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03"/>
  </p:notesMasterIdLst>
  <p:sldIdLst>
    <p:sldId id="256" r:id="rId2"/>
    <p:sldId id="257" r:id="rId3"/>
    <p:sldId id="258" r:id="rId4"/>
    <p:sldId id="259" r:id="rId5"/>
    <p:sldId id="260" r:id="rId6"/>
    <p:sldId id="261" r:id="rId7"/>
    <p:sldId id="458"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45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460"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 id="357" r:id="rId103"/>
    <p:sldId id="358" r:id="rId104"/>
    <p:sldId id="359" r:id="rId105"/>
    <p:sldId id="360" r:id="rId106"/>
    <p:sldId id="361" r:id="rId107"/>
    <p:sldId id="362" r:id="rId108"/>
    <p:sldId id="461" r:id="rId109"/>
    <p:sldId id="364" r:id="rId110"/>
    <p:sldId id="365" r:id="rId111"/>
    <p:sldId id="366" r:id="rId112"/>
    <p:sldId id="367" r:id="rId113"/>
    <p:sldId id="368" r:id="rId114"/>
    <p:sldId id="369" r:id="rId115"/>
    <p:sldId id="370" r:id="rId116"/>
    <p:sldId id="371" r:id="rId117"/>
    <p:sldId id="372" r:id="rId118"/>
    <p:sldId id="373" r:id="rId119"/>
    <p:sldId id="374" r:id="rId120"/>
    <p:sldId id="375" r:id="rId121"/>
    <p:sldId id="376" r:id="rId122"/>
    <p:sldId id="377" r:id="rId123"/>
    <p:sldId id="378" r:id="rId124"/>
    <p:sldId id="379" r:id="rId125"/>
    <p:sldId id="380" r:id="rId126"/>
    <p:sldId id="462" r:id="rId127"/>
    <p:sldId id="382" r:id="rId128"/>
    <p:sldId id="383" r:id="rId129"/>
    <p:sldId id="384" r:id="rId130"/>
    <p:sldId id="385" r:id="rId131"/>
    <p:sldId id="386" r:id="rId132"/>
    <p:sldId id="387" r:id="rId133"/>
    <p:sldId id="388" r:id="rId134"/>
    <p:sldId id="389" r:id="rId135"/>
    <p:sldId id="390" r:id="rId136"/>
    <p:sldId id="391" r:id="rId137"/>
    <p:sldId id="392" r:id="rId138"/>
    <p:sldId id="393" r:id="rId139"/>
    <p:sldId id="394" r:id="rId140"/>
    <p:sldId id="395" r:id="rId141"/>
    <p:sldId id="396" r:id="rId142"/>
    <p:sldId id="397" r:id="rId143"/>
    <p:sldId id="398" r:id="rId144"/>
    <p:sldId id="399" r:id="rId145"/>
    <p:sldId id="463" r:id="rId146"/>
    <p:sldId id="401" r:id="rId147"/>
    <p:sldId id="402" r:id="rId148"/>
    <p:sldId id="403" r:id="rId149"/>
    <p:sldId id="404" r:id="rId150"/>
    <p:sldId id="405" r:id="rId151"/>
    <p:sldId id="406" r:id="rId152"/>
    <p:sldId id="464" r:id="rId153"/>
    <p:sldId id="408" r:id="rId154"/>
    <p:sldId id="409" r:id="rId155"/>
    <p:sldId id="410" r:id="rId156"/>
    <p:sldId id="411" r:id="rId157"/>
    <p:sldId id="412" r:id="rId158"/>
    <p:sldId id="413" r:id="rId159"/>
    <p:sldId id="414" r:id="rId160"/>
    <p:sldId id="415" r:id="rId161"/>
    <p:sldId id="416" r:id="rId162"/>
    <p:sldId id="465" r:id="rId163"/>
    <p:sldId id="418" r:id="rId164"/>
    <p:sldId id="419" r:id="rId165"/>
    <p:sldId id="420" r:id="rId166"/>
    <p:sldId id="421" r:id="rId167"/>
    <p:sldId id="422" r:id="rId168"/>
    <p:sldId id="423" r:id="rId169"/>
    <p:sldId id="424" r:id="rId170"/>
    <p:sldId id="425" r:id="rId171"/>
    <p:sldId id="426" r:id="rId172"/>
    <p:sldId id="466" r:id="rId173"/>
    <p:sldId id="428" r:id="rId174"/>
    <p:sldId id="429" r:id="rId175"/>
    <p:sldId id="430" r:id="rId176"/>
    <p:sldId id="431" r:id="rId177"/>
    <p:sldId id="432" r:id="rId178"/>
    <p:sldId id="433" r:id="rId179"/>
    <p:sldId id="467" r:id="rId180"/>
    <p:sldId id="435" r:id="rId181"/>
    <p:sldId id="436" r:id="rId182"/>
    <p:sldId id="437" r:id="rId183"/>
    <p:sldId id="468" r:id="rId184"/>
    <p:sldId id="439" r:id="rId185"/>
    <p:sldId id="440" r:id="rId186"/>
    <p:sldId id="441" r:id="rId187"/>
    <p:sldId id="442" r:id="rId188"/>
    <p:sldId id="443" r:id="rId189"/>
    <p:sldId id="444" r:id="rId190"/>
    <p:sldId id="445" r:id="rId191"/>
    <p:sldId id="446" r:id="rId192"/>
    <p:sldId id="447" r:id="rId193"/>
    <p:sldId id="448" r:id="rId194"/>
    <p:sldId id="449" r:id="rId195"/>
    <p:sldId id="450" r:id="rId196"/>
    <p:sldId id="451" r:id="rId197"/>
    <p:sldId id="452" r:id="rId198"/>
    <p:sldId id="453" r:id="rId199"/>
    <p:sldId id="454" r:id="rId200"/>
    <p:sldId id="455" r:id="rId201"/>
    <p:sldId id="456" r:id="rId202"/>
  </p:sldIdLst>
  <p:sldSz cx="12192000" cy="6858000"/>
  <p:notesSz cx="12192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9" d="100"/>
          <a:sy n="59" d="100"/>
        </p:scale>
        <p:origin x="940" y="5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viewProps" Target="viewProps.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theme" Target="theme/theme1.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tableStyles" Target="tableStyles.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190" Type="http://schemas.openxmlformats.org/officeDocument/2006/relationships/slide" Target="slides/slide189.xml"/><Relationship Id="rId204" Type="http://schemas.openxmlformats.org/officeDocument/2006/relationships/presProps" Target="pres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EE3C1E56-1C4C-4402-BFF1-22F525703CF3}" type="datetimeFigureOut">
              <a:rPr lang="en-US" smtClean="0"/>
              <a:t>8/17/2024</a:t>
            </a:fld>
            <a:endParaRPr lang="en-US"/>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E3698F29-E263-40C6-863E-497DD4044BE7}" type="slidenum">
              <a:rPr lang="en-US" smtClean="0"/>
              <a:t>‹#›</a:t>
            </a:fld>
            <a:endParaRPr lang="en-US"/>
          </a:p>
        </p:txBody>
      </p:sp>
    </p:spTree>
    <p:extLst>
      <p:ext uri="{BB962C8B-B14F-4D97-AF65-F5344CB8AC3E}">
        <p14:creationId xmlns:p14="http://schemas.microsoft.com/office/powerpoint/2010/main" val="26650638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spTree>
      <p:nvGrpSpPr>
        <p:cNvPr id="1" name=""/>
        <p:cNvGrpSpPr/>
        <p:nvPr/>
      </p:nvGrpSpPr>
      <p:grpSpPr>
        <a:xfrm>
          <a:off x="0" y="0"/>
          <a:ext cx="0" cy="0"/>
          <a:chOff x="0" y="0"/>
          <a:chExt cx="0" cy="0"/>
        </a:xfrm>
      </p:grpSpPr>
      <p:sp>
        <p:nvSpPr>
          <p:cNvPr id="16" name="bg object 16"/>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E9E1D5"/>
          </a:solidFill>
        </p:spPr>
        <p:txBody>
          <a:bodyPr wrap="square" lIns="0" tIns="0" rIns="0" bIns="0" rtlCol="0"/>
          <a:lstStyle/>
          <a:p>
            <a:endParaRPr/>
          </a:p>
        </p:txBody>
      </p:sp>
      <p:pic>
        <p:nvPicPr>
          <p:cNvPr id="17" name="bg object 17"/>
          <p:cNvPicPr/>
          <p:nvPr/>
        </p:nvPicPr>
        <p:blipFill>
          <a:blip r:embed="rId2" cstate="print"/>
          <a:stretch>
            <a:fillRect/>
          </a:stretch>
        </p:blipFill>
        <p:spPr>
          <a:xfrm>
            <a:off x="11238483" y="5815203"/>
            <a:ext cx="915924" cy="898867"/>
          </a:xfrm>
          <a:prstGeom prst="rect">
            <a:avLst/>
          </a:prstGeom>
        </p:spPr>
      </p:pic>
      <p:pic>
        <p:nvPicPr>
          <p:cNvPr id="18" name="bg object 18"/>
          <p:cNvPicPr/>
          <p:nvPr/>
        </p:nvPicPr>
        <p:blipFill>
          <a:blip r:embed="rId3" cstate="print"/>
          <a:stretch>
            <a:fillRect/>
          </a:stretch>
        </p:blipFill>
        <p:spPr>
          <a:xfrm>
            <a:off x="25400" y="5888363"/>
            <a:ext cx="1031747" cy="898867"/>
          </a:xfrm>
          <a:prstGeom prst="rect">
            <a:avLst/>
          </a:prstGeom>
        </p:spPr>
      </p:pic>
      <p:pic>
        <p:nvPicPr>
          <p:cNvPr id="19" name="bg object 19"/>
          <p:cNvPicPr/>
          <p:nvPr/>
        </p:nvPicPr>
        <p:blipFill>
          <a:blip r:embed="rId4" cstate="print"/>
          <a:stretch>
            <a:fillRect/>
          </a:stretch>
        </p:blipFill>
        <p:spPr>
          <a:xfrm>
            <a:off x="20" y="0"/>
            <a:ext cx="12191979" cy="6857996"/>
          </a:xfrm>
          <a:prstGeom prst="rect">
            <a:avLst/>
          </a:prstGeom>
        </p:spPr>
      </p:pic>
      <p:sp>
        <p:nvSpPr>
          <p:cNvPr id="2" name="Holder 2"/>
          <p:cNvSpPr>
            <a:spLocks noGrp="1"/>
          </p:cNvSpPr>
          <p:nvPr>
            <p:ph type="ctrTitle"/>
          </p:nvPr>
        </p:nvSpPr>
        <p:spPr>
          <a:xfrm>
            <a:off x="1136091" y="1963673"/>
            <a:ext cx="10206990" cy="2549525"/>
          </a:xfrm>
          <a:prstGeom prst="rect">
            <a:avLst/>
          </a:prstGeom>
        </p:spPr>
        <p:txBody>
          <a:bodyPr wrap="square" lIns="0" tIns="0" rIns="0" bIns="0">
            <a:spAutoFit/>
          </a:bodyPr>
          <a:lstStyle>
            <a:lvl1pPr>
              <a:defRPr sz="2400" b="1" i="0">
                <a:solidFill>
                  <a:srgbClr val="03499E"/>
                </a:solidFill>
                <a:latin typeface="Times New Roman"/>
                <a:cs typeface="Times New Roman"/>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sz="2400" b="1" i="0">
                <a:solidFill>
                  <a:srgbClr val="03499E"/>
                </a:solidFill>
                <a:latin typeface="Times New Roman"/>
                <a:cs typeface="Times New Roman"/>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299E6D33-4466-4529-B144-FCF93DDF1ECA}" type="datetime1">
              <a:rPr lang="en-US" smtClean="0"/>
              <a:t>8/17/2024</a:t>
            </a:fld>
            <a:endParaRPr lang="en-US"/>
          </a:p>
        </p:txBody>
      </p:sp>
      <p:sp>
        <p:nvSpPr>
          <p:cNvPr id="6" name="Holder 6"/>
          <p:cNvSpPr>
            <a:spLocks noGrp="1"/>
          </p:cNvSpPr>
          <p:nvPr>
            <p:ph type="sldNum" sz="quarter" idx="7"/>
          </p:nvPr>
        </p:nvSpPr>
        <p:spPr/>
        <p:txBody>
          <a:bodyPr lIns="0" tIns="0" rIns="0" bIns="0"/>
          <a:lstStyle>
            <a:lvl1pPr>
              <a:defRPr sz="1400" b="0" i="0">
                <a:solidFill>
                  <a:schemeClr val="tx1"/>
                </a:solidFill>
                <a:latin typeface="Arial MT"/>
                <a:cs typeface="Arial MT"/>
              </a:defRPr>
            </a:lvl1pPr>
          </a:lstStyle>
          <a:p>
            <a:pPr marL="4939665">
              <a:lnSpc>
                <a:spcPts val="1655"/>
              </a:lnSpc>
            </a:pPr>
            <a:fld id="{81D60167-4931-47E6-BA6A-407CBD079E47}" type="slidenum">
              <a:rPr spc="-25" dirty="0"/>
              <a:t>‹#›</a:t>
            </a:fld>
            <a:endParaRPr spc="-25"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rgbClr val="03499E"/>
                </a:solidFill>
                <a:latin typeface="Times New Roman"/>
                <a:cs typeface="Times New Roman"/>
              </a:defRPr>
            </a:lvl1pPr>
          </a:lstStyle>
          <a:p>
            <a:endParaRPr/>
          </a:p>
        </p:txBody>
      </p:sp>
      <p:sp>
        <p:nvSpPr>
          <p:cNvPr id="3" name="Holder 3"/>
          <p:cNvSpPr>
            <a:spLocks noGrp="1"/>
          </p:cNvSpPr>
          <p:nvPr>
            <p:ph type="body" idx="1"/>
          </p:nvPr>
        </p:nvSpPr>
        <p:spPr/>
        <p:txBody>
          <a:bodyPr lIns="0" tIns="0" rIns="0" bIns="0"/>
          <a:lstStyle>
            <a:lvl1pPr>
              <a:defRPr sz="2400" b="1" i="0">
                <a:solidFill>
                  <a:srgbClr val="03499E"/>
                </a:solidFill>
                <a:latin typeface="Times New Roman"/>
                <a:cs typeface="Times New Roman"/>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3418141E-6C0E-46DF-A409-78B5192443B8}" type="datetime1">
              <a:rPr lang="en-US" smtClean="0"/>
              <a:t>8/17/2024</a:t>
            </a:fld>
            <a:endParaRPr lang="en-US"/>
          </a:p>
        </p:txBody>
      </p:sp>
      <p:sp>
        <p:nvSpPr>
          <p:cNvPr id="6" name="Holder 6"/>
          <p:cNvSpPr>
            <a:spLocks noGrp="1"/>
          </p:cNvSpPr>
          <p:nvPr>
            <p:ph type="sldNum" sz="quarter" idx="7"/>
          </p:nvPr>
        </p:nvSpPr>
        <p:spPr/>
        <p:txBody>
          <a:bodyPr lIns="0" tIns="0" rIns="0" bIns="0"/>
          <a:lstStyle>
            <a:lvl1pPr>
              <a:defRPr sz="1400" b="0" i="0">
                <a:solidFill>
                  <a:schemeClr val="tx1"/>
                </a:solidFill>
                <a:latin typeface="Arial MT"/>
                <a:cs typeface="Arial MT"/>
              </a:defRPr>
            </a:lvl1pPr>
          </a:lstStyle>
          <a:p>
            <a:pPr marL="4939665">
              <a:lnSpc>
                <a:spcPts val="1655"/>
              </a:lnSpc>
            </a:pPr>
            <a:fld id="{81D60167-4931-47E6-BA6A-407CBD079E47}" type="slidenum">
              <a:rPr spc="-25" dirty="0"/>
              <a:t>‹#›</a:t>
            </a:fld>
            <a:endParaRPr spc="-2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rgbClr val="03499E"/>
                </a:solidFill>
                <a:latin typeface="Times New Roman"/>
                <a:cs typeface="Times New Roman"/>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211D0C85-9698-43A7-A99E-20E3DA275B30}" type="datetime1">
              <a:rPr lang="en-US" smtClean="0"/>
              <a:t>8/17/2024</a:t>
            </a:fld>
            <a:endParaRPr lang="en-US"/>
          </a:p>
        </p:txBody>
      </p:sp>
      <p:sp>
        <p:nvSpPr>
          <p:cNvPr id="7" name="Holder 7"/>
          <p:cNvSpPr>
            <a:spLocks noGrp="1"/>
          </p:cNvSpPr>
          <p:nvPr>
            <p:ph type="sldNum" sz="quarter" idx="7"/>
          </p:nvPr>
        </p:nvSpPr>
        <p:spPr/>
        <p:txBody>
          <a:bodyPr lIns="0" tIns="0" rIns="0" bIns="0"/>
          <a:lstStyle>
            <a:lvl1pPr>
              <a:defRPr sz="1400" b="0" i="0">
                <a:solidFill>
                  <a:schemeClr val="tx1"/>
                </a:solidFill>
                <a:latin typeface="Arial MT"/>
                <a:cs typeface="Arial MT"/>
              </a:defRPr>
            </a:lvl1pPr>
          </a:lstStyle>
          <a:p>
            <a:pPr marL="4939665">
              <a:lnSpc>
                <a:spcPts val="1655"/>
              </a:lnSpc>
            </a:pPr>
            <a:fld id="{81D60167-4931-47E6-BA6A-407CBD079E47}" type="slidenum">
              <a:rPr spc="-25" dirty="0"/>
              <a:t>‹#›</a:t>
            </a:fld>
            <a:endParaRPr spc="-2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rgbClr val="03499E"/>
                </a:solidFill>
                <a:latin typeface="Times New Roman"/>
                <a:cs typeface="Times New Roman"/>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B64F13E6-759F-4F3C-BB73-28EC6653C90F}" type="datetime1">
              <a:rPr lang="en-US" smtClean="0"/>
              <a:t>8/17/2024</a:t>
            </a:fld>
            <a:endParaRPr lang="en-US"/>
          </a:p>
        </p:txBody>
      </p:sp>
      <p:sp>
        <p:nvSpPr>
          <p:cNvPr id="5" name="Holder 5"/>
          <p:cNvSpPr>
            <a:spLocks noGrp="1"/>
          </p:cNvSpPr>
          <p:nvPr>
            <p:ph type="sldNum" sz="quarter" idx="7"/>
          </p:nvPr>
        </p:nvSpPr>
        <p:spPr/>
        <p:txBody>
          <a:bodyPr lIns="0" tIns="0" rIns="0" bIns="0"/>
          <a:lstStyle>
            <a:lvl1pPr>
              <a:defRPr sz="1400" b="0" i="0">
                <a:solidFill>
                  <a:schemeClr val="tx1"/>
                </a:solidFill>
                <a:latin typeface="Arial MT"/>
                <a:cs typeface="Arial MT"/>
              </a:defRPr>
            </a:lvl1pPr>
          </a:lstStyle>
          <a:p>
            <a:pPr marL="4939665">
              <a:lnSpc>
                <a:spcPts val="1655"/>
              </a:lnSpc>
            </a:pPr>
            <a:fld id="{81D60167-4931-47E6-BA6A-407CBD079E47}" type="slidenum">
              <a:rPr spc="-25" dirty="0"/>
              <a:t>‹#›</a:t>
            </a:fld>
            <a:endParaRPr spc="-2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A5CBBC18-D7C6-4575-9AD4-8B0A4032844E}" type="datetime1">
              <a:rPr lang="en-US" smtClean="0"/>
              <a:t>8/17/2024</a:t>
            </a:fld>
            <a:endParaRPr lang="en-US"/>
          </a:p>
        </p:txBody>
      </p:sp>
      <p:sp>
        <p:nvSpPr>
          <p:cNvPr id="4" name="Holder 4"/>
          <p:cNvSpPr>
            <a:spLocks noGrp="1"/>
          </p:cNvSpPr>
          <p:nvPr>
            <p:ph type="sldNum" sz="quarter" idx="7"/>
          </p:nvPr>
        </p:nvSpPr>
        <p:spPr/>
        <p:txBody>
          <a:bodyPr lIns="0" tIns="0" rIns="0" bIns="0"/>
          <a:lstStyle>
            <a:lvl1pPr>
              <a:defRPr sz="1400" b="0" i="0">
                <a:solidFill>
                  <a:schemeClr val="tx1"/>
                </a:solidFill>
                <a:latin typeface="Arial MT"/>
                <a:cs typeface="Arial MT"/>
              </a:defRPr>
            </a:lvl1pPr>
          </a:lstStyle>
          <a:p>
            <a:pPr marL="4939665">
              <a:lnSpc>
                <a:spcPts val="1655"/>
              </a:lnSpc>
            </a:pPr>
            <a:fld id="{81D60167-4931-47E6-BA6A-407CBD079E47}" type="slidenum">
              <a:rPr spc="-25" dirty="0"/>
              <a:t>‹#›</a:t>
            </a:fld>
            <a:endParaRPr spc="-25"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25">
          <a:fgClr>
            <a:schemeClr val="accent3">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16" name="bg object 16"/>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E9E1D5"/>
          </a:solidFill>
        </p:spPr>
        <p:txBody>
          <a:bodyPr wrap="square" lIns="0" tIns="0" rIns="0" bIns="0" rtlCol="0"/>
          <a:lstStyle/>
          <a:p>
            <a:endParaRPr/>
          </a:p>
        </p:txBody>
      </p:sp>
      <p:pic>
        <p:nvPicPr>
          <p:cNvPr id="17" name="bg object 17"/>
          <p:cNvPicPr/>
          <p:nvPr/>
        </p:nvPicPr>
        <p:blipFill>
          <a:blip r:embed="rId7" cstate="print"/>
          <a:stretch>
            <a:fillRect/>
          </a:stretch>
        </p:blipFill>
        <p:spPr>
          <a:xfrm>
            <a:off x="11238483" y="5815203"/>
            <a:ext cx="915924" cy="898867"/>
          </a:xfrm>
          <a:prstGeom prst="rect">
            <a:avLst/>
          </a:prstGeom>
        </p:spPr>
      </p:pic>
      <p:pic>
        <p:nvPicPr>
          <p:cNvPr id="18" name="bg object 18"/>
          <p:cNvPicPr/>
          <p:nvPr/>
        </p:nvPicPr>
        <p:blipFill>
          <a:blip r:embed="rId8" cstate="print"/>
          <a:stretch>
            <a:fillRect/>
          </a:stretch>
        </p:blipFill>
        <p:spPr>
          <a:xfrm>
            <a:off x="25399" y="5888363"/>
            <a:ext cx="1031747" cy="898867"/>
          </a:xfrm>
          <a:prstGeom prst="rect">
            <a:avLst/>
          </a:prstGeom>
        </p:spPr>
      </p:pic>
      <p:sp>
        <p:nvSpPr>
          <p:cNvPr id="2" name="Holder 2"/>
          <p:cNvSpPr>
            <a:spLocks noGrp="1"/>
          </p:cNvSpPr>
          <p:nvPr>
            <p:ph type="title"/>
          </p:nvPr>
        </p:nvSpPr>
        <p:spPr>
          <a:xfrm>
            <a:off x="1542923" y="48005"/>
            <a:ext cx="9106153" cy="757555"/>
          </a:xfrm>
          <a:prstGeom prst="rect">
            <a:avLst/>
          </a:prstGeom>
        </p:spPr>
        <p:txBody>
          <a:bodyPr wrap="square" lIns="0" tIns="0" rIns="0" bIns="0">
            <a:spAutoFit/>
          </a:bodyPr>
          <a:lstStyle>
            <a:lvl1pPr>
              <a:defRPr sz="2400" b="1" i="0">
                <a:solidFill>
                  <a:srgbClr val="03499E"/>
                </a:solidFill>
                <a:latin typeface="Times New Roman"/>
                <a:cs typeface="Times New Roman"/>
              </a:defRPr>
            </a:lvl1pPr>
          </a:lstStyle>
          <a:p>
            <a:endParaRPr/>
          </a:p>
        </p:txBody>
      </p:sp>
      <p:sp>
        <p:nvSpPr>
          <p:cNvPr id="3" name="Holder 3"/>
          <p:cNvSpPr>
            <a:spLocks noGrp="1"/>
          </p:cNvSpPr>
          <p:nvPr>
            <p:ph type="body" idx="1"/>
          </p:nvPr>
        </p:nvSpPr>
        <p:spPr>
          <a:xfrm>
            <a:off x="1463675" y="1065657"/>
            <a:ext cx="9264649" cy="4781550"/>
          </a:xfrm>
          <a:prstGeom prst="rect">
            <a:avLst/>
          </a:prstGeom>
        </p:spPr>
        <p:txBody>
          <a:bodyPr wrap="square" lIns="0" tIns="0" rIns="0" bIns="0">
            <a:spAutoFit/>
          </a:bodyPr>
          <a:lstStyle>
            <a:lvl1pPr>
              <a:defRPr sz="2400" b="1" i="0">
                <a:solidFill>
                  <a:srgbClr val="03499E"/>
                </a:solidFill>
                <a:latin typeface="Times New Roman"/>
                <a:cs typeface="Times New Roman"/>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DF364BE7-B918-43B8-ACC3-76D4BEE40D33}" type="datetime1">
              <a:rPr lang="en-US" smtClean="0"/>
              <a:t>8/17/2024</a:t>
            </a:fld>
            <a:endParaRPr lang="en-US"/>
          </a:p>
        </p:txBody>
      </p:sp>
      <p:sp>
        <p:nvSpPr>
          <p:cNvPr id="6" name="Holder 6"/>
          <p:cNvSpPr>
            <a:spLocks noGrp="1"/>
          </p:cNvSpPr>
          <p:nvPr>
            <p:ph type="sldNum" sz="quarter" idx="7"/>
          </p:nvPr>
        </p:nvSpPr>
        <p:spPr>
          <a:xfrm>
            <a:off x="6371971" y="5448986"/>
            <a:ext cx="5287771" cy="1292419"/>
          </a:xfrm>
          <a:prstGeom prst="rect">
            <a:avLst/>
          </a:prstGeom>
        </p:spPr>
        <p:txBody>
          <a:bodyPr wrap="square" lIns="0" tIns="0" rIns="0" bIns="0">
            <a:spAutoFit/>
          </a:bodyPr>
          <a:lstStyle>
            <a:lvl1pPr>
              <a:defRPr sz="1400" b="0" i="0">
                <a:solidFill>
                  <a:schemeClr val="tx1"/>
                </a:solidFill>
                <a:latin typeface="Arial MT"/>
                <a:cs typeface="Arial MT"/>
              </a:defRPr>
            </a:lvl1pPr>
          </a:lstStyle>
          <a:p>
            <a:pPr marL="4939665">
              <a:lnSpc>
                <a:spcPts val="1655"/>
              </a:lnSpc>
            </a:pPr>
            <a:fld id="{81D60167-4931-47E6-BA6A-407CBD079E47}" type="slidenum">
              <a:rPr spc="-25" dirty="0"/>
              <a:t>‹#›</a:t>
            </a:fld>
            <a:endParaRPr spc="-2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9.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image" Target="../media/image10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image" Target="../media/image108.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110.png"/><Relationship Id="rId1" Type="http://schemas.openxmlformats.org/officeDocument/2006/relationships/slideLayout" Target="../slideLayouts/slideLayout5.xml"/></Relationships>
</file>

<file path=ppt/slides/_rels/slide116.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image" Target="../media/image112.png"/><Relationship Id="rId1" Type="http://schemas.openxmlformats.org/officeDocument/2006/relationships/slideLayout" Target="../slideLayouts/slideLayout2.xml"/><Relationship Id="rId6" Type="http://schemas.openxmlformats.org/officeDocument/2006/relationships/image" Target="../media/image116.png"/><Relationship Id="rId5" Type="http://schemas.openxmlformats.org/officeDocument/2006/relationships/image" Target="../media/image115.png"/><Relationship Id="rId4" Type="http://schemas.openxmlformats.org/officeDocument/2006/relationships/image" Target="../media/image114.png"/></Relationships>
</file>

<file path=ppt/slides/_rels/slide117.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image" Target="../media/image117.png"/><Relationship Id="rId1" Type="http://schemas.openxmlformats.org/officeDocument/2006/relationships/slideLayout" Target="../slideLayouts/slideLayout2.xml"/><Relationship Id="rId5" Type="http://schemas.openxmlformats.org/officeDocument/2006/relationships/image" Target="../media/image118.png"/><Relationship Id="rId4" Type="http://schemas.openxmlformats.org/officeDocument/2006/relationships/image" Target="../media/image113.png"/></Relationships>
</file>

<file path=ppt/slides/_rels/slide118.xml.rels><?xml version="1.0" encoding="UTF-8" standalone="yes"?>
<Relationships xmlns="http://schemas.openxmlformats.org/package/2006/relationships"><Relationship Id="rId8" Type="http://schemas.openxmlformats.org/officeDocument/2006/relationships/image" Target="../media/image125.png"/><Relationship Id="rId3" Type="http://schemas.openxmlformats.org/officeDocument/2006/relationships/image" Target="../media/image120.png"/><Relationship Id="rId7" Type="http://schemas.openxmlformats.org/officeDocument/2006/relationships/image" Target="../media/image124.png"/><Relationship Id="rId2" Type="http://schemas.openxmlformats.org/officeDocument/2006/relationships/image" Target="../media/image119.png"/><Relationship Id="rId1" Type="http://schemas.openxmlformats.org/officeDocument/2006/relationships/slideLayout" Target="../slideLayouts/slideLayout2.xml"/><Relationship Id="rId6" Type="http://schemas.openxmlformats.org/officeDocument/2006/relationships/image" Target="../media/image123.png"/><Relationship Id="rId5" Type="http://schemas.openxmlformats.org/officeDocument/2006/relationships/image" Target="../media/image122.png"/><Relationship Id="rId4" Type="http://schemas.openxmlformats.org/officeDocument/2006/relationships/image" Target="../media/image121.png"/></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image" Target="../media/image126.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image" Target="../media/image128.pn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image" Target="../media/image130.pn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133.png"/><Relationship Id="rId2" Type="http://schemas.openxmlformats.org/officeDocument/2006/relationships/image" Target="../media/image132.pn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image" Target="../media/image134.pn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3" Type="http://schemas.openxmlformats.org/officeDocument/2006/relationships/image" Target="../media/image137.png"/><Relationship Id="rId2" Type="http://schemas.openxmlformats.org/officeDocument/2006/relationships/image" Target="../media/image136.pn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image" Target="../media/image139.png"/><Relationship Id="rId2" Type="http://schemas.openxmlformats.org/officeDocument/2006/relationships/image" Target="../media/image138.pn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3" Type="http://schemas.openxmlformats.org/officeDocument/2006/relationships/image" Target="../media/image141.png"/><Relationship Id="rId2" Type="http://schemas.openxmlformats.org/officeDocument/2006/relationships/image" Target="../media/image140.pn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3" Type="http://schemas.openxmlformats.org/officeDocument/2006/relationships/image" Target="../media/image143.png"/><Relationship Id="rId2" Type="http://schemas.openxmlformats.org/officeDocument/2006/relationships/image" Target="../media/image142.png"/><Relationship Id="rId1" Type="http://schemas.openxmlformats.org/officeDocument/2006/relationships/slideLayout" Target="../slideLayouts/slideLayout2.xml"/><Relationship Id="rId6" Type="http://schemas.openxmlformats.org/officeDocument/2006/relationships/image" Target="../media/image146.png"/><Relationship Id="rId5" Type="http://schemas.openxmlformats.org/officeDocument/2006/relationships/image" Target="../media/image145.png"/><Relationship Id="rId4" Type="http://schemas.openxmlformats.org/officeDocument/2006/relationships/image" Target="../media/image144.png"/></Relationships>
</file>

<file path=ppt/slides/_rels/slide135.xml.rels><?xml version="1.0" encoding="UTF-8" standalone="yes"?>
<Relationships xmlns="http://schemas.openxmlformats.org/package/2006/relationships"><Relationship Id="rId3" Type="http://schemas.openxmlformats.org/officeDocument/2006/relationships/image" Target="../media/image148.png"/><Relationship Id="rId2" Type="http://schemas.openxmlformats.org/officeDocument/2006/relationships/image" Target="../media/image147.pn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3" Type="http://schemas.openxmlformats.org/officeDocument/2006/relationships/image" Target="../media/image150.png"/><Relationship Id="rId7" Type="http://schemas.openxmlformats.org/officeDocument/2006/relationships/image" Target="../media/image154.png"/><Relationship Id="rId2" Type="http://schemas.openxmlformats.org/officeDocument/2006/relationships/image" Target="../media/image149.png"/><Relationship Id="rId1" Type="http://schemas.openxmlformats.org/officeDocument/2006/relationships/slideLayout" Target="../slideLayouts/slideLayout2.xml"/><Relationship Id="rId6" Type="http://schemas.openxmlformats.org/officeDocument/2006/relationships/image" Target="../media/image153.png"/><Relationship Id="rId5" Type="http://schemas.openxmlformats.org/officeDocument/2006/relationships/image" Target="../media/image152.png"/><Relationship Id="rId4" Type="http://schemas.openxmlformats.org/officeDocument/2006/relationships/image" Target="../media/image151.png"/></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0.xml.rels><?xml version="1.0" encoding="UTF-8" standalone="yes"?>
<Relationships xmlns="http://schemas.openxmlformats.org/package/2006/relationships"><Relationship Id="rId3" Type="http://schemas.openxmlformats.org/officeDocument/2006/relationships/image" Target="../media/image156.png"/><Relationship Id="rId7" Type="http://schemas.openxmlformats.org/officeDocument/2006/relationships/image" Target="../media/image160.png"/><Relationship Id="rId2" Type="http://schemas.openxmlformats.org/officeDocument/2006/relationships/image" Target="../media/image155.png"/><Relationship Id="rId1" Type="http://schemas.openxmlformats.org/officeDocument/2006/relationships/slideLayout" Target="../slideLayouts/slideLayout2.xml"/><Relationship Id="rId6" Type="http://schemas.openxmlformats.org/officeDocument/2006/relationships/image" Target="../media/image159.png"/><Relationship Id="rId5" Type="http://schemas.openxmlformats.org/officeDocument/2006/relationships/image" Target="../media/image158.png"/><Relationship Id="rId4" Type="http://schemas.openxmlformats.org/officeDocument/2006/relationships/image" Target="../media/image157.png"/></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3" Type="http://schemas.openxmlformats.org/officeDocument/2006/relationships/image" Target="../media/image162.png"/><Relationship Id="rId2" Type="http://schemas.openxmlformats.org/officeDocument/2006/relationships/image" Target="../media/image16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8" Type="http://schemas.openxmlformats.org/officeDocument/2006/relationships/image" Target="../media/image169.png"/><Relationship Id="rId3" Type="http://schemas.openxmlformats.org/officeDocument/2006/relationships/image" Target="../media/image164.png"/><Relationship Id="rId7" Type="http://schemas.openxmlformats.org/officeDocument/2006/relationships/image" Target="../media/image168.png"/><Relationship Id="rId2" Type="http://schemas.openxmlformats.org/officeDocument/2006/relationships/image" Target="../media/image163.png"/><Relationship Id="rId1" Type="http://schemas.openxmlformats.org/officeDocument/2006/relationships/slideLayout" Target="../slideLayouts/slideLayout2.xml"/><Relationship Id="rId6" Type="http://schemas.openxmlformats.org/officeDocument/2006/relationships/image" Target="../media/image167.png"/><Relationship Id="rId5" Type="http://schemas.openxmlformats.org/officeDocument/2006/relationships/image" Target="../media/image166.png"/><Relationship Id="rId10" Type="http://schemas.openxmlformats.org/officeDocument/2006/relationships/image" Target="../media/image171.png"/><Relationship Id="rId4" Type="http://schemas.openxmlformats.org/officeDocument/2006/relationships/image" Target="../media/image165.png"/><Relationship Id="rId9" Type="http://schemas.openxmlformats.org/officeDocument/2006/relationships/image" Target="../media/image170.png"/></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3.xml.rels><?xml version="1.0" encoding="UTF-8" standalone="yes"?>
<Relationships xmlns="http://schemas.openxmlformats.org/package/2006/relationships"><Relationship Id="rId3" Type="http://schemas.openxmlformats.org/officeDocument/2006/relationships/image" Target="../media/image173.png"/><Relationship Id="rId2" Type="http://schemas.openxmlformats.org/officeDocument/2006/relationships/image" Target="../media/image172.png"/><Relationship Id="rId1" Type="http://schemas.openxmlformats.org/officeDocument/2006/relationships/slideLayout" Target="../slideLayouts/slideLayout2.xml"/><Relationship Id="rId4" Type="http://schemas.openxmlformats.org/officeDocument/2006/relationships/image" Target="../media/image174.png"/></Relationships>
</file>

<file path=ppt/slides/_rels/slide154.xml.rels><?xml version="1.0" encoding="UTF-8" standalone="yes"?>
<Relationships xmlns="http://schemas.openxmlformats.org/package/2006/relationships"><Relationship Id="rId3" Type="http://schemas.openxmlformats.org/officeDocument/2006/relationships/image" Target="../media/image176.png"/><Relationship Id="rId7" Type="http://schemas.openxmlformats.org/officeDocument/2006/relationships/image" Target="../media/image180.png"/><Relationship Id="rId2" Type="http://schemas.openxmlformats.org/officeDocument/2006/relationships/image" Target="../media/image175.png"/><Relationship Id="rId1" Type="http://schemas.openxmlformats.org/officeDocument/2006/relationships/slideLayout" Target="../slideLayouts/slideLayout2.xml"/><Relationship Id="rId6" Type="http://schemas.openxmlformats.org/officeDocument/2006/relationships/image" Target="../media/image179.png"/><Relationship Id="rId5" Type="http://schemas.openxmlformats.org/officeDocument/2006/relationships/image" Target="../media/image178.png"/><Relationship Id="rId4" Type="http://schemas.openxmlformats.org/officeDocument/2006/relationships/image" Target="../media/image177.png"/></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3" Type="http://schemas.openxmlformats.org/officeDocument/2006/relationships/image" Target="../media/image182.png"/><Relationship Id="rId2" Type="http://schemas.openxmlformats.org/officeDocument/2006/relationships/image" Target="../media/image181.png"/><Relationship Id="rId1" Type="http://schemas.openxmlformats.org/officeDocument/2006/relationships/slideLayout" Target="../slideLayouts/slideLayout5.xml"/><Relationship Id="rId4" Type="http://schemas.openxmlformats.org/officeDocument/2006/relationships/image" Target="../media/image183.png"/></Relationships>
</file>

<file path=ppt/slides/_rels/slide166.xml.rels><?xml version="1.0" encoding="UTF-8" standalone="yes"?>
<Relationships xmlns="http://schemas.openxmlformats.org/package/2006/relationships"><Relationship Id="rId3" Type="http://schemas.openxmlformats.org/officeDocument/2006/relationships/image" Target="../media/image185.png"/><Relationship Id="rId7" Type="http://schemas.openxmlformats.org/officeDocument/2006/relationships/image" Target="../media/image189.png"/><Relationship Id="rId2" Type="http://schemas.openxmlformats.org/officeDocument/2006/relationships/image" Target="../media/image184.png"/><Relationship Id="rId1" Type="http://schemas.openxmlformats.org/officeDocument/2006/relationships/slideLayout" Target="../slideLayouts/slideLayout5.xml"/><Relationship Id="rId6" Type="http://schemas.openxmlformats.org/officeDocument/2006/relationships/image" Target="../media/image188.png"/><Relationship Id="rId5" Type="http://schemas.openxmlformats.org/officeDocument/2006/relationships/image" Target="../media/image187.png"/><Relationship Id="rId4" Type="http://schemas.openxmlformats.org/officeDocument/2006/relationships/image" Target="../media/image186.png"/></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3" Type="http://schemas.openxmlformats.org/officeDocument/2006/relationships/image" Target="../media/image191.png"/><Relationship Id="rId7" Type="http://schemas.openxmlformats.org/officeDocument/2006/relationships/image" Target="../media/image195.png"/><Relationship Id="rId2" Type="http://schemas.openxmlformats.org/officeDocument/2006/relationships/image" Target="../media/image190.png"/><Relationship Id="rId1" Type="http://schemas.openxmlformats.org/officeDocument/2006/relationships/slideLayout" Target="../slideLayouts/slideLayout5.xml"/><Relationship Id="rId6" Type="http://schemas.openxmlformats.org/officeDocument/2006/relationships/image" Target="../media/image194.png"/><Relationship Id="rId5" Type="http://schemas.openxmlformats.org/officeDocument/2006/relationships/image" Target="../media/image193.png"/><Relationship Id="rId4" Type="http://schemas.openxmlformats.org/officeDocument/2006/relationships/image" Target="../media/image192.png"/></Relationships>
</file>

<file path=ppt/slides/_rels/slide169.xml.rels><?xml version="1.0" encoding="UTF-8" standalone="yes"?>
<Relationships xmlns="http://schemas.openxmlformats.org/package/2006/relationships"><Relationship Id="rId3" Type="http://schemas.openxmlformats.org/officeDocument/2006/relationships/image" Target="../media/image197.png"/><Relationship Id="rId2" Type="http://schemas.openxmlformats.org/officeDocument/2006/relationships/image" Target="../media/image196.png"/><Relationship Id="rId1" Type="http://schemas.openxmlformats.org/officeDocument/2006/relationships/slideLayout" Target="../slideLayouts/slideLayout2.xml"/><Relationship Id="rId4" Type="http://schemas.openxmlformats.org/officeDocument/2006/relationships/image" Target="../media/image19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3" Type="http://schemas.openxmlformats.org/officeDocument/2006/relationships/image" Target="../media/image200.png"/><Relationship Id="rId2" Type="http://schemas.openxmlformats.org/officeDocument/2006/relationships/image" Target="../media/image199.png"/><Relationship Id="rId1" Type="http://schemas.openxmlformats.org/officeDocument/2006/relationships/slideLayout" Target="../slideLayouts/slideLayout2.xml"/><Relationship Id="rId4" Type="http://schemas.openxmlformats.org/officeDocument/2006/relationships/image" Target="../media/image201.png"/></Relationships>
</file>

<file path=ppt/slides/_rels/slide171.xml.rels><?xml version="1.0" encoding="UTF-8" standalone="yes"?>
<Relationships xmlns="http://schemas.openxmlformats.org/package/2006/relationships"><Relationship Id="rId3" Type="http://schemas.openxmlformats.org/officeDocument/2006/relationships/image" Target="../media/image203.png"/><Relationship Id="rId2" Type="http://schemas.openxmlformats.org/officeDocument/2006/relationships/image" Target="../media/image202.png"/><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image" Target="../media/image204.png"/><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4.xml.rels><?xml version="1.0" encoding="UTF-8" standalone="yes"?>
<Relationships xmlns="http://schemas.openxmlformats.org/package/2006/relationships"><Relationship Id="rId3" Type="http://schemas.openxmlformats.org/officeDocument/2006/relationships/image" Target="../media/image206.png"/><Relationship Id="rId2" Type="http://schemas.openxmlformats.org/officeDocument/2006/relationships/image" Target="../media/image205.png"/><Relationship Id="rId1" Type="http://schemas.openxmlformats.org/officeDocument/2006/relationships/slideLayout" Target="../slideLayouts/slideLayout2.xml"/><Relationship Id="rId4" Type="http://schemas.openxmlformats.org/officeDocument/2006/relationships/image" Target="../media/image207.png"/></Relationships>
</file>

<file path=ppt/slides/_rels/slide185.xml.rels><?xml version="1.0" encoding="UTF-8" standalone="yes"?>
<Relationships xmlns="http://schemas.openxmlformats.org/package/2006/relationships"><Relationship Id="rId3" Type="http://schemas.openxmlformats.org/officeDocument/2006/relationships/image" Target="../media/image208.png"/><Relationship Id="rId2" Type="http://schemas.openxmlformats.org/officeDocument/2006/relationships/image" Target="../media/image205.png"/><Relationship Id="rId1" Type="http://schemas.openxmlformats.org/officeDocument/2006/relationships/slideLayout" Target="../slideLayouts/slideLayout2.xml"/><Relationship Id="rId4" Type="http://schemas.openxmlformats.org/officeDocument/2006/relationships/image" Target="../media/image207.png"/></Relationships>
</file>

<file path=ppt/slides/_rels/slide186.xml.rels><?xml version="1.0" encoding="UTF-8" standalone="yes"?>
<Relationships xmlns="http://schemas.openxmlformats.org/package/2006/relationships"><Relationship Id="rId3" Type="http://schemas.openxmlformats.org/officeDocument/2006/relationships/image" Target="../media/image208.png"/><Relationship Id="rId2" Type="http://schemas.openxmlformats.org/officeDocument/2006/relationships/image" Target="../media/image205.png"/><Relationship Id="rId1" Type="http://schemas.openxmlformats.org/officeDocument/2006/relationships/slideLayout" Target="../slideLayouts/slideLayout2.xml"/><Relationship Id="rId4" Type="http://schemas.openxmlformats.org/officeDocument/2006/relationships/image" Target="../media/image207.png"/></Relationships>
</file>

<file path=ppt/slides/_rels/slide187.xml.rels><?xml version="1.0" encoding="UTF-8" standalone="yes"?>
<Relationships xmlns="http://schemas.openxmlformats.org/package/2006/relationships"><Relationship Id="rId3" Type="http://schemas.openxmlformats.org/officeDocument/2006/relationships/image" Target="../media/image208.png"/><Relationship Id="rId2" Type="http://schemas.openxmlformats.org/officeDocument/2006/relationships/image" Target="../media/image205.png"/><Relationship Id="rId1" Type="http://schemas.openxmlformats.org/officeDocument/2006/relationships/slideLayout" Target="../slideLayouts/slideLayout2.xml"/><Relationship Id="rId4" Type="http://schemas.openxmlformats.org/officeDocument/2006/relationships/image" Target="../media/image207.png"/></Relationships>
</file>

<file path=ppt/slides/_rels/slide188.xml.rels><?xml version="1.0" encoding="UTF-8" standalone="yes"?>
<Relationships xmlns="http://schemas.openxmlformats.org/package/2006/relationships"><Relationship Id="rId8" Type="http://schemas.openxmlformats.org/officeDocument/2006/relationships/image" Target="../media/image207.png"/><Relationship Id="rId3" Type="http://schemas.openxmlformats.org/officeDocument/2006/relationships/image" Target="../media/image210.png"/><Relationship Id="rId7" Type="http://schemas.openxmlformats.org/officeDocument/2006/relationships/image" Target="../media/image214.png"/><Relationship Id="rId2" Type="http://schemas.openxmlformats.org/officeDocument/2006/relationships/image" Target="../media/image209.png"/><Relationship Id="rId1" Type="http://schemas.openxmlformats.org/officeDocument/2006/relationships/slideLayout" Target="../slideLayouts/slideLayout2.xml"/><Relationship Id="rId6" Type="http://schemas.openxmlformats.org/officeDocument/2006/relationships/image" Target="../media/image213.png"/><Relationship Id="rId5" Type="http://schemas.openxmlformats.org/officeDocument/2006/relationships/image" Target="../media/image212.png"/><Relationship Id="rId4" Type="http://schemas.openxmlformats.org/officeDocument/2006/relationships/image" Target="../media/image211.png"/></Relationships>
</file>

<file path=ppt/slides/_rels/slide189.xml.rels><?xml version="1.0" encoding="UTF-8" standalone="yes"?>
<Relationships xmlns="http://schemas.openxmlformats.org/package/2006/relationships"><Relationship Id="rId3" Type="http://schemas.openxmlformats.org/officeDocument/2006/relationships/image" Target="../media/image214.png"/><Relationship Id="rId2" Type="http://schemas.openxmlformats.org/officeDocument/2006/relationships/image" Target="../media/image213.png"/><Relationship Id="rId1" Type="http://schemas.openxmlformats.org/officeDocument/2006/relationships/slideLayout" Target="../slideLayouts/slideLayout2.xml"/><Relationship Id="rId4" Type="http://schemas.openxmlformats.org/officeDocument/2006/relationships/image" Target="../media/image20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3" Type="http://schemas.openxmlformats.org/officeDocument/2006/relationships/image" Target="../media/image216.png"/><Relationship Id="rId2" Type="http://schemas.openxmlformats.org/officeDocument/2006/relationships/image" Target="../media/image215.png"/><Relationship Id="rId1" Type="http://schemas.openxmlformats.org/officeDocument/2006/relationships/slideLayout" Target="../slideLayouts/slideLayout2.xml"/><Relationship Id="rId6" Type="http://schemas.openxmlformats.org/officeDocument/2006/relationships/image" Target="../media/image207.png"/><Relationship Id="rId5" Type="http://schemas.openxmlformats.org/officeDocument/2006/relationships/image" Target="../media/image214.png"/><Relationship Id="rId4" Type="http://schemas.openxmlformats.org/officeDocument/2006/relationships/image" Target="../media/image213.png"/></Relationships>
</file>

<file path=ppt/slides/_rels/slide191.xml.rels><?xml version="1.0" encoding="UTF-8" standalone="yes"?>
<Relationships xmlns="http://schemas.openxmlformats.org/package/2006/relationships"><Relationship Id="rId3" Type="http://schemas.openxmlformats.org/officeDocument/2006/relationships/image" Target="../media/image214.png"/><Relationship Id="rId2" Type="http://schemas.openxmlformats.org/officeDocument/2006/relationships/image" Target="../media/image213.png"/><Relationship Id="rId1" Type="http://schemas.openxmlformats.org/officeDocument/2006/relationships/slideLayout" Target="../slideLayouts/slideLayout2.xml"/><Relationship Id="rId4" Type="http://schemas.openxmlformats.org/officeDocument/2006/relationships/image" Target="../media/image207.png"/></Relationships>
</file>

<file path=ppt/slides/_rels/slide192.xml.rels><?xml version="1.0" encoding="UTF-8" standalone="yes"?>
<Relationships xmlns="http://schemas.openxmlformats.org/package/2006/relationships"><Relationship Id="rId3" Type="http://schemas.openxmlformats.org/officeDocument/2006/relationships/image" Target="../media/image214.png"/><Relationship Id="rId2" Type="http://schemas.openxmlformats.org/officeDocument/2006/relationships/image" Target="../media/image213.png"/><Relationship Id="rId1" Type="http://schemas.openxmlformats.org/officeDocument/2006/relationships/slideLayout" Target="../slideLayouts/slideLayout2.xml"/><Relationship Id="rId4" Type="http://schemas.openxmlformats.org/officeDocument/2006/relationships/image" Target="../media/image207.png"/></Relationships>
</file>

<file path=ppt/slides/_rels/slide193.xml.rels><?xml version="1.0" encoding="UTF-8" standalone="yes"?>
<Relationships xmlns="http://schemas.openxmlformats.org/package/2006/relationships"><Relationship Id="rId3" Type="http://schemas.openxmlformats.org/officeDocument/2006/relationships/image" Target="../media/image214.png"/><Relationship Id="rId2" Type="http://schemas.openxmlformats.org/officeDocument/2006/relationships/image" Target="../media/image213.png"/><Relationship Id="rId1" Type="http://schemas.openxmlformats.org/officeDocument/2006/relationships/slideLayout" Target="../slideLayouts/slideLayout2.xml"/><Relationship Id="rId4" Type="http://schemas.openxmlformats.org/officeDocument/2006/relationships/image" Target="../media/image207.png"/></Relationships>
</file>

<file path=ppt/slides/_rels/slide194.xml.rels><?xml version="1.0" encoding="UTF-8" standalone="yes"?>
<Relationships xmlns="http://schemas.openxmlformats.org/package/2006/relationships"><Relationship Id="rId3" Type="http://schemas.openxmlformats.org/officeDocument/2006/relationships/image" Target="../media/image214.png"/><Relationship Id="rId2" Type="http://schemas.openxmlformats.org/officeDocument/2006/relationships/image" Target="../media/image213.png"/><Relationship Id="rId1" Type="http://schemas.openxmlformats.org/officeDocument/2006/relationships/slideLayout" Target="../slideLayouts/slideLayout2.xml"/><Relationship Id="rId4" Type="http://schemas.openxmlformats.org/officeDocument/2006/relationships/image" Target="../media/image207.png"/></Relationships>
</file>

<file path=ppt/slides/_rels/slide195.xml.rels><?xml version="1.0" encoding="UTF-8" standalone="yes"?>
<Relationships xmlns="http://schemas.openxmlformats.org/package/2006/relationships"><Relationship Id="rId3" Type="http://schemas.openxmlformats.org/officeDocument/2006/relationships/image" Target="../media/image214.png"/><Relationship Id="rId2" Type="http://schemas.openxmlformats.org/officeDocument/2006/relationships/image" Target="../media/image213.png"/><Relationship Id="rId1" Type="http://schemas.openxmlformats.org/officeDocument/2006/relationships/slideLayout" Target="../slideLayouts/slideLayout2.xml"/><Relationship Id="rId4" Type="http://schemas.openxmlformats.org/officeDocument/2006/relationships/image" Target="../media/image207.png"/></Relationships>
</file>

<file path=ppt/slides/_rels/slide196.xml.rels><?xml version="1.0" encoding="UTF-8" standalone="yes"?>
<Relationships xmlns="http://schemas.openxmlformats.org/package/2006/relationships"><Relationship Id="rId3" Type="http://schemas.openxmlformats.org/officeDocument/2006/relationships/image" Target="../media/image214.png"/><Relationship Id="rId2" Type="http://schemas.openxmlformats.org/officeDocument/2006/relationships/image" Target="../media/image213.png"/><Relationship Id="rId1" Type="http://schemas.openxmlformats.org/officeDocument/2006/relationships/slideLayout" Target="../slideLayouts/slideLayout2.xml"/><Relationship Id="rId4" Type="http://schemas.openxmlformats.org/officeDocument/2006/relationships/image" Target="../media/image207.png"/></Relationships>
</file>

<file path=ppt/slides/_rels/slide197.xml.rels><?xml version="1.0" encoding="UTF-8" standalone="yes"?>
<Relationships xmlns="http://schemas.openxmlformats.org/package/2006/relationships"><Relationship Id="rId3" Type="http://schemas.openxmlformats.org/officeDocument/2006/relationships/image" Target="../media/image208.png"/><Relationship Id="rId2" Type="http://schemas.openxmlformats.org/officeDocument/2006/relationships/image" Target="../media/image205.png"/><Relationship Id="rId1" Type="http://schemas.openxmlformats.org/officeDocument/2006/relationships/slideLayout" Target="../slideLayouts/slideLayout2.xml"/><Relationship Id="rId4" Type="http://schemas.openxmlformats.org/officeDocument/2006/relationships/image" Target="../media/image207.png"/></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18" Type="http://schemas.openxmlformats.org/officeDocument/2006/relationships/image" Target="../media/image31.png"/><Relationship Id="rId3" Type="http://schemas.openxmlformats.org/officeDocument/2006/relationships/image" Target="../media/image16.png"/><Relationship Id="rId21" Type="http://schemas.openxmlformats.org/officeDocument/2006/relationships/image" Target="../media/image34.png"/><Relationship Id="rId7" Type="http://schemas.openxmlformats.org/officeDocument/2006/relationships/image" Target="../media/image20.png"/><Relationship Id="rId12" Type="http://schemas.openxmlformats.org/officeDocument/2006/relationships/image" Target="../media/image25.png"/><Relationship Id="rId17" Type="http://schemas.openxmlformats.org/officeDocument/2006/relationships/image" Target="../media/image30.png"/><Relationship Id="rId25" Type="http://schemas.openxmlformats.org/officeDocument/2006/relationships/image" Target="../media/image38.png"/><Relationship Id="rId2" Type="http://schemas.openxmlformats.org/officeDocument/2006/relationships/image" Target="../media/image15.png"/><Relationship Id="rId16" Type="http://schemas.openxmlformats.org/officeDocument/2006/relationships/image" Target="../media/image29.png"/><Relationship Id="rId20"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4.png"/><Relationship Id="rId24" Type="http://schemas.openxmlformats.org/officeDocument/2006/relationships/image" Target="../media/image37.png"/><Relationship Id="rId5" Type="http://schemas.openxmlformats.org/officeDocument/2006/relationships/image" Target="../media/image18.png"/><Relationship Id="rId15" Type="http://schemas.openxmlformats.org/officeDocument/2006/relationships/image" Target="../media/image28.png"/><Relationship Id="rId23" Type="http://schemas.openxmlformats.org/officeDocument/2006/relationships/image" Target="../media/image36.png"/><Relationship Id="rId10" Type="http://schemas.openxmlformats.org/officeDocument/2006/relationships/image" Target="../media/image23.png"/><Relationship Id="rId19" Type="http://schemas.openxmlformats.org/officeDocument/2006/relationships/image" Target="../media/image32.pn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27.png"/><Relationship Id="rId22" Type="http://schemas.openxmlformats.org/officeDocument/2006/relationships/image" Target="../media/image3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4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image" Target="../media/image54.png"/><Relationship Id="rId1" Type="http://schemas.openxmlformats.org/officeDocument/2006/relationships/slideLayout" Target="../slideLayouts/slideLayout5.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 Id="rId9" Type="http://schemas.openxmlformats.org/officeDocument/2006/relationships/image" Target="../media/image61.png"/></Relationships>
</file>

<file path=ppt/slides/_rels/slide58.xml.rels><?xml version="1.0" encoding="UTF-8" standalone="yes"?>
<Relationships xmlns="http://schemas.openxmlformats.org/package/2006/relationships"><Relationship Id="rId8" Type="http://schemas.openxmlformats.org/officeDocument/2006/relationships/image" Target="../media/image68.png"/><Relationship Id="rId13" Type="http://schemas.openxmlformats.org/officeDocument/2006/relationships/image" Target="../media/image73.png"/><Relationship Id="rId18" Type="http://schemas.openxmlformats.org/officeDocument/2006/relationships/image" Target="../media/image78.png"/><Relationship Id="rId3" Type="http://schemas.openxmlformats.org/officeDocument/2006/relationships/image" Target="../media/image63.png"/><Relationship Id="rId7" Type="http://schemas.openxmlformats.org/officeDocument/2006/relationships/image" Target="../media/image67.png"/><Relationship Id="rId12" Type="http://schemas.openxmlformats.org/officeDocument/2006/relationships/image" Target="../media/image72.png"/><Relationship Id="rId17" Type="http://schemas.openxmlformats.org/officeDocument/2006/relationships/image" Target="../media/image77.png"/><Relationship Id="rId2" Type="http://schemas.openxmlformats.org/officeDocument/2006/relationships/image" Target="../media/image62.png"/><Relationship Id="rId16" Type="http://schemas.openxmlformats.org/officeDocument/2006/relationships/image" Target="../media/image76.png"/><Relationship Id="rId1" Type="http://schemas.openxmlformats.org/officeDocument/2006/relationships/slideLayout" Target="../slideLayouts/slideLayout2.xml"/><Relationship Id="rId6" Type="http://schemas.openxmlformats.org/officeDocument/2006/relationships/image" Target="../media/image66.png"/><Relationship Id="rId11" Type="http://schemas.openxmlformats.org/officeDocument/2006/relationships/image" Target="../media/image71.png"/><Relationship Id="rId5" Type="http://schemas.openxmlformats.org/officeDocument/2006/relationships/image" Target="../media/image65.png"/><Relationship Id="rId15" Type="http://schemas.openxmlformats.org/officeDocument/2006/relationships/image" Target="../media/image75.png"/><Relationship Id="rId10" Type="http://schemas.openxmlformats.org/officeDocument/2006/relationships/image" Target="../media/image70.png"/><Relationship Id="rId4" Type="http://schemas.openxmlformats.org/officeDocument/2006/relationships/image" Target="../media/image64.png"/><Relationship Id="rId9" Type="http://schemas.openxmlformats.org/officeDocument/2006/relationships/image" Target="../media/image69.png"/><Relationship Id="rId14" Type="http://schemas.openxmlformats.org/officeDocument/2006/relationships/image" Target="../media/image74.png"/></Relationships>
</file>

<file path=ppt/slides/_rels/slide59.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5.xml"/><Relationship Id="rId5" Type="http://schemas.openxmlformats.org/officeDocument/2006/relationships/image" Target="../media/image82.png"/><Relationship Id="rId4" Type="http://schemas.openxmlformats.org/officeDocument/2006/relationships/image" Target="../media/image81.png"/></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79.png"/><Relationship Id="rId1" Type="http://schemas.openxmlformats.org/officeDocument/2006/relationships/slideLayout" Target="../slideLayouts/slideLayout5.xml"/><Relationship Id="rId5" Type="http://schemas.openxmlformats.org/officeDocument/2006/relationships/image" Target="../media/image84.png"/><Relationship Id="rId4" Type="http://schemas.openxmlformats.org/officeDocument/2006/relationships/image" Target="../media/image81.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8" Type="http://schemas.openxmlformats.org/officeDocument/2006/relationships/image" Target="../media/image95.png"/><Relationship Id="rId3" Type="http://schemas.openxmlformats.org/officeDocument/2006/relationships/image" Target="../media/image90.png"/><Relationship Id="rId7" Type="http://schemas.openxmlformats.org/officeDocument/2006/relationships/image" Target="../media/image94.png"/><Relationship Id="rId2" Type="http://schemas.openxmlformats.org/officeDocument/2006/relationships/image" Target="../media/image89.png"/><Relationship Id="rId1" Type="http://schemas.openxmlformats.org/officeDocument/2006/relationships/slideLayout" Target="../slideLayouts/slideLayout2.xml"/><Relationship Id="rId6" Type="http://schemas.openxmlformats.org/officeDocument/2006/relationships/image" Target="../media/image93.png"/><Relationship Id="rId5" Type="http://schemas.openxmlformats.org/officeDocument/2006/relationships/image" Target="../media/image92.png"/><Relationship Id="rId4" Type="http://schemas.openxmlformats.org/officeDocument/2006/relationships/image" Target="../media/image91.png"/><Relationship Id="rId9" Type="http://schemas.openxmlformats.org/officeDocument/2006/relationships/image" Target="../media/image96.png"/></Relationships>
</file>

<file path=ppt/slides/_rels/slide82.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png"/><Relationship Id="rId1" Type="http://schemas.openxmlformats.org/officeDocument/2006/relationships/slideLayout" Target="../slideLayouts/slideLayout5.xml"/><Relationship Id="rId6" Type="http://schemas.openxmlformats.org/officeDocument/2006/relationships/image" Target="../media/image101.png"/><Relationship Id="rId5" Type="http://schemas.openxmlformats.org/officeDocument/2006/relationships/image" Target="../media/image100.png"/><Relationship Id="rId4" Type="http://schemas.openxmlformats.org/officeDocument/2006/relationships/image" Target="../media/image99.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8.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04.png"/><Relationship Id="rId1" Type="http://schemas.openxmlformats.org/officeDocument/2006/relationships/slideLayout" Target="../slideLayouts/slideLayout5.xml"/></Relationships>
</file>

<file path=ppt/slides/_rels/slide99.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04.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sp>
          <p:nvSpPr>
            <p:cNvPr id="3" name="object 3"/>
            <p:cNvSpPr/>
            <p:nvPr/>
          </p:nvSpPr>
          <p:spPr>
            <a:xfrm>
              <a:off x="408203" y="312420"/>
              <a:ext cx="11376025" cy="6233795"/>
            </a:xfrm>
            <a:custGeom>
              <a:avLst/>
              <a:gdLst/>
              <a:ahLst/>
              <a:cxnLst/>
              <a:rect l="l" t="t" r="r" b="b"/>
              <a:pathLst>
                <a:path w="11376025" h="6233795">
                  <a:moveTo>
                    <a:pt x="0" y="6233185"/>
                  </a:moveTo>
                  <a:lnTo>
                    <a:pt x="11375644" y="6233185"/>
                  </a:lnTo>
                  <a:lnTo>
                    <a:pt x="11375644" y="25"/>
                  </a:lnTo>
                  <a:lnTo>
                    <a:pt x="0" y="25"/>
                  </a:lnTo>
                  <a:lnTo>
                    <a:pt x="0" y="6233185"/>
                  </a:lnTo>
                  <a:close/>
                </a:path>
                <a:path w="11376025" h="6233795">
                  <a:moveTo>
                    <a:pt x="283057" y="0"/>
                  </a:moveTo>
                  <a:lnTo>
                    <a:pt x="283070" y="6233185"/>
                  </a:lnTo>
                </a:path>
                <a:path w="11376025" h="6233795">
                  <a:moveTo>
                    <a:pt x="11092535" y="0"/>
                  </a:moveTo>
                  <a:lnTo>
                    <a:pt x="11092535" y="6233185"/>
                  </a:lnTo>
                </a:path>
              </a:pathLst>
            </a:custGeom>
            <a:ln w="19050">
              <a:solidFill>
                <a:srgbClr val="2A5F9E"/>
              </a:solidFill>
            </a:ln>
          </p:spPr>
          <p:txBody>
            <a:bodyPr wrap="square" lIns="0" tIns="0" rIns="0" bIns="0" rtlCol="0"/>
            <a:lstStyle/>
            <a:p>
              <a:endParaRPr/>
            </a:p>
          </p:txBody>
        </p:sp>
        <p:pic>
          <p:nvPicPr>
            <p:cNvPr id="4" name="object 4"/>
            <p:cNvPicPr/>
            <p:nvPr/>
          </p:nvPicPr>
          <p:blipFill>
            <a:blip r:embed="rId2" cstate="print"/>
            <a:stretch>
              <a:fillRect/>
            </a:stretch>
          </p:blipFill>
          <p:spPr>
            <a:xfrm>
              <a:off x="0" y="0"/>
              <a:ext cx="12191999" cy="6857997"/>
            </a:xfrm>
            <a:prstGeom prst="rect">
              <a:avLst/>
            </a:prstGeom>
          </p:spPr>
        </p:pic>
      </p:grpSp>
      <p:grpSp>
        <p:nvGrpSpPr>
          <p:cNvPr id="6" name="object 6"/>
          <p:cNvGrpSpPr/>
          <p:nvPr/>
        </p:nvGrpSpPr>
        <p:grpSpPr>
          <a:xfrm>
            <a:off x="794956" y="481444"/>
            <a:ext cx="10452735" cy="5977255"/>
            <a:chOff x="794956" y="481444"/>
            <a:chExt cx="10452735" cy="5977255"/>
          </a:xfrm>
        </p:grpSpPr>
        <p:pic>
          <p:nvPicPr>
            <p:cNvPr id="7" name="object 7"/>
            <p:cNvPicPr/>
            <p:nvPr/>
          </p:nvPicPr>
          <p:blipFill>
            <a:blip r:embed="rId3" cstate="print"/>
            <a:stretch>
              <a:fillRect/>
            </a:stretch>
          </p:blipFill>
          <p:spPr>
            <a:xfrm>
              <a:off x="794956" y="4890693"/>
              <a:ext cx="1899412" cy="1567942"/>
            </a:xfrm>
            <a:prstGeom prst="rect">
              <a:avLst/>
            </a:prstGeom>
          </p:spPr>
        </p:pic>
        <p:pic>
          <p:nvPicPr>
            <p:cNvPr id="8" name="object 8"/>
            <p:cNvPicPr/>
            <p:nvPr/>
          </p:nvPicPr>
          <p:blipFill>
            <a:blip r:embed="rId4" cstate="print"/>
            <a:stretch>
              <a:fillRect/>
            </a:stretch>
          </p:blipFill>
          <p:spPr>
            <a:xfrm>
              <a:off x="9347835" y="4806746"/>
              <a:ext cx="1899411" cy="1651889"/>
            </a:xfrm>
            <a:prstGeom prst="rect">
              <a:avLst/>
            </a:prstGeom>
          </p:spPr>
        </p:pic>
        <p:pic>
          <p:nvPicPr>
            <p:cNvPr id="9" name="object 9"/>
            <p:cNvPicPr/>
            <p:nvPr/>
          </p:nvPicPr>
          <p:blipFill>
            <a:blip r:embed="rId5" cstate="print"/>
            <a:stretch>
              <a:fillRect/>
            </a:stretch>
          </p:blipFill>
          <p:spPr>
            <a:xfrm>
              <a:off x="1005319" y="481444"/>
              <a:ext cx="899680" cy="899680"/>
            </a:xfrm>
            <a:prstGeom prst="rect">
              <a:avLst/>
            </a:prstGeom>
          </p:spPr>
        </p:pic>
      </p:grpSp>
      <p:sp>
        <p:nvSpPr>
          <p:cNvPr id="10" name="object 10"/>
          <p:cNvSpPr txBox="1">
            <a:spLocks noGrp="1"/>
          </p:cNvSpPr>
          <p:nvPr>
            <p:ph type="title"/>
          </p:nvPr>
        </p:nvSpPr>
        <p:spPr>
          <a:xfrm>
            <a:off x="2362580" y="2069033"/>
            <a:ext cx="7467600" cy="1123950"/>
          </a:xfrm>
          <a:prstGeom prst="rect">
            <a:avLst/>
          </a:prstGeom>
        </p:spPr>
        <p:txBody>
          <a:bodyPr vert="horz" wrap="square" lIns="0" tIns="12700" rIns="0" bIns="0" rtlCol="0">
            <a:spAutoFit/>
          </a:bodyPr>
          <a:lstStyle/>
          <a:p>
            <a:pPr marL="525780" marR="5080" indent="-513715">
              <a:lnSpc>
                <a:spcPct val="100000"/>
              </a:lnSpc>
              <a:spcBef>
                <a:spcPts val="100"/>
              </a:spcBef>
            </a:pPr>
            <a:r>
              <a:rPr sz="3600" dirty="0"/>
              <a:t>LUẬT</a:t>
            </a:r>
            <a:r>
              <a:rPr sz="3600" spc="-20" dirty="0"/>
              <a:t> </a:t>
            </a:r>
            <a:r>
              <a:rPr sz="3600" dirty="0"/>
              <a:t>ĐẤU</a:t>
            </a:r>
            <a:r>
              <a:rPr sz="3600" spc="-5" dirty="0"/>
              <a:t> </a:t>
            </a:r>
            <a:r>
              <a:rPr sz="3600" dirty="0"/>
              <a:t>THẦU</a:t>
            </a:r>
            <a:r>
              <a:rPr sz="3600" spc="-10" dirty="0"/>
              <a:t> </a:t>
            </a:r>
            <a:r>
              <a:rPr sz="3600" dirty="0"/>
              <a:t>SỐ</a:t>
            </a:r>
            <a:r>
              <a:rPr sz="3600" spc="-5" dirty="0"/>
              <a:t> </a:t>
            </a:r>
            <a:r>
              <a:rPr sz="3600" spc="-10" dirty="0"/>
              <a:t>22/2023/QH15 </a:t>
            </a:r>
            <a:r>
              <a:rPr sz="3600" dirty="0"/>
              <a:t>NGHỊ</a:t>
            </a:r>
            <a:r>
              <a:rPr sz="3600" spc="15" dirty="0"/>
              <a:t> </a:t>
            </a:r>
            <a:r>
              <a:rPr sz="3600" dirty="0"/>
              <a:t>ĐỊNH</a:t>
            </a:r>
            <a:r>
              <a:rPr sz="3600" spc="5" dirty="0"/>
              <a:t> </a:t>
            </a:r>
            <a:r>
              <a:rPr sz="3600" dirty="0"/>
              <a:t>SỐ</a:t>
            </a:r>
            <a:r>
              <a:rPr sz="3600" spc="25" dirty="0"/>
              <a:t> </a:t>
            </a:r>
            <a:r>
              <a:rPr sz="3600" spc="-10" dirty="0"/>
              <a:t>24/2024/NĐ-</a:t>
            </a:r>
            <a:r>
              <a:rPr sz="3600" spc="-25" dirty="0"/>
              <a:t>CP</a:t>
            </a:r>
            <a:endParaRPr sz="3600"/>
          </a:p>
        </p:txBody>
      </p:sp>
      <p:sp>
        <p:nvSpPr>
          <p:cNvPr id="12" name="Slide Number Placeholder 11">
            <a:extLst>
              <a:ext uri="{FF2B5EF4-FFF2-40B4-BE49-F238E27FC236}">
                <a16:creationId xmlns:a16="http://schemas.microsoft.com/office/drawing/2014/main" id="{A19EB3AC-AFCF-EE43-CD0F-14092E7BE238}"/>
              </a:ext>
            </a:extLst>
          </p:cNvPr>
          <p:cNvSpPr>
            <a:spLocks noGrp="1"/>
          </p:cNvSpPr>
          <p:nvPr>
            <p:ph type="sldNum" sz="quarter" idx="7"/>
          </p:nvPr>
        </p:nvSpPr>
        <p:spPr/>
        <p:txBody>
          <a:bodyPr/>
          <a:lstStyle/>
          <a:p>
            <a:pPr marL="4939665">
              <a:lnSpc>
                <a:spcPts val="1655"/>
              </a:lnSpc>
            </a:pPr>
            <a:fld id="{81D60167-4931-47E6-BA6A-407CBD079E47}" type="slidenum">
              <a:rPr lang="en-US" spc="-25" smtClean="0"/>
              <a:t>1</a:t>
            </a:fld>
            <a:endParaRPr lang="en-US" spc="-25"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667761" y="503936"/>
            <a:ext cx="6409055" cy="452120"/>
          </a:xfrm>
          <a:prstGeom prst="rect">
            <a:avLst/>
          </a:prstGeom>
        </p:spPr>
        <p:txBody>
          <a:bodyPr vert="horz" wrap="square" lIns="0" tIns="12065" rIns="0" bIns="0" rtlCol="0">
            <a:spAutoFit/>
          </a:bodyPr>
          <a:lstStyle/>
          <a:p>
            <a:pPr marL="12700">
              <a:lnSpc>
                <a:spcPct val="100000"/>
              </a:lnSpc>
              <a:spcBef>
                <a:spcPts val="95"/>
              </a:spcBef>
            </a:pPr>
            <a:r>
              <a:rPr sz="2800" dirty="0"/>
              <a:t>ĐỐI</a:t>
            </a:r>
            <a:r>
              <a:rPr sz="2800" spc="-75" dirty="0"/>
              <a:t> </a:t>
            </a:r>
            <a:r>
              <a:rPr sz="2800" dirty="0"/>
              <a:t>TƯỢNG</a:t>
            </a:r>
            <a:r>
              <a:rPr sz="2800" spc="-60" dirty="0"/>
              <a:t> </a:t>
            </a:r>
            <a:r>
              <a:rPr sz="2800" dirty="0"/>
              <a:t>ÁP</a:t>
            </a:r>
            <a:r>
              <a:rPr sz="2800" spc="-50" dirty="0"/>
              <a:t> </a:t>
            </a:r>
            <a:r>
              <a:rPr sz="2800" dirty="0"/>
              <a:t>DỤNG</a:t>
            </a:r>
            <a:r>
              <a:rPr sz="2800" spc="-45" dirty="0"/>
              <a:t> </a:t>
            </a:r>
            <a:r>
              <a:rPr sz="2800" dirty="0"/>
              <a:t>(Đ2</a:t>
            </a:r>
            <a:r>
              <a:rPr sz="2800" spc="-40" dirty="0"/>
              <a:t> </a:t>
            </a:r>
            <a:r>
              <a:rPr sz="2800" dirty="0"/>
              <a:t>-</a:t>
            </a:r>
            <a:r>
              <a:rPr sz="2800" spc="-55" dirty="0"/>
              <a:t> </a:t>
            </a:r>
            <a:r>
              <a:rPr sz="2800" dirty="0"/>
              <a:t>Luật</a:t>
            </a:r>
            <a:r>
              <a:rPr sz="2800" spc="-45" dirty="0"/>
              <a:t> </a:t>
            </a:r>
            <a:r>
              <a:rPr sz="2800" spc="-10" dirty="0"/>
              <a:t>2023)</a:t>
            </a:r>
            <a:endParaRPr sz="2800"/>
          </a:p>
        </p:txBody>
      </p:sp>
      <p:sp>
        <p:nvSpPr>
          <p:cNvPr id="3" name="object 3"/>
          <p:cNvSpPr txBox="1"/>
          <p:nvPr/>
        </p:nvSpPr>
        <p:spPr>
          <a:xfrm>
            <a:off x="907796" y="2241626"/>
            <a:ext cx="2106930" cy="1121410"/>
          </a:xfrm>
          <a:prstGeom prst="rect">
            <a:avLst/>
          </a:prstGeom>
        </p:spPr>
        <p:txBody>
          <a:bodyPr vert="horz" wrap="square" lIns="0" tIns="55244" rIns="0" bIns="0" rtlCol="0">
            <a:spAutoFit/>
          </a:bodyPr>
          <a:lstStyle/>
          <a:p>
            <a:pPr marL="12700" marR="5080" indent="71120" algn="r">
              <a:lnSpc>
                <a:spcPct val="86300"/>
              </a:lnSpc>
              <a:spcBef>
                <a:spcPts val="434"/>
              </a:spcBef>
            </a:pPr>
            <a:r>
              <a:rPr sz="2000" dirty="0">
                <a:solidFill>
                  <a:srgbClr val="03499E"/>
                </a:solidFill>
                <a:latin typeface="Times New Roman"/>
                <a:cs typeface="Times New Roman"/>
              </a:rPr>
              <a:t>Hoạt</a:t>
            </a:r>
            <a:r>
              <a:rPr sz="2000" spc="-20" dirty="0">
                <a:solidFill>
                  <a:srgbClr val="03499E"/>
                </a:solidFill>
                <a:latin typeface="Times New Roman"/>
                <a:cs typeface="Times New Roman"/>
              </a:rPr>
              <a:t> </a:t>
            </a:r>
            <a:r>
              <a:rPr sz="2000" dirty="0">
                <a:solidFill>
                  <a:srgbClr val="03499E"/>
                </a:solidFill>
                <a:latin typeface="Times New Roman"/>
                <a:cs typeface="Times New Roman"/>
              </a:rPr>
              <a:t>động</a:t>
            </a:r>
            <a:r>
              <a:rPr sz="2000" spc="-20" dirty="0">
                <a:solidFill>
                  <a:srgbClr val="03499E"/>
                </a:solidFill>
                <a:latin typeface="Times New Roman"/>
                <a:cs typeface="Times New Roman"/>
              </a:rPr>
              <a:t> </a:t>
            </a:r>
            <a:r>
              <a:rPr sz="2000" dirty="0">
                <a:solidFill>
                  <a:srgbClr val="03499E"/>
                </a:solidFill>
                <a:latin typeface="Times New Roman"/>
                <a:cs typeface="Times New Roman"/>
              </a:rPr>
              <a:t>lựa</a:t>
            </a:r>
            <a:r>
              <a:rPr sz="2000" spc="-10" dirty="0">
                <a:solidFill>
                  <a:srgbClr val="03499E"/>
                </a:solidFill>
                <a:latin typeface="Times New Roman"/>
                <a:cs typeface="Times New Roman"/>
              </a:rPr>
              <a:t> </a:t>
            </a:r>
            <a:r>
              <a:rPr sz="2000" spc="-20" dirty="0">
                <a:solidFill>
                  <a:srgbClr val="03499E"/>
                </a:solidFill>
                <a:latin typeface="Times New Roman"/>
                <a:cs typeface="Times New Roman"/>
              </a:rPr>
              <a:t>chọn </a:t>
            </a:r>
            <a:r>
              <a:rPr sz="2000" dirty="0">
                <a:solidFill>
                  <a:srgbClr val="03499E"/>
                </a:solidFill>
                <a:latin typeface="Times New Roman"/>
                <a:cs typeface="Times New Roman"/>
              </a:rPr>
              <a:t>nhà</a:t>
            </a:r>
            <a:r>
              <a:rPr sz="2000" spc="-25" dirty="0">
                <a:solidFill>
                  <a:srgbClr val="03499E"/>
                </a:solidFill>
                <a:latin typeface="Times New Roman"/>
                <a:cs typeface="Times New Roman"/>
              </a:rPr>
              <a:t> </a:t>
            </a:r>
            <a:r>
              <a:rPr sz="2000" dirty="0">
                <a:solidFill>
                  <a:srgbClr val="03499E"/>
                </a:solidFill>
                <a:latin typeface="Times New Roman"/>
                <a:cs typeface="Times New Roman"/>
              </a:rPr>
              <a:t>đầu</a:t>
            </a:r>
            <a:r>
              <a:rPr sz="2000" spc="-5" dirty="0">
                <a:solidFill>
                  <a:srgbClr val="03499E"/>
                </a:solidFill>
                <a:latin typeface="Times New Roman"/>
                <a:cs typeface="Times New Roman"/>
              </a:rPr>
              <a:t> </a:t>
            </a:r>
            <a:r>
              <a:rPr sz="2000" dirty="0">
                <a:solidFill>
                  <a:srgbClr val="03499E"/>
                </a:solidFill>
                <a:latin typeface="Times New Roman"/>
                <a:cs typeface="Times New Roman"/>
              </a:rPr>
              <a:t>tư</a:t>
            </a:r>
            <a:r>
              <a:rPr sz="2000" spc="-10" dirty="0">
                <a:solidFill>
                  <a:srgbClr val="03499E"/>
                </a:solidFill>
                <a:latin typeface="Times New Roman"/>
                <a:cs typeface="Times New Roman"/>
              </a:rPr>
              <a:t> </a:t>
            </a:r>
            <a:r>
              <a:rPr sz="2000" dirty="0">
                <a:solidFill>
                  <a:srgbClr val="03499E"/>
                </a:solidFill>
                <a:latin typeface="Times New Roman"/>
                <a:cs typeface="Times New Roman"/>
              </a:rPr>
              <a:t>thực</a:t>
            </a:r>
            <a:r>
              <a:rPr sz="2000" spc="-15" dirty="0">
                <a:solidFill>
                  <a:srgbClr val="03499E"/>
                </a:solidFill>
                <a:latin typeface="Times New Roman"/>
                <a:cs typeface="Times New Roman"/>
              </a:rPr>
              <a:t> </a:t>
            </a:r>
            <a:r>
              <a:rPr sz="2000" spc="-20" dirty="0">
                <a:solidFill>
                  <a:srgbClr val="03499E"/>
                </a:solidFill>
                <a:latin typeface="Times New Roman"/>
                <a:cs typeface="Times New Roman"/>
              </a:rPr>
              <a:t>hiện </a:t>
            </a:r>
            <a:r>
              <a:rPr sz="2000" dirty="0">
                <a:solidFill>
                  <a:srgbClr val="03499E"/>
                </a:solidFill>
                <a:latin typeface="Times New Roman"/>
                <a:cs typeface="Times New Roman"/>
              </a:rPr>
              <a:t>dự</a:t>
            </a:r>
            <a:r>
              <a:rPr sz="2000" spc="-15" dirty="0">
                <a:solidFill>
                  <a:srgbClr val="03499E"/>
                </a:solidFill>
                <a:latin typeface="Times New Roman"/>
                <a:cs typeface="Times New Roman"/>
              </a:rPr>
              <a:t> </a:t>
            </a:r>
            <a:r>
              <a:rPr sz="2000" dirty="0">
                <a:solidFill>
                  <a:srgbClr val="03499E"/>
                </a:solidFill>
                <a:latin typeface="Times New Roman"/>
                <a:cs typeface="Times New Roman"/>
              </a:rPr>
              <a:t>án</a:t>
            </a:r>
            <a:r>
              <a:rPr sz="2000" spc="-5" dirty="0">
                <a:solidFill>
                  <a:srgbClr val="03499E"/>
                </a:solidFill>
                <a:latin typeface="Times New Roman"/>
                <a:cs typeface="Times New Roman"/>
              </a:rPr>
              <a:t> </a:t>
            </a:r>
            <a:r>
              <a:rPr sz="2000" dirty="0">
                <a:solidFill>
                  <a:srgbClr val="03499E"/>
                </a:solidFill>
                <a:latin typeface="Times New Roman"/>
                <a:cs typeface="Times New Roman"/>
              </a:rPr>
              <a:t>đầu</a:t>
            </a:r>
            <a:r>
              <a:rPr sz="2000" spc="-5" dirty="0">
                <a:solidFill>
                  <a:srgbClr val="03499E"/>
                </a:solidFill>
                <a:latin typeface="Times New Roman"/>
                <a:cs typeface="Times New Roman"/>
              </a:rPr>
              <a:t> </a:t>
            </a:r>
            <a:r>
              <a:rPr sz="2000" dirty="0">
                <a:solidFill>
                  <a:srgbClr val="03499E"/>
                </a:solidFill>
                <a:latin typeface="Times New Roman"/>
                <a:cs typeface="Times New Roman"/>
              </a:rPr>
              <a:t>tư</a:t>
            </a:r>
            <a:r>
              <a:rPr sz="2000" spc="-5" dirty="0">
                <a:solidFill>
                  <a:srgbClr val="03499E"/>
                </a:solidFill>
                <a:latin typeface="Times New Roman"/>
                <a:cs typeface="Times New Roman"/>
              </a:rPr>
              <a:t> </a:t>
            </a:r>
            <a:r>
              <a:rPr sz="2000" spc="-20" dirty="0">
                <a:solidFill>
                  <a:srgbClr val="03499E"/>
                </a:solidFill>
                <a:latin typeface="Times New Roman"/>
                <a:cs typeface="Times New Roman"/>
              </a:rPr>
              <a:t>kinh</a:t>
            </a:r>
            <a:endParaRPr sz="2000">
              <a:latin typeface="Times New Roman"/>
              <a:cs typeface="Times New Roman"/>
            </a:endParaRPr>
          </a:p>
          <a:p>
            <a:pPr marR="5715" algn="r">
              <a:lnSpc>
                <a:spcPts val="2075"/>
              </a:lnSpc>
            </a:pPr>
            <a:r>
              <a:rPr sz="2000" spc="-10" dirty="0">
                <a:solidFill>
                  <a:srgbClr val="03499E"/>
                </a:solidFill>
                <a:latin typeface="Times New Roman"/>
                <a:cs typeface="Times New Roman"/>
              </a:rPr>
              <a:t>doanh</a:t>
            </a:r>
            <a:endParaRPr sz="2000">
              <a:latin typeface="Times New Roman"/>
              <a:cs typeface="Times New Roman"/>
            </a:endParaRPr>
          </a:p>
        </p:txBody>
      </p:sp>
      <p:sp>
        <p:nvSpPr>
          <p:cNvPr id="4" name="object 4"/>
          <p:cNvSpPr/>
          <p:nvPr/>
        </p:nvSpPr>
        <p:spPr>
          <a:xfrm>
            <a:off x="3144011" y="2183638"/>
            <a:ext cx="535940" cy="1287145"/>
          </a:xfrm>
          <a:custGeom>
            <a:avLst/>
            <a:gdLst/>
            <a:ahLst/>
            <a:cxnLst/>
            <a:rect l="l" t="t" r="r" b="b"/>
            <a:pathLst>
              <a:path w="535939" h="1287145">
                <a:moveTo>
                  <a:pt x="535432" y="1287017"/>
                </a:moveTo>
                <a:lnTo>
                  <a:pt x="481485" y="1283208"/>
                </a:lnTo>
                <a:lnTo>
                  <a:pt x="431236" y="1272284"/>
                </a:lnTo>
                <a:lnTo>
                  <a:pt x="385761" y="1254998"/>
                </a:lnTo>
                <a:lnTo>
                  <a:pt x="346138" y="1232106"/>
                </a:lnTo>
                <a:lnTo>
                  <a:pt x="313444" y="1204362"/>
                </a:lnTo>
                <a:lnTo>
                  <a:pt x="288758" y="1172521"/>
                </a:lnTo>
                <a:lnTo>
                  <a:pt x="273156" y="1137337"/>
                </a:lnTo>
                <a:lnTo>
                  <a:pt x="267715" y="1099565"/>
                </a:lnTo>
                <a:lnTo>
                  <a:pt x="267715" y="830834"/>
                </a:lnTo>
                <a:lnTo>
                  <a:pt x="262275" y="793067"/>
                </a:lnTo>
                <a:lnTo>
                  <a:pt x="246673" y="757898"/>
                </a:lnTo>
                <a:lnTo>
                  <a:pt x="221987" y="726077"/>
                </a:lnTo>
                <a:lnTo>
                  <a:pt x="189293" y="698357"/>
                </a:lnTo>
                <a:lnTo>
                  <a:pt x="149670" y="675488"/>
                </a:lnTo>
                <a:lnTo>
                  <a:pt x="104195" y="658223"/>
                </a:lnTo>
                <a:lnTo>
                  <a:pt x="53946" y="647312"/>
                </a:lnTo>
                <a:lnTo>
                  <a:pt x="0" y="643509"/>
                </a:lnTo>
                <a:lnTo>
                  <a:pt x="53946" y="639699"/>
                </a:lnTo>
                <a:lnTo>
                  <a:pt x="104195" y="628775"/>
                </a:lnTo>
                <a:lnTo>
                  <a:pt x="149670" y="611489"/>
                </a:lnTo>
                <a:lnTo>
                  <a:pt x="189293" y="588597"/>
                </a:lnTo>
                <a:lnTo>
                  <a:pt x="221987" y="560853"/>
                </a:lnTo>
                <a:lnTo>
                  <a:pt x="246673" y="529012"/>
                </a:lnTo>
                <a:lnTo>
                  <a:pt x="262275" y="493828"/>
                </a:lnTo>
                <a:lnTo>
                  <a:pt x="267715" y="456057"/>
                </a:lnTo>
                <a:lnTo>
                  <a:pt x="267715" y="187325"/>
                </a:lnTo>
                <a:lnTo>
                  <a:pt x="273156" y="149558"/>
                </a:lnTo>
                <a:lnTo>
                  <a:pt x="288758" y="114389"/>
                </a:lnTo>
                <a:lnTo>
                  <a:pt x="313444" y="82568"/>
                </a:lnTo>
                <a:lnTo>
                  <a:pt x="346138" y="54848"/>
                </a:lnTo>
                <a:lnTo>
                  <a:pt x="385761" y="31979"/>
                </a:lnTo>
                <a:lnTo>
                  <a:pt x="431236" y="14714"/>
                </a:lnTo>
                <a:lnTo>
                  <a:pt x="481485" y="3803"/>
                </a:lnTo>
                <a:lnTo>
                  <a:pt x="535432" y="0"/>
                </a:lnTo>
              </a:path>
            </a:pathLst>
          </a:custGeom>
          <a:ln w="25400">
            <a:solidFill>
              <a:srgbClr val="1F497C"/>
            </a:solidFill>
          </a:ln>
        </p:spPr>
        <p:txBody>
          <a:bodyPr wrap="square" lIns="0" tIns="0" rIns="0" bIns="0" rtlCol="0"/>
          <a:lstStyle/>
          <a:p>
            <a:endParaRPr/>
          </a:p>
        </p:txBody>
      </p:sp>
      <p:sp>
        <p:nvSpPr>
          <p:cNvPr id="5" name="object 5"/>
          <p:cNvSpPr txBox="1"/>
          <p:nvPr/>
        </p:nvSpPr>
        <p:spPr>
          <a:xfrm>
            <a:off x="3893565" y="2183638"/>
            <a:ext cx="7280909" cy="1287145"/>
          </a:xfrm>
          <a:prstGeom prst="rect">
            <a:avLst/>
          </a:prstGeom>
          <a:ln w="25400">
            <a:solidFill>
              <a:srgbClr val="24548F"/>
            </a:solidFill>
          </a:ln>
        </p:spPr>
        <p:txBody>
          <a:bodyPr vert="horz" wrap="square" lIns="0" tIns="49530" rIns="0" bIns="0" rtlCol="0">
            <a:spAutoFit/>
          </a:bodyPr>
          <a:lstStyle/>
          <a:p>
            <a:pPr marL="304800" indent="-228600">
              <a:lnSpc>
                <a:spcPts val="2240"/>
              </a:lnSpc>
              <a:spcBef>
                <a:spcPts val="390"/>
              </a:spcBef>
              <a:buChar char="•"/>
              <a:tabLst>
                <a:tab pos="304800" algn="l"/>
              </a:tabLst>
            </a:pPr>
            <a:r>
              <a:rPr sz="2000" dirty="0">
                <a:solidFill>
                  <a:srgbClr val="03499E"/>
                </a:solidFill>
                <a:latin typeface="Times New Roman"/>
                <a:cs typeface="Times New Roman"/>
              </a:rPr>
              <a:t>Dự</a:t>
            </a:r>
            <a:r>
              <a:rPr sz="2000" spc="-20" dirty="0">
                <a:solidFill>
                  <a:srgbClr val="03499E"/>
                </a:solidFill>
                <a:latin typeface="Times New Roman"/>
                <a:cs typeface="Times New Roman"/>
              </a:rPr>
              <a:t> </a:t>
            </a:r>
            <a:r>
              <a:rPr sz="2000" dirty="0">
                <a:solidFill>
                  <a:srgbClr val="03499E"/>
                </a:solidFill>
                <a:latin typeface="Times New Roman"/>
                <a:cs typeface="Times New Roman"/>
              </a:rPr>
              <a:t>án</a:t>
            </a:r>
            <a:r>
              <a:rPr sz="2000" spc="-10" dirty="0">
                <a:solidFill>
                  <a:srgbClr val="03499E"/>
                </a:solidFill>
                <a:latin typeface="Times New Roman"/>
                <a:cs typeface="Times New Roman"/>
              </a:rPr>
              <a:t> </a:t>
            </a:r>
            <a:r>
              <a:rPr sz="2000" dirty="0">
                <a:solidFill>
                  <a:srgbClr val="03499E"/>
                </a:solidFill>
                <a:latin typeface="Times New Roman"/>
                <a:cs typeface="Times New Roman"/>
              </a:rPr>
              <a:t>đầu</a:t>
            </a:r>
            <a:r>
              <a:rPr sz="2000" spc="-5" dirty="0">
                <a:solidFill>
                  <a:srgbClr val="03499E"/>
                </a:solidFill>
                <a:latin typeface="Times New Roman"/>
                <a:cs typeface="Times New Roman"/>
              </a:rPr>
              <a:t> </a:t>
            </a:r>
            <a:r>
              <a:rPr sz="2000" dirty="0">
                <a:solidFill>
                  <a:srgbClr val="03499E"/>
                </a:solidFill>
                <a:latin typeface="Times New Roman"/>
                <a:cs typeface="Times New Roman"/>
              </a:rPr>
              <a:t>tư</a:t>
            </a:r>
            <a:r>
              <a:rPr sz="2000" spc="-10" dirty="0">
                <a:solidFill>
                  <a:srgbClr val="03499E"/>
                </a:solidFill>
                <a:latin typeface="Times New Roman"/>
                <a:cs typeface="Times New Roman"/>
              </a:rPr>
              <a:t> </a:t>
            </a:r>
            <a:r>
              <a:rPr sz="2000" dirty="0">
                <a:solidFill>
                  <a:srgbClr val="03499E"/>
                </a:solidFill>
                <a:latin typeface="Times New Roman"/>
                <a:cs typeface="Times New Roman"/>
              </a:rPr>
              <a:t>có</a:t>
            </a:r>
            <a:r>
              <a:rPr sz="2000" spc="-10" dirty="0">
                <a:solidFill>
                  <a:srgbClr val="03499E"/>
                </a:solidFill>
                <a:latin typeface="Times New Roman"/>
                <a:cs typeface="Times New Roman"/>
              </a:rPr>
              <a:t> </a:t>
            </a:r>
            <a:r>
              <a:rPr sz="2000" dirty="0">
                <a:solidFill>
                  <a:srgbClr val="03499E"/>
                </a:solidFill>
                <a:latin typeface="Times New Roman"/>
                <a:cs typeface="Times New Roman"/>
              </a:rPr>
              <a:t>sử dụng</a:t>
            </a:r>
            <a:r>
              <a:rPr sz="2000" spc="-35" dirty="0">
                <a:solidFill>
                  <a:srgbClr val="03499E"/>
                </a:solidFill>
                <a:latin typeface="Times New Roman"/>
                <a:cs typeface="Times New Roman"/>
              </a:rPr>
              <a:t> </a:t>
            </a:r>
            <a:r>
              <a:rPr sz="2000" dirty="0">
                <a:solidFill>
                  <a:srgbClr val="03499E"/>
                </a:solidFill>
                <a:latin typeface="Times New Roman"/>
                <a:cs typeface="Times New Roman"/>
              </a:rPr>
              <a:t>đất</a:t>
            </a:r>
            <a:r>
              <a:rPr sz="2000" spc="-15" dirty="0">
                <a:solidFill>
                  <a:srgbClr val="03499E"/>
                </a:solidFill>
                <a:latin typeface="Times New Roman"/>
                <a:cs typeface="Times New Roman"/>
              </a:rPr>
              <a:t> </a:t>
            </a:r>
            <a:r>
              <a:rPr sz="2000" dirty="0">
                <a:solidFill>
                  <a:srgbClr val="03499E"/>
                </a:solidFill>
                <a:latin typeface="Times New Roman"/>
                <a:cs typeface="Times New Roman"/>
              </a:rPr>
              <a:t>thuộc</a:t>
            </a:r>
            <a:r>
              <a:rPr sz="2000" spc="-25" dirty="0">
                <a:solidFill>
                  <a:srgbClr val="03499E"/>
                </a:solidFill>
                <a:latin typeface="Times New Roman"/>
                <a:cs typeface="Times New Roman"/>
              </a:rPr>
              <a:t> </a:t>
            </a:r>
            <a:r>
              <a:rPr sz="2000" dirty="0">
                <a:solidFill>
                  <a:srgbClr val="03499E"/>
                </a:solidFill>
                <a:latin typeface="Times New Roman"/>
                <a:cs typeface="Times New Roman"/>
              </a:rPr>
              <a:t>trường</a:t>
            </a:r>
            <a:r>
              <a:rPr sz="2000" spc="-20" dirty="0">
                <a:solidFill>
                  <a:srgbClr val="03499E"/>
                </a:solidFill>
                <a:latin typeface="Times New Roman"/>
                <a:cs typeface="Times New Roman"/>
              </a:rPr>
              <a:t> </a:t>
            </a:r>
            <a:r>
              <a:rPr sz="2000" dirty="0">
                <a:solidFill>
                  <a:srgbClr val="03499E"/>
                </a:solidFill>
                <a:latin typeface="Times New Roman"/>
                <a:cs typeface="Times New Roman"/>
              </a:rPr>
              <a:t>hợp</a:t>
            </a:r>
            <a:r>
              <a:rPr sz="2000" spc="-20" dirty="0">
                <a:solidFill>
                  <a:srgbClr val="03499E"/>
                </a:solidFill>
                <a:latin typeface="Times New Roman"/>
                <a:cs typeface="Times New Roman"/>
              </a:rPr>
              <a:t> </a:t>
            </a:r>
            <a:r>
              <a:rPr sz="2000" dirty="0">
                <a:solidFill>
                  <a:srgbClr val="03499E"/>
                </a:solidFill>
                <a:latin typeface="Times New Roman"/>
                <a:cs typeface="Times New Roman"/>
              </a:rPr>
              <a:t>phải</a:t>
            </a:r>
            <a:r>
              <a:rPr sz="2000" spc="-20" dirty="0">
                <a:solidFill>
                  <a:srgbClr val="03499E"/>
                </a:solidFill>
                <a:latin typeface="Times New Roman"/>
                <a:cs typeface="Times New Roman"/>
              </a:rPr>
              <a:t> </a:t>
            </a:r>
            <a:r>
              <a:rPr sz="2000" dirty="0">
                <a:solidFill>
                  <a:srgbClr val="03499E"/>
                </a:solidFill>
                <a:latin typeface="Times New Roman"/>
                <a:cs typeface="Times New Roman"/>
              </a:rPr>
              <a:t>tổ</a:t>
            </a:r>
            <a:r>
              <a:rPr sz="2000" spc="-10" dirty="0">
                <a:solidFill>
                  <a:srgbClr val="03499E"/>
                </a:solidFill>
                <a:latin typeface="Times New Roman"/>
                <a:cs typeface="Times New Roman"/>
              </a:rPr>
              <a:t> </a:t>
            </a:r>
            <a:r>
              <a:rPr sz="2000" dirty="0">
                <a:solidFill>
                  <a:srgbClr val="03499E"/>
                </a:solidFill>
                <a:latin typeface="Times New Roman"/>
                <a:cs typeface="Times New Roman"/>
              </a:rPr>
              <a:t>chức</a:t>
            </a:r>
            <a:r>
              <a:rPr sz="2000" spc="-30" dirty="0">
                <a:solidFill>
                  <a:srgbClr val="03499E"/>
                </a:solidFill>
                <a:latin typeface="Times New Roman"/>
                <a:cs typeface="Times New Roman"/>
              </a:rPr>
              <a:t> </a:t>
            </a:r>
            <a:r>
              <a:rPr sz="2000" spc="-25" dirty="0">
                <a:solidFill>
                  <a:srgbClr val="03499E"/>
                </a:solidFill>
                <a:latin typeface="Times New Roman"/>
                <a:cs typeface="Times New Roman"/>
              </a:rPr>
              <a:t>đấu</a:t>
            </a:r>
            <a:endParaRPr sz="2000">
              <a:latin typeface="Times New Roman"/>
              <a:cs typeface="Times New Roman"/>
            </a:endParaRPr>
          </a:p>
          <a:p>
            <a:pPr marL="304800">
              <a:lnSpc>
                <a:spcPts val="2240"/>
              </a:lnSpc>
            </a:pPr>
            <a:r>
              <a:rPr sz="2000" dirty="0">
                <a:solidFill>
                  <a:srgbClr val="03499E"/>
                </a:solidFill>
                <a:latin typeface="Times New Roman"/>
                <a:cs typeface="Times New Roman"/>
              </a:rPr>
              <a:t>thầu theo</a:t>
            </a:r>
            <a:r>
              <a:rPr sz="2000" spc="-15" dirty="0">
                <a:solidFill>
                  <a:srgbClr val="03499E"/>
                </a:solidFill>
                <a:latin typeface="Times New Roman"/>
                <a:cs typeface="Times New Roman"/>
              </a:rPr>
              <a:t> </a:t>
            </a:r>
            <a:r>
              <a:rPr sz="2000" dirty="0">
                <a:solidFill>
                  <a:srgbClr val="03499E"/>
                </a:solidFill>
                <a:latin typeface="Times New Roman"/>
                <a:cs typeface="Times New Roman"/>
              </a:rPr>
              <a:t>quy</a:t>
            </a:r>
            <a:r>
              <a:rPr sz="2000" spc="-10" dirty="0">
                <a:solidFill>
                  <a:srgbClr val="03499E"/>
                </a:solidFill>
                <a:latin typeface="Times New Roman"/>
                <a:cs typeface="Times New Roman"/>
              </a:rPr>
              <a:t> </a:t>
            </a:r>
            <a:r>
              <a:rPr sz="2000" dirty="0">
                <a:solidFill>
                  <a:srgbClr val="03499E"/>
                </a:solidFill>
                <a:latin typeface="Times New Roman"/>
                <a:cs typeface="Times New Roman"/>
              </a:rPr>
              <a:t>định</a:t>
            </a:r>
            <a:r>
              <a:rPr sz="2000" spc="-15" dirty="0">
                <a:solidFill>
                  <a:srgbClr val="03499E"/>
                </a:solidFill>
                <a:latin typeface="Times New Roman"/>
                <a:cs typeface="Times New Roman"/>
              </a:rPr>
              <a:t> </a:t>
            </a:r>
            <a:r>
              <a:rPr sz="2000" dirty="0">
                <a:solidFill>
                  <a:srgbClr val="03499E"/>
                </a:solidFill>
                <a:latin typeface="Times New Roman"/>
                <a:cs typeface="Times New Roman"/>
              </a:rPr>
              <a:t>của</a:t>
            </a:r>
            <a:r>
              <a:rPr sz="2000" spc="-5" dirty="0">
                <a:solidFill>
                  <a:srgbClr val="03499E"/>
                </a:solidFill>
                <a:latin typeface="Times New Roman"/>
                <a:cs typeface="Times New Roman"/>
              </a:rPr>
              <a:t> </a:t>
            </a:r>
            <a:r>
              <a:rPr sz="2000" dirty="0">
                <a:solidFill>
                  <a:srgbClr val="03499E"/>
                </a:solidFill>
                <a:latin typeface="Times New Roman"/>
                <a:cs typeface="Times New Roman"/>
              </a:rPr>
              <a:t>pháp</a:t>
            </a:r>
            <a:r>
              <a:rPr sz="2000" spc="-25" dirty="0">
                <a:solidFill>
                  <a:srgbClr val="03499E"/>
                </a:solidFill>
                <a:latin typeface="Times New Roman"/>
                <a:cs typeface="Times New Roman"/>
              </a:rPr>
              <a:t> </a:t>
            </a:r>
            <a:r>
              <a:rPr sz="2000" dirty="0">
                <a:solidFill>
                  <a:srgbClr val="03499E"/>
                </a:solidFill>
                <a:latin typeface="Times New Roman"/>
                <a:cs typeface="Times New Roman"/>
              </a:rPr>
              <a:t>luật về</a:t>
            </a:r>
            <a:r>
              <a:rPr sz="2000" spc="-10" dirty="0">
                <a:solidFill>
                  <a:srgbClr val="03499E"/>
                </a:solidFill>
                <a:latin typeface="Times New Roman"/>
                <a:cs typeface="Times New Roman"/>
              </a:rPr>
              <a:t> </a:t>
            </a:r>
            <a:r>
              <a:rPr sz="2000" dirty="0">
                <a:solidFill>
                  <a:srgbClr val="03499E"/>
                </a:solidFill>
                <a:latin typeface="Times New Roman"/>
                <a:cs typeface="Times New Roman"/>
              </a:rPr>
              <a:t>đất</a:t>
            </a:r>
            <a:r>
              <a:rPr sz="2000" spc="-5" dirty="0">
                <a:solidFill>
                  <a:srgbClr val="03499E"/>
                </a:solidFill>
                <a:latin typeface="Times New Roman"/>
                <a:cs typeface="Times New Roman"/>
              </a:rPr>
              <a:t> </a:t>
            </a:r>
            <a:r>
              <a:rPr sz="2000" spc="-25" dirty="0">
                <a:solidFill>
                  <a:srgbClr val="03499E"/>
                </a:solidFill>
                <a:latin typeface="Times New Roman"/>
                <a:cs typeface="Times New Roman"/>
              </a:rPr>
              <a:t>đai</a:t>
            </a:r>
            <a:endParaRPr sz="2000">
              <a:latin typeface="Times New Roman"/>
              <a:cs typeface="Times New Roman"/>
            </a:endParaRPr>
          </a:p>
          <a:p>
            <a:pPr marL="304800" marR="197485" indent="-228600">
              <a:lnSpc>
                <a:spcPts val="2080"/>
              </a:lnSpc>
              <a:spcBef>
                <a:spcPts val="345"/>
              </a:spcBef>
              <a:buChar char="•"/>
              <a:tabLst>
                <a:tab pos="304800" algn="l"/>
              </a:tabLst>
            </a:pPr>
            <a:r>
              <a:rPr sz="2000" dirty="0">
                <a:solidFill>
                  <a:srgbClr val="03499E"/>
                </a:solidFill>
                <a:latin typeface="Times New Roman"/>
                <a:cs typeface="Times New Roman"/>
              </a:rPr>
              <a:t>Dự</a:t>
            </a:r>
            <a:r>
              <a:rPr sz="2000" spc="-20" dirty="0">
                <a:solidFill>
                  <a:srgbClr val="03499E"/>
                </a:solidFill>
                <a:latin typeface="Times New Roman"/>
                <a:cs typeface="Times New Roman"/>
              </a:rPr>
              <a:t> </a:t>
            </a:r>
            <a:r>
              <a:rPr sz="2000" dirty="0">
                <a:solidFill>
                  <a:srgbClr val="03499E"/>
                </a:solidFill>
                <a:latin typeface="Times New Roman"/>
                <a:cs typeface="Times New Roman"/>
              </a:rPr>
              <a:t>án đầu tư</a:t>
            </a:r>
            <a:r>
              <a:rPr sz="2000" spc="-5" dirty="0">
                <a:solidFill>
                  <a:srgbClr val="03499E"/>
                </a:solidFill>
                <a:latin typeface="Times New Roman"/>
                <a:cs typeface="Times New Roman"/>
              </a:rPr>
              <a:t> </a:t>
            </a:r>
            <a:r>
              <a:rPr sz="2000" dirty="0">
                <a:solidFill>
                  <a:srgbClr val="03499E"/>
                </a:solidFill>
                <a:latin typeface="Times New Roman"/>
                <a:cs typeface="Times New Roman"/>
              </a:rPr>
              <a:t>thuộc</a:t>
            </a:r>
            <a:r>
              <a:rPr sz="2000" spc="-15" dirty="0">
                <a:solidFill>
                  <a:srgbClr val="03499E"/>
                </a:solidFill>
                <a:latin typeface="Times New Roman"/>
                <a:cs typeface="Times New Roman"/>
              </a:rPr>
              <a:t> </a:t>
            </a:r>
            <a:r>
              <a:rPr sz="2000" dirty="0">
                <a:solidFill>
                  <a:srgbClr val="03499E"/>
                </a:solidFill>
                <a:latin typeface="Times New Roman"/>
                <a:cs typeface="Times New Roman"/>
              </a:rPr>
              <a:t>trường</a:t>
            </a:r>
            <a:r>
              <a:rPr sz="2000" spc="-30" dirty="0">
                <a:solidFill>
                  <a:srgbClr val="03499E"/>
                </a:solidFill>
                <a:latin typeface="Times New Roman"/>
                <a:cs typeface="Times New Roman"/>
              </a:rPr>
              <a:t> </a:t>
            </a:r>
            <a:r>
              <a:rPr sz="2000" dirty="0">
                <a:solidFill>
                  <a:srgbClr val="03499E"/>
                </a:solidFill>
                <a:latin typeface="Times New Roman"/>
                <a:cs typeface="Times New Roman"/>
              </a:rPr>
              <a:t>hợp</a:t>
            </a:r>
            <a:r>
              <a:rPr sz="2000" spc="-5" dirty="0">
                <a:solidFill>
                  <a:srgbClr val="03499E"/>
                </a:solidFill>
                <a:latin typeface="Times New Roman"/>
                <a:cs typeface="Times New Roman"/>
              </a:rPr>
              <a:t> </a:t>
            </a:r>
            <a:r>
              <a:rPr sz="2000" dirty="0">
                <a:solidFill>
                  <a:srgbClr val="03499E"/>
                </a:solidFill>
                <a:latin typeface="Times New Roman"/>
                <a:cs typeface="Times New Roman"/>
              </a:rPr>
              <a:t>phải</a:t>
            </a:r>
            <a:r>
              <a:rPr sz="2000" spc="-30" dirty="0">
                <a:solidFill>
                  <a:srgbClr val="03499E"/>
                </a:solidFill>
                <a:latin typeface="Times New Roman"/>
                <a:cs typeface="Times New Roman"/>
              </a:rPr>
              <a:t> </a:t>
            </a:r>
            <a:r>
              <a:rPr sz="2000" dirty="0">
                <a:solidFill>
                  <a:srgbClr val="03499E"/>
                </a:solidFill>
                <a:latin typeface="Times New Roman"/>
                <a:cs typeface="Times New Roman"/>
              </a:rPr>
              <a:t>tổ chức</a:t>
            </a:r>
            <a:r>
              <a:rPr sz="2000" spc="-15" dirty="0">
                <a:solidFill>
                  <a:srgbClr val="03499E"/>
                </a:solidFill>
                <a:latin typeface="Times New Roman"/>
                <a:cs typeface="Times New Roman"/>
              </a:rPr>
              <a:t> </a:t>
            </a:r>
            <a:r>
              <a:rPr sz="2000" dirty="0">
                <a:solidFill>
                  <a:srgbClr val="03499E"/>
                </a:solidFill>
                <a:latin typeface="Times New Roman"/>
                <a:cs typeface="Times New Roman"/>
              </a:rPr>
              <a:t>đấu</a:t>
            </a:r>
            <a:r>
              <a:rPr sz="2000" spc="-20" dirty="0">
                <a:solidFill>
                  <a:srgbClr val="03499E"/>
                </a:solidFill>
                <a:latin typeface="Times New Roman"/>
                <a:cs typeface="Times New Roman"/>
              </a:rPr>
              <a:t> </a:t>
            </a:r>
            <a:r>
              <a:rPr sz="2000" dirty="0">
                <a:solidFill>
                  <a:srgbClr val="03499E"/>
                </a:solidFill>
                <a:latin typeface="Times New Roman"/>
                <a:cs typeface="Times New Roman"/>
              </a:rPr>
              <a:t>thầu lựa chọn</a:t>
            </a:r>
            <a:r>
              <a:rPr sz="2000" spc="-15" dirty="0">
                <a:solidFill>
                  <a:srgbClr val="03499E"/>
                </a:solidFill>
                <a:latin typeface="Times New Roman"/>
                <a:cs typeface="Times New Roman"/>
              </a:rPr>
              <a:t> </a:t>
            </a:r>
            <a:r>
              <a:rPr sz="2000" spc="-25" dirty="0">
                <a:solidFill>
                  <a:srgbClr val="03499E"/>
                </a:solidFill>
                <a:latin typeface="Times New Roman"/>
                <a:cs typeface="Times New Roman"/>
              </a:rPr>
              <a:t>nhà </a:t>
            </a:r>
            <a:r>
              <a:rPr sz="2000" dirty="0">
                <a:solidFill>
                  <a:srgbClr val="03499E"/>
                </a:solidFill>
                <a:latin typeface="Times New Roman"/>
                <a:cs typeface="Times New Roman"/>
              </a:rPr>
              <a:t>đầu</a:t>
            </a:r>
            <a:r>
              <a:rPr sz="2000" spc="-15" dirty="0">
                <a:solidFill>
                  <a:srgbClr val="03499E"/>
                </a:solidFill>
                <a:latin typeface="Times New Roman"/>
                <a:cs typeface="Times New Roman"/>
              </a:rPr>
              <a:t> </a:t>
            </a:r>
            <a:r>
              <a:rPr sz="2000" dirty="0">
                <a:solidFill>
                  <a:srgbClr val="03499E"/>
                </a:solidFill>
                <a:latin typeface="Times New Roman"/>
                <a:cs typeface="Times New Roman"/>
              </a:rPr>
              <a:t>tư</a:t>
            </a:r>
            <a:r>
              <a:rPr sz="2000" spc="5" dirty="0">
                <a:solidFill>
                  <a:srgbClr val="03499E"/>
                </a:solidFill>
                <a:latin typeface="Times New Roman"/>
                <a:cs typeface="Times New Roman"/>
              </a:rPr>
              <a:t> </a:t>
            </a:r>
            <a:r>
              <a:rPr sz="2000" dirty="0">
                <a:solidFill>
                  <a:srgbClr val="03499E"/>
                </a:solidFill>
                <a:latin typeface="Times New Roman"/>
                <a:cs typeface="Times New Roman"/>
              </a:rPr>
              <a:t>theo</a:t>
            </a:r>
            <a:r>
              <a:rPr sz="2000" spc="-10" dirty="0">
                <a:solidFill>
                  <a:srgbClr val="03499E"/>
                </a:solidFill>
                <a:latin typeface="Times New Roman"/>
                <a:cs typeface="Times New Roman"/>
              </a:rPr>
              <a:t> </a:t>
            </a:r>
            <a:r>
              <a:rPr sz="2000" dirty="0">
                <a:solidFill>
                  <a:srgbClr val="03499E"/>
                </a:solidFill>
                <a:latin typeface="Times New Roman"/>
                <a:cs typeface="Times New Roman"/>
              </a:rPr>
              <a:t>quy</a:t>
            </a:r>
            <a:r>
              <a:rPr sz="2000" spc="-15" dirty="0">
                <a:solidFill>
                  <a:srgbClr val="03499E"/>
                </a:solidFill>
                <a:latin typeface="Times New Roman"/>
                <a:cs typeface="Times New Roman"/>
              </a:rPr>
              <a:t> </a:t>
            </a:r>
            <a:r>
              <a:rPr sz="2000" dirty="0">
                <a:solidFill>
                  <a:srgbClr val="03499E"/>
                </a:solidFill>
                <a:latin typeface="Times New Roman"/>
                <a:cs typeface="Times New Roman"/>
              </a:rPr>
              <a:t>định</a:t>
            </a:r>
            <a:r>
              <a:rPr sz="2000" spc="-10" dirty="0">
                <a:solidFill>
                  <a:srgbClr val="03499E"/>
                </a:solidFill>
                <a:latin typeface="Times New Roman"/>
                <a:cs typeface="Times New Roman"/>
              </a:rPr>
              <a:t> </a:t>
            </a:r>
            <a:r>
              <a:rPr sz="2000" dirty="0">
                <a:solidFill>
                  <a:srgbClr val="03499E"/>
                </a:solidFill>
                <a:latin typeface="Times New Roman"/>
                <a:cs typeface="Times New Roman"/>
              </a:rPr>
              <a:t>của pháp</a:t>
            </a:r>
            <a:r>
              <a:rPr sz="2000" spc="-30" dirty="0">
                <a:solidFill>
                  <a:srgbClr val="03499E"/>
                </a:solidFill>
                <a:latin typeface="Times New Roman"/>
                <a:cs typeface="Times New Roman"/>
              </a:rPr>
              <a:t> </a:t>
            </a:r>
            <a:r>
              <a:rPr sz="2000" dirty="0">
                <a:solidFill>
                  <a:srgbClr val="03499E"/>
                </a:solidFill>
                <a:latin typeface="Times New Roman"/>
                <a:cs typeface="Times New Roman"/>
              </a:rPr>
              <a:t>luật</a:t>
            </a:r>
            <a:r>
              <a:rPr sz="2000" spc="5" dirty="0">
                <a:solidFill>
                  <a:srgbClr val="03499E"/>
                </a:solidFill>
                <a:latin typeface="Times New Roman"/>
                <a:cs typeface="Times New Roman"/>
              </a:rPr>
              <a:t> </a:t>
            </a:r>
            <a:r>
              <a:rPr sz="2000" dirty="0">
                <a:solidFill>
                  <a:srgbClr val="03499E"/>
                </a:solidFill>
                <a:latin typeface="Times New Roman"/>
                <a:cs typeface="Times New Roman"/>
              </a:rPr>
              <a:t>quản</a:t>
            </a:r>
            <a:r>
              <a:rPr sz="2000" spc="-10" dirty="0">
                <a:solidFill>
                  <a:srgbClr val="03499E"/>
                </a:solidFill>
                <a:latin typeface="Times New Roman"/>
                <a:cs typeface="Times New Roman"/>
              </a:rPr>
              <a:t> </a:t>
            </a:r>
            <a:r>
              <a:rPr sz="2000" dirty="0">
                <a:solidFill>
                  <a:srgbClr val="03499E"/>
                </a:solidFill>
                <a:latin typeface="Times New Roman"/>
                <a:cs typeface="Times New Roman"/>
              </a:rPr>
              <a:t>lý</a:t>
            </a:r>
            <a:r>
              <a:rPr sz="2000" spc="-10" dirty="0">
                <a:solidFill>
                  <a:srgbClr val="03499E"/>
                </a:solidFill>
                <a:latin typeface="Times New Roman"/>
                <a:cs typeface="Times New Roman"/>
              </a:rPr>
              <a:t> </a:t>
            </a:r>
            <a:r>
              <a:rPr sz="2000" dirty="0">
                <a:solidFill>
                  <a:srgbClr val="03499E"/>
                </a:solidFill>
                <a:latin typeface="Times New Roman"/>
                <a:cs typeface="Times New Roman"/>
              </a:rPr>
              <a:t>ngành,</a:t>
            </a:r>
            <a:r>
              <a:rPr sz="2000" spc="-40" dirty="0">
                <a:solidFill>
                  <a:srgbClr val="03499E"/>
                </a:solidFill>
                <a:latin typeface="Times New Roman"/>
                <a:cs typeface="Times New Roman"/>
              </a:rPr>
              <a:t> </a:t>
            </a:r>
            <a:r>
              <a:rPr sz="2000" dirty="0">
                <a:solidFill>
                  <a:srgbClr val="03499E"/>
                </a:solidFill>
                <a:latin typeface="Times New Roman"/>
                <a:cs typeface="Times New Roman"/>
              </a:rPr>
              <a:t>lĩnh</a:t>
            </a:r>
            <a:r>
              <a:rPr sz="2000" spc="5" dirty="0">
                <a:solidFill>
                  <a:srgbClr val="03499E"/>
                </a:solidFill>
                <a:latin typeface="Times New Roman"/>
                <a:cs typeface="Times New Roman"/>
              </a:rPr>
              <a:t> </a:t>
            </a:r>
            <a:r>
              <a:rPr sz="2000" spc="-25" dirty="0">
                <a:solidFill>
                  <a:srgbClr val="03499E"/>
                </a:solidFill>
                <a:latin typeface="Times New Roman"/>
                <a:cs typeface="Times New Roman"/>
              </a:rPr>
              <a:t>vực</a:t>
            </a:r>
            <a:endParaRPr sz="2000">
              <a:latin typeface="Times New Roman"/>
              <a:cs typeface="Times New Roman"/>
            </a:endParaRPr>
          </a:p>
        </p:txBody>
      </p:sp>
      <p:sp>
        <p:nvSpPr>
          <p:cNvPr id="6" name="object 6"/>
          <p:cNvSpPr txBox="1"/>
          <p:nvPr/>
        </p:nvSpPr>
        <p:spPr>
          <a:xfrm>
            <a:off x="871219" y="3701541"/>
            <a:ext cx="2144395" cy="1646555"/>
          </a:xfrm>
          <a:prstGeom prst="rect">
            <a:avLst/>
          </a:prstGeom>
        </p:spPr>
        <p:txBody>
          <a:bodyPr vert="horz" wrap="square" lIns="0" tIns="54610" rIns="0" bIns="0" rtlCol="0">
            <a:spAutoFit/>
          </a:bodyPr>
          <a:lstStyle/>
          <a:p>
            <a:pPr marL="12700" marR="5080" indent="68580" algn="just">
              <a:lnSpc>
                <a:spcPct val="86300"/>
              </a:lnSpc>
              <a:spcBef>
                <a:spcPts val="430"/>
              </a:spcBef>
            </a:pPr>
            <a:r>
              <a:rPr sz="2000" dirty="0">
                <a:solidFill>
                  <a:srgbClr val="03499E"/>
                </a:solidFill>
                <a:latin typeface="Times New Roman"/>
                <a:cs typeface="Times New Roman"/>
              </a:rPr>
              <a:t>Tổ</a:t>
            </a:r>
            <a:r>
              <a:rPr sz="2000" spc="-10" dirty="0">
                <a:solidFill>
                  <a:srgbClr val="03499E"/>
                </a:solidFill>
                <a:latin typeface="Times New Roman"/>
                <a:cs typeface="Times New Roman"/>
              </a:rPr>
              <a:t> </a:t>
            </a:r>
            <a:r>
              <a:rPr sz="2000" dirty="0">
                <a:solidFill>
                  <a:srgbClr val="03499E"/>
                </a:solidFill>
                <a:latin typeface="Times New Roman"/>
                <a:cs typeface="Times New Roman"/>
              </a:rPr>
              <a:t>chức,</a:t>
            </a:r>
            <a:r>
              <a:rPr sz="2000" spc="-15" dirty="0">
                <a:solidFill>
                  <a:srgbClr val="03499E"/>
                </a:solidFill>
                <a:latin typeface="Times New Roman"/>
                <a:cs typeface="Times New Roman"/>
              </a:rPr>
              <a:t> </a:t>
            </a:r>
            <a:r>
              <a:rPr sz="2000" dirty="0">
                <a:solidFill>
                  <a:srgbClr val="03499E"/>
                </a:solidFill>
                <a:latin typeface="Times New Roman"/>
                <a:cs typeface="Times New Roman"/>
              </a:rPr>
              <a:t>cá</a:t>
            </a:r>
            <a:r>
              <a:rPr sz="2000" spc="-15" dirty="0">
                <a:solidFill>
                  <a:srgbClr val="03499E"/>
                </a:solidFill>
                <a:latin typeface="Times New Roman"/>
                <a:cs typeface="Times New Roman"/>
              </a:rPr>
              <a:t> </a:t>
            </a:r>
            <a:r>
              <a:rPr sz="2000" dirty="0">
                <a:solidFill>
                  <a:srgbClr val="03499E"/>
                </a:solidFill>
                <a:latin typeface="Times New Roman"/>
                <a:cs typeface="Times New Roman"/>
              </a:rPr>
              <a:t>nhân</a:t>
            </a:r>
            <a:r>
              <a:rPr sz="2000" spc="-10" dirty="0">
                <a:solidFill>
                  <a:srgbClr val="03499E"/>
                </a:solidFill>
                <a:latin typeface="Times New Roman"/>
                <a:cs typeface="Times New Roman"/>
              </a:rPr>
              <a:t> </a:t>
            </a:r>
            <a:r>
              <a:rPr sz="2000" spc="-25" dirty="0">
                <a:solidFill>
                  <a:srgbClr val="03499E"/>
                </a:solidFill>
                <a:latin typeface="Times New Roman"/>
                <a:cs typeface="Times New Roman"/>
              </a:rPr>
              <a:t>có </a:t>
            </a:r>
            <a:r>
              <a:rPr sz="2000" dirty="0">
                <a:solidFill>
                  <a:srgbClr val="03499E"/>
                </a:solidFill>
                <a:latin typeface="Times New Roman"/>
                <a:cs typeface="Times New Roman"/>
              </a:rPr>
              <a:t>hoạt</a:t>
            </a:r>
            <a:r>
              <a:rPr sz="2000" spc="-20" dirty="0">
                <a:solidFill>
                  <a:srgbClr val="03499E"/>
                </a:solidFill>
                <a:latin typeface="Times New Roman"/>
                <a:cs typeface="Times New Roman"/>
              </a:rPr>
              <a:t> </a:t>
            </a:r>
            <a:r>
              <a:rPr sz="2000" dirty="0">
                <a:solidFill>
                  <a:srgbClr val="03499E"/>
                </a:solidFill>
                <a:latin typeface="Times New Roman"/>
                <a:cs typeface="Times New Roman"/>
              </a:rPr>
              <a:t>động</a:t>
            </a:r>
            <a:r>
              <a:rPr sz="2000" spc="-20" dirty="0">
                <a:solidFill>
                  <a:srgbClr val="03499E"/>
                </a:solidFill>
                <a:latin typeface="Times New Roman"/>
                <a:cs typeface="Times New Roman"/>
              </a:rPr>
              <a:t> </a:t>
            </a:r>
            <a:r>
              <a:rPr sz="2000" dirty="0">
                <a:solidFill>
                  <a:srgbClr val="03499E"/>
                </a:solidFill>
                <a:latin typeface="Times New Roman"/>
                <a:cs typeface="Times New Roman"/>
              </a:rPr>
              <a:t>đấu</a:t>
            </a:r>
            <a:r>
              <a:rPr sz="2000" spc="-5" dirty="0">
                <a:solidFill>
                  <a:srgbClr val="03499E"/>
                </a:solidFill>
                <a:latin typeface="Times New Roman"/>
                <a:cs typeface="Times New Roman"/>
              </a:rPr>
              <a:t> </a:t>
            </a:r>
            <a:r>
              <a:rPr sz="2000" spc="-20" dirty="0">
                <a:solidFill>
                  <a:srgbClr val="03499E"/>
                </a:solidFill>
                <a:latin typeface="Times New Roman"/>
                <a:cs typeface="Times New Roman"/>
              </a:rPr>
              <a:t>thầu </a:t>
            </a:r>
            <a:r>
              <a:rPr sz="2000" dirty="0">
                <a:solidFill>
                  <a:srgbClr val="03499E"/>
                </a:solidFill>
                <a:latin typeface="Times New Roman"/>
                <a:cs typeface="Times New Roman"/>
              </a:rPr>
              <a:t>không</a:t>
            </a:r>
            <a:r>
              <a:rPr sz="2000" spc="-35" dirty="0">
                <a:solidFill>
                  <a:srgbClr val="03499E"/>
                </a:solidFill>
                <a:latin typeface="Times New Roman"/>
                <a:cs typeface="Times New Roman"/>
              </a:rPr>
              <a:t> </a:t>
            </a:r>
            <a:r>
              <a:rPr sz="2000" dirty="0">
                <a:solidFill>
                  <a:srgbClr val="03499E"/>
                </a:solidFill>
                <a:latin typeface="Times New Roman"/>
                <a:cs typeface="Times New Roman"/>
              </a:rPr>
              <a:t>thuộc </a:t>
            </a:r>
            <a:r>
              <a:rPr sz="2000" spc="-10" dirty="0">
                <a:solidFill>
                  <a:srgbClr val="03499E"/>
                </a:solidFill>
                <a:latin typeface="Times New Roman"/>
                <a:cs typeface="Times New Roman"/>
              </a:rPr>
              <a:t>trường </a:t>
            </a:r>
            <a:r>
              <a:rPr sz="2000" dirty="0">
                <a:solidFill>
                  <a:srgbClr val="03499E"/>
                </a:solidFill>
                <a:latin typeface="Times New Roman"/>
                <a:cs typeface="Times New Roman"/>
              </a:rPr>
              <a:t>hợp</a:t>
            </a:r>
            <a:r>
              <a:rPr sz="2000" spc="-20" dirty="0">
                <a:solidFill>
                  <a:srgbClr val="03499E"/>
                </a:solidFill>
                <a:latin typeface="Times New Roman"/>
                <a:cs typeface="Times New Roman"/>
              </a:rPr>
              <a:t> </a:t>
            </a:r>
            <a:r>
              <a:rPr sz="2000" dirty="0">
                <a:solidFill>
                  <a:srgbClr val="03499E"/>
                </a:solidFill>
                <a:latin typeface="Times New Roman"/>
                <a:cs typeface="Times New Roman"/>
              </a:rPr>
              <a:t>quy</a:t>
            </a:r>
            <a:r>
              <a:rPr sz="2000" spc="-20" dirty="0">
                <a:solidFill>
                  <a:srgbClr val="03499E"/>
                </a:solidFill>
                <a:latin typeface="Times New Roman"/>
                <a:cs typeface="Times New Roman"/>
              </a:rPr>
              <a:t> </a:t>
            </a:r>
            <a:r>
              <a:rPr sz="2000" dirty="0">
                <a:solidFill>
                  <a:srgbClr val="03499E"/>
                </a:solidFill>
                <a:latin typeface="Times New Roman"/>
                <a:cs typeface="Times New Roman"/>
              </a:rPr>
              <a:t>định</a:t>
            </a:r>
            <a:r>
              <a:rPr sz="2000" spc="-15" dirty="0">
                <a:solidFill>
                  <a:srgbClr val="03499E"/>
                </a:solidFill>
                <a:latin typeface="Times New Roman"/>
                <a:cs typeface="Times New Roman"/>
              </a:rPr>
              <a:t> </a:t>
            </a:r>
            <a:r>
              <a:rPr sz="2000" dirty="0">
                <a:solidFill>
                  <a:srgbClr val="03499E"/>
                </a:solidFill>
                <a:latin typeface="Times New Roman"/>
                <a:cs typeface="Times New Roman"/>
              </a:rPr>
              <a:t>tại </a:t>
            </a:r>
            <a:r>
              <a:rPr sz="2000" spc="-25" dirty="0">
                <a:solidFill>
                  <a:srgbClr val="03499E"/>
                </a:solidFill>
                <a:latin typeface="Times New Roman"/>
                <a:cs typeface="Times New Roman"/>
              </a:rPr>
              <a:t>các </a:t>
            </a:r>
            <a:r>
              <a:rPr sz="2000" dirty="0">
                <a:solidFill>
                  <a:srgbClr val="03499E"/>
                </a:solidFill>
                <a:latin typeface="Times New Roman"/>
                <a:cs typeface="Times New Roman"/>
              </a:rPr>
              <a:t>khoản</a:t>
            </a:r>
            <a:r>
              <a:rPr sz="2000" spc="-25" dirty="0">
                <a:solidFill>
                  <a:srgbClr val="03499E"/>
                </a:solidFill>
                <a:latin typeface="Times New Roman"/>
                <a:cs typeface="Times New Roman"/>
              </a:rPr>
              <a:t> </a:t>
            </a:r>
            <a:r>
              <a:rPr sz="2000" dirty="0">
                <a:solidFill>
                  <a:srgbClr val="03499E"/>
                </a:solidFill>
                <a:latin typeface="Times New Roman"/>
                <a:cs typeface="Times New Roman"/>
              </a:rPr>
              <a:t>1,</a:t>
            </a:r>
            <a:r>
              <a:rPr sz="2000" spc="-5" dirty="0">
                <a:solidFill>
                  <a:srgbClr val="03499E"/>
                </a:solidFill>
                <a:latin typeface="Times New Roman"/>
                <a:cs typeface="Times New Roman"/>
              </a:rPr>
              <a:t> </a:t>
            </a:r>
            <a:r>
              <a:rPr sz="2000" dirty="0">
                <a:solidFill>
                  <a:srgbClr val="03499E"/>
                </a:solidFill>
                <a:latin typeface="Times New Roman"/>
                <a:cs typeface="Times New Roman"/>
              </a:rPr>
              <a:t>2</a:t>
            </a:r>
            <a:r>
              <a:rPr sz="2000" spc="5" dirty="0">
                <a:solidFill>
                  <a:srgbClr val="03499E"/>
                </a:solidFill>
                <a:latin typeface="Times New Roman"/>
                <a:cs typeface="Times New Roman"/>
              </a:rPr>
              <a:t> </a:t>
            </a:r>
            <a:r>
              <a:rPr sz="2000" dirty="0">
                <a:solidFill>
                  <a:srgbClr val="03499E"/>
                </a:solidFill>
                <a:latin typeface="Times New Roman"/>
                <a:cs typeface="Times New Roman"/>
              </a:rPr>
              <a:t>và</a:t>
            </a:r>
            <a:r>
              <a:rPr sz="2000" spc="-10" dirty="0">
                <a:solidFill>
                  <a:srgbClr val="03499E"/>
                </a:solidFill>
                <a:latin typeface="Times New Roman"/>
                <a:cs typeface="Times New Roman"/>
              </a:rPr>
              <a:t> </a:t>
            </a:r>
            <a:r>
              <a:rPr sz="2000" dirty="0">
                <a:solidFill>
                  <a:srgbClr val="03499E"/>
                </a:solidFill>
                <a:latin typeface="Times New Roman"/>
                <a:cs typeface="Times New Roman"/>
              </a:rPr>
              <a:t>3</a:t>
            </a:r>
            <a:r>
              <a:rPr sz="2000" spc="5" dirty="0">
                <a:solidFill>
                  <a:srgbClr val="03499E"/>
                </a:solidFill>
                <a:latin typeface="Times New Roman"/>
                <a:cs typeface="Times New Roman"/>
              </a:rPr>
              <a:t> </a:t>
            </a:r>
            <a:r>
              <a:rPr sz="2000" spc="-20" dirty="0">
                <a:solidFill>
                  <a:srgbClr val="03499E"/>
                </a:solidFill>
                <a:latin typeface="Times New Roman"/>
                <a:cs typeface="Times New Roman"/>
              </a:rPr>
              <a:t>Điều</a:t>
            </a:r>
            <a:endParaRPr sz="2000">
              <a:latin typeface="Times New Roman"/>
              <a:cs typeface="Times New Roman"/>
            </a:endParaRPr>
          </a:p>
          <a:p>
            <a:pPr marR="5080" algn="r">
              <a:lnSpc>
                <a:spcPts val="2075"/>
              </a:lnSpc>
            </a:pPr>
            <a:r>
              <a:rPr sz="2000" spc="-25" dirty="0">
                <a:solidFill>
                  <a:srgbClr val="03499E"/>
                </a:solidFill>
                <a:latin typeface="Times New Roman"/>
                <a:cs typeface="Times New Roman"/>
              </a:rPr>
              <a:t>này</a:t>
            </a:r>
            <a:endParaRPr sz="2000">
              <a:latin typeface="Times New Roman"/>
              <a:cs typeface="Times New Roman"/>
            </a:endParaRPr>
          </a:p>
        </p:txBody>
      </p:sp>
      <p:sp>
        <p:nvSpPr>
          <p:cNvPr id="7" name="object 7"/>
          <p:cNvSpPr/>
          <p:nvPr/>
        </p:nvSpPr>
        <p:spPr>
          <a:xfrm>
            <a:off x="3144011" y="3704590"/>
            <a:ext cx="535940" cy="1689735"/>
          </a:xfrm>
          <a:custGeom>
            <a:avLst/>
            <a:gdLst/>
            <a:ahLst/>
            <a:cxnLst/>
            <a:rect l="l" t="t" r="r" b="b"/>
            <a:pathLst>
              <a:path w="535939" h="1689735">
                <a:moveTo>
                  <a:pt x="535432" y="1689227"/>
                </a:moveTo>
                <a:lnTo>
                  <a:pt x="481485" y="1685417"/>
                </a:lnTo>
                <a:lnTo>
                  <a:pt x="431236" y="1674493"/>
                </a:lnTo>
                <a:lnTo>
                  <a:pt x="385761" y="1657207"/>
                </a:lnTo>
                <a:lnTo>
                  <a:pt x="346138" y="1634315"/>
                </a:lnTo>
                <a:lnTo>
                  <a:pt x="313444" y="1606571"/>
                </a:lnTo>
                <a:lnTo>
                  <a:pt x="288758" y="1574730"/>
                </a:lnTo>
                <a:lnTo>
                  <a:pt x="273156" y="1539546"/>
                </a:lnTo>
                <a:lnTo>
                  <a:pt x="267715" y="1501775"/>
                </a:lnTo>
                <a:lnTo>
                  <a:pt x="267715" y="1032002"/>
                </a:lnTo>
                <a:lnTo>
                  <a:pt x="262275" y="994230"/>
                </a:lnTo>
                <a:lnTo>
                  <a:pt x="246673" y="959046"/>
                </a:lnTo>
                <a:lnTo>
                  <a:pt x="221987" y="927205"/>
                </a:lnTo>
                <a:lnTo>
                  <a:pt x="189293" y="899461"/>
                </a:lnTo>
                <a:lnTo>
                  <a:pt x="149670" y="876569"/>
                </a:lnTo>
                <a:lnTo>
                  <a:pt x="104195" y="859283"/>
                </a:lnTo>
                <a:lnTo>
                  <a:pt x="53946" y="848359"/>
                </a:lnTo>
                <a:lnTo>
                  <a:pt x="0" y="844550"/>
                </a:lnTo>
                <a:lnTo>
                  <a:pt x="53946" y="840746"/>
                </a:lnTo>
                <a:lnTo>
                  <a:pt x="104195" y="829835"/>
                </a:lnTo>
                <a:lnTo>
                  <a:pt x="149670" y="812570"/>
                </a:lnTo>
                <a:lnTo>
                  <a:pt x="189293" y="789701"/>
                </a:lnTo>
                <a:lnTo>
                  <a:pt x="221987" y="761981"/>
                </a:lnTo>
                <a:lnTo>
                  <a:pt x="246673" y="730160"/>
                </a:lnTo>
                <a:lnTo>
                  <a:pt x="262275" y="694991"/>
                </a:lnTo>
                <a:lnTo>
                  <a:pt x="267715" y="657225"/>
                </a:lnTo>
                <a:lnTo>
                  <a:pt x="267715" y="187325"/>
                </a:lnTo>
                <a:lnTo>
                  <a:pt x="273156" y="149595"/>
                </a:lnTo>
                <a:lnTo>
                  <a:pt x="288758" y="114442"/>
                </a:lnTo>
                <a:lnTo>
                  <a:pt x="313444" y="82624"/>
                </a:lnTo>
                <a:lnTo>
                  <a:pt x="346138" y="54895"/>
                </a:lnTo>
                <a:lnTo>
                  <a:pt x="385761" y="32012"/>
                </a:lnTo>
                <a:lnTo>
                  <a:pt x="431236" y="14731"/>
                </a:lnTo>
                <a:lnTo>
                  <a:pt x="481485" y="3809"/>
                </a:lnTo>
                <a:lnTo>
                  <a:pt x="535432" y="0"/>
                </a:lnTo>
              </a:path>
            </a:pathLst>
          </a:custGeom>
          <a:ln w="25400">
            <a:solidFill>
              <a:srgbClr val="1F497C"/>
            </a:solidFill>
          </a:ln>
        </p:spPr>
        <p:txBody>
          <a:bodyPr wrap="square" lIns="0" tIns="0" rIns="0" bIns="0" rtlCol="0"/>
          <a:lstStyle/>
          <a:p>
            <a:endParaRPr/>
          </a:p>
        </p:txBody>
      </p:sp>
      <p:sp>
        <p:nvSpPr>
          <p:cNvPr id="8" name="object 8"/>
          <p:cNvSpPr txBox="1"/>
          <p:nvPr/>
        </p:nvSpPr>
        <p:spPr>
          <a:xfrm>
            <a:off x="3893565" y="3704590"/>
            <a:ext cx="7280909" cy="1689735"/>
          </a:xfrm>
          <a:prstGeom prst="rect">
            <a:avLst/>
          </a:prstGeom>
          <a:ln w="25400">
            <a:solidFill>
              <a:srgbClr val="24548F"/>
            </a:solidFill>
          </a:ln>
        </p:spPr>
        <p:txBody>
          <a:bodyPr vert="horz" wrap="square" lIns="0" tIns="286385" rIns="0" bIns="0" rtlCol="0">
            <a:spAutoFit/>
          </a:bodyPr>
          <a:lstStyle/>
          <a:p>
            <a:pPr>
              <a:lnSpc>
                <a:spcPct val="100000"/>
              </a:lnSpc>
              <a:spcBef>
                <a:spcPts val="2255"/>
              </a:spcBef>
            </a:pPr>
            <a:endParaRPr sz="2000">
              <a:latin typeface="Times New Roman"/>
              <a:cs typeface="Times New Roman"/>
            </a:endParaRPr>
          </a:p>
          <a:p>
            <a:pPr marL="304800" marR="151765" indent="-228600">
              <a:lnSpc>
                <a:spcPts val="2080"/>
              </a:lnSpc>
              <a:buChar char="•"/>
              <a:tabLst>
                <a:tab pos="304800" algn="l"/>
              </a:tabLst>
            </a:pPr>
            <a:r>
              <a:rPr sz="2000" dirty="0">
                <a:solidFill>
                  <a:srgbClr val="03499E"/>
                </a:solidFill>
                <a:latin typeface="Times New Roman"/>
                <a:cs typeface="Times New Roman"/>
              </a:rPr>
              <a:t>Tự quyết</a:t>
            </a:r>
            <a:r>
              <a:rPr sz="2000" spc="-15" dirty="0">
                <a:solidFill>
                  <a:srgbClr val="03499E"/>
                </a:solidFill>
                <a:latin typeface="Times New Roman"/>
                <a:cs typeface="Times New Roman"/>
              </a:rPr>
              <a:t> </a:t>
            </a:r>
            <a:r>
              <a:rPr sz="2000" dirty="0">
                <a:solidFill>
                  <a:srgbClr val="03499E"/>
                </a:solidFill>
                <a:latin typeface="Times New Roman"/>
                <a:cs typeface="Times New Roman"/>
              </a:rPr>
              <a:t>định</a:t>
            </a:r>
            <a:r>
              <a:rPr sz="2000" spc="-10" dirty="0">
                <a:solidFill>
                  <a:srgbClr val="03499E"/>
                </a:solidFill>
                <a:latin typeface="Times New Roman"/>
                <a:cs typeface="Times New Roman"/>
              </a:rPr>
              <a:t> </a:t>
            </a:r>
            <a:r>
              <a:rPr sz="2000" dirty="0">
                <a:solidFill>
                  <a:srgbClr val="FF0000"/>
                </a:solidFill>
                <a:latin typeface="Times New Roman"/>
                <a:cs typeface="Times New Roman"/>
              </a:rPr>
              <a:t>chọn</a:t>
            </a:r>
            <a:r>
              <a:rPr sz="2000" spc="-30" dirty="0">
                <a:solidFill>
                  <a:srgbClr val="FF0000"/>
                </a:solidFill>
                <a:latin typeface="Times New Roman"/>
                <a:cs typeface="Times New Roman"/>
              </a:rPr>
              <a:t> </a:t>
            </a:r>
            <a:r>
              <a:rPr sz="2000" dirty="0">
                <a:solidFill>
                  <a:srgbClr val="FF0000"/>
                </a:solidFill>
                <a:latin typeface="Times New Roman"/>
                <a:cs typeface="Times New Roman"/>
              </a:rPr>
              <a:t>áp dụng</a:t>
            </a:r>
            <a:r>
              <a:rPr sz="2000" spc="-25" dirty="0">
                <a:solidFill>
                  <a:srgbClr val="FF0000"/>
                </a:solidFill>
                <a:latin typeface="Times New Roman"/>
                <a:cs typeface="Times New Roman"/>
              </a:rPr>
              <a:t> </a:t>
            </a:r>
            <a:r>
              <a:rPr sz="2000" dirty="0">
                <a:solidFill>
                  <a:srgbClr val="FF0000"/>
                </a:solidFill>
                <a:latin typeface="Times New Roman"/>
                <a:cs typeface="Times New Roman"/>
              </a:rPr>
              <a:t>toàn bộ</a:t>
            </a:r>
            <a:r>
              <a:rPr sz="2000" spc="-15" dirty="0">
                <a:solidFill>
                  <a:srgbClr val="FF0000"/>
                </a:solidFill>
                <a:latin typeface="Times New Roman"/>
                <a:cs typeface="Times New Roman"/>
              </a:rPr>
              <a:t> </a:t>
            </a:r>
            <a:r>
              <a:rPr sz="2000" dirty="0">
                <a:solidFill>
                  <a:srgbClr val="FF0000"/>
                </a:solidFill>
                <a:latin typeface="Times New Roman"/>
                <a:cs typeface="Times New Roman"/>
              </a:rPr>
              <a:t>hoặc</a:t>
            </a:r>
            <a:r>
              <a:rPr sz="2000" spc="-20" dirty="0">
                <a:solidFill>
                  <a:srgbClr val="FF0000"/>
                </a:solidFill>
                <a:latin typeface="Times New Roman"/>
                <a:cs typeface="Times New Roman"/>
              </a:rPr>
              <a:t> </a:t>
            </a:r>
            <a:r>
              <a:rPr sz="2000" dirty="0">
                <a:solidFill>
                  <a:srgbClr val="FF0000"/>
                </a:solidFill>
                <a:latin typeface="Times New Roman"/>
                <a:cs typeface="Times New Roman"/>
              </a:rPr>
              <a:t>các điều,</a:t>
            </a:r>
            <a:r>
              <a:rPr sz="2000" spc="-15" dirty="0">
                <a:solidFill>
                  <a:srgbClr val="FF0000"/>
                </a:solidFill>
                <a:latin typeface="Times New Roman"/>
                <a:cs typeface="Times New Roman"/>
              </a:rPr>
              <a:t> </a:t>
            </a:r>
            <a:r>
              <a:rPr sz="2000" dirty="0">
                <a:solidFill>
                  <a:srgbClr val="FF0000"/>
                </a:solidFill>
                <a:latin typeface="Times New Roman"/>
                <a:cs typeface="Times New Roman"/>
              </a:rPr>
              <a:t>khoản,</a:t>
            </a:r>
            <a:r>
              <a:rPr sz="2000" spc="-30" dirty="0">
                <a:solidFill>
                  <a:srgbClr val="FF0000"/>
                </a:solidFill>
                <a:latin typeface="Times New Roman"/>
                <a:cs typeface="Times New Roman"/>
              </a:rPr>
              <a:t> </a:t>
            </a:r>
            <a:r>
              <a:rPr sz="2000" dirty="0">
                <a:solidFill>
                  <a:srgbClr val="FF0000"/>
                </a:solidFill>
                <a:latin typeface="Times New Roman"/>
                <a:cs typeface="Times New Roman"/>
              </a:rPr>
              <a:t>điểm</a:t>
            </a:r>
            <a:r>
              <a:rPr sz="2000" spc="-15" dirty="0">
                <a:solidFill>
                  <a:srgbClr val="FF0000"/>
                </a:solidFill>
                <a:latin typeface="Times New Roman"/>
                <a:cs typeface="Times New Roman"/>
              </a:rPr>
              <a:t> </a:t>
            </a:r>
            <a:r>
              <a:rPr sz="2000" spc="-25" dirty="0">
                <a:solidFill>
                  <a:srgbClr val="FF0000"/>
                </a:solidFill>
                <a:latin typeface="Times New Roman"/>
                <a:cs typeface="Times New Roman"/>
              </a:rPr>
              <a:t>cụ </a:t>
            </a:r>
            <a:r>
              <a:rPr sz="2000" dirty="0">
                <a:solidFill>
                  <a:srgbClr val="FF0000"/>
                </a:solidFill>
                <a:latin typeface="Times New Roman"/>
                <a:cs typeface="Times New Roman"/>
              </a:rPr>
              <a:t>thể</a:t>
            </a:r>
            <a:r>
              <a:rPr sz="2000" spc="-10" dirty="0">
                <a:solidFill>
                  <a:srgbClr val="FF0000"/>
                </a:solidFill>
                <a:latin typeface="Times New Roman"/>
                <a:cs typeface="Times New Roman"/>
              </a:rPr>
              <a:t> </a:t>
            </a:r>
            <a:r>
              <a:rPr sz="2000" dirty="0">
                <a:solidFill>
                  <a:srgbClr val="03499E"/>
                </a:solidFill>
                <a:latin typeface="Times New Roman"/>
                <a:cs typeface="Times New Roman"/>
              </a:rPr>
              <a:t>của</a:t>
            </a:r>
            <a:r>
              <a:rPr sz="2000" spc="-5" dirty="0">
                <a:solidFill>
                  <a:srgbClr val="03499E"/>
                </a:solidFill>
                <a:latin typeface="Times New Roman"/>
                <a:cs typeface="Times New Roman"/>
              </a:rPr>
              <a:t> </a:t>
            </a:r>
            <a:r>
              <a:rPr sz="2000" dirty="0">
                <a:solidFill>
                  <a:srgbClr val="03499E"/>
                </a:solidFill>
                <a:latin typeface="Times New Roman"/>
                <a:cs typeface="Times New Roman"/>
              </a:rPr>
              <a:t>Luật</a:t>
            </a:r>
            <a:r>
              <a:rPr sz="2000" spc="-10" dirty="0">
                <a:solidFill>
                  <a:srgbClr val="03499E"/>
                </a:solidFill>
                <a:latin typeface="Times New Roman"/>
                <a:cs typeface="Times New Roman"/>
              </a:rPr>
              <a:t> </a:t>
            </a:r>
            <a:r>
              <a:rPr sz="2000" spc="-25" dirty="0">
                <a:solidFill>
                  <a:srgbClr val="03499E"/>
                </a:solidFill>
                <a:latin typeface="Times New Roman"/>
                <a:cs typeface="Times New Roman"/>
              </a:rPr>
              <a:t>này</a:t>
            </a:r>
            <a:endParaRPr sz="2000">
              <a:latin typeface="Times New Roman"/>
              <a:cs typeface="Times New Roman"/>
            </a:endParaRPr>
          </a:p>
        </p:txBody>
      </p:sp>
      <p:sp>
        <p:nvSpPr>
          <p:cNvPr id="9" name="Slide Number Placeholder 8">
            <a:extLst>
              <a:ext uri="{FF2B5EF4-FFF2-40B4-BE49-F238E27FC236}">
                <a16:creationId xmlns:a16="http://schemas.microsoft.com/office/drawing/2014/main" id="{1BACDD70-F5AF-973D-60DF-A9BB52AF55BF}"/>
              </a:ext>
            </a:extLst>
          </p:cNvPr>
          <p:cNvSpPr>
            <a:spLocks noGrp="1"/>
          </p:cNvSpPr>
          <p:nvPr>
            <p:ph type="sldNum" sz="quarter" idx="7"/>
          </p:nvPr>
        </p:nvSpPr>
        <p:spPr/>
        <p:txBody>
          <a:bodyPr/>
          <a:lstStyle/>
          <a:p>
            <a:pPr marL="4939665">
              <a:lnSpc>
                <a:spcPts val="1655"/>
              </a:lnSpc>
            </a:pPr>
            <a:fld id="{81D60167-4931-47E6-BA6A-407CBD079E47}" type="slidenum">
              <a:rPr lang="en-US" spc="-25" smtClean="0"/>
              <a:t>10</a:t>
            </a:fld>
            <a:endParaRPr lang="en-US" spc="-25" dirty="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64998" rIns="0" bIns="0" rtlCol="0">
            <a:spAutoFit/>
          </a:bodyPr>
          <a:lstStyle/>
          <a:p>
            <a:pPr marL="2499360">
              <a:lnSpc>
                <a:spcPct val="100000"/>
              </a:lnSpc>
              <a:spcBef>
                <a:spcPts val="100"/>
              </a:spcBef>
            </a:pPr>
            <a:r>
              <a:rPr dirty="0"/>
              <a:t>ĐÁNH</a:t>
            </a:r>
            <a:r>
              <a:rPr spc="-10" dirty="0"/>
              <a:t> </a:t>
            </a:r>
            <a:r>
              <a:rPr dirty="0"/>
              <a:t>GIÁ</a:t>
            </a:r>
            <a:r>
              <a:rPr spc="-25" dirty="0"/>
              <a:t> </a:t>
            </a:r>
            <a:r>
              <a:rPr dirty="0"/>
              <a:t>HSDT</a:t>
            </a:r>
            <a:r>
              <a:rPr spc="-65" dirty="0"/>
              <a:t> </a:t>
            </a:r>
            <a:r>
              <a:rPr dirty="0"/>
              <a:t>(Đ.27</a:t>
            </a:r>
            <a:r>
              <a:rPr spc="-25" dirty="0"/>
              <a:t> </a:t>
            </a:r>
            <a:r>
              <a:rPr dirty="0"/>
              <a:t>Nghị</a:t>
            </a:r>
            <a:r>
              <a:rPr spc="-20" dirty="0"/>
              <a:t> </a:t>
            </a:r>
            <a:r>
              <a:rPr spc="-10" dirty="0"/>
              <a:t>định)</a:t>
            </a:r>
          </a:p>
        </p:txBody>
      </p:sp>
      <p:sp>
        <p:nvSpPr>
          <p:cNvPr id="3" name="object 3"/>
          <p:cNvSpPr/>
          <p:nvPr/>
        </p:nvSpPr>
        <p:spPr>
          <a:xfrm>
            <a:off x="586371" y="909827"/>
            <a:ext cx="10857230" cy="0"/>
          </a:xfrm>
          <a:custGeom>
            <a:avLst/>
            <a:gdLst/>
            <a:ahLst/>
            <a:cxnLst/>
            <a:rect l="l" t="t" r="r" b="b"/>
            <a:pathLst>
              <a:path w="10857230">
                <a:moveTo>
                  <a:pt x="0" y="0"/>
                </a:moveTo>
                <a:lnTo>
                  <a:pt x="10856709" y="0"/>
                </a:lnTo>
              </a:path>
            </a:pathLst>
          </a:custGeom>
          <a:ln w="25400">
            <a:solidFill>
              <a:srgbClr val="2A5F9E"/>
            </a:solidFill>
          </a:ln>
        </p:spPr>
        <p:txBody>
          <a:bodyPr wrap="square" lIns="0" tIns="0" rIns="0" bIns="0" rtlCol="0"/>
          <a:lstStyle/>
          <a:p>
            <a:endParaRPr/>
          </a:p>
        </p:txBody>
      </p:sp>
      <p:sp>
        <p:nvSpPr>
          <p:cNvPr id="4" name="object 4"/>
          <p:cNvSpPr txBox="1"/>
          <p:nvPr/>
        </p:nvSpPr>
        <p:spPr>
          <a:xfrm>
            <a:off x="657555" y="930910"/>
            <a:ext cx="1887220" cy="650240"/>
          </a:xfrm>
          <a:prstGeom prst="rect">
            <a:avLst/>
          </a:prstGeom>
        </p:spPr>
        <p:txBody>
          <a:bodyPr vert="horz" wrap="square" lIns="0" tIns="59690" rIns="0" bIns="0" rtlCol="0">
            <a:spAutoFit/>
          </a:bodyPr>
          <a:lstStyle/>
          <a:p>
            <a:pPr marL="12700" marR="5080">
              <a:lnSpc>
                <a:spcPts val="2280"/>
              </a:lnSpc>
              <a:spcBef>
                <a:spcPts val="470"/>
              </a:spcBef>
            </a:pPr>
            <a:r>
              <a:rPr sz="2200" b="1" dirty="0">
                <a:solidFill>
                  <a:srgbClr val="03499E"/>
                </a:solidFill>
                <a:latin typeface="Times New Roman"/>
                <a:cs typeface="Times New Roman"/>
              </a:rPr>
              <a:t>Nguyên</a:t>
            </a:r>
            <a:r>
              <a:rPr sz="2200" b="1" spc="-65" dirty="0">
                <a:solidFill>
                  <a:srgbClr val="03499E"/>
                </a:solidFill>
                <a:latin typeface="Times New Roman"/>
                <a:cs typeface="Times New Roman"/>
              </a:rPr>
              <a:t> </a:t>
            </a:r>
            <a:r>
              <a:rPr sz="2200" b="1" spc="-25" dirty="0">
                <a:solidFill>
                  <a:srgbClr val="03499E"/>
                </a:solidFill>
                <a:latin typeface="Times New Roman"/>
                <a:cs typeface="Times New Roman"/>
              </a:rPr>
              <a:t>tắc </a:t>
            </a:r>
            <a:r>
              <a:rPr sz="2200" b="1" dirty="0">
                <a:solidFill>
                  <a:srgbClr val="03499E"/>
                </a:solidFill>
                <a:latin typeface="Times New Roman"/>
                <a:cs typeface="Times New Roman"/>
              </a:rPr>
              <a:t>đánh</a:t>
            </a:r>
            <a:r>
              <a:rPr sz="2200" b="1" spc="-45" dirty="0">
                <a:solidFill>
                  <a:srgbClr val="03499E"/>
                </a:solidFill>
                <a:latin typeface="Times New Roman"/>
                <a:cs typeface="Times New Roman"/>
              </a:rPr>
              <a:t> </a:t>
            </a:r>
            <a:r>
              <a:rPr sz="2200" b="1" dirty="0">
                <a:solidFill>
                  <a:srgbClr val="03499E"/>
                </a:solidFill>
                <a:latin typeface="Times New Roman"/>
                <a:cs typeface="Times New Roman"/>
              </a:rPr>
              <a:t>giá</a:t>
            </a:r>
            <a:r>
              <a:rPr sz="2200" b="1" spc="-40" dirty="0">
                <a:solidFill>
                  <a:srgbClr val="03499E"/>
                </a:solidFill>
                <a:latin typeface="Times New Roman"/>
                <a:cs typeface="Times New Roman"/>
              </a:rPr>
              <a:t> </a:t>
            </a:r>
            <a:r>
              <a:rPr sz="2200" b="1" spc="-20" dirty="0">
                <a:solidFill>
                  <a:srgbClr val="03499E"/>
                </a:solidFill>
                <a:latin typeface="Times New Roman"/>
                <a:cs typeface="Times New Roman"/>
              </a:rPr>
              <a:t>HSDT</a:t>
            </a:r>
            <a:endParaRPr sz="2200">
              <a:latin typeface="Times New Roman"/>
              <a:cs typeface="Times New Roman"/>
            </a:endParaRPr>
          </a:p>
        </p:txBody>
      </p:sp>
      <p:sp>
        <p:nvSpPr>
          <p:cNvPr id="5" name="object 5"/>
          <p:cNvSpPr txBox="1"/>
          <p:nvPr/>
        </p:nvSpPr>
        <p:spPr>
          <a:xfrm>
            <a:off x="2744977" y="1027633"/>
            <a:ext cx="8710930" cy="4135754"/>
          </a:xfrm>
          <a:prstGeom prst="rect">
            <a:avLst/>
          </a:prstGeom>
        </p:spPr>
        <p:txBody>
          <a:bodyPr vert="horz" wrap="square" lIns="0" tIns="12065" rIns="0" bIns="0" rtlCol="0">
            <a:spAutoFit/>
          </a:bodyPr>
          <a:lstStyle/>
          <a:p>
            <a:pPr marL="259715">
              <a:lnSpc>
                <a:spcPts val="2460"/>
              </a:lnSpc>
              <a:spcBef>
                <a:spcPts val="95"/>
              </a:spcBef>
            </a:pPr>
            <a:r>
              <a:rPr sz="2200" dirty="0">
                <a:solidFill>
                  <a:srgbClr val="03499E"/>
                </a:solidFill>
                <a:latin typeface="Times New Roman"/>
                <a:cs typeface="Times New Roman"/>
              </a:rPr>
              <a:t>Việc</a:t>
            </a:r>
            <a:r>
              <a:rPr sz="2200" spc="80" dirty="0">
                <a:solidFill>
                  <a:srgbClr val="03499E"/>
                </a:solidFill>
                <a:latin typeface="Times New Roman"/>
                <a:cs typeface="Times New Roman"/>
              </a:rPr>
              <a:t> </a:t>
            </a:r>
            <a:r>
              <a:rPr sz="2200" dirty="0">
                <a:solidFill>
                  <a:srgbClr val="03499E"/>
                </a:solidFill>
                <a:latin typeface="Times New Roman"/>
                <a:cs typeface="Times New Roman"/>
              </a:rPr>
              <a:t>đánh</a:t>
            </a:r>
            <a:r>
              <a:rPr sz="2200" spc="105" dirty="0">
                <a:solidFill>
                  <a:srgbClr val="03499E"/>
                </a:solidFill>
                <a:latin typeface="Times New Roman"/>
                <a:cs typeface="Times New Roman"/>
              </a:rPr>
              <a:t> </a:t>
            </a:r>
            <a:r>
              <a:rPr sz="2200" dirty="0">
                <a:solidFill>
                  <a:srgbClr val="03499E"/>
                </a:solidFill>
                <a:latin typeface="Times New Roman"/>
                <a:cs typeface="Times New Roman"/>
              </a:rPr>
              <a:t>giá</a:t>
            </a:r>
            <a:r>
              <a:rPr sz="2200" spc="85" dirty="0">
                <a:solidFill>
                  <a:srgbClr val="03499E"/>
                </a:solidFill>
                <a:latin typeface="Times New Roman"/>
                <a:cs typeface="Times New Roman"/>
              </a:rPr>
              <a:t> </a:t>
            </a:r>
            <a:r>
              <a:rPr sz="2200" dirty="0">
                <a:solidFill>
                  <a:srgbClr val="03499E"/>
                </a:solidFill>
                <a:latin typeface="Times New Roman"/>
                <a:cs typeface="Times New Roman"/>
              </a:rPr>
              <a:t>phải</a:t>
            </a:r>
            <a:r>
              <a:rPr sz="2200" spc="95" dirty="0">
                <a:solidFill>
                  <a:srgbClr val="03499E"/>
                </a:solidFill>
                <a:latin typeface="Times New Roman"/>
                <a:cs typeface="Times New Roman"/>
              </a:rPr>
              <a:t> </a:t>
            </a:r>
            <a:r>
              <a:rPr sz="2200" dirty="0">
                <a:solidFill>
                  <a:srgbClr val="03499E"/>
                </a:solidFill>
                <a:latin typeface="Times New Roman"/>
                <a:cs typeface="Times New Roman"/>
              </a:rPr>
              <a:t>căn</a:t>
            </a:r>
            <a:r>
              <a:rPr sz="2200" spc="100" dirty="0">
                <a:solidFill>
                  <a:srgbClr val="03499E"/>
                </a:solidFill>
                <a:latin typeface="Times New Roman"/>
                <a:cs typeface="Times New Roman"/>
              </a:rPr>
              <a:t> </a:t>
            </a:r>
            <a:r>
              <a:rPr sz="2200" dirty="0">
                <a:solidFill>
                  <a:srgbClr val="03499E"/>
                </a:solidFill>
                <a:latin typeface="Times New Roman"/>
                <a:cs typeface="Times New Roman"/>
              </a:rPr>
              <a:t>cứ</a:t>
            </a:r>
            <a:r>
              <a:rPr sz="2200" spc="80" dirty="0">
                <a:solidFill>
                  <a:srgbClr val="03499E"/>
                </a:solidFill>
                <a:latin typeface="Times New Roman"/>
                <a:cs typeface="Times New Roman"/>
              </a:rPr>
              <a:t> </a:t>
            </a:r>
            <a:r>
              <a:rPr sz="2200" dirty="0">
                <a:solidFill>
                  <a:srgbClr val="03499E"/>
                </a:solidFill>
                <a:latin typeface="Times New Roman"/>
                <a:cs typeface="Times New Roman"/>
              </a:rPr>
              <a:t>vào</a:t>
            </a:r>
            <a:r>
              <a:rPr sz="2200" spc="85" dirty="0">
                <a:solidFill>
                  <a:srgbClr val="03499E"/>
                </a:solidFill>
                <a:latin typeface="Times New Roman"/>
                <a:cs typeface="Times New Roman"/>
              </a:rPr>
              <a:t> </a:t>
            </a:r>
            <a:r>
              <a:rPr sz="2200" dirty="0">
                <a:solidFill>
                  <a:srgbClr val="03499E"/>
                </a:solidFill>
                <a:latin typeface="Times New Roman"/>
                <a:cs typeface="Times New Roman"/>
              </a:rPr>
              <a:t>tiêu</a:t>
            </a:r>
            <a:r>
              <a:rPr sz="2200" spc="100" dirty="0">
                <a:solidFill>
                  <a:srgbClr val="03499E"/>
                </a:solidFill>
                <a:latin typeface="Times New Roman"/>
                <a:cs typeface="Times New Roman"/>
              </a:rPr>
              <a:t> </a:t>
            </a:r>
            <a:r>
              <a:rPr sz="2200" dirty="0">
                <a:solidFill>
                  <a:srgbClr val="03499E"/>
                </a:solidFill>
                <a:latin typeface="Times New Roman"/>
                <a:cs typeface="Times New Roman"/>
              </a:rPr>
              <a:t>chuẩn</a:t>
            </a:r>
            <a:r>
              <a:rPr sz="2200" spc="100" dirty="0">
                <a:solidFill>
                  <a:srgbClr val="03499E"/>
                </a:solidFill>
                <a:latin typeface="Times New Roman"/>
                <a:cs typeface="Times New Roman"/>
              </a:rPr>
              <a:t> </a:t>
            </a:r>
            <a:r>
              <a:rPr sz="2200" dirty="0">
                <a:solidFill>
                  <a:srgbClr val="03499E"/>
                </a:solidFill>
                <a:latin typeface="Times New Roman"/>
                <a:cs typeface="Times New Roman"/>
              </a:rPr>
              <a:t>đánh</a:t>
            </a:r>
            <a:r>
              <a:rPr sz="2200" spc="95" dirty="0">
                <a:solidFill>
                  <a:srgbClr val="03499E"/>
                </a:solidFill>
                <a:latin typeface="Times New Roman"/>
                <a:cs typeface="Times New Roman"/>
              </a:rPr>
              <a:t> </a:t>
            </a:r>
            <a:r>
              <a:rPr sz="2200" dirty="0">
                <a:solidFill>
                  <a:srgbClr val="03499E"/>
                </a:solidFill>
                <a:latin typeface="Times New Roman"/>
                <a:cs typeface="Times New Roman"/>
              </a:rPr>
              <a:t>giá</a:t>
            </a:r>
            <a:r>
              <a:rPr sz="2200" spc="85" dirty="0">
                <a:solidFill>
                  <a:srgbClr val="03499E"/>
                </a:solidFill>
                <a:latin typeface="Times New Roman"/>
                <a:cs typeface="Times New Roman"/>
              </a:rPr>
              <a:t> </a:t>
            </a:r>
            <a:r>
              <a:rPr sz="2200" dirty="0">
                <a:solidFill>
                  <a:srgbClr val="03499E"/>
                </a:solidFill>
                <a:latin typeface="Times New Roman"/>
                <a:cs typeface="Times New Roman"/>
              </a:rPr>
              <a:t>HSDT</a:t>
            </a:r>
            <a:r>
              <a:rPr sz="2200" spc="55" dirty="0">
                <a:solidFill>
                  <a:srgbClr val="03499E"/>
                </a:solidFill>
                <a:latin typeface="Times New Roman"/>
                <a:cs typeface="Times New Roman"/>
              </a:rPr>
              <a:t> </a:t>
            </a:r>
            <a:r>
              <a:rPr sz="2200" dirty="0">
                <a:solidFill>
                  <a:srgbClr val="03499E"/>
                </a:solidFill>
                <a:latin typeface="Times New Roman"/>
                <a:cs typeface="Times New Roman"/>
              </a:rPr>
              <a:t>và</a:t>
            </a:r>
            <a:r>
              <a:rPr sz="2200" spc="95" dirty="0">
                <a:solidFill>
                  <a:srgbClr val="03499E"/>
                </a:solidFill>
                <a:latin typeface="Times New Roman"/>
                <a:cs typeface="Times New Roman"/>
              </a:rPr>
              <a:t> </a:t>
            </a:r>
            <a:r>
              <a:rPr sz="2200" dirty="0">
                <a:solidFill>
                  <a:srgbClr val="03499E"/>
                </a:solidFill>
                <a:latin typeface="Times New Roman"/>
                <a:cs typeface="Times New Roman"/>
              </a:rPr>
              <a:t>các</a:t>
            </a:r>
            <a:r>
              <a:rPr sz="2200" spc="100" dirty="0">
                <a:solidFill>
                  <a:srgbClr val="03499E"/>
                </a:solidFill>
                <a:latin typeface="Times New Roman"/>
                <a:cs typeface="Times New Roman"/>
              </a:rPr>
              <a:t> </a:t>
            </a:r>
            <a:r>
              <a:rPr sz="2200" dirty="0">
                <a:solidFill>
                  <a:srgbClr val="03499E"/>
                </a:solidFill>
                <a:latin typeface="Times New Roman"/>
                <a:cs typeface="Times New Roman"/>
              </a:rPr>
              <a:t>yêu</a:t>
            </a:r>
            <a:r>
              <a:rPr sz="2200" spc="90" dirty="0">
                <a:solidFill>
                  <a:srgbClr val="03499E"/>
                </a:solidFill>
                <a:latin typeface="Times New Roman"/>
                <a:cs typeface="Times New Roman"/>
              </a:rPr>
              <a:t> </a:t>
            </a:r>
            <a:r>
              <a:rPr sz="2200" spc="-25" dirty="0">
                <a:solidFill>
                  <a:srgbClr val="03499E"/>
                </a:solidFill>
                <a:latin typeface="Times New Roman"/>
                <a:cs typeface="Times New Roman"/>
              </a:rPr>
              <a:t>cầu</a:t>
            </a:r>
            <a:endParaRPr sz="2200">
              <a:latin typeface="Times New Roman"/>
              <a:cs typeface="Times New Roman"/>
            </a:endParaRPr>
          </a:p>
          <a:p>
            <a:pPr marL="259715">
              <a:lnSpc>
                <a:spcPts val="2280"/>
              </a:lnSpc>
            </a:pPr>
            <a:r>
              <a:rPr sz="2200" dirty="0">
                <a:solidFill>
                  <a:srgbClr val="03499E"/>
                </a:solidFill>
                <a:latin typeface="Times New Roman"/>
                <a:cs typeface="Times New Roman"/>
              </a:rPr>
              <a:t>khác</a:t>
            </a:r>
            <a:r>
              <a:rPr sz="2200" spc="-15" dirty="0">
                <a:solidFill>
                  <a:srgbClr val="03499E"/>
                </a:solidFill>
                <a:latin typeface="Times New Roman"/>
                <a:cs typeface="Times New Roman"/>
              </a:rPr>
              <a:t> </a:t>
            </a:r>
            <a:r>
              <a:rPr sz="2200" dirty="0">
                <a:solidFill>
                  <a:srgbClr val="03499E"/>
                </a:solidFill>
                <a:latin typeface="Times New Roman"/>
                <a:cs typeface="Times New Roman"/>
              </a:rPr>
              <a:t>trong </a:t>
            </a:r>
            <a:r>
              <a:rPr sz="2200" spc="-25" dirty="0">
                <a:solidFill>
                  <a:srgbClr val="03499E"/>
                </a:solidFill>
                <a:latin typeface="Times New Roman"/>
                <a:cs typeface="Times New Roman"/>
              </a:rPr>
              <a:t>HSMT,</a:t>
            </a:r>
            <a:r>
              <a:rPr sz="2200" spc="-5" dirty="0">
                <a:solidFill>
                  <a:srgbClr val="03499E"/>
                </a:solidFill>
                <a:latin typeface="Times New Roman"/>
                <a:cs typeface="Times New Roman"/>
              </a:rPr>
              <a:t> </a:t>
            </a:r>
            <a:r>
              <a:rPr sz="2200" dirty="0">
                <a:solidFill>
                  <a:srgbClr val="03499E"/>
                </a:solidFill>
                <a:latin typeface="Times New Roman"/>
                <a:cs typeface="Times New Roman"/>
              </a:rPr>
              <a:t>căn cứ vào hồ sơ</a:t>
            </a:r>
            <a:r>
              <a:rPr sz="2200" spc="-10" dirty="0">
                <a:solidFill>
                  <a:srgbClr val="03499E"/>
                </a:solidFill>
                <a:latin typeface="Times New Roman"/>
                <a:cs typeface="Times New Roman"/>
              </a:rPr>
              <a:t> </a:t>
            </a:r>
            <a:r>
              <a:rPr sz="2200" dirty="0">
                <a:solidFill>
                  <a:srgbClr val="03499E"/>
                </a:solidFill>
                <a:latin typeface="Times New Roman"/>
                <a:cs typeface="Times New Roman"/>
              </a:rPr>
              <a:t>dự</a:t>
            </a:r>
            <a:r>
              <a:rPr sz="2200" spc="-20" dirty="0">
                <a:solidFill>
                  <a:srgbClr val="03499E"/>
                </a:solidFill>
                <a:latin typeface="Times New Roman"/>
                <a:cs typeface="Times New Roman"/>
              </a:rPr>
              <a:t> </a:t>
            </a:r>
            <a:r>
              <a:rPr sz="2200" dirty="0">
                <a:solidFill>
                  <a:srgbClr val="03499E"/>
                </a:solidFill>
                <a:latin typeface="Times New Roman"/>
                <a:cs typeface="Times New Roman"/>
              </a:rPr>
              <a:t>thầu đã</a:t>
            </a:r>
            <a:r>
              <a:rPr sz="2200" spc="-10" dirty="0">
                <a:solidFill>
                  <a:srgbClr val="03499E"/>
                </a:solidFill>
                <a:latin typeface="Times New Roman"/>
                <a:cs typeface="Times New Roman"/>
              </a:rPr>
              <a:t> </a:t>
            </a:r>
            <a:r>
              <a:rPr sz="2200" dirty="0">
                <a:solidFill>
                  <a:srgbClr val="03499E"/>
                </a:solidFill>
                <a:latin typeface="Times New Roman"/>
                <a:cs typeface="Times New Roman"/>
              </a:rPr>
              <a:t>nộp,</a:t>
            </a:r>
            <a:r>
              <a:rPr sz="2200" spc="-15" dirty="0">
                <a:solidFill>
                  <a:srgbClr val="03499E"/>
                </a:solidFill>
                <a:latin typeface="Times New Roman"/>
                <a:cs typeface="Times New Roman"/>
              </a:rPr>
              <a:t> </a:t>
            </a:r>
            <a:r>
              <a:rPr sz="2200" dirty="0">
                <a:solidFill>
                  <a:srgbClr val="03499E"/>
                </a:solidFill>
                <a:latin typeface="Times New Roman"/>
                <a:cs typeface="Times New Roman"/>
              </a:rPr>
              <a:t>các</a:t>
            </a:r>
            <a:r>
              <a:rPr sz="2200" spc="-10" dirty="0">
                <a:solidFill>
                  <a:srgbClr val="03499E"/>
                </a:solidFill>
                <a:latin typeface="Times New Roman"/>
                <a:cs typeface="Times New Roman"/>
              </a:rPr>
              <a:t> </a:t>
            </a:r>
            <a:r>
              <a:rPr sz="2200" dirty="0">
                <a:solidFill>
                  <a:srgbClr val="03499E"/>
                </a:solidFill>
                <a:latin typeface="Times New Roman"/>
                <a:cs typeface="Times New Roman"/>
              </a:rPr>
              <a:t>tài</a:t>
            </a:r>
            <a:r>
              <a:rPr sz="2200" spc="-10" dirty="0">
                <a:solidFill>
                  <a:srgbClr val="03499E"/>
                </a:solidFill>
                <a:latin typeface="Times New Roman"/>
                <a:cs typeface="Times New Roman"/>
              </a:rPr>
              <a:t> </a:t>
            </a:r>
            <a:r>
              <a:rPr sz="2200" dirty="0">
                <a:solidFill>
                  <a:srgbClr val="03499E"/>
                </a:solidFill>
                <a:latin typeface="Times New Roman"/>
                <a:cs typeface="Times New Roman"/>
              </a:rPr>
              <a:t>liệu giải</a:t>
            </a:r>
            <a:r>
              <a:rPr sz="2200" spc="-5" dirty="0">
                <a:solidFill>
                  <a:srgbClr val="03499E"/>
                </a:solidFill>
                <a:latin typeface="Times New Roman"/>
                <a:cs typeface="Times New Roman"/>
              </a:rPr>
              <a:t> </a:t>
            </a:r>
            <a:r>
              <a:rPr sz="2200" spc="-10" dirty="0">
                <a:solidFill>
                  <a:srgbClr val="03499E"/>
                </a:solidFill>
                <a:latin typeface="Times New Roman"/>
                <a:cs typeface="Times New Roman"/>
              </a:rPr>
              <a:t>thích,</a:t>
            </a:r>
            <a:endParaRPr sz="2200">
              <a:latin typeface="Times New Roman"/>
              <a:cs typeface="Times New Roman"/>
            </a:endParaRPr>
          </a:p>
          <a:p>
            <a:pPr marL="12700">
              <a:lnSpc>
                <a:spcPts val="2460"/>
              </a:lnSpc>
              <a:tabLst>
                <a:tab pos="259079" algn="l"/>
                <a:tab pos="8697595" algn="l"/>
              </a:tabLst>
            </a:pPr>
            <a:r>
              <a:rPr sz="2200" u="heavy" dirty="0">
                <a:solidFill>
                  <a:srgbClr val="03499E"/>
                </a:solidFill>
                <a:uFill>
                  <a:solidFill>
                    <a:srgbClr val="BCC5D5"/>
                  </a:solidFill>
                </a:uFill>
                <a:latin typeface="Times New Roman"/>
                <a:cs typeface="Times New Roman"/>
              </a:rPr>
              <a:t>	làm</a:t>
            </a:r>
            <a:r>
              <a:rPr sz="2200" u="heavy" spc="-20" dirty="0">
                <a:solidFill>
                  <a:srgbClr val="03499E"/>
                </a:solidFill>
                <a:uFill>
                  <a:solidFill>
                    <a:srgbClr val="BCC5D5"/>
                  </a:solidFill>
                </a:uFill>
                <a:latin typeface="Times New Roman"/>
                <a:cs typeface="Times New Roman"/>
              </a:rPr>
              <a:t> </a:t>
            </a:r>
            <a:r>
              <a:rPr sz="2200" u="heavy" dirty="0">
                <a:solidFill>
                  <a:srgbClr val="03499E"/>
                </a:solidFill>
                <a:uFill>
                  <a:solidFill>
                    <a:srgbClr val="BCC5D5"/>
                  </a:solidFill>
                </a:uFill>
                <a:latin typeface="Times New Roman"/>
                <a:cs typeface="Times New Roman"/>
              </a:rPr>
              <a:t>rõ</a:t>
            </a:r>
            <a:r>
              <a:rPr sz="2200" u="heavy" spc="-30" dirty="0">
                <a:solidFill>
                  <a:srgbClr val="03499E"/>
                </a:solidFill>
                <a:uFill>
                  <a:solidFill>
                    <a:srgbClr val="BCC5D5"/>
                  </a:solidFill>
                </a:uFill>
                <a:latin typeface="Times New Roman"/>
                <a:cs typeface="Times New Roman"/>
              </a:rPr>
              <a:t> </a:t>
            </a:r>
            <a:r>
              <a:rPr sz="2200" u="heavy" dirty="0">
                <a:solidFill>
                  <a:srgbClr val="03499E"/>
                </a:solidFill>
                <a:uFill>
                  <a:solidFill>
                    <a:srgbClr val="BCC5D5"/>
                  </a:solidFill>
                </a:uFill>
                <a:latin typeface="Times New Roman"/>
                <a:cs typeface="Times New Roman"/>
              </a:rPr>
              <a:t>hồ</a:t>
            </a:r>
            <a:r>
              <a:rPr sz="2200" u="heavy" spc="-25" dirty="0">
                <a:solidFill>
                  <a:srgbClr val="03499E"/>
                </a:solidFill>
                <a:uFill>
                  <a:solidFill>
                    <a:srgbClr val="BCC5D5"/>
                  </a:solidFill>
                </a:uFill>
                <a:latin typeface="Times New Roman"/>
                <a:cs typeface="Times New Roman"/>
              </a:rPr>
              <a:t> </a:t>
            </a:r>
            <a:r>
              <a:rPr sz="2200" u="heavy" dirty="0">
                <a:solidFill>
                  <a:srgbClr val="03499E"/>
                </a:solidFill>
                <a:uFill>
                  <a:solidFill>
                    <a:srgbClr val="BCC5D5"/>
                  </a:solidFill>
                </a:uFill>
                <a:latin typeface="Times New Roman"/>
                <a:cs typeface="Times New Roman"/>
              </a:rPr>
              <a:t>sơ</a:t>
            </a:r>
            <a:r>
              <a:rPr sz="2200" u="heavy" spc="-10" dirty="0">
                <a:solidFill>
                  <a:srgbClr val="03499E"/>
                </a:solidFill>
                <a:uFill>
                  <a:solidFill>
                    <a:srgbClr val="BCC5D5"/>
                  </a:solidFill>
                </a:uFill>
                <a:latin typeface="Times New Roman"/>
                <a:cs typeface="Times New Roman"/>
              </a:rPr>
              <a:t> </a:t>
            </a:r>
            <a:r>
              <a:rPr sz="2200" u="heavy" dirty="0">
                <a:solidFill>
                  <a:srgbClr val="03499E"/>
                </a:solidFill>
                <a:uFill>
                  <a:solidFill>
                    <a:srgbClr val="BCC5D5"/>
                  </a:solidFill>
                </a:uFill>
                <a:latin typeface="Times New Roman"/>
                <a:cs typeface="Times New Roman"/>
              </a:rPr>
              <a:t>dự</a:t>
            </a:r>
            <a:r>
              <a:rPr sz="2200" u="heavy" spc="-35" dirty="0">
                <a:solidFill>
                  <a:srgbClr val="03499E"/>
                </a:solidFill>
                <a:uFill>
                  <a:solidFill>
                    <a:srgbClr val="BCC5D5"/>
                  </a:solidFill>
                </a:uFill>
                <a:latin typeface="Times New Roman"/>
                <a:cs typeface="Times New Roman"/>
              </a:rPr>
              <a:t> </a:t>
            </a:r>
            <a:r>
              <a:rPr sz="2200" u="heavy" dirty="0">
                <a:solidFill>
                  <a:srgbClr val="03499E"/>
                </a:solidFill>
                <a:uFill>
                  <a:solidFill>
                    <a:srgbClr val="BCC5D5"/>
                  </a:solidFill>
                </a:uFill>
                <a:latin typeface="Times New Roman"/>
                <a:cs typeface="Times New Roman"/>
              </a:rPr>
              <a:t>thầu</a:t>
            </a:r>
            <a:r>
              <a:rPr sz="2200" u="heavy" spc="-20" dirty="0">
                <a:solidFill>
                  <a:srgbClr val="03499E"/>
                </a:solidFill>
                <a:uFill>
                  <a:solidFill>
                    <a:srgbClr val="BCC5D5"/>
                  </a:solidFill>
                </a:uFill>
                <a:latin typeface="Times New Roman"/>
                <a:cs typeface="Times New Roman"/>
              </a:rPr>
              <a:t> </a:t>
            </a:r>
            <a:r>
              <a:rPr sz="2200" u="heavy" dirty="0">
                <a:solidFill>
                  <a:srgbClr val="03499E"/>
                </a:solidFill>
                <a:uFill>
                  <a:solidFill>
                    <a:srgbClr val="BCC5D5"/>
                  </a:solidFill>
                </a:uFill>
                <a:latin typeface="Times New Roman"/>
                <a:cs typeface="Times New Roman"/>
              </a:rPr>
              <a:t>của</a:t>
            </a:r>
            <a:r>
              <a:rPr sz="2200" u="heavy" spc="-20" dirty="0">
                <a:solidFill>
                  <a:srgbClr val="03499E"/>
                </a:solidFill>
                <a:uFill>
                  <a:solidFill>
                    <a:srgbClr val="BCC5D5"/>
                  </a:solidFill>
                </a:uFill>
                <a:latin typeface="Times New Roman"/>
                <a:cs typeface="Times New Roman"/>
              </a:rPr>
              <a:t> </a:t>
            </a:r>
            <a:r>
              <a:rPr sz="2200" u="heavy" dirty="0">
                <a:solidFill>
                  <a:srgbClr val="03499E"/>
                </a:solidFill>
                <a:uFill>
                  <a:solidFill>
                    <a:srgbClr val="BCC5D5"/>
                  </a:solidFill>
                </a:uFill>
                <a:latin typeface="Times New Roman"/>
                <a:cs typeface="Times New Roman"/>
              </a:rPr>
              <a:t>nhà</a:t>
            </a:r>
            <a:r>
              <a:rPr sz="2200" u="heavy" spc="-25" dirty="0">
                <a:solidFill>
                  <a:srgbClr val="03499E"/>
                </a:solidFill>
                <a:uFill>
                  <a:solidFill>
                    <a:srgbClr val="BCC5D5"/>
                  </a:solidFill>
                </a:uFill>
                <a:latin typeface="Times New Roman"/>
                <a:cs typeface="Times New Roman"/>
              </a:rPr>
              <a:t> </a:t>
            </a:r>
            <a:r>
              <a:rPr sz="2200" u="heavy" spc="-20" dirty="0">
                <a:solidFill>
                  <a:srgbClr val="03499E"/>
                </a:solidFill>
                <a:uFill>
                  <a:solidFill>
                    <a:srgbClr val="BCC5D5"/>
                  </a:solidFill>
                </a:uFill>
                <a:latin typeface="Times New Roman"/>
                <a:cs typeface="Times New Roman"/>
              </a:rPr>
              <a:t>thầu</a:t>
            </a:r>
            <a:r>
              <a:rPr sz="2200" u="heavy" dirty="0">
                <a:solidFill>
                  <a:srgbClr val="03499E"/>
                </a:solidFill>
                <a:uFill>
                  <a:solidFill>
                    <a:srgbClr val="BCC5D5"/>
                  </a:solidFill>
                </a:uFill>
                <a:latin typeface="Times New Roman"/>
                <a:cs typeface="Times New Roman"/>
              </a:rPr>
              <a:t>	</a:t>
            </a:r>
            <a:endParaRPr sz="2200">
              <a:latin typeface="Times New Roman"/>
              <a:cs typeface="Times New Roman"/>
            </a:endParaRPr>
          </a:p>
          <a:p>
            <a:pPr marL="259715" marR="85725" indent="200660" algn="just">
              <a:lnSpc>
                <a:spcPct val="86300"/>
              </a:lnSpc>
              <a:spcBef>
                <a:spcPts val="1500"/>
              </a:spcBef>
              <a:buChar char="-"/>
              <a:tabLst>
                <a:tab pos="460375" algn="l"/>
              </a:tabLst>
            </a:pPr>
            <a:r>
              <a:rPr sz="2200" dirty="0">
                <a:solidFill>
                  <a:srgbClr val="03499E"/>
                </a:solidFill>
                <a:latin typeface="Times New Roman"/>
                <a:cs typeface="Times New Roman"/>
              </a:rPr>
              <a:t>Cho</a:t>
            </a:r>
            <a:r>
              <a:rPr sz="2200" spc="285" dirty="0">
                <a:solidFill>
                  <a:srgbClr val="03499E"/>
                </a:solidFill>
                <a:latin typeface="Times New Roman"/>
                <a:cs typeface="Times New Roman"/>
              </a:rPr>
              <a:t> </a:t>
            </a:r>
            <a:r>
              <a:rPr sz="2200" dirty="0">
                <a:solidFill>
                  <a:srgbClr val="03499E"/>
                </a:solidFill>
                <a:latin typeface="Times New Roman"/>
                <a:cs typeface="Times New Roman"/>
              </a:rPr>
              <a:t>phép</a:t>
            </a:r>
            <a:r>
              <a:rPr sz="2200" spc="260" dirty="0">
                <a:solidFill>
                  <a:srgbClr val="03499E"/>
                </a:solidFill>
                <a:latin typeface="Times New Roman"/>
                <a:cs typeface="Times New Roman"/>
              </a:rPr>
              <a:t> </a:t>
            </a:r>
            <a:r>
              <a:rPr sz="2200" dirty="0">
                <a:solidFill>
                  <a:srgbClr val="03499E"/>
                </a:solidFill>
                <a:latin typeface="Times New Roman"/>
                <a:cs typeface="Times New Roman"/>
              </a:rPr>
              <a:t>NT</a:t>
            </a:r>
            <a:r>
              <a:rPr sz="2200" spc="235" dirty="0">
                <a:solidFill>
                  <a:srgbClr val="03499E"/>
                </a:solidFill>
                <a:latin typeface="Times New Roman"/>
                <a:cs typeface="Times New Roman"/>
              </a:rPr>
              <a:t> </a:t>
            </a:r>
            <a:r>
              <a:rPr sz="2200" dirty="0">
                <a:solidFill>
                  <a:srgbClr val="03499E"/>
                </a:solidFill>
                <a:latin typeface="Times New Roman"/>
                <a:cs typeface="Times New Roman"/>
              </a:rPr>
              <a:t>bổ</a:t>
            </a:r>
            <a:r>
              <a:rPr sz="2200" spc="280" dirty="0">
                <a:solidFill>
                  <a:srgbClr val="03499E"/>
                </a:solidFill>
                <a:latin typeface="Times New Roman"/>
                <a:cs typeface="Times New Roman"/>
              </a:rPr>
              <a:t> </a:t>
            </a:r>
            <a:r>
              <a:rPr sz="2200" dirty="0">
                <a:solidFill>
                  <a:srgbClr val="03499E"/>
                </a:solidFill>
                <a:latin typeface="Times New Roman"/>
                <a:cs typeface="Times New Roman"/>
              </a:rPr>
              <a:t>sung,</a:t>
            </a:r>
            <a:r>
              <a:rPr sz="2200" spc="265" dirty="0">
                <a:solidFill>
                  <a:srgbClr val="03499E"/>
                </a:solidFill>
                <a:latin typeface="Times New Roman"/>
                <a:cs typeface="Times New Roman"/>
              </a:rPr>
              <a:t> </a:t>
            </a:r>
            <a:r>
              <a:rPr sz="2200" dirty="0">
                <a:solidFill>
                  <a:srgbClr val="03499E"/>
                </a:solidFill>
                <a:latin typeface="Times New Roman"/>
                <a:cs typeface="Times New Roman"/>
              </a:rPr>
              <a:t>thay</a:t>
            </a:r>
            <a:r>
              <a:rPr sz="2200" spc="285" dirty="0">
                <a:solidFill>
                  <a:srgbClr val="03499E"/>
                </a:solidFill>
                <a:latin typeface="Times New Roman"/>
                <a:cs typeface="Times New Roman"/>
              </a:rPr>
              <a:t> </a:t>
            </a:r>
            <a:r>
              <a:rPr sz="2200" dirty="0">
                <a:solidFill>
                  <a:srgbClr val="03499E"/>
                </a:solidFill>
                <a:latin typeface="Times New Roman"/>
                <a:cs typeface="Times New Roman"/>
              </a:rPr>
              <a:t>thế</a:t>
            </a:r>
            <a:r>
              <a:rPr sz="2200" spc="260" dirty="0">
                <a:solidFill>
                  <a:srgbClr val="03499E"/>
                </a:solidFill>
                <a:latin typeface="Times New Roman"/>
                <a:cs typeface="Times New Roman"/>
              </a:rPr>
              <a:t> </a:t>
            </a:r>
            <a:r>
              <a:rPr sz="2200" dirty="0">
                <a:solidFill>
                  <a:srgbClr val="03499E"/>
                </a:solidFill>
                <a:latin typeface="Times New Roman"/>
                <a:cs typeface="Times New Roman"/>
              </a:rPr>
              <a:t>01</a:t>
            </a:r>
            <a:r>
              <a:rPr sz="2200" spc="270" dirty="0">
                <a:solidFill>
                  <a:srgbClr val="03499E"/>
                </a:solidFill>
                <a:latin typeface="Times New Roman"/>
                <a:cs typeface="Times New Roman"/>
              </a:rPr>
              <a:t> </a:t>
            </a:r>
            <a:r>
              <a:rPr sz="2200" dirty="0">
                <a:solidFill>
                  <a:srgbClr val="03499E"/>
                </a:solidFill>
                <a:latin typeface="Times New Roman"/>
                <a:cs typeface="Times New Roman"/>
              </a:rPr>
              <a:t>lần</a:t>
            </a:r>
            <a:r>
              <a:rPr sz="2200" spc="275" dirty="0">
                <a:solidFill>
                  <a:srgbClr val="03499E"/>
                </a:solidFill>
                <a:latin typeface="Times New Roman"/>
                <a:cs typeface="Times New Roman"/>
              </a:rPr>
              <a:t> </a:t>
            </a:r>
            <a:r>
              <a:rPr sz="2200" dirty="0">
                <a:solidFill>
                  <a:srgbClr val="03499E"/>
                </a:solidFill>
                <a:latin typeface="Times New Roman"/>
                <a:cs typeface="Times New Roman"/>
              </a:rPr>
              <a:t>đối</a:t>
            </a:r>
            <a:r>
              <a:rPr sz="2200" spc="260" dirty="0">
                <a:solidFill>
                  <a:srgbClr val="03499E"/>
                </a:solidFill>
                <a:latin typeface="Times New Roman"/>
                <a:cs typeface="Times New Roman"/>
              </a:rPr>
              <a:t> </a:t>
            </a:r>
            <a:r>
              <a:rPr sz="2200" dirty="0">
                <a:solidFill>
                  <a:srgbClr val="03499E"/>
                </a:solidFill>
                <a:latin typeface="Times New Roman"/>
                <a:cs typeface="Times New Roman"/>
              </a:rPr>
              <a:t>với</a:t>
            </a:r>
            <a:r>
              <a:rPr sz="2200" spc="275" dirty="0">
                <a:solidFill>
                  <a:srgbClr val="03499E"/>
                </a:solidFill>
                <a:latin typeface="Times New Roman"/>
                <a:cs typeface="Times New Roman"/>
              </a:rPr>
              <a:t> </a:t>
            </a:r>
            <a:r>
              <a:rPr sz="2200" dirty="0">
                <a:solidFill>
                  <a:srgbClr val="03499E"/>
                </a:solidFill>
                <a:latin typeface="Times New Roman"/>
                <a:cs typeface="Times New Roman"/>
              </a:rPr>
              <a:t>nhân</a:t>
            </a:r>
            <a:r>
              <a:rPr sz="2200" spc="280" dirty="0">
                <a:solidFill>
                  <a:srgbClr val="03499E"/>
                </a:solidFill>
                <a:latin typeface="Times New Roman"/>
                <a:cs typeface="Times New Roman"/>
              </a:rPr>
              <a:t> </a:t>
            </a:r>
            <a:r>
              <a:rPr sz="2200" dirty="0">
                <a:solidFill>
                  <a:srgbClr val="03499E"/>
                </a:solidFill>
                <a:latin typeface="Times New Roman"/>
                <a:cs typeface="Times New Roman"/>
              </a:rPr>
              <a:t>sự</a:t>
            </a:r>
            <a:r>
              <a:rPr sz="2200" spc="265" dirty="0">
                <a:solidFill>
                  <a:srgbClr val="03499E"/>
                </a:solidFill>
                <a:latin typeface="Times New Roman"/>
                <a:cs typeface="Times New Roman"/>
              </a:rPr>
              <a:t> </a:t>
            </a:r>
            <a:r>
              <a:rPr sz="2200" dirty="0">
                <a:solidFill>
                  <a:srgbClr val="03499E"/>
                </a:solidFill>
                <a:latin typeface="Times New Roman"/>
                <a:cs typeface="Times New Roman"/>
              </a:rPr>
              <a:t>chủ</a:t>
            </a:r>
            <a:r>
              <a:rPr sz="2200" spc="280" dirty="0">
                <a:solidFill>
                  <a:srgbClr val="03499E"/>
                </a:solidFill>
                <a:latin typeface="Times New Roman"/>
                <a:cs typeface="Times New Roman"/>
              </a:rPr>
              <a:t> </a:t>
            </a:r>
            <a:r>
              <a:rPr sz="2200" dirty="0">
                <a:solidFill>
                  <a:srgbClr val="03499E"/>
                </a:solidFill>
                <a:latin typeface="Times New Roman"/>
                <a:cs typeface="Times New Roman"/>
              </a:rPr>
              <a:t>chốt</a:t>
            </a:r>
            <a:r>
              <a:rPr sz="2200" spc="275" dirty="0">
                <a:solidFill>
                  <a:srgbClr val="03499E"/>
                </a:solidFill>
                <a:latin typeface="Times New Roman"/>
                <a:cs typeface="Times New Roman"/>
              </a:rPr>
              <a:t> </a:t>
            </a:r>
            <a:r>
              <a:rPr sz="2200" i="1" spc="-20" dirty="0">
                <a:solidFill>
                  <a:srgbClr val="03499E"/>
                </a:solidFill>
                <a:latin typeface="Times New Roman"/>
                <a:cs typeface="Times New Roman"/>
              </a:rPr>
              <a:t>(trừ </a:t>
            </a:r>
            <a:r>
              <a:rPr sz="2200" i="1" dirty="0">
                <a:solidFill>
                  <a:srgbClr val="03499E"/>
                </a:solidFill>
                <a:latin typeface="Times New Roman"/>
                <a:cs typeface="Times New Roman"/>
              </a:rPr>
              <a:t>nhân</a:t>
            </a:r>
            <a:r>
              <a:rPr sz="2200" i="1" spc="-20" dirty="0">
                <a:solidFill>
                  <a:srgbClr val="03499E"/>
                </a:solidFill>
                <a:latin typeface="Times New Roman"/>
                <a:cs typeface="Times New Roman"/>
              </a:rPr>
              <a:t> </a:t>
            </a:r>
            <a:r>
              <a:rPr sz="2200" i="1" dirty="0">
                <a:solidFill>
                  <a:srgbClr val="03499E"/>
                </a:solidFill>
                <a:latin typeface="Times New Roman"/>
                <a:cs typeface="Times New Roman"/>
              </a:rPr>
              <a:t>sự</a:t>
            </a:r>
            <a:r>
              <a:rPr sz="2200" i="1" spc="-15" dirty="0">
                <a:solidFill>
                  <a:srgbClr val="03499E"/>
                </a:solidFill>
                <a:latin typeface="Times New Roman"/>
                <a:cs typeface="Times New Roman"/>
              </a:rPr>
              <a:t> </a:t>
            </a:r>
            <a:r>
              <a:rPr sz="2200" i="1" dirty="0">
                <a:solidFill>
                  <a:srgbClr val="03499E"/>
                </a:solidFill>
                <a:latin typeface="Times New Roman"/>
                <a:cs typeface="Times New Roman"/>
              </a:rPr>
              <a:t>chủ</a:t>
            </a:r>
            <a:r>
              <a:rPr sz="2200" i="1" spc="-25" dirty="0">
                <a:solidFill>
                  <a:srgbClr val="03499E"/>
                </a:solidFill>
                <a:latin typeface="Times New Roman"/>
                <a:cs typeface="Times New Roman"/>
              </a:rPr>
              <a:t> </a:t>
            </a:r>
            <a:r>
              <a:rPr sz="2200" i="1" dirty="0">
                <a:solidFill>
                  <a:srgbClr val="03499E"/>
                </a:solidFill>
                <a:latin typeface="Times New Roman"/>
                <a:cs typeface="Times New Roman"/>
              </a:rPr>
              <a:t>chốt</a:t>
            </a:r>
            <a:r>
              <a:rPr sz="2200" i="1" spc="-10" dirty="0">
                <a:solidFill>
                  <a:srgbClr val="03499E"/>
                </a:solidFill>
                <a:latin typeface="Times New Roman"/>
                <a:cs typeface="Times New Roman"/>
              </a:rPr>
              <a:t> </a:t>
            </a:r>
            <a:r>
              <a:rPr sz="2200" i="1" dirty="0">
                <a:solidFill>
                  <a:srgbClr val="03499E"/>
                </a:solidFill>
                <a:latin typeface="Times New Roman"/>
                <a:cs typeface="Times New Roman"/>
              </a:rPr>
              <a:t>thực</a:t>
            </a:r>
            <a:r>
              <a:rPr sz="2200" i="1" spc="-20" dirty="0">
                <a:solidFill>
                  <a:srgbClr val="03499E"/>
                </a:solidFill>
                <a:latin typeface="Times New Roman"/>
                <a:cs typeface="Times New Roman"/>
              </a:rPr>
              <a:t> </a:t>
            </a:r>
            <a:r>
              <a:rPr sz="2200" i="1" dirty="0">
                <a:solidFill>
                  <a:srgbClr val="03499E"/>
                </a:solidFill>
                <a:latin typeface="Times New Roman"/>
                <a:cs typeface="Times New Roman"/>
              </a:rPr>
              <a:t>hiện</a:t>
            </a:r>
            <a:r>
              <a:rPr sz="2200" i="1" spc="-10" dirty="0">
                <a:solidFill>
                  <a:srgbClr val="03499E"/>
                </a:solidFill>
                <a:latin typeface="Times New Roman"/>
                <a:cs typeface="Times New Roman"/>
              </a:rPr>
              <a:t> </a:t>
            </a:r>
            <a:r>
              <a:rPr sz="2200" i="1" dirty="0">
                <a:solidFill>
                  <a:srgbClr val="03499E"/>
                </a:solidFill>
                <a:latin typeface="Times New Roman"/>
                <a:cs typeface="Times New Roman"/>
              </a:rPr>
              <a:t>phần</a:t>
            </a:r>
            <a:r>
              <a:rPr sz="2200" i="1" spc="-15" dirty="0">
                <a:solidFill>
                  <a:srgbClr val="03499E"/>
                </a:solidFill>
                <a:latin typeface="Times New Roman"/>
                <a:cs typeface="Times New Roman"/>
              </a:rPr>
              <a:t> </a:t>
            </a:r>
            <a:r>
              <a:rPr sz="2200" i="1" dirty="0">
                <a:solidFill>
                  <a:srgbClr val="03499E"/>
                </a:solidFill>
                <a:latin typeface="Times New Roman"/>
                <a:cs typeface="Times New Roman"/>
              </a:rPr>
              <a:t>công</a:t>
            </a:r>
            <a:r>
              <a:rPr sz="2200" i="1" spc="-25" dirty="0">
                <a:solidFill>
                  <a:srgbClr val="03499E"/>
                </a:solidFill>
                <a:latin typeface="Times New Roman"/>
                <a:cs typeface="Times New Roman"/>
              </a:rPr>
              <a:t> </a:t>
            </a:r>
            <a:r>
              <a:rPr sz="2200" i="1" dirty="0">
                <a:solidFill>
                  <a:srgbClr val="03499E"/>
                </a:solidFill>
                <a:latin typeface="Times New Roman"/>
                <a:cs typeface="Times New Roman"/>
              </a:rPr>
              <a:t>việc</a:t>
            </a:r>
            <a:r>
              <a:rPr sz="2200" i="1" spc="-25" dirty="0">
                <a:solidFill>
                  <a:srgbClr val="03499E"/>
                </a:solidFill>
                <a:latin typeface="Times New Roman"/>
                <a:cs typeface="Times New Roman"/>
              </a:rPr>
              <a:t> </a:t>
            </a:r>
            <a:r>
              <a:rPr sz="2200" i="1" dirty="0">
                <a:solidFill>
                  <a:srgbClr val="03499E"/>
                </a:solidFill>
                <a:latin typeface="Times New Roman"/>
                <a:cs typeface="Times New Roman"/>
              </a:rPr>
              <a:t>tư</a:t>
            </a:r>
            <a:r>
              <a:rPr sz="2200" i="1" spc="-10" dirty="0">
                <a:solidFill>
                  <a:srgbClr val="03499E"/>
                </a:solidFill>
                <a:latin typeface="Times New Roman"/>
                <a:cs typeface="Times New Roman"/>
              </a:rPr>
              <a:t> </a:t>
            </a:r>
            <a:r>
              <a:rPr sz="2200" i="1" dirty="0">
                <a:solidFill>
                  <a:srgbClr val="03499E"/>
                </a:solidFill>
                <a:latin typeface="Times New Roman"/>
                <a:cs typeface="Times New Roman"/>
              </a:rPr>
              <a:t>vấn</a:t>
            </a:r>
            <a:r>
              <a:rPr sz="2200" i="1" spc="-5" dirty="0">
                <a:solidFill>
                  <a:srgbClr val="03499E"/>
                </a:solidFill>
                <a:latin typeface="Times New Roman"/>
                <a:cs typeface="Times New Roman"/>
              </a:rPr>
              <a:t> </a:t>
            </a:r>
            <a:r>
              <a:rPr sz="2200" i="1" dirty="0">
                <a:solidFill>
                  <a:srgbClr val="03499E"/>
                </a:solidFill>
                <a:latin typeface="Times New Roman"/>
                <a:cs typeface="Times New Roman"/>
              </a:rPr>
              <a:t>(E)</a:t>
            </a:r>
            <a:r>
              <a:rPr sz="2200" i="1" spc="-15" dirty="0">
                <a:solidFill>
                  <a:srgbClr val="03499E"/>
                </a:solidFill>
                <a:latin typeface="Times New Roman"/>
                <a:cs typeface="Times New Roman"/>
              </a:rPr>
              <a:t> </a:t>
            </a:r>
            <a:r>
              <a:rPr sz="2200" i="1" dirty="0">
                <a:solidFill>
                  <a:srgbClr val="03499E"/>
                </a:solidFill>
                <a:latin typeface="Times New Roman"/>
                <a:cs typeface="Times New Roman"/>
              </a:rPr>
              <a:t>trong</a:t>
            </a:r>
            <a:r>
              <a:rPr sz="2200" i="1" spc="-15" dirty="0">
                <a:solidFill>
                  <a:srgbClr val="03499E"/>
                </a:solidFill>
                <a:latin typeface="Times New Roman"/>
                <a:cs typeface="Times New Roman"/>
              </a:rPr>
              <a:t> </a:t>
            </a:r>
            <a:r>
              <a:rPr sz="2200" i="1" dirty="0">
                <a:solidFill>
                  <a:srgbClr val="03499E"/>
                </a:solidFill>
                <a:latin typeface="Times New Roman"/>
                <a:cs typeface="Times New Roman"/>
              </a:rPr>
              <a:t>gói</a:t>
            </a:r>
            <a:r>
              <a:rPr sz="2200" i="1" spc="-25" dirty="0">
                <a:solidFill>
                  <a:srgbClr val="03499E"/>
                </a:solidFill>
                <a:latin typeface="Times New Roman"/>
                <a:cs typeface="Times New Roman"/>
              </a:rPr>
              <a:t> </a:t>
            </a:r>
            <a:r>
              <a:rPr sz="2200" i="1" dirty="0">
                <a:solidFill>
                  <a:srgbClr val="03499E"/>
                </a:solidFill>
                <a:latin typeface="Times New Roman"/>
                <a:cs typeface="Times New Roman"/>
              </a:rPr>
              <a:t>thầu</a:t>
            </a:r>
            <a:r>
              <a:rPr sz="2200" i="1" spc="-5" dirty="0">
                <a:solidFill>
                  <a:srgbClr val="03499E"/>
                </a:solidFill>
                <a:latin typeface="Times New Roman"/>
                <a:cs typeface="Times New Roman"/>
              </a:rPr>
              <a:t> </a:t>
            </a:r>
            <a:r>
              <a:rPr sz="2200" i="1" spc="-20" dirty="0">
                <a:solidFill>
                  <a:srgbClr val="03499E"/>
                </a:solidFill>
                <a:latin typeface="Times New Roman"/>
                <a:cs typeface="Times New Roman"/>
              </a:rPr>
              <a:t>EPC, </a:t>
            </a:r>
            <a:r>
              <a:rPr sz="2200" i="1" spc="-85" dirty="0">
                <a:solidFill>
                  <a:srgbClr val="03499E"/>
                </a:solidFill>
                <a:latin typeface="Times New Roman"/>
                <a:cs typeface="Times New Roman"/>
              </a:rPr>
              <a:t>EP,</a:t>
            </a:r>
            <a:r>
              <a:rPr sz="2200" i="1" spc="-10" dirty="0">
                <a:solidFill>
                  <a:srgbClr val="03499E"/>
                </a:solidFill>
                <a:latin typeface="Times New Roman"/>
                <a:cs typeface="Times New Roman"/>
              </a:rPr>
              <a:t> </a:t>
            </a:r>
            <a:r>
              <a:rPr sz="2200" i="1" dirty="0">
                <a:solidFill>
                  <a:srgbClr val="03499E"/>
                </a:solidFill>
                <a:latin typeface="Times New Roman"/>
                <a:cs typeface="Times New Roman"/>
              </a:rPr>
              <a:t>EC,</a:t>
            </a:r>
            <a:r>
              <a:rPr sz="2200" i="1" spc="-5" dirty="0">
                <a:solidFill>
                  <a:srgbClr val="03499E"/>
                </a:solidFill>
                <a:latin typeface="Times New Roman"/>
                <a:cs typeface="Times New Roman"/>
              </a:rPr>
              <a:t> </a:t>
            </a:r>
            <a:r>
              <a:rPr sz="2200" i="1" dirty="0">
                <a:solidFill>
                  <a:srgbClr val="03499E"/>
                </a:solidFill>
                <a:latin typeface="Times New Roman"/>
                <a:cs typeface="Times New Roman"/>
              </a:rPr>
              <a:t>chìa</a:t>
            </a:r>
            <a:r>
              <a:rPr sz="2200" i="1" spc="-25" dirty="0">
                <a:solidFill>
                  <a:srgbClr val="03499E"/>
                </a:solidFill>
                <a:latin typeface="Times New Roman"/>
                <a:cs typeface="Times New Roman"/>
              </a:rPr>
              <a:t> </a:t>
            </a:r>
            <a:r>
              <a:rPr sz="2200" i="1" dirty="0">
                <a:solidFill>
                  <a:srgbClr val="03499E"/>
                </a:solidFill>
                <a:latin typeface="Times New Roman"/>
                <a:cs typeface="Times New Roman"/>
              </a:rPr>
              <a:t>khóa</a:t>
            </a:r>
            <a:r>
              <a:rPr sz="2200" i="1" spc="-5" dirty="0">
                <a:solidFill>
                  <a:srgbClr val="03499E"/>
                </a:solidFill>
                <a:latin typeface="Times New Roman"/>
                <a:cs typeface="Times New Roman"/>
              </a:rPr>
              <a:t> </a:t>
            </a:r>
            <a:r>
              <a:rPr sz="2200" i="1" dirty="0">
                <a:solidFill>
                  <a:srgbClr val="03499E"/>
                </a:solidFill>
                <a:latin typeface="Times New Roman"/>
                <a:cs typeface="Times New Roman"/>
              </a:rPr>
              <a:t>trao</a:t>
            </a:r>
            <a:r>
              <a:rPr sz="2200" i="1" spc="-5" dirty="0">
                <a:solidFill>
                  <a:srgbClr val="03499E"/>
                </a:solidFill>
                <a:latin typeface="Times New Roman"/>
                <a:cs typeface="Times New Roman"/>
              </a:rPr>
              <a:t> </a:t>
            </a:r>
            <a:r>
              <a:rPr sz="2200" i="1" dirty="0">
                <a:solidFill>
                  <a:srgbClr val="03499E"/>
                </a:solidFill>
                <a:latin typeface="Times New Roman"/>
                <a:cs typeface="Times New Roman"/>
              </a:rPr>
              <a:t>tay)</a:t>
            </a:r>
            <a:r>
              <a:rPr sz="2200" dirty="0">
                <a:solidFill>
                  <a:srgbClr val="03499E"/>
                </a:solidFill>
                <a:latin typeface="Times New Roman"/>
                <a:cs typeface="Times New Roman"/>
              </a:rPr>
              <a:t>,</a:t>
            </a:r>
            <a:r>
              <a:rPr sz="2200" spc="-10" dirty="0">
                <a:solidFill>
                  <a:srgbClr val="03499E"/>
                </a:solidFill>
                <a:latin typeface="Times New Roman"/>
                <a:cs typeface="Times New Roman"/>
              </a:rPr>
              <a:t> </a:t>
            </a:r>
            <a:r>
              <a:rPr sz="2200" dirty="0">
                <a:solidFill>
                  <a:srgbClr val="03499E"/>
                </a:solidFill>
                <a:latin typeface="Times New Roman"/>
                <a:cs typeface="Times New Roman"/>
              </a:rPr>
              <a:t>thiết</a:t>
            </a:r>
            <a:r>
              <a:rPr sz="2200" spc="-15" dirty="0">
                <a:solidFill>
                  <a:srgbClr val="03499E"/>
                </a:solidFill>
                <a:latin typeface="Times New Roman"/>
                <a:cs typeface="Times New Roman"/>
              </a:rPr>
              <a:t> </a:t>
            </a:r>
            <a:r>
              <a:rPr sz="2200" dirty="0">
                <a:solidFill>
                  <a:srgbClr val="03499E"/>
                </a:solidFill>
                <a:latin typeface="Times New Roman"/>
                <a:cs typeface="Times New Roman"/>
              </a:rPr>
              <a:t>bị</a:t>
            </a:r>
            <a:r>
              <a:rPr sz="2200" spc="-20" dirty="0">
                <a:solidFill>
                  <a:srgbClr val="03499E"/>
                </a:solidFill>
                <a:latin typeface="Times New Roman"/>
                <a:cs typeface="Times New Roman"/>
              </a:rPr>
              <a:t> </a:t>
            </a:r>
            <a:r>
              <a:rPr sz="2200" dirty="0">
                <a:solidFill>
                  <a:srgbClr val="03499E"/>
                </a:solidFill>
                <a:latin typeface="Times New Roman"/>
                <a:cs typeface="Times New Roman"/>
              </a:rPr>
              <a:t>thi</a:t>
            </a:r>
            <a:r>
              <a:rPr sz="2200" spc="-20" dirty="0">
                <a:solidFill>
                  <a:srgbClr val="03499E"/>
                </a:solidFill>
                <a:latin typeface="Times New Roman"/>
                <a:cs typeface="Times New Roman"/>
              </a:rPr>
              <a:t> </a:t>
            </a:r>
            <a:r>
              <a:rPr sz="2200" dirty="0">
                <a:solidFill>
                  <a:srgbClr val="03499E"/>
                </a:solidFill>
                <a:latin typeface="Times New Roman"/>
                <a:cs typeface="Times New Roman"/>
              </a:rPr>
              <a:t>công</a:t>
            </a:r>
            <a:r>
              <a:rPr sz="2200" spc="-5" dirty="0">
                <a:solidFill>
                  <a:srgbClr val="03499E"/>
                </a:solidFill>
                <a:latin typeface="Times New Roman"/>
                <a:cs typeface="Times New Roman"/>
              </a:rPr>
              <a:t> </a:t>
            </a:r>
            <a:r>
              <a:rPr sz="2200" dirty="0">
                <a:solidFill>
                  <a:srgbClr val="03499E"/>
                </a:solidFill>
                <a:latin typeface="Times New Roman"/>
                <a:cs typeface="Times New Roman"/>
              </a:rPr>
              <a:t>chủ</a:t>
            </a:r>
            <a:r>
              <a:rPr sz="2200" spc="-25" dirty="0">
                <a:solidFill>
                  <a:srgbClr val="03499E"/>
                </a:solidFill>
                <a:latin typeface="Times New Roman"/>
                <a:cs typeface="Times New Roman"/>
              </a:rPr>
              <a:t> </a:t>
            </a:r>
            <a:r>
              <a:rPr sz="2200" dirty="0">
                <a:solidFill>
                  <a:srgbClr val="03499E"/>
                </a:solidFill>
                <a:latin typeface="Times New Roman"/>
                <a:cs typeface="Times New Roman"/>
              </a:rPr>
              <a:t>yếu</a:t>
            </a:r>
            <a:r>
              <a:rPr sz="2200" spc="-15" dirty="0">
                <a:solidFill>
                  <a:srgbClr val="03499E"/>
                </a:solidFill>
                <a:latin typeface="Times New Roman"/>
                <a:cs typeface="Times New Roman"/>
              </a:rPr>
              <a:t> </a:t>
            </a:r>
            <a:r>
              <a:rPr sz="2200" dirty="0">
                <a:solidFill>
                  <a:srgbClr val="03499E"/>
                </a:solidFill>
                <a:latin typeface="Times New Roman"/>
                <a:cs typeface="Times New Roman"/>
              </a:rPr>
              <a:t>mà</a:t>
            </a:r>
            <a:r>
              <a:rPr sz="2200" spc="-15" dirty="0">
                <a:solidFill>
                  <a:srgbClr val="03499E"/>
                </a:solidFill>
                <a:latin typeface="Times New Roman"/>
                <a:cs typeface="Times New Roman"/>
              </a:rPr>
              <a:t> </a:t>
            </a:r>
            <a:r>
              <a:rPr sz="2200" dirty="0">
                <a:solidFill>
                  <a:srgbClr val="03499E"/>
                </a:solidFill>
                <a:latin typeface="Times New Roman"/>
                <a:cs typeface="Times New Roman"/>
              </a:rPr>
              <a:t>NT</a:t>
            </a:r>
            <a:r>
              <a:rPr sz="2200" spc="-45" dirty="0">
                <a:solidFill>
                  <a:srgbClr val="03499E"/>
                </a:solidFill>
                <a:latin typeface="Times New Roman"/>
                <a:cs typeface="Times New Roman"/>
              </a:rPr>
              <a:t> </a:t>
            </a:r>
            <a:r>
              <a:rPr sz="2200" dirty="0">
                <a:solidFill>
                  <a:srgbClr val="03499E"/>
                </a:solidFill>
                <a:latin typeface="Times New Roman"/>
                <a:cs typeface="Times New Roman"/>
              </a:rPr>
              <a:t>đề</a:t>
            </a:r>
            <a:r>
              <a:rPr sz="2200" spc="-10" dirty="0">
                <a:solidFill>
                  <a:srgbClr val="03499E"/>
                </a:solidFill>
                <a:latin typeface="Times New Roman"/>
                <a:cs typeface="Times New Roman"/>
              </a:rPr>
              <a:t> </a:t>
            </a:r>
            <a:r>
              <a:rPr sz="2200" dirty="0">
                <a:solidFill>
                  <a:srgbClr val="03499E"/>
                </a:solidFill>
                <a:latin typeface="Times New Roman"/>
                <a:cs typeface="Times New Roman"/>
              </a:rPr>
              <a:t>xuất</a:t>
            </a:r>
            <a:r>
              <a:rPr sz="2200" spc="-15" dirty="0">
                <a:solidFill>
                  <a:srgbClr val="03499E"/>
                </a:solidFill>
                <a:latin typeface="Times New Roman"/>
                <a:cs typeface="Times New Roman"/>
              </a:rPr>
              <a:t> </a:t>
            </a:r>
            <a:r>
              <a:rPr sz="2200" spc="-10" dirty="0">
                <a:solidFill>
                  <a:srgbClr val="03499E"/>
                </a:solidFill>
                <a:latin typeface="Times New Roman"/>
                <a:cs typeface="Times New Roman"/>
              </a:rPr>
              <a:t>trong </a:t>
            </a:r>
            <a:r>
              <a:rPr sz="2200" dirty="0">
                <a:solidFill>
                  <a:srgbClr val="03499E"/>
                </a:solidFill>
                <a:latin typeface="Times New Roman"/>
                <a:cs typeface="Times New Roman"/>
              </a:rPr>
              <a:t>HSDT</a:t>
            </a:r>
            <a:r>
              <a:rPr sz="2200" spc="229" dirty="0">
                <a:solidFill>
                  <a:srgbClr val="03499E"/>
                </a:solidFill>
                <a:latin typeface="Times New Roman"/>
                <a:cs typeface="Times New Roman"/>
              </a:rPr>
              <a:t> </a:t>
            </a:r>
            <a:r>
              <a:rPr sz="2200" dirty="0">
                <a:solidFill>
                  <a:srgbClr val="03499E"/>
                </a:solidFill>
                <a:latin typeface="Times New Roman"/>
                <a:cs typeface="Times New Roman"/>
              </a:rPr>
              <a:t>không</a:t>
            </a:r>
            <a:r>
              <a:rPr sz="2200" spc="260" dirty="0">
                <a:solidFill>
                  <a:srgbClr val="03499E"/>
                </a:solidFill>
                <a:latin typeface="Times New Roman"/>
                <a:cs typeface="Times New Roman"/>
              </a:rPr>
              <a:t> </a:t>
            </a:r>
            <a:r>
              <a:rPr sz="2200" dirty="0">
                <a:solidFill>
                  <a:srgbClr val="03499E"/>
                </a:solidFill>
                <a:latin typeface="Times New Roman"/>
                <a:cs typeface="Times New Roman"/>
              </a:rPr>
              <a:t>đáp</a:t>
            </a:r>
            <a:r>
              <a:rPr sz="2200" spc="280" dirty="0">
                <a:solidFill>
                  <a:srgbClr val="03499E"/>
                </a:solidFill>
                <a:latin typeface="Times New Roman"/>
                <a:cs typeface="Times New Roman"/>
              </a:rPr>
              <a:t> </a:t>
            </a:r>
            <a:r>
              <a:rPr sz="2200" dirty="0">
                <a:solidFill>
                  <a:srgbClr val="03499E"/>
                </a:solidFill>
                <a:latin typeface="Times New Roman"/>
                <a:cs typeface="Times New Roman"/>
              </a:rPr>
              <a:t>ứng</a:t>
            </a:r>
            <a:r>
              <a:rPr sz="2200" spc="275" dirty="0">
                <a:solidFill>
                  <a:srgbClr val="03499E"/>
                </a:solidFill>
                <a:latin typeface="Times New Roman"/>
                <a:cs typeface="Times New Roman"/>
              </a:rPr>
              <a:t> </a:t>
            </a:r>
            <a:r>
              <a:rPr sz="2200" dirty="0">
                <a:solidFill>
                  <a:srgbClr val="03499E"/>
                </a:solidFill>
                <a:latin typeface="Times New Roman"/>
                <a:cs typeface="Times New Roman"/>
              </a:rPr>
              <a:t>yêu</a:t>
            </a:r>
            <a:r>
              <a:rPr sz="2200" spc="275" dirty="0">
                <a:solidFill>
                  <a:srgbClr val="03499E"/>
                </a:solidFill>
                <a:latin typeface="Times New Roman"/>
                <a:cs typeface="Times New Roman"/>
              </a:rPr>
              <a:t> </a:t>
            </a:r>
            <a:r>
              <a:rPr sz="2200" dirty="0">
                <a:solidFill>
                  <a:srgbClr val="03499E"/>
                </a:solidFill>
                <a:latin typeface="Times New Roman"/>
                <a:cs typeface="Times New Roman"/>
              </a:rPr>
              <a:t>cầu</a:t>
            </a:r>
            <a:r>
              <a:rPr sz="2200" spc="280" dirty="0">
                <a:solidFill>
                  <a:srgbClr val="03499E"/>
                </a:solidFill>
                <a:latin typeface="Times New Roman"/>
                <a:cs typeface="Times New Roman"/>
              </a:rPr>
              <a:t> </a:t>
            </a:r>
            <a:r>
              <a:rPr sz="2200" dirty="0">
                <a:solidFill>
                  <a:srgbClr val="03499E"/>
                </a:solidFill>
                <a:latin typeface="Times New Roman"/>
                <a:cs typeface="Times New Roman"/>
              </a:rPr>
              <a:t>hoặc</a:t>
            </a:r>
            <a:r>
              <a:rPr sz="2200" spc="265" dirty="0">
                <a:solidFill>
                  <a:srgbClr val="03499E"/>
                </a:solidFill>
                <a:latin typeface="Times New Roman"/>
                <a:cs typeface="Times New Roman"/>
              </a:rPr>
              <a:t> </a:t>
            </a:r>
            <a:r>
              <a:rPr sz="2200" dirty="0">
                <a:solidFill>
                  <a:srgbClr val="03499E"/>
                </a:solidFill>
                <a:latin typeface="Times New Roman"/>
                <a:cs typeface="Times New Roman"/>
              </a:rPr>
              <a:t>không</a:t>
            </a:r>
            <a:r>
              <a:rPr sz="2200" spc="275" dirty="0">
                <a:solidFill>
                  <a:srgbClr val="03499E"/>
                </a:solidFill>
                <a:latin typeface="Times New Roman"/>
                <a:cs typeface="Times New Roman"/>
              </a:rPr>
              <a:t> </a:t>
            </a:r>
            <a:r>
              <a:rPr sz="2200" dirty="0">
                <a:solidFill>
                  <a:srgbClr val="03499E"/>
                </a:solidFill>
                <a:latin typeface="Times New Roman"/>
                <a:cs typeface="Times New Roman"/>
              </a:rPr>
              <a:t>chứng</a:t>
            </a:r>
            <a:r>
              <a:rPr sz="2200" spc="270" dirty="0">
                <a:solidFill>
                  <a:srgbClr val="03499E"/>
                </a:solidFill>
                <a:latin typeface="Times New Roman"/>
                <a:cs typeface="Times New Roman"/>
              </a:rPr>
              <a:t> </a:t>
            </a:r>
            <a:r>
              <a:rPr sz="2200" dirty="0">
                <a:solidFill>
                  <a:srgbClr val="03499E"/>
                </a:solidFill>
                <a:latin typeface="Times New Roman"/>
                <a:cs typeface="Times New Roman"/>
              </a:rPr>
              <a:t>minh</a:t>
            </a:r>
            <a:r>
              <a:rPr sz="2200" spc="280" dirty="0">
                <a:solidFill>
                  <a:srgbClr val="03499E"/>
                </a:solidFill>
                <a:latin typeface="Times New Roman"/>
                <a:cs typeface="Times New Roman"/>
              </a:rPr>
              <a:t> </a:t>
            </a:r>
            <a:r>
              <a:rPr sz="2200" dirty="0">
                <a:solidFill>
                  <a:srgbClr val="03499E"/>
                </a:solidFill>
                <a:latin typeface="Times New Roman"/>
                <a:cs typeface="Times New Roman"/>
              </a:rPr>
              <a:t>được</a:t>
            </a:r>
            <a:r>
              <a:rPr sz="2200" spc="280" dirty="0">
                <a:solidFill>
                  <a:srgbClr val="03499E"/>
                </a:solidFill>
                <a:latin typeface="Times New Roman"/>
                <a:cs typeface="Times New Roman"/>
              </a:rPr>
              <a:t> </a:t>
            </a:r>
            <a:r>
              <a:rPr sz="2200" dirty="0">
                <a:solidFill>
                  <a:srgbClr val="03499E"/>
                </a:solidFill>
                <a:latin typeface="Times New Roman"/>
                <a:cs typeface="Times New Roman"/>
              </a:rPr>
              <a:t>khả</a:t>
            </a:r>
            <a:r>
              <a:rPr sz="2200" spc="265" dirty="0">
                <a:solidFill>
                  <a:srgbClr val="03499E"/>
                </a:solidFill>
                <a:latin typeface="Times New Roman"/>
                <a:cs typeface="Times New Roman"/>
              </a:rPr>
              <a:t> </a:t>
            </a:r>
            <a:r>
              <a:rPr sz="2200" spc="-20" dirty="0">
                <a:solidFill>
                  <a:srgbClr val="03499E"/>
                </a:solidFill>
                <a:latin typeface="Times New Roman"/>
                <a:cs typeface="Times New Roman"/>
              </a:rPr>
              <a:t>năng </a:t>
            </a:r>
            <a:r>
              <a:rPr sz="2200" dirty="0">
                <a:solidFill>
                  <a:srgbClr val="03499E"/>
                </a:solidFill>
                <a:latin typeface="Times New Roman"/>
                <a:cs typeface="Times New Roman"/>
              </a:rPr>
              <a:t>huy</a:t>
            </a:r>
            <a:r>
              <a:rPr sz="2200" spc="105" dirty="0">
                <a:solidFill>
                  <a:srgbClr val="03499E"/>
                </a:solidFill>
                <a:latin typeface="Times New Roman"/>
                <a:cs typeface="Times New Roman"/>
              </a:rPr>
              <a:t> </a:t>
            </a:r>
            <a:r>
              <a:rPr sz="2200" dirty="0">
                <a:solidFill>
                  <a:srgbClr val="03499E"/>
                </a:solidFill>
                <a:latin typeface="Times New Roman"/>
                <a:cs typeface="Times New Roman"/>
              </a:rPr>
              <a:t>động</a:t>
            </a:r>
            <a:r>
              <a:rPr sz="2200" spc="90" dirty="0">
                <a:solidFill>
                  <a:srgbClr val="03499E"/>
                </a:solidFill>
                <a:latin typeface="Times New Roman"/>
                <a:cs typeface="Times New Roman"/>
              </a:rPr>
              <a:t> </a:t>
            </a:r>
            <a:r>
              <a:rPr sz="2200" dirty="0">
                <a:solidFill>
                  <a:srgbClr val="03499E"/>
                </a:solidFill>
                <a:latin typeface="Times New Roman"/>
                <a:cs typeface="Times New Roman"/>
              </a:rPr>
              <a:t>nhân</a:t>
            </a:r>
            <a:r>
              <a:rPr sz="2200" spc="100" dirty="0">
                <a:solidFill>
                  <a:srgbClr val="03499E"/>
                </a:solidFill>
                <a:latin typeface="Times New Roman"/>
                <a:cs typeface="Times New Roman"/>
              </a:rPr>
              <a:t> </a:t>
            </a:r>
            <a:r>
              <a:rPr sz="2200" dirty="0">
                <a:solidFill>
                  <a:srgbClr val="03499E"/>
                </a:solidFill>
                <a:latin typeface="Times New Roman"/>
                <a:cs typeface="Times New Roman"/>
              </a:rPr>
              <a:t>sự</a:t>
            </a:r>
            <a:r>
              <a:rPr sz="2200" spc="80" dirty="0">
                <a:solidFill>
                  <a:srgbClr val="03499E"/>
                </a:solidFill>
                <a:latin typeface="Times New Roman"/>
                <a:cs typeface="Times New Roman"/>
              </a:rPr>
              <a:t> </a:t>
            </a:r>
            <a:r>
              <a:rPr sz="2200" dirty="0">
                <a:solidFill>
                  <a:srgbClr val="03499E"/>
                </a:solidFill>
                <a:latin typeface="Times New Roman"/>
                <a:cs typeface="Times New Roman"/>
              </a:rPr>
              <a:t>(bao</a:t>
            </a:r>
            <a:r>
              <a:rPr sz="2200" spc="95" dirty="0">
                <a:solidFill>
                  <a:srgbClr val="03499E"/>
                </a:solidFill>
                <a:latin typeface="Times New Roman"/>
                <a:cs typeface="Times New Roman"/>
              </a:rPr>
              <a:t> </a:t>
            </a:r>
            <a:r>
              <a:rPr sz="2200" dirty="0">
                <a:solidFill>
                  <a:srgbClr val="03499E"/>
                </a:solidFill>
                <a:latin typeface="Times New Roman"/>
                <a:cs typeface="Times New Roman"/>
              </a:rPr>
              <a:t>gồm</a:t>
            </a:r>
            <a:r>
              <a:rPr sz="2200" spc="80" dirty="0">
                <a:solidFill>
                  <a:srgbClr val="03499E"/>
                </a:solidFill>
                <a:latin typeface="Times New Roman"/>
                <a:cs typeface="Times New Roman"/>
              </a:rPr>
              <a:t> </a:t>
            </a:r>
            <a:r>
              <a:rPr sz="2200" dirty="0">
                <a:solidFill>
                  <a:srgbClr val="03499E"/>
                </a:solidFill>
                <a:latin typeface="Times New Roman"/>
                <a:cs typeface="Times New Roman"/>
              </a:rPr>
              <a:t>cả</a:t>
            </a:r>
            <a:r>
              <a:rPr sz="2200" spc="85" dirty="0">
                <a:solidFill>
                  <a:srgbClr val="03499E"/>
                </a:solidFill>
                <a:latin typeface="Times New Roman"/>
                <a:cs typeface="Times New Roman"/>
              </a:rPr>
              <a:t> </a:t>
            </a:r>
            <a:r>
              <a:rPr sz="2200" dirty="0">
                <a:solidFill>
                  <a:srgbClr val="03499E"/>
                </a:solidFill>
                <a:latin typeface="Times New Roman"/>
                <a:cs typeface="Times New Roman"/>
              </a:rPr>
              <a:t>trường</a:t>
            </a:r>
            <a:r>
              <a:rPr sz="2200" spc="100" dirty="0">
                <a:solidFill>
                  <a:srgbClr val="03499E"/>
                </a:solidFill>
                <a:latin typeface="Times New Roman"/>
                <a:cs typeface="Times New Roman"/>
              </a:rPr>
              <a:t> </a:t>
            </a:r>
            <a:r>
              <a:rPr sz="2200" dirty="0">
                <a:solidFill>
                  <a:srgbClr val="03499E"/>
                </a:solidFill>
                <a:latin typeface="Times New Roman"/>
                <a:cs typeface="Times New Roman"/>
              </a:rPr>
              <a:t>hợp</a:t>
            </a:r>
            <a:r>
              <a:rPr sz="2200" spc="95" dirty="0">
                <a:solidFill>
                  <a:srgbClr val="03499E"/>
                </a:solidFill>
                <a:latin typeface="Times New Roman"/>
                <a:cs typeface="Times New Roman"/>
              </a:rPr>
              <a:t> </a:t>
            </a:r>
            <a:r>
              <a:rPr sz="2200" dirty="0">
                <a:solidFill>
                  <a:srgbClr val="03499E"/>
                </a:solidFill>
                <a:latin typeface="Times New Roman"/>
                <a:cs typeface="Times New Roman"/>
              </a:rPr>
              <a:t>nhân</a:t>
            </a:r>
            <a:r>
              <a:rPr sz="2200" spc="95" dirty="0">
                <a:solidFill>
                  <a:srgbClr val="03499E"/>
                </a:solidFill>
                <a:latin typeface="Times New Roman"/>
                <a:cs typeface="Times New Roman"/>
              </a:rPr>
              <a:t> </a:t>
            </a:r>
            <a:r>
              <a:rPr sz="2200" dirty="0">
                <a:solidFill>
                  <a:srgbClr val="03499E"/>
                </a:solidFill>
                <a:latin typeface="Times New Roman"/>
                <a:cs typeface="Times New Roman"/>
              </a:rPr>
              <a:t>sự</a:t>
            </a:r>
            <a:r>
              <a:rPr sz="2200" spc="75" dirty="0">
                <a:solidFill>
                  <a:srgbClr val="03499E"/>
                </a:solidFill>
                <a:latin typeface="Times New Roman"/>
                <a:cs typeface="Times New Roman"/>
              </a:rPr>
              <a:t> </a:t>
            </a:r>
            <a:r>
              <a:rPr sz="2200" dirty="0">
                <a:solidFill>
                  <a:srgbClr val="03499E"/>
                </a:solidFill>
                <a:latin typeface="Times New Roman"/>
                <a:cs typeface="Times New Roman"/>
              </a:rPr>
              <a:t>đã</a:t>
            </a:r>
            <a:r>
              <a:rPr sz="2200" spc="85" dirty="0">
                <a:solidFill>
                  <a:srgbClr val="03499E"/>
                </a:solidFill>
                <a:latin typeface="Times New Roman"/>
                <a:cs typeface="Times New Roman"/>
              </a:rPr>
              <a:t> </a:t>
            </a:r>
            <a:r>
              <a:rPr sz="2200" dirty="0">
                <a:solidFill>
                  <a:srgbClr val="03499E"/>
                </a:solidFill>
                <a:latin typeface="Times New Roman"/>
                <a:cs typeface="Times New Roman"/>
              </a:rPr>
              <a:t>huy</a:t>
            </a:r>
            <a:r>
              <a:rPr sz="2200" spc="105" dirty="0">
                <a:solidFill>
                  <a:srgbClr val="03499E"/>
                </a:solidFill>
                <a:latin typeface="Times New Roman"/>
                <a:cs typeface="Times New Roman"/>
              </a:rPr>
              <a:t> </a:t>
            </a:r>
            <a:r>
              <a:rPr sz="2200" dirty="0">
                <a:solidFill>
                  <a:srgbClr val="03499E"/>
                </a:solidFill>
                <a:latin typeface="Times New Roman"/>
                <a:cs typeface="Times New Roman"/>
              </a:rPr>
              <a:t>động</a:t>
            </a:r>
            <a:r>
              <a:rPr sz="2200" spc="90" dirty="0">
                <a:solidFill>
                  <a:srgbClr val="03499E"/>
                </a:solidFill>
                <a:latin typeface="Times New Roman"/>
                <a:cs typeface="Times New Roman"/>
              </a:rPr>
              <a:t> </a:t>
            </a:r>
            <a:r>
              <a:rPr sz="2200" dirty="0">
                <a:solidFill>
                  <a:srgbClr val="03499E"/>
                </a:solidFill>
                <a:latin typeface="Times New Roman"/>
                <a:cs typeface="Times New Roman"/>
              </a:rPr>
              <a:t>cho</a:t>
            </a:r>
            <a:r>
              <a:rPr sz="2200" spc="95" dirty="0">
                <a:solidFill>
                  <a:srgbClr val="03499E"/>
                </a:solidFill>
                <a:latin typeface="Times New Roman"/>
                <a:cs typeface="Times New Roman"/>
              </a:rPr>
              <a:t> </a:t>
            </a:r>
            <a:r>
              <a:rPr sz="2200" spc="-25" dirty="0">
                <a:solidFill>
                  <a:srgbClr val="03499E"/>
                </a:solidFill>
                <a:latin typeface="Times New Roman"/>
                <a:cs typeface="Times New Roman"/>
              </a:rPr>
              <a:t>hợp </a:t>
            </a:r>
            <a:r>
              <a:rPr sz="2200" dirty="0">
                <a:solidFill>
                  <a:srgbClr val="03499E"/>
                </a:solidFill>
                <a:latin typeface="Times New Roman"/>
                <a:cs typeface="Times New Roman"/>
              </a:rPr>
              <a:t>đồng</a:t>
            </a:r>
            <a:r>
              <a:rPr sz="2200" spc="260" dirty="0">
                <a:solidFill>
                  <a:srgbClr val="03499E"/>
                </a:solidFill>
                <a:latin typeface="Times New Roman"/>
                <a:cs typeface="Times New Roman"/>
              </a:rPr>
              <a:t> </a:t>
            </a:r>
            <a:r>
              <a:rPr sz="2200" dirty="0">
                <a:solidFill>
                  <a:srgbClr val="03499E"/>
                </a:solidFill>
                <a:latin typeface="Times New Roman"/>
                <a:cs typeface="Times New Roman"/>
              </a:rPr>
              <a:t>khác</a:t>
            </a:r>
            <a:r>
              <a:rPr sz="2200" spc="260" dirty="0">
                <a:solidFill>
                  <a:srgbClr val="03499E"/>
                </a:solidFill>
                <a:latin typeface="Times New Roman"/>
                <a:cs typeface="Times New Roman"/>
              </a:rPr>
              <a:t> </a:t>
            </a:r>
            <a:r>
              <a:rPr sz="2200" dirty="0">
                <a:solidFill>
                  <a:srgbClr val="03499E"/>
                </a:solidFill>
                <a:latin typeface="Times New Roman"/>
                <a:cs typeface="Times New Roman"/>
              </a:rPr>
              <a:t>có</a:t>
            </a:r>
            <a:r>
              <a:rPr sz="2200" spc="270" dirty="0">
                <a:solidFill>
                  <a:srgbClr val="03499E"/>
                </a:solidFill>
                <a:latin typeface="Times New Roman"/>
                <a:cs typeface="Times New Roman"/>
              </a:rPr>
              <a:t> </a:t>
            </a:r>
            <a:r>
              <a:rPr sz="2200" dirty="0">
                <a:solidFill>
                  <a:srgbClr val="03499E"/>
                </a:solidFill>
                <a:latin typeface="Times New Roman"/>
                <a:cs typeface="Times New Roman"/>
              </a:rPr>
              <a:t>thời</a:t>
            </a:r>
            <a:r>
              <a:rPr sz="2200" spc="265" dirty="0">
                <a:solidFill>
                  <a:srgbClr val="03499E"/>
                </a:solidFill>
                <a:latin typeface="Times New Roman"/>
                <a:cs typeface="Times New Roman"/>
              </a:rPr>
              <a:t> </a:t>
            </a:r>
            <a:r>
              <a:rPr sz="2200" dirty="0">
                <a:solidFill>
                  <a:srgbClr val="03499E"/>
                </a:solidFill>
                <a:latin typeface="Times New Roman"/>
                <a:cs typeface="Times New Roman"/>
              </a:rPr>
              <a:t>gian</a:t>
            </a:r>
            <a:r>
              <a:rPr sz="2200" spc="270" dirty="0">
                <a:solidFill>
                  <a:srgbClr val="03499E"/>
                </a:solidFill>
                <a:latin typeface="Times New Roman"/>
                <a:cs typeface="Times New Roman"/>
              </a:rPr>
              <a:t> </a:t>
            </a:r>
            <a:r>
              <a:rPr sz="2200" dirty="0">
                <a:solidFill>
                  <a:srgbClr val="03499E"/>
                </a:solidFill>
                <a:latin typeface="Times New Roman"/>
                <a:cs typeface="Times New Roman"/>
              </a:rPr>
              <a:t>làm</a:t>
            </a:r>
            <a:r>
              <a:rPr sz="2200" spc="254" dirty="0">
                <a:solidFill>
                  <a:srgbClr val="03499E"/>
                </a:solidFill>
                <a:latin typeface="Times New Roman"/>
                <a:cs typeface="Times New Roman"/>
              </a:rPr>
              <a:t> </a:t>
            </a:r>
            <a:r>
              <a:rPr sz="2200" dirty="0">
                <a:solidFill>
                  <a:srgbClr val="03499E"/>
                </a:solidFill>
                <a:latin typeface="Times New Roman"/>
                <a:cs typeface="Times New Roman"/>
              </a:rPr>
              <a:t>việc</a:t>
            </a:r>
            <a:r>
              <a:rPr sz="2200" spc="265" dirty="0">
                <a:solidFill>
                  <a:srgbClr val="03499E"/>
                </a:solidFill>
                <a:latin typeface="Times New Roman"/>
                <a:cs typeface="Times New Roman"/>
              </a:rPr>
              <a:t> </a:t>
            </a:r>
            <a:r>
              <a:rPr sz="2200" dirty="0">
                <a:solidFill>
                  <a:srgbClr val="03499E"/>
                </a:solidFill>
                <a:latin typeface="Times New Roman"/>
                <a:cs typeface="Times New Roman"/>
              </a:rPr>
              <a:t>trùng</a:t>
            </a:r>
            <a:r>
              <a:rPr sz="2200" spc="280" dirty="0">
                <a:solidFill>
                  <a:srgbClr val="03499E"/>
                </a:solidFill>
                <a:latin typeface="Times New Roman"/>
                <a:cs typeface="Times New Roman"/>
              </a:rPr>
              <a:t> </a:t>
            </a:r>
            <a:r>
              <a:rPr sz="2200" dirty="0">
                <a:solidFill>
                  <a:srgbClr val="03499E"/>
                </a:solidFill>
                <a:latin typeface="Times New Roman"/>
                <a:cs typeface="Times New Roman"/>
              </a:rPr>
              <a:t>với</a:t>
            </a:r>
            <a:r>
              <a:rPr sz="2200" spc="254" dirty="0">
                <a:solidFill>
                  <a:srgbClr val="03499E"/>
                </a:solidFill>
                <a:latin typeface="Times New Roman"/>
                <a:cs typeface="Times New Roman"/>
              </a:rPr>
              <a:t> </a:t>
            </a:r>
            <a:r>
              <a:rPr sz="2200" dirty="0">
                <a:solidFill>
                  <a:srgbClr val="03499E"/>
                </a:solidFill>
                <a:latin typeface="Times New Roman"/>
                <a:cs typeface="Times New Roman"/>
              </a:rPr>
              <a:t>thời</a:t>
            </a:r>
            <a:r>
              <a:rPr sz="2200" spc="260" dirty="0">
                <a:solidFill>
                  <a:srgbClr val="03499E"/>
                </a:solidFill>
                <a:latin typeface="Times New Roman"/>
                <a:cs typeface="Times New Roman"/>
              </a:rPr>
              <a:t> </a:t>
            </a:r>
            <a:r>
              <a:rPr sz="2200" dirty="0">
                <a:solidFill>
                  <a:srgbClr val="03499E"/>
                </a:solidFill>
                <a:latin typeface="Times New Roman"/>
                <a:cs typeface="Times New Roman"/>
              </a:rPr>
              <a:t>gian</a:t>
            </a:r>
            <a:r>
              <a:rPr sz="2200" spc="275" dirty="0">
                <a:solidFill>
                  <a:srgbClr val="03499E"/>
                </a:solidFill>
                <a:latin typeface="Times New Roman"/>
                <a:cs typeface="Times New Roman"/>
              </a:rPr>
              <a:t> </a:t>
            </a:r>
            <a:r>
              <a:rPr sz="2200" dirty="0">
                <a:solidFill>
                  <a:srgbClr val="03499E"/>
                </a:solidFill>
                <a:latin typeface="Times New Roman"/>
                <a:cs typeface="Times New Roman"/>
              </a:rPr>
              <a:t>thực</a:t>
            </a:r>
            <a:r>
              <a:rPr sz="2200" spc="265" dirty="0">
                <a:solidFill>
                  <a:srgbClr val="03499E"/>
                </a:solidFill>
                <a:latin typeface="Times New Roman"/>
                <a:cs typeface="Times New Roman"/>
              </a:rPr>
              <a:t> </a:t>
            </a:r>
            <a:r>
              <a:rPr sz="2200" dirty="0">
                <a:solidFill>
                  <a:srgbClr val="03499E"/>
                </a:solidFill>
                <a:latin typeface="Times New Roman"/>
                <a:cs typeface="Times New Roman"/>
              </a:rPr>
              <a:t>hiện</a:t>
            </a:r>
            <a:r>
              <a:rPr sz="2200" spc="260" dirty="0">
                <a:solidFill>
                  <a:srgbClr val="03499E"/>
                </a:solidFill>
                <a:latin typeface="Times New Roman"/>
                <a:cs typeface="Times New Roman"/>
              </a:rPr>
              <a:t> </a:t>
            </a:r>
            <a:r>
              <a:rPr sz="2200" dirty="0">
                <a:solidFill>
                  <a:srgbClr val="03499E"/>
                </a:solidFill>
                <a:latin typeface="Times New Roman"/>
                <a:cs typeface="Times New Roman"/>
              </a:rPr>
              <a:t>gói</a:t>
            </a:r>
            <a:r>
              <a:rPr sz="2200" spc="260" dirty="0">
                <a:solidFill>
                  <a:srgbClr val="03499E"/>
                </a:solidFill>
                <a:latin typeface="Times New Roman"/>
                <a:cs typeface="Times New Roman"/>
              </a:rPr>
              <a:t> </a:t>
            </a:r>
            <a:r>
              <a:rPr sz="2200" spc="-20" dirty="0">
                <a:solidFill>
                  <a:srgbClr val="03499E"/>
                </a:solidFill>
                <a:latin typeface="Times New Roman"/>
                <a:cs typeface="Times New Roman"/>
              </a:rPr>
              <a:t>thầu này)</a:t>
            </a:r>
            <a:endParaRPr sz="2200">
              <a:latin typeface="Times New Roman"/>
              <a:cs typeface="Times New Roman"/>
            </a:endParaRPr>
          </a:p>
          <a:p>
            <a:pPr marL="259715" marR="86360" indent="163830" algn="just">
              <a:lnSpc>
                <a:spcPct val="86400"/>
              </a:lnSpc>
              <a:spcBef>
                <a:spcPts val="875"/>
              </a:spcBef>
              <a:buChar char="-"/>
              <a:tabLst>
                <a:tab pos="423545" algn="l"/>
              </a:tabLst>
            </a:pPr>
            <a:r>
              <a:rPr sz="2200" dirty="0">
                <a:solidFill>
                  <a:srgbClr val="03499E"/>
                </a:solidFill>
                <a:latin typeface="Times New Roman"/>
                <a:cs typeface="Times New Roman"/>
              </a:rPr>
              <a:t>Trong</a:t>
            </a:r>
            <a:r>
              <a:rPr sz="2200" spc="-20" dirty="0">
                <a:solidFill>
                  <a:srgbClr val="03499E"/>
                </a:solidFill>
                <a:latin typeface="Times New Roman"/>
                <a:cs typeface="Times New Roman"/>
              </a:rPr>
              <a:t> </a:t>
            </a:r>
            <a:r>
              <a:rPr sz="2200" dirty="0">
                <a:solidFill>
                  <a:srgbClr val="03499E"/>
                </a:solidFill>
                <a:latin typeface="Times New Roman"/>
                <a:cs typeface="Times New Roman"/>
              </a:rPr>
              <a:t>mọi</a:t>
            </a:r>
            <a:r>
              <a:rPr sz="2200" spc="-25" dirty="0">
                <a:solidFill>
                  <a:srgbClr val="03499E"/>
                </a:solidFill>
                <a:latin typeface="Times New Roman"/>
                <a:cs typeface="Times New Roman"/>
              </a:rPr>
              <a:t> </a:t>
            </a:r>
            <a:r>
              <a:rPr sz="2200" dirty="0">
                <a:solidFill>
                  <a:srgbClr val="03499E"/>
                </a:solidFill>
                <a:latin typeface="Times New Roman"/>
                <a:cs typeface="Times New Roman"/>
              </a:rPr>
              <a:t>trường</a:t>
            </a:r>
            <a:r>
              <a:rPr sz="2200" spc="-25" dirty="0">
                <a:solidFill>
                  <a:srgbClr val="03499E"/>
                </a:solidFill>
                <a:latin typeface="Times New Roman"/>
                <a:cs typeface="Times New Roman"/>
              </a:rPr>
              <a:t> </a:t>
            </a:r>
            <a:r>
              <a:rPr sz="2200" dirty="0">
                <a:solidFill>
                  <a:srgbClr val="03499E"/>
                </a:solidFill>
                <a:latin typeface="Times New Roman"/>
                <a:cs typeface="Times New Roman"/>
              </a:rPr>
              <a:t>hợp,</a:t>
            </a:r>
            <a:r>
              <a:rPr sz="2200" spc="-30" dirty="0">
                <a:solidFill>
                  <a:srgbClr val="03499E"/>
                </a:solidFill>
                <a:latin typeface="Times New Roman"/>
                <a:cs typeface="Times New Roman"/>
              </a:rPr>
              <a:t> </a:t>
            </a:r>
            <a:r>
              <a:rPr sz="2200" dirty="0">
                <a:solidFill>
                  <a:srgbClr val="03499E"/>
                </a:solidFill>
                <a:latin typeface="Times New Roman"/>
                <a:cs typeface="Times New Roman"/>
              </a:rPr>
              <a:t>kê</a:t>
            </a:r>
            <a:r>
              <a:rPr sz="2200" spc="-35" dirty="0">
                <a:solidFill>
                  <a:srgbClr val="03499E"/>
                </a:solidFill>
                <a:latin typeface="Times New Roman"/>
                <a:cs typeface="Times New Roman"/>
              </a:rPr>
              <a:t> </a:t>
            </a:r>
            <a:r>
              <a:rPr sz="2200" dirty="0">
                <a:solidFill>
                  <a:srgbClr val="03499E"/>
                </a:solidFill>
                <a:latin typeface="Times New Roman"/>
                <a:cs typeface="Times New Roman"/>
              </a:rPr>
              <a:t>khai</a:t>
            </a:r>
            <a:r>
              <a:rPr sz="2200" spc="-30" dirty="0">
                <a:solidFill>
                  <a:srgbClr val="03499E"/>
                </a:solidFill>
                <a:latin typeface="Times New Roman"/>
                <a:cs typeface="Times New Roman"/>
              </a:rPr>
              <a:t> </a:t>
            </a:r>
            <a:r>
              <a:rPr sz="2200" dirty="0">
                <a:solidFill>
                  <a:srgbClr val="03499E"/>
                </a:solidFill>
                <a:latin typeface="Times New Roman"/>
                <a:cs typeface="Times New Roman"/>
              </a:rPr>
              <a:t>không</a:t>
            </a:r>
            <a:r>
              <a:rPr sz="2200" spc="-35" dirty="0">
                <a:solidFill>
                  <a:srgbClr val="03499E"/>
                </a:solidFill>
                <a:latin typeface="Times New Roman"/>
                <a:cs typeface="Times New Roman"/>
              </a:rPr>
              <a:t> </a:t>
            </a:r>
            <a:r>
              <a:rPr sz="2200" dirty="0">
                <a:solidFill>
                  <a:srgbClr val="03499E"/>
                </a:solidFill>
                <a:latin typeface="Times New Roman"/>
                <a:cs typeface="Times New Roman"/>
              </a:rPr>
              <a:t>trung</a:t>
            </a:r>
            <a:r>
              <a:rPr sz="2200" spc="-25" dirty="0">
                <a:solidFill>
                  <a:srgbClr val="03499E"/>
                </a:solidFill>
                <a:latin typeface="Times New Roman"/>
                <a:cs typeface="Times New Roman"/>
              </a:rPr>
              <a:t> </a:t>
            </a:r>
            <a:r>
              <a:rPr sz="2200" dirty="0">
                <a:solidFill>
                  <a:srgbClr val="03499E"/>
                </a:solidFill>
                <a:latin typeface="Times New Roman"/>
                <a:cs typeface="Times New Roman"/>
              </a:rPr>
              <a:t>thực</a:t>
            </a:r>
            <a:r>
              <a:rPr sz="2200" spc="-35" dirty="0">
                <a:solidFill>
                  <a:srgbClr val="03499E"/>
                </a:solidFill>
                <a:latin typeface="Times New Roman"/>
                <a:cs typeface="Times New Roman"/>
              </a:rPr>
              <a:t> </a:t>
            </a:r>
            <a:r>
              <a:rPr sz="2200" dirty="0">
                <a:solidFill>
                  <a:srgbClr val="03499E"/>
                </a:solidFill>
                <a:latin typeface="Times New Roman"/>
                <a:cs typeface="Times New Roman"/>
              </a:rPr>
              <a:t>thì</a:t>
            </a:r>
            <a:r>
              <a:rPr sz="2200" spc="-40" dirty="0">
                <a:solidFill>
                  <a:srgbClr val="03499E"/>
                </a:solidFill>
                <a:latin typeface="Times New Roman"/>
                <a:cs typeface="Times New Roman"/>
              </a:rPr>
              <a:t> </a:t>
            </a:r>
            <a:r>
              <a:rPr sz="2200" dirty="0">
                <a:solidFill>
                  <a:srgbClr val="03499E"/>
                </a:solidFill>
                <a:latin typeface="Times New Roman"/>
                <a:cs typeface="Times New Roman"/>
              </a:rPr>
              <a:t>không</a:t>
            </a:r>
            <a:r>
              <a:rPr sz="2200" spc="-25" dirty="0">
                <a:solidFill>
                  <a:srgbClr val="03499E"/>
                </a:solidFill>
                <a:latin typeface="Times New Roman"/>
                <a:cs typeface="Times New Roman"/>
              </a:rPr>
              <a:t> </a:t>
            </a:r>
            <a:r>
              <a:rPr sz="2200" dirty="0">
                <a:solidFill>
                  <a:srgbClr val="03499E"/>
                </a:solidFill>
                <a:latin typeface="Times New Roman"/>
                <a:cs typeface="Times New Roman"/>
              </a:rPr>
              <a:t>được</a:t>
            </a:r>
            <a:r>
              <a:rPr sz="2200" spc="-30" dirty="0">
                <a:solidFill>
                  <a:srgbClr val="03499E"/>
                </a:solidFill>
                <a:latin typeface="Times New Roman"/>
                <a:cs typeface="Times New Roman"/>
              </a:rPr>
              <a:t> </a:t>
            </a:r>
            <a:r>
              <a:rPr sz="2200" dirty="0">
                <a:solidFill>
                  <a:srgbClr val="03499E"/>
                </a:solidFill>
                <a:latin typeface="Times New Roman"/>
                <a:cs typeface="Times New Roman"/>
              </a:rPr>
              <a:t>thay</a:t>
            </a:r>
            <a:r>
              <a:rPr sz="2200" spc="-10" dirty="0">
                <a:solidFill>
                  <a:srgbClr val="03499E"/>
                </a:solidFill>
                <a:latin typeface="Times New Roman"/>
                <a:cs typeface="Times New Roman"/>
              </a:rPr>
              <a:t> </a:t>
            </a:r>
            <a:r>
              <a:rPr sz="2200" spc="-25" dirty="0">
                <a:solidFill>
                  <a:srgbClr val="03499E"/>
                </a:solidFill>
                <a:latin typeface="Times New Roman"/>
                <a:cs typeface="Times New Roman"/>
              </a:rPr>
              <a:t>thế </a:t>
            </a:r>
            <a:r>
              <a:rPr sz="2200" dirty="0">
                <a:solidFill>
                  <a:srgbClr val="03499E"/>
                </a:solidFill>
                <a:latin typeface="Times New Roman"/>
                <a:cs typeface="Times New Roman"/>
              </a:rPr>
              <a:t>nhân</a:t>
            </a:r>
            <a:r>
              <a:rPr sz="2200" spc="-5" dirty="0">
                <a:solidFill>
                  <a:srgbClr val="03499E"/>
                </a:solidFill>
                <a:latin typeface="Times New Roman"/>
                <a:cs typeface="Times New Roman"/>
              </a:rPr>
              <a:t> </a:t>
            </a:r>
            <a:r>
              <a:rPr sz="2200" dirty="0">
                <a:solidFill>
                  <a:srgbClr val="03499E"/>
                </a:solidFill>
                <a:latin typeface="Times New Roman"/>
                <a:cs typeface="Times New Roman"/>
              </a:rPr>
              <a:t>sự, thiết bị</a:t>
            </a:r>
            <a:r>
              <a:rPr sz="2200" spc="-15" dirty="0">
                <a:solidFill>
                  <a:srgbClr val="03499E"/>
                </a:solidFill>
                <a:latin typeface="Times New Roman"/>
                <a:cs typeface="Times New Roman"/>
              </a:rPr>
              <a:t> </a:t>
            </a:r>
            <a:r>
              <a:rPr sz="2200" dirty="0">
                <a:solidFill>
                  <a:srgbClr val="03499E"/>
                </a:solidFill>
                <a:latin typeface="Times New Roman"/>
                <a:cs typeface="Times New Roman"/>
              </a:rPr>
              <a:t>khác, HSDT</a:t>
            </a:r>
            <a:r>
              <a:rPr sz="2200" spc="-35" dirty="0">
                <a:solidFill>
                  <a:srgbClr val="03499E"/>
                </a:solidFill>
                <a:latin typeface="Times New Roman"/>
                <a:cs typeface="Times New Roman"/>
              </a:rPr>
              <a:t> </a:t>
            </a:r>
            <a:r>
              <a:rPr sz="2200" dirty="0">
                <a:solidFill>
                  <a:srgbClr val="03499E"/>
                </a:solidFill>
                <a:latin typeface="Times New Roman"/>
                <a:cs typeface="Times New Roman"/>
              </a:rPr>
              <a:t>bị loại và</a:t>
            </a:r>
            <a:r>
              <a:rPr sz="2200" spc="-30" dirty="0">
                <a:solidFill>
                  <a:srgbClr val="03499E"/>
                </a:solidFill>
                <a:latin typeface="Times New Roman"/>
                <a:cs typeface="Times New Roman"/>
              </a:rPr>
              <a:t> </a:t>
            </a:r>
            <a:r>
              <a:rPr sz="2200" dirty="0">
                <a:solidFill>
                  <a:srgbClr val="03499E"/>
                </a:solidFill>
                <a:latin typeface="Times New Roman"/>
                <a:cs typeface="Times New Roman"/>
              </a:rPr>
              <a:t>NT</a:t>
            </a:r>
            <a:r>
              <a:rPr sz="2200" spc="-30" dirty="0">
                <a:solidFill>
                  <a:srgbClr val="03499E"/>
                </a:solidFill>
                <a:latin typeface="Times New Roman"/>
                <a:cs typeface="Times New Roman"/>
              </a:rPr>
              <a:t> </a:t>
            </a:r>
            <a:r>
              <a:rPr sz="2200" dirty="0">
                <a:solidFill>
                  <a:srgbClr val="03499E"/>
                </a:solidFill>
                <a:latin typeface="Times New Roman"/>
                <a:cs typeface="Times New Roman"/>
              </a:rPr>
              <a:t>sẽ</a:t>
            </a:r>
            <a:r>
              <a:rPr sz="2200" spc="-5" dirty="0">
                <a:solidFill>
                  <a:srgbClr val="03499E"/>
                </a:solidFill>
                <a:latin typeface="Times New Roman"/>
                <a:cs typeface="Times New Roman"/>
              </a:rPr>
              <a:t> </a:t>
            </a:r>
            <a:r>
              <a:rPr sz="2200" dirty="0">
                <a:solidFill>
                  <a:srgbClr val="03499E"/>
                </a:solidFill>
                <a:latin typeface="Times New Roman"/>
                <a:cs typeface="Times New Roman"/>
              </a:rPr>
              <a:t>bị coi</a:t>
            </a:r>
            <a:r>
              <a:rPr sz="2200" spc="-10" dirty="0">
                <a:solidFill>
                  <a:srgbClr val="03499E"/>
                </a:solidFill>
                <a:latin typeface="Times New Roman"/>
                <a:cs typeface="Times New Roman"/>
              </a:rPr>
              <a:t> </a:t>
            </a:r>
            <a:r>
              <a:rPr sz="2200" dirty="0">
                <a:solidFill>
                  <a:srgbClr val="03499E"/>
                </a:solidFill>
                <a:latin typeface="Times New Roman"/>
                <a:cs typeface="Times New Roman"/>
              </a:rPr>
              <a:t>là</a:t>
            </a:r>
            <a:r>
              <a:rPr sz="2200" spc="-5" dirty="0">
                <a:solidFill>
                  <a:srgbClr val="03499E"/>
                </a:solidFill>
                <a:latin typeface="Times New Roman"/>
                <a:cs typeface="Times New Roman"/>
              </a:rPr>
              <a:t> </a:t>
            </a:r>
            <a:r>
              <a:rPr sz="2200" dirty="0">
                <a:solidFill>
                  <a:srgbClr val="03499E"/>
                </a:solidFill>
                <a:latin typeface="Times New Roman"/>
                <a:cs typeface="Times New Roman"/>
              </a:rPr>
              <a:t>gian</a:t>
            </a:r>
            <a:r>
              <a:rPr sz="2200" spc="5" dirty="0">
                <a:solidFill>
                  <a:srgbClr val="03499E"/>
                </a:solidFill>
                <a:latin typeface="Times New Roman"/>
                <a:cs typeface="Times New Roman"/>
              </a:rPr>
              <a:t> </a:t>
            </a:r>
            <a:r>
              <a:rPr sz="2200" dirty="0">
                <a:solidFill>
                  <a:srgbClr val="03499E"/>
                </a:solidFill>
                <a:latin typeface="Times New Roman"/>
                <a:cs typeface="Times New Roman"/>
              </a:rPr>
              <a:t>lận</a:t>
            </a:r>
            <a:r>
              <a:rPr sz="2200" spc="-5" dirty="0">
                <a:solidFill>
                  <a:srgbClr val="03499E"/>
                </a:solidFill>
                <a:latin typeface="Times New Roman"/>
                <a:cs typeface="Times New Roman"/>
              </a:rPr>
              <a:t> </a:t>
            </a:r>
            <a:r>
              <a:rPr sz="2200" dirty="0">
                <a:solidFill>
                  <a:srgbClr val="03499E"/>
                </a:solidFill>
                <a:latin typeface="Times New Roman"/>
                <a:cs typeface="Times New Roman"/>
              </a:rPr>
              <a:t>và</a:t>
            </a:r>
            <a:r>
              <a:rPr sz="2200" spc="-15" dirty="0">
                <a:solidFill>
                  <a:srgbClr val="03499E"/>
                </a:solidFill>
                <a:latin typeface="Times New Roman"/>
                <a:cs typeface="Times New Roman"/>
              </a:rPr>
              <a:t> </a:t>
            </a:r>
            <a:r>
              <a:rPr sz="2200" dirty="0">
                <a:solidFill>
                  <a:srgbClr val="03499E"/>
                </a:solidFill>
                <a:latin typeface="Times New Roman"/>
                <a:cs typeface="Times New Roman"/>
              </a:rPr>
              <a:t>bị xử</a:t>
            </a:r>
            <a:r>
              <a:rPr sz="2200" spc="-15" dirty="0">
                <a:solidFill>
                  <a:srgbClr val="03499E"/>
                </a:solidFill>
                <a:latin typeface="Times New Roman"/>
                <a:cs typeface="Times New Roman"/>
              </a:rPr>
              <a:t> </a:t>
            </a:r>
            <a:r>
              <a:rPr sz="2200" spc="-25" dirty="0">
                <a:solidFill>
                  <a:srgbClr val="03499E"/>
                </a:solidFill>
                <a:latin typeface="Times New Roman"/>
                <a:cs typeface="Times New Roman"/>
              </a:rPr>
              <a:t>lý </a:t>
            </a:r>
            <a:r>
              <a:rPr sz="2200" dirty="0">
                <a:solidFill>
                  <a:srgbClr val="03499E"/>
                </a:solidFill>
                <a:latin typeface="Times New Roman"/>
                <a:cs typeface="Times New Roman"/>
              </a:rPr>
              <a:t>theo</a:t>
            </a:r>
            <a:r>
              <a:rPr sz="2200" spc="-40" dirty="0">
                <a:solidFill>
                  <a:srgbClr val="03499E"/>
                </a:solidFill>
                <a:latin typeface="Times New Roman"/>
                <a:cs typeface="Times New Roman"/>
              </a:rPr>
              <a:t> </a:t>
            </a:r>
            <a:r>
              <a:rPr sz="2200" dirty="0">
                <a:solidFill>
                  <a:srgbClr val="03499E"/>
                </a:solidFill>
                <a:latin typeface="Times New Roman"/>
                <a:cs typeface="Times New Roman"/>
              </a:rPr>
              <a:t>quy</a:t>
            </a:r>
            <a:r>
              <a:rPr sz="2200" spc="-35" dirty="0">
                <a:solidFill>
                  <a:srgbClr val="03499E"/>
                </a:solidFill>
                <a:latin typeface="Times New Roman"/>
                <a:cs typeface="Times New Roman"/>
              </a:rPr>
              <a:t> </a:t>
            </a:r>
            <a:r>
              <a:rPr sz="2200" spc="-20" dirty="0">
                <a:solidFill>
                  <a:srgbClr val="03499E"/>
                </a:solidFill>
                <a:latin typeface="Times New Roman"/>
                <a:cs typeface="Times New Roman"/>
              </a:rPr>
              <a:t>định</a:t>
            </a:r>
            <a:endParaRPr sz="2200">
              <a:latin typeface="Times New Roman"/>
              <a:cs typeface="Times New Roman"/>
            </a:endParaRPr>
          </a:p>
        </p:txBody>
      </p:sp>
      <p:sp>
        <p:nvSpPr>
          <p:cNvPr id="6" name="object 6"/>
          <p:cNvSpPr/>
          <p:nvPr/>
        </p:nvSpPr>
        <p:spPr>
          <a:xfrm>
            <a:off x="2757677" y="5236717"/>
            <a:ext cx="8685530" cy="0"/>
          </a:xfrm>
          <a:custGeom>
            <a:avLst/>
            <a:gdLst/>
            <a:ahLst/>
            <a:cxnLst/>
            <a:rect l="l" t="t" r="r" b="b"/>
            <a:pathLst>
              <a:path w="8685530">
                <a:moveTo>
                  <a:pt x="0" y="0"/>
                </a:moveTo>
                <a:lnTo>
                  <a:pt x="8685403" y="0"/>
                </a:lnTo>
              </a:path>
            </a:pathLst>
          </a:custGeom>
          <a:ln w="25400">
            <a:solidFill>
              <a:srgbClr val="BCC5D5"/>
            </a:solidFill>
          </a:ln>
        </p:spPr>
        <p:txBody>
          <a:bodyPr wrap="square" lIns="0" tIns="0" rIns="0" bIns="0" rtlCol="0"/>
          <a:lstStyle/>
          <a:p>
            <a:endParaRPr/>
          </a:p>
        </p:txBody>
      </p:sp>
      <p:sp>
        <p:nvSpPr>
          <p:cNvPr id="7" name="object 7"/>
          <p:cNvSpPr txBox="1"/>
          <p:nvPr/>
        </p:nvSpPr>
        <p:spPr>
          <a:xfrm>
            <a:off x="2991992" y="5355742"/>
            <a:ext cx="8382634" cy="939800"/>
          </a:xfrm>
          <a:prstGeom prst="rect">
            <a:avLst/>
          </a:prstGeom>
        </p:spPr>
        <p:txBody>
          <a:bodyPr vert="horz" wrap="square" lIns="0" tIns="59690" rIns="0" bIns="0" rtlCol="0">
            <a:spAutoFit/>
          </a:bodyPr>
          <a:lstStyle/>
          <a:p>
            <a:pPr marL="12700" marR="5080" algn="just">
              <a:lnSpc>
                <a:spcPts val="2280"/>
              </a:lnSpc>
              <a:spcBef>
                <a:spcPts val="470"/>
              </a:spcBef>
            </a:pPr>
            <a:r>
              <a:rPr sz="2200" dirty="0">
                <a:solidFill>
                  <a:srgbClr val="03499E"/>
                </a:solidFill>
                <a:latin typeface="Times New Roman"/>
                <a:cs typeface="Times New Roman"/>
              </a:rPr>
              <a:t>BMT</a:t>
            </a:r>
            <a:r>
              <a:rPr sz="2200" spc="90" dirty="0">
                <a:solidFill>
                  <a:srgbClr val="03499E"/>
                </a:solidFill>
                <a:latin typeface="Times New Roman"/>
                <a:cs typeface="Times New Roman"/>
              </a:rPr>
              <a:t> </a:t>
            </a:r>
            <a:r>
              <a:rPr sz="2200" dirty="0">
                <a:solidFill>
                  <a:srgbClr val="03499E"/>
                </a:solidFill>
                <a:latin typeface="Times New Roman"/>
                <a:cs typeface="Times New Roman"/>
              </a:rPr>
              <a:t>yêu</a:t>
            </a:r>
            <a:r>
              <a:rPr sz="2200" spc="125" dirty="0">
                <a:solidFill>
                  <a:srgbClr val="03499E"/>
                </a:solidFill>
                <a:latin typeface="Times New Roman"/>
                <a:cs typeface="Times New Roman"/>
              </a:rPr>
              <a:t> </a:t>
            </a:r>
            <a:r>
              <a:rPr sz="2200" dirty="0">
                <a:solidFill>
                  <a:srgbClr val="03499E"/>
                </a:solidFill>
                <a:latin typeface="Times New Roman"/>
                <a:cs typeface="Times New Roman"/>
              </a:rPr>
              <a:t>cầu</a:t>
            </a:r>
            <a:r>
              <a:rPr sz="2200" spc="125" dirty="0">
                <a:solidFill>
                  <a:srgbClr val="03499E"/>
                </a:solidFill>
                <a:latin typeface="Times New Roman"/>
                <a:cs typeface="Times New Roman"/>
              </a:rPr>
              <a:t> </a:t>
            </a:r>
            <a:r>
              <a:rPr sz="2200" dirty="0">
                <a:solidFill>
                  <a:srgbClr val="03499E"/>
                </a:solidFill>
                <a:latin typeface="Times New Roman"/>
                <a:cs typeface="Times New Roman"/>
              </a:rPr>
              <a:t>NT</a:t>
            </a:r>
            <a:r>
              <a:rPr sz="2200" spc="90" dirty="0">
                <a:solidFill>
                  <a:srgbClr val="03499E"/>
                </a:solidFill>
                <a:latin typeface="Times New Roman"/>
                <a:cs typeface="Times New Roman"/>
              </a:rPr>
              <a:t> </a:t>
            </a:r>
            <a:r>
              <a:rPr sz="2200" dirty="0">
                <a:solidFill>
                  <a:srgbClr val="03499E"/>
                </a:solidFill>
                <a:latin typeface="Times New Roman"/>
                <a:cs typeface="Times New Roman"/>
              </a:rPr>
              <a:t>bổ</a:t>
            </a:r>
            <a:r>
              <a:rPr sz="2200" spc="125" dirty="0">
                <a:solidFill>
                  <a:srgbClr val="03499E"/>
                </a:solidFill>
                <a:latin typeface="Times New Roman"/>
                <a:cs typeface="Times New Roman"/>
              </a:rPr>
              <a:t> </a:t>
            </a:r>
            <a:r>
              <a:rPr sz="2200" dirty="0">
                <a:solidFill>
                  <a:srgbClr val="03499E"/>
                </a:solidFill>
                <a:latin typeface="Times New Roman"/>
                <a:cs typeface="Times New Roman"/>
              </a:rPr>
              <a:t>sung,</a:t>
            </a:r>
            <a:r>
              <a:rPr sz="2200" spc="130" dirty="0">
                <a:solidFill>
                  <a:srgbClr val="03499E"/>
                </a:solidFill>
                <a:latin typeface="Times New Roman"/>
                <a:cs typeface="Times New Roman"/>
              </a:rPr>
              <a:t> </a:t>
            </a:r>
            <a:r>
              <a:rPr sz="2200" dirty="0">
                <a:solidFill>
                  <a:srgbClr val="03499E"/>
                </a:solidFill>
                <a:latin typeface="Times New Roman"/>
                <a:cs typeface="Times New Roman"/>
              </a:rPr>
              <a:t>thay</a:t>
            </a:r>
            <a:r>
              <a:rPr sz="2200" spc="145" dirty="0">
                <a:solidFill>
                  <a:srgbClr val="03499E"/>
                </a:solidFill>
                <a:latin typeface="Times New Roman"/>
                <a:cs typeface="Times New Roman"/>
              </a:rPr>
              <a:t> </a:t>
            </a:r>
            <a:r>
              <a:rPr sz="2200" dirty="0">
                <a:solidFill>
                  <a:srgbClr val="03499E"/>
                </a:solidFill>
                <a:latin typeface="Times New Roman"/>
                <a:cs typeface="Times New Roman"/>
              </a:rPr>
              <a:t>thế</a:t>
            </a:r>
            <a:r>
              <a:rPr sz="2200" spc="125" dirty="0">
                <a:solidFill>
                  <a:srgbClr val="03499E"/>
                </a:solidFill>
                <a:latin typeface="Times New Roman"/>
                <a:cs typeface="Times New Roman"/>
              </a:rPr>
              <a:t> </a:t>
            </a:r>
            <a:r>
              <a:rPr sz="2200" dirty="0">
                <a:solidFill>
                  <a:srgbClr val="03499E"/>
                </a:solidFill>
                <a:latin typeface="Times New Roman"/>
                <a:cs typeface="Times New Roman"/>
              </a:rPr>
              <a:t>hợp</a:t>
            </a:r>
            <a:r>
              <a:rPr sz="2200" spc="125" dirty="0">
                <a:solidFill>
                  <a:srgbClr val="03499E"/>
                </a:solidFill>
                <a:latin typeface="Times New Roman"/>
                <a:cs typeface="Times New Roman"/>
              </a:rPr>
              <a:t> </a:t>
            </a:r>
            <a:r>
              <a:rPr sz="2200" dirty="0">
                <a:solidFill>
                  <a:srgbClr val="03499E"/>
                </a:solidFill>
                <a:latin typeface="Times New Roman"/>
                <a:cs typeface="Times New Roman"/>
              </a:rPr>
              <a:t>đồng</a:t>
            </a:r>
            <a:r>
              <a:rPr sz="2200" spc="125" dirty="0">
                <a:solidFill>
                  <a:srgbClr val="03499E"/>
                </a:solidFill>
                <a:latin typeface="Times New Roman"/>
                <a:cs typeface="Times New Roman"/>
              </a:rPr>
              <a:t> </a:t>
            </a:r>
            <a:r>
              <a:rPr sz="2200" dirty="0">
                <a:solidFill>
                  <a:srgbClr val="03499E"/>
                </a:solidFill>
                <a:latin typeface="Times New Roman"/>
                <a:cs typeface="Times New Roman"/>
              </a:rPr>
              <a:t>tương</a:t>
            </a:r>
            <a:r>
              <a:rPr sz="2200" spc="114" dirty="0">
                <a:solidFill>
                  <a:srgbClr val="03499E"/>
                </a:solidFill>
                <a:latin typeface="Times New Roman"/>
                <a:cs typeface="Times New Roman"/>
              </a:rPr>
              <a:t> </a:t>
            </a:r>
            <a:r>
              <a:rPr sz="2200" dirty="0">
                <a:solidFill>
                  <a:srgbClr val="03499E"/>
                </a:solidFill>
                <a:latin typeface="Times New Roman"/>
                <a:cs typeface="Times New Roman"/>
              </a:rPr>
              <a:t>tự</a:t>
            </a:r>
            <a:r>
              <a:rPr sz="2200" spc="120" dirty="0">
                <a:solidFill>
                  <a:srgbClr val="03499E"/>
                </a:solidFill>
                <a:latin typeface="Times New Roman"/>
                <a:cs typeface="Times New Roman"/>
              </a:rPr>
              <a:t> </a:t>
            </a:r>
            <a:r>
              <a:rPr sz="2200" dirty="0">
                <a:solidFill>
                  <a:srgbClr val="03499E"/>
                </a:solidFill>
                <a:latin typeface="Times New Roman"/>
                <a:cs typeface="Times New Roman"/>
              </a:rPr>
              <a:t>khác</a:t>
            </a:r>
            <a:r>
              <a:rPr sz="2200" spc="125" dirty="0">
                <a:solidFill>
                  <a:srgbClr val="03499E"/>
                </a:solidFill>
                <a:latin typeface="Times New Roman"/>
                <a:cs typeface="Times New Roman"/>
              </a:rPr>
              <a:t> </a:t>
            </a:r>
            <a:r>
              <a:rPr sz="2200" dirty="0">
                <a:solidFill>
                  <a:srgbClr val="03499E"/>
                </a:solidFill>
                <a:latin typeface="Times New Roman"/>
                <a:cs typeface="Times New Roman"/>
              </a:rPr>
              <a:t>để</a:t>
            </a:r>
            <a:r>
              <a:rPr sz="2200" spc="120" dirty="0">
                <a:solidFill>
                  <a:srgbClr val="03499E"/>
                </a:solidFill>
                <a:latin typeface="Times New Roman"/>
                <a:cs typeface="Times New Roman"/>
              </a:rPr>
              <a:t> </a:t>
            </a:r>
            <a:r>
              <a:rPr sz="2200" dirty="0">
                <a:solidFill>
                  <a:srgbClr val="03499E"/>
                </a:solidFill>
                <a:latin typeface="Times New Roman"/>
                <a:cs typeface="Times New Roman"/>
              </a:rPr>
              <a:t>đánh</a:t>
            </a:r>
            <a:r>
              <a:rPr sz="2200" spc="130" dirty="0">
                <a:solidFill>
                  <a:srgbClr val="03499E"/>
                </a:solidFill>
                <a:latin typeface="Times New Roman"/>
                <a:cs typeface="Times New Roman"/>
              </a:rPr>
              <a:t> </a:t>
            </a:r>
            <a:r>
              <a:rPr sz="2200" spc="-25" dirty="0">
                <a:solidFill>
                  <a:srgbClr val="03499E"/>
                </a:solidFill>
                <a:latin typeface="Times New Roman"/>
                <a:cs typeface="Times New Roman"/>
              </a:rPr>
              <a:t>giá </a:t>
            </a:r>
            <a:r>
              <a:rPr sz="2200" dirty="0">
                <a:solidFill>
                  <a:srgbClr val="03499E"/>
                </a:solidFill>
                <a:latin typeface="Times New Roman"/>
                <a:cs typeface="Times New Roman"/>
              </a:rPr>
              <a:t>trong</a:t>
            </a:r>
            <a:r>
              <a:rPr sz="2200" spc="170" dirty="0">
                <a:solidFill>
                  <a:srgbClr val="03499E"/>
                </a:solidFill>
                <a:latin typeface="Times New Roman"/>
                <a:cs typeface="Times New Roman"/>
              </a:rPr>
              <a:t> </a:t>
            </a:r>
            <a:r>
              <a:rPr sz="2200" dirty="0">
                <a:solidFill>
                  <a:srgbClr val="03499E"/>
                </a:solidFill>
                <a:latin typeface="Times New Roman"/>
                <a:cs typeface="Times New Roman"/>
              </a:rPr>
              <a:t>trường</a:t>
            </a:r>
            <a:r>
              <a:rPr sz="2200" spc="145" dirty="0">
                <a:solidFill>
                  <a:srgbClr val="03499E"/>
                </a:solidFill>
                <a:latin typeface="Times New Roman"/>
                <a:cs typeface="Times New Roman"/>
              </a:rPr>
              <a:t> </a:t>
            </a:r>
            <a:r>
              <a:rPr sz="2200" dirty="0">
                <a:solidFill>
                  <a:srgbClr val="03499E"/>
                </a:solidFill>
                <a:latin typeface="Times New Roman"/>
                <a:cs typeface="Times New Roman"/>
              </a:rPr>
              <a:t>hợp</a:t>
            </a:r>
            <a:r>
              <a:rPr sz="2200" spc="170" dirty="0">
                <a:solidFill>
                  <a:srgbClr val="03499E"/>
                </a:solidFill>
                <a:latin typeface="Times New Roman"/>
                <a:cs typeface="Times New Roman"/>
              </a:rPr>
              <a:t> </a:t>
            </a:r>
            <a:r>
              <a:rPr sz="2200" dirty="0">
                <a:solidFill>
                  <a:srgbClr val="03499E"/>
                </a:solidFill>
                <a:latin typeface="Times New Roman"/>
                <a:cs typeface="Times New Roman"/>
              </a:rPr>
              <a:t>hợp</a:t>
            </a:r>
            <a:r>
              <a:rPr sz="2200" spc="165" dirty="0">
                <a:solidFill>
                  <a:srgbClr val="03499E"/>
                </a:solidFill>
                <a:latin typeface="Times New Roman"/>
                <a:cs typeface="Times New Roman"/>
              </a:rPr>
              <a:t> </a:t>
            </a:r>
            <a:r>
              <a:rPr sz="2200" dirty="0">
                <a:solidFill>
                  <a:srgbClr val="03499E"/>
                </a:solidFill>
                <a:latin typeface="Times New Roman"/>
                <a:cs typeface="Times New Roman"/>
              </a:rPr>
              <a:t>đồng</a:t>
            </a:r>
            <a:r>
              <a:rPr sz="2200" spc="165" dirty="0">
                <a:solidFill>
                  <a:srgbClr val="03499E"/>
                </a:solidFill>
                <a:latin typeface="Times New Roman"/>
                <a:cs typeface="Times New Roman"/>
              </a:rPr>
              <a:t> </a:t>
            </a:r>
            <a:r>
              <a:rPr sz="2200" dirty="0">
                <a:solidFill>
                  <a:srgbClr val="03499E"/>
                </a:solidFill>
                <a:latin typeface="Times New Roman"/>
                <a:cs typeface="Times New Roman"/>
              </a:rPr>
              <a:t>tương</a:t>
            </a:r>
            <a:r>
              <a:rPr sz="2200" spc="165" dirty="0">
                <a:solidFill>
                  <a:srgbClr val="03499E"/>
                </a:solidFill>
                <a:latin typeface="Times New Roman"/>
                <a:cs typeface="Times New Roman"/>
              </a:rPr>
              <a:t> </a:t>
            </a:r>
            <a:r>
              <a:rPr sz="2200" dirty="0">
                <a:solidFill>
                  <a:srgbClr val="03499E"/>
                </a:solidFill>
                <a:latin typeface="Times New Roman"/>
                <a:cs typeface="Times New Roman"/>
              </a:rPr>
              <a:t>tự</a:t>
            </a:r>
            <a:r>
              <a:rPr sz="2200" spc="165" dirty="0">
                <a:solidFill>
                  <a:srgbClr val="03499E"/>
                </a:solidFill>
                <a:latin typeface="Times New Roman"/>
                <a:cs typeface="Times New Roman"/>
              </a:rPr>
              <a:t> </a:t>
            </a:r>
            <a:r>
              <a:rPr sz="2200" dirty="0">
                <a:solidFill>
                  <a:srgbClr val="03499E"/>
                </a:solidFill>
                <a:latin typeface="Times New Roman"/>
                <a:cs typeface="Times New Roman"/>
              </a:rPr>
              <a:t>mà</a:t>
            </a:r>
            <a:r>
              <a:rPr sz="2200" spc="160" dirty="0">
                <a:solidFill>
                  <a:srgbClr val="03499E"/>
                </a:solidFill>
                <a:latin typeface="Times New Roman"/>
                <a:cs typeface="Times New Roman"/>
              </a:rPr>
              <a:t> </a:t>
            </a:r>
            <a:r>
              <a:rPr sz="2200" dirty="0">
                <a:solidFill>
                  <a:srgbClr val="03499E"/>
                </a:solidFill>
                <a:latin typeface="Times New Roman"/>
                <a:cs typeface="Times New Roman"/>
              </a:rPr>
              <a:t>NT</a:t>
            </a:r>
            <a:r>
              <a:rPr sz="2200" spc="130" dirty="0">
                <a:solidFill>
                  <a:srgbClr val="03499E"/>
                </a:solidFill>
                <a:latin typeface="Times New Roman"/>
                <a:cs typeface="Times New Roman"/>
              </a:rPr>
              <a:t> </a:t>
            </a:r>
            <a:r>
              <a:rPr sz="2200" dirty="0">
                <a:solidFill>
                  <a:srgbClr val="03499E"/>
                </a:solidFill>
                <a:latin typeface="Times New Roman"/>
                <a:cs typeface="Times New Roman"/>
              </a:rPr>
              <a:t>đề</a:t>
            </a:r>
            <a:r>
              <a:rPr sz="2200" spc="155" dirty="0">
                <a:solidFill>
                  <a:srgbClr val="03499E"/>
                </a:solidFill>
                <a:latin typeface="Times New Roman"/>
                <a:cs typeface="Times New Roman"/>
              </a:rPr>
              <a:t> </a:t>
            </a:r>
            <a:r>
              <a:rPr sz="2200" dirty="0">
                <a:solidFill>
                  <a:srgbClr val="03499E"/>
                </a:solidFill>
                <a:latin typeface="Times New Roman"/>
                <a:cs typeface="Times New Roman"/>
              </a:rPr>
              <a:t>xuất</a:t>
            </a:r>
            <a:r>
              <a:rPr sz="2200" spc="170" dirty="0">
                <a:solidFill>
                  <a:srgbClr val="03499E"/>
                </a:solidFill>
                <a:latin typeface="Times New Roman"/>
                <a:cs typeface="Times New Roman"/>
              </a:rPr>
              <a:t> </a:t>
            </a:r>
            <a:r>
              <a:rPr sz="2200" dirty="0">
                <a:solidFill>
                  <a:srgbClr val="03499E"/>
                </a:solidFill>
                <a:latin typeface="Times New Roman"/>
                <a:cs typeface="Times New Roman"/>
              </a:rPr>
              <a:t>không</a:t>
            </a:r>
            <a:r>
              <a:rPr sz="2200" spc="155" dirty="0">
                <a:solidFill>
                  <a:srgbClr val="03499E"/>
                </a:solidFill>
                <a:latin typeface="Times New Roman"/>
                <a:cs typeface="Times New Roman"/>
              </a:rPr>
              <a:t> </a:t>
            </a:r>
            <a:r>
              <a:rPr sz="2200" dirty="0">
                <a:solidFill>
                  <a:srgbClr val="03499E"/>
                </a:solidFill>
                <a:latin typeface="Times New Roman"/>
                <a:cs typeface="Times New Roman"/>
              </a:rPr>
              <a:t>đáp</a:t>
            </a:r>
            <a:r>
              <a:rPr sz="2200" spc="165" dirty="0">
                <a:solidFill>
                  <a:srgbClr val="03499E"/>
                </a:solidFill>
                <a:latin typeface="Times New Roman"/>
                <a:cs typeface="Times New Roman"/>
              </a:rPr>
              <a:t> </a:t>
            </a:r>
            <a:r>
              <a:rPr sz="2200" dirty="0">
                <a:solidFill>
                  <a:srgbClr val="03499E"/>
                </a:solidFill>
                <a:latin typeface="Times New Roman"/>
                <a:cs typeface="Times New Roman"/>
              </a:rPr>
              <a:t>ứng</a:t>
            </a:r>
            <a:r>
              <a:rPr sz="2200" spc="160" dirty="0">
                <a:solidFill>
                  <a:srgbClr val="03499E"/>
                </a:solidFill>
                <a:latin typeface="Times New Roman"/>
                <a:cs typeface="Times New Roman"/>
              </a:rPr>
              <a:t> </a:t>
            </a:r>
            <a:r>
              <a:rPr sz="2200" spc="-25" dirty="0">
                <a:solidFill>
                  <a:srgbClr val="03499E"/>
                </a:solidFill>
                <a:latin typeface="Times New Roman"/>
                <a:cs typeface="Times New Roman"/>
              </a:rPr>
              <a:t>yêu cầu</a:t>
            </a:r>
            <a:endParaRPr sz="2200">
              <a:latin typeface="Times New Roman"/>
              <a:cs typeface="Times New Roman"/>
            </a:endParaRPr>
          </a:p>
        </p:txBody>
      </p:sp>
      <p:sp>
        <p:nvSpPr>
          <p:cNvPr id="8" name="object 8"/>
          <p:cNvSpPr/>
          <p:nvPr/>
        </p:nvSpPr>
        <p:spPr>
          <a:xfrm>
            <a:off x="2757677" y="6749918"/>
            <a:ext cx="8685530" cy="0"/>
          </a:xfrm>
          <a:custGeom>
            <a:avLst/>
            <a:gdLst/>
            <a:ahLst/>
            <a:cxnLst/>
            <a:rect l="l" t="t" r="r" b="b"/>
            <a:pathLst>
              <a:path w="8685530">
                <a:moveTo>
                  <a:pt x="0" y="0"/>
                </a:moveTo>
                <a:lnTo>
                  <a:pt x="8685403" y="1"/>
                </a:lnTo>
              </a:path>
            </a:pathLst>
          </a:custGeom>
          <a:ln w="25400">
            <a:solidFill>
              <a:srgbClr val="BCC5D5"/>
            </a:solidFill>
          </a:ln>
        </p:spPr>
        <p:txBody>
          <a:bodyPr wrap="square" lIns="0" tIns="0" rIns="0" bIns="0" rtlCol="0"/>
          <a:lstStyle/>
          <a:p>
            <a:endParaRPr/>
          </a:p>
        </p:txBody>
      </p:sp>
      <p:sp>
        <p:nvSpPr>
          <p:cNvPr id="9" name="Slide Number Placeholder 8">
            <a:extLst>
              <a:ext uri="{FF2B5EF4-FFF2-40B4-BE49-F238E27FC236}">
                <a16:creationId xmlns:a16="http://schemas.microsoft.com/office/drawing/2014/main" id="{D83D5F05-AD6D-3246-7747-0E66A44671E6}"/>
              </a:ext>
            </a:extLst>
          </p:cNvPr>
          <p:cNvSpPr>
            <a:spLocks noGrp="1"/>
          </p:cNvSpPr>
          <p:nvPr>
            <p:ph type="sldNum" sz="quarter" idx="7"/>
          </p:nvPr>
        </p:nvSpPr>
        <p:spPr/>
        <p:txBody>
          <a:bodyPr/>
          <a:lstStyle/>
          <a:p>
            <a:pPr marL="4939665">
              <a:lnSpc>
                <a:spcPts val="1655"/>
              </a:lnSpc>
            </a:pPr>
            <a:fld id="{81D60167-4931-47E6-BA6A-407CBD079E47}" type="slidenum">
              <a:rPr lang="en-US" spc="-25" smtClean="0"/>
              <a:t>100</a:t>
            </a:fld>
            <a:endParaRPr lang="en-US" spc="-25" dirty="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64998" rIns="0" bIns="0" rtlCol="0">
            <a:spAutoFit/>
          </a:bodyPr>
          <a:lstStyle/>
          <a:p>
            <a:pPr marL="2496185">
              <a:lnSpc>
                <a:spcPct val="100000"/>
              </a:lnSpc>
              <a:spcBef>
                <a:spcPts val="100"/>
              </a:spcBef>
            </a:pPr>
            <a:r>
              <a:rPr dirty="0"/>
              <a:t>ĐÁNH</a:t>
            </a:r>
            <a:r>
              <a:rPr spc="-20" dirty="0"/>
              <a:t> </a:t>
            </a:r>
            <a:r>
              <a:rPr dirty="0"/>
              <a:t>GIÁ</a:t>
            </a:r>
            <a:r>
              <a:rPr spc="-30" dirty="0"/>
              <a:t> </a:t>
            </a:r>
            <a:r>
              <a:rPr dirty="0"/>
              <a:t>HSDT</a:t>
            </a:r>
            <a:r>
              <a:rPr spc="-30" dirty="0"/>
              <a:t> </a:t>
            </a:r>
            <a:r>
              <a:rPr dirty="0"/>
              <a:t>(Đ.27</a:t>
            </a:r>
            <a:r>
              <a:rPr spc="-35" dirty="0"/>
              <a:t> </a:t>
            </a:r>
            <a:r>
              <a:rPr dirty="0"/>
              <a:t>Nghị</a:t>
            </a:r>
            <a:r>
              <a:rPr spc="-30" dirty="0"/>
              <a:t> </a:t>
            </a:r>
            <a:r>
              <a:rPr spc="-10" dirty="0"/>
              <a:t>định)</a:t>
            </a:r>
          </a:p>
        </p:txBody>
      </p:sp>
      <p:sp>
        <p:nvSpPr>
          <p:cNvPr id="3" name="object 3"/>
          <p:cNvSpPr/>
          <p:nvPr/>
        </p:nvSpPr>
        <p:spPr>
          <a:xfrm>
            <a:off x="586371" y="909827"/>
            <a:ext cx="10857230" cy="0"/>
          </a:xfrm>
          <a:custGeom>
            <a:avLst/>
            <a:gdLst/>
            <a:ahLst/>
            <a:cxnLst/>
            <a:rect l="l" t="t" r="r" b="b"/>
            <a:pathLst>
              <a:path w="10857230">
                <a:moveTo>
                  <a:pt x="0" y="0"/>
                </a:moveTo>
                <a:lnTo>
                  <a:pt x="10856709" y="0"/>
                </a:lnTo>
              </a:path>
            </a:pathLst>
          </a:custGeom>
          <a:ln w="25400">
            <a:solidFill>
              <a:srgbClr val="2A5F9E"/>
            </a:solidFill>
          </a:ln>
        </p:spPr>
        <p:txBody>
          <a:bodyPr wrap="square" lIns="0" tIns="0" rIns="0" bIns="0" rtlCol="0"/>
          <a:lstStyle/>
          <a:p>
            <a:endParaRPr/>
          </a:p>
        </p:txBody>
      </p:sp>
      <p:sp>
        <p:nvSpPr>
          <p:cNvPr id="4" name="object 4"/>
          <p:cNvSpPr txBox="1"/>
          <p:nvPr/>
        </p:nvSpPr>
        <p:spPr>
          <a:xfrm>
            <a:off x="657555" y="930910"/>
            <a:ext cx="1887220" cy="650240"/>
          </a:xfrm>
          <a:prstGeom prst="rect">
            <a:avLst/>
          </a:prstGeom>
        </p:spPr>
        <p:txBody>
          <a:bodyPr vert="horz" wrap="square" lIns="0" tIns="59690" rIns="0" bIns="0" rtlCol="0">
            <a:spAutoFit/>
          </a:bodyPr>
          <a:lstStyle/>
          <a:p>
            <a:pPr marL="12700" marR="5080">
              <a:lnSpc>
                <a:spcPts val="2280"/>
              </a:lnSpc>
              <a:spcBef>
                <a:spcPts val="470"/>
              </a:spcBef>
            </a:pPr>
            <a:r>
              <a:rPr sz="2200" b="1" dirty="0">
                <a:solidFill>
                  <a:srgbClr val="03499E"/>
                </a:solidFill>
                <a:latin typeface="Times New Roman"/>
                <a:cs typeface="Times New Roman"/>
              </a:rPr>
              <a:t>Nguyên</a:t>
            </a:r>
            <a:r>
              <a:rPr sz="2200" b="1" spc="-65" dirty="0">
                <a:solidFill>
                  <a:srgbClr val="03499E"/>
                </a:solidFill>
                <a:latin typeface="Times New Roman"/>
                <a:cs typeface="Times New Roman"/>
              </a:rPr>
              <a:t> </a:t>
            </a:r>
            <a:r>
              <a:rPr sz="2200" b="1" spc="-25" dirty="0">
                <a:solidFill>
                  <a:srgbClr val="03499E"/>
                </a:solidFill>
                <a:latin typeface="Times New Roman"/>
                <a:cs typeface="Times New Roman"/>
              </a:rPr>
              <a:t>tắc </a:t>
            </a:r>
            <a:r>
              <a:rPr sz="2200" b="1" dirty="0">
                <a:solidFill>
                  <a:srgbClr val="03499E"/>
                </a:solidFill>
                <a:latin typeface="Times New Roman"/>
                <a:cs typeface="Times New Roman"/>
              </a:rPr>
              <a:t>đánh</a:t>
            </a:r>
            <a:r>
              <a:rPr sz="2200" b="1" spc="-45" dirty="0">
                <a:solidFill>
                  <a:srgbClr val="03499E"/>
                </a:solidFill>
                <a:latin typeface="Times New Roman"/>
                <a:cs typeface="Times New Roman"/>
              </a:rPr>
              <a:t> </a:t>
            </a:r>
            <a:r>
              <a:rPr sz="2200" b="1" dirty="0">
                <a:solidFill>
                  <a:srgbClr val="03499E"/>
                </a:solidFill>
                <a:latin typeface="Times New Roman"/>
                <a:cs typeface="Times New Roman"/>
              </a:rPr>
              <a:t>giá</a:t>
            </a:r>
            <a:r>
              <a:rPr sz="2200" b="1" spc="-40" dirty="0">
                <a:solidFill>
                  <a:srgbClr val="03499E"/>
                </a:solidFill>
                <a:latin typeface="Times New Roman"/>
                <a:cs typeface="Times New Roman"/>
              </a:rPr>
              <a:t> </a:t>
            </a:r>
            <a:r>
              <a:rPr sz="2200" b="1" spc="-20" dirty="0">
                <a:solidFill>
                  <a:srgbClr val="03499E"/>
                </a:solidFill>
                <a:latin typeface="Times New Roman"/>
                <a:cs typeface="Times New Roman"/>
              </a:rPr>
              <a:t>HSDT</a:t>
            </a:r>
            <a:endParaRPr sz="2200">
              <a:latin typeface="Times New Roman"/>
              <a:cs typeface="Times New Roman"/>
            </a:endParaRPr>
          </a:p>
        </p:txBody>
      </p:sp>
      <p:sp>
        <p:nvSpPr>
          <p:cNvPr id="5" name="object 5"/>
          <p:cNvSpPr txBox="1"/>
          <p:nvPr/>
        </p:nvSpPr>
        <p:spPr>
          <a:xfrm>
            <a:off x="2991992" y="1038605"/>
            <a:ext cx="8384540" cy="2096770"/>
          </a:xfrm>
          <a:prstGeom prst="rect">
            <a:avLst/>
          </a:prstGeom>
        </p:spPr>
        <p:txBody>
          <a:bodyPr vert="horz" wrap="square" lIns="0" tIns="57785" rIns="0" bIns="0" rtlCol="0">
            <a:spAutoFit/>
          </a:bodyPr>
          <a:lstStyle/>
          <a:p>
            <a:pPr marL="12700" marR="5080" algn="just">
              <a:lnSpc>
                <a:spcPct val="86300"/>
              </a:lnSpc>
              <a:spcBef>
                <a:spcPts val="455"/>
              </a:spcBef>
            </a:pPr>
            <a:r>
              <a:rPr sz="2200" dirty="0">
                <a:solidFill>
                  <a:srgbClr val="03499E"/>
                </a:solidFill>
                <a:latin typeface="Times New Roman"/>
                <a:cs typeface="Times New Roman"/>
              </a:rPr>
              <a:t>Đối</a:t>
            </a:r>
            <a:r>
              <a:rPr sz="2200" spc="135" dirty="0">
                <a:solidFill>
                  <a:srgbClr val="03499E"/>
                </a:solidFill>
                <a:latin typeface="Times New Roman"/>
                <a:cs typeface="Times New Roman"/>
              </a:rPr>
              <a:t> </a:t>
            </a:r>
            <a:r>
              <a:rPr sz="2200" dirty="0">
                <a:solidFill>
                  <a:srgbClr val="03499E"/>
                </a:solidFill>
                <a:latin typeface="Times New Roman"/>
                <a:cs typeface="Times New Roman"/>
              </a:rPr>
              <a:t>với</a:t>
            </a:r>
            <a:r>
              <a:rPr sz="2200" spc="140" dirty="0">
                <a:solidFill>
                  <a:srgbClr val="03499E"/>
                </a:solidFill>
                <a:latin typeface="Times New Roman"/>
                <a:cs typeface="Times New Roman"/>
              </a:rPr>
              <a:t> </a:t>
            </a:r>
            <a:r>
              <a:rPr sz="2200" dirty="0">
                <a:solidFill>
                  <a:srgbClr val="03499E"/>
                </a:solidFill>
                <a:latin typeface="Times New Roman"/>
                <a:cs typeface="Times New Roman"/>
              </a:rPr>
              <a:t>gói</a:t>
            </a:r>
            <a:r>
              <a:rPr sz="2200" spc="135" dirty="0">
                <a:solidFill>
                  <a:srgbClr val="03499E"/>
                </a:solidFill>
                <a:latin typeface="Times New Roman"/>
                <a:cs typeface="Times New Roman"/>
              </a:rPr>
              <a:t> </a:t>
            </a:r>
            <a:r>
              <a:rPr sz="2200" dirty="0">
                <a:solidFill>
                  <a:srgbClr val="03499E"/>
                </a:solidFill>
                <a:latin typeface="Times New Roman"/>
                <a:cs typeface="Times New Roman"/>
              </a:rPr>
              <a:t>thầu</a:t>
            </a:r>
            <a:r>
              <a:rPr sz="2200" spc="140" dirty="0">
                <a:solidFill>
                  <a:srgbClr val="03499E"/>
                </a:solidFill>
                <a:latin typeface="Times New Roman"/>
                <a:cs typeface="Times New Roman"/>
              </a:rPr>
              <a:t> </a:t>
            </a:r>
            <a:r>
              <a:rPr sz="2200" dirty="0">
                <a:solidFill>
                  <a:srgbClr val="03499E"/>
                </a:solidFill>
                <a:latin typeface="Times New Roman"/>
                <a:cs typeface="Times New Roman"/>
              </a:rPr>
              <a:t>chia</a:t>
            </a:r>
            <a:r>
              <a:rPr sz="2200" spc="135" dirty="0">
                <a:solidFill>
                  <a:srgbClr val="03499E"/>
                </a:solidFill>
                <a:latin typeface="Times New Roman"/>
                <a:cs typeface="Times New Roman"/>
              </a:rPr>
              <a:t> </a:t>
            </a:r>
            <a:r>
              <a:rPr sz="2200" dirty="0">
                <a:solidFill>
                  <a:srgbClr val="03499E"/>
                </a:solidFill>
                <a:latin typeface="Times New Roman"/>
                <a:cs typeface="Times New Roman"/>
              </a:rPr>
              <a:t>phần,</a:t>
            </a:r>
            <a:r>
              <a:rPr sz="2200" spc="145" dirty="0">
                <a:solidFill>
                  <a:srgbClr val="03499E"/>
                </a:solidFill>
                <a:latin typeface="Times New Roman"/>
                <a:cs typeface="Times New Roman"/>
              </a:rPr>
              <a:t> </a:t>
            </a:r>
            <a:r>
              <a:rPr sz="2200" dirty="0">
                <a:solidFill>
                  <a:srgbClr val="03499E"/>
                </a:solidFill>
                <a:latin typeface="Times New Roman"/>
                <a:cs typeface="Times New Roman"/>
              </a:rPr>
              <a:t>việc</a:t>
            </a:r>
            <a:r>
              <a:rPr sz="2200" spc="130" dirty="0">
                <a:solidFill>
                  <a:srgbClr val="03499E"/>
                </a:solidFill>
                <a:latin typeface="Times New Roman"/>
                <a:cs typeface="Times New Roman"/>
              </a:rPr>
              <a:t> </a:t>
            </a:r>
            <a:r>
              <a:rPr sz="2200" dirty="0">
                <a:solidFill>
                  <a:srgbClr val="03499E"/>
                </a:solidFill>
                <a:latin typeface="Times New Roman"/>
                <a:cs typeface="Times New Roman"/>
              </a:rPr>
              <a:t>đánh</a:t>
            </a:r>
            <a:r>
              <a:rPr sz="2200" spc="140" dirty="0">
                <a:solidFill>
                  <a:srgbClr val="03499E"/>
                </a:solidFill>
                <a:latin typeface="Times New Roman"/>
                <a:cs typeface="Times New Roman"/>
              </a:rPr>
              <a:t> </a:t>
            </a:r>
            <a:r>
              <a:rPr sz="2200" dirty="0">
                <a:solidFill>
                  <a:srgbClr val="03499E"/>
                </a:solidFill>
                <a:latin typeface="Times New Roman"/>
                <a:cs typeface="Times New Roman"/>
              </a:rPr>
              <a:t>giá</a:t>
            </a:r>
            <a:r>
              <a:rPr sz="2200" spc="135" dirty="0">
                <a:solidFill>
                  <a:srgbClr val="03499E"/>
                </a:solidFill>
                <a:latin typeface="Times New Roman"/>
                <a:cs typeface="Times New Roman"/>
              </a:rPr>
              <a:t> </a:t>
            </a:r>
            <a:r>
              <a:rPr sz="2200" dirty="0">
                <a:solidFill>
                  <a:srgbClr val="03499E"/>
                </a:solidFill>
                <a:latin typeface="Times New Roman"/>
                <a:cs typeface="Times New Roman"/>
              </a:rPr>
              <a:t>HSDT</a:t>
            </a:r>
            <a:r>
              <a:rPr sz="2200" spc="105" dirty="0">
                <a:solidFill>
                  <a:srgbClr val="03499E"/>
                </a:solidFill>
                <a:latin typeface="Times New Roman"/>
                <a:cs typeface="Times New Roman"/>
              </a:rPr>
              <a:t> </a:t>
            </a:r>
            <a:r>
              <a:rPr sz="2200" dirty="0">
                <a:solidFill>
                  <a:srgbClr val="03499E"/>
                </a:solidFill>
                <a:latin typeface="Times New Roman"/>
                <a:cs typeface="Times New Roman"/>
              </a:rPr>
              <a:t>và</a:t>
            </a:r>
            <a:r>
              <a:rPr sz="2200" spc="140" dirty="0">
                <a:solidFill>
                  <a:srgbClr val="03499E"/>
                </a:solidFill>
                <a:latin typeface="Times New Roman"/>
                <a:cs typeface="Times New Roman"/>
              </a:rPr>
              <a:t> </a:t>
            </a:r>
            <a:r>
              <a:rPr sz="2200" dirty="0">
                <a:solidFill>
                  <a:srgbClr val="03499E"/>
                </a:solidFill>
                <a:latin typeface="Times New Roman"/>
                <a:cs typeface="Times New Roman"/>
              </a:rPr>
              <a:t>xét</a:t>
            </a:r>
            <a:r>
              <a:rPr sz="2200" spc="140" dirty="0">
                <a:solidFill>
                  <a:srgbClr val="03499E"/>
                </a:solidFill>
                <a:latin typeface="Times New Roman"/>
                <a:cs typeface="Times New Roman"/>
              </a:rPr>
              <a:t> </a:t>
            </a:r>
            <a:r>
              <a:rPr sz="2200" dirty="0">
                <a:solidFill>
                  <a:srgbClr val="03499E"/>
                </a:solidFill>
                <a:latin typeface="Times New Roman"/>
                <a:cs typeface="Times New Roman"/>
              </a:rPr>
              <a:t>duyệt</a:t>
            </a:r>
            <a:r>
              <a:rPr sz="2200" spc="135" dirty="0">
                <a:solidFill>
                  <a:srgbClr val="03499E"/>
                </a:solidFill>
                <a:latin typeface="Times New Roman"/>
                <a:cs typeface="Times New Roman"/>
              </a:rPr>
              <a:t> </a:t>
            </a:r>
            <a:r>
              <a:rPr sz="2200" dirty="0">
                <a:solidFill>
                  <a:srgbClr val="03499E"/>
                </a:solidFill>
                <a:latin typeface="Times New Roman"/>
                <a:cs typeface="Times New Roman"/>
              </a:rPr>
              <a:t>trúng</a:t>
            </a:r>
            <a:r>
              <a:rPr sz="2200" spc="145" dirty="0">
                <a:solidFill>
                  <a:srgbClr val="03499E"/>
                </a:solidFill>
                <a:latin typeface="Times New Roman"/>
                <a:cs typeface="Times New Roman"/>
              </a:rPr>
              <a:t> </a:t>
            </a:r>
            <a:r>
              <a:rPr sz="2200" spc="-20" dirty="0">
                <a:solidFill>
                  <a:srgbClr val="03499E"/>
                </a:solidFill>
                <a:latin typeface="Times New Roman"/>
                <a:cs typeface="Times New Roman"/>
              </a:rPr>
              <a:t>thầu </a:t>
            </a:r>
            <a:r>
              <a:rPr sz="2200" dirty="0">
                <a:solidFill>
                  <a:srgbClr val="03499E"/>
                </a:solidFill>
                <a:latin typeface="Times New Roman"/>
                <a:cs typeface="Times New Roman"/>
              </a:rPr>
              <a:t>được</a:t>
            </a:r>
            <a:r>
              <a:rPr sz="2200" spc="235" dirty="0">
                <a:solidFill>
                  <a:srgbClr val="03499E"/>
                </a:solidFill>
                <a:latin typeface="Times New Roman"/>
                <a:cs typeface="Times New Roman"/>
              </a:rPr>
              <a:t> </a:t>
            </a:r>
            <a:r>
              <a:rPr sz="2200" dirty="0">
                <a:solidFill>
                  <a:srgbClr val="03499E"/>
                </a:solidFill>
                <a:latin typeface="Times New Roman"/>
                <a:cs typeface="Times New Roman"/>
              </a:rPr>
              <a:t>thực</a:t>
            </a:r>
            <a:r>
              <a:rPr sz="2200" spc="229" dirty="0">
                <a:solidFill>
                  <a:srgbClr val="03499E"/>
                </a:solidFill>
                <a:latin typeface="Times New Roman"/>
                <a:cs typeface="Times New Roman"/>
              </a:rPr>
              <a:t> </a:t>
            </a:r>
            <a:r>
              <a:rPr sz="2200" dirty="0">
                <a:solidFill>
                  <a:srgbClr val="03499E"/>
                </a:solidFill>
                <a:latin typeface="Times New Roman"/>
                <a:cs typeface="Times New Roman"/>
              </a:rPr>
              <a:t>hiện</a:t>
            </a:r>
            <a:r>
              <a:rPr sz="2200" spc="240" dirty="0">
                <a:solidFill>
                  <a:srgbClr val="03499E"/>
                </a:solidFill>
                <a:latin typeface="Times New Roman"/>
                <a:cs typeface="Times New Roman"/>
              </a:rPr>
              <a:t> </a:t>
            </a:r>
            <a:r>
              <a:rPr sz="2200" dirty="0">
                <a:solidFill>
                  <a:srgbClr val="03499E"/>
                </a:solidFill>
                <a:latin typeface="Times New Roman"/>
                <a:cs typeface="Times New Roman"/>
              </a:rPr>
              <a:t>trên</a:t>
            </a:r>
            <a:r>
              <a:rPr sz="2200" spc="240" dirty="0">
                <a:solidFill>
                  <a:srgbClr val="03499E"/>
                </a:solidFill>
                <a:latin typeface="Times New Roman"/>
                <a:cs typeface="Times New Roman"/>
              </a:rPr>
              <a:t> </a:t>
            </a:r>
            <a:r>
              <a:rPr sz="2200" dirty="0">
                <a:solidFill>
                  <a:srgbClr val="03499E"/>
                </a:solidFill>
                <a:latin typeface="Times New Roman"/>
                <a:cs typeface="Times New Roman"/>
              </a:rPr>
              <a:t>cơ</a:t>
            </a:r>
            <a:r>
              <a:rPr sz="2200" spc="235" dirty="0">
                <a:solidFill>
                  <a:srgbClr val="03499E"/>
                </a:solidFill>
                <a:latin typeface="Times New Roman"/>
                <a:cs typeface="Times New Roman"/>
              </a:rPr>
              <a:t> </a:t>
            </a:r>
            <a:r>
              <a:rPr sz="2200" dirty="0">
                <a:solidFill>
                  <a:srgbClr val="03499E"/>
                </a:solidFill>
                <a:latin typeface="Times New Roman"/>
                <a:cs typeface="Times New Roman"/>
              </a:rPr>
              <a:t>sở</a:t>
            </a:r>
            <a:r>
              <a:rPr sz="2200" spc="250" dirty="0">
                <a:solidFill>
                  <a:srgbClr val="03499E"/>
                </a:solidFill>
                <a:latin typeface="Times New Roman"/>
                <a:cs typeface="Times New Roman"/>
              </a:rPr>
              <a:t> </a:t>
            </a:r>
            <a:r>
              <a:rPr sz="2200" dirty="0">
                <a:solidFill>
                  <a:srgbClr val="03499E"/>
                </a:solidFill>
                <a:latin typeface="Times New Roman"/>
                <a:cs typeface="Times New Roman"/>
              </a:rPr>
              <a:t>bảo</a:t>
            </a:r>
            <a:r>
              <a:rPr sz="2200" spc="245" dirty="0">
                <a:solidFill>
                  <a:srgbClr val="03499E"/>
                </a:solidFill>
                <a:latin typeface="Times New Roman"/>
                <a:cs typeface="Times New Roman"/>
              </a:rPr>
              <a:t> </a:t>
            </a:r>
            <a:r>
              <a:rPr sz="2200" dirty="0">
                <a:solidFill>
                  <a:srgbClr val="03499E"/>
                </a:solidFill>
                <a:latin typeface="Times New Roman"/>
                <a:cs typeface="Times New Roman"/>
              </a:rPr>
              <a:t>đảm</a:t>
            </a:r>
            <a:r>
              <a:rPr sz="2200" spc="220" dirty="0">
                <a:solidFill>
                  <a:srgbClr val="03499E"/>
                </a:solidFill>
                <a:latin typeface="Times New Roman"/>
                <a:cs typeface="Times New Roman"/>
              </a:rPr>
              <a:t> </a:t>
            </a:r>
            <a:r>
              <a:rPr sz="2200" dirty="0">
                <a:solidFill>
                  <a:srgbClr val="03499E"/>
                </a:solidFill>
                <a:latin typeface="Times New Roman"/>
                <a:cs typeface="Times New Roman"/>
              </a:rPr>
              <a:t>tổng</a:t>
            </a:r>
            <a:r>
              <a:rPr sz="2200" spc="250" dirty="0">
                <a:solidFill>
                  <a:srgbClr val="03499E"/>
                </a:solidFill>
                <a:latin typeface="Times New Roman"/>
                <a:cs typeface="Times New Roman"/>
              </a:rPr>
              <a:t> </a:t>
            </a:r>
            <a:r>
              <a:rPr sz="2200" dirty="0">
                <a:solidFill>
                  <a:srgbClr val="03499E"/>
                </a:solidFill>
                <a:latin typeface="Times New Roman"/>
                <a:cs typeface="Times New Roman"/>
              </a:rPr>
              <a:t>giá</a:t>
            </a:r>
            <a:r>
              <a:rPr sz="2200" spc="235" dirty="0">
                <a:solidFill>
                  <a:srgbClr val="03499E"/>
                </a:solidFill>
                <a:latin typeface="Times New Roman"/>
                <a:cs typeface="Times New Roman"/>
              </a:rPr>
              <a:t> </a:t>
            </a:r>
            <a:r>
              <a:rPr sz="2200" dirty="0">
                <a:solidFill>
                  <a:srgbClr val="03499E"/>
                </a:solidFill>
                <a:latin typeface="Times New Roman"/>
                <a:cs typeface="Times New Roman"/>
              </a:rPr>
              <a:t>đề</a:t>
            </a:r>
            <a:r>
              <a:rPr sz="2200" spc="235" dirty="0">
                <a:solidFill>
                  <a:srgbClr val="03499E"/>
                </a:solidFill>
                <a:latin typeface="Times New Roman"/>
                <a:cs typeface="Times New Roman"/>
              </a:rPr>
              <a:t> </a:t>
            </a:r>
            <a:r>
              <a:rPr sz="2200" dirty="0">
                <a:solidFill>
                  <a:srgbClr val="03499E"/>
                </a:solidFill>
                <a:latin typeface="Times New Roman"/>
                <a:cs typeface="Times New Roman"/>
              </a:rPr>
              <a:t>nghị</a:t>
            </a:r>
            <a:r>
              <a:rPr sz="2200" spc="220" dirty="0">
                <a:solidFill>
                  <a:srgbClr val="03499E"/>
                </a:solidFill>
                <a:latin typeface="Times New Roman"/>
                <a:cs typeface="Times New Roman"/>
              </a:rPr>
              <a:t> </a:t>
            </a:r>
            <a:r>
              <a:rPr sz="2200" dirty="0">
                <a:solidFill>
                  <a:srgbClr val="03499E"/>
                </a:solidFill>
                <a:latin typeface="Times New Roman"/>
                <a:cs typeface="Times New Roman"/>
              </a:rPr>
              <a:t>trúng</a:t>
            </a:r>
            <a:r>
              <a:rPr sz="2200" spc="250" dirty="0">
                <a:solidFill>
                  <a:srgbClr val="03499E"/>
                </a:solidFill>
                <a:latin typeface="Times New Roman"/>
                <a:cs typeface="Times New Roman"/>
              </a:rPr>
              <a:t> </a:t>
            </a:r>
            <a:r>
              <a:rPr sz="2200" dirty="0">
                <a:solidFill>
                  <a:srgbClr val="03499E"/>
                </a:solidFill>
                <a:latin typeface="Times New Roman"/>
                <a:cs typeface="Times New Roman"/>
              </a:rPr>
              <a:t>thầu</a:t>
            </a:r>
            <a:r>
              <a:rPr sz="2200" spc="240" dirty="0">
                <a:solidFill>
                  <a:srgbClr val="03499E"/>
                </a:solidFill>
                <a:latin typeface="Times New Roman"/>
                <a:cs typeface="Times New Roman"/>
              </a:rPr>
              <a:t> </a:t>
            </a:r>
            <a:r>
              <a:rPr sz="2200" dirty="0">
                <a:solidFill>
                  <a:srgbClr val="03499E"/>
                </a:solidFill>
                <a:latin typeface="Times New Roman"/>
                <a:cs typeface="Times New Roman"/>
              </a:rPr>
              <a:t>của</a:t>
            </a:r>
            <a:r>
              <a:rPr sz="2200" spc="240" dirty="0">
                <a:solidFill>
                  <a:srgbClr val="03499E"/>
                </a:solidFill>
                <a:latin typeface="Times New Roman"/>
                <a:cs typeface="Times New Roman"/>
              </a:rPr>
              <a:t> </a:t>
            </a:r>
            <a:r>
              <a:rPr sz="2200" spc="-25" dirty="0">
                <a:solidFill>
                  <a:srgbClr val="03499E"/>
                </a:solidFill>
                <a:latin typeface="Times New Roman"/>
                <a:cs typeface="Times New Roman"/>
              </a:rPr>
              <a:t>gói </a:t>
            </a:r>
            <a:r>
              <a:rPr sz="2200" dirty="0">
                <a:solidFill>
                  <a:srgbClr val="03499E"/>
                </a:solidFill>
                <a:latin typeface="Times New Roman"/>
                <a:cs typeface="Times New Roman"/>
              </a:rPr>
              <a:t>thầu</a:t>
            </a:r>
            <a:r>
              <a:rPr sz="2200" spc="235" dirty="0">
                <a:solidFill>
                  <a:srgbClr val="03499E"/>
                </a:solidFill>
                <a:latin typeface="Times New Roman"/>
                <a:cs typeface="Times New Roman"/>
              </a:rPr>
              <a:t> </a:t>
            </a:r>
            <a:r>
              <a:rPr sz="2200" dirty="0">
                <a:solidFill>
                  <a:srgbClr val="03499E"/>
                </a:solidFill>
                <a:latin typeface="Times New Roman"/>
                <a:cs typeface="Times New Roman"/>
              </a:rPr>
              <a:t>là</a:t>
            </a:r>
            <a:r>
              <a:rPr sz="2200" spc="225" dirty="0">
                <a:solidFill>
                  <a:srgbClr val="03499E"/>
                </a:solidFill>
                <a:latin typeface="Times New Roman"/>
                <a:cs typeface="Times New Roman"/>
              </a:rPr>
              <a:t> </a:t>
            </a:r>
            <a:r>
              <a:rPr sz="2200" dirty="0">
                <a:solidFill>
                  <a:srgbClr val="03499E"/>
                </a:solidFill>
                <a:latin typeface="Times New Roman"/>
                <a:cs typeface="Times New Roman"/>
              </a:rPr>
              <a:t>thấp</a:t>
            </a:r>
            <a:r>
              <a:rPr sz="2200" spc="225" dirty="0">
                <a:solidFill>
                  <a:srgbClr val="03499E"/>
                </a:solidFill>
                <a:latin typeface="Times New Roman"/>
                <a:cs typeface="Times New Roman"/>
              </a:rPr>
              <a:t> </a:t>
            </a:r>
            <a:r>
              <a:rPr sz="2200" dirty="0">
                <a:solidFill>
                  <a:srgbClr val="03499E"/>
                </a:solidFill>
                <a:latin typeface="Times New Roman"/>
                <a:cs typeface="Times New Roman"/>
              </a:rPr>
              <a:t>nhất;</a:t>
            </a:r>
            <a:r>
              <a:rPr sz="2200" spc="235" dirty="0">
                <a:solidFill>
                  <a:srgbClr val="03499E"/>
                </a:solidFill>
                <a:latin typeface="Times New Roman"/>
                <a:cs typeface="Times New Roman"/>
              </a:rPr>
              <a:t> </a:t>
            </a:r>
            <a:r>
              <a:rPr sz="2200" dirty="0">
                <a:solidFill>
                  <a:srgbClr val="03499E"/>
                </a:solidFill>
                <a:latin typeface="Times New Roman"/>
                <a:cs typeface="Times New Roman"/>
              </a:rPr>
              <a:t>tổng</a:t>
            </a:r>
            <a:r>
              <a:rPr sz="2200" spc="229" dirty="0">
                <a:solidFill>
                  <a:srgbClr val="03499E"/>
                </a:solidFill>
                <a:latin typeface="Times New Roman"/>
                <a:cs typeface="Times New Roman"/>
              </a:rPr>
              <a:t> </a:t>
            </a:r>
            <a:r>
              <a:rPr sz="2200" dirty="0">
                <a:solidFill>
                  <a:srgbClr val="03499E"/>
                </a:solidFill>
                <a:latin typeface="Times New Roman"/>
                <a:cs typeface="Times New Roman"/>
              </a:rPr>
              <a:t>giá</a:t>
            </a:r>
            <a:r>
              <a:rPr sz="2200" spc="225" dirty="0">
                <a:solidFill>
                  <a:srgbClr val="03499E"/>
                </a:solidFill>
                <a:latin typeface="Times New Roman"/>
                <a:cs typeface="Times New Roman"/>
              </a:rPr>
              <a:t> </a:t>
            </a:r>
            <a:r>
              <a:rPr sz="2200" dirty="0">
                <a:solidFill>
                  <a:srgbClr val="03499E"/>
                </a:solidFill>
                <a:latin typeface="Times New Roman"/>
                <a:cs typeface="Times New Roman"/>
              </a:rPr>
              <a:t>đánh</a:t>
            </a:r>
            <a:r>
              <a:rPr sz="2200" spc="240" dirty="0">
                <a:solidFill>
                  <a:srgbClr val="03499E"/>
                </a:solidFill>
                <a:latin typeface="Times New Roman"/>
                <a:cs typeface="Times New Roman"/>
              </a:rPr>
              <a:t> </a:t>
            </a:r>
            <a:r>
              <a:rPr sz="2200" dirty="0">
                <a:solidFill>
                  <a:srgbClr val="03499E"/>
                </a:solidFill>
                <a:latin typeface="Times New Roman"/>
                <a:cs typeface="Times New Roman"/>
              </a:rPr>
              <a:t>giá</a:t>
            </a:r>
            <a:r>
              <a:rPr sz="2200" spc="229" dirty="0">
                <a:solidFill>
                  <a:srgbClr val="03499E"/>
                </a:solidFill>
                <a:latin typeface="Times New Roman"/>
                <a:cs typeface="Times New Roman"/>
              </a:rPr>
              <a:t> </a:t>
            </a:r>
            <a:r>
              <a:rPr sz="2200" dirty="0">
                <a:solidFill>
                  <a:srgbClr val="03499E"/>
                </a:solidFill>
                <a:latin typeface="Times New Roman"/>
                <a:cs typeface="Times New Roman"/>
              </a:rPr>
              <a:t>của</a:t>
            </a:r>
            <a:r>
              <a:rPr sz="2200" spc="229" dirty="0">
                <a:solidFill>
                  <a:srgbClr val="03499E"/>
                </a:solidFill>
                <a:latin typeface="Times New Roman"/>
                <a:cs typeface="Times New Roman"/>
              </a:rPr>
              <a:t> </a:t>
            </a:r>
            <a:r>
              <a:rPr sz="2200" dirty="0">
                <a:solidFill>
                  <a:srgbClr val="03499E"/>
                </a:solidFill>
                <a:latin typeface="Times New Roman"/>
                <a:cs typeface="Times New Roman"/>
              </a:rPr>
              <a:t>gói</a:t>
            </a:r>
            <a:r>
              <a:rPr sz="2200" spc="229" dirty="0">
                <a:solidFill>
                  <a:srgbClr val="03499E"/>
                </a:solidFill>
                <a:latin typeface="Times New Roman"/>
                <a:cs typeface="Times New Roman"/>
              </a:rPr>
              <a:t> </a:t>
            </a:r>
            <a:r>
              <a:rPr sz="2200" dirty="0">
                <a:solidFill>
                  <a:srgbClr val="03499E"/>
                </a:solidFill>
                <a:latin typeface="Times New Roman"/>
                <a:cs typeface="Times New Roman"/>
              </a:rPr>
              <a:t>thầu</a:t>
            </a:r>
            <a:r>
              <a:rPr sz="2200" spc="245" dirty="0">
                <a:solidFill>
                  <a:srgbClr val="03499E"/>
                </a:solidFill>
                <a:latin typeface="Times New Roman"/>
                <a:cs typeface="Times New Roman"/>
              </a:rPr>
              <a:t> </a:t>
            </a:r>
            <a:r>
              <a:rPr sz="2200" dirty="0">
                <a:solidFill>
                  <a:srgbClr val="03499E"/>
                </a:solidFill>
                <a:latin typeface="Times New Roman"/>
                <a:cs typeface="Times New Roman"/>
              </a:rPr>
              <a:t>là</a:t>
            </a:r>
            <a:r>
              <a:rPr sz="2200" spc="225" dirty="0">
                <a:solidFill>
                  <a:srgbClr val="03499E"/>
                </a:solidFill>
                <a:latin typeface="Times New Roman"/>
                <a:cs typeface="Times New Roman"/>
              </a:rPr>
              <a:t> </a:t>
            </a:r>
            <a:r>
              <a:rPr sz="2200" dirty="0">
                <a:solidFill>
                  <a:srgbClr val="03499E"/>
                </a:solidFill>
                <a:latin typeface="Times New Roman"/>
                <a:cs typeface="Times New Roman"/>
              </a:rPr>
              <a:t>thấp</a:t>
            </a:r>
            <a:r>
              <a:rPr sz="2200" spc="235" dirty="0">
                <a:solidFill>
                  <a:srgbClr val="03499E"/>
                </a:solidFill>
                <a:latin typeface="Times New Roman"/>
                <a:cs typeface="Times New Roman"/>
              </a:rPr>
              <a:t> </a:t>
            </a:r>
            <a:r>
              <a:rPr sz="2200" dirty="0">
                <a:solidFill>
                  <a:srgbClr val="03499E"/>
                </a:solidFill>
                <a:latin typeface="Times New Roman"/>
                <a:cs typeface="Times New Roman"/>
              </a:rPr>
              <a:t>nhất</a:t>
            </a:r>
            <a:r>
              <a:rPr sz="2200" spc="229" dirty="0">
                <a:solidFill>
                  <a:srgbClr val="03499E"/>
                </a:solidFill>
                <a:latin typeface="Times New Roman"/>
                <a:cs typeface="Times New Roman"/>
              </a:rPr>
              <a:t> </a:t>
            </a:r>
            <a:r>
              <a:rPr sz="2200" dirty="0">
                <a:solidFill>
                  <a:srgbClr val="03499E"/>
                </a:solidFill>
                <a:latin typeface="Times New Roman"/>
                <a:cs typeface="Times New Roman"/>
              </a:rPr>
              <a:t>và</a:t>
            </a:r>
            <a:r>
              <a:rPr sz="2200" spc="229" dirty="0">
                <a:solidFill>
                  <a:srgbClr val="03499E"/>
                </a:solidFill>
                <a:latin typeface="Times New Roman"/>
                <a:cs typeface="Times New Roman"/>
              </a:rPr>
              <a:t> </a:t>
            </a:r>
            <a:r>
              <a:rPr sz="2200" dirty="0">
                <a:solidFill>
                  <a:srgbClr val="FF0000"/>
                </a:solidFill>
                <a:latin typeface="Times New Roman"/>
                <a:cs typeface="Times New Roman"/>
              </a:rPr>
              <a:t>giá</a:t>
            </a:r>
            <a:r>
              <a:rPr sz="2200" spc="229" dirty="0">
                <a:solidFill>
                  <a:srgbClr val="FF0000"/>
                </a:solidFill>
                <a:latin typeface="Times New Roman"/>
                <a:cs typeface="Times New Roman"/>
              </a:rPr>
              <a:t> </a:t>
            </a:r>
            <a:r>
              <a:rPr sz="2200" spc="-25" dirty="0">
                <a:solidFill>
                  <a:srgbClr val="FF0000"/>
                </a:solidFill>
                <a:latin typeface="Times New Roman"/>
                <a:cs typeface="Times New Roman"/>
              </a:rPr>
              <a:t>đề </a:t>
            </a:r>
            <a:r>
              <a:rPr sz="2200" dirty="0">
                <a:solidFill>
                  <a:srgbClr val="FF0000"/>
                </a:solidFill>
                <a:latin typeface="Times New Roman"/>
                <a:cs typeface="Times New Roman"/>
              </a:rPr>
              <a:t>nghị</a:t>
            </a:r>
            <a:r>
              <a:rPr sz="2200" spc="195" dirty="0">
                <a:solidFill>
                  <a:srgbClr val="FF0000"/>
                </a:solidFill>
                <a:latin typeface="Times New Roman"/>
                <a:cs typeface="Times New Roman"/>
              </a:rPr>
              <a:t> </a:t>
            </a:r>
            <a:r>
              <a:rPr sz="2200" dirty="0">
                <a:solidFill>
                  <a:srgbClr val="FF0000"/>
                </a:solidFill>
                <a:latin typeface="Times New Roman"/>
                <a:cs typeface="Times New Roman"/>
              </a:rPr>
              <a:t>trúng</a:t>
            </a:r>
            <a:r>
              <a:rPr sz="2200" spc="200" dirty="0">
                <a:solidFill>
                  <a:srgbClr val="FF0000"/>
                </a:solidFill>
                <a:latin typeface="Times New Roman"/>
                <a:cs typeface="Times New Roman"/>
              </a:rPr>
              <a:t> </a:t>
            </a:r>
            <a:r>
              <a:rPr sz="2200" dirty="0">
                <a:solidFill>
                  <a:srgbClr val="FF0000"/>
                </a:solidFill>
                <a:latin typeface="Times New Roman"/>
                <a:cs typeface="Times New Roman"/>
              </a:rPr>
              <a:t>thầu</a:t>
            </a:r>
            <a:r>
              <a:rPr sz="2200" spc="195" dirty="0">
                <a:solidFill>
                  <a:srgbClr val="FF0000"/>
                </a:solidFill>
                <a:latin typeface="Times New Roman"/>
                <a:cs typeface="Times New Roman"/>
              </a:rPr>
              <a:t> </a:t>
            </a:r>
            <a:r>
              <a:rPr sz="2200" dirty="0">
                <a:solidFill>
                  <a:srgbClr val="FF0000"/>
                </a:solidFill>
                <a:latin typeface="Times New Roman"/>
                <a:cs typeface="Times New Roman"/>
              </a:rPr>
              <a:t>của</a:t>
            </a:r>
            <a:r>
              <a:rPr sz="2200" spc="200" dirty="0">
                <a:solidFill>
                  <a:srgbClr val="FF0000"/>
                </a:solidFill>
                <a:latin typeface="Times New Roman"/>
                <a:cs typeface="Times New Roman"/>
              </a:rPr>
              <a:t> </a:t>
            </a:r>
            <a:r>
              <a:rPr sz="2200" dirty="0">
                <a:solidFill>
                  <a:srgbClr val="FF0000"/>
                </a:solidFill>
                <a:latin typeface="Times New Roman"/>
                <a:cs typeface="Times New Roman"/>
              </a:rPr>
              <a:t>cả</a:t>
            </a:r>
            <a:r>
              <a:rPr sz="2200" spc="190" dirty="0">
                <a:solidFill>
                  <a:srgbClr val="FF0000"/>
                </a:solidFill>
                <a:latin typeface="Times New Roman"/>
                <a:cs typeface="Times New Roman"/>
              </a:rPr>
              <a:t> </a:t>
            </a:r>
            <a:r>
              <a:rPr sz="2200" dirty="0">
                <a:solidFill>
                  <a:srgbClr val="FF0000"/>
                </a:solidFill>
                <a:latin typeface="Times New Roman"/>
                <a:cs typeface="Times New Roman"/>
              </a:rPr>
              <a:t>gói</a:t>
            </a:r>
            <a:r>
              <a:rPr sz="2200" spc="200" dirty="0">
                <a:solidFill>
                  <a:srgbClr val="FF0000"/>
                </a:solidFill>
                <a:latin typeface="Times New Roman"/>
                <a:cs typeface="Times New Roman"/>
              </a:rPr>
              <a:t> </a:t>
            </a:r>
            <a:r>
              <a:rPr sz="2200" dirty="0">
                <a:solidFill>
                  <a:srgbClr val="FF0000"/>
                </a:solidFill>
                <a:latin typeface="Times New Roman"/>
                <a:cs typeface="Times New Roman"/>
              </a:rPr>
              <a:t>thầu</a:t>
            </a:r>
            <a:r>
              <a:rPr sz="2200" spc="200" dirty="0">
                <a:solidFill>
                  <a:srgbClr val="FF0000"/>
                </a:solidFill>
                <a:latin typeface="Times New Roman"/>
                <a:cs typeface="Times New Roman"/>
              </a:rPr>
              <a:t> </a:t>
            </a:r>
            <a:r>
              <a:rPr sz="2200" dirty="0">
                <a:solidFill>
                  <a:srgbClr val="FF0000"/>
                </a:solidFill>
                <a:latin typeface="Times New Roman"/>
                <a:cs typeface="Times New Roman"/>
              </a:rPr>
              <a:t>không</a:t>
            </a:r>
            <a:r>
              <a:rPr sz="2200" spc="190" dirty="0">
                <a:solidFill>
                  <a:srgbClr val="FF0000"/>
                </a:solidFill>
                <a:latin typeface="Times New Roman"/>
                <a:cs typeface="Times New Roman"/>
              </a:rPr>
              <a:t> </a:t>
            </a:r>
            <a:r>
              <a:rPr sz="2200" dirty="0">
                <a:solidFill>
                  <a:srgbClr val="FF0000"/>
                </a:solidFill>
                <a:latin typeface="Times New Roman"/>
                <a:cs typeface="Times New Roman"/>
              </a:rPr>
              <a:t>vượt</a:t>
            </a:r>
            <a:r>
              <a:rPr sz="2200" spc="210" dirty="0">
                <a:solidFill>
                  <a:srgbClr val="FF0000"/>
                </a:solidFill>
                <a:latin typeface="Times New Roman"/>
                <a:cs typeface="Times New Roman"/>
              </a:rPr>
              <a:t> </a:t>
            </a:r>
            <a:r>
              <a:rPr sz="2200" dirty="0">
                <a:solidFill>
                  <a:srgbClr val="FF0000"/>
                </a:solidFill>
                <a:latin typeface="Times New Roman"/>
                <a:cs typeface="Times New Roman"/>
              </a:rPr>
              <a:t>giá</a:t>
            </a:r>
            <a:r>
              <a:rPr sz="2200" spc="200" dirty="0">
                <a:solidFill>
                  <a:srgbClr val="FF0000"/>
                </a:solidFill>
                <a:latin typeface="Times New Roman"/>
                <a:cs typeface="Times New Roman"/>
              </a:rPr>
              <a:t> </a:t>
            </a:r>
            <a:r>
              <a:rPr sz="2200" dirty="0">
                <a:solidFill>
                  <a:srgbClr val="FF0000"/>
                </a:solidFill>
                <a:latin typeface="Times New Roman"/>
                <a:cs typeface="Times New Roman"/>
              </a:rPr>
              <a:t>gói</a:t>
            </a:r>
            <a:r>
              <a:rPr sz="2200" spc="185" dirty="0">
                <a:solidFill>
                  <a:srgbClr val="FF0000"/>
                </a:solidFill>
                <a:latin typeface="Times New Roman"/>
                <a:cs typeface="Times New Roman"/>
              </a:rPr>
              <a:t> </a:t>
            </a:r>
            <a:r>
              <a:rPr sz="2200" dirty="0">
                <a:solidFill>
                  <a:srgbClr val="FF0000"/>
                </a:solidFill>
                <a:latin typeface="Times New Roman"/>
                <a:cs typeface="Times New Roman"/>
              </a:rPr>
              <a:t>thầu</a:t>
            </a:r>
            <a:r>
              <a:rPr sz="2200" spc="210" dirty="0">
                <a:solidFill>
                  <a:srgbClr val="FF0000"/>
                </a:solidFill>
                <a:latin typeface="Times New Roman"/>
                <a:cs typeface="Times New Roman"/>
              </a:rPr>
              <a:t> </a:t>
            </a:r>
            <a:r>
              <a:rPr sz="2200" dirty="0">
                <a:solidFill>
                  <a:srgbClr val="FF0000"/>
                </a:solidFill>
                <a:latin typeface="Times New Roman"/>
                <a:cs typeface="Times New Roman"/>
              </a:rPr>
              <a:t>được</a:t>
            </a:r>
            <a:r>
              <a:rPr sz="2200" spc="200" dirty="0">
                <a:solidFill>
                  <a:srgbClr val="FF0000"/>
                </a:solidFill>
                <a:latin typeface="Times New Roman"/>
                <a:cs typeface="Times New Roman"/>
              </a:rPr>
              <a:t> </a:t>
            </a:r>
            <a:r>
              <a:rPr sz="2200" dirty="0">
                <a:solidFill>
                  <a:srgbClr val="FF0000"/>
                </a:solidFill>
                <a:latin typeface="Times New Roman"/>
                <a:cs typeface="Times New Roman"/>
              </a:rPr>
              <a:t>duyệt</a:t>
            </a:r>
            <a:r>
              <a:rPr sz="2200" spc="195" dirty="0">
                <a:solidFill>
                  <a:srgbClr val="FF0000"/>
                </a:solidFill>
                <a:latin typeface="Times New Roman"/>
                <a:cs typeface="Times New Roman"/>
              </a:rPr>
              <a:t> </a:t>
            </a:r>
            <a:r>
              <a:rPr sz="2200" spc="-25" dirty="0">
                <a:solidFill>
                  <a:srgbClr val="FF0000"/>
                </a:solidFill>
                <a:latin typeface="Times New Roman"/>
                <a:cs typeface="Times New Roman"/>
              </a:rPr>
              <a:t>mà </a:t>
            </a:r>
            <a:r>
              <a:rPr sz="2200" dirty="0">
                <a:solidFill>
                  <a:srgbClr val="FF0000"/>
                </a:solidFill>
                <a:latin typeface="Times New Roman"/>
                <a:cs typeface="Times New Roman"/>
              </a:rPr>
              <a:t>không</a:t>
            </a:r>
            <a:r>
              <a:rPr sz="2200" spc="170" dirty="0">
                <a:solidFill>
                  <a:srgbClr val="FF0000"/>
                </a:solidFill>
                <a:latin typeface="Times New Roman"/>
                <a:cs typeface="Times New Roman"/>
              </a:rPr>
              <a:t> </a:t>
            </a:r>
            <a:r>
              <a:rPr sz="2200" dirty="0">
                <a:solidFill>
                  <a:srgbClr val="FF0000"/>
                </a:solidFill>
                <a:latin typeface="Times New Roman"/>
                <a:cs typeface="Times New Roman"/>
              </a:rPr>
              <a:t>so</a:t>
            </a:r>
            <a:r>
              <a:rPr sz="2200" spc="170" dirty="0">
                <a:solidFill>
                  <a:srgbClr val="FF0000"/>
                </a:solidFill>
                <a:latin typeface="Times New Roman"/>
                <a:cs typeface="Times New Roman"/>
              </a:rPr>
              <a:t> </a:t>
            </a:r>
            <a:r>
              <a:rPr sz="2200" dirty="0">
                <a:solidFill>
                  <a:srgbClr val="FF0000"/>
                </a:solidFill>
                <a:latin typeface="Times New Roman"/>
                <a:cs typeface="Times New Roman"/>
              </a:rPr>
              <a:t>sánh</a:t>
            </a:r>
            <a:r>
              <a:rPr sz="2200" spc="170" dirty="0">
                <a:solidFill>
                  <a:srgbClr val="FF0000"/>
                </a:solidFill>
                <a:latin typeface="Times New Roman"/>
                <a:cs typeface="Times New Roman"/>
              </a:rPr>
              <a:t> </a:t>
            </a:r>
            <a:r>
              <a:rPr sz="2200" dirty="0">
                <a:solidFill>
                  <a:srgbClr val="FF0000"/>
                </a:solidFill>
                <a:latin typeface="Times New Roman"/>
                <a:cs typeface="Times New Roman"/>
              </a:rPr>
              <a:t>với</a:t>
            </a:r>
            <a:r>
              <a:rPr sz="2200" spc="175" dirty="0">
                <a:solidFill>
                  <a:srgbClr val="FF0000"/>
                </a:solidFill>
                <a:latin typeface="Times New Roman"/>
                <a:cs typeface="Times New Roman"/>
              </a:rPr>
              <a:t> </a:t>
            </a:r>
            <a:r>
              <a:rPr sz="2200" dirty="0">
                <a:solidFill>
                  <a:srgbClr val="FF0000"/>
                </a:solidFill>
                <a:latin typeface="Times New Roman"/>
                <a:cs typeface="Times New Roman"/>
              </a:rPr>
              <a:t>ước</a:t>
            </a:r>
            <a:r>
              <a:rPr sz="2200" spc="160" dirty="0">
                <a:solidFill>
                  <a:srgbClr val="FF0000"/>
                </a:solidFill>
                <a:latin typeface="Times New Roman"/>
                <a:cs typeface="Times New Roman"/>
              </a:rPr>
              <a:t> </a:t>
            </a:r>
            <a:r>
              <a:rPr sz="2200" dirty="0">
                <a:solidFill>
                  <a:srgbClr val="FF0000"/>
                </a:solidFill>
                <a:latin typeface="Times New Roman"/>
                <a:cs typeface="Times New Roman"/>
              </a:rPr>
              <a:t>tính</a:t>
            </a:r>
            <a:r>
              <a:rPr sz="2200" spc="165" dirty="0">
                <a:solidFill>
                  <a:srgbClr val="FF0000"/>
                </a:solidFill>
                <a:latin typeface="Times New Roman"/>
                <a:cs typeface="Times New Roman"/>
              </a:rPr>
              <a:t> </a:t>
            </a:r>
            <a:r>
              <a:rPr sz="2200" dirty="0">
                <a:solidFill>
                  <a:srgbClr val="FF0000"/>
                </a:solidFill>
                <a:latin typeface="Times New Roman"/>
                <a:cs typeface="Times New Roman"/>
              </a:rPr>
              <a:t>chi</a:t>
            </a:r>
            <a:r>
              <a:rPr sz="2200" spc="170" dirty="0">
                <a:solidFill>
                  <a:srgbClr val="FF0000"/>
                </a:solidFill>
                <a:latin typeface="Times New Roman"/>
                <a:cs typeface="Times New Roman"/>
              </a:rPr>
              <a:t> </a:t>
            </a:r>
            <a:r>
              <a:rPr sz="2200" dirty="0">
                <a:solidFill>
                  <a:srgbClr val="FF0000"/>
                </a:solidFill>
                <a:latin typeface="Times New Roman"/>
                <a:cs typeface="Times New Roman"/>
              </a:rPr>
              <a:t>phí</a:t>
            </a:r>
            <a:r>
              <a:rPr sz="2200" spc="170" dirty="0">
                <a:solidFill>
                  <a:srgbClr val="FF0000"/>
                </a:solidFill>
                <a:latin typeface="Times New Roman"/>
                <a:cs typeface="Times New Roman"/>
              </a:rPr>
              <a:t> </a:t>
            </a:r>
            <a:r>
              <a:rPr sz="2200" dirty="0">
                <a:solidFill>
                  <a:srgbClr val="FF0000"/>
                </a:solidFill>
                <a:latin typeface="Times New Roman"/>
                <a:cs typeface="Times New Roman"/>
              </a:rPr>
              <a:t>của</a:t>
            </a:r>
            <a:r>
              <a:rPr sz="2200" spc="145" dirty="0">
                <a:solidFill>
                  <a:srgbClr val="FF0000"/>
                </a:solidFill>
                <a:latin typeface="Times New Roman"/>
                <a:cs typeface="Times New Roman"/>
              </a:rPr>
              <a:t> </a:t>
            </a:r>
            <a:r>
              <a:rPr sz="2200" dirty="0">
                <a:solidFill>
                  <a:srgbClr val="FF0000"/>
                </a:solidFill>
                <a:latin typeface="Times New Roman"/>
                <a:cs typeface="Times New Roman"/>
              </a:rPr>
              <a:t>từng</a:t>
            </a:r>
            <a:r>
              <a:rPr sz="2200" spc="175" dirty="0">
                <a:solidFill>
                  <a:srgbClr val="FF0000"/>
                </a:solidFill>
                <a:latin typeface="Times New Roman"/>
                <a:cs typeface="Times New Roman"/>
              </a:rPr>
              <a:t> </a:t>
            </a:r>
            <a:r>
              <a:rPr sz="2200" dirty="0">
                <a:solidFill>
                  <a:srgbClr val="FF0000"/>
                </a:solidFill>
                <a:latin typeface="Times New Roman"/>
                <a:cs typeface="Times New Roman"/>
              </a:rPr>
              <a:t>phần</a:t>
            </a:r>
            <a:r>
              <a:rPr sz="2200" dirty="0">
                <a:solidFill>
                  <a:srgbClr val="03499E"/>
                </a:solidFill>
                <a:latin typeface="Times New Roman"/>
                <a:cs typeface="Times New Roman"/>
              </a:rPr>
              <a:t>;</a:t>
            </a:r>
            <a:r>
              <a:rPr sz="2200" spc="155" dirty="0">
                <a:solidFill>
                  <a:srgbClr val="03499E"/>
                </a:solidFill>
                <a:latin typeface="Times New Roman"/>
                <a:cs typeface="Times New Roman"/>
              </a:rPr>
              <a:t> </a:t>
            </a:r>
            <a:r>
              <a:rPr sz="2200" dirty="0">
                <a:solidFill>
                  <a:srgbClr val="03499E"/>
                </a:solidFill>
                <a:latin typeface="Times New Roman"/>
                <a:cs typeface="Times New Roman"/>
              </a:rPr>
              <a:t>đối</a:t>
            </a:r>
            <a:r>
              <a:rPr sz="2200" spc="165" dirty="0">
                <a:solidFill>
                  <a:srgbClr val="03499E"/>
                </a:solidFill>
                <a:latin typeface="Times New Roman"/>
                <a:cs typeface="Times New Roman"/>
              </a:rPr>
              <a:t> </a:t>
            </a:r>
            <a:r>
              <a:rPr sz="2200" dirty="0">
                <a:solidFill>
                  <a:srgbClr val="03499E"/>
                </a:solidFill>
                <a:latin typeface="Times New Roman"/>
                <a:cs typeface="Times New Roman"/>
              </a:rPr>
              <a:t>với</a:t>
            </a:r>
            <a:r>
              <a:rPr sz="2200" spc="175" dirty="0">
                <a:solidFill>
                  <a:srgbClr val="03499E"/>
                </a:solidFill>
                <a:latin typeface="Times New Roman"/>
                <a:cs typeface="Times New Roman"/>
              </a:rPr>
              <a:t> </a:t>
            </a:r>
            <a:r>
              <a:rPr sz="2200" dirty="0">
                <a:solidFill>
                  <a:srgbClr val="03499E"/>
                </a:solidFill>
                <a:latin typeface="Times New Roman"/>
                <a:cs typeface="Times New Roman"/>
              </a:rPr>
              <a:t>gói</a:t>
            </a:r>
            <a:r>
              <a:rPr sz="2200" spc="170" dirty="0">
                <a:solidFill>
                  <a:srgbClr val="03499E"/>
                </a:solidFill>
                <a:latin typeface="Times New Roman"/>
                <a:cs typeface="Times New Roman"/>
              </a:rPr>
              <a:t> </a:t>
            </a:r>
            <a:r>
              <a:rPr sz="2200" dirty="0">
                <a:solidFill>
                  <a:srgbClr val="03499E"/>
                </a:solidFill>
                <a:latin typeface="Times New Roman"/>
                <a:cs typeface="Times New Roman"/>
              </a:rPr>
              <a:t>thầu</a:t>
            </a:r>
            <a:r>
              <a:rPr sz="2200" spc="180" dirty="0">
                <a:solidFill>
                  <a:srgbClr val="03499E"/>
                </a:solidFill>
                <a:latin typeface="Times New Roman"/>
                <a:cs typeface="Times New Roman"/>
              </a:rPr>
              <a:t> </a:t>
            </a:r>
            <a:r>
              <a:rPr sz="2200" spc="-25" dirty="0">
                <a:solidFill>
                  <a:srgbClr val="03499E"/>
                </a:solidFill>
                <a:latin typeface="Times New Roman"/>
                <a:cs typeface="Times New Roman"/>
              </a:rPr>
              <a:t>mua </a:t>
            </a:r>
            <a:r>
              <a:rPr sz="2200" dirty="0">
                <a:solidFill>
                  <a:srgbClr val="03499E"/>
                </a:solidFill>
                <a:latin typeface="Times New Roman"/>
                <a:cs typeface="Times New Roman"/>
              </a:rPr>
              <a:t>thuốc,</a:t>
            </a:r>
            <a:r>
              <a:rPr sz="2200" spc="310" dirty="0">
                <a:solidFill>
                  <a:srgbClr val="03499E"/>
                </a:solidFill>
                <a:latin typeface="Times New Roman"/>
                <a:cs typeface="Times New Roman"/>
              </a:rPr>
              <a:t> </a:t>
            </a:r>
            <a:r>
              <a:rPr sz="2200" dirty="0">
                <a:solidFill>
                  <a:srgbClr val="03499E"/>
                </a:solidFill>
                <a:latin typeface="Times New Roman"/>
                <a:cs typeface="Times New Roman"/>
              </a:rPr>
              <a:t>hóa</a:t>
            </a:r>
            <a:r>
              <a:rPr sz="2200" spc="310" dirty="0">
                <a:solidFill>
                  <a:srgbClr val="03499E"/>
                </a:solidFill>
                <a:latin typeface="Times New Roman"/>
                <a:cs typeface="Times New Roman"/>
              </a:rPr>
              <a:t> </a:t>
            </a:r>
            <a:r>
              <a:rPr sz="2200" dirty="0">
                <a:solidFill>
                  <a:srgbClr val="03499E"/>
                </a:solidFill>
                <a:latin typeface="Times New Roman"/>
                <a:cs typeface="Times New Roman"/>
              </a:rPr>
              <a:t>chất,</a:t>
            </a:r>
            <a:r>
              <a:rPr sz="2200" spc="320" dirty="0">
                <a:solidFill>
                  <a:srgbClr val="03499E"/>
                </a:solidFill>
                <a:latin typeface="Times New Roman"/>
                <a:cs typeface="Times New Roman"/>
              </a:rPr>
              <a:t> </a:t>
            </a:r>
            <a:r>
              <a:rPr sz="2200" dirty="0">
                <a:solidFill>
                  <a:srgbClr val="03499E"/>
                </a:solidFill>
                <a:latin typeface="Times New Roman"/>
                <a:cs typeface="Times New Roman"/>
              </a:rPr>
              <a:t>vật</a:t>
            </a:r>
            <a:r>
              <a:rPr sz="2200" spc="310" dirty="0">
                <a:solidFill>
                  <a:srgbClr val="03499E"/>
                </a:solidFill>
                <a:latin typeface="Times New Roman"/>
                <a:cs typeface="Times New Roman"/>
              </a:rPr>
              <a:t> </a:t>
            </a:r>
            <a:r>
              <a:rPr sz="2200" dirty="0">
                <a:solidFill>
                  <a:srgbClr val="03499E"/>
                </a:solidFill>
                <a:latin typeface="Times New Roman"/>
                <a:cs typeface="Times New Roman"/>
              </a:rPr>
              <a:t>tư</a:t>
            </a:r>
            <a:r>
              <a:rPr sz="2200" spc="310" dirty="0">
                <a:solidFill>
                  <a:srgbClr val="03499E"/>
                </a:solidFill>
                <a:latin typeface="Times New Roman"/>
                <a:cs typeface="Times New Roman"/>
              </a:rPr>
              <a:t> </a:t>
            </a:r>
            <a:r>
              <a:rPr sz="2200" dirty="0">
                <a:solidFill>
                  <a:srgbClr val="03499E"/>
                </a:solidFill>
                <a:latin typeface="Times New Roman"/>
                <a:cs typeface="Times New Roman"/>
              </a:rPr>
              <a:t>xét</a:t>
            </a:r>
            <a:r>
              <a:rPr sz="2200" spc="315" dirty="0">
                <a:solidFill>
                  <a:srgbClr val="03499E"/>
                </a:solidFill>
                <a:latin typeface="Times New Roman"/>
                <a:cs typeface="Times New Roman"/>
              </a:rPr>
              <a:t> </a:t>
            </a:r>
            <a:r>
              <a:rPr sz="2200" dirty="0">
                <a:solidFill>
                  <a:srgbClr val="03499E"/>
                </a:solidFill>
                <a:latin typeface="Times New Roman"/>
                <a:cs typeface="Times New Roman"/>
              </a:rPr>
              <a:t>nghiệm,</a:t>
            </a:r>
            <a:r>
              <a:rPr sz="2200" spc="325" dirty="0">
                <a:solidFill>
                  <a:srgbClr val="03499E"/>
                </a:solidFill>
                <a:latin typeface="Times New Roman"/>
                <a:cs typeface="Times New Roman"/>
              </a:rPr>
              <a:t> </a:t>
            </a:r>
            <a:r>
              <a:rPr sz="2200" dirty="0">
                <a:solidFill>
                  <a:srgbClr val="03499E"/>
                </a:solidFill>
                <a:latin typeface="Times New Roman"/>
                <a:cs typeface="Times New Roman"/>
              </a:rPr>
              <a:t>thiết</a:t>
            </a:r>
            <a:r>
              <a:rPr sz="2200" spc="310" dirty="0">
                <a:solidFill>
                  <a:srgbClr val="03499E"/>
                </a:solidFill>
                <a:latin typeface="Times New Roman"/>
                <a:cs typeface="Times New Roman"/>
              </a:rPr>
              <a:t> </a:t>
            </a:r>
            <a:r>
              <a:rPr sz="2200" dirty="0">
                <a:solidFill>
                  <a:srgbClr val="03499E"/>
                </a:solidFill>
                <a:latin typeface="Times New Roman"/>
                <a:cs typeface="Times New Roman"/>
              </a:rPr>
              <a:t>bị</a:t>
            </a:r>
            <a:r>
              <a:rPr sz="2200" spc="300" dirty="0">
                <a:solidFill>
                  <a:srgbClr val="03499E"/>
                </a:solidFill>
                <a:latin typeface="Times New Roman"/>
                <a:cs typeface="Times New Roman"/>
              </a:rPr>
              <a:t> </a:t>
            </a:r>
            <a:r>
              <a:rPr sz="2200" dirty="0">
                <a:solidFill>
                  <a:srgbClr val="03499E"/>
                </a:solidFill>
                <a:latin typeface="Times New Roman"/>
                <a:cs typeface="Times New Roman"/>
              </a:rPr>
              <a:t>y</a:t>
            </a:r>
            <a:r>
              <a:rPr sz="2200" spc="320" dirty="0">
                <a:solidFill>
                  <a:srgbClr val="03499E"/>
                </a:solidFill>
                <a:latin typeface="Times New Roman"/>
                <a:cs typeface="Times New Roman"/>
              </a:rPr>
              <a:t> </a:t>
            </a:r>
            <a:r>
              <a:rPr sz="2200" dirty="0">
                <a:solidFill>
                  <a:srgbClr val="03499E"/>
                </a:solidFill>
                <a:latin typeface="Times New Roman"/>
                <a:cs typeface="Times New Roman"/>
              </a:rPr>
              <a:t>tế,</a:t>
            </a:r>
            <a:r>
              <a:rPr sz="2200" spc="310" dirty="0">
                <a:solidFill>
                  <a:srgbClr val="03499E"/>
                </a:solidFill>
                <a:latin typeface="Times New Roman"/>
                <a:cs typeface="Times New Roman"/>
              </a:rPr>
              <a:t> </a:t>
            </a:r>
            <a:r>
              <a:rPr sz="2200" dirty="0">
                <a:solidFill>
                  <a:srgbClr val="03499E"/>
                </a:solidFill>
                <a:latin typeface="Times New Roman"/>
                <a:cs typeface="Times New Roman"/>
              </a:rPr>
              <a:t>dịch</a:t>
            </a:r>
            <a:r>
              <a:rPr sz="2200" spc="315" dirty="0">
                <a:solidFill>
                  <a:srgbClr val="03499E"/>
                </a:solidFill>
                <a:latin typeface="Times New Roman"/>
                <a:cs typeface="Times New Roman"/>
              </a:rPr>
              <a:t> </a:t>
            </a:r>
            <a:r>
              <a:rPr sz="2200" dirty="0">
                <a:solidFill>
                  <a:srgbClr val="03499E"/>
                </a:solidFill>
                <a:latin typeface="Times New Roman"/>
                <a:cs typeface="Times New Roman"/>
              </a:rPr>
              <a:t>vụ</a:t>
            </a:r>
            <a:r>
              <a:rPr sz="2200" spc="305" dirty="0">
                <a:solidFill>
                  <a:srgbClr val="03499E"/>
                </a:solidFill>
                <a:latin typeface="Times New Roman"/>
                <a:cs typeface="Times New Roman"/>
              </a:rPr>
              <a:t> </a:t>
            </a:r>
            <a:r>
              <a:rPr sz="2200" dirty="0">
                <a:solidFill>
                  <a:srgbClr val="03499E"/>
                </a:solidFill>
                <a:latin typeface="Times New Roman"/>
                <a:cs typeface="Times New Roman"/>
              </a:rPr>
              <a:t>kỹ</a:t>
            </a:r>
            <a:r>
              <a:rPr sz="2200" spc="325" dirty="0">
                <a:solidFill>
                  <a:srgbClr val="03499E"/>
                </a:solidFill>
                <a:latin typeface="Times New Roman"/>
                <a:cs typeface="Times New Roman"/>
              </a:rPr>
              <a:t> </a:t>
            </a:r>
            <a:r>
              <a:rPr sz="2200" dirty="0">
                <a:solidFill>
                  <a:srgbClr val="03499E"/>
                </a:solidFill>
                <a:latin typeface="Times New Roman"/>
                <a:cs typeface="Times New Roman"/>
              </a:rPr>
              <a:t>thuật</a:t>
            </a:r>
            <a:r>
              <a:rPr sz="2200" spc="315" dirty="0">
                <a:solidFill>
                  <a:srgbClr val="03499E"/>
                </a:solidFill>
                <a:latin typeface="Times New Roman"/>
                <a:cs typeface="Times New Roman"/>
              </a:rPr>
              <a:t> </a:t>
            </a:r>
            <a:r>
              <a:rPr sz="2200" spc="-20" dirty="0">
                <a:solidFill>
                  <a:srgbClr val="03499E"/>
                </a:solidFill>
                <a:latin typeface="Times New Roman"/>
                <a:cs typeface="Times New Roman"/>
              </a:rPr>
              <a:t>theo </a:t>
            </a:r>
            <a:r>
              <a:rPr sz="2200" dirty="0">
                <a:solidFill>
                  <a:srgbClr val="03499E"/>
                </a:solidFill>
                <a:latin typeface="Times New Roman"/>
                <a:cs typeface="Times New Roman"/>
              </a:rPr>
              <a:t>hướng</a:t>
            </a:r>
            <a:r>
              <a:rPr sz="2200" spc="-30" dirty="0">
                <a:solidFill>
                  <a:srgbClr val="03499E"/>
                </a:solidFill>
                <a:latin typeface="Times New Roman"/>
                <a:cs typeface="Times New Roman"/>
              </a:rPr>
              <a:t> </a:t>
            </a:r>
            <a:r>
              <a:rPr sz="2200" dirty="0">
                <a:solidFill>
                  <a:srgbClr val="03499E"/>
                </a:solidFill>
                <a:latin typeface="Times New Roman"/>
                <a:cs typeface="Times New Roman"/>
              </a:rPr>
              <a:t>dẫn</a:t>
            </a:r>
            <a:r>
              <a:rPr sz="2200" spc="-20" dirty="0">
                <a:solidFill>
                  <a:srgbClr val="03499E"/>
                </a:solidFill>
                <a:latin typeface="Times New Roman"/>
                <a:cs typeface="Times New Roman"/>
              </a:rPr>
              <a:t> </a:t>
            </a:r>
            <a:r>
              <a:rPr sz="2200" dirty="0">
                <a:solidFill>
                  <a:srgbClr val="03499E"/>
                </a:solidFill>
                <a:latin typeface="Times New Roman"/>
                <a:cs typeface="Times New Roman"/>
              </a:rPr>
              <a:t>của</a:t>
            </a:r>
            <a:r>
              <a:rPr sz="2200" spc="-25" dirty="0">
                <a:solidFill>
                  <a:srgbClr val="03499E"/>
                </a:solidFill>
                <a:latin typeface="Times New Roman"/>
                <a:cs typeface="Times New Roman"/>
              </a:rPr>
              <a:t> </a:t>
            </a:r>
            <a:r>
              <a:rPr sz="2200" dirty="0">
                <a:solidFill>
                  <a:srgbClr val="03499E"/>
                </a:solidFill>
                <a:latin typeface="Times New Roman"/>
                <a:cs typeface="Times New Roman"/>
              </a:rPr>
              <a:t>Bộ</a:t>
            </a:r>
            <a:r>
              <a:rPr sz="2200" spc="-105" dirty="0">
                <a:solidFill>
                  <a:srgbClr val="03499E"/>
                </a:solidFill>
                <a:latin typeface="Times New Roman"/>
                <a:cs typeface="Times New Roman"/>
              </a:rPr>
              <a:t> </a:t>
            </a:r>
            <a:r>
              <a:rPr sz="2200" dirty="0">
                <a:solidFill>
                  <a:srgbClr val="03499E"/>
                </a:solidFill>
                <a:latin typeface="Times New Roman"/>
                <a:cs typeface="Times New Roman"/>
              </a:rPr>
              <a:t>Y</a:t>
            </a:r>
            <a:r>
              <a:rPr sz="2200" spc="-105" dirty="0">
                <a:solidFill>
                  <a:srgbClr val="03499E"/>
                </a:solidFill>
                <a:latin typeface="Times New Roman"/>
                <a:cs typeface="Times New Roman"/>
              </a:rPr>
              <a:t> </a:t>
            </a:r>
            <a:r>
              <a:rPr sz="2200" dirty="0">
                <a:solidFill>
                  <a:srgbClr val="03499E"/>
                </a:solidFill>
                <a:latin typeface="Times New Roman"/>
                <a:cs typeface="Times New Roman"/>
              </a:rPr>
              <a:t>tế</a:t>
            </a:r>
            <a:r>
              <a:rPr sz="2200" spc="-20" dirty="0">
                <a:solidFill>
                  <a:srgbClr val="03499E"/>
                </a:solidFill>
                <a:latin typeface="Times New Roman"/>
                <a:cs typeface="Times New Roman"/>
              </a:rPr>
              <a:t> </a:t>
            </a:r>
            <a:r>
              <a:rPr sz="2200" dirty="0">
                <a:solidFill>
                  <a:srgbClr val="03499E"/>
                </a:solidFill>
                <a:latin typeface="Times New Roman"/>
                <a:cs typeface="Times New Roman"/>
              </a:rPr>
              <a:t>(nếu</a:t>
            </a:r>
            <a:r>
              <a:rPr sz="2200" spc="-30" dirty="0">
                <a:solidFill>
                  <a:srgbClr val="03499E"/>
                </a:solidFill>
                <a:latin typeface="Times New Roman"/>
                <a:cs typeface="Times New Roman"/>
              </a:rPr>
              <a:t> </a:t>
            </a:r>
            <a:r>
              <a:rPr sz="2200" spc="-25" dirty="0">
                <a:solidFill>
                  <a:srgbClr val="03499E"/>
                </a:solidFill>
                <a:latin typeface="Times New Roman"/>
                <a:cs typeface="Times New Roman"/>
              </a:rPr>
              <a:t>có)</a:t>
            </a:r>
            <a:endParaRPr sz="2200">
              <a:latin typeface="Times New Roman"/>
              <a:cs typeface="Times New Roman"/>
            </a:endParaRPr>
          </a:p>
        </p:txBody>
      </p:sp>
      <p:sp>
        <p:nvSpPr>
          <p:cNvPr id="6" name="object 6"/>
          <p:cNvSpPr/>
          <p:nvPr/>
        </p:nvSpPr>
        <p:spPr>
          <a:xfrm>
            <a:off x="2757677" y="3244976"/>
            <a:ext cx="8685530" cy="0"/>
          </a:xfrm>
          <a:custGeom>
            <a:avLst/>
            <a:gdLst/>
            <a:ahLst/>
            <a:cxnLst/>
            <a:rect l="l" t="t" r="r" b="b"/>
            <a:pathLst>
              <a:path w="8685530">
                <a:moveTo>
                  <a:pt x="0" y="0"/>
                </a:moveTo>
                <a:lnTo>
                  <a:pt x="8685403" y="0"/>
                </a:lnTo>
              </a:path>
            </a:pathLst>
          </a:custGeom>
          <a:ln w="25400">
            <a:solidFill>
              <a:srgbClr val="BCC5D5"/>
            </a:solidFill>
          </a:ln>
        </p:spPr>
        <p:txBody>
          <a:bodyPr wrap="square" lIns="0" tIns="0" rIns="0" bIns="0" rtlCol="0"/>
          <a:lstStyle/>
          <a:p>
            <a:endParaRPr/>
          </a:p>
        </p:txBody>
      </p:sp>
      <p:sp>
        <p:nvSpPr>
          <p:cNvPr id="7" name="object 7"/>
          <p:cNvSpPr txBox="1"/>
          <p:nvPr/>
        </p:nvSpPr>
        <p:spPr>
          <a:xfrm>
            <a:off x="2991992" y="3450158"/>
            <a:ext cx="4435475" cy="360680"/>
          </a:xfrm>
          <a:prstGeom prst="rect">
            <a:avLst/>
          </a:prstGeom>
        </p:spPr>
        <p:txBody>
          <a:bodyPr vert="horz" wrap="square" lIns="0" tIns="12065" rIns="0" bIns="0" rtlCol="0">
            <a:spAutoFit/>
          </a:bodyPr>
          <a:lstStyle/>
          <a:p>
            <a:pPr marL="12700">
              <a:lnSpc>
                <a:spcPct val="100000"/>
              </a:lnSpc>
              <a:spcBef>
                <a:spcPts val="95"/>
              </a:spcBef>
            </a:pPr>
            <a:r>
              <a:rPr sz="2200" dirty="0">
                <a:solidFill>
                  <a:srgbClr val="03499E"/>
                </a:solidFill>
                <a:latin typeface="Times New Roman"/>
                <a:cs typeface="Times New Roman"/>
              </a:rPr>
              <a:t>Sai</a:t>
            </a:r>
            <a:r>
              <a:rPr sz="2200" spc="-30" dirty="0">
                <a:solidFill>
                  <a:srgbClr val="03499E"/>
                </a:solidFill>
                <a:latin typeface="Times New Roman"/>
                <a:cs typeface="Times New Roman"/>
              </a:rPr>
              <a:t> </a:t>
            </a:r>
            <a:r>
              <a:rPr sz="2200" dirty="0">
                <a:solidFill>
                  <a:srgbClr val="03499E"/>
                </a:solidFill>
                <a:latin typeface="Times New Roman"/>
                <a:cs typeface="Times New Roman"/>
              </a:rPr>
              <a:t>khác,</a:t>
            </a:r>
            <a:r>
              <a:rPr sz="2200" spc="-15" dirty="0">
                <a:solidFill>
                  <a:srgbClr val="03499E"/>
                </a:solidFill>
                <a:latin typeface="Times New Roman"/>
                <a:cs typeface="Times New Roman"/>
              </a:rPr>
              <a:t> </a:t>
            </a:r>
            <a:r>
              <a:rPr sz="2200" dirty="0">
                <a:solidFill>
                  <a:srgbClr val="03499E"/>
                </a:solidFill>
                <a:latin typeface="Times New Roman"/>
                <a:cs typeface="Times New Roman"/>
              </a:rPr>
              <a:t>đặt</a:t>
            </a:r>
            <a:r>
              <a:rPr sz="2200" spc="-25" dirty="0">
                <a:solidFill>
                  <a:srgbClr val="03499E"/>
                </a:solidFill>
                <a:latin typeface="Times New Roman"/>
                <a:cs typeface="Times New Roman"/>
              </a:rPr>
              <a:t> </a:t>
            </a:r>
            <a:r>
              <a:rPr sz="2200" dirty="0">
                <a:solidFill>
                  <a:srgbClr val="03499E"/>
                </a:solidFill>
                <a:latin typeface="Times New Roman"/>
                <a:cs typeface="Times New Roman"/>
              </a:rPr>
              <a:t>điều</a:t>
            </a:r>
            <a:r>
              <a:rPr sz="2200" spc="-30" dirty="0">
                <a:solidFill>
                  <a:srgbClr val="03499E"/>
                </a:solidFill>
                <a:latin typeface="Times New Roman"/>
                <a:cs typeface="Times New Roman"/>
              </a:rPr>
              <a:t> </a:t>
            </a:r>
            <a:r>
              <a:rPr sz="2200" dirty="0">
                <a:solidFill>
                  <a:srgbClr val="03499E"/>
                </a:solidFill>
                <a:latin typeface="Times New Roman"/>
                <a:cs typeface="Times New Roman"/>
              </a:rPr>
              <a:t>kiện,</a:t>
            </a:r>
            <a:r>
              <a:rPr sz="2200" spc="-35" dirty="0">
                <a:solidFill>
                  <a:srgbClr val="03499E"/>
                </a:solidFill>
                <a:latin typeface="Times New Roman"/>
                <a:cs typeface="Times New Roman"/>
              </a:rPr>
              <a:t> </a:t>
            </a:r>
            <a:r>
              <a:rPr sz="2200" dirty="0">
                <a:solidFill>
                  <a:srgbClr val="03499E"/>
                </a:solidFill>
                <a:latin typeface="Times New Roman"/>
                <a:cs typeface="Times New Roman"/>
              </a:rPr>
              <a:t>bỏ</a:t>
            </a:r>
            <a:r>
              <a:rPr sz="2200" spc="-20" dirty="0">
                <a:solidFill>
                  <a:srgbClr val="03499E"/>
                </a:solidFill>
                <a:latin typeface="Times New Roman"/>
                <a:cs typeface="Times New Roman"/>
              </a:rPr>
              <a:t> </a:t>
            </a:r>
            <a:r>
              <a:rPr sz="2200" dirty="0">
                <a:solidFill>
                  <a:srgbClr val="03499E"/>
                </a:solidFill>
                <a:latin typeface="Times New Roman"/>
                <a:cs typeface="Times New Roman"/>
              </a:rPr>
              <a:t>sót</a:t>
            </a:r>
            <a:r>
              <a:rPr sz="2200" spc="-35" dirty="0">
                <a:solidFill>
                  <a:srgbClr val="03499E"/>
                </a:solidFill>
                <a:latin typeface="Times New Roman"/>
                <a:cs typeface="Times New Roman"/>
              </a:rPr>
              <a:t> </a:t>
            </a:r>
            <a:r>
              <a:rPr sz="2200" dirty="0">
                <a:solidFill>
                  <a:srgbClr val="03499E"/>
                </a:solidFill>
                <a:latin typeface="Times New Roman"/>
                <a:cs typeface="Times New Roman"/>
              </a:rPr>
              <a:t>nội</a:t>
            </a:r>
            <a:r>
              <a:rPr sz="2200" spc="-35" dirty="0">
                <a:solidFill>
                  <a:srgbClr val="03499E"/>
                </a:solidFill>
                <a:latin typeface="Times New Roman"/>
                <a:cs typeface="Times New Roman"/>
              </a:rPr>
              <a:t> </a:t>
            </a:r>
            <a:r>
              <a:rPr sz="2200" spc="-20" dirty="0">
                <a:solidFill>
                  <a:srgbClr val="03499E"/>
                </a:solidFill>
                <a:latin typeface="Times New Roman"/>
                <a:cs typeface="Times New Roman"/>
              </a:rPr>
              <a:t>dung</a:t>
            </a:r>
            <a:endParaRPr sz="2200">
              <a:latin typeface="Times New Roman"/>
              <a:cs typeface="Times New Roman"/>
            </a:endParaRPr>
          </a:p>
        </p:txBody>
      </p:sp>
      <p:sp>
        <p:nvSpPr>
          <p:cNvPr id="8" name="object 8"/>
          <p:cNvSpPr/>
          <p:nvPr/>
        </p:nvSpPr>
        <p:spPr>
          <a:xfrm>
            <a:off x="2757677" y="4615688"/>
            <a:ext cx="8685530" cy="0"/>
          </a:xfrm>
          <a:custGeom>
            <a:avLst/>
            <a:gdLst/>
            <a:ahLst/>
            <a:cxnLst/>
            <a:rect l="l" t="t" r="r" b="b"/>
            <a:pathLst>
              <a:path w="8685530">
                <a:moveTo>
                  <a:pt x="0" y="0"/>
                </a:moveTo>
                <a:lnTo>
                  <a:pt x="8685403" y="0"/>
                </a:lnTo>
              </a:path>
            </a:pathLst>
          </a:custGeom>
          <a:ln w="25400">
            <a:solidFill>
              <a:srgbClr val="BCC5D5"/>
            </a:solidFill>
          </a:ln>
        </p:spPr>
        <p:txBody>
          <a:bodyPr wrap="square" lIns="0" tIns="0" rIns="0" bIns="0" rtlCol="0"/>
          <a:lstStyle/>
          <a:p>
            <a:endParaRPr/>
          </a:p>
        </p:txBody>
      </p:sp>
      <p:sp>
        <p:nvSpPr>
          <p:cNvPr id="9" name="object 9"/>
          <p:cNvSpPr txBox="1"/>
          <p:nvPr/>
        </p:nvSpPr>
        <p:spPr>
          <a:xfrm>
            <a:off x="2991992" y="4739132"/>
            <a:ext cx="8382000" cy="1228090"/>
          </a:xfrm>
          <a:prstGeom prst="rect">
            <a:avLst/>
          </a:prstGeom>
        </p:spPr>
        <p:txBody>
          <a:bodyPr vert="horz" wrap="square" lIns="0" tIns="58419" rIns="0" bIns="0" rtlCol="0">
            <a:spAutoFit/>
          </a:bodyPr>
          <a:lstStyle/>
          <a:p>
            <a:pPr marL="12700" marR="5080" algn="just">
              <a:lnSpc>
                <a:spcPct val="86200"/>
              </a:lnSpc>
              <a:spcBef>
                <a:spcPts val="459"/>
              </a:spcBef>
            </a:pPr>
            <a:r>
              <a:rPr sz="2200" dirty="0">
                <a:solidFill>
                  <a:srgbClr val="03499E"/>
                </a:solidFill>
                <a:latin typeface="Times New Roman"/>
                <a:cs typeface="Times New Roman"/>
              </a:rPr>
              <a:t>Trường</a:t>
            </a:r>
            <a:r>
              <a:rPr sz="2200" spc="15" dirty="0">
                <a:solidFill>
                  <a:srgbClr val="03499E"/>
                </a:solidFill>
                <a:latin typeface="Times New Roman"/>
                <a:cs typeface="Times New Roman"/>
              </a:rPr>
              <a:t> </a:t>
            </a:r>
            <a:r>
              <a:rPr sz="2200" dirty="0">
                <a:solidFill>
                  <a:srgbClr val="03499E"/>
                </a:solidFill>
                <a:latin typeface="Times New Roman"/>
                <a:cs typeface="Times New Roman"/>
              </a:rPr>
              <a:t>hợp nhà</a:t>
            </a:r>
            <a:r>
              <a:rPr sz="2200" spc="5" dirty="0">
                <a:solidFill>
                  <a:srgbClr val="03499E"/>
                </a:solidFill>
                <a:latin typeface="Times New Roman"/>
                <a:cs typeface="Times New Roman"/>
              </a:rPr>
              <a:t> </a:t>
            </a:r>
            <a:r>
              <a:rPr sz="2200" dirty="0">
                <a:solidFill>
                  <a:srgbClr val="03499E"/>
                </a:solidFill>
                <a:latin typeface="Times New Roman"/>
                <a:cs typeface="Times New Roman"/>
              </a:rPr>
              <a:t>thầu</a:t>
            </a:r>
            <a:r>
              <a:rPr sz="2200" spc="10" dirty="0">
                <a:solidFill>
                  <a:srgbClr val="03499E"/>
                </a:solidFill>
                <a:latin typeface="Times New Roman"/>
                <a:cs typeface="Times New Roman"/>
              </a:rPr>
              <a:t> </a:t>
            </a:r>
            <a:r>
              <a:rPr sz="2200" dirty="0">
                <a:solidFill>
                  <a:srgbClr val="03499E"/>
                </a:solidFill>
                <a:latin typeface="Times New Roman"/>
                <a:cs typeface="Times New Roman"/>
              </a:rPr>
              <a:t>không</a:t>
            </a:r>
            <a:r>
              <a:rPr sz="2200" spc="20" dirty="0">
                <a:solidFill>
                  <a:srgbClr val="03499E"/>
                </a:solidFill>
                <a:latin typeface="Times New Roman"/>
                <a:cs typeface="Times New Roman"/>
              </a:rPr>
              <a:t> </a:t>
            </a:r>
            <a:r>
              <a:rPr sz="2200" dirty="0">
                <a:solidFill>
                  <a:srgbClr val="03499E"/>
                </a:solidFill>
                <a:latin typeface="Times New Roman"/>
                <a:cs typeface="Times New Roman"/>
              </a:rPr>
              <a:t>đáp</a:t>
            </a:r>
            <a:r>
              <a:rPr sz="2200" spc="10" dirty="0">
                <a:solidFill>
                  <a:srgbClr val="03499E"/>
                </a:solidFill>
                <a:latin typeface="Times New Roman"/>
                <a:cs typeface="Times New Roman"/>
              </a:rPr>
              <a:t> </a:t>
            </a:r>
            <a:r>
              <a:rPr sz="2200" dirty="0">
                <a:solidFill>
                  <a:srgbClr val="03499E"/>
                </a:solidFill>
                <a:latin typeface="Times New Roman"/>
                <a:cs typeface="Times New Roman"/>
              </a:rPr>
              <a:t>ứng</a:t>
            </a:r>
            <a:r>
              <a:rPr sz="2200" spc="15" dirty="0">
                <a:solidFill>
                  <a:srgbClr val="03499E"/>
                </a:solidFill>
                <a:latin typeface="Times New Roman"/>
                <a:cs typeface="Times New Roman"/>
              </a:rPr>
              <a:t> </a:t>
            </a:r>
            <a:r>
              <a:rPr sz="2200" dirty="0">
                <a:solidFill>
                  <a:srgbClr val="03499E"/>
                </a:solidFill>
                <a:latin typeface="Times New Roman"/>
                <a:cs typeface="Times New Roman"/>
              </a:rPr>
              <a:t>một</a:t>
            </a:r>
            <a:r>
              <a:rPr sz="2200" spc="10" dirty="0">
                <a:solidFill>
                  <a:srgbClr val="03499E"/>
                </a:solidFill>
                <a:latin typeface="Times New Roman"/>
                <a:cs typeface="Times New Roman"/>
              </a:rPr>
              <a:t> </a:t>
            </a:r>
            <a:r>
              <a:rPr sz="2200" dirty="0">
                <a:solidFill>
                  <a:srgbClr val="03499E"/>
                </a:solidFill>
                <a:latin typeface="Times New Roman"/>
                <a:cs typeface="Times New Roman"/>
              </a:rPr>
              <a:t>trong</a:t>
            </a:r>
            <a:r>
              <a:rPr sz="2200" spc="15" dirty="0">
                <a:solidFill>
                  <a:srgbClr val="03499E"/>
                </a:solidFill>
                <a:latin typeface="Times New Roman"/>
                <a:cs typeface="Times New Roman"/>
              </a:rPr>
              <a:t> </a:t>
            </a:r>
            <a:r>
              <a:rPr sz="2200" dirty="0">
                <a:solidFill>
                  <a:srgbClr val="03499E"/>
                </a:solidFill>
                <a:latin typeface="Times New Roman"/>
                <a:cs typeface="Times New Roman"/>
              </a:rPr>
              <a:t>các</a:t>
            </a:r>
            <a:r>
              <a:rPr sz="2200" spc="5" dirty="0">
                <a:solidFill>
                  <a:srgbClr val="03499E"/>
                </a:solidFill>
                <a:latin typeface="Times New Roman"/>
                <a:cs typeface="Times New Roman"/>
              </a:rPr>
              <a:t> </a:t>
            </a:r>
            <a:r>
              <a:rPr sz="2200" dirty="0">
                <a:solidFill>
                  <a:srgbClr val="03499E"/>
                </a:solidFill>
                <a:latin typeface="Times New Roman"/>
                <a:cs typeface="Times New Roman"/>
              </a:rPr>
              <a:t>tiêu</a:t>
            </a:r>
            <a:r>
              <a:rPr sz="2200" spc="10" dirty="0">
                <a:solidFill>
                  <a:srgbClr val="03499E"/>
                </a:solidFill>
                <a:latin typeface="Times New Roman"/>
                <a:cs typeface="Times New Roman"/>
              </a:rPr>
              <a:t> </a:t>
            </a:r>
            <a:r>
              <a:rPr sz="2200" dirty="0">
                <a:solidFill>
                  <a:srgbClr val="03499E"/>
                </a:solidFill>
                <a:latin typeface="Times New Roman"/>
                <a:cs typeface="Times New Roman"/>
              </a:rPr>
              <a:t>chí</a:t>
            </a:r>
            <a:r>
              <a:rPr sz="2200" spc="15" dirty="0">
                <a:solidFill>
                  <a:srgbClr val="03499E"/>
                </a:solidFill>
                <a:latin typeface="Times New Roman"/>
                <a:cs typeface="Times New Roman"/>
              </a:rPr>
              <a:t> </a:t>
            </a:r>
            <a:r>
              <a:rPr sz="2200" dirty="0">
                <a:solidFill>
                  <a:srgbClr val="03499E"/>
                </a:solidFill>
                <a:latin typeface="Times New Roman"/>
                <a:cs typeface="Times New Roman"/>
              </a:rPr>
              <a:t>đánh</a:t>
            </a:r>
            <a:r>
              <a:rPr sz="2200" spc="10" dirty="0">
                <a:solidFill>
                  <a:srgbClr val="03499E"/>
                </a:solidFill>
                <a:latin typeface="Times New Roman"/>
                <a:cs typeface="Times New Roman"/>
              </a:rPr>
              <a:t> </a:t>
            </a:r>
            <a:r>
              <a:rPr sz="2200" dirty="0">
                <a:solidFill>
                  <a:srgbClr val="03499E"/>
                </a:solidFill>
                <a:latin typeface="Times New Roman"/>
                <a:cs typeface="Times New Roman"/>
              </a:rPr>
              <a:t>giá về </a:t>
            </a:r>
            <a:r>
              <a:rPr sz="2200" spc="-25" dirty="0">
                <a:solidFill>
                  <a:srgbClr val="03499E"/>
                </a:solidFill>
                <a:latin typeface="Times New Roman"/>
                <a:cs typeface="Times New Roman"/>
              </a:rPr>
              <a:t>tư </a:t>
            </a:r>
            <a:r>
              <a:rPr sz="2200" dirty="0">
                <a:solidFill>
                  <a:srgbClr val="03499E"/>
                </a:solidFill>
                <a:latin typeface="Times New Roman"/>
                <a:cs typeface="Times New Roman"/>
              </a:rPr>
              <a:t>cách</a:t>
            </a:r>
            <a:r>
              <a:rPr sz="2200" spc="20" dirty="0">
                <a:solidFill>
                  <a:srgbClr val="03499E"/>
                </a:solidFill>
                <a:latin typeface="Times New Roman"/>
                <a:cs typeface="Times New Roman"/>
              </a:rPr>
              <a:t> </a:t>
            </a:r>
            <a:r>
              <a:rPr sz="2200" dirty="0">
                <a:solidFill>
                  <a:srgbClr val="03499E"/>
                </a:solidFill>
                <a:latin typeface="Times New Roman"/>
                <a:cs typeface="Times New Roman"/>
              </a:rPr>
              <a:t>hợp</a:t>
            </a:r>
            <a:r>
              <a:rPr sz="2200" spc="25" dirty="0">
                <a:solidFill>
                  <a:srgbClr val="03499E"/>
                </a:solidFill>
                <a:latin typeface="Times New Roman"/>
                <a:cs typeface="Times New Roman"/>
              </a:rPr>
              <a:t> </a:t>
            </a:r>
            <a:r>
              <a:rPr sz="2200" dirty="0">
                <a:solidFill>
                  <a:srgbClr val="03499E"/>
                </a:solidFill>
                <a:latin typeface="Times New Roman"/>
                <a:cs typeface="Times New Roman"/>
              </a:rPr>
              <a:t>lệ,</a:t>
            </a:r>
            <a:r>
              <a:rPr sz="2200" spc="5" dirty="0">
                <a:solidFill>
                  <a:srgbClr val="03499E"/>
                </a:solidFill>
                <a:latin typeface="Times New Roman"/>
                <a:cs typeface="Times New Roman"/>
              </a:rPr>
              <a:t> </a:t>
            </a:r>
            <a:r>
              <a:rPr sz="2200" dirty="0">
                <a:solidFill>
                  <a:srgbClr val="03499E"/>
                </a:solidFill>
                <a:latin typeface="Times New Roman"/>
                <a:cs typeface="Times New Roman"/>
              </a:rPr>
              <a:t>năng</a:t>
            </a:r>
            <a:r>
              <a:rPr sz="2200" spc="20" dirty="0">
                <a:solidFill>
                  <a:srgbClr val="03499E"/>
                </a:solidFill>
                <a:latin typeface="Times New Roman"/>
                <a:cs typeface="Times New Roman"/>
              </a:rPr>
              <a:t> </a:t>
            </a:r>
            <a:r>
              <a:rPr sz="2200" dirty="0">
                <a:solidFill>
                  <a:srgbClr val="03499E"/>
                </a:solidFill>
                <a:latin typeface="Times New Roman"/>
                <a:cs typeface="Times New Roman"/>
              </a:rPr>
              <a:t>lực,</a:t>
            </a:r>
            <a:r>
              <a:rPr sz="2200" spc="5" dirty="0">
                <a:solidFill>
                  <a:srgbClr val="03499E"/>
                </a:solidFill>
                <a:latin typeface="Times New Roman"/>
                <a:cs typeface="Times New Roman"/>
              </a:rPr>
              <a:t> </a:t>
            </a:r>
            <a:r>
              <a:rPr sz="2200" dirty="0">
                <a:solidFill>
                  <a:srgbClr val="03499E"/>
                </a:solidFill>
                <a:latin typeface="Times New Roman"/>
                <a:cs typeface="Times New Roman"/>
              </a:rPr>
              <a:t>kinh</a:t>
            </a:r>
            <a:r>
              <a:rPr sz="2200" spc="20" dirty="0">
                <a:solidFill>
                  <a:srgbClr val="03499E"/>
                </a:solidFill>
                <a:latin typeface="Times New Roman"/>
                <a:cs typeface="Times New Roman"/>
              </a:rPr>
              <a:t> </a:t>
            </a:r>
            <a:r>
              <a:rPr sz="2200" dirty="0">
                <a:solidFill>
                  <a:srgbClr val="03499E"/>
                </a:solidFill>
                <a:latin typeface="Times New Roman"/>
                <a:cs typeface="Times New Roman"/>
              </a:rPr>
              <a:t>nghiệm,</a:t>
            </a:r>
            <a:r>
              <a:rPr sz="2200" spc="20" dirty="0">
                <a:solidFill>
                  <a:srgbClr val="03499E"/>
                </a:solidFill>
                <a:latin typeface="Times New Roman"/>
                <a:cs typeface="Times New Roman"/>
              </a:rPr>
              <a:t> </a:t>
            </a:r>
            <a:r>
              <a:rPr sz="2200" dirty="0">
                <a:solidFill>
                  <a:srgbClr val="03499E"/>
                </a:solidFill>
                <a:latin typeface="Times New Roman"/>
                <a:cs typeface="Times New Roman"/>
              </a:rPr>
              <a:t>kỹ</a:t>
            </a:r>
            <a:r>
              <a:rPr sz="2200" spc="10" dirty="0">
                <a:solidFill>
                  <a:srgbClr val="03499E"/>
                </a:solidFill>
                <a:latin typeface="Times New Roman"/>
                <a:cs typeface="Times New Roman"/>
              </a:rPr>
              <a:t> </a:t>
            </a:r>
            <a:r>
              <a:rPr sz="2200" dirty="0">
                <a:solidFill>
                  <a:srgbClr val="03499E"/>
                </a:solidFill>
                <a:latin typeface="Times New Roman"/>
                <a:cs typeface="Times New Roman"/>
              </a:rPr>
              <a:t>thuật,</a:t>
            </a:r>
            <a:r>
              <a:rPr sz="2200" spc="25" dirty="0">
                <a:solidFill>
                  <a:srgbClr val="03499E"/>
                </a:solidFill>
                <a:latin typeface="Times New Roman"/>
                <a:cs typeface="Times New Roman"/>
              </a:rPr>
              <a:t> </a:t>
            </a:r>
            <a:r>
              <a:rPr sz="2200" dirty="0">
                <a:solidFill>
                  <a:srgbClr val="03499E"/>
                </a:solidFill>
                <a:latin typeface="Times New Roman"/>
                <a:cs typeface="Times New Roman"/>
              </a:rPr>
              <a:t>tài</a:t>
            </a:r>
            <a:r>
              <a:rPr sz="2200" spc="5" dirty="0">
                <a:solidFill>
                  <a:srgbClr val="03499E"/>
                </a:solidFill>
                <a:latin typeface="Times New Roman"/>
                <a:cs typeface="Times New Roman"/>
              </a:rPr>
              <a:t> </a:t>
            </a:r>
            <a:r>
              <a:rPr sz="2200" dirty="0">
                <a:solidFill>
                  <a:srgbClr val="03499E"/>
                </a:solidFill>
                <a:latin typeface="Times New Roman"/>
                <a:cs typeface="Times New Roman"/>
              </a:rPr>
              <a:t>chính</a:t>
            </a:r>
            <a:r>
              <a:rPr sz="2200" spc="25" dirty="0">
                <a:solidFill>
                  <a:srgbClr val="03499E"/>
                </a:solidFill>
                <a:latin typeface="Times New Roman"/>
                <a:cs typeface="Times New Roman"/>
              </a:rPr>
              <a:t> </a:t>
            </a:r>
            <a:r>
              <a:rPr sz="2200" dirty="0">
                <a:solidFill>
                  <a:srgbClr val="03499E"/>
                </a:solidFill>
                <a:latin typeface="Times New Roman"/>
                <a:cs typeface="Times New Roman"/>
              </a:rPr>
              <a:t>hoặc</a:t>
            </a:r>
            <a:r>
              <a:rPr sz="2200" spc="5" dirty="0">
                <a:solidFill>
                  <a:srgbClr val="03499E"/>
                </a:solidFill>
                <a:latin typeface="Times New Roman"/>
                <a:cs typeface="Times New Roman"/>
              </a:rPr>
              <a:t> </a:t>
            </a:r>
            <a:r>
              <a:rPr sz="2200" dirty="0">
                <a:solidFill>
                  <a:srgbClr val="03499E"/>
                </a:solidFill>
                <a:latin typeface="Times New Roman"/>
                <a:cs typeface="Times New Roman"/>
              </a:rPr>
              <a:t>hồ</a:t>
            </a:r>
            <a:r>
              <a:rPr sz="2200" spc="5" dirty="0">
                <a:solidFill>
                  <a:srgbClr val="03499E"/>
                </a:solidFill>
                <a:latin typeface="Times New Roman"/>
                <a:cs typeface="Times New Roman"/>
              </a:rPr>
              <a:t> </a:t>
            </a:r>
            <a:r>
              <a:rPr sz="2200" dirty="0">
                <a:solidFill>
                  <a:srgbClr val="03499E"/>
                </a:solidFill>
                <a:latin typeface="Times New Roman"/>
                <a:cs typeface="Times New Roman"/>
              </a:rPr>
              <a:t>sơ</a:t>
            </a:r>
            <a:r>
              <a:rPr sz="2200" spc="10" dirty="0">
                <a:solidFill>
                  <a:srgbClr val="03499E"/>
                </a:solidFill>
                <a:latin typeface="Times New Roman"/>
                <a:cs typeface="Times New Roman"/>
              </a:rPr>
              <a:t> </a:t>
            </a:r>
            <a:r>
              <a:rPr sz="2200" dirty="0">
                <a:solidFill>
                  <a:srgbClr val="03499E"/>
                </a:solidFill>
                <a:latin typeface="Times New Roman"/>
                <a:cs typeface="Times New Roman"/>
              </a:rPr>
              <a:t>dự</a:t>
            </a:r>
            <a:r>
              <a:rPr sz="2200" spc="15" dirty="0">
                <a:solidFill>
                  <a:srgbClr val="03499E"/>
                </a:solidFill>
                <a:latin typeface="Times New Roman"/>
                <a:cs typeface="Times New Roman"/>
              </a:rPr>
              <a:t> </a:t>
            </a:r>
            <a:r>
              <a:rPr sz="2200" spc="-20" dirty="0">
                <a:solidFill>
                  <a:srgbClr val="03499E"/>
                </a:solidFill>
                <a:latin typeface="Times New Roman"/>
                <a:cs typeface="Times New Roman"/>
              </a:rPr>
              <a:t>thầu </a:t>
            </a:r>
            <a:r>
              <a:rPr sz="2200" dirty="0">
                <a:solidFill>
                  <a:srgbClr val="03499E"/>
                </a:solidFill>
                <a:latin typeface="Times New Roman"/>
                <a:cs typeface="Times New Roman"/>
              </a:rPr>
              <a:t>có nội</a:t>
            </a:r>
            <a:r>
              <a:rPr sz="2200" spc="15" dirty="0">
                <a:solidFill>
                  <a:srgbClr val="03499E"/>
                </a:solidFill>
                <a:latin typeface="Times New Roman"/>
                <a:cs typeface="Times New Roman"/>
              </a:rPr>
              <a:t> </a:t>
            </a:r>
            <a:r>
              <a:rPr sz="2200" dirty="0">
                <a:solidFill>
                  <a:srgbClr val="03499E"/>
                </a:solidFill>
                <a:latin typeface="Times New Roman"/>
                <a:cs typeface="Times New Roman"/>
              </a:rPr>
              <a:t>dung</a:t>
            </a:r>
            <a:r>
              <a:rPr sz="2200" spc="15" dirty="0">
                <a:solidFill>
                  <a:srgbClr val="03499E"/>
                </a:solidFill>
                <a:latin typeface="Times New Roman"/>
                <a:cs typeface="Times New Roman"/>
              </a:rPr>
              <a:t> </a:t>
            </a:r>
            <a:r>
              <a:rPr sz="2200" dirty="0">
                <a:solidFill>
                  <a:srgbClr val="03499E"/>
                </a:solidFill>
                <a:latin typeface="Times New Roman"/>
                <a:cs typeface="Times New Roman"/>
              </a:rPr>
              <a:t>sai</a:t>
            </a:r>
            <a:r>
              <a:rPr sz="2200" spc="10" dirty="0">
                <a:solidFill>
                  <a:srgbClr val="03499E"/>
                </a:solidFill>
                <a:latin typeface="Times New Roman"/>
                <a:cs typeface="Times New Roman"/>
              </a:rPr>
              <a:t> </a:t>
            </a:r>
            <a:r>
              <a:rPr sz="2200" dirty="0">
                <a:solidFill>
                  <a:srgbClr val="03499E"/>
                </a:solidFill>
                <a:latin typeface="Times New Roman"/>
                <a:cs typeface="Times New Roman"/>
              </a:rPr>
              <a:t>khác,</a:t>
            </a:r>
            <a:r>
              <a:rPr sz="2200" spc="10" dirty="0">
                <a:solidFill>
                  <a:srgbClr val="03499E"/>
                </a:solidFill>
                <a:latin typeface="Times New Roman"/>
                <a:cs typeface="Times New Roman"/>
              </a:rPr>
              <a:t> </a:t>
            </a:r>
            <a:r>
              <a:rPr sz="2200" dirty="0">
                <a:solidFill>
                  <a:srgbClr val="03499E"/>
                </a:solidFill>
                <a:latin typeface="Times New Roman"/>
                <a:cs typeface="Times New Roman"/>
              </a:rPr>
              <a:t>đặt</a:t>
            </a:r>
            <a:r>
              <a:rPr sz="2200" spc="10" dirty="0">
                <a:solidFill>
                  <a:srgbClr val="03499E"/>
                </a:solidFill>
                <a:latin typeface="Times New Roman"/>
                <a:cs typeface="Times New Roman"/>
              </a:rPr>
              <a:t> </a:t>
            </a:r>
            <a:r>
              <a:rPr sz="2200" dirty="0">
                <a:solidFill>
                  <a:srgbClr val="03499E"/>
                </a:solidFill>
                <a:latin typeface="Times New Roman"/>
                <a:cs typeface="Times New Roman"/>
              </a:rPr>
              <a:t>điều</a:t>
            </a:r>
            <a:r>
              <a:rPr sz="2200" spc="15" dirty="0">
                <a:solidFill>
                  <a:srgbClr val="03499E"/>
                </a:solidFill>
                <a:latin typeface="Times New Roman"/>
                <a:cs typeface="Times New Roman"/>
              </a:rPr>
              <a:t> </a:t>
            </a:r>
            <a:r>
              <a:rPr sz="2200" dirty="0">
                <a:solidFill>
                  <a:srgbClr val="03499E"/>
                </a:solidFill>
                <a:latin typeface="Times New Roman"/>
                <a:cs typeface="Times New Roman"/>
              </a:rPr>
              <a:t>kiện</a:t>
            </a:r>
            <a:r>
              <a:rPr sz="2200" spc="15" dirty="0">
                <a:solidFill>
                  <a:srgbClr val="03499E"/>
                </a:solidFill>
                <a:latin typeface="Times New Roman"/>
                <a:cs typeface="Times New Roman"/>
              </a:rPr>
              <a:t> </a:t>
            </a:r>
            <a:r>
              <a:rPr sz="2200" dirty="0">
                <a:solidFill>
                  <a:srgbClr val="03499E"/>
                </a:solidFill>
                <a:latin typeface="Times New Roman"/>
                <a:cs typeface="Times New Roman"/>
              </a:rPr>
              <a:t>hay</a:t>
            </a:r>
            <a:r>
              <a:rPr sz="2200" spc="15" dirty="0">
                <a:solidFill>
                  <a:srgbClr val="03499E"/>
                </a:solidFill>
                <a:latin typeface="Times New Roman"/>
                <a:cs typeface="Times New Roman"/>
              </a:rPr>
              <a:t> </a:t>
            </a:r>
            <a:r>
              <a:rPr sz="2200" dirty="0">
                <a:solidFill>
                  <a:srgbClr val="03499E"/>
                </a:solidFill>
                <a:latin typeface="Times New Roman"/>
                <a:cs typeface="Times New Roman"/>
              </a:rPr>
              <a:t>bỏ</a:t>
            </a:r>
            <a:r>
              <a:rPr sz="2200" spc="15" dirty="0">
                <a:solidFill>
                  <a:srgbClr val="03499E"/>
                </a:solidFill>
                <a:latin typeface="Times New Roman"/>
                <a:cs typeface="Times New Roman"/>
              </a:rPr>
              <a:t> </a:t>
            </a:r>
            <a:r>
              <a:rPr sz="2200" dirty="0">
                <a:solidFill>
                  <a:srgbClr val="03499E"/>
                </a:solidFill>
                <a:latin typeface="Times New Roman"/>
                <a:cs typeface="Times New Roman"/>
              </a:rPr>
              <a:t>sót</a:t>
            </a:r>
            <a:r>
              <a:rPr sz="2200" spc="15" dirty="0">
                <a:solidFill>
                  <a:srgbClr val="03499E"/>
                </a:solidFill>
                <a:latin typeface="Times New Roman"/>
                <a:cs typeface="Times New Roman"/>
              </a:rPr>
              <a:t> </a:t>
            </a:r>
            <a:r>
              <a:rPr sz="2200" dirty="0">
                <a:solidFill>
                  <a:srgbClr val="03499E"/>
                </a:solidFill>
                <a:latin typeface="Times New Roman"/>
                <a:cs typeface="Times New Roman"/>
              </a:rPr>
              <a:t>nội</a:t>
            </a:r>
            <a:r>
              <a:rPr sz="2200" spc="10" dirty="0">
                <a:solidFill>
                  <a:srgbClr val="03499E"/>
                </a:solidFill>
                <a:latin typeface="Times New Roman"/>
                <a:cs typeface="Times New Roman"/>
              </a:rPr>
              <a:t> </a:t>
            </a:r>
            <a:r>
              <a:rPr sz="2200" dirty="0">
                <a:solidFill>
                  <a:srgbClr val="03499E"/>
                </a:solidFill>
                <a:latin typeface="Times New Roman"/>
                <a:cs typeface="Times New Roman"/>
              </a:rPr>
              <a:t>dung</a:t>
            </a:r>
            <a:r>
              <a:rPr sz="2200" spc="20" dirty="0">
                <a:solidFill>
                  <a:srgbClr val="03499E"/>
                </a:solidFill>
                <a:latin typeface="Times New Roman"/>
                <a:cs typeface="Times New Roman"/>
              </a:rPr>
              <a:t> </a:t>
            </a:r>
            <a:r>
              <a:rPr sz="2200" dirty="0">
                <a:solidFill>
                  <a:srgbClr val="03499E"/>
                </a:solidFill>
                <a:latin typeface="Times New Roman"/>
                <a:cs typeface="Times New Roman"/>
              </a:rPr>
              <a:t>cơ</a:t>
            </a:r>
            <a:r>
              <a:rPr sz="2200" spc="25" dirty="0">
                <a:solidFill>
                  <a:srgbClr val="03499E"/>
                </a:solidFill>
                <a:latin typeface="Times New Roman"/>
                <a:cs typeface="Times New Roman"/>
              </a:rPr>
              <a:t> </a:t>
            </a:r>
            <a:r>
              <a:rPr sz="2200" dirty="0">
                <a:solidFill>
                  <a:srgbClr val="03499E"/>
                </a:solidFill>
                <a:latin typeface="Times New Roman"/>
                <a:cs typeface="Times New Roman"/>
              </a:rPr>
              <a:t>bản</a:t>
            </a:r>
            <a:r>
              <a:rPr sz="2200" spc="10" dirty="0">
                <a:solidFill>
                  <a:srgbClr val="03499E"/>
                </a:solidFill>
                <a:latin typeface="Times New Roman"/>
                <a:cs typeface="Times New Roman"/>
              </a:rPr>
              <a:t> </a:t>
            </a:r>
            <a:r>
              <a:rPr sz="2200" dirty="0">
                <a:solidFill>
                  <a:srgbClr val="03499E"/>
                </a:solidFill>
                <a:latin typeface="Times New Roman"/>
                <a:cs typeface="Times New Roman"/>
              </a:rPr>
              <a:t>dẫn</a:t>
            </a:r>
            <a:r>
              <a:rPr sz="2200" spc="25" dirty="0">
                <a:solidFill>
                  <a:srgbClr val="03499E"/>
                </a:solidFill>
                <a:latin typeface="Times New Roman"/>
                <a:cs typeface="Times New Roman"/>
              </a:rPr>
              <a:t> </a:t>
            </a:r>
            <a:r>
              <a:rPr sz="2200" dirty="0">
                <a:solidFill>
                  <a:srgbClr val="03499E"/>
                </a:solidFill>
                <a:latin typeface="Times New Roman"/>
                <a:cs typeface="Times New Roman"/>
              </a:rPr>
              <a:t>đến</a:t>
            </a:r>
            <a:r>
              <a:rPr sz="2200" spc="20" dirty="0">
                <a:solidFill>
                  <a:srgbClr val="03499E"/>
                </a:solidFill>
                <a:latin typeface="Times New Roman"/>
                <a:cs typeface="Times New Roman"/>
              </a:rPr>
              <a:t> </a:t>
            </a:r>
            <a:r>
              <a:rPr sz="2200" spc="-25" dirty="0">
                <a:solidFill>
                  <a:srgbClr val="03499E"/>
                </a:solidFill>
                <a:latin typeface="Times New Roman"/>
                <a:cs typeface="Times New Roman"/>
              </a:rPr>
              <a:t>hồ </a:t>
            </a:r>
            <a:r>
              <a:rPr sz="2200" dirty="0">
                <a:solidFill>
                  <a:srgbClr val="03499E"/>
                </a:solidFill>
                <a:latin typeface="Times New Roman"/>
                <a:cs typeface="Times New Roman"/>
              </a:rPr>
              <a:t>sơ</a:t>
            </a:r>
            <a:r>
              <a:rPr sz="2200" spc="-30" dirty="0">
                <a:solidFill>
                  <a:srgbClr val="03499E"/>
                </a:solidFill>
                <a:latin typeface="Times New Roman"/>
                <a:cs typeface="Times New Roman"/>
              </a:rPr>
              <a:t> </a:t>
            </a:r>
            <a:r>
              <a:rPr sz="2200" dirty="0">
                <a:solidFill>
                  <a:srgbClr val="03499E"/>
                </a:solidFill>
                <a:latin typeface="Times New Roman"/>
                <a:cs typeface="Times New Roman"/>
              </a:rPr>
              <a:t>dự</a:t>
            </a:r>
            <a:r>
              <a:rPr sz="2200" spc="-30" dirty="0">
                <a:solidFill>
                  <a:srgbClr val="03499E"/>
                </a:solidFill>
                <a:latin typeface="Times New Roman"/>
                <a:cs typeface="Times New Roman"/>
              </a:rPr>
              <a:t> </a:t>
            </a:r>
            <a:r>
              <a:rPr sz="2200" dirty="0">
                <a:solidFill>
                  <a:srgbClr val="03499E"/>
                </a:solidFill>
                <a:latin typeface="Times New Roman"/>
                <a:cs typeface="Times New Roman"/>
              </a:rPr>
              <a:t>thầu</a:t>
            </a:r>
            <a:r>
              <a:rPr sz="2200" spc="-35" dirty="0">
                <a:solidFill>
                  <a:srgbClr val="03499E"/>
                </a:solidFill>
                <a:latin typeface="Times New Roman"/>
                <a:cs typeface="Times New Roman"/>
              </a:rPr>
              <a:t> </a:t>
            </a:r>
            <a:r>
              <a:rPr sz="2200" dirty="0">
                <a:solidFill>
                  <a:srgbClr val="03499E"/>
                </a:solidFill>
                <a:latin typeface="Times New Roman"/>
                <a:cs typeface="Times New Roman"/>
              </a:rPr>
              <a:t>bị</a:t>
            </a:r>
            <a:r>
              <a:rPr sz="2200" spc="-25" dirty="0">
                <a:solidFill>
                  <a:srgbClr val="03499E"/>
                </a:solidFill>
                <a:latin typeface="Times New Roman"/>
                <a:cs typeface="Times New Roman"/>
              </a:rPr>
              <a:t> </a:t>
            </a:r>
            <a:r>
              <a:rPr sz="2200" dirty="0">
                <a:solidFill>
                  <a:srgbClr val="03499E"/>
                </a:solidFill>
                <a:latin typeface="Times New Roman"/>
                <a:cs typeface="Times New Roman"/>
              </a:rPr>
              <a:t>loại</a:t>
            </a:r>
            <a:r>
              <a:rPr sz="2200" spc="-25" dirty="0">
                <a:solidFill>
                  <a:srgbClr val="03499E"/>
                </a:solidFill>
                <a:latin typeface="Times New Roman"/>
                <a:cs typeface="Times New Roman"/>
              </a:rPr>
              <a:t> </a:t>
            </a:r>
            <a:r>
              <a:rPr sz="2200" dirty="0">
                <a:solidFill>
                  <a:srgbClr val="03499E"/>
                </a:solidFill>
                <a:latin typeface="Times New Roman"/>
                <a:cs typeface="Times New Roman"/>
              </a:rPr>
              <a:t>thì</a:t>
            </a:r>
            <a:r>
              <a:rPr sz="2200" spc="-30" dirty="0">
                <a:solidFill>
                  <a:srgbClr val="03499E"/>
                </a:solidFill>
                <a:latin typeface="Times New Roman"/>
                <a:cs typeface="Times New Roman"/>
              </a:rPr>
              <a:t> </a:t>
            </a:r>
            <a:r>
              <a:rPr sz="2200" dirty="0">
                <a:solidFill>
                  <a:srgbClr val="03499E"/>
                </a:solidFill>
                <a:latin typeface="Times New Roman"/>
                <a:cs typeface="Times New Roman"/>
              </a:rPr>
              <a:t>không</a:t>
            </a:r>
            <a:r>
              <a:rPr sz="2200" spc="-40" dirty="0">
                <a:solidFill>
                  <a:srgbClr val="03499E"/>
                </a:solidFill>
                <a:latin typeface="Times New Roman"/>
                <a:cs typeface="Times New Roman"/>
              </a:rPr>
              <a:t> </a:t>
            </a:r>
            <a:r>
              <a:rPr sz="2200" dirty="0">
                <a:solidFill>
                  <a:srgbClr val="03499E"/>
                </a:solidFill>
                <a:latin typeface="Times New Roman"/>
                <a:cs typeface="Times New Roman"/>
              </a:rPr>
              <a:t>phải</a:t>
            </a:r>
            <a:r>
              <a:rPr sz="2200" spc="-30" dirty="0">
                <a:solidFill>
                  <a:srgbClr val="03499E"/>
                </a:solidFill>
                <a:latin typeface="Times New Roman"/>
                <a:cs typeface="Times New Roman"/>
              </a:rPr>
              <a:t> </a:t>
            </a:r>
            <a:r>
              <a:rPr sz="2200" dirty="0">
                <a:solidFill>
                  <a:srgbClr val="03499E"/>
                </a:solidFill>
                <a:latin typeface="Times New Roman"/>
                <a:cs typeface="Times New Roman"/>
              </a:rPr>
              <a:t>tiếp</a:t>
            </a:r>
            <a:r>
              <a:rPr sz="2200" spc="-30" dirty="0">
                <a:solidFill>
                  <a:srgbClr val="03499E"/>
                </a:solidFill>
                <a:latin typeface="Times New Roman"/>
                <a:cs typeface="Times New Roman"/>
              </a:rPr>
              <a:t> </a:t>
            </a:r>
            <a:r>
              <a:rPr sz="2200" dirty="0">
                <a:solidFill>
                  <a:srgbClr val="03499E"/>
                </a:solidFill>
                <a:latin typeface="Times New Roman"/>
                <a:cs typeface="Times New Roman"/>
              </a:rPr>
              <a:t>tục</a:t>
            </a:r>
            <a:r>
              <a:rPr sz="2200" spc="-25" dirty="0">
                <a:solidFill>
                  <a:srgbClr val="03499E"/>
                </a:solidFill>
                <a:latin typeface="Times New Roman"/>
                <a:cs typeface="Times New Roman"/>
              </a:rPr>
              <a:t> </a:t>
            </a:r>
            <a:r>
              <a:rPr sz="2200" dirty="0">
                <a:solidFill>
                  <a:srgbClr val="03499E"/>
                </a:solidFill>
                <a:latin typeface="Times New Roman"/>
                <a:cs typeface="Times New Roman"/>
              </a:rPr>
              <a:t>đánh</a:t>
            </a:r>
            <a:r>
              <a:rPr sz="2200" spc="-30" dirty="0">
                <a:solidFill>
                  <a:srgbClr val="03499E"/>
                </a:solidFill>
                <a:latin typeface="Times New Roman"/>
                <a:cs typeface="Times New Roman"/>
              </a:rPr>
              <a:t> </a:t>
            </a:r>
            <a:r>
              <a:rPr sz="2200" dirty="0">
                <a:solidFill>
                  <a:srgbClr val="03499E"/>
                </a:solidFill>
                <a:latin typeface="Times New Roman"/>
                <a:cs typeface="Times New Roman"/>
              </a:rPr>
              <a:t>giá</a:t>
            </a:r>
            <a:r>
              <a:rPr sz="2200" spc="-25" dirty="0">
                <a:solidFill>
                  <a:srgbClr val="03499E"/>
                </a:solidFill>
                <a:latin typeface="Times New Roman"/>
                <a:cs typeface="Times New Roman"/>
              </a:rPr>
              <a:t> </a:t>
            </a:r>
            <a:r>
              <a:rPr sz="2200" dirty="0">
                <a:solidFill>
                  <a:srgbClr val="03499E"/>
                </a:solidFill>
                <a:latin typeface="Times New Roman"/>
                <a:cs typeface="Times New Roman"/>
              </a:rPr>
              <a:t>các</a:t>
            </a:r>
            <a:r>
              <a:rPr sz="2200" spc="-20" dirty="0">
                <a:solidFill>
                  <a:srgbClr val="03499E"/>
                </a:solidFill>
                <a:latin typeface="Times New Roman"/>
                <a:cs typeface="Times New Roman"/>
              </a:rPr>
              <a:t> </a:t>
            </a:r>
            <a:r>
              <a:rPr sz="2200" dirty="0">
                <a:solidFill>
                  <a:srgbClr val="03499E"/>
                </a:solidFill>
                <a:latin typeface="Times New Roman"/>
                <a:cs typeface="Times New Roman"/>
              </a:rPr>
              <a:t>tiêu</a:t>
            </a:r>
            <a:r>
              <a:rPr sz="2200" spc="-20" dirty="0">
                <a:solidFill>
                  <a:srgbClr val="03499E"/>
                </a:solidFill>
                <a:latin typeface="Times New Roman"/>
                <a:cs typeface="Times New Roman"/>
              </a:rPr>
              <a:t> </a:t>
            </a:r>
            <a:r>
              <a:rPr sz="2200" dirty="0">
                <a:solidFill>
                  <a:srgbClr val="03499E"/>
                </a:solidFill>
                <a:latin typeface="Times New Roman"/>
                <a:cs typeface="Times New Roman"/>
              </a:rPr>
              <a:t>chí</a:t>
            </a:r>
            <a:r>
              <a:rPr sz="2200" spc="-20" dirty="0">
                <a:solidFill>
                  <a:srgbClr val="03499E"/>
                </a:solidFill>
                <a:latin typeface="Times New Roman"/>
                <a:cs typeface="Times New Roman"/>
              </a:rPr>
              <a:t> khác</a:t>
            </a:r>
            <a:endParaRPr sz="2200">
              <a:latin typeface="Times New Roman"/>
              <a:cs typeface="Times New Roman"/>
            </a:endParaRPr>
          </a:p>
        </p:txBody>
      </p:sp>
      <p:sp>
        <p:nvSpPr>
          <p:cNvPr id="10" name="object 10"/>
          <p:cNvSpPr/>
          <p:nvPr/>
        </p:nvSpPr>
        <p:spPr>
          <a:xfrm>
            <a:off x="2757677" y="6749395"/>
            <a:ext cx="8685530" cy="0"/>
          </a:xfrm>
          <a:custGeom>
            <a:avLst/>
            <a:gdLst/>
            <a:ahLst/>
            <a:cxnLst/>
            <a:rect l="l" t="t" r="r" b="b"/>
            <a:pathLst>
              <a:path w="8685530">
                <a:moveTo>
                  <a:pt x="0" y="0"/>
                </a:moveTo>
                <a:lnTo>
                  <a:pt x="8685403" y="1"/>
                </a:lnTo>
              </a:path>
            </a:pathLst>
          </a:custGeom>
          <a:ln w="25400">
            <a:solidFill>
              <a:srgbClr val="BCC5D5"/>
            </a:solidFill>
          </a:ln>
        </p:spPr>
        <p:txBody>
          <a:bodyPr wrap="square" lIns="0" tIns="0" rIns="0" bIns="0" rtlCol="0"/>
          <a:lstStyle/>
          <a:p>
            <a:endParaRPr/>
          </a:p>
        </p:txBody>
      </p:sp>
      <p:sp>
        <p:nvSpPr>
          <p:cNvPr id="11" name="Slide Number Placeholder 10">
            <a:extLst>
              <a:ext uri="{FF2B5EF4-FFF2-40B4-BE49-F238E27FC236}">
                <a16:creationId xmlns:a16="http://schemas.microsoft.com/office/drawing/2014/main" id="{ADC4F1C9-7121-DA74-92A4-14594EF1309E}"/>
              </a:ext>
            </a:extLst>
          </p:cNvPr>
          <p:cNvSpPr>
            <a:spLocks noGrp="1"/>
          </p:cNvSpPr>
          <p:nvPr>
            <p:ph type="sldNum" sz="quarter" idx="7"/>
          </p:nvPr>
        </p:nvSpPr>
        <p:spPr/>
        <p:txBody>
          <a:bodyPr/>
          <a:lstStyle/>
          <a:p>
            <a:pPr marL="4939665">
              <a:lnSpc>
                <a:spcPts val="1655"/>
              </a:lnSpc>
            </a:pPr>
            <a:fld id="{81D60167-4931-47E6-BA6A-407CBD079E47}" type="slidenum">
              <a:rPr lang="en-US" spc="-25" smtClean="0"/>
              <a:t>101</a:t>
            </a:fld>
            <a:endParaRPr lang="en-US" spc="-25" dirty="0"/>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64998" rIns="0" bIns="0" rtlCol="0">
            <a:spAutoFit/>
          </a:bodyPr>
          <a:lstStyle/>
          <a:p>
            <a:pPr marL="2499360">
              <a:lnSpc>
                <a:spcPct val="100000"/>
              </a:lnSpc>
              <a:spcBef>
                <a:spcPts val="100"/>
              </a:spcBef>
            </a:pPr>
            <a:r>
              <a:rPr dirty="0"/>
              <a:t>ĐÁNH</a:t>
            </a:r>
            <a:r>
              <a:rPr spc="-10" dirty="0"/>
              <a:t> </a:t>
            </a:r>
            <a:r>
              <a:rPr dirty="0"/>
              <a:t>GIÁ</a:t>
            </a:r>
            <a:r>
              <a:rPr spc="-25" dirty="0"/>
              <a:t> </a:t>
            </a:r>
            <a:r>
              <a:rPr dirty="0"/>
              <a:t>HSDT</a:t>
            </a:r>
            <a:r>
              <a:rPr spc="-65" dirty="0"/>
              <a:t> </a:t>
            </a:r>
            <a:r>
              <a:rPr dirty="0"/>
              <a:t>(Đ.27</a:t>
            </a:r>
            <a:r>
              <a:rPr spc="-25" dirty="0"/>
              <a:t> </a:t>
            </a:r>
            <a:r>
              <a:rPr dirty="0"/>
              <a:t>Nghị</a:t>
            </a:r>
            <a:r>
              <a:rPr spc="-20" dirty="0"/>
              <a:t> </a:t>
            </a:r>
            <a:r>
              <a:rPr spc="-10" dirty="0"/>
              <a:t>định)</a:t>
            </a:r>
          </a:p>
        </p:txBody>
      </p:sp>
      <p:sp>
        <p:nvSpPr>
          <p:cNvPr id="3" name="object 3"/>
          <p:cNvSpPr/>
          <p:nvPr/>
        </p:nvSpPr>
        <p:spPr>
          <a:xfrm>
            <a:off x="586371" y="906907"/>
            <a:ext cx="10857230" cy="0"/>
          </a:xfrm>
          <a:custGeom>
            <a:avLst/>
            <a:gdLst/>
            <a:ahLst/>
            <a:cxnLst/>
            <a:rect l="l" t="t" r="r" b="b"/>
            <a:pathLst>
              <a:path w="10857230">
                <a:moveTo>
                  <a:pt x="0" y="0"/>
                </a:moveTo>
                <a:lnTo>
                  <a:pt x="10856709" y="0"/>
                </a:lnTo>
              </a:path>
            </a:pathLst>
          </a:custGeom>
          <a:ln w="25400">
            <a:solidFill>
              <a:srgbClr val="2A5F9E"/>
            </a:solidFill>
          </a:ln>
        </p:spPr>
        <p:txBody>
          <a:bodyPr wrap="square" lIns="0" tIns="0" rIns="0" bIns="0" rtlCol="0"/>
          <a:lstStyle/>
          <a:p>
            <a:endParaRPr/>
          </a:p>
        </p:txBody>
      </p:sp>
      <p:sp>
        <p:nvSpPr>
          <p:cNvPr id="4" name="object 4"/>
          <p:cNvSpPr txBox="1"/>
          <p:nvPr/>
        </p:nvSpPr>
        <p:spPr>
          <a:xfrm>
            <a:off x="657555" y="927861"/>
            <a:ext cx="1887220" cy="650240"/>
          </a:xfrm>
          <a:prstGeom prst="rect">
            <a:avLst/>
          </a:prstGeom>
        </p:spPr>
        <p:txBody>
          <a:bodyPr vert="horz" wrap="square" lIns="0" tIns="12065" rIns="0" bIns="0" rtlCol="0">
            <a:spAutoFit/>
          </a:bodyPr>
          <a:lstStyle/>
          <a:p>
            <a:pPr marL="12700">
              <a:lnSpc>
                <a:spcPts val="2460"/>
              </a:lnSpc>
              <a:spcBef>
                <a:spcPts val="95"/>
              </a:spcBef>
            </a:pPr>
            <a:r>
              <a:rPr sz="2200" b="1" dirty="0">
                <a:solidFill>
                  <a:srgbClr val="03499E"/>
                </a:solidFill>
                <a:latin typeface="Times New Roman"/>
                <a:cs typeface="Times New Roman"/>
              </a:rPr>
              <a:t>Nguyên</a:t>
            </a:r>
            <a:r>
              <a:rPr sz="2200" b="1" spc="-65" dirty="0">
                <a:solidFill>
                  <a:srgbClr val="03499E"/>
                </a:solidFill>
                <a:latin typeface="Times New Roman"/>
                <a:cs typeface="Times New Roman"/>
              </a:rPr>
              <a:t> </a:t>
            </a:r>
            <a:r>
              <a:rPr sz="2200" b="1" spc="-25" dirty="0">
                <a:solidFill>
                  <a:srgbClr val="03499E"/>
                </a:solidFill>
                <a:latin typeface="Times New Roman"/>
                <a:cs typeface="Times New Roman"/>
              </a:rPr>
              <a:t>tắc</a:t>
            </a:r>
            <a:endParaRPr sz="2200">
              <a:latin typeface="Times New Roman"/>
              <a:cs typeface="Times New Roman"/>
            </a:endParaRPr>
          </a:p>
          <a:p>
            <a:pPr marL="12700">
              <a:lnSpc>
                <a:spcPts val="2460"/>
              </a:lnSpc>
            </a:pPr>
            <a:r>
              <a:rPr sz="2200" b="1" dirty="0">
                <a:solidFill>
                  <a:srgbClr val="03499E"/>
                </a:solidFill>
                <a:latin typeface="Times New Roman"/>
                <a:cs typeface="Times New Roman"/>
              </a:rPr>
              <a:t>đánh</a:t>
            </a:r>
            <a:r>
              <a:rPr sz="2200" b="1" spc="-55" dirty="0">
                <a:solidFill>
                  <a:srgbClr val="03499E"/>
                </a:solidFill>
                <a:latin typeface="Times New Roman"/>
                <a:cs typeface="Times New Roman"/>
              </a:rPr>
              <a:t> </a:t>
            </a:r>
            <a:r>
              <a:rPr sz="2200" b="1" dirty="0">
                <a:solidFill>
                  <a:srgbClr val="03499E"/>
                </a:solidFill>
                <a:latin typeface="Times New Roman"/>
                <a:cs typeface="Times New Roman"/>
              </a:rPr>
              <a:t>giá</a:t>
            </a:r>
            <a:r>
              <a:rPr sz="2200" b="1" spc="-40" dirty="0">
                <a:solidFill>
                  <a:srgbClr val="03499E"/>
                </a:solidFill>
                <a:latin typeface="Times New Roman"/>
                <a:cs typeface="Times New Roman"/>
              </a:rPr>
              <a:t> </a:t>
            </a:r>
            <a:r>
              <a:rPr sz="2200" b="1" spc="-20" dirty="0">
                <a:solidFill>
                  <a:srgbClr val="03499E"/>
                </a:solidFill>
                <a:latin typeface="Times New Roman"/>
                <a:cs typeface="Times New Roman"/>
              </a:rPr>
              <a:t>HSDT</a:t>
            </a:r>
            <a:endParaRPr sz="2200">
              <a:latin typeface="Times New Roman"/>
              <a:cs typeface="Times New Roman"/>
            </a:endParaRPr>
          </a:p>
        </p:txBody>
      </p:sp>
      <p:sp>
        <p:nvSpPr>
          <p:cNvPr id="5" name="object 5"/>
          <p:cNvSpPr txBox="1"/>
          <p:nvPr/>
        </p:nvSpPr>
        <p:spPr>
          <a:xfrm>
            <a:off x="2991992" y="927861"/>
            <a:ext cx="8383270" cy="2674620"/>
          </a:xfrm>
          <a:prstGeom prst="rect">
            <a:avLst/>
          </a:prstGeom>
        </p:spPr>
        <p:txBody>
          <a:bodyPr vert="horz" wrap="square" lIns="0" tIns="57785" rIns="0" bIns="0" rtlCol="0">
            <a:spAutoFit/>
          </a:bodyPr>
          <a:lstStyle/>
          <a:p>
            <a:pPr marL="12700" marR="5080" algn="just">
              <a:lnSpc>
                <a:spcPct val="86300"/>
              </a:lnSpc>
              <a:spcBef>
                <a:spcPts val="455"/>
              </a:spcBef>
            </a:pPr>
            <a:r>
              <a:rPr sz="2200" dirty="0">
                <a:solidFill>
                  <a:srgbClr val="03499E"/>
                </a:solidFill>
                <a:latin typeface="Times New Roman"/>
                <a:cs typeface="Times New Roman"/>
              </a:rPr>
              <a:t>Chủ</a:t>
            </a:r>
            <a:r>
              <a:rPr sz="2200" spc="180" dirty="0">
                <a:solidFill>
                  <a:srgbClr val="03499E"/>
                </a:solidFill>
                <a:latin typeface="Times New Roman"/>
                <a:cs typeface="Times New Roman"/>
              </a:rPr>
              <a:t> </a:t>
            </a:r>
            <a:r>
              <a:rPr sz="2200" dirty="0">
                <a:solidFill>
                  <a:srgbClr val="03499E"/>
                </a:solidFill>
                <a:latin typeface="Times New Roman"/>
                <a:cs typeface="Times New Roman"/>
              </a:rPr>
              <a:t>đầu</a:t>
            </a:r>
            <a:r>
              <a:rPr sz="2200" spc="175" dirty="0">
                <a:solidFill>
                  <a:srgbClr val="03499E"/>
                </a:solidFill>
                <a:latin typeface="Times New Roman"/>
                <a:cs typeface="Times New Roman"/>
              </a:rPr>
              <a:t> </a:t>
            </a:r>
            <a:r>
              <a:rPr sz="2200" dirty="0">
                <a:solidFill>
                  <a:srgbClr val="03499E"/>
                </a:solidFill>
                <a:latin typeface="Times New Roman"/>
                <a:cs typeface="Times New Roman"/>
              </a:rPr>
              <a:t>tư,</a:t>
            </a:r>
            <a:r>
              <a:rPr sz="2200" spc="160" dirty="0">
                <a:solidFill>
                  <a:srgbClr val="03499E"/>
                </a:solidFill>
                <a:latin typeface="Times New Roman"/>
                <a:cs typeface="Times New Roman"/>
              </a:rPr>
              <a:t> </a:t>
            </a:r>
            <a:r>
              <a:rPr sz="2200" dirty="0">
                <a:solidFill>
                  <a:srgbClr val="03499E"/>
                </a:solidFill>
                <a:latin typeface="Times New Roman"/>
                <a:cs typeface="Times New Roman"/>
              </a:rPr>
              <a:t>bên</a:t>
            </a:r>
            <a:r>
              <a:rPr sz="2200" spc="180" dirty="0">
                <a:solidFill>
                  <a:srgbClr val="03499E"/>
                </a:solidFill>
                <a:latin typeface="Times New Roman"/>
                <a:cs typeface="Times New Roman"/>
              </a:rPr>
              <a:t> </a:t>
            </a:r>
            <a:r>
              <a:rPr sz="2200" dirty="0">
                <a:solidFill>
                  <a:srgbClr val="03499E"/>
                </a:solidFill>
                <a:latin typeface="Times New Roman"/>
                <a:cs typeface="Times New Roman"/>
              </a:rPr>
              <a:t>mời</a:t>
            </a:r>
            <a:r>
              <a:rPr sz="2200" spc="175" dirty="0">
                <a:solidFill>
                  <a:srgbClr val="03499E"/>
                </a:solidFill>
                <a:latin typeface="Times New Roman"/>
                <a:cs typeface="Times New Roman"/>
              </a:rPr>
              <a:t> </a:t>
            </a:r>
            <a:r>
              <a:rPr sz="2200" dirty="0">
                <a:solidFill>
                  <a:srgbClr val="03499E"/>
                </a:solidFill>
                <a:latin typeface="Times New Roman"/>
                <a:cs typeface="Times New Roman"/>
              </a:rPr>
              <a:t>thầu</a:t>
            </a:r>
            <a:r>
              <a:rPr sz="2200" spc="185" dirty="0">
                <a:solidFill>
                  <a:srgbClr val="03499E"/>
                </a:solidFill>
                <a:latin typeface="Times New Roman"/>
                <a:cs typeface="Times New Roman"/>
              </a:rPr>
              <a:t> </a:t>
            </a:r>
            <a:r>
              <a:rPr sz="2200" dirty="0">
                <a:solidFill>
                  <a:srgbClr val="03499E"/>
                </a:solidFill>
                <a:latin typeface="Times New Roman"/>
                <a:cs typeface="Times New Roman"/>
              </a:rPr>
              <a:t>không</a:t>
            </a:r>
            <a:r>
              <a:rPr sz="2200" spc="170" dirty="0">
                <a:solidFill>
                  <a:srgbClr val="03499E"/>
                </a:solidFill>
                <a:latin typeface="Times New Roman"/>
                <a:cs typeface="Times New Roman"/>
              </a:rPr>
              <a:t> </a:t>
            </a:r>
            <a:r>
              <a:rPr sz="2200" dirty="0">
                <a:solidFill>
                  <a:srgbClr val="03499E"/>
                </a:solidFill>
                <a:latin typeface="Times New Roman"/>
                <a:cs typeface="Times New Roman"/>
              </a:rPr>
              <a:t>được</a:t>
            </a:r>
            <a:r>
              <a:rPr sz="2200" spc="170" dirty="0">
                <a:solidFill>
                  <a:srgbClr val="03499E"/>
                </a:solidFill>
                <a:latin typeface="Times New Roman"/>
                <a:cs typeface="Times New Roman"/>
              </a:rPr>
              <a:t> </a:t>
            </a:r>
            <a:r>
              <a:rPr sz="2200" dirty="0">
                <a:solidFill>
                  <a:srgbClr val="03499E"/>
                </a:solidFill>
                <a:latin typeface="Times New Roman"/>
                <a:cs typeface="Times New Roman"/>
              </a:rPr>
              <a:t>chấp</a:t>
            </a:r>
            <a:r>
              <a:rPr sz="2200" spc="175" dirty="0">
                <a:solidFill>
                  <a:srgbClr val="03499E"/>
                </a:solidFill>
                <a:latin typeface="Times New Roman"/>
                <a:cs typeface="Times New Roman"/>
              </a:rPr>
              <a:t> </a:t>
            </a:r>
            <a:r>
              <a:rPr sz="2200" dirty="0">
                <a:solidFill>
                  <a:srgbClr val="03499E"/>
                </a:solidFill>
                <a:latin typeface="Times New Roman"/>
                <a:cs typeface="Times New Roman"/>
              </a:rPr>
              <a:t>thuận</a:t>
            </a:r>
            <a:r>
              <a:rPr sz="2200" spc="185" dirty="0">
                <a:solidFill>
                  <a:srgbClr val="03499E"/>
                </a:solidFill>
                <a:latin typeface="Times New Roman"/>
                <a:cs typeface="Times New Roman"/>
              </a:rPr>
              <a:t> </a:t>
            </a:r>
            <a:r>
              <a:rPr sz="2200" dirty="0">
                <a:solidFill>
                  <a:srgbClr val="03499E"/>
                </a:solidFill>
                <a:latin typeface="Times New Roman"/>
                <a:cs typeface="Times New Roman"/>
              </a:rPr>
              <a:t>cho</a:t>
            </a:r>
            <a:r>
              <a:rPr sz="2200" spc="180" dirty="0">
                <a:solidFill>
                  <a:srgbClr val="03499E"/>
                </a:solidFill>
                <a:latin typeface="Times New Roman"/>
                <a:cs typeface="Times New Roman"/>
              </a:rPr>
              <a:t> </a:t>
            </a:r>
            <a:r>
              <a:rPr sz="2200" dirty="0">
                <a:solidFill>
                  <a:srgbClr val="03499E"/>
                </a:solidFill>
                <a:latin typeface="Times New Roman"/>
                <a:cs typeface="Times New Roman"/>
              </a:rPr>
              <a:t>nhà</a:t>
            </a:r>
            <a:r>
              <a:rPr sz="2200" spc="170" dirty="0">
                <a:solidFill>
                  <a:srgbClr val="03499E"/>
                </a:solidFill>
                <a:latin typeface="Times New Roman"/>
                <a:cs typeface="Times New Roman"/>
              </a:rPr>
              <a:t> </a:t>
            </a:r>
            <a:r>
              <a:rPr sz="2200" dirty="0">
                <a:solidFill>
                  <a:srgbClr val="03499E"/>
                </a:solidFill>
                <a:latin typeface="Times New Roman"/>
                <a:cs typeface="Times New Roman"/>
              </a:rPr>
              <a:t>thầu</a:t>
            </a:r>
            <a:r>
              <a:rPr sz="2200" spc="165" dirty="0">
                <a:solidFill>
                  <a:srgbClr val="03499E"/>
                </a:solidFill>
                <a:latin typeface="Times New Roman"/>
                <a:cs typeface="Times New Roman"/>
              </a:rPr>
              <a:t> </a:t>
            </a:r>
            <a:r>
              <a:rPr sz="2200" dirty="0">
                <a:solidFill>
                  <a:srgbClr val="03499E"/>
                </a:solidFill>
                <a:latin typeface="Times New Roman"/>
                <a:cs typeface="Times New Roman"/>
              </a:rPr>
              <a:t>sử</a:t>
            </a:r>
            <a:r>
              <a:rPr sz="2200" spc="165" dirty="0">
                <a:solidFill>
                  <a:srgbClr val="03499E"/>
                </a:solidFill>
                <a:latin typeface="Times New Roman"/>
                <a:cs typeface="Times New Roman"/>
              </a:rPr>
              <a:t> </a:t>
            </a:r>
            <a:r>
              <a:rPr sz="2200" spc="-20" dirty="0">
                <a:solidFill>
                  <a:srgbClr val="03499E"/>
                </a:solidFill>
                <a:latin typeface="Times New Roman"/>
                <a:cs typeface="Times New Roman"/>
              </a:rPr>
              <a:t>dụng </a:t>
            </a:r>
            <a:r>
              <a:rPr sz="2200" dirty="0">
                <a:solidFill>
                  <a:srgbClr val="03499E"/>
                </a:solidFill>
                <a:latin typeface="Times New Roman"/>
                <a:cs typeface="Times New Roman"/>
              </a:rPr>
              <a:t>nhà</a:t>
            </a:r>
            <a:r>
              <a:rPr sz="2200" spc="-10" dirty="0">
                <a:solidFill>
                  <a:srgbClr val="03499E"/>
                </a:solidFill>
                <a:latin typeface="Times New Roman"/>
                <a:cs typeface="Times New Roman"/>
              </a:rPr>
              <a:t> </a:t>
            </a:r>
            <a:r>
              <a:rPr sz="2200" dirty="0">
                <a:solidFill>
                  <a:srgbClr val="03499E"/>
                </a:solidFill>
                <a:latin typeface="Times New Roman"/>
                <a:cs typeface="Times New Roman"/>
              </a:rPr>
              <a:t>thầu</a:t>
            </a:r>
            <a:r>
              <a:rPr sz="2200" spc="5" dirty="0">
                <a:solidFill>
                  <a:srgbClr val="03499E"/>
                </a:solidFill>
                <a:latin typeface="Times New Roman"/>
                <a:cs typeface="Times New Roman"/>
              </a:rPr>
              <a:t> </a:t>
            </a:r>
            <a:r>
              <a:rPr sz="2200" dirty="0">
                <a:solidFill>
                  <a:srgbClr val="03499E"/>
                </a:solidFill>
                <a:latin typeface="Times New Roman"/>
                <a:cs typeface="Times New Roman"/>
              </a:rPr>
              <a:t>phụ</a:t>
            </a:r>
            <a:r>
              <a:rPr sz="2200" spc="-15" dirty="0">
                <a:solidFill>
                  <a:srgbClr val="03499E"/>
                </a:solidFill>
                <a:latin typeface="Times New Roman"/>
                <a:cs typeface="Times New Roman"/>
              </a:rPr>
              <a:t> </a:t>
            </a:r>
            <a:r>
              <a:rPr sz="2200" dirty="0">
                <a:solidFill>
                  <a:srgbClr val="03499E"/>
                </a:solidFill>
                <a:latin typeface="Times New Roman"/>
                <a:cs typeface="Times New Roman"/>
              </a:rPr>
              <a:t>mà</a:t>
            </a:r>
            <a:r>
              <a:rPr sz="2200" spc="-10" dirty="0">
                <a:solidFill>
                  <a:srgbClr val="03499E"/>
                </a:solidFill>
                <a:latin typeface="Times New Roman"/>
                <a:cs typeface="Times New Roman"/>
              </a:rPr>
              <a:t> </a:t>
            </a:r>
            <a:r>
              <a:rPr sz="2200" dirty="0">
                <a:solidFill>
                  <a:srgbClr val="03499E"/>
                </a:solidFill>
                <a:latin typeface="Times New Roman"/>
                <a:cs typeface="Times New Roman"/>
              </a:rPr>
              <a:t>nhà</a:t>
            </a:r>
            <a:r>
              <a:rPr sz="2200" spc="-10" dirty="0">
                <a:solidFill>
                  <a:srgbClr val="03499E"/>
                </a:solidFill>
                <a:latin typeface="Times New Roman"/>
                <a:cs typeface="Times New Roman"/>
              </a:rPr>
              <a:t> </a:t>
            </a:r>
            <a:r>
              <a:rPr sz="2200" dirty="0">
                <a:solidFill>
                  <a:srgbClr val="03499E"/>
                </a:solidFill>
                <a:latin typeface="Times New Roman"/>
                <a:cs typeface="Times New Roman"/>
              </a:rPr>
              <a:t>thầu</a:t>
            </a:r>
            <a:r>
              <a:rPr sz="2200" spc="15" dirty="0">
                <a:solidFill>
                  <a:srgbClr val="03499E"/>
                </a:solidFill>
                <a:latin typeface="Times New Roman"/>
                <a:cs typeface="Times New Roman"/>
              </a:rPr>
              <a:t> </a:t>
            </a:r>
            <a:r>
              <a:rPr sz="2200" dirty="0">
                <a:solidFill>
                  <a:srgbClr val="03499E"/>
                </a:solidFill>
                <a:latin typeface="Times New Roman"/>
                <a:cs typeface="Times New Roman"/>
              </a:rPr>
              <a:t>phụ này</a:t>
            </a:r>
            <a:r>
              <a:rPr sz="2200" spc="10" dirty="0">
                <a:solidFill>
                  <a:srgbClr val="03499E"/>
                </a:solidFill>
                <a:latin typeface="Times New Roman"/>
                <a:cs typeface="Times New Roman"/>
              </a:rPr>
              <a:t> </a:t>
            </a:r>
            <a:r>
              <a:rPr sz="2200" dirty="0">
                <a:solidFill>
                  <a:srgbClr val="03499E"/>
                </a:solidFill>
                <a:latin typeface="Times New Roman"/>
                <a:cs typeface="Times New Roman"/>
              </a:rPr>
              <a:t>có tham</a:t>
            </a:r>
            <a:r>
              <a:rPr sz="2200" spc="-20" dirty="0">
                <a:solidFill>
                  <a:srgbClr val="03499E"/>
                </a:solidFill>
                <a:latin typeface="Times New Roman"/>
                <a:cs typeface="Times New Roman"/>
              </a:rPr>
              <a:t> </a:t>
            </a:r>
            <a:r>
              <a:rPr sz="2200" dirty="0">
                <a:solidFill>
                  <a:srgbClr val="03499E"/>
                </a:solidFill>
                <a:latin typeface="Times New Roman"/>
                <a:cs typeface="Times New Roman"/>
              </a:rPr>
              <a:t>gia</a:t>
            </a:r>
            <a:r>
              <a:rPr sz="2200" spc="-5" dirty="0">
                <a:solidFill>
                  <a:srgbClr val="03499E"/>
                </a:solidFill>
                <a:latin typeface="Times New Roman"/>
                <a:cs typeface="Times New Roman"/>
              </a:rPr>
              <a:t> </a:t>
            </a:r>
            <a:r>
              <a:rPr sz="2200" dirty="0">
                <a:solidFill>
                  <a:srgbClr val="03499E"/>
                </a:solidFill>
                <a:latin typeface="Times New Roman"/>
                <a:cs typeface="Times New Roman"/>
              </a:rPr>
              <a:t>thực</a:t>
            </a:r>
            <a:r>
              <a:rPr sz="2200" spc="-10" dirty="0">
                <a:solidFill>
                  <a:srgbClr val="03499E"/>
                </a:solidFill>
                <a:latin typeface="Times New Roman"/>
                <a:cs typeface="Times New Roman"/>
              </a:rPr>
              <a:t> </a:t>
            </a:r>
            <a:r>
              <a:rPr sz="2200" dirty="0">
                <a:solidFill>
                  <a:srgbClr val="03499E"/>
                </a:solidFill>
                <a:latin typeface="Times New Roman"/>
                <a:cs typeface="Times New Roman"/>
              </a:rPr>
              <a:t>hiện cung</a:t>
            </a:r>
            <a:r>
              <a:rPr sz="2200" spc="5" dirty="0">
                <a:solidFill>
                  <a:srgbClr val="03499E"/>
                </a:solidFill>
                <a:latin typeface="Times New Roman"/>
                <a:cs typeface="Times New Roman"/>
              </a:rPr>
              <a:t> </a:t>
            </a:r>
            <a:r>
              <a:rPr sz="2200" dirty="0">
                <a:solidFill>
                  <a:srgbClr val="03499E"/>
                </a:solidFill>
                <a:latin typeface="Times New Roman"/>
                <a:cs typeface="Times New Roman"/>
              </a:rPr>
              <a:t>cấp</a:t>
            </a:r>
            <a:r>
              <a:rPr sz="2200" spc="5" dirty="0">
                <a:solidFill>
                  <a:srgbClr val="03499E"/>
                </a:solidFill>
                <a:latin typeface="Times New Roman"/>
                <a:cs typeface="Times New Roman"/>
              </a:rPr>
              <a:t> </a:t>
            </a:r>
            <a:r>
              <a:rPr sz="2200" dirty="0">
                <a:solidFill>
                  <a:srgbClr val="03499E"/>
                </a:solidFill>
                <a:latin typeface="Times New Roman"/>
                <a:cs typeface="Times New Roman"/>
              </a:rPr>
              <a:t>dịch</a:t>
            </a:r>
            <a:r>
              <a:rPr sz="2200" spc="5" dirty="0">
                <a:solidFill>
                  <a:srgbClr val="03499E"/>
                </a:solidFill>
                <a:latin typeface="Times New Roman"/>
                <a:cs typeface="Times New Roman"/>
              </a:rPr>
              <a:t> </a:t>
            </a:r>
            <a:r>
              <a:rPr sz="2200" spc="-25" dirty="0">
                <a:solidFill>
                  <a:srgbClr val="03499E"/>
                </a:solidFill>
                <a:latin typeface="Times New Roman"/>
                <a:cs typeface="Times New Roman"/>
              </a:rPr>
              <a:t>vụ </a:t>
            </a:r>
            <a:r>
              <a:rPr sz="2200" dirty="0">
                <a:solidFill>
                  <a:srgbClr val="03499E"/>
                </a:solidFill>
                <a:latin typeface="Times New Roman"/>
                <a:cs typeface="Times New Roman"/>
              </a:rPr>
              <a:t>tư</a:t>
            </a:r>
            <a:r>
              <a:rPr sz="2200" spc="-10" dirty="0">
                <a:solidFill>
                  <a:srgbClr val="03499E"/>
                </a:solidFill>
                <a:latin typeface="Times New Roman"/>
                <a:cs typeface="Times New Roman"/>
              </a:rPr>
              <a:t> </a:t>
            </a:r>
            <a:r>
              <a:rPr sz="2200" dirty="0">
                <a:solidFill>
                  <a:srgbClr val="03499E"/>
                </a:solidFill>
                <a:latin typeface="Times New Roman"/>
                <a:cs typeface="Times New Roman"/>
              </a:rPr>
              <a:t>vấn</a:t>
            </a:r>
            <a:r>
              <a:rPr sz="2200" spc="5" dirty="0">
                <a:solidFill>
                  <a:srgbClr val="03499E"/>
                </a:solidFill>
                <a:latin typeface="Times New Roman"/>
                <a:cs typeface="Times New Roman"/>
              </a:rPr>
              <a:t> </a:t>
            </a:r>
            <a:r>
              <a:rPr sz="2200" dirty="0">
                <a:solidFill>
                  <a:srgbClr val="03499E"/>
                </a:solidFill>
                <a:latin typeface="Times New Roman"/>
                <a:cs typeface="Times New Roman"/>
              </a:rPr>
              <a:t>cho</a:t>
            </a:r>
            <a:r>
              <a:rPr sz="2200" spc="5" dirty="0">
                <a:solidFill>
                  <a:srgbClr val="03499E"/>
                </a:solidFill>
                <a:latin typeface="Times New Roman"/>
                <a:cs typeface="Times New Roman"/>
              </a:rPr>
              <a:t> </a:t>
            </a:r>
            <a:r>
              <a:rPr sz="2200" dirty="0">
                <a:solidFill>
                  <a:srgbClr val="03499E"/>
                </a:solidFill>
                <a:latin typeface="Times New Roman"/>
                <a:cs typeface="Times New Roman"/>
              </a:rPr>
              <a:t>gói</a:t>
            </a:r>
            <a:r>
              <a:rPr sz="2200" spc="-5" dirty="0">
                <a:solidFill>
                  <a:srgbClr val="03499E"/>
                </a:solidFill>
                <a:latin typeface="Times New Roman"/>
                <a:cs typeface="Times New Roman"/>
              </a:rPr>
              <a:t> </a:t>
            </a:r>
            <a:r>
              <a:rPr sz="2200" dirty="0">
                <a:solidFill>
                  <a:srgbClr val="03499E"/>
                </a:solidFill>
                <a:latin typeface="Times New Roman"/>
                <a:cs typeface="Times New Roman"/>
              </a:rPr>
              <a:t>thầu mà</a:t>
            </a:r>
            <a:r>
              <a:rPr sz="2200" spc="-10" dirty="0">
                <a:solidFill>
                  <a:srgbClr val="03499E"/>
                </a:solidFill>
                <a:latin typeface="Times New Roman"/>
                <a:cs typeface="Times New Roman"/>
              </a:rPr>
              <a:t> </a:t>
            </a:r>
            <a:r>
              <a:rPr sz="2200" dirty="0">
                <a:solidFill>
                  <a:srgbClr val="03499E"/>
                </a:solidFill>
                <a:latin typeface="Times New Roman"/>
                <a:cs typeface="Times New Roman"/>
              </a:rPr>
              <a:t>nhà</a:t>
            </a:r>
            <a:r>
              <a:rPr sz="2200" spc="5" dirty="0">
                <a:solidFill>
                  <a:srgbClr val="03499E"/>
                </a:solidFill>
                <a:latin typeface="Times New Roman"/>
                <a:cs typeface="Times New Roman"/>
              </a:rPr>
              <a:t> </a:t>
            </a:r>
            <a:r>
              <a:rPr sz="2200" dirty="0">
                <a:solidFill>
                  <a:srgbClr val="03499E"/>
                </a:solidFill>
                <a:latin typeface="Times New Roman"/>
                <a:cs typeface="Times New Roman"/>
              </a:rPr>
              <a:t>thầu</a:t>
            </a:r>
            <a:r>
              <a:rPr sz="2200" spc="5" dirty="0">
                <a:solidFill>
                  <a:srgbClr val="03499E"/>
                </a:solidFill>
                <a:latin typeface="Times New Roman"/>
                <a:cs typeface="Times New Roman"/>
              </a:rPr>
              <a:t> </a:t>
            </a:r>
            <a:r>
              <a:rPr sz="2200" dirty="0">
                <a:solidFill>
                  <a:srgbClr val="03499E"/>
                </a:solidFill>
                <a:latin typeface="Times New Roman"/>
                <a:cs typeface="Times New Roman"/>
              </a:rPr>
              <a:t>đã</a:t>
            </a:r>
            <a:r>
              <a:rPr sz="2200" spc="-10" dirty="0">
                <a:solidFill>
                  <a:srgbClr val="03499E"/>
                </a:solidFill>
                <a:latin typeface="Times New Roman"/>
                <a:cs typeface="Times New Roman"/>
              </a:rPr>
              <a:t> </a:t>
            </a:r>
            <a:r>
              <a:rPr sz="2200" dirty="0">
                <a:solidFill>
                  <a:srgbClr val="03499E"/>
                </a:solidFill>
                <a:latin typeface="Times New Roman"/>
                <a:cs typeface="Times New Roman"/>
              </a:rPr>
              <a:t>trúng</a:t>
            </a:r>
            <a:r>
              <a:rPr sz="2200" spc="-15" dirty="0">
                <a:solidFill>
                  <a:srgbClr val="03499E"/>
                </a:solidFill>
                <a:latin typeface="Times New Roman"/>
                <a:cs typeface="Times New Roman"/>
              </a:rPr>
              <a:t> </a:t>
            </a:r>
            <a:r>
              <a:rPr sz="2200" dirty="0">
                <a:solidFill>
                  <a:srgbClr val="03499E"/>
                </a:solidFill>
                <a:latin typeface="Times New Roman"/>
                <a:cs typeface="Times New Roman"/>
              </a:rPr>
              <a:t>thầu và</a:t>
            </a:r>
            <a:r>
              <a:rPr sz="2200" spc="-5" dirty="0">
                <a:solidFill>
                  <a:srgbClr val="03499E"/>
                </a:solidFill>
                <a:latin typeface="Times New Roman"/>
                <a:cs typeface="Times New Roman"/>
              </a:rPr>
              <a:t> </a:t>
            </a:r>
            <a:r>
              <a:rPr sz="2200" dirty="0">
                <a:solidFill>
                  <a:srgbClr val="03499E"/>
                </a:solidFill>
                <a:latin typeface="Times New Roman"/>
                <a:cs typeface="Times New Roman"/>
              </a:rPr>
              <a:t>các</a:t>
            </a:r>
            <a:r>
              <a:rPr sz="2200" spc="-5" dirty="0">
                <a:solidFill>
                  <a:srgbClr val="03499E"/>
                </a:solidFill>
                <a:latin typeface="Times New Roman"/>
                <a:cs typeface="Times New Roman"/>
              </a:rPr>
              <a:t> </a:t>
            </a:r>
            <a:r>
              <a:rPr sz="2200" dirty="0">
                <a:solidFill>
                  <a:srgbClr val="03499E"/>
                </a:solidFill>
                <a:latin typeface="Times New Roman"/>
                <a:cs typeface="Times New Roman"/>
              </a:rPr>
              <a:t>công</a:t>
            </a:r>
            <a:r>
              <a:rPr sz="2200" spc="5" dirty="0">
                <a:solidFill>
                  <a:srgbClr val="03499E"/>
                </a:solidFill>
                <a:latin typeface="Times New Roman"/>
                <a:cs typeface="Times New Roman"/>
              </a:rPr>
              <a:t> </a:t>
            </a:r>
            <a:r>
              <a:rPr sz="2200" dirty="0">
                <a:solidFill>
                  <a:srgbClr val="03499E"/>
                </a:solidFill>
                <a:latin typeface="Times New Roman"/>
                <a:cs typeface="Times New Roman"/>
              </a:rPr>
              <a:t>việc</a:t>
            </a:r>
            <a:r>
              <a:rPr sz="2200" spc="-10" dirty="0">
                <a:solidFill>
                  <a:srgbClr val="03499E"/>
                </a:solidFill>
                <a:latin typeface="Times New Roman"/>
                <a:cs typeface="Times New Roman"/>
              </a:rPr>
              <a:t> </a:t>
            </a:r>
            <a:r>
              <a:rPr sz="2200" dirty="0">
                <a:solidFill>
                  <a:srgbClr val="03499E"/>
                </a:solidFill>
                <a:latin typeface="Times New Roman"/>
                <a:cs typeface="Times New Roman"/>
              </a:rPr>
              <a:t>tư</a:t>
            </a:r>
            <a:r>
              <a:rPr sz="2200" spc="-10" dirty="0">
                <a:solidFill>
                  <a:srgbClr val="03499E"/>
                </a:solidFill>
                <a:latin typeface="Times New Roman"/>
                <a:cs typeface="Times New Roman"/>
              </a:rPr>
              <a:t> </a:t>
            </a:r>
            <a:r>
              <a:rPr sz="2200" dirty="0">
                <a:solidFill>
                  <a:srgbClr val="03499E"/>
                </a:solidFill>
                <a:latin typeface="Times New Roman"/>
                <a:cs typeface="Times New Roman"/>
              </a:rPr>
              <a:t>vấn</a:t>
            </a:r>
            <a:r>
              <a:rPr sz="2200" spc="5" dirty="0">
                <a:solidFill>
                  <a:srgbClr val="03499E"/>
                </a:solidFill>
                <a:latin typeface="Times New Roman"/>
                <a:cs typeface="Times New Roman"/>
              </a:rPr>
              <a:t> </a:t>
            </a:r>
            <a:r>
              <a:rPr sz="2200" spc="-25" dirty="0">
                <a:solidFill>
                  <a:srgbClr val="03499E"/>
                </a:solidFill>
                <a:latin typeface="Times New Roman"/>
                <a:cs typeface="Times New Roman"/>
              </a:rPr>
              <a:t>này </a:t>
            </a:r>
            <a:r>
              <a:rPr sz="2200" dirty="0">
                <a:solidFill>
                  <a:srgbClr val="03499E"/>
                </a:solidFill>
                <a:latin typeface="Times New Roman"/>
                <a:cs typeface="Times New Roman"/>
              </a:rPr>
              <a:t>bao</a:t>
            </a:r>
            <a:r>
              <a:rPr sz="2200" spc="45" dirty="0">
                <a:solidFill>
                  <a:srgbClr val="03499E"/>
                </a:solidFill>
                <a:latin typeface="Times New Roman"/>
                <a:cs typeface="Times New Roman"/>
              </a:rPr>
              <a:t> </a:t>
            </a:r>
            <a:r>
              <a:rPr sz="2200" dirty="0">
                <a:solidFill>
                  <a:srgbClr val="03499E"/>
                </a:solidFill>
                <a:latin typeface="Times New Roman"/>
                <a:cs typeface="Times New Roman"/>
              </a:rPr>
              <a:t>gồm:</a:t>
            </a:r>
            <a:r>
              <a:rPr sz="2200" spc="50" dirty="0">
                <a:solidFill>
                  <a:srgbClr val="03499E"/>
                </a:solidFill>
                <a:latin typeface="Times New Roman"/>
                <a:cs typeface="Times New Roman"/>
              </a:rPr>
              <a:t> </a:t>
            </a:r>
            <a:r>
              <a:rPr sz="2200" dirty="0">
                <a:solidFill>
                  <a:srgbClr val="03499E"/>
                </a:solidFill>
                <a:latin typeface="Times New Roman"/>
                <a:cs typeface="Times New Roman"/>
              </a:rPr>
              <a:t>lập,</a:t>
            </a:r>
            <a:r>
              <a:rPr sz="2200" spc="45" dirty="0">
                <a:solidFill>
                  <a:srgbClr val="03499E"/>
                </a:solidFill>
                <a:latin typeface="Times New Roman"/>
                <a:cs typeface="Times New Roman"/>
              </a:rPr>
              <a:t> </a:t>
            </a:r>
            <a:r>
              <a:rPr sz="2200" dirty="0">
                <a:solidFill>
                  <a:srgbClr val="03499E"/>
                </a:solidFill>
                <a:latin typeface="Times New Roman"/>
                <a:cs typeface="Times New Roman"/>
              </a:rPr>
              <a:t>thẩm</a:t>
            </a:r>
            <a:r>
              <a:rPr sz="2200" spc="30" dirty="0">
                <a:solidFill>
                  <a:srgbClr val="03499E"/>
                </a:solidFill>
                <a:latin typeface="Times New Roman"/>
                <a:cs typeface="Times New Roman"/>
              </a:rPr>
              <a:t> </a:t>
            </a:r>
            <a:r>
              <a:rPr sz="2200" dirty="0">
                <a:solidFill>
                  <a:srgbClr val="03499E"/>
                </a:solidFill>
                <a:latin typeface="Times New Roman"/>
                <a:cs typeface="Times New Roman"/>
              </a:rPr>
              <a:t>tra</a:t>
            </a:r>
            <a:r>
              <a:rPr sz="2200" spc="40" dirty="0">
                <a:solidFill>
                  <a:srgbClr val="03499E"/>
                </a:solidFill>
                <a:latin typeface="Times New Roman"/>
                <a:cs typeface="Times New Roman"/>
              </a:rPr>
              <a:t> </a:t>
            </a:r>
            <a:r>
              <a:rPr sz="2200" dirty="0">
                <a:solidFill>
                  <a:srgbClr val="03499E"/>
                </a:solidFill>
                <a:latin typeface="Times New Roman"/>
                <a:cs typeface="Times New Roman"/>
              </a:rPr>
              <a:t>thiết</a:t>
            </a:r>
            <a:r>
              <a:rPr sz="2200" spc="50" dirty="0">
                <a:solidFill>
                  <a:srgbClr val="03499E"/>
                </a:solidFill>
                <a:latin typeface="Times New Roman"/>
                <a:cs typeface="Times New Roman"/>
              </a:rPr>
              <a:t> </a:t>
            </a:r>
            <a:r>
              <a:rPr sz="2200" dirty="0">
                <a:solidFill>
                  <a:srgbClr val="03499E"/>
                </a:solidFill>
                <a:latin typeface="Times New Roman"/>
                <a:cs typeface="Times New Roman"/>
              </a:rPr>
              <a:t>kế</a:t>
            </a:r>
            <a:r>
              <a:rPr sz="2200" spc="40" dirty="0">
                <a:solidFill>
                  <a:srgbClr val="03499E"/>
                </a:solidFill>
                <a:latin typeface="Times New Roman"/>
                <a:cs typeface="Times New Roman"/>
              </a:rPr>
              <a:t> </a:t>
            </a:r>
            <a:r>
              <a:rPr sz="2200" dirty="0">
                <a:solidFill>
                  <a:srgbClr val="03499E"/>
                </a:solidFill>
                <a:latin typeface="Times New Roman"/>
                <a:cs typeface="Times New Roman"/>
              </a:rPr>
              <a:t>kỹ</a:t>
            </a:r>
            <a:r>
              <a:rPr sz="2200" spc="60" dirty="0">
                <a:solidFill>
                  <a:srgbClr val="03499E"/>
                </a:solidFill>
                <a:latin typeface="Times New Roman"/>
                <a:cs typeface="Times New Roman"/>
              </a:rPr>
              <a:t> </a:t>
            </a:r>
            <a:r>
              <a:rPr sz="2200" dirty="0">
                <a:solidFill>
                  <a:srgbClr val="03499E"/>
                </a:solidFill>
                <a:latin typeface="Times New Roman"/>
                <a:cs typeface="Times New Roman"/>
              </a:rPr>
              <a:t>thuật,</a:t>
            </a:r>
            <a:r>
              <a:rPr sz="2200" spc="45" dirty="0">
                <a:solidFill>
                  <a:srgbClr val="03499E"/>
                </a:solidFill>
                <a:latin typeface="Times New Roman"/>
                <a:cs typeface="Times New Roman"/>
              </a:rPr>
              <a:t> </a:t>
            </a:r>
            <a:r>
              <a:rPr sz="2200" dirty="0">
                <a:solidFill>
                  <a:srgbClr val="03499E"/>
                </a:solidFill>
                <a:latin typeface="Times New Roman"/>
                <a:cs typeface="Times New Roman"/>
              </a:rPr>
              <a:t>thiết</a:t>
            </a:r>
            <a:r>
              <a:rPr sz="2200" spc="45" dirty="0">
                <a:solidFill>
                  <a:srgbClr val="03499E"/>
                </a:solidFill>
                <a:latin typeface="Times New Roman"/>
                <a:cs typeface="Times New Roman"/>
              </a:rPr>
              <a:t> </a:t>
            </a:r>
            <a:r>
              <a:rPr sz="2200" dirty="0">
                <a:solidFill>
                  <a:srgbClr val="03499E"/>
                </a:solidFill>
                <a:latin typeface="Times New Roman"/>
                <a:cs typeface="Times New Roman"/>
              </a:rPr>
              <a:t>kế</a:t>
            </a:r>
            <a:r>
              <a:rPr sz="2200" spc="40" dirty="0">
                <a:solidFill>
                  <a:srgbClr val="03499E"/>
                </a:solidFill>
                <a:latin typeface="Times New Roman"/>
                <a:cs typeface="Times New Roman"/>
              </a:rPr>
              <a:t> </a:t>
            </a:r>
            <a:r>
              <a:rPr sz="2200" dirty="0">
                <a:solidFill>
                  <a:srgbClr val="03499E"/>
                </a:solidFill>
                <a:latin typeface="Times New Roman"/>
                <a:cs typeface="Times New Roman"/>
              </a:rPr>
              <a:t>bản</a:t>
            </a:r>
            <a:r>
              <a:rPr sz="2200" spc="50" dirty="0">
                <a:solidFill>
                  <a:srgbClr val="03499E"/>
                </a:solidFill>
                <a:latin typeface="Times New Roman"/>
                <a:cs typeface="Times New Roman"/>
              </a:rPr>
              <a:t> </a:t>
            </a:r>
            <a:r>
              <a:rPr sz="2200" dirty="0">
                <a:solidFill>
                  <a:srgbClr val="03499E"/>
                </a:solidFill>
                <a:latin typeface="Times New Roman"/>
                <a:cs typeface="Times New Roman"/>
              </a:rPr>
              <a:t>vẽ</a:t>
            </a:r>
            <a:r>
              <a:rPr sz="2200" spc="40" dirty="0">
                <a:solidFill>
                  <a:srgbClr val="03499E"/>
                </a:solidFill>
                <a:latin typeface="Times New Roman"/>
                <a:cs typeface="Times New Roman"/>
              </a:rPr>
              <a:t> </a:t>
            </a:r>
            <a:r>
              <a:rPr sz="2200" dirty="0">
                <a:solidFill>
                  <a:srgbClr val="03499E"/>
                </a:solidFill>
                <a:latin typeface="Times New Roman"/>
                <a:cs typeface="Times New Roman"/>
              </a:rPr>
              <a:t>thi</a:t>
            </a:r>
            <a:r>
              <a:rPr sz="2200" spc="45" dirty="0">
                <a:solidFill>
                  <a:srgbClr val="03499E"/>
                </a:solidFill>
                <a:latin typeface="Times New Roman"/>
                <a:cs typeface="Times New Roman"/>
              </a:rPr>
              <a:t> </a:t>
            </a:r>
            <a:r>
              <a:rPr sz="2200" dirty="0">
                <a:solidFill>
                  <a:srgbClr val="03499E"/>
                </a:solidFill>
                <a:latin typeface="Times New Roman"/>
                <a:cs typeface="Times New Roman"/>
              </a:rPr>
              <a:t>công,</a:t>
            </a:r>
            <a:r>
              <a:rPr sz="2200" spc="35" dirty="0">
                <a:solidFill>
                  <a:srgbClr val="03499E"/>
                </a:solidFill>
                <a:latin typeface="Times New Roman"/>
                <a:cs typeface="Times New Roman"/>
              </a:rPr>
              <a:t> </a:t>
            </a:r>
            <a:r>
              <a:rPr sz="2200" dirty="0">
                <a:solidFill>
                  <a:srgbClr val="03499E"/>
                </a:solidFill>
                <a:latin typeface="Times New Roman"/>
                <a:cs typeface="Times New Roman"/>
              </a:rPr>
              <a:t>dự</a:t>
            </a:r>
            <a:r>
              <a:rPr sz="2200" spc="40" dirty="0">
                <a:solidFill>
                  <a:srgbClr val="03499E"/>
                </a:solidFill>
                <a:latin typeface="Times New Roman"/>
                <a:cs typeface="Times New Roman"/>
              </a:rPr>
              <a:t> </a:t>
            </a:r>
            <a:r>
              <a:rPr sz="2200" spc="-10" dirty="0">
                <a:solidFill>
                  <a:srgbClr val="03499E"/>
                </a:solidFill>
                <a:latin typeface="Times New Roman"/>
                <a:cs typeface="Times New Roman"/>
              </a:rPr>
              <a:t>toán, </a:t>
            </a:r>
            <a:r>
              <a:rPr sz="2200" dirty="0">
                <a:solidFill>
                  <a:srgbClr val="03499E"/>
                </a:solidFill>
                <a:latin typeface="Times New Roman"/>
                <a:cs typeface="Times New Roman"/>
              </a:rPr>
              <a:t>thiết</a:t>
            </a:r>
            <a:r>
              <a:rPr sz="2200" spc="210" dirty="0">
                <a:solidFill>
                  <a:srgbClr val="03499E"/>
                </a:solidFill>
                <a:latin typeface="Times New Roman"/>
                <a:cs typeface="Times New Roman"/>
              </a:rPr>
              <a:t> </a:t>
            </a:r>
            <a:r>
              <a:rPr sz="2200" dirty="0">
                <a:solidFill>
                  <a:srgbClr val="03499E"/>
                </a:solidFill>
                <a:latin typeface="Times New Roman"/>
                <a:cs typeface="Times New Roman"/>
              </a:rPr>
              <a:t>kế</a:t>
            </a:r>
            <a:r>
              <a:rPr sz="2200" spc="200" dirty="0">
                <a:solidFill>
                  <a:srgbClr val="03499E"/>
                </a:solidFill>
                <a:latin typeface="Times New Roman"/>
                <a:cs typeface="Times New Roman"/>
              </a:rPr>
              <a:t> </a:t>
            </a:r>
            <a:r>
              <a:rPr sz="2200" dirty="0">
                <a:solidFill>
                  <a:srgbClr val="03499E"/>
                </a:solidFill>
                <a:latin typeface="Times New Roman"/>
                <a:cs typeface="Times New Roman"/>
              </a:rPr>
              <a:t>FEED;</a:t>
            </a:r>
            <a:r>
              <a:rPr sz="2200" spc="210" dirty="0">
                <a:solidFill>
                  <a:srgbClr val="03499E"/>
                </a:solidFill>
                <a:latin typeface="Times New Roman"/>
                <a:cs typeface="Times New Roman"/>
              </a:rPr>
              <a:t> </a:t>
            </a:r>
            <a:r>
              <a:rPr sz="2200" dirty="0">
                <a:solidFill>
                  <a:srgbClr val="03499E"/>
                </a:solidFill>
                <a:latin typeface="Times New Roman"/>
                <a:cs typeface="Times New Roman"/>
              </a:rPr>
              <a:t>thẩm</a:t>
            </a:r>
            <a:r>
              <a:rPr sz="2200" spc="195" dirty="0">
                <a:solidFill>
                  <a:srgbClr val="03499E"/>
                </a:solidFill>
                <a:latin typeface="Times New Roman"/>
                <a:cs typeface="Times New Roman"/>
              </a:rPr>
              <a:t> </a:t>
            </a:r>
            <a:r>
              <a:rPr sz="2200" dirty="0">
                <a:solidFill>
                  <a:srgbClr val="03499E"/>
                </a:solidFill>
                <a:latin typeface="Times New Roman"/>
                <a:cs typeface="Times New Roman"/>
              </a:rPr>
              <a:t>định</a:t>
            </a:r>
            <a:r>
              <a:rPr sz="2200" spc="220" dirty="0">
                <a:solidFill>
                  <a:srgbClr val="03499E"/>
                </a:solidFill>
                <a:latin typeface="Times New Roman"/>
                <a:cs typeface="Times New Roman"/>
              </a:rPr>
              <a:t> </a:t>
            </a:r>
            <a:r>
              <a:rPr sz="2200" dirty="0">
                <a:solidFill>
                  <a:srgbClr val="03499E"/>
                </a:solidFill>
                <a:latin typeface="Times New Roman"/>
                <a:cs typeface="Times New Roman"/>
              </a:rPr>
              <a:t>giá;</a:t>
            </a:r>
            <a:r>
              <a:rPr sz="2200" spc="210" dirty="0">
                <a:solidFill>
                  <a:srgbClr val="03499E"/>
                </a:solidFill>
                <a:latin typeface="Times New Roman"/>
                <a:cs typeface="Times New Roman"/>
              </a:rPr>
              <a:t> </a:t>
            </a:r>
            <a:r>
              <a:rPr sz="2200" dirty="0">
                <a:solidFill>
                  <a:srgbClr val="03499E"/>
                </a:solidFill>
                <a:latin typeface="Times New Roman"/>
                <a:cs typeface="Times New Roman"/>
              </a:rPr>
              <a:t>giám</a:t>
            </a:r>
            <a:r>
              <a:rPr sz="2200" spc="195" dirty="0">
                <a:solidFill>
                  <a:srgbClr val="03499E"/>
                </a:solidFill>
                <a:latin typeface="Times New Roman"/>
                <a:cs typeface="Times New Roman"/>
              </a:rPr>
              <a:t> </a:t>
            </a:r>
            <a:r>
              <a:rPr sz="2200" dirty="0">
                <a:solidFill>
                  <a:srgbClr val="03499E"/>
                </a:solidFill>
                <a:latin typeface="Times New Roman"/>
                <a:cs typeface="Times New Roman"/>
              </a:rPr>
              <a:t>sát</a:t>
            </a:r>
            <a:r>
              <a:rPr sz="2200" spc="204" dirty="0">
                <a:solidFill>
                  <a:srgbClr val="03499E"/>
                </a:solidFill>
                <a:latin typeface="Times New Roman"/>
                <a:cs typeface="Times New Roman"/>
              </a:rPr>
              <a:t> </a:t>
            </a:r>
            <a:r>
              <a:rPr sz="2200" dirty="0">
                <a:solidFill>
                  <a:srgbClr val="03499E"/>
                </a:solidFill>
                <a:latin typeface="Times New Roman"/>
                <a:cs typeface="Times New Roman"/>
              </a:rPr>
              <a:t>thực</a:t>
            </a:r>
            <a:r>
              <a:rPr sz="2200" spc="210" dirty="0">
                <a:solidFill>
                  <a:srgbClr val="03499E"/>
                </a:solidFill>
                <a:latin typeface="Times New Roman"/>
                <a:cs typeface="Times New Roman"/>
              </a:rPr>
              <a:t> </a:t>
            </a:r>
            <a:r>
              <a:rPr sz="2200" dirty="0">
                <a:solidFill>
                  <a:srgbClr val="03499E"/>
                </a:solidFill>
                <a:latin typeface="Times New Roman"/>
                <a:cs typeface="Times New Roman"/>
              </a:rPr>
              <a:t>hiện</a:t>
            </a:r>
            <a:r>
              <a:rPr sz="2200" spc="215" dirty="0">
                <a:solidFill>
                  <a:srgbClr val="03499E"/>
                </a:solidFill>
                <a:latin typeface="Times New Roman"/>
                <a:cs typeface="Times New Roman"/>
              </a:rPr>
              <a:t> </a:t>
            </a:r>
            <a:r>
              <a:rPr sz="2200" dirty="0">
                <a:solidFill>
                  <a:srgbClr val="03499E"/>
                </a:solidFill>
                <a:latin typeface="Times New Roman"/>
                <a:cs typeface="Times New Roman"/>
              </a:rPr>
              <a:t>hợp</a:t>
            </a:r>
            <a:r>
              <a:rPr sz="2200" spc="210" dirty="0">
                <a:solidFill>
                  <a:srgbClr val="03499E"/>
                </a:solidFill>
                <a:latin typeface="Times New Roman"/>
                <a:cs typeface="Times New Roman"/>
              </a:rPr>
              <a:t> </a:t>
            </a:r>
            <a:r>
              <a:rPr sz="2200" dirty="0">
                <a:solidFill>
                  <a:srgbClr val="03499E"/>
                </a:solidFill>
                <a:latin typeface="Times New Roman"/>
                <a:cs typeface="Times New Roman"/>
              </a:rPr>
              <a:t>đồng,</a:t>
            </a:r>
            <a:r>
              <a:rPr sz="2200" spc="210" dirty="0">
                <a:solidFill>
                  <a:srgbClr val="03499E"/>
                </a:solidFill>
                <a:latin typeface="Times New Roman"/>
                <a:cs typeface="Times New Roman"/>
              </a:rPr>
              <a:t> </a:t>
            </a:r>
            <a:r>
              <a:rPr sz="2200" dirty="0">
                <a:solidFill>
                  <a:srgbClr val="03499E"/>
                </a:solidFill>
                <a:latin typeface="Times New Roman"/>
                <a:cs typeface="Times New Roman"/>
              </a:rPr>
              <a:t>kiểm</a:t>
            </a:r>
            <a:r>
              <a:rPr sz="2200" spc="204" dirty="0">
                <a:solidFill>
                  <a:srgbClr val="03499E"/>
                </a:solidFill>
                <a:latin typeface="Times New Roman"/>
                <a:cs typeface="Times New Roman"/>
              </a:rPr>
              <a:t> </a:t>
            </a:r>
            <a:r>
              <a:rPr sz="2200" spc="-10" dirty="0">
                <a:solidFill>
                  <a:srgbClr val="03499E"/>
                </a:solidFill>
                <a:latin typeface="Times New Roman"/>
                <a:cs typeface="Times New Roman"/>
              </a:rPr>
              <a:t>định; </a:t>
            </a:r>
            <a:r>
              <a:rPr sz="2200" dirty="0">
                <a:solidFill>
                  <a:srgbClr val="03499E"/>
                </a:solidFill>
                <a:latin typeface="Times New Roman"/>
                <a:cs typeface="Times New Roman"/>
              </a:rPr>
              <a:t>lập,</a:t>
            </a:r>
            <a:r>
              <a:rPr sz="2200" spc="100" dirty="0">
                <a:solidFill>
                  <a:srgbClr val="03499E"/>
                </a:solidFill>
                <a:latin typeface="Times New Roman"/>
                <a:cs typeface="Times New Roman"/>
              </a:rPr>
              <a:t> </a:t>
            </a:r>
            <a:r>
              <a:rPr sz="2200" dirty="0">
                <a:solidFill>
                  <a:srgbClr val="03499E"/>
                </a:solidFill>
                <a:latin typeface="Times New Roman"/>
                <a:cs typeface="Times New Roman"/>
              </a:rPr>
              <a:t>thẩm</a:t>
            </a:r>
            <a:r>
              <a:rPr sz="2200" spc="85" dirty="0">
                <a:solidFill>
                  <a:srgbClr val="03499E"/>
                </a:solidFill>
                <a:latin typeface="Times New Roman"/>
                <a:cs typeface="Times New Roman"/>
              </a:rPr>
              <a:t> </a:t>
            </a:r>
            <a:r>
              <a:rPr sz="2200" dirty="0">
                <a:solidFill>
                  <a:srgbClr val="03499E"/>
                </a:solidFill>
                <a:latin typeface="Times New Roman"/>
                <a:cs typeface="Times New Roman"/>
              </a:rPr>
              <a:t>định</a:t>
            </a:r>
            <a:r>
              <a:rPr sz="2200" spc="110" dirty="0">
                <a:solidFill>
                  <a:srgbClr val="03499E"/>
                </a:solidFill>
                <a:latin typeface="Times New Roman"/>
                <a:cs typeface="Times New Roman"/>
              </a:rPr>
              <a:t> </a:t>
            </a:r>
            <a:r>
              <a:rPr sz="2200" dirty="0">
                <a:solidFill>
                  <a:srgbClr val="03499E"/>
                </a:solidFill>
                <a:latin typeface="Times New Roman"/>
                <a:cs typeface="Times New Roman"/>
              </a:rPr>
              <a:t>hồ</a:t>
            </a:r>
            <a:r>
              <a:rPr sz="2200" spc="100" dirty="0">
                <a:solidFill>
                  <a:srgbClr val="03499E"/>
                </a:solidFill>
                <a:latin typeface="Times New Roman"/>
                <a:cs typeface="Times New Roman"/>
              </a:rPr>
              <a:t> </a:t>
            </a:r>
            <a:r>
              <a:rPr sz="2200" dirty="0">
                <a:solidFill>
                  <a:srgbClr val="03499E"/>
                </a:solidFill>
                <a:latin typeface="Times New Roman"/>
                <a:cs typeface="Times New Roman"/>
              </a:rPr>
              <a:t>sơ</a:t>
            </a:r>
            <a:r>
              <a:rPr sz="2200" spc="110" dirty="0">
                <a:solidFill>
                  <a:srgbClr val="03499E"/>
                </a:solidFill>
                <a:latin typeface="Times New Roman"/>
                <a:cs typeface="Times New Roman"/>
              </a:rPr>
              <a:t> </a:t>
            </a:r>
            <a:r>
              <a:rPr sz="2200" dirty="0">
                <a:solidFill>
                  <a:srgbClr val="03499E"/>
                </a:solidFill>
                <a:latin typeface="Times New Roman"/>
                <a:cs typeface="Times New Roman"/>
              </a:rPr>
              <a:t>mời</a:t>
            </a:r>
            <a:r>
              <a:rPr sz="2200" spc="110" dirty="0">
                <a:solidFill>
                  <a:srgbClr val="03499E"/>
                </a:solidFill>
                <a:latin typeface="Times New Roman"/>
                <a:cs typeface="Times New Roman"/>
              </a:rPr>
              <a:t> </a:t>
            </a:r>
            <a:r>
              <a:rPr sz="2200" dirty="0">
                <a:solidFill>
                  <a:srgbClr val="03499E"/>
                </a:solidFill>
                <a:latin typeface="Times New Roman"/>
                <a:cs typeface="Times New Roman"/>
              </a:rPr>
              <a:t>sơ</a:t>
            </a:r>
            <a:r>
              <a:rPr sz="2200" spc="95" dirty="0">
                <a:solidFill>
                  <a:srgbClr val="03499E"/>
                </a:solidFill>
                <a:latin typeface="Times New Roman"/>
                <a:cs typeface="Times New Roman"/>
              </a:rPr>
              <a:t> </a:t>
            </a:r>
            <a:r>
              <a:rPr sz="2200" dirty="0">
                <a:solidFill>
                  <a:srgbClr val="03499E"/>
                </a:solidFill>
                <a:latin typeface="Times New Roman"/>
                <a:cs typeface="Times New Roman"/>
              </a:rPr>
              <a:t>tuyển,</a:t>
            </a:r>
            <a:r>
              <a:rPr sz="2200" spc="105" dirty="0">
                <a:solidFill>
                  <a:srgbClr val="03499E"/>
                </a:solidFill>
                <a:latin typeface="Times New Roman"/>
                <a:cs typeface="Times New Roman"/>
              </a:rPr>
              <a:t> </a:t>
            </a:r>
            <a:r>
              <a:rPr sz="2200" dirty="0">
                <a:solidFill>
                  <a:srgbClr val="03499E"/>
                </a:solidFill>
                <a:latin typeface="Times New Roman"/>
                <a:cs typeface="Times New Roman"/>
              </a:rPr>
              <a:t>hồ</a:t>
            </a:r>
            <a:r>
              <a:rPr sz="2200" spc="90" dirty="0">
                <a:solidFill>
                  <a:srgbClr val="03499E"/>
                </a:solidFill>
                <a:latin typeface="Times New Roman"/>
                <a:cs typeface="Times New Roman"/>
              </a:rPr>
              <a:t> </a:t>
            </a:r>
            <a:r>
              <a:rPr sz="2200" dirty="0">
                <a:solidFill>
                  <a:srgbClr val="03499E"/>
                </a:solidFill>
                <a:latin typeface="Times New Roman"/>
                <a:cs typeface="Times New Roman"/>
              </a:rPr>
              <a:t>sơ</a:t>
            </a:r>
            <a:r>
              <a:rPr sz="2200" spc="105" dirty="0">
                <a:solidFill>
                  <a:srgbClr val="03499E"/>
                </a:solidFill>
                <a:latin typeface="Times New Roman"/>
                <a:cs typeface="Times New Roman"/>
              </a:rPr>
              <a:t> </a:t>
            </a:r>
            <a:r>
              <a:rPr sz="2200" dirty="0">
                <a:solidFill>
                  <a:srgbClr val="03499E"/>
                </a:solidFill>
                <a:latin typeface="Times New Roman"/>
                <a:cs typeface="Times New Roman"/>
              </a:rPr>
              <a:t>mời</a:t>
            </a:r>
            <a:r>
              <a:rPr sz="2200" spc="100" dirty="0">
                <a:solidFill>
                  <a:srgbClr val="03499E"/>
                </a:solidFill>
                <a:latin typeface="Times New Roman"/>
                <a:cs typeface="Times New Roman"/>
              </a:rPr>
              <a:t> </a:t>
            </a:r>
            <a:r>
              <a:rPr sz="2200" dirty="0">
                <a:solidFill>
                  <a:srgbClr val="03499E"/>
                </a:solidFill>
                <a:latin typeface="Times New Roman"/>
                <a:cs typeface="Times New Roman"/>
              </a:rPr>
              <a:t>thầu;</a:t>
            </a:r>
            <a:r>
              <a:rPr sz="2200" spc="110" dirty="0">
                <a:solidFill>
                  <a:srgbClr val="03499E"/>
                </a:solidFill>
                <a:latin typeface="Times New Roman"/>
                <a:cs typeface="Times New Roman"/>
              </a:rPr>
              <a:t> </a:t>
            </a:r>
            <a:r>
              <a:rPr sz="2200" dirty="0">
                <a:solidFill>
                  <a:srgbClr val="03499E"/>
                </a:solidFill>
                <a:latin typeface="Times New Roman"/>
                <a:cs typeface="Times New Roman"/>
              </a:rPr>
              <a:t>đánh</a:t>
            </a:r>
            <a:r>
              <a:rPr sz="2200" spc="105" dirty="0">
                <a:solidFill>
                  <a:srgbClr val="03499E"/>
                </a:solidFill>
                <a:latin typeface="Times New Roman"/>
                <a:cs typeface="Times New Roman"/>
              </a:rPr>
              <a:t> </a:t>
            </a:r>
            <a:r>
              <a:rPr sz="2200" dirty="0">
                <a:solidFill>
                  <a:srgbClr val="03499E"/>
                </a:solidFill>
                <a:latin typeface="Times New Roman"/>
                <a:cs typeface="Times New Roman"/>
              </a:rPr>
              <a:t>giá</a:t>
            </a:r>
            <a:r>
              <a:rPr sz="2200" spc="95" dirty="0">
                <a:solidFill>
                  <a:srgbClr val="03499E"/>
                </a:solidFill>
                <a:latin typeface="Times New Roman"/>
                <a:cs typeface="Times New Roman"/>
              </a:rPr>
              <a:t> </a:t>
            </a:r>
            <a:r>
              <a:rPr sz="2200" dirty="0">
                <a:solidFill>
                  <a:srgbClr val="03499E"/>
                </a:solidFill>
                <a:latin typeface="Times New Roman"/>
                <a:cs typeface="Times New Roman"/>
              </a:rPr>
              <a:t>hồ</a:t>
            </a:r>
            <a:r>
              <a:rPr sz="2200" spc="100" dirty="0">
                <a:solidFill>
                  <a:srgbClr val="03499E"/>
                </a:solidFill>
                <a:latin typeface="Times New Roman"/>
                <a:cs typeface="Times New Roman"/>
              </a:rPr>
              <a:t> </a:t>
            </a:r>
            <a:r>
              <a:rPr sz="2200" dirty="0">
                <a:solidFill>
                  <a:srgbClr val="03499E"/>
                </a:solidFill>
                <a:latin typeface="Times New Roman"/>
                <a:cs typeface="Times New Roman"/>
              </a:rPr>
              <a:t>sơ</a:t>
            </a:r>
            <a:r>
              <a:rPr sz="2200" spc="95" dirty="0">
                <a:solidFill>
                  <a:srgbClr val="03499E"/>
                </a:solidFill>
                <a:latin typeface="Times New Roman"/>
                <a:cs typeface="Times New Roman"/>
              </a:rPr>
              <a:t> </a:t>
            </a:r>
            <a:r>
              <a:rPr sz="2200" dirty="0">
                <a:solidFill>
                  <a:srgbClr val="03499E"/>
                </a:solidFill>
                <a:latin typeface="Times New Roman"/>
                <a:cs typeface="Times New Roman"/>
              </a:rPr>
              <a:t>dự</a:t>
            </a:r>
            <a:r>
              <a:rPr sz="2200" spc="95" dirty="0">
                <a:solidFill>
                  <a:srgbClr val="03499E"/>
                </a:solidFill>
                <a:latin typeface="Times New Roman"/>
                <a:cs typeface="Times New Roman"/>
              </a:rPr>
              <a:t> </a:t>
            </a:r>
            <a:r>
              <a:rPr sz="2200" spc="-25" dirty="0">
                <a:solidFill>
                  <a:srgbClr val="03499E"/>
                </a:solidFill>
                <a:latin typeface="Times New Roman"/>
                <a:cs typeface="Times New Roman"/>
              </a:rPr>
              <a:t>sơ </a:t>
            </a:r>
            <a:r>
              <a:rPr sz="2200" dirty="0">
                <a:solidFill>
                  <a:srgbClr val="03499E"/>
                </a:solidFill>
                <a:latin typeface="Times New Roman"/>
                <a:cs typeface="Times New Roman"/>
              </a:rPr>
              <a:t>tuyển,</a:t>
            </a:r>
            <a:r>
              <a:rPr sz="2200" spc="204" dirty="0">
                <a:solidFill>
                  <a:srgbClr val="03499E"/>
                </a:solidFill>
                <a:latin typeface="Times New Roman"/>
                <a:cs typeface="Times New Roman"/>
              </a:rPr>
              <a:t> </a:t>
            </a:r>
            <a:r>
              <a:rPr sz="2200" dirty="0">
                <a:solidFill>
                  <a:srgbClr val="03499E"/>
                </a:solidFill>
                <a:latin typeface="Times New Roman"/>
                <a:cs typeface="Times New Roman"/>
              </a:rPr>
              <a:t>hồ</a:t>
            </a:r>
            <a:r>
              <a:rPr sz="2200" spc="204" dirty="0">
                <a:solidFill>
                  <a:srgbClr val="03499E"/>
                </a:solidFill>
                <a:latin typeface="Times New Roman"/>
                <a:cs typeface="Times New Roman"/>
              </a:rPr>
              <a:t> </a:t>
            </a:r>
            <a:r>
              <a:rPr sz="2200" dirty="0">
                <a:solidFill>
                  <a:srgbClr val="03499E"/>
                </a:solidFill>
                <a:latin typeface="Times New Roman"/>
                <a:cs typeface="Times New Roman"/>
              </a:rPr>
              <a:t>sơ</a:t>
            </a:r>
            <a:r>
              <a:rPr sz="2200" spc="204" dirty="0">
                <a:solidFill>
                  <a:srgbClr val="03499E"/>
                </a:solidFill>
                <a:latin typeface="Times New Roman"/>
                <a:cs typeface="Times New Roman"/>
              </a:rPr>
              <a:t> </a:t>
            </a:r>
            <a:r>
              <a:rPr sz="2200" dirty="0">
                <a:solidFill>
                  <a:srgbClr val="03499E"/>
                </a:solidFill>
                <a:latin typeface="Times New Roman"/>
                <a:cs typeface="Times New Roman"/>
              </a:rPr>
              <a:t>dự</a:t>
            </a:r>
            <a:r>
              <a:rPr sz="2200" spc="200" dirty="0">
                <a:solidFill>
                  <a:srgbClr val="03499E"/>
                </a:solidFill>
                <a:latin typeface="Times New Roman"/>
                <a:cs typeface="Times New Roman"/>
              </a:rPr>
              <a:t> </a:t>
            </a:r>
            <a:r>
              <a:rPr sz="2200" dirty="0">
                <a:solidFill>
                  <a:srgbClr val="03499E"/>
                </a:solidFill>
                <a:latin typeface="Times New Roman"/>
                <a:cs typeface="Times New Roman"/>
              </a:rPr>
              <a:t>thầu;</a:t>
            </a:r>
            <a:r>
              <a:rPr sz="2200" spc="204" dirty="0">
                <a:solidFill>
                  <a:srgbClr val="03499E"/>
                </a:solidFill>
                <a:latin typeface="Times New Roman"/>
                <a:cs typeface="Times New Roman"/>
              </a:rPr>
              <a:t> </a:t>
            </a:r>
            <a:r>
              <a:rPr sz="2200" dirty="0">
                <a:solidFill>
                  <a:srgbClr val="03499E"/>
                </a:solidFill>
                <a:latin typeface="Times New Roman"/>
                <a:cs typeface="Times New Roman"/>
              </a:rPr>
              <a:t>thẩm</a:t>
            </a:r>
            <a:r>
              <a:rPr sz="2200" spc="200" dirty="0">
                <a:solidFill>
                  <a:srgbClr val="03499E"/>
                </a:solidFill>
                <a:latin typeface="Times New Roman"/>
                <a:cs typeface="Times New Roman"/>
              </a:rPr>
              <a:t> </a:t>
            </a:r>
            <a:r>
              <a:rPr sz="2200" dirty="0">
                <a:solidFill>
                  <a:srgbClr val="03499E"/>
                </a:solidFill>
                <a:latin typeface="Times New Roman"/>
                <a:cs typeface="Times New Roman"/>
              </a:rPr>
              <a:t>định</a:t>
            </a:r>
            <a:r>
              <a:rPr sz="2200" spc="210" dirty="0">
                <a:solidFill>
                  <a:srgbClr val="03499E"/>
                </a:solidFill>
                <a:latin typeface="Times New Roman"/>
                <a:cs typeface="Times New Roman"/>
              </a:rPr>
              <a:t> </a:t>
            </a:r>
            <a:r>
              <a:rPr sz="2200" dirty="0">
                <a:solidFill>
                  <a:srgbClr val="03499E"/>
                </a:solidFill>
                <a:latin typeface="Times New Roman"/>
                <a:cs typeface="Times New Roman"/>
              </a:rPr>
              <a:t>kết</a:t>
            </a:r>
            <a:r>
              <a:rPr sz="2200" spc="204" dirty="0">
                <a:solidFill>
                  <a:srgbClr val="03499E"/>
                </a:solidFill>
                <a:latin typeface="Times New Roman"/>
                <a:cs typeface="Times New Roman"/>
              </a:rPr>
              <a:t> </a:t>
            </a:r>
            <a:r>
              <a:rPr sz="2200" dirty="0">
                <a:solidFill>
                  <a:srgbClr val="03499E"/>
                </a:solidFill>
                <a:latin typeface="Times New Roman"/>
                <a:cs typeface="Times New Roman"/>
              </a:rPr>
              <a:t>quả</a:t>
            </a:r>
            <a:r>
              <a:rPr sz="2200" spc="190" dirty="0">
                <a:solidFill>
                  <a:srgbClr val="03499E"/>
                </a:solidFill>
                <a:latin typeface="Times New Roman"/>
                <a:cs typeface="Times New Roman"/>
              </a:rPr>
              <a:t> </a:t>
            </a:r>
            <a:r>
              <a:rPr sz="2200" dirty="0">
                <a:solidFill>
                  <a:srgbClr val="03499E"/>
                </a:solidFill>
                <a:latin typeface="Times New Roman"/>
                <a:cs typeface="Times New Roman"/>
              </a:rPr>
              <a:t>sơ</a:t>
            </a:r>
            <a:r>
              <a:rPr sz="2200" spc="204" dirty="0">
                <a:solidFill>
                  <a:srgbClr val="03499E"/>
                </a:solidFill>
                <a:latin typeface="Times New Roman"/>
                <a:cs typeface="Times New Roman"/>
              </a:rPr>
              <a:t> </a:t>
            </a:r>
            <a:r>
              <a:rPr sz="2200" dirty="0">
                <a:solidFill>
                  <a:srgbClr val="03499E"/>
                </a:solidFill>
                <a:latin typeface="Times New Roman"/>
                <a:cs typeface="Times New Roman"/>
              </a:rPr>
              <a:t>tuyển,</a:t>
            </a:r>
            <a:r>
              <a:rPr sz="2200" spc="200" dirty="0">
                <a:solidFill>
                  <a:srgbClr val="03499E"/>
                </a:solidFill>
                <a:latin typeface="Times New Roman"/>
                <a:cs typeface="Times New Roman"/>
              </a:rPr>
              <a:t> </a:t>
            </a:r>
            <a:r>
              <a:rPr sz="2200" dirty="0">
                <a:solidFill>
                  <a:srgbClr val="03499E"/>
                </a:solidFill>
                <a:latin typeface="Times New Roman"/>
                <a:cs typeface="Times New Roman"/>
              </a:rPr>
              <a:t>kết</a:t>
            </a:r>
            <a:r>
              <a:rPr sz="2200" spc="204" dirty="0">
                <a:solidFill>
                  <a:srgbClr val="03499E"/>
                </a:solidFill>
                <a:latin typeface="Times New Roman"/>
                <a:cs typeface="Times New Roman"/>
              </a:rPr>
              <a:t> </a:t>
            </a:r>
            <a:r>
              <a:rPr sz="2200" dirty="0">
                <a:solidFill>
                  <a:srgbClr val="03499E"/>
                </a:solidFill>
                <a:latin typeface="Times New Roman"/>
                <a:cs typeface="Times New Roman"/>
              </a:rPr>
              <a:t>quả</a:t>
            </a:r>
            <a:r>
              <a:rPr sz="2200" spc="200" dirty="0">
                <a:solidFill>
                  <a:srgbClr val="03499E"/>
                </a:solidFill>
                <a:latin typeface="Times New Roman"/>
                <a:cs typeface="Times New Roman"/>
              </a:rPr>
              <a:t> </a:t>
            </a:r>
            <a:r>
              <a:rPr sz="2200" dirty="0">
                <a:solidFill>
                  <a:srgbClr val="03499E"/>
                </a:solidFill>
                <a:latin typeface="Times New Roman"/>
                <a:cs typeface="Times New Roman"/>
              </a:rPr>
              <a:t>lựa</a:t>
            </a:r>
            <a:r>
              <a:rPr sz="2200" spc="195" dirty="0">
                <a:solidFill>
                  <a:srgbClr val="03499E"/>
                </a:solidFill>
                <a:latin typeface="Times New Roman"/>
                <a:cs typeface="Times New Roman"/>
              </a:rPr>
              <a:t> </a:t>
            </a:r>
            <a:r>
              <a:rPr sz="2200" dirty="0">
                <a:solidFill>
                  <a:srgbClr val="03499E"/>
                </a:solidFill>
                <a:latin typeface="Times New Roman"/>
                <a:cs typeface="Times New Roman"/>
              </a:rPr>
              <a:t>chọn</a:t>
            </a:r>
            <a:r>
              <a:rPr sz="2200" spc="215" dirty="0">
                <a:solidFill>
                  <a:srgbClr val="03499E"/>
                </a:solidFill>
                <a:latin typeface="Times New Roman"/>
                <a:cs typeface="Times New Roman"/>
              </a:rPr>
              <a:t> </a:t>
            </a:r>
            <a:r>
              <a:rPr sz="2200" spc="-25" dirty="0">
                <a:solidFill>
                  <a:srgbClr val="03499E"/>
                </a:solidFill>
                <a:latin typeface="Times New Roman"/>
                <a:cs typeface="Times New Roman"/>
              </a:rPr>
              <a:t>nhà </a:t>
            </a:r>
            <a:r>
              <a:rPr sz="2200" dirty="0">
                <a:solidFill>
                  <a:srgbClr val="03499E"/>
                </a:solidFill>
                <a:latin typeface="Times New Roman"/>
                <a:cs typeface="Times New Roman"/>
              </a:rPr>
              <a:t>thầu;</a:t>
            </a:r>
            <a:r>
              <a:rPr sz="2200" spc="35" dirty="0">
                <a:solidFill>
                  <a:srgbClr val="03499E"/>
                </a:solidFill>
                <a:latin typeface="Times New Roman"/>
                <a:cs typeface="Times New Roman"/>
              </a:rPr>
              <a:t> </a:t>
            </a:r>
            <a:r>
              <a:rPr sz="2200" dirty="0">
                <a:solidFill>
                  <a:srgbClr val="03499E"/>
                </a:solidFill>
                <a:latin typeface="Times New Roman"/>
                <a:cs typeface="Times New Roman"/>
              </a:rPr>
              <a:t>tư</a:t>
            </a:r>
            <a:r>
              <a:rPr sz="2200" spc="35" dirty="0">
                <a:solidFill>
                  <a:srgbClr val="03499E"/>
                </a:solidFill>
                <a:latin typeface="Times New Roman"/>
                <a:cs typeface="Times New Roman"/>
              </a:rPr>
              <a:t> </a:t>
            </a:r>
            <a:r>
              <a:rPr sz="2200" dirty="0">
                <a:solidFill>
                  <a:srgbClr val="03499E"/>
                </a:solidFill>
                <a:latin typeface="Times New Roman"/>
                <a:cs typeface="Times New Roman"/>
              </a:rPr>
              <a:t>vấn</a:t>
            </a:r>
            <a:r>
              <a:rPr sz="2200" spc="45" dirty="0">
                <a:solidFill>
                  <a:srgbClr val="03499E"/>
                </a:solidFill>
                <a:latin typeface="Times New Roman"/>
                <a:cs typeface="Times New Roman"/>
              </a:rPr>
              <a:t> </a:t>
            </a:r>
            <a:r>
              <a:rPr sz="2200" dirty="0">
                <a:solidFill>
                  <a:srgbClr val="03499E"/>
                </a:solidFill>
                <a:latin typeface="Times New Roman"/>
                <a:cs typeface="Times New Roman"/>
              </a:rPr>
              <a:t>quản</a:t>
            </a:r>
            <a:r>
              <a:rPr sz="2200" spc="40" dirty="0">
                <a:solidFill>
                  <a:srgbClr val="03499E"/>
                </a:solidFill>
                <a:latin typeface="Times New Roman"/>
                <a:cs typeface="Times New Roman"/>
              </a:rPr>
              <a:t> </a:t>
            </a:r>
            <a:r>
              <a:rPr sz="2200" dirty="0">
                <a:solidFill>
                  <a:srgbClr val="03499E"/>
                </a:solidFill>
                <a:latin typeface="Times New Roman"/>
                <a:cs typeface="Times New Roman"/>
              </a:rPr>
              <a:t>lý</a:t>
            </a:r>
            <a:r>
              <a:rPr sz="2200" spc="40" dirty="0">
                <a:solidFill>
                  <a:srgbClr val="03499E"/>
                </a:solidFill>
                <a:latin typeface="Times New Roman"/>
                <a:cs typeface="Times New Roman"/>
              </a:rPr>
              <a:t> </a:t>
            </a:r>
            <a:r>
              <a:rPr sz="2200" dirty="0">
                <a:solidFill>
                  <a:srgbClr val="03499E"/>
                </a:solidFill>
                <a:latin typeface="Times New Roman"/>
                <a:cs typeface="Times New Roman"/>
              </a:rPr>
              <a:t>dự</a:t>
            </a:r>
            <a:r>
              <a:rPr sz="2200" spc="30" dirty="0">
                <a:solidFill>
                  <a:srgbClr val="03499E"/>
                </a:solidFill>
                <a:latin typeface="Times New Roman"/>
                <a:cs typeface="Times New Roman"/>
              </a:rPr>
              <a:t> </a:t>
            </a:r>
            <a:r>
              <a:rPr sz="2200" dirty="0">
                <a:solidFill>
                  <a:srgbClr val="03499E"/>
                </a:solidFill>
                <a:latin typeface="Times New Roman"/>
                <a:cs typeface="Times New Roman"/>
              </a:rPr>
              <a:t>án,</a:t>
            </a:r>
            <a:r>
              <a:rPr sz="2200" spc="45" dirty="0">
                <a:solidFill>
                  <a:srgbClr val="03499E"/>
                </a:solidFill>
                <a:latin typeface="Times New Roman"/>
                <a:cs typeface="Times New Roman"/>
              </a:rPr>
              <a:t> </a:t>
            </a:r>
            <a:r>
              <a:rPr sz="2200" dirty="0">
                <a:solidFill>
                  <a:srgbClr val="03499E"/>
                </a:solidFill>
                <a:latin typeface="Times New Roman"/>
                <a:cs typeface="Times New Roman"/>
              </a:rPr>
              <a:t>quản</a:t>
            </a:r>
            <a:r>
              <a:rPr sz="2200" spc="40" dirty="0">
                <a:solidFill>
                  <a:srgbClr val="03499E"/>
                </a:solidFill>
                <a:latin typeface="Times New Roman"/>
                <a:cs typeface="Times New Roman"/>
              </a:rPr>
              <a:t> </a:t>
            </a:r>
            <a:r>
              <a:rPr sz="2200" dirty="0">
                <a:solidFill>
                  <a:srgbClr val="03499E"/>
                </a:solidFill>
                <a:latin typeface="Times New Roman"/>
                <a:cs typeface="Times New Roman"/>
              </a:rPr>
              <a:t>lý</a:t>
            </a:r>
            <a:r>
              <a:rPr sz="2200" spc="40" dirty="0">
                <a:solidFill>
                  <a:srgbClr val="03499E"/>
                </a:solidFill>
                <a:latin typeface="Times New Roman"/>
                <a:cs typeface="Times New Roman"/>
              </a:rPr>
              <a:t> </a:t>
            </a:r>
            <a:r>
              <a:rPr sz="2200" dirty="0">
                <a:solidFill>
                  <a:srgbClr val="03499E"/>
                </a:solidFill>
                <a:latin typeface="Times New Roman"/>
                <a:cs typeface="Times New Roman"/>
              </a:rPr>
              <a:t>hợp</a:t>
            </a:r>
            <a:r>
              <a:rPr sz="2200" spc="30" dirty="0">
                <a:solidFill>
                  <a:srgbClr val="03499E"/>
                </a:solidFill>
                <a:latin typeface="Times New Roman"/>
                <a:cs typeface="Times New Roman"/>
              </a:rPr>
              <a:t> </a:t>
            </a:r>
            <a:r>
              <a:rPr sz="2200" dirty="0">
                <a:solidFill>
                  <a:srgbClr val="03499E"/>
                </a:solidFill>
                <a:latin typeface="Times New Roman"/>
                <a:cs typeface="Times New Roman"/>
              </a:rPr>
              <a:t>đồng,</a:t>
            </a:r>
            <a:r>
              <a:rPr sz="2200" spc="40" dirty="0">
                <a:solidFill>
                  <a:srgbClr val="03499E"/>
                </a:solidFill>
                <a:latin typeface="Times New Roman"/>
                <a:cs typeface="Times New Roman"/>
              </a:rPr>
              <a:t> </a:t>
            </a:r>
            <a:r>
              <a:rPr sz="2200" dirty="0">
                <a:solidFill>
                  <a:srgbClr val="03499E"/>
                </a:solidFill>
                <a:latin typeface="Times New Roman"/>
                <a:cs typeface="Times New Roman"/>
              </a:rPr>
              <a:t>tư</a:t>
            </a:r>
            <a:r>
              <a:rPr sz="2200" spc="35" dirty="0">
                <a:solidFill>
                  <a:srgbClr val="03499E"/>
                </a:solidFill>
                <a:latin typeface="Times New Roman"/>
                <a:cs typeface="Times New Roman"/>
              </a:rPr>
              <a:t> </a:t>
            </a:r>
            <a:r>
              <a:rPr sz="2200" dirty="0">
                <a:solidFill>
                  <a:srgbClr val="03499E"/>
                </a:solidFill>
                <a:latin typeface="Times New Roman"/>
                <a:cs typeface="Times New Roman"/>
              </a:rPr>
              <a:t>vấn</a:t>
            </a:r>
            <a:r>
              <a:rPr sz="2200" spc="30" dirty="0">
                <a:solidFill>
                  <a:srgbClr val="03499E"/>
                </a:solidFill>
                <a:latin typeface="Times New Roman"/>
                <a:cs typeface="Times New Roman"/>
              </a:rPr>
              <a:t> </a:t>
            </a:r>
            <a:r>
              <a:rPr sz="2200" dirty="0">
                <a:solidFill>
                  <a:srgbClr val="03499E"/>
                </a:solidFill>
                <a:latin typeface="Times New Roman"/>
                <a:cs typeface="Times New Roman"/>
              </a:rPr>
              <a:t>khác</a:t>
            </a:r>
            <a:r>
              <a:rPr sz="2200" spc="45" dirty="0">
                <a:solidFill>
                  <a:srgbClr val="03499E"/>
                </a:solidFill>
                <a:latin typeface="Times New Roman"/>
                <a:cs typeface="Times New Roman"/>
              </a:rPr>
              <a:t> </a:t>
            </a:r>
            <a:r>
              <a:rPr sz="2200" dirty="0">
                <a:solidFill>
                  <a:srgbClr val="03499E"/>
                </a:solidFill>
                <a:latin typeface="Times New Roman"/>
                <a:cs typeface="Times New Roman"/>
              </a:rPr>
              <a:t>mà</a:t>
            </a:r>
            <a:r>
              <a:rPr sz="2200" spc="30" dirty="0">
                <a:solidFill>
                  <a:srgbClr val="03499E"/>
                </a:solidFill>
                <a:latin typeface="Times New Roman"/>
                <a:cs typeface="Times New Roman"/>
              </a:rPr>
              <a:t> </a:t>
            </a:r>
            <a:r>
              <a:rPr sz="2200" dirty="0">
                <a:solidFill>
                  <a:srgbClr val="03499E"/>
                </a:solidFill>
                <a:latin typeface="Times New Roman"/>
                <a:cs typeface="Times New Roman"/>
              </a:rPr>
              <a:t>các</a:t>
            </a:r>
            <a:r>
              <a:rPr sz="2200" spc="45" dirty="0">
                <a:solidFill>
                  <a:srgbClr val="03499E"/>
                </a:solidFill>
                <a:latin typeface="Times New Roman"/>
                <a:cs typeface="Times New Roman"/>
              </a:rPr>
              <a:t> </a:t>
            </a:r>
            <a:r>
              <a:rPr sz="2200" dirty="0">
                <a:solidFill>
                  <a:srgbClr val="03499E"/>
                </a:solidFill>
                <a:latin typeface="Times New Roman"/>
                <a:cs typeface="Times New Roman"/>
              </a:rPr>
              <a:t>dịch</a:t>
            </a:r>
            <a:r>
              <a:rPr sz="2200" spc="45" dirty="0">
                <a:solidFill>
                  <a:srgbClr val="03499E"/>
                </a:solidFill>
                <a:latin typeface="Times New Roman"/>
                <a:cs typeface="Times New Roman"/>
              </a:rPr>
              <a:t> </a:t>
            </a:r>
            <a:r>
              <a:rPr sz="2200" spc="-25" dirty="0">
                <a:solidFill>
                  <a:srgbClr val="03499E"/>
                </a:solidFill>
                <a:latin typeface="Times New Roman"/>
                <a:cs typeface="Times New Roman"/>
              </a:rPr>
              <a:t>vụ </a:t>
            </a:r>
            <a:r>
              <a:rPr sz="2200" dirty="0">
                <a:solidFill>
                  <a:srgbClr val="03499E"/>
                </a:solidFill>
                <a:latin typeface="Times New Roman"/>
                <a:cs typeface="Times New Roman"/>
              </a:rPr>
              <a:t>tư</a:t>
            </a:r>
            <a:r>
              <a:rPr sz="2200" spc="-30" dirty="0">
                <a:solidFill>
                  <a:srgbClr val="03499E"/>
                </a:solidFill>
                <a:latin typeface="Times New Roman"/>
                <a:cs typeface="Times New Roman"/>
              </a:rPr>
              <a:t> </a:t>
            </a:r>
            <a:r>
              <a:rPr sz="2200" dirty="0">
                <a:solidFill>
                  <a:srgbClr val="03499E"/>
                </a:solidFill>
                <a:latin typeface="Times New Roman"/>
                <a:cs typeface="Times New Roman"/>
              </a:rPr>
              <a:t>vấn</a:t>
            </a:r>
            <a:r>
              <a:rPr sz="2200" spc="-20" dirty="0">
                <a:solidFill>
                  <a:srgbClr val="03499E"/>
                </a:solidFill>
                <a:latin typeface="Times New Roman"/>
                <a:cs typeface="Times New Roman"/>
              </a:rPr>
              <a:t> </a:t>
            </a:r>
            <a:r>
              <a:rPr sz="2200" dirty="0">
                <a:solidFill>
                  <a:srgbClr val="03499E"/>
                </a:solidFill>
                <a:latin typeface="Times New Roman"/>
                <a:cs typeface="Times New Roman"/>
              </a:rPr>
              <a:t>này</a:t>
            </a:r>
            <a:r>
              <a:rPr sz="2200" spc="-35" dirty="0">
                <a:solidFill>
                  <a:srgbClr val="03499E"/>
                </a:solidFill>
                <a:latin typeface="Times New Roman"/>
                <a:cs typeface="Times New Roman"/>
              </a:rPr>
              <a:t> </a:t>
            </a:r>
            <a:r>
              <a:rPr sz="2200" dirty="0">
                <a:solidFill>
                  <a:srgbClr val="03499E"/>
                </a:solidFill>
                <a:latin typeface="Times New Roman"/>
                <a:cs typeface="Times New Roman"/>
              </a:rPr>
              <a:t>có</a:t>
            </a:r>
            <a:r>
              <a:rPr sz="2200" spc="-25" dirty="0">
                <a:solidFill>
                  <a:srgbClr val="03499E"/>
                </a:solidFill>
                <a:latin typeface="Times New Roman"/>
                <a:cs typeface="Times New Roman"/>
              </a:rPr>
              <a:t> </a:t>
            </a:r>
            <a:r>
              <a:rPr sz="2200" dirty="0">
                <a:solidFill>
                  <a:srgbClr val="03499E"/>
                </a:solidFill>
                <a:latin typeface="Times New Roman"/>
                <a:cs typeface="Times New Roman"/>
              </a:rPr>
              <a:t>phần</a:t>
            </a:r>
            <a:r>
              <a:rPr sz="2200" spc="-35" dirty="0">
                <a:solidFill>
                  <a:srgbClr val="03499E"/>
                </a:solidFill>
                <a:latin typeface="Times New Roman"/>
                <a:cs typeface="Times New Roman"/>
              </a:rPr>
              <a:t> </a:t>
            </a:r>
            <a:r>
              <a:rPr sz="2200" dirty="0">
                <a:solidFill>
                  <a:srgbClr val="03499E"/>
                </a:solidFill>
                <a:latin typeface="Times New Roman"/>
                <a:cs typeface="Times New Roman"/>
              </a:rPr>
              <a:t>công</a:t>
            </a:r>
            <a:r>
              <a:rPr sz="2200" spc="-20" dirty="0">
                <a:solidFill>
                  <a:srgbClr val="03499E"/>
                </a:solidFill>
                <a:latin typeface="Times New Roman"/>
                <a:cs typeface="Times New Roman"/>
              </a:rPr>
              <a:t> </a:t>
            </a:r>
            <a:r>
              <a:rPr sz="2200" dirty="0">
                <a:solidFill>
                  <a:srgbClr val="03499E"/>
                </a:solidFill>
                <a:latin typeface="Times New Roman"/>
                <a:cs typeface="Times New Roman"/>
              </a:rPr>
              <a:t>việc</a:t>
            </a:r>
            <a:r>
              <a:rPr sz="2200" spc="-30" dirty="0">
                <a:solidFill>
                  <a:srgbClr val="03499E"/>
                </a:solidFill>
                <a:latin typeface="Times New Roman"/>
                <a:cs typeface="Times New Roman"/>
              </a:rPr>
              <a:t> </a:t>
            </a:r>
            <a:r>
              <a:rPr sz="2200" dirty="0">
                <a:solidFill>
                  <a:srgbClr val="03499E"/>
                </a:solidFill>
                <a:latin typeface="Times New Roman"/>
                <a:cs typeface="Times New Roman"/>
              </a:rPr>
              <a:t>liên</a:t>
            </a:r>
            <a:r>
              <a:rPr sz="2200" spc="-35" dirty="0">
                <a:solidFill>
                  <a:srgbClr val="03499E"/>
                </a:solidFill>
                <a:latin typeface="Times New Roman"/>
                <a:cs typeface="Times New Roman"/>
              </a:rPr>
              <a:t> </a:t>
            </a:r>
            <a:r>
              <a:rPr sz="2200" dirty="0">
                <a:solidFill>
                  <a:srgbClr val="03499E"/>
                </a:solidFill>
                <a:latin typeface="Times New Roman"/>
                <a:cs typeface="Times New Roman"/>
              </a:rPr>
              <a:t>quan</a:t>
            </a:r>
            <a:r>
              <a:rPr sz="2200" spc="-25" dirty="0">
                <a:solidFill>
                  <a:srgbClr val="03499E"/>
                </a:solidFill>
                <a:latin typeface="Times New Roman"/>
                <a:cs typeface="Times New Roman"/>
              </a:rPr>
              <a:t> </a:t>
            </a:r>
            <a:r>
              <a:rPr sz="2200" dirty="0">
                <a:solidFill>
                  <a:srgbClr val="03499E"/>
                </a:solidFill>
                <a:latin typeface="Times New Roman"/>
                <a:cs typeface="Times New Roman"/>
              </a:rPr>
              <a:t>trực</a:t>
            </a:r>
            <a:r>
              <a:rPr sz="2200" spc="-30" dirty="0">
                <a:solidFill>
                  <a:srgbClr val="03499E"/>
                </a:solidFill>
                <a:latin typeface="Times New Roman"/>
                <a:cs typeface="Times New Roman"/>
              </a:rPr>
              <a:t> </a:t>
            </a:r>
            <a:r>
              <a:rPr sz="2200" dirty="0">
                <a:solidFill>
                  <a:srgbClr val="03499E"/>
                </a:solidFill>
                <a:latin typeface="Times New Roman"/>
                <a:cs typeface="Times New Roman"/>
              </a:rPr>
              <a:t>tiếp</a:t>
            </a:r>
            <a:r>
              <a:rPr sz="2200" spc="-25" dirty="0">
                <a:solidFill>
                  <a:srgbClr val="03499E"/>
                </a:solidFill>
                <a:latin typeface="Times New Roman"/>
                <a:cs typeface="Times New Roman"/>
              </a:rPr>
              <a:t> </a:t>
            </a:r>
            <a:r>
              <a:rPr sz="2200" dirty="0">
                <a:solidFill>
                  <a:srgbClr val="03499E"/>
                </a:solidFill>
                <a:latin typeface="Times New Roman"/>
                <a:cs typeface="Times New Roman"/>
              </a:rPr>
              <a:t>tới</a:t>
            </a:r>
            <a:r>
              <a:rPr sz="2200" spc="-45" dirty="0">
                <a:solidFill>
                  <a:srgbClr val="03499E"/>
                </a:solidFill>
                <a:latin typeface="Times New Roman"/>
                <a:cs typeface="Times New Roman"/>
              </a:rPr>
              <a:t> </a:t>
            </a:r>
            <a:r>
              <a:rPr sz="2200" dirty="0">
                <a:solidFill>
                  <a:srgbClr val="03499E"/>
                </a:solidFill>
                <a:latin typeface="Times New Roman"/>
                <a:cs typeface="Times New Roman"/>
              </a:rPr>
              <a:t>gói</a:t>
            </a:r>
            <a:r>
              <a:rPr sz="2200" spc="-30" dirty="0">
                <a:solidFill>
                  <a:srgbClr val="03499E"/>
                </a:solidFill>
                <a:latin typeface="Times New Roman"/>
                <a:cs typeface="Times New Roman"/>
              </a:rPr>
              <a:t> </a:t>
            </a:r>
            <a:r>
              <a:rPr sz="2200" spc="-10" dirty="0">
                <a:solidFill>
                  <a:srgbClr val="03499E"/>
                </a:solidFill>
                <a:latin typeface="Times New Roman"/>
                <a:cs typeface="Times New Roman"/>
              </a:rPr>
              <a:t>thầu.</a:t>
            </a:r>
            <a:endParaRPr sz="2200">
              <a:latin typeface="Times New Roman"/>
              <a:cs typeface="Times New Roman"/>
            </a:endParaRPr>
          </a:p>
        </p:txBody>
      </p:sp>
      <p:sp>
        <p:nvSpPr>
          <p:cNvPr id="6" name="object 6"/>
          <p:cNvSpPr/>
          <p:nvPr/>
        </p:nvSpPr>
        <p:spPr>
          <a:xfrm>
            <a:off x="2757677" y="5625503"/>
            <a:ext cx="8685530" cy="0"/>
          </a:xfrm>
          <a:custGeom>
            <a:avLst/>
            <a:gdLst/>
            <a:ahLst/>
            <a:cxnLst/>
            <a:rect l="l" t="t" r="r" b="b"/>
            <a:pathLst>
              <a:path w="8685530">
                <a:moveTo>
                  <a:pt x="0" y="0"/>
                </a:moveTo>
                <a:lnTo>
                  <a:pt x="8685403" y="0"/>
                </a:lnTo>
              </a:path>
            </a:pathLst>
          </a:custGeom>
          <a:ln w="25400">
            <a:solidFill>
              <a:srgbClr val="BCC5D5"/>
            </a:solidFill>
          </a:ln>
        </p:spPr>
        <p:txBody>
          <a:bodyPr wrap="square" lIns="0" tIns="0" rIns="0" bIns="0" rtlCol="0"/>
          <a:lstStyle/>
          <a:p>
            <a:endParaRPr/>
          </a:p>
        </p:txBody>
      </p:sp>
      <p:sp>
        <p:nvSpPr>
          <p:cNvPr id="7" name="Slide Number Placeholder 6">
            <a:extLst>
              <a:ext uri="{FF2B5EF4-FFF2-40B4-BE49-F238E27FC236}">
                <a16:creationId xmlns:a16="http://schemas.microsoft.com/office/drawing/2014/main" id="{3793EDE6-AD1F-ABC2-2D53-A9EB84B8EC71}"/>
              </a:ext>
            </a:extLst>
          </p:cNvPr>
          <p:cNvSpPr>
            <a:spLocks noGrp="1"/>
          </p:cNvSpPr>
          <p:nvPr>
            <p:ph type="sldNum" sz="quarter" idx="7"/>
          </p:nvPr>
        </p:nvSpPr>
        <p:spPr/>
        <p:txBody>
          <a:bodyPr/>
          <a:lstStyle/>
          <a:p>
            <a:pPr marL="4939665">
              <a:lnSpc>
                <a:spcPts val="1655"/>
              </a:lnSpc>
            </a:pPr>
            <a:fld id="{81D60167-4931-47E6-BA6A-407CBD079E47}" type="slidenum">
              <a:rPr lang="en-US" spc="-25" smtClean="0"/>
              <a:t>102</a:t>
            </a:fld>
            <a:endParaRPr lang="en-US" spc="-25" dirty="0"/>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64998" rIns="0" bIns="0" rtlCol="0">
            <a:spAutoFit/>
          </a:bodyPr>
          <a:lstStyle/>
          <a:p>
            <a:pPr marL="2651760">
              <a:lnSpc>
                <a:spcPct val="100000"/>
              </a:lnSpc>
              <a:spcBef>
                <a:spcPts val="100"/>
              </a:spcBef>
            </a:pPr>
            <a:r>
              <a:rPr dirty="0"/>
              <a:t>LÀM</a:t>
            </a:r>
            <a:r>
              <a:rPr spc="-15" dirty="0"/>
              <a:t> </a:t>
            </a:r>
            <a:r>
              <a:rPr dirty="0"/>
              <a:t>RÕ</a:t>
            </a:r>
            <a:r>
              <a:rPr spc="-25" dirty="0"/>
              <a:t> </a:t>
            </a:r>
            <a:r>
              <a:rPr dirty="0"/>
              <a:t>HSDT</a:t>
            </a:r>
            <a:r>
              <a:rPr spc="-65" dirty="0"/>
              <a:t> </a:t>
            </a:r>
            <a:r>
              <a:rPr dirty="0"/>
              <a:t>(Đ.28</a:t>
            </a:r>
            <a:r>
              <a:rPr spc="-20" dirty="0"/>
              <a:t> </a:t>
            </a:r>
            <a:r>
              <a:rPr dirty="0"/>
              <a:t>Nghị</a:t>
            </a:r>
            <a:r>
              <a:rPr spc="-20" dirty="0"/>
              <a:t> </a:t>
            </a:r>
            <a:r>
              <a:rPr spc="-10" dirty="0"/>
              <a:t>định)</a:t>
            </a:r>
          </a:p>
        </p:txBody>
      </p:sp>
      <p:sp>
        <p:nvSpPr>
          <p:cNvPr id="3" name="object 3"/>
          <p:cNvSpPr/>
          <p:nvPr/>
        </p:nvSpPr>
        <p:spPr>
          <a:xfrm>
            <a:off x="586371" y="909827"/>
            <a:ext cx="10857230" cy="0"/>
          </a:xfrm>
          <a:custGeom>
            <a:avLst/>
            <a:gdLst/>
            <a:ahLst/>
            <a:cxnLst/>
            <a:rect l="l" t="t" r="r" b="b"/>
            <a:pathLst>
              <a:path w="10857230">
                <a:moveTo>
                  <a:pt x="0" y="0"/>
                </a:moveTo>
                <a:lnTo>
                  <a:pt x="10856709" y="0"/>
                </a:lnTo>
              </a:path>
            </a:pathLst>
          </a:custGeom>
          <a:ln w="25400">
            <a:solidFill>
              <a:srgbClr val="2A5F9E"/>
            </a:solidFill>
          </a:ln>
        </p:spPr>
        <p:txBody>
          <a:bodyPr wrap="square" lIns="0" tIns="0" rIns="0" bIns="0" rtlCol="0"/>
          <a:lstStyle/>
          <a:p>
            <a:endParaRPr/>
          </a:p>
        </p:txBody>
      </p:sp>
      <p:sp>
        <p:nvSpPr>
          <p:cNvPr id="4" name="object 4"/>
          <p:cNvSpPr txBox="1"/>
          <p:nvPr/>
        </p:nvSpPr>
        <p:spPr>
          <a:xfrm>
            <a:off x="657555" y="930910"/>
            <a:ext cx="1746250" cy="650240"/>
          </a:xfrm>
          <a:prstGeom prst="rect">
            <a:avLst/>
          </a:prstGeom>
        </p:spPr>
        <p:txBody>
          <a:bodyPr vert="horz" wrap="square" lIns="0" tIns="59690" rIns="0" bIns="0" rtlCol="0">
            <a:spAutoFit/>
          </a:bodyPr>
          <a:lstStyle/>
          <a:p>
            <a:pPr marL="12700" marR="5080">
              <a:lnSpc>
                <a:spcPts val="2280"/>
              </a:lnSpc>
              <a:spcBef>
                <a:spcPts val="470"/>
              </a:spcBef>
            </a:pPr>
            <a:r>
              <a:rPr sz="2200" b="1" dirty="0">
                <a:solidFill>
                  <a:srgbClr val="03499E"/>
                </a:solidFill>
                <a:latin typeface="Times New Roman"/>
                <a:cs typeface="Times New Roman"/>
              </a:rPr>
              <a:t>Làm</a:t>
            </a:r>
            <a:r>
              <a:rPr sz="2200" b="1" spc="-40" dirty="0">
                <a:solidFill>
                  <a:srgbClr val="03499E"/>
                </a:solidFill>
                <a:latin typeface="Times New Roman"/>
                <a:cs typeface="Times New Roman"/>
              </a:rPr>
              <a:t> </a:t>
            </a:r>
            <a:r>
              <a:rPr sz="2200" b="1" dirty="0">
                <a:solidFill>
                  <a:srgbClr val="03499E"/>
                </a:solidFill>
                <a:latin typeface="Times New Roman"/>
                <a:cs typeface="Times New Roman"/>
              </a:rPr>
              <a:t>rõ</a:t>
            </a:r>
            <a:r>
              <a:rPr sz="2200" b="1" spc="-25" dirty="0">
                <a:solidFill>
                  <a:srgbClr val="03499E"/>
                </a:solidFill>
                <a:latin typeface="Times New Roman"/>
                <a:cs typeface="Times New Roman"/>
              </a:rPr>
              <a:t> </a:t>
            </a:r>
            <a:r>
              <a:rPr sz="2200" b="1" spc="-20" dirty="0">
                <a:solidFill>
                  <a:srgbClr val="03499E"/>
                </a:solidFill>
                <a:latin typeface="Times New Roman"/>
                <a:cs typeface="Times New Roman"/>
              </a:rPr>
              <a:t>HSDT </a:t>
            </a:r>
            <a:r>
              <a:rPr sz="2200" b="1" dirty="0">
                <a:solidFill>
                  <a:srgbClr val="03499E"/>
                </a:solidFill>
                <a:latin typeface="Times New Roman"/>
                <a:cs typeface="Times New Roman"/>
              </a:rPr>
              <a:t>qua</a:t>
            </a:r>
            <a:r>
              <a:rPr sz="2200" b="1" spc="-45" dirty="0">
                <a:solidFill>
                  <a:srgbClr val="03499E"/>
                </a:solidFill>
                <a:latin typeface="Times New Roman"/>
                <a:cs typeface="Times New Roman"/>
              </a:rPr>
              <a:t> </a:t>
            </a:r>
            <a:r>
              <a:rPr sz="2200" b="1" spc="-20" dirty="0">
                <a:solidFill>
                  <a:srgbClr val="03499E"/>
                </a:solidFill>
                <a:latin typeface="Times New Roman"/>
                <a:cs typeface="Times New Roman"/>
              </a:rPr>
              <a:t>mạng</a:t>
            </a:r>
            <a:endParaRPr sz="2200">
              <a:latin typeface="Times New Roman"/>
              <a:cs typeface="Times New Roman"/>
            </a:endParaRPr>
          </a:p>
        </p:txBody>
      </p:sp>
      <p:sp>
        <p:nvSpPr>
          <p:cNvPr id="5" name="object 5"/>
          <p:cNvSpPr txBox="1"/>
          <p:nvPr/>
        </p:nvSpPr>
        <p:spPr>
          <a:xfrm>
            <a:off x="2744977" y="1023873"/>
            <a:ext cx="8710930" cy="360680"/>
          </a:xfrm>
          <a:prstGeom prst="rect">
            <a:avLst/>
          </a:prstGeom>
        </p:spPr>
        <p:txBody>
          <a:bodyPr vert="horz" wrap="square" lIns="0" tIns="12065" rIns="0" bIns="0" rtlCol="0">
            <a:spAutoFit/>
          </a:bodyPr>
          <a:lstStyle/>
          <a:p>
            <a:pPr marL="12700">
              <a:lnSpc>
                <a:spcPct val="100000"/>
              </a:lnSpc>
              <a:spcBef>
                <a:spcPts val="95"/>
              </a:spcBef>
              <a:tabLst>
                <a:tab pos="259079" algn="l"/>
                <a:tab pos="8697595" algn="l"/>
              </a:tabLst>
            </a:pPr>
            <a:r>
              <a:rPr sz="2200" u="heavy" dirty="0">
                <a:solidFill>
                  <a:srgbClr val="03499E"/>
                </a:solidFill>
                <a:uFill>
                  <a:solidFill>
                    <a:srgbClr val="BCC5D5"/>
                  </a:solidFill>
                </a:uFill>
                <a:latin typeface="Times New Roman"/>
                <a:cs typeface="Times New Roman"/>
              </a:rPr>
              <a:t>	Làm</a:t>
            </a:r>
            <a:r>
              <a:rPr sz="2200" u="heavy" spc="-30" dirty="0">
                <a:solidFill>
                  <a:srgbClr val="03499E"/>
                </a:solidFill>
                <a:uFill>
                  <a:solidFill>
                    <a:srgbClr val="BCC5D5"/>
                  </a:solidFill>
                </a:uFill>
                <a:latin typeface="Times New Roman"/>
                <a:cs typeface="Times New Roman"/>
              </a:rPr>
              <a:t> </a:t>
            </a:r>
            <a:r>
              <a:rPr sz="2200" u="heavy" dirty="0">
                <a:solidFill>
                  <a:srgbClr val="03499E"/>
                </a:solidFill>
                <a:uFill>
                  <a:solidFill>
                    <a:srgbClr val="BCC5D5"/>
                  </a:solidFill>
                </a:uFill>
                <a:latin typeface="Times New Roman"/>
                <a:cs typeface="Times New Roman"/>
              </a:rPr>
              <a:t>rõ</a:t>
            </a:r>
            <a:r>
              <a:rPr sz="2200" u="heavy" spc="-35" dirty="0">
                <a:solidFill>
                  <a:srgbClr val="03499E"/>
                </a:solidFill>
                <a:uFill>
                  <a:solidFill>
                    <a:srgbClr val="BCC5D5"/>
                  </a:solidFill>
                </a:uFill>
                <a:latin typeface="Times New Roman"/>
                <a:cs typeface="Times New Roman"/>
              </a:rPr>
              <a:t> </a:t>
            </a:r>
            <a:r>
              <a:rPr sz="2200" u="heavy" dirty="0">
                <a:solidFill>
                  <a:srgbClr val="03499E"/>
                </a:solidFill>
                <a:uFill>
                  <a:solidFill>
                    <a:srgbClr val="BCC5D5"/>
                  </a:solidFill>
                </a:uFill>
                <a:latin typeface="Times New Roman"/>
                <a:cs typeface="Times New Roman"/>
              </a:rPr>
              <a:t>trên</a:t>
            </a:r>
            <a:r>
              <a:rPr sz="2200" u="heavy" spc="-30" dirty="0">
                <a:solidFill>
                  <a:srgbClr val="03499E"/>
                </a:solidFill>
                <a:uFill>
                  <a:solidFill>
                    <a:srgbClr val="BCC5D5"/>
                  </a:solidFill>
                </a:uFill>
                <a:latin typeface="Times New Roman"/>
                <a:cs typeface="Times New Roman"/>
              </a:rPr>
              <a:t> </a:t>
            </a:r>
            <a:r>
              <a:rPr sz="2200" u="heavy" dirty="0">
                <a:solidFill>
                  <a:srgbClr val="03499E"/>
                </a:solidFill>
                <a:uFill>
                  <a:solidFill>
                    <a:srgbClr val="BCC5D5"/>
                  </a:solidFill>
                </a:uFill>
                <a:latin typeface="Times New Roman"/>
                <a:cs typeface="Times New Roman"/>
              </a:rPr>
              <a:t>HT</a:t>
            </a:r>
            <a:r>
              <a:rPr sz="2200" u="heavy" spc="-65" dirty="0">
                <a:solidFill>
                  <a:srgbClr val="03499E"/>
                </a:solidFill>
                <a:uFill>
                  <a:solidFill>
                    <a:srgbClr val="BCC5D5"/>
                  </a:solidFill>
                </a:uFill>
                <a:latin typeface="Times New Roman"/>
                <a:cs typeface="Times New Roman"/>
              </a:rPr>
              <a:t> </a:t>
            </a:r>
            <a:r>
              <a:rPr sz="2200" u="heavy" spc="-20" dirty="0">
                <a:solidFill>
                  <a:srgbClr val="03499E"/>
                </a:solidFill>
                <a:uFill>
                  <a:solidFill>
                    <a:srgbClr val="BCC5D5"/>
                  </a:solidFill>
                </a:uFill>
                <a:latin typeface="Times New Roman"/>
                <a:cs typeface="Times New Roman"/>
              </a:rPr>
              <a:t>mạng</a:t>
            </a:r>
            <a:r>
              <a:rPr sz="2200" u="heavy" dirty="0">
                <a:solidFill>
                  <a:srgbClr val="03499E"/>
                </a:solidFill>
                <a:uFill>
                  <a:solidFill>
                    <a:srgbClr val="BCC5D5"/>
                  </a:solidFill>
                </a:uFill>
                <a:latin typeface="Times New Roman"/>
                <a:cs typeface="Times New Roman"/>
              </a:rPr>
              <a:t>	</a:t>
            </a:r>
            <a:endParaRPr sz="2200">
              <a:latin typeface="Times New Roman"/>
              <a:cs typeface="Times New Roman"/>
            </a:endParaRPr>
          </a:p>
        </p:txBody>
      </p:sp>
      <p:sp>
        <p:nvSpPr>
          <p:cNvPr id="6" name="object 6"/>
          <p:cNvSpPr txBox="1"/>
          <p:nvPr/>
        </p:nvSpPr>
        <p:spPr>
          <a:xfrm>
            <a:off x="2991992" y="1592325"/>
            <a:ext cx="8383905" cy="1807210"/>
          </a:xfrm>
          <a:prstGeom prst="rect">
            <a:avLst/>
          </a:prstGeom>
        </p:spPr>
        <p:txBody>
          <a:bodyPr vert="horz" wrap="square" lIns="0" tIns="57785" rIns="0" bIns="0" rtlCol="0">
            <a:spAutoFit/>
          </a:bodyPr>
          <a:lstStyle/>
          <a:p>
            <a:pPr marL="12700" marR="5080" algn="just">
              <a:lnSpc>
                <a:spcPct val="86300"/>
              </a:lnSpc>
              <a:spcBef>
                <a:spcPts val="455"/>
              </a:spcBef>
            </a:pPr>
            <a:r>
              <a:rPr sz="2200" dirty="0">
                <a:solidFill>
                  <a:srgbClr val="03499E"/>
                </a:solidFill>
                <a:latin typeface="Times New Roman"/>
                <a:cs typeface="Times New Roman"/>
              </a:rPr>
              <a:t>Đối</a:t>
            </a:r>
            <a:r>
              <a:rPr sz="2200" spc="70" dirty="0">
                <a:solidFill>
                  <a:srgbClr val="03499E"/>
                </a:solidFill>
                <a:latin typeface="Times New Roman"/>
                <a:cs typeface="Times New Roman"/>
              </a:rPr>
              <a:t> </a:t>
            </a:r>
            <a:r>
              <a:rPr sz="2200" dirty="0">
                <a:solidFill>
                  <a:srgbClr val="03499E"/>
                </a:solidFill>
                <a:latin typeface="Times New Roman"/>
                <a:cs typeface="Times New Roman"/>
              </a:rPr>
              <a:t>với</a:t>
            </a:r>
            <a:r>
              <a:rPr sz="2200" spc="70" dirty="0">
                <a:solidFill>
                  <a:srgbClr val="03499E"/>
                </a:solidFill>
                <a:latin typeface="Times New Roman"/>
                <a:cs typeface="Times New Roman"/>
              </a:rPr>
              <a:t> </a:t>
            </a:r>
            <a:r>
              <a:rPr sz="2200" dirty="0">
                <a:solidFill>
                  <a:srgbClr val="03499E"/>
                </a:solidFill>
                <a:latin typeface="Times New Roman"/>
                <a:cs typeface="Times New Roman"/>
              </a:rPr>
              <a:t>nội</a:t>
            </a:r>
            <a:r>
              <a:rPr sz="2200" spc="70" dirty="0">
                <a:solidFill>
                  <a:srgbClr val="03499E"/>
                </a:solidFill>
                <a:latin typeface="Times New Roman"/>
                <a:cs typeface="Times New Roman"/>
              </a:rPr>
              <a:t> </a:t>
            </a:r>
            <a:r>
              <a:rPr sz="2200" dirty="0">
                <a:solidFill>
                  <a:srgbClr val="03499E"/>
                </a:solidFill>
                <a:latin typeface="Times New Roman"/>
                <a:cs typeface="Times New Roman"/>
              </a:rPr>
              <a:t>dung</a:t>
            </a:r>
            <a:r>
              <a:rPr sz="2200" spc="80" dirty="0">
                <a:solidFill>
                  <a:srgbClr val="03499E"/>
                </a:solidFill>
                <a:latin typeface="Times New Roman"/>
                <a:cs typeface="Times New Roman"/>
              </a:rPr>
              <a:t> </a:t>
            </a:r>
            <a:r>
              <a:rPr sz="2200" dirty="0">
                <a:solidFill>
                  <a:srgbClr val="03499E"/>
                </a:solidFill>
                <a:latin typeface="Times New Roman"/>
                <a:cs typeface="Times New Roman"/>
              </a:rPr>
              <a:t>về</a:t>
            </a:r>
            <a:r>
              <a:rPr sz="2200" spc="70" dirty="0">
                <a:solidFill>
                  <a:srgbClr val="03499E"/>
                </a:solidFill>
                <a:latin typeface="Times New Roman"/>
                <a:cs typeface="Times New Roman"/>
              </a:rPr>
              <a:t> </a:t>
            </a:r>
            <a:r>
              <a:rPr sz="2200" dirty="0">
                <a:solidFill>
                  <a:srgbClr val="03499E"/>
                </a:solidFill>
                <a:latin typeface="Times New Roman"/>
                <a:cs typeface="Times New Roman"/>
              </a:rPr>
              <a:t>tư</a:t>
            </a:r>
            <a:r>
              <a:rPr sz="2200" spc="65" dirty="0">
                <a:solidFill>
                  <a:srgbClr val="03499E"/>
                </a:solidFill>
                <a:latin typeface="Times New Roman"/>
                <a:cs typeface="Times New Roman"/>
              </a:rPr>
              <a:t> </a:t>
            </a:r>
            <a:r>
              <a:rPr sz="2200" dirty="0">
                <a:solidFill>
                  <a:srgbClr val="03499E"/>
                </a:solidFill>
                <a:latin typeface="Times New Roman"/>
                <a:cs typeface="Times New Roman"/>
              </a:rPr>
              <a:t>cách</a:t>
            </a:r>
            <a:r>
              <a:rPr sz="2200" spc="80" dirty="0">
                <a:solidFill>
                  <a:srgbClr val="03499E"/>
                </a:solidFill>
                <a:latin typeface="Times New Roman"/>
                <a:cs typeface="Times New Roman"/>
              </a:rPr>
              <a:t> </a:t>
            </a:r>
            <a:r>
              <a:rPr sz="2200" dirty="0">
                <a:solidFill>
                  <a:srgbClr val="03499E"/>
                </a:solidFill>
                <a:latin typeface="Times New Roman"/>
                <a:cs typeface="Times New Roman"/>
              </a:rPr>
              <a:t>hợp</a:t>
            </a:r>
            <a:r>
              <a:rPr sz="2200" spc="75" dirty="0">
                <a:solidFill>
                  <a:srgbClr val="03499E"/>
                </a:solidFill>
                <a:latin typeface="Times New Roman"/>
                <a:cs typeface="Times New Roman"/>
              </a:rPr>
              <a:t> </a:t>
            </a:r>
            <a:r>
              <a:rPr sz="2200" dirty="0">
                <a:solidFill>
                  <a:srgbClr val="03499E"/>
                </a:solidFill>
                <a:latin typeface="Times New Roman"/>
                <a:cs typeface="Times New Roman"/>
              </a:rPr>
              <a:t>lệ,</a:t>
            </a:r>
            <a:r>
              <a:rPr sz="2200" spc="75" dirty="0">
                <a:solidFill>
                  <a:srgbClr val="03499E"/>
                </a:solidFill>
                <a:latin typeface="Times New Roman"/>
                <a:cs typeface="Times New Roman"/>
              </a:rPr>
              <a:t> </a:t>
            </a:r>
            <a:r>
              <a:rPr sz="2200" dirty="0">
                <a:solidFill>
                  <a:srgbClr val="03499E"/>
                </a:solidFill>
                <a:latin typeface="Times New Roman"/>
                <a:cs typeface="Times New Roman"/>
              </a:rPr>
              <a:t>việc</a:t>
            </a:r>
            <a:r>
              <a:rPr sz="2200" spc="65" dirty="0">
                <a:solidFill>
                  <a:srgbClr val="03499E"/>
                </a:solidFill>
                <a:latin typeface="Times New Roman"/>
                <a:cs typeface="Times New Roman"/>
              </a:rPr>
              <a:t> </a:t>
            </a:r>
            <a:r>
              <a:rPr sz="2200" dirty="0">
                <a:solidFill>
                  <a:srgbClr val="03499E"/>
                </a:solidFill>
                <a:latin typeface="Times New Roman"/>
                <a:cs typeface="Times New Roman"/>
              </a:rPr>
              <a:t>làm</a:t>
            </a:r>
            <a:r>
              <a:rPr sz="2200" spc="55" dirty="0">
                <a:solidFill>
                  <a:srgbClr val="03499E"/>
                </a:solidFill>
                <a:latin typeface="Times New Roman"/>
                <a:cs typeface="Times New Roman"/>
              </a:rPr>
              <a:t> </a:t>
            </a:r>
            <a:r>
              <a:rPr sz="2200" dirty="0">
                <a:solidFill>
                  <a:srgbClr val="03499E"/>
                </a:solidFill>
                <a:latin typeface="Times New Roman"/>
                <a:cs typeface="Times New Roman"/>
              </a:rPr>
              <a:t>rõ</a:t>
            </a:r>
            <a:r>
              <a:rPr sz="2200" spc="80" dirty="0">
                <a:solidFill>
                  <a:srgbClr val="03499E"/>
                </a:solidFill>
                <a:latin typeface="Times New Roman"/>
                <a:cs typeface="Times New Roman"/>
              </a:rPr>
              <a:t> </a:t>
            </a:r>
            <a:r>
              <a:rPr sz="2200" dirty="0">
                <a:solidFill>
                  <a:srgbClr val="03499E"/>
                </a:solidFill>
                <a:latin typeface="Times New Roman"/>
                <a:cs typeface="Times New Roman"/>
              </a:rPr>
              <a:t>phải</a:t>
            </a:r>
            <a:r>
              <a:rPr sz="2200" spc="80" dirty="0">
                <a:solidFill>
                  <a:srgbClr val="03499E"/>
                </a:solidFill>
                <a:latin typeface="Times New Roman"/>
                <a:cs typeface="Times New Roman"/>
              </a:rPr>
              <a:t> </a:t>
            </a:r>
            <a:r>
              <a:rPr sz="2200" dirty="0">
                <a:solidFill>
                  <a:srgbClr val="03499E"/>
                </a:solidFill>
                <a:latin typeface="Times New Roman"/>
                <a:cs typeface="Times New Roman"/>
              </a:rPr>
              <a:t>bảo</a:t>
            </a:r>
            <a:r>
              <a:rPr sz="2200" spc="75" dirty="0">
                <a:solidFill>
                  <a:srgbClr val="03499E"/>
                </a:solidFill>
                <a:latin typeface="Times New Roman"/>
                <a:cs typeface="Times New Roman"/>
              </a:rPr>
              <a:t> </a:t>
            </a:r>
            <a:r>
              <a:rPr sz="2200" dirty="0">
                <a:solidFill>
                  <a:srgbClr val="03499E"/>
                </a:solidFill>
                <a:latin typeface="Times New Roman"/>
                <a:cs typeface="Times New Roman"/>
              </a:rPr>
              <a:t>đảm</a:t>
            </a:r>
            <a:r>
              <a:rPr sz="2200" spc="55" dirty="0">
                <a:solidFill>
                  <a:srgbClr val="03499E"/>
                </a:solidFill>
                <a:latin typeface="Times New Roman"/>
                <a:cs typeface="Times New Roman"/>
              </a:rPr>
              <a:t> </a:t>
            </a:r>
            <a:r>
              <a:rPr sz="2200" dirty="0">
                <a:solidFill>
                  <a:srgbClr val="03499E"/>
                </a:solidFill>
                <a:latin typeface="Times New Roman"/>
                <a:cs typeface="Times New Roman"/>
              </a:rPr>
              <a:t>nguyên</a:t>
            </a:r>
            <a:r>
              <a:rPr sz="2200" spc="75" dirty="0">
                <a:solidFill>
                  <a:srgbClr val="03499E"/>
                </a:solidFill>
                <a:latin typeface="Times New Roman"/>
                <a:cs typeface="Times New Roman"/>
              </a:rPr>
              <a:t> </a:t>
            </a:r>
            <a:r>
              <a:rPr sz="2200" spc="-25" dirty="0">
                <a:solidFill>
                  <a:srgbClr val="03499E"/>
                </a:solidFill>
                <a:latin typeface="Times New Roman"/>
                <a:cs typeface="Times New Roman"/>
              </a:rPr>
              <a:t>tắc </a:t>
            </a:r>
            <a:r>
              <a:rPr sz="2200" dirty="0">
                <a:solidFill>
                  <a:srgbClr val="03499E"/>
                </a:solidFill>
                <a:latin typeface="Times New Roman"/>
                <a:cs typeface="Times New Roman"/>
              </a:rPr>
              <a:t>không</a:t>
            </a:r>
            <a:r>
              <a:rPr sz="2200" spc="135" dirty="0">
                <a:solidFill>
                  <a:srgbClr val="03499E"/>
                </a:solidFill>
                <a:latin typeface="Times New Roman"/>
                <a:cs typeface="Times New Roman"/>
              </a:rPr>
              <a:t> </a:t>
            </a:r>
            <a:r>
              <a:rPr sz="2200" dirty="0">
                <a:solidFill>
                  <a:srgbClr val="03499E"/>
                </a:solidFill>
                <a:latin typeface="Times New Roman"/>
                <a:cs typeface="Times New Roman"/>
              </a:rPr>
              <a:t>làm</a:t>
            </a:r>
            <a:r>
              <a:rPr sz="2200" spc="110" dirty="0">
                <a:solidFill>
                  <a:srgbClr val="03499E"/>
                </a:solidFill>
                <a:latin typeface="Times New Roman"/>
                <a:cs typeface="Times New Roman"/>
              </a:rPr>
              <a:t> </a:t>
            </a:r>
            <a:r>
              <a:rPr sz="2200" dirty="0">
                <a:solidFill>
                  <a:srgbClr val="03499E"/>
                </a:solidFill>
                <a:latin typeface="Times New Roman"/>
                <a:cs typeface="Times New Roman"/>
              </a:rPr>
              <a:t>thay</a:t>
            </a:r>
            <a:r>
              <a:rPr sz="2200" spc="125" dirty="0">
                <a:solidFill>
                  <a:srgbClr val="03499E"/>
                </a:solidFill>
                <a:latin typeface="Times New Roman"/>
                <a:cs typeface="Times New Roman"/>
              </a:rPr>
              <a:t> </a:t>
            </a:r>
            <a:r>
              <a:rPr sz="2200" dirty="0">
                <a:solidFill>
                  <a:srgbClr val="03499E"/>
                </a:solidFill>
                <a:latin typeface="Times New Roman"/>
                <a:cs typeface="Times New Roman"/>
              </a:rPr>
              <a:t>đổi</a:t>
            </a:r>
            <a:r>
              <a:rPr sz="2200" spc="125" dirty="0">
                <a:solidFill>
                  <a:srgbClr val="03499E"/>
                </a:solidFill>
                <a:latin typeface="Times New Roman"/>
                <a:cs typeface="Times New Roman"/>
              </a:rPr>
              <a:t> </a:t>
            </a:r>
            <a:r>
              <a:rPr sz="2200" dirty="0">
                <a:solidFill>
                  <a:srgbClr val="03499E"/>
                </a:solidFill>
                <a:latin typeface="Times New Roman"/>
                <a:cs typeface="Times New Roman"/>
              </a:rPr>
              <a:t>bản</a:t>
            </a:r>
            <a:r>
              <a:rPr sz="2200" spc="125" dirty="0">
                <a:solidFill>
                  <a:srgbClr val="03499E"/>
                </a:solidFill>
                <a:latin typeface="Times New Roman"/>
                <a:cs typeface="Times New Roman"/>
              </a:rPr>
              <a:t> </a:t>
            </a:r>
            <a:r>
              <a:rPr sz="2200" dirty="0">
                <a:solidFill>
                  <a:srgbClr val="03499E"/>
                </a:solidFill>
                <a:latin typeface="Times New Roman"/>
                <a:cs typeface="Times New Roman"/>
              </a:rPr>
              <a:t>chất</a:t>
            </a:r>
            <a:r>
              <a:rPr sz="2200" spc="120" dirty="0">
                <a:solidFill>
                  <a:srgbClr val="03499E"/>
                </a:solidFill>
                <a:latin typeface="Times New Roman"/>
                <a:cs typeface="Times New Roman"/>
              </a:rPr>
              <a:t> </a:t>
            </a:r>
            <a:r>
              <a:rPr sz="2200" dirty="0">
                <a:solidFill>
                  <a:srgbClr val="03499E"/>
                </a:solidFill>
                <a:latin typeface="Times New Roman"/>
                <a:cs typeface="Times New Roman"/>
              </a:rPr>
              <a:t>của</a:t>
            </a:r>
            <a:r>
              <a:rPr sz="2200" spc="125" dirty="0">
                <a:solidFill>
                  <a:srgbClr val="03499E"/>
                </a:solidFill>
                <a:latin typeface="Times New Roman"/>
                <a:cs typeface="Times New Roman"/>
              </a:rPr>
              <a:t> </a:t>
            </a:r>
            <a:r>
              <a:rPr sz="2200" dirty="0">
                <a:solidFill>
                  <a:srgbClr val="03499E"/>
                </a:solidFill>
                <a:latin typeface="Times New Roman"/>
                <a:cs typeface="Times New Roman"/>
              </a:rPr>
              <a:t>nhà</a:t>
            </a:r>
            <a:r>
              <a:rPr sz="2200" spc="125" dirty="0">
                <a:solidFill>
                  <a:srgbClr val="03499E"/>
                </a:solidFill>
                <a:latin typeface="Times New Roman"/>
                <a:cs typeface="Times New Roman"/>
              </a:rPr>
              <a:t> </a:t>
            </a:r>
            <a:r>
              <a:rPr sz="2200" dirty="0">
                <a:solidFill>
                  <a:srgbClr val="03499E"/>
                </a:solidFill>
                <a:latin typeface="Times New Roman"/>
                <a:cs typeface="Times New Roman"/>
              </a:rPr>
              <a:t>thầu</a:t>
            </a:r>
            <a:r>
              <a:rPr sz="2200" spc="125" dirty="0">
                <a:solidFill>
                  <a:srgbClr val="03499E"/>
                </a:solidFill>
                <a:latin typeface="Times New Roman"/>
                <a:cs typeface="Times New Roman"/>
              </a:rPr>
              <a:t> </a:t>
            </a:r>
            <a:r>
              <a:rPr sz="2200" dirty="0">
                <a:solidFill>
                  <a:srgbClr val="03499E"/>
                </a:solidFill>
                <a:latin typeface="Times New Roman"/>
                <a:cs typeface="Times New Roman"/>
              </a:rPr>
              <a:t>tham</a:t>
            </a:r>
            <a:r>
              <a:rPr sz="2200" spc="110" dirty="0">
                <a:solidFill>
                  <a:srgbClr val="03499E"/>
                </a:solidFill>
                <a:latin typeface="Times New Roman"/>
                <a:cs typeface="Times New Roman"/>
              </a:rPr>
              <a:t> </a:t>
            </a:r>
            <a:r>
              <a:rPr sz="2200" dirty="0">
                <a:solidFill>
                  <a:srgbClr val="03499E"/>
                </a:solidFill>
                <a:latin typeface="Times New Roman"/>
                <a:cs typeface="Times New Roman"/>
              </a:rPr>
              <a:t>dự</a:t>
            </a:r>
            <a:r>
              <a:rPr sz="2200" spc="125" dirty="0">
                <a:solidFill>
                  <a:srgbClr val="03499E"/>
                </a:solidFill>
                <a:latin typeface="Times New Roman"/>
                <a:cs typeface="Times New Roman"/>
              </a:rPr>
              <a:t> </a:t>
            </a:r>
            <a:r>
              <a:rPr sz="2200" dirty="0">
                <a:solidFill>
                  <a:srgbClr val="03499E"/>
                </a:solidFill>
                <a:latin typeface="Times New Roman"/>
                <a:cs typeface="Times New Roman"/>
              </a:rPr>
              <a:t>thầu.</a:t>
            </a:r>
            <a:r>
              <a:rPr sz="2200" spc="125" dirty="0">
                <a:solidFill>
                  <a:srgbClr val="03499E"/>
                </a:solidFill>
                <a:latin typeface="Times New Roman"/>
                <a:cs typeface="Times New Roman"/>
              </a:rPr>
              <a:t> </a:t>
            </a:r>
            <a:r>
              <a:rPr sz="2200" dirty="0">
                <a:solidFill>
                  <a:srgbClr val="03499E"/>
                </a:solidFill>
                <a:latin typeface="Times New Roman"/>
                <a:cs typeface="Times New Roman"/>
              </a:rPr>
              <a:t>Đối</a:t>
            </a:r>
            <a:r>
              <a:rPr sz="2200" spc="130" dirty="0">
                <a:solidFill>
                  <a:srgbClr val="03499E"/>
                </a:solidFill>
                <a:latin typeface="Times New Roman"/>
                <a:cs typeface="Times New Roman"/>
              </a:rPr>
              <a:t> </a:t>
            </a:r>
            <a:r>
              <a:rPr sz="2200" dirty="0">
                <a:solidFill>
                  <a:srgbClr val="03499E"/>
                </a:solidFill>
                <a:latin typeface="Times New Roman"/>
                <a:cs typeface="Times New Roman"/>
              </a:rPr>
              <a:t>với</a:t>
            </a:r>
            <a:r>
              <a:rPr sz="2200" spc="114" dirty="0">
                <a:solidFill>
                  <a:srgbClr val="03499E"/>
                </a:solidFill>
                <a:latin typeface="Times New Roman"/>
                <a:cs typeface="Times New Roman"/>
              </a:rPr>
              <a:t> </a:t>
            </a:r>
            <a:r>
              <a:rPr sz="2200" dirty="0">
                <a:solidFill>
                  <a:srgbClr val="03499E"/>
                </a:solidFill>
                <a:latin typeface="Times New Roman"/>
                <a:cs typeface="Times New Roman"/>
              </a:rPr>
              <a:t>các</a:t>
            </a:r>
            <a:r>
              <a:rPr sz="2200" spc="120" dirty="0">
                <a:solidFill>
                  <a:srgbClr val="03499E"/>
                </a:solidFill>
                <a:latin typeface="Times New Roman"/>
                <a:cs typeface="Times New Roman"/>
              </a:rPr>
              <a:t> </a:t>
            </a:r>
            <a:r>
              <a:rPr sz="2200" spc="-25" dirty="0">
                <a:solidFill>
                  <a:srgbClr val="03499E"/>
                </a:solidFill>
                <a:latin typeface="Times New Roman"/>
                <a:cs typeface="Times New Roman"/>
              </a:rPr>
              <a:t>nội </a:t>
            </a:r>
            <a:r>
              <a:rPr sz="2200" dirty="0">
                <a:solidFill>
                  <a:srgbClr val="03499E"/>
                </a:solidFill>
                <a:latin typeface="Times New Roman"/>
                <a:cs typeface="Times New Roman"/>
              </a:rPr>
              <a:t>dung</a:t>
            </a:r>
            <a:r>
              <a:rPr sz="2200" spc="25" dirty="0">
                <a:solidFill>
                  <a:srgbClr val="03499E"/>
                </a:solidFill>
                <a:latin typeface="Times New Roman"/>
                <a:cs typeface="Times New Roman"/>
              </a:rPr>
              <a:t> </a:t>
            </a:r>
            <a:r>
              <a:rPr sz="2200" dirty="0">
                <a:solidFill>
                  <a:srgbClr val="03499E"/>
                </a:solidFill>
                <a:latin typeface="Times New Roman"/>
                <a:cs typeface="Times New Roman"/>
              </a:rPr>
              <a:t>về</a:t>
            </a:r>
            <a:r>
              <a:rPr sz="2200" spc="20" dirty="0">
                <a:solidFill>
                  <a:srgbClr val="03499E"/>
                </a:solidFill>
                <a:latin typeface="Times New Roman"/>
                <a:cs typeface="Times New Roman"/>
              </a:rPr>
              <a:t> </a:t>
            </a:r>
            <a:r>
              <a:rPr sz="2200" dirty="0">
                <a:solidFill>
                  <a:srgbClr val="03499E"/>
                </a:solidFill>
                <a:latin typeface="Times New Roman"/>
                <a:cs typeface="Times New Roman"/>
              </a:rPr>
              <a:t>tính</a:t>
            </a:r>
            <a:r>
              <a:rPr sz="2200" spc="20" dirty="0">
                <a:solidFill>
                  <a:srgbClr val="03499E"/>
                </a:solidFill>
                <a:latin typeface="Times New Roman"/>
                <a:cs typeface="Times New Roman"/>
              </a:rPr>
              <a:t> </a:t>
            </a:r>
            <a:r>
              <a:rPr sz="2200" dirty="0">
                <a:solidFill>
                  <a:srgbClr val="03499E"/>
                </a:solidFill>
                <a:latin typeface="Times New Roman"/>
                <a:cs typeface="Times New Roman"/>
              </a:rPr>
              <a:t>hợp</a:t>
            </a:r>
            <a:r>
              <a:rPr sz="2200" spc="40" dirty="0">
                <a:solidFill>
                  <a:srgbClr val="03499E"/>
                </a:solidFill>
                <a:latin typeface="Times New Roman"/>
                <a:cs typeface="Times New Roman"/>
              </a:rPr>
              <a:t> </a:t>
            </a:r>
            <a:r>
              <a:rPr sz="2200" dirty="0">
                <a:solidFill>
                  <a:srgbClr val="03499E"/>
                </a:solidFill>
                <a:latin typeface="Times New Roman"/>
                <a:cs typeface="Times New Roman"/>
              </a:rPr>
              <a:t>lệ</a:t>
            </a:r>
            <a:r>
              <a:rPr sz="2200" spc="20" dirty="0">
                <a:solidFill>
                  <a:srgbClr val="03499E"/>
                </a:solidFill>
                <a:latin typeface="Times New Roman"/>
                <a:cs typeface="Times New Roman"/>
              </a:rPr>
              <a:t> </a:t>
            </a:r>
            <a:r>
              <a:rPr sz="2200" dirty="0">
                <a:solidFill>
                  <a:srgbClr val="03499E"/>
                </a:solidFill>
                <a:latin typeface="Times New Roman"/>
                <a:cs typeface="Times New Roman"/>
              </a:rPr>
              <a:t>của</a:t>
            </a:r>
            <a:r>
              <a:rPr sz="2200" spc="35" dirty="0">
                <a:solidFill>
                  <a:srgbClr val="03499E"/>
                </a:solidFill>
                <a:latin typeface="Times New Roman"/>
                <a:cs typeface="Times New Roman"/>
              </a:rPr>
              <a:t> </a:t>
            </a:r>
            <a:r>
              <a:rPr sz="2200" dirty="0">
                <a:solidFill>
                  <a:srgbClr val="03499E"/>
                </a:solidFill>
                <a:latin typeface="Times New Roman"/>
                <a:cs typeface="Times New Roman"/>
              </a:rPr>
              <a:t>hồ</a:t>
            </a:r>
            <a:r>
              <a:rPr sz="2200" spc="25" dirty="0">
                <a:solidFill>
                  <a:srgbClr val="03499E"/>
                </a:solidFill>
                <a:latin typeface="Times New Roman"/>
                <a:cs typeface="Times New Roman"/>
              </a:rPr>
              <a:t> </a:t>
            </a:r>
            <a:r>
              <a:rPr sz="2200" dirty="0">
                <a:solidFill>
                  <a:srgbClr val="03499E"/>
                </a:solidFill>
                <a:latin typeface="Times New Roman"/>
                <a:cs typeface="Times New Roman"/>
              </a:rPr>
              <a:t>sơ</a:t>
            </a:r>
            <a:r>
              <a:rPr sz="2200" spc="35" dirty="0">
                <a:solidFill>
                  <a:srgbClr val="03499E"/>
                </a:solidFill>
                <a:latin typeface="Times New Roman"/>
                <a:cs typeface="Times New Roman"/>
              </a:rPr>
              <a:t> </a:t>
            </a:r>
            <a:r>
              <a:rPr sz="2200" dirty="0">
                <a:solidFill>
                  <a:srgbClr val="03499E"/>
                </a:solidFill>
                <a:latin typeface="Times New Roman"/>
                <a:cs typeface="Times New Roman"/>
              </a:rPr>
              <a:t>dự</a:t>
            </a:r>
            <a:r>
              <a:rPr sz="2200" spc="20" dirty="0">
                <a:solidFill>
                  <a:srgbClr val="03499E"/>
                </a:solidFill>
                <a:latin typeface="Times New Roman"/>
                <a:cs typeface="Times New Roman"/>
              </a:rPr>
              <a:t> </a:t>
            </a:r>
            <a:r>
              <a:rPr sz="2200" dirty="0">
                <a:solidFill>
                  <a:srgbClr val="03499E"/>
                </a:solidFill>
                <a:latin typeface="Times New Roman"/>
                <a:cs typeface="Times New Roman"/>
              </a:rPr>
              <a:t>thầu</a:t>
            </a:r>
            <a:r>
              <a:rPr sz="2200" spc="30" dirty="0">
                <a:solidFill>
                  <a:srgbClr val="03499E"/>
                </a:solidFill>
                <a:latin typeface="Times New Roman"/>
                <a:cs typeface="Times New Roman"/>
              </a:rPr>
              <a:t> </a:t>
            </a:r>
            <a:r>
              <a:rPr sz="2200" dirty="0">
                <a:solidFill>
                  <a:srgbClr val="03499E"/>
                </a:solidFill>
                <a:latin typeface="Times New Roman"/>
                <a:cs typeface="Times New Roman"/>
              </a:rPr>
              <a:t>(trừ</a:t>
            </a:r>
            <a:r>
              <a:rPr sz="2200" spc="30" dirty="0">
                <a:solidFill>
                  <a:srgbClr val="03499E"/>
                </a:solidFill>
                <a:latin typeface="Times New Roman"/>
                <a:cs typeface="Times New Roman"/>
              </a:rPr>
              <a:t> </a:t>
            </a:r>
            <a:r>
              <a:rPr sz="2200" dirty="0">
                <a:solidFill>
                  <a:srgbClr val="03499E"/>
                </a:solidFill>
                <a:latin typeface="Times New Roman"/>
                <a:cs typeface="Times New Roman"/>
              </a:rPr>
              <a:t>nội</a:t>
            </a:r>
            <a:r>
              <a:rPr sz="2200" spc="20" dirty="0">
                <a:solidFill>
                  <a:srgbClr val="03499E"/>
                </a:solidFill>
                <a:latin typeface="Times New Roman"/>
                <a:cs typeface="Times New Roman"/>
              </a:rPr>
              <a:t> </a:t>
            </a:r>
            <a:r>
              <a:rPr sz="2200" dirty="0">
                <a:solidFill>
                  <a:srgbClr val="03499E"/>
                </a:solidFill>
                <a:latin typeface="Times New Roman"/>
                <a:cs typeface="Times New Roman"/>
              </a:rPr>
              <a:t>dung</a:t>
            </a:r>
            <a:r>
              <a:rPr sz="2200" spc="35" dirty="0">
                <a:solidFill>
                  <a:srgbClr val="03499E"/>
                </a:solidFill>
                <a:latin typeface="Times New Roman"/>
                <a:cs typeface="Times New Roman"/>
              </a:rPr>
              <a:t> </a:t>
            </a:r>
            <a:r>
              <a:rPr sz="2200" dirty="0">
                <a:solidFill>
                  <a:srgbClr val="03499E"/>
                </a:solidFill>
                <a:latin typeface="Times New Roman"/>
                <a:cs typeface="Times New Roman"/>
              </a:rPr>
              <a:t>về</a:t>
            </a:r>
            <a:r>
              <a:rPr sz="2200" spc="30" dirty="0">
                <a:solidFill>
                  <a:srgbClr val="03499E"/>
                </a:solidFill>
                <a:latin typeface="Times New Roman"/>
                <a:cs typeface="Times New Roman"/>
              </a:rPr>
              <a:t> </a:t>
            </a:r>
            <a:r>
              <a:rPr sz="2200" dirty="0">
                <a:solidFill>
                  <a:srgbClr val="03499E"/>
                </a:solidFill>
                <a:latin typeface="Times New Roman"/>
                <a:cs typeface="Times New Roman"/>
              </a:rPr>
              <a:t>tư</a:t>
            </a:r>
            <a:r>
              <a:rPr sz="2200" spc="35" dirty="0">
                <a:solidFill>
                  <a:srgbClr val="03499E"/>
                </a:solidFill>
                <a:latin typeface="Times New Roman"/>
                <a:cs typeface="Times New Roman"/>
              </a:rPr>
              <a:t> </a:t>
            </a:r>
            <a:r>
              <a:rPr sz="2200" dirty="0">
                <a:solidFill>
                  <a:srgbClr val="03499E"/>
                </a:solidFill>
                <a:latin typeface="Times New Roman"/>
                <a:cs typeface="Times New Roman"/>
              </a:rPr>
              <a:t>cách</a:t>
            </a:r>
            <a:r>
              <a:rPr sz="2200" spc="40" dirty="0">
                <a:solidFill>
                  <a:srgbClr val="03499E"/>
                </a:solidFill>
                <a:latin typeface="Times New Roman"/>
                <a:cs typeface="Times New Roman"/>
              </a:rPr>
              <a:t> </a:t>
            </a:r>
            <a:r>
              <a:rPr sz="2200" dirty="0">
                <a:solidFill>
                  <a:srgbClr val="03499E"/>
                </a:solidFill>
                <a:latin typeface="Times New Roman"/>
                <a:cs typeface="Times New Roman"/>
              </a:rPr>
              <a:t>hợp</a:t>
            </a:r>
            <a:r>
              <a:rPr sz="2200" spc="25" dirty="0">
                <a:solidFill>
                  <a:srgbClr val="03499E"/>
                </a:solidFill>
                <a:latin typeface="Times New Roman"/>
                <a:cs typeface="Times New Roman"/>
              </a:rPr>
              <a:t> </a:t>
            </a:r>
            <a:r>
              <a:rPr sz="2200" dirty="0">
                <a:solidFill>
                  <a:srgbClr val="03499E"/>
                </a:solidFill>
                <a:latin typeface="Times New Roman"/>
                <a:cs typeface="Times New Roman"/>
              </a:rPr>
              <a:t>lệ),</a:t>
            </a:r>
            <a:r>
              <a:rPr sz="2200" spc="40" dirty="0">
                <a:solidFill>
                  <a:srgbClr val="03499E"/>
                </a:solidFill>
                <a:latin typeface="Times New Roman"/>
                <a:cs typeface="Times New Roman"/>
              </a:rPr>
              <a:t> </a:t>
            </a:r>
            <a:r>
              <a:rPr sz="2200" spc="-25" dirty="0">
                <a:solidFill>
                  <a:srgbClr val="03499E"/>
                </a:solidFill>
                <a:latin typeface="Times New Roman"/>
                <a:cs typeface="Times New Roman"/>
              </a:rPr>
              <a:t>đề </a:t>
            </a:r>
            <a:r>
              <a:rPr sz="2200" dirty="0">
                <a:solidFill>
                  <a:srgbClr val="03499E"/>
                </a:solidFill>
                <a:latin typeface="Times New Roman"/>
                <a:cs typeface="Times New Roman"/>
              </a:rPr>
              <a:t>xuất</a:t>
            </a:r>
            <a:r>
              <a:rPr sz="2200" spc="204" dirty="0">
                <a:solidFill>
                  <a:srgbClr val="03499E"/>
                </a:solidFill>
                <a:latin typeface="Times New Roman"/>
                <a:cs typeface="Times New Roman"/>
              </a:rPr>
              <a:t> </a:t>
            </a:r>
            <a:r>
              <a:rPr sz="2200" dirty="0">
                <a:solidFill>
                  <a:srgbClr val="03499E"/>
                </a:solidFill>
                <a:latin typeface="Times New Roman"/>
                <a:cs typeface="Times New Roman"/>
              </a:rPr>
              <a:t>về</a:t>
            </a:r>
            <a:r>
              <a:rPr sz="2200" spc="204" dirty="0">
                <a:solidFill>
                  <a:srgbClr val="03499E"/>
                </a:solidFill>
                <a:latin typeface="Times New Roman"/>
                <a:cs typeface="Times New Roman"/>
              </a:rPr>
              <a:t> </a:t>
            </a:r>
            <a:r>
              <a:rPr sz="2200" dirty="0">
                <a:solidFill>
                  <a:srgbClr val="03499E"/>
                </a:solidFill>
                <a:latin typeface="Times New Roman"/>
                <a:cs typeface="Times New Roman"/>
              </a:rPr>
              <a:t>kỹ</a:t>
            </a:r>
            <a:r>
              <a:rPr sz="2200" spc="210" dirty="0">
                <a:solidFill>
                  <a:srgbClr val="03499E"/>
                </a:solidFill>
                <a:latin typeface="Times New Roman"/>
                <a:cs typeface="Times New Roman"/>
              </a:rPr>
              <a:t> </a:t>
            </a:r>
            <a:r>
              <a:rPr sz="2200" dirty="0">
                <a:solidFill>
                  <a:srgbClr val="03499E"/>
                </a:solidFill>
                <a:latin typeface="Times New Roman"/>
                <a:cs typeface="Times New Roman"/>
              </a:rPr>
              <a:t>thuật,</a:t>
            </a:r>
            <a:r>
              <a:rPr sz="2200" spc="210" dirty="0">
                <a:solidFill>
                  <a:srgbClr val="03499E"/>
                </a:solidFill>
                <a:latin typeface="Times New Roman"/>
                <a:cs typeface="Times New Roman"/>
              </a:rPr>
              <a:t> </a:t>
            </a:r>
            <a:r>
              <a:rPr sz="2200" dirty="0">
                <a:solidFill>
                  <a:srgbClr val="03499E"/>
                </a:solidFill>
                <a:latin typeface="Times New Roman"/>
                <a:cs typeface="Times New Roman"/>
              </a:rPr>
              <a:t>tài</a:t>
            </a:r>
            <a:r>
              <a:rPr sz="2200" spc="204" dirty="0">
                <a:solidFill>
                  <a:srgbClr val="03499E"/>
                </a:solidFill>
                <a:latin typeface="Times New Roman"/>
                <a:cs typeface="Times New Roman"/>
              </a:rPr>
              <a:t> </a:t>
            </a:r>
            <a:r>
              <a:rPr sz="2200" dirty="0">
                <a:solidFill>
                  <a:srgbClr val="03499E"/>
                </a:solidFill>
                <a:latin typeface="Times New Roman"/>
                <a:cs typeface="Times New Roman"/>
              </a:rPr>
              <a:t>chính,</a:t>
            </a:r>
            <a:r>
              <a:rPr sz="2200" spc="215" dirty="0">
                <a:solidFill>
                  <a:srgbClr val="03499E"/>
                </a:solidFill>
                <a:latin typeface="Times New Roman"/>
                <a:cs typeface="Times New Roman"/>
              </a:rPr>
              <a:t> </a:t>
            </a:r>
            <a:r>
              <a:rPr sz="2200" dirty="0">
                <a:solidFill>
                  <a:srgbClr val="03499E"/>
                </a:solidFill>
                <a:latin typeface="Times New Roman"/>
                <a:cs typeface="Times New Roman"/>
              </a:rPr>
              <a:t>việc</a:t>
            </a:r>
            <a:r>
              <a:rPr sz="2200" spc="200" dirty="0">
                <a:solidFill>
                  <a:srgbClr val="03499E"/>
                </a:solidFill>
                <a:latin typeface="Times New Roman"/>
                <a:cs typeface="Times New Roman"/>
              </a:rPr>
              <a:t> </a:t>
            </a:r>
            <a:r>
              <a:rPr sz="2200" dirty="0">
                <a:solidFill>
                  <a:srgbClr val="03499E"/>
                </a:solidFill>
                <a:latin typeface="Times New Roman"/>
                <a:cs typeface="Times New Roman"/>
              </a:rPr>
              <a:t>làm</a:t>
            </a:r>
            <a:r>
              <a:rPr sz="2200" spc="195" dirty="0">
                <a:solidFill>
                  <a:srgbClr val="03499E"/>
                </a:solidFill>
                <a:latin typeface="Times New Roman"/>
                <a:cs typeface="Times New Roman"/>
              </a:rPr>
              <a:t> </a:t>
            </a:r>
            <a:r>
              <a:rPr sz="2200" dirty="0">
                <a:solidFill>
                  <a:srgbClr val="03499E"/>
                </a:solidFill>
                <a:latin typeface="Times New Roman"/>
                <a:cs typeface="Times New Roman"/>
              </a:rPr>
              <a:t>rõ</a:t>
            </a:r>
            <a:r>
              <a:rPr sz="2200" spc="210" dirty="0">
                <a:solidFill>
                  <a:srgbClr val="03499E"/>
                </a:solidFill>
                <a:latin typeface="Times New Roman"/>
                <a:cs typeface="Times New Roman"/>
              </a:rPr>
              <a:t> </a:t>
            </a:r>
            <a:r>
              <a:rPr sz="2200" dirty="0">
                <a:solidFill>
                  <a:srgbClr val="03499E"/>
                </a:solidFill>
                <a:latin typeface="Times New Roman"/>
                <a:cs typeface="Times New Roman"/>
              </a:rPr>
              <a:t>phải</a:t>
            </a:r>
            <a:r>
              <a:rPr sz="2200" spc="210" dirty="0">
                <a:solidFill>
                  <a:srgbClr val="03499E"/>
                </a:solidFill>
                <a:latin typeface="Times New Roman"/>
                <a:cs typeface="Times New Roman"/>
              </a:rPr>
              <a:t> </a:t>
            </a:r>
            <a:r>
              <a:rPr sz="2200" dirty="0">
                <a:solidFill>
                  <a:srgbClr val="03499E"/>
                </a:solidFill>
                <a:latin typeface="Times New Roman"/>
                <a:cs typeface="Times New Roman"/>
              </a:rPr>
              <a:t>bảo</a:t>
            </a:r>
            <a:r>
              <a:rPr sz="2200" spc="200" dirty="0">
                <a:solidFill>
                  <a:srgbClr val="03499E"/>
                </a:solidFill>
                <a:latin typeface="Times New Roman"/>
                <a:cs typeface="Times New Roman"/>
              </a:rPr>
              <a:t> </a:t>
            </a:r>
            <a:r>
              <a:rPr sz="2200" dirty="0">
                <a:solidFill>
                  <a:srgbClr val="03499E"/>
                </a:solidFill>
                <a:latin typeface="Times New Roman"/>
                <a:cs typeface="Times New Roman"/>
              </a:rPr>
              <a:t>đảm</a:t>
            </a:r>
            <a:r>
              <a:rPr sz="2200" spc="190" dirty="0">
                <a:solidFill>
                  <a:srgbClr val="03499E"/>
                </a:solidFill>
                <a:latin typeface="Times New Roman"/>
                <a:cs typeface="Times New Roman"/>
              </a:rPr>
              <a:t> </a:t>
            </a:r>
            <a:r>
              <a:rPr sz="2200" dirty="0">
                <a:solidFill>
                  <a:srgbClr val="03499E"/>
                </a:solidFill>
                <a:latin typeface="Times New Roman"/>
                <a:cs typeface="Times New Roman"/>
              </a:rPr>
              <a:t>nguyên</a:t>
            </a:r>
            <a:r>
              <a:rPr sz="2200" spc="200" dirty="0">
                <a:solidFill>
                  <a:srgbClr val="03499E"/>
                </a:solidFill>
                <a:latin typeface="Times New Roman"/>
                <a:cs typeface="Times New Roman"/>
              </a:rPr>
              <a:t> </a:t>
            </a:r>
            <a:r>
              <a:rPr sz="2200" dirty="0">
                <a:solidFill>
                  <a:srgbClr val="03499E"/>
                </a:solidFill>
                <a:latin typeface="Times New Roman"/>
                <a:cs typeface="Times New Roman"/>
              </a:rPr>
              <a:t>tắc</a:t>
            </a:r>
            <a:r>
              <a:rPr sz="2200" spc="204" dirty="0">
                <a:solidFill>
                  <a:srgbClr val="03499E"/>
                </a:solidFill>
                <a:latin typeface="Times New Roman"/>
                <a:cs typeface="Times New Roman"/>
              </a:rPr>
              <a:t> </a:t>
            </a:r>
            <a:r>
              <a:rPr sz="2200" spc="-10" dirty="0">
                <a:solidFill>
                  <a:srgbClr val="03499E"/>
                </a:solidFill>
                <a:latin typeface="Times New Roman"/>
                <a:cs typeface="Times New Roman"/>
              </a:rPr>
              <a:t>không </a:t>
            </a:r>
            <a:r>
              <a:rPr sz="2200" dirty="0">
                <a:solidFill>
                  <a:srgbClr val="03499E"/>
                </a:solidFill>
                <a:latin typeface="Times New Roman"/>
                <a:cs typeface="Times New Roman"/>
              </a:rPr>
              <a:t>làm</a:t>
            </a:r>
            <a:r>
              <a:rPr sz="2200" spc="160" dirty="0">
                <a:solidFill>
                  <a:srgbClr val="03499E"/>
                </a:solidFill>
                <a:latin typeface="Times New Roman"/>
                <a:cs typeface="Times New Roman"/>
              </a:rPr>
              <a:t> </a:t>
            </a:r>
            <a:r>
              <a:rPr sz="2200" dirty="0">
                <a:solidFill>
                  <a:srgbClr val="03499E"/>
                </a:solidFill>
                <a:latin typeface="Times New Roman"/>
                <a:cs typeface="Times New Roman"/>
              </a:rPr>
              <a:t>thay</a:t>
            </a:r>
            <a:r>
              <a:rPr sz="2200" spc="185" dirty="0">
                <a:solidFill>
                  <a:srgbClr val="03499E"/>
                </a:solidFill>
                <a:latin typeface="Times New Roman"/>
                <a:cs typeface="Times New Roman"/>
              </a:rPr>
              <a:t> </a:t>
            </a:r>
            <a:r>
              <a:rPr sz="2200" dirty="0">
                <a:solidFill>
                  <a:srgbClr val="03499E"/>
                </a:solidFill>
                <a:latin typeface="Times New Roman"/>
                <a:cs typeface="Times New Roman"/>
              </a:rPr>
              <a:t>đổi</a:t>
            </a:r>
            <a:r>
              <a:rPr sz="2200" spc="150" dirty="0">
                <a:solidFill>
                  <a:srgbClr val="03499E"/>
                </a:solidFill>
                <a:latin typeface="Times New Roman"/>
                <a:cs typeface="Times New Roman"/>
              </a:rPr>
              <a:t> </a:t>
            </a:r>
            <a:r>
              <a:rPr sz="2200" dirty="0">
                <a:solidFill>
                  <a:srgbClr val="03499E"/>
                </a:solidFill>
                <a:latin typeface="Times New Roman"/>
                <a:cs typeface="Times New Roman"/>
              </a:rPr>
              <a:t>nội</a:t>
            </a:r>
            <a:r>
              <a:rPr sz="2200" spc="165" dirty="0">
                <a:solidFill>
                  <a:srgbClr val="03499E"/>
                </a:solidFill>
                <a:latin typeface="Times New Roman"/>
                <a:cs typeface="Times New Roman"/>
              </a:rPr>
              <a:t> </a:t>
            </a:r>
            <a:r>
              <a:rPr sz="2200" dirty="0">
                <a:solidFill>
                  <a:srgbClr val="03499E"/>
                </a:solidFill>
                <a:latin typeface="Times New Roman"/>
                <a:cs typeface="Times New Roman"/>
              </a:rPr>
              <a:t>dung</a:t>
            </a:r>
            <a:r>
              <a:rPr sz="2200" spc="175" dirty="0">
                <a:solidFill>
                  <a:srgbClr val="03499E"/>
                </a:solidFill>
                <a:latin typeface="Times New Roman"/>
                <a:cs typeface="Times New Roman"/>
              </a:rPr>
              <a:t> </a:t>
            </a:r>
            <a:r>
              <a:rPr sz="2200" dirty="0">
                <a:solidFill>
                  <a:srgbClr val="03499E"/>
                </a:solidFill>
                <a:latin typeface="Times New Roman"/>
                <a:cs typeface="Times New Roman"/>
              </a:rPr>
              <a:t>cơ</a:t>
            </a:r>
            <a:r>
              <a:rPr sz="2200" spc="150" dirty="0">
                <a:solidFill>
                  <a:srgbClr val="03499E"/>
                </a:solidFill>
                <a:latin typeface="Times New Roman"/>
                <a:cs typeface="Times New Roman"/>
              </a:rPr>
              <a:t> </a:t>
            </a:r>
            <a:r>
              <a:rPr sz="2200" dirty="0">
                <a:solidFill>
                  <a:srgbClr val="03499E"/>
                </a:solidFill>
                <a:latin typeface="Times New Roman"/>
                <a:cs typeface="Times New Roman"/>
              </a:rPr>
              <a:t>bản</a:t>
            </a:r>
            <a:r>
              <a:rPr sz="2200" spc="180" dirty="0">
                <a:solidFill>
                  <a:srgbClr val="03499E"/>
                </a:solidFill>
                <a:latin typeface="Times New Roman"/>
                <a:cs typeface="Times New Roman"/>
              </a:rPr>
              <a:t> </a:t>
            </a:r>
            <a:r>
              <a:rPr sz="2200" dirty="0">
                <a:solidFill>
                  <a:srgbClr val="03499E"/>
                </a:solidFill>
                <a:latin typeface="Times New Roman"/>
                <a:cs typeface="Times New Roman"/>
              </a:rPr>
              <a:t>của</a:t>
            </a:r>
            <a:r>
              <a:rPr sz="2200" spc="175" dirty="0">
                <a:solidFill>
                  <a:srgbClr val="03499E"/>
                </a:solidFill>
                <a:latin typeface="Times New Roman"/>
                <a:cs typeface="Times New Roman"/>
              </a:rPr>
              <a:t> </a:t>
            </a:r>
            <a:r>
              <a:rPr sz="2200" dirty="0">
                <a:solidFill>
                  <a:srgbClr val="03499E"/>
                </a:solidFill>
                <a:latin typeface="Times New Roman"/>
                <a:cs typeface="Times New Roman"/>
              </a:rPr>
              <a:t>hồ</a:t>
            </a:r>
            <a:r>
              <a:rPr sz="2200" spc="180" dirty="0">
                <a:solidFill>
                  <a:srgbClr val="03499E"/>
                </a:solidFill>
                <a:latin typeface="Times New Roman"/>
                <a:cs typeface="Times New Roman"/>
              </a:rPr>
              <a:t> </a:t>
            </a:r>
            <a:r>
              <a:rPr sz="2200" dirty="0">
                <a:solidFill>
                  <a:srgbClr val="03499E"/>
                </a:solidFill>
                <a:latin typeface="Times New Roman"/>
                <a:cs typeface="Times New Roman"/>
              </a:rPr>
              <a:t>sơ</a:t>
            </a:r>
            <a:r>
              <a:rPr sz="2200" spc="175" dirty="0">
                <a:solidFill>
                  <a:srgbClr val="03499E"/>
                </a:solidFill>
                <a:latin typeface="Times New Roman"/>
                <a:cs typeface="Times New Roman"/>
              </a:rPr>
              <a:t> </a:t>
            </a:r>
            <a:r>
              <a:rPr sz="2200" dirty="0">
                <a:solidFill>
                  <a:srgbClr val="03499E"/>
                </a:solidFill>
                <a:latin typeface="Times New Roman"/>
                <a:cs typeface="Times New Roman"/>
              </a:rPr>
              <a:t>dự</a:t>
            </a:r>
            <a:r>
              <a:rPr sz="2200" spc="170" dirty="0">
                <a:solidFill>
                  <a:srgbClr val="03499E"/>
                </a:solidFill>
                <a:latin typeface="Times New Roman"/>
                <a:cs typeface="Times New Roman"/>
              </a:rPr>
              <a:t> </a:t>
            </a:r>
            <a:r>
              <a:rPr sz="2200" dirty="0">
                <a:solidFill>
                  <a:srgbClr val="03499E"/>
                </a:solidFill>
                <a:latin typeface="Times New Roman"/>
                <a:cs typeface="Times New Roman"/>
              </a:rPr>
              <a:t>thầu</a:t>
            </a:r>
            <a:r>
              <a:rPr sz="2200" spc="185" dirty="0">
                <a:solidFill>
                  <a:srgbClr val="03499E"/>
                </a:solidFill>
                <a:latin typeface="Times New Roman"/>
                <a:cs typeface="Times New Roman"/>
              </a:rPr>
              <a:t> </a:t>
            </a:r>
            <a:r>
              <a:rPr sz="2200" dirty="0">
                <a:solidFill>
                  <a:srgbClr val="03499E"/>
                </a:solidFill>
                <a:latin typeface="Times New Roman"/>
                <a:cs typeface="Times New Roman"/>
              </a:rPr>
              <a:t>đã</a:t>
            </a:r>
            <a:r>
              <a:rPr sz="2200" spc="160" dirty="0">
                <a:solidFill>
                  <a:srgbClr val="03499E"/>
                </a:solidFill>
                <a:latin typeface="Times New Roman"/>
                <a:cs typeface="Times New Roman"/>
              </a:rPr>
              <a:t> </a:t>
            </a:r>
            <a:r>
              <a:rPr sz="2200" dirty="0">
                <a:solidFill>
                  <a:srgbClr val="03499E"/>
                </a:solidFill>
                <a:latin typeface="Times New Roman"/>
                <a:cs typeface="Times New Roman"/>
              </a:rPr>
              <a:t>nộp,</a:t>
            </a:r>
            <a:r>
              <a:rPr sz="2200" spc="170" dirty="0">
                <a:solidFill>
                  <a:srgbClr val="03499E"/>
                </a:solidFill>
                <a:latin typeface="Times New Roman"/>
                <a:cs typeface="Times New Roman"/>
              </a:rPr>
              <a:t> </a:t>
            </a:r>
            <a:r>
              <a:rPr sz="2200" dirty="0">
                <a:solidFill>
                  <a:srgbClr val="03499E"/>
                </a:solidFill>
                <a:latin typeface="Times New Roman"/>
                <a:cs typeface="Times New Roman"/>
              </a:rPr>
              <a:t>không</a:t>
            </a:r>
            <a:r>
              <a:rPr sz="2200" spc="170" dirty="0">
                <a:solidFill>
                  <a:srgbClr val="03499E"/>
                </a:solidFill>
                <a:latin typeface="Times New Roman"/>
                <a:cs typeface="Times New Roman"/>
              </a:rPr>
              <a:t> </a:t>
            </a:r>
            <a:r>
              <a:rPr sz="2200" dirty="0">
                <a:solidFill>
                  <a:srgbClr val="03499E"/>
                </a:solidFill>
                <a:latin typeface="Times New Roman"/>
                <a:cs typeface="Times New Roman"/>
              </a:rPr>
              <a:t>thay</a:t>
            </a:r>
            <a:r>
              <a:rPr sz="2200" spc="185" dirty="0">
                <a:solidFill>
                  <a:srgbClr val="03499E"/>
                </a:solidFill>
                <a:latin typeface="Times New Roman"/>
                <a:cs typeface="Times New Roman"/>
              </a:rPr>
              <a:t> </a:t>
            </a:r>
            <a:r>
              <a:rPr sz="2200" spc="-25" dirty="0">
                <a:solidFill>
                  <a:srgbClr val="03499E"/>
                </a:solidFill>
                <a:latin typeface="Times New Roman"/>
                <a:cs typeface="Times New Roman"/>
              </a:rPr>
              <a:t>đổi </a:t>
            </a:r>
            <a:r>
              <a:rPr sz="2200" dirty="0">
                <a:solidFill>
                  <a:srgbClr val="03499E"/>
                </a:solidFill>
                <a:latin typeface="Times New Roman"/>
                <a:cs typeface="Times New Roman"/>
              </a:rPr>
              <a:t>giá</a:t>
            </a:r>
            <a:r>
              <a:rPr sz="2200" spc="-15" dirty="0">
                <a:solidFill>
                  <a:srgbClr val="03499E"/>
                </a:solidFill>
                <a:latin typeface="Times New Roman"/>
                <a:cs typeface="Times New Roman"/>
              </a:rPr>
              <a:t> </a:t>
            </a:r>
            <a:r>
              <a:rPr sz="2200" dirty="0">
                <a:solidFill>
                  <a:srgbClr val="03499E"/>
                </a:solidFill>
                <a:latin typeface="Times New Roman"/>
                <a:cs typeface="Times New Roman"/>
              </a:rPr>
              <a:t>dự</a:t>
            </a:r>
            <a:r>
              <a:rPr sz="2200" spc="-10" dirty="0">
                <a:solidFill>
                  <a:srgbClr val="03499E"/>
                </a:solidFill>
                <a:latin typeface="Times New Roman"/>
                <a:cs typeface="Times New Roman"/>
              </a:rPr>
              <a:t> </a:t>
            </a:r>
            <a:r>
              <a:rPr sz="2200" spc="-20" dirty="0">
                <a:solidFill>
                  <a:srgbClr val="03499E"/>
                </a:solidFill>
                <a:latin typeface="Times New Roman"/>
                <a:cs typeface="Times New Roman"/>
              </a:rPr>
              <a:t>thầu</a:t>
            </a:r>
            <a:endParaRPr sz="2200">
              <a:latin typeface="Times New Roman"/>
              <a:cs typeface="Times New Roman"/>
            </a:endParaRPr>
          </a:p>
        </p:txBody>
      </p:sp>
      <p:sp>
        <p:nvSpPr>
          <p:cNvPr id="7" name="object 7"/>
          <p:cNvSpPr/>
          <p:nvPr/>
        </p:nvSpPr>
        <p:spPr>
          <a:xfrm>
            <a:off x="2757677" y="4811395"/>
            <a:ext cx="8685530" cy="0"/>
          </a:xfrm>
          <a:custGeom>
            <a:avLst/>
            <a:gdLst/>
            <a:ahLst/>
            <a:cxnLst/>
            <a:rect l="l" t="t" r="r" b="b"/>
            <a:pathLst>
              <a:path w="8685530">
                <a:moveTo>
                  <a:pt x="0" y="0"/>
                </a:moveTo>
                <a:lnTo>
                  <a:pt x="8685403" y="0"/>
                </a:lnTo>
              </a:path>
            </a:pathLst>
          </a:custGeom>
          <a:ln w="25400">
            <a:solidFill>
              <a:srgbClr val="BCC5D5"/>
            </a:solidFill>
          </a:ln>
        </p:spPr>
        <p:txBody>
          <a:bodyPr wrap="square" lIns="0" tIns="0" rIns="0" bIns="0" rtlCol="0"/>
          <a:lstStyle/>
          <a:p>
            <a:endParaRPr/>
          </a:p>
        </p:txBody>
      </p:sp>
      <p:sp>
        <p:nvSpPr>
          <p:cNvPr id="8" name="object 8"/>
          <p:cNvSpPr txBox="1"/>
          <p:nvPr/>
        </p:nvSpPr>
        <p:spPr>
          <a:xfrm>
            <a:off x="2991992" y="4926329"/>
            <a:ext cx="8382634" cy="939165"/>
          </a:xfrm>
          <a:prstGeom prst="rect">
            <a:avLst/>
          </a:prstGeom>
        </p:spPr>
        <p:txBody>
          <a:bodyPr vert="horz" wrap="square" lIns="0" tIns="59690" rIns="0" bIns="0" rtlCol="0">
            <a:spAutoFit/>
          </a:bodyPr>
          <a:lstStyle/>
          <a:p>
            <a:pPr marL="12700" marR="5080" algn="just">
              <a:lnSpc>
                <a:spcPts val="2280"/>
              </a:lnSpc>
              <a:spcBef>
                <a:spcPts val="470"/>
              </a:spcBef>
            </a:pPr>
            <a:r>
              <a:rPr sz="2200" dirty="0">
                <a:solidFill>
                  <a:srgbClr val="03499E"/>
                </a:solidFill>
                <a:latin typeface="Times New Roman"/>
                <a:cs typeface="Times New Roman"/>
              </a:rPr>
              <a:t>Trường</a:t>
            </a:r>
            <a:r>
              <a:rPr sz="2200" spc="-5" dirty="0">
                <a:solidFill>
                  <a:srgbClr val="03499E"/>
                </a:solidFill>
                <a:latin typeface="Times New Roman"/>
                <a:cs typeface="Times New Roman"/>
              </a:rPr>
              <a:t> </a:t>
            </a:r>
            <a:r>
              <a:rPr sz="2200" dirty="0">
                <a:solidFill>
                  <a:srgbClr val="03499E"/>
                </a:solidFill>
                <a:latin typeface="Times New Roman"/>
                <a:cs typeface="Times New Roman"/>
              </a:rPr>
              <a:t>hợp</a:t>
            </a:r>
            <a:r>
              <a:rPr sz="2200" spc="-10" dirty="0">
                <a:solidFill>
                  <a:srgbClr val="03499E"/>
                </a:solidFill>
                <a:latin typeface="Times New Roman"/>
                <a:cs typeface="Times New Roman"/>
              </a:rPr>
              <a:t> </a:t>
            </a:r>
            <a:r>
              <a:rPr sz="2200" dirty="0">
                <a:solidFill>
                  <a:srgbClr val="03499E"/>
                </a:solidFill>
                <a:latin typeface="Times New Roman"/>
                <a:cs typeface="Times New Roman"/>
              </a:rPr>
              <a:t>có</a:t>
            </a:r>
            <a:r>
              <a:rPr sz="2200" spc="-10" dirty="0">
                <a:solidFill>
                  <a:srgbClr val="03499E"/>
                </a:solidFill>
                <a:latin typeface="Times New Roman"/>
                <a:cs typeface="Times New Roman"/>
              </a:rPr>
              <a:t> </a:t>
            </a:r>
            <a:r>
              <a:rPr sz="2200" dirty="0">
                <a:solidFill>
                  <a:srgbClr val="03499E"/>
                </a:solidFill>
                <a:latin typeface="Times New Roman"/>
                <a:cs typeface="Times New Roman"/>
              </a:rPr>
              <a:t>nghi</a:t>
            </a:r>
            <a:r>
              <a:rPr sz="2200" spc="-5" dirty="0">
                <a:solidFill>
                  <a:srgbClr val="03499E"/>
                </a:solidFill>
                <a:latin typeface="Times New Roman"/>
                <a:cs typeface="Times New Roman"/>
              </a:rPr>
              <a:t> </a:t>
            </a:r>
            <a:r>
              <a:rPr sz="2200" dirty="0">
                <a:solidFill>
                  <a:srgbClr val="03499E"/>
                </a:solidFill>
                <a:latin typeface="Times New Roman"/>
                <a:cs typeface="Times New Roman"/>
              </a:rPr>
              <a:t>ngờ</a:t>
            </a:r>
            <a:r>
              <a:rPr sz="2200" spc="-10" dirty="0">
                <a:solidFill>
                  <a:srgbClr val="03499E"/>
                </a:solidFill>
                <a:latin typeface="Times New Roman"/>
                <a:cs typeface="Times New Roman"/>
              </a:rPr>
              <a:t> </a:t>
            </a:r>
            <a:r>
              <a:rPr sz="2200" dirty="0">
                <a:solidFill>
                  <a:srgbClr val="03499E"/>
                </a:solidFill>
                <a:latin typeface="Times New Roman"/>
                <a:cs typeface="Times New Roman"/>
              </a:rPr>
              <a:t>về</a:t>
            </a:r>
            <a:r>
              <a:rPr sz="2200" spc="-30" dirty="0">
                <a:solidFill>
                  <a:srgbClr val="03499E"/>
                </a:solidFill>
                <a:latin typeface="Times New Roman"/>
                <a:cs typeface="Times New Roman"/>
              </a:rPr>
              <a:t> </a:t>
            </a:r>
            <a:r>
              <a:rPr sz="2200" dirty="0">
                <a:solidFill>
                  <a:srgbClr val="03499E"/>
                </a:solidFill>
                <a:latin typeface="Times New Roman"/>
                <a:cs typeface="Times New Roman"/>
              </a:rPr>
              <a:t>tính</a:t>
            </a:r>
            <a:r>
              <a:rPr sz="2200" spc="-15" dirty="0">
                <a:solidFill>
                  <a:srgbClr val="03499E"/>
                </a:solidFill>
                <a:latin typeface="Times New Roman"/>
                <a:cs typeface="Times New Roman"/>
              </a:rPr>
              <a:t> </a:t>
            </a:r>
            <a:r>
              <a:rPr sz="2200" dirty="0">
                <a:solidFill>
                  <a:srgbClr val="03499E"/>
                </a:solidFill>
                <a:latin typeface="Times New Roman"/>
                <a:cs typeface="Times New Roman"/>
              </a:rPr>
              <a:t>xác</a:t>
            </a:r>
            <a:r>
              <a:rPr sz="2200" spc="-10" dirty="0">
                <a:solidFill>
                  <a:srgbClr val="03499E"/>
                </a:solidFill>
                <a:latin typeface="Times New Roman"/>
                <a:cs typeface="Times New Roman"/>
              </a:rPr>
              <a:t> </a:t>
            </a:r>
            <a:r>
              <a:rPr sz="2200" dirty="0">
                <a:solidFill>
                  <a:srgbClr val="03499E"/>
                </a:solidFill>
                <a:latin typeface="Times New Roman"/>
                <a:cs typeface="Times New Roman"/>
              </a:rPr>
              <a:t>thực</a:t>
            </a:r>
            <a:r>
              <a:rPr sz="2200" spc="-15" dirty="0">
                <a:solidFill>
                  <a:srgbClr val="03499E"/>
                </a:solidFill>
                <a:latin typeface="Times New Roman"/>
                <a:cs typeface="Times New Roman"/>
              </a:rPr>
              <a:t> </a:t>
            </a:r>
            <a:r>
              <a:rPr sz="2200" dirty="0">
                <a:solidFill>
                  <a:srgbClr val="03499E"/>
                </a:solidFill>
                <a:latin typeface="Times New Roman"/>
                <a:cs typeface="Times New Roman"/>
              </a:rPr>
              <a:t>của</a:t>
            </a:r>
            <a:r>
              <a:rPr sz="2200" spc="-15" dirty="0">
                <a:solidFill>
                  <a:srgbClr val="03499E"/>
                </a:solidFill>
                <a:latin typeface="Times New Roman"/>
                <a:cs typeface="Times New Roman"/>
              </a:rPr>
              <a:t> </a:t>
            </a:r>
            <a:r>
              <a:rPr sz="2200" dirty="0">
                <a:solidFill>
                  <a:srgbClr val="03499E"/>
                </a:solidFill>
                <a:latin typeface="Times New Roman"/>
                <a:cs typeface="Times New Roman"/>
              </a:rPr>
              <a:t>các</a:t>
            </a:r>
            <a:r>
              <a:rPr sz="2200" spc="-10" dirty="0">
                <a:solidFill>
                  <a:srgbClr val="03499E"/>
                </a:solidFill>
                <a:latin typeface="Times New Roman"/>
                <a:cs typeface="Times New Roman"/>
              </a:rPr>
              <a:t> </a:t>
            </a:r>
            <a:r>
              <a:rPr sz="2200" dirty="0">
                <a:solidFill>
                  <a:srgbClr val="03499E"/>
                </a:solidFill>
                <a:latin typeface="Times New Roman"/>
                <a:cs typeface="Times New Roman"/>
              </a:rPr>
              <a:t>tài</a:t>
            </a:r>
            <a:r>
              <a:rPr sz="2200" spc="-10" dirty="0">
                <a:solidFill>
                  <a:srgbClr val="03499E"/>
                </a:solidFill>
                <a:latin typeface="Times New Roman"/>
                <a:cs typeface="Times New Roman"/>
              </a:rPr>
              <a:t> </a:t>
            </a:r>
            <a:r>
              <a:rPr sz="2200" dirty="0">
                <a:solidFill>
                  <a:srgbClr val="03499E"/>
                </a:solidFill>
                <a:latin typeface="Times New Roman"/>
                <a:cs typeface="Times New Roman"/>
              </a:rPr>
              <a:t>liệu</a:t>
            </a:r>
            <a:r>
              <a:rPr sz="2200" spc="-10" dirty="0">
                <a:solidFill>
                  <a:srgbClr val="03499E"/>
                </a:solidFill>
                <a:latin typeface="Times New Roman"/>
                <a:cs typeface="Times New Roman"/>
              </a:rPr>
              <a:t> </a:t>
            </a:r>
            <a:r>
              <a:rPr sz="2200" dirty="0">
                <a:solidFill>
                  <a:srgbClr val="03499E"/>
                </a:solidFill>
                <a:latin typeface="Times New Roman"/>
                <a:cs typeface="Times New Roman"/>
              </a:rPr>
              <a:t>do</a:t>
            </a:r>
            <a:r>
              <a:rPr sz="2200" spc="-5" dirty="0">
                <a:solidFill>
                  <a:srgbClr val="03499E"/>
                </a:solidFill>
                <a:latin typeface="Times New Roman"/>
                <a:cs typeface="Times New Roman"/>
              </a:rPr>
              <a:t> </a:t>
            </a:r>
            <a:r>
              <a:rPr sz="2200" dirty="0">
                <a:solidFill>
                  <a:srgbClr val="03499E"/>
                </a:solidFill>
                <a:latin typeface="Times New Roman"/>
                <a:cs typeface="Times New Roman"/>
              </a:rPr>
              <a:t>nhà</a:t>
            </a:r>
            <a:r>
              <a:rPr sz="2200" spc="-20" dirty="0">
                <a:solidFill>
                  <a:srgbClr val="03499E"/>
                </a:solidFill>
                <a:latin typeface="Times New Roman"/>
                <a:cs typeface="Times New Roman"/>
              </a:rPr>
              <a:t> </a:t>
            </a:r>
            <a:r>
              <a:rPr sz="2200" dirty="0">
                <a:solidFill>
                  <a:srgbClr val="03499E"/>
                </a:solidFill>
                <a:latin typeface="Times New Roman"/>
                <a:cs typeface="Times New Roman"/>
              </a:rPr>
              <a:t>thầu </a:t>
            </a:r>
            <a:r>
              <a:rPr sz="2200" spc="-20" dirty="0">
                <a:solidFill>
                  <a:srgbClr val="03499E"/>
                </a:solidFill>
                <a:latin typeface="Times New Roman"/>
                <a:cs typeface="Times New Roman"/>
              </a:rPr>
              <a:t>cung </a:t>
            </a:r>
            <a:r>
              <a:rPr sz="2200" dirty="0">
                <a:solidFill>
                  <a:srgbClr val="03499E"/>
                </a:solidFill>
                <a:latin typeface="Times New Roman"/>
                <a:cs typeface="Times New Roman"/>
              </a:rPr>
              <a:t>cấp,</a:t>
            </a:r>
            <a:r>
              <a:rPr sz="2200" spc="185" dirty="0">
                <a:solidFill>
                  <a:srgbClr val="03499E"/>
                </a:solidFill>
                <a:latin typeface="Times New Roman"/>
                <a:cs typeface="Times New Roman"/>
              </a:rPr>
              <a:t> </a:t>
            </a:r>
            <a:r>
              <a:rPr sz="2200" dirty="0">
                <a:solidFill>
                  <a:srgbClr val="03499E"/>
                </a:solidFill>
                <a:latin typeface="Times New Roman"/>
                <a:cs typeface="Times New Roman"/>
              </a:rPr>
              <a:t>bên</a:t>
            </a:r>
            <a:r>
              <a:rPr sz="2200" spc="204" dirty="0">
                <a:solidFill>
                  <a:srgbClr val="03499E"/>
                </a:solidFill>
                <a:latin typeface="Times New Roman"/>
                <a:cs typeface="Times New Roman"/>
              </a:rPr>
              <a:t> </a:t>
            </a:r>
            <a:r>
              <a:rPr sz="2200" dirty="0">
                <a:solidFill>
                  <a:srgbClr val="03499E"/>
                </a:solidFill>
                <a:latin typeface="Times New Roman"/>
                <a:cs typeface="Times New Roman"/>
              </a:rPr>
              <a:t>mời</a:t>
            </a:r>
            <a:r>
              <a:rPr sz="2200" spc="200" dirty="0">
                <a:solidFill>
                  <a:srgbClr val="03499E"/>
                </a:solidFill>
                <a:latin typeface="Times New Roman"/>
                <a:cs typeface="Times New Roman"/>
              </a:rPr>
              <a:t> </a:t>
            </a:r>
            <a:r>
              <a:rPr sz="2200" dirty="0">
                <a:solidFill>
                  <a:srgbClr val="03499E"/>
                </a:solidFill>
                <a:latin typeface="Times New Roman"/>
                <a:cs typeface="Times New Roman"/>
              </a:rPr>
              <a:t>thầu</a:t>
            </a:r>
            <a:r>
              <a:rPr sz="2200" spc="185" dirty="0">
                <a:solidFill>
                  <a:srgbClr val="03499E"/>
                </a:solidFill>
                <a:latin typeface="Times New Roman"/>
                <a:cs typeface="Times New Roman"/>
              </a:rPr>
              <a:t> </a:t>
            </a:r>
            <a:r>
              <a:rPr sz="2200" dirty="0">
                <a:solidFill>
                  <a:srgbClr val="03499E"/>
                </a:solidFill>
                <a:latin typeface="Times New Roman"/>
                <a:cs typeface="Times New Roman"/>
              </a:rPr>
              <a:t>được</a:t>
            </a:r>
            <a:r>
              <a:rPr sz="2200" spc="190" dirty="0">
                <a:solidFill>
                  <a:srgbClr val="03499E"/>
                </a:solidFill>
                <a:latin typeface="Times New Roman"/>
                <a:cs typeface="Times New Roman"/>
              </a:rPr>
              <a:t> </a:t>
            </a:r>
            <a:r>
              <a:rPr sz="2200" dirty="0">
                <a:solidFill>
                  <a:srgbClr val="03499E"/>
                </a:solidFill>
                <a:latin typeface="Times New Roman"/>
                <a:cs typeface="Times New Roman"/>
              </a:rPr>
              <a:t>xác</a:t>
            </a:r>
            <a:r>
              <a:rPr sz="2200" spc="195" dirty="0">
                <a:solidFill>
                  <a:srgbClr val="03499E"/>
                </a:solidFill>
                <a:latin typeface="Times New Roman"/>
                <a:cs typeface="Times New Roman"/>
              </a:rPr>
              <a:t> </a:t>
            </a:r>
            <a:r>
              <a:rPr sz="2200" dirty="0">
                <a:solidFill>
                  <a:srgbClr val="03499E"/>
                </a:solidFill>
                <a:latin typeface="Times New Roman"/>
                <a:cs typeface="Times New Roman"/>
              </a:rPr>
              <a:t>minh</a:t>
            </a:r>
            <a:r>
              <a:rPr sz="2200" spc="190" dirty="0">
                <a:solidFill>
                  <a:srgbClr val="03499E"/>
                </a:solidFill>
                <a:latin typeface="Times New Roman"/>
                <a:cs typeface="Times New Roman"/>
              </a:rPr>
              <a:t> </a:t>
            </a:r>
            <a:r>
              <a:rPr sz="2200" dirty="0">
                <a:solidFill>
                  <a:srgbClr val="03499E"/>
                </a:solidFill>
                <a:latin typeface="Times New Roman"/>
                <a:cs typeface="Times New Roman"/>
              </a:rPr>
              <a:t>với</a:t>
            </a:r>
            <a:r>
              <a:rPr sz="2200" spc="185" dirty="0">
                <a:solidFill>
                  <a:srgbClr val="03499E"/>
                </a:solidFill>
                <a:latin typeface="Times New Roman"/>
                <a:cs typeface="Times New Roman"/>
              </a:rPr>
              <a:t> </a:t>
            </a:r>
            <a:r>
              <a:rPr sz="2200" dirty="0">
                <a:solidFill>
                  <a:srgbClr val="03499E"/>
                </a:solidFill>
                <a:latin typeface="Times New Roman"/>
                <a:cs typeface="Times New Roman"/>
              </a:rPr>
              <a:t>các</a:t>
            </a:r>
            <a:r>
              <a:rPr sz="2200" spc="185" dirty="0">
                <a:solidFill>
                  <a:srgbClr val="03499E"/>
                </a:solidFill>
                <a:latin typeface="Times New Roman"/>
                <a:cs typeface="Times New Roman"/>
              </a:rPr>
              <a:t> </a:t>
            </a:r>
            <a:r>
              <a:rPr sz="2200" dirty="0">
                <a:solidFill>
                  <a:srgbClr val="03499E"/>
                </a:solidFill>
                <a:latin typeface="Times New Roman"/>
                <a:cs typeface="Times New Roman"/>
              </a:rPr>
              <a:t>tổ</a:t>
            </a:r>
            <a:r>
              <a:rPr sz="2200" spc="185" dirty="0">
                <a:solidFill>
                  <a:srgbClr val="03499E"/>
                </a:solidFill>
                <a:latin typeface="Times New Roman"/>
                <a:cs typeface="Times New Roman"/>
              </a:rPr>
              <a:t> </a:t>
            </a:r>
            <a:r>
              <a:rPr sz="2200" dirty="0">
                <a:solidFill>
                  <a:srgbClr val="03499E"/>
                </a:solidFill>
                <a:latin typeface="Times New Roman"/>
                <a:cs typeface="Times New Roman"/>
              </a:rPr>
              <a:t>chức,</a:t>
            </a:r>
            <a:r>
              <a:rPr sz="2200" spc="195" dirty="0">
                <a:solidFill>
                  <a:srgbClr val="03499E"/>
                </a:solidFill>
                <a:latin typeface="Times New Roman"/>
                <a:cs typeface="Times New Roman"/>
              </a:rPr>
              <a:t> </a:t>
            </a:r>
            <a:r>
              <a:rPr sz="2200" dirty="0">
                <a:solidFill>
                  <a:srgbClr val="03499E"/>
                </a:solidFill>
                <a:latin typeface="Times New Roman"/>
                <a:cs typeface="Times New Roman"/>
              </a:rPr>
              <a:t>cá</a:t>
            </a:r>
            <a:r>
              <a:rPr sz="2200" spc="180" dirty="0">
                <a:solidFill>
                  <a:srgbClr val="03499E"/>
                </a:solidFill>
                <a:latin typeface="Times New Roman"/>
                <a:cs typeface="Times New Roman"/>
              </a:rPr>
              <a:t> </a:t>
            </a:r>
            <a:r>
              <a:rPr sz="2200" dirty="0">
                <a:solidFill>
                  <a:srgbClr val="03499E"/>
                </a:solidFill>
                <a:latin typeface="Times New Roman"/>
                <a:cs typeface="Times New Roman"/>
              </a:rPr>
              <a:t>nhân</a:t>
            </a:r>
            <a:r>
              <a:rPr sz="2200" spc="190" dirty="0">
                <a:solidFill>
                  <a:srgbClr val="03499E"/>
                </a:solidFill>
                <a:latin typeface="Times New Roman"/>
                <a:cs typeface="Times New Roman"/>
              </a:rPr>
              <a:t> </a:t>
            </a:r>
            <a:r>
              <a:rPr sz="2200" dirty="0">
                <a:solidFill>
                  <a:srgbClr val="03499E"/>
                </a:solidFill>
                <a:latin typeface="Times New Roman"/>
                <a:cs typeface="Times New Roman"/>
              </a:rPr>
              <a:t>có</a:t>
            </a:r>
            <a:r>
              <a:rPr sz="2200" spc="185" dirty="0">
                <a:solidFill>
                  <a:srgbClr val="03499E"/>
                </a:solidFill>
                <a:latin typeface="Times New Roman"/>
                <a:cs typeface="Times New Roman"/>
              </a:rPr>
              <a:t> </a:t>
            </a:r>
            <a:r>
              <a:rPr sz="2200" dirty="0">
                <a:solidFill>
                  <a:srgbClr val="03499E"/>
                </a:solidFill>
                <a:latin typeface="Times New Roman"/>
                <a:cs typeface="Times New Roman"/>
              </a:rPr>
              <a:t>liên</a:t>
            </a:r>
            <a:r>
              <a:rPr sz="2200" spc="190" dirty="0">
                <a:solidFill>
                  <a:srgbClr val="03499E"/>
                </a:solidFill>
                <a:latin typeface="Times New Roman"/>
                <a:cs typeface="Times New Roman"/>
              </a:rPr>
              <a:t> </a:t>
            </a:r>
            <a:r>
              <a:rPr sz="2200" spc="-20" dirty="0">
                <a:solidFill>
                  <a:srgbClr val="03499E"/>
                </a:solidFill>
                <a:latin typeface="Times New Roman"/>
                <a:cs typeface="Times New Roman"/>
              </a:rPr>
              <a:t>quan </a:t>
            </a:r>
            <a:r>
              <a:rPr sz="2200" dirty="0">
                <a:solidFill>
                  <a:srgbClr val="03499E"/>
                </a:solidFill>
                <a:latin typeface="Times New Roman"/>
                <a:cs typeface="Times New Roman"/>
              </a:rPr>
              <a:t>đến</a:t>
            </a:r>
            <a:r>
              <a:rPr sz="2200" spc="-20" dirty="0">
                <a:solidFill>
                  <a:srgbClr val="03499E"/>
                </a:solidFill>
                <a:latin typeface="Times New Roman"/>
                <a:cs typeface="Times New Roman"/>
              </a:rPr>
              <a:t> </a:t>
            </a:r>
            <a:r>
              <a:rPr sz="2200" dirty="0">
                <a:solidFill>
                  <a:srgbClr val="03499E"/>
                </a:solidFill>
                <a:latin typeface="Times New Roman"/>
                <a:cs typeface="Times New Roman"/>
              </a:rPr>
              <a:t>nội</a:t>
            </a:r>
            <a:r>
              <a:rPr sz="2200" spc="-35" dirty="0">
                <a:solidFill>
                  <a:srgbClr val="03499E"/>
                </a:solidFill>
                <a:latin typeface="Times New Roman"/>
                <a:cs typeface="Times New Roman"/>
              </a:rPr>
              <a:t> </a:t>
            </a:r>
            <a:r>
              <a:rPr sz="2200" dirty="0">
                <a:solidFill>
                  <a:srgbClr val="03499E"/>
                </a:solidFill>
                <a:latin typeface="Times New Roman"/>
                <a:cs typeface="Times New Roman"/>
              </a:rPr>
              <a:t>dung</a:t>
            </a:r>
            <a:r>
              <a:rPr sz="2200" spc="-45" dirty="0">
                <a:solidFill>
                  <a:srgbClr val="03499E"/>
                </a:solidFill>
                <a:latin typeface="Times New Roman"/>
                <a:cs typeface="Times New Roman"/>
              </a:rPr>
              <a:t> </a:t>
            </a:r>
            <a:r>
              <a:rPr sz="2200" dirty="0">
                <a:solidFill>
                  <a:srgbClr val="03499E"/>
                </a:solidFill>
                <a:latin typeface="Times New Roman"/>
                <a:cs typeface="Times New Roman"/>
              </a:rPr>
              <a:t>của</a:t>
            </a:r>
            <a:r>
              <a:rPr sz="2200" spc="-25" dirty="0">
                <a:solidFill>
                  <a:srgbClr val="03499E"/>
                </a:solidFill>
                <a:latin typeface="Times New Roman"/>
                <a:cs typeface="Times New Roman"/>
              </a:rPr>
              <a:t> </a:t>
            </a:r>
            <a:r>
              <a:rPr sz="2200" dirty="0">
                <a:solidFill>
                  <a:srgbClr val="03499E"/>
                </a:solidFill>
                <a:latin typeface="Times New Roman"/>
                <a:cs typeface="Times New Roman"/>
              </a:rPr>
              <a:t>tài</a:t>
            </a:r>
            <a:r>
              <a:rPr sz="2200" spc="-30" dirty="0">
                <a:solidFill>
                  <a:srgbClr val="03499E"/>
                </a:solidFill>
                <a:latin typeface="Times New Roman"/>
                <a:cs typeface="Times New Roman"/>
              </a:rPr>
              <a:t> </a:t>
            </a:r>
            <a:r>
              <a:rPr sz="2200" spc="-20" dirty="0">
                <a:solidFill>
                  <a:srgbClr val="03499E"/>
                </a:solidFill>
                <a:latin typeface="Times New Roman"/>
                <a:cs typeface="Times New Roman"/>
              </a:rPr>
              <a:t>liệu</a:t>
            </a:r>
            <a:endParaRPr sz="2200">
              <a:latin typeface="Times New Roman"/>
              <a:cs typeface="Times New Roman"/>
            </a:endParaRPr>
          </a:p>
        </p:txBody>
      </p:sp>
      <p:sp>
        <p:nvSpPr>
          <p:cNvPr id="9" name="object 9"/>
          <p:cNvSpPr/>
          <p:nvPr/>
        </p:nvSpPr>
        <p:spPr>
          <a:xfrm>
            <a:off x="2757677" y="6762198"/>
            <a:ext cx="8685530" cy="0"/>
          </a:xfrm>
          <a:custGeom>
            <a:avLst/>
            <a:gdLst/>
            <a:ahLst/>
            <a:cxnLst/>
            <a:rect l="l" t="t" r="r" b="b"/>
            <a:pathLst>
              <a:path w="8685530">
                <a:moveTo>
                  <a:pt x="0" y="0"/>
                </a:moveTo>
                <a:lnTo>
                  <a:pt x="8685403" y="1"/>
                </a:lnTo>
              </a:path>
            </a:pathLst>
          </a:custGeom>
          <a:ln w="25400">
            <a:solidFill>
              <a:srgbClr val="BCC5D5"/>
            </a:solidFill>
          </a:ln>
        </p:spPr>
        <p:txBody>
          <a:bodyPr wrap="square" lIns="0" tIns="0" rIns="0" bIns="0" rtlCol="0"/>
          <a:lstStyle/>
          <a:p>
            <a:endParaRPr/>
          </a:p>
        </p:txBody>
      </p:sp>
      <p:sp>
        <p:nvSpPr>
          <p:cNvPr id="10" name="Slide Number Placeholder 9">
            <a:extLst>
              <a:ext uri="{FF2B5EF4-FFF2-40B4-BE49-F238E27FC236}">
                <a16:creationId xmlns:a16="http://schemas.microsoft.com/office/drawing/2014/main" id="{F58879C3-2673-8A69-566F-9021CB893B4F}"/>
              </a:ext>
            </a:extLst>
          </p:cNvPr>
          <p:cNvSpPr>
            <a:spLocks noGrp="1"/>
          </p:cNvSpPr>
          <p:nvPr>
            <p:ph type="sldNum" sz="quarter" idx="7"/>
          </p:nvPr>
        </p:nvSpPr>
        <p:spPr/>
        <p:txBody>
          <a:bodyPr/>
          <a:lstStyle/>
          <a:p>
            <a:pPr marL="4939665">
              <a:lnSpc>
                <a:spcPts val="1655"/>
              </a:lnSpc>
            </a:pPr>
            <a:fld id="{81D60167-4931-47E6-BA6A-407CBD079E47}" type="slidenum">
              <a:rPr lang="en-US" spc="-25" smtClean="0"/>
              <a:t>103</a:t>
            </a:fld>
            <a:endParaRPr lang="en-US" spc="-25" dirty="0"/>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524508" y="822071"/>
            <a:ext cx="9741535" cy="5720715"/>
            <a:chOff x="1524508" y="822071"/>
            <a:chExt cx="9741535" cy="5720715"/>
          </a:xfrm>
        </p:grpSpPr>
        <p:sp>
          <p:nvSpPr>
            <p:cNvPr id="3" name="object 3"/>
            <p:cNvSpPr/>
            <p:nvPr/>
          </p:nvSpPr>
          <p:spPr>
            <a:xfrm>
              <a:off x="1537208" y="967574"/>
              <a:ext cx="9716135" cy="907415"/>
            </a:xfrm>
            <a:custGeom>
              <a:avLst/>
              <a:gdLst/>
              <a:ahLst/>
              <a:cxnLst/>
              <a:rect l="l" t="t" r="r" b="b"/>
              <a:pathLst>
                <a:path w="9716135" h="907414">
                  <a:moveTo>
                    <a:pt x="9715881" y="0"/>
                  </a:moveTo>
                  <a:lnTo>
                    <a:pt x="0" y="0"/>
                  </a:lnTo>
                  <a:lnTo>
                    <a:pt x="0" y="907199"/>
                  </a:lnTo>
                  <a:lnTo>
                    <a:pt x="9715881" y="907199"/>
                  </a:lnTo>
                  <a:lnTo>
                    <a:pt x="9715881" y="0"/>
                  </a:lnTo>
                  <a:close/>
                </a:path>
              </a:pathLst>
            </a:custGeom>
            <a:solidFill>
              <a:srgbClr val="E9E1D5">
                <a:alpha val="90194"/>
              </a:srgbClr>
            </a:solidFill>
          </p:spPr>
          <p:txBody>
            <a:bodyPr wrap="square" lIns="0" tIns="0" rIns="0" bIns="0" rtlCol="0"/>
            <a:lstStyle/>
            <a:p>
              <a:endParaRPr/>
            </a:p>
          </p:txBody>
        </p:sp>
        <p:sp>
          <p:nvSpPr>
            <p:cNvPr id="4" name="object 4"/>
            <p:cNvSpPr/>
            <p:nvPr/>
          </p:nvSpPr>
          <p:spPr>
            <a:xfrm>
              <a:off x="1537208" y="967574"/>
              <a:ext cx="9716135" cy="907415"/>
            </a:xfrm>
            <a:custGeom>
              <a:avLst/>
              <a:gdLst/>
              <a:ahLst/>
              <a:cxnLst/>
              <a:rect l="l" t="t" r="r" b="b"/>
              <a:pathLst>
                <a:path w="9716135" h="907414">
                  <a:moveTo>
                    <a:pt x="0" y="907199"/>
                  </a:moveTo>
                  <a:lnTo>
                    <a:pt x="9715881" y="907199"/>
                  </a:lnTo>
                  <a:lnTo>
                    <a:pt x="9715881" y="0"/>
                  </a:lnTo>
                  <a:lnTo>
                    <a:pt x="0" y="0"/>
                  </a:lnTo>
                  <a:lnTo>
                    <a:pt x="0" y="907199"/>
                  </a:lnTo>
                  <a:close/>
                </a:path>
              </a:pathLst>
            </a:custGeom>
            <a:ln w="25400">
              <a:solidFill>
                <a:srgbClr val="2A5F9E"/>
              </a:solidFill>
            </a:ln>
          </p:spPr>
          <p:txBody>
            <a:bodyPr wrap="square" lIns="0" tIns="0" rIns="0" bIns="0" rtlCol="0"/>
            <a:lstStyle/>
            <a:p>
              <a:endParaRPr/>
            </a:p>
          </p:txBody>
        </p:sp>
        <p:sp>
          <p:nvSpPr>
            <p:cNvPr id="5" name="object 5"/>
            <p:cNvSpPr/>
            <p:nvPr/>
          </p:nvSpPr>
          <p:spPr>
            <a:xfrm>
              <a:off x="2023109" y="834771"/>
              <a:ext cx="6801484" cy="266065"/>
            </a:xfrm>
            <a:custGeom>
              <a:avLst/>
              <a:gdLst/>
              <a:ahLst/>
              <a:cxnLst/>
              <a:rect l="l" t="t" r="r" b="b"/>
              <a:pathLst>
                <a:path w="6801484" h="266065">
                  <a:moveTo>
                    <a:pt x="6756781" y="0"/>
                  </a:moveTo>
                  <a:lnTo>
                    <a:pt x="44195" y="0"/>
                  </a:lnTo>
                  <a:lnTo>
                    <a:pt x="27003" y="3476"/>
                  </a:lnTo>
                  <a:lnTo>
                    <a:pt x="12954" y="12953"/>
                  </a:lnTo>
                  <a:lnTo>
                    <a:pt x="3476" y="27003"/>
                  </a:lnTo>
                  <a:lnTo>
                    <a:pt x="0" y="44195"/>
                  </a:lnTo>
                  <a:lnTo>
                    <a:pt x="0" y="221361"/>
                  </a:lnTo>
                  <a:lnTo>
                    <a:pt x="3476" y="238627"/>
                  </a:lnTo>
                  <a:lnTo>
                    <a:pt x="12954" y="252714"/>
                  </a:lnTo>
                  <a:lnTo>
                    <a:pt x="27003" y="262205"/>
                  </a:lnTo>
                  <a:lnTo>
                    <a:pt x="44195" y="265683"/>
                  </a:lnTo>
                  <a:lnTo>
                    <a:pt x="6756781" y="265683"/>
                  </a:lnTo>
                  <a:lnTo>
                    <a:pt x="6774047" y="262205"/>
                  </a:lnTo>
                  <a:lnTo>
                    <a:pt x="6788134" y="252714"/>
                  </a:lnTo>
                  <a:lnTo>
                    <a:pt x="6797625" y="238627"/>
                  </a:lnTo>
                  <a:lnTo>
                    <a:pt x="6801104" y="221361"/>
                  </a:lnTo>
                  <a:lnTo>
                    <a:pt x="6801104" y="44195"/>
                  </a:lnTo>
                  <a:lnTo>
                    <a:pt x="6797625" y="27003"/>
                  </a:lnTo>
                  <a:lnTo>
                    <a:pt x="6788134" y="12953"/>
                  </a:lnTo>
                  <a:lnTo>
                    <a:pt x="6774047" y="3476"/>
                  </a:lnTo>
                  <a:lnTo>
                    <a:pt x="6756781" y="0"/>
                  </a:lnTo>
                  <a:close/>
                </a:path>
              </a:pathLst>
            </a:custGeom>
            <a:solidFill>
              <a:srgbClr val="2A5F9E"/>
            </a:solidFill>
          </p:spPr>
          <p:txBody>
            <a:bodyPr wrap="square" lIns="0" tIns="0" rIns="0" bIns="0" rtlCol="0"/>
            <a:lstStyle/>
            <a:p>
              <a:endParaRPr/>
            </a:p>
          </p:txBody>
        </p:sp>
        <p:sp>
          <p:nvSpPr>
            <p:cNvPr id="6" name="object 6"/>
            <p:cNvSpPr/>
            <p:nvPr/>
          </p:nvSpPr>
          <p:spPr>
            <a:xfrm>
              <a:off x="2023109" y="834771"/>
              <a:ext cx="6801484" cy="266065"/>
            </a:xfrm>
            <a:custGeom>
              <a:avLst/>
              <a:gdLst/>
              <a:ahLst/>
              <a:cxnLst/>
              <a:rect l="l" t="t" r="r" b="b"/>
              <a:pathLst>
                <a:path w="6801484" h="266065">
                  <a:moveTo>
                    <a:pt x="0" y="44195"/>
                  </a:moveTo>
                  <a:lnTo>
                    <a:pt x="3476" y="27003"/>
                  </a:lnTo>
                  <a:lnTo>
                    <a:pt x="12954" y="12953"/>
                  </a:lnTo>
                  <a:lnTo>
                    <a:pt x="27003" y="3476"/>
                  </a:lnTo>
                  <a:lnTo>
                    <a:pt x="44195" y="0"/>
                  </a:lnTo>
                  <a:lnTo>
                    <a:pt x="6756781" y="0"/>
                  </a:lnTo>
                  <a:lnTo>
                    <a:pt x="6774047" y="3476"/>
                  </a:lnTo>
                  <a:lnTo>
                    <a:pt x="6788134" y="12953"/>
                  </a:lnTo>
                  <a:lnTo>
                    <a:pt x="6797625" y="27003"/>
                  </a:lnTo>
                  <a:lnTo>
                    <a:pt x="6801104" y="44195"/>
                  </a:lnTo>
                  <a:lnTo>
                    <a:pt x="6801104" y="221361"/>
                  </a:lnTo>
                  <a:lnTo>
                    <a:pt x="6797625" y="238627"/>
                  </a:lnTo>
                  <a:lnTo>
                    <a:pt x="6788134" y="252714"/>
                  </a:lnTo>
                  <a:lnTo>
                    <a:pt x="6774047" y="262205"/>
                  </a:lnTo>
                  <a:lnTo>
                    <a:pt x="6756781" y="265683"/>
                  </a:lnTo>
                  <a:lnTo>
                    <a:pt x="44195" y="265683"/>
                  </a:lnTo>
                  <a:lnTo>
                    <a:pt x="27003" y="262205"/>
                  </a:lnTo>
                  <a:lnTo>
                    <a:pt x="12954" y="252714"/>
                  </a:lnTo>
                  <a:lnTo>
                    <a:pt x="3476" y="238627"/>
                  </a:lnTo>
                  <a:lnTo>
                    <a:pt x="0" y="221361"/>
                  </a:lnTo>
                  <a:lnTo>
                    <a:pt x="0" y="44195"/>
                  </a:lnTo>
                  <a:close/>
                </a:path>
              </a:pathLst>
            </a:custGeom>
            <a:ln w="25399">
              <a:solidFill>
                <a:srgbClr val="E9E1D5"/>
              </a:solidFill>
            </a:ln>
          </p:spPr>
          <p:txBody>
            <a:bodyPr wrap="square" lIns="0" tIns="0" rIns="0" bIns="0" rtlCol="0"/>
            <a:lstStyle/>
            <a:p>
              <a:endParaRPr/>
            </a:p>
          </p:txBody>
        </p:sp>
        <p:sp>
          <p:nvSpPr>
            <p:cNvPr id="7" name="object 7"/>
            <p:cNvSpPr/>
            <p:nvPr/>
          </p:nvSpPr>
          <p:spPr>
            <a:xfrm>
              <a:off x="1537208" y="2056218"/>
              <a:ext cx="9716135" cy="907415"/>
            </a:xfrm>
            <a:custGeom>
              <a:avLst/>
              <a:gdLst/>
              <a:ahLst/>
              <a:cxnLst/>
              <a:rect l="l" t="t" r="r" b="b"/>
              <a:pathLst>
                <a:path w="9716135" h="907414">
                  <a:moveTo>
                    <a:pt x="9715881" y="0"/>
                  </a:moveTo>
                  <a:lnTo>
                    <a:pt x="0" y="0"/>
                  </a:lnTo>
                  <a:lnTo>
                    <a:pt x="0" y="907199"/>
                  </a:lnTo>
                  <a:lnTo>
                    <a:pt x="9715881" y="907199"/>
                  </a:lnTo>
                  <a:lnTo>
                    <a:pt x="9715881" y="0"/>
                  </a:lnTo>
                  <a:close/>
                </a:path>
              </a:pathLst>
            </a:custGeom>
            <a:solidFill>
              <a:srgbClr val="E9E1D5">
                <a:alpha val="90194"/>
              </a:srgbClr>
            </a:solidFill>
          </p:spPr>
          <p:txBody>
            <a:bodyPr wrap="square" lIns="0" tIns="0" rIns="0" bIns="0" rtlCol="0"/>
            <a:lstStyle/>
            <a:p>
              <a:endParaRPr/>
            </a:p>
          </p:txBody>
        </p:sp>
        <p:sp>
          <p:nvSpPr>
            <p:cNvPr id="8" name="object 8"/>
            <p:cNvSpPr/>
            <p:nvPr/>
          </p:nvSpPr>
          <p:spPr>
            <a:xfrm>
              <a:off x="1537208" y="2056218"/>
              <a:ext cx="9716135" cy="907415"/>
            </a:xfrm>
            <a:custGeom>
              <a:avLst/>
              <a:gdLst/>
              <a:ahLst/>
              <a:cxnLst/>
              <a:rect l="l" t="t" r="r" b="b"/>
              <a:pathLst>
                <a:path w="9716135" h="907414">
                  <a:moveTo>
                    <a:pt x="0" y="907199"/>
                  </a:moveTo>
                  <a:lnTo>
                    <a:pt x="9715881" y="907199"/>
                  </a:lnTo>
                  <a:lnTo>
                    <a:pt x="9715881" y="0"/>
                  </a:lnTo>
                  <a:lnTo>
                    <a:pt x="0" y="0"/>
                  </a:lnTo>
                  <a:lnTo>
                    <a:pt x="0" y="907199"/>
                  </a:lnTo>
                  <a:close/>
                </a:path>
              </a:pathLst>
            </a:custGeom>
            <a:ln w="25400">
              <a:solidFill>
                <a:srgbClr val="2A5F9E"/>
              </a:solidFill>
            </a:ln>
          </p:spPr>
          <p:txBody>
            <a:bodyPr wrap="square" lIns="0" tIns="0" rIns="0" bIns="0" rtlCol="0"/>
            <a:lstStyle/>
            <a:p>
              <a:endParaRPr/>
            </a:p>
          </p:txBody>
        </p:sp>
        <p:sp>
          <p:nvSpPr>
            <p:cNvPr id="9" name="object 9"/>
            <p:cNvSpPr/>
            <p:nvPr/>
          </p:nvSpPr>
          <p:spPr>
            <a:xfrm>
              <a:off x="2023109" y="1923415"/>
              <a:ext cx="6801484" cy="266065"/>
            </a:xfrm>
            <a:custGeom>
              <a:avLst/>
              <a:gdLst/>
              <a:ahLst/>
              <a:cxnLst/>
              <a:rect l="l" t="t" r="r" b="b"/>
              <a:pathLst>
                <a:path w="6801484" h="266064">
                  <a:moveTo>
                    <a:pt x="6756781" y="0"/>
                  </a:moveTo>
                  <a:lnTo>
                    <a:pt x="44195" y="0"/>
                  </a:lnTo>
                  <a:lnTo>
                    <a:pt x="27003" y="3476"/>
                  </a:lnTo>
                  <a:lnTo>
                    <a:pt x="12954" y="12954"/>
                  </a:lnTo>
                  <a:lnTo>
                    <a:pt x="3476" y="27003"/>
                  </a:lnTo>
                  <a:lnTo>
                    <a:pt x="0" y="44196"/>
                  </a:lnTo>
                  <a:lnTo>
                    <a:pt x="0" y="221361"/>
                  </a:lnTo>
                  <a:lnTo>
                    <a:pt x="3476" y="238627"/>
                  </a:lnTo>
                  <a:lnTo>
                    <a:pt x="12954" y="252714"/>
                  </a:lnTo>
                  <a:lnTo>
                    <a:pt x="27003" y="262205"/>
                  </a:lnTo>
                  <a:lnTo>
                    <a:pt x="44195" y="265684"/>
                  </a:lnTo>
                  <a:lnTo>
                    <a:pt x="6756781" y="265684"/>
                  </a:lnTo>
                  <a:lnTo>
                    <a:pt x="6774047" y="262205"/>
                  </a:lnTo>
                  <a:lnTo>
                    <a:pt x="6788134" y="252714"/>
                  </a:lnTo>
                  <a:lnTo>
                    <a:pt x="6797625" y="238627"/>
                  </a:lnTo>
                  <a:lnTo>
                    <a:pt x="6801104" y="221361"/>
                  </a:lnTo>
                  <a:lnTo>
                    <a:pt x="6801104" y="44196"/>
                  </a:lnTo>
                  <a:lnTo>
                    <a:pt x="6797625" y="27003"/>
                  </a:lnTo>
                  <a:lnTo>
                    <a:pt x="6788134" y="12953"/>
                  </a:lnTo>
                  <a:lnTo>
                    <a:pt x="6774047" y="3476"/>
                  </a:lnTo>
                  <a:lnTo>
                    <a:pt x="6756781" y="0"/>
                  </a:lnTo>
                  <a:close/>
                </a:path>
              </a:pathLst>
            </a:custGeom>
            <a:solidFill>
              <a:srgbClr val="2A5F9E"/>
            </a:solidFill>
          </p:spPr>
          <p:txBody>
            <a:bodyPr wrap="square" lIns="0" tIns="0" rIns="0" bIns="0" rtlCol="0"/>
            <a:lstStyle/>
            <a:p>
              <a:endParaRPr/>
            </a:p>
          </p:txBody>
        </p:sp>
        <p:sp>
          <p:nvSpPr>
            <p:cNvPr id="10" name="object 10"/>
            <p:cNvSpPr/>
            <p:nvPr/>
          </p:nvSpPr>
          <p:spPr>
            <a:xfrm>
              <a:off x="2023109" y="1923415"/>
              <a:ext cx="6801484" cy="266065"/>
            </a:xfrm>
            <a:custGeom>
              <a:avLst/>
              <a:gdLst/>
              <a:ahLst/>
              <a:cxnLst/>
              <a:rect l="l" t="t" r="r" b="b"/>
              <a:pathLst>
                <a:path w="6801484" h="266064">
                  <a:moveTo>
                    <a:pt x="0" y="44196"/>
                  </a:moveTo>
                  <a:lnTo>
                    <a:pt x="3476" y="27003"/>
                  </a:lnTo>
                  <a:lnTo>
                    <a:pt x="12954" y="12954"/>
                  </a:lnTo>
                  <a:lnTo>
                    <a:pt x="27003" y="3476"/>
                  </a:lnTo>
                  <a:lnTo>
                    <a:pt x="44195" y="0"/>
                  </a:lnTo>
                  <a:lnTo>
                    <a:pt x="6756781" y="0"/>
                  </a:lnTo>
                  <a:lnTo>
                    <a:pt x="6774047" y="3476"/>
                  </a:lnTo>
                  <a:lnTo>
                    <a:pt x="6788134" y="12953"/>
                  </a:lnTo>
                  <a:lnTo>
                    <a:pt x="6797625" y="27003"/>
                  </a:lnTo>
                  <a:lnTo>
                    <a:pt x="6801104" y="44196"/>
                  </a:lnTo>
                  <a:lnTo>
                    <a:pt x="6801104" y="221361"/>
                  </a:lnTo>
                  <a:lnTo>
                    <a:pt x="6797625" y="238627"/>
                  </a:lnTo>
                  <a:lnTo>
                    <a:pt x="6788134" y="252714"/>
                  </a:lnTo>
                  <a:lnTo>
                    <a:pt x="6774047" y="262205"/>
                  </a:lnTo>
                  <a:lnTo>
                    <a:pt x="6756781" y="265684"/>
                  </a:lnTo>
                  <a:lnTo>
                    <a:pt x="44195" y="265684"/>
                  </a:lnTo>
                  <a:lnTo>
                    <a:pt x="27003" y="262205"/>
                  </a:lnTo>
                  <a:lnTo>
                    <a:pt x="12954" y="252714"/>
                  </a:lnTo>
                  <a:lnTo>
                    <a:pt x="3476" y="238627"/>
                  </a:lnTo>
                  <a:lnTo>
                    <a:pt x="0" y="221361"/>
                  </a:lnTo>
                  <a:lnTo>
                    <a:pt x="0" y="44196"/>
                  </a:lnTo>
                  <a:close/>
                </a:path>
              </a:pathLst>
            </a:custGeom>
            <a:ln w="25399">
              <a:solidFill>
                <a:srgbClr val="E9E1D5"/>
              </a:solidFill>
            </a:ln>
          </p:spPr>
          <p:txBody>
            <a:bodyPr wrap="square" lIns="0" tIns="0" rIns="0" bIns="0" rtlCol="0"/>
            <a:lstStyle/>
            <a:p>
              <a:endParaRPr/>
            </a:p>
          </p:txBody>
        </p:sp>
        <p:sp>
          <p:nvSpPr>
            <p:cNvPr id="11" name="object 11"/>
            <p:cNvSpPr/>
            <p:nvPr/>
          </p:nvSpPr>
          <p:spPr>
            <a:xfrm>
              <a:off x="1537208" y="3144850"/>
              <a:ext cx="9716135" cy="1162685"/>
            </a:xfrm>
            <a:custGeom>
              <a:avLst/>
              <a:gdLst/>
              <a:ahLst/>
              <a:cxnLst/>
              <a:rect l="l" t="t" r="r" b="b"/>
              <a:pathLst>
                <a:path w="9716135" h="1162685">
                  <a:moveTo>
                    <a:pt x="9715881" y="0"/>
                  </a:moveTo>
                  <a:lnTo>
                    <a:pt x="0" y="0"/>
                  </a:lnTo>
                  <a:lnTo>
                    <a:pt x="0" y="1162354"/>
                  </a:lnTo>
                  <a:lnTo>
                    <a:pt x="9715881" y="1162354"/>
                  </a:lnTo>
                  <a:lnTo>
                    <a:pt x="9715881" y="0"/>
                  </a:lnTo>
                  <a:close/>
                </a:path>
              </a:pathLst>
            </a:custGeom>
            <a:solidFill>
              <a:srgbClr val="E9E1D5">
                <a:alpha val="90194"/>
              </a:srgbClr>
            </a:solidFill>
          </p:spPr>
          <p:txBody>
            <a:bodyPr wrap="square" lIns="0" tIns="0" rIns="0" bIns="0" rtlCol="0"/>
            <a:lstStyle/>
            <a:p>
              <a:endParaRPr/>
            </a:p>
          </p:txBody>
        </p:sp>
        <p:sp>
          <p:nvSpPr>
            <p:cNvPr id="12" name="object 12"/>
            <p:cNvSpPr/>
            <p:nvPr/>
          </p:nvSpPr>
          <p:spPr>
            <a:xfrm>
              <a:off x="1537208" y="3144850"/>
              <a:ext cx="9716135" cy="1162685"/>
            </a:xfrm>
            <a:custGeom>
              <a:avLst/>
              <a:gdLst/>
              <a:ahLst/>
              <a:cxnLst/>
              <a:rect l="l" t="t" r="r" b="b"/>
              <a:pathLst>
                <a:path w="9716135" h="1162685">
                  <a:moveTo>
                    <a:pt x="0" y="1162354"/>
                  </a:moveTo>
                  <a:lnTo>
                    <a:pt x="9715881" y="1162354"/>
                  </a:lnTo>
                  <a:lnTo>
                    <a:pt x="9715881" y="0"/>
                  </a:lnTo>
                  <a:lnTo>
                    <a:pt x="0" y="0"/>
                  </a:lnTo>
                  <a:lnTo>
                    <a:pt x="0" y="1162354"/>
                  </a:lnTo>
                  <a:close/>
                </a:path>
              </a:pathLst>
            </a:custGeom>
            <a:ln w="25400">
              <a:solidFill>
                <a:srgbClr val="2A5F9E"/>
              </a:solidFill>
            </a:ln>
          </p:spPr>
          <p:txBody>
            <a:bodyPr wrap="square" lIns="0" tIns="0" rIns="0" bIns="0" rtlCol="0"/>
            <a:lstStyle/>
            <a:p>
              <a:endParaRPr/>
            </a:p>
          </p:txBody>
        </p:sp>
        <p:sp>
          <p:nvSpPr>
            <p:cNvPr id="13" name="object 13"/>
            <p:cNvSpPr/>
            <p:nvPr/>
          </p:nvSpPr>
          <p:spPr>
            <a:xfrm>
              <a:off x="2023109" y="3012059"/>
              <a:ext cx="6801484" cy="266065"/>
            </a:xfrm>
            <a:custGeom>
              <a:avLst/>
              <a:gdLst/>
              <a:ahLst/>
              <a:cxnLst/>
              <a:rect l="l" t="t" r="r" b="b"/>
              <a:pathLst>
                <a:path w="6801484" h="266064">
                  <a:moveTo>
                    <a:pt x="6756781" y="0"/>
                  </a:moveTo>
                  <a:lnTo>
                    <a:pt x="44195" y="0"/>
                  </a:lnTo>
                  <a:lnTo>
                    <a:pt x="27003" y="3476"/>
                  </a:lnTo>
                  <a:lnTo>
                    <a:pt x="12954" y="12953"/>
                  </a:lnTo>
                  <a:lnTo>
                    <a:pt x="3476" y="27003"/>
                  </a:lnTo>
                  <a:lnTo>
                    <a:pt x="0" y="44195"/>
                  </a:lnTo>
                  <a:lnTo>
                    <a:pt x="0" y="221361"/>
                  </a:lnTo>
                  <a:lnTo>
                    <a:pt x="3476" y="238627"/>
                  </a:lnTo>
                  <a:lnTo>
                    <a:pt x="12954" y="252714"/>
                  </a:lnTo>
                  <a:lnTo>
                    <a:pt x="27003" y="262205"/>
                  </a:lnTo>
                  <a:lnTo>
                    <a:pt x="44195" y="265683"/>
                  </a:lnTo>
                  <a:lnTo>
                    <a:pt x="6756781" y="265683"/>
                  </a:lnTo>
                  <a:lnTo>
                    <a:pt x="6774047" y="262205"/>
                  </a:lnTo>
                  <a:lnTo>
                    <a:pt x="6788134" y="252714"/>
                  </a:lnTo>
                  <a:lnTo>
                    <a:pt x="6797625" y="238627"/>
                  </a:lnTo>
                  <a:lnTo>
                    <a:pt x="6801104" y="221361"/>
                  </a:lnTo>
                  <a:lnTo>
                    <a:pt x="6801104" y="44195"/>
                  </a:lnTo>
                  <a:lnTo>
                    <a:pt x="6797625" y="27003"/>
                  </a:lnTo>
                  <a:lnTo>
                    <a:pt x="6788134" y="12953"/>
                  </a:lnTo>
                  <a:lnTo>
                    <a:pt x="6774047" y="3476"/>
                  </a:lnTo>
                  <a:lnTo>
                    <a:pt x="6756781" y="0"/>
                  </a:lnTo>
                  <a:close/>
                </a:path>
              </a:pathLst>
            </a:custGeom>
            <a:solidFill>
              <a:srgbClr val="2A5F9E"/>
            </a:solidFill>
          </p:spPr>
          <p:txBody>
            <a:bodyPr wrap="square" lIns="0" tIns="0" rIns="0" bIns="0" rtlCol="0"/>
            <a:lstStyle/>
            <a:p>
              <a:endParaRPr/>
            </a:p>
          </p:txBody>
        </p:sp>
        <p:sp>
          <p:nvSpPr>
            <p:cNvPr id="14" name="object 14"/>
            <p:cNvSpPr/>
            <p:nvPr/>
          </p:nvSpPr>
          <p:spPr>
            <a:xfrm>
              <a:off x="2023109" y="3012059"/>
              <a:ext cx="6801484" cy="266065"/>
            </a:xfrm>
            <a:custGeom>
              <a:avLst/>
              <a:gdLst/>
              <a:ahLst/>
              <a:cxnLst/>
              <a:rect l="l" t="t" r="r" b="b"/>
              <a:pathLst>
                <a:path w="6801484" h="266064">
                  <a:moveTo>
                    <a:pt x="0" y="44195"/>
                  </a:moveTo>
                  <a:lnTo>
                    <a:pt x="3476" y="27003"/>
                  </a:lnTo>
                  <a:lnTo>
                    <a:pt x="12954" y="12953"/>
                  </a:lnTo>
                  <a:lnTo>
                    <a:pt x="27003" y="3476"/>
                  </a:lnTo>
                  <a:lnTo>
                    <a:pt x="44195" y="0"/>
                  </a:lnTo>
                  <a:lnTo>
                    <a:pt x="6756781" y="0"/>
                  </a:lnTo>
                  <a:lnTo>
                    <a:pt x="6774047" y="3476"/>
                  </a:lnTo>
                  <a:lnTo>
                    <a:pt x="6788134" y="12953"/>
                  </a:lnTo>
                  <a:lnTo>
                    <a:pt x="6797625" y="27003"/>
                  </a:lnTo>
                  <a:lnTo>
                    <a:pt x="6801104" y="44195"/>
                  </a:lnTo>
                  <a:lnTo>
                    <a:pt x="6801104" y="221361"/>
                  </a:lnTo>
                  <a:lnTo>
                    <a:pt x="6797625" y="238627"/>
                  </a:lnTo>
                  <a:lnTo>
                    <a:pt x="6788134" y="252714"/>
                  </a:lnTo>
                  <a:lnTo>
                    <a:pt x="6774047" y="262205"/>
                  </a:lnTo>
                  <a:lnTo>
                    <a:pt x="6756781" y="265683"/>
                  </a:lnTo>
                  <a:lnTo>
                    <a:pt x="44195" y="265683"/>
                  </a:lnTo>
                  <a:lnTo>
                    <a:pt x="27003" y="262205"/>
                  </a:lnTo>
                  <a:lnTo>
                    <a:pt x="12954" y="252714"/>
                  </a:lnTo>
                  <a:lnTo>
                    <a:pt x="3476" y="238627"/>
                  </a:lnTo>
                  <a:lnTo>
                    <a:pt x="0" y="221361"/>
                  </a:lnTo>
                  <a:lnTo>
                    <a:pt x="0" y="44195"/>
                  </a:lnTo>
                  <a:close/>
                </a:path>
              </a:pathLst>
            </a:custGeom>
            <a:ln w="25399">
              <a:solidFill>
                <a:srgbClr val="E9E1D5"/>
              </a:solidFill>
            </a:ln>
          </p:spPr>
          <p:txBody>
            <a:bodyPr wrap="square" lIns="0" tIns="0" rIns="0" bIns="0" rtlCol="0"/>
            <a:lstStyle/>
            <a:p>
              <a:endParaRPr/>
            </a:p>
          </p:txBody>
        </p:sp>
        <p:sp>
          <p:nvSpPr>
            <p:cNvPr id="15" name="object 15"/>
            <p:cNvSpPr/>
            <p:nvPr/>
          </p:nvSpPr>
          <p:spPr>
            <a:xfrm>
              <a:off x="1537208" y="4488700"/>
              <a:ext cx="9716135" cy="2041525"/>
            </a:xfrm>
            <a:custGeom>
              <a:avLst/>
              <a:gdLst/>
              <a:ahLst/>
              <a:cxnLst/>
              <a:rect l="l" t="t" r="r" b="b"/>
              <a:pathLst>
                <a:path w="9716135" h="2041525">
                  <a:moveTo>
                    <a:pt x="9715881" y="0"/>
                  </a:moveTo>
                  <a:lnTo>
                    <a:pt x="0" y="0"/>
                  </a:lnTo>
                  <a:lnTo>
                    <a:pt x="0" y="2041143"/>
                  </a:lnTo>
                  <a:lnTo>
                    <a:pt x="9715881" y="2041143"/>
                  </a:lnTo>
                  <a:lnTo>
                    <a:pt x="9715881" y="0"/>
                  </a:lnTo>
                  <a:close/>
                </a:path>
              </a:pathLst>
            </a:custGeom>
            <a:solidFill>
              <a:srgbClr val="E9E1D5">
                <a:alpha val="90194"/>
              </a:srgbClr>
            </a:solidFill>
          </p:spPr>
          <p:txBody>
            <a:bodyPr wrap="square" lIns="0" tIns="0" rIns="0" bIns="0" rtlCol="0"/>
            <a:lstStyle/>
            <a:p>
              <a:endParaRPr/>
            </a:p>
          </p:txBody>
        </p:sp>
        <p:sp>
          <p:nvSpPr>
            <p:cNvPr id="16" name="object 16"/>
            <p:cNvSpPr/>
            <p:nvPr/>
          </p:nvSpPr>
          <p:spPr>
            <a:xfrm>
              <a:off x="1537208" y="4488700"/>
              <a:ext cx="9716135" cy="2041525"/>
            </a:xfrm>
            <a:custGeom>
              <a:avLst/>
              <a:gdLst/>
              <a:ahLst/>
              <a:cxnLst/>
              <a:rect l="l" t="t" r="r" b="b"/>
              <a:pathLst>
                <a:path w="9716135" h="2041525">
                  <a:moveTo>
                    <a:pt x="0" y="2041143"/>
                  </a:moveTo>
                  <a:lnTo>
                    <a:pt x="9715881" y="2041143"/>
                  </a:lnTo>
                  <a:lnTo>
                    <a:pt x="9715881" y="0"/>
                  </a:lnTo>
                  <a:lnTo>
                    <a:pt x="0" y="0"/>
                  </a:lnTo>
                  <a:lnTo>
                    <a:pt x="0" y="2041143"/>
                  </a:lnTo>
                  <a:close/>
                </a:path>
              </a:pathLst>
            </a:custGeom>
            <a:ln w="25400">
              <a:solidFill>
                <a:srgbClr val="2A5F9E"/>
              </a:solidFill>
            </a:ln>
          </p:spPr>
          <p:txBody>
            <a:bodyPr wrap="square" lIns="0" tIns="0" rIns="0" bIns="0" rtlCol="0"/>
            <a:lstStyle/>
            <a:p>
              <a:endParaRPr/>
            </a:p>
          </p:txBody>
        </p:sp>
        <p:sp>
          <p:nvSpPr>
            <p:cNvPr id="17" name="object 17"/>
            <p:cNvSpPr/>
            <p:nvPr/>
          </p:nvSpPr>
          <p:spPr>
            <a:xfrm>
              <a:off x="2023109" y="4355846"/>
              <a:ext cx="6801484" cy="266065"/>
            </a:xfrm>
            <a:custGeom>
              <a:avLst/>
              <a:gdLst/>
              <a:ahLst/>
              <a:cxnLst/>
              <a:rect l="l" t="t" r="r" b="b"/>
              <a:pathLst>
                <a:path w="6801484" h="266064">
                  <a:moveTo>
                    <a:pt x="6756781" y="0"/>
                  </a:moveTo>
                  <a:lnTo>
                    <a:pt x="44195" y="0"/>
                  </a:lnTo>
                  <a:lnTo>
                    <a:pt x="27003" y="3476"/>
                  </a:lnTo>
                  <a:lnTo>
                    <a:pt x="12954" y="12953"/>
                  </a:lnTo>
                  <a:lnTo>
                    <a:pt x="3476" y="27003"/>
                  </a:lnTo>
                  <a:lnTo>
                    <a:pt x="0" y="44195"/>
                  </a:lnTo>
                  <a:lnTo>
                    <a:pt x="0" y="221360"/>
                  </a:lnTo>
                  <a:lnTo>
                    <a:pt x="3476" y="238627"/>
                  </a:lnTo>
                  <a:lnTo>
                    <a:pt x="12954" y="252714"/>
                  </a:lnTo>
                  <a:lnTo>
                    <a:pt x="27003" y="262205"/>
                  </a:lnTo>
                  <a:lnTo>
                    <a:pt x="44195" y="265683"/>
                  </a:lnTo>
                  <a:lnTo>
                    <a:pt x="6756781" y="265683"/>
                  </a:lnTo>
                  <a:lnTo>
                    <a:pt x="6774047" y="262205"/>
                  </a:lnTo>
                  <a:lnTo>
                    <a:pt x="6788134" y="252714"/>
                  </a:lnTo>
                  <a:lnTo>
                    <a:pt x="6797625" y="238627"/>
                  </a:lnTo>
                  <a:lnTo>
                    <a:pt x="6801104" y="221360"/>
                  </a:lnTo>
                  <a:lnTo>
                    <a:pt x="6801104" y="44195"/>
                  </a:lnTo>
                  <a:lnTo>
                    <a:pt x="6797625" y="27003"/>
                  </a:lnTo>
                  <a:lnTo>
                    <a:pt x="6788134" y="12953"/>
                  </a:lnTo>
                  <a:lnTo>
                    <a:pt x="6774047" y="3476"/>
                  </a:lnTo>
                  <a:lnTo>
                    <a:pt x="6756781" y="0"/>
                  </a:lnTo>
                  <a:close/>
                </a:path>
              </a:pathLst>
            </a:custGeom>
            <a:solidFill>
              <a:srgbClr val="2A5F9E"/>
            </a:solidFill>
          </p:spPr>
          <p:txBody>
            <a:bodyPr wrap="square" lIns="0" tIns="0" rIns="0" bIns="0" rtlCol="0"/>
            <a:lstStyle/>
            <a:p>
              <a:endParaRPr/>
            </a:p>
          </p:txBody>
        </p:sp>
        <p:sp>
          <p:nvSpPr>
            <p:cNvPr id="18" name="object 18"/>
            <p:cNvSpPr/>
            <p:nvPr/>
          </p:nvSpPr>
          <p:spPr>
            <a:xfrm>
              <a:off x="2023109" y="4355846"/>
              <a:ext cx="6801484" cy="266065"/>
            </a:xfrm>
            <a:custGeom>
              <a:avLst/>
              <a:gdLst/>
              <a:ahLst/>
              <a:cxnLst/>
              <a:rect l="l" t="t" r="r" b="b"/>
              <a:pathLst>
                <a:path w="6801484" h="266064">
                  <a:moveTo>
                    <a:pt x="0" y="44195"/>
                  </a:moveTo>
                  <a:lnTo>
                    <a:pt x="3476" y="27003"/>
                  </a:lnTo>
                  <a:lnTo>
                    <a:pt x="12954" y="12953"/>
                  </a:lnTo>
                  <a:lnTo>
                    <a:pt x="27003" y="3476"/>
                  </a:lnTo>
                  <a:lnTo>
                    <a:pt x="44195" y="0"/>
                  </a:lnTo>
                  <a:lnTo>
                    <a:pt x="6756781" y="0"/>
                  </a:lnTo>
                  <a:lnTo>
                    <a:pt x="6774047" y="3476"/>
                  </a:lnTo>
                  <a:lnTo>
                    <a:pt x="6788134" y="12953"/>
                  </a:lnTo>
                  <a:lnTo>
                    <a:pt x="6797625" y="27003"/>
                  </a:lnTo>
                  <a:lnTo>
                    <a:pt x="6801104" y="44195"/>
                  </a:lnTo>
                  <a:lnTo>
                    <a:pt x="6801104" y="221360"/>
                  </a:lnTo>
                  <a:lnTo>
                    <a:pt x="6797625" y="238627"/>
                  </a:lnTo>
                  <a:lnTo>
                    <a:pt x="6788134" y="252714"/>
                  </a:lnTo>
                  <a:lnTo>
                    <a:pt x="6774047" y="262205"/>
                  </a:lnTo>
                  <a:lnTo>
                    <a:pt x="6756781" y="265683"/>
                  </a:lnTo>
                  <a:lnTo>
                    <a:pt x="44195" y="265683"/>
                  </a:lnTo>
                  <a:lnTo>
                    <a:pt x="27003" y="262205"/>
                  </a:lnTo>
                  <a:lnTo>
                    <a:pt x="12954" y="252714"/>
                  </a:lnTo>
                  <a:lnTo>
                    <a:pt x="3476" y="238627"/>
                  </a:lnTo>
                  <a:lnTo>
                    <a:pt x="0" y="221360"/>
                  </a:lnTo>
                  <a:lnTo>
                    <a:pt x="0" y="44195"/>
                  </a:lnTo>
                  <a:close/>
                </a:path>
              </a:pathLst>
            </a:custGeom>
            <a:ln w="25399">
              <a:solidFill>
                <a:srgbClr val="E9E1D5"/>
              </a:solidFill>
            </a:ln>
          </p:spPr>
          <p:txBody>
            <a:bodyPr wrap="square" lIns="0" tIns="0" rIns="0" bIns="0" rtlCol="0"/>
            <a:lstStyle/>
            <a:p>
              <a:endParaRPr/>
            </a:p>
          </p:txBody>
        </p:sp>
      </p:grpSp>
      <p:sp>
        <p:nvSpPr>
          <p:cNvPr id="19" name="object 19"/>
          <p:cNvSpPr txBox="1"/>
          <p:nvPr/>
        </p:nvSpPr>
        <p:spPr>
          <a:xfrm>
            <a:off x="2278760" y="776477"/>
            <a:ext cx="7963534" cy="5618480"/>
          </a:xfrm>
          <a:prstGeom prst="rect">
            <a:avLst/>
          </a:prstGeom>
        </p:spPr>
        <p:txBody>
          <a:bodyPr vert="horz" wrap="square" lIns="0" tIns="13335" rIns="0" bIns="0" rtlCol="0">
            <a:spAutoFit/>
          </a:bodyPr>
          <a:lstStyle/>
          <a:p>
            <a:pPr marL="14604">
              <a:lnSpc>
                <a:spcPct val="100000"/>
              </a:lnSpc>
              <a:spcBef>
                <a:spcPts val="105"/>
              </a:spcBef>
            </a:pPr>
            <a:r>
              <a:rPr sz="2000" b="1" dirty="0">
                <a:solidFill>
                  <a:srgbClr val="E9E1D5"/>
                </a:solidFill>
                <a:latin typeface="Times New Roman"/>
                <a:cs typeface="Times New Roman"/>
              </a:rPr>
              <a:t>Kiểm</a:t>
            </a:r>
            <a:r>
              <a:rPr sz="2000" b="1" spc="-20" dirty="0">
                <a:solidFill>
                  <a:srgbClr val="E9E1D5"/>
                </a:solidFill>
                <a:latin typeface="Times New Roman"/>
                <a:cs typeface="Times New Roman"/>
              </a:rPr>
              <a:t> </a:t>
            </a:r>
            <a:r>
              <a:rPr sz="2000" b="1" dirty="0">
                <a:solidFill>
                  <a:srgbClr val="E9E1D5"/>
                </a:solidFill>
                <a:latin typeface="Times New Roman"/>
                <a:cs typeface="Times New Roman"/>
              </a:rPr>
              <a:t>tra tính</a:t>
            </a:r>
            <a:r>
              <a:rPr sz="2000" b="1" spc="-15" dirty="0">
                <a:solidFill>
                  <a:srgbClr val="E9E1D5"/>
                </a:solidFill>
                <a:latin typeface="Times New Roman"/>
                <a:cs typeface="Times New Roman"/>
              </a:rPr>
              <a:t> </a:t>
            </a:r>
            <a:r>
              <a:rPr sz="2000" b="1" dirty="0">
                <a:solidFill>
                  <a:srgbClr val="E9E1D5"/>
                </a:solidFill>
                <a:latin typeface="Times New Roman"/>
                <a:cs typeface="Times New Roman"/>
              </a:rPr>
              <a:t>hợp</a:t>
            </a:r>
            <a:r>
              <a:rPr sz="2000" b="1" spc="-15" dirty="0">
                <a:solidFill>
                  <a:srgbClr val="E9E1D5"/>
                </a:solidFill>
                <a:latin typeface="Times New Roman"/>
                <a:cs typeface="Times New Roman"/>
              </a:rPr>
              <a:t> </a:t>
            </a:r>
            <a:r>
              <a:rPr sz="2000" b="1" dirty="0">
                <a:solidFill>
                  <a:srgbClr val="E9E1D5"/>
                </a:solidFill>
                <a:latin typeface="Times New Roman"/>
                <a:cs typeface="Times New Roman"/>
              </a:rPr>
              <a:t>lệ</a:t>
            </a:r>
            <a:r>
              <a:rPr sz="2000" b="1" spc="-5" dirty="0">
                <a:solidFill>
                  <a:srgbClr val="E9E1D5"/>
                </a:solidFill>
                <a:latin typeface="Times New Roman"/>
                <a:cs typeface="Times New Roman"/>
              </a:rPr>
              <a:t> </a:t>
            </a:r>
            <a:r>
              <a:rPr sz="2000" b="1" dirty="0">
                <a:solidFill>
                  <a:srgbClr val="E9E1D5"/>
                </a:solidFill>
                <a:latin typeface="Times New Roman"/>
                <a:cs typeface="Times New Roman"/>
              </a:rPr>
              <a:t>của</a:t>
            </a:r>
            <a:r>
              <a:rPr sz="2000" b="1" spc="-5" dirty="0">
                <a:solidFill>
                  <a:srgbClr val="E9E1D5"/>
                </a:solidFill>
                <a:latin typeface="Times New Roman"/>
                <a:cs typeface="Times New Roman"/>
              </a:rPr>
              <a:t> </a:t>
            </a:r>
            <a:r>
              <a:rPr sz="2000" b="1" spc="-20" dirty="0">
                <a:solidFill>
                  <a:srgbClr val="E9E1D5"/>
                </a:solidFill>
                <a:latin typeface="Times New Roman"/>
                <a:cs typeface="Times New Roman"/>
              </a:rPr>
              <a:t>HSDT</a:t>
            </a:r>
            <a:endParaRPr sz="2000">
              <a:latin typeface="Times New Roman"/>
              <a:cs typeface="Times New Roman"/>
            </a:endParaRPr>
          </a:p>
          <a:p>
            <a:pPr marL="241300" indent="-228600">
              <a:lnSpc>
                <a:spcPct val="100000"/>
              </a:lnSpc>
              <a:spcBef>
                <a:spcPts val="110"/>
              </a:spcBef>
              <a:buChar char="•"/>
              <a:tabLst>
                <a:tab pos="241300" algn="l"/>
              </a:tabLst>
            </a:pPr>
            <a:r>
              <a:rPr sz="2000" dirty="0">
                <a:solidFill>
                  <a:srgbClr val="03499E"/>
                </a:solidFill>
                <a:latin typeface="Times New Roman"/>
                <a:cs typeface="Times New Roman"/>
              </a:rPr>
              <a:t>Kiểm</a:t>
            </a:r>
            <a:r>
              <a:rPr sz="2000" spc="-20" dirty="0">
                <a:solidFill>
                  <a:srgbClr val="03499E"/>
                </a:solidFill>
                <a:latin typeface="Times New Roman"/>
                <a:cs typeface="Times New Roman"/>
              </a:rPr>
              <a:t> </a:t>
            </a:r>
            <a:r>
              <a:rPr sz="2000" dirty="0">
                <a:solidFill>
                  <a:srgbClr val="03499E"/>
                </a:solidFill>
                <a:latin typeface="Times New Roman"/>
                <a:cs typeface="Times New Roman"/>
              </a:rPr>
              <a:t>tra</a:t>
            </a:r>
            <a:r>
              <a:rPr sz="2000" spc="-15" dirty="0">
                <a:solidFill>
                  <a:srgbClr val="03499E"/>
                </a:solidFill>
                <a:latin typeface="Times New Roman"/>
                <a:cs typeface="Times New Roman"/>
              </a:rPr>
              <a:t> </a:t>
            </a:r>
            <a:r>
              <a:rPr sz="2000" dirty="0">
                <a:solidFill>
                  <a:srgbClr val="03499E"/>
                </a:solidFill>
                <a:latin typeface="Times New Roman"/>
                <a:cs typeface="Times New Roman"/>
              </a:rPr>
              <a:t>các thành</a:t>
            </a:r>
            <a:r>
              <a:rPr sz="2000" spc="-15" dirty="0">
                <a:solidFill>
                  <a:srgbClr val="03499E"/>
                </a:solidFill>
                <a:latin typeface="Times New Roman"/>
                <a:cs typeface="Times New Roman"/>
              </a:rPr>
              <a:t> </a:t>
            </a:r>
            <a:r>
              <a:rPr sz="2000" dirty="0">
                <a:solidFill>
                  <a:srgbClr val="03499E"/>
                </a:solidFill>
                <a:latin typeface="Times New Roman"/>
                <a:cs typeface="Times New Roman"/>
              </a:rPr>
              <a:t>phần</a:t>
            </a:r>
            <a:r>
              <a:rPr sz="2000" spc="-30" dirty="0">
                <a:solidFill>
                  <a:srgbClr val="03499E"/>
                </a:solidFill>
                <a:latin typeface="Times New Roman"/>
                <a:cs typeface="Times New Roman"/>
              </a:rPr>
              <a:t> </a:t>
            </a:r>
            <a:r>
              <a:rPr sz="2000" dirty="0">
                <a:solidFill>
                  <a:srgbClr val="03499E"/>
                </a:solidFill>
                <a:latin typeface="Times New Roman"/>
                <a:cs typeface="Times New Roman"/>
              </a:rPr>
              <a:t>của</a:t>
            </a:r>
            <a:r>
              <a:rPr sz="2000" spc="-10" dirty="0">
                <a:solidFill>
                  <a:srgbClr val="03499E"/>
                </a:solidFill>
                <a:latin typeface="Times New Roman"/>
                <a:cs typeface="Times New Roman"/>
              </a:rPr>
              <a:t> HSDT;</a:t>
            </a:r>
            <a:endParaRPr sz="2000">
              <a:latin typeface="Times New Roman"/>
              <a:cs typeface="Times New Roman"/>
            </a:endParaRPr>
          </a:p>
          <a:p>
            <a:pPr marL="241300" indent="-228600">
              <a:lnSpc>
                <a:spcPct val="100000"/>
              </a:lnSpc>
              <a:spcBef>
                <a:spcPts val="25"/>
              </a:spcBef>
              <a:buChar char="•"/>
              <a:tabLst>
                <a:tab pos="241300" algn="l"/>
              </a:tabLst>
            </a:pPr>
            <a:r>
              <a:rPr sz="2000" dirty="0">
                <a:solidFill>
                  <a:srgbClr val="03499E"/>
                </a:solidFill>
                <a:latin typeface="Times New Roman"/>
                <a:cs typeface="Times New Roman"/>
              </a:rPr>
              <a:t>Kiểm</a:t>
            </a:r>
            <a:r>
              <a:rPr sz="2000" spc="-20" dirty="0">
                <a:solidFill>
                  <a:srgbClr val="03499E"/>
                </a:solidFill>
                <a:latin typeface="Times New Roman"/>
                <a:cs typeface="Times New Roman"/>
              </a:rPr>
              <a:t> </a:t>
            </a:r>
            <a:r>
              <a:rPr sz="2000" dirty="0">
                <a:solidFill>
                  <a:srgbClr val="03499E"/>
                </a:solidFill>
                <a:latin typeface="Times New Roman"/>
                <a:cs typeface="Times New Roman"/>
              </a:rPr>
              <a:t>tra</a:t>
            </a:r>
            <a:r>
              <a:rPr sz="2000" spc="-5" dirty="0">
                <a:solidFill>
                  <a:srgbClr val="03499E"/>
                </a:solidFill>
                <a:latin typeface="Times New Roman"/>
                <a:cs typeface="Times New Roman"/>
              </a:rPr>
              <a:t> </a:t>
            </a:r>
            <a:r>
              <a:rPr sz="2000" dirty="0">
                <a:solidFill>
                  <a:srgbClr val="03499E"/>
                </a:solidFill>
                <a:latin typeface="Times New Roman"/>
                <a:cs typeface="Times New Roman"/>
              </a:rPr>
              <a:t>sự thống nhất</a:t>
            </a:r>
            <a:r>
              <a:rPr sz="2000" spc="-20" dirty="0">
                <a:solidFill>
                  <a:srgbClr val="03499E"/>
                </a:solidFill>
                <a:latin typeface="Times New Roman"/>
                <a:cs typeface="Times New Roman"/>
              </a:rPr>
              <a:t> </a:t>
            </a:r>
            <a:r>
              <a:rPr sz="2000" dirty="0">
                <a:solidFill>
                  <a:srgbClr val="03499E"/>
                </a:solidFill>
                <a:latin typeface="Times New Roman"/>
                <a:cs typeface="Times New Roman"/>
              </a:rPr>
              <a:t>về</a:t>
            </a:r>
            <a:r>
              <a:rPr sz="2000" spc="-5" dirty="0">
                <a:solidFill>
                  <a:srgbClr val="03499E"/>
                </a:solidFill>
                <a:latin typeface="Times New Roman"/>
                <a:cs typeface="Times New Roman"/>
              </a:rPr>
              <a:t> </a:t>
            </a:r>
            <a:r>
              <a:rPr sz="2000" dirty="0">
                <a:solidFill>
                  <a:srgbClr val="03499E"/>
                </a:solidFill>
                <a:latin typeface="Times New Roman"/>
                <a:cs typeface="Times New Roman"/>
              </a:rPr>
              <a:t>nội</a:t>
            </a:r>
            <a:r>
              <a:rPr sz="2000" spc="-15" dirty="0">
                <a:solidFill>
                  <a:srgbClr val="03499E"/>
                </a:solidFill>
                <a:latin typeface="Times New Roman"/>
                <a:cs typeface="Times New Roman"/>
              </a:rPr>
              <a:t> </a:t>
            </a:r>
            <a:r>
              <a:rPr sz="2000" dirty="0">
                <a:solidFill>
                  <a:srgbClr val="03499E"/>
                </a:solidFill>
                <a:latin typeface="Times New Roman"/>
                <a:cs typeface="Times New Roman"/>
              </a:rPr>
              <a:t>dung</a:t>
            </a:r>
            <a:r>
              <a:rPr sz="2000" spc="-25" dirty="0">
                <a:solidFill>
                  <a:srgbClr val="03499E"/>
                </a:solidFill>
                <a:latin typeface="Times New Roman"/>
                <a:cs typeface="Times New Roman"/>
              </a:rPr>
              <a:t> </a:t>
            </a:r>
            <a:r>
              <a:rPr sz="2000" dirty="0">
                <a:solidFill>
                  <a:srgbClr val="03499E"/>
                </a:solidFill>
                <a:latin typeface="Times New Roman"/>
                <a:cs typeface="Times New Roman"/>
              </a:rPr>
              <a:t>giữa</a:t>
            </a:r>
            <a:r>
              <a:rPr sz="2000" spc="-15" dirty="0">
                <a:solidFill>
                  <a:srgbClr val="03499E"/>
                </a:solidFill>
                <a:latin typeface="Times New Roman"/>
                <a:cs typeface="Times New Roman"/>
              </a:rPr>
              <a:t> </a:t>
            </a:r>
            <a:r>
              <a:rPr sz="2000" dirty="0">
                <a:solidFill>
                  <a:srgbClr val="03499E"/>
                </a:solidFill>
                <a:latin typeface="Times New Roman"/>
                <a:cs typeface="Times New Roman"/>
              </a:rPr>
              <a:t>bản</a:t>
            </a:r>
            <a:r>
              <a:rPr sz="2000" spc="5" dirty="0">
                <a:solidFill>
                  <a:srgbClr val="03499E"/>
                </a:solidFill>
                <a:latin typeface="Times New Roman"/>
                <a:cs typeface="Times New Roman"/>
              </a:rPr>
              <a:t> </a:t>
            </a:r>
            <a:r>
              <a:rPr sz="2000" dirty="0">
                <a:solidFill>
                  <a:srgbClr val="03499E"/>
                </a:solidFill>
                <a:latin typeface="Times New Roman"/>
                <a:cs typeface="Times New Roman"/>
              </a:rPr>
              <a:t>gốc</a:t>
            </a:r>
            <a:r>
              <a:rPr sz="2000" spc="-20" dirty="0">
                <a:solidFill>
                  <a:srgbClr val="03499E"/>
                </a:solidFill>
                <a:latin typeface="Times New Roman"/>
                <a:cs typeface="Times New Roman"/>
              </a:rPr>
              <a:t> </a:t>
            </a:r>
            <a:r>
              <a:rPr sz="2000" dirty="0">
                <a:solidFill>
                  <a:srgbClr val="03499E"/>
                </a:solidFill>
                <a:latin typeface="Times New Roman"/>
                <a:cs typeface="Times New Roman"/>
              </a:rPr>
              <a:t>và</a:t>
            </a:r>
            <a:r>
              <a:rPr sz="2000" spc="-5" dirty="0">
                <a:solidFill>
                  <a:srgbClr val="03499E"/>
                </a:solidFill>
                <a:latin typeface="Times New Roman"/>
                <a:cs typeface="Times New Roman"/>
              </a:rPr>
              <a:t> </a:t>
            </a:r>
            <a:r>
              <a:rPr sz="2000" dirty="0">
                <a:solidFill>
                  <a:srgbClr val="03499E"/>
                </a:solidFill>
                <a:latin typeface="Times New Roman"/>
                <a:cs typeface="Times New Roman"/>
              </a:rPr>
              <a:t>bản</a:t>
            </a:r>
            <a:r>
              <a:rPr sz="2000" spc="-5" dirty="0">
                <a:solidFill>
                  <a:srgbClr val="03499E"/>
                </a:solidFill>
                <a:latin typeface="Times New Roman"/>
                <a:cs typeface="Times New Roman"/>
              </a:rPr>
              <a:t> </a:t>
            </a:r>
            <a:r>
              <a:rPr sz="2000" spc="-20" dirty="0">
                <a:solidFill>
                  <a:srgbClr val="03499E"/>
                </a:solidFill>
                <a:latin typeface="Times New Roman"/>
                <a:cs typeface="Times New Roman"/>
              </a:rPr>
              <a:t>chụp</a:t>
            </a:r>
            <a:endParaRPr sz="2000">
              <a:latin typeface="Times New Roman"/>
              <a:cs typeface="Times New Roman"/>
            </a:endParaRPr>
          </a:p>
          <a:p>
            <a:pPr marL="14604">
              <a:lnSpc>
                <a:spcPct val="100000"/>
              </a:lnSpc>
              <a:spcBef>
                <a:spcPts val="1235"/>
              </a:spcBef>
            </a:pPr>
            <a:r>
              <a:rPr sz="2000" b="1" dirty="0">
                <a:solidFill>
                  <a:srgbClr val="E9E1D5"/>
                </a:solidFill>
                <a:latin typeface="Times New Roman"/>
                <a:cs typeface="Times New Roman"/>
              </a:rPr>
              <a:t>Đánh</a:t>
            </a:r>
            <a:r>
              <a:rPr sz="2000" b="1" spc="-25" dirty="0">
                <a:solidFill>
                  <a:srgbClr val="E9E1D5"/>
                </a:solidFill>
                <a:latin typeface="Times New Roman"/>
                <a:cs typeface="Times New Roman"/>
              </a:rPr>
              <a:t> </a:t>
            </a:r>
            <a:r>
              <a:rPr sz="2000" b="1" dirty="0">
                <a:solidFill>
                  <a:srgbClr val="E9E1D5"/>
                </a:solidFill>
                <a:latin typeface="Times New Roman"/>
                <a:cs typeface="Times New Roman"/>
              </a:rPr>
              <a:t>giá</a:t>
            </a:r>
            <a:r>
              <a:rPr sz="2000" b="1" spc="-25" dirty="0">
                <a:solidFill>
                  <a:srgbClr val="E9E1D5"/>
                </a:solidFill>
                <a:latin typeface="Times New Roman"/>
                <a:cs typeface="Times New Roman"/>
              </a:rPr>
              <a:t> </a:t>
            </a:r>
            <a:r>
              <a:rPr sz="2000" b="1" dirty="0">
                <a:solidFill>
                  <a:srgbClr val="E9E1D5"/>
                </a:solidFill>
                <a:latin typeface="Times New Roman"/>
                <a:cs typeface="Times New Roman"/>
              </a:rPr>
              <a:t>tính</a:t>
            </a:r>
            <a:r>
              <a:rPr sz="2000" b="1" spc="-10" dirty="0">
                <a:solidFill>
                  <a:srgbClr val="E9E1D5"/>
                </a:solidFill>
                <a:latin typeface="Times New Roman"/>
                <a:cs typeface="Times New Roman"/>
              </a:rPr>
              <a:t> </a:t>
            </a:r>
            <a:r>
              <a:rPr sz="2000" b="1" dirty="0">
                <a:solidFill>
                  <a:srgbClr val="E9E1D5"/>
                </a:solidFill>
                <a:latin typeface="Times New Roman"/>
                <a:cs typeface="Times New Roman"/>
              </a:rPr>
              <a:t>hợp</a:t>
            </a:r>
            <a:r>
              <a:rPr sz="2000" b="1" spc="-5" dirty="0">
                <a:solidFill>
                  <a:srgbClr val="E9E1D5"/>
                </a:solidFill>
                <a:latin typeface="Times New Roman"/>
                <a:cs typeface="Times New Roman"/>
              </a:rPr>
              <a:t> </a:t>
            </a:r>
            <a:r>
              <a:rPr sz="2000" b="1" dirty="0">
                <a:solidFill>
                  <a:srgbClr val="E9E1D5"/>
                </a:solidFill>
                <a:latin typeface="Times New Roman"/>
                <a:cs typeface="Times New Roman"/>
              </a:rPr>
              <a:t>lệ</a:t>
            </a:r>
            <a:r>
              <a:rPr sz="2000" b="1" spc="-5" dirty="0">
                <a:solidFill>
                  <a:srgbClr val="E9E1D5"/>
                </a:solidFill>
                <a:latin typeface="Times New Roman"/>
                <a:cs typeface="Times New Roman"/>
              </a:rPr>
              <a:t> </a:t>
            </a:r>
            <a:r>
              <a:rPr sz="2000" b="1" dirty="0">
                <a:solidFill>
                  <a:srgbClr val="E9E1D5"/>
                </a:solidFill>
                <a:latin typeface="Times New Roman"/>
                <a:cs typeface="Times New Roman"/>
              </a:rPr>
              <a:t>của</a:t>
            </a:r>
            <a:r>
              <a:rPr sz="2000" b="1" spc="-20" dirty="0">
                <a:solidFill>
                  <a:srgbClr val="E9E1D5"/>
                </a:solidFill>
                <a:latin typeface="Times New Roman"/>
                <a:cs typeface="Times New Roman"/>
              </a:rPr>
              <a:t> HSDT</a:t>
            </a:r>
            <a:endParaRPr sz="2000">
              <a:latin typeface="Times New Roman"/>
              <a:cs typeface="Times New Roman"/>
            </a:endParaRPr>
          </a:p>
          <a:p>
            <a:pPr marL="241300" indent="-228600">
              <a:lnSpc>
                <a:spcPct val="100000"/>
              </a:lnSpc>
              <a:spcBef>
                <a:spcPts val="115"/>
              </a:spcBef>
              <a:buChar char="•"/>
              <a:tabLst>
                <a:tab pos="241300" algn="l"/>
              </a:tabLst>
            </a:pPr>
            <a:r>
              <a:rPr sz="2000" dirty="0">
                <a:solidFill>
                  <a:srgbClr val="03499E"/>
                </a:solidFill>
                <a:latin typeface="Times New Roman"/>
                <a:cs typeface="Times New Roman"/>
              </a:rPr>
              <a:t>Đáp</a:t>
            </a:r>
            <a:r>
              <a:rPr sz="2000" spc="-15" dirty="0">
                <a:solidFill>
                  <a:srgbClr val="03499E"/>
                </a:solidFill>
                <a:latin typeface="Times New Roman"/>
                <a:cs typeface="Times New Roman"/>
              </a:rPr>
              <a:t> </a:t>
            </a:r>
            <a:r>
              <a:rPr sz="2000" dirty="0">
                <a:solidFill>
                  <a:srgbClr val="03499E"/>
                </a:solidFill>
                <a:latin typeface="Times New Roman"/>
                <a:cs typeface="Times New Roman"/>
              </a:rPr>
              <a:t>ứng</a:t>
            </a:r>
            <a:r>
              <a:rPr sz="2000" spc="-10" dirty="0">
                <a:solidFill>
                  <a:srgbClr val="03499E"/>
                </a:solidFill>
                <a:latin typeface="Times New Roman"/>
                <a:cs typeface="Times New Roman"/>
              </a:rPr>
              <a:t> </a:t>
            </a:r>
            <a:r>
              <a:rPr sz="2000" dirty="0">
                <a:solidFill>
                  <a:srgbClr val="03499E"/>
                </a:solidFill>
                <a:latin typeface="Times New Roman"/>
                <a:cs typeface="Times New Roman"/>
              </a:rPr>
              <a:t>đầy</a:t>
            </a:r>
            <a:r>
              <a:rPr sz="2000" spc="-10" dirty="0">
                <a:solidFill>
                  <a:srgbClr val="03499E"/>
                </a:solidFill>
                <a:latin typeface="Times New Roman"/>
                <a:cs typeface="Times New Roman"/>
              </a:rPr>
              <a:t> </a:t>
            </a:r>
            <a:r>
              <a:rPr sz="2000" dirty="0">
                <a:solidFill>
                  <a:srgbClr val="03499E"/>
                </a:solidFill>
                <a:latin typeface="Times New Roman"/>
                <a:cs typeface="Times New Roman"/>
              </a:rPr>
              <a:t>đủ quy</a:t>
            </a:r>
            <a:r>
              <a:rPr sz="2000" spc="-25" dirty="0">
                <a:solidFill>
                  <a:srgbClr val="03499E"/>
                </a:solidFill>
                <a:latin typeface="Times New Roman"/>
                <a:cs typeface="Times New Roman"/>
              </a:rPr>
              <a:t> </a:t>
            </a:r>
            <a:r>
              <a:rPr sz="2000" dirty="0">
                <a:solidFill>
                  <a:srgbClr val="03499E"/>
                </a:solidFill>
                <a:latin typeface="Times New Roman"/>
                <a:cs typeface="Times New Roman"/>
              </a:rPr>
              <a:t>định</a:t>
            </a:r>
            <a:r>
              <a:rPr sz="2000" spc="-15" dirty="0">
                <a:solidFill>
                  <a:srgbClr val="03499E"/>
                </a:solidFill>
                <a:latin typeface="Times New Roman"/>
                <a:cs typeface="Times New Roman"/>
              </a:rPr>
              <a:t> </a:t>
            </a:r>
            <a:r>
              <a:rPr sz="2000" dirty="0">
                <a:solidFill>
                  <a:srgbClr val="03499E"/>
                </a:solidFill>
                <a:latin typeface="Times New Roman"/>
                <a:cs typeface="Times New Roman"/>
              </a:rPr>
              <a:t>tại khoản</a:t>
            </a:r>
            <a:r>
              <a:rPr sz="2000" spc="-15" dirty="0">
                <a:solidFill>
                  <a:srgbClr val="03499E"/>
                </a:solidFill>
                <a:latin typeface="Times New Roman"/>
                <a:cs typeface="Times New Roman"/>
              </a:rPr>
              <a:t> </a:t>
            </a:r>
            <a:r>
              <a:rPr sz="2000" dirty="0">
                <a:solidFill>
                  <a:srgbClr val="03499E"/>
                </a:solidFill>
                <a:latin typeface="Times New Roman"/>
                <a:cs typeface="Times New Roman"/>
              </a:rPr>
              <a:t>3</a:t>
            </a:r>
            <a:r>
              <a:rPr sz="2000" spc="-5" dirty="0">
                <a:solidFill>
                  <a:srgbClr val="03499E"/>
                </a:solidFill>
                <a:latin typeface="Times New Roman"/>
                <a:cs typeface="Times New Roman"/>
              </a:rPr>
              <a:t> </a:t>
            </a:r>
            <a:r>
              <a:rPr sz="2000" dirty="0">
                <a:solidFill>
                  <a:srgbClr val="03499E"/>
                </a:solidFill>
                <a:latin typeface="Times New Roman"/>
                <a:cs typeface="Times New Roman"/>
              </a:rPr>
              <a:t>Điều 25</a:t>
            </a:r>
            <a:r>
              <a:rPr sz="2000" spc="-5" dirty="0">
                <a:solidFill>
                  <a:srgbClr val="03499E"/>
                </a:solidFill>
                <a:latin typeface="Times New Roman"/>
                <a:cs typeface="Times New Roman"/>
              </a:rPr>
              <a:t> </a:t>
            </a:r>
            <a:r>
              <a:rPr sz="2000" spc="-25" dirty="0">
                <a:solidFill>
                  <a:srgbClr val="03499E"/>
                </a:solidFill>
                <a:latin typeface="Times New Roman"/>
                <a:cs typeface="Times New Roman"/>
              </a:rPr>
              <a:t>NĐ;</a:t>
            </a:r>
            <a:endParaRPr sz="2000">
              <a:latin typeface="Times New Roman"/>
              <a:cs typeface="Times New Roman"/>
            </a:endParaRPr>
          </a:p>
          <a:p>
            <a:pPr marL="241300" indent="-228600">
              <a:lnSpc>
                <a:spcPct val="100000"/>
              </a:lnSpc>
              <a:spcBef>
                <a:spcPts val="20"/>
              </a:spcBef>
              <a:buChar char="•"/>
              <a:tabLst>
                <a:tab pos="241300" algn="l"/>
              </a:tabLst>
            </a:pPr>
            <a:r>
              <a:rPr sz="2000" dirty="0">
                <a:solidFill>
                  <a:srgbClr val="03499E"/>
                </a:solidFill>
                <a:latin typeface="Times New Roman"/>
                <a:cs typeface="Times New Roman"/>
              </a:rPr>
              <a:t>NT</a:t>
            </a:r>
            <a:r>
              <a:rPr sz="2000" spc="-50" dirty="0">
                <a:solidFill>
                  <a:srgbClr val="03499E"/>
                </a:solidFill>
                <a:latin typeface="Times New Roman"/>
                <a:cs typeface="Times New Roman"/>
              </a:rPr>
              <a:t> </a:t>
            </a:r>
            <a:r>
              <a:rPr sz="2000" dirty="0">
                <a:solidFill>
                  <a:srgbClr val="03499E"/>
                </a:solidFill>
                <a:latin typeface="Times New Roman"/>
                <a:cs typeface="Times New Roman"/>
              </a:rPr>
              <a:t>có</a:t>
            </a:r>
            <a:r>
              <a:rPr sz="2000" spc="-10" dirty="0">
                <a:solidFill>
                  <a:srgbClr val="03499E"/>
                </a:solidFill>
                <a:latin typeface="Times New Roman"/>
                <a:cs typeface="Times New Roman"/>
              </a:rPr>
              <a:t> </a:t>
            </a:r>
            <a:r>
              <a:rPr sz="2000" dirty="0">
                <a:solidFill>
                  <a:srgbClr val="03499E"/>
                </a:solidFill>
                <a:latin typeface="Times New Roman"/>
                <a:cs typeface="Times New Roman"/>
              </a:rPr>
              <a:t>HSDT</a:t>
            </a:r>
            <a:r>
              <a:rPr sz="2000" spc="-55" dirty="0">
                <a:solidFill>
                  <a:srgbClr val="03499E"/>
                </a:solidFill>
                <a:latin typeface="Times New Roman"/>
                <a:cs typeface="Times New Roman"/>
              </a:rPr>
              <a:t> </a:t>
            </a:r>
            <a:r>
              <a:rPr sz="2000" dirty="0">
                <a:solidFill>
                  <a:srgbClr val="03499E"/>
                </a:solidFill>
                <a:latin typeface="Times New Roman"/>
                <a:cs typeface="Times New Roman"/>
              </a:rPr>
              <a:t>hợp</a:t>
            </a:r>
            <a:r>
              <a:rPr sz="2000" spc="-20" dirty="0">
                <a:solidFill>
                  <a:srgbClr val="03499E"/>
                </a:solidFill>
                <a:latin typeface="Times New Roman"/>
                <a:cs typeface="Times New Roman"/>
              </a:rPr>
              <a:t> </a:t>
            </a:r>
            <a:r>
              <a:rPr sz="2000" dirty="0">
                <a:solidFill>
                  <a:srgbClr val="03499E"/>
                </a:solidFill>
                <a:latin typeface="Times New Roman"/>
                <a:cs typeface="Times New Roman"/>
              </a:rPr>
              <a:t>lệ</a:t>
            </a:r>
            <a:r>
              <a:rPr sz="2000" spc="-10" dirty="0">
                <a:solidFill>
                  <a:srgbClr val="03499E"/>
                </a:solidFill>
                <a:latin typeface="Times New Roman"/>
                <a:cs typeface="Times New Roman"/>
              </a:rPr>
              <a:t> </a:t>
            </a:r>
            <a:r>
              <a:rPr sz="2000" dirty="0">
                <a:solidFill>
                  <a:srgbClr val="03499E"/>
                </a:solidFill>
                <a:latin typeface="Times New Roman"/>
                <a:cs typeface="Times New Roman"/>
              </a:rPr>
              <a:t>được</a:t>
            </a:r>
            <a:r>
              <a:rPr sz="2000" spc="-20" dirty="0">
                <a:solidFill>
                  <a:srgbClr val="03499E"/>
                </a:solidFill>
                <a:latin typeface="Times New Roman"/>
                <a:cs typeface="Times New Roman"/>
              </a:rPr>
              <a:t> </a:t>
            </a:r>
            <a:r>
              <a:rPr sz="2000" dirty="0">
                <a:solidFill>
                  <a:srgbClr val="03499E"/>
                </a:solidFill>
                <a:latin typeface="Times New Roman"/>
                <a:cs typeface="Times New Roman"/>
              </a:rPr>
              <a:t>xem</a:t>
            </a:r>
            <a:r>
              <a:rPr sz="2000" spc="-20" dirty="0">
                <a:solidFill>
                  <a:srgbClr val="03499E"/>
                </a:solidFill>
                <a:latin typeface="Times New Roman"/>
                <a:cs typeface="Times New Roman"/>
              </a:rPr>
              <a:t> </a:t>
            </a:r>
            <a:r>
              <a:rPr sz="2000" dirty="0">
                <a:solidFill>
                  <a:srgbClr val="03499E"/>
                </a:solidFill>
                <a:latin typeface="Times New Roman"/>
                <a:cs typeface="Times New Roman"/>
              </a:rPr>
              <a:t>xét,</a:t>
            </a:r>
            <a:r>
              <a:rPr sz="2000" spc="-15" dirty="0">
                <a:solidFill>
                  <a:srgbClr val="03499E"/>
                </a:solidFill>
                <a:latin typeface="Times New Roman"/>
                <a:cs typeface="Times New Roman"/>
              </a:rPr>
              <a:t> </a:t>
            </a:r>
            <a:r>
              <a:rPr sz="2000" dirty="0">
                <a:solidFill>
                  <a:srgbClr val="03499E"/>
                </a:solidFill>
                <a:latin typeface="Times New Roman"/>
                <a:cs typeface="Times New Roman"/>
              </a:rPr>
              <a:t>đánh</a:t>
            </a:r>
            <a:r>
              <a:rPr sz="2000" spc="-20" dirty="0">
                <a:solidFill>
                  <a:srgbClr val="03499E"/>
                </a:solidFill>
                <a:latin typeface="Times New Roman"/>
                <a:cs typeface="Times New Roman"/>
              </a:rPr>
              <a:t> </a:t>
            </a:r>
            <a:r>
              <a:rPr sz="2000" dirty="0">
                <a:solidFill>
                  <a:srgbClr val="03499E"/>
                </a:solidFill>
                <a:latin typeface="Times New Roman"/>
                <a:cs typeface="Times New Roman"/>
              </a:rPr>
              <a:t>giá</a:t>
            </a:r>
            <a:r>
              <a:rPr sz="2000" spc="-15" dirty="0">
                <a:solidFill>
                  <a:srgbClr val="03499E"/>
                </a:solidFill>
                <a:latin typeface="Times New Roman"/>
                <a:cs typeface="Times New Roman"/>
              </a:rPr>
              <a:t> </a:t>
            </a:r>
            <a:r>
              <a:rPr sz="2000" dirty="0">
                <a:solidFill>
                  <a:srgbClr val="03499E"/>
                </a:solidFill>
                <a:latin typeface="Times New Roman"/>
                <a:cs typeface="Times New Roman"/>
              </a:rPr>
              <a:t>về</a:t>
            </a:r>
            <a:r>
              <a:rPr sz="2000" spc="-15" dirty="0">
                <a:solidFill>
                  <a:srgbClr val="03499E"/>
                </a:solidFill>
                <a:latin typeface="Times New Roman"/>
                <a:cs typeface="Times New Roman"/>
              </a:rPr>
              <a:t> </a:t>
            </a:r>
            <a:r>
              <a:rPr sz="2000" dirty="0">
                <a:solidFill>
                  <a:srgbClr val="03499E"/>
                </a:solidFill>
                <a:latin typeface="Times New Roman"/>
                <a:cs typeface="Times New Roman"/>
              </a:rPr>
              <a:t>năng</a:t>
            </a:r>
            <a:r>
              <a:rPr sz="2000" spc="-35" dirty="0">
                <a:solidFill>
                  <a:srgbClr val="03499E"/>
                </a:solidFill>
                <a:latin typeface="Times New Roman"/>
                <a:cs typeface="Times New Roman"/>
              </a:rPr>
              <a:t> </a:t>
            </a:r>
            <a:r>
              <a:rPr sz="2000" dirty="0">
                <a:solidFill>
                  <a:srgbClr val="03499E"/>
                </a:solidFill>
                <a:latin typeface="Times New Roman"/>
                <a:cs typeface="Times New Roman"/>
              </a:rPr>
              <a:t>lực</a:t>
            </a:r>
            <a:r>
              <a:rPr sz="2000" spc="-5" dirty="0">
                <a:solidFill>
                  <a:srgbClr val="03499E"/>
                </a:solidFill>
                <a:latin typeface="Times New Roman"/>
                <a:cs typeface="Times New Roman"/>
              </a:rPr>
              <a:t> </a:t>
            </a:r>
            <a:r>
              <a:rPr sz="2000" dirty="0">
                <a:solidFill>
                  <a:srgbClr val="03499E"/>
                </a:solidFill>
                <a:latin typeface="Times New Roman"/>
                <a:cs typeface="Times New Roman"/>
              </a:rPr>
              <a:t>và</a:t>
            </a:r>
            <a:r>
              <a:rPr sz="2000" spc="-15" dirty="0">
                <a:solidFill>
                  <a:srgbClr val="03499E"/>
                </a:solidFill>
                <a:latin typeface="Times New Roman"/>
                <a:cs typeface="Times New Roman"/>
              </a:rPr>
              <a:t> </a:t>
            </a:r>
            <a:r>
              <a:rPr sz="2000" dirty="0">
                <a:solidFill>
                  <a:srgbClr val="03499E"/>
                </a:solidFill>
                <a:latin typeface="Times New Roman"/>
                <a:cs typeface="Times New Roman"/>
              </a:rPr>
              <a:t>kinh</a:t>
            </a:r>
            <a:r>
              <a:rPr sz="2000" spc="-20" dirty="0">
                <a:solidFill>
                  <a:srgbClr val="03499E"/>
                </a:solidFill>
                <a:latin typeface="Times New Roman"/>
                <a:cs typeface="Times New Roman"/>
              </a:rPr>
              <a:t> </a:t>
            </a:r>
            <a:r>
              <a:rPr sz="2000" spc="-10" dirty="0">
                <a:solidFill>
                  <a:srgbClr val="03499E"/>
                </a:solidFill>
                <a:latin typeface="Times New Roman"/>
                <a:cs typeface="Times New Roman"/>
              </a:rPr>
              <a:t>nghiệm</a:t>
            </a:r>
            <a:endParaRPr sz="2000">
              <a:latin typeface="Times New Roman"/>
              <a:cs typeface="Times New Roman"/>
            </a:endParaRPr>
          </a:p>
          <a:p>
            <a:pPr marL="14604">
              <a:lnSpc>
                <a:spcPct val="100000"/>
              </a:lnSpc>
              <a:spcBef>
                <a:spcPts val="1240"/>
              </a:spcBef>
            </a:pPr>
            <a:r>
              <a:rPr sz="2000" b="1" dirty="0">
                <a:solidFill>
                  <a:srgbClr val="E9E1D5"/>
                </a:solidFill>
                <a:latin typeface="Times New Roman"/>
                <a:cs typeface="Times New Roman"/>
              </a:rPr>
              <a:t>Đánh</a:t>
            </a:r>
            <a:r>
              <a:rPr sz="2000" b="1" spc="-20" dirty="0">
                <a:solidFill>
                  <a:srgbClr val="E9E1D5"/>
                </a:solidFill>
                <a:latin typeface="Times New Roman"/>
                <a:cs typeface="Times New Roman"/>
              </a:rPr>
              <a:t> </a:t>
            </a:r>
            <a:r>
              <a:rPr sz="2000" b="1" dirty="0">
                <a:solidFill>
                  <a:srgbClr val="E9E1D5"/>
                </a:solidFill>
                <a:latin typeface="Times New Roman"/>
                <a:cs typeface="Times New Roman"/>
              </a:rPr>
              <a:t>giá</a:t>
            </a:r>
            <a:r>
              <a:rPr sz="2000" b="1" spc="-20" dirty="0">
                <a:solidFill>
                  <a:srgbClr val="E9E1D5"/>
                </a:solidFill>
                <a:latin typeface="Times New Roman"/>
                <a:cs typeface="Times New Roman"/>
              </a:rPr>
              <a:t> </a:t>
            </a:r>
            <a:r>
              <a:rPr sz="2000" b="1" dirty="0">
                <a:solidFill>
                  <a:srgbClr val="E9E1D5"/>
                </a:solidFill>
                <a:latin typeface="Times New Roman"/>
                <a:cs typeface="Times New Roman"/>
              </a:rPr>
              <a:t>về</a:t>
            </a:r>
            <a:r>
              <a:rPr sz="2000" b="1" spc="-10" dirty="0">
                <a:solidFill>
                  <a:srgbClr val="E9E1D5"/>
                </a:solidFill>
                <a:latin typeface="Times New Roman"/>
                <a:cs typeface="Times New Roman"/>
              </a:rPr>
              <a:t> </a:t>
            </a:r>
            <a:r>
              <a:rPr sz="2000" b="1" dirty="0">
                <a:solidFill>
                  <a:srgbClr val="E9E1D5"/>
                </a:solidFill>
                <a:latin typeface="Times New Roman"/>
                <a:cs typeface="Times New Roman"/>
              </a:rPr>
              <a:t>năng</a:t>
            </a:r>
            <a:r>
              <a:rPr sz="2000" b="1" spc="-20" dirty="0">
                <a:solidFill>
                  <a:srgbClr val="E9E1D5"/>
                </a:solidFill>
                <a:latin typeface="Times New Roman"/>
                <a:cs typeface="Times New Roman"/>
              </a:rPr>
              <a:t> </a:t>
            </a:r>
            <a:r>
              <a:rPr sz="2000" b="1" dirty="0">
                <a:solidFill>
                  <a:srgbClr val="E9E1D5"/>
                </a:solidFill>
                <a:latin typeface="Times New Roman"/>
                <a:cs typeface="Times New Roman"/>
              </a:rPr>
              <a:t>lực và</a:t>
            </a:r>
            <a:r>
              <a:rPr sz="2000" b="1" spc="-20" dirty="0">
                <a:solidFill>
                  <a:srgbClr val="E9E1D5"/>
                </a:solidFill>
                <a:latin typeface="Times New Roman"/>
                <a:cs typeface="Times New Roman"/>
              </a:rPr>
              <a:t> </a:t>
            </a:r>
            <a:r>
              <a:rPr sz="2000" b="1" dirty="0">
                <a:solidFill>
                  <a:srgbClr val="E9E1D5"/>
                </a:solidFill>
                <a:latin typeface="Times New Roman"/>
                <a:cs typeface="Times New Roman"/>
              </a:rPr>
              <a:t>kinh</a:t>
            </a:r>
            <a:r>
              <a:rPr sz="2000" b="1" spc="-10" dirty="0">
                <a:solidFill>
                  <a:srgbClr val="E9E1D5"/>
                </a:solidFill>
                <a:latin typeface="Times New Roman"/>
                <a:cs typeface="Times New Roman"/>
              </a:rPr>
              <a:t> nghiệm</a:t>
            </a:r>
            <a:endParaRPr sz="2000">
              <a:latin typeface="Times New Roman"/>
              <a:cs typeface="Times New Roman"/>
            </a:endParaRPr>
          </a:p>
          <a:p>
            <a:pPr marL="241300" indent="-228600">
              <a:lnSpc>
                <a:spcPct val="100000"/>
              </a:lnSpc>
              <a:spcBef>
                <a:spcPts val="110"/>
              </a:spcBef>
              <a:buChar char="•"/>
              <a:tabLst>
                <a:tab pos="241300" algn="l"/>
              </a:tabLst>
            </a:pPr>
            <a:r>
              <a:rPr sz="2000" dirty="0">
                <a:solidFill>
                  <a:srgbClr val="03499E"/>
                </a:solidFill>
                <a:latin typeface="Times New Roman"/>
                <a:cs typeface="Times New Roman"/>
              </a:rPr>
              <a:t>Đánh</a:t>
            </a:r>
            <a:r>
              <a:rPr sz="2000" spc="-15" dirty="0">
                <a:solidFill>
                  <a:srgbClr val="03499E"/>
                </a:solidFill>
                <a:latin typeface="Times New Roman"/>
                <a:cs typeface="Times New Roman"/>
              </a:rPr>
              <a:t> </a:t>
            </a:r>
            <a:r>
              <a:rPr sz="2000" dirty="0">
                <a:solidFill>
                  <a:srgbClr val="03499E"/>
                </a:solidFill>
                <a:latin typeface="Times New Roman"/>
                <a:cs typeface="Times New Roman"/>
              </a:rPr>
              <a:t>giá</a:t>
            </a:r>
            <a:r>
              <a:rPr sz="2000" spc="-5" dirty="0">
                <a:solidFill>
                  <a:srgbClr val="03499E"/>
                </a:solidFill>
                <a:latin typeface="Times New Roman"/>
                <a:cs typeface="Times New Roman"/>
              </a:rPr>
              <a:t> </a:t>
            </a:r>
            <a:r>
              <a:rPr sz="2000" dirty="0">
                <a:solidFill>
                  <a:srgbClr val="03499E"/>
                </a:solidFill>
                <a:latin typeface="Times New Roman"/>
                <a:cs typeface="Times New Roman"/>
              </a:rPr>
              <a:t>theo</a:t>
            </a:r>
            <a:r>
              <a:rPr sz="2000" spc="-10" dirty="0">
                <a:solidFill>
                  <a:srgbClr val="03499E"/>
                </a:solidFill>
                <a:latin typeface="Times New Roman"/>
                <a:cs typeface="Times New Roman"/>
              </a:rPr>
              <a:t> </a:t>
            </a:r>
            <a:r>
              <a:rPr sz="2000" dirty="0">
                <a:solidFill>
                  <a:srgbClr val="03499E"/>
                </a:solidFill>
                <a:latin typeface="Times New Roman"/>
                <a:cs typeface="Times New Roman"/>
              </a:rPr>
              <a:t>tiêu</a:t>
            </a:r>
            <a:r>
              <a:rPr sz="2000" spc="5" dirty="0">
                <a:solidFill>
                  <a:srgbClr val="03499E"/>
                </a:solidFill>
                <a:latin typeface="Times New Roman"/>
                <a:cs typeface="Times New Roman"/>
              </a:rPr>
              <a:t> </a:t>
            </a:r>
            <a:r>
              <a:rPr sz="2000" dirty="0">
                <a:solidFill>
                  <a:srgbClr val="03499E"/>
                </a:solidFill>
                <a:latin typeface="Times New Roman"/>
                <a:cs typeface="Times New Roman"/>
              </a:rPr>
              <a:t>chuẩn</a:t>
            </a:r>
            <a:r>
              <a:rPr sz="2000" spc="-10" dirty="0">
                <a:solidFill>
                  <a:srgbClr val="03499E"/>
                </a:solidFill>
                <a:latin typeface="Times New Roman"/>
                <a:cs typeface="Times New Roman"/>
              </a:rPr>
              <a:t> </a:t>
            </a:r>
            <a:r>
              <a:rPr sz="2000" dirty="0">
                <a:solidFill>
                  <a:srgbClr val="03499E"/>
                </a:solidFill>
                <a:latin typeface="Times New Roman"/>
                <a:cs typeface="Times New Roman"/>
              </a:rPr>
              <a:t>đánh</a:t>
            </a:r>
            <a:r>
              <a:rPr sz="2000" spc="-20" dirty="0">
                <a:solidFill>
                  <a:srgbClr val="03499E"/>
                </a:solidFill>
                <a:latin typeface="Times New Roman"/>
                <a:cs typeface="Times New Roman"/>
              </a:rPr>
              <a:t> </a:t>
            </a:r>
            <a:r>
              <a:rPr sz="2000" dirty="0">
                <a:solidFill>
                  <a:srgbClr val="03499E"/>
                </a:solidFill>
                <a:latin typeface="Times New Roman"/>
                <a:cs typeface="Times New Roman"/>
              </a:rPr>
              <a:t>giá</a:t>
            </a:r>
            <a:r>
              <a:rPr sz="2000" spc="5" dirty="0">
                <a:solidFill>
                  <a:srgbClr val="03499E"/>
                </a:solidFill>
                <a:latin typeface="Times New Roman"/>
                <a:cs typeface="Times New Roman"/>
              </a:rPr>
              <a:t> </a:t>
            </a:r>
            <a:r>
              <a:rPr sz="2000" dirty="0">
                <a:solidFill>
                  <a:srgbClr val="03499E"/>
                </a:solidFill>
                <a:latin typeface="Times New Roman"/>
                <a:cs typeface="Times New Roman"/>
              </a:rPr>
              <a:t>quy</a:t>
            </a:r>
            <a:r>
              <a:rPr sz="2000" spc="-30" dirty="0">
                <a:solidFill>
                  <a:srgbClr val="03499E"/>
                </a:solidFill>
                <a:latin typeface="Times New Roman"/>
                <a:cs typeface="Times New Roman"/>
              </a:rPr>
              <a:t> </a:t>
            </a:r>
            <a:r>
              <a:rPr sz="2000" dirty="0">
                <a:solidFill>
                  <a:srgbClr val="03499E"/>
                </a:solidFill>
                <a:latin typeface="Times New Roman"/>
                <a:cs typeface="Times New Roman"/>
              </a:rPr>
              <a:t>định</a:t>
            </a:r>
            <a:r>
              <a:rPr sz="2000" spc="-10" dirty="0">
                <a:solidFill>
                  <a:srgbClr val="03499E"/>
                </a:solidFill>
                <a:latin typeface="Times New Roman"/>
                <a:cs typeface="Times New Roman"/>
              </a:rPr>
              <a:t> </a:t>
            </a:r>
            <a:r>
              <a:rPr sz="2000" dirty="0">
                <a:solidFill>
                  <a:srgbClr val="03499E"/>
                </a:solidFill>
                <a:latin typeface="Times New Roman"/>
                <a:cs typeface="Times New Roman"/>
              </a:rPr>
              <a:t>trong</a:t>
            </a:r>
            <a:r>
              <a:rPr sz="2000" spc="-10" dirty="0">
                <a:solidFill>
                  <a:srgbClr val="03499E"/>
                </a:solidFill>
                <a:latin typeface="Times New Roman"/>
                <a:cs typeface="Times New Roman"/>
              </a:rPr>
              <a:t> HSMT;</a:t>
            </a:r>
            <a:endParaRPr sz="2000">
              <a:latin typeface="Times New Roman"/>
              <a:cs typeface="Times New Roman"/>
            </a:endParaRPr>
          </a:p>
          <a:p>
            <a:pPr marL="241300" indent="-228600">
              <a:lnSpc>
                <a:spcPts val="2230"/>
              </a:lnSpc>
              <a:spcBef>
                <a:spcPts val="25"/>
              </a:spcBef>
              <a:buChar char="•"/>
              <a:tabLst>
                <a:tab pos="241300" algn="l"/>
              </a:tabLst>
            </a:pPr>
            <a:r>
              <a:rPr sz="2000" dirty="0">
                <a:solidFill>
                  <a:srgbClr val="03499E"/>
                </a:solidFill>
                <a:latin typeface="Times New Roman"/>
                <a:cs typeface="Times New Roman"/>
              </a:rPr>
              <a:t>NT</a:t>
            </a:r>
            <a:r>
              <a:rPr sz="2000" spc="-10" dirty="0">
                <a:solidFill>
                  <a:srgbClr val="03499E"/>
                </a:solidFill>
                <a:latin typeface="Times New Roman"/>
                <a:cs typeface="Times New Roman"/>
              </a:rPr>
              <a:t> </a:t>
            </a:r>
            <a:r>
              <a:rPr sz="2000" dirty="0">
                <a:solidFill>
                  <a:srgbClr val="03499E"/>
                </a:solidFill>
                <a:latin typeface="Times New Roman"/>
                <a:cs typeface="Times New Roman"/>
              </a:rPr>
              <a:t>có</a:t>
            </a:r>
            <a:r>
              <a:rPr sz="2000" spc="-5" dirty="0">
                <a:solidFill>
                  <a:srgbClr val="03499E"/>
                </a:solidFill>
                <a:latin typeface="Times New Roman"/>
                <a:cs typeface="Times New Roman"/>
              </a:rPr>
              <a:t> </a:t>
            </a:r>
            <a:r>
              <a:rPr sz="2000" dirty="0">
                <a:solidFill>
                  <a:srgbClr val="03499E"/>
                </a:solidFill>
                <a:latin typeface="Times New Roman"/>
                <a:cs typeface="Times New Roman"/>
              </a:rPr>
              <a:t>năng</a:t>
            </a:r>
            <a:r>
              <a:rPr sz="2000" spc="-30" dirty="0">
                <a:solidFill>
                  <a:srgbClr val="03499E"/>
                </a:solidFill>
                <a:latin typeface="Times New Roman"/>
                <a:cs typeface="Times New Roman"/>
              </a:rPr>
              <a:t> </a:t>
            </a:r>
            <a:r>
              <a:rPr sz="2000" dirty="0">
                <a:solidFill>
                  <a:srgbClr val="03499E"/>
                </a:solidFill>
                <a:latin typeface="Times New Roman"/>
                <a:cs typeface="Times New Roman"/>
              </a:rPr>
              <a:t>lực và</a:t>
            </a:r>
            <a:r>
              <a:rPr sz="2000" spc="-10" dirty="0">
                <a:solidFill>
                  <a:srgbClr val="03499E"/>
                </a:solidFill>
                <a:latin typeface="Times New Roman"/>
                <a:cs typeface="Times New Roman"/>
              </a:rPr>
              <a:t> </a:t>
            </a:r>
            <a:r>
              <a:rPr sz="2000" dirty="0">
                <a:solidFill>
                  <a:srgbClr val="03499E"/>
                </a:solidFill>
                <a:latin typeface="Times New Roman"/>
                <a:cs typeface="Times New Roman"/>
              </a:rPr>
              <a:t>kinh</a:t>
            </a:r>
            <a:r>
              <a:rPr sz="2000" spc="-15" dirty="0">
                <a:solidFill>
                  <a:srgbClr val="03499E"/>
                </a:solidFill>
                <a:latin typeface="Times New Roman"/>
                <a:cs typeface="Times New Roman"/>
              </a:rPr>
              <a:t> </a:t>
            </a:r>
            <a:r>
              <a:rPr sz="2000" dirty="0">
                <a:solidFill>
                  <a:srgbClr val="03499E"/>
                </a:solidFill>
                <a:latin typeface="Times New Roman"/>
                <a:cs typeface="Times New Roman"/>
              </a:rPr>
              <a:t>nghiệm</a:t>
            </a:r>
            <a:r>
              <a:rPr sz="2000" spc="-35" dirty="0">
                <a:solidFill>
                  <a:srgbClr val="03499E"/>
                </a:solidFill>
                <a:latin typeface="Times New Roman"/>
                <a:cs typeface="Times New Roman"/>
              </a:rPr>
              <a:t> </a:t>
            </a:r>
            <a:r>
              <a:rPr sz="2000" dirty="0">
                <a:solidFill>
                  <a:srgbClr val="03499E"/>
                </a:solidFill>
                <a:latin typeface="Times New Roman"/>
                <a:cs typeface="Times New Roman"/>
              </a:rPr>
              <a:t>đáp</a:t>
            </a:r>
            <a:r>
              <a:rPr sz="2000" spc="-15" dirty="0">
                <a:solidFill>
                  <a:srgbClr val="03499E"/>
                </a:solidFill>
                <a:latin typeface="Times New Roman"/>
                <a:cs typeface="Times New Roman"/>
              </a:rPr>
              <a:t> </a:t>
            </a:r>
            <a:r>
              <a:rPr sz="2000" dirty="0">
                <a:solidFill>
                  <a:srgbClr val="03499E"/>
                </a:solidFill>
                <a:latin typeface="Times New Roman"/>
                <a:cs typeface="Times New Roman"/>
              </a:rPr>
              <a:t>ứng</a:t>
            </a:r>
            <a:r>
              <a:rPr sz="2000" spc="-15" dirty="0">
                <a:solidFill>
                  <a:srgbClr val="03499E"/>
                </a:solidFill>
                <a:latin typeface="Times New Roman"/>
                <a:cs typeface="Times New Roman"/>
              </a:rPr>
              <a:t> </a:t>
            </a:r>
            <a:r>
              <a:rPr sz="2000" dirty="0">
                <a:solidFill>
                  <a:srgbClr val="03499E"/>
                </a:solidFill>
                <a:latin typeface="Times New Roman"/>
                <a:cs typeface="Times New Roman"/>
              </a:rPr>
              <a:t>yêu</a:t>
            </a:r>
            <a:r>
              <a:rPr sz="2000" spc="-5" dirty="0">
                <a:solidFill>
                  <a:srgbClr val="03499E"/>
                </a:solidFill>
                <a:latin typeface="Times New Roman"/>
                <a:cs typeface="Times New Roman"/>
              </a:rPr>
              <a:t> </a:t>
            </a:r>
            <a:r>
              <a:rPr sz="2000" dirty="0">
                <a:solidFill>
                  <a:srgbClr val="03499E"/>
                </a:solidFill>
                <a:latin typeface="Times New Roman"/>
                <a:cs typeface="Times New Roman"/>
              </a:rPr>
              <a:t>cầu</a:t>
            </a:r>
            <a:r>
              <a:rPr sz="2000" spc="-10" dirty="0">
                <a:solidFill>
                  <a:srgbClr val="03499E"/>
                </a:solidFill>
                <a:latin typeface="Times New Roman"/>
                <a:cs typeface="Times New Roman"/>
              </a:rPr>
              <a:t> </a:t>
            </a:r>
            <a:r>
              <a:rPr sz="2000" dirty="0">
                <a:solidFill>
                  <a:srgbClr val="03499E"/>
                </a:solidFill>
                <a:latin typeface="Times New Roman"/>
                <a:cs typeface="Times New Roman"/>
              </a:rPr>
              <a:t>được</a:t>
            </a:r>
            <a:r>
              <a:rPr sz="2000" spc="-15" dirty="0">
                <a:solidFill>
                  <a:srgbClr val="03499E"/>
                </a:solidFill>
                <a:latin typeface="Times New Roman"/>
                <a:cs typeface="Times New Roman"/>
              </a:rPr>
              <a:t> </a:t>
            </a:r>
            <a:r>
              <a:rPr sz="2000" dirty="0">
                <a:solidFill>
                  <a:srgbClr val="03499E"/>
                </a:solidFill>
                <a:latin typeface="Times New Roman"/>
                <a:cs typeface="Times New Roman"/>
              </a:rPr>
              <a:t>xem</a:t>
            </a:r>
            <a:r>
              <a:rPr sz="2000" spc="-20" dirty="0">
                <a:solidFill>
                  <a:srgbClr val="03499E"/>
                </a:solidFill>
                <a:latin typeface="Times New Roman"/>
                <a:cs typeface="Times New Roman"/>
              </a:rPr>
              <a:t> </a:t>
            </a:r>
            <a:r>
              <a:rPr sz="2000" dirty="0">
                <a:solidFill>
                  <a:srgbClr val="03499E"/>
                </a:solidFill>
                <a:latin typeface="Times New Roman"/>
                <a:cs typeface="Times New Roman"/>
              </a:rPr>
              <a:t>xét,</a:t>
            </a:r>
            <a:r>
              <a:rPr sz="2000" spc="-5" dirty="0">
                <a:solidFill>
                  <a:srgbClr val="03499E"/>
                </a:solidFill>
                <a:latin typeface="Times New Roman"/>
                <a:cs typeface="Times New Roman"/>
              </a:rPr>
              <a:t> </a:t>
            </a:r>
            <a:r>
              <a:rPr sz="2000" dirty="0">
                <a:solidFill>
                  <a:srgbClr val="03499E"/>
                </a:solidFill>
                <a:latin typeface="Times New Roman"/>
                <a:cs typeface="Times New Roman"/>
              </a:rPr>
              <a:t>đánh</a:t>
            </a:r>
            <a:r>
              <a:rPr sz="2000" spc="-10" dirty="0">
                <a:solidFill>
                  <a:srgbClr val="03499E"/>
                </a:solidFill>
                <a:latin typeface="Times New Roman"/>
                <a:cs typeface="Times New Roman"/>
              </a:rPr>
              <a:t> </a:t>
            </a:r>
            <a:r>
              <a:rPr sz="2000" dirty="0">
                <a:solidFill>
                  <a:srgbClr val="03499E"/>
                </a:solidFill>
                <a:latin typeface="Times New Roman"/>
                <a:cs typeface="Times New Roman"/>
              </a:rPr>
              <a:t>giá</a:t>
            </a:r>
            <a:r>
              <a:rPr sz="2000" spc="-15" dirty="0">
                <a:solidFill>
                  <a:srgbClr val="03499E"/>
                </a:solidFill>
                <a:latin typeface="Times New Roman"/>
                <a:cs typeface="Times New Roman"/>
              </a:rPr>
              <a:t> </a:t>
            </a:r>
            <a:r>
              <a:rPr sz="2000" spc="-25" dirty="0">
                <a:solidFill>
                  <a:srgbClr val="03499E"/>
                </a:solidFill>
                <a:latin typeface="Times New Roman"/>
                <a:cs typeface="Times New Roman"/>
              </a:rPr>
              <a:t>về</a:t>
            </a:r>
            <a:endParaRPr sz="2000">
              <a:latin typeface="Times New Roman"/>
              <a:cs typeface="Times New Roman"/>
            </a:endParaRPr>
          </a:p>
          <a:p>
            <a:pPr marL="241300">
              <a:lnSpc>
                <a:spcPts val="2230"/>
              </a:lnSpc>
            </a:pPr>
            <a:r>
              <a:rPr sz="2000" dirty="0">
                <a:solidFill>
                  <a:srgbClr val="03499E"/>
                </a:solidFill>
                <a:latin typeface="Times New Roman"/>
                <a:cs typeface="Times New Roman"/>
              </a:rPr>
              <a:t>kỹ</a:t>
            </a:r>
            <a:r>
              <a:rPr sz="2000" spc="-20" dirty="0">
                <a:solidFill>
                  <a:srgbClr val="03499E"/>
                </a:solidFill>
                <a:latin typeface="Times New Roman"/>
                <a:cs typeface="Times New Roman"/>
              </a:rPr>
              <a:t> </a:t>
            </a:r>
            <a:r>
              <a:rPr sz="2000" spc="-10" dirty="0">
                <a:solidFill>
                  <a:srgbClr val="03499E"/>
                </a:solidFill>
                <a:latin typeface="Times New Roman"/>
                <a:cs typeface="Times New Roman"/>
              </a:rPr>
              <a:t>thuật</a:t>
            </a:r>
            <a:endParaRPr sz="2000">
              <a:latin typeface="Times New Roman"/>
              <a:cs typeface="Times New Roman"/>
            </a:endParaRPr>
          </a:p>
          <a:p>
            <a:pPr marL="14604">
              <a:lnSpc>
                <a:spcPct val="100000"/>
              </a:lnSpc>
              <a:spcBef>
                <a:spcPts val="1185"/>
              </a:spcBef>
            </a:pPr>
            <a:r>
              <a:rPr sz="2000" b="1" dirty="0">
                <a:solidFill>
                  <a:srgbClr val="E9E1D5"/>
                </a:solidFill>
                <a:latin typeface="Times New Roman"/>
                <a:cs typeface="Times New Roman"/>
              </a:rPr>
              <a:t>Đánh</a:t>
            </a:r>
            <a:r>
              <a:rPr sz="2000" b="1" spc="-20" dirty="0">
                <a:solidFill>
                  <a:srgbClr val="E9E1D5"/>
                </a:solidFill>
                <a:latin typeface="Times New Roman"/>
                <a:cs typeface="Times New Roman"/>
              </a:rPr>
              <a:t> </a:t>
            </a:r>
            <a:r>
              <a:rPr sz="2000" b="1" dirty="0">
                <a:solidFill>
                  <a:srgbClr val="E9E1D5"/>
                </a:solidFill>
                <a:latin typeface="Times New Roman"/>
                <a:cs typeface="Times New Roman"/>
              </a:rPr>
              <a:t>giá</a:t>
            </a:r>
            <a:r>
              <a:rPr sz="2000" b="1" spc="-20" dirty="0">
                <a:solidFill>
                  <a:srgbClr val="E9E1D5"/>
                </a:solidFill>
                <a:latin typeface="Times New Roman"/>
                <a:cs typeface="Times New Roman"/>
              </a:rPr>
              <a:t> </a:t>
            </a:r>
            <a:r>
              <a:rPr sz="2000" b="1" dirty="0">
                <a:solidFill>
                  <a:srgbClr val="E9E1D5"/>
                </a:solidFill>
                <a:latin typeface="Times New Roman"/>
                <a:cs typeface="Times New Roman"/>
              </a:rPr>
              <a:t>về</a:t>
            </a:r>
            <a:r>
              <a:rPr sz="2000" b="1" spc="-15" dirty="0">
                <a:solidFill>
                  <a:srgbClr val="E9E1D5"/>
                </a:solidFill>
                <a:latin typeface="Times New Roman"/>
                <a:cs typeface="Times New Roman"/>
              </a:rPr>
              <a:t> </a:t>
            </a:r>
            <a:r>
              <a:rPr sz="2000" b="1" dirty="0">
                <a:solidFill>
                  <a:srgbClr val="E9E1D5"/>
                </a:solidFill>
                <a:latin typeface="Times New Roman"/>
                <a:cs typeface="Times New Roman"/>
              </a:rPr>
              <a:t>kỹ thuật</a:t>
            </a:r>
            <a:r>
              <a:rPr sz="2000" b="1" spc="-20" dirty="0">
                <a:solidFill>
                  <a:srgbClr val="E9E1D5"/>
                </a:solidFill>
                <a:latin typeface="Times New Roman"/>
                <a:cs typeface="Times New Roman"/>
              </a:rPr>
              <a:t> </a:t>
            </a:r>
            <a:r>
              <a:rPr sz="2000" b="1" dirty="0">
                <a:solidFill>
                  <a:srgbClr val="E9E1D5"/>
                </a:solidFill>
                <a:latin typeface="Times New Roman"/>
                <a:cs typeface="Times New Roman"/>
              </a:rPr>
              <a:t>và</a:t>
            </a:r>
            <a:r>
              <a:rPr sz="2000" b="1" spc="-20" dirty="0">
                <a:solidFill>
                  <a:srgbClr val="E9E1D5"/>
                </a:solidFill>
                <a:latin typeface="Times New Roman"/>
                <a:cs typeface="Times New Roman"/>
              </a:rPr>
              <a:t> </a:t>
            </a:r>
            <a:r>
              <a:rPr sz="2000" b="1" dirty="0">
                <a:solidFill>
                  <a:srgbClr val="E9E1D5"/>
                </a:solidFill>
                <a:latin typeface="Times New Roman"/>
                <a:cs typeface="Times New Roman"/>
              </a:rPr>
              <a:t>tài</a:t>
            </a:r>
            <a:r>
              <a:rPr sz="2000" b="1" spc="-10" dirty="0">
                <a:solidFill>
                  <a:srgbClr val="E9E1D5"/>
                </a:solidFill>
                <a:latin typeface="Times New Roman"/>
                <a:cs typeface="Times New Roman"/>
              </a:rPr>
              <a:t> chính</a:t>
            </a:r>
            <a:endParaRPr sz="2000">
              <a:latin typeface="Times New Roman"/>
              <a:cs typeface="Times New Roman"/>
            </a:endParaRPr>
          </a:p>
          <a:p>
            <a:pPr marL="241300" indent="-228600">
              <a:lnSpc>
                <a:spcPct val="100000"/>
              </a:lnSpc>
              <a:spcBef>
                <a:spcPts val="110"/>
              </a:spcBef>
              <a:buChar char="•"/>
              <a:tabLst>
                <a:tab pos="241300" algn="l"/>
              </a:tabLst>
            </a:pPr>
            <a:r>
              <a:rPr sz="2000" dirty="0">
                <a:solidFill>
                  <a:srgbClr val="03499E"/>
                </a:solidFill>
                <a:latin typeface="Times New Roman"/>
                <a:cs typeface="Times New Roman"/>
              </a:rPr>
              <a:t>Đánh</a:t>
            </a:r>
            <a:r>
              <a:rPr sz="2000" spc="-15" dirty="0">
                <a:solidFill>
                  <a:srgbClr val="03499E"/>
                </a:solidFill>
                <a:latin typeface="Times New Roman"/>
                <a:cs typeface="Times New Roman"/>
              </a:rPr>
              <a:t> </a:t>
            </a:r>
            <a:r>
              <a:rPr sz="2000" dirty="0">
                <a:solidFill>
                  <a:srgbClr val="03499E"/>
                </a:solidFill>
                <a:latin typeface="Times New Roman"/>
                <a:cs typeface="Times New Roman"/>
              </a:rPr>
              <a:t>giá</a:t>
            </a:r>
            <a:r>
              <a:rPr sz="2000" spc="-5" dirty="0">
                <a:solidFill>
                  <a:srgbClr val="03499E"/>
                </a:solidFill>
                <a:latin typeface="Times New Roman"/>
                <a:cs typeface="Times New Roman"/>
              </a:rPr>
              <a:t> </a:t>
            </a:r>
            <a:r>
              <a:rPr sz="2000" dirty="0">
                <a:solidFill>
                  <a:srgbClr val="03499E"/>
                </a:solidFill>
                <a:latin typeface="Times New Roman"/>
                <a:cs typeface="Times New Roman"/>
              </a:rPr>
              <a:t>theo</a:t>
            </a:r>
            <a:r>
              <a:rPr sz="2000" spc="-15" dirty="0">
                <a:solidFill>
                  <a:srgbClr val="03499E"/>
                </a:solidFill>
                <a:latin typeface="Times New Roman"/>
                <a:cs typeface="Times New Roman"/>
              </a:rPr>
              <a:t> </a:t>
            </a:r>
            <a:r>
              <a:rPr sz="2000" dirty="0">
                <a:solidFill>
                  <a:srgbClr val="03499E"/>
                </a:solidFill>
                <a:latin typeface="Times New Roman"/>
                <a:cs typeface="Times New Roman"/>
              </a:rPr>
              <a:t>tiêu</a:t>
            </a:r>
            <a:r>
              <a:rPr sz="2000" spc="10" dirty="0">
                <a:solidFill>
                  <a:srgbClr val="03499E"/>
                </a:solidFill>
                <a:latin typeface="Times New Roman"/>
                <a:cs typeface="Times New Roman"/>
              </a:rPr>
              <a:t> </a:t>
            </a:r>
            <a:r>
              <a:rPr sz="2000" dirty="0">
                <a:solidFill>
                  <a:srgbClr val="03499E"/>
                </a:solidFill>
                <a:latin typeface="Times New Roman"/>
                <a:cs typeface="Times New Roman"/>
              </a:rPr>
              <a:t>chuẩn</a:t>
            </a:r>
            <a:r>
              <a:rPr sz="2000" spc="-15" dirty="0">
                <a:solidFill>
                  <a:srgbClr val="03499E"/>
                </a:solidFill>
                <a:latin typeface="Times New Roman"/>
                <a:cs typeface="Times New Roman"/>
              </a:rPr>
              <a:t> </a:t>
            </a:r>
            <a:r>
              <a:rPr sz="2000" dirty="0">
                <a:solidFill>
                  <a:srgbClr val="03499E"/>
                </a:solidFill>
                <a:latin typeface="Times New Roman"/>
                <a:cs typeface="Times New Roman"/>
              </a:rPr>
              <a:t>và</a:t>
            </a:r>
            <a:r>
              <a:rPr sz="2000" spc="-5" dirty="0">
                <a:solidFill>
                  <a:srgbClr val="03499E"/>
                </a:solidFill>
                <a:latin typeface="Times New Roman"/>
                <a:cs typeface="Times New Roman"/>
              </a:rPr>
              <a:t> </a:t>
            </a:r>
            <a:r>
              <a:rPr sz="2000" dirty="0">
                <a:solidFill>
                  <a:srgbClr val="03499E"/>
                </a:solidFill>
                <a:latin typeface="Times New Roman"/>
                <a:cs typeface="Times New Roman"/>
              </a:rPr>
              <a:t>phương</a:t>
            </a:r>
            <a:r>
              <a:rPr sz="2000" spc="-35" dirty="0">
                <a:solidFill>
                  <a:srgbClr val="03499E"/>
                </a:solidFill>
                <a:latin typeface="Times New Roman"/>
                <a:cs typeface="Times New Roman"/>
              </a:rPr>
              <a:t> </a:t>
            </a:r>
            <a:r>
              <a:rPr sz="2000" dirty="0">
                <a:solidFill>
                  <a:srgbClr val="03499E"/>
                </a:solidFill>
                <a:latin typeface="Times New Roman"/>
                <a:cs typeface="Times New Roman"/>
              </a:rPr>
              <a:t>pháp</a:t>
            </a:r>
            <a:r>
              <a:rPr sz="2000" spc="-10" dirty="0">
                <a:solidFill>
                  <a:srgbClr val="03499E"/>
                </a:solidFill>
                <a:latin typeface="Times New Roman"/>
                <a:cs typeface="Times New Roman"/>
              </a:rPr>
              <a:t> </a:t>
            </a:r>
            <a:r>
              <a:rPr sz="2000" dirty="0">
                <a:solidFill>
                  <a:srgbClr val="03499E"/>
                </a:solidFill>
                <a:latin typeface="Times New Roman"/>
                <a:cs typeface="Times New Roman"/>
              </a:rPr>
              <a:t>đánh</a:t>
            </a:r>
            <a:r>
              <a:rPr sz="2000" spc="-25" dirty="0">
                <a:solidFill>
                  <a:srgbClr val="03499E"/>
                </a:solidFill>
                <a:latin typeface="Times New Roman"/>
                <a:cs typeface="Times New Roman"/>
              </a:rPr>
              <a:t> </a:t>
            </a:r>
            <a:r>
              <a:rPr sz="2000" dirty="0">
                <a:solidFill>
                  <a:srgbClr val="03499E"/>
                </a:solidFill>
                <a:latin typeface="Times New Roman"/>
                <a:cs typeface="Times New Roman"/>
              </a:rPr>
              <a:t>giá</a:t>
            </a:r>
            <a:r>
              <a:rPr sz="2000" spc="5" dirty="0">
                <a:solidFill>
                  <a:srgbClr val="03499E"/>
                </a:solidFill>
                <a:latin typeface="Times New Roman"/>
                <a:cs typeface="Times New Roman"/>
              </a:rPr>
              <a:t> </a:t>
            </a:r>
            <a:r>
              <a:rPr sz="2000" dirty="0">
                <a:solidFill>
                  <a:srgbClr val="03499E"/>
                </a:solidFill>
                <a:latin typeface="Times New Roman"/>
                <a:cs typeface="Times New Roman"/>
              </a:rPr>
              <a:t>quy</a:t>
            </a:r>
            <a:r>
              <a:rPr sz="2000" spc="-30" dirty="0">
                <a:solidFill>
                  <a:srgbClr val="03499E"/>
                </a:solidFill>
                <a:latin typeface="Times New Roman"/>
                <a:cs typeface="Times New Roman"/>
              </a:rPr>
              <a:t> </a:t>
            </a:r>
            <a:r>
              <a:rPr sz="2000" dirty="0">
                <a:solidFill>
                  <a:srgbClr val="03499E"/>
                </a:solidFill>
                <a:latin typeface="Times New Roman"/>
                <a:cs typeface="Times New Roman"/>
              </a:rPr>
              <a:t>định</a:t>
            </a:r>
            <a:r>
              <a:rPr sz="2000" spc="-10" dirty="0">
                <a:solidFill>
                  <a:srgbClr val="03499E"/>
                </a:solidFill>
                <a:latin typeface="Times New Roman"/>
                <a:cs typeface="Times New Roman"/>
              </a:rPr>
              <a:t> </a:t>
            </a:r>
            <a:r>
              <a:rPr sz="2000" dirty="0">
                <a:solidFill>
                  <a:srgbClr val="03499E"/>
                </a:solidFill>
                <a:latin typeface="Times New Roman"/>
                <a:cs typeface="Times New Roman"/>
              </a:rPr>
              <a:t>trong</a:t>
            </a:r>
            <a:r>
              <a:rPr sz="2000" spc="-15" dirty="0">
                <a:solidFill>
                  <a:srgbClr val="03499E"/>
                </a:solidFill>
                <a:latin typeface="Times New Roman"/>
                <a:cs typeface="Times New Roman"/>
              </a:rPr>
              <a:t> </a:t>
            </a:r>
            <a:r>
              <a:rPr sz="2000" spc="-10" dirty="0">
                <a:solidFill>
                  <a:srgbClr val="03499E"/>
                </a:solidFill>
                <a:latin typeface="Times New Roman"/>
                <a:cs typeface="Times New Roman"/>
              </a:rPr>
              <a:t>HSMT;</a:t>
            </a:r>
            <a:endParaRPr sz="2000">
              <a:latin typeface="Times New Roman"/>
              <a:cs typeface="Times New Roman"/>
            </a:endParaRPr>
          </a:p>
          <a:p>
            <a:pPr marL="241300" indent="-228600">
              <a:lnSpc>
                <a:spcPct val="100000"/>
              </a:lnSpc>
              <a:spcBef>
                <a:spcPts val="25"/>
              </a:spcBef>
              <a:buChar char="•"/>
              <a:tabLst>
                <a:tab pos="241300" algn="l"/>
              </a:tabLst>
            </a:pPr>
            <a:r>
              <a:rPr sz="2000" dirty="0">
                <a:solidFill>
                  <a:srgbClr val="03499E"/>
                </a:solidFill>
                <a:latin typeface="Times New Roman"/>
                <a:cs typeface="Times New Roman"/>
              </a:rPr>
              <a:t>NT</a:t>
            </a:r>
            <a:r>
              <a:rPr sz="2000" spc="-45" dirty="0">
                <a:solidFill>
                  <a:srgbClr val="03499E"/>
                </a:solidFill>
                <a:latin typeface="Times New Roman"/>
                <a:cs typeface="Times New Roman"/>
              </a:rPr>
              <a:t> </a:t>
            </a:r>
            <a:r>
              <a:rPr sz="2000" dirty="0">
                <a:solidFill>
                  <a:srgbClr val="03499E"/>
                </a:solidFill>
                <a:latin typeface="Times New Roman"/>
                <a:cs typeface="Times New Roman"/>
              </a:rPr>
              <a:t>đáp</a:t>
            </a:r>
            <a:r>
              <a:rPr sz="2000" spc="-10" dirty="0">
                <a:solidFill>
                  <a:srgbClr val="03499E"/>
                </a:solidFill>
                <a:latin typeface="Times New Roman"/>
                <a:cs typeface="Times New Roman"/>
              </a:rPr>
              <a:t> </a:t>
            </a:r>
            <a:r>
              <a:rPr sz="2000" dirty="0">
                <a:solidFill>
                  <a:srgbClr val="03499E"/>
                </a:solidFill>
                <a:latin typeface="Times New Roman"/>
                <a:cs typeface="Times New Roman"/>
              </a:rPr>
              <a:t>ứng</a:t>
            </a:r>
            <a:r>
              <a:rPr sz="2000" spc="-15" dirty="0">
                <a:solidFill>
                  <a:srgbClr val="03499E"/>
                </a:solidFill>
                <a:latin typeface="Times New Roman"/>
                <a:cs typeface="Times New Roman"/>
              </a:rPr>
              <a:t> </a:t>
            </a:r>
            <a:r>
              <a:rPr sz="2000" dirty="0">
                <a:solidFill>
                  <a:srgbClr val="03499E"/>
                </a:solidFill>
                <a:latin typeface="Times New Roman"/>
                <a:cs typeface="Times New Roman"/>
              </a:rPr>
              <a:t>về</a:t>
            </a:r>
            <a:r>
              <a:rPr sz="2000" spc="-10" dirty="0">
                <a:solidFill>
                  <a:srgbClr val="03499E"/>
                </a:solidFill>
                <a:latin typeface="Times New Roman"/>
                <a:cs typeface="Times New Roman"/>
              </a:rPr>
              <a:t> </a:t>
            </a:r>
            <a:r>
              <a:rPr sz="2000" dirty="0">
                <a:solidFill>
                  <a:srgbClr val="03499E"/>
                </a:solidFill>
                <a:latin typeface="Times New Roman"/>
                <a:cs typeface="Times New Roman"/>
              </a:rPr>
              <a:t>kỹ</a:t>
            </a:r>
            <a:r>
              <a:rPr sz="2000" spc="-15" dirty="0">
                <a:solidFill>
                  <a:srgbClr val="03499E"/>
                </a:solidFill>
                <a:latin typeface="Times New Roman"/>
                <a:cs typeface="Times New Roman"/>
              </a:rPr>
              <a:t> </a:t>
            </a:r>
            <a:r>
              <a:rPr sz="2000" dirty="0">
                <a:solidFill>
                  <a:srgbClr val="03499E"/>
                </a:solidFill>
                <a:latin typeface="Times New Roman"/>
                <a:cs typeface="Times New Roman"/>
              </a:rPr>
              <a:t>thuật</a:t>
            </a:r>
            <a:r>
              <a:rPr sz="2000" spc="-10" dirty="0">
                <a:solidFill>
                  <a:srgbClr val="03499E"/>
                </a:solidFill>
                <a:latin typeface="Times New Roman"/>
                <a:cs typeface="Times New Roman"/>
              </a:rPr>
              <a:t> </a:t>
            </a:r>
            <a:r>
              <a:rPr sz="2000" dirty="0">
                <a:solidFill>
                  <a:srgbClr val="03499E"/>
                </a:solidFill>
                <a:latin typeface="Times New Roman"/>
                <a:cs typeface="Times New Roman"/>
              </a:rPr>
              <a:t>được</a:t>
            </a:r>
            <a:r>
              <a:rPr sz="2000" spc="-25" dirty="0">
                <a:solidFill>
                  <a:srgbClr val="03499E"/>
                </a:solidFill>
                <a:latin typeface="Times New Roman"/>
                <a:cs typeface="Times New Roman"/>
              </a:rPr>
              <a:t> </a:t>
            </a:r>
            <a:r>
              <a:rPr sz="2000" dirty="0">
                <a:solidFill>
                  <a:srgbClr val="03499E"/>
                </a:solidFill>
                <a:latin typeface="Times New Roman"/>
                <a:cs typeface="Times New Roman"/>
              </a:rPr>
              <a:t>xem</a:t>
            </a:r>
            <a:r>
              <a:rPr sz="2000" spc="-5" dirty="0">
                <a:solidFill>
                  <a:srgbClr val="03499E"/>
                </a:solidFill>
                <a:latin typeface="Times New Roman"/>
                <a:cs typeface="Times New Roman"/>
              </a:rPr>
              <a:t> </a:t>
            </a:r>
            <a:r>
              <a:rPr sz="2000" dirty="0">
                <a:solidFill>
                  <a:srgbClr val="03499E"/>
                </a:solidFill>
                <a:latin typeface="Times New Roman"/>
                <a:cs typeface="Times New Roman"/>
              </a:rPr>
              <a:t>xét</a:t>
            </a:r>
            <a:r>
              <a:rPr sz="2000" spc="-10" dirty="0">
                <a:solidFill>
                  <a:srgbClr val="03499E"/>
                </a:solidFill>
                <a:latin typeface="Times New Roman"/>
                <a:cs typeface="Times New Roman"/>
              </a:rPr>
              <a:t> </a:t>
            </a:r>
            <a:r>
              <a:rPr sz="2000" dirty="0">
                <a:solidFill>
                  <a:srgbClr val="03499E"/>
                </a:solidFill>
                <a:latin typeface="Times New Roman"/>
                <a:cs typeface="Times New Roman"/>
              </a:rPr>
              <a:t>đánh</a:t>
            </a:r>
            <a:r>
              <a:rPr sz="2000" spc="-15" dirty="0">
                <a:solidFill>
                  <a:srgbClr val="03499E"/>
                </a:solidFill>
                <a:latin typeface="Times New Roman"/>
                <a:cs typeface="Times New Roman"/>
              </a:rPr>
              <a:t> </a:t>
            </a:r>
            <a:r>
              <a:rPr sz="2000" dirty="0">
                <a:solidFill>
                  <a:srgbClr val="03499E"/>
                </a:solidFill>
                <a:latin typeface="Times New Roman"/>
                <a:cs typeface="Times New Roman"/>
              </a:rPr>
              <a:t>giá</a:t>
            </a:r>
            <a:r>
              <a:rPr sz="2000" spc="-15" dirty="0">
                <a:solidFill>
                  <a:srgbClr val="03499E"/>
                </a:solidFill>
                <a:latin typeface="Times New Roman"/>
                <a:cs typeface="Times New Roman"/>
              </a:rPr>
              <a:t> </a:t>
            </a:r>
            <a:r>
              <a:rPr sz="2000" dirty="0">
                <a:solidFill>
                  <a:srgbClr val="03499E"/>
                </a:solidFill>
                <a:latin typeface="Times New Roman"/>
                <a:cs typeface="Times New Roman"/>
              </a:rPr>
              <a:t>về</a:t>
            </a:r>
            <a:r>
              <a:rPr sz="2000" spc="-15" dirty="0">
                <a:solidFill>
                  <a:srgbClr val="03499E"/>
                </a:solidFill>
                <a:latin typeface="Times New Roman"/>
                <a:cs typeface="Times New Roman"/>
              </a:rPr>
              <a:t> </a:t>
            </a:r>
            <a:r>
              <a:rPr sz="2000" dirty="0">
                <a:solidFill>
                  <a:srgbClr val="03499E"/>
                </a:solidFill>
                <a:latin typeface="Times New Roman"/>
                <a:cs typeface="Times New Roman"/>
              </a:rPr>
              <a:t>tài</a:t>
            </a:r>
            <a:r>
              <a:rPr sz="2000" spc="-5" dirty="0">
                <a:solidFill>
                  <a:srgbClr val="03499E"/>
                </a:solidFill>
                <a:latin typeface="Times New Roman"/>
                <a:cs typeface="Times New Roman"/>
              </a:rPr>
              <a:t> </a:t>
            </a:r>
            <a:r>
              <a:rPr sz="2000" spc="-10" dirty="0">
                <a:solidFill>
                  <a:srgbClr val="03499E"/>
                </a:solidFill>
                <a:latin typeface="Times New Roman"/>
                <a:cs typeface="Times New Roman"/>
              </a:rPr>
              <a:t>chính;</a:t>
            </a:r>
            <a:endParaRPr sz="2000">
              <a:latin typeface="Times New Roman"/>
              <a:cs typeface="Times New Roman"/>
            </a:endParaRPr>
          </a:p>
          <a:p>
            <a:pPr marL="241300" marR="149225" indent="-229235">
              <a:lnSpc>
                <a:spcPts val="2060"/>
              </a:lnSpc>
              <a:spcBef>
                <a:spcPts val="365"/>
              </a:spcBef>
              <a:buChar char="•"/>
              <a:tabLst>
                <a:tab pos="241300" algn="l"/>
              </a:tabLst>
            </a:pPr>
            <a:r>
              <a:rPr sz="2000" dirty="0">
                <a:solidFill>
                  <a:srgbClr val="03499E"/>
                </a:solidFill>
                <a:latin typeface="Times New Roman"/>
                <a:cs typeface="Times New Roman"/>
              </a:rPr>
              <a:t>Thư</a:t>
            </a:r>
            <a:r>
              <a:rPr sz="2000" spc="-15" dirty="0">
                <a:solidFill>
                  <a:srgbClr val="03499E"/>
                </a:solidFill>
                <a:latin typeface="Times New Roman"/>
                <a:cs typeface="Times New Roman"/>
              </a:rPr>
              <a:t> </a:t>
            </a:r>
            <a:r>
              <a:rPr sz="2000" dirty="0">
                <a:solidFill>
                  <a:srgbClr val="03499E"/>
                </a:solidFill>
                <a:latin typeface="Times New Roman"/>
                <a:cs typeface="Times New Roman"/>
              </a:rPr>
              <a:t>giảm</a:t>
            </a:r>
            <a:r>
              <a:rPr sz="2000" spc="-10" dirty="0">
                <a:solidFill>
                  <a:srgbClr val="03499E"/>
                </a:solidFill>
                <a:latin typeface="Times New Roman"/>
                <a:cs typeface="Times New Roman"/>
              </a:rPr>
              <a:t> </a:t>
            </a:r>
            <a:r>
              <a:rPr sz="2000" dirty="0">
                <a:solidFill>
                  <a:srgbClr val="03499E"/>
                </a:solidFill>
                <a:latin typeface="Times New Roman"/>
                <a:cs typeface="Times New Roman"/>
              </a:rPr>
              <a:t>giá</a:t>
            </a:r>
            <a:r>
              <a:rPr sz="2000" spc="-10" dirty="0">
                <a:solidFill>
                  <a:srgbClr val="03499E"/>
                </a:solidFill>
                <a:latin typeface="Times New Roman"/>
                <a:cs typeface="Times New Roman"/>
              </a:rPr>
              <a:t> </a:t>
            </a:r>
            <a:r>
              <a:rPr sz="2000" dirty="0">
                <a:solidFill>
                  <a:srgbClr val="03499E"/>
                </a:solidFill>
                <a:latin typeface="Times New Roman"/>
                <a:cs typeface="Times New Roman"/>
              </a:rPr>
              <a:t>không</a:t>
            </a:r>
            <a:r>
              <a:rPr sz="2000" spc="-30" dirty="0">
                <a:solidFill>
                  <a:srgbClr val="03499E"/>
                </a:solidFill>
                <a:latin typeface="Times New Roman"/>
                <a:cs typeface="Times New Roman"/>
              </a:rPr>
              <a:t> </a:t>
            </a:r>
            <a:r>
              <a:rPr sz="2000" dirty="0">
                <a:solidFill>
                  <a:srgbClr val="03499E"/>
                </a:solidFill>
                <a:latin typeface="Times New Roman"/>
                <a:cs typeface="Times New Roman"/>
              </a:rPr>
              <a:t>được</a:t>
            </a:r>
            <a:r>
              <a:rPr sz="2000" spc="-25" dirty="0">
                <a:solidFill>
                  <a:srgbClr val="03499E"/>
                </a:solidFill>
                <a:latin typeface="Times New Roman"/>
                <a:cs typeface="Times New Roman"/>
              </a:rPr>
              <a:t> </a:t>
            </a:r>
            <a:r>
              <a:rPr sz="2000" dirty="0">
                <a:solidFill>
                  <a:srgbClr val="03499E"/>
                </a:solidFill>
                <a:latin typeface="Times New Roman"/>
                <a:cs typeface="Times New Roman"/>
              </a:rPr>
              <a:t>công</a:t>
            </a:r>
            <a:r>
              <a:rPr sz="2000" spc="-15" dirty="0">
                <a:solidFill>
                  <a:srgbClr val="03499E"/>
                </a:solidFill>
                <a:latin typeface="Times New Roman"/>
                <a:cs typeface="Times New Roman"/>
              </a:rPr>
              <a:t> </a:t>
            </a:r>
            <a:r>
              <a:rPr sz="2000" dirty="0">
                <a:solidFill>
                  <a:srgbClr val="03499E"/>
                </a:solidFill>
                <a:latin typeface="Times New Roman"/>
                <a:cs typeface="Times New Roman"/>
              </a:rPr>
              <a:t>khai</a:t>
            </a:r>
            <a:r>
              <a:rPr sz="2000" spc="-25" dirty="0">
                <a:solidFill>
                  <a:srgbClr val="03499E"/>
                </a:solidFill>
                <a:latin typeface="Times New Roman"/>
                <a:cs typeface="Times New Roman"/>
              </a:rPr>
              <a:t> </a:t>
            </a:r>
            <a:r>
              <a:rPr sz="2000" dirty="0">
                <a:solidFill>
                  <a:srgbClr val="03499E"/>
                </a:solidFill>
                <a:latin typeface="Times New Roman"/>
                <a:cs typeface="Times New Roman"/>
              </a:rPr>
              <a:t>trong</a:t>
            </a:r>
            <a:r>
              <a:rPr sz="2000" spc="-15" dirty="0">
                <a:solidFill>
                  <a:srgbClr val="03499E"/>
                </a:solidFill>
                <a:latin typeface="Times New Roman"/>
                <a:cs typeface="Times New Roman"/>
              </a:rPr>
              <a:t> </a:t>
            </a:r>
            <a:r>
              <a:rPr sz="2000" dirty="0">
                <a:solidFill>
                  <a:srgbClr val="03499E"/>
                </a:solidFill>
                <a:latin typeface="Times New Roman"/>
                <a:cs typeface="Times New Roman"/>
              </a:rPr>
              <a:t>BBMT</a:t>
            </a:r>
            <a:r>
              <a:rPr sz="2000" spc="-40" dirty="0">
                <a:solidFill>
                  <a:srgbClr val="03499E"/>
                </a:solidFill>
                <a:latin typeface="Times New Roman"/>
                <a:cs typeface="Times New Roman"/>
              </a:rPr>
              <a:t> </a:t>
            </a:r>
            <a:r>
              <a:rPr sz="2000" dirty="0">
                <a:solidFill>
                  <a:srgbClr val="03499E"/>
                </a:solidFill>
                <a:latin typeface="Times New Roman"/>
                <a:cs typeface="Times New Roman"/>
              </a:rPr>
              <a:t>sẽ</a:t>
            </a:r>
            <a:r>
              <a:rPr sz="2000" spc="-15" dirty="0">
                <a:solidFill>
                  <a:srgbClr val="03499E"/>
                </a:solidFill>
                <a:latin typeface="Times New Roman"/>
                <a:cs typeface="Times New Roman"/>
              </a:rPr>
              <a:t> </a:t>
            </a:r>
            <a:r>
              <a:rPr sz="2000" dirty="0">
                <a:solidFill>
                  <a:srgbClr val="03499E"/>
                </a:solidFill>
                <a:latin typeface="Times New Roman"/>
                <a:cs typeface="Times New Roman"/>
              </a:rPr>
              <a:t>không</a:t>
            </a:r>
            <a:r>
              <a:rPr sz="2000" spc="-30" dirty="0">
                <a:solidFill>
                  <a:srgbClr val="03499E"/>
                </a:solidFill>
                <a:latin typeface="Times New Roman"/>
                <a:cs typeface="Times New Roman"/>
              </a:rPr>
              <a:t> </a:t>
            </a:r>
            <a:r>
              <a:rPr sz="2000" dirty="0">
                <a:solidFill>
                  <a:srgbClr val="03499E"/>
                </a:solidFill>
                <a:latin typeface="Times New Roman"/>
                <a:cs typeface="Times New Roman"/>
              </a:rPr>
              <a:t>được</a:t>
            </a:r>
            <a:r>
              <a:rPr sz="2000" spc="-25" dirty="0">
                <a:solidFill>
                  <a:srgbClr val="03499E"/>
                </a:solidFill>
                <a:latin typeface="Times New Roman"/>
                <a:cs typeface="Times New Roman"/>
              </a:rPr>
              <a:t> </a:t>
            </a:r>
            <a:r>
              <a:rPr sz="2000" dirty="0">
                <a:solidFill>
                  <a:srgbClr val="03499E"/>
                </a:solidFill>
                <a:latin typeface="Times New Roman"/>
                <a:cs typeface="Times New Roman"/>
              </a:rPr>
              <a:t>xem </a:t>
            </a:r>
            <a:r>
              <a:rPr sz="2000" spc="-20" dirty="0">
                <a:solidFill>
                  <a:srgbClr val="03499E"/>
                </a:solidFill>
                <a:latin typeface="Times New Roman"/>
                <a:cs typeface="Times New Roman"/>
              </a:rPr>
              <a:t>xét, </a:t>
            </a:r>
            <a:r>
              <a:rPr sz="2000" dirty="0">
                <a:solidFill>
                  <a:srgbClr val="03499E"/>
                </a:solidFill>
                <a:latin typeface="Times New Roman"/>
                <a:cs typeface="Times New Roman"/>
              </a:rPr>
              <a:t>đánh</a:t>
            </a:r>
            <a:r>
              <a:rPr sz="2000" spc="-10" dirty="0">
                <a:solidFill>
                  <a:srgbClr val="03499E"/>
                </a:solidFill>
                <a:latin typeface="Times New Roman"/>
                <a:cs typeface="Times New Roman"/>
              </a:rPr>
              <a:t> </a:t>
            </a:r>
            <a:r>
              <a:rPr sz="2000" spc="-20" dirty="0">
                <a:solidFill>
                  <a:srgbClr val="03499E"/>
                </a:solidFill>
                <a:latin typeface="Times New Roman"/>
                <a:cs typeface="Times New Roman"/>
              </a:rPr>
              <a:t>giá;</a:t>
            </a:r>
            <a:endParaRPr sz="2000">
              <a:latin typeface="Times New Roman"/>
              <a:cs typeface="Times New Roman"/>
            </a:endParaRPr>
          </a:p>
          <a:p>
            <a:pPr marL="241300" indent="-228600">
              <a:lnSpc>
                <a:spcPts val="2235"/>
              </a:lnSpc>
              <a:spcBef>
                <a:spcPts val="15"/>
              </a:spcBef>
              <a:buChar char="•"/>
              <a:tabLst>
                <a:tab pos="241300" algn="l"/>
              </a:tabLst>
            </a:pPr>
            <a:r>
              <a:rPr sz="2000" dirty="0">
                <a:solidFill>
                  <a:srgbClr val="03499E"/>
                </a:solidFill>
                <a:latin typeface="Times New Roman"/>
                <a:cs typeface="Times New Roman"/>
              </a:rPr>
              <a:t>Trường</a:t>
            </a:r>
            <a:r>
              <a:rPr sz="2000" spc="-35" dirty="0">
                <a:solidFill>
                  <a:srgbClr val="03499E"/>
                </a:solidFill>
                <a:latin typeface="Times New Roman"/>
                <a:cs typeface="Times New Roman"/>
              </a:rPr>
              <a:t> </a:t>
            </a:r>
            <a:r>
              <a:rPr sz="2000" dirty="0">
                <a:solidFill>
                  <a:srgbClr val="03499E"/>
                </a:solidFill>
                <a:latin typeface="Times New Roman"/>
                <a:cs typeface="Times New Roman"/>
              </a:rPr>
              <a:t>hợp</a:t>
            </a:r>
            <a:r>
              <a:rPr sz="2000" spc="-15" dirty="0">
                <a:solidFill>
                  <a:srgbClr val="03499E"/>
                </a:solidFill>
                <a:latin typeface="Times New Roman"/>
                <a:cs typeface="Times New Roman"/>
              </a:rPr>
              <a:t> </a:t>
            </a:r>
            <a:r>
              <a:rPr sz="2000" dirty="0">
                <a:solidFill>
                  <a:srgbClr val="03499E"/>
                </a:solidFill>
                <a:latin typeface="Times New Roman"/>
                <a:cs typeface="Times New Roman"/>
              </a:rPr>
              <a:t>chỉ</a:t>
            </a:r>
            <a:r>
              <a:rPr sz="2000" spc="-25" dirty="0">
                <a:solidFill>
                  <a:srgbClr val="03499E"/>
                </a:solidFill>
                <a:latin typeface="Times New Roman"/>
                <a:cs typeface="Times New Roman"/>
              </a:rPr>
              <a:t> </a:t>
            </a:r>
            <a:r>
              <a:rPr sz="2000" dirty="0">
                <a:solidFill>
                  <a:srgbClr val="03499E"/>
                </a:solidFill>
                <a:latin typeface="Times New Roman"/>
                <a:cs typeface="Times New Roman"/>
              </a:rPr>
              <a:t>có</a:t>
            </a:r>
            <a:r>
              <a:rPr sz="2000" spc="-10" dirty="0">
                <a:solidFill>
                  <a:srgbClr val="03499E"/>
                </a:solidFill>
                <a:latin typeface="Times New Roman"/>
                <a:cs typeface="Times New Roman"/>
              </a:rPr>
              <a:t> </a:t>
            </a:r>
            <a:r>
              <a:rPr sz="2000" dirty="0">
                <a:solidFill>
                  <a:srgbClr val="03499E"/>
                </a:solidFill>
                <a:latin typeface="Times New Roman"/>
                <a:cs typeface="Times New Roman"/>
              </a:rPr>
              <a:t>một</a:t>
            </a:r>
            <a:r>
              <a:rPr sz="2000" spc="5" dirty="0">
                <a:solidFill>
                  <a:srgbClr val="03499E"/>
                </a:solidFill>
                <a:latin typeface="Times New Roman"/>
                <a:cs typeface="Times New Roman"/>
              </a:rPr>
              <a:t> </a:t>
            </a:r>
            <a:r>
              <a:rPr sz="2000" dirty="0">
                <a:solidFill>
                  <a:srgbClr val="03499E"/>
                </a:solidFill>
                <a:latin typeface="Times New Roman"/>
                <a:cs typeface="Times New Roman"/>
              </a:rPr>
              <a:t>NT</a:t>
            </a:r>
            <a:r>
              <a:rPr sz="2000" spc="-55" dirty="0">
                <a:solidFill>
                  <a:srgbClr val="03499E"/>
                </a:solidFill>
                <a:latin typeface="Times New Roman"/>
                <a:cs typeface="Times New Roman"/>
              </a:rPr>
              <a:t> </a:t>
            </a:r>
            <a:r>
              <a:rPr sz="2000" dirty="0">
                <a:solidFill>
                  <a:srgbClr val="03499E"/>
                </a:solidFill>
                <a:latin typeface="Times New Roman"/>
                <a:cs typeface="Times New Roman"/>
              </a:rPr>
              <a:t>đạt</a:t>
            </a:r>
            <a:r>
              <a:rPr sz="2000" spc="-20" dirty="0">
                <a:solidFill>
                  <a:srgbClr val="03499E"/>
                </a:solidFill>
                <a:latin typeface="Times New Roman"/>
                <a:cs typeface="Times New Roman"/>
              </a:rPr>
              <a:t> </a:t>
            </a:r>
            <a:r>
              <a:rPr sz="2000" dirty="0">
                <a:solidFill>
                  <a:srgbClr val="03499E"/>
                </a:solidFill>
                <a:latin typeface="Times New Roman"/>
                <a:cs typeface="Times New Roman"/>
              </a:rPr>
              <a:t>yêu</a:t>
            </a:r>
            <a:r>
              <a:rPr sz="2000" spc="-15" dirty="0">
                <a:solidFill>
                  <a:srgbClr val="03499E"/>
                </a:solidFill>
                <a:latin typeface="Times New Roman"/>
                <a:cs typeface="Times New Roman"/>
              </a:rPr>
              <a:t> </a:t>
            </a:r>
            <a:r>
              <a:rPr sz="2000" dirty="0">
                <a:solidFill>
                  <a:srgbClr val="03499E"/>
                </a:solidFill>
                <a:latin typeface="Times New Roman"/>
                <a:cs typeface="Times New Roman"/>
              </a:rPr>
              <a:t>cầu</a:t>
            </a:r>
            <a:r>
              <a:rPr sz="2000" spc="-15" dirty="0">
                <a:solidFill>
                  <a:srgbClr val="03499E"/>
                </a:solidFill>
                <a:latin typeface="Times New Roman"/>
                <a:cs typeface="Times New Roman"/>
              </a:rPr>
              <a:t> </a:t>
            </a:r>
            <a:r>
              <a:rPr sz="2000" dirty="0">
                <a:solidFill>
                  <a:srgbClr val="03499E"/>
                </a:solidFill>
                <a:latin typeface="Times New Roman"/>
                <a:cs typeface="Times New Roman"/>
              </a:rPr>
              <a:t>về</a:t>
            </a:r>
            <a:r>
              <a:rPr sz="2000" spc="-25" dirty="0">
                <a:solidFill>
                  <a:srgbClr val="03499E"/>
                </a:solidFill>
                <a:latin typeface="Times New Roman"/>
                <a:cs typeface="Times New Roman"/>
              </a:rPr>
              <a:t> </a:t>
            </a:r>
            <a:r>
              <a:rPr sz="2000" dirty="0">
                <a:solidFill>
                  <a:srgbClr val="03499E"/>
                </a:solidFill>
                <a:latin typeface="Times New Roman"/>
                <a:cs typeface="Times New Roman"/>
              </a:rPr>
              <a:t>kỹ</a:t>
            </a:r>
            <a:r>
              <a:rPr sz="2000" spc="-20" dirty="0">
                <a:solidFill>
                  <a:srgbClr val="03499E"/>
                </a:solidFill>
                <a:latin typeface="Times New Roman"/>
                <a:cs typeface="Times New Roman"/>
              </a:rPr>
              <a:t> </a:t>
            </a:r>
            <a:r>
              <a:rPr sz="2000" dirty="0">
                <a:solidFill>
                  <a:srgbClr val="03499E"/>
                </a:solidFill>
                <a:latin typeface="Times New Roman"/>
                <a:cs typeface="Times New Roman"/>
              </a:rPr>
              <a:t>thuật</a:t>
            </a:r>
            <a:r>
              <a:rPr sz="2000" spc="-25" dirty="0">
                <a:solidFill>
                  <a:srgbClr val="03499E"/>
                </a:solidFill>
                <a:latin typeface="Times New Roman"/>
                <a:cs typeface="Times New Roman"/>
              </a:rPr>
              <a:t> </a:t>
            </a:r>
            <a:r>
              <a:rPr sz="2000" dirty="0">
                <a:solidFill>
                  <a:srgbClr val="03499E"/>
                </a:solidFill>
                <a:latin typeface="Times New Roman"/>
                <a:cs typeface="Times New Roman"/>
              </a:rPr>
              <a:t>thì</a:t>
            </a:r>
            <a:r>
              <a:rPr sz="2000" spc="-15" dirty="0">
                <a:solidFill>
                  <a:srgbClr val="03499E"/>
                </a:solidFill>
                <a:latin typeface="Times New Roman"/>
                <a:cs typeface="Times New Roman"/>
              </a:rPr>
              <a:t> </a:t>
            </a:r>
            <a:r>
              <a:rPr sz="2000" dirty="0">
                <a:solidFill>
                  <a:srgbClr val="03499E"/>
                </a:solidFill>
                <a:latin typeface="Times New Roman"/>
                <a:cs typeface="Times New Roman"/>
              </a:rPr>
              <a:t>không</a:t>
            </a:r>
            <a:r>
              <a:rPr sz="2000" spc="-45" dirty="0">
                <a:solidFill>
                  <a:srgbClr val="03499E"/>
                </a:solidFill>
                <a:latin typeface="Times New Roman"/>
                <a:cs typeface="Times New Roman"/>
              </a:rPr>
              <a:t> </a:t>
            </a:r>
            <a:r>
              <a:rPr sz="2000" dirty="0">
                <a:solidFill>
                  <a:srgbClr val="03499E"/>
                </a:solidFill>
                <a:latin typeface="Times New Roman"/>
                <a:cs typeface="Times New Roman"/>
              </a:rPr>
              <a:t>phải</a:t>
            </a:r>
            <a:r>
              <a:rPr sz="2000" spc="-25" dirty="0">
                <a:solidFill>
                  <a:srgbClr val="03499E"/>
                </a:solidFill>
                <a:latin typeface="Times New Roman"/>
                <a:cs typeface="Times New Roman"/>
              </a:rPr>
              <a:t> </a:t>
            </a:r>
            <a:r>
              <a:rPr sz="2000" dirty="0">
                <a:solidFill>
                  <a:srgbClr val="03499E"/>
                </a:solidFill>
                <a:latin typeface="Times New Roman"/>
                <a:cs typeface="Times New Roman"/>
              </a:rPr>
              <a:t>xác</a:t>
            </a:r>
            <a:r>
              <a:rPr sz="2000" spc="-20" dirty="0">
                <a:solidFill>
                  <a:srgbClr val="03499E"/>
                </a:solidFill>
                <a:latin typeface="Times New Roman"/>
                <a:cs typeface="Times New Roman"/>
              </a:rPr>
              <a:t> định</a:t>
            </a:r>
            <a:endParaRPr sz="2000">
              <a:latin typeface="Times New Roman"/>
              <a:cs typeface="Times New Roman"/>
            </a:endParaRPr>
          </a:p>
          <a:p>
            <a:pPr marL="241300">
              <a:lnSpc>
                <a:spcPts val="2235"/>
              </a:lnSpc>
            </a:pPr>
            <a:r>
              <a:rPr sz="2000" dirty="0">
                <a:solidFill>
                  <a:srgbClr val="03499E"/>
                </a:solidFill>
                <a:latin typeface="Times New Roman"/>
                <a:cs typeface="Times New Roman"/>
              </a:rPr>
              <a:t>danh</a:t>
            </a:r>
            <a:r>
              <a:rPr sz="2000" spc="-45" dirty="0">
                <a:solidFill>
                  <a:srgbClr val="03499E"/>
                </a:solidFill>
                <a:latin typeface="Times New Roman"/>
                <a:cs typeface="Times New Roman"/>
              </a:rPr>
              <a:t> </a:t>
            </a:r>
            <a:r>
              <a:rPr sz="2000" dirty="0">
                <a:solidFill>
                  <a:srgbClr val="03499E"/>
                </a:solidFill>
                <a:latin typeface="Times New Roman"/>
                <a:cs typeface="Times New Roman"/>
              </a:rPr>
              <a:t>sách</a:t>
            </a:r>
            <a:r>
              <a:rPr sz="2000" spc="-45" dirty="0">
                <a:solidFill>
                  <a:srgbClr val="03499E"/>
                </a:solidFill>
                <a:latin typeface="Times New Roman"/>
                <a:cs typeface="Times New Roman"/>
              </a:rPr>
              <a:t> </a:t>
            </a:r>
            <a:r>
              <a:rPr sz="2000" dirty="0">
                <a:solidFill>
                  <a:srgbClr val="03499E"/>
                </a:solidFill>
                <a:latin typeface="Times New Roman"/>
                <a:cs typeface="Times New Roman"/>
              </a:rPr>
              <a:t>xếp</a:t>
            </a:r>
            <a:r>
              <a:rPr sz="2000" spc="-25" dirty="0">
                <a:solidFill>
                  <a:srgbClr val="03499E"/>
                </a:solidFill>
                <a:latin typeface="Times New Roman"/>
                <a:cs typeface="Times New Roman"/>
              </a:rPr>
              <a:t> </a:t>
            </a:r>
            <a:r>
              <a:rPr sz="2000" dirty="0">
                <a:solidFill>
                  <a:srgbClr val="03499E"/>
                </a:solidFill>
                <a:latin typeface="Times New Roman"/>
                <a:cs typeface="Times New Roman"/>
              </a:rPr>
              <a:t>hạng</a:t>
            </a:r>
            <a:r>
              <a:rPr sz="2000" spc="-55" dirty="0">
                <a:solidFill>
                  <a:srgbClr val="03499E"/>
                </a:solidFill>
                <a:latin typeface="Times New Roman"/>
                <a:cs typeface="Times New Roman"/>
              </a:rPr>
              <a:t> </a:t>
            </a:r>
            <a:r>
              <a:rPr sz="2000" spc="-40" dirty="0">
                <a:solidFill>
                  <a:srgbClr val="03499E"/>
                </a:solidFill>
                <a:latin typeface="Times New Roman"/>
                <a:cs typeface="Times New Roman"/>
              </a:rPr>
              <a:t>NT.</a:t>
            </a:r>
            <a:r>
              <a:rPr sz="2000" spc="-45" dirty="0">
                <a:solidFill>
                  <a:srgbClr val="03499E"/>
                </a:solidFill>
                <a:latin typeface="Times New Roman"/>
                <a:cs typeface="Times New Roman"/>
              </a:rPr>
              <a:t> </a:t>
            </a:r>
            <a:r>
              <a:rPr sz="2000" dirty="0">
                <a:solidFill>
                  <a:srgbClr val="FF0000"/>
                </a:solidFill>
                <a:latin typeface="Times New Roman"/>
                <a:cs typeface="Times New Roman"/>
              </a:rPr>
              <a:t>KHÔNG</a:t>
            </a:r>
            <a:r>
              <a:rPr sz="2000" spc="-55" dirty="0">
                <a:solidFill>
                  <a:srgbClr val="FF0000"/>
                </a:solidFill>
                <a:latin typeface="Times New Roman"/>
                <a:cs typeface="Times New Roman"/>
              </a:rPr>
              <a:t> </a:t>
            </a:r>
            <a:r>
              <a:rPr sz="2000" dirty="0">
                <a:solidFill>
                  <a:srgbClr val="FF0000"/>
                </a:solidFill>
                <a:latin typeface="Times New Roman"/>
                <a:cs typeface="Times New Roman"/>
              </a:rPr>
              <a:t>PHÊ</a:t>
            </a:r>
            <a:r>
              <a:rPr sz="2000" spc="-35" dirty="0">
                <a:solidFill>
                  <a:srgbClr val="FF0000"/>
                </a:solidFill>
                <a:latin typeface="Times New Roman"/>
                <a:cs typeface="Times New Roman"/>
              </a:rPr>
              <a:t> </a:t>
            </a:r>
            <a:r>
              <a:rPr sz="2000" spc="-10" dirty="0">
                <a:solidFill>
                  <a:srgbClr val="FF0000"/>
                </a:solidFill>
                <a:latin typeface="Times New Roman"/>
                <a:cs typeface="Times New Roman"/>
              </a:rPr>
              <a:t>DUYỆT</a:t>
            </a:r>
            <a:r>
              <a:rPr sz="2000" spc="-90" dirty="0">
                <a:solidFill>
                  <a:srgbClr val="FF0000"/>
                </a:solidFill>
                <a:latin typeface="Times New Roman"/>
                <a:cs typeface="Times New Roman"/>
              </a:rPr>
              <a:t> </a:t>
            </a:r>
            <a:r>
              <a:rPr sz="2000" dirty="0">
                <a:solidFill>
                  <a:srgbClr val="FF0000"/>
                </a:solidFill>
                <a:latin typeface="Times New Roman"/>
                <a:cs typeface="Times New Roman"/>
              </a:rPr>
              <a:t>DS</a:t>
            </a:r>
            <a:r>
              <a:rPr sz="2000" spc="-30" dirty="0">
                <a:solidFill>
                  <a:srgbClr val="FF0000"/>
                </a:solidFill>
                <a:latin typeface="Times New Roman"/>
                <a:cs typeface="Times New Roman"/>
              </a:rPr>
              <a:t> </a:t>
            </a:r>
            <a:r>
              <a:rPr sz="2000" spc="-10" dirty="0">
                <a:solidFill>
                  <a:srgbClr val="FF0000"/>
                </a:solidFill>
                <a:latin typeface="Times New Roman"/>
                <a:cs typeface="Times New Roman"/>
              </a:rPr>
              <a:t>XẾP</a:t>
            </a:r>
            <a:r>
              <a:rPr sz="2000" spc="-114" dirty="0">
                <a:solidFill>
                  <a:srgbClr val="FF0000"/>
                </a:solidFill>
                <a:latin typeface="Times New Roman"/>
                <a:cs typeface="Times New Roman"/>
              </a:rPr>
              <a:t> </a:t>
            </a:r>
            <a:r>
              <a:rPr sz="2000" dirty="0">
                <a:solidFill>
                  <a:srgbClr val="FF0000"/>
                </a:solidFill>
                <a:latin typeface="Times New Roman"/>
                <a:cs typeface="Times New Roman"/>
              </a:rPr>
              <a:t>HẠNG</a:t>
            </a:r>
            <a:r>
              <a:rPr sz="2000" spc="-50" dirty="0">
                <a:solidFill>
                  <a:srgbClr val="FF0000"/>
                </a:solidFill>
                <a:latin typeface="Times New Roman"/>
                <a:cs typeface="Times New Roman"/>
              </a:rPr>
              <a:t> </a:t>
            </a:r>
            <a:r>
              <a:rPr sz="2000" spc="-25" dirty="0">
                <a:solidFill>
                  <a:srgbClr val="FF0000"/>
                </a:solidFill>
                <a:latin typeface="Times New Roman"/>
                <a:cs typeface="Times New Roman"/>
              </a:rPr>
              <a:t>NT</a:t>
            </a:r>
            <a:endParaRPr sz="2000">
              <a:latin typeface="Times New Roman"/>
              <a:cs typeface="Times New Roman"/>
            </a:endParaRPr>
          </a:p>
        </p:txBody>
      </p:sp>
      <p:sp>
        <p:nvSpPr>
          <p:cNvPr id="20" name="object 20"/>
          <p:cNvSpPr txBox="1">
            <a:spLocks noGrp="1"/>
          </p:cNvSpPr>
          <p:nvPr>
            <p:ph type="title"/>
          </p:nvPr>
        </p:nvSpPr>
        <p:spPr>
          <a:xfrm>
            <a:off x="3391280" y="300304"/>
            <a:ext cx="6007100" cy="391795"/>
          </a:xfrm>
          <a:prstGeom prst="rect">
            <a:avLst/>
          </a:prstGeom>
        </p:spPr>
        <p:txBody>
          <a:bodyPr vert="horz" wrap="square" lIns="0" tIns="12700" rIns="0" bIns="0" rtlCol="0">
            <a:spAutoFit/>
          </a:bodyPr>
          <a:lstStyle/>
          <a:p>
            <a:pPr marL="12700">
              <a:lnSpc>
                <a:spcPct val="100000"/>
              </a:lnSpc>
              <a:spcBef>
                <a:spcPts val="100"/>
              </a:spcBef>
            </a:pPr>
            <a:r>
              <a:rPr dirty="0"/>
              <a:t>KIỂM</a:t>
            </a:r>
            <a:r>
              <a:rPr spc="-90" dirty="0"/>
              <a:t> </a:t>
            </a:r>
            <a:r>
              <a:rPr spc="-20" dirty="0"/>
              <a:t>TRA</a:t>
            </a:r>
            <a:r>
              <a:rPr spc="-165" dirty="0"/>
              <a:t> </a:t>
            </a:r>
            <a:r>
              <a:rPr dirty="0"/>
              <a:t>VÀ</a:t>
            </a:r>
            <a:r>
              <a:rPr spc="-20" dirty="0"/>
              <a:t> </a:t>
            </a:r>
            <a:r>
              <a:rPr dirty="0"/>
              <a:t>ĐÁNH</a:t>
            </a:r>
            <a:r>
              <a:rPr spc="-5" dirty="0"/>
              <a:t> </a:t>
            </a:r>
            <a:r>
              <a:rPr dirty="0"/>
              <a:t>GIÁ</a:t>
            </a:r>
            <a:r>
              <a:rPr spc="-25" dirty="0"/>
              <a:t> </a:t>
            </a:r>
            <a:r>
              <a:rPr dirty="0"/>
              <a:t>HSDT</a:t>
            </a:r>
            <a:r>
              <a:rPr spc="-60" dirty="0"/>
              <a:t> </a:t>
            </a:r>
            <a:r>
              <a:rPr dirty="0"/>
              <a:t>(Đ.30</a:t>
            </a:r>
            <a:r>
              <a:rPr spc="-15" dirty="0"/>
              <a:t> </a:t>
            </a:r>
            <a:r>
              <a:rPr spc="-25" dirty="0"/>
              <a:t>NĐ)</a:t>
            </a:r>
          </a:p>
        </p:txBody>
      </p:sp>
      <p:sp>
        <p:nvSpPr>
          <p:cNvPr id="21" name="Slide Number Placeholder 20">
            <a:extLst>
              <a:ext uri="{FF2B5EF4-FFF2-40B4-BE49-F238E27FC236}">
                <a16:creationId xmlns:a16="http://schemas.microsoft.com/office/drawing/2014/main" id="{4A4BCA53-3E82-F793-9EC3-D88FAD837AD5}"/>
              </a:ext>
            </a:extLst>
          </p:cNvPr>
          <p:cNvSpPr>
            <a:spLocks noGrp="1"/>
          </p:cNvSpPr>
          <p:nvPr>
            <p:ph type="sldNum" sz="quarter" idx="7"/>
          </p:nvPr>
        </p:nvSpPr>
        <p:spPr/>
        <p:txBody>
          <a:bodyPr/>
          <a:lstStyle/>
          <a:p>
            <a:pPr marL="4939665">
              <a:lnSpc>
                <a:spcPts val="1655"/>
              </a:lnSpc>
            </a:pPr>
            <a:fld id="{81D60167-4931-47E6-BA6A-407CBD079E47}" type="slidenum">
              <a:rPr lang="en-US" spc="-25" smtClean="0"/>
              <a:t>104</a:t>
            </a:fld>
            <a:endParaRPr lang="en-US" spc="-25" dirty="0"/>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524508" y="763905"/>
            <a:ext cx="9741535" cy="4542790"/>
            <a:chOff x="1524508" y="763905"/>
            <a:chExt cx="9741535" cy="4542790"/>
          </a:xfrm>
        </p:grpSpPr>
        <p:sp>
          <p:nvSpPr>
            <p:cNvPr id="3" name="object 3"/>
            <p:cNvSpPr/>
            <p:nvPr/>
          </p:nvSpPr>
          <p:spPr>
            <a:xfrm>
              <a:off x="1537208" y="1041527"/>
              <a:ext cx="9716135" cy="4252595"/>
            </a:xfrm>
            <a:custGeom>
              <a:avLst/>
              <a:gdLst/>
              <a:ahLst/>
              <a:cxnLst/>
              <a:rect l="l" t="t" r="r" b="b"/>
              <a:pathLst>
                <a:path w="9716135" h="4252595">
                  <a:moveTo>
                    <a:pt x="9715881" y="0"/>
                  </a:moveTo>
                  <a:lnTo>
                    <a:pt x="0" y="0"/>
                  </a:lnTo>
                  <a:lnTo>
                    <a:pt x="0" y="4252468"/>
                  </a:lnTo>
                  <a:lnTo>
                    <a:pt x="9715881" y="4252468"/>
                  </a:lnTo>
                  <a:lnTo>
                    <a:pt x="9715881" y="0"/>
                  </a:lnTo>
                  <a:close/>
                </a:path>
              </a:pathLst>
            </a:custGeom>
            <a:solidFill>
              <a:srgbClr val="E9E1D5">
                <a:alpha val="90194"/>
              </a:srgbClr>
            </a:solidFill>
          </p:spPr>
          <p:txBody>
            <a:bodyPr wrap="square" lIns="0" tIns="0" rIns="0" bIns="0" rtlCol="0"/>
            <a:lstStyle/>
            <a:p>
              <a:endParaRPr/>
            </a:p>
          </p:txBody>
        </p:sp>
        <p:sp>
          <p:nvSpPr>
            <p:cNvPr id="4" name="object 4"/>
            <p:cNvSpPr/>
            <p:nvPr/>
          </p:nvSpPr>
          <p:spPr>
            <a:xfrm>
              <a:off x="1537208" y="1041527"/>
              <a:ext cx="9716135" cy="4252595"/>
            </a:xfrm>
            <a:custGeom>
              <a:avLst/>
              <a:gdLst/>
              <a:ahLst/>
              <a:cxnLst/>
              <a:rect l="l" t="t" r="r" b="b"/>
              <a:pathLst>
                <a:path w="9716135" h="4252595">
                  <a:moveTo>
                    <a:pt x="0" y="4252468"/>
                  </a:moveTo>
                  <a:lnTo>
                    <a:pt x="9715881" y="4252468"/>
                  </a:lnTo>
                  <a:lnTo>
                    <a:pt x="9715881" y="0"/>
                  </a:lnTo>
                  <a:lnTo>
                    <a:pt x="0" y="0"/>
                  </a:lnTo>
                  <a:lnTo>
                    <a:pt x="0" y="4252468"/>
                  </a:lnTo>
                  <a:close/>
                </a:path>
              </a:pathLst>
            </a:custGeom>
            <a:ln w="25400">
              <a:solidFill>
                <a:srgbClr val="2A5F9E"/>
              </a:solidFill>
            </a:ln>
          </p:spPr>
          <p:txBody>
            <a:bodyPr wrap="square" lIns="0" tIns="0" rIns="0" bIns="0" rtlCol="0"/>
            <a:lstStyle/>
            <a:p>
              <a:endParaRPr/>
            </a:p>
          </p:txBody>
        </p:sp>
        <p:sp>
          <p:nvSpPr>
            <p:cNvPr id="5" name="object 5"/>
            <p:cNvSpPr/>
            <p:nvPr/>
          </p:nvSpPr>
          <p:spPr>
            <a:xfrm>
              <a:off x="2023109" y="776605"/>
              <a:ext cx="8630285" cy="708025"/>
            </a:xfrm>
            <a:custGeom>
              <a:avLst/>
              <a:gdLst/>
              <a:ahLst/>
              <a:cxnLst/>
              <a:rect l="l" t="t" r="r" b="b"/>
              <a:pathLst>
                <a:path w="8630285" h="708025">
                  <a:moveTo>
                    <a:pt x="8511921" y="0"/>
                  </a:moveTo>
                  <a:lnTo>
                    <a:pt x="117856" y="0"/>
                  </a:lnTo>
                  <a:lnTo>
                    <a:pt x="71955" y="9272"/>
                  </a:lnTo>
                  <a:lnTo>
                    <a:pt x="34496" y="34559"/>
                  </a:lnTo>
                  <a:lnTo>
                    <a:pt x="9253" y="72062"/>
                  </a:lnTo>
                  <a:lnTo>
                    <a:pt x="0" y="117983"/>
                  </a:lnTo>
                  <a:lnTo>
                    <a:pt x="0" y="589788"/>
                  </a:lnTo>
                  <a:lnTo>
                    <a:pt x="9253" y="635635"/>
                  </a:lnTo>
                  <a:lnTo>
                    <a:pt x="34496" y="673100"/>
                  </a:lnTo>
                  <a:lnTo>
                    <a:pt x="71955" y="698373"/>
                  </a:lnTo>
                  <a:lnTo>
                    <a:pt x="117856" y="707644"/>
                  </a:lnTo>
                  <a:lnTo>
                    <a:pt x="8511921" y="707644"/>
                  </a:lnTo>
                  <a:lnTo>
                    <a:pt x="8557767" y="698373"/>
                  </a:lnTo>
                  <a:lnTo>
                    <a:pt x="8595233" y="673100"/>
                  </a:lnTo>
                  <a:lnTo>
                    <a:pt x="8620506" y="635635"/>
                  </a:lnTo>
                  <a:lnTo>
                    <a:pt x="8629777" y="589788"/>
                  </a:lnTo>
                  <a:lnTo>
                    <a:pt x="8629777" y="117983"/>
                  </a:lnTo>
                  <a:lnTo>
                    <a:pt x="8620506" y="72062"/>
                  </a:lnTo>
                  <a:lnTo>
                    <a:pt x="8595233" y="34559"/>
                  </a:lnTo>
                  <a:lnTo>
                    <a:pt x="8557767" y="9272"/>
                  </a:lnTo>
                  <a:lnTo>
                    <a:pt x="8511921" y="0"/>
                  </a:lnTo>
                  <a:close/>
                </a:path>
              </a:pathLst>
            </a:custGeom>
            <a:solidFill>
              <a:srgbClr val="2A5F9E"/>
            </a:solidFill>
          </p:spPr>
          <p:txBody>
            <a:bodyPr wrap="square" lIns="0" tIns="0" rIns="0" bIns="0" rtlCol="0"/>
            <a:lstStyle/>
            <a:p>
              <a:endParaRPr/>
            </a:p>
          </p:txBody>
        </p:sp>
        <p:sp>
          <p:nvSpPr>
            <p:cNvPr id="6" name="object 6"/>
            <p:cNvSpPr/>
            <p:nvPr/>
          </p:nvSpPr>
          <p:spPr>
            <a:xfrm>
              <a:off x="2023109" y="776605"/>
              <a:ext cx="8630285" cy="708025"/>
            </a:xfrm>
            <a:custGeom>
              <a:avLst/>
              <a:gdLst/>
              <a:ahLst/>
              <a:cxnLst/>
              <a:rect l="l" t="t" r="r" b="b"/>
              <a:pathLst>
                <a:path w="8630285" h="708025">
                  <a:moveTo>
                    <a:pt x="0" y="117983"/>
                  </a:moveTo>
                  <a:lnTo>
                    <a:pt x="9253" y="72062"/>
                  </a:lnTo>
                  <a:lnTo>
                    <a:pt x="34496" y="34559"/>
                  </a:lnTo>
                  <a:lnTo>
                    <a:pt x="71955" y="9272"/>
                  </a:lnTo>
                  <a:lnTo>
                    <a:pt x="117856" y="0"/>
                  </a:lnTo>
                  <a:lnTo>
                    <a:pt x="8511921" y="0"/>
                  </a:lnTo>
                  <a:lnTo>
                    <a:pt x="8557767" y="9272"/>
                  </a:lnTo>
                  <a:lnTo>
                    <a:pt x="8595233" y="34559"/>
                  </a:lnTo>
                  <a:lnTo>
                    <a:pt x="8620506" y="72062"/>
                  </a:lnTo>
                  <a:lnTo>
                    <a:pt x="8629777" y="117983"/>
                  </a:lnTo>
                  <a:lnTo>
                    <a:pt x="8629777" y="589788"/>
                  </a:lnTo>
                  <a:lnTo>
                    <a:pt x="8620506" y="635635"/>
                  </a:lnTo>
                  <a:lnTo>
                    <a:pt x="8595233" y="673100"/>
                  </a:lnTo>
                  <a:lnTo>
                    <a:pt x="8557767" y="698373"/>
                  </a:lnTo>
                  <a:lnTo>
                    <a:pt x="8511921" y="707644"/>
                  </a:lnTo>
                  <a:lnTo>
                    <a:pt x="117856" y="707644"/>
                  </a:lnTo>
                  <a:lnTo>
                    <a:pt x="71955" y="698373"/>
                  </a:lnTo>
                  <a:lnTo>
                    <a:pt x="34496" y="673100"/>
                  </a:lnTo>
                  <a:lnTo>
                    <a:pt x="9253" y="635635"/>
                  </a:lnTo>
                  <a:lnTo>
                    <a:pt x="0" y="589788"/>
                  </a:lnTo>
                  <a:lnTo>
                    <a:pt x="0" y="117983"/>
                  </a:lnTo>
                  <a:close/>
                </a:path>
              </a:pathLst>
            </a:custGeom>
            <a:ln w="25400">
              <a:solidFill>
                <a:srgbClr val="E9E1D5"/>
              </a:solidFill>
            </a:ln>
          </p:spPr>
          <p:txBody>
            <a:bodyPr wrap="square" lIns="0" tIns="0" rIns="0" bIns="0" rtlCol="0"/>
            <a:lstStyle/>
            <a:p>
              <a:endParaRPr/>
            </a:p>
          </p:txBody>
        </p:sp>
      </p:grpSp>
      <p:grpSp>
        <p:nvGrpSpPr>
          <p:cNvPr id="7" name="object 7"/>
          <p:cNvGrpSpPr/>
          <p:nvPr/>
        </p:nvGrpSpPr>
        <p:grpSpPr>
          <a:xfrm>
            <a:off x="1524508" y="5401309"/>
            <a:ext cx="9741535" cy="1236980"/>
            <a:chOff x="1524508" y="5401309"/>
            <a:chExt cx="9741535" cy="1236980"/>
          </a:xfrm>
        </p:grpSpPr>
        <p:sp>
          <p:nvSpPr>
            <p:cNvPr id="8" name="object 8"/>
            <p:cNvSpPr/>
            <p:nvPr/>
          </p:nvSpPr>
          <p:spPr>
            <a:xfrm>
              <a:off x="1537208" y="5869177"/>
              <a:ext cx="9716135" cy="756285"/>
            </a:xfrm>
            <a:custGeom>
              <a:avLst/>
              <a:gdLst/>
              <a:ahLst/>
              <a:cxnLst/>
              <a:rect l="l" t="t" r="r" b="b"/>
              <a:pathLst>
                <a:path w="9716135" h="756284">
                  <a:moveTo>
                    <a:pt x="9715881" y="0"/>
                  </a:moveTo>
                  <a:lnTo>
                    <a:pt x="0" y="0"/>
                  </a:lnTo>
                  <a:lnTo>
                    <a:pt x="0" y="756005"/>
                  </a:lnTo>
                  <a:lnTo>
                    <a:pt x="9715881" y="756005"/>
                  </a:lnTo>
                  <a:lnTo>
                    <a:pt x="9715881" y="0"/>
                  </a:lnTo>
                  <a:close/>
                </a:path>
              </a:pathLst>
            </a:custGeom>
            <a:solidFill>
              <a:srgbClr val="E9E1D5">
                <a:alpha val="90194"/>
              </a:srgbClr>
            </a:solidFill>
          </p:spPr>
          <p:txBody>
            <a:bodyPr wrap="square" lIns="0" tIns="0" rIns="0" bIns="0" rtlCol="0"/>
            <a:lstStyle/>
            <a:p>
              <a:endParaRPr/>
            </a:p>
          </p:txBody>
        </p:sp>
        <p:sp>
          <p:nvSpPr>
            <p:cNvPr id="9" name="object 9"/>
            <p:cNvSpPr/>
            <p:nvPr/>
          </p:nvSpPr>
          <p:spPr>
            <a:xfrm>
              <a:off x="1537208" y="5869177"/>
              <a:ext cx="9716135" cy="756285"/>
            </a:xfrm>
            <a:custGeom>
              <a:avLst/>
              <a:gdLst/>
              <a:ahLst/>
              <a:cxnLst/>
              <a:rect l="l" t="t" r="r" b="b"/>
              <a:pathLst>
                <a:path w="9716135" h="756284">
                  <a:moveTo>
                    <a:pt x="0" y="756005"/>
                  </a:moveTo>
                  <a:lnTo>
                    <a:pt x="9715881" y="756005"/>
                  </a:lnTo>
                  <a:lnTo>
                    <a:pt x="9715881" y="0"/>
                  </a:lnTo>
                  <a:lnTo>
                    <a:pt x="0" y="0"/>
                  </a:lnTo>
                  <a:lnTo>
                    <a:pt x="0" y="756005"/>
                  </a:lnTo>
                  <a:close/>
                </a:path>
              </a:pathLst>
            </a:custGeom>
            <a:ln w="25400">
              <a:solidFill>
                <a:srgbClr val="2A5F9E"/>
              </a:solidFill>
            </a:ln>
          </p:spPr>
          <p:txBody>
            <a:bodyPr wrap="square" lIns="0" tIns="0" rIns="0" bIns="0" rtlCol="0"/>
            <a:lstStyle/>
            <a:p>
              <a:endParaRPr/>
            </a:p>
          </p:txBody>
        </p:sp>
        <p:sp>
          <p:nvSpPr>
            <p:cNvPr id="10" name="object 10"/>
            <p:cNvSpPr/>
            <p:nvPr/>
          </p:nvSpPr>
          <p:spPr>
            <a:xfrm>
              <a:off x="1985009" y="5414009"/>
              <a:ext cx="6801484" cy="819150"/>
            </a:xfrm>
            <a:custGeom>
              <a:avLst/>
              <a:gdLst/>
              <a:ahLst/>
              <a:cxnLst/>
              <a:rect l="l" t="t" r="r" b="b"/>
              <a:pathLst>
                <a:path w="6801484" h="819150">
                  <a:moveTo>
                    <a:pt x="6664579" y="0"/>
                  </a:moveTo>
                  <a:lnTo>
                    <a:pt x="136397" y="0"/>
                  </a:lnTo>
                  <a:lnTo>
                    <a:pt x="93293" y="6955"/>
                  </a:lnTo>
                  <a:lnTo>
                    <a:pt x="55851" y="26322"/>
                  </a:lnTo>
                  <a:lnTo>
                    <a:pt x="26322" y="55851"/>
                  </a:lnTo>
                  <a:lnTo>
                    <a:pt x="6955" y="93293"/>
                  </a:lnTo>
                  <a:lnTo>
                    <a:pt x="0" y="136397"/>
                  </a:lnTo>
                  <a:lnTo>
                    <a:pt x="0" y="682307"/>
                  </a:lnTo>
                  <a:lnTo>
                    <a:pt x="6955" y="725444"/>
                  </a:lnTo>
                  <a:lnTo>
                    <a:pt x="26322" y="762908"/>
                  </a:lnTo>
                  <a:lnTo>
                    <a:pt x="55851" y="792450"/>
                  </a:lnTo>
                  <a:lnTo>
                    <a:pt x="93293" y="811824"/>
                  </a:lnTo>
                  <a:lnTo>
                    <a:pt x="136397" y="818781"/>
                  </a:lnTo>
                  <a:lnTo>
                    <a:pt x="6664579" y="818781"/>
                  </a:lnTo>
                  <a:lnTo>
                    <a:pt x="6707745" y="811824"/>
                  </a:lnTo>
                  <a:lnTo>
                    <a:pt x="6745225" y="792450"/>
                  </a:lnTo>
                  <a:lnTo>
                    <a:pt x="6774773" y="762908"/>
                  </a:lnTo>
                  <a:lnTo>
                    <a:pt x="6794147" y="725444"/>
                  </a:lnTo>
                  <a:lnTo>
                    <a:pt x="6801104" y="682307"/>
                  </a:lnTo>
                  <a:lnTo>
                    <a:pt x="6801104" y="136397"/>
                  </a:lnTo>
                  <a:lnTo>
                    <a:pt x="6794147" y="93293"/>
                  </a:lnTo>
                  <a:lnTo>
                    <a:pt x="6774773" y="55851"/>
                  </a:lnTo>
                  <a:lnTo>
                    <a:pt x="6745225" y="26322"/>
                  </a:lnTo>
                  <a:lnTo>
                    <a:pt x="6707745" y="6955"/>
                  </a:lnTo>
                  <a:lnTo>
                    <a:pt x="6664579" y="0"/>
                  </a:lnTo>
                  <a:close/>
                </a:path>
              </a:pathLst>
            </a:custGeom>
            <a:solidFill>
              <a:srgbClr val="2A5F9E"/>
            </a:solidFill>
          </p:spPr>
          <p:txBody>
            <a:bodyPr wrap="square" lIns="0" tIns="0" rIns="0" bIns="0" rtlCol="0"/>
            <a:lstStyle/>
            <a:p>
              <a:endParaRPr/>
            </a:p>
          </p:txBody>
        </p:sp>
        <p:sp>
          <p:nvSpPr>
            <p:cNvPr id="11" name="object 11"/>
            <p:cNvSpPr/>
            <p:nvPr/>
          </p:nvSpPr>
          <p:spPr>
            <a:xfrm>
              <a:off x="1985009" y="5414009"/>
              <a:ext cx="6801484" cy="819150"/>
            </a:xfrm>
            <a:custGeom>
              <a:avLst/>
              <a:gdLst/>
              <a:ahLst/>
              <a:cxnLst/>
              <a:rect l="l" t="t" r="r" b="b"/>
              <a:pathLst>
                <a:path w="6801484" h="819150">
                  <a:moveTo>
                    <a:pt x="0" y="136397"/>
                  </a:moveTo>
                  <a:lnTo>
                    <a:pt x="6955" y="93293"/>
                  </a:lnTo>
                  <a:lnTo>
                    <a:pt x="26322" y="55851"/>
                  </a:lnTo>
                  <a:lnTo>
                    <a:pt x="55851" y="26322"/>
                  </a:lnTo>
                  <a:lnTo>
                    <a:pt x="93293" y="6955"/>
                  </a:lnTo>
                  <a:lnTo>
                    <a:pt x="136397" y="0"/>
                  </a:lnTo>
                  <a:lnTo>
                    <a:pt x="6664579" y="0"/>
                  </a:lnTo>
                  <a:lnTo>
                    <a:pt x="6707745" y="6955"/>
                  </a:lnTo>
                  <a:lnTo>
                    <a:pt x="6745225" y="26322"/>
                  </a:lnTo>
                  <a:lnTo>
                    <a:pt x="6774773" y="55851"/>
                  </a:lnTo>
                  <a:lnTo>
                    <a:pt x="6794147" y="93293"/>
                  </a:lnTo>
                  <a:lnTo>
                    <a:pt x="6801104" y="136397"/>
                  </a:lnTo>
                  <a:lnTo>
                    <a:pt x="6801104" y="682307"/>
                  </a:lnTo>
                  <a:lnTo>
                    <a:pt x="6794147" y="725444"/>
                  </a:lnTo>
                  <a:lnTo>
                    <a:pt x="6774773" y="762908"/>
                  </a:lnTo>
                  <a:lnTo>
                    <a:pt x="6745225" y="792450"/>
                  </a:lnTo>
                  <a:lnTo>
                    <a:pt x="6707745" y="811824"/>
                  </a:lnTo>
                  <a:lnTo>
                    <a:pt x="6664579" y="818781"/>
                  </a:lnTo>
                  <a:lnTo>
                    <a:pt x="136397" y="818781"/>
                  </a:lnTo>
                  <a:lnTo>
                    <a:pt x="93293" y="811824"/>
                  </a:lnTo>
                  <a:lnTo>
                    <a:pt x="55851" y="792450"/>
                  </a:lnTo>
                  <a:lnTo>
                    <a:pt x="26322" y="762908"/>
                  </a:lnTo>
                  <a:lnTo>
                    <a:pt x="6955" y="725444"/>
                  </a:lnTo>
                  <a:lnTo>
                    <a:pt x="0" y="682307"/>
                  </a:lnTo>
                  <a:lnTo>
                    <a:pt x="0" y="136397"/>
                  </a:lnTo>
                  <a:close/>
                </a:path>
              </a:pathLst>
            </a:custGeom>
            <a:ln w="25399">
              <a:solidFill>
                <a:srgbClr val="E9E1D5"/>
              </a:solidFill>
            </a:ln>
          </p:spPr>
          <p:txBody>
            <a:bodyPr wrap="square" lIns="0" tIns="0" rIns="0" bIns="0" rtlCol="0"/>
            <a:lstStyle/>
            <a:p>
              <a:endParaRPr/>
            </a:p>
          </p:txBody>
        </p:sp>
      </p:grpSp>
      <p:sp>
        <p:nvSpPr>
          <p:cNvPr id="12" name="object 12"/>
          <p:cNvSpPr txBox="1"/>
          <p:nvPr/>
        </p:nvSpPr>
        <p:spPr>
          <a:xfrm>
            <a:off x="2269617" y="807846"/>
            <a:ext cx="8238490" cy="5288915"/>
          </a:xfrm>
          <a:prstGeom prst="rect">
            <a:avLst/>
          </a:prstGeom>
        </p:spPr>
        <p:txBody>
          <a:bodyPr vert="horz" wrap="square" lIns="0" tIns="13335" rIns="0" bIns="0" rtlCol="0">
            <a:spAutoFit/>
          </a:bodyPr>
          <a:lstStyle/>
          <a:p>
            <a:pPr marL="45085">
              <a:lnSpc>
                <a:spcPts val="2240"/>
              </a:lnSpc>
              <a:spcBef>
                <a:spcPts val="105"/>
              </a:spcBef>
            </a:pPr>
            <a:r>
              <a:rPr sz="2000" b="1" dirty="0">
                <a:solidFill>
                  <a:srgbClr val="E9E1D5"/>
                </a:solidFill>
                <a:latin typeface="Times New Roman"/>
                <a:cs typeface="Times New Roman"/>
              </a:rPr>
              <a:t>Tổ</a:t>
            </a:r>
            <a:r>
              <a:rPr sz="2000" b="1" spc="-15" dirty="0">
                <a:solidFill>
                  <a:srgbClr val="E9E1D5"/>
                </a:solidFill>
                <a:latin typeface="Times New Roman"/>
                <a:cs typeface="Times New Roman"/>
              </a:rPr>
              <a:t> </a:t>
            </a:r>
            <a:r>
              <a:rPr sz="2000" b="1" dirty="0">
                <a:solidFill>
                  <a:srgbClr val="E9E1D5"/>
                </a:solidFill>
                <a:latin typeface="Times New Roman"/>
                <a:cs typeface="Times New Roman"/>
              </a:rPr>
              <a:t>chuyên</a:t>
            </a:r>
            <a:r>
              <a:rPr sz="2000" b="1" spc="-20" dirty="0">
                <a:solidFill>
                  <a:srgbClr val="E9E1D5"/>
                </a:solidFill>
                <a:latin typeface="Times New Roman"/>
                <a:cs typeface="Times New Roman"/>
              </a:rPr>
              <a:t> </a:t>
            </a:r>
            <a:r>
              <a:rPr sz="2000" b="1" dirty="0">
                <a:solidFill>
                  <a:srgbClr val="E9E1D5"/>
                </a:solidFill>
                <a:latin typeface="Times New Roman"/>
                <a:cs typeface="Times New Roman"/>
              </a:rPr>
              <a:t>gia</a:t>
            </a:r>
            <a:r>
              <a:rPr sz="2000" b="1" spc="-5" dirty="0">
                <a:solidFill>
                  <a:srgbClr val="E9E1D5"/>
                </a:solidFill>
                <a:latin typeface="Times New Roman"/>
                <a:cs typeface="Times New Roman"/>
              </a:rPr>
              <a:t> </a:t>
            </a:r>
            <a:r>
              <a:rPr sz="2000" b="1" dirty="0">
                <a:solidFill>
                  <a:srgbClr val="E9E1D5"/>
                </a:solidFill>
                <a:latin typeface="Times New Roman"/>
                <a:cs typeface="Times New Roman"/>
              </a:rPr>
              <a:t>lập</a:t>
            </a:r>
            <a:r>
              <a:rPr sz="2000" b="1" spc="-10" dirty="0">
                <a:solidFill>
                  <a:srgbClr val="E9E1D5"/>
                </a:solidFill>
                <a:latin typeface="Times New Roman"/>
                <a:cs typeface="Times New Roman"/>
              </a:rPr>
              <a:t> </a:t>
            </a:r>
            <a:r>
              <a:rPr sz="2000" b="1" dirty="0">
                <a:solidFill>
                  <a:srgbClr val="E9E1D5"/>
                </a:solidFill>
                <a:latin typeface="Times New Roman"/>
                <a:cs typeface="Times New Roman"/>
              </a:rPr>
              <a:t>báo</a:t>
            </a:r>
            <a:r>
              <a:rPr sz="2000" b="1" spc="-15" dirty="0">
                <a:solidFill>
                  <a:srgbClr val="E9E1D5"/>
                </a:solidFill>
                <a:latin typeface="Times New Roman"/>
                <a:cs typeface="Times New Roman"/>
              </a:rPr>
              <a:t> </a:t>
            </a:r>
            <a:r>
              <a:rPr sz="2000" b="1" dirty="0">
                <a:solidFill>
                  <a:srgbClr val="E9E1D5"/>
                </a:solidFill>
                <a:latin typeface="Times New Roman"/>
                <a:cs typeface="Times New Roman"/>
              </a:rPr>
              <a:t>cáo</a:t>
            </a:r>
            <a:r>
              <a:rPr sz="2000" b="1" spc="-20" dirty="0">
                <a:solidFill>
                  <a:srgbClr val="E9E1D5"/>
                </a:solidFill>
                <a:latin typeface="Times New Roman"/>
                <a:cs typeface="Times New Roman"/>
              </a:rPr>
              <a:t> </a:t>
            </a:r>
            <a:r>
              <a:rPr sz="2000" b="1" dirty="0">
                <a:solidFill>
                  <a:srgbClr val="E9E1D5"/>
                </a:solidFill>
                <a:latin typeface="Times New Roman"/>
                <a:cs typeface="Times New Roman"/>
              </a:rPr>
              <a:t>kết quả</a:t>
            </a:r>
            <a:r>
              <a:rPr sz="2000" b="1" spc="-15" dirty="0">
                <a:solidFill>
                  <a:srgbClr val="E9E1D5"/>
                </a:solidFill>
                <a:latin typeface="Times New Roman"/>
                <a:cs typeface="Times New Roman"/>
              </a:rPr>
              <a:t> </a:t>
            </a:r>
            <a:r>
              <a:rPr sz="2000" b="1" dirty="0">
                <a:solidFill>
                  <a:srgbClr val="E9E1D5"/>
                </a:solidFill>
                <a:latin typeface="Times New Roman"/>
                <a:cs typeface="Times New Roman"/>
              </a:rPr>
              <a:t>đánh giá</a:t>
            </a:r>
            <a:r>
              <a:rPr sz="2000" b="1" spc="-10" dirty="0">
                <a:solidFill>
                  <a:srgbClr val="E9E1D5"/>
                </a:solidFill>
                <a:latin typeface="Times New Roman"/>
                <a:cs typeface="Times New Roman"/>
              </a:rPr>
              <a:t> </a:t>
            </a:r>
            <a:r>
              <a:rPr sz="2000" b="1" dirty="0">
                <a:solidFill>
                  <a:srgbClr val="E9E1D5"/>
                </a:solidFill>
                <a:latin typeface="Times New Roman"/>
                <a:cs typeface="Times New Roman"/>
              </a:rPr>
              <a:t>HSDT</a:t>
            </a:r>
            <a:r>
              <a:rPr sz="2000" b="1" spc="-55" dirty="0">
                <a:solidFill>
                  <a:srgbClr val="E9E1D5"/>
                </a:solidFill>
                <a:latin typeface="Times New Roman"/>
                <a:cs typeface="Times New Roman"/>
              </a:rPr>
              <a:t> </a:t>
            </a:r>
            <a:r>
              <a:rPr sz="2000" b="1" dirty="0">
                <a:solidFill>
                  <a:srgbClr val="E9E1D5"/>
                </a:solidFill>
                <a:latin typeface="Times New Roman"/>
                <a:cs typeface="Times New Roman"/>
              </a:rPr>
              <a:t>gửi</a:t>
            </a:r>
            <a:r>
              <a:rPr sz="2000" b="1" spc="-10" dirty="0">
                <a:solidFill>
                  <a:srgbClr val="E9E1D5"/>
                </a:solidFill>
                <a:latin typeface="Times New Roman"/>
                <a:cs typeface="Times New Roman"/>
              </a:rPr>
              <a:t> </a:t>
            </a:r>
            <a:r>
              <a:rPr sz="2000" b="1" dirty="0">
                <a:solidFill>
                  <a:srgbClr val="E9E1D5"/>
                </a:solidFill>
                <a:latin typeface="Times New Roman"/>
                <a:cs typeface="Times New Roman"/>
              </a:rPr>
              <a:t>BMT</a:t>
            </a:r>
            <a:r>
              <a:rPr sz="2000" b="1" spc="-50" dirty="0">
                <a:solidFill>
                  <a:srgbClr val="E9E1D5"/>
                </a:solidFill>
                <a:latin typeface="Times New Roman"/>
                <a:cs typeface="Times New Roman"/>
              </a:rPr>
              <a:t> </a:t>
            </a:r>
            <a:r>
              <a:rPr sz="2000" b="1" dirty="0">
                <a:solidFill>
                  <a:srgbClr val="E9E1D5"/>
                </a:solidFill>
                <a:latin typeface="Times New Roman"/>
                <a:cs typeface="Times New Roman"/>
              </a:rPr>
              <a:t>xem</a:t>
            </a:r>
            <a:r>
              <a:rPr sz="2000" b="1" spc="-5" dirty="0">
                <a:solidFill>
                  <a:srgbClr val="E9E1D5"/>
                </a:solidFill>
                <a:latin typeface="Times New Roman"/>
                <a:cs typeface="Times New Roman"/>
              </a:rPr>
              <a:t> </a:t>
            </a:r>
            <a:r>
              <a:rPr sz="2000" b="1" spc="-20" dirty="0">
                <a:solidFill>
                  <a:srgbClr val="E9E1D5"/>
                </a:solidFill>
                <a:latin typeface="Times New Roman"/>
                <a:cs typeface="Times New Roman"/>
              </a:rPr>
              <a:t>xét,</a:t>
            </a:r>
            <a:endParaRPr sz="2000">
              <a:latin typeface="Times New Roman"/>
              <a:cs typeface="Times New Roman"/>
            </a:endParaRPr>
          </a:p>
          <a:p>
            <a:pPr marL="45085">
              <a:lnSpc>
                <a:spcPts val="2240"/>
              </a:lnSpc>
            </a:pPr>
            <a:r>
              <a:rPr sz="2000" b="1" dirty="0">
                <a:solidFill>
                  <a:srgbClr val="E9E1D5"/>
                </a:solidFill>
                <a:latin typeface="Times New Roman"/>
                <a:cs typeface="Times New Roman"/>
              </a:rPr>
              <a:t>trình</a:t>
            </a:r>
            <a:r>
              <a:rPr sz="2000" b="1" spc="-35" dirty="0">
                <a:solidFill>
                  <a:srgbClr val="E9E1D5"/>
                </a:solidFill>
                <a:latin typeface="Times New Roman"/>
                <a:cs typeface="Times New Roman"/>
              </a:rPr>
              <a:t> </a:t>
            </a:r>
            <a:r>
              <a:rPr sz="2000" b="1" dirty="0">
                <a:solidFill>
                  <a:srgbClr val="E9E1D5"/>
                </a:solidFill>
                <a:latin typeface="Times New Roman"/>
                <a:cs typeface="Times New Roman"/>
              </a:rPr>
              <a:t>chủ</a:t>
            </a:r>
            <a:r>
              <a:rPr sz="2000" b="1" spc="-20" dirty="0">
                <a:solidFill>
                  <a:srgbClr val="E9E1D5"/>
                </a:solidFill>
                <a:latin typeface="Times New Roman"/>
                <a:cs typeface="Times New Roman"/>
              </a:rPr>
              <a:t> </a:t>
            </a:r>
            <a:r>
              <a:rPr sz="2000" b="1" dirty="0">
                <a:solidFill>
                  <a:srgbClr val="E9E1D5"/>
                </a:solidFill>
                <a:latin typeface="Times New Roman"/>
                <a:cs typeface="Times New Roman"/>
              </a:rPr>
              <a:t>đầu</a:t>
            </a:r>
            <a:r>
              <a:rPr sz="2000" b="1" spc="-25" dirty="0">
                <a:solidFill>
                  <a:srgbClr val="E9E1D5"/>
                </a:solidFill>
                <a:latin typeface="Times New Roman"/>
                <a:cs typeface="Times New Roman"/>
              </a:rPr>
              <a:t> </a:t>
            </a:r>
            <a:r>
              <a:rPr sz="2000" b="1" dirty="0">
                <a:solidFill>
                  <a:srgbClr val="E9E1D5"/>
                </a:solidFill>
                <a:latin typeface="Times New Roman"/>
                <a:cs typeface="Times New Roman"/>
              </a:rPr>
              <a:t>tư</a:t>
            </a:r>
            <a:r>
              <a:rPr sz="2000" b="1" spc="-15" dirty="0">
                <a:solidFill>
                  <a:srgbClr val="E9E1D5"/>
                </a:solidFill>
                <a:latin typeface="Times New Roman"/>
                <a:cs typeface="Times New Roman"/>
              </a:rPr>
              <a:t> </a:t>
            </a:r>
            <a:r>
              <a:rPr sz="2000" b="1" dirty="0">
                <a:solidFill>
                  <a:srgbClr val="E9E1D5"/>
                </a:solidFill>
                <a:latin typeface="Times New Roman"/>
                <a:cs typeface="Times New Roman"/>
              </a:rPr>
              <a:t>phê</a:t>
            </a:r>
            <a:r>
              <a:rPr sz="2000" b="1" spc="-10" dirty="0">
                <a:solidFill>
                  <a:srgbClr val="E9E1D5"/>
                </a:solidFill>
                <a:latin typeface="Times New Roman"/>
                <a:cs typeface="Times New Roman"/>
              </a:rPr>
              <a:t> </a:t>
            </a:r>
            <a:r>
              <a:rPr sz="2000" b="1" dirty="0">
                <a:solidFill>
                  <a:srgbClr val="E9E1D5"/>
                </a:solidFill>
                <a:latin typeface="Times New Roman"/>
                <a:cs typeface="Times New Roman"/>
              </a:rPr>
              <a:t>duyệt</a:t>
            </a:r>
            <a:r>
              <a:rPr sz="2000" b="1" spc="-30" dirty="0">
                <a:solidFill>
                  <a:srgbClr val="E9E1D5"/>
                </a:solidFill>
                <a:latin typeface="Times New Roman"/>
                <a:cs typeface="Times New Roman"/>
              </a:rPr>
              <a:t> </a:t>
            </a:r>
            <a:r>
              <a:rPr sz="2000" b="1" spc="-10" dirty="0">
                <a:solidFill>
                  <a:srgbClr val="E9E1D5"/>
                </a:solidFill>
                <a:latin typeface="Times New Roman"/>
                <a:cs typeface="Times New Roman"/>
              </a:rPr>
              <a:t>KQLCNT</a:t>
            </a:r>
            <a:endParaRPr sz="2000">
              <a:latin typeface="Times New Roman"/>
              <a:cs typeface="Times New Roman"/>
            </a:endParaRPr>
          </a:p>
          <a:p>
            <a:pPr marL="281940" indent="-260350">
              <a:lnSpc>
                <a:spcPct val="100000"/>
              </a:lnSpc>
              <a:spcBef>
                <a:spcPts val="1810"/>
              </a:spcBef>
              <a:buAutoNum type="alphaLcParenR"/>
              <a:tabLst>
                <a:tab pos="281940" algn="l"/>
              </a:tabLst>
            </a:pPr>
            <a:r>
              <a:rPr sz="2000" dirty="0">
                <a:solidFill>
                  <a:srgbClr val="03499E"/>
                </a:solidFill>
                <a:latin typeface="Times New Roman"/>
                <a:cs typeface="Times New Roman"/>
              </a:rPr>
              <a:t>Kết</a:t>
            </a:r>
            <a:r>
              <a:rPr sz="2000" spc="-10" dirty="0">
                <a:solidFill>
                  <a:srgbClr val="03499E"/>
                </a:solidFill>
                <a:latin typeface="Times New Roman"/>
                <a:cs typeface="Times New Roman"/>
              </a:rPr>
              <a:t> </a:t>
            </a:r>
            <a:r>
              <a:rPr sz="2000" dirty="0">
                <a:solidFill>
                  <a:srgbClr val="03499E"/>
                </a:solidFill>
                <a:latin typeface="Times New Roman"/>
                <a:cs typeface="Times New Roman"/>
              </a:rPr>
              <a:t>quả</a:t>
            </a:r>
            <a:r>
              <a:rPr sz="2000" spc="-5" dirty="0">
                <a:solidFill>
                  <a:srgbClr val="03499E"/>
                </a:solidFill>
                <a:latin typeface="Times New Roman"/>
                <a:cs typeface="Times New Roman"/>
              </a:rPr>
              <a:t> </a:t>
            </a:r>
            <a:r>
              <a:rPr sz="2000" dirty="0">
                <a:solidFill>
                  <a:srgbClr val="03499E"/>
                </a:solidFill>
                <a:latin typeface="Times New Roman"/>
                <a:cs typeface="Times New Roman"/>
              </a:rPr>
              <a:t>đánh</a:t>
            </a:r>
            <a:r>
              <a:rPr sz="2000" spc="-25" dirty="0">
                <a:solidFill>
                  <a:srgbClr val="03499E"/>
                </a:solidFill>
                <a:latin typeface="Times New Roman"/>
                <a:cs typeface="Times New Roman"/>
              </a:rPr>
              <a:t> </a:t>
            </a:r>
            <a:r>
              <a:rPr sz="2000" dirty="0">
                <a:solidFill>
                  <a:srgbClr val="03499E"/>
                </a:solidFill>
                <a:latin typeface="Times New Roman"/>
                <a:cs typeface="Times New Roman"/>
              </a:rPr>
              <a:t>giá</a:t>
            </a:r>
            <a:r>
              <a:rPr sz="2000" spc="5" dirty="0">
                <a:solidFill>
                  <a:srgbClr val="03499E"/>
                </a:solidFill>
                <a:latin typeface="Times New Roman"/>
                <a:cs typeface="Times New Roman"/>
              </a:rPr>
              <a:t> </a:t>
            </a:r>
            <a:r>
              <a:rPr sz="2000" dirty="0">
                <a:solidFill>
                  <a:srgbClr val="03499E"/>
                </a:solidFill>
                <a:latin typeface="Times New Roman"/>
                <a:cs typeface="Times New Roman"/>
              </a:rPr>
              <a:t>đối</a:t>
            </a:r>
            <a:r>
              <a:rPr sz="2000" spc="-20" dirty="0">
                <a:solidFill>
                  <a:srgbClr val="03499E"/>
                </a:solidFill>
                <a:latin typeface="Times New Roman"/>
                <a:cs typeface="Times New Roman"/>
              </a:rPr>
              <a:t> </a:t>
            </a:r>
            <a:r>
              <a:rPr sz="2000" dirty="0">
                <a:solidFill>
                  <a:srgbClr val="03499E"/>
                </a:solidFill>
                <a:latin typeface="Times New Roman"/>
                <a:cs typeface="Times New Roman"/>
              </a:rPr>
              <a:t>với từng</a:t>
            </a:r>
            <a:r>
              <a:rPr sz="2000" spc="-25" dirty="0">
                <a:solidFill>
                  <a:srgbClr val="03499E"/>
                </a:solidFill>
                <a:latin typeface="Times New Roman"/>
                <a:cs typeface="Times New Roman"/>
              </a:rPr>
              <a:t> </a:t>
            </a:r>
            <a:r>
              <a:rPr sz="2000" spc="-10" dirty="0">
                <a:solidFill>
                  <a:srgbClr val="03499E"/>
                </a:solidFill>
                <a:latin typeface="Times New Roman"/>
                <a:cs typeface="Times New Roman"/>
              </a:rPr>
              <a:t>HSDT;</a:t>
            </a:r>
            <a:endParaRPr sz="2000">
              <a:latin typeface="Times New Roman"/>
              <a:cs typeface="Times New Roman"/>
            </a:endParaRPr>
          </a:p>
          <a:p>
            <a:pPr marL="295275" indent="-273685">
              <a:lnSpc>
                <a:spcPct val="100000"/>
              </a:lnSpc>
              <a:spcBef>
                <a:spcPts val="25"/>
              </a:spcBef>
              <a:buAutoNum type="alphaLcParenR"/>
              <a:tabLst>
                <a:tab pos="295275" algn="l"/>
              </a:tabLst>
            </a:pPr>
            <a:r>
              <a:rPr sz="2000" dirty="0">
                <a:solidFill>
                  <a:srgbClr val="03499E"/>
                </a:solidFill>
                <a:latin typeface="Times New Roman"/>
                <a:cs typeface="Times New Roman"/>
              </a:rPr>
              <a:t>Danh</a:t>
            </a:r>
            <a:r>
              <a:rPr sz="2000" spc="-15" dirty="0">
                <a:solidFill>
                  <a:srgbClr val="03499E"/>
                </a:solidFill>
                <a:latin typeface="Times New Roman"/>
                <a:cs typeface="Times New Roman"/>
              </a:rPr>
              <a:t> </a:t>
            </a:r>
            <a:r>
              <a:rPr sz="2000" dirty="0">
                <a:solidFill>
                  <a:srgbClr val="03499E"/>
                </a:solidFill>
                <a:latin typeface="Times New Roman"/>
                <a:cs typeface="Times New Roman"/>
              </a:rPr>
              <a:t>sách nhà</a:t>
            </a:r>
            <a:r>
              <a:rPr sz="2000" spc="-25" dirty="0">
                <a:solidFill>
                  <a:srgbClr val="03499E"/>
                </a:solidFill>
                <a:latin typeface="Times New Roman"/>
                <a:cs typeface="Times New Roman"/>
              </a:rPr>
              <a:t> </a:t>
            </a:r>
            <a:r>
              <a:rPr sz="2000" dirty="0">
                <a:solidFill>
                  <a:srgbClr val="03499E"/>
                </a:solidFill>
                <a:latin typeface="Times New Roman"/>
                <a:cs typeface="Times New Roman"/>
              </a:rPr>
              <a:t>thầu được</a:t>
            </a:r>
            <a:r>
              <a:rPr sz="2000" spc="-20" dirty="0">
                <a:solidFill>
                  <a:srgbClr val="03499E"/>
                </a:solidFill>
                <a:latin typeface="Times New Roman"/>
                <a:cs typeface="Times New Roman"/>
              </a:rPr>
              <a:t> </a:t>
            </a:r>
            <a:r>
              <a:rPr sz="2000" dirty="0">
                <a:solidFill>
                  <a:srgbClr val="03499E"/>
                </a:solidFill>
                <a:latin typeface="Times New Roman"/>
                <a:cs typeface="Times New Roman"/>
              </a:rPr>
              <a:t>xem</a:t>
            </a:r>
            <a:r>
              <a:rPr sz="2000" spc="-10" dirty="0">
                <a:solidFill>
                  <a:srgbClr val="03499E"/>
                </a:solidFill>
                <a:latin typeface="Times New Roman"/>
                <a:cs typeface="Times New Roman"/>
              </a:rPr>
              <a:t> </a:t>
            </a:r>
            <a:r>
              <a:rPr sz="2000" dirty="0">
                <a:solidFill>
                  <a:srgbClr val="03499E"/>
                </a:solidFill>
                <a:latin typeface="Times New Roman"/>
                <a:cs typeface="Times New Roman"/>
              </a:rPr>
              <a:t>xét,</a:t>
            </a:r>
            <a:r>
              <a:rPr sz="2000" spc="-5" dirty="0">
                <a:solidFill>
                  <a:srgbClr val="03499E"/>
                </a:solidFill>
                <a:latin typeface="Times New Roman"/>
                <a:cs typeface="Times New Roman"/>
              </a:rPr>
              <a:t> </a:t>
            </a:r>
            <a:r>
              <a:rPr sz="2000" dirty="0">
                <a:solidFill>
                  <a:srgbClr val="03499E"/>
                </a:solidFill>
                <a:latin typeface="Times New Roman"/>
                <a:cs typeface="Times New Roman"/>
              </a:rPr>
              <a:t>xếp</a:t>
            </a:r>
            <a:r>
              <a:rPr sz="2000" spc="-15" dirty="0">
                <a:solidFill>
                  <a:srgbClr val="03499E"/>
                </a:solidFill>
                <a:latin typeface="Times New Roman"/>
                <a:cs typeface="Times New Roman"/>
              </a:rPr>
              <a:t> </a:t>
            </a:r>
            <a:r>
              <a:rPr sz="2000" dirty="0">
                <a:solidFill>
                  <a:srgbClr val="03499E"/>
                </a:solidFill>
                <a:latin typeface="Times New Roman"/>
                <a:cs typeface="Times New Roman"/>
              </a:rPr>
              <a:t>hạng</a:t>
            </a:r>
            <a:r>
              <a:rPr sz="2000" spc="-15" dirty="0">
                <a:solidFill>
                  <a:srgbClr val="03499E"/>
                </a:solidFill>
                <a:latin typeface="Times New Roman"/>
                <a:cs typeface="Times New Roman"/>
              </a:rPr>
              <a:t> </a:t>
            </a:r>
            <a:r>
              <a:rPr sz="2000" dirty="0">
                <a:solidFill>
                  <a:srgbClr val="03499E"/>
                </a:solidFill>
                <a:latin typeface="Times New Roman"/>
                <a:cs typeface="Times New Roman"/>
              </a:rPr>
              <a:t>và</a:t>
            </a:r>
            <a:r>
              <a:rPr sz="2000" spc="-5" dirty="0">
                <a:solidFill>
                  <a:srgbClr val="03499E"/>
                </a:solidFill>
                <a:latin typeface="Times New Roman"/>
                <a:cs typeface="Times New Roman"/>
              </a:rPr>
              <a:t> </a:t>
            </a:r>
            <a:r>
              <a:rPr sz="2000" dirty="0">
                <a:solidFill>
                  <a:srgbClr val="03499E"/>
                </a:solidFill>
                <a:latin typeface="Times New Roman"/>
                <a:cs typeface="Times New Roman"/>
              </a:rPr>
              <a:t>thứ</a:t>
            </a:r>
            <a:r>
              <a:rPr sz="2000" spc="-10" dirty="0">
                <a:solidFill>
                  <a:srgbClr val="03499E"/>
                </a:solidFill>
                <a:latin typeface="Times New Roman"/>
                <a:cs typeface="Times New Roman"/>
              </a:rPr>
              <a:t> </a:t>
            </a:r>
            <a:r>
              <a:rPr sz="2000" dirty="0">
                <a:solidFill>
                  <a:srgbClr val="03499E"/>
                </a:solidFill>
                <a:latin typeface="Times New Roman"/>
                <a:cs typeface="Times New Roman"/>
              </a:rPr>
              <a:t>tự xếp</a:t>
            </a:r>
            <a:r>
              <a:rPr sz="2000" spc="-15" dirty="0">
                <a:solidFill>
                  <a:srgbClr val="03499E"/>
                </a:solidFill>
                <a:latin typeface="Times New Roman"/>
                <a:cs typeface="Times New Roman"/>
              </a:rPr>
              <a:t> </a:t>
            </a:r>
            <a:r>
              <a:rPr sz="2000" dirty="0">
                <a:solidFill>
                  <a:srgbClr val="03499E"/>
                </a:solidFill>
                <a:latin typeface="Times New Roman"/>
                <a:cs typeface="Times New Roman"/>
              </a:rPr>
              <a:t>hạng</a:t>
            </a:r>
            <a:r>
              <a:rPr sz="2000" spc="-25" dirty="0">
                <a:solidFill>
                  <a:srgbClr val="03499E"/>
                </a:solidFill>
                <a:latin typeface="Times New Roman"/>
                <a:cs typeface="Times New Roman"/>
              </a:rPr>
              <a:t> </a:t>
            </a:r>
            <a:r>
              <a:rPr sz="2000" dirty="0">
                <a:solidFill>
                  <a:srgbClr val="03499E"/>
                </a:solidFill>
                <a:latin typeface="Times New Roman"/>
                <a:cs typeface="Times New Roman"/>
              </a:rPr>
              <a:t>nhà</a:t>
            </a:r>
            <a:r>
              <a:rPr sz="2000" spc="-10" dirty="0">
                <a:solidFill>
                  <a:srgbClr val="03499E"/>
                </a:solidFill>
                <a:latin typeface="Times New Roman"/>
                <a:cs typeface="Times New Roman"/>
              </a:rPr>
              <a:t> thầu;</a:t>
            </a:r>
            <a:endParaRPr sz="2000">
              <a:latin typeface="Times New Roman"/>
              <a:cs typeface="Times New Roman"/>
            </a:endParaRPr>
          </a:p>
          <a:p>
            <a:pPr marL="281940" indent="-260350">
              <a:lnSpc>
                <a:spcPct val="100000"/>
              </a:lnSpc>
              <a:spcBef>
                <a:spcPts val="15"/>
              </a:spcBef>
              <a:buAutoNum type="alphaLcParenR"/>
              <a:tabLst>
                <a:tab pos="281940" algn="l"/>
              </a:tabLst>
            </a:pPr>
            <a:r>
              <a:rPr sz="2000" dirty="0">
                <a:solidFill>
                  <a:srgbClr val="03499E"/>
                </a:solidFill>
                <a:latin typeface="Times New Roman"/>
                <a:cs typeface="Times New Roman"/>
              </a:rPr>
              <a:t>Danh</a:t>
            </a:r>
            <a:r>
              <a:rPr sz="2000" spc="-15" dirty="0">
                <a:solidFill>
                  <a:srgbClr val="03499E"/>
                </a:solidFill>
                <a:latin typeface="Times New Roman"/>
                <a:cs typeface="Times New Roman"/>
              </a:rPr>
              <a:t> </a:t>
            </a:r>
            <a:r>
              <a:rPr sz="2000" dirty="0">
                <a:solidFill>
                  <a:srgbClr val="03499E"/>
                </a:solidFill>
                <a:latin typeface="Times New Roman"/>
                <a:cs typeface="Times New Roman"/>
              </a:rPr>
              <a:t>sách</a:t>
            </a:r>
            <a:r>
              <a:rPr sz="2000" spc="5" dirty="0">
                <a:solidFill>
                  <a:srgbClr val="03499E"/>
                </a:solidFill>
                <a:latin typeface="Times New Roman"/>
                <a:cs typeface="Times New Roman"/>
              </a:rPr>
              <a:t> </a:t>
            </a:r>
            <a:r>
              <a:rPr sz="2000" dirty="0">
                <a:solidFill>
                  <a:srgbClr val="03499E"/>
                </a:solidFill>
                <a:latin typeface="Times New Roman"/>
                <a:cs typeface="Times New Roman"/>
              </a:rPr>
              <a:t>nhà</a:t>
            </a:r>
            <a:r>
              <a:rPr sz="2000" spc="-20" dirty="0">
                <a:solidFill>
                  <a:srgbClr val="03499E"/>
                </a:solidFill>
                <a:latin typeface="Times New Roman"/>
                <a:cs typeface="Times New Roman"/>
              </a:rPr>
              <a:t> </a:t>
            </a:r>
            <a:r>
              <a:rPr sz="2000" dirty="0">
                <a:solidFill>
                  <a:srgbClr val="03499E"/>
                </a:solidFill>
                <a:latin typeface="Times New Roman"/>
                <a:cs typeface="Times New Roman"/>
              </a:rPr>
              <a:t>thầu</a:t>
            </a:r>
            <a:r>
              <a:rPr sz="2000" spc="-5" dirty="0">
                <a:solidFill>
                  <a:srgbClr val="03499E"/>
                </a:solidFill>
                <a:latin typeface="Times New Roman"/>
                <a:cs typeface="Times New Roman"/>
              </a:rPr>
              <a:t> </a:t>
            </a:r>
            <a:r>
              <a:rPr sz="2000" dirty="0">
                <a:solidFill>
                  <a:srgbClr val="03499E"/>
                </a:solidFill>
                <a:latin typeface="Times New Roman"/>
                <a:cs typeface="Times New Roman"/>
              </a:rPr>
              <a:t>không</a:t>
            </a:r>
            <a:r>
              <a:rPr sz="2000" spc="-25" dirty="0">
                <a:solidFill>
                  <a:srgbClr val="03499E"/>
                </a:solidFill>
                <a:latin typeface="Times New Roman"/>
                <a:cs typeface="Times New Roman"/>
              </a:rPr>
              <a:t> </a:t>
            </a:r>
            <a:r>
              <a:rPr sz="2000" dirty="0">
                <a:solidFill>
                  <a:srgbClr val="03499E"/>
                </a:solidFill>
                <a:latin typeface="Times New Roman"/>
                <a:cs typeface="Times New Roman"/>
              </a:rPr>
              <a:t>đáp</a:t>
            </a:r>
            <a:r>
              <a:rPr sz="2000" spc="-15" dirty="0">
                <a:solidFill>
                  <a:srgbClr val="03499E"/>
                </a:solidFill>
                <a:latin typeface="Times New Roman"/>
                <a:cs typeface="Times New Roman"/>
              </a:rPr>
              <a:t> </a:t>
            </a:r>
            <a:r>
              <a:rPr sz="2000" dirty="0">
                <a:solidFill>
                  <a:srgbClr val="03499E"/>
                </a:solidFill>
                <a:latin typeface="Times New Roman"/>
                <a:cs typeface="Times New Roman"/>
              </a:rPr>
              <a:t>ứng</a:t>
            </a:r>
            <a:r>
              <a:rPr sz="2000" spc="-10" dirty="0">
                <a:solidFill>
                  <a:srgbClr val="03499E"/>
                </a:solidFill>
                <a:latin typeface="Times New Roman"/>
                <a:cs typeface="Times New Roman"/>
              </a:rPr>
              <a:t> </a:t>
            </a:r>
            <a:r>
              <a:rPr sz="2000" dirty="0">
                <a:solidFill>
                  <a:srgbClr val="03499E"/>
                </a:solidFill>
                <a:latin typeface="Times New Roman"/>
                <a:cs typeface="Times New Roman"/>
              </a:rPr>
              <a:t>yêu</a:t>
            </a:r>
            <a:r>
              <a:rPr sz="2000" spc="5" dirty="0">
                <a:solidFill>
                  <a:srgbClr val="03499E"/>
                </a:solidFill>
                <a:latin typeface="Times New Roman"/>
                <a:cs typeface="Times New Roman"/>
              </a:rPr>
              <a:t> </a:t>
            </a:r>
            <a:r>
              <a:rPr sz="2000" dirty="0">
                <a:solidFill>
                  <a:srgbClr val="03499E"/>
                </a:solidFill>
                <a:latin typeface="Times New Roman"/>
                <a:cs typeface="Times New Roman"/>
              </a:rPr>
              <a:t>cầu</a:t>
            </a:r>
            <a:r>
              <a:rPr sz="2000" spc="-5" dirty="0">
                <a:solidFill>
                  <a:srgbClr val="03499E"/>
                </a:solidFill>
                <a:latin typeface="Times New Roman"/>
                <a:cs typeface="Times New Roman"/>
              </a:rPr>
              <a:t> </a:t>
            </a:r>
            <a:r>
              <a:rPr sz="2000" dirty="0">
                <a:solidFill>
                  <a:srgbClr val="03499E"/>
                </a:solidFill>
                <a:latin typeface="Times New Roman"/>
                <a:cs typeface="Times New Roman"/>
              </a:rPr>
              <a:t>và</a:t>
            </a:r>
            <a:r>
              <a:rPr sz="2000" spc="-5" dirty="0">
                <a:solidFill>
                  <a:srgbClr val="03499E"/>
                </a:solidFill>
                <a:latin typeface="Times New Roman"/>
                <a:cs typeface="Times New Roman"/>
              </a:rPr>
              <a:t> </a:t>
            </a:r>
            <a:r>
              <a:rPr sz="2000" dirty="0">
                <a:solidFill>
                  <a:srgbClr val="03499E"/>
                </a:solidFill>
                <a:latin typeface="Times New Roman"/>
                <a:cs typeface="Times New Roman"/>
              </a:rPr>
              <a:t>bị</a:t>
            </a:r>
            <a:r>
              <a:rPr sz="2000" spc="-10" dirty="0">
                <a:solidFill>
                  <a:srgbClr val="03499E"/>
                </a:solidFill>
                <a:latin typeface="Times New Roman"/>
                <a:cs typeface="Times New Roman"/>
              </a:rPr>
              <a:t> </a:t>
            </a:r>
            <a:r>
              <a:rPr sz="2000" dirty="0">
                <a:solidFill>
                  <a:srgbClr val="03499E"/>
                </a:solidFill>
                <a:latin typeface="Times New Roman"/>
                <a:cs typeface="Times New Roman"/>
              </a:rPr>
              <a:t>loại</a:t>
            </a:r>
            <a:r>
              <a:rPr sz="2000" spc="-45" dirty="0">
                <a:solidFill>
                  <a:srgbClr val="03499E"/>
                </a:solidFill>
                <a:latin typeface="Times New Roman"/>
                <a:cs typeface="Times New Roman"/>
              </a:rPr>
              <a:t> </a:t>
            </a:r>
            <a:r>
              <a:rPr sz="2000" dirty="0">
                <a:solidFill>
                  <a:srgbClr val="03499E"/>
                </a:solidFill>
                <a:latin typeface="Times New Roman"/>
                <a:cs typeface="Times New Roman"/>
              </a:rPr>
              <a:t>+</a:t>
            </a:r>
            <a:r>
              <a:rPr sz="2000" spc="-10" dirty="0">
                <a:solidFill>
                  <a:srgbClr val="03499E"/>
                </a:solidFill>
                <a:latin typeface="Times New Roman"/>
                <a:cs typeface="Times New Roman"/>
              </a:rPr>
              <a:t> </a:t>
            </a:r>
            <a:r>
              <a:rPr sz="2000" dirty="0">
                <a:solidFill>
                  <a:srgbClr val="03499E"/>
                </a:solidFill>
                <a:latin typeface="Times New Roman"/>
                <a:cs typeface="Times New Roman"/>
              </a:rPr>
              <a:t>lý</a:t>
            </a:r>
            <a:r>
              <a:rPr sz="2000" spc="5" dirty="0">
                <a:solidFill>
                  <a:srgbClr val="03499E"/>
                </a:solidFill>
                <a:latin typeface="Times New Roman"/>
                <a:cs typeface="Times New Roman"/>
              </a:rPr>
              <a:t> </a:t>
            </a:r>
            <a:r>
              <a:rPr sz="2000" spc="-25" dirty="0">
                <a:solidFill>
                  <a:srgbClr val="03499E"/>
                </a:solidFill>
                <a:latin typeface="Times New Roman"/>
                <a:cs typeface="Times New Roman"/>
              </a:rPr>
              <a:t>do</a:t>
            </a:r>
            <a:endParaRPr sz="2000">
              <a:latin typeface="Times New Roman"/>
              <a:cs typeface="Times New Roman"/>
            </a:endParaRPr>
          </a:p>
          <a:p>
            <a:pPr marL="21590" marR="156845" indent="269240">
              <a:lnSpc>
                <a:spcPts val="2080"/>
              </a:lnSpc>
              <a:spcBef>
                <a:spcPts val="350"/>
              </a:spcBef>
              <a:buAutoNum type="alphaLcParenR"/>
              <a:tabLst>
                <a:tab pos="290830" algn="l"/>
              </a:tabLst>
            </a:pPr>
            <a:r>
              <a:rPr sz="2000" dirty="0">
                <a:solidFill>
                  <a:srgbClr val="03499E"/>
                </a:solidFill>
                <a:latin typeface="Times New Roman"/>
                <a:cs typeface="Times New Roman"/>
              </a:rPr>
              <a:t>Tên nhà</a:t>
            </a:r>
            <a:r>
              <a:rPr sz="2000" spc="-5" dirty="0">
                <a:solidFill>
                  <a:srgbClr val="03499E"/>
                </a:solidFill>
                <a:latin typeface="Times New Roman"/>
                <a:cs typeface="Times New Roman"/>
              </a:rPr>
              <a:t> </a:t>
            </a:r>
            <a:r>
              <a:rPr sz="2000" dirty="0">
                <a:solidFill>
                  <a:srgbClr val="03499E"/>
                </a:solidFill>
                <a:latin typeface="Times New Roman"/>
                <a:cs typeface="Times New Roman"/>
              </a:rPr>
              <a:t>thầu</a:t>
            </a:r>
            <a:r>
              <a:rPr sz="2000" spc="-5" dirty="0">
                <a:solidFill>
                  <a:srgbClr val="03499E"/>
                </a:solidFill>
                <a:latin typeface="Times New Roman"/>
                <a:cs typeface="Times New Roman"/>
              </a:rPr>
              <a:t> </a:t>
            </a:r>
            <a:r>
              <a:rPr sz="2000" dirty="0">
                <a:solidFill>
                  <a:srgbClr val="03499E"/>
                </a:solidFill>
                <a:latin typeface="Times New Roman"/>
                <a:cs typeface="Times New Roman"/>
              </a:rPr>
              <a:t>được</a:t>
            </a:r>
            <a:r>
              <a:rPr sz="2000" spc="-5" dirty="0">
                <a:solidFill>
                  <a:srgbClr val="03499E"/>
                </a:solidFill>
                <a:latin typeface="Times New Roman"/>
                <a:cs typeface="Times New Roman"/>
              </a:rPr>
              <a:t> </a:t>
            </a:r>
            <a:r>
              <a:rPr sz="2000" dirty="0">
                <a:solidFill>
                  <a:srgbClr val="03499E"/>
                </a:solidFill>
                <a:latin typeface="Times New Roman"/>
                <a:cs typeface="Times New Roman"/>
              </a:rPr>
              <a:t>đề</a:t>
            </a:r>
            <a:r>
              <a:rPr sz="2000" spc="-5" dirty="0">
                <a:solidFill>
                  <a:srgbClr val="03499E"/>
                </a:solidFill>
                <a:latin typeface="Times New Roman"/>
                <a:cs typeface="Times New Roman"/>
              </a:rPr>
              <a:t> </a:t>
            </a:r>
            <a:r>
              <a:rPr sz="2000" dirty="0">
                <a:solidFill>
                  <a:srgbClr val="03499E"/>
                </a:solidFill>
                <a:latin typeface="Times New Roman"/>
                <a:cs typeface="Times New Roman"/>
              </a:rPr>
              <a:t>nghị</a:t>
            </a:r>
            <a:r>
              <a:rPr sz="2000" spc="-35" dirty="0">
                <a:solidFill>
                  <a:srgbClr val="03499E"/>
                </a:solidFill>
                <a:latin typeface="Times New Roman"/>
                <a:cs typeface="Times New Roman"/>
              </a:rPr>
              <a:t> </a:t>
            </a:r>
            <a:r>
              <a:rPr sz="2000" dirty="0">
                <a:solidFill>
                  <a:srgbClr val="03499E"/>
                </a:solidFill>
                <a:latin typeface="Times New Roman"/>
                <a:cs typeface="Times New Roman"/>
              </a:rPr>
              <a:t>trúng</a:t>
            </a:r>
            <a:r>
              <a:rPr sz="2000" spc="-10" dirty="0">
                <a:solidFill>
                  <a:srgbClr val="03499E"/>
                </a:solidFill>
                <a:latin typeface="Times New Roman"/>
                <a:cs typeface="Times New Roman"/>
              </a:rPr>
              <a:t> </a:t>
            </a:r>
            <a:r>
              <a:rPr sz="2000" dirty="0">
                <a:solidFill>
                  <a:srgbClr val="03499E"/>
                </a:solidFill>
                <a:latin typeface="Times New Roman"/>
                <a:cs typeface="Times New Roman"/>
              </a:rPr>
              <a:t>thầu,</a:t>
            </a:r>
            <a:r>
              <a:rPr sz="2000" spc="-15" dirty="0">
                <a:solidFill>
                  <a:srgbClr val="03499E"/>
                </a:solidFill>
                <a:latin typeface="Times New Roman"/>
                <a:cs typeface="Times New Roman"/>
              </a:rPr>
              <a:t> </a:t>
            </a:r>
            <a:r>
              <a:rPr sz="2000" dirty="0">
                <a:solidFill>
                  <a:srgbClr val="03499E"/>
                </a:solidFill>
                <a:latin typeface="Times New Roman"/>
                <a:cs typeface="Times New Roman"/>
              </a:rPr>
              <a:t>giá</a:t>
            </a:r>
            <a:r>
              <a:rPr sz="2000" spc="-10" dirty="0">
                <a:solidFill>
                  <a:srgbClr val="03499E"/>
                </a:solidFill>
                <a:latin typeface="Times New Roman"/>
                <a:cs typeface="Times New Roman"/>
              </a:rPr>
              <a:t> </a:t>
            </a:r>
            <a:r>
              <a:rPr sz="2000" dirty="0">
                <a:solidFill>
                  <a:srgbClr val="03499E"/>
                </a:solidFill>
                <a:latin typeface="Times New Roman"/>
                <a:cs typeface="Times New Roman"/>
              </a:rPr>
              <a:t>đề</a:t>
            </a:r>
            <a:r>
              <a:rPr sz="2000" spc="-5" dirty="0">
                <a:solidFill>
                  <a:srgbClr val="03499E"/>
                </a:solidFill>
                <a:latin typeface="Times New Roman"/>
                <a:cs typeface="Times New Roman"/>
              </a:rPr>
              <a:t> </a:t>
            </a:r>
            <a:r>
              <a:rPr sz="2000" dirty="0">
                <a:solidFill>
                  <a:srgbClr val="03499E"/>
                </a:solidFill>
                <a:latin typeface="Times New Roman"/>
                <a:cs typeface="Times New Roman"/>
              </a:rPr>
              <a:t>nghị</a:t>
            </a:r>
            <a:r>
              <a:rPr sz="2000" spc="-20" dirty="0">
                <a:solidFill>
                  <a:srgbClr val="03499E"/>
                </a:solidFill>
                <a:latin typeface="Times New Roman"/>
                <a:cs typeface="Times New Roman"/>
              </a:rPr>
              <a:t> </a:t>
            </a:r>
            <a:r>
              <a:rPr sz="2000" dirty="0">
                <a:solidFill>
                  <a:srgbClr val="03499E"/>
                </a:solidFill>
                <a:latin typeface="Times New Roman"/>
                <a:cs typeface="Times New Roman"/>
              </a:rPr>
              <a:t>trúng</a:t>
            </a:r>
            <a:r>
              <a:rPr sz="2000" spc="-10" dirty="0">
                <a:solidFill>
                  <a:srgbClr val="03499E"/>
                </a:solidFill>
                <a:latin typeface="Times New Roman"/>
                <a:cs typeface="Times New Roman"/>
              </a:rPr>
              <a:t> </a:t>
            </a:r>
            <a:r>
              <a:rPr sz="2000" dirty="0">
                <a:solidFill>
                  <a:srgbClr val="03499E"/>
                </a:solidFill>
                <a:latin typeface="Times New Roman"/>
                <a:cs typeface="Times New Roman"/>
              </a:rPr>
              <a:t>thầu,</a:t>
            </a:r>
            <a:r>
              <a:rPr sz="2000" spc="-15" dirty="0">
                <a:solidFill>
                  <a:srgbClr val="03499E"/>
                </a:solidFill>
                <a:latin typeface="Times New Roman"/>
                <a:cs typeface="Times New Roman"/>
              </a:rPr>
              <a:t> </a:t>
            </a:r>
            <a:r>
              <a:rPr sz="2000" dirty="0">
                <a:solidFill>
                  <a:srgbClr val="03499E"/>
                </a:solidFill>
                <a:latin typeface="Times New Roman"/>
                <a:cs typeface="Times New Roman"/>
              </a:rPr>
              <a:t>loại</a:t>
            </a:r>
            <a:r>
              <a:rPr sz="2000" spc="5" dirty="0">
                <a:solidFill>
                  <a:srgbClr val="03499E"/>
                </a:solidFill>
                <a:latin typeface="Times New Roman"/>
                <a:cs typeface="Times New Roman"/>
              </a:rPr>
              <a:t> </a:t>
            </a:r>
            <a:r>
              <a:rPr sz="2000" dirty="0">
                <a:solidFill>
                  <a:srgbClr val="03499E"/>
                </a:solidFill>
                <a:latin typeface="Times New Roman"/>
                <a:cs typeface="Times New Roman"/>
              </a:rPr>
              <a:t>hợp</a:t>
            </a:r>
            <a:r>
              <a:rPr sz="2000" spc="-10" dirty="0">
                <a:solidFill>
                  <a:srgbClr val="03499E"/>
                </a:solidFill>
                <a:latin typeface="Times New Roman"/>
                <a:cs typeface="Times New Roman"/>
              </a:rPr>
              <a:t> đồng, </a:t>
            </a:r>
            <a:r>
              <a:rPr sz="2000" dirty="0">
                <a:solidFill>
                  <a:srgbClr val="03499E"/>
                </a:solidFill>
                <a:latin typeface="Times New Roman"/>
                <a:cs typeface="Times New Roman"/>
              </a:rPr>
              <a:t>thời gian</a:t>
            </a:r>
            <a:r>
              <a:rPr sz="2000" spc="-20" dirty="0">
                <a:solidFill>
                  <a:srgbClr val="03499E"/>
                </a:solidFill>
                <a:latin typeface="Times New Roman"/>
                <a:cs typeface="Times New Roman"/>
              </a:rPr>
              <a:t> </a:t>
            </a:r>
            <a:r>
              <a:rPr sz="2000" dirty="0">
                <a:solidFill>
                  <a:srgbClr val="03499E"/>
                </a:solidFill>
                <a:latin typeface="Times New Roman"/>
                <a:cs typeface="Times New Roman"/>
              </a:rPr>
              <a:t>thực</a:t>
            </a:r>
            <a:r>
              <a:rPr sz="2000" spc="-5" dirty="0">
                <a:solidFill>
                  <a:srgbClr val="03499E"/>
                </a:solidFill>
                <a:latin typeface="Times New Roman"/>
                <a:cs typeface="Times New Roman"/>
              </a:rPr>
              <a:t> </a:t>
            </a:r>
            <a:r>
              <a:rPr sz="2000" dirty="0">
                <a:solidFill>
                  <a:srgbClr val="03499E"/>
                </a:solidFill>
                <a:latin typeface="Times New Roman"/>
                <a:cs typeface="Times New Roman"/>
              </a:rPr>
              <a:t>hiện</a:t>
            </a:r>
            <a:r>
              <a:rPr sz="2000" spc="-20" dirty="0">
                <a:solidFill>
                  <a:srgbClr val="03499E"/>
                </a:solidFill>
                <a:latin typeface="Times New Roman"/>
                <a:cs typeface="Times New Roman"/>
              </a:rPr>
              <a:t> </a:t>
            </a:r>
            <a:r>
              <a:rPr sz="2000" dirty="0">
                <a:solidFill>
                  <a:srgbClr val="03499E"/>
                </a:solidFill>
                <a:latin typeface="Times New Roman"/>
                <a:cs typeface="Times New Roman"/>
              </a:rPr>
              <a:t>gói</a:t>
            </a:r>
            <a:r>
              <a:rPr sz="2000" spc="-10" dirty="0">
                <a:solidFill>
                  <a:srgbClr val="03499E"/>
                </a:solidFill>
                <a:latin typeface="Times New Roman"/>
                <a:cs typeface="Times New Roman"/>
              </a:rPr>
              <a:t> </a:t>
            </a:r>
            <a:r>
              <a:rPr sz="2000" dirty="0">
                <a:solidFill>
                  <a:srgbClr val="03499E"/>
                </a:solidFill>
                <a:latin typeface="Times New Roman"/>
                <a:cs typeface="Times New Roman"/>
              </a:rPr>
              <a:t>thầu và</a:t>
            </a:r>
            <a:r>
              <a:rPr sz="2000" spc="-5" dirty="0">
                <a:solidFill>
                  <a:srgbClr val="03499E"/>
                </a:solidFill>
                <a:latin typeface="Times New Roman"/>
                <a:cs typeface="Times New Roman"/>
              </a:rPr>
              <a:t> </a:t>
            </a:r>
            <a:r>
              <a:rPr sz="2000" dirty="0">
                <a:solidFill>
                  <a:srgbClr val="03499E"/>
                </a:solidFill>
                <a:latin typeface="Times New Roman"/>
                <a:cs typeface="Times New Roman"/>
              </a:rPr>
              <a:t>thời</a:t>
            </a:r>
            <a:r>
              <a:rPr sz="2000" spc="-15" dirty="0">
                <a:solidFill>
                  <a:srgbClr val="03499E"/>
                </a:solidFill>
                <a:latin typeface="Times New Roman"/>
                <a:cs typeface="Times New Roman"/>
              </a:rPr>
              <a:t> </a:t>
            </a:r>
            <a:r>
              <a:rPr sz="2000" dirty="0">
                <a:solidFill>
                  <a:srgbClr val="03499E"/>
                </a:solidFill>
                <a:latin typeface="Times New Roman"/>
                <a:cs typeface="Times New Roman"/>
              </a:rPr>
              <a:t>gian</a:t>
            </a:r>
            <a:r>
              <a:rPr sz="2000" spc="5" dirty="0">
                <a:solidFill>
                  <a:srgbClr val="03499E"/>
                </a:solidFill>
                <a:latin typeface="Times New Roman"/>
                <a:cs typeface="Times New Roman"/>
              </a:rPr>
              <a:t> </a:t>
            </a:r>
            <a:r>
              <a:rPr sz="2000" dirty="0">
                <a:solidFill>
                  <a:srgbClr val="03499E"/>
                </a:solidFill>
                <a:latin typeface="Times New Roman"/>
                <a:cs typeface="Times New Roman"/>
              </a:rPr>
              <a:t>thực</a:t>
            </a:r>
            <a:r>
              <a:rPr sz="2000" spc="-10" dirty="0">
                <a:solidFill>
                  <a:srgbClr val="03499E"/>
                </a:solidFill>
                <a:latin typeface="Times New Roman"/>
                <a:cs typeface="Times New Roman"/>
              </a:rPr>
              <a:t> </a:t>
            </a:r>
            <a:r>
              <a:rPr sz="2000" dirty="0">
                <a:solidFill>
                  <a:srgbClr val="03499E"/>
                </a:solidFill>
                <a:latin typeface="Times New Roman"/>
                <a:cs typeface="Times New Roman"/>
              </a:rPr>
              <a:t>hiện</a:t>
            </a:r>
            <a:r>
              <a:rPr sz="2000" spc="-15" dirty="0">
                <a:solidFill>
                  <a:srgbClr val="03499E"/>
                </a:solidFill>
                <a:latin typeface="Times New Roman"/>
                <a:cs typeface="Times New Roman"/>
              </a:rPr>
              <a:t> </a:t>
            </a:r>
            <a:r>
              <a:rPr sz="2000" dirty="0">
                <a:solidFill>
                  <a:srgbClr val="03499E"/>
                </a:solidFill>
                <a:latin typeface="Times New Roman"/>
                <a:cs typeface="Times New Roman"/>
              </a:rPr>
              <a:t>hợp</a:t>
            </a:r>
            <a:r>
              <a:rPr sz="2000" spc="-5" dirty="0">
                <a:solidFill>
                  <a:srgbClr val="03499E"/>
                </a:solidFill>
                <a:latin typeface="Times New Roman"/>
                <a:cs typeface="Times New Roman"/>
              </a:rPr>
              <a:t> </a:t>
            </a:r>
            <a:r>
              <a:rPr sz="2000" spc="-10" dirty="0">
                <a:solidFill>
                  <a:srgbClr val="03499E"/>
                </a:solidFill>
                <a:latin typeface="Times New Roman"/>
                <a:cs typeface="Times New Roman"/>
              </a:rPr>
              <a:t>đồng;</a:t>
            </a:r>
            <a:endParaRPr sz="2000">
              <a:latin typeface="Times New Roman"/>
              <a:cs typeface="Times New Roman"/>
            </a:endParaRPr>
          </a:p>
          <a:p>
            <a:pPr marL="21590" marR="574040">
              <a:lnSpc>
                <a:spcPts val="2060"/>
              </a:lnSpc>
              <a:spcBef>
                <a:spcPts val="340"/>
              </a:spcBef>
            </a:pPr>
            <a:r>
              <a:rPr sz="2000" dirty="0">
                <a:solidFill>
                  <a:srgbClr val="03499E"/>
                </a:solidFill>
                <a:latin typeface="Times New Roman"/>
                <a:cs typeface="Times New Roman"/>
              </a:rPr>
              <a:t>đ)</a:t>
            </a:r>
            <a:r>
              <a:rPr sz="2000" spc="-15" dirty="0">
                <a:solidFill>
                  <a:srgbClr val="03499E"/>
                </a:solidFill>
                <a:latin typeface="Times New Roman"/>
                <a:cs typeface="Times New Roman"/>
              </a:rPr>
              <a:t> </a:t>
            </a:r>
            <a:r>
              <a:rPr sz="2000" dirty="0">
                <a:solidFill>
                  <a:srgbClr val="03499E"/>
                </a:solidFill>
                <a:latin typeface="Times New Roman"/>
                <a:cs typeface="Times New Roman"/>
              </a:rPr>
              <a:t>Nhận</a:t>
            </a:r>
            <a:r>
              <a:rPr sz="2000" spc="-10" dirty="0">
                <a:solidFill>
                  <a:srgbClr val="03499E"/>
                </a:solidFill>
                <a:latin typeface="Times New Roman"/>
                <a:cs typeface="Times New Roman"/>
              </a:rPr>
              <a:t> </a:t>
            </a:r>
            <a:r>
              <a:rPr sz="2000" dirty="0">
                <a:solidFill>
                  <a:srgbClr val="03499E"/>
                </a:solidFill>
                <a:latin typeface="Times New Roman"/>
                <a:cs typeface="Times New Roman"/>
              </a:rPr>
              <a:t>xét</a:t>
            </a:r>
            <a:r>
              <a:rPr sz="2000" spc="-10" dirty="0">
                <a:solidFill>
                  <a:srgbClr val="03499E"/>
                </a:solidFill>
                <a:latin typeface="Times New Roman"/>
                <a:cs typeface="Times New Roman"/>
              </a:rPr>
              <a:t> </a:t>
            </a:r>
            <a:r>
              <a:rPr sz="2000" dirty="0">
                <a:solidFill>
                  <a:srgbClr val="03499E"/>
                </a:solidFill>
                <a:latin typeface="Times New Roman"/>
                <a:cs typeface="Times New Roman"/>
              </a:rPr>
              <a:t>về</a:t>
            </a:r>
            <a:r>
              <a:rPr sz="2000" spc="-5" dirty="0">
                <a:solidFill>
                  <a:srgbClr val="03499E"/>
                </a:solidFill>
                <a:latin typeface="Times New Roman"/>
                <a:cs typeface="Times New Roman"/>
              </a:rPr>
              <a:t> </a:t>
            </a:r>
            <a:r>
              <a:rPr sz="2000" dirty="0">
                <a:solidFill>
                  <a:srgbClr val="03499E"/>
                </a:solidFill>
                <a:latin typeface="Times New Roman"/>
                <a:cs typeface="Times New Roman"/>
              </a:rPr>
              <a:t>tính cạnh tranh,</a:t>
            </a:r>
            <a:r>
              <a:rPr sz="2000" spc="-25" dirty="0">
                <a:solidFill>
                  <a:srgbClr val="03499E"/>
                </a:solidFill>
                <a:latin typeface="Times New Roman"/>
                <a:cs typeface="Times New Roman"/>
              </a:rPr>
              <a:t> </a:t>
            </a:r>
            <a:r>
              <a:rPr sz="2000" dirty="0">
                <a:solidFill>
                  <a:srgbClr val="03499E"/>
                </a:solidFill>
                <a:latin typeface="Times New Roman"/>
                <a:cs typeface="Times New Roman"/>
              </a:rPr>
              <a:t>công</a:t>
            </a:r>
            <a:r>
              <a:rPr sz="2000" spc="-10" dirty="0">
                <a:solidFill>
                  <a:srgbClr val="03499E"/>
                </a:solidFill>
                <a:latin typeface="Times New Roman"/>
                <a:cs typeface="Times New Roman"/>
              </a:rPr>
              <a:t> </a:t>
            </a:r>
            <a:r>
              <a:rPr sz="2000" dirty="0">
                <a:solidFill>
                  <a:srgbClr val="03499E"/>
                </a:solidFill>
                <a:latin typeface="Times New Roman"/>
                <a:cs typeface="Times New Roman"/>
              </a:rPr>
              <a:t>bằng,</a:t>
            </a:r>
            <a:r>
              <a:rPr sz="2000" spc="-25" dirty="0">
                <a:solidFill>
                  <a:srgbClr val="03499E"/>
                </a:solidFill>
                <a:latin typeface="Times New Roman"/>
                <a:cs typeface="Times New Roman"/>
              </a:rPr>
              <a:t> </a:t>
            </a:r>
            <a:r>
              <a:rPr sz="2000" dirty="0">
                <a:solidFill>
                  <a:srgbClr val="03499E"/>
                </a:solidFill>
                <a:latin typeface="Times New Roman"/>
                <a:cs typeface="Times New Roman"/>
              </a:rPr>
              <a:t>minh</a:t>
            </a:r>
            <a:r>
              <a:rPr sz="2000" spc="15" dirty="0">
                <a:solidFill>
                  <a:srgbClr val="03499E"/>
                </a:solidFill>
                <a:latin typeface="Times New Roman"/>
                <a:cs typeface="Times New Roman"/>
              </a:rPr>
              <a:t> </a:t>
            </a:r>
            <a:r>
              <a:rPr sz="2000" dirty="0">
                <a:solidFill>
                  <a:srgbClr val="03499E"/>
                </a:solidFill>
                <a:latin typeface="Times New Roman"/>
                <a:cs typeface="Times New Roman"/>
              </a:rPr>
              <a:t>bạch</a:t>
            </a:r>
            <a:r>
              <a:rPr sz="2000" spc="5" dirty="0">
                <a:solidFill>
                  <a:srgbClr val="03499E"/>
                </a:solidFill>
                <a:latin typeface="Times New Roman"/>
                <a:cs typeface="Times New Roman"/>
              </a:rPr>
              <a:t> </a:t>
            </a:r>
            <a:r>
              <a:rPr sz="2000" dirty="0">
                <a:solidFill>
                  <a:srgbClr val="03499E"/>
                </a:solidFill>
                <a:latin typeface="Times New Roman"/>
                <a:cs typeface="Times New Roman"/>
              </a:rPr>
              <a:t>và</a:t>
            </a:r>
            <a:r>
              <a:rPr sz="2000" spc="-5" dirty="0">
                <a:solidFill>
                  <a:srgbClr val="03499E"/>
                </a:solidFill>
                <a:latin typeface="Times New Roman"/>
                <a:cs typeface="Times New Roman"/>
              </a:rPr>
              <a:t> </a:t>
            </a:r>
            <a:r>
              <a:rPr sz="2000" dirty="0">
                <a:solidFill>
                  <a:srgbClr val="03499E"/>
                </a:solidFill>
                <a:latin typeface="Times New Roman"/>
                <a:cs typeface="Times New Roman"/>
              </a:rPr>
              <a:t>hiệu</a:t>
            </a:r>
            <a:r>
              <a:rPr sz="2000" spc="-15" dirty="0">
                <a:solidFill>
                  <a:srgbClr val="03499E"/>
                </a:solidFill>
                <a:latin typeface="Times New Roman"/>
                <a:cs typeface="Times New Roman"/>
              </a:rPr>
              <a:t> </a:t>
            </a:r>
            <a:r>
              <a:rPr sz="2000" dirty="0">
                <a:solidFill>
                  <a:srgbClr val="03499E"/>
                </a:solidFill>
                <a:latin typeface="Times New Roman"/>
                <a:cs typeface="Times New Roman"/>
              </a:rPr>
              <a:t>quả</a:t>
            </a:r>
            <a:r>
              <a:rPr sz="2000" spc="-5" dirty="0">
                <a:solidFill>
                  <a:srgbClr val="03499E"/>
                </a:solidFill>
                <a:latin typeface="Times New Roman"/>
                <a:cs typeface="Times New Roman"/>
              </a:rPr>
              <a:t> </a:t>
            </a:r>
            <a:r>
              <a:rPr sz="2000" dirty="0">
                <a:solidFill>
                  <a:srgbClr val="03499E"/>
                </a:solidFill>
                <a:latin typeface="Times New Roman"/>
                <a:cs typeface="Times New Roman"/>
              </a:rPr>
              <a:t>kinh</a:t>
            </a:r>
            <a:r>
              <a:rPr sz="2000" spc="-5" dirty="0">
                <a:solidFill>
                  <a:srgbClr val="03499E"/>
                </a:solidFill>
                <a:latin typeface="Times New Roman"/>
                <a:cs typeface="Times New Roman"/>
              </a:rPr>
              <a:t> </a:t>
            </a:r>
            <a:r>
              <a:rPr sz="2000" spc="-25" dirty="0">
                <a:solidFill>
                  <a:srgbClr val="03499E"/>
                </a:solidFill>
                <a:latin typeface="Times New Roman"/>
                <a:cs typeface="Times New Roman"/>
              </a:rPr>
              <a:t>tế. </a:t>
            </a:r>
            <a:r>
              <a:rPr sz="2000" spc="-10" dirty="0">
                <a:solidFill>
                  <a:srgbClr val="03499E"/>
                </a:solidFill>
                <a:latin typeface="Times New Roman"/>
                <a:cs typeface="Times New Roman"/>
              </a:rPr>
              <a:t>Trường</a:t>
            </a:r>
            <a:r>
              <a:rPr sz="2000" spc="-35" dirty="0">
                <a:solidFill>
                  <a:srgbClr val="03499E"/>
                </a:solidFill>
                <a:latin typeface="Times New Roman"/>
                <a:cs typeface="Times New Roman"/>
              </a:rPr>
              <a:t> </a:t>
            </a:r>
            <a:r>
              <a:rPr sz="2000" dirty="0">
                <a:solidFill>
                  <a:srgbClr val="03499E"/>
                </a:solidFill>
                <a:latin typeface="Times New Roman"/>
                <a:cs typeface="Times New Roman"/>
              </a:rPr>
              <a:t>hợp</a:t>
            </a:r>
            <a:r>
              <a:rPr sz="2000" spc="-5" dirty="0">
                <a:solidFill>
                  <a:srgbClr val="03499E"/>
                </a:solidFill>
                <a:latin typeface="Times New Roman"/>
                <a:cs typeface="Times New Roman"/>
              </a:rPr>
              <a:t> </a:t>
            </a:r>
            <a:r>
              <a:rPr sz="2000" dirty="0">
                <a:solidFill>
                  <a:srgbClr val="03499E"/>
                </a:solidFill>
                <a:latin typeface="Times New Roman"/>
                <a:cs typeface="Times New Roman"/>
              </a:rPr>
              <a:t>chưa</a:t>
            </a:r>
            <a:r>
              <a:rPr sz="2000" spc="-20" dirty="0">
                <a:solidFill>
                  <a:srgbClr val="03499E"/>
                </a:solidFill>
                <a:latin typeface="Times New Roman"/>
                <a:cs typeface="Times New Roman"/>
              </a:rPr>
              <a:t> </a:t>
            </a:r>
            <a:r>
              <a:rPr sz="2000" dirty="0">
                <a:solidFill>
                  <a:srgbClr val="03499E"/>
                </a:solidFill>
                <a:latin typeface="Times New Roman"/>
                <a:cs typeface="Times New Roman"/>
              </a:rPr>
              <a:t>bảo</a:t>
            </a:r>
            <a:r>
              <a:rPr sz="2000" spc="-15" dirty="0">
                <a:solidFill>
                  <a:srgbClr val="03499E"/>
                </a:solidFill>
                <a:latin typeface="Times New Roman"/>
                <a:cs typeface="Times New Roman"/>
              </a:rPr>
              <a:t> </a:t>
            </a:r>
            <a:r>
              <a:rPr sz="2000" dirty="0">
                <a:solidFill>
                  <a:srgbClr val="03499E"/>
                </a:solidFill>
                <a:latin typeface="Times New Roman"/>
                <a:cs typeface="Times New Roman"/>
              </a:rPr>
              <a:t>đảm</a:t>
            </a:r>
            <a:r>
              <a:rPr sz="2000" spc="-30" dirty="0">
                <a:solidFill>
                  <a:srgbClr val="03499E"/>
                </a:solidFill>
                <a:latin typeface="Times New Roman"/>
                <a:cs typeface="Times New Roman"/>
              </a:rPr>
              <a:t> </a:t>
            </a:r>
            <a:r>
              <a:rPr sz="2000" dirty="0">
                <a:solidFill>
                  <a:srgbClr val="03499E"/>
                </a:solidFill>
                <a:latin typeface="Times New Roman"/>
                <a:cs typeface="Times New Roman"/>
              </a:rPr>
              <a:t>thì</a:t>
            </a:r>
            <a:r>
              <a:rPr sz="2000" spc="-15" dirty="0">
                <a:solidFill>
                  <a:srgbClr val="03499E"/>
                </a:solidFill>
                <a:latin typeface="Times New Roman"/>
                <a:cs typeface="Times New Roman"/>
              </a:rPr>
              <a:t> </a:t>
            </a:r>
            <a:r>
              <a:rPr sz="2000" dirty="0">
                <a:solidFill>
                  <a:srgbClr val="03499E"/>
                </a:solidFill>
                <a:latin typeface="Times New Roman"/>
                <a:cs typeface="Times New Roman"/>
              </a:rPr>
              <a:t>phải</a:t>
            </a:r>
            <a:r>
              <a:rPr sz="2000" spc="-15" dirty="0">
                <a:solidFill>
                  <a:srgbClr val="03499E"/>
                </a:solidFill>
                <a:latin typeface="Times New Roman"/>
                <a:cs typeface="Times New Roman"/>
              </a:rPr>
              <a:t> </a:t>
            </a:r>
            <a:r>
              <a:rPr sz="2000" dirty="0">
                <a:solidFill>
                  <a:srgbClr val="03499E"/>
                </a:solidFill>
                <a:latin typeface="Times New Roman"/>
                <a:cs typeface="Times New Roman"/>
              </a:rPr>
              <a:t>nêu</a:t>
            </a:r>
            <a:r>
              <a:rPr sz="2000" spc="-15" dirty="0">
                <a:solidFill>
                  <a:srgbClr val="03499E"/>
                </a:solidFill>
                <a:latin typeface="Times New Roman"/>
                <a:cs typeface="Times New Roman"/>
              </a:rPr>
              <a:t> </a:t>
            </a:r>
            <a:r>
              <a:rPr sz="2000" dirty="0">
                <a:solidFill>
                  <a:srgbClr val="03499E"/>
                </a:solidFill>
                <a:latin typeface="Times New Roman"/>
                <a:cs typeface="Times New Roman"/>
              </a:rPr>
              <a:t>rõ</a:t>
            </a:r>
            <a:r>
              <a:rPr sz="2000" spc="-5" dirty="0">
                <a:solidFill>
                  <a:srgbClr val="03499E"/>
                </a:solidFill>
                <a:latin typeface="Times New Roman"/>
                <a:cs typeface="Times New Roman"/>
              </a:rPr>
              <a:t> </a:t>
            </a:r>
            <a:r>
              <a:rPr sz="2000" dirty="0">
                <a:solidFill>
                  <a:srgbClr val="03499E"/>
                </a:solidFill>
                <a:latin typeface="Times New Roman"/>
                <a:cs typeface="Times New Roman"/>
              </a:rPr>
              <a:t>lý</a:t>
            </a:r>
            <a:r>
              <a:rPr sz="2000" spc="-10" dirty="0">
                <a:solidFill>
                  <a:srgbClr val="03499E"/>
                </a:solidFill>
                <a:latin typeface="Times New Roman"/>
                <a:cs typeface="Times New Roman"/>
              </a:rPr>
              <a:t> </a:t>
            </a:r>
            <a:r>
              <a:rPr sz="2000" dirty="0">
                <a:solidFill>
                  <a:srgbClr val="03499E"/>
                </a:solidFill>
                <a:latin typeface="Times New Roman"/>
                <a:cs typeface="Times New Roman"/>
              </a:rPr>
              <a:t>do</a:t>
            </a:r>
            <a:r>
              <a:rPr sz="2000" spc="-10" dirty="0">
                <a:solidFill>
                  <a:srgbClr val="03499E"/>
                </a:solidFill>
                <a:latin typeface="Times New Roman"/>
                <a:cs typeface="Times New Roman"/>
              </a:rPr>
              <a:t> </a:t>
            </a:r>
            <a:r>
              <a:rPr sz="2000" dirty="0">
                <a:solidFill>
                  <a:srgbClr val="03499E"/>
                </a:solidFill>
                <a:latin typeface="Times New Roman"/>
                <a:cs typeface="Times New Roman"/>
              </a:rPr>
              <a:t>và đề</a:t>
            </a:r>
            <a:r>
              <a:rPr sz="2000" spc="-15" dirty="0">
                <a:solidFill>
                  <a:srgbClr val="03499E"/>
                </a:solidFill>
                <a:latin typeface="Times New Roman"/>
                <a:cs typeface="Times New Roman"/>
              </a:rPr>
              <a:t> </a:t>
            </a:r>
            <a:r>
              <a:rPr sz="2000" dirty="0">
                <a:solidFill>
                  <a:srgbClr val="03499E"/>
                </a:solidFill>
                <a:latin typeface="Times New Roman"/>
                <a:cs typeface="Times New Roman"/>
              </a:rPr>
              <a:t>xuất</a:t>
            </a:r>
            <a:r>
              <a:rPr sz="2000" spc="-15" dirty="0">
                <a:solidFill>
                  <a:srgbClr val="03499E"/>
                </a:solidFill>
                <a:latin typeface="Times New Roman"/>
                <a:cs typeface="Times New Roman"/>
              </a:rPr>
              <a:t> </a:t>
            </a:r>
            <a:r>
              <a:rPr sz="2000" dirty="0">
                <a:solidFill>
                  <a:srgbClr val="03499E"/>
                </a:solidFill>
                <a:latin typeface="Times New Roman"/>
                <a:cs typeface="Times New Roman"/>
              </a:rPr>
              <a:t>biện</a:t>
            </a:r>
            <a:r>
              <a:rPr sz="2000" spc="-15" dirty="0">
                <a:solidFill>
                  <a:srgbClr val="03499E"/>
                </a:solidFill>
                <a:latin typeface="Times New Roman"/>
                <a:cs typeface="Times New Roman"/>
              </a:rPr>
              <a:t> </a:t>
            </a:r>
            <a:r>
              <a:rPr sz="2000" dirty="0">
                <a:solidFill>
                  <a:srgbClr val="03499E"/>
                </a:solidFill>
                <a:latin typeface="Times New Roman"/>
                <a:cs typeface="Times New Roman"/>
              </a:rPr>
              <a:t>pháp</a:t>
            </a:r>
            <a:r>
              <a:rPr sz="2000" spc="-15" dirty="0">
                <a:solidFill>
                  <a:srgbClr val="03499E"/>
                </a:solidFill>
                <a:latin typeface="Times New Roman"/>
                <a:cs typeface="Times New Roman"/>
              </a:rPr>
              <a:t> </a:t>
            </a:r>
            <a:r>
              <a:rPr sz="2000" dirty="0">
                <a:solidFill>
                  <a:srgbClr val="03499E"/>
                </a:solidFill>
                <a:latin typeface="Times New Roman"/>
                <a:cs typeface="Times New Roman"/>
              </a:rPr>
              <a:t>xử</a:t>
            </a:r>
            <a:r>
              <a:rPr sz="2000" spc="-15" dirty="0">
                <a:solidFill>
                  <a:srgbClr val="03499E"/>
                </a:solidFill>
                <a:latin typeface="Times New Roman"/>
                <a:cs typeface="Times New Roman"/>
              </a:rPr>
              <a:t> </a:t>
            </a:r>
            <a:r>
              <a:rPr sz="2000" spc="-25" dirty="0">
                <a:solidFill>
                  <a:srgbClr val="03499E"/>
                </a:solidFill>
                <a:latin typeface="Times New Roman"/>
                <a:cs typeface="Times New Roman"/>
              </a:rPr>
              <a:t>lý;</a:t>
            </a:r>
            <a:endParaRPr sz="2000">
              <a:latin typeface="Times New Roman"/>
              <a:cs typeface="Times New Roman"/>
            </a:endParaRPr>
          </a:p>
          <a:p>
            <a:pPr marL="21590" marR="5080" indent="260985">
              <a:lnSpc>
                <a:spcPct val="86400"/>
              </a:lnSpc>
              <a:spcBef>
                <a:spcPts val="334"/>
              </a:spcBef>
              <a:buAutoNum type="alphaLcParenR" startAt="5"/>
              <a:tabLst>
                <a:tab pos="282575" algn="l"/>
              </a:tabLst>
            </a:pPr>
            <a:r>
              <a:rPr sz="2000" dirty="0">
                <a:solidFill>
                  <a:srgbClr val="03499E"/>
                </a:solidFill>
                <a:latin typeface="Times New Roman"/>
                <a:cs typeface="Times New Roman"/>
              </a:rPr>
              <a:t>Những</a:t>
            </a:r>
            <a:r>
              <a:rPr sz="2000" spc="-40" dirty="0">
                <a:solidFill>
                  <a:srgbClr val="03499E"/>
                </a:solidFill>
                <a:latin typeface="Times New Roman"/>
                <a:cs typeface="Times New Roman"/>
              </a:rPr>
              <a:t> </a:t>
            </a:r>
            <a:r>
              <a:rPr sz="2000" dirty="0">
                <a:solidFill>
                  <a:srgbClr val="03499E"/>
                </a:solidFill>
                <a:latin typeface="Times New Roman"/>
                <a:cs typeface="Times New Roman"/>
              </a:rPr>
              <a:t>nội</a:t>
            </a:r>
            <a:r>
              <a:rPr sz="2000" spc="-10" dirty="0">
                <a:solidFill>
                  <a:srgbClr val="03499E"/>
                </a:solidFill>
                <a:latin typeface="Times New Roman"/>
                <a:cs typeface="Times New Roman"/>
              </a:rPr>
              <a:t> </a:t>
            </a:r>
            <a:r>
              <a:rPr sz="2000" dirty="0">
                <a:solidFill>
                  <a:srgbClr val="03499E"/>
                </a:solidFill>
                <a:latin typeface="Times New Roman"/>
                <a:cs typeface="Times New Roman"/>
              </a:rPr>
              <a:t>dung</a:t>
            </a:r>
            <a:r>
              <a:rPr sz="2000" spc="-25" dirty="0">
                <a:solidFill>
                  <a:srgbClr val="03499E"/>
                </a:solidFill>
                <a:latin typeface="Times New Roman"/>
                <a:cs typeface="Times New Roman"/>
              </a:rPr>
              <a:t> </a:t>
            </a:r>
            <a:r>
              <a:rPr sz="2000" dirty="0">
                <a:solidFill>
                  <a:srgbClr val="03499E"/>
                </a:solidFill>
                <a:latin typeface="Times New Roman"/>
                <a:cs typeface="Times New Roman"/>
              </a:rPr>
              <a:t>của</a:t>
            </a:r>
            <a:r>
              <a:rPr sz="2000" spc="-25" dirty="0">
                <a:solidFill>
                  <a:srgbClr val="03499E"/>
                </a:solidFill>
                <a:latin typeface="Times New Roman"/>
                <a:cs typeface="Times New Roman"/>
              </a:rPr>
              <a:t> </a:t>
            </a:r>
            <a:r>
              <a:rPr sz="2000" dirty="0">
                <a:solidFill>
                  <a:srgbClr val="03499E"/>
                </a:solidFill>
                <a:latin typeface="Times New Roman"/>
                <a:cs typeface="Times New Roman"/>
              </a:rPr>
              <a:t>HSMT</a:t>
            </a:r>
            <a:r>
              <a:rPr sz="2000" spc="-55" dirty="0">
                <a:solidFill>
                  <a:srgbClr val="03499E"/>
                </a:solidFill>
                <a:latin typeface="Times New Roman"/>
                <a:cs typeface="Times New Roman"/>
              </a:rPr>
              <a:t> </a:t>
            </a:r>
            <a:r>
              <a:rPr sz="2000" dirty="0">
                <a:solidFill>
                  <a:srgbClr val="03499E"/>
                </a:solidFill>
                <a:latin typeface="Times New Roman"/>
                <a:cs typeface="Times New Roman"/>
              </a:rPr>
              <a:t>không</a:t>
            </a:r>
            <a:r>
              <a:rPr sz="2000" spc="-40" dirty="0">
                <a:solidFill>
                  <a:srgbClr val="03499E"/>
                </a:solidFill>
                <a:latin typeface="Times New Roman"/>
                <a:cs typeface="Times New Roman"/>
              </a:rPr>
              <a:t> </a:t>
            </a:r>
            <a:r>
              <a:rPr sz="2000" dirty="0">
                <a:solidFill>
                  <a:srgbClr val="03499E"/>
                </a:solidFill>
                <a:latin typeface="Times New Roman"/>
                <a:cs typeface="Times New Roman"/>
              </a:rPr>
              <a:t>phù</a:t>
            </a:r>
            <a:r>
              <a:rPr sz="2000" spc="-10" dirty="0">
                <a:solidFill>
                  <a:srgbClr val="03499E"/>
                </a:solidFill>
                <a:latin typeface="Times New Roman"/>
                <a:cs typeface="Times New Roman"/>
              </a:rPr>
              <a:t> </a:t>
            </a:r>
            <a:r>
              <a:rPr sz="2000" dirty="0">
                <a:solidFill>
                  <a:srgbClr val="03499E"/>
                </a:solidFill>
                <a:latin typeface="Times New Roman"/>
                <a:cs typeface="Times New Roman"/>
              </a:rPr>
              <a:t>hợp</a:t>
            </a:r>
            <a:r>
              <a:rPr sz="2000" spc="-15" dirty="0">
                <a:solidFill>
                  <a:srgbClr val="03499E"/>
                </a:solidFill>
                <a:latin typeface="Times New Roman"/>
                <a:cs typeface="Times New Roman"/>
              </a:rPr>
              <a:t> </a:t>
            </a:r>
            <a:r>
              <a:rPr sz="2000" dirty="0">
                <a:solidFill>
                  <a:srgbClr val="03499E"/>
                </a:solidFill>
                <a:latin typeface="Times New Roman"/>
                <a:cs typeface="Times New Roman"/>
              </a:rPr>
              <a:t>với quy</a:t>
            </a:r>
            <a:r>
              <a:rPr sz="2000" spc="-25" dirty="0">
                <a:solidFill>
                  <a:srgbClr val="03499E"/>
                </a:solidFill>
                <a:latin typeface="Times New Roman"/>
                <a:cs typeface="Times New Roman"/>
              </a:rPr>
              <a:t> </a:t>
            </a:r>
            <a:r>
              <a:rPr sz="2000" dirty="0">
                <a:solidFill>
                  <a:srgbClr val="03499E"/>
                </a:solidFill>
                <a:latin typeface="Times New Roman"/>
                <a:cs typeface="Times New Roman"/>
              </a:rPr>
              <a:t>định</a:t>
            </a:r>
            <a:r>
              <a:rPr sz="2000" spc="-10" dirty="0">
                <a:solidFill>
                  <a:srgbClr val="03499E"/>
                </a:solidFill>
                <a:latin typeface="Times New Roman"/>
                <a:cs typeface="Times New Roman"/>
              </a:rPr>
              <a:t> </a:t>
            </a:r>
            <a:r>
              <a:rPr sz="2000" dirty="0">
                <a:solidFill>
                  <a:srgbClr val="03499E"/>
                </a:solidFill>
                <a:latin typeface="Times New Roman"/>
                <a:cs typeface="Times New Roman"/>
              </a:rPr>
              <a:t>của</a:t>
            </a:r>
            <a:r>
              <a:rPr sz="2000" spc="-5" dirty="0">
                <a:solidFill>
                  <a:srgbClr val="03499E"/>
                </a:solidFill>
                <a:latin typeface="Times New Roman"/>
                <a:cs typeface="Times New Roman"/>
              </a:rPr>
              <a:t> </a:t>
            </a:r>
            <a:r>
              <a:rPr sz="2000" dirty="0">
                <a:solidFill>
                  <a:srgbClr val="03499E"/>
                </a:solidFill>
                <a:latin typeface="Times New Roman"/>
                <a:cs typeface="Times New Roman"/>
              </a:rPr>
              <a:t>pháp</a:t>
            </a:r>
            <a:r>
              <a:rPr sz="2000" spc="-15" dirty="0">
                <a:solidFill>
                  <a:srgbClr val="03499E"/>
                </a:solidFill>
                <a:latin typeface="Times New Roman"/>
                <a:cs typeface="Times New Roman"/>
              </a:rPr>
              <a:t> </a:t>
            </a:r>
            <a:r>
              <a:rPr sz="2000" dirty="0">
                <a:solidFill>
                  <a:srgbClr val="03499E"/>
                </a:solidFill>
                <a:latin typeface="Times New Roman"/>
                <a:cs typeface="Times New Roman"/>
              </a:rPr>
              <a:t>luật</a:t>
            </a:r>
            <a:r>
              <a:rPr sz="2000" spc="-15" dirty="0">
                <a:solidFill>
                  <a:srgbClr val="03499E"/>
                </a:solidFill>
                <a:latin typeface="Times New Roman"/>
                <a:cs typeface="Times New Roman"/>
              </a:rPr>
              <a:t> </a:t>
            </a:r>
            <a:r>
              <a:rPr sz="2000" dirty="0">
                <a:solidFill>
                  <a:srgbClr val="03499E"/>
                </a:solidFill>
                <a:latin typeface="Times New Roman"/>
                <a:cs typeface="Times New Roman"/>
              </a:rPr>
              <a:t>về</a:t>
            </a:r>
            <a:r>
              <a:rPr sz="2000" spc="-10" dirty="0">
                <a:solidFill>
                  <a:srgbClr val="03499E"/>
                </a:solidFill>
                <a:latin typeface="Times New Roman"/>
                <a:cs typeface="Times New Roman"/>
              </a:rPr>
              <a:t> </a:t>
            </a:r>
            <a:r>
              <a:rPr sz="2000" spc="-25" dirty="0">
                <a:solidFill>
                  <a:srgbClr val="03499E"/>
                </a:solidFill>
                <a:latin typeface="Times New Roman"/>
                <a:cs typeface="Times New Roman"/>
              </a:rPr>
              <a:t>đấu </a:t>
            </a:r>
            <a:r>
              <a:rPr sz="2000" dirty="0">
                <a:solidFill>
                  <a:srgbClr val="03499E"/>
                </a:solidFill>
                <a:latin typeface="Times New Roman"/>
                <a:cs typeface="Times New Roman"/>
              </a:rPr>
              <a:t>thầu</a:t>
            </a:r>
            <a:r>
              <a:rPr sz="2000" spc="5" dirty="0">
                <a:solidFill>
                  <a:srgbClr val="03499E"/>
                </a:solidFill>
                <a:latin typeface="Times New Roman"/>
                <a:cs typeface="Times New Roman"/>
              </a:rPr>
              <a:t> </a:t>
            </a:r>
            <a:r>
              <a:rPr sz="2000" dirty="0">
                <a:solidFill>
                  <a:srgbClr val="03499E"/>
                </a:solidFill>
                <a:latin typeface="Times New Roman"/>
                <a:cs typeface="Times New Roman"/>
              </a:rPr>
              <a:t>hoặc</a:t>
            </a:r>
            <a:r>
              <a:rPr sz="2000" spc="-10" dirty="0">
                <a:solidFill>
                  <a:srgbClr val="03499E"/>
                </a:solidFill>
                <a:latin typeface="Times New Roman"/>
                <a:cs typeface="Times New Roman"/>
              </a:rPr>
              <a:t> </a:t>
            </a:r>
            <a:r>
              <a:rPr sz="2000" dirty="0">
                <a:solidFill>
                  <a:srgbClr val="03499E"/>
                </a:solidFill>
                <a:latin typeface="Times New Roman"/>
                <a:cs typeface="Times New Roman"/>
              </a:rPr>
              <a:t>nội</a:t>
            </a:r>
            <a:r>
              <a:rPr sz="2000" spc="-20" dirty="0">
                <a:solidFill>
                  <a:srgbClr val="03499E"/>
                </a:solidFill>
                <a:latin typeface="Times New Roman"/>
                <a:cs typeface="Times New Roman"/>
              </a:rPr>
              <a:t> </a:t>
            </a:r>
            <a:r>
              <a:rPr sz="2000" dirty="0">
                <a:solidFill>
                  <a:srgbClr val="03499E"/>
                </a:solidFill>
                <a:latin typeface="Times New Roman"/>
                <a:cs typeface="Times New Roman"/>
              </a:rPr>
              <a:t>dung</a:t>
            </a:r>
            <a:r>
              <a:rPr sz="2000" spc="-25" dirty="0">
                <a:solidFill>
                  <a:srgbClr val="03499E"/>
                </a:solidFill>
                <a:latin typeface="Times New Roman"/>
                <a:cs typeface="Times New Roman"/>
              </a:rPr>
              <a:t> </a:t>
            </a:r>
            <a:r>
              <a:rPr sz="2000" dirty="0">
                <a:solidFill>
                  <a:srgbClr val="03499E"/>
                </a:solidFill>
                <a:latin typeface="Times New Roman"/>
                <a:cs typeface="Times New Roman"/>
              </a:rPr>
              <a:t>có</a:t>
            </a:r>
            <a:r>
              <a:rPr sz="2000" spc="10" dirty="0">
                <a:solidFill>
                  <a:srgbClr val="03499E"/>
                </a:solidFill>
                <a:latin typeface="Times New Roman"/>
                <a:cs typeface="Times New Roman"/>
              </a:rPr>
              <a:t> </a:t>
            </a:r>
            <a:r>
              <a:rPr sz="2000" dirty="0">
                <a:solidFill>
                  <a:srgbClr val="03499E"/>
                </a:solidFill>
                <a:latin typeface="Times New Roman"/>
                <a:cs typeface="Times New Roman"/>
              </a:rPr>
              <a:t>thể</a:t>
            </a:r>
            <a:r>
              <a:rPr sz="2000" spc="15" dirty="0">
                <a:solidFill>
                  <a:srgbClr val="03499E"/>
                </a:solidFill>
                <a:latin typeface="Times New Roman"/>
                <a:cs typeface="Times New Roman"/>
              </a:rPr>
              <a:t> </a:t>
            </a:r>
            <a:r>
              <a:rPr sz="2000" dirty="0">
                <a:solidFill>
                  <a:srgbClr val="03499E"/>
                </a:solidFill>
                <a:latin typeface="Times New Roman"/>
                <a:cs typeface="Times New Roman"/>
              </a:rPr>
              <a:t>dẫn</a:t>
            </a:r>
            <a:r>
              <a:rPr sz="2000" spc="-10" dirty="0">
                <a:solidFill>
                  <a:srgbClr val="03499E"/>
                </a:solidFill>
                <a:latin typeface="Times New Roman"/>
                <a:cs typeface="Times New Roman"/>
              </a:rPr>
              <a:t> </a:t>
            </a:r>
            <a:r>
              <a:rPr sz="2000" dirty="0">
                <a:solidFill>
                  <a:srgbClr val="03499E"/>
                </a:solidFill>
                <a:latin typeface="Times New Roman"/>
                <a:cs typeface="Times New Roman"/>
              </a:rPr>
              <a:t>đến</a:t>
            </a:r>
            <a:r>
              <a:rPr sz="2000" spc="-5" dirty="0">
                <a:solidFill>
                  <a:srgbClr val="03499E"/>
                </a:solidFill>
                <a:latin typeface="Times New Roman"/>
                <a:cs typeface="Times New Roman"/>
              </a:rPr>
              <a:t> </a:t>
            </a:r>
            <a:r>
              <a:rPr sz="2000" dirty="0">
                <a:solidFill>
                  <a:srgbClr val="03499E"/>
                </a:solidFill>
                <a:latin typeface="Times New Roman"/>
                <a:cs typeface="Times New Roman"/>
              </a:rPr>
              <a:t>cách</a:t>
            </a:r>
            <a:r>
              <a:rPr sz="2000" spc="5" dirty="0">
                <a:solidFill>
                  <a:srgbClr val="03499E"/>
                </a:solidFill>
                <a:latin typeface="Times New Roman"/>
                <a:cs typeface="Times New Roman"/>
              </a:rPr>
              <a:t> </a:t>
            </a:r>
            <a:r>
              <a:rPr sz="2000" dirty="0">
                <a:solidFill>
                  <a:srgbClr val="03499E"/>
                </a:solidFill>
                <a:latin typeface="Times New Roman"/>
                <a:cs typeface="Times New Roman"/>
              </a:rPr>
              <a:t>hiểu</a:t>
            </a:r>
            <a:r>
              <a:rPr sz="2000" spc="10" dirty="0">
                <a:solidFill>
                  <a:srgbClr val="03499E"/>
                </a:solidFill>
                <a:latin typeface="Times New Roman"/>
                <a:cs typeface="Times New Roman"/>
              </a:rPr>
              <a:t> </a:t>
            </a:r>
            <a:r>
              <a:rPr sz="2000" dirty="0">
                <a:solidFill>
                  <a:srgbClr val="03499E"/>
                </a:solidFill>
                <a:latin typeface="Times New Roman"/>
                <a:cs typeface="Times New Roman"/>
              </a:rPr>
              <a:t>không</a:t>
            </a:r>
            <a:r>
              <a:rPr sz="2000" spc="-35" dirty="0">
                <a:solidFill>
                  <a:srgbClr val="03499E"/>
                </a:solidFill>
                <a:latin typeface="Times New Roman"/>
                <a:cs typeface="Times New Roman"/>
              </a:rPr>
              <a:t> </a:t>
            </a:r>
            <a:r>
              <a:rPr sz="2000" dirty="0">
                <a:solidFill>
                  <a:srgbClr val="03499E"/>
                </a:solidFill>
                <a:latin typeface="Times New Roman"/>
                <a:cs typeface="Times New Roman"/>
              </a:rPr>
              <a:t>rõ</a:t>
            </a:r>
            <a:r>
              <a:rPr sz="2000" spc="5" dirty="0">
                <a:solidFill>
                  <a:srgbClr val="03499E"/>
                </a:solidFill>
                <a:latin typeface="Times New Roman"/>
                <a:cs typeface="Times New Roman"/>
              </a:rPr>
              <a:t> </a:t>
            </a:r>
            <a:r>
              <a:rPr sz="2000" dirty="0">
                <a:solidFill>
                  <a:srgbClr val="03499E"/>
                </a:solidFill>
                <a:latin typeface="Times New Roman"/>
                <a:cs typeface="Times New Roman"/>
              </a:rPr>
              <a:t>hoặc</a:t>
            </a:r>
            <a:r>
              <a:rPr sz="2000" spc="-15" dirty="0">
                <a:solidFill>
                  <a:srgbClr val="03499E"/>
                </a:solidFill>
                <a:latin typeface="Times New Roman"/>
                <a:cs typeface="Times New Roman"/>
              </a:rPr>
              <a:t> </a:t>
            </a:r>
            <a:r>
              <a:rPr sz="2000" dirty="0">
                <a:solidFill>
                  <a:srgbClr val="03499E"/>
                </a:solidFill>
                <a:latin typeface="Times New Roman"/>
                <a:cs typeface="Times New Roman"/>
              </a:rPr>
              <a:t>khác</a:t>
            </a:r>
            <a:r>
              <a:rPr sz="2000" spc="-10" dirty="0">
                <a:solidFill>
                  <a:srgbClr val="03499E"/>
                </a:solidFill>
                <a:latin typeface="Times New Roman"/>
                <a:cs typeface="Times New Roman"/>
              </a:rPr>
              <a:t> </a:t>
            </a:r>
            <a:r>
              <a:rPr sz="2000" dirty="0">
                <a:solidFill>
                  <a:srgbClr val="03499E"/>
                </a:solidFill>
                <a:latin typeface="Times New Roman"/>
                <a:cs typeface="Times New Roman"/>
              </a:rPr>
              <a:t>nhau</a:t>
            </a:r>
            <a:r>
              <a:rPr sz="2000" spc="-10" dirty="0">
                <a:solidFill>
                  <a:srgbClr val="03499E"/>
                </a:solidFill>
                <a:latin typeface="Times New Roman"/>
                <a:cs typeface="Times New Roman"/>
              </a:rPr>
              <a:t> </a:t>
            </a:r>
            <a:r>
              <a:rPr sz="2000" dirty="0">
                <a:solidFill>
                  <a:srgbClr val="03499E"/>
                </a:solidFill>
                <a:latin typeface="Times New Roman"/>
                <a:cs typeface="Times New Roman"/>
              </a:rPr>
              <a:t>trong</a:t>
            </a:r>
            <a:r>
              <a:rPr sz="2000" spc="-20" dirty="0">
                <a:solidFill>
                  <a:srgbClr val="03499E"/>
                </a:solidFill>
                <a:latin typeface="Times New Roman"/>
                <a:cs typeface="Times New Roman"/>
              </a:rPr>
              <a:t> </a:t>
            </a:r>
            <a:r>
              <a:rPr sz="2000" spc="-25" dirty="0">
                <a:solidFill>
                  <a:srgbClr val="03499E"/>
                </a:solidFill>
                <a:latin typeface="Times New Roman"/>
                <a:cs typeface="Times New Roman"/>
              </a:rPr>
              <a:t>quá </a:t>
            </a:r>
            <a:r>
              <a:rPr sz="2000" dirty="0">
                <a:solidFill>
                  <a:srgbClr val="03499E"/>
                </a:solidFill>
                <a:latin typeface="Times New Roman"/>
                <a:cs typeface="Times New Roman"/>
              </a:rPr>
              <a:t>trình</a:t>
            </a:r>
            <a:r>
              <a:rPr sz="2000" spc="-10" dirty="0">
                <a:solidFill>
                  <a:srgbClr val="03499E"/>
                </a:solidFill>
                <a:latin typeface="Times New Roman"/>
                <a:cs typeface="Times New Roman"/>
              </a:rPr>
              <a:t> </a:t>
            </a:r>
            <a:r>
              <a:rPr sz="2000" dirty="0">
                <a:solidFill>
                  <a:srgbClr val="03499E"/>
                </a:solidFill>
                <a:latin typeface="Times New Roman"/>
                <a:cs typeface="Times New Roman"/>
              </a:rPr>
              <a:t>thực</a:t>
            </a:r>
            <a:r>
              <a:rPr sz="2000" spc="-10" dirty="0">
                <a:solidFill>
                  <a:srgbClr val="03499E"/>
                </a:solidFill>
                <a:latin typeface="Times New Roman"/>
                <a:cs typeface="Times New Roman"/>
              </a:rPr>
              <a:t> </a:t>
            </a:r>
            <a:r>
              <a:rPr sz="2000" dirty="0">
                <a:solidFill>
                  <a:srgbClr val="03499E"/>
                </a:solidFill>
                <a:latin typeface="Times New Roman"/>
                <a:cs typeface="Times New Roman"/>
              </a:rPr>
              <a:t>hiện</a:t>
            </a:r>
            <a:r>
              <a:rPr sz="2000" spc="5" dirty="0">
                <a:solidFill>
                  <a:srgbClr val="03499E"/>
                </a:solidFill>
                <a:latin typeface="Times New Roman"/>
                <a:cs typeface="Times New Roman"/>
              </a:rPr>
              <a:t> </a:t>
            </a:r>
            <a:r>
              <a:rPr sz="2000" dirty="0">
                <a:solidFill>
                  <a:srgbClr val="03499E"/>
                </a:solidFill>
                <a:latin typeface="Times New Roman"/>
                <a:cs typeface="Times New Roman"/>
              </a:rPr>
              <a:t>hoặc</a:t>
            </a:r>
            <a:r>
              <a:rPr sz="2000" spc="-20" dirty="0">
                <a:solidFill>
                  <a:srgbClr val="03499E"/>
                </a:solidFill>
                <a:latin typeface="Times New Roman"/>
                <a:cs typeface="Times New Roman"/>
              </a:rPr>
              <a:t> </a:t>
            </a:r>
            <a:r>
              <a:rPr sz="2000" dirty="0">
                <a:solidFill>
                  <a:srgbClr val="03499E"/>
                </a:solidFill>
                <a:latin typeface="Times New Roman"/>
                <a:cs typeface="Times New Roman"/>
              </a:rPr>
              <a:t>có thể</a:t>
            </a:r>
            <a:r>
              <a:rPr sz="2000" spc="5" dirty="0">
                <a:solidFill>
                  <a:srgbClr val="03499E"/>
                </a:solidFill>
                <a:latin typeface="Times New Roman"/>
                <a:cs typeface="Times New Roman"/>
              </a:rPr>
              <a:t> </a:t>
            </a:r>
            <a:r>
              <a:rPr sz="2000" dirty="0">
                <a:solidFill>
                  <a:srgbClr val="03499E"/>
                </a:solidFill>
                <a:latin typeface="Times New Roman"/>
                <a:cs typeface="Times New Roman"/>
              </a:rPr>
              <a:t>làm</a:t>
            </a:r>
            <a:r>
              <a:rPr sz="2000" spc="5" dirty="0">
                <a:solidFill>
                  <a:srgbClr val="03499E"/>
                </a:solidFill>
                <a:latin typeface="Times New Roman"/>
                <a:cs typeface="Times New Roman"/>
              </a:rPr>
              <a:t> </a:t>
            </a:r>
            <a:r>
              <a:rPr sz="2000" dirty="0">
                <a:solidFill>
                  <a:srgbClr val="03499E"/>
                </a:solidFill>
                <a:latin typeface="Times New Roman"/>
                <a:cs typeface="Times New Roman"/>
              </a:rPr>
              <a:t>sai</a:t>
            </a:r>
            <a:r>
              <a:rPr sz="2000" spc="-10" dirty="0">
                <a:solidFill>
                  <a:srgbClr val="03499E"/>
                </a:solidFill>
                <a:latin typeface="Times New Roman"/>
                <a:cs typeface="Times New Roman"/>
              </a:rPr>
              <a:t> </a:t>
            </a:r>
            <a:r>
              <a:rPr sz="2000" dirty="0">
                <a:solidFill>
                  <a:srgbClr val="03499E"/>
                </a:solidFill>
                <a:latin typeface="Times New Roman"/>
                <a:cs typeface="Times New Roman"/>
              </a:rPr>
              <a:t>lệch</a:t>
            </a:r>
            <a:r>
              <a:rPr sz="2000" spc="-35" dirty="0">
                <a:solidFill>
                  <a:srgbClr val="03499E"/>
                </a:solidFill>
                <a:latin typeface="Times New Roman"/>
                <a:cs typeface="Times New Roman"/>
              </a:rPr>
              <a:t> </a:t>
            </a:r>
            <a:r>
              <a:rPr sz="2000" spc="-10" dirty="0">
                <a:solidFill>
                  <a:srgbClr val="03499E"/>
                </a:solidFill>
                <a:latin typeface="Times New Roman"/>
                <a:cs typeface="Times New Roman"/>
              </a:rPr>
              <a:t>KQLCNT</a:t>
            </a:r>
            <a:r>
              <a:rPr sz="2000" spc="-60" dirty="0">
                <a:solidFill>
                  <a:srgbClr val="03499E"/>
                </a:solidFill>
                <a:latin typeface="Times New Roman"/>
                <a:cs typeface="Times New Roman"/>
              </a:rPr>
              <a:t> </a:t>
            </a:r>
            <a:r>
              <a:rPr sz="2000" dirty="0">
                <a:solidFill>
                  <a:srgbClr val="03499E"/>
                </a:solidFill>
                <a:latin typeface="Times New Roman"/>
                <a:cs typeface="Times New Roman"/>
              </a:rPr>
              <a:t>(nếu</a:t>
            </a:r>
            <a:r>
              <a:rPr sz="2000" spc="-15" dirty="0">
                <a:solidFill>
                  <a:srgbClr val="03499E"/>
                </a:solidFill>
                <a:latin typeface="Times New Roman"/>
                <a:cs typeface="Times New Roman"/>
              </a:rPr>
              <a:t> </a:t>
            </a:r>
            <a:r>
              <a:rPr sz="2000" dirty="0">
                <a:solidFill>
                  <a:srgbClr val="03499E"/>
                </a:solidFill>
                <a:latin typeface="Times New Roman"/>
                <a:cs typeface="Times New Roman"/>
              </a:rPr>
              <a:t>có);</a:t>
            </a:r>
            <a:r>
              <a:rPr sz="2000" spc="-15" dirty="0">
                <a:solidFill>
                  <a:srgbClr val="03499E"/>
                </a:solidFill>
                <a:latin typeface="Times New Roman"/>
                <a:cs typeface="Times New Roman"/>
              </a:rPr>
              <a:t> </a:t>
            </a:r>
            <a:r>
              <a:rPr sz="2000" dirty="0">
                <a:solidFill>
                  <a:srgbClr val="03499E"/>
                </a:solidFill>
                <a:latin typeface="Times New Roman"/>
                <a:cs typeface="Times New Roman"/>
              </a:rPr>
              <a:t>đề</a:t>
            </a:r>
            <a:r>
              <a:rPr sz="2000" spc="5" dirty="0">
                <a:solidFill>
                  <a:srgbClr val="03499E"/>
                </a:solidFill>
                <a:latin typeface="Times New Roman"/>
                <a:cs typeface="Times New Roman"/>
              </a:rPr>
              <a:t> </a:t>
            </a:r>
            <a:r>
              <a:rPr sz="2000" dirty="0">
                <a:solidFill>
                  <a:srgbClr val="03499E"/>
                </a:solidFill>
                <a:latin typeface="Times New Roman"/>
                <a:cs typeface="Times New Roman"/>
              </a:rPr>
              <a:t>xuất</a:t>
            </a:r>
            <a:r>
              <a:rPr sz="2000" spc="-25" dirty="0">
                <a:solidFill>
                  <a:srgbClr val="03499E"/>
                </a:solidFill>
                <a:latin typeface="Times New Roman"/>
                <a:cs typeface="Times New Roman"/>
              </a:rPr>
              <a:t> </a:t>
            </a:r>
            <a:r>
              <a:rPr sz="2000" dirty="0">
                <a:solidFill>
                  <a:srgbClr val="03499E"/>
                </a:solidFill>
                <a:latin typeface="Times New Roman"/>
                <a:cs typeface="Times New Roman"/>
              </a:rPr>
              <a:t>biện </a:t>
            </a:r>
            <a:r>
              <a:rPr sz="2000" spc="-20" dirty="0">
                <a:solidFill>
                  <a:srgbClr val="03499E"/>
                </a:solidFill>
                <a:latin typeface="Times New Roman"/>
                <a:cs typeface="Times New Roman"/>
              </a:rPr>
              <a:t>pháp</a:t>
            </a:r>
            <a:r>
              <a:rPr sz="2000" spc="500" dirty="0">
                <a:solidFill>
                  <a:srgbClr val="03499E"/>
                </a:solidFill>
                <a:latin typeface="Times New Roman"/>
                <a:cs typeface="Times New Roman"/>
              </a:rPr>
              <a:t> </a:t>
            </a:r>
            <a:r>
              <a:rPr sz="2000" dirty="0">
                <a:solidFill>
                  <a:srgbClr val="03499E"/>
                </a:solidFill>
                <a:latin typeface="Times New Roman"/>
                <a:cs typeface="Times New Roman"/>
              </a:rPr>
              <a:t>xử</a:t>
            </a:r>
            <a:r>
              <a:rPr sz="2000" spc="-25" dirty="0">
                <a:solidFill>
                  <a:srgbClr val="03499E"/>
                </a:solidFill>
                <a:latin typeface="Times New Roman"/>
                <a:cs typeface="Times New Roman"/>
              </a:rPr>
              <a:t> lý;</a:t>
            </a:r>
            <a:endParaRPr sz="2000">
              <a:latin typeface="Times New Roman"/>
              <a:cs typeface="Times New Roman"/>
            </a:endParaRPr>
          </a:p>
          <a:p>
            <a:pPr marL="21590">
              <a:lnSpc>
                <a:spcPct val="100000"/>
              </a:lnSpc>
              <a:spcBef>
                <a:spcPts val="10"/>
              </a:spcBef>
            </a:pPr>
            <a:r>
              <a:rPr sz="2000" dirty="0">
                <a:solidFill>
                  <a:srgbClr val="03499E"/>
                </a:solidFill>
                <a:latin typeface="Times New Roman"/>
                <a:cs typeface="Times New Roman"/>
              </a:rPr>
              <a:t>g)</a:t>
            </a:r>
            <a:r>
              <a:rPr sz="2000" spc="-10" dirty="0">
                <a:solidFill>
                  <a:srgbClr val="03499E"/>
                </a:solidFill>
                <a:latin typeface="Times New Roman"/>
                <a:cs typeface="Times New Roman"/>
              </a:rPr>
              <a:t> </a:t>
            </a:r>
            <a:r>
              <a:rPr sz="2000" dirty="0">
                <a:solidFill>
                  <a:srgbClr val="03499E"/>
                </a:solidFill>
                <a:latin typeface="Times New Roman"/>
                <a:cs typeface="Times New Roman"/>
              </a:rPr>
              <a:t>Những</a:t>
            </a:r>
            <a:r>
              <a:rPr sz="2000" spc="-30" dirty="0">
                <a:solidFill>
                  <a:srgbClr val="03499E"/>
                </a:solidFill>
                <a:latin typeface="Times New Roman"/>
                <a:cs typeface="Times New Roman"/>
              </a:rPr>
              <a:t> </a:t>
            </a:r>
            <a:r>
              <a:rPr sz="2000" dirty="0">
                <a:solidFill>
                  <a:srgbClr val="03499E"/>
                </a:solidFill>
                <a:latin typeface="Times New Roman"/>
                <a:cs typeface="Times New Roman"/>
              </a:rPr>
              <a:t>nội</a:t>
            </a:r>
            <a:r>
              <a:rPr sz="2000" spc="-20" dirty="0">
                <a:solidFill>
                  <a:srgbClr val="03499E"/>
                </a:solidFill>
                <a:latin typeface="Times New Roman"/>
                <a:cs typeface="Times New Roman"/>
              </a:rPr>
              <a:t> </a:t>
            </a:r>
            <a:r>
              <a:rPr sz="2000" dirty="0">
                <a:solidFill>
                  <a:srgbClr val="03499E"/>
                </a:solidFill>
                <a:latin typeface="Times New Roman"/>
                <a:cs typeface="Times New Roman"/>
              </a:rPr>
              <a:t>dung</a:t>
            </a:r>
            <a:r>
              <a:rPr sz="2000" spc="-10" dirty="0">
                <a:solidFill>
                  <a:srgbClr val="03499E"/>
                </a:solidFill>
                <a:latin typeface="Times New Roman"/>
                <a:cs typeface="Times New Roman"/>
              </a:rPr>
              <a:t> </a:t>
            </a:r>
            <a:r>
              <a:rPr sz="2000" dirty="0">
                <a:solidFill>
                  <a:srgbClr val="03499E"/>
                </a:solidFill>
                <a:latin typeface="Times New Roman"/>
                <a:cs typeface="Times New Roman"/>
              </a:rPr>
              <a:t>cần</a:t>
            </a:r>
            <a:r>
              <a:rPr sz="2000" spc="-10" dirty="0">
                <a:solidFill>
                  <a:srgbClr val="03499E"/>
                </a:solidFill>
                <a:latin typeface="Times New Roman"/>
                <a:cs typeface="Times New Roman"/>
              </a:rPr>
              <a:t> </a:t>
            </a:r>
            <a:r>
              <a:rPr sz="2000" dirty="0">
                <a:solidFill>
                  <a:srgbClr val="03499E"/>
                </a:solidFill>
                <a:latin typeface="Times New Roman"/>
                <a:cs typeface="Times New Roman"/>
              </a:rPr>
              <a:t>lưu</a:t>
            </a:r>
            <a:r>
              <a:rPr sz="2000" spc="10" dirty="0">
                <a:solidFill>
                  <a:srgbClr val="03499E"/>
                </a:solidFill>
                <a:latin typeface="Times New Roman"/>
                <a:cs typeface="Times New Roman"/>
              </a:rPr>
              <a:t> </a:t>
            </a:r>
            <a:r>
              <a:rPr sz="2000" dirty="0">
                <a:solidFill>
                  <a:srgbClr val="03499E"/>
                </a:solidFill>
                <a:latin typeface="Times New Roman"/>
                <a:cs typeface="Times New Roman"/>
              </a:rPr>
              <a:t>ý (nếu</a:t>
            </a:r>
            <a:r>
              <a:rPr sz="2000" spc="-10" dirty="0">
                <a:solidFill>
                  <a:srgbClr val="03499E"/>
                </a:solidFill>
                <a:latin typeface="Times New Roman"/>
                <a:cs typeface="Times New Roman"/>
              </a:rPr>
              <a:t> </a:t>
            </a:r>
            <a:r>
              <a:rPr sz="2000" spc="-20" dirty="0">
                <a:solidFill>
                  <a:srgbClr val="03499E"/>
                </a:solidFill>
                <a:latin typeface="Times New Roman"/>
                <a:cs typeface="Times New Roman"/>
              </a:rPr>
              <a:t>có).</a:t>
            </a:r>
            <a:endParaRPr sz="2000">
              <a:latin typeface="Times New Roman"/>
              <a:cs typeface="Times New Roman"/>
            </a:endParaRPr>
          </a:p>
          <a:p>
            <a:pPr>
              <a:lnSpc>
                <a:spcPct val="100000"/>
              </a:lnSpc>
              <a:spcBef>
                <a:spcPts val="1460"/>
              </a:spcBef>
            </a:pPr>
            <a:endParaRPr sz="2000">
              <a:latin typeface="Times New Roman"/>
              <a:cs typeface="Times New Roman"/>
            </a:endParaRPr>
          </a:p>
          <a:p>
            <a:pPr marL="12700" marR="2184400">
              <a:lnSpc>
                <a:spcPts val="2080"/>
              </a:lnSpc>
            </a:pPr>
            <a:r>
              <a:rPr sz="2000" b="1" spc="-20" dirty="0">
                <a:solidFill>
                  <a:srgbClr val="E9E1D5"/>
                </a:solidFill>
                <a:latin typeface="Times New Roman"/>
                <a:cs typeface="Times New Roman"/>
              </a:rPr>
              <a:t>Trên</a:t>
            </a:r>
            <a:r>
              <a:rPr sz="2000" b="1" spc="-25" dirty="0">
                <a:solidFill>
                  <a:srgbClr val="E9E1D5"/>
                </a:solidFill>
                <a:latin typeface="Times New Roman"/>
                <a:cs typeface="Times New Roman"/>
              </a:rPr>
              <a:t> </a:t>
            </a:r>
            <a:r>
              <a:rPr sz="2000" b="1" dirty="0">
                <a:solidFill>
                  <a:srgbClr val="E9E1D5"/>
                </a:solidFill>
                <a:latin typeface="Times New Roman"/>
                <a:cs typeface="Times New Roman"/>
              </a:rPr>
              <a:t>cơ</a:t>
            </a:r>
            <a:r>
              <a:rPr sz="2000" b="1" spc="-25" dirty="0">
                <a:solidFill>
                  <a:srgbClr val="E9E1D5"/>
                </a:solidFill>
                <a:latin typeface="Times New Roman"/>
                <a:cs typeface="Times New Roman"/>
              </a:rPr>
              <a:t> </a:t>
            </a:r>
            <a:r>
              <a:rPr sz="2000" b="1" dirty="0">
                <a:solidFill>
                  <a:srgbClr val="E9E1D5"/>
                </a:solidFill>
                <a:latin typeface="Times New Roman"/>
                <a:cs typeface="Times New Roman"/>
              </a:rPr>
              <a:t>sở</a:t>
            </a:r>
            <a:r>
              <a:rPr sz="2000" b="1" spc="-15" dirty="0">
                <a:solidFill>
                  <a:srgbClr val="E9E1D5"/>
                </a:solidFill>
                <a:latin typeface="Times New Roman"/>
                <a:cs typeface="Times New Roman"/>
              </a:rPr>
              <a:t> </a:t>
            </a:r>
            <a:r>
              <a:rPr sz="2000" b="1" dirty="0">
                <a:solidFill>
                  <a:srgbClr val="E9E1D5"/>
                </a:solidFill>
                <a:latin typeface="Times New Roman"/>
                <a:cs typeface="Times New Roman"/>
              </a:rPr>
              <a:t>báo</a:t>
            </a:r>
            <a:r>
              <a:rPr sz="2000" b="1" spc="-30" dirty="0">
                <a:solidFill>
                  <a:srgbClr val="E9E1D5"/>
                </a:solidFill>
                <a:latin typeface="Times New Roman"/>
                <a:cs typeface="Times New Roman"/>
              </a:rPr>
              <a:t> </a:t>
            </a:r>
            <a:r>
              <a:rPr sz="2000" b="1" dirty="0">
                <a:solidFill>
                  <a:srgbClr val="E9E1D5"/>
                </a:solidFill>
                <a:latin typeface="Times New Roman"/>
                <a:cs typeface="Times New Roman"/>
              </a:rPr>
              <a:t>cáo</a:t>
            </a:r>
            <a:r>
              <a:rPr sz="2000" b="1" spc="-30" dirty="0">
                <a:solidFill>
                  <a:srgbClr val="E9E1D5"/>
                </a:solidFill>
                <a:latin typeface="Times New Roman"/>
                <a:cs typeface="Times New Roman"/>
              </a:rPr>
              <a:t> </a:t>
            </a:r>
            <a:r>
              <a:rPr sz="2000" b="1" dirty="0">
                <a:solidFill>
                  <a:srgbClr val="E9E1D5"/>
                </a:solidFill>
                <a:latin typeface="Times New Roman"/>
                <a:cs typeface="Times New Roman"/>
              </a:rPr>
              <a:t>kết</a:t>
            </a:r>
            <a:r>
              <a:rPr sz="2000" b="1" spc="-15" dirty="0">
                <a:solidFill>
                  <a:srgbClr val="E9E1D5"/>
                </a:solidFill>
                <a:latin typeface="Times New Roman"/>
                <a:cs typeface="Times New Roman"/>
              </a:rPr>
              <a:t> </a:t>
            </a:r>
            <a:r>
              <a:rPr sz="2000" b="1" dirty="0">
                <a:solidFill>
                  <a:srgbClr val="E9E1D5"/>
                </a:solidFill>
                <a:latin typeface="Times New Roman"/>
                <a:cs typeface="Times New Roman"/>
              </a:rPr>
              <a:t>quả</a:t>
            </a:r>
            <a:r>
              <a:rPr sz="2000" b="1" spc="-30" dirty="0">
                <a:solidFill>
                  <a:srgbClr val="E9E1D5"/>
                </a:solidFill>
                <a:latin typeface="Times New Roman"/>
                <a:cs typeface="Times New Roman"/>
              </a:rPr>
              <a:t> </a:t>
            </a:r>
            <a:r>
              <a:rPr sz="2000" b="1" dirty="0">
                <a:solidFill>
                  <a:srgbClr val="E9E1D5"/>
                </a:solidFill>
                <a:latin typeface="Times New Roman"/>
                <a:cs typeface="Times New Roman"/>
              </a:rPr>
              <a:t>đánh</a:t>
            </a:r>
            <a:r>
              <a:rPr sz="2000" b="1" spc="-15" dirty="0">
                <a:solidFill>
                  <a:srgbClr val="E9E1D5"/>
                </a:solidFill>
                <a:latin typeface="Times New Roman"/>
                <a:cs typeface="Times New Roman"/>
              </a:rPr>
              <a:t> </a:t>
            </a:r>
            <a:r>
              <a:rPr sz="2000" b="1" dirty="0">
                <a:solidFill>
                  <a:srgbClr val="E9E1D5"/>
                </a:solidFill>
                <a:latin typeface="Times New Roman"/>
                <a:cs typeface="Times New Roman"/>
              </a:rPr>
              <a:t>giá</a:t>
            </a:r>
            <a:r>
              <a:rPr sz="2000" b="1" spc="-30" dirty="0">
                <a:solidFill>
                  <a:srgbClr val="E9E1D5"/>
                </a:solidFill>
                <a:latin typeface="Times New Roman"/>
                <a:cs typeface="Times New Roman"/>
              </a:rPr>
              <a:t> </a:t>
            </a:r>
            <a:r>
              <a:rPr sz="2000" b="1" spc="-20" dirty="0">
                <a:solidFill>
                  <a:srgbClr val="E9E1D5"/>
                </a:solidFill>
                <a:latin typeface="Times New Roman"/>
                <a:cs typeface="Times New Roman"/>
              </a:rPr>
              <a:t>HSDT,</a:t>
            </a:r>
            <a:r>
              <a:rPr sz="2000" b="1" spc="-35" dirty="0">
                <a:solidFill>
                  <a:srgbClr val="E9E1D5"/>
                </a:solidFill>
                <a:latin typeface="Times New Roman"/>
                <a:cs typeface="Times New Roman"/>
              </a:rPr>
              <a:t> </a:t>
            </a:r>
            <a:r>
              <a:rPr sz="2000" b="1" dirty="0">
                <a:solidFill>
                  <a:srgbClr val="E9E1D5"/>
                </a:solidFill>
                <a:latin typeface="Times New Roman"/>
                <a:cs typeface="Times New Roman"/>
              </a:rPr>
              <a:t>BMT</a:t>
            </a:r>
            <a:r>
              <a:rPr sz="2000" b="1" spc="-65" dirty="0">
                <a:solidFill>
                  <a:srgbClr val="E9E1D5"/>
                </a:solidFill>
                <a:latin typeface="Times New Roman"/>
                <a:cs typeface="Times New Roman"/>
              </a:rPr>
              <a:t> </a:t>
            </a:r>
            <a:r>
              <a:rPr sz="2000" b="1" dirty="0">
                <a:solidFill>
                  <a:srgbClr val="E9E1D5"/>
                </a:solidFill>
                <a:latin typeface="Times New Roman"/>
                <a:cs typeface="Times New Roman"/>
              </a:rPr>
              <a:t>lập</a:t>
            </a:r>
            <a:r>
              <a:rPr sz="2000" b="1" spc="-25" dirty="0">
                <a:solidFill>
                  <a:srgbClr val="E9E1D5"/>
                </a:solidFill>
                <a:latin typeface="Times New Roman"/>
                <a:cs typeface="Times New Roman"/>
              </a:rPr>
              <a:t> tờ </a:t>
            </a:r>
            <a:r>
              <a:rPr sz="2000" b="1" dirty="0">
                <a:solidFill>
                  <a:srgbClr val="E9E1D5"/>
                </a:solidFill>
                <a:latin typeface="Times New Roman"/>
                <a:cs typeface="Times New Roman"/>
              </a:rPr>
              <a:t>trình</a:t>
            </a:r>
            <a:r>
              <a:rPr sz="2000" b="1" spc="-20" dirty="0">
                <a:solidFill>
                  <a:srgbClr val="E9E1D5"/>
                </a:solidFill>
                <a:latin typeface="Times New Roman"/>
                <a:cs typeface="Times New Roman"/>
              </a:rPr>
              <a:t> </a:t>
            </a:r>
            <a:r>
              <a:rPr sz="2000" b="1" dirty="0">
                <a:solidFill>
                  <a:srgbClr val="E9E1D5"/>
                </a:solidFill>
                <a:latin typeface="Times New Roman"/>
                <a:cs typeface="Times New Roman"/>
              </a:rPr>
              <a:t>đề</a:t>
            </a:r>
            <a:r>
              <a:rPr sz="2000" b="1" spc="-15" dirty="0">
                <a:solidFill>
                  <a:srgbClr val="E9E1D5"/>
                </a:solidFill>
                <a:latin typeface="Times New Roman"/>
                <a:cs typeface="Times New Roman"/>
              </a:rPr>
              <a:t> </a:t>
            </a:r>
            <a:r>
              <a:rPr sz="2000" b="1" dirty="0">
                <a:solidFill>
                  <a:srgbClr val="E9E1D5"/>
                </a:solidFill>
                <a:latin typeface="Times New Roman"/>
                <a:cs typeface="Times New Roman"/>
              </a:rPr>
              <a:t>nghị</a:t>
            </a:r>
            <a:r>
              <a:rPr sz="2000" b="1" spc="-20" dirty="0">
                <a:solidFill>
                  <a:srgbClr val="E9E1D5"/>
                </a:solidFill>
                <a:latin typeface="Times New Roman"/>
                <a:cs typeface="Times New Roman"/>
              </a:rPr>
              <a:t> </a:t>
            </a:r>
            <a:r>
              <a:rPr sz="2000" b="1" dirty="0">
                <a:solidFill>
                  <a:srgbClr val="E9E1D5"/>
                </a:solidFill>
                <a:latin typeface="Times New Roman"/>
                <a:cs typeface="Times New Roman"/>
              </a:rPr>
              <a:t>phê</a:t>
            </a:r>
            <a:r>
              <a:rPr sz="2000" b="1" spc="-20" dirty="0">
                <a:solidFill>
                  <a:srgbClr val="E9E1D5"/>
                </a:solidFill>
                <a:latin typeface="Times New Roman"/>
                <a:cs typeface="Times New Roman"/>
              </a:rPr>
              <a:t> </a:t>
            </a:r>
            <a:r>
              <a:rPr sz="2000" b="1" dirty="0">
                <a:solidFill>
                  <a:srgbClr val="E9E1D5"/>
                </a:solidFill>
                <a:latin typeface="Times New Roman"/>
                <a:cs typeface="Times New Roman"/>
              </a:rPr>
              <a:t>duyệt</a:t>
            </a:r>
            <a:r>
              <a:rPr sz="2000" b="1" spc="-20" dirty="0">
                <a:solidFill>
                  <a:srgbClr val="E9E1D5"/>
                </a:solidFill>
                <a:latin typeface="Times New Roman"/>
                <a:cs typeface="Times New Roman"/>
              </a:rPr>
              <a:t> </a:t>
            </a:r>
            <a:r>
              <a:rPr sz="2000" b="1" dirty="0">
                <a:solidFill>
                  <a:srgbClr val="E9E1D5"/>
                </a:solidFill>
                <a:latin typeface="Times New Roman"/>
                <a:cs typeface="Times New Roman"/>
              </a:rPr>
              <a:t>KQLCNT</a:t>
            </a:r>
            <a:r>
              <a:rPr sz="2000" b="1" spc="-65" dirty="0">
                <a:solidFill>
                  <a:srgbClr val="E9E1D5"/>
                </a:solidFill>
                <a:latin typeface="Times New Roman"/>
                <a:cs typeface="Times New Roman"/>
              </a:rPr>
              <a:t> </a:t>
            </a:r>
            <a:r>
              <a:rPr sz="2000" b="1" dirty="0">
                <a:solidFill>
                  <a:srgbClr val="E9E1D5"/>
                </a:solidFill>
                <a:latin typeface="Times New Roman"/>
                <a:cs typeface="Times New Roman"/>
              </a:rPr>
              <a:t>gửi</a:t>
            </a:r>
            <a:r>
              <a:rPr sz="2000" b="1" spc="-20" dirty="0">
                <a:solidFill>
                  <a:srgbClr val="E9E1D5"/>
                </a:solidFill>
                <a:latin typeface="Times New Roman"/>
                <a:cs typeface="Times New Roman"/>
              </a:rPr>
              <a:t> </a:t>
            </a:r>
            <a:r>
              <a:rPr sz="2000" b="1" dirty="0">
                <a:solidFill>
                  <a:srgbClr val="E9E1D5"/>
                </a:solidFill>
                <a:latin typeface="Times New Roman"/>
                <a:cs typeface="Times New Roman"/>
              </a:rPr>
              <a:t>CĐT</a:t>
            </a:r>
            <a:r>
              <a:rPr sz="2000" b="1" spc="-55" dirty="0">
                <a:solidFill>
                  <a:srgbClr val="E9E1D5"/>
                </a:solidFill>
                <a:latin typeface="Times New Roman"/>
                <a:cs typeface="Times New Roman"/>
              </a:rPr>
              <a:t> </a:t>
            </a:r>
            <a:r>
              <a:rPr sz="2000" b="1" dirty="0">
                <a:solidFill>
                  <a:srgbClr val="E9E1D5"/>
                </a:solidFill>
                <a:latin typeface="Times New Roman"/>
                <a:cs typeface="Times New Roman"/>
              </a:rPr>
              <a:t>phê</a:t>
            </a:r>
            <a:r>
              <a:rPr sz="2000" b="1" spc="-20" dirty="0">
                <a:solidFill>
                  <a:srgbClr val="E9E1D5"/>
                </a:solidFill>
                <a:latin typeface="Times New Roman"/>
                <a:cs typeface="Times New Roman"/>
              </a:rPr>
              <a:t> </a:t>
            </a:r>
            <a:r>
              <a:rPr sz="2000" b="1" spc="-10" dirty="0">
                <a:solidFill>
                  <a:srgbClr val="E9E1D5"/>
                </a:solidFill>
                <a:latin typeface="Times New Roman"/>
                <a:cs typeface="Times New Roman"/>
              </a:rPr>
              <a:t>duyệt</a:t>
            </a:r>
            <a:endParaRPr sz="2000">
              <a:latin typeface="Times New Roman"/>
              <a:cs typeface="Times New Roman"/>
            </a:endParaRPr>
          </a:p>
        </p:txBody>
      </p:sp>
      <p:sp>
        <p:nvSpPr>
          <p:cNvPr id="13" name="object 13"/>
          <p:cNvSpPr txBox="1">
            <a:spLocks noGrp="1"/>
          </p:cNvSpPr>
          <p:nvPr>
            <p:ph type="title"/>
          </p:nvPr>
        </p:nvSpPr>
        <p:spPr>
          <a:prstGeom prst="rect">
            <a:avLst/>
          </a:prstGeom>
        </p:spPr>
        <p:txBody>
          <a:bodyPr vert="horz" wrap="square" lIns="0" tIns="125095" rIns="0" bIns="0" rtlCol="0">
            <a:spAutoFit/>
          </a:bodyPr>
          <a:lstStyle/>
          <a:p>
            <a:pPr marL="1860550">
              <a:lnSpc>
                <a:spcPct val="100000"/>
              </a:lnSpc>
              <a:spcBef>
                <a:spcPts val="100"/>
              </a:spcBef>
            </a:pPr>
            <a:r>
              <a:rPr dirty="0"/>
              <a:t>KIỂM</a:t>
            </a:r>
            <a:r>
              <a:rPr spc="-100" dirty="0"/>
              <a:t> </a:t>
            </a:r>
            <a:r>
              <a:rPr spc="-30" dirty="0"/>
              <a:t>TRA</a:t>
            </a:r>
            <a:r>
              <a:rPr spc="-165" dirty="0"/>
              <a:t> </a:t>
            </a:r>
            <a:r>
              <a:rPr dirty="0"/>
              <a:t>VÀ</a:t>
            </a:r>
            <a:r>
              <a:rPr spc="-25" dirty="0"/>
              <a:t> </a:t>
            </a:r>
            <a:r>
              <a:rPr dirty="0"/>
              <a:t>ĐÁNH</a:t>
            </a:r>
            <a:r>
              <a:rPr spc="-15" dirty="0"/>
              <a:t> </a:t>
            </a:r>
            <a:r>
              <a:rPr dirty="0"/>
              <a:t>GIÁ</a:t>
            </a:r>
            <a:r>
              <a:rPr spc="-35" dirty="0"/>
              <a:t> </a:t>
            </a:r>
            <a:r>
              <a:rPr dirty="0"/>
              <a:t>HSDT</a:t>
            </a:r>
            <a:r>
              <a:rPr spc="-65" dirty="0"/>
              <a:t> </a:t>
            </a:r>
            <a:r>
              <a:rPr dirty="0"/>
              <a:t>(Đ.30</a:t>
            </a:r>
            <a:r>
              <a:rPr spc="-20" dirty="0"/>
              <a:t> </a:t>
            </a:r>
            <a:r>
              <a:rPr spc="-25" dirty="0"/>
              <a:t>NĐ)</a:t>
            </a:r>
          </a:p>
        </p:txBody>
      </p:sp>
      <p:sp>
        <p:nvSpPr>
          <p:cNvPr id="14" name="Slide Number Placeholder 13">
            <a:extLst>
              <a:ext uri="{FF2B5EF4-FFF2-40B4-BE49-F238E27FC236}">
                <a16:creationId xmlns:a16="http://schemas.microsoft.com/office/drawing/2014/main" id="{6FE46121-14FC-FD6B-A06B-CF01DE87DD44}"/>
              </a:ext>
            </a:extLst>
          </p:cNvPr>
          <p:cNvSpPr>
            <a:spLocks noGrp="1"/>
          </p:cNvSpPr>
          <p:nvPr>
            <p:ph type="sldNum" sz="quarter" idx="7"/>
          </p:nvPr>
        </p:nvSpPr>
        <p:spPr/>
        <p:txBody>
          <a:bodyPr/>
          <a:lstStyle/>
          <a:p>
            <a:pPr marL="4939665">
              <a:lnSpc>
                <a:spcPts val="1655"/>
              </a:lnSpc>
            </a:pPr>
            <a:fld id="{81D60167-4931-47E6-BA6A-407CBD079E47}" type="slidenum">
              <a:rPr lang="en-US" spc="-25" smtClean="0"/>
              <a:t>105</a:t>
            </a:fld>
            <a:endParaRPr lang="en-US" spc="-25" dirty="0"/>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524508" y="1084173"/>
            <a:ext cx="9741535" cy="5553710"/>
            <a:chOff x="1524508" y="1084173"/>
            <a:chExt cx="9741535" cy="5553710"/>
          </a:xfrm>
        </p:grpSpPr>
        <p:sp>
          <p:nvSpPr>
            <p:cNvPr id="3" name="object 3"/>
            <p:cNvSpPr/>
            <p:nvPr/>
          </p:nvSpPr>
          <p:spPr>
            <a:xfrm>
              <a:off x="1537208" y="1096873"/>
              <a:ext cx="9716135" cy="5528310"/>
            </a:xfrm>
            <a:custGeom>
              <a:avLst/>
              <a:gdLst/>
              <a:ahLst/>
              <a:cxnLst/>
              <a:rect l="l" t="t" r="r" b="b"/>
              <a:pathLst>
                <a:path w="9716135" h="5528309">
                  <a:moveTo>
                    <a:pt x="9715881" y="0"/>
                  </a:moveTo>
                  <a:lnTo>
                    <a:pt x="0" y="0"/>
                  </a:lnTo>
                  <a:lnTo>
                    <a:pt x="0" y="5528310"/>
                  </a:lnTo>
                  <a:lnTo>
                    <a:pt x="9715881" y="5528310"/>
                  </a:lnTo>
                  <a:lnTo>
                    <a:pt x="9715881" y="0"/>
                  </a:lnTo>
                  <a:close/>
                </a:path>
              </a:pathLst>
            </a:custGeom>
            <a:solidFill>
              <a:srgbClr val="E9E1D5">
                <a:alpha val="90194"/>
              </a:srgbClr>
            </a:solidFill>
          </p:spPr>
          <p:txBody>
            <a:bodyPr wrap="square" lIns="0" tIns="0" rIns="0" bIns="0" rtlCol="0"/>
            <a:lstStyle/>
            <a:p>
              <a:endParaRPr/>
            </a:p>
          </p:txBody>
        </p:sp>
        <p:sp>
          <p:nvSpPr>
            <p:cNvPr id="4" name="object 4"/>
            <p:cNvSpPr/>
            <p:nvPr/>
          </p:nvSpPr>
          <p:spPr>
            <a:xfrm>
              <a:off x="1537208" y="1096873"/>
              <a:ext cx="9716135" cy="5528310"/>
            </a:xfrm>
            <a:custGeom>
              <a:avLst/>
              <a:gdLst/>
              <a:ahLst/>
              <a:cxnLst/>
              <a:rect l="l" t="t" r="r" b="b"/>
              <a:pathLst>
                <a:path w="9716135" h="5528309">
                  <a:moveTo>
                    <a:pt x="0" y="5528310"/>
                  </a:moveTo>
                  <a:lnTo>
                    <a:pt x="9715881" y="5528310"/>
                  </a:lnTo>
                  <a:lnTo>
                    <a:pt x="9715881" y="0"/>
                  </a:lnTo>
                  <a:lnTo>
                    <a:pt x="0" y="0"/>
                  </a:lnTo>
                  <a:lnTo>
                    <a:pt x="0" y="5528310"/>
                  </a:lnTo>
                  <a:close/>
                </a:path>
              </a:pathLst>
            </a:custGeom>
            <a:ln w="25400">
              <a:solidFill>
                <a:srgbClr val="2A5F9E"/>
              </a:solidFill>
            </a:ln>
          </p:spPr>
          <p:txBody>
            <a:bodyPr wrap="square" lIns="0" tIns="0" rIns="0" bIns="0" rtlCol="0"/>
            <a:lstStyle/>
            <a:p>
              <a:endParaRPr/>
            </a:p>
          </p:txBody>
        </p:sp>
      </p:grpSp>
      <p:sp>
        <p:nvSpPr>
          <p:cNvPr id="5" name="object 5"/>
          <p:cNvSpPr txBox="1"/>
          <p:nvPr/>
        </p:nvSpPr>
        <p:spPr>
          <a:xfrm>
            <a:off x="2278760" y="1395476"/>
            <a:ext cx="8223884" cy="5036185"/>
          </a:xfrm>
          <a:prstGeom prst="rect">
            <a:avLst/>
          </a:prstGeom>
        </p:spPr>
        <p:txBody>
          <a:bodyPr vert="horz" wrap="square" lIns="0" tIns="65405" rIns="0" bIns="0" rtlCol="0">
            <a:spAutoFit/>
          </a:bodyPr>
          <a:lstStyle/>
          <a:p>
            <a:pPr marL="241300" marR="85090" indent="-229235">
              <a:lnSpc>
                <a:spcPts val="2480"/>
              </a:lnSpc>
              <a:spcBef>
                <a:spcPts val="515"/>
              </a:spcBef>
              <a:buClr>
                <a:srgbClr val="03499E"/>
              </a:buClr>
              <a:buFont typeface="Times New Roman"/>
              <a:buChar char="•"/>
              <a:tabLst>
                <a:tab pos="241300" algn="l"/>
              </a:tabLst>
            </a:pPr>
            <a:r>
              <a:rPr sz="2400" dirty="0">
                <a:solidFill>
                  <a:srgbClr val="03499E"/>
                </a:solidFill>
                <a:latin typeface="Times New Roman"/>
                <a:cs typeface="Times New Roman"/>
              </a:rPr>
              <a:t>Trên</a:t>
            </a:r>
            <a:r>
              <a:rPr sz="2400" spc="-35" dirty="0">
                <a:solidFill>
                  <a:srgbClr val="03499E"/>
                </a:solidFill>
                <a:latin typeface="Times New Roman"/>
                <a:cs typeface="Times New Roman"/>
              </a:rPr>
              <a:t> </a:t>
            </a:r>
            <a:r>
              <a:rPr sz="2400" dirty="0">
                <a:solidFill>
                  <a:srgbClr val="03499E"/>
                </a:solidFill>
                <a:latin typeface="Times New Roman"/>
                <a:cs typeface="Times New Roman"/>
              </a:rPr>
              <a:t>cơ</a:t>
            </a:r>
            <a:r>
              <a:rPr sz="2400" spc="-30" dirty="0">
                <a:solidFill>
                  <a:srgbClr val="03499E"/>
                </a:solidFill>
                <a:latin typeface="Times New Roman"/>
                <a:cs typeface="Times New Roman"/>
              </a:rPr>
              <a:t> </a:t>
            </a:r>
            <a:r>
              <a:rPr sz="2400" dirty="0">
                <a:solidFill>
                  <a:srgbClr val="03499E"/>
                </a:solidFill>
                <a:latin typeface="Times New Roman"/>
                <a:cs typeface="Times New Roman"/>
              </a:rPr>
              <a:t>sở</a:t>
            </a:r>
            <a:r>
              <a:rPr sz="2400" spc="-20" dirty="0">
                <a:solidFill>
                  <a:srgbClr val="03499E"/>
                </a:solidFill>
                <a:latin typeface="Times New Roman"/>
                <a:cs typeface="Times New Roman"/>
              </a:rPr>
              <a:t> </a:t>
            </a:r>
            <a:r>
              <a:rPr sz="2400" dirty="0">
                <a:solidFill>
                  <a:srgbClr val="03499E"/>
                </a:solidFill>
                <a:latin typeface="Times New Roman"/>
                <a:cs typeface="Times New Roman"/>
              </a:rPr>
              <a:t>báo</a:t>
            </a:r>
            <a:r>
              <a:rPr sz="2400" spc="-35" dirty="0">
                <a:solidFill>
                  <a:srgbClr val="03499E"/>
                </a:solidFill>
                <a:latin typeface="Times New Roman"/>
                <a:cs typeface="Times New Roman"/>
              </a:rPr>
              <a:t> </a:t>
            </a:r>
            <a:r>
              <a:rPr sz="2400" dirty="0">
                <a:solidFill>
                  <a:srgbClr val="03499E"/>
                </a:solidFill>
                <a:latin typeface="Times New Roman"/>
                <a:cs typeface="Times New Roman"/>
              </a:rPr>
              <a:t>cáo</a:t>
            </a:r>
            <a:r>
              <a:rPr sz="2400" spc="-25" dirty="0">
                <a:solidFill>
                  <a:srgbClr val="03499E"/>
                </a:solidFill>
                <a:latin typeface="Times New Roman"/>
                <a:cs typeface="Times New Roman"/>
              </a:rPr>
              <a:t> </a:t>
            </a:r>
            <a:r>
              <a:rPr sz="2400" dirty="0">
                <a:solidFill>
                  <a:srgbClr val="03499E"/>
                </a:solidFill>
                <a:latin typeface="Times New Roman"/>
                <a:cs typeface="Times New Roman"/>
              </a:rPr>
              <a:t>đánh</a:t>
            </a:r>
            <a:r>
              <a:rPr sz="2400" spc="-25" dirty="0">
                <a:solidFill>
                  <a:srgbClr val="03499E"/>
                </a:solidFill>
                <a:latin typeface="Times New Roman"/>
                <a:cs typeface="Times New Roman"/>
              </a:rPr>
              <a:t> </a:t>
            </a:r>
            <a:r>
              <a:rPr sz="2400" dirty="0">
                <a:solidFill>
                  <a:srgbClr val="03499E"/>
                </a:solidFill>
                <a:latin typeface="Times New Roman"/>
                <a:cs typeface="Times New Roman"/>
              </a:rPr>
              <a:t>giá</a:t>
            </a:r>
            <a:r>
              <a:rPr sz="2400" spc="-25" dirty="0">
                <a:solidFill>
                  <a:srgbClr val="03499E"/>
                </a:solidFill>
                <a:latin typeface="Times New Roman"/>
                <a:cs typeface="Times New Roman"/>
              </a:rPr>
              <a:t> HSDT,</a:t>
            </a:r>
            <a:r>
              <a:rPr sz="2400" spc="-5" dirty="0">
                <a:solidFill>
                  <a:srgbClr val="03499E"/>
                </a:solidFill>
                <a:latin typeface="Times New Roman"/>
                <a:cs typeface="Times New Roman"/>
              </a:rPr>
              <a:t> </a:t>
            </a:r>
            <a:r>
              <a:rPr sz="2400" dirty="0">
                <a:solidFill>
                  <a:srgbClr val="03499E"/>
                </a:solidFill>
                <a:latin typeface="Times New Roman"/>
                <a:cs typeface="Times New Roman"/>
              </a:rPr>
              <a:t>BMT</a:t>
            </a:r>
            <a:r>
              <a:rPr sz="2400" spc="-60" dirty="0">
                <a:solidFill>
                  <a:srgbClr val="03499E"/>
                </a:solidFill>
                <a:latin typeface="Times New Roman"/>
                <a:cs typeface="Times New Roman"/>
              </a:rPr>
              <a:t> </a:t>
            </a:r>
            <a:r>
              <a:rPr sz="2400" dirty="0">
                <a:solidFill>
                  <a:srgbClr val="03499E"/>
                </a:solidFill>
                <a:latin typeface="Times New Roman"/>
                <a:cs typeface="Times New Roman"/>
              </a:rPr>
              <a:t>trình</a:t>
            </a:r>
            <a:r>
              <a:rPr sz="2400" spc="-35" dirty="0">
                <a:solidFill>
                  <a:srgbClr val="03499E"/>
                </a:solidFill>
                <a:latin typeface="Times New Roman"/>
                <a:cs typeface="Times New Roman"/>
              </a:rPr>
              <a:t> </a:t>
            </a:r>
            <a:r>
              <a:rPr sz="2400" spc="-10" dirty="0">
                <a:solidFill>
                  <a:srgbClr val="03499E"/>
                </a:solidFill>
                <a:latin typeface="Times New Roman"/>
                <a:cs typeface="Times New Roman"/>
              </a:rPr>
              <a:t>KQLCNT</a:t>
            </a:r>
            <a:r>
              <a:rPr sz="2400" spc="-80" dirty="0">
                <a:solidFill>
                  <a:srgbClr val="03499E"/>
                </a:solidFill>
                <a:latin typeface="Times New Roman"/>
                <a:cs typeface="Times New Roman"/>
              </a:rPr>
              <a:t> </a:t>
            </a:r>
            <a:r>
              <a:rPr sz="2400" dirty="0">
                <a:solidFill>
                  <a:srgbClr val="03499E"/>
                </a:solidFill>
                <a:latin typeface="Times New Roman"/>
                <a:cs typeface="Times New Roman"/>
              </a:rPr>
              <a:t>nêu</a:t>
            </a:r>
            <a:r>
              <a:rPr sz="2400" spc="-25" dirty="0">
                <a:solidFill>
                  <a:srgbClr val="03499E"/>
                </a:solidFill>
                <a:latin typeface="Times New Roman"/>
                <a:cs typeface="Times New Roman"/>
              </a:rPr>
              <a:t> rõ </a:t>
            </a:r>
            <a:r>
              <a:rPr sz="2400" dirty="0">
                <a:solidFill>
                  <a:srgbClr val="03499E"/>
                </a:solidFill>
                <a:latin typeface="Times New Roman"/>
                <a:cs typeface="Times New Roman"/>
              </a:rPr>
              <a:t>ý</a:t>
            </a:r>
            <a:r>
              <a:rPr sz="2400" spc="-5" dirty="0">
                <a:solidFill>
                  <a:srgbClr val="03499E"/>
                </a:solidFill>
                <a:latin typeface="Times New Roman"/>
                <a:cs typeface="Times New Roman"/>
              </a:rPr>
              <a:t> </a:t>
            </a:r>
            <a:r>
              <a:rPr sz="2400" dirty="0">
                <a:solidFill>
                  <a:srgbClr val="03499E"/>
                </a:solidFill>
                <a:latin typeface="Times New Roman"/>
                <a:cs typeface="Times New Roman"/>
              </a:rPr>
              <a:t>kiến của BMT</a:t>
            </a:r>
            <a:r>
              <a:rPr sz="2400" spc="-45" dirty="0">
                <a:solidFill>
                  <a:srgbClr val="03499E"/>
                </a:solidFill>
                <a:latin typeface="Times New Roman"/>
                <a:cs typeface="Times New Roman"/>
              </a:rPr>
              <a:t> </a:t>
            </a:r>
            <a:r>
              <a:rPr sz="2400" dirty="0">
                <a:solidFill>
                  <a:srgbClr val="03499E"/>
                </a:solidFill>
                <a:latin typeface="Times New Roman"/>
                <a:cs typeface="Times New Roman"/>
              </a:rPr>
              <a:t>về</a:t>
            </a:r>
            <a:r>
              <a:rPr sz="2400" spc="-10" dirty="0">
                <a:solidFill>
                  <a:srgbClr val="03499E"/>
                </a:solidFill>
                <a:latin typeface="Times New Roman"/>
                <a:cs typeface="Times New Roman"/>
              </a:rPr>
              <a:t> </a:t>
            </a:r>
            <a:r>
              <a:rPr sz="2400" dirty="0">
                <a:solidFill>
                  <a:srgbClr val="03499E"/>
                </a:solidFill>
                <a:latin typeface="Times New Roman"/>
                <a:cs typeface="Times New Roman"/>
              </a:rPr>
              <a:t>kết quả</a:t>
            </a:r>
            <a:r>
              <a:rPr sz="2400" spc="-5" dirty="0">
                <a:solidFill>
                  <a:srgbClr val="03499E"/>
                </a:solidFill>
                <a:latin typeface="Times New Roman"/>
                <a:cs typeface="Times New Roman"/>
              </a:rPr>
              <a:t> </a:t>
            </a:r>
            <a:r>
              <a:rPr sz="2400" dirty="0">
                <a:solidFill>
                  <a:srgbClr val="03499E"/>
                </a:solidFill>
                <a:latin typeface="Times New Roman"/>
                <a:cs typeface="Times New Roman"/>
              </a:rPr>
              <a:t>đánh</a:t>
            </a:r>
            <a:r>
              <a:rPr sz="2400" spc="-5" dirty="0">
                <a:solidFill>
                  <a:srgbClr val="03499E"/>
                </a:solidFill>
                <a:latin typeface="Times New Roman"/>
                <a:cs typeface="Times New Roman"/>
              </a:rPr>
              <a:t> </a:t>
            </a:r>
            <a:r>
              <a:rPr sz="2400" dirty="0">
                <a:solidFill>
                  <a:srgbClr val="03499E"/>
                </a:solidFill>
                <a:latin typeface="Times New Roman"/>
                <a:cs typeface="Times New Roman"/>
              </a:rPr>
              <a:t>giá</a:t>
            </a:r>
            <a:r>
              <a:rPr sz="2400" spc="5" dirty="0">
                <a:solidFill>
                  <a:srgbClr val="03499E"/>
                </a:solidFill>
                <a:latin typeface="Times New Roman"/>
                <a:cs typeface="Times New Roman"/>
              </a:rPr>
              <a:t> </a:t>
            </a:r>
            <a:r>
              <a:rPr sz="2400" dirty="0">
                <a:solidFill>
                  <a:srgbClr val="03499E"/>
                </a:solidFill>
                <a:latin typeface="Times New Roman"/>
                <a:cs typeface="Times New Roman"/>
              </a:rPr>
              <a:t>của</a:t>
            </a:r>
            <a:r>
              <a:rPr sz="2400" spc="-55" dirty="0">
                <a:solidFill>
                  <a:srgbClr val="03499E"/>
                </a:solidFill>
                <a:latin typeface="Times New Roman"/>
                <a:cs typeface="Times New Roman"/>
              </a:rPr>
              <a:t> </a:t>
            </a:r>
            <a:r>
              <a:rPr sz="2400" dirty="0">
                <a:solidFill>
                  <a:srgbClr val="03499E"/>
                </a:solidFill>
                <a:latin typeface="Times New Roman"/>
                <a:cs typeface="Times New Roman"/>
              </a:rPr>
              <a:t>TCG</a:t>
            </a:r>
            <a:r>
              <a:rPr sz="2400" spc="5" dirty="0">
                <a:solidFill>
                  <a:srgbClr val="03499E"/>
                </a:solidFill>
                <a:latin typeface="Times New Roman"/>
                <a:cs typeface="Times New Roman"/>
              </a:rPr>
              <a:t> </a:t>
            </a:r>
            <a:r>
              <a:rPr sz="2400" dirty="0">
                <a:solidFill>
                  <a:srgbClr val="03499E"/>
                </a:solidFill>
                <a:latin typeface="Wingdings"/>
                <a:cs typeface="Wingdings"/>
              </a:rPr>
              <a:t></a:t>
            </a:r>
            <a:r>
              <a:rPr sz="2400" dirty="0">
                <a:solidFill>
                  <a:srgbClr val="03499E"/>
                </a:solidFill>
                <a:latin typeface="Times New Roman"/>
                <a:cs typeface="Times New Roman"/>
              </a:rPr>
              <a:t> thẩm</a:t>
            </a:r>
            <a:r>
              <a:rPr sz="2400" spc="-5" dirty="0">
                <a:solidFill>
                  <a:srgbClr val="03499E"/>
                </a:solidFill>
                <a:latin typeface="Times New Roman"/>
                <a:cs typeface="Times New Roman"/>
              </a:rPr>
              <a:t> </a:t>
            </a:r>
            <a:r>
              <a:rPr sz="2400" dirty="0">
                <a:solidFill>
                  <a:srgbClr val="03499E"/>
                </a:solidFill>
                <a:latin typeface="Times New Roman"/>
                <a:cs typeface="Times New Roman"/>
              </a:rPr>
              <a:t>định</a:t>
            </a:r>
            <a:r>
              <a:rPr sz="2400" spc="10" dirty="0">
                <a:solidFill>
                  <a:srgbClr val="03499E"/>
                </a:solidFill>
                <a:latin typeface="Times New Roman"/>
                <a:cs typeface="Times New Roman"/>
              </a:rPr>
              <a:t> </a:t>
            </a:r>
            <a:r>
              <a:rPr sz="2400" spc="-50" dirty="0">
                <a:solidFill>
                  <a:srgbClr val="03499E"/>
                </a:solidFill>
                <a:latin typeface="Wingdings"/>
                <a:cs typeface="Wingdings"/>
              </a:rPr>
              <a:t></a:t>
            </a:r>
            <a:r>
              <a:rPr sz="2400" spc="-50" dirty="0">
                <a:solidFill>
                  <a:srgbClr val="03499E"/>
                </a:solidFill>
                <a:latin typeface="Times New Roman"/>
                <a:cs typeface="Times New Roman"/>
              </a:rPr>
              <a:t> </a:t>
            </a:r>
            <a:r>
              <a:rPr sz="2400" dirty="0">
                <a:solidFill>
                  <a:srgbClr val="03499E"/>
                </a:solidFill>
                <a:latin typeface="Times New Roman"/>
                <a:cs typeface="Times New Roman"/>
              </a:rPr>
              <a:t>phê duyệt</a:t>
            </a:r>
            <a:r>
              <a:rPr sz="2400" spc="-15" dirty="0">
                <a:solidFill>
                  <a:srgbClr val="03499E"/>
                </a:solidFill>
                <a:latin typeface="Times New Roman"/>
                <a:cs typeface="Times New Roman"/>
              </a:rPr>
              <a:t> </a:t>
            </a:r>
            <a:r>
              <a:rPr sz="2400" dirty="0">
                <a:solidFill>
                  <a:srgbClr val="03499E"/>
                </a:solidFill>
                <a:latin typeface="Times New Roman"/>
                <a:cs typeface="Times New Roman"/>
              </a:rPr>
              <a:t>căn cứ tờ</a:t>
            </a:r>
            <a:r>
              <a:rPr sz="2400" spc="-15" dirty="0">
                <a:solidFill>
                  <a:srgbClr val="03499E"/>
                </a:solidFill>
                <a:latin typeface="Times New Roman"/>
                <a:cs typeface="Times New Roman"/>
              </a:rPr>
              <a:t> </a:t>
            </a:r>
            <a:r>
              <a:rPr sz="2400" dirty="0">
                <a:solidFill>
                  <a:srgbClr val="03499E"/>
                </a:solidFill>
                <a:latin typeface="Times New Roman"/>
                <a:cs typeface="Times New Roman"/>
              </a:rPr>
              <a:t>trình</a:t>
            </a:r>
            <a:r>
              <a:rPr sz="2400" spc="-15" dirty="0">
                <a:solidFill>
                  <a:srgbClr val="03499E"/>
                </a:solidFill>
                <a:latin typeface="Times New Roman"/>
                <a:cs typeface="Times New Roman"/>
              </a:rPr>
              <a:t> </a:t>
            </a:r>
            <a:r>
              <a:rPr sz="2400" dirty="0">
                <a:solidFill>
                  <a:srgbClr val="03499E"/>
                </a:solidFill>
                <a:latin typeface="Times New Roman"/>
                <a:cs typeface="Times New Roman"/>
              </a:rPr>
              <a:t>phê duyệt,</a:t>
            </a:r>
            <a:r>
              <a:rPr sz="2400" spc="-15" dirty="0">
                <a:solidFill>
                  <a:srgbClr val="03499E"/>
                </a:solidFill>
                <a:latin typeface="Times New Roman"/>
                <a:cs typeface="Times New Roman"/>
              </a:rPr>
              <a:t> </a:t>
            </a:r>
            <a:r>
              <a:rPr sz="2400" spc="-20" dirty="0">
                <a:solidFill>
                  <a:srgbClr val="03499E"/>
                </a:solidFill>
                <a:latin typeface="Times New Roman"/>
                <a:cs typeface="Times New Roman"/>
              </a:rPr>
              <a:t>BCTĐ</a:t>
            </a:r>
            <a:endParaRPr sz="2400">
              <a:latin typeface="Times New Roman"/>
              <a:cs typeface="Times New Roman"/>
            </a:endParaRPr>
          </a:p>
          <a:p>
            <a:pPr marL="241300" marR="11430" indent="-229235">
              <a:lnSpc>
                <a:spcPct val="86100"/>
              </a:lnSpc>
              <a:spcBef>
                <a:spcPts val="600"/>
              </a:spcBef>
              <a:buChar char="•"/>
              <a:tabLst>
                <a:tab pos="241300" algn="l"/>
              </a:tabLst>
            </a:pPr>
            <a:r>
              <a:rPr sz="2400" dirty="0">
                <a:solidFill>
                  <a:srgbClr val="03499E"/>
                </a:solidFill>
                <a:latin typeface="Times New Roman"/>
                <a:cs typeface="Times New Roman"/>
              </a:rPr>
              <a:t>VB</a:t>
            </a:r>
            <a:r>
              <a:rPr sz="2400" spc="-30" dirty="0">
                <a:solidFill>
                  <a:srgbClr val="03499E"/>
                </a:solidFill>
                <a:latin typeface="Times New Roman"/>
                <a:cs typeface="Times New Roman"/>
              </a:rPr>
              <a:t> </a:t>
            </a:r>
            <a:r>
              <a:rPr sz="2400" dirty="0">
                <a:solidFill>
                  <a:srgbClr val="03499E"/>
                </a:solidFill>
                <a:latin typeface="Times New Roman"/>
                <a:cs typeface="Times New Roman"/>
              </a:rPr>
              <a:t>phê</a:t>
            </a:r>
            <a:r>
              <a:rPr sz="2400" spc="-30" dirty="0">
                <a:solidFill>
                  <a:srgbClr val="03499E"/>
                </a:solidFill>
                <a:latin typeface="Times New Roman"/>
                <a:cs typeface="Times New Roman"/>
              </a:rPr>
              <a:t> </a:t>
            </a:r>
            <a:r>
              <a:rPr sz="2400" dirty="0">
                <a:solidFill>
                  <a:srgbClr val="03499E"/>
                </a:solidFill>
                <a:latin typeface="Times New Roman"/>
                <a:cs typeface="Times New Roman"/>
              </a:rPr>
              <a:t>duyệt</a:t>
            </a:r>
            <a:r>
              <a:rPr sz="2400" spc="-35" dirty="0">
                <a:solidFill>
                  <a:srgbClr val="03499E"/>
                </a:solidFill>
                <a:latin typeface="Times New Roman"/>
                <a:cs typeface="Times New Roman"/>
              </a:rPr>
              <a:t> </a:t>
            </a:r>
            <a:r>
              <a:rPr sz="2400" spc="-10" dirty="0">
                <a:solidFill>
                  <a:srgbClr val="03499E"/>
                </a:solidFill>
                <a:latin typeface="Times New Roman"/>
                <a:cs typeface="Times New Roman"/>
              </a:rPr>
              <a:t>KQLCNT:</a:t>
            </a:r>
            <a:r>
              <a:rPr sz="2400" spc="-5" dirty="0">
                <a:solidFill>
                  <a:srgbClr val="03499E"/>
                </a:solidFill>
                <a:latin typeface="Times New Roman"/>
                <a:cs typeface="Times New Roman"/>
              </a:rPr>
              <a:t> </a:t>
            </a:r>
            <a:r>
              <a:rPr sz="2400" dirty="0">
                <a:solidFill>
                  <a:srgbClr val="03499E"/>
                </a:solidFill>
                <a:latin typeface="Times New Roman"/>
                <a:cs typeface="Times New Roman"/>
              </a:rPr>
              <a:t>tên</a:t>
            </a:r>
            <a:r>
              <a:rPr sz="2400" spc="-30" dirty="0">
                <a:solidFill>
                  <a:srgbClr val="03499E"/>
                </a:solidFill>
                <a:latin typeface="Times New Roman"/>
                <a:cs typeface="Times New Roman"/>
              </a:rPr>
              <a:t> </a:t>
            </a:r>
            <a:r>
              <a:rPr sz="2400" spc="-35" dirty="0">
                <a:solidFill>
                  <a:srgbClr val="03499E"/>
                </a:solidFill>
                <a:latin typeface="Times New Roman"/>
                <a:cs typeface="Times New Roman"/>
              </a:rPr>
              <a:t>NT,</a:t>
            </a:r>
            <a:r>
              <a:rPr sz="2400" spc="-25" dirty="0">
                <a:solidFill>
                  <a:srgbClr val="03499E"/>
                </a:solidFill>
                <a:latin typeface="Times New Roman"/>
                <a:cs typeface="Times New Roman"/>
              </a:rPr>
              <a:t> </a:t>
            </a:r>
            <a:r>
              <a:rPr sz="2400" dirty="0">
                <a:solidFill>
                  <a:srgbClr val="03499E"/>
                </a:solidFill>
                <a:latin typeface="Times New Roman"/>
                <a:cs typeface="Times New Roman"/>
              </a:rPr>
              <a:t>giá</a:t>
            </a:r>
            <a:r>
              <a:rPr sz="2400" spc="-30" dirty="0">
                <a:solidFill>
                  <a:srgbClr val="03499E"/>
                </a:solidFill>
                <a:latin typeface="Times New Roman"/>
                <a:cs typeface="Times New Roman"/>
              </a:rPr>
              <a:t> </a:t>
            </a:r>
            <a:r>
              <a:rPr sz="2400" dirty="0">
                <a:solidFill>
                  <a:srgbClr val="03499E"/>
                </a:solidFill>
                <a:latin typeface="Times New Roman"/>
                <a:cs typeface="Times New Roman"/>
              </a:rPr>
              <a:t>trúng</a:t>
            </a:r>
            <a:r>
              <a:rPr sz="2400" spc="-35" dirty="0">
                <a:solidFill>
                  <a:srgbClr val="03499E"/>
                </a:solidFill>
                <a:latin typeface="Times New Roman"/>
                <a:cs typeface="Times New Roman"/>
              </a:rPr>
              <a:t> </a:t>
            </a:r>
            <a:r>
              <a:rPr sz="2400" dirty="0">
                <a:solidFill>
                  <a:srgbClr val="03499E"/>
                </a:solidFill>
                <a:latin typeface="Times New Roman"/>
                <a:cs typeface="Times New Roman"/>
              </a:rPr>
              <a:t>thầu,</a:t>
            </a:r>
            <a:r>
              <a:rPr sz="2400" spc="-30" dirty="0">
                <a:solidFill>
                  <a:srgbClr val="03499E"/>
                </a:solidFill>
                <a:latin typeface="Times New Roman"/>
                <a:cs typeface="Times New Roman"/>
              </a:rPr>
              <a:t> </a:t>
            </a:r>
            <a:r>
              <a:rPr sz="2400" dirty="0">
                <a:solidFill>
                  <a:srgbClr val="03499E"/>
                </a:solidFill>
                <a:latin typeface="Times New Roman"/>
                <a:cs typeface="Times New Roman"/>
              </a:rPr>
              <a:t>loại</a:t>
            </a:r>
            <a:r>
              <a:rPr sz="2400" spc="-30" dirty="0">
                <a:solidFill>
                  <a:srgbClr val="03499E"/>
                </a:solidFill>
                <a:latin typeface="Times New Roman"/>
                <a:cs typeface="Times New Roman"/>
              </a:rPr>
              <a:t> </a:t>
            </a:r>
            <a:r>
              <a:rPr sz="2400" dirty="0">
                <a:solidFill>
                  <a:srgbClr val="03499E"/>
                </a:solidFill>
                <a:latin typeface="Times New Roman"/>
                <a:cs typeface="Times New Roman"/>
              </a:rPr>
              <a:t>HĐ,</a:t>
            </a:r>
            <a:r>
              <a:rPr sz="2400" spc="-30" dirty="0">
                <a:solidFill>
                  <a:srgbClr val="03499E"/>
                </a:solidFill>
                <a:latin typeface="Times New Roman"/>
                <a:cs typeface="Times New Roman"/>
              </a:rPr>
              <a:t> </a:t>
            </a:r>
            <a:r>
              <a:rPr sz="2400" spc="-20" dirty="0">
                <a:solidFill>
                  <a:srgbClr val="03499E"/>
                </a:solidFill>
                <a:latin typeface="Times New Roman"/>
                <a:cs typeface="Times New Roman"/>
              </a:rPr>
              <a:t>thời </a:t>
            </a:r>
            <a:r>
              <a:rPr sz="2400" dirty="0">
                <a:solidFill>
                  <a:srgbClr val="03499E"/>
                </a:solidFill>
                <a:latin typeface="Times New Roman"/>
                <a:cs typeface="Times New Roman"/>
              </a:rPr>
              <a:t>gian</a:t>
            </a:r>
            <a:r>
              <a:rPr sz="2400" spc="-5" dirty="0">
                <a:solidFill>
                  <a:srgbClr val="03499E"/>
                </a:solidFill>
                <a:latin typeface="Times New Roman"/>
                <a:cs typeface="Times New Roman"/>
              </a:rPr>
              <a:t> </a:t>
            </a:r>
            <a:r>
              <a:rPr sz="2400" dirty="0">
                <a:solidFill>
                  <a:srgbClr val="03499E"/>
                </a:solidFill>
                <a:latin typeface="Times New Roman"/>
                <a:cs typeface="Times New Roman"/>
              </a:rPr>
              <a:t>thực</a:t>
            </a:r>
            <a:r>
              <a:rPr sz="2400" spc="-5" dirty="0">
                <a:solidFill>
                  <a:srgbClr val="03499E"/>
                </a:solidFill>
                <a:latin typeface="Times New Roman"/>
                <a:cs typeface="Times New Roman"/>
              </a:rPr>
              <a:t> </a:t>
            </a:r>
            <a:r>
              <a:rPr sz="2400" dirty="0">
                <a:solidFill>
                  <a:srgbClr val="03499E"/>
                </a:solidFill>
                <a:latin typeface="Times New Roman"/>
                <a:cs typeface="Times New Roman"/>
              </a:rPr>
              <a:t>hiện</a:t>
            </a:r>
            <a:r>
              <a:rPr sz="2400" spc="-10" dirty="0">
                <a:solidFill>
                  <a:srgbClr val="03499E"/>
                </a:solidFill>
                <a:latin typeface="Times New Roman"/>
                <a:cs typeface="Times New Roman"/>
              </a:rPr>
              <a:t> </a:t>
            </a:r>
            <a:r>
              <a:rPr sz="2400" dirty="0">
                <a:solidFill>
                  <a:srgbClr val="03499E"/>
                </a:solidFill>
                <a:latin typeface="Times New Roman"/>
                <a:cs typeface="Times New Roman"/>
              </a:rPr>
              <a:t>gói</a:t>
            </a:r>
            <a:r>
              <a:rPr sz="2400" spc="-5" dirty="0">
                <a:solidFill>
                  <a:srgbClr val="03499E"/>
                </a:solidFill>
                <a:latin typeface="Times New Roman"/>
                <a:cs typeface="Times New Roman"/>
              </a:rPr>
              <a:t> </a:t>
            </a:r>
            <a:r>
              <a:rPr sz="2400" dirty="0">
                <a:solidFill>
                  <a:srgbClr val="03499E"/>
                </a:solidFill>
                <a:latin typeface="Times New Roman"/>
                <a:cs typeface="Times New Roman"/>
              </a:rPr>
              <a:t>thầu,</a:t>
            </a:r>
            <a:r>
              <a:rPr sz="2400" spc="-15" dirty="0">
                <a:solidFill>
                  <a:srgbClr val="03499E"/>
                </a:solidFill>
                <a:latin typeface="Times New Roman"/>
                <a:cs typeface="Times New Roman"/>
              </a:rPr>
              <a:t> </a:t>
            </a:r>
            <a:r>
              <a:rPr sz="2400" dirty="0">
                <a:solidFill>
                  <a:srgbClr val="03499E"/>
                </a:solidFill>
                <a:latin typeface="Times New Roman"/>
                <a:cs typeface="Times New Roman"/>
              </a:rPr>
              <a:t>thời</a:t>
            </a:r>
            <a:r>
              <a:rPr sz="2400" spc="-10" dirty="0">
                <a:solidFill>
                  <a:srgbClr val="03499E"/>
                </a:solidFill>
                <a:latin typeface="Times New Roman"/>
                <a:cs typeface="Times New Roman"/>
              </a:rPr>
              <a:t> </a:t>
            </a:r>
            <a:r>
              <a:rPr sz="2400" dirty="0">
                <a:solidFill>
                  <a:srgbClr val="03499E"/>
                </a:solidFill>
                <a:latin typeface="Times New Roman"/>
                <a:cs typeface="Times New Roman"/>
              </a:rPr>
              <a:t>gian</a:t>
            </a:r>
            <a:r>
              <a:rPr sz="2400" spc="-5" dirty="0">
                <a:solidFill>
                  <a:srgbClr val="03499E"/>
                </a:solidFill>
                <a:latin typeface="Times New Roman"/>
                <a:cs typeface="Times New Roman"/>
              </a:rPr>
              <a:t> </a:t>
            </a:r>
            <a:r>
              <a:rPr sz="2400" dirty="0">
                <a:solidFill>
                  <a:srgbClr val="03499E"/>
                </a:solidFill>
                <a:latin typeface="Times New Roman"/>
                <a:cs typeface="Times New Roman"/>
              </a:rPr>
              <a:t>thực</a:t>
            </a:r>
            <a:r>
              <a:rPr sz="2400" spc="-15" dirty="0">
                <a:solidFill>
                  <a:srgbClr val="03499E"/>
                </a:solidFill>
                <a:latin typeface="Times New Roman"/>
                <a:cs typeface="Times New Roman"/>
              </a:rPr>
              <a:t> </a:t>
            </a:r>
            <a:r>
              <a:rPr sz="2400" dirty="0">
                <a:solidFill>
                  <a:srgbClr val="03499E"/>
                </a:solidFill>
                <a:latin typeface="Times New Roman"/>
                <a:cs typeface="Times New Roman"/>
              </a:rPr>
              <a:t>hiện</a:t>
            </a:r>
            <a:r>
              <a:rPr sz="2400" spc="-5" dirty="0">
                <a:solidFill>
                  <a:srgbClr val="03499E"/>
                </a:solidFill>
                <a:latin typeface="Times New Roman"/>
                <a:cs typeface="Times New Roman"/>
              </a:rPr>
              <a:t> </a:t>
            </a:r>
            <a:r>
              <a:rPr sz="2400" dirty="0">
                <a:solidFill>
                  <a:srgbClr val="03499E"/>
                </a:solidFill>
                <a:latin typeface="Times New Roman"/>
                <a:cs typeface="Times New Roman"/>
              </a:rPr>
              <a:t>HĐ (tính</a:t>
            </a:r>
            <a:r>
              <a:rPr sz="2400" spc="-25" dirty="0">
                <a:solidFill>
                  <a:srgbClr val="03499E"/>
                </a:solidFill>
                <a:latin typeface="Times New Roman"/>
                <a:cs typeface="Times New Roman"/>
              </a:rPr>
              <a:t> </a:t>
            </a:r>
            <a:r>
              <a:rPr sz="2400" dirty="0">
                <a:solidFill>
                  <a:srgbClr val="03499E"/>
                </a:solidFill>
                <a:latin typeface="Times New Roman"/>
                <a:cs typeface="Times New Roman"/>
              </a:rPr>
              <a:t>từ</a:t>
            </a:r>
            <a:r>
              <a:rPr sz="2400" spc="-5" dirty="0">
                <a:solidFill>
                  <a:srgbClr val="03499E"/>
                </a:solidFill>
                <a:latin typeface="Times New Roman"/>
                <a:cs typeface="Times New Roman"/>
              </a:rPr>
              <a:t> </a:t>
            </a:r>
            <a:r>
              <a:rPr sz="2400" dirty="0">
                <a:solidFill>
                  <a:srgbClr val="03499E"/>
                </a:solidFill>
                <a:latin typeface="Times New Roman"/>
                <a:cs typeface="Times New Roman"/>
              </a:rPr>
              <a:t>ngày </a:t>
            </a:r>
            <a:r>
              <a:rPr sz="2400" spc="-25" dirty="0">
                <a:solidFill>
                  <a:srgbClr val="03499E"/>
                </a:solidFill>
                <a:latin typeface="Times New Roman"/>
                <a:cs typeface="Times New Roman"/>
              </a:rPr>
              <a:t>hợp </a:t>
            </a:r>
            <a:r>
              <a:rPr sz="2400" dirty="0">
                <a:solidFill>
                  <a:srgbClr val="03499E"/>
                </a:solidFill>
                <a:latin typeface="Times New Roman"/>
                <a:cs typeface="Times New Roman"/>
              </a:rPr>
              <a:t>đồng có hiệu</a:t>
            </a:r>
            <a:r>
              <a:rPr sz="2400" spc="-10" dirty="0">
                <a:solidFill>
                  <a:srgbClr val="03499E"/>
                </a:solidFill>
                <a:latin typeface="Times New Roman"/>
                <a:cs typeface="Times New Roman"/>
              </a:rPr>
              <a:t> </a:t>
            </a:r>
            <a:r>
              <a:rPr sz="2400" dirty="0">
                <a:solidFill>
                  <a:srgbClr val="03499E"/>
                </a:solidFill>
                <a:latin typeface="Times New Roman"/>
                <a:cs typeface="Times New Roman"/>
              </a:rPr>
              <a:t>lực cho đến</a:t>
            </a:r>
            <a:r>
              <a:rPr sz="2400" spc="-10" dirty="0">
                <a:solidFill>
                  <a:srgbClr val="03499E"/>
                </a:solidFill>
                <a:latin typeface="Times New Roman"/>
                <a:cs typeface="Times New Roman"/>
              </a:rPr>
              <a:t> </a:t>
            </a:r>
            <a:r>
              <a:rPr sz="2400" dirty="0">
                <a:solidFill>
                  <a:srgbClr val="03499E"/>
                </a:solidFill>
                <a:latin typeface="Times New Roman"/>
                <a:cs typeface="Times New Roman"/>
              </a:rPr>
              <a:t>khi các</a:t>
            </a:r>
            <a:r>
              <a:rPr sz="2400" spc="-10" dirty="0">
                <a:solidFill>
                  <a:srgbClr val="03499E"/>
                </a:solidFill>
                <a:latin typeface="Times New Roman"/>
                <a:cs typeface="Times New Roman"/>
              </a:rPr>
              <a:t> </a:t>
            </a:r>
            <a:r>
              <a:rPr sz="2400" dirty="0">
                <a:solidFill>
                  <a:srgbClr val="03499E"/>
                </a:solidFill>
                <a:latin typeface="Times New Roman"/>
                <a:cs typeface="Times New Roman"/>
              </a:rPr>
              <a:t>bên</a:t>
            </a:r>
            <a:r>
              <a:rPr sz="2400" spc="5" dirty="0">
                <a:solidFill>
                  <a:srgbClr val="03499E"/>
                </a:solidFill>
                <a:latin typeface="Times New Roman"/>
                <a:cs typeface="Times New Roman"/>
              </a:rPr>
              <a:t> </a:t>
            </a:r>
            <a:r>
              <a:rPr sz="2400" dirty="0">
                <a:solidFill>
                  <a:srgbClr val="03499E"/>
                </a:solidFill>
                <a:latin typeface="Times New Roman"/>
                <a:cs typeface="Times New Roman"/>
              </a:rPr>
              <a:t>đã hoàn</a:t>
            </a:r>
            <a:r>
              <a:rPr sz="2400" spc="-15" dirty="0">
                <a:solidFill>
                  <a:srgbClr val="03499E"/>
                </a:solidFill>
                <a:latin typeface="Times New Roman"/>
                <a:cs typeface="Times New Roman"/>
              </a:rPr>
              <a:t> </a:t>
            </a:r>
            <a:r>
              <a:rPr sz="2400" dirty="0">
                <a:solidFill>
                  <a:srgbClr val="03499E"/>
                </a:solidFill>
                <a:latin typeface="Times New Roman"/>
                <a:cs typeface="Times New Roman"/>
              </a:rPr>
              <a:t>thành</a:t>
            </a:r>
            <a:r>
              <a:rPr sz="2400" spc="5" dirty="0">
                <a:solidFill>
                  <a:srgbClr val="03499E"/>
                </a:solidFill>
                <a:latin typeface="Times New Roman"/>
                <a:cs typeface="Times New Roman"/>
              </a:rPr>
              <a:t> </a:t>
            </a:r>
            <a:r>
              <a:rPr sz="2400" dirty="0">
                <a:solidFill>
                  <a:srgbClr val="03499E"/>
                </a:solidFill>
                <a:latin typeface="Times New Roman"/>
                <a:cs typeface="Times New Roman"/>
              </a:rPr>
              <a:t>các</a:t>
            </a:r>
            <a:r>
              <a:rPr sz="2400" spc="-10" dirty="0">
                <a:solidFill>
                  <a:srgbClr val="03499E"/>
                </a:solidFill>
                <a:latin typeface="Times New Roman"/>
                <a:cs typeface="Times New Roman"/>
              </a:rPr>
              <a:t> </a:t>
            </a:r>
            <a:r>
              <a:rPr sz="2400" dirty="0">
                <a:solidFill>
                  <a:srgbClr val="03499E"/>
                </a:solidFill>
                <a:latin typeface="Times New Roman"/>
                <a:cs typeface="Times New Roman"/>
              </a:rPr>
              <a:t>nghĩa</a:t>
            </a:r>
            <a:r>
              <a:rPr sz="2400" spc="5" dirty="0">
                <a:solidFill>
                  <a:srgbClr val="03499E"/>
                </a:solidFill>
                <a:latin typeface="Times New Roman"/>
                <a:cs typeface="Times New Roman"/>
              </a:rPr>
              <a:t> </a:t>
            </a:r>
            <a:r>
              <a:rPr sz="2400" spc="-25" dirty="0">
                <a:solidFill>
                  <a:srgbClr val="03499E"/>
                </a:solidFill>
                <a:latin typeface="Times New Roman"/>
                <a:cs typeface="Times New Roman"/>
              </a:rPr>
              <a:t>vụ </a:t>
            </a:r>
            <a:r>
              <a:rPr sz="2400" dirty="0">
                <a:solidFill>
                  <a:srgbClr val="03499E"/>
                </a:solidFill>
                <a:latin typeface="Times New Roman"/>
                <a:cs typeface="Times New Roman"/>
              </a:rPr>
              <a:t>theo</a:t>
            </a:r>
            <a:r>
              <a:rPr sz="2400" spc="-15" dirty="0">
                <a:solidFill>
                  <a:srgbClr val="03499E"/>
                </a:solidFill>
                <a:latin typeface="Times New Roman"/>
                <a:cs typeface="Times New Roman"/>
              </a:rPr>
              <a:t> </a:t>
            </a:r>
            <a:r>
              <a:rPr sz="2400" dirty="0">
                <a:solidFill>
                  <a:srgbClr val="03499E"/>
                </a:solidFill>
                <a:latin typeface="Times New Roman"/>
                <a:cs typeface="Times New Roman"/>
              </a:rPr>
              <a:t>hợp</a:t>
            </a:r>
            <a:r>
              <a:rPr sz="2400" spc="-10" dirty="0">
                <a:solidFill>
                  <a:srgbClr val="03499E"/>
                </a:solidFill>
                <a:latin typeface="Times New Roman"/>
                <a:cs typeface="Times New Roman"/>
              </a:rPr>
              <a:t> </a:t>
            </a:r>
            <a:r>
              <a:rPr sz="2400" dirty="0">
                <a:solidFill>
                  <a:srgbClr val="03499E"/>
                </a:solidFill>
                <a:latin typeface="Times New Roman"/>
                <a:cs typeface="Times New Roman"/>
              </a:rPr>
              <a:t>đồng),</a:t>
            </a:r>
            <a:r>
              <a:rPr sz="2400" spc="-10" dirty="0">
                <a:solidFill>
                  <a:srgbClr val="03499E"/>
                </a:solidFill>
                <a:latin typeface="Times New Roman"/>
                <a:cs typeface="Times New Roman"/>
              </a:rPr>
              <a:t> </a:t>
            </a:r>
            <a:r>
              <a:rPr sz="2400" dirty="0">
                <a:solidFill>
                  <a:srgbClr val="03499E"/>
                </a:solidFill>
                <a:latin typeface="Times New Roman"/>
                <a:cs typeface="Times New Roman"/>
              </a:rPr>
              <a:t>nội</a:t>
            </a:r>
            <a:r>
              <a:rPr sz="2400" spc="-15" dirty="0">
                <a:solidFill>
                  <a:srgbClr val="03499E"/>
                </a:solidFill>
                <a:latin typeface="Times New Roman"/>
                <a:cs typeface="Times New Roman"/>
              </a:rPr>
              <a:t> </a:t>
            </a:r>
            <a:r>
              <a:rPr sz="2400" dirty="0">
                <a:solidFill>
                  <a:srgbClr val="03499E"/>
                </a:solidFill>
                <a:latin typeface="Times New Roman"/>
                <a:cs typeface="Times New Roman"/>
              </a:rPr>
              <a:t>dung</a:t>
            </a:r>
            <a:r>
              <a:rPr sz="2400" spc="-15" dirty="0">
                <a:solidFill>
                  <a:srgbClr val="03499E"/>
                </a:solidFill>
                <a:latin typeface="Times New Roman"/>
                <a:cs typeface="Times New Roman"/>
              </a:rPr>
              <a:t> </a:t>
            </a:r>
            <a:r>
              <a:rPr sz="2400" spc="-20" dirty="0">
                <a:solidFill>
                  <a:srgbClr val="03499E"/>
                </a:solidFill>
                <a:latin typeface="Times New Roman"/>
                <a:cs typeface="Times New Roman"/>
              </a:rPr>
              <a:t>khác</a:t>
            </a:r>
            <a:endParaRPr sz="2400">
              <a:latin typeface="Times New Roman"/>
              <a:cs typeface="Times New Roman"/>
            </a:endParaRPr>
          </a:p>
          <a:p>
            <a:pPr marL="241300" marR="5080" indent="-229235">
              <a:lnSpc>
                <a:spcPts val="2480"/>
              </a:lnSpc>
              <a:spcBef>
                <a:spcPts val="620"/>
              </a:spcBef>
              <a:buChar char="•"/>
              <a:tabLst>
                <a:tab pos="241300" algn="l"/>
              </a:tabLst>
            </a:pPr>
            <a:r>
              <a:rPr sz="2400" dirty="0">
                <a:solidFill>
                  <a:srgbClr val="03499E"/>
                </a:solidFill>
                <a:latin typeface="Times New Roman"/>
                <a:cs typeface="Times New Roman"/>
              </a:rPr>
              <a:t>Đăng</a:t>
            </a:r>
            <a:r>
              <a:rPr sz="2400" spc="-25" dirty="0">
                <a:solidFill>
                  <a:srgbClr val="03499E"/>
                </a:solidFill>
                <a:latin typeface="Times New Roman"/>
                <a:cs typeface="Times New Roman"/>
              </a:rPr>
              <a:t> </a:t>
            </a:r>
            <a:r>
              <a:rPr sz="2400" dirty="0">
                <a:solidFill>
                  <a:srgbClr val="03499E"/>
                </a:solidFill>
                <a:latin typeface="Times New Roman"/>
                <a:cs typeface="Times New Roman"/>
              </a:rPr>
              <a:t>tải</a:t>
            </a:r>
            <a:r>
              <a:rPr sz="2400" spc="-25" dirty="0">
                <a:solidFill>
                  <a:srgbClr val="03499E"/>
                </a:solidFill>
                <a:latin typeface="Times New Roman"/>
                <a:cs typeface="Times New Roman"/>
              </a:rPr>
              <a:t> </a:t>
            </a:r>
            <a:r>
              <a:rPr sz="2400" dirty="0">
                <a:solidFill>
                  <a:srgbClr val="03499E"/>
                </a:solidFill>
                <a:latin typeface="Times New Roman"/>
                <a:cs typeface="Times New Roman"/>
              </a:rPr>
              <a:t>KQLCNT</a:t>
            </a:r>
            <a:r>
              <a:rPr sz="2400" spc="-50" dirty="0">
                <a:solidFill>
                  <a:srgbClr val="03499E"/>
                </a:solidFill>
                <a:latin typeface="Times New Roman"/>
                <a:cs typeface="Times New Roman"/>
              </a:rPr>
              <a:t> </a:t>
            </a:r>
            <a:r>
              <a:rPr sz="2400" dirty="0">
                <a:solidFill>
                  <a:srgbClr val="03499E"/>
                </a:solidFill>
                <a:latin typeface="Times New Roman"/>
                <a:cs typeface="Times New Roman"/>
              </a:rPr>
              <a:t>trong</a:t>
            </a:r>
            <a:r>
              <a:rPr sz="2400" spc="-20" dirty="0">
                <a:solidFill>
                  <a:srgbClr val="03499E"/>
                </a:solidFill>
                <a:latin typeface="Times New Roman"/>
                <a:cs typeface="Times New Roman"/>
              </a:rPr>
              <a:t> </a:t>
            </a:r>
            <a:r>
              <a:rPr sz="2400" dirty="0">
                <a:solidFill>
                  <a:srgbClr val="03499E"/>
                </a:solidFill>
                <a:latin typeface="Times New Roman"/>
                <a:cs typeface="Times New Roman"/>
              </a:rPr>
              <a:t>vòng</a:t>
            </a:r>
            <a:r>
              <a:rPr sz="2400" spc="-20" dirty="0">
                <a:solidFill>
                  <a:srgbClr val="03499E"/>
                </a:solidFill>
                <a:latin typeface="Times New Roman"/>
                <a:cs typeface="Times New Roman"/>
              </a:rPr>
              <a:t> </a:t>
            </a:r>
            <a:r>
              <a:rPr sz="2400" dirty="0">
                <a:solidFill>
                  <a:srgbClr val="03499E"/>
                </a:solidFill>
                <a:latin typeface="Times New Roman"/>
                <a:cs typeface="Times New Roman"/>
              </a:rPr>
              <a:t>05</a:t>
            </a:r>
            <a:r>
              <a:rPr sz="2400" spc="-20" dirty="0">
                <a:solidFill>
                  <a:srgbClr val="03499E"/>
                </a:solidFill>
                <a:latin typeface="Times New Roman"/>
                <a:cs typeface="Times New Roman"/>
              </a:rPr>
              <a:t> </a:t>
            </a:r>
            <a:r>
              <a:rPr sz="2400" dirty="0">
                <a:solidFill>
                  <a:srgbClr val="03499E"/>
                </a:solidFill>
                <a:latin typeface="Times New Roman"/>
                <a:cs typeface="Times New Roman"/>
              </a:rPr>
              <a:t>ngày</a:t>
            </a:r>
            <a:r>
              <a:rPr sz="2400" spc="-30" dirty="0">
                <a:solidFill>
                  <a:srgbClr val="03499E"/>
                </a:solidFill>
                <a:latin typeface="Times New Roman"/>
                <a:cs typeface="Times New Roman"/>
              </a:rPr>
              <a:t> </a:t>
            </a:r>
            <a:r>
              <a:rPr sz="2400" spc="-10" dirty="0">
                <a:solidFill>
                  <a:srgbClr val="03499E"/>
                </a:solidFill>
                <a:latin typeface="Times New Roman"/>
                <a:cs typeface="Times New Roman"/>
              </a:rPr>
              <a:t>lv,</a:t>
            </a:r>
            <a:r>
              <a:rPr sz="2400" spc="-20" dirty="0">
                <a:solidFill>
                  <a:srgbClr val="03499E"/>
                </a:solidFill>
                <a:latin typeface="Times New Roman"/>
                <a:cs typeface="Times New Roman"/>
              </a:rPr>
              <a:t> </a:t>
            </a:r>
            <a:r>
              <a:rPr sz="2400" dirty="0">
                <a:solidFill>
                  <a:srgbClr val="03499E"/>
                </a:solidFill>
                <a:latin typeface="Times New Roman"/>
                <a:cs typeface="Times New Roman"/>
              </a:rPr>
              <a:t>gửi</a:t>
            </a:r>
            <a:r>
              <a:rPr sz="2400" spc="-20" dirty="0">
                <a:solidFill>
                  <a:srgbClr val="03499E"/>
                </a:solidFill>
                <a:latin typeface="Times New Roman"/>
                <a:cs typeface="Times New Roman"/>
              </a:rPr>
              <a:t> </a:t>
            </a:r>
            <a:r>
              <a:rPr sz="2400" dirty="0">
                <a:solidFill>
                  <a:srgbClr val="03499E"/>
                </a:solidFill>
                <a:latin typeface="Times New Roman"/>
                <a:cs typeface="Times New Roman"/>
              </a:rPr>
              <a:t>văn</a:t>
            </a:r>
            <a:r>
              <a:rPr sz="2400" spc="-25" dirty="0">
                <a:solidFill>
                  <a:srgbClr val="03499E"/>
                </a:solidFill>
                <a:latin typeface="Times New Roman"/>
                <a:cs typeface="Times New Roman"/>
              </a:rPr>
              <a:t> </a:t>
            </a:r>
            <a:r>
              <a:rPr sz="2400" dirty="0">
                <a:solidFill>
                  <a:srgbClr val="03499E"/>
                </a:solidFill>
                <a:latin typeface="Times New Roman"/>
                <a:cs typeface="Times New Roman"/>
              </a:rPr>
              <a:t>bản</a:t>
            </a:r>
            <a:r>
              <a:rPr sz="2400" spc="-30" dirty="0">
                <a:solidFill>
                  <a:srgbClr val="03499E"/>
                </a:solidFill>
                <a:latin typeface="Times New Roman"/>
                <a:cs typeface="Times New Roman"/>
              </a:rPr>
              <a:t> </a:t>
            </a:r>
            <a:r>
              <a:rPr sz="2400" dirty="0">
                <a:solidFill>
                  <a:srgbClr val="03499E"/>
                </a:solidFill>
                <a:latin typeface="Times New Roman"/>
                <a:cs typeface="Times New Roman"/>
              </a:rPr>
              <a:t>thông</a:t>
            </a:r>
            <a:r>
              <a:rPr sz="2400" spc="-20" dirty="0">
                <a:solidFill>
                  <a:srgbClr val="03499E"/>
                </a:solidFill>
                <a:latin typeface="Times New Roman"/>
                <a:cs typeface="Times New Roman"/>
              </a:rPr>
              <a:t> </a:t>
            </a:r>
            <a:r>
              <a:rPr sz="2400" spc="-25" dirty="0">
                <a:solidFill>
                  <a:srgbClr val="03499E"/>
                </a:solidFill>
                <a:latin typeface="Times New Roman"/>
                <a:cs typeface="Times New Roman"/>
              </a:rPr>
              <a:t>báo </a:t>
            </a:r>
            <a:r>
              <a:rPr sz="2400" dirty="0">
                <a:solidFill>
                  <a:srgbClr val="03499E"/>
                </a:solidFill>
                <a:latin typeface="Times New Roman"/>
                <a:cs typeface="Times New Roman"/>
              </a:rPr>
              <a:t>cho</a:t>
            </a:r>
            <a:r>
              <a:rPr sz="2400" spc="-10" dirty="0">
                <a:solidFill>
                  <a:srgbClr val="03499E"/>
                </a:solidFill>
                <a:latin typeface="Times New Roman"/>
                <a:cs typeface="Times New Roman"/>
              </a:rPr>
              <a:t> </a:t>
            </a:r>
            <a:r>
              <a:rPr sz="2400" dirty="0">
                <a:solidFill>
                  <a:srgbClr val="03499E"/>
                </a:solidFill>
                <a:latin typeface="Times New Roman"/>
                <a:cs typeface="Times New Roman"/>
              </a:rPr>
              <a:t>NT</a:t>
            </a:r>
            <a:r>
              <a:rPr sz="2400" spc="-55" dirty="0">
                <a:solidFill>
                  <a:srgbClr val="03499E"/>
                </a:solidFill>
                <a:latin typeface="Times New Roman"/>
                <a:cs typeface="Times New Roman"/>
              </a:rPr>
              <a:t> </a:t>
            </a:r>
            <a:r>
              <a:rPr sz="2400" dirty="0">
                <a:solidFill>
                  <a:srgbClr val="03499E"/>
                </a:solidFill>
                <a:latin typeface="Times New Roman"/>
                <a:cs typeface="Times New Roman"/>
              </a:rPr>
              <a:t>thêm</a:t>
            </a:r>
            <a:r>
              <a:rPr sz="2400" spc="-15" dirty="0">
                <a:solidFill>
                  <a:srgbClr val="03499E"/>
                </a:solidFill>
                <a:latin typeface="Times New Roman"/>
                <a:cs typeface="Times New Roman"/>
              </a:rPr>
              <a:t> </a:t>
            </a:r>
            <a:r>
              <a:rPr sz="2400" dirty="0">
                <a:solidFill>
                  <a:srgbClr val="03499E"/>
                </a:solidFill>
                <a:latin typeface="Times New Roman"/>
                <a:cs typeface="Times New Roman"/>
              </a:rPr>
              <a:t>các</a:t>
            </a:r>
            <a:r>
              <a:rPr sz="2400" spc="-5" dirty="0">
                <a:solidFill>
                  <a:srgbClr val="03499E"/>
                </a:solidFill>
                <a:latin typeface="Times New Roman"/>
                <a:cs typeface="Times New Roman"/>
              </a:rPr>
              <a:t> </a:t>
            </a:r>
            <a:r>
              <a:rPr sz="2400" dirty="0">
                <a:solidFill>
                  <a:srgbClr val="03499E"/>
                </a:solidFill>
                <a:latin typeface="Times New Roman"/>
                <a:cs typeface="Times New Roman"/>
              </a:rPr>
              <a:t>ND:</a:t>
            </a:r>
            <a:r>
              <a:rPr sz="2400" spc="-10" dirty="0">
                <a:solidFill>
                  <a:srgbClr val="03499E"/>
                </a:solidFill>
                <a:latin typeface="Times New Roman"/>
                <a:cs typeface="Times New Roman"/>
              </a:rPr>
              <a:t> </a:t>
            </a:r>
            <a:r>
              <a:rPr sz="2400" dirty="0">
                <a:solidFill>
                  <a:srgbClr val="03499E"/>
                </a:solidFill>
                <a:latin typeface="Times New Roman"/>
                <a:cs typeface="Times New Roman"/>
              </a:rPr>
              <a:t>DS</a:t>
            </a:r>
            <a:r>
              <a:rPr sz="2400" spc="-15" dirty="0">
                <a:solidFill>
                  <a:srgbClr val="03499E"/>
                </a:solidFill>
                <a:latin typeface="Times New Roman"/>
                <a:cs typeface="Times New Roman"/>
              </a:rPr>
              <a:t> </a:t>
            </a:r>
            <a:r>
              <a:rPr sz="2400" dirty="0">
                <a:solidFill>
                  <a:srgbClr val="03499E"/>
                </a:solidFill>
                <a:latin typeface="Times New Roman"/>
                <a:cs typeface="Times New Roman"/>
              </a:rPr>
              <a:t>NT</a:t>
            </a:r>
            <a:r>
              <a:rPr sz="2400" spc="-55" dirty="0">
                <a:solidFill>
                  <a:srgbClr val="03499E"/>
                </a:solidFill>
                <a:latin typeface="Times New Roman"/>
                <a:cs typeface="Times New Roman"/>
              </a:rPr>
              <a:t> </a:t>
            </a:r>
            <a:r>
              <a:rPr sz="2400" dirty="0">
                <a:solidFill>
                  <a:srgbClr val="03499E"/>
                </a:solidFill>
                <a:latin typeface="Times New Roman"/>
                <a:cs typeface="Times New Roman"/>
              </a:rPr>
              <a:t>không</a:t>
            </a:r>
            <a:r>
              <a:rPr sz="2400" spc="-5" dirty="0">
                <a:solidFill>
                  <a:srgbClr val="03499E"/>
                </a:solidFill>
                <a:latin typeface="Times New Roman"/>
                <a:cs typeface="Times New Roman"/>
              </a:rPr>
              <a:t> </a:t>
            </a:r>
            <a:r>
              <a:rPr sz="2400" dirty="0">
                <a:solidFill>
                  <a:srgbClr val="03499E"/>
                </a:solidFill>
                <a:latin typeface="Times New Roman"/>
                <a:cs typeface="Times New Roman"/>
              </a:rPr>
              <a:t>trúng</a:t>
            </a:r>
            <a:r>
              <a:rPr sz="2400" spc="-25" dirty="0">
                <a:solidFill>
                  <a:srgbClr val="03499E"/>
                </a:solidFill>
                <a:latin typeface="Times New Roman"/>
                <a:cs typeface="Times New Roman"/>
              </a:rPr>
              <a:t> </a:t>
            </a:r>
            <a:r>
              <a:rPr sz="2400" dirty="0">
                <a:solidFill>
                  <a:srgbClr val="03499E"/>
                </a:solidFill>
                <a:latin typeface="Times New Roman"/>
                <a:cs typeface="Times New Roman"/>
              </a:rPr>
              <a:t>thầu</a:t>
            </a:r>
            <a:r>
              <a:rPr sz="2400" spc="-10" dirty="0">
                <a:solidFill>
                  <a:srgbClr val="03499E"/>
                </a:solidFill>
                <a:latin typeface="Times New Roman"/>
                <a:cs typeface="Times New Roman"/>
              </a:rPr>
              <a:t> </a:t>
            </a:r>
            <a:r>
              <a:rPr sz="2400" dirty="0">
                <a:solidFill>
                  <a:srgbClr val="03499E"/>
                </a:solidFill>
                <a:latin typeface="Times New Roman"/>
                <a:cs typeface="Times New Roman"/>
              </a:rPr>
              <a:t>+</a:t>
            </a:r>
            <a:r>
              <a:rPr sz="2400" spc="-10" dirty="0">
                <a:solidFill>
                  <a:srgbClr val="03499E"/>
                </a:solidFill>
                <a:latin typeface="Times New Roman"/>
                <a:cs typeface="Times New Roman"/>
              </a:rPr>
              <a:t> </a:t>
            </a:r>
            <a:r>
              <a:rPr sz="2400" dirty="0">
                <a:solidFill>
                  <a:srgbClr val="03499E"/>
                </a:solidFill>
                <a:latin typeface="Times New Roman"/>
                <a:cs typeface="Times New Roman"/>
              </a:rPr>
              <a:t>tóm</a:t>
            </a:r>
            <a:r>
              <a:rPr sz="2400" spc="-15" dirty="0">
                <a:solidFill>
                  <a:srgbClr val="03499E"/>
                </a:solidFill>
                <a:latin typeface="Times New Roman"/>
                <a:cs typeface="Times New Roman"/>
              </a:rPr>
              <a:t> </a:t>
            </a:r>
            <a:r>
              <a:rPr sz="2400" dirty="0">
                <a:solidFill>
                  <a:srgbClr val="03499E"/>
                </a:solidFill>
                <a:latin typeface="Times New Roman"/>
                <a:cs typeface="Times New Roman"/>
              </a:rPr>
              <a:t>tắt</a:t>
            </a:r>
            <a:r>
              <a:rPr sz="2400" spc="-15" dirty="0">
                <a:solidFill>
                  <a:srgbClr val="03499E"/>
                </a:solidFill>
                <a:latin typeface="Times New Roman"/>
                <a:cs typeface="Times New Roman"/>
              </a:rPr>
              <a:t> </a:t>
            </a:r>
            <a:r>
              <a:rPr sz="2400" dirty="0">
                <a:solidFill>
                  <a:srgbClr val="03499E"/>
                </a:solidFill>
                <a:latin typeface="Times New Roman"/>
                <a:cs typeface="Times New Roman"/>
              </a:rPr>
              <a:t>lý</a:t>
            </a:r>
            <a:r>
              <a:rPr sz="2400" spc="-10" dirty="0">
                <a:solidFill>
                  <a:srgbClr val="03499E"/>
                </a:solidFill>
                <a:latin typeface="Times New Roman"/>
                <a:cs typeface="Times New Roman"/>
              </a:rPr>
              <a:t> </a:t>
            </a:r>
            <a:r>
              <a:rPr sz="2400" spc="-25" dirty="0">
                <a:solidFill>
                  <a:srgbClr val="03499E"/>
                </a:solidFill>
                <a:latin typeface="Times New Roman"/>
                <a:cs typeface="Times New Roman"/>
              </a:rPr>
              <a:t>do, </a:t>
            </a:r>
            <a:r>
              <a:rPr sz="2400" dirty="0">
                <a:solidFill>
                  <a:srgbClr val="03499E"/>
                </a:solidFill>
                <a:latin typeface="Times New Roman"/>
                <a:cs typeface="Times New Roman"/>
              </a:rPr>
              <a:t>kế hoạch hoàn thiện,</a:t>
            </a:r>
            <a:r>
              <a:rPr sz="2400" spc="-10" dirty="0">
                <a:solidFill>
                  <a:srgbClr val="03499E"/>
                </a:solidFill>
                <a:latin typeface="Times New Roman"/>
                <a:cs typeface="Times New Roman"/>
              </a:rPr>
              <a:t> </a:t>
            </a:r>
            <a:r>
              <a:rPr sz="2400" dirty="0">
                <a:solidFill>
                  <a:srgbClr val="03499E"/>
                </a:solidFill>
                <a:latin typeface="Times New Roman"/>
                <a:cs typeface="Times New Roman"/>
              </a:rPr>
              <a:t>ký kết</a:t>
            </a:r>
            <a:r>
              <a:rPr sz="2400" spc="5" dirty="0">
                <a:solidFill>
                  <a:srgbClr val="03499E"/>
                </a:solidFill>
                <a:latin typeface="Times New Roman"/>
                <a:cs typeface="Times New Roman"/>
              </a:rPr>
              <a:t> </a:t>
            </a:r>
            <a:r>
              <a:rPr sz="2400" spc="-25" dirty="0">
                <a:solidFill>
                  <a:srgbClr val="03499E"/>
                </a:solidFill>
                <a:latin typeface="Times New Roman"/>
                <a:cs typeface="Times New Roman"/>
              </a:rPr>
              <a:t>HĐ</a:t>
            </a:r>
            <a:endParaRPr sz="2400">
              <a:latin typeface="Times New Roman"/>
              <a:cs typeface="Times New Roman"/>
            </a:endParaRPr>
          </a:p>
          <a:p>
            <a:pPr marL="241300" marR="45085" indent="-229235">
              <a:lnSpc>
                <a:spcPct val="86300"/>
              </a:lnSpc>
              <a:spcBef>
                <a:spcPts val="590"/>
              </a:spcBef>
              <a:buChar char="•"/>
              <a:tabLst>
                <a:tab pos="241300" algn="l"/>
              </a:tabLst>
            </a:pPr>
            <a:r>
              <a:rPr sz="2400" dirty="0">
                <a:solidFill>
                  <a:srgbClr val="03499E"/>
                </a:solidFill>
                <a:latin typeface="Times New Roman"/>
                <a:cs typeface="Times New Roman"/>
              </a:rPr>
              <a:t>Trường</a:t>
            </a:r>
            <a:r>
              <a:rPr sz="2400" spc="-15" dirty="0">
                <a:solidFill>
                  <a:srgbClr val="03499E"/>
                </a:solidFill>
                <a:latin typeface="Times New Roman"/>
                <a:cs typeface="Times New Roman"/>
              </a:rPr>
              <a:t> </a:t>
            </a:r>
            <a:r>
              <a:rPr sz="2400" dirty="0">
                <a:solidFill>
                  <a:srgbClr val="03499E"/>
                </a:solidFill>
                <a:latin typeface="Times New Roman"/>
                <a:cs typeface="Times New Roman"/>
              </a:rPr>
              <a:t>hợp</a:t>
            </a:r>
            <a:r>
              <a:rPr sz="2400" spc="-10" dirty="0">
                <a:solidFill>
                  <a:srgbClr val="03499E"/>
                </a:solidFill>
                <a:latin typeface="Times New Roman"/>
                <a:cs typeface="Times New Roman"/>
              </a:rPr>
              <a:t> </a:t>
            </a:r>
            <a:r>
              <a:rPr sz="2400" dirty="0">
                <a:solidFill>
                  <a:srgbClr val="03499E"/>
                </a:solidFill>
                <a:latin typeface="Times New Roman"/>
                <a:cs typeface="Times New Roman"/>
              </a:rPr>
              <a:t>có</a:t>
            </a:r>
            <a:r>
              <a:rPr sz="2400" spc="-25" dirty="0">
                <a:solidFill>
                  <a:srgbClr val="03499E"/>
                </a:solidFill>
                <a:latin typeface="Times New Roman"/>
                <a:cs typeface="Times New Roman"/>
              </a:rPr>
              <a:t> </a:t>
            </a:r>
            <a:r>
              <a:rPr sz="2400" dirty="0">
                <a:solidFill>
                  <a:srgbClr val="03499E"/>
                </a:solidFill>
                <a:latin typeface="Times New Roman"/>
                <a:cs typeface="Times New Roman"/>
              </a:rPr>
              <a:t>yêu</a:t>
            </a:r>
            <a:r>
              <a:rPr sz="2400" spc="-15" dirty="0">
                <a:solidFill>
                  <a:srgbClr val="03499E"/>
                </a:solidFill>
                <a:latin typeface="Times New Roman"/>
                <a:cs typeface="Times New Roman"/>
              </a:rPr>
              <a:t> </a:t>
            </a:r>
            <a:r>
              <a:rPr sz="2400" dirty="0">
                <a:solidFill>
                  <a:srgbClr val="03499E"/>
                </a:solidFill>
                <a:latin typeface="Times New Roman"/>
                <a:cs typeface="Times New Roman"/>
              </a:rPr>
              <a:t>cầu</a:t>
            </a:r>
            <a:r>
              <a:rPr sz="2400" spc="-10" dirty="0">
                <a:solidFill>
                  <a:srgbClr val="03499E"/>
                </a:solidFill>
                <a:latin typeface="Times New Roman"/>
                <a:cs typeface="Times New Roman"/>
              </a:rPr>
              <a:t> </a:t>
            </a:r>
            <a:r>
              <a:rPr sz="2400" dirty="0">
                <a:solidFill>
                  <a:srgbClr val="03499E"/>
                </a:solidFill>
                <a:latin typeface="Times New Roman"/>
                <a:cs typeface="Times New Roman"/>
              </a:rPr>
              <a:t>giải</a:t>
            </a:r>
            <a:r>
              <a:rPr sz="2400" spc="-10" dirty="0">
                <a:solidFill>
                  <a:srgbClr val="03499E"/>
                </a:solidFill>
                <a:latin typeface="Times New Roman"/>
                <a:cs typeface="Times New Roman"/>
              </a:rPr>
              <a:t> </a:t>
            </a:r>
            <a:r>
              <a:rPr sz="2400" dirty="0">
                <a:solidFill>
                  <a:srgbClr val="03499E"/>
                </a:solidFill>
                <a:latin typeface="Times New Roman"/>
                <a:cs typeface="Times New Roman"/>
              </a:rPr>
              <a:t>thích</a:t>
            </a:r>
            <a:r>
              <a:rPr sz="2400" spc="-35" dirty="0">
                <a:solidFill>
                  <a:srgbClr val="03499E"/>
                </a:solidFill>
                <a:latin typeface="Times New Roman"/>
                <a:cs typeface="Times New Roman"/>
              </a:rPr>
              <a:t> </a:t>
            </a:r>
            <a:r>
              <a:rPr sz="2400" dirty="0">
                <a:solidFill>
                  <a:srgbClr val="03499E"/>
                </a:solidFill>
                <a:latin typeface="Times New Roman"/>
                <a:cs typeface="Times New Roman"/>
              </a:rPr>
              <a:t>về</a:t>
            </a:r>
            <a:r>
              <a:rPr sz="2400" spc="-15" dirty="0">
                <a:solidFill>
                  <a:srgbClr val="03499E"/>
                </a:solidFill>
                <a:latin typeface="Times New Roman"/>
                <a:cs typeface="Times New Roman"/>
              </a:rPr>
              <a:t> </a:t>
            </a:r>
            <a:r>
              <a:rPr sz="2400" dirty="0">
                <a:solidFill>
                  <a:srgbClr val="03499E"/>
                </a:solidFill>
                <a:latin typeface="Times New Roman"/>
                <a:cs typeface="Times New Roman"/>
              </a:rPr>
              <a:t>lý</a:t>
            </a:r>
            <a:r>
              <a:rPr sz="2400" spc="-10" dirty="0">
                <a:solidFill>
                  <a:srgbClr val="03499E"/>
                </a:solidFill>
                <a:latin typeface="Times New Roman"/>
                <a:cs typeface="Times New Roman"/>
              </a:rPr>
              <a:t> </a:t>
            </a:r>
            <a:r>
              <a:rPr sz="2400" dirty="0">
                <a:solidFill>
                  <a:srgbClr val="03499E"/>
                </a:solidFill>
                <a:latin typeface="Times New Roman"/>
                <a:cs typeface="Times New Roman"/>
              </a:rPr>
              <a:t>do</a:t>
            </a:r>
            <a:r>
              <a:rPr sz="2400" spc="-10" dirty="0">
                <a:solidFill>
                  <a:srgbClr val="03499E"/>
                </a:solidFill>
                <a:latin typeface="Times New Roman"/>
                <a:cs typeface="Times New Roman"/>
              </a:rPr>
              <a:t> </a:t>
            </a:r>
            <a:r>
              <a:rPr sz="2400" dirty="0">
                <a:solidFill>
                  <a:srgbClr val="03499E"/>
                </a:solidFill>
                <a:latin typeface="Times New Roman"/>
                <a:cs typeface="Times New Roman"/>
              </a:rPr>
              <a:t>cụ</a:t>
            </a:r>
            <a:r>
              <a:rPr sz="2400" spc="-15" dirty="0">
                <a:solidFill>
                  <a:srgbClr val="03499E"/>
                </a:solidFill>
                <a:latin typeface="Times New Roman"/>
                <a:cs typeface="Times New Roman"/>
              </a:rPr>
              <a:t> </a:t>
            </a:r>
            <a:r>
              <a:rPr sz="2400" dirty="0">
                <a:solidFill>
                  <a:srgbClr val="03499E"/>
                </a:solidFill>
                <a:latin typeface="Times New Roman"/>
                <a:cs typeface="Times New Roman"/>
              </a:rPr>
              <a:t>thể</a:t>
            </a:r>
            <a:r>
              <a:rPr sz="2400" spc="-10" dirty="0">
                <a:solidFill>
                  <a:srgbClr val="03499E"/>
                </a:solidFill>
                <a:latin typeface="Times New Roman"/>
                <a:cs typeface="Times New Roman"/>
              </a:rPr>
              <a:t> </a:t>
            </a:r>
            <a:r>
              <a:rPr sz="2400" dirty="0">
                <a:solidFill>
                  <a:srgbClr val="03499E"/>
                </a:solidFill>
                <a:latin typeface="Times New Roman"/>
                <a:cs typeface="Times New Roman"/>
              </a:rPr>
              <a:t>nhà</a:t>
            </a:r>
            <a:r>
              <a:rPr sz="2400" spc="-10" dirty="0">
                <a:solidFill>
                  <a:srgbClr val="03499E"/>
                </a:solidFill>
                <a:latin typeface="Times New Roman"/>
                <a:cs typeface="Times New Roman"/>
              </a:rPr>
              <a:t> </a:t>
            </a:r>
            <a:r>
              <a:rPr sz="2400" dirty="0">
                <a:solidFill>
                  <a:srgbClr val="03499E"/>
                </a:solidFill>
                <a:latin typeface="Times New Roman"/>
                <a:cs typeface="Times New Roman"/>
              </a:rPr>
              <a:t>thầu</a:t>
            </a:r>
            <a:r>
              <a:rPr sz="2400" spc="-20" dirty="0">
                <a:solidFill>
                  <a:srgbClr val="03499E"/>
                </a:solidFill>
                <a:latin typeface="Times New Roman"/>
                <a:cs typeface="Times New Roman"/>
              </a:rPr>
              <a:t> </a:t>
            </a:r>
            <a:r>
              <a:rPr sz="2400" spc="-10" dirty="0">
                <a:solidFill>
                  <a:srgbClr val="03499E"/>
                </a:solidFill>
                <a:latin typeface="Times New Roman"/>
                <a:cs typeface="Times New Roman"/>
              </a:rPr>
              <a:t>không </a:t>
            </a:r>
            <a:r>
              <a:rPr sz="2400" dirty="0">
                <a:solidFill>
                  <a:srgbClr val="03499E"/>
                </a:solidFill>
                <a:latin typeface="Times New Roman"/>
                <a:cs typeface="Times New Roman"/>
              </a:rPr>
              <a:t>trúng</a:t>
            </a:r>
            <a:r>
              <a:rPr sz="2400" spc="-30" dirty="0">
                <a:solidFill>
                  <a:srgbClr val="03499E"/>
                </a:solidFill>
                <a:latin typeface="Times New Roman"/>
                <a:cs typeface="Times New Roman"/>
              </a:rPr>
              <a:t> </a:t>
            </a:r>
            <a:r>
              <a:rPr sz="2400" dirty="0">
                <a:solidFill>
                  <a:srgbClr val="03499E"/>
                </a:solidFill>
                <a:latin typeface="Times New Roman"/>
                <a:cs typeface="Times New Roman"/>
              </a:rPr>
              <a:t>thầu,</a:t>
            </a:r>
            <a:r>
              <a:rPr sz="2400" spc="-10" dirty="0">
                <a:solidFill>
                  <a:srgbClr val="03499E"/>
                </a:solidFill>
                <a:latin typeface="Times New Roman"/>
                <a:cs typeface="Times New Roman"/>
              </a:rPr>
              <a:t> </a:t>
            </a:r>
            <a:r>
              <a:rPr sz="2400" dirty="0">
                <a:solidFill>
                  <a:srgbClr val="03499E"/>
                </a:solidFill>
                <a:latin typeface="Times New Roman"/>
                <a:cs typeface="Times New Roman"/>
              </a:rPr>
              <a:t>nhà thầu gửi đề</a:t>
            </a:r>
            <a:r>
              <a:rPr sz="2400" spc="-15" dirty="0">
                <a:solidFill>
                  <a:srgbClr val="03499E"/>
                </a:solidFill>
                <a:latin typeface="Times New Roman"/>
                <a:cs typeface="Times New Roman"/>
              </a:rPr>
              <a:t> </a:t>
            </a:r>
            <a:r>
              <a:rPr sz="2400" dirty="0">
                <a:solidFill>
                  <a:srgbClr val="03499E"/>
                </a:solidFill>
                <a:latin typeface="Times New Roman"/>
                <a:cs typeface="Times New Roman"/>
              </a:rPr>
              <a:t>nghị tới</a:t>
            </a:r>
            <a:r>
              <a:rPr sz="2400" spc="-5" dirty="0">
                <a:solidFill>
                  <a:srgbClr val="03499E"/>
                </a:solidFill>
                <a:latin typeface="Times New Roman"/>
                <a:cs typeface="Times New Roman"/>
              </a:rPr>
              <a:t> </a:t>
            </a:r>
            <a:r>
              <a:rPr sz="2400" dirty="0">
                <a:solidFill>
                  <a:srgbClr val="03499E"/>
                </a:solidFill>
                <a:latin typeface="Times New Roman"/>
                <a:cs typeface="Times New Roman"/>
              </a:rPr>
              <a:t>chủ đầu</a:t>
            </a:r>
            <a:r>
              <a:rPr sz="2400" spc="-15" dirty="0">
                <a:solidFill>
                  <a:srgbClr val="03499E"/>
                </a:solidFill>
                <a:latin typeface="Times New Roman"/>
                <a:cs typeface="Times New Roman"/>
              </a:rPr>
              <a:t> </a:t>
            </a:r>
            <a:r>
              <a:rPr sz="2400" dirty="0">
                <a:solidFill>
                  <a:srgbClr val="03499E"/>
                </a:solidFill>
                <a:latin typeface="Times New Roman"/>
                <a:cs typeface="Times New Roman"/>
              </a:rPr>
              <a:t>tư hoặc gặp trực</a:t>
            </a:r>
            <a:r>
              <a:rPr sz="2400" spc="-15" dirty="0">
                <a:solidFill>
                  <a:srgbClr val="03499E"/>
                </a:solidFill>
                <a:latin typeface="Times New Roman"/>
                <a:cs typeface="Times New Roman"/>
              </a:rPr>
              <a:t> </a:t>
            </a:r>
            <a:r>
              <a:rPr sz="2400" spc="-20" dirty="0">
                <a:solidFill>
                  <a:srgbClr val="03499E"/>
                </a:solidFill>
                <a:latin typeface="Times New Roman"/>
                <a:cs typeface="Times New Roman"/>
              </a:rPr>
              <a:t>tiếp </a:t>
            </a:r>
            <a:r>
              <a:rPr sz="2400" dirty="0">
                <a:solidFill>
                  <a:srgbClr val="03499E"/>
                </a:solidFill>
                <a:latin typeface="Times New Roman"/>
                <a:cs typeface="Times New Roman"/>
              </a:rPr>
              <a:t>chủ đầu</a:t>
            </a:r>
            <a:r>
              <a:rPr sz="2400" spc="-10" dirty="0">
                <a:solidFill>
                  <a:srgbClr val="03499E"/>
                </a:solidFill>
                <a:latin typeface="Times New Roman"/>
                <a:cs typeface="Times New Roman"/>
              </a:rPr>
              <a:t> </a:t>
            </a:r>
            <a:r>
              <a:rPr sz="2400" dirty="0">
                <a:solidFill>
                  <a:srgbClr val="03499E"/>
                </a:solidFill>
                <a:latin typeface="Times New Roman"/>
                <a:cs typeface="Times New Roman"/>
              </a:rPr>
              <a:t>tư. Chủ đầu tư có</a:t>
            </a:r>
            <a:r>
              <a:rPr sz="2400" spc="-5" dirty="0">
                <a:solidFill>
                  <a:srgbClr val="03499E"/>
                </a:solidFill>
                <a:latin typeface="Times New Roman"/>
                <a:cs typeface="Times New Roman"/>
              </a:rPr>
              <a:t> </a:t>
            </a:r>
            <a:r>
              <a:rPr sz="2400" dirty="0">
                <a:solidFill>
                  <a:srgbClr val="03499E"/>
                </a:solidFill>
                <a:latin typeface="Times New Roman"/>
                <a:cs typeface="Times New Roman"/>
              </a:rPr>
              <a:t>trách</a:t>
            </a:r>
            <a:r>
              <a:rPr sz="2400" spc="-10" dirty="0">
                <a:solidFill>
                  <a:srgbClr val="03499E"/>
                </a:solidFill>
                <a:latin typeface="Times New Roman"/>
                <a:cs typeface="Times New Roman"/>
              </a:rPr>
              <a:t> </a:t>
            </a:r>
            <a:r>
              <a:rPr sz="2400" dirty="0">
                <a:solidFill>
                  <a:srgbClr val="03499E"/>
                </a:solidFill>
                <a:latin typeface="Times New Roman"/>
                <a:cs typeface="Times New Roman"/>
              </a:rPr>
              <a:t>nhiệm</a:t>
            </a:r>
            <a:r>
              <a:rPr sz="2400" spc="-5" dirty="0">
                <a:solidFill>
                  <a:srgbClr val="03499E"/>
                </a:solidFill>
                <a:latin typeface="Times New Roman"/>
                <a:cs typeface="Times New Roman"/>
              </a:rPr>
              <a:t> </a:t>
            </a:r>
            <a:r>
              <a:rPr sz="2400" dirty="0">
                <a:solidFill>
                  <a:srgbClr val="03499E"/>
                </a:solidFill>
                <a:latin typeface="Times New Roman"/>
                <a:cs typeface="Times New Roman"/>
              </a:rPr>
              <a:t>trả</a:t>
            </a:r>
            <a:r>
              <a:rPr sz="2400" spc="-10" dirty="0">
                <a:solidFill>
                  <a:srgbClr val="03499E"/>
                </a:solidFill>
                <a:latin typeface="Times New Roman"/>
                <a:cs typeface="Times New Roman"/>
              </a:rPr>
              <a:t> </a:t>
            </a:r>
            <a:r>
              <a:rPr sz="2400" dirty="0">
                <a:solidFill>
                  <a:srgbClr val="03499E"/>
                </a:solidFill>
                <a:latin typeface="Times New Roman"/>
                <a:cs typeface="Times New Roman"/>
              </a:rPr>
              <a:t>lời</a:t>
            </a:r>
            <a:r>
              <a:rPr sz="2400" spc="-5" dirty="0">
                <a:solidFill>
                  <a:srgbClr val="03499E"/>
                </a:solidFill>
                <a:latin typeface="Times New Roman"/>
                <a:cs typeface="Times New Roman"/>
              </a:rPr>
              <a:t> </a:t>
            </a:r>
            <a:r>
              <a:rPr sz="2400" dirty="0">
                <a:solidFill>
                  <a:srgbClr val="03499E"/>
                </a:solidFill>
                <a:latin typeface="Times New Roman"/>
                <a:cs typeface="Times New Roman"/>
              </a:rPr>
              <a:t>yêu cầu của</a:t>
            </a:r>
            <a:r>
              <a:rPr sz="2400" spc="5" dirty="0">
                <a:solidFill>
                  <a:srgbClr val="03499E"/>
                </a:solidFill>
                <a:latin typeface="Times New Roman"/>
                <a:cs typeface="Times New Roman"/>
              </a:rPr>
              <a:t> </a:t>
            </a:r>
            <a:r>
              <a:rPr sz="2400" spc="-25" dirty="0">
                <a:solidFill>
                  <a:srgbClr val="03499E"/>
                </a:solidFill>
                <a:latin typeface="Times New Roman"/>
                <a:cs typeface="Times New Roman"/>
              </a:rPr>
              <a:t>nhà </a:t>
            </a:r>
            <a:r>
              <a:rPr sz="2400" dirty="0">
                <a:solidFill>
                  <a:srgbClr val="03499E"/>
                </a:solidFill>
                <a:latin typeface="Times New Roman"/>
                <a:cs typeface="Times New Roman"/>
              </a:rPr>
              <a:t>thầu</a:t>
            </a:r>
            <a:r>
              <a:rPr sz="2400" spc="-10" dirty="0">
                <a:solidFill>
                  <a:srgbClr val="03499E"/>
                </a:solidFill>
                <a:latin typeface="Times New Roman"/>
                <a:cs typeface="Times New Roman"/>
              </a:rPr>
              <a:t> </a:t>
            </a:r>
            <a:r>
              <a:rPr sz="2400" dirty="0">
                <a:solidFill>
                  <a:srgbClr val="03499E"/>
                </a:solidFill>
                <a:latin typeface="Times New Roman"/>
                <a:cs typeface="Times New Roman"/>
              </a:rPr>
              <a:t>trong</a:t>
            </a:r>
            <a:r>
              <a:rPr sz="2400" spc="-15" dirty="0">
                <a:solidFill>
                  <a:srgbClr val="03499E"/>
                </a:solidFill>
                <a:latin typeface="Times New Roman"/>
                <a:cs typeface="Times New Roman"/>
              </a:rPr>
              <a:t> </a:t>
            </a:r>
            <a:r>
              <a:rPr sz="2400" dirty="0">
                <a:solidFill>
                  <a:srgbClr val="03499E"/>
                </a:solidFill>
                <a:latin typeface="Times New Roman"/>
                <a:cs typeface="Times New Roman"/>
              </a:rPr>
              <a:t>thời</a:t>
            </a:r>
            <a:r>
              <a:rPr sz="2400" spc="-15" dirty="0">
                <a:solidFill>
                  <a:srgbClr val="03499E"/>
                </a:solidFill>
                <a:latin typeface="Times New Roman"/>
                <a:cs typeface="Times New Roman"/>
              </a:rPr>
              <a:t> </a:t>
            </a:r>
            <a:r>
              <a:rPr sz="2400" dirty="0">
                <a:solidFill>
                  <a:srgbClr val="03499E"/>
                </a:solidFill>
                <a:latin typeface="Times New Roman"/>
                <a:cs typeface="Times New Roman"/>
              </a:rPr>
              <a:t>hạn</a:t>
            </a:r>
            <a:r>
              <a:rPr sz="2400" spc="-5" dirty="0">
                <a:solidFill>
                  <a:srgbClr val="03499E"/>
                </a:solidFill>
                <a:latin typeface="Times New Roman"/>
                <a:cs typeface="Times New Roman"/>
              </a:rPr>
              <a:t> </a:t>
            </a:r>
            <a:r>
              <a:rPr sz="2400" dirty="0">
                <a:solidFill>
                  <a:srgbClr val="03499E"/>
                </a:solidFill>
                <a:latin typeface="Times New Roman"/>
                <a:cs typeface="Times New Roman"/>
              </a:rPr>
              <a:t>02</a:t>
            </a:r>
            <a:r>
              <a:rPr sz="2400" spc="-5" dirty="0">
                <a:solidFill>
                  <a:srgbClr val="03499E"/>
                </a:solidFill>
                <a:latin typeface="Times New Roman"/>
                <a:cs typeface="Times New Roman"/>
              </a:rPr>
              <a:t> </a:t>
            </a:r>
            <a:r>
              <a:rPr sz="2400" dirty="0">
                <a:solidFill>
                  <a:srgbClr val="03499E"/>
                </a:solidFill>
                <a:latin typeface="Times New Roman"/>
                <a:cs typeface="Times New Roman"/>
              </a:rPr>
              <a:t>ngày</a:t>
            </a:r>
            <a:r>
              <a:rPr sz="2400" spc="-5" dirty="0">
                <a:solidFill>
                  <a:srgbClr val="03499E"/>
                </a:solidFill>
                <a:latin typeface="Times New Roman"/>
                <a:cs typeface="Times New Roman"/>
              </a:rPr>
              <a:t> </a:t>
            </a:r>
            <a:r>
              <a:rPr sz="2400" dirty="0">
                <a:solidFill>
                  <a:srgbClr val="03499E"/>
                </a:solidFill>
                <a:latin typeface="Times New Roman"/>
                <a:cs typeface="Times New Roman"/>
              </a:rPr>
              <a:t>làm</a:t>
            </a:r>
            <a:r>
              <a:rPr sz="2400" spc="-15" dirty="0">
                <a:solidFill>
                  <a:srgbClr val="03499E"/>
                </a:solidFill>
                <a:latin typeface="Times New Roman"/>
                <a:cs typeface="Times New Roman"/>
              </a:rPr>
              <a:t> </a:t>
            </a:r>
            <a:r>
              <a:rPr sz="2400" dirty="0">
                <a:solidFill>
                  <a:srgbClr val="03499E"/>
                </a:solidFill>
                <a:latin typeface="Times New Roman"/>
                <a:cs typeface="Times New Roman"/>
              </a:rPr>
              <a:t>việc</a:t>
            </a:r>
            <a:r>
              <a:rPr sz="2400" spc="-10" dirty="0">
                <a:solidFill>
                  <a:srgbClr val="03499E"/>
                </a:solidFill>
                <a:latin typeface="Times New Roman"/>
                <a:cs typeface="Times New Roman"/>
              </a:rPr>
              <a:t> </a:t>
            </a:r>
            <a:r>
              <a:rPr sz="2400" dirty="0">
                <a:solidFill>
                  <a:srgbClr val="03499E"/>
                </a:solidFill>
                <a:latin typeface="Times New Roman"/>
                <a:cs typeface="Times New Roman"/>
              </a:rPr>
              <a:t>kể</a:t>
            </a:r>
            <a:r>
              <a:rPr sz="2400" spc="-5" dirty="0">
                <a:solidFill>
                  <a:srgbClr val="03499E"/>
                </a:solidFill>
                <a:latin typeface="Times New Roman"/>
                <a:cs typeface="Times New Roman"/>
              </a:rPr>
              <a:t> </a:t>
            </a:r>
            <a:r>
              <a:rPr sz="2400" dirty="0">
                <a:solidFill>
                  <a:srgbClr val="03499E"/>
                </a:solidFill>
                <a:latin typeface="Times New Roman"/>
                <a:cs typeface="Times New Roman"/>
              </a:rPr>
              <a:t>từ</a:t>
            </a:r>
            <a:r>
              <a:rPr sz="2400" spc="-5" dirty="0">
                <a:solidFill>
                  <a:srgbClr val="03499E"/>
                </a:solidFill>
                <a:latin typeface="Times New Roman"/>
                <a:cs typeface="Times New Roman"/>
              </a:rPr>
              <a:t> </a:t>
            </a:r>
            <a:r>
              <a:rPr sz="2400" dirty="0">
                <a:solidFill>
                  <a:srgbClr val="03499E"/>
                </a:solidFill>
                <a:latin typeface="Times New Roman"/>
                <a:cs typeface="Times New Roman"/>
              </a:rPr>
              <a:t>ngày</a:t>
            </a:r>
            <a:r>
              <a:rPr sz="2400" spc="-15" dirty="0">
                <a:solidFill>
                  <a:srgbClr val="03499E"/>
                </a:solidFill>
                <a:latin typeface="Times New Roman"/>
                <a:cs typeface="Times New Roman"/>
              </a:rPr>
              <a:t> </a:t>
            </a:r>
            <a:r>
              <a:rPr sz="2400" dirty="0">
                <a:solidFill>
                  <a:srgbClr val="03499E"/>
                </a:solidFill>
                <a:latin typeface="Times New Roman"/>
                <a:cs typeface="Times New Roman"/>
              </a:rPr>
              <a:t>nhận</a:t>
            </a:r>
            <a:r>
              <a:rPr sz="2400" spc="-5" dirty="0">
                <a:solidFill>
                  <a:srgbClr val="03499E"/>
                </a:solidFill>
                <a:latin typeface="Times New Roman"/>
                <a:cs typeface="Times New Roman"/>
              </a:rPr>
              <a:t> </a:t>
            </a:r>
            <a:r>
              <a:rPr sz="2400" dirty="0">
                <a:solidFill>
                  <a:srgbClr val="03499E"/>
                </a:solidFill>
                <a:latin typeface="Times New Roman"/>
                <a:cs typeface="Times New Roman"/>
              </a:rPr>
              <a:t>được</a:t>
            </a:r>
            <a:r>
              <a:rPr sz="2400" spc="-5" dirty="0">
                <a:solidFill>
                  <a:srgbClr val="03499E"/>
                </a:solidFill>
                <a:latin typeface="Times New Roman"/>
                <a:cs typeface="Times New Roman"/>
              </a:rPr>
              <a:t> </a:t>
            </a:r>
            <a:r>
              <a:rPr sz="2400" spc="-25" dirty="0">
                <a:solidFill>
                  <a:srgbClr val="03499E"/>
                </a:solidFill>
                <a:latin typeface="Times New Roman"/>
                <a:cs typeface="Times New Roman"/>
              </a:rPr>
              <a:t>yêu </a:t>
            </a:r>
            <a:r>
              <a:rPr sz="2400" dirty="0">
                <a:solidFill>
                  <a:srgbClr val="03499E"/>
                </a:solidFill>
                <a:latin typeface="Times New Roman"/>
                <a:cs typeface="Times New Roman"/>
              </a:rPr>
              <a:t>cầu</a:t>
            </a:r>
            <a:r>
              <a:rPr sz="2400" spc="-10" dirty="0">
                <a:solidFill>
                  <a:srgbClr val="03499E"/>
                </a:solidFill>
                <a:latin typeface="Times New Roman"/>
                <a:cs typeface="Times New Roman"/>
              </a:rPr>
              <a:t> </a:t>
            </a:r>
            <a:r>
              <a:rPr sz="2400" dirty="0">
                <a:solidFill>
                  <a:srgbClr val="03499E"/>
                </a:solidFill>
                <a:latin typeface="Times New Roman"/>
                <a:cs typeface="Times New Roman"/>
              </a:rPr>
              <a:t>của nhà </a:t>
            </a:r>
            <a:r>
              <a:rPr sz="2400" spc="-20" dirty="0">
                <a:solidFill>
                  <a:srgbClr val="03499E"/>
                </a:solidFill>
                <a:latin typeface="Times New Roman"/>
                <a:cs typeface="Times New Roman"/>
              </a:rPr>
              <a:t>thầu</a:t>
            </a:r>
            <a:endParaRPr sz="2400">
              <a:latin typeface="Times New Roman"/>
              <a:cs typeface="Times New Roman"/>
            </a:endParaRPr>
          </a:p>
        </p:txBody>
      </p:sp>
      <p:grpSp>
        <p:nvGrpSpPr>
          <p:cNvPr id="6" name="object 6"/>
          <p:cNvGrpSpPr/>
          <p:nvPr/>
        </p:nvGrpSpPr>
        <p:grpSpPr>
          <a:xfrm>
            <a:off x="2019935" y="735330"/>
            <a:ext cx="6826884" cy="747395"/>
            <a:chOff x="2019935" y="735330"/>
            <a:chExt cx="6826884" cy="747395"/>
          </a:xfrm>
        </p:grpSpPr>
        <p:sp>
          <p:nvSpPr>
            <p:cNvPr id="7" name="object 7"/>
            <p:cNvSpPr/>
            <p:nvPr/>
          </p:nvSpPr>
          <p:spPr>
            <a:xfrm>
              <a:off x="2032635" y="748030"/>
              <a:ext cx="6801484" cy="721995"/>
            </a:xfrm>
            <a:custGeom>
              <a:avLst/>
              <a:gdLst/>
              <a:ahLst/>
              <a:cxnLst/>
              <a:rect l="l" t="t" r="r" b="b"/>
              <a:pathLst>
                <a:path w="6801484" h="721994">
                  <a:moveTo>
                    <a:pt x="6680834" y="0"/>
                  </a:moveTo>
                  <a:lnTo>
                    <a:pt x="120268" y="0"/>
                  </a:lnTo>
                  <a:lnTo>
                    <a:pt x="73455" y="9431"/>
                  </a:lnTo>
                  <a:lnTo>
                    <a:pt x="35226" y="35163"/>
                  </a:lnTo>
                  <a:lnTo>
                    <a:pt x="9451" y="73348"/>
                  </a:lnTo>
                  <a:lnTo>
                    <a:pt x="0" y="120142"/>
                  </a:lnTo>
                  <a:lnTo>
                    <a:pt x="0" y="601218"/>
                  </a:lnTo>
                  <a:lnTo>
                    <a:pt x="9451" y="648031"/>
                  </a:lnTo>
                  <a:lnTo>
                    <a:pt x="35226" y="686260"/>
                  </a:lnTo>
                  <a:lnTo>
                    <a:pt x="73455" y="712035"/>
                  </a:lnTo>
                  <a:lnTo>
                    <a:pt x="120268" y="721487"/>
                  </a:lnTo>
                  <a:lnTo>
                    <a:pt x="6680834" y="721487"/>
                  </a:lnTo>
                  <a:lnTo>
                    <a:pt x="6727648" y="712035"/>
                  </a:lnTo>
                  <a:lnTo>
                    <a:pt x="6765877" y="686260"/>
                  </a:lnTo>
                  <a:lnTo>
                    <a:pt x="6791652" y="648031"/>
                  </a:lnTo>
                  <a:lnTo>
                    <a:pt x="6801104" y="601218"/>
                  </a:lnTo>
                  <a:lnTo>
                    <a:pt x="6801104" y="120142"/>
                  </a:lnTo>
                  <a:lnTo>
                    <a:pt x="6791652" y="73348"/>
                  </a:lnTo>
                  <a:lnTo>
                    <a:pt x="6765877" y="35163"/>
                  </a:lnTo>
                  <a:lnTo>
                    <a:pt x="6727648" y="9431"/>
                  </a:lnTo>
                  <a:lnTo>
                    <a:pt x="6680834" y="0"/>
                  </a:lnTo>
                  <a:close/>
                </a:path>
              </a:pathLst>
            </a:custGeom>
            <a:solidFill>
              <a:srgbClr val="2A5F9E"/>
            </a:solidFill>
          </p:spPr>
          <p:txBody>
            <a:bodyPr wrap="square" lIns="0" tIns="0" rIns="0" bIns="0" rtlCol="0"/>
            <a:lstStyle/>
            <a:p>
              <a:endParaRPr/>
            </a:p>
          </p:txBody>
        </p:sp>
        <p:sp>
          <p:nvSpPr>
            <p:cNvPr id="8" name="object 8"/>
            <p:cNvSpPr/>
            <p:nvPr/>
          </p:nvSpPr>
          <p:spPr>
            <a:xfrm>
              <a:off x="2032635" y="748030"/>
              <a:ext cx="6801484" cy="721995"/>
            </a:xfrm>
            <a:custGeom>
              <a:avLst/>
              <a:gdLst/>
              <a:ahLst/>
              <a:cxnLst/>
              <a:rect l="l" t="t" r="r" b="b"/>
              <a:pathLst>
                <a:path w="6801484" h="721994">
                  <a:moveTo>
                    <a:pt x="0" y="120142"/>
                  </a:moveTo>
                  <a:lnTo>
                    <a:pt x="9451" y="73348"/>
                  </a:lnTo>
                  <a:lnTo>
                    <a:pt x="35226" y="35163"/>
                  </a:lnTo>
                  <a:lnTo>
                    <a:pt x="73455" y="9431"/>
                  </a:lnTo>
                  <a:lnTo>
                    <a:pt x="120268" y="0"/>
                  </a:lnTo>
                  <a:lnTo>
                    <a:pt x="6680834" y="0"/>
                  </a:lnTo>
                  <a:lnTo>
                    <a:pt x="6727648" y="9431"/>
                  </a:lnTo>
                  <a:lnTo>
                    <a:pt x="6765877" y="35163"/>
                  </a:lnTo>
                  <a:lnTo>
                    <a:pt x="6791652" y="73348"/>
                  </a:lnTo>
                  <a:lnTo>
                    <a:pt x="6801104" y="120142"/>
                  </a:lnTo>
                  <a:lnTo>
                    <a:pt x="6801104" y="601218"/>
                  </a:lnTo>
                  <a:lnTo>
                    <a:pt x="6791652" y="648031"/>
                  </a:lnTo>
                  <a:lnTo>
                    <a:pt x="6765877" y="686260"/>
                  </a:lnTo>
                  <a:lnTo>
                    <a:pt x="6727648" y="712035"/>
                  </a:lnTo>
                  <a:lnTo>
                    <a:pt x="6680834" y="721487"/>
                  </a:lnTo>
                  <a:lnTo>
                    <a:pt x="120268" y="721487"/>
                  </a:lnTo>
                  <a:lnTo>
                    <a:pt x="73455" y="712035"/>
                  </a:lnTo>
                  <a:lnTo>
                    <a:pt x="35226" y="686260"/>
                  </a:lnTo>
                  <a:lnTo>
                    <a:pt x="9451" y="648031"/>
                  </a:lnTo>
                  <a:lnTo>
                    <a:pt x="0" y="601218"/>
                  </a:lnTo>
                  <a:lnTo>
                    <a:pt x="0" y="120142"/>
                  </a:lnTo>
                  <a:close/>
                </a:path>
              </a:pathLst>
            </a:custGeom>
            <a:ln w="25400">
              <a:solidFill>
                <a:srgbClr val="E9E1D5"/>
              </a:solidFill>
            </a:ln>
          </p:spPr>
          <p:txBody>
            <a:bodyPr wrap="square" lIns="0" tIns="0" rIns="0" bIns="0" rtlCol="0"/>
            <a:lstStyle/>
            <a:p>
              <a:endParaRPr/>
            </a:p>
          </p:txBody>
        </p:sp>
      </p:grpSp>
      <p:sp>
        <p:nvSpPr>
          <p:cNvPr id="9" name="object 9"/>
          <p:cNvSpPr txBox="1"/>
          <p:nvPr/>
        </p:nvSpPr>
        <p:spPr>
          <a:xfrm>
            <a:off x="2312670" y="917575"/>
            <a:ext cx="5683885" cy="330835"/>
          </a:xfrm>
          <a:prstGeom prst="rect">
            <a:avLst/>
          </a:prstGeom>
        </p:spPr>
        <p:txBody>
          <a:bodyPr vert="horz" wrap="square" lIns="0" tIns="13335" rIns="0" bIns="0" rtlCol="0">
            <a:spAutoFit/>
          </a:bodyPr>
          <a:lstStyle/>
          <a:p>
            <a:pPr marL="12700">
              <a:lnSpc>
                <a:spcPct val="100000"/>
              </a:lnSpc>
              <a:spcBef>
                <a:spcPts val="105"/>
              </a:spcBef>
            </a:pPr>
            <a:r>
              <a:rPr sz="2000" b="1" spc="-20" dirty="0">
                <a:solidFill>
                  <a:srgbClr val="E9E1D5"/>
                </a:solidFill>
                <a:latin typeface="Times New Roman"/>
                <a:cs typeface="Times New Roman"/>
              </a:rPr>
              <a:t>Trình,</a:t>
            </a:r>
            <a:r>
              <a:rPr sz="2000" b="1" spc="-15" dirty="0">
                <a:solidFill>
                  <a:srgbClr val="E9E1D5"/>
                </a:solidFill>
                <a:latin typeface="Times New Roman"/>
                <a:cs typeface="Times New Roman"/>
              </a:rPr>
              <a:t> </a:t>
            </a:r>
            <a:r>
              <a:rPr sz="2000" b="1" dirty="0">
                <a:solidFill>
                  <a:srgbClr val="E9E1D5"/>
                </a:solidFill>
                <a:latin typeface="Times New Roman"/>
                <a:cs typeface="Times New Roman"/>
              </a:rPr>
              <a:t>thẩm</a:t>
            </a:r>
            <a:r>
              <a:rPr sz="2000" b="1" spc="-20" dirty="0">
                <a:solidFill>
                  <a:srgbClr val="E9E1D5"/>
                </a:solidFill>
                <a:latin typeface="Times New Roman"/>
                <a:cs typeface="Times New Roman"/>
              </a:rPr>
              <a:t> </a:t>
            </a:r>
            <a:r>
              <a:rPr sz="2000" b="1" dirty="0">
                <a:solidFill>
                  <a:srgbClr val="E9E1D5"/>
                </a:solidFill>
                <a:latin typeface="Times New Roman"/>
                <a:cs typeface="Times New Roman"/>
              </a:rPr>
              <a:t>định,</a:t>
            </a:r>
            <a:r>
              <a:rPr sz="2000" b="1" spc="-5" dirty="0">
                <a:solidFill>
                  <a:srgbClr val="E9E1D5"/>
                </a:solidFill>
                <a:latin typeface="Times New Roman"/>
                <a:cs typeface="Times New Roman"/>
              </a:rPr>
              <a:t> </a:t>
            </a:r>
            <a:r>
              <a:rPr sz="2000" b="1" dirty="0">
                <a:solidFill>
                  <a:srgbClr val="E9E1D5"/>
                </a:solidFill>
                <a:latin typeface="Times New Roman"/>
                <a:cs typeface="Times New Roman"/>
              </a:rPr>
              <a:t>phê</a:t>
            </a:r>
            <a:r>
              <a:rPr sz="2000" b="1" spc="-20" dirty="0">
                <a:solidFill>
                  <a:srgbClr val="E9E1D5"/>
                </a:solidFill>
                <a:latin typeface="Times New Roman"/>
                <a:cs typeface="Times New Roman"/>
              </a:rPr>
              <a:t> </a:t>
            </a:r>
            <a:r>
              <a:rPr sz="2000" b="1" dirty="0">
                <a:solidFill>
                  <a:srgbClr val="E9E1D5"/>
                </a:solidFill>
                <a:latin typeface="Times New Roman"/>
                <a:cs typeface="Times New Roman"/>
              </a:rPr>
              <a:t>duyệt</a:t>
            </a:r>
            <a:r>
              <a:rPr sz="2000" b="1" spc="-25" dirty="0">
                <a:solidFill>
                  <a:srgbClr val="E9E1D5"/>
                </a:solidFill>
                <a:latin typeface="Times New Roman"/>
                <a:cs typeface="Times New Roman"/>
              </a:rPr>
              <a:t> </a:t>
            </a:r>
            <a:r>
              <a:rPr sz="2000" b="1" dirty="0">
                <a:solidFill>
                  <a:srgbClr val="E9E1D5"/>
                </a:solidFill>
                <a:latin typeface="Times New Roman"/>
                <a:cs typeface="Times New Roman"/>
              </a:rPr>
              <a:t>và</a:t>
            </a:r>
            <a:r>
              <a:rPr sz="2000" b="1" spc="-15" dirty="0">
                <a:solidFill>
                  <a:srgbClr val="E9E1D5"/>
                </a:solidFill>
                <a:latin typeface="Times New Roman"/>
                <a:cs typeface="Times New Roman"/>
              </a:rPr>
              <a:t> </a:t>
            </a:r>
            <a:r>
              <a:rPr sz="2000" b="1" dirty="0">
                <a:solidFill>
                  <a:srgbClr val="E9E1D5"/>
                </a:solidFill>
                <a:latin typeface="Times New Roman"/>
                <a:cs typeface="Times New Roman"/>
              </a:rPr>
              <a:t>công</a:t>
            </a:r>
            <a:r>
              <a:rPr sz="2000" b="1" spc="-15" dirty="0">
                <a:solidFill>
                  <a:srgbClr val="E9E1D5"/>
                </a:solidFill>
                <a:latin typeface="Times New Roman"/>
                <a:cs typeface="Times New Roman"/>
              </a:rPr>
              <a:t> </a:t>
            </a:r>
            <a:r>
              <a:rPr sz="2000" b="1" dirty="0">
                <a:solidFill>
                  <a:srgbClr val="E9E1D5"/>
                </a:solidFill>
                <a:latin typeface="Times New Roman"/>
                <a:cs typeface="Times New Roman"/>
              </a:rPr>
              <a:t>khai</a:t>
            </a:r>
            <a:r>
              <a:rPr sz="2000" b="1" spc="-20" dirty="0">
                <a:solidFill>
                  <a:srgbClr val="E9E1D5"/>
                </a:solidFill>
                <a:latin typeface="Times New Roman"/>
                <a:cs typeface="Times New Roman"/>
              </a:rPr>
              <a:t> </a:t>
            </a:r>
            <a:r>
              <a:rPr sz="2000" b="1" spc="-10" dirty="0">
                <a:solidFill>
                  <a:srgbClr val="E9E1D5"/>
                </a:solidFill>
                <a:latin typeface="Times New Roman"/>
                <a:cs typeface="Times New Roman"/>
              </a:rPr>
              <a:t>KQLCNT</a:t>
            </a:r>
            <a:endParaRPr sz="2000">
              <a:latin typeface="Times New Roman"/>
              <a:cs typeface="Times New Roman"/>
            </a:endParaRPr>
          </a:p>
        </p:txBody>
      </p:sp>
      <p:sp>
        <p:nvSpPr>
          <p:cNvPr id="10" name="object 10"/>
          <p:cNvSpPr txBox="1">
            <a:spLocks noGrp="1"/>
          </p:cNvSpPr>
          <p:nvPr>
            <p:ph type="title"/>
          </p:nvPr>
        </p:nvSpPr>
        <p:spPr>
          <a:xfrm>
            <a:off x="2988945" y="300304"/>
            <a:ext cx="6812280" cy="391795"/>
          </a:xfrm>
          <a:prstGeom prst="rect">
            <a:avLst/>
          </a:prstGeom>
        </p:spPr>
        <p:txBody>
          <a:bodyPr vert="horz" wrap="square" lIns="0" tIns="12700" rIns="0" bIns="0" rtlCol="0">
            <a:spAutoFit/>
          </a:bodyPr>
          <a:lstStyle/>
          <a:p>
            <a:pPr marL="12700">
              <a:lnSpc>
                <a:spcPct val="100000"/>
              </a:lnSpc>
              <a:spcBef>
                <a:spcPts val="100"/>
              </a:spcBef>
            </a:pPr>
            <a:r>
              <a:rPr spc="-10" dirty="0"/>
              <a:t>Trình,</a:t>
            </a:r>
            <a:r>
              <a:rPr spc="-35" dirty="0"/>
              <a:t> </a:t>
            </a:r>
            <a:r>
              <a:rPr dirty="0"/>
              <a:t>thẩm</a:t>
            </a:r>
            <a:r>
              <a:rPr spc="-30" dirty="0"/>
              <a:t> </a:t>
            </a:r>
            <a:r>
              <a:rPr dirty="0"/>
              <a:t>định,</a:t>
            </a:r>
            <a:r>
              <a:rPr spc="-25" dirty="0"/>
              <a:t> </a:t>
            </a:r>
            <a:r>
              <a:rPr dirty="0"/>
              <a:t>phê</a:t>
            </a:r>
            <a:r>
              <a:rPr spc="-30" dirty="0"/>
              <a:t> </a:t>
            </a:r>
            <a:r>
              <a:rPr dirty="0"/>
              <a:t>duyệt</a:t>
            </a:r>
            <a:r>
              <a:rPr spc="-30" dirty="0"/>
              <a:t> </a:t>
            </a:r>
            <a:r>
              <a:rPr dirty="0"/>
              <a:t>và</a:t>
            </a:r>
            <a:r>
              <a:rPr spc="-30" dirty="0"/>
              <a:t> </a:t>
            </a:r>
            <a:r>
              <a:rPr dirty="0"/>
              <a:t>công</a:t>
            </a:r>
            <a:r>
              <a:rPr spc="-35" dirty="0"/>
              <a:t> </a:t>
            </a:r>
            <a:r>
              <a:rPr dirty="0"/>
              <a:t>khai</a:t>
            </a:r>
            <a:r>
              <a:rPr spc="-40" dirty="0"/>
              <a:t> </a:t>
            </a:r>
            <a:r>
              <a:rPr spc="-10" dirty="0"/>
              <a:t>KQLCNT</a:t>
            </a:r>
          </a:p>
        </p:txBody>
      </p:sp>
      <p:sp>
        <p:nvSpPr>
          <p:cNvPr id="11" name="object 11"/>
          <p:cNvSpPr txBox="1"/>
          <p:nvPr/>
        </p:nvSpPr>
        <p:spPr>
          <a:xfrm>
            <a:off x="5723382" y="666750"/>
            <a:ext cx="1344295" cy="391160"/>
          </a:xfrm>
          <a:prstGeom prst="rect">
            <a:avLst/>
          </a:prstGeom>
        </p:spPr>
        <p:txBody>
          <a:bodyPr vert="horz" wrap="square" lIns="0" tIns="12700" rIns="0" bIns="0" rtlCol="0">
            <a:spAutoFit/>
          </a:bodyPr>
          <a:lstStyle/>
          <a:p>
            <a:pPr marL="12700">
              <a:lnSpc>
                <a:spcPct val="100000"/>
              </a:lnSpc>
              <a:spcBef>
                <a:spcPts val="100"/>
              </a:spcBef>
            </a:pPr>
            <a:r>
              <a:rPr sz="2400" b="1" dirty="0">
                <a:solidFill>
                  <a:srgbClr val="03499E"/>
                </a:solidFill>
                <a:latin typeface="Times New Roman"/>
                <a:cs typeface="Times New Roman"/>
              </a:rPr>
              <a:t>(Đ.31</a:t>
            </a:r>
            <a:r>
              <a:rPr sz="2400" b="1" spc="-40" dirty="0">
                <a:solidFill>
                  <a:srgbClr val="03499E"/>
                </a:solidFill>
                <a:latin typeface="Times New Roman"/>
                <a:cs typeface="Times New Roman"/>
              </a:rPr>
              <a:t> </a:t>
            </a:r>
            <a:r>
              <a:rPr sz="2400" b="1" spc="-25" dirty="0">
                <a:solidFill>
                  <a:srgbClr val="03499E"/>
                </a:solidFill>
                <a:latin typeface="Times New Roman"/>
                <a:cs typeface="Times New Roman"/>
              </a:rPr>
              <a:t>NĐ)</a:t>
            </a:r>
            <a:endParaRPr sz="2400">
              <a:latin typeface="Times New Roman"/>
              <a:cs typeface="Times New Roman"/>
            </a:endParaRPr>
          </a:p>
        </p:txBody>
      </p:sp>
      <p:sp>
        <p:nvSpPr>
          <p:cNvPr id="12" name="Slide Number Placeholder 11">
            <a:extLst>
              <a:ext uri="{FF2B5EF4-FFF2-40B4-BE49-F238E27FC236}">
                <a16:creationId xmlns:a16="http://schemas.microsoft.com/office/drawing/2014/main" id="{9C6B33D9-CF0A-F555-E0A9-6C80190656B1}"/>
              </a:ext>
            </a:extLst>
          </p:cNvPr>
          <p:cNvSpPr>
            <a:spLocks noGrp="1"/>
          </p:cNvSpPr>
          <p:nvPr>
            <p:ph type="sldNum" sz="quarter" idx="7"/>
          </p:nvPr>
        </p:nvSpPr>
        <p:spPr/>
        <p:txBody>
          <a:bodyPr/>
          <a:lstStyle/>
          <a:p>
            <a:pPr marL="4939665">
              <a:lnSpc>
                <a:spcPts val="1655"/>
              </a:lnSpc>
            </a:pPr>
            <a:fld id="{81D60167-4931-47E6-BA6A-407CBD079E47}" type="slidenum">
              <a:rPr lang="en-US" spc="-25" smtClean="0"/>
              <a:t>106</a:t>
            </a:fld>
            <a:endParaRPr lang="en-US" spc="-25" dirty="0"/>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524508" y="775462"/>
            <a:ext cx="9741535" cy="3162935"/>
            <a:chOff x="1524508" y="775462"/>
            <a:chExt cx="9741535" cy="3162935"/>
          </a:xfrm>
        </p:grpSpPr>
        <p:sp>
          <p:nvSpPr>
            <p:cNvPr id="3" name="object 3"/>
            <p:cNvSpPr/>
            <p:nvPr/>
          </p:nvSpPr>
          <p:spPr>
            <a:xfrm>
              <a:off x="1537208" y="1033907"/>
              <a:ext cx="9716135" cy="2891790"/>
            </a:xfrm>
            <a:custGeom>
              <a:avLst/>
              <a:gdLst/>
              <a:ahLst/>
              <a:cxnLst/>
              <a:rect l="l" t="t" r="r" b="b"/>
              <a:pathLst>
                <a:path w="9716135" h="2891790">
                  <a:moveTo>
                    <a:pt x="9715881" y="0"/>
                  </a:moveTo>
                  <a:lnTo>
                    <a:pt x="0" y="0"/>
                  </a:lnTo>
                  <a:lnTo>
                    <a:pt x="0" y="2891663"/>
                  </a:lnTo>
                  <a:lnTo>
                    <a:pt x="9715881" y="2891663"/>
                  </a:lnTo>
                  <a:lnTo>
                    <a:pt x="9715881" y="0"/>
                  </a:lnTo>
                  <a:close/>
                </a:path>
              </a:pathLst>
            </a:custGeom>
            <a:solidFill>
              <a:srgbClr val="E9E1D5">
                <a:alpha val="90194"/>
              </a:srgbClr>
            </a:solidFill>
          </p:spPr>
          <p:txBody>
            <a:bodyPr wrap="square" lIns="0" tIns="0" rIns="0" bIns="0" rtlCol="0"/>
            <a:lstStyle/>
            <a:p>
              <a:endParaRPr/>
            </a:p>
          </p:txBody>
        </p:sp>
        <p:sp>
          <p:nvSpPr>
            <p:cNvPr id="4" name="object 4"/>
            <p:cNvSpPr/>
            <p:nvPr/>
          </p:nvSpPr>
          <p:spPr>
            <a:xfrm>
              <a:off x="1537208" y="1033907"/>
              <a:ext cx="9716135" cy="2891790"/>
            </a:xfrm>
            <a:custGeom>
              <a:avLst/>
              <a:gdLst/>
              <a:ahLst/>
              <a:cxnLst/>
              <a:rect l="l" t="t" r="r" b="b"/>
              <a:pathLst>
                <a:path w="9716135" h="2891790">
                  <a:moveTo>
                    <a:pt x="0" y="2891663"/>
                  </a:moveTo>
                  <a:lnTo>
                    <a:pt x="9715881" y="2891663"/>
                  </a:lnTo>
                  <a:lnTo>
                    <a:pt x="9715881" y="0"/>
                  </a:lnTo>
                  <a:lnTo>
                    <a:pt x="0" y="0"/>
                  </a:lnTo>
                  <a:lnTo>
                    <a:pt x="0" y="2891663"/>
                  </a:lnTo>
                  <a:close/>
                </a:path>
              </a:pathLst>
            </a:custGeom>
            <a:ln w="25400">
              <a:solidFill>
                <a:srgbClr val="2A5F9E"/>
              </a:solidFill>
            </a:ln>
          </p:spPr>
          <p:txBody>
            <a:bodyPr wrap="square" lIns="0" tIns="0" rIns="0" bIns="0" rtlCol="0"/>
            <a:lstStyle/>
            <a:p>
              <a:endParaRPr/>
            </a:p>
          </p:txBody>
        </p:sp>
        <p:sp>
          <p:nvSpPr>
            <p:cNvPr id="5" name="object 5"/>
            <p:cNvSpPr/>
            <p:nvPr/>
          </p:nvSpPr>
          <p:spPr>
            <a:xfrm>
              <a:off x="2023109" y="788162"/>
              <a:ext cx="6801484" cy="531495"/>
            </a:xfrm>
            <a:custGeom>
              <a:avLst/>
              <a:gdLst/>
              <a:ahLst/>
              <a:cxnLst/>
              <a:rect l="l" t="t" r="r" b="b"/>
              <a:pathLst>
                <a:path w="6801484" h="531494">
                  <a:moveTo>
                    <a:pt x="6712458" y="0"/>
                  </a:moveTo>
                  <a:lnTo>
                    <a:pt x="88518" y="0"/>
                  </a:lnTo>
                  <a:lnTo>
                    <a:pt x="54060" y="6955"/>
                  </a:lnTo>
                  <a:lnTo>
                    <a:pt x="25923" y="25923"/>
                  </a:lnTo>
                  <a:lnTo>
                    <a:pt x="6955" y="54060"/>
                  </a:lnTo>
                  <a:lnTo>
                    <a:pt x="0" y="88518"/>
                  </a:lnTo>
                  <a:lnTo>
                    <a:pt x="0" y="442849"/>
                  </a:lnTo>
                  <a:lnTo>
                    <a:pt x="6955" y="477307"/>
                  </a:lnTo>
                  <a:lnTo>
                    <a:pt x="25923" y="505444"/>
                  </a:lnTo>
                  <a:lnTo>
                    <a:pt x="54060" y="524412"/>
                  </a:lnTo>
                  <a:lnTo>
                    <a:pt x="88518" y="531367"/>
                  </a:lnTo>
                  <a:lnTo>
                    <a:pt x="6712458" y="531367"/>
                  </a:lnTo>
                  <a:lnTo>
                    <a:pt x="6746936" y="524412"/>
                  </a:lnTo>
                  <a:lnTo>
                    <a:pt x="6775116" y="505444"/>
                  </a:lnTo>
                  <a:lnTo>
                    <a:pt x="6794128" y="477307"/>
                  </a:lnTo>
                  <a:lnTo>
                    <a:pt x="6801104" y="442849"/>
                  </a:lnTo>
                  <a:lnTo>
                    <a:pt x="6801104" y="88518"/>
                  </a:lnTo>
                  <a:lnTo>
                    <a:pt x="6794128" y="54060"/>
                  </a:lnTo>
                  <a:lnTo>
                    <a:pt x="6775116" y="25923"/>
                  </a:lnTo>
                  <a:lnTo>
                    <a:pt x="6746936" y="6955"/>
                  </a:lnTo>
                  <a:lnTo>
                    <a:pt x="6712458" y="0"/>
                  </a:lnTo>
                  <a:close/>
                </a:path>
              </a:pathLst>
            </a:custGeom>
            <a:solidFill>
              <a:srgbClr val="2A5F9E"/>
            </a:solidFill>
          </p:spPr>
          <p:txBody>
            <a:bodyPr wrap="square" lIns="0" tIns="0" rIns="0" bIns="0" rtlCol="0"/>
            <a:lstStyle/>
            <a:p>
              <a:endParaRPr/>
            </a:p>
          </p:txBody>
        </p:sp>
        <p:sp>
          <p:nvSpPr>
            <p:cNvPr id="6" name="object 6"/>
            <p:cNvSpPr/>
            <p:nvPr/>
          </p:nvSpPr>
          <p:spPr>
            <a:xfrm>
              <a:off x="2023109" y="788162"/>
              <a:ext cx="6801484" cy="531495"/>
            </a:xfrm>
            <a:custGeom>
              <a:avLst/>
              <a:gdLst/>
              <a:ahLst/>
              <a:cxnLst/>
              <a:rect l="l" t="t" r="r" b="b"/>
              <a:pathLst>
                <a:path w="6801484" h="531494">
                  <a:moveTo>
                    <a:pt x="0" y="88518"/>
                  </a:moveTo>
                  <a:lnTo>
                    <a:pt x="6955" y="54060"/>
                  </a:lnTo>
                  <a:lnTo>
                    <a:pt x="25923" y="25923"/>
                  </a:lnTo>
                  <a:lnTo>
                    <a:pt x="54060" y="6955"/>
                  </a:lnTo>
                  <a:lnTo>
                    <a:pt x="88518" y="0"/>
                  </a:lnTo>
                  <a:lnTo>
                    <a:pt x="6712458" y="0"/>
                  </a:lnTo>
                  <a:lnTo>
                    <a:pt x="6746936" y="6955"/>
                  </a:lnTo>
                  <a:lnTo>
                    <a:pt x="6775116" y="25923"/>
                  </a:lnTo>
                  <a:lnTo>
                    <a:pt x="6794128" y="54060"/>
                  </a:lnTo>
                  <a:lnTo>
                    <a:pt x="6801104" y="88518"/>
                  </a:lnTo>
                  <a:lnTo>
                    <a:pt x="6801104" y="442849"/>
                  </a:lnTo>
                  <a:lnTo>
                    <a:pt x="6794128" y="477307"/>
                  </a:lnTo>
                  <a:lnTo>
                    <a:pt x="6775116" y="505444"/>
                  </a:lnTo>
                  <a:lnTo>
                    <a:pt x="6746936" y="524412"/>
                  </a:lnTo>
                  <a:lnTo>
                    <a:pt x="6712458" y="531367"/>
                  </a:lnTo>
                  <a:lnTo>
                    <a:pt x="88518" y="531367"/>
                  </a:lnTo>
                  <a:lnTo>
                    <a:pt x="54060" y="524412"/>
                  </a:lnTo>
                  <a:lnTo>
                    <a:pt x="25923" y="505444"/>
                  </a:lnTo>
                  <a:lnTo>
                    <a:pt x="6955" y="477307"/>
                  </a:lnTo>
                  <a:lnTo>
                    <a:pt x="0" y="442849"/>
                  </a:lnTo>
                  <a:lnTo>
                    <a:pt x="0" y="88518"/>
                  </a:lnTo>
                  <a:close/>
                </a:path>
              </a:pathLst>
            </a:custGeom>
            <a:ln w="25400">
              <a:solidFill>
                <a:srgbClr val="E9E1D5"/>
              </a:solidFill>
            </a:ln>
          </p:spPr>
          <p:txBody>
            <a:bodyPr wrap="square" lIns="0" tIns="0" rIns="0" bIns="0" rtlCol="0"/>
            <a:lstStyle/>
            <a:p>
              <a:endParaRPr/>
            </a:p>
          </p:txBody>
        </p:sp>
      </p:grpSp>
      <p:grpSp>
        <p:nvGrpSpPr>
          <p:cNvPr id="7" name="object 7"/>
          <p:cNvGrpSpPr/>
          <p:nvPr/>
        </p:nvGrpSpPr>
        <p:grpSpPr>
          <a:xfrm>
            <a:off x="1524508" y="4030090"/>
            <a:ext cx="9741535" cy="2559050"/>
            <a:chOff x="1524508" y="4030090"/>
            <a:chExt cx="9741535" cy="2559050"/>
          </a:xfrm>
        </p:grpSpPr>
        <p:sp>
          <p:nvSpPr>
            <p:cNvPr id="8" name="object 8"/>
            <p:cNvSpPr/>
            <p:nvPr/>
          </p:nvSpPr>
          <p:spPr>
            <a:xfrm>
              <a:off x="1537208" y="4308449"/>
              <a:ext cx="9716135" cy="2268220"/>
            </a:xfrm>
            <a:custGeom>
              <a:avLst/>
              <a:gdLst/>
              <a:ahLst/>
              <a:cxnLst/>
              <a:rect l="l" t="t" r="r" b="b"/>
              <a:pathLst>
                <a:path w="9716135" h="2268220">
                  <a:moveTo>
                    <a:pt x="9715881" y="0"/>
                  </a:moveTo>
                  <a:lnTo>
                    <a:pt x="0" y="0"/>
                  </a:lnTo>
                  <a:lnTo>
                    <a:pt x="0" y="2267966"/>
                  </a:lnTo>
                  <a:lnTo>
                    <a:pt x="9715881" y="2267966"/>
                  </a:lnTo>
                  <a:lnTo>
                    <a:pt x="9715881" y="0"/>
                  </a:lnTo>
                  <a:close/>
                </a:path>
              </a:pathLst>
            </a:custGeom>
            <a:solidFill>
              <a:srgbClr val="E9E1D5">
                <a:alpha val="90194"/>
              </a:srgbClr>
            </a:solidFill>
          </p:spPr>
          <p:txBody>
            <a:bodyPr wrap="square" lIns="0" tIns="0" rIns="0" bIns="0" rtlCol="0"/>
            <a:lstStyle/>
            <a:p>
              <a:endParaRPr/>
            </a:p>
          </p:txBody>
        </p:sp>
        <p:sp>
          <p:nvSpPr>
            <p:cNvPr id="9" name="object 9"/>
            <p:cNvSpPr/>
            <p:nvPr/>
          </p:nvSpPr>
          <p:spPr>
            <a:xfrm>
              <a:off x="1537208" y="4308449"/>
              <a:ext cx="9716135" cy="2268220"/>
            </a:xfrm>
            <a:custGeom>
              <a:avLst/>
              <a:gdLst/>
              <a:ahLst/>
              <a:cxnLst/>
              <a:rect l="l" t="t" r="r" b="b"/>
              <a:pathLst>
                <a:path w="9716135" h="2268220">
                  <a:moveTo>
                    <a:pt x="0" y="2267966"/>
                  </a:moveTo>
                  <a:lnTo>
                    <a:pt x="9715881" y="2267966"/>
                  </a:lnTo>
                  <a:lnTo>
                    <a:pt x="9715881" y="0"/>
                  </a:lnTo>
                  <a:lnTo>
                    <a:pt x="0" y="0"/>
                  </a:lnTo>
                  <a:lnTo>
                    <a:pt x="0" y="2267966"/>
                  </a:lnTo>
                  <a:close/>
                </a:path>
              </a:pathLst>
            </a:custGeom>
            <a:ln w="25400">
              <a:solidFill>
                <a:srgbClr val="2A5F9E"/>
              </a:solidFill>
            </a:ln>
          </p:spPr>
          <p:txBody>
            <a:bodyPr wrap="square" lIns="0" tIns="0" rIns="0" bIns="0" rtlCol="0"/>
            <a:lstStyle/>
            <a:p>
              <a:endParaRPr/>
            </a:p>
          </p:txBody>
        </p:sp>
        <p:sp>
          <p:nvSpPr>
            <p:cNvPr id="10" name="object 10"/>
            <p:cNvSpPr/>
            <p:nvPr/>
          </p:nvSpPr>
          <p:spPr>
            <a:xfrm>
              <a:off x="2023109" y="4042790"/>
              <a:ext cx="6801484" cy="531495"/>
            </a:xfrm>
            <a:custGeom>
              <a:avLst/>
              <a:gdLst/>
              <a:ahLst/>
              <a:cxnLst/>
              <a:rect l="l" t="t" r="r" b="b"/>
              <a:pathLst>
                <a:path w="6801484" h="531495">
                  <a:moveTo>
                    <a:pt x="6712458" y="0"/>
                  </a:moveTo>
                  <a:lnTo>
                    <a:pt x="88518" y="0"/>
                  </a:lnTo>
                  <a:lnTo>
                    <a:pt x="54060" y="6955"/>
                  </a:lnTo>
                  <a:lnTo>
                    <a:pt x="25923" y="25923"/>
                  </a:lnTo>
                  <a:lnTo>
                    <a:pt x="6955" y="54060"/>
                  </a:lnTo>
                  <a:lnTo>
                    <a:pt x="0" y="88518"/>
                  </a:lnTo>
                  <a:lnTo>
                    <a:pt x="0" y="442721"/>
                  </a:lnTo>
                  <a:lnTo>
                    <a:pt x="6955" y="477200"/>
                  </a:lnTo>
                  <a:lnTo>
                    <a:pt x="25923" y="505380"/>
                  </a:lnTo>
                  <a:lnTo>
                    <a:pt x="54060" y="524392"/>
                  </a:lnTo>
                  <a:lnTo>
                    <a:pt x="88518" y="531367"/>
                  </a:lnTo>
                  <a:lnTo>
                    <a:pt x="6712458" y="531367"/>
                  </a:lnTo>
                  <a:lnTo>
                    <a:pt x="6746936" y="524392"/>
                  </a:lnTo>
                  <a:lnTo>
                    <a:pt x="6775116" y="505380"/>
                  </a:lnTo>
                  <a:lnTo>
                    <a:pt x="6794128" y="477200"/>
                  </a:lnTo>
                  <a:lnTo>
                    <a:pt x="6801104" y="442721"/>
                  </a:lnTo>
                  <a:lnTo>
                    <a:pt x="6801104" y="88518"/>
                  </a:lnTo>
                  <a:lnTo>
                    <a:pt x="6794128" y="54060"/>
                  </a:lnTo>
                  <a:lnTo>
                    <a:pt x="6775116" y="25923"/>
                  </a:lnTo>
                  <a:lnTo>
                    <a:pt x="6746936" y="6955"/>
                  </a:lnTo>
                  <a:lnTo>
                    <a:pt x="6712458" y="0"/>
                  </a:lnTo>
                  <a:close/>
                </a:path>
              </a:pathLst>
            </a:custGeom>
            <a:solidFill>
              <a:srgbClr val="2A5F9E"/>
            </a:solidFill>
          </p:spPr>
          <p:txBody>
            <a:bodyPr wrap="square" lIns="0" tIns="0" rIns="0" bIns="0" rtlCol="0"/>
            <a:lstStyle/>
            <a:p>
              <a:endParaRPr/>
            </a:p>
          </p:txBody>
        </p:sp>
        <p:sp>
          <p:nvSpPr>
            <p:cNvPr id="11" name="object 11"/>
            <p:cNvSpPr/>
            <p:nvPr/>
          </p:nvSpPr>
          <p:spPr>
            <a:xfrm>
              <a:off x="2023109" y="4042790"/>
              <a:ext cx="6801484" cy="531495"/>
            </a:xfrm>
            <a:custGeom>
              <a:avLst/>
              <a:gdLst/>
              <a:ahLst/>
              <a:cxnLst/>
              <a:rect l="l" t="t" r="r" b="b"/>
              <a:pathLst>
                <a:path w="6801484" h="531495">
                  <a:moveTo>
                    <a:pt x="0" y="88518"/>
                  </a:moveTo>
                  <a:lnTo>
                    <a:pt x="6955" y="54060"/>
                  </a:lnTo>
                  <a:lnTo>
                    <a:pt x="25923" y="25923"/>
                  </a:lnTo>
                  <a:lnTo>
                    <a:pt x="54060" y="6955"/>
                  </a:lnTo>
                  <a:lnTo>
                    <a:pt x="88518" y="0"/>
                  </a:lnTo>
                  <a:lnTo>
                    <a:pt x="6712458" y="0"/>
                  </a:lnTo>
                  <a:lnTo>
                    <a:pt x="6746936" y="6955"/>
                  </a:lnTo>
                  <a:lnTo>
                    <a:pt x="6775116" y="25923"/>
                  </a:lnTo>
                  <a:lnTo>
                    <a:pt x="6794128" y="54060"/>
                  </a:lnTo>
                  <a:lnTo>
                    <a:pt x="6801104" y="88518"/>
                  </a:lnTo>
                  <a:lnTo>
                    <a:pt x="6801104" y="442721"/>
                  </a:lnTo>
                  <a:lnTo>
                    <a:pt x="6794128" y="477200"/>
                  </a:lnTo>
                  <a:lnTo>
                    <a:pt x="6775116" y="505380"/>
                  </a:lnTo>
                  <a:lnTo>
                    <a:pt x="6746936" y="524392"/>
                  </a:lnTo>
                  <a:lnTo>
                    <a:pt x="6712458" y="531367"/>
                  </a:lnTo>
                  <a:lnTo>
                    <a:pt x="88518" y="531367"/>
                  </a:lnTo>
                  <a:lnTo>
                    <a:pt x="54060" y="524392"/>
                  </a:lnTo>
                  <a:lnTo>
                    <a:pt x="25923" y="505380"/>
                  </a:lnTo>
                  <a:lnTo>
                    <a:pt x="6955" y="477200"/>
                  </a:lnTo>
                  <a:lnTo>
                    <a:pt x="0" y="442721"/>
                  </a:lnTo>
                  <a:lnTo>
                    <a:pt x="0" y="88518"/>
                  </a:lnTo>
                  <a:close/>
                </a:path>
              </a:pathLst>
            </a:custGeom>
            <a:ln w="25400">
              <a:solidFill>
                <a:srgbClr val="E9E1D5"/>
              </a:solidFill>
            </a:ln>
          </p:spPr>
          <p:txBody>
            <a:bodyPr wrap="square" lIns="0" tIns="0" rIns="0" bIns="0" rtlCol="0"/>
            <a:lstStyle/>
            <a:p>
              <a:endParaRPr/>
            </a:p>
          </p:txBody>
        </p:sp>
      </p:grpSp>
      <p:sp>
        <p:nvSpPr>
          <p:cNvPr id="12" name="object 12"/>
          <p:cNvSpPr txBox="1"/>
          <p:nvPr/>
        </p:nvSpPr>
        <p:spPr>
          <a:xfrm>
            <a:off x="2278760" y="881888"/>
            <a:ext cx="8155305" cy="5546725"/>
          </a:xfrm>
          <a:prstGeom prst="rect">
            <a:avLst/>
          </a:prstGeom>
        </p:spPr>
        <p:txBody>
          <a:bodyPr vert="horz" wrap="square" lIns="0" tIns="12700" rIns="0" bIns="0" rtlCol="0">
            <a:spAutoFit/>
          </a:bodyPr>
          <a:lstStyle/>
          <a:p>
            <a:pPr marL="27305">
              <a:lnSpc>
                <a:spcPct val="100000"/>
              </a:lnSpc>
              <a:spcBef>
                <a:spcPts val="100"/>
              </a:spcBef>
            </a:pPr>
            <a:r>
              <a:rPr sz="1800" b="1" dirty="0">
                <a:solidFill>
                  <a:srgbClr val="E9E1D5"/>
                </a:solidFill>
                <a:latin typeface="Times New Roman"/>
                <a:cs typeface="Times New Roman"/>
              </a:rPr>
              <a:t>Hoàn</a:t>
            </a:r>
            <a:r>
              <a:rPr sz="1800" b="1" spc="-25" dirty="0">
                <a:solidFill>
                  <a:srgbClr val="E9E1D5"/>
                </a:solidFill>
                <a:latin typeface="Times New Roman"/>
                <a:cs typeface="Times New Roman"/>
              </a:rPr>
              <a:t> </a:t>
            </a:r>
            <a:r>
              <a:rPr sz="1800" b="1" dirty="0">
                <a:solidFill>
                  <a:srgbClr val="E9E1D5"/>
                </a:solidFill>
                <a:latin typeface="Times New Roman"/>
                <a:cs typeface="Times New Roman"/>
              </a:rPr>
              <a:t>thiện,</a:t>
            </a:r>
            <a:r>
              <a:rPr sz="1800" b="1" spc="-25" dirty="0">
                <a:solidFill>
                  <a:srgbClr val="E9E1D5"/>
                </a:solidFill>
                <a:latin typeface="Times New Roman"/>
                <a:cs typeface="Times New Roman"/>
              </a:rPr>
              <a:t> </a:t>
            </a:r>
            <a:r>
              <a:rPr sz="1800" b="1" dirty="0">
                <a:solidFill>
                  <a:srgbClr val="E9E1D5"/>
                </a:solidFill>
                <a:latin typeface="Times New Roman"/>
                <a:cs typeface="Times New Roman"/>
              </a:rPr>
              <a:t>ký</a:t>
            </a:r>
            <a:r>
              <a:rPr sz="1800" b="1" spc="-20" dirty="0">
                <a:solidFill>
                  <a:srgbClr val="E9E1D5"/>
                </a:solidFill>
                <a:latin typeface="Times New Roman"/>
                <a:cs typeface="Times New Roman"/>
              </a:rPr>
              <a:t> </a:t>
            </a:r>
            <a:r>
              <a:rPr sz="1800" b="1" dirty="0">
                <a:solidFill>
                  <a:srgbClr val="E9E1D5"/>
                </a:solidFill>
                <a:latin typeface="Times New Roman"/>
                <a:cs typeface="Times New Roman"/>
              </a:rPr>
              <a:t>kết</a:t>
            </a:r>
            <a:r>
              <a:rPr sz="1800" b="1" spc="-20" dirty="0">
                <a:solidFill>
                  <a:srgbClr val="E9E1D5"/>
                </a:solidFill>
                <a:latin typeface="Times New Roman"/>
                <a:cs typeface="Times New Roman"/>
              </a:rPr>
              <a:t> </a:t>
            </a:r>
            <a:r>
              <a:rPr sz="1800" b="1" dirty="0">
                <a:solidFill>
                  <a:srgbClr val="E9E1D5"/>
                </a:solidFill>
                <a:latin typeface="Times New Roman"/>
                <a:cs typeface="Times New Roman"/>
              </a:rPr>
              <a:t>hợp</a:t>
            </a:r>
            <a:r>
              <a:rPr sz="1800" b="1" spc="-25" dirty="0">
                <a:solidFill>
                  <a:srgbClr val="E9E1D5"/>
                </a:solidFill>
                <a:latin typeface="Times New Roman"/>
                <a:cs typeface="Times New Roman"/>
              </a:rPr>
              <a:t> </a:t>
            </a:r>
            <a:r>
              <a:rPr sz="1800" b="1" spc="-20" dirty="0">
                <a:solidFill>
                  <a:srgbClr val="E9E1D5"/>
                </a:solidFill>
                <a:latin typeface="Times New Roman"/>
                <a:cs typeface="Times New Roman"/>
              </a:rPr>
              <a:t>đồng</a:t>
            </a:r>
            <a:endParaRPr sz="1800">
              <a:latin typeface="Times New Roman"/>
              <a:cs typeface="Times New Roman"/>
            </a:endParaRPr>
          </a:p>
          <a:p>
            <a:pPr marL="216535" indent="-204470">
              <a:lnSpc>
                <a:spcPts val="2010"/>
              </a:lnSpc>
              <a:spcBef>
                <a:spcPts val="1770"/>
              </a:spcBef>
              <a:buSzPct val="94444"/>
              <a:buFont typeface="Wingdings"/>
              <a:buChar char=""/>
              <a:tabLst>
                <a:tab pos="216535" algn="l"/>
              </a:tabLst>
            </a:pPr>
            <a:r>
              <a:rPr sz="1800" dirty="0">
                <a:solidFill>
                  <a:srgbClr val="03499E"/>
                </a:solidFill>
                <a:latin typeface="Times New Roman"/>
                <a:cs typeface="Times New Roman"/>
              </a:rPr>
              <a:t>Hoàn</a:t>
            </a:r>
            <a:r>
              <a:rPr sz="1800" spc="-20" dirty="0">
                <a:solidFill>
                  <a:srgbClr val="03499E"/>
                </a:solidFill>
                <a:latin typeface="Times New Roman"/>
                <a:cs typeface="Times New Roman"/>
              </a:rPr>
              <a:t> </a:t>
            </a:r>
            <a:r>
              <a:rPr sz="1800" dirty="0">
                <a:solidFill>
                  <a:srgbClr val="03499E"/>
                </a:solidFill>
                <a:latin typeface="Times New Roman"/>
                <a:cs typeface="Times New Roman"/>
              </a:rPr>
              <a:t>thiện</a:t>
            </a:r>
            <a:r>
              <a:rPr sz="1800" spc="-15" dirty="0">
                <a:solidFill>
                  <a:srgbClr val="03499E"/>
                </a:solidFill>
                <a:latin typeface="Times New Roman"/>
                <a:cs typeface="Times New Roman"/>
              </a:rPr>
              <a:t> </a:t>
            </a:r>
            <a:r>
              <a:rPr sz="1800" dirty="0">
                <a:solidFill>
                  <a:srgbClr val="03499E"/>
                </a:solidFill>
                <a:latin typeface="Times New Roman"/>
                <a:cs typeface="Times New Roman"/>
              </a:rPr>
              <a:t>hợp</a:t>
            </a:r>
            <a:r>
              <a:rPr sz="1800" spc="-20" dirty="0">
                <a:solidFill>
                  <a:srgbClr val="03499E"/>
                </a:solidFill>
                <a:latin typeface="Times New Roman"/>
                <a:cs typeface="Times New Roman"/>
              </a:rPr>
              <a:t> </a:t>
            </a:r>
            <a:r>
              <a:rPr sz="1800" dirty="0">
                <a:solidFill>
                  <a:srgbClr val="03499E"/>
                </a:solidFill>
                <a:latin typeface="Times New Roman"/>
                <a:cs typeface="Times New Roman"/>
              </a:rPr>
              <a:t>đồng</a:t>
            </a:r>
            <a:r>
              <a:rPr sz="1800" spc="-25" dirty="0">
                <a:solidFill>
                  <a:srgbClr val="03499E"/>
                </a:solidFill>
                <a:latin typeface="Times New Roman"/>
                <a:cs typeface="Times New Roman"/>
              </a:rPr>
              <a:t> </a:t>
            </a:r>
            <a:r>
              <a:rPr sz="1800" dirty="0">
                <a:solidFill>
                  <a:srgbClr val="03499E"/>
                </a:solidFill>
                <a:latin typeface="Times New Roman"/>
                <a:cs typeface="Times New Roman"/>
              </a:rPr>
              <a:t>được</a:t>
            </a:r>
            <a:r>
              <a:rPr sz="1800" spc="-10" dirty="0">
                <a:solidFill>
                  <a:srgbClr val="03499E"/>
                </a:solidFill>
                <a:latin typeface="Times New Roman"/>
                <a:cs typeface="Times New Roman"/>
              </a:rPr>
              <a:t> </a:t>
            </a:r>
            <a:r>
              <a:rPr sz="1800" dirty="0">
                <a:solidFill>
                  <a:srgbClr val="03499E"/>
                </a:solidFill>
                <a:latin typeface="Times New Roman"/>
                <a:cs typeface="Times New Roman"/>
              </a:rPr>
              <a:t>thực</a:t>
            </a:r>
            <a:r>
              <a:rPr sz="1800" spc="-20" dirty="0">
                <a:solidFill>
                  <a:srgbClr val="03499E"/>
                </a:solidFill>
                <a:latin typeface="Times New Roman"/>
                <a:cs typeface="Times New Roman"/>
              </a:rPr>
              <a:t> </a:t>
            </a:r>
            <a:r>
              <a:rPr sz="1800" dirty="0">
                <a:solidFill>
                  <a:srgbClr val="03499E"/>
                </a:solidFill>
                <a:latin typeface="Times New Roman"/>
                <a:cs typeface="Times New Roman"/>
              </a:rPr>
              <a:t>hiện</a:t>
            </a:r>
            <a:r>
              <a:rPr sz="1800" spc="-25" dirty="0">
                <a:solidFill>
                  <a:srgbClr val="03499E"/>
                </a:solidFill>
                <a:latin typeface="Times New Roman"/>
                <a:cs typeface="Times New Roman"/>
              </a:rPr>
              <a:t> </a:t>
            </a:r>
            <a:r>
              <a:rPr sz="1800" dirty="0">
                <a:solidFill>
                  <a:srgbClr val="03499E"/>
                </a:solidFill>
                <a:latin typeface="Times New Roman"/>
                <a:cs typeface="Times New Roman"/>
              </a:rPr>
              <a:t>trên</a:t>
            </a:r>
            <a:r>
              <a:rPr sz="1800" spc="-35" dirty="0">
                <a:solidFill>
                  <a:srgbClr val="03499E"/>
                </a:solidFill>
                <a:latin typeface="Times New Roman"/>
                <a:cs typeface="Times New Roman"/>
              </a:rPr>
              <a:t> </a:t>
            </a:r>
            <a:r>
              <a:rPr sz="1800" dirty="0">
                <a:solidFill>
                  <a:srgbClr val="03499E"/>
                </a:solidFill>
                <a:latin typeface="Times New Roman"/>
                <a:cs typeface="Times New Roman"/>
              </a:rPr>
              <a:t>cơ</a:t>
            </a:r>
            <a:r>
              <a:rPr sz="1800" spc="-15" dirty="0">
                <a:solidFill>
                  <a:srgbClr val="03499E"/>
                </a:solidFill>
                <a:latin typeface="Times New Roman"/>
                <a:cs typeface="Times New Roman"/>
              </a:rPr>
              <a:t> </a:t>
            </a:r>
            <a:r>
              <a:rPr sz="1800" spc="-25" dirty="0">
                <a:solidFill>
                  <a:srgbClr val="03499E"/>
                </a:solidFill>
                <a:latin typeface="Times New Roman"/>
                <a:cs typeface="Times New Roman"/>
              </a:rPr>
              <a:t>sở:</a:t>
            </a:r>
            <a:endParaRPr sz="1800">
              <a:latin typeface="Times New Roman"/>
              <a:cs typeface="Times New Roman"/>
            </a:endParaRPr>
          </a:p>
          <a:p>
            <a:pPr marL="533400" lvl="1" indent="-234315">
              <a:lnSpc>
                <a:spcPts val="2010"/>
              </a:lnSpc>
              <a:buAutoNum type="alphaLcParenR"/>
              <a:tabLst>
                <a:tab pos="533400" algn="l"/>
              </a:tabLst>
            </a:pPr>
            <a:r>
              <a:rPr sz="1800" dirty="0">
                <a:solidFill>
                  <a:srgbClr val="03499E"/>
                </a:solidFill>
                <a:latin typeface="Times New Roman"/>
                <a:cs typeface="Times New Roman"/>
              </a:rPr>
              <a:t>Mẫu</a:t>
            </a:r>
            <a:r>
              <a:rPr sz="1800" spc="-25" dirty="0">
                <a:solidFill>
                  <a:srgbClr val="03499E"/>
                </a:solidFill>
                <a:latin typeface="Times New Roman"/>
                <a:cs typeface="Times New Roman"/>
              </a:rPr>
              <a:t> </a:t>
            </a:r>
            <a:r>
              <a:rPr sz="1800" dirty="0">
                <a:solidFill>
                  <a:srgbClr val="03499E"/>
                </a:solidFill>
                <a:latin typeface="Times New Roman"/>
                <a:cs typeface="Times New Roman"/>
              </a:rPr>
              <a:t>hợp</a:t>
            </a:r>
            <a:r>
              <a:rPr sz="1800" spc="-10" dirty="0">
                <a:solidFill>
                  <a:srgbClr val="03499E"/>
                </a:solidFill>
                <a:latin typeface="Times New Roman"/>
                <a:cs typeface="Times New Roman"/>
              </a:rPr>
              <a:t> </a:t>
            </a:r>
            <a:r>
              <a:rPr sz="1800" dirty="0">
                <a:solidFill>
                  <a:srgbClr val="03499E"/>
                </a:solidFill>
                <a:latin typeface="Times New Roman"/>
                <a:cs typeface="Times New Roman"/>
              </a:rPr>
              <a:t>đồng</a:t>
            </a:r>
            <a:r>
              <a:rPr sz="1800" spc="-5" dirty="0">
                <a:solidFill>
                  <a:srgbClr val="03499E"/>
                </a:solidFill>
                <a:latin typeface="Times New Roman"/>
                <a:cs typeface="Times New Roman"/>
              </a:rPr>
              <a:t> </a:t>
            </a:r>
            <a:r>
              <a:rPr sz="1800" dirty="0">
                <a:solidFill>
                  <a:srgbClr val="03499E"/>
                </a:solidFill>
                <a:latin typeface="Times New Roman"/>
                <a:cs typeface="Times New Roman"/>
              </a:rPr>
              <a:t>đã</a:t>
            </a:r>
            <a:r>
              <a:rPr sz="1800" spc="-10" dirty="0">
                <a:solidFill>
                  <a:srgbClr val="03499E"/>
                </a:solidFill>
                <a:latin typeface="Times New Roman"/>
                <a:cs typeface="Times New Roman"/>
              </a:rPr>
              <a:t> </a:t>
            </a:r>
            <a:r>
              <a:rPr sz="1800" dirty="0">
                <a:solidFill>
                  <a:srgbClr val="03499E"/>
                </a:solidFill>
                <a:latin typeface="Times New Roman"/>
                <a:cs typeface="Times New Roman"/>
              </a:rPr>
              <a:t>điền</a:t>
            </a:r>
            <a:r>
              <a:rPr sz="1800" spc="-25" dirty="0">
                <a:solidFill>
                  <a:srgbClr val="03499E"/>
                </a:solidFill>
                <a:latin typeface="Times New Roman"/>
                <a:cs typeface="Times New Roman"/>
              </a:rPr>
              <a:t> </a:t>
            </a:r>
            <a:r>
              <a:rPr sz="1800" dirty="0">
                <a:solidFill>
                  <a:srgbClr val="03499E"/>
                </a:solidFill>
                <a:latin typeface="Times New Roman"/>
                <a:cs typeface="Times New Roman"/>
              </a:rPr>
              <a:t>đủ</a:t>
            </a:r>
            <a:r>
              <a:rPr sz="1800" spc="-20" dirty="0">
                <a:solidFill>
                  <a:srgbClr val="03499E"/>
                </a:solidFill>
                <a:latin typeface="Times New Roman"/>
                <a:cs typeface="Times New Roman"/>
              </a:rPr>
              <a:t> </a:t>
            </a:r>
            <a:r>
              <a:rPr sz="1800" dirty="0">
                <a:solidFill>
                  <a:srgbClr val="03499E"/>
                </a:solidFill>
                <a:latin typeface="Times New Roman"/>
                <a:cs typeface="Times New Roman"/>
              </a:rPr>
              <a:t>các</a:t>
            </a:r>
            <a:r>
              <a:rPr sz="1800" spc="-25" dirty="0">
                <a:solidFill>
                  <a:srgbClr val="03499E"/>
                </a:solidFill>
                <a:latin typeface="Times New Roman"/>
                <a:cs typeface="Times New Roman"/>
              </a:rPr>
              <a:t> </a:t>
            </a:r>
            <a:r>
              <a:rPr sz="1800" dirty="0">
                <a:solidFill>
                  <a:srgbClr val="03499E"/>
                </a:solidFill>
                <a:latin typeface="Times New Roman"/>
                <a:cs typeface="Times New Roman"/>
              </a:rPr>
              <a:t>thông</a:t>
            </a:r>
            <a:r>
              <a:rPr sz="1800" spc="-5" dirty="0">
                <a:solidFill>
                  <a:srgbClr val="03499E"/>
                </a:solidFill>
                <a:latin typeface="Times New Roman"/>
                <a:cs typeface="Times New Roman"/>
              </a:rPr>
              <a:t> </a:t>
            </a:r>
            <a:r>
              <a:rPr sz="1800" dirty="0">
                <a:solidFill>
                  <a:srgbClr val="03499E"/>
                </a:solidFill>
                <a:latin typeface="Times New Roman"/>
                <a:cs typeface="Times New Roman"/>
              </a:rPr>
              <a:t>tin</a:t>
            </a:r>
            <a:r>
              <a:rPr sz="1800" spc="-35" dirty="0">
                <a:solidFill>
                  <a:srgbClr val="03499E"/>
                </a:solidFill>
                <a:latin typeface="Times New Roman"/>
                <a:cs typeface="Times New Roman"/>
              </a:rPr>
              <a:t> </a:t>
            </a:r>
            <a:r>
              <a:rPr sz="1800" dirty="0">
                <a:solidFill>
                  <a:srgbClr val="03499E"/>
                </a:solidFill>
                <a:latin typeface="Times New Roman"/>
                <a:cs typeface="Times New Roman"/>
              </a:rPr>
              <a:t>cụ</a:t>
            </a:r>
            <a:r>
              <a:rPr sz="1800" spc="-5" dirty="0">
                <a:solidFill>
                  <a:srgbClr val="03499E"/>
                </a:solidFill>
                <a:latin typeface="Times New Roman"/>
                <a:cs typeface="Times New Roman"/>
              </a:rPr>
              <a:t> </a:t>
            </a:r>
            <a:r>
              <a:rPr sz="1800" dirty="0">
                <a:solidFill>
                  <a:srgbClr val="03499E"/>
                </a:solidFill>
                <a:latin typeface="Times New Roman"/>
                <a:cs typeface="Times New Roman"/>
              </a:rPr>
              <a:t>thể</a:t>
            </a:r>
            <a:r>
              <a:rPr sz="1800" spc="-25" dirty="0">
                <a:solidFill>
                  <a:srgbClr val="03499E"/>
                </a:solidFill>
                <a:latin typeface="Times New Roman"/>
                <a:cs typeface="Times New Roman"/>
              </a:rPr>
              <a:t> </a:t>
            </a:r>
            <a:r>
              <a:rPr sz="1800" dirty="0">
                <a:solidFill>
                  <a:srgbClr val="03499E"/>
                </a:solidFill>
                <a:latin typeface="Times New Roman"/>
                <a:cs typeface="Times New Roman"/>
              </a:rPr>
              <a:t>của</a:t>
            </a:r>
            <a:r>
              <a:rPr sz="1800" spc="-10" dirty="0">
                <a:solidFill>
                  <a:srgbClr val="03499E"/>
                </a:solidFill>
                <a:latin typeface="Times New Roman"/>
                <a:cs typeface="Times New Roman"/>
              </a:rPr>
              <a:t> </a:t>
            </a:r>
            <a:r>
              <a:rPr sz="1800" dirty="0">
                <a:solidFill>
                  <a:srgbClr val="03499E"/>
                </a:solidFill>
                <a:latin typeface="Times New Roman"/>
                <a:cs typeface="Times New Roman"/>
              </a:rPr>
              <a:t>gói</a:t>
            </a:r>
            <a:r>
              <a:rPr sz="1800" spc="-10" dirty="0">
                <a:solidFill>
                  <a:srgbClr val="03499E"/>
                </a:solidFill>
                <a:latin typeface="Times New Roman"/>
                <a:cs typeface="Times New Roman"/>
              </a:rPr>
              <a:t> thầu;</a:t>
            </a:r>
            <a:endParaRPr sz="1800">
              <a:latin typeface="Times New Roman"/>
              <a:cs typeface="Times New Roman"/>
            </a:endParaRPr>
          </a:p>
          <a:p>
            <a:pPr marL="546100" lvl="1" indent="-247015">
              <a:lnSpc>
                <a:spcPct val="100000"/>
              </a:lnSpc>
              <a:spcBef>
                <a:spcPts val="10"/>
              </a:spcBef>
              <a:buAutoNum type="alphaLcParenR"/>
              <a:tabLst>
                <a:tab pos="546100" algn="l"/>
              </a:tabLst>
            </a:pPr>
            <a:r>
              <a:rPr sz="1800" dirty="0">
                <a:solidFill>
                  <a:srgbClr val="03499E"/>
                </a:solidFill>
                <a:latin typeface="Times New Roman"/>
                <a:cs typeface="Times New Roman"/>
              </a:rPr>
              <a:t>Kết</a:t>
            </a:r>
            <a:r>
              <a:rPr sz="1800" spc="-20" dirty="0">
                <a:solidFill>
                  <a:srgbClr val="03499E"/>
                </a:solidFill>
                <a:latin typeface="Times New Roman"/>
                <a:cs typeface="Times New Roman"/>
              </a:rPr>
              <a:t> </a:t>
            </a:r>
            <a:r>
              <a:rPr sz="1800" dirty="0">
                <a:solidFill>
                  <a:srgbClr val="03499E"/>
                </a:solidFill>
                <a:latin typeface="Times New Roman"/>
                <a:cs typeface="Times New Roman"/>
              </a:rPr>
              <a:t>quả</a:t>
            </a:r>
            <a:r>
              <a:rPr sz="1800" spc="-25" dirty="0">
                <a:solidFill>
                  <a:srgbClr val="03499E"/>
                </a:solidFill>
                <a:latin typeface="Times New Roman"/>
                <a:cs typeface="Times New Roman"/>
              </a:rPr>
              <a:t> </a:t>
            </a:r>
            <a:r>
              <a:rPr sz="1800" dirty="0">
                <a:solidFill>
                  <a:srgbClr val="03499E"/>
                </a:solidFill>
                <a:latin typeface="Times New Roman"/>
                <a:cs typeface="Times New Roman"/>
              </a:rPr>
              <a:t>lựa</a:t>
            </a:r>
            <a:r>
              <a:rPr sz="1800" spc="-20" dirty="0">
                <a:solidFill>
                  <a:srgbClr val="03499E"/>
                </a:solidFill>
                <a:latin typeface="Times New Roman"/>
                <a:cs typeface="Times New Roman"/>
              </a:rPr>
              <a:t> </a:t>
            </a:r>
            <a:r>
              <a:rPr sz="1800" dirty="0">
                <a:solidFill>
                  <a:srgbClr val="03499E"/>
                </a:solidFill>
                <a:latin typeface="Times New Roman"/>
                <a:cs typeface="Times New Roman"/>
              </a:rPr>
              <a:t>chọn</a:t>
            </a:r>
            <a:r>
              <a:rPr sz="1800" spc="-25" dirty="0">
                <a:solidFill>
                  <a:srgbClr val="03499E"/>
                </a:solidFill>
                <a:latin typeface="Times New Roman"/>
                <a:cs typeface="Times New Roman"/>
              </a:rPr>
              <a:t> </a:t>
            </a:r>
            <a:r>
              <a:rPr sz="1800" dirty="0">
                <a:solidFill>
                  <a:srgbClr val="03499E"/>
                </a:solidFill>
                <a:latin typeface="Times New Roman"/>
                <a:cs typeface="Times New Roman"/>
              </a:rPr>
              <a:t>nhà</a:t>
            </a:r>
            <a:r>
              <a:rPr sz="1800" spc="-25" dirty="0">
                <a:solidFill>
                  <a:srgbClr val="03499E"/>
                </a:solidFill>
                <a:latin typeface="Times New Roman"/>
                <a:cs typeface="Times New Roman"/>
              </a:rPr>
              <a:t> </a:t>
            </a:r>
            <a:r>
              <a:rPr sz="1800" dirty="0">
                <a:solidFill>
                  <a:srgbClr val="03499E"/>
                </a:solidFill>
                <a:latin typeface="Times New Roman"/>
                <a:cs typeface="Times New Roman"/>
              </a:rPr>
              <a:t>thầu</a:t>
            </a:r>
            <a:r>
              <a:rPr sz="1800" spc="-25" dirty="0">
                <a:solidFill>
                  <a:srgbClr val="03499E"/>
                </a:solidFill>
                <a:latin typeface="Times New Roman"/>
                <a:cs typeface="Times New Roman"/>
              </a:rPr>
              <a:t> </a:t>
            </a:r>
            <a:r>
              <a:rPr sz="1800" dirty="0">
                <a:solidFill>
                  <a:srgbClr val="03499E"/>
                </a:solidFill>
                <a:latin typeface="Times New Roman"/>
                <a:cs typeface="Times New Roman"/>
              </a:rPr>
              <a:t>được</a:t>
            </a:r>
            <a:r>
              <a:rPr sz="1800" spc="-35" dirty="0">
                <a:solidFill>
                  <a:srgbClr val="03499E"/>
                </a:solidFill>
                <a:latin typeface="Times New Roman"/>
                <a:cs typeface="Times New Roman"/>
              </a:rPr>
              <a:t> </a:t>
            </a:r>
            <a:r>
              <a:rPr sz="1800" spc="-10" dirty="0">
                <a:solidFill>
                  <a:srgbClr val="03499E"/>
                </a:solidFill>
                <a:latin typeface="Times New Roman"/>
                <a:cs typeface="Times New Roman"/>
              </a:rPr>
              <a:t>duyệt;</a:t>
            </a:r>
            <a:endParaRPr sz="1800">
              <a:latin typeface="Times New Roman"/>
              <a:cs typeface="Times New Roman"/>
            </a:endParaRPr>
          </a:p>
          <a:p>
            <a:pPr marL="533400" lvl="1" indent="-234315">
              <a:lnSpc>
                <a:spcPct val="100000"/>
              </a:lnSpc>
              <a:spcBef>
                <a:spcPts val="30"/>
              </a:spcBef>
              <a:buAutoNum type="alphaLcParenR"/>
              <a:tabLst>
                <a:tab pos="533400" algn="l"/>
              </a:tabLst>
            </a:pPr>
            <a:r>
              <a:rPr sz="1800" dirty="0">
                <a:solidFill>
                  <a:srgbClr val="03499E"/>
                </a:solidFill>
                <a:latin typeface="Times New Roman"/>
                <a:cs typeface="Times New Roman"/>
              </a:rPr>
              <a:t>Các</a:t>
            </a:r>
            <a:r>
              <a:rPr sz="1800" spc="-15" dirty="0">
                <a:solidFill>
                  <a:srgbClr val="03499E"/>
                </a:solidFill>
                <a:latin typeface="Times New Roman"/>
                <a:cs typeface="Times New Roman"/>
              </a:rPr>
              <a:t> </a:t>
            </a:r>
            <a:r>
              <a:rPr sz="1800" dirty="0">
                <a:solidFill>
                  <a:srgbClr val="03499E"/>
                </a:solidFill>
                <a:latin typeface="Times New Roman"/>
                <a:cs typeface="Times New Roman"/>
              </a:rPr>
              <a:t>yêu</a:t>
            </a:r>
            <a:r>
              <a:rPr sz="1800" spc="-45" dirty="0">
                <a:solidFill>
                  <a:srgbClr val="03499E"/>
                </a:solidFill>
                <a:latin typeface="Times New Roman"/>
                <a:cs typeface="Times New Roman"/>
              </a:rPr>
              <a:t> </a:t>
            </a:r>
            <a:r>
              <a:rPr sz="1800" dirty="0">
                <a:solidFill>
                  <a:srgbClr val="03499E"/>
                </a:solidFill>
                <a:latin typeface="Times New Roman"/>
                <a:cs typeface="Times New Roman"/>
              </a:rPr>
              <a:t>cầu</a:t>
            </a:r>
            <a:r>
              <a:rPr sz="1800" spc="-35" dirty="0">
                <a:solidFill>
                  <a:srgbClr val="03499E"/>
                </a:solidFill>
                <a:latin typeface="Times New Roman"/>
                <a:cs typeface="Times New Roman"/>
              </a:rPr>
              <a:t> </a:t>
            </a:r>
            <a:r>
              <a:rPr sz="1800" dirty="0">
                <a:solidFill>
                  <a:srgbClr val="03499E"/>
                </a:solidFill>
                <a:latin typeface="Times New Roman"/>
                <a:cs typeface="Times New Roman"/>
              </a:rPr>
              <a:t>nêu</a:t>
            </a:r>
            <a:r>
              <a:rPr sz="1800" spc="-5" dirty="0">
                <a:solidFill>
                  <a:srgbClr val="03499E"/>
                </a:solidFill>
                <a:latin typeface="Times New Roman"/>
                <a:cs typeface="Times New Roman"/>
              </a:rPr>
              <a:t> </a:t>
            </a:r>
            <a:r>
              <a:rPr sz="1800" dirty="0">
                <a:solidFill>
                  <a:srgbClr val="03499E"/>
                </a:solidFill>
                <a:latin typeface="Times New Roman"/>
                <a:cs typeface="Times New Roman"/>
              </a:rPr>
              <a:t>trong</a:t>
            </a:r>
            <a:r>
              <a:rPr sz="1800" spc="-15" dirty="0">
                <a:solidFill>
                  <a:srgbClr val="03499E"/>
                </a:solidFill>
                <a:latin typeface="Times New Roman"/>
                <a:cs typeface="Times New Roman"/>
              </a:rPr>
              <a:t> </a:t>
            </a:r>
            <a:r>
              <a:rPr sz="1800" dirty="0">
                <a:solidFill>
                  <a:srgbClr val="03499E"/>
                </a:solidFill>
                <a:latin typeface="Times New Roman"/>
                <a:cs typeface="Times New Roman"/>
              </a:rPr>
              <a:t>hồ</a:t>
            </a:r>
            <a:r>
              <a:rPr sz="1800" spc="-25" dirty="0">
                <a:solidFill>
                  <a:srgbClr val="03499E"/>
                </a:solidFill>
                <a:latin typeface="Times New Roman"/>
                <a:cs typeface="Times New Roman"/>
              </a:rPr>
              <a:t> </a:t>
            </a:r>
            <a:r>
              <a:rPr sz="1800" dirty="0">
                <a:solidFill>
                  <a:srgbClr val="03499E"/>
                </a:solidFill>
                <a:latin typeface="Times New Roman"/>
                <a:cs typeface="Times New Roman"/>
              </a:rPr>
              <a:t>sơ</a:t>
            </a:r>
            <a:r>
              <a:rPr sz="1800" spc="-25" dirty="0">
                <a:solidFill>
                  <a:srgbClr val="03499E"/>
                </a:solidFill>
                <a:latin typeface="Times New Roman"/>
                <a:cs typeface="Times New Roman"/>
              </a:rPr>
              <a:t> </a:t>
            </a:r>
            <a:r>
              <a:rPr sz="1800" dirty="0">
                <a:solidFill>
                  <a:srgbClr val="03499E"/>
                </a:solidFill>
                <a:latin typeface="Times New Roman"/>
                <a:cs typeface="Times New Roman"/>
              </a:rPr>
              <a:t>mời</a:t>
            </a:r>
            <a:r>
              <a:rPr sz="1800" spc="5" dirty="0">
                <a:solidFill>
                  <a:srgbClr val="03499E"/>
                </a:solidFill>
                <a:latin typeface="Times New Roman"/>
                <a:cs typeface="Times New Roman"/>
              </a:rPr>
              <a:t> </a:t>
            </a:r>
            <a:r>
              <a:rPr sz="1800" spc="-10" dirty="0">
                <a:solidFill>
                  <a:srgbClr val="03499E"/>
                </a:solidFill>
                <a:latin typeface="Times New Roman"/>
                <a:cs typeface="Times New Roman"/>
              </a:rPr>
              <a:t>thầu;</a:t>
            </a:r>
            <a:endParaRPr sz="1800">
              <a:latin typeface="Times New Roman"/>
              <a:cs typeface="Times New Roman"/>
            </a:endParaRPr>
          </a:p>
          <a:p>
            <a:pPr marL="299085" marR="262255" lvl="1" indent="247015">
              <a:lnSpc>
                <a:spcPts val="1860"/>
              </a:lnSpc>
              <a:spcBef>
                <a:spcPts val="320"/>
              </a:spcBef>
              <a:buAutoNum type="alphaLcParenR"/>
              <a:tabLst>
                <a:tab pos="546100" algn="l"/>
              </a:tabLst>
            </a:pPr>
            <a:r>
              <a:rPr sz="1800" dirty="0">
                <a:solidFill>
                  <a:srgbClr val="03499E"/>
                </a:solidFill>
                <a:latin typeface="Times New Roman"/>
                <a:cs typeface="Times New Roman"/>
              </a:rPr>
              <a:t>Các</a:t>
            </a:r>
            <a:r>
              <a:rPr sz="1800" spc="-15" dirty="0">
                <a:solidFill>
                  <a:srgbClr val="03499E"/>
                </a:solidFill>
                <a:latin typeface="Times New Roman"/>
                <a:cs typeface="Times New Roman"/>
              </a:rPr>
              <a:t> </a:t>
            </a:r>
            <a:r>
              <a:rPr sz="1800" dirty="0">
                <a:solidFill>
                  <a:srgbClr val="03499E"/>
                </a:solidFill>
                <a:latin typeface="Times New Roman"/>
                <a:cs typeface="Times New Roman"/>
              </a:rPr>
              <a:t>nội</a:t>
            </a:r>
            <a:r>
              <a:rPr sz="1800" spc="-10" dirty="0">
                <a:solidFill>
                  <a:srgbClr val="03499E"/>
                </a:solidFill>
                <a:latin typeface="Times New Roman"/>
                <a:cs typeface="Times New Roman"/>
              </a:rPr>
              <a:t> </a:t>
            </a:r>
            <a:r>
              <a:rPr sz="1800" dirty="0">
                <a:solidFill>
                  <a:srgbClr val="03499E"/>
                </a:solidFill>
                <a:latin typeface="Times New Roman"/>
                <a:cs typeface="Times New Roman"/>
              </a:rPr>
              <a:t>dung</a:t>
            </a:r>
            <a:r>
              <a:rPr sz="1800" spc="-15" dirty="0">
                <a:solidFill>
                  <a:srgbClr val="03499E"/>
                </a:solidFill>
                <a:latin typeface="Times New Roman"/>
                <a:cs typeface="Times New Roman"/>
              </a:rPr>
              <a:t> </a:t>
            </a:r>
            <a:r>
              <a:rPr sz="1800" dirty="0">
                <a:solidFill>
                  <a:srgbClr val="03499E"/>
                </a:solidFill>
                <a:latin typeface="Times New Roman"/>
                <a:cs typeface="Times New Roman"/>
              </a:rPr>
              <a:t>nêu</a:t>
            </a:r>
            <a:r>
              <a:rPr sz="1800" spc="-20" dirty="0">
                <a:solidFill>
                  <a:srgbClr val="03499E"/>
                </a:solidFill>
                <a:latin typeface="Times New Roman"/>
                <a:cs typeface="Times New Roman"/>
              </a:rPr>
              <a:t> </a:t>
            </a:r>
            <a:r>
              <a:rPr sz="1800" dirty="0">
                <a:solidFill>
                  <a:srgbClr val="03499E"/>
                </a:solidFill>
                <a:latin typeface="Times New Roman"/>
                <a:cs typeface="Times New Roman"/>
              </a:rPr>
              <a:t>trong</a:t>
            </a:r>
            <a:r>
              <a:rPr sz="1800" spc="-15" dirty="0">
                <a:solidFill>
                  <a:srgbClr val="03499E"/>
                </a:solidFill>
                <a:latin typeface="Times New Roman"/>
                <a:cs typeface="Times New Roman"/>
              </a:rPr>
              <a:t> </a:t>
            </a:r>
            <a:r>
              <a:rPr sz="1800" dirty="0">
                <a:solidFill>
                  <a:srgbClr val="03499E"/>
                </a:solidFill>
                <a:latin typeface="Times New Roman"/>
                <a:cs typeface="Times New Roman"/>
              </a:rPr>
              <a:t>hồ</a:t>
            </a:r>
            <a:r>
              <a:rPr sz="1800" spc="-10" dirty="0">
                <a:solidFill>
                  <a:srgbClr val="03499E"/>
                </a:solidFill>
                <a:latin typeface="Times New Roman"/>
                <a:cs typeface="Times New Roman"/>
              </a:rPr>
              <a:t> </a:t>
            </a:r>
            <a:r>
              <a:rPr sz="1800" dirty="0">
                <a:solidFill>
                  <a:srgbClr val="03499E"/>
                </a:solidFill>
                <a:latin typeface="Times New Roman"/>
                <a:cs typeface="Times New Roman"/>
              </a:rPr>
              <a:t>sơ</a:t>
            </a:r>
            <a:r>
              <a:rPr sz="1800" spc="-10" dirty="0">
                <a:solidFill>
                  <a:srgbClr val="03499E"/>
                </a:solidFill>
                <a:latin typeface="Times New Roman"/>
                <a:cs typeface="Times New Roman"/>
              </a:rPr>
              <a:t> </a:t>
            </a:r>
            <a:r>
              <a:rPr sz="1800" dirty="0">
                <a:solidFill>
                  <a:srgbClr val="03499E"/>
                </a:solidFill>
                <a:latin typeface="Times New Roman"/>
                <a:cs typeface="Times New Roman"/>
              </a:rPr>
              <a:t>dự</a:t>
            </a:r>
            <a:r>
              <a:rPr sz="1800" spc="-15" dirty="0">
                <a:solidFill>
                  <a:srgbClr val="03499E"/>
                </a:solidFill>
                <a:latin typeface="Times New Roman"/>
                <a:cs typeface="Times New Roman"/>
              </a:rPr>
              <a:t> </a:t>
            </a:r>
            <a:r>
              <a:rPr sz="1800" dirty="0">
                <a:solidFill>
                  <a:srgbClr val="03499E"/>
                </a:solidFill>
                <a:latin typeface="Times New Roman"/>
                <a:cs typeface="Times New Roman"/>
              </a:rPr>
              <a:t>thầu</a:t>
            </a:r>
            <a:r>
              <a:rPr sz="1800" spc="-25" dirty="0">
                <a:solidFill>
                  <a:srgbClr val="03499E"/>
                </a:solidFill>
                <a:latin typeface="Times New Roman"/>
                <a:cs typeface="Times New Roman"/>
              </a:rPr>
              <a:t> </a:t>
            </a:r>
            <a:r>
              <a:rPr sz="1800" dirty="0">
                <a:solidFill>
                  <a:srgbClr val="03499E"/>
                </a:solidFill>
                <a:latin typeface="Times New Roman"/>
                <a:cs typeface="Times New Roman"/>
              </a:rPr>
              <a:t>và</a:t>
            </a:r>
            <a:r>
              <a:rPr sz="1800" spc="-10" dirty="0">
                <a:solidFill>
                  <a:srgbClr val="03499E"/>
                </a:solidFill>
                <a:latin typeface="Times New Roman"/>
                <a:cs typeface="Times New Roman"/>
              </a:rPr>
              <a:t> </a:t>
            </a:r>
            <a:r>
              <a:rPr sz="1800" dirty="0">
                <a:solidFill>
                  <a:srgbClr val="03499E"/>
                </a:solidFill>
                <a:latin typeface="Times New Roman"/>
                <a:cs typeface="Times New Roman"/>
              </a:rPr>
              <a:t>giải</a:t>
            </a:r>
            <a:r>
              <a:rPr sz="1800" spc="-15" dirty="0">
                <a:solidFill>
                  <a:srgbClr val="03499E"/>
                </a:solidFill>
                <a:latin typeface="Times New Roman"/>
                <a:cs typeface="Times New Roman"/>
              </a:rPr>
              <a:t> </a:t>
            </a:r>
            <a:r>
              <a:rPr sz="1800" dirty="0">
                <a:solidFill>
                  <a:srgbClr val="03499E"/>
                </a:solidFill>
                <a:latin typeface="Times New Roman"/>
                <a:cs typeface="Times New Roman"/>
              </a:rPr>
              <a:t>thích</a:t>
            </a:r>
            <a:r>
              <a:rPr sz="1800" spc="-30" dirty="0">
                <a:solidFill>
                  <a:srgbClr val="03499E"/>
                </a:solidFill>
                <a:latin typeface="Times New Roman"/>
                <a:cs typeface="Times New Roman"/>
              </a:rPr>
              <a:t> </a:t>
            </a:r>
            <a:r>
              <a:rPr sz="1800" dirty="0">
                <a:solidFill>
                  <a:srgbClr val="03499E"/>
                </a:solidFill>
                <a:latin typeface="Times New Roman"/>
                <a:cs typeface="Times New Roman"/>
              </a:rPr>
              <a:t>làm</a:t>
            </a:r>
            <a:r>
              <a:rPr sz="1800" spc="-25" dirty="0">
                <a:solidFill>
                  <a:srgbClr val="03499E"/>
                </a:solidFill>
                <a:latin typeface="Times New Roman"/>
                <a:cs typeface="Times New Roman"/>
              </a:rPr>
              <a:t> </a:t>
            </a:r>
            <a:r>
              <a:rPr sz="1800" dirty="0">
                <a:solidFill>
                  <a:srgbClr val="03499E"/>
                </a:solidFill>
                <a:latin typeface="Times New Roman"/>
                <a:cs typeface="Times New Roman"/>
              </a:rPr>
              <a:t>rõ</a:t>
            </a:r>
            <a:r>
              <a:rPr sz="1800" spc="-10" dirty="0">
                <a:solidFill>
                  <a:srgbClr val="03499E"/>
                </a:solidFill>
                <a:latin typeface="Times New Roman"/>
                <a:cs typeface="Times New Roman"/>
              </a:rPr>
              <a:t> </a:t>
            </a:r>
            <a:r>
              <a:rPr sz="1800" dirty="0">
                <a:solidFill>
                  <a:srgbClr val="03499E"/>
                </a:solidFill>
                <a:latin typeface="Times New Roman"/>
                <a:cs typeface="Times New Roman"/>
              </a:rPr>
              <a:t>hồ</a:t>
            </a:r>
            <a:r>
              <a:rPr sz="1800" spc="-15" dirty="0">
                <a:solidFill>
                  <a:srgbClr val="03499E"/>
                </a:solidFill>
                <a:latin typeface="Times New Roman"/>
                <a:cs typeface="Times New Roman"/>
              </a:rPr>
              <a:t> </a:t>
            </a:r>
            <a:r>
              <a:rPr sz="1800" dirty="0">
                <a:solidFill>
                  <a:srgbClr val="03499E"/>
                </a:solidFill>
                <a:latin typeface="Times New Roman"/>
                <a:cs typeface="Times New Roman"/>
              </a:rPr>
              <a:t>sơ</a:t>
            </a:r>
            <a:r>
              <a:rPr sz="1800" spc="-25" dirty="0">
                <a:solidFill>
                  <a:srgbClr val="03499E"/>
                </a:solidFill>
                <a:latin typeface="Times New Roman"/>
                <a:cs typeface="Times New Roman"/>
              </a:rPr>
              <a:t> </a:t>
            </a:r>
            <a:r>
              <a:rPr sz="1800" dirty="0">
                <a:solidFill>
                  <a:srgbClr val="03499E"/>
                </a:solidFill>
                <a:latin typeface="Times New Roman"/>
                <a:cs typeface="Times New Roman"/>
              </a:rPr>
              <a:t>dự</a:t>
            </a:r>
            <a:r>
              <a:rPr sz="1800" spc="-10" dirty="0">
                <a:solidFill>
                  <a:srgbClr val="03499E"/>
                </a:solidFill>
                <a:latin typeface="Times New Roman"/>
                <a:cs typeface="Times New Roman"/>
              </a:rPr>
              <a:t> </a:t>
            </a:r>
            <a:r>
              <a:rPr sz="1800" dirty="0">
                <a:solidFill>
                  <a:srgbClr val="03499E"/>
                </a:solidFill>
                <a:latin typeface="Times New Roman"/>
                <a:cs typeface="Times New Roman"/>
              </a:rPr>
              <a:t>thầu</a:t>
            </a:r>
            <a:r>
              <a:rPr sz="1800" spc="-25" dirty="0">
                <a:solidFill>
                  <a:srgbClr val="03499E"/>
                </a:solidFill>
                <a:latin typeface="Times New Roman"/>
                <a:cs typeface="Times New Roman"/>
              </a:rPr>
              <a:t> </a:t>
            </a:r>
            <a:r>
              <a:rPr sz="1800" dirty="0">
                <a:solidFill>
                  <a:srgbClr val="03499E"/>
                </a:solidFill>
                <a:latin typeface="Times New Roman"/>
                <a:cs typeface="Times New Roman"/>
              </a:rPr>
              <a:t>của</a:t>
            </a:r>
            <a:r>
              <a:rPr sz="1800" spc="-15" dirty="0">
                <a:solidFill>
                  <a:srgbClr val="03499E"/>
                </a:solidFill>
                <a:latin typeface="Times New Roman"/>
                <a:cs typeface="Times New Roman"/>
              </a:rPr>
              <a:t> </a:t>
            </a:r>
            <a:r>
              <a:rPr sz="1800" spc="-25" dirty="0">
                <a:solidFill>
                  <a:srgbClr val="03499E"/>
                </a:solidFill>
                <a:latin typeface="Times New Roman"/>
                <a:cs typeface="Times New Roman"/>
              </a:rPr>
              <a:t>nhà </a:t>
            </a:r>
            <a:r>
              <a:rPr sz="1800" dirty="0">
                <a:solidFill>
                  <a:srgbClr val="03499E"/>
                </a:solidFill>
                <a:latin typeface="Times New Roman"/>
                <a:cs typeface="Times New Roman"/>
              </a:rPr>
              <a:t>thầu</a:t>
            </a:r>
            <a:r>
              <a:rPr sz="1800" spc="-35" dirty="0">
                <a:solidFill>
                  <a:srgbClr val="03499E"/>
                </a:solidFill>
                <a:latin typeface="Times New Roman"/>
                <a:cs typeface="Times New Roman"/>
              </a:rPr>
              <a:t> </a:t>
            </a:r>
            <a:r>
              <a:rPr sz="1800" dirty="0">
                <a:solidFill>
                  <a:srgbClr val="03499E"/>
                </a:solidFill>
                <a:latin typeface="Times New Roman"/>
                <a:cs typeface="Times New Roman"/>
              </a:rPr>
              <a:t>trúng</a:t>
            </a:r>
            <a:r>
              <a:rPr sz="1800" spc="-25" dirty="0">
                <a:solidFill>
                  <a:srgbClr val="03499E"/>
                </a:solidFill>
                <a:latin typeface="Times New Roman"/>
                <a:cs typeface="Times New Roman"/>
              </a:rPr>
              <a:t> </a:t>
            </a:r>
            <a:r>
              <a:rPr sz="1800" dirty="0">
                <a:solidFill>
                  <a:srgbClr val="03499E"/>
                </a:solidFill>
                <a:latin typeface="Times New Roman"/>
                <a:cs typeface="Times New Roman"/>
              </a:rPr>
              <a:t>thầu</a:t>
            </a:r>
            <a:r>
              <a:rPr sz="1800" spc="-35" dirty="0">
                <a:solidFill>
                  <a:srgbClr val="03499E"/>
                </a:solidFill>
                <a:latin typeface="Times New Roman"/>
                <a:cs typeface="Times New Roman"/>
              </a:rPr>
              <a:t> </a:t>
            </a:r>
            <a:r>
              <a:rPr sz="1800" dirty="0">
                <a:solidFill>
                  <a:srgbClr val="03499E"/>
                </a:solidFill>
                <a:latin typeface="Times New Roman"/>
                <a:cs typeface="Times New Roman"/>
              </a:rPr>
              <a:t>(nếu</a:t>
            </a:r>
            <a:r>
              <a:rPr sz="1800" spc="-30" dirty="0">
                <a:solidFill>
                  <a:srgbClr val="03499E"/>
                </a:solidFill>
                <a:latin typeface="Times New Roman"/>
                <a:cs typeface="Times New Roman"/>
              </a:rPr>
              <a:t> </a:t>
            </a:r>
            <a:r>
              <a:rPr sz="1800" spc="-20" dirty="0">
                <a:solidFill>
                  <a:srgbClr val="03499E"/>
                </a:solidFill>
                <a:latin typeface="Times New Roman"/>
                <a:cs typeface="Times New Roman"/>
              </a:rPr>
              <a:t>có);</a:t>
            </a:r>
            <a:endParaRPr sz="1800">
              <a:latin typeface="Times New Roman"/>
              <a:cs typeface="Times New Roman"/>
            </a:endParaRPr>
          </a:p>
          <a:p>
            <a:pPr marL="299085">
              <a:lnSpc>
                <a:spcPct val="100000"/>
              </a:lnSpc>
              <a:spcBef>
                <a:spcPts val="5"/>
              </a:spcBef>
            </a:pPr>
            <a:r>
              <a:rPr sz="1800" dirty="0">
                <a:solidFill>
                  <a:srgbClr val="03499E"/>
                </a:solidFill>
                <a:latin typeface="Times New Roman"/>
                <a:cs typeface="Times New Roman"/>
              </a:rPr>
              <a:t>đ)</a:t>
            </a:r>
            <a:r>
              <a:rPr sz="1800" spc="-20" dirty="0">
                <a:solidFill>
                  <a:srgbClr val="03499E"/>
                </a:solidFill>
                <a:latin typeface="Times New Roman"/>
                <a:cs typeface="Times New Roman"/>
              </a:rPr>
              <a:t> </a:t>
            </a:r>
            <a:r>
              <a:rPr sz="1800" dirty="0">
                <a:solidFill>
                  <a:srgbClr val="03499E"/>
                </a:solidFill>
                <a:latin typeface="Times New Roman"/>
                <a:cs typeface="Times New Roman"/>
              </a:rPr>
              <a:t>Các</a:t>
            </a:r>
            <a:r>
              <a:rPr sz="1800" spc="-20" dirty="0">
                <a:solidFill>
                  <a:srgbClr val="03499E"/>
                </a:solidFill>
                <a:latin typeface="Times New Roman"/>
                <a:cs typeface="Times New Roman"/>
              </a:rPr>
              <a:t> </a:t>
            </a:r>
            <a:r>
              <a:rPr sz="1800" dirty="0">
                <a:solidFill>
                  <a:srgbClr val="03499E"/>
                </a:solidFill>
                <a:latin typeface="Times New Roman"/>
                <a:cs typeface="Times New Roman"/>
              </a:rPr>
              <a:t>nội</a:t>
            </a:r>
            <a:r>
              <a:rPr sz="1800" spc="-20" dirty="0">
                <a:solidFill>
                  <a:srgbClr val="03499E"/>
                </a:solidFill>
                <a:latin typeface="Times New Roman"/>
                <a:cs typeface="Times New Roman"/>
              </a:rPr>
              <a:t> </a:t>
            </a:r>
            <a:r>
              <a:rPr sz="1800" dirty="0">
                <a:solidFill>
                  <a:srgbClr val="03499E"/>
                </a:solidFill>
                <a:latin typeface="Times New Roman"/>
                <a:cs typeface="Times New Roman"/>
              </a:rPr>
              <a:t>dung</a:t>
            </a:r>
            <a:r>
              <a:rPr sz="1800" spc="-15" dirty="0">
                <a:solidFill>
                  <a:srgbClr val="03499E"/>
                </a:solidFill>
                <a:latin typeface="Times New Roman"/>
                <a:cs typeface="Times New Roman"/>
              </a:rPr>
              <a:t> </a:t>
            </a:r>
            <a:r>
              <a:rPr sz="1800" dirty="0">
                <a:solidFill>
                  <a:srgbClr val="03499E"/>
                </a:solidFill>
                <a:latin typeface="Times New Roman"/>
                <a:cs typeface="Times New Roman"/>
              </a:rPr>
              <a:t>cần</a:t>
            </a:r>
            <a:r>
              <a:rPr sz="1800" spc="-20" dirty="0">
                <a:solidFill>
                  <a:srgbClr val="03499E"/>
                </a:solidFill>
                <a:latin typeface="Times New Roman"/>
                <a:cs typeface="Times New Roman"/>
              </a:rPr>
              <a:t> </a:t>
            </a:r>
            <a:r>
              <a:rPr sz="1800" dirty="0">
                <a:solidFill>
                  <a:srgbClr val="03499E"/>
                </a:solidFill>
                <a:latin typeface="Times New Roman"/>
                <a:cs typeface="Times New Roman"/>
              </a:rPr>
              <a:t>được</a:t>
            </a:r>
            <a:r>
              <a:rPr sz="1800" spc="-20" dirty="0">
                <a:solidFill>
                  <a:srgbClr val="03499E"/>
                </a:solidFill>
                <a:latin typeface="Times New Roman"/>
                <a:cs typeface="Times New Roman"/>
              </a:rPr>
              <a:t> </a:t>
            </a:r>
            <a:r>
              <a:rPr sz="1800" dirty="0">
                <a:solidFill>
                  <a:srgbClr val="03499E"/>
                </a:solidFill>
                <a:latin typeface="Times New Roman"/>
                <a:cs typeface="Times New Roman"/>
              </a:rPr>
              <a:t>hoàn</a:t>
            </a:r>
            <a:r>
              <a:rPr sz="1800" spc="-15" dirty="0">
                <a:solidFill>
                  <a:srgbClr val="03499E"/>
                </a:solidFill>
                <a:latin typeface="Times New Roman"/>
                <a:cs typeface="Times New Roman"/>
              </a:rPr>
              <a:t> </a:t>
            </a:r>
            <a:r>
              <a:rPr sz="1800" dirty="0">
                <a:solidFill>
                  <a:srgbClr val="03499E"/>
                </a:solidFill>
                <a:latin typeface="Times New Roman"/>
                <a:cs typeface="Times New Roman"/>
              </a:rPr>
              <a:t>thiện</a:t>
            </a:r>
            <a:r>
              <a:rPr sz="1800" spc="-30" dirty="0">
                <a:solidFill>
                  <a:srgbClr val="03499E"/>
                </a:solidFill>
                <a:latin typeface="Times New Roman"/>
                <a:cs typeface="Times New Roman"/>
              </a:rPr>
              <a:t> </a:t>
            </a:r>
            <a:r>
              <a:rPr sz="1800" dirty="0">
                <a:solidFill>
                  <a:srgbClr val="03499E"/>
                </a:solidFill>
                <a:latin typeface="Times New Roman"/>
                <a:cs typeface="Times New Roman"/>
              </a:rPr>
              <a:t>trong</a:t>
            </a:r>
            <a:r>
              <a:rPr sz="1800" spc="-20" dirty="0">
                <a:solidFill>
                  <a:srgbClr val="03499E"/>
                </a:solidFill>
                <a:latin typeface="Times New Roman"/>
                <a:cs typeface="Times New Roman"/>
              </a:rPr>
              <a:t> </a:t>
            </a:r>
            <a:r>
              <a:rPr sz="1800" dirty="0">
                <a:solidFill>
                  <a:srgbClr val="03499E"/>
                </a:solidFill>
                <a:latin typeface="Times New Roman"/>
                <a:cs typeface="Times New Roman"/>
              </a:rPr>
              <a:t>hợp</a:t>
            </a:r>
            <a:r>
              <a:rPr sz="1800" spc="-15" dirty="0">
                <a:solidFill>
                  <a:srgbClr val="03499E"/>
                </a:solidFill>
                <a:latin typeface="Times New Roman"/>
                <a:cs typeface="Times New Roman"/>
              </a:rPr>
              <a:t> </a:t>
            </a:r>
            <a:r>
              <a:rPr sz="1800" spc="-10" dirty="0">
                <a:solidFill>
                  <a:srgbClr val="03499E"/>
                </a:solidFill>
                <a:latin typeface="Times New Roman"/>
                <a:cs typeface="Times New Roman"/>
              </a:rPr>
              <a:t>đồng.</a:t>
            </a:r>
            <a:endParaRPr sz="1800">
              <a:latin typeface="Times New Roman"/>
              <a:cs typeface="Times New Roman"/>
            </a:endParaRPr>
          </a:p>
          <a:p>
            <a:pPr marL="12700" marR="377190" indent="-635">
              <a:lnSpc>
                <a:spcPts val="1860"/>
              </a:lnSpc>
              <a:spcBef>
                <a:spcPts val="320"/>
              </a:spcBef>
              <a:buSzPct val="94444"/>
              <a:buFont typeface="Wingdings"/>
              <a:buChar char=""/>
              <a:tabLst>
                <a:tab pos="216535" algn="l"/>
              </a:tabLst>
            </a:pPr>
            <a:r>
              <a:rPr sz="1800" dirty="0">
                <a:solidFill>
                  <a:srgbClr val="03499E"/>
                </a:solidFill>
                <a:latin typeface="Times New Roman"/>
                <a:cs typeface="Times New Roman"/>
              </a:rPr>
              <a:t>	Trường</a:t>
            </a:r>
            <a:r>
              <a:rPr sz="1800" spc="-35" dirty="0">
                <a:solidFill>
                  <a:srgbClr val="03499E"/>
                </a:solidFill>
                <a:latin typeface="Times New Roman"/>
                <a:cs typeface="Times New Roman"/>
              </a:rPr>
              <a:t> </a:t>
            </a:r>
            <a:r>
              <a:rPr sz="1800" dirty="0">
                <a:solidFill>
                  <a:srgbClr val="03499E"/>
                </a:solidFill>
                <a:latin typeface="Times New Roman"/>
                <a:cs typeface="Times New Roman"/>
              </a:rPr>
              <a:t>hợp</a:t>
            </a:r>
            <a:r>
              <a:rPr sz="1800" spc="-25" dirty="0">
                <a:solidFill>
                  <a:srgbClr val="03499E"/>
                </a:solidFill>
                <a:latin typeface="Times New Roman"/>
                <a:cs typeface="Times New Roman"/>
              </a:rPr>
              <a:t> </a:t>
            </a:r>
            <a:r>
              <a:rPr sz="1800" dirty="0">
                <a:solidFill>
                  <a:srgbClr val="03499E"/>
                </a:solidFill>
                <a:latin typeface="Times New Roman"/>
                <a:cs typeface="Times New Roman"/>
              </a:rPr>
              <a:t>nhà</a:t>
            </a:r>
            <a:r>
              <a:rPr sz="1800" spc="-30" dirty="0">
                <a:solidFill>
                  <a:srgbClr val="03499E"/>
                </a:solidFill>
                <a:latin typeface="Times New Roman"/>
                <a:cs typeface="Times New Roman"/>
              </a:rPr>
              <a:t> </a:t>
            </a:r>
            <a:r>
              <a:rPr sz="1800" dirty="0">
                <a:solidFill>
                  <a:srgbClr val="03499E"/>
                </a:solidFill>
                <a:latin typeface="Times New Roman"/>
                <a:cs typeface="Times New Roman"/>
              </a:rPr>
              <a:t>thầu</a:t>
            </a:r>
            <a:r>
              <a:rPr sz="1800" spc="-30" dirty="0">
                <a:solidFill>
                  <a:srgbClr val="03499E"/>
                </a:solidFill>
                <a:latin typeface="Times New Roman"/>
                <a:cs typeface="Times New Roman"/>
              </a:rPr>
              <a:t> </a:t>
            </a:r>
            <a:r>
              <a:rPr sz="1800" dirty="0">
                <a:solidFill>
                  <a:srgbClr val="03499E"/>
                </a:solidFill>
                <a:latin typeface="Times New Roman"/>
                <a:cs typeface="Times New Roman"/>
              </a:rPr>
              <a:t>trúng</a:t>
            </a:r>
            <a:r>
              <a:rPr sz="1800" spc="-25" dirty="0">
                <a:solidFill>
                  <a:srgbClr val="03499E"/>
                </a:solidFill>
                <a:latin typeface="Times New Roman"/>
                <a:cs typeface="Times New Roman"/>
              </a:rPr>
              <a:t> </a:t>
            </a:r>
            <a:r>
              <a:rPr sz="1800" dirty="0">
                <a:solidFill>
                  <a:srgbClr val="03499E"/>
                </a:solidFill>
                <a:latin typeface="Times New Roman"/>
                <a:cs typeface="Times New Roman"/>
              </a:rPr>
              <a:t>thầu</a:t>
            </a:r>
            <a:r>
              <a:rPr sz="1800" spc="-35" dirty="0">
                <a:solidFill>
                  <a:srgbClr val="03499E"/>
                </a:solidFill>
                <a:latin typeface="Times New Roman"/>
                <a:cs typeface="Times New Roman"/>
              </a:rPr>
              <a:t> </a:t>
            </a:r>
            <a:r>
              <a:rPr sz="1800" dirty="0">
                <a:solidFill>
                  <a:srgbClr val="03499E"/>
                </a:solidFill>
                <a:latin typeface="Times New Roman"/>
                <a:cs typeface="Times New Roman"/>
              </a:rPr>
              <a:t>không</a:t>
            </a:r>
            <a:r>
              <a:rPr sz="1800" spc="-35" dirty="0">
                <a:solidFill>
                  <a:srgbClr val="03499E"/>
                </a:solidFill>
                <a:latin typeface="Times New Roman"/>
                <a:cs typeface="Times New Roman"/>
              </a:rPr>
              <a:t> </a:t>
            </a:r>
            <a:r>
              <a:rPr sz="1800" dirty="0">
                <a:solidFill>
                  <a:srgbClr val="03499E"/>
                </a:solidFill>
                <a:latin typeface="Times New Roman"/>
                <a:cs typeface="Times New Roman"/>
              </a:rPr>
              <a:t>đến</a:t>
            </a:r>
            <a:r>
              <a:rPr sz="1800" spc="-20" dirty="0">
                <a:solidFill>
                  <a:srgbClr val="03499E"/>
                </a:solidFill>
                <a:latin typeface="Times New Roman"/>
                <a:cs typeface="Times New Roman"/>
              </a:rPr>
              <a:t> </a:t>
            </a:r>
            <a:r>
              <a:rPr sz="1800" dirty="0">
                <a:solidFill>
                  <a:srgbClr val="03499E"/>
                </a:solidFill>
                <a:latin typeface="Times New Roman"/>
                <a:cs typeface="Times New Roman"/>
              </a:rPr>
              <a:t>hoàn</a:t>
            </a:r>
            <a:r>
              <a:rPr sz="1800" spc="-25" dirty="0">
                <a:solidFill>
                  <a:srgbClr val="03499E"/>
                </a:solidFill>
                <a:latin typeface="Times New Roman"/>
                <a:cs typeface="Times New Roman"/>
              </a:rPr>
              <a:t> </a:t>
            </a:r>
            <a:r>
              <a:rPr sz="1800" dirty="0">
                <a:solidFill>
                  <a:srgbClr val="03499E"/>
                </a:solidFill>
                <a:latin typeface="Times New Roman"/>
                <a:cs typeface="Times New Roman"/>
              </a:rPr>
              <a:t>thiện</a:t>
            </a:r>
            <a:r>
              <a:rPr sz="1800" spc="-40" dirty="0">
                <a:solidFill>
                  <a:srgbClr val="03499E"/>
                </a:solidFill>
                <a:latin typeface="Times New Roman"/>
                <a:cs typeface="Times New Roman"/>
              </a:rPr>
              <a:t> </a:t>
            </a:r>
            <a:r>
              <a:rPr sz="1800" dirty="0">
                <a:solidFill>
                  <a:srgbClr val="03499E"/>
                </a:solidFill>
                <a:latin typeface="Times New Roman"/>
                <a:cs typeface="Times New Roman"/>
              </a:rPr>
              <a:t>hoặc</a:t>
            </a:r>
            <a:r>
              <a:rPr sz="1800" spc="-25" dirty="0">
                <a:solidFill>
                  <a:srgbClr val="03499E"/>
                </a:solidFill>
                <a:latin typeface="Times New Roman"/>
                <a:cs typeface="Times New Roman"/>
              </a:rPr>
              <a:t> </a:t>
            </a:r>
            <a:r>
              <a:rPr sz="1800" dirty="0">
                <a:solidFill>
                  <a:srgbClr val="03499E"/>
                </a:solidFill>
                <a:latin typeface="Times New Roman"/>
                <a:cs typeface="Times New Roman"/>
              </a:rPr>
              <a:t>từ</a:t>
            </a:r>
            <a:r>
              <a:rPr sz="1800" spc="-35" dirty="0">
                <a:solidFill>
                  <a:srgbClr val="03499E"/>
                </a:solidFill>
                <a:latin typeface="Times New Roman"/>
                <a:cs typeface="Times New Roman"/>
              </a:rPr>
              <a:t> </a:t>
            </a:r>
            <a:r>
              <a:rPr sz="1800" dirty="0">
                <a:solidFill>
                  <a:srgbClr val="03499E"/>
                </a:solidFill>
                <a:latin typeface="Times New Roman"/>
                <a:cs typeface="Times New Roman"/>
              </a:rPr>
              <a:t>chối</a:t>
            </a:r>
            <a:r>
              <a:rPr sz="1800" spc="-25" dirty="0">
                <a:solidFill>
                  <a:srgbClr val="03499E"/>
                </a:solidFill>
                <a:latin typeface="Times New Roman"/>
                <a:cs typeface="Times New Roman"/>
              </a:rPr>
              <a:t> </a:t>
            </a:r>
            <a:r>
              <a:rPr sz="1800" dirty="0">
                <a:solidFill>
                  <a:srgbClr val="03499E"/>
                </a:solidFill>
                <a:latin typeface="Times New Roman"/>
                <a:cs typeface="Times New Roman"/>
              </a:rPr>
              <a:t>hoàn</a:t>
            </a:r>
            <a:r>
              <a:rPr sz="1800" spc="-25" dirty="0">
                <a:solidFill>
                  <a:srgbClr val="03499E"/>
                </a:solidFill>
                <a:latin typeface="Times New Roman"/>
                <a:cs typeface="Times New Roman"/>
              </a:rPr>
              <a:t> </a:t>
            </a:r>
            <a:r>
              <a:rPr sz="1800" dirty="0">
                <a:solidFill>
                  <a:srgbClr val="03499E"/>
                </a:solidFill>
                <a:latin typeface="Times New Roman"/>
                <a:cs typeface="Times New Roman"/>
              </a:rPr>
              <a:t>thiện</a:t>
            </a:r>
            <a:r>
              <a:rPr sz="1800" spc="-40" dirty="0">
                <a:solidFill>
                  <a:srgbClr val="03499E"/>
                </a:solidFill>
                <a:latin typeface="Times New Roman"/>
                <a:cs typeface="Times New Roman"/>
              </a:rPr>
              <a:t> </a:t>
            </a:r>
            <a:r>
              <a:rPr sz="1800" spc="-25" dirty="0">
                <a:solidFill>
                  <a:srgbClr val="03499E"/>
                </a:solidFill>
                <a:latin typeface="Times New Roman"/>
                <a:cs typeface="Times New Roman"/>
              </a:rPr>
              <a:t>hợp </a:t>
            </a:r>
            <a:r>
              <a:rPr sz="1800" dirty="0">
                <a:solidFill>
                  <a:srgbClr val="03499E"/>
                </a:solidFill>
                <a:latin typeface="Times New Roman"/>
                <a:cs typeface="Times New Roman"/>
              </a:rPr>
              <a:t>đồng</a:t>
            </a:r>
            <a:r>
              <a:rPr sz="1800" spc="-10" dirty="0">
                <a:solidFill>
                  <a:srgbClr val="03499E"/>
                </a:solidFill>
                <a:latin typeface="Times New Roman"/>
                <a:cs typeface="Times New Roman"/>
              </a:rPr>
              <a:t> </a:t>
            </a:r>
            <a:r>
              <a:rPr sz="1800" dirty="0">
                <a:solidFill>
                  <a:srgbClr val="03499E"/>
                </a:solidFill>
                <a:latin typeface="Times New Roman"/>
                <a:cs typeface="Times New Roman"/>
              </a:rPr>
              <a:t>hoặc</a:t>
            </a:r>
            <a:r>
              <a:rPr sz="1800" spc="-5" dirty="0">
                <a:solidFill>
                  <a:srgbClr val="03499E"/>
                </a:solidFill>
                <a:latin typeface="Times New Roman"/>
                <a:cs typeface="Times New Roman"/>
              </a:rPr>
              <a:t> </a:t>
            </a:r>
            <a:r>
              <a:rPr sz="1800" dirty="0">
                <a:solidFill>
                  <a:srgbClr val="03499E"/>
                </a:solidFill>
                <a:latin typeface="Times New Roman"/>
                <a:cs typeface="Times New Roman"/>
              </a:rPr>
              <a:t>không ký</a:t>
            </a:r>
            <a:r>
              <a:rPr sz="1800" spc="-5" dirty="0">
                <a:solidFill>
                  <a:srgbClr val="03499E"/>
                </a:solidFill>
                <a:latin typeface="Times New Roman"/>
                <a:cs typeface="Times New Roman"/>
              </a:rPr>
              <a:t> </a:t>
            </a:r>
            <a:r>
              <a:rPr sz="1800" dirty="0">
                <a:solidFill>
                  <a:srgbClr val="03499E"/>
                </a:solidFill>
                <a:latin typeface="Times New Roman"/>
                <a:cs typeface="Times New Roman"/>
              </a:rPr>
              <a:t>hợp đồng thì</a:t>
            </a:r>
            <a:r>
              <a:rPr sz="1800" spc="-20" dirty="0">
                <a:solidFill>
                  <a:srgbClr val="03499E"/>
                </a:solidFill>
                <a:latin typeface="Times New Roman"/>
                <a:cs typeface="Times New Roman"/>
              </a:rPr>
              <a:t> </a:t>
            </a:r>
            <a:r>
              <a:rPr sz="1800" dirty="0">
                <a:solidFill>
                  <a:srgbClr val="03499E"/>
                </a:solidFill>
                <a:latin typeface="Times New Roman"/>
                <a:cs typeface="Times New Roman"/>
              </a:rPr>
              <a:t>không được hoàn</a:t>
            </a:r>
            <a:r>
              <a:rPr sz="1800" spc="-5" dirty="0">
                <a:solidFill>
                  <a:srgbClr val="03499E"/>
                </a:solidFill>
                <a:latin typeface="Times New Roman"/>
                <a:cs typeface="Times New Roman"/>
              </a:rPr>
              <a:t> </a:t>
            </a:r>
            <a:r>
              <a:rPr sz="1800" dirty="0">
                <a:solidFill>
                  <a:srgbClr val="03499E"/>
                </a:solidFill>
                <a:latin typeface="Times New Roman"/>
                <a:cs typeface="Times New Roman"/>
              </a:rPr>
              <a:t>trả</a:t>
            </a:r>
            <a:r>
              <a:rPr sz="1800" spc="-15" dirty="0">
                <a:solidFill>
                  <a:srgbClr val="03499E"/>
                </a:solidFill>
                <a:latin typeface="Times New Roman"/>
                <a:cs typeface="Times New Roman"/>
              </a:rPr>
              <a:t> </a:t>
            </a:r>
            <a:r>
              <a:rPr sz="1800" dirty="0">
                <a:solidFill>
                  <a:srgbClr val="03499E"/>
                </a:solidFill>
                <a:latin typeface="Times New Roman"/>
                <a:cs typeface="Times New Roman"/>
              </a:rPr>
              <a:t>giá</a:t>
            </a:r>
            <a:r>
              <a:rPr sz="1800" spc="-10" dirty="0">
                <a:solidFill>
                  <a:srgbClr val="03499E"/>
                </a:solidFill>
                <a:latin typeface="Times New Roman"/>
                <a:cs typeface="Times New Roman"/>
              </a:rPr>
              <a:t> </a:t>
            </a:r>
            <a:r>
              <a:rPr sz="1800" dirty="0">
                <a:solidFill>
                  <a:srgbClr val="03499E"/>
                </a:solidFill>
                <a:latin typeface="Times New Roman"/>
                <a:cs typeface="Times New Roman"/>
              </a:rPr>
              <a:t>trị</a:t>
            </a:r>
            <a:r>
              <a:rPr sz="1800" spc="-5" dirty="0">
                <a:solidFill>
                  <a:srgbClr val="03499E"/>
                </a:solidFill>
                <a:latin typeface="Times New Roman"/>
                <a:cs typeface="Times New Roman"/>
              </a:rPr>
              <a:t> </a:t>
            </a:r>
            <a:r>
              <a:rPr sz="1800" dirty="0">
                <a:solidFill>
                  <a:srgbClr val="03499E"/>
                </a:solidFill>
                <a:latin typeface="Times New Roman"/>
                <a:cs typeface="Times New Roman"/>
              </a:rPr>
              <a:t>bảo</a:t>
            </a:r>
            <a:r>
              <a:rPr sz="1800" spc="-5" dirty="0">
                <a:solidFill>
                  <a:srgbClr val="03499E"/>
                </a:solidFill>
                <a:latin typeface="Times New Roman"/>
                <a:cs typeface="Times New Roman"/>
              </a:rPr>
              <a:t> </a:t>
            </a:r>
            <a:r>
              <a:rPr sz="1800" dirty="0">
                <a:solidFill>
                  <a:srgbClr val="03499E"/>
                </a:solidFill>
                <a:latin typeface="Times New Roman"/>
                <a:cs typeface="Times New Roman"/>
              </a:rPr>
              <a:t>đảm</a:t>
            </a:r>
            <a:r>
              <a:rPr sz="1800" spc="-10" dirty="0">
                <a:solidFill>
                  <a:srgbClr val="03499E"/>
                </a:solidFill>
                <a:latin typeface="Times New Roman"/>
                <a:cs typeface="Times New Roman"/>
              </a:rPr>
              <a:t> </a:t>
            </a:r>
            <a:r>
              <a:rPr sz="1800" dirty="0">
                <a:solidFill>
                  <a:srgbClr val="03499E"/>
                </a:solidFill>
                <a:latin typeface="Times New Roman"/>
                <a:cs typeface="Times New Roman"/>
              </a:rPr>
              <a:t>dự </a:t>
            </a:r>
            <a:r>
              <a:rPr sz="1800" spc="-10" dirty="0">
                <a:solidFill>
                  <a:srgbClr val="03499E"/>
                </a:solidFill>
                <a:latin typeface="Times New Roman"/>
                <a:cs typeface="Times New Roman"/>
              </a:rPr>
              <a:t>thầu.</a:t>
            </a:r>
            <a:endParaRPr sz="1800">
              <a:latin typeface="Times New Roman"/>
              <a:cs typeface="Times New Roman"/>
            </a:endParaRPr>
          </a:p>
          <a:p>
            <a:pPr>
              <a:lnSpc>
                <a:spcPct val="100000"/>
              </a:lnSpc>
              <a:spcBef>
                <a:spcPts val="1005"/>
              </a:spcBef>
              <a:buClr>
                <a:srgbClr val="03499E"/>
              </a:buClr>
              <a:buFont typeface="Wingdings"/>
              <a:buChar char=""/>
            </a:pPr>
            <a:endParaRPr sz="1800">
              <a:latin typeface="Times New Roman"/>
              <a:cs typeface="Times New Roman"/>
            </a:endParaRPr>
          </a:p>
          <a:p>
            <a:pPr marL="255904">
              <a:lnSpc>
                <a:spcPct val="100000"/>
              </a:lnSpc>
            </a:pPr>
            <a:r>
              <a:rPr sz="1800" b="1" dirty="0">
                <a:solidFill>
                  <a:srgbClr val="E9E1D5"/>
                </a:solidFill>
                <a:latin typeface="Times New Roman"/>
                <a:cs typeface="Times New Roman"/>
              </a:rPr>
              <a:t>Quản</a:t>
            </a:r>
            <a:r>
              <a:rPr sz="1800" b="1" spc="-20" dirty="0">
                <a:solidFill>
                  <a:srgbClr val="E9E1D5"/>
                </a:solidFill>
                <a:latin typeface="Times New Roman"/>
                <a:cs typeface="Times New Roman"/>
              </a:rPr>
              <a:t> </a:t>
            </a:r>
            <a:r>
              <a:rPr sz="1800" b="1" dirty="0">
                <a:solidFill>
                  <a:srgbClr val="E9E1D5"/>
                </a:solidFill>
                <a:latin typeface="Times New Roman"/>
                <a:cs typeface="Times New Roman"/>
              </a:rPr>
              <a:t>lý</a:t>
            </a:r>
            <a:r>
              <a:rPr sz="1800" b="1" spc="-15" dirty="0">
                <a:solidFill>
                  <a:srgbClr val="E9E1D5"/>
                </a:solidFill>
                <a:latin typeface="Times New Roman"/>
                <a:cs typeface="Times New Roman"/>
              </a:rPr>
              <a:t> </a:t>
            </a:r>
            <a:r>
              <a:rPr sz="1800" b="1" dirty="0">
                <a:solidFill>
                  <a:srgbClr val="E9E1D5"/>
                </a:solidFill>
                <a:latin typeface="Times New Roman"/>
                <a:cs typeface="Times New Roman"/>
              </a:rPr>
              <a:t>thực</a:t>
            </a:r>
            <a:r>
              <a:rPr sz="1800" b="1" spc="-10" dirty="0">
                <a:solidFill>
                  <a:srgbClr val="E9E1D5"/>
                </a:solidFill>
                <a:latin typeface="Times New Roman"/>
                <a:cs typeface="Times New Roman"/>
              </a:rPr>
              <a:t> </a:t>
            </a:r>
            <a:r>
              <a:rPr sz="1800" b="1" dirty="0">
                <a:solidFill>
                  <a:srgbClr val="E9E1D5"/>
                </a:solidFill>
                <a:latin typeface="Times New Roman"/>
                <a:cs typeface="Times New Roman"/>
              </a:rPr>
              <a:t>hiện</a:t>
            </a:r>
            <a:r>
              <a:rPr sz="1800" b="1" spc="-25" dirty="0">
                <a:solidFill>
                  <a:srgbClr val="E9E1D5"/>
                </a:solidFill>
                <a:latin typeface="Times New Roman"/>
                <a:cs typeface="Times New Roman"/>
              </a:rPr>
              <a:t> </a:t>
            </a:r>
            <a:r>
              <a:rPr sz="1800" b="1" dirty="0">
                <a:solidFill>
                  <a:srgbClr val="E9E1D5"/>
                </a:solidFill>
                <a:latin typeface="Times New Roman"/>
                <a:cs typeface="Times New Roman"/>
              </a:rPr>
              <a:t>hợp </a:t>
            </a:r>
            <a:r>
              <a:rPr sz="1800" b="1" spc="-20" dirty="0">
                <a:solidFill>
                  <a:srgbClr val="E9E1D5"/>
                </a:solidFill>
                <a:latin typeface="Times New Roman"/>
                <a:cs typeface="Times New Roman"/>
              </a:rPr>
              <a:t>đồng</a:t>
            </a:r>
            <a:endParaRPr sz="1800">
              <a:latin typeface="Times New Roman"/>
              <a:cs typeface="Times New Roman"/>
            </a:endParaRPr>
          </a:p>
          <a:p>
            <a:pPr marL="216535" indent="-205104">
              <a:lnSpc>
                <a:spcPts val="2010"/>
              </a:lnSpc>
              <a:spcBef>
                <a:spcPts val="1725"/>
              </a:spcBef>
              <a:buSzPct val="94444"/>
              <a:buFont typeface="Wingdings"/>
              <a:buChar char=""/>
              <a:tabLst>
                <a:tab pos="216535" algn="l"/>
              </a:tabLst>
            </a:pPr>
            <a:r>
              <a:rPr sz="1800" dirty="0">
                <a:solidFill>
                  <a:srgbClr val="03499E"/>
                </a:solidFill>
                <a:latin typeface="Times New Roman"/>
                <a:cs typeface="Times New Roman"/>
              </a:rPr>
              <a:t>CĐT</a:t>
            </a:r>
            <a:r>
              <a:rPr sz="1800" spc="-40" dirty="0">
                <a:solidFill>
                  <a:srgbClr val="03499E"/>
                </a:solidFill>
                <a:latin typeface="Times New Roman"/>
                <a:cs typeface="Times New Roman"/>
              </a:rPr>
              <a:t> </a:t>
            </a:r>
            <a:r>
              <a:rPr sz="1800" dirty="0">
                <a:solidFill>
                  <a:srgbClr val="03499E"/>
                </a:solidFill>
                <a:latin typeface="Times New Roman"/>
                <a:cs typeface="Times New Roman"/>
              </a:rPr>
              <a:t>quản</a:t>
            </a:r>
            <a:r>
              <a:rPr sz="1800" spc="-5" dirty="0">
                <a:solidFill>
                  <a:srgbClr val="03499E"/>
                </a:solidFill>
                <a:latin typeface="Times New Roman"/>
                <a:cs typeface="Times New Roman"/>
              </a:rPr>
              <a:t> </a:t>
            </a:r>
            <a:r>
              <a:rPr sz="1800" dirty="0">
                <a:solidFill>
                  <a:srgbClr val="03499E"/>
                </a:solidFill>
                <a:latin typeface="Times New Roman"/>
                <a:cs typeface="Times New Roman"/>
              </a:rPr>
              <a:t>lý</a:t>
            </a:r>
            <a:r>
              <a:rPr sz="1800" spc="-15" dirty="0">
                <a:solidFill>
                  <a:srgbClr val="03499E"/>
                </a:solidFill>
                <a:latin typeface="Times New Roman"/>
                <a:cs typeface="Times New Roman"/>
              </a:rPr>
              <a:t> </a:t>
            </a:r>
            <a:r>
              <a:rPr sz="1800" dirty="0">
                <a:solidFill>
                  <a:srgbClr val="03499E"/>
                </a:solidFill>
                <a:latin typeface="Times New Roman"/>
                <a:cs typeface="Times New Roman"/>
              </a:rPr>
              <a:t>thực</a:t>
            </a:r>
            <a:r>
              <a:rPr sz="1800" spc="-10" dirty="0">
                <a:solidFill>
                  <a:srgbClr val="03499E"/>
                </a:solidFill>
                <a:latin typeface="Times New Roman"/>
                <a:cs typeface="Times New Roman"/>
              </a:rPr>
              <a:t> </a:t>
            </a:r>
            <a:r>
              <a:rPr sz="1800" dirty="0">
                <a:solidFill>
                  <a:srgbClr val="03499E"/>
                </a:solidFill>
                <a:latin typeface="Times New Roman"/>
                <a:cs typeface="Times New Roman"/>
              </a:rPr>
              <a:t>hiện</a:t>
            </a:r>
            <a:r>
              <a:rPr sz="1800" spc="-10" dirty="0">
                <a:solidFill>
                  <a:srgbClr val="03499E"/>
                </a:solidFill>
                <a:latin typeface="Times New Roman"/>
                <a:cs typeface="Times New Roman"/>
              </a:rPr>
              <a:t> </a:t>
            </a:r>
            <a:r>
              <a:rPr sz="1800" dirty="0">
                <a:solidFill>
                  <a:srgbClr val="03499E"/>
                </a:solidFill>
                <a:latin typeface="Times New Roman"/>
                <a:cs typeface="Times New Roman"/>
              </a:rPr>
              <a:t>hợp</a:t>
            </a:r>
            <a:r>
              <a:rPr sz="1800" spc="-5" dirty="0">
                <a:solidFill>
                  <a:srgbClr val="03499E"/>
                </a:solidFill>
                <a:latin typeface="Times New Roman"/>
                <a:cs typeface="Times New Roman"/>
              </a:rPr>
              <a:t> </a:t>
            </a:r>
            <a:r>
              <a:rPr sz="1800" dirty="0">
                <a:solidFill>
                  <a:srgbClr val="03499E"/>
                </a:solidFill>
                <a:latin typeface="Times New Roman"/>
                <a:cs typeface="Times New Roman"/>
              </a:rPr>
              <a:t>đồng</a:t>
            </a:r>
            <a:r>
              <a:rPr sz="1800" spc="-10" dirty="0">
                <a:solidFill>
                  <a:srgbClr val="03499E"/>
                </a:solidFill>
                <a:latin typeface="Times New Roman"/>
                <a:cs typeface="Times New Roman"/>
              </a:rPr>
              <a:t> </a:t>
            </a:r>
            <a:r>
              <a:rPr sz="1800" dirty="0">
                <a:solidFill>
                  <a:srgbClr val="03499E"/>
                </a:solidFill>
                <a:latin typeface="Times New Roman"/>
                <a:cs typeface="Times New Roman"/>
              </a:rPr>
              <a:t>bao</a:t>
            </a:r>
            <a:r>
              <a:rPr sz="1800" spc="-5" dirty="0">
                <a:solidFill>
                  <a:srgbClr val="03499E"/>
                </a:solidFill>
                <a:latin typeface="Times New Roman"/>
                <a:cs typeface="Times New Roman"/>
              </a:rPr>
              <a:t> </a:t>
            </a:r>
            <a:r>
              <a:rPr sz="1800" dirty="0">
                <a:solidFill>
                  <a:srgbClr val="03499E"/>
                </a:solidFill>
                <a:latin typeface="Times New Roman"/>
                <a:cs typeface="Times New Roman"/>
              </a:rPr>
              <a:t>gồm</a:t>
            </a:r>
            <a:r>
              <a:rPr sz="1800" spc="-15" dirty="0">
                <a:solidFill>
                  <a:srgbClr val="03499E"/>
                </a:solidFill>
                <a:latin typeface="Times New Roman"/>
                <a:cs typeface="Times New Roman"/>
              </a:rPr>
              <a:t> </a:t>
            </a:r>
            <a:r>
              <a:rPr sz="1800" dirty="0">
                <a:solidFill>
                  <a:srgbClr val="03499E"/>
                </a:solidFill>
                <a:latin typeface="Times New Roman"/>
                <a:cs typeface="Times New Roman"/>
              </a:rPr>
              <a:t>các</a:t>
            </a:r>
            <a:r>
              <a:rPr sz="1800" spc="-5" dirty="0">
                <a:solidFill>
                  <a:srgbClr val="03499E"/>
                </a:solidFill>
                <a:latin typeface="Times New Roman"/>
                <a:cs typeface="Times New Roman"/>
              </a:rPr>
              <a:t> </a:t>
            </a:r>
            <a:r>
              <a:rPr sz="1800" dirty="0">
                <a:solidFill>
                  <a:srgbClr val="03499E"/>
                </a:solidFill>
                <a:latin typeface="Times New Roman"/>
                <a:cs typeface="Times New Roman"/>
              </a:rPr>
              <a:t>nội</a:t>
            </a:r>
            <a:r>
              <a:rPr sz="1800" spc="-10" dirty="0">
                <a:solidFill>
                  <a:srgbClr val="03499E"/>
                </a:solidFill>
                <a:latin typeface="Times New Roman"/>
                <a:cs typeface="Times New Roman"/>
              </a:rPr>
              <a:t> </a:t>
            </a:r>
            <a:r>
              <a:rPr sz="1800" dirty="0">
                <a:solidFill>
                  <a:srgbClr val="03499E"/>
                </a:solidFill>
                <a:latin typeface="Times New Roman"/>
                <a:cs typeface="Times New Roman"/>
              </a:rPr>
              <a:t>dung:</a:t>
            </a:r>
            <a:r>
              <a:rPr sz="1800" spc="-10" dirty="0">
                <a:solidFill>
                  <a:srgbClr val="03499E"/>
                </a:solidFill>
                <a:latin typeface="Times New Roman"/>
                <a:cs typeface="Times New Roman"/>
              </a:rPr>
              <a:t> </a:t>
            </a:r>
            <a:r>
              <a:rPr sz="1800" dirty="0">
                <a:solidFill>
                  <a:srgbClr val="03499E"/>
                </a:solidFill>
                <a:latin typeface="Times New Roman"/>
                <a:cs typeface="Times New Roman"/>
              </a:rPr>
              <a:t>tiến</a:t>
            </a:r>
            <a:r>
              <a:rPr sz="1800" spc="-25" dirty="0">
                <a:solidFill>
                  <a:srgbClr val="03499E"/>
                </a:solidFill>
                <a:latin typeface="Times New Roman"/>
                <a:cs typeface="Times New Roman"/>
              </a:rPr>
              <a:t> </a:t>
            </a:r>
            <a:r>
              <a:rPr sz="1800" dirty="0">
                <a:solidFill>
                  <a:srgbClr val="03499E"/>
                </a:solidFill>
                <a:latin typeface="Times New Roman"/>
                <a:cs typeface="Times New Roman"/>
              </a:rPr>
              <a:t>độ thực</a:t>
            </a:r>
            <a:r>
              <a:rPr sz="1800" spc="-10" dirty="0">
                <a:solidFill>
                  <a:srgbClr val="03499E"/>
                </a:solidFill>
                <a:latin typeface="Times New Roman"/>
                <a:cs typeface="Times New Roman"/>
              </a:rPr>
              <a:t> </a:t>
            </a:r>
            <a:r>
              <a:rPr sz="1800" dirty="0">
                <a:solidFill>
                  <a:srgbClr val="03499E"/>
                </a:solidFill>
                <a:latin typeface="Times New Roman"/>
                <a:cs typeface="Times New Roman"/>
              </a:rPr>
              <a:t>hiện,</a:t>
            </a:r>
            <a:r>
              <a:rPr sz="1800" spc="-15" dirty="0">
                <a:solidFill>
                  <a:srgbClr val="03499E"/>
                </a:solidFill>
                <a:latin typeface="Times New Roman"/>
                <a:cs typeface="Times New Roman"/>
              </a:rPr>
              <a:t> </a:t>
            </a:r>
            <a:r>
              <a:rPr sz="1800" dirty="0">
                <a:solidFill>
                  <a:srgbClr val="03499E"/>
                </a:solidFill>
                <a:latin typeface="Times New Roman"/>
                <a:cs typeface="Times New Roman"/>
              </a:rPr>
              <a:t>chất</a:t>
            </a:r>
            <a:r>
              <a:rPr sz="1800" spc="-5" dirty="0">
                <a:solidFill>
                  <a:srgbClr val="03499E"/>
                </a:solidFill>
                <a:latin typeface="Times New Roman"/>
                <a:cs typeface="Times New Roman"/>
              </a:rPr>
              <a:t> </a:t>
            </a:r>
            <a:r>
              <a:rPr sz="1800" spc="-10" dirty="0">
                <a:solidFill>
                  <a:srgbClr val="03499E"/>
                </a:solidFill>
                <a:latin typeface="Times New Roman"/>
                <a:cs typeface="Times New Roman"/>
              </a:rPr>
              <a:t>lượng,</a:t>
            </a:r>
            <a:endParaRPr sz="1800">
              <a:latin typeface="Times New Roman"/>
              <a:cs typeface="Times New Roman"/>
            </a:endParaRPr>
          </a:p>
          <a:p>
            <a:pPr marL="12700">
              <a:lnSpc>
                <a:spcPts val="2010"/>
              </a:lnSpc>
            </a:pPr>
            <a:r>
              <a:rPr sz="1800" dirty="0">
                <a:solidFill>
                  <a:srgbClr val="03499E"/>
                </a:solidFill>
                <a:latin typeface="Times New Roman"/>
                <a:cs typeface="Times New Roman"/>
              </a:rPr>
              <a:t>chi</a:t>
            </a:r>
            <a:r>
              <a:rPr sz="1800" spc="-15" dirty="0">
                <a:solidFill>
                  <a:srgbClr val="03499E"/>
                </a:solidFill>
                <a:latin typeface="Times New Roman"/>
                <a:cs typeface="Times New Roman"/>
              </a:rPr>
              <a:t> </a:t>
            </a:r>
            <a:r>
              <a:rPr sz="1800" dirty="0">
                <a:solidFill>
                  <a:srgbClr val="03499E"/>
                </a:solidFill>
                <a:latin typeface="Times New Roman"/>
                <a:cs typeface="Times New Roman"/>
              </a:rPr>
              <a:t>phí</a:t>
            </a:r>
            <a:r>
              <a:rPr sz="1800" spc="-10" dirty="0">
                <a:solidFill>
                  <a:srgbClr val="03499E"/>
                </a:solidFill>
                <a:latin typeface="Times New Roman"/>
                <a:cs typeface="Times New Roman"/>
              </a:rPr>
              <a:t> </a:t>
            </a:r>
            <a:r>
              <a:rPr sz="1800" dirty="0">
                <a:solidFill>
                  <a:srgbClr val="03499E"/>
                </a:solidFill>
                <a:latin typeface="Times New Roman"/>
                <a:cs typeface="Times New Roman"/>
              </a:rPr>
              <a:t>và</a:t>
            </a:r>
            <a:r>
              <a:rPr sz="1800" spc="-5" dirty="0">
                <a:solidFill>
                  <a:srgbClr val="03499E"/>
                </a:solidFill>
                <a:latin typeface="Times New Roman"/>
                <a:cs typeface="Times New Roman"/>
              </a:rPr>
              <a:t> </a:t>
            </a:r>
            <a:r>
              <a:rPr sz="1800" dirty="0">
                <a:solidFill>
                  <a:srgbClr val="03499E"/>
                </a:solidFill>
                <a:latin typeface="Times New Roman"/>
                <a:cs typeface="Times New Roman"/>
              </a:rPr>
              <a:t>các</a:t>
            </a:r>
            <a:r>
              <a:rPr sz="1800" spc="-25" dirty="0">
                <a:solidFill>
                  <a:srgbClr val="03499E"/>
                </a:solidFill>
                <a:latin typeface="Times New Roman"/>
                <a:cs typeface="Times New Roman"/>
              </a:rPr>
              <a:t> </a:t>
            </a:r>
            <a:r>
              <a:rPr sz="1800" dirty="0">
                <a:solidFill>
                  <a:srgbClr val="03499E"/>
                </a:solidFill>
                <a:latin typeface="Times New Roman"/>
                <a:cs typeface="Times New Roman"/>
              </a:rPr>
              <a:t>nội</a:t>
            </a:r>
            <a:r>
              <a:rPr sz="1800" spc="-10" dirty="0">
                <a:solidFill>
                  <a:srgbClr val="03499E"/>
                </a:solidFill>
                <a:latin typeface="Times New Roman"/>
                <a:cs typeface="Times New Roman"/>
              </a:rPr>
              <a:t> </a:t>
            </a:r>
            <a:r>
              <a:rPr sz="1800" dirty="0">
                <a:solidFill>
                  <a:srgbClr val="03499E"/>
                </a:solidFill>
                <a:latin typeface="Times New Roman"/>
                <a:cs typeface="Times New Roman"/>
              </a:rPr>
              <a:t>dung khác</a:t>
            </a:r>
            <a:r>
              <a:rPr sz="1800" spc="-10" dirty="0">
                <a:solidFill>
                  <a:srgbClr val="03499E"/>
                </a:solidFill>
                <a:latin typeface="Times New Roman"/>
                <a:cs typeface="Times New Roman"/>
              </a:rPr>
              <a:t> </a:t>
            </a:r>
            <a:r>
              <a:rPr sz="1800" dirty="0">
                <a:solidFill>
                  <a:srgbClr val="03499E"/>
                </a:solidFill>
                <a:latin typeface="Times New Roman"/>
                <a:cs typeface="Times New Roman"/>
              </a:rPr>
              <a:t>của</a:t>
            </a:r>
            <a:r>
              <a:rPr sz="1800" spc="-20" dirty="0">
                <a:solidFill>
                  <a:srgbClr val="03499E"/>
                </a:solidFill>
                <a:latin typeface="Times New Roman"/>
                <a:cs typeface="Times New Roman"/>
              </a:rPr>
              <a:t> </a:t>
            </a:r>
            <a:r>
              <a:rPr sz="1800" dirty="0">
                <a:solidFill>
                  <a:srgbClr val="03499E"/>
                </a:solidFill>
                <a:latin typeface="Times New Roman"/>
                <a:cs typeface="Times New Roman"/>
              </a:rPr>
              <a:t>hợp</a:t>
            </a:r>
            <a:r>
              <a:rPr sz="1800" spc="-5" dirty="0">
                <a:solidFill>
                  <a:srgbClr val="03499E"/>
                </a:solidFill>
                <a:latin typeface="Times New Roman"/>
                <a:cs typeface="Times New Roman"/>
              </a:rPr>
              <a:t> </a:t>
            </a:r>
            <a:r>
              <a:rPr sz="1800" spc="-10" dirty="0">
                <a:solidFill>
                  <a:srgbClr val="03499E"/>
                </a:solidFill>
                <a:latin typeface="Times New Roman"/>
                <a:cs typeface="Times New Roman"/>
              </a:rPr>
              <a:t>đồng.</a:t>
            </a:r>
            <a:endParaRPr sz="1800">
              <a:latin typeface="Times New Roman"/>
              <a:cs typeface="Times New Roman"/>
            </a:endParaRPr>
          </a:p>
          <a:p>
            <a:pPr marL="12700" marR="415290" indent="-635">
              <a:lnSpc>
                <a:spcPts val="1860"/>
              </a:lnSpc>
              <a:spcBef>
                <a:spcPts val="325"/>
              </a:spcBef>
              <a:buSzPct val="94444"/>
              <a:buFont typeface="Wingdings"/>
              <a:buChar char=""/>
              <a:tabLst>
                <a:tab pos="216535" algn="l"/>
              </a:tabLst>
            </a:pPr>
            <a:r>
              <a:rPr sz="1800" dirty="0">
                <a:solidFill>
                  <a:srgbClr val="03499E"/>
                </a:solidFill>
                <a:latin typeface="Times New Roman"/>
                <a:cs typeface="Times New Roman"/>
              </a:rPr>
              <a:t>	CĐT</a:t>
            </a:r>
            <a:r>
              <a:rPr sz="1800" spc="-50" dirty="0">
                <a:solidFill>
                  <a:srgbClr val="03499E"/>
                </a:solidFill>
                <a:latin typeface="Times New Roman"/>
                <a:cs typeface="Times New Roman"/>
              </a:rPr>
              <a:t> </a:t>
            </a:r>
            <a:r>
              <a:rPr sz="1800" dirty="0">
                <a:solidFill>
                  <a:srgbClr val="03499E"/>
                </a:solidFill>
                <a:latin typeface="Times New Roman"/>
                <a:cs typeface="Times New Roman"/>
              </a:rPr>
              <a:t>phải</a:t>
            </a:r>
            <a:r>
              <a:rPr sz="1800" spc="-15" dirty="0">
                <a:solidFill>
                  <a:srgbClr val="03499E"/>
                </a:solidFill>
                <a:latin typeface="Times New Roman"/>
                <a:cs typeface="Times New Roman"/>
              </a:rPr>
              <a:t> </a:t>
            </a:r>
            <a:r>
              <a:rPr sz="1800" dirty="0">
                <a:solidFill>
                  <a:srgbClr val="03499E"/>
                </a:solidFill>
                <a:latin typeface="Times New Roman"/>
                <a:cs typeface="Times New Roman"/>
              </a:rPr>
              <a:t>cập</a:t>
            </a:r>
            <a:r>
              <a:rPr sz="1800" spc="-35" dirty="0">
                <a:solidFill>
                  <a:srgbClr val="03499E"/>
                </a:solidFill>
                <a:latin typeface="Times New Roman"/>
                <a:cs typeface="Times New Roman"/>
              </a:rPr>
              <a:t> </a:t>
            </a:r>
            <a:r>
              <a:rPr sz="1800" dirty="0">
                <a:solidFill>
                  <a:srgbClr val="03499E"/>
                </a:solidFill>
                <a:latin typeface="Times New Roman"/>
                <a:cs typeface="Times New Roman"/>
              </a:rPr>
              <a:t>nhật</a:t>
            </a:r>
            <a:r>
              <a:rPr sz="1800" spc="-20" dirty="0">
                <a:solidFill>
                  <a:srgbClr val="03499E"/>
                </a:solidFill>
                <a:latin typeface="Times New Roman"/>
                <a:cs typeface="Times New Roman"/>
              </a:rPr>
              <a:t> </a:t>
            </a:r>
            <a:r>
              <a:rPr sz="1800" dirty="0">
                <a:solidFill>
                  <a:srgbClr val="03499E"/>
                </a:solidFill>
                <a:latin typeface="Times New Roman"/>
                <a:cs typeface="Times New Roman"/>
              </a:rPr>
              <a:t>tiến</a:t>
            </a:r>
            <a:r>
              <a:rPr sz="1800" spc="-30" dirty="0">
                <a:solidFill>
                  <a:srgbClr val="03499E"/>
                </a:solidFill>
                <a:latin typeface="Times New Roman"/>
                <a:cs typeface="Times New Roman"/>
              </a:rPr>
              <a:t> </a:t>
            </a:r>
            <a:r>
              <a:rPr sz="1800" dirty="0">
                <a:solidFill>
                  <a:srgbClr val="03499E"/>
                </a:solidFill>
                <a:latin typeface="Times New Roman"/>
                <a:cs typeface="Times New Roman"/>
              </a:rPr>
              <a:t>độ</a:t>
            </a:r>
            <a:r>
              <a:rPr sz="1800" spc="-15" dirty="0">
                <a:solidFill>
                  <a:srgbClr val="03499E"/>
                </a:solidFill>
                <a:latin typeface="Times New Roman"/>
                <a:cs typeface="Times New Roman"/>
              </a:rPr>
              <a:t> </a:t>
            </a:r>
            <a:r>
              <a:rPr sz="1800" dirty="0">
                <a:solidFill>
                  <a:srgbClr val="03499E"/>
                </a:solidFill>
                <a:latin typeface="Times New Roman"/>
                <a:cs typeface="Times New Roman"/>
              </a:rPr>
              <a:t>thực</a:t>
            </a:r>
            <a:r>
              <a:rPr sz="1800" spc="-15" dirty="0">
                <a:solidFill>
                  <a:srgbClr val="03499E"/>
                </a:solidFill>
                <a:latin typeface="Times New Roman"/>
                <a:cs typeface="Times New Roman"/>
              </a:rPr>
              <a:t> </a:t>
            </a:r>
            <a:r>
              <a:rPr sz="1800" dirty="0">
                <a:solidFill>
                  <a:srgbClr val="03499E"/>
                </a:solidFill>
                <a:latin typeface="Times New Roman"/>
                <a:cs typeface="Times New Roman"/>
              </a:rPr>
              <a:t>tế</a:t>
            </a:r>
            <a:r>
              <a:rPr sz="1800" spc="-15" dirty="0">
                <a:solidFill>
                  <a:srgbClr val="03499E"/>
                </a:solidFill>
                <a:latin typeface="Times New Roman"/>
                <a:cs typeface="Times New Roman"/>
              </a:rPr>
              <a:t> </a:t>
            </a:r>
            <a:r>
              <a:rPr sz="1800" dirty="0">
                <a:solidFill>
                  <a:srgbClr val="03499E"/>
                </a:solidFill>
                <a:latin typeface="Times New Roman"/>
                <a:cs typeface="Times New Roman"/>
              </a:rPr>
              <a:t>thực</a:t>
            </a:r>
            <a:r>
              <a:rPr sz="1800" spc="-15" dirty="0">
                <a:solidFill>
                  <a:srgbClr val="03499E"/>
                </a:solidFill>
                <a:latin typeface="Times New Roman"/>
                <a:cs typeface="Times New Roman"/>
              </a:rPr>
              <a:t> </a:t>
            </a:r>
            <a:r>
              <a:rPr sz="1800" dirty="0">
                <a:solidFill>
                  <a:srgbClr val="03499E"/>
                </a:solidFill>
                <a:latin typeface="Times New Roman"/>
                <a:cs typeface="Times New Roman"/>
              </a:rPr>
              <a:t>hiện</a:t>
            </a:r>
            <a:r>
              <a:rPr sz="1800" spc="-35" dirty="0">
                <a:solidFill>
                  <a:srgbClr val="03499E"/>
                </a:solidFill>
                <a:latin typeface="Times New Roman"/>
                <a:cs typeface="Times New Roman"/>
              </a:rPr>
              <a:t> </a:t>
            </a:r>
            <a:r>
              <a:rPr sz="1800" dirty="0">
                <a:solidFill>
                  <a:srgbClr val="03499E"/>
                </a:solidFill>
                <a:latin typeface="Times New Roman"/>
                <a:cs typeface="Times New Roman"/>
              </a:rPr>
              <a:t>hợp</a:t>
            </a:r>
            <a:r>
              <a:rPr sz="1800" spc="-15" dirty="0">
                <a:solidFill>
                  <a:srgbClr val="03499E"/>
                </a:solidFill>
                <a:latin typeface="Times New Roman"/>
                <a:cs typeface="Times New Roman"/>
              </a:rPr>
              <a:t> </a:t>
            </a:r>
            <a:r>
              <a:rPr sz="1800" dirty="0">
                <a:solidFill>
                  <a:srgbClr val="03499E"/>
                </a:solidFill>
                <a:latin typeface="Times New Roman"/>
                <a:cs typeface="Times New Roman"/>
              </a:rPr>
              <a:t>đồng</a:t>
            </a:r>
            <a:r>
              <a:rPr sz="1800" spc="-10" dirty="0">
                <a:solidFill>
                  <a:srgbClr val="03499E"/>
                </a:solidFill>
                <a:latin typeface="Times New Roman"/>
                <a:cs typeface="Times New Roman"/>
              </a:rPr>
              <a:t> </a:t>
            </a:r>
            <a:r>
              <a:rPr sz="1800" dirty="0">
                <a:solidFill>
                  <a:srgbClr val="03499E"/>
                </a:solidFill>
                <a:latin typeface="Times New Roman"/>
                <a:cs typeface="Times New Roman"/>
              </a:rPr>
              <a:t>khi</a:t>
            </a:r>
            <a:r>
              <a:rPr sz="1800" spc="-15" dirty="0">
                <a:solidFill>
                  <a:srgbClr val="03499E"/>
                </a:solidFill>
                <a:latin typeface="Times New Roman"/>
                <a:cs typeface="Times New Roman"/>
              </a:rPr>
              <a:t> </a:t>
            </a:r>
            <a:r>
              <a:rPr sz="1800" dirty="0">
                <a:solidFill>
                  <a:srgbClr val="03499E"/>
                </a:solidFill>
                <a:latin typeface="Times New Roman"/>
                <a:cs typeface="Times New Roman"/>
              </a:rPr>
              <a:t>thực</a:t>
            </a:r>
            <a:r>
              <a:rPr sz="1800" spc="-15" dirty="0">
                <a:solidFill>
                  <a:srgbClr val="03499E"/>
                </a:solidFill>
                <a:latin typeface="Times New Roman"/>
                <a:cs typeface="Times New Roman"/>
              </a:rPr>
              <a:t> </a:t>
            </a:r>
            <a:r>
              <a:rPr sz="1800" dirty="0">
                <a:solidFill>
                  <a:srgbClr val="03499E"/>
                </a:solidFill>
                <a:latin typeface="Times New Roman"/>
                <a:cs typeface="Times New Roman"/>
              </a:rPr>
              <a:t>hiện</a:t>
            </a:r>
            <a:r>
              <a:rPr sz="1800" spc="-15" dirty="0">
                <a:solidFill>
                  <a:srgbClr val="03499E"/>
                </a:solidFill>
                <a:latin typeface="Times New Roman"/>
                <a:cs typeface="Times New Roman"/>
              </a:rPr>
              <a:t> </a:t>
            </a:r>
            <a:r>
              <a:rPr sz="1800" dirty="0">
                <a:solidFill>
                  <a:srgbClr val="03499E"/>
                </a:solidFill>
                <a:latin typeface="Times New Roman"/>
                <a:cs typeface="Times New Roman"/>
              </a:rPr>
              <a:t>xong</a:t>
            </a:r>
            <a:r>
              <a:rPr sz="1800" spc="-25" dirty="0">
                <a:solidFill>
                  <a:srgbClr val="03499E"/>
                </a:solidFill>
                <a:latin typeface="Times New Roman"/>
                <a:cs typeface="Times New Roman"/>
              </a:rPr>
              <a:t> </a:t>
            </a:r>
            <a:r>
              <a:rPr sz="1800" dirty="0">
                <a:solidFill>
                  <a:srgbClr val="03499E"/>
                </a:solidFill>
                <a:latin typeface="Times New Roman"/>
                <a:cs typeface="Times New Roman"/>
              </a:rPr>
              <a:t>các</a:t>
            </a:r>
            <a:r>
              <a:rPr sz="1800" spc="-20" dirty="0">
                <a:solidFill>
                  <a:srgbClr val="03499E"/>
                </a:solidFill>
                <a:latin typeface="Times New Roman"/>
                <a:cs typeface="Times New Roman"/>
              </a:rPr>
              <a:t> </a:t>
            </a:r>
            <a:r>
              <a:rPr sz="1800" spc="-25" dirty="0">
                <a:solidFill>
                  <a:srgbClr val="03499E"/>
                </a:solidFill>
                <a:latin typeface="Times New Roman"/>
                <a:cs typeface="Times New Roman"/>
              </a:rPr>
              <a:t>mốc </a:t>
            </a:r>
            <a:r>
              <a:rPr sz="1800" dirty="0">
                <a:solidFill>
                  <a:srgbClr val="03499E"/>
                </a:solidFill>
                <a:latin typeface="Times New Roman"/>
                <a:cs typeface="Times New Roman"/>
              </a:rPr>
              <a:t>hoàn</a:t>
            </a:r>
            <a:r>
              <a:rPr sz="1800" spc="-15" dirty="0">
                <a:solidFill>
                  <a:srgbClr val="03499E"/>
                </a:solidFill>
                <a:latin typeface="Times New Roman"/>
                <a:cs typeface="Times New Roman"/>
              </a:rPr>
              <a:t> </a:t>
            </a:r>
            <a:r>
              <a:rPr sz="1800" dirty="0">
                <a:solidFill>
                  <a:srgbClr val="03499E"/>
                </a:solidFill>
                <a:latin typeface="Times New Roman"/>
                <a:cs typeface="Times New Roman"/>
              </a:rPr>
              <a:t>thành</a:t>
            </a:r>
            <a:r>
              <a:rPr sz="1800" spc="-10" dirty="0">
                <a:solidFill>
                  <a:srgbClr val="03499E"/>
                </a:solidFill>
                <a:latin typeface="Times New Roman"/>
                <a:cs typeface="Times New Roman"/>
              </a:rPr>
              <a:t> </a:t>
            </a:r>
            <a:r>
              <a:rPr sz="1800" dirty="0">
                <a:solidFill>
                  <a:srgbClr val="03499E"/>
                </a:solidFill>
                <a:latin typeface="Times New Roman"/>
                <a:cs typeface="Times New Roman"/>
              </a:rPr>
              <a:t>quy</a:t>
            </a:r>
            <a:r>
              <a:rPr sz="1800" spc="-15" dirty="0">
                <a:solidFill>
                  <a:srgbClr val="03499E"/>
                </a:solidFill>
                <a:latin typeface="Times New Roman"/>
                <a:cs typeface="Times New Roman"/>
              </a:rPr>
              <a:t> </a:t>
            </a:r>
            <a:r>
              <a:rPr sz="1800" dirty="0">
                <a:solidFill>
                  <a:srgbClr val="03499E"/>
                </a:solidFill>
                <a:latin typeface="Times New Roman"/>
                <a:cs typeface="Times New Roman"/>
              </a:rPr>
              <a:t>định</a:t>
            </a:r>
            <a:r>
              <a:rPr sz="1800" spc="-5" dirty="0">
                <a:solidFill>
                  <a:srgbClr val="03499E"/>
                </a:solidFill>
                <a:latin typeface="Times New Roman"/>
                <a:cs typeface="Times New Roman"/>
              </a:rPr>
              <a:t> </a:t>
            </a:r>
            <a:r>
              <a:rPr sz="1800" dirty="0">
                <a:solidFill>
                  <a:srgbClr val="03499E"/>
                </a:solidFill>
                <a:latin typeface="Times New Roman"/>
                <a:cs typeface="Times New Roman"/>
              </a:rPr>
              <a:t>trong</a:t>
            </a:r>
            <a:r>
              <a:rPr sz="1800" spc="-10" dirty="0">
                <a:solidFill>
                  <a:srgbClr val="03499E"/>
                </a:solidFill>
                <a:latin typeface="Times New Roman"/>
                <a:cs typeface="Times New Roman"/>
              </a:rPr>
              <a:t> </a:t>
            </a:r>
            <a:r>
              <a:rPr sz="1800" dirty="0">
                <a:solidFill>
                  <a:srgbClr val="03499E"/>
                </a:solidFill>
                <a:latin typeface="Times New Roman"/>
                <a:cs typeface="Times New Roman"/>
              </a:rPr>
              <a:t>hợp</a:t>
            </a:r>
            <a:r>
              <a:rPr sz="1800" spc="-10" dirty="0">
                <a:solidFill>
                  <a:srgbClr val="03499E"/>
                </a:solidFill>
                <a:latin typeface="Times New Roman"/>
                <a:cs typeface="Times New Roman"/>
              </a:rPr>
              <a:t> </a:t>
            </a:r>
            <a:r>
              <a:rPr sz="1800" dirty="0">
                <a:solidFill>
                  <a:srgbClr val="03499E"/>
                </a:solidFill>
                <a:latin typeface="Times New Roman"/>
                <a:cs typeface="Times New Roman"/>
              </a:rPr>
              <a:t>đồng</a:t>
            </a:r>
            <a:r>
              <a:rPr sz="1800" spc="-5" dirty="0">
                <a:solidFill>
                  <a:srgbClr val="03499E"/>
                </a:solidFill>
                <a:latin typeface="Times New Roman"/>
                <a:cs typeface="Times New Roman"/>
              </a:rPr>
              <a:t> </a:t>
            </a:r>
            <a:r>
              <a:rPr sz="1800" dirty="0">
                <a:solidFill>
                  <a:srgbClr val="03499E"/>
                </a:solidFill>
                <a:latin typeface="Times New Roman"/>
                <a:cs typeface="Times New Roman"/>
              </a:rPr>
              <a:t>trên</a:t>
            </a:r>
            <a:r>
              <a:rPr sz="1800" spc="-10" dirty="0">
                <a:solidFill>
                  <a:srgbClr val="03499E"/>
                </a:solidFill>
                <a:latin typeface="Times New Roman"/>
                <a:cs typeface="Times New Roman"/>
              </a:rPr>
              <a:t> </a:t>
            </a:r>
            <a:r>
              <a:rPr sz="1800" dirty="0">
                <a:solidFill>
                  <a:srgbClr val="03499E"/>
                </a:solidFill>
                <a:latin typeface="Times New Roman"/>
                <a:cs typeface="Times New Roman"/>
              </a:rPr>
              <a:t>Hệ</a:t>
            </a:r>
            <a:r>
              <a:rPr sz="1800" spc="-10" dirty="0">
                <a:solidFill>
                  <a:srgbClr val="03499E"/>
                </a:solidFill>
                <a:latin typeface="Times New Roman"/>
                <a:cs typeface="Times New Roman"/>
              </a:rPr>
              <a:t> </a:t>
            </a:r>
            <a:r>
              <a:rPr sz="1800" dirty="0">
                <a:solidFill>
                  <a:srgbClr val="03499E"/>
                </a:solidFill>
                <a:latin typeface="Times New Roman"/>
                <a:cs typeface="Times New Roman"/>
              </a:rPr>
              <a:t>thống</a:t>
            </a:r>
            <a:r>
              <a:rPr sz="1800" spc="-10" dirty="0">
                <a:solidFill>
                  <a:srgbClr val="03499E"/>
                </a:solidFill>
                <a:latin typeface="Times New Roman"/>
                <a:cs typeface="Times New Roman"/>
              </a:rPr>
              <a:t> </a:t>
            </a:r>
            <a:r>
              <a:rPr sz="1800" dirty="0">
                <a:solidFill>
                  <a:srgbClr val="03499E"/>
                </a:solidFill>
                <a:latin typeface="Times New Roman"/>
                <a:cs typeface="Times New Roman"/>
              </a:rPr>
              <a:t>mạng</a:t>
            </a:r>
            <a:r>
              <a:rPr sz="1800" spc="-5" dirty="0">
                <a:solidFill>
                  <a:srgbClr val="03499E"/>
                </a:solidFill>
                <a:latin typeface="Times New Roman"/>
                <a:cs typeface="Times New Roman"/>
              </a:rPr>
              <a:t> </a:t>
            </a:r>
            <a:r>
              <a:rPr sz="1800" dirty="0">
                <a:solidFill>
                  <a:srgbClr val="03499E"/>
                </a:solidFill>
                <a:latin typeface="Times New Roman"/>
                <a:cs typeface="Times New Roman"/>
              </a:rPr>
              <a:t>đấu</a:t>
            </a:r>
            <a:r>
              <a:rPr sz="1800" spc="-10" dirty="0">
                <a:solidFill>
                  <a:srgbClr val="03499E"/>
                </a:solidFill>
                <a:latin typeface="Times New Roman"/>
                <a:cs typeface="Times New Roman"/>
              </a:rPr>
              <a:t> </a:t>
            </a:r>
            <a:r>
              <a:rPr sz="1800" dirty="0">
                <a:solidFill>
                  <a:srgbClr val="03499E"/>
                </a:solidFill>
                <a:latin typeface="Times New Roman"/>
                <a:cs typeface="Times New Roman"/>
              </a:rPr>
              <a:t>thầu</a:t>
            </a:r>
            <a:r>
              <a:rPr sz="1800" spc="-10" dirty="0">
                <a:solidFill>
                  <a:srgbClr val="03499E"/>
                </a:solidFill>
                <a:latin typeface="Times New Roman"/>
                <a:cs typeface="Times New Roman"/>
              </a:rPr>
              <a:t> </a:t>
            </a:r>
            <a:r>
              <a:rPr sz="1800" dirty="0">
                <a:solidFill>
                  <a:srgbClr val="03499E"/>
                </a:solidFill>
                <a:latin typeface="Times New Roman"/>
                <a:cs typeface="Times New Roman"/>
              </a:rPr>
              <a:t>quốc</a:t>
            </a:r>
            <a:r>
              <a:rPr sz="1800" spc="-10" dirty="0">
                <a:solidFill>
                  <a:srgbClr val="03499E"/>
                </a:solidFill>
                <a:latin typeface="Times New Roman"/>
                <a:cs typeface="Times New Roman"/>
              </a:rPr>
              <a:t> </a:t>
            </a:r>
            <a:r>
              <a:rPr sz="1800" spc="-20" dirty="0">
                <a:solidFill>
                  <a:srgbClr val="03499E"/>
                </a:solidFill>
                <a:latin typeface="Times New Roman"/>
                <a:cs typeface="Times New Roman"/>
              </a:rPr>
              <a:t>gia.</a:t>
            </a:r>
            <a:endParaRPr sz="1800">
              <a:latin typeface="Times New Roman"/>
              <a:cs typeface="Times New Roman"/>
            </a:endParaRPr>
          </a:p>
          <a:p>
            <a:pPr marL="12700" marR="5080" indent="-635">
              <a:lnSpc>
                <a:spcPts val="1860"/>
              </a:lnSpc>
              <a:spcBef>
                <a:spcPts val="320"/>
              </a:spcBef>
              <a:buSzPct val="94444"/>
              <a:buFont typeface="Wingdings"/>
              <a:buChar char=""/>
              <a:tabLst>
                <a:tab pos="216535" algn="l"/>
              </a:tabLst>
            </a:pPr>
            <a:r>
              <a:rPr sz="1800" dirty="0">
                <a:solidFill>
                  <a:srgbClr val="03499E"/>
                </a:solidFill>
                <a:latin typeface="Times New Roman"/>
                <a:cs typeface="Times New Roman"/>
              </a:rPr>
              <a:t>	CĐT</a:t>
            </a:r>
            <a:r>
              <a:rPr sz="1800" spc="-55" dirty="0">
                <a:solidFill>
                  <a:srgbClr val="03499E"/>
                </a:solidFill>
                <a:latin typeface="Times New Roman"/>
                <a:cs typeface="Times New Roman"/>
              </a:rPr>
              <a:t> </a:t>
            </a:r>
            <a:r>
              <a:rPr sz="1800" dirty="0">
                <a:solidFill>
                  <a:srgbClr val="03499E"/>
                </a:solidFill>
                <a:latin typeface="Times New Roman"/>
                <a:cs typeface="Times New Roman"/>
              </a:rPr>
              <a:t>có</a:t>
            </a:r>
            <a:r>
              <a:rPr sz="1800" spc="-20" dirty="0">
                <a:solidFill>
                  <a:srgbClr val="03499E"/>
                </a:solidFill>
                <a:latin typeface="Times New Roman"/>
                <a:cs typeface="Times New Roman"/>
              </a:rPr>
              <a:t> </a:t>
            </a:r>
            <a:r>
              <a:rPr sz="1800" dirty="0">
                <a:solidFill>
                  <a:srgbClr val="03499E"/>
                </a:solidFill>
                <a:latin typeface="Times New Roman"/>
                <a:cs typeface="Times New Roman"/>
              </a:rPr>
              <a:t>trách</a:t>
            </a:r>
            <a:r>
              <a:rPr sz="1800" spc="-35" dirty="0">
                <a:solidFill>
                  <a:srgbClr val="03499E"/>
                </a:solidFill>
                <a:latin typeface="Times New Roman"/>
                <a:cs typeface="Times New Roman"/>
              </a:rPr>
              <a:t> </a:t>
            </a:r>
            <a:r>
              <a:rPr sz="1800" dirty="0">
                <a:solidFill>
                  <a:srgbClr val="03499E"/>
                </a:solidFill>
                <a:latin typeface="Times New Roman"/>
                <a:cs typeface="Times New Roman"/>
              </a:rPr>
              <a:t>nhiệm</a:t>
            </a:r>
            <a:r>
              <a:rPr sz="1800" spc="-30" dirty="0">
                <a:solidFill>
                  <a:srgbClr val="03499E"/>
                </a:solidFill>
                <a:latin typeface="Times New Roman"/>
                <a:cs typeface="Times New Roman"/>
              </a:rPr>
              <a:t> </a:t>
            </a:r>
            <a:r>
              <a:rPr sz="1800" dirty="0">
                <a:solidFill>
                  <a:srgbClr val="03499E"/>
                </a:solidFill>
                <a:latin typeface="Times New Roman"/>
                <a:cs typeface="Times New Roman"/>
              </a:rPr>
              <a:t>công</a:t>
            </a:r>
            <a:r>
              <a:rPr sz="1800" spc="-20" dirty="0">
                <a:solidFill>
                  <a:srgbClr val="03499E"/>
                </a:solidFill>
                <a:latin typeface="Times New Roman"/>
                <a:cs typeface="Times New Roman"/>
              </a:rPr>
              <a:t> </a:t>
            </a:r>
            <a:r>
              <a:rPr sz="1800" dirty="0">
                <a:solidFill>
                  <a:srgbClr val="03499E"/>
                </a:solidFill>
                <a:latin typeface="Times New Roman"/>
                <a:cs typeface="Times New Roman"/>
              </a:rPr>
              <a:t>khai</a:t>
            </a:r>
            <a:r>
              <a:rPr sz="1800" spc="-35" dirty="0">
                <a:solidFill>
                  <a:srgbClr val="03499E"/>
                </a:solidFill>
                <a:latin typeface="Times New Roman"/>
                <a:cs typeface="Times New Roman"/>
              </a:rPr>
              <a:t> </a:t>
            </a:r>
            <a:r>
              <a:rPr sz="1800" dirty="0">
                <a:solidFill>
                  <a:srgbClr val="03499E"/>
                </a:solidFill>
                <a:latin typeface="Times New Roman"/>
                <a:cs typeface="Times New Roman"/>
              </a:rPr>
              <a:t>về</a:t>
            </a:r>
            <a:r>
              <a:rPr sz="1800" spc="-15" dirty="0">
                <a:solidFill>
                  <a:srgbClr val="03499E"/>
                </a:solidFill>
                <a:latin typeface="Times New Roman"/>
                <a:cs typeface="Times New Roman"/>
              </a:rPr>
              <a:t> </a:t>
            </a:r>
            <a:r>
              <a:rPr sz="1800" dirty="0">
                <a:solidFill>
                  <a:srgbClr val="03499E"/>
                </a:solidFill>
                <a:latin typeface="Times New Roman"/>
                <a:cs typeface="Times New Roman"/>
              </a:rPr>
              <a:t>kết</a:t>
            </a:r>
            <a:r>
              <a:rPr sz="1800" spc="-35" dirty="0">
                <a:solidFill>
                  <a:srgbClr val="03499E"/>
                </a:solidFill>
                <a:latin typeface="Times New Roman"/>
                <a:cs typeface="Times New Roman"/>
              </a:rPr>
              <a:t> </a:t>
            </a:r>
            <a:r>
              <a:rPr sz="1800" dirty="0">
                <a:solidFill>
                  <a:srgbClr val="03499E"/>
                </a:solidFill>
                <a:latin typeface="Times New Roman"/>
                <a:cs typeface="Times New Roman"/>
              </a:rPr>
              <a:t>quả</a:t>
            </a:r>
            <a:r>
              <a:rPr sz="1800" spc="-20" dirty="0">
                <a:solidFill>
                  <a:srgbClr val="03499E"/>
                </a:solidFill>
                <a:latin typeface="Times New Roman"/>
                <a:cs typeface="Times New Roman"/>
              </a:rPr>
              <a:t> </a:t>
            </a:r>
            <a:r>
              <a:rPr sz="1800" dirty="0">
                <a:solidFill>
                  <a:srgbClr val="03499E"/>
                </a:solidFill>
                <a:latin typeface="Times New Roman"/>
                <a:cs typeface="Times New Roman"/>
              </a:rPr>
              <a:t>thực</a:t>
            </a:r>
            <a:r>
              <a:rPr sz="1800" spc="-20" dirty="0">
                <a:solidFill>
                  <a:srgbClr val="03499E"/>
                </a:solidFill>
                <a:latin typeface="Times New Roman"/>
                <a:cs typeface="Times New Roman"/>
              </a:rPr>
              <a:t> </a:t>
            </a:r>
            <a:r>
              <a:rPr sz="1800" dirty="0">
                <a:solidFill>
                  <a:srgbClr val="03499E"/>
                </a:solidFill>
                <a:latin typeface="Times New Roman"/>
                <a:cs typeface="Times New Roman"/>
              </a:rPr>
              <a:t>hiện</a:t>
            </a:r>
            <a:r>
              <a:rPr sz="1800" spc="-30" dirty="0">
                <a:solidFill>
                  <a:srgbClr val="03499E"/>
                </a:solidFill>
                <a:latin typeface="Times New Roman"/>
                <a:cs typeface="Times New Roman"/>
              </a:rPr>
              <a:t> </a:t>
            </a:r>
            <a:r>
              <a:rPr sz="1800" dirty="0">
                <a:solidFill>
                  <a:srgbClr val="03499E"/>
                </a:solidFill>
                <a:latin typeface="Times New Roman"/>
                <a:cs typeface="Times New Roman"/>
              </a:rPr>
              <a:t>hợp</a:t>
            </a:r>
            <a:r>
              <a:rPr sz="1800" spc="-20" dirty="0">
                <a:solidFill>
                  <a:srgbClr val="03499E"/>
                </a:solidFill>
                <a:latin typeface="Times New Roman"/>
                <a:cs typeface="Times New Roman"/>
              </a:rPr>
              <a:t> </a:t>
            </a:r>
            <a:r>
              <a:rPr sz="1800" dirty="0">
                <a:solidFill>
                  <a:srgbClr val="03499E"/>
                </a:solidFill>
                <a:latin typeface="Times New Roman"/>
                <a:cs typeface="Times New Roman"/>
              </a:rPr>
              <a:t>đồng</a:t>
            </a:r>
            <a:r>
              <a:rPr sz="1800" spc="-25" dirty="0">
                <a:solidFill>
                  <a:srgbClr val="03499E"/>
                </a:solidFill>
                <a:latin typeface="Times New Roman"/>
                <a:cs typeface="Times New Roman"/>
              </a:rPr>
              <a:t> </a:t>
            </a:r>
            <a:r>
              <a:rPr sz="1800" dirty="0">
                <a:solidFill>
                  <a:srgbClr val="03499E"/>
                </a:solidFill>
                <a:latin typeface="Times New Roman"/>
                <a:cs typeface="Times New Roman"/>
              </a:rPr>
              <a:t>của</a:t>
            </a:r>
            <a:r>
              <a:rPr sz="1800" spc="-20" dirty="0">
                <a:solidFill>
                  <a:srgbClr val="03499E"/>
                </a:solidFill>
                <a:latin typeface="Times New Roman"/>
                <a:cs typeface="Times New Roman"/>
              </a:rPr>
              <a:t> </a:t>
            </a:r>
            <a:r>
              <a:rPr sz="1800" dirty="0">
                <a:solidFill>
                  <a:srgbClr val="03499E"/>
                </a:solidFill>
                <a:latin typeface="Times New Roman"/>
                <a:cs typeface="Times New Roman"/>
              </a:rPr>
              <a:t>nhà</a:t>
            </a:r>
            <a:r>
              <a:rPr sz="1800" spc="-20" dirty="0">
                <a:solidFill>
                  <a:srgbClr val="03499E"/>
                </a:solidFill>
                <a:latin typeface="Times New Roman"/>
                <a:cs typeface="Times New Roman"/>
              </a:rPr>
              <a:t> </a:t>
            </a:r>
            <a:r>
              <a:rPr sz="1800" dirty="0">
                <a:solidFill>
                  <a:srgbClr val="03499E"/>
                </a:solidFill>
                <a:latin typeface="Times New Roman"/>
                <a:cs typeface="Times New Roman"/>
              </a:rPr>
              <a:t>thầu</a:t>
            </a:r>
            <a:r>
              <a:rPr sz="1800" spc="-30" dirty="0">
                <a:solidFill>
                  <a:srgbClr val="03499E"/>
                </a:solidFill>
                <a:latin typeface="Times New Roman"/>
                <a:cs typeface="Times New Roman"/>
              </a:rPr>
              <a:t> </a:t>
            </a:r>
            <a:r>
              <a:rPr sz="1800" dirty="0">
                <a:solidFill>
                  <a:srgbClr val="03499E"/>
                </a:solidFill>
                <a:latin typeface="Times New Roman"/>
                <a:cs typeface="Times New Roman"/>
              </a:rPr>
              <a:t>trên</a:t>
            </a:r>
            <a:r>
              <a:rPr sz="1800" spc="-30" dirty="0">
                <a:solidFill>
                  <a:srgbClr val="03499E"/>
                </a:solidFill>
                <a:latin typeface="Times New Roman"/>
                <a:cs typeface="Times New Roman"/>
              </a:rPr>
              <a:t> </a:t>
            </a:r>
            <a:r>
              <a:rPr sz="1800" spc="-25" dirty="0">
                <a:solidFill>
                  <a:srgbClr val="03499E"/>
                </a:solidFill>
                <a:latin typeface="Times New Roman"/>
                <a:cs typeface="Times New Roman"/>
              </a:rPr>
              <a:t>Hệ </a:t>
            </a:r>
            <a:r>
              <a:rPr sz="1800" dirty="0">
                <a:solidFill>
                  <a:srgbClr val="03499E"/>
                </a:solidFill>
                <a:latin typeface="Times New Roman"/>
                <a:cs typeface="Times New Roman"/>
              </a:rPr>
              <a:t>thống.</a:t>
            </a:r>
            <a:r>
              <a:rPr sz="1800" spc="-20" dirty="0">
                <a:solidFill>
                  <a:srgbClr val="03499E"/>
                </a:solidFill>
                <a:latin typeface="Times New Roman"/>
                <a:cs typeface="Times New Roman"/>
              </a:rPr>
              <a:t> </a:t>
            </a:r>
            <a:r>
              <a:rPr sz="1800" dirty="0">
                <a:solidFill>
                  <a:srgbClr val="03499E"/>
                </a:solidFill>
                <a:latin typeface="Times New Roman"/>
                <a:cs typeface="Times New Roman"/>
              </a:rPr>
              <a:t>Đối</a:t>
            </a:r>
            <a:r>
              <a:rPr sz="1800" spc="-10" dirty="0">
                <a:solidFill>
                  <a:srgbClr val="03499E"/>
                </a:solidFill>
                <a:latin typeface="Times New Roman"/>
                <a:cs typeface="Times New Roman"/>
              </a:rPr>
              <a:t> </a:t>
            </a:r>
            <a:r>
              <a:rPr sz="1800" dirty="0">
                <a:solidFill>
                  <a:srgbClr val="03499E"/>
                </a:solidFill>
                <a:latin typeface="Times New Roman"/>
                <a:cs typeface="Times New Roman"/>
              </a:rPr>
              <a:t>với</a:t>
            </a:r>
            <a:r>
              <a:rPr sz="1800" spc="-10" dirty="0">
                <a:solidFill>
                  <a:srgbClr val="03499E"/>
                </a:solidFill>
                <a:latin typeface="Times New Roman"/>
                <a:cs typeface="Times New Roman"/>
              </a:rPr>
              <a:t> </a:t>
            </a:r>
            <a:r>
              <a:rPr sz="1800" dirty="0">
                <a:solidFill>
                  <a:srgbClr val="03499E"/>
                </a:solidFill>
                <a:latin typeface="Times New Roman"/>
                <a:cs typeface="Times New Roman"/>
              </a:rPr>
              <a:t>gói</a:t>
            </a:r>
            <a:r>
              <a:rPr sz="1800" spc="-10" dirty="0">
                <a:solidFill>
                  <a:srgbClr val="03499E"/>
                </a:solidFill>
                <a:latin typeface="Times New Roman"/>
                <a:cs typeface="Times New Roman"/>
              </a:rPr>
              <a:t> </a:t>
            </a:r>
            <a:r>
              <a:rPr sz="1800" dirty="0">
                <a:solidFill>
                  <a:srgbClr val="03499E"/>
                </a:solidFill>
                <a:latin typeface="Times New Roman"/>
                <a:cs typeface="Times New Roman"/>
              </a:rPr>
              <a:t>thầu</a:t>
            </a:r>
            <a:r>
              <a:rPr sz="1800" spc="-15" dirty="0">
                <a:solidFill>
                  <a:srgbClr val="03499E"/>
                </a:solidFill>
                <a:latin typeface="Times New Roman"/>
                <a:cs typeface="Times New Roman"/>
              </a:rPr>
              <a:t> </a:t>
            </a:r>
            <a:r>
              <a:rPr sz="1800" dirty="0">
                <a:solidFill>
                  <a:srgbClr val="03499E"/>
                </a:solidFill>
                <a:latin typeface="Times New Roman"/>
                <a:cs typeface="Times New Roman"/>
              </a:rPr>
              <a:t>có</a:t>
            </a:r>
            <a:r>
              <a:rPr sz="1800" spc="-15" dirty="0">
                <a:solidFill>
                  <a:srgbClr val="03499E"/>
                </a:solidFill>
                <a:latin typeface="Times New Roman"/>
                <a:cs typeface="Times New Roman"/>
              </a:rPr>
              <a:t> </a:t>
            </a:r>
            <a:r>
              <a:rPr sz="1800" dirty="0">
                <a:solidFill>
                  <a:srgbClr val="03499E"/>
                </a:solidFill>
                <a:latin typeface="Times New Roman"/>
                <a:cs typeface="Times New Roman"/>
              </a:rPr>
              <a:t>nội</a:t>
            </a:r>
            <a:r>
              <a:rPr sz="1800" spc="-10" dirty="0">
                <a:solidFill>
                  <a:srgbClr val="03499E"/>
                </a:solidFill>
                <a:latin typeface="Times New Roman"/>
                <a:cs typeface="Times New Roman"/>
              </a:rPr>
              <a:t> </a:t>
            </a:r>
            <a:r>
              <a:rPr sz="1800" dirty="0">
                <a:solidFill>
                  <a:srgbClr val="03499E"/>
                </a:solidFill>
                <a:latin typeface="Times New Roman"/>
                <a:cs typeface="Times New Roman"/>
              </a:rPr>
              <a:t>dung</a:t>
            </a:r>
            <a:r>
              <a:rPr sz="1800" spc="-15" dirty="0">
                <a:solidFill>
                  <a:srgbClr val="03499E"/>
                </a:solidFill>
                <a:latin typeface="Times New Roman"/>
                <a:cs typeface="Times New Roman"/>
              </a:rPr>
              <a:t> </a:t>
            </a:r>
            <a:r>
              <a:rPr sz="1800" dirty="0">
                <a:solidFill>
                  <a:srgbClr val="03499E"/>
                </a:solidFill>
                <a:latin typeface="Times New Roman"/>
                <a:cs typeface="Times New Roman"/>
              </a:rPr>
              <a:t>cung</a:t>
            </a:r>
            <a:r>
              <a:rPr sz="1800" spc="-10" dirty="0">
                <a:solidFill>
                  <a:srgbClr val="03499E"/>
                </a:solidFill>
                <a:latin typeface="Times New Roman"/>
                <a:cs typeface="Times New Roman"/>
              </a:rPr>
              <a:t> </a:t>
            </a:r>
            <a:r>
              <a:rPr sz="1800" dirty="0">
                <a:solidFill>
                  <a:srgbClr val="03499E"/>
                </a:solidFill>
                <a:latin typeface="Times New Roman"/>
                <a:cs typeface="Times New Roman"/>
              </a:rPr>
              <a:t>cấp</a:t>
            </a:r>
            <a:r>
              <a:rPr sz="1800" spc="-10" dirty="0">
                <a:solidFill>
                  <a:srgbClr val="03499E"/>
                </a:solidFill>
                <a:latin typeface="Times New Roman"/>
                <a:cs typeface="Times New Roman"/>
              </a:rPr>
              <a:t> </a:t>
            </a:r>
            <a:r>
              <a:rPr sz="1800" dirty="0">
                <a:solidFill>
                  <a:srgbClr val="03499E"/>
                </a:solidFill>
                <a:latin typeface="Times New Roman"/>
                <a:cs typeface="Times New Roman"/>
              </a:rPr>
              <a:t>hàng</a:t>
            </a:r>
            <a:r>
              <a:rPr sz="1800" spc="-15" dirty="0">
                <a:solidFill>
                  <a:srgbClr val="03499E"/>
                </a:solidFill>
                <a:latin typeface="Times New Roman"/>
                <a:cs typeface="Times New Roman"/>
              </a:rPr>
              <a:t> </a:t>
            </a:r>
            <a:r>
              <a:rPr sz="1800" dirty="0">
                <a:solidFill>
                  <a:srgbClr val="03499E"/>
                </a:solidFill>
                <a:latin typeface="Times New Roman"/>
                <a:cs typeface="Times New Roman"/>
              </a:rPr>
              <a:t>hóa,</a:t>
            </a:r>
            <a:r>
              <a:rPr sz="1800" spc="-65" dirty="0">
                <a:solidFill>
                  <a:srgbClr val="03499E"/>
                </a:solidFill>
                <a:latin typeface="Times New Roman"/>
                <a:cs typeface="Times New Roman"/>
              </a:rPr>
              <a:t> </a:t>
            </a:r>
            <a:r>
              <a:rPr sz="1800" dirty="0">
                <a:solidFill>
                  <a:srgbClr val="03499E"/>
                </a:solidFill>
                <a:latin typeface="Times New Roman"/>
                <a:cs typeface="Times New Roman"/>
              </a:rPr>
              <a:t>CĐT</a:t>
            </a:r>
            <a:r>
              <a:rPr sz="1800" spc="-45" dirty="0">
                <a:solidFill>
                  <a:srgbClr val="03499E"/>
                </a:solidFill>
                <a:latin typeface="Times New Roman"/>
                <a:cs typeface="Times New Roman"/>
              </a:rPr>
              <a:t> </a:t>
            </a:r>
            <a:r>
              <a:rPr sz="1800" dirty="0">
                <a:solidFill>
                  <a:srgbClr val="03499E"/>
                </a:solidFill>
                <a:latin typeface="Times New Roman"/>
                <a:cs typeface="Times New Roman"/>
              </a:rPr>
              <a:t>còn</a:t>
            </a:r>
            <a:r>
              <a:rPr sz="1800" spc="-15" dirty="0">
                <a:solidFill>
                  <a:srgbClr val="03499E"/>
                </a:solidFill>
                <a:latin typeface="Times New Roman"/>
                <a:cs typeface="Times New Roman"/>
              </a:rPr>
              <a:t> </a:t>
            </a:r>
            <a:r>
              <a:rPr sz="1800" dirty="0">
                <a:solidFill>
                  <a:srgbClr val="03499E"/>
                </a:solidFill>
                <a:latin typeface="Times New Roman"/>
                <a:cs typeface="Times New Roman"/>
              </a:rPr>
              <a:t>phải</a:t>
            </a:r>
            <a:r>
              <a:rPr sz="1800" spc="-25" dirty="0">
                <a:solidFill>
                  <a:srgbClr val="03499E"/>
                </a:solidFill>
                <a:latin typeface="Times New Roman"/>
                <a:cs typeface="Times New Roman"/>
              </a:rPr>
              <a:t> </a:t>
            </a:r>
            <a:r>
              <a:rPr sz="1800" dirty="0">
                <a:solidFill>
                  <a:srgbClr val="03499E"/>
                </a:solidFill>
                <a:latin typeface="Times New Roman"/>
                <a:cs typeface="Times New Roman"/>
              </a:rPr>
              <a:t>công</a:t>
            </a:r>
            <a:r>
              <a:rPr sz="1800" spc="-10" dirty="0">
                <a:solidFill>
                  <a:srgbClr val="03499E"/>
                </a:solidFill>
                <a:latin typeface="Times New Roman"/>
                <a:cs typeface="Times New Roman"/>
              </a:rPr>
              <a:t> </a:t>
            </a:r>
            <a:r>
              <a:rPr sz="1800" dirty="0">
                <a:solidFill>
                  <a:srgbClr val="03499E"/>
                </a:solidFill>
                <a:latin typeface="Times New Roman"/>
                <a:cs typeface="Times New Roman"/>
              </a:rPr>
              <a:t>khai</a:t>
            </a:r>
            <a:r>
              <a:rPr sz="1800" spc="-15" dirty="0">
                <a:solidFill>
                  <a:srgbClr val="03499E"/>
                </a:solidFill>
                <a:latin typeface="Times New Roman"/>
                <a:cs typeface="Times New Roman"/>
              </a:rPr>
              <a:t> </a:t>
            </a:r>
            <a:r>
              <a:rPr sz="1800" dirty="0">
                <a:solidFill>
                  <a:srgbClr val="03499E"/>
                </a:solidFill>
                <a:latin typeface="Times New Roman"/>
                <a:cs typeface="Times New Roman"/>
              </a:rPr>
              <a:t>trên</a:t>
            </a:r>
            <a:r>
              <a:rPr sz="1800" spc="-20" dirty="0">
                <a:solidFill>
                  <a:srgbClr val="03499E"/>
                </a:solidFill>
                <a:latin typeface="Times New Roman"/>
                <a:cs typeface="Times New Roman"/>
              </a:rPr>
              <a:t> </a:t>
            </a:r>
            <a:r>
              <a:rPr sz="1800" spc="-25" dirty="0">
                <a:solidFill>
                  <a:srgbClr val="03499E"/>
                </a:solidFill>
                <a:latin typeface="Times New Roman"/>
                <a:cs typeface="Times New Roman"/>
              </a:rPr>
              <a:t>Hệ </a:t>
            </a:r>
            <a:r>
              <a:rPr sz="1800" dirty="0">
                <a:solidFill>
                  <a:srgbClr val="03499E"/>
                </a:solidFill>
                <a:latin typeface="Times New Roman"/>
                <a:cs typeface="Times New Roman"/>
              </a:rPr>
              <a:t>thống</a:t>
            </a:r>
            <a:r>
              <a:rPr sz="1800" spc="-15" dirty="0">
                <a:solidFill>
                  <a:srgbClr val="03499E"/>
                </a:solidFill>
                <a:latin typeface="Times New Roman"/>
                <a:cs typeface="Times New Roman"/>
              </a:rPr>
              <a:t> </a:t>
            </a:r>
            <a:r>
              <a:rPr sz="1800" dirty="0">
                <a:solidFill>
                  <a:srgbClr val="03499E"/>
                </a:solidFill>
                <a:latin typeface="Times New Roman"/>
                <a:cs typeface="Times New Roman"/>
              </a:rPr>
              <a:t>về</a:t>
            </a:r>
            <a:r>
              <a:rPr sz="1800" spc="-10" dirty="0">
                <a:solidFill>
                  <a:srgbClr val="03499E"/>
                </a:solidFill>
                <a:latin typeface="Times New Roman"/>
                <a:cs typeface="Times New Roman"/>
              </a:rPr>
              <a:t> </a:t>
            </a:r>
            <a:r>
              <a:rPr sz="1800" dirty="0">
                <a:solidFill>
                  <a:srgbClr val="03499E"/>
                </a:solidFill>
                <a:latin typeface="Times New Roman"/>
                <a:cs typeface="Times New Roman"/>
              </a:rPr>
              <a:t>chất</a:t>
            </a:r>
            <a:r>
              <a:rPr sz="1800" spc="-10" dirty="0">
                <a:solidFill>
                  <a:srgbClr val="03499E"/>
                </a:solidFill>
                <a:latin typeface="Times New Roman"/>
                <a:cs typeface="Times New Roman"/>
              </a:rPr>
              <a:t> </a:t>
            </a:r>
            <a:r>
              <a:rPr sz="1800" dirty="0">
                <a:solidFill>
                  <a:srgbClr val="03499E"/>
                </a:solidFill>
                <a:latin typeface="Times New Roman"/>
                <a:cs typeface="Times New Roman"/>
              </a:rPr>
              <a:t>lượng</a:t>
            </a:r>
            <a:r>
              <a:rPr sz="1800" spc="-15" dirty="0">
                <a:solidFill>
                  <a:srgbClr val="03499E"/>
                </a:solidFill>
                <a:latin typeface="Times New Roman"/>
                <a:cs typeface="Times New Roman"/>
              </a:rPr>
              <a:t> </a:t>
            </a:r>
            <a:r>
              <a:rPr sz="1800" dirty="0">
                <a:solidFill>
                  <a:srgbClr val="03499E"/>
                </a:solidFill>
                <a:latin typeface="Times New Roman"/>
                <a:cs typeface="Times New Roman"/>
              </a:rPr>
              <a:t>hàng</a:t>
            </a:r>
            <a:r>
              <a:rPr sz="1800" spc="-10" dirty="0">
                <a:solidFill>
                  <a:srgbClr val="03499E"/>
                </a:solidFill>
                <a:latin typeface="Times New Roman"/>
                <a:cs typeface="Times New Roman"/>
              </a:rPr>
              <a:t> </a:t>
            </a:r>
            <a:r>
              <a:rPr sz="1800" dirty="0">
                <a:solidFill>
                  <a:srgbClr val="03499E"/>
                </a:solidFill>
                <a:latin typeface="Times New Roman"/>
                <a:cs typeface="Times New Roman"/>
              </a:rPr>
              <a:t>hóa do</a:t>
            </a:r>
            <a:r>
              <a:rPr sz="1800" spc="-15" dirty="0">
                <a:solidFill>
                  <a:srgbClr val="03499E"/>
                </a:solidFill>
                <a:latin typeface="Times New Roman"/>
                <a:cs typeface="Times New Roman"/>
              </a:rPr>
              <a:t> </a:t>
            </a:r>
            <a:r>
              <a:rPr sz="1800" dirty="0">
                <a:solidFill>
                  <a:srgbClr val="03499E"/>
                </a:solidFill>
                <a:latin typeface="Times New Roman"/>
                <a:cs typeface="Times New Roman"/>
              </a:rPr>
              <a:t>nhà</a:t>
            </a:r>
            <a:r>
              <a:rPr sz="1800" spc="-10" dirty="0">
                <a:solidFill>
                  <a:srgbClr val="03499E"/>
                </a:solidFill>
                <a:latin typeface="Times New Roman"/>
                <a:cs typeface="Times New Roman"/>
              </a:rPr>
              <a:t> </a:t>
            </a:r>
            <a:r>
              <a:rPr sz="1800" dirty="0">
                <a:solidFill>
                  <a:srgbClr val="03499E"/>
                </a:solidFill>
                <a:latin typeface="Times New Roman"/>
                <a:cs typeface="Times New Roman"/>
              </a:rPr>
              <a:t>thầu</a:t>
            </a:r>
            <a:r>
              <a:rPr sz="1800" spc="-10" dirty="0">
                <a:solidFill>
                  <a:srgbClr val="03499E"/>
                </a:solidFill>
                <a:latin typeface="Times New Roman"/>
                <a:cs typeface="Times New Roman"/>
              </a:rPr>
              <a:t> </a:t>
            </a:r>
            <a:r>
              <a:rPr sz="1800" dirty="0">
                <a:solidFill>
                  <a:srgbClr val="03499E"/>
                </a:solidFill>
                <a:latin typeface="Times New Roman"/>
                <a:cs typeface="Times New Roman"/>
              </a:rPr>
              <a:t>cung</a:t>
            </a:r>
            <a:r>
              <a:rPr sz="1800" spc="-15" dirty="0">
                <a:solidFill>
                  <a:srgbClr val="03499E"/>
                </a:solidFill>
                <a:latin typeface="Times New Roman"/>
                <a:cs typeface="Times New Roman"/>
              </a:rPr>
              <a:t> </a:t>
            </a:r>
            <a:r>
              <a:rPr sz="1800" spc="-25" dirty="0">
                <a:solidFill>
                  <a:srgbClr val="03499E"/>
                </a:solidFill>
                <a:latin typeface="Times New Roman"/>
                <a:cs typeface="Times New Roman"/>
              </a:rPr>
              <a:t>cấp</a:t>
            </a:r>
            <a:endParaRPr sz="1800">
              <a:latin typeface="Times New Roman"/>
              <a:cs typeface="Times New Roman"/>
            </a:endParaRPr>
          </a:p>
        </p:txBody>
      </p:sp>
      <p:sp>
        <p:nvSpPr>
          <p:cNvPr id="13" name="object 13"/>
          <p:cNvSpPr txBox="1">
            <a:spLocks noGrp="1"/>
          </p:cNvSpPr>
          <p:nvPr>
            <p:ph type="title"/>
          </p:nvPr>
        </p:nvSpPr>
        <p:spPr>
          <a:prstGeom prst="rect">
            <a:avLst/>
          </a:prstGeom>
        </p:spPr>
        <p:txBody>
          <a:bodyPr vert="horz" wrap="square" lIns="0" tIns="264998" rIns="0" bIns="0" rtlCol="0">
            <a:spAutoFit/>
          </a:bodyPr>
          <a:lstStyle/>
          <a:p>
            <a:pPr marL="1246505">
              <a:lnSpc>
                <a:spcPct val="100000"/>
              </a:lnSpc>
              <a:spcBef>
                <a:spcPts val="100"/>
              </a:spcBef>
            </a:pPr>
            <a:r>
              <a:rPr dirty="0"/>
              <a:t>HOÀN</a:t>
            </a:r>
            <a:r>
              <a:rPr spc="-90" dirty="0"/>
              <a:t> </a:t>
            </a:r>
            <a:r>
              <a:rPr dirty="0"/>
              <a:t>THIỆN,</a:t>
            </a:r>
            <a:r>
              <a:rPr spc="-30" dirty="0"/>
              <a:t> </a:t>
            </a:r>
            <a:r>
              <a:rPr dirty="0"/>
              <a:t>KÝ</a:t>
            </a:r>
            <a:r>
              <a:rPr spc="-30" dirty="0"/>
              <a:t> </a:t>
            </a:r>
            <a:r>
              <a:rPr spc="-20" dirty="0"/>
              <a:t>KẾT,</a:t>
            </a:r>
            <a:r>
              <a:rPr spc="-25" dirty="0"/>
              <a:t> </a:t>
            </a:r>
            <a:r>
              <a:rPr dirty="0"/>
              <a:t>QUẢN</a:t>
            </a:r>
            <a:r>
              <a:rPr spc="-20" dirty="0"/>
              <a:t> </a:t>
            </a:r>
            <a:r>
              <a:rPr dirty="0"/>
              <a:t>LÝ</a:t>
            </a:r>
            <a:r>
              <a:rPr spc="-35" dirty="0"/>
              <a:t> </a:t>
            </a:r>
            <a:r>
              <a:rPr dirty="0"/>
              <a:t>HĐ</a:t>
            </a:r>
            <a:r>
              <a:rPr spc="-30" dirty="0"/>
              <a:t> </a:t>
            </a:r>
            <a:r>
              <a:rPr dirty="0"/>
              <a:t>(Đ.32,</a:t>
            </a:r>
            <a:r>
              <a:rPr spc="-35" dirty="0"/>
              <a:t> </a:t>
            </a:r>
            <a:r>
              <a:rPr dirty="0"/>
              <a:t>33</a:t>
            </a:r>
            <a:r>
              <a:rPr spc="-30" dirty="0"/>
              <a:t> </a:t>
            </a:r>
            <a:r>
              <a:rPr spc="-25" dirty="0"/>
              <a:t>NĐ)</a:t>
            </a:r>
          </a:p>
        </p:txBody>
      </p:sp>
      <p:sp>
        <p:nvSpPr>
          <p:cNvPr id="14" name="Slide Number Placeholder 13">
            <a:extLst>
              <a:ext uri="{FF2B5EF4-FFF2-40B4-BE49-F238E27FC236}">
                <a16:creationId xmlns:a16="http://schemas.microsoft.com/office/drawing/2014/main" id="{6EB18A24-BE0E-F904-87A0-6C3E2EA5000F}"/>
              </a:ext>
            </a:extLst>
          </p:cNvPr>
          <p:cNvSpPr>
            <a:spLocks noGrp="1"/>
          </p:cNvSpPr>
          <p:nvPr>
            <p:ph type="sldNum" sz="quarter" idx="7"/>
          </p:nvPr>
        </p:nvSpPr>
        <p:spPr/>
        <p:txBody>
          <a:bodyPr/>
          <a:lstStyle/>
          <a:p>
            <a:pPr marL="4939665">
              <a:lnSpc>
                <a:spcPts val="1655"/>
              </a:lnSpc>
            </a:pPr>
            <a:fld id="{81D60167-4931-47E6-BA6A-407CBD079E47}" type="slidenum">
              <a:rPr lang="en-US" spc="-25" smtClean="0"/>
              <a:t>107</a:t>
            </a:fld>
            <a:endParaRPr lang="en-US" spc="-25" dirty="0"/>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C1EC595-4BB2-710C-95F3-2E1D826AB07F}"/>
              </a:ext>
            </a:extLst>
          </p:cNvPr>
          <p:cNvSpPr>
            <a:spLocks noGrp="1"/>
          </p:cNvSpPr>
          <p:nvPr>
            <p:ph type="sldNum" sz="quarter" idx="7"/>
          </p:nvPr>
        </p:nvSpPr>
        <p:spPr/>
        <p:txBody>
          <a:bodyPr/>
          <a:lstStyle/>
          <a:p>
            <a:pPr marL="4939665">
              <a:lnSpc>
                <a:spcPts val="1655"/>
              </a:lnSpc>
            </a:pPr>
            <a:fld id="{81D60167-4931-47E6-BA6A-407CBD079E47}" type="slidenum">
              <a:rPr lang="en-US" spc="-25" smtClean="0"/>
              <a:t>108</a:t>
            </a:fld>
            <a:endParaRPr lang="en-US" spc="-25" dirty="0"/>
          </a:p>
        </p:txBody>
      </p:sp>
      <p:sp>
        <p:nvSpPr>
          <p:cNvPr id="3" name="object 3">
            <a:extLst>
              <a:ext uri="{FF2B5EF4-FFF2-40B4-BE49-F238E27FC236}">
                <a16:creationId xmlns:a16="http://schemas.microsoft.com/office/drawing/2014/main" id="{B65C5A60-6A22-7B1E-FB5A-456C675F3A4B}"/>
              </a:ext>
            </a:extLst>
          </p:cNvPr>
          <p:cNvSpPr txBox="1"/>
          <p:nvPr/>
        </p:nvSpPr>
        <p:spPr>
          <a:xfrm>
            <a:off x="1206195" y="1830400"/>
            <a:ext cx="10029190" cy="3378835"/>
          </a:xfrm>
          <a:prstGeom prst="rect">
            <a:avLst/>
          </a:prstGeom>
        </p:spPr>
        <p:txBody>
          <a:bodyPr vert="horz" wrap="square" lIns="0" tIns="73025" rIns="0" bIns="0" rtlCol="0">
            <a:spAutoFit/>
          </a:bodyPr>
          <a:lstStyle/>
          <a:p>
            <a:pPr marL="12700" marR="5080" algn="ctr">
              <a:lnSpc>
                <a:spcPct val="90000"/>
              </a:lnSpc>
              <a:spcBef>
                <a:spcPts val="575"/>
              </a:spcBef>
            </a:pPr>
            <a:r>
              <a:rPr sz="4000" b="1" dirty="0">
                <a:solidFill>
                  <a:srgbClr val="03499E"/>
                </a:solidFill>
                <a:latin typeface="Times New Roman"/>
                <a:cs typeface="Times New Roman"/>
              </a:rPr>
              <a:t>QUY</a:t>
            </a:r>
            <a:r>
              <a:rPr sz="4000" b="1" spc="145" dirty="0">
                <a:solidFill>
                  <a:srgbClr val="03499E"/>
                </a:solidFill>
                <a:latin typeface="Times New Roman"/>
                <a:cs typeface="Times New Roman"/>
              </a:rPr>
              <a:t> </a:t>
            </a:r>
            <a:r>
              <a:rPr sz="4000" b="1" dirty="0">
                <a:solidFill>
                  <a:srgbClr val="03499E"/>
                </a:solidFill>
                <a:latin typeface="Times New Roman"/>
                <a:cs typeface="Times New Roman"/>
              </a:rPr>
              <a:t>TRÌNH</a:t>
            </a:r>
            <a:r>
              <a:rPr sz="4000" b="1" spc="150" dirty="0">
                <a:solidFill>
                  <a:srgbClr val="03499E"/>
                </a:solidFill>
                <a:latin typeface="Times New Roman"/>
                <a:cs typeface="Times New Roman"/>
              </a:rPr>
              <a:t> </a:t>
            </a:r>
            <a:r>
              <a:rPr sz="4000" b="1" dirty="0">
                <a:solidFill>
                  <a:srgbClr val="03499E"/>
                </a:solidFill>
                <a:latin typeface="Times New Roman"/>
                <a:cs typeface="Times New Roman"/>
              </a:rPr>
              <a:t>ĐẤU</a:t>
            </a:r>
            <a:r>
              <a:rPr sz="4000" b="1" spc="130" dirty="0">
                <a:solidFill>
                  <a:srgbClr val="03499E"/>
                </a:solidFill>
                <a:latin typeface="Times New Roman"/>
                <a:cs typeface="Times New Roman"/>
              </a:rPr>
              <a:t> </a:t>
            </a:r>
            <a:r>
              <a:rPr sz="4000" b="1" dirty="0">
                <a:solidFill>
                  <a:srgbClr val="03499E"/>
                </a:solidFill>
                <a:latin typeface="Times New Roman"/>
                <a:cs typeface="Times New Roman"/>
              </a:rPr>
              <a:t>THẦU</a:t>
            </a:r>
            <a:r>
              <a:rPr sz="4000" b="1" spc="155" dirty="0">
                <a:solidFill>
                  <a:srgbClr val="03499E"/>
                </a:solidFill>
                <a:latin typeface="Times New Roman"/>
                <a:cs typeface="Times New Roman"/>
              </a:rPr>
              <a:t> </a:t>
            </a:r>
            <a:r>
              <a:rPr sz="4000" b="1" dirty="0">
                <a:solidFill>
                  <a:srgbClr val="03499E"/>
                </a:solidFill>
                <a:latin typeface="Times New Roman"/>
                <a:cs typeface="Times New Roman"/>
              </a:rPr>
              <a:t>RỘNG</a:t>
            </a:r>
            <a:r>
              <a:rPr sz="4000" b="1" spc="155" dirty="0">
                <a:solidFill>
                  <a:srgbClr val="03499E"/>
                </a:solidFill>
                <a:latin typeface="Times New Roman"/>
                <a:cs typeface="Times New Roman"/>
              </a:rPr>
              <a:t> </a:t>
            </a:r>
            <a:r>
              <a:rPr sz="4000" b="1" dirty="0">
                <a:solidFill>
                  <a:srgbClr val="03499E"/>
                </a:solidFill>
                <a:latin typeface="Times New Roman"/>
                <a:cs typeface="Times New Roman"/>
              </a:rPr>
              <a:t>RÃI,</a:t>
            </a:r>
            <a:r>
              <a:rPr sz="4000" b="1" spc="165" dirty="0">
                <a:solidFill>
                  <a:srgbClr val="03499E"/>
                </a:solidFill>
                <a:latin typeface="Times New Roman"/>
                <a:cs typeface="Times New Roman"/>
              </a:rPr>
              <a:t> </a:t>
            </a:r>
            <a:r>
              <a:rPr sz="4000" b="1" spc="-25" dirty="0">
                <a:solidFill>
                  <a:srgbClr val="03499E"/>
                </a:solidFill>
                <a:latin typeface="Times New Roman"/>
                <a:cs typeface="Times New Roman"/>
              </a:rPr>
              <a:t>HẠN </a:t>
            </a:r>
            <a:r>
              <a:rPr sz="4000" b="1" dirty="0">
                <a:solidFill>
                  <a:srgbClr val="03499E"/>
                </a:solidFill>
                <a:latin typeface="Times New Roman"/>
                <a:cs typeface="Times New Roman"/>
              </a:rPr>
              <a:t>CHẾ</a:t>
            </a:r>
            <a:r>
              <a:rPr sz="4000" b="1" spc="130" dirty="0">
                <a:solidFill>
                  <a:srgbClr val="03499E"/>
                </a:solidFill>
                <a:latin typeface="Times New Roman"/>
                <a:cs typeface="Times New Roman"/>
              </a:rPr>
              <a:t>  </a:t>
            </a:r>
            <a:r>
              <a:rPr sz="4000" b="1" dirty="0">
                <a:solidFill>
                  <a:srgbClr val="03499E"/>
                </a:solidFill>
                <a:latin typeface="Times New Roman"/>
                <a:cs typeface="Times New Roman"/>
              </a:rPr>
              <a:t>QUA</a:t>
            </a:r>
            <a:r>
              <a:rPr sz="4000" b="1" spc="130" dirty="0">
                <a:solidFill>
                  <a:srgbClr val="03499E"/>
                </a:solidFill>
                <a:latin typeface="Times New Roman"/>
                <a:cs typeface="Times New Roman"/>
              </a:rPr>
              <a:t>  </a:t>
            </a:r>
            <a:r>
              <a:rPr sz="4000" b="1" dirty="0">
                <a:solidFill>
                  <a:srgbClr val="03499E"/>
                </a:solidFill>
                <a:latin typeface="Times New Roman"/>
                <a:cs typeface="Times New Roman"/>
              </a:rPr>
              <a:t>MẠNG</a:t>
            </a:r>
            <a:r>
              <a:rPr sz="4000" b="1" spc="130" dirty="0">
                <a:solidFill>
                  <a:srgbClr val="03499E"/>
                </a:solidFill>
                <a:latin typeface="Times New Roman"/>
                <a:cs typeface="Times New Roman"/>
              </a:rPr>
              <a:t>  </a:t>
            </a:r>
            <a:r>
              <a:rPr sz="4000" b="1" dirty="0">
                <a:solidFill>
                  <a:srgbClr val="03499E"/>
                </a:solidFill>
                <a:latin typeface="Times New Roman"/>
                <a:cs typeface="Times New Roman"/>
              </a:rPr>
              <a:t>ĐỐI</a:t>
            </a:r>
            <a:r>
              <a:rPr sz="4000" b="1" spc="130" dirty="0">
                <a:solidFill>
                  <a:srgbClr val="03499E"/>
                </a:solidFill>
                <a:latin typeface="Times New Roman"/>
                <a:cs typeface="Times New Roman"/>
              </a:rPr>
              <a:t>  </a:t>
            </a:r>
            <a:r>
              <a:rPr sz="4000" b="1" dirty="0">
                <a:solidFill>
                  <a:srgbClr val="03499E"/>
                </a:solidFill>
                <a:latin typeface="Times New Roman"/>
                <a:cs typeface="Times New Roman"/>
              </a:rPr>
              <a:t>VỚI</a:t>
            </a:r>
            <a:r>
              <a:rPr sz="4000" b="1" spc="135" dirty="0">
                <a:solidFill>
                  <a:srgbClr val="03499E"/>
                </a:solidFill>
                <a:latin typeface="Times New Roman"/>
                <a:cs typeface="Times New Roman"/>
              </a:rPr>
              <a:t>  </a:t>
            </a:r>
            <a:r>
              <a:rPr sz="4000" b="1" dirty="0">
                <a:solidFill>
                  <a:srgbClr val="03499E"/>
                </a:solidFill>
                <a:latin typeface="Times New Roman"/>
                <a:cs typeface="Times New Roman"/>
              </a:rPr>
              <a:t>GÓI</a:t>
            </a:r>
            <a:r>
              <a:rPr sz="4000" b="1" spc="135" dirty="0">
                <a:solidFill>
                  <a:srgbClr val="03499E"/>
                </a:solidFill>
                <a:latin typeface="Times New Roman"/>
                <a:cs typeface="Times New Roman"/>
              </a:rPr>
              <a:t>  </a:t>
            </a:r>
            <a:r>
              <a:rPr sz="4000" b="1" spc="-20" dirty="0">
                <a:solidFill>
                  <a:srgbClr val="03499E"/>
                </a:solidFill>
                <a:latin typeface="Times New Roman"/>
                <a:cs typeface="Times New Roman"/>
              </a:rPr>
              <a:t>THẦU </a:t>
            </a:r>
            <a:r>
              <a:rPr sz="4000" b="1" dirty="0">
                <a:solidFill>
                  <a:srgbClr val="03499E"/>
                </a:solidFill>
                <a:latin typeface="Times New Roman"/>
                <a:cs typeface="Times New Roman"/>
              </a:rPr>
              <a:t>CUNG</a:t>
            </a:r>
            <a:r>
              <a:rPr sz="4000" b="1" spc="955" dirty="0">
                <a:solidFill>
                  <a:srgbClr val="03499E"/>
                </a:solidFill>
                <a:latin typeface="Times New Roman"/>
                <a:cs typeface="Times New Roman"/>
              </a:rPr>
              <a:t> </a:t>
            </a:r>
            <a:r>
              <a:rPr sz="4000" b="1" dirty="0">
                <a:solidFill>
                  <a:srgbClr val="03499E"/>
                </a:solidFill>
                <a:latin typeface="Times New Roman"/>
                <a:cs typeface="Times New Roman"/>
              </a:rPr>
              <a:t>CẤP</a:t>
            </a:r>
            <a:r>
              <a:rPr sz="4000" b="1" spc="965" dirty="0">
                <a:solidFill>
                  <a:srgbClr val="03499E"/>
                </a:solidFill>
                <a:latin typeface="Times New Roman"/>
                <a:cs typeface="Times New Roman"/>
              </a:rPr>
              <a:t> </a:t>
            </a:r>
            <a:r>
              <a:rPr sz="4000" b="1" dirty="0">
                <a:solidFill>
                  <a:srgbClr val="03499E"/>
                </a:solidFill>
                <a:latin typeface="Times New Roman"/>
                <a:cs typeface="Times New Roman"/>
              </a:rPr>
              <a:t>DỊCH</a:t>
            </a:r>
            <a:r>
              <a:rPr sz="4000" b="1" spc="960" dirty="0">
                <a:solidFill>
                  <a:srgbClr val="03499E"/>
                </a:solidFill>
                <a:latin typeface="Times New Roman"/>
                <a:cs typeface="Times New Roman"/>
              </a:rPr>
              <a:t> </a:t>
            </a:r>
            <a:r>
              <a:rPr sz="4000" b="1" dirty="0">
                <a:solidFill>
                  <a:srgbClr val="03499E"/>
                </a:solidFill>
                <a:latin typeface="Times New Roman"/>
                <a:cs typeface="Times New Roman"/>
              </a:rPr>
              <a:t>VỤ</a:t>
            </a:r>
            <a:r>
              <a:rPr sz="4000" b="1" spc="944" dirty="0">
                <a:solidFill>
                  <a:srgbClr val="03499E"/>
                </a:solidFill>
                <a:latin typeface="Times New Roman"/>
                <a:cs typeface="Times New Roman"/>
              </a:rPr>
              <a:t> </a:t>
            </a:r>
            <a:r>
              <a:rPr sz="4000" b="1" dirty="0">
                <a:solidFill>
                  <a:srgbClr val="03499E"/>
                </a:solidFill>
                <a:latin typeface="Times New Roman"/>
                <a:cs typeface="Times New Roman"/>
              </a:rPr>
              <a:t>PHI</a:t>
            </a:r>
            <a:r>
              <a:rPr sz="4000" b="1" spc="960" dirty="0">
                <a:solidFill>
                  <a:srgbClr val="03499E"/>
                </a:solidFill>
                <a:latin typeface="Times New Roman"/>
                <a:cs typeface="Times New Roman"/>
              </a:rPr>
              <a:t> </a:t>
            </a:r>
            <a:r>
              <a:rPr sz="4000" b="1" dirty="0">
                <a:solidFill>
                  <a:srgbClr val="03499E"/>
                </a:solidFill>
                <a:latin typeface="Times New Roman"/>
                <a:cs typeface="Times New Roman"/>
              </a:rPr>
              <a:t>TƯ</a:t>
            </a:r>
            <a:r>
              <a:rPr sz="4000" b="1" spc="965" dirty="0">
                <a:solidFill>
                  <a:srgbClr val="03499E"/>
                </a:solidFill>
                <a:latin typeface="Times New Roman"/>
                <a:cs typeface="Times New Roman"/>
              </a:rPr>
              <a:t> </a:t>
            </a:r>
            <a:r>
              <a:rPr sz="4000" b="1" dirty="0">
                <a:solidFill>
                  <a:srgbClr val="03499E"/>
                </a:solidFill>
                <a:latin typeface="Times New Roman"/>
                <a:cs typeface="Times New Roman"/>
              </a:rPr>
              <a:t>VẤN,</a:t>
            </a:r>
            <a:r>
              <a:rPr sz="4000" b="1" spc="935" dirty="0">
                <a:solidFill>
                  <a:srgbClr val="03499E"/>
                </a:solidFill>
                <a:latin typeface="Times New Roman"/>
                <a:cs typeface="Times New Roman"/>
              </a:rPr>
              <a:t> </a:t>
            </a:r>
            <a:r>
              <a:rPr sz="4000" b="1" spc="-25" dirty="0">
                <a:solidFill>
                  <a:srgbClr val="03499E"/>
                </a:solidFill>
                <a:latin typeface="Times New Roman"/>
                <a:cs typeface="Times New Roman"/>
              </a:rPr>
              <a:t>TƯ </a:t>
            </a:r>
            <a:r>
              <a:rPr sz="4000" b="1" dirty="0">
                <a:solidFill>
                  <a:srgbClr val="03499E"/>
                </a:solidFill>
                <a:latin typeface="Times New Roman"/>
                <a:cs typeface="Times New Roman"/>
              </a:rPr>
              <a:t>VẤN,</a:t>
            </a:r>
            <a:r>
              <a:rPr sz="4000" b="1" spc="730" dirty="0">
                <a:solidFill>
                  <a:srgbClr val="03499E"/>
                </a:solidFill>
                <a:latin typeface="Times New Roman"/>
                <a:cs typeface="Times New Roman"/>
              </a:rPr>
              <a:t> </a:t>
            </a:r>
            <a:r>
              <a:rPr sz="4000" b="1" dirty="0">
                <a:solidFill>
                  <a:srgbClr val="03499E"/>
                </a:solidFill>
                <a:latin typeface="Times New Roman"/>
                <a:cs typeface="Times New Roman"/>
              </a:rPr>
              <a:t>MUA</a:t>
            </a:r>
            <a:r>
              <a:rPr sz="4000" b="1" spc="720" dirty="0">
                <a:solidFill>
                  <a:srgbClr val="03499E"/>
                </a:solidFill>
                <a:latin typeface="Times New Roman"/>
                <a:cs typeface="Times New Roman"/>
              </a:rPr>
              <a:t> </a:t>
            </a:r>
            <a:r>
              <a:rPr sz="4000" b="1" dirty="0">
                <a:solidFill>
                  <a:srgbClr val="03499E"/>
                </a:solidFill>
                <a:latin typeface="Times New Roman"/>
                <a:cs typeface="Times New Roman"/>
              </a:rPr>
              <a:t>SẮM</a:t>
            </a:r>
            <a:r>
              <a:rPr sz="4000" b="1" spc="730" dirty="0">
                <a:solidFill>
                  <a:srgbClr val="03499E"/>
                </a:solidFill>
                <a:latin typeface="Times New Roman"/>
                <a:cs typeface="Times New Roman"/>
              </a:rPr>
              <a:t> </a:t>
            </a:r>
            <a:r>
              <a:rPr sz="4000" b="1" dirty="0">
                <a:solidFill>
                  <a:srgbClr val="03499E"/>
                </a:solidFill>
                <a:latin typeface="Times New Roman"/>
                <a:cs typeface="Times New Roman"/>
              </a:rPr>
              <a:t>HÀNG</a:t>
            </a:r>
            <a:r>
              <a:rPr sz="4000" b="1" spc="725" dirty="0">
                <a:solidFill>
                  <a:srgbClr val="03499E"/>
                </a:solidFill>
                <a:latin typeface="Times New Roman"/>
                <a:cs typeface="Times New Roman"/>
              </a:rPr>
              <a:t> </a:t>
            </a:r>
            <a:r>
              <a:rPr sz="4000" b="1" dirty="0">
                <a:solidFill>
                  <a:srgbClr val="03499E"/>
                </a:solidFill>
                <a:latin typeface="Times New Roman"/>
                <a:cs typeface="Times New Roman"/>
              </a:rPr>
              <a:t>HÓA,</a:t>
            </a:r>
            <a:r>
              <a:rPr sz="4000" b="1" spc="725" dirty="0">
                <a:solidFill>
                  <a:srgbClr val="03499E"/>
                </a:solidFill>
                <a:latin typeface="Times New Roman"/>
                <a:cs typeface="Times New Roman"/>
              </a:rPr>
              <a:t> </a:t>
            </a:r>
            <a:r>
              <a:rPr sz="4000" b="1" dirty="0">
                <a:solidFill>
                  <a:srgbClr val="03499E"/>
                </a:solidFill>
                <a:latin typeface="Times New Roman"/>
                <a:cs typeface="Times New Roman"/>
              </a:rPr>
              <a:t>XÂY</a:t>
            </a:r>
            <a:r>
              <a:rPr sz="4000" b="1" spc="725" dirty="0">
                <a:solidFill>
                  <a:srgbClr val="03499E"/>
                </a:solidFill>
                <a:latin typeface="Times New Roman"/>
                <a:cs typeface="Times New Roman"/>
              </a:rPr>
              <a:t> </a:t>
            </a:r>
            <a:r>
              <a:rPr sz="4000" b="1" spc="-20" dirty="0">
                <a:solidFill>
                  <a:srgbClr val="03499E"/>
                </a:solidFill>
                <a:latin typeface="Times New Roman"/>
                <a:cs typeface="Times New Roman"/>
              </a:rPr>
              <a:t>LẮP, </a:t>
            </a:r>
            <a:r>
              <a:rPr sz="4000" b="1" dirty="0">
                <a:solidFill>
                  <a:srgbClr val="03499E"/>
                </a:solidFill>
                <a:latin typeface="Times New Roman"/>
                <a:cs typeface="Times New Roman"/>
              </a:rPr>
              <a:t>HỖN</a:t>
            </a:r>
            <a:r>
              <a:rPr sz="4000" b="1" spc="925" dirty="0">
                <a:solidFill>
                  <a:srgbClr val="03499E"/>
                </a:solidFill>
                <a:latin typeface="Times New Roman"/>
                <a:cs typeface="Times New Roman"/>
              </a:rPr>
              <a:t> </a:t>
            </a:r>
            <a:r>
              <a:rPr sz="4000" b="1" dirty="0">
                <a:solidFill>
                  <a:srgbClr val="03499E"/>
                </a:solidFill>
                <a:latin typeface="Times New Roman"/>
                <a:cs typeface="Times New Roman"/>
              </a:rPr>
              <a:t>HỢP</a:t>
            </a:r>
            <a:r>
              <a:rPr sz="4000" b="1" spc="919" dirty="0">
                <a:solidFill>
                  <a:srgbClr val="03499E"/>
                </a:solidFill>
                <a:latin typeface="Times New Roman"/>
                <a:cs typeface="Times New Roman"/>
              </a:rPr>
              <a:t> </a:t>
            </a:r>
            <a:r>
              <a:rPr sz="4000" b="1" dirty="0">
                <a:solidFill>
                  <a:srgbClr val="03499E"/>
                </a:solidFill>
                <a:latin typeface="Times New Roman"/>
                <a:cs typeface="Times New Roman"/>
              </a:rPr>
              <a:t>THEO</a:t>
            </a:r>
            <a:r>
              <a:rPr sz="4000" b="1" spc="900" dirty="0">
                <a:solidFill>
                  <a:srgbClr val="03499E"/>
                </a:solidFill>
                <a:latin typeface="Times New Roman"/>
                <a:cs typeface="Times New Roman"/>
              </a:rPr>
              <a:t> </a:t>
            </a:r>
            <a:r>
              <a:rPr sz="4000" b="1" dirty="0">
                <a:solidFill>
                  <a:srgbClr val="03499E"/>
                </a:solidFill>
                <a:latin typeface="Times New Roman"/>
                <a:cs typeface="Times New Roman"/>
              </a:rPr>
              <a:t>PHƯƠNG</a:t>
            </a:r>
            <a:r>
              <a:rPr sz="4000" b="1" spc="925" dirty="0">
                <a:solidFill>
                  <a:srgbClr val="03499E"/>
                </a:solidFill>
                <a:latin typeface="Times New Roman"/>
                <a:cs typeface="Times New Roman"/>
              </a:rPr>
              <a:t> </a:t>
            </a:r>
            <a:r>
              <a:rPr sz="4000" b="1" dirty="0">
                <a:solidFill>
                  <a:srgbClr val="03499E"/>
                </a:solidFill>
                <a:latin typeface="Times New Roman"/>
                <a:cs typeface="Times New Roman"/>
              </a:rPr>
              <a:t>THỨC</a:t>
            </a:r>
            <a:r>
              <a:rPr sz="4000" b="1" spc="915" dirty="0">
                <a:solidFill>
                  <a:srgbClr val="03499E"/>
                </a:solidFill>
                <a:latin typeface="Times New Roman"/>
                <a:cs typeface="Times New Roman"/>
              </a:rPr>
              <a:t> </a:t>
            </a:r>
            <a:r>
              <a:rPr sz="4000" b="1" spc="-25" dirty="0">
                <a:solidFill>
                  <a:srgbClr val="03499E"/>
                </a:solidFill>
                <a:latin typeface="Times New Roman"/>
                <a:cs typeface="Times New Roman"/>
              </a:rPr>
              <a:t>MỘT </a:t>
            </a:r>
            <a:r>
              <a:rPr sz="4000" b="1" dirty="0">
                <a:solidFill>
                  <a:srgbClr val="03499E"/>
                </a:solidFill>
                <a:latin typeface="Times New Roman"/>
                <a:cs typeface="Times New Roman"/>
              </a:rPr>
              <a:t>GIAI</a:t>
            </a:r>
            <a:r>
              <a:rPr sz="4000" b="1" spc="-65" dirty="0">
                <a:solidFill>
                  <a:srgbClr val="03499E"/>
                </a:solidFill>
                <a:latin typeface="Times New Roman"/>
                <a:cs typeface="Times New Roman"/>
              </a:rPr>
              <a:t> </a:t>
            </a:r>
            <a:r>
              <a:rPr sz="4000" b="1" dirty="0">
                <a:solidFill>
                  <a:srgbClr val="03499E"/>
                </a:solidFill>
                <a:latin typeface="Times New Roman"/>
                <a:cs typeface="Times New Roman"/>
              </a:rPr>
              <a:t>ĐOẠN</a:t>
            </a:r>
            <a:r>
              <a:rPr sz="4000" b="1" spc="-75" dirty="0">
                <a:solidFill>
                  <a:srgbClr val="03499E"/>
                </a:solidFill>
                <a:latin typeface="Times New Roman"/>
                <a:cs typeface="Times New Roman"/>
              </a:rPr>
              <a:t> </a:t>
            </a:r>
            <a:r>
              <a:rPr sz="4000" b="1" dirty="0">
                <a:solidFill>
                  <a:srgbClr val="03499E"/>
                </a:solidFill>
                <a:latin typeface="Times New Roman"/>
                <a:cs typeface="Times New Roman"/>
              </a:rPr>
              <a:t>HAI</a:t>
            </a:r>
            <a:r>
              <a:rPr sz="4000" b="1" spc="-70" dirty="0">
                <a:solidFill>
                  <a:srgbClr val="03499E"/>
                </a:solidFill>
                <a:latin typeface="Times New Roman"/>
                <a:cs typeface="Times New Roman"/>
              </a:rPr>
              <a:t> </a:t>
            </a:r>
            <a:r>
              <a:rPr sz="4000" b="1" dirty="0">
                <a:solidFill>
                  <a:srgbClr val="03499E"/>
                </a:solidFill>
                <a:latin typeface="Times New Roman"/>
                <a:cs typeface="Times New Roman"/>
              </a:rPr>
              <a:t>TÚI</a:t>
            </a:r>
            <a:r>
              <a:rPr sz="4000" b="1" spc="-85" dirty="0">
                <a:solidFill>
                  <a:srgbClr val="03499E"/>
                </a:solidFill>
                <a:latin typeface="Times New Roman"/>
                <a:cs typeface="Times New Roman"/>
              </a:rPr>
              <a:t> </a:t>
            </a:r>
            <a:r>
              <a:rPr sz="4000" b="1" dirty="0">
                <a:solidFill>
                  <a:srgbClr val="03499E"/>
                </a:solidFill>
                <a:latin typeface="Times New Roman"/>
                <a:cs typeface="Times New Roman"/>
              </a:rPr>
              <a:t>HỒ</a:t>
            </a:r>
            <a:r>
              <a:rPr sz="4000" b="1" spc="-75" dirty="0">
                <a:solidFill>
                  <a:srgbClr val="03499E"/>
                </a:solidFill>
                <a:latin typeface="Times New Roman"/>
                <a:cs typeface="Times New Roman"/>
              </a:rPr>
              <a:t> </a:t>
            </a:r>
            <a:r>
              <a:rPr sz="4000" b="1" spc="-25" dirty="0">
                <a:solidFill>
                  <a:srgbClr val="03499E"/>
                </a:solidFill>
                <a:latin typeface="Times New Roman"/>
                <a:cs typeface="Times New Roman"/>
              </a:rPr>
              <a:t>SƠ</a:t>
            </a:r>
            <a:endParaRPr sz="4000" dirty="0">
              <a:latin typeface="Times New Roman"/>
              <a:cs typeface="Times New Roman"/>
            </a:endParaRPr>
          </a:p>
        </p:txBody>
      </p:sp>
    </p:spTree>
    <p:extLst>
      <p:ext uri="{BB962C8B-B14F-4D97-AF65-F5344CB8AC3E}">
        <p14:creationId xmlns:p14="http://schemas.microsoft.com/office/powerpoint/2010/main" val="84348492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136903" y="530364"/>
            <a:ext cx="10208260" cy="728980"/>
            <a:chOff x="1136903" y="530364"/>
            <a:chExt cx="10208260" cy="728980"/>
          </a:xfrm>
        </p:grpSpPr>
        <p:pic>
          <p:nvPicPr>
            <p:cNvPr id="3" name="object 3"/>
            <p:cNvPicPr/>
            <p:nvPr/>
          </p:nvPicPr>
          <p:blipFill>
            <a:blip r:embed="rId2" cstate="print"/>
            <a:stretch>
              <a:fillRect/>
            </a:stretch>
          </p:blipFill>
          <p:spPr>
            <a:xfrm>
              <a:off x="1136903" y="530364"/>
              <a:ext cx="10207752" cy="655307"/>
            </a:xfrm>
            <a:prstGeom prst="rect">
              <a:avLst/>
            </a:prstGeom>
          </p:spPr>
        </p:pic>
        <p:pic>
          <p:nvPicPr>
            <p:cNvPr id="4" name="object 4"/>
            <p:cNvPicPr/>
            <p:nvPr/>
          </p:nvPicPr>
          <p:blipFill>
            <a:blip r:embed="rId3" cstate="print"/>
            <a:stretch>
              <a:fillRect/>
            </a:stretch>
          </p:blipFill>
          <p:spPr>
            <a:xfrm>
              <a:off x="2612136" y="537997"/>
              <a:ext cx="7255763" cy="720826"/>
            </a:xfrm>
            <a:prstGeom prst="rect">
              <a:avLst/>
            </a:prstGeom>
          </p:spPr>
        </p:pic>
        <p:sp>
          <p:nvSpPr>
            <p:cNvPr id="5" name="object 5"/>
            <p:cNvSpPr/>
            <p:nvPr/>
          </p:nvSpPr>
          <p:spPr>
            <a:xfrm>
              <a:off x="1199210" y="571423"/>
              <a:ext cx="10088880" cy="537845"/>
            </a:xfrm>
            <a:custGeom>
              <a:avLst/>
              <a:gdLst/>
              <a:ahLst/>
              <a:cxnLst/>
              <a:rect l="l" t="t" r="r" b="b"/>
              <a:pathLst>
                <a:path w="10088880" h="537844">
                  <a:moveTo>
                    <a:pt x="10088372" y="0"/>
                  </a:moveTo>
                  <a:lnTo>
                    <a:pt x="0" y="0"/>
                  </a:lnTo>
                  <a:lnTo>
                    <a:pt x="0" y="537794"/>
                  </a:lnTo>
                  <a:lnTo>
                    <a:pt x="10088372" y="537794"/>
                  </a:lnTo>
                  <a:lnTo>
                    <a:pt x="10088372" y="0"/>
                  </a:lnTo>
                  <a:close/>
                </a:path>
              </a:pathLst>
            </a:custGeom>
            <a:solidFill>
              <a:srgbClr val="2A5F9E"/>
            </a:solidFill>
          </p:spPr>
          <p:txBody>
            <a:bodyPr wrap="square" lIns="0" tIns="0" rIns="0" bIns="0" rtlCol="0"/>
            <a:lstStyle/>
            <a:p>
              <a:endParaRPr/>
            </a:p>
          </p:txBody>
        </p:sp>
        <p:sp>
          <p:nvSpPr>
            <p:cNvPr id="6" name="object 6"/>
            <p:cNvSpPr/>
            <p:nvPr/>
          </p:nvSpPr>
          <p:spPr>
            <a:xfrm>
              <a:off x="1199210" y="571423"/>
              <a:ext cx="10088880" cy="537845"/>
            </a:xfrm>
            <a:custGeom>
              <a:avLst/>
              <a:gdLst/>
              <a:ahLst/>
              <a:cxnLst/>
              <a:rect l="l" t="t" r="r" b="b"/>
              <a:pathLst>
                <a:path w="10088880" h="537844">
                  <a:moveTo>
                    <a:pt x="0" y="537794"/>
                  </a:moveTo>
                  <a:lnTo>
                    <a:pt x="10088372" y="537794"/>
                  </a:lnTo>
                  <a:lnTo>
                    <a:pt x="10088372" y="0"/>
                  </a:lnTo>
                  <a:lnTo>
                    <a:pt x="0" y="0"/>
                  </a:lnTo>
                  <a:lnTo>
                    <a:pt x="0" y="537794"/>
                  </a:lnTo>
                  <a:close/>
                </a:path>
              </a:pathLst>
            </a:custGeom>
            <a:ln w="38099">
              <a:solidFill>
                <a:srgbClr val="E9E1D5"/>
              </a:solidFill>
            </a:ln>
          </p:spPr>
          <p:txBody>
            <a:bodyPr wrap="square" lIns="0" tIns="0" rIns="0" bIns="0" rtlCol="0"/>
            <a:lstStyle/>
            <a:p>
              <a:endParaRPr/>
            </a:p>
          </p:txBody>
        </p:sp>
      </p:grpSp>
      <p:sp>
        <p:nvSpPr>
          <p:cNvPr id="7" name="object 7"/>
          <p:cNvSpPr txBox="1">
            <a:spLocks noGrp="1"/>
          </p:cNvSpPr>
          <p:nvPr>
            <p:ph type="title"/>
          </p:nvPr>
        </p:nvSpPr>
        <p:spPr>
          <a:xfrm>
            <a:off x="2825623" y="628903"/>
            <a:ext cx="6834505" cy="391160"/>
          </a:xfrm>
          <a:prstGeom prst="rect">
            <a:avLst/>
          </a:prstGeom>
        </p:spPr>
        <p:txBody>
          <a:bodyPr vert="horz" wrap="square" lIns="0" tIns="12700" rIns="0" bIns="0" rtlCol="0">
            <a:spAutoFit/>
          </a:bodyPr>
          <a:lstStyle/>
          <a:p>
            <a:pPr marL="12700">
              <a:lnSpc>
                <a:spcPct val="100000"/>
              </a:lnSpc>
              <a:spcBef>
                <a:spcPts val="100"/>
              </a:spcBef>
            </a:pPr>
            <a:r>
              <a:rPr dirty="0">
                <a:solidFill>
                  <a:srgbClr val="E9E1D5"/>
                </a:solidFill>
              </a:rPr>
              <a:t>Phương</a:t>
            </a:r>
            <a:r>
              <a:rPr spc="-20" dirty="0">
                <a:solidFill>
                  <a:srgbClr val="E9E1D5"/>
                </a:solidFill>
              </a:rPr>
              <a:t> </a:t>
            </a:r>
            <a:r>
              <a:rPr dirty="0">
                <a:solidFill>
                  <a:srgbClr val="E9E1D5"/>
                </a:solidFill>
              </a:rPr>
              <a:t>thức</a:t>
            </a:r>
            <a:r>
              <a:rPr spc="-45" dirty="0">
                <a:solidFill>
                  <a:srgbClr val="E9E1D5"/>
                </a:solidFill>
              </a:rPr>
              <a:t> </a:t>
            </a:r>
            <a:r>
              <a:rPr dirty="0">
                <a:solidFill>
                  <a:srgbClr val="E9E1D5"/>
                </a:solidFill>
              </a:rPr>
              <a:t>một</a:t>
            </a:r>
            <a:r>
              <a:rPr spc="-15" dirty="0">
                <a:solidFill>
                  <a:srgbClr val="E9E1D5"/>
                </a:solidFill>
              </a:rPr>
              <a:t> </a:t>
            </a:r>
            <a:r>
              <a:rPr dirty="0">
                <a:solidFill>
                  <a:srgbClr val="E9E1D5"/>
                </a:solidFill>
              </a:rPr>
              <a:t>giai</a:t>
            </a:r>
            <a:r>
              <a:rPr spc="-30" dirty="0">
                <a:solidFill>
                  <a:srgbClr val="E9E1D5"/>
                </a:solidFill>
              </a:rPr>
              <a:t> </a:t>
            </a:r>
            <a:r>
              <a:rPr dirty="0">
                <a:solidFill>
                  <a:srgbClr val="E9E1D5"/>
                </a:solidFill>
              </a:rPr>
              <a:t>đoạn</a:t>
            </a:r>
            <a:r>
              <a:rPr spc="-15" dirty="0">
                <a:solidFill>
                  <a:srgbClr val="E9E1D5"/>
                </a:solidFill>
              </a:rPr>
              <a:t> </a:t>
            </a:r>
            <a:r>
              <a:rPr dirty="0">
                <a:solidFill>
                  <a:srgbClr val="E9E1D5"/>
                </a:solidFill>
              </a:rPr>
              <a:t>hai</a:t>
            </a:r>
            <a:r>
              <a:rPr spc="-15" dirty="0">
                <a:solidFill>
                  <a:srgbClr val="E9E1D5"/>
                </a:solidFill>
              </a:rPr>
              <a:t> </a:t>
            </a:r>
            <a:r>
              <a:rPr dirty="0">
                <a:solidFill>
                  <a:srgbClr val="E9E1D5"/>
                </a:solidFill>
              </a:rPr>
              <a:t>túi</a:t>
            </a:r>
            <a:r>
              <a:rPr spc="-25" dirty="0">
                <a:solidFill>
                  <a:srgbClr val="E9E1D5"/>
                </a:solidFill>
              </a:rPr>
              <a:t> </a:t>
            </a:r>
            <a:r>
              <a:rPr dirty="0">
                <a:solidFill>
                  <a:srgbClr val="E9E1D5"/>
                </a:solidFill>
              </a:rPr>
              <a:t>hồ</a:t>
            </a:r>
            <a:r>
              <a:rPr spc="-15" dirty="0">
                <a:solidFill>
                  <a:srgbClr val="E9E1D5"/>
                </a:solidFill>
              </a:rPr>
              <a:t> </a:t>
            </a:r>
            <a:r>
              <a:rPr dirty="0">
                <a:solidFill>
                  <a:srgbClr val="E9E1D5"/>
                </a:solidFill>
              </a:rPr>
              <a:t>sơ</a:t>
            </a:r>
            <a:r>
              <a:rPr spc="-20" dirty="0">
                <a:solidFill>
                  <a:srgbClr val="E9E1D5"/>
                </a:solidFill>
              </a:rPr>
              <a:t> </a:t>
            </a:r>
            <a:r>
              <a:rPr dirty="0">
                <a:solidFill>
                  <a:srgbClr val="E9E1D5"/>
                </a:solidFill>
              </a:rPr>
              <a:t>(Đ.31</a:t>
            </a:r>
            <a:r>
              <a:rPr spc="-5" dirty="0">
                <a:solidFill>
                  <a:srgbClr val="E9E1D5"/>
                </a:solidFill>
              </a:rPr>
              <a:t> </a:t>
            </a:r>
            <a:r>
              <a:rPr spc="-10" dirty="0">
                <a:solidFill>
                  <a:srgbClr val="E9E1D5"/>
                </a:solidFill>
              </a:rPr>
              <a:t>Luật)</a:t>
            </a:r>
          </a:p>
        </p:txBody>
      </p:sp>
      <p:grpSp>
        <p:nvGrpSpPr>
          <p:cNvPr id="8" name="object 8"/>
          <p:cNvGrpSpPr/>
          <p:nvPr/>
        </p:nvGrpSpPr>
        <p:grpSpPr>
          <a:xfrm>
            <a:off x="1186510" y="1096568"/>
            <a:ext cx="10114280" cy="5455285"/>
            <a:chOff x="1186510" y="1096568"/>
            <a:chExt cx="10114280" cy="5455285"/>
          </a:xfrm>
        </p:grpSpPr>
        <p:sp>
          <p:nvSpPr>
            <p:cNvPr id="9" name="object 9"/>
            <p:cNvSpPr/>
            <p:nvPr/>
          </p:nvSpPr>
          <p:spPr>
            <a:xfrm>
              <a:off x="1199210" y="1109268"/>
              <a:ext cx="10088880" cy="5429885"/>
            </a:xfrm>
            <a:custGeom>
              <a:avLst/>
              <a:gdLst/>
              <a:ahLst/>
              <a:cxnLst/>
              <a:rect l="l" t="t" r="r" b="b"/>
              <a:pathLst>
                <a:path w="10088880" h="5429884">
                  <a:moveTo>
                    <a:pt x="10088372" y="0"/>
                  </a:moveTo>
                  <a:lnTo>
                    <a:pt x="0" y="0"/>
                  </a:lnTo>
                  <a:lnTo>
                    <a:pt x="0" y="5429377"/>
                  </a:lnTo>
                  <a:lnTo>
                    <a:pt x="10088372" y="5429377"/>
                  </a:lnTo>
                  <a:lnTo>
                    <a:pt x="10088372" y="0"/>
                  </a:lnTo>
                  <a:close/>
                </a:path>
              </a:pathLst>
            </a:custGeom>
            <a:solidFill>
              <a:srgbClr val="E9E1D5"/>
            </a:solidFill>
          </p:spPr>
          <p:txBody>
            <a:bodyPr wrap="square" lIns="0" tIns="0" rIns="0" bIns="0" rtlCol="0"/>
            <a:lstStyle/>
            <a:p>
              <a:endParaRPr/>
            </a:p>
          </p:txBody>
        </p:sp>
        <p:sp>
          <p:nvSpPr>
            <p:cNvPr id="10" name="object 10"/>
            <p:cNvSpPr/>
            <p:nvPr/>
          </p:nvSpPr>
          <p:spPr>
            <a:xfrm>
              <a:off x="1199210" y="1109268"/>
              <a:ext cx="10088880" cy="5429885"/>
            </a:xfrm>
            <a:custGeom>
              <a:avLst/>
              <a:gdLst/>
              <a:ahLst/>
              <a:cxnLst/>
              <a:rect l="l" t="t" r="r" b="b"/>
              <a:pathLst>
                <a:path w="10088880" h="5429884">
                  <a:moveTo>
                    <a:pt x="0" y="5429377"/>
                  </a:moveTo>
                  <a:lnTo>
                    <a:pt x="10088372" y="5429377"/>
                  </a:lnTo>
                  <a:lnTo>
                    <a:pt x="10088372" y="0"/>
                  </a:lnTo>
                  <a:lnTo>
                    <a:pt x="0" y="0"/>
                  </a:lnTo>
                  <a:lnTo>
                    <a:pt x="0" y="5429377"/>
                  </a:lnTo>
                  <a:close/>
                </a:path>
              </a:pathLst>
            </a:custGeom>
            <a:ln w="25400">
              <a:solidFill>
                <a:srgbClr val="2A5F9E"/>
              </a:solidFill>
            </a:ln>
          </p:spPr>
          <p:txBody>
            <a:bodyPr wrap="square" lIns="0" tIns="0" rIns="0" bIns="0" rtlCol="0"/>
            <a:lstStyle/>
            <a:p>
              <a:endParaRPr/>
            </a:p>
          </p:txBody>
        </p:sp>
      </p:grpSp>
      <p:sp>
        <p:nvSpPr>
          <p:cNvPr id="11" name="object 11"/>
          <p:cNvSpPr txBox="1"/>
          <p:nvPr/>
        </p:nvSpPr>
        <p:spPr>
          <a:xfrm>
            <a:off x="1278127" y="1111331"/>
            <a:ext cx="9709785" cy="3319145"/>
          </a:xfrm>
          <a:prstGeom prst="rect">
            <a:avLst/>
          </a:prstGeom>
        </p:spPr>
        <p:txBody>
          <a:bodyPr vert="horz" wrap="square" lIns="0" tIns="196215" rIns="0" bIns="0" rtlCol="0">
            <a:spAutoFit/>
          </a:bodyPr>
          <a:lstStyle/>
          <a:p>
            <a:pPr marL="316230" indent="-303530">
              <a:lnSpc>
                <a:spcPct val="100000"/>
              </a:lnSpc>
              <a:spcBef>
                <a:spcPts val="1545"/>
              </a:spcBef>
              <a:buAutoNum type="arabicPeriod"/>
              <a:tabLst>
                <a:tab pos="316230" algn="l"/>
              </a:tabLst>
            </a:pPr>
            <a:r>
              <a:rPr sz="2400" dirty="0">
                <a:solidFill>
                  <a:srgbClr val="03499E"/>
                </a:solidFill>
                <a:latin typeface="Times New Roman"/>
                <a:cs typeface="Times New Roman"/>
              </a:rPr>
              <a:t>Trường</a:t>
            </a:r>
            <a:r>
              <a:rPr sz="2400" spc="-45" dirty="0">
                <a:solidFill>
                  <a:srgbClr val="03499E"/>
                </a:solidFill>
                <a:latin typeface="Times New Roman"/>
                <a:cs typeface="Times New Roman"/>
              </a:rPr>
              <a:t> </a:t>
            </a:r>
            <a:r>
              <a:rPr sz="2400" dirty="0">
                <a:solidFill>
                  <a:srgbClr val="03499E"/>
                </a:solidFill>
                <a:latin typeface="Times New Roman"/>
                <a:cs typeface="Times New Roman"/>
              </a:rPr>
              <a:t>hợp</a:t>
            </a:r>
            <a:r>
              <a:rPr sz="2400" spc="-35" dirty="0">
                <a:solidFill>
                  <a:srgbClr val="03499E"/>
                </a:solidFill>
                <a:latin typeface="Times New Roman"/>
                <a:cs typeface="Times New Roman"/>
              </a:rPr>
              <a:t> </a:t>
            </a:r>
            <a:r>
              <a:rPr sz="2400" dirty="0">
                <a:solidFill>
                  <a:srgbClr val="03499E"/>
                </a:solidFill>
                <a:latin typeface="Times New Roman"/>
                <a:cs typeface="Times New Roman"/>
              </a:rPr>
              <a:t>áp</a:t>
            </a:r>
            <a:r>
              <a:rPr sz="2400" spc="-35" dirty="0">
                <a:solidFill>
                  <a:srgbClr val="03499E"/>
                </a:solidFill>
                <a:latin typeface="Times New Roman"/>
                <a:cs typeface="Times New Roman"/>
              </a:rPr>
              <a:t> </a:t>
            </a:r>
            <a:r>
              <a:rPr sz="2400" spc="-10" dirty="0">
                <a:solidFill>
                  <a:srgbClr val="03499E"/>
                </a:solidFill>
                <a:latin typeface="Times New Roman"/>
                <a:cs typeface="Times New Roman"/>
              </a:rPr>
              <a:t>dụng:</a:t>
            </a:r>
            <a:endParaRPr sz="2400">
              <a:latin typeface="Times New Roman"/>
              <a:cs typeface="Times New Roman"/>
            </a:endParaRPr>
          </a:p>
          <a:p>
            <a:pPr marL="666750" lvl="1" indent="-311785">
              <a:lnSpc>
                <a:spcPct val="100000"/>
              </a:lnSpc>
              <a:spcBef>
                <a:spcPts val="1440"/>
              </a:spcBef>
              <a:buAutoNum type="alphaLcParenR"/>
              <a:tabLst>
                <a:tab pos="666750" algn="l"/>
              </a:tabLst>
            </a:pPr>
            <a:r>
              <a:rPr sz="2400" dirty="0">
                <a:solidFill>
                  <a:srgbClr val="03499E"/>
                </a:solidFill>
                <a:latin typeface="Times New Roman"/>
                <a:cs typeface="Times New Roman"/>
              </a:rPr>
              <a:t>ĐTRR</a:t>
            </a:r>
            <a:r>
              <a:rPr sz="2400" spc="-25" dirty="0">
                <a:solidFill>
                  <a:srgbClr val="03499E"/>
                </a:solidFill>
                <a:latin typeface="Times New Roman"/>
                <a:cs typeface="Times New Roman"/>
              </a:rPr>
              <a:t> </a:t>
            </a:r>
            <a:r>
              <a:rPr sz="2400" b="1" dirty="0">
                <a:solidFill>
                  <a:srgbClr val="03499E"/>
                </a:solidFill>
                <a:latin typeface="Times New Roman"/>
                <a:cs typeface="Times New Roman"/>
              </a:rPr>
              <a:t>gói</a:t>
            </a:r>
            <a:r>
              <a:rPr sz="2400" b="1" spc="-40" dirty="0">
                <a:solidFill>
                  <a:srgbClr val="03499E"/>
                </a:solidFill>
                <a:latin typeface="Times New Roman"/>
                <a:cs typeface="Times New Roman"/>
              </a:rPr>
              <a:t> </a:t>
            </a:r>
            <a:r>
              <a:rPr sz="2400" b="1" dirty="0">
                <a:solidFill>
                  <a:srgbClr val="03499E"/>
                </a:solidFill>
                <a:latin typeface="Times New Roman"/>
                <a:cs typeface="Times New Roman"/>
              </a:rPr>
              <a:t>thầu</a:t>
            </a:r>
            <a:r>
              <a:rPr sz="2400" b="1" spc="-35" dirty="0">
                <a:solidFill>
                  <a:srgbClr val="03499E"/>
                </a:solidFill>
                <a:latin typeface="Times New Roman"/>
                <a:cs typeface="Times New Roman"/>
              </a:rPr>
              <a:t> </a:t>
            </a:r>
            <a:r>
              <a:rPr sz="2400" b="1" spc="-25" dirty="0">
                <a:solidFill>
                  <a:srgbClr val="03499E"/>
                </a:solidFill>
                <a:latin typeface="Times New Roman"/>
                <a:cs typeface="Times New Roman"/>
              </a:rPr>
              <a:t>TV</a:t>
            </a:r>
            <a:r>
              <a:rPr sz="2400" spc="-25" dirty="0">
                <a:solidFill>
                  <a:srgbClr val="03499E"/>
                </a:solidFill>
                <a:latin typeface="Times New Roman"/>
                <a:cs typeface="Times New Roman"/>
              </a:rPr>
              <a:t>;</a:t>
            </a:r>
            <a:endParaRPr sz="2400">
              <a:latin typeface="Times New Roman"/>
              <a:cs typeface="Times New Roman"/>
            </a:endParaRPr>
          </a:p>
          <a:p>
            <a:pPr marL="354965" marR="5080" lvl="1" indent="329565">
              <a:lnSpc>
                <a:spcPct val="150000"/>
              </a:lnSpc>
              <a:buAutoNum type="alphaLcParenR"/>
              <a:tabLst>
                <a:tab pos="684530" algn="l"/>
              </a:tabLst>
            </a:pPr>
            <a:r>
              <a:rPr sz="2400" dirty="0">
                <a:solidFill>
                  <a:srgbClr val="03499E"/>
                </a:solidFill>
                <a:latin typeface="Times New Roman"/>
                <a:cs typeface="Times New Roman"/>
              </a:rPr>
              <a:t>ĐTRR,</a:t>
            </a:r>
            <a:r>
              <a:rPr sz="2400" spc="-35" dirty="0">
                <a:solidFill>
                  <a:srgbClr val="03499E"/>
                </a:solidFill>
                <a:latin typeface="Times New Roman"/>
                <a:cs typeface="Times New Roman"/>
              </a:rPr>
              <a:t> </a:t>
            </a:r>
            <a:r>
              <a:rPr sz="2400" dirty="0">
                <a:solidFill>
                  <a:srgbClr val="03499E"/>
                </a:solidFill>
                <a:latin typeface="Times New Roman"/>
                <a:cs typeface="Times New Roman"/>
              </a:rPr>
              <a:t>ĐTHC</a:t>
            </a:r>
            <a:r>
              <a:rPr sz="2400" spc="-20" dirty="0">
                <a:solidFill>
                  <a:srgbClr val="03499E"/>
                </a:solidFill>
                <a:latin typeface="Times New Roman"/>
                <a:cs typeface="Times New Roman"/>
              </a:rPr>
              <a:t> </a:t>
            </a:r>
            <a:r>
              <a:rPr sz="2400" dirty="0">
                <a:solidFill>
                  <a:srgbClr val="03499E"/>
                </a:solidFill>
                <a:latin typeface="Times New Roman"/>
                <a:cs typeface="Times New Roman"/>
              </a:rPr>
              <a:t>(DVPTV,</a:t>
            </a:r>
            <a:r>
              <a:rPr sz="2400" spc="-15" dirty="0">
                <a:solidFill>
                  <a:srgbClr val="03499E"/>
                </a:solidFill>
                <a:latin typeface="Times New Roman"/>
                <a:cs typeface="Times New Roman"/>
              </a:rPr>
              <a:t> </a:t>
            </a:r>
            <a:r>
              <a:rPr sz="2400" dirty="0">
                <a:solidFill>
                  <a:srgbClr val="03499E"/>
                </a:solidFill>
                <a:latin typeface="Times New Roman"/>
                <a:cs typeface="Times New Roman"/>
              </a:rPr>
              <a:t>HH,</a:t>
            </a:r>
            <a:r>
              <a:rPr sz="2400" spc="-10" dirty="0">
                <a:solidFill>
                  <a:srgbClr val="03499E"/>
                </a:solidFill>
                <a:latin typeface="Times New Roman"/>
                <a:cs typeface="Times New Roman"/>
              </a:rPr>
              <a:t> </a:t>
            </a:r>
            <a:r>
              <a:rPr sz="2400" dirty="0">
                <a:solidFill>
                  <a:srgbClr val="03499E"/>
                </a:solidFill>
                <a:latin typeface="Times New Roman"/>
                <a:cs typeface="Times New Roman"/>
              </a:rPr>
              <a:t>XL,</a:t>
            </a:r>
            <a:r>
              <a:rPr sz="2400" spc="-25" dirty="0">
                <a:solidFill>
                  <a:srgbClr val="03499E"/>
                </a:solidFill>
                <a:latin typeface="Times New Roman"/>
                <a:cs typeface="Times New Roman"/>
              </a:rPr>
              <a:t> </a:t>
            </a:r>
            <a:r>
              <a:rPr sz="2400" dirty="0">
                <a:solidFill>
                  <a:srgbClr val="03499E"/>
                </a:solidFill>
                <a:latin typeface="Times New Roman"/>
                <a:cs typeface="Times New Roman"/>
              </a:rPr>
              <a:t>hỗn</a:t>
            </a:r>
            <a:r>
              <a:rPr sz="2400" spc="-30" dirty="0">
                <a:solidFill>
                  <a:srgbClr val="03499E"/>
                </a:solidFill>
                <a:latin typeface="Times New Roman"/>
                <a:cs typeface="Times New Roman"/>
              </a:rPr>
              <a:t> </a:t>
            </a:r>
            <a:r>
              <a:rPr sz="2400" dirty="0">
                <a:solidFill>
                  <a:srgbClr val="03499E"/>
                </a:solidFill>
                <a:latin typeface="Times New Roman"/>
                <a:cs typeface="Times New Roman"/>
              </a:rPr>
              <a:t>hợp</a:t>
            </a:r>
            <a:r>
              <a:rPr sz="2400" spc="-20" dirty="0">
                <a:solidFill>
                  <a:srgbClr val="03499E"/>
                </a:solidFill>
                <a:latin typeface="Times New Roman"/>
                <a:cs typeface="Times New Roman"/>
              </a:rPr>
              <a:t> </a:t>
            </a:r>
            <a:r>
              <a:rPr sz="2400" b="1" i="1" u="sng" dirty="0">
                <a:solidFill>
                  <a:srgbClr val="03499E"/>
                </a:solidFill>
                <a:uFill>
                  <a:solidFill>
                    <a:srgbClr val="03499E"/>
                  </a:solidFill>
                </a:uFill>
                <a:latin typeface="Times New Roman"/>
                <a:cs typeface="Times New Roman"/>
              </a:rPr>
              <a:t>đòi</a:t>
            </a:r>
            <a:r>
              <a:rPr sz="2400" b="1" i="1" u="sng" spc="-40" dirty="0">
                <a:solidFill>
                  <a:srgbClr val="03499E"/>
                </a:solidFill>
                <a:uFill>
                  <a:solidFill>
                    <a:srgbClr val="03499E"/>
                  </a:solidFill>
                </a:uFill>
                <a:latin typeface="Times New Roman"/>
                <a:cs typeface="Times New Roman"/>
              </a:rPr>
              <a:t> </a:t>
            </a:r>
            <a:r>
              <a:rPr sz="2400" b="1" i="1" u="sng" dirty="0">
                <a:solidFill>
                  <a:srgbClr val="03499E"/>
                </a:solidFill>
                <a:uFill>
                  <a:solidFill>
                    <a:srgbClr val="03499E"/>
                  </a:solidFill>
                </a:uFill>
                <a:latin typeface="Times New Roman"/>
                <a:cs typeface="Times New Roman"/>
              </a:rPr>
              <a:t>hỏi</a:t>
            </a:r>
            <a:r>
              <a:rPr sz="2400" b="1" i="1" u="sng" spc="-30" dirty="0">
                <a:solidFill>
                  <a:srgbClr val="03499E"/>
                </a:solidFill>
                <a:uFill>
                  <a:solidFill>
                    <a:srgbClr val="03499E"/>
                  </a:solidFill>
                </a:uFill>
                <a:latin typeface="Times New Roman"/>
                <a:cs typeface="Times New Roman"/>
              </a:rPr>
              <a:t> </a:t>
            </a:r>
            <a:r>
              <a:rPr sz="2400" b="1" i="1" u="sng" dirty="0">
                <a:solidFill>
                  <a:srgbClr val="03499E"/>
                </a:solidFill>
                <a:uFill>
                  <a:solidFill>
                    <a:srgbClr val="03499E"/>
                  </a:solidFill>
                </a:uFill>
                <a:latin typeface="Times New Roman"/>
                <a:cs typeface="Times New Roman"/>
              </a:rPr>
              <a:t>kỹ</a:t>
            </a:r>
            <a:r>
              <a:rPr sz="2400" b="1" i="1" u="sng" spc="-40" dirty="0">
                <a:solidFill>
                  <a:srgbClr val="03499E"/>
                </a:solidFill>
                <a:uFill>
                  <a:solidFill>
                    <a:srgbClr val="03499E"/>
                  </a:solidFill>
                </a:uFill>
                <a:latin typeface="Times New Roman"/>
                <a:cs typeface="Times New Roman"/>
              </a:rPr>
              <a:t> </a:t>
            </a:r>
            <a:r>
              <a:rPr sz="2400" b="1" i="1" u="sng" dirty="0">
                <a:solidFill>
                  <a:srgbClr val="03499E"/>
                </a:solidFill>
                <a:uFill>
                  <a:solidFill>
                    <a:srgbClr val="03499E"/>
                  </a:solidFill>
                </a:uFill>
                <a:latin typeface="Times New Roman"/>
                <a:cs typeface="Times New Roman"/>
              </a:rPr>
              <a:t>thuật</a:t>
            </a:r>
            <a:r>
              <a:rPr sz="2400" b="1" i="1" u="sng" spc="-45" dirty="0">
                <a:solidFill>
                  <a:srgbClr val="03499E"/>
                </a:solidFill>
                <a:uFill>
                  <a:solidFill>
                    <a:srgbClr val="03499E"/>
                  </a:solidFill>
                </a:uFill>
                <a:latin typeface="Times New Roman"/>
                <a:cs typeface="Times New Roman"/>
              </a:rPr>
              <a:t> </a:t>
            </a:r>
            <a:r>
              <a:rPr sz="2400" b="1" i="1" u="sng" dirty="0">
                <a:solidFill>
                  <a:srgbClr val="03499E"/>
                </a:solidFill>
                <a:uFill>
                  <a:solidFill>
                    <a:srgbClr val="03499E"/>
                  </a:solidFill>
                </a:uFill>
                <a:latin typeface="Times New Roman"/>
                <a:cs typeface="Times New Roman"/>
              </a:rPr>
              <a:t>cao</a:t>
            </a:r>
            <a:r>
              <a:rPr sz="2400" b="1" i="1" u="sng" spc="-30" dirty="0">
                <a:solidFill>
                  <a:srgbClr val="03499E"/>
                </a:solidFill>
                <a:uFill>
                  <a:solidFill>
                    <a:srgbClr val="03499E"/>
                  </a:solidFill>
                </a:uFill>
                <a:latin typeface="Times New Roman"/>
                <a:cs typeface="Times New Roman"/>
              </a:rPr>
              <a:t> </a:t>
            </a:r>
            <a:r>
              <a:rPr sz="2400" b="1" i="1" u="sng" dirty="0">
                <a:solidFill>
                  <a:srgbClr val="03499E"/>
                </a:solidFill>
                <a:uFill>
                  <a:solidFill>
                    <a:srgbClr val="03499E"/>
                  </a:solidFill>
                </a:uFill>
                <a:latin typeface="Times New Roman"/>
                <a:cs typeface="Times New Roman"/>
              </a:rPr>
              <a:t>theo</a:t>
            </a:r>
            <a:r>
              <a:rPr sz="2400" b="1" i="1" u="sng" spc="-45" dirty="0">
                <a:solidFill>
                  <a:srgbClr val="03499E"/>
                </a:solidFill>
                <a:uFill>
                  <a:solidFill>
                    <a:srgbClr val="03499E"/>
                  </a:solidFill>
                </a:uFill>
                <a:latin typeface="Times New Roman"/>
                <a:cs typeface="Times New Roman"/>
              </a:rPr>
              <a:t> </a:t>
            </a:r>
            <a:r>
              <a:rPr sz="2400" b="1" i="1" u="sng" spc="-25" dirty="0">
                <a:solidFill>
                  <a:srgbClr val="03499E"/>
                </a:solidFill>
                <a:uFill>
                  <a:solidFill>
                    <a:srgbClr val="03499E"/>
                  </a:solidFill>
                </a:uFill>
                <a:latin typeface="Times New Roman"/>
                <a:cs typeface="Times New Roman"/>
              </a:rPr>
              <a:t>quy</a:t>
            </a:r>
            <a:r>
              <a:rPr sz="2400" b="1" i="1" spc="-25" dirty="0">
                <a:solidFill>
                  <a:srgbClr val="03499E"/>
                </a:solidFill>
                <a:latin typeface="Times New Roman"/>
                <a:cs typeface="Times New Roman"/>
              </a:rPr>
              <a:t> </a:t>
            </a:r>
            <a:r>
              <a:rPr sz="2400" b="1" i="1" u="sng" dirty="0">
                <a:solidFill>
                  <a:srgbClr val="03499E"/>
                </a:solidFill>
                <a:uFill>
                  <a:solidFill>
                    <a:srgbClr val="03499E"/>
                  </a:solidFill>
                </a:uFill>
                <a:latin typeface="Times New Roman"/>
                <a:cs typeface="Times New Roman"/>
              </a:rPr>
              <a:t>định</a:t>
            </a:r>
            <a:r>
              <a:rPr sz="2400" b="1" i="1" u="sng" spc="-10" dirty="0">
                <a:solidFill>
                  <a:srgbClr val="03499E"/>
                </a:solidFill>
                <a:uFill>
                  <a:solidFill>
                    <a:srgbClr val="03499E"/>
                  </a:solidFill>
                </a:uFill>
                <a:latin typeface="Times New Roman"/>
                <a:cs typeface="Times New Roman"/>
              </a:rPr>
              <a:t> </a:t>
            </a:r>
            <a:r>
              <a:rPr sz="2400" b="1" i="1" u="sng" dirty="0">
                <a:solidFill>
                  <a:srgbClr val="03499E"/>
                </a:solidFill>
                <a:uFill>
                  <a:solidFill>
                    <a:srgbClr val="03499E"/>
                  </a:solidFill>
                </a:uFill>
                <a:latin typeface="Times New Roman"/>
                <a:cs typeface="Times New Roman"/>
              </a:rPr>
              <a:t>của</a:t>
            </a:r>
            <a:r>
              <a:rPr sz="2400" b="1" i="1" u="sng" spc="-10" dirty="0">
                <a:solidFill>
                  <a:srgbClr val="03499E"/>
                </a:solidFill>
                <a:uFill>
                  <a:solidFill>
                    <a:srgbClr val="03499E"/>
                  </a:solidFill>
                </a:uFill>
                <a:latin typeface="Times New Roman"/>
                <a:cs typeface="Times New Roman"/>
              </a:rPr>
              <a:t> </a:t>
            </a:r>
            <a:r>
              <a:rPr sz="2400" b="1" i="1" u="sng" dirty="0">
                <a:solidFill>
                  <a:srgbClr val="03499E"/>
                </a:solidFill>
                <a:uFill>
                  <a:solidFill>
                    <a:srgbClr val="03499E"/>
                  </a:solidFill>
                </a:uFill>
                <a:latin typeface="Times New Roman"/>
                <a:cs typeface="Times New Roman"/>
              </a:rPr>
              <a:t>pháp</a:t>
            </a:r>
            <a:r>
              <a:rPr sz="2400" b="1" i="1" u="sng" spc="-5" dirty="0">
                <a:solidFill>
                  <a:srgbClr val="03499E"/>
                </a:solidFill>
                <a:uFill>
                  <a:solidFill>
                    <a:srgbClr val="03499E"/>
                  </a:solidFill>
                </a:uFill>
                <a:latin typeface="Times New Roman"/>
                <a:cs typeface="Times New Roman"/>
              </a:rPr>
              <a:t> </a:t>
            </a:r>
            <a:r>
              <a:rPr sz="2400" b="1" i="1" u="sng" dirty="0">
                <a:solidFill>
                  <a:srgbClr val="03499E"/>
                </a:solidFill>
                <a:uFill>
                  <a:solidFill>
                    <a:srgbClr val="03499E"/>
                  </a:solidFill>
                </a:uFill>
                <a:latin typeface="Times New Roman"/>
                <a:cs typeface="Times New Roman"/>
              </a:rPr>
              <a:t>luật</a:t>
            </a:r>
            <a:r>
              <a:rPr sz="2400" b="1" i="1" u="sng" spc="-35" dirty="0">
                <a:solidFill>
                  <a:srgbClr val="03499E"/>
                </a:solidFill>
                <a:uFill>
                  <a:solidFill>
                    <a:srgbClr val="03499E"/>
                  </a:solidFill>
                </a:uFill>
                <a:latin typeface="Times New Roman"/>
                <a:cs typeface="Times New Roman"/>
              </a:rPr>
              <a:t> </a:t>
            </a:r>
            <a:r>
              <a:rPr sz="2400" b="1" i="1" u="sng" dirty="0">
                <a:solidFill>
                  <a:srgbClr val="03499E"/>
                </a:solidFill>
                <a:uFill>
                  <a:solidFill>
                    <a:srgbClr val="03499E"/>
                  </a:solidFill>
                </a:uFill>
                <a:latin typeface="Times New Roman"/>
                <a:cs typeface="Times New Roman"/>
              </a:rPr>
              <a:t>về</a:t>
            </a:r>
            <a:r>
              <a:rPr sz="2400" b="1" i="1" u="sng" spc="-10" dirty="0">
                <a:solidFill>
                  <a:srgbClr val="03499E"/>
                </a:solidFill>
                <a:uFill>
                  <a:solidFill>
                    <a:srgbClr val="03499E"/>
                  </a:solidFill>
                </a:uFill>
                <a:latin typeface="Times New Roman"/>
                <a:cs typeface="Times New Roman"/>
              </a:rPr>
              <a:t> </a:t>
            </a:r>
            <a:r>
              <a:rPr sz="2400" b="1" i="1" u="sng" dirty="0">
                <a:solidFill>
                  <a:srgbClr val="03499E"/>
                </a:solidFill>
                <a:uFill>
                  <a:solidFill>
                    <a:srgbClr val="03499E"/>
                  </a:solidFill>
                </a:uFill>
                <a:latin typeface="Times New Roman"/>
                <a:cs typeface="Times New Roman"/>
              </a:rPr>
              <a:t>Khoa</a:t>
            </a:r>
            <a:r>
              <a:rPr sz="2400" b="1" i="1" u="sng" spc="-10" dirty="0">
                <a:solidFill>
                  <a:srgbClr val="03499E"/>
                </a:solidFill>
                <a:uFill>
                  <a:solidFill>
                    <a:srgbClr val="03499E"/>
                  </a:solidFill>
                </a:uFill>
                <a:latin typeface="Times New Roman"/>
                <a:cs typeface="Times New Roman"/>
              </a:rPr>
              <a:t> </a:t>
            </a:r>
            <a:r>
              <a:rPr sz="2400" b="1" i="1" u="sng" dirty="0">
                <a:solidFill>
                  <a:srgbClr val="03499E"/>
                </a:solidFill>
                <a:uFill>
                  <a:solidFill>
                    <a:srgbClr val="03499E"/>
                  </a:solidFill>
                </a:uFill>
                <a:latin typeface="Times New Roman"/>
                <a:cs typeface="Times New Roman"/>
              </a:rPr>
              <a:t>học,</a:t>
            </a:r>
            <a:r>
              <a:rPr sz="2400" b="1" i="1" u="sng" spc="-10" dirty="0">
                <a:solidFill>
                  <a:srgbClr val="03499E"/>
                </a:solidFill>
                <a:uFill>
                  <a:solidFill>
                    <a:srgbClr val="03499E"/>
                  </a:solidFill>
                </a:uFill>
                <a:latin typeface="Times New Roman"/>
                <a:cs typeface="Times New Roman"/>
              </a:rPr>
              <a:t> </a:t>
            </a:r>
            <a:r>
              <a:rPr sz="2400" b="1" i="1" u="sng" dirty="0">
                <a:solidFill>
                  <a:srgbClr val="03499E"/>
                </a:solidFill>
                <a:uFill>
                  <a:solidFill>
                    <a:srgbClr val="03499E"/>
                  </a:solidFill>
                </a:uFill>
                <a:latin typeface="Times New Roman"/>
                <a:cs typeface="Times New Roman"/>
              </a:rPr>
              <a:t>công</a:t>
            </a:r>
            <a:r>
              <a:rPr sz="2400" b="1" i="1" u="sng" spc="-10" dirty="0">
                <a:solidFill>
                  <a:srgbClr val="03499E"/>
                </a:solidFill>
                <a:uFill>
                  <a:solidFill>
                    <a:srgbClr val="03499E"/>
                  </a:solidFill>
                </a:uFill>
                <a:latin typeface="Times New Roman"/>
                <a:cs typeface="Times New Roman"/>
              </a:rPr>
              <a:t> nghệ</a:t>
            </a:r>
            <a:r>
              <a:rPr sz="2400" spc="-10" dirty="0">
                <a:solidFill>
                  <a:srgbClr val="03499E"/>
                </a:solidFill>
                <a:latin typeface="Times New Roman"/>
                <a:cs typeface="Times New Roman"/>
              </a:rPr>
              <a:t>)</a:t>
            </a:r>
            <a:endParaRPr sz="2400">
              <a:latin typeface="Times New Roman"/>
              <a:cs typeface="Times New Roman"/>
            </a:endParaRPr>
          </a:p>
          <a:p>
            <a:pPr marL="317500" indent="-304800">
              <a:lnSpc>
                <a:spcPct val="100000"/>
              </a:lnSpc>
              <a:spcBef>
                <a:spcPts val="1445"/>
              </a:spcBef>
              <a:buAutoNum type="arabicPeriod"/>
              <a:tabLst>
                <a:tab pos="317500" algn="l"/>
              </a:tabLst>
            </a:pPr>
            <a:r>
              <a:rPr sz="2400" dirty="0">
                <a:solidFill>
                  <a:srgbClr val="03499E"/>
                </a:solidFill>
                <a:latin typeface="Times New Roman"/>
                <a:cs typeface="Times New Roman"/>
              </a:rPr>
              <a:t>Nộp</a:t>
            </a:r>
            <a:r>
              <a:rPr sz="2400" spc="-25" dirty="0">
                <a:solidFill>
                  <a:srgbClr val="03499E"/>
                </a:solidFill>
                <a:latin typeface="Times New Roman"/>
                <a:cs typeface="Times New Roman"/>
              </a:rPr>
              <a:t> </a:t>
            </a:r>
            <a:r>
              <a:rPr sz="2400" dirty="0">
                <a:solidFill>
                  <a:srgbClr val="03499E"/>
                </a:solidFill>
                <a:latin typeface="Times New Roman"/>
                <a:cs typeface="Times New Roman"/>
              </a:rPr>
              <a:t>đồng</a:t>
            </a:r>
            <a:r>
              <a:rPr sz="2400" spc="-25" dirty="0">
                <a:solidFill>
                  <a:srgbClr val="03499E"/>
                </a:solidFill>
                <a:latin typeface="Times New Roman"/>
                <a:cs typeface="Times New Roman"/>
              </a:rPr>
              <a:t> </a:t>
            </a:r>
            <a:r>
              <a:rPr sz="2400" dirty="0">
                <a:solidFill>
                  <a:srgbClr val="03499E"/>
                </a:solidFill>
                <a:latin typeface="Times New Roman"/>
                <a:cs typeface="Times New Roman"/>
              </a:rPr>
              <a:t>thời</a:t>
            </a:r>
            <a:r>
              <a:rPr sz="2400" spc="-40" dirty="0">
                <a:solidFill>
                  <a:srgbClr val="03499E"/>
                </a:solidFill>
                <a:latin typeface="Times New Roman"/>
                <a:cs typeface="Times New Roman"/>
              </a:rPr>
              <a:t> </a:t>
            </a:r>
            <a:r>
              <a:rPr sz="2400" dirty="0">
                <a:solidFill>
                  <a:srgbClr val="03499E"/>
                </a:solidFill>
                <a:latin typeface="Times New Roman"/>
                <a:cs typeface="Times New Roman"/>
              </a:rPr>
              <a:t>ĐXKT và</a:t>
            </a:r>
            <a:r>
              <a:rPr sz="2400" spc="-35" dirty="0">
                <a:solidFill>
                  <a:srgbClr val="03499E"/>
                </a:solidFill>
                <a:latin typeface="Times New Roman"/>
                <a:cs typeface="Times New Roman"/>
              </a:rPr>
              <a:t> </a:t>
            </a:r>
            <a:r>
              <a:rPr sz="2400" dirty="0">
                <a:solidFill>
                  <a:srgbClr val="03499E"/>
                </a:solidFill>
                <a:latin typeface="Times New Roman"/>
                <a:cs typeface="Times New Roman"/>
              </a:rPr>
              <a:t>ĐXTC</a:t>
            </a:r>
            <a:r>
              <a:rPr sz="2400" spc="-10" dirty="0">
                <a:solidFill>
                  <a:srgbClr val="03499E"/>
                </a:solidFill>
                <a:latin typeface="Times New Roman"/>
                <a:cs typeface="Times New Roman"/>
              </a:rPr>
              <a:t> </a:t>
            </a:r>
            <a:r>
              <a:rPr sz="2400" dirty="0">
                <a:solidFill>
                  <a:srgbClr val="03499E"/>
                </a:solidFill>
                <a:latin typeface="Times New Roman"/>
                <a:cs typeface="Times New Roman"/>
              </a:rPr>
              <a:t>riêng</a:t>
            </a:r>
            <a:r>
              <a:rPr sz="2400" spc="-50" dirty="0">
                <a:solidFill>
                  <a:srgbClr val="03499E"/>
                </a:solidFill>
                <a:latin typeface="Times New Roman"/>
                <a:cs typeface="Times New Roman"/>
              </a:rPr>
              <a:t> </a:t>
            </a:r>
            <a:r>
              <a:rPr sz="2400" spc="-10" dirty="0">
                <a:solidFill>
                  <a:srgbClr val="03499E"/>
                </a:solidFill>
                <a:latin typeface="Times New Roman"/>
                <a:cs typeface="Times New Roman"/>
              </a:rPr>
              <a:t>biệt.</a:t>
            </a:r>
            <a:endParaRPr sz="2400">
              <a:latin typeface="Times New Roman"/>
              <a:cs typeface="Times New Roman"/>
            </a:endParaRPr>
          </a:p>
          <a:p>
            <a:pPr marL="317500" indent="-304800">
              <a:lnSpc>
                <a:spcPct val="100000"/>
              </a:lnSpc>
              <a:spcBef>
                <a:spcPts val="1440"/>
              </a:spcBef>
              <a:buAutoNum type="arabicPeriod"/>
              <a:tabLst>
                <a:tab pos="317500" algn="l"/>
              </a:tabLst>
            </a:pPr>
            <a:r>
              <a:rPr sz="2400" dirty="0">
                <a:solidFill>
                  <a:srgbClr val="03499E"/>
                </a:solidFill>
                <a:latin typeface="Times New Roman"/>
                <a:cs typeface="Times New Roman"/>
              </a:rPr>
              <a:t>Việc</a:t>
            </a:r>
            <a:r>
              <a:rPr sz="2400" spc="-25" dirty="0">
                <a:solidFill>
                  <a:srgbClr val="03499E"/>
                </a:solidFill>
                <a:latin typeface="Times New Roman"/>
                <a:cs typeface="Times New Roman"/>
              </a:rPr>
              <a:t> </a:t>
            </a:r>
            <a:r>
              <a:rPr sz="2400" dirty="0">
                <a:solidFill>
                  <a:srgbClr val="03499E"/>
                </a:solidFill>
                <a:latin typeface="Times New Roman"/>
                <a:cs typeface="Times New Roman"/>
              </a:rPr>
              <a:t>mở</a:t>
            </a:r>
            <a:r>
              <a:rPr sz="2400" spc="10" dirty="0">
                <a:solidFill>
                  <a:srgbClr val="03499E"/>
                </a:solidFill>
                <a:latin typeface="Times New Roman"/>
                <a:cs typeface="Times New Roman"/>
              </a:rPr>
              <a:t> </a:t>
            </a:r>
            <a:r>
              <a:rPr sz="2400" dirty="0">
                <a:solidFill>
                  <a:srgbClr val="03499E"/>
                </a:solidFill>
                <a:latin typeface="Times New Roman"/>
                <a:cs typeface="Times New Roman"/>
              </a:rPr>
              <a:t>thầu</a:t>
            </a:r>
            <a:r>
              <a:rPr sz="2400" spc="-30" dirty="0">
                <a:solidFill>
                  <a:srgbClr val="03499E"/>
                </a:solidFill>
                <a:latin typeface="Times New Roman"/>
                <a:cs typeface="Times New Roman"/>
              </a:rPr>
              <a:t> </a:t>
            </a:r>
            <a:r>
              <a:rPr sz="2400" dirty="0">
                <a:solidFill>
                  <a:srgbClr val="03499E"/>
                </a:solidFill>
                <a:latin typeface="Times New Roman"/>
                <a:cs typeface="Times New Roman"/>
              </a:rPr>
              <a:t>được</a:t>
            </a:r>
            <a:r>
              <a:rPr sz="2400" spc="-10" dirty="0">
                <a:solidFill>
                  <a:srgbClr val="03499E"/>
                </a:solidFill>
                <a:latin typeface="Times New Roman"/>
                <a:cs typeface="Times New Roman"/>
              </a:rPr>
              <a:t> </a:t>
            </a:r>
            <a:r>
              <a:rPr sz="2400" dirty="0">
                <a:solidFill>
                  <a:srgbClr val="03499E"/>
                </a:solidFill>
                <a:latin typeface="Times New Roman"/>
                <a:cs typeface="Times New Roman"/>
              </a:rPr>
              <a:t>tiến</a:t>
            </a:r>
            <a:r>
              <a:rPr sz="2400" spc="-35" dirty="0">
                <a:solidFill>
                  <a:srgbClr val="03499E"/>
                </a:solidFill>
                <a:latin typeface="Times New Roman"/>
                <a:cs typeface="Times New Roman"/>
              </a:rPr>
              <a:t> </a:t>
            </a:r>
            <a:r>
              <a:rPr sz="2400" dirty="0">
                <a:solidFill>
                  <a:srgbClr val="03499E"/>
                </a:solidFill>
                <a:latin typeface="Times New Roman"/>
                <a:cs typeface="Times New Roman"/>
              </a:rPr>
              <a:t>hành</a:t>
            </a:r>
            <a:r>
              <a:rPr sz="2400" spc="-5" dirty="0">
                <a:solidFill>
                  <a:srgbClr val="03499E"/>
                </a:solidFill>
                <a:latin typeface="Times New Roman"/>
                <a:cs typeface="Times New Roman"/>
              </a:rPr>
              <a:t> </a:t>
            </a:r>
            <a:r>
              <a:rPr sz="2400" dirty="0">
                <a:solidFill>
                  <a:srgbClr val="03499E"/>
                </a:solidFill>
                <a:latin typeface="Times New Roman"/>
                <a:cs typeface="Times New Roman"/>
              </a:rPr>
              <a:t>2</a:t>
            </a:r>
            <a:r>
              <a:rPr sz="2400" spc="-10" dirty="0">
                <a:solidFill>
                  <a:srgbClr val="03499E"/>
                </a:solidFill>
                <a:latin typeface="Times New Roman"/>
                <a:cs typeface="Times New Roman"/>
              </a:rPr>
              <a:t> </a:t>
            </a:r>
            <a:r>
              <a:rPr sz="2400" spc="-20" dirty="0">
                <a:solidFill>
                  <a:srgbClr val="03499E"/>
                </a:solidFill>
                <a:latin typeface="Times New Roman"/>
                <a:cs typeface="Times New Roman"/>
              </a:rPr>
              <a:t>lần.</a:t>
            </a:r>
            <a:endParaRPr sz="2400">
              <a:latin typeface="Times New Roman"/>
              <a:cs typeface="Times New Roman"/>
            </a:endParaRPr>
          </a:p>
        </p:txBody>
      </p:sp>
      <p:sp>
        <p:nvSpPr>
          <p:cNvPr id="12" name="object 12"/>
          <p:cNvSpPr txBox="1"/>
          <p:nvPr/>
        </p:nvSpPr>
        <p:spPr>
          <a:xfrm>
            <a:off x="470712" y="6385052"/>
            <a:ext cx="322580" cy="240029"/>
          </a:xfrm>
          <a:prstGeom prst="rect">
            <a:avLst/>
          </a:prstGeom>
        </p:spPr>
        <p:txBody>
          <a:bodyPr vert="horz" wrap="square" lIns="0" tIns="13335" rIns="0" bIns="0" rtlCol="0">
            <a:spAutoFit/>
          </a:bodyPr>
          <a:lstStyle/>
          <a:p>
            <a:pPr marL="12700">
              <a:lnSpc>
                <a:spcPct val="100000"/>
              </a:lnSpc>
              <a:spcBef>
                <a:spcPts val="105"/>
              </a:spcBef>
            </a:pPr>
            <a:r>
              <a:rPr sz="1400" spc="-25" dirty="0">
                <a:latin typeface="Arial MT"/>
                <a:cs typeface="Arial MT"/>
              </a:rPr>
              <a:t>109</a:t>
            </a:r>
            <a:endParaRPr sz="1400">
              <a:latin typeface="Arial MT"/>
              <a:cs typeface="Arial MT"/>
            </a:endParaRPr>
          </a:p>
        </p:txBody>
      </p:sp>
      <p:sp>
        <p:nvSpPr>
          <p:cNvPr id="13" name="Slide Number Placeholder 12">
            <a:extLst>
              <a:ext uri="{FF2B5EF4-FFF2-40B4-BE49-F238E27FC236}">
                <a16:creationId xmlns:a16="http://schemas.microsoft.com/office/drawing/2014/main" id="{3C792CD3-502F-DC39-8DD1-8E764734F57F}"/>
              </a:ext>
            </a:extLst>
          </p:cNvPr>
          <p:cNvSpPr>
            <a:spLocks noGrp="1"/>
          </p:cNvSpPr>
          <p:nvPr>
            <p:ph type="sldNum" sz="quarter" idx="7"/>
          </p:nvPr>
        </p:nvSpPr>
        <p:spPr/>
        <p:txBody>
          <a:bodyPr/>
          <a:lstStyle/>
          <a:p>
            <a:pPr marL="4939665">
              <a:lnSpc>
                <a:spcPts val="1655"/>
              </a:lnSpc>
            </a:pPr>
            <a:fld id="{81D60167-4931-47E6-BA6A-407CBD079E47}" type="slidenum">
              <a:rPr lang="en-US" spc="-25" smtClean="0"/>
              <a:t>109</a:t>
            </a:fld>
            <a:endParaRPr lang="en-US" spc="-25"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25400" y="1129538"/>
            <a:ext cx="10916285" cy="5657850"/>
            <a:chOff x="25400" y="1129538"/>
            <a:chExt cx="10916285" cy="5657850"/>
          </a:xfrm>
        </p:grpSpPr>
        <p:sp>
          <p:nvSpPr>
            <p:cNvPr id="3" name="object 3"/>
            <p:cNvSpPr/>
            <p:nvPr/>
          </p:nvSpPr>
          <p:spPr>
            <a:xfrm>
              <a:off x="944346" y="1236980"/>
              <a:ext cx="1107440" cy="5273040"/>
            </a:xfrm>
            <a:custGeom>
              <a:avLst/>
              <a:gdLst/>
              <a:ahLst/>
              <a:cxnLst/>
              <a:rect l="l" t="t" r="r" b="b"/>
              <a:pathLst>
                <a:path w="1107439" h="5273040">
                  <a:moveTo>
                    <a:pt x="15290" y="0"/>
                  </a:moveTo>
                  <a:lnTo>
                    <a:pt x="49149" y="34291"/>
                  </a:lnTo>
                  <a:lnTo>
                    <a:pt x="82475" y="68908"/>
                  </a:lnTo>
                  <a:lnTo>
                    <a:pt x="115268" y="103846"/>
                  </a:lnTo>
                  <a:lnTo>
                    <a:pt x="147527" y="139100"/>
                  </a:lnTo>
                  <a:lnTo>
                    <a:pt x="179254" y="174664"/>
                  </a:lnTo>
                  <a:lnTo>
                    <a:pt x="210447" y="210534"/>
                  </a:lnTo>
                  <a:lnTo>
                    <a:pt x="241106" y="246704"/>
                  </a:lnTo>
                  <a:lnTo>
                    <a:pt x="271233" y="283169"/>
                  </a:lnTo>
                  <a:lnTo>
                    <a:pt x="300826" y="319924"/>
                  </a:lnTo>
                  <a:lnTo>
                    <a:pt x="329887" y="356964"/>
                  </a:lnTo>
                  <a:lnTo>
                    <a:pt x="358413" y="394283"/>
                  </a:lnTo>
                  <a:lnTo>
                    <a:pt x="386407" y="431876"/>
                  </a:lnTo>
                  <a:lnTo>
                    <a:pt x="413868" y="469739"/>
                  </a:lnTo>
                  <a:lnTo>
                    <a:pt x="440795" y="507866"/>
                  </a:lnTo>
                  <a:lnTo>
                    <a:pt x="467189" y="546251"/>
                  </a:lnTo>
                  <a:lnTo>
                    <a:pt x="493050" y="584890"/>
                  </a:lnTo>
                  <a:lnTo>
                    <a:pt x="518378" y="623778"/>
                  </a:lnTo>
                  <a:lnTo>
                    <a:pt x="543172" y="662909"/>
                  </a:lnTo>
                  <a:lnTo>
                    <a:pt x="567433" y="702278"/>
                  </a:lnTo>
                  <a:lnTo>
                    <a:pt x="591161" y="741880"/>
                  </a:lnTo>
                  <a:lnTo>
                    <a:pt x="614356" y="781709"/>
                  </a:lnTo>
                  <a:lnTo>
                    <a:pt x="637018" y="821762"/>
                  </a:lnTo>
                  <a:lnTo>
                    <a:pt x="659146" y="862031"/>
                  </a:lnTo>
                  <a:lnTo>
                    <a:pt x="680741" y="902513"/>
                  </a:lnTo>
                  <a:lnTo>
                    <a:pt x="701803" y="943202"/>
                  </a:lnTo>
                  <a:lnTo>
                    <a:pt x="722332" y="984093"/>
                  </a:lnTo>
                  <a:lnTo>
                    <a:pt x="742328" y="1025180"/>
                  </a:lnTo>
                  <a:lnTo>
                    <a:pt x="761790" y="1066459"/>
                  </a:lnTo>
                  <a:lnTo>
                    <a:pt x="780719" y="1107925"/>
                  </a:lnTo>
                  <a:lnTo>
                    <a:pt x="799115" y="1149571"/>
                  </a:lnTo>
                  <a:lnTo>
                    <a:pt x="816977" y="1191394"/>
                  </a:lnTo>
                  <a:lnTo>
                    <a:pt x="834307" y="1233387"/>
                  </a:lnTo>
                  <a:lnTo>
                    <a:pt x="851103" y="1275546"/>
                  </a:lnTo>
                  <a:lnTo>
                    <a:pt x="867366" y="1317865"/>
                  </a:lnTo>
                  <a:lnTo>
                    <a:pt x="883096" y="1360340"/>
                  </a:lnTo>
                  <a:lnTo>
                    <a:pt x="898293" y="1402965"/>
                  </a:lnTo>
                  <a:lnTo>
                    <a:pt x="912956" y="1445734"/>
                  </a:lnTo>
                  <a:lnTo>
                    <a:pt x="927086" y="1488644"/>
                  </a:lnTo>
                  <a:lnTo>
                    <a:pt x="940683" y="1531688"/>
                  </a:lnTo>
                  <a:lnTo>
                    <a:pt x="953747" y="1574861"/>
                  </a:lnTo>
                  <a:lnTo>
                    <a:pt x="966277" y="1618159"/>
                  </a:lnTo>
                  <a:lnTo>
                    <a:pt x="978275" y="1661575"/>
                  </a:lnTo>
                  <a:lnTo>
                    <a:pt x="989739" y="1705106"/>
                  </a:lnTo>
                  <a:lnTo>
                    <a:pt x="1000670" y="1748745"/>
                  </a:lnTo>
                  <a:lnTo>
                    <a:pt x="1011067" y="1792488"/>
                  </a:lnTo>
                  <a:lnTo>
                    <a:pt x="1020932" y="1836329"/>
                  </a:lnTo>
                  <a:lnTo>
                    <a:pt x="1030263" y="1880263"/>
                  </a:lnTo>
                  <a:lnTo>
                    <a:pt x="1039061" y="1924286"/>
                  </a:lnTo>
                  <a:lnTo>
                    <a:pt x="1047326" y="1968391"/>
                  </a:lnTo>
                  <a:lnTo>
                    <a:pt x="1055058" y="2012574"/>
                  </a:lnTo>
                  <a:lnTo>
                    <a:pt x="1062256" y="2056829"/>
                  </a:lnTo>
                  <a:lnTo>
                    <a:pt x="1068921" y="2101151"/>
                  </a:lnTo>
                  <a:lnTo>
                    <a:pt x="1075053" y="2145536"/>
                  </a:lnTo>
                  <a:lnTo>
                    <a:pt x="1080652" y="2189977"/>
                  </a:lnTo>
                  <a:lnTo>
                    <a:pt x="1085717" y="2234471"/>
                  </a:lnTo>
                  <a:lnTo>
                    <a:pt x="1090250" y="2279010"/>
                  </a:lnTo>
                  <a:lnTo>
                    <a:pt x="1094249" y="2323592"/>
                  </a:lnTo>
                  <a:lnTo>
                    <a:pt x="1097715" y="2368209"/>
                  </a:lnTo>
                  <a:lnTo>
                    <a:pt x="1100647" y="2412858"/>
                  </a:lnTo>
                  <a:lnTo>
                    <a:pt x="1103047" y="2457532"/>
                  </a:lnTo>
                  <a:lnTo>
                    <a:pt x="1104913" y="2502227"/>
                  </a:lnTo>
                  <a:lnTo>
                    <a:pt x="1106246" y="2546938"/>
                  </a:lnTo>
                  <a:lnTo>
                    <a:pt x="1107046" y="2591658"/>
                  </a:lnTo>
                  <a:lnTo>
                    <a:pt x="1107313" y="2636385"/>
                  </a:lnTo>
                  <a:lnTo>
                    <a:pt x="1107046" y="2681111"/>
                  </a:lnTo>
                  <a:lnTo>
                    <a:pt x="1106246" y="2725832"/>
                  </a:lnTo>
                  <a:lnTo>
                    <a:pt x="1104913" y="2770542"/>
                  </a:lnTo>
                  <a:lnTo>
                    <a:pt x="1103047" y="2815237"/>
                  </a:lnTo>
                  <a:lnTo>
                    <a:pt x="1100647" y="2859911"/>
                  </a:lnTo>
                  <a:lnTo>
                    <a:pt x="1097715" y="2904560"/>
                  </a:lnTo>
                  <a:lnTo>
                    <a:pt x="1094249" y="2949177"/>
                  </a:lnTo>
                  <a:lnTo>
                    <a:pt x="1090250" y="2993758"/>
                  </a:lnTo>
                  <a:lnTo>
                    <a:pt x="1085717" y="3038298"/>
                  </a:lnTo>
                  <a:lnTo>
                    <a:pt x="1080652" y="3082791"/>
                  </a:lnTo>
                  <a:lnTo>
                    <a:pt x="1075053" y="3127232"/>
                  </a:lnTo>
                  <a:lnTo>
                    <a:pt x="1068921" y="3171616"/>
                  </a:lnTo>
                  <a:lnTo>
                    <a:pt x="1062256" y="3215938"/>
                  </a:lnTo>
                  <a:lnTo>
                    <a:pt x="1055058" y="3260193"/>
                  </a:lnTo>
                  <a:lnTo>
                    <a:pt x="1047326" y="3304376"/>
                  </a:lnTo>
                  <a:lnTo>
                    <a:pt x="1039061" y="3348480"/>
                  </a:lnTo>
                  <a:lnTo>
                    <a:pt x="1030263" y="3392502"/>
                  </a:lnTo>
                  <a:lnTo>
                    <a:pt x="1020932" y="3436436"/>
                  </a:lnTo>
                  <a:lnTo>
                    <a:pt x="1011067" y="3480277"/>
                  </a:lnTo>
                  <a:lnTo>
                    <a:pt x="1000670" y="3524019"/>
                  </a:lnTo>
                  <a:lnTo>
                    <a:pt x="989739" y="3567658"/>
                  </a:lnTo>
                  <a:lnTo>
                    <a:pt x="978275" y="3611188"/>
                  </a:lnTo>
                  <a:lnTo>
                    <a:pt x="966277" y="3654604"/>
                  </a:lnTo>
                  <a:lnTo>
                    <a:pt x="953747" y="3697901"/>
                  </a:lnTo>
                  <a:lnTo>
                    <a:pt x="940683" y="3741074"/>
                  </a:lnTo>
                  <a:lnTo>
                    <a:pt x="927086" y="3784118"/>
                  </a:lnTo>
                  <a:lnTo>
                    <a:pt x="912956" y="3827026"/>
                  </a:lnTo>
                  <a:lnTo>
                    <a:pt x="898293" y="3869795"/>
                  </a:lnTo>
                  <a:lnTo>
                    <a:pt x="883096" y="3912420"/>
                  </a:lnTo>
                  <a:lnTo>
                    <a:pt x="867366" y="3954894"/>
                  </a:lnTo>
                  <a:lnTo>
                    <a:pt x="851103" y="3997212"/>
                  </a:lnTo>
                  <a:lnTo>
                    <a:pt x="834307" y="4039370"/>
                  </a:lnTo>
                  <a:lnTo>
                    <a:pt x="816977" y="4081363"/>
                  </a:lnTo>
                  <a:lnTo>
                    <a:pt x="799115" y="4123185"/>
                  </a:lnTo>
                  <a:lnTo>
                    <a:pt x="780719" y="4164830"/>
                  </a:lnTo>
                  <a:lnTo>
                    <a:pt x="761790" y="4206295"/>
                  </a:lnTo>
                  <a:lnTo>
                    <a:pt x="742328" y="4247573"/>
                  </a:lnTo>
                  <a:lnTo>
                    <a:pt x="722332" y="4288660"/>
                  </a:lnTo>
                  <a:lnTo>
                    <a:pt x="701803" y="4329549"/>
                  </a:lnTo>
                  <a:lnTo>
                    <a:pt x="680741" y="4370237"/>
                  </a:lnTo>
                  <a:lnTo>
                    <a:pt x="659146" y="4410718"/>
                  </a:lnTo>
                  <a:lnTo>
                    <a:pt x="637018" y="4450987"/>
                  </a:lnTo>
                  <a:lnTo>
                    <a:pt x="614356" y="4491038"/>
                  </a:lnTo>
                  <a:lnTo>
                    <a:pt x="591161" y="4530867"/>
                  </a:lnTo>
                  <a:lnTo>
                    <a:pt x="567433" y="4570468"/>
                  </a:lnTo>
                  <a:lnTo>
                    <a:pt x="543172" y="4609836"/>
                  </a:lnTo>
                  <a:lnTo>
                    <a:pt x="518378" y="4648965"/>
                  </a:lnTo>
                  <a:lnTo>
                    <a:pt x="493050" y="4687852"/>
                  </a:lnTo>
                  <a:lnTo>
                    <a:pt x="467189" y="4726490"/>
                  </a:lnTo>
                  <a:lnTo>
                    <a:pt x="440795" y="4764874"/>
                  </a:lnTo>
                  <a:lnTo>
                    <a:pt x="413868" y="4803000"/>
                  </a:lnTo>
                  <a:lnTo>
                    <a:pt x="386407" y="4840861"/>
                  </a:lnTo>
                  <a:lnTo>
                    <a:pt x="358413" y="4878454"/>
                  </a:lnTo>
                  <a:lnTo>
                    <a:pt x="329887" y="4915771"/>
                  </a:lnTo>
                  <a:lnTo>
                    <a:pt x="300826" y="4952810"/>
                  </a:lnTo>
                  <a:lnTo>
                    <a:pt x="271233" y="4989564"/>
                  </a:lnTo>
                  <a:lnTo>
                    <a:pt x="241106" y="5026027"/>
                  </a:lnTo>
                  <a:lnTo>
                    <a:pt x="210447" y="5062196"/>
                  </a:lnTo>
                  <a:lnTo>
                    <a:pt x="179254" y="5098065"/>
                  </a:lnTo>
                  <a:lnTo>
                    <a:pt x="147527" y="5133628"/>
                  </a:lnTo>
                  <a:lnTo>
                    <a:pt x="115268" y="5168880"/>
                  </a:lnTo>
                  <a:lnTo>
                    <a:pt x="82475" y="5203817"/>
                  </a:lnTo>
                  <a:lnTo>
                    <a:pt x="49149" y="5238432"/>
                  </a:lnTo>
                  <a:lnTo>
                    <a:pt x="15290" y="5272722"/>
                  </a:lnTo>
                  <a:lnTo>
                    <a:pt x="0" y="5257431"/>
                  </a:lnTo>
                  <a:lnTo>
                    <a:pt x="33925" y="5223070"/>
                  </a:lnTo>
                  <a:lnTo>
                    <a:pt x="67312" y="5188380"/>
                  </a:lnTo>
                  <a:lnTo>
                    <a:pt x="100160" y="5153366"/>
                  </a:lnTo>
                  <a:lnTo>
                    <a:pt x="132470" y="5118034"/>
                  </a:lnTo>
                  <a:lnTo>
                    <a:pt x="164241" y="5082387"/>
                  </a:lnTo>
                  <a:lnTo>
                    <a:pt x="195474" y="5046433"/>
                  </a:lnTo>
                  <a:lnTo>
                    <a:pt x="226169" y="5010175"/>
                  </a:lnTo>
                  <a:lnTo>
                    <a:pt x="256324" y="4973620"/>
                  </a:lnTo>
                  <a:lnTo>
                    <a:pt x="285942" y="4936772"/>
                  </a:lnTo>
                  <a:lnTo>
                    <a:pt x="315021" y="4899637"/>
                  </a:lnTo>
                  <a:lnTo>
                    <a:pt x="343561" y="4862221"/>
                  </a:lnTo>
                  <a:lnTo>
                    <a:pt x="371563" y="4824527"/>
                  </a:lnTo>
                  <a:lnTo>
                    <a:pt x="399026" y="4786563"/>
                  </a:lnTo>
                  <a:lnTo>
                    <a:pt x="425951" y="4748332"/>
                  </a:lnTo>
                  <a:lnTo>
                    <a:pt x="452338" y="4709840"/>
                  </a:lnTo>
                  <a:lnTo>
                    <a:pt x="478185" y="4671093"/>
                  </a:lnTo>
                  <a:lnTo>
                    <a:pt x="503495" y="4632096"/>
                  </a:lnTo>
                  <a:lnTo>
                    <a:pt x="528266" y="4592853"/>
                  </a:lnTo>
                  <a:lnTo>
                    <a:pt x="552498" y="4553371"/>
                  </a:lnTo>
                  <a:lnTo>
                    <a:pt x="576192" y="4513654"/>
                  </a:lnTo>
                  <a:lnTo>
                    <a:pt x="599347" y="4473709"/>
                  </a:lnTo>
                  <a:lnTo>
                    <a:pt x="621964" y="4433539"/>
                  </a:lnTo>
                  <a:lnTo>
                    <a:pt x="644043" y="4393150"/>
                  </a:lnTo>
                  <a:lnTo>
                    <a:pt x="665583" y="4352548"/>
                  </a:lnTo>
                  <a:lnTo>
                    <a:pt x="686584" y="4311738"/>
                  </a:lnTo>
                  <a:lnTo>
                    <a:pt x="707047" y="4270726"/>
                  </a:lnTo>
                  <a:lnTo>
                    <a:pt x="726971" y="4229515"/>
                  </a:lnTo>
                  <a:lnTo>
                    <a:pt x="746357" y="4188112"/>
                  </a:lnTo>
                  <a:lnTo>
                    <a:pt x="765205" y="4146522"/>
                  </a:lnTo>
                  <a:lnTo>
                    <a:pt x="783514" y="4104751"/>
                  </a:lnTo>
                  <a:lnTo>
                    <a:pt x="801284" y="4062803"/>
                  </a:lnTo>
                  <a:lnTo>
                    <a:pt x="818516" y="4020683"/>
                  </a:lnTo>
                  <a:lnTo>
                    <a:pt x="835209" y="3978398"/>
                  </a:lnTo>
                  <a:lnTo>
                    <a:pt x="851364" y="3935952"/>
                  </a:lnTo>
                  <a:lnTo>
                    <a:pt x="866981" y="3893350"/>
                  </a:lnTo>
                  <a:lnTo>
                    <a:pt x="882059" y="3850599"/>
                  </a:lnTo>
                  <a:lnTo>
                    <a:pt x="896598" y="3807702"/>
                  </a:lnTo>
                  <a:lnTo>
                    <a:pt x="910599" y="3764666"/>
                  </a:lnTo>
                  <a:lnTo>
                    <a:pt x="924061" y="3721495"/>
                  </a:lnTo>
                  <a:lnTo>
                    <a:pt x="936985" y="3678195"/>
                  </a:lnTo>
                  <a:lnTo>
                    <a:pt x="949371" y="3634772"/>
                  </a:lnTo>
                  <a:lnTo>
                    <a:pt x="961218" y="3591230"/>
                  </a:lnTo>
                  <a:lnTo>
                    <a:pt x="972526" y="3547574"/>
                  </a:lnTo>
                  <a:lnTo>
                    <a:pt x="983296" y="3503811"/>
                  </a:lnTo>
                  <a:lnTo>
                    <a:pt x="993528" y="3459945"/>
                  </a:lnTo>
                  <a:lnTo>
                    <a:pt x="1003221" y="3415981"/>
                  </a:lnTo>
                  <a:lnTo>
                    <a:pt x="1012375" y="3371925"/>
                  </a:lnTo>
                  <a:lnTo>
                    <a:pt x="1020991" y="3327782"/>
                  </a:lnTo>
                  <a:lnTo>
                    <a:pt x="1029068" y="3283557"/>
                  </a:lnTo>
                  <a:lnTo>
                    <a:pt x="1036607" y="3239256"/>
                  </a:lnTo>
                  <a:lnTo>
                    <a:pt x="1043608" y="3194884"/>
                  </a:lnTo>
                  <a:lnTo>
                    <a:pt x="1050070" y="3150446"/>
                  </a:lnTo>
                  <a:lnTo>
                    <a:pt x="1055993" y="3105948"/>
                  </a:lnTo>
                  <a:lnTo>
                    <a:pt x="1061378" y="3061394"/>
                  </a:lnTo>
                  <a:lnTo>
                    <a:pt x="1066225" y="3016790"/>
                  </a:lnTo>
                  <a:lnTo>
                    <a:pt x="1070533" y="2972141"/>
                  </a:lnTo>
                  <a:lnTo>
                    <a:pt x="1074302" y="2927452"/>
                  </a:lnTo>
                  <a:lnTo>
                    <a:pt x="1077533" y="2882730"/>
                  </a:lnTo>
                  <a:lnTo>
                    <a:pt x="1080226" y="2837978"/>
                  </a:lnTo>
                  <a:lnTo>
                    <a:pt x="1082380" y="2793203"/>
                  </a:lnTo>
                  <a:lnTo>
                    <a:pt x="1083995" y="2748409"/>
                  </a:lnTo>
                  <a:lnTo>
                    <a:pt x="1085072" y="2703602"/>
                  </a:lnTo>
                  <a:lnTo>
                    <a:pt x="1085611" y="2658787"/>
                  </a:lnTo>
                  <a:lnTo>
                    <a:pt x="1085611" y="2613969"/>
                  </a:lnTo>
                  <a:lnTo>
                    <a:pt x="1085072" y="2569154"/>
                  </a:lnTo>
                  <a:lnTo>
                    <a:pt x="1083995" y="2524347"/>
                  </a:lnTo>
                  <a:lnTo>
                    <a:pt x="1082380" y="2479553"/>
                  </a:lnTo>
                  <a:lnTo>
                    <a:pt x="1080226" y="2434778"/>
                  </a:lnTo>
                  <a:lnTo>
                    <a:pt x="1077533" y="2390026"/>
                  </a:lnTo>
                  <a:lnTo>
                    <a:pt x="1074302" y="2345303"/>
                  </a:lnTo>
                  <a:lnTo>
                    <a:pt x="1070533" y="2300614"/>
                  </a:lnTo>
                  <a:lnTo>
                    <a:pt x="1066225" y="2255965"/>
                  </a:lnTo>
                  <a:lnTo>
                    <a:pt x="1061378" y="2211361"/>
                  </a:lnTo>
                  <a:lnTo>
                    <a:pt x="1055993" y="2166806"/>
                  </a:lnTo>
                  <a:lnTo>
                    <a:pt x="1050070" y="2122307"/>
                  </a:lnTo>
                  <a:lnTo>
                    <a:pt x="1043608" y="2077869"/>
                  </a:lnTo>
                  <a:lnTo>
                    <a:pt x="1036607" y="2033496"/>
                  </a:lnTo>
                  <a:lnTo>
                    <a:pt x="1029068" y="1989195"/>
                  </a:lnTo>
                  <a:lnTo>
                    <a:pt x="1020991" y="1944969"/>
                  </a:lnTo>
                  <a:lnTo>
                    <a:pt x="1012375" y="1900826"/>
                  </a:lnTo>
                  <a:lnTo>
                    <a:pt x="1003221" y="1856769"/>
                  </a:lnTo>
                  <a:lnTo>
                    <a:pt x="993528" y="1812805"/>
                  </a:lnTo>
                  <a:lnTo>
                    <a:pt x="983296" y="1768938"/>
                  </a:lnTo>
                  <a:lnTo>
                    <a:pt x="972526" y="1725173"/>
                  </a:lnTo>
                  <a:lnTo>
                    <a:pt x="961218" y="1681517"/>
                  </a:lnTo>
                  <a:lnTo>
                    <a:pt x="949371" y="1637974"/>
                  </a:lnTo>
                  <a:lnTo>
                    <a:pt x="936985" y="1594549"/>
                  </a:lnTo>
                  <a:lnTo>
                    <a:pt x="924061" y="1551249"/>
                  </a:lnTo>
                  <a:lnTo>
                    <a:pt x="910599" y="1508077"/>
                  </a:lnTo>
                  <a:lnTo>
                    <a:pt x="896598" y="1465040"/>
                  </a:lnTo>
                  <a:lnTo>
                    <a:pt x="882059" y="1422142"/>
                  </a:lnTo>
                  <a:lnTo>
                    <a:pt x="866981" y="1379389"/>
                  </a:lnTo>
                  <a:lnTo>
                    <a:pt x="851364" y="1336786"/>
                  </a:lnTo>
                  <a:lnTo>
                    <a:pt x="835209" y="1294339"/>
                  </a:lnTo>
                  <a:lnTo>
                    <a:pt x="818516" y="1252052"/>
                  </a:lnTo>
                  <a:lnTo>
                    <a:pt x="801284" y="1209931"/>
                  </a:lnTo>
                  <a:lnTo>
                    <a:pt x="783514" y="1167982"/>
                  </a:lnTo>
                  <a:lnTo>
                    <a:pt x="765205" y="1126209"/>
                  </a:lnTo>
                  <a:lnTo>
                    <a:pt x="746357" y="1084617"/>
                  </a:lnTo>
                  <a:lnTo>
                    <a:pt x="726971" y="1043213"/>
                  </a:lnTo>
                  <a:lnTo>
                    <a:pt x="707047" y="1002001"/>
                  </a:lnTo>
                  <a:lnTo>
                    <a:pt x="686584" y="960986"/>
                  </a:lnTo>
                  <a:lnTo>
                    <a:pt x="665583" y="920175"/>
                  </a:lnTo>
                  <a:lnTo>
                    <a:pt x="644043" y="879571"/>
                  </a:lnTo>
                  <a:lnTo>
                    <a:pt x="621964" y="839181"/>
                  </a:lnTo>
                  <a:lnTo>
                    <a:pt x="599347" y="799009"/>
                  </a:lnTo>
                  <a:lnTo>
                    <a:pt x="576192" y="759062"/>
                  </a:lnTo>
                  <a:lnTo>
                    <a:pt x="552498" y="719343"/>
                  </a:lnTo>
                  <a:lnTo>
                    <a:pt x="528266" y="679859"/>
                  </a:lnTo>
                  <a:lnTo>
                    <a:pt x="503495" y="640615"/>
                  </a:lnTo>
                  <a:lnTo>
                    <a:pt x="478185" y="601615"/>
                  </a:lnTo>
                  <a:lnTo>
                    <a:pt x="452338" y="562866"/>
                  </a:lnTo>
                  <a:lnTo>
                    <a:pt x="425951" y="524372"/>
                  </a:lnTo>
                  <a:lnTo>
                    <a:pt x="399026" y="486140"/>
                  </a:lnTo>
                  <a:lnTo>
                    <a:pt x="371563" y="448173"/>
                  </a:lnTo>
                  <a:lnTo>
                    <a:pt x="343561" y="410477"/>
                  </a:lnTo>
                  <a:lnTo>
                    <a:pt x="315021" y="373058"/>
                  </a:lnTo>
                  <a:lnTo>
                    <a:pt x="285942" y="335921"/>
                  </a:lnTo>
                  <a:lnTo>
                    <a:pt x="256324" y="299071"/>
                  </a:lnTo>
                  <a:lnTo>
                    <a:pt x="226169" y="262513"/>
                  </a:lnTo>
                  <a:lnTo>
                    <a:pt x="195474" y="226253"/>
                  </a:lnTo>
                  <a:lnTo>
                    <a:pt x="164241" y="190296"/>
                  </a:lnTo>
                  <a:lnTo>
                    <a:pt x="132470" y="154648"/>
                  </a:lnTo>
                  <a:lnTo>
                    <a:pt x="100160" y="119312"/>
                  </a:lnTo>
                  <a:lnTo>
                    <a:pt x="67312" y="84296"/>
                  </a:lnTo>
                  <a:lnTo>
                    <a:pt x="33925" y="49603"/>
                  </a:lnTo>
                  <a:lnTo>
                    <a:pt x="0" y="15240"/>
                  </a:lnTo>
                  <a:lnTo>
                    <a:pt x="15290" y="0"/>
                  </a:lnTo>
                  <a:close/>
                </a:path>
              </a:pathLst>
            </a:custGeom>
            <a:ln w="25399">
              <a:solidFill>
                <a:srgbClr val="01397C"/>
              </a:solidFill>
            </a:ln>
          </p:spPr>
          <p:txBody>
            <a:bodyPr wrap="square" lIns="0" tIns="0" rIns="0" bIns="0" rtlCol="0"/>
            <a:lstStyle/>
            <a:p>
              <a:endParaRPr/>
            </a:p>
          </p:txBody>
        </p:sp>
        <p:sp>
          <p:nvSpPr>
            <p:cNvPr id="4" name="object 4"/>
            <p:cNvSpPr/>
            <p:nvPr/>
          </p:nvSpPr>
          <p:spPr>
            <a:xfrm>
              <a:off x="1303274" y="1142238"/>
              <a:ext cx="9625330" cy="1089025"/>
            </a:xfrm>
            <a:custGeom>
              <a:avLst/>
              <a:gdLst/>
              <a:ahLst/>
              <a:cxnLst/>
              <a:rect l="l" t="t" r="r" b="b"/>
              <a:pathLst>
                <a:path w="9625330" h="1089025">
                  <a:moveTo>
                    <a:pt x="9625330" y="0"/>
                  </a:moveTo>
                  <a:lnTo>
                    <a:pt x="0" y="0"/>
                  </a:lnTo>
                  <a:lnTo>
                    <a:pt x="0" y="1088771"/>
                  </a:lnTo>
                  <a:lnTo>
                    <a:pt x="9625330" y="1088771"/>
                  </a:lnTo>
                  <a:lnTo>
                    <a:pt x="9625330" y="0"/>
                  </a:lnTo>
                  <a:close/>
                </a:path>
              </a:pathLst>
            </a:custGeom>
            <a:solidFill>
              <a:srgbClr val="E9E1D5"/>
            </a:solidFill>
          </p:spPr>
          <p:txBody>
            <a:bodyPr wrap="square" lIns="0" tIns="0" rIns="0" bIns="0" rtlCol="0"/>
            <a:lstStyle/>
            <a:p>
              <a:endParaRPr/>
            </a:p>
          </p:txBody>
        </p:sp>
        <p:sp>
          <p:nvSpPr>
            <p:cNvPr id="5" name="object 5"/>
            <p:cNvSpPr/>
            <p:nvPr/>
          </p:nvSpPr>
          <p:spPr>
            <a:xfrm>
              <a:off x="1303274" y="1142238"/>
              <a:ext cx="9625330" cy="1089025"/>
            </a:xfrm>
            <a:custGeom>
              <a:avLst/>
              <a:gdLst/>
              <a:ahLst/>
              <a:cxnLst/>
              <a:rect l="l" t="t" r="r" b="b"/>
              <a:pathLst>
                <a:path w="9625330" h="1089025">
                  <a:moveTo>
                    <a:pt x="0" y="1088771"/>
                  </a:moveTo>
                  <a:lnTo>
                    <a:pt x="9625330" y="1088771"/>
                  </a:lnTo>
                  <a:lnTo>
                    <a:pt x="9625330" y="0"/>
                  </a:lnTo>
                  <a:lnTo>
                    <a:pt x="0" y="0"/>
                  </a:lnTo>
                  <a:lnTo>
                    <a:pt x="0" y="1088771"/>
                  </a:lnTo>
                  <a:close/>
                </a:path>
              </a:pathLst>
            </a:custGeom>
            <a:ln w="25400">
              <a:solidFill>
                <a:srgbClr val="01428F"/>
              </a:solidFill>
            </a:ln>
          </p:spPr>
          <p:txBody>
            <a:bodyPr wrap="square" lIns="0" tIns="0" rIns="0" bIns="0" rtlCol="0"/>
            <a:lstStyle/>
            <a:p>
              <a:endParaRPr/>
            </a:p>
          </p:txBody>
        </p:sp>
      </p:grpSp>
      <p:sp>
        <p:nvSpPr>
          <p:cNvPr id="6" name="object 6"/>
          <p:cNvSpPr txBox="1">
            <a:spLocks noGrp="1"/>
          </p:cNvSpPr>
          <p:nvPr>
            <p:ph type="title"/>
          </p:nvPr>
        </p:nvSpPr>
        <p:spPr>
          <a:prstGeom prst="rect">
            <a:avLst/>
          </a:prstGeom>
        </p:spPr>
        <p:txBody>
          <a:bodyPr vert="horz" wrap="square" lIns="0" tIns="193675" rIns="0" bIns="0" rtlCol="0">
            <a:spAutoFit/>
          </a:bodyPr>
          <a:lstStyle/>
          <a:p>
            <a:pPr marL="1311910">
              <a:lnSpc>
                <a:spcPct val="100000"/>
              </a:lnSpc>
              <a:spcBef>
                <a:spcPts val="100"/>
              </a:spcBef>
            </a:pPr>
            <a:r>
              <a:rPr dirty="0"/>
              <a:t>ÁP</a:t>
            </a:r>
            <a:r>
              <a:rPr spc="-50" dirty="0"/>
              <a:t> </a:t>
            </a:r>
            <a:r>
              <a:rPr dirty="0"/>
              <a:t>DỤNG</a:t>
            </a:r>
            <a:r>
              <a:rPr spc="-45" dirty="0"/>
              <a:t> </a:t>
            </a:r>
            <a:r>
              <a:rPr dirty="0"/>
              <a:t>LUẬT</a:t>
            </a:r>
            <a:r>
              <a:rPr spc="-30" dirty="0"/>
              <a:t> </a:t>
            </a:r>
            <a:r>
              <a:rPr dirty="0"/>
              <a:t>ĐẤU</a:t>
            </a:r>
            <a:r>
              <a:rPr spc="-35" dirty="0"/>
              <a:t> </a:t>
            </a:r>
            <a:r>
              <a:rPr dirty="0"/>
              <a:t>THẦU</a:t>
            </a:r>
            <a:r>
              <a:rPr spc="-35" dirty="0"/>
              <a:t> </a:t>
            </a:r>
            <a:r>
              <a:rPr dirty="0"/>
              <a:t>(Điều</a:t>
            </a:r>
            <a:r>
              <a:rPr spc="-50" dirty="0"/>
              <a:t> </a:t>
            </a:r>
            <a:r>
              <a:rPr dirty="0"/>
              <a:t>3</a:t>
            </a:r>
            <a:r>
              <a:rPr spc="-50" dirty="0"/>
              <a:t> </a:t>
            </a:r>
            <a:r>
              <a:rPr dirty="0"/>
              <a:t>Luật</a:t>
            </a:r>
            <a:r>
              <a:rPr spc="-45" dirty="0"/>
              <a:t> </a:t>
            </a:r>
            <a:r>
              <a:rPr spc="-10" dirty="0"/>
              <a:t>2023)</a:t>
            </a:r>
          </a:p>
        </p:txBody>
      </p:sp>
      <p:sp>
        <p:nvSpPr>
          <p:cNvPr id="7" name="object 7"/>
          <p:cNvSpPr txBox="1"/>
          <p:nvPr/>
        </p:nvSpPr>
        <p:spPr>
          <a:xfrm>
            <a:off x="1753616" y="1101344"/>
            <a:ext cx="9140190" cy="1120775"/>
          </a:xfrm>
          <a:prstGeom prst="rect">
            <a:avLst/>
          </a:prstGeom>
        </p:spPr>
        <p:txBody>
          <a:bodyPr vert="horz" wrap="square" lIns="0" tIns="54610" rIns="0" bIns="0" rtlCol="0">
            <a:spAutoFit/>
          </a:bodyPr>
          <a:lstStyle/>
          <a:p>
            <a:pPr marL="12700" marR="5080" algn="just">
              <a:lnSpc>
                <a:spcPct val="86300"/>
              </a:lnSpc>
              <a:spcBef>
                <a:spcPts val="430"/>
              </a:spcBef>
            </a:pPr>
            <a:r>
              <a:rPr sz="2000" dirty="0">
                <a:solidFill>
                  <a:srgbClr val="03499E"/>
                </a:solidFill>
                <a:latin typeface="Times New Roman"/>
                <a:cs typeface="Times New Roman"/>
              </a:rPr>
              <a:t>Thuộc</a:t>
            </a:r>
            <a:r>
              <a:rPr sz="2000" spc="120" dirty="0">
                <a:solidFill>
                  <a:srgbClr val="03499E"/>
                </a:solidFill>
                <a:latin typeface="Times New Roman"/>
                <a:cs typeface="Times New Roman"/>
              </a:rPr>
              <a:t> </a:t>
            </a:r>
            <a:r>
              <a:rPr sz="2000" dirty="0">
                <a:solidFill>
                  <a:srgbClr val="03499E"/>
                </a:solidFill>
                <a:latin typeface="Times New Roman"/>
                <a:cs typeface="Times New Roman"/>
              </a:rPr>
              <a:t>phạm</a:t>
            </a:r>
            <a:r>
              <a:rPr sz="2000" spc="120" dirty="0">
                <a:solidFill>
                  <a:srgbClr val="03499E"/>
                </a:solidFill>
                <a:latin typeface="Times New Roman"/>
                <a:cs typeface="Times New Roman"/>
              </a:rPr>
              <a:t> </a:t>
            </a:r>
            <a:r>
              <a:rPr sz="2000" dirty="0">
                <a:solidFill>
                  <a:srgbClr val="03499E"/>
                </a:solidFill>
                <a:latin typeface="Times New Roman"/>
                <a:cs typeface="Times New Roman"/>
              </a:rPr>
              <a:t>vi</a:t>
            </a:r>
            <a:r>
              <a:rPr sz="2000" spc="135" dirty="0">
                <a:solidFill>
                  <a:srgbClr val="03499E"/>
                </a:solidFill>
                <a:latin typeface="Times New Roman"/>
                <a:cs typeface="Times New Roman"/>
              </a:rPr>
              <a:t> </a:t>
            </a:r>
            <a:r>
              <a:rPr sz="2000" dirty="0">
                <a:solidFill>
                  <a:srgbClr val="03499E"/>
                </a:solidFill>
                <a:latin typeface="Times New Roman"/>
                <a:cs typeface="Times New Roman"/>
              </a:rPr>
              <a:t>phải</a:t>
            </a:r>
            <a:r>
              <a:rPr sz="2000" spc="135" dirty="0">
                <a:solidFill>
                  <a:srgbClr val="03499E"/>
                </a:solidFill>
                <a:latin typeface="Times New Roman"/>
                <a:cs typeface="Times New Roman"/>
              </a:rPr>
              <a:t> </a:t>
            </a:r>
            <a:r>
              <a:rPr sz="2000" dirty="0">
                <a:solidFill>
                  <a:srgbClr val="03499E"/>
                </a:solidFill>
                <a:latin typeface="Times New Roman"/>
                <a:cs typeface="Times New Roman"/>
              </a:rPr>
              <a:t>tuân</a:t>
            </a:r>
            <a:r>
              <a:rPr sz="2000" spc="140" dirty="0">
                <a:solidFill>
                  <a:srgbClr val="03499E"/>
                </a:solidFill>
                <a:latin typeface="Times New Roman"/>
                <a:cs typeface="Times New Roman"/>
              </a:rPr>
              <a:t> </a:t>
            </a:r>
            <a:r>
              <a:rPr sz="2000" dirty="0">
                <a:solidFill>
                  <a:srgbClr val="03499E"/>
                </a:solidFill>
                <a:latin typeface="Times New Roman"/>
                <a:cs typeface="Times New Roman"/>
              </a:rPr>
              <a:t>thủ</a:t>
            </a:r>
            <a:r>
              <a:rPr sz="2000" spc="135" dirty="0">
                <a:solidFill>
                  <a:srgbClr val="03499E"/>
                </a:solidFill>
                <a:latin typeface="Times New Roman"/>
                <a:cs typeface="Times New Roman"/>
              </a:rPr>
              <a:t> </a:t>
            </a:r>
            <a:r>
              <a:rPr sz="2000" dirty="0">
                <a:solidFill>
                  <a:srgbClr val="03499E"/>
                </a:solidFill>
                <a:latin typeface="Times New Roman"/>
                <a:cs typeface="Times New Roman"/>
              </a:rPr>
              <a:t>quy</a:t>
            </a:r>
            <a:r>
              <a:rPr sz="2000" spc="125" dirty="0">
                <a:solidFill>
                  <a:srgbClr val="03499E"/>
                </a:solidFill>
                <a:latin typeface="Times New Roman"/>
                <a:cs typeface="Times New Roman"/>
              </a:rPr>
              <a:t> </a:t>
            </a:r>
            <a:r>
              <a:rPr sz="2000" dirty="0">
                <a:solidFill>
                  <a:srgbClr val="03499E"/>
                </a:solidFill>
                <a:latin typeface="Times New Roman"/>
                <a:cs typeface="Times New Roman"/>
              </a:rPr>
              <a:t>định</a:t>
            </a:r>
            <a:r>
              <a:rPr sz="2000" spc="140" dirty="0">
                <a:solidFill>
                  <a:srgbClr val="03499E"/>
                </a:solidFill>
                <a:latin typeface="Times New Roman"/>
                <a:cs typeface="Times New Roman"/>
              </a:rPr>
              <a:t> </a:t>
            </a:r>
            <a:r>
              <a:rPr sz="2000" dirty="0">
                <a:solidFill>
                  <a:srgbClr val="03499E"/>
                </a:solidFill>
                <a:latin typeface="Times New Roman"/>
                <a:cs typeface="Times New Roman"/>
              </a:rPr>
              <a:t>của</a:t>
            </a:r>
            <a:r>
              <a:rPr sz="2000" spc="120" dirty="0">
                <a:solidFill>
                  <a:srgbClr val="03499E"/>
                </a:solidFill>
                <a:latin typeface="Times New Roman"/>
                <a:cs typeface="Times New Roman"/>
              </a:rPr>
              <a:t> </a:t>
            </a:r>
            <a:r>
              <a:rPr sz="2000" dirty="0">
                <a:solidFill>
                  <a:srgbClr val="03499E"/>
                </a:solidFill>
                <a:latin typeface="Times New Roman"/>
                <a:cs typeface="Times New Roman"/>
              </a:rPr>
              <a:t>Luật</a:t>
            </a:r>
            <a:r>
              <a:rPr sz="2000" spc="130" dirty="0">
                <a:solidFill>
                  <a:srgbClr val="03499E"/>
                </a:solidFill>
                <a:latin typeface="Times New Roman"/>
                <a:cs typeface="Times New Roman"/>
              </a:rPr>
              <a:t> </a:t>
            </a:r>
            <a:r>
              <a:rPr sz="2000" dirty="0">
                <a:solidFill>
                  <a:srgbClr val="03499E"/>
                </a:solidFill>
                <a:latin typeface="Times New Roman"/>
                <a:cs typeface="Times New Roman"/>
              </a:rPr>
              <a:t>này</a:t>
            </a:r>
            <a:r>
              <a:rPr sz="2000" spc="130" dirty="0">
                <a:solidFill>
                  <a:srgbClr val="03499E"/>
                </a:solidFill>
                <a:latin typeface="Times New Roman"/>
                <a:cs typeface="Times New Roman"/>
              </a:rPr>
              <a:t> </a:t>
            </a:r>
            <a:r>
              <a:rPr sz="2000" dirty="0">
                <a:solidFill>
                  <a:srgbClr val="03499E"/>
                </a:solidFill>
                <a:latin typeface="Times New Roman"/>
                <a:cs typeface="Times New Roman"/>
              </a:rPr>
              <a:t>và</a:t>
            </a:r>
            <a:r>
              <a:rPr sz="2000" spc="125" dirty="0">
                <a:solidFill>
                  <a:srgbClr val="03499E"/>
                </a:solidFill>
                <a:latin typeface="Times New Roman"/>
                <a:cs typeface="Times New Roman"/>
              </a:rPr>
              <a:t> </a:t>
            </a:r>
            <a:r>
              <a:rPr sz="2000" dirty="0">
                <a:solidFill>
                  <a:srgbClr val="03499E"/>
                </a:solidFill>
                <a:latin typeface="Times New Roman"/>
                <a:cs typeface="Times New Roman"/>
              </a:rPr>
              <a:t>quy</a:t>
            </a:r>
            <a:r>
              <a:rPr sz="2000" spc="125" dirty="0">
                <a:solidFill>
                  <a:srgbClr val="03499E"/>
                </a:solidFill>
                <a:latin typeface="Times New Roman"/>
                <a:cs typeface="Times New Roman"/>
              </a:rPr>
              <a:t> </a:t>
            </a:r>
            <a:r>
              <a:rPr sz="2000" dirty="0">
                <a:solidFill>
                  <a:srgbClr val="03499E"/>
                </a:solidFill>
                <a:latin typeface="Times New Roman"/>
                <a:cs typeface="Times New Roman"/>
              </a:rPr>
              <a:t>định</a:t>
            </a:r>
            <a:r>
              <a:rPr sz="2000" spc="130" dirty="0">
                <a:solidFill>
                  <a:srgbClr val="03499E"/>
                </a:solidFill>
                <a:latin typeface="Times New Roman"/>
                <a:cs typeface="Times New Roman"/>
              </a:rPr>
              <a:t> </a:t>
            </a:r>
            <a:r>
              <a:rPr sz="2000" dirty="0">
                <a:solidFill>
                  <a:srgbClr val="03499E"/>
                </a:solidFill>
                <a:latin typeface="Times New Roman"/>
                <a:cs typeface="Times New Roman"/>
              </a:rPr>
              <a:t>khác</a:t>
            </a:r>
            <a:r>
              <a:rPr sz="2000" spc="140" dirty="0">
                <a:solidFill>
                  <a:srgbClr val="03499E"/>
                </a:solidFill>
                <a:latin typeface="Times New Roman"/>
                <a:cs typeface="Times New Roman"/>
              </a:rPr>
              <a:t> </a:t>
            </a:r>
            <a:r>
              <a:rPr sz="2000" dirty="0">
                <a:solidFill>
                  <a:srgbClr val="03499E"/>
                </a:solidFill>
                <a:latin typeface="Times New Roman"/>
                <a:cs typeface="Times New Roman"/>
              </a:rPr>
              <a:t>của</a:t>
            </a:r>
            <a:r>
              <a:rPr sz="2000" spc="140" dirty="0">
                <a:solidFill>
                  <a:srgbClr val="03499E"/>
                </a:solidFill>
                <a:latin typeface="Times New Roman"/>
                <a:cs typeface="Times New Roman"/>
              </a:rPr>
              <a:t> </a:t>
            </a:r>
            <a:r>
              <a:rPr sz="2000" dirty="0">
                <a:solidFill>
                  <a:srgbClr val="03499E"/>
                </a:solidFill>
                <a:latin typeface="Times New Roman"/>
                <a:cs typeface="Times New Roman"/>
              </a:rPr>
              <a:t>pháp</a:t>
            </a:r>
            <a:r>
              <a:rPr sz="2000" spc="135" dirty="0">
                <a:solidFill>
                  <a:srgbClr val="03499E"/>
                </a:solidFill>
                <a:latin typeface="Times New Roman"/>
                <a:cs typeface="Times New Roman"/>
              </a:rPr>
              <a:t> </a:t>
            </a:r>
            <a:r>
              <a:rPr sz="2000" dirty="0">
                <a:solidFill>
                  <a:srgbClr val="03499E"/>
                </a:solidFill>
                <a:latin typeface="Times New Roman"/>
                <a:cs typeface="Times New Roman"/>
              </a:rPr>
              <a:t>luật</a:t>
            </a:r>
            <a:r>
              <a:rPr sz="2000" spc="125" dirty="0">
                <a:solidFill>
                  <a:srgbClr val="03499E"/>
                </a:solidFill>
                <a:latin typeface="Times New Roman"/>
                <a:cs typeface="Times New Roman"/>
              </a:rPr>
              <a:t> </a:t>
            </a:r>
            <a:r>
              <a:rPr sz="2000" spc="-25" dirty="0">
                <a:solidFill>
                  <a:srgbClr val="03499E"/>
                </a:solidFill>
                <a:latin typeface="Times New Roman"/>
                <a:cs typeface="Times New Roman"/>
              </a:rPr>
              <a:t>có </a:t>
            </a:r>
            <a:r>
              <a:rPr sz="2000" dirty="0">
                <a:solidFill>
                  <a:srgbClr val="03499E"/>
                </a:solidFill>
                <a:latin typeface="Times New Roman"/>
                <a:cs typeface="Times New Roman"/>
              </a:rPr>
              <a:t>liên</a:t>
            </a:r>
            <a:r>
              <a:rPr sz="2000" spc="215" dirty="0">
                <a:solidFill>
                  <a:srgbClr val="03499E"/>
                </a:solidFill>
                <a:latin typeface="Times New Roman"/>
                <a:cs typeface="Times New Roman"/>
              </a:rPr>
              <a:t> </a:t>
            </a:r>
            <a:r>
              <a:rPr sz="2000" dirty="0">
                <a:solidFill>
                  <a:srgbClr val="03499E"/>
                </a:solidFill>
                <a:latin typeface="Times New Roman"/>
                <a:cs typeface="Times New Roman"/>
              </a:rPr>
              <a:t>quan.</a:t>
            </a:r>
            <a:r>
              <a:rPr sz="2000" spc="210" dirty="0">
                <a:solidFill>
                  <a:srgbClr val="03499E"/>
                </a:solidFill>
                <a:latin typeface="Times New Roman"/>
                <a:cs typeface="Times New Roman"/>
              </a:rPr>
              <a:t> </a:t>
            </a:r>
            <a:r>
              <a:rPr sz="2000" dirty="0">
                <a:solidFill>
                  <a:srgbClr val="03499E"/>
                </a:solidFill>
                <a:latin typeface="Times New Roman"/>
                <a:cs typeface="Times New Roman"/>
              </a:rPr>
              <a:t>Trường</a:t>
            </a:r>
            <a:r>
              <a:rPr sz="2000" spc="200" dirty="0">
                <a:solidFill>
                  <a:srgbClr val="03499E"/>
                </a:solidFill>
                <a:latin typeface="Times New Roman"/>
                <a:cs typeface="Times New Roman"/>
              </a:rPr>
              <a:t> </a:t>
            </a:r>
            <a:r>
              <a:rPr sz="2000" dirty="0">
                <a:solidFill>
                  <a:srgbClr val="03499E"/>
                </a:solidFill>
                <a:latin typeface="Times New Roman"/>
                <a:cs typeface="Times New Roman"/>
              </a:rPr>
              <a:t>hợp</a:t>
            </a:r>
            <a:r>
              <a:rPr sz="2000" spc="220" dirty="0">
                <a:solidFill>
                  <a:srgbClr val="03499E"/>
                </a:solidFill>
                <a:latin typeface="Times New Roman"/>
                <a:cs typeface="Times New Roman"/>
              </a:rPr>
              <a:t> </a:t>
            </a:r>
            <a:r>
              <a:rPr sz="2000" dirty="0">
                <a:solidFill>
                  <a:srgbClr val="03499E"/>
                </a:solidFill>
                <a:latin typeface="Times New Roman"/>
                <a:cs typeface="Times New Roman"/>
              </a:rPr>
              <a:t>có</a:t>
            </a:r>
            <a:r>
              <a:rPr sz="2000" spc="215" dirty="0">
                <a:solidFill>
                  <a:srgbClr val="03499E"/>
                </a:solidFill>
                <a:latin typeface="Times New Roman"/>
                <a:cs typeface="Times New Roman"/>
              </a:rPr>
              <a:t> </a:t>
            </a:r>
            <a:r>
              <a:rPr sz="2000" dirty="0">
                <a:solidFill>
                  <a:srgbClr val="03499E"/>
                </a:solidFill>
                <a:latin typeface="Times New Roman"/>
                <a:cs typeface="Times New Roman"/>
              </a:rPr>
              <a:t>quy</a:t>
            </a:r>
            <a:r>
              <a:rPr sz="2000" spc="200" dirty="0">
                <a:solidFill>
                  <a:srgbClr val="03499E"/>
                </a:solidFill>
                <a:latin typeface="Times New Roman"/>
                <a:cs typeface="Times New Roman"/>
              </a:rPr>
              <a:t> </a:t>
            </a:r>
            <a:r>
              <a:rPr sz="2000" dirty="0">
                <a:solidFill>
                  <a:srgbClr val="03499E"/>
                </a:solidFill>
                <a:latin typeface="Times New Roman"/>
                <a:cs typeface="Times New Roman"/>
              </a:rPr>
              <a:t>định</a:t>
            </a:r>
            <a:r>
              <a:rPr sz="2000" spc="204" dirty="0">
                <a:solidFill>
                  <a:srgbClr val="03499E"/>
                </a:solidFill>
                <a:latin typeface="Times New Roman"/>
                <a:cs typeface="Times New Roman"/>
              </a:rPr>
              <a:t> </a:t>
            </a:r>
            <a:r>
              <a:rPr sz="2000" dirty="0">
                <a:solidFill>
                  <a:srgbClr val="03499E"/>
                </a:solidFill>
                <a:latin typeface="Times New Roman"/>
                <a:cs typeface="Times New Roman"/>
              </a:rPr>
              <a:t>khác</a:t>
            </a:r>
            <a:r>
              <a:rPr sz="2000" spc="195" dirty="0">
                <a:solidFill>
                  <a:srgbClr val="03499E"/>
                </a:solidFill>
                <a:latin typeface="Times New Roman"/>
                <a:cs typeface="Times New Roman"/>
              </a:rPr>
              <a:t> </a:t>
            </a:r>
            <a:r>
              <a:rPr sz="2000" dirty="0">
                <a:solidFill>
                  <a:srgbClr val="03499E"/>
                </a:solidFill>
                <a:latin typeface="Times New Roman"/>
                <a:cs typeface="Times New Roman"/>
              </a:rPr>
              <a:t>nhau</a:t>
            </a:r>
            <a:r>
              <a:rPr sz="2000" spc="200" dirty="0">
                <a:solidFill>
                  <a:srgbClr val="03499E"/>
                </a:solidFill>
                <a:latin typeface="Times New Roman"/>
                <a:cs typeface="Times New Roman"/>
              </a:rPr>
              <a:t> </a:t>
            </a:r>
            <a:r>
              <a:rPr sz="2000" dirty="0">
                <a:solidFill>
                  <a:srgbClr val="03499E"/>
                </a:solidFill>
                <a:latin typeface="Times New Roman"/>
                <a:cs typeface="Times New Roman"/>
              </a:rPr>
              <a:t>về</a:t>
            </a:r>
            <a:r>
              <a:rPr sz="2000" spc="210" dirty="0">
                <a:solidFill>
                  <a:srgbClr val="03499E"/>
                </a:solidFill>
                <a:latin typeface="Times New Roman"/>
                <a:cs typeface="Times New Roman"/>
              </a:rPr>
              <a:t> </a:t>
            </a:r>
            <a:r>
              <a:rPr sz="2000" dirty="0">
                <a:solidFill>
                  <a:srgbClr val="03499E"/>
                </a:solidFill>
                <a:latin typeface="Times New Roman"/>
                <a:cs typeface="Times New Roman"/>
              </a:rPr>
              <a:t>đấu</a:t>
            </a:r>
            <a:r>
              <a:rPr sz="2000" spc="215" dirty="0">
                <a:solidFill>
                  <a:srgbClr val="03499E"/>
                </a:solidFill>
                <a:latin typeface="Times New Roman"/>
                <a:cs typeface="Times New Roman"/>
              </a:rPr>
              <a:t> </a:t>
            </a:r>
            <a:r>
              <a:rPr sz="2000" dirty="0">
                <a:solidFill>
                  <a:srgbClr val="03499E"/>
                </a:solidFill>
                <a:latin typeface="Times New Roman"/>
                <a:cs typeface="Times New Roman"/>
              </a:rPr>
              <a:t>thầu</a:t>
            </a:r>
            <a:r>
              <a:rPr sz="2000" spc="210" dirty="0">
                <a:solidFill>
                  <a:srgbClr val="03499E"/>
                </a:solidFill>
                <a:latin typeface="Times New Roman"/>
                <a:cs typeface="Times New Roman"/>
              </a:rPr>
              <a:t> </a:t>
            </a:r>
            <a:r>
              <a:rPr sz="2000" dirty="0">
                <a:solidFill>
                  <a:srgbClr val="03499E"/>
                </a:solidFill>
                <a:latin typeface="Times New Roman"/>
                <a:cs typeface="Times New Roman"/>
              </a:rPr>
              <a:t>giữa</a:t>
            </a:r>
            <a:r>
              <a:rPr sz="2000" spc="210" dirty="0">
                <a:solidFill>
                  <a:srgbClr val="03499E"/>
                </a:solidFill>
                <a:latin typeface="Times New Roman"/>
                <a:cs typeface="Times New Roman"/>
              </a:rPr>
              <a:t> </a:t>
            </a:r>
            <a:r>
              <a:rPr sz="2000" dirty="0">
                <a:solidFill>
                  <a:srgbClr val="03499E"/>
                </a:solidFill>
                <a:latin typeface="Times New Roman"/>
                <a:cs typeface="Times New Roman"/>
              </a:rPr>
              <a:t>Luật</a:t>
            </a:r>
            <a:r>
              <a:rPr sz="2000" spc="210" dirty="0">
                <a:solidFill>
                  <a:srgbClr val="03499E"/>
                </a:solidFill>
                <a:latin typeface="Times New Roman"/>
                <a:cs typeface="Times New Roman"/>
              </a:rPr>
              <a:t> </a:t>
            </a:r>
            <a:r>
              <a:rPr sz="2000" dirty="0">
                <a:solidFill>
                  <a:srgbClr val="03499E"/>
                </a:solidFill>
                <a:latin typeface="Times New Roman"/>
                <a:cs typeface="Times New Roman"/>
              </a:rPr>
              <a:t>này</a:t>
            </a:r>
            <a:r>
              <a:rPr sz="2000" spc="215" dirty="0">
                <a:solidFill>
                  <a:srgbClr val="03499E"/>
                </a:solidFill>
                <a:latin typeface="Times New Roman"/>
                <a:cs typeface="Times New Roman"/>
              </a:rPr>
              <a:t> </a:t>
            </a:r>
            <a:r>
              <a:rPr sz="2000" dirty="0">
                <a:solidFill>
                  <a:srgbClr val="03499E"/>
                </a:solidFill>
                <a:latin typeface="Times New Roman"/>
                <a:cs typeface="Times New Roman"/>
              </a:rPr>
              <a:t>và</a:t>
            </a:r>
            <a:r>
              <a:rPr sz="2000" spc="204" dirty="0">
                <a:solidFill>
                  <a:srgbClr val="03499E"/>
                </a:solidFill>
                <a:latin typeface="Times New Roman"/>
                <a:cs typeface="Times New Roman"/>
              </a:rPr>
              <a:t> </a:t>
            </a:r>
            <a:r>
              <a:rPr sz="2000" dirty="0">
                <a:solidFill>
                  <a:srgbClr val="03499E"/>
                </a:solidFill>
                <a:latin typeface="Times New Roman"/>
                <a:cs typeface="Times New Roman"/>
              </a:rPr>
              <a:t>luật</a:t>
            </a:r>
            <a:r>
              <a:rPr sz="2000" spc="190" dirty="0">
                <a:solidFill>
                  <a:srgbClr val="03499E"/>
                </a:solidFill>
                <a:latin typeface="Times New Roman"/>
                <a:cs typeface="Times New Roman"/>
              </a:rPr>
              <a:t> </a:t>
            </a:r>
            <a:r>
              <a:rPr sz="2000" spc="-20" dirty="0">
                <a:solidFill>
                  <a:srgbClr val="03499E"/>
                </a:solidFill>
                <a:latin typeface="Times New Roman"/>
                <a:cs typeface="Times New Roman"/>
              </a:rPr>
              <a:t>khác </a:t>
            </a:r>
            <a:r>
              <a:rPr sz="2000" dirty="0">
                <a:solidFill>
                  <a:srgbClr val="03499E"/>
                </a:solidFill>
                <a:latin typeface="Times New Roman"/>
                <a:cs typeface="Times New Roman"/>
              </a:rPr>
              <a:t>được</a:t>
            </a:r>
            <a:r>
              <a:rPr sz="2000" spc="65" dirty="0">
                <a:solidFill>
                  <a:srgbClr val="03499E"/>
                </a:solidFill>
                <a:latin typeface="Times New Roman"/>
                <a:cs typeface="Times New Roman"/>
              </a:rPr>
              <a:t> </a:t>
            </a:r>
            <a:r>
              <a:rPr sz="2000" dirty="0">
                <a:solidFill>
                  <a:srgbClr val="03499E"/>
                </a:solidFill>
                <a:latin typeface="Times New Roman"/>
                <a:cs typeface="Times New Roman"/>
              </a:rPr>
              <a:t>ban</a:t>
            </a:r>
            <a:r>
              <a:rPr sz="2000" spc="75" dirty="0">
                <a:solidFill>
                  <a:srgbClr val="03499E"/>
                </a:solidFill>
                <a:latin typeface="Times New Roman"/>
                <a:cs typeface="Times New Roman"/>
              </a:rPr>
              <a:t> </a:t>
            </a:r>
            <a:r>
              <a:rPr sz="2000" dirty="0">
                <a:solidFill>
                  <a:srgbClr val="03499E"/>
                </a:solidFill>
                <a:latin typeface="Times New Roman"/>
                <a:cs typeface="Times New Roman"/>
              </a:rPr>
              <a:t>hành</a:t>
            </a:r>
            <a:r>
              <a:rPr sz="2000" spc="75" dirty="0">
                <a:solidFill>
                  <a:srgbClr val="03499E"/>
                </a:solidFill>
                <a:latin typeface="Times New Roman"/>
                <a:cs typeface="Times New Roman"/>
              </a:rPr>
              <a:t> </a:t>
            </a:r>
            <a:r>
              <a:rPr sz="2000" dirty="0">
                <a:solidFill>
                  <a:srgbClr val="03499E"/>
                </a:solidFill>
                <a:latin typeface="Times New Roman"/>
                <a:cs typeface="Times New Roman"/>
              </a:rPr>
              <a:t>trước</a:t>
            </a:r>
            <a:r>
              <a:rPr sz="2000" spc="70" dirty="0">
                <a:solidFill>
                  <a:srgbClr val="03499E"/>
                </a:solidFill>
                <a:latin typeface="Times New Roman"/>
                <a:cs typeface="Times New Roman"/>
              </a:rPr>
              <a:t> </a:t>
            </a:r>
            <a:r>
              <a:rPr sz="2000" dirty="0">
                <a:solidFill>
                  <a:srgbClr val="03499E"/>
                </a:solidFill>
                <a:latin typeface="Times New Roman"/>
                <a:cs typeface="Times New Roman"/>
              </a:rPr>
              <a:t>ngày</a:t>
            </a:r>
            <a:r>
              <a:rPr sz="2000" spc="75" dirty="0">
                <a:solidFill>
                  <a:srgbClr val="03499E"/>
                </a:solidFill>
                <a:latin typeface="Times New Roman"/>
                <a:cs typeface="Times New Roman"/>
              </a:rPr>
              <a:t> </a:t>
            </a:r>
            <a:r>
              <a:rPr sz="2000" dirty="0">
                <a:solidFill>
                  <a:srgbClr val="03499E"/>
                </a:solidFill>
                <a:latin typeface="Times New Roman"/>
                <a:cs typeface="Times New Roman"/>
              </a:rPr>
              <a:t>Luật</a:t>
            </a:r>
            <a:r>
              <a:rPr sz="2000" spc="75" dirty="0">
                <a:solidFill>
                  <a:srgbClr val="03499E"/>
                </a:solidFill>
                <a:latin typeface="Times New Roman"/>
                <a:cs typeface="Times New Roman"/>
              </a:rPr>
              <a:t> </a:t>
            </a:r>
            <a:r>
              <a:rPr sz="2000" dirty="0">
                <a:solidFill>
                  <a:srgbClr val="03499E"/>
                </a:solidFill>
                <a:latin typeface="Times New Roman"/>
                <a:cs typeface="Times New Roman"/>
              </a:rPr>
              <a:t>này</a:t>
            </a:r>
            <a:r>
              <a:rPr sz="2000" spc="80" dirty="0">
                <a:solidFill>
                  <a:srgbClr val="03499E"/>
                </a:solidFill>
                <a:latin typeface="Times New Roman"/>
                <a:cs typeface="Times New Roman"/>
              </a:rPr>
              <a:t> </a:t>
            </a:r>
            <a:r>
              <a:rPr sz="2000" dirty="0">
                <a:solidFill>
                  <a:srgbClr val="03499E"/>
                </a:solidFill>
                <a:latin typeface="Times New Roman"/>
                <a:cs typeface="Times New Roman"/>
              </a:rPr>
              <a:t>có</a:t>
            </a:r>
            <a:r>
              <a:rPr sz="2000" spc="75" dirty="0">
                <a:solidFill>
                  <a:srgbClr val="03499E"/>
                </a:solidFill>
                <a:latin typeface="Times New Roman"/>
                <a:cs typeface="Times New Roman"/>
              </a:rPr>
              <a:t> </a:t>
            </a:r>
            <a:r>
              <a:rPr sz="2000" dirty="0">
                <a:solidFill>
                  <a:srgbClr val="03499E"/>
                </a:solidFill>
                <a:latin typeface="Times New Roman"/>
                <a:cs typeface="Times New Roman"/>
              </a:rPr>
              <a:t>hiệu</a:t>
            </a:r>
            <a:r>
              <a:rPr sz="2000" spc="80" dirty="0">
                <a:solidFill>
                  <a:srgbClr val="03499E"/>
                </a:solidFill>
                <a:latin typeface="Times New Roman"/>
                <a:cs typeface="Times New Roman"/>
              </a:rPr>
              <a:t> </a:t>
            </a:r>
            <a:r>
              <a:rPr sz="2000" dirty="0">
                <a:solidFill>
                  <a:srgbClr val="03499E"/>
                </a:solidFill>
                <a:latin typeface="Times New Roman"/>
                <a:cs typeface="Times New Roman"/>
              </a:rPr>
              <a:t>lực</a:t>
            </a:r>
            <a:r>
              <a:rPr sz="2000" spc="80" dirty="0">
                <a:solidFill>
                  <a:srgbClr val="03499E"/>
                </a:solidFill>
                <a:latin typeface="Times New Roman"/>
                <a:cs typeface="Times New Roman"/>
              </a:rPr>
              <a:t> </a:t>
            </a:r>
            <a:r>
              <a:rPr sz="2000" dirty="0">
                <a:solidFill>
                  <a:srgbClr val="03499E"/>
                </a:solidFill>
                <a:latin typeface="Times New Roman"/>
                <a:cs typeface="Times New Roman"/>
              </a:rPr>
              <a:t>thi</a:t>
            </a:r>
            <a:r>
              <a:rPr sz="2000" spc="65" dirty="0">
                <a:solidFill>
                  <a:srgbClr val="03499E"/>
                </a:solidFill>
                <a:latin typeface="Times New Roman"/>
                <a:cs typeface="Times New Roman"/>
              </a:rPr>
              <a:t> </a:t>
            </a:r>
            <a:r>
              <a:rPr sz="2000" dirty="0">
                <a:solidFill>
                  <a:srgbClr val="03499E"/>
                </a:solidFill>
                <a:latin typeface="Times New Roman"/>
                <a:cs typeface="Times New Roman"/>
              </a:rPr>
              <a:t>hành</a:t>
            </a:r>
            <a:r>
              <a:rPr sz="2000" spc="85" dirty="0">
                <a:solidFill>
                  <a:srgbClr val="03499E"/>
                </a:solidFill>
                <a:latin typeface="Times New Roman"/>
                <a:cs typeface="Times New Roman"/>
              </a:rPr>
              <a:t> </a:t>
            </a:r>
            <a:r>
              <a:rPr sz="2000" dirty="0">
                <a:solidFill>
                  <a:srgbClr val="03499E"/>
                </a:solidFill>
                <a:latin typeface="Times New Roman"/>
                <a:cs typeface="Times New Roman"/>
              </a:rPr>
              <a:t>thì</a:t>
            </a:r>
            <a:r>
              <a:rPr sz="2000" spc="70" dirty="0">
                <a:solidFill>
                  <a:srgbClr val="03499E"/>
                </a:solidFill>
                <a:latin typeface="Times New Roman"/>
                <a:cs typeface="Times New Roman"/>
              </a:rPr>
              <a:t> </a:t>
            </a:r>
            <a:r>
              <a:rPr sz="2000" dirty="0">
                <a:solidFill>
                  <a:srgbClr val="03499E"/>
                </a:solidFill>
                <a:latin typeface="Times New Roman"/>
                <a:cs typeface="Times New Roman"/>
              </a:rPr>
              <a:t>thực</a:t>
            </a:r>
            <a:r>
              <a:rPr sz="2000" spc="70" dirty="0">
                <a:solidFill>
                  <a:srgbClr val="03499E"/>
                </a:solidFill>
                <a:latin typeface="Times New Roman"/>
                <a:cs typeface="Times New Roman"/>
              </a:rPr>
              <a:t> </a:t>
            </a:r>
            <a:r>
              <a:rPr sz="2000" dirty="0">
                <a:solidFill>
                  <a:srgbClr val="03499E"/>
                </a:solidFill>
                <a:latin typeface="Times New Roman"/>
                <a:cs typeface="Times New Roman"/>
              </a:rPr>
              <a:t>hiện</a:t>
            </a:r>
            <a:r>
              <a:rPr sz="2000" spc="75" dirty="0">
                <a:solidFill>
                  <a:srgbClr val="03499E"/>
                </a:solidFill>
                <a:latin typeface="Times New Roman"/>
                <a:cs typeface="Times New Roman"/>
              </a:rPr>
              <a:t> </a:t>
            </a:r>
            <a:r>
              <a:rPr sz="2000" dirty="0">
                <a:solidFill>
                  <a:srgbClr val="03499E"/>
                </a:solidFill>
                <a:latin typeface="Times New Roman"/>
                <a:cs typeface="Times New Roman"/>
              </a:rPr>
              <a:t>theo</a:t>
            </a:r>
            <a:r>
              <a:rPr sz="2000" spc="75" dirty="0">
                <a:solidFill>
                  <a:srgbClr val="03499E"/>
                </a:solidFill>
                <a:latin typeface="Times New Roman"/>
                <a:cs typeface="Times New Roman"/>
              </a:rPr>
              <a:t> </a:t>
            </a:r>
            <a:r>
              <a:rPr sz="2000" dirty="0">
                <a:solidFill>
                  <a:srgbClr val="03499E"/>
                </a:solidFill>
                <a:latin typeface="Times New Roman"/>
                <a:cs typeface="Times New Roman"/>
              </a:rPr>
              <a:t>quy</a:t>
            </a:r>
            <a:r>
              <a:rPr sz="2000" spc="65" dirty="0">
                <a:solidFill>
                  <a:srgbClr val="03499E"/>
                </a:solidFill>
                <a:latin typeface="Times New Roman"/>
                <a:cs typeface="Times New Roman"/>
              </a:rPr>
              <a:t> </a:t>
            </a:r>
            <a:r>
              <a:rPr sz="2000" dirty="0">
                <a:solidFill>
                  <a:srgbClr val="03499E"/>
                </a:solidFill>
                <a:latin typeface="Times New Roman"/>
                <a:cs typeface="Times New Roman"/>
              </a:rPr>
              <a:t>định</a:t>
            </a:r>
            <a:r>
              <a:rPr sz="2000" spc="85" dirty="0">
                <a:solidFill>
                  <a:srgbClr val="03499E"/>
                </a:solidFill>
                <a:latin typeface="Times New Roman"/>
                <a:cs typeface="Times New Roman"/>
              </a:rPr>
              <a:t> </a:t>
            </a:r>
            <a:r>
              <a:rPr sz="2000" spc="-25" dirty="0">
                <a:solidFill>
                  <a:srgbClr val="03499E"/>
                </a:solidFill>
                <a:latin typeface="Times New Roman"/>
                <a:cs typeface="Times New Roman"/>
              </a:rPr>
              <a:t>của </a:t>
            </a:r>
            <a:r>
              <a:rPr sz="2000" dirty="0">
                <a:solidFill>
                  <a:srgbClr val="03499E"/>
                </a:solidFill>
                <a:latin typeface="Times New Roman"/>
                <a:cs typeface="Times New Roman"/>
              </a:rPr>
              <a:t>Luật</a:t>
            </a:r>
            <a:r>
              <a:rPr sz="2000" spc="-15" dirty="0">
                <a:solidFill>
                  <a:srgbClr val="03499E"/>
                </a:solidFill>
                <a:latin typeface="Times New Roman"/>
                <a:cs typeface="Times New Roman"/>
              </a:rPr>
              <a:t> </a:t>
            </a:r>
            <a:r>
              <a:rPr sz="2000" spc="-25" dirty="0">
                <a:solidFill>
                  <a:srgbClr val="03499E"/>
                </a:solidFill>
                <a:latin typeface="Times New Roman"/>
                <a:cs typeface="Times New Roman"/>
              </a:rPr>
              <a:t>này</a:t>
            </a:r>
            <a:endParaRPr sz="2000">
              <a:latin typeface="Times New Roman"/>
              <a:cs typeface="Times New Roman"/>
            </a:endParaRPr>
          </a:p>
        </p:txBody>
      </p:sp>
      <p:grpSp>
        <p:nvGrpSpPr>
          <p:cNvPr id="8" name="object 8"/>
          <p:cNvGrpSpPr/>
          <p:nvPr/>
        </p:nvGrpSpPr>
        <p:grpSpPr>
          <a:xfrm>
            <a:off x="926007" y="1309369"/>
            <a:ext cx="10015855" cy="1556385"/>
            <a:chOff x="926007" y="1309369"/>
            <a:chExt cx="10015855" cy="1556385"/>
          </a:xfrm>
        </p:grpSpPr>
        <p:sp>
          <p:nvSpPr>
            <p:cNvPr id="9" name="object 9"/>
            <p:cNvSpPr/>
            <p:nvPr/>
          </p:nvSpPr>
          <p:spPr>
            <a:xfrm>
              <a:off x="938707" y="1322069"/>
              <a:ext cx="729615" cy="729615"/>
            </a:xfrm>
            <a:custGeom>
              <a:avLst/>
              <a:gdLst/>
              <a:ahLst/>
              <a:cxnLst/>
              <a:rect l="l" t="t" r="r" b="b"/>
              <a:pathLst>
                <a:path w="729614" h="729614">
                  <a:moveTo>
                    <a:pt x="364566" y="0"/>
                  </a:moveTo>
                  <a:lnTo>
                    <a:pt x="315096" y="3327"/>
                  </a:lnTo>
                  <a:lnTo>
                    <a:pt x="267649" y="13021"/>
                  </a:lnTo>
                  <a:lnTo>
                    <a:pt x="222659" y="28646"/>
                  </a:lnTo>
                  <a:lnTo>
                    <a:pt x="180562" y="49769"/>
                  </a:lnTo>
                  <a:lnTo>
                    <a:pt x="141790" y="75957"/>
                  </a:lnTo>
                  <a:lnTo>
                    <a:pt x="106778" y="106775"/>
                  </a:lnTo>
                  <a:lnTo>
                    <a:pt x="75961" y="141789"/>
                  </a:lnTo>
                  <a:lnTo>
                    <a:pt x="49773" y="180565"/>
                  </a:lnTo>
                  <a:lnTo>
                    <a:pt x="28649" y="222670"/>
                  </a:lnTo>
                  <a:lnTo>
                    <a:pt x="13022" y="267670"/>
                  </a:lnTo>
                  <a:lnTo>
                    <a:pt x="3328" y="315130"/>
                  </a:lnTo>
                  <a:lnTo>
                    <a:pt x="0" y="364616"/>
                  </a:lnTo>
                  <a:lnTo>
                    <a:pt x="3328" y="414074"/>
                  </a:lnTo>
                  <a:lnTo>
                    <a:pt x="13022" y="461510"/>
                  </a:lnTo>
                  <a:lnTo>
                    <a:pt x="28649" y="506489"/>
                  </a:lnTo>
                  <a:lnTo>
                    <a:pt x="49773" y="548578"/>
                  </a:lnTo>
                  <a:lnTo>
                    <a:pt x="75961" y="587342"/>
                  </a:lnTo>
                  <a:lnTo>
                    <a:pt x="106778" y="622347"/>
                  </a:lnTo>
                  <a:lnTo>
                    <a:pt x="141790" y="653158"/>
                  </a:lnTo>
                  <a:lnTo>
                    <a:pt x="180562" y="679341"/>
                  </a:lnTo>
                  <a:lnTo>
                    <a:pt x="222659" y="700462"/>
                  </a:lnTo>
                  <a:lnTo>
                    <a:pt x="267649" y="716086"/>
                  </a:lnTo>
                  <a:lnTo>
                    <a:pt x="315096" y="725779"/>
                  </a:lnTo>
                  <a:lnTo>
                    <a:pt x="364566" y="729106"/>
                  </a:lnTo>
                  <a:lnTo>
                    <a:pt x="414023" y="725779"/>
                  </a:lnTo>
                  <a:lnTo>
                    <a:pt x="461459" y="716086"/>
                  </a:lnTo>
                  <a:lnTo>
                    <a:pt x="506439" y="700462"/>
                  </a:lnTo>
                  <a:lnTo>
                    <a:pt x="548528" y="679341"/>
                  </a:lnTo>
                  <a:lnTo>
                    <a:pt x="587292" y="653158"/>
                  </a:lnTo>
                  <a:lnTo>
                    <a:pt x="622296" y="622347"/>
                  </a:lnTo>
                  <a:lnTo>
                    <a:pt x="653107" y="587342"/>
                  </a:lnTo>
                  <a:lnTo>
                    <a:pt x="679291" y="548578"/>
                  </a:lnTo>
                  <a:lnTo>
                    <a:pt x="700411" y="506489"/>
                  </a:lnTo>
                  <a:lnTo>
                    <a:pt x="716035" y="461510"/>
                  </a:lnTo>
                  <a:lnTo>
                    <a:pt x="725728" y="414074"/>
                  </a:lnTo>
                  <a:lnTo>
                    <a:pt x="729056" y="364616"/>
                  </a:lnTo>
                  <a:lnTo>
                    <a:pt x="725728" y="315130"/>
                  </a:lnTo>
                  <a:lnTo>
                    <a:pt x="716035" y="267670"/>
                  </a:lnTo>
                  <a:lnTo>
                    <a:pt x="700411" y="222670"/>
                  </a:lnTo>
                  <a:lnTo>
                    <a:pt x="679291" y="180565"/>
                  </a:lnTo>
                  <a:lnTo>
                    <a:pt x="653107" y="141789"/>
                  </a:lnTo>
                  <a:lnTo>
                    <a:pt x="622296" y="106775"/>
                  </a:lnTo>
                  <a:lnTo>
                    <a:pt x="587292" y="75957"/>
                  </a:lnTo>
                  <a:lnTo>
                    <a:pt x="548528" y="49769"/>
                  </a:lnTo>
                  <a:lnTo>
                    <a:pt x="506439" y="28646"/>
                  </a:lnTo>
                  <a:lnTo>
                    <a:pt x="461459" y="13021"/>
                  </a:lnTo>
                  <a:lnTo>
                    <a:pt x="414023" y="3327"/>
                  </a:lnTo>
                  <a:lnTo>
                    <a:pt x="364566" y="0"/>
                  </a:lnTo>
                  <a:close/>
                </a:path>
              </a:pathLst>
            </a:custGeom>
            <a:solidFill>
              <a:srgbClr val="E9E1D5"/>
            </a:solidFill>
          </p:spPr>
          <p:txBody>
            <a:bodyPr wrap="square" lIns="0" tIns="0" rIns="0" bIns="0" rtlCol="0"/>
            <a:lstStyle/>
            <a:p>
              <a:endParaRPr/>
            </a:p>
          </p:txBody>
        </p:sp>
        <p:sp>
          <p:nvSpPr>
            <p:cNvPr id="10" name="object 10"/>
            <p:cNvSpPr/>
            <p:nvPr/>
          </p:nvSpPr>
          <p:spPr>
            <a:xfrm>
              <a:off x="938707" y="1322069"/>
              <a:ext cx="729615" cy="729615"/>
            </a:xfrm>
            <a:custGeom>
              <a:avLst/>
              <a:gdLst/>
              <a:ahLst/>
              <a:cxnLst/>
              <a:rect l="l" t="t" r="r" b="b"/>
              <a:pathLst>
                <a:path w="729614" h="729614">
                  <a:moveTo>
                    <a:pt x="0" y="364616"/>
                  </a:moveTo>
                  <a:lnTo>
                    <a:pt x="3328" y="315130"/>
                  </a:lnTo>
                  <a:lnTo>
                    <a:pt x="13022" y="267670"/>
                  </a:lnTo>
                  <a:lnTo>
                    <a:pt x="28649" y="222670"/>
                  </a:lnTo>
                  <a:lnTo>
                    <a:pt x="49773" y="180565"/>
                  </a:lnTo>
                  <a:lnTo>
                    <a:pt x="75961" y="141789"/>
                  </a:lnTo>
                  <a:lnTo>
                    <a:pt x="106778" y="106775"/>
                  </a:lnTo>
                  <a:lnTo>
                    <a:pt x="141790" y="75957"/>
                  </a:lnTo>
                  <a:lnTo>
                    <a:pt x="180562" y="49769"/>
                  </a:lnTo>
                  <a:lnTo>
                    <a:pt x="222659" y="28646"/>
                  </a:lnTo>
                  <a:lnTo>
                    <a:pt x="267649" y="13021"/>
                  </a:lnTo>
                  <a:lnTo>
                    <a:pt x="315096" y="3327"/>
                  </a:lnTo>
                  <a:lnTo>
                    <a:pt x="364566" y="0"/>
                  </a:lnTo>
                  <a:lnTo>
                    <a:pt x="414023" y="3327"/>
                  </a:lnTo>
                  <a:lnTo>
                    <a:pt x="461459" y="13021"/>
                  </a:lnTo>
                  <a:lnTo>
                    <a:pt x="506439" y="28646"/>
                  </a:lnTo>
                  <a:lnTo>
                    <a:pt x="548528" y="49769"/>
                  </a:lnTo>
                  <a:lnTo>
                    <a:pt x="587292" y="75957"/>
                  </a:lnTo>
                  <a:lnTo>
                    <a:pt x="622296" y="106775"/>
                  </a:lnTo>
                  <a:lnTo>
                    <a:pt x="653107" y="141789"/>
                  </a:lnTo>
                  <a:lnTo>
                    <a:pt x="679291" y="180565"/>
                  </a:lnTo>
                  <a:lnTo>
                    <a:pt x="700411" y="222670"/>
                  </a:lnTo>
                  <a:lnTo>
                    <a:pt x="716035" y="267670"/>
                  </a:lnTo>
                  <a:lnTo>
                    <a:pt x="725728" y="315130"/>
                  </a:lnTo>
                  <a:lnTo>
                    <a:pt x="729056" y="364616"/>
                  </a:lnTo>
                  <a:lnTo>
                    <a:pt x="725728" y="414074"/>
                  </a:lnTo>
                  <a:lnTo>
                    <a:pt x="716035" y="461510"/>
                  </a:lnTo>
                  <a:lnTo>
                    <a:pt x="700411" y="506489"/>
                  </a:lnTo>
                  <a:lnTo>
                    <a:pt x="679291" y="548578"/>
                  </a:lnTo>
                  <a:lnTo>
                    <a:pt x="653107" y="587342"/>
                  </a:lnTo>
                  <a:lnTo>
                    <a:pt x="622296" y="622347"/>
                  </a:lnTo>
                  <a:lnTo>
                    <a:pt x="587292" y="653158"/>
                  </a:lnTo>
                  <a:lnTo>
                    <a:pt x="548528" y="679341"/>
                  </a:lnTo>
                  <a:lnTo>
                    <a:pt x="506439" y="700462"/>
                  </a:lnTo>
                  <a:lnTo>
                    <a:pt x="461459" y="716086"/>
                  </a:lnTo>
                  <a:lnTo>
                    <a:pt x="414023" y="725779"/>
                  </a:lnTo>
                  <a:lnTo>
                    <a:pt x="364566" y="729106"/>
                  </a:lnTo>
                  <a:lnTo>
                    <a:pt x="315096" y="725779"/>
                  </a:lnTo>
                  <a:lnTo>
                    <a:pt x="267649" y="716086"/>
                  </a:lnTo>
                  <a:lnTo>
                    <a:pt x="222659" y="700462"/>
                  </a:lnTo>
                  <a:lnTo>
                    <a:pt x="180562" y="679341"/>
                  </a:lnTo>
                  <a:lnTo>
                    <a:pt x="141790" y="653158"/>
                  </a:lnTo>
                  <a:lnTo>
                    <a:pt x="106778" y="622347"/>
                  </a:lnTo>
                  <a:lnTo>
                    <a:pt x="75961" y="587342"/>
                  </a:lnTo>
                  <a:lnTo>
                    <a:pt x="49773" y="548578"/>
                  </a:lnTo>
                  <a:lnTo>
                    <a:pt x="28649" y="506489"/>
                  </a:lnTo>
                  <a:lnTo>
                    <a:pt x="13022" y="461510"/>
                  </a:lnTo>
                  <a:lnTo>
                    <a:pt x="3328" y="414074"/>
                  </a:lnTo>
                  <a:lnTo>
                    <a:pt x="0" y="364616"/>
                  </a:lnTo>
                  <a:close/>
                </a:path>
              </a:pathLst>
            </a:custGeom>
            <a:ln w="25400">
              <a:solidFill>
                <a:srgbClr val="03499E"/>
              </a:solidFill>
            </a:ln>
          </p:spPr>
          <p:txBody>
            <a:bodyPr wrap="square" lIns="0" tIns="0" rIns="0" bIns="0" rtlCol="0"/>
            <a:lstStyle/>
            <a:p>
              <a:endParaRPr/>
            </a:p>
          </p:txBody>
        </p:sp>
        <p:sp>
          <p:nvSpPr>
            <p:cNvPr id="11" name="object 11"/>
            <p:cNvSpPr/>
            <p:nvPr/>
          </p:nvSpPr>
          <p:spPr>
            <a:xfrm>
              <a:off x="1783080" y="2269782"/>
              <a:ext cx="9145905" cy="583565"/>
            </a:xfrm>
            <a:custGeom>
              <a:avLst/>
              <a:gdLst/>
              <a:ahLst/>
              <a:cxnLst/>
              <a:rect l="l" t="t" r="r" b="b"/>
              <a:pathLst>
                <a:path w="9145905" h="583564">
                  <a:moveTo>
                    <a:pt x="9145524" y="0"/>
                  </a:moveTo>
                  <a:lnTo>
                    <a:pt x="0" y="0"/>
                  </a:lnTo>
                  <a:lnTo>
                    <a:pt x="0" y="583272"/>
                  </a:lnTo>
                  <a:lnTo>
                    <a:pt x="9145524" y="583272"/>
                  </a:lnTo>
                  <a:lnTo>
                    <a:pt x="9145524" y="0"/>
                  </a:lnTo>
                  <a:close/>
                </a:path>
              </a:pathLst>
            </a:custGeom>
            <a:solidFill>
              <a:srgbClr val="E9E1D5"/>
            </a:solidFill>
          </p:spPr>
          <p:txBody>
            <a:bodyPr wrap="square" lIns="0" tIns="0" rIns="0" bIns="0" rtlCol="0"/>
            <a:lstStyle/>
            <a:p>
              <a:endParaRPr/>
            </a:p>
          </p:txBody>
        </p:sp>
        <p:sp>
          <p:nvSpPr>
            <p:cNvPr id="12" name="object 12"/>
            <p:cNvSpPr/>
            <p:nvPr/>
          </p:nvSpPr>
          <p:spPr>
            <a:xfrm>
              <a:off x="1783080" y="2269782"/>
              <a:ext cx="9145905" cy="583565"/>
            </a:xfrm>
            <a:custGeom>
              <a:avLst/>
              <a:gdLst/>
              <a:ahLst/>
              <a:cxnLst/>
              <a:rect l="l" t="t" r="r" b="b"/>
              <a:pathLst>
                <a:path w="9145905" h="583564">
                  <a:moveTo>
                    <a:pt x="0" y="583272"/>
                  </a:moveTo>
                  <a:lnTo>
                    <a:pt x="9145524" y="583272"/>
                  </a:lnTo>
                  <a:lnTo>
                    <a:pt x="9145524" y="0"/>
                  </a:lnTo>
                  <a:lnTo>
                    <a:pt x="0" y="0"/>
                  </a:lnTo>
                  <a:lnTo>
                    <a:pt x="0" y="583272"/>
                  </a:lnTo>
                  <a:close/>
                </a:path>
              </a:pathLst>
            </a:custGeom>
            <a:ln w="25400">
              <a:solidFill>
                <a:srgbClr val="01428F"/>
              </a:solidFill>
            </a:ln>
          </p:spPr>
          <p:txBody>
            <a:bodyPr wrap="square" lIns="0" tIns="0" rIns="0" bIns="0" rtlCol="0"/>
            <a:lstStyle/>
            <a:p>
              <a:endParaRPr/>
            </a:p>
          </p:txBody>
        </p:sp>
      </p:grpSp>
      <p:sp>
        <p:nvSpPr>
          <p:cNvPr id="13" name="object 13"/>
          <p:cNvSpPr txBox="1"/>
          <p:nvPr/>
        </p:nvSpPr>
        <p:spPr>
          <a:xfrm>
            <a:off x="2233676" y="2370201"/>
            <a:ext cx="5022850" cy="330835"/>
          </a:xfrm>
          <a:prstGeom prst="rect">
            <a:avLst/>
          </a:prstGeom>
        </p:spPr>
        <p:txBody>
          <a:bodyPr vert="horz" wrap="square" lIns="0" tIns="13335" rIns="0" bIns="0" rtlCol="0">
            <a:spAutoFit/>
          </a:bodyPr>
          <a:lstStyle/>
          <a:p>
            <a:pPr marL="12700">
              <a:lnSpc>
                <a:spcPct val="100000"/>
              </a:lnSpc>
              <a:spcBef>
                <a:spcPts val="105"/>
              </a:spcBef>
            </a:pPr>
            <a:r>
              <a:rPr sz="2000" dirty="0">
                <a:solidFill>
                  <a:srgbClr val="03499E"/>
                </a:solidFill>
                <a:latin typeface="Times New Roman"/>
                <a:cs typeface="Times New Roman"/>
              </a:rPr>
              <a:t>LCNT</a:t>
            </a:r>
            <a:r>
              <a:rPr sz="2000" spc="-50" dirty="0">
                <a:solidFill>
                  <a:srgbClr val="03499E"/>
                </a:solidFill>
                <a:latin typeface="Times New Roman"/>
                <a:cs typeface="Times New Roman"/>
              </a:rPr>
              <a:t> </a:t>
            </a:r>
            <a:r>
              <a:rPr sz="2000" dirty="0">
                <a:solidFill>
                  <a:srgbClr val="03499E"/>
                </a:solidFill>
                <a:latin typeface="Times New Roman"/>
                <a:cs typeface="Times New Roman"/>
              </a:rPr>
              <a:t>ký</a:t>
            </a:r>
            <a:r>
              <a:rPr sz="2000" spc="-20" dirty="0">
                <a:solidFill>
                  <a:srgbClr val="03499E"/>
                </a:solidFill>
                <a:latin typeface="Times New Roman"/>
                <a:cs typeface="Times New Roman"/>
              </a:rPr>
              <a:t> </a:t>
            </a:r>
            <a:r>
              <a:rPr sz="2000" dirty="0">
                <a:solidFill>
                  <a:srgbClr val="03499E"/>
                </a:solidFill>
                <a:latin typeface="Times New Roman"/>
                <a:cs typeface="Times New Roman"/>
              </a:rPr>
              <a:t>kết</a:t>
            </a:r>
            <a:r>
              <a:rPr sz="2000" spc="-15" dirty="0">
                <a:solidFill>
                  <a:srgbClr val="03499E"/>
                </a:solidFill>
                <a:latin typeface="Times New Roman"/>
                <a:cs typeface="Times New Roman"/>
              </a:rPr>
              <a:t> </a:t>
            </a:r>
            <a:r>
              <a:rPr sz="2000" dirty="0">
                <a:solidFill>
                  <a:srgbClr val="03499E"/>
                </a:solidFill>
                <a:latin typeface="Times New Roman"/>
                <a:cs typeface="Times New Roman"/>
              </a:rPr>
              <a:t>hợp</a:t>
            </a:r>
            <a:r>
              <a:rPr sz="2000" spc="-5" dirty="0">
                <a:solidFill>
                  <a:srgbClr val="03499E"/>
                </a:solidFill>
                <a:latin typeface="Times New Roman"/>
                <a:cs typeface="Times New Roman"/>
              </a:rPr>
              <a:t> </a:t>
            </a:r>
            <a:r>
              <a:rPr sz="2000" dirty="0">
                <a:solidFill>
                  <a:srgbClr val="03499E"/>
                </a:solidFill>
                <a:latin typeface="Times New Roman"/>
                <a:cs typeface="Times New Roman"/>
              </a:rPr>
              <a:t>đồng</a:t>
            </a:r>
            <a:r>
              <a:rPr sz="2000" spc="-35" dirty="0">
                <a:solidFill>
                  <a:srgbClr val="03499E"/>
                </a:solidFill>
                <a:latin typeface="Times New Roman"/>
                <a:cs typeface="Times New Roman"/>
              </a:rPr>
              <a:t> </a:t>
            </a:r>
            <a:r>
              <a:rPr sz="2000" dirty="0">
                <a:solidFill>
                  <a:srgbClr val="03499E"/>
                </a:solidFill>
                <a:latin typeface="Times New Roman"/>
                <a:cs typeface="Times New Roman"/>
              </a:rPr>
              <a:t>dầu</a:t>
            </a:r>
            <a:r>
              <a:rPr sz="2000" spc="-15" dirty="0">
                <a:solidFill>
                  <a:srgbClr val="03499E"/>
                </a:solidFill>
                <a:latin typeface="Times New Roman"/>
                <a:cs typeface="Times New Roman"/>
              </a:rPr>
              <a:t> </a:t>
            </a:r>
            <a:r>
              <a:rPr sz="2000" dirty="0">
                <a:solidFill>
                  <a:srgbClr val="03499E"/>
                </a:solidFill>
                <a:latin typeface="Times New Roman"/>
                <a:cs typeface="Times New Roman"/>
              </a:rPr>
              <a:t>khí</a:t>
            </a:r>
            <a:r>
              <a:rPr sz="2000" spc="-15" dirty="0">
                <a:solidFill>
                  <a:srgbClr val="03499E"/>
                </a:solidFill>
                <a:latin typeface="Times New Roman"/>
                <a:cs typeface="Times New Roman"/>
              </a:rPr>
              <a:t> </a:t>
            </a:r>
            <a:r>
              <a:rPr sz="2000" b="1" i="1" dirty="0">
                <a:solidFill>
                  <a:srgbClr val="03499E"/>
                </a:solidFill>
                <a:latin typeface="Times New Roman"/>
                <a:cs typeface="Times New Roman"/>
              </a:rPr>
              <a:t>theo</a:t>
            </a:r>
            <a:r>
              <a:rPr sz="2000" b="1" i="1" spc="-15" dirty="0">
                <a:solidFill>
                  <a:srgbClr val="03499E"/>
                </a:solidFill>
                <a:latin typeface="Times New Roman"/>
                <a:cs typeface="Times New Roman"/>
              </a:rPr>
              <a:t> </a:t>
            </a:r>
            <a:r>
              <a:rPr sz="2000" b="1" i="1" dirty="0">
                <a:solidFill>
                  <a:srgbClr val="03499E"/>
                </a:solidFill>
                <a:latin typeface="Times New Roman"/>
                <a:cs typeface="Times New Roman"/>
              </a:rPr>
              <a:t>PL</a:t>
            </a:r>
            <a:r>
              <a:rPr sz="2000" b="1" i="1" spc="-85" dirty="0">
                <a:solidFill>
                  <a:srgbClr val="03499E"/>
                </a:solidFill>
                <a:latin typeface="Times New Roman"/>
                <a:cs typeface="Times New Roman"/>
              </a:rPr>
              <a:t> </a:t>
            </a:r>
            <a:r>
              <a:rPr sz="2000" b="1" i="1" dirty="0">
                <a:solidFill>
                  <a:srgbClr val="03499E"/>
                </a:solidFill>
                <a:latin typeface="Times New Roman"/>
                <a:cs typeface="Times New Roman"/>
              </a:rPr>
              <a:t>dầu</a:t>
            </a:r>
            <a:r>
              <a:rPr sz="2000" b="1" i="1" spc="-25" dirty="0">
                <a:solidFill>
                  <a:srgbClr val="03499E"/>
                </a:solidFill>
                <a:latin typeface="Times New Roman"/>
                <a:cs typeface="Times New Roman"/>
              </a:rPr>
              <a:t> </a:t>
            </a:r>
            <a:r>
              <a:rPr sz="2000" b="1" i="1" spc="-20" dirty="0">
                <a:solidFill>
                  <a:srgbClr val="03499E"/>
                </a:solidFill>
                <a:latin typeface="Times New Roman"/>
                <a:cs typeface="Times New Roman"/>
              </a:rPr>
              <a:t>khí.</a:t>
            </a:r>
            <a:endParaRPr sz="2000">
              <a:latin typeface="Times New Roman"/>
              <a:cs typeface="Times New Roman"/>
            </a:endParaRPr>
          </a:p>
        </p:txBody>
      </p:sp>
      <p:grpSp>
        <p:nvGrpSpPr>
          <p:cNvPr id="14" name="object 14"/>
          <p:cNvGrpSpPr/>
          <p:nvPr/>
        </p:nvGrpSpPr>
        <p:grpSpPr>
          <a:xfrm>
            <a:off x="1405763" y="2184145"/>
            <a:ext cx="9535795" cy="1556385"/>
            <a:chOff x="1405763" y="2184145"/>
            <a:chExt cx="9535795" cy="1556385"/>
          </a:xfrm>
        </p:grpSpPr>
        <p:sp>
          <p:nvSpPr>
            <p:cNvPr id="15" name="object 15"/>
            <p:cNvSpPr/>
            <p:nvPr/>
          </p:nvSpPr>
          <p:spPr>
            <a:xfrm>
              <a:off x="1418463" y="2196845"/>
              <a:ext cx="729615" cy="729615"/>
            </a:xfrm>
            <a:custGeom>
              <a:avLst/>
              <a:gdLst/>
              <a:ahLst/>
              <a:cxnLst/>
              <a:rect l="l" t="t" r="r" b="b"/>
              <a:pathLst>
                <a:path w="729614" h="729614">
                  <a:moveTo>
                    <a:pt x="364617" y="0"/>
                  </a:moveTo>
                  <a:lnTo>
                    <a:pt x="315130" y="3327"/>
                  </a:lnTo>
                  <a:lnTo>
                    <a:pt x="267670" y="13021"/>
                  </a:lnTo>
                  <a:lnTo>
                    <a:pt x="222670" y="28646"/>
                  </a:lnTo>
                  <a:lnTo>
                    <a:pt x="180565" y="49769"/>
                  </a:lnTo>
                  <a:lnTo>
                    <a:pt x="141789" y="75957"/>
                  </a:lnTo>
                  <a:lnTo>
                    <a:pt x="106775" y="106775"/>
                  </a:lnTo>
                  <a:lnTo>
                    <a:pt x="75957" y="141789"/>
                  </a:lnTo>
                  <a:lnTo>
                    <a:pt x="49769" y="180565"/>
                  </a:lnTo>
                  <a:lnTo>
                    <a:pt x="28646" y="222670"/>
                  </a:lnTo>
                  <a:lnTo>
                    <a:pt x="13021" y="267670"/>
                  </a:lnTo>
                  <a:lnTo>
                    <a:pt x="3327" y="315130"/>
                  </a:lnTo>
                  <a:lnTo>
                    <a:pt x="0" y="364616"/>
                  </a:lnTo>
                  <a:lnTo>
                    <a:pt x="3327" y="414074"/>
                  </a:lnTo>
                  <a:lnTo>
                    <a:pt x="13021" y="461510"/>
                  </a:lnTo>
                  <a:lnTo>
                    <a:pt x="28646" y="506489"/>
                  </a:lnTo>
                  <a:lnTo>
                    <a:pt x="49769" y="548578"/>
                  </a:lnTo>
                  <a:lnTo>
                    <a:pt x="75957" y="587342"/>
                  </a:lnTo>
                  <a:lnTo>
                    <a:pt x="106775" y="622347"/>
                  </a:lnTo>
                  <a:lnTo>
                    <a:pt x="141789" y="653158"/>
                  </a:lnTo>
                  <a:lnTo>
                    <a:pt x="180565" y="679341"/>
                  </a:lnTo>
                  <a:lnTo>
                    <a:pt x="222670" y="700462"/>
                  </a:lnTo>
                  <a:lnTo>
                    <a:pt x="267670" y="716086"/>
                  </a:lnTo>
                  <a:lnTo>
                    <a:pt x="315130" y="725779"/>
                  </a:lnTo>
                  <a:lnTo>
                    <a:pt x="364617" y="729106"/>
                  </a:lnTo>
                  <a:lnTo>
                    <a:pt x="414074" y="725779"/>
                  </a:lnTo>
                  <a:lnTo>
                    <a:pt x="461510" y="716086"/>
                  </a:lnTo>
                  <a:lnTo>
                    <a:pt x="506489" y="700462"/>
                  </a:lnTo>
                  <a:lnTo>
                    <a:pt x="548578" y="679341"/>
                  </a:lnTo>
                  <a:lnTo>
                    <a:pt x="587342" y="653158"/>
                  </a:lnTo>
                  <a:lnTo>
                    <a:pt x="622347" y="622347"/>
                  </a:lnTo>
                  <a:lnTo>
                    <a:pt x="653158" y="587342"/>
                  </a:lnTo>
                  <a:lnTo>
                    <a:pt x="679341" y="548578"/>
                  </a:lnTo>
                  <a:lnTo>
                    <a:pt x="700462" y="506489"/>
                  </a:lnTo>
                  <a:lnTo>
                    <a:pt x="716086" y="461510"/>
                  </a:lnTo>
                  <a:lnTo>
                    <a:pt x="725779" y="414074"/>
                  </a:lnTo>
                  <a:lnTo>
                    <a:pt x="729107" y="364616"/>
                  </a:lnTo>
                  <a:lnTo>
                    <a:pt x="725779" y="315130"/>
                  </a:lnTo>
                  <a:lnTo>
                    <a:pt x="716086" y="267670"/>
                  </a:lnTo>
                  <a:lnTo>
                    <a:pt x="700462" y="222670"/>
                  </a:lnTo>
                  <a:lnTo>
                    <a:pt x="679341" y="180565"/>
                  </a:lnTo>
                  <a:lnTo>
                    <a:pt x="653158" y="141789"/>
                  </a:lnTo>
                  <a:lnTo>
                    <a:pt x="622347" y="106775"/>
                  </a:lnTo>
                  <a:lnTo>
                    <a:pt x="587342" y="75957"/>
                  </a:lnTo>
                  <a:lnTo>
                    <a:pt x="548578" y="49769"/>
                  </a:lnTo>
                  <a:lnTo>
                    <a:pt x="506489" y="28646"/>
                  </a:lnTo>
                  <a:lnTo>
                    <a:pt x="461510" y="13021"/>
                  </a:lnTo>
                  <a:lnTo>
                    <a:pt x="414074" y="3327"/>
                  </a:lnTo>
                  <a:lnTo>
                    <a:pt x="364617" y="0"/>
                  </a:lnTo>
                  <a:close/>
                </a:path>
              </a:pathLst>
            </a:custGeom>
            <a:solidFill>
              <a:srgbClr val="E9E1D5"/>
            </a:solidFill>
          </p:spPr>
          <p:txBody>
            <a:bodyPr wrap="square" lIns="0" tIns="0" rIns="0" bIns="0" rtlCol="0"/>
            <a:lstStyle/>
            <a:p>
              <a:endParaRPr/>
            </a:p>
          </p:txBody>
        </p:sp>
        <p:sp>
          <p:nvSpPr>
            <p:cNvPr id="16" name="object 16"/>
            <p:cNvSpPr/>
            <p:nvPr/>
          </p:nvSpPr>
          <p:spPr>
            <a:xfrm>
              <a:off x="1418463" y="2196845"/>
              <a:ext cx="729615" cy="729615"/>
            </a:xfrm>
            <a:custGeom>
              <a:avLst/>
              <a:gdLst/>
              <a:ahLst/>
              <a:cxnLst/>
              <a:rect l="l" t="t" r="r" b="b"/>
              <a:pathLst>
                <a:path w="729614" h="729614">
                  <a:moveTo>
                    <a:pt x="0" y="364616"/>
                  </a:moveTo>
                  <a:lnTo>
                    <a:pt x="3327" y="315130"/>
                  </a:lnTo>
                  <a:lnTo>
                    <a:pt x="13021" y="267670"/>
                  </a:lnTo>
                  <a:lnTo>
                    <a:pt x="28646" y="222670"/>
                  </a:lnTo>
                  <a:lnTo>
                    <a:pt x="49769" y="180565"/>
                  </a:lnTo>
                  <a:lnTo>
                    <a:pt x="75957" y="141789"/>
                  </a:lnTo>
                  <a:lnTo>
                    <a:pt x="106775" y="106775"/>
                  </a:lnTo>
                  <a:lnTo>
                    <a:pt x="141789" y="75957"/>
                  </a:lnTo>
                  <a:lnTo>
                    <a:pt x="180565" y="49769"/>
                  </a:lnTo>
                  <a:lnTo>
                    <a:pt x="222670" y="28646"/>
                  </a:lnTo>
                  <a:lnTo>
                    <a:pt x="267670" y="13021"/>
                  </a:lnTo>
                  <a:lnTo>
                    <a:pt x="315130" y="3327"/>
                  </a:lnTo>
                  <a:lnTo>
                    <a:pt x="364617" y="0"/>
                  </a:lnTo>
                  <a:lnTo>
                    <a:pt x="414074" y="3327"/>
                  </a:lnTo>
                  <a:lnTo>
                    <a:pt x="461510" y="13021"/>
                  </a:lnTo>
                  <a:lnTo>
                    <a:pt x="506489" y="28646"/>
                  </a:lnTo>
                  <a:lnTo>
                    <a:pt x="548578" y="49769"/>
                  </a:lnTo>
                  <a:lnTo>
                    <a:pt x="587342" y="75957"/>
                  </a:lnTo>
                  <a:lnTo>
                    <a:pt x="622347" y="106775"/>
                  </a:lnTo>
                  <a:lnTo>
                    <a:pt x="653158" y="141789"/>
                  </a:lnTo>
                  <a:lnTo>
                    <a:pt x="679341" y="180565"/>
                  </a:lnTo>
                  <a:lnTo>
                    <a:pt x="700462" y="222670"/>
                  </a:lnTo>
                  <a:lnTo>
                    <a:pt x="716086" y="267670"/>
                  </a:lnTo>
                  <a:lnTo>
                    <a:pt x="725779" y="315130"/>
                  </a:lnTo>
                  <a:lnTo>
                    <a:pt x="729107" y="364616"/>
                  </a:lnTo>
                  <a:lnTo>
                    <a:pt x="725779" y="414074"/>
                  </a:lnTo>
                  <a:lnTo>
                    <a:pt x="716086" y="461510"/>
                  </a:lnTo>
                  <a:lnTo>
                    <a:pt x="700462" y="506489"/>
                  </a:lnTo>
                  <a:lnTo>
                    <a:pt x="679341" y="548578"/>
                  </a:lnTo>
                  <a:lnTo>
                    <a:pt x="653158" y="587342"/>
                  </a:lnTo>
                  <a:lnTo>
                    <a:pt x="622347" y="622347"/>
                  </a:lnTo>
                  <a:lnTo>
                    <a:pt x="587342" y="653158"/>
                  </a:lnTo>
                  <a:lnTo>
                    <a:pt x="548578" y="679341"/>
                  </a:lnTo>
                  <a:lnTo>
                    <a:pt x="506489" y="700462"/>
                  </a:lnTo>
                  <a:lnTo>
                    <a:pt x="461510" y="716086"/>
                  </a:lnTo>
                  <a:lnTo>
                    <a:pt x="414074" y="725779"/>
                  </a:lnTo>
                  <a:lnTo>
                    <a:pt x="364617" y="729106"/>
                  </a:lnTo>
                  <a:lnTo>
                    <a:pt x="315130" y="725779"/>
                  </a:lnTo>
                  <a:lnTo>
                    <a:pt x="267670" y="716086"/>
                  </a:lnTo>
                  <a:lnTo>
                    <a:pt x="222670" y="700462"/>
                  </a:lnTo>
                  <a:lnTo>
                    <a:pt x="180565" y="679341"/>
                  </a:lnTo>
                  <a:lnTo>
                    <a:pt x="141789" y="653158"/>
                  </a:lnTo>
                  <a:lnTo>
                    <a:pt x="106775" y="622347"/>
                  </a:lnTo>
                  <a:lnTo>
                    <a:pt x="75957" y="587342"/>
                  </a:lnTo>
                  <a:lnTo>
                    <a:pt x="49769" y="548578"/>
                  </a:lnTo>
                  <a:lnTo>
                    <a:pt x="28646" y="506489"/>
                  </a:lnTo>
                  <a:lnTo>
                    <a:pt x="13021" y="461510"/>
                  </a:lnTo>
                  <a:lnTo>
                    <a:pt x="3327" y="414074"/>
                  </a:lnTo>
                  <a:lnTo>
                    <a:pt x="0" y="364616"/>
                  </a:lnTo>
                  <a:close/>
                </a:path>
              </a:pathLst>
            </a:custGeom>
            <a:ln w="25400">
              <a:solidFill>
                <a:srgbClr val="03499E"/>
              </a:solidFill>
            </a:ln>
          </p:spPr>
          <p:txBody>
            <a:bodyPr wrap="square" lIns="0" tIns="0" rIns="0" bIns="0" rtlCol="0"/>
            <a:lstStyle/>
            <a:p>
              <a:endParaRPr/>
            </a:p>
          </p:txBody>
        </p:sp>
        <p:sp>
          <p:nvSpPr>
            <p:cNvPr id="17" name="object 17"/>
            <p:cNvSpPr/>
            <p:nvPr/>
          </p:nvSpPr>
          <p:spPr>
            <a:xfrm>
              <a:off x="2002409" y="3144558"/>
              <a:ext cx="8926195" cy="583565"/>
            </a:xfrm>
            <a:custGeom>
              <a:avLst/>
              <a:gdLst/>
              <a:ahLst/>
              <a:cxnLst/>
              <a:rect l="l" t="t" r="r" b="b"/>
              <a:pathLst>
                <a:path w="8926195" h="583564">
                  <a:moveTo>
                    <a:pt x="8926195" y="0"/>
                  </a:moveTo>
                  <a:lnTo>
                    <a:pt x="0" y="0"/>
                  </a:lnTo>
                  <a:lnTo>
                    <a:pt x="0" y="583272"/>
                  </a:lnTo>
                  <a:lnTo>
                    <a:pt x="8926195" y="583272"/>
                  </a:lnTo>
                  <a:lnTo>
                    <a:pt x="8926195" y="0"/>
                  </a:lnTo>
                  <a:close/>
                </a:path>
              </a:pathLst>
            </a:custGeom>
            <a:solidFill>
              <a:srgbClr val="E9E1D5"/>
            </a:solidFill>
          </p:spPr>
          <p:txBody>
            <a:bodyPr wrap="square" lIns="0" tIns="0" rIns="0" bIns="0" rtlCol="0"/>
            <a:lstStyle/>
            <a:p>
              <a:endParaRPr/>
            </a:p>
          </p:txBody>
        </p:sp>
        <p:sp>
          <p:nvSpPr>
            <p:cNvPr id="18" name="object 18"/>
            <p:cNvSpPr/>
            <p:nvPr/>
          </p:nvSpPr>
          <p:spPr>
            <a:xfrm>
              <a:off x="2002409" y="3144558"/>
              <a:ext cx="8926195" cy="583565"/>
            </a:xfrm>
            <a:custGeom>
              <a:avLst/>
              <a:gdLst/>
              <a:ahLst/>
              <a:cxnLst/>
              <a:rect l="l" t="t" r="r" b="b"/>
              <a:pathLst>
                <a:path w="8926195" h="583564">
                  <a:moveTo>
                    <a:pt x="0" y="583272"/>
                  </a:moveTo>
                  <a:lnTo>
                    <a:pt x="8926195" y="583272"/>
                  </a:lnTo>
                  <a:lnTo>
                    <a:pt x="8926195" y="0"/>
                  </a:lnTo>
                  <a:lnTo>
                    <a:pt x="0" y="0"/>
                  </a:lnTo>
                  <a:lnTo>
                    <a:pt x="0" y="583272"/>
                  </a:lnTo>
                  <a:close/>
                </a:path>
              </a:pathLst>
            </a:custGeom>
            <a:ln w="25400">
              <a:solidFill>
                <a:srgbClr val="01428F"/>
              </a:solidFill>
            </a:ln>
          </p:spPr>
          <p:txBody>
            <a:bodyPr wrap="square" lIns="0" tIns="0" rIns="0" bIns="0" rtlCol="0"/>
            <a:lstStyle/>
            <a:p>
              <a:endParaRPr/>
            </a:p>
          </p:txBody>
        </p:sp>
      </p:grpSp>
      <p:sp>
        <p:nvSpPr>
          <p:cNvPr id="19" name="object 19"/>
          <p:cNvSpPr txBox="1"/>
          <p:nvPr/>
        </p:nvSpPr>
        <p:spPr>
          <a:xfrm>
            <a:off x="2453132" y="3245357"/>
            <a:ext cx="2525395" cy="330835"/>
          </a:xfrm>
          <a:prstGeom prst="rect">
            <a:avLst/>
          </a:prstGeom>
        </p:spPr>
        <p:txBody>
          <a:bodyPr vert="horz" wrap="square" lIns="0" tIns="13335" rIns="0" bIns="0" rtlCol="0">
            <a:spAutoFit/>
          </a:bodyPr>
          <a:lstStyle/>
          <a:p>
            <a:pPr marL="12700">
              <a:lnSpc>
                <a:spcPct val="100000"/>
              </a:lnSpc>
              <a:spcBef>
                <a:spcPts val="105"/>
              </a:spcBef>
            </a:pPr>
            <a:r>
              <a:rPr sz="2000" dirty="0">
                <a:solidFill>
                  <a:srgbClr val="03499E"/>
                </a:solidFill>
                <a:latin typeface="Times New Roman"/>
                <a:cs typeface="Times New Roman"/>
              </a:rPr>
              <a:t>LCNĐT</a:t>
            </a:r>
            <a:r>
              <a:rPr sz="2000" spc="-40" dirty="0">
                <a:solidFill>
                  <a:srgbClr val="03499E"/>
                </a:solidFill>
                <a:latin typeface="Times New Roman"/>
                <a:cs typeface="Times New Roman"/>
              </a:rPr>
              <a:t> </a:t>
            </a:r>
            <a:r>
              <a:rPr sz="2000" dirty="0">
                <a:solidFill>
                  <a:srgbClr val="03499E"/>
                </a:solidFill>
                <a:latin typeface="Times New Roman"/>
                <a:cs typeface="Times New Roman"/>
              </a:rPr>
              <a:t>theo</a:t>
            </a:r>
            <a:r>
              <a:rPr sz="2000" spc="-20" dirty="0">
                <a:solidFill>
                  <a:srgbClr val="03499E"/>
                </a:solidFill>
                <a:latin typeface="Times New Roman"/>
                <a:cs typeface="Times New Roman"/>
              </a:rPr>
              <a:t> </a:t>
            </a:r>
            <a:r>
              <a:rPr sz="2000" dirty="0">
                <a:solidFill>
                  <a:srgbClr val="03499E"/>
                </a:solidFill>
                <a:latin typeface="Times New Roman"/>
                <a:cs typeface="Times New Roman"/>
              </a:rPr>
              <a:t>PL</a:t>
            </a:r>
            <a:r>
              <a:rPr sz="2000" spc="-25" dirty="0">
                <a:solidFill>
                  <a:srgbClr val="03499E"/>
                </a:solidFill>
                <a:latin typeface="Times New Roman"/>
                <a:cs typeface="Times New Roman"/>
              </a:rPr>
              <a:t> </a:t>
            </a:r>
            <a:r>
              <a:rPr sz="2000" dirty="0">
                <a:solidFill>
                  <a:srgbClr val="03499E"/>
                </a:solidFill>
                <a:latin typeface="Times New Roman"/>
                <a:cs typeface="Times New Roman"/>
              </a:rPr>
              <a:t>về</a:t>
            </a:r>
            <a:r>
              <a:rPr sz="2000" spc="-25" dirty="0">
                <a:solidFill>
                  <a:srgbClr val="03499E"/>
                </a:solidFill>
                <a:latin typeface="Times New Roman"/>
                <a:cs typeface="Times New Roman"/>
              </a:rPr>
              <a:t> PPP</a:t>
            </a:r>
            <a:endParaRPr sz="2000">
              <a:latin typeface="Times New Roman"/>
              <a:cs typeface="Times New Roman"/>
            </a:endParaRPr>
          </a:p>
        </p:txBody>
      </p:sp>
      <p:grpSp>
        <p:nvGrpSpPr>
          <p:cNvPr id="20" name="object 20"/>
          <p:cNvGrpSpPr/>
          <p:nvPr/>
        </p:nvGrpSpPr>
        <p:grpSpPr>
          <a:xfrm>
            <a:off x="1625219" y="3058922"/>
            <a:ext cx="9316085" cy="1556385"/>
            <a:chOff x="1625219" y="3058922"/>
            <a:chExt cx="9316085" cy="1556385"/>
          </a:xfrm>
        </p:grpSpPr>
        <p:sp>
          <p:nvSpPr>
            <p:cNvPr id="21" name="object 21"/>
            <p:cNvSpPr/>
            <p:nvPr/>
          </p:nvSpPr>
          <p:spPr>
            <a:xfrm>
              <a:off x="1637919" y="3071622"/>
              <a:ext cx="729615" cy="729615"/>
            </a:xfrm>
            <a:custGeom>
              <a:avLst/>
              <a:gdLst/>
              <a:ahLst/>
              <a:cxnLst/>
              <a:rect l="l" t="t" r="r" b="b"/>
              <a:pathLst>
                <a:path w="729614" h="729614">
                  <a:moveTo>
                    <a:pt x="364489" y="0"/>
                  </a:moveTo>
                  <a:lnTo>
                    <a:pt x="315032" y="3330"/>
                  </a:lnTo>
                  <a:lnTo>
                    <a:pt x="267596" y="13029"/>
                  </a:lnTo>
                  <a:lnTo>
                    <a:pt x="222617" y="28664"/>
                  </a:lnTo>
                  <a:lnTo>
                    <a:pt x="180528" y="49798"/>
                  </a:lnTo>
                  <a:lnTo>
                    <a:pt x="141764" y="75996"/>
                  </a:lnTo>
                  <a:lnTo>
                    <a:pt x="106759" y="106822"/>
                  </a:lnTo>
                  <a:lnTo>
                    <a:pt x="75948" y="141843"/>
                  </a:lnTo>
                  <a:lnTo>
                    <a:pt x="49765" y="180622"/>
                  </a:lnTo>
                  <a:lnTo>
                    <a:pt x="28644" y="222724"/>
                  </a:lnTo>
                  <a:lnTo>
                    <a:pt x="13020" y="267714"/>
                  </a:lnTo>
                  <a:lnTo>
                    <a:pt x="3327" y="315156"/>
                  </a:lnTo>
                  <a:lnTo>
                    <a:pt x="0" y="364616"/>
                  </a:lnTo>
                  <a:lnTo>
                    <a:pt x="3327" y="414074"/>
                  </a:lnTo>
                  <a:lnTo>
                    <a:pt x="13020" y="461510"/>
                  </a:lnTo>
                  <a:lnTo>
                    <a:pt x="28644" y="506489"/>
                  </a:lnTo>
                  <a:lnTo>
                    <a:pt x="49765" y="548578"/>
                  </a:lnTo>
                  <a:lnTo>
                    <a:pt x="75948" y="587342"/>
                  </a:lnTo>
                  <a:lnTo>
                    <a:pt x="106759" y="622347"/>
                  </a:lnTo>
                  <a:lnTo>
                    <a:pt x="141764" y="653158"/>
                  </a:lnTo>
                  <a:lnTo>
                    <a:pt x="180528" y="679341"/>
                  </a:lnTo>
                  <a:lnTo>
                    <a:pt x="222617" y="700462"/>
                  </a:lnTo>
                  <a:lnTo>
                    <a:pt x="267596" y="716086"/>
                  </a:lnTo>
                  <a:lnTo>
                    <a:pt x="315032" y="725779"/>
                  </a:lnTo>
                  <a:lnTo>
                    <a:pt x="364489" y="729107"/>
                  </a:lnTo>
                  <a:lnTo>
                    <a:pt x="413950" y="725779"/>
                  </a:lnTo>
                  <a:lnTo>
                    <a:pt x="461392" y="716086"/>
                  </a:lnTo>
                  <a:lnTo>
                    <a:pt x="506382" y="700462"/>
                  </a:lnTo>
                  <a:lnTo>
                    <a:pt x="548484" y="679341"/>
                  </a:lnTo>
                  <a:lnTo>
                    <a:pt x="587263" y="653158"/>
                  </a:lnTo>
                  <a:lnTo>
                    <a:pt x="622284" y="622347"/>
                  </a:lnTo>
                  <a:lnTo>
                    <a:pt x="653110" y="587342"/>
                  </a:lnTo>
                  <a:lnTo>
                    <a:pt x="679308" y="548578"/>
                  </a:lnTo>
                  <a:lnTo>
                    <a:pt x="700442" y="506489"/>
                  </a:lnTo>
                  <a:lnTo>
                    <a:pt x="716077" y="461510"/>
                  </a:lnTo>
                  <a:lnTo>
                    <a:pt x="725776" y="414074"/>
                  </a:lnTo>
                  <a:lnTo>
                    <a:pt x="729107" y="364616"/>
                  </a:lnTo>
                  <a:lnTo>
                    <a:pt x="725776" y="315156"/>
                  </a:lnTo>
                  <a:lnTo>
                    <a:pt x="716077" y="267714"/>
                  </a:lnTo>
                  <a:lnTo>
                    <a:pt x="700442" y="222724"/>
                  </a:lnTo>
                  <a:lnTo>
                    <a:pt x="679308" y="180622"/>
                  </a:lnTo>
                  <a:lnTo>
                    <a:pt x="653110" y="141843"/>
                  </a:lnTo>
                  <a:lnTo>
                    <a:pt x="622284" y="106822"/>
                  </a:lnTo>
                  <a:lnTo>
                    <a:pt x="587263" y="75996"/>
                  </a:lnTo>
                  <a:lnTo>
                    <a:pt x="548484" y="49798"/>
                  </a:lnTo>
                  <a:lnTo>
                    <a:pt x="506382" y="28664"/>
                  </a:lnTo>
                  <a:lnTo>
                    <a:pt x="461392" y="13029"/>
                  </a:lnTo>
                  <a:lnTo>
                    <a:pt x="413950" y="3330"/>
                  </a:lnTo>
                  <a:lnTo>
                    <a:pt x="364489" y="0"/>
                  </a:lnTo>
                  <a:close/>
                </a:path>
              </a:pathLst>
            </a:custGeom>
            <a:solidFill>
              <a:srgbClr val="E9E1D5"/>
            </a:solidFill>
          </p:spPr>
          <p:txBody>
            <a:bodyPr wrap="square" lIns="0" tIns="0" rIns="0" bIns="0" rtlCol="0"/>
            <a:lstStyle/>
            <a:p>
              <a:endParaRPr/>
            </a:p>
          </p:txBody>
        </p:sp>
        <p:sp>
          <p:nvSpPr>
            <p:cNvPr id="22" name="object 22"/>
            <p:cNvSpPr/>
            <p:nvPr/>
          </p:nvSpPr>
          <p:spPr>
            <a:xfrm>
              <a:off x="1637919" y="3071622"/>
              <a:ext cx="729615" cy="729615"/>
            </a:xfrm>
            <a:custGeom>
              <a:avLst/>
              <a:gdLst/>
              <a:ahLst/>
              <a:cxnLst/>
              <a:rect l="l" t="t" r="r" b="b"/>
              <a:pathLst>
                <a:path w="729614" h="729614">
                  <a:moveTo>
                    <a:pt x="0" y="364616"/>
                  </a:moveTo>
                  <a:lnTo>
                    <a:pt x="3327" y="315156"/>
                  </a:lnTo>
                  <a:lnTo>
                    <a:pt x="13020" y="267714"/>
                  </a:lnTo>
                  <a:lnTo>
                    <a:pt x="28644" y="222724"/>
                  </a:lnTo>
                  <a:lnTo>
                    <a:pt x="49765" y="180622"/>
                  </a:lnTo>
                  <a:lnTo>
                    <a:pt x="75948" y="141843"/>
                  </a:lnTo>
                  <a:lnTo>
                    <a:pt x="106759" y="106822"/>
                  </a:lnTo>
                  <a:lnTo>
                    <a:pt x="141764" y="75996"/>
                  </a:lnTo>
                  <a:lnTo>
                    <a:pt x="180528" y="49798"/>
                  </a:lnTo>
                  <a:lnTo>
                    <a:pt x="222617" y="28664"/>
                  </a:lnTo>
                  <a:lnTo>
                    <a:pt x="267596" y="13029"/>
                  </a:lnTo>
                  <a:lnTo>
                    <a:pt x="315032" y="3330"/>
                  </a:lnTo>
                  <a:lnTo>
                    <a:pt x="364489" y="0"/>
                  </a:lnTo>
                  <a:lnTo>
                    <a:pt x="413950" y="3330"/>
                  </a:lnTo>
                  <a:lnTo>
                    <a:pt x="461392" y="13029"/>
                  </a:lnTo>
                  <a:lnTo>
                    <a:pt x="506382" y="28664"/>
                  </a:lnTo>
                  <a:lnTo>
                    <a:pt x="548484" y="49798"/>
                  </a:lnTo>
                  <a:lnTo>
                    <a:pt x="587263" y="75996"/>
                  </a:lnTo>
                  <a:lnTo>
                    <a:pt x="622284" y="106822"/>
                  </a:lnTo>
                  <a:lnTo>
                    <a:pt x="653110" y="141843"/>
                  </a:lnTo>
                  <a:lnTo>
                    <a:pt x="679308" y="180622"/>
                  </a:lnTo>
                  <a:lnTo>
                    <a:pt x="700442" y="222724"/>
                  </a:lnTo>
                  <a:lnTo>
                    <a:pt x="716077" y="267714"/>
                  </a:lnTo>
                  <a:lnTo>
                    <a:pt x="725776" y="315156"/>
                  </a:lnTo>
                  <a:lnTo>
                    <a:pt x="729107" y="364616"/>
                  </a:lnTo>
                  <a:lnTo>
                    <a:pt x="725776" y="414074"/>
                  </a:lnTo>
                  <a:lnTo>
                    <a:pt x="716077" y="461510"/>
                  </a:lnTo>
                  <a:lnTo>
                    <a:pt x="700442" y="506489"/>
                  </a:lnTo>
                  <a:lnTo>
                    <a:pt x="679308" y="548578"/>
                  </a:lnTo>
                  <a:lnTo>
                    <a:pt x="653110" y="587342"/>
                  </a:lnTo>
                  <a:lnTo>
                    <a:pt x="622284" y="622347"/>
                  </a:lnTo>
                  <a:lnTo>
                    <a:pt x="587263" y="653158"/>
                  </a:lnTo>
                  <a:lnTo>
                    <a:pt x="548484" y="679341"/>
                  </a:lnTo>
                  <a:lnTo>
                    <a:pt x="506382" y="700462"/>
                  </a:lnTo>
                  <a:lnTo>
                    <a:pt x="461392" y="716086"/>
                  </a:lnTo>
                  <a:lnTo>
                    <a:pt x="413950" y="725779"/>
                  </a:lnTo>
                  <a:lnTo>
                    <a:pt x="364489" y="729107"/>
                  </a:lnTo>
                  <a:lnTo>
                    <a:pt x="315032" y="725779"/>
                  </a:lnTo>
                  <a:lnTo>
                    <a:pt x="267596" y="716086"/>
                  </a:lnTo>
                  <a:lnTo>
                    <a:pt x="222617" y="700462"/>
                  </a:lnTo>
                  <a:lnTo>
                    <a:pt x="180528" y="679341"/>
                  </a:lnTo>
                  <a:lnTo>
                    <a:pt x="141764" y="653158"/>
                  </a:lnTo>
                  <a:lnTo>
                    <a:pt x="106759" y="622347"/>
                  </a:lnTo>
                  <a:lnTo>
                    <a:pt x="75948" y="587342"/>
                  </a:lnTo>
                  <a:lnTo>
                    <a:pt x="49765" y="548578"/>
                  </a:lnTo>
                  <a:lnTo>
                    <a:pt x="28644" y="506489"/>
                  </a:lnTo>
                  <a:lnTo>
                    <a:pt x="13020" y="461510"/>
                  </a:lnTo>
                  <a:lnTo>
                    <a:pt x="3327" y="414074"/>
                  </a:lnTo>
                  <a:lnTo>
                    <a:pt x="0" y="364616"/>
                  </a:lnTo>
                  <a:close/>
                </a:path>
              </a:pathLst>
            </a:custGeom>
            <a:ln w="25400">
              <a:solidFill>
                <a:srgbClr val="03499E"/>
              </a:solidFill>
            </a:ln>
          </p:spPr>
          <p:txBody>
            <a:bodyPr wrap="square" lIns="0" tIns="0" rIns="0" bIns="0" rtlCol="0"/>
            <a:lstStyle/>
            <a:p>
              <a:endParaRPr/>
            </a:p>
          </p:txBody>
        </p:sp>
        <p:sp>
          <p:nvSpPr>
            <p:cNvPr id="23" name="object 23"/>
            <p:cNvSpPr/>
            <p:nvPr/>
          </p:nvSpPr>
          <p:spPr>
            <a:xfrm>
              <a:off x="2002409" y="4018826"/>
              <a:ext cx="8926195" cy="583565"/>
            </a:xfrm>
            <a:custGeom>
              <a:avLst/>
              <a:gdLst/>
              <a:ahLst/>
              <a:cxnLst/>
              <a:rect l="l" t="t" r="r" b="b"/>
              <a:pathLst>
                <a:path w="8926195" h="583564">
                  <a:moveTo>
                    <a:pt x="8926195" y="0"/>
                  </a:moveTo>
                  <a:lnTo>
                    <a:pt x="0" y="0"/>
                  </a:lnTo>
                  <a:lnTo>
                    <a:pt x="0" y="583272"/>
                  </a:lnTo>
                  <a:lnTo>
                    <a:pt x="8926195" y="583272"/>
                  </a:lnTo>
                  <a:lnTo>
                    <a:pt x="8926195" y="0"/>
                  </a:lnTo>
                  <a:close/>
                </a:path>
              </a:pathLst>
            </a:custGeom>
            <a:solidFill>
              <a:srgbClr val="E9E1D5"/>
            </a:solidFill>
          </p:spPr>
          <p:txBody>
            <a:bodyPr wrap="square" lIns="0" tIns="0" rIns="0" bIns="0" rtlCol="0"/>
            <a:lstStyle/>
            <a:p>
              <a:endParaRPr/>
            </a:p>
          </p:txBody>
        </p:sp>
        <p:sp>
          <p:nvSpPr>
            <p:cNvPr id="24" name="object 24"/>
            <p:cNvSpPr/>
            <p:nvPr/>
          </p:nvSpPr>
          <p:spPr>
            <a:xfrm>
              <a:off x="2002409" y="4018826"/>
              <a:ext cx="8926195" cy="583565"/>
            </a:xfrm>
            <a:custGeom>
              <a:avLst/>
              <a:gdLst/>
              <a:ahLst/>
              <a:cxnLst/>
              <a:rect l="l" t="t" r="r" b="b"/>
              <a:pathLst>
                <a:path w="8926195" h="583564">
                  <a:moveTo>
                    <a:pt x="0" y="583272"/>
                  </a:moveTo>
                  <a:lnTo>
                    <a:pt x="8926195" y="583272"/>
                  </a:lnTo>
                  <a:lnTo>
                    <a:pt x="8926195" y="0"/>
                  </a:lnTo>
                  <a:lnTo>
                    <a:pt x="0" y="0"/>
                  </a:lnTo>
                  <a:lnTo>
                    <a:pt x="0" y="583272"/>
                  </a:lnTo>
                  <a:close/>
                </a:path>
              </a:pathLst>
            </a:custGeom>
            <a:ln w="25400">
              <a:solidFill>
                <a:srgbClr val="01428F"/>
              </a:solidFill>
            </a:ln>
          </p:spPr>
          <p:txBody>
            <a:bodyPr wrap="square" lIns="0" tIns="0" rIns="0" bIns="0" rtlCol="0"/>
            <a:lstStyle/>
            <a:p>
              <a:endParaRPr/>
            </a:p>
          </p:txBody>
        </p:sp>
      </p:grpSp>
      <p:sp>
        <p:nvSpPr>
          <p:cNvPr id="25" name="object 25"/>
          <p:cNvSpPr txBox="1"/>
          <p:nvPr/>
        </p:nvSpPr>
        <p:spPr>
          <a:xfrm>
            <a:off x="2453132" y="3980129"/>
            <a:ext cx="8439785" cy="601345"/>
          </a:xfrm>
          <a:prstGeom prst="rect">
            <a:avLst/>
          </a:prstGeom>
        </p:spPr>
        <p:txBody>
          <a:bodyPr vert="horz" wrap="square" lIns="0" tIns="13335" rIns="0" bIns="0" rtlCol="0">
            <a:spAutoFit/>
          </a:bodyPr>
          <a:lstStyle/>
          <a:p>
            <a:pPr marL="12700">
              <a:lnSpc>
                <a:spcPts val="2265"/>
              </a:lnSpc>
              <a:spcBef>
                <a:spcPts val="105"/>
              </a:spcBef>
            </a:pPr>
            <a:r>
              <a:rPr sz="2000" dirty="0">
                <a:solidFill>
                  <a:srgbClr val="FF0000"/>
                </a:solidFill>
                <a:latin typeface="Times New Roman"/>
                <a:cs typeface="Times New Roman"/>
              </a:rPr>
              <a:t>Việc</a:t>
            </a:r>
            <a:r>
              <a:rPr sz="2000" spc="160" dirty="0">
                <a:solidFill>
                  <a:srgbClr val="FF0000"/>
                </a:solidFill>
                <a:latin typeface="Times New Roman"/>
                <a:cs typeface="Times New Roman"/>
              </a:rPr>
              <a:t> </a:t>
            </a:r>
            <a:r>
              <a:rPr sz="2000" dirty="0">
                <a:solidFill>
                  <a:srgbClr val="FF0000"/>
                </a:solidFill>
                <a:latin typeface="Times New Roman"/>
                <a:cs typeface="Times New Roman"/>
              </a:rPr>
              <a:t>LCNT</a:t>
            </a:r>
            <a:r>
              <a:rPr sz="2000" spc="125" dirty="0">
                <a:solidFill>
                  <a:srgbClr val="FF0000"/>
                </a:solidFill>
                <a:latin typeface="Times New Roman"/>
                <a:cs typeface="Times New Roman"/>
              </a:rPr>
              <a:t> </a:t>
            </a:r>
            <a:r>
              <a:rPr sz="2000" dirty="0">
                <a:solidFill>
                  <a:srgbClr val="FF0000"/>
                </a:solidFill>
                <a:latin typeface="Times New Roman"/>
                <a:cs typeface="Times New Roman"/>
              </a:rPr>
              <a:t>ở</a:t>
            </a:r>
            <a:r>
              <a:rPr sz="2000" spc="150" dirty="0">
                <a:solidFill>
                  <a:srgbClr val="FF0000"/>
                </a:solidFill>
                <a:latin typeface="Times New Roman"/>
                <a:cs typeface="Times New Roman"/>
              </a:rPr>
              <a:t> </a:t>
            </a:r>
            <a:r>
              <a:rPr sz="2000" dirty="0">
                <a:solidFill>
                  <a:srgbClr val="FF0000"/>
                </a:solidFill>
                <a:latin typeface="Times New Roman"/>
                <a:cs typeface="Times New Roman"/>
              </a:rPr>
              <a:t>nước</a:t>
            </a:r>
            <a:r>
              <a:rPr sz="2000" spc="145" dirty="0">
                <a:solidFill>
                  <a:srgbClr val="FF0000"/>
                </a:solidFill>
                <a:latin typeface="Times New Roman"/>
                <a:cs typeface="Times New Roman"/>
              </a:rPr>
              <a:t> </a:t>
            </a:r>
            <a:r>
              <a:rPr sz="2000" dirty="0">
                <a:solidFill>
                  <a:srgbClr val="FF0000"/>
                </a:solidFill>
                <a:latin typeface="Times New Roman"/>
                <a:cs typeface="Times New Roman"/>
              </a:rPr>
              <a:t>ngoài</a:t>
            </a:r>
            <a:r>
              <a:rPr sz="2000" spc="160" dirty="0">
                <a:solidFill>
                  <a:srgbClr val="FF0000"/>
                </a:solidFill>
                <a:latin typeface="Times New Roman"/>
                <a:cs typeface="Times New Roman"/>
              </a:rPr>
              <a:t> </a:t>
            </a:r>
            <a:r>
              <a:rPr sz="2000" dirty="0">
                <a:solidFill>
                  <a:srgbClr val="FF0000"/>
                </a:solidFill>
                <a:latin typeface="Times New Roman"/>
                <a:cs typeface="Times New Roman"/>
              </a:rPr>
              <a:t>thực</a:t>
            </a:r>
            <a:r>
              <a:rPr sz="2000" spc="155" dirty="0">
                <a:solidFill>
                  <a:srgbClr val="FF0000"/>
                </a:solidFill>
                <a:latin typeface="Times New Roman"/>
                <a:cs typeface="Times New Roman"/>
              </a:rPr>
              <a:t> </a:t>
            </a:r>
            <a:r>
              <a:rPr sz="2000" dirty="0">
                <a:solidFill>
                  <a:srgbClr val="FF0000"/>
                </a:solidFill>
                <a:latin typeface="Times New Roman"/>
                <a:cs typeface="Times New Roman"/>
              </a:rPr>
              <a:t>hiện</a:t>
            </a:r>
            <a:r>
              <a:rPr sz="2000" spc="150" dirty="0">
                <a:solidFill>
                  <a:srgbClr val="FF0000"/>
                </a:solidFill>
                <a:latin typeface="Times New Roman"/>
                <a:cs typeface="Times New Roman"/>
              </a:rPr>
              <a:t> </a:t>
            </a:r>
            <a:r>
              <a:rPr sz="2000" dirty="0">
                <a:solidFill>
                  <a:srgbClr val="FF0000"/>
                </a:solidFill>
                <a:latin typeface="Times New Roman"/>
                <a:cs typeface="Times New Roman"/>
              </a:rPr>
              <a:t>gói</a:t>
            </a:r>
            <a:r>
              <a:rPr sz="2000" spc="165" dirty="0">
                <a:solidFill>
                  <a:srgbClr val="FF0000"/>
                </a:solidFill>
                <a:latin typeface="Times New Roman"/>
                <a:cs typeface="Times New Roman"/>
              </a:rPr>
              <a:t> </a:t>
            </a:r>
            <a:r>
              <a:rPr sz="2000" dirty="0">
                <a:solidFill>
                  <a:srgbClr val="FF0000"/>
                </a:solidFill>
                <a:latin typeface="Times New Roman"/>
                <a:cs typeface="Times New Roman"/>
              </a:rPr>
              <a:t>thầu</a:t>
            </a:r>
            <a:r>
              <a:rPr sz="2000" spc="165" dirty="0">
                <a:solidFill>
                  <a:srgbClr val="FF0000"/>
                </a:solidFill>
                <a:latin typeface="Times New Roman"/>
                <a:cs typeface="Times New Roman"/>
              </a:rPr>
              <a:t> </a:t>
            </a:r>
            <a:r>
              <a:rPr sz="2000" dirty="0">
                <a:solidFill>
                  <a:srgbClr val="FF0000"/>
                </a:solidFill>
                <a:latin typeface="Times New Roman"/>
                <a:cs typeface="Times New Roman"/>
              </a:rPr>
              <a:t>ở</a:t>
            </a:r>
            <a:r>
              <a:rPr sz="2000" spc="145" dirty="0">
                <a:solidFill>
                  <a:srgbClr val="FF0000"/>
                </a:solidFill>
                <a:latin typeface="Times New Roman"/>
                <a:cs typeface="Times New Roman"/>
              </a:rPr>
              <a:t> </a:t>
            </a:r>
            <a:r>
              <a:rPr sz="2000" dirty="0">
                <a:solidFill>
                  <a:srgbClr val="FF0000"/>
                </a:solidFill>
                <a:latin typeface="Times New Roman"/>
                <a:cs typeface="Times New Roman"/>
              </a:rPr>
              <a:t>nước</a:t>
            </a:r>
            <a:r>
              <a:rPr sz="2000" spc="150" dirty="0">
                <a:solidFill>
                  <a:srgbClr val="FF0000"/>
                </a:solidFill>
                <a:latin typeface="Times New Roman"/>
                <a:cs typeface="Times New Roman"/>
              </a:rPr>
              <a:t> </a:t>
            </a:r>
            <a:r>
              <a:rPr sz="2000" dirty="0">
                <a:solidFill>
                  <a:srgbClr val="FF0000"/>
                </a:solidFill>
                <a:latin typeface="Times New Roman"/>
                <a:cs typeface="Times New Roman"/>
              </a:rPr>
              <a:t>ngoài</a:t>
            </a:r>
            <a:r>
              <a:rPr sz="2000" spc="155" dirty="0">
                <a:solidFill>
                  <a:srgbClr val="FF0000"/>
                </a:solidFill>
                <a:latin typeface="Times New Roman"/>
                <a:cs typeface="Times New Roman"/>
              </a:rPr>
              <a:t> </a:t>
            </a:r>
            <a:r>
              <a:rPr sz="2000" dirty="0">
                <a:solidFill>
                  <a:srgbClr val="FF0000"/>
                </a:solidFill>
                <a:latin typeface="Times New Roman"/>
                <a:cs typeface="Times New Roman"/>
              </a:rPr>
              <a:t>của</a:t>
            </a:r>
            <a:r>
              <a:rPr sz="2000" spc="160" dirty="0">
                <a:solidFill>
                  <a:srgbClr val="FF0000"/>
                </a:solidFill>
                <a:latin typeface="Times New Roman"/>
                <a:cs typeface="Times New Roman"/>
              </a:rPr>
              <a:t> </a:t>
            </a:r>
            <a:r>
              <a:rPr sz="2000" dirty="0">
                <a:solidFill>
                  <a:srgbClr val="FF0000"/>
                </a:solidFill>
                <a:latin typeface="Times New Roman"/>
                <a:cs typeface="Times New Roman"/>
              </a:rPr>
              <a:t>cơ</a:t>
            </a:r>
            <a:r>
              <a:rPr sz="2000" spc="150" dirty="0">
                <a:solidFill>
                  <a:srgbClr val="FF0000"/>
                </a:solidFill>
                <a:latin typeface="Times New Roman"/>
                <a:cs typeface="Times New Roman"/>
              </a:rPr>
              <a:t> </a:t>
            </a:r>
            <a:r>
              <a:rPr sz="2000" dirty="0">
                <a:solidFill>
                  <a:srgbClr val="FF0000"/>
                </a:solidFill>
                <a:latin typeface="Times New Roman"/>
                <a:cs typeface="Times New Roman"/>
              </a:rPr>
              <a:t>quan</a:t>
            </a:r>
            <a:r>
              <a:rPr sz="2000" spc="155" dirty="0">
                <a:solidFill>
                  <a:srgbClr val="FF0000"/>
                </a:solidFill>
                <a:latin typeface="Times New Roman"/>
                <a:cs typeface="Times New Roman"/>
              </a:rPr>
              <a:t> </a:t>
            </a:r>
            <a:r>
              <a:rPr sz="2000" dirty="0">
                <a:solidFill>
                  <a:srgbClr val="FF0000"/>
                </a:solidFill>
                <a:latin typeface="Times New Roman"/>
                <a:cs typeface="Times New Roman"/>
              </a:rPr>
              <a:t>đại</a:t>
            </a:r>
            <a:r>
              <a:rPr sz="2000" spc="145" dirty="0">
                <a:solidFill>
                  <a:srgbClr val="FF0000"/>
                </a:solidFill>
                <a:latin typeface="Times New Roman"/>
                <a:cs typeface="Times New Roman"/>
              </a:rPr>
              <a:t> </a:t>
            </a:r>
            <a:r>
              <a:rPr sz="2000" spc="-20" dirty="0">
                <a:solidFill>
                  <a:srgbClr val="FF0000"/>
                </a:solidFill>
                <a:latin typeface="Times New Roman"/>
                <a:cs typeface="Times New Roman"/>
              </a:rPr>
              <a:t>diện</a:t>
            </a:r>
            <a:endParaRPr sz="2000">
              <a:latin typeface="Times New Roman"/>
              <a:cs typeface="Times New Roman"/>
            </a:endParaRPr>
          </a:p>
          <a:p>
            <a:pPr marL="12700">
              <a:lnSpc>
                <a:spcPts val="2265"/>
              </a:lnSpc>
            </a:pPr>
            <a:r>
              <a:rPr sz="2000" dirty="0">
                <a:solidFill>
                  <a:srgbClr val="FF0000"/>
                </a:solidFill>
                <a:latin typeface="Times New Roman"/>
                <a:cs typeface="Times New Roman"/>
              </a:rPr>
              <a:t>VN</a:t>
            </a:r>
            <a:r>
              <a:rPr sz="2000" spc="-35" dirty="0">
                <a:solidFill>
                  <a:srgbClr val="FF0000"/>
                </a:solidFill>
                <a:latin typeface="Times New Roman"/>
                <a:cs typeface="Times New Roman"/>
              </a:rPr>
              <a:t> </a:t>
            </a:r>
            <a:r>
              <a:rPr sz="2000" dirty="0">
                <a:solidFill>
                  <a:srgbClr val="FF0000"/>
                </a:solidFill>
                <a:latin typeface="Times New Roman"/>
                <a:cs typeface="Times New Roman"/>
              </a:rPr>
              <a:t>ở</a:t>
            </a:r>
            <a:r>
              <a:rPr sz="2000" spc="-10" dirty="0">
                <a:solidFill>
                  <a:srgbClr val="FF0000"/>
                </a:solidFill>
                <a:latin typeface="Times New Roman"/>
                <a:cs typeface="Times New Roman"/>
              </a:rPr>
              <a:t> </a:t>
            </a:r>
            <a:r>
              <a:rPr sz="2000" dirty="0">
                <a:solidFill>
                  <a:srgbClr val="FF0000"/>
                </a:solidFill>
                <a:latin typeface="Times New Roman"/>
                <a:cs typeface="Times New Roman"/>
              </a:rPr>
              <a:t>nước</a:t>
            </a:r>
            <a:r>
              <a:rPr sz="2000" spc="-25" dirty="0">
                <a:solidFill>
                  <a:srgbClr val="FF0000"/>
                </a:solidFill>
                <a:latin typeface="Times New Roman"/>
                <a:cs typeface="Times New Roman"/>
              </a:rPr>
              <a:t> </a:t>
            </a:r>
            <a:r>
              <a:rPr sz="2000" dirty="0">
                <a:solidFill>
                  <a:srgbClr val="FF0000"/>
                </a:solidFill>
                <a:latin typeface="Times New Roman"/>
                <a:cs typeface="Times New Roman"/>
              </a:rPr>
              <a:t>ngoài</a:t>
            </a:r>
            <a:r>
              <a:rPr sz="2000" spc="-30" dirty="0">
                <a:solidFill>
                  <a:srgbClr val="FF0000"/>
                </a:solidFill>
                <a:latin typeface="Times New Roman"/>
                <a:cs typeface="Times New Roman"/>
              </a:rPr>
              <a:t> </a:t>
            </a:r>
            <a:r>
              <a:rPr sz="2000" dirty="0">
                <a:solidFill>
                  <a:srgbClr val="FF0000"/>
                </a:solidFill>
                <a:latin typeface="Times New Roman"/>
                <a:cs typeface="Times New Roman"/>
              </a:rPr>
              <a:t>thực</a:t>
            </a:r>
            <a:r>
              <a:rPr sz="2000" spc="-30" dirty="0">
                <a:solidFill>
                  <a:srgbClr val="FF0000"/>
                </a:solidFill>
                <a:latin typeface="Times New Roman"/>
                <a:cs typeface="Times New Roman"/>
              </a:rPr>
              <a:t> </a:t>
            </a:r>
            <a:r>
              <a:rPr sz="2000" dirty="0">
                <a:solidFill>
                  <a:srgbClr val="FF0000"/>
                </a:solidFill>
                <a:latin typeface="Times New Roman"/>
                <a:cs typeface="Times New Roman"/>
              </a:rPr>
              <a:t>hiện</a:t>
            </a:r>
            <a:r>
              <a:rPr sz="2000" spc="-15" dirty="0">
                <a:solidFill>
                  <a:srgbClr val="FF0000"/>
                </a:solidFill>
                <a:latin typeface="Times New Roman"/>
                <a:cs typeface="Times New Roman"/>
              </a:rPr>
              <a:t> </a:t>
            </a:r>
            <a:r>
              <a:rPr sz="2000" dirty="0">
                <a:solidFill>
                  <a:srgbClr val="FF0000"/>
                </a:solidFill>
                <a:latin typeface="Times New Roman"/>
                <a:cs typeface="Times New Roman"/>
              </a:rPr>
              <a:t>theo</a:t>
            </a:r>
            <a:r>
              <a:rPr sz="2000" spc="-25" dirty="0">
                <a:solidFill>
                  <a:srgbClr val="FF0000"/>
                </a:solidFill>
                <a:latin typeface="Times New Roman"/>
                <a:cs typeface="Times New Roman"/>
              </a:rPr>
              <a:t> </a:t>
            </a:r>
            <a:r>
              <a:rPr sz="2000" dirty="0">
                <a:solidFill>
                  <a:srgbClr val="FF0000"/>
                </a:solidFill>
                <a:latin typeface="Times New Roman"/>
                <a:cs typeface="Times New Roman"/>
              </a:rPr>
              <a:t>pháp</a:t>
            </a:r>
            <a:r>
              <a:rPr sz="2000" spc="-30" dirty="0">
                <a:solidFill>
                  <a:srgbClr val="FF0000"/>
                </a:solidFill>
                <a:latin typeface="Times New Roman"/>
                <a:cs typeface="Times New Roman"/>
              </a:rPr>
              <a:t> </a:t>
            </a:r>
            <a:r>
              <a:rPr sz="2000" dirty="0">
                <a:solidFill>
                  <a:srgbClr val="FF0000"/>
                </a:solidFill>
                <a:latin typeface="Times New Roman"/>
                <a:cs typeface="Times New Roman"/>
              </a:rPr>
              <a:t>luật</a:t>
            </a:r>
            <a:r>
              <a:rPr sz="2000" spc="-25" dirty="0">
                <a:solidFill>
                  <a:srgbClr val="FF0000"/>
                </a:solidFill>
                <a:latin typeface="Times New Roman"/>
                <a:cs typeface="Times New Roman"/>
              </a:rPr>
              <a:t> </a:t>
            </a:r>
            <a:r>
              <a:rPr sz="2000" dirty="0">
                <a:solidFill>
                  <a:srgbClr val="FF0000"/>
                </a:solidFill>
                <a:latin typeface="Times New Roman"/>
                <a:cs typeface="Times New Roman"/>
              </a:rPr>
              <a:t>CQ</a:t>
            </a:r>
            <a:r>
              <a:rPr sz="2000" spc="-5" dirty="0">
                <a:solidFill>
                  <a:srgbClr val="FF0000"/>
                </a:solidFill>
                <a:latin typeface="Times New Roman"/>
                <a:cs typeface="Times New Roman"/>
              </a:rPr>
              <a:t> </a:t>
            </a:r>
            <a:r>
              <a:rPr sz="2000" dirty="0">
                <a:solidFill>
                  <a:srgbClr val="FF0000"/>
                </a:solidFill>
                <a:latin typeface="Times New Roman"/>
                <a:cs typeface="Times New Roman"/>
              </a:rPr>
              <a:t>đại</a:t>
            </a:r>
            <a:r>
              <a:rPr sz="2000" spc="-20" dirty="0">
                <a:solidFill>
                  <a:srgbClr val="FF0000"/>
                </a:solidFill>
                <a:latin typeface="Times New Roman"/>
                <a:cs typeface="Times New Roman"/>
              </a:rPr>
              <a:t> </a:t>
            </a:r>
            <a:r>
              <a:rPr sz="2000" dirty="0">
                <a:solidFill>
                  <a:srgbClr val="FF0000"/>
                </a:solidFill>
                <a:latin typeface="Times New Roman"/>
                <a:cs typeface="Times New Roman"/>
              </a:rPr>
              <a:t>diện</a:t>
            </a:r>
            <a:r>
              <a:rPr sz="2000" spc="-50" dirty="0">
                <a:solidFill>
                  <a:srgbClr val="FF0000"/>
                </a:solidFill>
                <a:latin typeface="Times New Roman"/>
                <a:cs typeface="Times New Roman"/>
              </a:rPr>
              <a:t> </a:t>
            </a:r>
            <a:r>
              <a:rPr sz="2000" spc="-10" dirty="0">
                <a:solidFill>
                  <a:srgbClr val="FF0000"/>
                </a:solidFill>
                <a:latin typeface="Times New Roman"/>
                <a:cs typeface="Times New Roman"/>
              </a:rPr>
              <a:t>Việt</a:t>
            </a:r>
            <a:r>
              <a:rPr sz="2000" spc="-25" dirty="0">
                <a:solidFill>
                  <a:srgbClr val="FF0000"/>
                </a:solidFill>
                <a:latin typeface="Times New Roman"/>
                <a:cs typeface="Times New Roman"/>
              </a:rPr>
              <a:t> </a:t>
            </a:r>
            <a:r>
              <a:rPr sz="2000" dirty="0">
                <a:solidFill>
                  <a:srgbClr val="FF0000"/>
                </a:solidFill>
                <a:latin typeface="Times New Roman"/>
                <a:cs typeface="Times New Roman"/>
              </a:rPr>
              <a:t>Nam</a:t>
            </a:r>
            <a:r>
              <a:rPr sz="2000" spc="-15" dirty="0">
                <a:solidFill>
                  <a:srgbClr val="FF0000"/>
                </a:solidFill>
                <a:latin typeface="Times New Roman"/>
                <a:cs typeface="Times New Roman"/>
              </a:rPr>
              <a:t> </a:t>
            </a:r>
            <a:r>
              <a:rPr sz="2000" dirty="0">
                <a:solidFill>
                  <a:srgbClr val="FF0000"/>
                </a:solidFill>
                <a:latin typeface="Times New Roman"/>
                <a:cs typeface="Times New Roman"/>
              </a:rPr>
              <a:t>ở</a:t>
            </a:r>
            <a:r>
              <a:rPr sz="2000" spc="-15" dirty="0">
                <a:solidFill>
                  <a:srgbClr val="FF0000"/>
                </a:solidFill>
                <a:latin typeface="Times New Roman"/>
                <a:cs typeface="Times New Roman"/>
              </a:rPr>
              <a:t> </a:t>
            </a:r>
            <a:r>
              <a:rPr sz="2000" dirty="0">
                <a:solidFill>
                  <a:srgbClr val="FF0000"/>
                </a:solidFill>
                <a:latin typeface="Times New Roman"/>
                <a:cs typeface="Times New Roman"/>
              </a:rPr>
              <a:t>nước</a:t>
            </a:r>
            <a:r>
              <a:rPr sz="2000" spc="-35" dirty="0">
                <a:solidFill>
                  <a:srgbClr val="FF0000"/>
                </a:solidFill>
                <a:latin typeface="Times New Roman"/>
                <a:cs typeface="Times New Roman"/>
              </a:rPr>
              <a:t> </a:t>
            </a:r>
            <a:r>
              <a:rPr sz="2000" spc="-10" dirty="0">
                <a:solidFill>
                  <a:srgbClr val="FF0000"/>
                </a:solidFill>
                <a:latin typeface="Times New Roman"/>
                <a:cs typeface="Times New Roman"/>
              </a:rPr>
              <a:t>ngoài</a:t>
            </a:r>
            <a:endParaRPr sz="2000">
              <a:latin typeface="Times New Roman"/>
              <a:cs typeface="Times New Roman"/>
            </a:endParaRPr>
          </a:p>
        </p:txBody>
      </p:sp>
      <p:grpSp>
        <p:nvGrpSpPr>
          <p:cNvPr id="26" name="object 26"/>
          <p:cNvGrpSpPr/>
          <p:nvPr/>
        </p:nvGrpSpPr>
        <p:grpSpPr>
          <a:xfrm>
            <a:off x="1625219" y="3933190"/>
            <a:ext cx="9316085" cy="1556385"/>
            <a:chOff x="1625219" y="3933190"/>
            <a:chExt cx="9316085" cy="1556385"/>
          </a:xfrm>
        </p:grpSpPr>
        <p:sp>
          <p:nvSpPr>
            <p:cNvPr id="27" name="object 27"/>
            <p:cNvSpPr/>
            <p:nvPr/>
          </p:nvSpPr>
          <p:spPr>
            <a:xfrm>
              <a:off x="1637919" y="3945890"/>
              <a:ext cx="729615" cy="729615"/>
            </a:xfrm>
            <a:custGeom>
              <a:avLst/>
              <a:gdLst/>
              <a:ahLst/>
              <a:cxnLst/>
              <a:rect l="l" t="t" r="r" b="b"/>
              <a:pathLst>
                <a:path w="729614" h="729614">
                  <a:moveTo>
                    <a:pt x="364489" y="0"/>
                  </a:moveTo>
                  <a:lnTo>
                    <a:pt x="315032" y="3327"/>
                  </a:lnTo>
                  <a:lnTo>
                    <a:pt x="267596" y="13021"/>
                  </a:lnTo>
                  <a:lnTo>
                    <a:pt x="222617" y="28646"/>
                  </a:lnTo>
                  <a:lnTo>
                    <a:pt x="180528" y="49769"/>
                  </a:lnTo>
                  <a:lnTo>
                    <a:pt x="141764" y="75957"/>
                  </a:lnTo>
                  <a:lnTo>
                    <a:pt x="106759" y="106775"/>
                  </a:lnTo>
                  <a:lnTo>
                    <a:pt x="75948" y="141789"/>
                  </a:lnTo>
                  <a:lnTo>
                    <a:pt x="49765" y="180565"/>
                  </a:lnTo>
                  <a:lnTo>
                    <a:pt x="28644" y="222670"/>
                  </a:lnTo>
                  <a:lnTo>
                    <a:pt x="13020" y="267670"/>
                  </a:lnTo>
                  <a:lnTo>
                    <a:pt x="3327" y="315130"/>
                  </a:lnTo>
                  <a:lnTo>
                    <a:pt x="0" y="364617"/>
                  </a:lnTo>
                  <a:lnTo>
                    <a:pt x="3327" y="414074"/>
                  </a:lnTo>
                  <a:lnTo>
                    <a:pt x="13020" y="461510"/>
                  </a:lnTo>
                  <a:lnTo>
                    <a:pt x="28644" y="506489"/>
                  </a:lnTo>
                  <a:lnTo>
                    <a:pt x="49765" y="548578"/>
                  </a:lnTo>
                  <a:lnTo>
                    <a:pt x="75948" y="587342"/>
                  </a:lnTo>
                  <a:lnTo>
                    <a:pt x="106759" y="622347"/>
                  </a:lnTo>
                  <a:lnTo>
                    <a:pt x="141764" y="653158"/>
                  </a:lnTo>
                  <a:lnTo>
                    <a:pt x="180528" y="679341"/>
                  </a:lnTo>
                  <a:lnTo>
                    <a:pt x="222617" y="700462"/>
                  </a:lnTo>
                  <a:lnTo>
                    <a:pt x="267596" y="716086"/>
                  </a:lnTo>
                  <a:lnTo>
                    <a:pt x="315032" y="725779"/>
                  </a:lnTo>
                  <a:lnTo>
                    <a:pt x="364489" y="729107"/>
                  </a:lnTo>
                  <a:lnTo>
                    <a:pt x="413950" y="725779"/>
                  </a:lnTo>
                  <a:lnTo>
                    <a:pt x="461392" y="716086"/>
                  </a:lnTo>
                  <a:lnTo>
                    <a:pt x="506382" y="700462"/>
                  </a:lnTo>
                  <a:lnTo>
                    <a:pt x="548484" y="679341"/>
                  </a:lnTo>
                  <a:lnTo>
                    <a:pt x="587263" y="653158"/>
                  </a:lnTo>
                  <a:lnTo>
                    <a:pt x="622284" y="622347"/>
                  </a:lnTo>
                  <a:lnTo>
                    <a:pt x="653110" y="587342"/>
                  </a:lnTo>
                  <a:lnTo>
                    <a:pt x="679308" y="548578"/>
                  </a:lnTo>
                  <a:lnTo>
                    <a:pt x="700442" y="506489"/>
                  </a:lnTo>
                  <a:lnTo>
                    <a:pt x="716077" y="461510"/>
                  </a:lnTo>
                  <a:lnTo>
                    <a:pt x="725776" y="414074"/>
                  </a:lnTo>
                  <a:lnTo>
                    <a:pt x="729107" y="364617"/>
                  </a:lnTo>
                  <a:lnTo>
                    <a:pt x="725776" y="315130"/>
                  </a:lnTo>
                  <a:lnTo>
                    <a:pt x="716077" y="267670"/>
                  </a:lnTo>
                  <a:lnTo>
                    <a:pt x="700442" y="222670"/>
                  </a:lnTo>
                  <a:lnTo>
                    <a:pt x="679308" y="180565"/>
                  </a:lnTo>
                  <a:lnTo>
                    <a:pt x="653110" y="141789"/>
                  </a:lnTo>
                  <a:lnTo>
                    <a:pt x="622284" y="106775"/>
                  </a:lnTo>
                  <a:lnTo>
                    <a:pt x="587263" y="75957"/>
                  </a:lnTo>
                  <a:lnTo>
                    <a:pt x="548484" y="49769"/>
                  </a:lnTo>
                  <a:lnTo>
                    <a:pt x="506382" y="28646"/>
                  </a:lnTo>
                  <a:lnTo>
                    <a:pt x="461392" y="13021"/>
                  </a:lnTo>
                  <a:lnTo>
                    <a:pt x="413950" y="3327"/>
                  </a:lnTo>
                  <a:lnTo>
                    <a:pt x="364489" y="0"/>
                  </a:lnTo>
                  <a:close/>
                </a:path>
              </a:pathLst>
            </a:custGeom>
            <a:solidFill>
              <a:srgbClr val="E9E1D5"/>
            </a:solidFill>
          </p:spPr>
          <p:txBody>
            <a:bodyPr wrap="square" lIns="0" tIns="0" rIns="0" bIns="0" rtlCol="0"/>
            <a:lstStyle/>
            <a:p>
              <a:endParaRPr/>
            </a:p>
          </p:txBody>
        </p:sp>
        <p:sp>
          <p:nvSpPr>
            <p:cNvPr id="28" name="object 28"/>
            <p:cNvSpPr/>
            <p:nvPr/>
          </p:nvSpPr>
          <p:spPr>
            <a:xfrm>
              <a:off x="1637919" y="3945890"/>
              <a:ext cx="729615" cy="729615"/>
            </a:xfrm>
            <a:custGeom>
              <a:avLst/>
              <a:gdLst/>
              <a:ahLst/>
              <a:cxnLst/>
              <a:rect l="l" t="t" r="r" b="b"/>
              <a:pathLst>
                <a:path w="729614" h="729614">
                  <a:moveTo>
                    <a:pt x="0" y="364617"/>
                  </a:moveTo>
                  <a:lnTo>
                    <a:pt x="3327" y="315130"/>
                  </a:lnTo>
                  <a:lnTo>
                    <a:pt x="13020" y="267670"/>
                  </a:lnTo>
                  <a:lnTo>
                    <a:pt x="28644" y="222670"/>
                  </a:lnTo>
                  <a:lnTo>
                    <a:pt x="49765" y="180565"/>
                  </a:lnTo>
                  <a:lnTo>
                    <a:pt x="75948" y="141789"/>
                  </a:lnTo>
                  <a:lnTo>
                    <a:pt x="106759" y="106775"/>
                  </a:lnTo>
                  <a:lnTo>
                    <a:pt x="141764" y="75957"/>
                  </a:lnTo>
                  <a:lnTo>
                    <a:pt x="180528" y="49769"/>
                  </a:lnTo>
                  <a:lnTo>
                    <a:pt x="222617" y="28646"/>
                  </a:lnTo>
                  <a:lnTo>
                    <a:pt x="267596" y="13021"/>
                  </a:lnTo>
                  <a:lnTo>
                    <a:pt x="315032" y="3327"/>
                  </a:lnTo>
                  <a:lnTo>
                    <a:pt x="364489" y="0"/>
                  </a:lnTo>
                  <a:lnTo>
                    <a:pt x="413950" y="3327"/>
                  </a:lnTo>
                  <a:lnTo>
                    <a:pt x="461392" y="13021"/>
                  </a:lnTo>
                  <a:lnTo>
                    <a:pt x="506382" y="28646"/>
                  </a:lnTo>
                  <a:lnTo>
                    <a:pt x="548484" y="49769"/>
                  </a:lnTo>
                  <a:lnTo>
                    <a:pt x="587263" y="75957"/>
                  </a:lnTo>
                  <a:lnTo>
                    <a:pt x="622284" y="106775"/>
                  </a:lnTo>
                  <a:lnTo>
                    <a:pt x="653110" y="141789"/>
                  </a:lnTo>
                  <a:lnTo>
                    <a:pt x="679308" y="180565"/>
                  </a:lnTo>
                  <a:lnTo>
                    <a:pt x="700442" y="222670"/>
                  </a:lnTo>
                  <a:lnTo>
                    <a:pt x="716077" y="267670"/>
                  </a:lnTo>
                  <a:lnTo>
                    <a:pt x="725776" y="315130"/>
                  </a:lnTo>
                  <a:lnTo>
                    <a:pt x="729107" y="364617"/>
                  </a:lnTo>
                  <a:lnTo>
                    <a:pt x="725776" y="414074"/>
                  </a:lnTo>
                  <a:lnTo>
                    <a:pt x="716077" y="461510"/>
                  </a:lnTo>
                  <a:lnTo>
                    <a:pt x="700442" y="506489"/>
                  </a:lnTo>
                  <a:lnTo>
                    <a:pt x="679308" y="548578"/>
                  </a:lnTo>
                  <a:lnTo>
                    <a:pt x="653110" y="587342"/>
                  </a:lnTo>
                  <a:lnTo>
                    <a:pt x="622284" y="622347"/>
                  </a:lnTo>
                  <a:lnTo>
                    <a:pt x="587263" y="653158"/>
                  </a:lnTo>
                  <a:lnTo>
                    <a:pt x="548484" y="679341"/>
                  </a:lnTo>
                  <a:lnTo>
                    <a:pt x="506382" y="700462"/>
                  </a:lnTo>
                  <a:lnTo>
                    <a:pt x="461392" y="716086"/>
                  </a:lnTo>
                  <a:lnTo>
                    <a:pt x="413950" y="725779"/>
                  </a:lnTo>
                  <a:lnTo>
                    <a:pt x="364489" y="729107"/>
                  </a:lnTo>
                  <a:lnTo>
                    <a:pt x="315032" y="725779"/>
                  </a:lnTo>
                  <a:lnTo>
                    <a:pt x="267596" y="716086"/>
                  </a:lnTo>
                  <a:lnTo>
                    <a:pt x="222617" y="700462"/>
                  </a:lnTo>
                  <a:lnTo>
                    <a:pt x="180528" y="679341"/>
                  </a:lnTo>
                  <a:lnTo>
                    <a:pt x="141764" y="653158"/>
                  </a:lnTo>
                  <a:lnTo>
                    <a:pt x="106759" y="622347"/>
                  </a:lnTo>
                  <a:lnTo>
                    <a:pt x="75948" y="587342"/>
                  </a:lnTo>
                  <a:lnTo>
                    <a:pt x="49765" y="548578"/>
                  </a:lnTo>
                  <a:lnTo>
                    <a:pt x="28644" y="506489"/>
                  </a:lnTo>
                  <a:lnTo>
                    <a:pt x="13020" y="461510"/>
                  </a:lnTo>
                  <a:lnTo>
                    <a:pt x="3327" y="414074"/>
                  </a:lnTo>
                  <a:lnTo>
                    <a:pt x="0" y="364617"/>
                  </a:lnTo>
                  <a:close/>
                </a:path>
              </a:pathLst>
            </a:custGeom>
            <a:ln w="25400">
              <a:solidFill>
                <a:srgbClr val="03499E"/>
              </a:solidFill>
            </a:ln>
          </p:spPr>
          <p:txBody>
            <a:bodyPr wrap="square" lIns="0" tIns="0" rIns="0" bIns="0" rtlCol="0"/>
            <a:lstStyle/>
            <a:p>
              <a:endParaRPr/>
            </a:p>
          </p:txBody>
        </p:sp>
        <p:sp>
          <p:nvSpPr>
            <p:cNvPr id="29" name="object 29"/>
            <p:cNvSpPr/>
            <p:nvPr/>
          </p:nvSpPr>
          <p:spPr>
            <a:xfrm>
              <a:off x="1783080" y="4893602"/>
              <a:ext cx="9145905" cy="583565"/>
            </a:xfrm>
            <a:custGeom>
              <a:avLst/>
              <a:gdLst/>
              <a:ahLst/>
              <a:cxnLst/>
              <a:rect l="l" t="t" r="r" b="b"/>
              <a:pathLst>
                <a:path w="9145905" h="583564">
                  <a:moveTo>
                    <a:pt x="9145524" y="0"/>
                  </a:moveTo>
                  <a:lnTo>
                    <a:pt x="0" y="0"/>
                  </a:lnTo>
                  <a:lnTo>
                    <a:pt x="0" y="583272"/>
                  </a:lnTo>
                  <a:lnTo>
                    <a:pt x="9145524" y="583272"/>
                  </a:lnTo>
                  <a:lnTo>
                    <a:pt x="9145524" y="0"/>
                  </a:lnTo>
                  <a:close/>
                </a:path>
              </a:pathLst>
            </a:custGeom>
            <a:solidFill>
              <a:srgbClr val="E9E1D5"/>
            </a:solidFill>
          </p:spPr>
          <p:txBody>
            <a:bodyPr wrap="square" lIns="0" tIns="0" rIns="0" bIns="0" rtlCol="0"/>
            <a:lstStyle/>
            <a:p>
              <a:endParaRPr/>
            </a:p>
          </p:txBody>
        </p:sp>
        <p:sp>
          <p:nvSpPr>
            <p:cNvPr id="30" name="object 30"/>
            <p:cNvSpPr/>
            <p:nvPr/>
          </p:nvSpPr>
          <p:spPr>
            <a:xfrm>
              <a:off x="1783080" y="4893602"/>
              <a:ext cx="9145905" cy="583565"/>
            </a:xfrm>
            <a:custGeom>
              <a:avLst/>
              <a:gdLst/>
              <a:ahLst/>
              <a:cxnLst/>
              <a:rect l="l" t="t" r="r" b="b"/>
              <a:pathLst>
                <a:path w="9145905" h="583564">
                  <a:moveTo>
                    <a:pt x="0" y="583272"/>
                  </a:moveTo>
                  <a:lnTo>
                    <a:pt x="9145524" y="583272"/>
                  </a:lnTo>
                  <a:lnTo>
                    <a:pt x="9145524" y="0"/>
                  </a:lnTo>
                  <a:lnTo>
                    <a:pt x="0" y="0"/>
                  </a:lnTo>
                  <a:lnTo>
                    <a:pt x="0" y="583272"/>
                  </a:lnTo>
                  <a:close/>
                </a:path>
              </a:pathLst>
            </a:custGeom>
            <a:ln w="25400">
              <a:solidFill>
                <a:srgbClr val="01428F"/>
              </a:solidFill>
            </a:ln>
          </p:spPr>
          <p:txBody>
            <a:bodyPr wrap="square" lIns="0" tIns="0" rIns="0" bIns="0" rtlCol="0"/>
            <a:lstStyle/>
            <a:p>
              <a:endParaRPr/>
            </a:p>
          </p:txBody>
        </p:sp>
      </p:grpSp>
      <p:sp>
        <p:nvSpPr>
          <p:cNvPr id="31" name="object 31"/>
          <p:cNvSpPr txBox="1"/>
          <p:nvPr/>
        </p:nvSpPr>
        <p:spPr>
          <a:xfrm>
            <a:off x="2233676" y="4855590"/>
            <a:ext cx="8660130" cy="600710"/>
          </a:xfrm>
          <a:prstGeom prst="rect">
            <a:avLst/>
          </a:prstGeom>
        </p:spPr>
        <p:txBody>
          <a:bodyPr vert="horz" wrap="square" lIns="0" tIns="51435" rIns="0" bIns="0" rtlCol="0">
            <a:spAutoFit/>
          </a:bodyPr>
          <a:lstStyle/>
          <a:p>
            <a:pPr marL="12700" marR="5080">
              <a:lnSpc>
                <a:spcPts val="2120"/>
              </a:lnSpc>
              <a:spcBef>
                <a:spcPts val="405"/>
              </a:spcBef>
            </a:pPr>
            <a:r>
              <a:rPr sz="2000" dirty="0">
                <a:solidFill>
                  <a:srgbClr val="03499E"/>
                </a:solidFill>
                <a:latin typeface="Times New Roman"/>
                <a:cs typeface="Times New Roman"/>
              </a:rPr>
              <a:t>ODA,</a:t>
            </a:r>
            <a:r>
              <a:rPr sz="2000" spc="80" dirty="0">
                <a:solidFill>
                  <a:srgbClr val="03499E"/>
                </a:solidFill>
                <a:latin typeface="Times New Roman"/>
                <a:cs typeface="Times New Roman"/>
              </a:rPr>
              <a:t> </a:t>
            </a:r>
            <a:r>
              <a:rPr sz="2000" dirty="0">
                <a:solidFill>
                  <a:srgbClr val="03499E"/>
                </a:solidFill>
                <a:latin typeface="Times New Roman"/>
                <a:cs typeface="Times New Roman"/>
              </a:rPr>
              <a:t>vốn</a:t>
            </a:r>
            <a:r>
              <a:rPr sz="2000" spc="95" dirty="0">
                <a:solidFill>
                  <a:srgbClr val="03499E"/>
                </a:solidFill>
                <a:latin typeface="Times New Roman"/>
                <a:cs typeface="Times New Roman"/>
              </a:rPr>
              <a:t> </a:t>
            </a:r>
            <a:r>
              <a:rPr sz="2000" dirty="0">
                <a:solidFill>
                  <a:srgbClr val="03499E"/>
                </a:solidFill>
                <a:latin typeface="Times New Roman"/>
                <a:cs typeface="Times New Roman"/>
              </a:rPr>
              <a:t>vay</a:t>
            </a:r>
            <a:r>
              <a:rPr sz="2000" spc="85" dirty="0">
                <a:solidFill>
                  <a:srgbClr val="03499E"/>
                </a:solidFill>
                <a:latin typeface="Times New Roman"/>
                <a:cs typeface="Times New Roman"/>
              </a:rPr>
              <a:t> </a:t>
            </a:r>
            <a:r>
              <a:rPr sz="2000" dirty="0">
                <a:solidFill>
                  <a:srgbClr val="03499E"/>
                </a:solidFill>
                <a:latin typeface="Times New Roman"/>
                <a:cs typeface="Times New Roman"/>
              </a:rPr>
              <a:t>ưu</a:t>
            </a:r>
            <a:r>
              <a:rPr sz="2000" spc="85" dirty="0">
                <a:solidFill>
                  <a:srgbClr val="03499E"/>
                </a:solidFill>
                <a:latin typeface="Times New Roman"/>
                <a:cs typeface="Times New Roman"/>
              </a:rPr>
              <a:t> </a:t>
            </a:r>
            <a:r>
              <a:rPr sz="2000" dirty="0">
                <a:solidFill>
                  <a:srgbClr val="03499E"/>
                </a:solidFill>
                <a:latin typeface="Times New Roman"/>
                <a:cs typeface="Times New Roman"/>
              </a:rPr>
              <a:t>đãi</a:t>
            </a:r>
            <a:r>
              <a:rPr sz="2000" spc="105" dirty="0">
                <a:solidFill>
                  <a:srgbClr val="03499E"/>
                </a:solidFill>
                <a:latin typeface="Times New Roman"/>
                <a:cs typeface="Times New Roman"/>
              </a:rPr>
              <a:t> </a:t>
            </a:r>
            <a:r>
              <a:rPr sz="2000" dirty="0">
                <a:solidFill>
                  <a:srgbClr val="03499E"/>
                </a:solidFill>
                <a:latin typeface="Times New Roman"/>
                <a:cs typeface="Times New Roman"/>
              </a:rPr>
              <a:t>theo</a:t>
            </a:r>
            <a:r>
              <a:rPr sz="2000" spc="95" dirty="0">
                <a:solidFill>
                  <a:srgbClr val="03499E"/>
                </a:solidFill>
                <a:latin typeface="Times New Roman"/>
                <a:cs typeface="Times New Roman"/>
              </a:rPr>
              <a:t> </a:t>
            </a:r>
            <a:r>
              <a:rPr sz="2000" dirty="0">
                <a:solidFill>
                  <a:srgbClr val="03499E"/>
                </a:solidFill>
                <a:latin typeface="Times New Roman"/>
                <a:cs typeface="Times New Roman"/>
              </a:rPr>
              <a:t>quy</a:t>
            </a:r>
            <a:r>
              <a:rPr sz="2000" spc="80" dirty="0">
                <a:solidFill>
                  <a:srgbClr val="03499E"/>
                </a:solidFill>
                <a:latin typeface="Times New Roman"/>
                <a:cs typeface="Times New Roman"/>
              </a:rPr>
              <a:t> </a:t>
            </a:r>
            <a:r>
              <a:rPr sz="2000" dirty="0">
                <a:solidFill>
                  <a:srgbClr val="03499E"/>
                </a:solidFill>
                <a:latin typeface="Times New Roman"/>
                <a:cs typeface="Times New Roman"/>
              </a:rPr>
              <a:t>định</a:t>
            </a:r>
            <a:r>
              <a:rPr sz="2000" spc="90" dirty="0">
                <a:solidFill>
                  <a:srgbClr val="03499E"/>
                </a:solidFill>
                <a:latin typeface="Times New Roman"/>
                <a:cs typeface="Times New Roman"/>
              </a:rPr>
              <a:t> </a:t>
            </a:r>
            <a:r>
              <a:rPr sz="2000" dirty="0">
                <a:solidFill>
                  <a:srgbClr val="03499E"/>
                </a:solidFill>
                <a:latin typeface="Times New Roman"/>
                <a:cs typeface="Times New Roman"/>
              </a:rPr>
              <a:t>của</a:t>
            </a:r>
            <a:r>
              <a:rPr sz="2000" spc="80" dirty="0">
                <a:solidFill>
                  <a:srgbClr val="03499E"/>
                </a:solidFill>
                <a:latin typeface="Times New Roman"/>
                <a:cs typeface="Times New Roman"/>
              </a:rPr>
              <a:t> </a:t>
            </a:r>
            <a:r>
              <a:rPr sz="2000" dirty="0">
                <a:solidFill>
                  <a:srgbClr val="03499E"/>
                </a:solidFill>
                <a:latin typeface="Times New Roman"/>
                <a:cs typeface="Times New Roman"/>
              </a:rPr>
              <a:t>điều</a:t>
            </a:r>
            <a:r>
              <a:rPr sz="2000" spc="100" dirty="0">
                <a:solidFill>
                  <a:srgbClr val="03499E"/>
                </a:solidFill>
                <a:latin typeface="Times New Roman"/>
                <a:cs typeface="Times New Roman"/>
              </a:rPr>
              <a:t> </a:t>
            </a:r>
            <a:r>
              <a:rPr sz="2000" dirty="0">
                <a:solidFill>
                  <a:srgbClr val="03499E"/>
                </a:solidFill>
                <a:latin typeface="Times New Roman"/>
                <a:cs typeface="Times New Roman"/>
              </a:rPr>
              <a:t>ước</a:t>
            </a:r>
            <a:r>
              <a:rPr sz="2000" spc="90" dirty="0">
                <a:solidFill>
                  <a:srgbClr val="03499E"/>
                </a:solidFill>
                <a:latin typeface="Times New Roman"/>
                <a:cs typeface="Times New Roman"/>
              </a:rPr>
              <a:t> </a:t>
            </a:r>
            <a:r>
              <a:rPr sz="2000" dirty="0">
                <a:solidFill>
                  <a:srgbClr val="03499E"/>
                </a:solidFill>
                <a:latin typeface="Times New Roman"/>
                <a:cs typeface="Times New Roman"/>
              </a:rPr>
              <a:t>và</a:t>
            </a:r>
            <a:r>
              <a:rPr sz="2000" spc="85" dirty="0">
                <a:solidFill>
                  <a:srgbClr val="03499E"/>
                </a:solidFill>
                <a:latin typeface="Times New Roman"/>
                <a:cs typeface="Times New Roman"/>
              </a:rPr>
              <a:t> </a:t>
            </a:r>
            <a:r>
              <a:rPr sz="2000" dirty="0">
                <a:solidFill>
                  <a:srgbClr val="03499E"/>
                </a:solidFill>
                <a:latin typeface="Times New Roman"/>
                <a:cs typeface="Times New Roman"/>
              </a:rPr>
              <a:t>thỏa</a:t>
            </a:r>
            <a:r>
              <a:rPr sz="2000" spc="90" dirty="0">
                <a:solidFill>
                  <a:srgbClr val="03499E"/>
                </a:solidFill>
                <a:latin typeface="Times New Roman"/>
                <a:cs typeface="Times New Roman"/>
              </a:rPr>
              <a:t> </a:t>
            </a:r>
            <a:r>
              <a:rPr sz="2000" dirty="0">
                <a:solidFill>
                  <a:srgbClr val="03499E"/>
                </a:solidFill>
                <a:latin typeface="Times New Roman"/>
                <a:cs typeface="Times New Roman"/>
              </a:rPr>
              <a:t>thuận</a:t>
            </a:r>
            <a:r>
              <a:rPr sz="2000" spc="95" dirty="0">
                <a:solidFill>
                  <a:srgbClr val="03499E"/>
                </a:solidFill>
                <a:latin typeface="Times New Roman"/>
                <a:cs typeface="Times New Roman"/>
              </a:rPr>
              <a:t> </a:t>
            </a:r>
            <a:r>
              <a:rPr sz="2000" dirty="0">
                <a:solidFill>
                  <a:srgbClr val="03499E"/>
                </a:solidFill>
                <a:latin typeface="Times New Roman"/>
                <a:cs typeface="Times New Roman"/>
              </a:rPr>
              <a:t>vay;</a:t>
            </a:r>
            <a:r>
              <a:rPr sz="2000" spc="85" dirty="0">
                <a:solidFill>
                  <a:srgbClr val="03499E"/>
                </a:solidFill>
                <a:latin typeface="Times New Roman"/>
                <a:cs typeface="Times New Roman"/>
              </a:rPr>
              <a:t> </a:t>
            </a:r>
            <a:r>
              <a:rPr sz="2000" dirty="0">
                <a:solidFill>
                  <a:srgbClr val="03499E"/>
                </a:solidFill>
                <a:latin typeface="Times New Roman"/>
                <a:cs typeface="Times New Roman"/>
              </a:rPr>
              <a:t>không</a:t>
            </a:r>
            <a:r>
              <a:rPr sz="2000" spc="95" dirty="0">
                <a:solidFill>
                  <a:srgbClr val="03499E"/>
                </a:solidFill>
                <a:latin typeface="Times New Roman"/>
                <a:cs typeface="Times New Roman"/>
              </a:rPr>
              <a:t> </a:t>
            </a:r>
            <a:r>
              <a:rPr sz="2000" dirty="0">
                <a:solidFill>
                  <a:srgbClr val="03499E"/>
                </a:solidFill>
                <a:latin typeface="Times New Roman"/>
                <a:cs typeface="Times New Roman"/>
              </a:rPr>
              <a:t>QĐ</a:t>
            </a:r>
            <a:r>
              <a:rPr sz="2000" spc="90" dirty="0">
                <a:solidFill>
                  <a:srgbClr val="03499E"/>
                </a:solidFill>
                <a:latin typeface="Times New Roman"/>
                <a:cs typeface="Times New Roman"/>
              </a:rPr>
              <a:t> </a:t>
            </a:r>
            <a:r>
              <a:rPr sz="2000" spc="-25" dirty="0">
                <a:solidFill>
                  <a:srgbClr val="03499E"/>
                </a:solidFill>
                <a:latin typeface="Times New Roman"/>
                <a:cs typeface="Times New Roman"/>
              </a:rPr>
              <a:t>thì </a:t>
            </a:r>
            <a:r>
              <a:rPr sz="2000" dirty="0">
                <a:solidFill>
                  <a:srgbClr val="03499E"/>
                </a:solidFill>
                <a:latin typeface="Times New Roman"/>
                <a:cs typeface="Times New Roman"/>
              </a:rPr>
              <a:t>AD</a:t>
            </a:r>
            <a:r>
              <a:rPr sz="2000" spc="-35" dirty="0">
                <a:solidFill>
                  <a:srgbClr val="03499E"/>
                </a:solidFill>
                <a:latin typeface="Times New Roman"/>
                <a:cs typeface="Times New Roman"/>
              </a:rPr>
              <a:t> </a:t>
            </a:r>
            <a:r>
              <a:rPr sz="2000" dirty="0">
                <a:solidFill>
                  <a:srgbClr val="03499E"/>
                </a:solidFill>
                <a:latin typeface="Times New Roman"/>
                <a:cs typeface="Times New Roman"/>
              </a:rPr>
              <a:t>Luật</a:t>
            </a:r>
            <a:r>
              <a:rPr sz="2000" spc="-20" dirty="0">
                <a:solidFill>
                  <a:srgbClr val="03499E"/>
                </a:solidFill>
                <a:latin typeface="Times New Roman"/>
                <a:cs typeface="Times New Roman"/>
              </a:rPr>
              <a:t> này.</a:t>
            </a:r>
            <a:endParaRPr sz="2000">
              <a:latin typeface="Times New Roman"/>
              <a:cs typeface="Times New Roman"/>
            </a:endParaRPr>
          </a:p>
        </p:txBody>
      </p:sp>
      <p:grpSp>
        <p:nvGrpSpPr>
          <p:cNvPr id="32" name="object 32"/>
          <p:cNvGrpSpPr/>
          <p:nvPr/>
        </p:nvGrpSpPr>
        <p:grpSpPr>
          <a:xfrm>
            <a:off x="1290574" y="4807965"/>
            <a:ext cx="9650730" cy="1557020"/>
            <a:chOff x="1290574" y="4807965"/>
            <a:chExt cx="9650730" cy="1557020"/>
          </a:xfrm>
        </p:grpSpPr>
        <p:sp>
          <p:nvSpPr>
            <p:cNvPr id="33" name="object 33"/>
            <p:cNvSpPr/>
            <p:nvPr/>
          </p:nvSpPr>
          <p:spPr>
            <a:xfrm>
              <a:off x="1418463" y="4820665"/>
              <a:ext cx="729615" cy="729615"/>
            </a:xfrm>
            <a:custGeom>
              <a:avLst/>
              <a:gdLst/>
              <a:ahLst/>
              <a:cxnLst/>
              <a:rect l="l" t="t" r="r" b="b"/>
              <a:pathLst>
                <a:path w="729614" h="729614">
                  <a:moveTo>
                    <a:pt x="364617" y="0"/>
                  </a:moveTo>
                  <a:lnTo>
                    <a:pt x="315130" y="3327"/>
                  </a:lnTo>
                  <a:lnTo>
                    <a:pt x="267670" y="13021"/>
                  </a:lnTo>
                  <a:lnTo>
                    <a:pt x="222670" y="28646"/>
                  </a:lnTo>
                  <a:lnTo>
                    <a:pt x="180565" y="49769"/>
                  </a:lnTo>
                  <a:lnTo>
                    <a:pt x="141789" y="75957"/>
                  </a:lnTo>
                  <a:lnTo>
                    <a:pt x="106775" y="106775"/>
                  </a:lnTo>
                  <a:lnTo>
                    <a:pt x="75957" y="141789"/>
                  </a:lnTo>
                  <a:lnTo>
                    <a:pt x="49769" y="180565"/>
                  </a:lnTo>
                  <a:lnTo>
                    <a:pt x="28646" y="222670"/>
                  </a:lnTo>
                  <a:lnTo>
                    <a:pt x="13021" y="267670"/>
                  </a:lnTo>
                  <a:lnTo>
                    <a:pt x="3327" y="315130"/>
                  </a:lnTo>
                  <a:lnTo>
                    <a:pt x="0" y="364616"/>
                  </a:lnTo>
                  <a:lnTo>
                    <a:pt x="3327" y="414074"/>
                  </a:lnTo>
                  <a:lnTo>
                    <a:pt x="13021" y="461510"/>
                  </a:lnTo>
                  <a:lnTo>
                    <a:pt x="28646" y="506489"/>
                  </a:lnTo>
                  <a:lnTo>
                    <a:pt x="49769" y="548578"/>
                  </a:lnTo>
                  <a:lnTo>
                    <a:pt x="75957" y="587342"/>
                  </a:lnTo>
                  <a:lnTo>
                    <a:pt x="106775" y="622347"/>
                  </a:lnTo>
                  <a:lnTo>
                    <a:pt x="141789" y="653158"/>
                  </a:lnTo>
                  <a:lnTo>
                    <a:pt x="180565" y="679341"/>
                  </a:lnTo>
                  <a:lnTo>
                    <a:pt x="222670" y="700462"/>
                  </a:lnTo>
                  <a:lnTo>
                    <a:pt x="267670" y="716086"/>
                  </a:lnTo>
                  <a:lnTo>
                    <a:pt x="315130" y="725779"/>
                  </a:lnTo>
                  <a:lnTo>
                    <a:pt x="364617" y="729106"/>
                  </a:lnTo>
                  <a:lnTo>
                    <a:pt x="414074" y="725779"/>
                  </a:lnTo>
                  <a:lnTo>
                    <a:pt x="461510" y="716086"/>
                  </a:lnTo>
                  <a:lnTo>
                    <a:pt x="506489" y="700462"/>
                  </a:lnTo>
                  <a:lnTo>
                    <a:pt x="548578" y="679341"/>
                  </a:lnTo>
                  <a:lnTo>
                    <a:pt x="587342" y="653158"/>
                  </a:lnTo>
                  <a:lnTo>
                    <a:pt x="622347" y="622347"/>
                  </a:lnTo>
                  <a:lnTo>
                    <a:pt x="653158" y="587342"/>
                  </a:lnTo>
                  <a:lnTo>
                    <a:pt x="679341" y="548578"/>
                  </a:lnTo>
                  <a:lnTo>
                    <a:pt x="700462" y="506489"/>
                  </a:lnTo>
                  <a:lnTo>
                    <a:pt x="716086" y="461510"/>
                  </a:lnTo>
                  <a:lnTo>
                    <a:pt x="725779" y="414074"/>
                  </a:lnTo>
                  <a:lnTo>
                    <a:pt x="729107" y="364616"/>
                  </a:lnTo>
                  <a:lnTo>
                    <a:pt x="725779" y="315130"/>
                  </a:lnTo>
                  <a:lnTo>
                    <a:pt x="716086" y="267670"/>
                  </a:lnTo>
                  <a:lnTo>
                    <a:pt x="700462" y="222670"/>
                  </a:lnTo>
                  <a:lnTo>
                    <a:pt x="679341" y="180565"/>
                  </a:lnTo>
                  <a:lnTo>
                    <a:pt x="653158" y="141789"/>
                  </a:lnTo>
                  <a:lnTo>
                    <a:pt x="622347" y="106775"/>
                  </a:lnTo>
                  <a:lnTo>
                    <a:pt x="587342" y="75957"/>
                  </a:lnTo>
                  <a:lnTo>
                    <a:pt x="548578" y="49769"/>
                  </a:lnTo>
                  <a:lnTo>
                    <a:pt x="506489" y="28646"/>
                  </a:lnTo>
                  <a:lnTo>
                    <a:pt x="461510" y="13021"/>
                  </a:lnTo>
                  <a:lnTo>
                    <a:pt x="414074" y="3327"/>
                  </a:lnTo>
                  <a:lnTo>
                    <a:pt x="364617" y="0"/>
                  </a:lnTo>
                  <a:close/>
                </a:path>
              </a:pathLst>
            </a:custGeom>
            <a:solidFill>
              <a:srgbClr val="E9E1D5"/>
            </a:solidFill>
          </p:spPr>
          <p:txBody>
            <a:bodyPr wrap="square" lIns="0" tIns="0" rIns="0" bIns="0" rtlCol="0"/>
            <a:lstStyle/>
            <a:p>
              <a:endParaRPr/>
            </a:p>
          </p:txBody>
        </p:sp>
        <p:sp>
          <p:nvSpPr>
            <p:cNvPr id="34" name="object 34"/>
            <p:cNvSpPr/>
            <p:nvPr/>
          </p:nvSpPr>
          <p:spPr>
            <a:xfrm>
              <a:off x="1418463" y="4820665"/>
              <a:ext cx="729615" cy="729615"/>
            </a:xfrm>
            <a:custGeom>
              <a:avLst/>
              <a:gdLst/>
              <a:ahLst/>
              <a:cxnLst/>
              <a:rect l="l" t="t" r="r" b="b"/>
              <a:pathLst>
                <a:path w="729614" h="729614">
                  <a:moveTo>
                    <a:pt x="0" y="364616"/>
                  </a:moveTo>
                  <a:lnTo>
                    <a:pt x="3327" y="315130"/>
                  </a:lnTo>
                  <a:lnTo>
                    <a:pt x="13021" y="267670"/>
                  </a:lnTo>
                  <a:lnTo>
                    <a:pt x="28646" y="222670"/>
                  </a:lnTo>
                  <a:lnTo>
                    <a:pt x="49769" y="180565"/>
                  </a:lnTo>
                  <a:lnTo>
                    <a:pt x="75957" y="141789"/>
                  </a:lnTo>
                  <a:lnTo>
                    <a:pt x="106775" y="106775"/>
                  </a:lnTo>
                  <a:lnTo>
                    <a:pt x="141789" y="75957"/>
                  </a:lnTo>
                  <a:lnTo>
                    <a:pt x="180565" y="49769"/>
                  </a:lnTo>
                  <a:lnTo>
                    <a:pt x="222670" y="28646"/>
                  </a:lnTo>
                  <a:lnTo>
                    <a:pt x="267670" y="13021"/>
                  </a:lnTo>
                  <a:lnTo>
                    <a:pt x="315130" y="3327"/>
                  </a:lnTo>
                  <a:lnTo>
                    <a:pt x="364617" y="0"/>
                  </a:lnTo>
                  <a:lnTo>
                    <a:pt x="414074" y="3327"/>
                  </a:lnTo>
                  <a:lnTo>
                    <a:pt x="461510" y="13021"/>
                  </a:lnTo>
                  <a:lnTo>
                    <a:pt x="506489" y="28646"/>
                  </a:lnTo>
                  <a:lnTo>
                    <a:pt x="548578" y="49769"/>
                  </a:lnTo>
                  <a:lnTo>
                    <a:pt x="587342" y="75957"/>
                  </a:lnTo>
                  <a:lnTo>
                    <a:pt x="622347" y="106775"/>
                  </a:lnTo>
                  <a:lnTo>
                    <a:pt x="653158" y="141789"/>
                  </a:lnTo>
                  <a:lnTo>
                    <a:pt x="679341" y="180565"/>
                  </a:lnTo>
                  <a:lnTo>
                    <a:pt x="700462" y="222670"/>
                  </a:lnTo>
                  <a:lnTo>
                    <a:pt x="716086" y="267670"/>
                  </a:lnTo>
                  <a:lnTo>
                    <a:pt x="725779" y="315130"/>
                  </a:lnTo>
                  <a:lnTo>
                    <a:pt x="729107" y="364616"/>
                  </a:lnTo>
                  <a:lnTo>
                    <a:pt x="725779" y="414074"/>
                  </a:lnTo>
                  <a:lnTo>
                    <a:pt x="716086" y="461510"/>
                  </a:lnTo>
                  <a:lnTo>
                    <a:pt x="700462" y="506489"/>
                  </a:lnTo>
                  <a:lnTo>
                    <a:pt x="679341" y="548578"/>
                  </a:lnTo>
                  <a:lnTo>
                    <a:pt x="653158" y="587342"/>
                  </a:lnTo>
                  <a:lnTo>
                    <a:pt x="622347" y="622347"/>
                  </a:lnTo>
                  <a:lnTo>
                    <a:pt x="587342" y="653158"/>
                  </a:lnTo>
                  <a:lnTo>
                    <a:pt x="548578" y="679341"/>
                  </a:lnTo>
                  <a:lnTo>
                    <a:pt x="506489" y="700462"/>
                  </a:lnTo>
                  <a:lnTo>
                    <a:pt x="461510" y="716086"/>
                  </a:lnTo>
                  <a:lnTo>
                    <a:pt x="414074" y="725779"/>
                  </a:lnTo>
                  <a:lnTo>
                    <a:pt x="364617" y="729106"/>
                  </a:lnTo>
                  <a:lnTo>
                    <a:pt x="315130" y="725779"/>
                  </a:lnTo>
                  <a:lnTo>
                    <a:pt x="267670" y="716086"/>
                  </a:lnTo>
                  <a:lnTo>
                    <a:pt x="222670" y="700462"/>
                  </a:lnTo>
                  <a:lnTo>
                    <a:pt x="180565" y="679341"/>
                  </a:lnTo>
                  <a:lnTo>
                    <a:pt x="141789" y="653158"/>
                  </a:lnTo>
                  <a:lnTo>
                    <a:pt x="106775" y="622347"/>
                  </a:lnTo>
                  <a:lnTo>
                    <a:pt x="75957" y="587342"/>
                  </a:lnTo>
                  <a:lnTo>
                    <a:pt x="49769" y="548578"/>
                  </a:lnTo>
                  <a:lnTo>
                    <a:pt x="28646" y="506489"/>
                  </a:lnTo>
                  <a:lnTo>
                    <a:pt x="13021" y="461510"/>
                  </a:lnTo>
                  <a:lnTo>
                    <a:pt x="3327" y="414074"/>
                  </a:lnTo>
                  <a:lnTo>
                    <a:pt x="0" y="364616"/>
                  </a:lnTo>
                  <a:close/>
                </a:path>
              </a:pathLst>
            </a:custGeom>
            <a:ln w="25400">
              <a:solidFill>
                <a:srgbClr val="03499E"/>
              </a:solidFill>
            </a:ln>
          </p:spPr>
          <p:txBody>
            <a:bodyPr wrap="square" lIns="0" tIns="0" rIns="0" bIns="0" rtlCol="0"/>
            <a:lstStyle/>
            <a:p>
              <a:endParaRPr/>
            </a:p>
          </p:txBody>
        </p:sp>
        <p:sp>
          <p:nvSpPr>
            <p:cNvPr id="35" name="object 35"/>
            <p:cNvSpPr/>
            <p:nvPr/>
          </p:nvSpPr>
          <p:spPr>
            <a:xfrm>
              <a:off x="1303274" y="5768390"/>
              <a:ext cx="9625330" cy="583565"/>
            </a:xfrm>
            <a:custGeom>
              <a:avLst/>
              <a:gdLst/>
              <a:ahLst/>
              <a:cxnLst/>
              <a:rect l="l" t="t" r="r" b="b"/>
              <a:pathLst>
                <a:path w="9625330" h="583564">
                  <a:moveTo>
                    <a:pt x="9625330" y="0"/>
                  </a:moveTo>
                  <a:lnTo>
                    <a:pt x="0" y="0"/>
                  </a:lnTo>
                  <a:lnTo>
                    <a:pt x="0" y="583272"/>
                  </a:lnTo>
                  <a:lnTo>
                    <a:pt x="9625330" y="583272"/>
                  </a:lnTo>
                  <a:lnTo>
                    <a:pt x="9625330" y="0"/>
                  </a:lnTo>
                  <a:close/>
                </a:path>
              </a:pathLst>
            </a:custGeom>
            <a:solidFill>
              <a:srgbClr val="E9E1D5"/>
            </a:solidFill>
          </p:spPr>
          <p:txBody>
            <a:bodyPr wrap="square" lIns="0" tIns="0" rIns="0" bIns="0" rtlCol="0"/>
            <a:lstStyle/>
            <a:p>
              <a:endParaRPr/>
            </a:p>
          </p:txBody>
        </p:sp>
        <p:sp>
          <p:nvSpPr>
            <p:cNvPr id="36" name="object 36"/>
            <p:cNvSpPr/>
            <p:nvPr/>
          </p:nvSpPr>
          <p:spPr>
            <a:xfrm>
              <a:off x="1303274" y="5768390"/>
              <a:ext cx="9625330" cy="583565"/>
            </a:xfrm>
            <a:custGeom>
              <a:avLst/>
              <a:gdLst/>
              <a:ahLst/>
              <a:cxnLst/>
              <a:rect l="l" t="t" r="r" b="b"/>
              <a:pathLst>
                <a:path w="9625330" h="583564">
                  <a:moveTo>
                    <a:pt x="0" y="583272"/>
                  </a:moveTo>
                  <a:lnTo>
                    <a:pt x="9625330" y="583272"/>
                  </a:lnTo>
                  <a:lnTo>
                    <a:pt x="9625330" y="0"/>
                  </a:lnTo>
                  <a:lnTo>
                    <a:pt x="0" y="0"/>
                  </a:lnTo>
                  <a:lnTo>
                    <a:pt x="0" y="583272"/>
                  </a:lnTo>
                  <a:close/>
                </a:path>
              </a:pathLst>
            </a:custGeom>
            <a:ln w="25400">
              <a:solidFill>
                <a:srgbClr val="01428F"/>
              </a:solidFill>
            </a:ln>
          </p:spPr>
          <p:txBody>
            <a:bodyPr wrap="square" lIns="0" tIns="0" rIns="0" bIns="0" rtlCol="0"/>
            <a:lstStyle/>
            <a:p>
              <a:endParaRPr/>
            </a:p>
          </p:txBody>
        </p:sp>
      </p:grpSp>
      <p:sp>
        <p:nvSpPr>
          <p:cNvPr id="37" name="object 37"/>
          <p:cNvSpPr txBox="1"/>
          <p:nvPr/>
        </p:nvSpPr>
        <p:spPr>
          <a:xfrm>
            <a:off x="1753616" y="5869635"/>
            <a:ext cx="8417560" cy="330835"/>
          </a:xfrm>
          <a:prstGeom prst="rect">
            <a:avLst/>
          </a:prstGeom>
        </p:spPr>
        <p:txBody>
          <a:bodyPr vert="horz" wrap="square" lIns="0" tIns="12700" rIns="0" bIns="0" rtlCol="0">
            <a:spAutoFit/>
          </a:bodyPr>
          <a:lstStyle/>
          <a:p>
            <a:pPr marL="12700">
              <a:lnSpc>
                <a:spcPct val="100000"/>
              </a:lnSpc>
              <a:spcBef>
                <a:spcPts val="100"/>
              </a:spcBef>
            </a:pPr>
            <a:r>
              <a:rPr sz="2000" dirty="0">
                <a:solidFill>
                  <a:srgbClr val="FF0000"/>
                </a:solidFill>
                <a:latin typeface="Times New Roman"/>
                <a:cs typeface="Times New Roman"/>
              </a:rPr>
              <a:t>Nội</a:t>
            </a:r>
            <a:r>
              <a:rPr sz="2000" spc="-25" dirty="0">
                <a:solidFill>
                  <a:srgbClr val="FF0000"/>
                </a:solidFill>
                <a:latin typeface="Times New Roman"/>
                <a:cs typeface="Times New Roman"/>
              </a:rPr>
              <a:t> </a:t>
            </a:r>
            <a:r>
              <a:rPr sz="2000" dirty="0">
                <a:solidFill>
                  <a:srgbClr val="FF0000"/>
                </a:solidFill>
                <a:latin typeface="Times New Roman"/>
                <a:cs typeface="Times New Roman"/>
              </a:rPr>
              <a:t>dung</a:t>
            </a:r>
            <a:r>
              <a:rPr sz="2000" spc="-30" dirty="0">
                <a:solidFill>
                  <a:srgbClr val="FF0000"/>
                </a:solidFill>
                <a:latin typeface="Times New Roman"/>
                <a:cs typeface="Times New Roman"/>
              </a:rPr>
              <a:t> </a:t>
            </a:r>
            <a:r>
              <a:rPr sz="2000" dirty="0">
                <a:solidFill>
                  <a:srgbClr val="FF0000"/>
                </a:solidFill>
                <a:latin typeface="Times New Roman"/>
                <a:cs typeface="Times New Roman"/>
              </a:rPr>
              <a:t>MS</a:t>
            </a:r>
            <a:r>
              <a:rPr sz="2000" spc="-15" dirty="0">
                <a:solidFill>
                  <a:srgbClr val="FF0000"/>
                </a:solidFill>
                <a:latin typeface="Times New Roman"/>
                <a:cs typeface="Times New Roman"/>
              </a:rPr>
              <a:t> </a:t>
            </a:r>
            <a:r>
              <a:rPr sz="2000" dirty="0">
                <a:solidFill>
                  <a:srgbClr val="FF0000"/>
                </a:solidFill>
                <a:latin typeface="Times New Roman"/>
                <a:cs typeface="Times New Roman"/>
              </a:rPr>
              <a:t>vừa</a:t>
            </a:r>
            <a:r>
              <a:rPr sz="2000" spc="-20" dirty="0">
                <a:solidFill>
                  <a:srgbClr val="FF0000"/>
                </a:solidFill>
                <a:latin typeface="Times New Roman"/>
                <a:cs typeface="Times New Roman"/>
              </a:rPr>
              <a:t> </a:t>
            </a:r>
            <a:r>
              <a:rPr sz="2000" dirty="0">
                <a:solidFill>
                  <a:srgbClr val="FF0000"/>
                </a:solidFill>
                <a:latin typeface="Times New Roman"/>
                <a:cs typeface="Times New Roman"/>
              </a:rPr>
              <a:t>thuộc</a:t>
            </a:r>
            <a:r>
              <a:rPr sz="2000" spc="-25" dirty="0">
                <a:solidFill>
                  <a:srgbClr val="FF0000"/>
                </a:solidFill>
                <a:latin typeface="Times New Roman"/>
                <a:cs typeface="Times New Roman"/>
              </a:rPr>
              <a:t> </a:t>
            </a:r>
            <a:r>
              <a:rPr sz="2000" dirty="0">
                <a:solidFill>
                  <a:srgbClr val="FF0000"/>
                </a:solidFill>
                <a:latin typeface="Times New Roman"/>
                <a:cs typeface="Times New Roman"/>
              </a:rPr>
              <a:t>Luật,</a:t>
            </a:r>
            <a:r>
              <a:rPr sz="2000" spc="-15" dirty="0">
                <a:solidFill>
                  <a:srgbClr val="FF0000"/>
                </a:solidFill>
                <a:latin typeface="Times New Roman"/>
                <a:cs typeface="Times New Roman"/>
              </a:rPr>
              <a:t> </a:t>
            </a:r>
            <a:r>
              <a:rPr sz="2000" dirty="0">
                <a:solidFill>
                  <a:srgbClr val="FF0000"/>
                </a:solidFill>
                <a:latin typeface="Times New Roman"/>
                <a:cs typeface="Times New Roman"/>
              </a:rPr>
              <a:t>vừa</a:t>
            </a:r>
            <a:r>
              <a:rPr sz="2000" spc="-25" dirty="0">
                <a:solidFill>
                  <a:srgbClr val="FF0000"/>
                </a:solidFill>
                <a:latin typeface="Times New Roman"/>
                <a:cs typeface="Times New Roman"/>
              </a:rPr>
              <a:t> </a:t>
            </a:r>
            <a:r>
              <a:rPr sz="2000" dirty="0">
                <a:solidFill>
                  <a:srgbClr val="FF0000"/>
                </a:solidFill>
                <a:latin typeface="Times New Roman"/>
                <a:cs typeface="Times New Roman"/>
              </a:rPr>
              <a:t>thuộc</a:t>
            </a:r>
            <a:r>
              <a:rPr sz="2000" spc="-20" dirty="0">
                <a:solidFill>
                  <a:srgbClr val="FF0000"/>
                </a:solidFill>
                <a:latin typeface="Times New Roman"/>
                <a:cs typeface="Times New Roman"/>
              </a:rPr>
              <a:t> </a:t>
            </a:r>
            <a:r>
              <a:rPr sz="2000" spc="-25" dirty="0">
                <a:solidFill>
                  <a:srgbClr val="FF0000"/>
                </a:solidFill>
                <a:latin typeface="Times New Roman"/>
                <a:cs typeface="Times New Roman"/>
              </a:rPr>
              <a:t>ĐUQT,</a:t>
            </a:r>
            <a:r>
              <a:rPr sz="2000" spc="-30" dirty="0">
                <a:solidFill>
                  <a:srgbClr val="FF0000"/>
                </a:solidFill>
                <a:latin typeface="Times New Roman"/>
                <a:cs typeface="Times New Roman"/>
              </a:rPr>
              <a:t> </a:t>
            </a:r>
            <a:r>
              <a:rPr sz="2000" b="1" i="1" dirty="0">
                <a:solidFill>
                  <a:srgbClr val="FF0000"/>
                </a:solidFill>
                <a:latin typeface="Times New Roman"/>
                <a:cs typeface="Times New Roman"/>
              </a:rPr>
              <a:t>người</a:t>
            </a:r>
            <a:r>
              <a:rPr sz="2000" b="1" i="1" spc="-15" dirty="0">
                <a:solidFill>
                  <a:srgbClr val="FF0000"/>
                </a:solidFill>
                <a:latin typeface="Times New Roman"/>
                <a:cs typeface="Times New Roman"/>
              </a:rPr>
              <a:t> </a:t>
            </a:r>
            <a:r>
              <a:rPr sz="2000" b="1" i="1" dirty="0">
                <a:solidFill>
                  <a:srgbClr val="FF0000"/>
                </a:solidFill>
                <a:latin typeface="Times New Roman"/>
                <a:cs typeface="Times New Roman"/>
              </a:rPr>
              <a:t>có</a:t>
            </a:r>
            <a:r>
              <a:rPr sz="2000" b="1" i="1" spc="-15" dirty="0">
                <a:solidFill>
                  <a:srgbClr val="FF0000"/>
                </a:solidFill>
                <a:latin typeface="Times New Roman"/>
                <a:cs typeface="Times New Roman"/>
              </a:rPr>
              <a:t> </a:t>
            </a:r>
            <a:r>
              <a:rPr sz="2000" b="1" i="1" dirty="0">
                <a:solidFill>
                  <a:srgbClr val="FF0000"/>
                </a:solidFill>
                <a:latin typeface="Times New Roman"/>
                <a:cs typeface="Times New Roman"/>
              </a:rPr>
              <a:t>thẩm</a:t>
            </a:r>
            <a:r>
              <a:rPr sz="2000" b="1" i="1" spc="-15" dirty="0">
                <a:solidFill>
                  <a:srgbClr val="FF0000"/>
                </a:solidFill>
                <a:latin typeface="Times New Roman"/>
                <a:cs typeface="Times New Roman"/>
              </a:rPr>
              <a:t> </a:t>
            </a:r>
            <a:r>
              <a:rPr sz="2000" b="1" i="1" dirty="0">
                <a:solidFill>
                  <a:srgbClr val="FF0000"/>
                </a:solidFill>
                <a:latin typeface="Times New Roman"/>
                <a:cs typeface="Times New Roman"/>
              </a:rPr>
              <a:t>quyền</a:t>
            </a:r>
            <a:r>
              <a:rPr sz="2000" b="1" i="1" spc="-20" dirty="0">
                <a:solidFill>
                  <a:srgbClr val="FF0000"/>
                </a:solidFill>
                <a:latin typeface="Times New Roman"/>
                <a:cs typeface="Times New Roman"/>
              </a:rPr>
              <a:t> </a:t>
            </a:r>
            <a:r>
              <a:rPr sz="2000" b="1" i="1" dirty="0">
                <a:solidFill>
                  <a:srgbClr val="FF0000"/>
                </a:solidFill>
                <a:latin typeface="Times New Roman"/>
                <a:cs typeface="Times New Roman"/>
              </a:rPr>
              <a:t>quyết</a:t>
            </a:r>
            <a:r>
              <a:rPr sz="2000" b="1" i="1" spc="-20" dirty="0">
                <a:solidFill>
                  <a:srgbClr val="FF0000"/>
                </a:solidFill>
                <a:latin typeface="Times New Roman"/>
                <a:cs typeface="Times New Roman"/>
              </a:rPr>
              <a:t> định</a:t>
            </a:r>
            <a:endParaRPr sz="2000">
              <a:latin typeface="Times New Roman"/>
              <a:cs typeface="Times New Roman"/>
            </a:endParaRPr>
          </a:p>
        </p:txBody>
      </p:sp>
      <p:grpSp>
        <p:nvGrpSpPr>
          <p:cNvPr id="38" name="object 38"/>
          <p:cNvGrpSpPr/>
          <p:nvPr/>
        </p:nvGrpSpPr>
        <p:grpSpPr>
          <a:xfrm>
            <a:off x="926007" y="5682792"/>
            <a:ext cx="755015" cy="755015"/>
            <a:chOff x="926007" y="5682792"/>
            <a:chExt cx="755015" cy="755015"/>
          </a:xfrm>
        </p:grpSpPr>
        <p:sp>
          <p:nvSpPr>
            <p:cNvPr id="39" name="object 39"/>
            <p:cNvSpPr/>
            <p:nvPr/>
          </p:nvSpPr>
          <p:spPr>
            <a:xfrm>
              <a:off x="938707" y="5695492"/>
              <a:ext cx="729615" cy="729615"/>
            </a:xfrm>
            <a:custGeom>
              <a:avLst/>
              <a:gdLst/>
              <a:ahLst/>
              <a:cxnLst/>
              <a:rect l="l" t="t" r="r" b="b"/>
              <a:pathLst>
                <a:path w="729614" h="729614">
                  <a:moveTo>
                    <a:pt x="364566" y="0"/>
                  </a:moveTo>
                  <a:lnTo>
                    <a:pt x="315096" y="3327"/>
                  </a:lnTo>
                  <a:lnTo>
                    <a:pt x="267649" y="13021"/>
                  </a:lnTo>
                  <a:lnTo>
                    <a:pt x="222659" y="28647"/>
                  </a:lnTo>
                  <a:lnTo>
                    <a:pt x="180562" y="49769"/>
                  </a:lnTo>
                  <a:lnTo>
                    <a:pt x="141790" y="75955"/>
                  </a:lnTo>
                  <a:lnTo>
                    <a:pt x="106778" y="106770"/>
                  </a:lnTo>
                  <a:lnTo>
                    <a:pt x="75961" y="141779"/>
                  </a:lnTo>
                  <a:lnTo>
                    <a:pt x="49773" y="180548"/>
                  </a:lnTo>
                  <a:lnTo>
                    <a:pt x="28649" y="222643"/>
                  </a:lnTo>
                  <a:lnTo>
                    <a:pt x="13022" y="267630"/>
                  </a:lnTo>
                  <a:lnTo>
                    <a:pt x="3328" y="315074"/>
                  </a:lnTo>
                  <a:lnTo>
                    <a:pt x="0" y="364540"/>
                  </a:lnTo>
                  <a:lnTo>
                    <a:pt x="3328" y="414007"/>
                  </a:lnTo>
                  <a:lnTo>
                    <a:pt x="13022" y="461451"/>
                  </a:lnTo>
                  <a:lnTo>
                    <a:pt x="28649" y="506437"/>
                  </a:lnTo>
                  <a:lnTo>
                    <a:pt x="49773" y="548532"/>
                  </a:lnTo>
                  <a:lnTo>
                    <a:pt x="75961" y="587301"/>
                  </a:lnTo>
                  <a:lnTo>
                    <a:pt x="106778" y="622311"/>
                  </a:lnTo>
                  <a:lnTo>
                    <a:pt x="141790" y="653125"/>
                  </a:lnTo>
                  <a:lnTo>
                    <a:pt x="180562" y="679311"/>
                  </a:lnTo>
                  <a:lnTo>
                    <a:pt x="222659" y="700434"/>
                  </a:lnTo>
                  <a:lnTo>
                    <a:pt x="267649" y="716060"/>
                  </a:lnTo>
                  <a:lnTo>
                    <a:pt x="315096" y="725753"/>
                  </a:lnTo>
                  <a:lnTo>
                    <a:pt x="364566" y="729081"/>
                  </a:lnTo>
                  <a:lnTo>
                    <a:pt x="414023" y="725753"/>
                  </a:lnTo>
                  <a:lnTo>
                    <a:pt x="461459" y="716060"/>
                  </a:lnTo>
                  <a:lnTo>
                    <a:pt x="506439" y="700434"/>
                  </a:lnTo>
                  <a:lnTo>
                    <a:pt x="548528" y="679311"/>
                  </a:lnTo>
                  <a:lnTo>
                    <a:pt x="587292" y="653125"/>
                  </a:lnTo>
                  <a:lnTo>
                    <a:pt x="622296" y="622311"/>
                  </a:lnTo>
                  <a:lnTo>
                    <a:pt x="653107" y="587301"/>
                  </a:lnTo>
                  <a:lnTo>
                    <a:pt x="679291" y="548532"/>
                  </a:lnTo>
                  <a:lnTo>
                    <a:pt x="700411" y="506437"/>
                  </a:lnTo>
                  <a:lnTo>
                    <a:pt x="716035" y="461451"/>
                  </a:lnTo>
                  <a:lnTo>
                    <a:pt x="725728" y="414007"/>
                  </a:lnTo>
                  <a:lnTo>
                    <a:pt x="729056" y="364540"/>
                  </a:lnTo>
                  <a:lnTo>
                    <a:pt x="725728" y="315074"/>
                  </a:lnTo>
                  <a:lnTo>
                    <a:pt x="716035" y="267630"/>
                  </a:lnTo>
                  <a:lnTo>
                    <a:pt x="700411" y="222643"/>
                  </a:lnTo>
                  <a:lnTo>
                    <a:pt x="679291" y="180548"/>
                  </a:lnTo>
                  <a:lnTo>
                    <a:pt x="653107" y="141779"/>
                  </a:lnTo>
                  <a:lnTo>
                    <a:pt x="622296" y="106770"/>
                  </a:lnTo>
                  <a:lnTo>
                    <a:pt x="587292" y="75955"/>
                  </a:lnTo>
                  <a:lnTo>
                    <a:pt x="548528" y="49769"/>
                  </a:lnTo>
                  <a:lnTo>
                    <a:pt x="506439" y="28647"/>
                  </a:lnTo>
                  <a:lnTo>
                    <a:pt x="461459" y="13021"/>
                  </a:lnTo>
                  <a:lnTo>
                    <a:pt x="414023" y="3327"/>
                  </a:lnTo>
                  <a:lnTo>
                    <a:pt x="364566" y="0"/>
                  </a:lnTo>
                  <a:close/>
                </a:path>
              </a:pathLst>
            </a:custGeom>
            <a:solidFill>
              <a:srgbClr val="E9E1D5"/>
            </a:solidFill>
          </p:spPr>
          <p:txBody>
            <a:bodyPr wrap="square" lIns="0" tIns="0" rIns="0" bIns="0" rtlCol="0"/>
            <a:lstStyle/>
            <a:p>
              <a:endParaRPr/>
            </a:p>
          </p:txBody>
        </p:sp>
        <p:sp>
          <p:nvSpPr>
            <p:cNvPr id="40" name="object 40"/>
            <p:cNvSpPr/>
            <p:nvPr/>
          </p:nvSpPr>
          <p:spPr>
            <a:xfrm>
              <a:off x="938707" y="5695492"/>
              <a:ext cx="729615" cy="729615"/>
            </a:xfrm>
            <a:custGeom>
              <a:avLst/>
              <a:gdLst/>
              <a:ahLst/>
              <a:cxnLst/>
              <a:rect l="l" t="t" r="r" b="b"/>
              <a:pathLst>
                <a:path w="729614" h="729614">
                  <a:moveTo>
                    <a:pt x="0" y="364540"/>
                  </a:moveTo>
                  <a:lnTo>
                    <a:pt x="3328" y="315074"/>
                  </a:lnTo>
                  <a:lnTo>
                    <a:pt x="13022" y="267630"/>
                  </a:lnTo>
                  <a:lnTo>
                    <a:pt x="28649" y="222643"/>
                  </a:lnTo>
                  <a:lnTo>
                    <a:pt x="49773" y="180548"/>
                  </a:lnTo>
                  <a:lnTo>
                    <a:pt x="75961" y="141779"/>
                  </a:lnTo>
                  <a:lnTo>
                    <a:pt x="106778" y="106770"/>
                  </a:lnTo>
                  <a:lnTo>
                    <a:pt x="141790" y="75955"/>
                  </a:lnTo>
                  <a:lnTo>
                    <a:pt x="180562" y="49769"/>
                  </a:lnTo>
                  <a:lnTo>
                    <a:pt x="222659" y="28647"/>
                  </a:lnTo>
                  <a:lnTo>
                    <a:pt x="267649" y="13021"/>
                  </a:lnTo>
                  <a:lnTo>
                    <a:pt x="315096" y="3327"/>
                  </a:lnTo>
                  <a:lnTo>
                    <a:pt x="364566" y="0"/>
                  </a:lnTo>
                  <a:lnTo>
                    <a:pt x="414023" y="3327"/>
                  </a:lnTo>
                  <a:lnTo>
                    <a:pt x="461459" y="13021"/>
                  </a:lnTo>
                  <a:lnTo>
                    <a:pt x="506439" y="28647"/>
                  </a:lnTo>
                  <a:lnTo>
                    <a:pt x="548528" y="49769"/>
                  </a:lnTo>
                  <a:lnTo>
                    <a:pt x="587292" y="75955"/>
                  </a:lnTo>
                  <a:lnTo>
                    <a:pt x="622296" y="106770"/>
                  </a:lnTo>
                  <a:lnTo>
                    <a:pt x="653107" y="141779"/>
                  </a:lnTo>
                  <a:lnTo>
                    <a:pt x="679291" y="180548"/>
                  </a:lnTo>
                  <a:lnTo>
                    <a:pt x="700411" y="222643"/>
                  </a:lnTo>
                  <a:lnTo>
                    <a:pt x="716035" y="267630"/>
                  </a:lnTo>
                  <a:lnTo>
                    <a:pt x="725728" y="315074"/>
                  </a:lnTo>
                  <a:lnTo>
                    <a:pt x="729056" y="364540"/>
                  </a:lnTo>
                  <a:lnTo>
                    <a:pt x="725728" y="414007"/>
                  </a:lnTo>
                  <a:lnTo>
                    <a:pt x="716035" y="461451"/>
                  </a:lnTo>
                  <a:lnTo>
                    <a:pt x="700411" y="506437"/>
                  </a:lnTo>
                  <a:lnTo>
                    <a:pt x="679291" y="548532"/>
                  </a:lnTo>
                  <a:lnTo>
                    <a:pt x="653107" y="587301"/>
                  </a:lnTo>
                  <a:lnTo>
                    <a:pt x="622296" y="622311"/>
                  </a:lnTo>
                  <a:lnTo>
                    <a:pt x="587292" y="653125"/>
                  </a:lnTo>
                  <a:lnTo>
                    <a:pt x="548528" y="679311"/>
                  </a:lnTo>
                  <a:lnTo>
                    <a:pt x="506439" y="700434"/>
                  </a:lnTo>
                  <a:lnTo>
                    <a:pt x="461459" y="716060"/>
                  </a:lnTo>
                  <a:lnTo>
                    <a:pt x="414023" y="725753"/>
                  </a:lnTo>
                  <a:lnTo>
                    <a:pt x="364566" y="729081"/>
                  </a:lnTo>
                  <a:lnTo>
                    <a:pt x="315096" y="725753"/>
                  </a:lnTo>
                  <a:lnTo>
                    <a:pt x="267649" y="716060"/>
                  </a:lnTo>
                  <a:lnTo>
                    <a:pt x="222659" y="700434"/>
                  </a:lnTo>
                  <a:lnTo>
                    <a:pt x="180562" y="679311"/>
                  </a:lnTo>
                  <a:lnTo>
                    <a:pt x="141790" y="653125"/>
                  </a:lnTo>
                  <a:lnTo>
                    <a:pt x="106778" y="622311"/>
                  </a:lnTo>
                  <a:lnTo>
                    <a:pt x="75961" y="587301"/>
                  </a:lnTo>
                  <a:lnTo>
                    <a:pt x="49773" y="548532"/>
                  </a:lnTo>
                  <a:lnTo>
                    <a:pt x="28649" y="506437"/>
                  </a:lnTo>
                  <a:lnTo>
                    <a:pt x="13022" y="461451"/>
                  </a:lnTo>
                  <a:lnTo>
                    <a:pt x="3328" y="414007"/>
                  </a:lnTo>
                  <a:lnTo>
                    <a:pt x="0" y="364540"/>
                  </a:lnTo>
                  <a:close/>
                </a:path>
              </a:pathLst>
            </a:custGeom>
            <a:ln w="25400">
              <a:solidFill>
                <a:srgbClr val="03499E"/>
              </a:solidFill>
            </a:ln>
          </p:spPr>
          <p:txBody>
            <a:bodyPr wrap="square" lIns="0" tIns="0" rIns="0" bIns="0" rtlCol="0"/>
            <a:lstStyle/>
            <a:p>
              <a:endParaRPr/>
            </a:p>
          </p:txBody>
        </p:sp>
      </p:grpSp>
      <p:sp>
        <p:nvSpPr>
          <p:cNvPr id="41" name="object 41"/>
          <p:cNvSpPr txBox="1"/>
          <p:nvPr/>
        </p:nvSpPr>
        <p:spPr>
          <a:xfrm>
            <a:off x="1207109" y="1483614"/>
            <a:ext cx="144780" cy="311150"/>
          </a:xfrm>
          <a:prstGeom prst="rect">
            <a:avLst/>
          </a:prstGeom>
        </p:spPr>
        <p:txBody>
          <a:bodyPr vert="horz" wrap="square" lIns="0" tIns="15240" rIns="0" bIns="0" rtlCol="0">
            <a:spAutoFit/>
          </a:bodyPr>
          <a:lstStyle/>
          <a:p>
            <a:pPr marL="12700">
              <a:lnSpc>
                <a:spcPct val="100000"/>
              </a:lnSpc>
              <a:spcBef>
                <a:spcPts val="120"/>
              </a:spcBef>
            </a:pPr>
            <a:r>
              <a:rPr sz="1850" b="1" spc="-50" dirty="0">
                <a:solidFill>
                  <a:srgbClr val="03499E"/>
                </a:solidFill>
                <a:latin typeface="Times New Roman"/>
                <a:cs typeface="Times New Roman"/>
              </a:rPr>
              <a:t>1</a:t>
            </a:r>
            <a:endParaRPr sz="1850">
              <a:latin typeface="Times New Roman"/>
              <a:cs typeface="Times New Roman"/>
            </a:endParaRPr>
          </a:p>
        </p:txBody>
      </p:sp>
      <p:sp>
        <p:nvSpPr>
          <p:cNvPr id="42" name="object 42"/>
          <p:cNvSpPr txBox="1"/>
          <p:nvPr/>
        </p:nvSpPr>
        <p:spPr>
          <a:xfrm>
            <a:off x="1698117" y="2358897"/>
            <a:ext cx="144780" cy="311150"/>
          </a:xfrm>
          <a:prstGeom prst="rect">
            <a:avLst/>
          </a:prstGeom>
        </p:spPr>
        <p:txBody>
          <a:bodyPr vert="horz" wrap="square" lIns="0" tIns="15240" rIns="0" bIns="0" rtlCol="0">
            <a:spAutoFit/>
          </a:bodyPr>
          <a:lstStyle/>
          <a:p>
            <a:pPr marL="12700">
              <a:lnSpc>
                <a:spcPct val="100000"/>
              </a:lnSpc>
              <a:spcBef>
                <a:spcPts val="120"/>
              </a:spcBef>
            </a:pPr>
            <a:r>
              <a:rPr sz="1850" b="1" spc="-50" dirty="0">
                <a:solidFill>
                  <a:srgbClr val="03499E"/>
                </a:solidFill>
                <a:latin typeface="Times New Roman"/>
                <a:cs typeface="Times New Roman"/>
              </a:rPr>
              <a:t>2</a:t>
            </a:r>
            <a:endParaRPr sz="1850">
              <a:latin typeface="Times New Roman"/>
              <a:cs typeface="Times New Roman"/>
            </a:endParaRPr>
          </a:p>
        </p:txBody>
      </p:sp>
      <p:sp>
        <p:nvSpPr>
          <p:cNvPr id="43" name="object 43"/>
          <p:cNvSpPr txBox="1"/>
          <p:nvPr/>
        </p:nvSpPr>
        <p:spPr>
          <a:xfrm>
            <a:off x="1904745" y="3248405"/>
            <a:ext cx="144780" cy="311150"/>
          </a:xfrm>
          <a:prstGeom prst="rect">
            <a:avLst/>
          </a:prstGeom>
        </p:spPr>
        <p:txBody>
          <a:bodyPr vert="horz" wrap="square" lIns="0" tIns="15240" rIns="0" bIns="0" rtlCol="0">
            <a:spAutoFit/>
          </a:bodyPr>
          <a:lstStyle/>
          <a:p>
            <a:pPr marL="12700">
              <a:lnSpc>
                <a:spcPct val="100000"/>
              </a:lnSpc>
              <a:spcBef>
                <a:spcPts val="120"/>
              </a:spcBef>
            </a:pPr>
            <a:r>
              <a:rPr sz="1850" b="1" spc="-50" dirty="0">
                <a:solidFill>
                  <a:srgbClr val="03499E"/>
                </a:solidFill>
                <a:latin typeface="Times New Roman"/>
                <a:cs typeface="Times New Roman"/>
              </a:rPr>
              <a:t>3</a:t>
            </a:r>
            <a:endParaRPr sz="1850">
              <a:latin typeface="Times New Roman"/>
              <a:cs typeface="Times New Roman"/>
            </a:endParaRPr>
          </a:p>
        </p:txBody>
      </p:sp>
      <p:sp>
        <p:nvSpPr>
          <p:cNvPr id="44" name="object 44"/>
          <p:cNvSpPr txBox="1"/>
          <p:nvPr/>
        </p:nvSpPr>
        <p:spPr>
          <a:xfrm>
            <a:off x="1904745" y="4133469"/>
            <a:ext cx="144780" cy="311150"/>
          </a:xfrm>
          <a:prstGeom prst="rect">
            <a:avLst/>
          </a:prstGeom>
        </p:spPr>
        <p:txBody>
          <a:bodyPr vert="horz" wrap="square" lIns="0" tIns="15240" rIns="0" bIns="0" rtlCol="0">
            <a:spAutoFit/>
          </a:bodyPr>
          <a:lstStyle/>
          <a:p>
            <a:pPr marL="12700">
              <a:lnSpc>
                <a:spcPct val="100000"/>
              </a:lnSpc>
              <a:spcBef>
                <a:spcPts val="120"/>
              </a:spcBef>
            </a:pPr>
            <a:r>
              <a:rPr sz="1850" b="1" spc="-50" dirty="0">
                <a:solidFill>
                  <a:srgbClr val="03499E"/>
                </a:solidFill>
                <a:latin typeface="Times New Roman"/>
                <a:cs typeface="Times New Roman"/>
              </a:rPr>
              <a:t>4</a:t>
            </a:r>
            <a:endParaRPr sz="1850">
              <a:latin typeface="Times New Roman"/>
              <a:cs typeface="Times New Roman"/>
            </a:endParaRPr>
          </a:p>
        </p:txBody>
      </p:sp>
      <p:sp>
        <p:nvSpPr>
          <p:cNvPr id="45" name="object 45"/>
          <p:cNvSpPr txBox="1"/>
          <p:nvPr/>
        </p:nvSpPr>
        <p:spPr>
          <a:xfrm>
            <a:off x="1698117" y="5050028"/>
            <a:ext cx="144780" cy="311150"/>
          </a:xfrm>
          <a:prstGeom prst="rect">
            <a:avLst/>
          </a:prstGeom>
        </p:spPr>
        <p:txBody>
          <a:bodyPr vert="horz" wrap="square" lIns="0" tIns="15240" rIns="0" bIns="0" rtlCol="0">
            <a:spAutoFit/>
          </a:bodyPr>
          <a:lstStyle/>
          <a:p>
            <a:pPr marL="12700">
              <a:lnSpc>
                <a:spcPct val="100000"/>
              </a:lnSpc>
              <a:spcBef>
                <a:spcPts val="120"/>
              </a:spcBef>
            </a:pPr>
            <a:r>
              <a:rPr sz="1850" b="1" spc="-50" dirty="0">
                <a:solidFill>
                  <a:srgbClr val="03499E"/>
                </a:solidFill>
                <a:latin typeface="Times New Roman"/>
                <a:cs typeface="Times New Roman"/>
              </a:rPr>
              <a:t>5</a:t>
            </a:r>
            <a:endParaRPr sz="1850">
              <a:latin typeface="Times New Roman"/>
              <a:cs typeface="Times New Roman"/>
            </a:endParaRPr>
          </a:p>
        </p:txBody>
      </p:sp>
      <p:sp>
        <p:nvSpPr>
          <p:cNvPr id="46" name="object 46"/>
          <p:cNvSpPr txBox="1"/>
          <p:nvPr/>
        </p:nvSpPr>
        <p:spPr>
          <a:xfrm>
            <a:off x="1207109" y="5865063"/>
            <a:ext cx="144780" cy="311150"/>
          </a:xfrm>
          <a:prstGeom prst="rect">
            <a:avLst/>
          </a:prstGeom>
        </p:spPr>
        <p:txBody>
          <a:bodyPr vert="horz" wrap="square" lIns="0" tIns="15240" rIns="0" bIns="0" rtlCol="0">
            <a:spAutoFit/>
          </a:bodyPr>
          <a:lstStyle/>
          <a:p>
            <a:pPr marL="12700">
              <a:lnSpc>
                <a:spcPct val="100000"/>
              </a:lnSpc>
              <a:spcBef>
                <a:spcPts val="120"/>
              </a:spcBef>
            </a:pPr>
            <a:r>
              <a:rPr sz="1850" b="1" spc="-50" dirty="0">
                <a:solidFill>
                  <a:srgbClr val="03499E"/>
                </a:solidFill>
                <a:latin typeface="Times New Roman"/>
                <a:cs typeface="Times New Roman"/>
              </a:rPr>
              <a:t>6</a:t>
            </a:r>
            <a:endParaRPr sz="1850">
              <a:latin typeface="Times New Roman"/>
              <a:cs typeface="Times New Roman"/>
            </a:endParaRPr>
          </a:p>
        </p:txBody>
      </p:sp>
      <p:sp>
        <p:nvSpPr>
          <p:cNvPr id="47" name="Slide Number Placeholder 46">
            <a:extLst>
              <a:ext uri="{FF2B5EF4-FFF2-40B4-BE49-F238E27FC236}">
                <a16:creationId xmlns:a16="http://schemas.microsoft.com/office/drawing/2014/main" id="{0176D782-2DCC-B36B-942B-3E0DB617CD81}"/>
              </a:ext>
            </a:extLst>
          </p:cNvPr>
          <p:cNvSpPr>
            <a:spLocks noGrp="1"/>
          </p:cNvSpPr>
          <p:nvPr>
            <p:ph type="sldNum" sz="quarter" idx="7"/>
          </p:nvPr>
        </p:nvSpPr>
        <p:spPr/>
        <p:txBody>
          <a:bodyPr/>
          <a:lstStyle/>
          <a:p>
            <a:pPr marL="4939665">
              <a:lnSpc>
                <a:spcPts val="1655"/>
              </a:lnSpc>
            </a:pPr>
            <a:fld id="{81D60167-4931-47E6-BA6A-407CBD079E47}" type="slidenum">
              <a:rPr lang="en-US" spc="-25" smtClean="0"/>
              <a:t>11</a:t>
            </a:fld>
            <a:endParaRPr lang="en-US" spc="-25" dirty="0"/>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1039347" y="6429552"/>
            <a:ext cx="236220" cy="208915"/>
          </a:xfrm>
          <a:prstGeom prst="rect">
            <a:avLst/>
          </a:prstGeom>
        </p:spPr>
        <p:txBody>
          <a:bodyPr vert="horz" wrap="square" lIns="0" tIns="12700" rIns="0" bIns="0" rtlCol="0">
            <a:spAutoFit/>
          </a:bodyPr>
          <a:lstStyle/>
          <a:p>
            <a:pPr marL="12700">
              <a:lnSpc>
                <a:spcPct val="100000"/>
              </a:lnSpc>
              <a:spcBef>
                <a:spcPts val="100"/>
              </a:spcBef>
            </a:pPr>
            <a:r>
              <a:rPr sz="1200" spc="-200" dirty="0">
                <a:solidFill>
                  <a:srgbClr val="8894BC"/>
                </a:solidFill>
                <a:latin typeface="Verdana"/>
                <a:cs typeface="Verdana"/>
              </a:rPr>
              <a:t>110</a:t>
            </a:r>
            <a:endParaRPr sz="1200">
              <a:latin typeface="Verdana"/>
              <a:cs typeface="Verdana"/>
            </a:endParaRPr>
          </a:p>
        </p:txBody>
      </p:sp>
      <p:sp>
        <p:nvSpPr>
          <p:cNvPr id="3" name="object 3"/>
          <p:cNvSpPr txBox="1"/>
          <p:nvPr/>
        </p:nvSpPr>
        <p:spPr>
          <a:xfrm>
            <a:off x="9537954" y="886205"/>
            <a:ext cx="1398905"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03499E"/>
                </a:solidFill>
                <a:latin typeface="Times New Roman"/>
                <a:cs typeface="Times New Roman"/>
              </a:rPr>
              <a:t>-</a:t>
            </a:r>
            <a:r>
              <a:rPr sz="1800" b="1" spc="-35" dirty="0">
                <a:solidFill>
                  <a:srgbClr val="03499E"/>
                </a:solidFill>
                <a:latin typeface="Times New Roman"/>
                <a:cs typeface="Times New Roman"/>
              </a:rPr>
              <a:t> </a:t>
            </a:r>
            <a:r>
              <a:rPr sz="1800" dirty="0">
                <a:solidFill>
                  <a:srgbClr val="03499E"/>
                </a:solidFill>
                <a:latin typeface="Times New Roman"/>
                <a:cs typeface="Times New Roman"/>
              </a:rPr>
              <a:t>Bên</a:t>
            </a:r>
            <a:r>
              <a:rPr sz="1800" spc="-5" dirty="0">
                <a:solidFill>
                  <a:srgbClr val="03499E"/>
                </a:solidFill>
                <a:latin typeface="Times New Roman"/>
                <a:cs typeface="Times New Roman"/>
              </a:rPr>
              <a:t> </a:t>
            </a:r>
            <a:r>
              <a:rPr sz="1800" dirty="0">
                <a:solidFill>
                  <a:srgbClr val="03499E"/>
                </a:solidFill>
                <a:latin typeface="Times New Roman"/>
                <a:cs typeface="Times New Roman"/>
              </a:rPr>
              <a:t>mời</a:t>
            </a:r>
            <a:r>
              <a:rPr sz="1800" spc="-10" dirty="0">
                <a:solidFill>
                  <a:srgbClr val="03499E"/>
                </a:solidFill>
                <a:latin typeface="Times New Roman"/>
                <a:cs typeface="Times New Roman"/>
              </a:rPr>
              <a:t> </a:t>
            </a:r>
            <a:r>
              <a:rPr sz="1800" spc="-20" dirty="0">
                <a:solidFill>
                  <a:srgbClr val="03499E"/>
                </a:solidFill>
                <a:latin typeface="Times New Roman"/>
                <a:cs typeface="Times New Roman"/>
              </a:rPr>
              <a:t>thầu</a:t>
            </a:r>
            <a:endParaRPr sz="1800">
              <a:latin typeface="Times New Roman"/>
              <a:cs typeface="Times New Roman"/>
            </a:endParaRPr>
          </a:p>
        </p:txBody>
      </p:sp>
      <p:sp>
        <p:nvSpPr>
          <p:cNvPr id="4" name="object 4"/>
          <p:cNvSpPr txBox="1"/>
          <p:nvPr/>
        </p:nvSpPr>
        <p:spPr>
          <a:xfrm>
            <a:off x="9537954" y="1709420"/>
            <a:ext cx="1386205"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03499E"/>
                </a:solidFill>
                <a:latin typeface="Times New Roman"/>
                <a:cs typeface="Times New Roman"/>
              </a:rPr>
              <a:t>-</a:t>
            </a:r>
            <a:r>
              <a:rPr sz="1800" spc="-45" dirty="0">
                <a:solidFill>
                  <a:srgbClr val="03499E"/>
                </a:solidFill>
                <a:latin typeface="Times New Roman"/>
                <a:cs typeface="Times New Roman"/>
              </a:rPr>
              <a:t> </a:t>
            </a:r>
            <a:r>
              <a:rPr sz="1800" dirty="0">
                <a:solidFill>
                  <a:srgbClr val="03499E"/>
                </a:solidFill>
                <a:latin typeface="Times New Roman"/>
                <a:cs typeface="Times New Roman"/>
              </a:rPr>
              <a:t>Tổ</a:t>
            </a:r>
            <a:r>
              <a:rPr sz="1800" spc="-25" dirty="0">
                <a:solidFill>
                  <a:srgbClr val="03499E"/>
                </a:solidFill>
                <a:latin typeface="Times New Roman"/>
                <a:cs typeface="Times New Roman"/>
              </a:rPr>
              <a:t> </a:t>
            </a:r>
            <a:r>
              <a:rPr sz="1800" dirty="0">
                <a:solidFill>
                  <a:srgbClr val="03499E"/>
                </a:solidFill>
                <a:latin typeface="Times New Roman"/>
                <a:cs typeface="Times New Roman"/>
              </a:rPr>
              <a:t>thẩm</a:t>
            </a:r>
            <a:r>
              <a:rPr sz="1800" spc="-30" dirty="0">
                <a:solidFill>
                  <a:srgbClr val="03499E"/>
                </a:solidFill>
                <a:latin typeface="Times New Roman"/>
                <a:cs typeface="Times New Roman"/>
              </a:rPr>
              <a:t> </a:t>
            </a:r>
            <a:r>
              <a:rPr sz="1800" spc="-20" dirty="0">
                <a:solidFill>
                  <a:srgbClr val="03499E"/>
                </a:solidFill>
                <a:latin typeface="Times New Roman"/>
                <a:cs typeface="Times New Roman"/>
              </a:rPr>
              <a:t>định</a:t>
            </a:r>
            <a:endParaRPr sz="1800">
              <a:latin typeface="Times New Roman"/>
              <a:cs typeface="Times New Roman"/>
            </a:endParaRPr>
          </a:p>
        </p:txBody>
      </p:sp>
      <p:sp>
        <p:nvSpPr>
          <p:cNvPr id="5" name="object 5"/>
          <p:cNvSpPr txBox="1"/>
          <p:nvPr/>
        </p:nvSpPr>
        <p:spPr>
          <a:xfrm>
            <a:off x="9537954" y="2532379"/>
            <a:ext cx="1172845"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03499E"/>
                </a:solidFill>
                <a:latin typeface="Times New Roman"/>
                <a:cs typeface="Times New Roman"/>
              </a:rPr>
              <a:t>-</a:t>
            </a:r>
            <a:r>
              <a:rPr sz="1800" spc="-25" dirty="0">
                <a:solidFill>
                  <a:srgbClr val="03499E"/>
                </a:solidFill>
                <a:latin typeface="Times New Roman"/>
                <a:cs typeface="Times New Roman"/>
              </a:rPr>
              <a:t> </a:t>
            </a:r>
            <a:r>
              <a:rPr sz="1800" dirty="0">
                <a:solidFill>
                  <a:srgbClr val="03499E"/>
                </a:solidFill>
                <a:latin typeface="Times New Roman"/>
                <a:cs typeface="Times New Roman"/>
              </a:rPr>
              <a:t>Chủ</a:t>
            </a:r>
            <a:r>
              <a:rPr sz="1800" spc="-10" dirty="0">
                <a:solidFill>
                  <a:srgbClr val="03499E"/>
                </a:solidFill>
                <a:latin typeface="Times New Roman"/>
                <a:cs typeface="Times New Roman"/>
              </a:rPr>
              <a:t> </a:t>
            </a:r>
            <a:r>
              <a:rPr sz="1800" dirty="0">
                <a:solidFill>
                  <a:srgbClr val="03499E"/>
                </a:solidFill>
                <a:latin typeface="Times New Roman"/>
                <a:cs typeface="Times New Roman"/>
              </a:rPr>
              <a:t>đầu</a:t>
            </a:r>
            <a:r>
              <a:rPr sz="1800" spc="-15" dirty="0">
                <a:solidFill>
                  <a:srgbClr val="03499E"/>
                </a:solidFill>
                <a:latin typeface="Times New Roman"/>
                <a:cs typeface="Times New Roman"/>
              </a:rPr>
              <a:t> </a:t>
            </a:r>
            <a:r>
              <a:rPr sz="1800" spc="-25" dirty="0">
                <a:solidFill>
                  <a:srgbClr val="03499E"/>
                </a:solidFill>
                <a:latin typeface="Times New Roman"/>
                <a:cs typeface="Times New Roman"/>
              </a:rPr>
              <a:t>tư</a:t>
            </a:r>
            <a:endParaRPr sz="1800">
              <a:latin typeface="Times New Roman"/>
              <a:cs typeface="Times New Roman"/>
            </a:endParaRPr>
          </a:p>
        </p:txBody>
      </p:sp>
      <p:sp>
        <p:nvSpPr>
          <p:cNvPr id="6" name="object 6"/>
          <p:cNvSpPr txBox="1"/>
          <p:nvPr/>
        </p:nvSpPr>
        <p:spPr>
          <a:xfrm>
            <a:off x="9537954" y="4178554"/>
            <a:ext cx="1398905"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03499E"/>
                </a:solidFill>
                <a:latin typeface="Times New Roman"/>
                <a:cs typeface="Times New Roman"/>
              </a:rPr>
              <a:t>-</a:t>
            </a:r>
            <a:r>
              <a:rPr sz="1800" spc="-35" dirty="0">
                <a:solidFill>
                  <a:srgbClr val="03499E"/>
                </a:solidFill>
                <a:latin typeface="Times New Roman"/>
                <a:cs typeface="Times New Roman"/>
              </a:rPr>
              <a:t> </a:t>
            </a:r>
            <a:r>
              <a:rPr sz="1800" dirty="0">
                <a:solidFill>
                  <a:srgbClr val="03499E"/>
                </a:solidFill>
                <a:latin typeface="Times New Roman"/>
                <a:cs typeface="Times New Roman"/>
              </a:rPr>
              <a:t>Bên</a:t>
            </a:r>
            <a:r>
              <a:rPr sz="1800" spc="-5" dirty="0">
                <a:solidFill>
                  <a:srgbClr val="03499E"/>
                </a:solidFill>
                <a:latin typeface="Times New Roman"/>
                <a:cs typeface="Times New Roman"/>
              </a:rPr>
              <a:t> </a:t>
            </a:r>
            <a:r>
              <a:rPr sz="1800" dirty="0">
                <a:solidFill>
                  <a:srgbClr val="03499E"/>
                </a:solidFill>
                <a:latin typeface="Times New Roman"/>
                <a:cs typeface="Times New Roman"/>
              </a:rPr>
              <a:t>mời</a:t>
            </a:r>
            <a:r>
              <a:rPr sz="1800" spc="-10" dirty="0">
                <a:solidFill>
                  <a:srgbClr val="03499E"/>
                </a:solidFill>
                <a:latin typeface="Times New Roman"/>
                <a:cs typeface="Times New Roman"/>
              </a:rPr>
              <a:t> </a:t>
            </a:r>
            <a:r>
              <a:rPr sz="1800" spc="-20" dirty="0">
                <a:solidFill>
                  <a:srgbClr val="03499E"/>
                </a:solidFill>
                <a:latin typeface="Times New Roman"/>
                <a:cs typeface="Times New Roman"/>
              </a:rPr>
              <a:t>thầu</a:t>
            </a:r>
            <a:endParaRPr sz="1800">
              <a:latin typeface="Times New Roman"/>
              <a:cs typeface="Times New Roman"/>
            </a:endParaRPr>
          </a:p>
        </p:txBody>
      </p:sp>
      <p:sp>
        <p:nvSpPr>
          <p:cNvPr id="7" name="object 7"/>
          <p:cNvSpPr txBox="1"/>
          <p:nvPr/>
        </p:nvSpPr>
        <p:spPr>
          <a:xfrm>
            <a:off x="9537954" y="4819015"/>
            <a:ext cx="1398905"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03499E"/>
                </a:solidFill>
                <a:latin typeface="Times New Roman"/>
                <a:cs typeface="Times New Roman"/>
              </a:rPr>
              <a:t>-</a:t>
            </a:r>
            <a:r>
              <a:rPr sz="1800" spc="-35" dirty="0">
                <a:solidFill>
                  <a:srgbClr val="03499E"/>
                </a:solidFill>
                <a:latin typeface="Times New Roman"/>
                <a:cs typeface="Times New Roman"/>
              </a:rPr>
              <a:t> </a:t>
            </a:r>
            <a:r>
              <a:rPr sz="1800" dirty="0">
                <a:solidFill>
                  <a:srgbClr val="03499E"/>
                </a:solidFill>
                <a:latin typeface="Times New Roman"/>
                <a:cs typeface="Times New Roman"/>
              </a:rPr>
              <a:t>Bên</a:t>
            </a:r>
            <a:r>
              <a:rPr sz="1800" spc="-5" dirty="0">
                <a:solidFill>
                  <a:srgbClr val="03499E"/>
                </a:solidFill>
                <a:latin typeface="Times New Roman"/>
                <a:cs typeface="Times New Roman"/>
              </a:rPr>
              <a:t> </a:t>
            </a:r>
            <a:r>
              <a:rPr sz="1800" dirty="0">
                <a:solidFill>
                  <a:srgbClr val="03499E"/>
                </a:solidFill>
                <a:latin typeface="Times New Roman"/>
                <a:cs typeface="Times New Roman"/>
              </a:rPr>
              <a:t>mời</a:t>
            </a:r>
            <a:r>
              <a:rPr sz="1800" spc="-10" dirty="0">
                <a:solidFill>
                  <a:srgbClr val="03499E"/>
                </a:solidFill>
                <a:latin typeface="Times New Roman"/>
                <a:cs typeface="Times New Roman"/>
              </a:rPr>
              <a:t> </a:t>
            </a:r>
            <a:r>
              <a:rPr sz="1800" spc="-20" dirty="0">
                <a:solidFill>
                  <a:srgbClr val="03499E"/>
                </a:solidFill>
                <a:latin typeface="Times New Roman"/>
                <a:cs typeface="Times New Roman"/>
              </a:rPr>
              <a:t>thầu</a:t>
            </a:r>
            <a:endParaRPr sz="1800">
              <a:latin typeface="Times New Roman"/>
              <a:cs typeface="Times New Roman"/>
            </a:endParaRPr>
          </a:p>
        </p:txBody>
      </p:sp>
      <p:sp>
        <p:nvSpPr>
          <p:cNvPr id="8" name="object 8"/>
          <p:cNvSpPr txBox="1"/>
          <p:nvPr/>
        </p:nvSpPr>
        <p:spPr>
          <a:xfrm>
            <a:off x="9537954" y="5459069"/>
            <a:ext cx="1398905"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03499E"/>
                </a:solidFill>
                <a:latin typeface="Times New Roman"/>
                <a:cs typeface="Times New Roman"/>
              </a:rPr>
              <a:t>-</a:t>
            </a:r>
            <a:r>
              <a:rPr sz="1800" spc="-35" dirty="0">
                <a:solidFill>
                  <a:srgbClr val="03499E"/>
                </a:solidFill>
                <a:latin typeface="Times New Roman"/>
                <a:cs typeface="Times New Roman"/>
              </a:rPr>
              <a:t> </a:t>
            </a:r>
            <a:r>
              <a:rPr sz="1800" dirty="0">
                <a:solidFill>
                  <a:srgbClr val="03499E"/>
                </a:solidFill>
                <a:latin typeface="Times New Roman"/>
                <a:cs typeface="Times New Roman"/>
              </a:rPr>
              <a:t>Bên</a:t>
            </a:r>
            <a:r>
              <a:rPr sz="1800" spc="-5" dirty="0">
                <a:solidFill>
                  <a:srgbClr val="03499E"/>
                </a:solidFill>
                <a:latin typeface="Times New Roman"/>
                <a:cs typeface="Times New Roman"/>
              </a:rPr>
              <a:t> </a:t>
            </a:r>
            <a:r>
              <a:rPr sz="1800" dirty="0">
                <a:solidFill>
                  <a:srgbClr val="03499E"/>
                </a:solidFill>
                <a:latin typeface="Times New Roman"/>
                <a:cs typeface="Times New Roman"/>
              </a:rPr>
              <a:t>mời</a:t>
            </a:r>
            <a:r>
              <a:rPr sz="1800" spc="-10" dirty="0">
                <a:solidFill>
                  <a:srgbClr val="03499E"/>
                </a:solidFill>
                <a:latin typeface="Times New Roman"/>
                <a:cs typeface="Times New Roman"/>
              </a:rPr>
              <a:t> </a:t>
            </a:r>
            <a:r>
              <a:rPr sz="1800" spc="-20" dirty="0">
                <a:solidFill>
                  <a:srgbClr val="03499E"/>
                </a:solidFill>
                <a:latin typeface="Times New Roman"/>
                <a:cs typeface="Times New Roman"/>
              </a:rPr>
              <a:t>thầu</a:t>
            </a:r>
            <a:endParaRPr sz="1800">
              <a:latin typeface="Times New Roman"/>
              <a:cs typeface="Times New Roman"/>
            </a:endParaRPr>
          </a:p>
        </p:txBody>
      </p:sp>
      <p:sp>
        <p:nvSpPr>
          <p:cNvPr id="9" name="object 9"/>
          <p:cNvSpPr txBox="1"/>
          <p:nvPr/>
        </p:nvSpPr>
        <p:spPr>
          <a:xfrm>
            <a:off x="9537954" y="6114694"/>
            <a:ext cx="1398905"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03499E"/>
                </a:solidFill>
                <a:latin typeface="Times New Roman"/>
                <a:cs typeface="Times New Roman"/>
              </a:rPr>
              <a:t>-</a:t>
            </a:r>
            <a:r>
              <a:rPr sz="1800" spc="-35" dirty="0">
                <a:solidFill>
                  <a:srgbClr val="03499E"/>
                </a:solidFill>
                <a:latin typeface="Times New Roman"/>
                <a:cs typeface="Times New Roman"/>
              </a:rPr>
              <a:t> </a:t>
            </a:r>
            <a:r>
              <a:rPr sz="1800" dirty="0">
                <a:solidFill>
                  <a:srgbClr val="03499E"/>
                </a:solidFill>
                <a:latin typeface="Times New Roman"/>
                <a:cs typeface="Times New Roman"/>
              </a:rPr>
              <a:t>Bên</a:t>
            </a:r>
            <a:r>
              <a:rPr sz="1800" spc="-5" dirty="0">
                <a:solidFill>
                  <a:srgbClr val="03499E"/>
                </a:solidFill>
                <a:latin typeface="Times New Roman"/>
                <a:cs typeface="Times New Roman"/>
              </a:rPr>
              <a:t> </a:t>
            </a:r>
            <a:r>
              <a:rPr sz="1800" dirty="0">
                <a:solidFill>
                  <a:srgbClr val="03499E"/>
                </a:solidFill>
                <a:latin typeface="Times New Roman"/>
                <a:cs typeface="Times New Roman"/>
              </a:rPr>
              <a:t>mời</a:t>
            </a:r>
            <a:r>
              <a:rPr sz="1800" spc="-10" dirty="0">
                <a:solidFill>
                  <a:srgbClr val="03499E"/>
                </a:solidFill>
                <a:latin typeface="Times New Roman"/>
                <a:cs typeface="Times New Roman"/>
              </a:rPr>
              <a:t> </a:t>
            </a:r>
            <a:r>
              <a:rPr sz="1800" spc="-20" dirty="0">
                <a:solidFill>
                  <a:srgbClr val="03499E"/>
                </a:solidFill>
                <a:latin typeface="Times New Roman"/>
                <a:cs typeface="Times New Roman"/>
              </a:rPr>
              <a:t>thầu</a:t>
            </a:r>
            <a:endParaRPr sz="1800">
              <a:latin typeface="Times New Roman"/>
              <a:cs typeface="Times New Roman"/>
            </a:endParaRPr>
          </a:p>
        </p:txBody>
      </p:sp>
      <p:sp>
        <p:nvSpPr>
          <p:cNvPr id="10" name="object 10"/>
          <p:cNvSpPr txBox="1"/>
          <p:nvPr/>
        </p:nvSpPr>
        <p:spPr>
          <a:xfrm>
            <a:off x="1294002" y="3986529"/>
            <a:ext cx="1910714" cy="574040"/>
          </a:xfrm>
          <a:prstGeom prst="rect">
            <a:avLst/>
          </a:prstGeom>
        </p:spPr>
        <p:txBody>
          <a:bodyPr vert="horz" wrap="square" lIns="0" tIns="12700" rIns="0" bIns="0" rtlCol="0">
            <a:spAutoFit/>
          </a:bodyPr>
          <a:lstStyle/>
          <a:p>
            <a:pPr marL="12700" marR="5080">
              <a:lnSpc>
                <a:spcPct val="100000"/>
              </a:lnSpc>
              <a:spcBef>
                <a:spcPts val="100"/>
              </a:spcBef>
            </a:pPr>
            <a:r>
              <a:rPr sz="1800" dirty="0">
                <a:solidFill>
                  <a:srgbClr val="03499E"/>
                </a:solidFill>
                <a:latin typeface="Times New Roman"/>
                <a:cs typeface="Times New Roman"/>
              </a:rPr>
              <a:t>Bước</a:t>
            </a:r>
            <a:r>
              <a:rPr sz="1800" spc="-15" dirty="0">
                <a:solidFill>
                  <a:srgbClr val="03499E"/>
                </a:solidFill>
                <a:latin typeface="Times New Roman"/>
                <a:cs typeface="Times New Roman"/>
              </a:rPr>
              <a:t> </a:t>
            </a:r>
            <a:r>
              <a:rPr sz="1800" dirty="0">
                <a:solidFill>
                  <a:srgbClr val="03499E"/>
                </a:solidFill>
                <a:latin typeface="Times New Roman"/>
                <a:cs typeface="Times New Roman"/>
              </a:rPr>
              <a:t>2:</a:t>
            </a:r>
            <a:r>
              <a:rPr sz="1800" spc="-55" dirty="0">
                <a:solidFill>
                  <a:srgbClr val="03499E"/>
                </a:solidFill>
                <a:latin typeface="Times New Roman"/>
                <a:cs typeface="Times New Roman"/>
              </a:rPr>
              <a:t> </a:t>
            </a:r>
            <a:r>
              <a:rPr sz="1800" dirty="0">
                <a:solidFill>
                  <a:srgbClr val="03499E"/>
                </a:solidFill>
                <a:latin typeface="Times New Roman"/>
                <a:cs typeface="Times New Roman"/>
              </a:rPr>
              <a:t>Tổ</a:t>
            </a:r>
            <a:r>
              <a:rPr sz="1800" spc="-25" dirty="0">
                <a:solidFill>
                  <a:srgbClr val="03499E"/>
                </a:solidFill>
                <a:latin typeface="Times New Roman"/>
                <a:cs typeface="Times New Roman"/>
              </a:rPr>
              <a:t> </a:t>
            </a:r>
            <a:r>
              <a:rPr sz="1800" dirty="0">
                <a:solidFill>
                  <a:srgbClr val="03499E"/>
                </a:solidFill>
                <a:latin typeface="Times New Roman"/>
                <a:cs typeface="Times New Roman"/>
              </a:rPr>
              <a:t>chức</a:t>
            </a:r>
            <a:r>
              <a:rPr sz="1800" spc="-15" dirty="0">
                <a:solidFill>
                  <a:srgbClr val="03499E"/>
                </a:solidFill>
                <a:latin typeface="Times New Roman"/>
                <a:cs typeface="Times New Roman"/>
              </a:rPr>
              <a:t> </a:t>
            </a:r>
            <a:r>
              <a:rPr sz="1800" spc="-25" dirty="0">
                <a:solidFill>
                  <a:srgbClr val="03499E"/>
                </a:solidFill>
                <a:latin typeface="Times New Roman"/>
                <a:cs typeface="Times New Roman"/>
              </a:rPr>
              <a:t>lựa </a:t>
            </a:r>
            <a:r>
              <a:rPr sz="1800" dirty="0">
                <a:solidFill>
                  <a:srgbClr val="03499E"/>
                </a:solidFill>
                <a:latin typeface="Times New Roman"/>
                <a:cs typeface="Times New Roman"/>
              </a:rPr>
              <a:t>chọn</a:t>
            </a:r>
            <a:r>
              <a:rPr sz="1800" spc="-20" dirty="0">
                <a:solidFill>
                  <a:srgbClr val="03499E"/>
                </a:solidFill>
                <a:latin typeface="Times New Roman"/>
                <a:cs typeface="Times New Roman"/>
              </a:rPr>
              <a:t> </a:t>
            </a:r>
            <a:r>
              <a:rPr sz="1800" dirty="0">
                <a:solidFill>
                  <a:srgbClr val="03499E"/>
                </a:solidFill>
                <a:latin typeface="Times New Roman"/>
                <a:cs typeface="Times New Roman"/>
              </a:rPr>
              <a:t>nhà</a:t>
            </a:r>
            <a:r>
              <a:rPr sz="1800" spc="-20" dirty="0">
                <a:solidFill>
                  <a:srgbClr val="03499E"/>
                </a:solidFill>
                <a:latin typeface="Times New Roman"/>
                <a:cs typeface="Times New Roman"/>
              </a:rPr>
              <a:t> thầu</a:t>
            </a:r>
            <a:endParaRPr sz="1800">
              <a:latin typeface="Times New Roman"/>
              <a:cs typeface="Times New Roman"/>
            </a:endParaRPr>
          </a:p>
        </p:txBody>
      </p:sp>
      <p:sp>
        <p:nvSpPr>
          <p:cNvPr id="11" name="object 11"/>
          <p:cNvSpPr/>
          <p:nvPr/>
        </p:nvSpPr>
        <p:spPr>
          <a:xfrm>
            <a:off x="3804539" y="860678"/>
            <a:ext cx="5340350" cy="3031490"/>
          </a:xfrm>
          <a:custGeom>
            <a:avLst/>
            <a:gdLst/>
            <a:ahLst/>
            <a:cxnLst/>
            <a:rect l="l" t="t" r="r" b="b"/>
            <a:pathLst>
              <a:path w="5340350" h="3031490">
                <a:moveTo>
                  <a:pt x="0" y="3031236"/>
                </a:moveTo>
                <a:lnTo>
                  <a:pt x="5339969" y="3031236"/>
                </a:lnTo>
                <a:lnTo>
                  <a:pt x="5339969" y="0"/>
                </a:lnTo>
                <a:lnTo>
                  <a:pt x="0" y="0"/>
                </a:lnTo>
                <a:lnTo>
                  <a:pt x="0" y="3031236"/>
                </a:lnTo>
                <a:close/>
              </a:path>
            </a:pathLst>
          </a:custGeom>
          <a:ln w="9525">
            <a:solidFill>
              <a:srgbClr val="000000"/>
            </a:solidFill>
            <a:prstDash val="sysDash"/>
          </a:ln>
        </p:spPr>
        <p:txBody>
          <a:bodyPr wrap="square" lIns="0" tIns="0" rIns="0" bIns="0" rtlCol="0"/>
          <a:lstStyle/>
          <a:p>
            <a:endParaRPr/>
          </a:p>
        </p:txBody>
      </p:sp>
      <p:sp>
        <p:nvSpPr>
          <p:cNvPr id="12" name="object 12"/>
          <p:cNvSpPr txBox="1"/>
          <p:nvPr/>
        </p:nvSpPr>
        <p:spPr>
          <a:xfrm>
            <a:off x="1294002" y="1004061"/>
            <a:ext cx="1994535" cy="574040"/>
          </a:xfrm>
          <a:prstGeom prst="rect">
            <a:avLst/>
          </a:prstGeom>
        </p:spPr>
        <p:txBody>
          <a:bodyPr vert="horz" wrap="square" lIns="0" tIns="12700" rIns="0" bIns="0" rtlCol="0">
            <a:spAutoFit/>
          </a:bodyPr>
          <a:lstStyle/>
          <a:p>
            <a:pPr marL="12700" marR="5080">
              <a:lnSpc>
                <a:spcPct val="100000"/>
              </a:lnSpc>
              <a:spcBef>
                <a:spcPts val="100"/>
              </a:spcBef>
            </a:pPr>
            <a:r>
              <a:rPr sz="1800" dirty="0">
                <a:solidFill>
                  <a:srgbClr val="03499E"/>
                </a:solidFill>
                <a:latin typeface="Times New Roman"/>
                <a:cs typeface="Times New Roman"/>
              </a:rPr>
              <a:t>Bước</a:t>
            </a:r>
            <a:r>
              <a:rPr sz="1800" spc="-15" dirty="0">
                <a:solidFill>
                  <a:srgbClr val="03499E"/>
                </a:solidFill>
                <a:latin typeface="Times New Roman"/>
                <a:cs typeface="Times New Roman"/>
              </a:rPr>
              <a:t> </a:t>
            </a:r>
            <a:r>
              <a:rPr sz="1800" dirty="0">
                <a:solidFill>
                  <a:srgbClr val="03499E"/>
                </a:solidFill>
                <a:latin typeface="Times New Roman"/>
                <a:cs typeface="Times New Roman"/>
              </a:rPr>
              <a:t>1:</a:t>
            </a:r>
            <a:r>
              <a:rPr sz="1800" spc="-15" dirty="0">
                <a:solidFill>
                  <a:srgbClr val="03499E"/>
                </a:solidFill>
                <a:latin typeface="Times New Roman"/>
                <a:cs typeface="Times New Roman"/>
              </a:rPr>
              <a:t> </a:t>
            </a:r>
            <a:r>
              <a:rPr sz="1800" dirty="0">
                <a:solidFill>
                  <a:srgbClr val="03499E"/>
                </a:solidFill>
                <a:latin typeface="Times New Roman"/>
                <a:cs typeface="Times New Roman"/>
              </a:rPr>
              <a:t>Chuẩn</a:t>
            </a:r>
            <a:r>
              <a:rPr sz="1800" spc="-20" dirty="0">
                <a:solidFill>
                  <a:srgbClr val="03499E"/>
                </a:solidFill>
                <a:latin typeface="Times New Roman"/>
                <a:cs typeface="Times New Roman"/>
              </a:rPr>
              <a:t> </a:t>
            </a:r>
            <a:r>
              <a:rPr sz="1800" dirty="0">
                <a:solidFill>
                  <a:srgbClr val="03499E"/>
                </a:solidFill>
                <a:latin typeface="Times New Roman"/>
                <a:cs typeface="Times New Roman"/>
              </a:rPr>
              <a:t>bị</a:t>
            </a:r>
            <a:r>
              <a:rPr sz="1800" spc="-15" dirty="0">
                <a:solidFill>
                  <a:srgbClr val="03499E"/>
                </a:solidFill>
                <a:latin typeface="Times New Roman"/>
                <a:cs typeface="Times New Roman"/>
              </a:rPr>
              <a:t> </a:t>
            </a:r>
            <a:r>
              <a:rPr sz="1800" spc="-25" dirty="0">
                <a:solidFill>
                  <a:srgbClr val="03499E"/>
                </a:solidFill>
                <a:latin typeface="Times New Roman"/>
                <a:cs typeface="Times New Roman"/>
              </a:rPr>
              <a:t>lựa </a:t>
            </a:r>
            <a:r>
              <a:rPr sz="1800" dirty="0">
                <a:solidFill>
                  <a:srgbClr val="03499E"/>
                </a:solidFill>
                <a:latin typeface="Times New Roman"/>
                <a:cs typeface="Times New Roman"/>
              </a:rPr>
              <a:t>chọn</a:t>
            </a:r>
            <a:r>
              <a:rPr sz="1800" spc="-20" dirty="0">
                <a:solidFill>
                  <a:srgbClr val="03499E"/>
                </a:solidFill>
                <a:latin typeface="Times New Roman"/>
                <a:cs typeface="Times New Roman"/>
              </a:rPr>
              <a:t> </a:t>
            </a:r>
            <a:r>
              <a:rPr sz="1800" dirty="0">
                <a:solidFill>
                  <a:srgbClr val="03499E"/>
                </a:solidFill>
                <a:latin typeface="Times New Roman"/>
                <a:cs typeface="Times New Roman"/>
              </a:rPr>
              <a:t>nhà</a:t>
            </a:r>
            <a:r>
              <a:rPr sz="1800" spc="-20" dirty="0">
                <a:solidFill>
                  <a:srgbClr val="03499E"/>
                </a:solidFill>
                <a:latin typeface="Times New Roman"/>
                <a:cs typeface="Times New Roman"/>
              </a:rPr>
              <a:t> thầu</a:t>
            </a:r>
            <a:endParaRPr sz="1800">
              <a:latin typeface="Times New Roman"/>
              <a:cs typeface="Times New Roman"/>
            </a:endParaRPr>
          </a:p>
        </p:txBody>
      </p:sp>
      <p:sp>
        <p:nvSpPr>
          <p:cNvPr id="13" name="object 13"/>
          <p:cNvSpPr txBox="1"/>
          <p:nvPr/>
        </p:nvSpPr>
        <p:spPr>
          <a:xfrm>
            <a:off x="5111241" y="1025461"/>
            <a:ext cx="2626995" cy="393065"/>
          </a:xfrm>
          <a:prstGeom prst="rect">
            <a:avLst/>
          </a:prstGeom>
          <a:solidFill>
            <a:srgbClr val="EAEAEA"/>
          </a:solidFill>
          <a:ln w="9525">
            <a:solidFill>
              <a:srgbClr val="000000"/>
            </a:solidFill>
          </a:ln>
        </p:spPr>
        <p:txBody>
          <a:bodyPr vert="horz" wrap="square" lIns="0" tIns="38100" rIns="0" bIns="0" rtlCol="0">
            <a:spAutoFit/>
          </a:bodyPr>
          <a:lstStyle/>
          <a:p>
            <a:pPr marL="165100">
              <a:lnSpc>
                <a:spcPct val="100000"/>
              </a:lnSpc>
              <a:spcBef>
                <a:spcPts val="300"/>
              </a:spcBef>
            </a:pPr>
            <a:r>
              <a:rPr sz="1800" dirty="0">
                <a:solidFill>
                  <a:srgbClr val="03499E"/>
                </a:solidFill>
                <a:latin typeface="Times New Roman"/>
                <a:cs typeface="Times New Roman"/>
              </a:rPr>
              <a:t>Lựa</a:t>
            </a:r>
            <a:r>
              <a:rPr sz="1800" spc="-30" dirty="0">
                <a:solidFill>
                  <a:srgbClr val="03499E"/>
                </a:solidFill>
                <a:latin typeface="Times New Roman"/>
                <a:cs typeface="Times New Roman"/>
              </a:rPr>
              <a:t> </a:t>
            </a:r>
            <a:r>
              <a:rPr sz="1800" dirty="0">
                <a:solidFill>
                  <a:srgbClr val="03499E"/>
                </a:solidFill>
                <a:latin typeface="Times New Roman"/>
                <a:cs typeface="Times New Roman"/>
              </a:rPr>
              <a:t>chọn</a:t>
            </a:r>
            <a:r>
              <a:rPr sz="1800" spc="-35" dirty="0">
                <a:solidFill>
                  <a:srgbClr val="03499E"/>
                </a:solidFill>
                <a:latin typeface="Times New Roman"/>
                <a:cs typeface="Times New Roman"/>
              </a:rPr>
              <a:t> </a:t>
            </a:r>
            <a:r>
              <a:rPr sz="1800" dirty="0">
                <a:solidFill>
                  <a:srgbClr val="03499E"/>
                </a:solidFill>
                <a:latin typeface="Times New Roman"/>
                <a:cs typeface="Times New Roman"/>
              </a:rPr>
              <a:t>DSN</a:t>
            </a:r>
            <a:r>
              <a:rPr sz="1800" spc="-25" dirty="0">
                <a:solidFill>
                  <a:srgbClr val="03499E"/>
                </a:solidFill>
                <a:latin typeface="Times New Roman"/>
                <a:cs typeface="Times New Roman"/>
              </a:rPr>
              <a:t> </a:t>
            </a:r>
            <a:r>
              <a:rPr sz="1800" dirty="0">
                <a:solidFill>
                  <a:srgbClr val="03499E"/>
                </a:solidFill>
                <a:latin typeface="Times New Roman"/>
                <a:cs typeface="Times New Roman"/>
              </a:rPr>
              <a:t>(nếu</a:t>
            </a:r>
            <a:r>
              <a:rPr sz="1800" spc="-35" dirty="0">
                <a:solidFill>
                  <a:srgbClr val="03499E"/>
                </a:solidFill>
                <a:latin typeface="Times New Roman"/>
                <a:cs typeface="Times New Roman"/>
              </a:rPr>
              <a:t> </a:t>
            </a:r>
            <a:r>
              <a:rPr sz="1800" spc="-20" dirty="0">
                <a:solidFill>
                  <a:srgbClr val="03499E"/>
                </a:solidFill>
                <a:latin typeface="Times New Roman"/>
                <a:cs typeface="Times New Roman"/>
              </a:rPr>
              <a:t>cần)</a:t>
            </a:r>
            <a:endParaRPr sz="1800">
              <a:latin typeface="Times New Roman"/>
              <a:cs typeface="Times New Roman"/>
            </a:endParaRPr>
          </a:p>
        </p:txBody>
      </p:sp>
      <p:sp>
        <p:nvSpPr>
          <p:cNvPr id="14" name="object 14"/>
          <p:cNvSpPr txBox="1"/>
          <p:nvPr/>
        </p:nvSpPr>
        <p:spPr>
          <a:xfrm>
            <a:off x="5346572" y="1658162"/>
            <a:ext cx="2155825" cy="505459"/>
          </a:xfrm>
          <a:prstGeom prst="rect">
            <a:avLst/>
          </a:prstGeom>
          <a:solidFill>
            <a:srgbClr val="EAEAEA"/>
          </a:solidFill>
          <a:ln w="9525">
            <a:solidFill>
              <a:srgbClr val="000000"/>
            </a:solidFill>
          </a:ln>
        </p:spPr>
        <p:txBody>
          <a:bodyPr vert="horz" wrap="square" lIns="0" tIns="38100" rIns="0" bIns="0" rtlCol="0">
            <a:spAutoFit/>
          </a:bodyPr>
          <a:lstStyle/>
          <a:p>
            <a:pPr marL="445770">
              <a:lnSpc>
                <a:spcPct val="100000"/>
              </a:lnSpc>
              <a:spcBef>
                <a:spcPts val="300"/>
              </a:spcBef>
            </a:pPr>
            <a:r>
              <a:rPr sz="1800" dirty="0">
                <a:solidFill>
                  <a:srgbClr val="03499E"/>
                </a:solidFill>
                <a:latin typeface="Times New Roman"/>
                <a:cs typeface="Times New Roman"/>
              </a:rPr>
              <a:t>Lập</a:t>
            </a:r>
            <a:r>
              <a:rPr sz="1800" spc="-40" dirty="0">
                <a:solidFill>
                  <a:srgbClr val="03499E"/>
                </a:solidFill>
                <a:latin typeface="Times New Roman"/>
                <a:cs typeface="Times New Roman"/>
              </a:rPr>
              <a:t> </a:t>
            </a:r>
            <a:r>
              <a:rPr sz="1800" spc="-10" dirty="0">
                <a:solidFill>
                  <a:srgbClr val="03499E"/>
                </a:solidFill>
                <a:latin typeface="Times New Roman"/>
                <a:cs typeface="Times New Roman"/>
              </a:rPr>
              <a:t>E-</a:t>
            </a:r>
            <a:r>
              <a:rPr sz="1800" spc="-20" dirty="0">
                <a:solidFill>
                  <a:srgbClr val="03499E"/>
                </a:solidFill>
                <a:latin typeface="Times New Roman"/>
                <a:cs typeface="Times New Roman"/>
              </a:rPr>
              <a:t>HSMT</a:t>
            </a:r>
            <a:endParaRPr sz="1800">
              <a:latin typeface="Times New Roman"/>
              <a:cs typeface="Times New Roman"/>
            </a:endParaRPr>
          </a:p>
        </p:txBody>
      </p:sp>
      <p:grpSp>
        <p:nvGrpSpPr>
          <p:cNvPr id="15" name="object 15"/>
          <p:cNvGrpSpPr/>
          <p:nvPr/>
        </p:nvGrpSpPr>
        <p:grpSpPr>
          <a:xfrm>
            <a:off x="4481766" y="2382837"/>
            <a:ext cx="3885565" cy="1347470"/>
            <a:chOff x="4481766" y="2382837"/>
            <a:chExt cx="3885565" cy="1347470"/>
          </a:xfrm>
        </p:grpSpPr>
        <p:sp>
          <p:nvSpPr>
            <p:cNvPr id="16" name="object 16"/>
            <p:cNvSpPr/>
            <p:nvPr/>
          </p:nvSpPr>
          <p:spPr>
            <a:xfrm>
              <a:off x="4486528" y="2387600"/>
              <a:ext cx="3876040" cy="1337945"/>
            </a:xfrm>
            <a:custGeom>
              <a:avLst/>
              <a:gdLst/>
              <a:ahLst/>
              <a:cxnLst/>
              <a:rect l="l" t="t" r="r" b="b"/>
              <a:pathLst>
                <a:path w="3876040" h="1337945">
                  <a:moveTo>
                    <a:pt x="1938020" y="0"/>
                  </a:moveTo>
                  <a:lnTo>
                    <a:pt x="0" y="668909"/>
                  </a:lnTo>
                  <a:lnTo>
                    <a:pt x="1938020" y="1337818"/>
                  </a:lnTo>
                  <a:lnTo>
                    <a:pt x="3876040" y="668909"/>
                  </a:lnTo>
                  <a:lnTo>
                    <a:pt x="1938020" y="0"/>
                  </a:lnTo>
                  <a:close/>
                </a:path>
              </a:pathLst>
            </a:custGeom>
            <a:solidFill>
              <a:srgbClr val="EAEAEA"/>
            </a:solidFill>
          </p:spPr>
          <p:txBody>
            <a:bodyPr wrap="square" lIns="0" tIns="0" rIns="0" bIns="0" rtlCol="0"/>
            <a:lstStyle/>
            <a:p>
              <a:endParaRPr/>
            </a:p>
          </p:txBody>
        </p:sp>
        <p:sp>
          <p:nvSpPr>
            <p:cNvPr id="17" name="object 17"/>
            <p:cNvSpPr/>
            <p:nvPr/>
          </p:nvSpPr>
          <p:spPr>
            <a:xfrm>
              <a:off x="4486528" y="2387600"/>
              <a:ext cx="3876040" cy="1337945"/>
            </a:xfrm>
            <a:custGeom>
              <a:avLst/>
              <a:gdLst/>
              <a:ahLst/>
              <a:cxnLst/>
              <a:rect l="l" t="t" r="r" b="b"/>
              <a:pathLst>
                <a:path w="3876040" h="1337945">
                  <a:moveTo>
                    <a:pt x="0" y="668909"/>
                  </a:moveTo>
                  <a:lnTo>
                    <a:pt x="1938020" y="0"/>
                  </a:lnTo>
                  <a:lnTo>
                    <a:pt x="3876040" y="668909"/>
                  </a:lnTo>
                  <a:lnTo>
                    <a:pt x="1938020" y="1337818"/>
                  </a:lnTo>
                  <a:lnTo>
                    <a:pt x="0" y="668909"/>
                  </a:lnTo>
                  <a:close/>
                </a:path>
              </a:pathLst>
            </a:custGeom>
            <a:ln w="9525">
              <a:solidFill>
                <a:srgbClr val="000000"/>
              </a:solidFill>
            </a:ln>
          </p:spPr>
          <p:txBody>
            <a:bodyPr wrap="square" lIns="0" tIns="0" rIns="0" bIns="0" rtlCol="0"/>
            <a:lstStyle/>
            <a:p>
              <a:endParaRPr/>
            </a:p>
          </p:txBody>
        </p:sp>
      </p:grpSp>
      <p:sp>
        <p:nvSpPr>
          <p:cNvPr id="18" name="object 18"/>
          <p:cNvSpPr txBox="1"/>
          <p:nvPr/>
        </p:nvSpPr>
        <p:spPr>
          <a:xfrm>
            <a:off x="5822060" y="2748153"/>
            <a:ext cx="1206500" cy="848360"/>
          </a:xfrm>
          <a:prstGeom prst="rect">
            <a:avLst/>
          </a:prstGeom>
        </p:spPr>
        <p:txBody>
          <a:bodyPr vert="horz" wrap="square" lIns="0" tIns="12700" rIns="0" bIns="0" rtlCol="0">
            <a:spAutoFit/>
          </a:bodyPr>
          <a:lstStyle/>
          <a:p>
            <a:pPr marL="12065" marR="5080" indent="-2540" algn="ctr">
              <a:lnSpc>
                <a:spcPct val="100000"/>
              </a:lnSpc>
              <a:spcBef>
                <a:spcPts val="100"/>
              </a:spcBef>
            </a:pPr>
            <a:r>
              <a:rPr sz="1800" dirty="0">
                <a:solidFill>
                  <a:srgbClr val="03499E"/>
                </a:solidFill>
                <a:latin typeface="Times New Roman"/>
                <a:cs typeface="Times New Roman"/>
              </a:rPr>
              <a:t>Thẩm</a:t>
            </a:r>
            <a:r>
              <a:rPr sz="1800" spc="-40" dirty="0">
                <a:solidFill>
                  <a:srgbClr val="03499E"/>
                </a:solidFill>
                <a:latin typeface="Times New Roman"/>
                <a:cs typeface="Times New Roman"/>
              </a:rPr>
              <a:t> </a:t>
            </a:r>
            <a:r>
              <a:rPr sz="1800" spc="-10" dirty="0">
                <a:solidFill>
                  <a:srgbClr val="03499E"/>
                </a:solidFill>
                <a:latin typeface="Times New Roman"/>
                <a:cs typeface="Times New Roman"/>
              </a:rPr>
              <a:t>định, </a:t>
            </a:r>
            <a:r>
              <a:rPr sz="1800" dirty="0">
                <a:solidFill>
                  <a:srgbClr val="03499E"/>
                </a:solidFill>
                <a:latin typeface="Times New Roman"/>
                <a:cs typeface="Times New Roman"/>
              </a:rPr>
              <a:t>Phê</a:t>
            </a:r>
            <a:r>
              <a:rPr sz="1800" spc="-10" dirty="0">
                <a:solidFill>
                  <a:srgbClr val="03499E"/>
                </a:solidFill>
                <a:latin typeface="Times New Roman"/>
                <a:cs typeface="Times New Roman"/>
              </a:rPr>
              <a:t> </a:t>
            </a:r>
            <a:r>
              <a:rPr sz="1800" dirty="0">
                <a:solidFill>
                  <a:srgbClr val="03499E"/>
                </a:solidFill>
                <a:latin typeface="Times New Roman"/>
                <a:cs typeface="Times New Roman"/>
              </a:rPr>
              <a:t>duyệt</a:t>
            </a:r>
            <a:r>
              <a:rPr sz="1800" spc="-15" dirty="0">
                <a:solidFill>
                  <a:srgbClr val="03499E"/>
                </a:solidFill>
                <a:latin typeface="Times New Roman"/>
                <a:cs typeface="Times New Roman"/>
              </a:rPr>
              <a:t> </a:t>
            </a:r>
            <a:r>
              <a:rPr sz="1800" spc="-25" dirty="0">
                <a:solidFill>
                  <a:srgbClr val="03499E"/>
                </a:solidFill>
                <a:latin typeface="Times New Roman"/>
                <a:cs typeface="Times New Roman"/>
              </a:rPr>
              <a:t>E- </a:t>
            </a:r>
            <a:r>
              <a:rPr sz="1800" spc="-20" dirty="0">
                <a:solidFill>
                  <a:srgbClr val="03499E"/>
                </a:solidFill>
                <a:latin typeface="Times New Roman"/>
                <a:cs typeface="Times New Roman"/>
              </a:rPr>
              <a:t>HSMT</a:t>
            </a:r>
            <a:endParaRPr sz="1800">
              <a:latin typeface="Times New Roman"/>
              <a:cs typeface="Times New Roman"/>
            </a:endParaRPr>
          </a:p>
        </p:txBody>
      </p:sp>
      <p:sp>
        <p:nvSpPr>
          <p:cNvPr id="19" name="object 19"/>
          <p:cNvSpPr txBox="1"/>
          <p:nvPr/>
        </p:nvSpPr>
        <p:spPr>
          <a:xfrm>
            <a:off x="7687182" y="3460242"/>
            <a:ext cx="292735" cy="299720"/>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03499E"/>
                </a:solidFill>
                <a:latin typeface="Times New Roman"/>
                <a:cs typeface="Times New Roman"/>
              </a:rPr>
              <a:t>Có</a:t>
            </a:r>
            <a:endParaRPr sz="1800">
              <a:latin typeface="Times New Roman"/>
              <a:cs typeface="Times New Roman"/>
            </a:endParaRPr>
          </a:p>
        </p:txBody>
      </p:sp>
      <p:grpSp>
        <p:nvGrpSpPr>
          <p:cNvPr id="20" name="object 20"/>
          <p:cNvGrpSpPr/>
          <p:nvPr/>
        </p:nvGrpSpPr>
        <p:grpSpPr>
          <a:xfrm>
            <a:off x="3799776" y="1184021"/>
            <a:ext cx="5349875" cy="5638800"/>
            <a:chOff x="3799776" y="1184021"/>
            <a:chExt cx="5349875" cy="5638800"/>
          </a:xfrm>
        </p:grpSpPr>
        <p:pic>
          <p:nvPicPr>
            <p:cNvPr id="21" name="object 21"/>
            <p:cNvPicPr/>
            <p:nvPr/>
          </p:nvPicPr>
          <p:blipFill>
            <a:blip r:embed="rId2" cstate="print"/>
            <a:stretch>
              <a:fillRect/>
            </a:stretch>
          </p:blipFill>
          <p:spPr>
            <a:xfrm>
              <a:off x="6386957" y="1418463"/>
              <a:ext cx="76200" cy="239649"/>
            </a:xfrm>
            <a:prstGeom prst="rect">
              <a:avLst/>
            </a:prstGeom>
          </p:spPr>
        </p:pic>
        <p:sp>
          <p:nvSpPr>
            <p:cNvPr id="22" name="object 22"/>
            <p:cNvSpPr/>
            <p:nvPr/>
          </p:nvSpPr>
          <p:spPr>
            <a:xfrm>
              <a:off x="4253103" y="1184021"/>
              <a:ext cx="858519" cy="1877695"/>
            </a:xfrm>
            <a:custGeom>
              <a:avLst/>
              <a:gdLst/>
              <a:ahLst/>
              <a:cxnLst/>
              <a:rect l="l" t="t" r="r" b="b"/>
              <a:pathLst>
                <a:path w="858520" h="1877695">
                  <a:moveTo>
                    <a:pt x="781938" y="33400"/>
                  </a:moveTo>
                  <a:lnTo>
                    <a:pt x="0" y="33400"/>
                  </a:lnTo>
                  <a:lnTo>
                    <a:pt x="0" y="1877694"/>
                  </a:lnTo>
                  <a:lnTo>
                    <a:pt x="233425" y="1877694"/>
                  </a:lnTo>
                  <a:lnTo>
                    <a:pt x="233425" y="1872868"/>
                  </a:lnTo>
                  <a:lnTo>
                    <a:pt x="9525" y="1872868"/>
                  </a:lnTo>
                  <a:lnTo>
                    <a:pt x="4825" y="1868169"/>
                  </a:lnTo>
                  <a:lnTo>
                    <a:pt x="9525" y="1868169"/>
                  </a:lnTo>
                  <a:lnTo>
                    <a:pt x="9525" y="42925"/>
                  </a:lnTo>
                  <a:lnTo>
                    <a:pt x="4825" y="42925"/>
                  </a:lnTo>
                  <a:lnTo>
                    <a:pt x="9525" y="38100"/>
                  </a:lnTo>
                  <a:lnTo>
                    <a:pt x="781938" y="38100"/>
                  </a:lnTo>
                  <a:lnTo>
                    <a:pt x="781938" y="33400"/>
                  </a:lnTo>
                  <a:close/>
                </a:path>
                <a:path w="858520" h="1877695">
                  <a:moveTo>
                    <a:pt x="9525" y="1868169"/>
                  </a:moveTo>
                  <a:lnTo>
                    <a:pt x="4825" y="1868169"/>
                  </a:lnTo>
                  <a:lnTo>
                    <a:pt x="9525" y="1872868"/>
                  </a:lnTo>
                  <a:lnTo>
                    <a:pt x="9525" y="1868169"/>
                  </a:lnTo>
                  <a:close/>
                </a:path>
                <a:path w="858520" h="1877695">
                  <a:moveTo>
                    <a:pt x="233425" y="1868169"/>
                  </a:moveTo>
                  <a:lnTo>
                    <a:pt x="9525" y="1868169"/>
                  </a:lnTo>
                  <a:lnTo>
                    <a:pt x="9525" y="1872868"/>
                  </a:lnTo>
                  <a:lnTo>
                    <a:pt x="233425" y="1872868"/>
                  </a:lnTo>
                  <a:lnTo>
                    <a:pt x="233425" y="1868169"/>
                  </a:lnTo>
                  <a:close/>
                </a:path>
                <a:path w="858520" h="1877695">
                  <a:moveTo>
                    <a:pt x="781938" y="0"/>
                  </a:moveTo>
                  <a:lnTo>
                    <a:pt x="781938" y="76200"/>
                  </a:lnTo>
                  <a:lnTo>
                    <a:pt x="848487" y="42925"/>
                  </a:lnTo>
                  <a:lnTo>
                    <a:pt x="794638" y="42925"/>
                  </a:lnTo>
                  <a:lnTo>
                    <a:pt x="794638" y="33400"/>
                  </a:lnTo>
                  <a:lnTo>
                    <a:pt x="848740" y="33400"/>
                  </a:lnTo>
                  <a:lnTo>
                    <a:pt x="781938" y="0"/>
                  </a:lnTo>
                  <a:close/>
                </a:path>
                <a:path w="858520" h="1877695">
                  <a:moveTo>
                    <a:pt x="9525" y="38100"/>
                  </a:moveTo>
                  <a:lnTo>
                    <a:pt x="4825" y="42925"/>
                  </a:lnTo>
                  <a:lnTo>
                    <a:pt x="9525" y="42925"/>
                  </a:lnTo>
                  <a:lnTo>
                    <a:pt x="9525" y="38100"/>
                  </a:lnTo>
                  <a:close/>
                </a:path>
                <a:path w="858520" h="1877695">
                  <a:moveTo>
                    <a:pt x="781938" y="38100"/>
                  </a:moveTo>
                  <a:lnTo>
                    <a:pt x="9525" y="38100"/>
                  </a:lnTo>
                  <a:lnTo>
                    <a:pt x="9525" y="42925"/>
                  </a:lnTo>
                  <a:lnTo>
                    <a:pt x="781938" y="42925"/>
                  </a:lnTo>
                  <a:lnTo>
                    <a:pt x="781938" y="38100"/>
                  </a:lnTo>
                  <a:close/>
                </a:path>
                <a:path w="858520" h="1877695">
                  <a:moveTo>
                    <a:pt x="848740" y="33400"/>
                  </a:moveTo>
                  <a:lnTo>
                    <a:pt x="794638" y="33400"/>
                  </a:lnTo>
                  <a:lnTo>
                    <a:pt x="794638" y="42925"/>
                  </a:lnTo>
                  <a:lnTo>
                    <a:pt x="848487" y="42925"/>
                  </a:lnTo>
                  <a:lnTo>
                    <a:pt x="858138" y="38100"/>
                  </a:lnTo>
                  <a:lnTo>
                    <a:pt x="848740" y="33400"/>
                  </a:lnTo>
                  <a:close/>
                </a:path>
              </a:pathLst>
            </a:custGeom>
            <a:solidFill>
              <a:srgbClr val="000000"/>
            </a:solidFill>
          </p:spPr>
          <p:txBody>
            <a:bodyPr wrap="square" lIns="0" tIns="0" rIns="0" bIns="0" rtlCol="0"/>
            <a:lstStyle/>
            <a:p>
              <a:endParaRPr/>
            </a:p>
          </p:txBody>
        </p:sp>
        <p:sp>
          <p:nvSpPr>
            <p:cNvPr id="23" name="object 23"/>
            <p:cNvSpPr/>
            <p:nvPr/>
          </p:nvSpPr>
          <p:spPr>
            <a:xfrm>
              <a:off x="3804539" y="3974654"/>
              <a:ext cx="5340350" cy="2843530"/>
            </a:xfrm>
            <a:custGeom>
              <a:avLst/>
              <a:gdLst/>
              <a:ahLst/>
              <a:cxnLst/>
              <a:rect l="l" t="t" r="r" b="b"/>
              <a:pathLst>
                <a:path w="5340350" h="2843529">
                  <a:moveTo>
                    <a:pt x="0" y="2843403"/>
                  </a:moveTo>
                  <a:lnTo>
                    <a:pt x="5339969" y="2843403"/>
                  </a:lnTo>
                  <a:lnTo>
                    <a:pt x="5339969" y="0"/>
                  </a:lnTo>
                  <a:lnTo>
                    <a:pt x="0" y="0"/>
                  </a:lnTo>
                  <a:lnTo>
                    <a:pt x="0" y="2843403"/>
                  </a:lnTo>
                  <a:close/>
                </a:path>
              </a:pathLst>
            </a:custGeom>
            <a:ln w="9525">
              <a:solidFill>
                <a:srgbClr val="000000"/>
              </a:solidFill>
              <a:prstDash val="sysDash"/>
            </a:ln>
          </p:spPr>
          <p:txBody>
            <a:bodyPr wrap="square" lIns="0" tIns="0" rIns="0" bIns="0" rtlCol="0"/>
            <a:lstStyle/>
            <a:p>
              <a:endParaRPr/>
            </a:p>
          </p:txBody>
        </p:sp>
      </p:grpSp>
      <p:sp>
        <p:nvSpPr>
          <p:cNvPr id="24" name="object 24"/>
          <p:cNvSpPr txBox="1"/>
          <p:nvPr/>
        </p:nvSpPr>
        <p:spPr>
          <a:xfrm>
            <a:off x="4596638" y="6303213"/>
            <a:ext cx="3656329" cy="415925"/>
          </a:xfrm>
          <a:prstGeom prst="rect">
            <a:avLst/>
          </a:prstGeom>
          <a:solidFill>
            <a:srgbClr val="EAEAEA"/>
          </a:solidFill>
          <a:ln w="9525">
            <a:solidFill>
              <a:srgbClr val="000000"/>
            </a:solidFill>
          </a:ln>
        </p:spPr>
        <p:txBody>
          <a:bodyPr vert="horz" wrap="square" lIns="0" tIns="39370" rIns="0" bIns="0" rtlCol="0">
            <a:spAutoFit/>
          </a:bodyPr>
          <a:lstStyle/>
          <a:p>
            <a:pPr marL="589280">
              <a:lnSpc>
                <a:spcPct val="100000"/>
              </a:lnSpc>
              <a:spcBef>
                <a:spcPts val="310"/>
              </a:spcBef>
            </a:pPr>
            <a:r>
              <a:rPr sz="1800" dirty="0">
                <a:solidFill>
                  <a:srgbClr val="03499E"/>
                </a:solidFill>
                <a:latin typeface="Times New Roman"/>
                <a:cs typeface="Times New Roman"/>
              </a:rPr>
              <a:t>Mở</a:t>
            </a:r>
            <a:r>
              <a:rPr sz="1800" spc="-40" dirty="0">
                <a:solidFill>
                  <a:srgbClr val="03499E"/>
                </a:solidFill>
                <a:latin typeface="Times New Roman"/>
                <a:cs typeface="Times New Roman"/>
              </a:rPr>
              <a:t> </a:t>
            </a:r>
            <a:r>
              <a:rPr sz="1800" spc="-10" dirty="0">
                <a:solidFill>
                  <a:srgbClr val="03499E"/>
                </a:solidFill>
                <a:latin typeface="Times New Roman"/>
                <a:cs typeface="Times New Roman"/>
              </a:rPr>
              <a:t>E-</a:t>
            </a:r>
            <a:r>
              <a:rPr sz="1800" dirty="0">
                <a:solidFill>
                  <a:srgbClr val="03499E"/>
                </a:solidFill>
                <a:latin typeface="Times New Roman"/>
                <a:cs typeface="Times New Roman"/>
              </a:rPr>
              <a:t>HSĐXKT</a:t>
            </a:r>
            <a:r>
              <a:rPr sz="1800" spc="-20" dirty="0">
                <a:solidFill>
                  <a:srgbClr val="03499E"/>
                </a:solidFill>
                <a:latin typeface="Times New Roman"/>
                <a:cs typeface="Times New Roman"/>
              </a:rPr>
              <a:t> </a:t>
            </a:r>
            <a:r>
              <a:rPr sz="1800" dirty="0">
                <a:solidFill>
                  <a:srgbClr val="03499E"/>
                </a:solidFill>
                <a:latin typeface="Times New Roman"/>
                <a:cs typeface="Times New Roman"/>
              </a:rPr>
              <a:t>qua</a:t>
            </a:r>
            <a:r>
              <a:rPr sz="1800" spc="-35" dirty="0">
                <a:solidFill>
                  <a:srgbClr val="03499E"/>
                </a:solidFill>
                <a:latin typeface="Times New Roman"/>
                <a:cs typeface="Times New Roman"/>
              </a:rPr>
              <a:t> </a:t>
            </a:r>
            <a:r>
              <a:rPr sz="1800" spc="-20" dirty="0">
                <a:solidFill>
                  <a:srgbClr val="03499E"/>
                </a:solidFill>
                <a:latin typeface="Times New Roman"/>
                <a:cs typeface="Times New Roman"/>
              </a:rPr>
              <a:t>mạng</a:t>
            </a:r>
            <a:endParaRPr sz="1800">
              <a:latin typeface="Times New Roman"/>
              <a:cs typeface="Times New Roman"/>
            </a:endParaRPr>
          </a:p>
        </p:txBody>
      </p:sp>
      <p:sp>
        <p:nvSpPr>
          <p:cNvPr id="25" name="object 25"/>
          <p:cNvSpPr txBox="1"/>
          <p:nvPr/>
        </p:nvSpPr>
        <p:spPr>
          <a:xfrm>
            <a:off x="3922776" y="5568987"/>
            <a:ext cx="4983480" cy="440055"/>
          </a:xfrm>
          <a:prstGeom prst="rect">
            <a:avLst/>
          </a:prstGeom>
          <a:solidFill>
            <a:srgbClr val="EAEAEA"/>
          </a:solidFill>
          <a:ln w="9525">
            <a:solidFill>
              <a:srgbClr val="000000"/>
            </a:solidFill>
          </a:ln>
        </p:spPr>
        <p:txBody>
          <a:bodyPr vert="horz" wrap="square" lIns="0" tIns="39369" rIns="0" bIns="0" rtlCol="0">
            <a:spAutoFit/>
          </a:bodyPr>
          <a:lstStyle/>
          <a:p>
            <a:pPr marL="149860">
              <a:lnSpc>
                <a:spcPct val="100000"/>
              </a:lnSpc>
              <a:spcBef>
                <a:spcPts val="309"/>
              </a:spcBef>
            </a:pPr>
            <a:r>
              <a:rPr sz="1800" dirty="0">
                <a:solidFill>
                  <a:srgbClr val="03499E"/>
                </a:solidFill>
                <a:latin typeface="Times New Roman"/>
                <a:cs typeface="Times New Roman"/>
              </a:rPr>
              <a:t>Chuẩn</a:t>
            </a:r>
            <a:r>
              <a:rPr sz="1800" spc="-20" dirty="0">
                <a:solidFill>
                  <a:srgbClr val="03499E"/>
                </a:solidFill>
                <a:latin typeface="Times New Roman"/>
                <a:cs typeface="Times New Roman"/>
              </a:rPr>
              <a:t> </a:t>
            </a:r>
            <a:r>
              <a:rPr sz="1800" dirty="0">
                <a:solidFill>
                  <a:srgbClr val="03499E"/>
                </a:solidFill>
                <a:latin typeface="Times New Roman"/>
                <a:cs typeface="Times New Roman"/>
              </a:rPr>
              <a:t>bị,</a:t>
            </a:r>
            <a:r>
              <a:rPr sz="1800" spc="-20" dirty="0">
                <a:solidFill>
                  <a:srgbClr val="03499E"/>
                </a:solidFill>
                <a:latin typeface="Times New Roman"/>
                <a:cs typeface="Times New Roman"/>
              </a:rPr>
              <a:t> </a:t>
            </a:r>
            <a:r>
              <a:rPr sz="1800" dirty="0">
                <a:solidFill>
                  <a:srgbClr val="03499E"/>
                </a:solidFill>
                <a:latin typeface="Times New Roman"/>
                <a:cs typeface="Times New Roman"/>
              </a:rPr>
              <a:t>nộp,</a:t>
            </a:r>
            <a:r>
              <a:rPr sz="1800" spc="-15" dirty="0">
                <a:solidFill>
                  <a:srgbClr val="03499E"/>
                </a:solidFill>
                <a:latin typeface="Times New Roman"/>
                <a:cs typeface="Times New Roman"/>
              </a:rPr>
              <a:t> </a:t>
            </a:r>
            <a:r>
              <a:rPr sz="1800" dirty="0">
                <a:solidFill>
                  <a:srgbClr val="03499E"/>
                </a:solidFill>
                <a:latin typeface="Times New Roman"/>
                <a:cs typeface="Times New Roman"/>
              </a:rPr>
              <a:t>tiếp</a:t>
            </a:r>
            <a:r>
              <a:rPr sz="1800" spc="-25" dirty="0">
                <a:solidFill>
                  <a:srgbClr val="03499E"/>
                </a:solidFill>
                <a:latin typeface="Times New Roman"/>
                <a:cs typeface="Times New Roman"/>
              </a:rPr>
              <a:t> </a:t>
            </a:r>
            <a:r>
              <a:rPr sz="1800" dirty="0">
                <a:solidFill>
                  <a:srgbClr val="03499E"/>
                </a:solidFill>
                <a:latin typeface="Times New Roman"/>
                <a:cs typeface="Times New Roman"/>
              </a:rPr>
              <a:t>nhận,</a:t>
            </a:r>
            <a:r>
              <a:rPr sz="1800" spc="-20" dirty="0">
                <a:solidFill>
                  <a:srgbClr val="03499E"/>
                </a:solidFill>
                <a:latin typeface="Times New Roman"/>
                <a:cs typeface="Times New Roman"/>
              </a:rPr>
              <a:t> </a:t>
            </a:r>
            <a:r>
              <a:rPr sz="1800" dirty="0">
                <a:solidFill>
                  <a:srgbClr val="03499E"/>
                </a:solidFill>
                <a:latin typeface="Times New Roman"/>
                <a:cs typeface="Times New Roman"/>
              </a:rPr>
              <a:t>QL,</a:t>
            </a:r>
            <a:r>
              <a:rPr sz="1800" spc="-20" dirty="0">
                <a:solidFill>
                  <a:srgbClr val="03499E"/>
                </a:solidFill>
                <a:latin typeface="Times New Roman"/>
                <a:cs typeface="Times New Roman"/>
              </a:rPr>
              <a:t> </a:t>
            </a:r>
            <a:r>
              <a:rPr sz="1800" dirty="0">
                <a:solidFill>
                  <a:srgbClr val="03499E"/>
                </a:solidFill>
                <a:latin typeface="Times New Roman"/>
                <a:cs typeface="Times New Roman"/>
              </a:rPr>
              <a:t>sửa</a:t>
            </a:r>
            <a:r>
              <a:rPr sz="1800" spc="-5" dirty="0">
                <a:solidFill>
                  <a:srgbClr val="03499E"/>
                </a:solidFill>
                <a:latin typeface="Times New Roman"/>
                <a:cs typeface="Times New Roman"/>
              </a:rPr>
              <a:t> </a:t>
            </a:r>
            <a:r>
              <a:rPr sz="1800" dirty="0">
                <a:solidFill>
                  <a:srgbClr val="03499E"/>
                </a:solidFill>
                <a:latin typeface="Times New Roman"/>
                <a:cs typeface="Times New Roman"/>
              </a:rPr>
              <a:t>đổi,</a:t>
            </a:r>
            <a:r>
              <a:rPr sz="1800" spc="-30" dirty="0">
                <a:solidFill>
                  <a:srgbClr val="03499E"/>
                </a:solidFill>
                <a:latin typeface="Times New Roman"/>
                <a:cs typeface="Times New Roman"/>
              </a:rPr>
              <a:t> </a:t>
            </a:r>
            <a:r>
              <a:rPr sz="1800" dirty="0">
                <a:solidFill>
                  <a:srgbClr val="03499E"/>
                </a:solidFill>
                <a:latin typeface="Times New Roman"/>
                <a:cs typeface="Times New Roman"/>
              </a:rPr>
              <a:t>rút</a:t>
            </a:r>
            <a:r>
              <a:rPr sz="1800" spc="-10" dirty="0">
                <a:solidFill>
                  <a:srgbClr val="03499E"/>
                </a:solidFill>
                <a:latin typeface="Times New Roman"/>
                <a:cs typeface="Times New Roman"/>
              </a:rPr>
              <a:t> E-</a:t>
            </a:r>
            <a:r>
              <a:rPr sz="1800" spc="-20" dirty="0">
                <a:solidFill>
                  <a:srgbClr val="03499E"/>
                </a:solidFill>
                <a:latin typeface="Times New Roman"/>
                <a:cs typeface="Times New Roman"/>
              </a:rPr>
              <a:t>HSDT</a:t>
            </a:r>
            <a:endParaRPr sz="1800">
              <a:latin typeface="Times New Roman"/>
              <a:cs typeface="Times New Roman"/>
            </a:endParaRPr>
          </a:p>
        </p:txBody>
      </p:sp>
      <p:sp>
        <p:nvSpPr>
          <p:cNvPr id="26" name="object 26"/>
          <p:cNvSpPr txBox="1"/>
          <p:nvPr/>
        </p:nvSpPr>
        <p:spPr>
          <a:xfrm>
            <a:off x="4020820" y="4081055"/>
            <a:ext cx="4788535" cy="349885"/>
          </a:xfrm>
          <a:prstGeom prst="rect">
            <a:avLst/>
          </a:prstGeom>
          <a:solidFill>
            <a:srgbClr val="EAEAEA"/>
          </a:solidFill>
          <a:ln w="9525">
            <a:solidFill>
              <a:srgbClr val="000000"/>
            </a:solidFill>
          </a:ln>
        </p:spPr>
        <p:txBody>
          <a:bodyPr vert="horz" wrap="square" lIns="0" tIns="38735" rIns="0" bIns="0" rtlCol="0">
            <a:spAutoFit/>
          </a:bodyPr>
          <a:lstStyle/>
          <a:p>
            <a:pPr algn="ctr">
              <a:lnSpc>
                <a:spcPct val="100000"/>
              </a:lnSpc>
              <a:spcBef>
                <a:spcPts val="305"/>
              </a:spcBef>
            </a:pPr>
            <a:r>
              <a:rPr sz="1800" dirty="0">
                <a:solidFill>
                  <a:srgbClr val="03499E"/>
                </a:solidFill>
                <a:latin typeface="Times New Roman"/>
                <a:cs typeface="Times New Roman"/>
              </a:rPr>
              <a:t>Đăng</a:t>
            </a:r>
            <a:r>
              <a:rPr sz="1800" spc="-50" dirty="0">
                <a:solidFill>
                  <a:srgbClr val="03499E"/>
                </a:solidFill>
                <a:latin typeface="Times New Roman"/>
                <a:cs typeface="Times New Roman"/>
              </a:rPr>
              <a:t> </a:t>
            </a:r>
            <a:r>
              <a:rPr sz="1800" dirty="0">
                <a:solidFill>
                  <a:srgbClr val="03499E"/>
                </a:solidFill>
                <a:latin typeface="Times New Roman"/>
                <a:cs typeface="Times New Roman"/>
              </a:rPr>
              <a:t>tải</a:t>
            </a:r>
            <a:r>
              <a:rPr sz="1800" spc="-75" dirty="0">
                <a:solidFill>
                  <a:srgbClr val="03499E"/>
                </a:solidFill>
                <a:latin typeface="Times New Roman"/>
                <a:cs typeface="Times New Roman"/>
              </a:rPr>
              <a:t> </a:t>
            </a:r>
            <a:r>
              <a:rPr sz="1800" spc="-10" dirty="0">
                <a:solidFill>
                  <a:srgbClr val="03499E"/>
                </a:solidFill>
                <a:latin typeface="Times New Roman"/>
                <a:cs typeface="Times New Roman"/>
              </a:rPr>
              <a:t>TBMT,</a:t>
            </a:r>
            <a:r>
              <a:rPr sz="1800" spc="-40" dirty="0">
                <a:solidFill>
                  <a:srgbClr val="03499E"/>
                </a:solidFill>
                <a:latin typeface="Times New Roman"/>
                <a:cs typeface="Times New Roman"/>
              </a:rPr>
              <a:t> </a:t>
            </a:r>
            <a:r>
              <a:rPr sz="1800" dirty="0">
                <a:solidFill>
                  <a:srgbClr val="03499E"/>
                </a:solidFill>
                <a:latin typeface="Times New Roman"/>
                <a:cs typeface="Times New Roman"/>
              </a:rPr>
              <a:t>phát</a:t>
            </a:r>
            <a:r>
              <a:rPr sz="1800" spc="-45" dirty="0">
                <a:solidFill>
                  <a:srgbClr val="03499E"/>
                </a:solidFill>
                <a:latin typeface="Times New Roman"/>
                <a:cs typeface="Times New Roman"/>
              </a:rPr>
              <a:t> </a:t>
            </a:r>
            <a:r>
              <a:rPr sz="1800" dirty="0">
                <a:solidFill>
                  <a:srgbClr val="03499E"/>
                </a:solidFill>
                <a:latin typeface="Times New Roman"/>
                <a:cs typeface="Times New Roman"/>
              </a:rPr>
              <a:t>hành</a:t>
            </a:r>
            <a:r>
              <a:rPr sz="1800" spc="-45" dirty="0">
                <a:solidFill>
                  <a:srgbClr val="03499E"/>
                </a:solidFill>
                <a:latin typeface="Times New Roman"/>
                <a:cs typeface="Times New Roman"/>
              </a:rPr>
              <a:t> </a:t>
            </a:r>
            <a:r>
              <a:rPr sz="1800" spc="-10" dirty="0">
                <a:solidFill>
                  <a:srgbClr val="03499E"/>
                </a:solidFill>
                <a:latin typeface="Times New Roman"/>
                <a:cs typeface="Times New Roman"/>
              </a:rPr>
              <a:t>E-</a:t>
            </a:r>
            <a:r>
              <a:rPr sz="1800" spc="-20" dirty="0">
                <a:solidFill>
                  <a:srgbClr val="03499E"/>
                </a:solidFill>
                <a:latin typeface="Times New Roman"/>
                <a:cs typeface="Times New Roman"/>
              </a:rPr>
              <a:t>HSMT</a:t>
            </a:r>
            <a:endParaRPr sz="1800">
              <a:latin typeface="Times New Roman"/>
              <a:cs typeface="Times New Roman"/>
            </a:endParaRPr>
          </a:p>
        </p:txBody>
      </p:sp>
      <p:sp>
        <p:nvSpPr>
          <p:cNvPr id="27" name="object 27"/>
          <p:cNvSpPr/>
          <p:nvPr/>
        </p:nvSpPr>
        <p:spPr>
          <a:xfrm>
            <a:off x="6378956" y="3725290"/>
            <a:ext cx="81280" cy="2578100"/>
          </a:xfrm>
          <a:custGeom>
            <a:avLst/>
            <a:gdLst/>
            <a:ahLst/>
            <a:cxnLst/>
            <a:rect l="l" t="t" r="r" b="b"/>
            <a:pathLst>
              <a:path w="81279" h="2578100">
                <a:moveTo>
                  <a:pt x="76200" y="1768856"/>
                </a:moveTo>
                <a:lnTo>
                  <a:pt x="42837" y="1767700"/>
                </a:lnTo>
                <a:lnTo>
                  <a:pt x="55880" y="1383665"/>
                </a:lnTo>
                <a:lnTo>
                  <a:pt x="46355" y="1383411"/>
                </a:lnTo>
                <a:lnTo>
                  <a:pt x="33312" y="1767357"/>
                </a:lnTo>
                <a:lnTo>
                  <a:pt x="0" y="1766189"/>
                </a:lnTo>
                <a:lnTo>
                  <a:pt x="35560" y="1843659"/>
                </a:lnTo>
                <a:lnTo>
                  <a:pt x="69913" y="1780413"/>
                </a:lnTo>
                <a:lnTo>
                  <a:pt x="76200" y="1768856"/>
                </a:lnTo>
                <a:close/>
              </a:path>
              <a:path w="81279" h="2578100">
                <a:moveTo>
                  <a:pt x="76200" y="280543"/>
                </a:moveTo>
                <a:lnTo>
                  <a:pt x="42875" y="279666"/>
                </a:lnTo>
                <a:lnTo>
                  <a:pt x="50292" y="254"/>
                </a:lnTo>
                <a:lnTo>
                  <a:pt x="40767" y="0"/>
                </a:lnTo>
                <a:lnTo>
                  <a:pt x="33350" y="279412"/>
                </a:lnTo>
                <a:lnTo>
                  <a:pt x="0" y="278511"/>
                </a:lnTo>
                <a:lnTo>
                  <a:pt x="36068" y="355727"/>
                </a:lnTo>
                <a:lnTo>
                  <a:pt x="69888" y="292354"/>
                </a:lnTo>
                <a:lnTo>
                  <a:pt x="76200" y="280543"/>
                </a:lnTo>
                <a:close/>
              </a:path>
              <a:path w="81279" h="2578100">
                <a:moveTo>
                  <a:pt x="81026" y="2500477"/>
                </a:moveTo>
                <a:lnTo>
                  <a:pt x="47688" y="2501620"/>
                </a:lnTo>
                <a:lnTo>
                  <a:pt x="40259" y="2283117"/>
                </a:lnTo>
                <a:lnTo>
                  <a:pt x="30734" y="2283434"/>
                </a:lnTo>
                <a:lnTo>
                  <a:pt x="38163" y="2501938"/>
                </a:lnTo>
                <a:lnTo>
                  <a:pt x="4826" y="2503068"/>
                </a:lnTo>
                <a:lnTo>
                  <a:pt x="45593" y="2577922"/>
                </a:lnTo>
                <a:lnTo>
                  <a:pt x="74549" y="2514625"/>
                </a:lnTo>
                <a:lnTo>
                  <a:pt x="81026" y="2500477"/>
                </a:lnTo>
                <a:close/>
              </a:path>
            </a:pathLst>
          </a:custGeom>
          <a:solidFill>
            <a:srgbClr val="000000"/>
          </a:solidFill>
        </p:spPr>
        <p:txBody>
          <a:bodyPr wrap="square" lIns="0" tIns="0" rIns="0" bIns="0" rtlCol="0"/>
          <a:lstStyle/>
          <a:p>
            <a:endParaRPr/>
          </a:p>
        </p:txBody>
      </p:sp>
      <p:sp>
        <p:nvSpPr>
          <p:cNvPr id="28" name="object 28"/>
          <p:cNvSpPr txBox="1"/>
          <p:nvPr/>
        </p:nvSpPr>
        <p:spPr>
          <a:xfrm>
            <a:off x="4035933" y="4753457"/>
            <a:ext cx="4788535" cy="355600"/>
          </a:xfrm>
          <a:prstGeom prst="rect">
            <a:avLst/>
          </a:prstGeom>
          <a:solidFill>
            <a:srgbClr val="EAEAEA"/>
          </a:solidFill>
          <a:ln w="9525">
            <a:solidFill>
              <a:srgbClr val="000000"/>
            </a:solidFill>
          </a:ln>
        </p:spPr>
        <p:txBody>
          <a:bodyPr vert="horz" wrap="square" lIns="0" tIns="39369" rIns="0" bIns="0" rtlCol="0">
            <a:spAutoFit/>
          </a:bodyPr>
          <a:lstStyle/>
          <a:p>
            <a:pPr marL="1238250">
              <a:lnSpc>
                <a:spcPct val="100000"/>
              </a:lnSpc>
              <a:spcBef>
                <a:spcPts val="309"/>
              </a:spcBef>
            </a:pPr>
            <a:r>
              <a:rPr sz="1800" dirty="0">
                <a:solidFill>
                  <a:srgbClr val="03499E"/>
                </a:solidFill>
                <a:latin typeface="Times New Roman"/>
                <a:cs typeface="Times New Roman"/>
              </a:rPr>
              <a:t>Sửa đổi,</a:t>
            </a:r>
            <a:r>
              <a:rPr sz="1800" spc="-25" dirty="0">
                <a:solidFill>
                  <a:srgbClr val="03499E"/>
                </a:solidFill>
                <a:latin typeface="Times New Roman"/>
                <a:cs typeface="Times New Roman"/>
              </a:rPr>
              <a:t> </a:t>
            </a:r>
            <a:r>
              <a:rPr sz="1800" dirty="0">
                <a:solidFill>
                  <a:srgbClr val="03499E"/>
                </a:solidFill>
                <a:latin typeface="Times New Roman"/>
                <a:cs typeface="Times New Roman"/>
              </a:rPr>
              <a:t>làm</a:t>
            </a:r>
            <a:r>
              <a:rPr sz="1800" spc="-15" dirty="0">
                <a:solidFill>
                  <a:srgbClr val="03499E"/>
                </a:solidFill>
                <a:latin typeface="Times New Roman"/>
                <a:cs typeface="Times New Roman"/>
              </a:rPr>
              <a:t> </a:t>
            </a:r>
            <a:r>
              <a:rPr sz="1800" dirty="0">
                <a:solidFill>
                  <a:srgbClr val="03499E"/>
                </a:solidFill>
                <a:latin typeface="Times New Roman"/>
                <a:cs typeface="Times New Roman"/>
              </a:rPr>
              <a:t>rõ</a:t>
            </a:r>
            <a:r>
              <a:rPr sz="1800" spc="-20" dirty="0">
                <a:solidFill>
                  <a:srgbClr val="03499E"/>
                </a:solidFill>
                <a:latin typeface="Times New Roman"/>
                <a:cs typeface="Times New Roman"/>
              </a:rPr>
              <a:t> </a:t>
            </a:r>
            <a:r>
              <a:rPr sz="1800" spc="-10" dirty="0">
                <a:solidFill>
                  <a:srgbClr val="03499E"/>
                </a:solidFill>
                <a:latin typeface="Times New Roman"/>
                <a:cs typeface="Times New Roman"/>
              </a:rPr>
              <a:t>E-</a:t>
            </a:r>
            <a:r>
              <a:rPr sz="1800" spc="-20" dirty="0">
                <a:solidFill>
                  <a:srgbClr val="03499E"/>
                </a:solidFill>
                <a:latin typeface="Times New Roman"/>
                <a:cs typeface="Times New Roman"/>
              </a:rPr>
              <a:t>HSMT</a:t>
            </a:r>
            <a:endParaRPr sz="1800">
              <a:latin typeface="Times New Roman"/>
              <a:cs typeface="Times New Roman"/>
            </a:endParaRPr>
          </a:p>
        </p:txBody>
      </p:sp>
      <p:grpSp>
        <p:nvGrpSpPr>
          <p:cNvPr id="29" name="object 29"/>
          <p:cNvGrpSpPr/>
          <p:nvPr/>
        </p:nvGrpSpPr>
        <p:grpSpPr>
          <a:xfrm>
            <a:off x="6386448" y="2163445"/>
            <a:ext cx="78105" cy="2590165"/>
            <a:chOff x="6386448" y="2163445"/>
            <a:chExt cx="78105" cy="2590165"/>
          </a:xfrm>
        </p:grpSpPr>
        <p:pic>
          <p:nvPicPr>
            <p:cNvPr id="30" name="object 30"/>
            <p:cNvPicPr/>
            <p:nvPr/>
          </p:nvPicPr>
          <p:blipFill>
            <a:blip r:embed="rId3" cstate="print"/>
            <a:stretch>
              <a:fillRect/>
            </a:stretch>
          </p:blipFill>
          <p:spPr>
            <a:xfrm>
              <a:off x="6386448" y="2163445"/>
              <a:ext cx="76200" cy="224154"/>
            </a:xfrm>
            <a:prstGeom prst="rect">
              <a:avLst/>
            </a:prstGeom>
          </p:spPr>
        </p:pic>
        <p:sp>
          <p:nvSpPr>
            <p:cNvPr id="31" name="object 31"/>
            <p:cNvSpPr/>
            <p:nvPr/>
          </p:nvSpPr>
          <p:spPr>
            <a:xfrm>
              <a:off x="6388480" y="4430395"/>
              <a:ext cx="76200" cy="323215"/>
            </a:xfrm>
            <a:custGeom>
              <a:avLst/>
              <a:gdLst/>
              <a:ahLst/>
              <a:cxnLst/>
              <a:rect l="l" t="t" r="r" b="b"/>
              <a:pathLst>
                <a:path w="76200" h="323214">
                  <a:moveTo>
                    <a:pt x="33310" y="247108"/>
                  </a:moveTo>
                  <a:lnTo>
                    <a:pt x="0" y="248665"/>
                  </a:lnTo>
                  <a:lnTo>
                    <a:pt x="41656" y="323087"/>
                  </a:lnTo>
                  <a:lnTo>
                    <a:pt x="69570" y="259841"/>
                  </a:lnTo>
                  <a:lnTo>
                    <a:pt x="33909" y="259841"/>
                  </a:lnTo>
                  <a:lnTo>
                    <a:pt x="33310" y="247108"/>
                  </a:lnTo>
                  <a:close/>
                </a:path>
                <a:path w="76200" h="323214">
                  <a:moveTo>
                    <a:pt x="42838" y="246663"/>
                  </a:moveTo>
                  <a:lnTo>
                    <a:pt x="33310" y="247108"/>
                  </a:lnTo>
                  <a:lnTo>
                    <a:pt x="33909" y="259841"/>
                  </a:lnTo>
                  <a:lnTo>
                    <a:pt x="43434" y="259333"/>
                  </a:lnTo>
                  <a:lnTo>
                    <a:pt x="42838" y="246663"/>
                  </a:lnTo>
                  <a:close/>
                </a:path>
                <a:path w="76200" h="323214">
                  <a:moveTo>
                    <a:pt x="76073" y="245109"/>
                  </a:moveTo>
                  <a:lnTo>
                    <a:pt x="42838" y="246663"/>
                  </a:lnTo>
                  <a:lnTo>
                    <a:pt x="43434" y="259333"/>
                  </a:lnTo>
                  <a:lnTo>
                    <a:pt x="33909" y="259841"/>
                  </a:lnTo>
                  <a:lnTo>
                    <a:pt x="69570" y="259841"/>
                  </a:lnTo>
                  <a:lnTo>
                    <a:pt x="76073" y="245109"/>
                  </a:lnTo>
                  <a:close/>
                </a:path>
                <a:path w="76200" h="323214">
                  <a:moveTo>
                    <a:pt x="31242" y="0"/>
                  </a:moveTo>
                  <a:lnTo>
                    <a:pt x="21717" y="380"/>
                  </a:lnTo>
                  <a:lnTo>
                    <a:pt x="33310" y="247108"/>
                  </a:lnTo>
                  <a:lnTo>
                    <a:pt x="42838" y="246663"/>
                  </a:lnTo>
                  <a:lnTo>
                    <a:pt x="31242" y="0"/>
                  </a:lnTo>
                  <a:close/>
                </a:path>
              </a:pathLst>
            </a:custGeom>
            <a:solidFill>
              <a:srgbClr val="000000"/>
            </a:solidFill>
          </p:spPr>
          <p:txBody>
            <a:bodyPr wrap="square" lIns="0" tIns="0" rIns="0" bIns="0" rtlCol="0"/>
            <a:lstStyle/>
            <a:p>
              <a:endParaRPr/>
            </a:p>
          </p:txBody>
        </p:sp>
      </p:grpSp>
      <p:sp>
        <p:nvSpPr>
          <p:cNvPr id="32" name="object 32"/>
          <p:cNvSpPr txBox="1">
            <a:spLocks noGrp="1"/>
          </p:cNvSpPr>
          <p:nvPr>
            <p:ph type="title"/>
          </p:nvPr>
        </p:nvSpPr>
        <p:spPr>
          <a:prstGeom prst="rect">
            <a:avLst/>
          </a:prstGeom>
        </p:spPr>
        <p:txBody>
          <a:bodyPr vert="horz" wrap="square" lIns="0" tIns="12700" rIns="0" bIns="0" rtlCol="0">
            <a:spAutoFit/>
          </a:bodyPr>
          <a:lstStyle/>
          <a:p>
            <a:pPr marL="4432935" marR="5080" indent="-3344545">
              <a:lnSpc>
                <a:spcPct val="100000"/>
              </a:lnSpc>
              <a:spcBef>
                <a:spcPts val="100"/>
              </a:spcBef>
            </a:pPr>
            <a:r>
              <a:rPr dirty="0"/>
              <a:t>Quy</a:t>
            </a:r>
            <a:r>
              <a:rPr spc="-20" dirty="0"/>
              <a:t> </a:t>
            </a:r>
            <a:r>
              <a:rPr dirty="0"/>
              <a:t>trình:</a:t>
            </a:r>
            <a:r>
              <a:rPr spc="-30" dirty="0"/>
              <a:t> </a:t>
            </a:r>
            <a:r>
              <a:rPr dirty="0"/>
              <a:t>1</a:t>
            </a:r>
            <a:r>
              <a:rPr spc="-20" dirty="0"/>
              <a:t> </a:t>
            </a:r>
            <a:r>
              <a:rPr dirty="0"/>
              <a:t>giai</a:t>
            </a:r>
            <a:r>
              <a:rPr spc="-35" dirty="0"/>
              <a:t> </a:t>
            </a:r>
            <a:r>
              <a:rPr dirty="0"/>
              <a:t>đoạn,</a:t>
            </a:r>
            <a:r>
              <a:rPr spc="-10" dirty="0"/>
              <a:t> </a:t>
            </a:r>
            <a:r>
              <a:rPr dirty="0"/>
              <a:t>2</a:t>
            </a:r>
            <a:r>
              <a:rPr spc="-30" dirty="0"/>
              <a:t> </a:t>
            </a:r>
            <a:r>
              <a:rPr dirty="0"/>
              <a:t>túi</a:t>
            </a:r>
            <a:r>
              <a:rPr spc="-25" dirty="0"/>
              <a:t> </a:t>
            </a:r>
            <a:r>
              <a:rPr dirty="0"/>
              <a:t>hồ</a:t>
            </a:r>
            <a:r>
              <a:rPr spc="-10" dirty="0"/>
              <a:t> </a:t>
            </a:r>
            <a:r>
              <a:rPr dirty="0"/>
              <a:t>sơ</a:t>
            </a:r>
            <a:r>
              <a:rPr spc="-30" dirty="0"/>
              <a:t> </a:t>
            </a:r>
            <a:r>
              <a:rPr dirty="0"/>
              <a:t>gói</a:t>
            </a:r>
            <a:r>
              <a:rPr spc="-20" dirty="0"/>
              <a:t> </a:t>
            </a:r>
            <a:r>
              <a:rPr dirty="0"/>
              <a:t>thầu</a:t>
            </a:r>
            <a:r>
              <a:rPr spc="-25" dirty="0"/>
              <a:t> </a:t>
            </a:r>
            <a:r>
              <a:rPr dirty="0"/>
              <a:t>HH,</a:t>
            </a:r>
            <a:r>
              <a:rPr spc="-25" dirty="0"/>
              <a:t> </a:t>
            </a:r>
            <a:r>
              <a:rPr dirty="0"/>
              <a:t>XL,</a:t>
            </a:r>
            <a:r>
              <a:rPr spc="-20" dirty="0"/>
              <a:t> </a:t>
            </a:r>
            <a:r>
              <a:rPr spc="-70" dirty="0"/>
              <a:t>PTV,</a:t>
            </a:r>
            <a:r>
              <a:rPr spc="-15" dirty="0"/>
              <a:t> </a:t>
            </a:r>
            <a:r>
              <a:rPr spc="-25" dirty="0"/>
              <a:t>HH </a:t>
            </a:r>
            <a:r>
              <a:rPr dirty="0"/>
              <a:t>(Đ.34</a:t>
            </a:r>
            <a:r>
              <a:rPr spc="-60" dirty="0"/>
              <a:t> </a:t>
            </a:r>
            <a:r>
              <a:rPr spc="-25" dirty="0"/>
              <a:t>NĐ)</a:t>
            </a:r>
          </a:p>
        </p:txBody>
      </p:sp>
      <p:sp>
        <p:nvSpPr>
          <p:cNvPr id="33" name="Slide Number Placeholder 32">
            <a:extLst>
              <a:ext uri="{FF2B5EF4-FFF2-40B4-BE49-F238E27FC236}">
                <a16:creationId xmlns:a16="http://schemas.microsoft.com/office/drawing/2014/main" id="{194D46CF-DCED-619E-A086-E32F82BB6741}"/>
              </a:ext>
            </a:extLst>
          </p:cNvPr>
          <p:cNvSpPr>
            <a:spLocks noGrp="1"/>
          </p:cNvSpPr>
          <p:nvPr>
            <p:ph type="sldNum" sz="quarter" idx="7"/>
          </p:nvPr>
        </p:nvSpPr>
        <p:spPr/>
        <p:txBody>
          <a:bodyPr/>
          <a:lstStyle/>
          <a:p>
            <a:pPr marL="4939665">
              <a:lnSpc>
                <a:spcPts val="1655"/>
              </a:lnSpc>
            </a:pPr>
            <a:fld id="{81D60167-4931-47E6-BA6A-407CBD079E47}" type="slidenum">
              <a:rPr lang="en-US" spc="-25" smtClean="0"/>
              <a:t>110</a:t>
            </a:fld>
            <a:endParaRPr lang="en-US" spc="-25" dirty="0"/>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486645" y="1043381"/>
            <a:ext cx="1466850" cy="300355"/>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03499E"/>
                </a:solidFill>
                <a:latin typeface="Times New Roman"/>
                <a:cs typeface="Times New Roman"/>
              </a:rPr>
              <a:t>-</a:t>
            </a:r>
            <a:r>
              <a:rPr sz="1800" b="1" spc="-15" dirty="0">
                <a:solidFill>
                  <a:srgbClr val="03499E"/>
                </a:solidFill>
                <a:latin typeface="Times New Roman"/>
                <a:cs typeface="Times New Roman"/>
              </a:rPr>
              <a:t> </a:t>
            </a:r>
            <a:r>
              <a:rPr sz="1800" dirty="0">
                <a:solidFill>
                  <a:srgbClr val="03499E"/>
                </a:solidFill>
                <a:latin typeface="Times New Roman"/>
                <a:cs typeface="Times New Roman"/>
              </a:rPr>
              <a:t>Tổ</a:t>
            </a:r>
            <a:r>
              <a:rPr sz="1800" spc="10" dirty="0">
                <a:solidFill>
                  <a:srgbClr val="03499E"/>
                </a:solidFill>
                <a:latin typeface="Times New Roman"/>
                <a:cs typeface="Times New Roman"/>
              </a:rPr>
              <a:t> </a:t>
            </a:r>
            <a:r>
              <a:rPr sz="1800" dirty="0">
                <a:solidFill>
                  <a:srgbClr val="03499E"/>
                </a:solidFill>
                <a:latin typeface="Times New Roman"/>
                <a:cs typeface="Times New Roman"/>
              </a:rPr>
              <a:t>chuyên</a:t>
            </a:r>
            <a:r>
              <a:rPr sz="1800" spc="-30" dirty="0">
                <a:solidFill>
                  <a:srgbClr val="03499E"/>
                </a:solidFill>
                <a:latin typeface="Times New Roman"/>
                <a:cs typeface="Times New Roman"/>
              </a:rPr>
              <a:t> </a:t>
            </a:r>
            <a:r>
              <a:rPr sz="1800" spc="-25" dirty="0">
                <a:solidFill>
                  <a:srgbClr val="03499E"/>
                </a:solidFill>
                <a:latin typeface="Times New Roman"/>
                <a:cs typeface="Times New Roman"/>
              </a:rPr>
              <a:t>gia</a:t>
            </a:r>
            <a:endParaRPr sz="1800">
              <a:latin typeface="Times New Roman"/>
              <a:cs typeface="Times New Roman"/>
            </a:endParaRPr>
          </a:p>
        </p:txBody>
      </p:sp>
      <p:sp>
        <p:nvSpPr>
          <p:cNvPr id="3" name="object 3"/>
          <p:cNvSpPr txBox="1"/>
          <p:nvPr/>
        </p:nvSpPr>
        <p:spPr>
          <a:xfrm>
            <a:off x="9486645" y="1684146"/>
            <a:ext cx="1463675"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03499E"/>
                </a:solidFill>
                <a:latin typeface="Times New Roman"/>
                <a:cs typeface="Times New Roman"/>
              </a:rPr>
              <a:t>-</a:t>
            </a:r>
            <a:r>
              <a:rPr sz="1800" spc="-50" dirty="0">
                <a:solidFill>
                  <a:srgbClr val="03499E"/>
                </a:solidFill>
                <a:latin typeface="Times New Roman"/>
                <a:cs typeface="Times New Roman"/>
              </a:rPr>
              <a:t> </a:t>
            </a:r>
            <a:r>
              <a:rPr sz="1800" dirty="0">
                <a:solidFill>
                  <a:srgbClr val="03499E"/>
                </a:solidFill>
                <a:latin typeface="Times New Roman"/>
                <a:cs typeface="Times New Roman"/>
              </a:rPr>
              <a:t>Tổ</a:t>
            </a:r>
            <a:r>
              <a:rPr sz="1800" spc="-25" dirty="0">
                <a:solidFill>
                  <a:srgbClr val="03499E"/>
                </a:solidFill>
                <a:latin typeface="Times New Roman"/>
                <a:cs typeface="Times New Roman"/>
              </a:rPr>
              <a:t> </a:t>
            </a:r>
            <a:r>
              <a:rPr sz="1800" dirty="0">
                <a:solidFill>
                  <a:srgbClr val="03499E"/>
                </a:solidFill>
                <a:latin typeface="Times New Roman"/>
                <a:cs typeface="Times New Roman"/>
              </a:rPr>
              <a:t>chuyên</a:t>
            </a:r>
            <a:r>
              <a:rPr sz="1800" spc="-40" dirty="0">
                <a:solidFill>
                  <a:srgbClr val="03499E"/>
                </a:solidFill>
                <a:latin typeface="Times New Roman"/>
                <a:cs typeface="Times New Roman"/>
              </a:rPr>
              <a:t> </a:t>
            </a:r>
            <a:r>
              <a:rPr sz="1800" spc="-25" dirty="0">
                <a:solidFill>
                  <a:srgbClr val="03499E"/>
                </a:solidFill>
                <a:latin typeface="Times New Roman"/>
                <a:cs typeface="Times New Roman"/>
              </a:rPr>
              <a:t>gia</a:t>
            </a:r>
            <a:endParaRPr sz="1800">
              <a:latin typeface="Times New Roman"/>
              <a:cs typeface="Times New Roman"/>
            </a:endParaRPr>
          </a:p>
        </p:txBody>
      </p:sp>
      <p:sp>
        <p:nvSpPr>
          <p:cNvPr id="4" name="object 4"/>
          <p:cNvSpPr txBox="1"/>
          <p:nvPr/>
        </p:nvSpPr>
        <p:spPr>
          <a:xfrm>
            <a:off x="9486645" y="2415666"/>
            <a:ext cx="1398905" cy="848994"/>
          </a:xfrm>
          <a:prstGeom prst="rect">
            <a:avLst/>
          </a:prstGeom>
        </p:spPr>
        <p:txBody>
          <a:bodyPr vert="horz" wrap="square" lIns="0" tIns="12700" rIns="0" bIns="0" rtlCol="0">
            <a:spAutoFit/>
          </a:bodyPr>
          <a:lstStyle/>
          <a:p>
            <a:pPr marL="141605" indent="-128905">
              <a:lnSpc>
                <a:spcPct val="100000"/>
              </a:lnSpc>
              <a:spcBef>
                <a:spcPts val="100"/>
              </a:spcBef>
              <a:buChar char="-"/>
              <a:tabLst>
                <a:tab pos="141605" algn="l"/>
              </a:tabLst>
            </a:pPr>
            <a:r>
              <a:rPr sz="1800" dirty="0">
                <a:solidFill>
                  <a:srgbClr val="03499E"/>
                </a:solidFill>
                <a:latin typeface="Times New Roman"/>
                <a:cs typeface="Times New Roman"/>
              </a:rPr>
              <a:t>Tổ</a:t>
            </a:r>
            <a:r>
              <a:rPr sz="1800" spc="-25" dirty="0">
                <a:solidFill>
                  <a:srgbClr val="03499E"/>
                </a:solidFill>
                <a:latin typeface="Times New Roman"/>
                <a:cs typeface="Times New Roman"/>
              </a:rPr>
              <a:t> </a:t>
            </a:r>
            <a:r>
              <a:rPr sz="1800" dirty="0">
                <a:solidFill>
                  <a:srgbClr val="03499E"/>
                </a:solidFill>
                <a:latin typeface="Times New Roman"/>
                <a:cs typeface="Times New Roman"/>
              </a:rPr>
              <a:t>thẩm</a:t>
            </a:r>
            <a:r>
              <a:rPr sz="1800" spc="-35" dirty="0">
                <a:solidFill>
                  <a:srgbClr val="03499E"/>
                </a:solidFill>
                <a:latin typeface="Times New Roman"/>
                <a:cs typeface="Times New Roman"/>
              </a:rPr>
              <a:t> </a:t>
            </a:r>
            <a:r>
              <a:rPr sz="1800" spc="-20" dirty="0">
                <a:solidFill>
                  <a:srgbClr val="03499E"/>
                </a:solidFill>
                <a:latin typeface="Times New Roman"/>
                <a:cs typeface="Times New Roman"/>
              </a:rPr>
              <a:t>định</a:t>
            </a:r>
            <a:endParaRPr sz="1800">
              <a:latin typeface="Times New Roman"/>
              <a:cs typeface="Times New Roman"/>
            </a:endParaRPr>
          </a:p>
          <a:p>
            <a:pPr marL="144145" indent="-131445">
              <a:lnSpc>
                <a:spcPct val="100000"/>
              </a:lnSpc>
              <a:buChar char="-"/>
              <a:tabLst>
                <a:tab pos="144145" algn="l"/>
              </a:tabLst>
            </a:pPr>
            <a:r>
              <a:rPr sz="1800" dirty="0">
                <a:solidFill>
                  <a:srgbClr val="03499E"/>
                </a:solidFill>
                <a:latin typeface="Times New Roman"/>
                <a:cs typeface="Times New Roman"/>
              </a:rPr>
              <a:t>Chủ</a:t>
            </a:r>
            <a:r>
              <a:rPr sz="1800" spc="-15" dirty="0">
                <a:solidFill>
                  <a:srgbClr val="03499E"/>
                </a:solidFill>
                <a:latin typeface="Times New Roman"/>
                <a:cs typeface="Times New Roman"/>
              </a:rPr>
              <a:t> </a:t>
            </a:r>
            <a:r>
              <a:rPr sz="1800" dirty="0">
                <a:solidFill>
                  <a:srgbClr val="03499E"/>
                </a:solidFill>
                <a:latin typeface="Times New Roman"/>
                <a:cs typeface="Times New Roman"/>
              </a:rPr>
              <a:t>đầu</a:t>
            </a:r>
            <a:r>
              <a:rPr sz="1800" spc="-25" dirty="0">
                <a:solidFill>
                  <a:srgbClr val="03499E"/>
                </a:solidFill>
                <a:latin typeface="Times New Roman"/>
                <a:cs typeface="Times New Roman"/>
              </a:rPr>
              <a:t> tư</a:t>
            </a:r>
            <a:endParaRPr sz="1800">
              <a:latin typeface="Times New Roman"/>
              <a:cs typeface="Times New Roman"/>
            </a:endParaRPr>
          </a:p>
          <a:p>
            <a:pPr marL="144145" indent="-131445">
              <a:lnSpc>
                <a:spcPct val="100000"/>
              </a:lnSpc>
              <a:buChar char="-"/>
              <a:tabLst>
                <a:tab pos="144145" algn="l"/>
              </a:tabLst>
            </a:pPr>
            <a:r>
              <a:rPr sz="1800" dirty="0">
                <a:solidFill>
                  <a:srgbClr val="03499E"/>
                </a:solidFill>
                <a:latin typeface="Times New Roman"/>
                <a:cs typeface="Times New Roman"/>
              </a:rPr>
              <a:t>Bên</a:t>
            </a:r>
            <a:r>
              <a:rPr sz="1800" spc="-10" dirty="0">
                <a:solidFill>
                  <a:srgbClr val="03499E"/>
                </a:solidFill>
                <a:latin typeface="Times New Roman"/>
                <a:cs typeface="Times New Roman"/>
              </a:rPr>
              <a:t> </a:t>
            </a:r>
            <a:r>
              <a:rPr sz="1800" dirty="0">
                <a:solidFill>
                  <a:srgbClr val="03499E"/>
                </a:solidFill>
                <a:latin typeface="Times New Roman"/>
                <a:cs typeface="Times New Roman"/>
              </a:rPr>
              <a:t>mời</a:t>
            </a:r>
            <a:r>
              <a:rPr sz="1800" spc="-15" dirty="0">
                <a:solidFill>
                  <a:srgbClr val="03499E"/>
                </a:solidFill>
                <a:latin typeface="Times New Roman"/>
                <a:cs typeface="Times New Roman"/>
              </a:rPr>
              <a:t> </a:t>
            </a:r>
            <a:r>
              <a:rPr sz="1800" spc="-20" dirty="0">
                <a:solidFill>
                  <a:srgbClr val="03499E"/>
                </a:solidFill>
                <a:latin typeface="Times New Roman"/>
                <a:cs typeface="Times New Roman"/>
              </a:rPr>
              <a:t>thầu</a:t>
            </a:r>
            <a:endParaRPr sz="1800">
              <a:latin typeface="Times New Roman"/>
              <a:cs typeface="Times New Roman"/>
            </a:endParaRPr>
          </a:p>
        </p:txBody>
      </p:sp>
      <p:sp>
        <p:nvSpPr>
          <p:cNvPr id="5" name="object 5"/>
          <p:cNvSpPr txBox="1"/>
          <p:nvPr/>
        </p:nvSpPr>
        <p:spPr>
          <a:xfrm>
            <a:off x="9486645" y="3939920"/>
            <a:ext cx="1466850"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03499E"/>
                </a:solidFill>
                <a:latin typeface="Times New Roman"/>
                <a:cs typeface="Times New Roman"/>
              </a:rPr>
              <a:t>-</a:t>
            </a:r>
            <a:r>
              <a:rPr sz="1800" b="1" spc="-30" dirty="0">
                <a:solidFill>
                  <a:srgbClr val="03499E"/>
                </a:solidFill>
                <a:latin typeface="Times New Roman"/>
                <a:cs typeface="Times New Roman"/>
              </a:rPr>
              <a:t> </a:t>
            </a:r>
            <a:r>
              <a:rPr sz="1800" dirty="0">
                <a:solidFill>
                  <a:srgbClr val="03499E"/>
                </a:solidFill>
                <a:latin typeface="Times New Roman"/>
                <a:cs typeface="Times New Roman"/>
              </a:rPr>
              <a:t>Tổ</a:t>
            </a:r>
            <a:r>
              <a:rPr sz="1800" spc="-15" dirty="0">
                <a:solidFill>
                  <a:srgbClr val="03499E"/>
                </a:solidFill>
                <a:latin typeface="Times New Roman"/>
                <a:cs typeface="Times New Roman"/>
              </a:rPr>
              <a:t> </a:t>
            </a:r>
            <a:r>
              <a:rPr sz="1800" dirty="0">
                <a:solidFill>
                  <a:srgbClr val="03499E"/>
                </a:solidFill>
                <a:latin typeface="Times New Roman"/>
                <a:cs typeface="Times New Roman"/>
              </a:rPr>
              <a:t>chuyên</a:t>
            </a:r>
            <a:r>
              <a:rPr sz="1800" spc="-50" dirty="0">
                <a:solidFill>
                  <a:srgbClr val="03499E"/>
                </a:solidFill>
                <a:latin typeface="Times New Roman"/>
                <a:cs typeface="Times New Roman"/>
              </a:rPr>
              <a:t> </a:t>
            </a:r>
            <a:r>
              <a:rPr sz="1800" spc="-25" dirty="0">
                <a:solidFill>
                  <a:srgbClr val="03499E"/>
                </a:solidFill>
                <a:latin typeface="Times New Roman"/>
                <a:cs typeface="Times New Roman"/>
              </a:rPr>
              <a:t>gia</a:t>
            </a:r>
            <a:endParaRPr sz="1800">
              <a:latin typeface="Times New Roman"/>
              <a:cs typeface="Times New Roman"/>
            </a:endParaRPr>
          </a:p>
        </p:txBody>
      </p:sp>
      <p:sp>
        <p:nvSpPr>
          <p:cNvPr id="6" name="object 6"/>
          <p:cNvSpPr txBox="1"/>
          <p:nvPr/>
        </p:nvSpPr>
        <p:spPr>
          <a:xfrm>
            <a:off x="9486645" y="4580382"/>
            <a:ext cx="1463675"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03499E"/>
                </a:solidFill>
                <a:latin typeface="Times New Roman"/>
                <a:cs typeface="Times New Roman"/>
              </a:rPr>
              <a:t>-</a:t>
            </a:r>
            <a:r>
              <a:rPr sz="1800" spc="-50" dirty="0">
                <a:solidFill>
                  <a:srgbClr val="03499E"/>
                </a:solidFill>
                <a:latin typeface="Times New Roman"/>
                <a:cs typeface="Times New Roman"/>
              </a:rPr>
              <a:t> </a:t>
            </a:r>
            <a:r>
              <a:rPr sz="1800" dirty="0">
                <a:solidFill>
                  <a:srgbClr val="03499E"/>
                </a:solidFill>
                <a:latin typeface="Times New Roman"/>
                <a:cs typeface="Times New Roman"/>
              </a:rPr>
              <a:t>Tổ</a:t>
            </a:r>
            <a:r>
              <a:rPr sz="1800" spc="-25" dirty="0">
                <a:solidFill>
                  <a:srgbClr val="03499E"/>
                </a:solidFill>
                <a:latin typeface="Times New Roman"/>
                <a:cs typeface="Times New Roman"/>
              </a:rPr>
              <a:t> </a:t>
            </a:r>
            <a:r>
              <a:rPr sz="1800" dirty="0">
                <a:solidFill>
                  <a:srgbClr val="03499E"/>
                </a:solidFill>
                <a:latin typeface="Times New Roman"/>
                <a:cs typeface="Times New Roman"/>
              </a:rPr>
              <a:t>chuyên</a:t>
            </a:r>
            <a:r>
              <a:rPr sz="1800" spc="-40" dirty="0">
                <a:solidFill>
                  <a:srgbClr val="03499E"/>
                </a:solidFill>
                <a:latin typeface="Times New Roman"/>
                <a:cs typeface="Times New Roman"/>
              </a:rPr>
              <a:t> </a:t>
            </a:r>
            <a:r>
              <a:rPr sz="1800" spc="-25" dirty="0">
                <a:solidFill>
                  <a:srgbClr val="03499E"/>
                </a:solidFill>
                <a:latin typeface="Times New Roman"/>
                <a:cs typeface="Times New Roman"/>
              </a:rPr>
              <a:t>gia</a:t>
            </a:r>
            <a:endParaRPr sz="1800">
              <a:latin typeface="Times New Roman"/>
              <a:cs typeface="Times New Roman"/>
            </a:endParaRPr>
          </a:p>
        </p:txBody>
      </p:sp>
      <p:sp>
        <p:nvSpPr>
          <p:cNvPr id="7" name="object 7"/>
          <p:cNvSpPr txBox="1"/>
          <p:nvPr/>
        </p:nvSpPr>
        <p:spPr>
          <a:xfrm>
            <a:off x="9486645" y="5311902"/>
            <a:ext cx="1398905" cy="848994"/>
          </a:xfrm>
          <a:prstGeom prst="rect">
            <a:avLst/>
          </a:prstGeom>
        </p:spPr>
        <p:txBody>
          <a:bodyPr vert="horz" wrap="square" lIns="0" tIns="12700" rIns="0" bIns="0" rtlCol="0">
            <a:spAutoFit/>
          </a:bodyPr>
          <a:lstStyle/>
          <a:p>
            <a:pPr marL="141605" indent="-128905">
              <a:lnSpc>
                <a:spcPct val="100000"/>
              </a:lnSpc>
              <a:spcBef>
                <a:spcPts val="100"/>
              </a:spcBef>
              <a:buChar char="-"/>
              <a:tabLst>
                <a:tab pos="141605" algn="l"/>
              </a:tabLst>
            </a:pPr>
            <a:r>
              <a:rPr sz="1800" dirty="0">
                <a:solidFill>
                  <a:srgbClr val="03499E"/>
                </a:solidFill>
                <a:latin typeface="Times New Roman"/>
                <a:cs typeface="Times New Roman"/>
              </a:rPr>
              <a:t>Tổ</a:t>
            </a:r>
            <a:r>
              <a:rPr sz="1800" spc="-25" dirty="0">
                <a:solidFill>
                  <a:srgbClr val="03499E"/>
                </a:solidFill>
                <a:latin typeface="Times New Roman"/>
                <a:cs typeface="Times New Roman"/>
              </a:rPr>
              <a:t> </a:t>
            </a:r>
            <a:r>
              <a:rPr sz="1800" dirty="0">
                <a:solidFill>
                  <a:srgbClr val="03499E"/>
                </a:solidFill>
                <a:latin typeface="Times New Roman"/>
                <a:cs typeface="Times New Roman"/>
              </a:rPr>
              <a:t>thẩm</a:t>
            </a:r>
            <a:r>
              <a:rPr sz="1800" spc="-35" dirty="0">
                <a:solidFill>
                  <a:srgbClr val="03499E"/>
                </a:solidFill>
                <a:latin typeface="Times New Roman"/>
                <a:cs typeface="Times New Roman"/>
              </a:rPr>
              <a:t> </a:t>
            </a:r>
            <a:r>
              <a:rPr sz="1800" spc="-20" dirty="0">
                <a:solidFill>
                  <a:srgbClr val="03499E"/>
                </a:solidFill>
                <a:latin typeface="Times New Roman"/>
                <a:cs typeface="Times New Roman"/>
              </a:rPr>
              <a:t>định</a:t>
            </a:r>
            <a:endParaRPr sz="1800">
              <a:latin typeface="Times New Roman"/>
              <a:cs typeface="Times New Roman"/>
            </a:endParaRPr>
          </a:p>
          <a:p>
            <a:pPr marL="144780" indent="-132080">
              <a:lnSpc>
                <a:spcPct val="100000"/>
              </a:lnSpc>
              <a:buChar char="-"/>
              <a:tabLst>
                <a:tab pos="144780" algn="l"/>
              </a:tabLst>
            </a:pPr>
            <a:r>
              <a:rPr sz="1800" dirty="0">
                <a:solidFill>
                  <a:srgbClr val="03499E"/>
                </a:solidFill>
                <a:latin typeface="Times New Roman"/>
                <a:cs typeface="Times New Roman"/>
              </a:rPr>
              <a:t>Chủ đầu</a:t>
            </a:r>
            <a:r>
              <a:rPr sz="1800" spc="-5" dirty="0">
                <a:solidFill>
                  <a:srgbClr val="03499E"/>
                </a:solidFill>
                <a:latin typeface="Times New Roman"/>
                <a:cs typeface="Times New Roman"/>
              </a:rPr>
              <a:t> </a:t>
            </a:r>
            <a:r>
              <a:rPr sz="1800" spc="-25" dirty="0">
                <a:solidFill>
                  <a:srgbClr val="03499E"/>
                </a:solidFill>
                <a:latin typeface="Times New Roman"/>
                <a:cs typeface="Times New Roman"/>
              </a:rPr>
              <a:t>tư</a:t>
            </a:r>
            <a:endParaRPr sz="1800">
              <a:latin typeface="Times New Roman"/>
              <a:cs typeface="Times New Roman"/>
            </a:endParaRPr>
          </a:p>
          <a:p>
            <a:pPr marL="144145" indent="-131445">
              <a:lnSpc>
                <a:spcPct val="100000"/>
              </a:lnSpc>
              <a:buChar char="-"/>
              <a:tabLst>
                <a:tab pos="144145" algn="l"/>
              </a:tabLst>
            </a:pPr>
            <a:r>
              <a:rPr sz="1800" dirty="0">
                <a:solidFill>
                  <a:srgbClr val="03499E"/>
                </a:solidFill>
                <a:latin typeface="Times New Roman"/>
                <a:cs typeface="Times New Roman"/>
              </a:rPr>
              <a:t>Bên</a:t>
            </a:r>
            <a:r>
              <a:rPr sz="1800" spc="-10" dirty="0">
                <a:solidFill>
                  <a:srgbClr val="03499E"/>
                </a:solidFill>
                <a:latin typeface="Times New Roman"/>
                <a:cs typeface="Times New Roman"/>
              </a:rPr>
              <a:t> </a:t>
            </a:r>
            <a:r>
              <a:rPr sz="1800" dirty="0">
                <a:solidFill>
                  <a:srgbClr val="03499E"/>
                </a:solidFill>
                <a:latin typeface="Times New Roman"/>
                <a:cs typeface="Times New Roman"/>
              </a:rPr>
              <a:t>mời</a:t>
            </a:r>
            <a:r>
              <a:rPr sz="1800" spc="-15" dirty="0">
                <a:solidFill>
                  <a:srgbClr val="03499E"/>
                </a:solidFill>
                <a:latin typeface="Times New Roman"/>
                <a:cs typeface="Times New Roman"/>
              </a:rPr>
              <a:t> </a:t>
            </a:r>
            <a:r>
              <a:rPr sz="1800" spc="-20" dirty="0">
                <a:solidFill>
                  <a:srgbClr val="03499E"/>
                </a:solidFill>
                <a:latin typeface="Times New Roman"/>
                <a:cs typeface="Times New Roman"/>
              </a:rPr>
              <a:t>thầu</a:t>
            </a:r>
            <a:endParaRPr sz="1800">
              <a:latin typeface="Times New Roman"/>
              <a:cs typeface="Times New Roman"/>
            </a:endParaRPr>
          </a:p>
        </p:txBody>
      </p:sp>
      <p:sp>
        <p:nvSpPr>
          <p:cNvPr id="8" name="object 8"/>
          <p:cNvSpPr/>
          <p:nvPr/>
        </p:nvSpPr>
        <p:spPr>
          <a:xfrm>
            <a:off x="3753484" y="941958"/>
            <a:ext cx="5340350" cy="2513330"/>
          </a:xfrm>
          <a:custGeom>
            <a:avLst/>
            <a:gdLst/>
            <a:ahLst/>
            <a:cxnLst/>
            <a:rect l="l" t="t" r="r" b="b"/>
            <a:pathLst>
              <a:path w="5340350" h="2513329">
                <a:moveTo>
                  <a:pt x="0" y="2512949"/>
                </a:moveTo>
                <a:lnTo>
                  <a:pt x="5339969" y="2512949"/>
                </a:lnTo>
                <a:lnTo>
                  <a:pt x="5339969" y="0"/>
                </a:lnTo>
                <a:lnTo>
                  <a:pt x="0" y="0"/>
                </a:lnTo>
                <a:lnTo>
                  <a:pt x="0" y="2512949"/>
                </a:lnTo>
                <a:close/>
              </a:path>
            </a:pathLst>
          </a:custGeom>
          <a:ln w="9525">
            <a:solidFill>
              <a:srgbClr val="000000"/>
            </a:solidFill>
            <a:prstDash val="sysDash"/>
          </a:ln>
        </p:spPr>
        <p:txBody>
          <a:bodyPr wrap="square" lIns="0" tIns="0" rIns="0" bIns="0" rtlCol="0"/>
          <a:lstStyle/>
          <a:p>
            <a:endParaRPr/>
          </a:p>
        </p:txBody>
      </p:sp>
      <p:sp>
        <p:nvSpPr>
          <p:cNvPr id="9" name="object 9"/>
          <p:cNvSpPr txBox="1"/>
          <p:nvPr/>
        </p:nvSpPr>
        <p:spPr>
          <a:xfrm>
            <a:off x="818489" y="1079119"/>
            <a:ext cx="2630170"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03499E"/>
                </a:solidFill>
                <a:latin typeface="Times New Roman"/>
                <a:cs typeface="Times New Roman"/>
              </a:rPr>
              <a:t>Bước</a:t>
            </a:r>
            <a:r>
              <a:rPr sz="1800" spc="-15" dirty="0">
                <a:solidFill>
                  <a:srgbClr val="03499E"/>
                </a:solidFill>
                <a:latin typeface="Times New Roman"/>
                <a:cs typeface="Times New Roman"/>
              </a:rPr>
              <a:t> </a:t>
            </a:r>
            <a:r>
              <a:rPr sz="1800" dirty="0">
                <a:solidFill>
                  <a:srgbClr val="03499E"/>
                </a:solidFill>
                <a:latin typeface="Times New Roman"/>
                <a:cs typeface="Times New Roman"/>
              </a:rPr>
              <a:t>3:</a:t>
            </a:r>
            <a:r>
              <a:rPr sz="1800" spc="-20" dirty="0">
                <a:solidFill>
                  <a:srgbClr val="03499E"/>
                </a:solidFill>
                <a:latin typeface="Times New Roman"/>
                <a:cs typeface="Times New Roman"/>
              </a:rPr>
              <a:t> </a:t>
            </a:r>
            <a:r>
              <a:rPr sz="1800" dirty="0">
                <a:solidFill>
                  <a:srgbClr val="03499E"/>
                </a:solidFill>
                <a:latin typeface="Times New Roman"/>
                <a:cs typeface="Times New Roman"/>
              </a:rPr>
              <a:t>Đánh</a:t>
            </a:r>
            <a:r>
              <a:rPr sz="1800" spc="-25" dirty="0">
                <a:solidFill>
                  <a:srgbClr val="03499E"/>
                </a:solidFill>
                <a:latin typeface="Times New Roman"/>
                <a:cs typeface="Times New Roman"/>
              </a:rPr>
              <a:t> </a:t>
            </a:r>
            <a:r>
              <a:rPr sz="1800" dirty="0">
                <a:solidFill>
                  <a:srgbClr val="03499E"/>
                </a:solidFill>
                <a:latin typeface="Times New Roman"/>
                <a:cs typeface="Times New Roman"/>
              </a:rPr>
              <a:t>giá</a:t>
            </a:r>
            <a:r>
              <a:rPr sz="1800" spc="-20" dirty="0">
                <a:solidFill>
                  <a:srgbClr val="03499E"/>
                </a:solidFill>
                <a:latin typeface="Times New Roman"/>
                <a:cs typeface="Times New Roman"/>
              </a:rPr>
              <a:t> </a:t>
            </a:r>
            <a:r>
              <a:rPr sz="1800" spc="-10" dirty="0">
                <a:solidFill>
                  <a:srgbClr val="03499E"/>
                </a:solidFill>
                <a:latin typeface="Times New Roman"/>
                <a:cs typeface="Times New Roman"/>
              </a:rPr>
              <a:t>HSĐXKT</a:t>
            </a:r>
            <a:endParaRPr sz="1800">
              <a:latin typeface="Times New Roman"/>
              <a:cs typeface="Times New Roman"/>
            </a:endParaRPr>
          </a:p>
        </p:txBody>
      </p:sp>
      <p:sp>
        <p:nvSpPr>
          <p:cNvPr id="10" name="object 10"/>
          <p:cNvSpPr txBox="1"/>
          <p:nvPr/>
        </p:nvSpPr>
        <p:spPr>
          <a:xfrm>
            <a:off x="3989704" y="1087831"/>
            <a:ext cx="4788535" cy="371475"/>
          </a:xfrm>
          <a:prstGeom prst="rect">
            <a:avLst/>
          </a:prstGeom>
          <a:solidFill>
            <a:srgbClr val="EAEAEA"/>
          </a:solidFill>
          <a:ln w="9525">
            <a:solidFill>
              <a:srgbClr val="000000"/>
            </a:solidFill>
          </a:ln>
        </p:spPr>
        <p:txBody>
          <a:bodyPr vert="horz" wrap="square" lIns="0" tIns="38100" rIns="0" bIns="0" rtlCol="0">
            <a:spAutoFit/>
          </a:bodyPr>
          <a:lstStyle/>
          <a:p>
            <a:pPr marL="236854">
              <a:lnSpc>
                <a:spcPct val="100000"/>
              </a:lnSpc>
              <a:spcBef>
                <a:spcPts val="300"/>
              </a:spcBef>
            </a:pPr>
            <a:r>
              <a:rPr sz="1800" dirty="0">
                <a:solidFill>
                  <a:srgbClr val="03499E"/>
                </a:solidFill>
                <a:latin typeface="Times New Roman"/>
                <a:cs typeface="Times New Roman"/>
              </a:rPr>
              <a:t>Kiểm</a:t>
            </a:r>
            <a:r>
              <a:rPr sz="1800" spc="-20" dirty="0">
                <a:solidFill>
                  <a:srgbClr val="03499E"/>
                </a:solidFill>
                <a:latin typeface="Times New Roman"/>
                <a:cs typeface="Times New Roman"/>
              </a:rPr>
              <a:t> </a:t>
            </a:r>
            <a:r>
              <a:rPr sz="1800" dirty="0">
                <a:solidFill>
                  <a:srgbClr val="03499E"/>
                </a:solidFill>
                <a:latin typeface="Times New Roman"/>
                <a:cs typeface="Times New Roman"/>
              </a:rPr>
              <a:t>tra,</a:t>
            </a:r>
            <a:r>
              <a:rPr sz="1800" spc="-35" dirty="0">
                <a:solidFill>
                  <a:srgbClr val="03499E"/>
                </a:solidFill>
                <a:latin typeface="Times New Roman"/>
                <a:cs typeface="Times New Roman"/>
              </a:rPr>
              <a:t> </a:t>
            </a:r>
            <a:r>
              <a:rPr sz="1800" dirty="0">
                <a:solidFill>
                  <a:srgbClr val="03499E"/>
                </a:solidFill>
                <a:latin typeface="Times New Roman"/>
                <a:cs typeface="Times New Roman"/>
              </a:rPr>
              <a:t>đánh</a:t>
            </a:r>
            <a:r>
              <a:rPr sz="1800" spc="-20" dirty="0">
                <a:solidFill>
                  <a:srgbClr val="03499E"/>
                </a:solidFill>
                <a:latin typeface="Times New Roman"/>
                <a:cs typeface="Times New Roman"/>
              </a:rPr>
              <a:t> </a:t>
            </a:r>
            <a:r>
              <a:rPr sz="1800" dirty="0">
                <a:solidFill>
                  <a:srgbClr val="03499E"/>
                </a:solidFill>
                <a:latin typeface="Times New Roman"/>
                <a:cs typeface="Times New Roman"/>
              </a:rPr>
              <a:t>giá</a:t>
            </a:r>
            <a:r>
              <a:rPr sz="1800" spc="-20" dirty="0">
                <a:solidFill>
                  <a:srgbClr val="03499E"/>
                </a:solidFill>
                <a:latin typeface="Times New Roman"/>
                <a:cs typeface="Times New Roman"/>
              </a:rPr>
              <a:t> </a:t>
            </a:r>
            <a:r>
              <a:rPr sz="1800" dirty="0">
                <a:solidFill>
                  <a:srgbClr val="03499E"/>
                </a:solidFill>
                <a:latin typeface="Times New Roman"/>
                <a:cs typeface="Times New Roman"/>
              </a:rPr>
              <a:t>tính</a:t>
            </a:r>
            <a:r>
              <a:rPr sz="1800" spc="-20" dirty="0">
                <a:solidFill>
                  <a:srgbClr val="03499E"/>
                </a:solidFill>
                <a:latin typeface="Times New Roman"/>
                <a:cs typeface="Times New Roman"/>
              </a:rPr>
              <a:t> </a:t>
            </a:r>
            <a:r>
              <a:rPr sz="1800" dirty="0">
                <a:solidFill>
                  <a:srgbClr val="03499E"/>
                </a:solidFill>
                <a:latin typeface="Times New Roman"/>
                <a:cs typeface="Times New Roman"/>
              </a:rPr>
              <a:t>hợp</a:t>
            </a:r>
            <a:r>
              <a:rPr sz="1800" spc="-20" dirty="0">
                <a:solidFill>
                  <a:srgbClr val="03499E"/>
                </a:solidFill>
                <a:latin typeface="Times New Roman"/>
                <a:cs typeface="Times New Roman"/>
              </a:rPr>
              <a:t> </a:t>
            </a:r>
            <a:r>
              <a:rPr sz="1800" dirty="0">
                <a:solidFill>
                  <a:srgbClr val="03499E"/>
                </a:solidFill>
                <a:latin typeface="Times New Roman"/>
                <a:cs typeface="Times New Roman"/>
              </a:rPr>
              <a:t>lệ</a:t>
            </a:r>
            <a:r>
              <a:rPr sz="1800" spc="-20" dirty="0">
                <a:solidFill>
                  <a:srgbClr val="03499E"/>
                </a:solidFill>
                <a:latin typeface="Times New Roman"/>
                <a:cs typeface="Times New Roman"/>
              </a:rPr>
              <a:t> </a:t>
            </a:r>
            <a:r>
              <a:rPr sz="1800" dirty="0">
                <a:solidFill>
                  <a:srgbClr val="03499E"/>
                </a:solidFill>
                <a:latin typeface="Times New Roman"/>
                <a:cs typeface="Times New Roman"/>
              </a:rPr>
              <a:t>của</a:t>
            </a:r>
            <a:r>
              <a:rPr sz="1800" spc="-30" dirty="0">
                <a:solidFill>
                  <a:srgbClr val="03499E"/>
                </a:solidFill>
                <a:latin typeface="Times New Roman"/>
                <a:cs typeface="Times New Roman"/>
              </a:rPr>
              <a:t> </a:t>
            </a:r>
            <a:r>
              <a:rPr sz="1800" spc="-10" dirty="0">
                <a:solidFill>
                  <a:srgbClr val="03499E"/>
                </a:solidFill>
                <a:latin typeface="Times New Roman"/>
                <a:cs typeface="Times New Roman"/>
              </a:rPr>
              <a:t>E-HSĐXKT</a:t>
            </a:r>
            <a:endParaRPr sz="1800">
              <a:latin typeface="Times New Roman"/>
              <a:cs typeface="Times New Roman"/>
            </a:endParaRPr>
          </a:p>
        </p:txBody>
      </p:sp>
      <p:sp>
        <p:nvSpPr>
          <p:cNvPr id="11" name="object 11"/>
          <p:cNvSpPr txBox="1"/>
          <p:nvPr/>
        </p:nvSpPr>
        <p:spPr>
          <a:xfrm>
            <a:off x="3995801" y="1807362"/>
            <a:ext cx="4788535" cy="414655"/>
          </a:xfrm>
          <a:prstGeom prst="rect">
            <a:avLst/>
          </a:prstGeom>
          <a:solidFill>
            <a:srgbClr val="EAEAEA"/>
          </a:solidFill>
          <a:ln w="9525">
            <a:solidFill>
              <a:srgbClr val="000000"/>
            </a:solidFill>
          </a:ln>
        </p:spPr>
        <p:txBody>
          <a:bodyPr vert="horz" wrap="square" lIns="0" tIns="38100" rIns="0" bIns="0" rtlCol="0">
            <a:spAutoFit/>
          </a:bodyPr>
          <a:lstStyle/>
          <a:p>
            <a:pPr marL="1270" algn="ctr">
              <a:lnSpc>
                <a:spcPct val="100000"/>
              </a:lnSpc>
              <a:spcBef>
                <a:spcPts val="300"/>
              </a:spcBef>
            </a:pPr>
            <a:r>
              <a:rPr sz="1800" dirty="0">
                <a:solidFill>
                  <a:srgbClr val="03499E"/>
                </a:solidFill>
                <a:latin typeface="Times New Roman"/>
                <a:cs typeface="Times New Roman"/>
              </a:rPr>
              <a:t>Đánh</a:t>
            </a:r>
            <a:r>
              <a:rPr sz="1800" spc="-30" dirty="0">
                <a:solidFill>
                  <a:srgbClr val="03499E"/>
                </a:solidFill>
                <a:latin typeface="Times New Roman"/>
                <a:cs typeface="Times New Roman"/>
              </a:rPr>
              <a:t> </a:t>
            </a:r>
            <a:r>
              <a:rPr sz="1800" dirty="0">
                <a:solidFill>
                  <a:srgbClr val="03499E"/>
                </a:solidFill>
                <a:latin typeface="Times New Roman"/>
                <a:cs typeface="Times New Roman"/>
              </a:rPr>
              <a:t>giá</a:t>
            </a:r>
            <a:r>
              <a:rPr sz="1800" spc="-20" dirty="0">
                <a:solidFill>
                  <a:srgbClr val="03499E"/>
                </a:solidFill>
                <a:latin typeface="Times New Roman"/>
                <a:cs typeface="Times New Roman"/>
              </a:rPr>
              <a:t> </a:t>
            </a:r>
            <a:r>
              <a:rPr sz="1800" dirty="0">
                <a:solidFill>
                  <a:srgbClr val="03499E"/>
                </a:solidFill>
                <a:latin typeface="Times New Roman"/>
                <a:cs typeface="Times New Roman"/>
              </a:rPr>
              <a:t>chi</a:t>
            </a:r>
            <a:r>
              <a:rPr sz="1800" spc="-25" dirty="0">
                <a:solidFill>
                  <a:srgbClr val="03499E"/>
                </a:solidFill>
                <a:latin typeface="Times New Roman"/>
                <a:cs typeface="Times New Roman"/>
              </a:rPr>
              <a:t> </a:t>
            </a:r>
            <a:r>
              <a:rPr sz="1800" dirty="0">
                <a:solidFill>
                  <a:srgbClr val="03499E"/>
                </a:solidFill>
                <a:latin typeface="Times New Roman"/>
                <a:cs typeface="Times New Roman"/>
              </a:rPr>
              <a:t>tiết</a:t>
            </a:r>
            <a:r>
              <a:rPr sz="1800" spc="-30" dirty="0">
                <a:solidFill>
                  <a:srgbClr val="03499E"/>
                </a:solidFill>
                <a:latin typeface="Times New Roman"/>
                <a:cs typeface="Times New Roman"/>
              </a:rPr>
              <a:t> </a:t>
            </a:r>
            <a:r>
              <a:rPr sz="1800" spc="-10" dirty="0">
                <a:solidFill>
                  <a:srgbClr val="03499E"/>
                </a:solidFill>
                <a:latin typeface="Times New Roman"/>
                <a:cs typeface="Times New Roman"/>
              </a:rPr>
              <a:t>E-HSĐXKT</a:t>
            </a:r>
            <a:endParaRPr sz="1800">
              <a:latin typeface="Times New Roman"/>
              <a:cs typeface="Times New Roman"/>
            </a:endParaRPr>
          </a:p>
        </p:txBody>
      </p:sp>
      <p:grpSp>
        <p:nvGrpSpPr>
          <p:cNvPr id="12" name="object 12"/>
          <p:cNvGrpSpPr/>
          <p:nvPr/>
        </p:nvGrpSpPr>
        <p:grpSpPr>
          <a:xfrm>
            <a:off x="3748722" y="1458849"/>
            <a:ext cx="5349875" cy="5112385"/>
            <a:chOff x="3748722" y="1458849"/>
            <a:chExt cx="5349875" cy="5112385"/>
          </a:xfrm>
        </p:grpSpPr>
        <p:sp>
          <p:nvSpPr>
            <p:cNvPr id="13" name="object 13"/>
            <p:cNvSpPr/>
            <p:nvPr/>
          </p:nvSpPr>
          <p:spPr>
            <a:xfrm>
              <a:off x="6350507" y="1458849"/>
              <a:ext cx="76200" cy="348615"/>
            </a:xfrm>
            <a:custGeom>
              <a:avLst/>
              <a:gdLst/>
              <a:ahLst/>
              <a:cxnLst/>
              <a:rect l="l" t="t" r="r" b="b"/>
              <a:pathLst>
                <a:path w="76200" h="348614">
                  <a:moveTo>
                    <a:pt x="33306" y="272367"/>
                  </a:moveTo>
                  <a:lnTo>
                    <a:pt x="0" y="272923"/>
                  </a:lnTo>
                  <a:lnTo>
                    <a:pt x="39369" y="348488"/>
                  </a:lnTo>
                  <a:lnTo>
                    <a:pt x="69747" y="285114"/>
                  </a:lnTo>
                  <a:lnTo>
                    <a:pt x="33527" y="285114"/>
                  </a:lnTo>
                  <a:lnTo>
                    <a:pt x="33306" y="272367"/>
                  </a:lnTo>
                  <a:close/>
                </a:path>
                <a:path w="76200" h="348614">
                  <a:moveTo>
                    <a:pt x="42830" y="272209"/>
                  </a:moveTo>
                  <a:lnTo>
                    <a:pt x="33306" y="272367"/>
                  </a:lnTo>
                  <a:lnTo>
                    <a:pt x="33527" y="285114"/>
                  </a:lnTo>
                  <a:lnTo>
                    <a:pt x="43052" y="284988"/>
                  </a:lnTo>
                  <a:lnTo>
                    <a:pt x="42830" y="272209"/>
                  </a:lnTo>
                  <a:close/>
                </a:path>
                <a:path w="76200" h="348614">
                  <a:moveTo>
                    <a:pt x="76200" y="271652"/>
                  </a:moveTo>
                  <a:lnTo>
                    <a:pt x="42830" y="272209"/>
                  </a:lnTo>
                  <a:lnTo>
                    <a:pt x="43052" y="284988"/>
                  </a:lnTo>
                  <a:lnTo>
                    <a:pt x="33527" y="285114"/>
                  </a:lnTo>
                  <a:lnTo>
                    <a:pt x="69747" y="285114"/>
                  </a:lnTo>
                  <a:lnTo>
                    <a:pt x="76200" y="271652"/>
                  </a:lnTo>
                  <a:close/>
                </a:path>
                <a:path w="76200" h="348614">
                  <a:moveTo>
                    <a:pt x="38100" y="0"/>
                  </a:moveTo>
                  <a:lnTo>
                    <a:pt x="28575" y="126"/>
                  </a:lnTo>
                  <a:lnTo>
                    <a:pt x="33306" y="272367"/>
                  </a:lnTo>
                  <a:lnTo>
                    <a:pt x="42830" y="272209"/>
                  </a:lnTo>
                  <a:lnTo>
                    <a:pt x="38100" y="0"/>
                  </a:lnTo>
                  <a:close/>
                </a:path>
              </a:pathLst>
            </a:custGeom>
            <a:solidFill>
              <a:srgbClr val="000000"/>
            </a:solidFill>
          </p:spPr>
          <p:txBody>
            <a:bodyPr wrap="square" lIns="0" tIns="0" rIns="0" bIns="0" rtlCol="0"/>
            <a:lstStyle/>
            <a:p>
              <a:endParaRPr/>
            </a:p>
          </p:txBody>
        </p:sp>
        <p:sp>
          <p:nvSpPr>
            <p:cNvPr id="14" name="object 14"/>
            <p:cNvSpPr/>
            <p:nvPr/>
          </p:nvSpPr>
          <p:spPr>
            <a:xfrm>
              <a:off x="3753484" y="3682047"/>
              <a:ext cx="5340350" cy="2884805"/>
            </a:xfrm>
            <a:custGeom>
              <a:avLst/>
              <a:gdLst/>
              <a:ahLst/>
              <a:cxnLst/>
              <a:rect l="l" t="t" r="r" b="b"/>
              <a:pathLst>
                <a:path w="5340350" h="2884804">
                  <a:moveTo>
                    <a:pt x="0" y="2884297"/>
                  </a:moveTo>
                  <a:lnTo>
                    <a:pt x="5339969" y="2884297"/>
                  </a:lnTo>
                  <a:lnTo>
                    <a:pt x="5339969" y="0"/>
                  </a:lnTo>
                  <a:lnTo>
                    <a:pt x="0" y="0"/>
                  </a:lnTo>
                  <a:lnTo>
                    <a:pt x="0" y="2884297"/>
                  </a:lnTo>
                  <a:close/>
                </a:path>
              </a:pathLst>
            </a:custGeom>
            <a:ln w="9524">
              <a:solidFill>
                <a:srgbClr val="000000"/>
              </a:solidFill>
              <a:prstDash val="sysDash"/>
            </a:ln>
          </p:spPr>
          <p:txBody>
            <a:bodyPr wrap="square" lIns="0" tIns="0" rIns="0" bIns="0" rtlCol="0"/>
            <a:lstStyle/>
            <a:p>
              <a:endParaRPr/>
            </a:p>
          </p:txBody>
        </p:sp>
      </p:grpSp>
      <p:sp>
        <p:nvSpPr>
          <p:cNvPr id="15" name="object 15"/>
          <p:cNvSpPr txBox="1"/>
          <p:nvPr/>
        </p:nvSpPr>
        <p:spPr>
          <a:xfrm>
            <a:off x="3987800" y="5235625"/>
            <a:ext cx="4788535" cy="863600"/>
          </a:xfrm>
          <a:prstGeom prst="rect">
            <a:avLst/>
          </a:prstGeom>
          <a:solidFill>
            <a:srgbClr val="EAEAEA"/>
          </a:solidFill>
          <a:ln w="9525">
            <a:solidFill>
              <a:srgbClr val="000000"/>
            </a:solidFill>
          </a:ln>
        </p:spPr>
        <p:txBody>
          <a:bodyPr vert="horz" wrap="square" lIns="0" tIns="38735" rIns="0" bIns="0" rtlCol="0">
            <a:spAutoFit/>
          </a:bodyPr>
          <a:lstStyle/>
          <a:p>
            <a:pPr marL="297180" marR="99060" indent="-193675">
              <a:lnSpc>
                <a:spcPct val="100000"/>
              </a:lnSpc>
              <a:spcBef>
                <a:spcPts val="305"/>
              </a:spcBef>
            </a:pPr>
            <a:r>
              <a:rPr sz="1800" dirty="0">
                <a:solidFill>
                  <a:srgbClr val="03499E"/>
                </a:solidFill>
                <a:latin typeface="Times New Roman"/>
                <a:cs typeface="Times New Roman"/>
              </a:rPr>
              <a:t>Đánh</a:t>
            </a:r>
            <a:r>
              <a:rPr sz="1800" spc="-20" dirty="0">
                <a:solidFill>
                  <a:srgbClr val="03499E"/>
                </a:solidFill>
                <a:latin typeface="Times New Roman"/>
                <a:cs typeface="Times New Roman"/>
              </a:rPr>
              <a:t> </a:t>
            </a:r>
            <a:r>
              <a:rPr sz="1800" dirty="0">
                <a:solidFill>
                  <a:srgbClr val="03499E"/>
                </a:solidFill>
                <a:latin typeface="Times New Roman"/>
                <a:cs typeface="Times New Roman"/>
              </a:rPr>
              <a:t>giá</a:t>
            </a:r>
            <a:r>
              <a:rPr sz="1800" spc="-15" dirty="0">
                <a:solidFill>
                  <a:srgbClr val="03499E"/>
                </a:solidFill>
                <a:latin typeface="Times New Roman"/>
                <a:cs typeface="Times New Roman"/>
              </a:rPr>
              <a:t> </a:t>
            </a:r>
            <a:r>
              <a:rPr sz="1800" dirty="0">
                <a:solidFill>
                  <a:srgbClr val="03499E"/>
                </a:solidFill>
                <a:latin typeface="Times New Roman"/>
                <a:cs typeface="Times New Roman"/>
              </a:rPr>
              <a:t>chi</a:t>
            </a:r>
            <a:r>
              <a:rPr sz="1800" spc="-25" dirty="0">
                <a:solidFill>
                  <a:srgbClr val="03499E"/>
                </a:solidFill>
                <a:latin typeface="Times New Roman"/>
                <a:cs typeface="Times New Roman"/>
              </a:rPr>
              <a:t> </a:t>
            </a:r>
            <a:r>
              <a:rPr sz="1800" dirty="0">
                <a:solidFill>
                  <a:srgbClr val="03499E"/>
                </a:solidFill>
                <a:latin typeface="Times New Roman"/>
                <a:cs typeface="Times New Roman"/>
              </a:rPr>
              <a:t>tiết</a:t>
            </a:r>
            <a:r>
              <a:rPr sz="1800" spc="-30" dirty="0">
                <a:solidFill>
                  <a:srgbClr val="03499E"/>
                </a:solidFill>
                <a:latin typeface="Times New Roman"/>
                <a:cs typeface="Times New Roman"/>
              </a:rPr>
              <a:t> </a:t>
            </a:r>
            <a:r>
              <a:rPr sz="1800" dirty="0">
                <a:solidFill>
                  <a:srgbClr val="03499E"/>
                </a:solidFill>
                <a:latin typeface="Times New Roman"/>
                <a:cs typeface="Times New Roman"/>
              </a:rPr>
              <a:t>hồ</a:t>
            </a:r>
            <a:r>
              <a:rPr sz="1800" spc="-15" dirty="0">
                <a:solidFill>
                  <a:srgbClr val="03499E"/>
                </a:solidFill>
                <a:latin typeface="Times New Roman"/>
                <a:cs typeface="Times New Roman"/>
              </a:rPr>
              <a:t> </a:t>
            </a:r>
            <a:r>
              <a:rPr sz="1800" dirty="0">
                <a:solidFill>
                  <a:srgbClr val="03499E"/>
                </a:solidFill>
                <a:latin typeface="Times New Roman"/>
                <a:cs typeface="Times New Roman"/>
              </a:rPr>
              <a:t>sơ</a:t>
            </a:r>
            <a:r>
              <a:rPr sz="1800" spc="-30" dirty="0">
                <a:solidFill>
                  <a:srgbClr val="03499E"/>
                </a:solidFill>
                <a:latin typeface="Times New Roman"/>
                <a:cs typeface="Times New Roman"/>
              </a:rPr>
              <a:t> </a:t>
            </a:r>
            <a:r>
              <a:rPr sz="1800" dirty="0">
                <a:solidFill>
                  <a:srgbClr val="03499E"/>
                </a:solidFill>
                <a:latin typeface="Times New Roman"/>
                <a:cs typeface="Times New Roman"/>
              </a:rPr>
              <a:t>đề</a:t>
            </a:r>
            <a:r>
              <a:rPr sz="1800" spc="-15" dirty="0">
                <a:solidFill>
                  <a:srgbClr val="03499E"/>
                </a:solidFill>
                <a:latin typeface="Times New Roman"/>
                <a:cs typeface="Times New Roman"/>
              </a:rPr>
              <a:t> </a:t>
            </a:r>
            <a:r>
              <a:rPr sz="1800" dirty="0">
                <a:solidFill>
                  <a:srgbClr val="03499E"/>
                </a:solidFill>
                <a:latin typeface="Times New Roman"/>
                <a:cs typeface="Times New Roman"/>
              </a:rPr>
              <a:t>xuất</a:t>
            </a:r>
            <a:r>
              <a:rPr sz="1800" spc="-20" dirty="0">
                <a:solidFill>
                  <a:srgbClr val="03499E"/>
                </a:solidFill>
                <a:latin typeface="Times New Roman"/>
                <a:cs typeface="Times New Roman"/>
              </a:rPr>
              <a:t> </a:t>
            </a:r>
            <a:r>
              <a:rPr sz="1800" dirty="0">
                <a:solidFill>
                  <a:srgbClr val="03499E"/>
                </a:solidFill>
                <a:latin typeface="Times New Roman"/>
                <a:cs typeface="Times New Roman"/>
              </a:rPr>
              <a:t>về</a:t>
            </a:r>
            <a:r>
              <a:rPr sz="1800" spc="-15" dirty="0">
                <a:solidFill>
                  <a:srgbClr val="03499E"/>
                </a:solidFill>
                <a:latin typeface="Times New Roman"/>
                <a:cs typeface="Times New Roman"/>
              </a:rPr>
              <a:t> </a:t>
            </a:r>
            <a:r>
              <a:rPr sz="1800" dirty="0">
                <a:solidFill>
                  <a:srgbClr val="03499E"/>
                </a:solidFill>
                <a:latin typeface="Times New Roman"/>
                <a:cs typeface="Times New Roman"/>
              </a:rPr>
              <a:t>tài</a:t>
            </a:r>
            <a:r>
              <a:rPr sz="1800" spc="-15" dirty="0">
                <a:solidFill>
                  <a:srgbClr val="03499E"/>
                </a:solidFill>
                <a:latin typeface="Times New Roman"/>
                <a:cs typeface="Times New Roman"/>
              </a:rPr>
              <a:t> </a:t>
            </a:r>
            <a:r>
              <a:rPr sz="1800" dirty="0">
                <a:solidFill>
                  <a:srgbClr val="03499E"/>
                </a:solidFill>
                <a:latin typeface="Times New Roman"/>
                <a:cs typeface="Times New Roman"/>
              </a:rPr>
              <a:t>chính</a:t>
            </a:r>
            <a:r>
              <a:rPr sz="1800" spc="-40" dirty="0">
                <a:solidFill>
                  <a:srgbClr val="03499E"/>
                </a:solidFill>
                <a:latin typeface="Times New Roman"/>
                <a:cs typeface="Times New Roman"/>
              </a:rPr>
              <a:t> </a:t>
            </a:r>
            <a:r>
              <a:rPr sz="1800" dirty="0">
                <a:solidFill>
                  <a:srgbClr val="03499E"/>
                </a:solidFill>
                <a:latin typeface="Times New Roman"/>
                <a:cs typeface="Times New Roman"/>
              </a:rPr>
              <a:t>và</a:t>
            </a:r>
            <a:r>
              <a:rPr sz="1800" spc="-10" dirty="0">
                <a:solidFill>
                  <a:srgbClr val="03499E"/>
                </a:solidFill>
                <a:latin typeface="Times New Roman"/>
                <a:cs typeface="Times New Roman"/>
              </a:rPr>
              <a:t> </a:t>
            </a:r>
            <a:r>
              <a:rPr sz="1800" spc="-25" dirty="0">
                <a:solidFill>
                  <a:srgbClr val="03499E"/>
                </a:solidFill>
                <a:latin typeface="Times New Roman"/>
                <a:cs typeface="Times New Roman"/>
              </a:rPr>
              <a:t>xếp </a:t>
            </a:r>
            <a:r>
              <a:rPr sz="1800" dirty="0">
                <a:solidFill>
                  <a:srgbClr val="03499E"/>
                </a:solidFill>
                <a:latin typeface="Times New Roman"/>
                <a:cs typeface="Times New Roman"/>
              </a:rPr>
              <a:t>hạng</a:t>
            </a:r>
            <a:r>
              <a:rPr sz="1800" spc="-20" dirty="0">
                <a:solidFill>
                  <a:srgbClr val="03499E"/>
                </a:solidFill>
                <a:latin typeface="Times New Roman"/>
                <a:cs typeface="Times New Roman"/>
              </a:rPr>
              <a:t> </a:t>
            </a:r>
            <a:r>
              <a:rPr sz="1800" dirty="0">
                <a:solidFill>
                  <a:srgbClr val="03499E"/>
                </a:solidFill>
                <a:latin typeface="Times New Roman"/>
                <a:cs typeface="Times New Roman"/>
              </a:rPr>
              <a:t>nhà</a:t>
            </a:r>
            <a:r>
              <a:rPr sz="1800" spc="-20" dirty="0">
                <a:solidFill>
                  <a:srgbClr val="03499E"/>
                </a:solidFill>
                <a:latin typeface="Times New Roman"/>
                <a:cs typeface="Times New Roman"/>
              </a:rPr>
              <a:t> </a:t>
            </a:r>
            <a:r>
              <a:rPr sz="1800" dirty="0">
                <a:solidFill>
                  <a:srgbClr val="03499E"/>
                </a:solidFill>
                <a:latin typeface="Times New Roman"/>
                <a:cs typeface="Times New Roman"/>
              </a:rPr>
              <a:t>thầu</a:t>
            </a:r>
            <a:r>
              <a:rPr sz="1800" spc="-30" dirty="0">
                <a:solidFill>
                  <a:srgbClr val="03499E"/>
                </a:solidFill>
                <a:latin typeface="Times New Roman"/>
                <a:cs typeface="Times New Roman"/>
              </a:rPr>
              <a:t> </a:t>
            </a:r>
            <a:r>
              <a:rPr sz="1800" dirty="0">
                <a:solidFill>
                  <a:srgbClr val="03499E"/>
                </a:solidFill>
                <a:latin typeface="Times New Roman"/>
                <a:cs typeface="Times New Roman"/>
              </a:rPr>
              <a:t>(nếu</a:t>
            </a:r>
            <a:r>
              <a:rPr sz="1800" spc="-30" dirty="0">
                <a:solidFill>
                  <a:srgbClr val="03499E"/>
                </a:solidFill>
                <a:latin typeface="Times New Roman"/>
                <a:cs typeface="Times New Roman"/>
              </a:rPr>
              <a:t> </a:t>
            </a:r>
            <a:r>
              <a:rPr sz="1800" dirty="0">
                <a:solidFill>
                  <a:srgbClr val="03499E"/>
                </a:solidFill>
                <a:latin typeface="Times New Roman"/>
                <a:cs typeface="Times New Roman"/>
              </a:rPr>
              <a:t>có</a:t>
            </a:r>
            <a:r>
              <a:rPr sz="1800" spc="-15" dirty="0">
                <a:solidFill>
                  <a:srgbClr val="03499E"/>
                </a:solidFill>
                <a:latin typeface="Times New Roman"/>
                <a:cs typeface="Times New Roman"/>
              </a:rPr>
              <a:t> </a:t>
            </a:r>
            <a:r>
              <a:rPr sz="1800" dirty="0">
                <a:solidFill>
                  <a:srgbClr val="03499E"/>
                </a:solidFill>
                <a:latin typeface="Times New Roman"/>
                <a:cs typeface="Times New Roman"/>
              </a:rPr>
              <a:t>nhiều</a:t>
            </a:r>
            <a:r>
              <a:rPr sz="1800" spc="-40" dirty="0">
                <a:solidFill>
                  <a:srgbClr val="03499E"/>
                </a:solidFill>
                <a:latin typeface="Times New Roman"/>
                <a:cs typeface="Times New Roman"/>
              </a:rPr>
              <a:t> </a:t>
            </a:r>
            <a:r>
              <a:rPr sz="1800" dirty="0">
                <a:solidFill>
                  <a:srgbClr val="03499E"/>
                </a:solidFill>
                <a:latin typeface="Times New Roman"/>
                <a:cs typeface="Times New Roman"/>
              </a:rPr>
              <a:t>hơn</a:t>
            </a:r>
            <a:r>
              <a:rPr sz="1800" spc="-20" dirty="0">
                <a:solidFill>
                  <a:srgbClr val="03499E"/>
                </a:solidFill>
                <a:latin typeface="Times New Roman"/>
                <a:cs typeface="Times New Roman"/>
              </a:rPr>
              <a:t> </a:t>
            </a:r>
            <a:r>
              <a:rPr sz="1800" dirty="0">
                <a:solidFill>
                  <a:srgbClr val="03499E"/>
                </a:solidFill>
                <a:latin typeface="Times New Roman"/>
                <a:cs typeface="Times New Roman"/>
              </a:rPr>
              <a:t>01</a:t>
            </a:r>
            <a:r>
              <a:rPr sz="1800" spc="-15" dirty="0">
                <a:solidFill>
                  <a:srgbClr val="03499E"/>
                </a:solidFill>
                <a:latin typeface="Times New Roman"/>
                <a:cs typeface="Times New Roman"/>
              </a:rPr>
              <a:t> </a:t>
            </a:r>
            <a:r>
              <a:rPr sz="1800" dirty="0">
                <a:solidFill>
                  <a:srgbClr val="03499E"/>
                </a:solidFill>
                <a:latin typeface="Times New Roman"/>
                <a:cs typeface="Times New Roman"/>
              </a:rPr>
              <a:t>nhà</a:t>
            </a:r>
            <a:r>
              <a:rPr sz="1800" spc="-15" dirty="0">
                <a:solidFill>
                  <a:srgbClr val="03499E"/>
                </a:solidFill>
                <a:latin typeface="Times New Roman"/>
                <a:cs typeface="Times New Roman"/>
              </a:rPr>
              <a:t> </a:t>
            </a:r>
            <a:r>
              <a:rPr sz="1800" spc="-10" dirty="0">
                <a:solidFill>
                  <a:srgbClr val="03499E"/>
                </a:solidFill>
                <a:latin typeface="Times New Roman"/>
                <a:cs typeface="Times New Roman"/>
              </a:rPr>
              <a:t>thầu)</a:t>
            </a:r>
            <a:endParaRPr sz="1800">
              <a:latin typeface="Times New Roman"/>
              <a:cs typeface="Times New Roman"/>
            </a:endParaRPr>
          </a:p>
        </p:txBody>
      </p:sp>
      <p:sp>
        <p:nvSpPr>
          <p:cNvPr id="16" name="object 16"/>
          <p:cNvSpPr txBox="1"/>
          <p:nvPr/>
        </p:nvSpPr>
        <p:spPr>
          <a:xfrm>
            <a:off x="3987800" y="3785399"/>
            <a:ext cx="4788535" cy="396240"/>
          </a:xfrm>
          <a:prstGeom prst="rect">
            <a:avLst/>
          </a:prstGeom>
          <a:solidFill>
            <a:srgbClr val="EAEAEA"/>
          </a:solidFill>
          <a:ln w="9525">
            <a:solidFill>
              <a:srgbClr val="000000"/>
            </a:solidFill>
          </a:ln>
        </p:spPr>
        <p:txBody>
          <a:bodyPr vert="horz" wrap="square" lIns="0" tIns="38735" rIns="0" bIns="0" rtlCol="0">
            <a:spAutoFit/>
          </a:bodyPr>
          <a:lstStyle/>
          <a:p>
            <a:pPr marL="436245">
              <a:lnSpc>
                <a:spcPct val="100000"/>
              </a:lnSpc>
              <a:spcBef>
                <a:spcPts val="305"/>
              </a:spcBef>
            </a:pPr>
            <a:r>
              <a:rPr sz="1800" dirty="0">
                <a:solidFill>
                  <a:srgbClr val="03499E"/>
                </a:solidFill>
                <a:latin typeface="Times New Roman"/>
                <a:cs typeface="Times New Roman"/>
              </a:rPr>
              <a:t>Mở</a:t>
            </a:r>
            <a:r>
              <a:rPr sz="1800" spc="-20" dirty="0">
                <a:solidFill>
                  <a:srgbClr val="03499E"/>
                </a:solidFill>
                <a:latin typeface="Times New Roman"/>
                <a:cs typeface="Times New Roman"/>
              </a:rPr>
              <a:t> </a:t>
            </a:r>
            <a:r>
              <a:rPr sz="1800" spc="-10" dirty="0">
                <a:solidFill>
                  <a:srgbClr val="03499E"/>
                </a:solidFill>
                <a:latin typeface="Times New Roman"/>
                <a:cs typeface="Times New Roman"/>
              </a:rPr>
              <a:t>E-</a:t>
            </a:r>
            <a:r>
              <a:rPr sz="1800" dirty="0">
                <a:solidFill>
                  <a:srgbClr val="03499E"/>
                </a:solidFill>
                <a:latin typeface="Times New Roman"/>
                <a:cs typeface="Times New Roman"/>
              </a:rPr>
              <a:t>HSĐX</a:t>
            </a:r>
            <a:r>
              <a:rPr sz="1800" spc="-50" dirty="0">
                <a:solidFill>
                  <a:srgbClr val="03499E"/>
                </a:solidFill>
                <a:latin typeface="Times New Roman"/>
                <a:cs typeface="Times New Roman"/>
              </a:rPr>
              <a:t> </a:t>
            </a:r>
            <a:r>
              <a:rPr sz="1800" dirty="0">
                <a:solidFill>
                  <a:srgbClr val="03499E"/>
                </a:solidFill>
                <a:latin typeface="Times New Roman"/>
                <a:cs typeface="Times New Roman"/>
              </a:rPr>
              <a:t>TC</a:t>
            </a:r>
            <a:r>
              <a:rPr sz="1800" spc="-20" dirty="0">
                <a:solidFill>
                  <a:srgbClr val="03499E"/>
                </a:solidFill>
                <a:latin typeface="Times New Roman"/>
                <a:cs typeface="Times New Roman"/>
              </a:rPr>
              <a:t> </a:t>
            </a:r>
            <a:r>
              <a:rPr sz="1800" dirty="0">
                <a:solidFill>
                  <a:srgbClr val="03499E"/>
                </a:solidFill>
                <a:latin typeface="Times New Roman"/>
                <a:cs typeface="Times New Roman"/>
              </a:rPr>
              <a:t>của</a:t>
            </a:r>
            <a:r>
              <a:rPr sz="1800" spc="-15" dirty="0">
                <a:solidFill>
                  <a:srgbClr val="03499E"/>
                </a:solidFill>
                <a:latin typeface="Times New Roman"/>
                <a:cs typeface="Times New Roman"/>
              </a:rPr>
              <a:t> </a:t>
            </a:r>
            <a:r>
              <a:rPr sz="1800" dirty="0">
                <a:solidFill>
                  <a:srgbClr val="03499E"/>
                </a:solidFill>
                <a:latin typeface="Times New Roman"/>
                <a:cs typeface="Times New Roman"/>
              </a:rPr>
              <a:t>nhà</a:t>
            </a:r>
            <a:r>
              <a:rPr sz="1800" spc="-25" dirty="0">
                <a:solidFill>
                  <a:srgbClr val="03499E"/>
                </a:solidFill>
                <a:latin typeface="Times New Roman"/>
                <a:cs typeface="Times New Roman"/>
              </a:rPr>
              <a:t> </a:t>
            </a:r>
            <a:r>
              <a:rPr sz="1800" dirty="0">
                <a:solidFill>
                  <a:srgbClr val="03499E"/>
                </a:solidFill>
                <a:latin typeface="Times New Roman"/>
                <a:cs typeface="Times New Roman"/>
              </a:rPr>
              <a:t>thầu</a:t>
            </a:r>
            <a:r>
              <a:rPr sz="1800" spc="-20" dirty="0">
                <a:solidFill>
                  <a:srgbClr val="03499E"/>
                </a:solidFill>
                <a:latin typeface="Times New Roman"/>
                <a:cs typeface="Times New Roman"/>
              </a:rPr>
              <a:t> </a:t>
            </a:r>
            <a:r>
              <a:rPr sz="1800" dirty="0">
                <a:solidFill>
                  <a:srgbClr val="03499E"/>
                </a:solidFill>
                <a:latin typeface="Times New Roman"/>
                <a:cs typeface="Times New Roman"/>
              </a:rPr>
              <a:t>đạt</a:t>
            </a:r>
            <a:r>
              <a:rPr sz="1800" spc="-20" dirty="0">
                <a:solidFill>
                  <a:srgbClr val="03499E"/>
                </a:solidFill>
                <a:latin typeface="Times New Roman"/>
                <a:cs typeface="Times New Roman"/>
              </a:rPr>
              <a:t> </a:t>
            </a:r>
            <a:r>
              <a:rPr sz="1800" dirty="0">
                <a:solidFill>
                  <a:srgbClr val="03499E"/>
                </a:solidFill>
                <a:latin typeface="Times New Roman"/>
                <a:cs typeface="Times New Roman"/>
              </a:rPr>
              <a:t>kỹ</a:t>
            </a:r>
            <a:r>
              <a:rPr sz="1800" spc="-25" dirty="0">
                <a:solidFill>
                  <a:srgbClr val="03499E"/>
                </a:solidFill>
                <a:latin typeface="Times New Roman"/>
                <a:cs typeface="Times New Roman"/>
              </a:rPr>
              <a:t> </a:t>
            </a:r>
            <a:r>
              <a:rPr sz="1800" spc="-10" dirty="0">
                <a:solidFill>
                  <a:srgbClr val="03499E"/>
                </a:solidFill>
                <a:latin typeface="Times New Roman"/>
                <a:cs typeface="Times New Roman"/>
              </a:rPr>
              <a:t>thuật</a:t>
            </a:r>
            <a:endParaRPr sz="1800">
              <a:latin typeface="Times New Roman"/>
              <a:cs typeface="Times New Roman"/>
            </a:endParaRPr>
          </a:p>
        </p:txBody>
      </p:sp>
      <p:sp>
        <p:nvSpPr>
          <p:cNvPr id="17" name="object 17"/>
          <p:cNvSpPr/>
          <p:nvPr/>
        </p:nvSpPr>
        <p:spPr>
          <a:xfrm>
            <a:off x="6344158" y="3265804"/>
            <a:ext cx="78105" cy="1969770"/>
          </a:xfrm>
          <a:custGeom>
            <a:avLst/>
            <a:gdLst/>
            <a:ahLst/>
            <a:cxnLst/>
            <a:rect l="l" t="t" r="r" b="b"/>
            <a:pathLst>
              <a:path w="78104" h="1969770">
                <a:moveTo>
                  <a:pt x="76200" y="443611"/>
                </a:moveTo>
                <a:lnTo>
                  <a:pt x="42862" y="443395"/>
                </a:lnTo>
                <a:lnTo>
                  <a:pt x="45466" y="127"/>
                </a:lnTo>
                <a:lnTo>
                  <a:pt x="35941" y="0"/>
                </a:lnTo>
                <a:lnTo>
                  <a:pt x="33337" y="443331"/>
                </a:lnTo>
                <a:lnTo>
                  <a:pt x="0" y="443103"/>
                </a:lnTo>
                <a:lnTo>
                  <a:pt x="37719" y="519557"/>
                </a:lnTo>
                <a:lnTo>
                  <a:pt x="69888" y="456057"/>
                </a:lnTo>
                <a:lnTo>
                  <a:pt x="76200" y="443611"/>
                </a:lnTo>
                <a:close/>
              </a:path>
              <a:path w="78104" h="1969770">
                <a:moveTo>
                  <a:pt x="77724" y="1894586"/>
                </a:moveTo>
                <a:lnTo>
                  <a:pt x="44386" y="1893760"/>
                </a:lnTo>
                <a:lnTo>
                  <a:pt x="51816" y="1604137"/>
                </a:lnTo>
                <a:lnTo>
                  <a:pt x="42291" y="1603883"/>
                </a:lnTo>
                <a:lnTo>
                  <a:pt x="34861" y="1893519"/>
                </a:lnTo>
                <a:lnTo>
                  <a:pt x="1524" y="1892681"/>
                </a:lnTo>
                <a:lnTo>
                  <a:pt x="37719" y="1969770"/>
                </a:lnTo>
                <a:lnTo>
                  <a:pt x="71361" y="1906524"/>
                </a:lnTo>
                <a:lnTo>
                  <a:pt x="77724" y="1894586"/>
                </a:lnTo>
                <a:close/>
              </a:path>
            </a:pathLst>
          </a:custGeom>
          <a:solidFill>
            <a:srgbClr val="000000"/>
          </a:solidFill>
        </p:spPr>
        <p:txBody>
          <a:bodyPr wrap="square" lIns="0" tIns="0" rIns="0" bIns="0" rtlCol="0"/>
          <a:lstStyle/>
          <a:p>
            <a:endParaRPr/>
          </a:p>
        </p:txBody>
      </p:sp>
      <p:sp>
        <p:nvSpPr>
          <p:cNvPr id="18" name="object 18"/>
          <p:cNvSpPr txBox="1"/>
          <p:nvPr/>
        </p:nvSpPr>
        <p:spPr>
          <a:xfrm>
            <a:off x="3997071" y="4514443"/>
            <a:ext cx="4788535" cy="355600"/>
          </a:xfrm>
          <a:prstGeom prst="rect">
            <a:avLst/>
          </a:prstGeom>
          <a:solidFill>
            <a:srgbClr val="EAEAEA"/>
          </a:solidFill>
          <a:ln w="9525">
            <a:solidFill>
              <a:srgbClr val="000000"/>
            </a:solidFill>
          </a:ln>
        </p:spPr>
        <p:txBody>
          <a:bodyPr vert="horz" wrap="square" lIns="0" tIns="38735" rIns="0" bIns="0" rtlCol="0">
            <a:spAutoFit/>
          </a:bodyPr>
          <a:lstStyle/>
          <a:p>
            <a:pPr marL="215265">
              <a:lnSpc>
                <a:spcPct val="100000"/>
              </a:lnSpc>
              <a:spcBef>
                <a:spcPts val="305"/>
              </a:spcBef>
            </a:pPr>
            <a:r>
              <a:rPr sz="1800" dirty="0">
                <a:solidFill>
                  <a:srgbClr val="03499E"/>
                </a:solidFill>
                <a:latin typeface="Times New Roman"/>
                <a:cs typeface="Times New Roman"/>
              </a:rPr>
              <a:t>Kiểm</a:t>
            </a:r>
            <a:r>
              <a:rPr sz="1800" spc="-10" dirty="0">
                <a:solidFill>
                  <a:srgbClr val="03499E"/>
                </a:solidFill>
                <a:latin typeface="Times New Roman"/>
                <a:cs typeface="Times New Roman"/>
              </a:rPr>
              <a:t> </a:t>
            </a:r>
            <a:r>
              <a:rPr sz="1800" dirty="0">
                <a:solidFill>
                  <a:srgbClr val="03499E"/>
                </a:solidFill>
                <a:latin typeface="Times New Roman"/>
                <a:cs typeface="Times New Roman"/>
              </a:rPr>
              <a:t>tra,</a:t>
            </a:r>
            <a:r>
              <a:rPr sz="1800" spc="-15" dirty="0">
                <a:solidFill>
                  <a:srgbClr val="03499E"/>
                </a:solidFill>
                <a:latin typeface="Times New Roman"/>
                <a:cs typeface="Times New Roman"/>
              </a:rPr>
              <a:t> </a:t>
            </a:r>
            <a:r>
              <a:rPr sz="1800" dirty="0">
                <a:solidFill>
                  <a:srgbClr val="03499E"/>
                </a:solidFill>
                <a:latin typeface="Times New Roman"/>
                <a:cs typeface="Times New Roman"/>
              </a:rPr>
              <a:t>đánh</a:t>
            </a:r>
            <a:r>
              <a:rPr sz="1800" spc="-10" dirty="0">
                <a:solidFill>
                  <a:srgbClr val="03499E"/>
                </a:solidFill>
                <a:latin typeface="Times New Roman"/>
                <a:cs typeface="Times New Roman"/>
              </a:rPr>
              <a:t> </a:t>
            </a:r>
            <a:r>
              <a:rPr sz="1800" dirty="0">
                <a:solidFill>
                  <a:srgbClr val="03499E"/>
                </a:solidFill>
                <a:latin typeface="Times New Roman"/>
                <a:cs typeface="Times New Roman"/>
              </a:rPr>
              <a:t>giá</a:t>
            </a:r>
            <a:r>
              <a:rPr sz="1800" spc="-5" dirty="0">
                <a:solidFill>
                  <a:srgbClr val="03499E"/>
                </a:solidFill>
                <a:latin typeface="Times New Roman"/>
                <a:cs typeface="Times New Roman"/>
              </a:rPr>
              <a:t> </a:t>
            </a:r>
            <a:r>
              <a:rPr sz="1800" dirty="0">
                <a:solidFill>
                  <a:srgbClr val="03499E"/>
                </a:solidFill>
                <a:latin typeface="Times New Roman"/>
                <a:cs typeface="Times New Roman"/>
              </a:rPr>
              <a:t>tính</a:t>
            </a:r>
            <a:r>
              <a:rPr sz="1800" spc="-5" dirty="0">
                <a:solidFill>
                  <a:srgbClr val="03499E"/>
                </a:solidFill>
                <a:latin typeface="Times New Roman"/>
                <a:cs typeface="Times New Roman"/>
              </a:rPr>
              <a:t> </a:t>
            </a:r>
            <a:r>
              <a:rPr sz="1800" dirty="0">
                <a:solidFill>
                  <a:srgbClr val="03499E"/>
                </a:solidFill>
                <a:latin typeface="Times New Roman"/>
                <a:cs typeface="Times New Roman"/>
              </a:rPr>
              <a:t>hợp lệ</a:t>
            </a:r>
            <a:r>
              <a:rPr sz="1800" spc="-5" dirty="0">
                <a:solidFill>
                  <a:srgbClr val="03499E"/>
                </a:solidFill>
                <a:latin typeface="Times New Roman"/>
                <a:cs typeface="Times New Roman"/>
              </a:rPr>
              <a:t> </a:t>
            </a:r>
            <a:r>
              <a:rPr sz="1800" dirty="0">
                <a:solidFill>
                  <a:srgbClr val="03499E"/>
                </a:solidFill>
                <a:latin typeface="Times New Roman"/>
                <a:cs typeface="Times New Roman"/>
              </a:rPr>
              <a:t>của</a:t>
            </a:r>
            <a:r>
              <a:rPr sz="1800" spc="-15" dirty="0">
                <a:solidFill>
                  <a:srgbClr val="03499E"/>
                </a:solidFill>
                <a:latin typeface="Times New Roman"/>
                <a:cs typeface="Times New Roman"/>
              </a:rPr>
              <a:t> </a:t>
            </a:r>
            <a:r>
              <a:rPr sz="1800" spc="-10" dirty="0">
                <a:solidFill>
                  <a:srgbClr val="03499E"/>
                </a:solidFill>
                <a:latin typeface="Times New Roman"/>
                <a:cs typeface="Times New Roman"/>
              </a:rPr>
              <a:t>E-</a:t>
            </a:r>
            <a:r>
              <a:rPr sz="1800" dirty="0">
                <a:solidFill>
                  <a:srgbClr val="03499E"/>
                </a:solidFill>
                <a:latin typeface="Times New Roman"/>
                <a:cs typeface="Times New Roman"/>
              </a:rPr>
              <a:t>HSĐX</a:t>
            </a:r>
            <a:r>
              <a:rPr sz="1800" spc="-30" dirty="0">
                <a:solidFill>
                  <a:srgbClr val="03499E"/>
                </a:solidFill>
                <a:latin typeface="Times New Roman"/>
                <a:cs typeface="Times New Roman"/>
              </a:rPr>
              <a:t> </a:t>
            </a:r>
            <a:r>
              <a:rPr sz="1800" spc="-25" dirty="0">
                <a:solidFill>
                  <a:srgbClr val="03499E"/>
                </a:solidFill>
                <a:latin typeface="Times New Roman"/>
                <a:cs typeface="Times New Roman"/>
              </a:rPr>
              <a:t>TC</a:t>
            </a:r>
            <a:endParaRPr sz="1800">
              <a:latin typeface="Times New Roman"/>
              <a:cs typeface="Times New Roman"/>
            </a:endParaRPr>
          </a:p>
        </p:txBody>
      </p:sp>
      <p:sp>
        <p:nvSpPr>
          <p:cNvPr id="19" name="object 19"/>
          <p:cNvSpPr/>
          <p:nvPr/>
        </p:nvSpPr>
        <p:spPr>
          <a:xfrm>
            <a:off x="6347841" y="2221864"/>
            <a:ext cx="79375" cy="2292985"/>
          </a:xfrm>
          <a:custGeom>
            <a:avLst/>
            <a:gdLst/>
            <a:ahLst/>
            <a:cxnLst/>
            <a:rect l="l" t="t" r="r" b="b"/>
            <a:pathLst>
              <a:path w="79375" h="2292985">
                <a:moveTo>
                  <a:pt x="76200" y="272923"/>
                </a:moveTo>
                <a:lnTo>
                  <a:pt x="42849" y="272427"/>
                </a:lnTo>
                <a:lnTo>
                  <a:pt x="46863" y="127"/>
                </a:lnTo>
                <a:lnTo>
                  <a:pt x="37338" y="0"/>
                </a:lnTo>
                <a:lnTo>
                  <a:pt x="33324" y="272288"/>
                </a:lnTo>
                <a:lnTo>
                  <a:pt x="0" y="271780"/>
                </a:lnTo>
                <a:lnTo>
                  <a:pt x="36957" y="348615"/>
                </a:lnTo>
                <a:lnTo>
                  <a:pt x="69875" y="285115"/>
                </a:lnTo>
                <a:lnTo>
                  <a:pt x="76200" y="272923"/>
                </a:lnTo>
                <a:close/>
              </a:path>
              <a:path w="79375" h="2292985">
                <a:moveTo>
                  <a:pt x="79375" y="2215388"/>
                </a:moveTo>
                <a:lnTo>
                  <a:pt x="45986" y="2216340"/>
                </a:lnTo>
                <a:lnTo>
                  <a:pt x="38735" y="1959610"/>
                </a:lnTo>
                <a:lnTo>
                  <a:pt x="29337" y="1959864"/>
                </a:lnTo>
                <a:lnTo>
                  <a:pt x="36474" y="2216607"/>
                </a:lnTo>
                <a:lnTo>
                  <a:pt x="3175" y="2217547"/>
                </a:lnTo>
                <a:lnTo>
                  <a:pt x="43307" y="2292604"/>
                </a:lnTo>
                <a:lnTo>
                  <a:pt x="72898" y="2229231"/>
                </a:lnTo>
                <a:lnTo>
                  <a:pt x="79375" y="2215388"/>
                </a:lnTo>
                <a:close/>
              </a:path>
            </a:pathLst>
          </a:custGeom>
          <a:solidFill>
            <a:srgbClr val="000000"/>
          </a:solidFill>
        </p:spPr>
        <p:txBody>
          <a:bodyPr wrap="square" lIns="0" tIns="0" rIns="0" bIns="0" rtlCol="0"/>
          <a:lstStyle/>
          <a:p>
            <a:endParaRPr/>
          </a:p>
        </p:txBody>
      </p:sp>
      <p:sp>
        <p:nvSpPr>
          <p:cNvPr id="20" name="object 20"/>
          <p:cNvSpPr txBox="1"/>
          <p:nvPr/>
        </p:nvSpPr>
        <p:spPr>
          <a:xfrm>
            <a:off x="3990721" y="2570505"/>
            <a:ext cx="4788535" cy="695960"/>
          </a:xfrm>
          <a:prstGeom prst="rect">
            <a:avLst/>
          </a:prstGeom>
          <a:solidFill>
            <a:srgbClr val="EAEAEA"/>
          </a:solidFill>
          <a:ln w="9525">
            <a:solidFill>
              <a:srgbClr val="000000"/>
            </a:solidFill>
          </a:ln>
        </p:spPr>
        <p:txBody>
          <a:bodyPr vert="horz" wrap="square" lIns="0" tIns="38100" rIns="0" bIns="0" rtlCol="0">
            <a:spAutoFit/>
          </a:bodyPr>
          <a:lstStyle/>
          <a:p>
            <a:pPr marL="1076325" marR="206375" indent="-856615">
              <a:lnSpc>
                <a:spcPct val="100000"/>
              </a:lnSpc>
              <a:spcBef>
                <a:spcPts val="300"/>
              </a:spcBef>
            </a:pPr>
            <a:r>
              <a:rPr sz="1800" spc="-10" dirty="0">
                <a:solidFill>
                  <a:srgbClr val="03499E"/>
                </a:solidFill>
                <a:latin typeface="Times New Roman"/>
                <a:cs typeface="Times New Roman"/>
              </a:rPr>
              <a:t>Trình,</a:t>
            </a:r>
            <a:r>
              <a:rPr sz="1800" spc="-25" dirty="0">
                <a:solidFill>
                  <a:srgbClr val="03499E"/>
                </a:solidFill>
                <a:latin typeface="Times New Roman"/>
                <a:cs typeface="Times New Roman"/>
              </a:rPr>
              <a:t> </a:t>
            </a:r>
            <a:r>
              <a:rPr sz="1800" dirty="0">
                <a:solidFill>
                  <a:srgbClr val="03499E"/>
                </a:solidFill>
                <a:latin typeface="Times New Roman"/>
                <a:cs typeface="Times New Roman"/>
              </a:rPr>
              <a:t>thẩm</a:t>
            </a:r>
            <a:r>
              <a:rPr sz="1800" spc="-25" dirty="0">
                <a:solidFill>
                  <a:srgbClr val="03499E"/>
                </a:solidFill>
                <a:latin typeface="Times New Roman"/>
                <a:cs typeface="Times New Roman"/>
              </a:rPr>
              <a:t> </a:t>
            </a:r>
            <a:r>
              <a:rPr sz="1800" dirty="0">
                <a:solidFill>
                  <a:srgbClr val="03499E"/>
                </a:solidFill>
                <a:latin typeface="Times New Roman"/>
                <a:cs typeface="Times New Roman"/>
              </a:rPr>
              <a:t>định,</a:t>
            </a:r>
            <a:r>
              <a:rPr sz="1800" spc="-25" dirty="0">
                <a:solidFill>
                  <a:srgbClr val="03499E"/>
                </a:solidFill>
                <a:latin typeface="Times New Roman"/>
                <a:cs typeface="Times New Roman"/>
              </a:rPr>
              <a:t> </a:t>
            </a:r>
            <a:r>
              <a:rPr sz="1800" dirty="0">
                <a:solidFill>
                  <a:srgbClr val="FF0000"/>
                </a:solidFill>
                <a:latin typeface="Times New Roman"/>
                <a:cs typeface="Times New Roman"/>
              </a:rPr>
              <a:t>phê</a:t>
            </a:r>
            <a:r>
              <a:rPr sz="1800" spc="-10" dirty="0">
                <a:solidFill>
                  <a:srgbClr val="FF0000"/>
                </a:solidFill>
                <a:latin typeface="Times New Roman"/>
                <a:cs typeface="Times New Roman"/>
              </a:rPr>
              <a:t> </a:t>
            </a:r>
            <a:r>
              <a:rPr sz="1800" dirty="0">
                <a:solidFill>
                  <a:srgbClr val="FF0000"/>
                </a:solidFill>
                <a:latin typeface="Times New Roman"/>
                <a:cs typeface="Times New Roman"/>
              </a:rPr>
              <a:t>duyệt</a:t>
            </a:r>
            <a:r>
              <a:rPr sz="1800" spc="-45" dirty="0">
                <a:solidFill>
                  <a:srgbClr val="FF0000"/>
                </a:solidFill>
                <a:latin typeface="Times New Roman"/>
                <a:cs typeface="Times New Roman"/>
              </a:rPr>
              <a:t> </a:t>
            </a:r>
            <a:r>
              <a:rPr sz="1800" dirty="0">
                <a:solidFill>
                  <a:srgbClr val="FF0000"/>
                </a:solidFill>
                <a:latin typeface="Times New Roman"/>
                <a:cs typeface="Times New Roman"/>
              </a:rPr>
              <a:t>danh</a:t>
            </a:r>
            <a:r>
              <a:rPr sz="1800" spc="-15" dirty="0">
                <a:solidFill>
                  <a:srgbClr val="FF0000"/>
                </a:solidFill>
                <a:latin typeface="Times New Roman"/>
                <a:cs typeface="Times New Roman"/>
              </a:rPr>
              <a:t> </a:t>
            </a:r>
            <a:r>
              <a:rPr sz="1800" dirty="0">
                <a:solidFill>
                  <a:srgbClr val="FF0000"/>
                </a:solidFill>
                <a:latin typeface="Times New Roman"/>
                <a:cs typeface="Times New Roman"/>
              </a:rPr>
              <a:t>sách</a:t>
            </a:r>
            <a:r>
              <a:rPr sz="1800" spc="-10" dirty="0">
                <a:solidFill>
                  <a:srgbClr val="FF0000"/>
                </a:solidFill>
                <a:latin typeface="Times New Roman"/>
                <a:cs typeface="Times New Roman"/>
              </a:rPr>
              <a:t> </a:t>
            </a:r>
            <a:r>
              <a:rPr sz="1800" dirty="0">
                <a:solidFill>
                  <a:srgbClr val="FF0000"/>
                </a:solidFill>
                <a:latin typeface="Times New Roman"/>
                <a:cs typeface="Times New Roman"/>
              </a:rPr>
              <a:t>nhà</a:t>
            </a:r>
            <a:r>
              <a:rPr sz="1800" spc="-10" dirty="0">
                <a:solidFill>
                  <a:srgbClr val="FF0000"/>
                </a:solidFill>
                <a:latin typeface="Times New Roman"/>
                <a:cs typeface="Times New Roman"/>
              </a:rPr>
              <a:t> </a:t>
            </a:r>
            <a:r>
              <a:rPr sz="1800" spc="-20" dirty="0">
                <a:solidFill>
                  <a:srgbClr val="FF0000"/>
                </a:solidFill>
                <a:latin typeface="Times New Roman"/>
                <a:cs typeface="Times New Roman"/>
              </a:rPr>
              <a:t>thầu </a:t>
            </a:r>
            <a:r>
              <a:rPr sz="1800" dirty="0">
                <a:solidFill>
                  <a:srgbClr val="FF0000"/>
                </a:solidFill>
                <a:latin typeface="Times New Roman"/>
                <a:cs typeface="Times New Roman"/>
              </a:rPr>
              <a:t>đáp</a:t>
            </a:r>
            <a:r>
              <a:rPr sz="1800" spc="-10" dirty="0">
                <a:solidFill>
                  <a:srgbClr val="FF0000"/>
                </a:solidFill>
                <a:latin typeface="Times New Roman"/>
                <a:cs typeface="Times New Roman"/>
              </a:rPr>
              <a:t> </a:t>
            </a:r>
            <a:r>
              <a:rPr sz="1800" dirty="0">
                <a:solidFill>
                  <a:srgbClr val="FF0000"/>
                </a:solidFill>
                <a:latin typeface="Times New Roman"/>
                <a:cs typeface="Times New Roman"/>
              </a:rPr>
              <a:t>ứng</a:t>
            </a:r>
            <a:r>
              <a:rPr sz="1800" spc="-10" dirty="0">
                <a:solidFill>
                  <a:srgbClr val="FF0000"/>
                </a:solidFill>
                <a:latin typeface="Times New Roman"/>
                <a:cs typeface="Times New Roman"/>
              </a:rPr>
              <a:t> </a:t>
            </a:r>
            <a:r>
              <a:rPr sz="1800" dirty="0">
                <a:solidFill>
                  <a:srgbClr val="FF0000"/>
                </a:solidFill>
                <a:latin typeface="Times New Roman"/>
                <a:cs typeface="Times New Roman"/>
              </a:rPr>
              <a:t>yêu</a:t>
            </a:r>
            <a:r>
              <a:rPr sz="1800" spc="-40" dirty="0">
                <a:solidFill>
                  <a:srgbClr val="FF0000"/>
                </a:solidFill>
                <a:latin typeface="Times New Roman"/>
                <a:cs typeface="Times New Roman"/>
              </a:rPr>
              <a:t> </a:t>
            </a:r>
            <a:r>
              <a:rPr sz="1800" dirty="0">
                <a:solidFill>
                  <a:srgbClr val="FF0000"/>
                </a:solidFill>
                <a:latin typeface="Times New Roman"/>
                <a:cs typeface="Times New Roman"/>
              </a:rPr>
              <a:t>cầu</a:t>
            </a:r>
            <a:r>
              <a:rPr sz="1800" spc="-15" dirty="0">
                <a:solidFill>
                  <a:srgbClr val="FF0000"/>
                </a:solidFill>
                <a:latin typeface="Times New Roman"/>
                <a:cs typeface="Times New Roman"/>
              </a:rPr>
              <a:t> </a:t>
            </a:r>
            <a:r>
              <a:rPr sz="1800" dirty="0">
                <a:solidFill>
                  <a:srgbClr val="FF0000"/>
                </a:solidFill>
                <a:latin typeface="Times New Roman"/>
                <a:cs typeface="Times New Roman"/>
              </a:rPr>
              <a:t>về</a:t>
            </a:r>
            <a:r>
              <a:rPr sz="1800" spc="-10" dirty="0">
                <a:solidFill>
                  <a:srgbClr val="FF0000"/>
                </a:solidFill>
                <a:latin typeface="Times New Roman"/>
                <a:cs typeface="Times New Roman"/>
              </a:rPr>
              <a:t> </a:t>
            </a:r>
            <a:r>
              <a:rPr sz="1800" dirty="0">
                <a:solidFill>
                  <a:srgbClr val="FF0000"/>
                </a:solidFill>
                <a:latin typeface="Times New Roman"/>
                <a:cs typeface="Times New Roman"/>
              </a:rPr>
              <a:t>kỹ</a:t>
            </a:r>
            <a:r>
              <a:rPr sz="1800" spc="-10" dirty="0">
                <a:solidFill>
                  <a:srgbClr val="FF0000"/>
                </a:solidFill>
                <a:latin typeface="Times New Roman"/>
                <a:cs typeface="Times New Roman"/>
              </a:rPr>
              <a:t> thuật.</a:t>
            </a:r>
            <a:endParaRPr sz="1800">
              <a:latin typeface="Times New Roman"/>
              <a:cs typeface="Times New Roman"/>
            </a:endParaRPr>
          </a:p>
        </p:txBody>
      </p:sp>
      <p:sp>
        <p:nvSpPr>
          <p:cNvPr id="23" name="object 23"/>
          <p:cNvSpPr txBox="1">
            <a:spLocks noGrp="1"/>
          </p:cNvSpPr>
          <p:nvPr>
            <p:ph type="sldNum" sz="quarter" idx="7"/>
          </p:nvPr>
        </p:nvSpPr>
        <p:spPr>
          <a:prstGeom prst="rect">
            <a:avLst/>
          </a:prstGeom>
        </p:spPr>
        <p:txBody>
          <a:bodyPr vert="horz" wrap="square" lIns="0" tIns="993072" rIns="0" bIns="0" rtlCol="0">
            <a:spAutoFit/>
          </a:bodyPr>
          <a:lstStyle/>
          <a:p>
            <a:pPr marL="4693285">
              <a:lnSpc>
                <a:spcPct val="100000"/>
              </a:lnSpc>
              <a:spcBef>
                <a:spcPts val="60"/>
              </a:spcBef>
            </a:pPr>
            <a:fld id="{81D60167-4931-47E6-BA6A-407CBD079E47}" type="slidenum">
              <a:rPr sz="1200" spc="-280" dirty="0">
                <a:solidFill>
                  <a:srgbClr val="03499E"/>
                </a:solidFill>
                <a:latin typeface="Verdana"/>
                <a:cs typeface="Verdana"/>
              </a:rPr>
              <a:t>111</a:t>
            </a:fld>
            <a:endParaRPr sz="1200">
              <a:latin typeface="Verdana"/>
              <a:cs typeface="Verdana"/>
            </a:endParaRPr>
          </a:p>
        </p:txBody>
      </p:sp>
      <p:sp>
        <p:nvSpPr>
          <p:cNvPr id="21" name="object 21"/>
          <p:cNvSpPr txBox="1"/>
          <p:nvPr/>
        </p:nvSpPr>
        <p:spPr>
          <a:xfrm>
            <a:off x="821537" y="4240733"/>
            <a:ext cx="2251710" cy="57531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03499E"/>
                </a:solidFill>
                <a:latin typeface="Times New Roman"/>
                <a:cs typeface="Times New Roman"/>
              </a:rPr>
              <a:t>Bước</a:t>
            </a:r>
            <a:r>
              <a:rPr sz="1800" spc="-10" dirty="0">
                <a:solidFill>
                  <a:srgbClr val="03499E"/>
                </a:solidFill>
                <a:latin typeface="Times New Roman"/>
                <a:cs typeface="Times New Roman"/>
              </a:rPr>
              <a:t> </a:t>
            </a:r>
            <a:r>
              <a:rPr sz="1800" dirty="0">
                <a:solidFill>
                  <a:srgbClr val="03499E"/>
                </a:solidFill>
                <a:latin typeface="Times New Roman"/>
                <a:cs typeface="Times New Roman"/>
              </a:rPr>
              <a:t>4:</a:t>
            </a:r>
            <a:r>
              <a:rPr sz="1800" spc="-10" dirty="0">
                <a:solidFill>
                  <a:srgbClr val="03499E"/>
                </a:solidFill>
                <a:latin typeface="Times New Roman"/>
                <a:cs typeface="Times New Roman"/>
              </a:rPr>
              <a:t> </a:t>
            </a:r>
            <a:r>
              <a:rPr sz="1800" dirty="0">
                <a:solidFill>
                  <a:srgbClr val="03499E"/>
                </a:solidFill>
                <a:latin typeface="Times New Roman"/>
                <a:cs typeface="Times New Roman"/>
              </a:rPr>
              <a:t>Mở và</a:t>
            </a:r>
            <a:r>
              <a:rPr sz="1800" spc="-10" dirty="0">
                <a:solidFill>
                  <a:srgbClr val="03499E"/>
                </a:solidFill>
                <a:latin typeface="Times New Roman"/>
                <a:cs typeface="Times New Roman"/>
              </a:rPr>
              <a:t> </a:t>
            </a:r>
            <a:r>
              <a:rPr sz="1800" dirty="0">
                <a:solidFill>
                  <a:srgbClr val="03499E"/>
                </a:solidFill>
                <a:latin typeface="Times New Roman"/>
                <a:cs typeface="Times New Roman"/>
              </a:rPr>
              <a:t>đánh</a:t>
            </a:r>
            <a:r>
              <a:rPr sz="1800" spc="-10" dirty="0">
                <a:solidFill>
                  <a:srgbClr val="03499E"/>
                </a:solidFill>
                <a:latin typeface="Times New Roman"/>
                <a:cs typeface="Times New Roman"/>
              </a:rPr>
              <a:t> </a:t>
            </a:r>
            <a:r>
              <a:rPr sz="1800" spc="-25" dirty="0">
                <a:solidFill>
                  <a:srgbClr val="03499E"/>
                </a:solidFill>
                <a:latin typeface="Times New Roman"/>
                <a:cs typeface="Times New Roman"/>
              </a:rPr>
              <a:t>giá</a:t>
            </a:r>
            <a:endParaRPr sz="1800">
              <a:latin typeface="Times New Roman"/>
              <a:cs typeface="Times New Roman"/>
            </a:endParaRPr>
          </a:p>
          <a:p>
            <a:pPr marL="12700">
              <a:lnSpc>
                <a:spcPct val="100000"/>
              </a:lnSpc>
              <a:spcBef>
                <a:spcPts val="5"/>
              </a:spcBef>
            </a:pPr>
            <a:r>
              <a:rPr sz="1800" spc="-10" dirty="0">
                <a:solidFill>
                  <a:srgbClr val="03499E"/>
                </a:solidFill>
                <a:latin typeface="Times New Roman"/>
                <a:cs typeface="Times New Roman"/>
              </a:rPr>
              <a:t>HSĐXTC</a:t>
            </a:r>
            <a:endParaRPr sz="1800">
              <a:latin typeface="Times New Roman"/>
              <a:cs typeface="Times New Roman"/>
            </a:endParaRPr>
          </a:p>
        </p:txBody>
      </p:sp>
      <p:sp>
        <p:nvSpPr>
          <p:cNvPr id="22" name="object 22"/>
          <p:cNvSpPr txBox="1">
            <a:spLocks noGrp="1"/>
          </p:cNvSpPr>
          <p:nvPr>
            <p:ph type="title"/>
          </p:nvPr>
        </p:nvSpPr>
        <p:spPr>
          <a:prstGeom prst="rect">
            <a:avLst/>
          </a:prstGeom>
        </p:spPr>
        <p:txBody>
          <a:bodyPr vert="horz" wrap="square" lIns="0" tIns="12700" rIns="0" bIns="0" rtlCol="0">
            <a:spAutoFit/>
          </a:bodyPr>
          <a:lstStyle/>
          <a:p>
            <a:pPr marL="4432935" marR="5080" indent="-3344545">
              <a:lnSpc>
                <a:spcPct val="100000"/>
              </a:lnSpc>
              <a:spcBef>
                <a:spcPts val="100"/>
              </a:spcBef>
            </a:pPr>
            <a:r>
              <a:rPr dirty="0"/>
              <a:t>Quy</a:t>
            </a:r>
            <a:r>
              <a:rPr spc="-20" dirty="0"/>
              <a:t> </a:t>
            </a:r>
            <a:r>
              <a:rPr dirty="0"/>
              <a:t>trình:</a:t>
            </a:r>
            <a:r>
              <a:rPr spc="-30" dirty="0"/>
              <a:t> </a:t>
            </a:r>
            <a:r>
              <a:rPr dirty="0"/>
              <a:t>1</a:t>
            </a:r>
            <a:r>
              <a:rPr spc="-20" dirty="0"/>
              <a:t> </a:t>
            </a:r>
            <a:r>
              <a:rPr dirty="0"/>
              <a:t>giai</a:t>
            </a:r>
            <a:r>
              <a:rPr spc="-35" dirty="0"/>
              <a:t> </a:t>
            </a:r>
            <a:r>
              <a:rPr dirty="0"/>
              <a:t>đoạn,</a:t>
            </a:r>
            <a:r>
              <a:rPr spc="-10" dirty="0"/>
              <a:t> </a:t>
            </a:r>
            <a:r>
              <a:rPr dirty="0"/>
              <a:t>2</a:t>
            </a:r>
            <a:r>
              <a:rPr spc="-30" dirty="0"/>
              <a:t> </a:t>
            </a:r>
            <a:r>
              <a:rPr dirty="0"/>
              <a:t>túi</a:t>
            </a:r>
            <a:r>
              <a:rPr spc="-25" dirty="0"/>
              <a:t> </a:t>
            </a:r>
            <a:r>
              <a:rPr dirty="0"/>
              <a:t>hồ</a:t>
            </a:r>
            <a:r>
              <a:rPr spc="-10" dirty="0"/>
              <a:t> </a:t>
            </a:r>
            <a:r>
              <a:rPr dirty="0"/>
              <a:t>sơ</a:t>
            </a:r>
            <a:r>
              <a:rPr spc="-30" dirty="0"/>
              <a:t> </a:t>
            </a:r>
            <a:r>
              <a:rPr dirty="0"/>
              <a:t>gói</a:t>
            </a:r>
            <a:r>
              <a:rPr spc="-20" dirty="0"/>
              <a:t> </a:t>
            </a:r>
            <a:r>
              <a:rPr dirty="0"/>
              <a:t>thầu</a:t>
            </a:r>
            <a:r>
              <a:rPr spc="-25" dirty="0"/>
              <a:t> </a:t>
            </a:r>
            <a:r>
              <a:rPr dirty="0"/>
              <a:t>HH,</a:t>
            </a:r>
            <a:r>
              <a:rPr spc="-25" dirty="0"/>
              <a:t> </a:t>
            </a:r>
            <a:r>
              <a:rPr dirty="0"/>
              <a:t>XL,</a:t>
            </a:r>
            <a:r>
              <a:rPr spc="-20" dirty="0"/>
              <a:t> </a:t>
            </a:r>
            <a:r>
              <a:rPr spc="-70" dirty="0"/>
              <a:t>PTV,</a:t>
            </a:r>
            <a:r>
              <a:rPr spc="-15" dirty="0"/>
              <a:t> </a:t>
            </a:r>
            <a:r>
              <a:rPr spc="-25" dirty="0"/>
              <a:t>HH </a:t>
            </a:r>
            <a:r>
              <a:rPr dirty="0"/>
              <a:t>(Đ.34</a:t>
            </a:r>
            <a:r>
              <a:rPr spc="-60" dirty="0"/>
              <a:t> </a:t>
            </a:r>
            <a:r>
              <a:rPr spc="-25" dirty="0"/>
              <a:t>NĐ)</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486645" y="1043381"/>
            <a:ext cx="1806575" cy="300355"/>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03499E"/>
                </a:solidFill>
                <a:latin typeface="Times New Roman"/>
                <a:cs typeface="Times New Roman"/>
              </a:rPr>
              <a:t>-</a:t>
            </a:r>
            <a:r>
              <a:rPr sz="1800" b="1" spc="-15" dirty="0">
                <a:solidFill>
                  <a:srgbClr val="03499E"/>
                </a:solidFill>
                <a:latin typeface="Times New Roman"/>
                <a:cs typeface="Times New Roman"/>
              </a:rPr>
              <a:t> </a:t>
            </a:r>
            <a:r>
              <a:rPr sz="1800" dirty="0">
                <a:solidFill>
                  <a:srgbClr val="03499E"/>
                </a:solidFill>
                <a:latin typeface="Times New Roman"/>
                <a:cs typeface="Times New Roman"/>
              </a:rPr>
              <a:t>Chủ đầu</a:t>
            </a:r>
            <a:r>
              <a:rPr sz="1800" spc="-5" dirty="0">
                <a:solidFill>
                  <a:srgbClr val="03499E"/>
                </a:solidFill>
                <a:latin typeface="Times New Roman"/>
                <a:cs typeface="Times New Roman"/>
              </a:rPr>
              <a:t> </a:t>
            </a:r>
            <a:r>
              <a:rPr sz="1800" dirty="0">
                <a:solidFill>
                  <a:srgbClr val="03499E"/>
                </a:solidFill>
                <a:latin typeface="Times New Roman"/>
                <a:cs typeface="Times New Roman"/>
              </a:rPr>
              <a:t>tư và</a:t>
            </a:r>
            <a:r>
              <a:rPr sz="1800" spc="-5" dirty="0">
                <a:solidFill>
                  <a:srgbClr val="03499E"/>
                </a:solidFill>
                <a:latin typeface="Times New Roman"/>
                <a:cs typeface="Times New Roman"/>
              </a:rPr>
              <a:t> </a:t>
            </a:r>
            <a:r>
              <a:rPr sz="1800" spc="-35" dirty="0">
                <a:solidFill>
                  <a:srgbClr val="03499E"/>
                </a:solidFill>
                <a:latin typeface="Times New Roman"/>
                <a:cs typeface="Times New Roman"/>
              </a:rPr>
              <a:t>NT</a:t>
            </a:r>
            <a:endParaRPr sz="1800">
              <a:latin typeface="Times New Roman"/>
              <a:cs typeface="Times New Roman"/>
            </a:endParaRPr>
          </a:p>
        </p:txBody>
      </p:sp>
      <p:sp>
        <p:nvSpPr>
          <p:cNvPr id="3" name="object 3"/>
          <p:cNvSpPr txBox="1"/>
          <p:nvPr/>
        </p:nvSpPr>
        <p:spPr>
          <a:xfrm>
            <a:off x="9486645" y="2232786"/>
            <a:ext cx="1398905"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03499E"/>
                </a:solidFill>
                <a:latin typeface="Times New Roman"/>
                <a:cs typeface="Times New Roman"/>
              </a:rPr>
              <a:t>-</a:t>
            </a:r>
            <a:r>
              <a:rPr sz="1800" spc="-35" dirty="0">
                <a:solidFill>
                  <a:srgbClr val="03499E"/>
                </a:solidFill>
                <a:latin typeface="Times New Roman"/>
                <a:cs typeface="Times New Roman"/>
              </a:rPr>
              <a:t> </a:t>
            </a:r>
            <a:r>
              <a:rPr sz="1800" dirty="0">
                <a:solidFill>
                  <a:srgbClr val="03499E"/>
                </a:solidFill>
                <a:latin typeface="Times New Roman"/>
                <a:cs typeface="Times New Roman"/>
              </a:rPr>
              <a:t>Bên</a:t>
            </a:r>
            <a:r>
              <a:rPr sz="1800" spc="-5" dirty="0">
                <a:solidFill>
                  <a:srgbClr val="03499E"/>
                </a:solidFill>
                <a:latin typeface="Times New Roman"/>
                <a:cs typeface="Times New Roman"/>
              </a:rPr>
              <a:t> </a:t>
            </a:r>
            <a:r>
              <a:rPr sz="1800" dirty="0">
                <a:solidFill>
                  <a:srgbClr val="03499E"/>
                </a:solidFill>
                <a:latin typeface="Times New Roman"/>
                <a:cs typeface="Times New Roman"/>
              </a:rPr>
              <a:t>mời</a:t>
            </a:r>
            <a:r>
              <a:rPr sz="1800" spc="-10" dirty="0">
                <a:solidFill>
                  <a:srgbClr val="03499E"/>
                </a:solidFill>
                <a:latin typeface="Times New Roman"/>
                <a:cs typeface="Times New Roman"/>
              </a:rPr>
              <a:t> </a:t>
            </a:r>
            <a:r>
              <a:rPr sz="1800" spc="-20" dirty="0">
                <a:solidFill>
                  <a:srgbClr val="03499E"/>
                </a:solidFill>
                <a:latin typeface="Times New Roman"/>
                <a:cs typeface="Times New Roman"/>
              </a:rPr>
              <a:t>thầu</a:t>
            </a:r>
            <a:endParaRPr sz="1800">
              <a:latin typeface="Times New Roman"/>
              <a:cs typeface="Times New Roman"/>
            </a:endParaRPr>
          </a:p>
        </p:txBody>
      </p:sp>
      <p:sp>
        <p:nvSpPr>
          <p:cNvPr id="4" name="object 4"/>
          <p:cNvSpPr txBox="1"/>
          <p:nvPr/>
        </p:nvSpPr>
        <p:spPr>
          <a:xfrm>
            <a:off x="9486645" y="2873121"/>
            <a:ext cx="1386840"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03499E"/>
                </a:solidFill>
                <a:latin typeface="Times New Roman"/>
                <a:cs typeface="Times New Roman"/>
              </a:rPr>
              <a:t>-</a:t>
            </a:r>
            <a:r>
              <a:rPr sz="1800" spc="-45" dirty="0">
                <a:solidFill>
                  <a:srgbClr val="03499E"/>
                </a:solidFill>
                <a:latin typeface="Times New Roman"/>
                <a:cs typeface="Times New Roman"/>
              </a:rPr>
              <a:t> </a:t>
            </a:r>
            <a:r>
              <a:rPr sz="1800" dirty="0">
                <a:solidFill>
                  <a:srgbClr val="03499E"/>
                </a:solidFill>
                <a:latin typeface="Times New Roman"/>
                <a:cs typeface="Times New Roman"/>
              </a:rPr>
              <a:t>Tổ</a:t>
            </a:r>
            <a:r>
              <a:rPr sz="1800" spc="-20" dirty="0">
                <a:solidFill>
                  <a:srgbClr val="03499E"/>
                </a:solidFill>
                <a:latin typeface="Times New Roman"/>
                <a:cs typeface="Times New Roman"/>
              </a:rPr>
              <a:t> </a:t>
            </a:r>
            <a:r>
              <a:rPr sz="1800" dirty="0">
                <a:solidFill>
                  <a:srgbClr val="03499E"/>
                </a:solidFill>
                <a:latin typeface="Times New Roman"/>
                <a:cs typeface="Times New Roman"/>
              </a:rPr>
              <a:t>thẩm</a:t>
            </a:r>
            <a:r>
              <a:rPr sz="1800" spc="-30" dirty="0">
                <a:solidFill>
                  <a:srgbClr val="03499E"/>
                </a:solidFill>
                <a:latin typeface="Times New Roman"/>
                <a:cs typeface="Times New Roman"/>
              </a:rPr>
              <a:t> </a:t>
            </a:r>
            <a:r>
              <a:rPr sz="1800" spc="-20" dirty="0">
                <a:solidFill>
                  <a:srgbClr val="03499E"/>
                </a:solidFill>
                <a:latin typeface="Times New Roman"/>
                <a:cs typeface="Times New Roman"/>
              </a:rPr>
              <a:t>định</a:t>
            </a:r>
            <a:endParaRPr sz="1800">
              <a:latin typeface="Times New Roman"/>
              <a:cs typeface="Times New Roman"/>
            </a:endParaRPr>
          </a:p>
        </p:txBody>
      </p:sp>
      <p:sp>
        <p:nvSpPr>
          <p:cNvPr id="5" name="object 5"/>
          <p:cNvSpPr txBox="1"/>
          <p:nvPr/>
        </p:nvSpPr>
        <p:spPr>
          <a:xfrm>
            <a:off x="9486645" y="3513201"/>
            <a:ext cx="1172845"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03499E"/>
                </a:solidFill>
                <a:latin typeface="Times New Roman"/>
                <a:cs typeface="Times New Roman"/>
              </a:rPr>
              <a:t>-</a:t>
            </a:r>
            <a:r>
              <a:rPr sz="1800" spc="-25" dirty="0">
                <a:solidFill>
                  <a:srgbClr val="03499E"/>
                </a:solidFill>
                <a:latin typeface="Times New Roman"/>
                <a:cs typeface="Times New Roman"/>
              </a:rPr>
              <a:t> </a:t>
            </a:r>
            <a:r>
              <a:rPr sz="1800" dirty="0">
                <a:solidFill>
                  <a:srgbClr val="03499E"/>
                </a:solidFill>
                <a:latin typeface="Times New Roman"/>
                <a:cs typeface="Times New Roman"/>
              </a:rPr>
              <a:t>Chủ</a:t>
            </a:r>
            <a:r>
              <a:rPr sz="1800" spc="-10" dirty="0">
                <a:solidFill>
                  <a:srgbClr val="03499E"/>
                </a:solidFill>
                <a:latin typeface="Times New Roman"/>
                <a:cs typeface="Times New Roman"/>
              </a:rPr>
              <a:t> </a:t>
            </a:r>
            <a:r>
              <a:rPr sz="1800" dirty="0">
                <a:solidFill>
                  <a:srgbClr val="03499E"/>
                </a:solidFill>
                <a:latin typeface="Times New Roman"/>
                <a:cs typeface="Times New Roman"/>
              </a:rPr>
              <a:t>đầu</a:t>
            </a:r>
            <a:r>
              <a:rPr sz="1800" spc="-20" dirty="0">
                <a:solidFill>
                  <a:srgbClr val="03499E"/>
                </a:solidFill>
                <a:latin typeface="Times New Roman"/>
                <a:cs typeface="Times New Roman"/>
              </a:rPr>
              <a:t> </a:t>
            </a:r>
            <a:r>
              <a:rPr sz="1800" spc="-25" dirty="0">
                <a:solidFill>
                  <a:srgbClr val="03499E"/>
                </a:solidFill>
                <a:latin typeface="Times New Roman"/>
                <a:cs typeface="Times New Roman"/>
              </a:rPr>
              <a:t>tư</a:t>
            </a:r>
            <a:endParaRPr sz="1800">
              <a:latin typeface="Times New Roman"/>
              <a:cs typeface="Times New Roman"/>
            </a:endParaRPr>
          </a:p>
        </p:txBody>
      </p:sp>
      <p:sp>
        <p:nvSpPr>
          <p:cNvPr id="6" name="object 6"/>
          <p:cNvSpPr txBox="1"/>
          <p:nvPr/>
        </p:nvSpPr>
        <p:spPr>
          <a:xfrm>
            <a:off x="9486645" y="4473702"/>
            <a:ext cx="1806575"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03499E"/>
                </a:solidFill>
                <a:latin typeface="Times New Roman"/>
                <a:cs typeface="Times New Roman"/>
              </a:rPr>
              <a:t>-</a:t>
            </a:r>
            <a:r>
              <a:rPr sz="1800" spc="-25" dirty="0">
                <a:solidFill>
                  <a:srgbClr val="03499E"/>
                </a:solidFill>
                <a:latin typeface="Times New Roman"/>
                <a:cs typeface="Times New Roman"/>
              </a:rPr>
              <a:t> </a:t>
            </a:r>
            <a:r>
              <a:rPr sz="1800" dirty="0">
                <a:solidFill>
                  <a:srgbClr val="03499E"/>
                </a:solidFill>
                <a:latin typeface="Times New Roman"/>
                <a:cs typeface="Times New Roman"/>
              </a:rPr>
              <a:t>Chủ</a:t>
            </a:r>
            <a:r>
              <a:rPr sz="1800" spc="-5" dirty="0">
                <a:solidFill>
                  <a:srgbClr val="03499E"/>
                </a:solidFill>
                <a:latin typeface="Times New Roman"/>
                <a:cs typeface="Times New Roman"/>
              </a:rPr>
              <a:t> </a:t>
            </a:r>
            <a:r>
              <a:rPr sz="1800" dirty="0">
                <a:solidFill>
                  <a:srgbClr val="03499E"/>
                </a:solidFill>
                <a:latin typeface="Times New Roman"/>
                <a:cs typeface="Times New Roman"/>
              </a:rPr>
              <a:t>đầu</a:t>
            </a:r>
            <a:r>
              <a:rPr sz="1800" spc="-20" dirty="0">
                <a:solidFill>
                  <a:srgbClr val="03499E"/>
                </a:solidFill>
                <a:latin typeface="Times New Roman"/>
                <a:cs typeface="Times New Roman"/>
              </a:rPr>
              <a:t> </a:t>
            </a:r>
            <a:r>
              <a:rPr sz="1800" dirty="0">
                <a:solidFill>
                  <a:srgbClr val="03499E"/>
                </a:solidFill>
                <a:latin typeface="Times New Roman"/>
                <a:cs typeface="Times New Roman"/>
              </a:rPr>
              <a:t>tư</a:t>
            </a:r>
            <a:r>
              <a:rPr sz="1800" spc="-10" dirty="0">
                <a:solidFill>
                  <a:srgbClr val="03499E"/>
                </a:solidFill>
                <a:latin typeface="Times New Roman"/>
                <a:cs typeface="Times New Roman"/>
              </a:rPr>
              <a:t> </a:t>
            </a:r>
            <a:r>
              <a:rPr sz="1800" dirty="0">
                <a:solidFill>
                  <a:srgbClr val="03499E"/>
                </a:solidFill>
                <a:latin typeface="Times New Roman"/>
                <a:cs typeface="Times New Roman"/>
              </a:rPr>
              <a:t>và</a:t>
            </a:r>
            <a:r>
              <a:rPr sz="1800" spc="-15" dirty="0">
                <a:solidFill>
                  <a:srgbClr val="03499E"/>
                </a:solidFill>
                <a:latin typeface="Times New Roman"/>
                <a:cs typeface="Times New Roman"/>
              </a:rPr>
              <a:t> </a:t>
            </a:r>
            <a:r>
              <a:rPr sz="1800" spc="-25" dirty="0">
                <a:solidFill>
                  <a:srgbClr val="03499E"/>
                </a:solidFill>
                <a:latin typeface="Times New Roman"/>
                <a:cs typeface="Times New Roman"/>
              </a:rPr>
              <a:t>NT</a:t>
            </a:r>
            <a:endParaRPr sz="1800">
              <a:latin typeface="Times New Roman"/>
              <a:cs typeface="Times New Roman"/>
            </a:endParaRPr>
          </a:p>
        </p:txBody>
      </p:sp>
      <p:sp>
        <p:nvSpPr>
          <p:cNvPr id="7" name="object 7"/>
          <p:cNvSpPr/>
          <p:nvPr/>
        </p:nvSpPr>
        <p:spPr>
          <a:xfrm>
            <a:off x="3753484" y="941971"/>
            <a:ext cx="5340350" cy="751205"/>
          </a:xfrm>
          <a:custGeom>
            <a:avLst/>
            <a:gdLst/>
            <a:ahLst/>
            <a:cxnLst/>
            <a:rect l="l" t="t" r="r" b="b"/>
            <a:pathLst>
              <a:path w="5340350" h="751205">
                <a:moveTo>
                  <a:pt x="0" y="750684"/>
                </a:moveTo>
                <a:lnTo>
                  <a:pt x="5339969" y="750684"/>
                </a:lnTo>
                <a:lnTo>
                  <a:pt x="5339969" y="0"/>
                </a:lnTo>
                <a:lnTo>
                  <a:pt x="0" y="0"/>
                </a:lnTo>
                <a:lnTo>
                  <a:pt x="0" y="750684"/>
                </a:lnTo>
                <a:close/>
              </a:path>
            </a:pathLst>
          </a:custGeom>
          <a:ln w="9524">
            <a:solidFill>
              <a:srgbClr val="000000"/>
            </a:solidFill>
            <a:prstDash val="sysDash"/>
          </a:ln>
        </p:spPr>
        <p:txBody>
          <a:bodyPr wrap="square" lIns="0" tIns="0" rIns="0" bIns="0" rtlCol="0"/>
          <a:lstStyle/>
          <a:p>
            <a:endParaRPr/>
          </a:p>
        </p:txBody>
      </p:sp>
      <p:sp>
        <p:nvSpPr>
          <p:cNvPr id="8" name="object 8"/>
          <p:cNvSpPr txBox="1"/>
          <p:nvPr/>
        </p:nvSpPr>
        <p:spPr>
          <a:xfrm>
            <a:off x="818489" y="1079119"/>
            <a:ext cx="2841625" cy="574040"/>
          </a:xfrm>
          <a:prstGeom prst="rect">
            <a:avLst/>
          </a:prstGeom>
        </p:spPr>
        <p:txBody>
          <a:bodyPr vert="horz" wrap="square" lIns="0" tIns="12700" rIns="0" bIns="0" rtlCol="0">
            <a:spAutoFit/>
          </a:bodyPr>
          <a:lstStyle/>
          <a:p>
            <a:pPr marL="12700" marR="5080">
              <a:lnSpc>
                <a:spcPct val="100000"/>
              </a:lnSpc>
              <a:spcBef>
                <a:spcPts val="100"/>
              </a:spcBef>
            </a:pPr>
            <a:r>
              <a:rPr sz="1800" dirty="0">
                <a:solidFill>
                  <a:srgbClr val="03499E"/>
                </a:solidFill>
                <a:latin typeface="Times New Roman"/>
                <a:cs typeface="Times New Roman"/>
              </a:rPr>
              <a:t>Bước 5:</a:t>
            </a:r>
            <a:r>
              <a:rPr sz="1800" spc="-50" dirty="0">
                <a:solidFill>
                  <a:srgbClr val="03499E"/>
                </a:solidFill>
                <a:latin typeface="Times New Roman"/>
                <a:cs typeface="Times New Roman"/>
              </a:rPr>
              <a:t> </a:t>
            </a:r>
            <a:r>
              <a:rPr sz="1800" dirty="0">
                <a:solidFill>
                  <a:srgbClr val="03499E"/>
                </a:solidFill>
                <a:latin typeface="Times New Roman"/>
                <a:cs typeface="Times New Roman"/>
              </a:rPr>
              <a:t>Thương</a:t>
            </a:r>
            <a:r>
              <a:rPr sz="1800" spc="-5" dirty="0">
                <a:solidFill>
                  <a:srgbClr val="03499E"/>
                </a:solidFill>
                <a:latin typeface="Times New Roman"/>
                <a:cs typeface="Times New Roman"/>
              </a:rPr>
              <a:t> </a:t>
            </a:r>
            <a:r>
              <a:rPr sz="1800" dirty="0">
                <a:solidFill>
                  <a:srgbClr val="03499E"/>
                </a:solidFill>
                <a:latin typeface="Times New Roman"/>
                <a:cs typeface="Times New Roman"/>
              </a:rPr>
              <a:t>thảo</a:t>
            </a:r>
            <a:r>
              <a:rPr sz="1800" spc="-30" dirty="0">
                <a:solidFill>
                  <a:srgbClr val="03499E"/>
                </a:solidFill>
                <a:latin typeface="Times New Roman"/>
                <a:cs typeface="Times New Roman"/>
              </a:rPr>
              <a:t> </a:t>
            </a:r>
            <a:r>
              <a:rPr sz="1800" dirty="0">
                <a:solidFill>
                  <a:srgbClr val="03499E"/>
                </a:solidFill>
                <a:latin typeface="Times New Roman"/>
                <a:cs typeface="Times New Roman"/>
              </a:rPr>
              <a:t>HĐ</a:t>
            </a:r>
            <a:r>
              <a:rPr sz="1800" spc="5" dirty="0">
                <a:solidFill>
                  <a:srgbClr val="03499E"/>
                </a:solidFill>
                <a:latin typeface="Times New Roman"/>
                <a:cs typeface="Times New Roman"/>
              </a:rPr>
              <a:t> </a:t>
            </a:r>
            <a:r>
              <a:rPr sz="1800" spc="-20" dirty="0">
                <a:solidFill>
                  <a:srgbClr val="03499E"/>
                </a:solidFill>
                <a:latin typeface="Times New Roman"/>
                <a:cs typeface="Times New Roman"/>
              </a:rPr>
              <a:t>(nếu </a:t>
            </a:r>
            <a:r>
              <a:rPr sz="1800" spc="-25" dirty="0">
                <a:solidFill>
                  <a:srgbClr val="03499E"/>
                </a:solidFill>
                <a:latin typeface="Times New Roman"/>
                <a:cs typeface="Times New Roman"/>
              </a:rPr>
              <a:t>có)</a:t>
            </a:r>
            <a:endParaRPr sz="1800">
              <a:latin typeface="Times New Roman"/>
              <a:cs typeface="Times New Roman"/>
            </a:endParaRPr>
          </a:p>
        </p:txBody>
      </p:sp>
      <p:sp>
        <p:nvSpPr>
          <p:cNvPr id="9" name="object 9"/>
          <p:cNvSpPr txBox="1"/>
          <p:nvPr/>
        </p:nvSpPr>
        <p:spPr>
          <a:xfrm>
            <a:off x="3989704" y="1087831"/>
            <a:ext cx="4788535" cy="371475"/>
          </a:xfrm>
          <a:prstGeom prst="rect">
            <a:avLst/>
          </a:prstGeom>
          <a:solidFill>
            <a:srgbClr val="EAEAEA"/>
          </a:solidFill>
          <a:ln w="9525">
            <a:solidFill>
              <a:srgbClr val="000000"/>
            </a:solidFill>
          </a:ln>
        </p:spPr>
        <p:txBody>
          <a:bodyPr vert="horz" wrap="square" lIns="0" tIns="38100" rIns="0" bIns="0" rtlCol="0">
            <a:spAutoFit/>
          </a:bodyPr>
          <a:lstStyle/>
          <a:p>
            <a:pPr marL="1905" algn="ctr">
              <a:lnSpc>
                <a:spcPct val="100000"/>
              </a:lnSpc>
              <a:spcBef>
                <a:spcPts val="300"/>
              </a:spcBef>
            </a:pPr>
            <a:r>
              <a:rPr sz="1800" dirty="0">
                <a:solidFill>
                  <a:srgbClr val="FF0000"/>
                </a:solidFill>
                <a:latin typeface="Times New Roman"/>
                <a:cs typeface="Times New Roman"/>
              </a:rPr>
              <a:t>Thương</a:t>
            </a:r>
            <a:r>
              <a:rPr sz="1800" spc="-5" dirty="0">
                <a:solidFill>
                  <a:srgbClr val="FF0000"/>
                </a:solidFill>
                <a:latin typeface="Times New Roman"/>
                <a:cs typeface="Times New Roman"/>
              </a:rPr>
              <a:t> </a:t>
            </a:r>
            <a:r>
              <a:rPr sz="1800" dirty="0">
                <a:solidFill>
                  <a:srgbClr val="FF0000"/>
                </a:solidFill>
                <a:latin typeface="Times New Roman"/>
                <a:cs typeface="Times New Roman"/>
              </a:rPr>
              <a:t>thảo</a:t>
            </a:r>
            <a:r>
              <a:rPr sz="1800" spc="-30" dirty="0">
                <a:solidFill>
                  <a:srgbClr val="FF0000"/>
                </a:solidFill>
                <a:latin typeface="Times New Roman"/>
                <a:cs typeface="Times New Roman"/>
              </a:rPr>
              <a:t> </a:t>
            </a:r>
            <a:r>
              <a:rPr sz="1800" spc="-25" dirty="0">
                <a:solidFill>
                  <a:srgbClr val="FF0000"/>
                </a:solidFill>
                <a:latin typeface="Times New Roman"/>
                <a:cs typeface="Times New Roman"/>
              </a:rPr>
              <a:t>HĐ</a:t>
            </a:r>
            <a:endParaRPr sz="1800">
              <a:latin typeface="Times New Roman"/>
              <a:cs typeface="Times New Roman"/>
            </a:endParaRPr>
          </a:p>
        </p:txBody>
      </p:sp>
      <p:sp>
        <p:nvSpPr>
          <p:cNvPr id="10" name="object 10"/>
          <p:cNvSpPr txBox="1"/>
          <p:nvPr/>
        </p:nvSpPr>
        <p:spPr>
          <a:xfrm>
            <a:off x="818489" y="2281554"/>
            <a:ext cx="2406015" cy="574040"/>
          </a:xfrm>
          <a:prstGeom prst="rect">
            <a:avLst/>
          </a:prstGeom>
        </p:spPr>
        <p:txBody>
          <a:bodyPr vert="horz" wrap="square" lIns="0" tIns="12700" rIns="0" bIns="0" rtlCol="0">
            <a:spAutoFit/>
          </a:bodyPr>
          <a:lstStyle/>
          <a:p>
            <a:pPr marL="12700" marR="5080">
              <a:lnSpc>
                <a:spcPct val="100000"/>
              </a:lnSpc>
              <a:spcBef>
                <a:spcPts val="100"/>
              </a:spcBef>
            </a:pPr>
            <a:r>
              <a:rPr sz="1800" dirty="0">
                <a:solidFill>
                  <a:srgbClr val="03499E"/>
                </a:solidFill>
                <a:latin typeface="Times New Roman"/>
                <a:cs typeface="Times New Roman"/>
              </a:rPr>
              <a:t>Bước</a:t>
            </a:r>
            <a:r>
              <a:rPr sz="1800" spc="-10" dirty="0">
                <a:solidFill>
                  <a:srgbClr val="03499E"/>
                </a:solidFill>
                <a:latin typeface="Times New Roman"/>
                <a:cs typeface="Times New Roman"/>
              </a:rPr>
              <a:t> </a:t>
            </a:r>
            <a:r>
              <a:rPr sz="1800" dirty="0">
                <a:solidFill>
                  <a:srgbClr val="03499E"/>
                </a:solidFill>
                <a:latin typeface="Times New Roman"/>
                <a:cs typeface="Times New Roman"/>
              </a:rPr>
              <a:t>6:</a:t>
            </a:r>
            <a:r>
              <a:rPr sz="1800" spc="-60" dirty="0">
                <a:solidFill>
                  <a:srgbClr val="03499E"/>
                </a:solidFill>
                <a:latin typeface="Times New Roman"/>
                <a:cs typeface="Times New Roman"/>
              </a:rPr>
              <a:t> </a:t>
            </a:r>
            <a:r>
              <a:rPr sz="1800" spc="-10" dirty="0">
                <a:solidFill>
                  <a:srgbClr val="03499E"/>
                </a:solidFill>
                <a:latin typeface="Times New Roman"/>
                <a:cs typeface="Times New Roman"/>
              </a:rPr>
              <a:t>Trình,</a:t>
            </a:r>
            <a:r>
              <a:rPr sz="1800" spc="-35" dirty="0">
                <a:solidFill>
                  <a:srgbClr val="03499E"/>
                </a:solidFill>
                <a:latin typeface="Times New Roman"/>
                <a:cs typeface="Times New Roman"/>
              </a:rPr>
              <a:t> </a:t>
            </a:r>
            <a:r>
              <a:rPr sz="1800" dirty="0">
                <a:solidFill>
                  <a:srgbClr val="03499E"/>
                </a:solidFill>
                <a:latin typeface="Times New Roman"/>
                <a:cs typeface="Times New Roman"/>
              </a:rPr>
              <a:t>thẩm</a:t>
            </a:r>
            <a:r>
              <a:rPr sz="1800" spc="-20" dirty="0">
                <a:solidFill>
                  <a:srgbClr val="03499E"/>
                </a:solidFill>
                <a:latin typeface="Times New Roman"/>
                <a:cs typeface="Times New Roman"/>
              </a:rPr>
              <a:t> </a:t>
            </a:r>
            <a:r>
              <a:rPr sz="1800" spc="-10" dirty="0">
                <a:solidFill>
                  <a:srgbClr val="03499E"/>
                </a:solidFill>
                <a:latin typeface="Times New Roman"/>
                <a:cs typeface="Times New Roman"/>
              </a:rPr>
              <a:t>định, </a:t>
            </a:r>
            <a:r>
              <a:rPr sz="1800" dirty="0">
                <a:solidFill>
                  <a:srgbClr val="03499E"/>
                </a:solidFill>
                <a:latin typeface="Times New Roman"/>
                <a:cs typeface="Times New Roman"/>
              </a:rPr>
              <a:t>phê</a:t>
            </a:r>
            <a:r>
              <a:rPr sz="1800" spc="-15" dirty="0">
                <a:solidFill>
                  <a:srgbClr val="03499E"/>
                </a:solidFill>
                <a:latin typeface="Times New Roman"/>
                <a:cs typeface="Times New Roman"/>
              </a:rPr>
              <a:t> </a:t>
            </a:r>
            <a:r>
              <a:rPr sz="1800" dirty="0">
                <a:solidFill>
                  <a:srgbClr val="03499E"/>
                </a:solidFill>
                <a:latin typeface="Times New Roman"/>
                <a:cs typeface="Times New Roman"/>
              </a:rPr>
              <a:t>duyệt</a:t>
            </a:r>
            <a:r>
              <a:rPr sz="1800" spc="-30" dirty="0">
                <a:solidFill>
                  <a:srgbClr val="03499E"/>
                </a:solidFill>
                <a:latin typeface="Times New Roman"/>
                <a:cs typeface="Times New Roman"/>
              </a:rPr>
              <a:t> </a:t>
            </a:r>
            <a:r>
              <a:rPr sz="1800" spc="-10" dirty="0">
                <a:solidFill>
                  <a:srgbClr val="03499E"/>
                </a:solidFill>
                <a:latin typeface="Times New Roman"/>
                <a:cs typeface="Times New Roman"/>
              </a:rPr>
              <a:t>KQLCNT</a:t>
            </a:r>
            <a:endParaRPr sz="1800">
              <a:latin typeface="Times New Roman"/>
              <a:cs typeface="Times New Roman"/>
            </a:endParaRPr>
          </a:p>
        </p:txBody>
      </p:sp>
      <p:sp>
        <p:nvSpPr>
          <p:cNvPr id="11" name="object 11"/>
          <p:cNvSpPr/>
          <p:nvPr/>
        </p:nvSpPr>
        <p:spPr>
          <a:xfrm>
            <a:off x="3736975" y="1960372"/>
            <a:ext cx="5340350" cy="2884805"/>
          </a:xfrm>
          <a:custGeom>
            <a:avLst/>
            <a:gdLst/>
            <a:ahLst/>
            <a:cxnLst/>
            <a:rect l="l" t="t" r="r" b="b"/>
            <a:pathLst>
              <a:path w="5340350" h="2884804">
                <a:moveTo>
                  <a:pt x="0" y="2884297"/>
                </a:moveTo>
                <a:lnTo>
                  <a:pt x="5339969" y="2884297"/>
                </a:lnTo>
                <a:lnTo>
                  <a:pt x="5339969" y="0"/>
                </a:lnTo>
                <a:lnTo>
                  <a:pt x="0" y="0"/>
                </a:lnTo>
                <a:lnTo>
                  <a:pt x="0" y="2884297"/>
                </a:lnTo>
                <a:close/>
              </a:path>
            </a:pathLst>
          </a:custGeom>
          <a:ln w="9525">
            <a:solidFill>
              <a:srgbClr val="000000"/>
            </a:solidFill>
            <a:prstDash val="sysDash"/>
          </a:ln>
        </p:spPr>
        <p:txBody>
          <a:bodyPr wrap="square" lIns="0" tIns="0" rIns="0" bIns="0" rtlCol="0"/>
          <a:lstStyle/>
          <a:p>
            <a:endParaRPr/>
          </a:p>
        </p:txBody>
      </p:sp>
      <p:sp>
        <p:nvSpPr>
          <p:cNvPr id="12" name="object 12"/>
          <p:cNvSpPr txBox="1"/>
          <p:nvPr/>
        </p:nvSpPr>
        <p:spPr>
          <a:xfrm>
            <a:off x="4004564" y="2004860"/>
            <a:ext cx="4788535" cy="396240"/>
          </a:xfrm>
          <a:prstGeom prst="rect">
            <a:avLst/>
          </a:prstGeom>
          <a:solidFill>
            <a:srgbClr val="EAEAEA"/>
          </a:solidFill>
          <a:ln w="9525">
            <a:solidFill>
              <a:srgbClr val="000000"/>
            </a:solidFill>
          </a:ln>
        </p:spPr>
        <p:txBody>
          <a:bodyPr vert="horz" wrap="square" lIns="0" tIns="38100" rIns="0" bIns="0" rtlCol="0">
            <a:spAutoFit/>
          </a:bodyPr>
          <a:lstStyle/>
          <a:p>
            <a:pPr marL="635" algn="ctr">
              <a:lnSpc>
                <a:spcPct val="100000"/>
              </a:lnSpc>
              <a:spcBef>
                <a:spcPts val="300"/>
              </a:spcBef>
            </a:pPr>
            <a:r>
              <a:rPr sz="1800" dirty="0">
                <a:solidFill>
                  <a:srgbClr val="03499E"/>
                </a:solidFill>
                <a:latin typeface="Times New Roman"/>
                <a:cs typeface="Times New Roman"/>
              </a:rPr>
              <a:t>Trình</a:t>
            </a:r>
            <a:r>
              <a:rPr sz="1800" spc="-105" dirty="0">
                <a:solidFill>
                  <a:srgbClr val="03499E"/>
                </a:solidFill>
                <a:latin typeface="Times New Roman"/>
                <a:cs typeface="Times New Roman"/>
              </a:rPr>
              <a:t> </a:t>
            </a:r>
            <a:r>
              <a:rPr sz="1800" spc="-10" dirty="0">
                <a:solidFill>
                  <a:srgbClr val="03499E"/>
                </a:solidFill>
                <a:latin typeface="Times New Roman"/>
                <a:cs typeface="Times New Roman"/>
              </a:rPr>
              <a:t>KQLCNT</a:t>
            </a:r>
            <a:endParaRPr sz="1800">
              <a:latin typeface="Times New Roman"/>
              <a:cs typeface="Times New Roman"/>
            </a:endParaRPr>
          </a:p>
        </p:txBody>
      </p:sp>
      <p:sp>
        <p:nvSpPr>
          <p:cNvPr id="13" name="object 13"/>
          <p:cNvSpPr txBox="1"/>
          <p:nvPr/>
        </p:nvSpPr>
        <p:spPr>
          <a:xfrm>
            <a:off x="4012819" y="2792831"/>
            <a:ext cx="4788535" cy="355600"/>
          </a:xfrm>
          <a:prstGeom prst="rect">
            <a:avLst/>
          </a:prstGeom>
          <a:solidFill>
            <a:srgbClr val="EAEAEA"/>
          </a:solidFill>
          <a:ln w="9525">
            <a:solidFill>
              <a:srgbClr val="000000"/>
            </a:solidFill>
          </a:ln>
        </p:spPr>
        <p:txBody>
          <a:bodyPr vert="horz" wrap="square" lIns="0" tIns="38735" rIns="0" bIns="0" rtlCol="0">
            <a:spAutoFit/>
          </a:bodyPr>
          <a:lstStyle/>
          <a:p>
            <a:pPr marL="635" algn="ctr">
              <a:lnSpc>
                <a:spcPct val="100000"/>
              </a:lnSpc>
              <a:spcBef>
                <a:spcPts val="305"/>
              </a:spcBef>
            </a:pPr>
            <a:r>
              <a:rPr sz="1800" dirty="0">
                <a:solidFill>
                  <a:srgbClr val="03499E"/>
                </a:solidFill>
                <a:latin typeface="Times New Roman"/>
                <a:cs typeface="Times New Roman"/>
              </a:rPr>
              <a:t>Thẩm</a:t>
            </a:r>
            <a:r>
              <a:rPr sz="1800" spc="-30" dirty="0">
                <a:solidFill>
                  <a:srgbClr val="03499E"/>
                </a:solidFill>
                <a:latin typeface="Times New Roman"/>
                <a:cs typeface="Times New Roman"/>
              </a:rPr>
              <a:t> </a:t>
            </a:r>
            <a:r>
              <a:rPr sz="1800" dirty="0">
                <a:solidFill>
                  <a:srgbClr val="03499E"/>
                </a:solidFill>
                <a:latin typeface="Times New Roman"/>
                <a:cs typeface="Times New Roman"/>
              </a:rPr>
              <a:t>định</a:t>
            </a:r>
            <a:r>
              <a:rPr sz="1800" spc="-5" dirty="0">
                <a:solidFill>
                  <a:srgbClr val="03499E"/>
                </a:solidFill>
                <a:latin typeface="Times New Roman"/>
                <a:cs typeface="Times New Roman"/>
              </a:rPr>
              <a:t> </a:t>
            </a:r>
            <a:r>
              <a:rPr sz="1800" spc="-10" dirty="0">
                <a:solidFill>
                  <a:srgbClr val="03499E"/>
                </a:solidFill>
                <a:latin typeface="Times New Roman"/>
                <a:cs typeface="Times New Roman"/>
              </a:rPr>
              <a:t>KQLCNT</a:t>
            </a:r>
            <a:endParaRPr sz="1800">
              <a:latin typeface="Times New Roman"/>
              <a:cs typeface="Times New Roman"/>
            </a:endParaRPr>
          </a:p>
        </p:txBody>
      </p:sp>
      <p:sp>
        <p:nvSpPr>
          <p:cNvPr id="14" name="object 14"/>
          <p:cNvSpPr txBox="1"/>
          <p:nvPr/>
        </p:nvSpPr>
        <p:spPr>
          <a:xfrm>
            <a:off x="4014089" y="3562515"/>
            <a:ext cx="4788535" cy="415290"/>
          </a:xfrm>
          <a:prstGeom prst="rect">
            <a:avLst/>
          </a:prstGeom>
          <a:solidFill>
            <a:srgbClr val="EAEAEA"/>
          </a:solidFill>
          <a:ln w="9525">
            <a:solidFill>
              <a:srgbClr val="000000"/>
            </a:solidFill>
          </a:ln>
        </p:spPr>
        <p:txBody>
          <a:bodyPr vert="horz" wrap="square" lIns="0" tIns="38735" rIns="0" bIns="0" rtlCol="0">
            <a:spAutoFit/>
          </a:bodyPr>
          <a:lstStyle/>
          <a:p>
            <a:pPr marL="1270" algn="ctr">
              <a:lnSpc>
                <a:spcPct val="100000"/>
              </a:lnSpc>
              <a:spcBef>
                <a:spcPts val="305"/>
              </a:spcBef>
            </a:pPr>
            <a:r>
              <a:rPr sz="1800" dirty="0">
                <a:solidFill>
                  <a:srgbClr val="03499E"/>
                </a:solidFill>
                <a:latin typeface="Times New Roman"/>
                <a:cs typeface="Times New Roman"/>
              </a:rPr>
              <a:t>Phê</a:t>
            </a:r>
            <a:r>
              <a:rPr sz="1800" spc="-25" dirty="0">
                <a:solidFill>
                  <a:srgbClr val="03499E"/>
                </a:solidFill>
                <a:latin typeface="Times New Roman"/>
                <a:cs typeface="Times New Roman"/>
              </a:rPr>
              <a:t> </a:t>
            </a:r>
            <a:r>
              <a:rPr sz="1800" dirty="0">
                <a:solidFill>
                  <a:srgbClr val="03499E"/>
                </a:solidFill>
                <a:latin typeface="Times New Roman"/>
                <a:cs typeface="Times New Roman"/>
              </a:rPr>
              <a:t>duyệt,</a:t>
            </a:r>
            <a:r>
              <a:rPr sz="1800" spc="-35" dirty="0">
                <a:solidFill>
                  <a:srgbClr val="03499E"/>
                </a:solidFill>
                <a:latin typeface="Times New Roman"/>
                <a:cs typeface="Times New Roman"/>
              </a:rPr>
              <a:t> </a:t>
            </a:r>
            <a:r>
              <a:rPr sz="1800" dirty="0">
                <a:solidFill>
                  <a:srgbClr val="03499E"/>
                </a:solidFill>
                <a:latin typeface="Times New Roman"/>
                <a:cs typeface="Times New Roman"/>
              </a:rPr>
              <a:t>công</a:t>
            </a:r>
            <a:r>
              <a:rPr sz="1800" spc="-20" dirty="0">
                <a:solidFill>
                  <a:srgbClr val="03499E"/>
                </a:solidFill>
                <a:latin typeface="Times New Roman"/>
                <a:cs typeface="Times New Roman"/>
              </a:rPr>
              <a:t> </a:t>
            </a:r>
            <a:r>
              <a:rPr sz="1800" dirty="0">
                <a:solidFill>
                  <a:srgbClr val="03499E"/>
                </a:solidFill>
                <a:latin typeface="Times New Roman"/>
                <a:cs typeface="Times New Roman"/>
              </a:rPr>
              <a:t>khai</a:t>
            </a:r>
            <a:r>
              <a:rPr sz="1800" spc="-5" dirty="0">
                <a:solidFill>
                  <a:srgbClr val="03499E"/>
                </a:solidFill>
                <a:latin typeface="Times New Roman"/>
                <a:cs typeface="Times New Roman"/>
              </a:rPr>
              <a:t> </a:t>
            </a:r>
            <a:r>
              <a:rPr sz="1800" spc="-10" dirty="0">
                <a:solidFill>
                  <a:srgbClr val="03499E"/>
                </a:solidFill>
                <a:latin typeface="Times New Roman"/>
                <a:cs typeface="Times New Roman"/>
              </a:rPr>
              <a:t>KQLCNT</a:t>
            </a:r>
            <a:endParaRPr sz="1800">
              <a:latin typeface="Times New Roman"/>
              <a:cs typeface="Times New Roman"/>
            </a:endParaRPr>
          </a:p>
        </p:txBody>
      </p:sp>
      <p:sp>
        <p:nvSpPr>
          <p:cNvPr id="15" name="object 15"/>
          <p:cNvSpPr txBox="1"/>
          <p:nvPr/>
        </p:nvSpPr>
        <p:spPr>
          <a:xfrm>
            <a:off x="4029328" y="4391774"/>
            <a:ext cx="4768215" cy="393065"/>
          </a:xfrm>
          <a:prstGeom prst="rect">
            <a:avLst/>
          </a:prstGeom>
          <a:solidFill>
            <a:srgbClr val="EAEAEA"/>
          </a:solidFill>
          <a:ln w="9525">
            <a:solidFill>
              <a:srgbClr val="000000"/>
            </a:solidFill>
          </a:ln>
        </p:spPr>
        <p:txBody>
          <a:bodyPr vert="horz" wrap="square" lIns="0" tIns="38735" rIns="0" bIns="0" rtlCol="0">
            <a:spAutoFit/>
          </a:bodyPr>
          <a:lstStyle/>
          <a:p>
            <a:pPr marL="118110">
              <a:lnSpc>
                <a:spcPct val="100000"/>
              </a:lnSpc>
              <a:spcBef>
                <a:spcPts val="305"/>
              </a:spcBef>
            </a:pPr>
            <a:r>
              <a:rPr sz="1800" dirty="0">
                <a:solidFill>
                  <a:srgbClr val="03499E"/>
                </a:solidFill>
                <a:latin typeface="Times New Roman"/>
                <a:cs typeface="Times New Roman"/>
              </a:rPr>
              <a:t>Hoàn</a:t>
            </a:r>
            <a:r>
              <a:rPr sz="1800" spc="-25" dirty="0">
                <a:solidFill>
                  <a:srgbClr val="03499E"/>
                </a:solidFill>
                <a:latin typeface="Times New Roman"/>
                <a:cs typeface="Times New Roman"/>
              </a:rPr>
              <a:t> </a:t>
            </a:r>
            <a:r>
              <a:rPr sz="1800" dirty="0">
                <a:solidFill>
                  <a:srgbClr val="03499E"/>
                </a:solidFill>
                <a:latin typeface="Times New Roman"/>
                <a:cs typeface="Times New Roman"/>
              </a:rPr>
              <a:t>thiện,</a:t>
            </a:r>
            <a:r>
              <a:rPr sz="1800" spc="-30" dirty="0">
                <a:solidFill>
                  <a:srgbClr val="03499E"/>
                </a:solidFill>
                <a:latin typeface="Times New Roman"/>
                <a:cs typeface="Times New Roman"/>
              </a:rPr>
              <a:t> </a:t>
            </a:r>
            <a:r>
              <a:rPr sz="1800" dirty="0">
                <a:solidFill>
                  <a:srgbClr val="03499E"/>
                </a:solidFill>
                <a:latin typeface="Times New Roman"/>
                <a:cs typeface="Times New Roman"/>
              </a:rPr>
              <a:t>ký</a:t>
            </a:r>
            <a:r>
              <a:rPr sz="1800" spc="-15" dirty="0">
                <a:solidFill>
                  <a:srgbClr val="03499E"/>
                </a:solidFill>
                <a:latin typeface="Times New Roman"/>
                <a:cs typeface="Times New Roman"/>
              </a:rPr>
              <a:t> </a:t>
            </a:r>
            <a:r>
              <a:rPr sz="1800" dirty="0">
                <a:solidFill>
                  <a:srgbClr val="03499E"/>
                </a:solidFill>
                <a:latin typeface="Times New Roman"/>
                <a:cs typeface="Times New Roman"/>
              </a:rPr>
              <a:t>kết</a:t>
            </a:r>
            <a:r>
              <a:rPr sz="1800" spc="-15" dirty="0">
                <a:solidFill>
                  <a:srgbClr val="03499E"/>
                </a:solidFill>
                <a:latin typeface="Times New Roman"/>
                <a:cs typeface="Times New Roman"/>
              </a:rPr>
              <a:t> </a:t>
            </a:r>
            <a:r>
              <a:rPr sz="1800" dirty="0">
                <a:solidFill>
                  <a:srgbClr val="03499E"/>
                </a:solidFill>
                <a:latin typeface="Times New Roman"/>
                <a:cs typeface="Times New Roman"/>
              </a:rPr>
              <a:t>và</a:t>
            </a:r>
            <a:r>
              <a:rPr sz="1800" spc="-20" dirty="0">
                <a:solidFill>
                  <a:srgbClr val="03499E"/>
                </a:solidFill>
                <a:latin typeface="Times New Roman"/>
                <a:cs typeface="Times New Roman"/>
              </a:rPr>
              <a:t> </a:t>
            </a:r>
            <a:r>
              <a:rPr sz="1800" dirty="0">
                <a:solidFill>
                  <a:srgbClr val="03499E"/>
                </a:solidFill>
                <a:latin typeface="Times New Roman"/>
                <a:cs typeface="Times New Roman"/>
              </a:rPr>
              <a:t>quản</a:t>
            </a:r>
            <a:r>
              <a:rPr sz="1800" spc="-25" dirty="0">
                <a:solidFill>
                  <a:srgbClr val="03499E"/>
                </a:solidFill>
                <a:latin typeface="Times New Roman"/>
                <a:cs typeface="Times New Roman"/>
              </a:rPr>
              <a:t> </a:t>
            </a:r>
            <a:r>
              <a:rPr sz="1800" dirty="0">
                <a:solidFill>
                  <a:srgbClr val="03499E"/>
                </a:solidFill>
                <a:latin typeface="Times New Roman"/>
                <a:cs typeface="Times New Roman"/>
              </a:rPr>
              <a:t>lý</a:t>
            </a:r>
            <a:r>
              <a:rPr sz="1800" spc="-20" dirty="0">
                <a:solidFill>
                  <a:srgbClr val="03499E"/>
                </a:solidFill>
                <a:latin typeface="Times New Roman"/>
                <a:cs typeface="Times New Roman"/>
              </a:rPr>
              <a:t> </a:t>
            </a:r>
            <a:r>
              <a:rPr sz="1800" dirty="0">
                <a:solidFill>
                  <a:srgbClr val="03499E"/>
                </a:solidFill>
                <a:latin typeface="Times New Roman"/>
                <a:cs typeface="Times New Roman"/>
              </a:rPr>
              <a:t>thực</a:t>
            </a:r>
            <a:r>
              <a:rPr sz="1800" spc="-20" dirty="0">
                <a:solidFill>
                  <a:srgbClr val="03499E"/>
                </a:solidFill>
                <a:latin typeface="Times New Roman"/>
                <a:cs typeface="Times New Roman"/>
              </a:rPr>
              <a:t> </a:t>
            </a:r>
            <a:r>
              <a:rPr sz="1800" dirty="0">
                <a:solidFill>
                  <a:srgbClr val="03499E"/>
                </a:solidFill>
                <a:latin typeface="Times New Roman"/>
                <a:cs typeface="Times New Roman"/>
              </a:rPr>
              <a:t>hiện</a:t>
            </a:r>
            <a:r>
              <a:rPr sz="1800" spc="-25" dirty="0">
                <a:solidFill>
                  <a:srgbClr val="03499E"/>
                </a:solidFill>
                <a:latin typeface="Times New Roman"/>
                <a:cs typeface="Times New Roman"/>
              </a:rPr>
              <a:t> </a:t>
            </a:r>
            <a:r>
              <a:rPr sz="1800" dirty="0">
                <a:solidFill>
                  <a:srgbClr val="03499E"/>
                </a:solidFill>
                <a:latin typeface="Times New Roman"/>
                <a:cs typeface="Times New Roman"/>
              </a:rPr>
              <a:t>hợp</a:t>
            </a:r>
            <a:r>
              <a:rPr sz="1800" spc="-15" dirty="0">
                <a:solidFill>
                  <a:srgbClr val="03499E"/>
                </a:solidFill>
                <a:latin typeface="Times New Roman"/>
                <a:cs typeface="Times New Roman"/>
              </a:rPr>
              <a:t> </a:t>
            </a:r>
            <a:r>
              <a:rPr sz="1800" spc="-20" dirty="0">
                <a:solidFill>
                  <a:srgbClr val="03499E"/>
                </a:solidFill>
                <a:latin typeface="Times New Roman"/>
                <a:cs typeface="Times New Roman"/>
              </a:rPr>
              <a:t>đồng</a:t>
            </a:r>
            <a:endParaRPr sz="1800">
              <a:latin typeface="Times New Roman"/>
              <a:cs typeface="Times New Roman"/>
            </a:endParaRPr>
          </a:p>
        </p:txBody>
      </p:sp>
      <p:sp>
        <p:nvSpPr>
          <p:cNvPr id="16" name="object 16"/>
          <p:cNvSpPr/>
          <p:nvPr/>
        </p:nvSpPr>
        <p:spPr>
          <a:xfrm>
            <a:off x="6358509" y="1458721"/>
            <a:ext cx="92075" cy="2933065"/>
          </a:xfrm>
          <a:custGeom>
            <a:avLst/>
            <a:gdLst/>
            <a:ahLst/>
            <a:cxnLst/>
            <a:rect l="l" t="t" r="r" b="b"/>
            <a:pathLst>
              <a:path w="92075" h="2933065">
                <a:moveTo>
                  <a:pt x="76200" y="468884"/>
                </a:moveTo>
                <a:lnTo>
                  <a:pt x="42824" y="469785"/>
                </a:lnTo>
                <a:lnTo>
                  <a:pt x="30099" y="0"/>
                </a:lnTo>
                <a:lnTo>
                  <a:pt x="20574" y="254"/>
                </a:lnTo>
                <a:lnTo>
                  <a:pt x="33299" y="470039"/>
                </a:lnTo>
                <a:lnTo>
                  <a:pt x="0" y="470916"/>
                </a:lnTo>
                <a:lnTo>
                  <a:pt x="40132" y="546100"/>
                </a:lnTo>
                <a:lnTo>
                  <a:pt x="69723" y="482727"/>
                </a:lnTo>
                <a:lnTo>
                  <a:pt x="76200" y="468884"/>
                </a:lnTo>
                <a:close/>
              </a:path>
              <a:path w="92075" h="2933065">
                <a:moveTo>
                  <a:pt x="84836" y="1257173"/>
                </a:moveTo>
                <a:lnTo>
                  <a:pt x="51549" y="1257896"/>
                </a:lnTo>
                <a:lnTo>
                  <a:pt x="44958" y="942213"/>
                </a:lnTo>
                <a:lnTo>
                  <a:pt x="35433" y="942467"/>
                </a:lnTo>
                <a:lnTo>
                  <a:pt x="42024" y="1258112"/>
                </a:lnTo>
                <a:lnTo>
                  <a:pt x="8763" y="1258824"/>
                </a:lnTo>
                <a:lnTo>
                  <a:pt x="48387" y="1334135"/>
                </a:lnTo>
                <a:lnTo>
                  <a:pt x="78397" y="1270762"/>
                </a:lnTo>
                <a:lnTo>
                  <a:pt x="84836" y="1257173"/>
                </a:lnTo>
                <a:close/>
              </a:path>
              <a:path w="92075" h="2933065">
                <a:moveTo>
                  <a:pt x="87503" y="2027428"/>
                </a:moveTo>
                <a:lnTo>
                  <a:pt x="54190" y="2027542"/>
                </a:lnTo>
                <a:lnTo>
                  <a:pt x="53213" y="1689481"/>
                </a:lnTo>
                <a:lnTo>
                  <a:pt x="43688" y="1689481"/>
                </a:lnTo>
                <a:lnTo>
                  <a:pt x="44665" y="2027580"/>
                </a:lnTo>
                <a:lnTo>
                  <a:pt x="11303" y="2027682"/>
                </a:lnTo>
                <a:lnTo>
                  <a:pt x="49657" y="2103755"/>
                </a:lnTo>
                <a:lnTo>
                  <a:pt x="81140" y="2040255"/>
                </a:lnTo>
                <a:lnTo>
                  <a:pt x="87503" y="2027428"/>
                </a:lnTo>
                <a:close/>
              </a:path>
              <a:path w="92075" h="2933065">
                <a:moveTo>
                  <a:pt x="92075" y="2856357"/>
                </a:moveTo>
                <a:lnTo>
                  <a:pt x="58762" y="2856801"/>
                </a:lnTo>
                <a:lnTo>
                  <a:pt x="54483" y="2518791"/>
                </a:lnTo>
                <a:lnTo>
                  <a:pt x="44958" y="2518791"/>
                </a:lnTo>
                <a:lnTo>
                  <a:pt x="49237" y="2856928"/>
                </a:lnTo>
                <a:lnTo>
                  <a:pt x="15875" y="2857373"/>
                </a:lnTo>
                <a:lnTo>
                  <a:pt x="54864" y="2933065"/>
                </a:lnTo>
                <a:lnTo>
                  <a:pt x="85661" y="2869565"/>
                </a:lnTo>
                <a:lnTo>
                  <a:pt x="92075" y="2856357"/>
                </a:lnTo>
                <a:close/>
              </a:path>
            </a:pathLst>
          </a:custGeom>
          <a:solidFill>
            <a:srgbClr val="000000"/>
          </a:solidFill>
        </p:spPr>
        <p:txBody>
          <a:bodyPr wrap="square" lIns="0" tIns="0" rIns="0" bIns="0" rtlCol="0"/>
          <a:lstStyle/>
          <a:p>
            <a:endParaRPr/>
          </a:p>
        </p:txBody>
      </p:sp>
      <p:sp>
        <p:nvSpPr>
          <p:cNvPr id="17" name="object 17"/>
          <p:cNvSpPr txBox="1">
            <a:spLocks noGrp="1"/>
          </p:cNvSpPr>
          <p:nvPr>
            <p:ph type="title"/>
          </p:nvPr>
        </p:nvSpPr>
        <p:spPr>
          <a:prstGeom prst="rect">
            <a:avLst/>
          </a:prstGeom>
        </p:spPr>
        <p:txBody>
          <a:bodyPr vert="horz" wrap="square" lIns="0" tIns="12700" rIns="0" bIns="0" rtlCol="0">
            <a:spAutoFit/>
          </a:bodyPr>
          <a:lstStyle/>
          <a:p>
            <a:pPr marL="4432935" marR="5080" indent="-3344545">
              <a:lnSpc>
                <a:spcPct val="100000"/>
              </a:lnSpc>
              <a:spcBef>
                <a:spcPts val="100"/>
              </a:spcBef>
            </a:pPr>
            <a:r>
              <a:rPr dirty="0"/>
              <a:t>Quy</a:t>
            </a:r>
            <a:r>
              <a:rPr spc="-20" dirty="0"/>
              <a:t> </a:t>
            </a:r>
            <a:r>
              <a:rPr dirty="0"/>
              <a:t>trình:</a:t>
            </a:r>
            <a:r>
              <a:rPr spc="-30" dirty="0"/>
              <a:t> </a:t>
            </a:r>
            <a:r>
              <a:rPr dirty="0"/>
              <a:t>1</a:t>
            </a:r>
            <a:r>
              <a:rPr spc="-20" dirty="0"/>
              <a:t> </a:t>
            </a:r>
            <a:r>
              <a:rPr dirty="0"/>
              <a:t>giai</a:t>
            </a:r>
            <a:r>
              <a:rPr spc="-35" dirty="0"/>
              <a:t> </a:t>
            </a:r>
            <a:r>
              <a:rPr dirty="0"/>
              <a:t>đoạn,</a:t>
            </a:r>
            <a:r>
              <a:rPr spc="-10" dirty="0"/>
              <a:t> </a:t>
            </a:r>
            <a:r>
              <a:rPr dirty="0"/>
              <a:t>2</a:t>
            </a:r>
            <a:r>
              <a:rPr spc="-30" dirty="0"/>
              <a:t> </a:t>
            </a:r>
            <a:r>
              <a:rPr dirty="0"/>
              <a:t>túi</a:t>
            </a:r>
            <a:r>
              <a:rPr spc="-25" dirty="0"/>
              <a:t> </a:t>
            </a:r>
            <a:r>
              <a:rPr dirty="0"/>
              <a:t>hồ</a:t>
            </a:r>
            <a:r>
              <a:rPr spc="-10" dirty="0"/>
              <a:t> </a:t>
            </a:r>
            <a:r>
              <a:rPr dirty="0"/>
              <a:t>sơ</a:t>
            </a:r>
            <a:r>
              <a:rPr spc="-30" dirty="0"/>
              <a:t> </a:t>
            </a:r>
            <a:r>
              <a:rPr dirty="0"/>
              <a:t>gói</a:t>
            </a:r>
            <a:r>
              <a:rPr spc="-20" dirty="0"/>
              <a:t> </a:t>
            </a:r>
            <a:r>
              <a:rPr dirty="0"/>
              <a:t>thầu</a:t>
            </a:r>
            <a:r>
              <a:rPr spc="-25" dirty="0"/>
              <a:t> </a:t>
            </a:r>
            <a:r>
              <a:rPr dirty="0"/>
              <a:t>HH,</a:t>
            </a:r>
            <a:r>
              <a:rPr spc="-25" dirty="0"/>
              <a:t> </a:t>
            </a:r>
            <a:r>
              <a:rPr dirty="0"/>
              <a:t>XL,</a:t>
            </a:r>
            <a:r>
              <a:rPr spc="-20" dirty="0"/>
              <a:t> </a:t>
            </a:r>
            <a:r>
              <a:rPr spc="-70" dirty="0"/>
              <a:t>PTV,</a:t>
            </a:r>
            <a:r>
              <a:rPr spc="-15" dirty="0"/>
              <a:t> </a:t>
            </a:r>
            <a:r>
              <a:rPr spc="-25" dirty="0"/>
              <a:t>HH </a:t>
            </a:r>
            <a:r>
              <a:rPr dirty="0"/>
              <a:t>(Đ.34</a:t>
            </a:r>
            <a:r>
              <a:rPr spc="-60" dirty="0"/>
              <a:t> </a:t>
            </a:r>
            <a:r>
              <a:rPr spc="-25" dirty="0"/>
              <a:t>NĐ)</a:t>
            </a:r>
          </a:p>
        </p:txBody>
      </p:sp>
      <p:sp>
        <p:nvSpPr>
          <p:cNvPr id="18" name="object 18"/>
          <p:cNvSpPr txBox="1">
            <a:spLocks noGrp="1"/>
          </p:cNvSpPr>
          <p:nvPr>
            <p:ph type="sldNum" sz="quarter" idx="7"/>
          </p:nvPr>
        </p:nvSpPr>
        <p:spPr>
          <a:prstGeom prst="rect">
            <a:avLst/>
          </a:prstGeom>
        </p:spPr>
        <p:txBody>
          <a:bodyPr vert="horz" wrap="square" lIns="0" tIns="993072" rIns="0" bIns="0" rtlCol="0">
            <a:spAutoFit/>
          </a:bodyPr>
          <a:lstStyle/>
          <a:p>
            <a:pPr marL="4693285">
              <a:lnSpc>
                <a:spcPct val="100000"/>
              </a:lnSpc>
              <a:spcBef>
                <a:spcPts val="60"/>
              </a:spcBef>
            </a:pPr>
            <a:fld id="{81D60167-4931-47E6-BA6A-407CBD079E47}" type="slidenum">
              <a:rPr sz="1200" spc="-280" dirty="0">
                <a:solidFill>
                  <a:srgbClr val="03499E"/>
                </a:solidFill>
                <a:latin typeface="Verdana"/>
                <a:cs typeface="Verdana"/>
              </a:rPr>
              <a:t>112</a:t>
            </a:fld>
            <a:endParaRPr sz="1200">
              <a:latin typeface="Verdana"/>
              <a:cs typeface="Verdana"/>
            </a:endParaRP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613778" y="1248663"/>
            <a:ext cx="7017384" cy="4638675"/>
            <a:chOff x="613778" y="1248663"/>
            <a:chExt cx="7017384" cy="4638675"/>
          </a:xfrm>
        </p:grpSpPr>
        <p:sp>
          <p:nvSpPr>
            <p:cNvPr id="3" name="object 3"/>
            <p:cNvSpPr/>
            <p:nvPr/>
          </p:nvSpPr>
          <p:spPr>
            <a:xfrm>
              <a:off x="5861304" y="3532631"/>
              <a:ext cx="490220" cy="2341880"/>
            </a:xfrm>
            <a:custGeom>
              <a:avLst/>
              <a:gdLst/>
              <a:ahLst/>
              <a:cxnLst/>
              <a:rect l="l" t="t" r="r" b="b"/>
              <a:pathLst>
                <a:path w="490220" h="2341879">
                  <a:moveTo>
                    <a:pt x="0" y="998600"/>
                  </a:moveTo>
                  <a:lnTo>
                    <a:pt x="244983" y="998600"/>
                  </a:lnTo>
                  <a:lnTo>
                    <a:pt x="244983" y="2341549"/>
                  </a:lnTo>
                  <a:lnTo>
                    <a:pt x="490093" y="2341549"/>
                  </a:lnTo>
                </a:path>
                <a:path w="490220" h="2341879">
                  <a:moveTo>
                    <a:pt x="0" y="998600"/>
                  </a:moveTo>
                  <a:lnTo>
                    <a:pt x="244983" y="998600"/>
                  </a:lnTo>
                  <a:lnTo>
                    <a:pt x="244983" y="1238757"/>
                  </a:lnTo>
                  <a:lnTo>
                    <a:pt x="490093" y="1238757"/>
                  </a:lnTo>
                </a:path>
                <a:path w="490220" h="2341879">
                  <a:moveTo>
                    <a:pt x="0" y="998600"/>
                  </a:moveTo>
                  <a:lnTo>
                    <a:pt x="244983" y="998600"/>
                  </a:lnTo>
                  <a:lnTo>
                    <a:pt x="244983" y="0"/>
                  </a:lnTo>
                  <a:lnTo>
                    <a:pt x="490093" y="0"/>
                  </a:lnTo>
                </a:path>
              </a:pathLst>
            </a:custGeom>
            <a:ln w="25400">
              <a:solidFill>
                <a:srgbClr val="24548F"/>
              </a:solidFill>
            </a:ln>
          </p:spPr>
          <p:txBody>
            <a:bodyPr wrap="square" lIns="0" tIns="0" rIns="0" bIns="0" rtlCol="0"/>
            <a:lstStyle/>
            <a:p>
              <a:endParaRPr/>
            </a:p>
          </p:txBody>
        </p:sp>
        <p:sp>
          <p:nvSpPr>
            <p:cNvPr id="4" name="object 4"/>
            <p:cNvSpPr/>
            <p:nvPr/>
          </p:nvSpPr>
          <p:spPr>
            <a:xfrm>
              <a:off x="1079093" y="3227705"/>
              <a:ext cx="490220" cy="1303655"/>
            </a:xfrm>
            <a:custGeom>
              <a:avLst/>
              <a:gdLst/>
              <a:ahLst/>
              <a:cxnLst/>
              <a:rect l="l" t="t" r="r" b="b"/>
              <a:pathLst>
                <a:path w="490219" h="1303654">
                  <a:moveTo>
                    <a:pt x="0" y="0"/>
                  </a:moveTo>
                  <a:lnTo>
                    <a:pt x="245135" y="0"/>
                  </a:lnTo>
                  <a:lnTo>
                    <a:pt x="245135" y="1303528"/>
                  </a:lnTo>
                  <a:lnTo>
                    <a:pt x="490118" y="1303528"/>
                  </a:lnTo>
                </a:path>
              </a:pathLst>
            </a:custGeom>
            <a:ln w="25400">
              <a:solidFill>
                <a:srgbClr val="1F497C"/>
              </a:solidFill>
            </a:ln>
          </p:spPr>
          <p:txBody>
            <a:bodyPr wrap="square" lIns="0" tIns="0" rIns="0" bIns="0" rtlCol="0"/>
            <a:lstStyle/>
            <a:p>
              <a:endParaRPr/>
            </a:p>
          </p:txBody>
        </p:sp>
        <p:sp>
          <p:nvSpPr>
            <p:cNvPr id="5" name="object 5"/>
            <p:cNvSpPr/>
            <p:nvPr/>
          </p:nvSpPr>
          <p:spPr>
            <a:xfrm>
              <a:off x="5959348" y="1908429"/>
              <a:ext cx="1651635" cy="0"/>
            </a:xfrm>
            <a:custGeom>
              <a:avLst/>
              <a:gdLst/>
              <a:ahLst/>
              <a:cxnLst/>
              <a:rect l="l" t="t" r="r" b="b"/>
              <a:pathLst>
                <a:path w="1651634">
                  <a:moveTo>
                    <a:pt x="0" y="0"/>
                  </a:moveTo>
                  <a:lnTo>
                    <a:pt x="1651380" y="0"/>
                  </a:lnTo>
                </a:path>
              </a:pathLst>
            </a:custGeom>
            <a:ln w="39877">
              <a:solidFill>
                <a:srgbClr val="24548F"/>
              </a:solidFill>
            </a:ln>
          </p:spPr>
          <p:txBody>
            <a:bodyPr wrap="square" lIns="0" tIns="0" rIns="0" bIns="0" rtlCol="0"/>
            <a:lstStyle/>
            <a:p>
              <a:endParaRPr/>
            </a:p>
          </p:txBody>
        </p:sp>
        <p:sp>
          <p:nvSpPr>
            <p:cNvPr id="6" name="object 6"/>
            <p:cNvSpPr/>
            <p:nvPr/>
          </p:nvSpPr>
          <p:spPr>
            <a:xfrm>
              <a:off x="1079093" y="1915668"/>
              <a:ext cx="490220" cy="1312545"/>
            </a:xfrm>
            <a:custGeom>
              <a:avLst/>
              <a:gdLst/>
              <a:ahLst/>
              <a:cxnLst/>
              <a:rect l="l" t="t" r="r" b="b"/>
              <a:pathLst>
                <a:path w="490219" h="1312545">
                  <a:moveTo>
                    <a:pt x="0" y="1312037"/>
                  </a:moveTo>
                  <a:lnTo>
                    <a:pt x="245135" y="1312037"/>
                  </a:lnTo>
                  <a:lnTo>
                    <a:pt x="245135" y="0"/>
                  </a:lnTo>
                  <a:lnTo>
                    <a:pt x="490118" y="0"/>
                  </a:lnTo>
                </a:path>
              </a:pathLst>
            </a:custGeom>
            <a:ln w="25400">
              <a:solidFill>
                <a:srgbClr val="1F497C"/>
              </a:solidFill>
            </a:ln>
          </p:spPr>
          <p:txBody>
            <a:bodyPr wrap="square" lIns="0" tIns="0" rIns="0" bIns="0" rtlCol="0"/>
            <a:lstStyle/>
            <a:p>
              <a:endParaRPr/>
            </a:p>
          </p:txBody>
        </p:sp>
        <p:sp>
          <p:nvSpPr>
            <p:cNvPr id="7" name="object 7"/>
            <p:cNvSpPr/>
            <p:nvPr/>
          </p:nvSpPr>
          <p:spPr>
            <a:xfrm>
              <a:off x="626478" y="1261363"/>
              <a:ext cx="452755" cy="3932554"/>
            </a:xfrm>
            <a:custGeom>
              <a:avLst/>
              <a:gdLst/>
              <a:ahLst/>
              <a:cxnLst/>
              <a:rect l="l" t="t" r="r" b="b"/>
              <a:pathLst>
                <a:path w="452755" h="3932554">
                  <a:moveTo>
                    <a:pt x="452615" y="0"/>
                  </a:moveTo>
                  <a:lnTo>
                    <a:pt x="0" y="0"/>
                  </a:lnTo>
                  <a:lnTo>
                    <a:pt x="0" y="3932554"/>
                  </a:lnTo>
                  <a:lnTo>
                    <a:pt x="452615" y="3932554"/>
                  </a:lnTo>
                  <a:lnTo>
                    <a:pt x="452615" y="0"/>
                  </a:lnTo>
                  <a:close/>
                </a:path>
              </a:pathLst>
            </a:custGeom>
            <a:solidFill>
              <a:srgbClr val="E9E1D5"/>
            </a:solidFill>
          </p:spPr>
          <p:txBody>
            <a:bodyPr wrap="square" lIns="0" tIns="0" rIns="0" bIns="0" rtlCol="0"/>
            <a:lstStyle/>
            <a:p>
              <a:endParaRPr/>
            </a:p>
          </p:txBody>
        </p:sp>
        <p:sp>
          <p:nvSpPr>
            <p:cNvPr id="8" name="object 8"/>
            <p:cNvSpPr/>
            <p:nvPr/>
          </p:nvSpPr>
          <p:spPr>
            <a:xfrm>
              <a:off x="626478" y="1261363"/>
              <a:ext cx="452755" cy="3932554"/>
            </a:xfrm>
            <a:custGeom>
              <a:avLst/>
              <a:gdLst/>
              <a:ahLst/>
              <a:cxnLst/>
              <a:rect l="l" t="t" r="r" b="b"/>
              <a:pathLst>
                <a:path w="452755" h="3932554">
                  <a:moveTo>
                    <a:pt x="0" y="3932554"/>
                  </a:moveTo>
                  <a:lnTo>
                    <a:pt x="452615" y="3932554"/>
                  </a:lnTo>
                  <a:lnTo>
                    <a:pt x="452615" y="0"/>
                  </a:lnTo>
                  <a:lnTo>
                    <a:pt x="0" y="0"/>
                  </a:lnTo>
                  <a:lnTo>
                    <a:pt x="0" y="3932554"/>
                  </a:lnTo>
                  <a:close/>
                </a:path>
              </a:pathLst>
            </a:custGeom>
            <a:ln w="25399">
              <a:solidFill>
                <a:srgbClr val="24548F"/>
              </a:solidFill>
            </a:ln>
          </p:spPr>
          <p:txBody>
            <a:bodyPr wrap="square" lIns="0" tIns="0" rIns="0" bIns="0" rtlCol="0"/>
            <a:lstStyle/>
            <a:p>
              <a:endParaRPr/>
            </a:p>
          </p:txBody>
        </p:sp>
      </p:grpSp>
      <p:sp>
        <p:nvSpPr>
          <p:cNvPr id="9" name="object 9"/>
          <p:cNvSpPr txBox="1"/>
          <p:nvPr/>
        </p:nvSpPr>
        <p:spPr>
          <a:xfrm>
            <a:off x="689230" y="1842072"/>
            <a:ext cx="307340" cy="2774315"/>
          </a:xfrm>
          <a:prstGeom prst="rect">
            <a:avLst/>
          </a:prstGeom>
        </p:spPr>
        <p:txBody>
          <a:bodyPr vert="vert270" wrap="square" lIns="0" tIns="0" rIns="0" bIns="0" rtlCol="0">
            <a:spAutoFit/>
          </a:bodyPr>
          <a:lstStyle/>
          <a:p>
            <a:pPr marL="12700">
              <a:lnSpc>
                <a:spcPts val="2285"/>
              </a:lnSpc>
            </a:pPr>
            <a:r>
              <a:rPr sz="2000" b="1" spc="-20" dirty="0">
                <a:solidFill>
                  <a:srgbClr val="03499E"/>
                </a:solidFill>
                <a:latin typeface="Times New Roman"/>
                <a:cs typeface="Times New Roman"/>
              </a:rPr>
              <a:t>LẬP</a:t>
            </a:r>
            <a:r>
              <a:rPr sz="2000" b="1" spc="-114" dirty="0">
                <a:solidFill>
                  <a:srgbClr val="03499E"/>
                </a:solidFill>
                <a:latin typeface="Times New Roman"/>
                <a:cs typeface="Times New Roman"/>
              </a:rPr>
              <a:t> </a:t>
            </a:r>
            <a:r>
              <a:rPr sz="2000" b="1" dirty="0">
                <a:solidFill>
                  <a:srgbClr val="03499E"/>
                </a:solidFill>
                <a:latin typeface="Times New Roman"/>
                <a:cs typeface="Times New Roman"/>
              </a:rPr>
              <a:t>HỒ</a:t>
            </a:r>
            <a:r>
              <a:rPr sz="2000" b="1" spc="-10" dirty="0">
                <a:solidFill>
                  <a:srgbClr val="03499E"/>
                </a:solidFill>
                <a:latin typeface="Times New Roman"/>
                <a:cs typeface="Times New Roman"/>
              </a:rPr>
              <a:t> </a:t>
            </a:r>
            <a:r>
              <a:rPr sz="2000" b="1" dirty="0">
                <a:solidFill>
                  <a:srgbClr val="03499E"/>
                </a:solidFill>
                <a:latin typeface="Times New Roman"/>
                <a:cs typeface="Times New Roman"/>
              </a:rPr>
              <a:t>SƠ MỜI</a:t>
            </a:r>
            <a:r>
              <a:rPr sz="2000" b="1" spc="-55" dirty="0">
                <a:solidFill>
                  <a:srgbClr val="03499E"/>
                </a:solidFill>
                <a:latin typeface="Times New Roman"/>
                <a:cs typeface="Times New Roman"/>
              </a:rPr>
              <a:t> </a:t>
            </a:r>
            <a:r>
              <a:rPr sz="2000" b="1" spc="-20" dirty="0">
                <a:solidFill>
                  <a:srgbClr val="03499E"/>
                </a:solidFill>
                <a:latin typeface="Times New Roman"/>
                <a:cs typeface="Times New Roman"/>
              </a:rPr>
              <a:t>THẦU</a:t>
            </a:r>
            <a:endParaRPr sz="2000">
              <a:latin typeface="Times New Roman"/>
              <a:cs typeface="Times New Roman"/>
            </a:endParaRPr>
          </a:p>
        </p:txBody>
      </p:sp>
      <p:grpSp>
        <p:nvGrpSpPr>
          <p:cNvPr id="10" name="object 10"/>
          <p:cNvGrpSpPr/>
          <p:nvPr/>
        </p:nvGrpSpPr>
        <p:grpSpPr>
          <a:xfrm>
            <a:off x="1556511" y="865124"/>
            <a:ext cx="4428490" cy="2101215"/>
            <a:chOff x="1556511" y="865124"/>
            <a:chExt cx="4428490" cy="2101215"/>
          </a:xfrm>
        </p:grpSpPr>
        <p:sp>
          <p:nvSpPr>
            <p:cNvPr id="11" name="object 11"/>
            <p:cNvSpPr/>
            <p:nvPr/>
          </p:nvSpPr>
          <p:spPr>
            <a:xfrm>
              <a:off x="1569211" y="877824"/>
              <a:ext cx="4403090" cy="2075814"/>
            </a:xfrm>
            <a:custGeom>
              <a:avLst/>
              <a:gdLst/>
              <a:ahLst/>
              <a:cxnLst/>
              <a:rect l="l" t="t" r="r" b="b"/>
              <a:pathLst>
                <a:path w="4403090" h="2075814">
                  <a:moveTo>
                    <a:pt x="4402709" y="0"/>
                  </a:moveTo>
                  <a:lnTo>
                    <a:pt x="0" y="0"/>
                  </a:lnTo>
                  <a:lnTo>
                    <a:pt x="0" y="2075688"/>
                  </a:lnTo>
                  <a:lnTo>
                    <a:pt x="4402709" y="2075688"/>
                  </a:lnTo>
                  <a:lnTo>
                    <a:pt x="4402709" y="0"/>
                  </a:lnTo>
                  <a:close/>
                </a:path>
              </a:pathLst>
            </a:custGeom>
            <a:solidFill>
              <a:srgbClr val="E9E1D5"/>
            </a:solidFill>
          </p:spPr>
          <p:txBody>
            <a:bodyPr wrap="square" lIns="0" tIns="0" rIns="0" bIns="0" rtlCol="0"/>
            <a:lstStyle/>
            <a:p>
              <a:endParaRPr/>
            </a:p>
          </p:txBody>
        </p:sp>
        <p:sp>
          <p:nvSpPr>
            <p:cNvPr id="12" name="object 12"/>
            <p:cNvSpPr/>
            <p:nvPr/>
          </p:nvSpPr>
          <p:spPr>
            <a:xfrm>
              <a:off x="1569211" y="877824"/>
              <a:ext cx="4403090" cy="2075814"/>
            </a:xfrm>
            <a:custGeom>
              <a:avLst/>
              <a:gdLst/>
              <a:ahLst/>
              <a:cxnLst/>
              <a:rect l="l" t="t" r="r" b="b"/>
              <a:pathLst>
                <a:path w="4403090" h="2075814">
                  <a:moveTo>
                    <a:pt x="0" y="2075688"/>
                  </a:moveTo>
                  <a:lnTo>
                    <a:pt x="4402709" y="2075688"/>
                  </a:lnTo>
                  <a:lnTo>
                    <a:pt x="4402709" y="0"/>
                  </a:lnTo>
                  <a:lnTo>
                    <a:pt x="0" y="0"/>
                  </a:lnTo>
                  <a:lnTo>
                    <a:pt x="0" y="2075688"/>
                  </a:lnTo>
                  <a:close/>
                </a:path>
              </a:pathLst>
            </a:custGeom>
            <a:ln w="25399">
              <a:solidFill>
                <a:srgbClr val="24548F"/>
              </a:solidFill>
            </a:ln>
          </p:spPr>
          <p:txBody>
            <a:bodyPr wrap="square" lIns="0" tIns="0" rIns="0" bIns="0" rtlCol="0"/>
            <a:lstStyle/>
            <a:p>
              <a:endParaRPr/>
            </a:p>
          </p:txBody>
        </p:sp>
      </p:grpSp>
      <p:sp>
        <p:nvSpPr>
          <p:cNvPr id="13" name="object 13"/>
          <p:cNvSpPr txBox="1"/>
          <p:nvPr/>
        </p:nvSpPr>
        <p:spPr>
          <a:xfrm>
            <a:off x="1662429" y="936116"/>
            <a:ext cx="4213225" cy="1908810"/>
          </a:xfrm>
          <a:prstGeom prst="rect">
            <a:avLst/>
          </a:prstGeom>
        </p:spPr>
        <p:txBody>
          <a:bodyPr vert="horz" wrap="square" lIns="0" tIns="54610" rIns="0" bIns="0" rtlCol="0">
            <a:spAutoFit/>
          </a:bodyPr>
          <a:lstStyle/>
          <a:p>
            <a:pPr marL="12700" marR="5080" algn="ctr">
              <a:lnSpc>
                <a:spcPct val="86300"/>
              </a:lnSpc>
              <a:spcBef>
                <a:spcPts val="430"/>
              </a:spcBef>
            </a:pPr>
            <a:r>
              <a:rPr sz="2000" dirty="0">
                <a:solidFill>
                  <a:srgbClr val="03499E"/>
                </a:solidFill>
                <a:latin typeface="Times New Roman"/>
                <a:cs typeface="Times New Roman"/>
              </a:rPr>
              <a:t>Lựa</a:t>
            </a:r>
            <a:r>
              <a:rPr sz="2000" spc="-30" dirty="0">
                <a:solidFill>
                  <a:srgbClr val="03499E"/>
                </a:solidFill>
                <a:latin typeface="Times New Roman"/>
                <a:cs typeface="Times New Roman"/>
              </a:rPr>
              <a:t> </a:t>
            </a:r>
            <a:r>
              <a:rPr sz="2000" dirty="0">
                <a:solidFill>
                  <a:srgbClr val="03499E"/>
                </a:solidFill>
                <a:latin typeface="Times New Roman"/>
                <a:cs typeface="Times New Roman"/>
              </a:rPr>
              <a:t>chọn</a:t>
            </a:r>
            <a:r>
              <a:rPr sz="2000" spc="-55" dirty="0">
                <a:solidFill>
                  <a:srgbClr val="03499E"/>
                </a:solidFill>
                <a:latin typeface="Times New Roman"/>
                <a:cs typeface="Times New Roman"/>
              </a:rPr>
              <a:t> </a:t>
            </a:r>
            <a:r>
              <a:rPr sz="2000" dirty="0">
                <a:solidFill>
                  <a:srgbClr val="03499E"/>
                </a:solidFill>
                <a:latin typeface="Times New Roman"/>
                <a:cs typeface="Times New Roman"/>
              </a:rPr>
              <a:t>DSN,</a:t>
            </a:r>
            <a:r>
              <a:rPr sz="2000" spc="-40" dirty="0">
                <a:solidFill>
                  <a:srgbClr val="03499E"/>
                </a:solidFill>
                <a:latin typeface="Times New Roman"/>
                <a:cs typeface="Times New Roman"/>
              </a:rPr>
              <a:t> </a:t>
            </a:r>
            <a:r>
              <a:rPr sz="2000" dirty="0">
                <a:solidFill>
                  <a:srgbClr val="03499E"/>
                </a:solidFill>
                <a:latin typeface="Times New Roman"/>
                <a:cs typeface="Times New Roman"/>
              </a:rPr>
              <a:t>Căn</a:t>
            </a:r>
            <a:r>
              <a:rPr sz="2000" spc="-25" dirty="0">
                <a:solidFill>
                  <a:srgbClr val="03499E"/>
                </a:solidFill>
                <a:latin typeface="Times New Roman"/>
                <a:cs typeface="Times New Roman"/>
              </a:rPr>
              <a:t> </a:t>
            </a:r>
            <a:r>
              <a:rPr sz="2000" dirty="0">
                <a:solidFill>
                  <a:srgbClr val="03499E"/>
                </a:solidFill>
                <a:latin typeface="Times New Roman"/>
                <a:cs typeface="Times New Roman"/>
              </a:rPr>
              <a:t>cứ</a:t>
            </a:r>
            <a:r>
              <a:rPr sz="2000" spc="-35" dirty="0">
                <a:solidFill>
                  <a:srgbClr val="03499E"/>
                </a:solidFill>
                <a:latin typeface="Times New Roman"/>
                <a:cs typeface="Times New Roman"/>
              </a:rPr>
              <a:t> </a:t>
            </a:r>
            <a:r>
              <a:rPr sz="2000" dirty="0">
                <a:solidFill>
                  <a:srgbClr val="03499E"/>
                </a:solidFill>
                <a:latin typeface="Times New Roman"/>
                <a:cs typeface="Times New Roman"/>
              </a:rPr>
              <a:t>lập</a:t>
            </a:r>
            <a:r>
              <a:rPr sz="2000" spc="-20" dirty="0">
                <a:solidFill>
                  <a:srgbClr val="03499E"/>
                </a:solidFill>
                <a:latin typeface="Times New Roman"/>
                <a:cs typeface="Times New Roman"/>
              </a:rPr>
              <a:t> </a:t>
            </a:r>
            <a:r>
              <a:rPr sz="2000" spc="-25" dirty="0">
                <a:solidFill>
                  <a:srgbClr val="03499E"/>
                </a:solidFill>
                <a:latin typeface="Times New Roman"/>
                <a:cs typeface="Times New Roman"/>
              </a:rPr>
              <a:t>HSMT,</a:t>
            </a:r>
            <a:r>
              <a:rPr sz="2000" spc="-40" dirty="0">
                <a:solidFill>
                  <a:srgbClr val="03499E"/>
                </a:solidFill>
                <a:latin typeface="Times New Roman"/>
                <a:cs typeface="Times New Roman"/>
              </a:rPr>
              <a:t> </a:t>
            </a:r>
            <a:r>
              <a:rPr sz="2000" spc="-20" dirty="0">
                <a:solidFill>
                  <a:srgbClr val="03499E"/>
                </a:solidFill>
                <a:latin typeface="Times New Roman"/>
                <a:cs typeface="Times New Roman"/>
              </a:rPr>
              <a:t>Đánh </a:t>
            </a:r>
            <a:r>
              <a:rPr sz="2000" dirty="0">
                <a:solidFill>
                  <a:srgbClr val="03499E"/>
                </a:solidFill>
                <a:latin typeface="Times New Roman"/>
                <a:cs typeface="Times New Roman"/>
              </a:rPr>
              <a:t>giá</a:t>
            </a:r>
            <a:r>
              <a:rPr sz="2000" spc="-30" dirty="0">
                <a:solidFill>
                  <a:srgbClr val="03499E"/>
                </a:solidFill>
                <a:latin typeface="Times New Roman"/>
                <a:cs typeface="Times New Roman"/>
              </a:rPr>
              <a:t> </a:t>
            </a:r>
            <a:r>
              <a:rPr sz="2000" dirty="0">
                <a:solidFill>
                  <a:srgbClr val="03499E"/>
                </a:solidFill>
                <a:latin typeface="Times New Roman"/>
                <a:cs typeface="Times New Roman"/>
              </a:rPr>
              <a:t>tính</a:t>
            </a:r>
            <a:r>
              <a:rPr sz="2000" spc="-15" dirty="0">
                <a:solidFill>
                  <a:srgbClr val="03499E"/>
                </a:solidFill>
                <a:latin typeface="Times New Roman"/>
                <a:cs typeface="Times New Roman"/>
              </a:rPr>
              <a:t> </a:t>
            </a:r>
            <a:r>
              <a:rPr sz="2000" dirty="0">
                <a:solidFill>
                  <a:srgbClr val="03499E"/>
                </a:solidFill>
                <a:latin typeface="Times New Roman"/>
                <a:cs typeface="Times New Roman"/>
              </a:rPr>
              <a:t>hợp</a:t>
            </a:r>
            <a:r>
              <a:rPr sz="2000" spc="-20" dirty="0">
                <a:solidFill>
                  <a:srgbClr val="03499E"/>
                </a:solidFill>
                <a:latin typeface="Times New Roman"/>
                <a:cs typeface="Times New Roman"/>
              </a:rPr>
              <a:t> </a:t>
            </a:r>
            <a:r>
              <a:rPr sz="2000" dirty="0">
                <a:solidFill>
                  <a:srgbClr val="03499E"/>
                </a:solidFill>
                <a:latin typeface="Times New Roman"/>
                <a:cs typeface="Times New Roman"/>
              </a:rPr>
              <a:t>lệ</a:t>
            </a:r>
            <a:r>
              <a:rPr sz="2000" spc="-20" dirty="0">
                <a:solidFill>
                  <a:srgbClr val="03499E"/>
                </a:solidFill>
                <a:latin typeface="Times New Roman"/>
                <a:cs typeface="Times New Roman"/>
              </a:rPr>
              <a:t> </a:t>
            </a:r>
            <a:r>
              <a:rPr sz="2000" dirty="0">
                <a:solidFill>
                  <a:srgbClr val="03499E"/>
                </a:solidFill>
                <a:latin typeface="Times New Roman"/>
                <a:cs typeface="Times New Roman"/>
              </a:rPr>
              <a:t>HSDT</a:t>
            </a:r>
            <a:r>
              <a:rPr sz="2000" spc="-85" dirty="0">
                <a:solidFill>
                  <a:srgbClr val="03499E"/>
                </a:solidFill>
                <a:latin typeface="Times New Roman"/>
                <a:cs typeface="Times New Roman"/>
              </a:rPr>
              <a:t> </a:t>
            </a:r>
            <a:r>
              <a:rPr sz="2000" dirty="0">
                <a:solidFill>
                  <a:srgbClr val="03499E"/>
                </a:solidFill>
                <a:latin typeface="Times New Roman"/>
                <a:cs typeface="Times New Roman"/>
              </a:rPr>
              <a:t>(ĐXKT</a:t>
            </a:r>
            <a:r>
              <a:rPr sz="2000" spc="-70" dirty="0">
                <a:solidFill>
                  <a:srgbClr val="03499E"/>
                </a:solidFill>
                <a:latin typeface="Times New Roman"/>
                <a:cs typeface="Times New Roman"/>
              </a:rPr>
              <a:t> </a:t>
            </a:r>
            <a:r>
              <a:rPr sz="2000" spc="-10" dirty="0">
                <a:solidFill>
                  <a:srgbClr val="03499E"/>
                </a:solidFill>
                <a:latin typeface="Times New Roman"/>
                <a:cs typeface="Times New Roman"/>
              </a:rPr>
              <a:t>ĐXTC), </a:t>
            </a:r>
            <a:r>
              <a:rPr sz="2000" dirty="0">
                <a:solidFill>
                  <a:srgbClr val="03499E"/>
                </a:solidFill>
                <a:latin typeface="Times New Roman"/>
                <a:cs typeface="Times New Roman"/>
              </a:rPr>
              <a:t>Tiêu</a:t>
            </a:r>
            <a:r>
              <a:rPr sz="2000" spc="-10" dirty="0">
                <a:solidFill>
                  <a:srgbClr val="03499E"/>
                </a:solidFill>
                <a:latin typeface="Times New Roman"/>
                <a:cs typeface="Times New Roman"/>
              </a:rPr>
              <a:t> </a:t>
            </a:r>
            <a:r>
              <a:rPr sz="2000" dirty="0">
                <a:solidFill>
                  <a:srgbClr val="03499E"/>
                </a:solidFill>
                <a:latin typeface="Times New Roman"/>
                <a:cs typeface="Times New Roman"/>
              </a:rPr>
              <a:t>chuẩn</a:t>
            </a:r>
            <a:r>
              <a:rPr sz="2000" spc="-25" dirty="0">
                <a:solidFill>
                  <a:srgbClr val="03499E"/>
                </a:solidFill>
                <a:latin typeface="Times New Roman"/>
                <a:cs typeface="Times New Roman"/>
              </a:rPr>
              <a:t> </a:t>
            </a:r>
            <a:r>
              <a:rPr sz="2000" dirty="0">
                <a:solidFill>
                  <a:srgbClr val="03499E"/>
                </a:solidFill>
                <a:latin typeface="Times New Roman"/>
                <a:cs typeface="Times New Roman"/>
              </a:rPr>
              <a:t>đánh</a:t>
            </a:r>
            <a:r>
              <a:rPr sz="2000" spc="-40" dirty="0">
                <a:solidFill>
                  <a:srgbClr val="03499E"/>
                </a:solidFill>
                <a:latin typeface="Times New Roman"/>
                <a:cs typeface="Times New Roman"/>
              </a:rPr>
              <a:t> </a:t>
            </a:r>
            <a:r>
              <a:rPr sz="2000" dirty="0">
                <a:solidFill>
                  <a:srgbClr val="03499E"/>
                </a:solidFill>
                <a:latin typeface="Times New Roman"/>
                <a:cs typeface="Times New Roman"/>
              </a:rPr>
              <a:t>giá</a:t>
            </a:r>
            <a:r>
              <a:rPr sz="2000" spc="-10" dirty="0">
                <a:solidFill>
                  <a:srgbClr val="03499E"/>
                </a:solidFill>
                <a:latin typeface="Times New Roman"/>
                <a:cs typeface="Times New Roman"/>
              </a:rPr>
              <a:t> </a:t>
            </a:r>
            <a:r>
              <a:rPr sz="2000" dirty="0">
                <a:solidFill>
                  <a:srgbClr val="03499E"/>
                </a:solidFill>
                <a:latin typeface="Times New Roman"/>
                <a:cs typeface="Times New Roman"/>
              </a:rPr>
              <a:t>về</a:t>
            </a:r>
            <a:r>
              <a:rPr sz="2000" spc="-20" dirty="0">
                <a:solidFill>
                  <a:srgbClr val="03499E"/>
                </a:solidFill>
                <a:latin typeface="Times New Roman"/>
                <a:cs typeface="Times New Roman"/>
              </a:rPr>
              <a:t> </a:t>
            </a:r>
            <a:r>
              <a:rPr sz="2000" dirty="0">
                <a:solidFill>
                  <a:srgbClr val="03499E"/>
                </a:solidFill>
                <a:latin typeface="Times New Roman"/>
                <a:cs typeface="Times New Roman"/>
              </a:rPr>
              <a:t>năng</a:t>
            </a:r>
            <a:r>
              <a:rPr sz="2000" spc="-40" dirty="0">
                <a:solidFill>
                  <a:srgbClr val="03499E"/>
                </a:solidFill>
                <a:latin typeface="Times New Roman"/>
                <a:cs typeface="Times New Roman"/>
              </a:rPr>
              <a:t> </a:t>
            </a:r>
            <a:r>
              <a:rPr sz="2000" dirty="0">
                <a:solidFill>
                  <a:srgbClr val="03499E"/>
                </a:solidFill>
                <a:latin typeface="Times New Roman"/>
                <a:cs typeface="Times New Roman"/>
              </a:rPr>
              <a:t>lực</a:t>
            </a:r>
            <a:r>
              <a:rPr sz="2000" spc="-20" dirty="0">
                <a:solidFill>
                  <a:srgbClr val="03499E"/>
                </a:solidFill>
                <a:latin typeface="Times New Roman"/>
                <a:cs typeface="Times New Roman"/>
              </a:rPr>
              <a:t> </a:t>
            </a:r>
            <a:r>
              <a:rPr sz="2000" dirty="0">
                <a:solidFill>
                  <a:srgbClr val="03499E"/>
                </a:solidFill>
                <a:latin typeface="Times New Roman"/>
                <a:cs typeface="Times New Roman"/>
              </a:rPr>
              <a:t>và</a:t>
            </a:r>
            <a:r>
              <a:rPr sz="2000" spc="-10" dirty="0">
                <a:solidFill>
                  <a:srgbClr val="03499E"/>
                </a:solidFill>
                <a:latin typeface="Times New Roman"/>
                <a:cs typeface="Times New Roman"/>
              </a:rPr>
              <a:t> </a:t>
            </a:r>
            <a:r>
              <a:rPr sz="2000" spc="-20" dirty="0">
                <a:solidFill>
                  <a:srgbClr val="03499E"/>
                </a:solidFill>
                <a:latin typeface="Times New Roman"/>
                <a:cs typeface="Times New Roman"/>
              </a:rPr>
              <a:t>kinh </a:t>
            </a:r>
            <a:r>
              <a:rPr sz="2000" dirty="0">
                <a:solidFill>
                  <a:srgbClr val="03499E"/>
                </a:solidFill>
                <a:latin typeface="Times New Roman"/>
                <a:cs typeface="Times New Roman"/>
              </a:rPr>
              <a:t>nghiệm;</a:t>
            </a:r>
            <a:r>
              <a:rPr sz="2000" spc="-10" dirty="0">
                <a:solidFill>
                  <a:srgbClr val="03499E"/>
                </a:solidFill>
                <a:latin typeface="Times New Roman"/>
                <a:cs typeface="Times New Roman"/>
              </a:rPr>
              <a:t> </a:t>
            </a:r>
            <a:r>
              <a:rPr sz="2000" dirty="0">
                <a:solidFill>
                  <a:srgbClr val="03499E"/>
                </a:solidFill>
                <a:latin typeface="Times New Roman"/>
                <a:cs typeface="Times New Roman"/>
              </a:rPr>
              <a:t>tiêu</a:t>
            </a:r>
            <a:r>
              <a:rPr sz="2000" spc="-5" dirty="0">
                <a:solidFill>
                  <a:srgbClr val="03499E"/>
                </a:solidFill>
                <a:latin typeface="Times New Roman"/>
                <a:cs typeface="Times New Roman"/>
              </a:rPr>
              <a:t> </a:t>
            </a:r>
            <a:r>
              <a:rPr sz="2000" dirty="0">
                <a:solidFill>
                  <a:srgbClr val="03499E"/>
                </a:solidFill>
                <a:latin typeface="Times New Roman"/>
                <a:cs typeface="Times New Roman"/>
              </a:rPr>
              <a:t>chuẩn</a:t>
            </a:r>
            <a:r>
              <a:rPr sz="2000" spc="-25" dirty="0">
                <a:solidFill>
                  <a:srgbClr val="03499E"/>
                </a:solidFill>
                <a:latin typeface="Times New Roman"/>
                <a:cs typeface="Times New Roman"/>
              </a:rPr>
              <a:t> </a:t>
            </a:r>
            <a:r>
              <a:rPr sz="2000" dirty="0">
                <a:solidFill>
                  <a:srgbClr val="03499E"/>
                </a:solidFill>
                <a:latin typeface="Times New Roman"/>
                <a:cs typeface="Times New Roman"/>
              </a:rPr>
              <a:t>đánh</a:t>
            </a:r>
            <a:r>
              <a:rPr sz="2000" spc="-20" dirty="0">
                <a:solidFill>
                  <a:srgbClr val="03499E"/>
                </a:solidFill>
                <a:latin typeface="Times New Roman"/>
                <a:cs typeface="Times New Roman"/>
              </a:rPr>
              <a:t> </a:t>
            </a:r>
            <a:r>
              <a:rPr sz="2000" dirty="0">
                <a:solidFill>
                  <a:srgbClr val="03499E"/>
                </a:solidFill>
                <a:latin typeface="Times New Roman"/>
                <a:cs typeface="Times New Roman"/>
              </a:rPr>
              <a:t>giá</a:t>
            </a:r>
            <a:r>
              <a:rPr sz="2000" spc="-20" dirty="0">
                <a:solidFill>
                  <a:srgbClr val="03499E"/>
                </a:solidFill>
                <a:latin typeface="Times New Roman"/>
                <a:cs typeface="Times New Roman"/>
              </a:rPr>
              <a:t> </a:t>
            </a:r>
            <a:r>
              <a:rPr sz="2000" dirty="0">
                <a:solidFill>
                  <a:srgbClr val="03499E"/>
                </a:solidFill>
                <a:latin typeface="Times New Roman"/>
                <a:cs typeface="Times New Roman"/>
              </a:rPr>
              <a:t>về</a:t>
            </a:r>
            <a:r>
              <a:rPr sz="2000" spc="-15" dirty="0">
                <a:solidFill>
                  <a:srgbClr val="03499E"/>
                </a:solidFill>
                <a:latin typeface="Times New Roman"/>
                <a:cs typeface="Times New Roman"/>
              </a:rPr>
              <a:t> </a:t>
            </a:r>
            <a:r>
              <a:rPr sz="2000" dirty="0">
                <a:solidFill>
                  <a:srgbClr val="03499E"/>
                </a:solidFill>
                <a:latin typeface="Times New Roman"/>
                <a:cs typeface="Times New Roman"/>
              </a:rPr>
              <a:t>kỹ</a:t>
            </a:r>
            <a:r>
              <a:rPr sz="2000" spc="-20" dirty="0">
                <a:solidFill>
                  <a:srgbClr val="03499E"/>
                </a:solidFill>
                <a:latin typeface="Times New Roman"/>
                <a:cs typeface="Times New Roman"/>
              </a:rPr>
              <a:t> </a:t>
            </a:r>
            <a:r>
              <a:rPr sz="2000" spc="-10" dirty="0">
                <a:solidFill>
                  <a:srgbClr val="03499E"/>
                </a:solidFill>
                <a:latin typeface="Times New Roman"/>
                <a:cs typeface="Times New Roman"/>
              </a:rPr>
              <a:t>thuật, </a:t>
            </a:r>
            <a:r>
              <a:rPr sz="2000" dirty="0">
                <a:solidFill>
                  <a:srgbClr val="03499E"/>
                </a:solidFill>
                <a:latin typeface="Times New Roman"/>
                <a:cs typeface="Times New Roman"/>
              </a:rPr>
              <a:t>xác</a:t>
            </a:r>
            <a:r>
              <a:rPr sz="2000" spc="-10" dirty="0">
                <a:solidFill>
                  <a:srgbClr val="03499E"/>
                </a:solidFill>
                <a:latin typeface="Times New Roman"/>
                <a:cs typeface="Times New Roman"/>
              </a:rPr>
              <a:t> </a:t>
            </a:r>
            <a:r>
              <a:rPr sz="2000" dirty="0">
                <a:solidFill>
                  <a:srgbClr val="03499E"/>
                </a:solidFill>
                <a:latin typeface="Times New Roman"/>
                <a:cs typeface="Times New Roman"/>
              </a:rPr>
              <a:t>định</a:t>
            </a:r>
            <a:r>
              <a:rPr sz="2000" spc="-15" dirty="0">
                <a:solidFill>
                  <a:srgbClr val="03499E"/>
                </a:solidFill>
                <a:latin typeface="Times New Roman"/>
                <a:cs typeface="Times New Roman"/>
              </a:rPr>
              <a:t> </a:t>
            </a:r>
            <a:r>
              <a:rPr sz="2000" dirty="0">
                <a:solidFill>
                  <a:srgbClr val="03499E"/>
                </a:solidFill>
                <a:latin typeface="Times New Roman"/>
                <a:cs typeface="Times New Roman"/>
              </a:rPr>
              <a:t>giá</a:t>
            </a:r>
            <a:r>
              <a:rPr sz="2000" spc="-15" dirty="0">
                <a:solidFill>
                  <a:srgbClr val="03499E"/>
                </a:solidFill>
                <a:latin typeface="Times New Roman"/>
                <a:cs typeface="Times New Roman"/>
              </a:rPr>
              <a:t> </a:t>
            </a:r>
            <a:r>
              <a:rPr sz="2000" dirty="0">
                <a:solidFill>
                  <a:srgbClr val="03499E"/>
                </a:solidFill>
                <a:latin typeface="Times New Roman"/>
                <a:cs typeface="Times New Roman"/>
              </a:rPr>
              <a:t>thấp</a:t>
            </a:r>
            <a:r>
              <a:rPr sz="2000" spc="-10" dirty="0">
                <a:solidFill>
                  <a:srgbClr val="03499E"/>
                </a:solidFill>
                <a:latin typeface="Times New Roman"/>
                <a:cs typeface="Times New Roman"/>
              </a:rPr>
              <a:t> </a:t>
            </a:r>
            <a:r>
              <a:rPr sz="2000" dirty="0">
                <a:solidFill>
                  <a:srgbClr val="03499E"/>
                </a:solidFill>
                <a:latin typeface="Times New Roman"/>
                <a:cs typeface="Times New Roman"/>
              </a:rPr>
              <a:t>nhất,</a:t>
            </a:r>
            <a:r>
              <a:rPr sz="2000" spc="-20" dirty="0">
                <a:solidFill>
                  <a:srgbClr val="03499E"/>
                </a:solidFill>
                <a:latin typeface="Times New Roman"/>
                <a:cs typeface="Times New Roman"/>
              </a:rPr>
              <a:t> </a:t>
            </a:r>
            <a:r>
              <a:rPr sz="2000" dirty="0">
                <a:solidFill>
                  <a:srgbClr val="03499E"/>
                </a:solidFill>
                <a:latin typeface="Times New Roman"/>
                <a:cs typeface="Times New Roman"/>
              </a:rPr>
              <a:t>giá</a:t>
            </a:r>
            <a:r>
              <a:rPr sz="2000" spc="-15" dirty="0">
                <a:solidFill>
                  <a:srgbClr val="03499E"/>
                </a:solidFill>
                <a:latin typeface="Times New Roman"/>
                <a:cs typeface="Times New Roman"/>
              </a:rPr>
              <a:t> </a:t>
            </a:r>
            <a:r>
              <a:rPr sz="2000" dirty="0">
                <a:solidFill>
                  <a:srgbClr val="03499E"/>
                </a:solidFill>
                <a:latin typeface="Times New Roman"/>
                <a:cs typeface="Times New Roman"/>
              </a:rPr>
              <a:t>đánh</a:t>
            </a:r>
            <a:r>
              <a:rPr sz="2000" spc="-15" dirty="0">
                <a:solidFill>
                  <a:srgbClr val="03499E"/>
                </a:solidFill>
                <a:latin typeface="Times New Roman"/>
                <a:cs typeface="Times New Roman"/>
              </a:rPr>
              <a:t> </a:t>
            </a:r>
            <a:r>
              <a:rPr sz="2000" dirty="0">
                <a:solidFill>
                  <a:srgbClr val="03499E"/>
                </a:solidFill>
                <a:latin typeface="Times New Roman"/>
                <a:cs typeface="Times New Roman"/>
              </a:rPr>
              <a:t>giá;</a:t>
            </a:r>
            <a:r>
              <a:rPr sz="2000" spc="-15" dirty="0">
                <a:solidFill>
                  <a:srgbClr val="03499E"/>
                </a:solidFill>
                <a:latin typeface="Times New Roman"/>
                <a:cs typeface="Times New Roman"/>
              </a:rPr>
              <a:t> </a:t>
            </a:r>
            <a:r>
              <a:rPr sz="2000" spc="-25" dirty="0">
                <a:solidFill>
                  <a:srgbClr val="03499E"/>
                </a:solidFill>
                <a:latin typeface="Times New Roman"/>
                <a:cs typeface="Times New Roman"/>
              </a:rPr>
              <a:t>quy </a:t>
            </a:r>
            <a:r>
              <a:rPr sz="2000" dirty="0">
                <a:solidFill>
                  <a:srgbClr val="03499E"/>
                </a:solidFill>
                <a:latin typeface="Times New Roman"/>
                <a:cs typeface="Times New Roman"/>
              </a:rPr>
              <a:t>định</a:t>
            </a:r>
            <a:r>
              <a:rPr sz="2000" spc="-15" dirty="0">
                <a:solidFill>
                  <a:srgbClr val="03499E"/>
                </a:solidFill>
                <a:latin typeface="Times New Roman"/>
                <a:cs typeface="Times New Roman"/>
              </a:rPr>
              <a:t> </a:t>
            </a:r>
            <a:r>
              <a:rPr sz="2000" dirty="0">
                <a:solidFill>
                  <a:srgbClr val="03499E"/>
                </a:solidFill>
                <a:latin typeface="Times New Roman"/>
                <a:cs typeface="Times New Roman"/>
              </a:rPr>
              <a:t>về</a:t>
            </a:r>
            <a:r>
              <a:rPr sz="2000" spc="5" dirty="0">
                <a:solidFill>
                  <a:srgbClr val="03499E"/>
                </a:solidFill>
                <a:latin typeface="Times New Roman"/>
                <a:cs typeface="Times New Roman"/>
              </a:rPr>
              <a:t> </a:t>
            </a:r>
            <a:r>
              <a:rPr sz="2000" dirty="0">
                <a:solidFill>
                  <a:srgbClr val="03499E"/>
                </a:solidFill>
                <a:latin typeface="Times New Roman"/>
                <a:cs typeface="Times New Roman"/>
              </a:rPr>
              <a:t>nhãn</a:t>
            </a:r>
            <a:r>
              <a:rPr sz="2000" spc="-10" dirty="0">
                <a:solidFill>
                  <a:srgbClr val="03499E"/>
                </a:solidFill>
                <a:latin typeface="Times New Roman"/>
                <a:cs typeface="Times New Roman"/>
              </a:rPr>
              <a:t> </a:t>
            </a:r>
            <a:r>
              <a:rPr sz="2000" dirty="0">
                <a:solidFill>
                  <a:srgbClr val="03499E"/>
                </a:solidFill>
                <a:latin typeface="Times New Roman"/>
                <a:cs typeface="Times New Roman"/>
              </a:rPr>
              <a:t>hiệu,</a:t>
            </a:r>
            <a:r>
              <a:rPr sz="2000" spc="-10" dirty="0">
                <a:solidFill>
                  <a:srgbClr val="03499E"/>
                </a:solidFill>
                <a:latin typeface="Times New Roman"/>
                <a:cs typeface="Times New Roman"/>
              </a:rPr>
              <a:t> </a:t>
            </a:r>
            <a:r>
              <a:rPr sz="2000" dirty="0">
                <a:solidFill>
                  <a:srgbClr val="03499E"/>
                </a:solidFill>
                <a:latin typeface="Times New Roman"/>
                <a:cs typeface="Times New Roman"/>
              </a:rPr>
              <a:t>xuất</a:t>
            </a:r>
            <a:r>
              <a:rPr sz="2000" spc="-20" dirty="0">
                <a:solidFill>
                  <a:srgbClr val="03499E"/>
                </a:solidFill>
                <a:latin typeface="Times New Roman"/>
                <a:cs typeface="Times New Roman"/>
              </a:rPr>
              <a:t> </a:t>
            </a:r>
            <a:r>
              <a:rPr sz="2000" dirty="0">
                <a:solidFill>
                  <a:srgbClr val="03499E"/>
                </a:solidFill>
                <a:latin typeface="Times New Roman"/>
                <a:cs typeface="Times New Roman"/>
              </a:rPr>
              <a:t>xứ,</a:t>
            </a:r>
            <a:r>
              <a:rPr sz="2000" spc="-15" dirty="0">
                <a:solidFill>
                  <a:srgbClr val="03499E"/>
                </a:solidFill>
                <a:latin typeface="Times New Roman"/>
                <a:cs typeface="Times New Roman"/>
              </a:rPr>
              <a:t> </a:t>
            </a:r>
            <a:r>
              <a:rPr sz="2000" dirty="0">
                <a:solidFill>
                  <a:srgbClr val="03499E"/>
                </a:solidFill>
                <a:latin typeface="Times New Roman"/>
                <a:cs typeface="Times New Roman"/>
              </a:rPr>
              <a:t>lao</a:t>
            </a:r>
            <a:r>
              <a:rPr sz="2000" spc="10" dirty="0">
                <a:solidFill>
                  <a:srgbClr val="03499E"/>
                </a:solidFill>
                <a:latin typeface="Times New Roman"/>
                <a:cs typeface="Times New Roman"/>
              </a:rPr>
              <a:t> </a:t>
            </a:r>
            <a:r>
              <a:rPr sz="2000" dirty="0">
                <a:solidFill>
                  <a:srgbClr val="03499E"/>
                </a:solidFill>
                <a:latin typeface="Times New Roman"/>
                <a:cs typeface="Times New Roman"/>
              </a:rPr>
              <a:t>động,</a:t>
            </a:r>
            <a:r>
              <a:rPr sz="2000" spc="-40" dirty="0">
                <a:solidFill>
                  <a:srgbClr val="03499E"/>
                </a:solidFill>
                <a:latin typeface="Times New Roman"/>
                <a:cs typeface="Times New Roman"/>
              </a:rPr>
              <a:t> </a:t>
            </a:r>
            <a:r>
              <a:rPr sz="2000" spc="-25" dirty="0">
                <a:solidFill>
                  <a:srgbClr val="03499E"/>
                </a:solidFill>
                <a:latin typeface="Times New Roman"/>
                <a:cs typeface="Times New Roman"/>
              </a:rPr>
              <a:t>tùy </a:t>
            </a:r>
            <a:r>
              <a:rPr sz="2000" dirty="0">
                <a:solidFill>
                  <a:srgbClr val="03499E"/>
                </a:solidFill>
                <a:latin typeface="Times New Roman"/>
                <a:cs typeface="Times New Roman"/>
              </a:rPr>
              <a:t>chọn</a:t>
            </a:r>
            <a:r>
              <a:rPr sz="2000" spc="-25" dirty="0">
                <a:solidFill>
                  <a:srgbClr val="03499E"/>
                </a:solidFill>
                <a:latin typeface="Times New Roman"/>
                <a:cs typeface="Times New Roman"/>
              </a:rPr>
              <a:t> </a:t>
            </a:r>
            <a:r>
              <a:rPr sz="2000" dirty="0">
                <a:solidFill>
                  <a:srgbClr val="03499E"/>
                </a:solidFill>
                <a:latin typeface="Times New Roman"/>
                <a:cs typeface="Times New Roman"/>
              </a:rPr>
              <a:t>mua thêm,</a:t>
            </a:r>
            <a:r>
              <a:rPr sz="2000" spc="10" dirty="0">
                <a:solidFill>
                  <a:srgbClr val="03499E"/>
                </a:solidFill>
                <a:latin typeface="Times New Roman"/>
                <a:cs typeface="Times New Roman"/>
              </a:rPr>
              <a:t> </a:t>
            </a:r>
            <a:r>
              <a:rPr sz="2000" dirty="0">
                <a:solidFill>
                  <a:srgbClr val="03499E"/>
                </a:solidFill>
                <a:latin typeface="Times New Roman"/>
                <a:cs typeface="Times New Roman"/>
              </a:rPr>
              <a:t>giấy</a:t>
            </a:r>
            <a:r>
              <a:rPr sz="2000" spc="-20" dirty="0">
                <a:solidFill>
                  <a:srgbClr val="03499E"/>
                </a:solidFill>
                <a:latin typeface="Times New Roman"/>
                <a:cs typeface="Times New Roman"/>
              </a:rPr>
              <a:t> </a:t>
            </a:r>
            <a:r>
              <a:rPr sz="2000" dirty="0">
                <a:solidFill>
                  <a:srgbClr val="03499E"/>
                </a:solidFill>
                <a:latin typeface="Times New Roman"/>
                <a:cs typeface="Times New Roman"/>
              </a:rPr>
              <a:t>phép</a:t>
            </a:r>
            <a:r>
              <a:rPr sz="2000" spc="-20" dirty="0">
                <a:solidFill>
                  <a:srgbClr val="03499E"/>
                </a:solidFill>
                <a:latin typeface="Times New Roman"/>
                <a:cs typeface="Times New Roman"/>
              </a:rPr>
              <a:t> </a:t>
            </a:r>
            <a:r>
              <a:rPr sz="2000" dirty="0">
                <a:solidFill>
                  <a:srgbClr val="03499E"/>
                </a:solidFill>
                <a:latin typeface="Times New Roman"/>
                <a:cs typeface="Times New Roman"/>
              </a:rPr>
              <a:t>bán</a:t>
            </a:r>
            <a:r>
              <a:rPr sz="2000" spc="-20" dirty="0">
                <a:solidFill>
                  <a:srgbClr val="03499E"/>
                </a:solidFill>
                <a:latin typeface="Times New Roman"/>
                <a:cs typeface="Times New Roman"/>
              </a:rPr>
              <a:t> hàng</a:t>
            </a:r>
            <a:endParaRPr sz="2000">
              <a:latin typeface="Times New Roman"/>
              <a:cs typeface="Times New Roman"/>
            </a:endParaRPr>
          </a:p>
        </p:txBody>
      </p:sp>
      <p:sp>
        <p:nvSpPr>
          <p:cNvPr id="14" name="object 14"/>
          <p:cNvSpPr/>
          <p:nvPr/>
        </p:nvSpPr>
        <p:spPr>
          <a:xfrm>
            <a:off x="7610729" y="1527644"/>
            <a:ext cx="2451100" cy="747395"/>
          </a:xfrm>
          <a:custGeom>
            <a:avLst/>
            <a:gdLst/>
            <a:ahLst/>
            <a:cxnLst/>
            <a:rect l="l" t="t" r="r" b="b"/>
            <a:pathLst>
              <a:path w="2451100" h="747394">
                <a:moveTo>
                  <a:pt x="0" y="747179"/>
                </a:moveTo>
                <a:lnTo>
                  <a:pt x="2450719" y="747179"/>
                </a:lnTo>
                <a:lnTo>
                  <a:pt x="2450719" y="0"/>
                </a:lnTo>
                <a:lnTo>
                  <a:pt x="0" y="0"/>
                </a:lnTo>
                <a:lnTo>
                  <a:pt x="0" y="747179"/>
                </a:lnTo>
                <a:close/>
              </a:path>
            </a:pathLst>
          </a:custGeom>
          <a:ln w="25400">
            <a:solidFill>
              <a:srgbClr val="24548F"/>
            </a:solidFill>
          </a:ln>
        </p:spPr>
        <p:txBody>
          <a:bodyPr wrap="square" lIns="0" tIns="0" rIns="0" bIns="0" rtlCol="0"/>
          <a:lstStyle/>
          <a:p>
            <a:endParaRPr/>
          </a:p>
        </p:txBody>
      </p:sp>
      <p:sp>
        <p:nvSpPr>
          <p:cNvPr id="15" name="object 15"/>
          <p:cNvSpPr txBox="1"/>
          <p:nvPr/>
        </p:nvSpPr>
        <p:spPr>
          <a:xfrm>
            <a:off x="7704581" y="1578305"/>
            <a:ext cx="2261870" cy="595630"/>
          </a:xfrm>
          <a:prstGeom prst="rect">
            <a:avLst/>
          </a:prstGeom>
        </p:spPr>
        <p:txBody>
          <a:bodyPr vert="horz" wrap="square" lIns="0" tIns="13335" rIns="0" bIns="0" rtlCol="0">
            <a:spAutoFit/>
          </a:bodyPr>
          <a:lstStyle/>
          <a:p>
            <a:pPr algn="ctr">
              <a:lnSpc>
                <a:spcPts val="2240"/>
              </a:lnSpc>
              <a:spcBef>
                <a:spcPts val="105"/>
              </a:spcBef>
            </a:pPr>
            <a:r>
              <a:rPr sz="2000" dirty="0">
                <a:solidFill>
                  <a:srgbClr val="03499E"/>
                </a:solidFill>
                <a:latin typeface="Times New Roman"/>
                <a:cs typeface="Times New Roman"/>
              </a:rPr>
              <a:t>Thực</a:t>
            </a:r>
            <a:r>
              <a:rPr sz="2000" spc="-30" dirty="0">
                <a:solidFill>
                  <a:srgbClr val="03499E"/>
                </a:solidFill>
                <a:latin typeface="Times New Roman"/>
                <a:cs typeface="Times New Roman"/>
              </a:rPr>
              <a:t> </a:t>
            </a:r>
            <a:r>
              <a:rPr sz="2000" dirty="0">
                <a:solidFill>
                  <a:srgbClr val="03499E"/>
                </a:solidFill>
                <a:latin typeface="Times New Roman"/>
                <a:cs typeface="Times New Roman"/>
              </a:rPr>
              <a:t>hiện</a:t>
            </a:r>
            <a:r>
              <a:rPr sz="2000" spc="-15" dirty="0">
                <a:solidFill>
                  <a:srgbClr val="03499E"/>
                </a:solidFill>
                <a:latin typeface="Times New Roman"/>
                <a:cs typeface="Times New Roman"/>
              </a:rPr>
              <a:t> </a:t>
            </a:r>
            <a:r>
              <a:rPr sz="2000" dirty="0">
                <a:solidFill>
                  <a:srgbClr val="03499E"/>
                </a:solidFill>
                <a:latin typeface="Times New Roman"/>
                <a:cs typeface="Times New Roman"/>
              </a:rPr>
              <a:t>như</a:t>
            </a:r>
            <a:r>
              <a:rPr sz="2000" spc="-40" dirty="0">
                <a:solidFill>
                  <a:srgbClr val="03499E"/>
                </a:solidFill>
                <a:latin typeface="Times New Roman"/>
                <a:cs typeface="Times New Roman"/>
              </a:rPr>
              <a:t> </a:t>
            </a:r>
            <a:r>
              <a:rPr sz="2000" dirty="0">
                <a:solidFill>
                  <a:srgbClr val="03499E"/>
                </a:solidFill>
                <a:latin typeface="Times New Roman"/>
                <a:cs typeface="Times New Roman"/>
              </a:rPr>
              <a:t>1GĐ</a:t>
            </a:r>
            <a:r>
              <a:rPr sz="2000" spc="-25" dirty="0">
                <a:solidFill>
                  <a:srgbClr val="03499E"/>
                </a:solidFill>
                <a:latin typeface="Times New Roman"/>
                <a:cs typeface="Times New Roman"/>
              </a:rPr>
              <a:t> </a:t>
            </a:r>
            <a:r>
              <a:rPr sz="2000" spc="-50" dirty="0">
                <a:solidFill>
                  <a:srgbClr val="03499E"/>
                </a:solidFill>
                <a:latin typeface="Times New Roman"/>
                <a:cs typeface="Times New Roman"/>
              </a:rPr>
              <a:t>1</a:t>
            </a:r>
            <a:endParaRPr sz="2000">
              <a:latin typeface="Times New Roman"/>
              <a:cs typeface="Times New Roman"/>
            </a:endParaRPr>
          </a:p>
          <a:p>
            <a:pPr marL="635" algn="ctr">
              <a:lnSpc>
                <a:spcPts val="2240"/>
              </a:lnSpc>
            </a:pPr>
            <a:r>
              <a:rPr sz="2000" dirty="0">
                <a:solidFill>
                  <a:srgbClr val="03499E"/>
                </a:solidFill>
                <a:latin typeface="Times New Roman"/>
                <a:cs typeface="Times New Roman"/>
              </a:rPr>
              <a:t>túi </a:t>
            </a:r>
            <a:r>
              <a:rPr sz="2000" spc="-25" dirty="0">
                <a:solidFill>
                  <a:srgbClr val="03499E"/>
                </a:solidFill>
                <a:latin typeface="Times New Roman"/>
                <a:cs typeface="Times New Roman"/>
              </a:rPr>
              <a:t>HS</a:t>
            </a:r>
            <a:endParaRPr sz="2000">
              <a:latin typeface="Times New Roman"/>
              <a:cs typeface="Times New Roman"/>
            </a:endParaRPr>
          </a:p>
        </p:txBody>
      </p:sp>
      <p:grpSp>
        <p:nvGrpSpPr>
          <p:cNvPr id="16" name="object 16"/>
          <p:cNvGrpSpPr/>
          <p:nvPr/>
        </p:nvGrpSpPr>
        <p:grpSpPr>
          <a:xfrm>
            <a:off x="1556511" y="4001439"/>
            <a:ext cx="4317365" cy="1059815"/>
            <a:chOff x="1556511" y="4001439"/>
            <a:chExt cx="4317365" cy="1059815"/>
          </a:xfrm>
        </p:grpSpPr>
        <p:sp>
          <p:nvSpPr>
            <p:cNvPr id="17" name="object 17"/>
            <p:cNvSpPr/>
            <p:nvPr/>
          </p:nvSpPr>
          <p:spPr>
            <a:xfrm>
              <a:off x="1569211" y="4014139"/>
              <a:ext cx="4291965" cy="1034415"/>
            </a:xfrm>
            <a:custGeom>
              <a:avLst/>
              <a:gdLst/>
              <a:ahLst/>
              <a:cxnLst/>
              <a:rect l="l" t="t" r="r" b="b"/>
              <a:pathLst>
                <a:path w="4291965" h="1034414">
                  <a:moveTo>
                    <a:pt x="4291965" y="0"/>
                  </a:moveTo>
                  <a:lnTo>
                    <a:pt x="0" y="0"/>
                  </a:lnTo>
                  <a:lnTo>
                    <a:pt x="0" y="1034364"/>
                  </a:lnTo>
                  <a:lnTo>
                    <a:pt x="4291965" y="1034364"/>
                  </a:lnTo>
                  <a:lnTo>
                    <a:pt x="4291965" y="0"/>
                  </a:lnTo>
                  <a:close/>
                </a:path>
              </a:pathLst>
            </a:custGeom>
            <a:solidFill>
              <a:srgbClr val="E9E1D5"/>
            </a:solidFill>
          </p:spPr>
          <p:txBody>
            <a:bodyPr wrap="square" lIns="0" tIns="0" rIns="0" bIns="0" rtlCol="0"/>
            <a:lstStyle/>
            <a:p>
              <a:endParaRPr/>
            </a:p>
          </p:txBody>
        </p:sp>
        <p:sp>
          <p:nvSpPr>
            <p:cNvPr id="18" name="object 18"/>
            <p:cNvSpPr/>
            <p:nvPr/>
          </p:nvSpPr>
          <p:spPr>
            <a:xfrm>
              <a:off x="1569211" y="4014139"/>
              <a:ext cx="4291965" cy="1034415"/>
            </a:xfrm>
            <a:custGeom>
              <a:avLst/>
              <a:gdLst/>
              <a:ahLst/>
              <a:cxnLst/>
              <a:rect l="l" t="t" r="r" b="b"/>
              <a:pathLst>
                <a:path w="4291965" h="1034414">
                  <a:moveTo>
                    <a:pt x="0" y="1034364"/>
                  </a:moveTo>
                  <a:lnTo>
                    <a:pt x="4291965" y="1034364"/>
                  </a:lnTo>
                  <a:lnTo>
                    <a:pt x="4291965" y="0"/>
                  </a:lnTo>
                  <a:lnTo>
                    <a:pt x="0" y="0"/>
                  </a:lnTo>
                  <a:lnTo>
                    <a:pt x="0" y="1034364"/>
                  </a:lnTo>
                  <a:close/>
                </a:path>
              </a:pathLst>
            </a:custGeom>
            <a:ln w="25400">
              <a:solidFill>
                <a:srgbClr val="24548F"/>
              </a:solidFill>
            </a:ln>
          </p:spPr>
          <p:txBody>
            <a:bodyPr wrap="square" lIns="0" tIns="0" rIns="0" bIns="0" rtlCol="0"/>
            <a:lstStyle/>
            <a:p>
              <a:endParaRPr/>
            </a:p>
          </p:txBody>
        </p:sp>
      </p:grpSp>
      <p:sp>
        <p:nvSpPr>
          <p:cNvPr id="19" name="object 19"/>
          <p:cNvSpPr txBox="1"/>
          <p:nvPr/>
        </p:nvSpPr>
        <p:spPr>
          <a:xfrm>
            <a:off x="1793494" y="4209415"/>
            <a:ext cx="3844290" cy="594995"/>
          </a:xfrm>
          <a:prstGeom prst="rect">
            <a:avLst/>
          </a:prstGeom>
        </p:spPr>
        <p:txBody>
          <a:bodyPr vert="horz" wrap="square" lIns="0" tIns="55880" rIns="0" bIns="0" rtlCol="0">
            <a:spAutoFit/>
          </a:bodyPr>
          <a:lstStyle/>
          <a:p>
            <a:pPr marL="1148080" marR="5080" indent="-1135380">
              <a:lnSpc>
                <a:spcPts val="2080"/>
              </a:lnSpc>
              <a:spcBef>
                <a:spcPts val="440"/>
              </a:spcBef>
            </a:pPr>
            <a:r>
              <a:rPr sz="2000" dirty="0">
                <a:solidFill>
                  <a:srgbClr val="03499E"/>
                </a:solidFill>
                <a:latin typeface="Times New Roman"/>
                <a:cs typeface="Times New Roman"/>
              </a:rPr>
              <a:t>Tiêu</a:t>
            </a:r>
            <a:r>
              <a:rPr sz="2000" spc="-15" dirty="0">
                <a:solidFill>
                  <a:srgbClr val="03499E"/>
                </a:solidFill>
                <a:latin typeface="Times New Roman"/>
                <a:cs typeface="Times New Roman"/>
              </a:rPr>
              <a:t> </a:t>
            </a:r>
            <a:r>
              <a:rPr sz="2000" dirty="0">
                <a:solidFill>
                  <a:srgbClr val="03499E"/>
                </a:solidFill>
                <a:latin typeface="Times New Roman"/>
                <a:cs typeface="Times New Roman"/>
              </a:rPr>
              <a:t>chuẩn</a:t>
            </a:r>
            <a:r>
              <a:rPr sz="2000" spc="-30" dirty="0">
                <a:solidFill>
                  <a:srgbClr val="03499E"/>
                </a:solidFill>
                <a:latin typeface="Times New Roman"/>
                <a:cs typeface="Times New Roman"/>
              </a:rPr>
              <a:t> </a:t>
            </a:r>
            <a:r>
              <a:rPr sz="2000" dirty="0">
                <a:solidFill>
                  <a:srgbClr val="03499E"/>
                </a:solidFill>
                <a:latin typeface="Times New Roman"/>
                <a:cs typeface="Times New Roman"/>
              </a:rPr>
              <a:t>đánh</a:t>
            </a:r>
            <a:r>
              <a:rPr sz="2000" spc="-40" dirty="0">
                <a:solidFill>
                  <a:srgbClr val="03499E"/>
                </a:solidFill>
                <a:latin typeface="Times New Roman"/>
                <a:cs typeface="Times New Roman"/>
              </a:rPr>
              <a:t> </a:t>
            </a:r>
            <a:r>
              <a:rPr sz="2000" dirty="0">
                <a:solidFill>
                  <a:srgbClr val="03499E"/>
                </a:solidFill>
                <a:latin typeface="Times New Roman"/>
                <a:cs typeface="Times New Roman"/>
              </a:rPr>
              <a:t>giá</a:t>
            </a:r>
            <a:r>
              <a:rPr sz="2000" spc="-15" dirty="0">
                <a:solidFill>
                  <a:srgbClr val="03499E"/>
                </a:solidFill>
                <a:latin typeface="Times New Roman"/>
                <a:cs typeface="Times New Roman"/>
              </a:rPr>
              <a:t> </a:t>
            </a:r>
            <a:r>
              <a:rPr sz="2000" dirty="0">
                <a:solidFill>
                  <a:srgbClr val="03499E"/>
                </a:solidFill>
                <a:latin typeface="Times New Roman"/>
                <a:cs typeface="Times New Roman"/>
              </a:rPr>
              <a:t>tổng</a:t>
            </a:r>
            <a:r>
              <a:rPr sz="2000" spc="-25" dirty="0">
                <a:solidFill>
                  <a:srgbClr val="03499E"/>
                </a:solidFill>
                <a:latin typeface="Times New Roman"/>
                <a:cs typeface="Times New Roman"/>
              </a:rPr>
              <a:t> </a:t>
            </a:r>
            <a:r>
              <a:rPr sz="2000" dirty="0">
                <a:solidFill>
                  <a:srgbClr val="03499E"/>
                </a:solidFill>
                <a:latin typeface="Times New Roman"/>
                <a:cs typeface="Times New Roman"/>
              </a:rPr>
              <a:t>hợp</a:t>
            </a:r>
            <a:r>
              <a:rPr sz="2000" spc="-30" dirty="0">
                <a:solidFill>
                  <a:srgbClr val="03499E"/>
                </a:solidFill>
                <a:latin typeface="Times New Roman"/>
                <a:cs typeface="Times New Roman"/>
              </a:rPr>
              <a:t> </a:t>
            </a:r>
            <a:r>
              <a:rPr sz="2000" dirty="0">
                <a:solidFill>
                  <a:srgbClr val="03499E"/>
                </a:solidFill>
                <a:latin typeface="Times New Roman"/>
                <a:cs typeface="Times New Roman"/>
              </a:rPr>
              <a:t>(PP</a:t>
            </a:r>
            <a:r>
              <a:rPr sz="2000" spc="-100" dirty="0">
                <a:solidFill>
                  <a:srgbClr val="03499E"/>
                </a:solidFill>
                <a:latin typeface="Times New Roman"/>
                <a:cs typeface="Times New Roman"/>
              </a:rPr>
              <a:t> </a:t>
            </a:r>
            <a:r>
              <a:rPr sz="2000" spc="-25" dirty="0">
                <a:solidFill>
                  <a:srgbClr val="03499E"/>
                </a:solidFill>
                <a:latin typeface="Times New Roman"/>
                <a:cs typeface="Times New Roman"/>
              </a:rPr>
              <a:t>kết </a:t>
            </a:r>
            <a:r>
              <a:rPr sz="2000" dirty="0">
                <a:solidFill>
                  <a:srgbClr val="03499E"/>
                </a:solidFill>
                <a:latin typeface="Times New Roman"/>
                <a:cs typeface="Times New Roman"/>
              </a:rPr>
              <a:t>hợp</a:t>
            </a:r>
            <a:r>
              <a:rPr sz="2000" spc="-25" dirty="0">
                <a:solidFill>
                  <a:srgbClr val="03499E"/>
                </a:solidFill>
                <a:latin typeface="Times New Roman"/>
                <a:cs typeface="Times New Roman"/>
              </a:rPr>
              <a:t> </a:t>
            </a:r>
            <a:r>
              <a:rPr sz="2000" dirty="0">
                <a:solidFill>
                  <a:srgbClr val="03499E"/>
                </a:solidFill>
                <a:latin typeface="Times New Roman"/>
                <a:cs typeface="Times New Roman"/>
              </a:rPr>
              <a:t>KT</a:t>
            </a:r>
            <a:r>
              <a:rPr sz="2000" spc="-50" dirty="0">
                <a:solidFill>
                  <a:srgbClr val="03499E"/>
                </a:solidFill>
                <a:latin typeface="Times New Roman"/>
                <a:cs typeface="Times New Roman"/>
              </a:rPr>
              <a:t> </a:t>
            </a:r>
            <a:r>
              <a:rPr sz="2000" dirty="0">
                <a:solidFill>
                  <a:srgbClr val="03499E"/>
                </a:solidFill>
                <a:latin typeface="Times New Roman"/>
                <a:cs typeface="Times New Roman"/>
              </a:rPr>
              <a:t>và</a:t>
            </a:r>
            <a:r>
              <a:rPr sz="2000" spc="-10" dirty="0">
                <a:solidFill>
                  <a:srgbClr val="03499E"/>
                </a:solidFill>
                <a:latin typeface="Times New Roman"/>
                <a:cs typeface="Times New Roman"/>
              </a:rPr>
              <a:t> </a:t>
            </a:r>
            <a:r>
              <a:rPr sz="2000" spc="-20" dirty="0">
                <a:solidFill>
                  <a:srgbClr val="03499E"/>
                </a:solidFill>
                <a:latin typeface="Times New Roman"/>
                <a:cs typeface="Times New Roman"/>
              </a:rPr>
              <a:t>giá)</a:t>
            </a:r>
            <a:endParaRPr sz="2000">
              <a:latin typeface="Times New Roman"/>
              <a:cs typeface="Times New Roman"/>
            </a:endParaRPr>
          </a:p>
        </p:txBody>
      </p:sp>
      <p:grpSp>
        <p:nvGrpSpPr>
          <p:cNvPr id="20" name="object 20"/>
          <p:cNvGrpSpPr/>
          <p:nvPr/>
        </p:nvGrpSpPr>
        <p:grpSpPr>
          <a:xfrm>
            <a:off x="6338696" y="2888132"/>
            <a:ext cx="5001260" cy="1289050"/>
            <a:chOff x="6338696" y="2888132"/>
            <a:chExt cx="5001260" cy="1289050"/>
          </a:xfrm>
        </p:grpSpPr>
        <p:sp>
          <p:nvSpPr>
            <p:cNvPr id="21" name="object 21"/>
            <p:cNvSpPr/>
            <p:nvPr/>
          </p:nvSpPr>
          <p:spPr>
            <a:xfrm>
              <a:off x="6351396" y="2900832"/>
              <a:ext cx="4975860" cy="1263650"/>
            </a:xfrm>
            <a:custGeom>
              <a:avLst/>
              <a:gdLst/>
              <a:ahLst/>
              <a:cxnLst/>
              <a:rect l="l" t="t" r="r" b="b"/>
              <a:pathLst>
                <a:path w="4975859" h="1263650">
                  <a:moveTo>
                    <a:pt x="4975733" y="0"/>
                  </a:moveTo>
                  <a:lnTo>
                    <a:pt x="0" y="0"/>
                  </a:lnTo>
                  <a:lnTo>
                    <a:pt x="0" y="1263497"/>
                  </a:lnTo>
                  <a:lnTo>
                    <a:pt x="4975733" y="1263497"/>
                  </a:lnTo>
                  <a:lnTo>
                    <a:pt x="4975733" y="0"/>
                  </a:lnTo>
                  <a:close/>
                </a:path>
              </a:pathLst>
            </a:custGeom>
            <a:solidFill>
              <a:srgbClr val="E9E1D5"/>
            </a:solidFill>
          </p:spPr>
          <p:txBody>
            <a:bodyPr wrap="square" lIns="0" tIns="0" rIns="0" bIns="0" rtlCol="0"/>
            <a:lstStyle/>
            <a:p>
              <a:endParaRPr/>
            </a:p>
          </p:txBody>
        </p:sp>
        <p:sp>
          <p:nvSpPr>
            <p:cNvPr id="22" name="object 22"/>
            <p:cNvSpPr/>
            <p:nvPr/>
          </p:nvSpPr>
          <p:spPr>
            <a:xfrm>
              <a:off x="6351396" y="2900832"/>
              <a:ext cx="4975860" cy="1263650"/>
            </a:xfrm>
            <a:custGeom>
              <a:avLst/>
              <a:gdLst/>
              <a:ahLst/>
              <a:cxnLst/>
              <a:rect l="l" t="t" r="r" b="b"/>
              <a:pathLst>
                <a:path w="4975859" h="1263650">
                  <a:moveTo>
                    <a:pt x="0" y="1263497"/>
                  </a:moveTo>
                  <a:lnTo>
                    <a:pt x="4975733" y="1263497"/>
                  </a:lnTo>
                  <a:lnTo>
                    <a:pt x="4975733" y="0"/>
                  </a:lnTo>
                  <a:lnTo>
                    <a:pt x="0" y="0"/>
                  </a:lnTo>
                  <a:lnTo>
                    <a:pt x="0" y="1263497"/>
                  </a:lnTo>
                  <a:close/>
                </a:path>
              </a:pathLst>
            </a:custGeom>
            <a:ln w="25400">
              <a:solidFill>
                <a:srgbClr val="24548F"/>
              </a:solidFill>
            </a:ln>
          </p:spPr>
          <p:txBody>
            <a:bodyPr wrap="square" lIns="0" tIns="0" rIns="0" bIns="0" rtlCol="0"/>
            <a:lstStyle/>
            <a:p>
              <a:endParaRPr/>
            </a:p>
          </p:txBody>
        </p:sp>
      </p:grpSp>
      <p:sp>
        <p:nvSpPr>
          <p:cNvPr id="23" name="object 23"/>
          <p:cNvSpPr txBox="1"/>
          <p:nvPr/>
        </p:nvSpPr>
        <p:spPr>
          <a:xfrm>
            <a:off x="6353683" y="2947797"/>
            <a:ext cx="4971415" cy="1120775"/>
          </a:xfrm>
          <a:prstGeom prst="rect">
            <a:avLst/>
          </a:prstGeom>
        </p:spPr>
        <p:txBody>
          <a:bodyPr vert="horz" wrap="square" lIns="0" tIns="54610" rIns="0" bIns="0" rtlCol="0">
            <a:spAutoFit/>
          </a:bodyPr>
          <a:lstStyle/>
          <a:p>
            <a:pPr marL="12065" marR="5080" algn="ctr">
              <a:lnSpc>
                <a:spcPct val="86300"/>
              </a:lnSpc>
              <a:spcBef>
                <a:spcPts val="430"/>
              </a:spcBef>
            </a:pPr>
            <a:r>
              <a:rPr sz="2000" dirty="0">
                <a:solidFill>
                  <a:srgbClr val="03499E"/>
                </a:solidFill>
                <a:latin typeface="Times New Roman"/>
                <a:cs typeface="Times New Roman"/>
              </a:rPr>
              <a:t>Đối</a:t>
            </a:r>
            <a:r>
              <a:rPr sz="2000" spc="-20" dirty="0">
                <a:solidFill>
                  <a:srgbClr val="03499E"/>
                </a:solidFill>
                <a:latin typeface="Times New Roman"/>
                <a:cs typeface="Times New Roman"/>
              </a:rPr>
              <a:t> </a:t>
            </a:r>
            <a:r>
              <a:rPr sz="2000" dirty="0">
                <a:solidFill>
                  <a:srgbClr val="03499E"/>
                </a:solidFill>
                <a:latin typeface="Times New Roman"/>
                <a:cs typeface="Times New Roman"/>
              </a:rPr>
              <a:t>với</a:t>
            </a:r>
            <a:r>
              <a:rPr sz="2000" spc="-15" dirty="0">
                <a:solidFill>
                  <a:srgbClr val="03499E"/>
                </a:solidFill>
                <a:latin typeface="Times New Roman"/>
                <a:cs typeface="Times New Roman"/>
              </a:rPr>
              <a:t> </a:t>
            </a:r>
            <a:r>
              <a:rPr sz="2000" dirty="0">
                <a:solidFill>
                  <a:srgbClr val="03499E"/>
                </a:solidFill>
                <a:latin typeface="Times New Roman"/>
                <a:cs typeface="Times New Roman"/>
              </a:rPr>
              <a:t>gói</a:t>
            </a:r>
            <a:r>
              <a:rPr sz="2000" spc="-15" dirty="0">
                <a:solidFill>
                  <a:srgbClr val="03499E"/>
                </a:solidFill>
                <a:latin typeface="Times New Roman"/>
                <a:cs typeface="Times New Roman"/>
              </a:rPr>
              <a:t> </a:t>
            </a:r>
            <a:r>
              <a:rPr sz="2000" dirty="0">
                <a:solidFill>
                  <a:srgbClr val="03499E"/>
                </a:solidFill>
                <a:latin typeface="Times New Roman"/>
                <a:cs typeface="Times New Roman"/>
              </a:rPr>
              <a:t>thầu</a:t>
            </a:r>
            <a:r>
              <a:rPr sz="2000" spc="-15" dirty="0">
                <a:solidFill>
                  <a:srgbClr val="03499E"/>
                </a:solidFill>
                <a:latin typeface="Times New Roman"/>
                <a:cs typeface="Times New Roman"/>
              </a:rPr>
              <a:t> </a:t>
            </a:r>
            <a:r>
              <a:rPr sz="2000" dirty="0">
                <a:solidFill>
                  <a:srgbClr val="03499E"/>
                </a:solidFill>
                <a:latin typeface="Times New Roman"/>
                <a:cs typeface="Times New Roman"/>
              </a:rPr>
              <a:t>xây lắp,</a:t>
            </a:r>
            <a:r>
              <a:rPr sz="2000" spc="-5" dirty="0">
                <a:solidFill>
                  <a:srgbClr val="03499E"/>
                </a:solidFill>
                <a:latin typeface="Times New Roman"/>
                <a:cs typeface="Times New Roman"/>
              </a:rPr>
              <a:t> </a:t>
            </a:r>
            <a:r>
              <a:rPr sz="2000" dirty="0">
                <a:solidFill>
                  <a:srgbClr val="03499E"/>
                </a:solidFill>
                <a:latin typeface="Times New Roman"/>
                <a:cs typeface="Times New Roman"/>
              </a:rPr>
              <a:t>mua</a:t>
            </a:r>
            <a:r>
              <a:rPr sz="2000" spc="5" dirty="0">
                <a:solidFill>
                  <a:srgbClr val="03499E"/>
                </a:solidFill>
                <a:latin typeface="Times New Roman"/>
                <a:cs typeface="Times New Roman"/>
              </a:rPr>
              <a:t> </a:t>
            </a:r>
            <a:r>
              <a:rPr sz="2000" dirty="0">
                <a:solidFill>
                  <a:srgbClr val="03499E"/>
                </a:solidFill>
                <a:latin typeface="Times New Roman"/>
                <a:cs typeface="Times New Roman"/>
              </a:rPr>
              <a:t>sắm</a:t>
            </a:r>
            <a:r>
              <a:rPr sz="2000" spc="-15" dirty="0">
                <a:solidFill>
                  <a:srgbClr val="03499E"/>
                </a:solidFill>
                <a:latin typeface="Times New Roman"/>
                <a:cs typeface="Times New Roman"/>
              </a:rPr>
              <a:t> </a:t>
            </a:r>
            <a:r>
              <a:rPr sz="2000" dirty="0">
                <a:solidFill>
                  <a:srgbClr val="03499E"/>
                </a:solidFill>
                <a:latin typeface="Times New Roman"/>
                <a:cs typeface="Times New Roman"/>
              </a:rPr>
              <a:t>hàng</a:t>
            </a:r>
            <a:r>
              <a:rPr sz="2000" spc="-15" dirty="0">
                <a:solidFill>
                  <a:srgbClr val="03499E"/>
                </a:solidFill>
                <a:latin typeface="Times New Roman"/>
                <a:cs typeface="Times New Roman"/>
              </a:rPr>
              <a:t> </a:t>
            </a:r>
            <a:r>
              <a:rPr sz="2000" dirty="0">
                <a:solidFill>
                  <a:srgbClr val="03499E"/>
                </a:solidFill>
                <a:latin typeface="Times New Roman"/>
                <a:cs typeface="Times New Roman"/>
              </a:rPr>
              <a:t>hóa,</a:t>
            </a:r>
            <a:r>
              <a:rPr sz="2000" spc="-20" dirty="0">
                <a:solidFill>
                  <a:srgbClr val="03499E"/>
                </a:solidFill>
                <a:latin typeface="Times New Roman"/>
                <a:cs typeface="Times New Roman"/>
              </a:rPr>
              <a:t> </a:t>
            </a:r>
            <a:r>
              <a:rPr sz="2000" spc="-25" dirty="0">
                <a:solidFill>
                  <a:srgbClr val="03499E"/>
                </a:solidFill>
                <a:latin typeface="Times New Roman"/>
                <a:cs typeface="Times New Roman"/>
              </a:rPr>
              <a:t>phi </a:t>
            </a:r>
            <a:r>
              <a:rPr sz="2000" dirty="0">
                <a:solidFill>
                  <a:srgbClr val="03499E"/>
                </a:solidFill>
                <a:latin typeface="Times New Roman"/>
                <a:cs typeface="Times New Roman"/>
              </a:rPr>
              <a:t>tư</a:t>
            </a:r>
            <a:r>
              <a:rPr sz="2000" spc="-10" dirty="0">
                <a:solidFill>
                  <a:srgbClr val="03499E"/>
                </a:solidFill>
                <a:latin typeface="Times New Roman"/>
                <a:cs typeface="Times New Roman"/>
              </a:rPr>
              <a:t> </a:t>
            </a:r>
            <a:r>
              <a:rPr sz="2000" dirty="0">
                <a:solidFill>
                  <a:srgbClr val="03499E"/>
                </a:solidFill>
                <a:latin typeface="Times New Roman"/>
                <a:cs typeface="Times New Roman"/>
              </a:rPr>
              <a:t>vấn,</a:t>
            </a:r>
            <a:r>
              <a:rPr sz="2000" spc="-15" dirty="0">
                <a:solidFill>
                  <a:srgbClr val="03499E"/>
                </a:solidFill>
                <a:latin typeface="Times New Roman"/>
                <a:cs typeface="Times New Roman"/>
              </a:rPr>
              <a:t> </a:t>
            </a:r>
            <a:r>
              <a:rPr sz="2000" dirty="0">
                <a:solidFill>
                  <a:srgbClr val="03499E"/>
                </a:solidFill>
                <a:latin typeface="Times New Roman"/>
                <a:cs typeface="Times New Roman"/>
              </a:rPr>
              <a:t>hỗn</a:t>
            </a:r>
            <a:r>
              <a:rPr sz="2000" spc="-10" dirty="0">
                <a:solidFill>
                  <a:srgbClr val="03499E"/>
                </a:solidFill>
                <a:latin typeface="Times New Roman"/>
                <a:cs typeface="Times New Roman"/>
              </a:rPr>
              <a:t> </a:t>
            </a:r>
            <a:r>
              <a:rPr sz="2000" dirty="0">
                <a:solidFill>
                  <a:srgbClr val="03499E"/>
                </a:solidFill>
                <a:latin typeface="Times New Roman"/>
                <a:cs typeface="Times New Roman"/>
              </a:rPr>
              <a:t>hợp:</a:t>
            </a:r>
            <a:r>
              <a:rPr sz="2000" spc="-50" dirty="0">
                <a:solidFill>
                  <a:srgbClr val="03499E"/>
                </a:solidFill>
                <a:latin typeface="Times New Roman"/>
                <a:cs typeface="Times New Roman"/>
              </a:rPr>
              <a:t> </a:t>
            </a:r>
            <a:r>
              <a:rPr sz="2000" dirty="0">
                <a:solidFill>
                  <a:srgbClr val="03499E"/>
                </a:solidFill>
                <a:latin typeface="Times New Roman"/>
                <a:cs typeface="Times New Roman"/>
              </a:rPr>
              <a:t>Tỷ</a:t>
            </a:r>
            <a:r>
              <a:rPr sz="2000" spc="-10" dirty="0">
                <a:solidFill>
                  <a:srgbClr val="03499E"/>
                </a:solidFill>
                <a:latin typeface="Times New Roman"/>
                <a:cs typeface="Times New Roman"/>
              </a:rPr>
              <a:t> </a:t>
            </a:r>
            <a:r>
              <a:rPr sz="2000" dirty="0">
                <a:solidFill>
                  <a:srgbClr val="03499E"/>
                </a:solidFill>
                <a:latin typeface="Times New Roman"/>
                <a:cs typeface="Times New Roman"/>
              </a:rPr>
              <a:t>trọng</a:t>
            </a:r>
            <a:r>
              <a:rPr sz="2000" spc="-10" dirty="0">
                <a:solidFill>
                  <a:srgbClr val="03499E"/>
                </a:solidFill>
                <a:latin typeface="Times New Roman"/>
                <a:cs typeface="Times New Roman"/>
              </a:rPr>
              <a:t> </a:t>
            </a:r>
            <a:r>
              <a:rPr sz="2000" dirty="0">
                <a:solidFill>
                  <a:srgbClr val="03499E"/>
                </a:solidFill>
                <a:latin typeface="Times New Roman"/>
                <a:cs typeface="Times New Roman"/>
              </a:rPr>
              <a:t>điểm</a:t>
            </a:r>
            <a:r>
              <a:rPr sz="2000" spc="-15" dirty="0">
                <a:solidFill>
                  <a:srgbClr val="03499E"/>
                </a:solidFill>
                <a:latin typeface="Times New Roman"/>
                <a:cs typeface="Times New Roman"/>
              </a:rPr>
              <a:t> </a:t>
            </a:r>
            <a:r>
              <a:rPr sz="2000" dirty="0">
                <a:solidFill>
                  <a:srgbClr val="03499E"/>
                </a:solidFill>
                <a:latin typeface="Times New Roman"/>
                <a:cs typeface="Times New Roman"/>
              </a:rPr>
              <a:t>về</a:t>
            </a:r>
            <a:r>
              <a:rPr sz="2000" spc="5" dirty="0">
                <a:solidFill>
                  <a:srgbClr val="03499E"/>
                </a:solidFill>
                <a:latin typeface="Times New Roman"/>
                <a:cs typeface="Times New Roman"/>
              </a:rPr>
              <a:t> </a:t>
            </a:r>
            <a:r>
              <a:rPr sz="2000" dirty="0">
                <a:solidFill>
                  <a:srgbClr val="03499E"/>
                </a:solidFill>
                <a:latin typeface="Times New Roman"/>
                <a:cs typeface="Times New Roman"/>
              </a:rPr>
              <a:t>kỹ</a:t>
            </a:r>
            <a:r>
              <a:rPr sz="2000" spc="-10" dirty="0">
                <a:solidFill>
                  <a:srgbClr val="03499E"/>
                </a:solidFill>
                <a:latin typeface="Times New Roman"/>
                <a:cs typeface="Times New Roman"/>
              </a:rPr>
              <a:t> </a:t>
            </a:r>
            <a:r>
              <a:rPr sz="2000" dirty="0">
                <a:solidFill>
                  <a:srgbClr val="03499E"/>
                </a:solidFill>
                <a:latin typeface="Times New Roman"/>
                <a:cs typeface="Times New Roman"/>
              </a:rPr>
              <a:t>thuật</a:t>
            </a:r>
            <a:r>
              <a:rPr sz="2000" spc="-10" dirty="0">
                <a:solidFill>
                  <a:srgbClr val="03499E"/>
                </a:solidFill>
                <a:latin typeface="Times New Roman"/>
                <a:cs typeface="Times New Roman"/>
              </a:rPr>
              <a:t> </a:t>
            </a:r>
            <a:r>
              <a:rPr sz="2000" spc="-25" dirty="0">
                <a:solidFill>
                  <a:srgbClr val="03499E"/>
                </a:solidFill>
                <a:latin typeface="Times New Roman"/>
                <a:cs typeface="Times New Roman"/>
              </a:rPr>
              <a:t>(K) </a:t>
            </a:r>
            <a:r>
              <a:rPr sz="2000" dirty="0">
                <a:solidFill>
                  <a:srgbClr val="03499E"/>
                </a:solidFill>
                <a:latin typeface="Times New Roman"/>
                <a:cs typeface="Times New Roman"/>
              </a:rPr>
              <a:t>từ</a:t>
            </a:r>
            <a:r>
              <a:rPr sz="2000" spc="5" dirty="0">
                <a:solidFill>
                  <a:srgbClr val="03499E"/>
                </a:solidFill>
                <a:latin typeface="Times New Roman"/>
                <a:cs typeface="Times New Roman"/>
              </a:rPr>
              <a:t> </a:t>
            </a:r>
            <a:r>
              <a:rPr sz="2000" dirty="0">
                <a:solidFill>
                  <a:srgbClr val="03499E"/>
                </a:solidFill>
                <a:latin typeface="Times New Roman"/>
                <a:cs typeface="Times New Roman"/>
              </a:rPr>
              <a:t>10%</a:t>
            </a:r>
            <a:r>
              <a:rPr sz="2000" spc="-15" dirty="0">
                <a:solidFill>
                  <a:srgbClr val="03499E"/>
                </a:solidFill>
                <a:latin typeface="Times New Roman"/>
                <a:cs typeface="Times New Roman"/>
              </a:rPr>
              <a:t> </a:t>
            </a:r>
            <a:r>
              <a:rPr sz="2000" dirty="0">
                <a:solidFill>
                  <a:srgbClr val="03499E"/>
                </a:solidFill>
                <a:latin typeface="Times New Roman"/>
                <a:cs typeface="Times New Roman"/>
              </a:rPr>
              <a:t>đến</a:t>
            </a:r>
            <a:r>
              <a:rPr sz="2000" spc="5" dirty="0">
                <a:solidFill>
                  <a:srgbClr val="03499E"/>
                </a:solidFill>
                <a:latin typeface="Times New Roman"/>
                <a:cs typeface="Times New Roman"/>
              </a:rPr>
              <a:t> </a:t>
            </a:r>
            <a:r>
              <a:rPr sz="2000" dirty="0">
                <a:solidFill>
                  <a:srgbClr val="03499E"/>
                </a:solidFill>
                <a:latin typeface="Times New Roman"/>
                <a:cs typeface="Times New Roman"/>
              </a:rPr>
              <a:t>30%,</a:t>
            </a:r>
            <a:r>
              <a:rPr sz="2000" spc="-10" dirty="0">
                <a:solidFill>
                  <a:srgbClr val="03499E"/>
                </a:solidFill>
                <a:latin typeface="Times New Roman"/>
                <a:cs typeface="Times New Roman"/>
              </a:rPr>
              <a:t> </a:t>
            </a:r>
            <a:r>
              <a:rPr sz="2000" dirty="0">
                <a:solidFill>
                  <a:srgbClr val="03499E"/>
                </a:solidFill>
                <a:latin typeface="Times New Roman"/>
                <a:cs typeface="Times New Roman"/>
              </a:rPr>
              <a:t>tỷ</a:t>
            </a:r>
            <a:r>
              <a:rPr sz="2000" spc="-5" dirty="0">
                <a:solidFill>
                  <a:srgbClr val="03499E"/>
                </a:solidFill>
                <a:latin typeface="Times New Roman"/>
                <a:cs typeface="Times New Roman"/>
              </a:rPr>
              <a:t> </a:t>
            </a:r>
            <a:r>
              <a:rPr sz="2000" dirty="0">
                <a:solidFill>
                  <a:srgbClr val="03499E"/>
                </a:solidFill>
                <a:latin typeface="Times New Roman"/>
                <a:cs typeface="Times New Roman"/>
              </a:rPr>
              <a:t>trọng</a:t>
            </a:r>
            <a:r>
              <a:rPr sz="2000" spc="-25" dirty="0">
                <a:solidFill>
                  <a:srgbClr val="03499E"/>
                </a:solidFill>
                <a:latin typeface="Times New Roman"/>
                <a:cs typeface="Times New Roman"/>
              </a:rPr>
              <a:t> </a:t>
            </a:r>
            <a:r>
              <a:rPr sz="2000" dirty="0">
                <a:solidFill>
                  <a:srgbClr val="03499E"/>
                </a:solidFill>
                <a:latin typeface="Times New Roman"/>
                <a:cs typeface="Times New Roman"/>
              </a:rPr>
              <a:t>điểm</a:t>
            </a:r>
            <a:r>
              <a:rPr sz="2000" spc="-10" dirty="0">
                <a:solidFill>
                  <a:srgbClr val="03499E"/>
                </a:solidFill>
                <a:latin typeface="Times New Roman"/>
                <a:cs typeface="Times New Roman"/>
              </a:rPr>
              <a:t> </a:t>
            </a:r>
            <a:r>
              <a:rPr sz="2000" dirty="0">
                <a:solidFill>
                  <a:srgbClr val="03499E"/>
                </a:solidFill>
                <a:latin typeface="Times New Roman"/>
                <a:cs typeface="Times New Roman"/>
              </a:rPr>
              <a:t>về</a:t>
            </a:r>
            <a:r>
              <a:rPr sz="2000" spc="-5" dirty="0">
                <a:solidFill>
                  <a:srgbClr val="03499E"/>
                </a:solidFill>
                <a:latin typeface="Times New Roman"/>
                <a:cs typeface="Times New Roman"/>
              </a:rPr>
              <a:t> </a:t>
            </a:r>
            <a:r>
              <a:rPr sz="2000" dirty="0">
                <a:solidFill>
                  <a:srgbClr val="03499E"/>
                </a:solidFill>
                <a:latin typeface="Times New Roman"/>
                <a:cs typeface="Times New Roman"/>
              </a:rPr>
              <a:t>giá</a:t>
            </a:r>
            <a:r>
              <a:rPr sz="2000" spc="-10" dirty="0">
                <a:solidFill>
                  <a:srgbClr val="03499E"/>
                </a:solidFill>
                <a:latin typeface="Times New Roman"/>
                <a:cs typeface="Times New Roman"/>
              </a:rPr>
              <a:t> </a:t>
            </a:r>
            <a:r>
              <a:rPr sz="2000" dirty="0">
                <a:solidFill>
                  <a:srgbClr val="03499E"/>
                </a:solidFill>
                <a:latin typeface="Times New Roman"/>
                <a:cs typeface="Times New Roman"/>
              </a:rPr>
              <a:t>(T)</a:t>
            </a:r>
            <a:r>
              <a:rPr sz="2000" spc="10" dirty="0">
                <a:solidFill>
                  <a:srgbClr val="03499E"/>
                </a:solidFill>
                <a:latin typeface="Times New Roman"/>
                <a:cs typeface="Times New Roman"/>
              </a:rPr>
              <a:t> </a:t>
            </a:r>
            <a:r>
              <a:rPr sz="2000" spc="-25" dirty="0">
                <a:solidFill>
                  <a:srgbClr val="03499E"/>
                </a:solidFill>
                <a:latin typeface="Times New Roman"/>
                <a:cs typeface="Times New Roman"/>
              </a:rPr>
              <a:t>từ </a:t>
            </a:r>
            <a:r>
              <a:rPr sz="2000" dirty="0">
                <a:solidFill>
                  <a:srgbClr val="03499E"/>
                </a:solidFill>
                <a:latin typeface="Times New Roman"/>
                <a:cs typeface="Times New Roman"/>
              </a:rPr>
              <a:t>70%</a:t>
            </a:r>
            <a:r>
              <a:rPr sz="2000" spc="-35" dirty="0">
                <a:solidFill>
                  <a:srgbClr val="03499E"/>
                </a:solidFill>
                <a:latin typeface="Times New Roman"/>
                <a:cs typeface="Times New Roman"/>
              </a:rPr>
              <a:t> </a:t>
            </a:r>
            <a:r>
              <a:rPr sz="2000" dirty="0">
                <a:solidFill>
                  <a:srgbClr val="03499E"/>
                </a:solidFill>
                <a:latin typeface="Times New Roman"/>
                <a:cs typeface="Times New Roman"/>
              </a:rPr>
              <a:t>đến</a:t>
            </a:r>
            <a:r>
              <a:rPr sz="2000" spc="-5" dirty="0">
                <a:solidFill>
                  <a:srgbClr val="03499E"/>
                </a:solidFill>
                <a:latin typeface="Times New Roman"/>
                <a:cs typeface="Times New Roman"/>
              </a:rPr>
              <a:t> </a:t>
            </a:r>
            <a:r>
              <a:rPr sz="2000" spc="-25" dirty="0">
                <a:solidFill>
                  <a:srgbClr val="03499E"/>
                </a:solidFill>
                <a:latin typeface="Times New Roman"/>
                <a:cs typeface="Times New Roman"/>
              </a:rPr>
              <a:t>90%</a:t>
            </a:r>
            <a:endParaRPr sz="2000">
              <a:latin typeface="Times New Roman"/>
              <a:cs typeface="Times New Roman"/>
            </a:endParaRPr>
          </a:p>
        </p:txBody>
      </p:sp>
      <p:grpSp>
        <p:nvGrpSpPr>
          <p:cNvPr id="24" name="object 24"/>
          <p:cNvGrpSpPr/>
          <p:nvPr/>
        </p:nvGrpSpPr>
        <p:grpSpPr>
          <a:xfrm>
            <a:off x="6338696" y="4338485"/>
            <a:ext cx="5001260" cy="866140"/>
            <a:chOff x="6338696" y="4338485"/>
            <a:chExt cx="5001260" cy="866140"/>
          </a:xfrm>
        </p:grpSpPr>
        <p:sp>
          <p:nvSpPr>
            <p:cNvPr id="25" name="object 25"/>
            <p:cNvSpPr/>
            <p:nvPr/>
          </p:nvSpPr>
          <p:spPr>
            <a:xfrm>
              <a:off x="6351396" y="4351185"/>
              <a:ext cx="4975860" cy="840740"/>
            </a:xfrm>
            <a:custGeom>
              <a:avLst/>
              <a:gdLst/>
              <a:ahLst/>
              <a:cxnLst/>
              <a:rect l="l" t="t" r="r" b="b"/>
              <a:pathLst>
                <a:path w="4975859" h="840739">
                  <a:moveTo>
                    <a:pt x="4975733" y="0"/>
                  </a:moveTo>
                  <a:lnTo>
                    <a:pt x="0" y="0"/>
                  </a:lnTo>
                  <a:lnTo>
                    <a:pt x="0" y="840320"/>
                  </a:lnTo>
                  <a:lnTo>
                    <a:pt x="4975733" y="840320"/>
                  </a:lnTo>
                  <a:lnTo>
                    <a:pt x="4975733" y="0"/>
                  </a:lnTo>
                  <a:close/>
                </a:path>
              </a:pathLst>
            </a:custGeom>
            <a:solidFill>
              <a:srgbClr val="E9E1D5"/>
            </a:solidFill>
          </p:spPr>
          <p:txBody>
            <a:bodyPr wrap="square" lIns="0" tIns="0" rIns="0" bIns="0" rtlCol="0"/>
            <a:lstStyle/>
            <a:p>
              <a:endParaRPr/>
            </a:p>
          </p:txBody>
        </p:sp>
        <p:sp>
          <p:nvSpPr>
            <p:cNvPr id="26" name="object 26"/>
            <p:cNvSpPr/>
            <p:nvPr/>
          </p:nvSpPr>
          <p:spPr>
            <a:xfrm>
              <a:off x="6351396" y="4351185"/>
              <a:ext cx="4975860" cy="840740"/>
            </a:xfrm>
            <a:custGeom>
              <a:avLst/>
              <a:gdLst/>
              <a:ahLst/>
              <a:cxnLst/>
              <a:rect l="l" t="t" r="r" b="b"/>
              <a:pathLst>
                <a:path w="4975859" h="840739">
                  <a:moveTo>
                    <a:pt x="0" y="840320"/>
                  </a:moveTo>
                  <a:lnTo>
                    <a:pt x="4975733" y="840320"/>
                  </a:lnTo>
                  <a:lnTo>
                    <a:pt x="4975733" y="0"/>
                  </a:lnTo>
                  <a:lnTo>
                    <a:pt x="0" y="0"/>
                  </a:lnTo>
                  <a:lnTo>
                    <a:pt x="0" y="840320"/>
                  </a:lnTo>
                  <a:close/>
                </a:path>
              </a:pathLst>
            </a:custGeom>
            <a:ln w="25399">
              <a:solidFill>
                <a:srgbClr val="24548F"/>
              </a:solidFill>
            </a:ln>
          </p:spPr>
          <p:txBody>
            <a:bodyPr wrap="square" lIns="0" tIns="0" rIns="0" bIns="0" rtlCol="0"/>
            <a:lstStyle/>
            <a:p>
              <a:endParaRPr/>
            </a:p>
          </p:txBody>
        </p:sp>
      </p:grpSp>
      <p:sp>
        <p:nvSpPr>
          <p:cNvPr id="27" name="object 27"/>
          <p:cNvSpPr txBox="1"/>
          <p:nvPr/>
        </p:nvSpPr>
        <p:spPr>
          <a:xfrm>
            <a:off x="6367398" y="4318253"/>
            <a:ext cx="4942205" cy="856615"/>
          </a:xfrm>
          <a:prstGeom prst="rect">
            <a:avLst/>
          </a:prstGeom>
        </p:spPr>
        <p:txBody>
          <a:bodyPr vert="horz" wrap="square" lIns="0" tIns="55880" rIns="0" bIns="0" rtlCol="0">
            <a:spAutoFit/>
          </a:bodyPr>
          <a:lstStyle/>
          <a:p>
            <a:pPr marL="42545" marR="5080" indent="-30480">
              <a:lnSpc>
                <a:spcPts val="2080"/>
              </a:lnSpc>
              <a:spcBef>
                <a:spcPts val="440"/>
              </a:spcBef>
            </a:pPr>
            <a:r>
              <a:rPr sz="2000" dirty="0">
                <a:solidFill>
                  <a:srgbClr val="03499E"/>
                </a:solidFill>
                <a:latin typeface="Times New Roman"/>
                <a:cs typeface="Times New Roman"/>
              </a:rPr>
              <a:t>Đối</a:t>
            </a:r>
            <a:r>
              <a:rPr sz="2000" spc="-20" dirty="0">
                <a:solidFill>
                  <a:srgbClr val="03499E"/>
                </a:solidFill>
                <a:latin typeface="Times New Roman"/>
                <a:cs typeface="Times New Roman"/>
              </a:rPr>
              <a:t> </a:t>
            </a:r>
            <a:r>
              <a:rPr sz="2000" dirty="0">
                <a:solidFill>
                  <a:srgbClr val="03499E"/>
                </a:solidFill>
                <a:latin typeface="Times New Roman"/>
                <a:cs typeface="Times New Roman"/>
              </a:rPr>
              <a:t>với</a:t>
            </a:r>
            <a:r>
              <a:rPr sz="2000" spc="-15" dirty="0">
                <a:solidFill>
                  <a:srgbClr val="03499E"/>
                </a:solidFill>
                <a:latin typeface="Times New Roman"/>
                <a:cs typeface="Times New Roman"/>
              </a:rPr>
              <a:t> </a:t>
            </a:r>
            <a:r>
              <a:rPr sz="2000" dirty="0">
                <a:solidFill>
                  <a:srgbClr val="03499E"/>
                </a:solidFill>
                <a:latin typeface="Times New Roman"/>
                <a:cs typeface="Times New Roman"/>
              </a:rPr>
              <a:t>gói</a:t>
            </a:r>
            <a:r>
              <a:rPr sz="2000" spc="-15" dirty="0">
                <a:solidFill>
                  <a:srgbClr val="03499E"/>
                </a:solidFill>
                <a:latin typeface="Times New Roman"/>
                <a:cs typeface="Times New Roman"/>
              </a:rPr>
              <a:t> </a:t>
            </a:r>
            <a:r>
              <a:rPr sz="2000" dirty="0">
                <a:solidFill>
                  <a:srgbClr val="03499E"/>
                </a:solidFill>
                <a:latin typeface="Times New Roman"/>
                <a:cs typeface="Times New Roman"/>
              </a:rPr>
              <a:t>thầu</a:t>
            </a:r>
            <a:r>
              <a:rPr sz="2000" spc="-20" dirty="0">
                <a:solidFill>
                  <a:srgbClr val="03499E"/>
                </a:solidFill>
                <a:latin typeface="Times New Roman"/>
                <a:cs typeface="Times New Roman"/>
              </a:rPr>
              <a:t> </a:t>
            </a:r>
            <a:r>
              <a:rPr sz="2000" dirty="0">
                <a:solidFill>
                  <a:srgbClr val="03499E"/>
                </a:solidFill>
                <a:latin typeface="Times New Roman"/>
                <a:cs typeface="Times New Roman"/>
              </a:rPr>
              <a:t>mua</a:t>
            </a:r>
            <a:r>
              <a:rPr sz="2000" spc="15" dirty="0">
                <a:solidFill>
                  <a:srgbClr val="03499E"/>
                </a:solidFill>
                <a:latin typeface="Times New Roman"/>
                <a:cs typeface="Times New Roman"/>
              </a:rPr>
              <a:t> </a:t>
            </a:r>
            <a:r>
              <a:rPr sz="2000" dirty="0">
                <a:solidFill>
                  <a:srgbClr val="03499E"/>
                </a:solidFill>
                <a:latin typeface="Times New Roman"/>
                <a:cs typeface="Times New Roman"/>
              </a:rPr>
              <a:t>thuốc:</a:t>
            </a:r>
            <a:r>
              <a:rPr sz="2000" spc="-25" dirty="0">
                <a:solidFill>
                  <a:srgbClr val="03499E"/>
                </a:solidFill>
                <a:latin typeface="Times New Roman"/>
                <a:cs typeface="Times New Roman"/>
              </a:rPr>
              <a:t> </a:t>
            </a:r>
            <a:r>
              <a:rPr sz="2000" dirty="0">
                <a:solidFill>
                  <a:srgbClr val="03499E"/>
                </a:solidFill>
                <a:latin typeface="Times New Roman"/>
                <a:cs typeface="Times New Roman"/>
              </a:rPr>
              <a:t>tỷ</a:t>
            </a:r>
            <a:r>
              <a:rPr sz="2000" spc="-15" dirty="0">
                <a:solidFill>
                  <a:srgbClr val="03499E"/>
                </a:solidFill>
                <a:latin typeface="Times New Roman"/>
                <a:cs typeface="Times New Roman"/>
              </a:rPr>
              <a:t> </a:t>
            </a:r>
            <a:r>
              <a:rPr sz="2000" dirty="0">
                <a:solidFill>
                  <a:srgbClr val="03499E"/>
                </a:solidFill>
                <a:latin typeface="Times New Roman"/>
                <a:cs typeface="Times New Roman"/>
              </a:rPr>
              <a:t>trọng</a:t>
            </a:r>
            <a:r>
              <a:rPr sz="2000" spc="-15" dirty="0">
                <a:solidFill>
                  <a:srgbClr val="03499E"/>
                </a:solidFill>
                <a:latin typeface="Times New Roman"/>
                <a:cs typeface="Times New Roman"/>
              </a:rPr>
              <a:t> </a:t>
            </a:r>
            <a:r>
              <a:rPr sz="2000" dirty="0">
                <a:solidFill>
                  <a:srgbClr val="03499E"/>
                </a:solidFill>
                <a:latin typeface="Times New Roman"/>
                <a:cs typeface="Times New Roman"/>
              </a:rPr>
              <a:t>điểm</a:t>
            </a:r>
            <a:r>
              <a:rPr sz="2000" spc="-15" dirty="0">
                <a:solidFill>
                  <a:srgbClr val="03499E"/>
                </a:solidFill>
                <a:latin typeface="Times New Roman"/>
                <a:cs typeface="Times New Roman"/>
              </a:rPr>
              <a:t> </a:t>
            </a:r>
            <a:r>
              <a:rPr sz="2000" dirty="0">
                <a:solidFill>
                  <a:srgbClr val="03499E"/>
                </a:solidFill>
                <a:latin typeface="Times New Roman"/>
                <a:cs typeface="Times New Roman"/>
              </a:rPr>
              <a:t>về </a:t>
            </a:r>
            <a:r>
              <a:rPr sz="2000" spc="-25" dirty="0">
                <a:solidFill>
                  <a:srgbClr val="03499E"/>
                </a:solidFill>
                <a:latin typeface="Times New Roman"/>
                <a:cs typeface="Times New Roman"/>
              </a:rPr>
              <a:t>kỹ </a:t>
            </a:r>
            <a:r>
              <a:rPr sz="2000" dirty="0">
                <a:solidFill>
                  <a:srgbClr val="03499E"/>
                </a:solidFill>
                <a:latin typeface="Times New Roman"/>
                <a:cs typeface="Times New Roman"/>
              </a:rPr>
              <a:t>thuật</a:t>
            </a:r>
            <a:r>
              <a:rPr sz="2000" spc="-15" dirty="0">
                <a:solidFill>
                  <a:srgbClr val="03499E"/>
                </a:solidFill>
                <a:latin typeface="Times New Roman"/>
                <a:cs typeface="Times New Roman"/>
              </a:rPr>
              <a:t> </a:t>
            </a:r>
            <a:r>
              <a:rPr sz="2000" dirty="0">
                <a:solidFill>
                  <a:srgbClr val="03499E"/>
                </a:solidFill>
                <a:latin typeface="Times New Roman"/>
                <a:cs typeface="Times New Roman"/>
              </a:rPr>
              <a:t>(K)</a:t>
            </a:r>
            <a:r>
              <a:rPr sz="2000" spc="-10" dirty="0">
                <a:solidFill>
                  <a:srgbClr val="03499E"/>
                </a:solidFill>
                <a:latin typeface="Times New Roman"/>
                <a:cs typeface="Times New Roman"/>
              </a:rPr>
              <a:t> </a:t>
            </a:r>
            <a:r>
              <a:rPr sz="2000" dirty="0">
                <a:solidFill>
                  <a:srgbClr val="03499E"/>
                </a:solidFill>
                <a:latin typeface="Times New Roman"/>
                <a:cs typeface="Times New Roman"/>
              </a:rPr>
              <a:t>từ</a:t>
            </a:r>
            <a:r>
              <a:rPr sz="2000" spc="-5" dirty="0">
                <a:solidFill>
                  <a:srgbClr val="03499E"/>
                </a:solidFill>
                <a:latin typeface="Times New Roman"/>
                <a:cs typeface="Times New Roman"/>
              </a:rPr>
              <a:t> </a:t>
            </a:r>
            <a:r>
              <a:rPr sz="2000" dirty="0">
                <a:solidFill>
                  <a:srgbClr val="03499E"/>
                </a:solidFill>
                <a:latin typeface="Times New Roman"/>
                <a:cs typeface="Times New Roman"/>
              </a:rPr>
              <a:t>30%</a:t>
            </a:r>
            <a:r>
              <a:rPr sz="2000" spc="-20" dirty="0">
                <a:solidFill>
                  <a:srgbClr val="03499E"/>
                </a:solidFill>
                <a:latin typeface="Times New Roman"/>
                <a:cs typeface="Times New Roman"/>
              </a:rPr>
              <a:t> </a:t>
            </a:r>
            <a:r>
              <a:rPr sz="2000" dirty="0">
                <a:solidFill>
                  <a:srgbClr val="03499E"/>
                </a:solidFill>
                <a:latin typeface="Times New Roman"/>
                <a:cs typeface="Times New Roman"/>
              </a:rPr>
              <a:t>đến 40%,</a:t>
            </a:r>
            <a:r>
              <a:rPr sz="2000" spc="-15" dirty="0">
                <a:solidFill>
                  <a:srgbClr val="03499E"/>
                </a:solidFill>
                <a:latin typeface="Times New Roman"/>
                <a:cs typeface="Times New Roman"/>
              </a:rPr>
              <a:t> </a:t>
            </a:r>
            <a:r>
              <a:rPr sz="2000" dirty="0">
                <a:solidFill>
                  <a:srgbClr val="03499E"/>
                </a:solidFill>
                <a:latin typeface="Times New Roman"/>
                <a:cs typeface="Times New Roman"/>
              </a:rPr>
              <a:t>tỷ</a:t>
            </a:r>
            <a:r>
              <a:rPr sz="2000" spc="-15" dirty="0">
                <a:solidFill>
                  <a:srgbClr val="03499E"/>
                </a:solidFill>
                <a:latin typeface="Times New Roman"/>
                <a:cs typeface="Times New Roman"/>
              </a:rPr>
              <a:t> </a:t>
            </a:r>
            <a:r>
              <a:rPr sz="2000" dirty="0">
                <a:solidFill>
                  <a:srgbClr val="03499E"/>
                </a:solidFill>
                <a:latin typeface="Times New Roman"/>
                <a:cs typeface="Times New Roman"/>
              </a:rPr>
              <a:t>trọng</a:t>
            </a:r>
            <a:r>
              <a:rPr sz="2000" spc="-25" dirty="0">
                <a:solidFill>
                  <a:srgbClr val="03499E"/>
                </a:solidFill>
                <a:latin typeface="Times New Roman"/>
                <a:cs typeface="Times New Roman"/>
              </a:rPr>
              <a:t> </a:t>
            </a:r>
            <a:r>
              <a:rPr sz="2000" dirty="0">
                <a:solidFill>
                  <a:srgbClr val="03499E"/>
                </a:solidFill>
                <a:latin typeface="Times New Roman"/>
                <a:cs typeface="Times New Roman"/>
              </a:rPr>
              <a:t>điểm</a:t>
            </a:r>
            <a:r>
              <a:rPr sz="2000" spc="-10" dirty="0">
                <a:solidFill>
                  <a:srgbClr val="03499E"/>
                </a:solidFill>
                <a:latin typeface="Times New Roman"/>
                <a:cs typeface="Times New Roman"/>
              </a:rPr>
              <a:t> </a:t>
            </a:r>
            <a:r>
              <a:rPr sz="2000" dirty="0">
                <a:solidFill>
                  <a:srgbClr val="03499E"/>
                </a:solidFill>
                <a:latin typeface="Times New Roman"/>
                <a:cs typeface="Times New Roman"/>
              </a:rPr>
              <a:t>về</a:t>
            </a:r>
            <a:r>
              <a:rPr sz="2000" spc="5" dirty="0">
                <a:solidFill>
                  <a:srgbClr val="03499E"/>
                </a:solidFill>
                <a:latin typeface="Times New Roman"/>
                <a:cs typeface="Times New Roman"/>
              </a:rPr>
              <a:t> </a:t>
            </a:r>
            <a:r>
              <a:rPr sz="2000" spc="-25" dirty="0">
                <a:solidFill>
                  <a:srgbClr val="03499E"/>
                </a:solidFill>
                <a:latin typeface="Times New Roman"/>
                <a:cs typeface="Times New Roman"/>
              </a:rPr>
              <a:t>giá</a:t>
            </a:r>
            <a:endParaRPr sz="2000">
              <a:latin typeface="Times New Roman"/>
              <a:cs typeface="Times New Roman"/>
            </a:endParaRPr>
          </a:p>
          <a:p>
            <a:pPr marL="1428750">
              <a:lnSpc>
                <a:spcPts val="2045"/>
              </a:lnSpc>
            </a:pPr>
            <a:r>
              <a:rPr sz="2000" dirty="0">
                <a:solidFill>
                  <a:srgbClr val="03499E"/>
                </a:solidFill>
                <a:latin typeface="Times New Roman"/>
                <a:cs typeface="Times New Roman"/>
              </a:rPr>
              <a:t>(T)</a:t>
            </a:r>
            <a:r>
              <a:rPr sz="2000" spc="-15" dirty="0">
                <a:solidFill>
                  <a:srgbClr val="03499E"/>
                </a:solidFill>
                <a:latin typeface="Times New Roman"/>
                <a:cs typeface="Times New Roman"/>
              </a:rPr>
              <a:t> </a:t>
            </a:r>
            <a:r>
              <a:rPr sz="2000" dirty="0">
                <a:solidFill>
                  <a:srgbClr val="03499E"/>
                </a:solidFill>
                <a:latin typeface="Times New Roman"/>
                <a:cs typeface="Times New Roman"/>
              </a:rPr>
              <a:t>từ</a:t>
            </a:r>
            <a:r>
              <a:rPr sz="2000" spc="10" dirty="0">
                <a:solidFill>
                  <a:srgbClr val="03499E"/>
                </a:solidFill>
                <a:latin typeface="Times New Roman"/>
                <a:cs typeface="Times New Roman"/>
              </a:rPr>
              <a:t> </a:t>
            </a:r>
            <a:r>
              <a:rPr sz="2000" dirty="0">
                <a:solidFill>
                  <a:srgbClr val="03499E"/>
                </a:solidFill>
                <a:latin typeface="Times New Roman"/>
                <a:cs typeface="Times New Roman"/>
              </a:rPr>
              <a:t>60%</a:t>
            </a:r>
            <a:r>
              <a:rPr sz="2000" spc="-25" dirty="0">
                <a:solidFill>
                  <a:srgbClr val="03499E"/>
                </a:solidFill>
                <a:latin typeface="Times New Roman"/>
                <a:cs typeface="Times New Roman"/>
              </a:rPr>
              <a:t> </a:t>
            </a:r>
            <a:r>
              <a:rPr sz="2000" dirty="0">
                <a:solidFill>
                  <a:srgbClr val="03499E"/>
                </a:solidFill>
                <a:latin typeface="Times New Roman"/>
                <a:cs typeface="Times New Roman"/>
              </a:rPr>
              <a:t>đến</a:t>
            </a:r>
            <a:r>
              <a:rPr sz="2000" spc="-5" dirty="0">
                <a:solidFill>
                  <a:srgbClr val="03499E"/>
                </a:solidFill>
                <a:latin typeface="Times New Roman"/>
                <a:cs typeface="Times New Roman"/>
              </a:rPr>
              <a:t> </a:t>
            </a:r>
            <a:r>
              <a:rPr sz="2000" spc="-25" dirty="0">
                <a:solidFill>
                  <a:srgbClr val="03499E"/>
                </a:solidFill>
                <a:latin typeface="Times New Roman"/>
                <a:cs typeface="Times New Roman"/>
              </a:rPr>
              <a:t>70%</a:t>
            </a:r>
            <a:endParaRPr sz="2000">
              <a:latin typeface="Times New Roman"/>
              <a:cs typeface="Times New Roman"/>
            </a:endParaRPr>
          </a:p>
        </p:txBody>
      </p:sp>
      <p:grpSp>
        <p:nvGrpSpPr>
          <p:cNvPr id="28" name="object 28"/>
          <p:cNvGrpSpPr/>
          <p:nvPr/>
        </p:nvGrpSpPr>
        <p:grpSpPr>
          <a:xfrm>
            <a:off x="6338696" y="5365584"/>
            <a:ext cx="5098415" cy="1017269"/>
            <a:chOff x="6338696" y="5365584"/>
            <a:chExt cx="5098415" cy="1017269"/>
          </a:xfrm>
        </p:grpSpPr>
        <p:sp>
          <p:nvSpPr>
            <p:cNvPr id="29" name="object 29"/>
            <p:cNvSpPr/>
            <p:nvPr/>
          </p:nvSpPr>
          <p:spPr>
            <a:xfrm>
              <a:off x="6351396" y="5378284"/>
              <a:ext cx="5073015" cy="991869"/>
            </a:xfrm>
            <a:custGeom>
              <a:avLst/>
              <a:gdLst/>
              <a:ahLst/>
              <a:cxnLst/>
              <a:rect l="l" t="t" r="r" b="b"/>
              <a:pathLst>
                <a:path w="5073015" h="991870">
                  <a:moveTo>
                    <a:pt x="5072760" y="0"/>
                  </a:moveTo>
                  <a:lnTo>
                    <a:pt x="0" y="0"/>
                  </a:lnTo>
                  <a:lnTo>
                    <a:pt x="0" y="991781"/>
                  </a:lnTo>
                  <a:lnTo>
                    <a:pt x="5072760" y="991781"/>
                  </a:lnTo>
                  <a:lnTo>
                    <a:pt x="5072760" y="0"/>
                  </a:lnTo>
                  <a:close/>
                </a:path>
              </a:pathLst>
            </a:custGeom>
            <a:solidFill>
              <a:srgbClr val="E9E1D5"/>
            </a:solidFill>
          </p:spPr>
          <p:txBody>
            <a:bodyPr wrap="square" lIns="0" tIns="0" rIns="0" bIns="0" rtlCol="0"/>
            <a:lstStyle/>
            <a:p>
              <a:endParaRPr/>
            </a:p>
          </p:txBody>
        </p:sp>
        <p:sp>
          <p:nvSpPr>
            <p:cNvPr id="30" name="object 30"/>
            <p:cNvSpPr/>
            <p:nvPr/>
          </p:nvSpPr>
          <p:spPr>
            <a:xfrm>
              <a:off x="6351396" y="5378284"/>
              <a:ext cx="5073015" cy="991869"/>
            </a:xfrm>
            <a:custGeom>
              <a:avLst/>
              <a:gdLst/>
              <a:ahLst/>
              <a:cxnLst/>
              <a:rect l="l" t="t" r="r" b="b"/>
              <a:pathLst>
                <a:path w="5073015" h="991870">
                  <a:moveTo>
                    <a:pt x="0" y="991781"/>
                  </a:moveTo>
                  <a:lnTo>
                    <a:pt x="5072760" y="991781"/>
                  </a:lnTo>
                  <a:lnTo>
                    <a:pt x="5072760" y="0"/>
                  </a:lnTo>
                  <a:lnTo>
                    <a:pt x="0" y="0"/>
                  </a:lnTo>
                  <a:lnTo>
                    <a:pt x="0" y="991781"/>
                  </a:lnTo>
                  <a:close/>
                </a:path>
              </a:pathLst>
            </a:custGeom>
            <a:ln w="25400">
              <a:solidFill>
                <a:srgbClr val="24548F"/>
              </a:solidFill>
            </a:ln>
          </p:spPr>
          <p:txBody>
            <a:bodyPr wrap="square" lIns="0" tIns="0" rIns="0" bIns="0" rtlCol="0"/>
            <a:lstStyle/>
            <a:p>
              <a:endParaRPr/>
            </a:p>
          </p:txBody>
        </p:sp>
      </p:grpSp>
      <p:sp>
        <p:nvSpPr>
          <p:cNvPr id="31" name="object 31"/>
          <p:cNvSpPr txBox="1">
            <a:spLocks noGrp="1"/>
          </p:cNvSpPr>
          <p:nvPr>
            <p:ph type="title"/>
          </p:nvPr>
        </p:nvSpPr>
        <p:spPr>
          <a:prstGeom prst="rect">
            <a:avLst/>
          </a:prstGeom>
        </p:spPr>
        <p:txBody>
          <a:bodyPr vert="horz" wrap="square" lIns="0" tIns="123571" rIns="0" bIns="0" rtlCol="0">
            <a:spAutoFit/>
          </a:bodyPr>
          <a:lstStyle/>
          <a:p>
            <a:pPr marL="1098550">
              <a:lnSpc>
                <a:spcPct val="100000"/>
              </a:lnSpc>
              <a:spcBef>
                <a:spcPts val="100"/>
              </a:spcBef>
            </a:pPr>
            <a:r>
              <a:rPr dirty="0"/>
              <a:t>Quy</a:t>
            </a:r>
            <a:r>
              <a:rPr spc="-25" dirty="0"/>
              <a:t> </a:t>
            </a:r>
            <a:r>
              <a:rPr dirty="0"/>
              <a:t>trình:</a:t>
            </a:r>
            <a:r>
              <a:rPr spc="-30" dirty="0"/>
              <a:t> </a:t>
            </a:r>
            <a:r>
              <a:rPr dirty="0"/>
              <a:t>1</a:t>
            </a:r>
            <a:r>
              <a:rPr spc="-20" dirty="0"/>
              <a:t> </a:t>
            </a:r>
            <a:r>
              <a:rPr dirty="0"/>
              <a:t>giai</a:t>
            </a:r>
            <a:r>
              <a:rPr spc="-35" dirty="0"/>
              <a:t> </a:t>
            </a:r>
            <a:r>
              <a:rPr dirty="0"/>
              <a:t>đoạn,</a:t>
            </a:r>
            <a:r>
              <a:rPr spc="-20" dirty="0"/>
              <a:t> </a:t>
            </a:r>
            <a:r>
              <a:rPr dirty="0"/>
              <a:t>2</a:t>
            </a:r>
            <a:r>
              <a:rPr spc="-20" dirty="0"/>
              <a:t> </a:t>
            </a:r>
            <a:r>
              <a:rPr dirty="0"/>
              <a:t>túi</a:t>
            </a:r>
            <a:r>
              <a:rPr spc="-25" dirty="0"/>
              <a:t> </a:t>
            </a:r>
            <a:r>
              <a:rPr dirty="0"/>
              <a:t>hồ</a:t>
            </a:r>
            <a:r>
              <a:rPr spc="-15" dirty="0"/>
              <a:t> </a:t>
            </a:r>
            <a:r>
              <a:rPr dirty="0"/>
              <a:t>sơ</a:t>
            </a:r>
            <a:r>
              <a:rPr spc="-30" dirty="0"/>
              <a:t> </a:t>
            </a:r>
            <a:r>
              <a:rPr dirty="0"/>
              <a:t>gói</a:t>
            </a:r>
            <a:r>
              <a:rPr spc="-20" dirty="0"/>
              <a:t> </a:t>
            </a:r>
            <a:r>
              <a:rPr dirty="0"/>
              <a:t>thầu</a:t>
            </a:r>
            <a:r>
              <a:rPr spc="-25" dirty="0"/>
              <a:t> </a:t>
            </a:r>
            <a:r>
              <a:rPr dirty="0"/>
              <a:t>HH,</a:t>
            </a:r>
            <a:r>
              <a:rPr spc="-40" dirty="0"/>
              <a:t> </a:t>
            </a:r>
            <a:r>
              <a:rPr dirty="0"/>
              <a:t>XL,</a:t>
            </a:r>
            <a:r>
              <a:rPr spc="-15" dirty="0"/>
              <a:t> </a:t>
            </a:r>
            <a:r>
              <a:rPr spc="-70" dirty="0"/>
              <a:t>PTV,</a:t>
            </a:r>
            <a:r>
              <a:rPr spc="-15" dirty="0"/>
              <a:t> </a:t>
            </a:r>
            <a:r>
              <a:rPr spc="-25" dirty="0"/>
              <a:t>HH</a:t>
            </a:r>
          </a:p>
        </p:txBody>
      </p:sp>
      <p:sp>
        <p:nvSpPr>
          <p:cNvPr id="32" name="object 32"/>
          <p:cNvSpPr txBox="1"/>
          <p:nvPr/>
        </p:nvSpPr>
        <p:spPr>
          <a:xfrm>
            <a:off x="6371971" y="5448986"/>
            <a:ext cx="5033010" cy="1197610"/>
          </a:xfrm>
          <a:prstGeom prst="rect">
            <a:avLst/>
          </a:prstGeom>
        </p:spPr>
        <p:txBody>
          <a:bodyPr vert="horz" wrap="square" lIns="0" tIns="27305" rIns="0" bIns="0" rtlCol="0">
            <a:spAutoFit/>
          </a:bodyPr>
          <a:lstStyle/>
          <a:p>
            <a:pPr marL="12700" marR="5080" algn="ctr">
              <a:lnSpc>
                <a:spcPct val="86200"/>
              </a:lnSpc>
              <a:spcBef>
                <a:spcPts val="215"/>
              </a:spcBef>
            </a:pPr>
            <a:r>
              <a:rPr sz="2000" dirty="0">
                <a:solidFill>
                  <a:srgbClr val="03499E"/>
                </a:solidFill>
                <a:latin typeface="Times New Roman"/>
                <a:cs typeface="Times New Roman"/>
              </a:rPr>
              <a:t>Trường</a:t>
            </a:r>
            <a:r>
              <a:rPr sz="2000" spc="-40" dirty="0">
                <a:solidFill>
                  <a:srgbClr val="03499E"/>
                </a:solidFill>
                <a:latin typeface="Times New Roman"/>
                <a:cs typeface="Times New Roman"/>
              </a:rPr>
              <a:t> </a:t>
            </a:r>
            <a:r>
              <a:rPr sz="2000" dirty="0">
                <a:solidFill>
                  <a:srgbClr val="03499E"/>
                </a:solidFill>
                <a:latin typeface="Times New Roman"/>
                <a:cs typeface="Times New Roman"/>
              </a:rPr>
              <a:t>hợp</a:t>
            </a:r>
            <a:r>
              <a:rPr sz="2000" spc="-15" dirty="0">
                <a:solidFill>
                  <a:srgbClr val="03499E"/>
                </a:solidFill>
                <a:latin typeface="Times New Roman"/>
                <a:cs typeface="Times New Roman"/>
              </a:rPr>
              <a:t> </a:t>
            </a:r>
            <a:r>
              <a:rPr sz="2000" dirty="0">
                <a:solidFill>
                  <a:srgbClr val="03499E"/>
                </a:solidFill>
                <a:latin typeface="Times New Roman"/>
                <a:cs typeface="Times New Roman"/>
              </a:rPr>
              <a:t>cần</a:t>
            </a:r>
            <a:r>
              <a:rPr sz="2000" spc="-15" dirty="0">
                <a:solidFill>
                  <a:srgbClr val="03499E"/>
                </a:solidFill>
                <a:latin typeface="Times New Roman"/>
                <a:cs typeface="Times New Roman"/>
              </a:rPr>
              <a:t> </a:t>
            </a:r>
            <a:r>
              <a:rPr sz="2000" dirty="0">
                <a:solidFill>
                  <a:srgbClr val="03499E"/>
                </a:solidFill>
                <a:latin typeface="Times New Roman"/>
                <a:cs typeface="Times New Roman"/>
              </a:rPr>
              <a:t>ưu</a:t>
            </a:r>
            <a:r>
              <a:rPr sz="2000" spc="-15" dirty="0">
                <a:solidFill>
                  <a:srgbClr val="03499E"/>
                </a:solidFill>
                <a:latin typeface="Times New Roman"/>
                <a:cs typeface="Times New Roman"/>
              </a:rPr>
              <a:t> </a:t>
            </a:r>
            <a:r>
              <a:rPr sz="2000" dirty="0">
                <a:solidFill>
                  <a:srgbClr val="03499E"/>
                </a:solidFill>
                <a:latin typeface="Times New Roman"/>
                <a:cs typeface="Times New Roman"/>
              </a:rPr>
              <a:t>tiên</a:t>
            </a:r>
            <a:r>
              <a:rPr sz="2000" spc="-10" dirty="0">
                <a:solidFill>
                  <a:srgbClr val="03499E"/>
                </a:solidFill>
                <a:latin typeface="Times New Roman"/>
                <a:cs typeface="Times New Roman"/>
              </a:rPr>
              <a:t> </a:t>
            </a:r>
            <a:r>
              <a:rPr sz="2000" dirty="0">
                <a:solidFill>
                  <a:srgbClr val="03499E"/>
                </a:solidFill>
                <a:latin typeface="Times New Roman"/>
                <a:cs typeface="Times New Roman"/>
              </a:rPr>
              <a:t>về</a:t>
            </a:r>
            <a:r>
              <a:rPr sz="2000" spc="-20" dirty="0">
                <a:solidFill>
                  <a:srgbClr val="03499E"/>
                </a:solidFill>
                <a:latin typeface="Times New Roman"/>
                <a:cs typeface="Times New Roman"/>
              </a:rPr>
              <a:t> </a:t>
            </a:r>
            <a:r>
              <a:rPr sz="2000" dirty="0">
                <a:solidFill>
                  <a:srgbClr val="03499E"/>
                </a:solidFill>
                <a:latin typeface="Times New Roman"/>
                <a:cs typeface="Times New Roman"/>
              </a:rPr>
              <a:t>yếu</a:t>
            </a:r>
            <a:r>
              <a:rPr sz="2000" spc="-5" dirty="0">
                <a:solidFill>
                  <a:srgbClr val="03499E"/>
                </a:solidFill>
                <a:latin typeface="Times New Roman"/>
                <a:cs typeface="Times New Roman"/>
              </a:rPr>
              <a:t> </a:t>
            </a:r>
            <a:r>
              <a:rPr sz="2000" dirty="0">
                <a:solidFill>
                  <a:srgbClr val="03499E"/>
                </a:solidFill>
                <a:latin typeface="Times New Roman"/>
                <a:cs typeface="Times New Roman"/>
              </a:rPr>
              <a:t>tố</a:t>
            </a:r>
            <a:r>
              <a:rPr sz="2000" spc="-15" dirty="0">
                <a:solidFill>
                  <a:srgbClr val="03499E"/>
                </a:solidFill>
                <a:latin typeface="Times New Roman"/>
                <a:cs typeface="Times New Roman"/>
              </a:rPr>
              <a:t> </a:t>
            </a:r>
            <a:r>
              <a:rPr sz="2000" dirty="0">
                <a:solidFill>
                  <a:srgbClr val="03499E"/>
                </a:solidFill>
                <a:latin typeface="Times New Roman"/>
                <a:cs typeface="Times New Roman"/>
              </a:rPr>
              <a:t>kỹ</a:t>
            </a:r>
            <a:r>
              <a:rPr sz="2000" spc="-20" dirty="0">
                <a:solidFill>
                  <a:srgbClr val="03499E"/>
                </a:solidFill>
                <a:latin typeface="Times New Roman"/>
                <a:cs typeface="Times New Roman"/>
              </a:rPr>
              <a:t> </a:t>
            </a:r>
            <a:r>
              <a:rPr sz="2000" dirty="0">
                <a:solidFill>
                  <a:srgbClr val="03499E"/>
                </a:solidFill>
                <a:latin typeface="Times New Roman"/>
                <a:cs typeface="Times New Roman"/>
              </a:rPr>
              <a:t>thuật,</a:t>
            </a:r>
            <a:r>
              <a:rPr sz="2000" spc="-15" dirty="0">
                <a:solidFill>
                  <a:srgbClr val="03499E"/>
                </a:solidFill>
                <a:latin typeface="Times New Roman"/>
                <a:cs typeface="Times New Roman"/>
              </a:rPr>
              <a:t> </a:t>
            </a:r>
            <a:r>
              <a:rPr sz="2000" spc="-10" dirty="0">
                <a:solidFill>
                  <a:srgbClr val="03499E"/>
                </a:solidFill>
                <a:latin typeface="Times New Roman"/>
                <a:cs typeface="Times New Roman"/>
              </a:rPr>
              <a:t>người </a:t>
            </a:r>
            <a:r>
              <a:rPr sz="2000" dirty="0">
                <a:solidFill>
                  <a:srgbClr val="03499E"/>
                </a:solidFill>
                <a:latin typeface="Times New Roman"/>
                <a:cs typeface="Times New Roman"/>
              </a:rPr>
              <a:t>có thẩm</a:t>
            </a:r>
            <a:r>
              <a:rPr sz="2000" spc="-5" dirty="0">
                <a:solidFill>
                  <a:srgbClr val="03499E"/>
                </a:solidFill>
                <a:latin typeface="Times New Roman"/>
                <a:cs typeface="Times New Roman"/>
              </a:rPr>
              <a:t> </a:t>
            </a:r>
            <a:r>
              <a:rPr sz="2000" dirty="0">
                <a:solidFill>
                  <a:srgbClr val="03499E"/>
                </a:solidFill>
                <a:latin typeface="Times New Roman"/>
                <a:cs typeface="Times New Roman"/>
              </a:rPr>
              <a:t>quyền</a:t>
            </a:r>
            <a:r>
              <a:rPr sz="2000" spc="-10" dirty="0">
                <a:solidFill>
                  <a:srgbClr val="03499E"/>
                </a:solidFill>
                <a:latin typeface="Times New Roman"/>
                <a:cs typeface="Times New Roman"/>
              </a:rPr>
              <a:t> </a:t>
            </a:r>
            <a:r>
              <a:rPr sz="2000" dirty="0">
                <a:solidFill>
                  <a:srgbClr val="03499E"/>
                </a:solidFill>
                <a:latin typeface="Times New Roman"/>
                <a:cs typeface="Times New Roman"/>
              </a:rPr>
              <a:t>xem</a:t>
            </a:r>
            <a:r>
              <a:rPr sz="2000" spc="-20" dirty="0">
                <a:solidFill>
                  <a:srgbClr val="03499E"/>
                </a:solidFill>
                <a:latin typeface="Times New Roman"/>
                <a:cs typeface="Times New Roman"/>
              </a:rPr>
              <a:t> </a:t>
            </a:r>
            <a:r>
              <a:rPr sz="2000" dirty="0">
                <a:solidFill>
                  <a:srgbClr val="03499E"/>
                </a:solidFill>
                <a:latin typeface="Times New Roman"/>
                <a:cs typeface="Times New Roman"/>
              </a:rPr>
              <a:t>xét, quyết</a:t>
            </a:r>
            <a:r>
              <a:rPr sz="2000" spc="-10" dirty="0">
                <a:solidFill>
                  <a:srgbClr val="03499E"/>
                </a:solidFill>
                <a:latin typeface="Times New Roman"/>
                <a:cs typeface="Times New Roman"/>
              </a:rPr>
              <a:t> </a:t>
            </a:r>
            <a:r>
              <a:rPr sz="2000" dirty="0">
                <a:solidFill>
                  <a:srgbClr val="03499E"/>
                </a:solidFill>
                <a:latin typeface="Times New Roman"/>
                <a:cs typeface="Times New Roman"/>
              </a:rPr>
              <a:t>nhưng</a:t>
            </a:r>
            <a:r>
              <a:rPr sz="2000" spc="-30" dirty="0">
                <a:solidFill>
                  <a:srgbClr val="03499E"/>
                </a:solidFill>
                <a:latin typeface="Times New Roman"/>
                <a:cs typeface="Times New Roman"/>
              </a:rPr>
              <a:t> </a:t>
            </a:r>
            <a:r>
              <a:rPr sz="2000" dirty="0">
                <a:solidFill>
                  <a:srgbClr val="03499E"/>
                </a:solidFill>
                <a:latin typeface="Times New Roman"/>
                <a:cs typeface="Times New Roman"/>
              </a:rPr>
              <a:t>đảm</a:t>
            </a:r>
            <a:r>
              <a:rPr sz="2000" spc="-20" dirty="0">
                <a:solidFill>
                  <a:srgbClr val="03499E"/>
                </a:solidFill>
                <a:latin typeface="Times New Roman"/>
                <a:cs typeface="Times New Roman"/>
              </a:rPr>
              <a:t> </a:t>
            </a:r>
            <a:r>
              <a:rPr sz="2000" dirty="0">
                <a:solidFill>
                  <a:srgbClr val="03499E"/>
                </a:solidFill>
                <a:latin typeface="Times New Roman"/>
                <a:cs typeface="Times New Roman"/>
              </a:rPr>
              <a:t>bảo</a:t>
            </a:r>
            <a:r>
              <a:rPr sz="2000" spc="-10" dirty="0">
                <a:solidFill>
                  <a:srgbClr val="03499E"/>
                </a:solidFill>
                <a:latin typeface="Times New Roman"/>
                <a:cs typeface="Times New Roman"/>
              </a:rPr>
              <a:t> </a:t>
            </a:r>
            <a:r>
              <a:rPr sz="2000" spc="-25" dirty="0">
                <a:solidFill>
                  <a:srgbClr val="03499E"/>
                </a:solidFill>
                <a:latin typeface="Times New Roman"/>
                <a:cs typeface="Times New Roman"/>
              </a:rPr>
              <a:t>tỷ </a:t>
            </a:r>
            <a:r>
              <a:rPr sz="2000" dirty="0">
                <a:solidFill>
                  <a:srgbClr val="03499E"/>
                </a:solidFill>
                <a:latin typeface="Times New Roman"/>
                <a:cs typeface="Times New Roman"/>
              </a:rPr>
              <a:t>trọng</a:t>
            </a:r>
            <a:r>
              <a:rPr sz="2000" spc="-25" dirty="0">
                <a:solidFill>
                  <a:srgbClr val="03499E"/>
                </a:solidFill>
                <a:latin typeface="Times New Roman"/>
                <a:cs typeface="Times New Roman"/>
              </a:rPr>
              <a:t> </a:t>
            </a:r>
            <a:r>
              <a:rPr sz="2000" dirty="0">
                <a:solidFill>
                  <a:srgbClr val="03499E"/>
                </a:solidFill>
                <a:latin typeface="Times New Roman"/>
                <a:cs typeface="Times New Roman"/>
              </a:rPr>
              <a:t>điểm</a:t>
            </a:r>
            <a:r>
              <a:rPr sz="2000" spc="-5" dirty="0">
                <a:solidFill>
                  <a:srgbClr val="03499E"/>
                </a:solidFill>
                <a:latin typeface="Times New Roman"/>
                <a:cs typeface="Times New Roman"/>
              </a:rPr>
              <a:t> </a:t>
            </a:r>
            <a:r>
              <a:rPr sz="2000" dirty="0">
                <a:solidFill>
                  <a:srgbClr val="03499E"/>
                </a:solidFill>
                <a:latin typeface="Times New Roman"/>
                <a:cs typeface="Times New Roman"/>
              </a:rPr>
              <a:t>về</a:t>
            </a:r>
            <a:r>
              <a:rPr sz="2000" spc="-5" dirty="0">
                <a:solidFill>
                  <a:srgbClr val="03499E"/>
                </a:solidFill>
                <a:latin typeface="Times New Roman"/>
                <a:cs typeface="Times New Roman"/>
              </a:rPr>
              <a:t> </a:t>
            </a:r>
            <a:r>
              <a:rPr sz="2000" dirty="0">
                <a:solidFill>
                  <a:srgbClr val="03499E"/>
                </a:solidFill>
                <a:latin typeface="Times New Roman"/>
                <a:cs typeface="Times New Roman"/>
              </a:rPr>
              <a:t>kỹ</a:t>
            </a:r>
            <a:r>
              <a:rPr sz="2000" spc="10" dirty="0">
                <a:solidFill>
                  <a:srgbClr val="03499E"/>
                </a:solidFill>
                <a:latin typeface="Times New Roman"/>
                <a:cs typeface="Times New Roman"/>
              </a:rPr>
              <a:t> </a:t>
            </a:r>
            <a:r>
              <a:rPr sz="2000" dirty="0">
                <a:solidFill>
                  <a:srgbClr val="03499E"/>
                </a:solidFill>
                <a:latin typeface="Times New Roman"/>
                <a:cs typeface="Times New Roman"/>
              </a:rPr>
              <a:t>thuật</a:t>
            </a:r>
            <a:r>
              <a:rPr sz="2000" spc="-5" dirty="0">
                <a:solidFill>
                  <a:srgbClr val="03499E"/>
                </a:solidFill>
                <a:latin typeface="Times New Roman"/>
                <a:cs typeface="Times New Roman"/>
              </a:rPr>
              <a:t> </a:t>
            </a:r>
            <a:r>
              <a:rPr sz="2000" dirty="0">
                <a:solidFill>
                  <a:srgbClr val="03499E"/>
                </a:solidFill>
                <a:latin typeface="Times New Roman"/>
                <a:cs typeface="Times New Roman"/>
              </a:rPr>
              <a:t>không</a:t>
            </a:r>
            <a:r>
              <a:rPr sz="2000" spc="-35" dirty="0">
                <a:solidFill>
                  <a:srgbClr val="03499E"/>
                </a:solidFill>
                <a:latin typeface="Times New Roman"/>
                <a:cs typeface="Times New Roman"/>
              </a:rPr>
              <a:t> </a:t>
            </a:r>
            <a:r>
              <a:rPr sz="2000" dirty="0">
                <a:solidFill>
                  <a:srgbClr val="03499E"/>
                </a:solidFill>
                <a:latin typeface="Times New Roman"/>
                <a:cs typeface="Times New Roman"/>
              </a:rPr>
              <a:t>vượt</a:t>
            </a:r>
            <a:r>
              <a:rPr sz="2000" spc="-5" dirty="0">
                <a:solidFill>
                  <a:srgbClr val="03499E"/>
                </a:solidFill>
                <a:latin typeface="Times New Roman"/>
                <a:cs typeface="Times New Roman"/>
              </a:rPr>
              <a:t> </a:t>
            </a:r>
            <a:r>
              <a:rPr sz="2000" dirty="0">
                <a:solidFill>
                  <a:srgbClr val="03499E"/>
                </a:solidFill>
                <a:latin typeface="Times New Roman"/>
                <a:cs typeface="Times New Roman"/>
              </a:rPr>
              <a:t>quá</a:t>
            </a:r>
            <a:r>
              <a:rPr sz="2000" spc="-15" dirty="0">
                <a:solidFill>
                  <a:srgbClr val="03499E"/>
                </a:solidFill>
                <a:latin typeface="Times New Roman"/>
                <a:cs typeface="Times New Roman"/>
              </a:rPr>
              <a:t> </a:t>
            </a:r>
            <a:r>
              <a:rPr sz="2000" spc="-25" dirty="0">
                <a:solidFill>
                  <a:srgbClr val="03499E"/>
                </a:solidFill>
                <a:latin typeface="Times New Roman"/>
                <a:cs typeface="Times New Roman"/>
              </a:rPr>
              <a:t>50%</a:t>
            </a:r>
            <a:endParaRPr sz="2000">
              <a:latin typeface="Times New Roman"/>
              <a:cs typeface="Times New Roman"/>
            </a:endParaRPr>
          </a:p>
          <a:p>
            <a:pPr marR="133985" algn="r">
              <a:lnSpc>
                <a:spcPct val="100000"/>
              </a:lnSpc>
              <a:spcBef>
                <a:spcPts val="1400"/>
              </a:spcBef>
            </a:pPr>
            <a:fld id="{81D60167-4931-47E6-BA6A-407CBD079E47}" type="slidenum">
              <a:rPr sz="1200" spc="-25" dirty="0">
                <a:solidFill>
                  <a:srgbClr val="03499E"/>
                </a:solidFill>
                <a:latin typeface="Verdana"/>
                <a:cs typeface="Verdana"/>
              </a:rPr>
              <a:t>113</a:t>
            </a:fld>
            <a:endParaRPr sz="1200">
              <a:latin typeface="Verdana"/>
              <a:cs typeface="Verdana"/>
            </a:endParaRPr>
          </a:p>
        </p:txBody>
      </p:sp>
      <p:sp>
        <p:nvSpPr>
          <p:cNvPr id="33" name="Slide Number Placeholder 32">
            <a:extLst>
              <a:ext uri="{FF2B5EF4-FFF2-40B4-BE49-F238E27FC236}">
                <a16:creationId xmlns:a16="http://schemas.microsoft.com/office/drawing/2014/main" id="{9AD69C0B-125F-F012-FBE7-F3080DAD61D3}"/>
              </a:ext>
            </a:extLst>
          </p:cNvPr>
          <p:cNvSpPr>
            <a:spLocks noGrp="1"/>
          </p:cNvSpPr>
          <p:nvPr>
            <p:ph type="sldNum" sz="quarter" idx="7"/>
          </p:nvPr>
        </p:nvSpPr>
        <p:spPr/>
        <p:txBody>
          <a:bodyPr/>
          <a:lstStyle/>
          <a:p>
            <a:pPr marL="4939665">
              <a:lnSpc>
                <a:spcPts val="1655"/>
              </a:lnSpc>
            </a:pPr>
            <a:fld id="{81D60167-4931-47E6-BA6A-407CBD079E47}" type="slidenum">
              <a:rPr lang="en-US" spc="-25" smtClean="0"/>
              <a:t>113</a:t>
            </a:fld>
            <a:endParaRPr lang="en-US" spc="-25" dirty="0"/>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861303" y="3532632"/>
            <a:ext cx="490220" cy="2341880"/>
          </a:xfrm>
          <a:custGeom>
            <a:avLst/>
            <a:gdLst/>
            <a:ahLst/>
            <a:cxnLst/>
            <a:rect l="l" t="t" r="r" b="b"/>
            <a:pathLst>
              <a:path w="490220" h="2341879">
                <a:moveTo>
                  <a:pt x="0" y="998600"/>
                </a:moveTo>
                <a:lnTo>
                  <a:pt x="244983" y="998600"/>
                </a:lnTo>
                <a:lnTo>
                  <a:pt x="244983" y="2341549"/>
                </a:lnTo>
                <a:lnTo>
                  <a:pt x="490093" y="2341549"/>
                </a:lnTo>
              </a:path>
              <a:path w="490220" h="2341879">
                <a:moveTo>
                  <a:pt x="0" y="998600"/>
                </a:moveTo>
                <a:lnTo>
                  <a:pt x="244983" y="998600"/>
                </a:lnTo>
                <a:lnTo>
                  <a:pt x="244983" y="1238757"/>
                </a:lnTo>
                <a:lnTo>
                  <a:pt x="490093" y="1238757"/>
                </a:lnTo>
              </a:path>
              <a:path w="490220" h="2341879">
                <a:moveTo>
                  <a:pt x="0" y="998600"/>
                </a:moveTo>
                <a:lnTo>
                  <a:pt x="244983" y="998600"/>
                </a:lnTo>
                <a:lnTo>
                  <a:pt x="244983" y="0"/>
                </a:lnTo>
                <a:lnTo>
                  <a:pt x="490093" y="0"/>
                </a:lnTo>
              </a:path>
            </a:pathLst>
          </a:custGeom>
          <a:ln w="25400">
            <a:solidFill>
              <a:srgbClr val="24548F"/>
            </a:solidFill>
          </a:ln>
        </p:spPr>
        <p:txBody>
          <a:bodyPr wrap="square" lIns="0" tIns="0" rIns="0" bIns="0" rtlCol="0"/>
          <a:lstStyle/>
          <a:p>
            <a:endParaRPr/>
          </a:p>
        </p:txBody>
      </p:sp>
      <p:sp>
        <p:nvSpPr>
          <p:cNvPr id="3" name="object 3"/>
          <p:cNvSpPr/>
          <p:nvPr/>
        </p:nvSpPr>
        <p:spPr>
          <a:xfrm>
            <a:off x="1079093" y="3227704"/>
            <a:ext cx="490220" cy="1303655"/>
          </a:xfrm>
          <a:custGeom>
            <a:avLst/>
            <a:gdLst/>
            <a:ahLst/>
            <a:cxnLst/>
            <a:rect l="l" t="t" r="r" b="b"/>
            <a:pathLst>
              <a:path w="490219" h="1303654">
                <a:moveTo>
                  <a:pt x="0" y="0"/>
                </a:moveTo>
                <a:lnTo>
                  <a:pt x="245135" y="0"/>
                </a:lnTo>
                <a:lnTo>
                  <a:pt x="245135" y="1303528"/>
                </a:lnTo>
                <a:lnTo>
                  <a:pt x="490118" y="1303528"/>
                </a:lnTo>
              </a:path>
            </a:pathLst>
          </a:custGeom>
          <a:ln w="25400">
            <a:solidFill>
              <a:srgbClr val="1F497C"/>
            </a:solidFill>
          </a:ln>
        </p:spPr>
        <p:txBody>
          <a:bodyPr wrap="square" lIns="0" tIns="0" rIns="0" bIns="0" rtlCol="0"/>
          <a:lstStyle/>
          <a:p>
            <a:endParaRPr/>
          </a:p>
        </p:txBody>
      </p:sp>
      <p:sp>
        <p:nvSpPr>
          <p:cNvPr id="4" name="object 4"/>
          <p:cNvSpPr/>
          <p:nvPr/>
        </p:nvSpPr>
        <p:spPr>
          <a:xfrm>
            <a:off x="5959347" y="1908429"/>
            <a:ext cx="1651635" cy="0"/>
          </a:xfrm>
          <a:custGeom>
            <a:avLst/>
            <a:gdLst/>
            <a:ahLst/>
            <a:cxnLst/>
            <a:rect l="l" t="t" r="r" b="b"/>
            <a:pathLst>
              <a:path w="1651634">
                <a:moveTo>
                  <a:pt x="0" y="0"/>
                </a:moveTo>
                <a:lnTo>
                  <a:pt x="1651380" y="0"/>
                </a:lnTo>
              </a:path>
            </a:pathLst>
          </a:custGeom>
          <a:ln w="39877">
            <a:solidFill>
              <a:srgbClr val="24548F"/>
            </a:solidFill>
          </a:ln>
        </p:spPr>
        <p:txBody>
          <a:bodyPr wrap="square" lIns="0" tIns="0" rIns="0" bIns="0" rtlCol="0"/>
          <a:lstStyle/>
          <a:p>
            <a:endParaRPr/>
          </a:p>
        </p:txBody>
      </p:sp>
      <p:grpSp>
        <p:nvGrpSpPr>
          <p:cNvPr id="5" name="object 5"/>
          <p:cNvGrpSpPr/>
          <p:nvPr/>
        </p:nvGrpSpPr>
        <p:grpSpPr>
          <a:xfrm>
            <a:off x="613778" y="1248663"/>
            <a:ext cx="968375" cy="3957954"/>
            <a:chOff x="613778" y="1248663"/>
            <a:chExt cx="968375" cy="3957954"/>
          </a:xfrm>
        </p:grpSpPr>
        <p:sp>
          <p:nvSpPr>
            <p:cNvPr id="6" name="object 6"/>
            <p:cNvSpPr/>
            <p:nvPr/>
          </p:nvSpPr>
          <p:spPr>
            <a:xfrm>
              <a:off x="1079093" y="1915668"/>
              <a:ext cx="490220" cy="1312545"/>
            </a:xfrm>
            <a:custGeom>
              <a:avLst/>
              <a:gdLst/>
              <a:ahLst/>
              <a:cxnLst/>
              <a:rect l="l" t="t" r="r" b="b"/>
              <a:pathLst>
                <a:path w="490219" h="1312545">
                  <a:moveTo>
                    <a:pt x="0" y="1312037"/>
                  </a:moveTo>
                  <a:lnTo>
                    <a:pt x="245135" y="1312037"/>
                  </a:lnTo>
                  <a:lnTo>
                    <a:pt x="245135" y="0"/>
                  </a:lnTo>
                  <a:lnTo>
                    <a:pt x="490118" y="0"/>
                  </a:lnTo>
                </a:path>
              </a:pathLst>
            </a:custGeom>
            <a:ln w="25400">
              <a:solidFill>
                <a:srgbClr val="1F497C"/>
              </a:solidFill>
            </a:ln>
          </p:spPr>
          <p:txBody>
            <a:bodyPr wrap="square" lIns="0" tIns="0" rIns="0" bIns="0" rtlCol="0"/>
            <a:lstStyle/>
            <a:p>
              <a:endParaRPr/>
            </a:p>
          </p:txBody>
        </p:sp>
        <p:sp>
          <p:nvSpPr>
            <p:cNvPr id="7" name="object 7"/>
            <p:cNvSpPr/>
            <p:nvPr/>
          </p:nvSpPr>
          <p:spPr>
            <a:xfrm>
              <a:off x="626478" y="1261363"/>
              <a:ext cx="452755" cy="3932554"/>
            </a:xfrm>
            <a:custGeom>
              <a:avLst/>
              <a:gdLst/>
              <a:ahLst/>
              <a:cxnLst/>
              <a:rect l="l" t="t" r="r" b="b"/>
              <a:pathLst>
                <a:path w="452755" h="3932554">
                  <a:moveTo>
                    <a:pt x="452615" y="0"/>
                  </a:moveTo>
                  <a:lnTo>
                    <a:pt x="0" y="0"/>
                  </a:lnTo>
                  <a:lnTo>
                    <a:pt x="0" y="3932554"/>
                  </a:lnTo>
                  <a:lnTo>
                    <a:pt x="452615" y="3932554"/>
                  </a:lnTo>
                  <a:lnTo>
                    <a:pt x="452615" y="0"/>
                  </a:lnTo>
                  <a:close/>
                </a:path>
              </a:pathLst>
            </a:custGeom>
            <a:solidFill>
              <a:srgbClr val="E9E1D5"/>
            </a:solidFill>
          </p:spPr>
          <p:txBody>
            <a:bodyPr wrap="square" lIns="0" tIns="0" rIns="0" bIns="0" rtlCol="0"/>
            <a:lstStyle/>
            <a:p>
              <a:endParaRPr/>
            </a:p>
          </p:txBody>
        </p:sp>
        <p:sp>
          <p:nvSpPr>
            <p:cNvPr id="8" name="object 8"/>
            <p:cNvSpPr/>
            <p:nvPr/>
          </p:nvSpPr>
          <p:spPr>
            <a:xfrm>
              <a:off x="626478" y="1261363"/>
              <a:ext cx="452755" cy="3932554"/>
            </a:xfrm>
            <a:custGeom>
              <a:avLst/>
              <a:gdLst/>
              <a:ahLst/>
              <a:cxnLst/>
              <a:rect l="l" t="t" r="r" b="b"/>
              <a:pathLst>
                <a:path w="452755" h="3932554">
                  <a:moveTo>
                    <a:pt x="0" y="3932554"/>
                  </a:moveTo>
                  <a:lnTo>
                    <a:pt x="452615" y="3932554"/>
                  </a:lnTo>
                  <a:lnTo>
                    <a:pt x="452615" y="0"/>
                  </a:lnTo>
                  <a:lnTo>
                    <a:pt x="0" y="0"/>
                  </a:lnTo>
                  <a:lnTo>
                    <a:pt x="0" y="3932554"/>
                  </a:lnTo>
                  <a:close/>
                </a:path>
              </a:pathLst>
            </a:custGeom>
            <a:ln w="25399">
              <a:solidFill>
                <a:srgbClr val="24548F"/>
              </a:solidFill>
            </a:ln>
          </p:spPr>
          <p:txBody>
            <a:bodyPr wrap="square" lIns="0" tIns="0" rIns="0" bIns="0" rtlCol="0"/>
            <a:lstStyle/>
            <a:p>
              <a:endParaRPr/>
            </a:p>
          </p:txBody>
        </p:sp>
      </p:grpSp>
      <p:sp>
        <p:nvSpPr>
          <p:cNvPr id="9" name="object 9"/>
          <p:cNvSpPr txBox="1"/>
          <p:nvPr/>
        </p:nvSpPr>
        <p:spPr>
          <a:xfrm>
            <a:off x="689229" y="1513995"/>
            <a:ext cx="307340" cy="3429635"/>
          </a:xfrm>
          <a:prstGeom prst="rect">
            <a:avLst/>
          </a:prstGeom>
        </p:spPr>
        <p:txBody>
          <a:bodyPr vert="vert270" wrap="square" lIns="0" tIns="0" rIns="0" bIns="0" rtlCol="0">
            <a:spAutoFit/>
          </a:bodyPr>
          <a:lstStyle/>
          <a:p>
            <a:pPr marL="12700">
              <a:lnSpc>
                <a:spcPts val="2285"/>
              </a:lnSpc>
            </a:pPr>
            <a:r>
              <a:rPr sz="2000" b="1" dirty="0">
                <a:solidFill>
                  <a:srgbClr val="03499E"/>
                </a:solidFill>
                <a:latin typeface="Times New Roman"/>
                <a:cs typeface="Times New Roman"/>
              </a:rPr>
              <a:t>MỞ</a:t>
            </a:r>
            <a:r>
              <a:rPr sz="2000" b="1" spc="-55" dirty="0">
                <a:solidFill>
                  <a:srgbClr val="03499E"/>
                </a:solidFill>
                <a:latin typeface="Times New Roman"/>
                <a:cs typeface="Times New Roman"/>
              </a:rPr>
              <a:t> </a:t>
            </a:r>
            <a:r>
              <a:rPr sz="2000" b="1" dirty="0">
                <a:solidFill>
                  <a:srgbClr val="03499E"/>
                </a:solidFill>
                <a:latin typeface="Times New Roman"/>
                <a:cs typeface="Times New Roman"/>
              </a:rPr>
              <a:t>THẦU,</a:t>
            </a:r>
            <a:r>
              <a:rPr sz="2000" b="1" spc="-45" dirty="0">
                <a:solidFill>
                  <a:srgbClr val="03499E"/>
                </a:solidFill>
                <a:latin typeface="Times New Roman"/>
                <a:cs typeface="Times New Roman"/>
              </a:rPr>
              <a:t> </a:t>
            </a:r>
            <a:r>
              <a:rPr sz="2000" b="1" dirty="0">
                <a:solidFill>
                  <a:srgbClr val="03499E"/>
                </a:solidFill>
                <a:latin typeface="Times New Roman"/>
                <a:cs typeface="Times New Roman"/>
              </a:rPr>
              <a:t>ĐÁNH</a:t>
            </a:r>
            <a:r>
              <a:rPr sz="2000" b="1" spc="-30" dirty="0">
                <a:solidFill>
                  <a:srgbClr val="03499E"/>
                </a:solidFill>
                <a:latin typeface="Times New Roman"/>
                <a:cs typeface="Times New Roman"/>
              </a:rPr>
              <a:t> </a:t>
            </a:r>
            <a:r>
              <a:rPr sz="2000" b="1" dirty="0">
                <a:solidFill>
                  <a:srgbClr val="03499E"/>
                </a:solidFill>
                <a:latin typeface="Times New Roman"/>
                <a:cs typeface="Times New Roman"/>
              </a:rPr>
              <a:t>GIÁ</a:t>
            </a:r>
            <a:r>
              <a:rPr sz="2000" b="1" spc="-30" dirty="0">
                <a:solidFill>
                  <a:srgbClr val="03499E"/>
                </a:solidFill>
                <a:latin typeface="Times New Roman"/>
                <a:cs typeface="Times New Roman"/>
              </a:rPr>
              <a:t> </a:t>
            </a:r>
            <a:r>
              <a:rPr sz="2000" b="1" spc="-20" dirty="0">
                <a:solidFill>
                  <a:srgbClr val="03499E"/>
                </a:solidFill>
                <a:latin typeface="Times New Roman"/>
                <a:cs typeface="Times New Roman"/>
              </a:rPr>
              <a:t>HSDT</a:t>
            </a:r>
            <a:endParaRPr sz="2000">
              <a:latin typeface="Times New Roman"/>
              <a:cs typeface="Times New Roman"/>
            </a:endParaRPr>
          </a:p>
        </p:txBody>
      </p:sp>
      <p:grpSp>
        <p:nvGrpSpPr>
          <p:cNvPr id="10" name="object 10"/>
          <p:cNvGrpSpPr/>
          <p:nvPr/>
        </p:nvGrpSpPr>
        <p:grpSpPr>
          <a:xfrm>
            <a:off x="1556511" y="865124"/>
            <a:ext cx="4428490" cy="2101215"/>
            <a:chOff x="1556511" y="865124"/>
            <a:chExt cx="4428490" cy="2101215"/>
          </a:xfrm>
        </p:grpSpPr>
        <p:sp>
          <p:nvSpPr>
            <p:cNvPr id="11" name="object 11"/>
            <p:cNvSpPr/>
            <p:nvPr/>
          </p:nvSpPr>
          <p:spPr>
            <a:xfrm>
              <a:off x="1569211" y="877824"/>
              <a:ext cx="4403090" cy="2075814"/>
            </a:xfrm>
            <a:custGeom>
              <a:avLst/>
              <a:gdLst/>
              <a:ahLst/>
              <a:cxnLst/>
              <a:rect l="l" t="t" r="r" b="b"/>
              <a:pathLst>
                <a:path w="4403090" h="2075814">
                  <a:moveTo>
                    <a:pt x="4402709" y="0"/>
                  </a:moveTo>
                  <a:lnTo>
                    <a:pt x="0" y="0"/>
                  </a:lnTo>
                  <a:lnTo>
                    <a:pt x="0" y="2075688"/>
                  </a:lnTo>
                  <a:lnTo>
                    <a:pt x="4402709" y="2075688"/>
                  </a:lnTo>
                  <a:lnTo>
                    <a:pt x="4402709" y="0"/>
                  </a:lnTo>
                  <a:close/>
                </a:path>
              </a:pathLst>
            </a:custGeom>
            <a:solidFill>
              <a:srgbClr val="E9E1D5"/>
            </a:solidFill>
          </p:spPr>
          <p:txBody>
            <a:bodyPr wrap="square" lIns="0" tIns="0" rIns="0" bIns="0" rtlCol="0"/>
            <a:lstStyle/>
            <a:p>
              <a:endParaRPr/>
            </a:p>
          </p:txBody>
        </p:sp>
        <p:sp>
          <p:nvSpPr>
            <p:cNvPr id="12" name="object 12"/>
            <p:cNvSpPr/>
            <p:nvPr/>
          </p:nvSpPr>
          <p:spPr>
            <a:xfrm>
              <a:off x="1569211" y="877824"/>
              <a:ext cx="4403090" cy="2075814"/>
            </a:xfrm>
            <a:custGeom>
              <a:avLst/>
              <a:gdLst/>
              <a:ahLst/>
              <a:cxnLst/>
              <a:rect l="l" t="t" r="r" b="b"/>
              <a:pathLst>
                <a:path w="4403090" h="2075814">
                  <a:moveTo>
                    <a:pt x="0" y="2075688"/>
                  </a:moveTo>
                  <a:lnTo>
                    <a:pt x="4402709" y="2075688"/>
                  </a:lnTo>
                  <a:lnTo>
                    <a:pt x="4402709" y="0"/>
                  </a:lnTo>
                  <a:lnTo>
                    <a:pt x="0" y="0"/>
                  </a:lnTo>
                  <a:lnTo>
                    <a:pt x="0" y="2075688"/>
                  </a:lnTo>
                  <a:close/>
                </a:path>
              </a:pathLst>
            </a:custGeom>
            <a:ln w="25399">
              <a:solidFill>
                <a:srgbClr val="24548F"/>
              </a:solidFill>
            </a:ln>
          </p:spPr>
          <p:txBody>
            <a:bodyPr wrap="square" lIns="0" tIns="0" rIns="0" bIns="0" rtlCol="0"/>
            <a:lstStyle/>
            <a:p>
              <a:endParaRPr/>
            </a:p>
          </p:txBody>
        </p:sp>
      </p:grpSp>
      <p:sp>
        <p:nvSpPr>
          <p:cNvPr id="13" name="object 13"/>
          <p:cNvSpPr txBox="1"/>
          <p:nvPr/>
        </p:nvSpPr>
        <p:spPr>
          <a:xfrm>
            <a:off x="3327019" y="1724660"/>
            <a:ext cx="887094" cy="330835"/>
          </a:xfrm>
          <a:prstGeom prst="rect">
            <a:avLst/>
          </a:prstGeom>
        </p:spPr>
        <p:txBody>
          <a:bodyPr vert="horz" wrap="square" lIns="0" tIns="13335" rIns="0" bIns="0" rtlCol="0">
            <a:spAutoFit/>
          </a:bodyPr>
          <a:lstStyle/>
          <a:p>
            <a:pPr marL="12700">
              <a:lnSpc>
                <a:spcPct val="100000"/>
              </a:lnSpc>
              <a:spcBef>
                <a:spcPts val="105"/>
              </a:spcBef>
            </a:pPr>
            <a:r>
              <a:rPr sz="2000" dirty="0">
                <a:solidFill>
                  <a:srgbClr val="03499E"/>
                </a:solidFill>
                <a:latin typeface="Times New Roman"/>
                <a:cs typeface="Times New Roman"/>
              </a:rPr>
              <a:t>Mở</a:t>
            </a:r>
            <a:r>
              <a:rPr sz="2000" spc="-10" dirty="0">
                <a:solidFill>
                  <a:srgbClr val="03499E"/>
                </a:solidFill>
                <a:latin typeface="Times New Roman"/>
                <a:cs typeface="Times New Roman"/>
              </a:rPr>
              <a:t> </a:t>
            </a:r>
            <a:r>
              <a:rPr sz="2000" spc="-20" dirty="0">
                <a:solidFill>
                  <a:srgbClr val="03499E"/>
                </a:solidFill>
                <a:latin typeface="Times New Roman"/>
                <a:cs typeface="Times New Roman"/>
              </a:rPr>
              <a:t>thầu</a:t>
            </a:r>
            <a:endParaRPr sz="2000">
              <a:latin typeface="Times New Roman"/>
              <a:cs typeface="Times New Roman"/>
            </a:endParaRPr>
          </a:p>
        </p:txBody>
      </p:sp>
      <p:sp>
        <p:nvSpPr>
          <p:cNvPr id="14" name="object 14"/>
          <p:cNvSpPr/>
          <p:nvPr/>
        </p:nvSpPr>
        <p:spPr>
          <a:xfrm>
            <a:off x="7610729" y="1527644"/>
            <a:ext cx="2451100" cy="747395"/>
          </a:xfrm>
          <a:custGeom>
            <a:avLst/>
            <a:gdLst/>
            <a:ahLst/>
            <a:cxnLst/>
            <a:rect l="l" t="t" r="r" b="b"/>
            <a:pathLst>
              <a:path w="2451100" h="747394">
                <a:moveTo>
                  <a:pt x="0" y="747179"/>
                </a:moveTo>
                <a:lnTo>
                  <a:pt x="2450719" y="747179"/>
                </a:lnTo>
                <a:lnTo>
                  <a:pt x="2450719" y="0"/>
                </a:lnTo>
                <a:lnTo>
                  <a:pt x="0" y="0"/>
                </a:lnTo>
                <a:lnTo>
                  <a:pt x="0" y="747179"/>
                </a:lnTo>
                <a:close/>
              </a:path>
            </a:pathLst>
          </a:custGeom>
          <a:ln w="25400">
            <a:solidFill>
              <a:srgbClr val="24548F"/>
            </a:solidFill>
          </a:ln>
        </p:spPr>
        <p:txBody>
          <a:bodyPr wrap="square" lIns="0" tIns="0" rIns="0" bIns="0" rtlCol="0"/>
          <a:lstStyle/>
          <a:p>
            <a:endParaRPr/>
          </a:p>
        </p:txBody>
      </p:sp>
      <p:sp>
        <p:nvSpPr>
          <p:cNvPr id="15" name="object 15"/>
          <p:cNvSpPr txBox="1"/>
          <p:nvPr/>
        </p:nvSpPr>
        <p:spPr>
          <a:xfrm>
            <a:off x="7704581" y="1578305"/>
            <a:ext cx="2261870" cy="595630"/>
          </a:xfrm>
          <a:prstGeom prst="rect">
            <a:avLst/>
          </a:prstGeom>
        </p:spPr>
        <p:txBody>
          <a:bodyPr vert="horz" wrap="square" lIns="0" tIns="13335" rIns="0" bIns="0" rtlCol="0">
            <a:spAutoFit/>
          </a:bodyPr>
          <a:lstStyle/>
          <a:p>
            <a:pPr algn="ctr">
              <a:lnSpc>
                <a:spcPts val="2240"/>
              </a:lnSpc>
              <a:spcBef>
                <a:spcPts val="105"/>
              </a:spcBef>
            </a:pPr>
            <a:r>
              <a:rPr sz="2000" dirty="0">
                <a:solidFill>
                  <a:srgbClr val="03499E"/>
                </a:solidFill>
                <a:latin typeface="Times New Roman"/>
                <a:cs typeface="Times New Roman"/>
              </a:rPr>
              <a:t>Thực</a:t>
            </a:r>
            <a:r>
              <a:rPr sz="2000" spc="-30" dirty="0">
                <a:solidFill>
                  <a:srgbClr val="03499E"/>
                </a:solidFill>
                <a:latin typeface="Times New Roman"/>
                <a:cs typeface="Times New Roman"/>
              </a:rPr>
              <a:t> </a:t>
            </a:r>
            <a:r>
              <a:rPr sz="2000" dirty="0">
                <a:solidFill>
                  <a:srgbClr val="03499E"/>
                </a:solidFill>
                <a:latin typeface="Times New Roman"/>
                <a:cs typeface="Times New Roman"/>
              </a:rPr>
              <a:t>hiện</a:t>
            </a:r>
            <a:r>
              <a:rPr sz="2000" spc="-15" dirty="0">
                <a:solidFill>
                  <a:srgbClr val="03499E"/>
                </a:solidFill>
                <a:latin typeface="Times New Roman"/>
                <a:cs typeface="Times New Roman"/>
              </a:rPr>
              <a:t> </a:t>
            </a:r>
            <a:r>
              <a:rPr sz="2000" dirty="0">
                <a:solidFill>
                  <a:srgbClr val="03499E"/>
                </a:solidFill>
                <a:latin typeface="Times New Roman"/>
                <a:cs typeface="Times New Roman"/>
              </a:rPr>
              <a:t>như</a:t>
            </a:r>
            <a:r>
              <a:rPr sz="2000" spc="-40" dirty="0">
                <a:solidFill>
                  <a:srgbClr val="03499E"/>
                </a:solidFill>
                <a:latin typeface="Times New Roman"/>
                <a:cs typeface="Times New Roman"/>
              </a:rPr>
              <a:t> </a:t>
            </a:r>
            <a:r>
              <a:rPr sz="2000" dirty="0">
                <a:solidFill>
                  <a:srgbClr val="03499E"/>
                </a:solidFill>
                <a:latin typeface="Times New Roman"/>
                <a:cs typeface="Times New Roman"/>
              </a:rPr>
              <a:t>1GĐ</a:t>
            </a:r>
            <a:r>
              <a:rPr sz="2000" spc="-25" dirty="0">
                <a:solidFill>
                  <a:srgbClr val="03499E"/>
                </a:solidFill>
                <a:latin typeface="Times New Roman"/>
                <a:cs typeface="Times New Roman"/>
              </a:rPr>
              <a:t> </a:t>
            </a:r>
            <a:r>
              <a:rPr sz="2000" spc="-50" dirty="0">
                <a:solidFill>
                  <a:srgbClr val="03499E"/>
                </a:solidFill>
                <a:latin typeface="Times New Roman"/>
                <a:cs typeface="Times New Roman"/>
              </a:rPr>
              <a:t>1</a:t>
            </a:r>
            <a:endParaRPr sz="2000">
              <a:latin typeface="Times New Roman"/>
              <a:cs typeface="Times New Roman"/>
            </a:endParaRPr>
          </a:p>
          <a:p>
            <a:pPr marL="635" algn="ctr">
              <a:lnSpc>
                <a:spcPts val="2240"/>
              </a:lnSpc>
            </a:pPr>
            <a:r>
              <a:rPr sz="2000" dirty="0">
                <a:solidFill>
                  <a:srgbClr val="03499E"/>
                </a:solidFill>
                <a:latin typeface="Times New Roman"/>
                <a:cs typeface="Times New Roman"/>
              </a:rPr>
              <a:t>túi </a:t>
            </a:r>
            <a:r>
              <a:rPr sz="2000" spc="-25" dirty="0">
                <a:solidFill>
                  <a:srgbClr val="03499E"/>
                </a:solidFill>
                <a:latin typeface="Times New Roman"/>
                <a:cs typeface="Times New Roman"/>
              </a:rPr>
              <a:t>HS</a:t>
            </a:r>
            <a:endParaRPr sz="2000">
              <a:latin typeface="Times New Roman"/>
              <a:cs typeface="Times New Roman"/>
            </a:endParaRPr>
          </a:p>
        </p:txBody>
      </p:sp>
      <p:grpSp>
        <p:nvGrpSpPr>
          <p:cNvPr id="16" name="object 16"/>
          <p:cNvGrpSpPr/>
          <p:nvPr/>
        </p:nvGrpSpPr>
        <p:grpSpPr>
          <a:xfrm>
            <a:off x="1556511" y="4001439"/>
            <a:ext cx="4317365" cy="1059815"/>
            <a:chOff x="1556511" y="4001439"/>
            <a:chExt cx="4317365" cy="1059815"/>
          </a:xfrm>
        </p:grpSpPr>
        <p:sp>
          <p:nvSpPr>
            <p:cNvPr id="17" name="object 17"/>
            <p:cNvSpPr/>
            <p:nvPr/>
          </p:nvSpPr>
          <p:spPr>
            <a:xfrm>
              <a:off x="1569211" y="4014139"/>
              <a:ext cx="4291965" cy="1034415"/>
            </a:xfrm>
            <a:custGeom>
              <a:avLst/>
              <a:gdLst/>
              <a:ahLst/>
              <a:cxnLst/>
              <a:rect l="l" t="t" r="r" b="b"/>
              <a:pathLst>
                <a:path w="4291965" h="1034414">
                  <a:moveTo>
                    <a:pt x="4291965" y="0"/>
                  </a:moveTo>
                  <a:lnTo>
                    <a:pt x="0" y="0"/>
                  </a:lnTo>
                  <a:lnTo>
                    <a:pt x="0" y="1034364"/>
                  </a:lnTo>
                  <a:lnTo>
                    <a:pt x="4291965" y="1034364"/>
                  </a:lnTo>
                  <a:lnTo>
                    <a:pt x="4291965" y="0"/>
                  </a:lnTo>
                  <a:close/>
                </a:path>
              </a:pathLst>
            </a:custGeom>
            <a:solidFill>
              <a:srgbClr val="E9E1D5"/>
            </a:solidFill>
          </p:spPr>
          <p:txBody>
            <a:bodyPr wrap="square" lIns="0" tIns="0" rIns="0" bIns="0" rtlCol="0"/>
            <a:lstStyle/>
            <a:p>
              <a:endParaRPr/>
            </a:p>
          </p:txBody>
        </p:sp>
        <p:sp>
          <p:nvSpPr>
            <p:cNvPr id="18" name="object 18"/>
            <p:cNvSpPr/>
            <p:nvPr/>
          </p:nvSpPr>
          <p:spPr>
            <a:xfrm>
              <a:off x="1569211" y="4014139"/>
              <a:ext cx="4291965" cy="1034415"/>
            </a:xfrm>
            <a:custGeom>
              <a:avLst/>
              <a:gdLst/>
              <a:ahLst/>
              <a:cxnLst/>
              <a:rect l="l" t="t" r="r" b="b"/>
              <a:pathLst>
                <a:path w="4291965" h="1034414">
                  <a:moveTo>
                    <a:pt x="0" y="1034364"/>
                  </a:moveTo>
                  <a:lnTo>
                    <a:pt x="4291965" y="1034364"/>
                  </a:lnTo>
                  <a:lnTo>
                    <a:pt x="4291965" y="0"/>
                  </a:lnTo>
                  <a:lnTo>
                    <a:pt x="0" y="0"/>
                  </a:lnTo>
                  <a:lnTo>
                    <a:pt x="0" y="1034364"/>
                  </a:lnTo>
                  <a:close/>
                </a:path>
              </a:pathLst>
            </a:custGeom>
            <a:ln w="25400">
              <a:solidFill>
                <a:srgbClr val="24548F"/>
              </a:solidFill>
            </a:ln>
          </p:spPr>
          <p:txBody>
            <a:bodyPr wrap="square" lIns="0" tIns="0" rIns="0" bIns="0" rtlCol="0"/>
            <a:lstStyle/>
            <a:p>
              <a:endParaRPr/>
            </a:p>
          </p:txBody>
        </p:sp>
      </p:grpSp>
      <p:sp>
        <p:nvSpPr>
          <p:cNvPr id="19" name="object 19"/>
          <p:cNvSpPr txBox="1"/>
          <p:nvPr/>
        </p:nvSpPr>
        <p:spPr>
          <a:xfrm>
            <a:off x="1793494" y="4209415"/>
            <a:ext cx="3844290" cy="594995"/>
          </a:xfrm>
          <a:prstGeom prst="rect">
            <a:avLst/>
          </a:prstGeom>
        </p:spPr>
        <p:txBody>
          <a:bodyPr vert="horz" wrap="square" lIns="0" tIns="55880" rIns="0" bIns="0" rtlCol="0">
            <a:spAutoFit/>
          </a:bodyPr>
          <a:lstStyle/>
          <a:p>
            <a:pPr marL="1148080" marR="5080" indent="-1135380">
              <a:lnSpc>
                <a:spcPts val="2080"/>
              </a:lnSpc>
              <a:spcBef>
                <a:spcPts val="440"/>
              </a:spcBef>
            </a:pPr>
            <a:r>
              <a:rPr sz="2000" dirty="0">
                <a:solidFill>
                  <a:srgbClr val="03499E"/>
                </a:solidFill>
                <a:latin typeface="Times New Roman"/>
                <a:cs typeface="Times New Roman"/>
              </a:rPr>
              <a:t>Tiêu</a:t>
            </a:r>
            <a:r>
              <a:rPr sz="2000" spc="-15" dirty="0">
                <a:solidFill>
                  <a:srgbClr val="03499E"/>
                </a:solidFill>
                <a:latin typeface="Times New Roman"/>
                <a:cs typeface="Times New Roman"/>
              </a:rPr>
              <a:t> </a:t>
            </a:r>
            <a:r>
              <a:rPr sz="2000" dirty="0">
                <a:solidFill>
                  <a:srgbClr val="03499E"/>
                </a:solidFill>
                <a:latin typeface="Times New Roman"/>
                <a:cs typeface="Times New Roman"/>
              </a:rPr>
              <a:t>chuẩn</a:t>
            </a:r>
            <a:r>
              <a:rPr sz="2000" spc="-30" dirty="0">
                <a:solidFill>
                  <a:srgbClr val="03499E"/>
                </a:solidFill>
                <a:latin typeface="Times New Roman"/>
                <a:cs typeface="Times New Roman"/>
              </a:rPr>
              <a:t> </a:t>
            </a:r>
            <a:r>
              <a:rPr sz="2000" dirty="0">
                <a:solidFill>
                  <a:srgbClr val="03499E"/>
                </a:solidFill>
                <a:latin typeface="Times New Roman"/>
                <a:cs typeface="Times New Roman"/>
              </a:rPr>
              <a:t>đánh</a:t>
            </a:r>
            <a:r>
              <a:rPr sz="2000" spc="-40" dirty="0">
                <a:solidFill>
                  <a:srgbClr val="03499E"/>
                </a:solidFill>
                <a:latin typeface="Times New Roman"/>
                <a:cs typeface="Times New Roman"/>
              </a:rPr>
              <a:t> </a:t>
            </a:r>
            <a:r>
              <a:rPr sz="2000" dirty="0">
                <a:solidFill>
                  <a:srgbClr val="03499E"/>
                </a:solidFill>
                <a:latin typeface="Times New Roman"/>
                <a:cs typeface="Times New Roman"/>
              </a:rPr>
              <a:t>giá</a:t>
            </a:r>
            <a:r>
              <a:rPr sz="2000" spc="-15" dirty="0">
                <a:solidFill>
                  <a:srgbClr val="03499E"/>
                </a:solidFill>
                <a:latin typeface="Times New Roman"/>
                <a:cs typeface="Times New Roman"/>
              </a:rPr>
              <a:t> </a:t>
            </a:r>
            <a:r>
              <a:rPr sz="2000" dirty="0">
                <a:solidFill>
                  <a:srgbClr val="03499E"/>
                </a:solidFill>
                <a:latin typeface="Times New Roman"/>
                <a:cs typeface="Times New Roman"/>
              </a:rPr>
              <a:t>tổng</a:t>
            </a:r>
            <a:r>
              <a:rPr sz="2000" spc="-25" dirty="0">
                <a:solidFill>
                  <a:srgbClr val="03499E"/>
                </a:solidFill>
                <a:latin typeface="Times New Roman"/>
                <a:cs typeface="Times New Roman"/>
              </a:rPr>
              <a:t> </a:t>
            </a:r>
            <a:r>
              <a:rPr sz="2000" dirty="0">
                <a:solidFill>
                  <a:srgbClr val="03499E"/>
                </a:solidFill>
                <a:latin typeface="Times New Roman"/>
                <a:cs typeface="Times New Roman"/>
              </a:rPr>
              <a:t>hợp</a:t>
            </a:r>
            <a:r>
              <a:rPr sz="2000" spc="-30" dirty="0">
                <a:solidFill>
                  <a:srgbClr val="03499E"/>
                </a:solidFill>
                <a:latin typeface="Times New Roman"/>
                <a:cs typeface="Times New Roman"/>
              </a:rPr>
              <a:t> </a:t>
            </a:r>
            <a:r>
              <a:rPr sz="2000" dirty="0">
                <a:solidFill>
                  <a:srgbClr val="03499E"/>
                </a:solidFill>
                <a:latin typeface="Times New Roman"/>
                <a:cs typeface="Times New Roman"/>
              </a:rPr>
              <a:t>(PP</a:t>
            </a:r>
            <a:r>
              <a:rPr sz="2000" spc="-100" dirty="0">
                <a:solidFill>
                  <a:srgbClr val="03499E"/>
                </a:solidFill>
                <a:latin typeface="Times New Roman"/>
                <a:cs typeface="Times New Roman"/>
              </a:rPr>
              <a:t> </a:t>
            </a:r>
            <a:r>
              <a:rPr sz="2000" spc="-25" dirty="0">
                <a:solidFill>
                  <a:srgbClr val="03499E"/>
                </a:solidFill>
                <a:latin typeface="Times New Roman"/>
                <a:cs typeface="Times New Roman"/>
              </a:rPr>
              <a:t>kết </a:t>
            </a:r>
            <a:r>
              <a:rPr sz="2000" dirty="0">
                <a:solidFill>
                  <a:srgbClr val="03499E"/>
                </a:solidFill>
                <a:latin typeface="Times New Roman"/>
                <a:cs typeface="Times New Roman"/>
              </a:rPr>
              <a:t>hợp</a:t>
            </a:r>
            <a:r>
              <a:rPr sz="2000" spc="-25" dirty="0">
                <a:solidFill>
                  <a:srgbClr val="03499E"/>
                </a:solidFill>
                <a:latin typeface="Times New Roman"/>
                <a:cs typeface="Times New Roman"/>
              </a:rPr>
              <a:t> </a:t>
            </a:r>
            <a:r>
              <a:rPr sz="2000" dirty="0">
                <a:solidFill>
                  <a:srgbClr val="03499E"/>
                </a:solidFill>
                <a:latin typeface="Times New Roman"/>
                <a:cs typeface="Times New Roman"/>
              </a:rPr>
              <a:t>KT</a:t>
            </a:r>
            <a:r>
              <a:rPr sz="2000" spc="-50" dirty="0">
                <a:solidFill>
                  <a:srgbClr val="03499E"/>
                </a:solidFill>
                <a:latin typeface="Times New Roman"/>
                <a:cs typeface="Times New Roman"/>
              </a:rPr>
              <a:t> </a:t>
            </a:r>
            <a:r>
              <a:rPr sz="2000" dirty="0">
                <a:solidFill>
                  <a:srgbClr val="03499E"/>
                </a:solidFill>
                <a:latin typeface="Times New Roman"/>
                <a:cs typeface="Times New Roman"/>
              </a:rPr>
              <a:t>và</a:t>
            </a:r>
            <a:r>
              <a:rPr sz="2000" spc="-10" dirty="0">
                <a:solidFill>
                  <a:srgbClr val="03499E"/>
                </a:solidFill>
                <a:latin typeface="Times New Roman"/>
                <a:cs typeface="Times New Roman"/>
              </a:rPr>
              <a:t> </a:t>
            </a:r>
            <a:r>
              <a:rPr sz="2000" spc="-20" dirty="0">
                <a:solidFill>
                  <a:srgbClr val="03499E"/>
                </a:solidFill>
                <a:latin typeface="Times New Roman"/>
                <a:cs typeface="Times New Roman"/>
              </a:rPr>
              <a:t>giá)</a:t>
            </a:r>
            <a:endParaRPr sz="2000">
              <a:latin typeface="Times New Roman"/>
              <a:cs typeface="Times New Roman"/>
            </a:endParaRPr>
          </a:p>
        </p:txBody>
      </p:sp>
      <p:grpSp>
        <p:nvGrpSpPr>
          <p:cNvPr id="20" name="object 20"/>
          <p:cNvGrpSpPr/>
          <p:nvPr/>
        </p:nvGrpSpPr>
        <p:grpSpPr>
          <a:xfrm>
            <a:off x="6338696" y="2888132"/>
            <a:ext cx="5001260" cy="1289050"/>
            <a:chOff x="6338696" y="2888132"/>
            <a:chExt cx="5001260" cy="1289050"/>
          </a:xfrm>
        </p:grpSpPr>
        <p:sp>
          <p:nvSpPr>
            <p:cNvPr id="21" name="object 21"/>
            <p:cNvSpPr/>
            <p:nvPr/>
          </p:nvSpPr>
          <p:spPr>
            <a:xfrm>
              <a:off x="6351396" y="2900832"/>
              <a:ext cx="4975860" cy="1263650"/>
            </a:xfrm>
            <a:custGeom>
              <a:avLst/>
              <a:gdLst/>
              <a:ahLst/>
              <a:cxnLst/>
              <a:rect l="l" t="t" r="r" b="b"/>
              <a:pathLst>
                <a:path w="4975859" h="1263650">
                  <a:moveTo>
                    <a:pt x="4975733" y="0"/>
                  </a:moveTo>
                  <a:lnTo>
                    <a:pt x="0" y="0"/>
                  </a:lnTo>
                  <a:lnTo>
                    <a:pt x="0" y="1263497"/>
                  </a:lnTo>
                  <a:lnTo>
                    <a:pt x="4975733" y="1263497"/>
                  </a:lnTo>
                  <a:lnTo>
                    <a:pt x="4975733" y="0"/>
                  </a:lnTo>
                  <a:close/>
                </a:path>
              </a:pathLst>
            </a:custGeom>
            <a:solidFill>
              <a:srgbClr val="E9E1D5"/>
            </a:solidFill>
          </p:spPr>
          <p:txBody>
            <a:bodyPr wrap="square" lIns="0" tIns="0" rIns="0" bIns="0" rtlCol="0"/>
            <a:lstStyle/>
            <a:p>
              <a:endParaRPr/>
            </a:p>
          </p:txBody>
        </p:sp>
        <p:sp>
          <p:nvSpPr>
            <p:cNvPr id="22" name="object 22"/>
            <p:cNvSpPr/>
            <p:nvPr/>
          </p:nvSpPr>
          <p:spPr>
            <a:xfrm>
              <a:off x="6351396" y="2900832"/>
              <a:ext cx="4975860" cy="1263650"/>
            </a:xfrm>
            <a:custGeom>
              <a:avLst/>
              <a:gdLst/>
              <a:ahLst/>
              <a:cxnLst/>
              <a:rect l="l" t="t" r="r" b="b"/>
              <a:pathLst>
                <a:path w="4975859" h="1263650">
                  <a:moveTo>
                    <a:pt x="0" y="1263497"/>
                  </a:moveTo>
                  <a:lnTo>
                    <a:pt x="4975733" y="1263497"/>
                  </a:lnTo>
                  <a:lnTo>
                    <a:pt x="4975733" y="0"/>
                  </a:lnTo>
                  <a:lnTo>
                    <a:pt x="0" y="0"/>
                  </a:lnTo>
                  <a:lnTo>
                    <a:pt x="0" y="1263497"/>
                  </a:lnTo>
                  <a:close/>
                </a:path>
              </a:pathLst>
            </a:custGeom>
            <a:ln w="25400">
              <a:solidFill>
                <a:srgbClr val="24548F"/>
              </a:solidFill>
            </a:ln>
          </p:spPr>
          <p:txBody>
            <a:bodyPr wrap="square" lIns="0" tIns="0" rIns="0" bIns="0" rtlCol="0"/>
            <a:lstStyle/>
            <a:p>
              <a:endParaRPr/>
            </a:p>
          </p:txBody>
        </p:sp>
      </p:grpSp>
      <p:sp>
        <p:nvSpPr>
          <p:cNvPr id="23" name="object 23"/>
          <p:cNvSpPr txBox="1"/>
          <p:nvPr/>
        </p:nvSpPr>
        <p:spPr>
          <a:xfrm>
            <a:off x="6353683" y="2947797"/>
            <a:ext cx="4971415" cy="1120775"/>
          </a:xfrm>
          <a:prstGeom prst="rect">
            <a:avLst/>
          </a:prstGeom>
        </p:spPr>
        <p:txBody>
          <a:bodyPr vert="horz" wrap="square" lIns="0" tIns="54610" rIns="0" bIns="0" rtlCol="0">
            <a:spAutoFit/>
          </a:bodyPr>
          <a:lstStyle/>
          <a:p>
            <a:pPr marL="12065" marR="5080" algn="ctr">
              <a:lnSpc>
                <a:spcPct val="86300"/>
              </a:lnSpc>
              <a:spcBef>
                <a:spcPts val="430"/>
              </a:spcBef>
            </a:pPr>
            <a:r>
              <a:rPr sz="2000" dirty="0">
                <a:solidFill>
                  <a:srgbClr val="03499E"/>
                </a:solidFill>
                <a:latin typeface="Times New Roman"/>
                <a:cs typeface="Times New Roman"/>
              </a:rPr>
              <a:t>Đối</a:t>
            </a:r>
            <a:r>
              <a:rPr sz="2000" spc="-20" dirty="0">
                <a:solidFill>
                  <a:srgbClr val="03499E"/>
                </a:solidFill>
                <a:latin typeface="Times New Roman"/>
                <a:cs typeface="Times New Roman"/>
              </a:rPr>
              <a:t> </a:t>
            </a:r>
            <a:r>
              <a:rPr sz="2000" dirty="0">
                <a:solidFill>
                  <a:srgbClr val="03499E"/>
                </a:solidFill>
                <a:latin typeface="Times New Roman"/>
                <a:cs typeface="Times New Roman"/>
              </a:rPr>
              <a:t>với</a:t>
            </a:r>
            <a:r>
              <a:rPr sz="2000" spc="-15" dirty="0">
                <a:solidFill>
                  <a:srgbClr val="03499E"/>
                </a:solidFill>
                <a:latin typeface="Times New Roman"/>
                <a:cs typeface="Times New Roman"/>
              </a:rPr>
              <a:t> </a:t>
            </a:r>
            <a:r>
              <a:rPr sz="2000" dirty="0">
                <a:solidFill>
                  <a:srgbClr val="03499E"/>
                </a:solidFill>
                <a:latin typeface="Times New Roman"/>
                <a:cs typeface="Times New Roman"/>
              </a:rPr>
              <a:t>gói</a:t>
            </a:r>
            <a:r>
              <a:rPr sz="2000" spc="-15" dirty="0">
                <a:solidFill>
                  <a:srgbClr val="03499E"/>
                </a:solidFill>
                <a:latin typeface="Times New Roman"/>
                <a:cs typeface="Times New Roman"/>
              </a:rPr>
              <a:t> </a:t>
            </a:r>
            <a:r>
              <a:rPr sz="2000" dirty="0">
                <a:solidFill>
                  <a:srgbClr val="03499E"/>
                </a:solidFill>
                <a:latin typeface="Times New Roman"/>
                <a:cs typeface="Times New Roman"/>
              </a:rPr>
              <a:t>thầu</a:t>
            </a:r>
            <a:r>
              <a:rPr sz="2000" spc="-15" dirty="0">
                <a:solidFill>
                  <a:srgbClr val="03499E"/>
                </a:solidFill>
                <a:latin typeface="Times New Roman"/>
                <a:cs typeface="Times New Roman"/>
              </a:rPr>
              <a:t> </a:t>
            </a:r>
            <a:r>
              <a:rPr sz="2000" dirty="0">
                <a:solidFill>
                  <a:srgbClr val="03499E"/>
                </a:solidFill>
                <a:latin typeface="Times New Roman"/>
                <a:cs typeface="Times New Roman"/>
              </a:rPr>
              <a:t>xây lắp,</a:t>
            </a:r>
            <a:r>
              <a:rPr sz="2000" spc="-5" dirty="0">
                <a:solidFill>
                  <a:srgbClr val="03499E"/>
                </a:solidFill>
                <a:latin typeface="Times New Roman"/>
                <a:cs typeface="Times New Roman"/>
              </a:rPr>
              <a:t> </a:t>
            </a:r>
            <a:r>
              <a:rPr sz="2000" dirty="0">
                <a:solidFill>
                  <a:srgbClr val="03499E"/>
                </a:solidFill>
                <a:latin typeface="Times New Roman"/>
                <a:cs typeface="Times New Roman"/>
              </a:rPr>
              <a:t>mua</a:t>
            </a:r>
            <a:r>
              <a:rPr sz="2000" spc="5" dirty="0">
                <a:solidFill>
                  <a:srgbClr val="03499E"/>
                </a:solidFill>
                <a:latin typeface="Times New Roman"/>
                <a:cs typeface="Times New Roman"/>
              </a:rPr>
              <a:t> </a:t>
            </a:r>
            <a:r>
              <a:rPr sz="2000" dirty="0">
                <a:solidFill>
                  <a:srgbClr val="03499E"/>
                </a:solidFill>
                <a:latin typeface="Times New Roman"/>
                <a:cs typeface="Times New Roman"/>
              </a:rPr>
              <a:t>sắm</a:t>
            </a:r>
            <a:r>
              <a:rPr sz="2000" spc="-15" dirty="0">
                <a:solidFill>
                  <a:srgbClr val="03499E"/>
                </a:solidFill>
                <a:latin typeface="Times New Roman"/>
                <a:cs typeface="Times New Roman"/>
              </a:rPr>
              <a:t> </a:t>
            </a:r>
            <a:r>
              <a:rPr sz="2000" dirty="0">
                <a:solidFill>
                  <a:srgbClr val="03499E"/>
                </a:solidFill>
                <a:latin typeface="Times New Roman"/>
                <a:cs typeface="Times New Roman"/>
              </a:rPr>
              <a:t>hàng</a:t>
            </a:r>
            <a:r>
              <a:rPr sz="2000" spc="-15" dirty="0">
                <a:solidFill>
                  <a:srgbClr val="03499E"/>
                </a:solidFill>
                <a:latin typeface="Times New Roman"/>
                <a:cs typeface="Times New Roman"/>
              </a:rPr>
              <a:t> </a:t>
            </a:r>
            <a:r>
              <a:rPr sz="2000" dirty="0">
                <a:solidFill>
                  <a:srgbClr val="03499E"/>
                </a:solidFill>
                <a:latin typeface="Times New Roman"/>
                <a:cs typeface="Times New Roman"/>
              </a:rPr>
              <a:t>hóa,</a:t>
            </a:r>
            <a:r>
              <a:rPr sz="2000" spc="-20" dirty="0">
                <a:solidFill>
                  <a:srgbClr val="03499E"/>
                </a:solidFill>
                <a:latin typeface="Times New Roman"/>
                <a:cs typeface="Times New Roman"/>
              </a:rPr>
              <a:t> </a:t>
            </a:r>
            <a:r>
              <a:rPr sz="2000" spc="-25" dirty="0">
                <a:solidFill>
                  <a:srgbClr val="03499E"/>
                </a:solidFill>
                <a:latin typeface="Times New Roman"/>
                <a:cs typeface="Times New Roman"/>
              </a:rPr>
              <a:t>phi </a:t>
            </a:r>
            <a:r>
              <a:rPr sz="2000" dirty="0">
                <a:solidFill>
                  <a:srgbClr val="03499E"/>
                </a:solidFill>
                <a:latin typeface="Times New Roman"/>
                <a:cs typeface="Times New Roman"/>
              </a:rPr>
              <a:t>tư</a:t>
            </a:r>
            <a:r>
              <a:rPr sz="2000" spc="-10" dirty="0">
                <a:solidFill>
                  <a:srgbClr val="03499E"/>
                </a:solidFill>
                <a:latin typeface="Times New Roman"/>
                <a:cs typeface="Times New Roman"/>
              </a:rPr>
              <a:t> </a:t>
            </a:r>
            <a:r>
              <a:rPr sz="2000" dirty="0">
                <a:solidFill>
                  <a:srgbClr val="03499E"/>
                </a:solidFill>
                <a:latin typeface="Times New Roman"/>
                <a:cs typeface="Times New Roman"/>
              </a:rPr>
              <a:t>vấn,</a:t>
            </a:r>
            <a:r>
              <a:rPr sz="2000" spc="-15" dirty="0">
                <a:solidFill>
                  <a:srgbClr val="03499E"/>
                </a:solidFill>
                <a:latin typeface="Times New Roman"/>
                <a:cs typeface="Times New Roman"/>
              </a:rPr>
              <a:t> </a:t>
            </a:r>
            <a:r>
              <a:rPr sz="2000" dirty="0">
                <a:solidFill>
                  <a:srgbClr val="03499E"/>
                </a:solidFill>
                <a:latin typeface="Times New Roman"/>
                <a:cs typeface="Times New Roman"/>
              </a:rPr>
              <a:t>hỗn</a:t>
            </a:r>
            <a:r>
              <a:rPr sz="2000" spc="-10" dirty="0">
                <a:solidFill>
                  <a:srgbClr val="03499E"/>
                </a:solidFill>
                <a:latin typeface="Times New Roman"/>
                <a:cs typeface="Times New Roman"/>
              </a:rPr>
              <a:t> </a:t>
            </a:r>
            <a:r>
              <a:rPr sz="2000" dirty="0">
                <a:solidFill>
                  <a:srgbClr val="03499E"/>
                </a:solidFill>
                <a:latin typeface="Times New Roman"/>
                <a:cs typeface="Times New Roman"/>
              </a:rPr>
              <a:t>hợp:</a:t>
            </a:r>
            <a:r>
              <a:rPr sz="2000" spc="-15" dirty="0">
                <a:solidFill>
                  <a:srgbClr val="03499E"/>
                </a:solidFill>
                <a:latin typeface="Times New Roman"/>
                <a:cs typeface="Times New Roman"/>
              </a:rPr>
              <a:t> </a:t>
            </a:r>
            <a:r>
              <a:rPr sz="2000" dirty="0">
                <a:solidFill>
                  <a:srgbClr val="03499E"/>
                </a:solidFill>
                <a:latin typeface="Times New Roman"/>
                <a:cs typeface="Times New Roman"/>
              </a:rPr>
              <a:t>Tỷ</a:t>
            </a:r>
            <a:r>
              <a:rPr sz="2000" spc="-10" dirty="0">
                <a:solidFill>
                  <a:srgbClr val="03499E"/>
                </a:solidFill>
                <a:latin typeface="Times New Roman"/>
                <a:cs typeface="Times New Roman"/>
              </a:rPr>
              <a:t> </a:t>
            </a:r>
            <a:r>
              <a:rPr sz="2000" dirty="0">
                <a:solidFill>
                  <a:srgbClr val="03499E"/>
                </a:solidFill>
                <a:latin typeface="Times New Roman"/>
                <a:cs typeface="Times New Roman"/>
              </a:rPr>
              <a:t>trọng</a:t>
            </a:r>
            <a:r>
              <a:rPr sz="2000" spc="-10" dirty="0">
                <a:solidFill>
                  <a:srgbClr val="03499E"/>
                </a:solidFill>
                <a:latin typeface="Times New Roman"/>
                <a:cs typeface="Times New Roman"/>
              </a:rPr>
              <a:t> </a:t>
            </a:r>
            <a:r>
              <a:rPr sz="2000" dirty="0">
                <a:solidFill>
                  <a:srgbClr val="03499E"/>
                </a:solidFill>
                <a:latin typeface="Times New Roman"/>
                <a:cs typeface="Times New Roman"/>
              </a:rPr>
              <a:t>điểm</a:t>
            </a:r>
            <a:r>
              <a:rPr sz="2000" spc="-15" dirty="0">
                <a:solidFill>
                  <a:srgbClr val="03499E"/>
                </a:solidFill>
                <a:latin typeface="Times New Roman"/>
                <a:cs typeface="Times New Roman"/>
              </a:rPr>
              <a:t> </a:t>
            </a:r>
            <a:r>
              <a:rPr sz="2000" dirty="0">
                <a:solidFill>
                  <a:srgbClr val="03499E"/>
                </a:solidFill>
                <a:latin typeface="Times New Roman"/>
                <a:cs typeface="Times New Roman"/>
              </a:rPr>
              <a:t>về</a:t>
            </a:r>
            <a:r>
              <a:rPr sz="2000" spc="5" dirty="0">
                <a:solidFill>
                  <a:srgbClr val="03499E"/>
                </a:solidFill>
                <a:latin typeface="Times New Roman"/>
                <a:cs typeface="Times New Roman"/>
              </a:rPr>
              <a:t> </a:t>
            </a:r>
            <a:r>
              <a:rPr sz="2000" dirty="0">
                <a:solidFill>
                  <a:srgbClr val="03499E"/>
                </a:solidFill>
                <a:latin typeface="Times New Roman"/>
                <a:cs typeface="Times New Roman"/>
              </a:rPr>
              <a:t>kỹ</a:t>
            </a:r>
            <a:r>
              <a:rPr sz="2000" spc="-10" dirty="0">
                <a:solidFill>
                  <a:srgbClr val="03499E"/>
                </a:solidFill>
                <a:latin typeface="Times New Roman"/>
                <a:cs typeface="Times New Roman"/>
              </a:rPr>
              <a:t> </a:t>
            </a:r>
            <a:r>
              <a:rPr sz="2000" dirty="0">
                <a:solidFill>
                  <a:srgbClr val="03499E"/>
                </a:solidFill>
                <a:latin typeface="Times New Roman"/>
                <a:cs typeface="Times New Roman"/>
              </a:rPr>
              <a:t>thuật</a:t>
            </a:r>
            <a:r>
              <a:rPr sz="2000" spc="-10" dirty="0">
                <a:solidFill>
                  <a:srgbClr val="03499E"/>
                </a:solidFill>
                <a:latin typeface="Times New Roman"/>
                <a:cs typeface="Times New Roman"/>
              </a:rPr>
              <a:t> </a:t>
            </a:r>
            <a:r>
              <a:rPr sz="2000" spc="-25" dirty="0">
                <a:solidFill>
                  <a:srgbClr val="03499E"/>
                </a:solidFill>
                <a:latin typeface="Times New Roman"/>
                <a:cs typeface="Times New Roman"/>
              </a:rPr>
              <a:t>(K) </a:t>
            </a:r>
            <a:r>
              <a:rPr sz="2000" dirty="0">
                <a:solidFill>
                  <a:srgbClr val="03499E"/>
                </a:solidFill>
                <a:latin typeface="Times New Roman"/>
                <a:cs typeface="Times New Roman"/>
              </a:rPr>
              <a:t>từ</a:t>
            </a:r>
            <a:r>
              <a:rPr sz="2000" spc="-5" dirty="0">
                <a:solidFill>
                  <a:srgbClr val="03499E"/>
                </a:solidFill>
                <a:latin typeface="Times New Roman"/>
                <a:cs typeface="Times New Roman"/>
              </a:rPr>
              <a:t> </a:t>
            </a:r>
            <a:r>
              <a:rPr sz="2000" dirty="0">
                <a:solidFill>
                  <a:srgbClr val="03499E"/>
                </a:solidFill>
                <a:latin typeface="Times New Roman"/>
                <a:cs typeface="Times New Roman"/>
              </a:rPr>
              <a:t>10%</a:t>
            </a:r>
            <a:r>
              <a:rPr sz="2000" spc="-20" dirty="0">
                <a:solidFill>
                  <a:srgbClr val="03499E"/>
                </a:solidFill>
                <a:latin typeface="Times New Roman"/>
                <a:cs typeface="Times New Roman"/>
              </a:rPr>
              <a:t> </a:t>
            </a:r>
            <a:r>
              <a:rPr sz="2000" dirty="0">
                <a:solidFill>
                  <a:srgbClr val="03499E"/>
                </a:solidFill>
                <a:latin typeface="Times New Roman"/>
                <a:cs typeface="Times New Roman"/>
              </a:rPr>
              <a:t>đến 30%,</a:t>
            </a:r>
            <a:r>
              <a:rPr sz="2000" spc="-15" dirty="0">
                <a:solidFill>
                  <a:srgbClr val="03499E"/>
                </a:solidFill>
                <a:latin typeface="Times New Roman"/>
                <a:cs typeface="Times New Roman"/>
              </a:rPr>
              <a:t> </a:t>
            </a:r>
            <a:r>
              <a:rPr sz="2000" dirty="0">
                <a:solidFill>
                  <a:srgbClr val="03499E"/>
                </a:solidFill>
                <a:latin typeface="Times New Roman"/>
                <a:cs typeface="Times New Roman"/>
              </a:rPr>
              <a:t>tỷ</a:t>
            </a:r>
            <a:r>
              <a:rPr sz="2000" spc="-15" dirty="0">
                <a:solidFill>
                  <a:srgbClr val="03499E"/>
                </a:solidFill>
                <a:latin typeface="Times New Roman"/>
                <a:cs typeface="Times New Roman"/>
              </a:rPr>
              <a:t> </a:t>
            </a:r>
            <a:r>
              <a:rPr sz="2000" dirty="0">
                <a:solidFill>
                  <a:srgbClr val="03499E"/>
                </a:solidFill>
                <a:latin typeface="Times New Roman"/>
                <a:cs typeface="Times New Roman"/>
              </a:rPr>
              <a:t>trọng</a:t>
            </a:r>
            <a:r>
              <a:rPr sz="2000" spc="-25" dirty="0">
                <a:solidFill>
                  <a:srgbClr val="03499E"/>
                </a:solidFill>
                <a:latin typeface="Times New Roman"/>
                <a:cs typeface="Times New Roman"/>
              </a:rPr>
              <a:t> </a:t>
            </a:r>
            <a:r>
              <a:rPr sz="2000" dirty="0">
                <a:solidFill>
                  <a:srgbClr val="03499E"/>
                </a:solidFill>
                <a:latin typeface="Times New Roman"/>
                <a:cs typeface="Times New Roman"/>
              </a:rPr>
              <a:t>điểm</a:t>
            </a:r>
            <a:r>
              <a:rPr sz="2000" spc="-10" dirty="0">
                <a:solidFill>
                  <a:srgbClr val="03499E"/>
                </a:solidFill>
                <a:latin typeface="Times New Roman"/>
                <a:cs typeface="Times New Roman"/>
              </a:rPr>
              <a:t> </a:t>
            </a:r>
            <a:r>
              <a:rPr sz="2000" dirty="0">
                <a:solidFill>
                  <a:srgbClr val="03499E"/>
                </a:solidFill>
                <a:latin typeface="Times New Roman"/>
                <a:cs typeface="Times New Roman"/>
              </a:rPr>
              <a:t>về</a:t>
            </a:r>
            <a:r>
              <a:rPr sz="2000" spc="5" dirty="0">
                <a:solidFill>
                  <a:srgbClr val="03499E"/>
                </a:solidFill>
                <a:latin typeface="Times New Roman"/>
                <a:cs typeface="Times New Roman"/>
              </a:rPr>
              <a:t> </a:t>
            </a:r>
            <a:r>
              <a:rPr sz="2000" dirty="0">
                <a:solidFill>
                  <a:srgbClr val="03499E"/>
                </a:solidFill>
                <a:latin typeface="Times New Roman"/>
                <a:cs typeface="Times New Roman"/>
              </a:rPr>
              <a:t>giá</a:t>
            </a:r>
            <a:r>
              <a:rPr sz="2000" spc="-15" dirty="0">
                <a:solidFill>
                  <a:srgbClr val="03499E"/>
                </a:solidFill>
                <a:latin typeface="Times New Roman"/>
                <a:cs typeface="Times New Roman"/>
              </a:rPr>
              <a:t> </a:t>
            </a:r>
            <a:r>
              <a:rPr sz="2000" dirty="0">
                <a:solidFill>
                  <a:srgbClr val="03499E"/>
                </a:solidFill>
                <a:latin typeface="Times New Roman"/>
                <a:cs typeface="Times New Roman"/>
              </a:rPr>
              <a:t>(T) </a:t>
            </a:r>
            <a:r>
              <a:rPr sz="2000" spc="-25" dirty="0">
                <a:solidFill>
                  <a:srgbClr val="03499E"/>
                </a:solidFill>
                <a:latin typeface="Times New Roman"/>
                <a:cs typeface="Times New Roman"/>
              </a:rPr>
              <a:t>từ </a:t>
            </a:r>
            <a:r>
              <a:rPr sz="2000" dirty="0">
                <a:solidFill>
                  <a:srgbClr val="03499E"/>
                </a:solidFill>
                <a:latin typeface="Times New Roman"/>
                <a:cs typeface="Times New Roman"/>
              </a:rPr>
              <a:t>70%</a:t>
            </a:r>
            <a:r>
              <a:rPr sz="2000" spc="-25" dirty="0">
                <a:solidFill>
                  <a:srgbClr val="03499E"/>
                </a:solidFill>
                <a:latin typeface="Times New Roman"/>
                <a:cs typeface="Times New Roman"/>
              </a:rPr>
              <a:t> </a:t>
            </a:r>
            <a:r>
              <a:rPr sz="2000" dirty="0">
                <a:solidFill>
                  <a:srgbClr val="03499E"/>
                </a:solidFill>
                <a:latin typeface="Times New Roman"/>
                <a:cs typeface="Times New Roman"/>
              </a:rPr>
              <a:t>đến </a:t>
            </a:r>
            <a:r>
              <a:rPr sz="2000" spc="-25" dirty="0">
                <a:solidFill>
                  <a:srgbClr val="03499E"/>
                </a:solidFill>
                <a:latin typeface="Times New Roman"/>
                <a:cs typeface="Times New Roman"/>
              </a:rPr>
              <a:t>90%</a:t>
            </a:r>
            <a:endParaRPr sz="2000">
              <a:latin typeface="Times New Roman"/>
              <a:cs typeface="Times New Roman"/>
            </a:endParaRPr>
          </a:p>
        </p:txBody>
      </p:sp>
      <p:grpSp>
        <p:nvGrpSpPr>
          <p:cNvPr id="24" name="object 24"/>
          <p:cNvGrpSpPr/>
          <p:nvPr/>
        </p:nvGrpSpPr>
        <p:grpSpPr>
          <a:xfrm>
            <a:off x="6338696" y="4338485"/>
            <a:ext cx="5001260" cy="866140"/>
            <a:chOff x="6338696" y="4338485"/>
            <a:chExt cx="5001260" cy="866140"/>
          </a:xfrm>
        </p:grpSpPr>
        <p:sp>
          <p:nvSpPr>
            <p:cNvPr id="25" name="object 25"/>
            <p:cNvSpPr/>
            <p:nvPr/>
          </p:nvSpPr>
          <p:spPr>
            <a:xfrm>
              <a:off x="6351396" y="4351185"/>
              <a:ext cx="4975860" cy="840740"/>
            </a:xfrm>
            <a:custGeom>
              <a:avLst/>
              <a:gdLst/>
              <a:ahLst/>
              <a:cxnLst/>
              <a:rect l="l" t="t" r="r" b="b"/>
              <a:pathLst>
                <a:path w="4975859" h="840739">
                  <a:moveTo>
                    <a:pt x="4975733" y="0"/>
                  </a:moveTo>
                  <a:lnTo>
                    <a:pt x="0" y="0"/>
                  </a:lnTo>
                  <a:lnTo>
                    <a:pt x="0" y="840320"/>
                  </a:lnTo>
                  <a:lnTo>
                    <a:pt x="4975733" y="840320"/>
                  </a:lnTo>
                  <a:lnTo>
                    <a:pt x="4975733" y="0"/>
                  </a:lnTo>
                  <a:close/>
                </a:path>
              </a:pathLst>
            </a:custGeom>
            <a:solidFill>
              <a:srgbClr val="E9E1D5"/>
            </a:solidFill>
          </p:spPr>
          <p:txBody>
            <a:bodyPr wrap="square" lIns="0" tIns="0" rIns="0" bIns="0" rtlCol="0"/>
            <a:lstStyle/>
            <a:p>
              <a:endParaRPr/>
            </a:p>
          </p:txBody>
        </p:sp>
        <p:sp>
          <p:nvSpPr>
            <p:cNvPr id="26" name="object 26"/>
            <p:cNvSpPr/>
            <p:nvPr/>
          </p:nvSpPr>
          <p:spPr>
            <a:xfrm>
              <a:off x="6351396" y="4351185"/>
              <a:ext cx="4975860" cy="840740"/>
            </a:xfrm>
            <a:custGeom>
              <a:avLst/>
              <a:gdLst/>
              <a:ahLst/>
              <a:cxnLst/>
              <a:rect l="l" t="t" r="r" b="b"/>
              <a:pathLst>
                <a:path w="4975859" h="840739">
                  <a:moveTo>
                    <a:pt x="0" y="840320"/>
                  </a:moveTo>
                  <a:lnTo>
                    <a:pt x="4975733" y="840320"/>
                  </a:lnTo>
                  <a:lnTo>
                    <a:pt x="4975733" y="0"/>
                  </a:lnTo>
                  <a:lnTo>
                    <a:pt x="0" y="0"/>
                  </a:lnTo>
                  <a:lnTo>
                    <a:pt x="0" y="840320"/>
                  </a:lnTo>
                  <a:close/>
                </a:path>
              </a:pathLst>
            </a:custGeom>
            <a:ln w="25399">
              <a:solidFill>
                <a:srgbClr val="24548F"/>
              </a:solidFill>
            </a:ln>
          </p:spPr>
          <p:txBody>
            <a:bodyPr wrap="square" lIns="0" tIns="0" rIns="0" bIns="0" rtlCol="0"/>
            <a:lstStyle/>
            <a:p>
              <a:endParaRPr/>
            </a:p>
          </p:txBody>
        </p:sp>
      </p:grpSp>
      <p:sp>
        <p:nvSpPr>
          <p:cNvPr id="27" name="object 27"/>
          <p:cNvSpPr txBox="1"/>
          <p:nvPr/>
        </p:nvSpPr>
        <p:spPr>
          <a:xfrm>
            <a:off x="6367398" y="4318253"/>
            <a:ext cx="4942205" cy="856615"/>
          </a:xfrm>
          <a:prstGeom prst="rect">
            <a:avLst/>
          </a:prstGeom>
        </p:spPr>
        <p:txBody>
          <a:bodyPr vert="horz" wrap="square" lIns="0" tIns="55880" rIns="0" bIns="0" rtlCol="0">
            <a:spAutoFit/>
          </a:bodyPr>
          <a:lstStyle/>
          <a:p>
            <a:pPr marL="42545" marR="5080" indent="-30480">
              <a:lnSpc>
                <a:spcPts val="2080"/>
              </a:lnSpc>
              <a:spcBef>
                <a:spcPts val="440"/>
              </a:spcBef>
            </a:pPr>
            <a:r>
              <a:rPr sz="2000" dirty="0">
                <a:solidFill>
                  <a:srgbClr val="03499E"/>
                </a:solidFill>
                <a:latin typeface="Times New Roman"/>
                <a:cs typeface="Times New Roman"/>
              </a:rPr>
              <a:t>Đối</a:t>
            </a:r>
            <a:r>
              <a:rPr sz="2000" spc="-20" dirty="0">
                <a:solidFill>
                  <a:srgbClr val="03499E"/>
                </a:solidFill>
                <a:latin typeface="Times New Roman"/>
                <a:cs typeface="Times New Roman"/>
              </a:rPr>
              <a:t> </a:t>
            </a:r>
            <a:r>
              <a:rPr sz="2000" dirty="0">
                <a:solidFill>
                  <a:srgbClr val="03499E"/>
                </a:solidFill>
                <a:latin typeface="Times New Roman"/>
                <a:cs typeface="Times New Roman"/>
              </a:rPr>
              <a:t>với</a:t>
            </a:r>
            <a:r>
              <a:rPr sz="2000" spc="-15" dirty="0">
                <a:solidFill>
                  <a:srgbClr val="03499E"/>
                </a:solidFill>
                <a:latin typeface="Times New Roman"/>
                <a:cs typeface="Times New Roman"/>
              </a:rPr>
              <a:t> </a:t>
            </a:r>
            <a:r>
              <a:rPr sz="2000" dirty="0">
                <a:solidFill>
                  <a:srgbClr val="03499E"/>
                </a:solidFill>
                <a:latin typeface="Times New Roman"/>
                <a:cs typeface="Times New Roman"/>
              </a:rPr>
              <a:t>gói</a:t>
            </a:r>
            <a:r>
              <a:rPr sz="2000" spc="-15" dirty="0">
                <a:solidFill>
                  <a:srgbClr val="03499E"/>
                </a:solidFill>
                <a:latin typeface="Times New Roman"/>
                <a:cs typeface="Times New Roman"/>
              </a:rPr>
              <a:t> </a:t>
            </a:r>
            <a:r>
              <a:rPr sz="2000" dirty="0">
                <a:solidFill>
                  <a:srgbClr val="03499E"/>
                </a:solidFill>
                <a:latin typeface="Times New Roman"/>
                <a:cs typeface="Times New Roman"/>
              </a:rPr>
              <a:t>thầu</a:t>
            </a:r>
            <a:r>
              <a:rPr sz="2000" spc="-20" dirty="0">
                <a:solidFill>
                  <a:srgbClr val="03499E"/>
                </a:solidFill>
                <a:latin typeface="Times New Roman"/>
                <a:cs typeface="Times New Roman"/>
              </a:rPr>
              <a:t> </a:t>
            </a:r>
            <a:r>
              <a:rPr sz="2000" dirty="0">
                <a:solidFill>
                  <a:srgbClr val="03499E"/>
                </a:solidFill>
                <a:latin typeface="Times New Roman"/>
                <a:cs typeface="Times New Roman"/>
              </a:rPr>
              <a:t>mua</a:t>
            </a:r>
            <a:r>
              <a:rPr sz="2000" spc="15" dirty="0">
                <a:solidFill>
                  <a:srgbClr val="03499E"/>
                </a:solidFill>
                <a:latin typeface="Times New Roman"/>
                <a:cs typeface="Times New Roman"/>
              </a:rPr>
              <a:t> </a:t>
            </a:r>
            <a:r>
              <a:rPr sz="2000" dirty="0">
                <a:solidFill>
                  <a:srgbClr val="03499E"/>
                </a:solidFill>
                <a:latin typeface="Times New Roman"/>
                <a:cs typeface="Times New Roman"/>
              </a:rPr>
              <a:t>thuốc:</a:t>
            </a:r>
            <a:r>
              <a:rPr sz="2000" spc="-25" dirty="0">
                <a:solidFill>
                  <a:srgbClr val="03499E"/>
                </a:solidFill>
                <a:latin typeface="Times New Roman"/>
                <a:cs typeface="Times New Roman"/>
              </a:rPr>
              <a:t> </a:t>
            </a:r>
            <a:r>
              <a:rPr sz="2000" dirty="0">
                <a:solidFill>
                  <a:srgbClr val="03499E"/>
                </a:solidFill>
                <a:latin typeface="Times New Roman"/>
                <a:cs typeface="Times New Roman"/>
              </a:rPr>
              <a:t>tỷ</a:t>
            </a:r>
            <a:r>
              <a:rPr sz="2000" spc="-15" dirty="0">
                <a:solidFill>
                  <a:srgbClr val="03499E"/>
                </a:solidFill>
                <a:latin typeface="Times New Roman"/>
                <a:cs typeface="Times New Roman"/>
              </a:rPr>
              <a:t> </a:t>
            </a:r>
            <a:r>
              <a:rPr sz="2000" dirty="0">
                <a:solidFill>
                  <a:srgbClr val="03499E"/>
                </a:solidFill>
                <a:latin typeface="Times New Roman"/>
                <a:cs typeface="Times New Roman"/>
              </a:rPr>
              <a:t>trọng</a:t>
            </a:r>
            <a:r>
              <a:rPr sz="2000" spc="-15" dirty="0">
                <a:solidFill>
                  <a:srgbClr val="03499E"/>
                </a:solidFill>
                <a:latin typeface="Times New Roman"/>
                <a:cs typeface="Times New Roman"/>
              </a:rPr>
              <a:t> </a:t>
            </a:r>
            <a:r>
              <a:rPr sz="2000" dirty="0">
                <a:solidFill>
                  <a:srgbClr val="03499E"/>
                </a:solidFill>
                <a:latin typeface="Times New Roman"/>
                <a:cs typeface="Times New Roman"/>
              </a:rPr>
              <a:t>điểm</a:t>
            </a:r>
            <a:r>
              <a:rPr sz="2000" spc="-15" dirty="0">
                <a:solidFill>
                  <a:srgbClr val="03499E"/>
                </a:solidFill>
                <a:latin typeface="Times New Roman"/>
                <a:cs typeface="Times New Roman"/>
              </a:rPr>
              <a:t> </a:t>
            </a:r>
            <a:r>
              <a:rPr sz="2000" dirty="0">
                <a:solidFill>
                  <a:srgbClr val="03499E"/>
                </a:solidFill>
                <a:latin typeface="Times New Roman"/>
                <a:cs typeface="Times New Roman"/>
              </a:rPr>
              <a:t>về </a:t>
            </a:r>
            <a:r>
              <a:rPr sz="2000" spc="-25" dirty="0">
                <a:solidFill>
                  <a:srgbClr val="03499E"/>
                </a:solidFill>
                <a:latin typeface="Times New Roman"/>
                <a:cs typeface="Times New Roman"/>
              </a:rPr>
              <a:t>kỹ </a:t>
            </a:r>
            <a:r>
              <a:rPr sz="2000" dirty="0">
                <a:solidFill>
                  <a:srgbClr val="03499E"/>
                </a:solidFill>
                <a:latin typeface="Times New Roman"/>
                <a:cs typeface="Times New Roman"/>
              </a:rPr>
              <a:t>thuật</a:t>
            </a:r>
            <a:r>
              <a:rPr sz="2000" spc="-15" dirty="0">
                <a:solidFill>
                  <a:srgbClr val="03499E"/>
                </a:solidFill>
                <a:latin typeface="Times New Roman"/>
                <a:cs typeface="Times New Roman"/>
              </a:rPr>
              <a:t> </a:t>
            </a:r>
            <a:r>
              <a:rPr sz="2000" dirty="0">
                <a:solidFill>
                  <a:srgbClr val="03499E"/>
                </a:solidFill>
                <a:latin typeface="Times New Roman"/>
                <a:cs typeface="Times New Roman"/>
              </a:rPr>
              <a:t>(K)</a:t>
            </a:r>
            <a:r>
              <a:rPr sz="2000" spc="-10" dirty="0">
                <a:solidFill>
                  <a:srgbClr val="03499E"/>
                </a:solidFill>
                <a:latin typeface="Times New Roman"/>
                <a:cs typeface="Times New Roman"/>
              </a:rPr>
              <a:t> </a:t>
            </a:r>
            <a:r>
              <a:rPr sz="2000" dirty="0">
                <a:solidFill>
                  <a:srgbClr val="03499E"/>
                </a:solidFill>
                <a:latin typeface="Times New Roman"/>
                <a:cs typeface="Times New Roman"/>
              </a:rPr>
              <a:t>từ</a:t>
            </a:r>
            <a:r>
              <a:rPr sz="2000" spc="-10" dirty="0">
                <a:solidFill>
                  <a:srgbClr val="03499E"/>
                </a:solidFill>
                <a:latin typeface="Times New Roman"/>
                <a:cs typeface="Times New Roman"/>
              </a:rPr>
              <a:t> </a:t>
            </a:r>
            <a:r>
              <a:rPr sz="2000" dirty="0">
                <a:solidFill>
                  <a:srgbClr val="03499E"/>
                </a:solidFill>
                <a:latin typeface="Times New Roman"/>
                <a:cs typeface="Times New Roman"/>
              </a:rPr>
              <a:t>30%</a:t>
            </a:r>
            <a:r>
              <a:rPr sz="2000" spc="-20" dirty="0">
                <a:solidFill>
                  <a:srgbClr val="03499E"/>
                </a:solidFill>
                <a:latin typeface="Times New Roman"/>
                <a:cs typeface="Times New Roman"/>
              </a:rPr>
              <a:t> </a:t>
            </a:r>
            <a:r>
              <a:rPr sz="2000" dirty="0">
                <a:solidFill>
                  <a:srgbClr val="03499E"/>
                </a:solidFill>
                <a:latin typeface="Times New Roman"/>
                <a:cs typeface="Times New Roman"/>
              </a:rPr>
              <a:t>đến 40%,</a:t>
            </a:r>
            <a:r>
              <a:rPr sz="2000" spc="-15" dirty="0">
                <a:solidFill>
                  <a:srgbClr val="03499E"/>
                </a:solidFill>
                <a:latin typeface="Times New Roman"/>
                <a:cs typeface="Times New Roman"/>
              </a:rPr>
              <a:t> </a:t>
            </a:r>
            <a:r>
              <a:rPr sz="2000" dirty="0">
                <a:solidFill>
                  <a:srgbClr val="03499E"/>
                </a:solidFill>
                <a:latin typeface="Times New Roman"/>
                <a:cs typeface="Times New Roman"/>
              </a:rPr>
              <a:t>tỷ</a:t>
            </a:r>
            <a:r>
              <a:rPr sz="2000" spc="-15" dirty="0">
                <a:solidFill>
                  <a:srgbClr val="03499E"/>
                </a:solidFill>
                <a:latin typeface="Times New Roman"/>
                <a:cs typeface="Times New Roman"/>
              </a:rPr>
              <a:t> </a:t>
            </a:r>
            <a:r>
              <a:rPr sz="2000" dirty="0">
                <a:solidFill>
                  <a:srgbClr val="03499E"/>
                </a:solidFill>
                <a:latin typeface="Times New Roman"/>
                <a:cs typeface="Times New Roman"/>
              </a:rPr>
              <a:t>trọng</a:t>
            </a:r>
            <a:r>
              <a:rPr sz="2000" spc="-25" dirty="0">
                <a:solidFill>
                  <a:srgbClr val="03499E"/>
                </a:solidFill>
                <a:latin typeface="Times New Roman"/>
                <a:cs typeface="Times New Roman"/>
              </a:rPr>
              <a:t> </a:t>
            </a:r>
            <a:r>
              <a:rPr sz="2000" dirty="0">
                <a:solidFill>
                  <a:srgbClr val="03499E"/>
                </a:solidFill>
                <a:latin typeface="Times New Roman"/>
                <a:cs typeface="Times New Roman"/>
              </a:rPr>
              <a:t>điểm</a:t>
            </a:r>
            <a:r>
              <a:rPr sz="2000" spc="-10" dirty="0">
                <a:solidFill>
                  <a:srgbClr val="03499E"/>
                </a:solidFill>
                <a:latin typeface="Times New Roman"/>
                <a:cs typeface="Times New Roman"/>
              </a:rPr>
              <a:t> </a:t>
            </a:r>
            <a:r>
              <a:rPr sz="2000" dirty="0">
                <a:solidFill>
                  <a:srgbClr val="03499E"/>
                </a:solidFill>
                <a:latin typeface="Times New Roman"/>
                <a:cs typeface="Times New Roman"/>
              </a:rPr>
              <a:t>về</a:t>
            </a:r>
            <a:r>
              <a:rPr sz="2000" spc="5" dirty="0">
                <a:solidFill>
                  <a:srgbClr val="03499E"/>
                </a:solidFill>
                <a:latin typeface="Times New Roman"/>
                <a:cs typeface="Times New Roman"/>
              </a:rPr>
              <a:t> </a:t>
            </a:r>
            <a:r>
              <a:rPr sz="2000" spc="-25" dirty="0">
                <a:solidFill>
                  <a:srgbClr val="03499E"/>
                </a:solidFill>
                <a:latin typeface="Times New Roman"/>
                <a:cs typeface="Times New Roman"/>
              </a:rPr>
              <a:t>giá</a:t>
            </a:r>
            <a:endParaRPr sz="2000">
              <a:latin typeface="Times New Roman"/>
              <a:cs typeface="Times New Roman"/>
            </a:endParaRPr>
          </a:p>
          <a:p>
            <a:pPr marL="1428750">
              <a:lnSpc>
                <a:spcPts val="2045"/>
              </a:lnSpc>
            </a:pPr>
            <a:r>
              <a:rPr sz="2000" dirty="0">
                <a:solidFill>
                  <a:srgbClr val="03499E"/>
                </a:solidFill>
                <a:latin typeface="Times New Roman"/>
                <a:cs typeface="Times New Roman"/>
              </a:rPr>
              <a:t>(T)</a:t>
            </a:r>
            <a:r>
              <a:rPr sz="2000" spc="-15" dirty="0">
                <a:solidFill>
                  <a:srgbClr val="03499E"/>
                </a:solidFill>
                <a:latin typeface="Times New Roman"/>
                <a:cs typeface="Times New Roman"/>
              </a:rPr>
              <a:t> </a:t>
            </a:r>
            <a:r>
              <a:rPr sz="2000" dirty="0">
                <a:solidFill>
                  <a:srgbClr val="03499E"/>
                </a:solidFill>
                <a:latin typeface="Times New Roman"/>
                <a:cs typeface="Times New Roman"/>
              </a:rPr>
              <a:t>từ 60%</a:t>
            </a:r>
            <a:r>
              <a:rPr sz="2000" spc="-15" dirty="0">
                <a:solidFill>
                  <a:srgbClr val="03499E"/>
                </a:solidFill>
                <a:latin typeface="Times New Roman"/>
                <a:cs typeface="Times New Roman"/>
              </a:rPr>
              <a:t> </a:t>
            </a:r>
            <a:r>
              <a:rPr sz="2000" dirty="0">
                <a:solidFill>
                  <a:srgbClr val="03499E"/>
                </a:solidFill>
                <a:latin typeface="Times New Roman"/>
                <a:cs typeface="Times New Roman"/>
              </a:rPr>
              <a:t>đến</a:t>
            </a:r>
            <a:r>
              <a:rPr sz="2000" spc="-10" dirty="0">
                <a:solidFill>
                  <a:srgbClr val="03499E"/>
                </a:solidFill>
                <a:latin typeface="Times New Roman"/>
                <a:cs typeface="Times New Roman"/>
              </a:rPr>
              <a:t> </a:t>
            </a:r>
            <a:r>
              <a:rPr sz="2000" spc="-25" dirty="0">
                <a:solidFill>
                  <a:srgbClr val="03499E"/>
                </a:solidFill>
                <a:latin typeface="Times New Roman"/>
                <a:cs typeface="Times New Roman"/>
              </a:rPr>
              <a:t>70%</a:t>
            </a:r>
            <a:endParaRPr sz="2000">
              <a:latin typeface="Times New Roman"/>
              <a:cs typeface="Times New Roman"/>
            </a:endParaRPr>
          </a:p>
        </p:txBody>
      </p:sp>
      <p:grpSp>
        <p:nvGrpSpPr>
          <p:cNvPr id="28" name="object 28"/>
          <p:cNvGrpSpPr/>
          <p:nvPr/>
        </p:nvGrpSpPr>
        <p:grpSpPr>
          <a:xfrm>
            <a:off x="6338696" y="5365584"/>
            <a:ext cx="5098415" cy="1017269"/>
            <a:chOff x="6338696" y="5365584"/>
            <a:chExt cx="5098415" cy="1017269"/>
          </a:xfrm>
        </p:grpSpPr>
        <p:sp>
          <p:nvSpPr>
            <p:cNvPr id="29" name="object 29"/>
            <p:cNvSpPr/>
            <p:nvPr/>
          </p:nvSpPr>
          <p:spPr>
            <a:xfrm>
              <a:off x="6351396" y="5378284"/>
              <a:ext cx="5073015" cy="991869"/>
            </a:xfrm>
            <a:custGeom>
              <a:avLst/>
              <a:gdLst/>
              <a:ahLst/>
              <a:cxnLst/>
              <a:rect l="l" t="t" r="r" b="b"/>
              <a:pathLst>
                <a:path w="5073015" h="991870">
                  <a:moveTo>
                    <a:pt x="5072760" y="0"/>
                  </a:moveTo>
                  <a:lnTo>
                    <a:pt x="0" y="0"/>
                  </a:lnTo>
                  <a:lnTo>
                    <a:pt x="0" y="991781"/>
                  </a:lnTo>
                  <a:lnTo>
                    <a:pt x="5072760" y="991781"/>
                  </a:lnTo>
                  <a:lnTo>
                    <a:pt x="5072760" y="0"/>
                  </a:lnTo>
                  <a:close/>
                </a:path>
              </a:pathLst>
            </a:custGeom>
            <a:solidFill>
              <a:srgbClr val="E9E1D5"/>
            </a:solidFill>
          </p:spPr>
          <p:txBody>
            <a:bodyPr wrap="square" lIns="0" tIns="0" rIns="0" bIns="0" rtlCol="0"/>
            <a:lstStyle/>
            <a:p>
              <a:endParaRPr/>
            </a:p>
          </p:txBody>
        </p:sp>
        <p:sp>
          <p:nvSpPr>
            <p:cNvPr id="30" name="object 30"/>
            <p:cNvSpPr/>
            <p:nvPr/>
          </p:nvSpPr>
          <p:spPr>
            <a:xfrm>
              <a:off x="6351396" y="5378284"/>
              <a:ext cx="5073015" cy="991869"/>
            </a:xfrm>
            <a:custGeom>
              <a:avLst/>
              <a:gdLst/>
              <a:ahLst/>
              <a:cxnLst/>
              <a:rect l="l" t="t" r="r" b="b"/>
              <a:pathLst>
                <a:path w="5073015" h="991870">
                  <a:moveTo>
                    <a:pt x="0" y="991781"/>
                  </a:moveTo>
                  <a:lnTo>
                    <a:pt x="5072760" y="991781"/>
                  </a:lnTo>
                  <a:lnTo>
                    <a:pt x="5072760" y="0"/>
                  </a:lnTo>
                  <a:lnTo>
                    <a:pt x="0" y="0"/>
                  </a:lnTo>
                  <a:lnTo>
                    <a:pt x="0" y="991781"/>
                  </a:lnTo>
                  <a:close/>
                </a:path>
              </a:pathLst>
            </a:custGeom>
            <a:ln w="25400">
              <a:solidFill>
                <a:srgbClr val="24548F"/>
              </a:solidFill>
            </a:ln>
          </p:spPr>
          <p:txBody>
            <a:bodyPr wrap="square" lIns="0" tIns="0" rIns="0" bIns="0" rtlCol="0"/>
            <a:lstStyle/>
            <a:p>
              <a:endParaRPr/>
            </a:p>
          </p:txBody>
        </p:sp>
      </p:grpSp>
      <p:sp>
        <p:nvSpPr>
          <p:cNvPr id="31" name="object 31"/>
          <p:cNvSpPr txBox="1">
            <a:spLocks noGrp="1"/>
          </p:cNvSpPr>
          <p:nvPr>
            <p:ph type="title"/>
          </p:nvPr>
        </p:nvSpPr>
        <p:spPr>
          <a:prstGeom prst="rect">
            <a:avLst/>
          </a:prstGeom>
        </p:spPr>
        <p:txBody>
          <a:bodyPr vert="horz" wrap="square" lIns="0" tIns="123571" rIns="0" bIns="0" rtlCol="0">
            <a:spAutoFit/>
          </a:bodyPr>
          <a:lstStyle/>
          <a:p>
            <a:pPr marL="1098550">
              <a:lnSpc>
                <a:spcPct val="100000"/>
              </a:lnSpc>
              <a:spcBef>
                <a:spcPts val="100"/>
              </a:spcBef>
            </a:pPr>
            <a:r>
              <a:rPr dirty="0"/>
              <a:t>Quy</a:t>
            </a:r>
            <a:r>
              <a:rPr spc="-25" dirty="0"/>
              <a:t> </a:t>
            </a:r>
            <a:r>
              <a:rPr dirty="0"/>
              <a:t>trình:</a:t>
            </a:r>
            <a:r>
              <a:rPr spc="-30" dirty="0"/>
              <a:t> </a:t>
            </a:r>
            <a:r>
              <a:rPr dirty="0"/>
              <a:t>1</a:t>
            </a:r>
            <a:r>
              <a:rPr spc="-20" dirty="0"/>
              <a:t> </a:t>
            </a:r>
            <a:r>
              <a:rPr dirty="0"/>
              <a:t>giai</a:t>
            </a:r>
            <a:r>
              <a:rPr spc="-35" dirty="0"/>
              <a:t> </a:t>
            </a:r>
            <a:r>
              <a:rPr dirty="0"/>
              <a:t>đoạn,</a:t>
            </a:r>
            <a:r>
              <a:rPr spc="-20" dirty="0"/>
              <a:t> </a:t>
            </a:r>
            <a:r>
              <a:rPr dirty="0"/>
              <a:t>2</a:t>
            </a:r>
            <a:r>
              <a:rPr spc="-20" dirty="0"/>
              <a:t> </a:t>
            </a:r>
            <a:r>
              <a:rPr dirty="0"/>
              <a:t>túi</a:t>
            </a:r>
            <a:r>
              <a:rPr spc="-25" dirty="0"/>
              <a:t> </a:t>
            </a:r>
            <a:r>
              <a:rPr dirty="0"/>
              <a:t>hồ</a:t>
            </a:r>
            <a:r>
              <a:rPr spc="-15" dirty="0"/>
              <a:t> </a:t>
            </a:r>
            <a:r>
              <a:rPr dirty="0"/>
              <a:t>sơ</a:t>
            </a:r>
            <a:r>
              <a:rPr spc="-30" dirty="0"/>
              <a:t> </a:t>
            </a:r>
            <a:r>
              <a:rPr dirty="0"/>
              <a:t>gói</a:t>
            </a:r>
            <a:r>
              <a:rPr spc="-20" dirty="0"/>
              <a:t> </a:t>
            </a:r>
            <a:r>
              <a:rPr dirty="0"/>
              <a:t>thầu</a:t>
            </a:r>
            <a:r>
              <a:rPr spc="-25" dirty="0"/>
              <a:t> </a:t>
            </a:r>
            <a:r>
              <a:rPr dirty="0"/>
              <a:t>HH,</a:t>
            </a:r>
            <a:r>
              <a:rPr spc="-40" dirty="0"/>
              <a:t> </a:t>
            </a:r>
            <a:r>
              <a:rPr dirty="0"/>
              <a:t>XL,</a:t>
            </a:r>
            <a:r>
              <a:rPr spc="-15" dirty="0"/>
              <a:t> </a:t>
            </a:r>
            <a:r>
              <a:rPr spc="-70" dirty="0"/>
              <a:t>PTV,</a:t>
            </a:r>
            <a:r>
              <a:rPr spc="-15" dirty="0"/>
              <a:t> </a:t>
            </a:r>
            <a:r>
              <a:rPr spc="-25" dirty="0"/>
              <a:t>HH</a:t>
            </a:r>
          </a:p>
        </p:txBody>
      </p:sp>
      <p:sp>
        <p:nvSpPr>
          <p:cNvPr id="32" name="object 32"/>
          <p:cNvSpPr txBox="1"/>
          <p:nvPr/>
        </p:nvSpPr>
        <p:spPr>
          <a:xfrm>
            <a:off x="6371971" y="5448986"/>
            <a:ext cx="5033010" cy="1197610"/>
          </a:xfrm>
          <a:prstGeom prst="rect">
            <a:avLst/>
          </a:prstGeom>
        </p:spPr>
        <p:txBody>
          <a:bodyPr vert="horz" wrap="square" lIns="0" tIns="27305" rIns="0" bIns="0" rtlCol="0">
            <a:spAutoFit/>
          </a:bodyPr>
          <a:lstStyle/>
          <a:p>
            <a:pPr marL="12700" marR="5080" algn="ctr">
              <a:lnSpc>
                <a:spcPct val="86200"/>
              </a:lnSpc>
              <a:spcBef>
                <a:spcPts val="215"/>
              </a:spcBef>
            </a:pPr>
            <a:r>
              <a:rPr sz="2000" dirty="0">
                <a:solidFill>
                  <a:srgbClr val="03499E"/>
                </a:solidFill>
                <a:latin typeface="Times New Roman"/>
                <a:cs typeface="Times New Roman"/>
              </a:rPr>
              <a:t>Trường</a:t>
            </a:r>
            <a:r>
              <a:rPr sz="2000" spc="-40" dirty="0">
                <a:solidFill>
                  <a:srgbClr val="03499E"/>
                </a:solidFill>
                <a:latin typeface="Times New Roman"/>
                <a:cs typeface="Times New Roman"/>
              </a:rPr>
              <a:t> </a:t>
            </a:r>
            <a:r>
              <a:rPr sz="2000" dirty="0">
                <a:solidFill>
                  <a:srgbClr val="03499E"/>
                </a:solidFill>
                <a:latin typeface="Times New Roman"/>
                <a:cs typeface="Times New Roman"/>
              </a:rPr>
              <a:t>hợp</a:t>
            </a:r>
            <a:r>
              <a:rPr sz="2000" spc="-15" dirty="0">
                <a:solidFill>
                  <a:srgbClr val="03499E"/>
                </a:solidFill>
                <a:latin typeface="Times New Roman"/>
                <a:cs typeface="Times New Roman"/>
              </a:rPr>
              <a:t> </a:t>
            </a:r>
            <a:r>
              <a:rPr sz="2000" dirty="0">
                <a:solidFill>
                  <a:srgbClr val="03499E"/>
                </a:solidFill>
                <a:latin typeface="Times New Roman"/>
                <a:cs typeface="Times New Roman"/>
              </a:rPr>
              <a:t>cần</a:t>
            </a:r>
            <a:r>
              <a:rPr sz="2000" spc="-15" dirty="0">
                <a:solidFill>
                  <a:srgbClr val="03499E"/>
                </a:solidFill>
                <a:latin typeface="Times New Roman"/>
                <a:cs typeface="Times New Roman"/>
              </a:rPr>
              <a:t> </a:t>
            </a:r>
            <a:r>
              <a:rPr sz="2000" dirty="0">
                <a:solidFill>
                  <a:srgbClr val="03499E"/>
                </a:solidFill>
                <a:latin typeface="Times New Roman"/>
                <a:cs typeface="Times New Roman"/>
              </a:rPr>
              <a:t>ưu</a:t>
            </a:r>
            <a:r>
              <a:rPr sz="2000" spc="-15" dirty="0">
                <a:solidFill>
                  <a:srgbClr val="03499E"/>
                </a:solidFill>
                <a:latin typeface="Times New Roman"/>
                <a:cs typeface="Times New Roman"/>
              </a:rPr>
              <a:t> </a:t>
            </a:r>
            <a:r>
              <a:rPr sz="2000" dirty="0">
                <a:solidFill>
                  <a:srgbClr val="03499E"/>
                </a:solidFill>
                <a:latin typeface="Times New Roman"/>
                <a:cs typeface="Times New Roman"/>
              </a:rPr>
              <a:t>tiên</a:t>
            </a:r>
            <a:r>
              <a:rPr sz="2000" spc="-10" dirty="0">
                <a:solidFill>
                  <a:srgbClr val="03499E"/>
                </a:solidFill>
                <a:latin typeface="Times New Roman"/>
                <a:cs typeface="Times New Roman"/>
              </a:rPr>
              <a:t> </a:t>
            </a:r>
            <a:r>
              <a:rPr sz="2000" dirty="0">
                <a:solidFill>
                  <a:srgbClr val="03499E"/>
                </a:solidFill>
                <a:latin typeface="Times New Roman"/>
                <a:cs typeface="Times New Roman"/>
              </a:rPr>
              <a:t>về</a:t>
            </a:r>
            <a:r>
              <a:rPr sz="2000" spc="-20" dirty="0">
                <a:solidFill>
                  <a:srgbClr val="03499E"/>
                </a:solidFill>
                <a:latin typeface="Times New Roman"/>
                <a:cs typeface="Times New Roman"/>
              </a:rPr>
              <a:t> </a:t>
            </a:r>
            <a:r>
              <a:rPr sz="2000" dirty="0">
                <a:solidFill>
                  <a:srgbClr val="03499E"/>
                </a:solidFill>
                <a:latin typeface="Times New Roman"/>
                <a:cs typeface="Times New Roman"/>
              </a:rPr>
              <a:t>yếu</a:t>
            </a:r>
            <a:r>
              <a:rPr sz="2000" spc="-5" dirty="0">
                <a:solidFill>
                  <a:srgbClr val="03499E"/>
                </a:solidFill>
                <a:latin typeface="Times New Roman"/>
                <a:cs typeface="Times New Roman"/>
              </a:rPr>
              <a:t> </a:t>
            </a:r>
            <a:r>
              <a:rPr sz="2000" dirty="0">
                <a:solidFill>
                  <a:srgbClr val="03499E"/>
                </a:solidFill>
                <a:latin typeface="Times New Roman"/>
                <a:cs typeface="Times New Roman"/>
              </a:rPr>
              <a:t>tố</a:t>
            </a:r>
            <a:r>
              <a:rPr sz="2000" spc="-15" dirty="0">
                <a:solidFill>
                  <a:srgbClr val="03499E"/>
                </a:solidFill>
                <a:latin typeface="Times New Roman"/>
                <a:cs typeface="Times New Roman"/>
              </a:rPr>
              <a:t> </a:t>
            </a:r>
            <a:r>
              <a:rPr sz="2000" dirty="0">
                <a:solidFill>
                  <a:srgbClr val="03499E"/>
                </a:solidFill>
                <a:latin typeface="Times New Roman"/>
                <a:cs typeface="Times New Roman"/>
              </a:rPr>
              <a:t>kỹ</a:t>
            </a:r>
            <a:r>
              <a:rPr sz="2000" spc="-20" dirty="0">
                <a:solidFill>
                  <a:srgbClr val="03499E"/>
                </a:solidFill>
                <a:latin typeface="Times New Roman"/>
                <a:cs typeface="Times New Roman"/>
              </a:rPr>
              <a:t> </a:t>
            </a:r>
            <a:r>
              <a:rPr sz="2000" dirty="0">
                <a:solidFill>
                  <a:srgbClr val="03499E"/>
                </a:solidFill>
                <a:latin typeface="Times New Roman"/>
                <a:cs typeface="Times New Roman"/>
              </a:rPr>
              <a:t>thuật,</a:t>
            </a:r>
            <a:r>
              <a:rPr sz="2000" spc="-15" dirty="0">
                <a:solidFill>
                  <a:srgbClr val="03499E"/>
                </a:solidFill>
                <a:latin typeface="Times New Roman"/>
                <a:cs typeface="Times New Roman"/>
              </a:rPr>
              <a:t> </a:t>
            </a:r>
            <a:r>
              <a:rPr sz="2000" spc="-10" dirty="0">
                <a:solidFill>
                  <a:srgbClr val="03499E"/>
                </a:solidFill>
                <a:latin typeface="Times New Roman"/>
                <a:cs typeface="Times New Roman"/>
              </a:rPr>
              <a:t>người </a:t>
            </a:r>
            <a:r>
              <a:rPr sz="2000" dirty="0">
                <a:solidFill>
                  <a:srgbClr val="03499E"/>
                </a:solidFill>
                <a:latin typeface="Times New Roman"/>
                <a:cs typeface="Times New Roman"/>
              </a:rPr>
              <a:t>có thẩm</a:t>
            </a:r>
            <a:r>
              <a:rPr sz="2000" spc="-5" dirty="0">
                <a:solidFill>
                  <a:srgbClr val="03499E"/>
                </a:solidFill>
                <a:latin typeface="Times New Roman"/>
                <a:cs typeface="Times New Roman"/>
              </a:rPr>
              <a:t> </a:t>
            </a:r>
            <a:r>
              <a:rPr sz="2000" dirty="0">
                <a:solidFill>
                  <a:srgbClr val="03499E"/>
                </a:solidFill>
                <a:latin typeface="Times New Roman"/>
                <a:cs typeface="Times New Roman"/>
              </a:rPr>
              <a:t>quyền</a:t>
            </a:r>
            <a:r>
              <a:rPr sz="2000" spc="-10" dirty="0">
                <a:solidFill>
                  <a:srgbClr val="03499E"/>
                </a:solidFill>
                <a:latin typeface="Times New Roman"/>
                <a:cs typeface="Times New Roman"/>
              </a:rPr>
              <a:t> </a:t>
            </a:r>
            <a:r>
              <a:rPr sz="2000" dirty="0">
                <a:solidFill>
                  <a:srgbClr val="03499E"/>
                </a:solidFill>
                <a:latin typeface="Times New Roman"/>
                <a:cs typeface="Times New Roman"/>
              </a:rPr>
              <a:t>xem</a:t>
            </a:r>
            <a:r>
              <a:rPr sz="2000" spc="-20" dirty="0">
                <a:solidFill>
                  <a:srgbClr val="03499E"/>
                </a:solidFill>
                <a:latin typeface="Times New Roman"/>
                <a:cs typeface="Times New Roman"/>
              </a:rPr>
              <a:t> </a:t>
            </a:r>
            <a:r>
              <a:rPr sz="2000" dirty="0">
                <a:solidFill>
                  <a:srgbClr val="03499E"/>
                </a:solidFill>
                <a:latin typeface="Times New Roman"/>
                <a:cs typeface="Times New Roman"/>
              </a:rPr>
              <a:t>xét, quyết</a:t>
            </a:r>
            <a:r>
              <a:rPr sz="2000" spc="-10" dirty="0">
                <a:solidFill>
                  <a:srgbClr val="03499E"/>
                </a:solidFill>
                <a:latin typeface="Times New Roman"/>
                <a:cs typeface="Times New Roman"/>
              </a:rPr>
              <a:t> </a:t>
            </a:r>
            <a:r>
              <a:rPr sz="2000" dirty="0">
                <a:solidFill>
                  <a:srgbClr val="03499E"/>
                </a:solidFill>
                <a:latin typeface="Times New Roman"/>
                <a:cs typeface="Times New Roman"/>
              </a:rPr>
              <a:t>nhưng</a:t>
            </a:r>
            <a:r>
              <a:rPr sz="2000" spc="-30" dirty="0">
                <a:solidFill>
                  <a:srgbClr val="03499E"/>
                </a:solidFill>
                <a:latin typeface="Times New Roman"/>
                <a:cs typeface="Times New Roman"/>
              </a:rPr>
              <a:t> </a:t>
            </a:r>
            <a:r>
              <a:rPr sz="2000" dirty="0">
                <a:solidFill>
                  <a:srgbClr val="03499E"/>
                </a:solidFill>
                <a:latin typeface="Times New Roman"/>
                <a:cs typeface="Times New Roman"/>
              </a:rPr>
              <a:t>đảm</a:t>
            </a:r>
            <a:r>
              <a:rPr sz="2000" spc="-20" dirty="0">
                <a:solidFill>
                  <a:srgbClr val="03499E"/>
                </a:solidFill>
                <a:latin typeface="Times New Roman"/>
                <a:cs typeface="Times New Roman"/>
              </a:rPr>
              <a:t> </a:t>
            </a:r>
            <a:r>
              <a:rPr sz="2000" dirty="0">
                <a:solidFill>
                  <a:srgbClr val="03499E"/>
                </a:solidFill>
                <a:latin typeface="Times New Roman"/>
                <a:cs typeface="Times New Roman"/>
              </a:rPr>
              <a:t>bảo</a:t>
            </a:r>
            <a:r>
              <a:rPr sz="2000" spc="-10" dirty="0">
                <a:solidFill>
                  <a:srgbClr val="03499E"/>
                </a:solidFill>
                <a:latin typeface="Times New Roman"/>
                <a:cs typeface="Times New Roman"/>
              </a:rPr>
              <a:t> </a:t>
            </a:r>
            <a:r>
              <a:rPr sz="2000" spc="-25" dirty="0">
                <a:solidFill>
                  <a:srgbClr val="03499E"/>
                </a:solidFill>
                <a:latin typeface="Times New Roman"/>
                <a:cs typeface="Times New Roman"/>
              </a:rPr>
              <a:t>tỷ </a:t>
            </a:r>
            <a:r>
              <a:rPr sz="2000" dirty="0">
                <a:solidFill>
                  <a:srgbClr val="03499E"/>
                </a:solidFill>
                <a:latin typeface="Times New Roman"/>
                <a:cs typeface="Times New Roman"/>
              </a:rPr>
              <a:t>trọng</a:t>
            </a:r>
            <a:r>
              <a:rPr sz="2000" spc="-25" dirty="0">
                <a:solidFill>
                  <a:srgbClr val="03499E"/>
                </a:solidFill>
                <a:latin typeface="Times New Roman"/>
                <a:cs typeface="Times New Roman"/>
              </a:rPr>
              <a:t> </a:t>
            </a:r>
            <a:r>
              <a:rPr sz="2000" dirty="0">
                <a:solidFill>
                  <a:srgbClr val="03499E"/>
                </a:solidFill>
                <a:latin typeface="Times New Roman"/>
                <a:cs typeface="Times New Roman"/>
              </a:rPr>
              <a:t>điểm</a:t>
            </a:r>
            <a:r>
              <a:rPr sz="2000" spc="-5" dirty="0">
                <a:solidFill>
                  <a:srgbClr val="03499E"/>
                </a:solidFill>
                <a:latin typeface="Times New Roman"/>
                <a:cs typeface="Times New Roman"/>
              </a:rPr>
              <a:t> </a:t>
            </a:r>
            <a:r>
              <a:rPr sz="2000" dirty="0">
                <a:solidFill>
                  <a:srgbClr val="03499E"/>
                </a:solidFill>
                <a:latin typeface="Times New Roman"/>
                <a:cs typeface="Times New Roman"/>
              </a:rPr>
              <a:t>về</a:t>
            </a:r>
            <a:r>
              <a:rPr sz="2000" spc="-5" dirty="0">
                <a:solidFill>
                  <a:srgbClr val="03499E"/>
                </a:solidFill>
                <a:latin typeface="Times New Roman"/>
                <a:cs typeface="Times New Roman"/>
              </a:rPr>
              <a:t> </a:t>
            </a:r>
            <a:r>
              <a:rPr sz="2000" dirty="0">
                <a:solidFill>
                  <a:srgbClr val="03499E"/>
                </a:solidFill>
                <a:latin typeface="Times New Roman"/>
                <a:cs typeface="Times New Roman"/>
              </a:rPr>
              <a:t>kỹ</a:t>
            </a:r>
            <a:r>
              <a:rPr sz="2000" spc="10" dirty="0">
                <a:solidFill>
                  <a:srgbClr val="03499E"/>
                </a:solidFill>
                <a:latin typeface="Times New Roman"/>
                <a:cs typeface="Times New Roman"/>
              </a:rPr>
              <a:t> </a:t>
            </a:r>
            <a:r>
              <a:rPr sz="2000" dirty="0">
                <a:solidFill>
                  <a:srgbClr val="03499E"/>
                </a:solidFill>
                <a:latin typeface="Times New Roman"/>
                <a:cs typeface="Times New Roman"/>
              </a:rPr>
              <a:t>thuật</a:t>
            </a:r>
            <a:r>
              <a:rPr sz="2000" spc="-5" dirty="0">
                <a:solidFill>
                  <a:srgbClr val="03499E"/>
                </a:solidFill>
                <a:latin typeface="Times New Roman"/>
                <a:cs typeface="Times New Roman"/>
              </a:rPr>
              <a:t> </a:t>
            </a:r>
            <a:r>
              <a:rPr sz="2000" dirty="0">
                <a:solidFill>
                  <a:srgbClr val="03499E"/>
                </a:solidFill>
                <a:latin typeface="Times New Roman"/>
                <a:cs typeface="Times New Roman"/>
              </a:rPr>
              <a:t>không</a:t>
            </a:r>
            <a:r>
              <a:rPr sz="2000" spc="-35" dirty="0">
                <a:solidFill>
                  <a:srgbClr val="03499E"/>
                </a:solidFill>
                <a:latin typeface="Times New Roman"/>
                <a:cs typeface="Times New Roman"/>
              </a:rPr>
              <a:t> </a:t>
            </a:r>
            <a:r>
              <a:rPr sz="2000" dirty="0">
                <a:solidFill>
                  <a:srgbClr val="03499E"/>
                </a:solidFill>
                <a:latin typeface="Times New Roman"/>
                <a:cs typeface="Times New Roman"/>
              </a:rPr>
              <a:t>vượt</a:t>
            </a:r>
            <a:r>
              <a:rPr sz="2000" spc="-5" dirty="0">
                <a:solidFill>
                  <a:srgbClr val="03499E"/>
                </a:solidFill>
                <a:latin typeface="Times New Roman"/>
                <a:cs typeface="Times New Roman"/>
              </a:rPr>
              <a:t> </a:t>
            </a:r>
            <a:r>
              <a:rPr sz="2000" dirty="0">
                <a:solidFill>
                  <a:srgbClr val="03499E"/>
                </a:solidFill>
                <a:latin typeface="Times New Roman"/>
                <a:cs typeface="Times New Roman"/>
              </a:rPr>
              <a:t>quá</a:t>
            </a:r>
            <a:r>
              <a:rPr sz="2000" spc="-15" dirty="0">
                <a:solidFill>
                  <a:srgbClr val="03499E"/>
                </a:solidFill>
                <a:latin typeface="Times New Roman"/>
                <a:cs typeface="Times New Roman"/>
              </a:rPr>
              <a:t> </a:t>
            </a:r>
            <a:r>
              <a:rPr sz="2000" spc="-25" dirty="0">
                <a:solidFill>
                  <a:srgbClr val="03499E"/>
                </a:solidFill>
                <a:latin typeface="Times New Roman"/>
                <a:cs typeface="Times New Roman"/>
              </a:rPr>
              <a:t>50%</a:t>
            </a:r>
            <a:endParaRPr sz="2000">
              <a:latin typeface="Times New Roman"/>
              <a:cs typeface="Times New Roman"/>
            </a:endParaRPr>
          </a:p>
          <a:p>
            <a:pPr marR="133985" algn="r">
              <a:lnSpc>
                <a:spcPct val="100000"/>
              </a:lnSpc>
              <a:spcBef>
                <a:spcPts val="1400"/>
              </a:spcBef>
            </a:pPr>
            <a:fld id="{81D60167-4931-47E6-BA6A-407CBD079E47}" type="slidenum">
              <a:rPr sz="1200" spc="-25" dirty="0">
                <a:solidFill>
                  <a:srgbClr val="03499E"/>
                </a:solidFill>
                <a:latin typeface="Verdana"/>
                <a:cs typeface="Verdana"/>
              </a:rPr>
              <a:t>114</a:t>
            </a:fld>
            <a:endParaRPr sz="1200">
              <a:latin typeface="Verdana"/>
              <a:cs typeface="Verdana"/>
            </a:endParaRPr>
          </a:p>
        </p:txBody>
      </p:sp>
      <p:sp>
        <p:nvSpPr>
          <p:cNvPr id="33" name="Slide Number Placeholder 32">
            <a:extLst>
              <a:ext uri="{FF2B5EF4-FFF2-40B4-BE49-F238E27FC236}">
                <a16:creationId xmlns:a16="http://schemas.microsoft.com/office/drawing/2014/main" id="{52AE742E-4B11-5E46-BA27-992CCA6687D6}"/>
              </a:ext>
            </a:extLst>
          </p:cNvPr>
          <p:cNvSpPr>
            <a:spLocks noGrp="1"/>
          </p:cNvSpPr>
          <p:nvPr>
            <p:ph type="sldNum" sz="quarter" idx="7"/>
          </p:nvPr>
        </p:nvSpPr>
        <p:spPr/>
        <p:txBody>
          <a:bodyPr/>
          <a:lstStyle/>
          <a:p>
            <a:pPr marL="4939665">
              <a:lnSpc>
                <a:spcPts val="1655"/>
              </a:lnSpc>
            </a:pPr>
            <a:fld id="{81D60167-4931-47E6-BA6A-407CBD079E47}" type="slidenum">
              <a:rPr lang="en-US" spc="-25" smtClean="0"/>
              <a:t>114</a:t>
            </a:fld>
            <a:endParaRPr lang="en-US" spc="-25" dirty="0"/>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610146" y="836675"/>
            <a:ext cx="8667115" cy="5006340"/>
            <a:chOff x="610146" y="836675"/>
            <a:chExt cx="8667115" cy="5006340"/>
          </a:xfrm>
        </p:grpSpPr>
        <p:sp>
          <p:nvSpPr>
            <p:cNvPr id="3" name="object 3"/>
            <p:cNvSpPr/>
            <p:nvPr/>
          </p:nvSpPr>
          <p:spPr>
            <a:xfrm>
              <a:off x="7533132" y="3814318"/>
              <a:ext cx="649605" cy="791845"/>
            </a:xfrm>
            <a:custGeom>
              <a:avLst/>
              <a:gdLst/>
              <a:ahLst/>
              <a:cxnLst/>
              <a:rect l="l" t="t" r="r" b="b"/>
              <a:pathLst>
                <a:path w="649604" h="791845">
                  <a:moveTo>
                    <a:pt x="0" y="0"/>
                  </a:moveTo>
                  <a:lnTo>
                    <a:pt x="0" y="791717"/>
                  </a:lnTo>
                  <a:lnTo>
                    <a:pt x="649097" y="791717"/>
                  </a:lnTo>
                </a:path>
              </a:pathLst>
            </a:custGeom>
            <a:ln w="25400">
              <a:solidFill>
                <a:srgbClr val="24548F"/>
              </a:solidFill>
            </a:ln>
          </p:spPr>
          <p:txBody>
            <a:bodyPr wrap="square" lIns="0" tIns="0" rIns="0" bIns="0" rtlCol="0"/>
            <a:lstStyle/>
            <a:p>
              <a:endParaRPr/>
            </a:p>
          </p:txBody>
        </p:sp>
        <p:sp>
          <p:nvSpPr>
            <p:cNvPr id="4" name="object 4"/>
            <p:cNvSpPr/>
            <p:nvPr/>
          </p:nvSpPr>
          <p:spPr>
            <a:xfrm>
              <a:off x="6025260" y="1413128"/>
              <a:ext cx="3239135" cy="616585"/>
            </a:xfrm>
            <a:custGeom>
              <a:avLst/>
              <a:gdLst/>
              <a:ahLst/>
              <a:cxnLst/>
              <a:rect l="l" t="t" r="r" b="b"/>
              <a:pathLst>
                <a:path w="3239134" h="616585">
                  <a:moveTo>
                    <a:pt x="0" y="0"/>
                  </a:moveTo>
                  <a:lnTo>
                    <a:pt x="0" y="457200"/>
                  </a:lnTo>
                  <a:lnTo>
                    <a:pt x="3238754" y="457200"/>
                  </a:lnTo>
                  <a:lnTo>
                    <a:pt x="3238754" y="616076"/>
                  </a:lnTo>
                </a:path>
                <a:path w="3239134" h="616585">
                  <a:moveTo>
                    <a:pt x="0" y="0"/>
                  </a:moveTo>
                  <a:lnTo>
                    <a:pt x="0" y="616076"/>
                  </a:lnTo>
                </a:path>
              </a:pathLst>
            </a:custGeom>
            <a:ln w="25400">
              <a:solidFill>
                <a:srgbClr val="1F497C"/>
              </a:solidFill>
            </a:ln>
          </p:spPr>
          <p:txBody>
            <a:bodyPr wrap="square" lIns="0" tIns="0" rIns="0" bIns="0" rtlCol="0"/>
            <a:lstStyle/>
            <a:p>
              <a:endParaRPr/>
            </a:p>
          </p:txBody>
        </p:sp>
        <p:sp>
          <p:nvSpPr>
            <p:cNvPr id="5" name="object 5"/>
            <p:cNvSpPr/>
            <p:nvPr/>
          </p:nvSpPr>
          <p:spPr>
            <a:xfrm>
              <a:off x="1055585" y="3811015"/>
              <a:ext cx="649605" cy="2019300"/>
            </a:xfrm>
            <a:custGeom>
              <a:avLst/>
              <a:gdLst/>
              <a:ahLst/>
              <a:cxnLst/>
              <a:rect l="l" t="t" r="r" b="b"/>
              <a:pathLst>
                <a:path w="649605" h="2019300">
                  <a:moveTo>
                    <a:pt x="0" y="0"/>
                  </a:moveTo>
                  <a:lnTo>
                    <a:pt x="0" y="2018715"/>
                  </a:lnTo>
                  <a:lnTo>
                    <a:pt x="649135" y="2018715"/>
                  </a:lnTo>
                </a:path>
                <a:path w="649605" h="2019300">
                  <a:moveTo>
                    <a:pt x="0" y="0"/>
                  </a:moveTo>
                  <a:lnTo>
                    <a:pt x="0" y="839342"/>
                  </a:lnTo>
                  <a:lnTo>
                    <a:pt x="649135" y="839342"/>
                  </a:lnTo>
                </a:path>
              </a:pathLst>
            </a:custGeom>
            <a:ln w="25400">
              <a:solidFill>
                <a:srgbClr val="24548F"/>
              </a:solidFill>
            </a:ln>
          </p:spPr>
          <p:txBody>
            <a:bodyPr wrap="square" lIns="0" tIns="0" rIns="0" bIns="0" rtlCol="0"/>
            <a:lstStyle/>
            <a:p>
              <a:endParaRPr/>
            </a:p>
          </p:txBody>
        </p:sp>
        <p:sp>
          <p:nvSpPr>
            <p:cNvPr id="6" name="object 6"/>
            <p:cNvSpPr/>
            <p:nvPr/>
          </p:nvSpPr>
          <p:spPr>
            <a:xfrm>
              <a:off x="2786507" y="1413128"/>
              <a:ext cx="3239135" cy="616585"/>
            </a:xfrm>
            <a:custGeom>
              <a:avLst/>
              <a:gdLst/>
              <a:ahLst/>
              <a:cxnLst/>
              <a:rect l="l" t="t" r="r" b="b"/>
              <a:pathLst>
                <a:path w="3239135" h="616585">
                  <a:moveTo>
                    <a:pt x="3238754" y="0"/>
                  </a:moveTo>
                  <a:lnTo>
                    <a:pt x="3238754" y="457200"/>
                  </a:lnTo>
                  <a:lnTo>
                    <a:pt x="0" y="457200"/>
                  </a:lnTo>
                  <a:lnTo>
                    <a:pt x="0" y="616076"/>
                  </a:lnTo>
                </a:path>
              </a:pathLst>
            </a:custGeom>
            <a:ln w="25400">
              <a:solidFill>
                <a:srgbClr val="1F497C"/>
              </a:solidFill>
            </a:ln>
          </p:spPr>
          <p:txBody>
            <a:bodyPr wrap="square" lIns="0" tIns="0" rIns="0" bIns="0" rtlCol="0"/>
            <a:lstStyle/>
            <a:p>
              <a:endParaRPr/>
            </a:p>
          </p:txBody>
        </p:sp>
        <p:pic>
          <p:nvPicPr>
            <p:cNvPr id="7" name="object 7"/>
            <p:cNvPicPr/>
            <p:nvPr/>
          </p:nvPicPr>
          <p:blipFill>
            <a:blip r:embed="rId2" cstate="print"/>
            <a:stretch>
              <a:fillRect/>
            </a:stretch>
          </p:blipFill>
          <p:spPr>
            <a:xfrm>
              <a:off x="4777740" y="836675"/>
              <a:ext cx="2490216" cy="653796"/>
            </a:xfrm>
            <a:prstGeom prst="rect">
              <a:avLst/>
            </a:prstGeom>
          </p:spPr>
        </p:pic>
        <p:pic>
          <p:nvPicPr>
            <p:cNvPr id="8" name="object 8"/>
            <p:cNvPicPr/>
            <p:nvPr/>
          </p:nvPicPr>
          <p:blipFill>
            <a:blip r:embed="rId3" cstate="print"/>
            <a:stretch>
              <a:fillRect/>
            </a:stretch>
          </p:blipFill>
          <p:spPr>
            <a:xfrm>
              <a:off x="4939284" y="844308"/>
              <a:ext cx="2164080" cy="691883"/>
            </a:xfrm>
            <a:prstGeom prst="rect">
              <a:avLst/>
            </a:prstGeom>
          </p:spPr>
        </p:pic>
        <p:sp>
          <p:nvSpPr>
            <p:cNvPr id="9" name="object 9"/>
            <p:cNvSpPr/>
            <p:nvPr/>
          </p:nvSpPr>
          <p:spPr>
            <a:xfrm>
              <a:off x="4840223" y="877849"/>
              <a:ext cx="2370455" cy="535305"/>
            </a:xfrm>
            <a:custGeom>
              <a:avLst/>
              <a:gdLst/>
              <a:ahLst/>
              <a:cxnLst/>
              <a:rect l="l" t="t" r="r" b="b"/>
              <a:pathLst>
                <a:path w="2370454" h="535305">
                  <a:moveTo>
                    <a:pt x="2370201" y="0"/>
                  </a:moveTo>
                  <a:lnTo>
                    <a:pt x="0" y="0"/>
                  </a:lnTo>
                  <a:lnTo>
                    <a:pt x="0" y="535279"/>
                  </a:lnTo>
                  <a:lnTo>
                    <a:pt x="2370201" y="535279"/>
                  </a:lnTo>
                  <a:lnTo>
                    <a:pt x="2370201" y="0"/>
                  </a:lnTo>
                  <a:close/>
                </a:path>
              </a:pathLst>
            </a:custGeom>
            <a:solidFill>
              <a:srgbClr val="FFFFFF"/>
            </a:solidFill>
          </p:spPr>
          <p:txBody>
            <a:bodyPr wrap="square" lIns="0" tIns="0" rIns="0" bIns="0" rtlCol="0"/>
            <a:lstStyle/>
            <a:p>
              <a:endParaRPr/>
            </a:p>
          </p:txBody>
        </p:sp>
        <p:sp>
          <p:nvSpPr>
            <p:cNvPr id="10" name="object 10"/>
            <p:cNvSpPr/>
            <p:nvPr/>
          </p:nvSpPr>
          <p:spPr>
            <a:xfrm>
              <a:off x="4840223" y="877849"/>
              <a:ext cx="2370455" cy="535305"/>
            </a:xfrm>
            <a:custGeom>
              <a:avLst/>
              <a:gdLst/>
              <a:ahLst/>
              <a:cxnLst/>
              <a:rect l="l" t="t" r="r" b="b"/>
              <a:pathLst>
                <a:path w="2370454" h="535305">
                  <a:moveTo>
                    <a:pt x="0" y="535279"/>
                  </a:moveTo>
                  <a:lnTo>
                    <a:pt x="2370201" y="535279"/>
                  </a:lnTo>
                  <a:lnTo>
                    <a:pt x="2370201" y="0"/>
                  </a:lnTo>
                  <a:lnTo>
                    <a:pt x="0" y="0"/>
                  </a:lnTo>
                  <a:lnTo>
                    <a:pt x="0" y="535279"/>
                  </a:lnTo>
                  <a:close/>
                </a:path>
              </a:pathLst>
            </a:custGeom>
            <a:ln w="38100">
              <a:solidFill>
                <a:srgbClr val="E9E1D5"/>
              </a:solidFill>
            </a:ln>
          </p:spPr>
          <p:txBody>
            <a:bodyPr wrap="square" lIns="0" tIns="0" rIns="0" bIns="0" rtlCol="0"/>
            <a:lstStyle/>
            <a:p>
              <a:endParaRPr/>
            </a:p>
          </p:txBody>
        </p:sp>
        <p:sp>
          <p:nvSpPr>
            <p:cNvPr id="11" name="object 11"/>
            <p:cNvSpPr/>
            <p:nvPr/>
          </p:nvSpPr>
          <p:spPr>
            <a:xfrm>
              <a:off x="622846" y="2029333"/>
              <a:ext cx="4327525" cy="1781810"/>
            </a:xfrm>
            <a:custGeom>
              <a:avLst/>
              <a:gdLst/>
              <a:ahLst/>
              <a:cxnLst/>
              <a:rect l="l" t="t" r="r" b="b"/>
              <a:pathLst>
                <a:path w="4327525" h="1781810">
                  <a:moveTo>
                    <a:pt x="4327398" y="0"/>
                  </a:moveTo>
                  <a:lnTo>
                    <a:pt x="0" y="0"/>
                  </a:lnTo>
                  <a:lnTo>
                    <a:pt x="0" y="1781683"/>
                  </a:lnTo>
                  <a:lnTo>
                    <a:pt x="4327398" y="1781683"/>
                  </a:lnTo>
                  <a:lnTo>
                    <a:pt x="4327398" y="0"/>
                  </a:lnTo>
                  <a:close/>
                </a:path>
              </a:pathLst>
            </a:custGeom>
            <a:solidFill>
              <a:srgbClr val="E9E1D5"/>
            </a:solidFill>
          </p:spPr>
          <p:txBody>
            <a:bodyPr wrap="square" lIns="0" tIns="0" rIns="0" bIns="0" rtlCol="0"/>
            <a:lstStyle/>
            <a:p>
              <a:endParaRPr/>
            </a:p>
          </p:txBody>
        </p:sp>
        <p:sp>
          <p:nvSpPr>
            <p:cNvPr id="12" name="object 12"/>
            <p:cNvSpPr/>
            <p:nvPr/>
          </p:nvSpPr>
          <p:spPr>
            <a:xfrm>
              <a:off x="622846" y="2029333"/>
              <a:ext cx="4327525" cy="1781810"/>
            </a:xfrm>
            <a:custGeom>
              <a:avLst/>
              <a:gdLst/>
              <a:ahLst/>
              <a:cxnLst/>
              <a:rect l="l" t="t" r="r" b="b"/>
              <a:pathLst>
                <a:path w="4327525" h="1781810">
                  <a:moveTo>
                    <a:pt x="0" y="1781683"/>
                  </a:moveTo>
                  <a:lnTo>
                    <a:pt x="4327398" y="1781683"/>
                  </a:lnTo>
                  <a:lnTo>
                    <a:pt x="4327398" y="0"/>
                  </a:lnTo>
                  <a:lnTo>
                    <a:pt x="0" y="0"/>
                  </a:lnTo>
                  <a:lnTo>
                    <a:pt x="0" y="1781683"/>
                  </a:lnTo>
                  <a:close/>
                </a:path>
              </a:pathLst>
            </a:custGeom>
            <a:ln w="25400">
              <a:solidFill>
                <a:srgbClr val="24548F"/>
              </a:solidFill>
            </a:ln>
          </p:spPr>
          <p:txBody>
            <a:bodyPr wrap="square" lIns="0" tIns="0" rIns="0" bIns="0" rtlCol="0"/>
            <a:lstStyle/>
            <a:p>
              <a:endParaRPr/>
            </a:p>
          </p:txBody>
        </p:sp>
      </p:grpSp>
      <p:sp>
        <p:nvSpPr>
          <p:cNvPr id="13" name="object 13"/>
          <p:cNvSpPr txBox="1"/>
          <p:nvPr/>
        </p:nvSpPr>
        <p:spPr>
          <a:xfrm>
            <a:off x="654507" y="2064511"/>
            <a:ext cx="4262755" cy="1653539"/>
          </a:xfrm>
          <a:prstGeom prst="rect">
            <a:avLst/>
          </a:prstGeom>
        </p:spPr>
        <p:txBody>
          <a:bodyPr vert="horz" wrap="square" lIns="0" tIns="62865" rIns="0" bIns="0" rtlCol="0">
            <a:spAutoFit/>
          </a:bodyPr>
          <a:lstStyle/>
          <a:p>
            <a:pPr marL="12700" marR="5080" algn="ctr">
              <a:lnSpc>
                <a:spcPct val="86300"/>
              </a:lnSpc>
              <a:spcBef>
                <a:spcPts val="495"/>
              </a:spcBef>
            </a:pPr>
            <a:r>
              <a:rPr sz="2400" b="1" dirty="0">
                <a:solidFill>
                  <a:srgbClr val="03499E"/>
                </a:solidFill>
                <a:latin typeface="Times New Roman"/>
                <a:cs typeface="Times New Roman"/>
              </a:rPr>
              <a:t>Thẩm</a:t>
            </a:r>
            <a:r>
              <a:rPr sz="2400" b="1" spc="-65" dirty="0">
                <a:solidFill>
                  <a:srgbClr val="03499E"/>
                </a:solidFill>
                <a:latin typeface="Times New Roman"/>
                <a:cs typeface="Times New Roman"/>
              </a:rPr>
              <a:t> </a:t>
            </a:r>
            <a:r>
              <a:rPr sz="2400" b="1" dirty="0">
                <a:solidFill>
                  <a:srgbClr val="03499E"/>
                </a:solidFill>
                <a:latin typeface="Times New Roman"/>
                <a:cs typeface="Times New Roman"/>
              </a:rPr>
              <a:t>định,</a:t>
            </a:r>
            <a:r>
              <a:rPr sz="2400" b="1" spc="-65" dirty="0">
                <a:solidFill>
                  <a:srgbClr val="03499E"/>
                </a:solidFill>
                <a:latin typeface="Times New Roman"/>
                <a:cs typeface="Times New Roman"/>
              </a:rPr>
              <a:t> </a:t>
            </a:r>
            <a:r>
              <a:rPr sz="2400" b="1" dirty="0">
                <a:solidFill>
                  <a:srgbClr val="03499E"/>
                </a:solidFill>
                <a:latin typeface="Times New Roman"/>
                <a:cs typeface="Times New Roman"/>
              </a:rPr>
              <a:t>phê</a:t>
            </a:r>
            <a:r>
              <a:rPr sz="2400" b="1" spc="-60" dirty="0">
                <a:solidFill>
                  <a:srgbClr val="03499E"/>
                </a:solidFill>
                <a:latin typeface="Times New Roman"/>
                <a:cs typeface="Times New Roman"/>
              </a:rPr>
              <a:t> </a:t>
            </a:r>
            <a:r>
              <a:rPr sz="2400" b="1" dirty="0">
                <a:solidFill>
                  <a:srgbClr val="03499E"/>
                </a:solidFill>
                <a:latin typeface="Times New Roman"/>
                <a:cs typeface="Times New Roman"/>
              </a:rPr>
              <a:t>duyệt</a:t>
            </a:r>
            <a:r>
              <a:rPr sz="2400" b="1" spc="-65" dirty="0">
                <a:solidFill>
                  <a:srgbClr val="03499E"/>
                </a:solidFill>
                <a:latin typeface="Times New Roman"/>
                <a:cs typeface="Times New Roman"/>
              </a:rPr>
              <a:t> </a:t>
            </a:r>
            <a:r>
              <a:rPr sz="2400" b="1" spc="-10" dirty="0">
                <a:solidFill>
                  <a:srgbClr val="03499E"/>
                </a:solidFill>
                <a:latin typeface="Times New Roman"/>
                <a:cs typeface="Times New Roman"/>
              </a:rPr>
              <a:t>HSMT,</a:t>
            </a:r>
            <a:r>
              <a:rPr sz="2400" b="1" spc="-60" dirty="0">
                <a:solidFill>
                  <a:srgbClr val="03499E"/>
                </a:solidFill>
                <a:latin typeface="Times New Roman"/>
                <a:cs typeface="Times New Roman"/>
              </a:rPr>
              <a:t> </a:t>
            </a:r>
            <a:r>
              <a:rPr sz="2400" b="1" spc="-25" dirty="0">
                <a:solidFill>
                  <a:srgbClr val="03499E"/>
                </a:solidFill>
                <a:latin typeface="Times New Roman"/>
                <a:cs typeface="Times New Roman"/>
              </a:rPr>
              <a:t>tổ </a:t>
            </a:r>
            <a:r>
              <a:rPr sz="2400" b="1" dirty="0">
                <a:solidFill>
                  <a:srgbClr val="03499E"/>
                </a:solidFill>
                <a:latin typeface="Times New Roman"/>
                <a:cs typeface="Times New Roman"/>
              </a:rPr>
              <a:t>chức</a:t>
            </a:r>
            <a:r>
              <a:rPr sz="2400" b="1" spc="-60" dirty="0">
                <a:solidFill>
                  <a:srgbClr val="03499E"/>
                </a:solidFill>
                <a:latin typeface="Times New Roman"/>
                <a:cs typeface="Times New Roman"/>
              </a:rPr>
              <a:t> </a:t>
            </a:r>
            <a:r>
              <a:rPr sz="2400" b="1" spc="-25" dirty="0">
                <a:solidFill>
                  <a:srgbClr val="03499E"/>
                </a:solidFill>
                <a:latin typeface="Times New Roman"/>
                <a:cs typeface="Times New Roman"/>
              </a:rPr>
              <a:t>LCNT,</a:t>
            </a:r>
            <a:r>
              <a:rPr sz="2400" b="1" spc="-40" dirty="0">
                <a:solidFill>
                  <a:srgbClr val="03499E"/>
                </a:solidFill>
                <a:latin typeface="Times New Roman"/>
                <a:cs typeface="Times New Roman"/>
              </a:rPr>
              <a:t> </a:t>
            </a:r>
            <a:r>
              <a:rPr sz="2400" b="1" dirty="0">
                <a:solidFill>
                  <a:srgbClr val="03499E"/>
                </a:solidFill>
                <a:latin typeface="Times New Roman"/>
                <a:cs typeface="Times New Roman"/>
              </a:rPr>
              <a:t>nguyên</a:t>
            </a:r>
            <a:r>
              <a:rPr sz="2400" b="1" spc="-60" dirty="0">
                <a:solidFill>
                  <a:srgbClr val="03499E"/>
                </a:solidFill>
                <a:latin typeface="Times New Roman"/>
                <a:cs typeface="Times New Roman"/>
              </a:rPr>
              <a:t> </a:t>
            </a:r>
            <a:r>
              <a:rPr sz="2400" b="1" dirty="0">
                <a:solidFill>
                  <a:srgbClr val="03499E"/>
                </a:solidFill>
                <a:latin typeface="Times New Roman"/>
                <a:cs typeface="Times New Roman"/>
              </a:rPr>
              <a:t>tắc</a:t>
            </a:r>
            <a:r>
              <a:rPr sz="2400" b="1" spc="-70" dirty="0">
                <a:solidFill>
                  <a:srgbClr val="03499E"/>
                </a:solidFill>
                <a:latin typeface="Times New Roman"/>
                <a:cs typeface="Times New Roman"/>
              </a:rPr>
              <a:t> </a:t>
            </a:r>
            <a:r>
              <a:rPr sz="2400" b="1" spc="-20" dirty="0">
                <a:solidFill>
                  <a:srgbClr val="03499E"/>
                </a:solidFill>
                <a:latin typeface="Times New Roman"/>
                <a:cs typeface="Times New Roman"/>
              </a:rPr>
              <a:t>đánh </a:t>
            </a:r>
            <a:r>
              <a:rPr sz="2400" b="1" dirty="0">
                <a:solidFill>
                  <a:srgbClr val="03499E"/>
                </a:solidFill>
                <a:latin typeface="Times New Roman"/>
                <a:cs typeface="Times New Roman"/>
              </a:rPr>
              <a:t>giá,</a:t>
            </a:r>
            <a:r>
              <a:rPr sz="2400" b="1" spc="-20" dirty="0">
                <a:solidFill>
                  <a:srgbClr val="03499E"/>
                </a:solidFill>
                <a:latin typeface="Times New Roman"/>
                <a:cs typeface="Times New Roman"/>
              </a:rPr>
              <a:t> </a:t>
            </a:r>
            <a:r>
              <a:rPr sz="2400" b="1" dirty="0">
                <a:solidFill>
                  <a:srgbClr val="03499E"/>
                </a:solidFill>
                <a:latin typeface="Times New Roman"/>
                <a:cs typeface="Times New Roman"/>
              </a:rPr>
              <a:t>làm</a:t>
            </a:r>
            <a:r>
              <a:rPr sz="2400" b="1" spc="-20" dirty="0">
                <a:solidFill>
                  <a:srgbClr val="03499E"/>
                </a:solidFill>
                <a:latin typeface="Times New Roman"/>
                <a:cs typeface="Times New Roman"/>
              </a:rPr>
              <a:t> </a:t>
            </a:r>
            <a:r>
              <a:rPr sz="2400" b="1" dirty="0">
                <a:solidFill>
                  <a:srgbClr val="03499E"/>
                </a:solidFill>
                <a:latin typeface="Times New Roman"/>
                <a:cs typeface="Times New Roman"/>
              </a:rPr>
              <a:t>rõ</a:t>
            </a:r>
            <a:r>
              <a:rPr sz="2400" b="1" spc="-35" dirty="0">
                <a:solidFill>
                  <a:srgbClr val="03499E"/>
                </a:solidFill>
                <a:latin typeface="Times New Roman"/>
                <a:cs typeface="Times New Roman"/>
              </a:rPr>
              <a:t> </a:t>
            </a:r>
            <a:r>
              <a:rPr sz="2400" b="1" spc="-20" dirty="0">
                <a:solidFill>
                  <a:srgbClr val="03499E"/>
                </a:solidFill>
                <a:latin typeface="Times New Roman"/>
                <a:cs typeface="Times New Roman"/>
              </a:rPr>
              <a:t>HSDT,</a:t>
            </a:r>
            <a:r>
              <a:rPr sz="2400" b="1" spc="-15" dirty="0">
                <a:solidFill>
                  <a:srgbClr val="03499E"/>
                </a:solidFill>
                <a:latin typeface="Times New Roman"/>
                <a:cs typeface="Times New Roman"/>
              </a:rPr>
              <a:t> </a:t>
            </a:r>
            <a:r>
              <a:rPr sz="2400" b="1" dirty="0">
                <a:solidFill>
                  <a:srgbClr val="03499E"/>
                </a:solidFill>
                <a:latin typeface="Times New Roman"/>
                <a:cs typeface="Times New Roman"/>
              </a:rPr>
              <a:t>sửa</a:t>
            </a:r>
            <a:r>
              <a:rPr sz="2400" b="1" spc="-20" dirty="0">
                <a:solidFill>
                  <a:srgbClr val="03499E"/>
                </a:solidFill>
                <a:latin typeface="Times New Roman"/>
                <a:cs typeface="Times New Roman"/>
              </a:rPr>
              <a:t> </a:t>
            </a:r>
            <a:r>
              <a:rPr sz="2400" b="1" dirty="0">
                <a:solidFill>
                  <a:srgbClr val="03499E"/>
                </a:solidFill>
                <a:latin typeface="Times New Roman"/>
                <a:cs typeface="Times New Roman"/>
              </a:rPr>
              <a:t>lỗi,</a:t>
            </a:r>
            <a:r>
              <a:rPr sz="2400" b="1" spc="-25" dirty="0">
                <a:solidFill>
                  <a:srgbClr val="03499E"/>
                </a:solidFill>
                <a:latin typeface="Times New Roman"/>
                <a:cs typeface="Times New Roman"/>
              </a:rPr>
              <a:t> </a:t>
            </a:r>
            <a:r>
              <a:rPr sz="2400" b="1" spc="-20" dirty="0">
                <a:solidFill>
                  <a:srgbClr val="03499E"/>
                </a:solidFill>
                <a:latin typeface="Times New Roman"/>
                <a:cs typeface="Times New Roman"/>
              </a:rPr>
              <a:t>hiệu </a:t>
            </a:r>
            <a:r>
              <a:rPr sz="2400" b="1" dirty="0">
                <a:solidFill>
                  <a:srgbClr val="03499E"/>
                </a:solidFill>
                <a:latin typeface="Times New Roman"/>
                <a:cs typeface="Times New Roman"/>
              </a:rPr>
              <a:t>chỉnh</a:t>
            </a:r>
            <a:r>
              <a:rPr sz="2400" b="1" spc="-40" dirty="0">
                <a:solidFill>
                  <a:srgbClr val="03499E"/>
                </a:solidFill>
                <a:latin typeface="Times New Roman"/>
                <a:cs typeface="Times New Roman"/>
              </a:rPr>
              <a:t> </a:t>
            </a:r>
            <a:r>
              <a:rPr sz="2400" b="1" dirty="0">
                <a:solidFill>
                  <a:srgbClr val="03499E"/>
                </a:solidFill>
                <a:latin typeface="Times New Roman"/>
                <a:cs typeface="Times New Roman"/>
              </a:rPr>
              <a:t>sai</a:t>
            </a:r>
            <a:r>
              <a:rPr sz="2400" b="1" spc="-45" dirty="0">
                <a:solidFill>
                  <a:srgbClr val="03499E"/>
                </a:solidFill>
                <a:latin typeface="Times New Roman"/>
                <a:cs typeface="Times New Roman"/>
              </a:rPr>
              <a:t> </a:t>
            </a:r>
            <a:r>
              <a:rPr sz="2400" b="1" dirty="0">
                <a:solidFill>
                  <a:srgbClr val="03499E"/>
                </a:solidFill>
                <a:latin typeface="Times New Roman"/>
                <a:cs typeface="Times New Roman"/>
              </a:rPr>
              <a:t>lệch,</a:t>
            </a:r>
            <a:r>
              <a:rPr sz="2400" b="1" spc="-30" dirty="0">
                <a:solidFill>
                  <a:srgbClr val="03499E"/>
                </a:solidFill>
                <a:latin typeface="Times New Roman"/>
                <a:cs typeface="Times New Roman"/>
              </a:rPr>
              <a:t> </a:t>
            </a:r>
            <a:r>
              <a:rPr sz="2400" b="1" dirty="0">
                <a:solidFill>
                  <a:srgbClr val="03499E"/>
                </a:solidFill>
                <a:latin typeface="Times New Roman"/>
                <a:cs typeface="Times New Roman"/>
              </a:rPr>
              <a:t>mở,</a:t>
            </a:r>
            <a:r>
              <a:rPr sz="2400" b="1" spc="-35" dirty="0">
                <a:solidFill>
                  <a:srgbClr val="03499E"/>
                </a:solidFill>
                <a:latin typeface="Times New Roman"/>
                <a:cs typeface="Times New Roman"/>
              </a:rPr>
              <a:t> </a:t>
            </a:r>
            <a:r>
              <a:rPr sz="2400" b="1" dirty="0">
                <a:solidFill>
                  <a:srgbClr val="03499E"/>
                </a:solidFill>
                <a:latin typeface="Times New Roman"/>
                <a:cs typeface="Times New Roman"/>
              </a:rPr>
              <a:t>đánh</a:t>
            </a:r>
            <a:r>
              <a:rPr sz="2400" b="1" spc="-30" dirty="0">
                <a:solidFill>
                  <a:srgbClr val="03499E"/>
                </a:solidFill>
                <a:latin typeface="Times New Roman"/>
                <a:cs typeface="Times New Roman"/>
              </a:rPr>
              <a:t> </a:t>
            </a:r>
            <a:r>
              <a:rPr sz="2400" b="1" spc="-25" dirty="0">
                <a:solidFill>
                  <a:srgbClr val="03499E"/>
                </a:solidFill>
                <a:latin typeface="Times New Roman"/>
                <a:cs typeface="Times New Roman"/>
              </a:rPr>
              <a:t>giá</a:t>
            </a:r>
            <a:endParaRPr sz="2400">
              <a:latin typeface="Times New Roman"/>
              <a:cs typeface="Times New Roman"/>
            </a:endParaRPr>
          </a:p>
          <a:p>
            <a:pPr marL="3175" algn="ctr">
              <a:lnSpc>
                <a:spcPts val="2485"/>
              </a:lnSpc>
            </a:pPr>
            <a:r>
              <a:rPr sz="2400" b="1" spc="-25" dirty="0">
                <a:solidFill>
                  <a:srgbClr val="03499E"/>
                </a:solidFill>
                <a:latin typeface="Times New Roman"/>
                <a:cs typeface="Times New Roman"/>
              </a:rPr>
              <a:t>HSĐXKT,</a:t>
            </a:r>
            <a:r>
              <a:rPr sz="2400" b="1" spc="-100" dirty="0">
                <a:solidFill>
                  <a:srgbClr val="03499E"/>
                </a:solidFill>
                <a:latin typeface="Times New Roman"/>
                <a:cs typeface="Times New Roman"/>
              </a:rPr>
              <a:t> </a:t>
            </a:r>
            <a:r>
              <a:rPr sz="2400" b="1" spc="-10" dirty="0">
                <a:solidFill>
                  <a:srgbClr val="03499E"/>
                </a:solidFill>
                <a:latin typeface="Times New Roman"/>
                <a:cs typeface="Times New Roman"/>
              </a:rPr>
              <a:t>HSĐXTC</a:t>
            </a:r>
            <a:endParaRPr sz="2400">
              <a:latin typeface="Times New Roman"/>
              <a:cs typeface="Times New Roman"/>
            </a:endParaRPr>
          </a:p>
        </p:txBody>
      </p:sp>
      <p:grpSp>
        <p:nvGrpSpPr>
          <p:cNvPr id="14" name="object 14"/>
          <p:cNvGrpSpPr/>
          <p:nvPr/>
        </p:nvGrpSpPr>
        <p:grpSpPr>
          <a:xfrm>
            <a:off x="1692020" y="4259186"/>
            <a:ext cx="3331845" cy="782955"/>
            <a:chOff x="1692020" y="4259186"/>
            <a:chExt cx="3331845" cy="782955"/>
          </a:xfrm>
        </p:grpSpPr>
        <p:sp>
          <p:nvSpPr>
            <p:cNvPr id="15" name="object 15"/>
            <p:cNvSpPr/>
            <p:nvPr/>
          </p:nvSpPr>
          <p:spPr>
            <a:xfrm>
              <a:off x="1704720" y="4271886"/>
              <a:ext cx="3306445" cy="757555"/>
            </a:xfrm>
            <a:custGeom>
              <a:avLst/>
              <a:gdLst/>
              <a:ahLst/>
              <a:cxnLst/>
              <a:rect l="l" t="t" r="r" b="b"/>
              <a:pathLst>
                <a:path w="3306445" h="757554">
                  <a:moveTo>
                    <a:pt x="3306063" y="0"/>
                  </a:moveTo>
                  <a:lnTo>
                    <a:pt x="0" y="0"/>
                  </a:lnTo>
                  <a:lnTo>
                    <a:pt x="0" y="757059"/>
                  </a:lnTo>
                  <a:lnTo>
                    <a:pt x="3306063" y="757059"/>
                  </a:lnTo>
                  <a:lnTo>
                    <a:pt x="3306063" y="0"/>
                  </a:lnTo>
                  <a:close/>
                </a:path>
              </a:pathLst>
            </a:custGeom>
            <a:solidFill>
              <a:srgbClr val="E9E1D5"/>
            </a:solidFill>
          </p:spPr>
          <p:txBody>
            <a:bodyPr wrap="square" lIns="0" tIns="0" rIns="0" bIns="0" rtlCol="0"/>
            <a:lstStyle/>
            <a:p>
              <a:endParaRPr/>
            </a:p>
          </p:txBody>
        </p:sp>
        <p:sp>
          <p:nvSpPr>
            <p:cNvPr id="16" name="object 16"/>
            <p:cNvSpPr/>
            <p:nvPr/>
          </p:nvSpPr>
          <p:spPr>
            <a:xfrm>
              <a:off x="1704720" y="4271886"/>
              <a:ext cx="3306445" cy="757555"/>
            </a:xfrm>
            <a:custGeom>
              <a:avLst/>
              <a:gdLst/>
              <a:ahLst/>
              <a:cxnLst/>
              <a:rect l="l" t="t" r="r" b="b"/>
              <a:pathLst>
                <a:path w="3306445" h="757554">
                  <a:moveTo>
                    <a:pt x="0" y="757059"/>
                  </a:moveTo>
                  <a:lnTo>
                    <a:pt x="3306063" y="757059"/>
                  </a:lnTo>
                  <a:lnTo>
                    <a:pt x="3306063" y="0"/>
                  </a:lnTo>
                  <a:lnTo>
                    <a:pt x="0" y="0"/>
                  </a:lnTo>
                  <a:lnTo>
                    <a:pt x="0" y="757059"/>
                  </a:lnTo>
                  <a:close/>
                </a:path>
              </a:pathLst>
            </a:custGeom>
            <a:ln w="25399">
              <a:solidFill>
                <a:srgbClr val="24548F"/>
              </a:solidFill>
            </a:ln>
          </p:spPr>
          <p:txBody>
            <a:bodyPr wrap="square" lIns="0" tIns="0" rIns="0" bIns="0" rtlCol="0"/>
            <a:lstStyle/>
            <a:p>
              <a:endParaRPr/>
            </a:p>
          </p:txBody>
        </p:sp>
      </p:grpSp>
      <p:sp>
        <p:nvSpPr>
          <p:cNvPr id="17" name="object 17"/>
          <p:cNvSpPr txBox="1"/>
          <p:nvPr/>
        </p:nvSpPr>
        <p:spPr>
          <a:xfrm>
            <a:off x="1893570" y="4268216"/>
            <a:ext cx="2929255" cy="706755"/>
          </a:xfrm>
          <a:prstGeom prst="rect">
            <a:avLst/>
          </a:prstGeom>
        </p:spPr>
        <p:txBody>
          <a:bodyPr vert="horz" wrap="square" lIns="0" tIns="65405" rIns="0" bIns="0" rtlCol="0">
            <a:spAutoFit/>
          </a:bodyPr>
          <a:lstStyle/>
          <a:p>
            <a:pPr marL="622300" marR="5080" indent="-609600">
              <a:lnSpc>
                <a:spcPts val="2480"/>
              </a:lnSpc>
              <a:spcBef>
                <a:spcPts val="515"/>
              </a:spcBef>
            </a:pPr>
            <a:r>
              <a:rPr sz="2400" dirty="0">
                <a:solidFill>
                  <a:srgbClr val="03499E"/>
                </a:solidFill>
                <a:latin typeface="Times New Roman"/>
                <a:cs typeface="Times New Roman"/>
              </a:rPr>
              <a:t>Thực</a:t>
            </a:r>
            <a:r>
              <a:rPr sz="2400" spc="-20" dirty="0">
                <a:solidFill>
                  <a:srgbClr val="03499E"/>
                </a:solidFill>
                <a:latin typeface="Times New Roman"/>
                <a:cs typeface="Times New Roman"/>
              </a:rPr>
              <a:t> </a:t>
            </a:r>
            <a:r>
              <a:rPr sz="2400" dirty="0">
                <a:solidFill>
                  <a:srgbClr val="03499E"/>
                </a:solidFill>
                <a:latin typeface="Times New Roman"/>
                <a:cs typeface="Times New Roman"/>
              </a:rPr>
              <a:t>hiện</a:t>
            </a:r>
            <a:r>
              <a:rPr sz="2400" spc="-15" dirty="0">
                <a:solidFill>
                  <a:srgbClr val="03499E"/>
                </a:solidFill>
                <a:latin typeface="Times New Roman"/>
                <a:cs typeface="Times New Roman"/>
              </a:rPr>
              <a:t> </a:t>
            </a:r>
            <a:r>
              <a:rPr sz="2400" dirty="0">
                <a:solidFill>
                  <a:srgbClr val="03499E"/>
                </a:solidFill>
                <a:latin typeface="Times New Roman"/>
                <a:cs typeface="Times New Roman"/>
              </a:rPr>
              <a:t>tương</a:t>
            </a:r>
            <a:r>
              <a:rPr sz="2400" spc="-25" dirty="0">
                <a:solidFill>
                  <a:srgbClr val="03499E"/>
                </a:solidFill>
                <a:latin typeface="Times New Roman"/>
                <a:cs typeface="Times New Roman"/>
              </a:rPr>
              <a:t> </a:t>
            </a:r>
            <a:r>
              <a:rPr sz="2400" dirty="0">
                <a:solidFill>
                  <a:srgbClr val="03499E"/>
                </a:solidFill>
                <a:latin typeface="Times New Roman"/>
                <a:cs typeface="Times New Roman"/>
              </a:rPr>
              <a:t>tự</a:t>
            </a:r>
            <a:r>
              <a:rPr sz="2400" spc="-15" dirty="0">
                <a:solidFill>
                  <a:srgbClr val="03499E"/>
                </a:solidFill>
                <a:latin typeface="Times New Roman"/>
                <a:cs typeface="Times New Roman"/>
              </a:rPr>
              <a:t> </a:t>
            </a:r>
            <a:r>
              <a:rPr sz="2400" spc="-25" dirty="0">
                <a:solidFill>
                  <a:srgbClr val="03499E"/>
                </a:solidFill>
                <a:latin typeface="Times New Roman"/>
                <a:cs typeface="Times New Roman"/>
              </a:rPr>
              <a:t>như </a:t>
            </a:r>
            <a:r>
              <a:rPr sz="2400" dirty="0">
                <a:solidFill>
                  <a:srgbClr val="03499E"/>
                </a:solidFill>
                <a:latin typeface="Times New Roman"/>
                <a:cs typeface="Times New Roman"/>
              </a:rPr>
              <a:t>1GĐ</a:t>
            </a:r>
            <a:r>
              <a:rPr sz="2400" spc="-25" dirty="0">
                <a:solidFill>
                  <a:srgbClr val="03499E"/>
                </a:solidFill>
                <a:latin typeface="Times New Roman"/>
                <a:cs typeface="Times New Roman"/>
              </a:rPr>
              <a:t> </a:t>
            </a:r>
            <a:r>
              <a:rPr sz="2400" dirty="0">
                <a:solidFill>
                  <a:srgbClr val="03499E"/>
                </a:solidFill>
                <a:latin typeface="Times New Roman"/>
                <a:cs typeface="Times New Roman"/>
              </a:rPr>
              <a:t>1</a:t>
            </a:r>
            <a:r>
              <a:rPr sz="2400" spc="-20" dirty="0">
                <a:solidFill>
                  <a:srgbClr val="03499E"/>
                </a:solidFill>
                <a:latin typeface="Times New Roman"/>
                <a:cs typeface="Times New Roman"/>
              </a:rPr>
              <a:t> </a:t>
            </a:r>
            <a:r>
              <a:rPr sz="2400" dirty="0">
                <a:solidFill>
                  <a:srgbClr val="03499E"/>
                </a:solidFill>
                <a:latin typeface="Times New Roman"/>
                <a:cs typeface="Times New Roman"/>
              </a:rPr>
              <a:t>túi</a:t>
            </a:r>
            <a:r>
              <a:rPr sz="2400" spc="-25" dirty="0">
                <a:solidFill>
                  <a:srgbClr val="03499E"/>
                </a:solidFill>
                <a:latin typeface="Times New Roman"/>
                <a:cs typeface="Times New Roman"/>
              </a:rPr>
              <a:t> HS</a:t>
            </a:r>
            <a:endParaRPr sz="2400">
              <a:latin typeface="Times New Roman"/>
              <a:cs typeface="Times New Roman"/>
            </a:endParaRPr>
          </a:p>
        </p:txBody>
      </p:sp>
      <p:grpSp>
        <p:nvGrpSpPr>
          <p:cNvPr id="18" name="object 18"/>
          <p:cNvGrpSpPr/>
          <p:nvPr/>
        </p:nvGrpSpPr>
        <p:grpSpPr>
          <a:xfrm>
            <a:off x="1692020" y="5286540"/>
            <a:ext cx="3331845" cy="1086485"/>
            <a:chOff x="1692020" y="5286540"/>
            <a:chExt cx="3331845" cy="1086485"/>
          </a:xfrm>
        </p:grpSpPr>
        <p:sp>
          <p:nvSpPr>
            <p:cNvPr id="19" name="object 19"/>
            <p:cNvSpPr/>
            <p:nvPr/>
          </p:nvSpPr>
          <p:spPr>
            <a:xfrm>
              <a:off x="1704720" y="5299240"/>
              <a:ext cx="3306445" cy="1061085"/>
            </a:xfrm>
            <a:custGeom>
              <a:avLst/>
              <a:gdLst/>
              <a:ahLst/>
              <a:cxnLst/>
              <a:rect l="l" t="t" r="r" b="b"/>
              <a:pathLst>
                <a:path w="3306445" h="1061085">
                  <a:moveTo>
                    <a:pt x="3306063" y="0"/>
                  </a:moveTo>
                  <a:lnTo>
                    <a:pt x="0" y="0"/>
                  </a:lnTo>
                  <a:lnTo>
                    <a:pt x="0" y="1060983"/>
                  </a:lnTo>
                  <a:lnTo>
                    <a:pt x="3306063" y="1060983"/>
                  </a:lnTo>
                  <a:lnTo>
                    <a:pt x="3306063" y="0"/>
                  </a:lnTo>
                  <a:close/>
                </a:path>
              </a:pathLst>
            </a:custGeom>
            <a:solidFill>
              <a:srgbClr val="E9E1D5"/>
            </a:solidFill>
          </p:spPr>
          <p:txBody>
            <a:bodyPr wrap="square" lIns="0" tIns="0" rIns="0" bIns="0" rtlCol="0"/>
            <a:lstStyle/>
            <a:p>
              <a:endParaRPr/>
            </a:p>
          </p:txBody>
        </p:sp>
        <p:sp>
          <p:nvSpPr>
            <p:cNvPr id="20" name="object 20"/>
            <p:cNvSpPr/>
            <p:nvPr/>
          </p:nvSpPr>
          <p:spPr>
            <a:xfrm>
              <a:off x="1704720" y="5299240"/>
              <a:ext cx="3306445" cy="1061085"/>
            </a:xfrm>
            <a:custGeom>
              <a:avLst/>
              <a:gdLst/>
              <a:ahLst/>
              <a:cxnLst/>
              <a:rect l="l" t="t" r="r" b="b"/>
              <a:pathLst>
                <a:path w="3306445" h="1061085">
                  <a:moveTo>
                    <a:pt x="0" y="1060983"/>
                  </a:moveTo>
                  <a:lnTo>
                    <a:pt x="3306063" y="1060983"/>
                  </a:lnTo>
                  <a:lnTo>
                    <a:pt x="3306063" y="0"/>
                  </a:lnTo>
                  <a:lnTo>
                    <a:pt x="0" y="0"/>
                  </a:lnTo>
                  <a:lnTo>
                    <a:pt x="0" y="1060983"/>
                  </a:lnTo>
                  <a:close/>
                </a:path>
              </a:pathLst>
            </a:custGeom>
            <a:ln w="25400">
              <a:solidFill>
                <a:srgbClr val="24548F"/>
              </a:solidFill>
            </a:ln>
          </p:spPr>
          <p:txBody>
            <a:bodyPr wrap="square" lIns="0" tIns="0" rIns="0" bIns="0" rtlCol="0"/>
            <a:lstStyle/>
            <a:p>
              <a:endParaRPr/>
            </a:p>
          </p:txBody>
        </p:sp>
      </p:grpSp>
      <p:sp>
        <p:nvSpPr>
          <p:cNvPr id="21" name="object 21"/>
          <p:cNvSpPr txBox="1"/>
          <p:nvPr/>
        </p:nvSpPr>
        <p:spPr>
          <a:xfrm>
            <a:off x="1800605" y="5290210"/>
            <a:ext cx="3114675" cy="1022350"/>
          </a:xfrm>
          <a:prstGeom prst="rect">
            <a:avLst/>
          </a:prstGeom>
        </p:spPr>
        <p:txBody>
          <a:bodyPr vert="horz" wrap="square" lIns="0" tIns="12700" rIns="0" bIns="0" rtlCol="0">
            <a:spAutoFit/>
          </a:bodyPr>
          <a:lstStyle/>
          <a:p>
            <a:pPr algn="ctr">
              <a:lnSpc>
                <a:spcPts val="2680"/>
              </a:lnSpc>
              <a:spcBef>
                <a:spcPts val="100"/>
              </a:spcBef>
            </a:pPr>
            <a:r>
              <a:rPr sz="2400" dirty="0">
                <a:solidFill>
                  <a:srgbClr val="FF0000"/>
                </a:solidFill>
                <a:latin typeface="Times New Roman"/>
                <a:cs typeface="Times New Roman"/>
              </a:rPr>
              <a:t>Phê</a:t>
            </a:r>
            <a:r>
              <a:rPr sz="2400" spc="-15" dirty="0">
                <a:solidFill>
                  <a:srgbClr val="FF0000"/>
                </a:solidFill>
                <a:latin typeface="Times New Roman"/>
                <a:cs typeface="Times New Roman"/>
              </a:rPr>
              <a:t> </a:t>
            </a:r>
            <a:r>
              <a:rPr sz="2400" dirty="0">
                <a:solidFill>
                  <a:srgbClr val="FF0000"/>
                </a:solidFill>
                <a:latin typeface="Times New Roman"/>
                <a:cs typeface="Times New Roman"/>
              </a:rPr>
              <a:t>duyệt</a:t>
            </a:r>
            <a:r>
              <a:rPr sz="2400" spc="-15" dirty="0">
                <a:solidFill>
                  <a:srgbClr val="FF0000"/>
                </a:solidFill>
                <a:latin typeface="Times New Roman"/>
                <a:cs typeface="Times New Roman"/>
              </a:rPr>
              <a:t> </a:t>
            </a:r>
            <a:r>
              <a:rPr sz="2400" dirty="0">
                <a:solidFill>
                  <a:srgbClr val="FF0000"/>
                </a:solidFill>
                <a:latin typeface="Times New Roman"/>
                <a:cs typeface="Times New Roman"/>
              </a:rPr>
              <a:t>DS</a:t>
            </a:r>
            <a:r>
              <a:rPr sz="2400" spc="-10" dirty="0">
                <a:solidFill>
                  <a:srgbClr val="FF0000"/>
                </a:solidFill>
                <a:latin typeface="Times New Roman"/>
                <a:cs typeface="Times New Roman"/>
              </a:rPr>
              <a:t> </a:t>
            </a:r>
            <a:r>
              <a:rPr sz="2400" dirty="0">
                <a:solidFill>
                  <a:srgbClr val="FF0000"/>
                </a:solidFill>
                <a:latin typeface="Times New Roman"/>
                <a:cs typeface="Times New Roman"/>
              </a:rPr>
              <a:t>NT</a:t>
            </a:r>
            <a:r>
              <a:rPr sz="2400" spc="-15" dirty="0">
                <a:solidFill>
                  <a:srgbClr val="FF0000"/>
                </a:solidFill>
                <a:latin typeface="Times New Roman"/>
                <a:cs typeface="Times New Roman"/>
              </a:rPr>
              <a:t> </a:t>
            </a:r>
            <a:r>
              <a:rPr sz="2400" dirty="0">
                <a:solidFill>
                  <a:srgbClr val="FF0000"/>
                </a:solidFill>
                <a:latin typeface="Times New Roman"/>
                <a:cs typeface="Times New Roman"/>
              </a:rPr>
              <a:t>đạt</a:t>
            </a:r>
            <a:r>
              <a:rPr sz="2400" spc="-15" dirty="0">
                <a:solidFill>
                  <a:srgbClr val="FF0000"/>
                </a:solidFill>
                <a:latin typeface="Times New Roman"/>
                <a:cs typeface="Times New Roman"/>
              </a:rPr>
              <a:t> </a:t>
            </a:r>
            <a:r>
              <a:rPr sz="2400" spc="-25" dirty="0">
                <a:solidFill>
                  <a:srgbClr val="FF0000"/>
                </a:solidFill>
                <a:latin typeface="Times New Roman"/>
                <a:cs typeface="Times New Roman"/>
              </a:rPr>
              <a:t>KT</a:t>
            </a:r>
            <a:endParaRPr sz="2400">
              <a:latin typeface="Times New Roman"/>
              <a:cs typeface="Times New Roman"/>
            </a:endParaRPr>
          </a:p>
          <a:p>
            <a:pPr marL="40005" marR="33655" algn="ctr">
              <a:lnSpc>
                <a:spcPts val="2480"/>
              </a:lnSpc>
              <a:spcBef>
                <a:spcPts val="215"/>
              </a:spcBef>
            </a:pPr>
            <a:r>
              <a:rPr sz="2400" dirty="0">
                <a:solidFill>
                  <a:srgbClr val="03499E"/>
                </a:solidFill>
                <a:latin typeface="Wingdings"/>
                <a:cs typeface="Wingdings"/>
              </a:rPr>
              <a:t></a:t>
            </a:r>
            <a:r>
              <a:rPr sz="2400" dirty="0">
                <a:solidFill>
                  <a:srgbClr val="03499E"/>
                </a:solidFill>
                <a:latin typeface="Times New Roman"/>
                <a:cs typeface="Times New Roman"/>
              </a:rPr>
              <a:t> BMT đăng tải</a:t>
            </a:r>
            <a:r>
              <a:rPr sz="2400" spc="-5" dirty="0">
                <a:solidFill>
                  <a:srgbClr val="03499E"/>
                </a:solidFill>
                <a:latin typeface="Times New Roman"/>
                <a:cs typeface="Times New Roman"/>
              </a:rPr>
              <a:t> </a:t>
            </a:r>
            <a:r>
              <a:rPr sz="2400" dirty="0">
                <a:solidFill>
                  <a:srgbClr val="03499E"/>
                </a:solidFill>
                <a:latin typeface="Times New Roman"/>
                <a:cs typeface="Times New Roman"/>
              </a:rPr>
              <a:t>trong</a:t>
            </a:r>
            <a:r>
              <a:rPr sz="2400" spc="-5" dirty="0">
                <a:solidFill>
                  <a:srgbClr val="03499E"/>
                </a:solidFill>
                <a:latin typeface="Times New Roman"/>
                <a:cs typeface="Times New Roman"/>
              </a:rPr>
              <a:t> </a:t>
            </a:r>
            <a:r>
              <a:rPr sz="2400" spc="-50" dirty="0">
                <a:solidFill>
                  <a:srgbClr val="03499E"/>
                </a:solidFill>
                <a:latin typeface="Times New Roman"/>
                <a:cs typeface="Times New Roman"/>
              </a:rPr>
              <a:t>5 </a:t>
            </a:r>
            <a:r>
              <a:rPr sz="2400" dirty="0">
                <a:solidFill>
                  <a:srgbClr val="03499E"/>
                </a:solidFill>
                <a:latin typeface="Times New Roman"/>
                <a:cs typeface="Times New Roman"/>
              </a:rPr>
              <a:t>ngày </a:t>
            </a:r>
            <a:r>
              <a:rPr sz="2400" spc="-25" dirty="0">
                <a:solidFill>
                  <a:srgbClr val="03499E"/>
                </a:solidFill>
                <a:latin typeface="Times New Roman"/>
                <a:cs typeface="Times New Roman"/>
              </a:rPr>
              <a:t>lv</a:t>
            </a:r>
            <a:endParaRPr sz="2400">
              <a:latin typeface="Times New Roman"/>
              <a:cs typeface="Times New Roman"/>
            </a:endParaRPr>
          </a:p>
        </p:txBody>
      </p:sp>
      <p:grpSp>
        <p:nvGrpSpPr>
          <p:cNvPr id="22" name="object 22"/>
          <p:cNvGrpSpPr/>
          <p:nvPr/>
        </p:nvGrpSpPr>
        <p:grpSpPr>
          <a:xfrm>
            <a:off x="5255514" y="2016505"/>
            <a:ext cx="1539875" cy="1781175"/>
            <a:chOff x="5255514" y="2016505"/>
            <a:chExt cx="1539875" cy="1781175"/>
          </a:xfrm>
        </p:grpSpPr>
        <p:sp>
          <p:nvSpPr>
            <p:cNvPr id="23" name="object 23"/>
            <p:cNvSpPr/>
            <p:nvPr/>
          </p:nvSpPr>
          <p:spPr>
            <a:xfrm>
              <a:off x="5268214" y="2029205"/>
              <a:ext cx="1514475" cy="1755775"/>
            </a:xfrm>
            <a:custGeom>
              <a:avLst/>
              <a:gdLst/>
              <a:ahLst/>
              <a:cxnLst/>
              <a:rect l="l" t="t" r="r" b="b"/>
              <a:pathLst>
                <a:path w="1514475" h="1755775">
                  <a:moveTo>
                    <a:pt x="1514093" y="0"/>
                  </a:moveTo>
                  <a:lnTo>
                    <a:pt x="0" y="0"/>
                  </a:lnTo>
                  <a:lnTo>
                    <a:pt x="0" y="1755775"/>
                  </a:lnTo>
                  <a:lnTo>
                    <a:pt x="1514093" y="1755775"/>
                  </a:lnTo>
                  <a:lnTo>
                    <a:pt x="1514093" y="0"/>
                  </a:lnTo>
                  <a:close/>
                </a:path>
              </a:pathLst>
            </a:custGeom>
            <a:solidFill>
              <a:srgbClr val="E9E1D5"/>
            </a:solidFill>
          </p:spPr>
          <p:txBody>
            <a:bodyPr wrap="square" lIns="0" tIns="0" rIns="0" bIns="0" rtlCol="0"/>
            <a:lstStyle/>
            <a:p>
              <a:endParaRPr/>
            </a:p>
          </p:txBody>
        </p:sp>
        <p:sp>
          <p:nvSpPr>
            <p:cNvPr id="24" name="object 24"/>
            <p:cNvSpPr/>
            <p:nvPr/>
          </p:nvSpPr>
          <p:spPr>
            <a:xfrm>
              <a:off x="5268214" y="2029205"/>
              <a:ext cx="1514475" cy="1755775"/>
            </a:xfrm>
            <a:custGeom>
              <a:avLst/>
              <a:gdLst/>
              <a:ahLst/>
              <a:cxnLst/>
              <a:rect l="l" t="t" r="r" b="b"/>
              <a:pathLst>
                <a:path w="1514475" h="1755775">
                  <a:moveTo>
                    <a:pt x="0" y="1755775"/>
                  </a:moveTo>
                  <a:lnTo>
                    <a:pt x="1514093" y="1755775"/>
                  </a:lnTo>
                  <a:lnTo>
                    <a:pt x="1514093" y="0"/>
                  </a:lnTo>
                  <a:lnTo>
                    <a:pt x="0" y="0"/>
                  </a:lnTo>
                  <a:lnTo>
                    <a:pt x="0" y="1755775"/>
                  </a:lnTo>
                  <a:close/>
                </a:path>
              </a:pathLst>
            </a:custGeom>
            <a:ln w="25400">
              <a:solidFill>
                <a:srgbClr val="24548F"/>
              </a:solidFill>
            </a:ln>
          </p:spPr>
          <p:txBody>
            <a:bodyPr wrap="square" lIns="0" tIns="0" rIns="0" bIns="0" rtlCol="0"/>
            <a:lstStyle/>
            <a:p>
              <a:endParaRPr/>
            </a:p>
          </p:txBody>
        </p:sp>
      </p:grpSp>
      <p:sp>
        <p:nvSpPr>
          <p:cNvPr id="25" name="object 25"/>
          <p:cNvSpPr txBox="1"/>
          <p:nvPr/>
        </p:nvSpPr>
        <p:spPr>
          <a:xfrm>
            <a:off x="5459095" y="2524759"/>
            <a:ext cx="1135380" cy="706755"/>
          </a:xfrm>
          <a:prstGeom prst="rect">
            <a:avLst/>
          </a:prstGeom>
        </p:spPr>
        <p:txBody>
          <a:bodyPr vert="horz" wrap="square" lIns="0" tIns="65405" rIns="0" bIns="0" rtlCol="0">
            <a:spAutoFit/>
          </a:bodyPr>
          <a:lstStyle/>
          <a:p>
            <a:pPr marL="12700" marR="5080" indent="31750">
              <a:lnSpc>
                <a:spcPts val="2480"/>
              </a:lnSpc>
              <a:spcBef>
                <a:spcPts val="515"/>
              </a:spcBef>
            </a:pPr>
            <a:r>
              <a:rPr sz="2400" b="1" spc="-10" dirty="0">
                <a:solidFill>
                  <a:srgbClr val="03499E"/>
                </a:solidFill>
                <a:latin typeface="Times New Roman"/>
                <a:cs typeface="Times New Roman"/>
              </a:rPr>
              <a:t>Thương </a:t>
            </a:r>
            <a:r>
              <a:rPr sz="2400" b="1" dirty="0">
                <a:solidFill>
                  <a:srgbClr val="03499E"/>
                </a:solidFill>
                <a:latin typeface="Times New Roman"/>
                <a:cs typeface="Times New Roman"/>
              </a:rPr>
              <a:t>thảo</a:t>
            </a:r>
            <a:r>
              <a:rPr sz="2400" b="1" spc="-50" dirty="0">
                <a:solidFill>
                  <a:srgbClr val="03499E"/>
                </a:solidFill>
                <a:latin typeface="Times New Roman"/>
                <a:cs typeface="Times New Roman"/>
              </a:rPr>
              <a:t> </a:t>
            </a:r>
            <a:r>
              <a:rPr sz="2400" b="1" spc="-25" dirty="0">
                <a:solidFill>
                  <a:srgbClr val="03499E"/>
                </a:solidFill>
                <a:latin typeface="Times New Roman"/>
                <a:cs typeface="Times New Roman"/>
              </a:rPr>
              <a:t>HĐ</a:t>
            </a:r>
            <a:endParaRPr sz="2400">
              <a:latin typeface="Times New Roman"/>
              <a:cs typeface="Times New Roman"/>
            </a:endParaRPr>
          </a:p>
        </p:txBody>
      </p:sp>
      <p:grpSp>
        <p:nvGrpSpPr>
          <p:cNvPr id="26" name="object 26"/>
          <p:cNvGrpSpPr/>
          <p:nvPr/>
        </p:nvGrpSpPr>
        <p:grpSpPr>
          <a:xfrm>
            <a:off x="7087616" y="2016505"/>
            <a:ext cx="4352925" cy="1811020"/>
            <a:chOff x="7087616" y="2016505"/>
            <a:chExt cx="4352925" cy="1811020"/>
          </a:xfrm>
        </p:grpSpPr>
        <p:sp>
          <p:nvSpPr>
            <p:cNvPr id="27" name="object 27"/>
            <p:cNvSpPr/>
            <p:nvPr/>
          </p:nvSpPr>
          <p:spPr>
            <a:xfrm>
              <a:off x="7100316" y="2029205"/>
              <a:ext cx="4327525" cy="1785620"/>
            </a:xfrm>
            <a:custGeom>
              <a:avLst/>
              <a:gdLst/>
              <a:ahLst/>
              <a:cxnLst/>
              <a:rect l="l" t="t" r="r" b="b"/>
              <a:pathLst>
                <a:path w="4327525" h="1785620">
                  <a:moveTo>
                    <a:pt x="4327398" y="0"/>
                  </a:moveTo>
                  <a:lnTo>
                    <a:pt x="0" y="0"/>
                  </a:lnTo>
                  <a:lnTo>
                    <a:pt x="0" y="1785112"/>
                  </a:lnTo>
                  <a:lnTo>
                    <a:pt x="4327398" y="1785112"/>
                  </a:lnTo>
                  <a:lnTo>
                    <a:pt x="4327398" y="0"/>
                  </a:lnTo>
                  <a:close/>
                </a:path>
              </a:pathLst>
            </a:custGeom>
            <a:solidFill>
              <a:srgbClr val="E9E1D5"/>
            </a:solidFill>
          </p:spPr>
          <p:txBody>
            <a:bodyPr wrap="square" lIns="0" tIns="0" rIns="0" bIns="0" rtlCol="0"/>
            <a:lstStyle/>
            <a:p>
              <a:endParaRPr/>
            </a:p>
          </p:txBody>
        </p:sp>
        <p:sp>
          <p:nvSpPr>
            <p:cNvPr id="28" name="object 28"/>
            <p:cNvSpPr/>
            <p:nvPr/>
          </p:nvSpPr>
          <p:spPr>
            <a:xfrm>
              <a:off x="7100316" y="2029205"/>
              <a:ext cx="4327525" cy="1785620"/>
            </a:xfrm>
            <a:custGeom>
              <a:avLst/>
              <a:gdLst/>
              <a:ahLst/>
              <a:cxnLst/>
              <a:rect l="l" t="t" r="r" b="b"/>
              <a:pathLst>
                <a:path w="4327525" h="1785620">
                  <a:moveTo>
                    <a:pt x="0" y="1785112"/>
                  </a:moveTo>
                  <a:lnTo>
                    <a:pt x="4327398" y="1785112"/>
                  </a:lnTo>
                  <a:lnTo>
                    <a:pt x="4327398" y="0"/>
                  </a:lnTo>
                  <a:lnTo>
                    <a:pt x="0" y="0"/>
                  </a:lnTo>
                  <a:lnTo>
                    <a:pt x="0" y="1785112"/>
                  </a:lnTo>
                  <a:close/>
                </a:path>
              </a:pathLst>
            </a:custGeom>
            <a:ln w="25400">
              <a:solidFill>
                <a:srgbClr val="24548F"/>
              </a:solidFill>
            </a:ln>
          </p:spPr>
          <p:txBody>
            <a:bodyPr wrap="square" lIns="0" tIns="0" rIns="0" bIns="0" rtlCol="0"/>
            <a:lstStyle/>
            <a:p>
              <a:endParaRPr/>
            </a:p>
          </p:txBody>
        </p:sp>
      </p:grpSp>
      <p:sp>
        <p:nvSpPr>
          <p:cNvPr id="29" name="object 29"/>
          <p:cNvSpPr txBox="1"/>
          <p:nvPr/>
        </p:nvSpPr>
        <p:spPr>
          <a:xfrm>
            <a:off x="7152513" y="2223896"/>
            <a:ext cx="4225290" cy="1337945"/>
          </a:xfrm>
          <a:prstGeom prst="rect">
            <a:avLst/>
          </a:prstGeom>
        </p:spPr>
        <p:txBody>
          <a:bodyPr vert="horz" wrap="square" lIns="0" tIns="62865" rIns="0" bIns="0" rtlCol="0">
            <a:spAutoFit/>
          </a:bodyPr>
          <a:lstStyle/>
          <a:p>
            <a:pPr marL="12700" marR="5080" algn="ctr">
              <a:lnSpc>
                <a:spcPct val="86300"/>
              </a:lnSpc>
              <a:spcBef>
                <a:spcPts val="495"/>
              </a:spcBef>
            </a:pPr>
            <a:r>
              <a:rPr sz="2400" b="1" spc="-10" dirty="0">
                <a:solidFill>
                  <a:srgbClr val="03499E"/>
                </a:solidFill>
                <a:latin typeface="Times New Roman"/>
                <a:cs typeface="Times New Roman"/>
              </a:rPr>
              <a:t>Trình,</a:t>
            </a:r>
            <a:r>
              <a:rPr sz="2400" b="1" spc="-70" dirty="0">
                <a:solidFill>
                  <a:srgbClr val="03499E"/>
                </a:solidFill>
                <a:latin typeface="Times New Roman"/>
                <a:cs typeface="Times New Roman"/>
              </a:rPr>
              <a:t> </a:t>
            </a:r>
            <a:r>
              <a:rPr sz="2400" b="1" dirty="0">
                <a:solidFill>
                  <a:srgbClr val="03499E"/>
                </a:solidFill>
                <a:latin typeface="Times New Roman"/>
                <a:cs typeface="Times New Roman"/>
              </a:rPr>
              <a:t>thẩm</a:t>
            </a:r>
            <a:r>
              <a:rPr sz="2400" b="1" spc="-65" dirty="0">
                <a:solidFill>
                  <a:srgbClr val="03499E"/>
                </a:solidFill>
                <a:latin typeface="Times New Roman"/>
                <a:cs typeface="Times New Roman"/>
              </a:rPr>
              <a:t> </a:t>
            </a:r>
            <a:r>
              <a:rPr sz="2400" b="1" dirty="0">
                <a:solidFill>
                  <a:srgbClr val="03499E"/>
                </a:solidFill>
                <a:latin typeface="Times New Roman"/>
                <a:cs typeface="Times New Roman"/>
              </a:rPr>
              <a:t>định,</a:t>
            </a:r>
            <a:r>
              <a:rPr sz="2400" b="1" spc="-70" dirty="0">
                <a:solidFill>
                  <a:srgbClr val="03499E"/>
                </a:solidFill>
                <a:latin typeface="Times New Roman"/>
                <a:cs typeface="Times New Roman"/>
              </a:rPr>
              <a:t> </a:t>
            </a:r>
            <a:r>
              <a:rPr sz="2400" b="1" dirty="0">
                <a:solidFill>
                  <a:srgbClr val="03499E"/>
                </a:solidFill>
                <a:latin typeface="Times New Roman"/>
                <a:cs typeface="Times New Roman"/>
              </a:rPr>
              <a:t>phê</a:t>
            </a:r>
            <a:r>
              <a:rPr sz="2400" b="1" spc="-65" dirty="0">
                <a:solidFill>
                  <a:srgbClr val="03499E"/>
                </a:solidFill>
                <a:latin typeface="Times New Roman"/>
                <a:cs typeface="Times New Roman"/>
              </a:rPr>
              <a:t> </a:t>
            </a:r>
            <a:r>
              <a:rPr sz="2400" b="1" spc="-10" dirty="0">
                <a:solidFill>
                  <a:srgbClr val="03499E"/>
                </a:solidFill>
                <a:latin typeface="Times New Roman"/>
                <a:cs typeface="Times New Roman"/>
              </a:rPr>
              <a:t>duyệt, </a:t>
            </a:r>
            <a:r>
              <a:rPr sz="2400" b="1" dirty="0">
                <a:solidFill>
                  <a:srgbClr val="03499E"/>
                </a:solidFill>
                <a:latin typeface="Times New Roman"/>
                <a:cs typeface="Times New Roman"/>
              </a:rPr>
              <a:t>công</a:t>
            </a:r>
            <a:r>
              <a:rPr sz="2400" b="1" spc="-25" dirty="0">
                <a:solidFill>
                  <a:srgbClr val="03499E"/>
                </a:solidFill>
                <a:latin typeface="Times New Roman"/>
                <a:cs typeface="Times New Roman"/>
              </a:rPr>
              <a:t> </a:t>
            </a:r>
            <a:r>
              <a:rPr sz="2400" b="1" dirty="0">
                <a:solidFill>
                  <a:srgbClr val="03499E"/>
                </a:solidFill>
                <a:latin typeface="Times New Roman"/>
                <a:cs typeface="Times New Roman"/>
              </a:rPr>
              <a:t>khai</a:t>
            </a:r>
            <a:r>
              <a:rPr sz="2400" b="1" spc="-30" dirty="0">
                <a:solidFill>
                  <a:srgbClr val="03499E"/>
                </a:solidFill>
                <a:latin typeface="Times New Roman"/>
                <a:cs typeface="Times New Roman"/>
              </a:rPr>
              <a:t> </a:t>
            </a:r>
            <a:r>
              <a:rPr sz="2400" b="1" dirty="0">
                <a:solidFill>
                  <a:srgbClr val="03499E"/>
                </a:solidFill>
                <a:latin typeface="Times New Roman"/>
                <a:cs typeface="Times New Roman"/>
              </a:rPr>
              <a:t>kết</a:t>
            </a:r>
            <a:r>
              <a:rPr sz="2400" b="1" spc="-20" dirty="0">
                <a:solidFill>
                  <a:srgbClr val="03499E"/>
                </a:solidFill>
                <a:latin typeface="Times New Roman"/>
                <a:cs typeface="Times New Roman"/>
              </a:rPr>
              <a:t> </a:t>
            </a:r>
            <a:r>
              <a:rPr sz="2400" b="1" dirty="0">
                <a:solidFill>
                  <a:srgbClr val="03499E"/>
                </a:solidFill>
                <a:latin typeface="Times New Roman"/>
                <a:cs typeface="Times New Roman"/>
              </a:rPr>
              <a:t>quả</a:t>
            </a:r>
            <a:r>
              <a:rPr sz="2400" b="1" spc="-25" dirty="0">
                <a:solidFill>
                  <a:srgbClr val="03499E"/>
                </a:solidFill>
                <a:latin typeface="Times New Roman"/>
                <a:cs typeface="Times New Roman"/>
              </a:rPr>
              <a:t> </a:t>
            </a:r>
            <a:r>
              <a:rPr sz="2400" b="1" dirty="0">
                <a:solidFill>
                  <a:srgbClr val="03499E"/>
                </a:solidFill>
                <a:latin typeface="Times New Roman"/>
                <a:cs typeface="Times New Roman"/>
              </a:rPr>
              <a:t>lựa</a:t>
            </a:r>
            <a:r>
              <a:rPr sz="2400" b="1" spc="-20" dirty="0">
                <a:solidFill>
                  <a:srgbClr val="03499E"/>
                </a:solidFill>
                <a:latin typeface="Times New Roman"/>
                <a:cs typeface="Times New Roman"/>
              </a:rPr>
              <a:t> </a:t>
            </a:r>
            <a:r>
              <a:rPr sz="2400" b="1" dirty="0">
                <a:solidFill>
                  <a:srgbClr val="03499E"/>
                </a:solidFill>
                <a:latin typeface="Times New Roman"/>
                <a:cs typeface="Times New Roman"/>
              </a:rPr>
              <a:t>chọn</a:t>
            </a:r>
            <a:r>
              <a:rPr sz="2400" b="1" spc="-25" dirty="0">
                <a:solidFill>
                  <a:srgbClr val="03499E"/>
                </a:solidFill>
                <a:latin typeface="Times New Roman"/>
                <a:cs typeface="Times New Roman"/>
              </a:rPr>
              <a:t> nhà </a:t>
            </a:r>
            <a:r>
              <a:rPr sz="2400" b="1" dirty="0">
                <a:solidFill>
                  <a:srgbClr val="03499E"/>
                </a:solidFill>
                <a:latin typeface="Times New Roman"/>
                <a:cs typeface="Times New Roman"/>
              </a:rPr>
              <a:t>thầu,</a:t>
            </a:r>
            <a:r>
              <a:rPr sz="2400" b="1" spc="-20" dirty="0">
                <a:solidFill>
                  <a:srgbClr val="03499E"/>
                </a:solidFill>
                <a:latin typeface="Times New Roman"/>
                <a:cs typeface="Times New Roman"/>
              </a:rPr>
              <a:t> </a:t>
            </a:r>
            <a:r>
              <a:rPr sz="2400" b="1" dirty="0">
                <a:solidFill>
                  <a:srgbClr val="03499E"/>
                </a:solidFill>
                <a:latin typeface="Times New Roman"/>
                <a:cs typeface="Times New Roman"/>
              </a:rPr>
              <a:t>hoàn</a:t>
            </a:r>
            <a:r>
              <a:rPr sz="2400" b="1" spc="-20" dirty="0">
                <a:solidFill>
                  <a:srgbClr val="03499E"/>
                </a:solidFill>
                <a:latin typeface="Times New Roman"/>
                <a:cs typeface="Times New Roman"/>
              </a:rPr>
              <a:t> </a:t>
            </a:r>
            <a:r>
              <a:rPr sz="2400" b="1" dirty="0">
                <a:solidFill>
                  <a:srgbClr val="03499E"/>
                </a:solidFill>
                <a:latin typeface="Times New Roman"/>
                <a:cs typeface="Times New Roman"/>
              </a:rPr>
              <a:t>thiện,</a:t>
            </a:r>
            <a:r>
              <a:rPr sz="2400" b="1" spc="-30" dirty="0">
                <a:solidFill>
                  <a:srgbClr val="03499E"/>
                </a:solidFill>
                <a:latin typeface="Times New Roman"/>
                <a:cs typeface="Times New Roman"/>
              </a:rPr>
              <a:t> </a:t>
            </a:r>
            <a:r>
              <a:rPr sz="2400" b="1" dirty="0">
                <a:solidFill>
                  <a:srgbClr val="03499E"/>
                </a:solidFill>
                <a:latin typeface="Times New Roman"/>
                <a:cs typeface="Times New Roman"/>
              </a:rPr>
              <a:t>ký</a:t>
            </a:r>
            <a:r>
              <a:rPr sz="2400" b="1" spc="-35" dirty="0">
                <a:solidFill>
                  <a:srgbClr val="03499E"/>
                </a:solidFill>
                <a:latin typeface="Times New Roman"/>
                <a:cs typeface="Times New Roman"/>
              </a:rPr>
              <a:t> </a:t>
            </a:r>
            <a:r>
              <a:rPr sz="2400" b="1" dirty="0">
                <a:solidFill>
                  <a:srgbClr val="03499E"/>
                </a:solidFill>
                <a:latin typeface="Times New Roman"/>
                <a:cs typeface="Times New Roman"/>
              </a:rPr>
              <a:t>kết</a:t>
            </a:r>
            <a:r>
              <a:rPr sz="2400" b="1" spc="-25" dirty="0">
                <a:solidFill>
                  <a:srgbClr val="03499E"/>
                </a:solidFill>
                <a:latin typeface="Times New Roman"/>
                <a:cs typeface="Times New Roman"/>
              </a:rPr>
              <a:t> </a:t>
            </a:r>
            <a:r>
              <a:rPr sz="2400" b="1" dirty="0">
                <a:solidFill>
                  <a:srgbClr val="03499E"/>
                </a:solidFill>
                <a:latin typeface="Times New Roman"/>
                <a:cs typeface="Times New Roman"/>
              </a:rPr>
              <a:t>và</a:t>
            </a:r>
            <a:r>
              <a:rPr sz="2400" b="1" spc="-20" dirty="0">
                <a:solidFill>
                  <a:srgbClr val="03499E"/>
                </a:solidFill>
                <a:latin typeface="Times New Roman"/>
                <a:cs typeface="Times New Roman"/>
              </a:rPr>
              <a:t> quản </a:t>
            </a:r>
            <a:r>
              <a:rPr sz="2400" b="1" dirty="0">
                <a:solidFill>
                  <a:srgbClr val="03499E"/>
                </a:solidFill>
                <a:latin typeface="Times New Roman"/>
                <a:cs typeface="Times New Roman"/>
              </a:rPr>
              <a:t>lý</a:t>
            </a:r>
            <a:r>
              <a:rPr sz="2400" b="1" spc="-10" dirty="0">
                <a:solidFill>
                  <a:srgbClr val="03499E"/>
                </a:solidFill>
                <a:latin typeface="Times New Roman"/>
                <a:cs typeface="Times New Roman"/>
              </a:rPr>
              <a:t> </a:t>
            </a:r>
            <a:r>
              <a:rPr sz="2400" b="1" dirty="0">
                <a:solidFill>
                  <a:srgbClr val="03499E"/>
                </a:solidFill>
                <a:latin typeface="Times New Roman"/>
                <a:cs typeface="Times New Roman"/>
              </a:rPr>
              <a:t>thực</a:t>
            </a:r>
            <a:r>
              <a:rPr sz="2400" b="1" spc="-20" dirty="0">
                <a:solidFill>
                  <a:srgbClr val="03499E"/>
                </a:solidFill>
                <a:latin typeface="Times New Roman"/>
                <a:cs typeface="Times New Roman"/>
              </a:rPr>
              <a:t> </a:t>
            </a:r>
            <a:r>
              <a:rPr sz="2400" b="1" dirty="0">
                <a:solidFill>
                  <a:srgbClr val="03499E"/>
                </a:solidFill>
                <a:latin typeface="Times New Roman"/>
                <a:cs typeface="Times New Roman"/>
              </a:rPr>
              <a:t>hiện</a:t>
            </a:r>
            <a:r>
              <a:rPr sz="2400" b="1" spc="-10" dirty="0">
                <a:solidFill>
                  <a:srgbClr val="03499E"/>
                </a:solidFill>
                <a:latin typeface="Times New Roman"/>
                <a:cs typeface="Times New Roman"/>
              </a:rPr>
              <a:t> </a:t>
            </a:r>
            <a:r>
              <a:rPr sz="2400" b="1" dirty="0">
                <a:solidFill>
                  <a:srgbClr val="03499E"/>
                </a:solidFill>
                <a:latin typeface="Times New Roman"/>
                <a:cs typeface="Times New Roman"/>
              </a:rPr>
              <a:t>hợp</a:t>
            </a:r>
            <a:r>
              <a:rPr sz="2400" b="1" spc="-15" dirty="0">
                <a:solidFill>
                  <a:srgbClr val="03499E"/>
                </a:solidFill>
                <a:latin typeface="Times New Roman"/>
                <a:cs typeface="Times New Roman"/>
              </a:rPr>
              <a:t> </a:t>
            </a:r>
            <a:r>
              <a:rPr sz="2400" b="1" spc="-20" dirty="0">
                <a:solidFill>
                  <a:srgbClr val="03499E"/>
                </a:solidFill>
                <a:latin typeface="Times New Roman"/>
                <a:cs typeface="Times New Roman"/>
              </a:rPr>
              <a:t>đồng</a:t>
            </a:r>
            <a:endParaRPr sz="2400">
              <a:latin typeface="Times New Roman"/>
              <a:cs typeface="Times New Roman"/>
            </a:endParaRPr>
          </a:p>
        </p:txBody>
      </p:sp>
      <p:grpSp>
        <p:nvGrpSpPr>
          <p:cNvPr id="30" name="object 30"/>
          <p:cNvGrpSpPr/>
          <p:nvPr/>
        </p:nvGrpSpPr>
        <p:grpSpPr>
          <a:xfrm>
            <a:off x="8169529" y="4214863"/>
            <a:ext cx="2767965" cy="782955"/>
            <a:chOff x="8169529" y="4214863"/>
            <a:chExt cx="2767965" cy="782955"/>
          </a:xfrm>
        </p:grpSpPr>
        <p:sp>
          <p:nvSpPr>
            <p:cNvPr id="31" name="object 31"/>
            <p:cNvSpPr/>
            <p:nvPr/>
          </p:nvSpPr>
          <p:spPr>
            <a:xfrm>
              <a:off x="8182229" y="4227563"/>
              <a:ext cx="2742565" cy="757555"/>
            </a:xfrm>
            <a:custGeom>
              <a:avLst/>
              <a:gdLst/>
              <a:ahLst/>
              <a:cxnLst/>
              <a:rect l="l" t="t" r="r" b="b"/>
              <a:pathLst>
                <a:path w="2742565" h="757554">
                  <a:moveTo>
                    <a:pt x="2742056" y="0"/>
                  </a:moveTo>
                  <a:lnTo>
                    <a:pt x="0" y="0"/>
                  </a:lnTo>
                  <a:lnTo>
                    <a:pt x="0" y="757059"/>
                  </a:lnTo>
                  <a:lnTo>
                    <a:pt x="2742056" y="757059"/>
                  </a:lnTo>
                  <a:lnTo>
                    <a:pt x="2742056" y="0"/>
                  </a:lnTo>
                  <a:close/>
                </a:path>
              </a:pathLst>
            </a:custGeom>
            <a:solidFill>
              <a:srgbClr val="E9E1D5"/>
            </a:solidFill>
          </p:spPr>
          <p:txBody>
            <a:bodyPr wrap="square" lIns="0" tIns="0" rIns="0" bIns="0" rtlCol="0"/>
            <a:lstStyle/>
            <a:p>
              <a:endParaRPr/>
            </a:p>
          </p:txBody>
        </p:sp>
        <p:sp>
          <p:nvSpPr>
            <p:cNvPr id="32" name="object 32"/>
            <p:cNvSpPr/>
            <p:nvPr/>
          </p:nvSpPr>
          <p:spPr>
            <a:xfrm>
              <a:off x="8182229" y="4227563"/>
              <a:ext cx="2742565" cy="757555"/>
            </a:xfrm>
            <a:custGeom>
              <a:avLst/>
              <a:gdLst/>
              <a:ahLst/>
              <a:cxnLst/>
              <a:rect l="l" t="t" r="r" b="b"/>
              <a:pathLst>
                <a:path w="2742565" h="757554">
                  <a:moveTo>
                    <a:pt x="0" y="757059"/>
                  </a:moveTo>
                  <a:lnTo>
                    <a:pt x="2742056" y="757059"/>
                  </a:lnTo>
                  <a:lnTo>
                    <a:pt x="2742056" y="0"/>
                  </a:lnTo>
                  <a:lnTo>
                    <a:pt x="0" y="0"/>
                  </a:lnTo>
                  <a:lnTo>
                    <a:pt x="0" y="757059"/>
                  </a:lnTo>
                  <a:close/>
                </a:path>
              </a:pathLst>
            </a:custGeom>
            <a:ln w="25400">
              <a:solidFill>
                <a:srgbClr val="24548F"/>
              </a:solidFill>
            </a:ln>
          </p:spPr>
          <p:txBody>
            <a:bodyPr wrap="square" lIns="0" tIns="0" rIns="0" bIns="0" rtlCol="0"/>
            <a:lstStyle/>
            <a:p>
              <a:endParaRPr/>
            </a:p>
          </p:txBody>
        </p:sp>
      </p:grpSp>
      <p:sp>
        <p:nvSpPr>
          <p:cNvPr id="33" name="object 33"/>
          <p:cNvSpPr txBox="1"/>
          <p:nvPr/>
        </p:nvSpPr>
        <p:spPr>
          <a:xfrm>
            <a:off x="8362568" y="4224020"/>
            <a:ext cx="2383155" cy="706755"/>
          </a:xfrm>
          <a:prstGeom prst="rect">
            <a:avLst/>
          </a:prstGeom>
        </p:spPr>
        <p:txBody>
          <a:bodyPr vert="horz" wrap="square" lIns="0" tIns="65405" rIns="0" bIns="0" rtlCol="0">
            <a:spAutoFit/>
          </a:bodyPr>
          <a:lstStyle/>
          <a:p>
            <a:pPr marL="76200" marR="5080" indent="-64135">
              <a:lnSpc>
                <a:spcPts val="2480"/>
              </a:lnSpc>
              <a:spcBef>
                <a:spcPts val="515"/>
              </a:spcBef>
            </a:pPr>
            <a:r>
              <a:rPr sz="2400" dirty="0">
                <a:solidFill>
                  <a:srgbClr val="03499E"/>
                </a:solidFill>
                <a:latin typeface="Times New Roman"/>
                <a:cs typeface="Times New Roman"/>
              </a:rPr>
              <a:t>Thực</a:t>
            </a:r>
            <a:r>
              <a:rPr sz="2400" spc="-25" dirty="0">
                <a:solidFill>
                  <a:srgbClr val="03499E"/>
                </a:solidFill>
                <a:latin typeface="Times New Roman"/>
                <a:cs typeface="Times New Roman"/>
              </a:rPr>
              <a:t> </a:t>
            </a:r>
            <a:r>
              <a:rPr sz="2400" dirty="0">
                <a:solidFill>
                  <a:srgbClr val="03499E"/>
                </a:solidFill>
                <a:latin typeface="Times New Roman"/>
                <a:cs typeface="Times New Roman"/>
              </a:rPr>
              <a:t>hiện</a:t>
            </a:r>
            <a:r>
              <a:rPr sz="2400" spc="-20" dirty="0">
                <a:solidFill>
                  <a:srgbClr val="03499E"/>
                </a:solidFill>
                <a:latin typeface="Times New Roman"/>
                <a:cs typeface="Times New Roman"/>
              </a:rPr>
              <a:t> </a:t>
            </a:r>
            <a:r>
              <a:rPr sz="2400" dirty="0">
                <a:solidFill>
                  <a:srgbClr val="03499E"/>
                </a:solidFill>
                <a:latin typeface="Times New Roman"/>
                <a:cs typeface="Times New Roman"/>
              </a:rPr>
              <a:t>tương</a:t>
            </a:r>
            <a:r>
              <a:rPr sz="2400" spc="-30" dirty="0">
                <a:solidFill>
                  <a:srgbClr val="03499E"/>
                </a:solidFill>
                <a:latin typeface="Times New Roman"/>
                <a:cs typeface="Times New Roman"/>
              </a:rPr>
              <a:t> </a:t>
            </a:r>
            <a:r>
              <a:rPr sz="2400" spc="-25" dirty="0">
                <a:solidFill>
                  <a:srgbClr val="03499E"/>
                </a:solidFill>
                <a:latin typeface="Times New Roman"/>
                <a:cs typeface="Times New Roman"/>
              </a:rPr>
              <a:t>tự </a:t>
            </a:r>
            <a:r>
              <a:rPr sz="2400" dirty="0">
                <a:solidFill>
                  <a:srgbClr val="03499E"/>
                </a:solidFill>
                <a:latin typeface="Times New Roman"/>
                <a:cs typeface="Times New Roman"/>
              </a:rPr>
              <a:t>như</a:t>
            </a:r>
            <a:r>
              <a:rPr sz="2400" spc="-15" dirty="0">
                <a:solidFill>
                  <a:srgbClr val="03499E"/>
                </a:solidFill>
                <a:latin typeface="Times New Roman"/>
                <a:cs typeface="Times New Roman"/>
              </a:rPr>
              <a:t> </a:t>
            </a:r>
            <a:r>
              <a:rPr sz="2400" dirty="0">
                <a:solidFill>
                  <a:srgbClr val="03499E"/>
                </a:solidFill>
                <a:latin typeface="Times New Roman"/>
                <a:cs typeface="Times New Roman"/>
              </a:rPr>
              <a:t>1GĐ</a:t>
            </a:r>
            <a:r>
              <a:rPr sz="2400" spc="-20" dirty="0">
                <a:solidFill>
                  <a:srgbClr val="03499E"/>
                </a:solidFill>
                <a:latin typeface="Times New Roman"/>
                <a:cs typeface="Times New Roman"/>
              </a:rPr>
              <a:t> </a:t>
            </a:r>
            <a:r>
              <a:rPr sz="2400" dirty="0">
                <a:solidFill>
                  <a:srgbClr val="03499E"/>
                </a:solidFill>
                <a:latin typeface="Times New Roman"/>
                <a:cs typeface="Times New Roman"/>
              </a:rPr>
              <a:t>1</a:t>
            </a:r>
            <a:r>
              <a:rPr sz="2400" spc="-10" dirty="0">
                <a:solidFill>
                  <a:srgbClr val="03499E"/>
                </a:solidFill>
                <a:latin typeface="Times New Roman"/>
                <a:cs typeface="Times New Roman"/>
              </a:rPr>
              <a:t> </a:t>
            </a:r>
            <a:r>
              <a:rPr sz="2400" dirty="0">
                <a:solidFill>
                  <a:srgbClr val="03499E"/>
                </a:solidFill>
                <a:latin typeface="Times New Roman"/>
                <a:cs typeface="Times New Roman"/>
              </a:rPr>
              <a:t>túi</a:t>
            </a:r>
            <a:r>
              <a:rPr sz="2400" spc="-25" dirty="0">
                <a:solidFill>
                  <a:srgbClr val="03499E"/>
                </a:solidFill>
                <a:latin typeface="Times New Roman"/>
                <a:cs typeface="Times New Roman"/>
              </a:rPr>
              <a:t> HS</a:t>
            </a:r>
            <a:endParaRPr sz="2400">
              <a:latin typeface="Times New Roman"/>
              <a:cs typeface="Times New Roman"/>
            </a:endParaRPr>
          </a:p>
        </p:txBody>
      </p:sp>
      <p:sp>
        <p:nvSpPr>
          <p:cNvPr id="35" name="object 35"/>
          <p:cNvSpPr txBox="1"/>
          <p:nvPr/>
        </p:nvSpPr>
        <p:spPr>
          <a:xfrm>
            <a:off x="11021568" y="6434439"/>
            <a:ext cx="291465" cy="212090"/>
          </a:xfrm>
          <a:prstGeom prst="rect">
            <a:avLst/>
          </a:prstGeom>
        </p:spPr>
        <p:txBody>
          <a:bodyPr vert="horz" wrap="square" lIns="0" tIns="7620" rIns="0" bIns="0" rtlCol="0">
            <a:spAutoFit/>
          </a:bodyPr>
          <a:lstStyle/>
          <a:p>
            <a:pPr marL="38100">
              <a:lnSpc>
                <a:spcPct val="100000"/>
              </a:lnSpc>
              <a:spcBef>
                <a:spcPts val="60"/>
              </a:spcBef>
            </a:pPr>
            <a:fld id="{81D60167-4931-47E6-BA6A-407CBD079E47}" type="slidenum">
              <a:rPr sz="1200" spc="-120" dirty="0">
                <a:solidFill>
                  <a:srgbClr val="03499E"/>
                </a:solidFill>
                <a:latin typeface="Verdana"/>
                <a:cs typeface="Verdana"/>
              </a:rPr>
              <a:t>115</a:t>
            </a:fld>
            <a:endParaRPr sz="1200">
              <a:latin typeface="Verdana"/>
              <a:cs typeface="Verdana"/>
            </a:endParaRPr>
          </a:p>
        </p:txBody>
      </p:sp>
      <p:sp>
        <p:nvSpPr>
          <p:cNvPr id="34" name="object 34"/>
          <p:cNvSpPr txBox="1"/>
          <p:nvPr/>
        </p:nvSpPr>
        <p:spPr>
          <a:xfrm>
            <a:off x="2080641" y="244855"/>
            <a:ext cx="8029575" cy="1067435"/>
          </a:xfrm>
          <a:prstGeom prst="rect">
            <a:avLst/>
          </a:prstGeom>
        </p:spPr>
        <p:txBody>
          <a:bodyPr vert="horz" wrap="square" lIns="0" tIns="12700" rIns="0" bIns="0" rtlCol="0">
            <a:spAutoFit/>
          </a:bodyPr>
          <a:lstStyle/>
          <a:p>
            <a:pPr marL="12700">
              <a:lnSpc>
                <a:spcPct val="100000"/>
              </a:lnSpc>
              <a:spcBef>
                <a:spcPts val="100"/>
              </a:spcBef>
            </a:pPr>
            <a:r>
              <a:rPr sz="2400" b="1" dirty="0">
                <a:solidFill>
                  <a:srgbClr val="03499E"/>
                </a:solidFill>
                <a:latin typeface="Times New Roman"/>
                <a:cs typeface="Times New Roman"/>
              </a:rPr>
              <a:t>Quy</a:t>
            </a:r>
            <a:r>
              <a:rPr sz="2400" b="1" spc="-25" dirty="0">
                <a:solidFill>
                  <a:srgbClr val="03499E"/>
                </a:solidFill>
                <a:latin typeface="Times New Roman"/>
                <a:cs typeface="Times New Roman"/>
              </a:rPr>
              <a:t> </a:t>
            </a:r>
            <a:r>
              <a:rPr sz="2400" b="1" dirty="0">
                <a:solidFill>
                  <a:srgbClr val="03499E"/>
                </a:solidFill>
                <a:latin typeface="Times New Roman"/>
                <a:cs typeface="Times New Roman"/>
              </a:rPr>
              <a:t>trình:</a:t>
            </a:r>
            <a:r>
              <a:rPr sz="2400" b="1" spc="-30" dirty="0">
                <a:solidFill>
                  <a:srgbClr val="03499E"/>
                </a:solidFill>
                <a:latin typeface="Times New Roman"/>
                <a:cs typeface="Times New Roman"/>
              </a:rPr>
              <a:t> </a:t>
            </a:r>
            <a:r>
              <a:rPr sz="2400" b="1" dirty="0">
                <a:solidFill>
                  <a:srgbClr val="03499E"/>
                </a:solidFill>
                <a:latin typeface="Times New Roman"/>
                <a:cs typeface="Times New Roman"/>
              </a:rPr>
              <a:t>1</a:t>
            </a:r>
            <a:r>
              <a:rPr sz="2400" b="1" spc="-20" dirty="0">
                <a:solidFill>
                  <a:srgbClr val="03499E"/>
                </a:solidFill>
                <a:latin typeface="Times New Roman"/>
                <a:cs typeface="Times New Roman"/>
              </a:rPr>
              <a:t> </a:t>
            </a:r>
            <a:r>
              <a:rPr sz="2400" b="1" dirty="0">
                <a:solidFill>
                  <a:srgbClr val="03499E"/>
                </a:solidFill>
                <a:latin typeface="Times New Roman"/>
                <a:cs typeface="Times New Roman"/>
              </a:rPr>
              <a:t>giai</a:t>
            </a:r>
            <a:r>
              <a:rPr sz="2400" b="1" spc="-35" dirty="0">
                <a:solidFill>
                  <a:srgbClr val="03499E"/>
                </a:solidFill>
                <a:latin typeface="Times New Roman"/>
                <a:cs typeface="Times New Roman"/>
              </a:rPr>
              <a:t> </a:t>
            </a:r>
            <a:r>
              <a:rPr sz="2400" b="1" dirty="0">
                <a:solidFill>
                  <a:srgbClr val="03499E"/>
                </a:solidFill>
                <a:latin typeface="Times New Roman"/>
                <a:cs typeface="Times New Roman"/>
              </a:rPr>
              <a:t>đoạn,</a:t>
            </a:r>
            <a:r>
              <a:rPr sz="2400" b="1" spc="-15" dirty="0">
                <a:solidFill>
                  <a:srgbClr val="03499E"/>
                </a:solidFill>
                <a:latin typeface="Times New Roman"/>
                <a:cs typeface="Times New Roman"/>
              </a:rPr>
              <a:t> </a:t>
            </a:r>
            <a:r>
              <a:rPr sz="2400" b="1" dirty="0">
                <a:solidFill>
                  <a:srgbClr val="03499E"/>
                </a:solidFill>
                <a:latin typeface="Times New Roman"/>
                <a:cs typeface="Times New Roman"/>
              </a:rPr>
              <a:t>2</a:t>
            </a:r>
            <a:r>
              <a:rPr sz="2400" b="1" spc="-20" dirty="0">
                <a:solidFill>
                  <a:srgbClr val="03499E"/>
                </a:solidFill>
                <a:latin typeface="Times New Roman"/>
                <a:cs typeface="Times New Roman"/>
              </a:rPr>
              <a:t> </a:t>
            </a:r>
            <a:r>
              <a:rPr sz="2400" b="1" dirty="0">
                <a:solidFill>
                  <a:srgbClr val="03499E"/>
                </a:solidFill>
                <a:latin typeface="Times New Roman"/>
                <a:cs typeface="Times New Roman"/>
              </a:rPr>
              <a:t>túi</a:t>
            </a:r>
            <a:r>
              <a:rPr sz="2400" b="1" spc="-25" dirty="0">
                <a:solidFill>
                  <a:srgbClr val="03499E"/>
                </a:solidFill>
                <a:latin typeface="Times New Roman"/>
                <a:cs typeface="Times New Roman"/>
              </a:rPr>
              <a:t> </a:t>
            </a:r>
            <a:r>
              <a:rPr sz="2400" b="1" dirty="0">
                <a:solidFill>
                  <a:srgbClr val="03499E"/>
                </a:solidFill>
                <a:latin typeface="Times New Roman"/>
                <a:cs typeface="Times New Roman"/>
              </a:rPr>
              <a:t>hồ</a:t>
            </a:r>
            <a:r>
              <a:rPr sz="2400" b="1" spc="-10" dirty="0">
                <a:solidFill>
                  <a:srgbClr val="03499E"/>
                </a:solidFill>
                <a:latin typeface="Times New Roman"/>
                <a:cs typeface="Times New Roman"/>
              </a:rPr>
              <a:t> </a:t>
            </a:r>
            <a:r>
              <a:rPr sz="2400" b="1" dirty="0">
                <a:solidFill>
                  <a:srgbClr val="03499E"/>
                </a:solidFill>
                <a:latin typeface="Times New Roman"/>
                <a:cs typeface="Times New Roman"/>
              </a:rPr>
              <a:t>sơ</a:t>
            </a:r>
            <a:r>
              <a:rPr sz="2400" b="1" spc="-30" dirty="0">
                <a:solidFill>
                  <a:srgbClr val="03499E"/>
                </a:solidFill>
                <a:latin typeface="Times New Roman"/>
                <a:cs typeface="Times New Roman"/>
              </a:rPr>
              <a:t> </a:t>
            </a:r>
            <a:r>
              <a:rPr sz="2400" b="1" dirty="0">
                <a:solidFill>
                  <a:srgbClr val="03499E"/>
                </a:solidFill>
                <a:latin typeface="Times New Roman"/>
                <a:cs typeface="Times New Roman"/>
              </a:rPr>
              <a:t>gói</a:t>
            </a:r>
            <a:r>
              <a:rPr sz="2400" b="1" spc="-20" dirty="0">
                <a:solidFill>
                  <a:srgbClr val="03499E"/>
                </a:solidFill>
                <a:latin typeface="Times New Roman"/>
                <a:cs typeface="Times New Roman"/>
              </a:rPr>
              <a:t> </a:t>
            </a:r>
            <a:r>
              <a:rPr sz="2400" b="1" dirty="0">
                <a:solidFill>
                  <a:srgbClr val="03499E"/>
                </a:solidFill>
                <a:latin typeface="Times New Roman"/>
                <a:cs typeface="Times New Roman"/>
              </a:rPr>
              <a:t>thầu</a:t>
            </a:r>
            <a:r>
              <a:rPr sz="2400" b="1" spc="-30" dirty="0">
                <a:solidFill>
                  <a:srgbClr val="03499E"/>
                </a:solidFill>
                <a:latin typeface="Times New Roman"/>
                <a:cs typeface="Times New Roman"/>
              </a:rPr>
              <a:t> </a:t>
            </a:r>
            <a:r>
              <a:rPr sz="2400" b="1" dirty="0">
                <a:solidFill>
                  <a:srgbClr val="03499E"/>
                </a:solidFill>
                <a:latin typeface="Times New Roman"/>
                <a:cs typeface="Times New Roman"/>
              </a:rPr>
              <a:t>HH,</a:t>
            </a:r>
            <a:r>
              <a:rPr sz="2400" b="1" spc="-20" dirty="0">
                <a:solidFill>
                  <a:srgbClr val="03499E"/>
                </a:solidFill>
                <a:latin typeface="Times New Roman"/>
                <a:cs typeface="Times New Roman"/>
              </a:rPr>
              <a:t> </a:t>
            </a:r>
            <a:r>
              <a:rPr sz="2400" b="1" dirty="0">
                <a:solidFill>
                  <a:srgbClr val="03499E"/>
                </a:solidFill>
                <a:latin typeface="Times New Roman"/>
                <a:cs typeface="Times New Roman"/>
              </a:rPr>
              <a:t>XL,</a:t>
            </a:r>
            <a:r>
              <a:rPr sz="2400" b="1" spc="-20" dirty="0">
                <a:solidFill>
                  <a:srgbClr val="03499E"/>
                </a:solidFill>
                <a:latin typeface="Times New Roman"/>
                <a:cs typeface="Times New Roman"/>
              </a:rPr>
              <a:t> </a:t>
            </a:r>
            <a:r>
              <a:rPr sz="2400" b="1" spc="-70" dirty="0">
                <a:solidFill>
                  <a:srgbClr val="03499E"/>
                </a:solidFill>
                <a:latin typeface="Times New Roman"/>
                <a:cs typeface="Times New Roman"/>
              </a:rPr>
              <a:t>PTV,</a:t>
            </a:r>
            <a:r>
              <a:rPr sz="2400" b="1" spc="-15" dirty="0">
                <a:solidFill>
                  <a:srgbClr val="03499E"/>
                </a:solidFill>
                <a:latin typeface="Times New Roman"/>
                <a:cs typeface="Times New Roman"/>
              </a:rPr>
              <a:t> </a:t>
            </a:r>
            <a:r>
              <a:rPr sz="2400" b="1" spc="-25" dirty="0">
                <a:solidFill>
                  <a:srgbClr val="03499E"/>
                </a:solidFill>
                <a:latin typeface="Times New Roman"/>
                <a:cs typeface="Times New Roman"/>
              </a:rPr>
              <a:t>HH</a:t>
            </a:r>
            <a:endParaRPr sz="2400">
              <a:latin typeface="Times New Roman"/>
              <a:cs typeface="Times New Roman"/>
            </a:endParaRPr>
          </a:p>
          <a:p>
            <a:pPr marR="132715" algn="ctr">
              <a:lnSpc>
                <a:spcPct val="100000"/>
              </a:lnSpc>
              <a:spcBef>
                <a:spcPts val="2440"/>
              </a:spcBef>
            </a:pPr>
            <a:r>
              <a:rPr sz="2400" b="1" spc="-20" dirty="0">
                <a:solidFill>
                  <a:srgbClr val="03499E"/>
                </a:solidFill>
                <a:latin typeface="Times New Roman"/>
                <a:cs typeface="Times New Roman"/>
              </a:rPr>
              <a:t>QUY</a:t>
            </a:r>
            <a:r>
              <a:rPr sz="2400" b="1" spc="-135" dirty="0">
                <a:solidFill>
                  <a:srgbClr val="03499E"/>
                </a:solidFill>
                <a:latin typeface="Times New Roman"/>
                <a:cs typeface="Times New Roman"/>
              </a:rPr>
              <a:t> </a:t>
            </a:r>
            <a:r>
              <a:rPr sz="2400" b="1" spc="-10" dirty="0">
                <a:solidFill>
                  <a:srgbClr val="03499E"/>
                </a:solidFill>
                <a:latin typeface="Times New Roman"/>
                <a:cs typeface="Times New Roman"/>
              </a:rPr>
              <a:t>TRÌNH</a:t>
            </a:r>
            <a:endParaRPr sz="2400">
              <a:latin typeface="Times New Roman"/>
              <a:cs typeface="Times New Roman"/>
            </a:endParaRPr>
          </a:p>
        </p:txBody>
      </p:sp>
      <p:sp>
        <p:nvSpPr>
          <p:cNvPr id="36" name="Slide Number Placeholder 35">
            <a:extLst>
              <a:ext uri="{FF2B5EF4-FFF2-40B4-BE49-F238E27FC236}">
                <a16:creationId xmlns:a16="http://schemas.microsoft.com/office/drawing/2014/main" id="{95218E57-D3B8-6EE4-E63C-8D86905632BB}"/>
              </a:ext>
            </a:extLst>
          </p:cNvPr>
          <p:cNvSpPr>
            <a:spLocks noGrp="1"/>
          </p:cNvSpPr>
          <p:nvPr>
            <p:ph type="sldNum" sz="quarter" idx="7"/>
          </p:nvPr>
        </p:nvSpPr>
        <p:spPr/>
        <p:txBody>
          <a:bodyPr/>
          <a:lstStyle/>
          <a:p>
            <a:pPr marL="4939665">
              <a:lnSpc>
                <a:spcPts val="1655"/>
              </a:lnSpc>
            </a:pPr>
            <a:fld id="{81D60167-4931-47E6-BA6A-407CBD079E47}" type="slidenum">
              <a:rPr lang="en-US" spc="-25" smtClean="0"/>
              <a:t>115</a:t>
            </a:fld>
            <a:endParaRPr lang="en-US" spc="-25" dirty="0"/>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577595" y="853465"/>
            <a:ext cx="10895330" cy="90170"/>
            <a:chOff x="577595" y="853465"/>
            <a:chExt cx="10895330" cy="90170"/>
          </a:xfrm>
        </p:grpSpPr>
        <p:pic>
          <p:nvPicPr>
            <p:cNvPr id="3" name="object 3"/>
            <p:cNvPicPr/>
            <p:nvPr/>
          </p:nvPicPr>
          <p:blipFill>
            <a:blip r:embed="rId2" cstate="print"/>
            <a:stretch>
              <a:fillRect/>
            </a:stretch>
          </p:blipFill>
          <p:spPr>
            <a:xfrm>
              <a:off x="577595" y="853465"/>
              <a:ext cx="10895076" cy="89763"/>
            </a:xfrm>
            <a:prstGeom prst="rect">
              <a:avLst/>
            </a:prstGeom>
          </p:spPr>
        </p:pic>
        <p:sp>
          <p:nvSpPr>
            <p:cNvPr id="4" name="object 4"/>
            <p:cNvSpPr/>
            <p:nvPr/>
          </p:nvSpPr>
          <p:spPr>
            <a:xfrm>
              <a:off x="620598" y="877824"/>
              <a:ext cx="10809605" cy="0"/>
            </a:xfrm>
            <a:custGeom>
              <a:avLst/>
              <a:gdLst/>
              <a:ahLst/>
              <a:cxnLst/>
              <a:rect l="l" t="t" r="r" b="b"/>
              <a:pathLst>
                <a:path w="10809605">
                  <a:moveTo>
                    <a:pt x="0" y="0"/>
                  </a:moveTo>
                  <a:lnTo>
                    <a:pt x="10809401" y="0"/>
                  </a:lnTo>
                </a:path>
              </a:pathLst>
            </a:custGeom>
            <a:ln w="9525">
              <a:solidFill>
                <a:srgbClr val="24548F"/>
              </a:solidFill>
            </a:ln>
          </p:spPr>
          <p:txBody>
            <a:bodyPr wrap="square" lIns="0" tIns="0" rIns="0" bIns="0" rtlCol="0"/>
            <a:lstStyle/>
            <a:p>
              <a:endParaRPr/>
            </a:p>
          </p:txBody>
        </p:sp>
      </p:grpSp>
      <p:sp>
        <p:nvSpPr>
          <p:cNvPr id="5" name="object 5"/>
          <p:cNvSpPr txBox="1"/>
          <p:nvPr/>
        </p:nvSpPr>
        <p:spPr>
          <a:xfrm>
            <a:off x="684072" y="894333"/>
            <a:ext cx="1982470" cy="594995"/>
          </a:xfrm>
          <a:prstGeom prst="rect">
            <a:avLst/>
          </a:prstGeom>
        </p:spPr>
        <p:txBody>
          <a:bodyPr vert="horz" wrap="square" lIns="0" tIns="55880" rIns="0" bIns="0" rtlCol="0">
            <a:spAutoFit/>
          </a:bodyPr>
          <a:lstStyle/>
          <a:p>
            <a:pPr marL="12700" marR="5080">
              <a:lnSpc>
                <a:spcPts val="2080"/>
              </a:lnSpc>
              <a:spcBef>
                <a:spcPts val="440"/>
              </a:spcBef>
            </a:pPr>
            <a:r>
              <a:rPr sz="2000" b="1" dirty="0">
                <a:solidFill>
                  <a:srgbClr val="03499E"/>
                </a:solidFill>
                <a:latin typeface="Times New Roman"/>
                <a:cs typeface="Times New Roman"/>
              </a:rPr>
              <a:t>THƯƠNG</a:t>
            </a:r>
            <a:r>
              <a:rPr sz="2000" b="1" spc="-65" dirty="0">
                <a:solidFill>
                  <a:srgbClr val="03499E"/>
                </a:solidFill>
                <a:latin typeface="Times New Roman"/>
                <a:cs typeface="Times New Roman"/>
              </a:rPr>
              <a:t> </a:t>
            </a:r>
            <a:r>
              <a:rPr sz="2000" b="1" spc="-20" dirty="0">
                <a:solidFill>
                  <a:srgbClr val="03499E"/>
                </a:solidFill>
                <a:latin typeface="Times New Roman"/>
                <a:cs typeface="Times New Roman"/>
              </a:rPr>
              <a:t>THẢO </a:t>
            </a:r>
            <a:r>
              <a:rPr sz="2000" b="1" dirty="0">
                <a:solidFill>
                  <a:srgbClr val="03499E"/>
                </a:solidFill>
                <a:latin typeface="Times New Roman"/>
                <a:cs typeface="Times New Roman"/>
              </a:rPr>
              <a:t>HĐ</a:t>
            </a:r>
            <a:r>
              <a:rPr sz="2000" b="1" spc="-5" dirty="0">
                <a:solidFill>
                  <a:srgbClr val="03499E"/>
                </a:solidFill>
                <a:latin typeface="Times New Roman"/>
                <a:cs typeface="Times New Roman"/>
              </a:rPr>
              <a:t> </a:t>
            </a:r>
            <a:r>
              <a:rPr sz="2000" b="1" dirty="0">
                <a:solidFill>
                  <a:srgbClr val="03499E"/>
                </a:solidFill>
                <a:latin typeface="Times New Roman"/>
                <a:cs typeface="Times New Roman"/>
              </a:rPr>
              <a:t>(Điều</a:t>
            </a:r>
            <a:r>
              <a:rPr sz="2000" b="1" spc="-25" dirty="0">
                <a:solidFill>
                  <a:srgbClr val="03499E"/>
                </a:solidFill>
                <a:latin typeface="Times New Roman"/>
                <a:cs typeface="Times New Roman"/>
              </a:rPr>
              <a:t> </a:t>
            </a:r>
            <a:r>
              <a:rPr sz="2000" b="1" dirty="0">
                <a:solidFill>
                  <a:srgbClr val="03499E"/>
                </a:solidFill>
                <a:latin typeface="Times New Roman"/>
                <a:cs typeface="Times New Roman"/>
              </a:rPr>
              <a:t>43</a:t>
            </a:r>
            <a:r>
              <a:rPr sz="2000" b="1" spc="-15" dirty="0">
                <a:solidFill>
                  <a:srgbClr val="03499E"/>
                </a:solidFill>
                <a:latin typeface="Times New Roman"/>
                <a:cs typeface="Times New Roman"/>
              </a:rPr>
              <a:t> </a:t>
            </a:r>
            <a:r>
              <a:rPr sz="2000" b="1" spc="-25" dirty="0">
                <a:solidFill>
                  <a:srgbClr val="03499E"/>
                </a:solidFill>
                <a:latin typeface="Times New Roman"/>
                <a:cs typeface="Times New Roman"/>
              </a:rPr>
              <a:t>NĐ)</a:t>
            </a:r>
            <a:endParaRPr sz="2000">
              <a:latin typeface="Times New Roman"/>
              <a:cs typeface="Times New Roman"/>
            </a:endParaRPr>
          </a:p>
        </p:txBody>
      </p:sp>
      <p:sp>
        <p:nvSpPr>
          <p:cNvPr id="6" name="object 6"/>
          <p:cNvSpPr txBox="1"/>
          <p:nvPr/>
        </p:nvSpPr>
        <p:spPr>
          <a:xfrm>
            <a:off x="3008502" y="962990"/>
            <a:ext cx="7894955" cy="857250"/>
          </a:xfrm>
          <a:prstGeom prst="rect">
            <a:avLst/>
          </a:prstGeom>
        </p:spPr>
        <p:txBody>
          <a:bodyPr vert="horz" wrap="square" lIns="0" tIns="55244" rIns="0" bIns="0" rtlCol="0">
            <a:spAutoFit/>
          </a:bodyPr>
          <a:lstStyle/>
          <a:p>
            <a:pPr marL="12700" marR="5080" algn="just">
              <a:lnSpc>
                <a:spcPct val="86300"/>
              </a:lnSpc>
              <a:spcBef>
                <a:spcPts val="434"/>
              </a:spcBef>
            </a:pPr>
            <a:r>
              <a:rPr sz="2000" dirty="0">
                <a:solidFill>
                  <a:srgbClr val="03499E"/>
                </a:solidFill>
                <a:latin typeface="Times New Roman"/>
                <a:cs typeface="Times New Roman"/>
              </a:rPr>
              <a:t>Căn</a:t>
            </a:r>
            <a:r>
              <a:rPr sz="2000" spc="-15" dirty="0">
                <a:solidFill>
                  <a:srgbClr val="03499E"/>
                </a:solidFill>
                <a:latin typeface="Times New Roman"/>
                <a:cs typeface="Times New Roman"/>
              </a:rPr>
              <a:t> </a:t>
            </a:r>
            <a:r>
              <a:rPr sz="2000" dirty="0">
                <a:solidFill>
                  <a:srgbClr val="03499E"/>
                </a:solidFill>
                <a:latin typeface="Times New Roman"/>
                <a:cs typeface="Times New Roman"/>
              </a:rPr>
              <a:t>cứ</a:t>
            </a:r>
            <a:r>
              <a:rPr sz="2000" spc="-10" dirty="0">
                <a:solidFill>
                  <a:srgbClr val="03499E"/>
                </a:solidFill>
                <a:latin typeface="Times New Roman"/>
                <a:cs typeface="Times New Roman"/>
              </a:rPr>
              <a:t> </a:t>
            </a:r>
            <a:r>
              <a:rPr sz="2000" dirty="0">
                <a:solidFill>
                  <a:srgbClr val="03499E"/>
                </a:solidFill>
                <a:latin typeface="Times New Roman"/>
                <a:cs typeface="Times New Roman"/>
              </a:rPr>
              <a:t>thương</a:t>
            </a:r>
            <a:r>
              <a:rPr sz="2000" spc="-15" dirty="0">
                <a:solidFill>
                  <a:srgbClr val="03499E"/>
                </a:solidFill>
                <a:latin typeface="Times New Roman"/>
                <a:cs typeface="Times New Roman"/>
              </a:rPr>
              <a:t> </a:t>
            </a:r>
            <a:r>
              <a:rPr sz="2000" dirty="0">
                <a:solidFill>
                  <a:srgbClr val="03499E"/>
                </a:solidFill>
                <a:latin typeface="Times New Roman"/>
                <a:cs typeface="Times New Roman"/>
              </a:rPr>
              <a:t>thảo:</a:t>
            </a:r>
            <a:r>
              <a:rPr sz="2000" spc="-35" dirty="0">
                <a:solidFill>
                  <a:srgbClr val="03499E"/>
                </a:solidFill>
                <a:latin typeface="Times New Roman"/>
                <a:cs typeface="Times New Roman"/>
              </a:rPr>
              <a:t> </a:t>
            </a:r>
            <a:r>
              <a:rPr sz="2000" dirty="0">
                <a:solidFill>
                  <a:srgbClr val="03499E"/>
                </a:solidFill>
                <a:latin typeface="Times New Roman"/>
                <a:cs typeface="Times New Roman"/>
              </a:rPr>
              <a:t>Báo cáo</a:t>
            </a:r>
            <a:r>
              <a:rPr sz="2000" spc="-20" dirty="0">
                <a:solidFill>
                  <a:srgbClr val="03499E"/>
                </a:solidFill>
                <a:latin typeface="Times New Roman"/>
                <a:cs typeface="Times New Roman"/>
              </a:rPr>
              <a:t> </a:t>
            </a:r>
            <a:r>
              <a:rPr sz="2000" dirty="0">
                <a:solidFill>
                  <a:srgbClr val="03499E"/>
                </a:solidFill>
                <a:latin typeface="Times New Roman"/>
                <a:cs typeface="Times New Roman"/>
              </a:rPr>
              <a:t>kết quả</a:t>
            </a:r>
            <a:r>
              <a:rPr sz="2000" spc="-25" dirty="0">
                <a:solidFill>
                  <a:srgbClr val="03499E"/>
                </a:solidFill>
                <a:latin typeface="Times New Roman"/>
                <a:cs typeface="Times New Roman"/>
              </a:rPr>
              <a:t> </a:t>
            </a:r>
            <a:r>
              <a:rPr sz="2000" dirty="0">
                <a:solidFill>
                  <a:srgbClr val="03499E"/>
                </a:solidFill>
                <a:latin typeface="Times New Roman"/>
                <a:cs typeface="Times New Roman"/>
              </a:rPr>
              <a:t>ĐS HSDT;</a:t>
            </a:r>
            <a:r>
              <a:rPr sz="2000" spc="-30" dirty="0">
                <a:solidFill>
                  <a:srgbClr val="03499E"/>
                </a:solidFill>
                <a:latin typeface="Times New Roman"/>
                <a:cs typeface="Times New Roman"/>
              </a:rPr>
              <a:t> </a:t>
            </a:r>
            <a:r>
              <a:rPr sz="2000" dirty="0">
                <a:solidFill>
                  <a:srgbClr val="03499E"/>
                </a:solidFill>
                <a:latin typeface="Times New Roman"/>
                <a:cs typeface="Times New Roman"/>
              </a:rPr>
              <a:t>HSDT</a:t>
            </a:r>
            <a:r>
              <a:rPr sz="2000" spc="-65" dirty="0">
                <a:solidFill>
                  <a:srgbClr val="03499E"/>
                </a:solidFill>
                <a:latin typeface="Times New Roman"/>
                <a:cs typeface="Times New Roman"/>
              </a:rPr>
              <a:t> </a:t>
            </a:r>
            <a:r>
              <a:rPr sz="2000" dirty="0">
                <a:solidFill>
                  <a:srgbClr val="03499E"/>
                </a:solidFill>
                <a:latin typeface="Times New Roman"/>
                <a:cs typeface="Times New Roman"/>
              </a:rPr>
              <a:t>và</a:t>
            </a:r>
            <a:r>
              <a:rPr sz="2000" spc="-10" dirty="0">
                <a:solidFill>
                  <a:srgbClr val="03499E"/>
                </a:solidFill>
                <a:latin typeface="Times New Roman"/>
                <a:cs typeface="Times New Roman"/>
              </a:rPr>
              <a:t> </a:t>
            </a:r>
            <a:r>
              <a:rPr sz="2000" dirty="0">
                <a:solidFill>
                  <a:srgbClr val="03499E"/>
                </a:solidFill>
                <a:latin typeface="Times New Roman"/>
                <a:cs typeface="Times New Roman"/>
              </a:rPr>
              <a:t>các</a:t>
            </a:r>
            <a:r>
              <a:rPr sz="2000" spc="-20" dirty="0">
                <a:solidFill>
                  <a:srgbClr val="03499E"/>
                </a:solidFill>
                <a:latin typeface="Times New Roman"/>
                <a:cs typeface="Times New Roman"/>
              </a:rPr>
              <a:t> </a:t>
            </a:r>
            <a:r>
              <a:rPr sz="2000" dirty="0">
                <a:solidFill>
                  <a:srgbClr val="03499E"/>
                </a:solidFill>
                <a:latin typeface="Times New Roman"/>
                <a:cs typeface="Times New Roman"/>
              </a:rPr>
              <a:t>tài</a:t>
            </a:r>
            <a:r>
              <a:rPr sz="2000" spc="5" dirty="0">
                <a:solidFill>
                  <a:srgbClr val="03499E"/>
                </a:solidFill>
                <a:latin typeface="Times New Roman"/>
                <a:cs typeface="Times New Roman"/>
              </a:rPr>
              <a:t> </a:t>
            </a:r>
            <a:r>
              <a:rPr sz="2000" dirty="0">
                <a:solidFill>
                  <a:srgbClr val="03499E"/>
                </a:solidFill>
                <a:latin typeface="Times New Roman"/>
                <a:cs typeface="Times New Roman"/>
              </a:rPr>
              <a:t>liệu</a:t>
            </a:r>
            <a:r>
              <a:rPr sz="2000" spc="-15" dirty="0">
                <a:solidFill>
                  <a:srgbClr val="03499E"/>
                </a:solidFill>
                <a:latin typeface="Times New Roman"/>
                <a:cs typeface="Times New Roman"/>
              </a:rPr>
              <a:t> </a:t>
            </a:r>
            <a:r>
              <a:rPr sz="2000" dirty="0">
                <a:solidFill>
                  <a:srgbClr val="03499E"/>
                </a:solidFill>
                <a:latin typeface="Times New Roman"/>
                <a:cs typeface="Times New Roman"/>
              </a:rPr>
              <a:t>làm </a:t>
            </a:r>
            <a:r>
              <a:rPr sz="2000" spc="-25" dirty="0">
                <a:solidFill>
                  <a:srgbClr val="03499E"/>
                </a:solidFill>
                <a:latin typeface="Times New Roman"/>
                <a:cs typeface="Times New Roman"/>
              </a:rPr>
              <a:t>rõ </a:t>
            </a:r>
            <a:r>
              <a:rPr sz="2000" dirty="0">
                <a:solidFill>
                  <a:srgbClr val="03499E"/>
                </a:solidFill>
                <a:latin typeface="Times New Roman"/>
                <a:cs typeface="Times New Roman"/>
              </a:rPr>
              <a:t>(nếu</a:t>
            </a:r>
            <a:r>
              <a:rPr sz="2000" spc="-25" dirty="0">
                <a:solidFill>
                  <a:srgbClr val="03499E"/>
                </a:solidFill>
                <a:latin typeface="Times New Roman"/>
                <a:cs typeface="Times New Roman"/>
              </a:rPr>
              <a:t> </a:t>
            </a:r>
            <a:r>
              <a:rPr sz="2000" dirty="0">
                <a:solidFill>
                  <a:srgbClr val="03499E"/>
                </a:solidFill>
                <a:latin typeface="Times New Roman"/>
                <a:cs typeface="Times New Roman"/>
              </a:rPr>
              <a:t>có;</a:t>
            </a:r>
            <a:r>
              <a:rPr sz="2000" spc="-15" dirty="0">
                <a:solidFill>
                  <a:srgbClr val="03499E"/>
                </a:solidFill>
                <a:latin typeface="Times New Roman"/>
                <a:cs typeface="Times New Roman"/>
              </a:rPr>
              <a:t> </a:t>
            </a:r>
            <a:r>
              <a:rPr sz="2000" dirty="0">
                <a:solidFill>
                  <a:srgbClr val="03499E"/>
                </a:solidFill>
                <a:latin typeface="Times New Roman"/>
                <a:cs typeface="Times New Roman"/>
              </a:rPr>
              <a:t>HSMT</a:t>
            </a:r>
            <a:r>
              <a:rPr sz="2000" spc="-60" dirty="0">
                <a:solidFill>
                  <a:srgbClr val="03499E"/>
                </a:solidFill>
                <a:latin typeface="Times New Roman"/>
                <a:cs typeface="Times New Roman"/>
              </a:rPr>
              <a:t> </a:t>
            </a:r>
            <a:r>
              <a:rPr sz="2000" dirty="0">
                <a:solidFill>
                  <a:srgbClr val="03499E"/>
                </a:solidFill>
                <a:latin typeface="Times New Roman"/>
                <a:cs typeface="Times New Roman"/>
              </a:rPr>
              <a:t>bao</a:t>
            </a:r>
            <a:r>
              <a:rPr sz="2000" spc="-25" dirty="0">
                <a:solidFill>
                  <a:srgbClr val="03499E"/>
                </a:solidFill>
                <a:latin typeface="Times New Roman"/>
                <a:cs typeface="Times New Roman"/>
              </a:rPr>
              <a:t> </a:t>
            </a:r>
            <a:r>
              <a:rPr sz="2000" dirty="0">
                <a:solidFill>
                  <a:srgbClr val="03499E"/>
                </a:solidFill>
                <a:latin typeface="Times New Roman"/>
                <a:cs typeface="Times New Roman"/>
              </a:rPr>
              <a:t>gồm</a:t>
            </a:r>
            <a:r>
              <a:rPr sz="2000" spc="-30" dirty="0">
                <a:solidFill>
                  <a:srgbClr val="03499E"/>
                </a:solidFill>
                <a:latin typeface="Times New Roman"/>
                <a:cs typeface="Times New Roman"/>
              </a:rPr>
              <a:t> </a:t>
            </a:r>
            <a:r>
              <a:rPr sz="2000" dirty="0">
                <a:solidFill>
                  <a:srgbClr val="03499E"/>
                </a:solidFill>
                <a:latin typeface="Times New Roman"/>
                <a:cs typeface="Times New Roman"/>
              </a:rPr>
              <a:t>ĐKC,</a:t>
            </a:r>
            <a:r>
              <a:rPr sz="2000" spc="-35" dirty="0">
                <a:solidFill>
                  <a:srgbClr val="03499E"/>
                </a:solidFill>
                <a:latin typeface="Times New Roman"/>
                <a:cs typeface="Times New Roman"/>
              </a:rPr>
              <a:t> </a:t>
            </a:r>
            <a:r>
              <a:rPr sz="2000" dirty="0">
                <a:solidFill>
                  <a:srgbClr val="03499E"/>
                </a:solidFill>
                <a:latin typeface="Times New Roman"/>
                <a:cs typeface="Times New Roman"/>
              </a:rPr>
              <a:t>ĐKCT</a:t>
            </a:r>
            <a:r>
              <a:rPr sz="2000" spc="-60" dirty="0">
                <a:solidFill>
                  <a:srgbClr val="03499E"/>
                </a:solidFill>
                <a:latin typeface="Times New Roman"/>
                <a:cs typeface="Times New Roman"/>
              </a:rPr>
              <a:t> </a:t>
            </a:r>
            <a:r>
              <a:rPr sz="2000" dirty="0">
                <a:solidFill>
                  <a:srgbClr val="03499E"/>
                </a:solidFill>
                <a:latin typeface="Times New Roman"/>
                <a:cs typeface="Times New Roman"/>
              </a:rPr>
              <a:t>của</a:t>
            </a:r>
            <a:r>
              <a:rPr sz="2000" spc="-15" dirty="0">
                <a:solidFill>
                  <a:srgbClr val="03499E"/>
                </a:solidFill>
                <a:latin typeface="Times New Roman"/>
                <a:cs typeface="Times New Roman"/>
              </a:rPr>
              <a:t> </a:t>
            </a:r>
            <a:r>
              <a:rPr sz="2000" dirty="0">
                <a:solidFill>
                  <a:srgbClr val="03499E"/>
                </a:solidFill>
                <a:latin typeface="Times New Roman"/>
                <a:cs typeface="Times New Roman"/>
              </a:rPr>
              <a:t>HĐ</a:t>
            </a:r>
            <a:r>
              <a:rPr sz="2000" spc="-15" dirty="0">
                <a:solidFill>
                  <a:srgbClr val="03499E"/>
                </a:solidFill>
                <a:latin typeface="Times New Roman"/>
                <a:cs typeface="Times New Roman"/>
              </a:rPr>
              <a:t> </a:t>
            </a:r>
            <a:r>
              <a:rPr sz="2000" dirty="0">
                <a:solidFill>
                  <a:srgbClr val="03499E"/>
                </a:solidFill>
                <a:latin typeface="Times New Roman"/>
                <a:cs typeface="Times New Roman"/>
              </a:rPr>
              <a:t>và</a:t>
            </a:r>
            <a:r>
              <a:rPr sz="2000" spc="-10" dirty="0">
                <a:solidFill>
                  <a:srgbClr val="03499E"/>
                </a:solidFill>
                <a:latin typeface="Times New Roman"/>
                <a:cs typeface="Times New Roman"/>
              </a:rPr>
              <a:t> </a:t>
            </a:r>
            <a:r>
              <a:rPr sz="2000" dirty="0">
                <a:solidFill>
                  <a:srgbClr val="03499E"/>
                </a:solidFill>
                <a:latin typeface="Times New Roman"/>
                <a:cs typeface="Times New Roman"/>
              </a:rPr>
              <a:t>các</a:t>
            </a:r>
            <a:r>
              <a:rPr sz="2000" spc="-10" dirty="0">
                <a:solidFill>
                  <a:srgbClr val="03499E"/>
                </a:solidFill>
                <a:latin typeface="Times New Roman"/>
                <a:cs typeface="Times New Roman"/>
              </a:rPr>
              <a:t> </a:t>
            </a:r>
            <a:r>
              <a:rPr sz="2000" dirty="0">
                <a:solidFill>
                  <a:srgbClr val="03499E"/>
                </a:solidFill>
                <a:latin typeface="Times New Roman"/>
                <a:cs typeface="Times New Roman"/>
              </a:rPr>
              <a:t>tài</a:t>
            </a:r>
            <a:r>
              <a:rPr sz="2000" spc="-10" dirty="0">
                <a:solidFill>
                  <a:srgbClr val="03499E"/>
                </a:solidFill>
                <a:latin typeface="Times New Roman"/>
                <a:cs typeface="Times New Roman"/>
              </a:rPr>
              <a:t> </a:t>
            </a:r>
            <a:r>
              <a:rPr sz="2000" dirty="0">
                <a:solidFill>
                  <a:srgbClr val="03499E"/>
                </a:solidFill>
                <a:latin typeface="Times New Roman"/>
                <a:cs typeface="Times New Roman"/>
              </a:rPr>
              <a:t>liệu</a:t>
            </a:r>
            <a:r>
              <a:rPr sz="2000" spc="-10" dirty="0">
                <a:solidFill>
                  <a:srgbClr val="03499E"/>
                </a:solidFill>
                <a:latin typeface="Times New Roman"/>
                <a:cs typeface="Times New Roman"/>
              </a:rPr>
              <a:t> </a:t>
            </a:r>
            <a:r>
              <a:rPr sz="2000" dirty="0">
                <a:solidFill>
                  <a:srgbClr val="03499E"/>
                </a:solidFill>
                <a:latin typeface="Times New Roman"/>
                <a:cs typeface="Times New Roman"/>
              </a:rPr>
              <a:t>sửa</a:t>
            </a:r>
            <a:r>
              <a:rPr sz="2000" spc="-20" dirty="0">
                <a:solidFill>
                  <a:srgbClr val="03499E"/>
                </a:solidFill>
                <a:latin typeface="Times New Roman"/>
                <a:cs typeface="Times New Roman"/>
              </a:rPr>
              <a:t> </a:t>
            </a:r>
            <a:r>
              <a:rPr sz="2000" dirty="0">
                <a:solidFill>
                  <a:srgbClr val="03499E"/>
                </a:solidFill>
                <a:latin typeface="Times New Roman"/>
                <a:cs typeface="Times New Roman"/>
              </a:rPr>
              <a:t>đổi,</a:t>
            </a:r>
            <a:r>
              <a:rPr sz="2000" spc="-35" dirty="0">
                <a:solidFill>
                  <a:srgbClr val="03499E"/>
                </a:solidFill>
                <a:latin typeface="Times New Roman"/>
                <a:cs typeface="Times New Roman"/>
              </a:rPr>
              <a:t> </a:t>
            </a:r>
            <a:r>
              <a:rPr sz="2000" dirty="0">
                <a:solidFill>
                  <a:srgbClr val="03499E"/>
                </a:solidFill>
                <a:latin typeface="Times New Roman"/>
                <a:cs typeface="Times New Roman"/>
              </a:rPr>
              <a:t>làm</a:t>
            </a:r>
            <a:r>
              <a:rPr sz="2000" spc="-10" dirty="0">
                <a:solidFill>
                  <a:srgbClr val="03499E"/>
                </a:solidFill>
                <a:latin typeface="Times New Roman"/>
                <a:cs typeface="Times New Roman"/>
              </a:rPr>
              <a:t> </a:t>
            </a:r>
            <a:r>
              <a:rPr sz="2000" spc="-25" dirty="0">
                <a:solidFill>
                  <a:srgbClr val="03499E"/>
                </a:solidFill>
                <a:latin typeface="Times New Roman"/>
                <a:cs typeface="Times New Roman"/>
              </a:rPr>
              <a:t>rõ </a:t>
            </a:r>
            <a:r>
              <a:rPr sz="2000" dirty="0">
                <a:solidFill>
                  <a:srgbClr val="03499E"/>
                </a:solidFill>
                <a:latin typeface="Times New Roman"/>
                <a:cs typeface="Times New Roman"/>
              </a:rPr>
              <a:t>HSMT</a:t>
            </a:r>
            <a:r>
              <a:rPr sz="2000" spc="-60" dirty="0">
                <a:solidFill>
                  <a:srgbClr val="03499E"/>
                </a:solidFill>
                <a:latin typeface="Times New Roman"/>
                <a:cs typeface="Times New Roman"/>
              </a:rPr>
              <a:t> </a:t>
            </a:r>
            <a:r>
              <a:rPr sz="2000" dirty="0">
                <a:solidFill>
                  <a:srgbClr val="03499E"/>
                </a:solidFill>
                <a:latin typeface="Times New Roman"/>
                <a:cs typeface="Times New Roman"/>
              </a:rPr>
              <a:t>(nếu</a:t>
            </a:r>
            <a:r>
              <a:rPr sz="2000" spc="-25" dirty="0">
                <a:solidFill>
                  <a:srgbClr val="03499E"/>
                </a:solidFill>
                <a:latin typeface="Times New Roman"/>
                <a:cs typeface="Times New Roman"/>
              </a:rPr>
              <a:t> có)</a:t>
            </a:r>
            <a:endParaRPr sz="2000">
              <a:latin typeface="Times New Roman"/>
              <a:cs typeface="Times New Roman"/>
            </a:endParaRPr>
          </a:p>
        </p:txBody>
      </p:sp>
      <p:grpSp>
        <p:nvGrpSpPr>
          <p:cNvPr id="7" name="object 7"/>
          <p:cNvGrpSpPr/>
          <p:nvPr/>
        </p:nvGrpSpPr>
        <p:grpSpPr>
          <a:xfrm>
            <a:off x="2740151" y="2293620"/>
            <a:ext cx="8740140" cy="105410"/>
            <a:chOff x="2740151" y="2293620"/>
            <a:chExt cx="8740140" cy="105410"/>
          </a:xfrm>
        </p:grpSpPr>
        <p:pic>
          <p:nvPicPr>
            <p:cNvPr id="8" name="object 8"/>
            <p:cNvPicPr/>
            <p:nvPr/>
          </p:nvPicPr>
          <p:blipFill>
            <a:blip r:embed="rId3" cstate="print"/>
            <a:stretch>
              <a:fillRect/>
            </a:stretch>
          </p:blipFill>
          <p:spPr>
            <a:xfrm>
              <a:off x="2740151" y="2293620"/>
              <a:ext cx="8740140" cy="105155"/>
            </a:xfrm>
            <a:prstGeom prst="rect">
              <a:avLst/>
            </a:prstGeom>
          </p:spPr>
        </p:pic>
        <p:sp>
          <p:nvSpPr>
            <p:cNvPr id="9" name="object 9"/>
            <p:cNvSpPr/>
            <p:nvPr/>
          </p:nvSpPr>
          <p:spPr>
            <a:xfrm>
              <a:off x="2782442" y="2328291"/>
              <a:ext cx="8648065" cy="0"/>
            </a:xfrm>
            <a:custGeom>
              <a:avLst/>
              <a:gdLst/>
              <a:ahLst/>
              <a:cxnLst/>
              <a:rect l="l" t="t" r="r" b="b"/>
              <a:pathLst>
                <a:path w="8648065">
                  <a:moveTo>
                    <a:pt x="0" y="0"/>
                  </a:moveTo>
                  <a:lnTo>
                    <a:pt x="8647557" y="0"/>
                  </a:lnTo>
                </a:path>
              </a:pathLst>
            </a:custGeom>
            <a:ln w="25400">
              <a:solidFill>
                <a:srgbClr val="2A5F9E"/>
              </a:solidFill>
            </a:ln>
          </p:spPr>
          <p:txBody>
            <a:bodyPr wrap="square" lIns="0" tIns="0" rIns="0" bIns="0" rtlCol="0"/>
            <a:lstStyle/>
            <a:p>
              <a:endParaRPr/>
            </a:p>
          </p:txBody>
        </p:sp>
      </p:grpSp>
      <p:sp>
        <p:nvSpPr>
          <p:cNvPr id="10" name="object 10"/>
          <p:cNvSpPr txBox="1"/>
          <p:nvPr/>
        </p:nvSpPr>
        <p:spPr>
          <a:xfrm>
            <a:off x="3008502" y="2414143"/>
            <a:ext cx="8232140" cy="594995"/>
          </a:xfrm>
          <a:prstGeom prst="rect">
            <a:avLst/>
          </a:prstGeom>
        </p:spPr>
        <p:txBody>
          <a:bodyPr vert="horz" wrap="square" lIns="0" tIns="13335" rIns="0" bIns="0" rtlCol="0">
            <a:spAutoFit/>
          </a:bodyPr>
          <a:lstStyle/>
          <a:p>
            <a:pPr marL="12700">
              <a:lnSpc>
                <a:spcPts val="2240"/>
              </a:lnSpc>
              <a:spcBef>
                <a:spcPts val="105"/>
              </a:spcBef>
            </a:pPr>
            <a:r>
              <a:rPr sz="2000" dirty="0">
                <a:solidFill>
                  <a:srgbClr val="03499E"/>
                </a:solidFill>
                <a:latin typeface="Times New Roman"/>
                <a:cs typeface="Times New Roman"/>
              </a:rPr>
              <a:t>Nguyên</a:t>
            </a:r>
            <a:r>
              <a:rPr sz="2000" spc="-40" dirty="0">
                <a:solidFill>
                  <a:srgbClr val="03499E"/>
                </a:solidFill>
                <a:latin typeface="Times New Roman"/>
                <a:cs typeface="Times New Roman"/>
              </a:rPr>
              <a:t> </a:t>
            </a:r>
            <a:r>
              <a:rPr sz="2000" dirty="0">
                <a:solidFill>
                  <a:srgbClr val="03499E"/>
                </a:solidFill>
                <a:latin typeface="Times New Roman"/>
                <a:cs typeface="Times New Roman"/>
              </a:rPr>
              <a:t>tắc</a:t>
            </a:r>
            <a:r>
              <a:rPr sz="2000" spc="-10" dirty="0">
                <a:solidFill>
                  <a:srgbClr val="03499E"/>
                </a:solidFill>
                <a:latin typeface="Times New Roman"/>
                <a:cs typeface="Times New Roman"/>
              </a:rPr>
              <a:t> </a:t>
            </a:r>
            <a:r>
              <a:rPr sz="2000" dirty="0">
                <a:solidFill>
                  <a:srgbClr val="03499E"/>
                </a:solidFill>
                <a:latin typeface="Times New Roman"/>
                <a:cs typeface="Times New Roman"/>
              </a:rPr>
              <a:t>thương</a:t>
            </a:r>
            <a:r>
              <a:rPr sz="2000" spc="-25" dirty="0">
                <a:solidFill>
                  <a:srgbClr val="03499E"/>
                </a:solidFill>
                <a:latin typeface="Times New Roman"/>
                <a:cs typeface="Times New Roman"/>
              </a:rPr>
              <a:t> </a:t>
            </a:r>
            <a:r>
              <a:rPr sz="2000" dirty="0">
                <a:solidFill>
                  <a:srgbClr val="03499E"/>
                </a:solidFill>
                <a:latin typeface="Times New Roman"/>
                <a:cs typeface="Times New Roman"/>
              </a:rPr>
              <a:t>thảo:</a:t>
            </a:r>
            <a:r>
              <a:rPr sz="2000" spc="-25" dirty="0">
                <a:solidFill>
                  <a:srgbClr val="03499E"/>
                </a:solidFill>
                <a:latin typeface="Times New Roman"/>
                <a:cs typeface="Times New Roman"/>
              </a:rPr>
              <a:t> </a:t>
            </a:r>
            <a:r>
              <a:rPr sz="2000" dirty="0">
                <a:solidFill>
                  <a:srgbClr val="03499E"/>
                </a:solidFill>
                <a:latin typeface="Times New Roman"/>
                <a:cs typeface="Times New Roman"/>
              </a:rPr>
              <a:t>KHÔNG</a:t>
            </a:r>
            <a:r>
              <a:rPr sz="2000" spc="-50" dirty="0">
                <a:solidFill>
                  <a:srgbClr val="03499E"/>
                </a:solidFill>
                <a:latin typeface="Times New Roman"/>
                <a:cs typeface="Times New Roman"/>
              </a:rPr>
              <a:t> </a:t>
            </a:r>
            <a:r>
              <a:rPr sz="2000" dirty="0">
                <a:solidFill>
                  <a:srgbClr val="03499E"/>
                </a:solidFill>
                <a:latin typeface="Times New Roman"/>
                <a:cs typeface="Times New Roman"/>
              </a:rPr>
              <a:t>thương</a:t>
            </a:r>
            <a:r>
              <a:rPr sz="2000" spc="-40" dirty="0">
                <a:solidFill>
                  <a:srgbClr val="03499E"/>
                </a:solidFill>
                <a:latin typeface="Times New Roman"/>
                <a:cs typeface="Times New Roman"/>
              </a:rPr>
              <a:t> </a:t>
            </a:r>
            <a:r>
              <a:rPr sz="2000" dirty="0">
                <a:solidFill>
                  <a:srgbClr val="03499E"/>
                </a:solidFill>
                <a:latin typeface="Times New Roman"/>
                <a:cs typeface="Times New Roman"/>
              </a:rPr>
              <a:t>thảo</a:t>
            </a:r>
            <a:r>
              <a:rPr sz="2000" spc="-10" dirty="0">
                <a:solidFill>
                  <a:srgbClr val="03499E"/>
                </a:solidFill>
                <a:latin typeface="Times New Roman"/>
                <a:cs typeface="Times New Roman"/>
              </a:rPr>
              <a:t> </a:t>
            </a:r>
            <a:r>
              <a:rPr sz="2000" dirty="0">
                <a:solidFill>
                  <a:srgbClr val="03499E"/>
                </a:solidFill>
                <a:latin typeface="Times New Roman"/>
                <a:cs typeface="Times New Roman"/>
              </a:rPr>
              <a:t>các</a:t>
            </a:r>
            <a:r>
              <a:rPr sz="2000" spc="-10" dirty="0">
                <a:solidFill>
                  <a:srgbClr val="03499E"/>
                </a:solidFill>
                <a:latin typeface="Times New Roman"/>
                <a:cs typeface="Times New Roman"/>
              </a:rPr>
              <a:t> </a:t>
            </a:r>
            <a:r>
              <a:rPr sz="2000" dirty="0">
                <a:solidFill>
                  <a:srgbClr val="03499E"/>
                </a:solidFill>
                <a:latin typeface="Times New Roman"/>
                <a:cs typeface="Times New Roman"/>
              </a:rPr>
              <a:t>ND</a:t>
            </a:r>
            <a:r>
              <a:rPr sz="2000" spc="-25" dirty="0">
                <a:solidFill>
                  <a:srgbClr val="03499E"/>
                </a:solidFill>
                <a:latin typeface="Times New Roman"/>
                <a:cs typeface="Times New Roman"/>
              </a:rPr>
              <a:t> </a:t>
            </a:r>
            <a:r>
              <a:rPr sz="2000" dirty="0">
                <a:solidFill>
                  <a:srgbClr val="03499E"/>
                </a:solidFill>
                <a:latin typeface="Times New Roman"/>
                <a:cs typeface="Times New Roman"/>
              </a:rPr>
              <a:t>NT</a:t>
            </a:r>
            <a:r>
              <a:rPr sz="2000" spc="-10" dirty="0">
                <a:solidFill>
                  <a:srgbClr val="03499E"/>
                </a:solidFill>
                <a:latin typeface="Times New Roman"/>
                <a:cs typeface="Times New Roman"/>
              </a:rPr>
              <a:t> </a:t>
            </a:r>
            <a:r>
              <a:rPr sz="2000" dirty="0">
                <a:solidFill>
                  <a:srgbClr val="03499E"/>
                </a:solidFill>
                <a:latin typeface="Times New Roman"/>
                <a:cs typeface="Times New Roman"/>
              </a:rPr>
              <a:t>đã</a:t>
            </a:r>
            <a:r>
              <a:rPr sz="2000" spc="-20" dirty="0">
                <a:solidFill>
                  <a:srgbClr val="03499E"/>
                </a:solidFill>
                <a:latin typeface="Times New Roman"/>
                <a:cs typeface="Times New Roman"/>
              </a:rPr>
              <a:t> </a:t>
            </a:r>
            <a:r>
              <a:rPr sz="2000" dirty="0">
                <a:solidFill>
                  <a:srgbClr val="03499E"/>
                </a:solidFill>
                <a:latin typeface="Times New Roman"/>
                <a:cs typeface="Times New Roman"/>
              </a:rPr>
              <a:t>chào</a:t>
            </a:r>
            <a:r>
              <a:rPr sz="2000" spc="-25" dirty="0">
                <a:solidFill>
                  <a:srgbClr val="03499E"/>
                </a:solidFill>
                <a:latin typeface="Times New Roman"/>
                <a:cs typeface="Times New Roman"/>
              </a:rPr>
              <a:t> </a:t>
            </a:r>
            <a:r>
              <a:rPr sz="2000" dirty="0">
                <a:solidFill>
                  <a:srgbClr val="03499E"/>
                </a:solidFill>
                <a:latin typeface="Times New Roman"/>
                <a:cs typeface="Times New Roman"/>
              </a:rPr>
              <a:t>đúng,</a:t>
            </a:r>
            <a:r>
              <a:rPr sz="2000" spc="-40" dirty="0">
                <a:solidFill>
                  <a:srgbClr val="03499E"/>
                </a:solidFill>
                <a:latin typeface="Times New Roman"/>
                <a:cs typeface="Times New Roman"/>
              </a:rPr>
              <a:t> </a:t>
            </a:r>
            <a:r>
              <a:rPr sz="2000" spc="-10" dirty="0">
                <a:solidFill>
                  <a:srgbClr val="03499E"/>
                </a:solidFill>
                <a:latin typeface="Times New Roman"/>
                <a:cs typeface="Times New Roman"/>
              </a:rPr>
              <a:t>không</a:t>
            </a:r>
            <a:endParaRPr sz="2000">
              <a:latin typeface="Times New Roman"/>
              <a:cs typeface="Times New Roman"/>
            </a:endParaRPr>
          </a:p>
          <a:p>
            <a:pPr marL="12700">
              <a:lnSpc>
                <a:spcPts val="2240"/>
              </a:lnSpc>
            </a:pPr>
            <a:r>
              <a:rPr sz="2000" dirty="0">
                <a:solidFill>
                  <a:srgbClr val="03499E"/>
                </a:solidFill>
                <a:latin typeface="Times New Roman"/>
                <a:cs typeface="Times New Roman"/>
              </a:rPr>
              <a:t>thay</a:t>
            </a:r>
            <a:r>
              <a:rPr sz="2000" spc="-15" dirty="0">
                <a:solidFill>
                  <a:srgbClr val="03499E"/>
                </a:solidFill>
                <a:latin typeface="Times New Roman"/>
                <a:cs typeface="Times New Roman"/>
              </a:rPr>
              <a:t> </a:t>
            </a:r>
            <a:r>
              <a:rPr sz="2000" dirty="0">
                <a:solidFill>
                  <a:srgbClr val="03499E"/>
                </a:solidFill>
                <a:latin typeface="Times New Roman"/>
                <a:cs typeface="Times New Roman"/>
              </a:rPr>
              <a:t>đổi</a:t>
            </a:r>
            <a:r>
              <a:rPr sz="2000" spc="-25" dirty="0">
                <a:solidFill>
                  <a:srgbClr val="03499E"/>
                </a:solidFill>
                <a:latin typeface="Times New Roman"/>
                <a:cs typeface="Times New Roman"/>
              </a:rPr>
              <a:t> </a:t>
            </a:r>
            <a:r>
              <a:rPr sz="2000" dirty="0">
                <a:solidFill>
                  <a:srgbClr val="03499E"/>
                </a:solidFill>
                <a:latin typeface="Times New Roman"/>
                <a:cs typeface="Times New Roman"/>
              </a:rPr>
              <a:t>đơn giá</a:t>
            </a:r>
            <a:r>
              <a:rPr sz="2000" spc="-15" dirty="0">
                <a:solidFill>
                  <a:srgbClr val="03499E"/>
                </a:solidFill>
                <a:latin typeface="Times New Roman"/>
                <a:cs typeface="Times New Roman"/>
              </a:rPr>
              <a:t> </a:t>
            </a:r>
            <a:r>
              <a:rPr sz="2000" dirty="0">
                <a:solidFill>
                  <a:srgbClr val="03499E"/>
                </a:solidFill>
                <a:latin typeface="Times New Roman"/>
                <a:cs typeface="Times New Roman"/>
              </a:rPr>
              <a:t>đã</a:t>
            </a:r>
            <a:r>
              <a:rPr sz="2000" spc="-15" dirty="0">
                <a:solidFill>
                  <a:srgbClr val="03499E"/>
                </a:solidFill>
                <a:latin typeface="Times New Roman"/>
                <a:cs typeface="Times New Roman"/>
              </a:rPr>
              <a:t> </a:t>
            </a:r>
            <a:r>
              <a:rPr sz="2000" dirty="0">
                <a:solidFill>
                  <a:srgbClr val="03499E"/>
                </a:solidFill>
                <a:latin typeface="Times New Roman"/>
                <a:cs typeface="Times New Roman"/>
              </a:rPr>
              <a:t>xác</a:t>
            </a:r>
            <a:r>
              <a:rPr sz="2000" spc="-10" dirty="0">
                <a:solidFill>
                  <a:srgbClr val="03499E"/>
                </a:solidFill>
                <a:latin typeface="Times New Roman"/>
                <a:cs typeface="Times New Roman"/>
              </a:rPr>
              <a:t> </a:t>
            </a:r>
            <a:r>
              <a:rPr sz="2000" dirty="0">
                <a:solidFill>
                  <a:srgbClr val="03499E"/>
                </a:solidFill>
                <a:latin typeface="Times New Roman"/>
                <a:cs typeface="Times New Roman"/>
              </a:rPr>
              <a:t>định</a:t>
            </a:r>
            <a:r>
              <a:rPr sz="2000" spc="-15" dirty="0">
                <a:solidFill>
                  <a:srgbClr val="03499E"/>
                </a:solidFill>
                <a:latin typeface="Times New Roman"/>
                <a:cs typeface="Times New Roman"/>
              </a:rPr>
              <a:t> </a:t>
            </a:r>
            <a:r>
              <a:rPr sz="2000" dirty="0">
                <a:solidFill>
                  <a:srgbClr val="03499E"/>
                </a:solidFill>
                <a:latin typeface="Times New Roman"/>
                <a:cs typeface="Times New Roman"/>
              </a:rPr>
              <a:t>tại bước</a:t>
            </a:r>
            <a:r>
              <a:rPr sz="2000" spc="-25" dirty="0">
                <a:solidFill>
                  <a:srgbClr val="03499E"/>
                </a:solidFill>
                <a:latin typeface="Times New Roman"/>
                <a:cs typeface="Times New Roman"/>
              </a:rPr>
              <a:t> TC</a:t>
            </a:r>
            <a:endParaRPr sz="2000">
              <a:latin typeface="Times New Roman"/>
              <a:cs typeface="Times New Roman"/>
            </a:endParaRPr>
          </a:p>
        </p:txBody>
      </p:sp>
      <p:grpSp>
        <p:nvGrpSpPr>
          <p:cNvPr id="11" name="object 11"/>
          <p:cNvGrpSpPr/>
          <p:nvPr/>
        </p:nvGrpSpPr>
        <p:grpSpPr>
          <a:xfrm>
            <a:off x="2740151" y="3742880"/>
            <a:ext cx="8740140" cy="106680"/>
            <a:chOff x="2740151" y="3742880"/>
            <a:chExt cx="8740140" cy="106680"/>
          </a:xfrm>
        </p:grpSpPr>
        <p:pic>
          <p:nvPicPr>
            <p:cNvPr id="12" name="object 12"/>
            <p:cNvPicPr/>
            <p:nvPr/>
          </p:nvPicPr>
          <p:blipFill>
            <a:blip r:embed="rId4" cstate="print"/>
            <a:stretch>
              <a:fillRect/>
            </a:stretch>
          </p:blipFill>
          <p:spPr>
            <a:xfrm>
              <a:off x="2740151" y="3742880"/>
              <a:ext cx="8740140" cy="106616"/>
            </a:xfrm>
            <a:prstGeom prst="rect">
              <a:avLst/>
            </a:prstGeom>
          </p:spPr>
        </p:pic>
        <p:sp>
          <p:nvSpPr>
            <p:cNvPr id="13" name="object 13"/>
            <p:cNvSpPr/>
            <p:nvPr/>
          </p:nvSpPr>
          <p:spPr>
            <a:xfrm>
              <a:off x="2782442" y="3778884"/>
              <a:ext cx="8648065" cy="0"/>
            </a:xfrm>
            <a:custGeom>
              <a:avLst/>
              <a:gdLst/>
              <a:ahLst/>
              <a:cxnLst/>
              <a:rect l="l" t="t" r="r" b="b"/>
              <a:pathLst>
                <a:path w="8648065">
                  <a:moveTo>
                    <a:pt x="0" y="0"/>
                  </a:moveTo>
                  <a:lnTo>
                    <a:pt x="8647557" y="0"/>
                  </a:lnTo>
                </a:path>
              </a:pathLst>
            </a:custGeom>
            <a:ln w="25400">
              <a:solidFill>
                <a:srgbClr val="2A5F9E"/>
              </a:solidFill>
            </a:ln>
          </p:spPr>
          <p:txBody>
            <a:bodyPr wrap="square" lIns="0" tIns="0" rIns="0" bIns="0" rtlCol="0"/>
            <a:lstStyle/>
            <a:p>
              <a:endParaRPr/>
            </a:p>
          </p:txBody>
        </p:sp>
      </p:grpSp>
      <p:grpSp>
        <p:nvGrpSpPr>
          <p:cNvPr id="14" name="object 14"/>
          <p:cNvGrpSpPr/>
          <p:nvPr/>
        </p:nvGrpSpPr>
        <p:grpSpPr>
          <a:xfrm>
            <a:off x="2740151" y="5193728"/>
            <a:ext cx="8740140" cy="106680"/>
            <a:chOff x="2740151" y="5193728"/>
            <a:chExt cx="8740140" cy="106680"/>
          </a:xfrm>
        </p:grpSpPr>
        <p:pic>
          <p:nvPicPr>
            <p:cNvPr id="15" name="object 15"/>
            <p:cNvPicPr/>
            <p:nvPr/>
          </p:nvPicPr>
          <p:blipFill>
            <a:blip r:embed="rId5" cstate="print"/>
            <a:stretch>
              <a:fillRect/>
            </a:stretch>
          </p:blipFill>
          <p:spPr>
            <a:xfrm>
              <a:off x="2740151" y="5193728"/>
              <a:ext cx="8740140" cy="106616"/>
            </a:xfrm>
            <a:prstGeom prst="rect">
              <a:avLst/>
            </a:prstGeom>
          </p:spPr>
        </p:pic>
        <p:sp>
          <p:nvSpPr>
            <p:cNvPr id="16" name="object 16"/>
            <p:cNvSpPr/>
            <p:nvPr/>
          </p:nvSpPr>
          <p:spPr>
            <a:xfrm>
              <a:off x="2782442" y="5229351"/>
              <a:ext cx="8648065" cy="0"/>
            </a:xfrm>
            <a:custGeom>
              <a:avLst/>
              <a:gdLst/>
              <a:ahLst/>
              <a:cxnLst/>
              <a:rect l="l" t="t" r="r" b="b"/>
              <a:pathLst>
                <a:path w="8648065">
                  <a:moveTo>
                    <a:pt x="0" y="0"/>
                  </a:moveTo>
                  <a:lnTo>
                    <a:pt x="8647557" y="0"/>
                  </a:lnTo>
                </a:path>
              </a:pathLst>
            </a:custGeom>
            <a:ln w="25400">
              <a:solidFill>
                <a:srgbClr val="2A5F9E"/>
              </a:solidFill>
            </a:ln>
          </p:spPr>
          <p:txBody>
            <a:bodyPr wrap="square" lIns="0" tIns="0" rIns="0" bIns="0" rtlCol="0"/>
            <a:lstStyle/>
            <a:p>
              <a:endParaRPr/>
            </a:p>
          </p:txBody>
        </p:sp>
      </p:grpSp>
      <p:sp>
        <p:nvSpPr>
          <p:cNvPr id="17" name="object 17"/>
          <p:cNvSpPr txBox="1"/>
          <p:nvPr/>
        </p:nvSpPr>
        <p:spPr>
          <a:xfrm>
            <a:off x="3008502" y="3864990"/>
            <a:ext cx="8323580" cy="2571750"/>
          </a:xfrm>
          <a:prstGeom prst="rect">
            <a:avLst/>
          </a:prstGeom>
        </p:spPr>
        <p:txBody>
          <a:bodyPr vert="horz" wrap="square" lIns="0" tIns="54610" rIns="0" bIns="0" rtlCol="0">
            <a:spAutoFit/>
          </a:bodyPr>
          <a:lstStyle/>
          <a:p>
            <a:pPr marL="12700" marR="40640">
              <a:lnSpc>
                <a:spcPct val="86400"/>
              </a:lnSpc>
              <a:spcBef>
                <a:spcPts val="430"/>
              </a:spcBef>
            </a:pPr>
            <a:r>
              <a:rPr sz="2000" dirty="0">
                <a:solidFill>
                  <a:srgbClr val="03499E"/>
                </a:solidFill>
                <a:latin typeface="Times New Roman"/>
                <a:cs typeface="Times New Roman"/>
              </a:rPr>
              <a:t>Nội</a:t>
            </a:r>
            <a:r>
              <a:rPr sz="2000" spc="-25" dirty="0">
                <a:solidFill>
                  <a:srgbClr val="03499E"/>
                </a:solidFill>
                <a:latin typeface="Times New Roman"/>
                <a:cs typeface="Times New Roman"/>
              </a:rPr>
              <a:t> </a:t>
            </a:r>
            <a:r>
              <a:rPr sz="2000" dirty="0">
                <a:solidFill>
                  <a:srgbClr val="03499E"/>
                </a:solidFill>
                <a:latin typeface="Times New Roman"/>
                <a:cs typeface="Times New Roman"/>
              </a:rPr>
              <a:t>dung</a:t>
            </a:r>
            <a:r>
              <a:rPr sz="2000" spc="-35" dirty="0">
                <a:solidFill>
                  <a:srgbClr val="03499E"/>
                </a:solidFill>
                <a:latin typeface="Times New Roman"/>
                <a:cs typeface="Times New Roman"/>
              </a:rPr>
              <a:t> </a:t>
            </a:r>
            <a:r>
              <a:rPr sz="2000" dirty="0">
                <a:solidFill>
                  <a:srgbClr val="03499E"/>
                </a:solidFill>
                <a:latin typeface="Times New Roman"/>
                <a:cs typeface="Times New Roman"/>
              </a:rPr>
              <a:t>thương</a:t>
            </a:r>
            <a:r>
              <a:rPr sz="2000" spc="-40" dirty="0">
                <a:solidFill>
                  <a:srgbClr val="03499E"/>
                </a:solidFill>
                <a:latin typeface="Times New Roman"/>
                <a:cs typeface="Times New Roman"/>
              </a:rPr>
              <a:t> </a:t>
            </a:r>
            <a:r>
              <a:rPr sz="2000" dirty="0">
                <a:solidFill>
                  <a:srgbClr val="03499E"/>
                </a:solidFill>
                <a:latin typeface="Times New Roman"/>
                <a:cs typeface="Times New Roman"/>
              </a:rPr>
              <a:t>thảo:</a:t>
            </a:r>
            <a:r>
              <a:rPr sz="2000" spc="-20" dirty="0">
                <a:solidFill>
                  <a:srgbClr val="03499E"/>
                </a:solidFill>
                <a:latin typeface="Times New Roman"/>
                <a:cs typeface="Times New Roman"/>
              </a:rPr>
              <a:t> </a:t>
            </a:r>
            <a:r>
              <a:rPr sz="2000" dirty="0">
                <a:solidFill>
                  <a:srgbClr val="03499E"/>
                </a:solidFill>
                <a:latin typeface="Times New Roman"/>
                <a:cs typeface="Times New Roman"/>
              </a:rPr>
              <a:t>ND</a:t>
            </a:r>
            <a:r>
              <a:rPr sz="2000" spc="-25" dirty="0">
                <a:solidFill>
                  <a:srgbClr val="03499E"/>
                </a:solidFill>
                <a:latin typeface="Times New Roman"/>
                <a:cs typeface="Times New Roman"/>
              </a:rPr>
              <a:t> </a:t>
            </a:r>
            <a:r>
              <a:rPr sz="2000" dirty="0">
                <a:solidFill>
                  <a:srgbClr val="03499E"/>
                </a:solidFill>
                <a:latin typeface="Times New Roman"/>
                <a:cs typeface="Times New Roman"/>
              </a:rPr>
              <a:t>chưa</a:t>
            </a:r>
            <a:r>
              <a:rPr sz="2000" spc="-15" dirty="0">
                <a:solidFill>
                  <a:srgbClr val="03499E"/>
                </a:solidFill>
                <a:latin typeface="Times New Roman"/>
                <a:cs typeface="Times New Roman"/>
              </a:rPr>
              <a:t> </a:t>
            </a:r>
            <a:r>
              <a:rPr sz="2000" dirty="0">
                <a:solidFill>
                  <a:srgbClr val="03499E"/>
                </a:solidFill>
                <a:latin typeface="Times New Roman"/>
                <a:cs typeface="Times New Roman"/>
              </a:rPr>
              <a:t>rõ,</a:t>
            </a:r>
            <a:r>
              <a:rPr sz="2000" spc="-30" dirty="0">
                <a:solidFill>
                  <a:srgbClr val="03499E"/>
                </a:solidFill>
                <a:latin typeface="Times New Roman"/>
                <a:cs typeface="Times New Roman"/>
              </a:rPr>
              <a:t> </a:t>
            </a:r>
            <a:r>
              <a:rPr sz="2000" dirty="0">
                <a:solidFill>
                  <a:srgbClr val="03499E"/>
                </a:solidFill>
                <a:latin typeface="Times New Roman"/>
                <a:cs typeface="Times New Roman"/>
              </a:rPr>
              <a:t>chi</a:t>
            </a:r>
            <a:r>
              <a:rPr sz="2000" spc="-20" dirty="0">
                <a:solidFill>
                  <a:srgbClr val="03499E"/>
                </a:solidFill>
                <a:latin typeface="Times New Roman"/>
                <a:cs typeface="Times New Roman"/>
              </a:rPr>
              <a:t> </a:t>
            </a:r>
            <a:r>
              <a:rPr sz="2000" dirty="0">
                <a:solidFill>
                  <a:srgbClr val="03499E"/>
                </a:solidFill>
                <a:latin typeface="Times New Roman"/>
                <a:cs typeface="Times New Roman"/>
              </a:rPr>
              <a:t>tiết,</a:t>
            </a:r>
            <a:r>
              <a:rPr sz="2000" spc="-10" dirty="0">
                <a:solidFill>
                  <a:srgbClr val="03499E"/>
                </a:solidFill>
                <a:latin typeface="Times New Roman"/>
                <a:cs typeface="Times New Roman"/>
              </a:rPr>
              <a:t> </a:t>
            </a:r>
            <a:r>
              <a:rPr sz="2000" dirty="0">
                <a:solidFill>
                  <a:srgbClr val="03499E"/>
                </a:solidFill>
                <a:latin typeface="Times New Roman"/>
                <a:cs typeface="Times New Roman"/>
              </a:rPr>
              <a:t>thống</a:t>
            </a:r>
            <a:r>
              <a:rPr sz="2000" spc="-25" dirty="0">
                <a:solidFill>
                  <a:srgbClr val="03499E"/>
                </a:solidFill>
                <a:latin typeface="Times New Roman"/>
                <a:cs typeface="Times New Roman"/>
              </a:rPr>
              <a:t> </a:t>
            </a:r>
            <a:r>
              <a:rPr sz="2000" dirty="0">
                <a:solidFill>
                  <a:srgbClr val="03499E"/>
                </a:solidFill>
                <a:latin typeface="Times New Roman"/>
                <a:cs typeface="Times New Roman"/>
              </a:rPr>
              <a:t>nhất</a:t>
            </a:r>
            <a:r>
              <a:rPr sz="2000" spc="-35" dirty="0">
                <a:solidFill>
                  <a:srgbClr val="03499E"/>
                </a:solidFill>
                <a:latin typeface="Times New Roman"/>
                <a:cs typeface="Times New Roman"/>
              </a:rPr>
              <a:t> </a:t>
            </a:r>
            <a:r>
              <a:rPr sz="2000" dirty="0">
                <a:solidFill>
                  <a:srgbClr val="03499E"/>
                </a:solidFill>
                <a:latin typeface="Times New Roman"/>
                <a:cs typeface="Times New Roman"/>
              </a:rPr>
              <a:t>giữa</a:t>
            </a:r>
            <a:r>
              <a:rPr sz="2000" spc="-15" dirty="0">
                <a:solidFill>
                  <a:srgbClr val="03499E"/>
                </a:solidFill>
                <a:latin typeface="Times New Roman"/>
                <a:cs typeface="Times New Roman"/>
              </a:rPr>
              <a:t> </a:t>
            </a:r>
            <a:r>
              <a:rPr sz="2000" spc="-25" dirty="0">
                <a:solidFill>
                  <a:srgbClr val="03499E"/>
                </a:solidFill>
                <a:latin typeface="Times New Roman"/>
                <a:cs typeface="Times New Roman"/>
              </a:rPr>
              <a:t>HSMT,</a:t>
            </a:r>
            <a:r>
              <a:rPr sz="2000" spc="-30" dirty="0">
                <a:solidFill>
                  <a:srgbClr val="03499E"/>
                </a:solidFill>
                <a:latin typeface="Times New Roman"/>
                <a:cs typeface="Times New Roman"/>
              </a:rPr>
              <a:t> HSDT,</a:t>
            </a:r>
            <a:r>
              <a:rPr sz="2000" spc="-40" dirty="0">
                <a:solidFill>
                  <a:srgbClr val="03499E"/>
                </a:solidFill>
                <a:latin typeface="Times New Roman"/>
                <a:cs typeface="Times New Roman"/>
              </a:rPr>
              <a:t> </a:t>
            </a:r>
            <a:r>
              <a:rPr sz="2000" spc="-25" dirty="0">
                <a:solidFill>
                  <a:srgbClr val="03499E"/>
                </a:solidFill>
                <a:latin typeface="Times New Roman"/>
                <a:cs typeface="Times New Roman"/>
              </a:rPr>
              <a:t>có </a:t>
            </a:r>
            <a:r>
              <a:rPr sz="2000" dirty="0">
                <a:solidFill>
                  <a:srgbClr val="03499E"/>
                </a:solidFill>
                <a:latin typeface="Times New Roman"/>
                <a:cs typeface="Times New Roman"/>
              </a:rPr>
              <a:t>thể</a:t>
            </a:r>
            <a:r>
              <a:rPr sz="2000" spc="-20" dirty="0">
                <a:solidFill>
                  <a:srgbClr val="03499E"/>
                </a:solidFill>
                <a:latin typeface="Times New Roman"/>
                <a:cs typeface="Times New Roman"/>
              </a:rPr>
              <a:t> </a:t>
            </a:r>
            <a:r>
              <a:rPr sz="2000" dirty="0">
                <a:solidFill>
                  <a:srgbClr val="03499E"/>
                </a:solidFill>
                <a:latin typeface="Times New Roman"/>
                <a:cs typeface="Times New Roman"/>
              </a:rPr>
              <a:t>dẫn</a:t>
            </a:r>
            <a:r>
              <a:rPr sz="2000" spc="-10" dirty="0">
                <a:solidFill>
                  <a:srgbClr val="03499E"/>
                </a:solidFill>
                <a:latin typeface="Times New Roman"/>
                <a:cs typeface="Times New Roman"/>
              </a:rPr>
              <a:t> </a:t>
            </a:r>
            <a:r>
              <a:rPr sz="2000" dirty="0">
                <a:solidFill>
                  <a:srgbClr val="03499E"/>
                </a:solidFill>
                <a:latin typeface="Times New Roman"/>
                <a:cs typeface="Times New Roman"/>
              </a:rPr>
              <a:t>đến</a:t>
            </a:r>
            <a:r>
              <a:rPr sz="2000" spc="-25" dirty="0">
                <a:solidFill>
                  <a:srgbClr val="03499E"/>
                </a:solidFill>
                <a:latin typeface="Times New Roman"/>
                <a:cs typeface="Times New Roman"/>
              </a:rPr>
              <a:t> </a:t>
            </a:r>
            <a:r>
              <a:rPr sz="2000" dirty="0">
                <a:solidFill>
                  <a:srgbClr val="03499E"/>
                </a:solidFill>
                <a:latin typeface="Times New Roman"/>
                <a:cs typeface="Times New Roman"/>
              </a:rPr>
              <a:t>tranh</a:t>
            </a:r>
            <a:r>
              <a:rPr sz="2000" spc="-15" dirty="0">
                <a:solidFill>
                  <a:srgbClr val="03499E"/>
                </a:solidFill>
                <a:latin typeface="Times New Roman"/>
                <a:cs typeface="Times New Roman"/>
              </a:rPr>
              <a:t> </a:t>
            </a:r>
            <a:r>
              <a:rPr sz="2000" dirty="0">
                <a:solidFill>
                  <a:srgbClr val="03499E"/>
                </a:solidFill>
                <a:latin typeface="Times New Roman"/>
                <a:cs typeface="Times New Roman"/>
              </a:rPr>
              <a:t>chấp;</a:t>
            </a:r>
            <a:r>
              <a:rPr sz="2000" spc="-30" dirty="0">
                <a:solidFill>
                  <a:srgbClr val="03499E"/>
                </a:solidFill>
                <a:latin typeface="Times New Roman"/>
                <a:cs typeface="Times New Roman"/>
              </a:rPr>
              <a:t> </a:t>
            </a:r>
            <a:r>
              <a:rPr sz="2000" dirty="0">
                <a:solidFill>
                  <a:srgbClr val="03499E"/>
                </a:solidFill>
                <a:latin typeface="Times New Roman"/>
                <a:cs typeface="Times New Roman"/>
              </a:rPr>
              <a:t>Sai</a:t>
            </a:r>
            <a:r>
              <a:rPr sz="2000" spc="-15" dirty="0">
                <a:solidFill>
                  <a:srgbClr val="03499E"/>
                </a:solidFill>
                <a:latin typeface="Times New Roman"/>
                <a:cs typeface="Times New Roman"/>
              </a:rPr>
              <a:t> </a:t>
            </a:r>
            <a:r>
              <a:rPr sz="2000" dirty="0">
                <a:solidFill>
                  <a:srgbClr val="03499E"/>
                </a:solidFill>
                <a:latin typeface="Times New Roman"/>
                <a:cs typeface="Times New Roman"/>
              </a:rPr>
              <a:t>lệch</a:t>
            </a:r>
            <a:r>
              <a:rPr sz="2000" spc="-10" dirty="0">
                <a:solidFill>
                  <a:srgbClr val="03499E"/>
                </a:solidFill>
                <a:latin typeface="Times New Roman"/>
                <a:cs typeface="Times New Roman"/>
              </a:rPr>
              <a:t> </a:t>
            </a:r>
            <a:r>
              <a:rPr sz="2000" dirty="0">
                <a:solidFill>
                  <a:srgbClr val="03499E"/>
                </a:solidFill>
                <a:latin typeface="Times New Roman"/>
                <a:cs typeface="Times New Roman"/>
              </a:rPr>
              <a:t>do</a:t>
            </a:r>
            <a:r>
              <a:rPr sz="2000" spc="-10" dirty="0">
                <a:solidFill>
                  <a:srgbClr val="03499E"/>
                </a:solidFill>
                <a:latin typeface="Times New Roman"/>
                <a:cs typeface="Times New Roman"/>
              </a:rPr>
              <a:t> </a:t>
            </a:r>
            <a:r>
              <a:rPr sz="2000" dirty="0">
                <a:solidFill>
                  <a:srgbClr val="03499E"/>
                </a:solidFill>
                <a:latin typeface="Times New Roman"/>
                <a:cs typeface="Times New Roman"/>
              </a:rPr>
              <a:t>NT</a:t>
            </a:r>
            <a:r>
              <a:rPr sz="2000" spc="-60" dirty="0">
                <a:solidFill>
                  <a:srgbClr val="03499E"/>
                </a:solidFill>
                <a:latin typeface="Times New Roman"/>
                <a:cs typeface="Times New Roman"/>
              </a:rPr>
              <a:t> </a:t>
            </a:r>
            <a:r>
              <a:rPr sz="2000" dirty="0">
                <a:solidFill>
                  <a:srgbClr val="03499E"/>
                </a:solidFill>
                <a:latin typeface="Times New Roman"/>
                <a:cs typeface="Times New Roman"/>
              </a:rPr>
              <a:t>phát</a:t>
            </a:r>
            <a:r>
              <a:rPr sz="2000" spc="-20" dirty="0">
                <a:solidFill>
                  <a:srgbClr val="03499E"/>
                </a:solidFill>
                <a:latin typeface="Times New Roman"/>
                <a:cs typeface="Times New Roman"/>
              </a:rPr>
              <a:t> </a:t>
            </a:r>
            <a:r>
              <a:rPr sz="2000" dirty="0">
                <a:solidFill>
                  <a:srgbClr val="03499E"/>
                </a:solidFill>
                <a:latin typeface="Times New Roman"/>
                <a:cs typeface="Times New Roman"/>
              </a:rPr>
              <a:t>hiện,</a:t>
            </a:r>
            <a:r>
              <a:rPr sz="2000" spc="-25" dirty="0">
                <a:solidFill>
                  <a:srgbClr val="03499E"/>
                </a:solidFill>
                <a:latin typeface="Times New Roman"/>
                <a:cs typeface="Times New Roman"/>
              </a:rPr>
              <a:t> </a:t>
            </a:r>
            <a:r>
              <a:rPr sz="2000" dirty="0">
                <a:solidFill>
                  <a:srgbClr val="03499E"/>
                </a:solidFill>
                <a:latin typeface="Times New Roman"/>
                <a:cs typeface="Times New Roman"/>
              </a:rPr>
              <a:t>bao</a:t>
            </a:r>
            <a:r>
              <a:rPr sz="2000" spc="-10" dirty="0">
                <a:solidFill>
                  <a:srgbClr val="03499E"/>
                </a:solidFill>
                <a:latin typeface="Times New Roman"/>
                <a:cs typeface="Times New Roman"/>
              </a:rPr>
              <a:t> </a:t>
            </a:r>
            <a:r>
              <a:rPr sz="2000" dirty="0">
                <a:solidFill>
                  <a:srgbClr val="03499E"/>
                </a:solidFill>
                <a:latin typeface="Times New Roman"/>
                <a:cs typeface="Times New Roman"/>
              </a:rPr>
              <a:t>gồm</a:t>
            </a:r>
            <a:r>
              <a:rPr sz="2000" spc="-30" dirty="0">
                <a:solidFill>
                  <a:srgbClr val="03499E"/>
                </a:solidFill>
                <a:latin typeface="Times New Roman"/>
                <a:cs typeface="Times New Roman"/>
              </a:rPr>
              <a:t> </a:t>
            </a:r>
            <a:r>
              <a:rPr sz="2000" dirty="0">
                <a:solidFill>
                  <a:srgbClr val="03499E"/>
                </a:solidFill>
                <a:latin typeface="Times New Roman"/>
                <a:cs typeface="Times New Roman"/>
              </a:rPr>
              <a:t>PP</a:t>
            </a:r>
            <a:r>
              <a:rPr sz="2000" spc="-90" dirty="0">
                <a:solidFill>
                  <a:srgbClr val="03499E"/>
                </a:solidFill>
                <a:latin typeface="Times New Roman"/>
                <a:cs typeface="Times New Roman"/>
              </a:rPr>
              <a:t> </a:t>
            </a:r>
            <a:r>
              <a:rPr sz="2000" dirty="0">
                <a:solidFill>
                  <a:srgbClr val="03499E"/>
                </a:solidFill>
                <a:latin typeface="Times New Roman"/>
                <a:cs typeface="Times New Roman"/>
              </a:rPr>
              <a:t>KT</a:t>
            </a:r>
            <a:r>
              <a:rPr sz="2000" spc="-50" dirty="0">
                <a:solidFill>
                  <a:srgbClr val="03499E"/>
                </a:solidFill>
                <a:latin typeface="Times New Roman"/>
                <a:cs typeface="Times New Roman"/>
              </a:rPr>
              <a:t> </a:t>
            </a:r>
            <a:r>
              <a:rPr sz="2000" dirty="0">
                <a:solidFill>
                  <a:srgbClr val="03499E"/>
                </a:solidFill>
                <a:latin typeface="Times New Roman"/>
                <a:cs typeface="Times New Roman"/>
              </a:rPr>
              <a:t>thay</a:t>
            </a:r>
            <a:r>
              <a:rPr sz="2000" spc="-10" dirty="0">
                <a:solidFill>
                  <a:srgbClr val="03499E"/>
                </a:solidFill>
                <a:latin typeface="Times New Roman"/>
                <a:cs typeface="Times New Roman"/>
              </a:rPr>
              <a:t> </a:t>
            </a:r>
            <a:r>
              <a:rPr sz="2000" dirty="0">
                <a:solidFill>
                  <a:srgbClr val="03499E"/>
                </a:solidFill>
                <a:latin typeface="Times New Roman"/>
                <a:cs typeface="Times New Roman"/>
              </a:rPr>
              <a:t>thế;</a:t>
            </a:r>
            <a:r>
              <a:rPr sz="2000" spc="-25" dirty="0">
                <a:solidFill>
                  <a:srgbClr val="03499E"/>
                </a:solidFill>
                <a:latin typeface="Times New Roman"/>
                <a:cs typeface="Times New Roman"/>
              </a:rPr>
              <a:t> </a:t>
            </a:r>
            <a:r>
              <a:rPr sz="2000" spc="-20" dirty="0">
                <a:solidFill>
                  <a:srgbClr val="03499E"/>
                </a:solidFill>
                <a:latin typeface="Times New Roman"/>
                <a:cs typeface="Times New Roman"/>
              </a:rPr>
              <a:t>Nhân </a:t>
            </a:r>
            <a:r>
              <a:rPr sz="2000" dirty="0">
                <a:solidFill>
                  <a:srgbClr val="03499E"/>
                </a:solidFill>
                <a:latin typeface="Times New Roman"/>
                <a:cs typeface="Times New Roman"/>
              </a:rPr>
              <a:t>sự</a:t>
            </a:r>
            <a:r>
              <a:rPr sz="2000" spc="-10" dirty="0">
                <a:solidFill>
                  <a:srgbClr val="03499E"/>
                </a:solidFill>
                <a:latin typeface="Times New Roman"/>
                <a:cs typeface="Times New Roman"/>
              </a:rPr>
              <a:t> </a:t>
            </a:r>
            <a:r>
              <a:rPr sz="2000" dirty="0">
                <a:solidFill>
                  <a:srgbClr val="03499E"/>
                </a:solidFill>
                <a:latin typeface="Times New Roman"/>
                <a:cs typeface="Times New Roman"/>
              </a:rPr>
              <a:t>nếu</a:t>
            </a:r>
            <a:r>
              <a:rPr sz="2000" spc="-20" dirty="0">
                <a:solidFill>
                  <a:srgbClr val="03499E"/>
                </a:solidFill>
                <a:latin typeface="Times New Roman"/>
                <a:cs typeface="Times New Roman"/>
              </a:rPr>
              <a:t> </a:t>
            </a:r>
            <a:r>
              <a:rPr sz="2000" dirty="0">
                <a:solidFill>
                  <a:srgbClr val="03499E"/>
                </a:solidFill>
                <a:latin typeface="Times New Roman"/>
                <a:cs typeface="Times New Roman"/>
              </a:rPr>
              <a:t>thời</a:t>
            </a:r>
            <a:r>
              <a:rPr sz="2000" spc="-10" dirty="0">
                <a:solidFill>
                  <a:srgbClr val="03499E"/>
                </a:solidFill>
                <a:latin typeface="Times New Roman"/>
                <a:cs typeface="Times New Roman"/>
              </a:rPr>
              <a:t> </a:t>
            </a:r>
            <a:r>
              <a:rPr sz="2000" dirty="0">
                <a:solidFill>
                  <a:srgbClr val="03499E"/>
                </a:solidFill>
                <a:latin typeface="Times New Roman"/>
                <a:cs typeface="Times New Roman"/>
              </a:rPr>
              <a:t>gian</a:t>
            </a:r>
            <a:r>
              <a:rPr sz="2000" spc="-20" dirty="0">
                <a:solidFill>
                  <a:srgbClr val="03499E"/>
                </a:solidFill>
                <a:latin typeface="Times New Roman"/>
                <a:cs typeface="Times New Roman"/>
              </a:rPr>
              <a:t> </a:t>
            </a:r>
            <a:r>
              <a:rPr sz="2000" dirty="0">
                <a:solidFill>
                  <a:srgbClr val="03499E"/>
                </a:solidFill>
                <a:latin typeface="Times New Roman"/>
                <a:cs typeface="Times New Roman"/>
              </a:rPr>
              <a:t>đánh</a:t>
            </a:r>
            <a:r>
              <a:rPr sz="2000" spc="-15" dirty="0">
                <a:solidFill>
                  <a:srgbClr val="03499E"/>
                </a:solidFill>
                <a:latin typeface="Times New Roman"/>
                <a:cs typeface="Times New Roman"/>
              </a:rPr>
              <a:t> </a:t>
            </a:r>
            <a:r>
              <a:rPr sz="2000" dirty="0">
                <a:solidFill>
                  <a:srgbClr val="03499E"/>
                </a:solidFill>
                <a:latin typeface="Times New Roman"/>
                <a:cs typeface="Times New Roman"/>
              </a:rPr>
              <a:t>giá</a:t>
            </a:r>
            <a:r>
              <a:rPr sz="2000" spc="-15" dirty="0">
                <a:solidFill>
                  <a:srgbClr val="03499E"/>
                </a:solidFill>
                <a:latin typeface="Times New Roman"/>
                <a:cs typeface="Times New Roman"/>
              </a:rPr>
              <a:t> </a:t>
            </a:r>
            <a:r>
              <a:rPr sz="2000" dirty="0">
                <a:solidFill>
                  <a:srgbClr val="03499E"/>
                </a:solidFill>
                <a:latin typeface="Times New Roman"/>
                <a:cs typeface="Times New Roman"/>
              </a:rPr>
              <a:t>HSDT</a:t>
            </a:r>
            <a:r>
              <a:rPr sz="2000" spc="-60" dirty="0">
                <a:solidFill>
                  <a:srgbClr val="03499E"/>
                </a:solidFill>
                <a:latin typeface="Times New Roman"/>
                <a:cs typeface="Times New Roman"/>
              </a:rPr>
              <a:t> </a:t>
            </a:r>
            <a:r>
              <a:rPr sz="2000" dirty="0">
                <a:solidFill>
                  <a:srgbClr val="03499E"/>
                </a:solidFill>
                <a:latin typeface="Times New Roman"/>
                <a:cs typeface="Times New Roman"/>
              </a:rPr>
              <a:t>kéo dài</a:t>
            </a:r>
            <a:r>
              <a:rPr sz="2000" spc="-15" dirty="0">
                <a:solidFill>
                  <a:srgbClr val="03499E"/>
                </a:solidFill>
                <a:latin typeface="Times New Roman"/>
                <a:cs typeface="Times New Roman"/>
              </a:rPr>
              <a:t> </a:t>
            </a:r>
            <a:r>
              <a:rPr sz="2000" dirty="0">
                <a:solidFill>
                  <a:srgbClr val="03499E"/>
                </a:solidFill>
                <a:latin typeface="Times New Roman"/>
                <a:cs typeface="Times New Roman"/>
              </a:rPr>
              <a:t>hoặc</a:t>
            </a:r>
            <a:r>
              <a:rPr sz="2000" spc="-25" dirty="0">
                <a:solidFill>
                  <a:srgbClr val="03499E"/>
                </a:solidFill>
                <a:latin typeface="Times New Roman"/>
                <a:cs typeface="Times New Roman"/>
              </a:rPr>
              <a:t> </a:t>
            </a:r>
            <a:r>
              <a:rPr sz="2000" dirty="0">
                <a:solidFill>
                  <a:srgbClr val="03499E"/>
                </a:solidFill>
                <a:latin typeface="Times New Roman"/>
                <a:cs typeface="Times New Roman"/>
              </a:rPr>
              <a:t>bất</a:t>
            </a:r>
            <a:r>
              <a:rPr sz="2000" spc="-15" dirty="0">
                <a:solidFill>
                  <a:srgbClr val="03499E"/>
                </a:solidFill>
                <a:latin typeface="Times New Roman"/>
                <a:cs typeface="Times New Roman"/>
              </a:rPr>
              <a:t> </a:t>
            </a:r>
            <a:r>
              <a:rPr sz="2000" dirty="0">
                <a:solidFill>
                  <a:srgbClr val="03499E"/>
                </a:solidFill>
                <a:latin typeface="Times New Roman"/>
                <a:cs typeface="Times New Roman"/>
              </a:rPr>
              <a:t>khả</a:t>
            </a:r>
            <a:r>
              <a:rPr sz="2000" spc="-15" dirty="0">
                <a:solidFill>
                  <a:srgbClr val="03499E"/>
                </a:solidFill>
                <a:latin typeface="Times New Roman"/>
                <a:cs typeface="Times New Roman"/>
              </a:rPr>
              <a:t> </a:t>
            </a:r>
            <a:r>
              <a:rPr sz="2000" dirty="0">
                <a:solidFill>
                  <a:srgbClr val="03499E"/>
                </a:solidFill>
                <a:latin typeface="Times New Roman"/>
                <a:cs typeface="Times New Roman"/>
              </a:rPr>
              <a:t>kháng</a:t>
            </a:r>
            <a:r>
              <a:rPr sz="2000" spc="-25" dirty="0">
                <a:solidFill>
                  <a:srgbClr val="03499E"/>
                </a:solidFill>
                <a:latin typeface="Times New Roman"/>
                <a:cs typeface="Times New Roman"/>
              </a:rPr>
              <a:t> </a:t>
            </a:r>
            <a:r>
              <a:rPr sz="2000" dirty="0">
                <a:solidFill>
                  <a:srgbClr val="03499E"/>
                </a:solidFill>
                <a:latin typeface="Times New Roman"/>
                <a:cs typeface="Times New Roman"/>
              </a:rPr>
              <a:t>(được</a:t>
            </a:r>
            <a:r>
              <a:rPr sz="2000" spc="-40" dirty="0">
                <a:solidFill>
                  <a:srgbClr val="03499E"/>
                </a:solidFill>
                <a:latin typeface="Times New Roman"/>
                <a:cs typeface="Times New Roman"/>
              </a:rPr>
              <a:t> </a:t>
            </a:r>
            <a:r>
              <a:rPr sz="2000" dirty="0">
                <a:solidFill>
                  <a:srgbClr val="03499E"/>
                </a:solidFill>
                <a:latin typeface="Times New Roman"/>
                <a:cs typeface="Times New Roman"/>
              </a:rPr>
              <a:t>thay</a:t>
            </a:r>
            <a:r>
              <a:rPr sz="2000" spc="-5" dirty="0">
                <a:solidFill>
                  <a:srgbClr val="03499E"/>
                </a:solidFill>
                <a:latin typeface="Times New Roman"/>
                <a:cs typeface="Times New Roman"/>
              </a:rPr>
              <a:t> </a:t>
            </a:r>
            <a:r>
              <a:rPr sz="2000" dirty="0">
                <a:solidFill>
                  <a:srgbClr val="03499E"/>
                </a:solidFill>
                <a:latin typeface="Times New Roman"/>
                <a:cs typeface="Times New Roman"/>
              </a:rPr>
              <a:t>đổi</a:t>
            </a:r>
            <a:r>
              <a:rPr sz="2000" spc="-15" dirty="0">
                <a:solidFill>
                  <a:srgbClr val="03499E"/>
                </a:solidFill>
                <a:latin typeface="Times New Roman"/>
                <a:cs typeface="Times New Roman"/>
              </a:rPr>
              <a:t> </a:t>
            </a:r>
            <a:r>
              <a:rPr sz="2000" spc="-25" dirty="0">
                <a:solidFill>
                  <a:srgbClr val="03499E"/>
                </a:solidFill>
                <a:latin typeface="Times New Roman"/>
                <a:cs typeface="Times New Roman"/>
              </a:rPr>
              <a:t>NS </a:t>
            </a:r>
            <a:r>
              <a:rPr sz="2000" dirty="0">
                <a:solidFill>
                  <a:srgbClr val="03499E"/>
                </a:solidFill>
                <a:latin typeface="Times New Roman"/>
                <a:cs typeface="Times New Roman"/>
              </a:rPr>
              <a:t>cao</a:t>
            </a:r>
            <a:r>
              <a:rPr sz="2000" spc="-5" dirty="0">
                <a:solidFill>
                  <a:srgbClr val="03499E"/>
                </a:solidFill>
                <a:latin typeface="Times New Roman"/>
                <a:cs typeface="Times New Roman"/>
              </a:rPr>
              <a:t> </a:t>
            </a:r>
            <a:r>
              <a:rPr sz="2000" dirty="0">
                <a:solidFill>
                  <a:srgbClr val="03499E"/>
                </a:solidFill>
                <a:latin typeface="Times New Roman"/>
                <a:cs typeface="Times New Roman"/>
              </a:rPr>
              <a:t>hơn,</a:t>
            </a:r>
            <a:r>
              <a:rPr sz="2000" spc="-15" dirty="0">
                <a:solidFill>
                  <a:srgbClr val="03499E"/>
                </a:solidFill>
                <a:latin typeface="Times New Roman"/>
                <a:cs typeface="Times New Roman"/>
              </a:rPr>
              <a:t> </a:t>
            </a:r>
            <a:r>
              <a:rPr sz="2000" dirty="0">
                <a:solidFill>
                  <a:srgbClr val="03499E"/>
                </a:solidFill>
                <a:latin typeface="Times New Roman"/>
                <a:cs typeface="Times New Roman"/>
              </a:rPr>
              <a:t>không</a:t>
            </a:r>
            <a:r>
              <a:rPr sz="2000" spc="-35" dirty="0">
                <a:solidFill>
                  <a:srgbClr val="03499E"/>
                </a:solidFill>
                <a:latin typeface="Times New Roman"/>
                <a:cs typeface="Times New Roman"/>
              </a:rPr>
              <a:t> </a:t>
            </a:r>
            <a:r>
              <a:rPr sz="2000" dirty="0">
                <a:solidFill>
                  <a:srgbClr val="03499E"/>
                </a:solidFill>
                <a:latin typeface="Times New Roman"/>
                <a:cs typeface="Times New Roman"/>
              </a:rPr>
              <a:t>thay đổi</a:t>
            </a:r>
            <a:r>
              <a:rPr sz="2000" spc="-10" dirty="0">
                <a:solidFill>
                  <a:srgbClr val="03499E"/>
                </a:solidFill>
                <a:latin typeface="Times New Roman"/>
                <a:cs typeface="Times New Roman"/>
              </a:rPr>
              <a:t> </a:t>
            </a:r>
            <a:r>
              <a:rPr sz="2000" dirty="0">
                <a:solidFill>
                  <a:srgbClr val="03499E"/>
                </a:solidFill>
                <a:latin typeface="Times New Roman"/>
                <a:cs typeface="Times New Roman"/>
              </a:rPr>
              <a:t>giá</a:t>
            </a:r>
            <a:r>
              <a:rPr sz="2000" spc="-5" dirty="0">
                <a:solidFill>
                  <a:srgbClr val="03499E"/>
                </a:solidFill>
                <a:latin typeface="Times New Roman"/>
                <a:cs typeface="Times New Roman"/>
              </a:rPr>
              <a:t> </a:t>
            </a:r>
            <a:r>
              <a:rPr sz="2000" dirty="0">
                <a:solidFill>
                  <a:srgbClr val="03499E"/>
                </a:solidFill>
                <a:latin typeface="Times New Roman"/>
                <a:cs typeface="Times New Roman"/>
              </a:rPr>
              <a:t>DT),</a:t>
            </a:r>
            <a:r>
              <a:rPr sz="2000" spc="-15" dirty="0">
                <a:solidFill>
                  <a:srgbClr val="03499E"/>
                </a:solidFill>
                <a:latin typeface="Times New Roman"/>
                <a:cs typeface="Times New Roman"/>
              </a:rPr>
              <a:t> </a:t>
            </a:r>
            <a:r>
              <a:rPr sz="2000" dirty="0">
                <a:solidFill>
                  <a:srgbClr val="03499E"/>
                </a:solidFill>
                <a:latin typeface="Times New Roman"/>
                <a:cs typeface="Times New Roman"/>
              </a:rPr>
              <a:t>vấn</a:t>
            </a:r>
            <a:r>
              <a:rPr sz="2000" spc="-10" dirty="0">
                <a:solidFill>
                  <a:srgbClr val="03499E"/>
                </a:solidFill>
                <a:latin typeface="Times New Roman"/>
                <a:cs typeface="Times New Roman"/>
              </a:rPr>
              <a:t> </a:t>
            </a:r>
            <a:r>
              <a:rPr sz="2000" dirty="0">
                <a:solidFill>
                  <a:srgbClr val="03499E"/>
                </a:solidFill>
                <a:latin typeface="Times New Roman"/>
                <a:cs typeface="Times New Roman"/>
              </a:rPr>
              <a:t>đề</a:t>
            </a:r>
            <a:r>
              <a:rPr sz="2000" spc="5" dirty="0">
                <a:solidFill>
                  <a:srgbClr val="03499E"/>
                </a:solidFill>
                <a:latin typeface="Times New Roman"/>
                <a:cs typeface="Times New Roman"/>
              </a:rPr>
              <a:t> </a:t>
            </a:r>
            <a:r>
              <a:rPr sz="2000" spc="-10" dirty="0">
                <a:solidFill>
                  <a:srgbClr val="03499E"/>
                </a:solidFill>
                <a:latin typeface="Times New Roman"/>
                <a:cs typeface="Times New Roman"/>
              </a:rPr>
              <a:t>khác…</a:t>
            </a:r>
            <a:endParaRPr sz="2000">
              <a:latin typeface="Times New Roman"/>
              <a:cs typeface="Times New Roman"/>
            </a:endParaRPr>
          </a:p>
          <a:p>
            <a:pPr>
              <a:lnSpc>
                <a:spcPct val="100000"/>
              </a:lnSpc>
              <a:spcBef>
                <a:spcPts val="830"/>
              </a:spcBef>
            </a:pPr>
            <a:endParaRPr sz="2000">
              <a:latin typeface="Times New Roman"/>
              <a:cs typeface="Times New Roman"/>
            </a:endParaRPr>
          </a:p>
          <a:p>
            <a:pPr marL="12700" marR="5080">
              <a:lnSpc>
                <a:spcPct val="86400"/>
              </a:lnSpc>
            </a:pPr>
            <a:r>
              <a:rPr sz="2000" dirty="0">
                <a:solidFill>
                  <a:srgbClr val="03499E"/>
                </a:solidFill>
                <a:latin typeface="Times New Roman"/>
                <a:cs typeface="Times New Roman"/>
              </a:rPr>
              <a:t>Trong</a:t>
            </a:r>
            <a:r>
              <a:rPr sz="2000" spc="-30" dirty="0">
                <a:solidFill>
                  <a:srgbClr val="03499E"/>
                </a:solidFill>
                <a:latin typeface="Times New Roman"/>
                <a:cs typeface="Times New Roman"/>
              </a:rPr>
              <a:t> </a:t>
            </a:r>
            <a:r>
              <a:rPr sz="2000" dirty="0">
                <a:solidFill>
                  <a:srgbClr val="03499E"/>
                </a:solidFill>
                <a:latin typeface="Times New Roman"/>
                <a:cs typeface="Times New Roman"/>
              </a:rPr>
              <a:t>quá</a:t>
            </a:r>
            <a:r>
              <a:rPr sz="2000" spc="-30" dirty="0">
                <a:solidFill>
                  <a:srgbClr val="03499E"/>
                </a:solidFill>
                <a:latin typeface="Times New Roman"/>
                <a:cs typeface="Times New Roman"/>
              </a:rPr>
              <a:t> </a:t>
            </a:r>
            <a:r>
              <a:rPr sz="2000" dirty="0">
                <a:solidFill>
                  <a:srgbClr val="03499E"/>
                </a:solidFill>
                <a:latin typeface="Times New Roman"/>
                <a:cs typeface="Times New Roman"/>
              </a:rPr>
              <a:t>trình</a:t>
            </a:r>
            <a:r>
              <a:rPr sz="2000" spc="-10" dirty="0">
                <a:solidFill>
                  <a:srgbClr val="03499E"/>
                </a:solidFill>
                <a:latin typeface="Times New Roman"/>
                <a:cs typeface="Times New Roman"/>
              </a:rPr>
              <a:t> </a:t>
            </a:r>
            <a:r>
              <a:rPr sz="2000" dirty="0">
                <a:solidFill>
                  <a:srgbClr val="03499E"/>
                </a:solidFill>
                <a:latin typeface="Times New Roman"/>
                <a:cs typeface="Times New Roman"/>
              </a:rPr>
              <a:t>thương</a:t>
            </a:r>
            <a:r>
              <a:rPr sz="2000" spc="-35" dirty="0">
                <a:solidFill>
                  <a:srgbClr val="03499E"/>
                </a:solidFill>
                <a:latin typeface="Times New Roman"/>
                <a:cs typeface="Times New Roman"/>
              </a:rPr>
              <a:t> </a:t>
            </a:r>
            <a:r>
              <a:rPr sz="2000" dirty="0">
                <a:solidFill>
                  <a:srgbClr val="03499E"/>
                </a:solidFill>
                <a:latin typeface="Times New Roman"/>
                <a:cs typeface="Times New Roman"/>
              </a:rPr>
              <a:t>thảo</a:t>
            </a:r>
            <a:r>
              <a:rPr sz="2000" spc="-5" dirty="0">
                <a:solidFill>
                  <a:srgbClr val="03499E"/>
                </a:solidFill>
                <a:latin typeface="Times New Roman"/>
                <a:cs typeface="Times New Roman"/>
              </a:rPr>
              <a:t> </a:t>
            </a:r>
            <a:r>
              <a:rPr sz="2000" dirty="0">
                <a:solidFill>
                  <a:srgbClr val="03499E"/>
                </a:solidFill>
                <a:latin typeface="Times New Roman"/>
                <a:cs typeface="Times New Roman"/>
              </a:rPr>
              <a:t>hợp</a:t>
            </a:r>
            <a:r>
              <a:rPr sz="2000" spc="-20" dirty="0">
                <a:solidFill>
                  <a:srgbClr val="03499E"/>
                </a:solidFill>
                <a:latin typeface="Times New Roman"/>
                <a:cs typeface="Times New Roman"/>
              </a:rPr>
              <a:t> </a:t>
            </a:r>
            <a:r>
              <a:rPr sz="2000" dirty="0">
                <a:solidFill>
                  <a:srgbClr val="03499E"/>
                </a:solidFill>
                <a:latin typeface="Times New Roman"/>
                <a:cs typeface="Times New Roman"/>
              </a:rPr>
              <a:t>đồng,</a:t>
            </a:r>
            <a:r>
              <a:rPr sz="2000" spc="-35" dirty="0">
                <a:solidFill>
                  <a:srgbClr val="03499E"/>
                </a:solidFill>
                <a:latin typeface="Times New Roman"/>
                <a:cs typeface="Times New Roman"/>
              </a:rPr>
              <a:t> </a:t>
            </a:r>
            <a:r>
              <a:rPr sz="2000" dirty="0">
                <a:solidFill>
                  <a:srgbClr val="03499E"/>
                </a:solidFill>
                <a:latin typeface="Times New Roman"/>
                <a:cs typeface="Times New Roman"/>
              </a:rPr>
              <a:t>các</a:t>
            </a:r>
            <a:r>
              <a:rPr sz="2000" spc="-20" dirty="0">
                <a:solidFill>
                  <a:srgbClr val="03499E"/>
                </a:solidFill>
                <a:latin typeface="Times New Roman"/>
                <a:cs typeface="Times New Roman"/>
              </a:rPr>
              <a:t> </a:t>
            </a:r>
            <a:r>
              <a:rPr sz="2000" dirty="0">
                <a:solidFill>
                  <a:srgbClr val="03499E"/>
                </a:solidFill>
                <a:latin typeface="Times New Roman"/>
                <a:cs typeface="Times New Roman"/>
              </a:rPr>
              <a:t>bên</a:t>
            </a:r>
            <a:r>
              <a:rPr sz="2000" spc="-5" dirty="0">
                <a:solidFill>
                  <a:srgbClr val="03499E"/>
                </a:solidFill>
                <a:latin typeface="Times New Roman"/>
                <a:cs typeface="Times New Roman"/>
              </a:rPr>
              <a:t> </a:t>
            </a:r>
            <a:r>
              <a:rPr sz="2000" dirty="0">
                <a:solidFill>
                  <a:srgbClr val="03499E"/>
                </a:solidFill>
                <a:latin typeface="Times New Roman"/>
                <a:cs typeface="Times New Roman"/>
              </a:rPr>
              <a:t>tham</a:t>
            </a:r>
            <a:r>
              <a:rPr sz="2000" spc="-20" dirty="0">
                <a:solidFill>
                  <a:srgbClr val="03499E"/>
                </a:solidFill>
                <a:latin typeface="Times New Roman"/>
                <a:cs typeface="Times New Roman"/>
              </a:rPr>
              <a:t> </a:t>
            </a:r>
            <a:r>
              <a:rPr sz="2000" dirty="0">
                <a:solidFill>
                  <a:srgbClr val="03499E"/>
                </a:solidFill>
                <a:latin typeface="Times New Roman"/>
                <a:cs typeface="Times New Roman"/>
              </a:rPr>
              <a:t>gia</a:t>
            </a:r>
            <a:r>
              <a:rPr sz="2000" spc="-15" dirty="0">
                <a:solidFill>
                  <a:srgbClr val="03499E"/>
                </a:solidFill>
                <a:latin typeface="Times New Roman"/>
                <a:cs typeface="Times New Roman"/>
              </a:rPr>
              <a:t> </a:t>
            </a:r>
            <a:r>
              <a:rPr sz="2000" dirty="0">
                <a:solidFill>
                  <a:srgbClr val="03499E"/>
                </a:solidFill>
                <a:latin typeface="Times New Roman"/>
                <a:cs typeface="Times New Roman"/>
              </a:rPr>
              <a:t>thương</a:t>
            </a:r>
            <a:r>
              <a:rPr sz="2000" spc="-35" dirty="0">
                <a:solidFill>
                  <a:srgbClr val="03499E"/>
                </a:solidFill>
                <a:latin typeface="Times New Roman"/>
                <a:cs typeface="Times New Roman"/>
              </a:rPr>
              <a:t> </a:t>
            </a:r>
            <a:r>
              <a:rPr sz="2000" dirty="0">
                <a:solidFill>
                  <a:srgbClr val="03499E"/>
                </a:solidFill>
                <a:latin typeface="Times New Roman"/>
                <a:cs typeface="Times New Roman"/>
              </a:rPr>
              <a:t>thảo</a:t>
            </a:r>
            <a:r>
              <a:rPr sz="2000" spc="-5" dirty="0">
                <a:solidFill>
                  <a:srgbClr val="03499E"/>
                </a:solidFill>
                <a:latin typeface="Times New Roman"/>
                <a:cs typeface="Times New Roman"/>
              </a:rPr>
              <a:t> </a:t>
            </a:r>
            <a:r>
              <a:rPr sz="2000" dirty="0">
                <a:solidFill>
                  <a:srgbClr val="03499E"/>
                </a:solidFill>
                <a:latin typeface="Times New Roman"/>
                <a:cs typeface="Times New Roman"/>
              </a:rPr>
              <a:t>tiến</a:t>
            </a:r>
            <a:r>
              <a:rPr sz="2000" spc="-5" dirty="0">
                <a:solidFill>
                  <a:srgbClr val="03499E"/>
                </a:solidFill>
                <a:latin typeface="Times New Roman"/>
                <a:cs typeface="Times New Roman"/>
              </a:rPr>
              <a:t> </a:t>
            </a:r>
            <a:r>
              <a:rPr sz="2000" spc="-20" dirty="0">
                <a:solidFill>
                  <a:srgbClr val="03499E"/>
                </a:solidFill>
                <a:latin typeface="Times New Roman"/>
                <a:cs typeface="Times New Roman"/>
              </a:rPr>
              <a:t>hành </a:t>
            </a:r>
            <a:r>
              <a:rPr sz="2000" dirty="0">
                <a:solidFill>
                  <a:srgbClr val="03499E"/>
                </a:solidFill>
                <a:latin typeface="Times New Roman"/>
                <a:cs typeface="Times New Roman"/>
              </a:rPr>
              <a:t>hoàn</a:t>
            </a:r>
            <a:r>
              <a:rPr sz="2000" spc="-15" dirty="0">
                <a:solidFill>
                  <a:srgbClr val="03499E"/>
                </a:solidFill>
                <a:latin typeface="Times New Roman"/>
                <a:cs typeface="Times New Roman"/>
              </a:rPr>
              <a:t> </a:t>
            </a:r>
            <a:r>
              <a:rPr sz="2000" dirty="0">
                <a:solidFill>
                  <a:srgbClr val="03499E"/>
                </a:solidFill>
                <a:latin typeface="Times New Roman"/>
                <a:cs typeface="Times New Roman"/>
              </a:rPr>
              <a:t>thiện</a:t>
            </a:r>
            <a:r>
              <a:rPr sz="2000" spc="-15" dirty="0">
                <a:solidFill>
                  <a:srgbClr val="03499E"/>
                </a:solidFill>
                <a:latin typeface="Times New Roman"/>
                <a:cs typeface="Times New Roman"/>
              </a:rPr>
              <a:t> </a:t>
            </a:r>
            <a:r>
              <a:rPr sz="2000" dirty="0">
                <a:solidFill>
                  <a:srgbClr val="03499E"/>
                </a:solidFill>
                <a:latin typeface="Times New Roman"/>
                <a:cs typeface="Times New Roman"/>
              </a:rPr>
              <a:t>dự</a:t>
            </a:r>
            <a:r>
              <a:rPr sz="2000" spc="5" dirty="0">
                <a:solidFill>
                  <a:srgbClr val="03499E"/>
                </a:solidFill>
                <a:latin typeface="Times New Roman"/>
                <a:cs typeface="Times New Roman"/>
              </a:rPr>
              <a:t> </a:t>
            </a:r>
            <a:r>
              <a:rPr sz="2000" dirty="0">
                <a:solidFill>
                  <a:srgbClr val="03499E"/>
                </a:solidFill>
                <a:latin typeface="Times New Roman"/>
                <a:cs typeface="Times New Roman"/>
              </a:rPr>
              <a:t>thảo</a:t>
            </a:r>
            <a:r>
              <a:rPr sz="2000" spc="-10" dirty="0">
                <a:solidFill>
                  <a:srgbClr val="03499E"/>
                </a:solidFill>
                <a:latin typeface="Times New Roman"/>
                <a:cs typeface="Times New Roman"/>
              </a:rPr>
              <a:t> </a:t>
            </a:r>
            <a:r>
              <a:rPr sz="2000" dirty="0">
                <a:solidFill>
                  <a:srgbClr val="03499E"/>
                </a:solidFill>
                <a:latin typeface="Times New Roman"/>
                <a:cs typeface="Times New Roman"/>
              </a:rPr>
              <a:t>văn bản</a:t>
            </a:r>
            <a:r>
              <a:rPr sz="2000" spc="-10" dirty="0">
                <a:solidFill>
                  <a:srgbClr val="03499E"/>
                </a:solidFill>
                <a:latin typeface="Times New Roman"/>
                <a:cs typeface="Times New Roman"/>
              </a:rPr>
              <a:t> </a:t>
            </a:r>
            <a:r>
              <a:rPr sz="2000" dirty="0">
                <a:solidFill>
                  <a:srgbClr val="03499E"/>
                </a:solidFill>
                <a:latin typeface="Times New Roman"/>
                <a:cs typeface="Times New Roman"/>
              </a:rPr>
              <a:t>hợp</a:t>
            </a:r>
            <a:r>
              <a:rPr sz="2000" spc="-10" dirty="0">
                <a:solidFill>
                  <a:srgbClr val="03499E"/>
                </a:solidFill>
                <a:latin typeface="Times New Roman"/>
                <a:cs typeface="Times New Roman"/>
              </a:rPr>
              <a:t> </a:t>
            </a:r>
            <a:r>
              <a:rPr sz="2000" dirty="0">
                <a:solidFill>
                  <a:srgbClr val="03499E"/>
                </a:solidFill>
                <a:latin typeface="Times New Roman"/>
                <a:cs typeface="Times New Roman"/>
              </a:rPr>
              <a:t>đồng;</a:t>
            </a:r>
            <a:r>
              <a:rPr sz="2000" spc="-20" dirty="0">
                <a:solidFill>
                  <a:srgbClr val="03499E"/>
                </a:solidFill>
                <a:latin typeface="Times New Roman"/>
                <a:cs typeface="Times New Roman"/>
              </a:rPr>
              <a:t> </a:t>
            </a:r>
            <a:r>
              <a:rPr sz="2000" dirty="0">
                <a:solidFill>
                  <a:srgbClr val="03499E"/>
                </a:solidFill>
                <a:latin typeface="Times New Roman"/>
                <a:cs typeface="Times New Roman"/>
              </a:rPr>
              <a:t>điều</a:t>
            </a:r>
            <a:r>
              <a:rPr sz="2000" spc="-15" dirty="0">
                <a:solidFill>
                  <a:srgbClr val="03499E"/>
                </a:solidFill>
                <a:latin typeface="Times New Roman"/>
                <a:cs typeface="Times New Roman"/>
              </a:rPr>
              <a:t> </a:t>
            </a:r>
            <a:r>
              <a:rPr sz="2000" dirty="0">
                <a:solidFill>
                  <a:srgbClr val="03499E"/>
                </a:solidFill>
                <a:latin typeface="Times New Roman"/>
                <a:cs typeface="Times New Roman"/>
              </a:rPr>
              <a:t>kiện</a:t>
            </a:r>
            <a:r>
              <a:rPr sz="2000" spc="5" dirty="0">
                <a:solidFill>
                  <a:srgbClr val="03499E"/>
                </a:solidFill>
                <a:latin typeface="Times New Roman"/>
                <a:cs typeface="Times New Roman"/>
              </a:rPr>
              <a:t> </a:t>
            </a:r>
            <a:r>
              <a:rPr sz="2000" dirty="0">
                <a:solidFill>
                  <a:srgbClr val="03499E"/>
                </a:solidFill>
                <a:latin typeface="Times New Roman"/>
                <a:cs typeface="Times New Roman"/>
              </a:rPr>
              <a:t>cụ</a:t>
            </a:r>
            <a:r>
              <a:rPr sz="2000" spc="-5" dirty="0">
                <a:solidFill>
                  <a:srgbClr val="03499E"/>
                </a:solidFill>
                <a:latin typeface="Times New Roman"/>
                <a:cs typeface="Times New Roman"/>
              </a:rPr>
              <a:t> </a:t>
            </a:r>
            <a:r>
              <a:rPr sz="2000" dirty="0">
                <a:solidFill>
                  <a:srgbClr val="03499E"/>
                </a:solidFill>
                <a:latin typeface="Times New Roman"/>
                <a:cs typeface="Times New Roman"/>
              </a:rPr>
              <a:t>thể</a:t>
            </a:r>
            <a:r>
              <a:rPr sz="2000" spc="-5" dirty="0">
                <a:solidFill>
                  <a:srgbClr val="03499E"/>
                </a:solidFill>
                <a:latin typeface="Times New Roman"/>
                <a:cs typeface="Times New Roman"/>
              </a:rPr>
              <a:t> </a:t>
            </a:r>
            <a:r>
              <a:rPr sz="2000" dirty="0">
                <a:solidFill>
                  <a:srgbClr val="03499E"/>
                </a:solidFill>
                <a:latin typeface="Times New Roman"/>
                <a:cs typeface="Times New Roman"/>
              </a:rPr>
              <a:t>của hợp</a:t>
            </a:r>
            <a:r>
              <a:rPr sz="2000" spc="-5" dirty="0">
                <a:solidFill>
                  <a:srgbClr val="03499E"/>
                </a:solidFill>
                <a:latin typeface="Times New Roman"/>
                <a:cs typeface="Times New Roman"/>
              </a:rPr>
              <a:t> </a:t>
            </a:r>
            <a:r>
              <a:rPr sz="2000" dirty="0">
                <a:solidFill>
                  <a:srgbClr val="03499E"/>
                </a:solidFill>
                <a:latin typeface="Times New Roman"/>
                <a:cs typeface="Times New Roman"/>
              </a:rPr>
              <a:t>đồng,</a:t>
            </a:r>
            <a:r>
              <a:rPr sz="2000" spc="-40" dirty="0">
                <a:solidFill>
                  <a:srgbClr val="03499E"/>
                </a:solidFill>
                <a:latin typeface="Times New Roman"/>
                <a:cs typeface="Times New Roman"/>
              </a:rPr>
              <a:t> </a:t>
            </a:r>
            <a:r>
              <a:rPr sz="2000" dirty="0">
                <a:solidFill>
                  <a:srgbClr val="03499E"/>
                </a:solidFill>
                <a:latin typeface="Times New Roman"/>
                <a:cs typeface="Times New Roman"/>
              </a:rPr>
              <a:t>phụ</a:t>
            </a:r>
            <a:r>
              <a:rPr sz="2000" spc="-10" dirty="0">
                <a:solidFill>
                  <a:srgbClr val="03499E"/>
                </a:solidFill>
                <a:latin typeface="Times New Roman"/>
                <a:cs typeface="Times New Roman"/>
              </a:rPr>
              <a:t> </a:t>
            </a:r>
            <a:r>
              <a:rPr sz="2000" dirty="0">
                <a:solidFill>
                  <a:srgbClr val="03499E"/>
                </a:solidFill>
                <a:latin typeface="Times New Roman"/>
                <a:cs typeface="Times New Roman"/>
              </a:rPr>
              <a:t>lục</a:t>
            </a:r>
            <a:r>
              <a:rPr sz="2000" spc="-5" dirty="0">
                <a:solidFill>
                  <a:srgbClr val="03499E"/>
                </a:solidFill>
                <a:latin typeface="Times New Roman"/>
                <a:cs typeface="Times New Roman"/>
              </a:rPr>
              <a:t> </a:t>
            </a:r>
            <a:r>
              <a:rPr sz="2000" spc="-25" dirty="0">
                <a:solidFill>
                  <a:srgbClr val="03499E"/>
                </a:solidFill>
                <a:latin typeface="Times New Roman"/>
                <a:cs typeface="Times New Roman"/>
              </a:rPr>
              <a:t>hợp </a:t>
            </a:r>
            <a:r>
              <a:rPr sz="2000" dirty="0">
                <a:solidFill>
                  <a:srgbClr val="03499E"/>
                </a:solidFill>
                <a:latin typeface="Times New Roman"/>
                <a:cs typeface="Times New Roman"/>
              </a:rPr>
              <a:t>đồng</a:t>
            </a:r>
            <a:r>
              <a:rPr sz="2000" spc="-30" dirty="0">
                <a:solidFill>
                  <a:srgbClr val="03499E"/>
                </a:solidFill>
                <a:latin typeface="Times New Roman"/>
                <a:cs typeface="Times New Roman"/>
              </a:rPr>
              <a:t> </a:t>
            </a:r>
            <a:r>
              <a:rPr sz="2000" dirty="0">
                <a:solidFill>
                  <a:srgbClr val="03499E"/>
                </a:solidFill>
                <a:latin typeface="Times New Roman"/>
                <a:cs typeface="Times New Roman"/>
              </a:rPr>
              <a:t>gồm</a:t>
            </a:r>
            <a:r>
              <a:rPr sz="2000" spc="-25" dirty="0">
                <a:solidFill>
                  <a:srgbClr val="03499E"/>
                </a:solidFill>
                <a:latin typeface="Times New Roman"/>
                <a:cs typeface="Times New Roman"/>
              </a:rPr>
              <a:t> </a:t>
            </a:r>
            <a:r>
              <a:rPr sz="2000" dirty="0">
                <a:solidFill>
                  <a:srgbClr val="03499E"/>
                </a:solidFill>
                <a:latin typeface="Times New Roman"/>
                <a:cs typeface="Times New Roman"/>
              </a:rPr>
              <a:t>danh</a:t>
            </a:r>
            <a:r>
              <a:rPr sz="2000" spc="-20" dirty="0">
                <a:solidFill>
                  <a:srgbClr val="03499E"/>
                </a:solidFill>
                <a:latin typeface="Times New Roman"/>
                <a:cs typeface="Times New Roman"/>
              </a:rPr>
              <a:t> </a:t>
            </a:r>
            <a:r>
              <a:rPr sz="2000" dirty="0">
                <a:solidFill>
                  <a:srgbClr val="03499E"/>
                </a:solidFill>
                <a:latin typeface="Times New Roman"/>
                <a:cs typeface="Times New Roman"/>
              </a:rPr>
              <a:t>mục chi</a:t>
            </a:r>
            <a:r>
              <a:rPr sz="2000" spc="-15" dirty="0">
                <a:solidFill>
                  <a:srgbClr val="03499E"/>
                </a:solidFill>
                <a:latin typeface="Times New Roman"/>
                <a:cs typeface="Times New Roman"/>
              </a:rPr>
              <a:t> </a:t>
            </a:r>
            <a:r>
              <a:rPr sz="2000" dirty="0">
                <a:solidFill>
                  <a:srgbClr val="03499E"/>
                </a:solidFill>
                <a:latin typeface="Times New Roman"/>
                <a:cs typeface="Times New Roman"/>
              </a:rPr>
              <a:t>tiết</a:t>
            </a:r>
            <a:r>
              <a:rPr sz="2000" spc="5" dirty="0">
                <a:solidFill>
                  <a:srgbClr val="03499E"/>
                </a:solidFill>
                <a:latin typeface="Times New Roman"/>
                <a:cs typeface="Times New Roman"/>
              </a:rPr>
              <a:t> </a:t>
            </a:r>
            <a:r>
              <a:rPr sz="2000" dirty="0">
                <a:solidFill>
                  <a:srgbClr val="03499E"/>
                </a:solidFill>
                <a:latin typeface="Times New Roman"/>
                <a:cs typeface="Times New Roman"/>
              </a:rPr>
              <a:t>về</a:t>
            </a:r>
            <a:r>
              <a:rPr sz="2000" spc="-10" dirty="0">
                <a:solidFill>
                  <a:srgbClr val="03499E"/>
                </a:solidFill>
                <a:latin typeface="Times New Roman"/>
                <a:cs typeface="Times New Roman"/>
              </a:rPr>
              <a:t> </a:t>
            </a:r>
            <a:r>
              <a:rPr sz="2000" dirty="0">
                <a:solidFill>
                  <a:srgbClr val="03499E"/>
                </a:solidFill>
                <a:latin typeface="Times New Roman"/>
                <a:cs typeface="Times New Roman"/>
              </a:rPr>
              <a:t>phạm</a:t>
            </a:r>
            <a:r>
              <a:rPr sz="2000" spc="-30" dirty="0">
                <a:solidFill>
                  <a:srgbClr val="03499E"/>
                </a:solidFill>
                <a:latin typeface="Times New Roman"/>
                <a:cs typeface="Times New Roman"/>
              </a:rPr>
              <a:t> </a:t>
            </a:r>
            <a:r>
              <a:rPr sz="2000" dirty="0">
                <a:solidFill>
                  <a:srgbClr val="03499E"/>
                </a:solidFill>
                <a:latin typeface="Times New Roman"/>
                <a:cs typeface="Times New Roman"/>
              </a:rPr>
              <a:t>vi</a:t>
            </a:r>
            <a:r>
              <a:rPr sz="2000" spc="-15" dirty="0">
                <a:solidFill>
                  <a:srgbClr val="03499E"/>
                </a:solidFill>
                <a:latin typeface="Times New Roman"/>
                <a:cs typeface="Times New Roman"/>
              </a:rPr>
              <a:t> </a:t>
            </a:r>
            <a:r>
              <a:rPr sz="2000" dirty="0">
                <a:solidFill>
                  <a:srgbClr val="03499E"/>
                </a:solidFill>
                <a:latin typeface="Times New Roman"/>
                <a:cs typeface="Times New Roman"/>
              </a:rPr>
              <a:t>công</a:t>
            </a:r>
            <a:r>
              <a:rPr sz="2000" spc="-15" dirty="0">
                <a:solidFill>
                  <a:srgbClr val="03499E"/>
                </a:solidFill>
                <a:latin typeface="Times New Roman"/>
                <a:cs typeface="Times New Roman"/>
              </a:rPr>
              <a:t> </a:t>
            </a:r>
            <a:r>
              <a:rPr sz="2000" dirty="0">
                <a:solidFill>
                  <a:srgbClr val="03499E"/>
                </a:solidFill>
                <a:latin typeface="Times New Roman"/>
                <a:cs typeface="Times New Roman"/>
              </a:rPr>
              <a:t>việc,</a:t>
            </a:r>
            <a:r>
              <a:rPr sz="2000" spc="-10" dirty="0">
                <a:solidFill>
                  <a:srgbClr val="03499E"/>
                </a:solidFill>
                <a:latin typeface="Times New Roman"/>
                <a:cs typeface="Times New Roman"/>
              </a:rPr>
              <a:t> </a:t>
            </a:r>
            <a:r>
              <a:rPr sz="2000" dirty="0">
                <a:solidFill>
                  <a:srgbClr val="03499E"/>
                </a:solidFill>
                <a:latin typeface="Times New Roman"/>
                <a:cs typeface="Times New Roman"/>
              </a:rPr>
              <a:t>biểu</a:t>
            </a:r>
            <a:r>
              <a:rPr sz="2000" spc="-20" dirty="0">
                <a:solidFill>
                  <a:srgbClr val="03499E"/>
                </a:solidFill>
                <a:latin typeface="Times New Roman"/>
                <a:cs typeface="Times New Roman"/>
              </a:rPr>
              <a:t> </a:t>
            </a:r>
            <a:r>
              <a:rPr sz="2000" dirty="0">
                <a:solidFill>
                  <a:srgbClr val="03499E"/>
                </a:solidFill>
                <a:latin typeface="Times New Roman"/>
                <a:cs typeface="Times New Roman"/>
              </a:rPr>
              <a:t>giá,</a:t>
            </a:r>
            <a:r>
              <a:rPr sz="2000" spc="-10" dirty="0">
                <a:solidFill>
                  <a:srgbClr val="03499E"/>
                </a:solidFill>
                <a:latin typeface="Times New Roman"/>
                <a:cs typeface="Times New Roman"/>
              </a:rPr>
              <a:t> </a:t>
            </a:r>
            <a:r>
              <a:rPr sz="2000" dirty="0">
                <a:solidFill>
                  <a:srgbClr val="03499E"/>
                </a:solidFill>
                <a:latin typeface="Times New Roman"/>
                <a:cs typeface="Times New Roman"/>
              </a:rPr>
              <a:t>tiến độ</a:t>
            </a:r>
            <a:r>
              <a:rPr sz="2000" spc="-15" dirty="0">
                <a:solidFill>
                  <a:srgbClr val="03499E"/>
                </a:solidFill>
                <a:latin typeface="Times New Roman"/>
                <a:cs typeface="Times New Roman"/>
              </a:rPr>
              <a:t> </a:t>
            </a:r>
            <a:r>
              <a:rPr sz="2000" dirty="0">
                <a:solidFill>
                  <a:srgbClr val="03499E"/>
                </a:solidFill>
                <a:latin typeface="Times New Roman"/>
                <a:cs typeface="Times New Roman"/>
              </a:rPr>
              <a:t>thực</a:t>
            </a:r>
            <a:r>
              <a:rPr sz="2000" spc="-10" dirty="0">
                <a:solidFill>
                  <a:srgbClr val="03499E"/>
                </a:solidFill>
                <a:latin typeface="Times New Roman"/>
                <a:cs typeface="Times New Roman"/>
              </a:rPr>
              <a:t> </a:t>
            </a:r>
            <a:r>
              <a:rPr sz="2000" spc="-20" dirty="0">
                <a:solidFill>
                  <a:srgbClr val="03499E"/>
                </a:solidFill>
                <a:latin typeface="Times New Roman"/>
                <a:cs typeface="Times New Roman"/>
              </a:rPr>
              <a:t>hiện</a:t>
            </a:r>
            <a:r>
              <a:rPr sz="2000" spc="500" dirty="0">
                <a:solidFill>
                  <a:srgbClr val="03499E"/>
                </a:solidFill>
                <a:latin typeface="Times New Roman"/>
                <a:cs typeface="Times New Roman"/>
              </a:rPr>
              <a:t> </a:t>
            </a:r>
            <a:r>
              <a:rPr sz="2000" dirty="0">
                <a:solidFill>
                  <a:srgbClr val="03499E"/>
                </a:solidFill>
                <a:latin typeface="Times New Roman"/>
                <a:cs typeface="Times New Roman"/>
              </a:rPr>
              <a:t>(nếu</a:t>
            </a:r>
            <a:r>
              <a:rPr sz="2000" spc="-10" dirty="0">
                <a:solidFill>
                  <a:srgbClr val="03499E"/>
                </a:solidFill>
                <a:latin typeface="Times New Roman"/>
                <a:cs typeface="Times New Roman"/>
              </a:rPr>
              <a:t> </a:t>
            </a:r>
            <a:r>
              <a:rPr sz="2000" spc="-25" dirty="0">
                <a:solidFill>
                  <a:srgbClr val="03499E"/>
                </a:solidFill>
                <a:latin typeface="Times New Roman"/>
                <a:cs typeface="Times New Roman"/>
              </a:rPr>
              <a:t>có)</a:t>
            </a:r>
            <a:endParaRPr sz="2000">
              <a:latin typeface="Times New Roman"/>
              <a:cs typeface="Times New Roman"/>
            </a:endParaRPr>
          </a:p>
        </p:txBody>
      </p:sp>
      <p:grpSp>
        <p:nvGrpSpPr>
          <p:cNvPr id="18" name="object 18"/>
          <p:cNvGrpSpPr/>
          <p:nvPr/>
        </p:nvGrpSpPr>
        <p:grpSpPr>
          <a:xfrm>
            <a:off x="2740151" y="6644638"/>
            <a:ext cx="8740140" cy="106680"/>
            <a:chOff x="2740151" y="6644638"/>
            <a:chExt cx="8740140" cy="106680"/>
          </a:xfrm>
        </p:grpSpPr>
        <p:pic>
          <p:nvPicPr>
            <p:cNvPr id="19" name="object 19"/>
            <p:cNvPicPr/>
            <p:nvPr/>
          </p:nvPicPr>
          <p:blipFill>
            <a:blip r:embed="rId6" cstate="print"/>
            <a:stretch>
              <a:fillRect/>
            </a:stretch>
          </p:blipFill>
          <p:spPr>
            <a:xfrm>
              <a:off x="2740151" y="6644638"/>
              <a:ext cx="8740140" cy="106616"/>
            </a:xfrm>
            <a:prstGeom prst="rect">
              <a:avLst/>
            </a:prstGeom>
          </p:spPr>
        </p:pic>
        <p:sp>
          <p:nvSpPr>
            <p:cNvPr id="20" name="object 20"/>
            <p:cNvSpPr/>
            <p:nvPr/>
          </p:nvSpPr>
          <p:spPr>
            <a:xfrm>
              <a:off x="2782442" y="6679920"/>
              <a:ext cx="8648065" cy="0"/>
            </a:xfrm>
            <a:custGeom>
              <a:avLst/>
              <a:gdLst/>
              <a:ahLst/>
              <a:cxnLst/>
              <a:rect l="l" t="t" r="r" b="b"/>
              <a:pathLst>
                <a:path w="8648065">
                  <a:moveTo>
                    <a:pt x="0" y="0"/>
                  </a:moveTo>
                  <a:lnTo>
                    <a:pt x="8647557" y="0"/>
                  </a:lnTo>
                </a:path>
              </a:pathLst>
            </a:custGeom>
            <a:ln w="25400">
              <a:solidFill>
                <a:srgbClr val="2A5F9E"/>
              </a:solidFill>
            </a:ln>
          </p:spPr>
          <p:txBody>
            <a:bodyPr wrap="square" lIns="0" tIns="0" rIns="0" bIns="0" rtlCol="0"/>
            <a:lstStyle/>
            <a:p>
              <a:endParaRPr/>
            </a:p>
          </p:txBody>
        </p:sp>
      </p:grpSp>
      <p:sp>
        <p:nvSpPr>
          <p:cNvPr id="21" name="object 21"/>
          <p:cNvSpPr txBox="1">
            <a:spLocks noGrp="1"/>
          </p:cNvSpPr>
          <p:nvPr>
            <p:ph type="title"/>
          </p:nvPr>
        </p:nvSpPr>
        <p:spPr>
          <a:prstGeom prst="rect">
            <a:avLst/>
          </a:prstGeom>
        </p:spPr>
        <p:txBody>
          <a:bodyPr vert="horz" wrap="square" lIns="0" tIns="123571" rIns="0" bIns="0" rtlCol="0">
            <a:spAutoFit/>
          </a:bodyPr>
          <a:lstStyle/>
          <a:p>
            <a:pPr marL="1098550">
              <a:lnSpc>
                <a:spcPct val="100000"/>
              </a:lnSpc>
              <a:spcBef>
                <a:spcPts val="100"/>
              </a:spcBef>
            </a:pPr>
            <a:r>
              <a:rPr dirty="0"/>
              <a:t>Quy</a:t>
            </a:r>
            <a:r>
              <a:rPr spc="-25" dirty="0"/>
              <a:t> </a:t>
            </a:r>
            <a:r>
              <a:rPr dirty="0"/>
              <a:t>trình:</a:t>
            </a:r>
            <a:r>
              <a:rPr spc="-30" dirty="0"/>
              <a:t> </a:t>
            </a:r>
            <a:r>
              <a:rPr dirty="0"/>
              <a:t>1</a:t>
            </a:r>
            <a:r>
              <a:rPr spc="-20" dirty="0"/>
              <a:t> </a:t>
            </a:r>
            <a:r>
              <a:rPr dirty="0"/>
              <a:t>giai</a:t>
            </a:r>
            <a:r>
              <a:rPr spc="-35" dirty="0"/>
              <a:t> </a:t>
            </a:r>
            <a:r>
              <a:rPr dirty="0"/>
              <a:t>đoạn,</a:t>
            </a:r>
            <a:r>
              <a:rPr spc="-20" dirty="0"/>
              <a:t> </a:t>
            </a:r>
            <a:r>
              <a:rPr dirty="0"/>
              <a:t>2</a:t>
            </a:r>
            <a:r>
              <a:rPr spc="-20" dirty="0"/>
              <a:t> </a:t>
            </a:r>
            <a:r>
              <a:rPr dirty="0"/>
              <a:t>túi</a:t>
            </a:r>
            <a:r>
              <a:rPr spc="-25" dirty="0"/>
              <a:t> </a:t>
            </a:r>
            <a:r>
              <a:rPr dirty="0"/>
              <a:t>hồ</a:t>
            </a:r>
            <a:r>
              <a:rPr spc="-15" dirty="0"/>
              <a:t> </a:t>
            </a:r>
            <a:r>
              <a:rPr dirty="0"/>
              <a:t>sơ</a:t>
            </a:r>
            <a:r>
              <a:rPr spc="-30" dirty="0"/>
              <a:t> </a:t>
            </a:r>
            <a:r>
              <a:rPr dirty="0"/>
              <a:t>gói</a:t>
            </a:r>
            <a:r>
              <a:rPr spc="-20" dirty="0"/>
              <a:t> </a:t>
            </a:r>
            <a:r>
              <a:rPr dirty="0"/>
              <a:t>thầu</a:t>
            </a:r>
            <a:r>
              <a:rPr spc="-25" dirty="0"/>
              <a:t> </a:t>
            </a:r>
            <a:r>
              <a:rPr dirty="0"/>
              <a:t>HH,</a:t>
            </a:r>
            <a:r>
              <a:rPr spc="-40" dirty="0"/>
              <a:t> </a:t>
            </a:r>
            <a:r>
              <a:rPr dirty="0"/>
              <a:t>XL,</a:t>
            </a:r>
            <a:r>
              <a:rPr spc="-15" dirty="0"/>
              <a:t> </a:t>
            </a:r>
            <a:r>
              <a:rPr spc="-70" dirty="0"/>
              <a:t>PTV,</a:t>
            </a:r>
            <a:r>
              <a:rPr spc="-15" dirty="0"/>
              <a:t> </a:t>
            </a:r>
            <a:r>
              <a:rPr spc="-25" dirty="0"/>
              <a:t>HH</a:t>
            </a:r>
          </a:p>
        </p:txBody>
      </p:sp>
      <p:sp>
        <p:nvSpPr>
          <p:cNvPr id="22" name="object 22"/>
          <p:cNvSpPr txBox="1"/>
          <p:nvPr/>
        </p:nvSpPr>
        <p:spPr>
          <a:xfrm>
            <a:off x="11021568" y="6434439"/>
            <a:ext cx="291465" cy="212090"/>
          </a:xfrm>
          <a:prstGeom prst="rect">
            <a:avLst/>
          </a:prstGeom>
        </p:spPr>
        <p:txBody>
          <a:bodyPr vert="horz" wrap="square" lIns="0" tIns="7620" rIns="0" bIns="0" rtlCol="0">
            <a:spAutoFit/>
          </a:bodyPr>
          <a:lstStyle/>
          <a:p>
            <a:pPr marL="38100">
              <a:lnSpc>
                <a:spcPct val="100000"/>
              </a:lnSpc>
              <a:spcBef>
                <a:spcPts val="60"/>
              </a:spcBef>
            </a:pPr>
            <a:fld id="{81D60167-4931-47E6-BA6A-407CBD079E47}" type="slidenum">
              <a:rPr sz="1200" spc="-120" dirty="0">
                <a:solidFill>
                  <a:srgbClr val="03499E"/>
                </a:solidFill>
                <a:latin typeface="Verdana"/>
                <a:cs typeface="Verdana"/>
              </a:rPr>
              <a:t>116</a:t>
            </a:fld>
            <a:endParaRPr sz="1200">
              <a:latin typeface="Verdana"/>
              <a:cs typeface="Verdana"/>
            </a:endParaRPr>
          </a:p>
        </p:txBody>
      </p:sp>
      <p:sp>
        <p:nvSpPr>
          <p:cNvPr id="23" name="Slide Number Placeholder 22">
            <a:extLst>
              <a:ext uri="{FF2B5EF4-FFF2-40B4-BE49-F238E27FC236}">
                <a16:creationId xmlns:a16="http://schemas.microsoft.com/office/drawing/2014/main" id="{208988FF-D0DB-E34C-86CC-5F82CEB05E05}"/>
              </a:ext>
            </a:extLst>
          </p:cNvPr>
          <p:cNvSpPr>
            <a:spLocks noGrp="1"/>
          </p:cNvSpPr>
          <p:nvPr>
            <p:ph type="sldNum" sz="quarter" idx="7"/>
          </p:nvPr>
        </p:nvSpPr>
        <p:spPr/>
        <p:txBody>
          <a:bodyPr/>
          <a:lstStyle/>
          <a:p>
            <a:pPr marL="4939665">
              <a:lnSpc>
                <a:spcPts val="1655"/>
              </a:lnSpc>
            </a:pPr>
            <a:fld id="{81D60167-4931-47E6-BA6A-407CBD079E47}" type="slidenum">
              <a:rPr lang="en-US" spc="-25" smtClean="0"/>
              <a:t>116</a:t>
            </a:fld>
            <a:endParaRPr lang="en-US" spc="-25" dirty="0"/>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577595" y="856513"/>
            <a:ext cx="10895330" cy="90170"/>
            <a:chOff x="577595" y="856513"/>
            <a:chExt cx="10895330" cy="90170"/>
          </a:xfrm>
        </p:grpSpPr>
        <p:pic>
          <p:nvPicPr>
            <p:cNvPr id="3" name="object 3"/>
            <p:cNvPicPr/>
            <p:nvPr/>
          </p:nvPicPr>
          <p:blipFill>
            <a:blip r:embed="rId2" cstate="print"/>
            <a:stretch>
              <a:fillRect/>
            </a:stretch>
          </p:blipFill>
          <p:spPr>
            <a:xfrm>
              <a:off x="577595" y="856513"/>
              <a:ext cx="10895076" cy="89763"/>
            </a:xfrm>
            <a:prstGeom prst="rect">
              <a:avLst/>
            </a:prstGeom>
          </p:spPr>
        </p:pic>
        <p:sp>
          <p:nvSpPr>
            <p:cNvPr id="4" name="object 4"/>
            <p:cNvSpPr/>
            <p:nvPr/>
          </p:nvSpPr>
          <p:spPr>
            <a:xfrm>
              <a:off x="620598" y="880745"/>
              <a:ext cx="10809605" cy="0"/>
            </a:xfrm>
            <a:custGeom>
              <a:avLst/>
              <a:gdLst/>
              <a:ahLst/>
              <a:cxnLst/>
              <a:rect l="l" t="t" r="r" b="b"/>
              <a:pathLst>
                <a:path w="10809605">
                  <a:moveTo>
                    <a:pt x="0" y="0"/>
                  </a:moveTo>
                  <a:lnTo>
                    <a:pt x="10809401" y="0"/>
                  </a:lnTo>
                </a:path>
              </a:pathLst>
            </a:custGeom>
            <a:ln w="9525">
              <a:solidFill>
                <a:srgbClr val="24548F"/>
              </a:solidFill>
            </a:ln>
          </p:spPr>
          <p:txBody>
            <a:bodyPr wrap="square" lIns="0" tIns="0" rIns="0" bIns="0" rtlCol="0"/>
            <a:lstStyle/>
            <a:p>
              <a:endParaRPr/>
            </a:p>
          </p:txBody>
        </p:sp>
      </p:grpSp>
      <p:sp>
        <p:nvSpPr>
          <p:cNvPr id="5" name="object 5"/>
          <p:cNvSpPr txBox="1"/>
          <p:nvPr/>
        </p:nvSpPr>
        <p:spPr>
          <a:xfrm>
            <a:off x="680415" y="898017"/>
            <a:ext cx="1880870" cy="563245"/>
          </a:xfrm>
          <a:prstGeom prst="rect">
            <a:avLst/>
          </a:prstGeom>
        </p:spPr>
        <p:txBody>
          <a:bodyPr vert="horz" wrap="square" lIns="0" tIns="53975" rIns="0" bIns="0" rtlCol="0">
            <a:spAutoFit/>
          </a:bodyPr>
          <a:lstStyle/>
          <a:p>
            <a:pPr marL="12700" marR="5080">
              <a:lnSpc>
                <a:spcPts val="1960"/>
              </a:lnSpc>
              <a:spcBef>
                <a:spcPts val="425"/>
              </a:spcBef>
            </a:pPr>
            <a:r>
              <a:rPr sz="1900" b="1" dirty="0">
                <a:solidFill>
                  <a:srgbClr val="03499E"/>
                </a:solidFill>
                <a:latin typeface="Times New Roman"/>
                <a:cs typeface="Times New Roman"/>
              </a:rPr>
              <a:t>THƯƠNG</a:t>
            </a:r>
            <a:r>
              <a:rPr sz="1900" b="1" spc="-110" dirty="0">
                <a:solidFill>
                  <a:srgbClr val="03499E"/>
                </a:solidFill>
                <a:latin typeface="Times New Roman"/>
                <a:cs typeface="Times New Roman"/>
              </a:rPr>
              <a:t> </a:t>
            </a:r>
            <a:r>
              <a:rPr sz="1900" b="1" spc="-20" dirty="0">
                <a:solidFill>
                  <a:srgbClr val="03499E"/>
                </a:solidFill>
                <a:latin typeface="Times New Roman"/>
                <a:cs typeface="Times New Roman"/>
              </a:rPr>
              <a:t>THẢO </a:t>
            </a:r>
            <a:r>
              <a:rPr sz="1900" b="1" dirty="0">
                <a:solidFill>
                  <a:srgbClr val="03499E"/>
                </a:solidFill>
                <a:latin typeface="Times New Roman"/>
                <a:cs typeface="Times New Roman"/>
              </a:rPr>
              <a:t>HĐ</a:t>
            </a:r>
            <a:r>
              <a:rPr sz="1900" b="1" spc="-40" dirty="0">
                <a:solidFill>
                  <a:srgbClr val="03499E"/>
                </a:solidFill>
                <a:latin typeface="Times New Roman"/>
                <a:cs typeface="Times New Roman"/>
              </a:rPr>
              <a:t> </a:t>
            </a:r>
            <a:r>
              <a:rPr sz="1900" b="1" dirty="0">
                <a:solidFill>
                  <a:srgbClr val="03499E"/>
                </a:solidFill>
                <a:latin typeface="Times New Roman"/>
                <a:cs typeface="Times New Roman"/>
              </a:rPr>
              <a:t>(Điều</a:t>
            </a:r>
            <a:r>
              <a:rPr sz="1900" b="1" spc="-30" dirty="0">
                <a:solidFill>
                  <a:srgbClr val="03499E"/>
                </a:solidFill>
                <a:latin typeface="Times New Roman"/>
                <a:cs typeface="Times New Roman"/>
              </a:rPr>
              <a:t> </a:t>
            </a:r>
            <a:r>
              <a:rPr sz="1900" b="1" dirty="0">
                <a:solidFill>
                  <a:srgbClr val="03499E"/>
                </a:solidFill>
                <a:latin typeface="Times New Roman"/>
                <a:cs typeface="Times New Roman"/>
              </a:rPr>
              <a:t>43</a:t>
            </a:r>
            <a:r>
              <a:rPr sz="1900" b="1" spc="-40" dirty="0">
                <a:solidFill>
                  <a:srgbClr val="03499E"/>
                </a:solidFill>
                <a:latin typeface="Times New Roman"/>
                <a:cs typeface="Times New Roman"/>
              </a:rPr>
              <a:t> </a:t>
            </a:r>
            <a:r>
              <a:rPr sz="1900" b="1" spc="-25" dirty="0">
                <a:solidFill>
                  <a:srgbClr val="03499E"/>
                </a:solidFill>
                <a:latin typeface="Times New Roman"/>
                <a:cs typeface="Times New Roman"/>
              </a:rPr>
              <a:t>NĐ)</a:t>
            </a:r>
            <a:endParaRPr sz="1900">
              <a:latin typeface="Times New Roman"/>
              <a:cs typeface="Times New Roman"/>
            </a:endParaRPr>
          </a:p>
        </p:txBody>
      </p:sp>
      <p:sp>
        <p:nvSpPr>
          <p:cNvPr id="6" name="object 6"/>
          <p:cNvSpPr txBox="1"/>
          <p:nvPr/>
        </p:nvSpPr>
        <p:spPr>
          <a:xfrm>
            <a:off x="3004820" y="936752"/>
            <a:ext cx="8368665" cy="2811780"/>
          </a:xfrm>
          <a:prstGeom prst="rect">
            <a:avLst/>
          </a:prstGeom>
        </p:spPr>
        <p:txBody>
          <a:bodyPr vert="horz" wrap="square" lIns="0" tIns="52069" rIns="0" bIns="0" rtlCol="0">
            <a:spAutoFit/>
          </a:bodyPr>
          <a:lstStyle/>
          <a:p>
            <a:pPr marL="12700" marR="5715" algn="just">
              <a:lnSpc>
                <a:spcPct val="86100"/>
              </a:lnSpc>
              <a:spcBef>
                <a:spcPts val="409"/>
              </a:spcBef>
            </a:pPr>
            <a:r>
              <a:rPr sz="1900" dirty="0">
                <a:solidFill>
                  <a:srgbClr val="03499E"/>
                </a:solidFill>
                <a:latin typeface="Times New Roman"/>
                <a:cs typeface="Times New Roman"/>
              </a:rPr>
              <a:t>Sau</a:t>
            </a:r>
            <a:r>
              <a:rPr sz="1900" spc="170" dirty="0">
                <a:solidFill>
                  <a:srgbClr val="03499E"/>
                </a:solidFill>
                <a:latin typeface="Times New Roman"/>
                <a:cs typeface="Times New Roman"/>
              </a:rPr>
              <a:t> </a:t>
            </a:r>
            <a:r>
              <a:rPr sz="1900" dirty="0">
                <a:solidFill>
                  <a:srgbClr val="03499E"/>
                </a:solidFill>
                <a:latin typeface="Times New Roman"/>
                <a:cs typeface="Times New Roman"/>
              </a:rPr>
              <a:t>khi</a:t>
            </a:r>
            <a:r>
              <a:rPr sz="1900" spc="175" dirty="0">
                <a:solidFill>
                  <a:srgbClr val="03499E"/>
                </a:solidFill>
                <a:latin typeface="Times New Roman"/>
                <a:cs typeface="Times New Roman"/>
              </a:rPr>
              <a:t> </a:t>
            </a:r>
            <a:r>
              <a:rPr sz="1900" dirty="0">
                <a:solidFill>
                  <a:srgbClr val="03499E"/>
                </a:solidFill>
                <a:latin typeface="Times New Roman"/>
                <a:cs typeface="Times New Roman"/>
              </a:rPr>
              <a:t>hoàn</a:t>
            </a:r>
            <a:r>
              <a:rPr sz="1900" spc="175" dirty="0">
                <a:solidFill>
                  <a:srgbClr val="03499E"/>
                </a:solidFill>
                <a:latin typeface="Times New Roman"/>
                <a:cs typeface="Times New Roman"/>
              </a:rPr>
              <a:t> </a:t>
            </a:r>
            <a:r>
              <a:rPr sz="1900" dirty="0">
                <a:solidFill>
                  <a:srgbClr val="03499E"/>
                </a:solidFill>
                <a:latin typeface="Times New Roman"/>
                <a:cs typeface="Times New Roman"/>
              </a:rPr>
              <a:t>thành</a:t>
            </a:r>
            <a:r>
              <a:rPr sz="1900" spc="175" dirty="0">
                <a:solidFill>
                  <a:srgbClr val="03499E"/>
                </a:solidFill>
                <a:latin typeface="Times New Roman"/>
                <a:cs typeface="Times New Roman"/>
              </a:rPr>
              <a:t> </a:t>
            </a:r>
            <a:r>
              <a:rPr sz="1900" dirty="0">
                <a:solidFill>
                  <a:srgbClr val="03499E"/>
                </a:solidFill>
                <a:latin typeface="Times New Roman"/>
                <a:cs typeface="Times New Roman"/>
              </a:rPr>
              <a:t>thương</a:t>
            </a:r>
            <a:r>
              <a:rPr sz="1900" spc="175" dirty="0">
                <a:solidFill>
                  <a:srgbClr val="03499E"/>
                </a:solidFill>
                <a:latin typeface="Times New Roman"/>
                <a:cs typeface="Times New Roman"/>
              </a:rPr>
              <a:t> </a:t>
            </a:r>
            <a:r>
              <a:rPr sz="1900" dirty="0">
                <a:solidFill>
                  <a:srgbClr val="03499E"/>
                </a:solidFill>
                <a:latin typeface="Times New Roman"/>
                <a:cs typeface="Times New Roman"/>
              </a:rPr>
              <a:t>thảo</a:t>
            </a:r>
            <a:r>
              <a:rPr sz="1900" spc="175" dirty="0">
                <a:solidFill>
                  <a:srgbClr val="03499E"/>
                </a:solidFill>
                <a:latin typeface="Times New Roman"/>
                <a:cs typeface="Times New Roman"/>
              </a:rPr>
              <a:t> </a:t>
            </a:r>
            <a:r>
              <a:rPr sz="1900" dirty="0">
                <a:solidFill>
                  <a:srgbClr val="03499E"/>
                </a:solidFill>
                <a:latin typeface="Times New Roman"/>
                <a:cs typeface="Times New Roman"/>
              </a:rPr>
              <a:t>hợp</a:t>
            </a:r>
            <a:r>
              <a:rPr sz="1900" spc="180" dirty="0">
                <a:solidFill>
                  <a:srgbClr val="03499E"/>
                </a:solidFill>
                <a:latin typeface="Times New Roman"/>
                <a:cs typeface="Times New Roman"/>
              </a:rPr>
              <a:t> </a:t>
            </a:r>
            <a:r>
              <a:rPr sz="1900" dirty="0">
                <a:solidFill>
                  <a:srgbClr val="03499E"/>
                </a:solidFill>
                <a:latin typeface="Times New Roman"/>
                <a:cs typeface="Times New Roman"/>
              </a:rPr>
              <a:t>đồng,</a:t>
            </a:r>
            <a:r>
              <a:rPr sz="1900" spc="180" dirty="0">
                <a:solidFill>
                  <a:srgbClr val="03499E"/>
                </a:solidFill>
                <a:latin typeface="Times New Roman"/>
                <a:cs typeface="Times New Roman"/>
              </a:rPr>
              <a:t> </a:t>
            </a:r>
            <a:r>
              <a:rPr sz="1900" dirty="0">
                <a:solidFill>
                  <a:srgbClr val="03499E"/>
                </a:solidFill>
                <a:latin typeface="Times New Roman"/>
                <a:cs typeface="Times New Roman"/>
              </a:rPr>
              <a:t>BMT</a:t>
            </a:r>
            <a:r>
              <a:rPr sz="1900" spc="140" dirty="0">
                <a:solidFill>
                  <a:srgbClr val="03499E"/>
                </a:solidFill>
                <a:latin typeface="Times New Roman"/>
                <a:cs typeface="Times New Roman"/>
              </a:rPr>
              <a:t> </a:t>
            </a:r>
            <a:r>
              <a:rPr sz="1900" dirty="0">
                <a:solidFill>
                  <a:srgbClr val="03499E"/>
                </a:solidFill>
                <a:latin typeface="Times New Roman"/>
                <a:cs typeface="Times New Roman"/>
              </a:rPr>
              <a:t>lập</a:t>
            </a:r>
            <a:r>
              <a:rPr sz="1900" spc="175" dirty="0">
                <a:solidFill>
                  <a:srgbClr val="03499E"/>
                </a:solidFill>
                <a:latin typeface="Times New Roman"/>
                <a:cs typeface="Times New Roman"/>
              </a:rPr>
              <a:t> </a:t>
            </a:r>
            <a:r>
              <a:rPr sz="1900" dirty="0">
                <a:solidFill>
                  <a:srgbClr val="03499E"/>
                </a:solidFill>
                <a:latin typeface="Times New Roman"/>
                <a:cs typeface="Times New Roman"/>
              </a:rPr>
              <a:t>tờ</a:t>
            </a:r>
            <a:r>
              <a:rPr sz="1900" spc="180" dirty="0">
                <a:solidFill>
                  <a:srgbClr val="03499E"/>
                </a:solidFill>
                <a:latin typeface="Times New Roman"/>
                <a:cs typeface="Times New Roman"/>
              </a:rPr>
              <a:t> </a:t>
            </a:r>
            <a:r>
              <a:rPr sz="1900" dirty="0">
                <a:solidFill>
                  <a:srgbClr val="03499E"/>
                </a:solidFill>
                <a:latin typeface="Times New Roman"/>
                <a:cs typeface="Times New Roman"/>
              </a:rPr>
              <a:t>trình</a:t>
            </a:r>
            <a:r>
              <a:rPr sz="1900" spc="165" dirty="0">
                <a:solidFill>
                  <a:srgbClr val="03499E"/>
                </a:solidFill>
                <a:latin typeface="Times New Roman"/>
                <a:cs typeface="Times New Roman"/>
              </a:rPr>
              <a:t> </a:t>
            </a:r>
            <a:r>
              <a:rPr sz="1900" dirty="0">
                <a:solidFill>
                  <a:srgbClr val="03499E"/>
                </a:solidFill>
                <a:latin typeface="Times New Roman"/>
                <a:cs typeface="Times New Roman"/>
              </a:rPr>
              <a:t>đề</a:t>
            </a:r>
            <a:r>
              <a:rPr sz="1900" spc="170" dirty="0">
                <a:solidFill>
                  <a:srgbClr val="03499E"/>
                </a:solidFill>
                <a:latin typeface="Times New Roman"/>
                <a:cs typeface="Times New Roman"/>
              </a:rPr>
              <a:t> </a:t>
            </a:r>
            <a:r>
              <a:rPr sz="1900" dirty="0">
                <a:solidFill>
                  <a:srgbClr val="03499E"/>
                </a:solidFill>
                <a:latin typeface="Times New Roman"/>
                <a:cs typeface="Times New Roman"/>
              </a:rPr>
              <a:t>nghị</a:t>
            </a:r>
            <a:r>
              <a:rPr sz="1900" spc="175" dirty="0">
                <a:solidFill>
                  <a:srgbClr val="03499E"/>
                </a:solidFill>
                <a:latin typeface="Times New Roman"/>
                <a:cs typeface="Times New Roman"/>
              </a:rPr>
              <a:t> </a:t>
            </a:r>
            <a:r>
              <a:rPr sz="1900" dirty="0">
                <a:solidFill>
                  <a:srgbClr val="03499E"/>
                </a:solidFill>
                <a:latin typeface="Times New Roman"/>
                <a:cs typeface="Times New Roman"/>
              </a:rPr>
              <a:t>phê</a:t>
            </a:r>
            <a:r>
              <a:rPr sz="1900" spc="175" dirty="0">
                <a:solidFill>
                  <a:srgbClr val="03499E"/>
                </a:solidFill>
                <a:latin typeface="Times New Roman"/>
                <a:cs typeface="Times New Roman"/>
              </a:rPr>
              <a:t> </a:t>
            </a:r>
            <a:r>
              <a:rPr sz="1900" dirty="0">
                <a:solidFill>
                  <a:srgbClr val="03499E"/>
                </a:solidFill>
                <a:latin typeface="Times New Roman"/>
                <a:cs typeface="Times New Roman"/>
              </a:rPr>
              <a:t>duyệt</a:t>
            </a:r>
            <a:r>
              <a:rPr sz="1900" spc="175" dirty="0">
                <a:solidFill>
                  <a:srgbClr val="03499E"/>
                </a:solidFill>
                <a:latin typeface="Times New Roman"/>
                <a:cs typeface="Times New Roman"/>
              </a:rPr>
              <a:t> </a:t>
            </a:r>
            <a:r>
              <a:rPr sz="1900" spc="-25" dirty="0">
                <a:solidFill>
                  <a:srgbClr val="03499E"/>
                </a:solidFill>
                <a:latin typeface="Times New Roman"/>
                <a:cs typeface="Times New Roman"/>
              </a:rPr>
              <a:t>kết </a:t>
            </a:r>
            <a:r>
              <a:rPr sz="1900" dirty="0">
                <a:solidFill>
                  <a:srgbClr val="03499E"/>
                </a:solidFill>
                <a:latin typeface="Times New Roman"/>
                <a:cs typeface="Times New Roman"/>
              </a:rPr>
              <a:t>quả</a:t>
            </a:r>
            <a:r>
              <a:rPr sz="1900" spc="204" dirty="0">
                <a:solidFill>
                  <a:srgbClr val="03499E"/>
                </a:solidFill>
                <a:latin typeface="Times New Roman"/>
                <a:cs typeface="Times New Roman"/>
              </a:rPr>
              <a:t> </a:t>
            </a:r>
            <a:r>
              <a:rPr sz="1900" dirty="0">
                <a:solidFill>
                  <a:srgbClr val="03499E"/>
                </a:solidFill>
                <a:latin typeface="Times New Roman"/>
                <a:cs typeface="Times New Roman"/>
              </a:rPr>
              <a:t>lựa</a:t>
            </a:r>
            <a:r>
              <a:rPr sz="1900" spc="210" dirty="0">
                <a:solidFill>
                  <a:srgbClr val="03499E"/>
                </a:solidFill>
                <a:latin typeface="Times New Roman"/>
                <a:cs typeface="Times New Roman"/>
              </a:rPr>
              <a:t> </a:t>
            </a:r>
            <a:r>
              <a:rPr sz="1900" dirty="0">
                <a:solidFill>
                  <a:srgbClr val="03499E"/>
                </a:solidFill>
                <a:latin typeface="Times New Roman"/>
                <a:cs typeface="Times New Roman"/>
              </a:rPr>
              <a:t>chọn</a:t>
            </a:r>
            <a:r>
              <a:rPr sz="1900" spc="204" dirty="0">
                <a:solidFill>
                  <a:srgbClr val="03499E"/>
                </a:solidFill>
                <a:latin typeface="Times New Roman"/>
                <a:cs typeface="Times New Roman"/>
              </a:rPr>
              <a:t> </a:t>
            </a:r>
            <a:r>
              <a:rPr sz="1900" dirty="0">
                <a:solidFill>
                  <a:srgbClr val="03499E"/>
                </a:solidFill>
                <a:latin typeface="Times New Roman"/>
                <a:cs typeface="Times New Roman"/>
              </a:rPr>
              <a:t>nhà</a:t>
            </a:r>
            <a:r>
              <a:rPr sz="1900" spc="204" dirty="0">
                <a:solidFill>
                  <a:srgbClr val="03499E"/>
                </a:solidFill>
                <a:latin typeface="Times New Roman"/>
                <a:cs typeface="Times New Roman"/>
              </a:rPr>
              <a:t> </a:t>
            </a:r>
            <a:r>
              <a:rPr sz="1900" dirty="0">
                <a:solidFill>
                  <a:srgbClr val="03499E"/>
                </a:solidFill>
                <a:latin typeface="Times New Roman"/>
                <a:cs typeface="Times New Roman"/>
              </a:rPr>
              <a:t>thầu</a:t>
            </a:r>
            <a:r>
              <a:rPr sz="1900" spc="210" dirty="0">
                <a:solidFill>
                  <a:srgbClr val="03499E"/>
                </a:solidFill>
                <a:latin typeface="Times New Roman"/>
                <a:cs typeface="Times New Roman"/>
              </a:rPr>
              <a:t> </a:t>
            </a:r>
            <a:r>
              <a:rPr sz="1900" dirty="0">
                <a:solidFill>
                  <a:srgbClr val="03499E"/>
                </a:solidFill>
                <a:latin typeface="Times New Roman"/>
                <a:cs typeface="Times New Roman"/>
              </a:rPr>
              <a:t>gửi</a:t>
            </a:r>
            <a:r>
              <a:rPr sz="1900" spc="215" dirty="0">
                <a:solidFill>
                  <a:srgbClr val="03499E"/>
                </a:solidFill>
                <a:latin typeface="Times New Roman"/>
                <a:cs typeface="Times New Roman"/>
              </a:rPr>
              <a:t> </a:t>
            </a:r>
            <a:r>
              <a:rPr sz="1900" dirty="0">
                <a:solidFill>
                  <a:srgbClr val="03499E"/>
                </a:solidFill>
                <a:latin typeface="Times New Roman"/>
                <a:cs typeface="Times New Roman"/>
              </a:rPr>
              <a:t>chủ</a:t>
            </a:r>
            <a:r>
              <a:rPr sz="1900" spc="204" dirty="0">
                <a:solidFill>
                  <a:srgbClr val="03499E"/>
                </a:solidFill>
                <a:latin typeface="Times New Roman"/>
                <a:cs typeface="Times New Roman"/>
              </a:rPr>
              <a:t> </a:t>
            </a:r>
            <a:r>
              <a:rPr sz="1900" dirty="0">
                <a:solidFill>
                  <a:srgbClr val="03499E"/>
                </a:solidFill>
                <a:latin typeface="Times New Roman"/>
                <a:cs typeface="Times New Roman"/>
              </a:rPr>
              <a:t>đầu</a:t>
            </a:r>
            <a:r>
              <a:rPr sz="1900" spc="204" dirty="0">
                <a:solidFill>
                  <a:srgbClr val="03499E"/>
                </a:solidFill>
                <a:latin typeface="Times New Roman"/>
                <a:cs typeface="Times New Roman"/>
              </a:rPr>
              <a:t> </a:t>
            </a:r>
            <a:r>
              <a:rPr sz="1900" dirty="0">
                <a:solidFill>
                  <a:srgbClr val="03499E"/>
                </a:solidFill>
                <a:latin typeface="Times New Roman"/>
                <a:cs typeface="Times New Roman"/>
              </a:rPr>
              <a:t>tư</a:t>
            </a:r>
            <a:r>
              <a:rPr sz="1900" spc="210" dirty="0">
                <a:solidFill>
                  <a:srgbClr val="03499E"/>
                </a:solidFill>
                <a:latin typeface="Times New Roman"/>
                <a:cs typeface="Times New Roman"/>
              </a:rPr>
              <a:t> </a:t>
            </a:r>
            <a:r>
              <a:rPr sz="1900" dirty="0">
                <a:solidFill>
                  <a:srgbClr val="03499E"/>
                </a:solidFill>
                <a:latin typeface="Times New Roman"/>
                <a:cs typeface="Times New Roman"/>
              </a:rPr>
              <a:t>phê</a:t>
            </a:r>
            <a:r>
              <a:rPr sz="1900" spc="210" dirty="0">
                <a:solidFill>
                  <a:srgbClr val="03499E"/>
                </a:solidFill>
                <a:latin typeface="Times New Roman"/>
                <a:cs typeface="Times New Roman"/>
              </a:rPr>
              <a:t> </a:t>
            </a:r>
            <a:r>
              <a:rPr sz="1900" dirty="0">
                <a:solidFill>
                  <a:srgbClr val="03499E"/>
                </a:solidFill>
                <a:latin typeface="Times New Roman"/>
                <a:cs typeface="Times New Roman"/>
              </a:rPr>
              <a:t>duyệt:</a:t>
            </a:r>
            <a:r>
              <a:rPr sz="1900" spc="210" dirty="0">
                <a:solidFill>
                  <a:srgbClr val="03499E"/>
                </a:solidFill>
                <a:latin typeface="Times New Roman"/>
                <a:cs typeface="Times New Roman"/>
              </a:rPr>
              <a:t> </a:t>
            </a:r>
            <a:r>
              <a:rPr sz="1900" dirty="0">
                <a:solidFill>
                  <a:srgbClr val="03499E"/>
                </a:solidFill>
                <a:latin typeface="Times New Roman"/>
                <a:cs typeface="Times New Roman"/>
              </a:rPr>
              <a:t>a)</a:t>
            </a:r>
            <a:r>
              <a:rPr sz="1900" spc="210" dirty="0">
                <a:solidFill>
                  <a:srgbClr val="03499E"/>
                </a:solidFill>
                <a:latin typeface="Times New Roman"/>
                <a:cs typeface="Times New Roman"/>
              </a:rPr>
              <a:t> </a:t>
            </a:r>
            <a:r>
              <a:rPr sz="1900" dirty="0">
                <a:solidFill>
                  <a:srgbClr val="03499E"/>
                </a:solidFill>
                <a:latin typeface="Times New Roman"/>
                <a:cs typeface="Times New Roman"/>
              </a:rPr>
              <a:t>Kết</a:t>
            </a:r>
            <a:r>
              <a:rPr sz="1900" spc="210" dirty="0">
                <a:solidFill>
                  <a:srgbClr val="03499E"/>
                </a:solidFill>
                <a:latin typeface="Times New Roman"/>
                <a:cs typeface="Times New Roman"/>
              </a:rPr>
              <a:t> </a:t>
            </a:r>
            <a:r>
              <a:rPr sz="1900" dirty="0">
                <a:solidFill>
                  <a:srgbClr val="03499E"/>
                </a:solidFill>
                <a:latin typeface="Times New Roman"/>
                <a:cs typeface="Times New Roman"/>
              </a:rPr>
              <a:t>quả</a:t>
            </a:r>
            <a:r>
              <a:rPr sz="1900" spc="204" dirty="0">
                <a:solidFill>
                  <a:srgbClr val="03499E"/>
                </a:solidFill>
                <a:latin typeface="Times New Roman"/>
                <a:cs typeface="Times New Roman"/>
              </a:rPr>
              <a:t> </a:t>
            </a:r>
            <a:r>
              <a:rPr sz="1900" dirty="0">
                <a:solidFill>
                  <a:srgbClr val="03499E"/>
                </a:solidFill>
                <a:latin typeface="Times New Roman"/>
                <a:cs typeface="Times New Roman"/>
              </a:rPr>
              <a:t>đánh</a:t>
            </a:r>
            <a:r>
              <a:rPr sz="1900" spc="204" dirty="0">
                <a:solidFill>
                  <a:srgbClr val="03499E"/>
                </a:solidFill>
                <a:latin typeface="Times New Roman"/>
                <a:cs typeface="Times New Roman"/>
              </a:rPr>
              <a:t> </a:t>
            </a:r>
            <a:r>
              <a:rPr sz="1900" dirty="0">
                <a:solidFill>
                  <a:srgbClr val="03499E"/>
                </a:solidFill>
                <a:latin typeface="Times New Roman"/>
                <a:cs typeface="Times New Roman"/>
              </a:rPr>
              <a:t>giá</a:t>
            </a:r>
            <a:r>
              <a:rPr sz="1900" spc="210" dirty="0">
                <a:solidFill>
                  <a:srgbClr val="03499E"/>
                </a:solidFill>
                <a:latin typeface="Times New Roman"/>
                <a:cs typeface="Times New Roman"/>
              </a:rPr>
              <a:t> </a:t>
            </a:r>
            <a:r>
              <a:rPr sz="1900" dirty="0">
                <a:solidFill>
                  <a:srgbClr val="03499E"/>
                </a:solidFill>
                <a:latin typeface="Times New Roman"/>
                <a:cs typeface="Times New Roman"/>
              </a:rPr>
              <a:t>đối</a:t>
            </a:r>
            <a:r>
              <a:rPr sz="1900" spc="210" dirty="0">
                <a:solidFill>
                  <a:srgbClr val="03499E"/>
                </a:solidFill>
                <a:latin typeface="Times New Roman"/>
                <a:cs typeface="Times New Roman"/>
              </a:rPr>
              <a:t> </a:t>
            </a:r>
            <a:r>
              <a:rPr sz="1900" dirty="0">
                <a:solidFill>
                  <a:srgbClr val="03499E"/>
                </a:solidFill>
                <a:latin typeface="Times New Roman"/>
                <a:cs typeface="Times New Roman"/>
              </a:rPr>
              <a:t>với</a:t>
            </a:r>
            <a:r>
              <a:rPr sz="1900" spc="215" dirty="0">
                <a:solidFill>
                  <a:srgbClr val="03499E"/>
                </a:solidFill>
                <a:latin typeface="Times New Roman"/>
                <a:cs typeface="Times New Roman"/>
              </a:rPr>
              <a:t> </a:t>
            </a:r>
            <a:r>
              <a:rPr sz="1900" spc="-20" dirty="0">
                <a:solidFill>
                  <a:srgbClr val="03499E"/>
                </a:solidFill>
                <a:latin typeface="Times New Roman"/>
                <a:cs typeface="Times New Roman"/>
              </a:rPr>
              <a:t>từng </a:t>
            </a:r>
            <a:r>
              <a:rPr sz="1900" dirty="0">
                <a:solidFill>
                  <a:srgbClr val="03499E"/>
                </a:solidFill>
                <a:latin typeface="Times New Roman"/>
                <a:cs typeface="Times New Roman"/>
              </a:rPr>
              <a:t>HSDT;</a:t>
            </a:r>
            <a:r>
              <a:rPr sz="1900" spc="95" dirty="0">
                <a:solidFill>
                  <a:srgbClr val="03499E"/>
                </a:solidFill>
                <a:latin typeface="Times New Roman"/>
                <a:cs typeface="Times New Roman"/>
              </a:rPr>
              <a:t> </a:t>
            </a:r>
            <a:r>
              <a:rPr sz="1900" dirty="0">
                <a:solidFill>
                  <a:srgbClr val="03499E"/>
                </a:solidFill>
                <a:latin typeface="Times New Roman"/>
                <a:cs typeface="Times New Roman"/>
              </a:rPr>
              <a:t>b)</a:t>
            </a:r>
            <a:r>
              <a:rPr sz="1900" spc="100" dirty="0">
                <a:solidFill>
                  <a:srgbClr val="03499E"/>
                </a:solidFill>
                <a:latin typeface="Times New Roman"/>
                <a:cs typeface="Times New Roman"/>
              </a:rPr>
              <a:t> </a:t>
            </a:r>
            <a:r>
              <a:rPr sz="1900" dirty="0">
                <a:solidFill>
                  <a:srgbClr val="03499E"/>
                </a:solidFill>
                <a:latin typeface="Times New Roman"/>
                <a:cs typeface="Times New Roman"/>
              </a:rPr>
              <a:t>Danh</a:t>
            </a:r>
            <a:r>
              <a:rPr sz="1900" spc="100" dirty="0">
                <a:solidFill>
                  <a:srgbClr val="03499E"/>
                </a:solidFill>
                <a:latin typeface="Times New Roman"/>
                <a:cs typeface="Times New Roman"/>
              </a:rPr>
              <a:t> </a:t>
            </a:r>
            <a:r>
              <a:rPr sz="1900" dirty="0">
                <a:solidFill>
                  <a:srgbClr val="03499E"/>
                </a:solidFill>
                <a:latin typeface="Times New Roman"/>
                <a:cs typeface="Times New Roman"/>
              </a:rPr>
              <a:t>sách</a:t>
            </a:r>
            <a:r>
              <a:rPr sz="1900" spc="95" dirty="0">
                <a:solidFill>
                  <a:srgbClr val="03499E"/>
                </a:solidFill>
                <a:latin typeface="Times New Roman"/>
                <a:cs typeface="Times New Roman"/>
              </a:rPr>
              <a:t> </a:t>
            </a:r>
            <a:r>
              <a:rPr sz="1900" dirty="0">
                <a:solidFill>
                  <a:srgbClr val="03499E"/>
                </a:solidFill>
                <a:latin typeface="Times New Roman"/>
                <a:cs typeface="Times New Roman"/>
              </a:rPr>
              <a:t>nhà</a:t>
            </a:r>
            <a:r>
              <a:rPr sz="1900" spc="100" dirty="0">
                <a:solidFill>
                  <a:srgbClr val="03499E"/>
                </a:solidFill>
                <a:latin typeface="Times New Roman"/>
                <a:cs typeface="Times New Roman"/>
              </a:rPr>
              <a:t> </a:t>
            </a:r>
            <a:r>
              <a:rPr sz="1900" dirty="0">
                <a:solidFill>
                  <a:srgbClr val="03499E"/>
                </a:solidFill>
                <a:latin typeface="Times New Roman"/>
                <a:cs typeface="Times New Roman"/>
              </a:rPr>
              <a:t>thầu</a:t>
            </a:r>
            <a:r>
              <a:rPr sz="1900" spc="110" dirty="0">
                <a:solidFill>
                  <a:srgbClr val="03499E"/>
                </a:solidFill>
                <a:latin typeface="Times New Roman"/>
                <a:cs typeface="Times New Roman"/>
              </a:rPr>
              <a:t> </a:t>
            </a:r>
            <a:r>
              <a:rPr sz="1900" dirty="0">
                <a:solidFill>
                  <a:srgbClr val="03499E"/>
                </a:solidFill>
                <a:latin typeface="Times New Roman"/>
                <a:cs typeface="Times New Roman"/>
              </a:rPr>
              <a:t>được</a:t>
            </a:r>
            <a:r>
              <a:rPr sz="1900" spc="95" dirty="0">
                <a:solidFill>
                  <a:srgbClr val="03499E"/>
                </a:solidFill>
                <a:latin typeface="Times New Roman"/>
                <a:cs typeface="Times New Roman"/>
              </a:rPr>
              <a:t> </a:t>
            </a:r>
            <a:r>
              <a:rPr sz="1900" dirty="0">
                <a:solidFill>
                  <a:srgbClr val="03499E"/>
                </a:solidFill>
                <a:latin typeface="Times New Roman"/>
                <a:cs typeface="Times New Roman"/>
              </a:rPr>
              <a:t>xem</a:t>
            </a:r>
            <a:r>
              <a:rPr sz="1900" spc="80" dirty="0">
                <a:solidFill>
                  <a:srgbClr val="03499E"/>
                </a:solidFill>
                <a:latin typeface="Times New Roman"/>
                <a:cs typeface="Times New Roman"/>
              </a:rPr>
              <a:t> </a:t>
            </a:r>
            <a:r>
              <a:rPr sz="1900" dirty="0">
                <a:solidFill>
                  <a:srgbClr val="03499E"/>
                </a:solidFill>
                <a:latin typeface="Times New Roman"/>
                <a:cs typeface="Times New Roman"/>
              </a:rPr>
              <a:t>xét,</a:t>
            </a:r>
            <a:r>
              <a:rPr sz="1900" spc="105" dirty="0">
                <a:solidFill>
                  <a:srgbClr val="03499E"/>
                </a:solidFill>
                <a:latin typeface="Times New Roman"/>
                <a:cs typeface="Times New Roman"/>
              </a:rPr>
              <a:t> </a:t>
            </a:r>
            <a:r>
              <a:rPr sz="1900" dirty="0">
                <a:solidFill>
                  <a:srgbClr val="03499E"/>
                </a:solidFill>
                <a:latin typeface="Times New Roman"/>
                <a:cs typeface="Times New Roman"/>
              </a:rPr>
              <a:t>xếp</a:t>
            </a:r>
            <a:r>
              <a:rPr sz="1900" spc="100" dirty="0">
                <a:solidFill>
                  <a:srgbClr val="03499E"/>
                </a:solidFill>
                <a:latin typeface="Times New Roman"/>
                <a:cs typeface="Times New Roman"/>
              </a:rPr>
              <a:t> </a:t>
            </a:r>
            <a:r>
              <a:rPr sz="1900" dirty="0">
                <a:solidFill>
                  <a:srgbClr val="03499E"/>
                </a:solidFill>
                <a:latin typeface="Times New Roman"/>
                <a:cs typeface="Times New Roman"/>
              </a:rPr>
              <a:t>hạng</a:t>
            </a:r>
            <a:r>
              <a:rPr sz="1900" spc="95" dirty="0">
                <a:solidFill>
                  <a:srgbClr val="03499E"/>
                </a:solidFill>
                <a:latin typeface="Times New Roman"/>
                <a:cs typeface="Times New Roman"/>
              </a:rPr>
              <a:t> </a:t>
            </a:r>
            <a:r>
              <a:rPr sz="1900" dirty="0">
                <a:solidFill>
                  <a:srgbClr val="03499E"/>
                </a:solidFill>
                <a:latin typeface="Times New Roman"/>
                <a:cs typeface="Times New Roman"/>
              </a:rPr>
              <a:t>và</a:t>
            </a:r>
            <a:r>
              <a:rPr sz="1900" spc="100" dirty="0">
                <a:solidFill>
                  <a:srgbClr val="03499E"/>
                </a:solidFill>
                <a:latin typeface="Times New Roman"/>
                <a:cs typeface="Times New Roman"/>
              </a:rPr>
              <a:t> </a:t>
            </a:r>
            <a:r>
              <a:rPr sz="1900" dirty="0">
                <a:solidFill>
                  <a:srgbClr val="03499E"/>
                </a:solidFill>
                <a:latin typeface="Times New Roman"/>
                <a:cs typeface="Times New Roman"/>
              </a:rPr>
              <a:t>thứ</a:t>
            </a:r>
            <a:r>
              <a:rPr sz="1900" spc="100" dirty="0">
                <a:solidFill>
                  <a:srgbClr val="03499E"/>
                </a:solidFill>
                <a:latin typeface="Times New Roman"/>
                <a:cs typeface="Times New Roman"/>
              </a:rPr>
              <a:t> </a:t>
            </a:r>
            <a:r>
              <a:rPr sz="1900" dirty="0">
                <a:solidFill>
                  <a:srgbClr val="03499E"/>
                </a:solidFill>
                <a:latin typeface="Times New Roman"/>
                <a:cs typeface="Times New Roman"/>
              </a:rPr>
              <a:t>tự</a:t>
            </a:r>
            <a:r>
              <a:rPr sz="1900" spc="100" dirty="0">
                <a:solidFill>
                  <a:srgbClr val="03499E"/>
                </a:solidFill>
                <a:latin typeface="Times New Roman"/>
                <a:cs typeface="Times New Roman"/>
              </a:rPr>
              <a:t> </a:t>
            </a:r>
            <a:r>
              <a:rPr sz="1900" dirty="0">
                <a:solidFill>
                  <a:srgbClr val="03499E"/>
                </a:solidFill>
                <a:latin typeface="Times New Roman"/>
                <a:cs typeface="Times New Roman"/>
              </a:rPr>
              <a:t>xếp</a:t>
            </a:r>
            <a:r>
              <a:rPr sz="1900" spc="100" dirty="0">
                <a:solidFill>
                  <a:srgbClr val="03499E"/>
                </a:solidFill>
                <a:latin typeface="Times New Roman"/>
                <a:cs typeface="Times New Roman"/>
              </a:rPr>
              <a:t> </a:t>
            </a:r>
            <a:r>
              <a:rPr sz="1900" dirty="0">
                <a:solidFill>
                  <a:srgbClr val="03499E"/>
                </a:solidFill>
                <a:latin typeface="Times New Roman"/>
                <a:cs typeface="Times New Roman"/>
              </a:rPr>
              <a:t>hạng</a:t>
            </a:r>
            <a:r>
              <a:rPr sz="1900" spc="95" dirty="0">
                <a:solidFill>
                  <a:srgbClr val="03499E"/>
                </a:solidFill>
                <a:latin typeface="Times New Roman"/>
                <a:cs typeface="Times New Roman"/>
              </a:rPr>
              <a:t> </a:t>
            </a:r>
            <a:r>
              <a:rPr sz="1900" dirty="0">
                <a:solidFill>
                  <a:srgbClr val="03499E"/>
                </a:solidFill>
                <a:latin typeface="Times New Roman"/>
                <a:cs typeface="Times New Roman"/>
              </a:rPr>
              <a:t>nhà</a:t>
            </a:r>
            <a:r>
              <a:rPr sz="1900" spc="100" dirty="0">
                <a:solidFill>
                  <a:srgbClr val="03499E"/>
                </a:solidFill>
                <a:latin typeface="Times New Roman"/>
                <a:cs typeface="Times New Roman"/>
              </a:rPr>
              <a:t> </a:t>
            </a:r>
            <a:r>
              <a:rPr sz="1900" spc="-10" dirty="0">
                <a:solidFill>
                  <a:srgbClr val="03499E"/>
                </a:solidFill>
                <a:latin typeface="Times New Roman"/>
                <a:cs typeface="Times New Roman"/>
              </a:rPr>
              <a:t>thầu;</a:t>
            </a:r>
            <a:endParaRPr sz="1900">
              <a:latin typeface="Times New Roman"/>
              <a:cs typeface="Times New Roman"/>
            </a:endParaRPr>
          </a:p>
          <a:p>
            <a:pPr marL="12700" marR="5080" algn="just">
              <a:lnSpc>
                <a:spcPct val="86300"/>
              </a:lnSpc>
            </a:pPr>
            <a:r>
              <a:rPr sz="1900" dirty="0">
                <a:solidFill>
                  <a:srgbClr val="03499E"/>
                </a:solidFill>
                <a:latin typeface="Times New Roman"/>
                <a:cs typeface="Times New Roman"/>
              </a:rPr>
              <a:t>c)</a:t>
            </a:r>
            <a:r>
              <a:rPr sz="1900" spc="210" dirty="0">
                <a:solidFill>
                  <a:srgbClr val="03499E"/>
                </a:solidFill>
                <a:latin typeface="Times New Roman"/>
                <a:cs typeface="Times New Roman"/>
              </a:rPr>
              <a:t> </a:t>
            </a:r>
            <a:r>
              <a:rPr sz="1900" dirty="0">
                <a:solidFill>
                  <a:srgbClr val="03499E"/>
                </a:solidFill>
                <a:latin typeface="Times New Roman"/>
                <a:cs typeface="Times New Roman"/>
              </a:rPr>
              <a:t>Danh</a:t>
            </a:r>
            <a:r>
              <a:rPr sz="1900" spc="215" dirty="0">
                <a:solidFill>
                  <a:srgbClr val="03499E"/>
                </a:solidFill>
                <a:latin typeface="Times New Roman"/>
                <a:cs typeface="Times New Roman"/>
              </a:rPr>
              <a:t> </a:t>
            </a:r>
            <a:r>
              <a:rPr sz="1900" dirty="0">
                <a:solidFill>
                  <a:srgbClr val="03499E"/>
                </a:solidFill>
                <a:latin typeface="Times New Roman"/>
                <a:cs typeface="Times New Roman"/>
              </a:rPr>
              <a:t>sách</a:t>
            </a:r>
            <a:r>
              <a:rPr sz="1900" spc="215" dirty="0">
                <a:solidFill>
                  <a:srgbClr val="03499E"/>
                </a:solidFill>
                <a:latin typeface="Times New Roman"/>
                <a:cs typeface="Times New Roman"/>
              </a:rPr>
              <a:t> </a:t>
            </a:r>
            <a:r>
              <a:rPr sz="1900" dirty="0">
                <a:solidFill>
                  <a:srgbClr val="03499E"/>
                </a:solidFill>
                <a:latin typeface="Times New Roman"/>
                <a:cs typeface="Times New Roman"/>
              </a:rPr>
              <a:t>nhà</a:t>
            </a:r>
            <a:r>
              <a:rPr sz="1900" spc="204" dirty="0">
                <a:solidFill>
                  <a:srgbClr val="03499E"/>
                </a:solidFill>
                <a:latin typeface="Times New Roman"/>
                <a:cs typeface="Times New Roman"/>
              </a:rPr>
              <a:t> </a:t>
            </a:r>
            <a:r>
              <a:rPr sz="1900" dirty="0">
                <a:solidFill>
                  <a:srgbClr val="03499E"/>
                </a:solidFill>
                <a:latin typeface="Times New Roman"/>
                <a:cs typeface="Times New Roman"/>
              </a:rPr>
              <a:t>thầu</a:t>
            </a:r>
            <a:r>
              <a:rPr sz="1900" spc="210" dirty="0">
                <a:solidFill>
                  <a:srgbClr val="03499E"/>
                </a:solidFill>
                <a:latin typeface="Times New Roman"/>
                <a:cs typeface="Times New Roman"/>
              </a:rPr>
              <a:t> </a:t>
            </a:r>
            <a:r>
              <a:rPr sz="1900" dirty="0">
                <a:solidFill>
                  <a:srgbClr val="03499E"/>
                </a:solidFill>
                <a:latin typeface="Times New Roman"/>
                <a:cs typeface="Times New Roman"/>
              </a:rPr>
              <a:t>không</a:t>
            </a:r>
            <a:r>
              <a:rPr sz="1900" spc="220" dirty="0">
                <a:solidFill>
                  <a:srgbClr val="03499E"/>
                </a:solidFill>
                <a:latin typeface="Times New Roman"/>
                <a:cs typeface="Times New Roman"/>
              </a:rPr>
              <a:t> </a:t>
            </a:r>
            <a:r>
              <a:rPr sz="1900" dirty="0">
                <a:solidFill>
                  <a:srgbClr val="03499E"/>
                </a:solidFill>
                <a:latin typeface="Times New Roman"/>
                <a:cs typeface="Times New Roman"/>
              </a:rPr>
              <a:t>đáp</a:t>
            </a:r>
            <a:r>
              <a:rPr sz="1900" spc="200" dirty="0">
                <a:solidFill>
                  <a:srgbClr val="03499E"/>
                </a:solidFill>
                <a:latin typeface="Times New Roman"/>
                <a:cs typeface="Times New Roman"/>
              </a:rPr>
              <a:t> </a:t>
            </a:r>
            <a:r>
              <a:rPr sz="1900" dirty="0">
                <a:solidFill>
                  <a:srgbClr val="03499E"/>
                </a:solidFill>
                <a:latin typeface="Times New Roman"/>
                <a:cs typeface="Times New Roman"/>
              </a:rPr>
              <a:t>ứng</a:t>
            </a:r>
            <a:r>
              <a:rPr sz="1900" spc="210" dirty="0">
                <a:solidFill>
                  <a:srgbClr val="03499E"/>
                </a:solidFill>
                <a:latin typeface="Times New Roman"/>
                <a:cs typeface="Times New Roman"/>
              </a:rPr>
              <a:t> </a:t>
            </a:r>
            <a:r>
              <a:rPr sz="1900" dirty="0">
                <a:solidFill>
                  <a:srgbClr val="03499E"/>
                </a:solidFill>
                <a:latin typeface="Times New Roman"/>
                <a:cs typeface="Times New Roman"/>
              </a:rPr>
              <a:t>yêu</a:t>
            </a:r>
            <a:r>
              <a:rPr sz="1900" spc="204" dirty="0">
                <a:solidFill>
                  <a:srgbClr val="03499E"/>
                </a:solidFill>
                <a:latin typeface="Times New Roman"/>
                <a:cs typeface="Times New Roman"/>
              </a:rPr>
              <a:t> </a:t>
            </a:r>
            <a:r>
              <a:rPr sz="1900" dirty="0">
                <a:solidFill>
                  <a:srgbClr val="03499E"/>
                </a:solidFill>
                <a:latin typeface="Times New Roman"/>
                <a:cs typeface="Times New Roman"/>
              </a:rPr>
              <a:t>cầu</a:t>
            </a:r>
            <a:r>
              <a:rPr sz="1900" spc="210" dirty="0">
                <a:solidFill>
                  <a:srgbClr val="03499E"/>
                </a:solidFill>
                <a:latin typeface="Times New Roman"/>
                <a:cs typeface="Times New Roman"/>
              </a:rPr>
              <a:t> </a:t>
            </a:r>
            <a:r>
              <a:rPr sz="1900" dirty="0">
                <a:solidFill>
                  <a:srgbClr val="03499E"/>
                </a:solidFill>
                <a:latin typeface="Times New Roman"/>
                <a:cs typeface="Times New Roman"/>
              </a:rPr>
              <a:t>và</a:t>
            </a:r>
            <a:r>
              <a:rPr sz="1900" spc="200" dirty="0">
                <a:solidFill>
                  <a:srgbClr val="03499E"/>
                </a:solidFill>
                <a:latin typeface="Times New Roman"/>
                <a:cs typeface="Times New Roman"/>
              </a:rPr>
              <a:t> </a:t>
            </a:r>
            <a:r>
              <a:rPr sz="1900" dirty="0">
                <a:solidFill>
                  <a:srgbClr val="03499E"/>
                </a:solidFill>
                <a:latin typeface="Times New Roman"/>
                <a:cs typeface="Times New Roman"/>
              </a:rPr>
              <a:t>bị</a:t>
            </a:r>
            <a:r>
              <a:rPr sz="1900" spc="204" dirty="0">
                <a:solidFill>
                  <a:srgbClr val="03499E"/>
                </a:solidFill>
                <a:latin typeface="Times New Roman"/>
                <a:cs typeface="Times New Roman"/>
              </a:rPr>
              <a:t> </a:t>
            </a:r>
            <a:r>
              <a:rPr sz="1900" dirty="0">
                <a:solidFill>
                  <a:srgbClr val="03499E"/>
                </a:solidFill>
                <a:latin typeface="Times New Roman"/>
                <a:cs typeface="Times New Roman"/>
              </a:rPr>
              <a:t>loại</a:t>
            </a:r>
            <a:r>
              <a:rPr sz="1900" spc="215" dirty="0">
                <a:solidFill>
                  <a:srgbClr val="03499E"/>
                </a:solidFill>
                <a:latin typeface="Times New Roman"/>
                <a:cs typeface="Times New Roman"/>
              </a:rPr>
              <a:t> </a:t>
            </a:r>
            <a:r>
              <a:rPr sz="1900" dirty="0">
                <a:solidFill>
                  <a:srgbClr val="03499E"/>
                </a:solidFill>
                <a:latin typeface="Times New Roman"/>
                <a:cs typeface="Times New Roman"/>
              </a:rPr>
              <a:t>+</a:t>
            </a:r>
            <a:r>
              <a:rPr sz="1900" spc="200" dirty="0">
                <a:solidFill>
                  <a:srgbClr val="03499E"/>
                </a:solidFill>
                <a:latin typeface="Times New Roman"/>
                <a:cs typeface="Times New Roman"/>
              </a:rPr>
              <a:t> </a:t>
            </a:r>
            <a:r>
              <a:rPr sz="1900" dirty="0">
                <a:solidFill>
                  <a:srgbClr val="03499E"/>
                </a:solidFill>
                <a:latin typeface="Times New Roman"/>
                <a:cs typeface="Times New Roman"/>
              </a:rPr>
              <a:t>lý</a:t>
            </a:r>
            <a:r>
              <a:rPr sz="1900" spc="210" dirty="0">
                <a:solidFill>
                  <a:srgbClr val="03499E"/>
                </a:solidFill>
                <a:latin typeface="Times New Roman"/>
                <a:cs typeface="Times New Roman"/>
              </a:rPr>
              <a:t> </a:t>
            </a:r>
            <a:r>
              <a:rPr sz="1900" dirty="0">
                <a:solidFill>
                  <a:srgbClr val="03499E"/>
                </a:solidFill>
                <a:latin typeface="Times New Roman"/>
                <a:cs typeface="Times New Roman"/>
              </a:rPr>
              <a:t>do;</a:t>
            </a:r>
            <a:r>
              <a:rPr sz="1900" spc="204" dirty="0">
                <a:solidFill>
                  <a:srgbClr val="03499E"/>
                </a:solidFill>
                <a:latin typeface="Times New Roman"/>
                <a:cs typeface="Times New Roman"/>
              </a:rPr>
              <a:t> </a:t>
            </a:r>
            <a:r>
              <a:rPr sz="1900" dirty="0">
                <a:solidFill>
                  <a:srgbClr val="03499E"/>
                </a:solidFill>
                <a:latin typeface="Times New Roman"/>
                <a:cs typeface="Times New Roman"/>
              </a:rPr>
              <a:t>d)</a:t>
            </a:r>
            <a:r>
              <a:rPr sz="1900" spc="210" dirty="0">
                <a:solidFill>
                  <a:srgbClr val="03499E"/>
                </a:solidFill>
                <a:latin typeface="Times New Roman"/>
                <a:cs typeface="Times New Roman"/>
              </a:rPr>
              <a:t> </a:t>
            </a:r>
            <a:r>
              <a:rPr sz="1900" dirty="0">
                <a:solidFill>
                  <a:srgbClr val="03499E"/>
                </a:solidFill>
                <a:latin typeface="Times New Roman"/>
                <a:cs typeface="Times New Roman"/>
              </a:rPr>
              <a:t>Tên</a:t>
            </a:r>
            <a:r>
              <a:rPr sz="1900" spc="210" dirty="0">
                <a:solidFill>
                  <a:srgbClr val="03499E"/>
                </a:solidFill>
                <a:latin typeface="Times New Roman"/>
                <a:cs typeface="Times New Roman"/>
              </a:rPr>
              <a:t> </a:t>
            </a:r>
            <a:r>
              <a:rPr sz="1900" dirty="0">
                <a:solidFill>
                  <a:srgbClr val="03499E"/>
                </a:solidFill>
                <a:latin typeface="Times New Roman"/>
                <a:cs typeface="Times New Roman"/>
              </a:rPr>
              <a:t>nhà</a:t>
            </a:r>
            <a:r>
              <a:rPr sz="1900" spc="204" dirty="0">
                <a:solidFill>
                  <a:srgbClr val="03499E"/>
                </a:solidFill>
                <a:latin typeface="Times New Roman"/>
                <a:cs typeface="Times New Roman"/>
              </a:rPr>
              <a:t> </a:t>
            </a:r>
            <a:r>
              <a:rPr sz="1900" spc="-20" dirty="0">
                <a:solidFill>
                  <a:srgbClr val="03499E"/>
                </a:solidFill>
                <a:latin typeface="Times New Roman"/>
                <a:cs typeface="Times New Roman"/>
              </a:rPr>
              <a:t>thầu </a:t>
            </a:r>
            <a:r>
              <a:rPr sz="1900" dirty="0">
                <a:solidFill>
                  <a:srgbClr val="03499E"/>
                </a:solidFill>
                <a:latin typeface="Times New Roman"/>
                <a:cs typeface="Times New Roman"/>
              </a:rPr>
              <a:t>được đề nghị</a:t>
            </a:r>
            <a:r>
              <a:rPr sz="1900" spc="5" dirty="0">
                <a:solidFill>
                  <a:srgbClr val="03499E"/>
                </a:solidFill>
                <a:latin typeface="Times New Roman"/>
                <a:cs typeface="Times New Roman"/>
              </a:rPr>
              <a:t> </a:t>
            </a:r>
            <a:r>
              <a:rPr sz="1900" dirty="0">
                <a:solidFill>
                  <a:srgbClr val="03499E"/>
                </a:solidFill>
                <a:latin typeface="Times New Roman"/>
                <a:cs typeface="Times New Roman"/>
              </a:rPr>
              <a:t>trúng</a:t>
            </a:r>
            <a:r>
              <a:rPr sz="1900" spc="5" dirty="0">
                <a:solidFill>
                  <a:srgbClr val="03499E"/>
                </a:solidFill>
                <a:latin typeface="Times New Roman"/>
                <a:cs typeface="Times New Roman"/>
              </a:rPr>
              <a:t> </a:t>
            </a:r>
            <a:r>
              <a:rPr sz="1900" dirty="0">
                <a:solidFill>
                  <a:srgbClr val="03499E"/>
                </a:solidFill>
                <a:latin typeface="Times New Roman"/>
                <a:cs typeface="Times New Roman"/>
              </a:rPr>
              <a:t>thầu,</a:t>
            </a:r>
            <a:r>
              <a:rPr sz="1900" spc="10" dirty="0">
                <a:solidFill>
                  <a:srgbClr val="03499E"/>
                </a:solidFill>
                <a:latin typeface="Times New Roman"/>
                <a:cs typeface="Times New Roman"/>
              </a:rPr>
              <a:t> </a:t>
            </a:r>
            <a:r>
              <a:rPr sz="1900" dirty="0">
                <a:solidFill>
                  <a:srgbClr val="03499E"/>
                </a:solidFill>
                <a:latin typeface="Times New Roman"/>
                <a:cs typeface="Times New Roman"/>
              </a:rPr>
              <a:t>giá đề</a:t>
            </a:r>
            <a:r>
              <a:rPr sz="1900" spc="15" dirty="0">
                <a:solidFill>
                  <a:srgbClr val="03499E"/>
                </a:solidFill>
                <a:latin typeface="Times New Roman"/>
                <a:cs typeface="Times New Roman"/>
              </a:rPr>
              <a:t> </a:t>
            </a:r>
            <a:r>
              <a:rPr sz="1900" dirty="0">
                <a:solidFill>
                  <a:srgbClr val="03499E"/>
                </a:solidFill>
                <a:latin typeface="Times New Roman"/>
                <a:cs typeface="Times New Roman"/>
              </a:rPr>
              <a:t>nghị trúng</a:t>
            </a:r>
            <a:r>
              <a:rPr sz="1900" spc="10" dirty="0">
                <a:solidFill>
                  <a:srgbClr val="03499E"/>
                </a:solidFill>
                <a:latin typeface="Times New Roman"/>
                <a:cs typeface="Times New Roman"/>
              </a:rPr>
              <a:t> </a:t>
            </a:r>
            <a:r>
              <a:rPr sz="1900" dirty="0">
                <a:solidFill>
                  <a:srgbClr val="03499E"/>
                </a:solidFill>
                <a:latin typeface="Times New Roman"/>
                <a:cs typeface="Times New Roman"/>
              </a:rPr>
              <a:t>thầu,</a:t>
            </a:r>
            <a:r>
              <a:rPr sz="1900" spc="10" dirty="0">
                <a:solidFill>
                  <a:srgbClr val="03499E"/>
                </a:solidFill>
                <a:latin typeface="Times New Roman"/>
                <a:cs typeface="Times New Roman"/>
              </a:rPr>
              <a:t> </a:t>
            </a:r>
            <a:r>
              <a:rPr sz="1900" dirty="0">
                <a:solidFill>
                  <a:srgbClr val="03499E"/>
                </a:solidFill>
                <a:latin typeface="Times New Roman"/>
                <a:cs typeface="Times New Roman"/>
              </a:rPr>
              <a:t>loại</a:t>
            </a:r>
            <a:r>
              <a:rPr sz="1900" spc="5" dirty="0">
                <a:solidFill>
                  <a:srgbClr val="03499E"/>
                </a:solidFill>
                <a:latin typeface="Times New Roman"/>
                <a:cs typeface="Times New Roman"/>
              </a:rPr>
              <a:t> </a:t>
            </a:r>
            <a:r>
              <a:rPr sz="1900" dirty="0">
                <a:solidFill>
                  <a:srgbClr val="03499E"/>
                </a:solidFill>
                <a:latin typeface="Times New Roman"/>
                <a:cs typeface="Times New Roman"/>
              </a:rPr>
              <a:t>hợp</a:t>
            </a:r>
            <a:r>
              <a:rPr sz="1900" spc="5" dirty="0">
                <a:solidFill>
                  <a:srgbClr val="03499E"/>
                </a:solidFill>
                <a:latin typeface="Times New Roman"/>
                <a:cs typeface="Times New Roman"/>
              </a:rPr>
              <a:t> </a:t>
            </a:r>
            <a:r>
              <a:rPr sz="1900" dirty="0">
                <a:solidFill>
                  <a:srgbClr val="03499E"/>
                </a:solidFill>
                <a:latin typeface="Times New Roman"/>
                <a:cs typeface="Times New Roman"/>
              </a:rPr>
              <a:t>đồng, thời</a:t>
            </a:r>
            <a:r>
              <a:rPr sz="1900" spc="5" dirty="0">
                <a:solidFill>
                  <a:srgbClr val="03499E"/>
                </a:solidFill>
                <a:latin typeface="Times New Roman"/>
                <a:cs typeface="Times New Roman"/>
              </a:rPr>
              <a:t> </a:t>
            </a:r>
            <a:r>
              <a:rPr sz="1900" dirty="0">
                <a:solidFill>
                  <a:srgbClr val="03499E"/>
                </a:solidFill>
                <a:latin typeface="Times New Roman"/>
                <a:cs typeface="Times New Roman"/>
              </a:rPr>
              <a:t>gian</a:t>
            </a:r>
            <a:r>
              <a:rPr sz="1900" spc="5" dirty="0">
                <a:solidFill>
                  <a:srgbClr val="03499E"/>
                </a:solidFill>
                <a:latin typeface="Times New Roman"/>
                <a:cs typeface="Times New Roman"/>
              </a:rPr>
              <a:t> </a:t>
            </a:r>
            <a:r>
              <a:rPr sz="1900" dirty="0">
                <a:solidFill>
                  <a:srgbClr val="03499E"/>
                </a:solidFill>
                <a:latin typeface="Times New Roman"/>
                <a:cs typeface="Times New Roman"/>
              </a:rPr>
              <a:t>thực</a:t>
            </a:r>
            <a:r>
              <a:rPr sz="1900" spc="5" dirty="0">
                <a:solidFill>
                  <a:srgbClr val="03499E"/>
                </a:solidFill>
                <a:latin typeface="Times New Roman"/>
                <a:cs typeface="Times New Roman"/>
              </a:rPr>
              <a:t> </a:t>
            </a:r>
            <a:r>
              <a:rPr sz="1900" dirty="0">
                <a:solidFill>
                  <a:srgbClr val="03499E"/>
                </a:solidFill>
                <a:latin typeface="Times New Roman"/>
                <a:cs typeface="Times New Roman"/>
              </a:rPr>
              <a:t>hiện</a:t>
            </a:r>
            <a:r>
              <a:rPr sz="1900" spc="5" dirty="0">
                <a:solidFill>
                  <a:srgbClr val="03499E"/>
                </a:solidFill>
                <a:latin typeface="Times New Roman"/>
                <a:cs typeface="Times New Roman"/>
              </a:rPr>
              <a:t> </a:t>
            </a:r>
            <a:r>
              <a:rPr sz="1900" spc="-25" dirty="0">
                <a:solidFill>
                  <a:srgbClr val="03499E"/>
                </a:solidFill>
                <a:latin typeface="Times New Roman"/>
                <a:cs typeface="Times New Roman"/>
              </a:rPr>
              <a:t>gói </a:t>
            </a:r>
            <a:r>
              <a:rPr sz="1900" dirty="0">
                <a:solidFill>
                  <a:srgbClr val="03499E"/>
                </a:solidFill>
                <a:latin typeface="Times New Roman"/>
                <a:cs typeface="Times New Roman"/>
              </a:rPr>
              <a:t>thầu</a:t>
            </a:r>
            <a:r>
              <a:rPr sz="1900" spc="250" dirty="0">
                <a:solidFill>
                  <a:srgbClr val="03499E"/>
                </a:solidFill>
                <a:latin typeface="Times New Roman"/>
                <a:cs typeface="Times New Roman"/>
              </a:rPr>
              <a:t> </a:t>
            </a:r>
            <a:r>
              <a:rPr sz="1900" dirty="0">
                <a:solidFill>
                  <a:srgbClr val="03499E"/>
                </a:solidFill>
                <a:latin typeface="Times New Roman"/>
                <a:cs typeface="Times New Roman"/>
              </a:rPr>
              <a:t>và</a:t>
            </a:r>
            <a:r>
              <a:rPr sz="1900" spc="250" dirty="0">
                <a:solidFill>
                  <a:srgbClr val="03499E"/>
                </a:solidFill>
                <a:latin typeface="Times New Roman"/>
                <a:cs typeface="Times New Roman"/>
              </a:rPr>
              <a:t> </a:t>
            </a:r>
            <a:r>
              <a:rPr sz="1900" dirty="0">
                <a:solidFill>
                  <a:srgbClr val="03499E"/>
                </a:solidFill>
                <a:latin typeface="Times New Roman"/>
                <a:cs typeface="Times New Roman"/>
              </a:rPr>
              <a:t>thời</a:t>
            </a:r>
            <a:r>
              <a:rPr sz="1900" spc="260" dirty="0">
                <a:solidFill>
                  <a:srgbClr val="03499E"/>
                </a:solidFill>
                <a:latin typeface="Times New Roman"/>
                <a:cs typeface="Times New Roman"/>
              </a:rPr>
              <a:t> </a:t>
            </a:r>
            <a:r>
              <a:rPr sz="1900" dirty="0">
                <a:solidFill>
                  <a:srgbClr val="03499E"/>
                </a:solidFill>
                <a:latin typeface="Times New Roman"/>
                <a:cs typeface="Times New Roman"/>
              </a:rPr>
              <a:t>gian</a:t>
            </a:r>
            <a:r>
              <a:rPr sz="1900" spc="250" dirty="0">
                <a:solidFill>
                  <a:srgbClr val="03499E"/>
                </a:solidFill>
                <a:latin typeface="Times New Roman"/>
                <a:cs typeface="Times New Roman"/>
              </a:rPr>
              <a:t> </a:t>
            </a:r>
            <a:r>
              <a:rPr sz="1900" dirty="0">
                <a:solidFill>
                  <a:srgbClr val="03499E"/>
                </a:solidFill>
                <a:latin typeface="Times New Roman"/>
                <a:cs typeface="Times New Roman"/>
              </a:rPr>
              <a:t>thực</a:t>
            </a:r>
            <a:r>
              <a:rPr sz="1900" spc="260" dirty="0">
                <a:solidFill>
                  <a:srgbClr val="03499E"/>
                </a:solidFill>
                <a:latin typeface="Times New Roman"/>
                <a:cs typeface="Times New Roman"/>
              </a:rPr>
              <a:t> </a:t>
            </a:r>
            <a:r>
              <a:rPr sz="1900" dirty="0">
                <a:solidFill>
                  <a:srgbClr val="03499E"/>
                </a:solidFill>
                <a:latin typeface="Times New Roman"/>
                <a:cs typeface="Times New Roman"/>
              </a:rPr>
              <a:t>hiện</a:t>
            </a:r>
            <a:r>
              <a:rPr sz="1900" spc="250" dirty="0">
                <a:solidFill>
                  <a:srgbClr val="03499E"/>
                </a:solidFill>
                <a:latin typeface="Times New Roman"/>
                <a:cs typeface="Times New Roman"/>
              </a:rPr>
              <a:t> </a:t>
            </a:r>
            <a:r>
              <a:rPr sz="1900" dirty="0">
                <a:solidFill>
                  <a:srgbClr val="03499E"/>
                </a:solidFill>
                <a:latin typeface="Times New Roman"/>
                <a:cs typeface="Times New Roman"/>
              </a:rPr>
              <a:t>hợp</a:t>
            </a:r>
            <a:r>
              <a:rPr sz="1900" spc="260" dirty="0">
                <a:solidFill>
                  <a:srgbClr val="03499E"/>
                </a:solidFill>
                <a:latin typeface="Times New Roman"/>
                <a:cs typeface="Times New Roman"/>
              </a:rPr>
              <a:t> </a:t>
            </a:r>
            <a:r>
              <a:rPr sz="1900" dirty="0">
                <a:solidFill>
                  <a:srgbClr val="03499E"/>
                </a:solidFill>
                <a:latin typeface="Times New Roman"/>
                <a:cs typeface="Times New Roman"/>
              </a:rPr>
              <a:t>đồng;</a:t>
            </a:r>
            <a:r>
              <a:rPr sz="1900" spc="260" dirty="0">
                <a:solidFill>
                  <a:srgbClr val="03499E"/>
                </a:solidFill>
                <a:latin typeface="Times New Roman"/>
                <a:cs typeface="Times New Roman"/>
              </a:rPr>
              <a:t> </a:t>
            </a:r>
            <a:r>
              <a:rPr sz="1900" dirty="0">
                <a:solidFill>
                  <a:srgbClr val="03499E"/>
                </a:solidFill>
                <a:latin typeface="Times New Roman"/>
                <a:cs typeface="Times New Roman"/>
              </a:rPr>
              <a:t>đ)</a:t>
            </a:r>
            <a:r>
              <a:rPr sz="1900" spc="254" dirty="0">
                <a:solidFill>
                  <a:srgbClr val="03499E"/>
                </a:solidFill>
                <a:latin typeface="Times New Roman"/>
                <a:cs typeface="Times New Roman"/>
              </a:rPr>
              <a:t> </a:t>
            </a:r>
            <a:r>
              <a:rPr sz="1900" dirty="0">
                <a:solidFill>
                  <a:srgbClr val="03499E"/>
                </a:solidFill>
                <a:latin typeface="Times New Roman"/>
                <a:cs typeface="Times New Roman"/>
              </a:rPr>
              <a:t>Nhận</a:t>
            </a:r>
            <a:r>
              <a:rPr sz="1900" spc="260" dirty="0">
                <a:solidFill>
                  <a:srgbClr val="03499E"/>
                </a:solidFill>
                <a:latin typeface="Times New Roman"/>
                <a:cs typeface="Times New Roman"/>
              </a:rPr>
              <a:t> </a:t>
            </a:r>
            <a:r>
              <a:rPr sz="1900" dirty="0">
                <a:solidFill>
                  <a:srgbClr val="03499E"/>
                </a:solidFill>
                <a:latin typeface="Times New Roman"/>
                <a:cs typeface="Times New Roman"/>
              </a:rPr>
              <a:t>xét</a:t>
            </a:r>
            <a:r>
              <a:rPr sz="1900" spc="250" dirty="0">
                <a:solidFill>
                  <a:srgbClr val="03499E"/>
                </a:solidFill>
                <a:latin typeface="Times New Roman"/>
                <a:cs typeface="Times New Roman"/>
              </a:rPr>
              <a:t> </a:t>
            </a:r>
            <a:r>
              <a:rPr sz="1900" dirty="0">
                <a:solidFill>
                  <a:srgbClr val="03499E"/>
                </a:solidFill>
                <a:latin typeface="Times New Roman"/>
                <a:cs typeface="Times New Roman"/>
              </a:rPr>
              <a:t>về</a:t>
            </a:r>
            <a:r>
              <a:rPr sz="1900" spc="254" dirty="0">
                <a:solidFill>
                  <a:srgbClr val="03499E"/>
                </a:solidFill>
                <a:latin typeface="Times New Roman"/>
                <a:cs typeface="Times New Roman"/>
              </a:rPr>
              <a:t> </a:t>
            </a:r>
            <a:r>
              <a:rPr sz="1900" dirty="0">
                <a:solidFill>
                  <a:srgbClr val="03499E"/>
                </a:solidFill>
                <a:latin typeface="Times New Roman"/>
                <a:cs typeface="Times New Roman"/>
              </a:rPr>
              <a:t>tính</a:t>
            </a:r>
            <a:r>
              <a:rPr sz="1900" spc="265" dirty="0">
                <a:solidFill>
                  <a:srgbClr val="03499E"/>
                </a:solidFill>
                <a:latin typeface="Times New Roman"/>
                <a:cs typeface="Times New Roman"/>
              </a:rPr>
              <a:t> </a:t>
            </a:r>
            <a:r>
              <a:rPr sz="1900" dirty="0">
                <a:solidFill>
                  <a:srgbClr val="03499E"/>
                </a:solidFill>
                <a:latin typeface="Times New Roman"/>
                <a:cs typeface="Times New Roman"/>
              </a:rPr>
              <a:t>cạnh</a:t>
            </a:r>
            <a:r>
              <a:rPr sz="1900" spc="250" dirty="0">
                <a:solidFill>
                  <a:srgbClr val="03499E"/>
                </a:solidFill>
                <a:latin typeface="Times New Roman"/>
                <a:cs typeface="Times New Roman"/>
              </a:rPr>
              <a:t> </a:t>
            </a:r>
            <a:r>
              <a:rPr sz="1900" dirty="0">
                <a:solidFill>
                  <a:srgbClr val="03499E"/>
                </a:solidFill>
                <a:latin typeface="Times New Roman"/>
                <a:cs typeface="Times New Roman"/>
              </a:rPr>
              <a:t>tranh,</a:t>
            </a:r>
            <a:r>
              <a:rPr sz="1900" spc="270" dirty="0">
                <a:solidFill>
                  <a:srgbClr val="03499E"/>
                </a:solidFill>
                <a:latin typeface="Times New Roman"/>
                <a:cs typeface="Times New Roman"/>
              </a:rPr>
              <a:t> </a:t>
            </a:r>
            <a:r>
              <a:rPr sz="1900" dirty="0">
                <a:solidFill>
                  <a:srgbClr val="03499E"/>
                </a:solidFill>
                <a:latin typeface="Times New Roman"/>
                <a:cs typeface="Times New Roman"/>
              </a:rPr>
              <a:t>công</a:t>
            </a:r>
            <a:r>
              <a:rPr sz="1900" spc="254" dirty="0">
                <a:solidFill>
                  <a:srgbClr val="03499E"/>
                </a:solidFill>
                <a:latin typeface="Times New Roman"/>
                <a:cs typeface="Times New Roman"/>
              </a:rPr>
              <a:t> </a:t>
            </a:r>
            <a:r>
              <a:rPr sz="1900" spc="-10" dirty="0">
                <a:solidFill>
                  <a:srgbClr val="03499E"/>
                </a:solidFill>
                <a:latin typeface="Times New Roman"/>
                <a:cs typeface="Times New Roman"/>
              </a:rPr>
              <a:t>bằng, </a:t>
            </a:r>
            <a:r>
              <a:rPr sz="1900" dirty="0">
                <a:solidFill>
                  <a:srgbClr val="03499E"/>
                </a:solidFill>
                <a:latin typeface="Times New Roman"/>
                <a:cs typeface="Times New Roman"/>
              </a:rPr>
              <a:t>minh</a:t>
            </a:r>
            <a:r>
              <a:rPr sz="1900" spc="55" dirty="0">
                <a:solidFill>
                  <a:srgbClr val="03499E"/>
                </a:solidFill>
                <a:latin typeface="Times New Roman"/>
                <a:cs typeface="Times New Roman"/>
              </a:rPr>
              <a:t> </a:t>
            </a:r>
            <a:r>
              <a:rPr sz="1900" dirty="0">
                <a:solidFill>
                  <a:srgbClr val="03499E"/>
                </a:solidFill>
                <a:latin typeface="Times New Roman"/>
                <a:cs typeface="Times New Roman"/>
              </a:rPr>
              <a:t>bạch</a:t>
            </a:r>
            <a:r>
              <a:rPr sz="1900" spc="60" dirty="0">
                <a:solidFill>
                  <a:srgbClr val="03499E"/>
                </a:solidFill>
                <a:latin typeface="Times New Roman"/>
                <a:cs typeface="Times New Roman"/>
              </a:rPr>
              <a:t> </a:t>
            </a:r>
            <a:r>
              <a:rPr sz="1900" dirty="0">
                <a:solidFill>
                  <a:srgbClr val="03499E"/>
                </a:solidFill>
                <a:latin typeface="Times New Roman"/>
                <a:cs typeface="Times New Roman"/>
              </a:rPr>
              <a:t>và</a:t>
            </a:r>
            <a:r>
              <a:rPr sz="1900" spc="55" dirty="0">
                <a:solidFill>
                  <a:srgbClr val="03499E"/>
                </a:solidFill>
                <a:latin typeface="Times New Roman"/>
                <a:cs typeface="Times New Roman"/>
              </a:rPr>
              <a:t> </a:t>
            </a:r>
            <a:r>
              <a:rPr sz="1900" dirty="0">
                <a:solidFill>
                  <a:srgbClr val="03499E"/>
                </a:solidFill>
                <a:latin typeface="Times New Roman"/>
                <a:cs typeface="Times New Roman"/>
              </a:rPr>
              <a:t>hiệu</a:t>
            </a:r>
            <a:r>
              <a:rPr sz="1900" spc="60" dirty="0">
                <a:solidFill>
                  <a:srgbClr val="03499E"/>
                </a:solidFill>
                <a:latin typeface="Times New Roman"/>
                <a:cs typeface="Times New Roman"/>
              </a:rPr>
              <a:t> </a:t>
            </a:r>
            <a:r>
              <a:rPr sz="1900" dirty="0">
                <a:solidFill>
                  <a:srgbClr val="03499E"/>
                </a:solidFill>
                <a:latin typeface="Times New Roman"/>
                <a:cs typeface="Times New Roman"/>
              </a:rPr>
              <a:t>quả</a:t>
            </a:r>
            <a:r>
              <a:rPr sz="1900" spc="55" dirty="0">
                <a:solidFill>
                  <a:srgbClr val="03499E"/>
                </a:solidFill>
                <a:latin typeface="Times New Roman"/>
                <a:cs typeface="Times New Roman"/>
              </a:rPr>
              <a:t> </a:t>
            </a:r>
            <a:r>
              <a:rPr sz="1900" dirty="0">
                <a:solidFill>
                  <a:srgbClr val="03499E"/>
                </a:solidFill>
                <a:latin typeface="Times New Roman"/>
                <a:cs typeface="Times New Roman"/>
              </a:rPr>
              <a:t>kinh</a:t>
            </a:r>
            <a:r>
              <a:rPr sz="1900" spc="60" dirty="0">
                <a:solidFill>
                  <a:srgbClr val="03499E"/>
                </a:solidFill>
                <a:latin typeface="Times New Roman"/>
                <a:cs typeface="Times New Roman"/>
              </a:rPr>
              <a:t> </a:t>
            </a:r>
            <a:r>
              <a:rPr sz="1900" dirty="0">
                <a:solidFill>
                  <a:srgbClr val="03499E"/>
                </a:solidFill>
                <a:latin typeface="Times New Roman"/>
                <a:cs typeface="Times New Roman"/>
              </a:rPr>
              <a:t>tế.</a:t>
            </a:r>
            <a:r>
              <a:rPr sz="1900" spc="55" dirty="0">
                <a:solidFill>
                  <a:srgbClr val="03499E"/>
                </a:solidFill>
                <a:latin typeface="Times New Roman"/>
                <a:cs typeface="Times New Roman"/>
              </a:rPr>
              <a:t> </a:t>
            </a:r>
            <a:r>
              <a:rPr sz="1900" dirty="0">
                <a:solidFill>
                  <a:srgbClr val="03499E"/>
                </a:solidFill>
                <a:latin typeface="Times New Roman"/>
                <a:cs typeface="Times New Roman"/>
              </a:rPr>
              <a:t>Trường</a:t>
            </a:r>
            <a:r>
              <a:rPr sz="1900" spc="50" dirty="0">
                <a:solidFill>
                  <a:srgbClr val="03499E"/>
                </a:solidFill>
                <a:latin typeface="Times New Roman"/>
                <a:cs typeface="Times New Roman"/>
              </a:rPr>
              <a:t> </a:t>
            </a:r>
            <a:r>
              <a:rPr sz="1900" dirty="0">
                <a:solidFill>
                  <a:srgbClr val="03499E"/>
                </a:solidFill>
                <a:latin typeface="Times New Roman"/>
                <a:cs typeface="Times New Roman"/>
              </a:rPr>
              <a:t>hợp</a:t>
            </a:r>
            <a:r>
              <a:rPr sz="1900" spc="65" dirty="0">
                <a:solidFill>
                  <a:srgbClr val="03499E"/>
                </a:solidFill>
                <a:latin typeface="Times New Roman"/>
                <a:cs typeface="Times New Roman"/>
              </a:rPr>
              <a:t> </a:t>
            </a:r>
            <a:r>
              <a:rPr sz="1900" dirty="0">
                <a:solidFill>
                  <a:srgbClr val="03499E"/>
                </a:solidFill>
                <a:latin typeface="Times New Roman"/>
                <a:cs typeface="Times New Roman"/>
              </a:rPr>
              <a:t>chưa</a:t>
            </a:r>
            <a:r>
              <a:rPr sz="1900" spc="50" dirty="0">
                <a:solidFill>
                  <a:srgbClr val="03499E"/>
                </a:solidFill>
                <a:latin typeface="Times New Roman"/>
                <a:cs typeface="Times New Roman"/>
              </a:rPr>
              <a:t> </a:t>
            </a:r>
            <a:r>
              <a:rPr sz="1900" dirty="0">
                <a:solidFill>
                  <a:srgbClr val="03499E"/>
                </a:solidFill>
                <a:latin typeface="Times New Roman"/>
                <a:cs typeface="Times New Roman"/>
              </a:rPr>
              <a:t>bảo</a:t>
            </a:r>
            <a:r>
              <a:rPr sz="1900" spc="60" dirty="0">
                <a:solidFill>
                  <a:srgbClr val="03499E"/>
                </a:solidFill>
                <a:latin typeface="Times New Roman"/>
                <a:cs typeface="Times New Roman"/>
              </a:rPr>
              <a:t> </a:t>
            </a:r>
            <a:r>
              <a:rPr sz="1900" dirty="0">
                <a:solidFill>
                  <a:srgbClr val="03499E"/>
                </a:solidFill>
                <a:latin typeface="Times New Roman"/>
                <a:cs typeface="Times New Roman"/>
              </a:rPr>
              <a:t>đảm</a:t>
            </a:r>
            <a:r>
              <a:rPr sz="1900" spc="40" dirty="0">
                <a:solidFill>
                  <a:srgbClr val="03499E"/>
                </a:solidFill>
                <a:latin typeface="Times New Roman"/>
                <a:cs typeface="Times New Roman"/>
              </a:rPr>
              <a:t> </a:t>
            </a:r>
            <a:r>
              <a:rPr sz="1900" dirty="0">
                <a:solidFill>
                  <a:srgbClr val="03499E"/>
                </a:solidFill>
                <a:latin typeface="Times New Roman"/>
                <a:cs typeface="Times New Roman"/>
              </a:rPr>
              <a:t>thì</a:t>
            </a:r>
            <a:r>
              <a:rPr sz="1900" spc="55" dirty="0">
                <a:solidFill>
                  <a:srgbClr val="03499E"/>
                </a:solidFill>
                <a:latin typeface="Times New Roman"/>
                <a:cs typeface="Times New Roman"/>
              </a:rPr>
              <a:t> </a:t>
            </a:r>
            <a:r>
              <a:rPr sz="1900" dirty="0">
                <a:solidFill>
                  <a:srgbClr val="03499E"/>
                </a:solidFill>
                <a:latin typeface="Times New Roman"/>
                <a:cs typeface="Times New Roman"/>
              </a:rPr>
              <a:t>phải</a:t>
            </a:r>
            <a:r>
              <a:rPr sz="1900" spc="60" dirty="0">
                <a:solidFill>
                  <a:srgbClr val="03499E"/>
                </a:solidFill>
                <a:latin typeface="Times New Roman"/>
                <a:cs typeface="Times New Roman"/>
              </a:rPr>
              <a:t> </a:t>
            </a:r>
            <a:r>
              <a:rPr sz="1900" dirty="0">
                <a:solidFill>
                  <a:srgbClr val="03499E"/>
                </a:solidFill>
                <a:latin typeface="Times New Roman"/>
                <a:cs typeface="Times New Roman"/>
              </a:rPr>
              <a:t>nêu</a:t>
            </a:r>
            <a:r>
              <a:rPr sz="1900" spc="60" dirty="0">
                <a:solidFill>
                  <a:srgbClr val="03499E"/>
                </a:solidFill>
                <a:latin typeface="Times New Roman"/>
                <a:cs typeface="Times New Roman"/>
              </a:rPr>
              <a:t> </a:t>
            </a:r>
            <a:r>
              <a:rPr sz="1900" dirty="0">
                <a:solidFill>
                  <a:srgbClr val="03499E"/>
                </a:solidFill>
                <a:latin typeface="Times New Roman"/>
                <a:cs typeface="Times New Roman"/>
              </a:rPr>
              <a:t>rõ</a:t>
            </a:r>
            <a:r>
              <a:rPr sz="1900" spc="55" dirty="0">
                <a:solidFill>
                  <a:srgbClr val="03499E"/>
                </a:solidFill>
                <a:latin typeface="Times New Roman"/>
                <a:cs typeface="Times New Roman"/>
              </a:rPr>
              <a:t> </a:t>
            </a:r>
            <a:r>
              <a:rPr sz="1900" dirty="0">
                <a:solidFill>
                  <a:srgbClr val="03499E"/>
                </a:solidFill>
                <a:latin typeface="Times New Roman"/>
                <a:cs typeface="Times New Roman"/>
              </a:rPr>
              <a:t>lý</a:t>
            </a:r>
            <a:r>
              <a:rPr sz="1900" spc="60" dirty="0">
                <a:solidFill>
                  <a:srgbClr val="03499E"/>
                </a:solidFill>
                <a:latin typeface="Times New Roman"/>
                <a:cs typeface="Times New Roman"/>
              </a:rPr>
              <a:t> </a:t>
            </a:r>
            <a:r>
              <a:rPr sz="1900" dirty="0">
                <a:solidFill>
                  <a:srgbClr val="03499E"/>
                </a:solidFill>
                <a:latin typeface="Times New Roman"/>
                <a:cs typeface="Times New Roman"/>
              </a:rPr>
              <a:t>do</a:t>
            </a:r>
            <a:r>
              <a:rPr sz="1900" spc="55" dirty="0">
                <a:solidFill>
                  <a:srgbClr val="03499E"/>
                </a:solidFill>
                <a:latin typeface="Times New Roman"/>
                <a:cs typeface="Times New Roman"/>
              </a:rPr>
              <a:t> </a:t>
            </a:r>
            <a:r>
              <a:rPr sz="1900" dirty="0">
                <a:solidFill>
                  <a:srgbClr val="03499E"/>
                </a:solidFill>
                <a:latin typeface="Times New Roman"/>
                <a:cs typeface="Times New Roman"/>
              </a:rPr>
              <a:t>và</a:t>
            </a:r>
            <a:r>
              <a:rPr sz="1900" spc="60" dirty="0">
                <a:solidFill>
                  <a:srgbClr val="03499E"/>
                </a:solidFill>
                <a:latin typeface="Times New Roman"/>
                <a:cs typeface="Times New Roman"/>
              </a:rPr>
              <a:t> </a:t>
            </a:r>
            <a:r>
              <a:rPr sz="1900" spc="-25" dirty="0">
                <a:solidFill>
                  <a:srgbClr val="03499E"/>
                </a:solidFill>
                <a:latin typeface="Times New Roman"/>
                <a:cs typeface="Times New Roman"/>
              </a:rPr>
              <a:t>đề </a:t>
            </a:r>
            <a:r>
              <a:rPr sz="1900" dirty="0">
                <a:solidFill>
                  <a:srgbClr val="03499E"/>
                </a:solidFill>
                <a:latin typeface="Times New Roman"/>
                <a:cs typeface="Times New Roman"/>
              </a:rPr>
              <a:t>xuất</a:t>
            </a:r>
            <a:r>
              <a:rPr sz="1900" spc="15" dirty="0">
                <a:solidFill>
                  <a:srgbClr val="03499E"/>
                </a:solidFill>
                <a:latin typeface="Times New Roman"/>
                <a:cs typeface="Times New Roman"/>
              </a:rPr>
              <a:t> </a:t>
            </a:r>
            <a:r>
              <a:rPr sz="1900" dirty="0">
                <a:solidFill>
                  <a:srgbClr val="03499E"/>
                </a:solidFill>
                <a:latin typeface="Times New Roman"/>
                <a:cs typeface="Times New Roman"/>
              </a:rPr>
              <a:t>biện</a:t>
            </a:r>
            <a:r>
              <a:rPr sz="1900" spc="15" dirty="0">
                <a:solidFill>
                  <a:srgbClr val="03499E"/>
                </a:solidFill>
                <a:latin typeface="Times New Roman"/>
                <a:cs typeface="Times New Roman"/>
              </a:rPr>
              <a:t> </a:t>
            </a:r>
            <a:r>
              <a:rPr sz="1900" dirty="0">
                <a:solidFill>
                  <a:srgbClr val="03499E"/>
                </a:solidFill>
                <a:latin typeface="Times New Roman"/>
                <a:cs typeface="Times New Roman"/>
              </a:rPr>
              <a:t>pháp</a:t>
            </a:r>
            <a:r>
              <a:rPr sz="1900" spc="30" dirty="0">
                <a:solidFill>
                  <a:srgbClr val="03499E"/>
                </a:solidFill>
                <a:latin typeface="Times New Roman"/>
                <a:cs typeface="Times New Roman"/>
              </a:rPr>
              <a:t> </a:t>
            </a:r>
            <a:r>
              <a:rPr sz="1900" dirty="0">
                <a:solidFill>
                  <a:srgbClr val="03499E"/>
                </a:solidFill>
                <a:latin typeface="Times New Roman"/>
                <a:cs typeface="Times New Roman"/>
              </a:rPr>
              <a:t>xử</a:t>
            </a:r>
            <a:r>
              <a:rPr sz="1900" spc="25" dirty="0">
                <a:solidFill>
                  <a:srgbClr val="03499E"/>
                </a:solidFill>
                <a:latin typeface="Times New Roman"/>
                <a:cs typeface="Times New Roman"/>
              </a:rPr>
              <a:t> </a:t>
            </a:r>
            <a:r>
              <a:rPr sz="1900" dirty="0">
                <a:solidFill>
                  <a:srgbClr val="03499E"/>
                </a:solidFill>
                <a:latin typeface="Times New Roman"/>
                <a:cs typeface="Times New Roman"/>
              </a:rPr>
              <a:t>lý;</a:t>
            </a:r>
            <a:r>
              <a:rPr sz="1900" spc="20" dirty="0">
                <a:solidFill>
                  <a:srgbClr val="03499E"/>
                </a:solidFill>
                <a:latin typeface="Times New Roman"/>
                <a:cs typeface="Times New Roman"/>
              </a:rPr>
              <a:t> </a:t>
            </a:r>
            <a:r>
              <a:rPr sz="1900" dirty="0">
                <a:solidFill>
                  <a:srgbClr val="03499E"/>
                </a:solidFill>
                <a:latin typeface="Times New Roman"/>
                <a:cs typeface="Times New Roman"/>
              </a:rPr>
              <a:t>e)</a:t>
            </a:r>
            <a:r>
              <a:rPr sz="1900" spc="25" dirty="0">
                <a:solidFill>
                  <a:srgbClr val="03499E"/>
                </a:solidFill>
                <a:latin typeface="Times New Roman"/>
                <a:cs typeface="Times New Roman"/>
              </a:rPr>
              <a:t> </a:t>
            </a:r>
            <a:r>
              <a:rPr sz="1900" dirty="0">
                <a:solidFill>
                  <a:srgbClr val="03499E"/>
                </a:solidFill>
                <a:latin typeface="Times New Roman"/>
                <a:cs typeface="Times New Roman"/>
              </a:rPr>
              <a:t>Những</a:t>
            </a:r>
            <a:r>
              <a:rPr sz="1900" spc="25" dirty="0">
                <a:solidFill>
                  <a:srgbClr val="03499E"/>
                </a:solidFill>
                <a:latin typeface="Times New Roman"/>
                <a:cs typeface="Times New Roman"/>
              </a:rPr>
              <a:t> </a:t>
            </a:r>
            <a:r>
              <a:rPr sz="1900" dirty="0">
                <a:solidFill>
                  <a:srgbClr val="03499E"/>
                </a:solidFill>
                <a:latin typeface="Times New Roman"/>
                <a:cs typeface="Times New Roman"/>
              </a:rPr>
              <a:t>nội</a:t>
            </a:r>
            <a:r>
              <a:rPr sz="1900" spc="25" dirty="0">
                <a:solidFill>
                  <a:srgbClr val="03499E"/>
                </a:solidFill>
                <a:latin typeface="Times New Roman"/>
                <a:cs typeface="Times New Roman"/>
              </a:rPr>
              <a:t> </a:t>
            </a:r>
            <a:r>
              <a:rPr sz="1900" dirty="0">
                <a:solidFill>
                  <a:srgbClr val="03499E"/>
                </a:solidFill>
                <a:latin typeface="Times New Roman"/>
                <a:cs typeface="Times New Roman"/>
              </a:rPr>
              <a:t>dung</a:t>
            </a:r>
            <a:r>
              <a:rPr sz="1900" spc="15" dirty="0">
                <a:solidFill>
                  <a:srgbClr val="03499E"/>
                </a:solidFill>
                <a:latin typeface="Times New Roman"/>
                <a:cs typeface="Times New Roman"/>
              </a:rPr>
              <a:t> </a:t>
            </a:r>
            <a:r>
              <a:rPr sz="1900" dirty="0">
                <a:solidFill>
                  <a:srgbClr val="03499E"/>
                </a:solidFill>
                <a:latin typeface="Times New Roman"/>
                <a:cs typeface="Times New Roman"/>
              </a:rPr>
              <a:t>của</a:t>
            </a:r>
            <a:r>
              <a:rPr sz="1900" spc="35" dirty="0">
                <a:solidFill>
                  <a:srgbClr val="03499E"/>
                </a:solidFill>
                <a:latin typeface="Times New Roman"/>
                <a:cs typeface="Times New Roman"/>
              </a:rPr>
              <a:t> </a:t>
            </a:r>
            <a:r>
              <a:rPr sz="1900" dirty="0">
                <a:solidFill>
                  <a:srgbClr val="03499E"/>
                </a:solidFill>
                <a:latin typeface="Times New Roman"/>
                <a:cs typeface="Times New Roman"/>
              </a:rPr>
              <a:t>HSMT</a:t>
            </a:r>
            <a:r>
              <a:rPr sz="1900" spc="-10" dirty="0">
                <a:solidFill>
                  <a:srgbClr val="03499E"/>
                </a:solidFill>
                <a:latin typeface="Times New Roman"/>
                <a:cs typeface="Times New Roman"/>
              </a:rPr>
              <a:t> </a:t>
            </a:r>
            <a:r>
              <a:rPr sz="1900" dirty="0">
                <a:solidFill>
                  <a:srgbClr val="03499E"/>
                </a:solidFill>
                <a:latin typeface="Times New Roman"/>
                <a:cs typeface="Times New Roman"/>
              </a:rPr>
              <a:t>không</a:t>
            </a:r>
            <a:r>
              <a:rPr sz="1900" spc="20" dirty="0">
                <a:solidFill>
                  <a:srgbClr val="03499E"/>
                </a:solidFill>
                <a:latin typeface="Times New Roman"/>
                <a:cs typeface="Times New Roman"/>
              </a:rPr>
              <a:t> </a:t>
            </a:r>
            <a:r>
              <a:rPr sz="1900" dirty="0">
                <a:solidFill>
                  <a:srgbClr val="03499E"/>
                </a:solidFill>
                <a:latin typeface="Times New Roman"/>
                <a:cs typeface="Times New Roman"/>
              </a:rPr>
              <a:t>phù</a:t>
            </a:r>
            <a:r>
              <a:rPr sz="1900" spc="15" dirty="0">
                <a:solidFill>
                  <a:srgbClr val="03499E"/>
                </a:solidFill>
                <a:latin typeface="Times New Roman"/>
                <a:cs typeface="Times New Roman"/>
              </a:rPr>
              <a:t> </a:t>
            </a:r>
            <a:r>
              <a:rPr sz="1900" dirty="0">
                <a:solidFill>
                  <a:srgbClr val="03499E"/>
                </a:solidFill>
                <a:latin typeface="Times New Roman"/>
                <a:cs typeface="Times New Roman"/>
              </a:rPr>
              <a:t>hợp</a:t>
            </a:r>
            <a:r>
              <a:rPr sz="1900" spc="20" dirty="0">
                <a:solidFill>
                  <a:srgbClr val="03499E"/>
                </a:solidFill>
                <a:latin typeface="Times New Roman"/>
                <a:cs typeface="Times New Roman"/>
              </a:rPr>
              <a:t> </a:t>
            </a:r>
            <a:r>
              <a:rPr sz="1900" dirty="0">
                <a:solidFill>
                  <a:srgbClr val="03499E"/>
                </a:solidFill>
                <a:latin typeface="Times New Roman"/>
                <a:cs typeface="Times New Roman"/>
              </a:rPr>
              <a:t>với</a:t>
            </a:r>
            <a:r>
              <a:rPr sz="1900" spc="25" dirty="0">
                <a:solidFill>
                  <a:srgbClr val="03499E"/>
                </a:solidFill>
                <a:latin typeface="Times New Roman"/>
                <a:cs typeface="Times New Roman"/>
              </a:rPr>
              <a:t> </a:t>
            </a:r>
            <a:r>
              <a:rPr sz="1900" dirty="0">
                <a:solidFill>
                  <a:srgbClr val="03499E"/>
                </a:solidFill>
                <a:latin typeface="Times New Roman"/>
                <a:cs typeface="Times New Roman"/>
              </a:rPr>
              <a:t>quy</a:t>
            </a:r>
            <a:r>
              <a:rPr sz="1900" spc="30" dirty="0">
                <a:solidFill>
                  <a:srgbClr val="03499E"/>
                </a:solidFill>
                <a:latin typeface="Times New Roman"/>
                <a:cs typeface="Times New Roman"/>
              </a:rPr>
              <a:t> </a:t>
            </a:r>
            <a:r>
              <a:rPr sz="1900" dirty="0">
                <a:solidFill>
                  <a:srgbClr val="03499E"/>
                </a:solidFill>
                <a:latin typeface="Times New Roman"/>
                <a:cs typeface="Times New Roman"/>
              </a:rPr>
              <a:t>định</a:t>
            </a:r>
            <a:r>
              <a:rPr sz="1900" spc="15" dirty="0">
                <a:solidFill>
                  <a:srgbClr val="03499E"/>
                </a:solidFill>
                <a:latin typeface="Times New Roman"/>
                <a:cs typeface="Times New Roman"/>
              </a:rPr>
              <a:t> </a:t>
            </a:r>
            <a:r>
              <a:rPr sz="1900" spc="-25" dirty="0">
                <a:solidFill>
                  <a:srgbClr val="03499E"/>
                </a:solidFill>
                <a:latin typeface="Times New Roman"/>
                <a:cs typeface="Times New Roman"/>
              </a:rPr>
              <a:t>của </a:t>
            </a:r>
            <a:r>
              <a:rPr sz="1900" dirty="0">
                <a:solidFill>
                  <a:srgbClr val="03499E"/>
                </a:solidFill>
                <a:latin typeface="Times New Roman"/>
                <a:cs typeface="Times New Roman"/>
              </a:rPr>
              <a:t>pháp</a:t>
            </a:r>
            <a:r>
              <a:rPr sz="1900" spc="190" dirty="0">
                <a:solidFill>
                  <a:srgbClr val="03499E"/>
                </a:solidFill>
                <a:latin typeface="Times New Roman"/>
                <a:cs typeface="Times New Roman"/>
              </a:rPr>
              <a:t> </a:t>
            </a:r>
            <a:r>
              <a:rPr sz="1900" dirty="0">
                <a:solidFill>
                  <a:srgbClr val="03499E"/>
                </a:solidFill>
                <a:latin typeface="Times New Roman"/>
                <a:cs typeface="Times New Roman"/>
              </a:rPr>
              <a:t>luật</a:t>
            </a:r>
            <a:r>
              <a:rPr sz="1900" spc="204" dirty="0">
                <a:solidFill>
                  <a:srgbClr val="03499E"/>
                </a:solidFill>
                <a:latin typeface="Times New Roman"/>
                <a:cs typeface="Times New Roman"/>
              </a:rPr>
              <a:t> </a:t>
            </a:r>
            <a:r>
              <a:rPr sz="1900" dirty="0">
                <a:solidFill>
                  <a:srgbClr val="03499E"/>
                </a:solidFill>
                <a:latin typeface="Times New Roman"/>
                <a:cs typeface="Times New Roman"/>
              </a:rPr>
              <a:t>về</a:t>
            </a:r>
            <a:r>
              <a:rPr sz="1900" spc="195" dirty="0">
                <a:solidFill>
                  <a:srgbClr val="03499E"/>
                </a:solidFill>
                <a:latin typeface="Times New Roman"/>
                <a:cs typeface="Times New Roman"/>
              </a:rPr>
              <a:t> </a:t>
            </a:r>
            <a:r>
              <a:rPr sz="1900" dirty="0">
                <a:solidFill>
                  <a:srgbClr val="03499E"/>
                </a:solidFill>
                <a:latin typeface="Times New Roman"/>
                <a:cs typeface="Times New Roman"/>
              </a:rPr>
              <a:t>đấu</a:t>
            </a:r>
            <a:r>
              <a:rPr sz="1900" spc="195" dirty="0">
                <a:solidFill>
                  <a:srgbClr val="03499E"/>
                </a:solidFill>
                <a:latin typeface="Times New Roman"/>
                <a:cs typeface="Times New Roman"/>
              </a:rPr>
              <a:t> </a:t>
            </a:r>
            <a:r>
              <a:rPr sz="1900" dirty="0">
                <a:solidFill>
                  <a:srgbClr val="03499E"/>
                </a:solidFill>
                <a:latin typeface="Times New Roman"/>
                <a:cs typeface="Times New Roman"/>
              </a:rPr>
              <a:t>thầu</a:t>
            </a:r>
            <a:r>
              <a:rPr sz="1900" spc="195" dirty="0">
                <a:solidFill>
                  <a:srgbClr val="03499E"/>
                </a:solidFill>
                <a:latin typeface="Times New Roman"/>
                <a:cs typeface="Times New Roman"/>
              </a:rPr>
              <a:t> </a:t>
            </a:r>
            <a:r>
              <a:rPr sz="1900" dirty="0">
                <a:solidFill>
                  <a:srgbClr val="03499E"/>
                </a:solidFill>
                <a:latin typeface="Times New Roman"/>
                <a:cs typeface="Times New Roman"/>
              </a:rPr>
              <a:t>hoặc</a:t>
            </a:r>
            <a:r>
              <a:rPr sz="1900" spc="195" dirty="0">
                <a:solidFill>
                  <a:srgbClr val="03499E"/>
                </a:solidFill>
                <a:latin typeface="Times New Roman"/>
                <a:cs typeface="Times New Roman"/>
              </a:rPr>
              <a:t> </a:t>
            </a:r>
            <a:r>
              <a:rPr sz="1900" dirty="0">
                <a:solidFill>
                  <a:srgbClr val="03499E"/>
                </a:solidFill>
                <a:latin typeface="Times New Roman"/>
                <a:cs typeface="Times New Roman"/>
              </a:rPr>
              <a:t>nội</a:t>
            </a:r>
            <a:r>
              <a:rPr sz="1900" spc="195" dirty="0">
                <a:solidFill>
                  <a:srgbClr val="03499E"/>
                </a:solidFill>
                <a:latin typeface="Times New Roman"/>
                <a:cs typeface="Times New Roman"/>
              </a:rPr>
              <a:t> </a:t>
            </a:r>
            <a:r>
              <a:rPr sz="1900" dirty="0">
                <a:solidFill>
                  <a:srgbClr val="03499E"/>
                </a:solidFill>
                <a:latin typeface="Times New Roman"/>
                <a:cs typeface="Times New Roman"/>
              </a:rPr>
              <a:t>dung</a:t>
            </a:r>
            <a:r>
              <a:rPr sz="1900" spc="195" dirty="0">
                <a:solidFill>
                  <a:srgbClr val="03499E"/>
                </a:solidFill>
                <a:latin typeface="Times New Roman"/>
                <a:cs typeface="Times New Roman"/>
              </a:rPr>
              <a:t> </a:t>
            </a:r>
            <a:r>
              <a:rPr sz="1900" dirty="0">
                <a:solidFill>
                  <a:srgbClr val="03499E"/>
                </a:solidFill>
                <a:latin typeface="Times New Roman"/>
                <a:cs typeface="Times New Roman"/>
              </a:rPr>
              <a:t>có</a:t>
            </a:r>
            <a:r>
              <a:rPr sz="1900" spc="190" dirty="0">
                <a:solidFill>
                  <a:srgbClr val="03499E"/>
                </a:solidFill>
                <a:latin typeface="Times New Roman"/>
                <a:cs typeface="Times New Roman"/>
              </a:rPr>
              <a:t> </a:t>
            </a:r>
            <a:r>
              <a:rPr sz="1900" dirty="0">
                <a:solidFill>
                  <a:srgbClr val="03499E"/>
                </a:solidFill>
                <a:latin typeface="Times New Roman"/>
                <a:cs typeface="Times New Roman"/>
              </a:rPr>
              <a:t>thể</a:t>
            </a:r>
            <a:r>
              <a:rPr sz="1900" spc="195" dirty="0">
                <a:solidFill>
                  <a:srgbClr val="03499E"/>
                </a:solidFill>
                <a:latin typeface="Times New Roman"/>
                <a:cs typeface="Times New Roman"/>
              </a:rPr>
              <a:t> </a:t>
            </a:r>
            <a:r>
              <a:rPr sz="1900" dirty="0">
                <a:solidFill>
                  <a:srgbClr val="03499E"/>
                </a:solidFill>
                <a:latin typeface="Times New Roman"/>
                <a:cs typeface="Times New Roman"/>
              </a:rPr>
              <a:t>dẫn</a:t>
            </a:r>
            <a:r>
              <a:rPr sz="1900" spc="200" dirty="0">
                <a:solidFill>
                  <a:srgbClr val="03499E"/>
                </a:solidFill>
                <a:latin typeface="Times New Roman"/>
                <a:cs typeface="Times New Roman"/>
              </a:rPr>
              <a:t> </a:t>
            </a:r>
            <a:r>
              <a:rPr sz="1900" dirty="0">
                <a:solidFill>
                  <a:srgbClr val="03499E"/>
                </a:solidFill>
                <a:latin typeface="Times New Roman"/>
                <a:cs typeface="Times New Roman"/>
              </a:rPr>
              <a:t>đến</a:t>
            </a:r>
            <a:r>
              <a:rPr sz="1900" spc="200" dirty="0">
                <a:solidFill>
                  <a:srgbClr val="03499E"/>
                </a:solidFill>
                <a:latin typeface="Times New Roman"/>
                <a:cs typeface="Times New Roman"/>
              </a:rPr>
              <a:t> </a:t>
            </a:r>
            <a:r>
              <a:rPr sz="1900" dirty="0">
                <a:solidFill>
                  <a:srgbClr val="03499E"/>
                </a:solidFill>
                <a:latin typeface="Times New Roman"/>
                <a:cs typeface="Times New Roman"/>
              </a:rPr>
              <a:t>cách</a:t>
            </a:r>
            <a:r>
              <a:rPr sz="1900" spc="204" dirty="0">
                <a:solidFill>
                  <a:srgbClr val="03499E"/>
                </a:solidFill>
                <a:latin typeface="Times New Roman"/>
                <a:cs typeface="Times New Roman"/>
              </a:rPr>
              <a:t> </a:t>
            </a:r>
            <a:r>
              <a:rPr sz="1900" dirty="0">
                <a:solidFill>
                  <a:srgbClr val="03499E"/>
                </a:solidFill>
                <a:latin typeface="Times New Roman"/>
                <a:cs typeface="Times New Roman"/>
              </a:rPr>
              <a:t>hiểu</a:t>
            </a:r>
            <a:r>
              <a:rPr sz="1900" spc="210" dirty="0">
                <a:solidFill>
                  <a:srgbClr val="03499E"/>
                </a:solidFill>
                <a:latin typeface="Times New Roman"/>
                <a:cs typeface="Times New Roman"/>
              </a:rPr>
              <a:t> </a:t>
            </a:r>
            <a:r>
              <a:rPr sz="1900" dirty="0">
                <a:solidFill>
                  <a:srgbClr val="03499E"/>
                </a:solidFill>
                <a:latin typeface="Times New Roman"/>
                <a:cs typeface="Times New Roman"/>
              </a:rPr>
              <a:t>không</a:t>
            </a:r>
            <a:r>
              <a:rPr sz="1900" spc="204" dirty="0">
                <a:solidFill>
                  <a:srgbClr val="03499E"/>
                </a:solidFill>
                <a:latin typeface="Times New Roman"/>
                <a:cs typeface="Times New Roman"/>
              </a:rPr>
              <a:t> </a:t>
            </a:r>
            <a:r>
              <a:rPr sz="1900" dirty="0">
                <a:solidFill>
                  <a:srgbClr val="03499E"/>
                </a:solidFill>
                <a:latin typeface="Times New Roman"/>
                <a:cs typeface="Times New Roman"/>
              </a:rPr>
              <a:t>rõ</a:t>
            </a:r>
            <a:r>
              <a:rPr sz="1900" spc="204" dirty="0">
                <a:solidFill>
                  <a:srgbClr val="03499E"/>
                </a:solidFill>
                <a:latin typeface="Times New Roman"/>
                <a:cs typeface="Times New Roman"/>
              </a:rPr>
              <a:t> </a:t>
            </a:r>
            <a:r>
              <a:rPr sz="1900" dirty="0">
                <a:solidFill>
                  <a:srgbClr val="03499E"/>
                </a:solidFill>
                <a:latin typeface="Times New Roman"/>
                <a:cs typeface="Times New Roman"/>
              </a:rPr>
              <a:t>hoặc</a:t>
            </a:r>
            <a:r>
              <a:rPr sz="1900" spc="204" dirty="0">
                <a:solidFill>
                  <a:srgbClr val="03499E"/>
                </a:solidFill>
                <a:latin typeface="Times New Roman"/>
                <a:cs typeface="Times New Roman"/>
              </a:rPr>
              <a:t> </a:t>
            </a:r>
            <a:r>
              <a:rPr sz="1900" spc="-20" dirty="0">
                <a:solidFill>
                  <a:srgbClr val="03499E"/>
                </a:solidFill>
                <a:latin typeface="Times New Roman"/>
                <a:cs typeface="Times New Roman"/>
              </a:rPr>
              <a:t>khác </a:t>
            </a:r>
            <a:r>
              <a:rPr sz="1900" dirty="0">
                <a:solidFill>
                  <a:srgbClr val="03499E"/>
                </a:solidFill>
                <a:latin typeface="Times New Roman"/>
                <a:cs typeface="Times New Roman"/>
              </a:rPr>
              <a:t>nhau</a:t>
            </a:r>
            <a:r>
              <a:rPr sz="1900" spc="140" dirty="0">
                <a:solidFill>
                  <a:srgbClr val="03499E"/>
                </a:solidFill>
                <a:latin typeface="Times New Roman"/>
                <a:cs typeface="Times New Roman"/>
              </a:rPr>
              <a:t> </a:t>
            </a:r>
            <a:r>
              <a:rPr sz="1900" dirty="0">
                <a:solidFill>
                  <a:srgbClr val="03499E"/>
                </a:solidFill>
                <a:latin typeface="Times New Roman"/>
                <a:cs typeface="Times New Roman"/>
              </a:rPr>
              <a:t>trong</a:t>
            </a:r>
            <a:r>
              <a:rPr sz="1900" spc="150" dirty="0">
                <a:solidFill>
                  <a:srgbClr val="03499E"/>
                </a:solidFill>
                <a:latin typeface="Times New Roman"/>
                <a:cs typeface="Times New Roman"/>
              </a:rPr>
              <a:t> </a:t>
            </a:r>
            <a:r>
              <a:rPr sz="1900" dirty="0">
                <a:solidFill>
                  <a:srgbClr val="03499E"/>
                </a:solidFill>
                <a:latin typeface="Times New Roman"/>
                <a:cs typeface="Times New Roman"/>
              </a:rPr>
              <a:t>quá</a:t>
            </a:r>
            <a:r>
              <a:rPr sz="1900" spc="155" dirty="0">
                <a:solidFill>
                  <a:srgbClr val="03499E"/>
                </a:solidFill>
                <a:latin typeface="Times New Roman"/>
                <a:cs typeface="Times New Roman"/>
              </a:rPr>
              <a:t> </a:t>
            </a:r>
            <a:r>
              <a:rPr sz="1900" dirty="0">
                <a:solidFill>
                  <a:srgbClr val="03499E"/>
                </a:solidFill>
                <a:latin typeface="Times New Roman"/>
                <a:cs typeface="Times New Roman"/>
              </a:rPr>
              <a:t>trình</a:t>
            </a:r>
            <a:r>
              <a:rPr sz="1900" spc="155" dirty="0">
                <a:solidFill>
                  <a:srgbClr val="03499E"/>
                </a:solidFill>
                <a:latin typeface="Times New Roman"/>
                <a:cs typeface="Times New Roman"/>
              </a:rPr>
              <a:t> </a:t>
            </a:r>
            <a:r>
              <a:rPr sz="1900" dirty="0">
                <a:solidFill>
                  <a:srgbClr val="03499E"/>
                </a:solidFill>
                <a:latin typeface="Times New Roman"/>
                <a:cs typeface="Times New Roman"/>
              </a:rPr>
              <a:t>thực</a:t>
            </a:r>
            <a:r>
              <a:rPr sz="1900" spc="145" dirty="0">
                <a:solidFill>
                  <a:srgbClr val="03499E"/>
                </a:solidFill>
                <a:latin typeface="Times New Roman"/>
                <a:cs typeface="Times New Roman"/>
              </a:rPr>
              <a:t> </a:t>
            </a:r>
            <a:r>
              <a:rPr sz="1900" dirty="0">
                <a:solidFill>
                  <a:srgbClr val="03499E"/>
                </a:solidFill>
                <a:latin typeface="Times New Roman"/>
                <a:cs typeface="Times New Roman"/>
              </a:rPr>
              <a:t>hiện</a:t>
            </a:r>
            <a:r>
              <a:rPr sz="1900" spc="145" dirty="0">
                <a:solidFill>
                  <a:srgbClr val="03499E"/>
                </a:solidFill>
                <a:latin typeface="Times New Roman"/>
                <a:cs typeface="Times New Roman"/>
              </a:rPr>
              <a:t> </a:t>
            </a:r>
            <a:r>
              <a:rPr sz="1900" dirty="0">
                <a:solidFill>
                  <a:srgbClr val="03499E"/>
                </a:solidFill>
                <a:latin typeface="Times New Roman"/>
                <a:cs typeface="Times New Roman"/>
              </a:rPr>
              <a:t>hoặc</a:t>
            </a:r>
            <a:r>
              <a:rPr sz="1900" spc="145" dirty="0">
                <a:solidFill>
                  <a:srgbClr val="03499E"/>
                </a:solidFill>
                <a:latin typeface="Times New Roman"/>
                <a:cs typeface="Times New Roman"/>
              </a:rPr>
              <a:t> </a:t>
            </a:r>
            <a:r>
              <a:rPr sz="1900" dirty="0">
                <a:solidFill>
                  <a:srgbClr val="03499E"/>
                </a:solidFill>
                <a:latin typeface="Times New Roman"/>
                <a:cs typeface="Times New Roman"/>
              </a:rPr>
              <a:t>có</a:t>
            </a:r>
            <a:r>
              <a:rPr sz="1900" spc="145" dirty="0">
                <a:solidFill>
                  <a:srgbClr val="03499E"/>
                </a:solidFill>
                <a:latin typeface="Times New Roman"/>
                <a:cs typeface="Times New Roman"/>
              </a:rPr>
              <a:t> </a:t>
            </a:r>
            <a:r>
              <a:rPr sz="1900" dirty="0">
                <a:solidFill>
                  <a:srgbClr val="03499E"/>
                </a:solidFill>
                <a:latin typeface="Times New Roman"/>
                <a:cs typeface="Times New Roman"/>
              </a:rPr>
              <a:t>thể</a:t>
            </a:r>
            <a:r>
              <a:rPr sz="1900" spc="140" dirty="0">
                <a:solidFill>
                  <a:srgbClr val="03499E"/>
                </a:solidFill>
                <a:latin typeface="Times New Roman"/>
                <a:cs typeface="Times New Roman"/>
              </a:rPr>
              <a:t> </a:t>
            </a:r>
            <a:r>
              <a:rPr sz="1900" dirty="0">
                <a:solidFill>
                  <a:srgbClr val="03499E"/>
                </a:solidFill>
                <a:latin typeface="Times New Roman"/>
                <a:cs typeface="Times New Roman"/>
              </a:rPr>
              <a:t>làm</a:t>
            </a:r>
            <a:r>
              <a:rPr sz="1900" spc="135" dirty="0">
                <a:solidFill>
                  <a:srgbClr val="03499E"/>
                </a:solidFill>
                <a:latin typeface="Times New Roman"/>
                <a:cs typeface="Times New Roman"/>
              </a:rPr>
              <a:t> </a:t>
            </a:r>
            <a:r>
              <a:rPr sz="1900" dirty="0">
                <a:solidFill>
                  <a:srgbClr val="03499E"/>
                </a:solidFill>
                <a:latin typeface="Times New Roman"/>
                <a:cs typeface="Times New Roman"/>
              </a:rPr>
              <a:t>sai</a:t>
            </a:r>
            <a:r>
              <a:rPr sz="1900" spc="150" dirty="0">
                <a:solidFill>
                  <a:srgbClr val="03499E"/>
                </a:solidFill>
                <a:latin typeface="Times New Roman"/>
                <a:cs typeface="Times New Roman"/>
              </a:rPr>
              <a:t> </a:t>
            </a:r>
            <a:r>
              <a:rPr sz="1900" dirty="0">
                <a:solidFill>
                  <a:srgbClr val="03499E"/>
                </a:solidFill>
                <a:latin typeface="Times New Roman"/>
                <a:cs typeface="Times New Roman"/>
              </a:rPr>
              <a:t>lệch</a:t>
            </a:r>
            <a:r>
              <a:rPr sz="1900" spc="140" dirty="0">
                <a:solidFill>
                  <a:srgbClr val="03499E"/>
                </a:solidFill>
                <a:latin typeface="Times New Roman"/>
                <a:cs typeface="Times New Roman"/>
              </a:rPr>
              <a:t> </a:t>
            </a:r>
            <a:r>
              <a:rPr sz="1900" dirty="0">
                <a:solidFill>
                  <a:srgbClr val="03499E"/>
                </a:solidFill>
                <a:latin typeface="Times New Roman"/>
                <a:cs typeface="Times New Roman"/>
              </a:rPr>
              <a:t>KQLCNT</a:t>
            </a:r>
            <a:r>
              <a:rPr sz="1900" spc="120" dirty="0">
                <a:solidFill>
                  <a:srgbClr val="03499E"/>
                </a:solidFill>
                <a:latin typeface="Times New Roman"/>
                <a:cs typeface="Times New Roman"/>
              </a:rPr>
              <a:t> </a:t>
            </a:r>
            <a:r>
              <a:rPr sz="1900" dirty="0">
                <a:solidFill>
                  <a:srgbClr val="03499E"/>
                </a:solidFill>
                <a:latin typeface="Times New Roman"/>
                <a:cs typeface="Times New Roman"/>
              </a:rPr>
              <a:t>(nếu</a:t>
            </a:r>
            <a:r>
              <a:rPr sz="1900" spc="145" dirty="0">
                <a:solidFill>
                  <a:srgbClr val="03499E"/>
                </a:solidFill>
                <a:latin typeface="Times New Roman"/>
                <a:cs typeface="Times New Roman"/>
              </a:rPr>
              <a:t> </a:t>
            </a:r>
            <a:r>
              <a:rPr sz="1900" dirty="0">
                <a:solidFill>
                  <a:srgbClr val="03499E"/>
                </a:solidFill>
                <a:latin typeface="Times New Roman"/>
                <a:cs typeface="Times New Roman"/>
              </a:rPr>
              <a:t>có);</a:t>
            </a:r>
            <a:r>
              <a:rPr sz="1900" spc="145" dirty="0">
                <a:solidFill>
                  <a:srgbClr val="03499E"/>
                </a:solidFill>
                <a:latin typeface="Times New Roman"/>
                <a:cs typeface="Times New Roman"/>
              </a:rPr>
              <a:t> </a:t>
            </a:r>
            <a:r>
              <a:rPr sz="1900" dirty="0">
                <a:solidFill>
                  <a:srgbClr val="03499E"/>
                </a:solidFill>
                <a:latin typeface="Times New Roman"/>
                <a:cs typeface="Times New Roman"/>
              </a:rPr>
              <a:t>đề</a:t>
            </a:r>
            <a:r>
              <a:rPr sz="1900" spc="140" dirty="0">
                <a:solidFill>
                  <a:srgbClr val="03499E"/>
                </a:solidFill>
                <a:latin typeface="Times New Roman"/>
                <a:cs typeface="Times New Roman"/>
              </a:rPr>
              <a:t> </a:t>
            </a:r>
            <a:r>
              <a:rPr sz="1900" spc="-20" dirty="0">
                <a:solidFill>
                  <a:srgbClr val="03499E"/>
                </a:solidFill>
                <a:latin typeface="Times New Roman"/>
                <a:cs typeface="Times New Roman"/>
              </a:rPr>
              <a:t>xuất </a:t>
            </a:r>
            <a:r>
              <a:rPr sz="1900" dirty="0">
                <a:solidFill>
                  <a:srgbClr val="03499E"/>
                </a:solidFill>
                <a:latin typeface="Times New Roman"/>
                <a:cs typeface="Times New Roman"/>
              </a:rPr>
              <a:t>biện</a:t>
            </a:r>
            <a:r>
              <a:rPr sz="1900" spc="-20" dirty="0">
                <a:solidFill>
                  <a:srgbClr val="03499E"/>
                </a:solidFill>
                <a:latin typeface="Times New Roman"/>
                <a:cs typeface="Times New Roman"/>
              </a:rPr>
              <a:t> </a:t>
            </a:r>
            <a:r>
              <a:rPr sz="1900" dirty="0">
                <a:solidFill>
                  <a:srgbClr val="03499E"/>
                </a:solidFill>
                <a:latin typeface="Times New Roman"/>
                <a:cs typeface="Times New Roman"/>
              </a:rPr>
              <a:t>pháp</a:t>
            </a:r>
            <a:r>
              <a:rPr sz="1900" spc="-5" dirty="0">
                <a:solidFill>
                  <a:srgbClr val="03499E"/>
                </a:solidFill>
                <a:latin typeface="Times New Roman"/>
                <a:cs typeface="Times New Roman"/>
              </a:rPr>
              <a:t> </a:t>
            </a:r>
            <a:r>
              <a:rPr sz="1900" dirty="0">
                <a:solidFill>
                  <a:srgbClr val="03499E"/>
                </a:solidFill>
                <a:latin typeface="Times New Roman"/>
                <a:cs typeface="Times New Roman"/>
              </a:rPr>
              <a:t>xử</a:t>
            </a:r>
            <a:r>
              <a:rPr sz="1900" spc="-25" dirty="0">
                <a:solidFill>
                  <a:srgbClr val="03499E"/>
                </a:solidFill>
                <a:latin typeface="Times New Roman"/>
                <a:cs typeface="Times New Roman"/>
              </a:rPr>
              <a:t> </a:t>
            </a:r>
            <a:r>
              <a:rPr sz="1900" dirty="0">
                <a:solidFill>
                  <a:srgbClr val="03499E"/>
                </a:solidFill>
                <a:latin typeface="Times New Roman"/>
                <a:cs typeface="Times New Roman"/>
              </a:rPr>
              <a:t>lý;</a:t>
            </a:r>
            <a:r>
              <a:rPr sz="1900" spc="-15" dirty="0">
                <a:solidFill>
                  <a:srgbClr val="03499E"/>
                </a:solidFill>
                <a:latin typeface="Times New Roman"/>
                <a:cs typeface="Times New Roman"/>
              </a:rPr>
              <a:t> </a:t>
            </a:r>
            <a:r>
              <a:rPr sz="1900" dirty="0">
                <a:solidFill>
                  <a:srgbClr val="03499E"/>
                </a:solidFill>
                <a:latin typeface="Times New Roman"/>
                <a:cs typeface="Times New Roman"/>
              </a:rPr>
              <a:t>g)</a:t>
            </a:r>
            <a:r>
              <a:rPr sz="1900" spc="-25" dirty="0">
                <a:solidFill>
                  <a:srgbClr val="03499E"/>
                </a:solidFill>
                <a:latin typeface="Times New Roman"/>
                <a:cs typeface="Times New Roman"/>
              </a:rPr>
              <a:t> </a:t>
            </a:r>
            <a:r>
              <a:rPr sz="1900" dirty="0">
                <a:solidFill>
                  <a:srgbClr val="03499E"/>
                </a:solidFill>
                <a:latin typeface="Times New Roman"/>
                <a:cs typeface="Times New Roman"/>
              </a:rPr>
              <a:t>Những nội</a:t>
            </a:r>
            <a:r>
              <a:rPr sz="1900" spc="-15" dirty="0">
                <a:solidFill>
                  <a:srgbClr val="03499E"/>
                </a:solidFill>
                <a:latin typeface="Times New Roman"/>
                <a:cs typeface="Times New Roman"/>
              </a:rPr>
              <a:t> </a:t>
            </a:r>
            <a:r>
              <a:rPr sz="1900" dirty="0">
                <a:solidFill>
                  <a:srgbClr val="03499E"/>
                </a:solidFill>
                <a:latin typeface="Times New Roman"/>
                <a:cs typeface="Times New Roman"/>
              </a:rPr>
              <a:t>dung</a:t>
            </a:r>
            <a:r>
              <a:rPr sz="1900" spc="-15" dirty="0">
                <a:solidFill>
                  <a:srgbClr val="03499E"/>
                </a:solidFill>
                <a:latin typeface="Times New Roman"/>
                <a:cs typeface="Times New Roman"/>
              </a:rPr>
              <a:t> </a:t>
            </a:r>
            <a:r>
              <a:rPr sz="1900" dirty="0">
                <a:solidFill>
                  <a:srgbClr val="03499E"/>
                </a:solidFill>
                <a:latin typeface="Times New Roman"/>
                <a:cs typeface="Times New Roman"/>
              </a:rPr>
              <a:t>cần</a:t>
            </a:r>
            <a:r>
              <a:rPr sz="1900" spc="-15" dirty="0">
                <a:solidFill>
                  <a:srgbClr val="03499E"/>
                </a:solidFill>
                <a:latin typeface="Times New Roman"/>
                <a:cs typeface="Times New Roman"/>
              </a:rPr>
              <a:t> </a:t>
            </a:r>
            <a:r>
              <a:rPr sz="1900" dirty="0">
                <a:solidFill>
                  <a:srgbClr val="03499E"/>
                </a:solidFill>
                <a:latin typeface="Times New Roman"/>
                <a:cs typeface="Times New Roman"/>
              </a:rPr>
              <a:t>lưu</a:t>
            </a:r>
            <a:r>
              <a:rPr sz="1900" spc="-10" dirty="0">
                <a:solidFill>
                  <a:srgbClr val="03499E"/>
                </a:solidFill>
                <a:latin typeface="Times New Roman"/>
                <a:cs typeface="Times New Roman"/>
              </a:rPr>
              <a:t> </a:t>
            </a:r>
            <a:r>
              <a:rPr sz="1900" dirty="0">
                <a:solidFill>
                  <a:srgbClr val="03499E"/>
                </a:solidFill>
                <a:latin typeface="Times New Roman"/>
                <a:cs typeface="Times New Roman"/>
              </a:rPr>
              <a:t>ý</a:t>
            </a:r>
            <a:r>
              <a:rPr sz="1900" spc="-25" dirty="0">
                <a:solidFill>
                  <a:srgbClr val="03499E"/>
                </a:solidFill>
                <a:latin typeface="Times New Roman"/>
                <a:cs typeface="Times New Roman"/>
              </a:rPr>
              <a:t> </a:t>
            </a:r>
            <a:r>
              <a:rPr sz="1900" dirty="0">
                <a:solidFill>
                  <a:srgbClr val="03499E"/>
                </a:solidFill>
                <a:latin typeface="Times New Roman"/>
                <a:cs typeface="Times New Roman"/>
              </a:rPr>
              <a:t>(nếu</a:t>
            </a:r>
            <a:r>
              <a:rPr sz="1900" spc="-15" dirty="0">
                <a:solidFill>
                  <a:srgbClr val="03499E"/>
                </a:solidFill>
                <a:latin typeface="Times New Roman"/>
                <a:cs typeface="Times New Roman"/>
              </a:rPr>
              <a:t> </a:t>
            </a:r>
            <a:r>
              <a:rPr sz="1900" spc="-20" dirty="0">
                <a:solidFill>
                  <a:srgbClr val="03499E"/>
                </a:solidFill>
                <a:latin typeface="Times New Roman"/>
                <a:cs typeface="Times New Roman"/>
              </a:rPr>
              <a:t>có).</a:t>
            </a:r>
            <a:endParaRPr sz="1900">
              <a:latin typeface="Times New Roman"/>
              <a:cs typeface="Times New Roman"/>
            </a:endParaRPr>
          </a:p>
        </p:txBody>
      </p:sp>
      <p:grpSp>
        <p:nvGrpSpPr>
          <p:cNvPr id="7" name="object 7"/>
          <p:cNvGrpSpPr/>
          <p:nvPr/>
        </p:nvGrpSpPr>
        <p:grpSpPr>
          <a:xfrm>
            <a:off x="2740151" y="3787076"/>
            <a:ext cx="8740140" cy="106680"/>
            <a:chOff x="2740151" y="3787076"/>
            <a:chExt cx="8740140" cy="106680"/>
          </a:xfrm>
        </p:grpSpPr>
        <p:pic>
          <p:nvPicPr>
            <p:cNvPr id="8" name="object 8"/>
            <p:cNvPicPr/>
            <p:nvPr/>
          </p:nvPicPr>
          <p:blipFill>
            <a:blip r:embed="rId3" cstate="print"/>
            <a:stretch>
              <a:fillRect/>
            </a:stretch>
          </p:blipFill>
          <p:spPr>
            <a:xfrm>
              <a:off x="2740151" y="3787076"/>
              <a:ext cx="8740140" cy="106616"/>
            </a:xfrm>
            <a:prstGeom prst="rect">
              <a:avLst/>
            </a:prstGeom>
          </p:spPr>
        </p:pic>
        <p:sp>
          <p:nvSpPr>
            <p:cNvPr id="9" name="object 9"/>
            <p:cNvSpPr/>
            <p:nvPr/>
          </p:nvSpPr>
          <p:spPr>
            <a:xfrm>
              <a:off x="2782442" y="3823208"/>
              <a:ext cx="8648065" cy="0"/>
            </a:xfrm>
            <a:custGeom>
              <a:avLst/>
              <a:gdLst/>
              <a:ahLst/>
              <a:cxnLst/>
              <a:rect l="l" t="t" r="r" b="b"/>
              <a:pathLst>
                <a:path w="8648065">
                  <a:moveTo>
                    <a:pt x="0" y="0"/>
                  </a:moveTo>
                  <a:lnTo>
                    <a:pt x="8647557" y="0"/>
                  </a:lnTo>
                </a:path>
              </a:pathLst>
            </a:custGeom>
            <a:ln w="25400">
              <a:solidFill>
                <a:srgbClr val="2A5F9E"/>
              </a:solidFill>
            </a:ln>
          </p:spPr>
          <p:txBody>
            <a:bodyPr wrap="square" lIns="0" tIns="0" rIns="0" bIns="0" rtlCol="0"/>
            <a:lstStyle/>
            <a:p>
              <a:endParaRPr/>
            </a:p>
          </p:txBody>
        </p:sp>
      </p:grpSp>
      <p:grpSp>
        <p:nvGrpSpPr>
          <p:cNvPr id="10" name="object 10"/>
          <p:cNvGrpSpPr/>
          <p:nvPr/>
        </p:nvGrpSpPr>
        <p:grpSpPr>
          <a:xfrm>
            <a:off x="2740151" y="5029136"/>
            <a:ext cx="8740140" cy="106680"/>
            <a:chOff x="2740151" y="5029136"/>
            <a:chExt cx="8740140" cy="106680"/>
          </a:xfrm>
        </p:grpSpPr>
        <p:pic>
          <p:nvPicPr>
            <p:cNvPr id="11" name="object 11"/>
            <p:cNvPicPr/>
            <p:nvPr/>
          </p:nvPicPr>
          <p:blipFill>
            <a:blip r:embed="rId3" cstate="print"/>
            <a:stretch>
              <a:fillRect/>
            </a:stretch>
          </p:blipFill>
          <p:spPr>
            <a:xfrm>
              <a:off x="2740151" y="5029136"/>
              <a:ext cx="8740140" cy="106616"/>
            </a:xfrm>
            <a:prstGeom prst="rect">
              <a:avLst/>
            </a:prstGeom>
          </p:spPr>
        </p:pic>
        <p:sp>
          <p:nvSpPr>
            <p:cNvPr id="12" name="object 12"/>
            <p:cNvSpPr/>
            <p:nvPr/>
          </p:nvSpPr>
          <p:spPr>
            <a:xfrm>
              <a:off x="2782442" y="5065267"/>
              <a:ext cx="8648065" cy="0"/>
            </a:xfrm>
            <a:custGeom>
              <a:avLst/>
              <a:gdLst/>
              <a:ahLst/>
              <a:cxnLst/>
              <a:rect l="l" t="t" r="r" b="b"/>
              <a:pathLst>
                <a:path w="8648065">
                  <a:moveTo>
                    <a:pt x="0" y="0"/>
                  </a:moveTo>
                  <a:lnTo>
                    <a:pt x="8647557" y="0"/>
                  </a:lnTo>
                </a:path>
              </a:pathLst>
            </a:custGeom>
            <a:ln w="25400">
              <a:solidFill>
                <a:srgbClr val="2A5F9E"/>
              </a:solidFill>
            </a:ln>
          </p:spPr>
          <p:txBody>
            <a:bodyPr wrap="square" lIns="0" tIns="0" rIns="0" bIns="0" rtlCol="0"/>
            <a:lstStyle/>
            <a:p>
              <a:endParaRPr/>
            </a:p>
          </p:txBody>
        </p:sp>
      </p:grpSp>
      <p:grpSp>
        <p:nvGrpSpPr>
          <p:cNvPr id="13" name="object 13"/>
          <p:cNvGrpSpPr/>
          <p:nvPr/>
        </p:nvGrpSpPr>
        <p:grpSpPr>
          <a:xfrm>
            <a:off x="2740151" y="5804915"/>
            <a:ext cx="8740140" cy="105410"/>
            <a:chOff x="2740151" y="5804915"/>
            <a:chExt cx="8740140" cy="105410"/>
          </a:xfrm>
        </p:grpSpPr>
        <p:pic>
          <p:nvPicPr>
            <p:cNvPr id="14" name="object 14"/>
            <p:cNvPicPr/>
            <p:nvPr/>
          </p:nvPicPr>
          <p:blipFill>
            <a:blip r:embed="rId4" cstate="print"/>
            <a:stretch>
              <a:fillRect/>
            </a:stretch>
          </p:blipFill>
          <p:spPr>
            <a:xfrm>
              <a:off x="2740151" y="5804915"/>
              <a:ext cx="8740140" cy="105156"/>
            </a:xfrm>
            <a:prstGeom prst="rect">
              <a:avLst/>
            </a:prstGeom>
          </p:spPr>
        </p:pic>
        <p:sp>
          <p:nvSpPr>
            <p:cNvPr id="15" name="object 15"/>
            <p:cNvSpPr/>
            <p:nvPr/>
          </p:nvSpPr>
          <p:spPr>
            <a:xfrm>
              <a:off x="2782442" y="5839663"/>
              <a:ext cx="8648065" cy="0"/>
            </a:xfrm>
            <a:custGeom>
              <a:avLst/>
              <a:gdLst/>
              <a:ahLst/>
              <a:cxnLst/>
              <a:rect l="l" t="t" r="r" b="b"/>
              <a:pathLst>
                <a:path w="8648065">
                  <a:moveTo>
                    <a:pt x="0" y="0"/>
                  </a:moveTo>
                  <a:lnTo>
                    <a:pt x="8647557" y="0"/>
                  </a:lnTo>
                </a:path>
              </a:pathLst>
            </a:custGeom>
            <a:ln w="25400">
              <a:solidFill>
                <a:srgbClr val="2A5F9E"/>
              </a:solidFill>
            </a:ln>
          </p:spPr>
          <p:txBody>
            <a:bodyPr wrap="square" lIns="0" tIns="0" rIns="0" bIns="0" rtlCol="0"/>
            <a:lstStyle/>
            <a:p>
              <a:endParaRPr/>
            </a:p>
          </p:txBody>
        </p:sp>
      </p:grpSp>
      <p:sp>
        <p:nvSpPr>
          <p:cNvPr id="16" name="object 16"/>
          <p:cNvSpPr txBox="1"/>
          <p:nvPr/>
        </p:nvSpPr>
        <p:spPr>
          <a:xfrm>
            <a:off x="2928620" y="3900932"/>
            <a:ext cx="8442960" cy="2530475"/>
          </a:xfrm>
          <a:prstGeom prst="rect">
            <a:avLst/>
          </a:prstGeom>
        </p:spPr>
        <p:txBody>
          <a:bodyPr vert="horz" wrap="square" lIns="0" tIns="52069" rIns="0" bIns="0" rtlCol="0">
            <a:spAutoFit/>
          </a:bodyPr>
          <a:lstStyle/>
          <a:p>
            <a:pPr marL="40640" marR="51435" algn="just">
              <a:lnSpc>
                <a:spcPct val="86200"/>
              </a:lnSpc>
              <a:spcBef>
                <a:spcPts val="409"/>
              </a:spcBef>
            </a:pPr>
            <a:r>
              <a:rPr sz="1900" dirty="0">
                <a:solidFill>
                  <a:srgbClr val="03499E"/>
                </a:solidFill>
                <a:latin typeface="Times New Roman"/>
                <a:cs typeface="Times New Roman"/>
              </a:rPr>
              <a:t>NT</a:t>
            </a:r>
            <a:r>
              <a:rPr sz="1900" spc="10" dirty="0">
                <a:solidFill>
                  <a:srgbClr val="03499E"/>
                </a:solidFill>
                <a:latin typeface="Times New Roman"/>
                <a:cs typeface="Times New Roman"/>
              </a:rPr>
              <a:t> </a:t>
            </a:r>
            <a:r>
              <a:rPr sz="1900" dirty="0">
                <a:solidFill>
                  <a:srgbClr val="03499E"/>
                </a:solidFill>
                <a:latin typeface="Times New Roman"/>
                <a:cs typeface="Times New Roman"/>
              </a:rPr>
              <a:t>thương</a:t>
            </a:r>
            <a:r>
              <a:rPr sz="1900" spc="30" dirty="0">
                <a:solidFill>
                  <a:srgbClr val="03499E"/>
                </a:solidFill>
                <a:latin typeface="Times New Roman"/>
                <a:cs typeface="Times New Roman"/>
              </a:rPr>
              <a:t> </a:t>
            </a:r>
            <a:r>
              <a:rPr sz="1900" dirty="0">
                <a:solidFill>
                  <a:srgbClr val="03499E"/>
                </a:solidFill>
                <a:latin typeface="Times New Roman"/>
                <a:cs typeface="Times New Roman"/>
              </a:rPr>
              <a:t>thảo</a:t>
            </a:r>
            <a:r>
              <a:rPr sz="1900" spc="35" dirty="0">
                <a:solidFill>
                  <a:srgbClr val="03499E"/>
                </a:solidFill>
                <a:latin typeface="Times New Roman"/>
                <a:cs typeface="Times New Roman"/>
              </a:rPr>
              <a:t> </a:t>
            </a:r>
            <a:r>
              <a:rPr sz="1900" dirty="0">
                <a:solidFill>
                  <a:srgbClr val="03499E"/>
                </a:solidFill>
                <a:latin typeface="Times New Roman"/>
                <a:cs typeface="Times New Roman"/>
              </a:rPr>
              <a:t>nhưng</a:t>
            </a:r>
            <a:r>
              <a:rPr sz="1900" spc="45" dirty="0">
                <a:solidFill>
                  <a:srgbClr val="03499E"/>
                </a:solidFill>
                <a:latin typeface="Times New Roman"/>
                <a:cs typeface="Times New Roman"/>
              </a:rPr>
              <a:t> </a:t>
            </a:r>
            <a:r>
              <a:rPr sz="1900" dirty="0">
                <a:solidFill>
                  <a:srgbClr val="03499E"/>
                </a:solidFill>
                <a:latin typeface="Times New Roman"/>
                <a:cs typeface="Times New Roman"/>
              </a:rPr>
              <a:t>không</a:t>
            </a:r>
            <a:r>
              <a:rPr sz="1900" spc="40" dirty="0">
                <a:solidFill>
                  <a:srgbClr val="03499E"/>
                </a:solidFill>
                <a:latin typeface="Times New Roman"/>
                <a:cs typeface="Times New Roman"/>
              </a:rPr>
              <a:t> </a:t>
            </a:r>
            <a:r>
              <a:rPr sz="1900" dirty="0">
                <a:solidFill>
                  <a:srgbClr val="03499E"/>
                </a:solidFill>
                <a:latin typeface="Times New Roman"/>
                <a:cs typeface="Times New Roman"/>
              </a:rPr>
              <a:t>đúng</a:t>
            </a:r>
            <a:r>
              <a:rPr sz="1900" spc="35" dirty="0">
                <a:solidFill>
                  <a:srgbClr val="03499E"/>
                </a:solidFill>
                <a:latin typeface="Times New Roman"/>
                <a:cs typeface="Times New Roman"/>
              </a:rPr>
              <a:t> </a:t>
            </a:r>
            <a:r>
              <a:rPr sz="1900" dirty="0">
                <a:solidFill>
                  <a:srgbClr val="03499E"/>
                </a:solidFill>
                <a:latin typeface="Times New Roman"/>
                <a:cs typeface="Times New Roman"/>
              </a:rPr>
              <a:t>nguyên</a:t>
            </a:r>
            <a:r>
              <a:rPr sz="1900" spc="40" dirty="0">
                <a:solidFill>
                  <a:srgbClr val="03499E"/>
                </a:solidFill>
                <a:latin typeface="Times New Roman"/>
                <a:cs typeface="Times New Roman"/>
              </a:rPr>
              <a:t> </a:t>
            </a:r>
            <a:r>
              <a:rPr sz="1900" dirty="0">
                <a:solidFill>
                  <a:srgbClr val="03499E"/>
                </a:solidFill>
                <a:latin typeface="Times New Roman"/>
                <a:cs typeface="Times New Roman"/>
              </a:rPr>
              <a:t>tắc</a:t>
            </a:r>
            <a:r>
              <a:rPr sz="1900" spc="25" dirty="0">
                <a:solidFill>
                  <a:srgbClr val="03499E"/>
                </a:solidFill>
                <a:latin typeface="Times New Roman"/>
                <a:cs typeface="Times New Roman"/>
              </a:rPr>
              <a:t> </a:t>
            </a:r>
            <a:r>
              <a:rPr sz="1900" dirty="0">
                <a:solidFill>
                  <a:srgbClr val="03499E"/>
                </a:solidFill>
                <a:latin typeface="Times New Roman"/>
                <a:cs typeface="Times New Roman"/>
              </a:rPr>
              <a:t>và</a:t>
            </a:r>
            <a:r>
              <a:rPr sz="1900" spc="40" dirty="0">
                <a:solidFill>
                  <a:srgbClr val="03499E"/>
                </a:solidFill>
                <a:latin typeface="Times New Roman"/>
                <a:cs typeface="Times New Roman"/>
              </a:rPr>
              <a:t> </a:t>
            </a:r>
            <a:r>
              <a:rPr sz="1900" dirty="0">
                <a:solidFill>
                  <a:srgbClr val="03499E"/>
                </a:solidFill>
                <a:latin typeface="Times New Roman"/>
                <a:cs typeface="Times New Roman"/>
              </a:rPr>
              <a:t>nội</a:t>
            </a:r>
            <a:r>
              <a:rPr sz="1900" spc="45" dirty="0">
                <a:solidFill>
                  <a:srgbClr val="03499E"/>
                </a:solidFill>
                <a:latin typeface="Times New Roman"/>
                <a:cs typeface="Times New Roman"/>
              </a:rPr>
              <a:t> </a:t>
            </a:r>
            <a:r>
              <a:rPr sz="1900" dirty="0">
                <a:solidFill>
                  <a:srgbClr val="03499E"/>
                </a:solidFill>
                <a:latin typeface="Times New Roman"/>
                <a:cs typeface="Times New Roman"/>
              </a:rPr>
              <a:t>dung</a:t>
            </a:r>
            <a:r>
              <a:rPr sz="1900" spc="40" dirty="0">
                <a:solidFill>
                  <a:srgbClr val="03499E"/>
                </a:solidFill>
                <a:latin typeface="Times New Roman"/>
                <a:cs typeface="Times New Roman"/>
              </a:rPr>
              <a:t> </a:t>
            </a:r>
            <a:r>
              <a:rPr sz="1900" dirty="0">
                <a:solidFill>
                  <a:srgbClr val="03499E"/>
                </a:solidFill>
                <a:latin typeface="Times New Roman"/>
                <a:cs typeface="Times New Roman"/>
              </a:rPr>
              <a:t>hoặc</a:t>
            </a:r>
            <a:r>
              <a:rPr sz="1900" spc="35" dirty="0">
                <a:solidFill>
                  <a:srgbClr val="03499E"/>
                </a:solidFill>
                <a:latin typeface="Times New Roman"/>
                <a:cs typeface="Times New Roman"/>
              </a:rPr>
              <a:t> </a:t>
            </a:r>
            <a:r>
              <a:rPr sz="1900" dirty="0">
                <a:solidFill>
                  <a:srgbClr val="03499E"/>
                </a:solidFill>
                <a:latin typeface="Times New Roman"/>
                <a:cs typeface="Times New Roman"/>
              </a:rPr>
              <a:t>đã</a:t>
            </a:r>
            <a:r>
              <a:rPr sz="1900" spc="35" dirty="0">
                <a:solidFill>
                  <a:srgbClr val="03499E"/>
                </a:solidFill>
                <a:latin typeface="Times New Roman"/>
                <a:cs typeface="Times New Roman"/>
              </a:rPr>
              <a:t> </a:t>
            </a:r>
            <a:r>
              <a:rPr sz="1900" dirty="0">
                <a:solidFill>
                  <a:srgbClr val="03499E"/>
                </a:solidFill>
                <a:latin typeface="Times New Roman"/>
                <a:cs typeface="Times New Roman"/>
              </a:rPr>
              <a:t>tiến</a:t>
            </a:r>
            <a:r>
              <a:rPr sz="1900" spc="40" dirty="0">
                <a:solidFill>
                  <a:srgbClr val="03499E"/>
                </a:solidFill>
                <a:latin typeface="Times New Roman"/>
                <a:cs typeface="Times New Roman"/>
              </a:rPr>
              <a:t> </a:t>
            </a:r>
            <a:r>
              <a:rPr sz="1900" dirty="0">
                <a:solidFill>
                  <a:srgbClr val="03499E"/>
                </a:solidFill>
                <a:latin typeface="Times New Roman"/>
                <a:cs typeface="Times New Roman"/>
              </a:rPr>
              <a:t>hành</a:t>
            </a:r>
            <a:r>
              <a:rPr sz="1900" spc="30" dirty="0">
                <a:solidFill>
                  <a:srgbClr val="03499E"/>
                </a:solidFill>
                <a:latin typeface="Times New Roman"/>
                <a:cs typeface="Times New Roman"/>
              </a:rPr>
              <a:t> </a:t>
            </a:r>
            <a:r>
              <a:rPr sz="1900" spc="-10" dirty="0">
                <a:solidFill>
                  <a:srgbClr val="03499E"/>
                </a:solidFill>
                <a:latin typeface="Times New Roman"/>
                <a:cs typeface="Times New Roman"/>
              </a:rPr>
              <a:t>thương </a:t>
            </a:r>
            <a:r>
              <a:rPr sz="1900" dirty="0">
                <a:solidFill>
                  <a:srgbClr val="03499E"/>
                </a:solidFill>
                <a:latin typeface="Times New Roman"/>
                <a:cs typeface="Times New Roman"/>
              </a:rPr>
              <a:t>thảo</a:t>
            </a:r>
            <a:r>
              <a:rPr sz="1900" spc="140" dirty="0">
                <a:solidFill>
                  <a:srgbClr val="03499E"/>
                </a:solidFill>
                <a:latin typeface="Times New Roman"/>
                <a:cs typeface="Times New Roman"/>
              </a:rPr>
              <a:t> </a:t>
            </a:r>
            <a:r>
              <a:rPr sz="1900" dirty="0">
                <a:solidFill>
                  <a:srgbClr val="03499E"/>
                </a:solidFill>
                <a:latin typeface="Times New Roman"/>
                <a:cs typeface="Times New Roman"/>
              </a:rPr>
              <a:t>nhưng</a:t>
            </a:r>
            <a:r>
              <a:rPr sz="1900" spc="150" dirty="0">
                <a:solidFill>
                  <a:srgbClr val="03499E"/>
                </a:solidFill>
                <a:latin typeface="Times New Roman"/>
                <a:cs typeface="Times New Roman"/>
              </a:rPr>
              <a:t> </a:t>
            </a:r>
            <a:r>
              <a:rPr sz="1900" dirty="0">
                <a:solidFill>
                  <a:srgbClr val="03499E"/>
                </a:solidFill>
                <a:latin typeface="Times New Roman"/>
                <a:cs typeface="Times New Roman"/>
              </a:rPr>
              <a:t>không</a:t>
            </a:r>
            <a:r>
              <a:rPr sz="1900" spc="140" dirty="0">
                <a:solidFill>
                  <a:srgbClr val="03499E"/>
                </a:solidFill>
                <a:latin typeface="Times New Roman"/>
                <a:cs typeface="Times New Roman"/>
              </a:rPr>
              <a:t> </a:t>
            </a:r>
            <a:r>
              <a:rPr sz="1900" dirty="0">
                <a:solidFill>
                  <a:srgbClr val="03499E"/>
                </a:solidFill>
                <a:latin typeface="Times New Roman"/>
                <a:cs typeface="Times New Roman"/>
              </a:rPr>
              <a:t>ký</a:t>
            </a:r>
            <a:r>
              <a:rPr sz="1900" spc="145" dirty="0">
                <a:solidFill>
                  <a:srgbClr val="03499E"/>
                </a:solidFill>
                <a:latin typeface="Times New Roman"/>
                <a:cs typeface="Times New Roman"/>
              </a:rPr>
              <a:t> </a:t>
            </a:r>
            <a:r>
              <a:rPr sz="1900" dirty="0">
                <a:solidFill>
                  <a:srgbClr val="03499E"/>
                </a:solidFill>
                <a:latin typeface="Times New Roman"/>
                <a:cs typeface="Times New Roman"/>
              </a:rPr>
              <a:t>biên</a:t>
            </a:r>
            <a:r>
              <a:rPr sz="1900" spc="140" dirty="0">
                <a:solidFill>
                  <a:srgbClr val="03499E"/>
                </a:solidFill>
                <a:latin typeface="Times New Roman"/>
                <a:cs typeface="Times New Roman"/>
              </a:rPr>
              <a:t> </a:t>
            </a:r>
            <a:r>
              <a:rPr sz="1900" dirty="0">
                <a:solidFill>
                  <a:srgbClr val="03499E"/>
                </a:solidFill>
                <a:latin typeface="Times New Roman"/>
                <a:cs typeface="Times New Roman"/>
              </a:rPr>
              <a:t>bản</a:t>
            </a:r>
            <a:r>
              <a:rPr sz="1900" spc="160" dirty="0">
                <a:solidFill>
                  <a:srgbClr val="03499E"/>
                </a:solidFill>
                <a:latin typeface="Times New Roman"/>
                <a:cs typeface="Times New Roman"/>
              </a:rPr>
              <a:t> </a:t>
            </a:r>
            <a:r>
              <a:rPr sz="1900" dirty="0">
                <a:solidFill>
                  <a:srgbClr val="03499E"/>
                </a:solidFill>
                <a:latin typeface="Times New Roman"/>
                <a:cs typeface="Times New Roman"/>
              </a:rPr>
              <a:t>thương</a:t>
            </a:r>
            <a:r>
              <a:rPr sz="1900" spc="145" dirty="0">
                <a:solidFill>
                  <a:srgbClr val="03499E"/>
                </a:solidFill>
                <a:latin typeface="Times New Roman"/>
                <a:cs typeface="Times New Roman"/>
              </a:rPr>
              <a:t> </a:t>
            </a:r>
            <a:r>
              <a:rPr sz="1900" dirty="0">
                <a:solidFill>
                  <a:srgbClr val="03499E"/>
                </a:solidFill>
                <a:latin typeface="Times New Roman"/>
                <a:cs typeface="Times New Roman"/>
              </a:rPr>
              <a:t>thảo</a:t>
            </a:r>
            <a:r>
              <a:rPr sz="1900" spc="140" dirty="0">
                <a:solidFill>
                  <a:srgbClr val="03499E"/>
                </a:solidFill>
                <a:latin typeface="Times New Roman"/>
                <a:cs typeface="Times New Roman"/>
              </a:rPr>
              <a:t> </a:t>
            </a:r>
            <a:r>
              <a:rPr sz="1900" dirty="0">
                <a:solidFill>
                  <a:srgbClr val="03499E"/>
                </a:solidFill>
                <a:latin typeface="Times New Roman"/>
                <a:cs typeface="Times New Roman"/>
              </a:rPr>
              <a:t>nhằm</a:t>
            </a:r>
            <a:r>
              <a:rPr sz="1900" spc="150" dirty="0">
                <a:solidFill>
                  <a:srgbClr val="03499E"/>
                </a:solidFill>
                <a:latin typeface="Times New Roman"/>
                <a:cs typeface="Times New Roman"/>
              </a:rPr>
              <a:t> </a:t>
            </a:r>
            <a:r>
              <a:rPr sz="1900" dirty="0">
                <a:solidFill>
                  <a:srgbClr val="03499E"/>
                </a:solidFill>
                <a:latin typeface="Times New Roman"/>
                <a:cs typeface="Times New Roman"/>
              </a:rPr>
              <a:t>mục</a:t>
            </a:r>
            <a:r>
              <a:rPr sz="1900" spc="135" dirty="0">
                <a:solidFill>
                  <a:srgbClr val="03499E"/>
                </a:solidFill>
                <a:latin typeface="Times New Roman"/>
                <a:cs typeface="Times New Roman"/>
              </a:rPr>
              <a:t> </a:t>
            </a:r>
            <a:r>
              <a:rPr sz="1900" dirty="0">
                <a:solidFill>
                  <a:srgbClr val="03499E"/>
                </a:solidFill>
                <a:latin typeface="Times New Roman"/>
                <a:cs typeface="Times New Roman"/>
              </a:rPr>
              <a:t>đích</a:t>
            </a:r>
            <a:r>
              <a:rPr sz="1900" spc="155" dirty="0">
                <a:solidFill>
                  <a:srgbClr val="03499E"/>
                </a:solidFill>
                <a:latin typeface="Times New Roman"/>
                <a:cs typeface="Times New Roman"/>
              </a:rPr>
              <a:t> </a:t>
            </a:r>
            <a:r>
              <a:rPr sz="1900" dirty="0">
                <a:solidFill>
                  <a:srgbClr val="03499E"/>
                </a:solidFill>
                <a:latin typeface="Times New Roman"/>
                <a:cs typeface="Times New Roman"/>
              </a:rPr>
              <a:t>rút</a:t>
            </a:r>
            <a:r>
              <a:rPr sz="1900" spc="145" dirty="0">
                <a:solidFill>
                  <a:srgbClr val="03499E"/>
                </a:solidFill>
                <a:latin typeface="Times New Roman"/>
                <a:cs typeface="Times New Roman"/>
              </a:rPr>
              <a:t> </a:t>
            </a:r>
            <a:r>
              <a:rPr sz="1900" dirty="0">
                <a:solidFill>
                  <a:srgbClr val="03499E"/>
                </a:solidFill>
                <a:latin typeface="Times New Roman"/>
                <a:cs typeface="Times New Roman"/>
              </a:rPr>
              <a:t>khỏi</a:t>
            </a:r>
            <a:r>
              <a:rPr sz="1900" spc="145" dirty="0">
                <a:solidFill>
                  <a:srgbClr val="03499E"/>
                </a:solidFill>
                <a:latin typeface="Times New Roman"/>
                <a:cs typeface="Times New Roman"/>
              </a:rPr>
              <a:t> </a:t>
            </a:r>
            <a:r>
              <a:rPr sz="1900" dirty="0">
                <a:solidFill>
                  <a:srgbClr val="03499E"/>
                </a:solidFill>
                <a:latin typeface="Times New Roman"/>
                <a:cs typeface="Times New Roman"/>
              </a:rPr>
              <a:t>việc</a:t>
            </a:r>
            <a:r>
              <a:rPr sz="1900" spc="145" dirty="0">
                <a:solidFill>
                  <a:srgbClr val="03499E"/>
                </a:solidFill>
                <a:latin typeface="Times New Roman"/>
                <a:cs typeface="Times New Roman"/>
              </a:rPr>
              <a:t> </a:t>
            </a:r>
            <a:r>
              <a:rPr sz="1900" dirty="0">
                <a:solidFill>
                  <a:srgbClr val="03499E"/>
                </a:solidFill>
                <a:latin typeface="Times New Roman"/>
                <a:cs typeface="Times New Roman"/>
              </a:rPr>
              <a:t>trúng</a:t>
            </a:r>
            <a:r>
              <a:rPr sz="1900" spc="140" dirty="0">
                <a:solidFill>
                  <a:srgbClr val="03499E"/>
                </a:solidFill>
                <a:latin typeface="Times New Roman"/>
                <a:cs typeface="Times New Roman"/>
              </a:rPr>
              <a:t> </a:t>
            </a:r>
            <a:r>
              <a:rPr sz="1900" spc="-20" dirty="0">
                <a:solidFill>
                  <a:srgbClr val="03499E"/>
                </a:solidFill>
                <a:latin typeface="Times New Roman"/>
                <a:cs typeface="Times New Roman"/>
              </a:rPr>
              <a:t>thầu </a:t>
            </a:r>
            <a:r>
              <a:rPr sz="1900" dirty="0">
                <a:solidFill>
                  <a:srgbClr val="03499E"/>
                </a:solidFill>
                <a:latin typeface="Times New Roman"/>
                <a:cs typeface="Times New Roman"/>
              </a:rPr>
              <a:t>hoặc</a:t>
            </a:r>
            <a:r>
              <a:rPr sz="1900" spc="40" dirty="0">
                <a:solidFill>
                  <a:srgbClr val="03499E"/>
                </a:solidFill>
                <a:latin typeface="Times New Roman"/>
                <a:cs typeface="Times New Roman"/>
              </a:rPr>
              <a:t> </a:t>
            </a:r>
            <a:r>
              <a:rPr sz="1900" dirty="0">
                <a:solidFill>
                  <a:srgbClr val="03499E"/>
                </a:solidFill>
                <a:latin typeface="Times New Roman"/>
                <a:cs typeface="Times New Roman"/>
              </a:rPr>
              <a:t>gây</a:t>
            </a:r>
            <a:r>
              <a:rPr sz="1900" spc="50" dirty="0">
                <a:solidFill>
                  <a:srgbClr val="03499E"/>
                </a:solidFill>
                <a:latin typeface="Times New Roman"/>
                <a:cs typeface="Times New Roman"/>
              </a:rPr>
              <a:t> </a:t>
            </a:r>
            <a:r>
              <a:rPr sz="1900" dirty="0">
                <a:solidFill>
                  <a:srgbClr val="03499E"/>
                </a:solidFill>
                <a:latin typeface="Times New Roman"/>
                <a:cs typeface="Times New Roman"/>
              </a:rPr>
              <a:t>bất</a:t>
            </a:r>
            <a:r>
              <a:rPr sz="1900" spc="40" dirty="0">
                <a:solidFill>
                  <a:srgbClr val="03499E"/>
                </a:solidFill>
                <a:latin typeface="Times New Roman"/>
                <a:cs typeface="Times New Roman"/>
              </a:rPr>
              <a:t> </a:t>
            </a:r>
            <a:r>
              <a:rPr sz="1900" dirty="0">
                <a:solidFill>
                  <a:srgbClr val="03499E"/>
                </a:solidFill>
                <a:latin typeface="Times New Roman"/>
                <a:cs typeface="Times New Roman"/>
              </a:rPr>
              <a:t>lợi</a:t>
            </a:r>
            <a:r>
              <a:rPr sz="1900" spc="50" dirty="0">
                <a:solidFill>
                  <a:srgbClr val="03499E"/>
                </a:solidFill>
                <a:latin typeface="Times New Roman"/>
                <a:cs typeface="Times New Roman"/>
              </a:rPr>
              <a:t> </a:t>
            </a:r>
            <a:r>
              <a:rPr sz="1900" dirty="0">
                <a:solidFill>
                  <a:srgbClr val="03499E"/>
                </a:solidFill>
                <a:latin typeface="Times New Roman"/>
                <a:cs typeface="Times New Roman"/>
              </a:rPr>
              <a:t>cho</a:t>
            </a:r>
            <a:r>
              <a:rPr sz="1900" spc="40" dirty="0">
                <a:solidFill>
                  <a:srgbClr val="03499E"/>
                </a:solidFill>
                <a:latin typeface="Times New Roman"/>
                <a:cs typeface="Times New Roman"/>
              </a:rPr>
              <a:t> </a:t>
            </a:r>
            <a:r>
              <a:rPr sz="1900" dirty="0">
                <a:solidFill>
                  <a:srgbClr val="03499E"/>
                </a:solidFill>
                <a:latin typeface="Times New Roman"/>
                <a:cs typeface="Times New Roman"/>
              </a:rPr>
              <a:t>CĐT</a:t>
            </a:r>
            <a:r>
              <a:rPr sz="1900" spc="5" dirty="0">
                <a:solidFill>
                  <a:srgbClr val="03499E"/>
                </a:solidFill>
                <a:latin typeface="Times New Roman"/>
                <a:cs typeface="Times New Roman"/>
              </a:rPr>
              <a:t> </a:t>
            </a:r>
            <a:r>
              <a:rPr sz="1900" dirty="0">
                <a:solidFill>
                  <a:srgbClr val="03499E"/>
                </a:solidFill>
                <a:latin typeface="Times New Roman"/>
                <a:cs typeface="Times New Roman"/>
              </a:rPr>
              <a:t>thì</a:t>
            </a:r>
            <a:r>
              <a:rPr sz="1900" spc="45" dirty="0">
                <a:solidFill>
                  <a:srgbClr val="03499E"/>
                </a:solidFill>
                <a:latin typeface="Times New Roman"/>
                <a:cs typeface="Times New Roman"/>
              </a:rPr>
              <a:t> </a:t>
            </a:r>
            <a:r>
              <a:rPr sz="1900" dirty="0">
                <a:solidFill>
                  <a:srgbClr val="03499E"/>
                </a:solidFill>
                <a:latin typeface="Times New Roman"/>
                <a:cs typeface="Times New Roman"/>
              </a:rPr>
              <a:t>nhà</a:t>
            </a:r>
            <a:r>
              <a:rPr sz="1900" spc="40" dirty="0">
                <a:solidFill>
                  <a:srgbClr val="03499E"/>
                </a:solidFill>
                <a:latin typeface="Times New Roman"/>
                <a:cs typeface="Times New Roman"/>
              </a:rPr>
              <a:t> </a:t>
            </a:r>
            <a:r>
              <a:rPr sz="1900" dirty="0">
                <a:solidFill>
                  <a:srgbClr val="03499E"/>
                </a:solidFill>
                <a:latin typeface="Times New Roman"/>
                <a:cs typeface="Times New Roman"/>
              </a:rPr>
              <a:t>thầu</a:t>
            </a:r>
            <a:r>
              <a:rPr sz="1900" spc="40" dirty="0">
                <a:solidFill>
                  <a:srgbClr val="03499E"/>
                </a:solidFill>
                <a:latin typeface="Times New Roman"/>
                <a:cs typeface="Times New Roman"/>
              </a:rPr>
              <a:t> </a:t>
            </a:r>
            <a:r>
              <a:rPr sz="1900" dirty="0">
                <a:solidFill>
                  <a:srgbClr val="03499E"/>
                </a:solidFill>
                <a:latin typeface="Times New Roman"/>
                <a:cs typeface="Times New Roman"/>
              </a:rPr>
              <a:t>bị</a:t>
            </a:r>
            <a:r>
              <a:rPr sz="1900" spc="40" dirty="0">
                <a:solidFill>
                  <a:srgbClr val="03499E"/>
                </a:solidFill>
                <a:latin typeface="Times New Roman"/>
                <a:cs typeface="Times New Roman"/>
              </a:rPr>
              <a:t> </a:t>
            </a:r>
            <a:r>
              <a:rPr sz="1900" dirty="0">
                <a:solidFill>
                  <a:srgbClr val="03499E"/>
                </a:solidFill>
                <a:latin typeface="Times New Roman"/>
                <a:cs typeface="Times New Roman"/>
              </a:rPr>
              <a:t>loại</a:t>
            </a:r>
            <a:r>
              <a:rPr sz="1900" spc="60" dirty="0">
                <a:solidFill>
                  <a:srgbClr val="03499E"/>
                </a:solidFill>
                <a:latin typeface="Times New Roman"/>
                <a:cs typeface="Times New Roman"/>
              </a:rPr>
              <a:t> </a:t>
            </a:r>
            <a:r>
              <a:rPr sz="1900" dirty="0">
                <a:solidFill>
                  <a:srgbClr val="03499E"/>
                </a:solidFill>
                <a:latin typeface="Times New Roman"/>
                <a:cs typeface="Times New Roman"/>
              </a:rPr>
              <a:t>và</a:t>
            </a:r>
            <a:r>
              <a:rPr sz="1900" spc="40" dirty="0">
                <a:solidFill>
                  <a:srgbClr val="03499E"/>
                </a:solidFill>
                <a:latin typeface="Times New Roman"/>
                <a:cs typeface="Times New Roman"/>
              </a:rPr>
              <a:t> </a:t>
            </a:r>
            <a:r>
              <a:rPr sz="1900" dirty="0">
                <a:solidFill>
                  <a:srgbClr val="03499E"/>
                </a:solidFill>
                <a:latin typeface="Times New Roman"/>
                <a:cs typeface="Times New Roman"/>
              </a:rPr>
              <a:t>không</a:t>
            </a:r>
            <a:r>
              <a:rPr sz="1900" spc="35" dirty="0">
                <a:solidFill>
                  <a:srgbClr val="03499E"/>
                </a:solidFill>
                <a:latin typeface="Times New Roman"/>
                <a:cs typeface="Times New Roman"/>
              </a:rPr>
              <a:t> </a:t>
            </a:r>
            <a:r>
              <a:rPr sz="1900" dirty="0">
                <a:solidFill>
                  <a:srgbClr val="03499E"/>
                </a:solidFill>
                <a:latin typeface="Times New Roman"/>
                <a:cs typeface="Times New Roman"/>
              </a:rPr>
              <a:t>được</a:t>
            </a:r>
            <a:r>
              <a:rPr sz="1900" spc="55" dirty="0">
                <a:solidFill>
                  <a:srgbClr val="03499E"/>
                </a:solidFill>
                <a:latin typeface="Times New Roman"/>
                <a:cs typeface="Times New Roman"/>
              </a:rPr>
              <a:t> </a:t>
            </a:r>
            <a:r>
              <a:rPr sz="1900" dirty="0">
                <a:solidFill>
                  <a:srgbClr val="03499E"/>
                </a:solidFill>
                <a:latin typeface="Times New Roman"/>
                <a:cs typeface="Times New Roman"/>
              </a:rPr>
              <a:t>hoàn</a:t>
            </a:r>
            <a:r>
              <a:rPr sz="1900" spc="40" dirty="0">
                <a:solidFill>
                  <a:srgbClr val="03499E"/>
                </a:solidFill>
                <a:latin typeface="Times New Roman"/>
                <a:cs typeface="Times New Roman"/>
              </a:rPr>
              <a:t> </a:t>
            </a:r>
            <a:r>
              <a:rPr sz="1900" dirty="0">
                <a:solidFill>
                  <a:srgbClr val="03499E"/>
                </a:solidFill>
                <a:latin typeface="Times New Roman"/>
                <a:cs typeface="Times New Roman"/>
              </a:rPr>
              <a:t>trả</a:t>
            </a:r>
            <a:r>
              <a:rPr sz="1900" spc="45" dirty="0">
                <a:solidFill>
                  <a:srgbClr val="03499E"/>
                </a:solidFill>
                <a:latin typeface="Times New Roman"/>
                <a:cs typeface="Times New Roman"/>
              </a:rPr>
              <a:t> </a:t>
            </a:r>
            <a:r>
              <a:rPr sz="1900" dirty="0">
                <a:solidFill>
                  <a:srgbClr val="03499E"/>
                </a:solidFill>
                <a:latin typeface="Times New Roman"/>
                <a:cs typeface="Times New Roman"/>
              </a:rPr>
              <a:t>giá</a:t>
            </a:r>
            <a:r>
              <a:rPr sz="1900" spc="40" dirty="0">
                <a:solidFill>
                  <a:srgbClr val="03499E"/>
                </a:solidFill>
                <a:latin typeface="Times New Roman"/>
                <a:cs typeface="Times New Roman"/>
              </a:rPr>
              <a:t> </a:t>
            </a:r>
            <a:r>
              <a:rPr sz="1900" dirty="0">
                <a:solidFill>
                  <a:srgbClr val="03499E"/>
                </a:solidFill>
                <a:latin typeface="Times New Roman"/>
                <a:cs typeface="Times New Roman"/>
              </a:rPr>
              <a:t>trị</a:t>
            </a:r>
            <a:r>
              <a:rPr sz="1900" spc="60" dirty="0">
                <a:solidFill>
                  <a:srgbClr val="03499E"/>
                </a:solidFill>
                <a:latin typeface="Times New Roman"/>
                <a:cs typeface="Times New Roman"/>
              </a:rPr>
              <a:t> </a:t>
            </a:r>
            <a:r>
              <a:rPr sz="1900" dirty="0">
                <a:solidFill>
                  <a:srgbClr val="03499E"/>
                </a:solidFill>
                <a:latin typeface="Times New Roman"/>
                <a:cs typeface="Times New Roman"/>
              </a:rPr>
              <a:t>bảo</a:t>
            </a:r>
            <a:r>
              <a:rPr sz="1900" spc="40" dirty="0">
                <a:solidFill>
                  <a:srgbClr val="03499E"/>
                </a:solidFill>
                <a:latin typeface="Times New Roman"/>
                <a:cs typeface="Times New Roman"/>
              </a:rPr>
              <a:t> </a:t>
            </a:r>
            <a:r>
              <a:rPr sz="1900" spc="-25" dirty="0">
                <a:solidFill>
                  <a:srgbClr val="03499E"/>
                </a:solidFill>
                <a:latin typeface="Times New Roman"/>
                <a:cs typeface="Times New Roman"/>
              </a:rPr>
              <a:t>đảm </a:t>
            </a:r>
            <a:r>
              <a:rPr sz="1900" dirty="0">
                <a:solidFill>
                  <a:srgbClr val="03499E"/>
                </a:solidFill>
                <a:latin typeface="Times New Roman"/>
                <a:cs typeface="Times New Roman"/>
              </a:rPr>
              <a:t>dự</a:t>
            </a:r>
            <a:r>
              <a:rPr sz="1900" spc="10" dirty="0">
                <a:solidFill>
                  <a:srgbClr val="03499E"/>
                </a:solidFill>
                <a:latin typeface="Times New Roman"/>
                <a:cs typeface="Times New Roman"/>
              </a:rPr>
              <a:t> </a:t>
            </a:r>
            <a:r>
              <a:rPr sz="1900" spc="-10" dirty="0">
                <a:solidFill>
                  <a:srgbClr val="03499E"/>
                </a:solidFill>
                <a:latin typeface="Times New Roman"/>
                <a:cs typeface="Times New Roman"/>
              </a:rPr>
              <a:t>thầu.</a:t>
            </a:r>
            <a:endParaRPr sz="1900">
              <a:latin typeface="Times New Roman"/>
              <a:cs typeface="Times New Roman"/>
            </a:endParaRPr>
          </a:p>
          <a:p>
            <a:pPr>
              <a:lnSpc>
                <a:spcPct val="100000"/>
              </a:lnSpc>
              <a:spcBef>
                <a:spcPts val="200"/>
              </a:spcBef>
            </a:pPr>
            <a:endParaRPr sz="1900">
              <a:latin typeface="Times New Roman"/>
              <a:cs typeface="Times New Roman"/>
            </a:endParaRPr>
          </a:p>
          <a:p>
            <a:pPr marL="88900" marR="5080" algn="just">
              <a:lnSpc>
                <a:spcPts val="1960"/>
              </a:lnSpc>
              <a:spcBef>
                <a:spcPts val="5"/>
              </a:spcBef>
            </a:pPr>
            <a:r>
              <a:rPr sz="1900" dirty="0">
                <a:solidFill>
                  <a:srgbClr val="03499E"/>
                </a:solidFill>
                <a:latin typeface="Times New Roman"/>
                <a:cs typeface="Times New Roman"/>
              </a:rPr>
              <a:t>NT</a:t>
            </a:r>
            <a:r>
              <a:rPr sz="1900" spc="140" dirty="0">
                <a:solidFill>
                  <a:srgbClr val="03499E"/>
                </a:solidFill>
                <a:latin typeface="Times New Roman"/>
                <a:cs typeface="Times New Roman"/>
              </a:rPr>
              <a:t> </a:t>
            </a:r>
            <a:r>
              <a:rPr sz="1900" dirty="0">
                <a:solidFill>
                  <a:srgbClr val="03499E"/>
                </a:solidFill>
                <a:latin typeface="Times New Roman"/>
                <a:cs typeface="Times New Roman"/>
              </a:rPr>
              <a:t>được</a:t>
            </a:r>
            <a:r>
              <a:rPr sz="1900" spc="135" dirty="0">
                <a:solidFill>
                  <a:srgbClr val="03499E"/>
                </a:solidFill>
                <a:latin typeface="Times New Roman"/>
                <a:cs typeface="Times New Roman"/>
              </a:rPr>
              <a:t> </a:t>
            </a:r>
            <a:r>
              <a:rPr sz="1900" dirty="0">
                <a:solidFill>
                  <a:srgbClr val="03499E"/>
                </a:solidFill>
                <a:latin typeface="Times New Roman"/>
                <a:cs typeface="Times New Roman"/>
              </a:rPr>
              <a:t>quyền</a:t>
            </a:r>
            <a:r>
              <a:rPr sz="1900" spc="125" dirty="0">
                <a:solidFill>
                  <a:srgbClr val="03499E"/>
                </a:solidFill>
                <a:latin typeface="Times New Roman"/>
                <a:cs typeface="Times New Roman"/>
              </a:rPr>
              <a:t> </a:t>
            </a:r>
            <a:r>
              <a:rPr sz="1900" dirty="0">
                <a:solidFill>
                  <a:srgbClr val="03499E"/>
                </a:solidFill>
                <a:latin typeface="Times New Roman"/>
                <a:cs typeface="Times New Roman"/>
              </a:rPr>
              <a:t>từ</a:t>
            </a:r>
            <a:r>
              <a:rPr sz="1900" spc="145" dirty="0">
                <a:solidFill>
                  <a:srgbClr val="03499E"/>
                </a:solidFill>
                <a:latin typeface="Times New Roman"/>
                <a:cs typeface="Times New Roman"/>
              </a:rPr>
              <a:t> </a:t>
            </a:r>
            <a:r>
              <a:rPr sz="1900" dirty="0">
                <a:solidFill>
                  <a:srgbClr val="03499E"/>
                </a:solidFill>
                <a:latin typeface="Times New Roman"/>
                <a:cs typeface="Times New Roman"/>
              </a:rPr>
              <a:t>chối</a:t>
            </a:r>
            <a:r>
              <a:rPr sz="1900" spc="135" dirty="0">
                <a:solidFill>
                  <a:srgbClr val="03499E"/>
                </a:solidFill>
                <a:latin typeface="Times New Roman"/>
                <a:cs typeface="Times New Roman"/>
              </a:rPr>
              <a:t> </a:t>
            </a:r>
            <a:r>
              <a:rPr sz="1900" dirty="0">
                <a:solidFill>
                  <a:srgbClr val="03499E"/>
                </a:solidFill>
                <a:latin typeface="Times New Roman"/>
                <a:cs typeface="Times New Roman"/>
              </a:rPr>
              <a:t>thương</a:t>
            </a:r>
            <a:r>
              <a:rPr sz="1900" spc="140" dirty="0">
                <a:solidFill>
                  <a:srgbClr val="03499E"/>
                </a:solidFill>
                <a:latin typeface="Times New Roman"/>
                <a:cs typeface="Times New Roman"/>
              </a:rPr>
              <a:t> </a:t>
            </a:r>
            <a:r>
              <a:rPr sz="1900" dirty="0">
                <a:solidFill>
                  <a:srgbClr val="03499E"/>
                </a:solidFill>
                <a:latin typeface="Times New Roman"/>
                <a:cs typeface="Times New Roman"/>
              </a:rPr>
              <a:t>thảo</a:t>
            </a:r>
            <a:r>
              <a:rPr sz="1900" spc="140" dirty="0">
                <a:solidFill>
                  <a:srgbClr val="03499E"/>
                </a:solidFill>
                <a:latin typeface="Times New Roman"/>
                <a:cs typeface="Times New Roman"/>
              </a:rPr>
              <a:t> </a:t>
            </a:r>
            <a:r>
              <a:rPr sz="1900" dirty="0">
                <a:solidFill>
                  <a:srgbClr val="03499E"/>
                </a:solidFill>
                <a:latin typeface="Times New Roman"/>
                <a:cs typeface="Times New Roman"/>
              </a:rPr>
              <a:t>và</a:t>
            </a:r>
            <a:r>
              <a:rPr sz="1900" spc="135" dirty="0">
                <a:solidFill>
                  <a:srgbClr val="03499E"/>
                </a:solidFill>
                <a:latin typeface="Times New Roman"/>
                <a:cs typeface="Times New Roman"/>
              </a:rPr>
              <a:t> </a:t>
            </a:r>
            <a:r>
              <a:rPr sz="1900" dirty="0">
                <a:solidFill>
                  <a:srgbClr val="03499E"/>
                </a:solidFill>
                <a:latin typeface="Times New Roman"/>
                <a:cs typeface="Times New Roman"/>
              </a:rPr>
              <a:t>được</a:t>
            </a:r>
            <a:r>
              <a:rPr sz="1900" spc="140" dirty="0">
                <a:solidFill>
                  <a:srgbClr val="03499E"/>
                </a:solidFill>
                <a:latin typeface="Times New Roman"/>
                <a:cs typeface="Times New Roman"/>
              </a:rPr>
              <a:t> </a:t>
            </a:r>
            <a:r>
              <a:rPr sz="1900" dirty="0">
                <a:solidFill>
                  <a:srgbClr val="03499E"/>
                </a:solidFill>
                <a:latin typeface="Times New Roman"/>
                <a:cs typeface="Times New Roman"/>
              </a:rPr>
              <a:t>hoàn</a:t>
            </a:r>
            <a:r>
              <a:rPr sz="1900" spc="135" dirty="0">
                <a:solidFill>
                  <a:srgbClr val="03499E"/>
                </a:solidFill>
                <a:latin typeface="Times New Roman"/>
                <a:cs typeface="Times New Roman"/>
              </a:rPr>
              <a:t> </a:t>
            </a:r>
            <a:r>
              <a:rPr sz="1900" dirty="0">
                <a:solidFill>
                  <a:srgbClr val="03499E"/>
                </a:solidFill>
                <a:latin typeface="Times New Roman"/>
                <a:cs typeface="Times New Roman"/>
              </a:rPr>
              <a:t>trả</a:t>
            </a:r>
            <a:r>
              <a:rPr sz="1900" spc="145" dirty="0">
                <a:solidFill>
                  <a:srgbClr val="03499E"/>
                </a:solidFill>
                <a:latin typeface="Times New Roman"/>
                <a:cs typeface="Times New Roman"/>
              </a:rPr>
              <a:t> </a:t>
            </a:r>
            <a:r>
              <a:rPr sz="1900" dirty="0">
                <a:solidFill>
                  <a:srgbClr val="03499E"/>
                </a:solidFill>
                <a:latin typeface="Times New Roman"/>
                <a:cs typeface="Times New Roman"/>
              </a:rPr>
              <a:t>giá</a:t>
            </a:r>
            <a:r>
              <a:rPr sz="1900" spc="135" dirty="0">
                <a:solidFill>
                  <a:srgbClr val="03499E"/>
                </a:solidFill>
                <a:latin typeface="Times New Roman"/>
                <a:cs typeface="Times New Roman"/>
              </a:rPr>
              <a:t> </a:t>
            </a:r>
            <a:r>
              <a:rPr sz="1900" dirty="0">
                <a:solidFill>
                  <a:srgbClr val="03499E"/>
                </a:solidFill>
                <a:latin typeface="Times New Roman"/>
                <a:cs typeface="Times New Roman"/>
              </a:rPr>
              <a:t>trị</a:t>
            </a:r>
            <a:r>
              <a:rPr sz="1900" spc="145" dirty="0">
                <a:solidFill>
                  <a:srgbClr val="03499E"/>
                </a:solidFill>
                <a:latin typeface="Times New Roman"/>
                <a:cs typeface="Times New Roman"/>
              </a:rPr>
              <a:t> </a:t>
            </a:r>
            <a:r>
              <a:rPr sz="1900" dirty="0">
                <a:solidFill>
                  <a:srgbClr val="03499E"/>
                </a:solidFill>
                <a:latin typeface="Times New Roman"/>
                <a:cs typeface="Times New Roman"/>
              </a:rPr>
              <a:t>bảo</a:t>
            </a:r>
            <a:r>
              <a:rPr sz="1900" spc="135" dirty="0">
                <a:solidFill>
                  <a:srgbClr val="03499E"/>
                </a:solidFill>
                <a:latin typeface="Times New Roman"/>
                <a:cs typeface="Times New Roman"/>
              </a:rPr>
              <a:t> </a:t>
            </a:r>
            <a:r>
              <a:rPr sz="1900" dirty="0">
                <a:solidFill>
                  <a:srgbClr val="03499E"/>
                </a:solidFill>
                <a:latin typeface="Times New Roman"/>
                <a:cs typeface="Times New Roman"/>
              </a:rPr>
              <a:t>đảm</a:t>
            </a:r>
            <a:r>
              <a:rPr sz="1900" spc="135" dirty="0">
                <a:solidFill>
                  <a:srgbClr val="03499E"/>
                </a:solidFill>
                <a:latin typeface="Times New Roman"/>
                <a:cs typeface="Times New Roman"/>
              </a:rPr>
              <a:t> </a:t>
            </a:r>
            <a:r>
              <a:rPr sz="1900" dirty="0">
                <a:solidFill>
                  <a:srgbClr val="03499E"/>
                </a:solidFill>
                <a:latin typeface="Times New Roman"/>
                <a:cs typeface="Times New Roman"/>
              </a:rPr>
              <a:t>dự</a:t>
            </a:r>
            <a:r>
              <a:rPr sz="1900" spc="140" dirty="0">
                <a:solidFill>
                  <a:srgbClr val="03499E"/>
                </a:solidFill>
                <a:latin typeface="Times New Roman"/>
                <a:cs typeface="Times New Roman"/>
              </a:rPr>
              <a:t> </a:t>
            </a:r>
            <a:r>
              <a:rPr sz="1900" dirty="0">
                <a:solidFill>
                  <a:srgbClr val="03499E"/>
                </a:solidFill>
                <a:latin typeface="Times New Roman"/>
                <a:cs typeface="Times New Roman"/>
              </a:rPr>
              <a:t>thầu</a:t>
            </a:r>
            <a:r>
              <a:rPr sz="1900" spc="140" dirty="0">
                <a:solidFill>
                  <a:srgbClr val="03499E"/>
                </a:solidFill>
                <a:latin typeface="Times New Roman"/>
                <a:cs typeface="Times New Roman"/>
              </a:rPr>
              <a:t> </a:t>
            </a:r>
            <a:r>
              <a:rPr sz="1900" spc="-10" dirty="0">
                <a:solidFill>
                  <a:srgbClr val="03499E"/>
                </a:solidFill>
                <a:latin typeface="Times New Roman"/>
                <a:cs typeface="Times New Roman"/>
              </a:rPr>
              <a:t>trong </a:t>
            </a:r>
            <a:r>
              <a:rPr sz="1900" dirty="0">
                <a:solidFill>
                  <a:srgbClr val="03499E"/>
                </a:solidFill>
                <a:latin typeface="Times New Roman"/>
                <a:cs typeface="Times New Roman"/>
              </a:rPr>
              <a:t>trường</a:t>
            </a:r>
            <a:r>
              <a:rPr sz="1900" spc="-25" dirty="0">
                <a:solidFill>
                  <a:srgbClr val="03499E"/>
                </a:solidFill>
                <a:latin typeface="Times New Roman"/>
                <a:cs typeface="Times New Roman"/>
              </a:rPr>
              <a:t> </a:t>
            </a:r>
            <a:r>
              <a:rPr sz="1900" dirty="0">
                <a:solidFill>
                  <a:srgbClr val="03499E"/>
                </a:solidFill>
                <a:latin typeface="Times New Roman"/>
                <a:cs typeface="Times New Roman"/>
              </a:rPr>
              <a:t>hợp</a:t>
            </a:r>
            <a:r>
              <a:rPr sz="1900" spc="-10" dirty="0">
                <a:solidFill>
                  <a:srgbClr val="03499E"/>
                </a:solidFill>
                <a:latin typeface="Times New Roman"/>
                <a:cs typeface="Times New Roman"/>
              </a:rPr>
              <a:t> </a:t>
            </a:r>
            <a:r>
              <a:rPr sz="1900" dirty="0">
                <a:solidFill>
                  <a:srgbClr val="03499E"/>
                </a:solidFill>
                <a:latin typeface="Times New Roman"/>
                <a:cs typeface="Times New Roman"/>
              </a:rPr>
              <a:t>BMT,</a:t>
            </a:r>
            <a:r>
              <a:rPr sz="1900" spc="-5" dirty="0">
                <a:solidFill>
                  <a:srgbClr val="03499E"/>
                </a:solidFill>
                <a:latin typeface="Times New Roman"/>
                <a:cs typeface="Times New Roman"/>
              </a:rPr>
              <a:t> </a:t>
            </a:r>
            <a:r>
              <a:rPr sz="1900" dirty="0">
                <a:solidFill>
                  <a:srgbClr val="03499E"/>
                </a:solidFill>
                <a:latin typeface="Times New Roman"/>
                <a:cs typeface="Times New Roman"/>
              </a:rPr>
              <a:t>CĐT</a:t>
            </a:r>
            <a:r>
              <a:rPr sz="1900" spc="-20" dirty="0">
                <a:solidFill>
                  <a:srgbClr val="03499E"/>
                </a:solidFill>
                <a:latin typeface="Times New Roman"/>
                <a:cs typeface="Times New Roman"/>
              </a:rPr>
              <a:t> </a:t>
            </a:r>
            <a:r>
              <a:rPr sz="1900" dirty="0">
                <a:solidFill>
                  <a:srgbClr val="03499E"/>
                </a:solidFill>
                <a:latin typeface="Times New Roman"/>
                <a:cs typeface="Times New Roman"/>
              </a:rPr>
              <a:t>không</a:t>
            </a:r>
            <a:r>
              <a:rPr sz="1900" spc="-5" dirty="0">
                <a:solidFill>
                  <a:srgbClr val="03499E"/>
                </a:solidFill>
                <a:latin typeface="Times New Roman"/>
                <a:cs typeface="Times New Roman"/>
              </a:rPr>
              <a:t> </a:t>
            </a:r>
            <a:r>
              <a:rPr sz="1900" dirty="0">
                <a:solidFill>
                  <a:srgbClr val="03499E"/>
                </a:solidFill>
                <a:latin typeface="Times New Roman"/>
                <a:cs typeface="Times New Roman"/>
              </a:rPr>
              <a:t>tiến</a:t>
            </a:r>
            <a:r>
              <a:rPr sz="1900" spc="-15" dirty="0">
                <a:solidFill>
                  <a:srgbClr val="03499E"/>
                </a:solidFill>
                <a:latin typeface="Times New Roman"/>
                <a:cs typeface="Times New Roman"/>
              </a:rPr>
              <a:t> </a:t>
            </a:r>
            <a:r>
              <a:rPr sz="1900" dirty="0">
                <a:solidFill>
                  <a:srgbClr val="03499E"/>
                </a:solidFill>
                <a:latin typeface="Times New Roman"/>
                <a:cs typeface="Times New Roman"/>
              </a:rPr>
              <a:t>hành</a:t>
            </a:r>
            <a:r>
              <a:rPr sz="1900" spc="-25" dirty="0">
                <a:solidFill>
                  <a:srgbClr val="03499E"/>
                </a:solidFill>
                <a:latin typeface="Times New Roman"/>
                <a:cs typeface="Times New Roman"/>
              </a:rPr>
              <a:t> </a:t>
            </a:r>
            <a:r>
              <a:rPr sz="1900" dirty="0">
                <a:solidFill>
                  <a:srgbClr val="03499E"/>
                </a:solidFill>
                <a:latin typeface="Times New Roman"/>
                <a:cs typeface="Times New Roman"/>
              </a:rPr>
              <a:t>thương</a:t>
            </a:r>
            <a:r>
              <a:rPr sz="1900" spc="-10" dirty="0">
                <a:solidFill>
                  <a:srgbClr val="03499E"/>
                </a:solidFill>
                <a:latin typeface="Times New Roman"/>
                <a:cs typeface="Times New Roman"/>
              </a:rPr>
              <a:t> </a:t>
            </a:r>
            <a:r>
              <a:rPr sz="1900" dirty="0">
                <a:solidFill>
                  <a:srgbClr val="03499E"/>
                </a:solidFill>
                <a:latin typeface="Times New Roman"/>
                <a:cs typeface="Times New Roman"/>
              </a:rPr>
              <a:t>thảo</a:t>
            </a:r>
            <a:r>
              <a:rPr sz="1900" spc="-20" dirty="0">
                <a:solidFill>
                  <a:srgbClr val="03499E"/>
                </a:solidFill>
                <a:latin typeface="Times New Roman"/>
                <a:cs typeface="Times New Roman"/>
              </a:rPr>
              <a:t> </a:t>
            </a:r>
            <a:r>
              <a:rPr sz="1900" dirty="0">
                <a:solidFill>
                  <a:srgbClr val="03499E"/>
                </a:solidFill>
                <a:latin typeface="Times New Roman"/>
                <a:cs typeface="Times New Roman"/>
              </a:rPr>
              <a:t>theo</a:t>
            </a:r>
            <a:r>
              <a:rPr sz="1900" spc="-20" dirty="0">
                <a:solidFill>
                  <a:srgbClr val="03499E"/>
                </a:solidFill>
                <a:latin typeface="Times New Roman"/>
                <a:cs typeface="Times New Roman"/>
              </a:rPr>
              <a:t> </a:t>
            </a:r>
            <a:r>
              <a:rPr sz="1900" dirty="0">
                <a:solidFill>
                  <a:srgbClr val="03499E"/>
                </a:solidFill>
                <a:latin typeface="Times New Roman"/>
                <a:cs typeface="Times New Roman"/>
              </a:rPr>
              <a:t>nguyên</a:t>
            </a:r>
            <a:r>
              <a:rPr sz="1900" spc="-20" dirty="0">
                <a:solidFill>
                  <a:srgbClr val="03499E"/>
                </a:solidFill>
                <a:latin typeface="Times New Roman"/>
                <a:cs typeface="Times New Roman"/>
              </a:rPr>
              <a:t> </a:t>
            </a:r>
            <a:r>
              <a:rPr sz="1900" dirty="0">
                <a:solidFill>
                  <a:srgbClr val="03499E"/>
                </a:solidFill>
                <a:latin typeface="Times New Roman"/>
                <a:cs typeface="Times New Roman"/>
              </a:rPr>
              <a:t>tắc</a:t>
            </a:r>
            <a:r>
              <a:rPr sz="1900" spc="-20" dirty="0">
                <a:solidFill>
                  <a:srgbClr val="03499E"/>
                </a:solidFill>
                <a:latin typeface="Times New Roman"/>
                <a:cs typeface="Times New Roman"/>
              </a:rPr>
              <a:t> </a:t>
            </a:r>
            <a:r>
              <a:rPr sz="1900" dirty="0">
                <a:solidFill>
                  <a:srgbClr val="03499E"/>
                </a:solidFill>
                <a:latin typeface="Times New Roman"/>
                <a:cs typeface="Times New Roman"/>
              </a:rPr>
              <a:t>và</a:t>
            </a:r>
            <a:r>
              <a:rPr sz="1900" spc="-20" dirty="0">
                <a:solidFill>
                  <a:srgbClr val="03499E"/>
                </a:solidFill>
                <a:latin typeface="Times New Roman"/>
                <a:cs typeface="Times New Roman"/>
              </a:rPr>
              <a:t> </a:t>
            </a:r>
            <a:r>
              <a:rPr sz="1900" dirty="0">
                <a:solidFill>
                  <a:srgbClr val="03499E"/>
                </a:solidFill>
                <a:latin typeface="Times New Roman"/>
                <a:cs typeface="Times New Roman"/>
              </a:rPr>
              <a:t>nội</a:t>
            </a:r>
            <a:r>
              <a:rPr sz="1900" spc="-15" dirty="0">
                <a:solidFill>
                  <a:srgbClr val="03499E"/>
                </a:solidFill>
                <a:latin typeface="Times New Roman"/>
                <a:cs typeface="Times New Roman"/>
              </a:rPr>
              <a:t> </a:t>
            </a:r>
            <a:r>
              <a:rPr sz="1900" spc="-10" dirty="0">
                <a:solidFill>
                  <a:srgbClr val="03499E"/>
                </a:solidFill>
                <a:latin typeface="Times New Roman"/>
                <a:cs typeface="Times New Roman"/>
              </a:rPr>
              <a:t>dung.</a:t>
            </a:r>
            <a:endParaRPr sz="1900">
              <a:latin typeface="Times New Roman"/>
              <a:cs typeface="Times New Roman"/>
            </a:endParaRPr>
          </a:p>
          <a:p>
            <a:pPr marL="12700" marR="78740" algn="just">
              <a:lnSpc>
                <a:spcPts val="1960"/>
              </a:lnSpc>
              <a:spcBef>
                <a:spcPts val="1335"/>
              </a:spcBef>
            </a:pPr>
            <a:r>
              <a:rPr sz="1900" dirty="0">
                <a:solidFill>
                  <a:srgbClr val="03499E"/>
                </a:solidFill>
                <a:latin typeface="Times New Roman"/>
                <a:cs typeface="Times New Roman"/>
              </a:rPr>
              <a:t>Trường</a:t>
            </a:r>
            <a:r>
              <a:rPr sz="1900" spc="70" dirty="0">
                <a:solidFill>
                  <a:srgbClr val="03499E"/>
                </a:solidFill>
                <a:latin typeface="Times New Roman"/>
                <a:cs typeface="Times New Roman"/>
              </a:rPr>
              <a:t> </a:t>
            </a:r>
            <a:r>
              <a:rPr sz="1900" dirty="0">
                <a:solidFill>
                  <a:srgbClr val="03499E"/>
                </a:solidFill>
                <a:latin typeface="Times New Roman"/>
                <a:cs typeface="Times New Roman"/>
              </a:rPr>
              <a:t>hợp</a:t>
            </a:r>
            <a:r>
              <a:rPr sz="1900" spc="65" dirty="0">
                <a:solidFill>
                  <a:srgbClr val="03499E"/>
                </a:solidFill>
                <a:latin typeface="Times New Roman"/>
                <a:cs typeface="Times New Roman"/>
              </a:rPr>
              <a:t> </a:t>
            </a:r>
            <a:r>
              <a:rPr sz="1900" dirty="0">
                <a:solidFill>
                  <a:srgbClr val="03499E"/>
                </a:solidFill>
                <a:latin typeface="Times New Roman"/>
                <a:cs typeface="Times New Roman"/>
              </a:rPr>
              <a:t>thương</a:t>
            </a:r>
            <a:r>
              <a:rPr sz="1900" spc="70" dirty="0">
                <a:solidFill>
                  <a:srgbClr val="03499E"/>
                </a:solidFill>
                <a:latin typeface="Times New Roman"/>
                <a:cs typeface="Times New Roman"/>
              </a:rPr>
              <a:t> </a:t>
            </a:r>
            <a:r>
              <a:rPr sz="1900" dirty="0">
                <a:solidFill>
                  <a:srgbClr val="03499E"/>
                </a:solidFill>
                <a:latin typeface="Times New Roman"/>
                <a:cs typeface="Times New Roman"/>
              </a:rPr>
              <a:t>thảo</a:t>
            </a:r>
            <a:r>
              <a:rPr sz="1900" spc="65" dirty="0">
                <a:solidFill>
                  <a:srgbClr val="03499E"/>
                </a:solidFill>
                <a:latin typeface="Times New Roman"/>
                <a:cs typeface="Times New Roman"/>
              </a:rPr>
              <a:t> </a:t>
            </a:r>
            <a:r>
              <a:rPr sz="1900" dirty="0">
                <a:solidFill>
                  <a:srgbClr val="03499E"/>
                </a:solidFill>
                <a:latin typeface="Times New Roman"/>
                <a:cs typeface="Times New Roman"/>
              </a:rPr>
              <a:t>không</a:t>
            </a:r>
            <a:r>
              <a:rPr sz="1900" spc="75" dirty="0">
                <a:solidFill>
                  <a:srgbClr val="03499E"/>
                </a:solidFill>
                <a:latin typeface="Times New Roman"/>
                <a:cs typeface="Times New Roman"/>
              </a:rPr>
              <a:t> </a:t>
            </a:r>
            <a:r>
              <a:rPr sz="1900" dirty="0">
                <a:solidFill>
                  <a:srgbClr val="03499E"/>
                </a:solidFill>
                <a:latin typeface="Times New Roman"/>
                <a:cs typeface="Times New Roman"/>
              </a:rPr>
              <a:t>thành</a:t>
            </a:r>
            <a:r>
              <a:rPr sz="1900" spc="60" dirty="0">
                <a:solidFill>
                  <a:srgbClr val="03499E"/>
                </a:solidFill>
                <a:latin typeface="Times New Roman"/>
                <a:cs typeface="Times New Roman"/>
              </a:rPr>
              <a:t> </a:t>
            </a:r>
            <a:r>
              <a:rPr sz="1900" dirty="0">
                <a:solidFill>
                  <a:srgbClr val="03499E"/>
                </a:solidFill>
                <a:latin typeface="Times New Roman"/>
                <a:cs typeface="Times New Roman"/>
              </a:rPr>
              <a:t>công,</a:t>
            </a:r>
            <a:r>
              <a:rPr sz="1900" spc="65" dirty="0">
                <a:solidFill>
                  <a:srgbClr val="03499E"/>
                </a:solidFill>
                <a:latin typeface="Times New Roman"/>
                <a:cs typeface="Times New Roman"/>
              </a:rPr>
              <a:t> </a:t>
            </a:r>
            <a:r>
              <a:rPr sz="1900" dirty="0">
                <a:solidFill>
                  <a:srgbClr val="03499E"/>
                </a:solidFill>
                <a:latin typeface="Times New Roman"/>
                <a:cs typeface="Times New Roman"/>
              </a:rPr>
              <a:t>BMT</a:t>
            </a:r>
            <a:r>
              <a:rPr sz="1900" spc="45" dirty="0">
                <a:solidFill>
                  <a:srgbClr val="03499E"/>
                </a:solidFill>
                <a:latin typeface="Times New Roman"/>
                <a:cs typeface="Times New Roman"/>
              </a:rPr>
              <a:t>  </a:t>
            </a:r>
            <a:r>
              <a:rPr sz="1900" dirty="0">
                <a:solidFill>
                  <a:srgbClr val="03499E"/>
                </a:solidFill>
                <a:latin typeface="Times New Roman"/>
                <a:cs typeface="Times New Roman"/>
              </a:rPr>
              <a:t>báo</a:t>
            </a:r>
            <a:r>
              <a:rPr sz="1900" spc="65" dirty="0">
                <a:solidFill>
                  <a:srgbClr val="03499E"/>
                </a:solidFill>
                <a:latin typeface="Times New Roman"/>
                <a:cs typeface="Times New Roman"/>
              </a:rPr>
              <a:t> </a:t>
            </a:r>
            <a:r>
              <a:rPr sz="1900" dirty="0">
                <a:solidFill>
                  <a:srgbClr val="03499E"/>
                </a:solidFill>
                <a:latin typeface="Times New Roman"/>
                <a:cs typeface="Times New Roman"/>
              </a:rPr>
              <a:t>cáo</a:t>
            </a:r>
            <a:r>
              <a:rPr sz="1900" spc="60" dirty="0">
                <a:solidFill>
                  <a:srgbClr val="03499E"/>
                </a:solidFill>
                <a:latin typeface="Times New Roman"/>
                <a:cs typeface="Times New Roman"/>
              </a:rPr>
              <a:t> </a:t>
            </a:r>
            <a:r>
              <a:rPr sz="1900" dirty="0">
                <a:solidFill>
                  <a:srgbClr val="03499E"/>
                </a:solidFill>
                <a:latin typeface="Times New Roman"/>
                <a:cs typeface="Times New Roman"/>
              </a:rPr>
              <a:t>CĐT</a:t>
            </a:r>
            <a:r>
              <a:rPr sz="1900" spc="35" dirty="0">
                <a:solidFill>
                  <a:srgbClr val="03499E"/>
                </a:solidFill>
                <a:latin typeface="Times New Roman"/>
                <a:cs typeface="Times New Roman"/>
              </a:rPr>
              <a:t> </a:t>
            </a:r>
            <a:r>
              <a:rPr sz="1900" dirty="0">
                <a:solidFill>
                  <a:srgbClr val="03499E"/>
                </a:solidFill>
                <a:latin typeface="Times New Roman"/>
                <a:cs typeface="Times New Roman"/>
              </a:rPr>
              <a:t>xem</a:t>
            </a:r>
            <a:r>
              <a:rPr sz="1900" spc="45" dirty="0">
                <a:solidFill>
                  <a:srgbClr val="03499E"/>
                </a:solidFill>
                <a:latin typeface="Times New Roman"/>
                <a:cs typeface="Times New Roman"/>
              </a:rPr>
              <a:t> </a:t>
            </a:r>
            <a:r>
              <a:rPr sz="1900" dirty="0">
                <a:solidFill>
                  <a:srgbClr val="03499E"/>
                </a:solidFill>
                <a:latin typeface="Times New Roman"/>
                <a:cs typeface="Times New Roman"/>
              </a:rPr>
              <a:t>xét,</a:t>
            </a:r>
            <a:r>
              <a:rPr sz="1900" spc="65" dirty="0">
                <a:solidFill>
                  <a:srgbClr val="03499E"/>
                </a:solidFill>
                <a:latin typeface="Times New Roman"/>
                <a:cs typeface="Times New Roman"/>
              </a:rPr>
              <a:t> </a:t>
            </a:r>
            <a:r>
              <a:rPr sz="1900" dirty="0">
                <a:solidFill>
                  <a:srgbClr val="03499E"/>
                </a:solidFill>
                <a:latin typeface="Times New Roman"/>
                <a:cs typeface="Times New Roman"/>
              </a:rPr>
              <a:t>quyết</a:t>
            </a:r>
            <a:r>
              <a:rPr sz="1900" spc="65" dirty="0">
                <a:solidFill>
                  <a:srgbClr val="03499E"/>
                </a:solidFill>
                <a:latin typeface="Times New Roman"/>
                <a:cs typeface="Times New Roman"/>
              </a:rPr>
              <a:t> </a:t>
            </a:r>
            <a:r>
              <a:rPr sz="1900" spc="-20" dirty="0">
                <a:solidFill>
                  <a:srgbClr val="03499E"/>
                </a:solidFill>
                <a:latin typeface="Times New Roman"/>
                <a:cs typeface="Times New Roman"/>
              </a:rPr>
              <a:t>định </a:t>
            </a:r>
            <a:r>
              <a:rPr sz="1900" dirty="0">
                <a:solidFill>
                  <a:srgbClr val="03499E"/>
                </a:solidFill>
                <a:latin typeface="Times New Roman"/>
                <a:cs typeface="Times New Roman"/>
              </a:rPr>
              <a:t>mời</a:t>
            </a:r>
            <a:r>
              <a:rPr sz="1900" spc="5" dirty="0">
                <a:solidFill>
                  <a:srgbClr val="03499E"/>
                </a:solidFill>
                <a:latin typeface="Times New Roman"/>
                <a:cs typeface="Times New Roman"/>
              </a:rPr>
              <a:t> </a:t>
            </a:r>
            <a:r>
              <a:rPr sz="1900" dirty="0">
                <a:solidFill>
                  <a:srgbClr val="03499E"/>
                </a:solidFill>
                <a:latin typeface="Times New Roman"/>
                <a:cs typeface="Times New Roman"/>
              </a:rPr>
              <a:t>nhà</a:t>
            </a:r>
            <a:r>
              <a:rPr sz="1900" spc="5" dirty="0">
                <a:solidFill>
                  <a:srgbClr val="03499E"/>
                </a:solidFill>
                <a:latin typeface="Times New Roman"/>
                <a:cs typeface="Times New Roman"/>
              </a:rPr>
              <a:t> </a:t>
            </a:r>
            <a:r>
              <a:rPr sz="1900" dirty="0">
                <a:solidFill>
                  <a:srgbClr val="03499E"/>
                </a:solidFill>
                <a:latin typeface="Times New Roman"/>
                <a:cs typeface="Times New Roman"/>
              </a:rPr>
              <a:t>thầu</a:t>
            </a:r>
            <a:r>
              <a:rPr sz="1900" spc="-10" dirty="0">
                <a:solidFill>
                  <a:srgbClr val="03499E"/>
                </a:solidFill>
                <a:latin typeface="Times New Roman"/>
                <a:cs typeface="Times New Roman"/>
              </a:rPr>
              <a:t> </a:t>
            </a:r>
            <a:r>
              <a:rPr sz="1900" dirty="0">
                <a:solidFill>
                  <a:srgbClr val="03499E"/>
                </a:solidFill>
                <a:latin typeface="Times New Roman"/>
                <a:cs typeface="Times New Roman"/>
              </a:rPr>
              <a:t>xếp</a:t>
            </a:r>
            <a:r>
              <a:rPr sz="1900" spc="-10" dirty="0">
                <a:solidFill>
                  <a:srgbClr val="03499E"/>
                </a:solidFill>
                <a:latin typeface="Times New Roman"/>
                <a:cs typeface="Times New Roman"/>
              </a:rPr>
              <a:t> </a:t>
            </a:r>
            <a:r>
              <a:rPr sz="1900" dirty="0">
                <a:solidFill>
                  <a:srgbClr val="03499E"/>
                </a:solidFill>
                <a:latin typeface="Times New Roman"/>
                <a:cs typeface="Times New Roman"/>
              </a:rPr>
              <a:t>hạng</a:t>
            </a:r>
            <a:r>
              <a:rPr sz="1900" spc="-5" dirty="0">
                <a:solidFill>
                  <a:srgbClr val="03499E"/>
                </a:solidFill>
                <a:latin typeface="Times New Roman"/>
                <a:cs typeface="Times New Roman"/>
              </a:rPr>
              <a:t> </a:t>
            </a:r>
            <a:r>
              <a:rPr sz="1900" dirty="0">
                <a:solidFill>
                  <a:srgbClr val="03499E"/>
                </a:solidFill>
                <a:latin typeface="Times New Roman"/>
                <a:cs typeface="Times New Roman"/>
              </a:rPr>
              <a:t>tiếp</a:t>
            </a:r>
            <a:r>
              <a:rPr sz="1900" spc="5" dirty="0">
                <a:solidFill>
                  <a:srgbClr val="03499E"/>
                </a:solidFill>
                <a:latin typeface="Times New Roman"/>
                <a:cs typeface="Times New Roman"/>
              </a:rPr>
              <a:t> </a:t>
            </a:r>
            <a:r>
              <a:rPr sz="1900" dirty="0">
                <a:solidFill>
                  <a:srgbClr val="03499E"/>
                </a:solidFill>
                <a:latin typeface="Times New Roman"/>
                <a:cs typeface="Times New Roman"/>
              </a:rPr>
              <a:t>theo</a:t>
            </a:r>
            <a:r>
              <a:rPr sz="1900" spc="-10" dirty="0">
                <a:solidFill>
                  <a:srgbClr val="03499E"/>
                </a:solidFill>
                <a:latin typeface="Times New Roman"/>
                <a:cs typeface="Times New Roman"/>
              </a:rPr>
              <a:t> </a:t>
            </a:r>
            <a:r>
              <a:rPr sz="1900" dirty="0">
                <a:solidFill>
                  <a:srgbClr val="03499E"/>
                </a:solidFill>
                <a:latin typeface="Times New Roman"/>
                <a:cs typeface="Times New Roman"/>
              </a:rPr>
              <a:t>vào</a:t>
            </a:r>
            <a:r>
              <a:rPr sz="1900" spc="-10" dirty="0">
                <a:solidFill>
                  <a:srgbClr val="03499E"/>
                </a:solidFill>
                <a:latin typeface="Times New Roman"/>
                <a:cs typeface="Times New Roman"/>
              </a:rPr>
              <a:t> </a:t>
            </a:r>
            <a:r>
              <a:rPr sz="1900" dirty="0">
                <a:solidFill>
                  <a:srgbClr val="03499E"/>
                </a:solidFill>
                <a:latin typeface="Times New Roman"/>
                <a:cs typeface="Times New Roman"/>
              </a:rPr>
              <a:t>thương</a:t>
            </a:r>
            <a:r>
              <a:rPr sz="1900" spc="-5" dirty="0">
                <a:solidFill>
                  <a:srgbClr val="03499E"/>
                </a:solidFill>
                <a:latin typeface="Times New Roman"/>
                <a:cs typeface="Times New Roman"/>
              </a:rPr>
              <a:t> </a:t>
            </a:r>
            <a:r>
              <a:rPr sz="1900" spc="-10" dirty="0">
                <a:solidFill>
                  <a:srgbClr val="03499E"/>
                </a:solidFill>
                <a:latin typeface="Times New Roman"/>
                <a:cs typeface="Times New Roman"/>
              </a:rPr>
              <a:t>thảo.</a:t>
            </a:r>
            <a:endParaRPr sz="1900">
              <a:latin typeface="Times New Roman"/>
              <a:cs typeface="Times New Roman"/>
            </a:endParaRPr>
          </a:p>
        </p:txBody>
      </p:sp>
      <p:grpSp>
        <p:nvGrpSpPr>
          <p:cNvPr id="17" name="object 17"/>
          <p:cNvGrpSpPr/>
          <p:nvPr/>
        </p:nvGrpSpPr>
        <p:grpSpPr>
          <a:xfrm>
            <a:off x="2663951" y="6638542"/>
            <a:ext cx="8740140" cy="106680"/>
            <a:chOff x="2663951" y="6638542"/>
            <a:chExt cx="8740140" cy="106680"/>
          </a:xfrm>
        </p:grpSpPr>
        <p:pic>
          <p:nvPicPr>
            <p:cNvPr id="18" name="object 18"/>
            <p:cNvPicPr/>
            <p:nvPr/>
          </p:nvPicPr>
          <p:blipFill>
            <a:blip r:embed="rId5" cstate="print"/>
            <a:stretch>
              <a:fillRect/>
            </a:stretch>
          </p:blipFill>
          <p:spPr>
            <a:xfrm>
              <a:off x="2663951" y="6638542"/>
              <a:ext cx="8740140" cy="106616"/>
            </a:xfrm>
            <a:prstGeom prst="rect">
              <a:avLst/>
            </a:prstGeom>
          </p:spPr>
        </p:pic>
        <p:sp>
          <p:nvSpPr>
            <p:cNvPr id="19" name="object 19"/>
            <p:cNvSpPr/>
            <p:nvPr/>
          </p:nvSpPr>
          <p:spPr>
            <a:xfrm>
              <a:off x="2706242" y="6674434"/>
              <a:ext cx="8648065" cy="0"/>
            </a:xfrm>
            <a:custGeom>
              <a:avLst/>
              <a:gdLst/>
              <a:ahLst/>
              <a:cxnLst/>
              <a:rect l="l" t="t" r="r" b="b"/>
              <a:pathLst>
                <a:path w="8648065">
                  <a:moveTo>
                    <a:pt x="0" y="0"/>
                  </a:moveTo>
                  <a:lnTo>
                    <a:pt x="8647557" y="0"/>
                  </a:lnTo>
                </a:path>
              </a:pathLst>
            </a:custGeom>
            <a:ln w="25400">
              <a:solidFill>
                <a:srgbClr val="2A5F9E"/>
              </a:solidFill>
            </a:ln>
          </p:spPr>
          <p:txBody>
            <a:bodyPr wrap="square" lIns="0" tIns="0" rIns="0" bIns="0" rtlCol="0"/>
            <a:lstStyle/>
            <a:p>
              <a:endParaRPr/>
            </a:p>
          </p:txBody>
        </p:sp>
      </p:grpSp>
      <p:sp>
        <p:nvSpPr>
          <p:cNvPr id="20" name="object 20"/>
          <p:cNvSpPr txBox="1">
            <a:spLocks noGrp="1"/>
          </p:cNvSpPr>
          <p:nvPr>
            <p:ph type="title"/>
          </p:nvPr>
        </p:nvSpPr>
        <p:spPr>
          <a:prstGeom prst="rect">
            <a:avLst/>
          </a:prstGeom>
        </p:spPr>
        <p:txBody>
          <a:bodyPr vert="horz" wrap="square" lIns="0" tIns="123571" rIns="0" bIns="0" rtlCol="0">
            <a:spAutoFit/>
          </a:bodyPr>
          <a:lstStyle/>
          <a:p>
            <a:pPr marL="1098550">
              <a:lnSpc>
                <a:spcPct val="100000"/>
              </a:lnSpc>
              <a:spcBef>
                <a:spcPts val="100"/>
              </a:spcBef>
            </a:pPr>
            <a:r>
              <a:rPr dirty="0"/>
              <a:t>Quy</a:t>
            </a:r>
            <a:r>
              <a:rPr spc="-25" dirty="0"/>
              <a:t> </a:t>
            </a:r>
            <a:r>
              <a:rPr dirty="0"/>
              <a:t>trình:</a:t>
            </a:r>
            <a:r>
              <a:rPr spc="-30" dirty="0"/>
              <a:t> </a:t>
            </a:r>
            <a:r>
              <a:rPr dirty="0"/>
              <a:t>1</a:t>
            </a:r>
            <a:r>
              <a:rPr spc="-20" dirty="0"/>
              <a:t> </a:t>
            </a:r>
            <a:r>
              <a:rPr dirty="0"/>
              <a:t>giai</a:t>
            </a:r>
            <a:r>
              <a:rPr spc="-35" dirty="0"/>
              <a:t> </a:t>
            </a:r>
            <a:r>
              <a:rPr dirty="0"/>
              <a:t>đoạn,</a:t>
            </a:r>
            <a:r>
              <a:rPr spc="-20" dirty="0"/>
              <a:t> </a:t>
            </a:r>
            <a:r>
              <a:rPr dirty="0"/>
              <a:t>2</a:t>
            </a:r>
            <a:r>
              <a:rPr spc="-20" dirty="0"/>
              <a:t> </a:t>
            </a:r>
            <a:r>
              <a:rPr dirty="0"/>
              <a:t>túi</a:t>
            </a:r>
            <a:r>
              <a:rPr spc="-25" dirty="0"/>
              <a:t> </a:t>
            </a:r>
            <a:r>
              <a:rPr dirty="0"/>
              <a:t>hồ</a:t>
            </a:r>
            <a:r>
              <a:rPr spc="-15" dirty="0"/>
              <a:t> </a:t>
            </a:r>
            <a:r>
              <a:rPr dirty="0"/>
              <a:t>sơ</a:t>
            </a:r>
            <a:r>
              <a:rPr spc="-30" dirty="0"/>
              <a:t> </a:t>
            </a:r>
            <a:r>
              <a:rPr dirty="0"/>
              <a:t>gói</a:t>
            </a:r>
            <a:r>
              <a:rPr spc="-20" dirty="0"/>
              <a:t> </a:t>
            </a:r>
            <a:r>
              <a:rPr dirty="0"/>
              <a:t>thầu</a:t>
            </a:r>
            <a:r>
              <a:rPr spc="-25" dirty="0"/>
              <a:t> </a:t>
            </a:r>
            <a:r>
              <a:rPr dirty="0"/>
              <a:t>HH,</a:t>
            </a:r>
            <a:r>
              <a:rPr spc="-40" dirty="0"/>
              <a:t> </a:t>
            </a:r>
            <a:r>
              <a:rPr dirty="0"/>
              <a:t>XL,</a:t>
            </a:r>
            <a:r>
              <a:rPr spc="-15" dirty="0"/>
              <a:t> </a:t>
            </a:r>
            <a:r>
              <a:rPr spc="-70" dirty="0"/>
              <a:t>PTV,</a:t>
            </a:r>
            <a:r>
              <a:rPr spc="-15" dirty="0"/>
              <a:t> </a:t>
            </a:r>
            <a:r>
              <a:rPr spc="-25" dirty="0"/>
              <a:t>HH</a:t>
            </a:r>
          </a:p>
        </p:txBody>
      </p:sp>
      <p:sp>
        <p:nvSpPr>
          <p:cNvPr id="21" name="object 21"/>
          <p:cNvSpPr txBox="1"/>
          <p:nvPr/>
        </p:nvSpPr>
        <p:spPr>
          <a:xfrm>
            <a:off x="11016995" y="6434439"/>
            <a:ext cx="295910" cy="212090"/>
          </a:xfrm>
          <a:prstGeom prst="rect">
            <a:avLst/>
          </a:prstGeom>
        </p:spPr>
        <p:txBody>
          <a:bodyPr vert="horz" wrap="square" lIns="0" tIns="7620" rIns="0" bIns="0" rtlCol="0">
            <a:spAutoFit/>
          </a:bodyPr>
          <a:lstStyle/>
          <a:p>
            <a:pPr marL="38100">
              <a:lnSpc>
                <a:spcPct val="100000"/>
              </a:lnSpc>
              <a:spcBef>
                <a:spcPts val="60"/>
              </a:spcBef>
            </a:pPr>
            <a:fld id="{81D60167-4931-47E6-BA6A-407CBD079E47}" type="slidenum">
              <a:rPr sz="1200" spc="-110" dirty="0">
                <a:solidFill>
                  <a:srgbClr val="03499E"/>
                </a:solidFill>
                <a:latin typeface="Verdana"/>
                <a:cs typeface="Verdana"/>
              </a:rPr>
              <a:t>117</a:t>
            </a:fld>
            <a:endParaRPr sz="1200">
              <a:latin typeface="Verdana"/>
              <a:cs typeface="Verdana"/>
            </a:endParaRPr>
          </a:p>
        </p:txBody>
      </p:sp>
      <p:sp>
        <p:nvSpPr>
          <p:cNvPr id="22" name="Slide Number Placeholder 21">
            <a:extLst>
              <a:ext uri="{FF2B5EF4-FFF2-40B4-BE49-F238E27FC236}">
                <a16:creationId xmlns:a16="http://schemas.microsoft.com/office/drawing/2014/main" id="{21F22C44-C53D-4219-F366-EA398F6217F8}"/>
              </a:ext>
            </a:extLst>
          </p:cNvPr>
          <p:cNvSpPr>
            <a:spLocks noGrp="1"/>
          </p:cNvSpPr>
          <p:nvPr>
            <p:ph type="sldNum" sz="quarter" idx="7"/>
          </p:nvPr>
        </p:nvSpPr>
        <p:spPr/>
        <p:txBody>
          <a:bodyPr/>
          <a:lstStyle/>
          <a:p>
            <a:pPr marL="4939665">
              <a:lnSpc>
                <a:spcPts val="1655"/>
              </a:lnSpc>
            </a:pPr>
            <a:fld id="{81D60167-4931-47E6-BA6A-407CBD079E47}" type="slidenum">
              <a:rPr lang="en-US" spc="-25" smtClean="0"/>
              <a:t>117</a:t>
            </a:fld>
            <a:endParaRPr lang="en-US" spc="-25" dirty="0"/>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12544" y="327786"/>
            <a:ext cx="9566910" cy="391160"/>
          </a:xfrm>
          <a:prstGeom prst="rect">
            <a:avLst/>
          </a:prstGeom>
        </p:spPr>
        <p:txBody>
          <a:bodyPr vert="horz" wrap="square" lIns="0" tIns="12700" rIns="0" bIns="0" rtlCol="0">
            <a:spAutoFit/>
          </a:bodyPr>
          <a:lstStyle/>
          <a:p>
            <a:pPr marL="12700">
              <a:lnSpc>
                <a:spcPct val="100000"/>
              </a:lnSpc>
              <a:spcBef>
                <a:spcPts val="100"/>
              </a:spcBef>
            </a:pPr>
            <a:r>
              <a:rPr dirty="0"/>
              <a:t>Quy</a:t>
            </a:r>
            <a:r>
              <a:rPr spc="-45" dirty="0"/>
              <a:t> </a:t>
            </a:r>
            <a:r>
              <a:rPr dirty="0"/>
              <a:t>trình:</a:t>
            </a:r>
            <a:r>
              <a:rPr spc="-50" dirty="0"/>
              <a:t> </a:t>
            </a:r>
            <a:r>
              <a:rPr dirty="0"/>
              <a:t>GÓI</a:t>
            </a:r>
            <a:r>
              <a:rPr spc="-100" dirty="0"/>
              <a:t> </a:t>
            </a:r>
            <a:r>
              <a:rPr dirty="0"/>
              <a:t>THẦU</a:t>
            </a:r>
            <a:r>
              <a:rPr spc="-45" dirty="0"/>
              <a:t> </a:t>
            </a:r>
            <a:r>
              <a:rPr dirty="0"/>
              <a:t>DỊCH</a:t>
            </a:r>
            <a:r>
              <a:rPr spc="-75" dirty="0"/>
              <a:t> </a:t>
            </a:r>
            <a:r>
              <a:rPr dirty="0"/>
              <a:t>VỤ</a:t>
            </a:r>
            <a:r>
              <a:rPr spc="-75" dirty="0"/>
              <a:t> </a:t>
            </a:r>
            <a:r>
              <a:rPr dirty="0"/>
              <a:t>TƯ</a:t>
            </a:r>
            <a:r>
              <a:rPr spc="-80" dirty="0"/>
              <a:t> </a:t>
            </a:r>
            <a:r>
              <a:rPr dirty="0"/>
              <a:t>VẤN</a:t>
            </a:r>
            <a:r>
              <a:rPr spc="-20" dirty="0"/>
              <a:t> </a:t>
            </a:r>
            <a:r>
              <a:rPr dirty="0"/>
              <a:t>-</a:t>
            </a:r>
            <a:r>
              <a:rPr spc="-40" dirty="0"/>
              <a:t> </a:t>
            </a:r>
            <a:r>
              <a:rPr dirty="0"/>
              <a:t>NHÀ</a:t>
            </a:r>
            <a:r>
              <a:rPr spc="-85" dirty="0"/>
              <a:t> </a:t>
            </a:r>
            <a:r>
              <a:rPr dirty="0"/>
              <a:t>THẦU</a:t>
            </a:r>
            <a:r>
              <a:rPr spc="-45" dirty="0"/>
              <a:t> </a:t>
            </a:r>
            <a:r>
              <a:rPr dirty="0"/>
              <a:t>LÀ</a:t>
            </a:r>
            <a:r>
              <a:rPr spc="-75" dirty="0"/>
              <a:t> </a:t>
            </a:r>
            <a:r>
              <a:rPr dirty="0"/>
              <a:t>TỔ</a:t>
            </a:r>
            <a:r>
              <a:rPr spc="-55" dirty="0"/>
              <a:t> </a:t>
            </a:r>
            <a:r>
              <a:rPr spc="-20" dirty="0"/>
              <a:t>CHỨC</a:t>
            </a:r>
          </a:p>
        </p:txBody>
      </p:sp>
      <p:grpSp>
        <p:nvGrpSpPr>
          <p:cNvPr id="3" name="object 3"/>
          <p:cNvGrpSpPr/>
          <p:nvPr/>
        </p:nvGrpSpPr>
        <p:grpSpPr>
          <a:xfrm>
            <a:off x="4358640" y="1453908"/>
            <a:ext cx="3470275" cy="1049020"/>
            <a:chOff x="4358640" y="1453908"/>
            <a:chExt cx="3470275" cy="1049020"/>
          </a:xfrm>
        </p:grpSpPr>
        <p:pic>
          <p:nvPicPr>
            <p:cNvPr id="4" name="object 4"/>
            <p:cNvPicPr/>
            <p:nvPr/>
          </p:nvPicPr>
          <p:blipFill>
            <a:blip r:embed="rId2" cstate="print"/>
            <a:stretch>
              <a:fillRect/>
            </a:stretch>
          </p:blipFill>
          <p:spPr>
            <a:xfrm>
              <a:off x="4358640" y="1453908"/>
              <a:ext cx="3470148" cy="1048499"/>
            </a:xfrm>
            <a:prstGeom prst="rect">
              <a:avLst/>
            </a:prstGeom>
          </p:spPr>
        </p:pic>
        <p:pic>
          <p:nvPicPr>
            <p:cNvPr id="5" name="object 5"/>
            <p:cNvPicPr/>
            <p:nvPr/>
          </p:nvPicPr>
          <p:blipFill>
            <a:blip r:embed="rId3" cstate="print"/>
            <a:stretch>
              <a:fillRect/>
            </a:stretch>
          </p:blipFill>
          <p:spPr>
            <a:xfrm>
              <a:off x="4875276" y="1563636"/>
              <a:ext cx="2436876" cy="867143"/>
            </a:xfrm>
            <a:prstGeom prst="rect">
              <a:avLst/>
            </a:prstGeom>
          </p:spPr>
        </p:pic>
        <p:sp>
          <p:nvSpPr>
            <p:cNvPr id="6" name="object 6"/>
            <p:cNvSpPr/>
            <p:nvPr/>
          </p:nvSpPr>
          <p:spPr>
            <a:xfrm>
              <a:off x="4420743" y="1495298"/>
              <a:ext cx="3350895" cy="930910"/>
            </a:xfrm>
            <a:custGeom>
              <a:avLst/>
              <a:gdLst/>
              <a:ahLst/>
              <a:cxnLst/>
              <a:rect l="l" t="t" r="r" b="b"/>
              <a:pathLst>
                <a:path w="3350895" h="930910">
                  <a:moveTo>
                    <a:pt x="3257423" y="0"/>
                  </a:moveTo>
                  <a:lnTo>
                    <a:pt x="93091" y="0"/>
                  </a:lnTo>
                  <a:lnTo>
                    <a:pt x="56846" y="7310"/>
                  </a:lnTo>
                  <a:lnTo>
                    <a:pt x="27257" y="27241"/>
                  </a:lnTo>
                  <a:lnTo>
                    <a:pt x="7312" y="56792"/>
                  </a:lnTo>
                  <a:lnTo>
                    <a:pt x="0" y="92963"/>
                  </a:lnTo>
                  <a:lnTo>
                    <a:pt x="0" y="837311"/>
                  </a:lnTo>
                  <a:lnTo>
                    <a:pt x="7312" y="873555"/>
                  </a:lnTo>
                  <a:lnTo>
                    <a:pt x="27257" y="903144"/>
                  </a:lnTo>
                  <a:lnTo>
                    <a:pt x="56846" y="923089"/>
                  </a:lnTo>
                  <a:lnTo>
                    <a:pt x="93091" y="930401"/>
                  </a:lnTo>
                  <a:lnTo>
                    <a:pt x="3257423" y="930401"/>
                  </a:lnTo>
                  <a:lnTo>
                    <a:pt x="3293667" y="923089"/>
                  </a:lnTo>
                  <a:lnTo>
                    <a:pt x="3323256" y="903144"/>
                  </a:lnTo>
                  <a:lnTo>
                    <a:pt x="3343201" y="873555"/>
                  </a:lnTo>
                  <a:lnTo>
                    <a:pt x="3350514" y="837311"/>
                  </a:lnTo>
                  <a:lnTo>
                    <a:pt x="3350514" y="92963"/>
                  </a:lnTo>
                  <a:lnTo>
                    <a:pt x="3343201" y="56792"/>
                  </a:lnTo>
                  <a:lnTo>
                    <a:pt x="3323256" y="27241"/>
                  </a:lnTo>
                  <a:lnTo>
                    <a:pt x="3293667" y="7310"/>
                  </a:lnTo>
                  <a:lnTo>
                    <a:pt x="3257423" y="0"/>
                  </a:lnTo>
                  <a:close/>
                </a:path>
              </a:pathLst>
            </a:custGeom>
            <a:solidFill>
              <a:srgbClr val="E9E1D5"/>
            </a:solidFill>
          </p:spPr>
          <p:txBody>
            <a:bodyPr wrap="square" lIns="0" tIns="0" rIns="0" bIns="0" rtlCol="0"/>
            <a:lstStyle/>
            <a:p>
              <a:endParaRPr/>
            </a:p>
          </p:txBody>
        </p:sp>
        <p:sp>
          <p:nvSpPr>
            <p:cNvPr id="7" name="object 7"/>
            <p:cNvSpPr/>
            <p:nvPr/>
          </p:nvSpPr>
          <p:spPr>
            <a:xfrm>
              <a:off x="4420743" y="1495298"/>
              <a:ext cx="3350895" cy="930910"/>
            </a:xfrm>
            <a:custGeom>
              <a:avLst/>
              <a:gdLst/>
              <a:ahLst/>
              <a:cxnLst/>
              <a:rect l="l" t="t" r="r" b="b"/>
              <a:pathLst>
                <a:path w="3350895" h="930910">
                  <a:moveTo>
                    <a:pt x="0" y="92963"/>
                  </a:moveTo>
                  <a:lnTo>
                    <a:pt x="7312" y="56792"/>
                  </a:lnTo>
                  <a:lnTo>
                    <a:pt x="27257" y="27241"/>
                  </a:lnTo>
                  <a:lnTo>
                    <a:pt x="56846" y="7310"/>
                  </a:lnTo>
                  <a:lnTo>
                    <a:pt x="93091" y="0"/>
                  </a:lnTo>
                  <a:lnTo>
                    <a:pt x="3257423" y="0"/>
                  </a:lnTo>
                  <a:lnTo>
                    <a:pt x="3293667" y="7310"/>
                  </a:lnTo>
                  <a:lnTo>
                    <a:pt x="3323256" y="27241"/>
                  </a:lnTo>
                  <a:lnTo>
                    <a:pt x="3343201" y="56792"/>
                  </a:lnTo>
                  <a:lnTo>
                    <a:pt x="3350514" y="92963"/>
                  </a:lnTo>
                  <a:lnTo>
                    <a:pt x="3350514" y="837311"/>
                  </a:lnTo>
                  <a:lnTo>
                    <a:pt x="3343201" y="873555"/>
                  </a:lnTo>
                  <a:lnTo>
                    <a:pt x="3323256" y="903144"/>
                  </a:lnTo>
                  <a:lnTo>
                    <a:pt x="3293667" y="923089"/>
                  </a:lnTo>
                  <a:lnTo>
                    <a:pt x="3257423" y="930401"/>
                  </a:lnTo>
                  <a:lnTo>
                    <a:pt x="93091" y="930401"/>
                  </a:lnTo>
                  <a:lnTo>
                    <a:pt x="56846" y="923089"/>
                  </a:lnTo>
                  <a:lnTo>
                    <a:pt x="27257" y="903144"/>
                  </a:lnTo>
                  <a:lnTo>
                    <a:pt x="7312" y="873555"/>
                  </a:lnTo>
                  <a:lnTo>
                    <a:pt x="0" y="837311"/>
                  </a:lnTo>
                  <a:lnTo>
                    <a:pt x="0" y="92963"/>
                  </a:lnTo>
                  <a:close/>
                </a:path>
              </a:pathLst>
            </a:custGeom>
            <a:ln w="38100">
              <a:solidFill>
                <a:srgbClr val="24548F"/>
              </a:solidFill>
            </a:ln>
          </p:spPr>
          <p:txBody>
            <a:bodyPr wrap="square" lIns="0" tIns="0" rIns="0" bIns="0" rtlCol="0"/>
            <a:lstStyle/>
            <a:p>
              <a:endParaRPr/>
            </a:p>
          </p:txBody>
        </p:sp>
      </p:grpSp>
      <p:sp>
        <p:nvSpPr>
          <p:cNvPr id="8" name="object 8"/>
          <p:cNvSpPr txBox="1"/>
          <p:nvPr/>
        </p:nvSpPr>
        <p:spPr>
          <a:xfrm>
            <a:off x="5036311" y="1570989"/>
            <a:ext cx="2120265" cy="680720"/>
          </a:xfrm>
          <a:prstGeom prst="rect">
            <a:avLst/>
          </a:prstGeom>
        </p:spPr>
        <p:txBody>
          <a:bodyPr vert="horz" wrap="square" lIns="0" tIns="12700" rIns="0" bIns="0" rtlCol="0">
            <a:spAutoFit/>
          </a:bodyPr>
          <a:lstStyle/>
          <a:p>
            <a:pPr marL="12700" marR="5080" indent="432434">
              <a:lnSpc>
                <a:spcPct val="119400"/>
              </a:lnSpc>
              <a:spcBef>
                <a:spcPts val="100"/>
              </a:spcBef>
            </a:pPr>
            <a:r>
              <a:rPr sz="1800" b="1" spc="-20" dirty="0">
                <a:solidFill>
                  <a:srgbClr val="03499E"/>
                </a:solidFill>
                <a:latin typeface="Times New Roman"/>
                <a:cs typeface="Times New Roman"/>
              </a:rPr>
              <a:t>LỰA</a:t>
            </a:r>
            <a:r>
              <a:rPr sz="1800" b="1" spc="-85" dirty="0">
                <a:solidFill>
                  <a:srgbClr val="03499E"/>
                </a:solidFill>
                <a:latin typeface="Times New Roman"/>
                <a:cs typeface="Times New Roman"/>
              </a:rPr>
              <a:t> </a:t>
            </a:r>
            <a:r>
              <a:rPr sz="1800" b="1" spc="-20" dirty="0">
                <a:solidFill>
                  <a:srgbClr val="03499E"/>
                </a:solidFill>
                <a:latin typeface="Times New Roman"/>
                <a:cs typeface="Times New Roman"/>
              </a:rPr>
              <a:t>CHỌN </a:t>
            </a:r>
            <a:r>
              <a:rPr sz="1800" b="1" dirty="0">
                <a:solidFill>
                  <a:srgbClr val="03499E"/>
                </a:solidFill>
                <a:latin typeface="Times New Roman"/>
                <a:cs typeface="Times New Roman"/>
              </a:rPr>
              <a:t>DANH</a:t>
            </a:r>
            <a:r>
              <a:rPr sz="1800" b="1" spc="-15" dirty="0">
                <a:solidFill>
                  <a:srgbClr val="03499E"/>
                </a:solidFill>
                <a:latin typeface="Times New Roman"/>
                <a:cs typeface="Times New Roman"/>
              </a:rPr>
              <a:t> </a:t>
            </a:r>
            <a:r>
              <a:rPr sz="1800" b="1" dirty="0">
                <a:solidFill>
                  <a:srgbClr val="03499E"/>
                </a:solidFill>
                <a:latin typeface="Times New Roman"/>
                <a:cs typeface="Times New Roman"/>
              </a:rPr>
              <a:t>SÁCH</a:t>
            </a:r>
            <a:r>
              <a:rPr sz="1800" b="1" spc="-15" dirty="0">
                <a:solidFill>
                  <a:srgbClr val="03499E"/>
                </a:solidFill>
                <a:latin typeface="Times New Roman"/>
                <a:cs typeface="Times New Roman"/>
              </a:rPr>
              <a:t> </a:t>
            </a:r>
            <a:r>
              <a:rPr sz="1800" b="1" spc="-20" dirty="0">
                <a:solidFill>
                  <a:srgbClr val="03499E"/>
                </a:solidFill>
                <a:latin typeface="Times New Roman"/>
                <a:cs typeface="Times New Roman"/>
              </a:rPr>
              <a:t>NGẮN</a:t>
            </a:r>
            <a:endParaRPr sz="1800">
              <a:latin typeface="Times New Roman"/>
              <a:cs typeface="Times New Roman"/>
            </a:endParaRPr>
          </a:p>
        </p:txBody>
      </p:sp>
      <p:grpSp>
        <p:nvGrpSpPr>
          <p:cNvPr id="9" name="object 9"/>
          <p:cNvGrpSpPr/>
          <p:nvPr/>
        </p:nvGrpSpPr>
        <p:grpSpPr>
          <a:xfrm>
            <a:off x="1170432" y="2413000"/>
            <a:ext cx="4938395" cy="2584450"/>
            <a:chOff x="1170432" y="2413000"/>
            <a:chExt cx="4938395" cy="2584450"/>
          </a:xfrm>
        </p:grpSpPr>
        <p:sp>
          <p:nvSpPr>
            <p:cNvPr id="10" name="object 10"/>
            <p:cNvSpPr/>
            <p:nvPr/>
          </p:nvSpPr>
          <p:spPr>
            <a:xfrm>
              <a:off x="2376932" y="2425700"/>
              <a:ext cx="3719195" cy="640715"/>
            </a:xfrm>
            <a:custGeom>
              <a:avLst/>
              <a:gdLst/>
              <a:ahLst/>
              <a:cxnLst/>
              <a:rect l="l" t="t" r="r" b="b"/>
              <a:pathLst>
                <a:path w="3719195" h="640714">
                  <a:moveTo>
                    <a:pt x="3719068" y="0"/>
                  </a:moveTo>
                  <a:lnTo>
                    <a:pt x="3719068" y="320294"/>
                  </a:lnTo>
                  <a:lnTo>
                    <a:pt x="0" y="320294"/>
                  </a:lnTo>
                  <a:lnTo>
                    <a:pt x="0" y="640714"/>
                  </a:lnTo>
                </a:path>
              </a:pathLst>
            </a:custGeom>
            <a:ln w="25400">
              <a:solidFill>
                <a:srgbClr val="1F497C"/>
              </a:solidFill>
            </a:ln>
          </p:spPr>
          <p:txBody>
            <a:bodyPr wrap="square" lIns="0" tIns="0" rIns="0" bIns="0" rtlCol="0"/>
            <a:lstStyle/>
            <a:p>
              <a:endParaRPr/>
            </a:p>
          </p:txBody>
        </p:sp>
        <p:pic>
          <p:nvPicPr>
            <p:cNvPr id="11" name="object 11"/>
            <p:cNvPicPr/>
            <p:nvPr/>
          </p:nvPicPr>
          <p:blipFill>
            <a:blip r:embed="rId4" cstate="print"/>
            <a:stretch>
              <a:fillRect/>
            </a:stretch>
          </p:blipFill>
          <p:spPr>
            <a:xfrm>
              <a:off x="1170432" y="3025140"/>
              <a:ext cx="2409444" cy="1972056"/>
            </a:xfrm>
            <a:prstGeom prst="rect">
              <a:avLst/>
            </a:prstGeom>
          </p:spPr>
        </p:pic>
        <p:pic>
          <p:nvPicPr>
            <p:cNvPr id="12" name="object 12"/>
            <p:cNvPicPr/>
            <p:nvPr/>
          </p:nvPicPr>
          <p:blipFill>
            <a:blip r:embed="rId5" cstate="print"/>
            <a:stretch>
              <a:fillRect/>
            </a:stretch>
          </p:blipFill>
          <p:spPr>
            <a:xfrm>
              <a:off x="1231392" y="3406139"/>
              <a:ext cx="2339340" cy="1249680"/>
            </a:xfrm>
            <a:prstGeom prst="rect">
              <a:avLst/>
            </a:prstGeom>
          </p:spPr>
        </p:pic>
        <p:sp>
          <p:nvSpPr>
            <p:cNvPr id="13" name="object 13"/>
            <p:cNvSpPr/>
            <p:nvPr/>
          </p:nvSpPr>
          <p:spPr>
            <a:xfrm>
              <a:off x="1231709" y="3066415"/>
              <a:ext cx="2290445" cy="1852930"/>
            </a:xfrm>
            <a:custGeom>
              <a:avLst/>
              <a:gdLst/>
              <a:ahLst/>
              <a:cxnLst/>
              <a:rect l="l" t="t" r="r" b="b"/>
              <a:pathLst>
                <a:path w="2290445" h="1852929">
                  <a:moveTo>
                    <a:pt x="2105088" y="0"/>
                  </a:moveTo>
                  <a:lnTo>
                    <a:pt x="185356" y="0"/>
                  </a:lnTo>
                  <a:lnTo>
                    <a:pt x="136084" y="6616"/>
                  </a:lnTo>
                  <a:lnTo>
                    <a:pt x="91806" y="25291"/>
                  </a:lnTo>
                  <a:lnTo>
                    <a:pt x="54292" y="54260"/>
                  </a:lnTo>
                  <a:lnTo>
                    <a:pt x="25308" y="91759"/>
                  </a:lnTo>
                  <a:lnTo>
                    <a:pt x="6621" y="136025"/>
                  </a:lnTo>
                  <a:lnTo>
                    <a:pt x="0" y="185293"/>
                  </a:lnTo>
                  <a:lnTo>
                    <a:pt x="0" y="1667637"/>
                  </a:lnTo>
                  <a:lnTo>
                    <a:pt x="6621" y="1716860"/>
                  </a:lnTo>
                  <a:lnTo>
                    <a:pt x="25308" y="1761113"/>
                  </a:lnTo>
                  <a:lnTo>
                    <a:pt x="54292" y="1798621"/>
                  </a:lnTo>
                  <a:lnTo>
                    <a:pt x="91806" y="1827609"/>
                  </a:lnTo>
                  <a:lnTo>
                    <a:pt x="136084" y="1846304"/>
                  </a:lnTo>
                  <a:lnTo>
                    <a:pt x="185356" y="1852930"/>
                  </a:lnTo>
                  <a:lnTo>
                    <a:pt x="2105088" y="1852930"/>
                  </a:lnTo>
                  <a:lnTo>
                    <a:pt x="2154312" y="1846304"/>
                  </a:lnTo>
                  <a:lnTo>
                    <a:pt x="2198565" y="1827609"/>
                  </a:lnTo>
                  <a:lnTo>
                    <a:pt x="2236073" y="1798621"/>
                  </a:lnTo>
                  <a:lnTo>
                    <a:pt x="2265061" y="1761113"/>
                  </a:lnTo>
                  <a:lnTo>
                    <a:pt x="2283755" y="1716860"/>
                  </a:lnTo>
                  <a:lnTo>
                    <a:pt x="2290381" y="1667637"/>
                  </a:lnTo>
                  <a:lnTo>
                    <a:pt x="2290381" y="185293"/>
                  </a:lnTo>
                  <a:lnTo>
                    <a:pt x="2283755" y="136025"/>
                  </a:lnTo>
                  <a:lnTo>
                    <a:pt x="2265061" y="91759"/>
                  </a:lnTo>
                  <a:lnTo>
                    <a:pt x="2236073" y="54260"/>
                  </a:lnTo>
                  <a:lnTo>
                    <a:pt x="2198565" y="25291"/>
                  </a:lnTo>
                  <a:lnTo>
                    <a:pt x="2154312" y="6616"/>
                  </a:lnTo>
                  <a:lnTo>
                    <a:pt x="2105088" y="0"/>
                  </a:lnTo>
                  <a:close/>
                </a:path>
              </a:pathLst>
            </a:custGeom>
            <a:solidFill>
              <a:srgbClr val="E9E1D5"/>
            </a:solidFill>
          </p:spPr>
          <p:txBody>
            <a:bodyPr wrap="square" lIns="0" tIns="0" rIns="0" bIns="0" rtlCol="0"/>
            <a:lstStyle/>
            <a:p>
              <a:endParaRPr/>
            </a:p>
          </p:txBody>
        </p:sp>
        <p:sp>
          <p:nvSpPr>
            <p:cNvPr id="14" name="object 14"/>
            <p:cNvSpPr/>
            <p:nvPr/>
          </p:nvSpPr>
          <p:spPr>
            <a:xfrm>
              <a:off x="1231709" y="3066415"/>
              <a:ext cx="2290445" cy="1852930"/>
            </a:xfrm>
            <a:custGeom>
              <a:avLst/>
              <a:gdLst/>
              <a:ahLst/>
              <a:cxnLst/>
              <a:rect l="l" t="t" r="r" b="b"/>
              <a:pathLst>
                <a:path w="2290445" h="1852929">
                  <a:moveTo>
                    <a:pt x="0" y="185293"/>
                  </a:moveTo>
                  <a:lnTo>
                    <a:pt x="6621" y="136025"/>
                  </a:lnTo>
                  <a:lnTo>
                    <a:pt x="25308" y="91759"/>
                  </a:lnTo>
                  <a:lnTo>
                    <a:pt x="54292" y="54260"/>
                  </a:lnTo>
                  <a:lnTo>
                    <a:pt x="91806" y="25291"/>
                  </a:lnTo>
                  <a:lnTo>
                    <a:pt x="136084" y="6616"/>
                  </a:lnTo>
                  <a:lnTo>
                    <a:pt x="185356" y="0"/>
                  </a:lnTo>
                  <a:lnTo>
                    <a:pt x="2105088" y="0"/>
                  </a:lnTo>
                  <a:lnTo>
                    <a:pt x="2154312" y="6616"/>
                  </a:lnTo>
                  <a:lnTo>
                    <a:pt x="2198565" y="25291"/>
                  </a:lnTo>
                  <a:lnTo>
                    <a:pt x="2236073" y="54260"/>
                  </a:lnTo>
                  <a:lnTo>
                    <a:pt x="2265061" y="91759"/>
                  </a:lnTo>
                  <a:lnTo>
                    <a:pt x="2283755" y="136025"/>
                  </a:lnTo>
                  <a:lnTo>
                    <a:pt x="2290381" y="185293"/>
                  </a:lnTo>
                  <a:lnTo>
                    <a:pt x="2290381" y="1667637"/>
                  </a:lnTo>
                  <a:lnTo>
                    <a:pt x="2283755" y="1716860"/>
                  </a:lnTo>
                  <a:lnTo>
                    <a:pt x="2265061" y="1761113"/>
                  </a:lnTo>
                  <a:lnTo>
                    <a:pt x="2236073" y="1798621"/>
                  </a:lnTo>
                  <a:lnTo>
                    <a:pt x="2198565" y="1827609"/>
                  </a:lnTo>
                  <a:lnTo>
                    <a:pt x="2154312" y="1846304"/>
                  </a:lnTo>
                  <a:lnTo>
                    <a:pt x="2105088" y="1852930"/>
                  </a:lnTo>
                  <a:lnTo>
                    <a:pt x="185356" y="1852930"/>
                  </a:lnTo>
                  <a:lnTo>
                    <a:pt x="136084" y="1846304"/>
                  </a:lnTo>
                  <a:lnTo>
                    <a:pt x="91806" y="1827609"/>
                  </a:lnTo>
                  <a:lnTo>
                    <a:pt x="54292" y="1798621"/>
                  </a:lnTo>
                  <a:lnTo>
                    <a:pt x="25308" y="1761113"/>
                  </a:lnTo>
                  <a:lnTo>
                    <a:pt x="6621" y="1716860"/>
                  </a:lnTo>
                  <a:lnTo>
                    <a:pt x="0" y="1667637"/>
                  </a:lnTo>
                  <a:lnTo>
                    <a:pt x="0" y="185293"/>
                  </a:lnTo>
                  <a:close/>
                </a:path>
              </a:pathLst>
            </a:custGeom>
            <a:ln w="38100">
              <a:solidFill>
                <a:srgbClr val="24548F"/>
              </a:solidFill>
            </a:ln>
          </p:spPr>
          <p:txBody>
            <a:bodyPr wrap="square" lIns="0" tIns="0" rIns="0" bIns="0" rtlCol="0"/>
            <a:lstStyle/>
            <a:p>
              <a:endParaRPr/>
            </a:p>
          </p:txBody>
        </p:sp>
      </p:grpSp>
      <p:sp>
        <p:nvSpPr>
          <p:cNvPr id="15" name="object 15"/>
          <p:cNvSpPr txBox="1"/>
          <p:nvPr/>
        </p:nvSpPr>
        <p:spPr>
          <a:xfrm>
            <a:off x="1392427" y="3466592"/>
            <a:ext cx="1967230" cy="1010285"/>
          </a:xfrm>
          <a:prstGeom prst="rect">
            <a:avLst/>
          </a:prstGeom>
        </p:spPr>
        <p:txBody>
          <a:bodyPr vert="horz" wrap="square" lIns="0" tIns="52069" rIns="0" bIns="0" rtlCol="0">
            <a:spAutoFit/>
          </a:bodyPr>
          <a:lstStyle/>
          <a:p>
            <a:pPr marL="12700" marR="5080" indent="104775">
              <a:lnSpc>
                <a:spcPts val="1860"/>
              </a:lnSpc>
              <a:spcBef>
                <a:spcPts val="409"/>
              </a:spcBef>
            </a:pPr>
            <a:r>
              <a:rPr sz="1800" dirty="0">
                <a:solidFill>
                  <a:srgbClr val="03499E"/>
                </a:solidFill>
                <a:latin typeface="Times New Roman"/>
                <a:cs typeface="Times New Roman"/>
              </a:rPr>
              <a:t>TCĐG</a:t>
            </a:r>
            <a:r>
              <a:rPr sz="1800" spc="-35" dirty="0">
                <a:solidFill>
                  <a:srgbClr val="03499E"/>
                </a:solidFill>
                <a:latin typeface="Times New Roman"/>
                <a:cs typeface="Times New Roman"/>
              </a:rPr>
              <a:t> </a:t>
            </a:r>
            <a:r>
              <a:rPr sz="1800" dirty="0">
                <a:solidFill>
                  <a:srgbClr val="03499E"/>
                </a:solidFill>
                <a:latin typeface="Times New Roman"/>
                <a:cs typeface="Times New Roman"/>
              </a:rPr>
              <a:t>sử</a:t>
            </a:r>
            <a:r>
              <a:rPr sz="1800" spc="-25" dirty="0">
                <a:solidFill>
                  <a:srgbClr val="03499E"/>
                </a:solidFill>
                <a:latin typeface="Times New Roman"/>
                <a:cs typeface="Times New Roman"/>
              </a:rPr>
              <a:t> </a:t>
            </a:r>
            <a:r>
              <a:rPr sz="1800" dirty="0">
                <a:solidFill>
                  <a:srgbClr val="03499E"/>
                </a:solidFill>
                <a:latin typeface="Times New Roman"/>
                <a:cs typeface="Times New Roman"/>
              </a:rPr>
              <a:t>dụng</a:t>
            </a:r>
            <a:r>
              <a:rPr sz="1800" spc="-25" dirty="0">
                <a:solidFill>
                  <a:srgbClr val="03499E"/>
                </a:solidFill>
                <a:latin typeface="Times New Roman"/>
                <a:cs typeface="Times New Roman"/>
              </a:rPr>
              <a:t> </a:t>
            </a:r>
            <a:r>
              <a:rPr sz="1800" b="1" i="1" spc="-25" dirty="0">
                <a:solidFill>
                  <a:srgbClr val="03499E"/>
                </a:solidFill>
                <a:latin typeface="Times New Roman"/>
                <a:cs typeface="Times New Roman"/>
              </a:rPr>
              <a:t>PP </a:t>
            </a:r>
            <a:r>
              <a:rPr sz="1800" b="1" i="1" dirty="0">
                <a:solidFill>
                  <a:srgbClr val="03499E"/>
                </a:solidFill>
                <a:latin typeface="Times New Roman"/>
                <a:cs typeface="Times New Roman"/>
              </a:rPr>
              <a:t>chấm</a:t>
            </a:r>
            <a:r>
              <a:rPr sz="1800" b="1" i="1" spc="-15" dirty="0">
                <a:solidFill>
                  <a:srgbClr val="03499E"/>
                </a:solidFill>
                <a:latin typeface="Times New Roman"/>
                <a:cs typeface="Times New Roman"/>
              </a:rPr>
              <a:t> </a:t>
            </a:r>
            <a:r>
              <a:rPr sz="1800" b="1" i="1" dirty="0">
                <a:solidFill>
                  <a:srgbClr val="03499E"/>
                </a:solidFill>
                <a:latin typeface="Times New Roman"/>
                <a:cs typeface="Times New Roman"/>
              </a:rPr>
              <a:t>điểm</a:t>
            </a:r>
            <a:r>
              <a:rPr sz="1800" dirty="0">
                <a:solidFill>
                  <a:srgbClr val="03499E"/>
                </a:solidFill>
                <a:latin typeface="Times New Roman"/>
                <a:cs typeface="Times New Roman"/>
              </a:rPr>
              <a:t>,</a:t>
            </a:r>
            <a:r>
              <a:rPr sz="1800" spc="-30" dirty="0">
                <a:solidFill>
                  <a:srgbClr val="03499E"/>
                </a:solidFill>
                <a:latin typeface="Times New Roman"/>
                <a:cs typeface="Times New Roman"/>
              </a:rPr>
              <a:t> </a:t>
            </a:r>
            <a:r>
              <a:rPr sz="1800" dirty="0">
                <a:solidFill>
                  <a:srgbClr val="03499E"/>
                </a:solidFill>
                <a:latin typeface="Times New Roman"/>
                <a:cs typeface="Times New Roman"/>
              </a:rPr>
              <a:t>mức</a:t>
            </a:r>
            <a:r>
              <a:rPr sz="1800" spc="-10" dirty="0">
                <a:solidFill>
                  <a:srgbClr val="03499E"/>
                </a:solidFill>
                <a:latin typeface="Times New Roman"/>
                <a:cs typeface="Times New Roman"/>
              </a:rPr>
              <a:t> </a:t>
            </a:r>
            <a:r>
              <a:rPr sz="1800" spc="-25" dirty="0">
                <a:solidFill>
                  <a:srgbClr val="03499E"/>
                </a:solidFill>
                <a:latin typeface="Times New Roman"/>
                <a:cs typeface="Times New Roman"/>
              </a:rPr>
              <a:t>yêu </a:t>
            </a:r>
            <a:r>
              <a:rPr sz="1800" dirty="0">
                <a:solidFill>
                  <a:srgbClr val="03499E"/>
                </a:solidFill>
                <a:latin typeface="Times New Roman"/>
                <a:cs typeface="Times New Roman"/>
              </a:rPr>
              <a:t>cầu</a:t>
            </a:r>
            <a:r>
              <a:rPr sz="1800" spc="-20" dirty="0">
                <a:solidFill>
                  <a:srgbClr val="03499E"/>
                </a:solidFill>
                <a:latin typeface="Times New Roman"/>
                <a:cs typeface="Times New Roman"/>
              </a:rPr>
              <a:t> </a:t>
            </a:r>
            <a:r>
              <a:rPr sz="1800" dirty="0">
                <a:solidFill>
                  <a:srgbClr val="03499E"/>
                </a:solidFill>
                <a:latin typeface="Times New Roman"/>
                <a:cs typeface="Times New Roman"/>
              </a:rPr>
              <a:t>tối</a:t>
            </a:r>
            <a:r>
              <a:rPr sz="1800" spc="-25" dirty="0">
                <a:solidFill>
                  <a:srgbClr val="03499E"/>
                </a:solidFill>
                <a:latin typeface="Times New Roman"/>
                <a:cs typeface="Times New Roman"/>
              </a:rPr>
              <a:t> </a:t>
            </a:r>
            <a:r>
              <a:rPr sz="1800" dirty="0">
                <a:solidFill>
                  <a:srgbClr val="03499E"/>
                </a:solidFill>
                <a:latin typeface="Times New Roman"/>
                <a:cs typeface="Times New Roman"/>
              </a:rPr>
              <a:t>thiểu</a:t>
            </a:r>
            <a:r>
              <a:rPr sz="1800" spc="-5" dirty="0">
                <a:solidFill>
                  <a:srgbClr val="03499E"/>
                </a:solidFill>
                <a:latin typeface="Times New Roman"/>
                <a:cs typeface="Times New Roman"/>
              </a:rPr>
              <a:t> </a:t>
            </a:r>
            <a:r>
              <a:rPr sz="1800" spc="-10" dirty="0">
                <a:solidFill>
                  <a:srgbClr val="03499E"/>
                </a:solidFill>
                <a:latin typeface="Times New Roman"/>
                <a:cs typeface="Times New Roman"/>
              </a:rPr>
              <a:t>không</a:t>
            </a:r>
            <a:endParaRPr sz="1800">
              <a:latin typeface="Times New Roman"/>
              <a:cs typeface="Times New Roman"/>
            </a:endParaRPr>
          </a:p>
          <a:p>
            <a:pPr marL="346075">
              <a:lnSpc>
                <a:spcPts val="1860"/>
              </a:lnSpc>
            </a:pPr>
            <a:r>
              <a:rPr sz="1800" dirty="0">
                <a:solidFill>
                  <a:srgbClr val="03499E"/>
                </a:solidFill>
                <a:latin typeface="Times New Roman"/>
                <a:cs typeface="Times New Roman"/>
              </a:rPr>
              <a:t>thấp</a:t>
            </a:r>
            <a:r>
              <a:rPr sz="1800" spc="-20" dirty="0">
                <a:solidFill>
                  <a:srgbClr val="03499E"/>
                </a:solidFill>
                <a:latin typeface="Times New Roman"/>
                <a:cs typeface="Times New Roman"/>
              </a:rPr>
              <a:t> </a:t>
            </a:r>
            <a:r>
              <a:rPr sz="1800" dirty="0">
                <a:solidFill>
                  <a:srgbClr val="03499E"/>
                </a:solidFill>
                <a:latin typeface="Times New Roman"/>
                <a:cs typeface="Times New Roman"/>
              </a:rPr>
              <a:t>hơn</a:t>
            </a:r>
            <a:r>
              <a:rPr sz="1800" spc="-10" dirty="0">
                <a:solidFill>
                  <a:srgbClr val="03499E"/>
                </a:solidFill>
                <a:latin typeface="Times New Roman"/>
                <a:cs typeface="Times New Roman"/>
              </a:rPr>
              <a:t> </a:t>
            </a:r>
            <a:r>
              <a:rPr sz="1800" spc="-25" dirty="0">
                <a:solidFill>
                  <a:srgbClr val="03499E"/>
                </a:solidFill>
                <a:latin typeface="Times New Roman"/>
                <a:cs typeface="Times New Roman"/>
              </a:rPr>
              <a:t>60%</a:t>
            </a:r>
            <a:endParaRPr sz="1800">
              <a:latin typeface="Times New Roman"/>
              <a:cs typeface="Times New Roman"/>
            </a:endParaRPr>
          </a:p>
        </p:txBody>
      </p:sp>
      <p:grpSp>
        <p:nvGrpSpPr>
          <p:cNvPr id="16" name="object 16"/>
          <p:cNvGrpSpPr/>
          <p:nvPr/>
        </p:nvGrpSpPr>
        <p:grpSpPr>
          <a:xfrm>
            <a:off x="4047744" y="2413000"/>
            <a:ext cx="3213100" cy="2462530"/>
            <a:chOff x="4047744" y="2413000"/>
            <a:chExt cx="3213100" cy="2462530"/>
          </a:xfrm>
        </p:grpSpPr>
        <p:sp>
          <p:nvSpPr>
            <p:cNvPr id="17" name="object 17"/>
            <p:cNvSpPr/>
            <p:nvPr/>
          </p:nvSpPr>
          <p:spPr>
            <a:xfrm>
              <a:off x="5656580" y="2425700"/>
              <a:ext cx="439420" cy="640715"/>
            </a:xfrm>
            <a:custGeom>
              <a:avLst/>
              <a:gdLst/>
              <a:ahLst/>
              <a:cxnLst/>
              <a:rect l="l" t="t" r="r" b="b"/>
              <a:pathLst>
                <a:path w="439420" h="640714">
                  <a:moveTo>
                    <a:pt x="439420" y="0"/>
                  </a:moveTo>
                  <a:lnTo>
                    <a:pt x="439420" y="320294"/>
                  </a:lnTo>
                  <a:lnTo>
                    <a:pt x="0" y="320294"/>
                  </a:lnTo>
                  <a:lnTo>
                    <a:pt x="0" y="640714"/>
                  </a:lnTo>
                </a:path>
              </a:pathLst>
            </a:custGeom>
            <a:ln w="25400">
              <a:solidFill>
                <a:srgbClr val="1F497C"/>
              </a:solidFill>
            </a:ln>
          </p:spPr>
          <p:txBody>
            <a:bodyPr wrap="square" lIns="0" tIns="0" rIns="0" bIns="0" rtlCol="0"/>
            <a:lstStyle/>
            <a:p>
              <a:endParaRPr/>
            </a:p>
          </p:txBody>
        </p:sp>
        <p:pic>
          <p:nvPicPr>
            <p:cNvPr id="18" name="object 18"/>
            <p:cNvPicPr/>
            <p:nvPr/>
          </p:nvPicPr>
          <p:blipFill>
            <a:blip r:embed="rId6" cstate="print"/>
            <a:stretch>
              <a:fillRect/>
            </a:stretch>
          </p:blipFill>
          <p:spPr>
            <a:xfrm>
              <a:off x="4047744" y="3025140"/>
              <a:ext cx="3212592" cy="1850136"/>
            </a:xfrm>
            <a:prstGeom prst="rect">
              <a:avLst/>
            </a:prstGeom>
          </p:spPr>
        </p:pic>
        <p:pic>
          <p:nvPicPr>
            <p:cNvPr id="19" name="object 19"/>
            <p:cNvPicPr/>
            <p:nvPr/>
          </p:nvPicPr>
          <p:blipFill>
            <a:blip r:embed="rId7" cstate="print"/>
            <a:stretch>
              <a:fillRect/>
            </a:stretch>
          </p:blipFill>
          <p:spPr>
            <a:xfrm>
              <a:off x="4055364" y="3226308"/>
              <a:ext cx="3197351" cy="1485900"/>
            </a:xfrm>
            <a:prstGeom prst="rect">
              <a:avLst/>
            </a:prstGeom>
          </p:spPr>
        </p:pic>
        <p:sp>
          <p:nvSpPr>
            <p:cNvPr id="20" name="object 20"/>
            <p:cNvSpPr/>
            <p:nvPr/>
          </p:nvSpPr>
          <p:spPr>
            <a:xfrm>
              <a:off x="4110101" y="3066415"/>
              <a:ext cx="3093085" cy="1731645"/>
            </a:xfrm>
            <a:custGeom>
              <a:avLst/>
              <a:gdLst/>
              <a:ahLst/>
              <a:cxnLst/>
              <a:rect l="l" t="t" r="r" b="b"/>
              <a:pathLst>
                <a:path w="3093084" h="1731645">
                  <a:moveTo>
                    <a:pt x="2919856" y="0"/>
                  </a:moveTo>
                  <a:lnTo>
                    <a:pt x="173227" y="0"/>
                  </a:lnTo>
                  <a:lnTo>
                    <a:pt x="127191" y="6181"/>
                  </a:lnTo>
                  <a:lnTo>
                    <a:pt x="85814" y="23626"/>
                  </a:lnTo>
                  <a:lnTo>
                    <a:pt x="50752" y="50688"/>
                  </a:lnTo>
                  <a:lnTo>
                    <a:pt x="23659" y="85720"/>
                  </a:lnTo>
                  <a:lnTo>
                    <a:pt x="6190" y="127073"/>
                  </a:lnTo>
                  <a:lnTo>
                    <a:pt x="0" y="173100"/>
                  </a:lnTo>
                  <a:lnTo>
                    <a:pt x="0" y="1558417"/>
                  </a:lnTo>
                  <a:lnTo>
                    <a:pt x="6190" y="1604444"/>
                  </a:lnTo>
                  <a:lnTo>
                    <a:pt x="23659" y="1645797"/>
                  </a:lnTo>
                  <a:lnTo>
                    <a:pt x="50752" y="1680829"/>
                  </a:lnTo>
                  <a:lnTo>
                    <a:pt x="85814" y="1707891"/>
                  </a:lnTo>
                  <a:lnTo>
                    <a:pt x="127191" y="1725336"/>
                  </a:lnTo>
                  <a:lnTo>
                    <a:pt x="173227" y="1731518"/>
                  </a:lnTo>
                  <a:lnTo>
                    <a:pt x="2919856" y="1731518"/>
                  </a:lnTo>
                  <a:lnTo>
                    <a:pt x="2965893" y="1725336"/>
                  </a:lnTo>
                  <a:lnTo>
                    <a:pt x="3007270" y="1707891"/>
                  </a:lnTo>
                  <a:lnTo>
                    <a:pt x="3042332" y="1680829"/>
                  </a:lnTo>
                  <a:lnTo>
                    <a:pt x="3069425" y="1645797"/>
                  </a:lnTo>
                  <a:lnTo>
                    <a:pt x="3086894" y="1604444"/>
                  </a:lnTo>
                  <a:lnTo>
                    <a:pt x="3093084" y="1558417"/>
                  </a:lnTo>
                  <a:lnTo>
                    <a:pt x="3093084" y="173100"/>
                  </a:lnTo>
                  <a:lnTo>
                    <a:pt x="3086894" y="127073"/>
                  </a:lnTo>
                  <a:lnTo>
                    <a:pt x="3069425" y="85720"/>
                  </a:lnTo>
                  <a:lnTo>
                    <a:pt x="3042332" y="50688"/>
                  </a:lnTo>
                  <a:lnTo>
                    <a:pt x="3007270" y="23626"/>
                  </a:lnTo>
                  <a:lnTo>
                    <a:pt x="2965893" y="6181"/>
                  </a:lnTo>
                  <a:lnTo>
                    <a:pt x="2919856" y="0"/>
                  </a:lnTo>
                  <a:close/>
                </a:path>
              </a:pathLst>
            </a:custGeom>
            <a:solidFill>
              <a:srgbClr val="E9E1D5"/>
            </a:solidFill>
          </p:spPr>
          <p:txBody>
            <a:bodyPr wrap="square" lIns="0" tIns="0" rIns="0" bIns="0" rtlCol="0"/>
            <a:lstStyle/>
            <a:p>
              <a:endParaRPr/>
            </a:p>
          </p:txBody>
        </p:sp>
        <p:sp>
          <p:nvSpPr>
            <p:cNvPr id="21" name="object 21"/>
            <p:cNvSpPr/>
            <p:nvPr/>
          </p:nvSpPr>
          <p:spPr>
            <a:xfrm>
              <a:off x="4110101" y="3066415"/>
              <a:ext cx="3093085" cy="1731645"/>
            </a:xfrm>
            <a:custGeom>
              <a:avLst/>
              <a:gdLst/>
              <a:ahLst/>
              <a:cxnLst/>
              <a:rect l="l" t="t" r="r" b="b"/>
              <a:pathLst>
                <a:path w="3093084" h="1731645">
                  <a:moveTo>
                    <a:pt x="0" y="173100"/>
                  </a:moveTo>
                  <a:lnTo>
                    <a:pt x="6190" y="127073"/>
                  </a:lnTo>
                  <a:lnTo>
                    <a:pt x="23659" y="85720"/>
                  </a:lnTo>
                  <a:lnTo>
                    <a:pt x="50752" y="50688"/>
                  </a:lnTo>
                  <a:lnTo>
                    <a:pt x="85814" y="23626"/>
                  </a:lnTo>
                  <a:lnTo>
                    <a:pt x="127191" y="6181"/>
                  </a:lnTo>
                  <a:lnTo>
                    <a:pt x="173227" y="0"/>
                  </a:lnTo>
                  <a:lnTo>
                    <a:pt x="2919856" y="0"/>
                  </a:lnTo>
                  <a:lnTo>
                    <a:pt x="2965893" y="6181"/>
                  </a:lnTo>
                  <a:lnTo>
                    <a:pt x="3007270" y="23626"/>
                  </a:lnTo>
                  <a:lnTo>
                    <a:pt x="3042332" y="50688"/>
                  </a:lnTo>
                  <a:lnTo>
                    <a:pt x="3069425" y="85720"/>
                  </a:lnTo>
                  <a:lnTo>
                    <a:pt x="3086894" y="127073"/>
                  </a:lnTo>
                  <a:lnTo>
                    <a:pt x="3093084" y="173100"/>
                  </a:lnTo>
                  <a:lnTo>
                    <a:pt x="3093084" y="1558417"/>
                  </a:lnTo>
                  <a:lnTo>
                    <a:pt x="3086894" y="1604444"/>
                  </a:lnTo>
                  <a:lnTo>
                    <a:pt x="3069425" y="1645797"/>
                  </a:lnTo>
                  <a:lnTo>
                    <a:pt x="3042332" y="1680829"/>
                  </a:lnTo>
                  <a:lnTo>
                    <a:pt x="3007270" y="1707891"/>
                  </a:lnTo>
                  <a:lnTo>
                    <a:pt x="2965893" y="1725336"/>
                  </a:lnTo>
                  <a:lnTo>
                    <a:pt x="2919856" y="1731518"/>
                  </a:lnTo>
                  <a:lnTo>
                    <a:pt x="173227" y="1731518"/>
                  </a:lnTo>
                  <a:lnTo>
                    <a:pt x="127191" y="1725336"/>
                  </a:lnTo>
                  <a:lnTo>
                    <a:pt x="85814" y="1707891"/>
                  </a:lnTo>
                  <a:lnTo>
                    <a:pt x="50752" y="1680829"/>
                  </a:lnTo>
                  <a:lnTo>
                    <a:pt x="23659" y="1645797"/>
                  </a:lnTo>
                  <a:lnTo>
                    <a:pt x="6190" y="1604444"/>
                  </a:lnTo>
                  <a:lnTo>
                    <a:pt x="0" y="1558417"/>
                  </a:lnTo>
                  <a:lnTo>
                    <a:pt x="0" y="173100"/>
                  </a:lnTo>
                  <a:close/>
                </a:path>
              </a:pathLst>
            </a:custGeom>
            <a:ln w="38100">
              <a:solidFill>
                <a:srgbClr val="24548F"/>
              </a:solidFill>
            </a:ln>
          </p:spPr>
          <p:txBody>
            <a:bodyPr wrap="square" lIns="0" tIns="0" rIns="0" bIns="0" rtlCol="0"/>
            <a:lstStyle/>
            <a:p>
              <a:endParaRPr/>
            </a:p>
          </p:txBody>
        </p:sp>
      </p:grpSp>
      <p:sp>
        <p:nvSpPr>
          <p:cNvPr id="22" name="object 22"/>
          <p:cNvSpPr txBox="1"/>
          <p:nvPr/>
        </p:nvSpPr>
        <p:spPr>
          <a:xfrm>
            <a:off x="4217289" y="3287090"/>
            <a:ext cx="2881630" cy="1247140"/>
          </a:xfrm>
          <a:prstGeom prst="rect">
            <a:avLst/>
          </a:prstGeom>
        </p:spPr>
        <p:txBody>
          <a:bodyPr vert="horz" wrap="square" lIns="0" tIns="50165" rIns="0" bIns="0" rtlCol="0">
            <a:spAutoFit/>
          </a:bodyPr>
          <a:lstStyle/>
          <a:p>
            <a:pPr marL="12700" marR="5080" algn="just">
              <a:lnSpc>
                <a:spcPct val="86300"/>
              </a:lnSpc>
              <a:spcBef>
                <a:spcPts val="395"/>
              </a:spcBef>
            </a:pPr>
            <a:r>
              <a:rPr sz="1800" b="1" i="1" dirty="0">
                <a:solidFill>
                  <a:srgbClr val="03499E"/>
                </a:solidFill>
                <a:latin typeface="Times New Roman"/>
                <a:cs typeface="Times New Roman"/>
              </a:rPr>
              <a:t>ĐTRR:</a:t>
            </a:r>
            <a:r>
              <a:rPr sz="1800" b="1" i="1" spc="495" dirty="0">
                <a:solidFill>
                  <a:srgbClr val="03499E"/>
                </a:solidFill>
                <a:latin typeface="Times New Roman"/>
                <a:cs typeface="Times New Roman"/>
              </a:rPr>
              <a:t> </a:t>
            </a:r>
            <a:r>
              <a:rPr sz="1800" dirty="0">
                <a:solidFill>
                  <a:srgbClr val="03499E"/>
                </a:solidFill>
                <a:latin typeface="Times New Roman"/>
                <a:cs typeface="Times New Roman"/>
              </a:rPr>
              <a:t>trường</a:t>
            </a:r>
            <a:r>
              <a:rPr sz="1800" spc="490" dirty="0">
                <a:solidFill>
                  <a:srgbClr val="03499E"/>
                </a:solidFill>
                <a:latin typeface="Times New Roman"/>
                <a:cs typeface="Times New Roman"/>
              </a:rPr>
              <a:t> </a:t>
            </a:r>
            <a:r>
              <a:rPr sz="1800" dirty="0">
                <a:solidFill>
                  <a:srgbClr val="03499E"/>
                </a:solidFill>
                <a:latin typeface="Times New Roman"/>
                <a:cs typeface="Times New Roman"/>
              </a:rPr>
              <a:t>hợp</a:t>
            </a:r>
            <a:r>
              <a:rPr sz="1800" spc="495" dirty="0">
                <a:solidFill>
                  <a:srgbClr val="03499E"/>
                </a:solidFill>
                <a:latin typeface="Times New Roman"/>
                <a:cs typeface="Times New Roman"/>
              </a:rPr>
              <a:t> </a:t>
            </a:r>
            <a:r>
              <a:rPr sz="1800" dirty="0">
                <a:solidFill>
                  <a:srgbClr val="03499E"/>
                </a:solidFill>
                <a:latin typeface="Times New Roman"/>
                <a:cs typeface="Times New Roman"/>
              </a:rPr>
              <a:t>có</a:t>
            </a:r>
            <a:r>
              <a:rPr sz="1800" spc="490" dirty="0">
                <a:solidFill>
                  <a:srgbClr val="03499E"/>
                </a:solidFill>
                <a:latin typeface="Times New Roman"/>
                <a:cs typeface="Times New Roman"/>
              </a:rPr>
              <a:t> </a:t>
            </a:r>
            <a:r>
              <a:rPr sz="1800" spc="-20" dirty="0">
                <a:solidFill>
                  <a:srgbClr val="03499E"/>
                </a:solidFill>
                <a:latin typeface="Times New Roman"/>
                <a:cs typeface="Times New Roman"/>
              </a:rPr>
              <a:t>nhiều </a:t>
            </a:r>
            <a:r>
              <a:rPr sz="1800" dirty="0">
                <a:solidFill>
                  <a:srgbClr val="03499E"/>
                </a:solidFill>
                <a:latin typeface="Times New Roman"/>
                <a:cs typeface="Times New Roman"/>
              </a:rPr>
              <a:t>hơn</a:t>
            </a:r>
            <a:r>
              <a:rPr sz="1800" spc="355" dirty="0">
                <a:solidFill>
                  <a:srgbClr val="03499E"/>
                </a:solidFill>
                <a:latin typeface="Times New Roman"/>
                <a:cs typeface="Times New Roman"/>
              </a:rPr>
              <a:t> </a:t>
            </a:r>
            <a:r>
              <a:rPr sz="1800" dirty="0">
                <a:solidFill>
                  <a:srgbClr val="03499E"/>
                </a:solidFill>
                <a:latin typeface="Times New Roman"/>
                <a:cs typeface="Times New Roman"/>
              </a:rPr>
              <a:t>06</a:t>
            </a:r>
            <a:r>
              <a:rPr sz="1800" spc="365" dirty="0">
                <a:solidFill>
                  <a:srgbClr val="03499E"/>
                </a:solidFill>
                <a:latin typeface="Times New Roman"/>
                <a:cs typeface="Times New Roman"/>
              </a:rPr>
              <a:t> </a:t>
            </a:r>
            <a:r>
              <a:rPr sz="1800" dirty="0">
                <a:solidFill>
                  <a:srgbClr val="03499E"/>
                </a:solidFill>
                <a:latin typeface="Times New Roman"/>
                <a:cs typeface="Times New Roman"/>
              </a:rPr>
              <a:t>nhà</a:t>
            </a:r>
            <a:r>
              <a:rPr sz="1800" spc="355" dirty="0">
                <a:solidFill>
                  <a:srgbClr val="03499E"/>
                </a:solidFill>
                <a:latin typeface="Times New Roman"/>
                <a:cs typeface="Times New Roman"/>
              </a:rPr>
              <a:t> </a:t>
            </a:r>
            <a:r>
              <a:rPr sz="1800" dirty="0">
                <a:solidFill>
                  <a:srgbClr val="03499E"/>
                </a:solidFill>
                <a:latin typeface="Times New Roman"/>
                <a:cs typeface="Times New Roman"/>
              </a:rPr>
              <a:t>thầu</a:t>
            </a:r>
            <a:r>
              <a:rPr sz="1800" spc="360" dirty="0">
                <a:solidFill>
                  <a:srgbClr val="03499E"/>
                </a:solidFill>
                <a:latin typeface="Times New Roman"/>
                <a:cs typeface="Times New Roman"/>
              </a:rPr>
              <a:t> </a:t>
            </a:r>
            <a:r>
              <a:rPr sz="1800" dirty="0">
                <a:solidFill>
                  <a:srgbClr val="03499E"/>
                </a:solidFill>
                <a:latin typeface="Times New Roman"/>
                <a:cs typeface="Times New Roman"/>
              </a:rPr>
              <a:t>đạt</a:t>
            </a:r>
            <a:r>
              <a:rPr sz="1800" spc="350" dirty="0">
                <a:solidFill>
                  <a:srgbClr val="03499E"/>
                </a:solidFill>
                <a:latin typeface="Times New Roman"/>
                <a:cs typeface="Times New Roman"/>
              </a:rPr>
              <a:t> </a:t>
            </a:r>
            <a:r>
              <a:rPr sz="1800" dirty="0">
                <a:solidFill>
                  <a:srgbClr val="03499E"/>
                </a:solidFill>
                <a:latin typeface="Times New Roman"/>
                <a:cs typeface="Times New Roman"/>
              </a:rPr>
              <a:t>yêu</a:t>
            </a:r>
            <a:r>
              <a:rPr sz="1800" spc="355" dirty="0">
                <a:solidFill>
                  <a:srgbClr val="03499E"/>
                </a:solidFill>
                <a:latin typeface="Times New Roman"/>
                <a:cs typeface="Times New Roman"/>
              </a:rPr>
              <a:t> </a:t>
            </a:r>
            <a:r>
              <a:rPr sz="1800" spc="-25" dirty="0">
                <a:solidFill>
                  <a:srgbClr val="03499E"/>
                </a:solidFill>
                <a:latin typeface="Times New Roman"/>
                <a:cs typeface="Times New Roman"/>
              </a:rPr>
              <a:t>cầu </a:t>
            </a:r>
            <a:r>
              <a:rPr sz="1800" dirty="0">
                <a:solidFill>
                  <a:srgbClr val="03499E"/>
                </a:solidFill>
                <a:latin typeface="Times New Roman"/>
                <a:cs typeface="Times New Roman"/>
              </a:rPr>
              <a:t>thì</a:t>
            </a:r>
            <a:r>
              <a:rPr sz="1800" spc="315" dirty="0">
                <a:solidFill>
                  <a:srgbClr val="03499E"/>
                </a:solidFill>
                <a:latin typeface="Times New Roman"/>
                <a:cs typeface="Times New Roman"/>
              </a:rPr>
              <a:t> </a:t>
            </a:r>
            <a:r>
              <a:rPr sz="1800" dirty="0">
                <a:solidFill>
                  <a:srgbClr val="03499E"/>
                </a:solidFill>
                <a:latin typeface="Times New Roman"/>
                <a:cs typeface="Times New Roman"/>
              </a:rPr>
              <a:t>lựa</a:t>
            </a:r>
            <a:r>
              <a:rPr sz="1800" spc="315" dirty="0">
                <a:solidFill>
                  <a:srgbClr val="03499E"/>
                </a:solidFill>
                <a:latin typeface="Times New Roman"/>
                <a:cs typeface="Times New Roman"/>
              </a:rPr>
              <a:t> </a:t>
            </a:r>
            <a:r>
              <a:rPr sz="1800" dirty="0">
                <a:solidFill>
                  <a:srgbClr val="03499E"/>
                </a:solidFill>
                <a:latin typeface="Times New Roman"/>
                <a:cs typeface="Times New Roman"/>
              </a:rPr>
              <a:t>chọn</a:t>
            </a:r>
            <a:r>
              <a:rPr sz="1800" spc="315" dirty="0">
                <a:solidFill>
                  <a:srgbClr val="03499E"/>
                </a:solidFill>
                <a:latin typeface="Times New Roman"/>
                <a:cs typeface="Times New Roman"/>
              </a:rPr>
              <a:t> </a:t>
            </a:r>
            <a:r>
              <a:rPr sz="1800" dirty="0">
                <a:solidFill>
                  <a:srgbClr val="03499E"/>
                </a:solidFill>
                <a:latin typeface="Times New Roman"/>
                <a:cs typeface="Times New Roman"/>
              </a:rPr>
              <a:t>06</a:t>
            </a:r>
            <a:r>
              <a:rPr sz="1800" spc="315" dirty="0">
                <a:solidFill>
                  <a:srgbClr val="03499E"/>
                </a:solidFill>
                <a:latin typeface="Times New Roman"/>
                <a:cs typeface="Times New Roman"/>
              </a:rPr>
              <a:t> </a:t>
            </a:r>
            <a:r>
              <a:rPr sz="1800" dirty="0">
                <a:solidFill>
                  <a:srgbClr val="03499E"/>
                </a:solidFill>
                <a:latin typeface="Times New Roman"/>
                <a:cs typeface="Times New Roman"/>
              </a:rPr>
              <a:t>nhà</a:t>
            </a:r>
            <a:r>
              <a:rPr sz="1800" spc="320" dirty="0">
                <a:solidFill>
                  <a:srgbClr val="03499E"/>
                </a:solidFill>
                <a:latin typeface="Times New Roman"/>
                <a:cs typeface="Times New Roman"/>
              </a:rPr>
              <a:t> </a:t>
            </a:r>
            <a:r>
              <a:rPr sz="1800" dirty="0">
                <a:solidFill>
                  <a:srgbClr val="03499E"/>
                </a:solidFill>
                <a:latin typeface="Times New Roman"/>
                <a:cs typeface="Times New Roman"/>
              </a:rPr>
              <a:t>thầu</a:t>
            </a:r>
            <a:r>
              <a:rPr sz="1800" spc="310" dirty="0">
                <a:solidFill>
                  <a:srgbClr val="03499E"/>
                </a:solidFill>
                <a:latin typeface="Times New Roman"/>
                <a:cs typeface="Times New Roman"/>
              </a:rPr>
              <a:t> </a:t>
            </a:r>
            <a:r>
              <a:rPr sz="1800" spc="-25" dirty="0">
                <a:solidFill>
                  <a:srgbClr val="03499E"/>
                </a:solidFill>
                <a:latin typeface="Times New Roman"/>
                <a:cs typeface="Times New Roman"/>
              </a:rPr>
              <a:t>xếp </a:t>
            </a:r>
            <a:r>
              <a:rPr sz="1800" dirty="0">
                <a:solidFill>
                  <a:srgbClr val="03499E"/>
                </a:solidFill>
                <a:latin typeface="Times New Roman"/>
                <a:cs typeface="Times New Roman"/>
              </a:rPr>
              <a:t>hạng</a:t>
            </a:r>
            <a:r>
              <a:rPr sz="1800" spc="335" dirty="0">
                <a:solidFill>
                  <a:srgbClr val="03499E"/>
                </a:solidFill>
                <a:latin typeface="Times New Roman"/>
                <a:cs typeface="Times New Roman"/>
              </a:rPr>
              <a:t> </a:t>
            </a:r>
            <a:r>
              <a:rPr sz="1800" dirty="0">
                <a:solidFill>
                  <a:srgbClr val="03499E"/>
                </a:solidFill>
                <a:latin typeface="Times New Roman"/>
                <a:cs typeface="Times New Roman"/>
              </a:rPr>
              <a:t>cao</a:t>
            </a:r>
            <a:r>
              <a:rPr sz="1800" spc="335" dirty="0">
                <a:solidFill>
                  <a:srgbClr val="03499E"/>
                </a:solidFill>
                <a:latin typeface="Times New Roman"/>
                <a:cs typeface="Times New Roman"/>
              </a:rPr>
              <a:t> </a:t>
            </a:r>
            <a:r>
              <a:rPr sz="1800" dirty="0">
                <a:solidFill>
                  <a:srgbClr val="03499E"/>
                </a:solidFill>
                <a:latin typeface="Times New Roman"/>
                <a:cs typeface="Times New Roman"/>
              </a:rPr>
              <a:t>nhất</a:t>
            </a:r>
            <a:r>
              <a:rPr sz="1800" spc="335" dirty="0">
                <a:solidFill>
                  <a:srgbClr val="03499E"/>
                </a:solidFill>
                <a:latin typeface="Times New Roman"/>
                <a:cs typeface="Times New Roman"/>
              </a:rPr>
              <a:t> </a:t>
            </a:r>
            <a:r>
              <a:rPr sz="1800" dirty="0">
                <a:solidFill>
                  <a:srgbClr val="03499E"/>
                </a:solidFill>
                <a:latin typeface="Times New Roman"/>
                <a:cs typeface="Times New Roman"/>
              </a:rPr>
              <a:t>vào</a:t>
            </a:r>
            <a:r>
              <a:rPr sz="1800" spc="350" dirty="0">
                <a:solidFill>
                  <a:srgbClr val="03499E"/>
                </a:solidFill>
                <a:latin typeface="Times New Roman"/>
                <a:cs typeface="Times New Roman"/>
              </a:rPr>
              <a:t> </a:t>
            </a:r>
            <a:r>
              <a:rPr sz="1800" dirty="0">
                <a:solidFill>
                  <a:srgbClr val="03499E"/>
                </a:solidFill>
                <a:latin typeface="Times New Roman"/>
                <a:cs typeface="Times New Roman"/>
              </a:rPr>
              <a:t>danh</a:t>
            </a:r>
            <a:r>
              <a:rPr sz="1800" spc="340" dirty="0">
                <a:solidFill>
                  <a:srgbClr val="03499E"/>
                </a:solidFill>
                <a:latin typeface="Times New Roman"/>
                <a:cs typeface="Times New Roman"/>
              </a:rPr>
              <a:t> </a:t>
            </a:r>
            <a:r>
              <a:rPr sz="1800" spc="-20" dirty="0">
                <a:solidFill>
                  <a:srgbClr val="03499E"/>
                </a:solidFill>
                <a:latin typeface="Times New Roman"/>
                <a:cs typeface="Times New Roman"/>
              </a:rPr>
              <a:t>sách ngắn</a:t>
            </a:r>
            <a:endParaRPr sz="1800">
              <a:latin typeface="Times New Roman"/>
              <a:cs typeface="Times New Roman"/>
            </a:endParaRPr>
          </a:p>
        </p:txBody>
      </p:sp>
      <p:grpSp>
        <p:nvGrpSpPr>
          <p:cNvPr id="23" name="object 23"/>
          <p:cNvGrpSpPr/>
          <p:nvPr/>
        </p:nvGrpSpPr>
        <p:grpSpPr>
          <a:xfrm>
            <a:off x="6083300" y="2413000"/>
            <a:ext cx="4933950" cy="2462530"/>
            <a:chOff x="6083300" y="2413000"/>
            <a:chExt cx="4933950" cy="2462530"/>
          </a:xfrm>
        </p:grpSpPr>
        <p:sp>
          <p:nvSpPr>
            <p:cNvPr id="24" name="object 24"/>
            <p:cNvSpPr/>
            <p:nvPr/>
          </p:nvSpPr>
          <p:spPr>
            <a:xfrm>
              <a:off x="6096000" y="2425700"/>
              <a:ext cx="3279775" cy="640715"/>
            </a:xfrm>
            <a:custGeom>
              <a:avLst/>
              <a:gdLst/>
              <a:ahLst/>
              <a:cxnLst/>
              <a:rect l="l" t="t" r="r" b="b"/>
              <a:pathLst>
                <a:path w="3279775" h="640714">
                  <a:moveTo>
                    <a:pt x="0" y="0"/>
                  </a:moveTo>
                  <a:lnTo>
                    <a:pt x="0" y="320294"/>
                  </a:lnTo>
                  <a:lnTo>
                    <a:pt x="3279775" y="320294"/>
                  </a:lnTo>
                  <a:lnTo>
                    <a:pt x="3279775" y="640714"/>
                  </a:lnTo>
                </a:path>
              </a:pathLst>
            </a:custGeom>
            <a:ln w="25400">
              <a:solidFill>
                <a:srgbClr val="1F497C"/>
              </a:solidFill>
            </a:ln>
          </p:spPr>
          <p:txBody>
            <a:bodyPr wrap="square" lIns="0" tIns="0" rIns="0" bIns="0" rtlCol="0"/>
            <a:lstStyle/>
            <a:p>
              <a:endParaRPr/>
            </a:p>
          </p:txBody>
        </p:sp>
        <p:pic>
          <p:nvPicPr>
            <p:cNvPr id="25" name="object 25"/>
            <p:cNvPicPr/>
            <p:nvPr/>
          </p:nvPicPr>
          <p:blipFill>
            <a:blip r:embed="rId8" cstate="print"/>
            <a:stretch>
              <a:fillRect/>
            </a:stretch>
          </p:blipFill>
          <p:spPr>
            <a:xfrm>
              <a:off x="7729727" y="3025140"/>
              <a:ext cx="3287268" cy="1850136"/>
            </a:xfrm>
            <a:prstGeom prst="rect">
              <a:avLst/>
            </a:prstGeom>
          </p:spPr>
        </p:pic>
        <p:sp>
          <p:nvSpPr>
            <p:cNvPr id="26" name="object 26"/>
            <p:cNvSpPr/>
            <p:nvPr/>
          </p:nvSpPr>
          <p:spPr>
            <a:xfrm>
              <a:off x="7791195" y="3066415"/>
              <a:ext cx="3169285" cy="1731645"/>
            </a:xfrm>
            <a:custGeom>
              <a:avLst/>
              <a:gdLst/>
              <a:ahLst/>
              <a:cxnLst/>
              <a:rect l="l" t="t" r="r" b="b"/>
              <a:pathLst>
                <a:path w="3169284" h="1731645">
                  <a:moveTo>
                    <a:pt x="2995929" y="0"/>
                  </a:moveTo>
                  <a:lnTo>
                    <a:pt x="173227" y="0"/>
                  </a:lnTo>
                  <a:lnTo>
                    <a:pt x="127191" y="6181"/>
                  </a:lnTo>
                  <a:lnTo>
                    <a:pt x="85814" y="23626"/>
                  </a:lnTo>
                  <a:lnTo>
                    <a:pt x="50752" y="50688"/>
                  </a:lnTo>
                  <a:lnTo>
                    <a:pt x="23659" y="85720"/>
                  </a:lnTo>
                  <a:lnTo>
                    <a:pt x="6190" y="127073"/>
                  </a:lnTo>
                  <a:lnTo>
                    <a:pt x="0" y="173100"/>
                  </a:lnTo>
                  <a:lnTo>
                    <a:pt x="0" y="1558417"/>
                  </a:lnTo>
                  <a:lnTo>
                    <a:pt x="6190" y="1604444"/>
                  </a:lnTo>
                  <a:lnTo>
                    <a:pt x="23659" y="1645797"/>
                  </a:lnTo>
                  <a:lnTo>
                    <a:pt x="50752" y="1680829"/>
                  </a:lnTo>
                  <a:lnTo>
                    <a:pt x="85814" y="1707891"/>
                  </a:lnTo>
                  <a:lnTo>
                    <a:pt x="127191" y="1725336"/>
                  </a:lnTo>
                  <a:lnTo>
                    <a:pt x="173227" y="1731518"/>
                  </a:lnTo>
                  <a:lnTo>
                    <a:pt x="2995929" y="1731518"/>
                  </a:lnTo>
                  <a:lnTo>
                    <a:pt x="3041957" y="1725336"/>
                  </a:lnTo>
                  <a:lnTo>
                    <a:pt x="3083310" y="1707891"/>
                  </a:lnTo>
                  <a:lnTo>
                    <a:pt x="3118342" y="1680829"/>
                  </a:lnTo>
                  <a:lnTo>
                    <a:pt x="3145404" y="1645797"/>
                  </a:lnTo>
                  <a:lnTo>
                    <a:pt x="3162849" y="1604444"/>
                  </a:lnTo>
                  <a:lnTo>
                    <a:pt x="3169030" y="1558417"/>
                  </a:lnTo>
                  <a:lnTo>
                    <a:pt x="3169030" y="173100"/>
                  </a:lnTo>
                  <a:lnTo>
                    <a:pt x="3162849" y="127073"/>
                  </a:lnTo>
                  <a:lnTo>
                    <a:pt x="3145404" y="85720"/>
                  </a:lnTo>
                  <a:lnTo>
                    <a:pt x="3118342" y="50688"/>
                  </a:lnTo>
                  <a:lnTo>
                    <a:pt x="3083310" y="23626"/>
                  </a:lnTo>
                  <a:lnTo>
                    <a:pt x="3041957" y="6181"/>
                  </a:lnTo>
                  <a:lnTo>
                    <a:pt x="2995929" y="0"/>
                  </a:lnTo>
                  <a:close/>
                </a:path>
              </a:pathLst>
            </a:custGeom>
            <a:solidFill>
              <a:srgbClr val="E9E1D5"/>
            </a:solidFill>
          </p:spPr>
          <p:txBody>
            <a:bodyPr wrap="square" lIns="0" tIns="0" rIns="0" bIns="0" rtlCol="0"/>
            <a:lstStyle/>
            <a:p>
              <a:endParaRPr/>
            </a:p>
          </p:txBody>
        </p:sp>
        <p:sp>
          <p:nvSpPr>
            <p:cNvPr id="27" name="object 27"/>
            <p:cNvSpPr/>
            <p:nvPr/>
          </p:nvSpPr>
          <p:spPr>
            <a:xfrm>
              <a:off x="7791195" y="3066415"/>
              <a:ext cx="3169285" cy="1731645"/>
            </a:xfrm>
            <a:custGeom>
              <a:avLst/>
              <a:gdLst/>
              <a:ahLst/>
              <a:cxnLst/>
              <a:rect l="l" t="t" r="r" b="b"/>
              <a:pathLst>
                <a:path w="3169284" h="1731645">
                  <a:moveTo>
                    <a:pt x="0" y="173100"/>
                  </a:moveTo>
                  <a:lnTo>
                    <a:pt x="6190" y="127073"/>
                  </a:lnTo>
                  <a:lnTo>
                    <a:pt x="23659" y="85720"/>
                  </a:lnTo>
                  <a:lnTo>
                    <a:pt x="50752" y="50688"/>
                  </a:lnTo>
                  <a:lnTo>
                    <a:pt x="85814" y="23626"/>
                  </a:lnTo>
                  <a:lnTo>
                    <a:pt x="127191" y="6181"/>
                  </a:lnTo>
                  <a:lnTo>
                    <a:pt x="173227" y="0"/>
                  </a:lnTo>
                  <a:lnTo>
                    <a:pt x="2995929" y="0"/>
                  </a:lnTo>
                  <a:lnTo>
                    <a:pt x="3041957" y="6181"/>
                  </a:lnTo>
                  <a:lnTo>
                    <a:pt x="3083310" y="23626"/>
                  </a:lnTo>
                  <a:lnTo>
                    <a:pt x="3118342" y="50688"/>
                  </a:lnTo>
                  <a:lnTo>
                    <a:pt x="3145404" y="85720"/>
                  </a:lnTo>
                  <a:lnTo>
                    <a:pt x="3162849" y="127073"/>
                  </a:lnTo>
                  <a:lnTo>
                    <a:pt x="3169030" y="173100"/>
                  </a:lnTo>
                  <a:lnTo>
                    <a:pt x="3169030" y="1558417"/>
                  </a:lnTo>
                  <a:lnTo>
                    <a:pt x="3162849" y="1604444"/>
                  </a:lnTo>
                  <a:lnTo>
                    <a:pt x="3145404" y="1645797"/>
                  </a:lnTo>
                  <a:lnTo>
                    <a:pt x="3118342" y="1680829"/>
                  </a:lnTo>
                  <a:lnTo>
                    <a:pt x="3083310" y="1707891"/>
                  </a:lnTo>
                  <a:lnTo>
                    <a:pt x="3041957" y="1725336"/>
                  </a:lnTo>
                  <a:lnTo>
                    <a:pt x="2995929" y="1731518"/>
                  </a:lnTo>
                  <a:lnTo>
                    <a:pt x="173227" y="1731518"/>
                  </a:lnTo>
                  <a:lnTo>
                    <a:pt x="127191" y="1725336"/>
                  </a:lnTo>
                  <a:lnTo>
                    <a:pt x="85814" y="1707891"/>
                  </a:lnTo>
                  <a:lnTo>
                    <a:pt x="50752" y="1680829"/>
                  </a:lnTo>
                  <a:lnTo>
                    <a:pt x="23659" y="1645797"/>
                  </a:lnTo>
                  <a:lnTo>
                    <a:pt x="6190" y="1604444"/>
                  </a:lnTo>
                  <a:lnTo>
                    <a:pt x="0" y="1558417"/>
                  </a:lnTo>
                  <a:lnTo>
                    <a:pt x="0" y="173100"/>
                  </a:lnTo>
                  <a:close/>
                </a:path>
              </a:pathLst>
            </a:custGeom>
            <a:ln w="38100">
              <a:solidFill>
                <a:srgbClr val="24548F"/>
              </a:solidFill>
            </a:ln>
          </p:spPr>
          <p:txBody>
            <a:bodyPr wrap="square" lIns="0" tIns="0" rIns="0" bIns="0" rtlCol="0"/>
            <a:lstStyle/>
            <a:p>
              <a:endParaRPr/>
            </a:p>
          </p:txBody>
        </p:sp>
      </p:grpSp>
      <p:sp>
        <p:nvSpPr>
          <p:cNvPr id="28" name="object 28"/>
          <p:cNvSpPr txBox="1"/>
          <p:nvPr/>
        </p:nvSpPr>
        <p:spPr>
          <a:xfrm>
            <a:off x="8023986" y="3405885"/>
            <a:ext cx="2706370" cy="1010285"/>
          </a:xfrm>
          <a:prstGeom prst="rect">
            <a:avLst/>
          </a:prstGeom>
        </p:spPr>
        <p:txBody>
          <a:bodyPr vert="horz" wrap="square" lIns="0" tIns="50165" rIns="0" bIns="0" rtlCol="0">
            <a:spAutoFit/>
          </a:bodyPr>
          <a:lstStyle/>
          <a:p>
            <a:pPr marL="12065" marR="5080" algn="ctr">
              <a:lnSpc>
                <a:spcPct val="86300"/>
              </a:lnSpc>
              <a:spcBef>
                <a:spcPts val="395"/>
              </a:spcBef>
            </a:pPr>
            <a:r>
              <a:rPr sz="1800" b="1" i="1" dirty="0">
                <a:solidFill>
                  <a:srgbClr val="03499E"/>
                </a:solidFill>
                <a:latin typeface="Times New Roman"/>
                <a:cs typeface="Times New Roman"/>
              </a:rPr>
              <a:t>ĐT</a:t>
            </a:r>
            <a:r>
              <a:rPr sz="1800" b="1" i="1" spc="-15" dirty="0">
                <a:solidFill>
                  <a:srgbClr val="03499E"/>
                </a:solidFill>
                <a:latin typeface="Times New Roman"/>
                <a:cs typeface="Times New Roman"/>
              </a:rPr>
              <a:t> </a:t>
            </a:r>
            <a:r>
              <a:rPr sz="1800" b="1" i="1" dirty="0">
                <a:solidFill>
                  <a:srgbClr val="03499E"/>
                </a:solidFill>
                <a:latin typeface="Times New Roman"/>
                <a:cs typeface="Times New Roman"/>
              </a:rPr>
              <a:t>hạn</a:t>
            </a:r>
            <a:r>
              <a:rPr sz="1800" b="1" i="1" spc="-5" dirty="0">
                <a:solidFill>
                  <a:srgbClr val="03499E"/>
                </a:solidFill>
                <a:latin typeface="Times New Roman"/>
                <a:cs typeface="Times New Roman"/>
              </a:rPr>
              <a:t> </a:t>
            </a:r>
            <a:r>
              <a:rPr sz="1800" b="1" i="1" dirty="0">
                <a:solidFill>
                  <a:srgbClr val="03499E"/>
                </a:solidFill>
                <a:latin typeface="Times New Roman"/>
                <a:cs typeface="Times New Roman"/>
              </a:rPr>
              <a:t>chế:</a:t>
            </a:r>
            <a:r>
              <a:rPr sz="1800" b="1" i="1" spc="-15" dirty="0">
                <a:solidFill>
                  <a:srgbClr val="03499E"/>
                </a:solidFill>
                <a:latin typeface="Times New Roman"/>
                <a:cs typeface="Times New Roman"/>
              </a:rPr>
              <a:t> </a:t>
            </a:r>
            <a:r>
              <a:rPr sz="1800" dirty="0">
                <a:solidFill>
                  <a:srgbClr val="03499E"/>
                </a:solidFill>
                <a:latin typeface="Times New Roman"/>
                <a:cs typeface="Times New Roman"/>
              </a:rPr>
              <a:t>tối</a:t>
            </a:r>
            <a:r>
              <a:rPr sz="1800" spc="-15" dirty="0">
                <a:solidFill>
                  <a:srgbClr val="03499E"/>
                </a:solidFill>
                <a:latin typeface="Times New Roman"/>
                <a:cs typeface="Times New Roman"/>
              </a:rPr>
              <a:t> </a:t>
            </a:r>
            <a:r>
              <a:rPr sz="1800" dirty="0">
                <a:solidFill>
                  <a:srgbClr val="03499E"/>
                </a:solidFill>
                <a:latin typeface="Times New Roman"/>
                <a:cs typeface="Times New Roman"/>
              </a:rPr>
              <a:t>thiểu</a:t>
            </a:r>
            <a:r>
              <a:rPr sz="1800" spc="-25" dirty="0">
                <a:solidFill>
                  <a:srgbClr val="03499E"/>
                </a:solidFill>
                <a:latin typeface="Times New Roman"/>
                <a:cs typeface="Times New Roman"/>
              </a:rPr>
              <a:t> </a:t>
            </a:r>
            <a:r>
              <a:rPr sz="1800" dirty="0">
                <a:solidFill>
                  <a:srgbClr val="03499E"/>
                </a:solidFill>
                <a:latin typeface="Times New Roman"/>
                <a:cs typeface="Times New Roman"/>
              </a:rPr>
              <a:t>03</a:t>
            </a:r>
            <a:r>
              <a:rPr sz="1800" spc="-10" dirty="0">
                <a:solidFill>
                  <a:srgbClr val="03499E"/>
                </a:solidFill>
                <a:latin typeface="Times New Roman"/>
                <a:cs typeface="Times New Roman"/>
              </a:rPr>
              <a:t> </a:t>
            </a:r>
            <a:r>
              <a:rPr sz="1800" spc="-25" dirty="0">
                <a:solidFill>
                  <a:srgbClr val="03499E"/>
                </a:solidFill>
                <a:latin typeface="Times New Roman"/>
                <a:cs typeface="Times New Roman"/>
              </a:rPr>
              <a:t>nhà </a:t>
            </a:r>
            <a:r>
              <a:rPr sz="1800" dirty="0">
                <a:solidFill>
                  <a:srgbClr val="03499E"/>
                </a:solidFill>
                <a:latin typeface="Times New Roman"/>
                <a:cs typeface="Times New Roman"/>
              </a:rPr>
              <a:t>thầu.</a:t>
            </a:r>
            <a:r>
              <a:rPr sz="1800" spc="-30" dirty="0">
                <a:solidFill>
                  <a:srgbClr val="03499E"/>
                </a:solidFill>
                <a:latin typeface="Times New Roman"/>
                <a:cs typeface="Times New Roman"/>
              </a:rPr>
              <a:t> </a:t>
            </a:r>
            <a:r>
              <a:rPr sz="1800" dirty="0">
                <a:solidFill>
                  <a:srgbClr val="03499E"/>
                </a:solidFill>
                <a:latin typeface="Times New Roman"/>
                <a:cs typeface="Times New Roman"/>
              </a:rPr>
              <a:t>Ít</a:t>
            </a:r>
            <a:r>
              <a:rPr sz="1800" spc="-15" dirty="0">
                <a:solidFill>
                  <a:srgbClr val="03499E"/>
                </a:solidFill>
                <a:latin typeface="Times New Roman"/>
                <a:cs typeface="Times New Roman"/>
              </a:rPr>
              <a:t> </a:t>
            </a:r>
            <a:r>
              <a:rPr sz="1800" dirty="0">
                <a:solidFill>
                  <a:srgbClr val="03499E"/>
                </a:solidFill>
                <a:latin typeface="Times New Roman"/>
                <a:cs typeface="Times New Roman"/>
              </a:rPr>
              <a:t>hơn</a:t>
            </a:r>
            <a:r>
              <a:rPr sz="1800" spc="-10" dirty="0">
                <a:solidFill>
                  <a:srgbClr val="03499E"/>
                </a:solidFill>
                <a:latin typeface="Times New Roman"/>
                <a:cs typeface="Times New Roman"/>
              </a:rPr>
              <a:t> </a:t>
            </a:r>
            <a:r>
              <a:rPr sz="1800" dirty="0">
                <a:solidFill>
                  <a:srgbClr val="03499E"/>
                </a:solidFill>
                <a:latin typeface="Times New Roman"/>
                <a:cs typeface="Times New Roman"/>
              </a:rPr>
              <a:t>03</a:t>
            </a:r>
            <a:r>
              <a:rPr sz="1800" spc="-5" dirty="0">
                <a:solidFill>
                  <a:srgbClr val="03499E"/>
                </a:solidFill>
                <a:latin typeface="Times New Roman"/>
                <a:cs typeface="Times New Roman"/>
              </a:rPr>
              <a:t> </a:t>
            </a:r>
            <a:r>
              <a:rPr sz="1800" dirty="0">
                <a:solidFill>
                  <a:srgbClr val="03499E"/>
                </a:solidFill>
                <a:latin typeface="Times New Roman"/>
                <a:cs typeface="Times New Roman"/>
              </a:rPr>
              <a:t>nhà</a:t>
            </a:r>
            <a:r>
              <a:rPr sz="1800" spc="-15" dirty="0">
                <a:solidFill>
                  <a:srgbClr val="03499E"/>
                </a:solidFill>
                <a:latin typeface="Times New Roman"/>
                <a:cs typeface="Times New Roman"/>
              </a:rPr>
              <a:t> </a:t>
            </a:r>
            <a:r>
              <a:rPr sz="1800" dirty="0">
                <a:solidFill>
                  <a:srgbClr val="03499E"/>
                </a:solidFill>
                <a:latin typeface="Times New Roman"/>
                <a:cs typeface="Times New Roman"/>
              </a:rPr>
              <a:t>thầu</a:t>
            </a:r>
            <a:r>
              <a:rPr sz="1800" spc="-25" dirty="0">
                <a:solidFill>
                  <a:srgbClr val="03499E"/>
                </a:solidFill>
                <a:latin typeface="Times New Roman"/>
                <a:cs typeface="Times New Roman"/>
              </a:rPr>
              <a:t> thì </a:t>
            </a:r>
            <a:r>
              <a:rPr sz="1800" dirty="0">
                <a:solidFill>
                  <a:srgbClr val="03499E"/>
                </a:solidFill>
                <a:latin typeface="Times New Roman"/>
                <a:cs typeface="Times New Roman"/>
              </a:rPr>
              <a:t>được</a:t>
            </a:r>
            <a:r>
              <a:rPr sz="1800" spc="-15" dirty="0">
                <a:solidFill>
                  <a:srgbClr val="03499E"/>
                </a:solidFill>
                <a:latin typeface="Times New Roman"/>
                <a:cs typeface="Times New Roman"/>
              </a:rPr>
              <a:t> </a:t>
            </a:r>
            <a:r>
              <a:rPr sz="1800" dirty="0">
                <a:solidFill>
                  <a:srgbClr val="03499E"/>
                </a:solidFill>
                <a:latin typeface="Times New Roman"/>
                <a:cs typeface="Times New Roman"/>
              </a:rPr>
              <a:t>bổ</a:t>
            </a:r>
            <a:r>
              <a:rPr sz="1800" spc="-25" dirty="0">
                <a:solidFill>
                  <a:srgbClr val="03499E"/>
                </a:solidFill>
                <a:latin typeface="Times New Roman"/>
                <a:cs typeface="Times New Roman"/>
              </a:rPr>
              <a:t> </a:t>
            </a:r>
            <a:r>
              <a:rPr sz="1800" dirty="0">
                <a:solidFill>
                  <a:srgbClr val="03499E"/>
                </a:solidFill>
                <a:latin typeface="Times New Roman"/>
                <a:cs typeface="Times New Roman"/>
              </a:rPr>
              <a:t>sung</a:t>
            </a:r>
            <a:r>
              <a:rPr sz="1800" spc="-15" dirty="0">
                <a:solidFill>
                  <a:srgbClr val="03499E"/>
                </a:solidFill>
                <a:latin typeface="Times New Roman"/>
                <a:cs typeface="Times New Roman"/>
              </a:rPr>
              <a:t> </a:t>
            </a:r>
            <a:r>
              <a:rPr sz="1800" dirty="0">
                <a:solidFill>
                  <a:srgbClr val="03499E"/>
                </a:solidFill>
                <a:latin typeface="Times New Roman"/>
                <a:cs typeface="Times New Roman"/>
              </a:rPr>
              <a:t>hoặc</a:t>
            </a:r>
            <a:r>
              <a:rPr sz="1800" spc="-15" dirty="0">
                <a:solidFill>
                  <a:srgbClr val="03499E"/>
                </a:solidFill>
                <a:latin typeface="Times New Roman"/>
                <a:cs typeface="Times New Roman"/>
              </a:rPr>
              <a:t> </a:t>
            </a:r>
            <a:r>
              <a:rPr sz="1800" dirty="0">
                <a:solidFill>
                  <a:srgbClr val="03499E"/>
                </a:solidFill>
                <a:latin typeface="Times New Roman"/>
                <a:cs typeface="Times New Roman"/>
              </a:rPr>
              <a:t>phát</a:t>
            </a:r>
            <a:r>
              <a:rPr sz="1800" spc="-15" dirty="0">
                <a:solidFill>
                  <a:srgbClr val="03499E"/>
                </a:solidFill>
                <a:latin typeface="Times New Roman"/>
                <a:cs typeface="Times New Roman"/>
              </a:rPr>
              <a:t> </a:t>
            </a:r>
            <a:r>
              <a:rPr sz="1800" spc="-20" dirty="0">
                <a:solidFill>
                  <a:srgbClr val="03499E"/>
                </a:solidFill>
                <a:latin typeface="Times New Roman"/>
                <a:cs typeface="Times New Roman"/>
              </a:rPr>
              <a:t>hành </a:t>
            </a:r>
            <a:r>
              <a:rPr sz="1800" dirty="0">
                <a:solidFill>
                  <a:srgbClr val="03499E"/>
                </a:solidFill>
                <a:latin typeface="Times New Roman"/>
                <a:cs typeface="Times New Roman"/>
              </a:rPr>
              <a:t>ngay</a:t>
            </a:r>
            <a:r>
              <a:rPr sz="1800" spc="-25" dirty="0">
                <a:solidFill>
                  <a:srgbClr val="03499E"/>
                </a:solidFill>
                <a:latin typeface="Times New Roman"/>
                <a:cs typeface="Times New Roman"/>
              </a:rPr>
              <a:t> </a:t>
            </a:r>
            <a:r>
              <a:rPr sz="1800" dirty="0">
                <a:solidFill>
                  <a:srgbClr val="03499E"/>
                </a:solidFill>
                <a:latin typeface="Times New Roman"/>
                <a:cs typeface="Times New Roman"/>
              </a:rPr>
              <a:t>HSMT</a:t>
            </a:r>
            <a:r>
              <a:rPr sz="1800" spc="-20" dirty="0">
                <a:solidFill>
                  <a:srgbClr val="03499E"/>
                </a:solidFill>
                <a:latin typeface="Times New Roman"/>
                <a:cs typeface="Times New Roman"/>
              </a:rPr>
              <a:t> </a:t>
            </a:r>
            <a:r>
              <a:rPr sz="1800" dirty="0">
                <a:solidFill>
                  <a:srgbClr val="03499E"/>
                </a:solidFill>
                <a:latin typeface="Times New Roman"/>
                <a:cs typeface="Times New Roman"/>
              </a:rPr>
              <a:t>cho</a:t>
            </a:r>
            <a:r>
              <a:rPr sz="1800" spc="-20" dirty="0">
                <a:solidFill>
                  <a:srgbClr val="03499E"/>
                </a:solidFill>
                <a:latin typeface="Times New Roman"/>
                <a:cs typeface="Times New Roman"/>
              </a:rPr>
              <a:t> </a:t>
            </a:r>
            <a:r>
              <a:rPr sz="1800" dirty="0">
                <a:solidFill>
                  <a:srgbClr val="03499E"/>
                </a:solidFill>
                <a:latin typeface="Times New Roman"/>
                <a:cs typeface="Times New Roman"/>
              </a:rPr>
              <a:t>3</a:t>
            </a:r>
            <a:r>
              <a:rPr sz="1800" spc="-15" dirty="0">
                <a:solidFill>
                  <a:srgbClr val="03499E"/>
                </a:solidFill>
                <a:latin typeface="Times New Roman"/>
                <a:cs typeface="Times New Roman"/>
              </a:rPr>
              <a:t> </a:t>
            </a:r>
            <a:r>
              <a:rPr sz="1800" dirty="0">
                <a:solidFill>
                  <a:srgbClr val="03499E"/>
                </a:solidFill>
                <a:latin typeface="Times New Roman"/>
                <a:cs typeface="Times New Roman"/>
              </a:rPr>
              <a:t>NT</a:t>
            </a:r>
            <a:r>
              <a:rPr sz="1800" spc="-20" dirty="0">
                <a:solidFill>
                  <a:srgbClr val="03499E"/>
                </a:solidFill>
                <a:latin typeface="Times New Roman"/>
                <a:cs typeface="Times New Roman"/>
              </a:rPr>
              <a:t> này.</a:t>
            </a:r>
            <a:endParaRPr sz="1800">
              <a:latin typeface="Times New Roman"/>
              <a:cs typeface="Times New Roman"/>
            </a:endParaRPr>
          </a:p>
        </p:txBody>
      </p:sp>
      <p:sp>
        <p:nvSpPr>
          <p:cNvPr id="29" name="object 29"/>
          <p:cNvSpPr txBox="1"/>
          <p:nvPr/>
        </p:nvSpPr>
        <p:spPr>
          <a:xfrm>
            <a:off x="11016995" y="6434439"/>
            <a:ext cx="295910" cy="212090"/>
          </a:xfrm>
          <a:prstGeom prst="rect">
            <a:avLst/>
          </a:prstGeom>
        </p:spPr>
        <p:txBody>
          <a:bodyPr vert="horz" wrap="square" lIns="0" tIns="7620" rIns="0" bIns="0" rtlCol="0">
            <a:spAutoFit/>
          </a:bodyPr>
          <a:lstStyle/>
          <a:p>
            <a:pPr marL="38100">
              <a:lnSpc>
                <a:spcPct val="100000"/>
              </a:lnSpc>
              <a:spcBef>
                <a:spcPts val="60"/>
              </a:spcBef>
            </a:pPr>
            <a:fld id="{81D60167-4931-47E6-BA6A-407CBD079E47}" type="slidenum">
              <a:rPr sz="1200" spc="-110" dirty="0">
                <a:solidFill>
                  <a:srgbClr val="03499E"/>
                </a:solidFill>
                <a:latin typeface="Verdana"/>
                <a:cs typeface="Verdana"/>
              </a:rPr>
              <a:t>118</a:t>
            </a:fld>
            <a:endParaRPr sz="1200">
              <a:latin typeface="Verdana"/>
              <a:cs typeface="Verdana"/>
            </a:endParaRPr>
          </a:p>
        </p:txBody>
      </p:sp>
      <p:sp>
        <p:nvSpPr>
          <p:cNvPr id="30" name="Slide Number Placeholder 29">
            <a:extLst>
              <a:ext uri="{FF2B5EF4-FFF2-40B4-BE49-F238E27FC236}">
                <a16:creationId xmlns:a16="http://schemas.microsoft.com/office/drawing/2014/main" id="{C0987F12-CE1C-070C-685A-27CCA6CF5D18}"/>
              </a:ext>
            </a:extLst>
          </p:cNvPr>
          <p:cNvSpPr>
            <a:spLocks noGrp="1"/>
          </p:cNvSpPr>
          <p:nvPr>
            <p:ph type="sldNum" sz="quarter" idx="7"/>
          </p:nvPr>
        </p:nvSpPr>
        <p:spPr/>
        <p:txBody>
          <a:bodyPr/>
          <a:lstStyle/>
          <a:p>
            <a:pPr marL="4939665">
              <a:lnSpc>
                <a:spcPts val="1655"/>
              </a:lnSpc>
            </a:pPr>
            <a:fld id="{81D60167-4931-47E6-BA6A-407CBD079E47}" type="slidenum">
              <a:rPr lang="en-US" spc="-25" smtClean="0"/>
              <a:t>118</a:t>
            </a:fld>
            <a:endParaRPr lang="en-US" spc="-25" dirty="0"/>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450507" y="1170813"/>
            <a:ext cx="1742439" cy="5004435"/>
            <a:chOff x="450507" y="1170813"/>
            <a:chExt cx="1742439" cy="5004435"/>
          </a:xfrm>
        </p:grpSpPr>
        <p:sp>
          <p:nvSpPr>
            <p:cNvPr id="3" name="object 3"/>
            <p:cNvSpPr/>
            <p:nvPr/>
          </p:nvSpPr>
          <p:spPr>
            <a:xfrm>
              <a:off x="1749297" y="1183513"/>
              <a:ext cx="431165" cy="4979035"/>
            </a:xfrm>
            <a:custGeom>
              <a:avLst/>
              <a:gdLst/>
              <a:ahLst/>
              <a:cxnLst/>
              <a:rect l="l" t="t" r="r" b="b"/>
              <a:pathLst>
                <a:path w="431164" h="4979035">
                  <a:moveTo>
                    <a:pt x="0" y="2541651"/>
                  </a:moveTo>
                  <a:lnTo>
                    <a:pt x="200787" y="2541651"/>
                  </a:lnTo>
                  <a:lnTo>
                    <a:pt x="200787" y="4978819"/>
                  </a:lnTo>
                  <a:lnTo>
                    <a:pt x="397763" y="4978819"/>
                  </a:lnTo>
                </a:path>
                <a:path w="431164" h="4979035">
                  <a:moveTo>
                    <a:pt x="0" y="2541651"/>
                  </a:moveTo>
                  <a:lnTo>
                    <a:pt x="233679" y="2541651"/>
                  </a:lnTo>
                  <a:lnTo>
                    <a:pt x="233679" y="4131564"/>
                  </a:lnTo>
                  <a:lnTo>
                    <a:pt x="430656" y="4131564"/>
                  </a:lnTo>
                </a:path>
                <a:path w="431164" h="4979035">
                  <a:moveTo>
                    <a:pt x="0" y="2541651"/>
                  </a:moveTo>
                  <a:lnTo>
                    <a:pt x="233679" y="2541651"/>
                  </a:lnTo>
                  <a:lnTo>
                    <a:pt x="233679" y="3284347"/>
                  </a:lnTo>
                  <a:lnTo>
                    <a:pt x="430656" y="3284347"/>
                  </a:lnTo>
                </a:path>
                <a:path w="431164" h="4979035">
                  <a:moveTo>
                    <a:pt x="0" y="2541651"/>
                  </a:moveTo>
                  <a:lnTo>
                    <a:pt x="233679" y="2541651"/>
                  </a:lnTo>
                  <a:lnTo>
                    <a:pt x="233679" y="2437130"/>
                  </a:lnTo>
                  <a:lnTo>
                    <a:pt x="430656" y="2437130"/>
                  </a:lnTo>
                </a:path>
                <a:path w="431164" h="4979035">
                  <a:moveTo>
                    <a:pt x="0" y="2541651"/>
                  </a:moveTo>
                  <a:lnTo>
                    <a:pt x="233679" y="2541651"/>
                  </a:lnTo>
                  <a:lnTo>
                    <a:pt x="233679" y="1589913"/>
                  </a:lnTo>
                  <a:lnTo>
                    <a:pt x="430656" y="1589913"/>
                  </a:lnTo>
                </a:path>
                <a:path w="431164" h="4979035">
                  <a:moveTo>
                    <a:pt x="0" y="2541651"/>
                  </a:moveTo>
                  <a:lnTo>
                    <a:pt x="233679" y="2541651"/>
                  </a:lnTo>
                  <a:lnTo>
                    <a:pt x="233679" y="742696"/>
                  </a:lnTo>
                  <a:lnTo>
                    <a:pt x="430656" y="742696"/>
                  </a:lnTo>
                </a:path>
                <a:path w="431164" h="4979035">
                  <a:moveTo>
                    <a:pt x="0" y="2541651"/>
                  </a:moveTo>
                  <a:lnTo>
                    <a:pt x="233679" y="2541651"/>
                  </a:lnTo>
                  <a:lnTo>
                    <a:pt x="233679" y="0"/>
                  </a:lnTo>
                  <a:lnTo>
                    <a:pt x="430656" y="0"/>
                  </a:lnTo>
                </a:path>
              </a:pathLst>
            </a:custGeom>
            <a:ln w="25400">
              <a:solidFill>
                <a:srgbClr val="1F497C"/>
              </a:solidFill>
            </a:ln>
          </p:spPr>
          <p:txBody>
            <a:bodyPr wrap="square" lIns="0" tIns="0" rIns="0" bIns="0" rtlCol="0"/>
            <a:lstStyle/>
            <a:p>
              <a:endParaRPr/>
            </a:p>
          </p:txBody>
        </p:sp>
        <p:sp>
          <p:nvSpPr>
            <p:cNvPr id="4" name="object 4"/>
            <p:cNvSpPr/>
            <p:nvPr/>
          </p:nvSpPr>
          <p:spPr>
            <a:xfrm>
              <a:off x="463207" y="2482341"/>
              <a:ext cx="1286510" cy="2486025"/>
            </a:xfrm>
            <a:custGeom>
              <a:avLst/>
              <a:gdLst/>
              <a:ahLst/>
              <a:cxnLst/>
              <a:rect l="l" t="t" r="r" b="b"/>
              <a:pathLst>
                <a:path w="1286510" h="2486025">
                  <a:moveTo>
                    <a:pt x="1286002" y="0"/>
                  </a:moveTo>
                  <a:lnTo>
                    <a:pt x="0" y="0"/>
                  </a:lnTo>
                  <a:lnTo>
                    <a:pt x="0" y="2485643"/>
                  </a:lnTo>
                  <a:lnTo>
                    <a:pt x="1286002" y="2485643"/>
                  </a:lnTo>
                  <a:lnTo>
                    <a:pt x="1286002" y="0"/>
                  </a:lnTo>
                  <a:close/>
                </a:path>
              </a:pathLst>
            </a:custGeom>
            <a:solidFill>
              <a:srgbClr val="E9E1D5"/>
            </a:solidFill>
          </p:spPr>
          <p:txBody>
            <a:bodyPr wrap="square" lIns="0" tIns="0" rIns="0" bIns="0" rtlCol="0"/>
            <a:lstStyle/>
            <a:p>
              <a:endParaRPr/>
            </a:p>
          </p:txBody>
        </p:sp>
        <p:sp>
          <p:nvSpPr>
            <p:cNvPr id="5" name="object 5"/>
            <p:cNvSpPr/>
            <p:nvPr/>
          </p:nvSpPr>
          <p:spPr>
            <a:xfrm>
              <a:off x="463207" y="2482341"/>
              <a:ext cx="1286510" cy="2486025"/>
            </a:xfrm>
            <a:custGeom>
              <a:avLst/>
              <a:gdLst/>
              <a:ahLst/>
              <a:cxnLst/>
              <a:rect l="l" t="t" r="r" b="b"/>
              <a:pathLst>
                <a:path w="1286510" h="2486025">
                  <a:moveTo>
                    <a:pt x="0" y="2485643"/>
                  </a:moveTo>
                  <a:lnTo>
                    <a:pt x="1286002" y="2485643"/>
                  </a:lnTo>
                  <a:lnTo>
                    <a:pt x="1286002" y="0"/>
                  </a:lnTo>
                  <a:lnTo>
                    <a:pt x="0" y="0"/>
                  </a:lnTo>
                  <a:lnTo>
                    <a:pt x="0" y="2485643"/>
                  </a:lnTo>
                  <a:close/>
                </a:path>
              </a:pathLst>
            </a:custGeom>
            <a:ln w="25400">
              <a:solidFill>
                <a:srgbClr val="24548F"/>
              </a:solidFill>
            </a:ln>
          </p:spPr>
          <p:txBody>
            <a:bodyPr wrap="square" lIns="0" tIns="0" rIns="0" bIns="0" rtlCol="0"/>
            <a:lstStyle/>
            <a:p>
              <a:endParaRPr/>
            </a:p>
          </p:txBody>
        </p:sp>
      </p:grpSp>
      <p:sp>
        <p:nvSpPr>
          <p:cNvPr id="6" name="object 6"/>
          <p:cNvSpPr txBox="1"/>
          <p:nvPr/>
        </p:nvSpPr>
        <p:spPr>
          <a:xfrm>
            <a:off x="624941" y="3008757"/>
            <a:ext cx="960755" cy="1383030"/>
          </a:xfrm>
          <a:prstGeom prst="rect">
            <a:avLst/>
          </a:prstGeom>
        </p:spPr>
        <p:txBody>
          <a:bodyPr vert="horz" wrap="square" lIns="0" tIns="54610" rIns="0" bIns="0" rtlCol="0">
            <a:spAutoFit/>
          </a:bodyPr>
          <a:lstStyle/>
          <a:p>
            <a:pPr marL="12700" marR="5080" algn="ctr">
              <a:lnSpc>
                <a:spcPct val="86300"/>
              </a:lnSpc>
              <a:spcBef>
                <a:spcPts val="430"/>
              </a:spcBef>
            </a:pPr>
            <a:r>
              <a:rPr sz="2000" b="1" spc="-20" dirty="0">
                <a:solidFill>
                  <a:srgbClr val="03499E"/>
                </a:solidFill>
                <a:latin typeface="Times New Roman"/>
                <a:cs typeface="Times New Roman"/>
              </a:rPr>
              <a:t>TIÊU </a:t>
            </a:r>
            <a:r>
              <a:rPr sz="2000" b="1" spc="-10" dirty="0">
                <a:solidFill>
                  <a:srgbClr val="03499E"/>
                </a:solidFill>
                <a:latin typeface="Times New Roman"/>
                <a:cs typeface="Times New Roman"/>
              </a:rPr>
              <a:t>CHUẨN </a:t>
            </a:r>
            <a:r>
              <a:rPr sz="2000" b="1" spc="-20" dirty="0">
                <a:solidFill>
                  <a:srgbClr val="03499E"/>
                </a:solidFill>
                <a:latin typeface="Times New Roman"/>
                <a:cs typeface="Times New Roman"/>
              </a:rPr>
              <a:t>ĐÁNH </a:t>
            </a:r>
            <a:r>
              <a:rPr sz="2000" b="1" dirty="0">
                <a:solidFill>
                  <a:srgbClr val="03499E"/>
                </a:solidFill>
                <a:latin typeface="Times New Roman"/>
                <a:cs typeface="Times New Roman"/>
              </a:rPr>
              <a:t>GIÁ</a:t>
            </a:r>
            <a:r>
              <a:rPr sz="2000" b="1" spc="-15" dirty="0">
                <a:solidFill>
                  <a:srgbClr val="03499E"/>
                </a:solidFill>
                <a:latin typeface="Times New Roman"/>
                <a:cs typeface="Times New Roman"/>
              </a:rPr>
              <a:t> </a:t>
            </a:r>
            <a:r>
              <a:rPr sz="2000" b="1" spc="-25" dirty="0">
                <a:solidFill>
                  <a:srgbClr val="03499E"/>
                </a:solidFill>
                <a:latin typeface="Times New Roman"/>
                <a:cs typeface="Times New Roman"/>
              </a:rPr>
              <a:t>KỸ </a:t>
            </a:r>
            <a:r>
              <a:rPr sz="2000" b="1" spc="-10" dirty="0">
                <a:solidFill>
                  <a:srgbClr val="03499E"/>
                </a:solidFill>
                <a:latin typeface="Times New Roman"/>
                <a:cs typeface="Times New Roman"/>
              </a:rPr>
              <a:t>THUẬT</a:t>
            </a:r>
            <a:endParaRPr sz="2000">
              <a:latin typeface="Times New Roman"/>
              <a:cs typeface="Times New Roman"/>
            </a:endParaRPr>
          </a:p>
        </p:txBody>
      </p:sp>
      <p:grpSp>
        <p:nvGrpSpPr>
          <p:cNvPr id="7" name="object 7"/>
          <p:cNvGrpSpPr/>
          <p:nvPr/>
        </p:nvGrpSpPr>
        <p:grpSpPr>
          <a:xfrm>
            <a:off x="2167254" y="974877"/>
            <a:ext cx="8906510" cy="2112010"/>
            <a:chOff x="2167254" y="974877"/>
            <a:chExt cx="8906510" cy="2112010"/>
          </a:xfrm>
        </p:grpSpPr>
        <p:sp>
          <p:nvSpPr>
            <p:cNvPr id="8" name="object 8"/>
            <p:cNvSpPr/>
            <p:nvPr/>
          </p:nvSpPr>
          <p:spPr>
            <a:xfrm>
              <a:off x="2179954" y="987577"/>
              <a:ext cx="8881110" cy="392430"/>
            </a:xfrm>
            <a:custGeom>
              <a:avLst/>
              <a:gdLst/>
              <a:ahLst/>
              <a:cxnLst/>
              <a:rect l="l" t="t" r="r" b="b"/>
              <a:pathLst>
                <a:path w="8881110" h="392430">
                  <a:moveTo>
                    <a:pt x="8880729" y="0"/>
                  </a:moveTo>
                  <a:lnTo>
                    <a:pt x="0" y="0"/>
                  </a:lnTo>
                  <a:lnTo>
                    <a:pt x="0" y="391896"/>
                  </a:lnTo>
                  <a:lnTo>
                    <a:pt x="8880729" y="391896"/>
                  </a:lnTo>
                  <a:lnTo>
                    <a:pt x="8880729" y="0"/>
                  </a:lnTo>
                  <a:close/>
                </a:path>
              </a:pathLst>
            </a:custGeom>
            <a:solidFill>
              <a:srgbClr val="E9E1D5"/>
            </a:solidFill>
          </p:spPr>
          <p:txBody>
            <a:bodyPr wrap="square" lIns="0" tIns="0" rIns="0" bIns="0" rtlCol="0"/>
            <a:lstStyle/>
            <a:p>
              <a:endParaRPr/>
            </a:p>
          </p:txBody>
        </p:sp>
        <p:sp>
          <p:nvSpPr>
            <p:cNvPr id="9" name="object 9"/>
            <p:cNvSpPr/>
            <p:nvPr/>
          </p:nvSpPr>
          <p:spPr>
            <a:xfrm>
              <a:off x="2179954" y="987577"/>
              <a:ext cx="8881110" cy="392430"/>
            </a:xfrm>
            <a:custGeom>
              <a:avLst/>
              <a:gdLst/>
              <a:ahLst/>
              <a:cxnLst/>
              <a:rect l="l" t="t" r="r" b="b"/>
              <a:pathLst>
                <a:path w="8881110" h="392430">
                  <a:moveTo>
                    <a:pt x="0" y="391896"/>
                  </a:moveTo>
                  <a:lnTo>
                    <a:pt x="8880729" y="391896"/>
                  </a:lnTo>
                  <a:lnTo>
                    <a:pt x="8880729" y="0"/>
                  </a:lnTo>
                  <a:lnTo>
                    <a:pt x="0" y="0"/>
                  </a:lnTo>
                  <a:lnTo>
                    <a:pt x="0" y="391896"/>
                  </a:lnTo>
                  <a:close/>
                </a:path>
              </a:pathLst>
            </a:custGeom>
            <a:ln w="25400">
              <a:solidFill>
                <a:srgbClr val="24548F"/>
              </a:solidFill>
            </a:ln>
          </p:spPr>
          <p:txBody>
            <a:bodyPr wrap="square" lIns="0" tIns="0" rIns="0" bIns="0" rtlCol="0"/>
            <a:lstStyle/>
            <a:p>
              <a:endParaRPr/>
            </a:p>
          </p:txBody>
        </p:sp>
        <p:sp>
          <p:nvSpPr>
            <p:cNvPr id="10" name="object 10"/>
            <p:cNvSpPr/>
            <p:nvPr/>
          </p:nvSpPr>
          <p:spPr>
            <a:xfrm>
              <a:off x="2179954" y="1625752"/>
              <a:ext cx="8881110" cy="601345"/>
            </a:xfrm>
            <a:custGeom>
              <a:avLst/>
              <a:gdLst/>
              <a:ahLst/>
              <a:cxnLst/>
              <a:rect l="l" t="t" r="r" b="b"/>
              <a:pathLst>
                <a:path w="8881110" h="601344">
                  <a:moveTo>
                    <a:pt x="8880729" y="0"/>
                  </a:moveTo>
                  <a:lnTo>
                    <a:pt x="0" y="0"/>
                  </a:lnTo>
                  <a:lnTo>
                    <a:pt x="0" y="600938"/>
                  </a:lnTo>
                  <a:lnTo>
                    <a:pt x="8880729" y="600938"/>
                  </a:lnTo>
                  <a:lnTo>
                    <a:pt x="8880729" y="0"/>
                  </a:lnTo>
                  <a:close/>
                </a:path>
              </a:pathLst>
            </a:custGeom>
            <a:solidFill>
              <a:srgbClr val="E9E1D5"/>
            </a:solidFill>
          </p:spPr>
          <p:txBody>
            <a:bodyPr wrap="square" lIns="0" tIns="0" rIns="0" bIns="0" rtlCol="0"/>
            <a:lstStyle/>
            <a:p>
              <a:endParaRPr/>
            </a:p>
          </p:txBody>
        </p:sp>
        <p:sp>
          <p:nvSpPr>
            <p:cNvPr id="11" name="object 11"/>
            <p:cNvSpPr/>
            <p:nvPr/>
          </p:nvSpPr>
          <p:spPr>
            <a:xfrm>
              <a:off x="2179954" y="1625752"/>
              <a:ext cx="8881110" cy="601345"/>
            </a:xfrm>
            <a:custGeom>
              <a:avLst/>
              <a:gdLst/>
              <a:ahLst/>
              <a:cxnLst/>
              <a:rect l="l" t="t" r="r" b="b"/>
              <a:pathLst>
                <a:path w="8881110" h="601344">
                  <a:moveTo>
                    <a:pt x="0" y="600938"/>
                  </a:moveTo>
                  <a:lnTo>
                    <a:pt x="8880729" y="600938"/>
                  </a:lnTo>
                  <a:lnTo>
                    <a:pt x="8880729" y="0"/>
                  </a:lnTo>
                  <a:lnTo>
                    <a:pt x="0" y="0"/>
                  </a:lnTo>
                  <a:lnTo>
                    <a:pt x="0" y="600938"/>
                  </a:lnTo>
                  <a:close/>
                </a:path>
              </a:pathLst>
            </a:custGeom>
            <a:ln w="25400">
              <a:solidFill>
                <a:srgbClr val="24548F"/>
              </a:solidFill>
            </a:ln>
          </p:spPr>
          <p:txBody>
            <a:bodyPr wrap="square" lIns="0" tIns="0" rIns="0" bIns="0" rtlCol="0"/>
            <a:lstStyle/>
            <a:p>
              <a:endParaRPr/>
            </a:p>
          </p:txBody>
        </p:sp>
        <p:sp>
          <p:nvSpPr>
            <p:cNvPr id="12" name="object 12"/>
            <p:cNvSpPr/>
            <p:nvPr/>
          </p:nvSpPr>
          <p:spPr>
            <a:xfrm>
              <a:off x="2179954" y="2472969"/>
              <a:ext cx="8881110" cy="601345"/>
            </a:xfrm>
            <a:custGeom>
              <a:avLst/>
              <a:gdLst/>
              <a:ahLst/>
              <a:cxnLst/>
              <a:rect l="l" t="t" r="r" b="b"/>
              <a:pathLst>
                <a:path w="8881110" h="601344">
                  <a:moveTo>
                    <a:pt x="8880729" y="0"/>
                  </a:moveTo>
                  <a:lnTo>
                    <a:pt x="0" y="0"/>
                  </a:lnTo>
                  <a:lnTo>
                    <a:pt x="0" y="600938"/>
                  </a:lnTo>
                  <a:lnTo>
                    <a:pt x="8880729" y="600938"/>
                  </a:lnTo>
                  <a:lnTo>
                    <a:pt x="8880729" y="0"/>
                  </a:lnTo>
                  <a:close/>
                </a:path>
              </a:pathLst>
            </a:custGeom>
            <a:solidFill>
              <a:srgbClr val="E9E1D5"/>
            </a:solidFill>
          </p:spPr>
          <p:txBody>
            <a:bodyPr wrap="square" lIns="0" tIns="0" rIns="0" bIns="0" rtlCol="0"/>
            <a:lstStyle/>
            <a:p>
              <a:endParaRPr/>
            </a:p>
          </p:txBody>
        </p:sp>
        <p:sp>
          <p:nvSpPr>
            <p:cNvPr id="13" name="object 13"/>
            <p:cNvSpPr/>
            <p:nvPr/>
          </p:nvSpPr>
          <p:spPr>
            <a:xfrm>
              <a:off x="2179954" y="2472969"/>
              <a:ext cx="8881110" cy="601345"/>
            </a:xfrm>
            <a:custGeom>
              <a:avLst/>
              <a:gdLst/>
              <a:ahLst/>
              <a:cxnLst/>
              <a:rect l="l" t="t" r="r" b="b"/>
              <a:pathLst>
                <a:path w="8881110" h="601344">
                  <a:moveTo>
                    <a:pt x="0" y="600938"/>
                  </a:moveTo>
                  <a:lnTo>
                    <a:pt x="8880729" y="600938"/>
                  </a:lnTo>
                  <a:lnTo>
                    <a:pt x="8880729" y="0"/>
                  </a:lnTo>
                  <a:lnTo>
                    <a:pt x="0" y="0"/>
                  </a:lnTo>
                  <a:lnTo>
                    <a:pt x="0" y="600938"/>
                  </a:lnTo>
                  <a:close/>
                </a:path>
              </a:pathLst>
            </a:custGeom>
            <a:ln w="25400">
              <a:solidFill>
                <a:srgbClr val="24548F"/>
              </a:solidFill>
            </a:ln>
          </p:spPr>
          <p:txBody>
            <a:bodyPr wrap="square" lIns="0" tIns="0" rIns="0" bIns="0" rtlCol="0"/>
            <a:lstStyle/>
            <a:p>
              <a:endParaRPr/>
            </a:p>
          </p:txBody>
        </p:sp>
      </p:grpSp>
      <p:sp>
        <p:nvSpPr>
          <p:cNvPr id="14" name="object 14"/>
          <p:cNvSpPr txBox="1"/>
          <p:nvPr/>
        </p:nvSpPr>
        <p:spPr>
          <a:xfrm>
            <a:off x="2180335" y="992505"/>
            <a:ext cx="8882380" cy="1921510"/>
          </a:xfrm>
          <a:prstGeom prst="rect">
            <a:avLst/>
          </a:prstGeom>
        </p:spPr>
        <p:txBody>
          <a:bodyPr vert="horz" wrap="square" lIns="0" tIns="13335" rIns="0" bIns="0" rtlCol="0">
            <a:spAutoFit/>
          </a:bodyPr>
          <a:lstStyle/>
          <a:p>
            <a:pPr algn="ctr">
              <a:lnSpc>
                <a:spcPct val="100000"/>
              </a:lnSpc>
              <a:spcBef>
                <a:spcPts val="105"/>
              </a:spcBef>
            </a:pPr>
            <a:r>
              <a:rPr sz="2000" dirty="0">
                <a:solidFill>
                  <a:srgbClr val="03499E"/>
                </a:solidFill>
                <a:latin typeface="Times New Roman"/>
                <a:cs typeface="Times New Roman"/>
              </a:rPr>
              <a:t>Kinh</a:t>
            </a:r>
            <a:r>
              <a:rPr sz="2000" spc="-10" dirty="0">
                <a:solidFill>
                  <a:srgbClr val="03499E"/>
                </a:solidFill>
                <a:latin typeface="Times New Roman"/>
                <a:cs typeface="Times New Roman"/>
              </a:rPr>
              <a:t> </a:t>
            </a:r>
            <a:r>
              <a:rPr sz="2000" dirty="0">
                <a:solidFill>
                  <a:srgbClr val="03499E"/>
                </a:solidFill>
                <a:latin typeface="Times New Roman"/>
                <a:cs typeface="Times New Roman"/>
              </a:rPr>
              <a:t>nghiệm</a:t>
            </a:r>
            <a:r>
              <a:rPr sz="2000" spc="-20" dirty="0">
                <a:solidFill>
                  <a:srgbClr val="03499E"/>
                </a:solidFill>
                <a:latin typeface="Times New Roman"/>
                <a:cs typeface="Times New Roman"/>
              </a:rPr>
              <a:t> </a:t>
            </a:r>
            <a:r>
              <a:rPr sz="2000" dirty="0">
                <a:solidFill>
                  <a:srgbClr val="03499E"/>
                </a:solidFill>
                <a:latin typeface="Times New Roman"/>
                <a:cs typeface="Times New Roman"/>
              </a:rPr>
              <a:t>và</a:t>
            </a:r>
            <a:r>
              <a:rPr sz="2000" spc="-10" dirty="0">
                <a:solidFill>
                  <a:srgbClr val="03499E"/>
                </a:solidFill>
                <a:latin typeface="Times New Roman"/>
                <a:cs typeface="Times New Roman"/>
              </a:rPr>
              <a:t> </a:t>
            </a:r>
            <a:r>
              <a:rPr sz="2000" dirty="0">
                <a:solidFill>
                  <a:srgbClr val="03499E"/>
                </a:solidFill>
                <a:latin typeface="Times New Roman"/>
                <a:cs typeface="Times New Roman"/>
              </a:rPr>
              <a:t>năng</a:t>
            </a:r>
            <a:r>
              <a:rPr sz="2000" spc="-25" dirty="0">
                <a:solidFill>
                  <a:srgbClr val="03499E"/>
                </a:solidFill>
                <a:latin typeface="Times New Roman"/>
                <a:cs typeface="Times New Roman"/>
              </a:rPr>
              <a:t> </a:t>
            </a:r>
            <a:r>
              <a:rPr sz="2000" dirty="0">
                <a:solidFill>
                  <a:srgbClr val="03499E"/>
                </a:solidFill>
                <a:latin typeface="Times New Roman"/>
                <a:cs typeface="Times New Roman"/>
              </a:rPr>
              <a:t>lực</a:t>
            </a:r>
            <a:r>
              <a:rPr sz="2000" spc="-5" dirty="0">
                <a:solidFill>
                  <a:srgbClr val="03499E"/>
                </a:solidFill>
                <a:latin typeface="Times New Roman"/>
                <a:cs typeface="Times New Roman"/>
              </a:rPr>
              <a:t> </a:t>
            </a:r>
            <a:r>
              <a:rPr sz="2000" dirty="0">
                <a:solidFill>
                  <a:srgbClr val="03499E"/>
                </a:solidFill>
                <a:latin typeface="Times New Roman"/>
                <a:cs typeface="Times New Roman"/>
              </a:rPr>
              <a:t>nhà</a:t>
            </a:r>
            <a:r>
              <a:rPr sz="2000" spc="-10" dirty="0">
                <a:solidFill>
                  <a:srgbClr val="03499E"/>
                </a:solidFill>
                <a:latin typeface="Times New Roman"/>
                <a:cs typeface="Times New Roman"/>
              </a:rPr>
              <a:t> </a:t>
            </a:r>
            <a:r>
              <a:rPr sz="2000" dirty="0">
                <a:solidFill>
                  <a:srgbClr val="03499E"/>
                </a:solidFill>
                <a:latin typeface="Times New Roman"/>
                <a:cs typeface="Times New Roman"/>
              </a:rPr>
              <a:t>thầu:</a:t>
            </a:r>
            <a:r>
              <a:rPr sz="2000" spc="-5" dirty="0">
                <a:solidFill>
                  <a:srgbClr val="03499E"/>
                </a:solidFill>
                <a:latin typeface="Times New Roman"/>
                <a:cs typeface="Times New Roman"/>
              </a:rPr>
              <a:t> </a:t>
            </a:r>
            <a:r>
              <a:rPr sz="2000" dirty="0">
                <a:solidFill>
                  <a:srgbClr val="03499E"/>
                </a:solidFill>
                <a:latin typeface="Times New Roman"/>
                <a:cs typeface="Times New Roman"/>
              </a:rPr>
              <a:t>từ</a:t>
            </a:r>
            <a:r>
              <a:rPr sz="2000" spc="-10" dirty="0">
                <a:solidFill>
                  <a:srgbClr val="03499E"/>
                </a:solidFill>
                <a:latin typeface="Times New Roman"/>
                <a:cs typeface="Times New Roman"/>
              </a:rPr>
              <a:t> </a:t>
            </a:r>
            <a:r>
              <a:rPr sz="2000" dirty="0">
                <a:solidFill>
                  <a:srgbClr val="03499E"/>
                </a:solidFill>
                <a:latin typeface="Times New Roman"/>
                <a:cs typeface="Times New Roman"/>
              </a:rPr>
              <a:t>0%</a:t>
            </a:r>
            <a:r>
              <a:rPr sz="2000" spc="5" dirty="0">
                <a:solidFill>
                  <a:srgbClr val="03499E"/>
                </a:solidFill>
                <a:latin typeface="Times New Roman"/>
                <a:cs typeface="Times New Roman"/>
              </a:rPr>
              <a:t> </a:t>
            </a:r>
            <a:r>
              <a:rPr sz="2000" dirty="0">
                <a:solidFill>
                  <a:srgbClr val="03499E"/>
                </a:solidFill>
                <a:latin typeface="Times New Roman"/>
                <a:cs typeface="Times New Roman"/>
              </a:rPr>
              <a:t>đến</a:t>
            </a:r>
            <a:r>
              <a:rPr sz="2000" spc="-10" dirty="0">
                <a:solidFill>
                  <a:srgbClr val="03499E"/>
                </a:solidFill>
                <a:latin typeface="Times New Roman"/>
                <a:cs typeface="Times New Roman"/>
              </a:rPr>
              <a:t> </a:t>
            </a:r>
            <a:r>
              <a:rPr sz="2000" dirty="0">
                <a:solidFill>
                  <a:srgbClr val="03499E"/>
                </a:solidFill>
                <a:latin typeface="Times New Roman"/>
                <a:cs typeface="Times New Roman"/>
              </a:rPr>
              <a:t>15%</a:t>
            </a:r>
            <a:r>
              <a:rPr sz="2000" spc="-25" dirty="0">
                <a:solidFill>
                  <a:srgbClr val="03499E"/>
                </a:solidFill>
                <a:latin typeface="Times New Roman"/>
                <a:cs typeface="Times New Roman"/>
              </a:rPr>
              <a:t> </a:t>
            </a:r>
            <a:r>
              <a:rPr sz="2000" dirty="0">
                <a:solidFill>
                  <a:srgbClr val="03499E"/>
                </a:solidFill>
                <a:latin typeface="Times New Roman"/>
                <a:cs typeface="Times New Roman"/>
              </a:rPr>
              <a:t>tổng</a:t>
            </a:r>
            <a:r>
              <a:rPr sz="2000" spc="-10" dirty="0">
                <a:solidFill>
                  <a:srgbClr val="03499E"/>
                </a:solidFill>
                <a:latin typeface="Times New Roman"/>
                <a:cs typeface="Times New Roman"/>
              </a:rPr>
              <a:t> </a:t>
            </a:r>
            <a:r>
              <a:rPr sz="2000" dirty="0">
                <a:solidFill>
                  <a:srgbClr val="03499E"/>
                </a:solidFill>
                <a:latin typeface="Times New Roman"/>
                <a:cs typeface="Times New Roman"/>
              </a:rPr>
              <a:t>số </a:t>
            </a:r>
            <a:r>
              <a:rPr sz="2000" spc="-20" dirty="0">
                <a:solidFill>
                  <a:srgbClr val="03499E"/>
                </a:solidFill>
                <a:latin typeface="Times New Roman"/>
                <a:cs typeface="Times New Roman"/>
              </a:rPr>
              <a:t>điểm</a:t>
            </a:r>
            <a:endParaRPr sz="2000">
              <a:latin typeface="Times New Roman"/>
              <a:cs typeface="Times New Roman"/>
            </a:endParaRPr>
          </a:p>
          <a:p>
            <a:pPr>
              <a:lnSpc>
                <a:spcPct val="100000"/>
              </a:lnSpc>
              <a:spcBef>
                <a:spcPts val="450"/>
              </a:spcBef>
            </a:pPr>
            <a:endParaRPr sz="2000">
              <a:latin typeface="Times New Roman"/>
              <a:cs typeface="Times New Roman"/>
            </a:endParaRPr>
          </a:p>
          <a:p>
            <a:pPr marL="12700" marR="5080">
              <a:lnSpc>
                <a:spcPts val="2080"/>
              </a:lnSpc>
            </a:pPr>
            <a:r>
              <a:rPr sz="2000" b="1" i="1" dirty="0">
                <a:solidFill>
                  <a:srgbClr val="03499E"/>
                </a:solidFill>
                <a:latin typeface="Times New Roman"/>
                <a:cs typeface="Times New Roman"/>
              </a:rPr>
              <a:t>Uy</a:t>
            </a:r>
            <a:r>
              <a:rPr sz="2000" b="1" i="1" spc="80" dirty="0">
                <a:solidFill>
                  <a:srgbClr val="03499E"/>
                </a:solidFill>
                <a:latin typeface="Times New Roman"/>
                <a:cs typeface="Times New Roman"/>
              </a:rPr>
              <a:t> </a:t>
            </a:r>
            <a:r>
              <a:rPr sz="2000" b="1" i="1" dirty="0">
                <a:solidFill>
                  <a:srgbClr val="03499E"/>
                </a:solidFill>
                <a:latin typeface="Times New Roman"/>
                <a:cs typeface="Times New Roman"/>
              </a:rPr>
              <a:t>tín</a:t>
            </a:r>
            <a:r>
              <a:rPr sz="2000" b="1" i="1" spc="80" dirty="0">
                <a:solidFill>
                  <a:srgbClr val="03499E"/>
                </a:solidFill>
                <a:latin typeface="Times New Roman"/>
                <a:cs typeface="Times New Roman"/>
              </a:rPr>
              <a:t> </a:t>
            </a:r>
            <a:r>
              <a:rPr sz="2000" b="1" i="1" dirty="0">
                <a:solidFill>
                  <a:srgbClr val="03499E"/>
                </a:solidFill>
                <a:latin typeface="Times New Roman"/>
                <a:cs typeface="Times New Roman"/>
              </a:rPr>
              <a:t>của</a:t>
            </a:r>
            <a:r>
              <a:rPr sz="2000" b="1" i="1" spc="75" dirty="0">
                <a:solidFill>
                  <a:srgbClr val="03499E"/>
                </a:solidFill>
                <a:latin typeface="Times New Roman"/>
                <a:cs typeface="Times New Roman"/>
              </a:rPr>
              <a:t> </a:t>
            </a:r>
            <a:r>
              <a:rPr sz="2000" b="1" i="1" dirty="0">
                <a:solidFill>
                  <a:srgbClr val="03499E"/>
                </a:solidFill>
                <a:latin typeface="Times New Roman"/>
                <a:cs typeface="Times New Roman"/>
              </a:rPr>
              <a:t>nhà</a:t>
            </a:r>
            <a:r>
              <a:rPr sz="2000" b="1" i="1" spc="95" dirty="0">
                <a:solidFill>
                  <a:srgbClr val="03499E"/>
                </a:solidFill>
                <a:latin typeface="Times New Roman"/>
                <a:cs typeface="Times New Roman"/>
              </a:rPr>
              <a:t> </a:t>
            </a:r>
            <a:r>
              <a:rPr sz="2000" b="1" i="1" dirty="0">
                <a:solidFill>
                  <a:srgbClr val="03499E"/>
                </a:solidFill>
                <a:latin typeface="Times New Roman"/>
                <a:cs typeface="Times New Roman"/>
              </a:rPr>
              <a:t>thầu</a:t>
            </a:r>
            <a:r>
              <a:rPr sz="2000" b="1" i="1" spc="80" dirty="0">
                <a:solidFill>
                  <a:srgbClr val="03499E"/>
                </a:solidFill>
                <a:latin typeface="Times New Roman"/>
                <a:cs typeface="Times New Roman"/>
              </a:rPr>
              <a:t> </a:t>
            </a:r>
            <a:r>
              <a:rPr sz="2000" b="1" i="1" dirty="0">
                <a:solidFill>
                  <a:srgbClr val="03499E"/>
                </a:solidFill>
                <a:latin typeface="Times New Roman"/>
                <a:cs typeface="Times New Roman"/>
              </a:rPr>
              <a:t>thông</a:t>
            </a:r>
            <a:r>
              <a:rPr sz="2000" b="1" i="1" spc="80" dirty="0">
                <a:solidFill>
                  <a:srgbClr val="03499E"/>
                </a:solidFill>
                <a:latin typeface="Times New Roman"/>
                <a:cs typeface="Times New Roman"/>
              </a:rPr>
              <a:t> </a:t>
            </a:r>
            <a:r>
              <a:rPr sz="2000" b="1" i="1" dirty="0">
                <a:solidFill>
                  <a:srgbClr val="03499E"/>
                </a:solidFill>
                <a:latin typeface="Times New Roman"/>
                <a:cs typeface="Times New Roman"/>
              </a:rPr>
              <a:t>qua</a:t>
            </a:r>
            <a:r>
              <a:rPr sz="2000" b="1" i="1" spc="85" dirty="0">
                <a:solidFill>
                  <a:srgbClr val="03499E"/>
                </a:solidFill>
                <a:latin typeface="Times New Roman"/>
                <a:cs typeface="Times New Roman"/>
              </a:rPr>
              <a:t> </a:t>
            </a:r>
            <a:r>
              <a:rPr sz="2000" b="1" i="1" dirty="0">
                <a:solidFill>
                  <a:srgbClr val="03499E"/>
                </a:solidFill>
                <a:latin typeface="Times New Roman"/>
                <a:cs typeface="Times New Roman"/>
              </a:rPr>
              <a:t>việc</a:t>
            </a:r>
            <a:r>
              <a:rPr sz="2000" b="1" i="1" spc="75" dirty="0">
                <a:solidFill>
                  <a:srgbClr val="03499E"/>
                </a:solidFill>
                <a:latin typeface="Times New Roman"/>
                <a:cs typeface="Times New Roman"/>
              </a:rPr>
              <a:t> </a:t>
            </a:r>
            <a:r>
              <a:rPr sz="2000" b="1" i="1" dirty="0">
                <a:solidFill>
                  <a:srgbClr val="03499E"/>
                </a:solidFill>
                <a:latin typeface="Times New Roman"/>
                <a:cs typeface="Times New Roman"/>
              </a:rPr>
              <a:t>tham</a:t>
            </a:r>
            <a:r>
              <a:rPr sz="2000" b="1" i="1" spc="70" dirty="0">
                <a:solidFill>
                  <a:srgbClr val="03499E"/>
                </a:solidFill>
                <a:latin typeface="Times New Roman"/>
                <a:cs typeface="Times New Roman"/>
              </a:rPr>
              <a:t> </a:t>
            </a:r>
            <a:r>
              <a:rPr sz="2000" b="1" i="1" dirty="0">
                <a:solidFill>
                  <a:srgbClr val="03499E"/>
                </a:solidFill>
                <a:latin typeface="Times New Roman"/>
                <a:cs typeface="Times New Roman"/>
              </a:rPr>
              <a:t>dự</a:t>
            </a:r>
            <a:r>
              <a:rPr sz="2000" b="1" i="1" spc="75" dirty="0">
                <a:solidFill>
                  <a:srgbClr val="03499E"/>
                </a:solidFill>
                <a:latin typeface="Times New Roman"/>
                <a:cs typeface="Times New Roman"/>
              </a:rPr>
              <a:t> </a:t>
            </a:r>
            <a:r>
              <a:rPr sz="2000" b="1" i="1" dirty="0">
                <a:solidFill>
                  <a:srgbClr val="03499E"/>
                </a:solidFill>
                <a:latin typeface="Times New Roman"/>
                <a:cs typeface="Times New Roman"/>
              </a:rPr>
              <a:t>thầu,</a:t>
            </a:r>
            <a:r>
              <a:rPr sz="2000" b="1" i="1" spc="70" dirty="0">
                <a:solidFill>
                  <a:srgbClr val="03499E"/>
                </a:solidFill>
                <a:latin typeface="Times New Roman"/>
                <a:cs typeface="Times New Roman"/>
              </a:rPr>
              <a:t> </a:t>
            </a:r>
            <a:r>
              <a:rPr sz="2000" b="1" i="1" dirty="0">
                <a:solidFill>
                  <a:srgbClr val="03499E"/>
                </a:solidFill>
                <a:latin typeface="Times New Roman"/>
                <a:cs typeface="Times New Roman"/>
              </a:rPr>
              <a:t>kết</a:t>
            </a:r>
            <a:r>
              <a:rPr sz="2000" b="1" i="1" spc="70" dirty="0">
                <a:solidFill>
                  <a:srgbClr val="03499E"/>
                </a:solidFill>
                <a:latin typeface="Times New Roman"/>
                <a:cs typeface="Times New Roman"/>
              </a:rPr>
              <a:t> </a:t>
            </a:r>
            <a:r>
              <a:rPr sz="2000" b="1" i="1" dirty="0">
                <a:solidFill>
                  <a:srgbClr val="03499E"/>
                </a:solidFill>
                <a:latin typeface="Times New Roman"/>
                <a:cs typeface="Times New Roman"/>
              </a:rPr>
              <a:t>quả</a:t>
            </a:r>
            <a:r>
              <a:rPr sz="2000" b="1" i="1" spc="90" dirty="0">
                <a:solidFill>
                  <a:srgbClr val="03499E"/>
                </a:solidFill>
                <a:latin typeface="Times New Roman"/>
                <a:cs typeface="Times New Roman"/>
              </a:rPr>
              <a:t> </a:t>
            </a:r>
            <a:r>
              <a:rPr sz="2000" b="1" i="1" dirty="0">
                <a:solidFill>
                  <a:srgbClr val="03499E"/>
                </a:solidFill>
                <a:latin typeface="Times New Roman"/>
                <a:cs typeface="Times New Roman"/>
              </a:rPr>
              <a:t>thực</a:t>
            </a:r>
            <a:r>
              <a:rPr sz="2000" b="1" i="1" spc="65" dirty="0">
                <a:solidFill>
                  <a:srgbClr val="03499E"/>
                </a:solidFill>
                <a:latin typeface="Times New Roman"/>
                <a:cs typeface="Times New Roman"/>
              </a:rPr>
              <a:t> </a:t>
            </a:r>
            <a:r>
              <a:rPr sz="2000" b="1" i="1" dirty="0">
                <a:solidFill>
                  <a:srgbClr val="03499E"/>
                </a:solidFill>
                <a:latin typeface="Times New Roman"/>
                <a:cs typeface="Times New Roman"/>
              </a:rPr>
              <a:t>hiện</a:t>
            </a:r>
            <a:r>
              <a:rPr sz="2000" b="1" i="1" spc="75" dirty="0">
                <a:solidFill>
                  <a:srgbClr val="03499E"/>
                </a:solidFill>
                <a:latin typeface="Times New Roman"/>
                <a:cs typeface="Times New Roman"/>
              </a:rPr>
              <a:t> </a:t>
            </a:r>
            <a:r>
              <a:rPr sz="2000" b="1" i="1" dirty="0">
                <a:solidFill>
                  <a:srgbClr val="03499E"/>
                </a:solidFill>
                <a:latin typeface="Times New Roman"/>
                <a:cs typeface="Times New Roman"/>
              </a:rPr>
              <a:t>hợp</a:t>
            </a:r>
            <a:r>
              <a:rPr sz="2000" b="1" i="1" spc="75" dirty="0">
                <a:solidFill>
                  <a:srgbClr val="03499E"/>
                </a:solidFill>
                <a:latin typeface="Times New Roman"/>
                <a:cs typeface="Times New Roman"/>
              </a:rPr>
              <a:t> </a:t>
            </a:r>
            <a:r>
              <a:rPr sz="2000" b="1" i="1" dirty="0">
                <a:solidFill>
                  <a:srgbClr val="03499E"/>
                </a:solidFill>
                <a:latin typeface="Times New Roman"/>
                <a:cs typeface="Times New Roman"/>
              </a:rPr>
              <a:t>đồng</a:t>
            </a:r>
            <a:r>
              <a:rPr sz="2000" b="1" i="1" spc="80" dirty="0">
                <a:solidFill>
                  <a:srgbClr val="03499E"/>
                </a:solidFill>
                <a:latin typeface="Times New Roman"/>
                <a:cs typeface="Times New Roman"/>
              </a:rPr>
              <a:t> </a:t>
            </a:r>
            <a:r>
              <a:rPr sz="2000" b="1" i="1" spc="-25" dirty="0">
                <a:solidFill>
                  <a:srgbClr val="03499E"/>
                </a:solidFill>
                <a:latin typeface="Times New Roman"/>
                <a:cs typeface="Times New Roman"/>
              </a:rPr>
              <a:t>của </a:t>
            </a:r>
            <a:r>
              <a:rPr sz="2000" b="1" i="1" dirty="0">
                <a:solidFill>
                  <a:srgbClr val="03499E"/>
                </a:solidFill>
                <a:latin typeface="Times New Roman"/>
                <a:cs typeface="Times New Roman"/>
              </a:rPr>
              <a:t>nhà</a:t>
            </a:r>
            <a:r>
              <a:rPr sz="2000" b="1" i="1" spc="-20" dirty="0">
                <a:solidFill>
                  <a:srgbClr val="03499E"/>
                </a:solidFill>
                <a:latin typeface="Times New Roman"/>
                <a:cs typeface="Times New Roman"/>
              </a:rPr>
              <a:t> </a:t>
            </a:r>
            <a:r>
              <a:rPr sz="2000" b="1" i="1" dirty="0">
                <a:solidFill>
                  <a:srgbClr val="03499E"/>
                </a:solidFill>
                <a:latin typeface="Times New Roman"/>
                <a:cs typeface="Times New Roman"/>
              </a:rPr>
              <a:t>thầu</a:t>
            </a:r>
            <a:r>
              <a:rPr sz="2000" b="1" i="1" spc="-5" dirty="0">
                <a:solidFill>
                  <a:srgbClr val="03499E"/>
                </a:solidFill>
                <a:latin typeface="Times New Roman"/>
                <a:cs typeface="Times New Roman"/>
              </a:rPr>
              <a:t> </a:t>
            </a:r>
            <a:r>
              <a:rPr sz="2000" b="1" i="1" dirty="0">
                <a:solidFill>
                  <a:srgbClr val="03499E"/>
                </a:solidFill>
                <a:latin typeface="Times New Roman"/>
                <a:cs typeface="Times New Roman"/>
              </a:rPr>
              <a:t>:</a:t>
            </a:r>
            <a:r>
              <a:rPr sz="2000" b="1" i="1" spc="-5" dirty="0">
                <a:solidFill>
                  <a:srgbClr val="03499E"/>
                </a:solidFill>
                <a:latin typeface="Times New Roman"/>
                <a:cs typeface="Times New Roman"/>
              </a:rPr>
              <a:t> </a:t>
            </a:r>
            <a:r>
              <a:rPr sz="2000" b="1" i="1" dirty="0">
                <a:solidFill>
                  <a:srgbClr val="03499E"/>
                </a:solidFill>
                <a:latin typeface="Times New Roman"/>
                <a:cs typeface="Times New Roman"/>
              </a:rPr>
              <a:t>5%</a:t>
            </a:r>
            <a:r>
              <a:rPr sz="2000" b="1" i="1" spc="-15" dirty="0">
                <a:solidFill>
                  <a:srgbClr val="03499E"/>
                </a:solidFill>
                <a:latin typeface="Times New Roman"/>
                <a:cs typeface="Times New Roman"/>
              </a:rPr>
              <a:t> </a:t>
            </a:r>
            <a:r>
              <a:rPr sz="2000" b="1" i="1" dirty="0">
                <a:solidFill>
                  <a:srgbClr val="03499E"/>
                </a:solidFill>
                <a:latin typeface="Times New Roman"/>
                <a:cs typeface="Times New Roman"/>
              </a:rPr>
              <a:t>tổng</a:t>
            </a:r>
            <a:r>
              <a:rPr sz="2000" b="1" i="1" spc="-15" dirty="0">
                <a:solidFill>
                  <a:srgbClr val="03499E"/>
                </a:solidFill>
                <a:latin typeface="Times New Roman"/>
                <a:cs typeface="Times New Roman"/>
              </a:rPr>
              <a:t> </a:t>
            </a:r>
            <a:r>
              <a:rPr sz="2000" b="1" i="1" dirty="0">
                <a:solidFill>
                  <a:srgbClr val="03499E"/>
                </a:solidFill>
                <a:latin typeface="Times New Roman"/>
                <a:cs typeface="Times New Roman"/>
              </a:rPr>
              <a:t>số</a:t>
            </a:r>
            <a:r>
              <a:rPr sz="2000" b="1" i="1" spc="-5" dirty="0">
                <a:solidFill>
                  <a:srgbClr val="03499E"/>
                </a:solidFill>
                <a:latin typeface="Times New Roman"/>
                <a:cs typeface="Times New Roman"/>
              </a:rPr>
              <a:t> </a:t>
            </a:r>
            <a:r>
              <a:rPr sz="2000" b="1" i="1" spc="-20" dirty="0">
                <a:solidFill>
                  <a:srgbClr val="03499E"/>
                </a:solidFill>
                <a:latin typeface="Times New Roman"/>
                <a:cs typeface="Times New Roman"/>
              </a:rPr>
              <a:t>điểm</a:t>
            </a:r>
            <a:endParaRPr sz="2000">
              <a:latin typeface="Times New Roman"/>
              <a:cs typeface="Times New Roman"/>
            </a:endParaRPr>
          </a:p>
          <a:p>
            <a:pPr>
              <a:lnSpc>
                <a:spcPct val="100000"/>
              </a:lnSpc>
              <a:spcBef>
                <a:spcPts val="910"/>
              </a:spcBef>
            </a:pPr>
            <a:endParaRPr sz="2000">
              <a:latin typeface="Times New Roman"/>
              <a:cs typeface="Times New Roman"/>
            </a:endParaRPr>
          </a:p>
          <a:p>
            <a:pPr algn="ctr">
              <a:lnSpc>
                <a:spcPct val="100000"/>
              </a:lnSpc>
            </a:pPr>
            <a:r>
              <a:rPr sz="2000" dirty="0">
                <a:solidFill>
                  <a:srgbClr val="03499E"/>
                </a:solidFill>
                <a:latin typeface="Times New Roman"/>
                <a:cs typeface="Times New Roman"/>
              </a:rPr>
              <a:t>Giải</a:t>
            </a:r>
            <a:r>
              <a:rPr sz="2000" spc="-5" dirty="0">
                <a:solidFill>
                  <a:srgbClr val="03499E"/>
                </a:solidFill>
                <a:latin typeface="Times New Roman"/>
                <a:cs typeface="Times New Roman"/>
              </a:rPr>
              <a:t> </a:t>
            </a:r>
            <a:r>
              <a:rPr sz="2000" dirty="0">
                <a:solidFill>
                  <a:srgbClr val="03499E"/>
                </a:solidFill>
                <a:latin typeface="Times New Roman"/>
                <a:cs typeface="Times New Roman"/>
              </a:rPr>
              <a:t>pháp</a:t>
            </a:r>
            <a:r>
              <a:rPr sz="2000" spc="-25" dirty="0">
                <a:solidFill>
                  <a:srgbClr val="03499E"/>
                </a:solidFill>
                <a:latin typeface="Times New Roman"/>
                <a:cs typeface="Times New Roman"/>
              </a:rPr>
              <a:t> </a:t>
            </a:r>
            <a:r>
              <a:rPr sz="2000" dirty="0">
                <a:solidFill>
                  <a:srgbClr val="03499E"/>
                </a:solidFill>
                <a:latin typeface="Times New Roman"/>
                <a:cs typeface="Times New Roman"/>
              </a:rPr>
              <a:t>và phương</a:t>
            </a:r>
            <a:r>
              <a:rPr sz="2000" spc="-30" dirty="0">
                <a:solidFill>
                  <a:srgbClr val="03499E"/>
                </a:solidFill>
                <a:latin typeface="Times New Roman"/>
                <a:cs typeface="Times New Roman"/>
              </a:rPr>
              <a:t> </a:t>
            </a:r>
            <a:r>
              <a:rPr sz="2000" dirty="0">
                <a:solidFill>
                  <a:srgbClr val="03499E"/>
                </a:solidFill>
                <a:latin typeface="Times New Roman"/>
                <a:cs typeface="Times New Roman"/>
              </a:rPr>
              <a:t>pháp</a:t>
            </a:r>
            <a:r>
              <a:rPr sz="2000" spc="-25" dirty="0">
                <a:solidFill>
                  <a:srgbClr val="03499E"/>
                </a:solidFill>
                <a:latin typeface="Times New Roman"/>
                <a:cs typeface="Times New Roman"/>
              </a:rPr>
              <a:t> </a:t>
            </a:r>
            <a:r>
              <a:rPr sz="2000" dirty="0">
                <a:solidFill>
                  <a:srgbClr val="03499E"/>
                </a:solidFill>
                <a:latin typeface="Times New Roman"/>
                <a:cs typeface="Times New Roman"/>
              </a:rPr>
              <a:t>luận để</a:t>
            </a:r>
            <a:r>
              <a:rPr sz="2000" spc="-10" dirty="0">
                <a:solidFill>
                  <a:srgbClr val="03499E"/>
                </a:solidFill>
                <a:latin typeface="Times New Roman"/>
                <a:cs typeface="Times New Roman"/>
              </a:rPr>
              <a:t> </a:t>
            </a:r>
            <a:r>
              <a:rPr sz="2000" dirty="0">
                <a:solidFill>
                  <a:srgbClr val="03499E"/>
                </a:solidFill>
                <a:latin typeface="Times New Roman"/>
                <a:cs typeface="Times New Roman"/>
              </a:rPr>
              <a:t>thực</a:t>
            </a:r>
            <a:r>
              <a:rPr sz="2000" spc="-25" dirty="0">
                <a:solidFill>
                  <a:srgbClr val="03499E"/>
                </a:solidFill>
                <a:latin typeface="Times New Roman"/>
                <a:cs typeface="Times New Roman"/>
              </a:rPr>
              <a:t> </a:t>
            </a:r>
            <a:r>
              <a:rPr sz="2000" dirty="0">
                <a:solidFill>
                  <a:srgbClr val="03499E"/>
                </a:solidFill>
                <a:latin typeface="Times New Roman"/>
                <a:cs typeface="Times New Roman"/>
              </a:rPr>
              <a:t>hiện</a:t>
            </a:r>
            <a:r>
              <a:rPr sz="2000" spc="5" dirty="0">
                <a:solidFill>
                  <a:srgbClr val="03499E"/>
                </a:solidFill>
                <a:latin typeface="Times New Roman"/>
                <a:cs typeface="Times New Roman"/>
              </a:rPr>
              <a:t> </a:t>
            </a:r>
            <a:r>
              <a:rPr sz="2000" dirty="0">
                <a:solidFill>
                  <a:srgbClr val="03499E"/>
                </a:solidFill>
                <a:latin typeface="Times New Roman"/>
                <a:cs typeface="Times New Roman"/>
              </a:rPr>
              <a:t>gói</a:t>
            </a:r>
            <a:r>
              <a:rPr sz="2000" spc="-15" dirty="0">
                <a:solidFill>
                  <a:srgbClr val="03499E"/>
                </a:solidFill>
                <a:latin typeface="Times New Roman"/>
                <a:cs typeface="Times New Roman"/>
              </a:rPr>
              <a:t> </a:t>
            </a:r>
            <a:r>
              <a:rPr sz="2000" dirty="0">
                <a:solidFill>
                  <a:srgbClr val="03499E"/>
                </a:solidFill>
                <a:latin typeface="Times New Roman"/>
                <a:cs typeface="Times New Roman"/>
              </a:rPr>
              <a:t>thầu:</a:t>
            </a:r>
            <a:r>
              <a:rPr sz="2000" spc="-20" dirty="0">
                <a:solidFill>
                  <a:srgbClr val="03499E"/>
                </a:solidFill>
                <a:latin typeface="Times New Roman"/>
                <a:cs typeface="Times New Roman"/>
              </a:rPr>
              <a:t> </a:t>
            </a:r>
            <a:r>
              <a:rPr sz="2000" dirty="0">
                <a:solidFill>
                  <a:srgbClr val="03499E"/>
                </a:solidFill>
                <a:latin typeface="Times New Roman"/>
                <a:cs typeface="Times New Roman"/>
              </a:rPr>
              <a:t>từ 30%</a:t>
            </a:r>
            <a:r>
              <a:rPr sz="2000" spc="-15" dirty="0">
                <a:solidFill>
                  <a:srgbClr val="03499E"/>
                </a:solidFill>
                <a:latin typeface="Times New Roman"/>
                <a:cs typeface="Times New Roman"/>
              </a:rPr>
              <a:t> </a:t>
            </a:r>
            <a:r>
              <a:rPr sz="2000" dirty="0">
                <a:solidFill>
                  <a:srgbClr val="03499E"/>
                </a:solidFill>
                <a:latin typeface="Times New Roman"/>
                <a:cs typeface="Times New Roman"/>
              </a:rPr>
              <a:t>đến</a:t>
            </a:r>
            <a:r>
              <a:rPr sz="2000" spc="-10" dirty="0">
                <a:solidFill>
                  <a:srgbClr val="03499E"/>
                </a:solidFill>
                <a:latin typeface="Times New Roman"/>
                <a:cs typeface="Times New Roman"/>
              </a:rPr>
              <a:t> </a:t>
            </a:r>
            <a:r>
              <a:rPr sz="2000" dirty="0">
                <a:solidFill>
                  <a:srgbClr val="03499E"/>
                </a:solidFill>
                <a:latin typeface="Times New Roman"/>
                <a:cs typeface="Times New Roman"/>
              </a:rPr>
              <a:t>40%</a:t>
            </a:r>
            <a:r>
              <a:rPr sz="2000" spc="-25" dirty="0">
                <a:solidFill>
                  <a:srgbClr val="03499E"/>
                </a:solidFill>
                <a:latin typeface="Times New Roman"/>
                <a:cs typeface="Times New Roman"/>
              </a:rPr>
              <a:t> </a:t>
            </a:r>
            <a:r>
              <a:rPr sz="2000" dirty="0">
                <a:solidFill>
                  <a:srgbClr val="03499E"/>
                </a:solidFill>
                <a:latin typeface="Times New Roman"/>
                <a:cs typeface="Times New Roman"/>
              </a:rPr>
              <a:t>tổng</a:t>
            </a:r>
            <a:r>
              <a:rPr sz="2000" spc="-15" dirty="0">
                <a:solidFill>
                  <a:srgbClr val="03499E"/>
                </a:solidFill>
                <a:latin typeface="Times New Roman"/>
                <a:cs typeface="Times New Roman"/>
              </a:rPr>
              <a:t> </a:t>
            </a:r>
            <a:r>
              <a:rPr sz="2000" dirty="0">
                <a:solidFill>
                  <a:srgbClr val="03499E"/>
                </a:solidFill>
                <a:latin typeface="Times New Roman"/>
                <a:cs typeface="Times New Roman"/>
              </a:rPr>
              <a:t>số</a:t>
            </a:r>
            <a:r>
              <a:rPr sz="2000" spc="-5" dirty="0">
                <a:solidFill>
                  <a:srgbClr val="03499E"/>
                </a:solidFill>
                <a:latin typeface="Times New Roman"/>
                <a:cs typeface="Times New Roman"/>
              </a:rPr>
              <a:t> </a:t>
            </a:r>
            <a:r>
              <a:rPr sz="2000" spc="-20" dirty="0">
                <a:solidFill>
                  <a:srgbClr val="03499E"/>
                </a:solidFill>
                <a:latin typeface="Times New Roman"/>
                <a:cs typeface="Times New Roman"/>
              </a:rPr>
              <a:t>điểm</a:t>
            </a:r>
            <a:endParaRPr sz="2000">
              <a:latin typeface="Times New Roman"/>
              <a:cs typeface="Times New Roman"/>
            </a:endParaRPr>
          </a:p>
        </p:txBody>
      </p:sp>
      <p:grpSp>
        <p:nvGrpSpPr>
          <p:cNvPr id="15" name="object 15"/>
          <p:cNvGrpSpPr/>
          <p:nvPr/>
        </p:nvGrpSpPr>
        <p:grpSpPr>
          <a:xfrm>
            <a:off x="2167254" y="3307486"/>
            <a:ext cx="8906510" cy="626745"/>
            <a:chOff x="2167254" y="3307486"/>
            <a:chExt cx="8906510" cy="626745"/>
          </a:xfrm>
        </p:grpSpPr>
        <p:sp>
          <p:nvSpPr>
            <p:cNvPr id="16" name="object 16"/>
            <p:cNvSpPr/>
            <p:nvPr/>
          </p:nvSpPr>
          <p:spPr>
            <a:xfrm>
              <a:off x="2179954" y="3320186"/>
              <a:ext cx="8881110" cy="601345"/>
            </a:xfrm>
            <a:custGeom>
              <a:avLst/>
              <a:gdLst/>
              <a:ahLst/>
              <a:cxnLst/>
              <a:rect l="l" t="t" r="r" b="b"/>
              <a:pathLst>
                <a:path w="8881110" h="601345">
                  <a:moveTo>
                    <a:pt x="8880729" y="0"/>
                  </a:moveTo>
                  <a:lnTo>
                    <a:pt x="0" y="0"/>
                  </a:lnTo>
                  <a:lnTo>
                    <a:pt x="0" y="600938"/>
                  </a:lnTo>
                  <a:lnTo>
                    <a:pt x="8880729" y="600938"/>
                  </a:lnTo>
                  <a:lnTo>
                    <a:pt x="8880729" y="0"/>
                  </a:lnTo>
                  <a:close/>
                </a:path>
              </a:pathLst>
            </a:custGeom>
            <a:solidFill>
              <a:srgbClr val="E9E1D5"/>
            </a:solidFill>
          </p:spPr>
          <p:txBody>
            <a:bodyPr wrap="square" lIns="0" tIns="0" rIns="0" bIns="0" rtlCol="0"/>
            <a:lstStyle/>
            <a:p>
              <a:endParaRPr/>
            </a:p>
          </p:txBody>
        </p:sp>
        <p:sp>
          <p:nvSpPr>
            <p:cNvPr id="17" name="object 17"/>
            <p:cNvSpPr/>
            <p:nvPr/>
          </p:nvSpPr>
          <p:spPr>
            <a:xfrm>
              <a:off x="2179954" y="3320186"/>
              <a:ext cx="8881110" cy="601345"/>
            </a:xfrm>
            <a:custGeom>
              <a:avLst/>
              <a:gdLst/>
              <a:ahLst/>
              <a:cxnLst/>
              <a:rect l="l" t="t" r="r" b="b"/>
              <a:pathLst>
                <a:path w="8881110" h="601345">
                  <a:moveTo>
                    <a:pt x="0" y="600938"/>
                  </a:moveTo>
                  <a:lnTo>
                    <a:pt x="8880729" y="600938"/>
                  </a:lnTo>
                  <a:lnTo>
                    <a:pt x="8880729" y="0"/>
                  </a:lnTo>
                  <a:lnTo>
                    <a:pt x="0" y="0"/>
                  </a:lnTo>
                  <a:lnTo>
                    <a:pt x="0" y="600938"/>
                  </a:lnTo>
                  <a:close/>
                </a:path>
              </a:pathLst>
            </a:custGeom>
            <a:ln w="25400">
              <a:solidFill>
                <a:srgbClr val="24548F"/>
              </a:solidFill>
            </a:ln>
          </p:spPr>
          <p:txBody>
            <a:bodyPr wrap="square" lIns="0" tIns="0" rIns="0" bIns="0" rtlCol="0"/>
            <a:lstStyle/>
            <a:p>
              <a:endParaRPr/>
            </a:p>
          </p:txBody>
        </p:sp>
      </p:grpSp>
      <p:sp>
        <p:nvSpPr>
          <p:cNvPr id="18" name="object 18"/>
          <p:cNvSpPr txBox="1"/>
          <p:nvPr/>
        </p:nvSpPr>
        <p:spPr>
          <a:xfrm>
            <a:off x="3629914" y="3430015"/>
            <a:ext cx="5982970" cy="330835"/>
          </a:xfrm>
          <a:prstGeom prst="rect">
            <a:avLst/>
          </a:prstGeom>
        </p:spPr>
        <p:txBody>
          <a:bodyPr vert="horz" wrap="square" lIns="0" tIns="13335" rIns="0" bIns="0" rtlCol="0">
            <a:spAutoFit/>
          </a:bodyPr>
          <a:lstStyle/>
          <a:p>
            <a:pPr marL="12700">
              <a:lnSpc>
                <a:spcPct val="100000"/>
              </a:lnSpc>
              <a:spcBef>
                <a:spcPts val="105"/>
              </a:spcBef>
            </a:pPr>
            <a:r>
              <a:rPr sz="2000" dirty="0">
                <a:solidFill>
                  <a:srgbClr val="03499E"/>
                </a:solidFill>
                <a:latin typeface="Times New Roman"/>
                <a:cs typeface="Times New Roman"/>
              </a:rPr>
              <a:t>Nhân</a:t>
            </a:r>
            <a:r>
              <a:rPr sz="2000" spc="-15" dirty="0">
                <a:solidFill>
                  <a:srgbClr val="03499E"/>
                </a:solidFill>
                <a:latin typeface="Times New Roman"/>
                <a:cs typeface="Times New Roman"/>
              </a:rPr>
              <a:t> </a:t>
            </a:r>
            <a:r>
              <a:rPr sz="2000" dirty="0">
                <a:solidFill>
                  <a:srgbClr val="03499E"/>
                </a:solidFill>
                <a:latin typeface="Times New Roman"/>
                <a:cs typeface="Times New Roman"/>
              </a:rPr>
              <a:t>sự</a:t>
            </a:r>
            <a:r>
              <a:rPr sz="2000" spc="-5" dirty="0">
                <a:solidFill>
                  <a:srgbClr val="03499E"/>
                </a:solidFill>
                <a:latin typeface="Times New Roman"/>
                <a:cs typeface="Times New Roman"/>
              </a:rPr>
              <a:t> </a:t>
            </a:r>
            <a:r>
              <a:rPr sz="2000" dirty="0">
                <a:solidFill>
                  <a:srgbClr val="03499E"/>
                </a:solidFill>
                <a:latin typeface="Times New Roman"/>
                <a:cs typeface="Times New Roman"/>
              </a:rPr>
              <a:t>thực</a:t>
            </a:r>
            <a:r>
              <a:rPr sz="2000" spc="-25" dirty="0">
                <a:solidFill>
                  <a:srgbClr val="03499E"/>
                </a:solidFill>
                <a:latin typeface="Times New Roman"/>
                <a:cs typeface="Times New Roman"/>
              </a:rPr>
              <a:t> </a:t>
            </a:r>
            <a:r>
              <a:rPr sz="2000" dirty="0">
                <a:solidFill>
                  <a:srgbClr val="03499E"/>
                </a:solidFill>
                <a:latin typeface="Times New Roman"/>
                <a:cs typeface="Times New Roman"/>
              </a:rPr>
              <a:t>hiện gói</a:t>
            </a:r>
            <a:r>
              <a:rPr sz="2000" spc="-25" dirty="0">
                <a:solidFill>
                  <a:srgbClr val="03499E"/>
                </a:solidFill>
                <a:latin typeface="Times New Roman"/>
                <a:cs typeface="Times New Roman"/>
              </a:rPr>
              <a:t> </a:t>
            </a:r>
            <a:r>
              <a:rPr sz="2000" dirty="0">
                <a:solidFill>
                  <a:srgbClr val="03499E"/>
                </a:solidFill>
                <a:latin typeface="Times New Roman"/>
                <a:cs typeface="Times New Roman"/>
              </a:rPr>
              <a:t>thầu:</a:t>
            </a:r>
            <a:r>
              <a:rPr sz="2000" spc="-5" dirty="0">
                <a:solidFill>
                  <a:srgbClr val="03499E"/>
                </a:solidFill>
                <a:latin typeface="Times New Roman"/>
                <a:cs typeface="Times New Roman"/>
              </a:rPr>
              <a:t> </a:t>
            </a:r>
            <a:r>
              <a:rPr sz="2000" dirty="0">
                <a:solidFill>
                  <a:srgbClr val="03499E"/>
                </a:solidFill>
                <a:latin typeface="Times New Roman"/>
                <a:cs typeface="Times New Roman"/>
              </a:rPr>
              <a:t>từ 50%</a:t>
            </a:r>
            <a:r>
              <a:rPr sz="2000" spc="-15" dirty="0">
                <a:solidFill>
                  <a:srgbClr val="03499E"/>
                </a:solidFill>
                <a:latin typeface="Times New Roman"/>
                <a:cs typeface="Times New Roman"/>
              </a:rPr>
              <a:t> </a:t>
            </a:r>
            <a:r>
              <a:rPr sz="2000" dirty="0">
                <a:solidFill>
                  <a:srgbClr val="03499E"/>
                </a:solidFill>
                <a:latin typeface="Times New Roman"/>
                <a:cs typeface="Times New Roman"/>
              </a:rPr>
              <a:t>đến</a:t>
            </a:r>
            <a:r>
              <a:rPr sz="2000" spc="-15" dirty="0">
                <a:solidFill>
                  <a:srgbClr val="03499E"/>
                </a:solidFill>
                <a:latin typeface="Times New Roman"/>
                <a:cs typeface="Times New Roman"/>
              </a:rPr>
              <a:t> </a:t>
            </a:r>
            <a:r>
              <a:rPr sz="2000" dirty="0">
                <a:solidFill>
                  <a:srgbClr val="03499E"/>
                </a:solidFill>
                <a:latin typeface="Times New Roman"/>
                <a:cs typeface="Times New Roman"/>
              </a:rPr>
              <a:t>60%</a:t>
            </a:r>
            <a:r>
              <a:rPr sz="2000" spc="-25" dirty="0">
                <a:solidFill>
                  <a:srgbClr val="03499E"/>
                </a:solidFill>
                <a:latin typeface="Times New Roman"/>
                <a:cs typeface="Times New Roman"/>
              </a:rPr>
              <a:t> </a:t>
            </a:r>
            <a:r>
              <a:rPr sz="2000" dirty="0">
                <a:solidFill>
                  <a:srgbClr val="03499E"/>
                </a:solidFill>
                <a:latin typeface="Times New Roman"/>
                <a:cs typeface="Times New Roman"/>
              </a:rPr>
              <a:t>tổng</a:t>
            </a:r>
            <a:r>
              <a:rPr sz="2000" spc="-10" dirty="0">
                <a:solidFill>
                  <a:srgbClr val="03499E"/>
                </a:solidFill>
                <a:latin typeface="Times New Roman"/>
                <a:cs typeface="Times New Roman"/>
              </a:rPr>
              <a:t> </a:t>
            </a:r>
            <a:r>
              <a:rPr sz="2000" dirty="0">
                <a:solidFill>
                  <a:srgbClr val="03499E"/>
                </a:solidFill>
                <a:latin typeface="Times New Roman"/>
                <a:cs typeface="Times New Roman"/>
              </a:rPr>
              <a:t>số</a:t>
            </a:r>
            <a:r>
              <a:rPr sz="2000" spc="-5" dirty="0">
                <a:solidFill>
                  <a:srgbClr val="03499E"/>
                </a:solidFill>
                <a:latin typeface="Times New Roman"/>
                <a:cs typeface="Times New Roman"/>
              </a:rPr>
              <a:t> </a:t>
            </a:r>
            <a:r>
              <a:rPr sz="2000" spc="-20" dirty="0">
                <a:solidFill>
                  <a:srgbClr val="03499E"/>
                </a:solidFill>
                <a:latin typeface="Times New Roman"/>
                <a:cs typeface="Times New Roman"/>
              </a:rPr>
              <a:t>điểm</a:t>
            </a:r>
            <a:endParaRPr sz="2000">
              <a:latin typeface="Times New Roman"/>
              <a:cs typeface="Times New Roman"/>
            </a:endParaRPr>
          </a:p>
        </p:txBody>
      </p:sp>
      <p:grpSp>
        <p:nvGrpSpPr>
          <p:cNvPr id="19" name="object 19"/>
          <p:cNvGrpSpPr/>
          <p:nvPr/>
        </p:nvGrpSpPr>
        <p:grpSpPr>
          <a:xfrm>
            <a:off x="2167254" y="4154703"/>
            <a:ext cx="8906510" cy="626745"/>
            <a:chOff x="2167254" y="4154703"/>
            <a:chExt cx="8906510" cy="626745"/>
          </a:xfrm>
        </p:grpSpPr>
        <p:sp>
          <p:nvSpPr>
            <p:cNvPr id="20" name="object 20"/>
            <p:cNvSpPr/>
            <p:nvPr/>
          </p:nvSpPr>
          <p:spPr>
            <a:xfrm>
              <a:off x="2179954" y="4167403"/>
              <a:ext cx="8881110" cy="601345"/>
            </a:xfrm>
            <a:custGeom>
              <a:avLst/>
              <a:gdLst/>
              <a:ahLst/>
              <a:cxnLst/>
              <a:rect l="l" t="t" r="r" b="b"/>
              <a:pathLst>
                <a:path w="8881110" h="601345">
                  <a:moveTo>
                    <a:pt x="8880729" y="0"/>
                  </a:moveTo>
                  <a:lnTo>
                    <a:pt x="0" y="0"/>
                  </a:lnTo>
                  <a:lnTo>
                    <a:pt x="0" y="600938"/>
                  </a:lnTo>
                  <a:lnTo>
                    <a:pt x="8880729" y="600938"/>
                  </a:lnTo>
                  <a:lnTo>
                    <a:pt x="8880729" y="0"/>
                  </a:lnTo>
                  <a:close/>
                </a:path>
              </a:pathLst>
            </a:custGeom>
            <a:solidFill>
              <a:srgbClr val="E9E1D5"/>
            </a:solidFill>
          </p:spPr>
          <p:txBody>
            <a:bodyPr wrap="square" lIns="0" tIns="0" rIns="0" bIns="0" rtlCol="0"/>
            <a:lstStyle/>
            <a:p>
              <a:endParaRPr/>
            </a:p>
          </p:txBody>
        </p:sp>
        <p:sp>
          <p:nvSpPr>
            <p:cNvPr id="21" name="object 21"/>
            <p:cNvSpPr/>
            <p:nvPr/>
          </p:nvSpPr>
          <p:spPr>
            <a:xfrm>
              <a:off x="2179954" y="4167403"/>
              <a:ext cx="8881110" cy="601345"/>
            </a:xfrm>
            <a:custGeom>
              <a:avLst/>
              <a:gdLst/>
              <a:ahLst/>
              <a:cxnLst/>
              <a:rect l="l" t="t" r="r" b="b"/>
              <a:pathLst>
                <a:path w="8881110" h="601345">
                  <a:moveTo>
                    <a:pt x="0" y="600938"/>
                  </a:moveTo>
                  <a:lnTo>
                    <a:pt x="8880729" y="600938"/>
                  </a:lnTo>
                  <a:lnTo>
                    <a:pt x="8880729" y="0"/>
                  </a:lnTo>
                  <a:lnTo>
                    <a:pt x="0" y="0"/>
                  </a:lnTo>
                  <a:lnTo>
                    <a:pt x="0" y="600938"/>
                  </a:lnTo>
                  <a:close/>
                </a:path>
              </a:pathLst>
            </a:custGeom>
            <a:ln w="25399">
              <a:solidFill>
                <a:srgbClr val="24548F"/>
              </a:solidFill>
            </a:ln>
          </p:spPr>
          <p:txBody>
            <a:bodyPr wrap="square" lIns="0" tIns="0" rIns="0" bIns="0" rtlCol="0"/>
            <a:lstStyle/>
            <a:p>
              <a:endParaRPr/>
            </a:p>
          </p:txBody>
        </p:sp>
      </p:grpSp>
      <p:sp>
        <p:nvSpPr>
          <p:cNvPr id="22" name="object 22"/>
          <p:cNvSpPr txBox="1"/>
          <p:nvPr/>
        </p:nvSpPr>
        <p:spPr>
          <a:xfrm>
            <a:off x="2358644" y="4146041"/>
            <a:ext cx="8520430" cy="594995"/>
          </a:xfrm>
          <a:prstGeom prst="rect">
            <a:avLst/>
          </a:prstGeom>
        </p:spPr>
        <p:txBody>
          <a:bodyPr vert="horz" wrap="square" lIns="0" tIns="55880" rIns="0" bIns="0" rtlCol="0">
            <a:spAutoFit/>
          </a:bodyPr>
          <a:lstStyle/>
          <a:p>
            <a:pPr marL="4008754" marR="5080" indent="-3996690">
              <a:lnSpc>
                <a:spcPts val="2080"/>
              </a:lnSpc>
              <a:spcBef>
                <a:spcPts val="440"/>
              </a:spcBef>
            </a:pPr>
            <a:r>
              <a:rPr sz="2000" dirty="0">
                <a:solidFill>
                  <a:srgbClr val="03499E"/>
                </a:solidFill>
                <a:latin typeface="Times New Roman"/>
                <a:cs typeface="Times New Roman"/>
              </a:rPr>
              <a:t>Có</a:t>
            </a:r>
            <a:r>
              <a:rPr sz="2000" spc="-5" dirty="0">
                <a:solidFill>
                  <a:srgbClr val="03499E"/>
                </a:solidFill>
                <a:latin typeface="Times New Roman"/>
                <a:cs typeface="Times New Roman"/>
              </a:rPr>
              <a:t> </a:t>
            </a:r>
            <a:r>
              <a:rPr sz="2000" dirty="0">
                <a:solidFill>
                  <a:srgbClr val="03499E"/>
                </a:solidFill>
                <a:latin typeface="Times New Roman"/>
                <a:cs typeface="Times New Roman"/>
              </a:rPr>
              <a:t>thể yêu</a:t>
            </a:r>
            <a:r>
              <a:rPr sz="2000" spc="5" dirty="0">
                <a:solidFill>
                  <a:srgbClr val="03499E"/>
                </a:solidFill>
                <a:latin typeface="Times New Roman"/>
                <a:cs typeface="Times New Roman"/>
              </a:rPr>
              <a:t> </a:t>
            </a:r>
            <a:r>
              <a:rPr sz="2000" dirty="0">
                <a:solidFill>
                  <a:srgbClr val="03499E"/>
                </a:solidFill>
                <a:latin typeface="Times New Roman"/>
                <a:cs typeface="Times New Roman"/>
              </a:rPr>
              <a:t>cầu</a:t>
            </a:r>
            <a:r>
              <a:rPr sz="2000" spc="-5" dirty="0">
                <a:solidFill>
                  <a:srgbClr val="03499E"/>
                </a:solidFill>
                <a:latin typeface="Times New Roman"/>
                <a:cs typeface="Times New Roman"/>
              </a:rPr>
              <a:t> </a:t>
            </a:r>
            <a:r>
              <a:rPr sz="2000" dirty="0">
                <a:solidFill>
                  <a:srgbClr val="03499E"/>
                </a:solidFill>
                <a:latin typeface="Times New Roman"/>
                <a:cs typeface="Times New Roman"/>
              </a:rPr>
              <a:t>về chuyển</a:t>
            </a:r>
            <a:r>
              <a:rPr sz="2000" spc="-15" dirty="0">
                <a:solidFill>
                  <a:srgbClr val="03499E"/>
                </a:solidFill>
                <a:latin typeface="Times New Roman"/>
                <a:cs typeface="Times New Roman"/>
              </a:rPr>
              <a:t> </a:t>
            </a:r>
            <a:r>
              <a:rPr sz="2000" dirty="0">
                <a:solidFill>
                  <a:srgbClr val="03499E"/>
                </a:solidFill>
                <a:latin typeface="Times New Roman"/>
                <a:cs typeface="Times New Roman"/>
              </a:rPr>
              <a:t>giao</a:t>
            </a:r>
            <a:r>
              <a:rPr sz="2000" spc="-20" dirty="0">
                <a:solidFill>
                  <a:srgbClr val="03499E"/>
                </a:solidFill>
                <a:latin typeface="Times New Roman"/>
                <a:cs typeface="Times New Roman"/>
              </a:rPr>
              <a:t> </a:t>
            </a:r>
            <a:r>
              <a:rPr sz="2000" dirty="0">
                <a:solidFill>
                  <a:srgbClr val="03499E"/>
                </a:solidFill>
                <a:latin typeface="Times New Roman"/>
                <a:cs typeface="Times New Roman"/>
              </a:rPr>
              <a:t>công</a:t>
            </a:r>
            <a:r>
              <a:rPr sz="2000" spc="-15" dirty="0">
                <a:solidFill>
                  <a:srgbClr val="03499E"/>
                </a:solidFill>
                <a:latin typeface="Times New Roman"/>
                <a:cs typeface="Times New Roman"/>
              </a:rPr>
              <a:t> </a:t>
            </a:r>
            <a:r>
              <a:rPr sz="2000" dirty="0">
                <a:solidFill>
                  <a:srgbClr val="03499E"/>
                </a:solidFill>
                <a:latin typeface="Times New Roman"/>
                <a:cs typeface="Times New Roman"/>
              </a:rPr>
              <a:t>nghệ</a:t>
            </a:r>
            <a:r>
              <a:rPr sz="2000" spc="-30" dirty="0">
                <a:solidFill>
                  <a:srgbClr val="03499E"/>
                </a:solidFill>
                <a:latin typeface="Times New Roman"/>
                <a:cs typeface="Times New Roman"/>
              </a:rPr>
              <a:t> </a:t>
            </a:r>
            <a:r>
              <a:rPr sz="2000" dirty="0">
                <a:solidFill>
                  <a:srgbClr val="03499E"/>
                </a:solidFill>
                <a:latin typeface="Times New Roman"/>
                <a:cs typeface="Times New Roman"/>
              </a:rPr>
              <a:t>với tỷ</a:t>
            </a:r>
            <a:r>
              <a:rPr sz="2000" spc="-15" dirty="0">
                <a:solidFill>
                  <a:srgbClr val="03499E"/>
                </a:solidFill>
                <a:latin typeface="Times New Roman"/>
                <a:cs typeface="Times New Roman"/>
              </a:rPr>
              <a:t> </a:t>
            </a:r>
            <a:r>
              <a:rPr sz="2000" dirty="0">
                <a:solidFill>
                  <a:srgbClr val="03499E"/>
                </a:solidFill>
                <a:latin typeface="Times New Roman"/>
                <a:cs typeface="Times New Roman"/>
              </a:rPr>
              <a:t>trọng</a:t>
            </a:r>
            <a:r>
              <a:rPr sz="2000" spc="-10" dirty="0">
                <a:solidFill>
                  <a:srgbClr val="03499E"/>
                </a:solidFill>
                <a:latin typeface="Times New Roman"/>
                <a:cs typeface="Times New Roman"/>
              </a:rPr>
              <a:t> </a:t>
            </a:r>
            <a:r>
              <a:rPr sz="2000" dirty="0">
                <a:solidFill>
                  <a:srgbClr val="03499E"/>
                </a:solidFill>
                <a:latin typeface="Times New Roman"/>
                <a:cs typeface="Times New Roman"/>
              </a:rPr>
              <a:t>điểm</a:t>
            </a:r>
            <a:r>
              <a:rPr sz="2000" spc="-25" dirty="0">
                <a:solidFill>
                  <a:srgbClr val="03499E"/>
                </a:solidFill>
                <a:latin typeface="Times New Roman"/>
                <a:cs typeface="Times New Roman"/>
              </a:rPr>
              <a:t> </a:t>
            </a:r>
            <a:r>
              <a:rPr sz="2000" dirty="0">
                <a:solidFill>
                  <a:srgbClr val="03499E"/>
                </a:solidFill>
                <a:latin typeface="Times New Roman"/>
                <a:cs typeface="Times New Roman"/>
              </a:rPr>
              <a:t>từ</a:t>
            </a:r>
            <a:r>
              <a:rPr sz="2000" spc="5" dirty="0">
                <a:solidFill>
                  <a:srgbClr val="03499E"/>
                </a:solidFill>
                <a:latin typeface="Times New Roman"/>
                <a:cs typeface="Times New Roman"/>
              </a:rPr>
              <a:t> </a:t>
            </a:r>
            <a:r>
              <a:rPr sz="2000" dirty="0">
                <a:solidFill>
                  <a:srgbClr val="03499E"/>
                </a:solidFill>
                <a:latin typeface="Times New Roman"/>
                <a:cs typeface="Times New Roman"/>
              </a:rPr>
              <a:t>0%</a:t>
            </a:r>
            <a:r>
              <a:rPr sz="2000" spc="-5" dirty="0">
                <a:solidFill>
                  <a:srgbClr val="03499E"/>
                </a:solidFill>
                <a:latin typeface="Times New Roman"/>
                <a:cs typeface="Times New Roman"/>
              </a:rPr>
              <a:t> </a:t>
            </a:r>
            <a:r>
              <a:rPr sz="2000" dirty="0">
                <a:solidFill>
                  <a:srgbClr val="03499E"/>
                </a:solidFill>
                <a:latin typeface="Times New Roman"/>
                <a:cs typeface="Times New Roman"/>
              </a:rPr>
              <a:t>đến</a:t>
            </a:r>
            <a:r>
              <a:rPr sz="2000" spc="-15" dirty="0">
                <a:solidFill>
                  <a:srgbClr val="03499E"/>
                </a:solidFill>
                <a:latin typeface="Times New Roman"/>
                <a:cs typeface="Times New Roman"/>
              </a:rPr>
              <a:t> </a:t>
            </a:r>
            <a:r>
              <a:rPr sz="2000" dirty="0">
                <a:solidFill>
                  <a:srgbClr val="03499E"/>
                </a:solidFill>
                <a:latin typeface="Times New Roman"/>
                <a:cs typeface="Times New Roman"/>
              </a:rPr>
              <a:t>10%</a:t>
            </a:r>
            <a:r>
              <a:rPr sz="2000" spc="-25" dirty="0">
                <a:solidFill>
                  <a:srgbClr val="03499E"/>
                </a:solidFill>
                <a:latin typeface="Times New Roman"/>
                <a:cs typeface="Times New Roman"/>
              </a:rPr>
              <a:t> </a:t>
            </a:r>
            <a:r>
              <a:rPr sz="2000" dirty="0">
                <a:solidFill>
                  <a:srgbClr val="03499E"/>
                </a:solidFill>
                <a:latin typeface="Times New Roman"/>
                <a:cs typeface="Times New Roman"/>
              </a:rPr>
              <a:t>tổng</a:t>
            </a:r>
            <a:r>
              <a:rPr sz="2000" spc="-15" dirty="0">
                <a:solidFill>
                  <a:srgbClr val="03499E"/>
                </a:solidFill>
                <a:latin typeface="Times New Roman"/>
                <a:cs typeface="Times New Roman"/>
              </a:rPr>
              <a:t> </a:t>
            </a:r>
            <a:r>
              <a:rPr sz="2000" spc="-25" dirty="0">
                <a:solidFill>
                  <a:srgbClr val="03499E"/>
                </a:solidFill>
                <a:latin typeface="Times New Roman"/>
                <a:cs typeface="Times New Roman"/>
              </a:rPr>
              <a:t>số </a:t>
            </a:r>
            <a:r>
              <a:rPr sz="2000" spc="-20" dirty="0">
                <a:solidFill>
                  <a:srgbClr val="03499E"/>
                </a:solidFill>
                <a:latin typeface="Times New Roman"/>
                <a:cs typeface="Times New Roman"/>
              </a:rPr>
              <a:t>điểm</a:t>
            </a:r>
            <a:endParaRPr sz="2000">
              <a:latin typeface="Times New Roman"/>
              <a:cs typeface="Times New Roman"/>
            </a:endParaRPr>
          </a:p>
        </p:txBody>
      </p:sp>
      <p:grpSp>
        <p:nvGrpSpPr>
          <p:cNvPr id="23" name="object 23"/>
          <p:cNvGrpSpPr/>
          <p:nvPr/>
        </p:nvGrpSpPr>
        <p:grpSpPr>
          <a:xfrm>
            <a:off x="2134361" y="5001933"/>
            <a:ext cx="8939530" cy="1473835"/>
            <a:chOff x="2134361" y="5001933"/>
            <a:chExt cx="8939530" cy="1473835"/>
          </a:xfrm>
        </p:grpSpPr>
        <p:sp>
          <p:nvSpPr>
            <p:cNvPr id="24" name="object 24"/>
            <p:cNvSpPr/>
            <p:nvPr/>
          </p:nvSpPr>
          <p:spPr>
            <a:xfrm>
              <a:off x="2179954" y="5014633"/>
              <a:ext cx="8881110" cy="601345"/>
            </a:xfrm>
            <a:custGeom>
              <a:avLst/>
              <a:gdLst/>
              <a:ahLst/>
              <a:cxnLst/>
              <a:rect l="l" t="t" r="r" b="b"/>
              <a:pathLst>
                <a:path w="8881110" h="601345">
                  <a:moveTo>
                    <a:pt x="8880729" y="0"/>
                  </a:moveTo>
                  <a:lnTo>
                    <a:pt x="0" y="0"/>
                  </a:lnTo>
                  <a:lnTo>
                    <a:pt x="0" y="600938"/>
                  </a:lnTo>
                  <a:lnTo>
                    <a:pt x="8880729" y="600938"/>
                  </a:lnTo>
                  <a:lnTo>
                    <a:pt x="8880729" y="0"/>
                  </a:lnTo>
                  <a:close/>
                </a:path>
              </a:pathLst>
            </a:custGeom>
            <a:solidFill>
              <a:srgbClr val="E9E1D5"/>
            </a:solidFill>
          </p:spPr>
          <p:txBody>
            <a:bodyPr wrap="square" lIns="0" tIns="0" rIns="0" bIns="0" rtlCol="0"/>
            <a:lstStyle/>
            <a:p>
              <a:endParaRPr/>
            </a:p>
          </p:txBody>
        </p:sp>
        <p:sp>
          <p:nvSpPr>
            <p:cNvPr id="25" name="object 25"/>
            <p:cNvSpPr/>
            <p:nvPr/>
          </p:nvSpPr>
          <p:spPr>
            <a:xfrm>
              <a:off x="2179954" y="5014633"/>
              <a:ext cx="8881110" cy="601345"/>
            </a:xfrm>
            <a:custGeom>
              <a:avLst/>
              <a:gdLst/>
              <a:ahLst/>
              <a:cxnLst/>
              <a:rect l="l" t="t" r="r" b="b"/>
              <a:pathLst>
                <a:path w="8881110" h="601345">
                  <a:moveTo>
                    <a:pt x="0" y="600938"/>
                  </a:moveTo>
                  <a:lnTo>
                    <a:pt x="8880729" y="600938"/>
                  </a:lnTo>
                  <a:lnTo>
                    <a:pt x="8880729" y="0"/>
                  </a:lnTo>
                  <a:lnTo>
                    <a:pt x="0" y="0"/>
                  </a:lnTo>
                  <a:lnTo>
                    <a:pt x="0" y="600938"/>
                  </a:lnTo>
                  <a:close/>
                </a:path>
              </a:pathLst>
            </a:custGeom>
            <a:ln w="25400">
              <a:solidFill>
                <a:srgbClr val="24548F"/>
              </a:solidFill>
            </a:ln>
          </p:spPr>
          <p:txBody>
            <a:bodyPr wrap="square" lIns="0" tIns="0" rIns="0" bIns="0" rtlCol="0"/>
            <a:lstStyle/>
            <a:p>
              <a:endParaRPr/>
            </a:p>
          </p:txBody>
        </p:sp>
        <p:sp>
          <p:nvSpPr>
            <p:cNvPr id="26" name="object 26"/>
            <p:cNvSpPr/>
            <p:nvPr/>
          </p:nvSpPr>
          <p:spPr>
            <a:xfrm>
              <a:off x="2147061" y="5861862"/>
              <a:ext cx="8914130" cy="601345"/>
            </a:xfrm>
            <a:custGeom>
              <a:avLst/>
              <a:gdLst/>
              <a:ahLst/>
              <a:cxnLst/>
              <a:rect l="l" t="t" r="r" b="b"/>
              <a:pathLst>
                <a:path w="8914130" h="601345">
                  <a:moveTo>
                    <a:pt x="8913749" y="0"/>
                  </a:moveTo>
                  <a:lnTo>
                    <a:pt x="0" y="0"/>
                  </a:lnTo>
                  <a:lnTo>
                    <a:pt x="0" y="600938"/>
                  </a:lnTo>
                  <a:lnTo>
                    <a:pt x="8913749" y="600938"/>
                  </a:lnTo>
                  <a:lnTo>
                    <a:pt x="8913749" y="0"/>
                  </a:lnTo>
                  <a:close/>
                </a:path>
              </a:pathLst>
            </a:custGeom>
            <a:solidFill>
              <a:srgbClr val="E9E1D5"/>
            </a:solidFill>
          </p:spPr>
          <p:txBody>
            <a:bodyPr wrap="square" lIns="0" tIns="0" rIns="0" bIns="0" rtlCol="0"/>
            <a:lstStyle/>
            <a:p>
              <a:endParaRPr/>
            </a:p>
          </p:txBody>
        </p:sp>
        <p:sp>
          <p:nvSpPr>
            <p:cNvPr id="27" name="object 27"/>
            <p:cNvSpPr/>
            <p:nvPr/>
          </p:nvSpPr>
          <p:spPr>
            <a:xfrm>
              <a:off x="2147061" y="5861862"/>
              <a:ext cx="8914130" cy="601345"/>
            </a:xfrm>
            <a:custGeom>
              <a:avLst/>
              <a:gdLst/>
              <a:ahLst/>
              <a:cxnLst/>
              <a:rect l="l" t="t" r="r" b="b"/>
              <a:pathLst>
                <a:path w="8914130" h="601345">
                  <a:moveTo>
                    <a:pt x="0" y="600938"/>
                  </a:moveTo>
                  <a:lnTo>
                    <a:pt x="8913749" y="600938"/>
                  </a:lnTo>
                  <a:lnTo>
                    <a:pt x="8913749" y="0"/>
                  </a:lnTo>
                  <a:lnTo>
                    <a:pt x="0" y="0"/>
                  </a:lnTo>
                  <a:lnTo>
                    <a:pt x="0" y="600938"/>
                  </a:lnTo>
                  <a:close/>
                </a:path>
              </a:pathLst>
            </a:custGeom>
            <a:ln w="25400">
              <a:solidFill>
                <a:srgbClr val="24548F"/>
              </a:solidFill>
            </a:ln>
          </p:spPr>
          <p:txBody>
            <a:bodyPr wrap="square" lIns="0" tIns="0" rIns="0" bIns="0" rtlCol="0"/>
            <a:lstStyle/>
            <a:p>
              <a:endParaRPr/>
            </a:p>
          </p:txBody>
        </p:sp>
      </p:grpSp>
      <p:sp>
        <p:nvSpPr>
          <p:cNvPr id="28" name="object 28"/>
          <p:cNvSpPr txBox="1"/>
          <p:nvPr/>
        </p:nvSpPr>
        <p:spPr>
          <a:xfrm>
            <a:off x="2964307" y="5124399"/>
            <a:ext cx="7279005" cy="1179195"/>
          </a:xfrm>
          <a:prstGeom prst="rect">
            <a:avLst/>
          </a:prstGeom>
        </p:spPr>
        <p:txBody>
          <a:bodyPr vert="horz" wrap="square" lIns="0" tIns="13335" rIns="0" bIns="0" rtlCol="0">
            <a:spAutoFit/>
          </a:bodyPr>
          <a:lstStyle/>
          <a:p>
            <a:pPr marL="34290" algn="ctr">
              <a:lnSpc>
                <a:spcPct val="100000"/>
              </a:lnSpc>
              <a:spcBef>
                <a:spcPts val="105"/>
              </a:spcBef>
            </a:pPr>
            <a:r>
              <a:rPr sz="2000" dirty="0">
                <a:solidFill>
                  <a:srgbClr val="03499E"/>
                </a:solidFill>
                <a:latin typeface="Times New Roman"/>
                <a:cs typeface="Times New Roman"/>
              </a:rPr>
              <a:t>Tổng</a:t>
            </a:r>
            <a:r>
              <a:rPr sz="2000" spc="-30" dirty="0">
                <a:solidFill>
                  <a:srgbClr val="03499E"/>
                </a:solidFill>
                <a:latin typeface="Times New Roman"/>
                <a:cs typeface="Times New Roman"/>
              </a:rPr>
              <a:t> </a:t>
            </a:r>
            <a:r>
              <a:rPr sz="2000" dirty="0">
                <a:solidFill>
                  <a:srgbClr val="03499E"/>
                </a:solidFill>
                <a:latin typeface="Times New Roman"/>
                <a:cs typeface="Times New Roman"/>
              </a:rPr>
              <a:t>tỷ trọng</a:t>
            </a:r>
            <a:r>
              <a:rPr sz="2000" spc="-15" dirty="0">
                <a:solidFill>
                  <a:srgbClr val="03499E"/>
                </a:solidFill>
                <a:latin typeface="Times New Roman"/>
                <a:cs typeface="Times New Roman"/>
              </a:rPr>
              <a:t> </a:t>
            </a:r>
            <a:r>
              <a:rPr sz="2000" dirty="0">
                <a:solidFill>
                  <a:srgbClr val="03499E"/>
                </a:solidFill>
                <a:latin typeface="Times New Roman"/>
                <a:cs typeface="Times New Roman"/>
              </a:rPr>
              <a:t>điểm</a:t>
            </a:r>
            <a:r>
              <a:rPr sz="2000" spc="-15" dirty="0">
                <a:solidFill>
                  <a:srgbClr val="03499E"/>
                </a:solidFill>
                <a:latin typeface="Times New Roman"/>
                <a:cs typeface="Times New Roman"/>
              </a:rPr>
              <a:t> </a:t>
            </a:r>
            <a:r>
              <a:rPr sz="2000" dirty="0">
                <a:solidFill>
                  <a:srgbClr val="03499E"/>
                </a:solidFill>
                <a:latin typeface="Times New Roman"/>
                <a:cs typeface="Times New Roman"/>
              </a:rPr>
              <a:t>bằng</a:t>
            </a:r>
            <a:r>
              <a:rPr sz="2000" spc="-10" dirty="0">
                <a:solidFill>
                  <a:srgbClr val="03499E"/>
                </a:solidFill>
                <a:latin typeface="Times New Roman"/>
                <a:cs typeface="Times New Roman"/>
              </a:rPr>
              <a:t> </a:t>
            </a:r>
            <a:r>
              <a:rPr sz="2000" spc="-20" dirty="0">
                <a:solidFill>
                  <a:srgbClr val="03499E"/>
                </a:solidFill>
                <a:latin typeface="Times New Roman"/>
                <a:cs typeface="Times New Roman"/>
              </a:rPr>
              <a:t>100%</a:t>
            </a:r>
            <a:endParaRPr sz="2000">
              <a:latin typeface="Times New Roman"/>
              <a:cs typeface="Times New Roman"/>
            </a:endParaRPr>
          </a:p>
          <a:p>
            <a:pPr>
              <a:lnSpc>
                <a:spcPct val="100000"/>
              </a:lnSpc>
              <a:spcBef>
                <a:spcPts val="1975"/>
              </a:spcBef>
            </a:pPr>
            <a:endParaRPr sz="2000">
              <a:latin typeface="Times New Roman"/>
              <a:cs typeface="Times New Roman"/>
            </a:endParaRPr>
          </a:p>
          <a:p>
            <a:pPr algn="ctr">
              <a:lnSpc>
                <a:spcPct val="100000"/>
              </a:lnSpc>
            </a:pPr>
            <a:r>
              <a:rPr sz="2000" b="1" i="1" dirty="0">
                <a:solidFill>
                  <a:srgbClr val="03499E"/>
                </a:solidFill>
                <a:latin typeface="Times New Roman"/>
                <a:cs typeface="Times New Roman"/>
              </a:rPr>
              <a:t>Có</a:t>
            </a:r>
            <a:r>
              <a:rPr sz="2000" b="1" i="1" spc="-15" dirty="0">
                <a:solidFill>
                  <a:srgbClr val="03499E"/>
                </a:solidFill>
                <a:latin typeface="Times New Roman"/>
                <a:cs typeface="Times New Roman"/>
              </a:rPr>
              <a:t> </a:t>
            </a:r>
            <a:r>
              <a:rPr sz="2000" b="1" i="1" dirty="0">
                <a:solidFill>
                  <a:srgbClr val="03499E"/>
                </a:solidFill>
                <a:latin typeface="Times New Roman"/>
                <a:cs typeface="Times New Roman"/>
              </a:rPr>
              <a:t>thể quy</a:t>
            </a:r>
            <a:r>
              <a:rPr sz="2000" b="1" i="1" spc="-25" dirty="0">
                <a:solidFill>
                  <a:srgbClr val="03499E"/>
                </a:solidFill>
                <a:latin typeface="Times New Roman"/>
                <a:cs typeface="Times New Roman"/>
              </a:rPr>
              <a:t> </a:t>
            </a:r>
            <a:r>
              <a:rPr sz="2000" b="1" i="1" dirty="0">
                <a:solidFill>
                  <a:srgbClr val="03499E"/>
                </a:solidFill>
                <a:latin typeface="Times New Roman"/>
                <a:cs typeface="Times New Roman"/>
              </a:rPr>
              <a:t>định điểm</a:t>
            </a:r>
            <a:r>
              <a:rPr sz="2000" b="1" i="1" spc="-20" dirty="0">
                <a:solidFill>
                  <a:srgbClr val="03499E"/>
                </a:solidFill>
                <a:latin typeface="Times New Roman"/>
                <a:cs typeface="Times New Roman"/>
              </a:rPr>
              <a:t> </a:t>
            </a:r>
            <a:r>
              <a:rPr sz="2000" b="1" i="1" dirty="0">
                <a:solidFill>
                  <a:srgbClr val="03499E"/>
                </a:solidFill>
                <a:latin typeface="Times New Roman"/>
                <a:cs typeface="Times New Roman"/>
              </a:rPr>
              <a:t>tối thiểu</a:t>
            </a:r>
            <a:r>
              <a:rPr sz="2000" b="1" i="1" spc="-20" dirty="0">
                <a:solidFill>
                  <a:srgbClr val="03499E"/>
                </a:solidFill>
                <a:latin typeface="Times New Roman"/>
                <a:cs typeface="Times New Roman"/>
              </a:rPr>
              <a:t> </a:t>
            </a:r>
            <a:r>
              <a:rPr sz="2000" b="1" i="1" dirty="0">
                <a:solidFill>
                  <a:srgbClr val="03499E"/>
                </a:solidFill>
                <a:latin typeface="Times New Roman"/>
                <a:cs typeface="Times New Roman"/>
              </a:rPr>
              <a:t>đối</a:t>
            </a:r>
            <a:r>
              <a:rPr sz="2000" b="1" i="1" spc="-15" dirty="0">
                <a:solidFill>
                  <a:srgbClr val="03499E"/>
                </a:solidFill>
                <a:latin typeface="Times New Roman"/>
                <a:cs typeface="Times New Roman"/>
              </a:rPr>
              <a:t> </a:t>
            </a:r>
            <a:r>
              <a:rPr sz="2000" b="1" i="1" dirty="0">
                <a:solidFill>
                  <a:srgbClr val="03499E"/>
                </a:solidFill>
                <a:latin typeface="Times New Roman"/>
                <a:cs typeface="Times New Roman"/>
              </a:rPr>
              <a:t>với</a:t>
            </a:r>
            <a:r>
              <a:rPr sz="2000" b="1" i="1" spc="-20" dirty="0">
                <a:solidFill>
                  <a:srgbClr val="03499E"/>
                </a:solidFill>
                <a:latin typeface="Times New Roman"/>
                <a:cs typeface="Times New Roman"/>
              </a:rPr>
              <a:t> </a:t>
            </a:r>
            <a:r>
              <a:rPr sz="2000" b="1" i="1" dirty="0">
                <a:solidFill>
                  <a:srgbClr val="03499E"/>
                </a:solidFill>
                <a:latin typeface="Times New Roman"/>
                <a:cs typeface="Times New Roman"/>
              </a:rPr>
              <a:t>năng</a:t>
            </a:r>
            <a:r>
              <a:rPr sz="2000" b="1" i="1" spc="-15" dirty="0">
                <a:solidFill>
                  <a:srgbClr val="03499E"/>
                </a:solidFill>
                <a:latin typeface="Times New Roman"/>
                <a:cs typeface="Times New Roman"/>
              </a:rPr>
              <a:t> </a:t>
            </a:r>
            <a:r>
              <a:rPr sz="2000" b="1" i="1" dirty="0">
                <a:solidFill>
                  <a:srgbClr val="03499E"/>
                </a:solidFill>
                <a:latin typeface="Times New Roman"/>
                <a:cs typeface="Times New Roman"/>
              </a:rPr>
              <a:t>lực,</a:t>
            </a:r>
            <a:r>
              <a:rPr sz="2000" b="1" i="1" spc="-5" dirty="0">
                <a:solidFill>
                  <a:srgbClr val="03499E"/>
                </a:solidFill>
                <a:latin typeface="Times New Roman"/>
                <a:cs typeface="Times New Roman"/>
              </a:rPr>
              <a:t> </a:t>
            </a:r>
            <a:r>
              <a:rPr sz="2000" b="1" i="1" dirty="0">
                <a:solidFill>
                  <a:srgbClr val="03499E"/>
                </a:solidFill>
                <a:latin typeface="Times New Roman"/>
                <a:cs typeface="Times New Roman"/>
              </a:rPr>
              <a:t>kinh</a:t>
            </a:r>
            <a:r>
              <a:rPr sz="2000" b="1" i="1" spc="-10" dirty="0">
                <a:solidFill>
                  <a:srgbClr val="03499E"/>
                </a:solidFill>
                <a:latin typeface="Times New Roman"/>
                <a:cs typeface="Times New Roman"/>
              </a:rPr>
              <a:t> </a:t>
            </a:r>
            <a:r>
              <a:rPr sz="2000" b="1" i="1" dirty="0">
                <a:solidFill>
                  <a:srgbClr val="03499E"/>
                </a:solidFill>
                <a:latin typeface="Times New Roman"/>
                <a:cs typeface="Times New Roman"/>
              </a:rPr>
              <a:t>nghiệm</a:t>
            </a:r>
            <a:r>
              <a:rPr sz="2000" b="1" i="1" spc="-30" dirty="0">
                <a:solidFill>
                  <a:srgbClr val="03499E"/>
                </a:solidFill>
                <a:latin typeface="Times New Roman"/>
                <a:cs typeface="Times New Roman"/>
              </a:rPr>
              <a:t> </a:t>
            </a:r>
            <a:r>
              <a:rPr sz="2000" b="1" i="1" dirty="0">
                <a:solidFill>
                  <a:srgbClr val="03499E"/>
                </a:solidFill>
                <a:latin typeface="Times New Roman"/>
                <a:cs typeface="Times New Roman"/>
              </a:rPr>
              <a:t>của </a:t>
            </a:r>
            <a:r>
              <a:rPr sz="2000" b="1" i="1" spc="-25" dirty="0">
                <a:solidFill>
                  <a:srgbClr val="03499E"/>
                </a:solidFill>
                <a:latin typeface="Times New Roman"/>
                <a:cs typeface="Times New Roman"/>
              </a:rPr>
              <a:t>NT</a:t>
            </a:r>
            <a:endParaRPr sz="2000">
              <a:latin typeface="Times New Roman"/>
              <a:cs typeface="Times New Roman"/>
            </a:endParaRPr>
          </a:p>
        </p:txBody>
      </p:sp>
      <p:sp>
        <p:nvSpPr>
          <p:cNvPr id="29" name="object 29"/>
          <p:cNvSpPr txBox="1">
            <a:spLocks noGrp="1"/>
          </p:cNvSpPr>
          <p:nvPr>
            <p:ph type="title"/>
          </p:nvPr>
        </p:nvSpPr>
        <p:spPr>
          <a:xfrm>
            <a:off x="1312544" y="158877"/>
            <a:ext cx="9566910" cy="391160"/>
          </a:xfrm>
          <a:prstGeom prst="rect">
            <a:avLst/>
          </a:prstGeom>
        </p:spPr>
        <p:txBody>
          <a:bodyPr vert="horz" wrap="square" lIns="0" tIns="12700" rIns="0" bIns="0" rtlCol="0">
            <a:spAutoFit/>
          </a:bodyPr>
          <a:lstStyle/>
          <a:p>
            <a:pPr marL="12700">
              <a:lnSpc>
                <a:spcPct val="100000"/>
              </a:lnSpc>
              <a:spcBef>
                <a:spcPts val="100"/>
              </a:spcBef>
            </a:pPr>
            <a:r>
              <a:rPr dirty="0"/>
              <a:t>Quy</a:t>
            </a:r>
            <a:r>
              <a:rPr spc="-45" dirty="0"/>
              <a:t> </a:t>
            </a:r>
            <a:r>
              <a:rPr dirty="0"/>
              <a:t>trình:</a:t>
            </a:r>
            <a:r>
              <a:rPr spc="-50" dirty="0"/>
              <a:t> </a:t>
            </a:r>
            <a:r>
              <a:rPr dirty="0"/>
              <a:t>GÓI</a:t>
            </a:r>
            <a:r>
              <a:rPr spc="-100" dirty="0"/>
              <a:t> </a:t>
            </a:r>
            <a:r>
              <a:rPr dirty="0"/>
              <a:t>THẦU</a:t>
            </a:r>
            <a:r>
              <a:rPr spc="-45" dirty="0"/>
              <a:t> </a:t>
            </a:r>
            <a:r>
              <a:rPr dirty="0"/>
              <a:t>DỊCH</a:t>
            </a:r>
            <a:r>
              <a:rPr spc="-75" dirty="0"/>
              <a:t> </a:t>
            </a:r>
            <a:r>
              <a:rPr dirty="0"/>
              <a:t>VỤ</a:t>
            </a:r>
            <a:r>
              <a:rPr spc="-75" dirty="0"/>
              <a:t> </a:t>
            </a:r>
            <a:r>
              <a:rPr dirty="0"/>
              <a:t>TƯ</a:t>
            </a:r>
            <a:r>
              <a:rPr spc="-80" dirty="0"/>
              <a:t> </a:t>
            </a:r>
            <a:r>
              <a:rPr dirty="0"/>
              <a:t>VẤN</a:t>
            </a:r>
            <a:r>
              <a:rPr spc="-20" dirty="0"/>
              <a:t> </a:t>
            </a:r>
            <a:r>
              <a:rPr dirty="0"/>
              <a:t>-</a:t>
            </a:r>
            <a:r>
              <a:rPr spc="-40" dirty="0"/>
              <a:t> </a:t>
            </a:r>
            <a:r>
              <a:rPr dirty="0"/>
              <a:t>NHÀ</a:t>
            </a:r>
            <a:r>
              <a:rPr spc="-85" dirty="0"/>
              <a:t> </a:t>
            </a:r>
            <a:r>
              <a:rPr dirty="0"/>
              <a:t>THẦU</a:t>
            </a:r>
            <a:r>
              <a:rPr spc="-45" dirty="0"/>
              <a:t> </a:t>
            </a:r>
            <a:r>
              <a:rPr dirty="0"/>
              <a:t>LÀ</a:t>
            </a:r>
            <a:r>
              <a:rPr spc="-75" dirty="0"/>
              <a:t> </a:t>
            </a:r>
            <a:r>
              <a:rPr dirty="0"/>
              <a:t>TỔ</a:t>
            </a:r>
            <a:r>
              <a:rPr spc="-55" dirty="0"/>
              <a:t> </a:t>
            </a:r>
            <a:r>
              <a:rPr spc="-20" dirty="0"/>
              <a:t>CHỨC</a:t>
            </a:r>
          </a:p>
        </p:txBody>
      </p:sp>
      <p:sp>
        <p:nvSpPr>
          <p:cNvPr id="30" name="Slide Number Placeholder 29">
            <a:extLst>
              <a:ext uri="{FF2B5EF4-FFF2-40B4-BE49-F238E27FC236}">
                <a16:creationId xmlns:a16="http://schemas.microsoft.com/office/drawing/2014/main" id="{A648CC17-9A8E-1218-9043-DA35E3F447C0}"/>
              </a:ext>
            </a:extLst>
          </p:cNvPr>
          <p:cNvSpPr>
            <a:spLocks noGrp="1"/>
          </p:cNvSpPr>
          <p:nvPr>
            <p:ph type="sldNum" sz="quarter" idx="7"/>
          </p:nvPr>
        </p:nvSpPr>
        <p:spPr/>
        <p:txBody>
          <a:bodyPr/>
          <a:lstStyle/>
          <a:p>
            <a:pPr marL="4939665">
              <a:lnSpc>
                <a:spcPts val="1655"/>
              </a:lnSpc>
            </a:pPr>
            <a:fld id="{81D60167-4931-47E6-BA6A-407CBD079E47}" type="slidenum">
              <a:rPr lang="en-US" spc="-25" smtClean="0"/>
              <a:t>119</a:t>
            </a:fld>
            <a:endParaRPr lang="en-US" spc="-25"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25400" y="1404747"/>
            <a:ext cx="11508105" cy="5382895"/>
            <a:chOff x="25400" y="1404747"/>
            <a:chExt cx="11508105" cy="5382895"/>
          </a:xfrm>
        </p:grpSpPr>
        <p:sp>
          <p:nvSpPr>
            <p:cNvPr id="3" name="object 3"/>
            <p:cNvSpPr/>
            <p:nvPr/>
          </p:nvSpPr>
          <p:spPr>
            <a:xfrm>
              <a:off x="790994" y="1417447"/>
              <a:ext cx="1009015" cy="4798695"/>
            </a:xfrm>
            <a:custGeom>
              <a:avLst/>
              <a:gdLst/>
              <a:ahLst/>
              <a:cxnLst/>
              <a:rect l="l" t="t" r="r" b="b"/>
              <a:pathLst>
                <a:path w="1009014" h="4798695">
                  <a:moveTo>
                    <a:pt x="15252" y="0"/>
                  </a:moveTo>
                  <a:lnTo>
                    <a:pt x="49223" y="34449"/>
                  </a:lnTo>
                  <a:lnTo>
                    <a:pt x="82602" y="69259"/>
                  </a:lnTo>
                  <a:lnTo>
                    <a:pt x="115391" y="104424"/>
                  </a:lnTo>
                  <a:lnTo>
                    <a:pt x="147589" y="139937"/>
                  </a:lnTo>
                  <a:lnTo>
                    <a:pt x="179196" y="175792"/>
                  </a:lnTo>
                  <a:lnTo>
                    <a:pt x="210212" y="211982"/>
                  </a:lnTo>
                  <a:lnTo>
                    <a:pt x="240638" y="248501"/>
                  </a:lnTo>
                  <a:lnTo>
                    <a:pt x="270473" y="285343"/>
                  </a:lnTo>
                  <a:lnTo>
                    <a:pt x="299717" y="322502"/>
                  </a:lnTo>
                  <a:lnTo>
                    <a:pt x="328370" y="359971"/>
                  </a:lnTo>
                  <a:lnTo>
                    <a:pt x="356432" y="397744"/>
                  </a:lnTo>
                  <a:lnTo>
                    <a:pt x="383904" y="435814"/>
                  </a:lnTo>
                  <a:lnTo>
                    <a:pt x="410785" y="474175"/>
                  </a:lnTo>
                  <a:lnTo>
                    <a:pt x="437075" y="512821"/>
                  </a:lnTo>
                  <a:lnTo>
                    <a:pt x="462774" y="551746"/>
                  </a:lnTo>
                  <a:lnTo>
                    <a:pt x="487882" y="590943"/>
                  </a:lnTo>
                  <a:lnTo>
                    <a:pt x="512400" y="630405"/>
                  </a:lnTo>
                  <a:lnTo>
                    <a:pt x="536327" y="670127"/>
                  </a:lnTo>
                  <a:lnTo>
                    <a:pt x="559663" y="710103"/>
                  </a:lnTo>
                  <a:lnTo>
                    <a:pt x="582409" y="750325"/>
                  </a:lnTo>
                  <a:lnTo>
                    <a:pt x="604563" y="790788"/>
                  </a:lnTo>
                  <a:lnTo>
                    <a:pt x="626127" y="831485"/>
                  </a:lnTo>
                  <a:lnTo>
                    <a:pt x="647100" y="872410"/>
                  </a:lnTo>
                  <a:lnTo>
                    <a:pt x="667482" y="913556"/>
                  </a:lnTo>
                  <a:lnTo>
                    <a:pt x="687273" y="954918"/>
                  </a:lnTo>
                  <a:lnTo>
                    <a:pt x="706474" y="996488"/>
                  </a:lnTo>
                  <a:lnTo>
                    <a:pt x="725084" y="1038261"/>
                  </a:lnTo>
                  <a:lnTo>
                    <a:pt x="743103" y="1080230"/>
                  </a:lnTo>
                  <a:lnTo>
                    <a:pt x="760531" y="1122389"/>
                  </a:lnTo>
                  <a:lnTo>
                    <a:pt x="777369" y="1164732"/>
                  </a:lnTo>
                  <a:lnTo>
                    <a:pt x="793615" y="1207252"/>
                  </a:lnTo>
                  <a:lnTo>
                    <a:pt x="809271" y="1249943"/>
                  </a:lnTo>
                  <a:lnTo>
                    <a:pt x="824336" y="1292798"/>
                  </a:lnTo>
                  <a:lnTo>
                    <a:pt x="838810" y="1335812"/>
                  </a:lnTo>
                  <a:lnTo>
                    <a:pt x="852694" y="1378977"/>
                  </a:lnTo>
                  <a:lnTo>
                    <a:pt x="865987" y="1422288"/>
                  </a:lnTo>
                  <a:lnTo>
                    <a:pt x="878689" y="1465739"/>
                  </a:lnTo>
                  <a:lnTo>
                    <a:pt x="890800" y="1509322"/>
                  </a:lnTo>
                  <a:lnTo>
                    <a:pt x="902320" y="1553032"/>
                  </a:lnTo>
                  <a:lnTo>
                    <a:pt x="913250" y="1596862"/>
                  </a:lnTo>
                  <a:lnTo>
                    <a:pt x="923589" y="1640806"/>
                  </a:lnTo>
                  <a:lnTo>
                    <a:pt x="933337" y="1684858"/>
                  </a:lnTo>
                  <a:lnTo>
                    <a:pt x="942494" y="1729011"/>
                  </a:lnTo>
                  <a:lnTo>
                    <a:pt x="951060" y="1773259"/>
                  </a:lnTo>
                  <a:lnTo>
                    <a:pt x="959036" y="1817595"/>
                  </a:lnTo>
                  <a:lnTo>
                    <a:pt x="966421" y="1862014"/>
                  </a:lnTo>
                  <a:lnTo>
                    <a:pt x="973215" y="1906509"/>
                  </a:lnTo>
                  <a:lnTo>
                    <a:pt x="979418" y="1951073"/>
                  </a:lnTo>
                  <a:lnTo>
                    <a:pt x="985030" y="1995701"/>
                  </a:lnTo>
                  <a:lnTo>
                    <a:pt x="990052" y="2040385"/>
                  </a:lnTo>
                  <a:lnTo>
                    <a:pt x="994483" y="2085121"/>
                  </a:lnTo>
                  <a:lnTo>
                    <a:pt x="998323" y="2129900"/>
                  </a:lnTo>
                  <a:lnTo>
                    <a:pt x="1001573" y="2174718"/>
                  </a:lnTo>
                  <a:lnTo>
                    <a:pt x="1004231" y="2219567"/>
                  </a:lnTo>
                  <a:lnTo>
                    <a:pt x="1006299" y="2264441"/>
                  </a:lnTo>
                  <a:lnTo>
                    <a:pt x="1007776" y="2309335"/>
                  </a:lnTo>
                  <a:lnTo>
                    <a:pt x="1008662" y="2354241"/>
                  </a:lnTo>
                  <a:lnTo>
                    <a:pt x="1008957" y="2399153"/>
                  </a:lnTo>
                  <a:lnTo>
                    <a:pt x="1008662" y="2444066"/>
                  </a:lnTo>
                  <a:lnTo>
                    <a:pt x="1007776" y="2488972"/>
                  </a:lnTo>
                  <a:lnTo>
                    <a:pt x="1006299" y="2533865"/>
                  </a:lnTo>
                  <a:lnTo>
                    <a:pt x="1004231" y="2578740"/>
                  </a:lnTo>
                  <a:lnTo>
                    <a:pt x="1001573" y="2623589"/>
                  </a:lnTo>
                  <a:lnTo>
                    <a:pt x="998323" y="2668406"/>
                  </a:lnTo>
                  <a:lnTo>
                    <a:pt x="994483" y="2713186"/>
                  </a:lnTo>
                  <a:lnTo>
                    <a:pt x="990052" y="2757921"/>
                  </a:lnTo>
                  <a:lnTo>
                    <a:pt x="985030" y="2802605"/>
                  </a:lnTo>
                  <a:lnTo>
                    <a:pt x="979418" y="2847233"/>
                  </a:lnTo>
                  <a:lnTo>
                    <a:pt x="973215" y="2891797"/>
                  </a:lnTo>
                  <a:lnTo>
                    <a:pt x="966421" y="2936292"/>
                  </a:lnTo>
                  <a:lnTo>
                    <a:pt x="959036" y="2980711"/>
                  </a:lnTo>
                  <a:lnTo>
                    <a:pt x="951060" y="3025047"/>
                  </a:lnTo>
                  <a:lnTo>
                    <a:pt x="942494" y="3069295"/>
                  </a:lnTo>
                  <a:lnTo>
                    <a:pt x="933337" y="3113447"/>
                  </a:lnTo>
                  <a:lnTo>
                    <a:pt x="923589" y="3157499"/>
                  </a:lnTo>
                  <a:lnTo>
                    <a:pt x="913250" y="3201443"/>
                  </a:lnTo>
                  <a:lnTo>
                    <a:pt x="902320" y="3245273"/>
                  </a:lnTo>
                  <a:lnTo>
                    <a:pt x="890800" y="3288982"/>
                  </a:lnTo>
                  <a:lnTo>
                    <a:pt x="878689" y="3332565"/>
                  </a:lnTo>
                  <a:lnTo>
                    <a:pt x="865987" y="3376015"/>
                  </a:lnTo>
                  <a:lnTo>
                    <a:pt x="852694" y="3419326"/>
                  </a:lnTo>
                  <a:lnTo>
                    <a:pt x="838810" y="3462492"/>
                  </a:lnTo>
                  <a:lnTo>
                    <a:pt x="824336" y="3505505"/>
                  </a:lnTo>
                  <a:lnTo>
                    <a:pt x="809271" y="3548360"/>
                  </a:lnTo>
                  <a:lnTo>
                    <a:pt x="793615" y="3591051"/>
                  </a:lnTo>
                  <a:lnTo>
                    <a:pt x="777369" y="3633570"/>
                  </a:lnTo>
                  <a:lnTo>
                    <a:pt x="760531" y="3675913"/>
                  </a:lnTo>
                  <a:lnTo>
                    <a:pt x="743103" y="3718071"/>
                  </a:lnTo>
                  <a:lnTo>
                    <a:pt x="725084" y="3760040"/>
                  </a:lnTo>
                  <a:lnTo>
                    <a:pt x="706474" y="3801813"/>
                  </a:lnTo>
                  <a:lnTo>
                    <a:pt x="687273" y="3843383"/>
                  </a:lnTo>
                  <a:lnTo>
                    <a:pt x="667482" y="3884744"/>
                  </a:lnTo>
                  <a:lnTo>
                    <a:pt x="647100" y="3925890"/>
                  </a:lnTo>
                  <a:lnTo>
                    <a:pt x="626127" y="3966815"/>
                  </a:lnTo>
                  <a:lnTo>
                    <a:pt x="604563" y="4007511"/>
                  </a:lnTo>
                  <a:lnTo>
                    <a:pt x="582409" y="4047973"/>
                  </a:lnTo>
                  <a:lnTo>
                    <a:pt x="559663" y="4088195"/>
                  </a:lnTo>
                  <a:lnTo>
                    <a:pt x="536327" y="4128170"/>
                  </a:lnTo>
                  <a:lnTo>
                    <a:pt x="512400" y="4167892"/>
                  </a:lnTo>
                  <a:lnTo>
                    <a:pt x="487882" y="4207354"/>
                  </a:lnTo>
                  <a:lnTo>
                    <a:pt x="462774" y="4246550"/>
                  </a:lnTo>
                  <a:lnTo>
                    <a:pt x="437075" y="4285475"/>
                  </a:lnTo>
                  <a:lnTo>
                    <a:pt x="410785" y="4324120"/>
                  </a:lnTo>
                  <a:lnTo>
                    <a:pt x="383904" y="4362481"/>
                  </a:lnTo>
                  <a:lnTo>
                    <a:pt x="356432" y="4400551"/>
                  </a:lnTo>
                  <a:lnTo>
                    <a:pt x="328370" y="4438323"/>
                  </a:lnTo>
                  <a:lnTo>
                    <a:pt x="299717" y="4475791"/>
                  </a:lnTo>
                  <a:lnTo>
                    <a:pt x="270473" y="4512949"/>
                  </a:lnTo>
                  <a:lnTo>
                    <a:pt x="240638" y="4549791"/>
                  </a:lnTo>
                  <a:lnTo>
                    <a:pt x="210212" y="4586309"/>
                  </a:lnTo>
                  <a:lnTo>
                    <a:pt x="179196" y="4622499"/>
                  </a:lnTo>
                  <a:lnTo>
                    <a:pt x="147589" y="4658353"/>
                  </a:lnTo>
                  <a:lnTo>
                    <a:pt x="115391" y="4693865"/>
                  </a:lnTo>
                  <a:lnTo>
                    <a:pt x="82602" y="4729030"/>
                  </a:lnTo>
                  <a:lnTo>
                    <a:pt x="49223" y="4763839"/>
                  </a:lnTo>
                  <a:lnTo>
                    <a:pt x="15252" y="4798288"/>
                  </a:lnTo>
                  <a:lnTo>
                    <a:pt x="0" y="4783035"/>
                  </a:lnTo>
                  <a:lnTo>
                    <a:pt x="34046" y="4748506"/>
                  </a:lnTo>
                  <a:lnTo>
                    <a:pt x="67496" y="4713611"/>
                  </a:lnTo>
                  <a:lnTo>
                    <a:pt x="100348" y="4678358"/>
                  </a:lnTo>
                  <a:lnTo>
                    <a:pt x="132602" y="4642754"/>
                  </a:lnTo>
                  <a:lnTo>
                    <a:pt x="164260" y="4606804"/>
                  </a:lnTo>
                  <a:lnTo>
                    <a:pt x="195320" y="4570515"/>
                  </a:lnTo>
                  <a:lnTo>
                    <a:pt x="225783" y="4533894"/>
                  </a:lnTo>
                  <a:lnTo>
                    <a:pt x="255648" y="4496947"/>
                  </a:lnTo>
                  <a:lnTo>
                    <a:pt x="284916" y="4459681"/>
                  </a:lnTo>
                  <a:lnTo>
                    <a:pt x="313587" y="4422101"/>
                  </a:lnTo>
                  <a:lnTo>
                    <a:pt x="341661" y="4384215"/>
                  </a:lnTo>
                  <a:lnTo>
                    <a:pt x="369137" y="4346029"/>
                  </a:lnTo>
                  <a:lnTo>
                    <a:pt x="396016" y="4307549"/>
                  </a:lnTo>
                  <a:lnTo>
                    <a:pt x="422298" y="4268782"/>
                  </a:lnTo>
                  <a:lnTo>
                    <a:pt x="447982" y="4229734"/>
                  </a:lnTo>
                  <a:lnTo>
                    <a:pt x="473069" y="4190411"/>
                  </a:lnTo>
                  <a:lnTo>
                    <a:pt x="497559" y="4150821"/>
                  </a:lnTo>
                  <a:lnTo>
                    <a:pt x="521451" y="4110970"/>
                  </a:lnTo>
                  <a:lnTo>
                    <a:pt x="544746" y="4070863"/>
                  </a:lnTo>
                  <a:lnTo>
                    <a:pt x="567444" y="4030508"/>
                  </a:lnTo>
                  <a:lnTo>
                    <a:pt x="589545" y="3989911"/>
                  </a:lnTo>
                  <a:lnTo>
                    <a:pt x="611048" y="3949079"/>
                  </a:lnTo>
                  <a:lnTo>
                    <a:pt x="631954" y="3908017"/>
                  </a:lnTo>
                  <a:lnTo>
                    <a:pt x="652262" y="3866732"/>
                  </a:lnTo>
                  <a:lnTo>
                    <a:pt x="671973" y="3825232"/>
                  </a:lnTo>
                  <a:lnTo>
                    <a:pt x="691087" y="3783521"/>
                  </a:lnTo>
                  <a:lnTo>
                    <a:pt x="709604" y="3741608"/>
                  </a:lnTo>
                  <a:lnTo>
                    <a:pt x="727523" y="3699497"/>
                  </a:lnTo>
                  <a:lnTo>
                    <a:pt x="744845" y="3657196"/>
                  </a:lnTo>
                  <a:lnTo>
                    <a:pt x="761570" y="3614711"/>
                  </a:lnTo>
                  <a:lnTo>
                    <a:pt x="777697" y="3572049"/>
                  </a:lnTo>
                  <a:lnTo>
                    <a:pt x="793227" y="3529216"/>
                  </a:lnTo>
                  <a:lnTo>
                    <a:pt x="808160" y="3486218"/>
                  </a:lnTo>
                  <a:lnTo>
                    <a:pt x="822495" y="3443062"/>
                  </a:lnTo>
                  <a:lnTo>
                    <a:pt x="836234" y="3399754"/>
                  </a:lnTo>
                  <a:lnTo>
                    <a:pt x="849374" y="3356301"/>
                  </a:lnTo>
                  <a:lnTo>
                    <a:pt x="861918" y="3312709"/>
                  </a:lnTo>
                  <a:lnTo>
                    <a:pt x="873864" y="3268985"/>
                  </a:lnTo>
                  <a:lnTo>
                    <a:pt x="885213" y="3225135"/>
                  </a:lnTo>
                  <a:lnTo>
                    <a:pt x="895965" y="3181166"/>
                  </a:lnTo>
                  <a:lnTo>
                    <a:pt x="906119" y="3137084"/>
                  </a:lnTo>
                  <a:lnTo>
                    <a:pt x="915676" y="3092895"/>
                  </a:lnTo>
                  <a:lnTo>
                    <a:pt x="924635" y="3048606"/>
                  </a:lnTo>
                  <a:lnTo>
                    <a:pt x="932998" y="3004224"/>
                  </a:lnTo>
                  <a:lnTo>
                    <a:pt x="940763" y="2959754"/>
                  </a:lnTo>
                  <a:lnTo>
                    <a:pt x="947931" y="2915204"/>
                  </a:lnTo>
                  <a:lnTo>
                    <a:pt x="954501" y="2870580"/>
                  </a:lnTo>
                  <a:lnTo>
                    <a:pt x="960474" y="2825888"/>
                  </a:lnTo>
                  <a:lnTo>
                    <a:pt x="965850" y="2781134"/>
                  </a:lnTo>
                  <a:lnTo>
                    <a:pt x="970628" y="2736326"/>
                  </a:lnTo>
                  <a:lnTo>
                    <a:pt x="974810" y="2691469"/>
                  </a:lnTo>
                  <a:lnTo>
                    <a:pt x="978393" y="2646571"/>
                  </a:lnTo>
                  <a:lnTo>
                    <a:pt x="981380" y="2601637"/>
                  </a:lnTo>
                  <a:lnTo>
                    <a:pt x="983769" y="2556674"/>
                  </a:lnTo>
                  <a:lnTo>
                    <a:pt x="985561" y="2511688"/>
                  </a:lnTo>
                  <a:lnTo>
                    <a:pt x="986756" y="2466686"/>
                  </a:lnTo>
                  <a:lnTo>
                    <a:pt x="987353" y="2421675"/>
                  </a:lnTo>
                  <a:lnTo>
                    <a:pt x="987353" y="2376660"/>
                  </a:lnTo>
                  <a:lnTo>
                    <a:pt x="986756" y="2331649"/>
                  </a:lnTo>
                  <a:lnTo>
                    <a:pt x="985561" y="2286647"/>
                  </a:lnTo>
                  <a:lnTo>
                    <a:pt x="983769" y="2241662"/>
                  </a:lnTo>
                  <a:lnTo>
                    <a:pt x="981380" y="2196699"/>
                  </a:lnTo>
                  <a:lnTo>
                    <a:pt x="978393" y="2151765"/>
                  </a:lnTo>
                  <a:lnTo>
                    <a:pt x="974810" y="2106867"/>
                  </a:lnTo>
                  <a:lnTo>
                    <a:pt x="970628" y="2062010"/>
                  </a:lnTo>
                  <a:lnTo>
                    <a:pt x="965850" y="2017202"/>
                  </a:lnTo>
                  <a:lnTo>
                    <a:pt x="960474" y="1972449"/>
                  </a:lnTo>
                  <a:lnTo>
                    <a:pt x="954501" y="1927758"/>
                  </a:lnTo>
                  <a:lnTo>
                    <a:pt x="947931" y="1883134"/>
                  </a:lnTo>
                  <a:lnTo>
                    <a:pt x="940763" y="1838584"/>
                  </a:lnTo>
                  <a:lnTo>
                    <a:pt x="932998" y="1794115"/>
                  </a:lnTo>
                  <a:lnTo>
                    <a:pt x="924635" y="1749733"/>
                  </a:lnTo>
                  <a:lnTo>
                    <a:pt x="915676" y="1705445"/>
                  </a:lnTo>
                  <a:lnTo>
                    <a:pt x="906119" y="1661257"/>
                  </a:lnTo>
                  <a:lnTo>
                    <a:pt x="895965" y="1617176"/>
                  </a:lnTo>
                  <a:lnTo>
                    <a:pt x="885213" y="1573207"/>
                  </a:lnTo>
                  <a:lnTo>
                    <a:pt x="873864" y="1529358"/>
                  </a:lnTo>
                  <a:lnTo>
                    <a:pt x="861918" y="1485635"/>
                  </a:lnTo>
                  <a:lnTo>
                    <a:pt x="849374" y="1442044"/>
                  </a:lnTo>
                  <a:lnTo>
                    <a:pt x="836234" y="1398592"/>
                  </a:lnTo>
                  <a:lnTo>
                    <a:pt x="822495" y="1355285"/>
                  </a:lnTo>
                  <a:lnTo>
                    <a:pt x="808160" y="1312130"/>
                  </a:lnTo>
                  <a:lnTo>
                    <a:pt x="793227" y="1269133"/>
                  </a:lnTo>
                  <a:lnTo>
                    <a:pt x="777697" y="1226300"/>
                  </a:lnTo>
                  <a:lnTo>
                    <a:pt x="761570" y="1183639"/>
                  </a:lnTo>
                  <a:lnTo>
                    <a:pt x="744845" y="1141155"/>
                  </a:lnTo>
                  <a:lnTo>
                    <a:pt x="727523" y="1098856"/>
                  </a:lnTo>
                  <a:lnTo>
                    <a:pt x="709604" y="1056746"/>
                  </a:lnTo>
                  <a:lnTo>
                    <a:pt x="691087" y="1014834"/>
                  </a:lnTo>
                  <a:lnTo>
                    <a:pt x="671973" y="973125"/>
                  </a:lnTo>
                  <a:lnTo>
                    <a:pt x="652262" y="931625"/>
                  </a:lnTo>
                  <a:lnTo>
                    <a:pt x="631954" y="890342"/>
                  </a:lnTo>
                  <a:lnTo>
                    <a:pt x="611048" y="849282"/>
                  </a:lnTo>
                  <a:lnTo>
                    <a:pt x="589545" y="808451"/>
                  </a:lnTo>
                  <a:lnTo>
                    <a:pt x="567444" y="767855"/>
                  </a:lnTo>
                  <a:lnTo>
                    <a:pt x="544746" y="727502"/>
                  </a:lnTo>
                  <a:lnTo>
                    <a:pt x="521451" y="687397"/>
                  </a:lnTo>
                  <a:lnTo>
                    <a:pt x="497559" y="647547"/>
                  </a:lnTo>
                  <a:lnTo>
                    <a:pt x="473069" y="607959"/>
                  </a:lnTo>
                  <a:lnTo>
                    <a:pt x="447982" y="568638"/>
                  </a:lnTo>
                  <a:lnTo>
                    <a:pt x="422298" y="529592"/>
                  </a:lnTo>
                  <a:lnTo>
                    <a:pt x="396016" y="490826"/>
                  </a:lnTo>
                  <a:lnTo>
                    <a:pt x="369137" y="452348"/>
                  </a:lnTo>
                  <a:lnTo>
                    <a:pt x="341661" y="414164"/>
                  </a:lnTo>
                  <a:lnTo>
                    <a:pt x="313587" y="376280"/>
                  </a:lnTo>
                  <a:lnTo>
                    <a:pt x="284916" y="338702"/>
                  </a:lnTo>
                  <a:lnTo>
                    <a:pt x="255648" y="301437"/>
                  </a:lnTo>
                  <a:lnTo>
                    <a:pt x="225783" y="264492"/>
                  </a:lnTo>
                  <a:lnTo>
                    <a:pt x="195320" y="227873"/>
                  </a:lnTo>
                  <a:lnTo>
                    <a:pt x="164260" y="191587"/>
                  </a:lnTo>
                  <a:lnTo>
                    <a:pt x="132602" y="155639"/>
                  </a:lnTo>
                  <a:lnTo>
                    <a:pt x="100348" y="120037"/>
                  </a:lnTo>
                  <a:lnTo>
                    <a:pt x="67496" y="84786"/>
                  </a:lnTo>
                  <a:lnTo>
                    <a:pt x="34046" y="49894"/>
                  </a:lnTo>
                  <a:lnTo>
                    <a:pt x="0" y="15366"/>
                  </a:lnTo>
                  <a:lnTo>
                    <a:pt x="15252" y="0"/>
                  </a:lnTo>
                  <a:close/>
                </a:path>
              </a:pathLst>
            </a:custGeom>
            <a:ln w="25400">
              <a:solidFill>
                <a:srgbClr val="01397C"/>
              </a:solidFill>
            </a:ln>
          </p:spPr>
          <p:txBody>
            <a:bodyPr wrap="square" lIns="0" tIns="0" rIns="0" bIns="0" rtlCol="0"/>
            <a:lstStyle/>
            <a:p>
              <a:endParaRPr/>
            </a:p>
          </p:txBody>
        </p:sp>
        <p:sp>
          <p:nvSpPr>
            <p:cNvPr id="4" name="object 4"/>
            <p:cNvSpPr/>
            <p:nvPr/>
          </p:nvSpPr>
          <p:spPr>
            <a:xfrm>
              <a:off x="1412494" y="1512443"/>
              <a:ext cx="10107930" cy="1583690"/>
            </a:xfrm>
            <a:custGeom>
              <a:avLst/>
              <a:gdLst/>
              <a:ahLst/>
              <a:cxnLst/>
              <a:rect l="l" t="t" r="r" b="b"/>
              <a:pathLst>
                <a:path w="10107930" h="1583689">
                  <a:moveTo>
                    <a:pt x="10107803" y="0"/>
                  </a:moveTo>
                  <a:lnTo>
                    <a:pt x="0" y="0"/>
                  </a:lnTo>
                  <a:lnTo>
                    <a:pt x="0" y="1583689"/>
                  </a:lnTo>
                  <a:lnTo>
                    <a:pt x="10107803" y="1583689"/>
                  </a:lnTo>
                  <a:lnTo>
                    <a:pt x="10107803" y="0"/>
                  </a:lnTo>
                  <a:close/>
                </a:path>
              </a:pathLst>
            </a:custGeom>
            <a:solidFill>
              <a:srgbClr val="E9E1D5"/>
            </a:solidFill>
          </p:spPr>
          <p:txBody>
            <a:bodyPr wrap="square" lIns="0" tIns="0" rIns="0" bIns="0" rtlCol="0"/>
            <a:lstStyle/>
            <a:p>
              <a:endParaRPr/>
            </a:p>
          </p:txBody>
        </p:sp>
        <p:sp>
          <p:nvSpPr>
            <p:cNvPr id="5" name="object 5"/>
            <p:cNvSpPr/>
            <p:nvPr/>
          </p:nvSpPr>
          <p:spPr>
            <a:xfrm>
              <a:off x="1412494" y="1512443"/>
              <a:ext cx="10107930" cy="1583690"/>
            </a:xfrm>
            <a:custGeom>
              <a:avLst/>
              <a:gdLst/>
              <a:ahLst/>
              <a:cxnLst/>
              <a:rect l="l" t="t" r="r" b="b"/>
              <a:pathLst>
                <a:path w="10107930" h="1583689">
                  <a:moveTo>
                    <a:pt x="0" y="1583689"/>
                  </a:moveTo>
                  <a:lnTo>
                    <a:pt x="10107803" y="1583689"/>
                  </a:lnTo>
                  <a:lnTo>
                    <a:pt x="10107803" y="0"/>
                  </a:lnTo>
                  <a:lnTo>
                    <a:pt x="0" y="0"/>
                  </a:lnTo>
                  <a:lnTo>
                    <a:pt x="0" y="1583689"/>
                  </a:lnTo>
                  <a:close/>
                </a:path>
              </a:pathLst>
            </a:custGeom>
            <a:ln w="25400">
              <a:solidFill>
                <a:srgbClr val="01428F"/>
              </a:solidFill>
            </a:ln>
          </p:spPr>
          <p:txBody>
            <a:bodyPr wrap="square" lIns="0" tIns="0" rIns="0" bIns="0" rtlCol="0"/>
            <a:lstStyle/>
            <a:p>
              <a:endParaRPr/>
            </a:p>
          </p:txBody>
        </p:sp>
        <p:sp>
          <p:nvSpPr>
            <p:cNvPr id="6" name="object 6"/>
            <p:cNvSpPr/>
            <p:nvPr/>
          </p:nvSpPr>
          <p:spPr>
            <a:xfrm>
              <a:off x="782332" y="1674240"/>
              <a:ext cx="1260475" cy="1260475"/>
            </a:xfrm>
            <a:custGeom>
              <a:avLst/>
              <a:gdLst/>
              <a:ahLst/>
              <a:cxnLst/>
              <a:rect l="l" t="t" r="r" b="b"/>
              <a:pathLst>
                <a:path w="1260475" h="1260475">
                  <a:moveTo>
                    <a:pt x="630161" y="0"/>
                  </a:moveTo>
                  <a:lnTo>
                    <a:pt x="583128" y="1728"/>
                  </a:lnTo>
                  <a:lnTo>
                    <a:pt x="537034" y="6830"/>
                  </a:lnTo>
                  <a:lnTo>
                    <a:pt x="492001" y="15187"/>
                  </a:lnTo>
                  <a:lnTo>
                    <a:pt x="448152" y="26674"/>
                  </a:lnTo>
                  <a:lnTo>
                    <a:pt x="405607" y="41171"/>
                  </a:lnTo>
                  <a:lnTo>
                    <a:pt x="364489" y="58555"/>
                  </a:lnTo>
                  <a:lnTo>
                    <a:pt x="324919" y="78706"/>
                  </a:lnTo>
                  <a:lnTo>
                    <a:pt x="287019" y="101500"/>
                  </a:lnTo>
                  <a:lnTo>
                    <a:pt x="250911" y="126817"/>
                  </a:lnTo>
                  <a:lnTo>
                    <a:pt x="216717" y="154534"/>
                  </a:lnTo>
                  <a:lnTo>
                    <a:pt x="184559" y="184531"/>
                  </a:lnTo>
                  <a:lnTo>
                    <a:pt x="154558" y="216683"/>
                  </a:lnTo>
                  <a:lnTo>
                    <a:pt x="126836" y="250871"/>
                  </a:lnTo>
                  <a:lnTo>
                    <a:pt x="101515" y="286973"/>
                  </a:lnTo>
                  <a:lnTo>
                    <a:pt x="78717" y="324866"/>
                  </a:lnTo>
                  <a:lnTo>
                    <a:pt x="58564" y="364428"/>
                  </a:lnTo>
                  <a:lnTo>
                    <a:pt x="41177" y="405539"/>
                  </a:lnTo>
                  <a:lnTo>
                    <a:pt x="26678" y="448075"/>
                  </a:lnTo>
                  <a:lnTo>
                    <a:pt x="15189" y="491916"/>
                  </a:lnTo>
                  <a:lnTo>
                    <a:pt x="6831" y="536939"/>
                  </a:lnTo>
                  <a:lnTo>
                    <a:pt x="1728" y="583024"/>
                  </a:lnTo>
                  <a:lnTo>
                    <a:pt x="0" y="630047"/>
                  </a:lnTo>
                  <a:lnTo>
                    <a:pt x="1728" y="677086"/>
                  </a:lnTo>
                  <a:lnTo>
                    <a:pt x="6831" y="723185"/>
                  </a:lnTo>
                  <a:lnTo>
                    <a:pt x="15189" y="768222"/>
                  </a:lnTo>
                  <a:lnTo>
                    <a:pt x="26678" y="812075"/>
                  </a:lnTo>
                  <a:lnTo>
                    <a:pt x="41177" y="854623"/>
                  </a:lnTo>
                  <a:lnTo>
                    <a:pt x="58564" y="895743"/>
                  </a:lnTo>
                  <a:lnTo>
                    <a:pt x="78717" y="935314"/>
                  </a:lnTo>
                  <a:lnTo>
                    <a:pt x="101515" y="973214"/>
                  </a:lnTo>
                  <a:lnTo>
                    <a:pt x="126836" y="1009322"/>
                  </a:lnTo>
                  <a:lnTo>
                    <a:pt x="154558" y="1043516"/>
                  </a:lnTo>
                  <a:lnTo>
                    <a:pt x="184559" y="1075674"/>
                  </a:lnTo>
                  <a:lnTo>
                    <a:pt x="216717" y="1105674"/>
                  </a:lnTo>
                  <a:lnTo>
                    <a:pt x="250911" y="1133394"/>
                  </a:lnTo>
                  <a:lnTo>
                    <a:pt x="287019" y="1158714"/>
                  </a:lnTo>
                  <a:lnTo>
                    <a:pt x="324919" y="1181510"/>
                  </a:lnTo>
                  <a:lnTo>
                    <a:pt x="364489" y="1201662"/>
                  </a:lnTo>
                  <a:lnTo>
                    <a:pt x="405607" y="1219048"/>
                  </a:lnTo>
                  <a:lnTo>
                    <a:pt x="448152" y="1233545"/>
                  </a:lnTo>
                  <a:lnTo>
                    <a:pt x="492001" y="1245033"/>
                  </a:lnTo>
                  <a:lnTo>
                    <a:pt x="537034" y="1253389"/>
                  </a:lnTo>
                  <a:lnTo>
                    <a:pt x="583128" y="1258492"/>
                  </a:lnTo>
                  <a:lnTo>
                    <a:pt x="630161" y="1260221"/>
                  </a:lnTo>
                  <a:lnTo>
                    <a:pt x="677184" y="1258492"/>
                  </a:lnTo>
                  <a:lnTo>
                    <a:pt x="723268" y="1253389"/>
                  </a:lnTo>
                  <a:lnTo>
                    <a:pt x="768291" y="1245033"/>
                  </a:lnTo>
                  <a:lnTo>
                    <a:pt x="812132" y="1233545"/>
                  </a:lnTo>
                  <a:lnTo>
                    <a:pt x="854669" y="1219048"/>
                  </a:lnTo>
                  <a:lnTo>
                    <a:pt x="895779" y="1201662"/>
                  </a:lnTo>
                  <a:lnTo>
                    <a:pt x="935342" y="1181510"/>
                  </a:lnTo>
                  <a:lnTo>
                    <a:pt x="973234" y="1158714"/>
                  </a:lnTo>
                  <a:lnTo>
                    <a:pt x="1009336" y="1133394"/>
                  </a:lnTo>
                  <a:lnTo>
                    <a:pt x="1043524" y="1105674"/>
                  </a:lnTo>
                  <a:lnTo>
                    <a:pt x="1075677" y="1075674"/>
                  </a:lnTo>
                  <a:lnTo>
                    <a:pt x="1105673" y="1043516"/>
                  </a:lnTo>
                  <a:lnTo>
                    <a:pt x="1133390" y="1009322"/>
                  </a:lnTo>
                  <a:lnTo>
                    <a:pt x="1158707" y="973214"/>
                  </a:lnTo>
                  <a:lnTo>
                    <a:pt x="1181502" y="935314"/>
                  </a:lnTo>
                  <a:lnTo>
                    <a:pt x="1201652" y="895743"/>
                  </a:lnTo>
                  <a:lnTo>
                    <a:pt x="1219037" y="854623"/>
                  </a:lnTo>
                  <a:lnTo>
                    <a:pt x="1233533" y="812075"/>
                  </a:lnTo>
                  <a:lnTo>
                    <a:pt x="1245021" y="768222"/>
                  </a:lnTo>
                  <a:lnTo>
                    <a:pt x="1253377" y="723185"/>
                  </a:lnTo>
                  <a:lnTo>
                    <a:pt x="1258480" y="677086"/>
                  </a:lnTo>
                  <a:lnTo>
                    <a:pt x="1260208" y="630047"/>
                  </a:lnTo>
                  <a:lnTo>
                    <a:pt x="1258480" y="583024"/>
                  </a:lnTo>
                  <a:lnTo>
                    <a:pt x="1253377" y="536939"/>
                  </a:lnTo>
                  <a:lnTo>
                    <a:pt x="1245021" y="491916"/>
                  </a:lnTo>
                  <a:lnTo>
                    <a:pt x="1233533" y="448075"/>
                  </a:lnTo>
                  <a:lnTo>
                    <a:pt x="1219037" y="405539"/>
                  </a:lnTo>
                  <a:lnTo>
                    <a:pt x="1201652" y="364428"/>
                  </a:lnTo>
                  <a:lnTo>
                    <a:pt x="1181502" y="324866"/>
                  </a:lnTo>
                  <a:lnTo>
                    <a:pt x="1158707" y="286973"/>
                  </a:lnTo>
                  <a:lnTo>
                    <a:pt x="1133390" y="250871"/>
                  </a:lnTo>
                  <a:lnTo>
                    <a:pt x="1105673" y="216683"/>
                  </a:lnTo>
                  <a:lnTo>
                    <a:pt x="1075677" y="184530"/>
                  </a:lnTo>
                  <a:lnTo>
                    <a:pt x="1043524" y="154534"/>
                  </a:lnTo>
                  <a:lnTo>
                    <a:pt x="1009336" y="126817"/>
                  </a:lnTo>
                  <a:lnTo>
                    <a:pt x="973234" y="101500"/>
                  </a:lnTo>
                  <a:lnTo>
                    <a:pt x="935342" y="78706"/>
                  </a:lnTo>
                  <a:lnTo>
                    <a:pt x="895779" y="58555"/>
                  </a:lnTo>
                  <a:lnTo>
                    <a:pt x="854669" y="41171"/>
                  </a:lnTo>
                  <a:lnTo>
                    <a:pt x="812132" y="26674"/>
                  </a:lnTo>
                  <a:lnTo>
                    <a:pt x="768291" y="15187"/>
                  </a:lnTo>
                  <a:lnTo>
                    <a:pt x="723268" y="6830"/>
                  </a:lnTo>
                  <a:lnTo>
                    <a:pt x="677184" y="1728"/>
                  </a:lnTo>
                  <a:lnTo>
                    <a:pt x="630161" y="0"/>
                  </a:lnTo>
                  <a:close/>
                </a:path>
              </a:pathLst>
            </a:custGeom>
            <a:solidFill>
              <a:srgbClr val="E9E1D5"/>
            </a:solidFill>
          </p:spPr>
          <p:txBody>
            <a:bodyPr wrap="square" lIns="0" tIns="0" rIns="0" bIns="0" rtlCol="0"/>
            <a:lstStyle/>
            <a:p>
              <a:endParaRPr/>
            </a:p>
          </p:txBody>
        </p:sp>
        <p:sp>
          <p:nvSpPr>
            <p:cNvPr id="7" name="object 7"/>
            <p:cNvSpPr/>
            <p:nvPr/>
          </p:nvSpPr>
          <p:spPr>
            <a:xfrm>
              <a:off x="782332" y="1674240"/>
              <a:ext cx="1260475" cy="1260475"/>
            </a:xfrm>
            <a:custGeom>
              <a:avLst/>
              <a:gdLst/>
              <a:ahLst/>
              <a:cxnLst/>
              <a:rect l="l" t="t" r="r" b="b"/>
              <a:pathLst>
                <a:path w="1260475" h="1260475">
                  <a:moveTo>
                    <a:pt x="0" y="630047"/>
                  </a:moveTo>
                  <a:lnTo>
                    <a:pt x="1728" y="583024"/>
                  </a:lnTo>
                  <a:lnTo>
                    <a:pt x="6831" y="536939"/>
                  </a:lnTo>
                  <a:lnTo>
                    <a:pt x="15189" y="491916"/>
                  </a:lnTo>
                  <a:lnTo>
                    <a:pt x="26678" y="448075"/>
                  </a:lnTo>
                  <a:lnTo>
                    <a:pt x="41177" y="405539"/>
                  </a:lnTo>
                  <a:lnTo>
                    <a:pt x="58564" y="364428"/>
                  </a:lnTo>
                  <a:lnTo>
                    <a:pt x="78717" y="324866"/>
                  </a:lnTo>
                  <a:lnTo>
                    <a:pt x="101515" y="286973"/>
                  </a:lnTo>
                  <a:lnTo>
                    <a:pt x="126836" y="250871"/>
                  </a:lnTo>
                  <a:lnTo>
                    <a:pt x="154558" y="216683"/>
                  </a:lnTo>
                  <a:lnTo>
                    <a:pt x="184559" y="184531"/>
                  </a:lnTo>
                  <a:lnTo>
                    <a:pt x="216717" y="154534"/>
                  </a:lnTo>
                  <a:lnTo>
                    <a:pt x="250911" y="126817"/>
                  </a:lnTo>
                  <a:lnTo>
                    <a:pt x="287019" y="101500"/>
                  </a:lnTo>
                  <a:lnTo>
                    <a:pt x="324919" y="78706"/>
                  </a:lnTo>
                  <a:lnTo>
                    <a:pt x="364489" y="58555"/>
                  </a:lnTo>
                  <a:lnTo>
                    <a:pt x="405607" y="41171"/>
                  </a:lnTo>
                  <a:lnTo>
                    <a:pt x="448152" y="26674"/>
                  </a:lnTo>
                  <a:lnTo>
                    <a:pt x="492001" y="15187"/>
                  </a:lnTo>
                  <a:lnTo>
                    <a:pt x="537034" y="6830"/>
                  </a:lnTo>
                  <a:lnTo>
                    <a:pt x="583128" y="1728"/>
                  </a:lnTo>
                  <a:lnTo>
                    <a:pt x="630161" y="0"/>
                  </a:lnTo>
                  <a:lnTo>
                    <a:pt x="677184" y="1728"/>
                  </a:lnTo>
                  <a:lnTo>
                    <a:pt x="723268" y="6830"/>
                  </a:lnTo>
                  <a:lnTo>
                    <a:pt x="768291" y="15187"/>
                  </a:lnTo>
                  <a:lnTo>
                    <a:pt x="812132" y="26674"/>
                  </a:lnTo>
                  <a:lnTo>
                    <a:pt x="854669" y="41171"/>
                  </a:lnTo>
                  <a:lnTo>
                    <a:pt x="895779" y="58555"/>
                  </a:lnTo>
                  <a:lnTo>
                    <a:pt x="935342" y="78706"/>
                  </a:lnTo>
                  <a:lnTo>
                    <a:pt x="973234" y="101500"/>
                  </a:lnTo>
                  <a:lnTo>
                    <a:pt x="1009336" y="126817"/>
                  </a:lnTo>
                  <a:lnTo>
                    <a:pt x="1043524" y="154534"/>
                  </a:lnTo>
                  <a:lnTo>
                    <a:pt x="1075677" y="184530"/>
                  </a:lnTo>
                  <a:lnTo>
                    <a:pt x="1105673" y="216683"/>
                  </a:lnTo>
                  <a:lnTo>
                    <a:pt x="1133390" y="250871"/>
                  </a:lnTo>
                  <a:lnTo>
                    <a:pt x="1158707" y="286973"/>
                  </a:lnTo>
                  <a:lnTo>
                    <a:pt x="1181502" y="324866"/>
                  </a:lnTo>
                  <a:lnTo>
                    <a:pt x="1201652" y="364428"/>
                  </a:lnTo>
                  <a:lnTo>
                    <a:pt x="1219037" y="405539"/>
                  </a:lnTo>
                  <a:lnTo>
                    <a:pt x="1233533" y="448075"/>
                  </a:lnTo>
                  <a:lnTo>
                    <a:pt x="1245021" y="491916"/>
                  </a:lnTo>
                  <a:lnTo>
                    <a:pt x="1253377" y="536939"/>
                  </a:lnTo>
                  <a:lnTo>
                    <a:pt x="1258480" y="583024"/>
                  </a:lnTo>
                  <a:lnTo>
                    <a:pt x="1260208" y="630047"/>
                  </a:lnTo>
                  <a:lnTo>
                    <a:pt x="1258480" y="677086"/>
                  </a:lnTo>
                  <a:lnTo>
                    <a:pt x="1253377" y="723185"/>
                  </a:lnTo>
                  <a:lnTo>
                    <a:pt x="1245021" y="768222"/>
                  </a:lnTo>
                  <a:lnTo>
                    <a:pt x="1233533" y="812075"/>
                  </a:lnTo>
                  <a:lnTo>
                    <a:pt x="1219037" y="854623"/>
                  </a:lnTo>
                  <a:lnTo>
                    <a:pt x="1201652" y="895743"/>
                  </a:lnTo>
                  <a:lnTo>
                    <a:pt x="1181502" y="935314"/>
                  </a:lnTo>
                  <a:lnTo>
                    <a:pt x="1158707" y="973214"/>
                  </a:lnTo>
                  <a:lnTo>
                    <a:pt x="1133390" y="1009322"/>
                  </a:lnTo>
                  <a:lnTo>
                    <a:pt x="1105673" y="1043516"/>
                  </a:lnTo>
                  <a:lnTo>
                    <a:pt x="1075677" y="1075674"/>
                  </a:lnTo>
                  <a:lnTo>
                    <a:pt x="1043524" y="1105674"/>
                  </a:lnTo>
                  <a:lnTo>
                    <a:pt x="1009336" y="1133394"/>
                  </a:lnTo>
                  <a:lnTo>
                    <a:pt x="973234" y="1158714"/>
                  </a:lnTo>
                  <a:lnTo>
                    <a:pt x="935342" y="1181510"/>
                  </a:lnTo>
                  <a:lnTo>
                    <a:pt x="895779" y="1201662"/>
                  </a:lnTo>
                  <a:lnTo>
                    <a:pt x="854669" y="1219048"/>
                  </a:lnTo>
                  <a:lnTo>
                    <a:pt x="812132" y="1233545"/>
                  </a:lnTo>
                  <a:lnTo>
                    <a:pt x="768291" y="1245033"/>
                  </a:lnTo>
                  <a:lnTo>
                    <a:pt x="723268" y="1253389"/>
                  </a:lnTo>
                  <a:lnTo>
                    <a:pt x="677184" y="1258492"/>
                  </a:lnTo>
                  <a:lnTo>
                    <a:pt x="630161" y="1260221"/>
                  </a:lnTo>
                  <a:lnTo>
                    <a:pt x="583128" y="1258492"/>
                  </a:lnTo>
                  <a:lnTo>
                    <a:pt x="537034" y="1253389"/>
                  </a:lnTo>
                  <a:lnTo>
                    <a:pt x="492001" y="1245033"/>
                  </a:lnTo>
                  <a:lnTo>
                    <a:pt x="448152" y="1233545"/>
                  </a:lnTo>
                  <a:lnTo>
                    <a:pt x="405607" y="1219048"/>
                  </a:lnTo>
                  <a:lnTo>
                    <a:pt x="364489" y="1201662"/>
                  </a:lnTo>
                  <a:lnTo>
                    <a:pt x="324919" y="1181510"/>
                  </a:lnTo>
                  <a:lnTo>
                    <a:pt x="287019" y="1158714"/>
                  </a:lnTo>
                  <a:lnTo>
                    <a:pt x="250911" y="1133394"/>
                  </a:lnTo>
                  <a:lnTo>
                    <a:pt x="216717" y="1105674"/>
                  </a:lnTo>
                  <a:lnTo>
                    <a:pt x="184559" y="1075674"/>
                  </a:lnTo>
                  <a:lnTo>
                    <a:pt x="154558" y="1043516"/>
                  </a:lnTo>
                  <a:lnTo>
                    <a:pt x="126836" y="1009322"/>
                  </a:lnTo>
                  <a:lnTo>
                    <a:pt x="101515" y="973214"/>
                  </a:lnTo>
                  <a:lnTo>
                    <a:pt x="78717" y="935314"/>
                  </a:lnTo>
                  <a:lnTo>
                    <a:pt x="58564" y="895743"/>
                  </a:lnTo>
                  <a:lnTo>
                    <a:pt x="41177" y="854623"/>
                  </a:lnTo>
                  <a:lnTo>
                    <a:pt x="26678" y="812075"/>
                  </a:lnTo>
                  <a:lnTo>
                    <a:pt x="15189" y="768222"/>
                  </a:lnTo>
                  <a:lnTo>
                    <a:pt x="6831" y="723185"/>
                  </a:lnTo>
                  <a:lnTo>
                    <a:pt x="1728" y="677086"/>
                  </a:lnTo>
                  <a:lnTo>
                    <a:pt x="0" y="630047"/>
                  </a:lnTo>
                  <a:close/>
                </a:path>
              </a:pathLst>
            </a:custGeom>
            <a:ln w="25399">
              <a:solidFill>
                <a:srgbClr val="03499E"/>
              </a:solidFill>
            </a:ln>
          </p:spPr>
          <p:txBody>
            <a:bodyPr wrap="square" lIns="0" tIns="0" rIns="0" bIns="0" rtlCol="0"/>
            <a:lstStyle/>
            <a:p>
              <a:endParaRPr/>
            </a:p>
          </p:txBody>
        </p:sp>
        <p:sp>
          <p:nvSpPr>
            <p:cNvPr id="8" name="object 8"/>
            <p:cNvSpPr/>
            <p:nvPr/>
          </p:nvSpPr>
          <p:spPr>
            <a:xfrm>
              <a:off x="1778889" y="3305936"/>
              <a:ext cx="9741535" cy="1021715"/>
            </a:xfrm>
            <a:custGeom>
              <a:avLst/>
              <a:gdLst/>
              <a:ahLst/>
              <a:cxnLst/>
              <a:rect l="l" t="t" r="r" b="b"/>
              <a:pathLst>
                <a:path w="9741535" h="1021714">
                  <a:moveTo>
                    <a:pt x="9741281" y="0"/>
                  </a:moveTo>
                  <a:lnTo>
                    <a:pt x="0" y="0"/>
                  </a:lnTo>
                  <a:lnTo>
                    <a:pt x="0" y="1021333"/>
                  </a:lnTo>
                  <a:lnTo>
                    <a:pt x="9741281" y="1021333"/>
                  </a:lnTo>
                  <a:lnTo>
                    <a:pt x="9741281" y="0"/>
                  </a:lnTo>
                  <a:close/>
                </a:path>
              </a:pathLst>
            </a:custGeom>
            <a:solidFill>
              <a:srgbClr val="E9E1D5"/>
            </a:solidFill>
          </p:spPr>
          <p:txBody>
            <a:bodyPr wrap="square" lIns="0" tIns="0" rIns="0" bIns="0" rtlCol="0"/>
            <a:lstStyle/>
            <a:p>
              <a:endParaRPr/>
            </a:p>
          </p:txBody>
        </p:sp>
        <p:sp>
          <p:nvSpPr>
            <p:cNvPr id="9" name="object 9"/>
            <p:cNvSpPr/>
            <p:nvPr/>
          </p:nvSpPr>
          <p:spPr>
            <a:xfrm>
              <a:off x="1778889" y="3305936"/>
              <a:ext cx="9741535" cy="1021715"/>
            </a:xfrm>
            <a:custGeom>
              <a:avLst/>
              <a:gdLst/>
              <a:ahLst/>
              <a:cxnLst/>
              <a:rect l="l" t="t" r="r" b="b"/>
              <a:pathLst>
                <a:path w="9741535" h="1021714">
                  <a:moveTo>
                    <a:pt x="0" y="1021333"/>
                  </a:moveTo>
                  <a:lnTo>
                    <a:pt x="9741281" y="1021333"/>
                  </a:lnTo>
                  <a:lnTo>
                    <a:pt x="9741281" y="0"/>
                  </a:lnTo>
                  <a:lnTo>
                    <a:pt x="0" y="0"/>
                  </a:lnTo>
                  <a:lnTo>
                    <a:pt x="0" y="1021333"/>
                  </a:lnTo>
                  <a:close/>
                </a:path>
              </a:pathLst>
            </a:custGeom>
            <a:ln w="25400">
              <a:solidFill>
                <a:srgbClr val="01428F"/>
              </a:solidFill>
            </a:ln>
          </p:spPr>
          <p:txBody>
            <a:bodyPr wrap="square" lIns="0" tIns="0" rIns="0" bIns="0" rtlCol="0"/>
            <a:lstStyle/>
            <a:p>
              <a:endParaRPr/>
            </a:p>
          </p:txBody>
        </p:sp>
        <p:sp>
          <p:nvSpPr>
            <p:cNvPr id="10" name="object 10"/>
            <p:cNvSpPr/>
            <p:nvPr/>
          </p:nvSpPr>
          <p:spPr>
            <a:xfrm>
              <a:off x="1148803" y="3186557"/>
              <a:ext cx="1260475" cy="1260475"/>
            </a:xfrm>
            <a:custGeom>
              <a:avLst/>
              <a:gdLst/>
              <a:ahLst/>
              <a:cxnLst/>
              <a:rect l="l" t="t" r="r" b="b"/>
              <a:pathLst>
                <a:path w="1260475" h="1260475">
                  <a:moveTo>
                    <a:pt x="630085" y="0"/>
                  </a:moveTo>
                  <a:lnTo>
                    <a:pt x="583061" y="1728"/>
                  </a:lnTo>
                  <a:lnTo>
                    <a:pt x="536977" y="6830"/>
                  </a:lnTo>
                  <a:lnTo>
                    <a:pt x="491952" y="15187"/>
                  </a:lnTo>
                  <a:lnTo>
                    <a:pt x="448110" y="26674"/>
                  </a:lnTo>
                  <a:lnTo>
                    <a:pt x="405572" y="41171"/>
                  </a:lnTo>
                  <a:lnTo>
                    <a:pt x="364459" y="58555"/>
                  </a:lnTo>
                  <a:lnTo>
                    <a:pt x="324895" y="78706"/>
                  </a:lnTo>
                  <a:lnTo>
                    <a:pt x="286999" y="101500"/>
                  </a:lnTo>
                  <a:lnTo>
                    <a:pt x="250896" y="126817"/>
                  </a:lnTo>
                  <a:lnTo>
                    <a:pt x="216705" y="154534"/>
                  </a:lnTo>
                  <a:lnTo>
                    <a:pt x="184550" y="184530"/>
                  </a:lnTo>
                  <a:lnTo>
                    <a:pt x="154551" y="216683"/>
                  </a:lnTo>
                  <a:lnTo>
                    <a:pt x="126831" y="250871"/>
                  </a:lnTo>
                  <a:lnTo>
                    <a:pt x="101512" y="286973"/>
                  </a:lnTo>
                  <a:lnTo>
                    <a:pt x="78715" y="324866"/>
                  </a:lnTo>
                  <a:lnTo>
                    <a:pt x="58562" y="364428"/>
                  </a:lnTo>
                  <a:lnTo>
                    <a:pt x="41176" y="405539"/>
                  </a:lnTo>
                  <a:lnTo>
                    <a:pt x="26677" y="448075"/>
                  </a:lnTo>
                  <a:lnTo>
                    <a:pt x="15188" y="491916"/>
                  </a:lnTo>
                  <a:lnTo>
                    <a:pt x="6831" y="536939"/>
                  </a:lnTo>
                  <a:lnTo>
                    <a:pt x="1728" y="583024"/>
                  </a:lnTo>
                  <a:lnTo>
                    <a:pt x="0" y="630046"/>
                  </a:lnTo>
                  <a:lnTo>
                    <a:pt x="1728" y="677070"/>
                  </a:lnTo>
                  <a:lnTo>
                    <a:pt x="6831" y="723156"/>
                  </a:lnTo>
                  <a:lnTo>
                    <a:pt x="15188" y="768183"/>
                  </a:lnTo>
                  <a:lnTo>
                    <a:pt x="26677" y="812029"/>
                  </a:lnTo>
                  <a:lnTo>
                    <a:pt x="41176" y="854571"/>
                  </a:lnTo>
                  <a:lnTo>
                    <a:pt x="58562" y="895688"/>
                  </a:lnTo>
                  <a:lnTo>
                    <a:pt x="78715" y="935258"/>
                  </a:lnTo>
                  <a:lnTo>
                    <a:pt x="101512" y="973158"/>
                  </a:lnTo>
                  <a:lnTo>
                    <a:pt x="126831" y="1009268"/>
                  </a:lnTo>
                  <a:lnTo>
                    <a:pt x="154551" y="1043464"/>
                  </a:lnTo>
                  <a:lnTo>
                    <a:pt x="184550" y="1075626"/>
                  </a:lnTo>
                  <a:lnTo>
                    <a:pt x="216705" y="1105631"/>
                  </a:lnTo>
                  <a:lnTo>
                    <a:pt x="250896" y="1133357"/>
                  </a:lnTo>
                  <a:lnTo>
                    <a:pt x="286999" y="1158682"/>
                  </a:lnTo>
                  <a:lnTo>
                    <a:pt x="324895" y="1181484"/>
                  </a:lnTo>
                  <a:lnTo>
                    <a:pt x="364459" y="1201642"/>
                  </a:lnTo>
                  <a:lnTo>
                    <a:pt x="405572" y="1219033"/>
                  </a:lnTo>
                  <a:lnTo>
                    <a:pt x="448110" y="1233535"/>
                  </a:lnTo>
                  <a:lnTo>
                    <a:pt x="491952" y="1245027"/>
                  </a:lnTo>
                  <a:lnTo>
                    <a:pt x="536977" y="1253387"/>
                  </a:lnTo>
                  <a:lnTo>
                    <a:pt x="583061" y="1258492"/>
                  </a:lnTo>
                  <a:lnTo>
                    <a:pt x="630085" y="1260220"/>
                  </a:lnTo>
                  <a:lnTo>
                    <a:pt x="677108" y="1258492"/>
                  </a:lnTo>
                  <a:lnTo>
                    <a:pt x="723195" y="1253387"/>
                  </a:lnTo>
                  <a:lnTo>
                    <a:pt x="768221" y="1245027"/>
                  </a:lnTo>
                  <a:lnTo>
                    <a:pt x="812067" y="1233535"/>
                  </a:lnTo>
                  <a:lnTo>
                    <a:pt x="854609" y="1219033"/>
                  </a:lnTo>
                  <a:lnTo>
                    <a:pt x="895726" y="1201642"/>
                  </a:lnTo>
                  <a:lnTo>
                    <a:pt x="935296" y="1181484"/>
                  </a:lnTo>
                  <a:lnTo>
                    <a:pt x="973196" y="1158682"/>
                  </a:lnTo>
                  <a:lnTo>
                    <a:pt x="1009306" y="1133357"/>
                  </a:lnTo>
                  <a:lnTo>
                    <a:pt x="1043503" y="1105631"/>
                  </a:lnTo>
                  <a:lnTo>
                    <a:pt x="1075664" y="1075626"/>
                  </a:lnTo>
                  <a:lnTo>
                    <a:pt x="1105669" y="1043464"/>
                  </a:lnTo>
                  <a:lnTo>
                    <a:pt x="1133395" y="1009268"/>
                  </a:lnTo>
                  <a:lnTo>
                    <a:pt x="1158720" y="973158"/>
                  </a:lnTo>
                  <a:lnTo>
                    <a:pt x="1181522" y="935258"/>
                  </a:lnTo>
                  <a:lnTo>
                    <a:pt x="1201680" y="895688"/>
                  </a:lnTo>
                  <a:lnTo>
                    <a:pt x="1219071" y="854571"/>
                  </a:lnTo>
                  <a:lnTo>
                    <a:pt x="1233573" y="812029"/>
                  </a:lnTo>
                  <a:lnTo>
                    <a:pt x="1245065" y="768183"/>
                  </a:lnTo>
                  <a:lnTo>
                    <a:pt x="1253425" y="723156"/>
                  </a:lnTo>
                  <a:lnTo>
                    <a:pt x="1258530" y="677070"/>
                  </a:lnTo>
                  <a:lnTo>
                    <a:pt x="1260259" y="630046"/>
                  </a:lnTo>
                  <a:lnTo>
                    <a:pt x="1258530" y="583024"/>
                  </a:lnTo>
                  <a:lnTo>
                    <a:pt x="1253425" y="536939"/>
                  </a:lnTo>
                  <a:lnTo>
                    <a:pt x="1245065" y="491916"/>
                  </a:lnTo>
                  <a:lnTo>
                    <a:pt x="1233573" y="448075"/>
                  </a:lnTo>
                  <a:lnTo>
                    <a:pt x="1219071" y="405539"/>
                  </a:lnTo>
                  <a:lnTo>
                    <a:pt x="1201680" y="364428"/>
                  </a:lnTo>
                  <a:lnTo>
                    <a:pt x="1181522" y="324866"/>
                  </a:lnTo>
                  <a:lnTo>
                    <a:pt x="1158720" y="286973"/>
                  </a:lnTo>
                  <a:lnTo>
                    <a:pt x="1133395" y="250871"/>
                  </a:lnTo>
                  <a:lnTo>
                    <a:pt x="1105669" y="216683"/>
                  </a:lnTo>
                  <a:lnTo>
                    <a:pt x="1075664" y="184530"/>
                  </a:lnTo>
                  <a:lnTo>
                    <a:pt x="1043503" y="154534"/>
                  </a:lnTo>
                  <a:lnTo>
                    <a:pt x="1009306" y="126817"/>
                  </a:lnTo>
                  <a:lnTo>
                    <a:pt x="973196" y="101500"/>
                  </a:lnTo>
                  <a:lnTo>
                    <a:pt x="935296" y="78706"/>
                  </a:lnTo>
                  <a:lnTo>
                    <a:pt x="895726" y="58555"/>
                  </a:lnTo>
                  <a:lnTo>
                    <a:pt x="854609" y="41171"/>
                  </a:lnTo>
                  <a:lnTo>
                    <a:pt x="812067" y="26674"/>
                  </a:lnTo>
                  <a:lnTo>
                    <a:pt x="768221" y="15187"/>
                  </a:lnTo>
                  <a:lnTo>
                    <a:pt x="723195" y="6830"/>
                  </a:lnTo>
                  <a:lnTo>
                    <a:pt x="677108" y="1728"/>
                  </a:lnTo>
                  <a:lnTo>
                    <a:pt x="630085" y="0"/>
                  </a:lnTo>
                  <a:close/>
                </a:path>
              </a:pathLst>
            </a:custGeom>
            <a:solidFill>
              <a:srgbClr val="E9E1D5"/>
            </a:solidFill>
          </p:spPr>
          <p:txBody>
            <a:bodyPr wrap="square" lIns="0" tIns="0" rIns="0" bIns="0" rtlCol="0"/>
            <a:lstStyle/>
            <a:p>
              <a:endParaRPr/>
            </a:p>
          </p:txBody>
        </p:sp>
        <p:sp>
          <p:nvSpPr>
            <p:cNvPr id="11" name="object 11"/>
            <p:cNvSpPr/>
            <p:nvPr/>
          </p:nvSpPr>
          <p:spPr>
            <a:xfrm>
              <a:off x="1148803" y="3186557"/>
              <a:ext cx="1260475" cy="1260475"/>
            </a:xfrm>
            <a:custGeom>
              <a:avLst/>
              <a:gdLst/>
              <a:ahLst/>
              <a:cxnLst/>
              <a:rect l="l" t="t" r="r" b="b"/>
              <a:pathLst>
                <a:path w="1260475" h="1260475">
                  <a:moveTo>
                    <a:pt x="0" y="630046"/>
                  </a:moveTo>
                  <a:lnTo>
                    <a:pt x="1728" y="583024"/>
                  </a:lnTo>
                  <a:lnTo>
                    <a:pt x="6831" y="536939"/>
                  </a:lnTo>
                  <a:lnTo>
                    <a:pt x="15188" y="491916"/>
                  </a:lnTo>
                  <a:lnTo>
                    <a:pt x="26677" y="448075"/>
                  </a:lnTo>
                  <a:lnTo>
                    <a:pt x="41176" y="405539"/>
                  </a:lnTo>
                  <a:lnTo>
                    <a:pt x="58562" y="364428"/>
                  </a:lnTo>
                  <a:lnTo>
                    <a:pt x="78715" y="324866"/>
                  </a:lnTo>
                  <a:lnTo>
                    <a:pt x="101512" y="286973"/>
                  </a:lnTo>
                  <a:lnTo>
                    <a:pt x="126831" y="250871"/>
                  </a:lnTo>
                  <a:lnTo>
                    <a:pt x="154551" y="216683"/>
                  </a:lnTo>
                  <a:lnTo>
                    <a:pt x="184550" y="184530"/>
                  </a:lnTo>
                  <a:lnTo>
                    <a:pt x="216705" y="154534"/>
                  </a:lnTo>
                  <a:lnTo>
                    <a:pt x="250896" y="126817"/>
                  </a:lnTo>
                  <a:lnTo>
                    <a:pt x="286999" y="101500"/>
                  </a:lnTo>
                  <a:lnTo>
                    <a:pt x="324895" y="78706"/>
                  </a:lnTo>
                  <a:lnTo>
                    <a:pt x="364459" y="58555"/>
                  </a:lnTo>
                  <a:lnTo>
                    <a:pt x="405572" y="41171"/>
                  </a:lnTo>
                  <a:lnTo>
                    <a:pt x="448110" y="26674"/>
                  </a:lnTo>
                  <a:lnTo>
                    <a:pt x="491952" y="15187"/>
                  </a:lnTo>
                  <a:lnTo>
                    <a:pt x="536977" y="6830"/>
                  </a:lnTo>
                  <a:lnTo>
                    <a:pt x="583061" y="1728"/>
                  </a:lnTo>
                  <a:lnTo>
                    <a:pt x="630085" y="0"/>
                  </a:lnTo>
                  <a:lnTo>
                    <a:pt x="677108" y="1728"/>
                  </a:lnTo>
                  <a:lnTo>
                    <a:pt x="723195" y="6830"/>
                  </a:lnTo>
                  <a:lnTo>
                    <a:pt x="768221" y="15187"/>
                  </a:lnTo>
                  <a:lnTo>
                    <a:pt x="812067" y="26674"/>
                  </a:lnTo>
                  <a:lnTo>
                    <a:pt x="854609" y="41171"/>
                  </a:lnTo>
                  <a:lnTo>
                    <a:pt x="895726" y="58555"/>
                  </a:lnTo>
                  <a:lnTo>
                    <a:pt x="935296" y="78706"/>
                  </a:lnTo>
                  <a:lnTo>
                    <a:pt x="973196" y="101500"/>
                  </a:lnTo>
                  <a:lnTo>
                    <a:pt x="1009306" y="126817"/>
                  </a:lnTo>
                  <a:lnTo>
                    <a:pt x="1043503" y="154534"/>
                  </a:lnTo>
                  <a:lnTo>
                    <a:pt x="1075664" y="184530"/>
                  </a:lnTo>
                  <a:lnTo>
                    <a:pt x="1105669" y="216683"/>
                  </a:lnTo>
                  <a:lnTo>
                    <a:pt x="1133395" y="250871"/>
                  </a:lnTo>
                  <a:lnTo>
                    <a:pt x="1158720" y="286973"/>
                  </a:lnTo>
                  <a:lnTo>
                    <a:pt x="1181522" y="324866"/>
                  </a:lnTo>
                  <a:lnTo>
                    <a:pt x="1201680" y="364428"/>
                  </a:lnTo>
                  <a:lnTo>
                    <a:pt x="1219071" y="405539"/>
                  </a:lnTo>
                  <a:lnTo>
                    <a:pt x="1233573" y="448075"/>
                  </a:lnTo>
                  <a:lnTo>
                    <a:pt x="1245065" y="491916"/>
                  </a:lnTo>
                  <a:lnTo>
                    <a:pt x="1253425" y="536939"/>
                  </a:lnTo>
                  <a:lnTo>
                    <a:pt x="1258530" y="583024"/>
                  </a:lnTo>
                  <a:lnTo>
                    <a:pt x="1260259" y="630046"/>
                  </a:lnTo>
                  <a:lnTo>
                    <a:pt x="1258530" y="677070"/>
                  </a:lnTo>
                  <a:lnTo>
                    <a:pt x="1253425" y="723156"/>
                  </a:lnTo>
                  <a:lnTo>
                    <a:pt x="1245065" y="768183"/>
                  </a:lnTo>
                  <a:lnTo>
                    <a:pt x="1233573" y="812029"/>
                  </a:lnTo>
                  <a:lnTo>
                    <a:pt x="1219071" y="854571"/>
                  </a:lnTo>
                  <a:lnTo>
                    <a:pt x="1201680" y="895688"/>
                  </a:lnTo>
                  <a:lnTo>
                    <a:pt x="1181522" y="935258"/>
                  </a:lnTo>
                  <a:lnTo>
                    <a:pt x="1158720" y="973158"/>
                  </a:lnTo>
                  <a:lnTo>
                    <a:pt x="1133395" y="1009268"/>
                  </a:lnTo>
                  <a:lnTo>
                    <a:pt x="1105669" y="1043464"/>
                  </a:lnTo>
                  <a:lnTo>
                    <a:pt x="1075664" y="1075626"/>
                  </a:lnTo>
                  <a:lnTo>
                    <a:pt x="1043503" y="1105631"/>
                  </a:lnTo>
                  <a:lnTo>
                    <a:pt x="1009306" y="1133357"/>
                  </a:lnTo>
                  <a:lnTo>
                    <a:pt x="973196" y="1158682"/>
                  </a:lnTo>
                  <a:lnTo>
                    <a:pt x="935296" y="1181484"/>
                  </a:lnTo>
                  <a:lnTo>
                    <a:pt x="895726" y="1201642"/>
                  </a:lnTo>
                  <a:lnTo>
                    <a:pt x="854609" y="1219033"/>
                  </a:lnTo>
                  <a:lnTo>
                    <a:pt x="812067" y="1233535"/>
                  </a:lnTo>
                  <a:lnTo>
                    <a:pt x="768221" y="1245027"/>
                  </a:lnTo>
                  <a:lnTo>
                    <a:pt x="723195" y="1253387"/>
                  </a:lnTo>
                  <a:lnTo>
                    <a:pt x="677108" y="1258492"/>
                  </a:lnTo>
                  <a:lnTo>
                    <a:pt x="630085" y="1260220"/>
                  </a:lnTo>
                  <a:lnTo>
                    <a:pt x="583061" y="1258492"/>
                  </a:lnTo>
                  <a:lnTo>
                    <a:pt x="536977" y="1253387"/>
                  </a:lnTo>
                  <a:lnTo>
                    <a:pt x="491952" y="1245027"/>
                  </a:lnTo>
                  <a:lnTo>
                    <a:pt x="448110" y="1233535"/>
                  </a:lnTo>
                  <a:lnTo>
                    <a:pt x="405572" y="1219033"/>
                  </a:lnTo>
                  <a:lnTo>
                    <a:pt x="364459" y="1201642"/>
                  </a:lnTo>
                  <a:lnTo>
                    <a:pt x="324895" y="1181484"/>
                  </a:lnTo>
                  <a:lnTo>
                    <a:pt x="286999" y="1158682"/>
                  </a:lnTo>
                  <a:lnTo>
                    <a:pt x="250896" y="1133357"/>
                  </a:lnTo>
                  <a:lnTo>
                    <a:pt x="216705" y="1105631"/>
                  </a:lnTo>
                  <a:lnTo>
                    <a:pt x="184550" y="1075626"/>
                  </a:lnTo>
                  <a:lnTo>
                    <a:pt x="154551" y="1043464"/>
                  </a:lnTo>
                  <a:lnTo>
                    <a:pt x="126831" y="1009268"/>
                  </a:lnTo>
                  <a:lnTo>
                    <a:pt x="101512" y="973158"/>
                  </a:lnTo>
                  <a:lnTo>
                    <a:pt x="78715" y="935258"/>
                  </a:lnTo>
                  <a:lnTo>
                    <a:pt x="58562" y="895688"/>
                  </a:lnTo>
                  <a:lnTo>
                    <a:pt x="41176" y="854571"/>
                  </a:lnTo>
                  <a:lnTo>
                    <a:pt x="26677" y="812029"/>
                  </a:lnTo>
                  <a:lnTo>
                    <a:pt x="15188" y="768183"/>
                  </a:lnTo>
                  <a:lnTo>
                    <a:pt x="6831" y="723156"/>
                  </a:lnTo>
                  <a:lnTo>
                    <a:pt x="1728" y="677070"/>
                  </a:lnTo>
                  <a:lnTo>
                    <a:pt x="0" y="630046"/>
                  </a:lnTo>
                  <a:close/>
                </a:path>
              </a:pathLst>
            </a:custGeom>
            <a:ln w="25400">
              <a:solidFill>
                <a:srgbClr val="03499E"/>
              </a:solidFill>
            </a:ln>
          </p:spPr>
          <p:txBody>
            <a:bodyPr wrap="square" lIns="0" tIns="0" rIns="0" bIns="0" rtlCol="0"/>
            <a:lstStyle/>
            <a:p>
              <a:endParaRPr/>
            </a:p>
          </p:txBody>
        </p:sp>
        <p:sp>
          <p:nvSpPr>
            <p:cNvPr id="12" name="object 12"/>
            <p:cNvSpPr/>
            <p:nvPr/>
          </p:nvSpPr>
          <p:spPr>
            <a:xfrm>
              <a:off x="1412494" y="4558017"/>
              <a:ext cx="10107930" cy="1541780"/>
            </a:xfrm>
            <a:custGeom>
              <a:avLst/>
              <a:gdLst/>
              <a:ahLst/>
              <a:cxnLst/>
              <a:rect l="l" t="t" r="r" b="b"/>
              <a:pathLst>
                <a:path w="10107930" h="1541779">
                  <a:moveTo>
                    <a:pt x="10107803" y="0"/>
                  </a:moveTo>
                  <a:lnTo>
                    <a:pt x="0" y="0"/>
                  </a:lnTo>
                  <a:lnTo>
                    <a:pt x="0" y="1541653"/>
                  </a:lnTo>
                  <a:lnTo>
                    <a:pt x="10107803" y="1541653"/>
                  </a:lnTo>
                  <a:lnTo>
                    <a:pt x="10107803" y="0"/>
                  </a:lnTo>
                  <a:close/>
                </a:path>
              </a:pathLst>
            </a:custGeom>
            <a:solidFill>
              <a:srgbClr val="E9E1D5"/>
            </a:solidFill>
          </p:spPr>
          <p:txBody>
            <a:bodyPr wrap="square" lIns="0" tIns="0" rIns="0" bIns="0" rtlCol="0"/>
            <a:lstStyle/>
            <a:p>
              <a:endParaRPr/>
            </a:p>
          </p:txBody>
        </p:sp>
        <p:sp>
          <p:nvSpPr>
            <p:cNvPr id="13" name="object 13"/>
            <p:cNvSpPr/>
            <p:nvPr/>
          </p:nvSpPr>
          <p:spPr>
            <a:xfrm>
              <a:off x="1412494" y="4558017"/>
              <a:ext cx="10107930" cy="1541780"/>
            </a:xfrm>
            <a:custGeom>
              <a:avLst/>
              <a:gdLst/>
              <a:ahLst/>
              <a:cxnLst/>
              <a:rect l="l" t="t" r="r" b="b"/>
              <a:pathLst>
                <a:path w="10107930" h="1541779">
                  <a:moveTo>
                    <a:pt x="0" y="1541653"/>
                  </a:moveTo>
                  <a:lnTo>
                    <a:pt x="10107803" y="1541653"/>
                  </a:lnTo>
                  <a:lnTo>
                    <a:pt x="10107803" y="0"/>
                  </a:lnTo>
                  <a:lnTo>
                    <a:pt x="0" y="0"/>
                  </a:lnTo>
                  <a:lnTo>
                    <a:pt x="0" y="1541653"/>
                  </a:lnTo>
                  <a:close/>
                </a:path>
              </a:pathLst>
            </a:custGeom>
            <a:ln w="25400">
              <a:solidFill>
                <a:srgbClr val="01428F"/>
              </a:solidFill>
            </a:ln>
          </p:spPr>
          <p:txBody>
            <a:bodyPr wrap="square" lIns="0" tIns="0" rIns="0" bIns="0" rtlCol="0"/>
            <a:lstStyle/>
            <a:p>
              <a:endParaRPr/>
            </a:p>
          </p:txBody>
        </p:sp>
      </p:grpSp>
      <p:sp>
        <p:nvSpPr>
          <p:cNvPr id="14" name="object 14"/>
          <p:cNvSpPr txBox="1"/>
          <p:nvPr/>
        </p:nvSpPr>
        <p:spPr>
          <a:xfrm>
            <a:off x="2200148" y="859663"/>
            <a:ext cx="9280525" cy="5200650"/>
          </a:xfrm>
          <a:prstGeom prst="rect">
            <a:avLst/>
          </a:prstGeom>
        </p:spPr>
        <p:txBody>
          <a:bodyPr vert="horz" wrap="square" lIns="0" tIns="12700" rIns="0" bIns="0" rtlCol="0">
            <a:spAutoFit/>
          </a:bodyPr>
          <a:lstStyle/>
          <a:p>
            <a:pPr marL="249554">
              <a:lnSpc>
                <a:spcPct val="100000"/>
              </a:lnSpc>
              <a:spcBef>
                <a:spcPts val="100"/>
              </a:spcBef>
            </a:pPr>
            <a:r>
              <a:rPr sz="2400" b="1" dirty="0">
                <a:solidFill>
                  <a:srgbClr val="03499E"/>
                </a:solidFill>
                <a:latin typeface="Times New Roman"/>
                <a:cs typeface="Times New Roman"/>
              </a:rPr>
              <a:t>7.</a:t>
            </a:r>
            <a:r>
              <a:rPr sz="2400" b="1" spc="-100" dirty="0">
                <a:solidFill>
                  <a:srgbClr val="03499E"/>
                </a:solidFill>
                <a:latin typeface="Times New Roman"/>
                <a:cs typeface="Times New Roman"/>
              </a:rPr>
              <a:t> </a:t>
            </a:r>
            <a:r>
              <a:rPr sz="2400" b="1" dirty="0">
                <a:solidFill>
                  <a:srgbClr val="03499E"/>
                </a:solidFill>
                <a:latin typeface="Times New Roman"/>
                <a:cs typeface="Times New Roman"/>
              </a:rPr>
              <a:t>TỰ</a:t>
            </a:r>
            <a:r>
              <a:rPr sz="2400" b="1" spc="-55" dirty="0">
                <a:solidFill>
                  <a:srgbClr val="03499E"/>
                </a:solidFill>
                <a:latin typeface="Times New Roman"/>
                <a:cs typeface="Times New Roman"/>
              </a:rPr>
              <a:t> </a:t>
            </a:r>
            <a:r>
              <a:rPr sz="2400" b="1" dirty="0">
                <a:solidFill>
                  <a:srgbClr val="03499E"/>
                </a:solidFill>
                <a:latin typeface="Times New Roman"/>
                <a:cs typeface="Times New Roman"/>
              </a:rPr>
              <a:t>QUYẾT</a:t>
            </a:r>
            <a:r>
              <a:rPr sz="2400" b="1" spc="-85" dirty="0">
                <a:solidFill>
                  <a:srgbClr val="03499E"/>
                </a:solidFill>
                <a:latin typeface="Times New Roman"/>
                <a:cs typeface="Times New Roman"/>
              </a:rPr>
              <a:t> </a:t>
            </a:r>
            <a:r>
              <a:rPr sz="2400" b="1" dirty="0">
                <a:solidFill>
                  <a:srgbClr val="03499E"/>
                </a:solidFill>
                <a:latin typeface="Times New Roman"/>
                <a:cs typeface="Times New Roman"/>
              </a:rPr>
              <a:t>ĐỊNH</a:t>
            </a:r>
            <a:r>
              <a:rPr sz="2400" b="1" spc="-85" dirty="0">
                <a:solidFill>
                  <a:srgbClr val="03499E"/>
                </a:solidFill>
                <a:latin typeface="Times New Roman"/>
                <a:cs typeface="Times New Roman"/>
              </a:rPr>
              <a:t> </a:t>
            </a:r>
            <a:r>
              <a:rPr sz="2400" b="1" dirty="0">
                <a:solidFill>
                  <a:srgbClr val="03499E"/>
                </a:solidFill>
                <a:latin typeface="Times New Roman"/>
                <a:cs typeface="Times New Roman"/>
              </a:rPr>
              <a:t>TRONG</a:t>
            </a:r>
            <a:r>
              <a:rPr sz="2400" b="1" spc="-40" dirty="0">
                <a:solidFill>
                  <a:srgbClr val="03499E"/>
                </a:solidFill>
                <a:latin typeface="Times New Roman"/>
                <a:cs typeface="Times New Roman"/>
              </a:rPr>
              <a:t> </a:t>
            </a:r>
            <a:r>
              <a:rPr sz="2400" b="1" dirty="0">
                <a:solidFill>
                  <a:srgbClr val="03499E"/>
                </a:solidFill>
                <a:latin typeface="Times New Roman"/>
                <a:cs typeface="Times New Roman"/>
              </a:rPr>
              <a:t>LCNT</a:t>
            </a:r>
            <a:r>
              <a:rPr sz="2400" b="1" spc="-90" dirty="0">
                <a:solidFill>
                  <a:srgbClr val="03499E"/>
                </a:solidFill>
                <a:latin typeface="Times New Roman"/>
                <a:cs typeface="Times New Roman"/>
              </a:rPr>
              <a:t> </a:t>
            </a:r>
            <a:r>
              <a:rPr sz="2400" b="1" dirty="0">
                <a:solidFill>
                  <a:srgbClr val="03499E"/>
                </a:solidFill>
                <a:latin typeface="Times New Roman"/>
                <a:cs typeface="Times New Roman"/>
              </a:rPr>
              <a:t>(Đ3K7</a:t>
            </a:r>
            <a:r>
              <a:rPr sz="2400" b="1" spc="-40" dirty="0">
                <a:solidFill>
                  <a:srgbClr val="03499E"/>
                </a:solidFill>
                <a:latin typeface="Times New Roman"/>
                <a:cs typeface="Times New Roman"/>
              </a:rPr>
              <a:t> </a:t>
            </a:r>
            <a:r>
              <a:rPr sz="2400" b="1" dirty="0">
                <a:solidFill>
                  <a:srgbClr val="03499E"/>
                </a:solidFill>
                <a:latin typeface="Times New Roman"/>
                <a:cs typeface="Times New Roman"/>
              </a:rPr>
              <a:t>–</a:t>
            </a:r>
            <a:r>
              <a:rPr sz="2400" b="1" spc="-50" dirty="0">
                <a:solidFill>
                  <a:srgbClr val="03499E"/>
                </a:solidFill>
                <a:latin typeface="Times New Roman"/>
                <a:cs typeface="Times New Roman"/>
              </a:rPr>
              <a:t> </a:t>
            </a:r>
            <a:r>
              <a:rPr sz="2400" b="1" dirty="0">
                <a:solidFill>
                  <a:srgbClr val="03499E"/>
                </a:solidFill>
                <a:latin typeface="Times New Roman"/>
                <a:cs typeface="Times New Roman"/>
              </a:rPr>
              <a:t>LUẬT</a:t>
            </a:r>
            <a:r>
              <a:rPr sz="2400" b="1" spc="-90" dirty="0">
                <a:solidFill>
                  <a:srgbClr val="03499E"/>
                </a:solidFill>
                <a:latin typeface="Times New Roman"/>
                <a:cs typeface="Times New Roman"/>
              </a:rPr>
              <a:t> </a:t>
            </a:r>
            <a:r>
              <a:rPr sz="2400" b="1" spc="-10" dirty="0">
                <a:solidFill>
                  <a:srgbClr val="03499E"/>
                </a:solidFill>
                <a:latin typeface="Times New Roman"/>
                <a:cs typeface="Times New Roman"/>
              </a:rPr>
              <a:t>2023)</a:t>
            </a:r>
            <a:endParaRPr sz="2400">
              <a:latin typeface="Times New Roman"/>
              <a:cs typeface="Times New Roman"/>
            </a:endParaRPr>
          </a:p>
          <a:p>
            <a:pPr>
              <a:lnSpc>
                <a:spcPct val="100000"/>
              </a:lnSpc>
              <a:spcBef>
                <a:spcPts val="530"/>
              </a:spcBef>
            </a:pPr>
            <a:endParaRPr sz="2400">
              <a:latin typeface="Times New Roman"/>
              <a:cs typeface="Times New Roman"/>
            </a:endParaRPr>
          </a:p>
          <a:p>
            <a:pPr marL="12700" marR="8255" indent="281305">
              <a:lnSpc>
                <a:spcPts val="2530"/>
              </a:lnSpc>
              <a:buAutoNum type="alphaLcPeriod"/>
              <a:tabLst>
                <a:tab pos="294005" algn="l"/>
              </a:tabLst>
            </a:pPr>
            <a:r>
              <a:rPr sz="2200" dirty="0">
                <a:solidFill>
                  <a:srgbClr val="FF0000"/>
                </a:solidFill>
                <a:latin typeface="Times New Roman"/>
                <a:cs typeface="Times New Roman"/>
              </a:rPr>
              <a:t>LCNT</a:t>
            </a:r>
            <a:r>
              <a:rPr sz="2200" spc="80" dirty="0">
                <a:solidFill>
                  <a:srgbClr val="FF0000"/>
                </a:solidFill>
                <a:latin typeface="Times New Roman"/>
                <a:cs typeface="Times New Roman"/>
              </a:rPr>
              <a:t> </a:t>
            </a:r>
            <a:r>
              <a:rPr sz="2200" dirty="0">
                <a:solidFill>
                  <a:srgbClr val="FF0000"/>
                </a:solidFill>
                <a:latin typeface="Times New Roman"/>
                <a:cs typeface="Times New Roman"/>
              </a:rPr>
              <a:t>gói</a:t>
            </a:r>
            <a:r>
              <a:rPr sz="2200" spc="105" dirty="0">
                <a:solidFill>
                  <a:srgbClr val="FF0000"/>
                </a:solidFill>
                <a:latin typeface="Times New Roman"/>
                <a:cs typeface="Times New Roman"/>
              </a:rPr>
              <a:t> </a:t>
            </a:r>
            <a:r>
              <a:rPr sz="2200" dirty="0">
                <a:solidFill>
                  <a:srgbClr val="FF0000"/>
                </a:solidFill>
                <a:latin typeface="Times New Roman"/>
                <a:cs typeface="Times New Roman"/>
              </a:rPr>
              <a:t>thầu</a:t>
            </a:r>
            <a:r>
              <a:rPr sz="2200" spc="120" dirty="0">
                <a:solidFill>
                  <a:srgbClr val="FF0000"/>
                </a:solidFill>
                <a:latin typeface="Times New Roman"/>
                <a:cs typeface="Times New Roman"/>
              </a:rPr>
              <a:t> </a:t>
            </a:r>
            <a:r>
              <a:rPr sz="2200" dirty="0">
                <a:solidFill>
                  <a:srgbClr val="FF0000"/>
                </a:solidFill>
                <a:latin typeface="Times New Roman"/>
                <a:cs typeface="Times New Roman"/>
              </a:rPr>
              <a:t>sử</a:t>
            </a:r>
            <a:r>
              <a:rPr sz="2200" spc="110" dirty="0">
                <a:solidFill>
                  <a:srgbClr val="FF0000"/>
                </a:solidFill>
                <a:latin typeface="Times New Roman"/>
                <a:cs typeface="Times New Roman"/>
              </a:rPr>
              <a:t> </a:t>
            </a:r>
            <a:r>
              <a:rPr sz="2200" dirty="0">
                <a:solidFill>
                  <a:srgbClr val="FF0000"/>
                </a:solidFill>
                <a:latin typeface="Times New Roman"/>
                <a:cs typeface="Times New Roman"/>
              </a:rPr>
              <a:t>dụng</a:t>
            </a:r>
            <a:r>
              <a:rPr sz="2200" spc="105" dirty="0">
                <a:solidFill>
                  <a:srgbClr val="FF0000"/>
                </a:solidFill>
                <a:latin typeface="Times New Roman"/>
                <a:cs typeface="Times New Roman"/>
              </a:rPr>
              <a:t> </a:t>
            </a:r>
            <a:r>
              <a:rPr sz="2200" dirty="0">
                <a:solidFill>
                  <a:srgbClr val="FF0000"/>
                </a:solidFill>
                <a:latin typeface="Times New Roman"/>
                <a:cs typeface="Times New Roman"/>
              </a:rPr>
              <a:t>vốn</a:t>
            </a:r>
            <a:r>
              <a:rPr sz="2200" spc="114" dirty="0">
                <a:solidFill>
                  <a:srgbClr val="FF0000"/>
                </a:solidFill>
                <a:latin typeface="Times New Roman"/>
                <a:cs typeface="Times New Roman"/>
              </a:rPr>
              <a:t> </a:t>
            </a:r>
            <a:r>
              <a:rPr sz="2200" dirty="0">
                <a:solidFill>
                  <a:srgbClr val="FF0000"/>
                </a:solidFill>
                <a:latin typeface="Times New Roman"/>
                <a:cs typeface="Times New Roman"/>
              </a:rPr>
              <a:t>do</a:t>
            </a:r>
            <a:r>
              <a:rPr sz="2200" spc="120" dirty="0">
                <a:solidFill>
                  <a:srgbClr val="FF0000"/>
                </a:solidFill>
                <a:latin typeface="Times New Roman"/>
                <a:cs typeface="Times New Roman"/>
              </a:rPr>
              <a:t> </a:t>
            </a:r>
            <a:r>
              <a:rPr sz="2200" dirty="0">
                <a:solidFill>
                  <a:srgbClr val="FF0000"/>
                </a:solidFill>
                <a:latin typeface="Times New Roman"/>
                <a:cs typeface="Times New Roman"/>
              </a:rPr>
              <a:t>tổ</a:t>
            </a:r>
            <a:r>
              <a:rPr sz="2200" spc="120" dirty="0">
                <a:solidFill>
                  <a:srgbClr val="FF0000"/>
                </a:solidFill>
                <a:latin typeface="Times New Roman"/>
                <a:cs typeface="Times New Roman"/>
              </a:rPr>
              <a:t> </a:t>
            </a:r>
            <a:r>
              <a:rPr sz="2200" dirty="0">
                <a:solidFill>
                  <a:srgbClr val="FF0000"/>
                </a:solidFill>
                <a:latin typeface="Times New Roman"/>
                <a:cs typeface="Times New Roman"/>
              </a:rPr>
              <a:t>chức,</a:t>
            </a:r>
            <a:r>
              <a:rPr sz="2200" spc="114" dirty="0">
                <a:solidFill>
                  <a:srgbClr val="FF0000"/>
                </a:solidFill>
                <a:latin typeface="Times New Roman"/>
                <a:cs typeface="Times New Roman"/>
              </a:rPr>
              <a:t> </a:t>
            </a:r>
            <a:r>
              <a:rPr sz="2200" dirty="0">
                <a:solidFill>
                  <a:srgbClr val="FF0000"/>
                </a:solidFill>
                <a:latin typeface="Times New Roman"/>
                <a:cs typeface="Times New Roman"/>
              </a:rPr>
              <a:t>cá</a:t>
            </a:r>
            <a:r>
              <a:rPr sz="2200" spc="110" dirty="0">
                <a:solidFill>
                  <a:srgbClr val="FF0000"/>
                </a:solidFill>
                <a:latin typeface="Times New Roman"/>
                <a:cs typeface="Times New Roman"/>
              </a:rPr>
              <a:t> </a:t>
            </a:r>
            <a:r>
              <a:rPr sz="2200" dirty="0">
                <a:solidFill>
                  <a:srgbClr val="FF0000"/>
                </a:solidFill>
                <a:latin typeface="Times New Roman"/>
                <a:cs typeface="Times New Roman"/>
              </a:rPr>
              <a:t>nhân</a:t>
            </a:r>
            <a:r>
              <a:rPr sz="2200" spc="120" dirty="0">
                <a:solidFill>
                  <a:srgbClr val="FF0000"/>
                </a:solidFill>
                <a:latin typeface="Times New Roman"/>
                <a:cs typeface="Times New Roman"/>
              </a:rPr>
              <a:t> </a:t>
            </a:r>
            <a:r>
              <a:rPr sz="2200" dirty="0">
                <a:solidFill>
                  <a:srgbClr val="FF0000"/>
                </a:solidFill>
                <a:latin typeface="Times New Roman"/>
                <a:cs typeface="Times New Roman"/>
              </a:rPr>
              <a:t>trong</a:t>
            </a:r>
            <a:r>
              <a:rPr sz="2200" spc="130" dirty="0">
                <a:solidFill>
                  <a:srgbClr val="FF0000"/>
                </a:solidFill>
                <a:latin typeface="Times New Roman"/>
                <a:cs typeface="Times New Roman"/>
              </a:rPr>
              <a:t> </a:t>
            </a:r>
            <a:r>
              <a:rPr sz="2200" dirty="0">
                <a:solidFill>
                  <a:srgbClr val="FF0000"/>
                </a:solidFill>
                <a:latin typeface="Times New Roman"/>
                <a:cs typeface="Times New Roman"/>
              </a:rPr>
              <a:t>nước</a:t>
            </a:r>
            <a:r>
              <a:rPr sz="2200" spc="114" dirty="0">
                <a:solidFill>
                  <a:srgbClr val="FF0000"/>
                </a:solidFill>
                <a:latin typeface="Times New Roman"/>
                <a:cs typeface="Times New Roman"/>
              </a:rPr>
              <a:t> </a:t>
            </a:r>
            <a:r>
              <a:rPr sz="2200" dirty="0">
                <a:solidFill>
                  <a:srgbClr val="FF0000"/>
                </a:solidFill>
                <a:latin typeface="Times New Roman"/>
                <a:cs typeface="Times New Roman"/>
              </a:rPr>
              <a:t>tài</a:t>
            </a:r>
            <a:r>
              <a:rPr sz="2200" spc="105" dirty="0">
                <a:solidFill>
                  <a:srgbClr val="FF0000"/>
                </a:solidFill>
                <a:latin typeface="Times New Roman"/>
                <a:cs typeface="Times New Roman"/>
              </a:rPr>
              <a:t> </a:t>
            </a:r>
            <a:r>
              <a:rPr sz="2200" dirty="0">
                <a:solidFill>
                  <a:srgbClr val="FF0000"/>
                </a:solidFill>
                <a:latin typeface="Times New Roman"/>
                <a:cs typeface="Times New Roman"/>
              </a:rPr>
              <a:t>trợ</a:t>
            </a:r>
            <a:r>
              <a:rPr sz="2200" spc="114" dirty="0">
                <a:solidFill>
                  <a:srgbClr val="FF0000"/>
                </a:solidFill>
                <a:latin typeface="Times New Roman"/>
                <a:cs typeface="Times New Roman"/>
              </a:rPr>
              <a:t> </a:t>
            </a:r>
            <a:r>
              <a:rPr sz="2200" dirty="0">
                <a:solidFill>
                  <a:srgbClr val="FF0000"/>
                </a:solidFill>
                <a:latin typeface="Times New Roman"/>
                <a:cs typeface="Times New Roman"/>
              </a:rPr>
              <a:t>mà</a:t>
            </a:r>
            <a:r>
              <a:rPr sz="2200" spc="114" dirty="0">
                <a:solidFill>
                  <a:srgbClr val="FF0000"/>
                </a:solidFill>
                <a:latin typeface="Times New Roman"/>
                <a:cs typeface="Times New Roman"/>
              </a:rPr>
              <a:t> </a:t>
            </a:r>
            <a:r>
              <a:rPr sz="2200" dirty="0">
                <a:solidFill>
                  <a:srgbClr val="FF0000"/>
                </a:solidFill>
                <a:latin typeface="Times New Roman"/>
                <a:cs typeface="Times New Roman"/>
              </a:rPr>
              <a:t>nhà</a:t>
            </a:r>
            <a:r>
              <a:rPr sz="2200" spc="110" dirty="0">
                <a:solidFill>
                  <a:srgbClr val="FF0000"/>
                </a:solidFill>
                <a:latin typeface="Times New Roman"/>
                <a:cs typeface="Times New Roman"/>
              </a:rPr>
              <a:t> </a:t>
            </a:r>
            <a:r>
              <a:rPr sz="2200" spc="-25" dirty="0">
                <a:solidFill>
                  <a:srgbClr val="FF0000"/>
                </a:solidFill>
                <a:latin typeface="Times New Roman"/>
                <a:cs typeface="Times New Roman"/>
              </a:rPr>
              <a:t>tài </a:t>
            </a:r>
            <a:r>
              <a:rPr sz="2200" dirty="0">
                <a:solidFill>
                  <a:srgbClr val="FF0000"/>
                </a:solidFill>
                <a:latin typeface="Times New Roman"/>
                <a:cs typeface="Times New Roman"/>
              </a:rPr>
              <a:t>trợ</a:t>
            </a:r>
            <a:r>
              <a:rPr sz="2200" spc="-35" dirty="0">
                <a:solidFill>
                  <a:srgbClr val="FF0000"/>
                </a:solidFill>
                <a:latin typeface="Times New Roman"/>
                <a:cs typeface="Times New Roman"/>
              </a:rPr>
              <a:t> </a:t>
            </a:r>
            <a:r>
              <a:rPr sz="2200" dirty="0">
                <a:solidFill>
                  <a:srgbClr val="FF0000"/>
                </a:solidFill>
                <a:latin typeface="Times New Roman"/>
                <a:cs typeface="Times New Roman"/>
              </a:rPr>
              <a:t>yêu</a:t>
            </a:r>
            <a:r>
              <a:rPr sz="2200" spc="-55" dirty="0">
                <a:solidFill>
                  <a:srgbClr val="FF0000"/>
                </a:solidFill>
                <a:latin typeface="Times New Roman"/>
                <a:cs typeface="Times New Roman"/>
              </a:rPr>
              <a:t> </a:t>
            </a:r>
            <a:r>
              <a:rPr sz="2200" dirty="0">
                <a:solidFill>
                  <a:srgbClr val="FF0000"/>
                </a:solidFill>
                <a:latin typeface="Times New Roman"/>
                <a:cs typeface="Times New Roman"/>
              </a:rPr>
              <a:t>cầu</a:t>
            </a:r>
            <a:r>
              <a:rPr sz="2200" spc="-15" dirty="0">
                <a:solidFill>
                  <a:srgbClr val="FF0000"/>
                </a:solidFill>
                <a:latin typeface="Times New Roman"/>
                <a:cs typeface="Times New Roman"/>
              </a:rPr>
              <a:t> </a:t>
            </a:r>
            <a:r>
              <a:rPr sz="2200" dirty="0">
                <a:solidFill>
                  <a:srgbClr val="FF0000"/>
                </a:solidFill>
                <a:latin typeface="Times New Roman"/>
                <a:cs typeface="Times New Roman"/>
              </a:rPr>
              <a:t>không</a:t>
            </a:r>
            <a:r>
              <a:rPr sz="2200" spc="-55" dirty="0">
                <a:solidFill>
                  <a:srgbClr val="FF0000"/>
                </a:solidFill>
                <a:latin typeface="Times New Roman"/>
                <a:cs typeface="Times New Roman"/>
              </a:rPr>
              <a:t> </a:t>
            </a:r>
            <a:r>
              <a:rPr sz="2200" dirty="0">
                <a:solidFill>
                  <a:srgbClr val="FF0000"/>
                </a:solidFill>
                <a:latin typeface="Times New Roman"/>
                <a:cs typeface="Times New Roman"/>
              </a:rPr>
              <a:t>LCNT</a:t>
            </a:r>
            <a:r>
              <a:rPr sz="2200" spc="-65" dirty="0">
                <a:solidFill>
                  <a:srgbClr val="FF0000"/>
                </a:solidFill>
                <a:latin typeface="Times New Roman"/>
                <a:cs typeface="Times New Roman"/>
              </a:rPr>
              <a:t> </a:t>
            </a:r>
            <a:r>
              <a:rPr sz="2200" dirty="0">
                <a:solidFill>
                  <a:srgbClr val="FF0000"/>
                </a:solidFill>
                <a:latin typeface="Times New Roman"/>
                <a:cs typeface="Times New Roman"/>
              </a:rPr>
              <a:t>theo</a:t>
            </a:r>
            <a:r>
              <a:rPr sz="2200" spc="-40" dirty="0">
                <a:solidFill>
                  <a:srgbClr val="FF0000"/>
                </a:solidFill>
                <a:latin typeface="Times New Roman"/>
                <a:cs typeface="Times New Roman"/>
              </a:rPr>
              <a:t> </a:t>
            </a:r>
            <a:r>
              <a:rPr sz="2200" dirty="0">
                <a:solidFill>
                  <a:srgbClr val="FF0000"/>
                </a:solidFill>
                <a:latin typeface="Times New Roman"/>
                <a:cs typeface="Times New Roman"/>
              </a:rPr>
              <a:t>Luật</a:t>
            </a:r>
            <a:r>
              <a:rPr sz="2200" spc="-35" dirty="0">
                <a:solidFill>
                  <a:srgbClr val="FF0000"/>
                </a:solidFill>
                <a:latin typeface="Times New Roman"/>
                <a:cs typeface="Times New Roman"/>
              </a:rPr>
              <a:t> </a:t>
            </a:r>
            <a:r>
              <a:rPr sz="2200" spc="-25" dirty="0">
                <a:solidFill>
                  <a:srgbClr val="FF0000"/>
                </a:solidFill>
                <a:latin typeface="Times New Roman"/>
                <a:cs typeface="Times New Roman"/>
              </a:rPr>
              <a:t>này</a:t>
            </a:r>
            <a:endParaRPr sz="2200">
              <a:latin typeface="Times New Roman"/>
              <a:cs typeface="Times New Roman"/>
            </a:endParaRPr>
          </a:p>
          <a:p>
            <a:pPr marL="12700">
              <a:lnSpc>
                <a:spcPts val="2450"/>
              </a:lnSpc>
            </a:pPr>
            <a:r>
              <a:rPr sz="2200" dirty="0">
                <a:solidFill>
                  <a:srgbClr val="FF0000"/>
                </a:solidFill>
                <a:latin typeface="Times New Roman"/>
                <a:cs typeface="Times New Roman"/>
              </a:rPr>
              <a:t>GT</a:t>
            </a:r>
            <a:r>
              <a:rPr sz="2200" spc="180" dirty="0">
                <a:solidFill>
                  <a:srgbClr val="FF0000"/>
                </a:solidFill>
                <a:latin typeface="Times New Roman"/>
                <a:cs typeface="Times New Roman"/>
              </a:rPr>
              <a:t> </a:t>
            </a:r>
            <a:r>
              <a:rPr sz="2200" dirty="0">
                <a:solidFill>
                  <a:srgbClr val="FF0000"/>
                </a:solidFill>
                <a:latin typeface="Times New Roman"/>
                <a:cs typeface="Times New Roman"/>
              </a:rPr>
              <a:t>của</a:t>
            </a:r>
            <a:r>
              <a:rPr sz="2200" spc="215" dirty="0">
                <a:solidFill>
                  <a:srgbClr val="FF0000"/>
                </a:solidFill>
                <a:latin typeface="Times New Roman"/>
                <a:cs typeface="Times New Roman"/>
              </a:rPr>
              <a:t> </a:t>
            </a:r>
            <a:r>
              <a:rPr sz="2200" dirty="0">
                <a:solidFill>
                  <a:srgbClr val="FF0000"/>
                </a:solidFill>
                <a:latin typeface="Times New Roman"/>
                <a:cs typeface="Times New Roman"/>
              </a:rPr>
              <a:t>đơn</a:t>
            </a:r>
            <a:r>
              <a:rPr sz="2200" spc="225" dirty="0">
                <a:solidFill>
                  <a:srgbClr val="FF0000"/>
                </a:solidFill>
                <a:latin typeface="Times New Roman"/>
                <a:cs typeface="Times New Roman"/>
              </a:rPr>
              <a:t> </a:t>
            </a:r>
            <a:r>
              <a:rPr sz="2200" dirty="0">
                <a:solidFill>
                  <a:srgbClr val="FF0000"/>
                </a:solidFill>
                <a:latin typeface="Times New Roman"/>
                <a:cs typeface="Times New Roman"/>
              </a:rPr>
              <a:t>vị</a:t>
            </a:r>
            <a:r>
              <a:rPr sz="2200" spc="215" dirty="0">
                <a:solidFill>
                  <a:srgbClr val="FF0000"/>
                </a:solidFill>
                <a:latin typeface="Times New Roman"/>
                <a:cs typeface="Times New Roman"/>
              </a:rPr>
              <a:t> </a:t>
            </a:r>
            <a:r>
              <a:rPr sz="2200" dirty="0">
                <a:solidFill>
                  <a:srgbClr val="FF0000"/>
                </a:solidFill>
                <a:latin typeface="Times New Roman"/>
                <a:cs typeface="Times New Roman"/>
              </a:rPr>
              <a:t>SNCL</a:t>
            </a:r>
            <a:r>
              <a:rPr sz="2200" spc="145" dirty="0">
                <a:solidFill>
                  <a:srgbClr val="FF0000"/>
                </a:solidFill>
                <a:latin typeface="Times New Roman"/>
                <a:cs typeface="Times New Roman"/>
              </a:rPr>
              <a:t> </a:t>
            </a:r>
            <a:r>
              <a:rPr sz="2200" dirty="0">
                <a:solidFill>
                  <a:srgbClr val="FF0000"/>
                </a:solidFill>
                <a:latin typeface="Times New Roman"/>
                <a:cs typeface="Times New Roman"/>
              </a:rPr>
              <a:t>sử</a:t>
            </a:r>
            <a:r>
              <a:rPr sz="2200" spc="220" dirty="0">
                <a:solidFill>
                  <a:srgbClr val="FF0000"/>
                </a:solidFill>
                <a:latin typeface="Times New Roman"/>
                <a:cs typeface="Times New Roman"/>
              </a:rPr>
              <a:t> </a:t>
            </a:r>
            <a:r>
              <a:rPr sz="2200" dirty="0">
                <a:solidFill>
                  <a:srgbClr val="FF0000"/>
                </a:solidFill>
                <a:latin typeface="Times New Roman"/>
                <a:cs typeface="Times New Roman"/>
              </a:rPr>
              <a:t>dụng</a:t>
            </a:r>
            <a:r>
              <a:rPr sz="2200" spc="210" dirty="0">
                <a:solidFill>
                  <a:srgbClr val="FF0000"/>
                </a:solidFill>
                <a:latin typeface="Times New Roman"/>
                <a:cs typeface="Times New Roman"/>
              </a:rPr>
              <a:t> </a:t>
            </a:r>
            <a:r>
              <a:rPr sz="2200" dirty="0">
                <a:solidFill>
                  <a:srgbClr val="FF0000"/>
                </a:solidFill>
                <a:latin typeface="Times New Roman"/>
                <a:cs typeface="Times New Roman"/>
              </a:rPr>
              <a:t>nguồn</a:t>
            </a:r>
            <a:r>
              <a:rPr sz="2200" spc="215" dirty="0">
                <a:solidFill>
                  <a:srgbClr val="FF0000"/>
                </a:solidFill>
                <a:latin typeface="Times New Roman"/>
                <a:cs typeface="Times New Roman"/>
              </a:rPr>
              <a:t> </a:t>
            </a:r>
            <a:r>
              <a:rPr sz="2200" dirty="0">
                <a:solidFill>
                  <a:srgbClr val="FF0000"/>
                </a:solidFill>
                <a:latin typeface="Times New Roman"/>
                <a:cs typeface="Times New Roman"/>
              </a:rPr>
              <a:t>vốn</a:t>
            </a:r>
            <a:r>
              <a:rPr sz="2200" spc="220" dirty="0">
                <a:solidFill>
                  <a:srgbClr val="FF0000"/>
                </a:solidFill>
                <a:latin typeface="Times New Roman"/>
                <a:cs typeface="Times New Roman"/>
              </a:rPr>
              <a:t> </a:t>
            </a:r>
            <a:r>
              <a:rPr sz="2200" dirty="0">
                <a:solidFill>
                  <a:srgbClr val="FF0000"/>
                </a:solidFill>
                <a:latin typeface="Times New Roman"/>
                <a:cs typeface="Times New Roman"/>
              </a:rPr>
              <a:t>vay,</a:t>
            </a:r>
            <a:r>
              <a:rPr sz="2200" spc="220" dirty="0">
                <a:solidFill>
                  <a:srgbClr val="FF0000"/>
                </a:solidFill>
                <a:latin typeface="Times New Roman"/>
                <a:cs typeface="Times New Roman"/>
              </a:rPr>
              <a:t> </a:t>
            </a:r>
            <a:r>
              <a:rPr sz="2200" dirty="0">
                <a:solidFill>
                  <a:srgbClr val="FF0000"/>
                </a:solidFill>
                <a:latin typeface="Times New Roman"/>
                <a:cs typeface="Times New Roman"/>
              </a:rPr>
              <a:t>trừ</a:t>
            </a:r>
            <a:r>
              <a:rPr sz="2200" spc="200" dirty="0">
                <a:solidFill>
                  <a:srgbClr val="FF0000"/>
                </a:solidFill>
                <a:latin typeface="Times New Roman"/>
                <a:cs typeface="Times New Roman"/>
              </a:rPr>
              <a:t> </a:t>
            </a:r>
            <a:r>
              <a:rPr sz="2200" dirty="0">
                <a:solidFill>
                  <a:srgbClr val="FF0000"/>
                </a:solidFill>
                <a:latin typeface="Times New Roman"/>
                <a:cs typeface="Times New Roman"/>
              </a:rPr>
              <a:t>vốn</a:t>
            </a:r>
            <a:r>
              <a:rPr sz="2200" spc="220" dirty="0">
                <a:solidFill>
                  <a:srgbClr val="FF0000"/>
                </a:solidFill>
                <a:latin typeface="Times New Roman"/>
                <a:cs typeface="Times New Roman"/>
              </a:rPr>
              <a:t> </a:t>
            </a:r>
            <a:r>
              <a:rPr sz="2200" dirty="0">
                <a:solidFill>
                  <a:srgbClr val="FF0000"/>
                </a:solidFill>
                <a:latin typeface="Times New Roman"/>
                <a:cs typeface="Times New Roman"/>
              </a:rPr>
              <a:t>tín</a:t>
            </a:r>
            <a:r>
              <a:rPr sz="2200" spc="210" dirty="0">
                <a:solidFill>
                  <a:srgbClr val="FF0000"/>
                </a:solidFill>
                <a:latin typeface="Times New Roman"/>
                <a:cs typeface="Times New Roman"/>
              </a:rPr>
              <a:t> </a:t>
            </a:r>
            <a:r>
              <a:rPr sz="2200" dirty="0">
                <a:solidFill>
                  <a:srgbClr val="FF0000"/>
                </a:solidFill>
                <a:latin typeface="Times New Roman"/>
                <a:cs typeface="Times New Roman"/>
              </a:rPr>
              <a:t>dụng</a:t>
            </a:r>
            <a:r>
              <a:rPr sz="2200" spc="210" dirty="0">
                <a:solidFill>
                  <a:srgbClr val="FF0000"/>
                </a:solidFill>
                <a:latin typeface="Times New Roman"/>
                <a:cs typeface="Times New Roman"/>
              </a:rPr>
              <a:t> </a:t>
            </a:r>
            <a:r>
              <a:rPr sz="2200" dirty="0">
                <a:solidFill>
                  <a:srgbClr val="FF0000"/>
                </a:solidFill>
                <a:latin typeface="Times New Roman"/>
                <a:cs typeface="Times New Roman"/>
              </a:rPr>
              <a:t>đầu</a:t>
            </a:r>
            <a:r>
              <a:rPr sz="2200" spc="220" dirty="0">
                <a:solidFill>
                  <a:srgbClr val="FF0000"/>
                </a:solidFill>
                <a:latin typeface="Times New Roman"/>
                <a:cs typeface="Times New Roman"/>
              </a:rPr>
              <a:t> </a:t>
            </a:r>
            <a:r>
              <a:rPr sz="2200" dirty="0">
                <a:solidFill>
                  <a:srgbClr val="FF0000"/>
                </a:solidFill>
                <a:latin typeface="Times New Roman"/>
                <a:cs typeface="Times New Roman"/>
              </a:rPr>
              <a:t>tư</a:t>
            </a:r>
            <a:r>
              <a:rPr sz="2200" spc="215" dirty="0">
                <a:solidFill>
                  <a:srgbClr val="FF0000"/>
                </a:solidFill>
                <a:latin typeface="Times New Roman"/>
                <a:cs typeface="Times New Roman"/>
              </a:rPr>
              <a:t> </a:t>
            </a:r>
            <a:r>
              <a:rPr sz="2200" dirty="0">
                <a:solidFill>
                  <a:srgbClr val="FF0000"/>
                </a:solidFill>
                <a:latin typeface="Times New Roman"/>
                <a:cs typeface="Times New Roman"/>
              </a:rPr>
              <a:t>của</a:t>
            </a:r>
            <a:r>
              <a:rPr sz="2200" spc="229" dirty="0">
                <a:solidFill>
                  <a:srgbClr val="FF0000"/>
                </a:solidFill>
                <a:latin typeface="Times New Roman"/>
                <a:cs typeface="Times New Roman"/>
              </a:rPr>
              <a:t> </a:t>
            </a:r>
            <a:r>
              <a:rPr sz="2200" spc="-25" dirty="0">
                <a:solidFill>
                  <a:srgbClr val="FF0000"/>
                </a:solidFill>
                <a:latin typeface="Times New Roman"/>
                <a:cs typeface="Times New Roman"/>
              </a:rPr>
              <a:t>nhà</a:t>
            </a:r>
            <a:endParaRPr sz="2200">
              <a:latin typeface="Times New Roman"/>
              <a:cs typeface="Times New Roman"/>
            </a:endParaRPr>
          </a:p>
          <a:p>
            <a:pPr marL="12700">
              <a:lnSpc>
                <a:spcPts val="2620"/>
              </a:lnSpc>
            </a:pPr>
            <a:r>
              <a:rPr sz="2200" dirty="0">
                <a:solidFill>
                  <a:srgbClr val="FF0000"/>
                </a:solidFill>
                <a:latin typeface="Times New Roman"/>
                <a:cs typeface="Times New Roman"/>
              </a:rPr>
              <a:t>nước,</a:t>
            </a:r>
            <a:r>
              <a:rPr sz="2200" spc="-20" dirty="0">
                <a:solidFill>
                  <a:srgbClr val="FF0000"/>
                </a:solidFill>
                <a:latin typeface="Times New Roman"/>
                <a:cs typeface="Times New Roman"/>
              </a:rPr>
              <a:t> </a:t>
            </a:r>
            <a:r>
              <a:rPr sz="2200" dirty="0">
                <a:solidFill>
                  <a:srgbClr val="FF0000"/>
                </a:solidFill>
                <a:latin typeface="Times New Roman"/>
                <a:cs typeface="Times New Roman"/>
              </a:rPr>
              <a:t>vốn</a:t>
            </a:r>
            <a:r>
              <a:rPr sz="2200" spc="-35" dirty="0">
                <a:solidFill>
                  <a:srgbClr val="FF0000"/>
                </a:solidFill>
                <a:latin typeface="Times New Roman"/>
                <a:cs typeface="Times New Roman"/>
              </a:rPr>
              <a:t> </a:t>
            </a:r>
            <a:r>
              <a:rPr sz="2200" dirty="0">
                <a:solidFill>
                  <a:srgbClr val="FF0000"/>
                </a:solidFill>
                <a:latin typeface="Times New Roman"/>
                <a:cs typeface="Times New Roman"/>
              </a:rPr>
              <a:t>vay</a:t>
            </a:r>
            <a:r>
              <a:rPr sz="2200" spc="-30" dirty="0">
                <a:solidFill>
                  <a:srgbClr val="FF0000"/>
                </a:solidFill>
                <a:latin typeface="Times New Roman"/>
                <a:cs typeface="Times New Roman"/>
              </a:rPr>
              <a:t> </a:t>
            </a:r>
            <a:r>
              <a:rPr sz="2200" dirty="0">
                <a:solidFill>
                  <a:srgbClr val="FF0000"/>
                </a:solidFill>
                <a:latin typeface="Times New Roman"/>
                <a:cs typeface="Times New Roman"/>
              </a:rPr>
              <a:t>lại</a:t>
            </a:r>
            <a:r>
              <a:rPr sz="2200" spc="-30" dirty="0">
                <a:solidFill>
                  <a:srgbClr val="FF0000"/>
                </a:solidFill>
                <a:latin typeface="Times New Roman"/>
                <a:cs typeface="Times New Roman"/>
              </a:rPr>
              <a:t> </a:t>
            </a:r>
            <a:r>
              <a:rPr sz="2200" dirty="0">
                <a:solidFill>
                  <a:srgbClr val="FF0000"/>
                </a:solidFill>
                <a:latin typeface="Times New Roman"/>
                <a:cs typeface="Times New Roman"/>
              </a:rPr>
              <a:t>từ</a:t>
            </a:r>
            <a:r>
              <a:rPr sz="2200" spc="-15" dirty="0">
                <a:solidFill>
                  <a:srgbClr val="FF0000"/>
                </a:solidFill>
                <a:latin typeface="Times New Roman"/>
                <a:cs typeface="Times New Roman"/>
              </a:rPr>
              <a:t> </a:t>
            </a:r>
            <a:r>
              <a:rPr sz="2200" dirty="0">
                <a:solidFill>
                  <a:srgbClr val="FF0000"/>
                </a:solidFill>
                <a:latin typeface="Times New Roman"/>
                <a:cs typeface="Times New Roman"/>
              </a:rPr>
              <a:t>vốn</a:t>
            </a:r>
            <a:r>
              <a:rPr sz="2200" spc="-45" dirty="0">
                <a:solidFill>
                  <a:srgbClr val="FF0000"/>
                </a:solidFill>
                <a:latin typeface="Times New Roman"/>
                <a:cs typeface="Times New Roman"/>
              </a:rPr>
              <a:t> </a:t>
            </a:r>
            <a:r>
              <a:rPr sz="2200" dirty="0">
                <a:solidFill>
                  <a:srgbClr val="FF0000"/>
                </a:solidFill>
                <a:latin typeface="Times New Roman"/>
                <a:cs typeface="Times New Roman"/>
              </a:rPr>
              <a:t>ODA,</a:t>
            </a:r>
            <a:r>
              <a:rPr sz="2200" spc="-10" dirty="0">
                <a:solidFill>
                  <a:srgbClr val="FF0000"/>
                </a:solidFill>
                <a:latin typeface="Times New Roman"/>
                <a:cs typeface="Times New Roman"/>
              </a:rPr>
              <a:t> </a:t>
            </a:r>
            <a:r>
              <a:rPr sz="2200" dirty="0">
                <a:solidFill>
                  <a:srgbClr val="FF0000"/>
                </a:solidFill>
                <a:latin typeface="Times New Roman"/>
                <a:cs typeface="Times New Roman"/>
              </a:rPr>
              <a:t>vốn</a:t>
            </a:r>
            <a:r>
              <a:rPr sz="2200" spc="-35" dirty="0">
                <a:solidFill>
                  <a:srgbClr val="FF0000"/>
                </a:solidFill>
                <a:latin typeface="Times New Roman"/>
                <a:cs typeface="Times New Roman"/>
              </a:rPr>
              <a:t> </a:t>
            </a:r>
            <a:r>
              <a:rPr sz="2200" dirty="0">
                <a:solidFill>
                  <a:srgbClr val="FF0000"/>
                </a:solidFill>
                <a:latin typeface="Times New Roman"/>
                <a:cs typeface="Times New Roman"/>
              </a:rPr>
              <a:t>vay</a:t>
            </a:r>
            <a:r>
              <a:rPr sz="2200" spc="-15" dirty="0">
                <a:solidFill>
                  <a:srgbClr val="FF0000"/>
                </a:solidFill>
                <a:latin typeface="Times New Roman"/>
                <a:cs typeface="Times New Roman"/>
              </a:rPr>
              <a:t> </a:t>
            </a:r>
            <a:r>
              <a:rPr sz="2200" dirty="0">
                <a:solidFill>
                  <a:srgbClr val="FF0000"/>
                </a:solidFill>
                <a:latin typeface="Times New Roman"/>
                <a:cs typeface="Times New Roman"/>
              </a:rPr>
              <a:t>ưu</a:t>
            </a:r>
            <a:r>
              <a:rPr sz="2200" spc="-25" dirty="0">
                <a:solidFill>
                  <a:srgbClr val="FF0000"/>
                </a:solidFill>
                <a:latin typeface="Times New Roman"/>
                <a:cs typeface="Times New Roman"/>
              </a:rPr>
              <a:t> đãi</a:t>
            </a:r>
            <a:endParaRPr sz="2200">
              <a:latin typeface="Times New Roman"/>
              <a:cs typeface="Times New Roman"/>
            </a:endParaRPr>
          </a:p>
          <a:p>
            <a:pPr>
              <a:lnSpc>
                <a:spcPct val="100000"/>
              </a:lnSpc>
              <a:spcBef>
                <a:spcPts val="335"/>
              </a:spcBef>
            </a:pPr>
            <a:endParaRPr sz="2200">
              <a:latin typeface="Times New Roman"/>
              <a:cs typeface="Times New Roman"/>
            </a:endParaRPr>
          </a:p>
          <a:p>
            <a:pPr marL="706120" indent="-327025">
              <a:lnSpc>
                <a:spcPts val="2585"/>
              </a:lnSpc>
              <a:buAutoNum type="alphaLcPeriod" startAt="2"/>
              <a:tabLst>
                <a:tab pos="706120" algn="l"/>
              </a:tabLst>
            </a:pPr>
            <a:r>
              <a:rPr sz="2200" dirty="0">
                <a:solidFill>
                  <a:srgbClr val="03499E"/>
                </a:solidFill>
                <a:latin typeface="Times New Roman"/>
                <a:cs typeface="Times New Roman"/>
              </a:rPr>
              <a:t>LCNT</a:t>
            </a:r>
            <a:r>
              <a:rPr sz="2200" spc="305" dirty="0">
                <a:solidFill>
                  <a:srgbClr val="03499E"/>
                </a:solidFill>
                <a:latin typeface="Times New Roman"/>
                <a:cs typeface="Times New Roman"/>
              </a:rPr>
              <a:t> </a:t>
            </a:r>
            <a:r>
              <a:rPr sz="2200" dirty="0">
                <a:solidFill>
                  <a:srgbClr val="03499E"/>
                </a:solidFill>
                <a:latin typeface="Times New Roman"/>
                <a:cs typeface="Times New Roman"/>
              </a:rPr>
              <a:t>ở</a:t>
            </a:r>
            <a:r>
              <a:rPr sz="2200" spc="340" dirty="0">
                <a:solidFill>
                  <a:srgbClr val="03499E"/>
                </a:solidFill>
                <a:latin typeface="Times New Roman"/>
                <a:cs typeface="Times New Roman"/>
              </a:rPr>
              <a:t> </a:t>
            </a:r>
            <a:r>
              <a:rPr sz="2200" dirty="0">
                <a:solidFill>
                  <a:srgbClr val="03499E"/>
                </a:solidFill>
                <a:latin typeface="Times New Roman"/>
                <a:cs typeface="Times New Roman"/>
              </a:rPr>
              <a:t>nước</a:t>
            </a:r>
            <a:r>
              <a:rPr sz="2200" spc="345" dirty="0">
                <a:solidFill>
                  <a:srgbClr val="03499E"/>
                </a:solidFill>
                <a:latin typeface="Times New Roman"/>
                <a:cs typeface="Times New Roman"/>
              </a:rPr>
              <a:t> </a:t>
            </a:r>
            <a:r>
              <a:rPr sz="2200" dirty="0">
                <a:solidFill>
                  <a:srgbClr val="03499E"/>
                </a:solidFill>
                <a:latin typeface="Times New Roman"/>
                <a:cs typeface="Times New Roman"/>
              </a:rPr>
              <a:t>ngoài</a:t>
            </a:r>
            <a:r>
              <a:rPr sz="2200" spc="345" dirty="0">
                <a:solidFill>
                  <a:srgbClr val="03499E"/>
                </a:solidFill>
                <a:latin typeface="Times New Roman"/>
                <a:cs typeface="Times New Roman"/>
              </a:rPr>
              <a:t> </a:t>
            </a:r>
            <a:r>
              <a:rPr sz="2200" dirty="0">
                <a:solidFill>
                  <a:srgbClr val="03499E"/>
                </a:solidFill>
                <a:latin typeface="Times New Roman"/>
                <a:cs typeface="Times New Roman"/>
              </a:rPr>
              <a:t>của</a:t>
            </a:r>
            <a:r>
              <a:rPr sz="2200" spc="335" dirty="0">
                <a:solidFill>
                  <a:srgbClr val="03499E"/>
                </a:solidFill>
                <a:latin typeface="Times New Roman"/>
                <a:cs typeface="Times New Roman"/>
              </a:rPr>
              <a:t> </a:t>
            </a:r>
            <a:r>
              <a:rPr sz="2200" dirty="0">
                <a:solidFill>
                  <a:srgbClr val="03499E"/>
                </a:solidFill>
                <a:latin typeface="Times New Roman"/>
                <a:cs typeface="Times New Roman"/>
              </a:rPr>
              <a:t>cơ</a:t>
            </a:r>
            <a:r>
              <a:rPr sz="2200" spc="345" dirty="0">
                <a:solidFill>
                  <a:srgbClr val="03499E"/>
                </a:solidFill>
                <a:latin typeface="Times New Roman"/>
                <a:cs typeface="Times New Roman"/>
              </a:rPr>
              <a:t> </a:t>
            </a:r>
            <a:r>
              <a:rPr sz="2200" dirty="0">
                <a:solidFill>
                  <a:srgbClr val="03499E"/>
                </a:solidFill>
                <a:latin typeface="Times New Roman"/>
                <a:cs typeface="Times New Roman"/>
              </a:rPr>
              <a:t>quan</a:t>
            </a:r>
            <a:r>
              <a:rPr sz="2200" spc="340" dirty="0">
                <a:solidFill>
                  <a:srgbClr val="03499E"/>
                </a:solidFill>
                <a:latin typeface="Times New Roman"/>
                <a:cs typeface="Times New Roman"/>
              </a:rPr>
              <a:t> </a:t>
            </a:r>
            <a:r>
              <a:rPr sz="2200" dirty="0">
                <a:solidFill>
                  <a:srgbClr val="03499E"/>
                </a:solidFill>
                <a:latin typeface="Times New Roman"/>
                <a:cs typeface="Times New Roman"/>
              </a:rPr>
              <a:t>nhà</a:t>
            </a:r>
            <a:r>
              <a:rPr sz="2200" spc="335" dirty="0">
                <a:solidFill>
                  <a:srgbClr val="03499E"/>
                </a:solidFill>
                <a:latin typeface="Times New Roman"/>
                <a:cs typeface="Times New Roman"/>
              </a:rPr>
              <a:t> </a:t>
            </a:r>
            <a:r>
              <a:rPr sz="2200" dirty="0">
                <a:solidFill>
                  <a:srgbClr val="03499E"/>
                </a:solidFill>
                <a:latin typeface="Times New Roman"/>
                <a:cs typeface="Times New Roman"/>
              </a:rPr>
              <a:t>nước,</a:t>
            </a:r>
            <a:r>
              <a:rPr sz="2200" spc="350" dirty="0">
                <a:solidFill>
                  <a:srgbClr val="03499E"/>
                </a:solidFill>
                <a:latin typeface="Times New Roman"/>
                <a:cs typeface="Times New Roman"/>
              </a:rPr>
              <a:t> </a:t>
            </a:r>
            <a:r>
              <a:rPr sz="2200" dirty="0">
                <a:solidFill>
                  <a:srgbClr val="03499E"/>
                </a:solidFill>
                <a:latin typeface="Times New Roman"/>
                <a:cs typeface="Times New Roman"/>
              </a:rPr>
              <a:t>đơn</a:t>
            </a:r>
            <a:r>
              <a:rPr sz="2200" spc="345" dirty="0">
                <a:solidFill>
                  <a:srgbClr val="03499E"/>
                </a:solidFill>
                <a:latin typeface="Times New Roman"/>
                <a:cs typeface="Times New Roman"/>
              </a:rPr>
              <a:t> </a:t>
            </a:r>
            <a:r>
              <a:rPr sz="2200" dirty="0">
                <a:solidFill>
                  <a:srgbClr val="03499E"/>
                </a:solidFill>
                <a:latin typeface="Times New Roman"/>
                <a:cs typeface="Times New Roman"/>
              </a:rPr>
              <a:t>vị</a:t>
            </a:r>
            <a:r>
              <a:rPr sz="2200" spc="340" dirty="0">
                <a:solidFill>
                  <a:srgbClr val="03499E"/>
                </a:solidFill>
                <a:latin typeface="Times New Roman"/>
                <a:cs typeface="Times New Roman"/>
              </a:rPr>
              <a:t> </a:t>
            </a:r>
            <a:r>
              <a:rPr sz="2200" dirty="0">
                <a:solidFill>
                  <a:srgbClr val="03499E"/>
                </a:solidFill>
                <a:latin typeface="Times New Roman"/>
                <a:cs typeface="Times New Roman"/>
              </a:rPr>
              <a:t>sự</a:t>
            </a:r>
            <a:r>
              <a:rPr sz="2200" spc="340" dirty="0">
                <a:solidFill>
                  <a:srgbClr val="03499E"/>
                </a:solidFill>
                <a:latin typeface="Times New Roman"/>
                <a:cs typeface="Times New Roman"/>
              </a:rPr>
              <a:t> </a:t>
            </a:r>
            <a:r>
              <a:rPr sz="2200" dirty="0">
                <a:solidFill>
                  <a:srgbClr val="03499E"/>
                </a:solidFill>
                <a:latin typeface="Times New Roman"/>
                <a:cs typeface="Times New Roman"/>
              </a:rPr>
              <a:t>nghiệp</a:t>
            </a:r>
            <a:r>
              <a:rPr sz="2200" spc="345" dirty="0">
                <a:solidFill>
                  <a:srgbClr val="03499E"/>
                </a:solidFill>
                <a:latin typeface="Times New Roman"/>
                <a:cs typeface="Times New Roman"/>
              </a:rPr>
              <a:t> </a:t>
            </a:r>
            <a:r>
              <a:rPr sz="2200" dirty="0">
                <a:solidFill>
                  <a:srgbClr val="03499E"/>
                </a:solidFill>
                <a:latin typeface="Times New Roman"/>
                <a:cs typeface="Times New Roman"/>
              </a:rPr>
              <a:t>công</a:t>
            </a:r>
            <a:r>
              <a:rPr sz="2200" spc="345" dirty="0">
                <a:solidFill>
                  <a:srgbClr val="03499E"/>
                </a:solidFill>
                <a:latin typeface="Times New Roman"/>
                <a:cs typeface="Times New Roman"/>
              </a:rPr>
              <a:t> </a:t>
            </a:r>
            <a:r>
              <a:rPr sz="2200" spc="-20" dirty="0">
                <a:solidFill>
                  <a:srgbClr val="03499E"/>
                </a:solidFill>
                <a:latin typeface="Times New Roman"/>
                <a:cs typeface="Times New Roman"/>
              </a:rPr>
              <a:t>lập,</a:t>
            </a:r>
            <a:endParaRPr sz="2200">
              <a:latin typeface="Times New Roman"/>
              <a:cs typeface="Times New Roman"/>
            </a:endParaRPr>
          </a:p>
          <a:p>
            <a:pPr marL="379095">
              <a:lnSpc>
                <a:spcPts val="2570"/>
              </a:lnSpc>
            </a:pPr>
            <a:r>
              <a:rPr sz="2200" dirty="0">
                <a:solidFill>
                  <a:srgbClr val="03499E"/>
                </a:solidFill>
                <a:latin typeface="Times New Roman"/>
                <a:cs typeface="Times New Roman"/>
              </a:rPr>
              <a:t>doanh</a:t>
            </a:r>
            <a:r>
              <a:rPr sz="2200" spc="-40" dirty="0">
                <a:solidFill>
                  <a:srgbClr val="03499E"/>
                </a:solidFill>
                <a:latin typeface="Times New Roman"/>
                <a:cs typeface="Times New Roman"/>
              </a:rPr>
              <a:t> </a:t>
            </a:r>
            <a:r>
              <a:rPr sz="2200" dirty="0">
                <a:solidFill>
                  <a:srgbClr val="03499E"/>
                </a:solidFill>
                <a:latin typeface="Times New Roman"/>
                <a:cs typeface="Times New Roman"/>
              </a:rPr>
              <a:t>nghiệp</a:t>
            </a:r>
            <a:r>
              <a:rPr sz="2200" spc="-35" dirty="0">
                <a:solidFill>
                  <a:srgbClr val="03499E"/>
                </a:solidFill>
                <a:latin typeface="Times New Roman"/>
                <a:cs typeface="Times New Roman"/>
              </a:rPr>
              <a:t> </a:t>
            </a:r>
            <a:r>
              <a:rPr sz="2200" dirty="0">
                <a:solidFill>
                  <a:srgbClr val="03499E"/>
                </a:solidFill>
                <a:latin typeface="Times New Roman"/>
                <a:cs typeface="Times New Roman"/>
              </a:rPr>
              <a:t>nhà</a:t>
            </a:r>
            <a:r>
              <a:rPr sz="2200" spc="-50" dirty="0">
                <a:solidFill>
                  <a:srgbClr val="03499E"/>
                </a:solidFill>
                <a:latin typeface="Times New Roman"/>
                <a:cs typeface="Times New Roman"/>
              </a:rPr>
              <a:t> </a:t>
            </a:r>
            <a:r>
              <a:rPr sz="2200" dirty="0">
                <a:solidFill>
                  <a:srgbClr val="03499E"/>
                </a:solidFill>
                <a:latin typeface="Times New Roman"/>
                <a:cs typeface="Times New Roman"/>
              </a:rPr>
              <a:t>nước,</a:t>
            </a:r>
            <a:r>
              <a:rPr sz="2200" spc="-35" dirty="0">
                <a:solidFill>
                  <a:srgbClr val="03499E"/>
                </a:solidFill>
                <a:latin typeface="Times New Roman"/>
                <a:cs typeface="Times New Roman"/>
              </a:rPr>
              <a:t> </a:t>
            </a:r>
            <a:r>
              <a:rPr sz="2200" dirty="0">
                <a:solidFill>
                  <a:srgbClr val="03499E"/>
                </a:solidFill>
                <a:latin typeface="Times New Roman"/>
                <a:cs typeface="Times New Roman"/>
              </a:rPr>
              <a:t>doanh</a:t>
            </a:r>
            <a:r>
              <a:rPr sz="2200" spc="-40" dirty="0">
                <a:solidFill>
                  <a:srgbClr val="03499E"/>
                </a:solidFill>
                <a:latin typeface="Times New Roman"/>
                <a:cs typeface="Times New Roman"/>
              </a:rPr>
              <a:t> </a:t>
            </a:r>
            <a:r>
              <a:rPr sz="2200" dirty="0">
                <a:solidFill>
                  <a:srgbClr val="03499E"/>
                </a:solidFill>
                <a:latin typeface="Times New Roman"/>
                <a:cs typeface="Times New Roman"/>
              </a:rPr>
              <a:t>nghiệp</a:t>
            </a:r>
            <a:r>
              <a:rPr sz="2200" spc="-35" dirty="0">
                <a:solidFill>
                  <a:srgbClr val="03499E"/>
                </a:solidFill>
                <a:latin typeface="Times New Roman"/>
                <a:cs typeface="Times New Roman"/>
              </a:rPr>
              <a:t> </a:t>
            </a:r>
            <a:r>
              <a:rPr sz="2200" dirty="0">
                <a:solidFill>
                  <a:srgbClr val="03499E"/>
                </a:solidFill>
                <a:latin typeface="Times New Roman"/>
                <a:cs typeface="Times New Roman"/>
              </a:rPr>
              <a:t>do</a:t>
            </a:r>
            <a:r>
              <a:rPr sz="2200" spc="-45" dirty="0">
                <a:solidFill>
                  <a:srgbClr val="03499E"/>
                </a:solidFill>
                <a:latin typeface="Times New Roman"/>
                <a:cs typeface="Times New Roman"/>
              </a:rPr>
              <a:t> </a:t>
            </a:r>
            <a:r>
              <a:rPr sz="2200" dirty="0">
                <a:solidFill>
                  <a:srgbClr val="03499E"/>
                </a:solidFill>
                <a:latin typeface="Times New Roman"/>
                <a:cs typeface="Times New Roman"/>
              </a:rPr>
              <a:t>DNNN</a:t>
            </a:r>
            <a:r>
              <a:rPr sz="2200" spc="-15" dirty="0">
                <a:solidFill>
                  <a:srgbClr val="03499E"/>
                </a:solidFill>
                <a:latin typeface="Times New Roman"/>
                <a:cs typeface="Times New Roman"/>
              </a:rPr>
              <a:t> </a:t>
            </a:r>
            <a:r>
              <a:rPr sz="2200" dirty="0">
                <a:solidFill>
                  <a:srgbClr val="03499E"/>
                </a:solidFill>
                <a:latin typeface="Times New Roman"/>
                <a:cs typeface="Times New Roman"/>
              </a:rPr>
              <a:t>nắm</a:t>
            </a:r>
            <a:r>
              <a:rPr sz="2200" spc="-40" dirty="0">
                <a:solidFill>
                  <a:srgbClr val="03499E"/>
                </a:solidFill>
                <a:latin typeface="Times New Roman"/>
                <a:cs typeface="Times New Roman"/>
              </a:rPr>
              <a:t> </a:t>
            </a:r>
            <a:r>
              <a:rPr sz="2200" dirty="0">
                <a:solidFill>
                  <a:srgbClr val="03499E"/>
                </a:solidFill>
                <a:latin typeface="Times New Roman"/>
                <a:cs typeface="Times New Roman"/>
              </a:rPr>
              <a:t>giữ</a:t>
            </a:r>
            <a:r>
              <a:rPr sz="2200" spc="-30" dirty="0">
                <a:solidFill>
                  <a:srgbClr val="03499E"/>
                </a:solidFill>
                <a:latin typeface="Times New Roman"/>
                <a:cs typeface="Times New Roman"/>
              </a:rPr>
              <a:t> </a:t>
            </a:r>
            <a:r>
              <a:rPr sz="2200" dirty="0">
                <a:solidFill>
                  <a:srgbClr val="03499E"/>
                </a:solidFill>
                <a:latin typeface="Times New Roman"/>
                <a:cs typeface="Times New Roman"/>
              </a:rPr>
              <a:t>100%</a:t>
            </a:r>
            <a:r>
              <a:rPr sz="2200" spc="-55" dirty="0">
                <a:solidFill>
                  <a:srgbClr val="03499E"/>
                </a:solidFill>
                <a:latin typeface="Times New Roman"/>
                <a:cs typeface="Times New Roman"/>
              </a:rPr>
              <a:t> </a:t>
            </a:r>
            <a:r>
              <a:rPr sz="2200" dirty="0">
                <a:solidFill>
                  <a:srgbClr val="03499E"/>
                </a:solidFill>
                <a:latin typeface="Times New Roman"/>
                <a:cs typeface="Times New Roman"/>
              </a:rPr>
              <a:t>vốn</a:t>
            </a:r>
            <a:r>
              <a:rPr sz="2200" spc="-45" dirty="0">
                <a:solidFill>
                  <a:srgbClr val="03499E"/>
                </a:solidFill>
                <a:latin typeface="Times New Roman"/>
                <a:cs typeface="Times New Roman"/>
              </a:rPr>
              <a:t> </a:t>
            </a:r>
            <a:r>
              <a:rPr sz="2200" dirty="0">
                <a:solidFill>
                  <a:srgbClr val="03499E"/>
                </a:solidFill>
                <a:latin typeface="Times New Roman"/>
                <a:cs typeface="Times New Roman"/>
              </a:rPr>
              <a:t>điều</a:t>
            </a:r>
            <a:r>
              <a:rPr sz="2200" spc="-30" dirty="0">
                <a:solidFill>
                  <a:srgbClr val="03499E"/>
                </a:solidFill>
                <a:latin typeface="Times New Roman"/>
                <a:cs typeface="Times New Roman"/>
              </a:rPr>
              <a:t> </a:t>
            </a:r>
            <a:r>
              <a:rPr sz="2200" spc="-25" dirty="0">
                <a:solidFill>
                  <a:srgbClr val="03499E"/>
                </a:solidFill>
                <a:latin typeface="Times New Roman"/>
                <a:cs typeface="Times New Roman"/>
              </a:rPr>
              <a:t>lệ</a:t>
            </a:r>
            <a:endParaRPr sz="2200">
              <a:latin typeface="Times New Roman"/>
              <a:cs typeface="Times New Roman"/>
            </a:endParaRPr>
          </a:p>
          <a:p>
            <a:pPr marL="636905" indent="-257810">
              <a:lnSpc>
                <a:spcPts val="2625"/>
              </a:lnSpc>
              <a:buAutoNum type="alphaLcPeriod" startAt="3"/>
              <a:tabLst>
                <a:tab pos="636905" algn="l"/>
              </a:tabLst>
            </a:pPr>
            <a:r>
              <a:rPr sz="2200" dirty="0">
                <a:solidFill>
                  <a:srgbClr val="03499E"/>
                </a:solidFill>
                <a:latin typeface="Times New Roman"/>
                <a:cs typeface="Times New Roman"/>
              </a:rPr>
              <a:t>Thuê,</a:t>
            </a:r>
            <a:r>
              <a:rPr sz="2200" spc="-40" dirty="0">
                <a:solidFill>
                  <a:srgbClr val="03499E"/>
                </a:solidFill>
                <a:latin typeface="Times New Roman"/>
                <a:cs typeface="Times New Roman"/>
              </a:rPr>
              <a:t> </a:t>
            </a:r>
            <a:r>
              <a:rPr sz="2200" dirty="0">
                <a:solidFill>
                  <a:srgbClr val="03499E"/>
                </a:solidFill>
                <a:latin typeface="Times New Roman"/>
                <a:cs typeface="Times New Roman"/>
              </a:rPr>
              <a:t>mua,</a:t>
            </a:r>
            <a:r>
              <a:rPr sz="2200" spc="-10" dirty="0">
                <a:solidFill>
                  <a:srgbClr val="03499E"/>
                </a:solidFill>
                <a:latin typeface="Times New Roman"/>
                <a:cs typeface="Times New Roman"/>
              </a:rPr>
              <a:t> </a:t>
            </a:r>
            <a:r>
              <a:rPr sz="2200" dirty="0">
                <a:solidFill>
                  <a:srgbClr val="03499E"/>
                </a:solidFill>
                <a:latin typeface="Times New Roman"/>
                <a:cs typeface="Times New Roman"/>
              </a:rPr>
              <a:t>thuê</a:t>
            </a:r>
            <a:r>
              <a:rPr sz="2200" spc="-30" dirty="0">
                <a:solidFill>
                  <a:srgbClr val="03499E"/>
                </a:solidFill>
                <a:latin typeface="Times New Roman"/>
                <a:cs typeface="Times New Roman"/>
              </a:rPr>
              <a:t> </a:t>
            </a:r>
            <a:r>
              <a:rPr sz="2200" dirty="0">
                <a:solidFill>
                  <a:srgbClr val="03499E"/>
                </a:solidFill>
                <a:latin typeface="Times New Roman"/>
                <a:cs typeface="Times New Roman"/>
              </a:rPr>
              <a:t>mua</a:t>
            </a:r>
            <a:r>
              <a:rPr sz="2200" spc="-15" dirty="0">
                <a:solidFill>
                  <a:srgbClr val="03499E"/>
                </a:solidFill>
                <a:latin typeface="Times New Roman"/>
                <a:cs typeface="Times New Roman"/>
              </a:rPr>
              <a:t> </a:t>
            </a:r>
            <a:r>
              <a:rPr sz="2200" dirty="0">
                <a:solidFill>
                  <a:srgbClr val="03499E"/>
                </a:solidFill>
                <a:latin typeface="Times New Roman"/>
                <a:cs typeface="Times New Roman"/>
              </a:rPr>
              <a:t>nhà,</a:t>
            </a:r>
            <a:r>
              <a:rPr sz="2200" spc="-30" dirty="0">
                <a:solidFill>
                  <a:srgbClr val="03499E"/>
                </a:solidFill>
                <a:latin typeface="Times New Roman"/>
                <a:cs typeface="Times New Roman"/>
              </a:rPr>
              <a:t> </a:t>
            </a:r>
            <a:r>
              <a:rPr sz="2200" dirty="0">
                <a:solidFill>
                  <a:srgbClr val="03499E"/>
                </a:solidFill>
                <a:latin typeface="Times New Roman"/>
                <a:cs typeface="Times New Roman"/>
              </a:rPr>
              <a:t>trụ</a:t>
            </a:r>
            <a:r>
              <a:rPr sz="2200" spc="-35" dirty="0">
                <a:solidFill>
                  <a:srgbClr val="03499E"/>
                </a:solidFill>
                <a:latin typeface="Times New Roman"/>
                <a:cs typeface="Times New Roman"/>
              </a:rPr>
              <a:t> </a:t>
            </a:r>
            <a:r>
              <a:rPr sz="2200" dirty="0">
                <a:solidFill>
                  <a:srgbClr val="03499E"/>
                </a:solidFill>
                <a:latin typeface="Times New Roman"/>
                <a:cs typeface="Times New Roman"/>
              </a:rPr>
              <a:t>sở,</a:t>
            </a:r>
            <a:r>
              <a:rPr sz="2200" spc="-25" dirty="0">
                <a:solidFill>
                  <a:srgbClr val="03499E"/>
                </a:solidFill>
                <a:latin typeface="Times New Roman"/>
                <a:cs typeface="Times New Roman"/>
              </a:rPr>
              <a:t> </a:t>
            </a:r>
            <a:r>
              <a:rPr sz="2200" dirty="0">
                <a:solidFill>
                  <a:srgbClr val="03499E"/>
                </a:solidFill>
                <a:latin typeface="Times New Roman"/>
                <a:cs typeface="Times New Roman"/>
              </a:rPr>
              <a:t>tài</a:t>
            </a:r>
            <a:r>
              <a:rPr sz="2200" spc="-30" dirty="0">
                <a:solidFill>
                  <a:srgbClr val="03499E"/>
                </a:solidFill>
                <a:latin typeface="Times New Roman"/>
                <a:cs typeface="Times New Roman"/>
              </a:rPr>
              <a:t> </a:t>
            </a:r>
            <a:r>
              <a:rPr sz="2200" dirty="0">
                <a:solidFill>
                  <a:srgbClr val="03499E"/>
                </a:solidFill>
                <a:latin typeface="Times New Roman"/>
                <a:cs typeface="Times New Roman"/>
              </a:rPr>
              <a:t>sản</a:t>
            </a:r>
            <a:r>
              <a:rPr sz="2200" spc="-30" dirty="0">
                <a:solidFill>
                  <a:srgbClr val="03499E"/>
                </a:solidFill>
                <a:latin typeface="Times New Roman"/>
                <a:cs typeface="Times New Roman"/>
              </a:rPr>
              <a:t> </a:t>
            </a:r>
            <a:r>
              <a:rPr sz="2200" dirty="0">
                <a:solidFill>
                  <a:srgbClr val="03499E"/>
                </a:solidFill>
                <a:latin typeface="Times New Roman"/>
                <a:cs typeface="Times New Roman"/>
              </a:rPr>
              <a:t>gắn</a:t>
            </a:r>
            <a:r>
              <a:rPr sz="2200" spc="-20" dirty="0">
                <a:solidFill>
                  <a:srgbClr val="03499E"/>
                </a:solidFill>
                <a:latin typeface="Times New Roman"/>
                <a:cs typeface="Times New Roman"/>
              </a:rPr>
              <a:t> </a:t>
            </a:r>
            <a:r>
              <a:rPr sz="2200" dirty="0">
                <a:solidFill>
                  <a:srgbClr val="03499E"/>
                </a:solidFill>
                <a:latin typeface="Times New Roman"/>
                <a:cs typeface="Times New Roman"/>
              </a:rPr>
              <a:t>liền</a:t>
            </a:r>
            <a:r>
              <a:rPr sz="2200" spc="-30" dirty="0">
                <a:solidFill>
                  <a:srgbClr val="03499E"/>
                </a:solidFill>
                <a:latin typeface="Times New Roman"/>
                <a:cs typeface="Times New Roman"/>
              </a:rPr>
              <a:t> </a:t>
            </a:r>
            <a:r>
              <a:rPr sz="2200" dirty="0">
                <a:solidFill>
                  <a:srgbClr val="03499E"/>
                </a:solidFill>
                <a:latin typeface="Times New Roman"/>
                <a:cs typeface="Times New Roman"/>
              </a:rPr>
              <a:t>với</a:t>
            </a:r>
            <a:r>
              <a:rPr sz="2200" spc="-35" dirty="0">
                <a:solidFill>
                  <a:srgbClr val="03499E"/>
                </a:solidFill>
                <a:latin typeface="Times New Roman"/>
                <a:cs typeface="Times New Roman"/>
              </a:rPr>
              <a:t> </a:t>
            </a:r>
            <a:r>
              <a:rPr sz="2200" spc="-25" dirty="0">
                <a:solidFill>
                  <a:srgbClr val="03499E"/>
                </a:solidFill>
                <a:latin typeface="Times New Roman"/>
                <a:cs typeface="Times New Roman"/>
              </a:rPr>
              <a:t>đất</a:t>
            </a:r>
            <a:endParaRPr sz="2200">
              <a:latin typeface="Times New Roman"/>
              <a:cs typeface="Times New Roman"/>
            </a:endParaRPr>
          </a:p>
          <a:p>
            <a:pPr marL="12700" marR="5080" indent="290830">
              <a:lnSpc>
                <a:spcPts val="2280"/>
              </a:lnSpc>
              <a:spcBef>
                <a:spcPts val="2365"/>
              </a:spcBef>
              <a:buAutoNum type="alphaLcPeriod" startAt="3"/>
              <a:tabLst>
                <a:tab pos="303530" algn="l"/>
              </a:tabLst>
            </a:pPr>
            <a:r>
              <a:rPr sz="2200" dirty="0">
                <a:solidFill>
                  <a:srgbClr val="03499E"/>
                </a:solidFill>
                <a:latin typeface="Times New Roman"/>
                <a:cs typeface="Times New Roman"/>
              </a:rPr>
              <a:t>MS</a:t>
            </a:r>
            <a:r>
              <a:rPr sz="2200" spc="45" dirty="0">
                <a:solidFill>
                  <a:srgbClr val="03499E"/>
                </a:solidFill>
                <a:latin typeface="Times New Roman"/>
                <a:cs typeface="Times New Roman"/>
              </a:rPr>
              <a:t> </a:t>
            </a:r>
            <a:r>
              <a:rPr sz="2200" dirty="0">
                <a:solidFill>
                  <a:srgbClr val="03499E"/>
                </a:solidFill>
                <a:latin typeface="Times New Roman"/>
                <a:cs typeface="Times New Roman"/>
              </a:rPr>
              <a:t>nhằm</a:t>
            </a:r>
            <a:r>
              <a:rPr sz="2200" spc="55" dirty="0">
                <a:solidFill>
                  <a:srgbClr val="03499E"/>
                </a:solidFill>
                <a:latin typeface="Times New Roman"/>
                <a:cs typeface="Times New Roman"/>
              </a:rPr>
              <a:t> </a:t>
            </a:r>
            <a:r>
              <a:rPr sz="2200" dirty="0">
                <a:solidFill>
                  <a:srgbClr val="03499E"/>
                </a:solidFill>
                <a:latin typeface="Times New Roman"/>
                <a:cs typeface="Times New Roman"/>
              </a:rPr>
              <a:t>duy</a:t>
            </a:r>
            <a:r>
              <a:rPr sz="2200" spc="65" dirty="0">
                <a:solidFill>
                  <a:srgbClr val="03499E"/>
                </a:solidFill>
                <a:latin typeface="Times New Roman"/>
                <a:cs typeface="Times New Roman"/>
              </a:rPr>
              <a:t> </a:t>
            </a:r>
            <a:r>
              <a:rPr sz="2200" dirty="0">
                <a:solidFill>
                  <a:srgbClr val="03499E"/>
                </a:solidFill>
                <a:latin typeface="Times New Roman"/>
                <a:cs typeface="Times New Roman"/>
              </a:rPr>
              <a:t>trì</a:t>
            </a:r>
            <a:r>
              <a:rPr sz="2200" spc="50" dirty="0">
                <a:solidFill>
                  <a:srgbClr val="03499E"/>
                </a:solidFill>
                <a:latin typeface="Times New Roman"/>
                <a:cs typeface="Times New Roman"/>
              </a:rPr>
              <a:t> </a:t>
            </a:r>
            <a:r>
              <a:rPr sz="2200" dirty="0">
                <a:solidFill>
                  <a:srgbClr val="03499E"/>
                </a:solidFill>
                <a:latin typeface="Times New Roman"/>
                <a:cs typeface="Times New Roman"/>
              </a:rPr>
              <a:t>hđ</a:t>
            </a:r>
            <a:r>
              <a:rPr sz="2200" spc="55" dirty="0">
                <a:solidFill>
                  <a:srgbClr val="03499E"/>
                </a:solidFill>
                <a:latin typeface="Times New Roman"/>
                <a:cs typeface="Times New Roman"/>
              </a:rPr>
              <a:t> </a:t>
            </a:r>
            <a:r>
              <a:rPr sz="2200" dirty="0">
                <a:solidFill>
                  <a:srgbClr val="03499E"/>
                </a:solidFill>
                <a:latin typeface="Times New Roman"/>
                <a:cs typeface="Times New Roman"/>
              </a:rPr>
              <a:t>thường</a:t>
            </a:r>
            <a:r>
              <a:rPr sz="2200" spc="60" dirty="0">
                <a:solidFill>
                  <a:srgbClr val="03499E"/>
                </a:solidFill>
                <a:latin typeface="Times New Roman"/>
                <a:cs typeface="Times New Roman"/>
              </a:rPr>
              <a:t> </a:t>
            </a:r>
            <a:r>
              <a:rPr sz="2200" dirty="0">
                <a:solidFill>
                  <a:srgbClr val="03499E"/>
                </a:solidFill>
                <a:latin typeface="Times New Roman"/>
                <a:cs typeface="Times New Roman"/>
              </a:rPr>
              <a:t>xuyên</a:t>
            </a:r>
            <a:r>
              <a:rPr sz="2200" spc="55" dirty="0">
                <a:solidFill>
                  <a:srgbClr val="03499E"/>
                </a:solidFill>
                <a:latin typeface="Times New Roman"/>
                <a:cs typeface="Times New Roman"/>
              </a:rPr>
              <a:t> </a:t>
            </a:r>
            <a:r>
              <a:rPr sz="2200" dirty="0">
                <a:solidFill>
                  <a:srgbClr val="03499E"/>
                </a:solidFill>
                <a:latin typeface="Times New Roman"/>
                <a:cs typeface="Times New Roman"/>
              </a:rPr>
              <a:t>sử</a:t>
            </a:r>
            <a:r>
              <a:rPr sz="2200" spc="45" dirty="0">
                <a:solidFill>
                  <a:srgbClr val="03499E"/>
                </a:solidFill>
                <a:latin typeface="Times New Roman"/>
                <a:cs typeface="Times New Roman"/>
              </a:rPr>
              <a:t> </a:t>
            </a:r>
            <a:r>
              <a:rPr sz="2200" dirty="0">
                <a:solidFill>
                  <a:srgbClr val="03499E"/>
                </a:solidFill>
                <a:latin typeface="Times New Roman"/>
                <a:cs typeface="Times New Roman"/>
              </a:rPr>
              <a:t>dụng</a:t>
            </a:r>
            <a:r>
              <a:rPr sz="2200" spc="50" dirty="0">
                <a:solidFill>
                  <a:srgbClr val="03499E"/>
                </a:solidFill>
                <a:latin typeface="Times New Roman"/>
                <a:cs typeface="Times New Roman"/>
              </a:rPr>
              <a:t> </a:t>
            </a:r>
            <a:r>
              <a:rPr sz="2200" dirty="0">
                <a:solidFill>
                  <a:srgbClr val="03499E"/>
                </a:solidFill>
                <a:latin typeface="Times New Roman"/>
                <a:cs typeface="Times New Roman"/>
              </a:rPr>
              <a:t>nguồn</a:t>
            </a:r>
            <a:r>
              <a:rPr sz="2200" spc="45" dirty="0">
                <a:solidFill>
                  <a:srgbClr val="03499E"/>
                </a:solidFill>
                <a:latin typeface="Times New Roman"/>
                <a:cs typeface="Times New Roman"/>
              </a:rPr>
              <a:t> </a:t>
            </a:r>
            <a:r>
              <a:rPr sz="2200" dirty="0">
                <a:solidFill>
                  <a:srgbClr val="03499E"/>
                </a:solidFill>
                <a:latin typeface="Times New Roman"/>
                <a:cs typeface="Times New Roman"/>
              </a:rPr>
              <a:t>vốn</a:t>
            </a:r>
            <a:r>
              <a:rPr sz="2200" spc="55" dirty="0">
                <a:solidFill>
                  <a:srgbClr val="03499E"/>
                </a:solidFill>
                <a:latin typeface="Times New Roman"/>
                <a:cs typeface="Times New Roman"/>
              </a:rPr>
              <a:t> </a:t>
            </a:r>
            <a:r>
              <a:rPr sz="2200" dirty="0">
                <a:solidFill>
                  <a:srgbClr val="03499E"/>
                </a:solidFill>
                <a:latin typeface="Times New Roman"/>
                <a:cs typeface="Times New Roman"/>
              </a:rPr>
              <a:t>SXKD</a:t>
            </a:r>
            <a:r>
              <a:rPr sz="2200" spc="50" dirty="0">
                <a:solidFill>
                  <a:srgbClr val="03499E"/>
                </a:solidFill>
                <a:latin typeface="Times New Roman"/>
                <a:cs typeface="Times New Roman"/>
              </a:rPr>
              <a:t> </a:t>
            </a:r>
            <a:r>
              <a:rPr sz="2200" dirty="0">
                <a:solidFill>
                  <a:srgbClr val="03499E"/>
                </a:solidFill>
                <a:latin typeface="Times New Roman"/>
                <a:cs typeface="Times New Roman"/>
              </a:rPr>
              <a:t>của</a:t>
            </a:r>
            <a:r>
              <a:rPr sz="2200" spc="50" dirty="0">
                <a:solidFill>
                  <a:srgbClr val="03499E"/>
                </a:solidFill>
                <a:latin typeface="Times New Roman"/>
                <a:cs typeface="Times New Roman"/>
              </a:rPr>
              <a:t> </a:t>
            </a:r>
            <a:r>
              <a:rPr sz="2200" dirty="0">
                <a:solidFill>
                  <a:srgbClr val="03499E"/>
                </a:solidFill>
                <a:latin typeface="Times New Roman"/>
                <a:cs typeface="Times New Roman"/>
              </a:rPr>
              <a:t>DNNN;</a:t>
            </a:r>
            <a:r>
              <a:rPr sz="2200" spc="60" dirty="0">
                <a:solidFill>
                  <a:srgbClr val="03499E"/>
                </a:solidFill>
                <a:latin typeface="Times New Roman"/>
                <a:cs typeface="Times New Roman"/>
              </a:rPr>
              <a:t> </a:t>
            </a:r>
            <a:r>
              <a:rPr sz="2200" spc="-25" dirty="0">
                <a:solidFill>
                  <a:srgbClr val="03499E"/>
                </a:solidFill>
                <a:latin typeface="Times New Roman"/>
                <a:cs typeface="Times New Roman"/>
              </a:rPr>
              <a:t>DN </a:t>
            </a:r>
            <a:r>
              <a:rPr sz="2200" dirty="0">
                <a:solidFill>
                  <a:srgbClr val="03499E"/>
                </a:solidFill>
                <a:latin typeface="Times New Roman"/>
                <a:cs typeface="Times New Roman"/>
              </a:rPr>
              <a:t>100%</a:t>
            </a:r>
            <a:r>
              <a:rPr sz="2200" spc="-50" dirty="0">
                <a:solidFill>
                  <a:srgbClr val="03499E"/>
                </a:solidFill>
                <a:latin typeface="Times New Roman"/>
                <a:cs typeface="Times New Roman"/>
              </a:rPr>
              <a:t> </a:t>
            </a:r>
            <a:r>
              <a:rPr sz="2200" dirty="0">
                <a:solidFill>
                  <a:srgbClr val="03499E"/>
                </a:solidFill>
                <a:latin typeface="Times New Roman"/>
                <a:cs typeface="Times New Roman"/>
              </a:rPr>
              <a:t>vốn</a:t>
            </a:r>
            <a:r>
              <a:rPr sz="2200" spc="-60" dirty="0">
                <a:solidFill>
                  <a:srgbClr val="03499E"/>
                </a:solidFill>
                <a:latin typeface="Times New Roman"/>
                <a:cs typeface="Times New Roman"/>
              </a:rPr>
              <a:t> </a:t>
            </a:r>
            <a:r>
              <a:rPr sz="2200" dirty="0">
                <a:solidFill>
                  <a:srgbClr val="03499E"/>
                </a:solidFill>
                <a:latin typeface="Times New Roman"/>
                <a:cs typeface="Times New Roman"/>
              </a:rPr>
              <a:t>DNNNBảo</a:t>
            </a:r>
            <a:r>
              <a:rPr sz="2200" spc="-15" dirty="0">
                <a:solidFill>
                  <a:srgbClr val="03499E"/>
                </a:solidFill>
                <a:latin typeface="Times New Roman"/>
                <a:cs typeface="Times New Roman"/>
              </a:rPr>
              <a:t> </a:t>
            </a:r>
            <a:r>
              <a:rPr sz="2200" dirty="0">
                <a:solidFill>
                  <a:srgbClr val="03499E"/>
                </a:solidFill>
                <a:latin typeface="Times New Roman"/>
                <a:cs typeface="Times New Roman"/>
              </a:rPr>
              <a:t>đảm</a:t>
            </a:r>
            <a:r>
              <a:rPr sz="2200" spc="-35" dirty="0">
                <a:solidFill>
                  <a:srgbClr val="03499E"/>
                </a:solidFill>
                <a:latin typeface="Times New Roman"/>
                <a:cs typeface="Times New Roman"/>
              </a:rPr>
              <a:t> </a:t>
            </a:r>
            <a:r>
              <a:rPr sz="2200" dirty="0">
                <a:solidFill>
                  <a:srgbClr val="03499E"/>
                </a:solidFill>
                <a:latin typeface="Times New Roman"/>
                <a:cs typeface="Times New Roman"/>
              </a:rPr>
              <a:t>tính</a:t>
            </a:r>
            <a:r>
              <a:rPr sz="2200" spc="-50" dirty="0">
                <a:solidFill>
                  <a:srgbClr val="03499E"/>
                </a:solidFill>
                <a:latin typeface="Times New Roman"/>
                <a:cs typeface="Times New Roman"/>
              </a:rPr>
              <a:t> </a:t>
            </a:r>
            <a:r>
              <a:rPr sz="2200" dirty="0">
                <a:solidFill>
                  <a:srgbClr val="03499E"/>
                </a:solidFill>
                <a:latin typeface="Times New Roman"/>
                <a:cs typeface="Times New Roman"/>
              </a:rPr>
              <a:t>liên</a:t>
            </a:r>
            <a:r>
              <a:rPr sz="2200" spc="-45" dirty="0">
                <a:solidFill>
                  <a:srgbClr val="03499E"/>
                </a:solidFill>
                <a:latin typeface="Times New Roman"/>
                <a:cs typeface="Times New Roman"/>
              </a:rPr>
              <a:t> </a:t>
            </a:r>
            <a:r>
              <a:rPr sz="2200" dirty="0">
                <a:solidFill>
                  <a:srgbClr val="03499E"/>
                </a:solidFill>
                <a:latin typeface="Times New Roman"/>
                <a:cs typeface="Times New Roman"/>
              </a:rPr>
              <a:t>tục</a:t>
            </a:r>
            <a:r>
              <a:rPr sz="2200" spc="-40" dirty="0">
                <a:solidFill>
                  <a:srgbClr val="03499E"/>
                </a:solidFill>
                <a:latin typeface="Times New Roman"/>
                <a:cs typeface="Times New Roman"/>
              </a:rPr>
              <a:t> </a:t>
            </a:r>
            <a:r>
              <a:rPr sz="2200" dirty="0">
                <a:solidFill>
                  <a:srgbClr val="03499E"/>
                </a:solidFill>
                <a:latin typeface="Times New Roman"/>
                <a:cs typeface="Times New Roman"/>
              </a:rPr>
              <a:t>cho</a:t>
            </a:r>
            <a:r>
              <a:rPr sz="2200" spc="-30" dirty="0">
                <a:solidFill>
                  <a:srgbClr val="03499E"/>
                </a:solidFill>
                <a:latin typeface="Times New Roman"/>
                <a:cs typeface="Times New Roman"/>
              </a:rPr>
              <a:t> </a:t>
            </a:r>
            <a:r>
              <a:rPr sz="2200" dirty="0">
                <a:solidFill>
                  <a:srgbClr val="03499E"/>
                </a:solidFill>
                <a:latin typeface="Times New Roman"/>
                <a:cs typeface="Times New Roman"/>
              </a:rPr>
              <a:t>SXKD,</a:t>
            </a:r>
            <a:r>
              <a:rPr sz="2200" spc="-35" dirty="0">
                <a:solidFill>
                  <a:srgbClr val="03499E"/>
                </a:solidFill>
                <a:latin typeface="Times New Roman"/>
                <a:cs typeface="Times New Roman"/>
              </a:rPr>
              <a:t> </a:t>
            </a:r>
            <a:r>
              <a:rPr sz="2200" dirty="0">
                <a:solidFill>
                  <a:srgbClr val="03499E"/>
                </a:solidFill>
                <a:latin typeface="Times New Roman"/>
                <a:cs typeface="Times New Roman"/>
              </a:rPr>
              <a:t>mua</a:t>
            </a:r>
            <a:r>
              <a:rPr sz="2200" spc="-25" dirty="0">
                <a:solidFill>
                  <a:srgbClr val="03499E"/>
                </a:solidFill>
                <a:latin typeface="Times New Roman"/>
                <a:cs typeface="Times New Roman"/>
              </a:rPr>
              <a:t> </a:t>
            </a:r>
            <a:r>
              <a:rPr sz="2200" dirty="0">
                <a:solidFill>
                  <a:srgbClr val="03499E"/>
                </a:solidFill>
                <a:latin typeface="Times New Roman"/>
                <a:cs typeface="Times New Roman"/>
              </a:rPr>
              <a:t>sắm</a:t>
            </a:r>
            <a:r>
              <a:rPr sz="2200" spc="-40" dirty="0">
                <a:solidFill>
                  <a:srgbClr val="03499E"/>
                </a:solidFill>
                <a:latin typeface="Times New Roman"/>
                <a:cs typeface="Times New Roman"/>
              </a:rPr>
              <a:t> </a:t>
            </a:r>
            <a:r>
              <a:rPr sz="2200" spc="-10" dirty="0">
                <a:solidFill>
                  <a:srgbClr val="03499E"/>
                </a:solidFill>
                <a:latin typeface="Times New Roman"/>
                <a:cs typeface="Times New Roman"/>
              </a:rPr>
              <a:t>thường</a:t>
            </a:r>
            <a:endParaRPr sz="2200">
              <a:latin typeface="Times New Roman"/>
              <a:cs typeface="Times New Roman"/>
            </a:endParaRPr>
          </a:p>
          <a:p>
            <a:pPr marL="170815" lvl="1" indent="-158115">
              <a:lnSpc>
                <a:spcPts val="2080"/>
              </a:lnSpc>
              <a:buChar char="-"/>
              <a:tabLst>
                <a:tab pos="170815" algn="l"/>
              </a:tabLst>
            </a:pPr>
            <a:r>
              <a:rPr sz="2200" dirty="0">
                <a:solidFill>
                  <a:srgbClr val="03499E"/>
                </a:solidFill>
                <a:latin typeface="Times New Roman"/>
                <a:cs typeface="Times New Roman"/>
              </a:rPr>
              <a:t>Thực</a:t>
            </a:r>
            <a:r>
              <a:rPr sz="2200" spc="-35" dirty="0">
                <a:solidFill>
                  <a:srgbClr val="03499E"/>
                </a:solidFill>
                <a:latin typeface="Times New Roman"/>
                <a:cs typeface="Times New Roman"/>
              </a:rPr>
              <a:t> </a:t>
            </a:r>
            <a:r>
              <a:rPr sz="2200" dirty="0">
                <a:solidFill>
                  <a:srgbClr val="03499E"/>
                </a:solidFill>
                <a:latin typeface="Times New Roman"/>
                <a:cs typeface="Times New Roman"/>
              </a:rPr>
              <a:t>hiện</a:t>
            </a:r>
            <a:r>
              <a:rPr sz="2200" spc="-30" dirty="0">
                <a:solidFill>
                  <a:srgbClr val="03499E"/>
                </a:solidFill>
                <a:latin typeface="Times New Roman"/>
                <a:cs typeface="Times New Roman"/>
              </a:rPr>
              <a:t> </a:t>
            </a:r>
            <a:r>
              <a:rPr sz="2200" dirty="0">
                <a:solidFill>
                  <a:srgbClr val="03499E"/>
                </a:solidFill>
                <a:latin typeface="Times New Roman"/>
                <a:cs typeface="Times New Roman"/>
              </a:rPr>
              <a:t>gói</a:t>
            </a:r>
            <a:r>
              <a:rPr sz="2200" spc="-35" dirty="0">
                <a:solidFill>
                  <a:srgbClr val="03499E"/>
                </a:solidFill>
                <a:latin typeface="Times New Roman"/>
                <a:cs typeface="Times New Roman"/>
              </a:rPr>
              <a:t> </a:t>
            </a:r>
            <a:r>
              <a:rPr sz="2200" dirty="0">
                <a:solidFill>
                  <a:srgbClr val="03499E"/>
                </a:solidFill>
                <a:latin typeface="Times New Roman"/>
                <a:cs typeface="Times New Roman"/>
              </a:rPr>
              <a:t>thầu</a:t>
            </a:r>
            <a:r>
              <a:rPr sz="2200" spc="-20" dirty="0">
                <a:solidFill>
                  <a:srgbClr val="03499E"/>
                </a:solidFill>
                <a:latin typeface="Times New Roman"/>
                <a:cs typeface="Times New Roman"/>
              </a:rPr>
              <a:t> </a:t>
            </a:r>
            <a:r>
              <a:rPr sz="2200" dirty="0">
                <a:solidFill>
                  <a:srgbClr val="03499E"/>
                </a:solidFill>
                <a:latin typeface="Times New Roman"/>
                <a:cs typeface="Times New Roman"/>
              </a:rPr>
              <a:t>thuộc</a:t>
            </a:r>
            <a:r>
              <a:rPr sz="2200" spc="-35" dirty="0">
                <a:solidFill>
                  <a:srgbClr val="03499E"/>
                </a:solidFill>
                <a:latin typeface="Times New Roman"/>
                <a:cs typeface="Times New Roman"/>
              </a:rPr>
              <a:t> </a:t>
            </a:r>
            <a:r>
              <a:rPr sz="2200" dirty="0">
                <a:solidFill>
                  <a:srgbClr val="03499E"/>
                </a:solidFill>
                <a:latin typeface="Times New Roman"/>
                <a:cs typeface="Times New Roman"/>
              </a:rPr>
              <a:t>dự</a:t>
            </a:r>
            <a:r>
              <a:rPr sz="2200" spc="-30" dirty="0">
                <a:solidFill>
                  <a:srgbClr val="03499E"/>
                </a:solidFill>
                <a:latin typeface="Times New Roman"/>
                <a:cs typeface="Times New Roman"/>
              </a:rPr>
              <a:t> </a:t>
            </a:r>
            <a:r>
              <a:rPr sz="2200" dirty="0">
                <a:solidFill>
                  <a:srgbClr val="03499E"/>
                </a:solidFill>
                <a:latin typeface="Times New Roman"/>
                <a:cs typeface="Times New Roman"/>
              </a:rPr>
              <a:t>án</a:t>
            </a:r>
            <a:r>
              <a:rPr sz="2200" spc="-20" dirty="0">
                <a:solidFill>
                  <a:srgbClr val="03499E"/>
                </a:solidFill>
                <a:latin typeface="Times New Roman"/>
                <a:cs typeface="Times New Roman"/>
              </a:rPr>
              <a:t> ĐTKD</a:t>
            </a:r>
            <a:endParaRPr sz="2200">
              <a:latin typeface="Times New Roman"/>
              <a:cs typeface="Times New Roman"/>
            </a:endParaRPr>
          </a:p>
          <a:p>
            <a:pPr marL="12700" marR="8890" lvl="1" indent="174625">
              <a:lnSpc>
                <a:spcPts val="2340"/>
              </a:lnSpc>
              <a:spcBef>
                <a:spcPts val="145"/>
              </a:spcBef>
              <a:buChar char="-"/>
              <a:tabLst>
                <a:tab pos="187325" algn="l"/>
              </a:tabLst>
            </a:pPr>
            <a:r>
              <a:rPr sz="2200" dirty="0">
                <a:solidFill>
                  <a:srgbClr val="FF0000"/>
                </a:solidFill>
                <a:latin typeface="Times New Roman"/>
                <a:cs typeface="Times New Roman"/>
              </a:rPr>
              <a:t>Cung</a:t>
            </a:r>
            <a:r>
              <a:rPr sz="2200" spc="50" dirty="0">
                <a:solidFill>
                  <a:srgbClr val="FF0000"/>
                </a:solidFill>
                <a:latin typeface="Times New Roman"/>
                <a:cs typeface="Times New Roman"/>
              </a:rPr>
              <a:t> </a:t>
            </a:r>
            <a:r>
              <a:rPr sz="2200" dirty="0">
                <a:solidFill>
                  <a:srgbClr val="FF0000"/>
                </a:solidFill>
                <a:latin typeface="Times New Roman"/>
                <a:cs typeface="Times New Roman"/>
              </a:rPr>
              <a:t>cấp</a:t>
            </a:r>
            <a:r>
              <a:rPr sz="2200" spc="70" dirty="0">
                <a:solidFill>
                  <a:srgbClr val="FF0000"/>
                </a:solidFill>
                <a:latin typeface="Times New Roman"/>
                <a:cs typeface="Times New Roman"/>
              </a:rPr>
              <a:t> </a:t>
            </a:r>
            <a:r>
              <a:rPr sz="2200" dirty="0">
                <a:solidFill>
                  <a:srgbClr val="FF0000"/>
                </a:solidFill>
                <a:latin typeface="Times New Roman"/>
                <a:cs typeface="Times New Roman"/>
              </a:rPr>
              <a:t>dịch</a:t>
            </a:r>
            <a:r>
              <a:rPr sz="2200" spc="65" dirty="0">
                <a:solidFill>
                  <a:srgbClr val="FF0000"/>
                </a:solidFill>
                <a:latin typeface="Times New Roman"/>
                <a:cs typeface="Times New Roman"/>
              </a:rPr>
              <a:t> </a:t>
            </a:r>
            <a:r>
              <a:rPr sz="2200" dirty="0">
                <a:solidFill>
                  <a:srgbClr val="FF0000"/>
                </a:solidFill>
                <a:latin typeface="Times New Roman"/>
                <a:cs typeface="Times New Roman"/>
              </a:rPr>
              <a:t>vụ</a:t>
            </a:r>
            <a:r>
              <a:rPr sz="2200" spc="60" dirty="0">
                <a:solidFill>
                  <a:srgbClr val="FF0000"/>
                </a:solidFill>
                <a:latin typeface="Times New Roman"/>
                <a:cs typeface="Times New Roman"/>
              </a:rPr>
              <a:t> </a:t>
            </a:r>
            <a:r>
              <a:rPr sz="2200" dirty="0">
                <a:solidFill>
                  <a:srgbClr val="FF0000"/>
                </a:solidFill>
                <a:latin typeface="Times New Roman"/>
                <a:cs typeface="Times New Roman"/>
              </a:rPr>
              <a:t>tư</a:t>
            </a:r>
            <a:r>
              <a:rPr sz="2200" spc="65" dirty="0">
                <a:solidFill>
                  <a:srgbClr val="FF0000"/>
                </a:solidFill>
                <a:latin typeface="Times New Roman"/>
                <a:cs typeface="Times New Roman"/>
              </a:rPr>
              <a:t> </a:t>
            </a:r>
            <a:r>
              <a:rPr sz="2200" dirty="0">
                <a:solidFill>
                  <a:srgbClr val="FF0000"/>
                </a:solidFill>
                <a:latin typeface="Times New Roman"/>
                <a:cs typeface="Times New Roman"/>
              </a:rPr>
              <a:t>vấn,</a:t>
            </a:r>
            <a:r>
              <a:rPr sz="2200" spc="50" dirty="0">
                <a:solidFill>
                  <a:srgbClr val="FF0000"/>
                </a:solidFill>
                <a:latin typeface="Times New Roman"/>
                <a:cs typeface="Times New Roman"/>
              </a:rPr>
              <a:t> </a:t>
            </a:r>
            <a:r>
              <a:rPr sz="2200" dirty="0">
                <a:solidFill>
                  <a:srgbClr val="FF0000"/>
                </a:solidFill>
                <a:latin typeface="Times New Roman"/>
                <a:cs typeface="Times New Roman"/>
              </a:rPr>
              <a:t>nguyên</a:t>
            </a:r>
            <a:r>
              <a:rPr sz="2200" spc="60" dirty="0">
                <a:solidFill>
                  <a:srgbClr val="FF0000"/>
                </a:solidFill>
                <a:latin typeface="Times New Roman"/>
                <a:cs typeface="Times New Roman"/>
              </a:rPr>
              <a:t> </a:t>
            </a:r>
            <a:r>
              <a:rPr sz="2200" dirty="0">
                <a:solidFill>
                  <a:srgbClr val="FF0000"/>
                </a:solidFill>
                <a:latin typeface="Times New Roman"/>
                <a:cs typeface="Times New Roman"/>
              </a:rPr>
              <a:t>liệu,</a:t>
            </a:r>
            <a:r>
              <a:rPr sz="2200" spc="65" dirty="0">
                <a:solidFill>
                  <a:srgbClr val="FF0000"/>
                </a:solidFill>
                <a:latin typeface="Times New Roman"/>
                <a:cs typeface="Times New Roman"/>
              </a:rPr>
              <a:t> </a:t>
            </a:r>
            <a:r>
              <a:rPr sz="2200" dirty="0">
                <a:solidFill>
                  <a:srgbClr val="FF0000"/>
                </a:solidFill>
                <a:latin typeface="Times New Roman"/>
                <a:cs typeface="Times New Roman"/>
              </a:rPr>
              <a:t>nhiên</a:t>
            </a:r>
            <a:r>
              <a:rPr sz="2200" spc="70" dirty="0">
                <a:solidFill>
                  <a:srgbClr val="FF0000"/>
                </a:solidFill>
                <a:latin typeface="Times New Roman"/>
                <a:cs typeface="Times New Roman"/>
              </a:rPr>
              <a:t> </a:t>
            </a:r>
            <a:r>
              <a:rPr sz="2200" dirty="0">
                <a:solidFill>
                  <a:srgbClr val="FF0000"/>
                </a:solidFill>
                <a:latin typeface="Times New Roman"/>
                <a:cs typeface="Times New Roman"/>
              </a:rPr>
              <a:t>liệu,</a:t>
            </a:r>
            <a:r>
              <a:rPr sz="2200" spc="50" dirty="0">
                <a:solidFill>
                  <a:srgbClr val="FF0000"/>
                </a:solidFill>
                <a:latin typeface="Times New Roman"/>
                <a:cs typeface="Times New Roman"/>
              </a:rPr>
              <a:t> </a:t>
            </a:r>
            <a:r>
              <a:rPr sz="2200" dirty="0">
                <a:solidFill>
                  <a:srgbClr val="FF0000"/>
                </a:solidFill>
                <a:latin typeface="Times New Roman"/>
                <a:cs typeface="Times New Roman"/>
              </a:rPr>
              <a:t>vật</a:t>
            </a:r>
            <a:r>
              <a:rPr sz="2200" spc="70" dirty="0">
                <a:solidFill>
                  <a:srgbClr val="FF0000"/>
                </a:solidFill>
                <a:latin typeface="Times New Roman"/>
                <a:cs typeface="Times New Roman"/>
              </a:rPr>
              <a:t> </a:t>
            </a:r>
            <a:r>
              <a:rPr sz="2200" dirty="0">
                <a:solidFill>
                  <a:srgbClr val="FF0000"/>
                </a:solidFill>
                <a:latin typeface="Times New Roman"/>
                <a:cs typeface="Times New Roman"/>
              </a:rPr>
              <a:t>liệu,</a:t>
            </a:r>
            <a:r>
              <a:rPr sz="2200" spc="60" dirty="0">
                <a:solidFill>
                  <a:srgbClr val="FF0000"/>
                </a:solidFill>
                <a:latin typeface="Times New Roman"/>
                <a:cs typeface="Times New Roman"/>
              </a:rPr>
              <a:t> </a:t>
            </a:r>
            <a:r>
              <a:rPr sz="2200" dirty="0">
                <a:solidFill>
                  <a:srgbClr val="FF0000"/>
                </a:solidFill>
                <a:latin typeface="Times New Roman"/>
                <a:cs typeface="Times New Roman"/>
              </a:rPr>
              <a:t>vật</a:t>
            </a:r>
            <a:r>
              <a:rPr sz="2200" spc="70" dirty="0">
                <a:solidFill>
                  <a:srgbClr val="FF0000"/>
                </a:solidFill>
                <a:latin typeface="Times New Roman"/>
                <a:cs typeface="Times New Roman"/>
              </a:rPr>
              <a:t> </a:t>
            </a:r>
            <a:r>
              <a:rPr sz="2200" dirty="0">
                <a:solidFill>
                  <a:srgbClr val="FF0000"/>
                </a:solidFill>
                <a:latin typeface="Times New Roman"/>
                <a:cs typeface="Times New Roman"/>
              </a:rPr>
              <a:t>tư,</a:t>
            </a:r>
            <a:r>
              <a:rPr sz="2200" spc="45" dirty="0">
                <a:solidFill>
                  <a:srgbClr val="FF0000"/>
                </a:solidFill>
                <a:latin typeface="Times New Roman"/>
                <a:cs typeface="Times New Roman"/>
              </a:rPr>
              <a:t> </a:t>
            </a:r>
            <a:r>
              <a:rPr sz="2200" dirty="0">
                <a:solidFill>
                  <a:srgbClr val="FF0000"/>
                </a:solidFill>
                <a:latin typeface="Times New Roman"/>
                <a:cs typeface="Times New Roman"/>
              </a:rPr>
              <a:t>dịch</a:t>
            </a:r>
            <a:r>
              <a:rPr sz="2200" spc="65" dirty="0">
                <a:solidFill>
                  <a:srgbClr val="FF0000"/>
                </a:solidFill>
                <a:latin typeface="Times New Roman"/>
                <a:cs typeface="Times New Roman"/>
              </a:rPr>
              <a:t> </a:t>
            </a:r>
            <a:r>
              <a:rPr sz="2200" dirty="0">
                <a:solidFill>
                  <a:srgbClr val="FF0000"/>
                </a:solidFill>
                <a:latin typeface="Times New Roman"/>
                <a:cs typeface="Times New Roman"/>
              </a:rPr>
              <a:t>vụ</a:t>
            </a:r>
            <a:r>
              <a:rPr sz="2200" spc="60" dirty="0">
                <a:solidFill>
                  <a:srgbClr val="FF0000"/>
                </a:solidFill>
                <a:latin typeface="Times New Roman"/>
                <a:cs typeface="Times New Roman"/>
              </a:rPr>
              <a:t> </a:t>
            </a:r>
            <a:r>
              <a:rPr sz="2200" dirty="0">
                <a:solidFill>
                  <a:srgbClr val="FF0000"/>
                </a:solidFill>
                <a:latin typeface="Times New Roman"/>
                <a:cs typeface="Times New Roman"/>
              </a:rPr>
              <a:t>phi</a:t>
            </a:r>
            <a:r>
              <a:rPr sz="2200" spc="55" dirty="0">
                <a:solidFill>
                  <a:srgbClr val="FF0000"/>
                </a:solidFill>
                <a:latin typeface="Times New Roman"/>
                <a:cs typeface="Times New Roman"/>
              </a:rPr>
              <a:t> </a:t>
            </a:r>
            <a:r>
              <a:rPr sz="2200" spc="-25" dirty="0">
                <a:solidFill>
                  <a:srgbClr val="FF0000"/>
                </a:solidFill>
                <a:latin typeface="Times New Roman"/>
                <a:cs typeface="Times New Roman"/>
              </a:rPr>
              <a:t>tư </a:t>
            </a:r>
            <a:r>
              <a:rPr sz="2200" dirty="0">
                <a:solidFill>
                  <a:srgbClr val="FF0000"/>
                </a:solidFill>
                <a:latin typeface="Times New Roman"/>
                <a:cs typeface="Times New Roman"/>
              </a:rPr>
              <a:t>vấn</a:t>
            </a:r>
            <a:r>
              <a:rPr sz="2200" spc="-25" dirty="0">
                <a:solidFill>
                  <a:srgbClr val="FF0000"/>
                </a:solidFill>
                <a:latin typeface="Times New Roman"/>
                <a:cs typeface="Times New Roman"/>
              </a:rPr>
              <a:t> </a:t>
            </a:r>
            <a:r>
              <a:rPr sz="2200" dirty="0">
                <a:solidFill>
                  <a:srgbClr val="FF0000"/>
                </a:solidFill>
                <a:latin typeface="Times New Roman"/>
                <a:cs typeface="Times New Roman"/>
              </a:rPr>
              <a:t>phục</a:t>
            </a:r>
            <a:r>
              <a:rPr sz="2200" spc="-45" dirty="0">
                <a:solidFill>
                  <a:srgbClr val="FF0000"/>
                </a:solidFill>
                <a:latin typeface="Times New Roman"/>
                <a:cs typeface="Times New Roman"/>
              </a:rPr>
              <a:t> </a:t>
            </a:r>
            <a:r>
              <a:rPr sz="2200" dirty="0">
                <a:solidFill>
                  <a:srgbClr val="FF0000"/>
                </a:solidFill>
                <a:latin typeface="Times New Roman"/>
                <a:cs typeface="Times New Roman"/>
              </a:rPr>
              <a:t>vụ</a:t>
            </a:r>
            <a:r>
              <a:rPr sz="2200" spc="-35" dirty="0">
                <a:solidFill>
                  <a:srgbClr val="FF0000"/>
                </a:solidFill>
                <a:latin typeface="Times New Roman"/>
                <a:cs typeface="Times New Roman"/>
              </a:rPr>
              <a:t> </a:t>
            </a:r>
            <a:r>
              <a:rPr sz="2200" dirty="0">
                <a:solidFill>
                  <a:srgbClr val="FF0000"/>
                </a:solidFill>
                <a:latin typeface="Times New Roman"/>
                <a:cs typeface="Times New Roman"/>
              </a:rPr>
              <a:t>trực</a:t>
            </a:r>
            <a:r>
              <a:rPr sz="2200" spc="-35" dirty="0">
                <a:solidFill>
                  <a:srgbClr val="FF0000"/>
                </a:solidFill>
                <a:latin typeface="Times New Roman"/>
                <a:cs typeface="Times New Roman"/>
              </a:rPr>
              <a:t> </a:t>
            </a:r>
            <a:r>
              <a:rPr sz="2200" dirty="0">
                <a:solidFill>
                  <a:srgbClr val="FF0000"/>
                </a:solidFill>
                <a:latin typeface="Times New Roman"/>
                <a:cs typeface="Times New Roman"/>
              </a:rPr>
              <a:t>tiếp</a:t>
            </a:r>
            <a:r>
              <a:rPr sz="2200" spc="-25" dirty="0">
                <a:solidFill>
                  <a:srgbClr val="FF0000"/>
                </a:solidFill>
                <a:latin typeface="Times New Roman"/>
                <a:cs typeface="Times New Roman"/>
              </a:rPr>
              <a:t> </a:t>
            </a:r>
            <a:r>
              <a:rPr sz="2200" dirty="0">
                <a:solidFill>
                  <a:srgbClr val="FF0000"/>
                </a:solidFill>
                <a:latin typeface="Times New Roman"/>
                <a:cs typeface="Times New Roman"/>
              </a:rPr>
              <a:t>cho</a:t>
            </a:r>
            <a:r>
              <a:rPr sz="2200" spc="-30" dirty="0">
                <a:solidFill>
                  <a:srgbClr val="FF0000"/>
                </a:solidFill>
                <a:latin typeface="Times New Roman"/>
                <a:cs typeface="Times New Roman"/>
              </a:rPr>
              <a:t> </a:t>
            </a:r>
            <a:r>
              <a:rPr sz="2200" dirty="0">
                <a:solidFill>
                  <a:srgbClr val="FF0000"/>
                </a:solidFill>
                <a:latin typeface="Times New Roman"/>
                <a:cs typeface="Times New Roman"/>
              </a:rPr>
              <a:t>gói</a:t>
            </a:r>
            <a:r>
              <a:rPr sz="2200" spc="-40" dirty="0">
                <a:solidFill>
                  <a:srgbClr val="FF0000"/>
                </a:solidFill>
                <a:latin typeface="Times New Roman"/>
                <a:cs typeface="Times New Roman"/>
              </a:rPr>
              <a:t> </a:t>
            </a:r>
            <a:r>
              <a:rPr sz="2200" dirty="0">
                <a:solidFill>
                  <a:srgbClr val="FF0000"/>
                </a:solidFill>
                <a:latin typeface="Times New Roman"/>
                <a:cs typeface="Times New Roman"/>
              </a:rPr>
              <a:t>thầu</a:t>
            </a:r>
            <a:r>
              <a:rPr sz="2200" spc="-35" dirty="0">
                <a:solidFill>
                  <a:srgbClr val="FF0000"/>
                </a:solidFill>
                <a:latin typeface="Times New Roman"/>
                <a:cs typeface="Times New Roman"/>
              </a:rPr>
              <a:t> </a:t>
            </a:r>
            <a:r>
              <a:rPr sz="2200" dirty="0">
                <a:solidFill>
                  <a:srgbClr val="FF0000"/>
                </a:solidFill>
                <a:latin typeface="Times New Roman"/>
                <a:cs typeface="Times New Roman"/>
              </a:rPr>
              <a:t>mà</a:t>
            </a:r>
            <a:r>
              <a:rPr sz="2200" spc="-10" dirty="0">
                <a:solidFill>
                  <a:srgbClr val="FF0000"/>
                </a:solidFill>
                <a:latin typeface="Times New Roman"/>
                <a:cs typeface="Times New Roman"/>
              </a:rPr>
              <a:t> </a:t>
            </a:r>
            <a:r>
              <a:rPr sz="2200" dirty="0">
                <a:solidFill>
                  <a:srgbClr val="FF0000"/>
                </a:solidFill>
                <a:latin typeface="Times New Roman"/>
                <a:cs typeface="Times New Roman"/>
              </a:rPr>
              <a:t>đơn</a:t>
            </a:r>
            <a:r>
              <a:rPr sz="2200" spc="-35" dirty="0">
                <a:solidFill>
                  <a:srgbClr val="FF0000"/>
                </a:solidFill>
                <a:latin typeface="Times New Roman"/>
                <a:cs typeface="Times New Roman"/>
              </a:rPr>
              <a:t> </a:t>
            </a:r>
            <a:r>
              <a:rPr sz="2200" dirty="0">
                <a:solidFill>
                  <a:srgbClr val="FF0000"/>
                </a:solidFill>
                <a:latin typeface="Times New Roman"/>
                <a:cs typeface="Times New Roman"/>
              </a:rPr>
              <a:t>vị</a:t>
            </a:r>
            <a:r>
              <a:rPr sz="2200" spc="-35" dirty="0">
                <a:solidFill>
                  <a:srgbClr val="FF0000"/>
                </a:solidFill>
                <a:latin typeface="Times New Roman"/>
                <a:cs typeface="Times New Roman"/>
              </a:rPr>
              <a:t> </a:t>
            </a:r>
            <a:r>
              <a:rPr sz="2200" dirty="0">
                <a:solidFill>
                  <a:srgbClr val="FF0000"/>
                </a:solidFill>
                <a:latin typeface="Times New Roman"/>
                <a:cs typeface="Times New Roman"/>
              </a:rPr>
              <a:t>SNCL</a:t>
            </a:r>
            <a:r>
              <a:rPr sz="2200" spc="-105" dirty="0">
                <a:solidFill>
                  <a:srgbClr val="FF0000"/>
                </a:solidFill>
                <a:latin typeface="Times New Roman"/>
                <a:cs typeface="Times New Roman"/>
              </a:rPr>
              <a:t> </a:t>
            </a:r>
            <a:r>
              <a:rPr sz="2200" dirty="0">
                <a:solidFill>
                  <a:srgbClr val="FF0000"/>
                </a:solidFill>
                <a:latin typeface="Times New Roman"/>
                <a:cs typeface="Times New Roman"/>
              </a:rPr>
              <a:t>đã</a:t>
            </a:r>
            <a:r>
              <a:rPr sz="2200" spc="-35" dirty="0">
                <a:solidFill>
                  <a:srgbClr val="FF0000"/>
                </a:solidFill>
                <a:latin typeface="Times New Roman"/>
                <a:cs typeface="Times New Roman"/>
              </a:rPr>
              <a:t> </a:t>
            </a:r>
            <a:r>
              <a:rPr sz="2200" dirty="0">
                <a:solidFill>
                  <a:srgbClr val="FF0000"/>
                </a:solidFill>
                <a:latin typeface="Times New Roman"/>
                <a:cs typeface="Times New Roman"/>
              </a:rPr>
              <a:t>trúng</a:t>
            </a:r>
            <a:r>
              <a:rPr sz="2200" spc="-30" dirty="0">
                <a:solidFill>
                  <a:srgbClr val="FF0000"/>
                </a:solidFill>
                <a:latin typeface="Times New Roman"/>
                <a:cs typeface="Times New Roman"/>
              </a:rPr>
              <a:t> </a:t>
            </a:r>
            <a:r>
              <a:rPr sz="2200" spc="-20" dirty="0">
                <a:solidFill>
                  <a:srgbClr val="FF0000"/>
                </a:solidFill>
                <a:latin typeface="Times New Roman"/>
                <a:cs typeface="Times New Roman"/>
              </a:rPr>
              <a:t>thầu</a:t>
            </a:r>
            <a:endParaRPr sz="2200">
              <a:latin typeface="Times New Roman"/>
              <a:cs typeface="Times New Roman"/>
            </a:endParaRPr>
          </a:p>
        </p:txBody>
      </p:sp>
      <p:grpSp>
        <p:nvGrpSpPr>
          <p:cNvPr id="15" name="object 15"/>
          <p:cNvGrpSpPr/>
          <p:nvPr/>
        </p:nvGrpSpPr>
        <p:grpSpPr>
          <a:xfrm>
            <a:off x="769632" y="4686046"/>
            <a:ext cx="1285875" cy="1285875"/>
            <a:chOff x="769632" y="4686046"/>
            <a:chExt cx="1285875" cy="1285875"/>
          </a:xfrm>
        </p:grpSpPr>
        <p:sp>
          <p:nvSpPr>
            <p:cNvPr id="16" name="object 16"/>
            <p:cNvSpPr/>
            <p:nvPr/>
          </p:nvSpPr>
          <p:spPr>
            <a:xfrm>
              <a:off x="782332" y="4698746"/>
              <a:ext cx="1260475" cy="1260475"/>
            </a:xfrm>
            <a:custGeom>
              <a:avLst/>
              <a:gdLst/>
              <a:ahLst/>
              <a:cxnLst/>
              <a:rect l="l" t="t" r="r" b="b"/>
              <a:pathLst>
                <a:path w="1260475" h="1260475">
                  <a:moveTo>
                    <a:pt x="630161" y="0"/>
                  </a:moveTo>
                  <a:lnTo>
                    <a:pt x="583128" y="1728"/>
                  </a:lnTo>
                  <a:lnTo>
                    <a:pt x="537034" y="6833"/>
                  </a:lnTo>
                  <a:lnTo>
                    <a:pt x="492001" y="15193"/>
                  </a:lnTo>
                  <a:lnTo>
                    <a:pt x="448152" y="26685"/>
                  </a:lnTo>
                  <a:lnTo>
                    <a:pt x="405607" y="41187"/>
                  </a:lnTo>
                  <a:lnTo>
                    <a:pt x="364489" y="58578"/>
                  </a:lnTo>
                  <a:lnTo>
                    <a:pt x="324919" y="78736"/>
                  </a:lnTo>
                  <a:lnTo>
                    <a:pt x="287019" y="101538"/>
                  </a:lnTo>
                  <a:lnTo>
                    <a:pt x="250911" y="126863"/>
                  </a:lnTo>
                  <a:lnTo>
                    <a:pt x="216717" y="154589"/>
                  </a:lnTo>
                  <a:lnTo>
                    <a:pt x="184559" y="184594"/>
                  </a:lnTo>
                  <a:lnTo>
                    <a:pt x="154558" y="216756"/>
                  </a:lnTo>
                  <a:lnTo>
                    <a:pt x="126836" y="250952"/>
                  </a:lnTo>
                  <a:lnTo>
                    <a:pt x="101515" y="287062"/>
                  </a:lnTo>
                  <a:lnTo>
                    <a:pt x="78717" y="324962"/>
                  </a:lnTo>
                  <a:lnTo>
                    <a:pt x="58564" y="364532"/>
                  </a:lnTo>
                  <a:lnTo>
                    <a:pt x="41177" y="405649"/>
                  </a:lnTo>
                  <a:lnTo>
                    <a:pt x="26678" y="448191"/>
                  </a:lnTo>
                  <a:lnTo>
                    <a:pt x="15189" y="492037"/>
                  </a:lnTo>
                  <a:lnTo>
                    <a:pt x="6831" y="537064"/>
                  </a:lnTo>
                  <a:lnTo>
                    <a:pt x="1728" y="583150"/>
                  </a:lnTo>
                  <a:lnTo>
                    <a:pt x="0" y="630173"/>
                  </a:lnTo>
                  <a:lnTo>
                    <a:pt x="1728" y="677193"/>
                  </a:lnTo>
                  <a:lnTo>
                    <a:pt x="6831" y="723275"/>
                  </a:lnTo>
                  <a:lnTo>
                    <a:pt x="15189" y="768297"/>
                  </a:lnTo>
                  <a:lnTo>
                    <a:pt x="26678" y="812138"/>
                  </a:lnTo>
                  <a:lnTo>
                    <a:pt x="41177" y="854674"/>
                  </a:lnTo>
                  <a:lnTo>
                    <a:pt x="58564" y="895785"/>
                  </a:lnTo>
                  <a:lnTo>
                    <a:pt x="78717" y="935349"/>
                  </a:lnTo>
                  <a:lnTo>
                    <a:pt x="101515" y="973244"/>
                  </a:lnTo>
                  <a:lnTo>
                    <a:pt x="126836" y="1009347"/>
                  </a:lnTo>
                  <a:lnTo>
                    <a:pt x="154558" y="1043537"/>
                  </a:lnTo>
                  <a:lnTo>
                    <a:pt x="184559" y="1075693"/>
                  </a:lnTo>
                  <a:lnTo>
                    <a:pt x="216717" y="1105691"/>
                  </a:lnTo>
                  <a:lnTo>
                    <a:pt x="250911" y="1133411"/>
                  </a:lnTo>
                  <a:lnTo>
                    <a:pt x="287019" y="1158731"/>
                  </a:lnTo>
                  <a:lnTo>
                    <a:pt x="324919" y="1181528"/>
                  </a:lnTo>
                  <a:lnTo>
                    <a:pt x="364489" y="1201681"/>
                  </a:lnTo>
                  <a:lnTo>
                    <a:pt x="405607" y="1219068"/>
                  </a:lnTo>
                  <a:lnTo>
                    <a:pt x="448152" y="1233567"/>
                  </a:lnTo>
                  <a:lnTo>
                    <a:pt x="492001" y="1245056"/>
                  </a:lnTo>
                  <a:lnTo>
                    <a:pt x="537034" y="1253414"/>
                  </a:lnTo>
                  <a:lnTo>
                    <a:pt x="583128" y="1258518"/>
                  </a:lnTo>
                  <a:lnTo>
                    <a:pt x="630161" y="1260246"/>
                  </a:lnTo>
                  <a:lnTo>
                    <a:pt x="677184" y="1258518"/>
                  </a:lnTo>
                  <a:lnTo>
                    <a:pt x="723268" y="1253414"/>
                  </a:lnTo>
                  <a:lnTo>
                    <a:pt x="768291" y="1245056"/>
                  </a:lnTo>
                  <a:lnTo>
                    <a:pt x="812132" y="1233567"/>
                  </a:lnTo>
                  <a:lnTo>
                    <a:pt x="854669" y="1219068"/>
                  </a:lnTo>
                  <a:lnTo>
                    <a:pt x="895779" y="1201681"/>
                  </a:lnTo>
                  <a:lnTo>
                    <a:pt x="935342" y="1181528"/>
                  </a:lnTo>
                  <a:lnTo>
                    <a:pt x="973234" y="1158731"/>
                  </a:lnTo>
                  <a:lnTo>
                    <a:pt x="1009336" y="1133411"/>
                  </a:lnTo>
                  <a:lnTo>
                    <a:pt x="1043524" y="1105691"/>
                  </a:lnTo>
                  <a:lnTo>
                    <a:pt x="1075677" y="1075693"/>
                  </a:lnTo>
                  <a:lnTo>
                    <a:pt x="1105673" y="1043537"/>
                  </a:lnTo>
                  <a:lnTo>
                    <a:pt x="1133390" y="1009347"/>
                  </a:lnTo>
                  <a:lnTo>
                    <a:pt x="1158707" y="973244"/>
                  </a:lnTo>
                  <a:lnTo>
                    <a:pt x="1181502" y="935349"/>
                  </a:lnTo>
                  <a:lnTo>
                    <a:pt x="1201652" y="895785"/>
                  </a:lnTo>
                  <a:lnTo>
                    <a:pt x="1219037" y="854674"/>
                  </a:lnTo>
                  <a:lnTo>
                    <a:pt x="1233533" y="812138"/>
                  </a:lnTo>
                  <a:lnTo>
                    <a:pt x="1245021" y="768297"/>
                  </a:lnTo>
                  <a:lnTo>
                    <a:pt x="1253377" y="723275"/>
                  </a:lnTo>
                  <a:lnTo>
                    <a:pt x="1258480" y="677193"/>
                  </a:lnTo>
                  <a:lnTo>
                    <a:pt x="1260208" y="630173"/>
                  </a:lnTo>
                  <a:lnTo>
                    <a:pt x="1258480" y="583150"/>
                  </a:lnTo>
                  <a:lnTo>
                    <a:pt x="1253377" y="537064"/>
                  </a:lnTo>
                  <a:lnTo>
                    <a:pt x="1245021" y="492037"/>
                  </a:lnTo>
                  <a:lnTo>
                    <a:pt x="1233533" y="448191"/>
                  </a:lnTo>
                  <a:lnTo>
                    <a:pt x="1219037" y="405649"/>
                  </a:lnTo>
                  <a:lnTo>
                    <a:pt x="1201652" y="364532"/>
                  </a:lnTo>
                  <a:lnTo>
                    <a:pt x="1181502" y="324962"/>
                  </a:lnTo>
                  <a:lnTo>
                    <a:pt x="1158707" y="287062"/>
                  </a:lnTo>
                  <a:lnTo>
                    <a:pt x="1133390" y="250952"/>
                  </a:lnTo>
                  <a:lnTo>
                    <a:pt x="1105673" y="216756"/>
                  </a:lnTo>
                  <a:lnTo>
                    <a:pt x="1075677" y="184594"/>
                  </a:lnTo>
                  <a:lnTo>
                    <a:pt x="1043524" y="154589"/>
                  </a:lnTo>
                  <a:lnTo>
                    <a:pt x="1009336" y="126863"/>
                  </a:lnTo>
                  <a:lnTo>
                    <a:pt x="973234" y="101538"/>
                  </a:lnTo>
                  <a:lnTo>
                    <a:pt x="935342" y="78736"/>
                  </a:lnTo>
                  <a:lnTo>
                    <a:pt x="895779" y="58578"/>
                  </a:lnTo>
                  <a:lnTo>
                    <a:pt x="854669" y="41187"/>
                  </a:lnTo>
                  <a:lnTo>
                    <a:pt x="812132" y="26685"/>
                  </a:lnTo>
                  <a:lnTo>
                    <a:pt x="768291" y="15193"/>
                  </a:lnTo>
                  <a:lnTo>
                    <a:pt x="723268" y="6833"/>
                  </a:lnTo>
                  <a:lnTo>
                    <a:pt x="677184" y="1728"/>
                  </a:lnTo>
                  <a:lnTo>
                    <a:pt x="630161" y="0"/>
                  </a:lnTo>
                  <a:close/>
                </a:path>
              </a:pathLst>
            </a:custGeom>
            <a:solidFill>
              <a:srgbClr val="E9E1D5"/>
            </a:solidFill>
          </p:spPr>
          <p:txBody>
            <a:bodyPr wrap="square" lIns="0" tIns="0" rIns="0" bIns="0" rtlCol="0"/>
            <a:lstStyle/>
            <a:p>
              <a:endParaRPr/>
            </a:p>
          </p:txBody>
        </p:sp>
        <p:sp>
          <p:nvSpPr>
            <p:cNvPr id="17" name="object 17"/>
            <p:cNvSpPr/>
            <p:nvPr/>
          </p:nvSpPr>
          <p:spPr>
            <a:xfrm>
              <a:off x="782332" y="4698746"/>
              <a:ext cx="1260475" cy="1260475"/>
            </a:xfrm>
            <a:custGeom>
              <a:avLst/>
              <a:gdLst/>
              <a:ahLst/>
              <a:cxnLst/>
              <a:rect l="l" t="t" r="r" b="b"/>
              <a:pathLst>
                <a:path w="1260475" h="1260475">
                  <a:moveTo>
                    <a:pt x="0" y="630173"/>
                  </a:moveTo>
                  <a:lnTo>
                    <a:pt x="1728" y="583150"/>
                  </a:lnTo>
                  <a:lnTo>
                    <a:pt x="6831" y="537064"/>
                  </a:lnTo>
                  <a:lnTo>
                    <a:pt x="15189" y="492037"/>
                  </a:lnTo>
                  <a:lnTo>
                    <a:pt x="26678" y="448191"/>
                  </a:lnTo>
                  <a:lnTo>
                    <a:pt x="41177" y="405649"/>
                  </a:lnTo>
                  <a:lnTo>
                    <a:pt x="58564" y="364532"/>
                  </a:lnTo>
                  <a:lnTo>
                    <a:pt x="78717" y="324962"/>
                  </a:lnTo>
                  <a:lnTo>
                    <a:pt x="101515" y="287062"/>
                  </a:lnTo>
                  <a:lnTo>
                    <a:pt x="126836" y="250952"/>
                  </a:lnTo>
                  <a:lnTo>
                    <a:pt x="154558" y="216756"/>
                  </a:lnTo>
                  <a:lnTo>
                    <a:pt x="184559" y="184594"/>
                  </a:lnTo>
                  <a:lnTo>
                    <a:pt x="216717" y="154589"/>
                  </a:lnTo>
                  <a:lnTo>
                    <a:pt x="250911" y="126863"/>
                  </a:lnTo>
                  <a:lnTo>
                    <a:pt x="287019" y="101538"/>
                  </a:lnTo>
                  <a:lnTo>
                    <a:pt x="324919" y="78736"/>
                  </a:lnTo>
                  <a:lnTo>
                    <a:pt x="364489" y="58578"/>
                  </a:lnTo>
                  <a:lnTo>
                    <a:pt x="405607" y="41187"/>
                  </a:lnTo>
                  <a:lnTo>
                    <a:pt x="448152" y="26685"/>
                  </a:lnTo>
                  <a:lnTo>
                    <a:pt x="492001" y="15193"/>
                  </a:lnTo>
                  <a:lnTo>
                    <a:pt x="537034" y="6833"/>
                  </a:lnTo>
                  <a:lnTo>
                    <a:pt x="583128" y="1728"/>
                  </a:lnTo>
                  <a:lnTo>
                    <a:pt x="630161" y="0"/>
                  </a:lnTo>
                  <a:lnTo>
                    <a:pt x="677184" y="1728"/>
                  </a:lnTo>
                  <a:lnTo>
                    <a:pt x="723268" y="6833"/>
                  </a:lnTo>
                  <a:lnTo>
                    <a:pt x="768291" y="15193"/>
                  </a:lnTo>
                  <a:lnTo>
                    <a:pt x="812132" y="26685"/>
                  </a:lnTo>
                  <a:lnTo>
                    <a:pt x="854669" y="41187"/>
                  </a:lnTo>
                  <a:lnTo>
                    <a:pt x="895779" y="58578"/>
                  </a:lnTo>
                  <a:lnTo>
                    <a:pt x="935342" y="78736"/>
                  </a:lnTo>
                  <a:lnTo>
                    <a:pt x="973234" y="101538"/>
                  </a:lnTo>
                  <a:lnTo>
                    <a:pt x="1009336" y="126863"/>
                  </a:lnTo>
                  <a:lnTo>
                    <a:pt x="1043524" y="154589"/>
                  </a:lnTo>
                  <a:lnTo>
                    <a:pt x="1075677" y="184594"/>
                  </a:lnTo>
                  <a:lnTo>
                    <a:pt x="1105673" y="216756"/>
                  </a:lnTo>
                  <a:lnTo>
                    <a:pt x="1133390" y="250952"/>
                  </a:lnTo>
                  <a:lnTo>
                    <a:pt x="1158707" y="287062"/>
                  </a:lnTo>
                  <a:lnTo>
                    <a:pt x="1181502" y="324962"/>
                  </a:lnTo>
                  <a:lnTo>
                    <a:pt x="1201652" y="364532"/>
                  </a:lnTo>
                  <a:lnTo>
                    <a:pt x="1219037" y="405649"/>
                  </a:lnTo>
                  <a:lnTo>
                    <a:pt x="1233533" y="448191"/>
                  </a:lnTo>
                  <a:lnTo>
                    <a:pt x="1245021" y="492037"/>
                  </a:lnTo>
                  <a:lnTo>
                    <a:pt x="1253377" y="537064"/>
                  </a:lnTo>
                  <a:lnTo>
                    <a:pt x="1258480" y="583150"/>
                  </a:lnTo>
                  <a:lnTo>
                    <a:pt x="1260208" y="630173"/>
                  </a:lnTo>
                  <a:lnTo>
                    <a:pt x="1258480" y="677193"/>
                  </a:lnTo>
                  <a:lnTo>
                    <a:pt x="1253377" y="723275"/>
                  </a:lnTo>
                  <a:lnTo>
                    <a:pt x="1245021" y="768297"/>
                  </a:lnTo>
                  <a:lnTo>
                    <a:pt x="1233533" y="812138"/>
                  </a:lnTo>
                  <a:lnTo>
                    <a:pt x="1219037" y="854674"/>
                  </a:lnTo>
                  <a:lnTo>
                    <a:pt x="1201652" y="895785"/>
                  </a:lnTo>
                  <a:lnTo>
                    <a:pt x="1181502" y="935349"/>
                  </a:lnTo>
                  <a:lnTo>
                    <a:pt x="1158707" y="973244"/>
                  </a:lnTo>
                  <a:lnTo>
                    <a:pt x="1133390" y="1009347"/>
                  </a:lnTo>
                  <a:lnTo>
                    <a:pt x="1105673" y="1043537"/>
                  </a:lnTo>
                  <a:lnTo>
                    <a:pt x="1075677" y="1075693"/>
                  </a:lnTo>
                  <a:lnTo>
                    <a:pt x="1043524" y="1105691"/>
                  </a:lnTo>
                  <a:lnTo>
                    <a:pt x="1009336" y="1133411"/>
                  </a:lnTo>
                  <a:lnTo>
                    <a:pt x="973234" y="1158731"/>
                  </a:lnTo>
                  <a:lnTo>
                    <a:pt x="935342" y="1181528"/>
                  </a:lnTo>
                  <a:lnTo>
                    <a:pt x="895779" y="1201681"/>
                  </a:lnTo>
                  <a:lnTo>
                    <a:pt x="854669" y="1219068"/>
                  </a:lnTo>
                  <a:lnTo>
                    <a:pt x="812132" y="1233567"/>
                  </a:lnTo>
                  <a:lnTo>
                    <a:pt x="768291" y="1245056"/>
                  </a:lnTo>
                  <a:lnTo>
                    <a:pt x="723268" y="1253414"/>
                  </a:lnTo>
                  <a:lnTo>
                    <a:pt x="677184" y="1258518"/>
                  </a:lnTo>
                  <a:lnTo>
                    <a:pt x="630161" y="1260246"/>
                  </a:lnTo>
                  <a:lnTo>
                    <a:pt x="583128" y="1258518"/>
                  </a:lnTo>
                  <a:lnTo>
                    <a:pt x="537034" y="1253414"/>
                  </a:lnTo>
                  <a:lnTo>
                    <a:pt x="492001" y="1245056"/>
                  </a:lnTo>
                  <a:lnTo>
                    <a:pt x="448152" y="1233567"/>
                  </a:lnTo>
                  <a:lnTo>
                    <a:pt x="405607" y="1219068"/>
                  </a:lnTo>
                  <a:lnTo>
                    <a:pt x="364489" y="1201681"/>
                  </a:lnTo>
                  <a:lnTo>
                    <a:pt x="324919" y="1181528"/>
                  </a:lnTo>
                  <a:lnTo>
                    <a:pt x="287019" y="1158731"/>
                  </a:lnTo>
                  <a:lnTo>
                    <a:pt x="250911" y="1133411"/>
                  </a:lnTo>
                  <a:lnTo>
                    <a:pt x="216717" y="1105691"/>
                  </a:lnTo>
                  <a:lnTo>
                    <a:pt x="184559" y="1075693"/>
                  </a:lnTo>
                  <a:lnTo>
                    <a:pt x="154558" y="1043537"/>
                  </a:lnTo>
                  <a:lnTo>
                    <a:pt x="126836" y="1009347"/>
                  </a:lnTo>
                  <a:lnTo>
                    <a:pt x="101515" y="973244"/>
                  </a:lnTo>
                  <a:lnTo>
                    <a:pt x="78717" y="935349"/>
                  </a:lnTo>
                  <a:lnTo>
                    <a:pt x="58564" y="895785"/>
                  </a:lnTo>
                  <a:lnTo>
                    <a:pt x="41177" y="854674"/>
                  </a:lnTo>
                  <a:lnTo>
                    <a:pt x="26678" y="812138"/>
                  </a:lnTo>
                  <a:lnTo>
                    <a:pt x="15189" y="768297"/>
                  </a:lnTo>
                  <a:lnTo>
                    <a:pt x="6831" y="723275"/>
                  </a:lnTo>
                  <a:lnTo>
                    <a:pt x="1728" y="677193"/>
                  </a:lnTo>
                  <a:lnTo>
                    <a:pt x="0" y="630173"/>
                  </a:lnTo>
                  <a:close/>
                </a:path>
              </a:pathLst>
            </a:custGeom>
            <a:ln w="25400">
              <a:solidFill>
                <a:srgbClr val="03499E"/>
              </a:solidFill>
            </a:ln>
          </p:spPr>
          <p:txBody>
            <a:bodyPr wrap="square" lIns="0" tIns="0" rIns="0" bIns="0" rtlCol="0"/>
            <a:lstStyle/>
            <a:p>
              <a:endParaRPr/>
            </a:p>
          </p:txBody>
        </p:sp>
      </p:grpSp>
      <p:sp>
        <p:nvSpPr>
          <p:cNvPr id="18" name="object 18"/>
          <p:cNvSpPr txBox="1">
            <a:spLocks noGrp="1"/>
          </p:cNvSpPr>
          <p:nvPr>
            <p:ph type="title"/>
          </p:nvPr>
        </p:nvSpPr>
        <p:spPr>
          <a:prstGeom prst="rect">
            <a:avLst/>
          </a:prstGeom>
        </p:spPr>
        <p:txBody>
          <a:bodyPr vert="horz" wrap="square" lIns="0" tIns="217754" rIns="0" bIns="0" rtlCol="0">
            <a:spAutoFit/>
          </a:bodyPr>
          <a:lstStyle/>
          <a:p>
            <a:pPr marL="1287780">
              <a:lnSpc>
                <a:spcPct val="100000"/>
              </a:lnSpc>
              <a:spcBef>
                <a:spcPts val="100"/>
              </a:spcBef>
            </a:pPr>
            <a:r>
              <a:rPr dirty="0"/>
              <a:t>ÁP</a:t>
            </a:r>
            <a:r>
              <a:rPr spc="-35" dirty="0"/>
              <a:t> </a:t>
            </a:r>
            <a:r>
              <a:rPr dirty="0"/>
              <a:t>DỤNG</a:t>
            </a:r>
            <a:r>
              <a:rPr spc="-25" dirty="0"/>
              <a:t> </a:t>
            </a:r>
            <a:r>
              <a:rPr dirty="0"/>
              <a:t>LUẬT</a:t>
            </a:r>
            <a:r>
              <a:rPr spc="-10" dirty="0"/>
              <a:t> </a:t>
            </a:r>
            <a:r>
              <a:rPr dirty="0"/>
              <a:t>ĐẤU</a:t>
            </a:r>
            <a:r>
              <a:rPr spc="-20" dirty="0"/>
              <a:t> </a:t>
            </a:r>
            <a:r>
              <a:rPr dirty="0"/>
              <a:t>THẦU</a:t>
            </a:r>
            <a:r>
              <a:rPr spc="-20" dirty="0"/>
              <a:t> </a:t>
            </a:r>
            <a:r>
              <a:rPr dirty="0"/>
              <a:t>(Điều</a:t>
            </a:r>
            <a:r>
              <a:rPr spc="-30" dirty="0"/>
              <a:t> </a:t>
            </a:r>
            <a:r>
              <a:rPr dirty="0"/>
              <a:t>3</a:t>
            </a:r>
            <a:r>
              <a:rPr spc="-30" dirty="0"/>
              <a:t> </a:t>
            </a:r>
            <a:r>
              <a:rPr dirty="0"/>
              <a:t>Luật</a:t>
            </a:r>
            <a:r>
              <a:rPr spc="-40" dirty="0"/>
              <a:t> </a:t>
            </a:r>
            <a:r>
              <a:rPr spc="-20" dirty="0"/>
              <a:t>2023)</a:t>
            </a:r>
          </a:p>
        </p:txBody>
      </p:sp>
      <p:sp>
        <p:nvSpPr>
          <p:cNvPr id="19" name="Slide Number Placeholder 18">
            <a:extLst>
              <a:ext uri="{FF2B5EF4-FFF2-40B4-BE49-F238E27FC236}">
                <a16:creationId xmlns:a16="http://schemas.microsoft.com/office/drawing/2014/main" id="{13AA6511-1B7A-B435-705E-E65FEE418522}"/>
              </a:ext>
            </a:extLst>
          </p:cNvPr>
          <p:cNvSpPr>
            <a:spLocks noGrp="1"/>
          </p:cNvSpPr>
          <p:nvPr>
            <p:ph type="sldNum" sz="quarter" idx="7"/>
          </p:nvPr>
        </p:nvSpPr>
        <p:spPr/>
        <p:txBody>
          <a:bodyPr/>
          <a:lstStyle/>
          <a:p>
            <a:pPr marL="4939665">
              <a:lnSpc>
                <a:spcPts val="1655"/>
              </a:lnSpc>
            </a:pPr>
            <a:fld id="{81D60167-4931-47E6-BA6A-407CBD079E47}" type="slidenum">
              <a:rPr lang="en-US" spc="-25" smtClean="0"/>
              <a:t>12</a:t>
            </a:fld>
            <a:endParaRPr lang="en-US" spc="-25" dirty="0"/>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6174994" y="2172842"/>
            <a:ext cx="3909695" cy="678815"/>
          </a:xfrm>
          <a:custGeom>
            <a:avLst/>
            <a:gdLst/>
            <a:ahLst/>
            <a:cxnLst/>
            <a:rect l="l" t="t" r="r" b="b"/>
            <a:pathLst>
              <a:path w="3909695" h="678814">
                <a:moveTo>
                  <a:pt x="0" y="0"/>
                </a:moveTo>
                <a:lnTo>
                  <a:pt x="0" y="339344"/>
                </a:lnTo>
                <a:lnTo>
                  <a:pt x="3909567" y="339344"/>
                </a:lnTo>
                <a:lnTo>
                  <a:pt x="3909567" y="678561"/>
                </a:lnTo>
              </a:path>
            </a:pathLst>
          </a:custGeom>
          <a:ln w="25400">
            <a:solidFill>
              <a:srgbClr val="1F497C"/>
            </a:solidFill>
          </a:ln>
        </p:spPr>
        <p:txBody>
          <a:bodyPr wrap="square" lIns="0" tIns="0" rIns="0" bIns="0" rtlCol="0"/>
          <a:lstStyle/>
          <a:p>
            <a:endParaRPr/>
          </a:p>
        </p:txBody>
      </p:sp>
      <p:sp>
        <p:nvSpPr>
          <p:cNvPr id="3" name="object 3"/>
          <p:cNvSpPr/>
          <p:nvPr/>
        </p:nvSpPr>
        <p:spPr>
          <a:xfrm>
            <a:off x="4882515" y="3768978"/>
            <a:ext cx="485140" cy="1486535"/>
          </a:xfrm>
          <a:custGeom>
            <a:avLst/>
            <a:gdLst/>
            <a:ahLst/>
            <a:cxnLst/>
            <a:rect l="l" t="t" r="r" b="b"/>
            <a:pathLst>
              <a:path w="485139" h="1486535">
                <a:moveTo>
                  <a:pt x="0" y="0"/>
                </a:moveTo>
                <a:lnTo>
                  <a:pt x="0" y="1486281"/>
                </a:lnTo>
                <a:lnTo>
                  <a:pt x="484632" y="1486281"/>
                </a:lnTo>
              </a:path>
            </a:pathLst>
          </a:custGeom>
          <a:ln w="25399">
            <a:solidFill>
              <a:srgbClr val="24548F"/>
            </a:solidFill>
          </a:ln>
        </p:spPr>
        <p:txBody>
          <a:bodyPr wrap="square" lIns="0" tIns="0" rIns="0" bIns="0" rtlCol="0"/>
          <a:lstStyle/>
          <a:p>
            <a:endParaRPr/>
          </a:p>
        </p:txBody>
      </p:sp>
      <p:sp>
        <p:nvSpPr>
          <p:cNvPr id="4" name="object 4"/>
          <p:cNvSpPr/>
          <p:nvPr/>
        </p:nvSpPr>
        <p:spPr>
          <a:xfrm>
            <a:off x="6174994" y="2172842"/>
            <a:ext cx="0" cy="678815"/>
          </a:xfrm>
          <a:custGeom>
            <a:avLst/>
            <a:gdLst/>
            <a:ahLst/>
            <a:cxnLst/>
            <a:rect l="l" t="t" r="r" b="b"/>
            <a:pathLst>
              <a:path h="678814">
                <a:moveTo>
                  <a:pt x="0" y="0"/>
                </a:moveTo>
                <a:lnTo>
                  <a:pt x="0" y="678561"/>
                </a:lnTo>
              </a:path>
            </a:pathLst>
          </a:custGeom>
          <a:ln w="25400">
            <a:solidFill>
              <a:srgbClr val="1F497C"/>
            </a:solidFill>
          </a:ln>
        </p:spPr>
        <p:txBody>
          <a:bodyPr wrap="square" lIns="0" tIns="0" rIns="0" bIns="0" rtlCol="0"/>
          <a:lstStyle/>
          <a:p>
            <a:endParaRPr/>
          </a:p>
        </p:txBody>
      </p:sp>
      <p:sp>
        <p:nvSpPr>
          <p:cNvPr id="5" name="object 5"/>
          <p:cNvSpPr/>
          <p:nvPr/>
        </p:nvSpPr>
        <p:spPr>
          <a:xfrm>
            <a:off x="972896" y="3768978"/>
            <a:ext cx="485140" cy="1231265"/>
          </a:xfrm>
          <a:custGeom>
            <a:avLst/>
            <a:gdLst/>
            <a:ahLst/>
            <a:cxnLst/>
            <a:rect l="l" t="t" r="r" b="b"/>
            <a:pathLst>
              <a:path w="485140" h="1231264">
                <a:moveTo>
                  <a:pt x="0" y="0"/>
                </a:moveTo>
                <a:lnTo>
                  <a:pt x="0" y="1230757"/>
                </a:lnTo>
                <a:lnTo>
                  <a:pt x="484682" y="1230757"/>
                </a:lnTo>
              </a:path>
            </a:pathLst>
          </a:custGeom>
          <a:ln w="25400">
            <a:solidFill>
              <a:srgbClr val="24548F"/>
            </a:solidFill>
          </a:ln>
        </p:spPr>
        <p:txBody>
          <a:bodyPr wrap="square" lIns="0" tIns="0" rIns="0" bIns="0" rtlCol="0"/>
          <a:lstStyle/>
          <a:p>
            <a:endParaRPr/>
          </a:p>
        </p:txBody>
      </p:sp>
      <p:grpSp>
        <p:nvGrpSpPr>
          <p:cNvPr id="6" name="object 6"/>
          <p:cNvGrpSpPr/>
          <p:nvPr/>
        </p:nvGrpSpPr>
        <p:grpSpPr>
          <a:xfrm>
            <a:off x="2252598" y="908303"/>
            <a:ext cx="5668010" cy="1955800"/>
            <a:chOff x="2252598" y="908303"/>
            <a:chExt cx="5668010" cy="1955800"/>
          </a:xfrm>
        </p:grpSpPr>
        <p:sp>
          <p:nvSpPr>
            <p:cNvPr id="7" name="object 7"/>
            <p:cNvSpPr/>
            <p:nvPr/>
          </p:nvSpPr>
          <p:spPr>
            <a:xfrm>
              <a:off x="2265298" y="2172842"/>
              <a:ext cx="3909695" cy="678815"/>
            </a:xfrm>
            <a:custGeom>
              <a:avLst/>
              <a:gdLst/>
              <a:ahLst/>
              <a:cxnLst/>
              <a:rect l="l" t="t" r="r" b="b"/>
              <a:pathLst>
                <a:path w="3909695" h="678814">
                  <a:moveTo>
                    <a:pt x="3909695" y="0"/>
                  </a:moveTo>
                  <a:lnTo>
                    <a:pt x="3909695" y="339344"/>
                  </a:lnTo>
                  <a:lnTo>
                    <a:pt x="0" y="339344"/>
                  </a:lnTo>
                  <a:lnTo>
                    <a:pt x="0" y="678561"/>
                  </a:lnTo>
                </a:path>
              </a:pathLst>
            </a:custGeom>
            <a:ln w="25400">
              <a:solidFill>
                <a:srgbClr val="1F497C"/>
              </a:solidFill>
            </a:ln>
          </p:spPr>
          <p:txBody>
            <a:bodyPr wrap="square" lIns="0" tIns="0" rIns="0" bIns="0" rtlCol="0"/>
            <a:lstStyle/>
            <a:p>
              <a:endParaRPr/>
            </a:p>
          </p:txBody>
        </p:sp>
        <p:pic>
          <p:nvPicPr>
            <p:cNvPr id="8" name="object 8"/>
            <p:cNvPicPr/>
            <p:nvPr/>
          </p:nvPicPr>
          <p:blipFill>
            <a:blip r:embed="rId2" cstate="print"/>
            <a:stretch>
              <a:fillRect/>
            </a:stretch>
          </p:blipFill>
          <p:spPr>
            <a:xfrm>
              <a:off x="4497323" y="908303"/>
              <a:ext cx="3349752" cy="1341120"/>
            </a:xfrm>
            <a:prstGeom prst="rect">
              <a:avLst/>
            </a:prstGeom>
          </p:spPr>
        </p:pic>
        <p:pic>
          <p:nvPicPr>
            <p:cNvPr id="9" name="object 9"/>
            <p:cNvPicPr/>
            <p:nvPr/>
          </p:nvPicPr>
          <p:blipFill>
            <a:blip r:embed="rId3" cstate="print"/>
            <a:stretch>
              <a:fillRect/>
            </a:stretch>
          </p:blipFill>
          <p:spPr>
            <a:xfrm>
              <a:off x="4494275" y="1136878"/>
              <a:ext cx="3425952" cy="932713"/>
            </a:xfrm>
            <a:prstGeom prst="rect">
              <a:avLst/>
            </a:prstGeom>
          </p:spPr>
        </p:pic>
        <p:sp>
          <p:nvSpPr>
            <p:cNvPr id="10" name="object 10"/>
            <p:cNvSpPr/>
            <p:nvPr/>
          </p:nvSpPr>
          <p:spPr>
            <a:xfrm>
              <a:off x="4559426" y="950112"/>
              <a:ext cx="3231515" cy="1223010"/>
            </a:xfrm>
            <a:custGeom>
              <a:avLst/>
              <a:gdLst/>
              <a:ahLst/>
              <a:cxnLst/>
              <a:rect l="l" t="t" r="r" b="b"/>
              <a:pathLst>
                <a:path w="3231515" h="1223010">
                  <a:moveTo>
                    <a:pt x="3231133" y="0"/>
                  </a:moveTo>
                  <a:lnTo>
                    <a:pt x="0" y="0"/>
                  </a:lnTo>
                  <a:lnTo>
                    <a:pt x="0" y="1222730"/>
                  </a:lnTo>
                  <a:lnTo>
                    <a:pt x="3231133" y="1222730"/>
                  </a:lnTo>
                  <a:lnTo>
                    <a:pt x="3231133" y="0"/>
                  </a:lnTo>
                  <a:close/>
                </a:path>
              </a:pathLst>
            </a:custGeom>
            <a:solidFill>
              <a:srgbClr val="2A5F9E"/>
            </a:solidFill>
          </p:spPr>
          <p:txBody>
            <a:bodyPr wrap="square" lIns="0" tIns="0" rIns="0" bIns="0" rtlCol="0"/>
            <a:lstStyle/>
            <a:p>
              <a:endParaRPr/>
            </a:p>
          </p:txBody>
        </p:sp>
        <p:sp>
          <p:nvSpPr>
            <p:cNvPr id="11" name="object 11"/>
            <p:cNvSpPr/>
            <p:nvPr/>
          </p:nvSpPr>
          <p:spPr>
            <a:xfrm>
              <a:off x="4559426" y="950112"/>
              <a:ext cx="3231515" cy="1223010"/>
            </a:xfrm>
            <a:custGeom>
              <a:avLst/>
              <a:gdLst/>
              <a:ahLst/>
              <a:cxnLst/>
              <a:rect l="l" t="t" r="r" b="b"/>
              <a:pathLst>
                <a:path w="3231515" h="1223010">
                  <a:moveTo>
                    <a:pt x="0" y="1222730"/>
                  </a:moveTo>
                  <a:lnTo>
                    <a:pt x="3231133" y="1222730"/>
                  </a:lnTo>
                  <a:lnTo>
                    <a:pt x="3231133" y="0"/>
                  </a:lnTo>
                  <a:lnTo>
                    <a:pt x="0" y="0"/>
                  </a:lnTo>
                  <a:lnTo>
                    <a:pt x="0" y="1222730"/>
                  </a:lnTo>
                  <a:close/>
                </a:path>
              </a:pathLst>
            </a:custGeom>
            <a:ln w="38100">
              <a:solidFill>
                <a:srgbClr val="E9E1D5"/>
              </a:solidFill>
            </a:ln>
          </p:spPr>
          <p:txBody>
            <a:bodyPr wrap="square" lIns="0" tIns="0" rIns="0" bIns="0" rtlCol="0"/>
            <a:lstStyle/>
            <a:p>
              <a:endParaRPr/>
            </a:p>
          </p:txBody>
        </p:sp>
      </p:grpSp>
      <p:sp>
        <p:nvSpPr>
          <p:cNvPr id="12" name="object 12"/>
          <p:cNvSpPr txBox="1"/>
          <p:nvPr/>
        </p:nvSpPr>
        <p:spPr>
          <a:xfrm>
            <a:off x="4686427" y="1209548"/>
            <a:ext cx="2978785" cy="650240"/>
          </a:xfrm>
          <a:prstGeom prst="rect">
            <a:avLst/>
          </a:prstGeom>
        </p:spPr>
        <p:txBody>
          <a:bodyPr vert="horz" wrap="square" lIns="0" tIns="12065" rIns="0" bIns="0" rtlCol="0">
            <a:spAutoFit/>
          </a:bodyPr>
          <a:lstStyle/>
          <a:p>
            <a:pPr algn="ctr">
              <a:lnSpc>
                <a:spcPts val="2460"/>
              </a:lnSpc>
              <a:spcBef>
                <a:spcPts val="95"/>
              </a:spcBef>
            </a:pPr>
            <a:r>
              <a:rPr sz="2200" b="1" dirty="0">
                <a:solidFill>
                  <a:srgbClr val="E9E1D5"/>
                </a:solidFill>
                <a:latin typeface="Times New Roman"/>
                <a:cs typeface="Times New Roman"/>
              </a:rPr>
              <a:t>PHƯƠNG</a:t>
            </a:r>
            <a:r>
              <a:rPr sz="2200" b="1" spc="-65" dirty="0">
                <a:solidFill>
                  <a:srgbClr val="E9E1D5"/>
                </a:solidFill>
                <a:latin typeface="Times New Roman"/>
                <a:cs typeface="Times New Roman"/>
              </a:rPr>
              <a:t> </a:t>
            </a:r>
            <a:r>
              <a:rPr sz="2200" b="1" spc="-20" dirty="0">
                <a:solidFill>
                  <a:srgbClr val="E9E1D5"/>
                </a:solidFill>
                <a:latin typeface="Times New Roman"/>
                <a:cs typeface="Times New Roman"/>
              </a:rPr>
              <a:t>PHÁP</a:t>
            </a:r>
            <a:r>
              <a:rPr sz="2200" b="1" spc="-114" dirty="0">
                <a:solidFill>
                  <a:srgbClr val="E9E1D5"/>
                </a:solidFill>
                <a:latin typeface="Times New Roman"/>
                <a:cs typeface="Times New Roman"/>
              </a:rPr>
              <a:t> </a:t>
            </a:r>
            <a:r>
              <a:rPr sz="2200" b="1" spc="-20" dirty="0">
                <a:solidFill>
                  <a:srgbClr val="E9E1D5"/>
                </a:solidFill>
                <a:latin typeface="Times New Roman"/>
                <a:cs typeface="Times New Roman"/>
              </a:rPr>
              <a:t>ĐÁNH</a:t>
            </a:r>
            <a:endParaRPr sz="2200">
              <a:latin typeface="Times New Roman"/>
              <a:cs typeface="Times New Roman"/>
            </a:endParaRPr>
          </a:p>
          <a:p>
            <a:pPr marL="1905" algn="ctr">
              <a:lnSpc>
                <a:spcPts val="2460"/>
              </a:lnSpc>
            </a:pPr>
            <a:r>
              <a:rPr sz="2200" b="1" dirty="0">
                <a:solidFill>
                  <a:srgbClr val="E9E1D5"/>
                </a:solidFill>
                <a:latin typeface="Times New Roman"/>
                <a:cs typeface="Times New Roman"/>
              </a:rPr>
              <a:t>GIÁ</a:t>
            </a:r>
            <a:r>
              <a:rPr sz="2200" b="1" spc="-30" dirty="0">
                <a:solidFill>
                  <a:srgbClr val="E9E1D5"/>
                </a:solidFill>
                <a:latin typeface="Times New Roman"/>
                <a:cs typeface="Times New Roman"/>
              </a:rPr>
              <a:t> </a:t>
            </a:r>
            <a:r>
              <a:rPr sz="2200" b="1" dirty="0">
                <a:solidFill>
                  <a:srgbClr val="E9E1D5"/>
                </a:solidFill>
                <a:latin typeface="Times New Roman"/>
                <a:cs typeface="Times New Roman"/>
              </a:rPr>
              <a:t>TÀI</a:t>
            </a:r>
            <a:r>
              <a:rPr sz="2200" b="1" spc="-5" dirty="0">
                <a:solidFill>
                  <a:srgbClr val="E9E1D5"/>
                </a:solidFill>
                <a:latin typeface="Times New Roman"/>
                <a:cs typeface="Times New Roman"/>
              </a:rPr>
              <a:t> </a:t>
            </a:r>
            <a:r>
              <a:rPr sz="2200" b="1" spc="-20" dirty="0">
                <a:solidFill>
                  <a:srgbClr val="E9E1D5"/>
                </a:solidFill>
                <a:latin typeface="Times New Roman"/>
                <a:cs typeface="Times New Roman"/>
              </a:rPr>
              <a:t>CHÍNH</a:t>
            </a:r>
            <a:endParaRPr sz="2200">
              <a:latin typeface="Times New Roman"/>
              <a:cs typeface="Times New Roman"/>
            </a:endParaRPr>
          </a:p>
        </p:txBody>
      </p:sp>
      <p:grpSp>
        <p:nvGrpSpPr>
          <p:cNvPr id="13" name="object 13"/>
          <p:cNvGrpSpPr/>
          <p:nvPr/>
        </p:nvGrpSpPr>
        <p:grpSpPr>
          <a:xfrm>
            <a:off x="637082" y="2838704"/>
            <a:ext cx="3256915" cy="942975"/>
            <a:chOff x="637082" y="2838704"/>
            <a:chExt cx="3256915" cy="942975"/>
          </a:xfrm>
        </p:grpSpPr>
        <p:sp>
          <p:nvSpPr>
            <p:cNvPr id="14" name="object 14"/>
            <p:cNvSpPr/>
            <p:nvPr/>
          </p:nvSpPr>
          <p:spPr>
            <a:xfrm>
              <a:off x="649782" y="2851404"/>
              <a:ext cx="3231515" cy="917575"/>
            </a:xfrm>
            <a:custGeom>
              <a:avLst/>
              <a:gdLst/>
              <a:ahLst/>
              <a:cxnLst/>
              <a:rect l="l" t="t" r="r" b="b"/>
              <a:pathLst>
                <a:path w="3231515" h="917575">
                  <a:moveTo>
                    <a:pt x="3231134" y="0"/>
                  </a:moveTo>
                  <a:lnTo>
                    <a:pt x="0" y="0"/>
                  </a:lnTo>
                  <a:lnTo>
                    <a:pt x="0" y="917575"/>
                  </a:lnTo>
                  <a:lnTo>
                    <a:pt x="3231134" y="917575"/>
                  </a:lnTo>
                  <a:lnTo>
                    <a:pt x="3231134" y="0"/>
                  </a:lnTo>
                  <a:close/>
                </a:path>
              </a:pathLst>
            </a:custGeom>
            <a:solidFill>
              <a:srgbClr val="E9E1D5"/>
            </a:solidFill>
          </p:spPr>
          <p:txBody>
            <a:bodyPr wrap="square" lIns="0" tIns="0" rIns="0" bIns="0" rtlCol="0"/>
            <a:lstStyle/>
            <a:p>
              <a:endParaRPr/>
            </a:p>
          </p:txBody>
        </p:sp>
        <p:sp>
          <p:nvSpPr>
            <p:cNvPr id="15" name="object 15"/>
            <p:cNvSpPr/>
            <p:nvPr/>
          </p:nvSpPr>
          <p:spPr>
            <a:xfrm>
              <a:off x="649782" y="2851404"/>
              <a:ext cx="3231515" cy="917575"/>
            </a:xfrm>
            <a:custGeom>
              <a:avLst/>
              <a:gdLst/>
              <a:ahLst/>
              <a:cxnLst/>
              <a:rect l="l" t="t" r="r" b="b"/>
              <a:pathLst>
                <a:path w="3231515" h="917575">
                  <a:moveTo>
                    <a:pt x="0" y="917575"/>
                  </a:moveTo>
                  <a:lnTo>
                    <a:pt x="3231134" y="917575"/>
                  </a:lnTo>
                  <a:lnTo>
                    <a:pt x="3231134" y="0"/>
                  </a:lnTo>
                  <a:lnTo>
                    <a:pt x="0" y="0"/>
                  </a:lnTo>
                  <a:lnTo>
                    <a:pt x="0" y="917575"/>
                  </a:lnTo>
                  <a:close/>
                </a:path>
              </a:pathLst>
            </a:custGeom>
            <a:ln w="25400">
              <a:solidFill>
                <a:srgbClr val="24548F"/>
              </a:solidFill>
            </a:ln>
          </p:spPr>
          <p:txBody>
            <a:bodyPr wrap="square" lIns="0" tIns="0" rIns="0" bIns="0" rtlCol="0"/>
            <a:lstStyle/>
            <a:p>
              <a:endParaRPr/>
            </a:p>
          </p:txBody>
        </p:sp>
      </p:grpSp>
      <p:sp>
        <p:nvSpPr>
          <p:cNvPr id="16" name="object 16"/>
          <p:cNvSpPr txBox="1"/>
          <p:nvPr/>
        </p:nvSpPr>
        <p:spPr>
          <a:xfrm>
            <a:off x="1422272" y="3103244"/>
            <a:ext cx="1685289" cy="360680"/>
          </a:xfrm>
          <a:prstGeom prst="rect">
            <a:avLst/>
          </a:prstGeom>
        </p:spPr>
        <p:txBody>
          <a:bodyPr vert="horz" wrap="square" lIns="0" tIns="12065" rIns="0" bIns="0" rtlCol="0">
            <a:spAutoFit/>
          </a:bodyPr>
          <a:lstStyle/>
          <a:p>
            <a:pPr marL="12700">
              <a:lnSpc>
                <a:spcPct val="100000"/>
              </a:lnSpc>
              <a:spcBef>
                <a:spcPts val="95"/>
              </a:spcBef>
            </a:pPr>
            <a:r>
              <a:rPr sz="2200" b="1" dirty="0">
                <a:solidFill>
                  <a:srgbClr val="03499E"/>
                </a:solidFill>
                <a:latin typeface="Times New Roman"/>
                <a:cs typeface="Times New Roman"/>
              </a:rPr>
              <a:t>Giá</a:t>
            </a:r>
            <a:r>
              <a:rPr sz="2200" b="1" spc="-45" dirty="0">
                <a:solidFill>
                  <a:srgbClr val="03499E"/>
                </a:solidFill>
                <a:latin typeface="Times New Roman"/>
                <a:cs typeface="Times New Roman"/>
              </a:rPr>
              <a:t> </a:t>
            </a:r>
            <a:r>
              <a:rPr sz="2200" b="1" dirty="0">
                <a:solidFill>
                  <a:srgbClr val="03499E"/>
                </a:solidFill>
                <a:latin typeface="Times New Roman"/>
                <a:cs typeface="Times New Roman"/>
              </a:rPr>
              <a:t>thấp</a:t>
            </a:r>
            <a:r>
              <a:rPr sz="2200" b="1" spc="-40" dirty="0">
                <a:solidFill>
                  <a:srgbClr val="03499E"/>
                </a:solidFill>
                <a:latin typeface="Times New Roman"/>
                <a:cs typeface="Times New Roman"/>
              </a:rPr>
              <a:t> </a:t>
            </a:r>
            <a:r>
              <a:rPr sz="2200" b="1" spc="-20" dirty="0">
                <a:solidFill>
                  <a:srgbClr val="03499E"/>
                </a:solidFill>
                <a:latin typeface="Times New Roman"/>
                <a:cs typeface="Times New Roman"/>
              </a:rPr>
              <a:t>nhất</a:t>
            </a:r>
            <a:endParaRPr sz="2200">
              <a:latin typeface="Times New Roman"/>
              <a:cs typeface="Times New Roman"/>
            </a:endParaRPr>
          </a:p>
        </p:txBody>
      </p:sp>
      <p:grpSp>
        <p:nvGrpSpPr>
          <p:cNvPr id="17" name="object 17"/>
          <p:cNvGrpSpPr/>
          <p:nvPr/>
        </p:nvGrpSpPr>
        <p:grpSpPr>
          <a:xfrm>
            <a:off x="1444878" y="4434840"/>
            <a:ext cx="3256915" cy="1130300"/>
            <a:chOff x="1444878" y="4434840"/>
            <a:chExt cx="3256915" cy="1130300"/>
          </a:xfrm>
        </p:grpSpPr>
        <p:sp>
          <p:nvSpPr>
            <p:cNvPr id="18" name="object 18"/>
            <p:cNvSpPr/>
            <p:nvPr/>
          </p:nvSpPr>
          <p:spPr>
            <a:xfrm>
              <a:off x="1457578" y="4447540"/>
              <a:ext cx="3231515" cy="1104900"/>
            </a:xfrm>
            <a:custGeom>
              <a:avLst/>
              <a:gdLst/>
              <a:ahLst/>
              <a:cxnLst/>
              <a:rect l="l" t="t" r="r" b="b"/>
              <a:pathLst>
                <a:path w="3231515" h="1104900">
                  <a:moveTo>
                    <a:pt x="3231134" y="0"/>
                  </a:moveTo>
                  <a:lnTo>
                    <a:pt x="0" y="0"/>
                  </a:lnTo>
                  <a:lnTo>
                    <a:pt x="0" y="1104519"/>
                  </a:lnTo>
                  <a:lnTo>
                    <a:pt x="3231134" y="1104519"/>
                  </a:lnTo>
                  <a:lnTo>
                    <a:pt x="3231134" y="0"/>
                  </a:lnTo>
                  <a:close/>
                </a:path>
              </a:pathLst>
            </a:custGeom>
            <a:solidFill>
              <a:srgbClr val="E9E1D5"/>
            </a:solidFill>
          </p:spPr>
          <p:txBody>
            <a:bodyPr wrap="square" lIns="0" tIns="0" rIns="0" bIns="0" rtlCol="0"/>
            <a:lstStyle/>
            <a:p>
              <a:endParaRPr/>
            </a:p>
          </p:txBody>
        </p:sp>
        <p:sp>
          <p:nvSpPr>
            <p:cNvPr id="19" name="object 19"/>
            <p:cNvSpPr/>
            <p:nvPr/>
          </p:nvSpPr>
          <p:spPr>
            <a:xfrm>
              <a:off x="1457578" y="4447540"/>
              <a:ext cx="3231515" cy="1104900"/>
            </a:xfrm>
            <a:custGeom>
              <a:avLst/>
              <a:gdLst/>
              <a:ahLst/>
              <a:cxnLst/>
              <a:rect l="l" t="t" r="r" b="b"/>
              <a:pathLst>
                <a:path w="3231515" h="1104900">
                  <a:moveTo>
                    <a:pt x="0" y="1104519"/>
                  </a:moveTo>
                  <a:lnTo>
                    <a:pt x="3231134" y="1104519"/>
                  </a:lnTo>
                  <a:lnTo>
                    <a:pt x="3231134" y="0"/>
                  </a:lnTo>
                  <a:lnTo>
                    <a:pt x="0" y="0"/>
                  </a:lnTo>
                  <a:lnTo>
                    <a:pt x="0" y="1104519"/>
                  </a:lnTo>
                  <a:close/>
                </a:path>
              </a:pathLst>
            </a:custGeom>
            <a:ln w="25400">
              <a:solidFill>
                <a:srgbClr val="24548F"/>
              </a:solidFill>
            </a:ln>
          </p:spPr>
          <p:txBody>
            <a:bodyPr wrap="square" lIns="0" tIns="0" rIns="0" bIns="0" rtlCol="0"/>
            <a:lstStyle/>
            <a:p>
              <a:endParaRPr/>
            </a:p>
          </p:txBody>
        </p:sp>
      </p:grpSp>
      <p:sp>
        <p:nvSpPr>
          <p:cNvPr id="20" name="object 20"/>
          <p:cNvSpPr txBox="1"/>
          <p:nvPr/>
        </p:nvSpPr>
        <p:spPr>
          <a:xfrm>
            <a:off x="1936242" y="4792802"/>
            <a:ext cx="2273935" cy="360680"/>
          </a:xfrm>
          <a:prstGeom prst="rect">
            <a:avLst/>
          </a:prstGeom>
        </p:spPr>
        <p:txBody>
          <a:bodyPr vert="horz" wrap="square" lIns="0" tIns="12065" rIns="0" bIns="0" rtlCol="0">
            <a:spAutoFit/>
          </a:bodyPr>
          <a:lstStyle/>
          <a:p>
            <a:pPr marL="12700">
              <a:lnSpc>
                <a:spcPct val="100000"/>
              </a:lnSpc>
              <a:spcBef>
                <a:spcPts val="95"/>
              </a:spcBef>
            </a:pPr>
            <a:r>
              <a:rPr sz="2200" b="1" dirty="0">
                <a:solidFill>
                  <a:srgbClr val="03499E"/>
                </a:solidFill>
                <a:latin typeface="Times New Roman"/>
                <a:cs typeface="Times New Roman"/>
              </a:rPr>
              <a:t>Tương</a:t>
            </a:r>
            <a:r>
              <a:rPr sz="2200" b="1" spc="-20" dirty="0">
                <a:solidFill>
                  <a:srgbClr val="03499E"/>
                </a:solidFill>
                <a:latin typeface="Times New Roman"/>
                <a:cs typeface="Times New Roman"/>
              </a:rPr>
              <a:t> </a:t>
            </a:r>
            <a:r>
              <a:rPr sz="2200" b="1" dirty="0">
                <a:solidFill>
                  <a:srgbClr val="03499E"/>
                </a:solidFill>
                <a:latin typeface="Times New Roman"/>
                <a:cs typeface="Times New Roman"/>
              </a:rPr>
              <a:t>tự</a:t>
            </a:r>
            <a:r>
              <a:rPr sz="2200" b="1" spc="-20" dirty="0">
                <a:solidFill>
                  <a:srgbClr val="03499E"/>
                </a:solidFill>
                <a:latin typeface="Times New Roman"/>
                <a:cs typeface="Times New Roman"/>
              </a:rPr>
              <a:t> </a:t>
            </a:r>
            <a:r>
              <a:rPr sz="2200" b="1" dirty="0">
                <a:solidFill>
                  <a:srgbClr val="03499E"/>
                </a:solidFill>
                <a:latin typeface="Times New Roman"/>
                <a:cs typeface="Times New Roman"/>
              </a:rPr>
              <a:t>GT</a:t>
            </a:r>
            <a:r>
              <a:rPr sz="2200" b="1" spc="-50" dirty="0">
                <a:solidFill>
                  <a:srgbClr val="03499E"/>
                </a:solidFill>
                <a:latin typeface="Times New Roman"/>
                <a:cs typeface="Times New Roman"/>
              </a:rPr>
              <a:t> </a:t>
            </a:r>
            <a:r>
              <a:rPr sz="2200" b="1" spc="-20" dirty="0">
                <a:solidFill>
                  <a:srgbClr val="03499E"/>
                </a:solidFill>
                <a:latin typeface="Times New Roman"/>
                <a:cs typeface="Times New Roman"/>
              </a:rPr>
              <a:t>khác</a:t>
            </a:r>
            <a:endParaRPr sz="2200">
              <a:latin typeface="Times New Roman"/>
              <a:cs typeface="Times New Roman"/>
            </a:endParaRPr>
          </a:p>
        </p:txBody>
      </p:sp>
      <p:grpSp>
        <p:nvGrpSpPr>
          <p:cNvPr id="21" name="object 21"/>
          <p:cNvGrpSpPr/>
          <p:nvPr/>
        </p:nvGrpSpPr>
        <p:grpSpPr>
          <a:xfrm>
            <a:off x="4546727" y="2838704"/>
            <a:ext cx="3256915" cy="942975"/>
            <a:chOff x="4546727" y="2838704"/>
            <a:chExt cx="3256915" cy="942975"/>
          </a:xfrm>
        </p:grpSpPr>
        <p:sp>
          <p:nvSpPr>
            <p:cNvPr id="22" name="object 22"/>
            <p:cNvSpPr/>
            <p:nvPr/>
          </p:nvSpPr>
          <p:spPr>
            <a:xfrm>
              <a:off x="4559427" y="2851404"/>
              <a:ext cx="3231515" cy="917575"/>
            </a:xfrm>
            <a:custGeom>
              <a:avLst/>
              <a:gdLst/>
              <a:ahLst/>
              <a:cxnLst/>
              <a:rect l="l" t="t" r="r" b="b"/>
              <a:pathLst>
                <a:path w="3231515" h="917575">
                  <a:moveTo>
                    <a:pt x="3231133" y="0"/>
                  </a:moveTo>
                  <a:lnTo>
                    <a:pt x="0" y="0"/>
                  </a:lnTo>
                  <a:lnTo>
                    <a:pt x="0" y="917575"/>
                  </a:lnTo>
                  <a:lnTo>
                    <a:pt x="3231133" y="917575"/>
                  </a:lnTo>
                  <a:lnTo>
                    <a:pt x="3231133" y="0"/>
                  </a:lnTo>
                  <a:close/>
                </a:path>
              </a:pathLst>
            </a:custGeom>
            <a:solidFill>
              <a:srgbClr val="E9E1D5"/>
            </a:solidFill>
          </p:spPr>
          <p:txBody>
            <a:bodyPr wrap="square" lIns="0" tIns="0" rIns="0" bIns="0" rtlCol="0"/>
            <a:lstStyle/>
            <a:p>
              <a:endParaRPr/>
            </a:p>
          </p:txBody>
        </p:sp>
        <p:sp>
          <p:nvSpPr>
            <p:cNvPr id="23" name="object 23"/>
            <p:cNvSpPr/>
            <p:nvPr/>
          </p:nvSpPr>
          <p:spPr>
            <a:xfrm>
              <a:off x="4559427" y="2851404"/>
              <a:ext cx="3231515" cy="917575"/>
            </a:xfrm>
            <a:custGeom>
              <a:avLst/>
              <a:gdLst/>
              <a:ahLst/>
              <a:cxnLst/>
              <a:rect l="l" t="t" r="r" b="b"/>
              <a:pathLst>
                <a:path w="3231515" h="917575">
                  <a:moveTo>
                    <a:pt x="0" y="917575"/>
                  </a:moveTo>
                  <a:lnTo>
                    <a:pt x="3231133" y="917575"/>
                  </a:lnTo>
                  <a:lnTo>
                    <a:pt x="3231133" y="0"/>
                  </a:lnTo>
                  <a:lnTo>
                    <a:pt x="0" y="0"/>
                  </a:lnTo>
                  <a:lnTo>
                    <a:pt x="0" y="917575"/>
                  </a:lnTo>
                  <a:close/>
                </a:path>
              </a:pathLst>
            </a:custGeom>
            <a:ln w="25400">
              <a:solidFill>
                <a:srgbClr val="24548F"/>
              </a:solidFill>
            </a:ln>
          </p:spPr>
          <p:txBody>
            <a:bodyPr wrap="square" lIns="0" tIns="0" rIns="0" bIns="0" rtlCol="0"/>
            <a:lstStyle/>
            <a:p>
              <a:endParaRPr/>
            </a:p>
          </p:txBody>
        </p:sp>
      </p:grpSp>
      <p:sp>
        <p:nvSpPr>
          <p:cNvPr id="24" name="object 24"/>
          <p:cNvSpPr txBox="1"/>
          <p:nvPr/>
        </p:nvSpPr>
        <p:spPr>
          <a:xfrm>
            <a:off x="4753483" y="3103244"/>
            <a:ext cx="2840355" cy="360680"/>
          </a:xfrm>
          <a:prstGeom prst="rect">
            <a:avLst/>
          </a:prstGeom>
        </p:spPr>
        <p:txBody>
          <a:bodyPr vert="horz" wrap="square" lIns="0" tIns="12065" rIns="0" bIns="0" rtlCol="0">
            <a:spAutoFit/>
          </a:bodyPr>
          <a:lstStyle/>
          <a:p>
            <a:pPr marL="12700">
              <a:lnSpc>
                <a:spcPct val="100000"/>
              </a:lnSpc>
              <a:spcBef>
                <a:spcPts val="95"/>
              </a:spcBef>
            </a:pPr>
            <a:r>
              <a:rPr sz="2200" b="1" dirty="0">
                <a:solidFill>
                  <a:srgbClr val="03499E"/>
                </a:solidFill>
                <a:latin typeface="Times New Roman"/>
                <a:cs typeface="Times New Roman"/>
              </a:rPr>
              <a:t>Kết</a:t>
            </a:r>
            <a:r>
              <a:rPr sz="2200" b="1" spc="-35" dirty="0">
                <a:solidFill>
                  <a:srgbClr val="03499E"/>
                </a:solidFill>
                <a:latin typeface="Times New Roman"/>
                <a:cs typeface="Times New Roman"/>
              </a:rPr>
              <a:t> </a:t>
            </a:r>
            <a:r>
              <a:rPr sz="2200" b="1" dirty="0">
                <a:solidFill>
                  <a:srgbClr val="03499E"/>
                </a:solidFill>
                <a:latin typeface="Times New Roman"/>
                <a:cs typeface="Times New Roman"/>
              </a:rPr>
              <a:t>hợp</a:t>
            </a:r>
            <a:r>
              <a:rPr sz="2200" b="1" spc="-40" dirty="0">
                <a:solidFill>
                  <a:srgbClr val="03499E"/>
                </a:solidFill>
                <a:latin typeface="Times New Roman"/>
                <a:cs typeface="Times New Roman"/>
              </a:rPr>
              <a:t> </a:t>
            </a:r>
            <a:r>
              <a:rPr sz="2200" b="1" dirty="0">
                <a:solidFill>
                  <a:srgbClr val="03499E"/>
                </a:solidFill>
                <a:latin typeface="Times New Roman"/>
                <a:cs typeface="Times New Roman"/>
              </a:rPr>
              <a:t>kỹ</a:t>
            </a:r>
            <a:r>
              <a:rPr sz="2200" b="1" spc="-35" dirty="0">
                <a:solidFill>
                  <a:srgbClr val="03499E"/>
                </a:solidFill>
                <a:latin typeface="Times New Roman"/>
                <a:cs typeface="Times New Roman"/>
              </a:rPr>
              <a:t> </a:t>
            </a:r>
            <a:r>
              <a:rPr sz="2200" b="1" dirty="0">
                <a:solidFill>
                  <a:srgbClr val="03499E"/>
                </a:solidFill>
                <a:latin typeface="Times New Roman"/>
                <a:cs typeface="Times New Roman"/>
              </a:rPr>
              <a:t>thuật</a:t>
            </a:r>
            <a:r>
              <a:rPr sz="2200" b="1" spc="-50" dirty="0">
                <a:solidFill>
                  <a:srgbClr val="03499E"/>
                </a:solidFill>
                <a:latin typeface="Times New Roman"/>
                <a:cs typeface="Times New Roman"/>
              </a:rPr>
              <a:t> </a:t>
            </a:r>
            <a:r>
              <a:rPr sz="2200" b="1" dirty="0">
                <a:solidFill>
                  <a:srgbClr val="03499E"/>
                </a:solidFill>
                <a:latin typeface="Times New Roman"/>
                <a:cs typeface="Times New Roman"/>
              </a:rPr>
              <a:t>và</a:t>
            </a:r>
            <a:r>
              <a:rPr sz="2200" b="1" spc="-45" dirty="0">
                <a:solidFill>
                  <a:srgbClr val="03499E"/>
                </a:solidFill>
                <a:latin typeface="Times New Roman"/>
                <a:cs typeface="Times New Roman"/>
              </a:rPr>
              <a:t> </a:t>
            </a:r>
            <a:r>
              <a:rPr sz="2200" b="1" spc="-25" dirty="0">
                <a:solidFill>
                  <a:srgbClr val="03499E"/>
                </a:solidFill>
                <a:latin typeface="Times New Roman"/>
                <a:cs typeface="Times New Roman"/>
              </a:rPr>
              <a:t>giá</a:t>
            </a:r>
            <a:endParaRPr sz="2200">
              <a:latin typeface="Times New Roman"/>
              <a:cs typeface="Times New Roman"/>
            </a:endParaRPr>
          </a:p>
        </p:txBody>
      </p:sp>
      <p:grpSp>
        <p:nvGrpSpPr>
          <p:cNvPr id="25" name="object 25"/>
          <p:cNvGrpSpPr/>
          <p:nvPr/>
        </p:nvGrpSpPr>
        <p:grpSpPr>
          <a:xfrm>
            <a:off x="5354446" y="4434789"/>
            <a:ext cx="4905375" cy="1641475"/>
            <a:chOff x="5354446" y="4434789"/>
            <a:chExt cx="4905375" cy="1641475"/>
          </a:xfrm>
        </p:grpSpPr>
        <p:sp>
          <p:nvSpPr>
            <p:cNvPr id="26" name="object 26"/>
            <p:cNvSpPr/>
            <p:nvPr/>
          </p:nvSpPr>
          <p:spPr>
            <a:xfrm>
              <a:off x="5367146" y="4447489"/>
              <a:ext cx="4879975" cy="1616075"/>
            </a:xfrm>
            <a:custGeom>
              <a:avLst/>
              <a:gdLst/>
              <a:ahLst/>
              <a:cxnLst/>
              <a:rect l="l" t="t" r="r" b="b"/>
              <a:pathLst>
                <a:path w="4879975" h="1616075">
                  <a:moveTo>
                    <a:pt x="4879721" y="0"/>
                  </a:moveTo>
                  <a:lnTo>
                    <a:pt x="0" y="0"/>
                  </a:lnTo>
                  <a:lnTo>
                    <a:pt x="0" y="1615566"/>
                  </a:lnTo>
                  <a:lnTo>
                    <a:pt x="4879721" y="1615566"/>
                  </a:lnTo>
                  <a:lnTo>
                    <a:pt x="4879721" y="0"/>
                  </a:lnTo>
                  <a:close/>
                </a:path>
              </a:pathLst>
            </a:custGeom>
            <a:solidFill>
              <a:srgbClr val="E9E1D5"/>
            </a:solidFill>
          </p:spPr>
          <p:txBody>
            <a:bodyPr wrap="square" lIns="0" tIns="0" rIns="0" bIns="0" rtlCol="0"/>
            <a:lstStyle/>
            <a:p>
              <a:endParaRPr/>
            </a:p>
          </p:txBody>
        </p:sp>
        <p:sp>
          <p:nvSpPr>
            <p:cNvPr id="27" name="object 27"/>
            <p:cNvSpPr/>
            <p:nvPr/>
          </p:nvSpPr>
          <p:spPr>
            <a:xfrm>
              <a:off x="5367146" y="4447489"/>
              <a:ext cx="4879975" cy="1616075"/>
            </a:xfrm>
            <a:custGeom>
              <a:avLst/>
              <a:gdLst/>
              <a:ahLst/>
              <a:cxnLst/>
              <a:rect l="l" t="t" r="r" b="b"/>
              <a:pathLst>
                <a:path w="4879975" h="1616075">
                  <a:moveTo>
                    <a:pt x="0" y="1615566"/>
                  </a:moveTo>
                  <a:lnTo>
                    <a:pt x="4879721" y="1615566"/>
                  </a:lnTo>
                  <a:lnTo>
                    <a:pt x="4879721" y="0"/>
                  </a:lnTo>
                  <a:lnTo>
                    <a:pt x="0" y="0"/>
                  </a:lnTo>
                  <a:lnTo>
                    <a:pt x="0" y="1615566"/>
                  </a:lnTo>
                  <a:close/>
                </a:path>
              </a:pathLst>
            </a:custGeom>
            <a:ln w="25400">
              <a:solidFill>
                <a:srgbClr val="24548F"/>
              </a:solidFill>
            </a:ln>
          </p:spPr>
          <p:txBody>
            <a:bodyPr wrap="square" lIns="0" tIns="0" rIns="0" bIns="0" rtlCol="0"/>
            <a:lstStyle/>
            <a:p>
              <a:endParaRPr/>
            </a:p>
          </p:txBody>
        </p:sp>
      </p:grpSp>
      <p:sp>
        <p:nvSpPr>
          <p:cNvPr id="28" name="object 28"/>
          <p:cNvSpPr txBox="1"/>
          <p:nvPr/>
        </p:nvSpPr>
        <p:spPr>
          <a:xfrm>
            <a:off x="5427090" y="4413580"/>
            <a:ext cx="4820285" cy="360680"/>
          </a:xfrm>
          <a:prstGeom prst="rect">
            <a:avLst/>
          </a:prstGeom>
        </p:spPr>
        <p:txBody>
          <a:bodyPr vert="horz" wrap="square" lIns="0" tIns="12065" rIns="0" bIns="0" rtlCol="0">
            <a:spAutoFit/>
          </a:bodyPr>
          <a:lstStyle/>
          <a:p>
            <a:pPr marL="12700">
              <a:lnSpc>
                <a:spcPct val="100000"/>
              </a:lnSpc>
              <a:spcBef>
                <a:spcPts val="95"/>
              </a:spcBef>
              <a:tabLst>
                <a:tab pos="784860" algn="l"/>
                <a:tab pos="1280795" algn="l"/>
                <a:tab pos="2009139" algn="l"/>
                <a:tab pos="2502535" algn="l"/>
                <a:tab pos="2797175" algn="l"/>
                <a:tab pos="3429635" algn="l"/>
                <a:tab pos="4048760" algn="l"/>
                <a:tab pos="4667250" algn="l"/>
              </a:tabLst>
            </a:pPr>
            <a:r>
              <a:rPr sz="2200" b="1" spc="-20" dirty="0">
                <a:solidFill>
                  <a:srgbClr val="03499E"/>
                </a:solidFill>
                <a:latin typeface="Times New Roman"/>
                <a:cs typeface="Times New Roman"/>
              </a:rPr>
              <a:t>Điểm</a:t>
            </a:r>
            <a:r>
              <a:rPr sz="2200" b="1" dirty="0">
                <a:solidFill>
                  <a:srgbClr val="03499E"/>
                </a:solidFill>
                <a:latin typeface="Times New Roman"/>
                <a:cs typeface="Times New Roman"/>
              </a:rPr>
              <a:t>	</a:t>
            </a:r>
            <a:r>
              <a:rPr sz="2200" b="1" spc="-25" dirty="0">
                <a:solidFill>
                  <a:srgbClr val="03499E"/>
                </a:solidFill>
                <a:latin typeface="Times New Roman"/>
                <a:cs typeface="Times New Roman"/>
              </a:rPr>
              <a:t>giá</a:t>
            </a:r>
            <a:r>
              <a:rPr sz="2200" b="1" dirty="0">
                <a:solidFill>
                  <a:srgbClr val="03499E"/>
                </a:solidFill>
                <a:latin typeface="Times New Roman"/>
                <a:cs typeface="Times New Roman"/>
              </a:rPr>
              <a:t>	</a:t>
            </a:r>
            <a:r>
              <a:rPr sz="2200" b="1" spc="-20" dirty="0">
                <a:solidFill>
                  <a:srgbClr val="03499E"/>
                </a:solidFill>
                <a:latin typeface="Times New Roman"/>
                <a:cs typeface="Times New Roman"/>
              </a:rPr>
              <a:t>đang</a:t>
            </a:r>
            <a:r>
              <a:rPr sz="2200" b="1" dirty="0">
                <a:solidFill>
                  <a:srgbClr val="03499E"/>
                </a:solidFill>
                <a:latin typeface="Times New Roman"/>
                <a:cs typeface="Times New Roman"/>
              </a:rPr>
              <a:t>	</a:t>
            </a:r>
            <a:r>
              <a:rPr sz="2200" b="1" spc="-25" dirty="0">
                <a:solidFill>
                  <a:srgbClr val="03499E"/>
                </a:solidFill>
                <a:latin typeface="Times New Roman"/>
                <a:cs typeface="Times New Roman"/>
              </a:rPr>
              <a:t>xét</a:t>
            </a:r>
            <a:r>
              <a:rPr sz="2200" b="1" dirty="0">
                <a:solidFill>
                  <a:srgbClr val="03499E"/>
                </a:solidFill>
                <a:latin typeface="Times New Roman"/>
                <a:cs typeface="Times New Roman"/>
              </a:rPr>
              <a:t>	</a:t>
            </a:r>
            <a:r>
              <a:rPr sz="2200" spc="-50" dirty="0">
                <a:solidFill>
                  <a:srgbClr val="03499E"/>
                </a:solidFill>
                <a:latin typeface="Times New Roman"/>
                <a:cs typeface="Times New Roman"/>
              </a:rPr>
              <a:t>=</a:t>
            </a:r>
            <a:r>
              <a:rPr sz="2200" dirty="0">
                <a:solidFill>
                  <a:srgbClr val="03499E"/>
                </a:solidFill>
                <a:latin typeface="Times New Roman"/>
                <a:cs typeface="Times New Roman"/>
              </a:rPr>
              <a:t>	</a:t>
            </a:r>
            <a:r>
              <a:rPr sz="2200" spc="-20" dirty="0">
                <a:solidFill>
                  <a:srgbClr val="03499E"/>
                </a:solidFill>
                <a:latin typeface="Times New Roman"/>
                <a:cs typeface="Times New Roman"/>
              </a:rPr>
              <a:t>(Giá</a:t>
            </a:r>
            <a:r>
              <a:rPr sz="2200" dirty="0">
                <a:solidFill>
                  <a:srgbClr val="03499E"/>
                </a:solidFill>
                <a:latin typeface="Times New Roman"/>
                <a:cs typeface="Times New Roman"/>
              </a:rPr>
              <a:t>	</a:t>
            </a:r>
            <a:r>
              <a:rPr sz="2200" spc="-20" dirty="0">
                <a:solidFill>
                  <a:srgbClr val="03499E"/>
                </a:solidFill>
                <a:latin typeface="Times New Roman"/>
                <a:cs typeface="Times New Roman"/>
              </a:rPr>
              <a:t>thấp</a:t>
            </a:r>
            <a:r>
              <a:rPr sz="2200" dirty="0">
                <a:solidFill>
                  <a:srgbClr val="03499E"/>
                </a:solidFill>
                <a:latin typeface="Times New Roman"/>
                <a:cs typeface="Times New Roman"/>
              </a:rPr>
              <a:t>	</a:t>
            </a:r>
            <a:r>
              <a:rPr sz="2200" spc="-20" dirty="0">
                <a:solidFill>
                  <a:srgbClr val="03499E"/>
                </a:solidFill>
                <a:latin typeface="Times New Roman"/>
                <a:cs typeface="Times New Roman"/>
              </a:rPr>
              <a:t>nhất</a:t>
            </a:r>
            <a:r>
              <a:rPr sz="2200" dirty="0">
                <a:solidFill>
                  <a:srgbClr val="03499E"/>
                </a:solidFill>
                <a:latin typeface="Times New Roman"/>
                <a:cs typeface="Times New Roman"/>
              </a:rPr>
              <a:t>	</a:t>
            </a:r>
            <a:r>
              <a:rPr sz="2200" spc="-50" dirty="0">
                <a:solidFill>
                  <a:srgbClr val="03499E"/>
                </a:solidFill>
                <a:latin typeface="Times New Roman"/>
                <a:cs typeface="Times New Roman"/>
              </a:rPr>
              <a:t>x</a:t>
            </a:r>
            <a:endParaRPr sz="2200">
              <a:latin typeface="Times New Roman"/>
              <a:cs typeface="Times New Roman"/>
            </a:endParaRPr>
          </a:p>
        </p:txBody>
      </p:sp>
      <p:sp>
        <p:nvSpPr>
          <p:cNvPr id="29" name="object 29"/>
          <p:cNvSpPr txBox="1"/>
          <p:nvPr/>
        </p:nvSpPr>
        <p:spPr>
          <a:xfrm>
            <a:off x="5427090" y="4703826"/>
            <a:ext cx="3851275" cy="360680"/>
          </a:xfrm>
          <a:prstGeom prst="rect">
            <a:avLst/>
          </a:prstGeom>
        </p:spPr>
        <p:txBody>
          <a:bodyPr vert="horz" wrap="square" lIns="0" tIns="12065" rIns="0" bIns="0" rtlCol="0">
            <a:spAutoFit/>
          </a:bodyPr>
          <a:lstStyle/>
          <a:p>
            <a:pPr marL="12700">
              <a:lnSpc>
                <a:spcPct val="100000"/>
              </a:lnSpc>
              <a:spcBef>
                <a:spcPts val="95"/>
              </a:spcBef>
            </a:pPr>
            <a:r>
              <a:rPr sz="2200" dirty="0">
                <a:solidFill>
                  <a:srgbClr val="03499E"/>
                </a:solidFill>
                <a:latin typeface="Times New Roman"/>
                <a:cs typeface="Times New Roman"/>
              </a:rPr>
              <a:t>thang</a:t>
            </a:r>
            <a:r>
              <a:rPr sz="2200" spc="-50" dirty="0">
                <a:solidFill>
                  <a:srgbClr val="03499E"/>
                </a:solidFill>
                <a:latin typeface="Times New Roman"/>
                <a:cs typeface="Times New Roman"/>
              </a:rPr>
              <a:t> </a:t>
            </a:r>
            <a:r>
              <a:rPr sz="2200" dirty="0">
                <a:solidFill>
                  <a:srgbClr val="03499E"/>
                </a:solidFill>
                <a:latin typeface="Times New Roman"/>
                <a:cs typeface="Times New Roman"/>
              </a:rPr>
              <a:t>điểm</a:t>
            </a:r>
            <a:r>
              <a:rPr sz="2200" spc="-50" dirty="0">
                <a:solidFill>
                  <a:srgbClr val="03499E"/>
                </a:solidFill>
                <a:latin typeface="Times New Roman"/>
                <a:cs typeface="Times New Roman"/>
              </a:rPr>
              <a:t> </a:t>
            </a:r>
            <a:r>
              <a:rPr sz="2200" dirty="0">
                <a:solidFill>
                  <a:srgbClr val="03499E"/>
                </a:solidFill>
                <a:latin typeface="Times New Roman"/>
                <a:cs typeface="Times New Roman"/>
              </a:rPr>
              <a:t>kỹ</a:t>
            </a:r>
            <a:r>
              <a:rPr sz="2200" spc="-45" dirty="0">
                <a:solidFill>
                  <a:srgbClr val="03499E"/>
                </a:solidFill>
                <a:latin typeface="Times New Roman"/>
                <a:cs typeface="Times New Roman"/>
              </a:rPr>
              <a:t> </a:t>
            </a:r>
            <a:r>
              <a:rPr sz="2200" dirty="0">
                <a:solidFill>
                  <a:srgbClr val="03499E"/>
                </a:solidFill>
                <a:latin typeface="Times New Roman"/>
                <a:cs typeface="Times New Roman"/>
              </a:rPr>
              <a:t>thuật)/Giá</a:t>
            </a:r>
            <a:r>
              <a:rPr sz="2200" spc="-45" dirty="0">
                <a:solidFill>
                  <a:srgbClr val="03499E"/>
                </a:solidFill>
                <a:latin typeface="Times New Roman"/>
                <a:cs typeface="Times New Roman"/>
              </a:rPr>
              <a:t> </a:t>
            </a:r>
            <a:r>
              <a:rPr sz="2200" dirty="0">
                <a:solidFill>
                  <a:srgbClr val="03499E"/>
                </a:solidFill>
                <a:latin typeface="Times New Roman"/>
                <a:cs typeface="Times New Roman"/>
              </a:rPr>
              <a:t>đang</a:t>
            </a:r>
            <a:r>
              <a:rPr sz="2200" spc="-50" dirty="0">
                <a:solidFill>
                  <a:srgbClr val="03499E"/>
                </a:solidFill>
                <a:latin typeface="Times New Roman"/>
                <a:cs typeface="Times New Roman"/>
              </a:rPr>
              <a:t> </a:t>
            </a:r>
            <a:r>
              <a:rPr sz="2200" spc="-25" dirty="0">
                <a:solidFill>
                  <a:srgbClr val="03499E"/>
                </a:solidFill>
                <a:latin typeface="Times New Roman"/>
                <a:cs typeface="Times New Roman"/>
              </a:rPr>
              <a:t>xét</a:t>
            </a:r>
            <a:endParaRPr sz="2200">
              <a:latin typeface="Times New Roman"/>
              <a:cs typeface="Times New Roman"/>
            </a:endParaRPr>
          </a:p>
        </p:txBody>
      </p:sp>
      <p:sp>
        <p:nvSpPr>
          <p:cNvPr id="30" name="object 30"/>
          <p:cNvSpPr txBox="1"/>
          <p:nvPr/>
        </p:nvSpPr>
        <p:spPr>
          <a:xfrm>
            <a:off x="5427090" y="5104638"/>
            <a:ext cx="4822190" cy="939165"/>
          </a:xfrm>
          <a:prstGeom prst="rect">
            <a:avLst/>
          </a:prstGeom>
        </p:spPr>
        <p:txBody>
          <a:bodyPr vert="horz" wrap="square" lIns="0" tIns="12065" rIns="0" bIns="0" rtlCol="0">
            <a:spAutoFit/>
          </a:bodyPr>
          <a:lstStyle/>
          <a:p>
            <a:pPr marL="12700">
              <a:lnSpc>
                <a:spcPts val="2460"/>
              </a:lnSpc>
              <a:spcBef>
                <a:spcPts val="95"/>
              </a:spcBef>
            </a:pPr>
            <a:r>
              <a:rPr sz="2200" b="1" dirty="0">
                <a:solidFill>
                  <a:srgbClr val="03499E"/>
                </a:solidFill>
                <a:latin typeface="Times New Roman"/>
                <a:cs typeface="Times New Roman"/>
              </a:rPr>
              <a:t>Điểm</a:t>
            </a:r>
            <a:r>
              <a:rPr sz="2200" b="1" spc="100" dirty="0">
                <a:solidFill>
                  <a:srgbClr val="03499E"/>
                </a:solidFill>
                <a:latin typeface="Times New Roman"/>
                <a:cs typeface="Times New Roman"/>
              </a:rPr>
              <a:t> </a:t>
            </a:r>
            <a:r>
              <a:rPr sz="2200" b="1" dirty="0">
                <a:solidFill>
                  <a:srgbClr val="03499E"/>
                </a:solidFill>
                <a:latin typeface="Times New Roman"/>
                <a:cs typeface="Times New Roman"/>
              </a:rPr>
              <a:t>tổng</a:t>
            </a:r>
            <a:r>
              <a:rPr sz="2200" b="1" spc="125" dirty="0">
                <a:solidFill>
                  <a:srgbClr val="03499E"/>
                </a:solidFill>
                <a:latin typeface="Times New Roman"/>
                <a:cs typeface="Times New Roman"/>
              </a:rPr>
              <a:t> </a:t>
            </a:r>
            <a:r>
              <a:rPr sz="2200" b="1" dirty="0">
                <a:solidFill>
                  <a:srgbClr val="03499E"/>
                </a:solidFill>
                <a:latin typeface="Times New Roman"/>
                <a:cs typeface="Times New Roman"/>
              </a:rPr>
              <a:t>hợp</a:t>
            </a:r>
            <a:r>
              <a:rPr sz="2200" b="1" spc="110" dirty="0">
                <a:solidFill>
                  <a:srgbClr val="03499E"/>
                </a:solidFill>
                <a:latin typeface="Times New Roman"/>
                <a:cs typeface="Times New Roman"/>
              </a:rPr>
              <a:t> </a:t>
            </a:r>
            <a:r>
              <a:rPr sz="2200" dirty="0">
                <a:solidFill>
                  <a:srgbClr val="03499E"/>
                </a:solidFill>
                <a:latin typeface="Times New Roman"/>
                <a:cs typeface="Times New Roman"/>
              </a:rPr>
              <a:t>=</a:t>
            </a:r>
            <a:r>
              <a:rPr sz="2200" spc="110" dirty="0">
                <a:solidFill>
                  <a:srgbClr val="03499E"/>
                </a:solidFill>
                <a:latin typeface="Times New Roman"/>
                <a:cs typeface="Times New Roman"/>
              </a:rPr>
              <a:t> </a:t>
            </a:r>
            <a:r>
              <a:rPr sz="2200" dirty="0">
                <a:solidFill>
                  <a:srgbClr val="03499E"/>
                </a:solidFill>
                <a:latin typeface="Times New Roman"/>
                <a:cs typeface="Times New Roman"/>
              </a:rPr>
              <a:t>K</a:t>
            </a:r>
            <a:r>
              <a:rPr sz="2200" spc="105" dirty="0">
                <a:solidFill>
                  <a:srgbClr val="03499E"/>
                </a:solidFill>
                <a:latin typeface="Times New Roman"/>
                <a:cs typeface="Times New Roman"/>
              </a:rPr>
              <a:t> </a:t>
            </a:r>
            <a:r>
              <a:rPr sz="2200" dirty="0">
                <a:solidFill>
                  <a:srgbClr val="03499E"/>
                </a:solidFill>
                <a:latin typeface="Times New Roman"/>
                <a:cs typeface="Times New Roman"/>
              </a:rPr>
              <a:t>x</a:t>
            </a:r>
            <a:r>
              <a:rPr sz="2200" spc="120" dirty="0">
                <a:solidFill>
                  <a:srgbClr val="03499E"/>
                </a:solidFill>
                <a:latin typeface="Times New Roman"/>
                <a:cs typeface="Times New Roman"/>
              </a:rPr>
              <a:t> </a:t>
            </a:r>
            <a:r>
              <a:rPr sz="2200" dirty="0">
                <a:solidFill>
                  <a:srgbClr val="03499E"/>
                </a:solidFill>
                <a:latin typeface="Times New Roman"/>
                <a:cs typeface="Times New Roman"/>
              </a:rPr>
              <a:t>Điểm</a:t>
            </a:r>
            <a:r>
              <a:rPr sz="2200" spc="95" dirty="0">
                <a:solidFill>
                  <a:srgbClr val="03499E"/>
                </a:solidFill>
                <a:latin typeface="Times New Roman"/>
                <a:cs typeface="Times New Roman"/>
              </a:rPr>
              <a:t> </a:t>
            </a:r>
            <a:r>
              <a:rPr sz="2200" dirty="0">
                <a:solidFill>
                  <a:srgbClr val="03499E"/>
                </a:solidFill>
                <a:latin typeface="Times New Roman"/>
                <a:cs typeface="Times New Roman"/>
              </a:rPr>
              <a:t>KT</a:t>
            </a:r>
            <a:r>
              <a:rPr sz="2200" spc="114" dirty="0">
                <a:solidFill>
                  <a:srgbClr val="03499E"/>
                </a:solidFill>
                <a:latin typeface="Times New Roman"/>
                <a:cs typeface="Times New Roman"/>
              </a:rPr>
              <a:t> </a:t>
            </a:r>
            <a:r>
              <a:rPr sz="2200" dirty="0">
                <a:solidFill>
                  <a:srgbClr val="03499E"/>
                </a:solidFill>
                <a:latin typeface="Times New Roman"/>
                <a:cs typeface="Times New Roman"/>
              </a:rPr>
              <a:t>đang</a:t>
            </a:r>
            <a:r>
              <a:rPr sz="2200" spc="105" dirty="0">
                <a:solidFill>
                  <a:srgbClr val="03499E"/>
                </a:solidFill>
                <a:latin typeface="Times New Roman"/>
                <a:cs typeface="Times New Roman"/>
              </a:rPr>
              <a:t> </a:t>
            </a:r>
            <a:r>
              <a:rPr sz="2200" spc="-25" dirty="0">
                <a:solidFill>
                  <a:srgbClr val="03499E"/>
                </a:solidFill>
                <a:latin typeface="Times New Roman"/>
                <a:cs typeface="Times New Roman"/>
              </a:rPr>
              <a:t>xét</a:t>
            </a:r>
            <a:endParaRPr sz="2200">
              <a:latin typeface="Times New Roman"/>
              <a:cs typeface="Times New Roman"/>
            </a:endParaRPr>
          </a:p>
          <a:p>
            <a:pPr marL="12700" marR="5080">
              <a:lnSpc>
                <a:spcPts val="2280"/>
              </a:lnSpc>
              <a:spcBef>
                <a:spcPts val="195"/>
              </a:spcBef>
            </a:pPr>
            <a:r>
              <a:rPr sz="2200" dirty="0">
                <a:solidFill>
                  <a:srgbClr val="03499E"/>
                </a:solidFill>
                <a:latin typeface="Times New Roman"/>
                <a:cs typeface="Times New Roman"/>
              </a:rPr>
              <a:t>+</a:t>
            </a:r>
            <a:r>
              <a:rPr sz="2200" spc="160" dirty="0">
                <a:solidFill>
                  <a:srgbClr val="03499E"/>
                </a:solidFill>
                <a:latin typeface="Times New Roman"/>
                <a:cs typeface="Times New Roman"/>
              </a:rPr>
              <a:t> </a:t>
            </a:r>
            <a:r>
              <a:rPr sz="2200" dirty="0">
                <a:solidFill>
                  <a:srgbClr val="03499E"/>
                </a:solidFill>
                <a:latin typeface="Times New Roman"/>
                <a:cs typeface="Times New Roman"/>
              </a:rPr>
              <a:t>G</a:t>
            </a:r>
            <a:r>
              <a:rPr sz="2200" spc="165" dirty="0">
                <a:solidFill>
                  <a:srgbClr val="03499E"/>
                </a:solidFill>
                <a:latin typeface="Times New Roman"/>
                <a:cs typeface="Times New Roman"/>
              </a:rPr>
              <a:t> </a:t>
            </a:r>
            <a:r>
              <a:rPr sz="2200" dirty="0">
                <a:solidFill>
                  <a:srgbClr val="03499E"/>
                </a:solidFill>
                <a:latin typeface="Times New Roman"/>
                <a:cs typeface="Times New Roman"/>
              </a:rPr>
              <a:t>x</a:t>
            </a:r>
            <a:r>
              <a:rPr sz="2200" spc="175" dirty="0">
                <a:solidFill>
                  <a:srgbClr val="03499E"/>
                </a:solidFill>
                <a:latin typeface="Times New Roman"/>
                <a:cs typeface="Times New Roman"/>
              </a:rPr>
              <a:t> </a:t>
            </a:r>
            <a:r>
              <a:rPr sz="2200" dirty="0">
                <a:solidFill>
                  <a:srgbClr val="03499E"/>
                </a:solidFill>
                <a:latin typeface="Times New Roman"/>
                <a:cs typeface="Times New Roman"/>
              </a:rPr>
              <a:t>Điểm</a:t>
            </a:r>
            <a:r>
              <a:rPr sz="2200" spc="155" dirty="0">
                <a:solidFill>
                  <a:srgbClr val="03499E"/>
                </a:solidFill>
                <a:latin typeface="Times New Roman"/>
                <a:cs typeface="Times New Roman"/>
              </a:rPr>
              <a:t> </a:t>
            </a:r>
            <a:r>
              <a:rPr sz="2200" dirty="0">
                <a:solidFill>
                  <a:srgbClr val="03499E"/>
                </a:solidFill>
                <a:latin typeface="Times New Roman"/>
                <a:cs typeface="Times New Roman"/>
              </a:rPr>
              <a:t>giá</a:t>
            </a:r>
            <a:r>
              <a:rPr sz="2200" spc="165" dirty="0">
                <a:solidFill>
                  <a:srgbClr val="03499E"/>
                </a:solidFill>
                <a:latin typeface="Times New Roman"/>
                <a:cs typeface="Times New Roman"/>
              </a:rPr>
              <a:t> </a:t>
            </a:r>
            <a:r>
              <a:rPr sz="2200" dirty="0">
                <a:solidFill>
                  <a:srgbClr val="03499E"/>
                </a:solidFill>
                <a:latin typeface="Times New Roman"/>
                <a:cs typeface="Times New Roman"/>
              </a:rPr>
              <a:t>đang</a:t>
            </a:r>
            <a:r>
              <a:rPr sz="2200" spc="165" dirty="0">
                <a:solidFill>
                  <a:srgbClr val="03499E"/>
                </a:solidFill>
                <a:latin typeface="Times New Roman"/>
                <a:cs typeface="Times New Roman"/>
              </a:rPr>
              <a:t> </a:t>
            </a:r>
            <a:r>
              <a:rPr sz="2200" dirty="0">
                <a:solidFill>
                  <a:srgbClr val="03499E"/>
                </a:solidFill>
                <a:latin typeface="Times New Roman"/>
                <a:cs typeface="Times New Roman"/>
              </a:rPr>
              <a:t>xét</a:t>
            </a:r>
            <a:r>
              <a:rPr sz="2200" spc="160" dirty="0">
                <a:solidFill>
                  <a:srgbClr val="03499E"/>
                </a:solidFill>
                <a:latin typeface="Times New Roman"/>
                <a:cs typeface="Times New Roman"/>
              </a:rPr>
              <a:t> </a:t>
            </a:r>
            <a:r>
              <a:rPr sz="2200" dirty="0">
                <a:solidFill>
                  <a:srgbClr val="03499E"/>
                </a:solidFill>
                <a:latin typeface="Times New Roman"/>
                <a:cs typeface="Times New Roman"/>
              </a:rPr>
              <a:t>(K:</a:t>
            </a:r>
            <a:r>
              <a:rPr sz="2200" spc="165" dirty="0">
                <a:solidFill>
                  <a:srgbClr val="03499E"/>
                </a:solidFill>
                <a:latin typeface="Times New Roman"/>
                <a:cs typeface="Times New Roman"/>
              </a:rPr>
              <a:t> </a:t>
            </a:r>
            <a:r>
              <a:rPr sz="2200" spc="-10" dirty="0">
                <a:solidFill>
                  <a:srgbClr val="03499E"/>
                </a:solidFill>
                <a:latin typeface="Times New Roman"/>
                <a:cs typeface="Times New Roman"/>
              </a:rPr>
              <a:t>70-</a:t>
            </a:r>
            <a:r>
              <a:rPr sz="2200" dirty="0">
                <a:solidFill>
                  <a:srgbClr val="03499E"/>
                </a:solidFill>
                <a:latin typeface="Times New Roman"/>
                <a:cs typeface="Times New Roman"/>
              </a:rPr>
              <a:t>80%,</a:t>
            </a:r>
            <a:r>
              <a:rPr sz="2200" spc="160" dirty="0">
                <a:solidFill>
                  <a:srgbClr val="03499E"/>
                </a:solidFill>
                <a:latin typeface="Times New Roman"/>
                <a:cs typeface="Times New Roman"/>
              </a:rPr>
              <a:t> </a:t>
            </a:r>
            <a:r>
              <a:rPr sz="2200" spc="-25" dirty="0">
                <a:solidFill>
                  <a:srgbClr val="03499E"/>
                </a:solidFill>
                <a:latin typeface="Times New Roman"/>
                <a:cs typeface="Times New Roman"/>
              </a:rPr>
              <a:t>G: </a:t>
            </a:r>
            <a:r>
              <a:rPr sz="2200" spc="-10" dirty="0">
                <a:solidFill>
                  <a:srgbClr val="03499E"/>
                </a:solidFill>
                <a:latin typeface="Times New Roman"/>
                <a:cs typeface="Times New Roman"/>
              </a:rPr>
              <a:t>20-</a:t>
            </a:r>
            <a:r>
              <a:rPr sz="2200" spc="-20" dirty="0">
                <a:solidFill>
                  <a:srgbClr val="03499E"/>
                </a:solidFill>
                <a:latin typeface="Times New Roman"/>
                <a:cs typeface="Times New Roman"/>
              </a:rPr>
              <a:t>30%)</a:t>
            </a:r>
            <a:endParaRPr sz="2200">
              <a:latin typeface="Times New Roman"/>
              <a:cs typeface="Times New Roman"/>
            </a:endParaRPr>
          </a:p>
        </p:txBody>
      </p:sp>
      <p:grpSp>
        <p:nvGrpSpPr>
          <p:cNvPr id="31" name="object 31"/>
          <p:cNvGrpSpPr/>
          <p:nvPr/>
        </p:nvGrpSpPr>
        <p:grpSpPr>
          <a:xfrm>
            <a:off x="8456294" y="2838704"/>
            <a:ext cx="3256915" cy="942975"/>
            <a:chOff x="8456294" y="2838704"/>
            <a:chExt cx="3256915" cy="942975"/>
          </a:xfrm>
        </p:grpSpPr>
        <p:sp>
          <p:nvSpPr>
            <p:cNvPr id="32" name="object 32"/>
            <p:cNvSpPr/>
            <p:nvPr/>
          </p:nvSpPr>
          <p:spPr>
            <a:xfrm>
              <a:off x="8468994" y="2851404"/>
              <a:ext cx="3231515" cy="917575"/>
            </a:xfrm>
            <a:custGeom>
              <a:avLst/>
              <a:gdLst/>
              <a:ahLst/>
              <a:cxnLst/>
              <a:rect l="l" t="t" r="r" b="b"/>
              <a:pathLst>
                <a:path w="3231515" h="917575">
                  <a:moveTo>
                    <a:pt x="3231133" y="0"/>
                  </a:moveTo>
                  <a:lnTo>
                    <a:pt x="0" y="0"/>
                  </a:lnTo>
                  <a:lnTo>
                    <a:pt x="0" y="917575"/>
                  </a:lnTo>
                  <a:lnTo>
                    <a:pt x="3231133" y="917575"/>
                  </a:lnTo>
                  <a:lnTo>
                    <a:pt x="3231133" y="0"/>
                  </a:lnTo>
                  <a:close/>
                </a:path>
              </a:pathLst>
            </a:custGeom>
            <a:solidFill>
              <a:srgbClr val="E9E1D5"/>
            </a:solidFill>
          </p:spPr>
          <p:txBody>
            <a:bodyPr wrap="square" lIns="0" tIns="0" rIns="0" bIns="0" rtlCol="0"/>
            <a:lstStyle/>
            <a:p>
              <a:endParaRPr/>
            </a:p>
          </p:txBody>
        </p:sp>
        <p:sp>
          <p:nvSpPr>
            <p:cNvPr id="33" name="object 33"/>
            <p:cNvSpPr/>
            <p:nvPr/>
          </p:nvSpPr>
          <p:spPr>
            <a:xfrm>
              <a:off x="8468994" y="2851404"/>
              <a:ext cx="3231515" cy="917575"/>
            </a:xfrm>
            <a:custGeom>
              <a:avLst/>
              <a:gdLst/>
              <a:ahLst/>
              <a:cxnLst/>
              <a:rect l="l" t="t" r="r" b="b"/>
              <a:pathLst>
                <a:path w="3231515" h="917575">
                  <a:moveTo>
                    <a:pt x="0" y="917575"/>
                  </a:moveTo>
                  <a:lnTo>
                    <a:pt x="3231133" y="917575"/>
                  </a:lnTo>
                  <a:lnTo>
                    <a:pt x="3231133" y="0"/>
                  </a:lnTo>
                  <a:lnTo>
                    <a:pt x="0" y="0"/>
                  </a:lnTo>
                  <a:lnTo>
                    <a:pt x="0" y="917575"/>
                  </a:lnTo>
                  <a:close/>
                </a:path>
              </a:pathLst>
            </a:custGeom>
            <a:ln w="25400">
              <a:solidFill>
                <a:srgbClr val="24548F"/>
              </a:solidFill>
            </a:ln>
          </p:spPr>
          <p:txBody>
            <a:bodyPr wrap="square" lIns="0" tIns="0" rIns="0" bIns="0" rtlCol="0"/>
            <a:lstStyle/>
            <a:p>
              <a:endParaRPr/>
            </a:p>
          </p:txBody>
        </p:sp>
      </p:grpSp>
      <p:sp>
        <p:nvSpPr>
          <p:cNvPr id="34" name="object 34"/>
          <p:cNvSpPr txBox="1"/>
          <p:nvPr/>
        </p:nvSpPr>
        <p:spPr>
          <a:xfrm>
            <a:off x="8998711" y="3103244"/>
            <a:ext cx="2171065" cy="360680"/>
          </a:xfrm>
          <a:prstGeom prst="rect">
            <a:avLst/>
          </a:prstGeom>
        </p:spPr>
        <p:txBody>
          <a:bodyPr vert="horz" wrap="square" lIns="0" tIns="12065" rIns="0" bIns="0" rtlCol="0">
            <a:spAutoFit/>
          </a:bodyPr>
          <a:lstStyle/>
          <a:p>
            <a:pPr marL="12700">
              <a:lnSpc>
                <a:spcPct val="100000"/>
              </a:lnSpc>
              <a:spcBef>
                <a:spcPts val="95"/>
              </a:spcBef>
            </a:pPr>
            <a:r>
              <a:rPr sz="2200" b="1" dirty="0">
                <a:solidFill>
                  <a:srgbClr val="03499E"/>
                </a:solidFill>
                <a:latin typeface="Times New Roman"/>
                <a:cs typeface="Times New Roman"/>
              </a:rPr>
              <a:t>Dựa</a:t>
            </a:r>
            <a:r>
              <a:rPr sz="2200" b="1" spc="-40" dirty="0">
                <a:solidFill>
                  <a:srgbClr val="03499E"/>
                </a:solidFill>
                <a:latin typeface="Times New Roman"/>
                <a:cs typeface="Times New Roman"/>
              </a:rPr>
              <a:t> </a:t>
            </a:r>
            <a:r>
              <a:rPr sz="2200" b="1" dirty="0">
                <a:solidFill>
                  <a:srgbClr val="03499E"/>
                </a:solidFill>
                <a:latin typeface="Times New Roman"/>
                <a:cs typeface="Times New Roman"/>
              </a:rPr>
              <a:t>trên</a:t>
            </a:r>
            <a:r>
              <a:rPr sz="2200" b="1" spc="-45" dirty="0">
                <a:solidFill>
                  <a:srgbClr val="03499E"/>
                </a:solidFill>
                <a:latin typeface="Times New Roman"/>
                <a:cs typeface="Times New Roman"/>
              </a:rPr>
              <a:t> </a:t>
            </a:r>
            <a:r>
              <a:rPr sz="2200" b="1" dirty="0">
                <a:solidFill>
                  <a:srgbClr val="03499E"/>
                </a:solidFill>
                <a:latin typeface="Times New Roman"/>
                <a:cs typeface="Times New Roman"/>
              </a:rPr>
              <a:t>kỹ</a:t>
            </a:r>
            <a:r>
              <a:rPr sz="2200" b="1" spc="-35" dirty="0">
                <a:solidFill>
                  <a:srgbClr val="03499E"/>
                </a:solidFill>
                <a:latin typeface="Times New Roman"/>
                <a:cs typeface="Times New Roman"/>
              </a:rPr>
              <a:t> </a:t>
            </a:r>
            <a:r>
              <a:rPr sz="2200" b="1" spc="-10" dirty="0">
                <a:solidFill>
                  <a:srgbClr val="03499E"/>
                </a:solidFill>
                <a:latin typeface="Times New Roman"/>
                <a:cs typeface="Times New Roman"/>
              </a:rPr>
              <a:t>thuật</a:t>
            </a:r>
            <a:endParaRPr sz="2200">
              <a:latin typeface="Times New Roman"/>
              <a:cs typeface="Times New Roman"/>
            </a:endParaRPr>
          </a:p>
        </p:txBody>
      </p:sp>
      <p:sp>
        <p:nvSpPr>
          <p:cNvPr id="35" name="object 35"/>
          <p:cNvSpPr txBox="1">
            <a:spLocks noGrp="1"/>
          </p:cNvSpPr>
          <p:nvPr>
            <p:ph type="title"/>
          </p:nvPr>
        </p:nvSpPr>
        <p:spPr>
          <a:xfrm>
            <a:off x="1312544" y="158877"/>
            <a:ext cx="9566910" cy="391160"/>
          </a:xfrm>
          <a:prstGeom prst="rect">
            <a:avLst/>
          </a:prstGeom>
        </p:spPr>
        <p:txBody>
          <a:bodyPr vert="horz" wrap="square" lIns="0" tIns="12700" rIns="0" bIns="0" rtlCol="0">
            <a:spAutoFit/>
          </a:bodyPr>
          <a:lstStyle/>
          <a:p>
            <a:pPr marL="12700">
              <a:lnSpc>
                <a:spcPct val="100000"/>
              </a:lnSpc>
              <a:spcBef>
                <a:spcPts val="100"/>
              </a:spcBef>
            </a:pPr>
            <a:r>
              <a:rPr dirty="0"/>
              <a:t>Quy</a:t>
            </a:r>
            <a:r>
              <a:rPr spc="-45" dirty="0"/>
              <a:t> </a:t>
            </a:r>
            <a:r>
              <a:rPr dirty="0"/>
              <a:t>trình:</a:t>
            </a:r>
            <a:r>
              <a:rPr spc="-50" dirty="0"/>
              <a:t> </a:t>
            </a:r>
            <a:r>
              <a:rPr dirty="0"/>
              <a:t>GÓI</a:t>
            </a:r>
            <a:r>
              <a:rPr spc="-100" dirty="0"/>
              <a:t> </a:t>
            </a:r>
            <a:r>
              <a:rPr dirty="0"/>
              <a:t>THẦU</a:t>
            </a:r>
            <a:r>
              <a:rPr spc="-45" dirty="0"/>
              <a:t> </a:t>
            </a:r>
            <a:r>
              <a:rPr dirty="0"/>
              <a:t>DỊCH</a:t>
            </a:r>
            <a:r>
              <a:rPr spc="-75" dirty="0"/>
              <a:t> </a:t>
            </a:r>
            <a:r>
              <a:rPr dirty="0"/>
              <a:t>VỤ</a:t>
            </a:r>
            <a:r>
              <a:rPr spc="-75" dirty="0"/>
              <a:t> </a:t>
            </a:r>
            <a:r>
              <a:rPr dirty="0"/>
              <a:t>TƯ</a:t>
            </a:r>
            <a:r>
              <a:rPr spc="-80" dirty="0"/>
              <a:t> </a:t>
            </a:r>
            <a:r>
              <a:rPr dirty="0"/>
              <a:t>VẤN</a:t>
            </a:r>
            <a:r>
              <a:rPr spc="-20" dirty="0"/>
              <a:t> </a:t>
            </a:r>
            <a:r>
              <a:rPr dirty="0"/>
              <a:t>-</a:t>
            </a:r>
            <a:r>
              <a:rPr spc="-40" dirty="0"/>
              <a:t> </a:t>
            </a:r>
            <a:r>
              <a:rPr dirty="0"/>
              <a:t>NHÀ</a:t>
            </a:r>
            <a:r>
              <a:rPr spc="-85" dirty="0"/>
              <a:t> </a:t>
            </a:r>
            <a:r>
              <a:rPr dirty="0"/>
              <a:t>THẦU</a:t>
            </a:r>
            <a:r>
              <a:rPr spc="-45" dirty="0"/>
              <a:t> </a:t>
            </a:r>
            <a:r>
              <a:rPr dirty="0"/>
              <a:t>LÀ</a:t>
            </a:r>
            <a:r>
              <a:rPr spc="-75" dirty="0"/>
              <a:t> </a:t>
            </a:r>
            <a:r>
              <a:rPr dirty="0"/>
              <a:t>TỔ</a:t>
            </a:r>
            <a:r>
              <a:rPr spc="-55" dirty="0"/>
              <a:t> </a:t>
            </a:r>
            <a:r>
              <a:rPr spc="-20" dirty="0"/>
              <a:t>CHỨC</a:t>
            </a:r>
          </a:p>
        </p:txBody>
      </p:sp>
      <p:sp>
        <p:nvSpPr>
          <p:cNvPr id="36" name="Slide Number Placeholder 35">
            <a:extLst>
              <a:ext uri="{FF2B5EF4-FFF2-40B4-BE49-F238E27FC236}">
                <a16:creationId xmlns:a16="http://schemas.microsoft.com/office/drawing/2014/main" id="{892FCC25-36C7-8265-9D56-613C0897B0D6}"/>
              </a:ext>
            </a:extLst>
          </p:cNvPr>
          <p:cNvSpPr>
            <a:spLocks noGrp="1"/>
          </p:cNvSpPr>
          <p:nvPr>
            <p:ph type="sldNum" sz="quarter" idx="7"/>
          </p:nvPr>
        </p:nvSpPr>
        <p:spPr/>
        <p:txBody>
          <a:bodyPr/>
          <a:lstStyle/>
          <a:p>
            <a:pPr marL="4939665">
              <a:lnSpc>
                <a:spcPts val="1655"/>
              </a:lnSpc>
            </a:pPr>
            <a:fld id="{81D60167-4931-47E6-BA6A-407CBD079E47}" type="slidenum">
              <a:rPr lang="en-US" spc="-25" smtClean="0"/>
              <a:t>120</a:t>
            </a:fld>
            <a:endParaRPr lang="en-US" spc="-25" dirty="0"/>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438775" y="3173222"/>
            <a:ext cx="485140" cy="2619375"/>
          </a:xfrm>
          <a:custGeom>
            <a:avLst/>
            <a:gdLst/>
            <a:ahLst/>
            <a:cxnLst/>
            <a:rect l="l" t="t" r="r" b="b"/>
            <a:pathLst>
              <a:path w="485139" h="2619375">
                <a:moveTo>
                  <a:pt x="0" y="0"/>
                </a:moveTo>
                <a:lnTo>
                  <a:pt x="0" y="2618968"/>
                </a:lnTo>
                <a:lnTo>
                  <a:pt x="484632" y="2618968"/>
                </a:lnTo>
              </a:path>
              <a:path w="485139" h="2619375">
                <a:moveTo>
                  <a:pt x="0" y="0"/>
                </a:moveTo>
                <a:lnTo>
                  <a:pt x="0" y="1122298"/>
                </a:lnTo>
                <a:lnTo>
                  <a:pt x="484632" y="1122298"/>
                </a:lnTo>
              </a:path>
            </a:pathLst>
          </a:custGeom>
          <a:ln w="25400">
            <a:solidFill>
              <a:srgbClr val="24548F"/>
            </a:solidFill>
          </a:ln>
        </p:spPr>
        <p:txBody>
          <a:bodyPr wrap="square" lIns="0" tIns="0" rIns="0" bIns="0" rtlCol="0"/>
          <a:lstStyle/>
          <a:p>
            <a:endParaRPr/>
          </a:p>
        </p:txBody>
      </p:sp>
      <p:sp>
        <p:nvSpPr>
          <p:cNvPr id="3" name="object 3"/>
          <p:cNvSpPr/>
          <p:nvPr/>
        </p:nvSpPr>
        <p:spPr>
          <a:xfrm>
            <a:off x="4607686" y="1594738"/>
            <a:ext cx="2124075" cy="394335"/>
          </a:xfrm>
          <a:custGeom>
            <a:avLst/>
            <a:gdLst/>
            <a:ahLst/>
            <a:cxnLst/>
            <a:rect l="l" t="t" r="r" b="b"/>
            <a:pathLst>
              <a:path w="2124075" h="394335">
                <a:moveTo>
                  <a:pt x="0" y="0"/>
                </a:moveTo>
                <a:lnTo>
                  <a:pt x="0" y="196976"/>
                </a:lnTo>
                <a:lnTo>
                  <a:pt x="2123566" y="196976"/>
                </a:lnTo>
                <a:lnTo>
                  <a:pt x="2123566" y="393953"/>
                </a:lnTo>
              </a:path>
            </a:pathLst>
          </a:custGeom>
          <a:ln w="25400">
            <a:solidFill>
              <a:srgbClr val="1F497C"/>
            </a:solidFill>
          </a:ln>
        </p:spPr>
        <p:txBody>
          <a:bodyPr wrap="square" lIns="0" tIns="0" rIns="0" bIns="0" rtlCol="0"/>
          <a:lstStyle/>
          <a:p>
            <a:endParaRPr/>
          </a:p>
        </p:txBody>
      </p:sp>
      <p:sp>
        <p:nvSpPr>
          <p:cNvPr id="4" name="object 4"/>
          <p:cNvSpPr/>
          <p:nvPr/>
        </p:nvSpPr>
        <p:spPr>
          <a:xfrm>
            <a:off x="1253566" y="3173222"/>
            <a:ext cx="578485" cy="895985"/>
          </a:xfrm>
          <a:custGeom>
            <a:avLst/>
            <a:gdLst/>
            <a:ahLst/>
            <a:cxnLst/>
            <a:rect l="l" t="t" r="r" b="b"/>
            <a:pathLst>
              <a:path w="578485" h="895985">
                <a:moveTo>
                  <a:pt x="0" y="0"/>
                </a:moveTo>
                <a:lnTo>
                  <a:pt x="0" y="895476"/>
                </a:lnTo>
                <a:lnTo>
                  <a:pt x="578027" y="895476"/>
                </a:lnTo>
              </a:path>
            </a:pathLst>
          </a:custGeom>
          <a:ln w="25400">
            <a:solidFill>
              <a:srgbClr val="24548F"/>
            </a:solidFill>
          </a:ln>
        </p:spPr>
        <p:txBody>
          <a:bodyPr wrap="square" lIns="0" tIns="0" rIns="0" bIns="0" rtlCol="0"/>
          <a:lstStyle/>
          <a:p>
            <a:endParaRPr/>
          </a:p>
        </p:txBody>
      </p:sp>
      <p:grpSp>
        <p:nvGrpSpPr>
          <p:cNvPr id="5" name="object 5"/>
          <p:cNvGrpSpPr/>
          <p:nvPr/>
        </p:nvGrpSpPr>
        <p:grpSpPr>
          <a:xfrm>
            <a:off x="2782189" y="1027175"/>
            <a:ext cx="3164840" cy="974725"/>
            <a:chOff x="2782189" y="1027175"/>
            <a:chExt cx="3164840" cy="974725"/>
          </a:xfrm>
        </p:grpSpPr>
        <p:sp>
          <p:nvSpPr>
            <p:cNvPr id="6" name="object 6"/>
            <p:cNvSpPr/>
            <p:nvPr/>
          </p:nvSpPr>
          <p:spPr>
            <a:xfrm>
              <a:off x="2794889" y="1594738"/>
              <a:ext cx="1812925" cy="394335"/>
            </a:xfrm>
            <a:custGeom>
              <a:avLst/>
              <a:gdLst/>
              <a:ahLst/>
              <a:cxnLst/>
              <a:rect l="l" t="t" r="r" b="b"/>
              <a:pathLst>
                <a:path w="1812925" h="394335">
                  <a:moveTo>
                    <a:pt x="1812798" y="0"/>
                  </a:moveTo>
                  <a:lnTo>
                    <a:pt x="1812798" y="196976"/>
                  </a:lnTo>
                  <a:lnTo>
                    <a:pt x="0" y="196976"/>
                  </a:lnTo>
                  <a:lnTo>
                    <a:pt x="0" y="393953"/>
                  </a:lnTo>
                </a:path>
              </a:pathLst>
            </a:custGeom>
            <a:ln w="25400">
              <a:solidFill>
                <a:srgbClr val="1F497C"/>
              </a:solidFill>
            </a:ln>
          </p:spPr>
          <p:txBody>
            <a:bodyPr wrap="square" lIns="0" tIns="0" rIns="0" bIns="0" rtlCol="0"/>
            <a:lstStyle/>
            <a:p>
              <a:endParaRPr/>
            </a:p>
          </p:txBody>
        </p:sp>
        <p:pic>
          <p:nvPicPr>
            <p:cNvPr id="7" name="object 7"/>
            <p:cNvPicPr/>
            <p:nvPr/>
          </p:nvPicPr>
          <p:blipFill>
            <a:blip r:embed="rId2" cstate="print"/>
            <a:stretch>
              <a:fillRect/>
            </a:stretch>
          </p:blipFill>
          <p:spPr>
            <a:xfrm>
              <a:off x="3262884" y="1027175"/>
              <a:ext cx="2683764" cy="644651"/>
            </a:xfrm>
            <a:prstGeom prst="rect">
              <a:avLst/>
            </a:prstGeom>
          </p:spPr>
        </p:pic>
        <p:pic>
          <p:nvPicPr>
            <p:cNvPr id="8" name="object 8"/>
            <p:cNvPicPr/>
            <p:nvPr/>
          </p:nvPicPr>
          <p:blipFill>
            <a:blip r:embed="rId3" cstate="print"/>
            <a:stretch>
              <a:fillRect/>
            </a:stretch>
          </p:blipFill>
          <p:spPr>
            <a:xfrm>
              <a:off x="3322320" y="1051559"/>
              <a:ext cx="2563368" cy="644651"/>
            </a:xfrm>
            <a:prstGeom prst="rect">
              <a:avLst/>
            </a:prstGeom>
          </p:spPr>
        </p:pic>
        <p:sp>
          <p:nvSpPr>
            <p:cNvPr id="9" name="object 9"/>
            <p:cNvSpPr/>
            <p:nvPr/>
          </p:nvSpPr>
          <p:spPr>
            <a:xfrm>
              <a:off x="3324987" y="1068577"/>
              <a:ext cx="2565400" cy="526415"/>
            </a:xfrm>
            <a:custGeom>
              <a:avLst/>
              <a:gdLst/>
              <a:ahLst/>
              <a:cxnLst/>
              <a:rect l="l" t="t" r="r" b="b"/>
              <a:pathLst>
                <a:path w="2565400" h="526415">
                  <a:moveTo>
                    <a:pt x="2565145" y="0"/>
                  </a:moveTo>
                  <a:lnTo>
                    <a:pt x="0" y="0"/>
                  </a:lnTo>
                  <a:lnTo>
                    <a:pt x="0" y="526161"/>
                  </a:lnTo>
                  <a:lnTo>
                    <a:pt x="2565145" y="526161"/>
                  </a:lnTo>
                  <a:lnTo>
                    <a:pt x="2565145" y="0"/>
                  </a:lnTo>
                  <a:close/>
                </a:path>
              </a:pathLst>
            </a:custGeom>
            <a:solidFill>
              <a:srgbClr val="03499E"/>
            </a:solidFill>
          </p:spPr>
          <p:txBody>
            <a:bodyPr wrap="square" lIns="0" tIns="0" rIns="0" bIns="0" rtlCol="0"/>
            <a:lstStyle/>
            <a:p>
              <a:endParaRPr/>
            </a:p>
          </p:txBody>
        </p:sp>
        <p:sp>
          <p:nvSpPr>
            <p:cNvPr id="10" name="object 10"/>
            <p:cNvSpPr/>
            <p:nvPr/>
          </p:nvSpPr>
          <p:spPr>
            <a:xfrm>
              <a:off x="3324987" y="1068577"/>
              <a:ext cx="2565400" cy="526415"/>
            </a:xfrm>
            <a:custGeom>
              <a:avLst/>
              <a:gdLst/>
              <a:ahLst/>
              <a:cxnLst/>
              <a:rect l="l" t="t" r="r" b="b"/>
              <a:pathLst>
                <a:path w="2565400" h="526415">
                  <a:moveTo>
                    <a:pt x="0" y="526161"/>
                  </a:moveTo>
                  <a:lnTo>
                    <a:pt x="2565145" y="526161"/>
                  </a:lnTo>
                  <a:lnTo>
                    <a:pt x="2565145" y="0"/>
                  </a:lnTo>
                  <a:lnTo>
                    <a:pt x="0" y="0"/>
                  </a:lnTo>
                  <a:lnTo>
                    <a:pt x="0" y="526161"/>
                  </a:lnTo>
                  <a:close/>
                </a:path>
              </a:pathLst>
            </a:custGeom>
            <a:ln w="38100">
              <a:solidFill>
                <a:srgbClr val="E9E1D5"/>
              </a:solidFill>
            </a:ln>
          </p:spPr>
          <p:txBody>
            <a:bodyPr wrap="square" lIns="0" tIns="0" rIns="0" bIns="0" rtlCol="0"/>
            <a:lstStyle/>
            <a:p>
              <a:endParaRPr/>
            </a:p>
          </p:txBody>
        </p:sp>
      </p:grpSp>
      <p:sp>
        <p:nvSpPr>
          <p:cNvPr id="11" name="object 11"/>
          <p:cNvSpPr txBox="1"/>
          <p:nvPr/>
        </p:nvSpPr>
        <p:spPr>
          <a:xfrm>
            <a:off x="3514090" y="1124458"/>
            <a:ext cx="2186940" cy="360680"/>
          </a:xfrm>
          <a:prstGeom prst="rect">
            <a:avLst/>
          </a:prstGeom>
        </p:spPr>
        <p:txBody>
          <a:bodyPr vert="horz" wrap="square" lIns="0" tIns="12065" rIns="0" bIns="0" rtlCol="0">
            <a:spAutoFit/>
          </a:bodyPr>
          <a:lstStyle/>
          <a:p>
            <a:pPr marL="12700">
              <a:lnSpc>
                <a:spcPct val="100000"/>
              </a:lnSpc>
              <a:spcBef>
                <a:spcPts val="95"/>
              </a:spcBef>
            </a:pPr>
            <a:r>
              <a:rPr sz="2200" b="1" dirty="0">
                <a:solidFill>
                  <a:srgbClr val="E9E1D5"/>
                </a:solidFill>
                <a:latin typeface="Times New Roman"/>
                <a:cs typeface="Times New Roman"/>
              </a:rPr>
              <a:t>TỔ</a:t>
            </a:r>
            <a:r>
              <a:rPr sz="2200" b="1" spc="-55" dirty="0">
                <a:solidFill>
                  <a:srgbClr val="E9E1D5"/>
                </a:solidFill>
                <a:latin typeface="Times New Roman"/>
                <a:cs typeface="Times New Roman"/>
              </a:rPr>
              <a:t> </a:t>
            </a:r>
            <a:r>
              <a:rPr sz="2200" b="1" dirty="0">
                <a:solidFill>
                  <a:srgbClr val="E9E1D5"/>
                </a:solidFill>
                <a:latin typeface="Times New Roman"/>
                <a:cs typeface="Times New Roman"/>
              </a:rPr>
              <a:t>CHỨC</a:t>
            </a:r>
            <a:r>
              <a:rPr sz="2200" b="1" spc="-50" dirty="0">
                <a:solidFill>
                  <a:srgbClr val="E9E1D5"/>
                </a:solidFill>
                <a:latin typeface="Times New Roman"/>
                <a:cs typeface="Times New Roman"/>
              </a:rPr>
              <a:t> </a:t>
            </a:r>
            <a:r>
              <a:rPr sz="2200" b="1" spc="-20" dirty="0">
                <a:solidFill>
                  <a:srgbClr val="E9E1D5"/>
                </a:solidFill>
                <a:latin typeface="Times New Roman"/>
                <a:cs typeface="Times New Roman"/>
              </a:rPr>
              <a:t>LCNT</a:t>
            </a:r>
            <a:endParaRPr sz="2200">
              <a:latin typeface="Times New Roman"/>
              <a:cs typeface="Times New Roman"/>
            </a:endParaRPr>
          </a:p>
        </p:txBody>
      </p:sp>
      <p:grpSp>
        <p:nvGrpSpPr>
          <p:cNvPr id="12" name="object 12"/>
          <p:cNvGrpSpPr/>
          <p:nvPr/>
        </p:nvGrpSpPr>
        <p:grpSpPr>
          <a:xfrm>
            <a:off x="855522" y="1976005"/>
            <a:ext cx="3879215" cy="1210310"/>
            <a:chOff x="855522" y="1976005"/>
            <a:chExt cx="3879215" cy="1210310"/>
          </a:xfrm>
        </p:grpSpPr>
        <p:sp>
          <p:nvSpPr>
            <p:cNvPr id="13" name="object 13"/>
            <p:cNvSpPr/>
            <p:nvPr/>
          </p:nvSpPr>
          <p:spPr>
            <a:xfrm>
              <a:off x="868222" y="1988705"/>
              <a:ext cx="3853815" cy="1184910"/>
            </a:xfrm>
            <a:custGeom>
              <a:avLst/>
              <a:gdLst/>
              <a:ahLst/>
              <a:cxnLst/>
              <a:rect l="l" t="t" r="r" b="b"/>
              <a:pathLst>
                <a:path w="3853815" h="1184910">
                  <a:moveTo>
                    <a:pt x="3853306" y="0"/>
                  </a:moveTo>
                  <a:lnTo>
                    <a:pt x="0" y="0"/>
                  </a:lnTo>
                  <a:lnTo>
                    <a:pt x="0" y="1184516"/>
                  </a:lnTo>
                  <a:lnTo>
                    <a:pt x="3853306" y="1184516"/>
                  </a:lnTo>
                  <a:lnTo>
                    <a:pt x="3853306" y="0"/>
                  </a:lnTo>
                  <a:close/>
                </a:path>
              </a:pathLst>
            </a:custGeom>
            <a:solidFill>
              <a:srgbClr val="E9E1D5"/>
            </a:solidFill>
          </p:spPr>
          <p:txBody>
            <a:bodyPr wrap="square" lIns="0" tIns="0" rIns="0" bIns="0" rtlCol="0"/>
            <a:lstStyle/>
            <a:p>
              <a:endParaRPr/>
            </a:p>
          </p:txBody>
        </p:sp>
        <p:sp>
          <p:nvSpPr>
            <p:cNvPr id="14" name="object 14"/>
            <p:cNvSpPr/>
            <p:nvPr/>
          </p:nvSpPr>
          <p:spPr>
            <a:xfrm>
              <a:off x="868222" y="1988705"/>
              <a:ext cx="3853815" cy="1184910"/>
            </a:xfrm>
            <a:custGeom>
              <a:avLst/>
              <a:gdLst/>
              <a:ahLst/>
              <a:cxnLst/>
              <a:rect l="l" t="t" r="r" b="b"/>
              <a:pathLst>
                <a:path w="3853815" h="1184910">
                  <a:moveTo>
                    <a:pt x="0" y="1184516"/>
                  </a:moveTo>
                  <a:lnTo>
                    <a:pt x="3853306" y="1184516"/>
                  </a:lnTo>
                  <a:lnTo>
                    <a:pt x="3853306" y="0"/>
                  </a:lnTo>
                  <a:lnTo>
                    <a:pt x="0" y="0"/>
                  </a:lnTo>
                  <a:lnTo>
                    <a:pt x="0" y="1184516"/>
                  </a:lnTo>
                  <a:close/>
                </a:path>
              </a:pathLst>
            </a:custGeom>
            <a:ln w="25400">
              <a:solidFill>
                <a:srgbClr val="24548F"/>
              </a:solidFill>
            </a:ln>
          </p:spPr>
          <p:txBody>
            <a:bodyPr wrap="square" lIns="0" tIns="0" rIns="0" bIns="0" rtlCol="0"/>
            <a:lstStyle/>
            <a:p>
              <a:endParaRPr/>
            </a:p>
          </p:txBody>
        </p:sp>
      </p:grpSp>
      <p:sp>
        <p:nvSpPr>
          <p:cNvPr id="15" name="object 15"/>
          <p:cNvSpPr txBox="1"/>
          <p:nvPr/>
        </p:nvSpPr>
        <p:spPr>
          <a:xfrm>
            <a:off x="900175" y="1940179"/>
            <a:ext cx="3790950" cy="1227455"/>
          </a:xfrm>
          <a:prstGeom prst="rect">
            <a:avLst/>
          </a:prstGeom>
        </p:spPr>
        <p:txBody>
          <a:bodyPr vert="horz" wrap="square" lIns="0" tIns="58419" rIns="0" bIns="0" rtlCol="0">
            <a:spAutoFit/>
          </a:bodyPr>
          <a:lstStyle/>
          <a:p>
            <a:pPr marL="12700" marR="5080" algn="ctr">
              <a:lnSpc>
                <a:spcPct val="86200"/>
              </a:lnSpc>
              <a:spcBef>
                <a:spcPts val="459"/>
              </a:spcBef>
            </a:pPr>
            <a:r>
              <a:rPr sz="2200" dirty="0">
                <a:solidFill>
                  <a:srgbClr val="03499E"/>
                </a:solidFill>
                <a:latin typeface="Times New Roman"/>
                <a:cs typeface="Times New Roman"/>
              </a:rPr>
              <a:t>Mời</a:t>
            </a:r>
            <a:r>
              <a:rPr sz="2200" spc="-35" dirty="0">
                <a:solidFill>
                  <a:srgbClr val="03499E"/>
                </a:solidFill>
                <a:latin typeface="Times New Roman"/>
                <a:cs typeface="Times New Roman"/>
              </a:rPr>
              <a:t> </a:t>
            </a:r>
            <a:r>
              <a:rPr sz="2200" dirty="0">
                <a:solidFill>
                  <a:srgbClr val="03499E"/>
                </a:solidFill>
                <a:latin typeface="Times New Roman"/>
                <a:cs typeface="Times New Roman"/>
              </a:rPr>
              <a:t>thầu,</a:t>
            </a:r>
            <a:r>
              <a:rPr sz="2200" spc="-35" dirty="0">
                <a:solidFill>
                  <a:srgbClr val="03499E"/>
                </a:solidFill>
                <a:latin typeface="Times New Roman"/>
                <a:cs typeface="Times New Roman"/>
              </a:rPr>
              <a:t> </a:t>
            </a:r>
            <a:r>
              <a:rPr sz="2200" dirty="0">
                <a:solidFill>
                  <a:srgbClr val="03499E"/>
                </a:solidFill>
                <a:latin typeface="Times New Roman"/>
                <a:cs typeface="Times New Roman"/>
              </a:rPr>
              <a:t>phát</a:t>
            </a:r>
            <a:r>
              <a:rPr sz="2200" spc="-40" dirty="0">
                <a:solidFill>
                  <a:srgbClr val="03499E"/>
                </a:solidFill>
                <a:latin typeface="Times New Roman"/>
                <a:cs typeface="Times New Roman"/>
              </a:rPr>
              <a:t> </a:t>
            </a:r>
            <a:r>
              <a:rPr sz="2200" dirty="0">
                <a:solidFill>
                  <a:srgbClr val="03499E"/>
                </a:solidFill>
                <a:latin typeface="Times New Roman"/>
                <a:cs typeface="Times New Roman"/>
              </a:rPr>
              <a:t>hành,</a:t>
            </a:r>
            <a:r>
              <a:rPr sz="2200" spc="-30" dirty="0">
                <a:solidFill>
                  <a:srgbClr val="03499E"/>
                </a:solidFill>
                <a:latin typeface="Times New Roman"/>
                <a:cs typeface="Times New Roman"/>
              </a:rPr>
              <a:t> </a:t>
            </a:r>
            <a:r>
              <a:rPr sz="2200" dirty="0">
                <a:solidFill>
                  <a:srgbClr val="03499E"/>
                </a:solidFill>
                <a:latin typeface="Times New Roman"/>
                <a:cs typeface="Times New Roman"/>
              </a:rPr>
              <a:t>sửa</a:t>
            </a:r>
            <a:r>
              <a:rPr sz="2200" spc="-35" dirty="0">
                <a:solidFill>
                  <a:srgbClr val="03499E"/>
                </a:solidFill>
                <a:latin typeface="Times New Roman"/>
                <a:cs typeface="Times New Roman"/>
              </a:rPr>
              <a:t> </a:t>
            </a:r>
            <a:r>
              <a:rPr sz="2200" dirty="0">
                <a:solidFill>
                  <a:srgbClr val="03499E"/>
                </a:solidFill>
                <a:latin typeface="Times New Roman"/>
                <a:cs typeface="Times New Roman"/>
              </a:rPr>
              <a:t>đổi,</a:t>
            </a:r>
            <a:r>
              <a:rPr sz="2200" spc="-35" dirty="0">
                <a:solidFill>
                  <a:srgbClr val="03499E"/>
                </a:solidFill>
                <a:latin typeface="Times New Roman"/>
                <a:cs typeface="Times New Roman"/>
              </a:rPr>
              <a:t> </a:t>
            </a:r>
            <a:r>
              <a:rPr sz="2200" spc="-25" dirty="0">
                <a:solidFill>
                  <a:srgbClr val="03499E"/>
                </a:solidFill>
                <a:latin typeface="Times New Roman"/>
                <a:cs typeface="Times New Roman"/>
              </a:rPr>
              <a:t>làm </a:t>
            </a:r>
            <a:r>
              <a:rPr sz="2200" dirty="0">
                <a:solidFill>
                  <a:srgbClr val="03499E"/>
                </a:solidFill>
                <a:latin typeface="Times New Roman"/>
                <a:cs typeface="Times New Roman"/>
              </a:rPr>
              <a:t>rõ</a:t>
            </a:r>
            <a:r>
              <a:rPr sz="2200" spc="-45" dirty="0">
                <a:solidFill>
                  <a:srgbClr val="03499E"/>
                </a:solidFill>
                <a:latin typeface="Times New Roman"/>
                <a:cs typeface="Times New Roman"/>
              </a:rPr>
              <a:t> </a:t>
            </a:r>
            <a:r>
              <a:rPr sz="2200" spc="-25" dirty="0">
                <a:solidFill>
                  <a:srgbClr val="03499E"/>
                </a:solidFill>
                <a:latin typeface="Times New Roman"/>
                <a:cs typeface="Times New Roman"/>
              </a:rPr>
              <a:t>HSMT,</a:t>
            </a:r>
            <a:r>
              <a:rPr sz="2200" spc="-40" dirty="0">
                <a:solidFill>
                  <a:srgbClr val="03499E"/>
                </a:solidFill>
                <a:latin typeface="Times New Roman"/>
                <a:cs typeface="Times New Roman"/>
              </a:rPr>
              <a:t> </a:t>
            </a:r>
            <a:r>
              <a:rPr sz="2200" dirty="0">
                <a:solidFill>
                  <a:srgbClr val="03499E"/>
                </a:solidFill>
                <a:latin typeface="Times New Roman"/>
                <a:cs typeface="Times New Roman"/>
              </a:rPr>
              <a:t>Chuẩn</a:t>
            </a:r>
            <a:r>
              <a:rPr sz="2200" spc="-50" dirty="0">
                <a:solidFill>
                  <a:srgbClr val="03499E"/>
                </a:solidFill>
                <a:latin typeface="Times New Roman"/>
                <a:cs typeface="Times New Roman"/>
              </a:rPr>
              <a:t> </a:t>
            </a:r>
            <a:r>
              <a:rPr sz="2200" dirty="0">
                <a:solidFill>
                  <a:srgbClr val="03499E"/>
                </a:solidFill>
                <a:latin typeface="Times New Roman"/>
                <a:cs typeface="Times New Roman"/>
              </a:rPr>
              <a:t>bị,</a:t>
            </a:r>
            <a:r>
              <a:rPr sz="2200" spc="-45" dirty="0">
                <a:solidFill>
                  <a:srgbClr val="03499E"/>
                </a:solidFill>
                <a:latin typeface="Times New Roman"/>
                <a:cs typeface="Times New Roman"/>
              </a:rPr>
              <a:t> </a:t>
            </a:r>
            <a:r>
              <a:rPr sz="2200" dirty="0">
                <a:solidFill>
                  <a:srgbClr val="03499E"/>
                </a:solidFill>
                <a:latin typeface="Times New Roman"/>
                <a:cs typeface="Times New Roman"/>
              </a:rPr>
              <a:t>nộp,</a:t>
            </a:r>
            <a:r>
              <a:rPr sz="2200" spc="-60" dirty="0">
                <a:solidFill>
                  <a:srgbClr val="03499E"/>
                </a:solidFill>
                <a:latin typeface="Times New Roman"/>
                <a:cs typeface="Times New Roman"/>
              </a:rPr>
              <a:t> </a:t>
            </a:r>
            <a:r>
              <a:rPr sz="2200" spc="-20" dirty="0">
                <a:solidFill>
                  <a:srgbClr val="03499E"/>
                </a:solidFill>
                <a:latin typeface="Times New Roman"/>
                <a:cs typeface="Times New Roman"/>
              </a:rPr>
              <a:t>tiếp </a:t>
            </a:r>
            <a:r>
              <a:rPr sz="2200" dirty="0">
                <a:solidFill>
                  <a:srgbClr val="03499E"/>
                </a:solidFill>
                <a:latin typeface="Times New Roman"/>
                <a:cs typeface="Times New Roman"/>
              </a:rPr>
              <a:t>nhận,</a:t>
            </a:r>
            <a:r>
              <a:rPr sz="2200" spc="-35" dirty="0">
                <a:solidFill>
                  <a:srgbClr val="03499E"/>
                </a:solidFill>
                <a:latin typeface="Times New Roman"/>
                <a:cs typeface="Times New Roman"/>
              </a:rPr>
              <a:t> </a:t>
            </a:r>
            <a:r>
              <a:rPr sz="2200" dirty="0">
                <a:solidFill>
                  <a:srgbClr val="03499E"/>
                </a:solidFill>
                <a:latin typeface="Times New Roman"/>
                <a:cs typeface="Times New Roman"/>
              </a:rPr>
              <a:t>quản</a:t>
            </a:r>
            <a:r>
              <a:rPr sz="2200" spc="-30" dirty="0">
                <a:solidFill>
                  <a:srgbClr val="03499E"/>
                </a:solidFill>
                <a:latin typeface="Times New Roman"/>
                <a:cs typeface="Times New Roman"/>
              </a:rPr>
              <a:t> </a:t>
            </a:r>
            <a:r>
              <a:rPr sz="2200" dirty="0">
                <a:solidFill>
                  <a:srgbClr val="03499E"/>
                </a:solidFill>
                <a:latin typeface="Times New Roman"/>
                <a:cs typeface="Times New Roman"/>
              </a:rPr>
              <a:t>lý,</a:t>
            </a:r>
            <a:r>
              <a:rPr sz="2200" spc="-25" dirty="0">
                <a:solidFill>
                  <a:srgbClr val="03499E"/>
                </a:solidFill>
                <a:latin typeface="Times New Roman"/>
                <a:cs typeface="Times New Roman"/>
              </a:rPr>
              <a:t> </a:t>
            </a:r>
            <a:r>
              <a:rPr sz="2200" dirty="0">
                <a:solidFill>
                  <a:srgbClr val="03499E"/>
                </a:solidFill>
                <a:latin typeface="Times New Roman"/>
                <a:cs typeface="Times New Roman"/>
              </a:rPr>
              <a:t>sửa</a:t>
            </a:r>
            <a:r>
              <a:rPr sz="2200" spc="-35" dirty="0">
                <a:solidFill>
                  <a:srgbClr val="03499E"/>
                </a:solidFill>
                <a:latin typeface="Times New Roman"/>
                <a:cs typeface="Times New Roman"/>
              </a:rPr>
              <a:t> </a:t>
            </a:r>
            <a:r>
              <a:rPr sz="2200" dirty="0">
                <a:solidFill>
                  <a:srgbClr val="03499E"/>
                </a:solidFill>
                <a:latin typeface="Times New Roman"/>
                <a:cs typeface="Times New Roman"/>
              </a:rPr>
              <a:t>đổi,</a:t>
            </a:r>
            <a:r>
              <a:rPr sz="2200" spc="-35" dirty="0">
                <a:solidFill>
                  <a:srgbClr val="03499E"/>
                </a:solidFill>
                <a:latin typeface="Times New Roman"/>
                <a:cs typeface="Times New Roman"/>
              </a:rPr>
              <a:t> </a:t>
            </a:r>
            <a:r>
              <a:rPr sz="2200" dirty="0">
                <a:solidFill>
                  <a:srgbClr val="03499E"/>
                </a:solidFill>
                <a:latin typeface="Times New Roman"/>
                <a:cs typeface="Times New Roman"/>
              </a:rPr>
              <a:t>rút</a:t>
            </a:r>
            <a:r>
              <a:rPr sz="2200" spc="-30" dirty="0">
                <a:solidFill>
                  <a:srgbClr val="03499E"/>
                </a:solidFill>
                <a:latin typeface="Times New Roman"/>
                <a:cs typeface="Times New Roman"/>
              </a:rPr>
              <a:t> </a:t>
            </a:r>
            <a:r>
              <a:rPr sz="2200" spc="-10" dirty="0">
                <a:solidFill>
                  <a:srgbClr val="03499E"/>
                </a:solidFill>
                <a:latin typeface="Times New Roman"/>
                <a:cs typeface="Times New Roman"/>
              </a:rPr>
              <a:t>HSDT, </a:t>
            </a:r>
            <a:r>
              <a:rPr sz="2200" dirty="0">
                <a:solidFill>
                  <a:srgbClr val="03499E"/>
                </a:solidFill>
                <a:latin typeface="Times New Roman"/>
                <a:cs typeface="Times New Roman"/>
              </a:rPr>
              <a:t>mở</a:t>
            </a:r>
            <a:r>
              <a:rPr sz="2200" spc="-30" dirty="0">
                <a:solidFill>
                  <a:srgbClr val="03499E"/>
                </a:solidFill>
                <a:latin typeface="Times New Roman"/>
                <a:cs typeface="Times New Roman"/>
              </a:rPr>
              <a:t> </a:t>
            </a:r>
            <a:r>
              <a:rPr sz="2200" spc="-10" dirty="0">
                <a:solidFill>
                  <a:srgbClr val="03499E"/>
                </a:solidFill>
                <a:latin typeface="Times New Roman"/>
                <a:cs typeface="Times New Roman"/>
              </a:rPr>
              <a:t>HSĐXKT</a:t>
            </a:r>
            <a:endParaRPr sz="2200">
              <a:latin typeface="Times New Roman"/>
              <a:cs typeface="Times New Roman"/>
            </a:endParaRPr>
          </a:p>
        </p:txBody>
      </p:sp>
      <p:grpSp>
        <p:nvGrpSpPr>
          <p:cNvPr id="16" name="object 16"/>
          <p:cNvGrpSpPr/>
          <p:nvPr/>
        </p:nvGrpSpPr>
        <p:grpSpPr>
          <a:xfrm>
            <a:off x="1818894" y="3554564"/>
            <a:ext cx="2720340" cy="1028700"/>
            <a:chOff x="1818894" y="3554564"/>
            <a:chExt cx="2720340" cy="1028700"/>
          </a:xfrm>
        </p:grpSpPr>
        <p:sp>
          <p:nvSpPr>
            <p:cNvPr id="17" name="object 17"/>
            <p:cNvSpPr/>
            <p:nvPr/>
          </p:nvSpPr>
          <p:spPr>
            <a:xfrm>
              <a:off x="1831594" y="3567264"/>
              <a:ext cx="2694940" cy="1003300"/>
            </a:xfrm>
            <a:custGeom>
              <a:avLst/>
              <a:gdLst/>
              <a:ahLst/>
              <a:cxnLst/>
              <a:rect l="l" t="t" r="r" b="b"/>
              <a:pathLst>
                <a:path w="2694940" h="1003300">
                  <a:moveTo>
                    <a:pt x="2694432" y="0"/>
                  </a:moveTo>
                  <a:lnTo>
                    <a:pt x="0" y="0"/>
                  </a:lnTo>
                  <a:lnTo>
                    <a:pt x="0" y="1002830"/>
                  </a:lnTo>
                  <a:lnTo>
                    <a:pt x="2694432" y="1002830"/>
                  </a:lnTo>
                  <a:lnTo>
                    <a:pt x="2694432" y="0"/>
                  </a:lnTo>
                  <a:close/>
                </a:path>
              </a:pathLst>
            </a:custGeom>
            <a:solidFill>
              <a:srgbClr val="E9E1D5"/>
            </a:solidFill>
          </p:spPr>
          <p:txBody>
            <a:bodyPr wrap="square" lIns="0" tIns="0" rIns="0" bIns="0" rtlCol="0"/>
            <a:lstStyle/>
            <a:p>
              <a:endParaRPr/>
            </a:p>
          </p:txBody>
        </p:sp>
        <p:sp>
          <p:nvSpPr>
            <p:cNvPr id="18" name="object 18"/>
            <p:cNvSpPr/>
            <p:nvPr/>
          </p:nvSpPr>
          <p:spPr>
            <a:xfrm>
              <a:off x="1831594" y="3567264"/>
              <a:ext cx="2694940" cy="1003300"/>
            </a:xfrm>
            <a:custGeom>
              <a:avLst/>
              <a:gdLst/>
              <a:ahLst/>
              <a:cxnLst/>
              <a:rect l="l" t="t" r="r" b="b"/>
              <a:pathLst>
                <a:path w="2694940" h="1003300">
                  <a:moveTo>
                    <a:pt x="0" y="1002830"/>
                  </a:moveTo>
                  <a:lnTo>
                    <a:pt x="2694432" y="1002830"/>
                  </a:lnTo>
                  <a:lnTo>
                    <a:pt x="2694432" y="0"/>
                  </a:lnTo>
                  <a:lnTo>
                    <a:pt x="0" y="0"/>
                  </a:lnTo>
                  <a:lnTo>
                    <a:pt x="0" y="1002830"/>
                  </a:lnTo>
                  <a:close/>
                </a:path>
              </a:pathLst>
            </a:custGeom>
            <a:ln w="25400">
              <a:solidFill>
                <a:srgbClr val="24548F"/>
              </a:solidFill>
            </a:ln>
          </p:spPr>
          <p:txBody>
            <a:bodyPr wrap="square" lIns="0" tIns="0" rIns="0" bIns="0" rtlCol="0"/>
            <a:lstStyle/>
            <a:p>
              <a:endParaRPr/>
            </a:p>
          </p:txBody>
        </p:sp>
      </p:grpSp>
      <p:sp>
        <p:nvSpPr>
          <p:cNvPr id="19" name="object 19"/>
          <p:cNvSpPr txBox="1"/>
          <p:nvPr/>
        </p:nvSpPr>
        <p:spPr>
          <a:xfrm>
            <a:off x="2060194" y="3572636"/>
            <a:ext cx="2234565" cy="939800"/>
          </a:xfrm>
          <a:prstGeom prst="rect">
            <a:avLst/>
          </a:prstGeom>
        </p:spPr>
        <p:txBody>
          <a:bodyPr vert="horz" wrap="square" lIns="0" tIns="59690" rIns="0" bIns="0" rtlCol="0">
            <a:spAutoFit/>
          </a:bodyPr>
          <a:lstStyle/>
          <a:p>
            <a:pPr marL="12065" marR="5080" indent="635" algn="ctr">
              <a:lnSpc>
                <a:spcPts val="2280"/>
              </a:lnSpc>
              <a:spcBef>
                <a:spcPts val="470"/>
              </a:spcBef>
            </a:pPr>
            <a:r>
              <a:rPr sz="2200" dirty="0">
                <a:solidFill>
                  <a:srgbClr val="03499E"/>
                </a:solidFill>
                <a:latin typeface="Times New Roman"/>
                <a:cs typeface="Times New Roman"/>
              </a:rPr>
              <a:t>Tương</a:t>
            </a:r>
            <a:r>
              <a:rPr sz="2200" spc="-35" dirty="0">
                <a:solidFill>
                  <a:srgbClr val="03499E"/>
                </a:solidFill>
                <a:latin typeface="Times New Roman"/>
                <a:cs typeface="Times New Roman"/>
              </a:rPr>
              <a:t> </a:t>
            </a:r>
            <a:r>
              <a:rPr sz="2200" dirty="0">
                <a:solidFill>
                  <a:srgbClr val="03499E"/>
                </a:solidFill>
                <a:latin typeface="Times New Roman"/>
                <a:cs typeface="Times New Roman"/>
              </a:rPr>
              <a:t>tự</a:t>
            </a:r>
            <a:r>
              <a:rPr sz="2200" spc="-25" dirty="0">
                <a:solidFill>
                  <a:srgbClr val="03499E"/>
                </a:solidFill>
                <a:latin typeface="Times New Roman"/>
                <a:cs typeface="Times New Roman"/>
              </a:rPr>
              <a:t> </a:t>
            </a:r>
            <a:r>
              <a:rPr sz="2200" dirty="0">
                <a:solidFill>
                  <a:srgbClr val="03499E"/>
                </a:solidFill>
                <a:latin typeface="Times New Roman"/>
                <a:cs typeface="Times New Roman"/>
              </a:rPr>
              <a:t>GT</a:t>
            </a:r>
            <a:r>
              <a:rPr sz="2200" spc="-65" dirty="0">
                <a:solidFill>
                  <a:srgbClr val="03499E"/>
                </a:solidFill>
                <a:latin typeface="Times New Roman"/>
                <a:cs typeface="Times New Roman"/>
              </a:rPr>
              <a:t> </a:t>
            </a:r>
            <a:r>
              <a:rPr sz="2200" spc="-10" dirty="0">
                <a:solidFill>
                  <a:srgbClr val="03499E"/>
                </a:solidFill>
                <a:latin typeface="Times New Roman"/>
                <a:cs typeface="Times New Roman"/>
              </a:rPr>
              <a:t>khác, </a:t>
            </a:r>
            <a:r>
              <a:rPr sz="2200" dirty="0">
                <a:solidFill>
                  <a:srgbClr val="03499E"/>
                </a:solidFill>
                <a:latin typeface="Times New Roman"/>
                <a:cs typeface="Times New Roman"/>
              </a:rPr>
              <a:t>không</a:t>
            </a:r>
            <a:r>
              <a:rPr sz="2200" spc="-60" dirty="0">
                <a:solidFill>
                  <a:srgbClr val="03499E"/>
                </a:solidFill>
                <a:latin typeface="Times New Roman"/>
                <a:cs typeface="Times New Roman"/>
              </a:rPr>
              <a:t> </a:t>
            </a:r>
            <a:r>
              <a:rPr sz="2200" dirty="0">
                <a:solidFill>
                  <a:srgbClr val="03499E"/>
                </a:solidFill>
                <a:latin typeface="Times New Roman"/>
                <a:cs typeface="Times New Roman"/>
              </a:rPr>
              <a:t>bao</a:t>
            </a:r>
            <a:r>
              <a:rPr sz="2200" spc="-30" dirty="0">
                <a:solidFill>
                  <a:srgbClr val="03499E"/>
                </a:solidFill>
                <a:latin typeface="Times New Roman"/>
                <a:cs typeface="Times New Roman"/>
              </a:rPr>
              <a:t> </a:t>
            </a:r>
            <a:r>
              <a:rPr sz="2200" dirty="0">
                <a:solidFill>
                  <a:srgbClr val="03499E"/>
                </a:solidFill>
                <a:latin typeface="Times New Roman"/>
                <a:cs typeface="Times New Roman"/>
              </a:rPr>
              <a:t>gồm</a:t>
            </a:r>
            <a:r>
              <a:rPr sz="2200" spc="-55" dirty="0">
                <a:solidFill>
                  <a:srgbClr val="03499E"/>
                </a:solidFill>
                <a:latin typeface="Times New Roman"/>
                <a:cs typeface="Times New Roman"/>
              </a:rPr>
              <a:t> </a:t>
            </a:r>
            <a:r>
              <a:rPr sz="2200" spc="-25" dirty="0">
                <a:solidFill>
                  <a:srgbClr val="03499E"/>
                </a:solidFill>
                <a:latin typeface="Times New Roman"/>
                <a:cs typeface="Times New Roman"/>
              </a:rPr>
              <a:t>bảo </a:t>
            </a:r>
            <a:r>
              <a:rPr sz="2200" dirty="0">
                <a:solidFill>
                  <a:srgbClr val="03499E"/>
                </a:solidFill>
                <a:latin typeface="Times New Roman"/>
                <a:cs typeface="Times New Roman"/>
              </a:rPr>
              <a:t>đảm</a:t>
            </a:r>
            <a:r>
              <a:rPr sz="2200" spc="-25" dirty="0">
                <a:solidFill>
                  <a:srgbClr val="03499E"/>
                </a:solidFill>
                <a:latin typeface="Times New Roman"/>
                <a:cs typeface="Times New Roman"/>
              </a:rPr>
              <a:t> </a:t>
            </a:r>
            <a:r>
              <a:rPr sz="2200" dirty="0">
                <a:solidFill>
                  <a:srgbClr val="03499E"/>
                </a:solidFill>
                <a:latin typeface="Times New Roman"/>
                <a:cs typeface="Times New Roman"/>
              </a:rPr>
              <a:t>dự</a:t>
            </a:r>
            <a:r>
              <a:rPr sz="2200" spc="-25" dirty="0">
                <a:solidFill>
                  <a:srgbClr val="03499E"/>
                </a:solidFill>
                <a:latin typeface="Times New Roman"/>
                <a:cs typeface="Times New Roman"/>
              </a:rPr>
              <a:t> </a:t>
            </a:r>
            <a:r>
              <a:rPr sz="2200" spc="-20" dirty="0">
                <a:solidFill>
                  <a:srgbClr val="03499E"/>
                </a:solidFill>
                <a:latin typeface="Times New Roman"/>
                <a:cs typeface="Times New Roman"/>
              </a:rPr>
              <a:t>thầu</a:t>
            </a:r>
            <a:endParaRPr sz="2200">
              <a:latin typeface="Times New Roman"/>
              <a:cs typeface="Times New Roman"/>
            </a:endParaRPr>
          </a:p>
        </p:txBody>
      </p:sp>
      <p:grpSp>
        <p:nvGrpSpPr>
          <p:cNvPr id="20" name="object 20"/>
          <p:cNvGrpSpPr/>
          <p:nvPr/>
        </p:nvGrpSpPr>
        <p:grpSpPr>
          <a:xfrm>
            <a:off x="5102859" y="1976005"/>
            <a:ext cx="3256915" cy="1210310"/>
            <a:chOff x="5102859" y="1976005"/>
            <a:chExt cx="3256915" cy="1210310"/>
          </a:xfrm>
        </p:grpSpPr>
        <p:sp>
          <p:nvSpPr>
            <p:cNvPr id="21" name="object 21"/>
            <p:cNvSpPr/>
            <p:nvPr/>
          </p:nvSpPr>
          <p:spPr>
            <a:xfrm>
              <a:off x="5115559" y="1988705"/>
              <a:ext cx="3231515" cy="1184910"/>
            </a:xfrm>
            <a:custGeom>
              <a:avLst/>
              <a:gdLst/>
              <a:ahLst/>
              <a:cxnLst/>
              <a:rect l="l" t="t" r="r" b="b"/>
              <a:pathLst>
                <a:path w="3231515" h="1184910">
                  <a:moveTo>
                    <a:pt x="3231388" y="0"/>
                  </a:moveTo>
                  <a:lnTo>
                    <a:pt x="0" y="0"/>
                  </a:lnTo>
                  <a:lnTo>
                    <a:pt x="0" y="1184516"/>
                  </a:lnTo>
                  <a:lnTo>
                    <a:pt x="3231388" y="1184516"/>
                  </a:lnTo>
                  <a:lnTo>
                    <a:pt x="3231388" y="0"/>
                  </a:lnTo>
                  <a:close/>
                </a:path>
              </a:pathLst>
            </a:custGeom>
            <a:solidFill>
              <a:srgbClr val="E9E1D5"/>
            </a:solidFill>
          </p:spPr>
          <p:txBody>
            <a:bodyPr wrap="square" lIns="0" tIns="0" rIns="0" bIns="0" rtlCol="0"/>
            <a:lstStyle/>
            <a:p>
              <a:endParaRPr/>
            </a:p>
          </p:txBody>
        </p:sp>
        <p:sp>
          <p:nvSpPr>
            <p:cNvPr id="22" name="object 22"/>
            <p:cNvSpPr/>
            <p:nvPr/>
          </p:nvSpPr>
          <p:spPr>
            <a:xfrm>
              <a:off x="5115559" y="1988705"/>
              <a:ext cx="3231515" cy="1184910"/>
            </a:xfrm>
            <a:custGeom>
              <a:avLst/>
              <a:gdLst/>
              <a:ahLst/>
              <a:cxnLst/>
              <a:rect l="l" t="t" r="r" b="b"/>
              <a:pathLst>
                <a:path w="3231515" h="1184910">
                  <a:moveTo>
                    <a:pt x="0" y="1184516"/>
                  </a:moveTo>
                  <a:lnTo>
                    <a:pt x="3231388" y="1184516"/>
                  </a:lnTo>
                  <a:lnTo>
                    <a:pt x="3231388" y="0"/>
                  </a:lnTo>
                  <a:lnTo>
                    <a:pt x="0" y="0"/>
                  </a:lnTo>
                  <a:lnTo>
                    <a:pt x="0" y="1184516"/>
                  </a:lnTo>
                  <a:close/>
                </a:path>
              </a:pathLst>
            </a:custGeom>
            <a:ln w="25399">
              <a:solidFill>
                <a:srgbClr val="24548F"/>
              </a:solidFill>
            </a:ln>
          </p:spPr>
          <p:txBody>
            <a:bodyPr wrap="square" lIns="0" tIns="0" rIns="0" bIns="0" rtlCol="0"/>
            <a:lstStyle/>
            <a:p>
              <a:endParaRPr/>
            </a:p>
          </p:txBody>
        </p:sp>
      </p:grpSp>
      <p:sp>
        <p:nvSpPr>
          <p:cNvPr id="23" name="object 23"/>
          <p:cNvSpPr txBox="1"/>
          <p:nvPr/>
        </p:nvSpPr>
        <p:spPr>
          <a:xfrm>
            <a:off x="5168010" y="2373883"/>
            <a:ext cx="3126740" cy="360680"/>
          </a:xfrm>
          <a:prstGeom prst="rect">
            <a:avLst/>
          </a:prstGeom>
        </p:spPr>
        <p:txBody>
          <a:bodyPr vert="horz" wrap="square" lIns="0" tIns="12065" rIns="0" bIns="0" rtlCol="0">
            <a:spAutoFit/>
          </a:bodyPr>
          <a:lstStyle/>
          <a:p>
            <a:pPr marL="12700">
              <a:lnSpc>
                <a:spcPct val="100000"/>
              </a:lnSpc>
              <a:spcBef>
                <a:spcPts val="95"/>
              </a:spcBef>
            </a:pPr>
            <a:r>
              <a:rPr sz="2200" dirty="0">
                <a:solidFill>
                  <a:srgbClr val="03499E"/>
                </a:solidFill>
                <a:latin typeface="Times New Roman"/>
                <a:cs typeface="Times New Roman"/>
              </a:rPr>
              <a:t>Nguyên</a:t>
            </a:r>
            <a:r>
              <a:rPr sz="2200" spc="-55" dirty="0">
                <a:solidFill>
                  <a:srgbClr val="03499E"/>
                </a:solidFill>
                <a:latin typeface="Times New Roman"/>
                <a:cs typeface="Times New Roman"/>
              </a:rPr>
              <a:t> </a:t>
            </a:r>
            <a:r>
              <a:rPr sz="2200" dirty="0">
                <a:solidFill>
                  <a:srgbClr val="03499E"/>
                </a:solidFill>
                <a:latin typeface="Times New Roman"/>
                <a:cs typeface="Times New Roman"/>
              </a:rPr>
              <a:t>tắc</a:t>
            </a:r>
            <a:r>
              <a:rPr sz="2200" spc="-30" dirty="0">
                <a:solidFill>
                  <a:srgbClr val="03499E"/>
                </a:solidFill>
                <a:latin typeface="Times New Roman"/>
                <a:cs typeface="Times New Roman"/>
              </a:rPr>
              <a:t> </a:t>
            </a:r>
            <a:r>
              <a:rPr sz="2200" dirty="0">
                <a:solidFill>
                  <a:srgbClr val="03499E"/>
                </a:solidFill>
                <a:latin typeface="Times New Roman"/>
                <a:cs typeface="Times New Roman"/>
              </a:rPr>
              <a:t>đánh</a:t>
            </a:r>
            <a:r>
              <a:rPr sz="2200" spc="-40" dirty="0">
                <a:solidFill>
                  <a:srgbClr val="03499E"/>
                </a:solidFill>
                <a:latin typeface="Times New Roman"/>
                <a:cs typeface="Times New Roman"/>
              </a:rPr>
              <a:t> </a:t>
            </a:r>
            <a:r>
              <a:rPr sz="2200" dirty="0">
                <a:solidFill>
                  <a:srgbClr val="03499E"/>
                </a:solidFill>
                <a:latin typeface="Times New Roman"/>
                <a:cs typeface="Times New Roman"/>
              </a:rPr>
              <a:t>giá</a:t>
            </a:r>
            <a:r>
              <a:rPr sz="2200" spc="-40" dirty="0">
                <a:solidFill>
                  <a:srgbClr val="03499E"/>
                </a:solidFill>
                <a:latin typeface="Times New Roman"/>
                <a:cs typeface="Times New Roman"/>
              </a:rPr>
              <a:t> </a:t>
            </a:r>
            <a:r>
              <a:rPr sz="2200" spc="-20" dirty="0">
                <a:solidFill>
                  <a:srgbClr val="03499E"/>
                </a:solidFill>
                <a:latin typeface="Times New Roman"/>
                <a:cs typeface="Times New Roman"/>
              </a:rPr>
              <a:t>HSDT</a:t>
            </a:r>
            <a:endParaRPr sz="2200">
              <a:latin typeface="Times New Roman"/>
              <a:cs typeface="Times New Roman"/>
            </a:endParaRPr>
          </a:p>
        </p:txBody>
      </p:sp>
      <p:grpSp>
        <p:nvGrpSpPr>
          <p:cNvPr id="24" name="object 24"/>
          <p:cNvGrpSpPr/>
          <p:nvPr/>
        </p:nvGrpSpPr>
        <p:grpSpPr>
          <a:xfrm>
            <a:off x="5910707" y="3554476"/>
            <a:ext cx="5367655" cy="1482090"/>
            <a:chOff x="5910707" y="3554476"/>
            <a:chExt cx="5367655" cy="1482090"/>
          </a:xfrm>
        </p:grpSpPr>
        <p:sp>
          <p:nvSpPr>
            <p:cNvPr id="25" name="object 25"/>
            <p:cNvSpPr/>
            <p:nvPr/>
          </p:nvSpPr>
          <p:spPr>
            <a:xfrm>
              <a:off x="5923407" y="3567176"/>
              <a:ext cx="5342255" cy="1456690"/>
            </a:xfrm>
            <a:custGeom>
              <a:avLst/>
              <a:gdLst/>
              <a:ahLst/>
              <a:cxnLst/>
              <a:rect l="l" t="t" r="r" b="b"/>
              <a:pathLst>
                <a:path w="5342255" h="1456689">
                  <a:moveTo>
                    <a:pt x="5341746" y="0"/>
                  </a:moveTo>
                  <a:lnTo>
                    <a:pt x="0" y="0"/>
                  </a:lnTo>
                  <a:lnTo>
                    <a:pt x="0" y="1456436"/>
                  </a:lnTo>
                  <a:lnTo>
                    <a:pt x="5341746" y="1456436"/>
                  </a:lnTo>
                  <a:lnTo>
                    <a:pt x="5341746" y="0"/>
                  </a:lnTo>
                  <a:close/>
                </a:path>
              </a:pathLst>
            </a:custGeom>
            <a:solidFill>
              <a:srgbClr val="E9E1D5"/>
            </a:solidFill>
          </p:spPr>
          <p:txBody>
            <a:bodyPr wrap="square" lIns="0" tIns="0" rIns="0" bIns="0" rtlCol="0"/>
            <a:lstStyle/>
            <a:p>
              <a:endParaRPr/>
            </a:p>
          </p:txBody>
        </p:sp>
        <p:sp>
          <p:nvSpPr>
            <p:cNvPr id="26" name="object 26"/>
            <p:cNvSpPr/>
            <p:nvPr/>
          </p:nvSpPr>
          <p:spPr>
            <a:xfrm>
              <a:off x="5923407" y="3567176"/>
              <a:ext cx="5342255" cy="1456690"/>
            </a:xfrm>
            <a:custGeom>
              <a:avLst/>
              <a:gdLst/>
              <a:ahLst/>
              <a:cxnLst/>
              <a:rect l="l" t="t" r="r" b="b"/>
              <a:pathLst>
                <a:path w="5342255" h="1456689">
                  <a:moveTo>
                    <a:pt x="0" y="1456436"/>
                  </a:moveTo>
                  <a:lnTo>
                    <a:pt x="5341746" y="1456436"/>
                  </a:lnTo>
                  <a:lnTo>
                    <a:pt x="5341746" y="0"/>
                  </a:lnTo>
                  <a:lnTo>
                    <a:pt x="0" y="0"/>
                  </a:lnTo>
                  <a:lnTo>
                    <a:pt x="0" y="1456436"/>
                  </a:lnTo>
                  <a:close/>
                </a:path>
              </a:pathLst>
            </a:custGeom>
            <a:ln w="25400">
              <a:solidFill>
                <a:srgbClr val="24548F"/>
              </a:solidFill>
            </a:ln>
          </p:spPr>
          <p:txBody>
            <a:bodyPr wrap="square" lIns="0" tIns="0" rIns="0" bIns="0" rtlCol="0"/>
            <a:lstStyle/>
            <a:p>
              <a:endParaRPr/>
            </a:p>
          </p:txBody>
        </p:sp>
      </p:grpSp>
      <p:sp>
        <p:nvSpPr>
          <p:cNvPr id="27" name="object 27"/>
          <p:cNvSpPr txBox="1"/>
          <p:nvPr/>
        </p:nvSpPr>
        <p:spPr>
          <a:xfrm>
            <a:off x="5983351" y="3654933"/>
            <a:ext cx="5285740" cy="1227455"/>
          </a:xfrm>
          <a:prstGeom prst="rect">
            <a:avLst/>
          </a:prstGeom>
        </p:spPr>
        <p:txBody>
          <a:bodyPr vert="horz" wrap="square" lIns="0" tIns="58419" rIns="0" bIns="0" rtlCol="0">
            <a:spAutoFit/>
          </a:bodyPr>
          <a:lstStyle/>
          <a:p>
            <a:pPr marL="12700" marR="5080" algn="just">
              <a:lnSpc>
                <a:spcPct val="86200"/>
              </a:lnSpc>
              <a:spcBef>
                <a:spcPts val="459"/>
              </a:spcBef>
            </a:pPr>
            <a:r>
              <a:rPr sz="2200" dirty="0">
                <a:solidFill>
                  <a:srgbClr val="03499E"/>
                </a:solidFill>
                <a:latin typeface="Times New Roman"/>
                <a:cs typeface="Times New Roman"/>
              </a:rPr>
              <a:t>HĐ</a:t>
            </a:r>
            <a:r>
              <a:rPr sz="2200" spc="170" dirty="0">
                <a:solidFill>
                  <a:srgbClr val="03499E"/>
                </a:solidFill>
                <a:latin typeface="Times New Roman"/>
                <a:cs typeface="Times New Roman"/>
              </a:rPr>
              <a:t> </a:t>
            </a:r>
            <a:r>
              <a:rPr sz="2200" dirty="0">
                <a:solidFill>
                  <a:srgbClr val="03499E"/>
                </a:solidFill>
                <a:latin typeface="Times New Roman"/>
                <a:cs typeface="Times New Roman"/>
              </a:rPr>
              <a:t>có</a:t>
            </a:r>
            <a:r>
              <a:rPr sz="2200" spc="180" dirty="0">
                <a:solidFill>
                  <a:srgbClr val="03499E"/>
                </a:solidFill>
                <a:latin typeface="Times New Roman"/>
                <a:cs typeface="Times New Roman"/>
              </a:rPr>
              <a:t> </a:t>
            </a:r>
            <a:r>
              <a:rPr sz="2200" dirty="0">
                <a:solidFill>
                  <a:srgbClr val="03499E"/>
                </a:solidFill>
                <a:latin typeface="Times New Roman"/>
                <a:cs typeface="Times New Roman"/>
              </a:rPr>
              <a:t>tính</a:t>
            </a:r>
            <a:r>
              <a:rPr sz="2200" spc="180" dirty="0">
                <a:solidFill>
                  <a:srgbClr val="03499E"/>
                </a:solidFill>
                <a:latin typeface="Times New Roman"/>
                <a:cs typeface="Times New Roman"/>
              </a:rPr>
              <a:t> </a:t>
            </a:r>
            <a:r>
              <a:rPr sz="2200" dirty="0">
                <a:solidFill>
                  <a:srgbClr val="03499E"/>
                </a:solidFill>
                <a:latin typeface="Times New Roman"/>
                <a:cs typeface="Times New Roman"/>
              </a:rPr>
              <a:t>chất</a:t>
            </a:r>
            <a:r>
              <a:rPr sz="2200" spc="180" dirty="0">
                <a:solidFill>
                  <a:srgbClr val="03499E"/>
                </a:solidFill>
                <a:latin typeface="Times New Roman"/>
                <a:cs typeface="Times New Roman"/>
              </a:rPr>
              <a:t> </a:t>
            </a:r>
            <a:r>
              <a:rPr sz="2200" dirty="0">
                <a:solidFill>
                  <a:srgbClr val="03499E"/>
                </a:solidFill>
                <a:latin typeface="Times New Roman"/>
                <a:cs typeface="Times New Roman"/>
              </a:rPr>
              <a:t>tương</a:t>
            </a:r>
            <a:r>
              <a:rPr sz="2200" spc="180" dirty="0">
                <a:solidFill>
                  <a:srgbClr val="03499E"/>
                </a:solidFill>
                <a:latin typeface="Times New Roman"/>
                <a:cs typeface="Times New Roman"/>
              </a:rPr>
              <a:t> </a:t>
            </a:r>
            <a:r>
              <a:rPr sz="2200" dirty="0">
                <a:solidFill>
                  <a:srgbClr val="03499E"/>
                </a:solidFill>
                <a:latin typeface="Times New Roman"/>
                <a:cs typeface="Times New Roman"/>
              </a:rPr>
              <a:t>tự</a:t>
            </a:r>
            <a:r>
              <a:rPr sz="2200" spc="185" dirty="0">
                <a:solidFill>
                  <a:srgbClr val="03499E"/>
                </a:solidFill>
                <a:latin typeface="Times New Roman"/>
                <a:cs typeface="Times New Roman"/>
              </a:rPr>
              <a:t> </a:t>
            </a:r>
            <a:r>
              <a:rPr sz="2200" dirty="0">
                <a:solidFill>
                  <a:srgbClr val="03499E"/>
                </a:solidFill>
                <a:latin typeface="Times New Roman"/>
                <a:cs typeface="Times New Roman"/>
              </a:rPr>
              <a:t>không</a:t>
            </a:r>
            <a:r>
              <a:rPr sz="2200" spc="180" dirty="0">
                <a:solidFill>
                  <a:srgbClr val="03499E"/>
                </a:solidFill>
                <a:latin typeface="Times New Roman"/>
                <a:cs typeface="Times New Roman"/>
              </a:rPr>
              <a:t> </a:t>
            </a:r>
            <a:r>
              <a:rPr sz="2200" dirty="0">
                <a:solidFill>
                  <a:srgbClr val="03499E"/>
                </a:solidFill>
                <a:latin typeface="Times New Roman"/>
                <a:cs typeface="Times New Roman"/>
              </a:rPr>
              <a:t>đáp</a:t>
            </a:r>
            <a:r>
              <a:rPr sz="2200" spc="185" dirty="0">
                <a:solidFill>
                  <a:srgbClr val="03499E"/>
                </a:solidFill>
                <a:latin typeface="Times New Roman"/>
                <a:cs typeface="Times New Roman"/>
              </a:rPr>
              <a:t> </a:t>
            </a:r>
            <a:r>
              <a:rPr sz="2200" dirty="0">
                <a:solidFill>
                  <a:srgbClr val="03499E"/>
                </a:solidFill>
                <a:latin typeface="Times New Roman"/>
                <a:cs typeface="Times New Roman"/>
              </a:rPr>
              <a:t>ứng</a:t>
            </a:r>
            <a:r>
              <a:rPr sz="2200" spc="165" dirty="0">
                <a:solidFill>
                  <a:srgbClr val="03499E"/>
                </a:solidFill>
                <a:latin typeface="Times New Roman"/>
                <a:cs typeface="Times New Roman"/>
              </a:rPr>
              <a:t> </a:t>
            </a:r>
            <a:r>
              <a:rPr sz="2200" spc="-25" dirty="0">
                <a:solidFill>
                  <a:srgbClr val="03499E"/>
                </a:solidFill>
                <a:latin typeface="Times New Roman"/>
                <a:cs typeface="Times New Roman"/>
              </a:rPr>
              <a:t>yêu </a:t>
            </a:r>
            <a:r>
              <a:rPr sz="2200" dirty="0">
                <a:solidFill>
                  <a:srgbClr val="03499E"/>
                </a:solidFill>
                <a:latin typeface="Times New Roman"/>
                <a:cs typeface="Times New Roman"/>
              </a:rPr>
              <a:t>cầu,</a:t>
            </a:r>
            <a:r>
              <a:rPr sz="2200" spc="140" dirty="0">
                <a:solidFill>
                  <a:srgbClr val="03499E"/>
                </a:solidFill>
                <a:latin typeface="Times New Roman"/>
                <a:cs typeface="Times New Roman"/>
              </a:rPr>
              <a:t> </a:t>
            </a:r>
            <a:r>
              <a:rPr sz="2200" dirty="0">
                <a:solidFill>
                  <a:srgbClr val="03499E"/>
                </a:solidFill>
                <a:latin typeface="Times New Roman"/>
                <a:cs typeface="Times New Roman"/>
              </a:rPr>
              <a:t>BMT</a:t>
            </a:r>
            <a:r>
              <a:rPr sz="2200" spc="135" dirty="0">
                <a:solidFill>
                  <a:srgbClr val="03499E"/>
                </a:solidFill>
                <a:latin typeface="Times New Roman"/>
                <a:cs typeface="Times New Roman"/>
              </a:rPr>
              <a:t> </a:t>
            </a:r>
            <a:r>
              <a:rPr sz="2200" dirty="0">
                <a:solidFill>
                  <a:srgbClr val="03499E"/>
                </a:solidFill>
                <a:latin typeface="Times New Roman"/>
                <a:cs typeface="Times New Roman"/>
              </a:rPr>
              <a:t>yêu</a:t>
            </a:r>
            <a:r>
              <a:rPr sz="2200" spc="145" dirty="0">
                <a:solidFill>
                  <a:srgbClr val="03499E"/>
                </a:solidFill>
                <a:latin typeface="Times New Roman"/>
                <a:cs typeface="Times New Roman"/>
              </a:rPr>
              <a:t> </a:t>
            </a:r>
            <a:r>
              <a:rPr sz="2200" dirty="0">
                <a:solidFill>
                  <a:srgbClr val="03499E"/>
                </a:solidFill>
                <a:latin typeface="Times New Roman"/>
                <a:cs typeface="Times New Roman"/>
              </a:rPr>
              <a:t>cầu</a:t>
            </a:r>
            <a:r>
              <a:rPr sz="2200" spc="140" dirty="0">
                <a:solidFill>
                  <a:srgbClr val="03499E"/>
                </a:solidFill>
                <a:latin typeface="Times New Roman"/>
                <a:cs typeface="Times New Roman"/>
              </a:rPr>
              <a:t> </a:t>
            </a:r>
            <a:r>
              <a:rPr sz="2200" dirty="0">
                <a:solidFill>
                  <a:srgbClr val="03499E"/>
                </a:solidFill>
                <a:latin typeface="Times New Roman"/>
                <a:cs typeface="Times New Roman"/>
              </a:rPr>
              <a:t>nhà</a:t>
            </a:r>
            <a:r>
              <a:rPr sz="2200" spc="130" dirty="0">
                <a:solidFill>
                  <a:srgbClr val="03499E"/>
                </a:solidFill>
                <a:latin typeface="Times New Roman"/>
                <a:cs typeface="Times New Roman"/>
              </a:rPr>
              <a:t> </a:t>
            </a:r>
            <a:r>
              <a:rPr sz="2200" dirty="0">
                <a:solidFill>
                  <a:srgbClr val="03499E"/>
                </a:solidFill>
                <a:latin typeface="Times New Roman"/>
                <a:cs typeface="Times New Roman"/>
              </a:rPr>
              <a:t>thầu</a:t>
            </a:r>
            <a:r>
              <a:rPr sz="2200" spc="140" dirty="0">
                <a:solidFill>
                  <a:srgbClr val="03499E"/>
                </a:solidFill>
                <a:latin typeface="Times New Roman"/>
                <a:cs typeface="Times New Roman"/>
              </a:rPr>
              <a:t> </a:t>
            </a:r>
            <a:r>
              <a:rPr sz="2200" dirty="0">
                <a:solidFill>
                  <a:srgbClr val="03499E"/>
                </a:solidFill>
                <a:latin typeface="Times New Roman"/>
                <a:cs typeface="Times New Roman"/>
              </a:rPr>
              <a:t>bổ</a:t>
            </a:r>
            <a:r>
              <a:rPr sz="2200" spc="125" dirty="0">
                <a:solidFill>
                  <a:srgbClr val="03499E"/>
                </a:solidFill>
                <a:latin typeface="Times New Roman"/>
                <a:cs typeface="Times New Roman"/>
              </a:rPr>
              <a:t> </a:t>
            </a:r>
            <a:r>
              <a:rPr sz="2200" dirty="0">
                <a:solidFill>
                  <a:srgbClr val="03499E"/>
                </a:solidFill>
                <a:latin typeface="Times New Roman"/>
                <a:cs typeface="Times New Roman"/>
              </a:rPr>
              <a:t>sung,</a:t>
            </a:r>
            <a:r>
              <a:rPr sz="2200" spc="135" dirty="0">
                <a:solidFill>
                  <a:srgbClr val="03499E"/>
                </a:solidFill>
                <a:latin typeface="Times New Roman"/>
                <a:cs typeface="Times New Roman"/>
              </a:rPr>
              <a:t> </a:t>
            </a:r>
            <a:r>
              <a:rPr sz="2200" dirty="0">
                <a:solidFill>
                  <a:srgbClr val="03499E"/>
                </a:solidFill>
                <a:latin typeface="Times New Roman"/>
                <a:cs typeface="Times New Roman"/>
              </a:rPr>
              <a:t>thay</a:t>
            </a:r>
            <a:r>
              <a:rPr sz="2200" spc="150" dirty="0">
                <a:solidFill>
                  <a:srgbClr val="03499E"/>
                </a:solidFill>
                <a:latin typeface="Times New Roman"/>
                <a:cs typeface="Times New Roman"/>
              </a:rPr>
              <a:t> </a:t>
            </a:r>
            <a:r>
              <a:rPr sz="2200" spc="-25" dirty="0">
                <a:solidFill>
                  <a:srgbClr val="03499E"/>
                </a:solidFill>
                <a:latin typeface="Times New Roman"/>
                <a:cs typeface="Times New Roman"/>
              </a:rPr>
              <a:t>thế </a:t>
            </a:r>
            <a:r>
              <a:rPr sz="2200" dirty="0">
                <a:solidFill>
                  <a:srgbClr val="03499E"/>
                </a:solidFill>
                <a:latin typeface="Times New Roman"/>
                <a:cs typeface="Times New Roman"/>
              </a:rPr>
              <a:t>hợp</a:t>
            </a:r>
            <a:r>
              <a:rPr sz="2200" spc="65" dirty="0">
                <a:solidFill>
                  <a:srgbClr val="03499E"/>
                </a:solidFill>
                <a:latin typeface="Times New Roman"/>
                <a:cs typeface="Times New Roman"/>
              </a:rPr>
              <a:t> </a:t>
            </a:r>
            <a:r>
              <a:rPr sz="2200" dirty="0">
                <a:solidFill>
                  <a:srgbClr val="03499E"/>
                </a:solidFill>
                <a:latin typeface="Times New Roman"/>
                <a:cs typeface="Times New Roman"/>
              </a:rPr>
              <a:t>đồng</a:t>
            </a:r>
            <a:r>
              <a:rPr sz="2200" spc="75" dirty="0">
                <a:solidFill>
                  <a:srgbClr val="03499E"/>
                </a:solidFill>
                <a:latin typeface="Times New Roman"/>
                <a:cs typeface="Times New Roman"/>
              </a:rPr>
              <a:t> </a:t>
            </a:r>
            <a:r>
              <a:rPr sz="2200" dirty="0">
                <a:solidFill>
                  <a:srgbClr val="03499E"/>
                </a:solidFill>
                <a:latin typeface="Times New Roman"/>
                <a:cs typeface="Times New Roman"/>
              </a:rPr>
              <a:t>khác</a:t>
            </a:r>
            <a:r>
              <a:rPr sz="2200" spc="55" dirty="0">
                <a:solidFill>
                  <a:srgbClr val="03499E"/>
                </a:solidFill>
                <a:latin typeface="Times New Roman"/>
                <a:cs typeface="Times New Roman"/>
              </a:rPr>
              <a:t> </a:t>
            </a:r>
            <a:r>
              <a:rPr sz="2200" dirty="0">
                <a:solidFill>
                  <a:srgbClr val="03499E"/>
                </a:solidFill>
                <a:latin typeface="Times New Roman"/>
                <a:cs typeface="Times New Roman"/>
              </a:rPr>
              <a:t>để</a:t>
            </a:r>
            <a:r>
              <a:rPr sz="2200" spc="60" dirty="0">
                <a:solidFill>
                  <a:srgbClr val="03499E"/>
                </a:solidFill>
                <a:latin typeface="Times New Roman"/>
                <a:cs typeface="Times New Roman"/>
              </a:rPr>
              <a:t> </a:t>
            </a:r>
            <a:r>
              <a:rPr sz="2200" dirty="0">
                <a:solidFill>
                  <a:srgbClr val="03499E"/>
                </a:solidFill>
                <a:latin typeface="Times New Roman"/>
                <a:cs typeface="Times New Roman"/>
              </a:rPr>
              <a:t>đánh</a:t>
            </a:r>
            <a:r>
              <a:rPr sz="2200" spc="70" dirty="0">
                <a:solidFill>
                  <a:srgbClr val="03499E"/>
                </a:solidFill>
                <a:latin typeface="Times New Roman"/>
                <a:cs typeface="Times New Roman"/>
              </a:rPr>
              <a:t> </a:t>
            </a:r>
            <a:r>
              <a:rPr sz="2200" dirty="0">
                <a:solidFill>
                  <a:srgbClr val="03499E"/>
                </a:solidFill>
                <a:latin typeface="Times New Roman"/>
                <a:cs typeface="Times New Roman"/>
              </a:rPr>
              <a:t>giá</a:t>
            </a:r>
            <a:r>
              <a:rPr sz="2200" spc="60" dirty="0">
                <a:solidFill>
                  <a:srgbClr val="03499E"/>
                </a:solidFill>
                <a:latin typeface="Times New Roman"/>
                <a:cs typeface="Times New Roman"/>
              </a:rPr>
              <a:t> </a:t>
            </a:r>
            <a:r>
              <a:rPr sz="2200" dirty="0">
                <a:solidFill>
                  <a:srgbClr val="03499E"/>
                </a:solidFill>
                <a:latin typeface="Times New Roman"/>
                <a:cs typeface="Times New Roman"/>
              </a:rPr>
              <a:t>trong</a:t>
            </a:r>
            <a:r>
              <a:rPr sz="2200" spc="75" dirty="0">
                <a:solidFill>
                  <a:srgbClr val="03499E"/>
                </a:solidFill>
                <a:latin typeface="Times New Roman"/>
                <a:cs typeface="Times New Roman"/>
              </a:rPr>
              <a:t> </a:t>
            </a:r>
            <a:r>
              <a:rPr sz="2200" dirty="0">
                <a:solidFill>
                  <a:srgbClr val="03499E"/>
                </a:solidFill>
                <a:latin typeface="Times New Roman"/>
                <a:cs typeface="Times New Roman"/>
              </a:rPr>
              <a:t>thời</a:t>
            </a:r>
            <a:r>
              <a:rPr sz="2200" spc="65" dirty="0">
                <a:solidFill>
                  <a:srgbClr val="03499E"/>
                </a:solidFill>
                <a:latin typeface="Times New Roman"/>
                <a:cs typeface="Times New Roman"/>
              </a:rPr>
              <a:t> </a:t>
            </a:r>
            <a:r>
              <a:rPr sz="2200" dirty="0">
                <a:solidFill>
                  <a:srgbClr val="03499E"/>
                </a:solidFill>
                <a:latin typeface="Times New Roman"/>
                <a:cs typeface="Times New Roman"/>
              </a:rPr>
              <a:t>hạn</a:t>
            </a:r>
            <a:r>
              <a:rPr sz="2200" spc="65" dirty="0">
                <a:solidFill>
                  <a:srgbClr val="03499E"/>
                </a:solidFill>
                <a:latin typeface="Times New Roman"/>
                <a:cs typeface="Times New Roman"/>
              </a:rPr>
              <a:t> </a:t>
            </a:r>
            <a:r>
              <a:rPr sz="2200" spc="-25" dirty="0">
                <a:solidFill>
                  <a:srgbClr val="03499E"/>
                </a:solidFill>
                <a:latin typeface="Times New Roman"/>
                <a:cs typeface="Times New Roman"/>
              </a:rPr>
              <a:t>phù hợp</a:t>
            </a:r>
            <a:endParaRPr sz="2200">
              <a:latin typeface="Times New Roman"/>
              <a:cs typeface="Times New Roman"/>
            </a:endParaRPr>
          </a:p>
        </p:txBody>
      </p:sp>
      <p:grpSp>
        <p:nvGrpSpPr>
          <p:cNvPr id="28" name="object 28"/>
          <p:cNvGrpSpPr/>
          <p:nvPr/>
        </p:nvGrpSpPr>
        <p:grpSpPr>
          <a:xfrm>
            <a:off x="5910707" y="5404967"/>
            <a:ext cx="5426075" cy="774700"/>
            <a:chOff x="5910707" y="5404967"/>
            <a:chExt cx="5426075" cy="774700"/>
          </a:xfrm>
        </p:grpSpPr>
        <p:sp>
          <p:nvSpPr>
            <p:cNvPr id="29" name="object 29"/>
            <p:cNvSpPr/>
            <p:nvPr/>
          </p:nvSpPr>
          <p:spPr>
            <a:xfrm>
              <a:off x="5923407" y="5417667"/>
              <a:ext cx="5400675" cy="749300"/>
            </a:xfrm>
            <a:custGeom>
              <a:avLst/>
              <a:gdLst/>
              <a:ahLst/>
              <a:cxnLst/>
              <a:rect l="l" t="t" r="r" b="b"/>
              <a:pathLst>
                <a:path w="5400675" h="749300">
                  <a:moveTo>
                    <a:pt x="5400294" y="0"/>
                  </a:moveTo>
                  <a:lnTo>
                    <a:pt x="0" y="0"/>
                  </a:lnTo>
                  <a:lnTo>
                    <a:pt x="0" y="749033"/>
                  </a:lnTo>
                  <a:lnTo>
                    <a:pt x="5400294" y="749033"/>
                  </a:lnTo>
                  <a:lnTo>
                    <a:pt x="5400294" y="0"/>
                  </a:lnTo>
                  <a:close/>
                </a:path>
              </a:pathLst>
            </a:custGeom>
            <a:solidFill>
              <a:srgbClr val="E9E1D5"/>
            </a:solidFill>
          </p:spPr>
          <p:txBody>
            <a:bodyPr wrap="square" lIns="0" tIns="0" rIns="0" bIns="0" rtlCol="0"/>
            <a:lstStyle/>
            <a:p>
              <a:endParaRPr/>
            </a:p>
          </p:txBody>
        </p:sp>
        <p:sp>
          <p:nvSpPr>
            <p:cNvPr id="30" name="object 30"/>
            <p:cNvSpPr/>
            <p:nvPr/>
          </p:nvSpPr>
          <p:spPr>
            <a:xfrm>
              <a:off x="5923407" y="5417667"/>
              <a:ext cx="5400675" cy="749300"/>
            </a:xfrm>
            <a:custGeom>
              <a:avLst/>
              <a:gdLst/>
              <a:ahLst/>
              <a:cxnLst/>
              <a:rect l="l" t="t" r="r" b="b"/>
              <a:pathLst>
                <a:path w="5400675" h="749300">
                  <a:moveTo>
                    <a:pt x="0" y="749033"/>
                  </a:moveTo>
                  <a:lnTo>
                    <a:pt x="5400294" y="749033"/>
                  </a:lnTo>
                  <a:lnTo>
                    <a:pt x="5400294" y="0"/>
                  </a:lnTo>
                  <a:lnTo>
                    <a:pt x="0" y="0"/>
                  </a:lnTo>
                  <a:lnTo>
                    <a:pt x="0" y="749033"/>
                  </a:lnTo>
                  <a:close/>
                </a:path>
              </a:pathLst>
            </a:custGeom>
            <a:ln w="25400">
              <a:solidFill>
                <a:srgbClr val="24548F"/>
              </a:solidFill>
            </a:ln>
          </p:spPr>
          <p:txBody>
            <a:bodyPr wrap="square" lIns="0" tIns="0" rIns="0" bIns="0" rtlCol="0"/>
            <a:lstStyle/>
            <a:p>
              <a:endParaRPr/>
            </a:p>
          </p:txBody>
        </p:sp>
      </p:grpSp>
      <p:sp>
        <p:nvSpPr>
          <p:cNvPr id="31" name="object 31"/>
          <p:cNvSpPr txBox="1"/>
          <p:nvPr/>
        </p:nvSpPr>
        <p:spPr>
          <a:xfrm>
            <a:off x="5983351" y="5585866"/>
            <a:ext cx="5166995" cy="360680"/>
          </a:xfrm>
          <a:prstGeom prst="rect">
            <a:avLst/>
          </a:prstGeom>
        </p:spPr>
        <p:txBody>
          <a:bodyPr vert="horz" wrap="square" lIns="0" tIns="12065" rIns="0" bIns="0" rtlCol="0">
            <a:spAutoFit/>
          </a:bodyPr>
          <a:lstStyle/>
          <a:p>
            <a:pPr marL="12700">
              <a:lnSpc>
                <a:spcPct val="100000"/>
              </a:lnSpc>
              <a:spcBef>
                <a:spcPts val="95"/>
              </a:spcBef>
            </a:pPr>
            <a:r>
              <a:rPr sz="2200" dirty="0">
                <a:solidFill>
                  <a:srgbClr val="FF0000"/>
                </a:solidFill>
                <a:latin typeface="Times New Roman"/>
                <a:cs typeface="Times New Roman"/>
              </a:rPr>
              <a:t>Không</a:t>
            </a:r>
            <a:r>
              <a:rPr sz="2200" spc="-35" dirty="0">
                <a:solidFill>
                  <a:srgbClr val="FF0000"/>
                </a:solidFill>
                <a:latin typeface="Times New Roman"/>
                <a:cs typeface="Times New Roman"/>
              </a:rPr>
              <a:t> </a:t>
            </a:r>
            <a:r>
              <a:rPr sz="2200" dirty="0">
                <a:solidFill>
                  <a:srgbClr val="FF0000"/>
                </a:solidFill>
                <a:latin typeface="Times New Roman"/>
                <a:cs typeface="Times New Roman"/>
              </a:rPr>
              <a:t>có</a:t>
            </a:r>
            <a:r>
              <a:rPr sz="2200" spc="-30" dirty="0">
                <a:solidFill>
                  <a:srgbClr val="FF0000"/>
                </a:solidFill>
                <a:latin typeface="Times New Roman"/>
                <a:cs typeface="Times New Roman"/>
              </a:rPr>
              <a:t> </a:t>
            </a:r>
            <a:r>
              <a:rPr sz="2200" dirty="0">
                <a:solidFill>
                  <a:srgbClr val="FF0000"/>
                </a:solidFill>
                <a:latin typeface="Times New Roman"/>
                <a:cs typeface="Times New Roman"/>
              </a:rPr>
              <a:t>quy</a:t>
            </a:r>
            <a:r>
              <a:rPr sz="2200" spc="-40" dirty="0">
                <a:solidFill>
                  <a:srgbClr val="FF0000"/>
                </a:solidFill>
                <a:latin typeface="Times New Roman"/>
                <a:cs typeface="Times New Roman"/>
              </a:rPr>
              <a:t> </a:t>
            </a:r>
            <a:r>
              <a:rPr sz="2200" dirty="0">
                <a:solidFill>
                  <a:srgbClr val="FF0000"/>
                </a:solidFill>
                <a:latin typeface="Times New Roman"/>
                <a:cs typeface="Times New Roman"/>
              </a:rPr>
              <a:t>định</a:t>
            </a:r>
            <a:r>
              <a:rPr sz="2200" spc="-40" dirty="0">
                <a:solidFill>
                  <a:srgbClr val="FF0000"/>
                </a:solidFill>
                <a:latin typeface="Times New Roman"/>
                <a:cs typeface="Times New Roman"/>
              </a:rPr>
              <a:t> </a:t>
            </a:r>
            <a:r>
              <a:rPr sz="2200" dirty="0">
                <a:solidFill>
                  <a:srgbClr val="FF0000"/>
                </a:solidFill>
                <a:latin typeface="Times New Roman"/>
                <a:cs typeface="Times New Roman"/>
              </a:rPr>
              <a:t>cho</a:t>
            </a:r>
            <a:r>
              <a:rPr sz="2200" spc="-30" dirty="0">
                <a:solidFill>
                  <a:srgbClr val="FF0000"/>
                </a:solidFill>
                <a:latin typeface="Times New Roman"/>
                <a:cs typeface="Times New Roman"/>
              </a:rPr>
              <a:t> </a:t>
            </a:r>
            <a:r>
              <a:rPr sz="2200" dirty="0">
                <a:solidFill>
                  <a:srgbClr val="FF0000"/>
                </a:solidFill>
                <a:latin typeface="Times New Roman"/>
                <a:cs typeface="Times New Roman"/>
              </a:rPr>
              <a:t>phép</a:t>
            </a:r>
            <a:r>
              <a:rPr sz="2200" spc="-35" dirty="0">
                <a:solidFill>
                  <a:srgbClr val="FF0000"/>
                </a:solidFill>
                <a:latin typeface="Times New Roman"/>
                <a:cs typeface="Times New Roman"/>
              </a:rPr>
              <a:t> </a:t>
            </a:r>
            <a:r>
              <a:rPr sz="2200" dirty="0">
                <a:solidFill>
                  <a:srgbClr val="FF0000"/>
                </a:solidFill>
                <a:latin typeface="Times New Roman"/>
                <a:cs typeface="Times New Roman"/>
              </a:rPr>
              <a:t>thay</a:t>
            </a:r>
            <a:r>
              <a:rPr sz="2200" spc="-35" dirty="0">
                <a:solidFill>
                  <a:srgbClr val="FF0000"/>
                </a:solidFill>
                <a:latin typeface="Times New Roman"/>
                <a:cs typeface="Times New Roman"/>
              </a:rPr>
              <a:t> </a:t>
            </a:r>
            <a:r>
              <a:rPr sz="2200" dirty="0">
                <a:solidFill>
                  <a:srgbClr val="FF0000"/>
                </a:solidFill>
                <a:latin typeface="Times New Roman"/>
                <a:cs typeface="Times New Roman"/>
              </a:rPr>
              <a:t>thế</a:t>
            </a:r>
            <a:r>
              <a:rPr sz="2200" spc="-40" dirty="0">
                <a:solidFill>
                  <a:srgbClr val="FF0000"/>
                </a:solidFill>
                <a:latin typeface="Times New Roman"/>
                <a:cs typeface="Times New Roman"/>
              </a:rPr>
              <a:t> </a:t>
            </a:r>
            <a:r>
              <a:rPr sz="2200" dirty="0">
                <a:solidFill>
                  <a:srgbClr val="FF0000"/>
                </a:solidFill>
                <a:latin typeface="Times New Roman"/>
                <a:cs typeface="Times New Roman"/>
              </a:rPr>
              <a:t>nhân</a:t>
            </a:r>
            <a:r>
              <a:rPr sz="2200" spc="-30" dirty="0">
                <a:solidFill>
                  <a:srgbClr val="FF0000"/>
                </a:solidFill>
                <a:latin typeface="Times New Roman"/>
                <a:cs typeface="Times New Roman"/>
              </a:rPr>
              <a:t> </a:t>
            </a:r>
            <a:r>
              <a:rPr sz="2200" spc="-25" dirty="0">
                <a:solidFill>
                  <a:srgbClr val="FF0000"/>
                </a:solidFill>
                <a:latin typeface="Times New Roman"/>
                <a:cs typeface="Times New Roman"/>
              </a:rPr>
              <a:t>sự</a:t>
            </a:r>
            <a:endParaRPr sz="2200">
              <a:latin typeface="Times New Roman"/>
              <a:cs typeface="Times New Roman"/>
            </a:endParaRPr>
          </a:p>
        </p:txBody>
      </p:sp>
      <p:sp>
        <p:nvSpPr>
          <p:cNvPr id="32" name="object 32"/>
          <p:cNvSpPr txBox="1">
            <a:spLocks noGrp="1"/>
          </p:cNvSpPr>
          <p:nvPr>
            <p:ph type="title"/>
          </p:nvPr>
        </p:nvSpPr>
        <p:spPr>
          <a:xfrm>
            <a:off x="1312544" y="158877"/>
            <a:ext cx="9566910" cy="391160"/>
          </a:xfrm>
          <a:prstGeom prst="rect">
            <a:avLst/>
          </a:prstGeom>
        </p:spPr>
        <p:txBody>
          <a:bodyPr vert="horz" wrap="square" lIns="0" tIns="12700" rIns="0" bIns="0" rtlCol="0">
            <a:spAutoFit/>
          </a:bodyPr>
          <a:lstStyle/>
          <a:p>
            <a:pPr marL="12700">
              <a:lnSpc>
                <a:spcPct val="100000"/>
              </a:lnSpc>
              <a:spcBef>
                <a:spcPts val="100"/>
              </a:spcBef>
            </a:pPr>
            <a:r>
              <a:rPr dirty="0"/>
              <a:t>Quy</a:t>
            </a:r>
            <a:r>
              <a:rPr spc="-45" dirty="0"/>
              <a:t> </a:t>
            </a:r>
            <a:r>
              <a:rPr dirty="0"/>
              <a:t>trình:</a:t>
            </a:r>
            <a:r>
              <a:rPr spc="-50" dirty="0"/>
              <a:t> </a:t>
            </a:r>
            <a:r>
              <a:rPr dirty="0"/>
              <a:t>GÓI</a:t>
            </a:r>
            <a:r>
              <a:rPr spc="-100" dirty="0"/>
              <a:t> </a:t>
            </a:r>
            <a:r>
              <a:rPr dirty="0"/>
              <a:t>THẦU</a:t>
            </a:r>
            <a:r>
              <a:rPr spc="-45" dirty="0"/>
              <a:t> </a:t>
            </a:r>
            <a:r>
              <a:rPr dirty="0"/>
              <a:t>DỊCH</a:t>
            </a:r>
            <a:r>
              <a:rPr spc="-75" dirty="0"/>
              <a:t> </a:t>
            </a:r>
            <a:r>
              <a:rPr dirty="0"/>
              <a:t>VỤ</a:t>
            </a:r>
            <a:r>
              <a:rPr spc="-75" dirty="0"/>
              <a:t> </a:t>
            </a:r>
            <a:r>
              <a:rPr dirty="0"/>
              <a:t>TƯ</a:t>
            </a:r>
            <a:r>
              <a:rPr spc="-80" dirty="0"/>
              <a:t> </a:t>
            </a:r>
            <a:r>
              <a:rPr dirty="0"/>
              <a:t>VẤN</a:t>
            </a:r>
            <a:r>
              <a:rPr spc="-20" dirty="0"/>
              <a:t> </a:t>
            </a:r>
            <a:r>
              <a:rPr dirty="0"/>
              <a:t>-</a:t>
            </a:r>
            <a:r>
              <a:rPr spc="-40" dirty="0"/>
              <a:t> </a:t>
            </a:r>
            <a:r>
              <a:rPr dirty="0"/>
              <a:t>NHÀ</a:t>
            </a:r>
            <a:r>
              <a:rPr spc="-85" dirty="0"/>
              <a:t> </a:t>
            </a:r>
            <a:r>
              <a:rPr dirty="0"/>
              <a:t>THẦU</a:t>
            </a:r>
            <a:r>
              <a:rPr spc="-45" dirty="0"/>
              <a:t> </a:t>
            </a:r>
            <a:r>
              <a:rPr dirty="0"/>
              <a:t>LÀ</a:t>
            </a:r>
            <a:r>
              <a:rPr spc="-75" dirty="0"/>
              <a:t> </a:t>
            </a:r>
            <a:r>
              <a:rPr dirty="0"/>
              <a:t>TỔ</a:t>
            </a:r>
            <a:r>
              <a:rPr spc="-55" dirty="0"/>
              <a:t> </a:t>
            </a:r>
            <a:r>
              <a:rPr spc="-20" dirty="0"/>
              <a:t>CHỨC</a:t>
            </a:r>
          </a:p>
        </p:txBody>
      </p:sp>
      <p:sp>
        <p:nvSpPr>
          <p:cNvPr id="33" name="Slide Number Placeholder 32">
            <a:extLst>
              <a:ext uri="{FF2B5EF4-FFF2-40B4-BE49-F238E27FC236}">
                <a16:creationId xmlns:a16="http://schemas.microsoft.com/office/drawing/2014/main" id="{7318E321-9315-6B2B-657B-17896C5C21D1}"/>
              </a:ext>
            </a:extLst>
          </p:cNvPr>
          <p:cNvSpPr>
            <a:spLocks noGrp="1"/>
          </p:cNvSpPr>
          <p:nvPr>
            <p:ph type="sldNum" sz="quarter" idx="7"/>
          </p:nvPr>
        </p:nvSpPr>
        <p:spPr/>
        <p:txBody>
          <a:bodyPr/>
          <a:lstStyle/>
          <a:p>
            <a:pPr marL="4939665">
              <a:lnSpc>
                <a:spcPts val="1655"/>
              </a:lnSpc>
            </a:pPr>
            <a:fld id="{81D60167-4931-47E6-BA6A-407CBD079E47}" type="slidenum">
              <a:rPr lang="en-US" spc="-25" smtClean="0"/>
              <a:t>121</a:t>
            </a:fld>
            <a:endParaRPr lang="en-US" spc="-25" dirty="0"/>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3003676" y="1493507"/>
            <a:ext cx="5789930" cy="1484630"/>
            <a:chOff x="3003676" y="1493507"/>
            <a:chExt cx="5789930" cy="1484630"/>
          </a:xfrm>
        </p:grpSpPr>
        <p:sp>
          <p:nvSpPr>
            <p:cNvPr id="3" name="object 3"/>
            <p:cNvSpPr/>
            <p:nvPr/>
          </p:nvSpPr>
          <p:spPr>
            <a:xfrm>
              <a:off x="3016376" y="2259075"/>
              <a:ext cx="5717540" cy="706120"/>
            </a:xfrm>
            <a:custGeom>
              <a:avLst/>
              <a:gdLst/>
              <a:ahLst/>
              <a:cxnLst/>
              <a:rect l="l" t="t" r="r" b="b"/>
              <a:pathLst>
                <a:path w="5717540" h="706119">
                  <a:moveTo>
                    <a:pt x="3384423" y="0"/>
                  </a:moveTo>
                  <a:lnTo>
                    <a:pt x="3384423" y="215264"/>
                  </a:lnTo>
                  <a:lnTo>
                    <a:pt x="5717158" y="215264"/>
                  </a:lnTo>
                  <a:lnTo>
                    <a:pt x="5717158" y="705738"/>
                  </a:lnTo>
                </a:path>
                <a:path w="5717540" h="706119">
                  <a:moveTo>
                    <a:pt x="3384423" y="0"/>
                  </a:moveTo>
                  <a:lnTo>
                    <a:pt x="3384423" y="215264"/>
                  </a:lnTo>
                  <a:lnTo>
                    <a:pt x="0" y="215264"/>
                  </a:lnTo>
                  <a:lnTo>
                    <a:pt x="0" y="705738"/>
                  </a:lnTo>
                </a:path>
              </a:pathLst>
            </a:custGeom>
            <a:ln w="25400">
              <a:solidFill>
                <a:srgbClr val="1F497C"/>
              </a:solidFill>
            </a:ln>
          </p:spPr>
          <p:txBody>
            <a:bodyPr wrap="square" lIns="0" tIns="0" rIns="0" bIns="0" rtlCol="0"/>
            <a:lstStyle/>
            <a:p>
              <a:endParaRPr/>
            </a:p>
          </p:txBody>
        </p:sp>
        <p:pic>
          <p:nvPicPr>
            <p:cNvPr id="4" name="object 4"/>
            <p:cNvPicPr/>
            <p:nvPr/>
          </p:nvPicPr>
          <p:blipFill>
            <a:blip r:embed="rId2" cstate="print"/>
            <a:stretch>
              <a:fillRect/>
            </a:stretch>
          </p:blipFill>
          <p:spPr>
            <a:xfrm>
              <a:off x="4003547" y="1493507"/>
              <a:ext cx="4789932" cy="842784"/>
            </a:xfrm>
            <a:prstGeom prst="rect">
              <a:avLst/>
            </a:prstGeom>
          </p:spPr>
        </p:pic>
        <p:pic>
          <p:nvPicPr>
            <p:cNvPr id="5" name="object 5"/>
            <p:cNvPicPr/>
            <p:nvPr/>
          </p:nvPicPr>
          <p:blipFill>
            <a:blip r:embed="rId3" cstate="print"/>
            <a:stretch>
              <a:fillRect/>
            </a:stretch>
          </p:blipFill>
          <p:spPr>
            <a:xfrm>
              <a:off x="4346447" y="1616963"/>
              <a:ext cx="4104132" cy="644651"/>
            </a:xfrm>
            <a:prstGeom prst="rect">
              <a:avLst/>
            </a:prstGeom>
          </p:spPr>
        </p:pic>
        <p:sp>
          <p:nvSpPr>
            <p:cNvPr id="6" name="object 6"/>
            <p:cNvSpPr/>
            <p:nvPr/>
          </p:nvSpPr>
          <p:spPr>
            <a:xfrm>
              <a:off x="4065142" y="1535747"/>
              <a:ext cx="4671695" cy="723900"/>
            </a:xfrm>
            <a:custGeom>
              <a:avLst/>
              <a:gdLst/>
              <a:ahLst/>
              <a:cxnLst/>
              <a:rect l="l" t="t" r="r" b="b"/>
              <a:pathLst>
                <a:path w="4671695" h="723900">
                  <a:moveTo>
                    <a:pt x="4671314" y="0"/>
                  </a:moveTo>
                  <a:lnTo>
                    <a:pt x="0" y="0"/>
                  </a:lnTo>
                  <a:lnTo>
                    <a:pt x="0" y="723328"/>
                  </a:lnTo>
                  <a:lnTo>
                    <a:pt x="4671314" y="723328"/>
                  </a:lnTo>
                  <a:lnTo>
                    <a:pt x="4671314" y="0"/>
                  </a:lnTo>
                  <a:close/>
                </a:path>
              </a:pathLst>
            </a:custGeom>
            <a:solidFill>
              <a:srgbClr val="2A5F9E"/>
            </a:solidFill>
          </p:spPr>
          <p:txBody>
            <a:bodyPr wrap="square" lIns="0" tIns="0" rIns="0" bIns="0" rtlCol="0"/>
            <a:lstStyle/>
            <a:p>
              <a:endParaRPr/>
            </a:p>
          </p:txBody>
        </p:sp>
        <p:sp>
          <p:nvSpPr>
            <p:cNvPr id="7" name="object 7"/>
            <p:cNvSpPr/>
            <p:nvPr/>
          </p:nvSpPr>
          <p:spPr>
            <a:xfrm>
              <a:off x="4065142" y="1535747"/>
              <a:ext cx="4671695" cy="723900"/>
            </a:xfrm>
            <a:custGeom>
              <a:avLst/>
              <a:gdLst/>
              <a:ahLst/>
              <a:cxnLst/>
              <a:rect l="l" t="t" r="r" b="b"/>
              <a:pathLst>
                <a:path w="4671695" h="723900">
                  <a:moveTo>
                    <a:pt x="0" y="723328"/>
                  </a:moveTo>
                  <a:lnTo>
                    <a:pt x="4671314" y="723328"/>
                  </a:lnTo>
                  <a:lnTo>
                    <a:pt x="4671314" y="0"/>
                  </a:lnTo>
                  <a:lnTo>
                    <a:pt x="0" y="0"/>
                  </a:lnTo>
                  <a:lnTo>
                    <a:pt x="0" y="723328"/>
                  </a:lnTo>
                  <a:close/>
                </a:path>
              </a:pathLst>
            </a:custGeom>
            <a:ln w="38100">
              <a:solidFill>
                <a:srgbClr val="E9E1D5"/>
              </a:solidFill>
            </a:ln>
          </p:spPr>
          <p:txBody>
            <a:bodyPr wrap="square" lIns="0" tIns="0" rIns="0" bIns="0" rtlCol="0"/>
            <a:lstStyle/>
            <a:p>
              <a:endParaRPr/>
            </a:p>
          </p:txBody>
        </p:sp>
      </p:grpSp>
      <p:sp>
        <p:nvSpPr>
          <p:cNvPr id="8" name="object 8"/>
          <p:cNvSpPr txBox="1"/>
          <p:nvPr/>
        </p:nvSpPr>
        <p:spPr>
          <a:xfrm>
            <a:off x="4537964" y="1690242"/>
            <a:ext cx="3723640" cy="360680"/>
          </a:xfrm>
          <a:prstGeom prst="rect">
            <a:avLst/>
          </a:prstGeom>
        </p:spPr>
        <p:txBody>
          <a:bodyPr vert="horz" wrap="square" lIns="0" tIns="12065" rIns="0" bIns="0" rtlCol="0">
            <a:spAutoFit/>
          </a:bodyPr>
          <a:lstStyle/>
          <a:p>
            <a:pPr marL="12700">
              <a:lnSpc>
                <a:spcPct val="100000"/>
              </a:lnSpc>
              <a:spcBef>
                <a:spcPts val="95"/>
              </a:spcBef>
            </a:pPr>
            <a:r>
              <a:rPr sz="2200" b="1" dirty="0">
                <a:solidFill>
                  <a:srgbClr val="E9E1D5"/>
                </a:solidFill>
                <a:latin typeface="Times New Roman"/>
                <a:cs typeface="Times New Roman"/>
              </a:rPr>
              <a:t>Hiệu</a:t>
            </a:r>
            <a:r>
              <a:rPr sz="2200" b="1" spc="-45" dirty="0">
                <a:solidFill>
                  <a:srgbClr val="E9E1D5"/>
                </a:solidFill>
                <a:latin typeface="Times New Roman"/>
                <a:cs typeface="Times New Roman"/>
              </a:rPr>
              <a:t> </a:t>
            </a:r>
            <a:r>
              <a:rPr sz="2200" b="1" dirty="0">
                <a:solidFill>
                  <a:srgbClr val="E9E1D5"/>
                </a:solidFill>
                <a:latin typeface="Times New Roman"/>
                <a:cs typeface="Times New Roman"/>
              </a:rPr>
              <a:t>chỉnh</a:t>
            </a:r>
            <a:r>
              <a:rPr sz="2200" b="1" spc="-50" dirty="0">
                <a:solidFill>
                  <a:srgbClr val="E9E1D5"/>
                </a:solidFill>
                <a:latin typeface="Times New Roman"/>
                <a:cs typeface="Times New Roman"/>
              </a:rPr>
              <a:t> </a:t>
            </a:r>
            <a:r>
              <a:rPr sz="2200" b="1" dirty="0">
                <a:solidFill>
                  <a:srgbClr val="E9E1D5"/>
                </a:solidFill>
                <a:latin typeface="Times New Roman"/>
                <a:cs typeface="Times New Roman"/>
              </a:rPr>
              <a:t>sai</a:t>
            </a:r>
            <a:r>
              <a:rPr sz="2200" b="1" spc="-60" dirty="0">
                <a:solidFill>
                  <a:srgbClr val="E9E1D5"/>
                </a:solidFill>
                <a:latin typeface="Times New Roman"/>
                <a:cs typeface="Times New Roman"/>
              </a:rPr>
              <a:t> </a:t>
            </a:r>
            <a:r>
              <a:rPr sz="2200" b="1" dirty="0">
                <a:solidFill>
                  <a:srgbClr val="E9E1D5"/>
                </a:solidFill>
                <a:latin typeface="Times New Roman"/>
                <a:cs typeface="Times New Roman"/>
              </a:rPr>
              <a:t>lệch</a:t>
            </a:r>
            <a:r>
              <a:rPr sz="2200" b="1" spc="-45" dirty="0">
                <a:solidFill>
                  <a:srgbClr val="E9E1D5"/>
                </a:solidFill>
                <a:latin typeface="Times New Roman"/>
                <a:cs typeface="Times New Roman"/>
              </a:rPr>
              <a:t> </a:t>
            </a:r>
            <a:r>
              <a:rPr sz="2200" b="1" dirty="0">
                <a:solidFill>
                  <a:srgbClr val="E9E1D5"/>
                </a:solidFill>
                <a:latin typeface="Times New Roman"/>
                <a:cs typeface="Times New Roman"/>
              </a:rPr>
              <a:t>(qua</a:t>
            </a:r>
            <a:r>
              <a:rPr sz="2200" b="1" spc="-50" dirty="0">
                <a:solidFill>
                  <a:srgbClr val="E9E1D5"/>
                </a:solidFill>
                <a:latin typeface="Times New Roman"/>
                <a:cs typeface="Times New Roman"/>
              </a:rPr>
              <a:t> </a:t>
            </a:r>
            <a:r>
              <a:rPr sz="2200" b="1" spc="-10" dirty="0">
                <a:solidFill>
                  <a:srgbClr val="E9E1D5"/>
                </a:solidFill>
                <a:latin typeface="Times New Roman"/>
                <a:cs typeface="Times New Roman"/>
              </a:rPr>
              <a:t>mạng)</a:t>
            </a:r>
            <a:endParaRPr sz="2200">
              <a:latin typeface="Times New Roman"/>
              <a:cs typeface="Times New Roman"/>
            </a:endParaRPr>
          </a:p>
        </p:txBody>
      </p:sp>
      <p:grpSp>
        <p:nvGrpSpPr>
          <p:cNvPr id="9" name="object 9"/>
          <p:cNvGrpSpPr/>
          <p:nvPr/>
        </p:nvGrpSpPr>
        <p:grpSpPr>
          <a:xfrm>
            <a:off x="1161516" y="2952165"/>
            <a:ext cx="3710304" cy="2689860"/>
            <a:chOff x="1161516" y="2952165"/>
            <a:chExt cx="3710304" cy="2689860"/>
          </a:xfrm>
        </p:grpSpPr>
        <p:sp>
          <p:nvSpPr>
            <p:cNvPr id="10" name="object 10"/>
            <p:cNvSpPr/>
            <p:nvPr/>
          </p:nvSpPr>
          <p:spPr>
            <a:xfrm>
              <a:off x="1174216" y="2964865"/>
              <a:ext cx="3684904" cy="2664460"/>
            </a:xfrm>
            <a:custGeom>
              <a:avLst/>
              <a:gdLst/>
              <a:ahLst/>
              <a:cxnLst/>
              <a:rect l="l" t="t" r="r" b="b"/>
              <a:pathLst>
                <a:path w="3684904" h="2664460">
                  <a:moveTo>
                    <a:pt x="3684397" y="0"/>
                  </a:moveTo>
                  <a:lnTo>
                    <a:pt x="0" y="0"/>
                  </a:lnTo>
                  <a:lnTo>
                    <a:pt x="0" y="2664460"/>
                  </a:lnTo>
                  <a:lnTo>
                    <a:pt x="3684397" y="2664460"/>
                  </a:lnTo>
                  <a:lnTo>
                    <a:pt x="3684397" y="0"/>
                  </a:lnTo>
                  <a:close/>
                </a:path>
              </a:pathLst>
            </a:custGeom>
            <a:solidFill>
              <a:srgbClr val="E9E1D5"/>
            </a:solidFill>
          </p:spPr>
          <p:txBody>
            <a:bodyPr wrap="square" lIns="0" tIns="0" rIns="0" bIns="0" rtlCol="0"/>
            <a:lstStyle/>
            <a:p>
              <a:endParaRPr/>
            </a:p>
          </p:txBody>
        </p:sp>
        <p:sp>
          <p:nvSpPr>
            <p:cNvPr id="11" name="object 11"/>
            <p:cNvSpPr/>
            <p:nvPr/>
          </p:nvSpPr>
          <p:spPr>
            <a:xfrm>
              <a:off x="1174216" y="2964865"/>
              <a:ext cx="3684904" cy="2664460"/>
            </a:xfrm>
            <a:custGeom>
              <a:avLst/>
              <a:gdLst/>
              <a:ahLst/>
              <a:cxnLst/>
              <a:rect l="l" t="t" r="r" b="b"/>
              <a:pathLst>
                <a:path w="3684904" h="2664460">
                  <a:moveTo>
                    <a:pt x="0" y="2664460"/>
                  </a:moveTo>
                  <a:lnTo>
                    <a:pt x="3684397" y="2664460"/>
                  </a:lnTo>
                  <a:lnTo>
                    <a:pt x="3684397" y="0"/>
                  </a:lnTo>
                  <a:lnTo>
                    <a:pt x="0" y="0"/>
                  </a:lnTo>
                  <a:lnTo>
                    <a:pt x="0" y="2664460"/>
                  </a:lnTo>
                  <a:close/>
                </a:path>
              </a:pathLst>
            </a:custGeom>
            <a:ln w="25400">
              <a:solidFill>
                <a:srgbClr val="24548F"/>
              </a:solidFill>
            </a:ln>
          </p:spPr>
          <p:txBody>
            <a:bodyPr wrap="square" lIns="0" tIns="0" rIns="0" bIns="0" rtlCol="0"/>
            <a:lstStyle/>
            <a:p>
              <a:endParaRPr/>
            </a:p>
          </p:txBody>
        </p:sp>
      </p:grpSp>
      <p:sp>
        <p:nvSpPr>
          <p:cNvPr id="12" name="object 12"/>
          <p:cNvSpPr txBox="1"/>
          <p:nvPr/>
        </p:nvSpPr>
        <p:spPr>
          <a:xfrm>
            <a:off x="1175715" y="2916427"/>
            <a:ext cx="3683000" cy="1807210"/>
          </a:xfrm>
          <a:prstGeom prst="rect">
            <a:avLst/>
          </a:prstGeom>
        </p:spPr>
        <p:txBody>
          <a:bodyPr vert="horz" wrap="square" lIns="0" tIns="57785" rIns="0" bIns="0" rtlCol="0">
            <a:spAutoFit/>
          </a:bodyPr>
          <a:lstStyle/>
          <a:p>
            <a:pPr marL="12700" marR="5080" algn="just">
              <a:lnSpc>
                <a:spcPct val="86300"/>
              </a:lnSpc>
              <a:spcBef>
                <a:spcPts val="455"/>
              </a:spcBef>
            </a:pPr>
            <a:r>
              <a:rPr sz="2200" dirty="0">
                <a:solidFill>
                  <a:srgbClr val="FF0000"/>
                </a:solidFill>
                <a:latin typeface="Times New Roman"/>
                <a:cs typeface="Times New Roman"/>
              </a:rPr>
              <a:t>Không</a:t>
            </a:r>
            <a:r>
              <a:rPr sz="2200" spc="110" dirty="0">
                <a:solidFill>
                  <a:srgbClr val="FF0000"/>
                </a:solidFill>
                <a:latin typeface="Times New Roman"/>
                <a:cs typeface="Times New Roman"/>
              </a:rPr>
              <a:t>  </a:t>
            </a:r>
            <a:r>
              <a:rPr sz="2200" dirty="0">
                <a:solidFill>
                  <a:srgbClr val="FF0000"/>
                </a:solidFill>
                <a:latin typeface="Times New Roman"/>
                <a:cs typeface="Times New Roman"/>
              </a:rPr>
              <a:t>áp</a:t>
            </a:r>
            <a:r>
              <a:rPr sz="2200" spc="110" dirty="0">
                <a:solidFill>
                  <a:srgbClr val="FF0000"/>
                </a:solidFill>
                <a:latin typeface="Times New Roman"/>
                <a:cs typeface="Times New Roman"/>
              </a:rPr>
              <a:t>  </a:t>
            </a:r>
            <a:r>
              <a:rPr sz="2200" dirty="0">
                <a:solidFill>
                  <a:srgbClr val="FF0000"/>
                </a:solidFill>
                <a:latin typeface="Times New Roman"/>
                <a:cs typeface="Times New Roman"/>
              </a:rPr>
              <a:t>dụng</a:t>
            </a:r>
            <a:r>
              <a:rPr sz="2200" spc="114" dirty="0">
                <a:solidFill>
                  <a:srgbClr val="FF0000"/>
                </a:solidFill>
                <a:latin typeface="Times New Roman"/>
                <a:cs typeface="Times New Roman"/>
              </a:rPr>
              <a:t>  </a:t>
            </a:r>
            <a:r>
              <a:rPr sz="2200" dirty="0">
                <a:solidFill>
                  <a:srgbClr val="03499E"/>
                </a:solidFill>
                <a:latin typeface="Times New Roman"/>
                <a:cs typeface="Times New Roman"/>
              </a:rPr>
              <a:t>với</a:t>
            </a:r>
            <a:r>
              <a:rPr sz="2200" spc="110" dirty="0">
                <a:solidFill>
                  <a:srgbClr val="03499E"/>
                </a:solidFill>
                <a:latin typeface="Times New Roman"/>
                <a:cs typeface="Times New Roman"/>
              </a:rPr>
              <a:t>  </a:t>
            </a:r>
            <a:r>
              <a:rPr sz="2200" dirty="0">
                <a:solidFill>
                  <a:srgbClr val="03499E"/>
                </a:solidFill>
                <a:latin typeface="Times New Roman"/>
                <a:cs typeface="Times New Roman"/>
              </a:rPr>
              <a:t>loại</a:t>
            </a:r>
            <a:r>
              <a:rPr sz="2200" spc="110" dirty="0">
                <a:solidFill>
                  <a:srgbClr val="03499E"/>
                </a:solidFill>
                <a:latin typeface="Times New Roman"/>
                <a:cs typeface="Times New Roman"/>
              </a:rPr>
              <a:t>  </a:t>
            </a:r>
            <a:r>
              <a:rPr sz="2200" spc="-25" dirty="0">
                <a:solidFill>
                  <a:srgbClr val="FF0000"/>
                </a:solidFill>
                <a:latin typeface="Times New Roman"/>
                <a:cs typeface="Times New Roman"/>
              </a:rPr>
              <a:t>hợp </a:t>
            </a:r>
            <a:r>
              <a:rPr sz="2200" dirty="0">
                <a:solidFill>
                  <a:srgbClr val="FF0000"/>
                </a:solidFill>
                <a:latin typeface="Times New Roman"/>
                <a:cs typeface="Times New Roman"/>
              </a:rPr>
              <a:t>đồng</a:t>
            </a:r>
            <a:r>
              <a:rPr sz="2200" spc="235" dirty="0">
                <a:solidFill>
                  <a:srgbClr val="FF0000"/>
                </a:solidFill>
                <a:latin typeface="Times New Roman"/>
                <a:cs typeface="Times New Roman"/>
              </a:rPr>
              <a:t> </a:t>
            </a:r>
            <a:r>
              <a:rPr sz="2200" dirty="0">
                <a:solidFill>
                  <a:srgbClr val="FF0000"/>
                </a:solidFill>
                <a:latin typeface="Times New Roman"/>
                <a:cs typeface="Times New Roman"/>
              </a:rPr>
              <a:t>trọn</a:t>
            </a:r>
            <a:r>
              <a:rPr sz="2200" spc="240" dirty="0">
                <a:solidFill>
                  <a:srgbClr val="FF0000"/>
                </a:solidFill>
                <a:latin typeface="Times New Roman"/>
                <a:cs typeface="Times New Roman"/>
              </a:rPr>
              <a:t> </a:t>
            </a:r>
            <a:r>
              <a:rPr sz="2200" dirty="0">
                <a:solidFill>
                  <a:srgbClr val="FF0000"/>
                </a:solidFill>
                <a:latin typeface="Times New Roman"/>
                <a:cs typeface="Times New Roman"/>
              </a:rPr>
              <a:t>gói,</a:t>
            </a:r>
            <a:r>
              <a:rPr sz="2200" spc="235" dirty="0">
                <a:solidFill>
                  <a:srgbClr val="FF0000"/>
                </a:solidFill>
                <a:latin typeface="Times New Roman"/>
                <a:cs typeface="Times New Roman"/>
              </a:rPr>
              <a:t> </a:t>
            </a:r>
            <a:r>
              <a:rPr sz="2200" dirty="0">
                <a:solidFill>
                  <a:srgbClr val="FF0000"/>
                </a:solidFill>
                <a:latin typeface="Times New Roman"/>
                <a:cs typeface="Times New Roman"/>
              </a:rPr>
              <a:t>đơn</a:t>
            </a:r>
            <a:r>
              <a:rPr sz="2200" spc="235" dirty="0">
                <a:solidFill>
                  <a:srgbClr val="FF0000"/>
                </a:solidFill>
                <a:latin typeface="Times New Roman"/>
                <a:cs typeface="Times New Roman"/>
              </a:rPr>
              <a:t> </a:t>
            </a:r>
            <a:r>
              <a:rPr sz="2200" dirty="0">
                <a:solidFill>
                  <a:srgbClr val="FF0000"/>
                </a:solidFill>
                <a:latin typeface="Times New Roman"/>
                <a:cs typeface="Times New Roman"/>
              </a:rPr>
              <a:t>giá</a:t>
            </a:r>
            <a:r>
              <a:rPr sz="2200" spc="229" dirty="0">
                <a:solidFill>
                  <a:srgbClr val="FF0000"/>
                </a:solidFill>
                <a:latin typeface="Times New Roman"/>
                <a:cs typeface="Times New Roman"/>
              </a:rPr>
              <a:t> </a:t>
            </a:r>
            <a:r>
              <a:rPr sz="2200" dirty="0">
                <a:solidFill>
                  <a:srgbClr val="FF0000"/>
                </a:solidFill>
                <a:latin typeface="Times New Roman"/>
                <a:cs typeface="Times New Roman"/>
              </a:rPr>
              <a:t>cố</a:t>
            </a:r>
            <a:r>
              <a:rPr sz="2200" spc="229" dirty="0">
                <a:solidFill>
                  <a:srgbClr val="FF0000"/>
                </a:solidFill>
                <a:latin typeface="Times New Roman"/>
                <a:cs typeface="Times New Roman"/>
              </a:rPr>
              <a:t> </a:t>
            </a:r>
            <a:r>
              <a:rPr sz="2200" spc="-10" dirty="0">
                <a:solidFill>
                  <a:srgbClr val="FF0000"/>
                </a:solidFill>
                <a:latin typeface="Times New Roman"/>
                <a:cs typeface="Times New Roman"/>
              </a:rPr>
              <a:t>định, </a:t>
            </a:r>
            <a:r>
              <a:rPr sz="2200" dirty="0">
                <a:solidFill>
                  <a:srgbClr val="FF0000"/>
                </a:solidFill>
                <a:latin typeface="Times New Roman"/>
                <a:cs typeface="Times New Roman"/>
              </a:rPr>
              <a:t>đơn</a:t>
            </a:r>
            <a:r>
              <a:rPr sz="2200" spc="135" dirty="0">
                <a:solidFill>
                  <a:srgbClr val="FF0000"/>
                </a:solidFill>
                <a:latin typeface="Times New Roman"/>
                <a:cs typeface="Times New Roman"/>
              </a:rPr>
              <a:t> </a:t>
            </a:r>
            <a:r>
              <a:rPr sz="2200" dirty="0">
                <a:solidFill>
                  <a:srgbClr val="FF0000"/>
                </a:solidFill>
                <a:latin typeface="Times New Roman"/>
                <a:cs typeface="Times New Roman"/>
              </a:rPr>
              <a:t>giá</a:t>
            </a:r>
            <a:r>
              <a:rPr sz="2200" spc="130" dirty="0">
                <a:solidFill>
                  <a:srgbClr val="FF0000"/>
                </a:solidFill>
                <a:latin typeface="Times New Roman"/>
                <a:cs typeface="Times New Roman"/>
              </a:rPr>
              <a:t> </a:t>
            </a:r>
            <a:r>
              <a:rPr sz="2200" dirty="0">
                <a:solidFill>
                  <a:srgbClr val="FF0000"/>
                </a:solidFill>
                <a:latin typeface="Times New Roman"/>
                <a:cs typeface="Times New Roman"/>
              </a:rPr>
              <a:t>điều</a:t>
            </a:r>
            <a:r>
              <a:rPr sz="2200" spc="120" dirty="0">
                <a:solidFill>
                  <a:srgbClr val="FF0000"/>
                </a:solidFill>
                <a:latin typeface="Times New Roman"/>
                <a:cs typeface="Times New Roman"/>
              </a:rPr>
              <a:t> </a:t>
            </a:r>
            <a:r>
              <a:rPr sz="2200" dirty="0">
                <a:solidFill>
                  <a:srgbClr val="FF0000"/>
                </a:solidFill>
                <a:latin typeface="Times New Roman"/>
                <a:cs typeface="Times New Roman"/>
              </a:rPr>
              <a:t>chỉnh</a:t>
            </a:r>
            <a:r>
              <a:rPr sz="2200" dirty="0">
                <a:solidFill>
                  <a:srgbClr val="03499E"/>
                </a:solidFill>
                <a:latin typeface="Times New Roman"/>
                <a:cs typeface="Times New Roman"/>
              </a:rPr>
              <a:t>.</a:t>
            </a:r>
            <a:r>
              <a:rPr sz="2200" spc="130" dirty="0">
                <a:solidFill>
                  <a:srgbClr val="03499E"/>
                </a:solidFill>
                <a:latin typeface="Times New Roman"/>
                <a:cs typeface="Times New Roman"/>
              </a:rPr>
              <a:t> </a:t>
            </a:r>
            <a:r>
              <a:rPr sz="2200" dirty="0">
                <a:solidFill>
                  <a:srgbClr val="03499E"/>
                </a:solidFill>
                <a:latin typeface="Times New Roman"/>
                <a:cs typeface="Times New Roman"/>
              </a:rPr>
              <a:t>Giá</a:t>
            </a:r>
            <a:r>
              <a:rPr sz="2200" spc="120" dirty="0">
                <a:solidFill>
                  <a:srgbClr val="03499E"/>
                </a:solidFill>
                <a:latin typeface="Times New Roman"/>
                <a:cs typeface="Times New Roman"/>
              </a:rPr>
              <a:t> </a:t>
            </a:r>
            <a:r>
              <a:rPr sz="2200" dirty="0">
                <a:solidFill>
                  <a:srgbClr val="03499E"/>
                </a:solidFill>
                <a:latin typeface="Times New Roman"/>
                <a:cs typeface="Times New Roman"/>
              </a:rPr>
              <a:t>dự</a:t>
            </a:r>
            <a:r>
              <a:rPr sz="2200" spc="125" dirty="0">
                <a:solidFill>
                  <a:srgbClr val="03499E"/>
                </a:solidFill>
                <a:latin typeface="Times New Roman"/>
                <a:cs typeface="Times New Roman"/>
              </a:rPr>
              <a:t> </a:t>
            </a:r>
            <a:r>
              <a:rPr sz="2200" spc="-20" dirty="0">
                <a:solidFill>
                  <a:srgbClr val="03499E"/>
                </a:solidFill>
                <a:latin typeface="Times New Roman"/>
                <a:cs typeface="Times New Roman"/>
              </a:rPr>
              <a:t>thầu </a:t>
            </a:r>
            <a:r>
              <a:rPr sz="2200" dirty="0">
                <a:solidFill>
                  <a:srgbClr val="03499E"/>
                </a:solidFill>
                <a:latin typeface="Times New Roman"/>
                <a:cs typeface="Times New Roman"/>
              </a:rPr>
              <a:t>mà</a:t>
            </a:r>
            <a:r>
              <a:rPr sz="2200" spc="285" dirty="0">
                <a:solidFill>
                  <a:srgbClr val="03499E"/>
                </a:solidFill>
                <a:latin typeface="Times New Roman"/>
                <a:cs typeface="Times New Roman"/>
              </a:rPr>
              <a:t> </a:t>
            </a:r>
            <a:r>
              <a:rPr sz="2200" dirty="0">
                <a:solidFill>
                  <a:srgbClr val="03499E"/>
                </a:solidFill>
                <a:latin typeface="Times New Roman"/>
                <a:cs typeface="Times New Roman"/>
              </a:rPr>
              <a:t>nhà</a:t>
            </a:r>
            <a:r>
              <a:rPr sz="2200" spc="290" dirty="0">
                <a:solidFill>
                  <a:srgbClr val="03499E"/>
                </a:solidFill>
                <a:latin typeface="Times New Roman"/>
                <a:cs typeface="Times New Roman"/>
              </a:rPr>
              <a:t> </a:t>
            </a:r>
            <a:r>
              <a:rPr sz="2200" dirty="0">
                <a:solidFill>
                  <a:srgbClr val="03499E"/>
                </a:solidFill>
                <a:latin typeface="Times New Roman"/>
                <a:cs typeface="Times New Roman"/>
              </a:rPr>
              <a:t>thầu</a:t>
            </a:r>
            <a:r>
              <a:rPr sz="2200" spc="310" dirty="0">
                <a:solidFill>
                  <a:srgbClr val="03499E"/>
                </a:solidFill>
                <a:latin typeface="Times New Roman"/>
                <a:cs typeface="Times New Roman"/>
              </a:rPr>
              <a:t> </a:t>
            </a:r>
            <a:r>
              <a:rPr sz="2200" dirty="0">
                <a:solidFill>
                  <a:srgbClr val="03499E"/>
                </a:solidFill>
                <a:latin typeface="Times New Roman"/>
                <a:cs typeface="Times New Roman"/>
              </a:rPr>
              <a:t>đề</a:t>
            </a:r>
            <a:r>
              <a:rPr sz="2200" spc="290" dirty="0">
                <a:solidFill>
                  <a:srgbClr val="03499E"/>
                </a:solidFill>
                <a:latin typeface="Times New Roman"/>
                <a:cs typeface="Times New Roman"/>
              </a:rPr>
              <a:t> </a:t>
            </a:r>
            <a:r>
              <a:rPr sz="2200" dirty="0">
                <a:solidFill>
                  <a:srgbClr val="03499E"/>
                </a:solidFill>
                <a:latin typeface="Times New Roman"/>
                <a:cs typeface="Times New Roman"/>
              </a:rPr>
              <a:t>xuất</a:t>
            </a:r>
            <a:r>
              <a:rPr sz="2200" spc="295" dirty="0">
                <a:solidFill>
                  <a:srgbClr val="03499E"/>
                </a:solidFill>
                <a:latin typeface="Times New Roman"/>
                <a:cs typeface="Times New Roman"/>
              </a:rPr>
              <a:t> </a:t>
            </a:r>
            <a:r>
              <a:rPr sz="2200" dirty="0">
                <a:solidFill>
                  <a:srgbClr val="03499E"/>
                </a:solidFill>
                <a:latin typeface="Times New Roman"/>
                <a:cs typeface="Times New Roman"/>
              </a:rPr>
              <a:t>trong</a:t>
            </a:r>
            <a:r>
              <a:rPr sz="2200" spc="295" dirty="0">
                <a:solidFill>
                  <a:srgbClr val="03499E"/>
                </a:solidFill>
                <a:latin typeface="Times New Roman"/>
                <a:cs typeface="Times New Roman"/>
              </a:rPr>
              <a:t> </a:t>
            </a:r>
            <a:r>
              <a:rPr sz="2200" spc="-25" dirty="0">
                <a:solidFill>
                  <a:srgbClr val="03499E"/>
                </a:solidFill>
                <a:latin typeface="Times New Roman"/>
                <a:cs typeface="Times New Roman"/>
              </a:rPr>
              <a:t>đơn </a:t>
            </a:r>
            <a:r>
              <a:rPr sz="2200" dirty="0">
                <a:solidFill>
                  <a:srgbClr val="03499E"/>
                </a:solidFill>
                <a:latin typeface="Times New Roman"/>
                <a:cs typeface="Times New Roman"/>
              </a:rPr>
              <a:t>dự</a:t>
            </a:r>
            <a:r>
              <a:rPr sz="2200" spc="30" dirty="0">
                <a:solidFill>
                  <a:srgbClr val="03499E"/>
                </a:solidFill>
                <a:latin typeface="Times New Roman"/>
                <a:cs typeface="Times New Roman"/>
              </a:rPr>
              <a:t> </a:t>
            </a:r>
            <a:r>
              <a:rPr sz="2200" dirty="0">
                <a:solidFill>
                  <a:srgbClr val="03499E"/>
                </a:solidFill>
                <a:latin typeface="Times New Roman"/>
                <a:cs typeface="Times New Roman"/>
              </a:rPr>
              <a:t>thầu</a:t>
            </a:r>
            <a:r>
              <a:rPr sz="2200" spc="45" dirty="0">
                <a:solidFill>
                  <a:srgbClr val="03499E"/>
                </a:solidFill>
                <a:latin typeface="Times New Roman"/>
                <a:cs typeface="Times New Roman"/>
              </a:rPr>
              <a:t> </a:t>
            </a:r>
            <a:r>
              <a:rPr sz="2200" dirty="0">
                <a:solidFill>
                  <a:srgbClr val="03499E"/>
                </a:solidFill>
                <a:latin typeface="Times New Roman"/>
                <a:cs typeface="Times New Roman"/>
              </a:rPr>
              <a:t>thuộc</a:t>
            </a:r>
            <a:r>
              <a:rPr sz="2200" spc="35" dirty="0">
                <a:solidFill>
                  <a:srgbClr val="03499E"/>
                </a:solidFill>
                <a:latin typeface="Times New Roman"/>
                <a:cs typeface="Times New Roman"/>
              </a:rPr>
              <a:t> </a:t>
            </a:r>
            <a:r>
              <a:rPr sz="2200" spc="-20" dirty="0">
                <a:solidFill>
                  <a:srgbClr val="03499E"/>
                </a:solidFill>
                <a:latin typeface="Times New Roman"/>
                <a:cs typeface="Times New Roman"/>
              </a:rPr>
              <a:t>E-</a:t>
            </a:r>
            <a:r>
              <a:rPr sz="2200" dirty="0">
                <a:solidFill>
                  <a:srgbClr val="03499E"/>
                </a:solidFill>
                <a:latin typeface="Times New Roman"/>
                <a:cs typeface="Times New Roman"/>
              </a:rPr>
              <a:t>HSĐXTC</a:t>
            </a:r>
            <a:r>
              <a:rPr sz="2200" spc="45" dirty="0">
                <a:solidFill>
                  <a:srgbClr val="03499E"/>
                </a:solidFill>
                <a:latin typeface="Times New Roman"/>
                <a:cs typeface="Times New Roman"/>
              </a:rPr>
              <a:t> </a:t>
            </a:r>
            <a:r>
              <a:rPr sz="2200" spc="-20" dirty="0">
                <a:solidFill>
                  <a:srgbClr val="03499E"/>
                </a:solidFill>
                <a:latin typeface="Times New Roman"/>
                <a:cs typeface="Times New Roman"/>
              </a:rPr>
              <a:t>được </a:t>
            </a:r>
            <a:r>
              <a:rPr sz="2200" dirty="0">
                <a:solidFill>
                  <a:srgbClr val="03499E"/>
                </a:solidFill>
                <a:latin typeface="Times New Roman"/>
                <a:cs typeface="Times New Roman"/>
              </a:rPr>
              <a:t>coi</a:t>
            </a:r>
            <a:r>
              <a:rPr sz="2200" spc="345" dirty="0">
                <a:solidFill>
                  <a:srgbClr val="03499E"/>
                </a:solidFill>
                <a:latin typeface="Times New Roman"/>
                <a:cs typeface="Times New Roman"/>
              </a:rPr>
              <a:t> </a:t>
            </a:r>
            <a:r>
              <a:rPr sz="2200" dirty="0">
                <a:solidFill>
                  <a:srgbClr val="03499E"/>
                </a:solidFill>
                <a:latin typeface="Times New Roman"/>
                <a:cs typeface="Times New Roman"/>
              </a:rPr>
              <a:t>là</a:t>
            </a:r>
            <a:r>
              <a:rPr sz="2200" spc="345" dirty="0">
                <a:solidFill>
                  <a:srgbClr val="03499E"/>
                </a:solidFill>
                <a:latin typeface="Times New Roman"/>
                <a:cs typeface="Times New Roman"/>
              </a:rPr>
              <a:t> </a:t>
            </a:r>
            <a:r>
              <a:rPr sz="2200" dirty="0">
                <a:solidFill>
                  <a:srgbClr val="03499E"/>
                </a:solidFill>
                <a:latin typeface="Times New Roman"/>
                <a:cs typeface="Times New Roman"/>
              </a:rPr>
              <a:t>đã</a:t>
            </a:r>
            <a:r>
              <a:rPr sz="2200" spc="345" dirty="0">
                <a:solidFill>
                  <a:srgbClr val="03499E"/>
                </a:solidFill>
                <a:latin typeface="Times New Roman"/>
                <a:cs typeface="Times New Roman"/>
              </a:rPr>
              <a:t> </a:t>
            </a:r>
            <a:r>
              <a:rPr sz="2200" dirty="0">
                <a:solidFill>
                  <a:srgbClr val="03499E"/>
                </a:solidFill>
                <a:latin typeface="Times New Roman"/>
                <a:cs typeface="Times New Roman"/>
              </a:rPr>
              <a:t>bao</a:t>
            </a:r>
            <a:r>
              <a:rPr sz="2200" spc="350" dirty="0">
                <a:solidFill>
                  <a:srgbClr val="03499E"/>
                </a:solidFill>
                <a:latin typeface="Times New Roman"/>
                <a:cs typeface="Times New Roman"/>
              </a:rPr>
              <a:t> </a:t>
            </a:r>
            <a:r>
              <a:rPr sz="2200" dirty="0">
                <a:solidFill>
                  <a:srgbClr val="03499E"/>
                </a:solidFill>
                <a:latin typeface="Times New Roman"/>
                <a:cs typeface="Times New Roman"/>
              </a:rPr>
              <a:t>gồm</a:t>
            </a:r>
            <a:r>
              <a:rPr sz="2200" spc="330" dirty="0">
                <a:solidFill>
                  <a:srgbClr val="03499E"/>
                </a:solidFill>
                <a:latin typeface="Times New Roman"/>
                <a:cs typeface="Times New Roman"/>
              </a:rPr>
              <a:t> </a:t>
            </a:r>
            <a:r>
              <a:rPr sz="2200" dirty="0">
                <a:solidFill>
                  <a:srgbClr val="03499E"/>
                </a:solidFill>
                <a:latin typeface="Times New Roman"/>
                <a:cs typeface="Times New Roman"/>
              </a:rPr>
              <a:t>toàn</a:t>
            </a:r>
            <a:r>
              <a:rPr sz="2200" spc="340" dirty="0">
                <a:solidFill>
                  <a:srgbClr val="03499E"/>
                </a:solidFill>
                <a:latin typeface="Times New Roman"/>
                <a:cs typeface="Times New Roman"/>
              </a:rPr>
              <a:t> </a:t>
            </a:r>
            <a:r>
              <a:rPr sz="2200" dirty="0">
                <a:solidFill>
                  <a:srgbClr val="03499E"/>
                </a:solidFill>
                <a:latin typeface="Times New Roman"/>
                <a:cs typeface="Times New Roman"/>
              </a:rPr>
              <a:t>bộ</a:t>
            </a:r>
            <a:r>
              <a:rPr sz="2200" spc="355" dirty="0">
                <a:solidFill>
                  <a:srgbClr val="03499E"/>
                </a:solidFill>
                <a:latin typeface="Times New Roman"/>
                <a:cs typeface="Times New Roman"/>
              </a:rPr>
              <a:t> </a:t>
            </a:r>
            <a:r>
              <a:rPr sz="2200" spc="-25" dirty="0">
                <a:solidFill>
                  <a:srgbClr val="03499E"/>
                </a:solidFill>
                <a:latin typeface="Times New Roman"/>
                <a:cs typeface="Times New Roman"/>
              </a:rPr>
              <a:t>các</a:t>
            </a:r>
            <a:endParaRPr sz="2200">
              <a:latin typeface="Times New Roman"/>
              <a:cs typeface="Times New Roman"/>
            </a:endParaRPr>
          </a:p>
        </p:txBody>
      </p:sp>
      <p:sp>
        <p:nvSpPr>
          <p:cNvPr id="13" name="object 13"/>
          <p:cNvSpPr txBox="1"/>
          <p:nvPr/>
        </p:nvSpPr>
        <p:spPr>
          <a:xfrm>
            <a:off x="1175715" y="4652517"/>
            <a:ext cx="3683000" cy="360680"/>
          </a:xfrm>
          <a:prstGeom prst="rect">
            <a:avLst/>
          </a:prstGeom>
        </p:spPr>
        <p:txBody>
          <a:bodyPr vert="horz" wrap="square" lIns="0" tIns="12065" rIns="0" bIns="0" rtlCol="0">
            <a:spAutoFit/>
          </a:bodyPr>
          <a:lstStyle/>
          <a:p>
            <a:pPr marL="12700">
              <a:lnSpc>
                <a:spcPct val="100000"/>
              </a:lnSpc>
              <a:spcBef>
                <a:spcPts val="95"/>
              </a:spcBef>
              <a:tabLst>
                <a:tab pos="494030" algn="l"/>
                <a:tab pos="990600" algn="l"/>
                <a:tab pos="1516380" algn="l"/>
                <a:tab pos="2153920" algn="l"/>
                <a:tab pos="2557780" algn="l"/>
                <a:tab pos="3188335" algn="l"/>
              </a:tabLst>
            </a:pPr>
            <a:r>
              <a:rPr sz="2200" spc="-25" dirty="0">
                <a:solidFill>
                  <a:srgbClr val="03499E"/>
                </a:solidFill>
                <a:latin typeface="Times New Roman"/>
                <a:cs typeface="Times New Roman"/>
              </a:rPr>
              <a:t>chi</a:t>
            </a:r>
            <a:r>
              <a:rPr sz="2200" dirty="0">
                <a:solidFill>
                  <a:srgbClr val="03499E"/>
                </a:solidFill>
                <a:latin typeface="Times New Roman"/>
                <a:cs typeface="Times New Roman"/>
              </a:rPr>
              <a:t>	</a:t>
            </a:r>
            <a:r>
              <a:rPr sz="2200" spc="-25" dirty="0">
                <a:solidFill>
                  <a:srgbClr val="03499E"/>
                </a:solidFill>
                <a:latin typeface="Times New Roman"/>
                <a:cs typeface="Times New Roman"/>
              </a:rPr>
              <a:t>phí</a:t>
            </a:r>
            <a:r>
              <a:rPr sz="2200" dirty="0">
                <a:solidFill>
                  <a:srgbClr val="03499E"/>
                </a:solidFill>
                <a:latin typeface="Times New Roman"/>
                <a:cs typeface="Times New Roman"/>
              </a:rPr>
              <a:t>	</a:t>
            </a:r>
            <a:r>
              <a:rPr sz="2200" spc="-25" dirty="0">
                <a:solidFill>
                  <a:srgbClr val="03499E"/>
                </a:solidFill>
                <a:latin typeface="Times New Roman"/>
                <a:cs typeface="Times New Roman"/>
              </a:rPr>
              <a:t>cần</a:t>
            </a:r>
            <a:r>
              <a:rPr sz="2200" dirty="0">
                <a:solidFill>
                  <a:srgbClr val="03499E"/>
                </a:solidFill>
                <a:latin typeface="Times New Roman"/>
                <a:cs typeface="Times New Roman"/>
              </a:rPr>
              <a:t>	</a:t>
            </a:r>
            <a:r>
              <a:rPr sz="2200" spc="-20" dirty="0">
                <a:solidFill>
                  <a:srgbClr val="03499E"/>
                </a:solidFill>
                <a:latin typeface="Times New Roman"/>
                <a:cs typeface="Times New Roman"/>
              </a:rPr>
              <a:t>thiết</a:t>
            </a:r>
            <a:r>
              <a:rPr sz="2200" dirty="0">
                <a:solidFill>
                  <a:srgbClr val="03499E"/>
                </a:solidFill>
                <a:latin typeface="Times New Roman"/>
                <a:cs typeface="Times New Roman"/>
              </a:rPr>
              <a:t>	</a:t>
            </a:r>
            <a:r>
              <a:rPr sz="2200" spc="-25" dirty="0">
                <a:solidFill>
                  <a:srgbClr val="03499E"/>
                </a:solidFill>
                <a:latin typeface="Times New Roman"/>
                <a:cs typeface="Times New Roman"/>
              </a:rPr>
              <a:t>để</a:t>
            </a:r>
            <a:r>
              <a:rPr sz="2200" dirty="0">
                <a:solidFill>
                  <a:srgbClr val="03499E"/>
                </a:solidFill>
                <a:latin typeface="Times New Roman"/>
                <a:cs typeface="Times New Roman"/>
              </a:rPr>
              <a:t>	</a:t>
            </a:r>
            <a:r>
              <a:rPr sz="2200" spc="-20" dirty="0">
                <a:solidFill>
                  <a:srgbClr val="03499E"/>
                </a:solidFill>
                <a:latin typeface="Times New Roman"/>
                <a:cs typeface="Times New Roman"/>
              </a:rPr>
              <a:t>thực</a:t>
            </a:r>
            <a:r>
              <a:rPr sz="2200" dirty="0">
                <a:solidFill>
                  <a:srgbClr val="03499E"/>
                </a:solidFill>
                <a:latin typeface="Times New Roman"/>
                <a:cs typeface="Times New Roman"/>
              </a:rPr>
              <a:t>	</a:t>
            </a:r>
            <a:r>
              <a:rPr sz="2200" spc="-20" dirty="0">
                <a:solidFill>
                  <a:srgbClr val="03499E"/>
                </a:solidFill>
                <a:latin typeface="Times New Roman"/>
                <a:cs typeface="Times New Roman"/>
              </a:rPr>
              <a:t>hiện</a:t>
            </a:r>
            <a:endParaRPr sz="2200">
              <a:latin typeface="Times New Roman"/>
              <a:cs typeface="Times New Roman"/>
            </a:endParaRPr>
          </a:p>
        </p:txBody>
      </p:sp>
      <p:sp>
        <p:nvSpPr>
          <p:cNvPr id="14" name="object 14"/>
          <p:cNvSpPr txBox="1"/>
          <p:nvPr/>
        </p:nvSpPr>
        <p:spPr>
          <a:xfrm>
            <a:off x="1175715" y="4940249"/>
            <a:ext cx="3684270" cy="360680"/>
          </a:xfrm>
          <a:prstGeom prst="rect">
            <a:avLst/>
          </a:prstGeom>
        </p:spPr>
        <p:txBody>
          <a:bodyPr vert="horz" wrap="square" lIns="0" tIns="12065" rIns="0" bIns="0" rtlCol="0">
            <a:spAutoFit/>
          </a:bodyPr>
          <a:lstStyle/>
          <a:p>
            <a:pPr marL="12700">
              <a:lnSpc>
                <a:spcPct val="100000"/>
              </a:lnSpc>
              <a:spcBef>
                <a:spcPts val="95"/>
              </a:spcBef>
            </a:pPr>
            <a:r>
              <a:rPr sz="2200" dirty="0">
                <a:solidFill>
                  <a:srgbClr val="03499E"/>
                </a:solidFill>
                <a:latin typeface="Times New Roman"/>
                <a:cs typeface="Times New Roman"/>
              </a:rPr>
              <a:t>gói</a:t>
            </a:r>
            <a:r>
              <a:rPr sz="2200" spc="55" dirty="0">
                <a:solidFill>
                  <a:srgbClr val="03499E"/>
                </a:solidFill>
                <a:latin typeface="Times New Roman"/>
                <a:cs typeface="Times New Roman"/>
              </a:rPr>
              <a:t> </a:t>
            </a:r>
            <a:r>
              <a:rPr sz="2200" dirty="0">
                <a:solidFill>
                  <a:srgbClr val="03499E"/>
                </a:solidFill>
                <a:latin typeface="Times New Roman"/>
                <a:cs typeface="Times New Roman"/>
              </a:rPr>
              <a:t>thầu</a:t>
            </a:r>
            <a:r>
              <a:rPr sz="2200" spc="60" dirty="0">
                <a:solidFill>
                  <a:srgbClr val="03499E"/>
                </a:solidFill>
                <a:latin typeface="Times New Roman"/>
                <a:cs typeface="Times New Roman"/>
              </a:rPr>
              <a:t> </a:t>
            </a:r>
            <a:r>
              <a:rPr sz="2200" dirty="0">
                <a:solidFill>
                  <a:srgbClr val="03499E"/>
                </a:solidFill>
                <a:latin typeface="Times New Roman"/>
                <a:cs typeface="Times New Roman"/>
              </a:rPr>
              <a:t>theo</a:t>
            </a:r>
            <a:r>
              <a:rPr sz="2200" spc="55" dirty="0">
                <a:solidFill>
                  <a:srgbClr val="03499E"/>
                </a:solidFill>
                <a:latin typeface="Times New Roman"/>
                <a:cs typeface="Times New Roman"/>
              </a:rPr>
              <a:t> </a:t>
            </a:r>
            <a:r>
              <a:rPr sz="2200" dirty="0">
                <a:solidFill>
                  <a:srgbClr val="03499E"/>
                </a:solidFill>
                <a:latin typeface="Times New Roman"/>
                <a:cs typeface="Times New Roman"/>
              </a:rPr>
              <a:t>phạm</a:t>
            </a:r>
            <a:r>
              <a:rPr sz="2200" spc="35" dirty="0">
                <a:solidFill>
                  <a:srgbClr val="03499E"/>
                </a:solidFill>
                <a:latin typeface="Times New Roman"/>
                <a:cs typeface="Times New Roman"/>
              </a:rPr>
              <a:t> </a:t>
            </a:r>
            <a:r>
              <a:rPr sz="2200" dirty="0">
                <a:solidFill>
                  <a:srgbClr val="03499E"/>
                </a:solidFill>
                <a:latin typeface="Times New Roman"/>
                <a:cs typeface="Times New Roman"/>
              </a:rPr>
              <a:t>vi</a:t>
            </a:r>
            <a:r>
              <a:rPr sz="2200" spc="60" dirty="0">
                <a:solidFill>
                  <a:srgbClr val="03499E"/>
                </a:solidFill>
                <a:latin typeface="Times New Roman"/>
                <a:cs typeface="Times New Roman"/>
              </a:rPr>
              <a:t> </a:t>
            </a:r>
            <a:r>
              <a:rPr sz="2200" dirty="0">
                <a:solidFill>
                  <a:srgbClr val="03499E"/>
                </a:solidFill>
                <a:latin typeface="Times New Roman"/>
                <a:cs typeface="Times New Roman"/>
              </a:rPr>
              <a:t>công</a:t>
            </a:r>
            <a:r>
              <a:rPr sz="2200" spc="65" dirty="0">
                <a:solidFill>
                  <a:srgbClr val="03499E"/>
                </a:solidFill>
                <a:latin typeface="Times New Roman"/>
                <a:cs typeface="Times New Roman"/>
              </a:rPr>
              <a:t> </a:t>
            </a:r>
            <a:r>
              <a:rPr sz="2200" spc="-20" dirty="0">
                <a:solidFill>
                  <a:srgbClr val="03499E"/>
                </a:solidFill>
                <a:latin typeface="Times New Roman"/>
                <a:cs typeface="Times New Roman"/>
              </a:rPr>
              <a:t>việc</a:t>
            </a:r>
            <a:endParaRPr sz="2200">
              <a:latin typeface="Times New Roman"/>
              <a:cs typeface="Times New Roman"/>
            </a:endParaRPr>
          </a:p>
        </p:txBody>
      </p:sp>
      <p:sp>
        <p:nvSpPr>
          <p:cNvPr id="15" name="object 15"/>
          <p:cNvSpPr txBox="1"/>
          <p:nvPr/>
        </p:nvSpPr>
        <p:spPr>
          <a:xfrm>
            <a:off x="1175715" y="5230495"/>
            <a:ext cx="2197100" cy="360680"/>
          </a:xfrm>
          <a:prstGeom prst="rect">
            <a:avLst/>
          </a:prstGeom>
        </p:spPr>
        <p:txBody>
          <a:bodyPr vert="horz" wrap="square" lIns="0" tIns="12065" rIns="0" bIns="0" rtlCol="0">
            <a:spAutoFit/>
          </a:bodyPr>
          <a:lstStyle/>
          <a:p>
            <a:pPr marL="12700">
              <a:lnSpc>
                <a:spcPct val="100000"/>
              </a:lnSpc>
              <a:spcBef>
                <a:spcPts val="95"/>
              </a:spcBef>
            </a:pPr>
            <a:r>
              <a:rPr sz="2200" dirty="0">
                <a:solidFill>
                  <a:srgbClr val="03499E"/>
                </a:solidFill>
                <a:latin typeface="Times New Roman"/>
                <a:cs typeface="Times New Roman"/>
              </a:rPr>
              <a:t>nêu</a:t>
            </a:r>
            <a:r>
              <a:rPr sz="2200" spc="-20" dirty="0">
                <a:solidFill>
                  <a:srgbClr val="03499E"/>
                </a:solidFill>
                <a:latin typeface="Times New Roman"/>
                <a:cs typeface="Times New Roman"/>
              </a:rPr>
              <a:t> </a:t>
            </a:r>
            <a:r>
              <a:rPr sz="2200" dirty="0">
                <a:solidFill>
                  <a:srgbClr val="03499E"/>
                </a:solidFill>
                <a:latin typeface="Times New Roman"/>
                <a:cs typeface="Times New Roman"/>
              </a:rPr>
              <a:t>trong</a:t>
            </a:r>
            <a:r>
              <a:rPr sz="2200" spc="-35" dirty="0">
                <a:solidFill>
                  <a:srgbClr val="03499E"/>
                </a:solidFill>
                <a:latin typeface="Times New Roman"/>
                <a:cs typeface="Times New Roman"/>
              </a:rPr>
              <a:t> </a:t>
            </a:r>
            <a:r>
              <a:rPr sz="2200" spc="-20" dirty="0">
                <a:solidFill>
                  <a:srgbClr val="03499E"/>
                </a:solidFill>
                <a:latin typeface="Times New Roman"/>
                <a:cs typeface="Times New Roman"/>
              </a:rPr>
              <a:t>E-HSMT</a:t>
            </a:r>
            <a:endParaRPr sz="2200">
              <a:latin typeface="Times New Roman"/>
              <a:cs typeface="Times New Roman"/>
            </a:endParaRPr>
          </a:p>
        </p:txBody>
      </p:sp>
      <p:grpSp>
        <p:nvGrpSpPr>
          <p:cNvPr id="16" name="object 16"/>
          <p:cNvGrpSpPr/>
          <p:nvPr/>
        </p:nvGrpSpPr>
        <p:grpSpPr>
          <a:xfrm>
            <a:off x="5826886" y="2952165"/>
            <a:ext cx="5813425" cy="2689860"/>
            <a:chOff x="5826886" y="2952165"/>
            <a:chExt cx="5813425" cy="2689860"/>
          </a:xfrm>
        </p:grpSpPr>
        <p:sp>
          <p:nvSpPr>
            <p:cNvPr id="17" name="object 17"/>
            <p:cNvSpPr/>
            <p:nvPr/>
          </p:nvSpPr>
          <p:spPr>
            <a:xfrm>
              <a:off x="5839586" y="2964865"/>
              <a:ext cx="5788025" cy="2664460"/>
            </a:xfrm>
            <a:custGeom>
              <a:avLst/>
              <a:gdLst/>
              <a:ahLst/>
              <a:cxnLst/>
              <a:rect l="l" t="t" r="r" b="b"/>
              <a:pathLst>
                <a:path w="5788025" h="2664460">
                  <a:moveTo>
                    <a:pt x="5787770" y="0"/>
                  </a:moveTo>
                  <a:lnTo>
                    <a:pt x="0" y="0"/>
                  </a:lnTo>
                  <a:lnTo>
                    <a:pt x="0" y="2664460"/>
                  </a:lnTo>
                  <a:lnTo>
                    <a:pt x="5787770" y="2664460"/>
                  </a:lnTo>
                  <a:lnTo>
                    <a:pt x="5787770" y="0"/>
                  </a:lnTo>
                  <a:close/>
                </a:path>
              </a:pathLst>
            </a:custGeom>
            <a:solidFill>
              <a:srgbClr val="E9E1D5"/>
            </a:solidFill>
          </p:spPr>
          <p:txBody>
            <a:bodyPr wrap="square" lIns="0" tIns="0" rIns="0" bIns="0" rtlCol="0"/>
            <a:lstStyle/>
            <a:p>
              <a:endParaRPr/>
            </a:p>
          </p:txBody>
        </p:sp>
        <p:sp>
          <p:nvSpPr>
            <p:cNvPr id="18" name="object 18"/>
            <p:cNvSpPr/>
            <p:nvPr/>
          </p:nvSpPr>
          <p:spPr>
            <a:xfrm>
              <a:off x="5839586" y="2964865"/>
              <a:ext cx="5788025" cy="2664460"/>
            </a:xfrm>
            <a:custGeom>
              <a:avLst/>
              <a:gdLst/>
              <a:ahLst/>
              <a:cxnLst/>
              <a:rect l="l" t="t" r="r" b="b"/>
              <a:pathLst>
                <a:path w="5788025" h="2664460">
                  <a:moveTo>
                    <a:pt x="0" y="2664460"/>
                  </a:moveTo>
                  <a:lnTo>
                    <a:pt x="5787770" y="2664460"/>
                  </a:lnTo>
                  <a:lnTo>
                    <a:pt x="5787770" y="0"/>
                  </a:lnTo>
                  <a:lnTo>
                    <a:pt x="0" y="0"/>
                  </a:lnTo>
                  <a:lnTo>
                    <a:pt x="0" y="2664460"/>
                  </a:lnTo>
                  <a:close/>
                </a:path>
              </a:pathLst>
            </a:custGeom>
            <a:ln w="25400">
              <a:solidFill>
                <a:srgbClr val="24548F"/>
              </a:solidFill>
            </a:ln>
          </p:spPr>
          <p:txBody>
            <a:bodyPr wrap="square" lIns="0" tIns="0" rIns="0" bIns="0" rtlCol="0"/>
            <a:lstStyle/>
            <a:p>
              <a:endParaRPr/>
            </a:p>
          </p:txBody>
        </p:sp>
      </p:grpSp>
      <p:sp>
        <p:nvSpPr>
          <p:cNvPr id="19" name="object 19"/>
          <p:cNvSpPr txBox="1"/>
          <p:nvPr/>
        </p:nvSpPr>
        <p:spPr>
          <a:xfrm>
            <a:off x="5841619" y="2916427"/>
            <a:ext cx="5784215" cy="360680"/>
          </a:xfrm>
          <a:prstGeom prst="rect">
            <a:avLst/>
          </a:prstGeom>
        </p:spPr>
        <p:txBody>
          <a:bodyPr vert="horz" wrap="square" lIns="0" tIns="12065" rIns="0" bIns="0" rtlCol="0">
            <a:spAutoFit/>
          </a:bodyPr>
          <a:lstStyle/>
          <a:p>
            <a:pPr marL="12700">
              <a:lnSpc>
                <a:spcPct val="100000"/>
              </a:lnSpc>
              <a:spcBef>
                <a:spcPts val="95"/>
              </a:spcBef>
            </a:pPr>
            <a:r>
              <a:rPr sz="2200" dirty="0">
                <a:solidFill>
                  <a:srgbClr val="FF0000"/>
                </a:solidFill>
                <a:latin typeface="Times New Roman"/>
                <a:cs typeface="Times New Roman"/>
              </a:rPr>
              <a:t>HĐ</a:t>
            </a:r>
            <a:r>
              <a:rPr sz="2200" spc="-15" dirty="0">
                <a:solidFill>
                  <a:srgbClr val="FF0000"/>
                </a:solidFill>
                <a:latin typeface="Times New Roman"/>
                <a:cs typeface="Times New Roman"/>
              </a:rPr>
              <a:t> </a:t>
            </a:r>
            <a:r>
              <a:rPr sz="2200" dirty="0">
                <a:solidFill>
                  <a:srgbClr val="FF0000"/>
                </a:solidFill>
                <a:latin typeface="Times New Roman"/>
                <a:cs typeface="Times New Roman"/>
              </a:rPr>
              <a:t>theo</a:t>
            </a:r>
            <a:r>
              <a:rPr sz="2200" spc="-5" dirty="0">
                <a:solidFill>
                  <a:srgbClr val="FF0000"/>
                </a:solidFill>
                <a:latin typeface="Times New Roman"/>
                <a:cs typeface="Times New Roman"/>
              </a:rPr>
              <a:t> </a:t>
            </a:r>
            <a:r>
              <a:rPr sz="2200" dirty="0">
                <a:solidFill>
                  <a:srgbClr val="FF0000"/>
                </a:solidFill>
                <a:latin typeface="Times New Roman"/>
                <a:cs typeface="Times New Roman"/>
              </a:rPr>
              <a:t>thời</a:t>
            </a:r>
            <a:r>
              <a:rPr sz="2200" spc="-5" dirty="0">
                <a:solidFill>
                  <a:srgbClr val="FF0000"/>
                </a:solidFill>
                <a:latin typeface="Times New Roman"/>
                <a:cs typeface="Times New Roman"/>
              </a:rPr>
              <a:t> </a:t>
            </a:r>
            <a:r>
              <a:rPr sz="2200" dirty="0">
                <a:solidFill>
                  <a:srgbClr val="FF0000"/>
                </a:solidFill>
                <a:latin typeface="Times New Roman"/>
                <a:cs typeface="Times New Roman"/>
              </a:rPr>
              <a:t>gian:</a:t>
            </a:r>
            <a:r>
              <a:rPr sz="2200" spc="-5" dirty="0">
                <a:solidFill>
                  <a:srgbClr val="FF0000"/>
                </a:solidFill>
                <a:latin typeface="Times New Roman"/>
                <a:cs typeface="Times New Roman"/>
              </a:rPr>
              <a:t> </a:t>
            </a:r>
            <a:r>
              <a:rPr sz="2200" dirty="0">
                <a:solidFill>
                  <a:srgbClr val="03499E"/>
                </a:solidFill>
                <a:latin typeface="Times New Roman"/>
                <a:cs typeface="Times New Roman"/>
              </a:rPr>
              <a:t>trường</a:t>
            </a:r>
            <a:r>
              <a:rPr sz="2200" spc="-5" dirty="0">
                <a:solidFill>
                  <a:srgbClr val="03499E"/>
                </a:solidFill>
                <a:latin typeface="Times New Roman"/>
                <a:cs typeface="Times New Roman"/>
              </a:rPr>
              <a:t> </a:t>
            </a:r>
            <a:r>
              <a:rPr sz="2200" dirty="0">
                <a:solidFill>
                  <a:srgbClr val="03499E"/>
                </a:solidFill>
                <a:latin typeface="Times New Roman"/>
                <a:cs typeface="Times New Roman"/>
              </a:rPr>
              <a:t>hợp có</a:t>
            </a:r>
            <a:r>
              <a:rPr sz="2200" spc="-5" dirty="0">
                <a:solidFill>
                  <a:srgbClr val="03499E"/>
                </a:solidFill>
                <a:latin typeface="Times New Roman"/>
                <a:cs typeface="Times New Roman"/>
              </a:rPr>
              <a:t> </a:t>
            </a:r>
            <a:r>
              <a:rPr sz="2200" dirty="0">
                <a:solidFill>
                  <a:srgbClr val="03499E"/>
                </a:solidFill>
                <a:latin typeface="Times New Roman"/>
                <a:cs typeface="Times New Roman"/>
              </a:rPr>
              <a:t>sự</a:t>
            </a:r>
            <a:r>
              <a:rPr sz="2200" spc="-10" dirty="0">
                <a:solidFill>
                  <a:srgbClr val="03499E"/>
                </a:solidFill>
                <a:latin typeface="Times New Roman"/>
                <a:cs typeface="Times New Roman"/>
              </a:rPr>
              <a:t> </a:t>
            </a:r>
            <a:r>
              <a:rPr sz="2200" dirty="0">
                <a:solidFill>
                  <a:srgbClr val="FF0000"/>
                </a:solidFill>
                <a:latin typeface="Times New Roman"/>
                <a:cs typeface="Times New Roman"/>
              </a:rPr>
              <a:t>khác</a:t>
            </a:r>
            <a:r>
              <a:rPr sz="2200" spc="-15" dirty="0">
                <a:solidFill>
                  <a:srgbClr val="FF0000"/>
                </a:solidFill>
                <a:latin typeface="Times New Roman"/>
                <a:cs typeface="Times New Roman"/>
              </a:rPr>
              <a:t> </a:t>
            </a:r>
            <a:r>
              <a:rPr sz="2200" dirty="0">
                <a:solidFill>
                  <a:srgbClr val="FF0000"/>
                </a:solidFill>
                <a:latin typeface="Times New Roman"/>
                <a:cs typeface="Times New Roman"/>
              </a:rPr>
              <a:t>biệt</a:t>
            </a:r>
            <a:r>
              <a:rPr sz="2200" spc="-10" dirty="0">
                <a:solidFill>
                  <a:srgbClr val="FF0000"/>
                </a:solidFill>
                <a:latin typeface="Times New Roman"/>
                <a:cs typeface="Times New Roman"/>
              </a:rPr>
              <a:t> </a:t>
            </a:r>
            <a:r>
              <a:rPr sz="2200" spc="-20" dirty="0">
                <a:solidFill>
                  <a:srgbClr val="FF0000"/>
                </a:solidFill>
                <a:latin typeface="Times New Roman"/>
                <a:cs typeface="Times New Roman"/>
              </a:rPr>
              <a:t>giữa</a:t>
            </a:r>
            <a:endParaRPr sz="2200">
              <a:latin typeface="Times New Roman"/>
              <a:cs typeface="Times New Roman"/>
            </a:endParaRPr>
          </a:p>
        </p:txBody>
      </p:sp>
      <p:sp>
        <p:nvSpPr>
          <p:cNvPr id="20" name="object 20"/>
          <p:cNvSpPr txBox="1"/>
          <p:nvPr/>
        </p:nvSpPr>
        <p:spPr>
          <a:xfrm>
            <a:off x="5841619" y="3205987"/>
            <a:ext cx="5784215" cy="360680"/>
          </a:xfrm>
          <a:prstGeom prst="rect">
            <a:avLst/>
          </a:prstGeom>
        </p:spPr>
        <p:txBody>
          <a:bodyPr vert="horz" wrap="square" lIns="0" tIns="12065" rIns="0" bIns="0" rtlCol="0">
            <a:spAutoFit/>
          </a:bodyPr>
          <a:lstStyle/>
          <a:p>
            <a:pPr marL="12700">
              <a:lnSpc>
                <a:spcPct val="100000"/>
              </a:lnSpc>
              <a:spcBef>
                <a:spcPts val="95"/>
              </a:spcBef>
              <a:tabLst>
                <a:tab pos="2949575" algn="l"/>
                <a:tab pos="3731260" algn="l"/>
                <a:tab pos="5229860" algn="l"/>
              </a:tabLst>
            </a:pPr>
            <a:r>
              <a:rPr sz="2200" dirty="0">
                <a:solidFill>
                  <a:srgbClr val="FF0000"/>
                </a:solidFill>
                <a:latin typeface="Times New Roman"/>
                <a:cs typeface="Times New Roman"/>
              </a:rPr>
              <a:t>ĐXKT</a:t>
            </a:r>
            <a:r>
              <a:rPr sz="2200" spc="365" dirty="0">
                <a:solidFill>
                  <a:srgbClr val="FF0000"/>
                </a:solidFill>
                <a:latin typeface="Times New Roman"/>
                <a:cs typeface="Times New Roman"/>
              </a:rPr>
              <a:t> </a:t>
            </a:r>
            <a:r>
              <a:rPr sz="2200" dirty="0">
                <a:solidFill>
                  <a:srgbClr val="FF0000"/>
                </a:solidFill>
                <a:latin typeface="Times New Roman"/>
                <a:cs typeface="Times New Roman"/>
              </a:rPr>
              <a:t>và</a:t>
            </a:r>
            <a:r>
              <a:rPr sz="2200" spc="400" dirty="0">
                <a:solidFill>
                  <a:srgbClr val="FF0000"/>
                </a:solidFill>
                <a:latin typeface="Times New Roman"/>
                <a:cs typeface="Times New Roman"/>
              </a:rPr>
              <a:t> </a:t>
            </a:r>
            <a:r>
              <a:rPr sz="2200" dirty="0">
                <a:solidFill>
                  <a:srgbClr val="FF0000"/>
                </a:solidFill>
                <a:latin typeface="Times New Roman"/>
                <a:cs typeface="Times New Roman"/>
              </a:rPr>
              <a:t>ĐXTC</a:t>
            </a:r>
            <a:r>
              <a:rPr sz="2200" spc="395" dirty="0">
                <a:solidFill>
                  <a:srgbClr val="FF0000"/>
                </a:solidFill>
                <a:latin typeface="Times New Roman"/>
                <a:cs typeface="Times New Roman"/>
              </a:rPr>
              <a:t> </a:t>
            </a:r>
            <a:r>
              <a:rPr sz="2200" dirty="0">
                <a:solidFill>
                  <a:srgbClr val="03499E"/>
                </a:solidFill>
                <a:latin typeface="Times New Roman"/>
                <a:cs typeface="Times New Roman"/>
              </a:rPr>
              <a:t>về</a:t>
            </a:r>
            <a:r>
              <a:rPr sz="2200" spc="400" dirty="0">
                <a:solidFill>
                  <a:srgbClr val="03499E"/>
                </a:solidFill>
                <a:latin typeface="Times New Roman"/>
                <a:cs typeface="Times New Roman"/>
              </a:rPr>
              <a:t> </a:t>
            </a:r>
            <a:r>
              <a:rPr sz="2200" spc="-25" dirty="0">
                <a:solidFill>
                  <a:srgbClr val="FF0000"/>
                </a:solidFill>
                <a:latin typeface="Times New Roman"/>
                <a:cs typeface="Times New Roman"/>
              </a:rPr>
              <a:t>số</a:t>
            </a:r>
            <a:r>
              <a:rPr sz="2200" dirty="0">
                <a:solidFill>
                  <a:srgbClr val="FF0000"/>
                </a:solidFill>
                <a:latin typeface="Times New Roman"/>
                <a:cs typeface="Times New Roman"/>
              </a:rPr>
              <a:t>	</a:t>
            </a:r>
            <a:r>
              <a:rPr sz="2200" spc="-10" dirty="0">
                <a:solidFill>
                  <a:srgbClr val="FF0000"/>
                </a:solidFill>
                <a:latin typeface="Times New Roman"/>
                <a:cs typeface="Times New Roman"/>
              </a:rPr>
              <a:t>lượng</a:t>
            </a:r>
            <a:r>
              <a:rPr sz="2200" dirty="0">
                <a:solidFill>
                  <a:srgbClr val="FF0000"/>
                </a:solidFill>
                <a:latin typeface="Times New Roman"/>
                <a:cs typeface="Times New Roman"/>
              </a:rPr>
              <a:t>	nhân</a:t>
            </a:r>
            <a:r>
              <a:rPr sz="2200" spc="409" dirty="0">
                <a:solidFill>
                  <a:srgbClr val="FF0000"/>
                </a:solidFill>
                <a:latin typeface="Times New Roman"/>
                <a:cs typeface="Times New Roman"/>
              </a:rPr>
              <a:t> </a:t>
            </a:r>
            <a:r>
              <a:rPr sz="2200" dirty="0">
                <a:solidFill>
                  <a:srgbClr val="FF0000"/>
                </a:solidFill>
                <a:latin typeface="Times New Roman"/>
                <a:cs typeface="Times New Roman"/>
              </a:rPr>
              <a:t>sự</a:t>
            </a:r>
            <a:r>
              <a:rPr sz="2200" dirty="0">
                <a:solidFill>
                  <a:srgbClr val="03499E"/>
                </a:solidFill>
                <a:latin typeface="Times New Roman"/>
                <a:cs typeface="Times New Roman"/>
              </a:rPr>
              <a:t>,</a:t>
            </a:r>
            <a:r>
              <a:rPr sz="2200" spc="409" dirty="0">
                <a:solidFill>
                  <a:srgbClr val="03499E"/>
                </a:solidFill>
                <a:latin typeface="Times New Roman"/>
                <a:cs typeface="Times New Roman"/>
              </a:rPr>
              <a:t> </a:t>
            </a:r>
            <a:r>
              <a:rPr sz="2200" spc="-25" dirty="0">
                <a:solidFill>
                  <a:srgbClr val="FF0000"/>
                </a:solidFill>
                <a:latin typeface="Times New Roman"/>
                <a:cs typeface="Times New Roman"/>
              </a:rPr>
              <a:t>số</a:t>
            </a:r>
            <a:r>
              <a:rPr sz="2200" dirty="0">
                <a:solidFill>
                  <a:srgbClr val="FF0000"/>
                </a:solidFill>
                <a:latin typeface="Times New Roman"/>
                <a:cs typeface="Times New Roman"/>
              </a:rPr>
              <a:t>	</a:t>
            </a:r>
            <a:r>
              <a:rPr sz="2200" spc="-20" dirty="0">
                <a:solidFill>
                  <a:srgbClr val="FF0000"/>
                </a:solidFill>
                <a:latin typeface="Times New Roman"/>
                <a:cs typeface="Times New Roman"/>
              </a:rPr>
              <a:t>ngày</a:t>
            </a:r>
            <a:endParaRPr sz="2200">
              <a:latin typeface="Times New Roman"/>
              <a:cs typeface="Times New Roman"/>
            </a:endParaRPr>
          </a:p>
        </p:txBody>
      </p:sp>
      <p:sp>
        <p:nvSpPr>
          <p:cNvPr id="21" name="object 21"/>
          <p:cNvSpPr txBox="1"/>
          <p:nvPr/>
        </p:nvSpPr>
        <p:spPr>
          <a:xfrm>
            <a:off x="5841619" y="3495243"/>
            <a:ext cx="5787390" cy="360680"/>
          </a:xfrm>
          <a:prstGeom prst="rect">
            <a:avLst/>
          </a:prstGeom>
        </p:spPr>
        <p:txBody>
          <a:bodyPr vert="horz" wrap="square" lIns="0" tIns="12065" rIns="0" bIns="0" rtlCol="0">
            <a:spAutoFit/>
          </a:bodyPr>
          <a:lstStyle/>
          <a:p>
            <a:pPr marL="12700">
              <a:lnSpc>
                <a:spcPct val="100000"/>
              </a:lnSpc>
              <a:spcBef>
                <a:spcPts val="95"/>
              </a:spcBef>
            </a:pPr>
            <a:r>
              <a:rPr sz="2200" dirty="0">
                <a:solidFill>
                  <a:srgbClr val="FF0000"/>
                </a:solidFill>
                <a:latin typeface="Times New Roman"/>
                <a:cs typeface="Times New Roman"/>
              </a:rPr>
              <a:t>công,</a:t>
            </a:r>
            <a:r>
              <a:rPr sz="2200" spc="130" dirty="0">
                <a:solidFill>
                  <a:srgbClr val="FF0000"/>
                </a:solidFill>
                <a:latin typeface="Times New Roman"/>
                <a:cs typeface="Times New Roman"/>
              </a:rPr>
              <a:t> </a:t>
            </a:r>
            <a:r>
              <a:rPr sz="2200" dirty="0">
                <a:solidFill>
                  <a:srgbClr val="FF0000"/>
                </a:solidFill>
                <a:latin typeface="Times New Roman"/>
                <a:cs typeface="Times New Roman"/>
              </a:rPr>
              <a:t>số</a:t>
            </a:r>
            <a:r>
              <a:rPr sz="2200" spc="120" dirty="0">
                <a:solidFill>
                  <a:srgbClr val="FF0000"/>
                </a:solidFill>
                <a:latin typeface="Times New Roman"/>
                <a:cs typeface="Times New Roman"/>
              </a:rPr>
              <a:t> </a:t>
            </a:r>
            <a:r>
              <a:rPr sz="2200" dirty="0">
                <a:solidFill>
                  <a:srgbClr val="FF0000"/>
                </a:solidFill>
                <a:latin typeface="Times New Roman"/>
                <a:cs typeface="Times New Roman"/>
              </a:rPr>
              <a:t>lượng</a:t>
            </a:r>
            <a:r>
              <a:rPr sz="2200" spc="130" dirty="0">
                <a:solidFill>
                  <a:srgbClr val="FF0000"/>
                </a:solidFill>
                <a:latin typeface="Times New Roman"/>
                <a:cs typeface="Times New Roman"/>
              </a:rPr>
              <a:t> </a:t>
            </a:r>
            <a:r>
              <a:rPr sz="2200" dirty="0">
                <a:solidFill>
                  <a:srgbClr val="FF0000"/>
                </a:solidFill>
                <a:latin typeface="Times New Roman"/>
                <a:cs typeface="Times New Roman"/>
              </a:rPr>
              <a:t>trong</a:t>
            </a:r>
            <a:r>
              <a:rPr sz="2200" spc="114" dirty="0">
                <a:solidFill>
                  <a:srgbClr val="FF0000"/>
                </a:solidFill>
                <a:latin typeface="Times New Roman"/>
                <a:cs typeface="Times New Roman"/>
              </a:rPr>
              <a:t> </a:t>
            </a:r>
            <a:r>
              <a:rPr sz="2200" dirty="0">
                <a:solidFill>
                  <a:srgbClr val="FF0000"/>
                </a:solidFill>
                <a:latin typeface="Times New Roman"/>
                <a:cs typeface="Times New Roman"/>
              </a:rPr>
              <a:t>từng</a:t>
            </a:r>
            <a:r>
              <a:rPr sz="2200" spc="110" dirty="0">
                <a:solidFill>
                  <a:srgbClr val="FF0000"/>
                </a:solidFill>
                <a:latin typeface="Times New Roman"/>
                <a:cs typeface="Times New Roman"/>
              </a:rPr>
              <a:t> </a:t>
            </a:r>
            <a:r>
              <a:rPr sz="2200" dirty="0">
                <a:solidFill>
                  <a:srgbClr val="FF0000"/>
                </a:solidFill>
                <a:latin typeface="Times New Roman"/>
                <a:cs typeface="Times New Roman"/>
              </a:rPr>
              <a:t>hạng</a:t>
            </a:r>
            <a:r>
              <a:rPr sz="2200" spc="140" dirty="0">
                <a:solidFill>
                  <a:srgbClr val="FF0000"/>
                </a:solidFill>
                <a:latin typeface="Times New Roman"/>
                <a:cs typeface="Times New Roman"/>
              </a:rPr>
              <a:t> </a:t>
            </a:r>
            <a:r>
              <a:rPr sz="2200" dirty="0">
                <a:solidFill>
                  <a:srgbClr val="FF0000"/>
                </a:solidFill>
                <a:latin typeface="Times New Roman"/>
                <a:cs typeface="Times New Roman"/>
              </a:rPr>
              <a:t>mục</a:t>
            </a:r>
            <a:r>
              <a:rPr sz="2200" spc="114" dirty="0">
                <a:solidFill>
                  <a:srgbClr val="FF0000"/>
                </a:solidFill>
                <a:latin typeface="Times New Roman"/>
                <a:cs typeface="Times New Roman"/>
              </a:rPr>
              <a:t> </a:t>
            </a:r>
            <a:r>
              <a:rPr sz="2200" dirty="0">
                <a:solidFill>
                  <a:srgbClr val="FF0000"/>
                </a:solidFill>
                <a:latin typeface="Times New Roman"/>
                <a:cs typeface="Times New Roman"/>
              </a:rPr>
              <a:t>chi</a:t>
            </a:r>
            <a:r>
              <a:rPr sz="2200" spc="130" dirty="0">
                <a:solidFill>
                  <a:srgbClr val="FF0000"/>
                </a:solidFill>
                <a:latin typeface="Times New Roman"/>
                <a:cs typeface="Times New Roman"/>
              </a:rPr>
              <a:t> </a:t>
            </a:r>
            <a:r>
              <a:rPr sz="2200" dirty="0">
                <a:solidFill>
                  <a:srgbClr val="FF0000"/>
                </a:solidFill>
                <a:latin typeface="Times New Roman"/>
                <a:cs typeface="Times New Roman"/>
              </a:rPr>
              <a:t>phí</a:t>
            </a:r>
            <a:r>
              <a:rPr sz="2200" spc="114" dirty="0">
                <a:solidFill>
                  <a:srgbClr val="FF0000"/>
                </a:solidFill>
                <a:latin typeface="Times New Roman"/>
                <a:cs typeface="Times New Roman"/>
              </a:rPr>
              <a:t> </a:t>
            </a:r>
            <a:r>
              <a:rPr sz="2200" spc="-10" dirty="0">
                <a:solidFill>
                  <a:srgbClr val="FF0000"/>
                </a:solidFill>
                <a:latin typeface="Times New Roman"/>
                <a:cs typeface="Times New Roman"/>
              </a:rPr>
              <a:t>ngoài</a:t>
            </a:r>
            <a:endParaRPr sz="2200">
              <a:latin typeface="Times New Roman"/>
              <a:cs typeface="Times New Roman"/>
            </a:endParaRPr>
          </a:p>
        </p:txBody>
      </p:sp>
      <p:sp>
        <p:nvSpPr>
          <p:cNvPr id="22" name="object 22"/>
          <p:cNvSpPr txBox="1"/>
          <p:nvPr/>
        </p:nvSpPr>
        <p:spPr>
          <a:xfrm>
            <a:off x="5841619" y="3783838"/>
            <a:ext cx="5784850" cy="939800"/>
          </a:xfrm>
          <a:prstGeom prst="rect">
            <a:avLst/>
          </a:prstGeom>
        </p:spPr>
        <p:txBody>
          <a:bodyPr vert="horz" wrap="square" lIns="0" tIns="59690" rIns="0" bIns="0" rtlCol="0">
            <a:spAutoFit/>
          </a:bodyPr>
          <a:lstStyle/>
          <a:p>
            <a:pPr marL="12700" marR="5080" algn="just">
              <a:lnSpc>
                <a:spcPts val="2280"/>
              </a:lnSpc>
              <a:spcBef>
                <a:spcPts val="470"/>
              </a:spcBef>
            </a:pPr>
            <a:r>
              <a:rPr sz="2200" dirty="0">
                <a:solidFill>
                  <a:srgbClr val="FF0000"/>
                </a:solidFill>
                <a:latin typeface="Times New Roman"/>
                <a:cs typeface="Times New Roman"/>
              </a:rPr>
              <a:t>lương,</a:t>
            </a:r>
            <a:r>
              <a:rPr sz="2200" spc="140" dirty="0">
                <a:solidFill>
                  <a:srgbClr val="FF0000"/>
                </a:solidFill>
                <a:latin typeface="Times New Roman"/>
                <a:cs typeface="Times New Roman"/>
              </a:rPr>
              <a:t> </a:t>
            </a:r>
            <a:r>
              <a:rPr sz="2200" dirty="0">
                <a:solidFill>
                  <a:srgbClr val="FF0000"/>
                </a:solidFill>
                <a:latin typeface="Times New Roman"/>
                <a:cs typeface="Times New Roman"/>
              </a:rPr>
              <a:t>số</a:t>
            </a:r>
            <a:r>
              <a:rPr sz="2200" spc="140" dirty="0">
                <a:solidFill>
                  <a:srgbClr val="FF0000"/>
                </a:solidFill>
                <a:latin typeface="Times New Roman"/>
                <a:cs typeface="Times New Roman"/>
              </a:rPr>
              <a:t> </a:t>
            </a:r>
            <a:r>
              <a:rPr sz="2200" dirty="0">
                <a:solidFill>
                  <a:srgbClr val="FF0000"/>
                </a:solidFill>
                <a:latin typeface="Times New Roman"/>
                <a:cs typeface="Times New Roman"/>
              </a:rPr>
              <a:t>lượng</a:t>
            </a:r>
            <a:r>
              <a:rPr sz="2200" spc="145" dirty="0">
                <a:solidFill>
                  <a:srgbClr val="FF0000"/>
                </a:solidFill>
                <a:latin typeface="Times New Roman"/>
                <a:cs typeface="Times New Roman"/>
              </a:rPr>
              <a:t> </a:t>
            </a:r>
            <a:r>
              <a:rPr sz="2200" dirty="0">
                <a:solidFill>
                  <a:srgbClr val="FF0000"/>
                </a:solidFill>
                <a:latin typeface="Times New Roman"/>
                <a:cs typeface="Times New Roman"/>
              </a:rPr>
              <a:t>trong</a:t>
            </a:r>
            <a:r>
              <a:rPr sz="2200" spc="135" dirty="0">
                <a:solidFill>
                  <a:srgbClr val="FF0000"/>
                </a:solidFill>
                <a:latin typeface="Times New Roman"/>
                <a:cs typeface="Times New Roman"/>
              </a:rPr>
              <a:t> </a:t>
            </a:r>
            <a:r>
              <a:rPr sz="2200" dirty="0">
                <a:solidFill>
                  <a:srgbClr val="FF0000"/>
                </a:solidFill>
                <a:latin typeface="Times New Roman"/>
                <a:cs typeface="Times New Roman"/>
              </a:rPr>
              <a:t>các</a:t>
            </a:r>
            <a:r>
              <a:rPr sz="2200" spc="145" dirty="0">
                <a:solidFill>
                  <a:srgbClr val="FF0000"/>
                </a:solidFill>
                <a:latin typeface="Times New Roman"/>
                <a:cs typeface="Times New Roman"/>
              </a:rPr>
              <a:t> </a:t>
            </a:r>
            <a:r>
              <a:rPr sz="2200" dirty="0">
                <a:solidFill>
                  <a:srgbClr val="FF0000"/>
                </a:solidFill>
                <a:latin typeface="Times New Roman"/>
                <a:cs typeface="Times New Roman"/>
              </a:rPr>
              <a:t>yếu</a:t>
            </a:r>
            <a:r>
              <a:rPr sz="2200" spc="140" dirty="0">
                <a:solidFill>
                  <a:srgbClr val="FF0000"/>
                </a:solidFill>
                <a:latin typeface="Times New Roman"/>
                <a:cs typeface="Times New Roman"/>
              </a:rPr>
              <a:t> </a:t>
            </a:r>
            <a:r>
              <a:rPr sz="2200" dirty="0">
                <a:solidFill>
                  <a:srgbClr val="FF0000"/>
                </a:solidFill>
                <a:latin typeface="Times New Roman"/>
                <a:cs typeface="Times New Roman"/>
              </a:rPr>
              <a:t>tố</a:t>
            </a:r>
            <a:r>
              <a:rPr sz="2200" spc="140" dirty="0">
                <a:solidFill>
                  <a:srgbClr val="FF0000"/>
                </a:solidFill>
                <a:latin typeface="Times New Roman"/>
                <a:cs typeface="Times New Roman"/>
              </a:rPr>
              <a:t> </a:t>
            </a:r>
            <a:r>
              <a:rPr sz="2200" dirty="0">
                <a:solidFill>
                  <a:srgbClr val="FF0000"/>
                </a:solidFill>
                <a:latin typeface="Times New Roman"/>
                <a:cs typeface="Times New Roman"/>
              </a:rPr>
              <a:t>đầu</a:t>
            </a:r>
            <a:r>
              <a:rPr sz="2200" spc="140" dirty="0">
                <a:solidFill>
                  <a:srgbClr val="FF0000"/>
                </a:solidFill>
                <a:latin typeface="Times New Roman"/>
                <a:cs typeface="Times New Roman"/>
              </a:rPr>
              <a:t> </a:t>
            </a:r>
            <a:r>
              <a:rPr sz="2200" dirty="0">
                <a:solidFill>
                  <a:srgbClr val="FF0000"/>
                </a:solidFill>
                <a:latin typeface="Times New Roman"/>
                <a:cs typeface="Times New Roman"/>
              </a:rPr>
              <a:t>vào</a:t>
            </a:r>
            <a:r>
              <a:rPr sz="2200" spc="140" dirty="0">
                <a:solidFill>
                  <a:srgbClr val="FF0000"/>
                </a:solidFill>
                <a:latin typeface="Times New Roman"/>
                <a:cs typeface="Times New Roman"/>
              </a:rPr>
              <a:t> </a:t>
            </a:r>
            <a:r>
              <a:rPr sz="2200" dirty="0">
                <a:solidFill>
                  <a:srgbClr val="FF0000"/>
                </a:solidFill>
                <a:latin typeface="Times New Roman"/>
                <a:cs typeface="Times New Roman"/>
              </a:rPr>
              <a:t>khác</a:t>
            </a:r>
            <a:r>
              <a:rPr sz="2200" spc="130" dirty="0">
                <a:solidFill>
                  <a:srgbClr val="FF0000"/>
                </a:solidFill>
                <a:latin typeface="Times New Roman"/>
                <a:cs typeface="Times New Roman"/>
              </a:rPr>
              <a:t> </a:t>
            </a:r>
            <a:r>
              <a:rPr sz="2200" spc="-25" dirty="0">
                <a:solidFill>
                  <a:srgbClr val="03499E"/>
                </a:solidFill>
                <a:latin typeface="Times New Roman"/>
                <a:cs typeface="Times New Roman"/>
              </a:rPr>
              <a:t>thì </a:t>
            </a:r>
            <a:r>
              <a:rPr sz="2200" dirty="0">
                <a:solidFill>
                  <a:srgbClr val="FF0000"/>
                </a:solidFill>
                <a:latin typeface="Times New Roman"/>
                <a:cs typeface="Times New Roman"/>
              </a:rPr>
              <a:t>số</a:t>
            </a:r>
            <a:r>
              <a:rPr sz="2200" spc="90" dirty="0">
                <a:solidFill>
                  <a:srgbClr val="FF0000"/>
                </a:solidFill>
                <a:latin typeface="Times New Roman"/>
                <a:cs typeface="Times New Roman"/>
              </a:rPr>
              <a:t> </a:t>
            </a:r>
            <a:r>
              <a:rPr sz="2200" dirty="0">
                <a:solidFill>
                  <a:srgbClr val="FF0000"/>
                </a:solidFill>
                <a:latin typeface="Times New Roman"/>
                <a:cs typeface="Times New Roman"/>
              </a:rPr>
              <a:t>lượng</a:t>
            </a:r>
            <a:r>
              <a:rPr sz="2200" spc="95" dirty="0">
                <a:solidFill>
                  <a:srgbClr val="FF0000"/>
                </a:solidFill>
                <a:latin typeface="Times New Roman"/>
                <a:cs typeface="Times New Roman"/>
              </a:rPr>
              <a:t> </a:t>
            </a:r>
            <a:r>
              <a:rPr sz="2200" dirty="0">
                <a:solidFill>
                  <a:srgbClr val="FF0000"/>
                </a:solidFill>
                <a:latin typeface="Times New Roman"/>
                <a:cs typeface="Times New Roman"/>
              </a:rPr>
              <a:t>thuộc</a:t>
            </a:r>
            <a:r>
              <a:rPr sz="2200" spc="85" dirty="0">
                <a:solidFill>
                  <a:srgbClr val="FF0000"/>
                </a:solidFill>
                <a:latin typeface="Times New Roman"/>
                <a:cs typeface="Times New Roman"/>
              </a:rPr>
              <a:t> </a:t>
            </a:r>
            <a:r>
              <a:rPr sz="2200" dirty="0">
                <a:solidFill>
                  <a:srgbClr val="FF0000"/>
                </a:solidFill>
                <a:latin typeface="Times New Roman"/>
                <a:cs typeface="Times New Roman"/>
              </a:rPr>
              <a:t>đề</a:t>
            </a:r>
            <a:r>
              <a:rPr sz="2200" spc="80" dirty="0">
                <a:solidFill>
                  <a:srgbClr val="FF0000"/>
                </a:solidFill>
                <a:latin typeface="Times New Roman"/>
                <a:cs typeface="Times New Roman"/>
              </a:rPr>
              <a:t> </a:t>
            </a:r>
            <a:r>
              <a:rPr sz="2200" dirty="0">
                <a:solidFill>
                  <a:srgbClr val="FF0000"/>
                </a:solidFill>
                <a:latin typeface="Times New Roman"/>
                <a:cs typeface="Times New Roman"/>
              </a:rPr>
              <a:t>xuất</a:t>
            </a:r>
            <a:r>
              <a:rPr sz="2200" spc="85" dirty="0">
                <a:solidFill>
                  <a:srgbClr val="FF0000"/>
                </a:solidFill>
                <a:latin typeface="Times New Roman"/>
                <a:cs typeface="Times New Roman"/>
              </a:rPr>
              <a:t> </a:t>
            </a:r>
            <a:r>
              <a:rPr sz="2200" dirty="0">
                <a:solidFill>
                  <a:srgbClr val="FF0000"/>
                </a:solidFill>
                <a:latin typeface="Times New Roman"/>
                <a:cs typeface="Times New Roman"/>
              </a:rPr>
              <a:t>về</a:t>
            </a:r>
            <a:r>
              <a:rPr sz="2200" spc="80" dirty="0">
                <a:solidFill>
                  <a:srgbClr val="FF0000"/>
                </a:solidFill>
                <a:latin typeface="Times New Roman"/>
                <a:cs typeface="Times New Roman"/>
              </a:rPr>
              <a:t> </a:t>
            </a:r>
            <a:r>
              <a:rPr sz="2200" dirty="0">
                <a:solidFill>
                  <a:srgbClr val="FF0000"/>
                </a:solidFill>
                <a:latin typeface="Times New Roman"/>
                <a:cs typeface="Times New Roman"/>
              </a:rPr>
              <a:t>kỹ</a:t>
            </a:r>
            <a:r>
              <a:rPr sz="2200" spc="105" dirty="0">
                <a:solidFill>
                  <a:srgbClr val="FF0000"/>
                </a:solidFill>
                <a:latin typeface="Times New Roman"/>
                <a:cs typeface="Times New Roman"/>
              </a:rPr>
              <a:t> </a:t>
            </a:r>
            <a:r>
              <a:rPr sz="2200" dirty="0">
                <a:solidFill>
                  <a:srgbClr val="FF0000"/>
                </a:solidFill>
                <a:latin typeface="Times New Roman"/>
                <a:cs typeface="Times New Roman"/>
              </a:rPr>
              <a:t>thuật</a:t>
            </a:r>
            <a:r>
              <a:rPr sz="2200" spc="85" dirty="0">
                <a:solidFill>
                  <a:srgbClr val="FF0000"/>
                </a:solidFill>
                <a:latin typeface="Times New Roman"/>
                <a:cs typeface="Times New Roman"/>
              </a:rPr>
              <a:t> </a:t>
            </a:r>
            <a:r>
              <a:rPr sz="2200" dirty="0">
                <a:solidFill>
                  <a:srgbClr val="FF0000"/>
                </a:solidFill>
                <a:latin typeface="Times New Roman"/>
                <a:cs typeface="Times New Roman"/>
              </a:rPr>
              <a:t>là</a:t>
            </a:r>
            <a:r>
              <a:rPr sz="2200" spc="80" dirty="0">
                <a:solidFill>
                  <a:srgbClr val="FF0000"/>
                </a:solidFill>
                <a:latin typeface="Times New Roman"/>
                <a:cs typeface="Times New Roman"/>
              </a:rPr>
              <a:t> </a:t>
            </a:r>
            <a:r>
              <a:rPr sz="2200" dirty="0">
                <a:solidFill>
                  <a:srgbClr val="FF0000"/>
                </a:solidFill>
                <a:latin typeface="Times New Roman"/>
                <a:cs typeface="Times New Roman"/>
              </a:rPr>
              <a:t>cơ</a:t>
            </a:r>
            <a:r>
              <a:rPr sz="2200" spc="85" dirty="0">
                <a:solidFill>
                  <a:srgbClr val="FF0000"/>
                </a:solidFill>
                <a:latin typeface="Times New Roman"/>
                <a:cs typeface="Times New Roman"/>
              </a:rPr>
              <a:t> </a:t>
            </a:r>
            <a:r>
              <a:rPr sz="2200" dirty="0">
                <a:solidFill>
                  <a:srgbClr val="FF0000"/>
                </a:solidFill>
                <a:latin typeface="Times New Roman"/>
                <a:cs typeface="Times New Roman"/>
              </a:rPr>
              <a:t>sở</a:t>
            </a:r>
            <a:r>
              <a:rPr sz="2200" spc="90" dirty="0">
                <a:solidFill>
                  <a:srgbClr val="FF0000"/>
                </a:solidFill>
                <a:latin typeface="Times New Roman"/>
                <a:cs typeface="Times New Roman"/>
              </a:rPr>
              <a:t> </a:t>
            </a:r>
            <a:r>
              <a:rPr sz="2200" dirty="0">
                <a:solidFill>
                  <a:srgbClr val="FF0000"/>
                </a:solidFill>
                <a:latin typeface="Times New Roman"/>
                <a:cs typeface="Times New Roman"/>
              </a:rPr>
              <a:t>để</a:t>
            </a:r>
            <a:r>
              <a:rPr sz="2200" spc="80" dirty="0">
                <a:solidFill>
                  <a:srgbClr val="FF0000"/>
                </a:solidFill>
                <a:latin typeface="Times New Roman"/>
                <a:cs typeface="Times New Roman"/>
              </a:rPr>
              <a:t> </a:t>
            </a:r>
            <a:r>
              <a:rPr sz="2200" spc="-25" dirty="0">
                <a:solidFill>
                  <a:srgbClr val="FF0000"/>
                </a:solidFill>
                <a:latin typeface="Times New Roman"/>
                <a:cs typeface="Times New Roman"/>
              </a:rPr>
              <a:t>sửa </a:t>
            </a:r>
            <a:r>
              <a:rPr sz="2200" dirty="0">
                <a:solidFill>
                  <a:srgbClr val="FF0000"/>
                </a:solidFill>
                <a:latin typeface="Times New Roman"/>
                <a:cs typeface="Times New Roman"/>
              </a:rPr>
              <a:t>lỗi,</a:t>
            </a:r>
            <a:r>
              <a:rPr sz="2200" spc="330" dirty="0">
                <a:solidFill>
                  <a:srgbClr val="FF0000"/>
                </a:solidFill>
                <a:latin typeface="Times New Roman"/>
                <a:cs typeface="Times New Roman"/>
              </a:rPr>
              <a:t> </a:t>
            </a:r>
            <a:r>
              <a:rPr sz="2200" dirty="0">
                <a:solidFill>
                  <a:srgbClr val="FF0000"/>
                </a:solidFill>
                <a:latin typeface="Times New Roman"/>
                <a:cs typeface="Times New Roman"/>
              </a:rPr>
              <a:t>hiệu</a:t>
            </a:r>
            <a:r>
              <a:rPr sz="2200" spc="330" dirty="0">
                <a:solidFill>
                  <a:srgbClr val="FF0000"/>
                </a:solidFill>
                <a:latin typeface="Times New Roman"/>
                <a:cs typeface="Times New Roman"/>
              </a:rPr>
              <a:t> </a:t>
            </a:r>
            <a:r>
              <a:rPr sz="2200" dirty="0">
                <a:solidFill>
                  <a:srgbClr val="FF0000"/>
                </a:solidFill>
                <a:latin typeface="Times New Roman"/>
                <a:cs typeface="Times New Roman"/>
              </a:rPr>
              <a:t>chỉnh</a:t>
            </a:r>
            <a:r>
              <a:rPr sz="2200" spc="330" dirty="0">
                <a:solidFill>
                  <a:srgbClr val="FF0000"/>
                </a:solidFill>
                <a:latin typeface="Times New Roman"/>
                <a:cs typeface="Times New Roman"/>
              </a:rPr>
              <a:t> </a:t>
            </a:r>
            <a:r>
              <a:rPr sz="2200" dirty="0">
                <a:solidFill>
                  <a:srgbClr val="FF0000"/>
                </a:solidFill>
                <a:latin typeface="Times New Roman"/>
                <a:cs typeface="Times New Roman"/>
              </a:rPr>
              <a:t>sai</a:t>
            </a:r>
            <a:r>
              <a:rPr sz="2200" spc="325" dirty="0">
                <a:solidFill>
                  <a:srgbClr val="FF0000"/>
                </a:solidFill>
                <a:latin typeface="Times New Roman"/>
                <a:cs typeface="Times New Roman"/>
              </a:rPr>
              <a:t> </a:t>
            </a:r>
            <a:r>
              <a:rPr sz="2200" dirty="0">
                <a:solidFill>
                  <a:srgbClr val="FF0000"/>
                </a:solidFill>
                <a:latin typeface="Times New Roman"/>
                <a:cs typeface="Times New Roman"/>
              </a:rPr>
              <a:t>lệch</a:t>
            </a:r>
            <a:r>
              <a:rPr sz="2200" dirty="0">
                <a:solidFill>
                  <a:srgbClr val="03499E"/>
                </a:solidFill>
                <a:latin typeface="Times New Roman"/>
                <a:cs typeface="Times New Roman"/>
              </a:rPr>
              <a:t>.</a:t>
            </a:r>
            <a:r>
              <a:rPr sz="2200" spc="335" dirty="0">
                <a:solidFill>
                  <a:srgbClr val="03499E"/>
                </a:solidFill>
                <a:latin typeface="Times New Roman"/>
                <a:cs typeface="Times New Roman"/>
              </a:rPr>
              <a:t> </a:t>
            </a:r>
            <a:r>
              <a:rPr sz="2200" dirty="0">
                <a:solidFill>
                  <a:srgbClr val="03499E"/>
                </a:solidFill>
                <a:latin typeface="Times New Roman"/>
                <a:cs typeface="Times New Roman"/>
              </a:rPr>
              <a:t>Việc</a:t>
            </a:r>
            <a:r>
              <a:rPr sz="2200" spc="320" dirty="0">
                <a:solidFill>
                  <a:srgbClr val="03499E"/>
                </a:solidFill>
                <a:latin typeface="Times New Roman"/>
                <a:cs typeface="Times New Roman"/>
              </a:rPr>
              <a:t> </a:t>
            </a:r>
            <a:r>
              <a:rPr sz="2200" dirty="0">
                <a:solidFill>
                  <a:srgbClr val="03499E"/>
                </a:solidFill>
                <a:latin typeface="Times New Roman"/>
                <a:cs typeface="Times New Roman"/>
              </a:rPr>
              <a:t>hiệu</a:t>
            </a:r>
            <a:r>
              <a:rPr sz="2200" spc="340" dirty="0">
                <a:solidFill>
                  <a:srgbClr val="03499E"/>
                </a:solidFill>
                <a:latin typeface="Times New Roman"/>
                <a:cs typeface="Times New Roman"/>
              </a:rPr>
              <a:t> </a:t>
            </a:r>
            <a:r>
              <a:rPr sz="2200" dirty="0">
                <a:solidFill>
                  <a:srgbClr val="03499E"/>
                </a:solidFill>
                <a:latin typeface="Times New Roman"/>
                <a:cs typeface="Times New Roman"/>
              </a:rPr>
              <a:t>chỉnh</a:t>
            </a:r>
            <a:r>
              <a:rPr sz="2200" spc="330" dirty="0">
                <a:solidFill>
                  <a:srgbClr val="03499E"/>
                </a:solidFill>
                <a:latin typeface="Times New Roman"/>
                <a:cs typeface="Times New Roman"/>
              </a:rPr>
              <a:t> </a:t>
            </a:r>
            <a:r>
              <a:rPr sz="2200" dirty="0">
                <a:solidFill>
                  <a:srgbClr val="03499E"/>
                </a:solidFill>
                <a:latin typeface="Times New Roman"/>
                <a:cs typeface="Times New Roman"/>
              </a:rPr>
              <a:t>sai</a:t>
            </a:r>
            <a:r>
              <a:rPr sz="2200" spc="325" dirty="0">
                <a:solidFill>
                  <a:srgbClr val="03499E"/>
                </a:solidFill>
                <a:latin typeface="Times New Roman"/>
                <a:cs typeface="Times New Roman"/>
              </a:rPr>
              <a:t> </a:t>
            </a:r>
            <a:r>
              <a:rPr sz="2200" spc="-20" dirty="0">
                <a:solidFill>
                  <a:srgbClr val="03499E"/>
                </a:solidFill>
                <a:latin typeface="Times New Roman"/>
                <a:cs typeface="Times New Roman"/>
              </a:rPr>
              <a:t>lệch</a:t>
            </a:r>
            <a:endParaRPr sz="2200">
              <a:latin typeface="Times New Roman"/>
              <a:cs typeface="Times New Roman"/>
            </a:endParaRPr>
          </a:p>
        </p:txBody>
      </p:sp>
      <p:sp>
        <p:nvSpPr>
          <p:cNvPr id="23" name="object 23"/>
          <p:cNvSpPr txBox="1"/>
          <p:nvPr/>
        </p:nvSpPr>
        <p:spPr>
          <a:xfrm>
            <a:off x="5841619" y="4652517"/>
            <a:ext cx="5784850" cy="360680"/>
          </a:xfrm>
          <a:prstGeom prst="rect">
            <a:avLst/>
          </a:prstGeom>
        </p:spPr>
        <p:txBody>
          <a:bodyPr vert="horz" wrap="square" lIns="0" tIns="12065" rIns="0" bIns="0" rtlCol="0">
            <a:spAutoFit/>
          </a:bodyPr>
          <a:lstStyle/>
          <a:p>
            <a:pPr marL="12700">
              <a:lnSpc>
                <a:spcPct val="100000"/>
              </a:lnSpc>
              <a:spcBef>
                <a:spcPts val="95"/>
              </a:spcBef>
              <a:tabLst>
                <a:tab pos="768350" algn="l"/>
                <a:tab pos="1682750" algn="l"/>
                <a:tab pos="2275840" algn="l"/>
                <a:tab pos="2845435" algn="l"/>
                <a:tab pos="3573145" algn="l"/>
                <a:tab pos="4231640" algn="l"/>
                <a:tab pos="4879340" algn="l"/>
                <a:tab pos="5527040" algn="l"/>
              </a:tabLst>
            </a:pPr>
            <a:r>
              <a:rPr sz="2200" spc="-10" dirty="0">
                <a:solidFill>
                  <a:srgbClr val="03499E"/>
                </a:solidFill>
                <a:latin typeface="Times New Roman"/>
                <a:cs typeface="Times New Roman"/>
              </a:rPr>
              <a:t>trong</a:t>
            </a:r>
            <a:r>
              <a:rPr sz="2200" dirty="0">
                <a:solidFill>
                  <a:srgbClr val="03499E"/>
                </a:solidFill>
                <a:latin typeface="Times New Roman"/>
                <a:cs typeface="Times New Roman"/>
              </a:rPr>
              <a:t>	</a:t>
            </a:r>
            <a:r>
              <a:rPr sz="2200" spc="-10" dirty="0">
                <a:solidFill>
                  <a:srgbClr val="03499E"/>
                </a:solidFill>
                <a:latin typeface="Times New Roman"/>
                <a:cs typeface="Times New Roman"/>
              </a:rPr>
              <a:t>trường</a:t>
            </a:r>
            <a:r>
              <a:rPr sz="2200" dirty="0">
                <a:solidFill>
                  <a:srgbClr val="03499E"/>
                </a:solidFill>
                <a:latin typeface="Times New Roman"/>
                <a:cs typeface="Times New Roman"/>
              </a:rPr>
              <a:t>	</a:t>
            </a:r>
            <a:r>
              <a:rPr sz="2200" spc="-25" dirty="0">
                <a:solidFill>
                  <a:srgbClr val="03499E"/>
                </a:solidFill>
                <a:latin typeface="Times New Roman"/>
                <a:cs typeface="Times New Roman"/>
              </a:rPr>
              <a:t>hợp</a:t>
            </a:r>
            <a:r>
              <a:rPr sz="2200" dirty="0">
                <a:solidFill>
                  <a:srgbClr val="03499E"/>
                </a:solidFill>
                <a:latin typeface="Times New Roman"/>
                <a:cs typeface="Times New Roman"/>
              </a:rPr>
              <a:t>	</a:t>
            </a:r>
            <a:r>
              <a:rPr sz="2200" spc="-25" dirty="0">
                <a:solidFill>
                  <a:srgbClr val="03499E"/>
                </a:solidFill>
                <a:latin typeface="Times New Roman"/>
                <a:cs typeface="Times New Roman"/>
              </a:rPr>
              <a:t>này</a:t>
            </a:r>
            <a:r>
              <a:rPr sz="2200" dirty="0">
                <a:solidFill>
                  <a:srgbClr val="03499E"/>
                </a:solidFill>
                <a:latin typeface="Times New Roman"/>
                <a:cs typeface="Times New Roman"/>
              </a:rPr>
              <a:t>	</a:t>
            </a:r>
            <a:r>
              <a:rPr sz="2200" spc="-20" dirty="0">
                <a:solidFill>
                  <a:srgbClr val="03499E"/>
                </a:solidFill>
                <a:latin typeface="Times New Roman"/>
                <a:cs typeface="Times New Roman"/>
              </a:rPr>
              <a:t>được</a:t>
            </a:r>
            <a:r>
              <a:rPr sz="2200" dirty="0">
                <a:solidFill>
                  <a:srgbClr val="03499E"/>
                </a:solidFill>
                <a:latin typeface="Times New Roman"/>
                <a:cs typeface="Times New Roman"/>
              </a:rPr>
              <a:t>	</a:t>
            </a:r>
            <a:r>
              <a:rPr sz="2200" spc="-20" dirty="0">
                <a:solidFill>
                  <a:srgbClr val="03499E"/>
                </a:solidFill>
                <a:latin typeface="Times New Roman"/>
                <a:cs typeface="Times New Roman"/>
              </a:rPr>
              <a:t>thực</a:t>
            </a:r>
            <a:r>
              <a:rPr sz="2200" dirty="0">
                <a:solidFill>
                  <a:srgbClr val="03499E"/>
                </a:solidFill>
                <a:latin typeface="Times New Roman"/>
                <a:cs typeface="Times New Roman"/>
              </a:rPr>
              <a:t>	</a:t>
            </a:r>
            <a:r>
              <a:rPr sz="2200" spc="-20" dirty="0">
                <a:solidFill>
                  <a:srgbClr val="03499E"/>
                </a:solidFill>
                <a:latin typeface="Times New Roman"/>
                <a:cs typeface="Times New Roman"/>
              </a:rPr>
              <a:t>hiện</a:t>
            </a:r>
            <a:r>
              <a:rPr sz="2200" dirty="0">
                <a:solidFill>
                  <a:srgbClr val="03499E"/>
                </a:solidFill>
                <a:latin typeface="Times New Roman"/>
                <a:cs typeface="Times New Roman"/>
              </a:rPr>
              <a:t>	</a:t>
            </a:r>
            <a:r>
              <a:rPr sz="2200" spc="-20" dirty="0">
                <a:solidFill>
                  <a:srgbClr val="03499E"/>
                </a:solidFill>
                <a:latin typeface="Times New Roman"/>
                <a:cs typeface="Times New Roman"/>
              </a:rPr>
              <a:t>theo</a:t>
            </a:r>
            <a:r>
              <a:rPr sz="2200" dirty="0">
                <a:solidFill>
                  <a:srgbClr val="03499E"/>
                </a:solidFill>
                <a:latin typeface="Times New Roman"/>
                <a:cs typeface="Times New Roman"/>
              </a:rPr>
              <a:t>	</a:t>
            </a:r>
            <a:r>
              <a:rPr sz="2200" spc="-25" dirty="0">
                <a:solidFill>
                  <a:srgbClr val="03499E"/>
                </a:solidFill>
                <a:latin typeface="Times New Roman"/>
                <a:cs typeface="Times New Roman"/>
              </a:rPr>
              <a:t>số</a:t>
            </a:r>
            <a:endParaRPr sz="2200">
              <a:latin typeface="Times New Roman"/>
              <a:cs typeface="Times New Roman"/>
            </a:endParaRPr>
          </a:p>
        </p:txBody>
      </p:sp>
      <p:sp>
        <p:nvSpPr>
          <p:cNvPr id="24" name="object 24"/>
          <p:cNvSpPr txBox="1"/>
          <p:nvPr/>
        </p:nvSpPr>
        <p:spPr>
          <a:xfrm>
            <a:off x="5841619" y="4940249"/>
            <a:ext cx="5786120" cy="360680"/>
          </a:xfrm>
          <a:prstGeom prst="rect">
            <a:avLst/>
          </a:prstGeom>
        </p:spPr>
        <p:txBody>
          <a:bodyPr vert="horz" wrap="square" lIns="0" tIns="12065" rIns="0" bIns="0" rtlCol="0">
            <a:spAutoFit/>
          </a:bodyPr>
          <a:lstStyle/>
          <a:p>
            <a:pPr marL="12700">
              <a:lnSpc>
                <a:spcPct val="100000"/>
              </a:lnSpc>
              <a:spcBef>
                <a:spcPts val="95"/>
              </a:spcBef>
            </a:pPr>
            <a:r>
              <a:rPr sz="2200" dirty="0">
                <a:solidFill>
                  <a:srgbClr val="03499E"/>
                </a:solidFill>
                <a:latin typeface="Times New Roman"/>
                <a:cs typeface="Times New Roman"/>
              </a:rPr>
              <a:t>lượng,</a:t>
            </a:r>
            <a:r>
              <a:rPr sz="2200" spc="250" dirty="0">
                <a:solidFill>
                  <a:srgbClr val="03499E"/>
                </a:solidFill>
                <a:latin typeface="Times New Roman"/>
                <a:cs typeface="Times New Roman"/>
              </a:rPr>
              <a:t> </a:t>
            </a:r>
            <a:r>
              <a:rPr sz="2200" dirty="0">
                <a:solidFill>
                  <a:srgbClr val="03499E"/>
                </a:solidFill>
                <a:latin typeface="Times New Roman"/>
                <a:cs typeface="Times New Roman"/>
              </a:rPr>
              <a:t>khối</a:t>
            </a:r>
            <a:r>
              <a:rPr sz="2200" spc="240" dirty="0">
                <a:solidFill>
                  <a:srgbClr val="03499E"/>
                </a:solidFill>
                <a:latin typeface="Times New Roman"/>
                <a:cs typeface="Times New Roman"/>
              </a:rPr>
              <a:t> </a:t>
            </a:r>
            <a:r>
              <a:rPr sz="2200" dirty="0">
                <a:solidFill>
                  <a:srgbClr val="03499E"/>
                </a:solidFill>
                <a:latin typeface="Times New Roman"/>
                <a:cs typeface="Times New Roman"/>
              </a:rPr>
              <a:t>lượng</a:t>
            </a:r>
            <a:r>
              <a:rPr sz="2200" spc="260" dirty="0">
                <a:solidFill>
                  <a:srgbClr val="03499E"/>
                </a:solidFill>
                <a:latin typeface="Times New Roman"/>
                <a:cs typeface="Times New Roman"/>
              </a:rPr>
              <a:t> </a:t>
            </a:r>
            <a:r>
              <a:rPr sz="2200" dirty="0">
                <a:solidFill>
                  <a:srgbClr val="03499E"/>
                </a:solidFill>
                <a:latin typeface="Times New Roman"/>
                <a:cs typeface="Times New Roman"/>
              </a:rPr>
              <a:t>nêu</a:t>
            </a:r>
            <a:r>
              <a:rPr sz="2200" spc="240" dirty="0">
                <a:solidFill>
                  <a:srgbClr val="03499E"/>
                </a:solidFill>
                <a:latin typeface="Times New Roman"/>
                <a:cs typeface="Times New Roman"/>
              </a:rPr>
              <a:t> </a:t>
            </a:r>
            <a:r>
              <a:rPr sz="2200" dirty="0">
                <a:solidFill>
                  <a:srgbClr val="03499E"/>
                </a:solidFill>
                <a:latin typeface="Times New Roman"/>
                <a:cs typeface="Times New Roman"/>
              </a:rPr>
              <a:t>trong</a:t>
            </a:r>
            <a:r>
              <a:rPr sz="2200" spc="254" dirty="0">
                <a:solidFill>
                  <a:srgbClr val="03499E"/>
                </a:solidFill>
                <a:latin typeface="Times New Roman"/>
                <a:cs typeface="Times New Roman"/>
              </a:rPr>
              <a:t> </a:t>
            </a:r>
            <a:r>
              <a:rPr sz="2200" dirty="0">
                <a:solidFill>
                  <a:srgbClr val="03499E"/>
                </a:solidFill>
                <a:latin typeface="Times New Roman"/>
                <a:cs typeface="Times New Roman"/>
              </a:rPr>
              <a:t>đề</a:t>
            </a:r>
            <a:r>
              <a:rPr sz="2200" spc="235" dirty="0">
                <a:solidFill>
                  <a:srgbClr val="03499E"/>
                </a:solidFill>
                <a:latin typeface="Times New Roman"/>
                <a:cs typeface="Times New Roman"/>
              </a:rPr>
              <a:t> </a:t>
            </a:r>
            <a:r>
              <a:rPr sz="2200" dirty="0">
                <a:solidFill>
                  <a:srgbClr val="03499E"/>
                </a:solidFill>
                <a:latin typeface="Times New Roman"/>
                <a:cs typeface="Times New Roman"/>
              </a:rPr>
              <a:t>xuất</a:t>
            </a:r>
            <a:r>
              <a:rPr sz="2200" spc="240" dirty="0">
                <a:solidFill>
                  <a:srgbClr val="03499E"/>
                </a:solidFill>
                <a:latin typeface="Times New Roman"/>
                <a:cs typeface="Times New Roman"/>
              </a:rPr>
              <a:t> </a:t>
            </a:r>
            <a:r>
              <a:rPr sz="2200" dirty="0">
                <a:solidFill>
                  <a:srgbClr val="03499E"/>
                </a:solidFill>
                <a:latin typeface="Times New Roman"/>
                <a:cs typeface="Times New Roman"/>
              </a:rPr>
              <a:t>kỹ</a:t>
            </a:r>
            <a:r>
              <a:rPr sz="2200" spc="250" dirty="0">
                <a:solidFill>
                  <a:srgbClr val="03499E"/>
                </a:solidFill>
                <a:latin typeface="Times New Roman"/>
                <a:cs typeface="Times New Roman"/>
              </a:rPr>
              <a:t> </a:t>
            </a:r>
            <a:r>
              <a:rPr sz="2200" dirty="0">
                <a:solidFill>
                  <a:srgbClr val="03499E"/>
                </a:solidFill>
                <a:latin typeface="Times New Roman"/>
                <a:cs typeface="Times New Roman"/>
              </a:rPr>
              <a:t>thuật</a:t>
            </a:r>
            <a:r>
              <a:rPr sz="2200" spc="245" dirty="0">
                <a:solidFill>
                  <a:srgbClr val="03499E"/>
                </a:solidFill>
                <a:latin typeface="Times New Roman"/>
                <a:cs typeface="Times New Roman"/>
              </a:rPr>
              <a:t> </a:t>
            </a:r>
            <a:r>
              <a:rPr sz="2200" spc="-25" dirty="0">
                <a:solidFill>
                  <a:srgbClr val="FF0000"/>
                </a:solidFill>
                <a:latin typeface="Times New Roman"/>
                <a:cs typeface="Times New Roman"/>
              </a:rPr>
              <a:t>với</a:t>
            </a:r>
            <a:endParaRPr sz="2200">
              <a:latin typeface="Times New Roman"/>
              <a:cs typeface="Times New Roman"/>
            </a:endParaRPr>
          </a:p>
        </p:txBody>
      </p:sp>
      <p:sp>
        <p:nvSpPr>
          <p:cNvPr id="25" name="object 25"/>
          <p:cNvSpPr txBox="1"/>
          <p:nvPr/>
        </p:nvSpPr>
        <p:spPr>
          <a:xfrm>
            <a:off x="5841619" y="5230495"/>
            <a:ext cx="3923029" cy="360680"/>
          </a:xfrm>
          <a:prstGeom prst="rect">
            <a:avLst/>
          </a:prstGeom>
        </p:spPr>
        <p:txBody>
          <a:bodyPr vert="horz" wrap="square" lIns="0" tIns="12065" rIns="0" bIns="0" rtlCol="0">
            <a:spAutoFit/>
          </a:bodyPr>
          <a:lstStyle/>
          <a:p>
            <a:pPr marL="12700">
              <a:lnSpc>
                <a:spcPct val="100000"/>
              </a:lnSpc>
              <a:spcBef>
                <a:spcPts val="95"/>
              </a:spcBef>
            </a:pPr>
            <a:r>
              <a:rPr sz="2200" dirty="0">
                <a:solidFill>
                  <a:srgbClr val="FF0000"/>
                </a:solidFill>
                <a:latin typeface="Times New Roman"/>
                <a:cs typeface="Times New Roman"/>
              </a:rPr>
              <a:t>đơn</a:t>
            </a:r>
            <a:r>
              <a:rPr sz="2200" spc="-35" dirty="0">
                <a:solidFill>
                  <a:srgbClr val="FF0000"/>
                </a:solidFill>
                <a:latin typeface="Times New Roman"/>
                <a:cs typeface="Times New Roman"/>
              </a:rPr>
              <a:t> </a:t>
            </a:r>
            <a:r>
              <a:rPr sz="2200" dirty="0">
                <a:solidFill>
                  <a:srgbClr val="FF0000"/>
                </a:solidFill>
                <a:latin typeface="Times New Roman"/>
                <a:cs typeface="Times New Roman"/>
              </a:rPr>
              <a:t>giá</a:t>
            </a:r>
            <a:r>
              <a:rPr sz="2200" spc="-30" dirty="0">
                <a:solidFill>
                  <a:srgbClr val="FF0000"/>
                </a:solidFill>
                <a:latin typeface="Times New Roman"/>
                <a:cs typeface="Times New Roman"/>
              </a:rPr>
              <a:t> </a:t>
            </a:r>
            <a:r>
              <a:rPr sz="2200" dirty="0">
                <a:solidFill>
                  <a:srgbClr val="FF0000"/>
                </a:solidFill>
                <a:latin typeface="Times New Roman"/>
                <a:cs typeface="Times New Roman"/>
              </a:rPr>
              <a:t>nêu</a:t>
            </a:r>
            <a:r>
              <a:rPr sz="2200" spc="-35" dirty="0">
                <a:solidFill>
                  <a:srgbClr val="FF0000"/>
                </a:solidFill>
                <a:latin typeface="Times New Roman"/>
                <a:cs typeface="Times New Roman"/>
              </a:rPr>
              <a:t> </a:t>
            </a:r>
            <a:r>
              <a:rPr sz="2200" dirty="0">
                <a:solidFill>
                  <a:srgbClr val="FF0000"/>
                </a:solidFill>
                <a:latin typeface="Times New Roman"/>
                <a:cs typeface="Times New Roman"/>
              </a:rPr>
              <a:t>trong</a:t>
            </a:r>
            <a:r>
              <a:rPr sz="2200" spc="-30" dirty="0">
                <a:solidFill>
                  <a:srgbClr val="FF0000"/>
                </a:solidFill>
                <a:latin typeface="Times New Roman"/>
                <a:cs typeface="Times New Roman"/>
              </a:rPr>
              <a:t> </a:t>
            </a:r>
            <a:r>
              <a:rPr sz="2200" dirty="0">
                <a:solidFill>
                  <a:srgbClr val="FF0000"/>
                </a:solidFill>
                <a:latin typeface="Times New Roman"/>
                <a:cs typeface="Times New Roman"/>
              </a:rPr>
              <a:t>đề</a:t>
            </a:r>
            <a:r>
              <a:rPr sz="2200" spc="-30" dirty="0">
                <a:solidFill>
                  <a:srgbClr val="FF0000"/>
                </a:solidFill>
                <a:latin typeface="Times New Roman"/>
                <a:cs typeface="Times New Roman"/>
              </a:rPr>
              <a:t> </a:t>
            </a:r>
            <a:r>
              <a:rPr sz="2200" dirty="0">
                <a:solidFill>
                  <a:srgbClr val="FF0000"/>
                </a:solidFill>
                <a:latin typeface="Times New Roman"/>
                <a:cs typeface="Times New Roman"/>
              </a:rPr>
              <a:t>xuất</a:t>
            </a:r>
            <a:r>
              <a:rPr sz="2200" spc="-30" dirty="0">
                <a:solidFill>
                  <a:srgbClr val="FF0000"/>
                </a:solidFill>
                <a:latin typeface="Times New Roman"/>
                <a:cs typeface="Times New Roman"/>
              </a:rPr>
              <a:t> </a:t>
            </a:r>
            <a:r>
              <a:rPr sz="2200" dirty="0">
                <a:solidFill>
                  <a:srgbClr val="FF0000"/>
                </a:solidFill>
                <a:latin typeface="Times New Roman"/>
                <a:cs typeface="Times New Roman"/>
              </a:rPr>
              <a:t>tài</a:t>
            </a:r>
            <a:r>
              <a:rPr sz="2200" spc="-25" dirty="0">
                <a:solidFill>
                  <a:srgbClr val="FF0000"/>
                </a:solidFill>
                <a:latin typeface="Times New Roman"/>
                <a:cs typeface="Times New Roman"/>
              </a:rPr>
              <a:t> </a:t>
            </a:r>
            <a:r>
              <a:rPr sz="2200" spc="-10" dirty="0">
                <a:solidFill>
                  <a:srgbClr val="FF0000"/>
                </a:solidFill>
                <a:latin typeface="Times New Roman"/>
                <a:cs typeface="Times New Roman"/>
              </a:rPr>
              <a:t>chính</a:t>
            </a:r>
            <a:endParaRPr sz="2200">
              <a:latin typeface="Times New Roman"/>
              <a:cs typeface="Times New Roman"/>
            </a:endParaRPr>
          </a:p>
        </p:txBody>
      </p:sp>
      <p:sp>
        <p:nvSpPr>
          <p:cNvPr id="26" name="object 26"/>
          <p:cNvSpPr txBox="1">
            <a:spLocks noGrp="1"/>
          </p:cNvSpPr>
          <p:nvPr>
            <p:ph type="title"/>
          </p:nvPr>
        </p:nvSpPr>
        <p:spPr>
          <a:xfrm>
            <a:off x="1312544" y="360426"/>
            <a:ext cx="9566910" cy="391160"/>
          </a:xfrm>
          <a:prstGeom prst="rect">
            <a:avLst/>
          </a:prstGeom>
        </p:spPr>
        <p:txBody>
          <a:bodyPr vert="horz" wrap="square" lIns="0" tIns="12700" rIns="0" bIns="0" rtlCol="0">
            <a:spAutoFit/>
          </a:bodyPr>
          <a:lstStyle/>
          <a:p>
            <a:pPr marL="12700">
              <a:lnSpc>
                <a:spcPct val="100000"/>
              </a:lnSpc>
              <a:spcBef>
                <a:spcPts val="100"/>
              </a:spcBef>
            </a:pPr>
            <a:r>
              <a:rPr dirty="0"/>
              <a:t>Quy</a:t>
            </a:r>
            <a:r>
              <a:rPr spc="-45" dirty="0"/>
              <a:t> </a:t>
            </a:r>
            <a:r>
              <a:rPr dirty="0"/>
              <a:t>trình:</a:t>
            </a:r>
            <a:r>
              <a:rPr spc="-50" dirty="0"/>
              <a:t> </a:t>
            </a:r>
            <a:r>
              <a:rPr dirty="0"/>
              <a:t>GÓI</a:t>
            </a:r>
            <a:r>
              <a:rPr spc="-100" dirty="0"/>
              <a:t> </a:t>
            </a:r>
            <a:r>
              <a:rPr dirty="0"/>
              <a:t>THẦU</a:t>
            </a:r>
            <a:r>
              <a:rPr spc="-45" dirty="0"/>
              <a:t> </a:t>
            </a:r>
            <a:r>
              <a:rPr dirty="0"/>
              <a:t>DỊCH</a:t>
            </a:r>
            <a:r>
              <a:rPr spc="-75" dirty="0"/>
              <a:t> </a:t>
            </a:r>
            <a:r>
              <a:rPr dirty="0"/>
              <a:t>VỤ</a:t>
            </a:r>
            <a:r>
              <a:rPr spc="-75" dirty="0"/>
              <a:t> </a:t>
            </a:r>
            <a:r>
              <a:rPr dirty="0"/>
              <a:t>TƯ</a:t>
            </a:r>
            <a:r>
              <a:rPr spc="-80" dirty="0"/>
              <a:t> </a:t>
            </a:r>
            <a:r>
              <a:rPr dirty="0"/>
              <a:t>VẤN</a:t>
            </a:r>
            <a:r>
              <a:rPr spc="-20" dirty="0"/>
              <a:t> </a:t>
            </a:r>
            <a:r>
              <a:rPr dirty="0"/>
              <a:t>-</a:t>
            </a:r>
            <a:r>
              <a:rPr spc="-40" dirty="0"/>
              <a:t> </a:t>
            </a:r>
            <a:r>
              <a:rPr dirty="0"/>
              <a:t>NHÀ</a:t>
            </a:r>
            <a:r>
              <a:rPr spc="-85" dirty="0"/>
              <a:t> </a:t>
            </a:r>
            <a:r>
              <a:rPr dirty="0"/>
              <a:t>THẦU</a:t>
            </a:r>
            <a:r>
              <a:rPr spc="-45" dirty="0"/>
              <a:t> </a:t>
            </a:r>
            <a:r>
              <a:rPr dirty="0"/>
              <a:t>LÀ</a:t>
            </a:r>
            <a:r>
              <a:rPr spc="-75" dirty="0"/>
              <a:t> </a:t>
            </a:r>
            <a:r>
              <a:rPr dirty="0"/>
              <a:t>TỔ</a:t>
            </a:r>
            <a:r>
              <a:rPr spc="-55" dirty="0"/>
              <a:t> </a:t>
            </a:r>
            <a:r>
              <a:rPr spc="-20" dirty="0"/>
              <a:t>CHỨC</a:t>
            </a:r>
          </a:p>
        </p:txBody>
      </p:sp>
      <p:sp>
        <p:nvSpPr>
          <p:cNvPr id="27" name="Slide Number Placeholder 26">
            <a:extLst>
              <a:ext uri="{FF2B5EF4-FFF2-40B4-BE49-F238E27FC236}">
                <a16:creationId xmlns:a16="http://schemas.microsoft.com/office/drawing/2014/main" id="{594B4C98-325D-04CE-BE38-99278DE95BA9}"/>
              </a:ext>
            </a:extLst>
          </p:cNvPr>
          <p:cNvSpPr>
            <a:spLocks noGrp="1"/>
          </p:cNvSpPr>
          <p:nvPr>
            <p:ph type="sldNum" sz="quarter" idx="7"/>
          </p:nvPr>
        </p:nvSpPr>
        <p:spPr/>
        <p:txBody>
          <a:bodyPr/>
          <a:lstStyle/>
          <a:p>
            <a:pPr marL="4939665">
              <a:lnSpc>
                <a:spcPts val="1655"/>
              </a:lnSpc>
            </a:pPr>
            <a:fld id="{81D60167-4931-47E6-BA6A-407CBD079E47}" type="slidenum">
              <a:rPr lang="en-US" spc="-25" smtClean="0"/>
              <a:t>122</a:t>
            </a:fld>
            <a:endParaRPr lang="en-US" spc="-25" dirty="0"/>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6391275" y="1452625"/>
            <a:ext cx="1677035" cy="479425"/>
          </a:xfrm>
          <a:custGeom>
            <a:avLst/>
            <a:gdLst/>
            <a:ahLst/>
            <a:cxnLst/>
            <a:rect l="l" t="t" r="r" b="b"/>
            <a:pathLst>
              <a:path w="1677034" h="479425">
                <a:moveTo>
                  <a:pt x="0" y="0"/>
                </a:moveTo>
                <a:lnTo>
                  <a:pt x="0" y="240791"/>
                </a:lnTo>
                <a:lnTo>
                  <a:pt x="1676780" y="240791"/>
                </a:lnTo>
                <a:lnTo>
                  <a:pt x="1676780" y="478916"/>
                </a:lnTo>
              </a:path>
            </a:pathLst>
          </a:custGeom>
          <a:ln w="25400">
            <a:solidFill>
              <a:srgbClr val="1F497C"/>
            </a:solidFill>
          </a:ln>
        </p:spPr>
        <p:txBody>
          <a:bodyPr wrap="square" lIns="0" tIns="0" rIns="0" bIns="0" rtlCol="0"/>
          <a:lstStyle/>
          <a:p>
            <a:endParaRPr/>
          </a:p>
        </p:txBody>
      </p:sp>
      <p:sp>
        <p:nvSpPr>
          <p:cNvPr id="3" name="object 3"/>
          <p:cNvSpPr/>
          <p:nvPr/>
        </p:nvSpPr>
        <p:spPr>
          <a:xfrm>
            <a:off x="2477261" y="3042030"/>
            <a:ext cx="431800" cy="2435860"/>
          </a:xfrm>
          <a:custGeom>
            <a:avLst/>
            <a:gdLst/>
            <a:ahLst/>
            <a:cxnLst/>
            <a:rect l="l" t="t" r="r" b="b"/>
            <a:pathLst>
              <a:path w="431800" h="2435860">
                <a:moveTo>
                  <a:pt x="0" y="0"/>
                </a:moveTo>
                <a:lnTo>
                  <a:pt x="0" y="2435479"/>
                </a:lnTo>
                <a:lnTo>
                  <a:pt x="431545" y="2435479"/>
                </a:lnTo>
              </a:path>
              <a:path w="431800" h="2435860">
                <a:moveTo>
                  <a:pt x="0" y="0"/>
                </a:moveTo>
                <a:lnTo>
                  <a:pt x="0" y="828929"/>
                </a:lnTo>
                <a:lnTo>
                  <a:pt x="431545" y="828929"/>
                </a:lnTo>
              </a:path>
            </a:pathLst>
          </a:custGeom>
          <a:ln w="25400">
            <a:solidFill>
              <a:srgbClr val="24548F"/>
            </a:solidFill>
          </a:ln>
        </p:spPr>
        <p:txBody>
          <a:bodyPr wrap="square" lIns="0" tIns="0" rIns="0" bIns="0" rtlCol="0"/>
          <a:lstStyle/>
          <a:p>
            <a:endParaRPr/>
          </a:p>
        </p:txBody>
      </p:sp>
      <p:grpSp>
        <p:nvGrpSpPr>
          <p:cNvPr id="4" name="object 4"/>
          <p:cNvGrpSpPr/>
          <p:nvPr/>
        </p:nvGrpSpPr>
        <p:grpSpPr>
          <a:xfrm>
            <a:off x="3615309" y="1088644"/>
            <a:ext cx="3923029" cy="857885"/>
            <a:chOff x="3615309" y="1088644"/>
            <a:chExt cx="3923029" cy="857885"/>
          </a:xfrm>
        </p:grpSpPr>
        <p:sp>
          <p:nvSpPr>
            <p:cNvPr id="5" name="object 5"/>
            <p:cNvSpPr/>
            <p:nvPr/>
          </p:nvSpPr>
          <p:spPr>
            <a:xfrm>
              <a:off x="3628009" y="1452626"/>
              <a:ext cx="2763520" cy="481330"/>
            </a:xfrm>
            <a:custGeom>
              <a:avLst/>
              <a:gdLst/>
              <a:ahLst/>
              <a:cxnLst/>
              <a:rect l="l" t="t" r="r" b="b"/>
              <a:pathLst>
                <a:path w="2763520" h="481330">
                  <a:moveTo>
                    <a:pt x="2763266" y="0"/>
                  </a:moveTo>
                  <a:lnTo>
                    <a:pt x="2763266" y="242570"/>
                  </a:lnTo>
                  <a:lnTo>
                    <a:pt x="0" y="242570"/>
                  </a:lnTo>
                  <a:lnTo>
                    <a:pt x="0" y="480822"/>
                  </a:lnTo>
                </a:path>
              </a:pathLst>
            </a:custGeom>
            <a:ln w="25400">
              <a:solidFill>
                <a:srgbClr val="1F497C"/>
              </a:solidFill>
            </a:ln>
          </p:spPr>
          <p:txBody>
            <a:bodyPr wrap="square" lIns="0" tIns="0" rIns="0" bIns="0" rtlCol="0"/>
            <a:lstStyle/>
            <a:p>
              <a:endParaRPr/>
            </a:p>
          </p:txBody>
        </p:sp>
        <p:sp>
          <p:nvSpPr>
            <p:cNvPr id="6" name="object 6"/>
            <p:cNvSpPr/>
            <p:nvPr/>
          </p:nvSpPr>
          <p:spPr>
            <a:xfrm>
              <a:off x="5256911" y="1101344"/>
              <a:ext cx="2268855" cy="351790"/>
            </a:xfrm>
            <a:custGeom>
              <a:avLst/>
              <a:gdLst/>
              <a:ahLst/>
              <a:cxnLst/>
              <a:rect l="l" t="t" r="r" b="b"/>
              <a:pathLst>
                <a:path w="2268854" h="351790">
                  <a:moveTo>
                    <a:pt x="2268600" y="0"/>
                  </a:moveTo>
                  <a:lnTo>
                    <a:pt x="0" y="0"/>
                  </a:lnTo>
                  <a:lnTo>
                    <a:pt x="0" y="351282"/>
                  </a:lnTo>
                  <a:lnTo>
                    <a:pt x="2268600" y="351282"/>
                  </a:lnTo>
                  <a:lnTo>
                    <a:pt x="2268600" y="0"/>
                  </a:lnTo>
                  <a:close/>
                </a:path>
              </a:pathLst>
            </a:custGeom>
            <a:solidFill>
              <a:srgbClr val="FFFFFF"/>
            </a:solidFill>
          </p:spPr>
          <p:txBody>
            <a:bodyPr wrap="square" lIns="0" tIns="0" rIns="0" bIns="0" rtlCol="0"/>
            <a:lstStyle/>
            <a:p>
              <a:endParaRPr/>
            </a:p>
          </p:txBody>
        </p:sp>
        <p:sp>
          <p:nvSpPr>
            <p:cNvPr id="7" name="object 7"/>
            <p:cNvSpPr/>
            <p:nvPr/>
          </p:nvSpPr>
          <p:spPr>
            <a:xfrm>
              <a:off x="5256911" y="1101344"/>
              <a:ext cx="2268855" cy="351790"/>
            </a:xfrm>
            <a:custGeom>
              <a:avLst/>
              <a:gdLst/>
              <a:ahLst/>
              <a:cxnLst/>
              <a:rect l="l" t="t" r="r" b="b"/>
              <a:pathLst>
                <a:path w="2268854" h="351790">
                  <a:moveTo>
                    <a:pt x="0" y="351282"/>
                  </a:moveTo>
                  <a:lnTo>
                    <a:pt x="2268600" y="351282"/>
                  </a:lnTo>
                  <a:lnTo>
                    <a:pt x="2268600" y="0"/>
                  </a:lnTo>
                  <a:lnTo>
                    <a:pt x="0" y="0"/>
                  </a:lnTo>
                  <a:lnTo>
                    <a:pt x="0" y="351282"/>
                  </a:lnTo>
                  <a:close/>
                </a:path>
              </a:pathLst>
            </a:custGeom>
            <a:ln w="25400">
              <a:solidFill>
                <a:srgbClr val="6C6C6C"/>
              </a:solidFill>
            </a:ln>
          </p:spPr>
          <p:txBody>
            <a:bodyPr wrap="square" lIns="0" tIns="0" rIns="0" bIns="0" rtlCol="0"/>
            <a:lstStyle/>
            <a:p>
              <a:endParaRPr/>
            </a:p>
          </p:txBody>
        </p:sp>
      </p:grpSp>
      <p:sp>
        <p:nvSpPr>
          <p:cNvPr id="8" name="object 8"/>
          <p:cNvSpPr txBox="1"/>
          <p:nvPr/>
        </p:nvSpPr>
        <p:spPr>
          <a:xfrm>
            <a:off x="5784596" y="1069593"/>
            <a:ext cx="1213485" cy="360680"/>
          </a:xfrm>
          <a:prstGeom prst="rect">
            <a:avLst/>
          </a:prstGeom>
        </p:spPr>
        <p:txBody>
          <a:bodyPr vert="horz" wrap="square" lIns="0" tIns="12065" rIns="0" bIns="0" rtlCol="0">
            <a:spAutoFit/>
          </a:bodyPr>
          <a:lstStyle/>
          <a:p>
            <a:pPr marL="12700">
              <a:lnSpc>
                <a:spcPct val="100000"/>
              </a:lnSpc>
              <a:spcBef>
                <a:spcPts val="95"/>
              </a:spcBef>
            </a:pPr>
            <a:r>
              <a:rPr sz="2200" b="1" dirty="0">
                <a:solidFill>
                  <a:srgbClr val="03499E"/>
                </a:solidFill>
                <a:latin typeface="Times New Roman"/>
                <a:cs typeface="Times New Roman"/>
              </a:rPr>
              <a:t>Quy</a:t>
            </a:r>
            <a:r>
              <a:rPr sz="2200" b="1" spc="-40" dirty="0">
                <a:solidFill>
                  <a:srgbClr val="03499E"/>
                </a:solidFill>
                <a:latin typeface="Times New Roman"/>
                <a:cs typeface="Times New Roman"/>
              </a:rPr>
              <a:t> </a:t>
            </a:r>
            <a:r>
              <a:rPr sz="2200" b="1" spc="-20" dirty="0">
                <a:solidFill>
                  <a:srgbClr val="03499E"/>
                </a:solidFill>
                <a:latin typeface="Times New Roman"/>
                <a:cs typeface="Times New Roman"/>
              </a:rPr>
              <a:t>trình</a:t>
            </a:r>
            <a:endParaRPr sz="2200">
              <a:latin typeface="Times New Roman"/>
              <a:cs typeface="Times New Roman"/>
            </a:endParaRPr>
          </a:p>
        </p:txBody>
      </p:sp>
      <p:grpSp>
        <p:nvGrpSpPr>
          <p:cNvPr id="9" name="object 9"/>
          <p:cNvGrpSpPr/>
          <p:nvPr/>
        </p:nvGrpSpPr>
        <p:grpSpPr>
          <a:xfrm>
            <a:off x="2176779" y="1920659"/>
            <a:ext cx="2902585" cy="1134110"/>
            <a:chOff x="2176779" y="1920659"/>
            <a:chExt cx="2902585" cy="1134110"/>
          </a:xfrm>
        </p:grpSpPr>
        <p:sp>
          <p:nvSpPr>
            <p:cNvPr id="10" name="object 10"/>
            <p:cNvSpPr/>
            <p:nvPr/>
          </p:nvSpPr>
          <p:spPr>
            <a:xfrm>
              <a:off x="2189479" y="1933359"/>
              <a:ext cx="2877185" cy="1108710"/>
            </a:xfrm>
            <a:custGeom>
              <a:avLst/>
              <a:gdLst/>
              <a:ahLst/>
              <a:cxnLst/>
              <a:rect l="l" t="t" r="r" b="b"/>
              <a:pathLst>
                <a:path w="2877185" h="1108710">
                  <a:moveTo>
                    <a:pt x="2877058" y="0"/>
                  </a:moveTo>
                  <a:lnTo>
                    <a:pt x="0" y="0"/>
                  </a:lnTo>
                  <a:lnTo>
                    <a:pt x="0" y="1108671"/>
                  </a:lnTo>
                  <a:lnTo>
                    <a:pt x="2877058" y="1108671"/>
                  </a:lnTo>
                  <a:lnTo>
                    <a:pt x="2877058" y="0"/>
                  </a:lnTo>
                  <a:close/>
                </a:path>
              </a:pathLst>
            </a:custGeom>
            <a:solidFill>
              <a:srgbClr val="E9E1D5"/>
            </a:solidFill>
          </p:spPr>
          <p:txBody>
            <a:bodyPr wrap="square" lIns="0" tIns="0" rIns="0" bIns="0" rtlCol="0"/>
            <a:lstStyle/>
            <a:p>
              <a:endParaRPr/>
            </a:p>
          </p:txBody>
        </p:sp>
        <p:sp>
          <p:nvSpPr>
            <p:cNvPr id="11" name="object 11"/>
            <p:cNvSpPr/>
            <p:nvPr/>
          </p:nvSpPr>
          <p:spPr>
            <a:xfrm>
              <a:off x="2189479" y="1933359"/>
              <a:ext cx="2877185" cy="1108710"/>
            </a:xfrm>
            <a:custGeom>
              <a:avLst/>
              <a:gdLst/>
              <a:ahLst/>
              <a:cxnLst/>
              <a:rect l="l" t="t" r="r" b="b"/>
              <a:pathLst>
                <a:path w="2877185" h="1108710">
                  <a:moveTo>
                    <a:pt x="0" y="1108671"/>
                  </a:moveTo>
                  <a:lnTo>
                    <a:pt x="2877058" y="1108671"/>
                  </a:lnTo>
                  <a:lnTo>
                    <a:pt x="2877058" y="0"/>
                  </a:lnTo>
                  <a:lnTo>
                    <a:pt x="0" y="0"/>
                  </a:lnTo>
                  <a:lnTo>
                    <a:pt x="0" y="1108671"/>
                  </a:lnTo>
                  <a:close/>
                </a:path>
              </a:pathLst>
            </a:custGeom>
            <a:ln w="25400">
              <a:solidFill>
                <a:srgbClr val="24548F"/>
              </a:solidFill>
            </a:ln>
          </p:spPr>
          <p:txBody>
            <a:bodyPr wrap="square" lIns="0" tIns="0" rIns="0" bIns="0" rtlCol="0"/>
            <a:lstStyle/>
            <a:p>
              <a:endParaRPr/>
            </a:p>
          </p:txBody>
        </p:sp>
      </p:grpSp>
      <p:sp>
        <p:nvSpPr>
          <p:cNvPr id="12" name="object 12"/>
          <p:cNvSpPr txBox="1"/>
          <p:nvPr/>
        </p:nvSpPr>
        <p:spPr>
          <a:xfrm>
            <a:off x="2191004" y="1884375"/>
            <a:ext cx="2875915" cy="650240"/>
          </a:xfrm>
          <a:prstGeom prst="rect">
            <a:avLst/>
          </a:prstGeom>
        </p:spPr>
        <p:txBody>
          <a:bodyPr vert="horz" wrap="square" lIns="0" tIns="12065" rIns="0" bIns="0" rtlCol="0">
            <a:spAutoFit/>
          </a:bodyPr>
          <a:lstStyle/>
          <a:p>
            <a:pPr marL="12700">
              <a:lnSpc>
                <a:spcPts val="2460"/>
              </a:lnSpc>
              <a:spcBef>
                <a:spcPts val="95"/>
              </a:spcBef>
              <a:tabLst>
                <a:tab pos="932815" algn="l"/>
                <a:tab pos="1629410" algn="l"/>
                <a:tab pos="2505710" algn="l"/>
              </a:tabLst>
            </a:pPr>
            <a:r>
              <a:rPr sz="2200" b="1" spc="-20" dirty="0">
                <a:solidFill>
                  <a:srgbClr val="03499E"/>
                </a:solidFill>
                <a:latin typeface="Times New Roman"/>
                <a:cs typeface="Times New Roman"/>
              </a:rPr>
              <a:t>Kiểm</a:t>
            </a:r>
            <a:r>
              <a:rPr sz="2200" b="1" dirty="0">
                <a:solidFill>
                  <a:srgbClr val="03499E"/>
                </a:solidFill>
                <a:latin typeface="Times New Roman"/>
                <a:cs typeface="Times New Roman"/>
              </a:rPr>
              <a:t>	</a:t>
            </a:r>
            <a:r>
              <a:rPr sz="2200" b="1" spc="-20" dirty="0">
                <a:solidFill>
                  <a:srgbClr val="03499E"/>
                </a:solidFill>
                <a:latin typeface="Times New Roman"/>
                <a:cs typeface="Times New Roman"/>
              </a:rPr>
              <a:t>tra,</a:t>
            </a:r>
            <a:r>
              <a:rPr sz="2200" b="1" dirty="0">
                <a:solidFill>
                  <a:srgbClr val="03499E"/>
                </a:solidFill>
                <a:latin typeface="Times New Roman"/>
                <a:cs typeface="Times New Roman"/>
              </a:rPr>
              <a:t>	</a:t>
            </a:r>
            <a:r>
              <a:rPr sz="2200" b="1" spc="-20" dirty="0">
                <a:solidFill>
                  <a:srgbClr val="03499E"/>
                </a:solidFill>
                <a:latin typeface="Times New Roman"/>
                <a:cs typeface="Times New Roman"/>
              </a:rPr>
              <a:t>đánh</a:t>
            </a:r>
            <a:r>
              <a:rPr sz="2200" b="1" dirty="0">
                <a:solidFill>
                  <a:srgbClr val="03499E"/>
                </a:solidFill>
                <a:latin typeface="Times New Roman"/>
                <a:cs typeface="Times New Roman"/>
              </a:rPr>
              <a:t>	</a:t>
            </a:r>
            <a:r>
              <a:rPr sz="2200" b="1" spc="-25" dirty="0">
                <a:solidFill>
                  <a:srgbClr val="03499E"/>
                </a:solidFill>
                <a:latin typeface="Times New Roman"/>
                <a:cs typeface="Times New Roman"/>
              </a:rPr>
              <a:t>giá</a:t>
            </a:r>
            <a:endParaRPr sz="2200">
              <a:latin typeface="Times New Roman"/>
              <a:cs typeface="Times New Roman"/>
            </a:endParaRPr>
          </a:p>
          <a:p>
            <a:pPr marL="12700">
              <a:lnSpc>
                <a:spcPts val="2460"/>
              </a:lnSpc>
            </a:pPr>
            <a:r>
              <a:rPr sz="2200" b="1" spc="-25" dirty="0">
                <a:solidFill>
                  <a:srgbClr val="03499E"/>
                </a:solidFill>
                <a:latin typeface="Times New Roman"/>
                <a:cs typeface="Times New Roman"/>
              </a:rPr>
              <a:t>HSĐXKT,</a:t>
            </a:r>
            <a:r>
              <a:rPr sz="2200" b="1" spc="-80" dirty="0">
                <a:solidFill>
                  <a:srgbClr val="03499E"/>
                </a:solidFill>
                <a:latin typeface="Times New Roman"/>
                <a:cs typeface="Times New Roman"/>
              </a:rPr>
              <a:t> </a:t>
            </a:r>
            <a:r>
              <a:rPr sz="2200" b="1" spc="-10" dirty="0">
                <a:solidFill>
                  <a:srgbClr val="03499E"/>
                </a:solidFill>
                <a:latin typeface="Times New Roman"/>
                <a:cs typeface="Times New Roman"/>
              </a:rPr>
              <a:t>HSĐXTC</a:t>
            </a:r>
            <a:endParaRPr sz="2200">
              <a:latin typeface="Times New Roman"/>
              <a:cs typeface="Times New Roman"/>
            </a:endParaRPr>
          </a:p>
        </p:txBody>
      </p:sp>
      <p:grpSp>
        <p:nvGrpSpPr>
          <p:cNvPr id="13" name="object 13"/>
          <p:cNvGrpSpPr/>
          <p:nvPr/>
        </p:nvGrpSpPr>
        <p:grpSpPr>
          <a:xfrm>
            <a:off x="2896107" y="3503955"/>
            <a:ext cx="4417060" cy="734060"/>
            <a:chOff x="2896107" y="3503955"/>
            <a:chExt cx="4417060" cy="734060"/>
          </a:xfrm>
        </p:grpSpPr>
        <p:sp>
          <p:nvSpPr>
            <p:cNvPr id="14" name="object 14"/>
            <p:cNvSpPr/>
            <p:nvPr/>
          </p:nvSpPr>
          <p:spPr>
            <a:xfrm>
              <a:off x="2908807" y="3516655"/>
              <a:ext cx="4391660" cy="708660"/>
            </a:xfrm>
            <a:custGeom>
              <a:avLst/>
              <a:gdLst/>
              <a:ahLst/>
              <a:cxnLst/>
              <a:rect l="l" t="t" r="r" b="b"/>
              <a:pathLst>
                <a:path w="4391659" h="708660">
                  <a:moveTo>
                    <a:pt x="4391152" y="0"/>
                  </a:moveTo>
                  <a:lnTo>
                    <a:pt x="0" y="0"/>
                  </a:lnTo>
                  <a:lnTo>
                    <a:pt x="0" y="708634"/>
                  </a:lnTo>
                  <a:lnTo>
                    <a:pt x="4391152" y="708634"/>
                  </a:lnTo>
                  <a:lnTo>
                    <a:pt x="4391152" y="0"/>
                  </a:lnTo>
                  <a:close/>
                </a:path>
              </a:pathLst>
            </a:custGeom>
            <a:solidFill>
              <a:srgbClr val="E9E1D5"/>
            </a:solidFill>
          </p:spPr>
          <p:txBody>
            <a:bodyPr wrap="square" lIns="0" tIns="0" rIns="0" bIns="0" rtlCol="0"/>
            <a:lstStyle/>
            <a:p>
              <a:endParaRPr/>
            </a:p>
          </p:txBody>
        </p:sp>
        <p:sp>
          <p:nvSpPr>
            <p:cNvPr id="15" name="object 15"/>
            <p:cNvSpPr/>
            <p:nvPr/>
          </p:nvSpPr>
          <p:spPr>
            <a:xfrm>
              <a:off x="2908807" y="3516655"/>
              <a:ext cx="4391660" cy="708660"/>
            </a:xfrm>
            <a:custGeom>
              <a:avLst/>
              <a:gdLst/>
              <a:ahLst/>
              <a:cxnLst/>
              <a:rect l="l" t="t" r="r" b="b"/>
              <a:pathLst>
                <a:path w="4391659" h="708660">
                  <a:moveTo>
                    <a:pt x="0" y="708634"/>
                  </a:moveTo>
                  <a:lnTo>
                    <a:pt x="4391152" y="708634"/>
                  </a:lnTo>
                  <a:lnTo>
                    <a:pt x="4391152" y="0"/>
                  </a:lnTo>
                  <a:lnTo>
                    <a:pt x="0" y="0"/>
                  </a:lnTo>
                  <a:lnTo>
                    <a:pt x="0" y="708634"/>
                  </a:lnTo>
                  <a:close/>
                </a:path>
              </a:pathLst>
            </a:custGeom>
            <a:ln w="25400">
              <a:solidFill>
                <a:srgbClr val="24548F"/>
              </a:solidFill>
            </a:ln>
          </p:spPr>
          <p:txBody>
            <a:bodyPr wrap="square" lIns="0" tIns="0" rIns="0" bIns="0" rtlCol="0"/>
            <a:lstStyle/>
            <a:p>
              <a:endParaRPr/>
            </a:p>
          </p:txBody>
        </p:sp>
      </p:grpSp>
      <p:grpSp>
        <p:nvGrpSpPr>
          <p:cNvPr id="16" name="object 16"/>
          <p:cNvGrpSpPr/>
          <p:nvPr/>
        </p:nvGrpSpPr>
        <p:grpSpPr>
          <a:xfrm>
            <a:off x="2896107" y="4688979"/>
            <a:ext cx="6872605" cy="1577340"/>
            <a:chOff x="2896107" y="4688979"/>
            <a:chExt cx="6872605" cy="1577340"/>
          </a:xfrm>
        </p:grpSpPr>
        <p:sp>
          <p:nvSpPr>
            <p:cNvPr id="17" name="object 17"/>
            <p:cNvSpPr/>
            <p:nvPr/>
          </p:nvSpPr>
          <p:spPr>
            <a:xfrm>
              <a:off x="2908807" y="4701679"/>
              <a:ext cx="6847205" cy="1551940"/>
            </a:xfrm>
            <a:custGeom>
              <a:avLst/>
              <a:gdLst/>
              <a:ahLst/>
              <a:cxnLst/>
              <a:rect l="l" t="t" r="r" b="b"/>
              <a:pathLst>
                <a:path w="6847205" h="1551939">
                  <a:moveTo>
                    <a:pt x="6847078" y="0"/>
                  </a:moveTo>
                  <a:lnTo>
                    <a:pt x="0" y="0"/>
                  </a:lnTo>
                  <a:lnTo>
                    <a:pt x="0" y="1551685"/>
                  </a:lnTo>
                  <a:lnTo>
                    <a:pt x="6847078" y="1551685"/>
                  </a:lnTo>
                  <a:lnTo>
                    <a:pt x="6847078" y="0"/>
                  </a:lnTo>
                  <a:close/>
                </a:path>
              </a:pathLst>
            </a:custGeom>
            <a:solidFill>
              <a:srgbClr val="E9E1D5"/>
            </a:solidFill>
          </p:spPr>
          <p:txBody>
            <a:bodyPr wrap="square" lIns="0" tIns="0" rIns="0" bIns="0" rtlCol="0"/>
            <a:lstStyle/>
            <a:p>
              <a:endParaRPr/>
            </a:p>
          </p:txBody>
        </p:sp>
        <p:sp>
          <p:nvSpPr>
            <p:cNvPr id="18" name="object 18"/>
            <p:cNvSpPr/>
            <p:nvPr/>
          </p:nvSpPr>
          <p:spPr>
            <a:xfrm>
              <a:off x="2908807" y="4701679"/>
              <a:ext cx="6847205" cy="1551940"/>
            </a:xfrm>
            <a:custGeom>
              <a:avLst/>
              <a:gdLst/>
              <a:ahLst/>
              <a:cxnLst/>
              <a:rect l="l" t="t" r="r" b="b"/>
              <a:pathLst>
                <a:path w="6847205" h="1551939">
                  <a:moveTo>
                    <a:pt x="0" y="1551685"/>
                  </a:moveTo>
                  <a:lnTo>
                    <a:pt x="6847078" y="1551685"/>
                  </a:lnTo>
                  <a:lnTo>
                    <a:pt x="6847078" y="0"/>
                  </a:lnTo>
                  <a:lnTo>
                    <a:pt x="0" y="0"/>
                  </a:lnTo>
                  <a:lnTo>
                    <a:pt x="0" y="1551685"/>
                  </a:lnTo>
                  <a:close/>
                </a:path>
              </a:pathLst>
            </a:custGeom>
            <a:ln w="25400">
              <a:solidFill>
                <a:srgbClr val="24548F"/>
              </a:solidFill>
            </a:ln>
          </p:spPr>
          <p:txBody>
            <a:bodyPr wrap="square" lIns="0" tIns="0" rIns="0" bIns="0" rtlCol="0"/>
            <a:lstStyle/>
            <a:p>
              <a:endParaRPr/>
            </a:p>
          </p:txBody>
        </p:sp>
      </p:grpSp>
      <p:sp>
        <p:nvSpPr>
          <p:cNvPr id="19" name="object 19"/>
          <p:cNvSpPr txBox="1"/>
          <p:nvPr/>
        </p:nvSpPr>
        <p:spPr>
          <a:xfrm>
            <a:off x="2910332" y="3664077"/>
            <a:ext cx="6847205" cy="2545715"/>
          </a:xfrm>
          <a:prstGeom prst="rect">
            <a:avLst/>
          </a:prstGeom>
        </p:spPr>
        <p:txBody>
          <a:bodyPr vert="horz" wrap="square" lIns="0" tIns="12065" rIns="0" bIns="0" rtlCol="0">
            <a:spAutoFit/>
          </a:bodyPr>
          <a:lstStyle/>
          <a:p>
            <a:pPr marL="12700" algn="just">
              <a:lnSpc>
                <a:spcPct val="100000"/>
              </a:lnSpc>
              <a:spcBef>
                <a:spcPts val="95"/>
              </a:spcBef>
            </a:pPr>
            <a:r>
              <a:rPr sz="2200" dirty="0">
                <a:solidFill>
                  <a:srgbClr val="03499E"/>
                </a:solidFill>
                <a:latin typeface="Times New Roman"/>
                <a:cs typeface="Times New Roman"/>
              </a:rPr>
              <a:t>Tương</a:t>
            </a:r>
            <a:r>
              <a:rPr sz="2200" spc="-30" dirty="0">
                <a:solidFill>
                  <a:srgbClr val="03499E"/>
                </a:solidFill>
                <a:latin typeface="Times New Roman"/>
                <a:cs typeface="Times New Roman"/>
              </a:rPr>
              <a:t> </a:t>
            </a:r>
            <a:r>
              <a:rPr sz="2200" dirty="0">
                <a:solidFill>
                  <a:srgbClr val="03499E"/>
                </a:solidFill>
                <a:latin typeface="Times New Roman"/>
                <a:cs typeface="Times New Roman"/>
              </a:rPr>
              <a:t>tự</a:t>
            </a:r>
            <a:r>
              <a:rPr sz="2200" spc="-15" dirty="0">
                <a:solidFill>
                  <a:srgbClr val="03499E"/>
                </a:solidFill>
                <a:latin typeface="Times New Roman"/>
                <a:cs typeface="Times New Roman"/>
              </a:rPr>
              <a:t> </a:t>
            </a:r>
            <a:r>
              <a:rPr sz="2200" dirty="0">
                <a:solidFill>
                  <a:srgbClr val="03499E"/>
                </a:solidFill>
                <a:latin typeface="Times New Roman"/>
                <a:cs typeface="Times New Roman"/>
              </a:rPr>
              <a:t>GT</a:t>
            </a:r>
            <a:r>
              <a:rPr sz="2200" spc="-55" dirty="0">
                <a:solidFill>
                  <a:srgbClr val="03499E"/>
                </a:solidFill>
                <a:latin typeface="Times New Roman"/>
                <a:cs typeface="Times New Roman"/>
              </a:rPr>
              <a:t> </a:t>
            </a:r>
            <a:r>
              <a:rPr sz="2200" dirty="0">
                <a:solidFill>
                  <a:srgbClr val="03499E"/>
                </a:solidFill>
                <a:latin typeface="Times New Roman"/>
                <a:cs typeface="Times New Roman"/>
              </a:rPr>
              <a:t>2</a:t>
            </a:r>
            <a:r>
              <a:rPr sz="2200" spc="-30" dirty="0">
                <a:solidFill>
                  <a:srgbClr val="03499E"/>
                </a:solidFill>
                <a:latin typeface="Times New Roman"/>
                <a:cs typeface="Times New Roman"/>
              </a:rPr>
              <a:t> </a:t>
            </a:r>
            <a:r>
              <a:rPr sz="2200" spc="-25" dirty="0">
                <a:solidFill>
                  <a:srgbClr val="03499E"/>
                </a:solidFill>
                <a:latin typeface="Times New Roman"/>
                <a:cs typeface="Times New Roman"/>
              </a:rPr>
              <a:t>túi</a:t>
            </a:r>
            <a:endParaRPr sz="2200">
              <a:latin typeface="Times New Roman"/>
              <a:cs typeface="Times New Roman"/>
            </a:endParaRPr>
          </a:p>
          <a:p>
            <a:pPr>
              <a:lnSpc>
                <a:spcPct val="100000"/>
              </a:lnSpc>
            </a:pPr>
            <a:endParaRPr sz="2200">
              <a:latin typeface="Times New Roman"/>
              <a:cs typeface="Times New Roman"/>
            </a:endParaRPr>
          </a:p>
          <a:p>
            <a:pPr>
              <a:lnSpc>
                <a:spcPct val="100000"/>
              </a:lnSpc>
              <a:spcBef>
                <a:spcPts val="760"/>
              </a:spcBef>
            </a:pPr>
            <a:endParaRPr sz="2200">
              <a:latin typeface="Times New Roman"/>
              <a:cs typeface="Times New Roman"/>
            </a:endParaRPr>
          </a:p>
          <a:p>
            <a:pPr marL="12700" marR="5080" algn="just">
              <a:lnSpc>
                <a:spcPct val="86300"/>
              </a:lnSpc>
            </a:pPr>
            <a:r>
              <a:rPr sz="2200" dirty="0">
                <a:solidFill>
                  <a:srgbClr val="03499E"/>
                </a:solidFill>
                <a:latin typeface="Times New Roman"/>
                <a:cs typeface="Times New Roman"/>
              </a:rPr>
              <a:t>Đối</a:t>
            </a:r>
            <a:r>
              <a:rPr sz="2200" spc="-30" dirty="0">
                <a:solidFill>
                  <a:srgbClr val="03499E"/>
                </a:solidFill>
                <a:latin typeface="Times New Roman"/>
                <a:cs typeface="Times New Roman"/>
              </a:rPr>
              <a:t> </a:t>
            </a:r>
            <a:r>
              <a:rPr sz="2200" dirty="0">
                <a:solidFill>
                  <a:srgbClr val="03499E"/>
                </a:solidFill>
                <a:latin typeface="Times New Roman"/>
                <a:cs typeface="Times New Roman"/>
              </a:rPr>
              <a:t>với</a:t>
            </a:r>
            <a:r>
              <a:rPr sz="2200" spc="-25" dirty="0">
                <a:solidFill>
                  <a:srgbClr val="03499E"/>
                </a:solidFill>
                <a:latin typeface="Times New Roman"/>
                <a:cs typeface="Times New Roman"/>
              </a:rPr>
              <a:t> </a:t>
            </a:r>
            <a:r>
              <a:rPr sz="2200" dirty="0">
                <a:solidFill>
                  <a:srgbClr val="03499E"/>
                </a:solidFill>
                <a:latin typeface="Times New Roman"/>
                <a:cs typeface="Times New Roman"/>
              </a:rPr>
              <a:t>một</a:t>
            </a:r>
            <a:r>
              <a:rPr sz="2200" spc="-15" dirty="0">
                <a:solidFill>
                  <a:srgbClr val="03499E"/>
                </a:solidFill>
                <a:latin typeface="Times New Roman"/>
                <a:cs typeface="Times New Roman"/>
              </a:rPr>
              <a:t> </a:t>
            </a:r>
            <a:r>
              <a:rPr sz="2200" dirty="0">
                <a:solidFill>
                  <a:srgbClr val="03499E"/>
                </a:solidFill>
                <a:latin typeface="Times New Roman"/>
                <a:cs typeface="Times New Roman"/>
              </a:rPr>
              <a:t>vị</a:t>
            </a:r>
            <a:r>
              <a:rPr sz="2200" spc="-30" dirty="0">
                <a:solidFill>
                  <a:srgbClr val="03499E"/>
                </a:solidFill>
                <a:latin typeface="Times New Roman"/>
                <a:cs typeface="Times New Roman"/>
              </a:rPr>
              <a:t> </a:t>
            </a:r>
            <a:r>
              <a:rPr sz="2200" dirty="0">
                <a:solidFill>
                  <a:srgbClr val="03499E"/>
                </a:solidFill>
                <a:latin typeface="Times New Roman"/>
                <a:cs typeface="Times New Roman"/>
              </a:rPr>
              <a:t>trí</a:t>
            </a:r>
            <a:r>
              <a:rPr sz="2200" spc="-30" dirty="0">
                <a:solidFill>
                  <a:srgbClr val="03499E"/>
                </a:solidFill>
                <a:latin typeface="Times New Roman"/>
                <a:cs typeface="Times New Roman"/>
              </a:rPr>
              <a:t> </a:t>
            </a:r>
            <a:r>
              <a:rPr sz="2200" dirty="0">
                <a:solidFill>
                  <a:srgbClr val="03499E"/>
                </a:solidFill>
                <a:latin typeface="Times New Roman"/>
                <a:cs typeface="Times New Roman"/>
              </a:rPr>
              <a:t>NSCC,</a:t>
            </a:r>
            <a:r>
              <a:rPr sz="2200" spc="-10" dirty="0">
                <a:solidFill>
                  <a:srgbClr val="03499E"/>
                </a:solidFill>
                <a:latin typeface="Times New Roman"/>
                <a:cs typeface="Times New Roman"/>
              </a:rPr>
              <a:t> </a:t>
            </a:r>
            <a:r>
              <a:rPr sz="2200" dirty="0">
                <a:solidFill>
                  <a:srgbClr val="FF0000"/>
                </a:solidFill>
                <a:latin typeface="Times New Roman"/>
                <a:cs typeface="Times New Roman"/>
              </a:rPr>
              <a:t>chào</a:t>
            </a:r>
            <a:r>
              <a:rPr sz="2200" spc="-30" dirty="0">
                <a:solidFill>
                  <a:srgbClr val="FF0000"/>
                </a:solidFill>
                <a:latin typeface="Times New Roman"/>
                <a:cs typeface="Times New Roman"/>
              </a:rPr>
              <a:t> </a:t>
            </a:r>
            <a:r>
              <a:rPr sz="2200" dirty="0">
                <a:solidFill>
                  <a:srgbClr val="FF0000"/>
                </a:solidFill>
                <a:latin typeface="Times New Roman"/>
                <a:cs typeface="Times New Roman"/>
              </a:rPr>
              <a:t>thừa</a:t>
            </a:r>
            <a:r>
              <a:rPr sz="2200" spc="-30" dirty="0">
                <a:solidFill>
                  <a:srgbClr val="FF0000"/>
                </a:solidFill>
                <a:latin typeface="Times New Roman"/>
                <a:cs typeface="Times New Roman"/>
              </a:rPr>
              <a:t> </a:t>
            </a:r>
            <a:r>
              <a:rPr sz="2200" dirty="0">
                <a:solidFill>
                  <a:srgbClr val="FF0000"/>
                </a:solidFill>
                <a:latin typeface="Times New Roman"/>
                <a:cs typeface="Times New Roman"/>
              </a:rPr>
              <a:t>hoặc</a:t>
            </a:r>
            <a:r>
              <a:rPr sz="2200" spc="-35" dirty="0">
                <a:solidFill>
                  <a:srgbClr val="FF0000"/>
                </a:solidFill>
                <a:latin typeface="Times New Roman"/>
                <a:cs typeface="Times New Roman"/>
              </a:rPr>
              <a:t> </a:t>
            </a:r>
            <a:r>
              <a:rPr sz="2200" dirty="0">
                <a:solidFill>
                  <a:srgbClr val="FF0000"/>
                </a:solidFill>
                <a:latin typeface="Times New Roman"/>
                <a:cs typeface="Times New Roman"/>
              </a:rPr>
              <a:t>thiếu</a:t>
            </a:r>
            <a:r>
              <a:rPr sz="2200" spc="-25" dirty="0">
                <a:solidFill>
                  <a:srgbClr val="FF0000"/>
                </a:solidFill>
                <a:latin typeface="Times New Roman"/>
                <a:cs typeface="Times New Roman"/>
              </a:rPr>
              <a:t> </a:t>
            </a:r>
            <a:r>
              <a:rPr sz="2200" dirty="0">
                <a:solidFill>
                  <a:srgbClr val="FF0000"/>
                </a:solidFill>
                <a:latin typeface="Times New Roman"/>
                <a:cs typeface="Times New Roman"/>
              </a:rPr>
              <a:t>số</a:t>
            </a:r>
            <a:r>
              <a:rPr sz="2200" spc="-25" dirty="0">
                <a:solidFill>
                  <a:srgbClr val="FF0000"/>
                </a:solidFill>
                <a:latin typeface="Times New Roman"/>
                <a:cs typeface="Times New Roman"/>
              </a:rPr>
              <a:t> </a:t>
            </a:r>
            <a:r>
              <a:rPr sz="2200" dirty="0">
                <a:solidFill>
                  <a:srgbClr val="FF0000"/>
                </a:solidFill>
                <a:latin typeface="Times New Roman"/>
                <a:cs typeface="Times New Roman"/>
              </a:rPr>
              <a:t>lượng</a:t>
            </a:r>
            <a:r>
              <a:rPr sz="2200" spc="-20" dirty="0">
                <a:solidFill>
                  <a:srgbClr val="FF0000"/>
                </a:solidFill>
                <a:latin typeface="Times New Roman"/>
                <a:cs typeface="Times New Roman"/>
              </a:rPr>
              <a:t> </a:t>
            </a:r>
            <a:r>
              <a:rPr sz="2200" spc="-20" dirty="0">
                <a:solidFill>
                  <a:srgbClr val="03499E"/>
                </a:solidFill>
                <a:latin typeface="Times New Roman"/>
                <a:cs typeface="Times New Roman"/>
              </a:rPr>
              <a:t>theo </a:t>
            </a:r>
            <a:r>
              <a:rPr sz="2200" dirty="0">
                <a:solidFill>
                  <a:srgbClr val="03499E"/>
                </a:solidFill>
                <a:latin typeface="Times New Roman"/>
                <a:cs typeface="Times New Roman"/>
              </a:rPr>
              <a:t>yêu</a:t>
            </a:r>
            <a:r>
              <a:rPr sz="2200" spc="220" dirty="0">
                <a:solidFill>
                  <a:srgbClr val="03499E"/>
                </a:solidFill>
                <a:latin typeface="Times New Roman"/>
                <a:cs typeface="Times New Roman"/>
              </a:rPr>
              <a:t> </a:t>
            </a:r>
            <a:r>
              <a:rPr sz="2200" dirty="0">
                <a:solidFill>
                  <a:srgbClr val="03499E"/>
                </a:solidFill>
                <a:latin typeface="Times New Roman"/>
                <a:cs typeface="Times New Roman"/>
              </a:rPr>
              <a:t>cầu</a:t>
            </a:r>
            <a:r>
              <a:rPr sz="2200" spc="245" dirty="0">
                <a:solidFill>
                  <a:srgbClr val="03499E"/>
                </a:solidFill>
                <a:latin typeface="Times New Roman"/>
                <a:cs typeface="Times New Roman"/>
              </a:rPr>
              <a:t> </a:t>
            </a:r>
            <a:r>
              <a:rPr sz="2200" dirty="0">
                <a:solidFill>
                  <a:srgbClr val="03499E"/>
                </a:solidFill>
                <a:latin typeface="Times New Roman"/>
                <a:cs typeface="Times New Roman"/>
              </a:rPr>
              <a:t>thì</a:t>
            </a:r>
            <a:r>
              <a:rPr sz="2200" spc="245" dirty="0">
                <a:solidFill>
                  <a:srgbClr val="03499E"/>
                </a:solidFill>
                <a:latin typeface="Times New Roman"/>
                <a:cs typeface="Times New Roman"/>
              </a:rPr>
              <a:t> </a:t>
            </a:r>
            <a:r>
              <a:rPr sz="2200" dirty="0">
                <a:solidFill>
                  <a:srgbClr val="FF0000"/>
                </a:solidFill>
                <a:latin typeface="Times New Roman"/>
                <a:cs typeface="Times New Roman"/>
              </a:rPr>
              <a:t>không</a:t>
            </a:r>
            <a:r>
              <a:rPr sz="2200" spc="240" dirty="0">
                <a:solidFill>
                  <a:srgbClr val="FF0000"/>
                </a:solidFill>
                <a:latin typeface="Times New Roman"/>
                <a:cs typeface="Times New Roman"/>
              </a:rPr>
              <a:t> </a:t>
            </a:r>
            <a:r>
              <a:rPr sz="2200" dirty="0">
                <a:solidFill>
                  <a:srgbClr val="FF0000"/>
                </a:solidFill>
                <a:latin typeface="Times New Roman"/>
                <a:cs typeface="Times New Roman"/>
              </a:rPr>
              <a:t>đáp</a:t>
            </a:r>
            <a:r>
              <a:rPr sz="2200" spc="245" dirty="0">
                <a:solidFill>
                  <a:srgbClr val="FF0000"/>
                </a:solidFill>
                <a:latin typeface="Times New Roman"/>
                <a:cs typeface="Times New Roman"/>
              </a:rPr>
              <a:t> </a:t>
            </a:r>
            <a:r>
              <a:rPr sz="2200" dirty="0">
                <a:solidFill>
                  <a:srgbClr val="FF0000"/>
                </a:solidFill>
                <a:latin typeface="Times New Roman"/>
                <a:cs typeface="Times New Roman"/>
              </a:rPr>
              <a:t>ứng</a:t>
            </a:r>
            <a:r>
              <a:rPr sz="2200" spc="235" dirty="0">
                <a:solidFill>
                  <a:srgbClr val="FF0000"/>
                </a:solidFill>
                <a:latin typeface="Times New Roman"/>
                <a:cs typeface="Times New Roman"/>
              </a:rPr>
              <a:t> </a:t>
            </a:r>
            <a:r>
              <a:rPr sz="2200" dirty="0">
                <a:solidFill>
                  <a:srgbClr val="FF0000"/>
                </a:solidFill>
                <a:latin typeface="Times New Roman"/>
                <a:cs typeface="Times New Roman"/>
              </a:rPr>
              <a:t>về</a:t>
            </a:r>
            <a:r>
              <a:rPr sz="2200" spc="235" dirty="0">
                <a:solidFill>
                  <a:srgbClr val="FF0000"/>
                </a:solidFill>
                <a:latin typeface="Times New Roman"/>
                <a:cs typeface="Times New Roman"/>
              </a:rPr>
              <a:t> </a:t>
            </a:r>
            <a:r>
              <a:rPr sz="2200" dirty="0">
                <a:solidFill>
                  <a:srgbClr val="FF0000"/>
                </a:solidFill>
                <a:latin typeface="Times New Roman"/>
                <a:cs typeface="Times New Roman"/>
              </a:rPr>
              <a:t>kỹ</a:t>
            </a:r>
            <a:r>
              <a:rPr sz="2200" spc="245" dirty="0">
                <a:solidFill>
                  <a:srgbClr val="FF0000"/>
                </a:solidFill>
                <a:latin typeface="Times New Roman"/>
                <a:cs typeface="Times New Roman"/>
              </a:rPr>
              <a:t> </a:t>
            </a:r>
            <a:r>
              <a:rPr sz="2200" dirty="0">
                <a:solidFill>
                  <a:srgbClr val="FF0000"/>
                </a:solidFill>
                <a:latin typeface="Times New Roman"/>
                <a:cs typeface="Times New Roman"/>
              </a:rPr>
              <a:t>thuật</a:t>
            </a:r>
            <a:r>
              <a:rPr sz="2200" dirty="0">
                <a:solidFill>
                  <a:srgbClr val="03499E"/>
                </a:solidFill>
                <a:latin typeface="Times New Roman"/>
                <a:cs typeface="Times New Roman"/>
              </a:rPr>
              <a:t>;</a:t>
            </a:r>
            <a:r>
              <a:rPr sz="2200" spc="240" dirty="0">
                <a:solidFill>
                  <a:srgbClr val="03499E"/>
                </a:solidFill>
                <a:latin typeface="Times New Roman"/>
                <a:cs typeface="Times New Roman"/>
              </a:rPr>
              <a:t> </a:t>
            </a:r>
            <a:r>
              <a:rPr sz="2200" dirty="0">
                <a:solidFill>
                  <a:srgbClr val="03499E"/>
                </a:solidFill>
                <a:latin typeface="Times New Roman"/>
                <a:cs typeface="Times New Roman"/>
              </a:rPr>
              <a:t>Nhà</a:t>
            </a:r>
            <a:r>
              <a:rPr sz="2200" spc="240" dirty="0">
                <a:solidFill>
                  <a:srgbClr val="03499E"/>
                </a:solidFill>
                <a:latin typeface="Times New Roman"/>
                <a:cs typeface="Times New Roman"/>
              </a:rPr>
              <a:t> </a:t>
            </a:r>
            <a:r>
              <a:rPr sz="2200" dirty="0">
                <a:solidFill>
                  <a:srgbClr val="03499E"/>
                </a:solidFill>
                <a:latin typeface="Times New Roman"/>
                <a:cs typeface="Times New Roman"/>
              </a:rPr>
              <a:t>thầu</a:t>
            </a:r>
            <a:r>
              <a:rPr sz="2200" spc="245" dirty="0">
                <a:solidFill>
                  <a:srgbClr val="03499E"/>
                </a:solidFill>
                <a:latin typeface="Times New Roman"/>
                <a:cs typeface="Times New Roman"/>
              </a:rPr>
              <a:t> </a:t>
            </a:r>
            <a:r>
              <a:rPr sz="2200" dirty="0">
                <a:solidFill>
                  <a:srgbClr val="03499E"/>
                </a:solidFill>
                <a:latin typeface="Times New Roman"/>
                <a:cs typeface="Times New Roman"/>
              </a:rPr>
              <a:t>đáp</a:t>
            </a:r>
            <a:r>
              <a:rPr sz="2200" spc="229" dirty="0">
                <a:solidFill>
                  <a:srgbClr val="03499E"/>
                </a:solidFill>
                <a:latin typeface="Times New Roman"/>
                <a:cs typeface="Times New Roman"/>
              </a:rPr>
              <a:t> </a:t>
            </a:r>
            <a:r>
              <a:rPr sz="2200" spc="-25" dirty="0">
                <a:solidFill>
                  <a:srgbClr val="03499E"/>
                </a:solidFill>
                <a:latin typeface="Times New Roman"/>
                <a:cs typeface="Times New Roman"/>
              </a:rPr>
              <a:t>ứng </a:t>
            </a:r>
            <a:r>
              <a:rPr sz="2200" dirty="0">
                <a:solidFill>
                  <a:srgbClr val="03499E"/>
                </a:solidFill>
                <a:latin typeface="Times New Roman"/>
                <a:cs typeface="Times New Roman"/>
              </a:rPr>
              <a:t>yêu</a:t>
            </a:r>
            <a:r>
              <a:rPr sz="2200" spc="10" dirty="0">
                <a:solidFill>
                  <a:srgbClr val="03499E"/>
                </a:solidFill>
                <a:latin typeface="Times New Roman"/>
                <a:cs typeface="Times New Roman"/>
              </a:rPr>
              <a:t> </a:t>
            </a:r>
            <a:r>
              <a:rPr sz="2200" dirty="0">
                <a:solidFill>
                  <a:srgbClr val="03499E"/>
                </a:solidFill>
                <a:latin typeface="Times New Roman"/>
                <a:cs typeface="Times New Roman"/>
              </a:rPr>
              <a:t>cầu</a:t>
            </a:r>
            <a:r>
              <a:rPr sz="2200" spc="10" dirty="0">
                <a:solidFill>
                  <a:srgbClr val="03499E"/>
                </a:solidFill>
                <a:latin typeface="Times New Roman"/>
                <a:cs typeface="Times New Roman"/>
              </a:rPr>
              <a:t> </a:t>
            </a:r>
            <a:r>
              <a:rPr sz="2200" dirty="0">
                <a:solidFill>
                  <a:srgbClr val="03499E"/>
                </a:solidFill>
                <a:latin typeface="Times New Roman"/>
                <a:cs typeface="Times New Roman"/>
              </a:rPr>
              <a:t>về</a:t>
            </a:r>
            <a:r>
              <a:rPr sz="2200" spc="5" dirty="0">
                <a:solidFill>
                  <a:srgbClr val="03499E"/>
                </a:solidFill>
                <a:latin typeface="Times New Roman"/>
                <a:cs typeface="Times New Roman"/>
              </a:rPr>
              <a:t> </a:t>
            </a:r>
            <a:r>
              <a:rPr sz="2200" dirty="0">
                <a:solidFill>
                  <a:srgbClr val="03499E"/>
                </a:solidFill>
                <a:latin typeface="Times New Roman"/>
                <a:cs typeface="Times New Roman"/>
              </a:rPr>
              <a:t>kỹ</a:t>
            </a:r>
            <a:r>
              <a:rPr sz="2200" spc="10" dirty="0">
                <a:solidFill>
                  <a:srgbClr val="03499E"/>
                </a:solidFill>
                <a:latin typeface="Times New Roman"/>
                <a:cs typeface="Times New Roman"/>
              </a:rPr>
              <a:t> </a:t>
            </a:r>
            <a:r>
              <a:rPr sz="2200" dirty="0">
                <a:solidFill>
                  <a:srgbClr val="03499E"/>
                </a:solidFill>
                <a:latin typeface="Times New Roman"/>
                <a:cs typeface="Times New Roman"/>
              </a:rPr>
              <a:t>thuật</a:t>
            </a:r>
            <a:r>
              <a:rPr sz="2200" spc="10" dirty="0">
                <a:solidFill>
                  <a:srgbClr val="03499E"/>
                </a:solidFill>
                <a:latin typeface="Times New Roman"/>
                <a:cs typeface="Times New Roman"/>
              </a:rPr>
              <a:t> </a:t>
            </a:r>
            <a:r>
              <a:rPr sz="2200" dirty="0">
                <a:solidFill>
                  <a:srgbClr val="03499E"/>
                </a:solidFill>
                <a:latin typeface="Times New Roman"/>
                <a:cs typeface="Times New Roman"/>
              </a:rPr>
              <a:t>hoặc</a:t>
            </a:r>
            <a:r>
              <a:rPr sz="2200" spc="5" dirty="0">
                <a:solidFill>
                  <a:srgbClr val="03499E"/>
                </a:solidFill>
                <a:latin typeface="Times New Roman"/>
                <a:cs typeface="Times New Roman"/>
              </a:rPr>
              <a:t> </a:t>
            </a:r>
            <a:r>
              <a:rPr sz="2200" dirty="0">
                <a:solidFill>
                  <a:srgbClr val="03499E"/>
                </a:solidFill>
                <a:latin typeface="Times New Roman"/>
                <a:cs typeface="Times New Roman"/>
              </a:rPr>
              <a:t>đạt</a:t>
            </a:r>
            <a:r>
              <a:rPr sz="2200" spc="10" dirty="0">
                <a:solidFill>
                  <a:srgbClr val="03499E"/>
                </a:solidFill>
                <a:latin typeface="Times New Roman"/>
                <a:cs typeface="Times New Roman"/>
              </a:rPr>
              <a:t> </a:t>
            </a:r>
            <a:r>
              <a:rPr sz="2200" dirty="0">
                <a:solidFill>
                  <a:srgbClr val="03499E"/>
                </a:solidFill>
                <a:latin typeface="Times New Roman"/>
                <a:cs typeface="Times New Roman"/>
              </a:rPr>
              <a:t>điểm</a:t>
            </a:r>
            <a:r>
              <a:rPr sz="2200" spc="-5" dirty="0">
                <a:solidFill>
                  <a:srgbClr val="03499E"/>
                </a:solidFill>
                <a:latin typeface="Times New Roman"/>
                <a:cs typeface="Times New Roman"/>
              </a:rPr>
              <a:t> </a:t>
            </a:r>
            <a:r>
              <a:rPr sz="2200" dirty="0">
                <a:solidFill>
                  <a:srgbClr val="03499E"/>
                </a:solidFill>
                <a:latin typeface="Times New Roman"/>
                <a:cs typeface="Times New Roman"/>
              </a:rPr>
              <a:t>kỹ</a:t>
            </a:r>
            <a:r>
              <a:rPr sz="2200" spc="20" dirty="0">
                <a:solidFill>
                  <a:srgbClr val="03499E"/>
                </a:solidFill>
                <a:latin typeface="Times New Roman"/>
                <a:cs typeface="Times New Roman"/>
              </a:rPr>
              <a:t> </a:t>
            </a:r>
            <a:r>
              <a:rPr sz="2200" dirty="0">
                <a:solidFill>
                  <a:srgbClr val="03499E"/>
                </a:solidFill>
                <a:latin typeface="Times New Roman"/>
                <a:cs typeface="Times New Roman"/>
              </a:rPr>
              <a:t>thuật</a:t>
            </a:r>
            <a:r>
              <a:rPr sz="2200" spc="15" dirty="0">
                <a:solidFill>
                  <a:srgbClr val="03499E"/>
                </a:solidFill>
                <a:latin typeface="Times New Roman"/>
                <a:cs typeface="Times New Roman"/>
              </a:rPr>
              <a:t> </a:t>
            </a:r>
            <a:r>
              <a:rPr sz="2200" dirty="0">
                <a:solidFill>
                  <a:srgbClr val="03499E"/>
                </a:solidFill>
                <a:latin typeface="Times New Roman"/>
                <a:cs typeface="Times New Roman"/>
              </a:rPr>
              <a:t>cao</a:t>
            </a:r>
            <a:r>
              <a:rPr sz="2200" spc="15" dirty="0">
                <a:solidFill>
                  <a:srgbClr val="03499E"/>
                </a:solidFill>
                <a:latin typeface="Times New Roman"/>
                <a:cs typeface="Times New Roman"/>
              </a:rPr>
              <a:t> </a:t>
            </a:r>
            <a:r>
              <a:rPr sz="2200" dirty="0">
                <a:solidFill>
                  <a:srgbClr val="03499E"/>
                </a:solidFill>
                <a:latin typeface="Times New Roman"/>
                <a:cs typeface="Times New Roman"/>
              </a:rPr>
              <a:t>nhất</a:t>
            </a:r>
            <a:r>
              <a:rPr sz="2200" spc="10" dirty="0">
                <a:solidFill>
                  <a:srgbClr val="03499E"/>
                </a:solidFill>
                <a:latin typeface="Times New Roman"/>
                <a:cs typeface="Times New Roman"/>
              </a:rPr>
              <a:t> </a:t>
            </a:r>
            <a:r>
              <a:rPr sz="2200" dirty="0">
                <a:solidFill>
                  <a:srgbClr val="03499E"/>
                </a:solidFill>
                <a:latin typeface="Times New Roman"/>
                <a:cs typeface="Times New Roman"/>
              </a:rPr>
              <a:t>(đối</a:t>
            </a:r>
            <a:r>
              <a:rPr sz="2200" spc="5" dirty="0">
                <a:solidFill>
                  <a:srgbClr val="03499E"/>
                </a:solidFill>
                <a:latin typeface="Times New Roman"/>
                <a:cs typeface="Times New Roman"/>
              </a:rPr>
              <a:t> </a:t>
            </a:r>
            <a:r>
              <a:rPr sz="2200" spc="-25" dirty="0">
                <a:solidFill>
                  <a:srgbClr val="03499E"/>
                </a:solidFill>
                <a:latin typeface="Times New Roman"/>
                <a:cs typeface="Times New Roman"/>
              </a:rPr>
              <a:t>với </a:t>
            </a:r>
            <a:r>
              <a:rPr sz="2200" dirty="0">
                <a:solidFill>
                  <a:srgbClr val="03499E"/>
                </a:solidFill>
                <a:latin typeface="Times New Roman"/>
                <a:cs typeface="Times New Roman"/>
              </a:rPr>
              <a:t>phương</a:t>
            </a:r>
            <a:r>
              <a:rPr sz="2200" spc="50" dirty="0">
                <a:solidFill>
                  <a:srgbClr val="03499E"/>
                </a:solidFill>
                <a:latin typeface="Times New Roman"/>
                <a:cs typeface="Times New Roman"/>
              </a:rPr>
              <a:t>  </a:t>
            </a:r>
            <a:r>
              <a:rPr sz="2200" dirty="0">
                <a:solidFill>
                  <a:srgbClr val="03499E"/>
                </a:solidFill>
                <a:latin typeface="Times New Roman"/>
                <a:cs typeface="Times New Roman"/>
              </a:rPr>
              <a:t>pháp</a:t>
            </a:r>
            <a:r>
              <a:rPr sz="2200" spc="45" dirty="0">
                <a:solidFill>
                  <a:srgbClr val="03499E"/>
                </a:solidFill>
                <a:latin typeface="Times New Roman"/>
                <a:cs typeface="Times New Roman"/>
              </a:rPr>
              <a:t>  </a:t>
            </a:r>
            <a:r>
              <a:rPr sz="2200" dirty="0">
                <a:solidFill>
                  <a:srgbClr val="03499E"/>
                </a:solidFill>
                <a:latin typeface="Times New Roman"/>
                <a:cs typeface="Times New Roman"/>
              </a:rPr>
              <a:t>dựa</a:t>
            </a:r>
            <a:r>
              <a:rPr sz="2200" spc="50" dirty="0">
                <a:solidFill>
                  <a:srgbClr val="03499E"/>
                </a:solidFill>
                <a:latin typeface="Times New Roman"/>
                <a:cs typeface="Times New Roman"/>
              </a:rPr>
              <a:t>  </a:t>
            </a:r>
            <a:r>
              <a:rPr sz="2200" dirty="0">
                <a:solidFill>
                  <a:srgbClr val="03499E"/>
                </a:solidFill>
                <a:latin typeface="Times New Roman"/>
                <a:cs typeface="Times New Roman"/>
              </a:rPr>
              <a:t>trên</a:t>
            </a:r>
            <a:r>
              <a:rPr sz="2200" spc="45" dirty="0">
                <a:solidFill>
                  <a:srgbClr val="03499E"/>
                </a:solidFill>
                <a:latin typeface="Times New Roman"/>
                <a:cs typeface="Times New Roman"/>
              </a:rPr>
              <a:t>  </a:t>
            </a:r>
            <a:r>
              <a:rPr sz="2200" dirty="0">
                <a:solidFill>
                  <a:srgbClr val="03499E"/>
                </a:solidFill>
                <a:latin typeface="Times New Roman"/>
                <a:cs typeface="Times New Roman"/>
              </a:rPr>
              <a:t>kỹ</a:t>
            </a:r>
            <a:r>
              <a:rPr sz="2200" spc="55" dirty="0">
                <a:solidFill>
                  <a:srgbClr val="03499E"/>
                </a:solidFill>
                <a:latin typeface="Times New Roman"/>
                <a:cs typeface="Times New Roman"/>
              </a:rPr>
              <a:t>  </a:t>
            </a:r>
            <a:r>
              <a:rPr sz="2200" dirty="0">
                <a:solidFill>
                  <a:srgbClr val="03499E"/>
                </a:solidFill>
                <a:latin typeface="Times New Roman"/>
                <a:cs typeface="Times New Roman"/>
              </a:rPr>
              <a:t>thuật)</a:t>
            </a:r>
            <a:r>
              <a:rPr sz="2200" spc="50" dirty="0">
                <a:solidFill>
                  <a:srgbClr val="03499E"/>
                </a:solidFill>
                <a:latin typeface="Times New Roman"/>
                <a:cs typeface="Times New Roman"/>
              </a:rPr>
              <a:t>  </a:t>
            </a:r>
            <a:r>
              <a:rPr sz="2200" dirty="0">
                <a:solidFill>
                  <a:srgbClr val="03499E"/>
                </a:solidFill>
                <a:latin typeface="Times New Roman"/>
                <a:cs typeface="Times New Roman"/>
              </a:rPr>
              <a:t>được</a:t>
            </a:r>
            <a:r>
              <a:rPr sz="2200" spc="45" dirty="0">
                <a:solidFill>
                  <a:srgbClr val="03499E"/>
                </a:solidFill>
                <a:latin typeface="Times New Roman"/>
                <a:cs typeface="Times New Roman"/>
              </a:rPr>
              <a:t>  </a:t>
            </a:r>
            <a:r>
              <a:rPr sz="2200" dirty="0">
                <a:solidFill>
                  <a:srgbClr val="03499E"/>
                </a:solidFill>
                <a:latin typeface="Times New Roman"/>
                <a:cs typeface="Times New Roman"/>
              </a:rPr>
              <a:t>mở</a:t>
            </a:r>
            <a:r>
              <a:rPr sz="2200" spc="50" dirty="0">
                <a:solidFill>
                  <a:srgbClr val="03499E"/>
                </a:solidFill>
                <a:latin typeface="Times New Roman"/>
                <a:cs typeface="Times New Roman"/>
              </a:rPr>
              <a:t>  </a:t>
            </a:r>
            <a:r>
              <a:rPr sz="2200" dirty="0">
                <a:solidFill>
                  <a:srgbClr val="03499E"/>
                </a:solidFill>
                <a:latin typeface="Times New Roman"/>
                <a:cs typeface="Times New Roman"/>
              </a:rPr>
              <a:t>và</a:t>
            </a:r>
            <a:r>
              <a:rPr sz="2200" spc="45" dirty="0">
                <a:solidFill>
                  <a:srgbClr val="03499E"/>
                </a:solidFill>
                <a:latin typeface="Times New Roman"/>
                <a:cs typeface="Times New Roman"/>
              </a:rPr>
              <a:t>  </a:t>
            </a:r>
            <a:r>
              <a:rPr sz="2200" dirty="0">
                <a:solidFill>
                  <a:srgbClr val="03499E"/>
                </a:solidFill>
                <a:latin typeface="Times New Roman"/>
                <a:cs typeface="Times New Roman"/>
              </a:rPr>
              <a:t>đánh</a:t>
            </a:r>
            <a:r>
              <a:rPr sz="2200" spc="50" dirty="0">
                <a:solidFill>
                  <a:srgbClr val="03499E"/>
                </a:solidFill>
                <a:latin typeface="Times New Roman"/>
                <a:cs typeface="Times New Roman"/>
              </a:rPr>
              <a:t>  </a:t>
            </a:r>
            <a:r>
              <a:rPr sz="2200" spc="-25" dirty="0">
                <a:solidFill>
                  <a:srgbClr val="03499E"/>
                </a:solidFill>
                <a:latin typeface="Times New Roman"/>
                <a:cs typeface="Times New Roman"/>
              </a:rPr>
              <a:t>giá </a:t>
            </a:r>
            <a:r>
              <a:rPr sz="2200" spc="-10" dirty="0">
                <a:solidFill>
                  <a:srgbClr val="03499E"/>
                </a:solidFill>
                <a:latin typeface="Times New Roman"/>
                <a:cs typeface="Times New Roman"/>
              </a:rPr>
              <a:t>HSĐXTC.</a:t>
            </a:r>
            <a:endParaRPr sz="2200">
              <a:latin typeface="Times New Roman"/>
              <a:cs typeface="Times New Roman"/>
            </a:endParaRPr>
          </a:p>
        </p:txBody>
      </p:sp>
      <p:grpSp>
        <p:nvGrpSpPr>
          <p:cNvPr id="20" name="object 20"/>
          <p:cNvGrpSpPr/>
          <p:nvPr/>
        </p:nvGrpSpPr>
        <p:grpSpPr>
          <a:xfrm>
            <a:off x="5530341" y="1918842"/>
            <a:ext cx="5075555" cy="1140460"/>
            <a:chOff x="5530341" y="1918842"/>
            <a:chExt cx="5075555" cy="1140460"/>
          </a:xfrm>
        </p:grpSpPr>
        <p:sp>
          <p:nvSpPr>
            <p:cNvPr id="21" name="object 21"/>
            <p:cNvSpPr/>
            <p:nvPr/>
          </p:nvSpPr>
          <p:spPr>
            <a:xfrm>
              <a:off x="5543041" y="1931542"/>
              <a:ext cx="5050155" cy="1115060"/>
            </a:xfrm>
            <a:custGeom>
              <a:avLst/>
              <a:gdLst/>
              <a:ahLst/>
              <a:cxnLst/>
              <a:rect l="l" t="t" r="r" b="b"/>
              <a:pathLst>
                <a:path w="5050155" h="1115060">
                  <a:moveTo>
                    <a:pt x="5050027" y="0"/>
                  </a:moveTo>
                  <a:lnTo>
                    <a:pt x="0" y="0"/>
                  </a:lnTo>
                  <a:lnTo>
                    <a:pt x="0" y="1114552"/>
                  </a:lnTo>
                  <a:lnTo>
                    <a:pt x="5050027" y="1114552"/>
                  </a:lnTo>
                  <a:lnTo>
                    <a:pt x="5050027" y="0"/>
                  </a:lnTo>
                  <a:close/>
                </a:path>
              </a:pathLst>
            </a:custGeom>
            <a:solidFill>
              <a:srgbClr val="E9E1D5"/>
            </a:solidFill>
          </p:spPr>
          <p:txBody>
            <a:bodyPr wrap="square" lIns="0" tIns="0" rIns="0" bIns="0" rtlCol="0"/>
            <a:lstStyle/>
            <a:p>
              <a:endParaRPr/>
            </a:p>
          </p:txBody>
        </p:sp>
        <p:sp>
          <p:nvSpPr>
            <p:cNvPr id="22" name="object 22"/>
            <p:cNvSpPr/>
            <p:nvPr/>
          </p:nvSpPr>
          <p:spPr>
            <a:xfrm>
              <a:off x="5543041" y="1931542"/>
              <a:ext cx="5050155" cy="1115060"/>
            </a:xfrm>
            <a:custGeom>
              <a:avLst/>
              <a:gdLst/>
              <a:ahLst/>
              <a:cxnLst/>
              <a:rect l="l" t="t" r="r" b="b"/>
              <a:pathLst>
                <a:path w="5050155" h="1115060">
                  <a:moveTo>
                    <a:pt x="0" y="1114552"/>
                  </a:moveTo>
                  <a:lnTo>
                    <a:pt x="5050027" y="1114552"/>
                  </a:lnTo>
                  <a:lnTo>
                    <a:pt x="5050027" y="0"/>
                  </a:lnTo>
                  <a:lnTo>
                    <a:pt x="0" y="0"/>
                  </a:lnTo>
                  <a:lnTo>
                    <a:pt x="0" y="1114552"/>
                  </a:lnTo>
                  <a:close/>
                </a:path>
              </a:pathLst>
            </a:custGeom>
            <a:ln w="25400">
              <a:solidFill>
                <a:srgbClr val="24548F"/>
              </a:solidFill>
            </a:ln>
          </p:spPr>
          <p:txBody>
            <a:bodyPr wrap="square" lIns="0" tIns="0" rIns="0" bIns="0" rtlCol="0"/>
            <a:lstStyle/>
            <a:p>
              <a:endParaRPr/>
            </a:p>
          </p:txBody>
        </p:sp>
      </p:grpSp>
      <p:sp>
        <p:nvSpPr>
          <p:cNvPr id="23" name="object 23"/>
          <p:cNvSpPr txBox="1"/>
          <p:nvPr/>
        </p:nvSpPr>
        <p:spPr>
          <a:xfrm>
            <a:off x="5545073" y="1992629"/>
            <a:ext cx="5046980" cy="939800"/>
          </a:xfrm>
          <a:prstGeom prst="rect">
            <a:avLst/>
          </a:prstGeom>
        </p:spPr>
        <p:txBody>
          <a:bodyPr vert="horz" wrap="square" lIns="0" tIns="59690" rIns="0" bIns="0" rtlCol="0">
            <a:spAutoFit/>
          </a:bodyPr>
          <a:lstStyle/>
          <a:p>
            <a:pPr marL="12700" marR="5080" algn="just">
              <a:lnSpc>
                <a:spcPts val="2280"/>
              </a:lnSpc>
              <a:spcBef>
                <a:spcPts val="470"/>
              </a:spcBef>
            </a:pPr>
            <a:r>
              <a:rPr sz="2200" b="1" dirty="0">
                <a:solidFill>
                  <a:srgbClr val="03499E"/>
                </a:solidFill>
                <a:latin typeface="Times New Roman"/>
                <a:cs typeface="Times New Roman"/>
              </a:rPr>
              <a:t>Trình,</a:t>
            </a:r>
            <a:r>
              <a:rPr sz="2200" b="1" spc="405" dirty="0">
                <a:solidFill>
                  <a:srgbClr val="03499E"/>
                </a:solidFill>
                <a:latin typeface="Times New Roman"/>
                <a:cs typeface="Times New Roman"/>
              </a:rPr>
              <a:t> </a:t>
            </a:r>
            <a:r>
              <a:rPr sz="2200" b="1" dirty="0">
                <a:solidFill>
                  <a:srgbClr val="03499E"/>
                </a:solidFill>
                <a:latin typeface="Times New Roman"/>
                <a:cs typeface="Times New Roman"/>
              </a:rPr>
              <a:t>thẩm</a:t>
            </a:r>
            <a:r>
              <a:rPr sz="2200" b="1" spc="405" dirty="0">
                <a:solidFill>
                  <a:srgbClr val="03499E"/>
                </a:solidFill>
                <a:latin typeface="Times New Roman"/>
                <a:cs typeface="Times New Roman"/>
              </a:rPr>
              <a:t> </a:t>
            </a:r>
            <a:r>
              <a:rPr sz="2200" b="1" dirty="0">
                <a:solidFill>
                  <a:srgbClr val="03499E"/>
                </a:solidFill>
                <a:latin typeface="Times New Roman"/>
                <a:cs typeface="Times New Roman"/>
              </a:rPr>
              <a:t>định,</a:t>
            </a:r>
            <a:r>
              <a:rPr sz="2200" b="1" spc="400" dirty="0">
                <a:solidFill>
                  <a:srgbClr val="03499E"/>
                </a:solidFill>
                <a:latin typeface="Times New Roman"/>
                <a:cs typeface="Times New Roman"/>
              </a:rPr>
              <a:t> </a:t>
            </a:r>
            <a:r>
              <a:rPr sz="2200" b="1" dirty="0">
                <a:solidFill>
                  <a:srgbClr val="03499E"/>
                </a:solidFill>
                <a:latin typeface="Times New Roman"/>
                <a:cs typeface="Times New Roman"/>
              </a:rPr>
              <a:t>phê</a:t>
            </a:r>
            <a:r>
              <a:rPr sz="2200" b="1" spc="395" dirty="0">
                <a:solidFill>
                  <a:srgbClr val="03499E"/>
                </a:solidFill>
                <a:latin typeface="Times New Roman"/>
                <a:cs typeface="Times New Roman"/>
              </a:rPr>
              <a:t> </a:t>
            </a:r>
            <a:r>
              <a:rPr sz="2200" b="1" dirty="0">
                <a:solidFill>
                  <a:srgbClr val="03499E"/>
                </a:solidFill>
                <a:latin typeface="Times New Roman"/>
                <a:cs typeface="Times New Roman"/>
              </a:rPr>
              <a:t>duyệt,</a:t>
            </a:r>
            <a:r>
              <a:rPr sz="2200" b="1" spc="405" dirty="0">
                <a:solidFill>
                  <a:srgbClr val="03499E"/>
                </a:solidFill>
                <a:latin typeface="Times New Roman"/>
                <a:cs typeface="Times New Roman"/>
              </a:rPr>
              <a:t> </a:t>
            </a:r>
            <a:r>
              <a:rPr sz="2200" b="1" dirty="0">
                <a:solidFill>
                  <a:srgbClr val="03499E"/>
                </a:solidFill>
                <a:latin typeface="Times New Roman"/>
                <a:cs typeface="Times New Roman"/>
              </a:rPr>
              <a:t>công</a:t>
            </a:r>
            <a:r>
              <a:rPr sz="2200" b="1" spc="400" dirty="0">
                <a:solidFill>
                  <a:srgbClr val="03499E"/>
                </a:solidFill>
                <a:latin typeface="Times New Roman"/>
                <a:cs typeface="Times New Roman"/>
              </a:rPr>
              <a:t> </a:t>
            </a:r>
            <a:r>
              <a:rPr sz="2200" b="1" spc="-20" dirty="0">
                <a:solidFill>
                  <a:srgbClr val="03499E"/>
                </a:solidFill>
                <a:latin typeface="Times New Roman"/>
                <a:cs typeface="Times New Roman"/>
              </a:rPr>
              <a:t>khai </a:t>
            </a:r>
            <a:r>
              <a:rPr sz="2200" b="1" dirty="0">
                <a:solidFill>
                  <a:srgbClr val="03499E"/>
                </a:solidFill>
                <a:latin typeface="Times New Roman"/>
                <a:cs typeface="Times New Roman"/>
              </a:rPr>
              <a:t>KQLCNT,</a:t>
            </a:r>
            <a:r>
              <a:rPr sz="2200" b="1" spc="200" dirty="0">
                <a:solidFill>
                  <a:srgbClr val="03499E"/>
                </a:solidFill>
                <a:latin typeface="Times New Roman"/>
                <a:cs typeface="Times New Roman"/>
              </a:rPr>
              <a:t> </a:t>
            </a:r>
            <a:r>
              <a:rPr sz="2200" b="1" dirty="0">
                <a:solidFill>
                  <a:srgbClr val="03499E"/>
                </a:solidFill>
                <a:latin typeface="Times New Roman"/>
                <a:cs typeface="Times New Roman"/>
              </a:rPr>
              <a:t>hoàn</a:t>
            </a:r>
            <a:r>
              <a:rPr sz="2200" b="1" spc="200" dirty="0">
                <a:solidFill>
                  <a:srgbClr val="03499E"/>
                </a:solidFill>
                <a:latin typeface="Times New Roman"/>
                <a:cs typeface="Times New Roman"/>
              </a:rPr>
              <a:t> </a:t>
            </a:r>
            <a:r>
              <a:rPr sz="2200" b="1" dirty="0">
                <a:solidFill>
                  <a:srgbClr val="03499E"/>
                </a:solidFill>
                <a:latin typeface="Times New Roman"/>
                <a:cs typeface="Times New Roman"/>
              </a:rPr>
              <a:t>thiện,</a:t>
            </a:r>
            <a:r>
              <a:rPr sz="2200" b="1" spc="204" dirty="0">
                <a:solidFill>
                  <a:srgbClr val="03499E"/>
                </a:solidFill>
                <a:latin typeface="Times New Roman"/>
                <a:cs typeface="Times New Roman"/>
              </a:rPr>
              <a:t> </a:t>
            </a:r>
            <a:r>
              <a:rPr sz="2200" b="1" dirty="0">
                <a:solidFill>
                  <a:srgbClr val="03499E"/>
                </a:solidFill>
                <a:latin typeface="Times New Roman"/>
                <a:cs typeface="Times New Roman"/>
              </a:rPr>
              <a:t>ký</a:t>
            </a:r>
            <a:r>
              <a:rPr sz="2200" b="1" spc="204" dirty="0">
                <a:solidFill>
                  <a:srgbClr val="03499E"/>
                </a:solidFill>
                <a:latin typeface="Times New Roman"/>
                <a:cs typeface="Times New Roman"/>
              </a:rPr>
              <a:t> </a:t>
            </a:r>
            <a:r>
              <a:rPr sz="2200" b="1" dirty="0">
                <a:solidFill>
                  <a:srgbClr val="03499E"/>
                </a:solidFill>
                <a:latin typeface="Times New Roman"/>
                <a:cs typeface="Times New Roman"/>
              </a:rPr>
              <a:t>kết</a:t>
            </a:r>
            <a:r>
              <a:rPr sz="2200" b="1" spc="200" dirty="0">
                <a:solidFill>
                  <a:srgbClr val="03499E"/>
                </a:solidFill>
                <a:latin typeface="Times New Roman"/>
                <a:cs typeface="Times New Roman"/>
              </a:rPr>
              <a:t> </a:t>
            </a:r>
            <a:r>
              <a:rPr sz="2200" b="1" dirty="0">
                <a:solidFill>
                  <a:srgbClr val="03499E"/>
                </a:solidFill>
                <a:latin typeface="Times New Roman"/>
                <a:cs typeface="Times New Roman"/>
              </a:rPr>
              <a:t>và</a:t>
            </a:r>
            <a:r>
              <a:rPr sz="2200" b="1" spc="204" dirty="0">
                <a:solidFill>
                  <a:srgbClr val="03499E"/>
                </a:solidFill>
                <a:latin typeface="Times New Roman"/>
                <a:cs typeface="Times New Roman"/>
              </a:rPr>
              <a:t> </a:t>
            </a:r>
            <a:r>
              <a:rPr sz="2200" b="1" dirty="0">
                <a:solidFill>
                  <a:srgbClr val="03499E"/>
                </a:solidFill>
                <a:latin typeface="Times New Roman"/>
                <a:cs typeface="Times New Roman"/>
              </a:rPr>
              <a:t>quản</a:t>
            </a:r>
            <a:r>
              <a:rPr sz="2200" b="1" spc="200" dirty="0">
                <a:solidFill>
                  <a:srgbClr val="03499E"/>
                </a:solidFill>
                <a:latin typeface="Times New Roman"/>
                <a:cs typeface="Times New Roman"/>
              </a:rPr>
              <a:t> </a:t>
            </a:r>
            <a:r>
              <a:rPr sz="2200" b="1" spc="-25" dirty="0">
                <a:solidFill>
                  <a:srgbClr val="03499E"/>
                </a:solidFill>
                <a:latin typeface="Times New Roman"/>
                <a:cs typeface="Times New Roman"/>
              </a:rPr>
              <a:t>lý </a:t>
            </a:r>
            <a:r>
              <a:rPr sz="2200" b="1" dirty="0">
                <a:solidFill>
                  <a:srgbClr val="03499E"/>
                </a:solidFill>
                <a:latin typeface="Times New Roman"/>
                <a:cs typeface="Times New Roman"/>
              </a:rPr>
              <a:t>thực</a:t>
            </a:r>
            <a:r>
              <a:rPr sz="2200" b="1" spc="-50" dirty="0">
                <a:solidFill>
                  <a:srgbClr val="03499E"/>
                </a:solidFill>
                <a:latin typeface="Times New Roman"/>
                <a:cs typeface="Times New Roman"/>
              </a:rPr>
              <a:t> </a:t>
            </a:r>
            <a:r>
              <a:rPr sz="2200" b="1" dirty="0">
                <a:solidFill>
                  <a:srgbClr val="03499E"/>
                </a:solidFill>
                <a:latin typeface="Times New Roman"/>
                <a:cs typeface="Times New Roman"/>
              </a:rPr>
              <a:t>hiện</a:t>
            </a:r>
            <a:r>
              <a:rPr sz="2200" b="1" spc="-45" dirty="0">
                <a:solidFill>
                  <a:srgbClr val="03499E"/>
                </a:solidFill>
                <a:latin typeface="Times New Roman"/>
                <a:cs typeface="Times New Roman"/>
              </a:rPr>
              <a:t> </a:t>
            </a:r>
            <a:r>
              <a:rPr sz="2200" b="1" dirty="0">
                <a:solidFill>
                  <a:srgbClr val="03499E"/>
                </a:solidFill>
                <a:latin typeface="Times New Roman"/>
                <a:cs typeface="Times New Roman"/>
              </a:rPr>
              <a:t>hợp</a:t>
            </a:r>
            <a:r>
              <a:rPr sz="2200" b="1" spc="-30" dirty="0">
                <a:solidFill>
                  <a:srgbClr val="03499E"/>
                </a:solidFill>
                <a:latin typeface="Times New Roman"/>
                <a:cs typeface="Times New Roman"/>
              </a:rPr>
              <a:t> </a:t>
            </a:r>
            <a:r>
              <a:rPr sz="2200" b="1" spc="-20" dirty="0">
                <a:solidFill>
                  <a:srgbClr val="03499E"/>
                </a:solidFill>
                <a:latin typeface="Times New Roman"/>
                <a:cs typeface="Times New Roman"/>
              </a:rPr>
              <a:t>đồng</a:t>
            </a:r>
            <a:endParaRPr sz="2200">
              <a:latin typeface="Times New Roman"/>
              <a:cs typeface="Times New Roman"/>
            </a:endParaRPr>
          </a:p>
        </p:txBody>
      </p:sp>
      <p:sp>
        <p:nvSpPr>
          <p:cNvPr id="24" name="object 24"/>
          <p:cNvSpPr txBox="1">
            <a:spLocks noGrp="1"/>
          </p:cNvSpPr>
          <p:nvPr>
            <p:ph type="title"/>
          </p:nvPr>
        </p:nvSpPr>
        <p:spPr>
          <a:xfrm>
            <a:off x="1312544" y="360426"/>
            <a:ext cx="9566910" cy="391160"/>
          </a:xfrm>
          <a:prstGeom prst="rect">
            <a:avLst/>
          </a:prstGeom>
        </p:spPr>
        <p:txBody>
          <a:bodyPr vert="horz" wrap="square" lIns="0" tIns="12700" rIns="0" bIns="0" rtlCol="0">
            <a:spAutoFit/>
          </a:bodyPr>
          <a:lstStyle/>
          <a:p>
            <a:pPr marL="12700">
              <a:lnSpc>
                <a:spcPct val="100000"/>
              </a:lnSpc>
              <a:spcBef>
                <a:spcPts val="100"/>
              </a:spcBef>
            </a:pPr>
            <a:r>
              <a:rPr dirty="0"/>
              <a:t>Quy</a:t>
            </a:r>
            <a:r>
              <a:rPr spc="-45" dirty="0"/>
              <a:t> </a:t>
            </a:r>
            <a:r>
              <a:rPr dirty="0"/>
              <a:t>trình:</a:t>
            </a:r>
            <a:r>
              <a:rPr spc="-50" dirty="0"/>
              <a:t> </a:t>
            </a:r>
            <a:r>
              <a:rPr dirty="0"/>
              <a:t>GÓI</a:t>
            </a:r>
            <a:r>
              <a:rPr spc="-100" dirty="0"/>
              <a:t> </a:t>
            </a:r>
            <a:r>
              <a:rPr dirty="0"/>
              <a:t>THẦU</a:t>
            </a:r>
            <a:r>
              <a:rPr spc="-45" dirty="0"/>
              <a:t> </a:t>
            </a:r>
            <a:r>
              <a:rPr dirty="0"/>
              <a:t>DỊCH</a:t>
            </a:r>
            <a:r>
              <a:rPr spc="-75" dirty="0"/>
              <a:t> </a:t>
            </a:r>
            <a:r>
              <a:rPr dirty="0"/>
              <a:t>VỤ</a:t>
            </a:r>
            <a:r>
              <a:rPr spc="-75" dirty="0"/>
              <a:t> </a:t>
            </a:r>
            <a:r>
              <a:rPr dirty="0"/>
              <a:t>TƯ</a:t>
            </a:r>
            <a:r>
              <a:rPr spc="-80" dirty="0"/>
              <a:t> </a:t>
            </a:r>
            <a:r>
              <a:rPr dirty="0"/>
              <a:t>VẤN</a:t>
            </a:r>
            <a:r>
              <a:rPr spc="-20" dirty="0"/>
              <a:t> </a:t>
            </a:r>
            <a:r>
              <a:rPr dirty="0"/>
              <a:t>-</a:t>
            </a:r>
            <a:r>
              <a:rPr spc="-40" dirty="0"/>
              <a:t> </a:t>
            </a:r>
            <a:r>
              <a:rPr dirty="0"/>
              <a:t>NHÀ</a:t>
            </a:r>
            <a:r>
              <a:rPr spc="-85" dirty="0"/>
              <a:t> </a:t>
            </a:r>
            <a:r>
              <a:rPr dirty="0"/>
              <a:t>THẦU</a:t>
            </a:r>
            <a:r>
              <a:rPr spc="-45" dirty="0"/>
              <a:t> </a:t>
            </a:r>
            <a:r>
              <a:rPr dirty="0"/>
              <a:t>LÀ</a:t>
            </a:r>
            <a:r>
              <a:rPr spc="-75" dirty="0"/>
              <a:t> </a:t>
            </a:r>
            <a:r>
              <a:rPr dirty="0"/>
              <a:t>TỔ</a:t>
            </a:r>
            <a:r>
              <a:rPr spc="-55" dirty="0"/>
              <a:t> </a:t>
            </a:r>
            <a:r>
              <a:rPr spc="-20" dirty="0"/>
              <a:t>CHỨC</a:t>
            </a:r>
          </a:p>
        </p:txBody>
      </p:sp>
      <p:sp>
        <p:nvSpPr>
          <p:cNvPr id="25" name="Slide Number Placeholder 24">
            <a:extLst>
              <a:ext uri="{FF2B5EF4-FFF2-40B4-BE49-F238E27FC236}">
                <a16:creationId xmlns:a16="http://schemas.microsoft.com/office/drawing/2014/main" id="{A5D469A3-331C-0E03-F300-EFF9BABB6D99}"/>
              </a:ext>
            </a:extLst>
          </p:cNvPr>
          <p:cNvSpPr>
            <a:spLocks noGrp="1"/>
          </p:cNvSpPr>
          <p:nvPr>
            <p:ph type="sldNum" sz="quarter" idx="7"/>
          </p:nvPr>
        </p:nvSpPr>
        <p:spPr/>
        <p:txBody>
          <a:bodyPr/>
          <a:lstStyle/>
          <a:p>
            <a:pPr marL="4939665">
              <a:lnSpc>
                <a:spcPts val="1655"/>
              </a:lnSpc>
            </a:pPr>
            <a:fld id="{81D60167-4931-47E6-BA6A-407CBD079E47}" type="slidenum">
              <a:rPr lang="en-US" spc="-25" smtClean="0"/>
              <a:t>123</a:t>
            </a:fld>
            <a:endParaRPr lang="en-US" spc="-25" dirty="0"/>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860925" y="3571621"/>
            <a:ext cx="490855" cy="2492375"/>
          </a:xfrm>
          <a:custGeom>
            <a:avLst/>
            <a:gdLst/>
            <a:ahLst/>
            <a:cxnLst/>
            <a:rect l="l" t="t" r="r" b="b"/>
            <a:pathLst>
              <a:path w="490854" h="2492375">
                <a:moveTo>
                  <a:pt x="0" y="1344548"/>
                </a:moveTo>
                <a:lnTo>
                  <a:pt x="245237" y="1344548"/>
                </a:lnTo>
                <a:lnTo>
                  <a:pt x="245237" y="2491778"/>
                </a:lnTo>
                <a:lnTo>
                  <a:pt x="490474" y="2491778"/>
                </a:lnTo>
              </a:path>
              <a:path w="490854" h="2492375">
                <a:moveTo>
                  <a:pt x="0" y="1344548"/>
                </a:moveTo>
                <a:lnTo>
                  <a:pt x="245237" y="1344548"/>
                </a:lnTo>
                <a:lnTo>
                  <a:pt x="245237" y="1683512"/>
                </a:lnTo>
                <a:lnTo>
                  <a:pt x="490474" y="1683512"/>
                </a:lnTo>
              </a:path>
              <a:path w="490854" h="2492375">
                <a:moveTo>
                  <a:pt x="0" y="1344548"/>
                </a:moveTo>
                <a:lnTo>
                  <a:pt x="245237" y="1344548"/>
                </a:lnTo>
                <a:lnTo>
                  <a:pt x="245237" y="889380"/>
                </a:lnTo>
                <a:lnTo>
                  <a:pt x="490474" y="889380"/>
                </a:lnTo>
              </a:path>
              <a:path w="490854" h="2492375">
                <a:moveTo>
                  <a:pt x="0" y="1344548"/>
                </a:moveTo>
                <a:lnTo>
                  <a:pt x="245237" y="1344548"/>
                </a:lnTo>
                <a:lnTo>
                  <a:pt x="245237" y="0"/>
                </a:lnTo>
                <a:lnTo>
                  <a:pt x="490474" y="0"/>
                </a:lnTo>
              </a:path>
            </a:pathLst>
          </a:custGeom>
          <a:ln w="25400">
            <a:solidFill>
              <a:srgbClr val="24548F"/>
            </a:solidFill>
          </a:ln>
        </p:spPr>
        <p:txBody>
          <a:bodyPr wrap="square" lIns="0" tIns="0" rIns="0" bIns="0" rtlCol="0"/>
          <a:lstStyle/>
          <a:p>
            <a:endParaRPr/>
          </a:p>
        </p:txBody>
      </p:sp>
      <p:sp>
        <p:nvSpPr>
          <p:cNvPr id="3" name="object 3"/>
          <p:cNvSpPr/>
          <p:nvPr/>
        </p:nvSpPr>
        <p:spPr>
          <a:xfrm>
            <a:off x="1486916" y="3390391"/>
            <a:ext cx="457200" cy="1525905"/>
          </a:xfrm>
          <a:custGeom>
            <a:avLst/>
            <a:gdLst/>
            <a:ahLst/>
            <a:cxnLst/>
            <a:rect l="l" t="t" r="r" b="b"/>
            <a:pathLst>
              <a:path w="457200" h="1525904">
                <a:moveTo>
                  <a:pt x="0" y="0"/>
                </a:moveTo>
                <a:lnTo>
                  <a:pt x="228472" y="0"/>
                </a:lnTo>
                <a:lnTo>
                  <a:pt x="228472" y="1525778"/>
                </a:lnTo>
                <a:lnTo>
                  <a:pt x="457072" y="1525778"/>
                </a:lnTo>
              </a:path>
            </a:pathLst>
          </a:custGeom>
          <a:ln w="25400">
            <a:solidFill>
              <a:srgbClr val="1F497C"/>
            </a:solidFill>
          </a:ln>
        </p:spPr>
        <p:txBody>
          <a:bodyPr wrap="square" lIns="0" tIns="0" rIns="0" bIns="0" rtlCol="0"/>
          <a:lstStyle/>
          <a:p>
            <a:endParaRPr/>
          </a:p>
        </p:txBody>
      </p:sp>
      <p:sp>
        <p:nvSpPr>
          <p:cNvPr id="4" name="object 4"/>
          <p:cNvSpPr/>
          <p:nvPr/>
        </p:nvSpPr>
        <p:spPr>
          <a:xfrm>
            <a:off x="4838572" y="2011172"/>
            <a:ext cx="513080" cy="360680"/>
          </a:xfrm>
          <a:custGeom>
            <a:avLst/>
            <a:gdLst/>
            <a:ahLst/>
            <a:cxnLst/>
            <a:rect l="l" t="t" r="r" b="b"/>
            <a:pathLst>
              <a:path w="513079" h="360680">
                <a:moveTo>
                  <a:pt x="0" y="360679"/>
                </a:moveTo>
                <a:lnTo>
                  <a:pt x="256412" y="360679"/>
                </a:lnTo>
                <a:lnTo>
                  <a:pt x="256412" y="0"/>
                </a:lnTo>
                <a:lnTo>
                  <a:pt x="512825" y="0"/>
                </a:lnTo>
              </a:path>
            </a:pathLst>
          </a:custGeom>
          <a:ln w="25400">
            <a:solidFill>
              <a:srgbClr val="24548F"/>
            </a:solidFill>
          </a:ln>
        </p:spPr>
        <p:txBody>
          <a:bodyPr wrap="square" lIns="0" tIns="0" rIns="0" bIns="0" rtlCol="0"/>
          <a:lstStyle/>
          <a:p>
            <a:endParaRPr/>
          </a:p>
        </p:txBody>
      </p:sp>
      <p:grpSp>
        <p:nvGrpSpPr>
          <p:cNvPr id="5" name="object 5"/>
          <p:cNvGrpSpPr/>
          <p:nvPr/>
        </p:nvGrpSpPr>
        <p:grpSpPr>
          <a:xfrm>
            <a:off x="687323" y="1196340"/>
            <a:ext cx="1269365" cy="4422775"/>
            <a:chOff x="687323" y="1196340"/>
            <a:chExt cx="1269365" cy="4422775"/>
          </a:xfrm>
        </p:grpSpPr>
        <p:sp>
          <p:nvSpPr>
            <p:cNvPr id="6" name="object 6"/>
            <p:cNvSpPr/>
            <p:nvPr/>
          </p:nvSpPr>
          <p:spPr>
            <a:xfrm>
              <a:off x="1486915" y="1482852"/>
              <a:ext cx="457200" cy="1907539"/>
            </a:xfrm>
            <a:custGeom>
              <a:avLst/>
              <a:gdLst/>
              <a:ahLst/>
              <a:cxnLst/>
              <a:rect l="l" t="t" r="r" b="b"/>
              <a:pathLst>
                <a:path w="457200" h="1907539">
                  <a:moveTo>
                    <a:pt x="0" y="1907539"/>
                  </a:moveTo>
                  <a:lnTo>
                    <a:pt x="228472" y="1907539"/>
                  </a:lnTo>
                  <a:lnTo>
                    <a:pt x="228472" y="889000"/>
                  </a:lnTo>
                  <a:lnTo>
                    <a:pt x="457072" y="889000"/>
                  </a:lnTo>
                </a:path>
                <a:path w="457200" h="1907539">
                  <a:moveTo>
                    <a:pt x="0" y="1907539"/>
                  </a:moveTo>
                  <a:lnTo>
                    <a:pt x="228472" y="1907539"/>
                  </a:lnTo>
                  <a:lnTo>
                    <a:pt x="228472" y="0"/>
                  </a:lnTo>
                  <a:lnTo>
                    <a:pt x="457072" y="0"/>
                  </a:lnTo>
                </a:path>
              </a:pathLst>
            </a:custGeom>
            <a:ln w="25400">
              <a:solidFill>
                <a:srgbClr val="1F497C"/>
              </a:solidFill>
            </a:ln>
          </p:spPr>
          <p:txBody>
            <a:bodyPr wrap="square" lIns="0" tIns="0" rIns="0" bIns="0" rtlCol="0"/>
            <a:lstStyle/>
            <a:p>
              <a:endParaRPr/>
            </a:p>
          </p:txBody>
        </p:sp>
        <p:pic>
          <p:nvPicPr>
            <p:cNvPr id="7" name="object 7"/>
            <p:cNvPicPr/>
            <p:nvPr/>
          </p:nvPicPr>
          <p:blipFill>
            <a:blip r:embed="rId2" cstate="print"/>
            <a:stretch>
              <a:fillRect/>
            </a:stretch>
          </p:blipFill>
          <p:spPr>
            <a:xfrm>
              <a:off x="713231" y="1252728"/>
              <a:ext cx="830567" cy="4309872"/>
            </a:xfrm>
            <a:prstGeom prst="rect">
              <a:avLst/>
            </a:prstGeom>
          </p:spPr>
        </p:pic>
        <p:pic>
          <p:nvPicPr>
            <p:cNvPr id="8" name="object 8"/>
            <p:cNvPicPr/>
            <p:nvPr/>
          </p:nvPicPr>
          <p:blipFill>
            <a:blip r:embed="rId3" cstate="print"/>
            <a:stretch>
              <a:fillRect/>
            </a:stretch>
          </p:blipFill>
          <p:spPr>
            <a:xfrm>
              <a:off x="687323" y="1196340"/>
              <a:ext cx="964691" cy="4422648"/>
            </a:xfrm>
            <a:prstGeom prst="rect">
              <a:avLst/>
            </a:prstGeom>
          </p:spPr>
        </p:pic>
        <p:sp>
          <p:nvSpPr>
            <p:cNvPr id="9" name="object 9"/>
            <p:cNvSpPr/>
            <p:nvPr/>
          </p:nvSpPr>
          <p:spPr>
            <a:xfrm>
              <a:off x="775703" y="1294638"/>
              <a:ext cx="711200" cy="4191635"/>
            </a:xfrm>
            <a:custGeom>
              <a:avLst/>
              <a:gdLst/>
              <a:ahLst/>
              <a:cxnLst/>
              <a:rect l="l" t="t" r="r" b="b"/>
              <a:pathLst>
                <a:path w="711200" h="4191635">
                  <a:moveTo>
                    <a:pt x="711187" y="0"/>
                  </a:moveTo>
                  <a:lnTo>
                    <a:pt x="0" y="0"/>
                  </a:lnTo>
                  <a:lnTo>
                    <a:pt x="0" y="4191508"/>
                  </a:lnTo>
                  <a:lnTo>
                    <a:pt x="711187" y="4191508"/>
                  </a:lnTo>
                  <a:lnTo>
                    <a:pt x="711187" y="0"/>
                  </a:lnTo>
                  <a:close/>
                </a:path>
              </a:pathLst>
            </a:custGeom>
            <a:solidFill>
              <a:srgbClr val="FFFFFF"/>
            </a:solidFill>
          </p:spPr>
          <p:txBody>
            <a:bodyPr wrap="square" lIns="0" tIns="0" rIns="0" bIns="0" rtlCol="0"/>
            <a:lstStyle/>
            <a:p>
              <a:endParaRPr/>
            </a:p>
          </p:txBody>
        </p:sp>
        <p:sp>
          <p:nvSpPr>
            <p:cNvPr id="10" name="object 10"/>
            <p:cNvSpPr/>
            <p:nvPr/>
          </p:nvSpPr>
          <p:spPr>
            <a:xfrm>
              <a:off x="775703" y="1294638"/>
              <a:ext cx="711200" cy="4191635"/>
            </a:xfrm>
            <a:custGeom>
              <a:avLst/>
              <a:gdLst/>
              <a:ahLst/>
              <a:cxnLst/>
              <a:rect l="l" t="t" r="r" b="b"/>
              <a:pathLst>
                <a:path w="711200" h="4191635">
                  <a:moveTo>
                    <a:pt x="0" y="4191508"/>
                  </a:moveTo>
                  <a:lnTo>
                    <a:pt x="711187" y="4191508"/>
                  </a:lnTo>
                  <a:lnTo>
                    <a:pt x="711187" y="0"/>
                  </a:lnTo>
                  <a:lnTo>
                    <a:pt x="0" y="0"/>
                  </a:lnTo>
                  <a:lnTo>
                    <a:pt x="0" y="4191508"/>
                  </a:lnTo>
                  <a:close/>
                </a:path>
              </a:pathLst>
            </a:custGeom>
            <a:ln w="38100">
              <a:solidFill>
                <a:srgbClr val="E9E1D5"/>
              </a:solidFill>
            </a:ln>
          </p:spPr>
          <p:txBody>
            <a:bodyPr wrap="square" lIns="0" tIns="0" rIns="0" bIns="0" rtlCol="0"/>
            <a:lstStyle/>
            <a:p>
              <a:endParaRPr/>
            </a:p>
          </p:txBody>
        </p:sp>
      </p:grpSp>
      <p:sp>
        <p:nvSpPr>
          <p:cNvPr id="11" name="object 11"/>
          <p:cNvSpPr txBox="1"/>
          <p:nvPr/>
        </p:nvSpPr>
        <p:spPr>
          <a:xfrm>
            <a:off x="809537" y="1363217"/>
            <a:ext cx="655955" cy="4051300"/>
          </a:xfrm>
          <a:prstGeom prst="rect">
            <a:avLst/>
          </a:prstGeom>
        </p:spPr>
        <p:txBody>
          <a:bodyPr vert="vert270" wrap="square" lIns="0" tIns="3810" rIns="0" bIns="0" rtlCol="0">
            <a:spAutoFit/>
          </a:bodyPr>
          <a:lstStyle/>
          <a:p>
            <a:pPr marL="12700" marR="5080" indent="213360">
              <a:lnSpc>
                <a:spcPts val="2530"/>
              </a:lnSpc>
              <a:spcBef>
                <a:spcPts val="30"/>
              </a:spcBef>
            </a:pPr>
            <a:r>
              <a:rPr sz="2200" b="1" dirty="0">
                <a:solidFill>
                  <a:srgbClr val="03499E"/>
                </a:solidFill>
                <a:latin typeface="Times New Roman"/>
                <a:cs typeface="Times New Roman"/>
              </a:rPr>
              <a:t>1.</a:t>
            </a:r>
            <a:r>
              <a:rPr sz="2200" b="1" spc="-50" dirty="0">
                <a:solidFill>
                  <a:srgbClr val="03499E"/>
                </a:solidFill>
                <a:latin typeface="Times New Roman"/>
                <a:cs typeface="Times New Roman"/>
              </a:rPr>
              <a:t> </a:t>
            </a:r>
            <a:r>
              <a:rPr sz="2200" b="1" spc="-20" dirty="0">
                <a:solidFill>
                  <a:srgbClr val="03499E"/>
                </a:solidFill>
                <a:latin typeface="Times New Roman"/>
                <a:cs typeface="Times New Roman"/>
              </a:rPr>
              <a:t>LỰA</a:t>
            </a:r>
            <a:r>
              <a:rPr sz="2200" b="1" spc="-120" dirty="0">
                <a:solidFill>
                  <a:srgbClr val="03499E"/>
                </a:solidFill>
                <a:latin typeface="Times New Roman"/>
                <a:cs typeface="Times New Roman"/>
              </a:rPr>
              <a:t> </a:t>
            </a:r>
            <a:r>
              <a:rPr sz="2200" b="1" dirty="0">
                <a:solidFill>
                  <a:srgbClr val="03499E"/>
                </a:solidFill>
                <a:latin typeface="Times New Roman"/>
                <a:cs typeface="Times New Roman"/>
              </a:rPr>
              <a:t>CHỌN</a:t>
            </a:r>
            <a:r>
              <a:rPr sz="2200" b="1" spc="-55" dirty="0">
                <a:solidFill>
                  <a:srgbClr val="03499E"/>
                </a:solidFill>
                <a:latin typeface="Times New Roman"/>
                <a:cs typeface="Times New Roman"/>
              </a:rPr>
              <a:t> </a:t>
            </a:r>
            <a:r>
              <a:rPr sz="2200" b="1" dirty="0">
                <a:solidFill>
                  <a:srgbClr val="03499E"/>
                </a:solidFill>
                <a:latin typeface="Times New Roman"/>
                <a:cs typeface="Times New Roman"/>
              </a:rPr>
              <a:t>TV</a:t>
            </a:r>
            <a:r>
              <a:rPr sz="2200" b="1" spc="-65" dirty="0">
                <a:solidFill>
                  <a:srgbClr val="03499E"/>
                </a:solidFill>
                <a:latin typeface="Times New Roman"/>
                <a:cs typeface="Times New Roman"/>
              </a:rPr>
              <a:t> </a:t>
            </a:r>
            <a:r>
              <a:rPr sz="2200" b="1" dirty="0">
                <a:solidFill>
                  <a:srgbClr val="03499E"/>
                </a:solidFill>
                <a:latin typeface="Times New Roman"/>
                <a:cs typeface="Times New Roman"/>
              </a:rPr>
              <a:t>CÁ</a:t>
            </a:r>
            <a:r>
              <a:rPr sz="2200" b="1" spc="-20" dirty="0">
                <a:solidFill>
                  <a:srgbClr val="03499E"/>
                </a:solidFill>
                <a:latin typeface="Times New Roman"/>
                <a:cs typeface="Times New Roman"/>
              </a:rPr>
              <a:t> NHÂN QUY</a:t>
            </a:r>
            <a:r>
              <a:rPr sz="2200" b="1" spc="-120" dirty="0">
                <a:solidFill>
                  <a:srgbClr val="03499E"/>
                </a:solidFill>
                <a:latin typeface="Times New Roman"/>
                <a:cs typeface="Times New Roman"/>
              </a:rPr>
              <a:t> </a:t>
            </a:r>
            <a:r>
              <a:rPr sz="2200" b="1" dirty="0">
                <a:solidFill>
                  <a:srgbClr val="03499E"/>
                </a:solidFill>
                <a:latin typeface="Times New Roman"/>
                <a:cs typeface="Times New Roman"/>
              </a:rPr>
              <a:t>TRÌNH</a:t>
            </a:r>
            <a:r>
              <a:rPr sz="2200" b="1" spc="-105" dirty="0">
                <a:solidFill>
                  <a:srgbClr val="03499E"/>
                </a:solidFill>
                <a:latin typeface="Times New Roman"/>
                <a:cs typeface="Times New Roman"/>
              </a:rPr>
              <a:t> </a:t>
            </a:r>
            <a:r>
              <a:rPr sz="2200" b="1" dirty="0">
                <a:solidFill>
                  <a:srgbClr val="03499E"/>
                </a:solidFill>
                <a:latin typeface="Times New Roman"/>
                <a:cs typeface="Times New Roman"/>
              </a:rPr>
              <a:t>THÔNG</a:t>
            </a:r>
            <a:r>
              <a:rPr sz="2200" b="1" spc="-70" dirty="0">
                <a:solidFill>
                  <a:srgbClr val="03499E"/>
                </a:solidFill>
                <a:latin typeface="Times New Roman"/>
                <a:cs typeface="Times New Roman"/>
              </a:rPr>
              <a:t> </a:t>
            </a:r>
            <a:r>
              <a:rPr sz="2200" b="1" spc="-10" dirty="0">
                <a:solidFill>
                  <a:srgbClr val="03499E"/>
                </a:solidFill>
                <a:latin typeface="Times New Roman"/>
                <a:cs typeface="Times New Roman"/>
              </a:rPr>
              <a:t>THƯỜNG</a:t>
            </a:r>
            <a:endParaRPr sz="2200">
              <a:latin typeface="Times New Roman"/>
              <a:cs typeface="Times New Roman"/>
            </a:endParaRPr>
          </a:p>
        </p:txBody>
      </p:sp>
      <p:grpSp>
        <p:nvGrpSpPr>
          <p:cNvPr id="12" name="object 12"/>
          <p:cNvGrpSpPr/>
          <p:nvPr/>
        </p:nvGrpSpPr>
        <p:grpSpPr>
          <a:xfrm>
            <a:off x="1931289" y="1114564"/>
            <a:ext cx="2920365" cy="736600"/>
            <a:chOff x="1931289" y="1114564"/>
            <a:chExt cx="2920365" cy="736600"/>
          </a:xfrm>
        </p:grpSpPr>
        <p:sp>
          <p:nvSpPr>
            <p:cNvPr id="13" name="object 13"/>
            <p:cNvSpPr/>
            <p:nvPr/>
          </p:nvSpPr>
          <p:spPr>
            <a:xfrm>
              <a:off x="1943989" y="1127264"/>
              <a:ext cx="2894965" cy="711200"/>
            </a:xfrm>
            <a:custGeom>
              <a:avLst/>
              <a:gdLst/>
              <a:ahLst/>
              <a:cxnLst/>
              <a:rect l="l" t="t" r="r" b="b"/>
              <a:pathLst>
                <a:path w="2894965" h="711200">
                  <a:moveTo>
                    <a:pt x="2894584" y="0"/>
                  </a:moveTo>
                  <a:lnTo>
                    <a:pt x="0" y="0"/>
                  </a:lnTo>
                  <a:lnTo>
                    <a:pt x="0" y="711187"/>
                  </a:lnTo>
                  <a:lnTo>
                    <a:pt x="2894584" y="711187"/>
                  </a:lnTo>
                  <a:lnTo>
                    <a:pt x="2894584" y="0"/>
                  </a:lnTo>
                  <a:close/>
                </a:path>
              </a:pathLst>
            </a:custGeom>
            <a:solidFill>
              <a:srgbClr val="E9E1D5"/>
            </a:solidFill>
          </p:spPr>
          <p:txBody>
            <a:bodyPr wrap="square" lIns="0" tIns="0" rIns="0" bIns="0" rtlCol="0"/>
            <a:lstStyle/>
            <a:p>
              <a:endParaRPr/>
            </a:p>
          </p:txBody>
        </p:sp>
        <p:sp>
          <p:nvSpPr>
            <p:cNvPr id="14" name="object 14"/>
            <p:cNvSpPr/>
            <p:nvPr/>
          </p:nvSpPr>
          <p:spPr>
            <a:xfrm>
              <a:off x="1943989" y="1127264"/>
              <a:ext cx="2894965" cy="711200"/>
            </a:xfrm>
            <a:custGeom>
              <a:avLst/>
              <a:gdLst/>
              <a:ahLst/>
              <a:cxnLst/>
              <a:rect l="l" t="t" r="r" b="b"/>
              <a:pathLst>
                <a:path w="2894965" h="711200">
                  <a:moveTo>
                    <a:pt x="0" y="711187"/>
                  </a:moveTo>
                  <a:lnTo>
                    <a:pt x="2894584" y="711187"/>
                  </a:lnTo>
                  <a:lnTo>
                    <a:pt x="2894584" y="0"/>
                  </a:lnTo>
                  <a:lnTo>
                    <a:pt x="0" y="0"/>
                  </a:lnTo>
                  <a:lnTo>
                    <a:pt x="0" y="711187"/>
                  </a:lnTo>
                  <a:close/>
                </a:path>
              </a:pathLst>
            </a:custGeom>
            <a:ln w="25400">
              <a:solidFill>
                <a:srgbClr val="24548F"/>
              </a:solidFill>
            </a:ln>
          </p:spPr>
          <p:txBody>
            <a:bodyPr wrap="square" lIns="0" tIns="0" rIns="0" bIns="0" rtlCol="0"/>
            <a:lstStyle/>
            <a:p>
              <a:endParaRPr/>
            </a:p>
          </p:txBody>
        </p:sp>
      </p:grpSp>
      <p:sp>
        <p:nvSpPr>
          <p:cNvPr id="15" name="object 15"/>
          <p:cNvSpPr txBox="1"/>
          <p:nvPr/>
        </p:nvSpPr>
        <p:spPr>
          <a:xfrm>
            <a:off x="1973072" y="1130630"/>
            <a:ext cx="2834005" cy="650240"/>
          </a:xfrm>
          <a:prstGeom prst="rect">
            <a:avLst/>
          </a:prstGeom>
        </p:spPr>
        <p:txBody>
          <a:bodyPr vert="horz" wrap="square" lIns="0" tIns="12065" rIns="0" bIns="0" rtlCol="0">
            <a:spAutoFit/>
          </a:bodyPr>
          <a:lstStyle/>
          <a:p>
            <a:pPr algn="ctr">
              <a:lnSpc>
                <a:spcPts val="2460"/>
              </a:lnSpc>
              <a:spcBef>
                <a:spcPts val="95"/>
              </a:spcBef>
            </a:pPr>
            <a:r>
              <a:rPr sz="2200" dirty="0">
                <a:solidFill>
                  <a:srgbClr val="03499E"/>
                </a:solidFill>
                <a:latin typeface="Times New Roman"/>
                <a:cs typeface="Times New Roman"/>
              </a:rPr>
              <a:t>Áp</a:t>
            </a:r>
            <a:r>
              <a:rPr sz="2200" spc="-35" dirty="0">
                <a:solidFill>
                  <a:srgbClr val="03499E"/>
                </a:solidFill>
                <a:latin typeface="Times New Roman"/>
                <a:cs typeface="Times New Roman"/>
              </a:rPr>
              <a:t> </a:t>
            </a:r>
            <a:r>
              <a:rPr sz="2200" dirty="0">
                <a:solidFill>
                  <a:srgbClr val="03499E"/>
                </a:solidFill>
                <a:latin typeface="Times New Roman"/>
                <a:cs typeface="Times New Roman"/>
              </a:rPr>
              <a:t>dụng</a:t>
            </a:r>
            <a:r>
              <a:rPr sz="2200" spc="-50" dirty="0">
                <a:solidFill>
                  <a:srgbClr val="03499E"/>
                </a:solidFill>
                <a:latin typeface="Times New Roman"/>
                <a:cs typeface="Times New Roman"/>
              </a:rPr>
              <a:t> </a:t>
            </a:r>
            <a:r>
              <a:rPr sz="2200" dirty="0">
                <a:solidFill>
                  <a:srgbClr val="03499E"/>
                </a:solidFill>
                <a:latin typeface="Times New Roman"/>
                <a:cs typeface="Times New Roman"/>
              </a:rPr>
              <a:t>đối</a:t>
            </a:r>
            <a:r>
              <a:rPr sz="2200" spc="-35" dirty="0">
                <a:solidFill>
                  <a:srgbClr val="03499E"/>
                </a:solidFill>
                <a:latin typeface="Times New Roman"/>
                <a:cs typeface="Times New Roman"/>
              </a:rPr>
              <a:t> </a:t>
            </a:r>
            <a:r>
              <a:rPr sz="2200" dirty="0">
                <a:solidFill>
                  <a:srgbClr val="03499E"/>
                </a:solidFill>
                <a:latin typeface="Times New Roman"/>
                <a:cs typeface="Times New Roman"/>
              </a:rPr>
              <a:t>với</a:t>
            </a:r>
            <a:r>
              <a:rPr sz="2200" spc="-30" dirty="0">
                <a:solidFill>
                  <a:srgbClr val="03499E"/>
                </a:solidFill>
                <a:latin typeface="Times New Roman"/>
                <a:cs typeface="Times New Roman"/>
              </a:rPr>
              <a:t> </a:t>
            </a:r>
            <a:r>
              <a:rPr sz="2200" dirty="0">
                <a:solidFill>
                  <a:srgbClr val="03499E"/>
                </a:solidFill>
                <a:latin typeface="Times New Roman"/>
                <a:cs typeface="Times New Roman"/>
              </a:rPr>
              <a:t>gói</a:t>
            </a:r>
            <a:r>
              <a:rPr sz="2200" spc="-30" dirty="0">
                <a:solidFill>
                  <a:srgbClr val="03499E"/>
                </a:solidFill>
                <a:latin typeface="Times New Roman"/>
                <a:cs typeface="Times New Roman"/>
              </a:rPr>
              <a:t> </a:t>
            </a:r>
            <a:r>
              <a:rPr sz="2200" spc="-20" dirty="0">
                <a:solidFill>
                  <a:srgbClr val="03499E"/>
                </a:solidFill>
                <a:latin typeface="Times New Roman"/>
                <a:cs typeface="Times New Roman"/>
              </a:rPr>
              <a:t>thầu</a:t>
            </a:r>
            <a:endParaRPr sz="2200">
              <a:latin typeface="Times New Roman"/>
              <a:cs typeface="Times New Roman"/>
            </a:endParaRPr>
          </a:p>
          <a:p>
            <a:pPr marL="1270" algn="ctr">
              <a:lnSpc>
                <a:spcPts val="2460"/>
              </a:lnSpc>
            </a:pPr>
            <a:r>
              <a:rPr sz="2200" b="1" i="1" dirty="0">
                <a:solidFill>
                  <a:srgbClr val="03499E"/>
                </a:solidFill>
                <a:latin typeface="Times New Roman"/>
                <a:cs typeface="Times New Roman"/>
              </a:rPr>
              <a:t>trên</a:t>
            </a:r>
            <a:r>
              <a:rPr sz="2200" b="1" i="1" spc="-50" dirty="0">
                <a:solidFill>
                  <a:srgbClr val="03499E"/>
                </a:solidFill>
                <a:latin typeface="Times New Roman"/>
                <a:cs typeface="Times New Roman"/>
              </a:rPr>
              <a:t> </a:t>
            </a:r>
            <a:r>
              <a:rPr sz="2200" b="1" i="1" dirty="0">
                <a:solidFill>
                  <a:srgbClr val="03499E"/>
                </a:solidFill>
                <a:latin typeface="Times New Roman"/>
                <a:cs typeface="Times New Roman"/>
              </a:rPr>
              <a:t>200</a:t>
            </a:r>
            <a:r>
              <a:rPr sz="2200" b="1" i="1" spc="-50" dirty="0">
                <a:solidFill>
                  <a:srgbClr val="03499E"/>
                </a:solidFill>
                <a:latin typeface="Times New Roman"/>
                <a:cs typeface="Times New Roman"/>
              </a:rPr>
              <a:t> </a:t>
            </a:r>
            <a:r>
              <a:rPr sz="2200" b="1" i="1" dirty="0">
                <a:solidFill>
                  <a:srgbClr val="03499E"/>
                </a:solidFill>
                <a:latin typeface="Times New Roman"/>
                <a:cs typeface="Times New Roman"/>
              </a:rPr>
              <a:t>triệu</a:t>
            </a:r>
            <a:r>
              <a:rPr sz="2200" b="1" i="1" spc="-35" dirty="0">
                <a:solidFill>
                  <a:srgbClr val="03499E"/>
                </a:solidFill>
                <a:latin typeface="Times New Roman"/>
                <a:cs typeface="Times New Roman"/>
              </a:rPr>
              <a:t> </a:t>
            </a:r>
            <a:r>
              <a:rPr sz="2200" b="1" i="1" spc="-20" dirty="0">
                <a:solidFill>
                  <a:srgbClr val="03499E"/>
                </a:solidFill>
                <a:latin typeface="Times New Roman"/>
                <a:cs typeface="Times New Roman"/>
              </a:rPr>
              <a:t>đồng</a:t>
            </a:r>
            <a:endParaRPr sz="2200">
              <a:latin typeface="Times New Roman"/>
              <a:cs typeface="Times New Roman"/>
            </a:endParaRPr>
          </a:p>
        </p:txBody>
      </p:sp>
      <p:grpSp>
        <p:nvGrpSpPr>
          <p:cNvPr id="16" name="object 16"/>
          <p:cNvGrpSpPr/>
          <p:nvPr/>
        </p:nvGrpSpPr>
        <p:grpSpPr>
          <a:xfrm>
            <a:off x="1931289" y="2003564"/>
            <a:ext cx="2920365" cy="736600"/>
            <a:chOff x="1931289" y="2003564"/>
            <a:chExt cx="2920365" cy="736600"/>
          </a:xfrm>
        </p:grpSpPr>
        <p:sp>
          <p:nvSpPr>
            <p:cNvPr id="17" name="object 17"/>
            <p:cNvSpPr/>
            <p:nvPr/>
          </p:nvSpPr>
          <p:spPr>
            <a:xfrm>
              <a:off x="1943989" y="2016264"/>
              <a:ext cx="2894965" cy="711200"/>
            </a:xfrm>
            <a:custGeom>
              <a:avLst/>
              <a:gdLst/>
              <a:ahLst/>
              <a:cxnLst/>
              <a:rect l="l" t="t" r="r" b="b"/>
              <a:pathLst>
                <a:path w="2894965" h="711200">
                  <a:moveTo>
                    <a:pt x="2894584" y="0"/>
                  </a:moveTo>
                  <a:lnTo>
                    <a:pt x="0" y="0"/>
                  </a:lnTo>
                  <a:lnTo>
                    <a:pt x="0" y="711187"/>
                  </a:lnTo>
                  <a:lnTo>
                    <a:pt x="2894584" y="711187"/>
                  </a:lnTo>
                  <a:lnTo>
                    <a:pt x="2894584" y="0"/>
                  </a:lnTo>
                  <a:close/>
                </a:path>
              </a:pathLst>
            </a:custGeom>
            <a:solidFill>
              <a:srgbClr val="E9E1D5"/>
            </a:solidFill>
          </p:spPr>
          <p:txBody>
            <a:bodyPr wrap="square" lIns="0" tIns="0" rIns="0" bIns="0" rtlCol="0"/>
            <a:lstStyle/>
            <a:p>
              <a:endParaRPr/>
            </a:p>
          </p:txBody>
        </p:sp>
        <p:sp>
          <p:nvSpPr>
            <p:cNvPr id="18" name="object 18"/>
            <p:cNvSpPr/>
            <p:nvPr/>
          </p:nvSpPr>
          <p:spPr>
            <a:xfrm>
              <a:off x="1943989" y="2016264"/>
              <a:ext cx="2894965" cy="711200"/>
            </a:xfrm>
            <a:custGeom>
              <a:avLst/>
              <a:gdLst/>
              <a:ahLst/>
              <a:cxnLst/>
              <a:rect l="l" t="t" r="r" b="b"/>
              <a:pathLst>
                <a:path w="2894965" h="711200">
                  <a:moveTo>
                    <a:pt x="0" y="711187"/>
                  </a:moveTo>
                  <a:lnTo>
                    <a:pt x="2894584" y="711187"/>
                  </a:lnTo>
                  <a:lnTo>
                    <a:pt x="2894584" y="0"/>
                  </a:lnTo>
                  <a:lnTo>
                    <a:pt x="0" y="0"/>
                  </a:lnTo>
                  <a:lnTo>
                    <a:pt x="0" y="711187"/>
                  </a:lnTo>
                  <a:close/>
                </a:path>
              </a:pathLst>
            </a:custGeom>
            <a:ln w="25400">
              <a:solidFill>
                <a:srgbClr val="24548F"/>
              </a:solidFill>
            </a:ln>
          </p:spPr>
          <p:txBody>
            <a:bodyPr wrap="square" lIns="0" tIns="0" rIns="0" bIns="0" rtlCol="0"/>
            <a:lstStyle/>
            <a:p>
              <a:endParaRPr/>
            </a:p>
          </p:txBody>
        </p:sp>
      </p:grpSp>
      <p:sp>
        <p:nvSpPr>
          <p:cNvPr id="19" name="object 19"/>
          <p:cNvSpPr txBox="1"/>
          <p:nvPr/>
        </p:nvSpPr>
        <p:spPr>
          <a:xfrm>
            <a:off x="2283967" y="2020316"/>
            <a:ext cx="2212340" cy="650240"/>
          </a:xfrm>
          <a:prstGeom prst="rect">
            <a:avLst/>
          </a:prstGeom>
        </p:spPr>
        <p:txBody>
          <a:bodyPr vert="horz" wrap="square" lIns="0" tIns="59690" rIns="0" bIns="0" rtlCol="0">
            <a:spAutoFit/>
          </a:bodyPr>
          <a:lstStyle/>
          <a:p>
            <a:pPr marL="382905" marR="5080" indent="-370840">
              <a:lnSpc>
                <a:spcPts val="2280"/>
              </a:lnSpc>
              <a:spcBef>
                <a:spcPts val="470"/>
              </a:spcBef>
            </a:pPr>
            <a:r>
              <a:rPr sz="2200" b="1" dirty="0">
                <a:solidFill>
                  <a:srgbClr val="03499E"/>
                </a:solidFill>
                <a:latin typeface="Times New Roman"/>
                <a:cs typeface="Times New Roman"/>
              </a:rPr>
              <a:t>1.</a:t>
            </a:r>
            <a:r>
              <a:rPr sz="2200" b="1" spc="-35" dirty="0">
                <a:solidFill>
                  <a:srgbClr val="03499E"/>
                </a:solidFill>
                <a:latin typeface="Times New Roman"/>
                <a:cs typeface="Times New Roman"/>
              </a:rPr>
              <a:t> </a:t>
            </a:r>
            <a:r>
              <a:rPr sz="2200" dirty="0">
                <a:solidFill>
                  <a:srgbClr val="03499E"/>
                </a:solidFill>
                <a:latin typeface="Times New Roman"/>
                <a:cs typeface="Times New Roman"/>
              </a:rPr>
              <a:t>Lập,</a:t>
            </a:r>
            <a:r>
              <a:rPr sz="2200" spc="-25" dirty="0">
                <a:solidFill>
                  <a:srgbClr val="03499E"/>
                </a:solidFill>
                <a:latin typeface="Times New Roman"/>
                <a:cs typeface="Times New Roman"/>
              </a:rPr>
              <a:t> </a:t>
            </a:r>
            <a:r>
              <a:rPr sz="2200" dirty="0">
                <a:solidFill>
                  <a:srgbClr val="03499E"/>
                </a:solidFill>
                <a:latin typeface="Times New Roman"/>
                <a:cs typeface="Times New Roman"/>
              </a:rPr>
              <a:t>trình</a:t>
            </a:r>
            <a:r>
              <a:rPr sz="2200" spc="-35" dirty="0">
                <a:solidFill>
                  <a:srgbClr val="03499E"/>
                </a:solidFill>
                <a:latin typeface="Times New Roman"/>
                <a:cs typeface="Times New Roman"/>
              </a:rPr>
              <a:t> </a:t>
            </a:r>
            <a:r>
              <a:rPr sz="2200" dirty="0">
                <a:solidFill>
                  <a:srgbClr val="03499E"/>
                </a:solidFill>
                <a:latin typeface="Times New Roman"/>
                <a:cs typeface="Times New Roman"/>
              </a:rPr>
              <a:t>và</a:t>
            </a:r>
            <a:r>
              <a:rPr sz="2200" spc="-35" dirty="0">
                <a:solidFill>
                  <a:srgbClr val="03499E"/>
                </a:solidFill>
                <a:latin typeface="Times New Roman"/>
                <a:cs typeface="Times New Roman"/>
              </a:rPr>
              <a:t> </a:t>
            </a:r>
            <a:r>
              <a:rPr sz="2200" spc="-25" dirty="0">
                <a:solidFill>
                  <a:srgbClr val="03499E"/>
                </a:solidFill>
                <a:latin typeface="Times New Roman"/>
                <a:cs typeface="Times New Roman"/>
              </a:rPr>
              <a:t>phê </a:t>
            </a:r>
            <a:r>
              <a:rPr sz="2200" dirty="0">
                <a:solidFill>
                  <a:srgbClr val="03499E"/>
                </a:solidFill>
                <a:latin typeface="Times New Roman"/>
                <a:cs typeface="Times New Roman"/>
              </a:rPr>
              <a:t>duyệt</a:t>
            </a:r>
            <a:r>
              <a:rPr sz="2200" spc="-55" dirty="0">
                <a:solidFill>
                  <a:srgbClr val="03499E"/>
                </a:solidFill>
                <a:latin typeface="Times New Roman"/>
                <a:cs typeface="Times New Roman"/>
              </a:rPr>
              <a:t> </a:t>
            </a:r>
            <a:r>
              <a:rPr sz="2200" spc="-20" dirty="0">
                <a:solidFill>
                  <a:srgbClr val="03499E"/>
                </a:solidFill>
                <a:latin typeface="Times New Roman"/>
                <a:cs typeface="Times New Roman"/>
              </a:rPr>
              <a:t>ĐKTC</a:t>
            </a:r>
            <a:endParaRPr sz="2200">
              <a:latin typeface="Times New Roman"/>
              <a:cs typeface="Times New Roman"/>
            </a:endParaRPr>
          </a:p>
        </p:txBody>
      </p:sp>
      <p:grpSp>
        <p:nvGrpSpPr>
          <p:cNvPr id="20" name="object 20"/>
          <p:cNvGrpSpPr/>
          <p:nvPr/>
        </p:nvGrpSpPr>
        <p:grpSpPr>
          <a:xfrm>
            <a:off x="5338698" y="1254125"/>
            <a:ext cx="5988685" cy="1514475"/>
            <a:chOff x="5338698" y="1254125"/>
            <a:chExt cx="5988685" cy="1514475"/>
          </a:xfrm>
        </p:grpSpPr>
        <p:sp>
          <p:nvSpPr>
            <p:cNvPr id="21" name="object 21"/>
            <p:cNvSpPr/>
            <p:nvPr/>
          </p:nvSpPr>
          <p:spPr>
            <a:xfrm>
              <a:off x="5351398" y="1266825"/>
              <a:ext cx="5963285" cy="1489075"/>
            </a:xfrm>
            <a:custGeom>
              <a:avLst/>
              <a:gdLst/>
              <a:ahLst/>
              <a:cxnLst/>
              <a:rect l="l" t="t" r="r" b="b"/>
              <a:pathLst>
                <a:path w="5963284" h="1489075">
                  <a:moveTo>
                    <a:pt x="5963031" y="0"/>
                  </a:moveTo>
                  <a:lnTo>
                    <a:pt x="0" y="0"/>
                  </a:lnTo>
                  <a:lnTo>
                    <a:pt x="0" y="1488566"/>
                  </a:lnTo>
                  <a:lnTo>
                    <a:pt x="5963031" y="1488566"/>
                  </a:lnTo>
                  <a:lnTo>
                    <a:pt x="5963031" y="0"/>
                  </a:lnTo>
                  <a:close/>
                </a:path>
              </a:pathLst>
            </a:custGeom>
            <a:solidFill>
              <a:srgbClr val="E9E1D5"/>
            </a:solidFill>
          </p:spPr>
          <p:txBody>
            <a:bodyPr wrap="square" lIns="0" tIns="0" rIns="0" bIns="0" rtlCol="0"/>
            <a:lstStyle/>
            <a:p>
              <a:endParaRPr/>
            </a:p>
          </p:txBody>
        </p:sp>
        <p:sp>
          <p:nvSpPr>
            <p:cNvPr id="22" name="object 22"/>
            <p:cNvSpPr/>
            <p:nvPr/>
          </p:nvSpPr>
          <p:spPr>
            <a:xfrm>
              <a:off x="5351398" y="1266825"/>
              <a:ext cx="5963285" cy="1489075"/>
            </a:xfrm>
            <a:custGeom>
              <a:avLst/>
              <a:gdLst/>
              <a:ahLst/>
              <a:cxnLst/>
              <a:rect l="l" t="t" r="r" b="b"/>
              <a:pathLst>
                <a:path w="5963284" h="1489075">
                  <a:moveTo>
                    <a:pt x="0" y="1488566"/>
                  </a:moveTo>
                  <a:lnTo>
                    <a:pt x="5963031" y="1488566"/>
                  </a:lnTo>
                  <a:lnTo>
                    <a:pt x="5963031" y="0"/>
                  </a:lnTo>
                  <a:lnTo>
                    <a:pt x="0" y="0"/>
                  </a:lnTo>
                  <a:lnTo>
                    <a:pt x="0" y="1488566"/>
                  </a:lnTo>
                  <a:close/>
                </a:path>
              </a:pathLst>
            </a:custGeom>
            <a:ln w="25400">
              <a:solidFill>
                <a:srgbClr val="24548F"/>
              </a:solidFill>
            </a:ln>
          </p:spPr>
          <p:txBody>
            <a:bodyPr wrap="square" lIns="0" tIns="0" rIns="0" bIns="0" rtlCol="0"/>
            <a:lstStyle/>
            <a:p>
              <a:endParaRPr/>
            </a:p>
          </p:txBody>
        </p:sp>
      </p:grpSp>
      <p:sp>
        <p:nvSpPr>
          <p:cNvPr id="23" name="object 23"/>
          <p:cNvSpPr txBox="1"/>
          <p:nvPr/>
        </p:nvSpPr>
        <p:spPr>
          <a:xfrm>
            <a:off x="5412740" y="1225423"/>
            <a:ext cx="5836285" cy="1517650"/>
          </a:xfrm>
          <a:prstGeom prst="rect">
            <a:avLst/>
          </a:prstGeom>
        </p:spPr>
        <p:txBody>
          <a:bodyPr vert="horz" wrap="square" lIns="0" tIns="57785" rIns="0" bIns="0" rtlCol="0">
            <a:spAutoFit/>
          </a:bodyPr>
          <a:lstStyle/>
          <a:p>
            <a:pPr marL="12700" marR="5080" indent="635" algn="ctr">
              <a:lnSpc>
                <a:spcPct val="86300"/>
              </a:lnSpc>
              <a:spcBef>
                <a:spcPts val="455"/>
              </a:spcBef>
              <a:tabLst>
                <a:tab pos="632460" algn="l"/>
              </a:tabLst>
            </a:pPr>
            <a:r>
              <a:rPr sz="2200" dirty="0">
                <a:solidFill>
                  <a:srgbClr val="03499E"/>
                </a:solidFill>
                <a:latin typeface="Times New Roman"/>
                <a:cs typeface="Times New Roman"/>
              </a:rPr>
              <a:t>ĐKTC:</a:t>
            </a:r>
            <a:r>
              <a:rPr sz="2200" spc="-35" dirty="0">
                <a:solidFill>
                  <a:srgbClr val="03499E"/>
                </a:solidFill>
                <a:latin typeface="Times New Roman"/>
                <a:cs typeface="Times New Roman"/>
              </a:rPr>
              <a:t> </a:t>
            </a:r>
            <a:r>
              <a:rPr sz="2200" dirty="0">
                <a:solidFill>
                  <a:srgbClr val="03499E"/>
                </a:solidFill>
                <a:latin typeface="Times New Roman"/>
                <a:cs typeface="Times New Roman"/>
              </a:rPr>
              <a:t>tóm</a:t>
            </a:r>
            <a:r>
              <a:rPr sz="2200" spc="-45" dirty="0">
                <a:solidFill>
                  <a:srgbClr val="03499E"/>
                </a:solidFill>
                <a:latin typeface="Times New Roman"/>
                <a:cs typeface="Times New Roman"/>
              </a:rPr>
              <a:t> </a:t>
            </a:r>
            <a:r>
              <a:rPr sz="2200" dirty="0">
                <a:solidFill>
                  <a:srgbClr val="03499E"/>
                </a:solidFill>
                <a:latin typeface="Times New Roman"/>
                <a:cs typeface="Times New Roman"/>
              </a:rPr>
              <a:t>tắt</a:t>
            </a:r>
            <a:r>
              <a:rPr sz="2200" spc="-45" dirty="0">
                <a:solidFill>
                  <a:srgbClr val="03499E"/>
                </a:solidFill>
                <a:latin typeface="Times New Roman"/>
                <a:cs typeface="Times New Roman"/>
              </a:rPr>
              <a:t> </a:t>
            </a:r>
            <a:r>
              <a:rPr sz="2200" dirty="0">
                <a:solidFill>
                  <a:srgbClr val="03499E"/>
                </a:solidFill>
                <a:latin typeface="Times New Roman"/>
                <a:cs typeface="Times New Roman"/>
              </a:rPr>
              <a:t>DA,</a:t>
            </a:r>
            <a:r>
              <a:rPr sz="2200" spc="-50" dirty="0">
                <a:solidFill>
                  <a:srgbClr val="03499E"/>
                </a:solidFill>
                <a:latin typeface="Times New Roman"/>
                <a:cs typeface="Times New Roman"/>
              </a:rPr>
              <a:t> </a:t>
            </a:r>
            <a:r>
              <a:rPr sz="2200" dirty="0">
                <a:solidFill>
                  <a:srgbClr val="03499E"/>
                </a:solidFill>
                <a:latin typeface="Times New Roman"/>
                <a:cs typeface="Times New Roman"/>
              </a:rPr>
              <a:t>DTSM;</a:t>
            </a:r>
            <a:r>
              <a:rPr sz="2200" spc="-30" dirty="0">
                <a:solidFill>
                  <a:srgbClr val="03499E"/>
                </a:solidFill>
                <a:latin typeface="Times New Roman"/>
                <a:cs typeface="Times New Roman"/>
              </a:rPr>
              <a:t> </a:t>
            </a:r>
            <a:r>
              <a:rPr sz="2200" dirty="0">
                <a:solidFill>
                  <a:srgbClr val="03499E"/>
                </a:solidFill>
                <a:latin typeface="Times New Roman"/>
                <a:cs typeface="Times New Roman"/>
              </a:rPr>
              <a:t>KL,</a:t>
            </a:r>
            <a:r>
              <a:rPr sz="2200" spc="-40" dirty="0">
                <a:solidFill>
                  <a:srgbClr val="03499E"/>
                </a:solidFill>
                <a:latin typeface="Times New Roman"/>
                <a:cs typeface="Times New Roman"/>
              </a:rPr>
              <a:t> </a:t>
            </a:r>
            <a:r>
              <a:rPr sz="2200" dirty="0">
                <a:solidFill>
                  <a:srgbClr val="03499E"/>
                </a:solidFill>
                <a:latin typeface="Times New Roman"/>
                <a:cs typeface="Times New Roman"/>
              </a:rPr>
              <a:t>CL,</a:t>
            </a:r>
            <a:r>
              <a:rPr sz="2200" spc="-45" dirty="0">
                <a:solidFill>
                  <a:srgbClr val="03499E"/>
                </a:solidFill>
                <a:latin typeface="Times New Roman"/>
                <a:cs typeface="Times New Roman"/>
              </a:rPr>
              <a:t> </a:t>
            </a:r>
            <a:r>
              <a:rPr sz="2200" dirty="0">
                <a:solidFill>
                  <a:srgbClr val="03499E"/>
                </a:solidFill>
                <a:latin typeface="Times New Roman"/>
                <a:cs typeface="Times New Roman"/>
              </a:rPr>
              <a:t>thời</a:t>
            </a:r>
            <a:r>
              <a:rPr sz="2200" spc="-45" dirty="0">
                <a:solidFill>
                  <a:srgbClr val="03499E"/>
                </a:solidFill>
                <a:latin typeface="Times New Roman"/>
                <a:cs typeface="Times New Roman"/>
              </a:rPr>
              <a:t> </a:t>
            </a:r>
            <a:r>
              <a:rPr sz="2200" dirty="0">
                <a:solidFill>
                  <a:srgbClr val="03499E"/>
                </a:solidFill>
                <a:latin typeface="Times New Roman"/>
                <a:cs typeface="Times New Roman"/>
              </a:rPr>
              <a:t>gian</a:t>
            </a:r>
            <a:r>
              <a:rPr sz="2200" spc="-45" dirty="0">
                <a:solidFill>
                  <a:srgbClr val="03499E"/>
                </a:solidFill>
                <a:latin typeface="Times New Roman"/>
                <a:cs typeface="Times New Roman"/>
              </a:rPr>
              <a:t> </a:t>
            </a:r>
            <a:r>
              <a:rPr sz="2200" spc="-20" dirty="0">
                <a:solidFill>
                  <a:srgbClr val="03499E"/>
                </a:solidFill>
                <a:latin typeface="Times New Roman"/>
                <a:cs typeface="Times New Roman"/>
              </a:rPr>
              <a:t>thực </a:t>
            </a:r>
            <a:r>
              <a:rPr sz="2200" dirty="0">
                <a:solidFill>
                  <a:srgbClr val="03499E"/>
                </a:solidFill>
                <a:latin typeface="Times New Roman"/>
                <a:cs typeface="Times New Roman"/>
              </a:rPr>
              <a:t>hiện</a:t>
            </a:r>
            <a:r>
              <a:rPr sz="2200" spc="-40" dirty="0">
                <a:solidFill>
                  <a:srgbClr val="03499E"/>
                </a:solidFill>
                <a:latin typeface="Times New Roman"/>
                <a:cs typeface="Times New Roman"/>
              </a:rPr>
              <a:t> </a:t>
            </a:r>
            <a:r>
              <a:rPr sz="2200" dirty="0">
                <a:solidFill>
                  <a:srgbClr val="03499E"/>
                </a:solidFill>
                <a:latin typeface="Times New Roman"/>
                <a:cs typeface="Times New Roman"/>
              </a:rPr>
              <a:t>công</a:t>
            </a:r>
            <a:r>
              <a:rPr sz="2200" spc="-30" dirty="0">
                <a:solidFill>
                  <a:srgbClr val="03499E"/>
                </a:solidFill>
                <a:latin typeface="Times New Roman"/>
                <a:cs typeface="Times New Roman"/>
              </a:rPr>
              <a:t> </a:t>
            </a:r>
            <a:r>
              <a:rPr sz="2200" dirty="0">
                <a:solidFill>
                  <a:srgbClr val="03499E"/>
                </a:solidFill>
                <a:latin typeface="Times New Roman"/>
                <a:cs typeface="Times New Roman"/>
              </a:rPr>
              <a:t>việc;</a:t>
            </a:r>
            <a:r>
              <a:rPr sz="2200" spc="-25" dirty="0">
                <a:solidFill>
                  <a:srgbClr val="03499E"/>
                </a:solidFill>
                <a:latin typeface="Times New Roman"/>
                <a:cs typeface="Times New Roman"/>
              </a:rPr>
              <a:t> </a:t>
            </a:r>
            <a:r>
              <a:rPr sz="2200" dirty="0">
                <a:solidFill>
                  <a:srgbClr val="03499E"/>
                </a:solidFill>
                <a:latin typeface="Times New Roman"/>
                <a:cs typeface="Times New Roman"/>
              </a:rPr>
              <a:t>năng</a:t>
            </a:r>
            <a:r>
              <a:rPr sz="2200" spc="-35" dirty="0">
                <a:solidFill>
                  <a:srgbClr val="03499E"/>
                </a:solidFill>
                <a:latin typeface="Times New Roman"/>
                <a:cs typeface="Times New Roman"/>
              </a:rPr>
              <a:t> </a:t>
            </a:r>
            <a:r>
              <a:rPr sz="2200" dirty="0">
                <a:solidFill>
                  <a:srgbClr val="03499E"/>
                </a:solidFill>
                <a:latin typeface="Times New Roman"/>
                <a:cs typeface="Times New Roman"/>
              </a:rPr>
              <a:t>lực,</a:t>
            </a:r>
            <a:r>
              <a:rPr sz="2200" spc="-35" dirty="0">
                <a:solidFill>
                  <a:srgbClr val="03499E"/>
                </a:solidFill>
                <a:latin typeface="Times New Roman"/>
                <a:cs typeface="Times New Roman"/>
              </a:rPr>
              <a:t> </a:t>
            </a:r>
            <a:r>
              <a:rPr sz="2200" dirty="0">
                <a:solidFill>
                  <a:srgbClr val="03499E"/>
                </a:solidFill>
                <a:latin typeface="Times New Roman"/>
                <a:cs typeface="Times New Roman"/>
              </a:rPr>
              <a:t>trình</a:t>
            </a:r>
            <a:r>
              <a:rPr sz="2200" spc="-35" dirty="0">
                <a:solidFill>
                  <a:srgbClr val="03499E"/>
                </a:solidFill>
                <a:latin typeface="Times New Roman"/>
                <a:cs typeface="Times New Roman"/>
              </a:rPr>
              <a:t> </a:t>
            </a:r>
            <a:r>
              <a:rPr sz="2200" dirty="0">
                <a:solidFill>
                  <a:srgbClr val="03499E"/>
                </a:solidFill>
                <a:latin typeface="Times New Roman"/>
                <a:cs typeface="Times New Roman"/>
              </a:rPr>
              <a:t>độ</a:t>
            </a:r>
            <a:r>
              <a:rPr sz="2200" spc="-35" dirty="0">
                <a:solidFill>
                  <a:srgbClr val="03499E"/>
                </a:solidFill>
                <a:latin typeface="Times New Roman"/>
                <a:cs typeface="Times New Roman"/>
              </a:rPr>
              <a:t> </a:t>
            </a:r>
            <a:r>
              <a:rPr sz="2200" dirty="0">
                <a:solidFill>
                  <a:srgbClr val="03499E"/>
                </a:solidFill>
                <a:latin typeface="Times New Roman"/>
                <a:cs typeface="Times New Roman"/>
              </a:rPr>
              <a:t>của</a:t>
            </a:r>
            <a:r>
              <a:rPr sz="2200" spc="-35" dirty="0">
                <a:solidFill>
                  <a:srgbClr val="03499E"/>
                </a:solidFill>
                <a:latin typeface="Times New Roman"/>
                <a:cs typeface="Times New Roman"/>
              </a:rPr>
              <a:t> </a:t>
            </a:r>
            <a:r>
              <a:rPr sz="2200" dirty="0">
                <a:solidFill>
                  <a:srgbClr val="03499E"/>
                </a:solidFill>
                <a:latin typeface="Times New Roman"/>
                <a:cs typeface="Times New Roman"/>
              </a:rPr>
              <a:t>chuyên</a:t>
            </a:r>
            <a:r>
              <a:rPr sz="2200" spc="-65" dirty="0">
                <a:solidFill>
                  <a:srgbClr val="03499E"/>
                </a:solidFill>
                <a:latin typeface="Times New Roman"/>
                <a:cs typeface="Times New Roman"/>
              </a:rPr>
              <a:t> </a:t>
            </a:r>
            <a:r>
              <a:rPr sz="2200" dirty="0">
                <a:solidFill>
                  <a:srgbClr val="03499E"/>
                </a:solidFill>
                <a:latin typeface="Times New Roman"/>
                <a:cs typeface="Times New Roman"/>
              </a:rPr>
              <a:t>gia</a:t>
            </a:r>
            <a:r>
              <a:rPr sz="2200" spc="-35" dirty="0">
                <a:solidFill>
                  <a:srgbClr val="03499E"/>
                </a:solidFill>
                <a:latin typeface="Times New Roman"/>
                <a:cs typeface="Times New Roman"/>
              </a:rPr>
              <a:t> </a:t>
            </a:r>
            <a:r>
              <a:rPr sz="2200" spc="-25" dirty="0">
                <a:solidFill>
                  <a:srgbClr val="03499E"/>
                </a:solidFill>
                <a:latin typeface="Times New Roman"/>
                <a:cs typeface="Times New Roman"/>
              </a:rPr>
              <a:t>tư </a:t>
            </a:r>
            <a:r>
              <a:rPr sz="2200" spc="-20" dirty="0">
                <a:solidFill>
                  <a:srgbClr val="03499E"/>
                </a:solidFill>
                <a:latin typeface="Times New Roman"/>
                <a:cs typeface="Times New Roman"/>
              </a:rPr>
              <a:t>vấn;</a:t>
            </a:r>
            <a:r>
              <a:rPr sz="2200" dirty="0">
                <a:solidFill>
                  <a:srgbClr val="03499E"/>
                </a:solidFill>
                <a:latin typeface="Times New Roman"/>
                <a:cs typeface="Times New Roman"/>
              </a:rPr>
              <a:t>	điều</a:t>
            </a:r>
            <a:r>
              <a:rPr sz="2200" spc="-40" dirty="0">
                <a:solidFill>
                  <a:srgbClr val="03499E"/>
                </a:solidFill>
                <a:latin typeface="Times New Roman"/>
                <a:cs typeface="Times New Roman"/>
              </a:rPr>
              <a:t> </a:t>
            </a:r>
            <a:r>
              <a:rPr sz="2200" dirty="0">
                <a:solidFill>
                  <a:srgbClr val="03499E"/>
                </a:solidFill>
                <a:latin typeface="Times New Roman"/>
                <a:cs typeface="Times New Roman"/>
              </a:rPr>
              <a:t>kiện</a:t>
            </a:r>
            <a:r>
              <a:rPr sz="2200" spc="-35" dirty="0">
                <a:solidFill>
                  <a:srgbClr val="03499E"/>
                </a:solidFill>
                <a:latin typeface="Times New Roman"/>
                <a:cs typeface="Times New Roman"/>
              </a:rPr>
              <a:t> </a:t>
            </a:r>
            <a:r>
              <a:rPr sz="2200" dirty="0">
                <a:solidFill>
                  <a:srgbClr val="03499E"/>
                </a:solidFill>
                <a:latin typeface="Times New Roman"/>
                <a:cs typeface="Times New Roman"/>
              </a:rPr>
              <a:t>và</a:t>
            </a:r>
            <a:r>
              <a:rPr sz="2200" spc="-40" dirty="0">
                <a:solidFill>
                  <a:srgbClr val="03499E"/>
                </a:solidFill>
                <a:latin typeface="Times New Roman"/>
                <a:cs typeface="Times New Roman"/>
              </a:rPr>
              <a:t> </a:t>
            </a:r>
            <a:r>
              <a:rPr sz="2200" dirty="0">
                <a:solidFill>
                  <a:srgbClr val="03499E"/>
                </a:solidFill>
                <a:latin typeface="Times New Roman"/>
                <a:cs typeface="Times New Roman"/>
              </a:rPr>
              <a:t>địa</a:t>
            </a:r>
            <a:r>
              <a:rPr sz="2200" spc="-35" dirty="0">
                <a:solidFill>
                  <a:srgbClr val="03499E"/>
                </a:solidFill>
                <a:latin typeface="Times New Roman"/>
                <a:cs typeface="Times New Roman"/>
              </a:rPr>
              <a:t> </a:t>
            </a:r>
            <a:r>
              <a:rPr sz="2200" dirty="0">
                <a:solidFill>
                  <a:srgbClr val="03499E"/>
                </a:solidFill>
                <a:latin typeface="Times New Roman"/>
                <a:cs typeface="Times New Roman"/>
              </a:rPr>
              <a:t>điểm</a:t>
            </a:r>
            <a:r>
              <a:rPr sz="2200" spc="-35" dirty="0">
                <a:solidFill>
                  <a:srgbClr val="03499E"/>
                </a:solidFill>
                <a:latin typeface="Times New Roman"/>
                <a:cs typeface="Times New Roman"/>
              </a:rPr>
              <a:t> </a:t>
            </a:r>
            <a:r>
              <a:rPr sz="2200" dirty="0">
                <a:solidFill>
                  <a:srgbClr val="03499E"/>
                </a:solidFill>
                <a:latin typeface="Times New Roman"/>
                <a:cs typeface="Times New Roman"/>
              </a:rPr>
              <a:t>thực</a:t>
            </a:r>
            <a:r>
              <a:rPr sz="2200" spc="-40" dirty="0">
                <a:solidFill>
                  <a:srgbClr val="03499E"/>
                </a:solidFill>
                <a:latin typeface="Times New Roman"/>
                <a:cs typeface="Times New Roman"/>
              </a:rPr>
              <a:t> </a:t>
            </a:r>
            <a:r>
              <a:rPr sz="2200" dirty="0">
                <a:solidFill>
                  <a:srgbClr val="03499E"/>
                </a:solidFill>
                <a:latin typeface="Times New Roman"/>
                <a:cs typeface="Times New Roman"/>
              </a:rPr>
              <a:t>hiện</a:t>
            </a:r>
            <a:r>
              <a:rPr sz="2200" spc="-25" dirty="0">
                <a:solidFill>
                  <a:srgbClr val="03499E"/>
                </a:solidFill>
                <a:latin typeface="Times New Roman"/>
                <a:cs typeface="Times New Roman"/>
              </a:rPr>
              <a:t> </a:t>
            </a:r>
            <a:r>
              <a:rPr sz="2200" dirty="0">
                <a:solidFill>
                  <a:srgbClr val="03499E"/>
                </a:solidFill>
                <a:latin typeface="Times New Roman"/>
                <a:cs typeface="Times New Roman"/>
              </a:rPr>
              <a:t>hợp</a:t>
            </a:r>
            <a:r>
              <a:rPr sz="2200" spc="-40" dirty="0">
                <a:solidFill>
                  <a:srgbClr val="03499E"/>
                </a:solidFill>
                <a:latin typeface="Times New Roman"/>
                <a:cs typeface="Times New Roman"/>
              </a:rPr>
              <a:t> </a:t>
            </a:r>
            <a:r>
              <a:rPr sz="2200" dirty="0">
                <a:solidFill>
                  <a:srgbClr val="03499E"/>
                </a:solidFill>
                <a:latin typeface="Times New Roman"/>
                <a:cs typeface="Times New Roman"/>
              </a:rPr>
              <a:t>đồng;</a:t>
            </a:r>
            <a:r>
              <a:rPr sz="2200" spc="-55" dirty="0">
                <a:solidFill>
                  <a:srgbClr val="03499E"/>
                </a:solidFill>
                <a:latin typeface="Times New Roman"/>
                <a:cs typeface="Times New Roman"/>
              </a:rPr>
              <a:t> </a:t>
            </a:r>
            <a:r>
              <a:rPr sz="2200" spc="-25" dirty="0">
                <a:solidFill>
                  <a:srgbClr val="03499E"/>
                </a:solidFill>
                <a:latin typeface="Times New Roman"/>
                <a:cs typeface="Times New Roman"/>
              </a:rPr>
              <a:t>Giá </a:t>
            </a:r>
            <a:r>
              <a:rPr sz="2200" dirty="0">
                <a:solidFill>
                  <a:srgbClr val="03499E"/>
                </a:solidFill>
                <a:latin typeface="Times New Roman"/>
                <a:cs typeface="Times New Roman"/>
              </a:rPr>
              <a:t>gói</a:t>
            </a:r>
            <a:r>
              <a:rPr sz="2200" spc="-45" dirty="0">
                <a:solidFill>
                  <a:srgbClr val="03499E"/>
                </a:solidFill>
                <a:latin typeface="Times New Roman"/>
                <a:cs typeface="Times New Roman"/>
              </a:rPr>
              <a:t> </a:t>
            </a:r>
            <a:r>
              <a:rPr sz="2200" dirty="0">
                <a:solidFill>
                  <a:srgbClr val="03499E"/>
                </a:solidFill>
                <a:latin typeface="Times New Roman"/>
                <a:cs typeface="Times New Roman"/>
              </a:rPr>
              <a:t>thầu</a:t>
            </a:r>
            <a:r>
              <a:rPr sz="2200" spc="-40" dirty="0">
                <a:solidFill>
                  <a:srgbClr val="03499E"/>
                </a:solidFill>
                <a:latin typeface="Times New Roman"/>
                <a:cs typeface="Times New Roman"/>
              </a:rPr>
              <a:t> </a:t>
            </a:r>
            <a:r>
              <a:rPr sz="2200" dirty="0">
                <a:solidFill>
                  <a:srgbClr val="03499E"/>
                </a:solidFill>
                <a:latin typeface="Times New Roman"/>
                <a:cs typeface="Times New Roman"/>
              </a:rPr>
              <a:t>theo</a:t>
            </a:r>
            <a:r>
              <a:rPr sz="2200" spc="-35" dirty="0">
                <a:solidFill>
                  <a:srgbClr val="03499E"/>
                </a:solidFill>
                <a:latin typeface="Times New Roman"/>
                <a:cs typeface="Times New Roman"/>
              </a:rPr>
              <a:t> </a:t>
            </a:r>
            <a:r>
              <a:rPr sz="2200" dirty="0">
                <a:solidFill>
                  <a:srgbClr val="03499E"/>
                </a:solidFill>
                <a:latin typeface="Times New Roman"/>
                <a:cs typeface="Times New Roman"/>
              </a:rPr>
              <a:t>phương</a:t>
            </a:r>
            <a:r>
              <a:rPr sz="2200" spc="-35" dirty="0">
                <a:solidFill>
                  <a:srgbClr val="03499E"/>
                </a:solidFill>
                <a:latin typeface="Times New Roman"/>
                <a:cs typeface="Times New Roman"/>
              </a:rPr>
              <a:t> </a:t>
            </a:r>
            <a:r>
              <a:rPr sz="2200" dirty="0">
                <a:solidFill>
                  <a:srgbClr val="03499E"/>
                </a:solidFill>
                <a:latin typeface="Times New Roman"/>
                <a:cs typeface="Times New Roman"/>
              </a:rPr>
              <a:t>pháp</a:t>
            </a:r>
            <a:r>
              <a:rPr sz="2200" spc="-35" dirty="0">
                <a:solidFill>
                  <a:srgbClr val="03499E"/>
                </a:solidFill>
                <a:latin typeface="Times New Roman"/>
                <a:cs typeface="Times New Roman"/>
              </a:rPr>
              <a:t> </a:t>
            </a:r>
            <a:r>
              <a:rPr sz="2200" dirty="0">
                <a:solidFill>
                  <a:srgbClr val="03499E"/>
                </a:solidFill>
                <a:latin typeface="Times New Roman"/>
                <a:cs typeface="Times New Roman"/>
              </a:rPr>
              <a:t>giá</a:t>
            </a:r>
            <a:r>
              <a:rPr sz="2200" spc="-40" dirty="0">
                <a:solidFill>
                  <a:srgbClr val="03499E"/>
                </a:solidFill>
                <a:latin typeface="Times New Roman"/>
                <a:cs typeface="Times New Roman"/>
              </a:rPr>
              <a:t> </a:t>
            </a:r>
            <a:r>
              <a:rPr sz="2200" dirty="0">
                <a:solidFill>
                  <a:srgbClr val="03499E"/>
                </a:solidFill>
                <a:latin typeface="Times New Roman"/>
                <a:cs typeface="Times New Roman"/>
              </a:rPr>
              <a:t>cố</a:t>
            </a:r>
            <a:r>
              <a:rPr sz="2200" spc="-30" dirty="0">
                <a:solidFill>
                  <a:srgbClr val="03499E"/>
                </a:solidFill>
                <a:latin typeface="Times New Roman"/>
                <a:cs typeface="Times New Roman"/>
              </a:rPr>
              <a:t> </a:t>
            </a:r>
            <a:r>
              <a:rPr sz="2200" dirty="0">
                <a:solidFill>
                  <a:srgbClr val="03499E"/>
                </a:solidFill>
                <a:latin typeface="Times New Roman"/>
                <a:cs typeface="Times New Roman"/>
              </a:rPr>
              <a:t>định</a:t>
            </a:r>
            <a:r>
              <a:rPr sz="2200" spc="-15" dirty="0">
                <a:solidFill>
                  <a:srgbClr val="03499E"/>
                </a:solidFill>
                <a:latin typeface="Times New Roman"/>
                <a:cs typeface="Times New Roman"/>
              </a:rPr>
              <a:t> </a:t>
            </a:r>
            <a:r>
              <a:rPr sz="2200" dirty="0">
                <a:solidFill>
                  <a:srgbClr val="03499E"/>
                </a:solidFill>
                <a:latin typeface="Wingdings"/>
                <a:cs typeface="Wingdings"/>
              </a:rPr>
              <a:t></a:t>
            </a:r>
            <a:r>
              <a:rPr sz="2200" spc="-25" dirty="0">
                <a:solidFill>
                  <a:srgbClr val="03499E"/>
                </a:solidFill>
                <a:latin typeface="Times New Roman"/>
                <a:cs typeface="Times New Roman"/>
              </a:rPr>
              <a:t> </a:t>
            </a:r>
            <a:r>
              <a:rPr sz="2200" dirty="0">
                <a:solidFill>
                  <a:srgbClr val="03499E"/>
                </a:solidFill>
                <a:latin typeface="Times New Roman"/>
                <a:cs typeface="Times New Roman"/>
              </a:rPr>
              <a:t>CĐT</a:t>
            </a:r>
            <a:r>
              <a:rPr sz="2200" spc="-35" dirty="0">
                <a:solidFill>
                  <a:srgbClr val="03499E"/>
                </a:solidFill>
                <a:latin typeface="Times New Roman"/>
                <a:cs typeface="Times New Roman"/>
              </a:rPr>
              <a:t> </a:t>
            </a:r>
            <a:r>
              <a:rPr sz="2200" spc="-25" dirty="0">
                <a:solidFill>
                  <a:srgbClr val="03499E"/>
                </a:solidFill>
                <a:latin typeface="Times New Roman"/>
                <a:cs typeface="Times New Roman"/>
              </a:rPr>
              <a:t>phê </a:t>
            </a:r>
            <a:r>
              <a:rPr sz="2200" dirty="0">
                <a:solidFill>
                  <a:srgbClr val="03499E"/>
                </a:solidFill>
                <a:latin typeface="Times New Roman"/>
                <a:cs typeface="Times New Roman"/>
              </a:rPr>
              <a:t>duyệt</a:t>
            </a:r>
            <a:r>
              <a:rPr sz="2200" spc="-55" dirty="0">
                <a:solidFill>
                  <a:srgbClr val="03499E"/>
                </a:solidFill>
                <a:latin typeface="Times New Roman"/>
                <a:cs typeface="Times New Roman"/>
              </a:rPr>
              <a:t> </a:t>
            </a:r>
            <a:r>
              <a:rPr sz="2200" spc="-20" dirty="0">
                <a:solidFill>
                  <a:srgbClr val="03499E"/>
                </a:solidFill>
                <a:latin typeface="Times New Roman"/>
                <a:cs typeface="Times New Roman"/>
              </a:rPr>
              <a:t>ĐKTC</a:t>
            </a:r>
            <a:endParaRPr sz="2200">
              <a:latin typeface="Times New Roman"/>
              <a:cs typeface="Times New Roman"/>
            </a:endParaRPr>
          </a:p>
        </p:txBody>
      </p:sp>
      <p:grpSp>
        <p:nvGrpSpPr>
          <p:cNvPr id="24" name="object 24"/>
          <p:cNvGrpSpPr/>
          <p:nvPr/>
        </p:nvGrpSpPr>
        <p:grpSpPr>
          <a:xfrm>
            <a:off x="1931289" y="4166234"/>
            <a:ext cx="2942590" cy="1499870"/>
            <a:chOff x="1931289" y="4166234"/>
            <a:chExt cx="2942590" cy="1499870"/>
          </a:xfrm>
        </p:grpSpPr>
        <p:sp>
          <p:nvSpPr>
            <p:cNvPr id="25" name="object 25"/>
            <p:cNvSpPr/>
            <p:nvPr/>
          </p:nvSpPr>
          <p:spPr>
            <a:xfrm>
              <a:off x="1943989" y="4178934"/>
              <a:ext cx="2917190" cy="1474470"/>
            </a:xfrm>
            <a:custGeom>
              <a:avLst/>
              <a:gdLst/>
              <a:ahLst/>
              <a:cxnLst/>
              <a:rect l="l" t="t" r="r" b="b"/>
              <a:pathLst>
                <a:path w="2917190" h="1474470">
                  <a:moveTo>
                    <a:pt x="2916936" y="0"/>
                  </a:moveTo>
                  <a:lnTo>
                    <a:pt x="0" y="0"/>
                  </a:lnTo>
                  <a:lnTo>
                    <a:pt x="0" y="1474470"/>
                  </a:lnTo>
                  <a:lnTo>
                    <a:pt x="2916936" y="1474470"/>
                  </a:lnTo>
                  <a:lnTo>
                    <a:pt x="2916936" y="0"/>
                  </a:lnTo>
                  <a:close/>
                </a:path>
              </a:pathLst>
            </a:custGeom>
            <a:solidFill>
              <a:srgbClr val="E9E1D5"/>
            </a:solidFill>
          </p:spPr>
          <p:txBody>
            <a:bodyPr wrap="square" lIns="0" tIns="0" rIns="0" bIns="0" rtlCol="0"/>
            <a:lstStyle/>
            <a:p>
              <a:endParaRPr/>
            </a:p>
          </p:txBody>
        </p:sp>
        <p:sp>
          <p:nvSpPr>
            <p:cNvPr id="26" name="object 26"/>
            <p:cNvSpPr/>
            <p:nvPr/>
          </p:nvSpPr>
          <p:spPr>
            <a:xfrm>
              <a:off x="1943989" y="4178934"/>
              <a:ext cx="2917190" cy="1474470"/>
            </a:xfrm>
            <a:custGeom>
              <a:avLst/>
              <a:gdLst/>
              <a:ahLst/>
              <a:cxnLst/>
              <a:rect l="l" t="t" r="r" b="b"/>
              <a:pathLst>
                <a:path w="2917190" h="1474470">
                  <a:moveTo>
                    <a:pt x="0" y="1474470"/>
                  </a:moveTo>
                  <a:lnTo>
                    <a:pt x="2916936" y="1474470"/>
                  </a:lnTo>
                  <a:lnTo>
                    <a:pt x="2916936" y="0"/>
                  </a:lnTo>
                  <a:lnTo>
                    <a:pt x="0" y="0"/>
                  </a:lnTo>
                  <a:lnTo>
                    <a:pt x="0" y="1474470"/>
                  </a:lnTo>
                  <a:close/>
                </a:path>
              </a:pathLst>
            </a:custGeom>
            <a:ln w="25399">
              <a:solidFill>
                <a:srgbClr val="24548F"/>
              </a:solidFill>
            </a:ln>
          </p:spPr>
          <p:txBody>
            <a:bodyPr wrap="square" lIns="0" tIns="0" rIns="0" bIns="0" rtlCol="0"/>
            <a:lstStyle/>
            <a:p>
              <a:endParaRPr/>
            </a:p>
          </p:txBody>
        </p:sp>
      </p:grpSp>
      <p:sp>
        <p:nvSpPr>
          <p:cNvPr id="27" name="object 27"/>
          <p:cNvSpPr txBox="1"/>
          <p:nvPr/>
        </p:nvSpPr>
        <p:spPr>
          <a:xfrm>
            <a:off x="2076704" y="4275835"/>
            <a:ext cx="2650490" cy="1227455"/>
          </a:xfrm>
          <a:prstGeom prst="rect">
            <a:avLst/>
          </a:prstGeom>
        </p:spPr>
        <p:txBody>
          <a:bodyPr vert="horz" wrap="square" lIns="0" tIns="59690" rIns="0" bIns="0" rtlCol="0">
            <a:spAutoFit/>
          </a:bodyPr>
          <a:lstStyle/>
          <a:p>
            <a:pPr marL="12700" marR="5080" indent="111125">
              <a:lnSpc>
                <a:spcPts val="2280"/>
              </a:lnSpc>
              <a:spcBef>
                <a:spcPts val="470"/>
              </a:spcBef>
            </a:pPr>
            <a:r>
              <a:rPr sz="2200" b="1" dirty="0">
                <a:solidFill>
                  <a:srgbClr val="03499E"/>
                </a:solidFill>
                <a:latin typeface="Times New Roman"/>
                <a:cs typeface="Times New Roman"/>
              </a:rPr>
              <a:t>2.</a:t>
            </a:r>
            <a:r>
              <a:rPr sz="2200" b="1" spc="-45" dirty="0">
                <a:solidFill>
                  <a:srgbClr val="03499E"/>
                </a:solidFill>
                <a:latin typeface="Times New Roman"/>
                <a:cs typeface="Times New Roman"/>
              </a:rPr>
              <a:t> </a:t>
            </a:r>
            <a:r>
              <a:rPr sz="2200" dirty="0">
                <a:solidFill>
                  <a:srgbClr val="03499E"/>
                </a:solidFill>
                <a:latin typeface="Times New Roman"/>
                <a:cs typeface="Times New Roman"/>
              </a:rPr>
              <a:t>Đăng</a:t>
            </a:r>
            <a:r>
              <a:rPr sz="2200" spc="-40" dirty="0">
                <a:solidFill>
                  <a:srgbClr val="03499E"/>
                </a:solidFill>
                <a:latin typeface="Times New Roman"/>
                <a:cs typeface="Times New Roman"/>
              </a:rPr>
              <a:t> </a:t>
            </a:r>
            <a:r>
              <a:rPr sz="2200" dirty="0">
                <a:solidFill>
                  <a:srgbClr val="03499E"/>
                </a:solidFill>
                <a:latin typeface="Times New Roman"/>
                <a:cs typeface="Times New Roman"/>
              </a:rPr>
              <a:t>tải</a:t>
            </a:r>
            <a:r>
              <a:rPr sz="2200" spc="-70" dirty="0">
                <a:solidFill>
                  <a:srgbClr val="03499E"/>
                </a:solidFill>
                <a:latin typeface="Times New Roman"/>
                <a:cs typeface="Times New Roman"/>
              </a:rPr>
              <a:t> </a:t>
            </a:r>
            <a:r>
              <a:rPr sz="2200" dirty="0">
                <a:solidFill>
                  <a:srgbClr val="03499E"/>
                </a:solidFill>
                <a:latin typeface="Times New Roman"/>
                <a:cs typeface="Times New Roman"/>
              </a:rPr>
              <a:t>TBMT</a:t>
            </a:r>
            <a:r>
              <a:rPr sz="2200" spc="-65" dirty="0">
                <a:solidFill>
                  <a:srgbClr val="03499E"/>
                </a:solidFill>
                <a:latin typeface="Times New Roman"/>
                <a:cs typeface="Times New Roman"/>
              </a:rPr>
              <a:t> </a:t>
            </a:r>
            <a:r>
              <a:rPr sz="2200" spc="-25" dirty="0">
                <a:solidFill>
                  <a:srgbClr val="03499E"/>
                </a:solidFill>
                <a:latin typeface="Times New Roman"/>
                <a:cs typeface="Times New Roman"/>
              </a:rPr>
              <a:t>và </a:t>
            </a:r>
            <a:r>
              <a:rPr sz="2200" dirty="0">
                <a:solidFill>
                  <a:srgbClr val="03499E"/>
                </a:solidFill>
                <a:latin typeface="Times New Roman"/>
                <a:cs typeface="Times New Roman"/>
              </a:rPr>
              <a:t>đánh</a:t>
            </a:r>
            <a:r>
              <a:rPr sz="2200" spc="-40" dirty="0">
                <a:solidFill>
                  <a:srgbClr val="03499E"/>
                </a:solidFill>
                <a:latin typeface="Times New Roman"/>
                <a:cs typeface="Times New Roman"/>
              </a:rPr>
              <a:t> </a:t>
            </a:r>
            <a:r>
              <a:rPr sz="2200" dirty="0">
                <a:solidFill>
                  <a:srgbClr val="03499E"/>
                </a:solidFill>
                <a:latin typeface="Times New Roman"/>
                <a:cs typeface="Times New Roman"/>
              </a:rPr>
              <a:t>giá</a:t>
            </a:r>
            <a:r>
              <a:rPr sz="2200" spc="-35" dirty="0">
                <a:solidFill>
                  <a:srgbClr val="03499E"/>
                </a:solidFill>
                <a:latin typeface="Times New Roman"/>
                <a:cs typeface="Times New Roman"/>
              </a:rPr>
              <a:t> </a:t>
            </a:r>
            <a:r>
              <a:rPr sz="2200" dirty="0">
                <a:solidFill>
                  <a:srgbClr val="03499E"/>
                </a:solidFill>
                <a:latin typeface="Times New Roman"/>
                <a:cs typeface="Times New Roman"/>
              </a:rPr>
              <a:t>HS;</a:t>
            </a:r>
            <a:r>
              <a:rPr sz="2200" spc="-30" dirty="0">
                <a:solidFill>
                  <a:srgbClr val="03499E"/>
                </a:solidFill>
                <a:latin typeface="Times New Roman"/>
                <a:cs typeface="Times New Roman"/>
              </a:rPr>
              <a:t> </a:t>
            </a:r>
            <a:r>
              <a:rPr sz="2200" dirty="0">
                <a:solidFill>
                  <a:srgbClr val="03499E"/>
                </a:solidFill>
                <a:latin typeface="Times New Roman"/>
                <a:cs typeface="Times New Roman"/>
              </a:rPr>
              <a:t>phê</a:t>
            </a:r>
            <a:r>
              <a:rPr sz="2200" spc="-40" dirty="0">
                <a:solidFill>
                  <a:srgbClr val="03499E"/>
                </a:solidFill>
                <a:latin typeface="Times New Roman"/>
                <a:cs typeface="Times New Roman"/>
              </a:rPr>
              <a:t> </a:t>
            </a:r>
            <a:r>
              <a:rPr sz="2200" spc="-20" dirty="0">
                <a:solidFill>
                  <a:srgbClr val="03499E"/>
                </a:solidFill>
                <a:latin typeface="Times New Roman"/>
                <a:cs typeface="Times New Roman"/>
              </a:rPr>
              <a:t>duyệt </a:t>
            </a:r>
            <a:r>
              <a:rPr sz="2200" dirty="0">
                <a:solidFill>
                  <a:srgbClr val="03499E"/>
                </a:solidFill>
                <a:latin typeface="Times New Roman"/>
                <a:cs typeface="Times New Roman"/>
              </a:rPr>
              <a:t>KQ;</a:t>
            </a:r>
            <a:r>
              <a:rPr sz="2200" spc="-20" dirty="0">
                <a:solidFill>
                  <a:srgbClr val="03499E"/>
                </a:solidFill>
                <a:latin typeface="Times New Roman"/>
                <a:cs typeface="Times New Roman"/>
              </a:rPr>
              <a:t> </a:t>
            </a:r>
            <a:r>
              <a:rPr sz="2200" dirty="0">
                <a:solidFill>
                  <a:srgbClr val="03499E"/>
                </a:solidFill>
                <a:latin typeface="Times New Roman"/>
                <a:cs typeface="Times New Roman"/>
              </a:rPr>
              <a:t>ký</a:t>
            </a:r>
            <a:r>
              <a:rPr sz="2200" spc="-35" dirty="0">
                <a:solidFill>
                  <a:srgbClr val="03499E"/>
                </a:solidFill>
                <a:latin typeface="Times New Roman"/>
                <a:cs typeface="Times New Roman"/>
              </a:rPr>
              <a:t> </a:t>
            </a:r>
            <a:r>
              <a:rPr sz="2200" dirty="0">
                <a:solidFill>
                  <a:srgbClr val="03499E"/>
                </a:solidFill>
                <a:latin typeface="Times New Roman"/>
                <a:cs typeface="Times New Roman"/>
              </a:rPr>
              <a:t>kết</a:t>
            </a:r>
            <a:r>
              <a:rPr sz="2200" spc="-30" dirty="0">
                <a:solidFill>
                  <a:srgbClr val="03499E"/>
                </a:solidFill>
                <a:latin typeface="Times New Roman"/>
                <a:cs typeface="Times New Roman"/>
              </a:rPr>
              <a:t> </a:t>
            </a:r>
            <a:r>
              <a:rPr sz="2200" dirty="0">
                <a:solidFill>
                  <a:srgbClr val="03499E"/>
                </a:solidFill>
                <a:latin typeface="Times New Roman"/>
                <a:cs typeface="Times New Roman"/>
              </a:rPr>
              <a:t>hợp</a:t>
            </a:r>
            <a:r>
              <a:rPr sz="2200" spc="-35" dirty="0">
                <a:solidFill>
                  <a:srgbClr val="03499E"/>
                </a:solidFill>
                <a:latin typeface="Times New Roman"/>
                <a:cs typeface="Times New Roman"/>
              </a:rPr>
              <a:t> </a:t>
            </a:r>
            <a:r>
              <a:rPr sz="2200" spc="-20" dirty="0">
                <a:solidFill>
                  <a:srgbClr val="03499E"/>
                </a:solidFill>
                <a:latin typeface="Times New Roman"/>
                <a:cs typeface="Times New Roman"/>
              </a:rPr>
              <a:t>đồng;</a:t>
            </a:r>
            <a:endParaRPr sz="2200">
              <a:latin typeface="Times New Roman"/>
              <a:cs typeface="Times New Roman"/>
            </a:endParaRPr>
          </a:p>
          <a:p>
            <a:pPr marL="643255">
              <a:lnSpc>
                <a:spcPts val="2250"/>
              </a:lnSpc>
            </a:pPr>
            <a:r>
              <a:rPr sz="2200" dirty="0">
                <a:solidFill>
                  <a:srgbClr val="03499E"/>
                </a:solidFill>
                <a:latin typeface="Times New Roman"/>
                <a:cs typeface="Times New Roman"/>
              </a:rPr>
              <a:t>đăng</a:t>
            </a:r>
            <a:r>
              <a:rPr sz="2200" spc="-35" dirty="0">
                <a:solidFill>
                  <a:srgbClr val="03499E"/>
                </a:solidFill>
                <a:latin typeface="Times New Roman"/>
                <a:cs typeface="Times New Roman"/>
              </a:rPr>
              <a:t> </a:t>
            </a:r>
            <a:r>
              <a:rPr sz="2200" dirty="0">
                <a:solidFill>
                  <a:srgbClr val="03499E"/>
                </a:solidFill>
                <a:latin typeface="Times New Roman"/>
                <a:cs typeface="Times New Roman"/>
              </a:rPr>
              <a:t>tải</a:t>
            </a:r>
            <a:r>
              <a:rPr sz="2200" spc="-35" dirty="0">
                <a:solidFill>
                  <a:srgbClr val="03499E"/>
                </a:solidFill>
                <a:latin typeface="Times New Roman"/>
                <a:cs typeface="Times New Roman"/>
              </a:rPr>
              <a:t> </a:t>
            </a:r>
            <a:r>
              <a:rPr sz="2200" spc="-25" dirty="0">
                <a:solidFill>
                  <a:srgbClr val="03499E"/>
                </a:solidFill>
                <a:latin typeface="Times New Roman"/>
                <a:cs typeface="Times New Roman"/>
              </a:rPr>
              <a:t>KQ</a:t>
            </a:r>
            <a:endParaRPr sz="2200">
              <a:latin typeface="Times New Roman"/>
              <a:cs typeface="Times New Roman"/>
            </a:endParaRPr>
          </a:p>
        </p:txBody>
      </p:sp>
      <p:grpSp>
        <p:nvGrpSpPr>
          <p:cNvPr id="28" name="object 28"/>
          <p:cNvGrpSpPr/>
          <p:nvPr/>
        </p:nvGrpSpPr>
        <p:grpSpPr>
          <a:xfrm>
            <a:off x="5338698" y="3037522"/>
            <a:ext cx="5988685" cy="1068705"/>
            <a:chOff x="5338698" y="3037522"/>
            <a:chExt cx="5988685" cy="1068705"/>
          </a:xfrm>
        </p:grpSpPr>
        <p:sp>
          <p:nvSpPr>
            <p:cNvPr id="29" name="object 29"/>
            <p:cNvSpPr/>
            <p:nvPr/>
          </p:nvSpPr>
          <p:spPr>
            <a:xfrm>
              <a:off x="5351398" y="3050222"/>
              <a:ext cx="5963285" cy="1043305"/>
            </a:xfrm>
            <a:custGeom>
              <a:avLst/>
              <a:gdLst/>
              <a:ahLst/>
              <a:cxnLst/>
              <a:rect l="l" t="t" r="r" b="b"/>
              <a:pathLst>
                <a:path w="5963284" h="1043304">
                  <a:moveTo>
                    <a:pt x="5963031" y="0"/>
                  </a:moveTo>
                  <a:lnTo>
                    <a:pt x="0" y="0"/>
                  </a:lnTo>
                  <a:lnTo>
                    <a:pt x="0" y="1042733"/>
                  </a:lnTo>
                  <a:lnTo>
                    <a:pt x="5963031" y="1042733"/>
                  </a:lnTo>
                  <a:lnTo>
                    <a:pt x="5963031" y="0"/>
                  </a:lnTo>
                  <a:close/>
                </a:path>
              </a:pathLst>
            </a:custGeom>
            <a:solidFill>
              <a:srgbClr val="E9E1D5"/>
            </a:solidFill>
          </p:spPr>
          <p:txBody>
            <a:bodyPr wrap="square" lIns="0" tIns="0" rIns="0" bIns="0" rtlCol="0"/>
            <a:lstStyle/>
            <a:p>
              <a:endParaRPr/>
            </a:p>
          </p:txBody>
        </p:sp>
        <p:sp>
          <p:nvSpPr>
            <p:cNvPr id="30" name="object 30"/>
            <p:cNvSpPr/>
            <p:nvPr/>
          </p:nvSpPr>
          <p:spPr>
            <a:xfrm>
              <a:off x="5351398" y="3050222"/>
              <a:ext cx="5963285" cy="1043305"/>
            </a:xfrm>
            <a:custGeom>
              <a:avLst/>
              <a:gdLst/>
              <a:ahLst/>
              <a:cxnLst/>
              <a:rect l="l" t="t" r="r" b="b"/>
              <a:pathLst>
                <a:path w="5963284" h="1043304">
                  <a:moveTo>
                    <a:pt x="0" y="1042733"/>
                  </a:moveTo>
                  <a:lnTo>
                    <a:pt x="5963031" y="1042733"/>
                  </a:lnTo>
                  <a:lnTo>
                    <a:pt x="5963031" y="0"/>
                  </a:lnTo>
                  <a:lnTo>
                    <a:pt x="0" y="0"/>
                  </a:lnTo>
                  <a:lnTo>
                    <a:pt x="0" y="1042733"/>
                  </a:lnTo>
                  <a:close/>
                </a:path>
              </a:pathLst>
            </a:custGeom>
            <a:ln w="25400">
              <a:solidFill>
                <a:srgbClr val="24548F"/>
              </a:solidFill>
            </a:ln>
          </p:spPr>
          <p:txBody>
            <a:bodyPr wrap="square" lIns="0" tIns="0" rIns="0" bIns="0" rtlCol="0"/>
            <a:lstStyle/>
            <a:p>
              <a:endParaRPr/>
            </a:p>
          </p:txBody>
        </p:sp>
      </p:grpSp>
      <p:sp>
        <p:nvSpPr>
          <p:cNvPr id="31" name="object 31"/>
          <p:cNvSpPr txBox="1"/>
          <p:nvPr/>
        </p:nvSpPr>
        <p:spPr>
          <a:xfrm>
            <a:off x="5463032" y="3075558"/>
            <a:ext cx="5737225" cy="939800"/>
          </a:xfrm>
          <a:prstGeom prst="rect">
            <a:avLst/>
          </a:prstGeom>
        </p:spPr>
        <p:txBody>
          <a:bodyPr vert="horz" wrap="square" lIns="0" tIns="59690" rIns="0" bIns="0" rtlCol="0">
            <a:spAutoFit/>
          </a:bodyPr>
          <a:lstStyle/>
          <a:p>
            <a:pPr marL="12065" marR="5080" indent="-635" algn="ctr">
              <a:lnSpc>
                <a:spcPts val="2280"/>
              </a:lnSpc>
              <a:spcBef>
                <a:spcPts val="470"/>
              </a:spcBef>
            </a:pPr>
            <a:r>
              <a:rPr sz="2200" dirty="0">
                <a:solidFill>
                  <a:srgbClr val="03499E"/>
                </a:solidFill>
                <a:latin typeface="Times New Roman"/>
                <a:cs typeface="Times New Roman"/>
              </a:rPr>
              <a:t>Đăng</a:t>
            </a:r>
            <a:r>
              <a:rPr sz="2200" spc="-45" dirty="0">
                <a:solidFill>
                  <a:srgbClr val="03499E"/>
                </a:solidFill>
                <a:latin typeface="Times New Roman"/>
                <a:cs typeface="Times New Roman"/>
              </a:rPr>
              <a:t> </a:t>
            </a:r>
            <a:r>
              <a:rPr sz="2200" dirty="0">
                <a:solidFill>
                  <a:srgbClr val="03499E"/>
                </a:solidFill>
                <a:latin typeface="Times New Roman"/>
                <a:cs typeface="Times New Roman"/>
              </a:rPr>
              <a:t>tải</a:t>
            </a:r>
            <a:r>
              <a:rPr sz="2200" spc="-75" dirty="0">
                <a:solidFill>
                  <a:srgbClr val="03499E"/>
                </a:solidFill>
                <a:latin typeface="Times New Roman"/>
                <a:cs typeface="Times New Roman"/>
              </a:rPr>
              <a:t> </a:t>
            </a:r>
            <a:r>
              <a:rPr sz="2200" dirty="0">
                <a:solidFill>
                  <a:srgbClr val="03499E"/>
                </a:solidFill>
                <a:latin typeface="Times New Roman"/>
                <a:cs typeface="Times New Roman"/>
              </a:rPr>
              <a:t>TBMT</a:t>
            </a:r>
            <a:r>
              <a:rPr sz="2200" spc="-70" dirty="0">
                <a:solidFill>
                  <a:srgbClr val="03499E"/>
                </a:solidFill>
                <a:latin typeface="Times New Roman"/>
                <a:cs typeface="Times New Roman"/>
              </a:rPr>
              <a:t> </a:t>
            </a:r>
            <a:r>
              <a:rPr sz="2200" dirty="0">
                <a:solidFill>
                  <a:srgbClr val="03499E"/>
                </a:solidFill>
                <a:latin typeface="Times New Roman"/>
                <a:cs typeface="Times New Roman"/>
              </a:rPr>
              <a:t>kèm</a:t>
            </a:r>
            <a:r>
              <a:rPr sz="2200" spc="-50" dirty="0">
                <a:solidFill>
                  <a:srgbClr val="03499E"/>
                </a:solidFill>
                <a:latin typeface="Times New Roman"/>
                <a:cs typeface="Times New Roman"/>
              </a:rPr>
              <a:t> </a:t>
            </a:r>
            <a:r>
              <a:rPr sz="2200" dirty="0">
                <a:solidFill>
                  <a:srgbClr val="03499E"/>
                </a:solidFill>
                <a:latin typeface="Times New Roman"/>
                <a:cs typeface="Times New Roman"/>
              </a:rPr>
              <a:t>ĐKTC.</a:t>
            </a:r>
            <a:r>
              <a:rPr sz="2200" spc="-65" dirty="0">
                <a:solidFill>
                  <a:srgbClr val="03499E"/>
                </a:solidFill>
                <a:latin typeface="Times New Roman"/>
                <a:cs typeface="Times New Roman"/>
              </a:rPr>
              <a:t> </a:t>
            </a:r>
            <a:r>
              <a:rPr sz="2200" dirty="0">
                <a:solidFill>
                  <a:srgbClr val="03499E"/>
                </a:solidFill>
                <a:latin typeface="Times New Roman"/>
                <a:cs typeface="Times New Roman"/>
              </a:rPr>
              <a:t>Thời</a:t>
            </a:r>
            <a:r>
              <a:rPr sz="2200" spc="-45" dirty="0">
                <a:solidFill>
                  <a:srgbClr val="03499E"/>
                </a:solidFill>
                <a:latin typeface="Times New Roman"/>
                <a:cs typeface="Times New Roman"/>
              </a:rPr>
              <a:t> </a:t>
            </a:r>
            <a:r>
              <a:rPr sz="2200" dirty="0">
                <a:solidFill>
                  <a:srgbClr val="03499E"/>
                </a:solidFill>
                <a:latin typeface="Times New Roman"/>
                <a:cs typeface="Times New Roman"/>
              </a:rPr>
              <a:t>gian</a:t>
            </a:r>
            <a:r>
              <a:rPr sz="2200" spc="-50" dirty="0">
                <a:solidFill>
                  <a:srgbClr val="03499E"/>
                </a:solidFill>
                <a:latin typeface="Times New Roman"/>
                <a:cs typeface="Times New Roman"/>
              </a:rPr>
              <a:t> </a:t>
            </a:r>
            <a:r>
              <a:rPr sz="2200" dirty="0">
                <a:solidFill>
                  <a:srgbClr val="03499E"/>
                </a:solidFill>
                <a:latin typeface="Times New Roman"/>
                <a:cs typeface="Times New Roman"/>
              </a:rPr>
              <a:t>tối</a:t>
            </a:r>
            <a:r>
              <a:rPr sz="2200" spc="-35" dirty="0">
                <a:solidFill>
                  <a:srgbClr val="03499E"/>
                </a:solidFill>
                <a:latin typeface="Times New Roman"/>
                <a:cs typeface="Times New Roman"/>
              </a:rPr>
              <a:t> </a:t>
            </a:r>
            <a:r>
              <a:rPr sz="2200" spc="-10" dirty="0">
                <a:solidFill>
                  <a:srgbClr val="03499E"/>
                </a:solidFill>
                <a:latin typeface="Times New Roman"/>
                <a:cs typeface="Times New Roman"/>
              </a:rPr>
              <a:t>thiểu </a:t>
            </a:r>
            <a:r>
              <a:rPr sz="2200" dirty="0">
                <a:solidFill>
                  <a:srgbClr val="03499E"/>
                </a:solidFill>
                <a:latin typeface="Times New Roman"/>
                <a:cs typeface="Times New Roman"/>
              </a:rPr>
              <a:t>nhận</a:t>
            </a:r>
            <a:r>
              <a:rPr sz="2200" spc="-45" dirty="0">
                <a:solidFill>
                  <a:srgbClr val="03499E"/>
                </a:solidFill>
                <a:latin typeface="Times New Roman"/>
                <a:cs typeface="Times New Roman"/>
              </a:rPr>
              <a:t> </a:t>
            </a:r>
            <a:r>
              <a:rPr sz="2200" dirty="0">
                <a:solidFill>
                  <a:srgbClr val="03499E"/>
                </a:solidFill>
                <a:latin typeface="Times New Roman"/>
                <a:cs typeface="Times New Roman"/>
              </a:rPr>
              <a:t>HSLLKH</a:t>
            </a:r>
            <a:r>
              <a:rPr sz="2200" spc="-35" dirty="0">
                <a:solidFill>
                  <a:srgbClr val="03499E"/>
                </a:solidFill>
                <a:latin typeface="Times New Roman"/>
                <a:cs typeface="Times New Roman"/>
              </a:rPr>
              <a:t> </a:t>
            </a:r>
            <a:r>
              <a:rPr sz="2200" dirty="0">
                <a:solidFill>
                  <a:srgbClr val="03499E"/>
                </a:solidFill>
                <a:latin typeface="Times New Roman"/>
                <a:cs typeface="Times New Roman"/>
              </a:rPr>
              <a:t>là</a:t>
            </a:r>
            <a:r>
              <a:rPr sz="2200" spc="-40" dirty="0">
                <a:solidFill>
                  <a:srgbClr val="03499E"/>
                </a:solidFill>
                <a:latin typeface="Times New Roman"/>
                <a:cs typeface="Times New Roman"/>
              </a:rPr>
              <a:t> </a:t>
            </a:r>
            <a:r>
              <a:rPr sz="2200" dirty="0">
                <a:solidFill>
                  <a:srgbClr val="03499E"/>
                </a:solidFill>
                <a:latin typeface="Times New Roman"/>
                <a:cs typeface="Times New Roman"/>
              </a:rPr>
              <a:t>05</a:t>
            </a:r>
            <a:r>
              <a:rPr sz="2200" spc="-35" dirty="0">
                <a:solidFill>
                  <a:srgbClr val="03499E"/>
                </a:solidFill>
                <a:latin typeface="Times New Roman"/>
                <a:cs typeface="Times New Roman"/>
              </a:rPr>
              <a:t> </a:t>
            </a:r>
            <a:r>
              <a:rPr sz="2200" dirty="0">
                <a:solidFill>
                  <a:srgbClr val="03499E"/>
                </a:solidFill>
                <a:latin typeface="Times New Roman"/>
                <a:cs typeface="Times New Roman"/>
              </a:rPr>
              <a:t>ngày</a:t>
            </a:r>
            <a:r>
              <a:rPr sz="2200" spc="-45" dirty="0">
                <a:solidFill>
                  <a:srgbClr val="03499E"/>
                </a:solidFill>
                <a:latin typeface="Times New Roman"/>
                <a:cs typeface="Times New Roman"/>
              </a:rPr>
              <a:t> </a:t>
            </a:r>
            <a:r>
              <a:rPr sz="2200" spc="-40" dirty="0">
                <a:solidFill>
                  <a:srgbClr val="03499E"/>
                </a:solidFill>
                <a:latin typeface="Times New Roman"/>
                <a:cs typeface="Times New Roman"/>
              </a:rPr>
              <a:t>lv.</a:t>
            </a:r>
            <a:r>
              <a:rPr sz="2200" spc="-80" dirty="0">
                <a:solidFill>
                  <a:srgbClr val="03499E"/>
                </a:solidFill>
                <a:latin typeface="Times New Roman"/>
                <a:cs typeface="Times New Roman"/>
              </a:rPr>
              <a:t> </a:t>
            </a:r>
            <a:r>
              <a:rPr sz="2200" dirty="0">
                <a:solidFill>
                  <a:srgbClr val="03499E"/>
                </a:solidFill>
                <a:latin typeface="Times New Roman"/>
                <a:cs typeface="Times New Roman"/>
              </a:rPr>
              <a:t>Thực</a:t>
            </a:r>
            <a:r>
              <a:rPr sz="2200" spc="-40" dirty="0">
                <a:solidFill>
                  <a:srgbClr val="03499E"/>
                </a:solidFill>
                <a:latin typeface="Times New Roman"/>
                <a:cs typeface="Times New Roman"/>
              </a:rPr>
              <a:t> </a:t>
            </a:r>
            <a:r>
              <a:rPr sz="2200" dirty="0">
                <a:solidFill>
                  <a:srgbClr val="03499E"/>
                </a:solidFill>
                <a:latin typeface="Times New Roman"/>
                <a:cs typeface="Times New Roman"/>
              </a:rPr>
              <a:t>hiện</a:t>
            </a:r>
            <a:r>
              <a:rPr sz="2200" spc="-35" dirty="0">
                <a:solidFill>
                  <a:srgbClr val="03499E"/>
                </a:solidFill>
                <a:latin typeface="Times New Roman"/>
                <a:cs typeface="Times New Roman"/>
              </a:rPr>
              <a:t> </a:t>
            </a:r>
            <a:r>
              <a:rPr sz="2200" dirty="0">
                <a:solidFill>
                  <a:srgbClr val="03499E"/>
                </a:solidFill>
                <a:latin typeface="Times New Roman"/>
                <a:cs typeface="Times New Roman"/>
              </a:rPr>
              <a:t>làm</a:t>
            </a:r>
            <a:r>
              <a:rPr sz="2200" spc="-40" dirty="0">
                <a:solidFill>
                  <a:srgbClr val="03499E"/>
                </a:solidFill>
                <a:latin typeface="Times New Roman"/>
                <a:cs typeface="Times New Roman"/>
              </a:rPr>
              <a:t> </a:t>
            </a:r>
            <a:r>
              <a:rPr sz="2200" dirty="0">
                <a:solidFill>
                  <a:srgbClr val="03499E"/>
                </a:solidFill>
                <a:latin typeface="Times New Roman"/>
                <a:cs typeface="Times New Roman"/>
              </a:rPr>
              <a:t>rõ,</a:t>
            </a:r>
            <a:r>
              <a:rPr sz="2200" spc="-45" dirty="0">
                <a:solidFill>
                  <a:srgbClr val="03499E"/>
                </a:solidFill>
                <a:latin typeface="Times New Roman"/>
                <a:cs typeface="Times New Roman"/>
              </a:rPr>
              <a:t> </a:t>
            </a:r>
            <a:r>
              <a:rPr sz="2200" spc="-25" dirty="0">
                <a:solidFill>
                  <a:srgbClr val="03499E"/>
                </a:solidFill>
                <a:latin typeface="Times New Roman"/>
                <a:cs typeface="Times New Roman"/>
              </a:rPr>
              <a:t>trả </a:t>
            </a:r>
            <a:r>
              <a:rPr sz="2200" dirty="0">
                <a:solidFill>
                  <a:srgbClr val="03499E"/>
                </a:solidFill>
                <a:latin typeface="Times New Roman"/>
                <a:cs typeface="Times New Roman"/>
              </a:rPr>
              <a:t>lời</a:t>
            </a:r>
            <a:r>
              <a:rPr sz="2200" spc="-25" dirty="0">
                <a:solidFill>
                  <a:srgbClr val="03499E"/>
                </a:solidFill>
                <a:latin typeface="Times New Roman"/>
                <a:cs typeface="Times New Roman"/>
              </a:rPr>
              <a:t> </a:t>
            </a:r>
            <a:r>
              <a:rPr sz="2200" dirty="0">
                <a:solidFill>
                  <a:srgbClr val="03499E"/>
                </a:solidFill>
                <a:latin typeface="Times New Roman"/>
                <a:cs typeface="Times New Roman"/>
              </a:rPr>
              <a:t>yêu</a:t>
            </a:r>
            <a:r>
              <a:rPr sz="2200" spc="-45" dirty="0">
                <a:solidFill>
                  <a:srgbClr val="03499E"/>
                </a:solidFill>
                <a:latin typeface="Times New Roman"/>
                <a:cs typeface="Times New Roman"/>
              </a:rPr>
              <a:t> </a:t>
            </a:r>
            <a:r>
              <a:rPr sz="2200" dirty="0">
                <a:solidFill>
                  <a:srgbClr val="03499E"/>
                </a:solidFill>
                <a:latin typeface="Times New Roman"/>
                <a:cs typeface="Times New Roman"/>
              </a:rPr>
              <a:t>cầu</a:t>
            </a:r>
            <a:r>
              <a:rPr sz="2200" spc="-35" dirty="0">
                <a:solidFill>
                  <a:srgbClr val="03499E"/>
                </a:solidFill>
                <a:latin typeface="Times New Roman"/>
                <a:cs typeface="Times New Roman"/>
              </a:rPr>
              <a:t> </a:t>
            </a:r>
            <a:r>
              <a:rPr sz="2200" dirty="0">
                <a:solidFill>
                  <a:srgbClr val="03499E"/>
                </a:solidFill>
                <a:latin typeface="Times New Roman"/>
                <a:cs typeface="Times New Roman"/>
              </a:rPr>
              <a:t>làm</a:t>
            </a:r>
            <a:r>
              <a:rPr sz="2200" spc="-25" dirty="0">
                <a:solidFill>
                  <a:srgbClr val="03499E"/>
                </a:solidFill>
                <a:latin typeface="Times New Roman"/>
                <a:cs typeface="Times New Roman"/>
              </a:rPr>
              <a:t> </a:t>
            </a:r>
            <a:r>
              <a:rPr sz="2200" dirty="0">
                <a:solidFill>
                  <a:srgbClr val="03499E"/>
                </a:solidFill>
                <a:latin typeface="Times New Roman"/>
                <a:cs typeface="Times New Roman"/>
              </a:rPr>
              <a:t>rõ,</a:t>
            </a:r>
            <a:r>
              <a:rPr sz="2200" spc="-30" dirty="0">
                <a:solidFill>
                  <a:srgbClr val="03499E"/>
                </a:solidFill>
                <a:latin typeface="Times New Roman"/>
                <a:cs typeface="Times New Roman"/>
              </a:rPr>
              <a:t> </a:t>
            </a:r>
            <a:r>
              <a:rPr sz="2200" dirty="0">
                <a:solidFill>
                  <a:srgbClr val="03499E"/>
                </a:solidFill>
                <a:latin typeface="Times New Roman"/>
                <a:cs typeface="Times New Roman"/>
              </a:rPr>
              <a:t>sửa</a:t>
            </a:r>
            <a:r>
              <a:rPr sz="2200" spc="-30" dirty="0">
                <a:solidFill>
                  <a:srgbClr val="03499E"/>
                </a:solidFill>
                <a:latin typeface="Times New Roman"/>
                <a:cs typeface="Times New Roman"/>
              </a:rPr>
              <a:t> </a:t>
            </a:r>
            <a:r>
              <a:rPr sz="2200" dirty="0">
                <a:solidFill>
                  <a:srgbClr val="03499E"/>
                </a:solidFill>
                <a:latin typeface="Times New Roman"/>
                <a:cs typeface="Times New Roman"/>
              </a:rPr>
              <a:t>đổi</a:t>
            </a:r>
            <a:r>
              <a:rPr sz="2200" spc="-30" dirty="0">
                <a:solidFill>
                  <a:srgbClr val="03499E"/>
                </a:solidFill>
                <a:latin typeface="Times New Roman"/>
                <a:cs typeface="Times New Roman"/>
              </a:rPr>
              <a:t> </a:t>
            </a:r>
            <a:r>
              <a:rPr sz="2200" dirty="0">
                <a:solidFill>
                  <a:srgbClr val="03499E"/>
                </a:solidFill>
                <a:latin typeface="Times New Roman"/>
                <a:cs typeface="Times New Roman"/>
              </a:rPr>
              <a:t>ĐKTC</a:t>
            </a:r>
            <a:r>
              <a:rPr sz="2200" spc="-35" dirty="0">
                <a:solidFill>
                  <a:srgbClr val="03499E"/>
                </a:solidFill>
                <a:latin typeface="Times New Roman"/>
                <a:cs typeface="Times New Roman"/>
              </a:rPr>
              <a:t> </a:t>
            </a:r>
            <a:r>
              <a:rPr sz="2200" dirty="0">
                <a:solidFill>
                  <a:srgbClr val="03499E"/>
                </a:solidFill>
                <a:latin typeface="Times New Roman"/>
                <a:cs typeface="Times New Roman"/>
              </a:rPr>
              <a:t>trên</a:t>
            </a:r>
            <a:r>
              <a:rPr sz="2200" spc="-30" dirty="0">
                <a:solidFill>
                  <a:srgbClr val="03499E"/>
                </a:solidFill>
                <a:latin typeface="Times New Roman"/>
                <a:cs typeface="Times New Roman"/>
              </a:rPr>
              <a:t> </a:t>
            </a:r>
            <a:r>
              <a:rPr sz="2200" dirty="0">
                <a:solidFill>
                  <a:srgbClr val="03499E"/>
                </a:solidFill>
                <a:latin typeface="Times New Roman"/>
                <a:cs typeface="Times New Roman"/>
              </a:rPr>
              <a:t>Hệ</a:t>
            </a:r>
            <a:r>
              <a:rPr sz="2200" spc="-20" dirty="0">
                <a:solidFill>
                  <a:srgbClr val="03499E"/>
                </a:solidFill>
                <a:latin typeface="Times New Roman"/>
                <a:cs typeface="Times New Roman"/>
              </a:rPr>
              <a:t> </a:t>
            </a:r>
            <a:r>
              <a:rPr sz="2200" spc="-10" dirty="0">
                <a:solidFill>
                  <a:srgbClr val="03499E"/>
                </a:solidFill>
                <a:latin typeface="Times New Roman"/>
                <a:cs typeface="Times New Roman"/>
              </a:rPr>
              <a:t>thống</a:t>
            </a:r>
            <a:endParaRPr sz="2200">
              <a:latin typeface="Times New Roman"/>
              <a:cs typeface="Times New Roman"/>
            </a:endParaRPr>
          </a:p>
        </p:txBody>
      </p:sp>
      <p:grpSp>
        <p:nvGrpSpPr>
          <p:cNvPr id="32" name="object 32"/>
          <p:cNvGrpSpPr/>
          <p:nvPr/>
        </p:nvGrpSpPr>
        <p:grpSpPr>
          <a:xfrm>
            <a:off x="5338698" y="4244657"/>
            <a:ext cx="5988685" cy="433070"/>
            <a:chOff x="5338698" y="4244657"/>
            <a:chExt cx="5988685" cy="433070"/>
          </a:xfrm>
        </p:grpSpPr>
        <p:sp>
          <p:nvSpPr>
            <p:cNvPr id="33" name="object 33"/>
            <p:cNvSpPr/>
            <p:nvPr/>
          </p:nvSpPr>
          <p:spPr>
            <a:xfrm>
              <a:off x="5351398" y="4257357"/>
              <a:ext cx="5963285" cy="407670"/>
            </a:xfrm>
            <a:custGeom>
              <a:avLst/>
              <a:gdLst/>
              <a:ahLst/>
              <a:cxnLst/>
              <a:rect l="l" t="t" r="r" b="b"/>
              <a:pathLst>
                <a:path w="5963284" h="407670">
                  <a:moveTo>
                    <a:pt x="5963031" y="0"/>
                  </a:moveTo>
                  <a:lnTo>
                    <a:pt x="0" y="0"/>
                  </a:lnTo>
                  <a:lnTo>
                    <a:pt x="0" y="407225"/>
                  </a:lnTo>
                  <a:lnTo>
                    <a:pt x="5963031" y="407225"/>
                  </a:lnTo>
                  <a:lnTo>
                    <a:pt x="5963031" y="0"/>
                  </a:lnTo>
                  <a:close/>
                </a:path>
              </a:pathLst>
            </a:custGeom>
            <a:solidFill>
              <a:srgbClr val="E9E1D5"/>
            </a:solidFill>
          </p:spPr>
          <p:txBody>
            <a:bodyPr wrap="square" lIns="0" tIns="0" rIns="0" bIns="0" rtlCol="0"/>
            <a:lstStyle/>
            <a:p>
              <a:endParaRPr/>
            </a:p>
          </p:txBody>
        </p:sp>
        <p:sp>
          <p:nvSpPr>
            <p:cNvPr id="34" name="object 34"/>
            <p:cNvSpPr/>
            <p:nvPr/>
          </p:nvSpPr>
          <p:spPr>
            <a:xfrm>
              <a:off x="5351398" y="4257357"/>
              <a:ext cx="5963285" cy="407670"/>
            </a:xfrm>
            <a:custGeom>
              <a:avLst/>
              <a:gdLst/>
              <a:ahLst/>
              <a:cxnLst/>
              <a:rect l="l" t="t" r="r" b="b"/>
              <a:pathLst>
                <a:path w="5963284" h="407670">
                  <a:moveTo>
                    <a:pt x="0" y="407225"/>
                  </a:moveTo>
                  <a:lnTo>
                    <a:pt x="5963031" y="407225"/>
                  </a:lnTo>
                  <a:lnTo>
                    <a:pt x="5963031" y="0"/>
                  </a:lnTo>
                  <a:lnTo>
                    <a:pt x="0" y="0"/>
                  </a:lnTo>
                  <a:lnTo>
                    <a:pt x="0" y="407225"/>
                  </a:lnTo>
                  <a:close/>
                </a:path>
              </a:pathLst>
            </a:custGeom>
            <a:ln w="25400">
              <a:solidFill>
                <a:srgbClr val="24548F"/>
              </a:solidFill>
            </a:ln>
          </p:spPr>
          <p:txBody>
            <a:bodyPr wrap="square" lIns="0" tIns="0" rIns="0" bIns="0" rtlCol="0"/>
            <a:lstStyle/>
            <a:p>
              <a:endParaRPr/>
            </a:p>
          </p:txBody>
        </p:sp>
      </p:grpSp>
      <p:sp>
        <p:nvSpPr>
          <p:cNvPr id="35" name="object 35"/>
          <p:cNvSpPr txBox="1"/>
          <p:nvPr/>
        </p:nvSpPr>
        <p:spPr>
          <a:xfrm>
            <a:off x="6642861" y="4254246"/>
            <a:ext cx="3377565" cy="360680"/>
          </a:xfrm>
          <a:prstGeom prst="rect">
            <a:avLst/>
          </a:prstGeom>
        </p:spPr>
        <p:txBody>
          <a:bodyPr vert="horz" wrap="square" lIns="0" tIns="12065" rIns="0" bIns="0" rtlCol="0">
            <a:spAutoFit/>
          </a:bodyPr>
          <a:lstStyle/>
          <a:p>
            <a:pPr marL="12700">
              <a:lnSpc>
                <a:spcPct val="100000"/>
              </a:lnSpc>
              <a:spcBef>
                <a:spcPts val="95"/>
              </a:spcBef>
            </a:pPr>
            <a:r>
              <a:rPr sz="2200" b="1" i="1" dirty="0">
                <a:solidFill>
                  <a:srgbClr val="03499E"/>
                </a:solidFill>
                <a:latin typeface="Times New Roman"/>
                <a:cs typeface="Times New Roman"/>
              </a:rPr>
              <a:t>Nộp</a:t>
            </a:r>
            <a:r>
              <a:rPr sz="2200" b="1" i="1" spc="-50" dirty="0">
                <a:solidFill>
                  <a:srgbClr val="03499E"/>
                </a:solidFill>
                <a:latin typeface="Times New Roman"/>
                <a:cs typeface="Times New Roman"/>
              </a:rPr>
              <a:t> </a:t>
            </a:r>
            <a:r>
              <a:rPr sz="2200" b="1" i="1" dirty="0">
                <a:solidFill>
                  <a:srgbClr val="03499E"/>
                </a:solidFill>
                <a:latin typeface="Times New Roman"/>
                <a:cs typeface="Times New Roman"/>
              </a:rPr>
              <a:t>HSLLKH</a:t>
            </a:r>
            <a:r>
              <a:rPr sz="2200" b="1" i="1" spc="-40" dirty="0">
                <a:solidFill>
                  <a:srgbClr val="03499E"/>
                </a:solidFill>
                <a:latin typeface="Times New Roman"/>
                <a:cs typeface="Times New Roman"/>
              </a:rPr>
              <a:t> </a:t>
            </a:r>
            <a:r>
              <a:rPr sz="2200" b="1" i="1" dirty="0">
                <a:solidFill>
                  <a:srgbClr val="03499E"/>
                </a:solidFill>
                <a:latin typeface="Times New Roman"/>
                <a:cs typeface="Times New Roman"/>
              </a:rPr>
              <a:t>trên</a:t>
            </a:r>
            <a:r>
              <a:rPr sz="2200" b="1" i="1" spc="-55" dirty="0">
                <a:solidFill>
                  <a:srgbClr val="03499E"/>
                </a:solidFill>
                <a:latin typeface="Times New Roman"/>
                <a:cs typeface="Times New Roman"/>
              </a:rPr>
              <a:t> </a:t>
            </a:r>
            <a:r>
              <a:rPr sz="2200" b="1" i="1" dirty="0">
                <a:solidFill>
                  <a:srgbClr val="03499E"/>
                </a:solidFill>
                <a:latin typeface="Times New Roman"/>
                <a:cs typeface="Times New Roman"/>
              </a:rPr>
              <a:t>Hệ</a:t>
            </a:r>
            <a:r>
              <a:rPr sz="2200" b="1" i="1" spc="-45" dirty="0">
                <a:solidFill>
                  <a:srgbClr val="03499E"/>
                </a:solidFill>
                <a:latin typeface="Times New Roman"/>
                <a:cs typeface="Times New Roman"/>
              </a:rPr>
              <a:t> </a:t>
            </a:r>
            <a:r>
              <a:rPr sz="2200" b="1" i="1" spc="-10" dirty="0">
                <a:solidFill>
                  <a:srgbClr val="03499E"/>
                </a:solidFill>
                <a:latin typeface="Times New Roman"/>
                <a:cs typeface="Times New Roman"/>
              </a:rPr>
              <a:t>thống</a:t>
            </a:r>
            <a:endParaRPr sz="2200">
              <a:latin typeface="Times New Roman"/>
              <a:cs typeface="Times New Roman"/>
            </a:endParaRPr>
          </a:p>
        </p:txBody>
      </p:sp>
      <p:grpSp>
        <p:nvGrpSpPr>
          <p:cNvPr id="36" name="object 36"/>
          <p:cNvGrpSpPr/>
          <p:nvPr/>
        </p:nvGrpSpPr>
        <p:grpSpPr>
          <a:xfrm>
            <a:off x="5338698" y="4886807"/>
            <a:ext cx="5988685" cy="736600"/>
            <a:chOff x="5338698" y="4886807"/>
            <a:chExt cx="5988685" cy="736600"/>
          </a:xfrm>
        </p:grpSpPr>
        <p:sp>
          <p:nvSpPr>
            <p:cNvPr id="37" name="object 37"/>
            <p:cNvSpPr/>
            <p:nvPr/>
          </p:nvSpPr>
          <p:spPr>
            <a:xfrm>
              <a:off x="5351398" y="4899507"/>
              <a:ext cx="5963285" cy="711200"/>
            </a:xfrm>
            <a:custGeom>
              <a:avLst/>
              <a:gdLst/>
              <a:ahLst/>
              <a:cxnLst/>
              <a:rect l="l" t="t" r="r" b="b"/>
              <a:pathLst>
                <a:path w="5963284" h="711200">
                  <a:moveTo>
                    <a:pt x="5963031" y="0"/>
                  </a:moveTo>
                  <a:lnTo>
                    <a:pt x="0" y="0"/>
                  </a:lnTo>
                  <a:lnTo>
                    <a:pt x="0" y="711187"/>
                  </a:lnTo>
                  <a:lnTo>
                    <a:pt x="5963031" y="711187"/>
                  </a:lnTo>
                  <a:lnTo>
                    <a:pt x="5963031" y="0"/>
                  </a:lnTo>
                  <a:close/>
                </a:path>
              </a:pathLst>
            </a:custGeom>
            <a:solidFill>
              <a:srgbClr val="E9E1D5"/>
            </a:solidFill>
          </p:spPr>
          <p:txBody>
            <a:bodyPr wrap="square" lIns="0" tIns="0" rIns="0" bIns="0" rtlCol="0"/>
            <a:lstStyle/>
            <a:p>
              <a:endParaRPr/>
            </a:p>
          </p:txBody>
        </p:sp>
        <p:sp>
          <p:nvSpPr>
            <p:cNvPr id="38" name="object 38"/>
            <p:cNvSpPr/>
            <p:nvPr/>
          </p:nvSpPr>
          <p:spPr>
            <a:xfrm>
              <a:off x="5351398" y="4899507"/>
              <a:ext cx="5963285" cy="711200"/>
            </a:xfrm>
            <a:custGeom>
              <a:avLst/>
              <a:gdLst/>
              <a:ahLst/>
              <a:cxnLst/>
              <a:rect l="l" t="t" r="r" b="b"/>
              <a:pathLst>
                <a:path w="5963284" h="711200">
                  <a:moveTo>
                    <a:pt x="0" y="711187"/>
                  </a:moveTo>
                  <a:lnTo>
                    <a:pt x="5963031" y="711187"/>
                  </a:lnTo>
                  <a:lnTo>
                    <a:pt x="5963031" y="0"/>
                  </a:lnTo>
                  <a:lnTo>
                    <a:pt x="0" y="0"/>
                  </a:lnTo>
                  <a:lnTo>
                    <a:pt x="0" y="711187"/>
                  </a:lnTo>
                  <a:close/>
                </a:path>
              </a:pathLst>
            </a:custGeom>
            <a:ln w="25400">
              <a:solidFill>
                <a:srgbClr val="24548F"/>
              </a:solidFill>
            </a:ln>
          </p:spPr>
          <p:txBody>
            <a:bodyPr wrap="square" lIns="0" tIns="0" rIns="0" bIns="0" rtlCol="0"/>
            <a:lstStyle/>
            <a:p>
              <a:endParaRPr/>
            </a:p>
          </p:txBody>
        </p:sp>
      </p:grpSp>
      <p:sp>
        <p:nvSpPr>
          <p:cNvPr id="39" name="object 39"/>
          <p:cNvSpPr txBox="1"/>
          <p:nvPr/>
        </p:nvSpPr>
        <p:spPr>
          <a:xfrm>
            <a:off x="5400547" y="4903978"/>
            <a:ext cx="5864225" cy="650240"/>
          </a:xfrm>
          <a:prstGeom prst="rect">
            <a:avLst/>
          </a:prstGeom>
        </p:spPr>
        <p:txBody>
          <a:bodyPr vert="horz" wrap="square" lIns="0" tIns="59690" rIns="0" bIns="0" rtlCol="0">
            <a:spAutoFit/>
          </a:bodyPr>
          <a:lstStyle/>
          <a:p>
            <a:pPr marL="12700" marR="5080" indent="100330">
              <a:lnSpc>
                <a:spcPts val="2280"/>
              </a:lnSpc>
              <a:spcBef>
                <a:spcPts val="470"/>
              </a:spcBef>
            </a:pPr>
            <a:r>
              <a:rPr sz="2200" dirty="0">
                <a:solidFill>
                  <a:srgbClr val="03499E"/>
                </a:solidFill>
                <a:latin typeface="Times New Roman"/>
                <a:cs typeface="Times New Roman"/>
              </a:rPr>
              <a:t>Đánh</a:t>
            </a:r>
            <a:r>
              <a:rPr sz="2200" spc="-45" dirty="0">
                <a:solidFill>
                  <a:srgbClr val="03499E"/>
                </a:solidFill>
                <a:latin typeface="Times New Roman"/>
                <a:cs typeface="Times New Roman"/>
              </a:rPr>
              <a:t> </a:t>
            </a:r>
            <a:r>
              <a:rPr sz="2200" dirty="0">
                <a:solidFill>
                  <a:srgbClr val="03499E"/>
                </a:solidFill>
                <a:latin typeface="Times New Roman"/>
                <a:cs typeface="Times New Roman"/>
              </a:rPr>
              <a:t>giá</a:t>
            </a:r>
            <a:r>
              <a:rPr sz="2200" spc="-45" dirty="0">
                <a:solidFill>
                  <a:srgbClr val="03499E"/>
                </a:solidFill>
                <a:latin typeface="Times New Roman"/>
                <a:cs typeface="Times New Roman"/>
              </a:rPr>
              <a:t> </a:t>
            </a:r>
            <a:r>
              <a:rPr sz="2200" dirty="0">
                <a:solidFill>
                  <a:srgbClr val="03499E"/>
                </a:solidFill>
                <a:latin typeface="Times New Roman"/>
                <a:cs typeface="Times New Roman"/>
              </a:rPr>
              <a:t>HSLLKH</a:t>
            </a:r>
            <a:r>
              <a:rPr sz="2200" spc="-35" dirty="0">
                <a:solidFill>
                  <a:srgbClr val="03499E"/>
                </a:solidFill>
                <a:latin typeface="Times New Roman"/>
                <a:cs typeface="Times New Roman"/>
              </a:rPr>
              <a:t> </a:t>
            </a:r>
            <a:r>
              <a:rPr sz="2200" dirty="0">
                <a:solidFill>
                  <a:srgbClr val="03499E"/>
                </a:solidFill>
                <a:latin typeface="Times New Roman"/>
                <a:cs typeface="Times New Roman"/>
              </a:rPr>
              <a:t>(tư</a:t>
            </a:r>
            <a:r>
              <a:rPr sz="2200" spc="-50" dirty="0">
                <a:solidFill>
                  <a:srgbClr val="03499E"/>
                </a:solidFill>
                <a:latin typeface="Times New Roman"/>
                <a:cs typeface="Times New Roman"/>
              </a:rPr>
              <a:t> </a:t>
            </a:r>
            <a:r>
              <a:rPr sz="2200" dirty="0">
                <a:solidFill>
                  <a:srgbClr val="03499E"/>
                </a:solidFill>
                <a:latin typeface="Times New Roman"/>
                <a:cs typeface="Times New Roman"/>
              </a:rPr>
              <a:t>cách</a:t>
            </a:r>
            <a:r>
              <a:rPr sz="2200" spc="-30" dirty="0">
                <a:solidFill>
                  <a:srgbClr val="03499E"/>
                </a:solidFill>
                <a:latin typeface="Times New Roman"/>
                <a:cs typeface="Times New Roman"/>
              </a:rPr>
              <a:t> </a:t>
            </a:r>
            <a:r>
              <a:rPr sz="2200" dirty="0">
                <a:solidFill>
                  <a:srgbClr val="03499E"/>
                </a:solidFill>
                <a:latin typeface="Times New Roman"/>
                <a:cs typeface="Times New Roman"/>
              </a:rPr>
              <a:t>hợp</a:t>
            </a:r>
            <a:r>
              <a:rPr sz="2200" spc="-45" dirty="0">
                <a:solidFill>
                  <a:srgbClr val="03499E"/>
                </a:solidFill>
                <a:latin typeface="Times New Roman"/>
                <a:cs typeface="Times New Roman"/>
              </a:rPr>
              <a:t> </a:t>
            </a:r>
            <a:r>
              <a:rPr sz="2200" dirty="0">
                <a:solidFill>
                  <a:srgbClr val="03499E"/>
                </a:solidFill>
                <a:latin typeface="Times New Roman"/>
                <a:cs typeface="Times New Roman"/>
              </a:rPr>
              <a:t>lệ</a:t>
            </a:r>
            <a:r>
              <a:rPr sz="2200" spc="-45" dirty="0">
                <a:solidFill>
                  <a:srgbClr val="03499E"/>
                </a:solidFill>
                <a:latin typeface="Times New Roman"/>
                <a:cs typeface="Times New Roman"/>
              </a:rPr>
              <a:t> </a:t>
            </a:r>
            <a:r>
              <a:rPr sz="2200" dirty="0">
                <a:solidFill>
                  <a:srgbClr val="03499E"/>
                </a:solidFill>
                <a:latin typeface="Times New Roman"/>
                <a:cs typeface="Times New Roman"/>
              </a:rPr>
              <a:t>K3Đ5,</a:t>
            </a:r>
            <a:r>
              <a:rPr sz="2200" spc="-50" dirty="0">
                <a:solidFill>
                  <a:srgbClr val="03499E"/>
                </a:solidFill>
                <a:latin typeface="Times New Roman"/>
                <a:cs typeface="Times New Roman"/>
              </a:rPr>
              <a:t> </a:t>
            </a:r>
            <a:r>
              <a:rPr sz="2200" spc="-10" dirty="0">
                <a:solidFill>
                  <a:srgbClr val="03499E"/>
                </a:solidFill>
                <a:latin typeface="Times New Roman"/>
                <a:cs typeface="Times New Roman"/>
              </a:rPr>
              <a:t>LLKH, </a:t>
            </a:r>
            <a:r>
              <a:rPr sz="2200" dirty="0">
                <a:solidFill>
                  <a:srgbClr val="03499E"/>
                </a:solidFill>
                <a:latin typeface="Times New Roman"/>
                <a:cs typeface="Times New Roman"/>
              </a:rPr>
              <a:t>ĐXKT)</a:t>
            </a:r>
            <a:r>
              <a:rPr sz="2200" spc="-25" dirty="0">
                <a:solidFill>
                  <a:srgbClr val="03499E"/>
                </a:solidFill>
                <a:latin typeface="Times New Roman"/>
                <a:cs typeface="Times New Roman"/>
              </a:rPr>
              <a:t> </a:t>
            </a:r>
            <a:r>
              <a:rPr sz="2200" dirty="0">
                <a:solidFill>
                  <a:srgbClr val="03499E"/>
                </a:solidFill>
                <a:latin typeface="Wingdings"/>
                <a:cs typeface="Wingdings"/>
              </a:rPr>
              <a:t></a:t>
            </a:r>
            <a:r>
              <a:rPr sz="2200" spc="-70" dirty="0">
                <a:solidFill>
                  <a:srgbClr val="03499E"/>
                </a:solidFill>
                <a:latin typeface="Times New Roman"/>
                <a:cs typeface="Times New Roman"/>
              </a:rPr>
              <a:t> </a:t>
            </a:r>
            <a:r>
              <a:rPr sz="2200" dirty="0">
                <a:solidFill>
                  <a:srgbClr val="03499E"/>
                </a:solidFill>
                <a:latin typeface="Times New Roman"/>
                <a:cs typeface="Times New Roman"/>
              </a:rPr>
              <a:t>Thương</a:t>
            </a:r>
            <a:r>
              <a:rPr sz="2200" spc="-35" dirty="0">
                <a:solidFill>
                  <a:srgbClr val="03499E"/>
                </a:solidFill>
                <a:latin typeface="Times New Roman"/>
                <a:cs typeface="Times New Roman"/>
              </a:rPr>
              <a:t> </a:t>
            </a:r>
            <a:r>
              <a:rPr sz="2200" dirty="0">
                <a:solidFill>
                  <a:srgbClr val="03499E"/>
                </a:solidFill>
                <a:latin typeface="Times New Roman"/>
                <a:cs typeface="Times New Roman"/>
              </a:rPr>
              <a:t>thảo</a:t>
            </a:r>
            <a:r>
              <a:rPr sz="2200" spc="-40" dirty="0">
                <a:solidFill>
                  <a:srgbClr val="03499E"/>
                </a:solidFill>
                <a:latin typeface="Times New Roman"/>
                <a:cs typeface="Times New Roman"/>
              </a:rPr>
              <a:t> </a:t>
            </a:r>
            <a:r>
              <a:rPr sz="2200" dirty="0">
                <a:solidFill>
                  <a:srgbClr val="03499E"/>
                </a:solidFill>
                <a:latin typeface="Times New Roman"/>
                <a:cs typeface="Times New Roman"/>
              </a:rPr>
              <a:t>hợp</a:t>
            </a:r>
            <a:r>
              <a:rPr sz="2200" spc="-35" dirty="0">
                <a:solidFill>
                  <a:srgbClr val="03499E"/>
                </a:solidFill>
                <a:latin typeface="Times New Roman"/>
                <a:cs typeface="Times New Roman"/>
              </a:rPr>
              <a:t> </a:t>
            </a:r>
            <a:r>
              <a:rPr sz="2200" dirty="0">
                <a:solidFill>
                  <a:srgbClr val="03499E"/>
                </a:solidFill>
                <a:latin typeface="Times New Roman"/>
                <a:cs typeface="Times New Roman"/>
              </a:rPr>
              <a:t>đồng</a:t>
            </a:r>
            <a:r>
              <a:rPr sz="2200" spc="-15" dirty="0">
                <a:solidFill>
                  <a:srgbClr val="03499E"/>
                </a:solidFill>
                <a:latin typeface="Times New Roman"/>
                <a:cs typeface="Times New Roman"/>
              </a:rPr>
              <a:t> </a:t>
            </a:r>
            <a:r>
              <a:rPr sz="2200" dirty="0">
                <a:solidFill>
                  <a:srgbClr val="03499E"/>
                </a:solidFill>
                <a:latin typeface="Wingdings"/>
                <a:cs typeface="Wingdings"/>
              </a:rPr>
              <a:t></a:t>
            </a:r>
            <a:r>
              <a:rPr sz="2200" spc="-40" dirty="0">
                <a:solidFill>
                  <a:srgbClr val="03499E"/>
                </a:solidFill>
                <a:latin typeface="Times New Roman"/>
                <a:cs typeface="Times New Roman"/>
              </a:rPr>
              <a:t> </a:t>
            </a:r>
            <a:r>
              <a:rPr sz="2200" dirty="0">
                <a:solidFill>
                  <a:srgbClr val="03499E"/>
                </a:solidFill>
                <a:latin typeface="Times New Roman"/>
                <a:cs typeface="Times New Roman"/>
              </a:rPr>
              <a:t>Phê</a:t>
            </a:r>
            <a:r>
              <a:rPr sz="2200" spc="-35" dirty="0">
                <a:solidFill>
                  <a:srgbClr val="03499E"/>
                </a:solidFill>
                <a:latin typeface="Times New Roman"/>
                <a:cs typeface="Times New Roman"/>
              </a:rPr>
              <a:t> </a:t>
            </a:r>
            <a:r>
              <a:rPr sz="2200" dirty="0">
                <a:solidFill>
                  <a:srgbClr val="03499E"/>
                </a:solidFill>
                <a:latin typeface="Times New Roman"/>
                <a:cs typeface="Times New Roman"/>
              </a:rPr>
              <a:t>duyệt</a:t>
            </a:r>
            <a:r>
              <a:rPr sz="2200" spc="-60" dirty="0">
                <a:solidFill>
                  <a:srgbClr val="03499E"/>
                </a:solidFill>
                <a:latin typeface="Times New Roman"/>
                <a:cs typeface="Times New Roman"/>
              </a:rPr>
              <a:t> </a:t>
            </a:r>
            <a:r>
              <a:rPr sz="2200" spc="-25" dirty="0">
                <a:solidFill>
                  <a:srgbClr val="03499E"/>
                </a:solidFill>
                <a:latin typeface="Times New Roman"/>
                <a:cs typeface="Times New Roman"/>
              </a:rPr>
              <a:t>KQ</a:t>
            </a:r>
            <a:endParaRPr sz="2200">
              <a:latin typeface="Times New Roman"/>
              <a:cs typeface="Times New Roman"/>
            </a:endParaRPr>
          </a:p>
        </p:txBody>
      </p:sp>
      <p:grpSp>
        <p:nvGrpSpPr>
          <p:cNvPr id="40" name="object 40"/>
          <p:cNvGrpSpPr/>
          <p:nvPr/>
        </p:nvGrpSpPr>
        <p:grpSpPr>
          <a:xfrm>
            <a:off x="5338698" y="5775794"/>
            <a:ext cx="5988685" cy="575310"/>
            <a:chOff x="5338698" y="5775794"/>
            <a:chExt cx="5988685" cy="575310"/>
          </a:xfrm>
        </p:grpSpPr>
        <p:sp>
          <p:nvSpPr>
            <p:cNvPr id="41" name="object 41"/>
            <p:cNvSpPr/>
            <p:nvPr/>
          </p:nvSpPr>
          <p:spPr>
            <a:xfrm>
              <a:off x="5351398" y="5788494"/>
              <a:ext cx="5963285" cy="549910"/>
            </a:xfrm>
            <a:custGeom>
              <a:avLst/>
              <a:gdLst/>
              <a:ahLst/>
              <a:cxnLst/>
              <a:rect l="l" t="t" r="r" b="b"/>
              <a:pathLst>
                <a:path w="5963284" h="549910">
                  <a:moveTo>
                    <a:pt x="5963031" y="0"/>
                  </a:moveTo>
                  <a:lnTo>
                    <a:pt x="0" y="0"/>
                  </a:lnTo>
                  <a:lnTo>
                    <a:pt x="0" y="549808"/>
                  </a:lnTo>
                  <a:lnTo>
                    <a:pt x="5963031" y="549808"/>
                  </a:lnTo>
                  <a:lnTo>
                    <a:pt x="5963031" y="0"/>
                  </a:lnTo>
                  <a:close/>
                </a:path>
              </a:pathLst>
            </a:custGeom>
            <a:solidFill>
              <a:srgbClr val="E9E1D5"/>
            </a:solidFill>
          </p:spPr>
          <p:txBody>
            <a:bodyPr wrap="square" lIns="0" tIns="0" rIns="0" bIns="0" rtlCol="0"/>
            <a:lstStyle/>
            <a:p>
              <a:endParaRPr/>
            </a:p>
          </p:txBody>
        </p:sp>
        <p:sp>
          <p:nvSpPr>
            <p:cNvPr id="42" name="object 42"/>
            <p:cNvSpPr/>
            <p:nvPr/>
          </p:nvSpPr>
          <p:spPr>
            <a:xfrm>
              <a:off x="5351398" y="5788494"/>
              <a:ext cx="5963285" cy="549910"/>
            </a:xfrm>
            <a:custGeom>
              <a:avLst/>
              <a:gdLst/>
              <a:ahLst/>
              <a:cxnLst/>
              <a:rect l="l" t="t" r="r" b="b"/>
              <a:pathLst>
                <a:path w="5963284" h="549910">
                  <a:moveTo>
                    <a:pt x="0" y="549808"/>
                  </a:moveTo>
                  <a:lnTo>
                    <a:pt x="5963031" y="549808"/>
                  </a:lnTo>
                  <a:lnTo>
                    <a:pt x="5963031" y="0"/>
                  </a:lnTo>
                  <a:lnTo>
                    <a:pt x="0" y="0"/>
                  </a:lnTo>
                  <a:lnTo>
                    <a:pt x="0" y="549808"/>
                  </a:lnTo>
                  <a:close/>
                </a:path>
              </a:pathLst>
            </a:custGeom>
            <a:ln w="25400">
              <a:solidFill>
                <a:srgbClr val="24548F"/>
              </a:solidFill>
            </a:ln>
          </p:spPr>
          <p:txBody>
            <a:bodyPr wrap="square" lIns="0" tIns="0" rIns="0" bIns="0" rtlCol="0"/>
            <a:lstStyle/>
            <a:p>
              <a:endParaRPr/>
            </a:p>
          </p:txBody>
        </p:sp>
      </p:grpSp>
      <p:sp>
        <p:nvSpPr>
          <p:cNvPr id="43" name="object 43"/>
          <p:cNvSpPr txBox="1"/>
          <p:nvPr/>
        </p:nvSpPr>
        <p:spPr>
          <a:xfrm>
            <a:off x="6802881" y="5857138"/>
            <a:ext cx="3058795" cy="360680"/>
          </a:xfrm>
          <a:prstGeom prst="rect">
            <a:avLst/>
          </a:prstGeom>
        </p:spPr>
        <p:txBody>
          <a:bodyPr vert="horz" wrap="square" lIns="0" tIns="12065" rIns="0" bIns="0" rtlCol="0">
            <a:spAutoFit/>
          </a:bodyPr>
          <a:lstStyle/>
          <a:p>
            <a:pPr marL="12700">
              <a:lnSpc>
                <a:spcPct val="100000"/>
              </a:lnSpc>
              <a:spcBef>
                <a:spcPts val="95"/>
              </a:spcBef>
            </a:pPr>
            <a:r>
              <a:rPr sz="2200" b="1" i="1" dirty="0">
                <a:solidFill>
                  <a:srgbClr val="03499E"/>
                </a:solidFill>
                <a:latin typeface="Times New Roman"/>
                <a:cs typeface="Times New Roman"/>
              </a:rPr>
              <a:t>Đăng</a:t>
            </a:r>
            <a:r>
              <a:rPr sz="2200" b="1" i="1" spc="-30" dirty="0">
                <a:solidFill>
                  <a:srgbClr val="03499E"/>
                </a:solidFill>
                <a:latin typeface="Times New Roman"/>
                <a:cs typeface="Times New Roman"/>
              </a:rPr>
              <a:t> </a:t>
            </a:r>
            <a:r>
              <a:rPr sz="2200" b="1" i="1" dirty="0">
                <a:solidFill>
                  <a:srgbClr val="03499E"/>
                </a:solidFill>
                <a:latin typeface="Times New Roman"/>
                <a:cs typeface="Times New Roman"/>
              </a:rPr>
              <a:t>tải</a:t>
            </a:r>
            <a:r>
              <a:rPr sz="2200" b="1" i="1" spc="-40" dirty="0">
                <a:solidFill>
                  <a:srgbClr val="03499E"/>
                </a:solidFill>
                <a:latin typeface="Times New Roman"/>
                <a:cs typeface="Times New Roman"/>
              </a:rPr>
              <a:t> </a:t>
            </a:r>
            <a:r>
              <a:rPr sz="2200" b="1" i="1" dirty="0">
                <a:solidFill>
                  <a:srgbClr val="03499E"/>
                </a:solidFill>
                <a:latin typeface="Times New Roman"/>
                <a:cs typeface="Times New Roman"/>
              </a:rPr>
              <a:t>KQ</a:t>
            </a:r>
            <a:r>
              <a:rPr sz="2200" b="1" i="1" spc="-35" dirty="0">
                <a:solidFill>
                  <a:srgbClr val="03499E"/>
                </a:solidFill>
                <a:latin typeface="Times New Roman"/>
                <a:cs typeface="Times New Roman"/>
              </a:rPr>
              <a:t> </a:t>
            </a:r>
            <a:r>
              <a:rPr sz="2200" b="1" i="1" dirty="0">
                <a:solidFill>
                  <a:srgbClr val="03499E"/>
                </a:solidFill>
                <a:latin typeface="Times New Roman"/>
                <a:cs typeface="Times New Roman"/>
              </a:rPr>
              <a:t>lên</a:t>
            </a:r>
            <a:r>
              <a:rPr sz="2200" b="1" i="1" spc="-20" dirty="0">
                <a:solidFill>
                  <a:srgbClr val="03499E"/>
                </a:solidFill>
                <a:latin typeface="Times New Roman"/>
                <a:cs typeface="Times New Roman"/>
              </a:rPr>
              <a:t> </a:t>
            </a:r>
            <a:r>
              <a:rPr sz="2200" b="1" i="1" dirty="0">
                <a:solidFill>
                  <a:srgbClr val="03499E"/>
                </a:solidFill>
                <a:latin typeface="Times New Roman"/>
                <a:cs typeface="Times New Roman"/>
              </a:rPr>
              <a:t>Hệ</a:t>
            </a:r>
            <a:r>
              <a:rPr sz="2200" b="1" i="1" spc="-40" dirty="0">
                <a:solidFill>
                  <a:srgbClr val="03499E"/>
                </a:solidFill>
                <a:latin typeface="Times New Roman"/>
                <a:cs typeface="Times New Roman"/>
              </a:rPr>
              <a:t> </a:t>
            </a:r>
            <a:r>
              <a:rPr sz="2200" b="1" i="1" spc="-20" dirty="0">
                <a:solidFill>
                  <a:srgbClr val="03499E"/>
                </a:solidFill>
                <a:latin typeface="Times New Roman"/>
                <a:cs typeface="Times New Roman"/>
              </a:rPr>
              <a:t>thống</a:t>
            </a:r>
            <a:endParaRPr sz="2200">
              <a:latin typeface="Times New Roman"/>
              <a:cs typeface="Times New Roman"/>
            </a:endParaRPr>
          </a:p>
        </p:txBody>
      </p:sp>
      <p:sp>
        <p:nvSpPr>
          <p:cNvPr id="44" name="object 44"/>
          <p:cNvSpPr txBox="1">
            <a:spLocks noGrp="1"/>
          </p:cNvSpPr>
          <p:nvPr>
            <p:ph type="title"/>
          </p:nvPr>
        </p:nvSpPr>
        <p:spPr>
          <a:xfrm>
            <a:off x="1306449" y="360426"/>
            <a:ext cx="9579610" cy="391160"/>
          </a:xfrm>
          <a:prstGeom prst="rect">
            <a:avLst/>
          </a:prstGeom>
        </p:spPr>
        <p:txBody>
          <a:bodyPr vert="horz" wrap="square" lIns="0" tIns="12700" rIns="0" bIns="0" rtlCol="0">
            <a:spAutoFit/>
          </a:bodyPr>
          <a:lstStyle/>
          <a:p>
            <a:pPr marL="12700">
              <a:lnSpc>
                <a:spcPct val="100000"/>
              </a:lnSpc>
              <a:spcBef>
                <a:spcPts val="100"/>
              </a:spcBef>
            </a:pPr>
            <a:r>
              <a:rPr dirty="0"/>
              <a:t>Quy</a:t>
            </a:r>
            <a:r>
              <a:rPr spc="-45" dirty="0"/>
              <a:t> </a:t>
            </a:r>
            <a:r>
              <a:rPr dirty="0"/>
              <a:t>trình:</a:t>
            </a:r>
            <a:r>
              <a:rPr spc="-50" dirty="0"/>
              <a:t> </a:t>
            </a:r>
            <a:r>
              <a:rPr dirty="0"/>
              <a:t>GÓI</a:t>
            </a:r>
            <a:r>
              <a:rPr spc="-65" dirty="0"/>
              <a:t> </a:t>
            </a:r>
            <a:r>
              <a:rPr dirty="0"/>
              <a:t>THẦU</a:t>
            </a:r>
            <a:r>
              <a:rPr spc="-40" dirty="0"/>
              <a:t> </a:t>
            </a:r>
            <a:r>
              <a:rPr dirty="0"/>
              <a:t>DỊCH</a:t>
            </a:r>
            <a:r>
              <a:rPr spc="-30" dirty="0"/>
              <a:t> </a:t>
            </a:r>
            <a:r>
              <a:rPr dirty="0"/>
              <a:t>VỤ</a:t>
            </a:r>
            <a:r>
              <a:rPr spc="-30" dirty="0"/>
              <a:t> </a:t>
            </a:r>
            <a:r>
              <a:rPr dirty="0"/>
              <a:t>TƯ</a:t>
            </a:r>
            <a:r>
              <a:rPr spc="-45" dirty="0"/>
              <a:t> </a:t>
            </a:r>
            <a:r>
              <a:rPr dirty="0"/>
              <a:t>VẤN</a:t>
            </a:r>
            <a:r>
              <a:rPr spc="-20" dirty="0"/>
              <a:t> </a:t>
            </a:r>
            <a:r>
              <a:rPr dirty="0"/>
              <a:t>-</a:t>
            </a:r>
            <a:r>
              <a:rPr spc="-45" dirty="0"/>
              <a:t> </a:t>
            </a:r>
            <a:r>
              <a:rPr dirty="0"/>
              <a:t>NHÀ</a:t>
            </a:r>
            <a:r>
              <a:rPr spc="-45" dirty="0"/>
              <a:t> </a:t>
            </a:r>
            <a:r>
              <a:rPr dirty="0"/>
              <a:t>THẦU</a:t>
            </a:r>
            <a:r>
              <a:rPr spc="-25" dirty="0"/>
              <a:t> </a:t>
            </a:r>
            <a:r>
              <a:rPr dirty="0"/>
              <a:t>LÀ</a:t>
            </a:r>
            <a:r>
              <a:rPr spc="-40" dirty="0"/>
              <a:t> </a:t>
            </a:r>
            <a:r>
              <a:rPr dirty="0"/>
              <a:t>CÁ</a:t>
            </a:r>
            <a:r>
              <a:rPr spc="-45" dirty="0"/>
              <a:t> </a:t>
            </a:r>
            <a:r>
              <a:rPr spc="-20" dirty="0"/>
              <a:t>NHÂN</a:t>
            </a:r>
          </a:p>
        </p:txBody>
      </p:sp>
      <p:sp>
        <p:nvSpPr>
          <p:cNvPr id="45" name="Slide Number Placeholder 44">
            <a:extLst>
              <a:ext uri="{FF2B5EF4-FFF2-40B4-BE49-F238E27FC236}">
                <a16:creationId xmlns:a16="http://schemas.microsoft.com/office/drawing/2014/main" id="{33F3B2AD-C69C-8481-7EF4-91895742EE2E}"/>
              </a:ext>
            </a:extLst>
          </p:cNvPr>
          <p:cNvSpPr>
            <a:spLocks noGrp="1"/>
          </p:cNvSpPr>
          <p:nvPr>
            <p:ph type="sldNum" sz="quarter" idx="7"/>
          </p:nvPr>
        </p:nvSpPr>
        <p:spPr/>
        <p:txBody>
          <a:bodyPr/>
          <a:lstStyle/>
          <a:p>
            <a:pPr marL="4939665">
              <a:lnSpc>
                <a:spcPts val="1655"/>
              </a:lnSpc>
            </a:pPr>
            <a:fld id="{81D60167-4931-47E6-BA6A-407CBD079E47}" type="slidenum">
              <a:rPr lang="en-US" spc="-25" smtClean="0"/>
              <a:t>124</a:t>
            </a:fld>
            <a:endParaRPr lang="en-US" spc="-25" dirty="0"/>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068189" y="4072254"/>
            <a:ext cx="1150620" cy="2047875"/>
          </a:xfrm>
          <a:custGeom>
            <a:avLst/>
            <a:gdLst/>
            <a:ahLst/>
            <a:cxnLst/>
            <a:rect l="l" t="t" r="r" b="b"/>
            <a:pathLst>
              <a:path w="1150620" h="2047875">
                <a:moveTo>
                  <a:pt x="0" y="1023874"/>
                </a:moveTo>
                <a:lnTo>
                  <a:pt x="575056" y="1023874"/>
                </a:lnTo>
                <a:lnTo>
                  <a:pt x="575056" y="2047875"/>
                </a:lnTo>
                <a:lnTo>
                  <a:pt x="1150112" y="2047875"/>
                </a:lnTo>
              </a:path>
              <a:path w="1150620" h="2047875">
                <a:moveTo>
                  <a:pt x="0" y="1023874"/>
                </a:moveTo>
                <a:lnTo>
                  <a:pt x="1150112" y="1023874"/>
                </a:lnTo>
              </a:path>
              <a:path w="1150620" h="2047875">
                <a:moveTo>
                  <a:pt x="0" y="1023874"/>
                </a:moveTo>
                <a:lnTo>
                  <a:pt x="575056" y="1023874"/>
                </a:lnTo>
                <a:lnTo>
                  <a:pt x="575056" y="0"/>
                </a:lnTo>
                <a:lnTo>
                  <a:pt x="1150112" y="0"/>
                </a:lnTo>
              </a:path>
            </a:pathLst>
          </a:custGeom>
          <a:ln w="25400">
            <a:solidFill>
              <a:srgbClr val="24548F"/>
            </a:solidFill>
          </a:ln>
        </p:spPr>
        <p:txBody>
          <a:bodyPr wrap="square" lIns="0" tIns="0" rIns="0" bIns="0" rtlCol="0"/>
          <a:lstStyle/>
          <a:p>
            <a:endParaRPr/>
          </a:p>
        </p:txBody>
      </p:sp>
      <p:sp>
        <p:nvSpPr>
          <p:cNvPr id="3" name="object 3"/>
          <p:cNvSpPr/>
          <p:nvPr/>
        </p:nvSpPr>
        <p:spPr>
          <a:xfrm>
            <a:off x="1778635" y="3407664"/>
            <a:ext cx="603250" cy="1688464"/>
          </a:xfrm>
          <a:custGeom>
            <a:avLst/>
            <a:gdLst/>
            <a:ahLst/>
            <a:cxnLst/>
            <a:rect l="l" t="t" r="r" b="b"/>
            <a:pathLst>
              <a:path w="603250" h="1688464">
                <a:moveTo>
                  <a:pt x="0" y="0"/>
                </a:moveTo>
                <a:lnTo>
                  <a:pt x="301370" y="0"/>
                </a:lnTo>
                <a:lnTo>
                  <a:pt x="301370" y="1688465"/>
                </a:lnTo>
                <a:lnTo>
                  <a:pt x="602741" y="1688465"/>
                </a:lnTo>
              </a:path>
            </a:pathLst>
          </a:custGeom>
          <a:ln w="25400">
            <a:solidFill>
              <a:srgbClr val="1F497C"/>
            </a:solidFill>
          </a:ln>
        </p:spPr>
        <p:txBody>
          <a:bodyPr wrap="square" lIns="0" tIns="0" rIns="0" bIns="0" rtlCol="0"/>
          <a:lstStyle/>
          <a:p>
            <a:endParaRPr/>
          </a:p>
        </p:txBody>
      </p:sp>
      <p:sp>
        <p:nvSpPr>
          <p:cNvPr id="4" name="object 4"/>
          <p:cNvSpPr/>
          <p:nvPr/>
        </p:nvSpPr>
        <p:spPr>
          <a:xfrm>
            <a:off x="5068189" y="2024379"/>
            <a:ext cx="1150620" cy="1024255"/>
          </a:xfrm>
          <a:custGeom>
            <a:avLst/>
            <a:gdLst/>
            <a:ahLst/>
            <a:cxnLst/>
            <a:rect l="l" t="t" r="r" b="b"/>
            <a:pathLst>
              <a:path w="1150620" h="1024255">
                <a:moveTo>
                  <a:pt x="0" y="511937"/>
                </a:moveTo>
                <a:lnTo>
                  <a:pt x="575056" y="511937"/>
                </a:lnTo>
                <a:lnTo>
                  <a:pt x="575056" y="1023874"/>
                </a:lnTo>
                <a:lnTo>
                  <a:pt x="1150112" y="1023874"/>
                </a:lnTo>
              </a:path>
              <a:path w="1150620" h="1024255">
                <a:moveTo>
                  <a:pt x="0" y="511937"/>
                </a:moveTo>
                <a:lnTo>
                  <a:pt x="575056" y="511937"/>
                </a:lnTo>
                <a:lnTo>
                  <a:pt x="575056" y="0"/>
                </a:lnTo>
                <a:lnTo>
                  <a:pt x="1150112" y="0"/>
                </a:lnTo>
              </a:path>
            </a:pathLst>
          </a:custGeom>
          <a:ln w="25400">
            <a:solidFill>
              <a:srgbClr val="24548F"/>
            </a:solidFill>
          </a:ln>
        </p:spPr>
        <p:txBody>
          <a:bodyPr wrap="square" lIns="0" tIns="0" rIns="0" bIns="0" rtlCol="0"/>
          <a:lstStyle/>
          <a:p>
            <a:endParaRPr/>
          </a:p>
        </p:txBody>
      </p:sp>
      <p:grpSp>
        <p:nvGrpSpPr>
          <p:cNvPr id="5" name="object 5"/>
          <p:cNvGrpSpPr/>
          <p:nvPr/>
        </p:nvGrpSpPr>
        <p:grpSpPr>
          <a:xfrm>
            <a:off x="897636" y="1210055"/>
            <a:ext cx="1496695" cy="4430395"/>
            <a:chOff x="897636" y="1210055"/>
            <a:chExt cx="1496695" cy="4430395"/>
          </a:xfrm>
        </p:grpSpPr>
        <p:sp>
          <p:nvSpPr>
            <p:cNvPr id="6" name="object 6"/>
            <p:cNvSpPr/>
            <p:nvPr/>
          </p:nvSpPr>
          <p:spPr>
            <a:xfrm>
              <a:off x="1778635" y="1512442"/>
              <a:ext cx="603250" cy="1895475"/>
            </a:xfrm>
            <a:custGeom>
              <a:avLst/>
              <a:gdLst/>
              <a:ahLst/>
              <a:cxnLst/>
              <a:rect l="l" t="t" r="r" b="b"/>
              <a:pathLst>
                <a:path w="603250" h="1895475">
                  <a:moveTo>
                    <a:pt x="0" y="1895221"/>
                  </a:moveTo>
                  <a:lnTo>
                    <a:pt x="301370" y="1895221"/>
                  </a:lnTo>
                  <a:lnTo>
                    <a:pt x="301370" y="1023874"/>
                  </a:lnTo>
                  <a:lnTo>
                    <a:pt x="602741" y="1023874"/>
                  </a:lnTo>
                </a:path>
                <a:path w="603250" h="1895475">
                  <a:moveTo>
                    <a:pt x="0" y="1895221"/>
                  </a:moveTo>
                  <a:lnTo>
                    <a:pt x="301370" y="1895221"/>
                  </a:lnTo>
                  <a:lnTo>
                    <a:pt x="301370" y="0"/>
                  </a:lnTo>
                  <a:lnTo>
                    <a:pt x="602741" y="0"/>
                  </a:lnTo>
                </a:path>
              </a:pathLst>
            </a:custGeom>
            <a:ln w="25400">
              <a:solidFill>
                <a:srgbClr val="1F497C"/>
              </a:solidFill>
            </a:ln>
          </p:spPr>
          <p:txBody>
            <a:bodyPr wrap="square" lIns="0" tIns="0" rIns="0" bIns="0" rtlCol="0"/>
            <a:lstStyle/>
            <a:p>
              <a:endParaRPr/>
            </a:p>
          </p:txBody>
        </p:sp>
        <p:pic>
          <p:nvPicPr>
            <p:cNvPr id="7" name="object 7"/>
            <p:cNvPicPr/>
            <p:nvPr/>
          </p:nvPicPr>
          <p:blipFill>
            <a:blip r:embed="rId2" cstate="print"/>
            <a:stretch>
              <a:fillRect/>
            </a:stretch>
          </p:blipFill>
          <p:spPr>
            <a:xfrm>
              <a:off x="897636" y="1210055"/>
              <a:ext cx="938771" cy="4430268"/>
            </a:xfrm>
            <a:prstGeom prst="rect">
              <a:avLst/>
            </a:prstGeom>
          </p:spPr>
        </p:pic>
        <p:pic>
          <p:nvPicPr>
            <p:cNvPr id="8" name="object 8"/>
            <p:cNvPicPr/>
            <p:nvPr/>
          </p:nvPicPr>
          <p:blipFill>
            <a:blip r:embed="rId3" cstate="print"/>
            <a:stretch>
              <a:fillRect/>
            </a:stretch>
          </p:blipFill>
          <p:spPr>
            <a:xfrm>
              <a:off x="961644" y="1895855"/>
              <a:ext cx="883907" cy="3060192"/>
            </a:xfrm>
            <a:prstGeom prst="rect">
              <a:avLst/>
            </a:prstGeom>
          </p:spPr>
        </p:pic>
        <p:sp>
          <p:nvSpPr>
            <p:cNvPr id="9" name="object 9"/>
            <p:cNvSpPr/>
            <p:nvPr/>
          </p:nvSpPr>
          <p:spPr>
            <a:xfrm>
              <a:off x="959446" y="1252092"/>
              <a:ext cx="819150" cy="4311650"/>
            </a:xfrm>
            <a:custGeom>
              <a:avLst/>
              <a:gdLst/>
              <a:ahLst/>
              <a:cxnLst/>
              <a:rect l="l" t="t" r="r" b="b"/>
              <a:pathLst>
                <a:path w="819150" h="4311650">
                  <a:moveTo>
                    <a:pt x="819150" y="0"/>
                  </a:moveTo>
                  <a:lnTo>
                    <a:pt x="0" y="0"/>
                  </a:lnTo>
                  <a:lnTo>
                    <a:pt x="0" y="4311269"/>
                  </a:lnTo>
                  <a:lnTo>
                    <a:pt x="819150" y="4311269"/>
                  </a:lnTo>
                  <a:lnTo>
                    <a:pt x="819150" y="0"/>
                  </a:lnTo>
                  <a:close/>
                </a:path>
              </a:pathLst>
            </a:custGeom>
            <a:solidFill>
              <a:srgbClr val="FFFFFF"/>
            </a:solidFill>
          </p:spPr>
          <p:txBody>
            <a:bodyPr wrap="square" lIns="0" tIns="0" rIns="0" bIns="0" rtlCol="0"/>
            <a:lstStyle/>
            <a:p>
              <a:endParaRPr/>
            </a:p>
          </p:txBody>
        </p:sp>
        <p:sp>
          <p:nvSpPr>
            <p:cNvPr id="10" name="object 10"/>
            <p:cNvSpPr/>
            <p:nvPr/>
          </p:nvSpPr>
          <p:spPr>
            <a:xfrm>
              <a:off x="959446" y="1252092"/>
              <a:ext cx="819150" cy="4311650"/>
            </a:xfrm>
            <a:custGeom>
              <a:avLst/>
              <a:gdLst/>
              <a:ahLst/>
              <a:cxnLst/>
              <a:rect l="l" t="t" r="r" b="b"/>
              <a:pathLst>
                <a:path w="819150" h="4311650">
                  <a:moveTo>
                    <a:pt x="0" y="4311269"/>
                  </a:moveTo>
                  <a:lnTo>
                    <a:pt x="819150" y="4311269"/>
                  </a:lnTo>
                  <a:lnTo>
                    <a:pt x="819150" y="0"/>
                  </a:lnTo>
                  <a:lnTo>
                    <a:pt x="0" y="0"/>
                  </a:lnTo>
                  <a:lnTo>
                    <a:pt x="0" y="4311269"/>
                  </a:lnTo>
                  <a:close/>
                </a:path>
              </a:pathLst>
            </a:custGeom>
            <a:ln w="38100">
              <a:solidFill>
                <a:srgbClr val="E9E1D5"/>
              </a:solidFill>
            </a:ln>
          </p:spPr>
          <p:txBody>
            <a:bodyPr wrap="square" lIns="0" tIns="0" rIns="0" bIns="0" rtlCol="0"/>
            <a:lstStyle/>
            <a:p>
              <a:endParaRPr/>
            </a:p>
          </p:txBody>
        </p:sp>
      </p:grpSp>
      <p:sp>
        <p:nvSpPr>
          <p:cNvPr id="11" name="object 11"/>
          <p:cNvSpPr txBox="1"/>
          <p:nvPr/>
        </p:nvSpPr>
        <p:spPr>
          <a:xfrm>
            <a:off x="1075462" y="2054540"/>
            <a:ext cx="598805" cy="2711450"/>
          </a:xfrm>
          <a:prstGeom prst="rect">
            <a:avLst/>
          </a:prstGeom>
        </p:spPr>
        <p:txBody>
          <a:bodyPr vert="vert270" wrap="square" lIns="0" tIns="6350" rIns="0" bIns="0" rtlCol="0">
            <a:spAutoFit/>
          </a:bodyPr>
          <a:lstStyle/>
          <a:p>
            <a:pPr marL="12700" marR="5080" indent="142875">
              <a:lnSpc>
                <a:spcPts val="2290"/>
              </a:lnSpc>
              <a:spcBef>
                <a:spcPts val="50"/>
              </a:spcBef>
            </a:pPr>
            <a:r>
              <a:rPr sz="2000" b="1" dirty="0">
                <a:solidFill>
                  <a:srgbClr val="03499E"/>
                </a:solidFill>
                <a:latin typeface="Times New Roman"/>
                <a:cs typeface="Times New Roman"/>
              </a:rPr>
              <a:t>2.</a:t>
            </a:r>
            <a:r>
              <a:rPr sz="2000" b="1" spc="-5" dirty="0">
                <a:solidFill>
                  <a:srgbClr val="03499E"/>
                </a:solidFill>
                <a:latin typeface="Times New Roman"/>
                <a:cs typeface="Times New Roman"/>
              </a:rPr>
              <a:t> </a:t>
            </a:r>
            <a:r>
              <a:rPr sz="2000" b="1" spc="-10" dirty="0">
                <a:solidFill>
                  <a:srgbClr val="03499E"/>
                </a:solidFill>
                <a:latin typeface="Times New Roman"/>
                <a:cs typeface="Times New Roman"/>
              </a:rPr>
              <a:t>LỰA</a:t>
            </a:r>
            <a:r>
              <a:rPr sz="2000" b="1" spc="-130" dirty="0">
                <a:solidFill>
                  <a:srgbClr val="03499E"/>
                </a:solidFill>
                <a:latin typeface="Times New Roman"/>
                <a:cs typeface="Times New Roman"/>
              </a:rPr>
              <a:t> </a:t>
            </a:r>
            <a:r>
              <a:rPr sz="2000" b="1" dirty="0">
                <a:solidFill>
                  <a:srgbClr val="03499E"/>
                </a:solidFill>
                <a:latin typeface="Times New Roman"/>
                <a:cs typeface="Times New Roman"/>
              </a:rPr>
              <a:t>CHỌN</a:t>
            </a:r>
            <a:r>
              <a:rPr sz="2000" b="1" spc="-50" dirty="0">
                <a:solidFill>
                  <a:srgbClr val="03499E"/>
                </a:solidFill>
                <a:latin typeface="Times New Roman"/>
                <a:cs typeface="Times New Roman"/>
              </a:rPr>
              <a:t> </a:t>
            </a:r>
            <a:r>
              <a:rPr sz="2000" b="1" spc="-20" dirty="0">
                <a:solidFill>
                  <a:srgbClr val="03499E"/>
                </a:solidFill>
                <a:latin typeface="Times New Roman"/>
                <a:cs typeface="Times New Roman"/>
              </a:rPr>
              <a:t>TVCN </a:t>
            </a:r>
            <a:r>
              <a:rPr sz="2000" b="1" spc="-10" dirty="0">
                <a:solidFill>
                  <a:srgbClr val="03499E"/>
                </a:solidFill>
                <a:latin typeface="Times New Roman"/>
                <a:cs typeface="Times New Roman"/>
              </a:rPr>
              <a:t>QUY</a:t>
            </a:r>
            <a:r>
              <a:rPr sz="2000" b="1" spc="-120" dirty="0">
                <a:solidFill>
                  <a:srgbClr val="03499E"/>
                </a:solidFill>
                <a:latin typeface="Times New Roman"/>
                <a:cs typeface="Times New Roman"/>
              </a:rPr>
              <a:t> </a:t>
            </a:r>
            <a:r>
              <a:rPr sz="2000" b="1" dirty="0">
                <a:solidFill>
                  <a:srgbClr val="03499E"/>
                </a:solidFill>
                <a:latin typeface="Times New Roman"/>
                <a:cs typeface="Times New Roman"/>
              </a:rPr>
              <a:t>TRÌNH</a:t>
            </a:r>
            <a:r>
              <a:rPr sz="2000" b="1" spc="-30" dirty="0">
                <a:solidFill>
                  <a:srgbClr val="03499E"/>
                </a:solidFill>
                <a:latin typeface="Times New Roman"/>
                <a:cs typeface="Times New Roman"/>
              </a:rPr>
              <a:t> </a:t>
            </a:r>
            <a:r>
              <a:rPr sz="2000" b="1" dirty="0">
                <a:solidFill>
                  <a:srgbClr val="03499E"/>
                </a:solidFill>
                <a:latin typeface="Times New Roman"/>
                <a:cs typeface="Times New Roman"/>
              </a:rPr>
              <a:t>RÚT</a:t>
            </a:r>
            <a:r>
              <a:rPr sz="2000" b="1" spc="-60" dirty="0">
                <a:solidFill>
                  <a:srgbClr val="03499E"/>
                </a:solidFill>
                <a:latin typeface="Times New Roman"/>
                <a:cs typeface="Times New Roman"/>
              </a:rPr>
              <a:t> </a:t>
            </a:r>
            <a:r>
              <a:rPr sz="2000" b="1" spc="-25" dirty="0">
                <a:solidFill>
                  <a:srgbClr val="03499E"/>
                </a:solidFill>
                <a:latin typeface="Times New Roman"/>
                <a:cs typeface="Times New Roman"/>
              </a:rPr>
              <a:t>GỌN</a:t>
            </a:r>
            <a:endParaRPr sz="2000">
              <a:latin typeface="Times New Roman"/>
              <a:cs typeface="Times New Roman"/>
            </a:endParaRPr>
          </a:p>
        </p:txBody>
      </p:sp>
      <p:grpSp>
        <p:nvGrpSpPr>
          <p:cNvPr id="12" name="object 12"/>
          <p:cNvGrpSpPr/>
          <p:nvPr/>
        </p:nvGrpSpPr>
        <p:grpSpPr>
          <a:xfrm>
            <a:off x="2368676" y="1090167"/>
            <a:ext cx="2712720" cy="844550"/>
            <a:chOff x="2368676" y="1090167"/>
            <a:chExt cx="2712720" cy="844550"/>
          </a:xfrm>
        </p:grpSpPr>
        <p:sp>
          <p:nvSpPr>
            <p:cNvPr id="13" name="object 13"/>
            <p:cNvSpPr/>
            <p:nvPr/>
          </p:nvSpPr>
          <p:spPr>
            <a:xfrm>
              <a:off x="2381376" y="1102867"/>
              <a:ext cx="2687320" cy="819150"/>
            </a:xfrm>
            <a:custGeom>
              <a:avLst/>
              <a:gdLst/>
              <a:ahLst/>
              <a:cxnLst/>
              <a:rect l="l" t="t" r="r" b="b"/>
              <a:pathLst>
                <a:path w="2687320" h="819150">
                  <a:moveTo>
                    <a:pt x="2686812" y="0"/>
                  </a:moveTo>
                  <a:lnTo>
                    <a:pt x="0" y="0"/>
                  </a:lnTo>
                  <a:lnTo>
                    <a:pt x="0" y="819150"/>
                  </a:lnTo>
                  <a:lnTo>
                    <a:pt x="2686812" y="819150"/>
                  </a:lnTo>
                  <a:lnTo>
                    <a:pt x="2686812" y="0"/>
                  </a:lnTo>
                  <a:close/>
                </a:path>
              </a:pathLst>
            </a:custGeom>
            <a:solidFill>
              <a:srgbClr val="E9E1D5"/>
            </a:solidFill>
          </p:spPr>
          <p:txBody>
            <a:bodyPr wrap="square" lIns="0" tIns="0" rIns="0" bIns="0" rtlCol="0"/>
            <a:lstStyle/>
            <a:p>
              <a:endParaRPr/>
            </a:p>
          </p:txBody>
        </p:sp>
        <p:sp>
          <p:nvSpPr>
            <p:cNvPr id="14" name="object 14"/>
            <p:cNvSpPr/>
            <p:nvPr/>
          </p:nvSpPr>
          <p:spPr>
            <a:xfrm>
              <a:off x="2381376" y="1102867"/>
              <a:ext cx="2687320" cy="819150"/>
            </a:xfrm>
            <a:custGeom>
              <a:avLst/>
              <a:gdLst/>
              <a:ahLst/>
              <a:cxnLst/>
              <a:rect l="l" t="t" r="r" b="b"/>
              <a:pathLst>
                <a:path w="2687320" h="819150">
                  <a:moveTo>
                    <a:pt x="0" y="819150"/>
                  </a:moveTo>
                  <a:lnTo>
                    <a:pt x="2686812" y="819150"/>
                  </a:lnTo>
                  <a:lnTo>
                    <a:pt x="2686812" y="0"/>
                  </a:lnTo>
                  <a:lnTo>
                    <a:pt x="0" y="0"/>
                  </a:lnTo>
                  <a:lnTo>
                    <a:pt x="0" y="819150"/>
                  </a:lnTo>
                  <a:close/>
                </a:path>
              </a:pathLst>
            </a:custGeom>
            <a:ln w="25400">
              <a:solidFill>
                <a:srgbClr val="24548F"/>
              </a:solidFill>
            </a:ln>
          </p:spPr>
          <p:txBody>
            <a:bodyPr wrap="square" lIns="0" tIns="0" rIns="0" bIns="0" rtlCol="0"/>
            <a:lstStyle/>
            <a:p>
              <a:endParaRPr/>
            </a:p>
          </p:txBody>
        </p:sp>
      </p:grpSp>
      <p:sp>
        <p:nvSpPr>
          <p:cNvPr id="15" name="object 15"/>
          <p:cNvSpPr txBox="1"/>
          <p:nvPr/>
        </p:nvSpPr>
        <p:spPr>
          <a:xfrm>
            <a:off x="2454910" y="1189989"/>
            <a:ext cx="2538730" cy="594995"/>
          </a:xfrm>
          <a:prstGeom prst="rect">
            <a:avLst/>
          </a:prstGeom>
        </p:spPr>
        <p:txBody>
          <a:bodyPr vert="horz" wrap="square" lIns="0" tIns="55880" rIns="0" bIns="0" rtlCol="0">
            <a:spAutoFit/>
          </a:bodyPr>
          <a:lstStyle/>
          <a:p>
            <a:pPr marL="727075" marR="5080" indent="-715010">
              <a:lnSpc>
                <a:spcPts val="2080"/>
              </a:lnSpc>
              <a:spcBef>
                <a:spcPts val="440"/>
              </a:spcBef>
            </a:pPr>
            <a:r>
              <a:rPr sz="2000" dirty="0">
                <a:solidFill>
                  <a:srgbClr val="03499E"/>
                </a:solidFill>
                <a:latin typeface="Times New Roman"/>
                <a:cs typeface="Times New Roman"/>
              </a:rPr>
              <a:t>Gói</a:t>
            </a:r>
            <a:r>
              <a:rPr sz="2000" spc="-15" dirty="0">
                <a:solidFill>
                  <a:srgbClr val="03499E"/>
                </a:solidFill>
                <a:latin typeface="Times New Roman"/>
                <a:cs typeface="Times New Roman"/>
              </a:rPr>
              <a:t> </a:t>
            </a:r>
            <a:r>
              <a:rPr sz="2000" dirty="0">
                <a:solidFill>
                  <a:srgbClr val="03499E"/>
                </a:solidFill>
                <a:latin typeface="Times New Roman"/>
                <a:cs typeface="Times New Roman"/>
              </a:rPr>
              <a:t>thầu</a:t>
            </a:r>
            <a:r>
              <a:rPr sz="2000" spc="-15" dirty="0">
                <a:solidFill>
                  <a:srgbClr val="03499E"/>
                </a:solidFill>
                <a:latin typeface="Times New Roman"/>
                <a:cs typeface="Times New Roman"/>
              </a:rPr>
              <a:t> </a:t>
            </a:r>
            <a:r>
              <a:rPr sz="2000" b="1" i="1" dirty="0">
                <a:solidFill>
                  <a:srgbClr val="03499E"/>
                </a:solidFill>
                <a:latin typeface="Times New Roman"/>
                <a:cs typeface="Times New Roman"/>
              </a:rPr>
              <a:t>không</a:t>
            </a:r>
            <a:r>
              <a:rPr sz="2000" b="1" i="1" spc="-30" dirty="0">
                <a:solidFill>
                  <a:srgbClr val="03499E"/>
                </a:solidFill>
                <a:latin typeface="Times New Roman"/>
                <a:cs typeface="Times New Roman"/>
              </a:rPr>
              <a:t> </a:t>
            </a:r>
            <a:r>
              <a:rPr sz="2000" b="1" i="1" dirty="0">
                <a:solidFill>
                  <a:srgbClr val="03499E"/>
                </a:solidFill>
                <a:latin typeface="Times New Roman"/>
                <a:cs typeface="Times New Roman"/>
              </a:rPr>
              <a:t>quá</a:t>
            </a:r>
            <a:r>
              <a:rPr sz="2000" b="1" i="1" spc="-10" dirty="0">
                <a:solidFill>
                  <a:srgbClr val="03499E"/>
                </a:solidFill>
                <a:latin typeface="Times New Roman"/>
                <a:cs typeface="Times New Roman"/>
              </a:rPr>
              <a:t> </a:t>
            </a:r>
            <a:r>
              <a:rPr sz="2000" b="1" i="1" spc="-25" dirty="0">
                <a:solidFill>
                  <a:srgbClr val="03499E"/>
                </a:solidFill>
                <a:latin typeface="Times New Roman"/>
                <a:cs typeface="Times New Roman"/>
              </a:rPr>
              <a:t>200 </a:t>
            </a:r>
            <a:r>
              <a:rPr sz="2000" b="1" i="1" dirty="0">
                <a:solidFill>
                  <a:srgbClr val="03499E"/>
                </a:solidFill>
                <a:latin typeface="Times New Roman"/>
                <a:cs typeface="Times New Roman"/>
              </a:rPr>
              <a:t>triệu</a:t>
            </a:r>
            <a:r>
              <a:rPr sz="2000" b="1" i="1" spc="-15" dirty="0">
                <a:solidFill>
                  <a:srgbClr val="03499E"/>
                </a:solidFill>
                <a:latin typeface="Times New Roman"/>
                <a:cs typeface="Times New Roman"/>
              </a:rPr>
              <a:t> </a:t>
            </a:r>
            <a:r>
              <a:rPr sz="2000" b="1" i="1" spc="-20" dirty="0">
                <a:solidFill>
                  <a:srgbClr val="03499E"/>
                </a:solidFill>
                <a:latin typeface="Times New Roman"/>
                <a:cs typeface="Times New Roman"/>
              </a:rPr>
              <a:t>đồng</a:t>
            </a:r>
            <a:endParaRPr sz="2000">
              <a:latin typeface="Times New Roman"/>
              <a:cs typeface="Times New Roman"/>
            </a:endParaRPr>
          </a:p>
        </p:txBody>
      </p:sp>
      <p:grpSp>
        <p:nvGrpSpPr>
          <p:cNvPr id="16" name="object 16"/>
          <p:cNvGrpSpPr/>
          <p:nvPr/>
        </p:nvGrpSpPr>
        <p:grpSpPr>
          <a:xfrm>
            <a:off x="2368676" y="2114042"/>
            <a:ext cx="2712720" cy="844550"/>
            <a:chOff x="2368676" y="2114042"/>
            <a:chExt cx="2712720" cy="844550"/>
          </a:xfrm>
        </p:grpSpPr>
        <p:sp>
          <p:nvSpPr>
            <p:cNvPr id="17" name="object 17"/>
            <p:cNvSpPr/>
            <p:nvPr/>
          </p:nvSpPr>
          <p:spPr>
            <a:xfrm>
              <a:off x="2381376" y="2126742"/>
              <a:ext cx="2687320" cy="819150"/>
            </a:xfrm>
            <a:custGeom>
              <a:avLst/>
              <a:gdLst/>
              <a:ahLst/>
              <a:cxnLst/>
              <a:rect l="l" t="t" r="r" b="b"/>
              <a:pathLst>
                <a:path w="2687320" h="819150">
                  <a:moveTo>
                    <a:pt x="2686812" y="0"/>
                  </a:moveTo>
                  <a:lnTo>
                    <a:pt x="0" y="0"/>
                  </a:lnTo>
                  <a:lnTo>
                    <a:pt x="0" y="819150"/>
                  </a:lnTo>
                  <a:lnTo>
                    <a:pt x="2686812" y="819150"/>
                  </a:lnTo>
                  <a:lnTo>
                    <a:pt x="2686812" y="0"/>
                  </a:lnTo>
                  <a:close/>
                </a:path>
              </a:pathLst>
            </a:custGeom>
            <a:solidFill>
              <a:srgbClr val="E9E1D5"/>
            </a:solidFill>
          </p:spPr>
          <p:txBody>
            <a:bodyPr wrap="square" lIns="0" tIns="0" rIns="0" bIns="0" rtlCol="0"/>
            <a:lstStyle/>
            <a:p>
              <a:endParaRPr/>
            </a:p>
          </p:txBody>
        </p:sp>
        <p:sp>
          <p:nvSpPr>
            <p:cNvPr id="18" name="object 18"/>
            <p:cNvSpPr/>
            <p:nvPr/>
          </p:nvSpPr>
          <p:spPr>
            <a:xfrm>
              <a:off x="2381376" y="2126742"/>
              <a:ext cx="2687320" cy="819150"/>
            </a:xfrm>
            <a:custGeom>
              <a:avLst/>
              <a:gdLst/>
              <a:ahLst/>
              <a:cxnLst/>
              <a:rect l="l" t="t" r="r" b="b"/>
              <a:pathLst>
                <a:path w="2687320" h="819150">
                  <a:moveTo>
                    <a:pt x="0" y="819150"/>
                  </a:moveTo>
                  <a:lnTo>
                    <a:pt x="2686812" y="819150"/>
                  </a:lnTo>
                  <a:lnTo>
                    <a:pt x="2686812" y="0"/>
                  </a:lnTo>
                  <a:lnTo>
                    <a:pt x="0" y="0"/>
                  </a:lnTo>
                  <a:lnTo>
                    <a:pt x="0" y="819150"/>
                  </a:lnTo>
                  <a:close/>
                </a:path>
              </a:pathLst>
            </a:custGeom>
            <a:ln w="25400">
              <a:solidFill>
                <a:srgbClr val="24548F"/>
              </a:solidFill>
            </a:ln>
          </p:spPr>
          <p:txBody>
            <a:bodyPr wrap="square" lIns="0" tIns="0" rIns="0" bIns="0" rtlCol="0"/>
            <a:lstStyle/>
            <a:p>
              <a:endParaRPr/>
            </a:p>
          </p:txBody>
        </p:sp>
      </p:grpSp>
      <p:sp>
        <p:nvSpPr>
          <p:cNvPr id="19" name="object 19"/>
          <p:cNvSpPr txBox="1"/>
          <p:nvPr/>
        </p:nvSpPr>
        <p:spPr>
          <a:xfrm>
            <a:off x="2392426" y="2214118"/>
            <a:ext cx="2664460" cy="594995"/>
          </a:xfrm>
          <a:prstGeom prst="rect">
            <a:avLst/>
          </a:prstGeom>
        </p:spPr>
        <p:txBody>
          <a:bodyPr vert="horz" wrap="square" lIns="0" tIns="55880" rIns="0" bIns="0" rtlCol="0">
            <a:spAutoFit/>
          </a:bodyPr>
          <a:lstStyle/>
          <a:p>
            <a:pPr marL="12700" marR="5080" indent="10160">
              <a:lnSpc>
                <a:spcPts val="2080"/>
              </a:lnSpc>
              <a:spcBef>
                <a:spcPts val="440"/>
              </a:spcBef>
            </a:pPr>
            <a:r>
              <a:rPr sz="2000" b="1" dirty="0">
                <a:solidFill>
                  <a:srgbClr val="03499E"/>
                </a:solidFill>
                <a:latin typeface="Times New Roman"/>
                <a:cs typeface="Times New Roman"/>
              </a:rPr>
              <a:t>1. </a:t>
            </a:r>
            <a:r>
              <a:rPr sz="2000" dirty="0">
                <a:solidFill>
                  <a:srgbClr val="03499E"/>
                </a:solidFill>
                <a:latin typeface="Times New Roman"/>
                <a:cs typeface="Times New Roman"/>
              </a:rPr>
              <a:t>Lập,</a:t>
            </a:r>
            <a:r>
              <a:rPr sz="2000" spc="-15" dirty="0">
                <a:solidFill>
                  <a:srgbClr val="03499E"/>
                </a:solidFill>
                <a:latin typeface="Times New Roman"/>
                <a:cs typeface="Times New Roman"/>
              </a:rPr>
              <a:t> </a:t>
            </a:r>
            <a:r>
              <a:rPr sz="2000" dirty="0">
                <a:solidFill>
                  <a:srgbClr val="03499E"/>
                </a:solidFill>
                <a:latin typeface="Times New Roman"/>
                <a:cs typeface="Times New Roman"/>
              </a:rPr>
              <a:t>trình</a:t>
            </a:r>
            <a:r>
              <a:rPr sz="2000" spc="-15" dirty="0">
                <a:solidFill>
                  <a:srgbClr val="03499E"/>
                </a:solidFill>
                <a:latin typeface="Times New Roman"/>
                <a:cs typeface="Times New Roman"/>
              </a:rPr>
              <a:t> </a:t>
            </a:r>
            <a:r>
              <a:rPr sz="2000" dirty="0">
                <a:solidFill>
                  <a:srgbClr val="03499E"/>
                </a:solidFill>
                <a:latin typeface="Times New Roman"/>
                <a:cs typeface="Times New Roman"/>
              </a:rPr>
              <a:t>và phê</a:t>
            </a:r>
            <a:r>
              <a:rPr sz="2000" spc="-5" dirty="0">
                <a:solidFill>
                  <a:srgbClr val="03499E"/>
                </a:solidFill>
                <a:latin typeface="Times New Roman"/>
                <a:cs typeface="Times New Roman"/>
              </a:rPr>
              <a:t> </a:t>
            </a:r>
            <a:r>
              <a:rPr sz="2000" spc="-20" dirty="0">
                <a:solidFill>
                  <a:srgbClr val="03499E"/>
                </a:solidFill>
                <a:latin typeface="Times New Roman"/>
                <a:cs typeface="Times New Roman"/>
              </a:rPr>
              <a:t>duyệt </a:t>
            </a:r>
            <a:r>
              <a:rPr sz="2000" dirty="0">
                <a:solidFill>
                  <a:srgbClr val="03499E"/>
                </a:solidFill>
                <a:latin typeface="Times New Roman"/>
                <a:cs typeface="Times New Roman"/>
              </a:rPr>
              <a:t>ĐKTC,</a:t>
            </a:r>
            <a:r>
              <a:rPr sz="2000" spc="-40" dirty="0">
                <a:solidFill>
                  <a:srgbClr val="03499E"/>
                </a:solidFill>
                <a:latin typeface="Times New Roman"/>
                <a:cs typeface="Times New Roman"/>
              </a:rPr>
              <a:t> </a:t>
            </a:r>
            <a:r>
              <a:rPr sz="2000" b="1" i="1" dirty="0">
                <a:solidFill>
                  <a:srgbClr val="03499E"/>
                </a:solidFill>
                <a:latin typeface="Times New Roman"/>
                <a:cs typeface="Times New Roman"/>
              </a:rPr>
              <a:t>danh</a:t>
            </a:r>
            <a:r>
              <a:rPr sz="2000" b="1" i="1" spc="-35" dirty="0">
                <a:solidFill>
                  <a:srgbClr val="03499E"/>
                </a:solidFill>
                <a:latin typeface="Times New Roman"/>
                <a:cs typeface="Times New Roman"/>
              </a:rPr>
              <a:t> </a:t>
            </a:r>
            <a:r>
              <a:rPr sz="2000" b="1" i="1" dirty="0">
                <a:solidFill>
                  <a:srgbClr val="03499E"/>
                </a:solidFill>
                <a:latin typeface="Times New Roman"/>
                <a:cs typeface="Times New Roman"/>
              </a:rPr>
              <a:t>sách</a:t>
            </a:r>
            <a:r>
              <a:rPr sz="2000" b="1" i="1" spc="-35" dirty="0">
                <a:solidFill>
                  <a:srgbClr val="03499E"/>
                </a:solidFill>
                <a:latin typeface="Times New Roman"/>
                <a:cs typeface="Times New Roman"/>
              </a:rPr>
              <a:t> </a:t>
            </a:r>
            <a:r>
              <a:rPr sz="2000" b="1" i="1" spc="-20" dirty="0">
                <a:solidFill>
                  <a:srgbClr val="03499E"/>
                </a:solidFill>
                <a:latin typeface="Times New Roman"/>
                <a:cs typeface="Times New Roman"/>
              </a:rPr>
              <a:t>TVCN</a:t>
            </a:r>
            <a:endParaRPr sz="2000">
              <a:latin typeface="Times New Roman"/>
              <a:cs typeface="Times New Roman"/>
            </a:endParaRPr>
          </a:p>
        </p:txBody>
      </p:sp>
      <p:grpSp>
        <p:nvGrpSpPr>
          <p:cNvPr id="20" name="object 20"/>
          <p:cNvGrpSpPr/>
          <p:nvPr/>
        </p:nvGrpSpPr>
        <p:grpSpPr>
          <a:xfrm>
            <a:off x="6205601" y="1602105"/>
            <a:ext cx="4829810" cy="844550"/>
            <a:chOff x="6205601" y="1602105"/>
            <a:chExt cx="4829810" cy="844550"/>
          </a:xfrm>
        </p:grpSpPr>
        <p:sp>
          <p:nvSpPr>
            <p:cNvPr id="21" name="object 21"/>
            <p:cNvSpPr/>
            <p:nvPr/>
          </p:nvSpPr>
          <p:spPr>
            <a:xfrm>
              <a:off x="6218301" y="1614805"/>
              <a:ext cx="4804410" cy="819150"/>
            </a:xfrm>
            <a:custGeom>
              <a:avLst/>
              <a:gdLst/>
              <a:ahLst/>
              <a:cxnLst/>
              <a:rect l="l" t="t" r="r" b="b"/>
              <a:pathLst>
                <a:path w="4804409" h="819150">
                  <a:moveTo>
                    <a:pt x="4804410" y="0"/>
                  </a:moveTo>
                  <a:lnTo>
                    <a:pt x="0" y="0"/>
                  </a:lnTo>
                  <a:lnTo>
                    <a:pt x="0" y="819150"/>
                  </a:lnTo>
                  <a:lnTo>
                    <a:pt x="4804410" y="819150"/>
                  </a:lnTo>
                  <a:lnTo>
                    <a:pt x="4804410" y="0"/>
                  </a:lnTo>
                  <a:close/>
                </a:path>
              </a:pathLst>
            </a:custGeom>
            <a:solidFill>
              <a:srgbClr val="E9E1D5"/>
            </a:solidFill>
          </p:spPr>
          <p:txBody>
            <a:bodyPr wrap="square" lIns="0" tIns="0" rIns="0" bIns="0" rtlCol="0"/>
            <a:lstStyle/>
            <a:p>
              <a:endParaRPr/>
            </a:p>
          </p:txBody>
        </p:sp>
        <p:sp>
          <p:nvSpPr>
            <p:cNvPr id="22" name="object 22"/>
            <p:cNvSpPr/>
            <p:nvPr/>
          </p:nvSpPr>
          <p:spPr>
            <a:xfrm>
              <a:off x="6218301" y="1614805"/>
              <a:ext cx="4804410" cy="819150"/>
            </a:xfrm>
            <a:custGeom>
              <a:avLst/>
              <a:gdLst/>
              <a:ahLst/>
              <a:cxnLst/>
              <a:rect l="l" t="t" r="r" b="b"/>
              <a:pathLst>
                <a:path w="4804409" h="819150">
                  <a:moveTo>
                    <a:pt x="0" y="819150"/>
                  </a:moveTo>
                  <a:lnTo>
                    <a:pt x="4804410" y="819150"/>
                  </a:lnTo>
                  <a:lnTo>
                    <a:pt x="4804410" y="0"/>
                  </a:lnTo>
                  <a:lnTo>
                    <a:pt x="0" y="0"/>
                  </a:lnTo>
                  <a:lnTo>
                    <a:pt x="0" y="819150"/>
                  </a:lnTo>
                  <a:close/>
                </a:path>
              </a:pathLst>
            </a:custGeom>
            <a:ln w="25400">
              <a:solidFill>
                <a:srgbClr val="24548F"/>
              </a:solidFill>
            </a:ln>
          </p:spPr>
          <p:txBody>
            <a:bodyPr wrap="square" lIns="0" tIns="0" rIns="0" bIns="0" rtlCol="0"/>
            <a:lstStyle/>
            <a:p>
              <a:endParaRPr/>
            </a:p>
          </p:txBody>
        </p:sp>
      </p:grpSp>
      <p:sp>
        <p:nvSpPr>
          <p:cNvPr id="23" name="object 23"/>
          <p:cNvSpPr txBox="1"/>
          <p:nvPr/>
        </p:nvSpPr>
        <p:spPr>
          <a:xfrm>
            <a:off x="7048245" y="1833499"/>
            <a:ext cx="3144520" cy="330835"/>
          </a:xfrm>
          <a:prstGeom prst="rect">
            <a:avLst/>
          </a:prstGeom>
        </p:spPr>
        <p:txBody>
          <a:bodyPr vert="horz" wrap="square" lIns="0" tIns="13335" rIns="0" bIns="0" rtlCol="0">
            <a:spAutoFit/>
          </a:bodyPr>
          <a:lstStyle/>
          <a:p>
            <a:pPr marL="12700">
              <a:lnSpc>
                <a:spcPct val="100000"/>
              </a:lnSpc>
              <a:spcBef>
                <a:spcPts val="105"/>
              </a:spcBef>
            </a:pPr>
            <a:r>
              <a:rPr sz="2000" dirty="0">
                <a:solidFill>
                  <a:srgbClr val="03499E"/>
                </a:solidFill>
                <a:latin typeface="Times New Roman"/>
                <a:cs typeface="Times New Roman"/>
              </a:rPr>
              <a:t>Lập,</a:t>
            </a:r>
            <a:r>
              <a:rPr sz="2000" spc="-15" dirty="0">
                <a:solidFill>
                  <a:srgbClr val="03499E"/>
                </a:solidFill>
                <a:latin typeface="Times New Roman"/>
                <a:cs typeface="Times New Roman"/>
              </a:rPr>
              <a:t> </a:t>
            </a:r>
            <a:r>
              <a:rPr sz="2000" dirty="0">
                <a:solidFill>
                  <a:srgbClr val="03499E"/>
                </a:solidFill>
                <a:latin typeface="Times New Roman"/>
                <a:cs typeface="Times New Roman"/>
              </a:rPr>
              <a:t>trình</a:t>
            </a:r>
            <a:r>
              <a:rPr sz="2000" spc="-5" dirty="0">
                <a:solidFill>
                  <a:srgbClr val="03499E"/>
                </a:solidFill>
                <a:latin typeface="Times New Roman"/>
                <a:cs typeface="Times New Roman"/>
              </a:rPr>
              <a:t> </a:t>
            </a:r>
            <a:r>
              <a:rPr sz="2000" dirty="0">
                <a:solidFill>
                  <a:srgbClr val="03499E"/>
                </a:solidFill>
                <a:latin typeface="Times New Roman"/>
                <a:cs typeface="Times New Roman"/>
              </a:rPr>
              <a:t>và</a:t>
            </a:r>
            <a:r>
              <a:rPr sz="2000" spc="5" dirty="0">
                <a:solidFill>
                  <a:srgbClr val="03499E"/>
                </a:solidFill>
                <a:latin typeface="Times New Roman"/>
                <a:cs typeface="Times New Roman"/>
              </a:rPr>
              <a:t> </a:t>
            </a:r>
            <a:r>
              <a:rPr sz="2000" dirty="0">
                <a:solidFill>
                  <a:srgbClr val="03499E"/>
                </a:solidFill>
                <a:latin typeface="Times New Roman"/>
                <a:cs typeface="Times New Roman"/>
              </a:rPr>
              <a:t>phê</a:t>
            </a:r>
            <a:r>
              <a:rPr sz="2000" spc="-25" dirty="0">
                <a:solidFill>
                  <a:srgbClr val="03499E"/>
                </a:solidFill>
                <a:latin typeface="Times New Roman"/>
                <a:cs typeface="Times New Roman"/>
              </a:rPr>
              <a:t> </a:t>
            </a:r>
            <a:r>
              <a:rPr sz="2000" dirty="0">
                <a:solidFill>
                  <a:srgbClr val="03499E"/>
                </a:solidFill>
                <a:latin typeface="Times New Roman"/>
                <a:cs typeface="Times New Roman"/>
              </a:rPr>
              <a:t>duyệt</a:t>
            </a:r>
            <a:r>
              <a:rPr sz="2000" spc="-10" dirty="0">
                <a:solidFill>
                  <a:srgbClr val="03499E"/>
                </a:solidFill>
                <a:latin typeface="Times New Roman"/>
                <a:cs typeface="Times New Roman"/>
              </a:rPr>
              <a:t> </a:t>
            </a:r>
            <a:r>
              <a:rPr sz="2000" spc="-20" dirty="0">
                <a:solidFill>
                  <a:srgbClr val="03499E"/>
                </a:solidFill>
                <a:latin typeface="Times New Roman"/>
                <a:cs typeface="Times New Roman"/>
              </a:rPr>
              <a:t>ĐKTC</a:t>
            </a:r>
            <a:endParaRPr sz="2000">
              <a:latin typeface="Times New Roman"/>
              <a:cs typeface="Times New Roman"/>
            </a:endParaRPr>
          </a:p>
        </p:txBody>
      </p:sp>
      <p:grpSp>
        <p:nvGrpSpPr>
          <p:cNvPr id="24" name="object 24"/>
          <p:cNvGrpSpPr/>
          <p:nvPr/>
        </p:nvGrpSpPr>
        <p:grpSpPr>
          <a:xfrm>
            <a:off x="6205601" y="2625979"/>
            <a:ext cx="4829810" cy="844550"/>
            <a:chOff x="6205601" y="2625979"/>
            <a:chExt cx="4829810" cy="844550"/>
          </a:xfrm>
        </p:grpSpPr>
        <p:sp>
          <p:nvSpPr>
            <p:cNvPr id="25" name="object 25"/>
            <p:cNvSpPr/>
            <p:nvPr/>
          </p:nvSpPr>
          <p:spPr>
            <a:xfrm>
              <a:off x="6218301" y="2638679"/>
              <a:ext cx="4804410" cy="819150"/>
            </a:xfrm>
            <a:custGeom>
              <a:avLst/>
              <a:gdLst/>
              <a:ahLst/>
              <a:cxnLst/>
              <a:rect l="l" t="t" r="r" b="b"/>
              <a:pathLst>
                <a:path w="4804409" h="819150">
                  <a:moveTo>
                    <a:pt x="4804410" y="0"/>
                  </a:moveTo>
                  <a:lnTo>
                    <a:pt x="0" y="0"/>
                  </a:lnTo>
                  <a:lnTo>
                    <a:pt x="0" y="819150"/>
                  </a:lnTo>
                  <a:lnTo>
                    <a:pt x="4804410" y="819150"/>
                  </a:lnTo>
                  <a:lnTo>
                    <a:pt x="4804410" y="0"/>
                  </a:lnTo>
                  <a:close/>
                </a:path>
              </a:pathLst>
            </a:custGeom>
            <a:solidFill>
              <a:srgbClr val="E9E1D5"/>
            </a:solidFill>
          </p:spPr>
          <p:txBody>
            <a:bodyPr wrap="square" lIns="0" tIns="0" rIns="0" bIns="0" rtlCol="0"/>
            <a:lstStyle/>
            <a:p>
              <a:endParaRPr/>
            </a:p>
          </p:txBody>
        </p:sp>
        <p:sp>
          <p:nvSpPr>
            <p:cNvPr id="26" name="object 26"/>
            <p:cNvSpPr/>
            <p:nvPr/>
          </p:nvSpPr>
          <p:spPr>
            <a:xfrm>
              <a:off x="6218301" y="2638679"/>
              <a:ext cx="4804410" cy="819150"/>
            </a:xfrm>
            <a:custGeom>
              <a:avLst/>
              <a:gdLst/>
              <a:ahLst/>
              <a:cxnLst/>
              <a:rect l="l" t="t" r="r" b="b"/>
              <a:pathLst>
                <a:path w="4804409" h="819150">
                  <a:moveTo>
                    <a:pt x="0" y="819150"/>
                  </a:moveTo>
                  <a:lnTo>
                    <a:pt x="4804410" y="819150"/>
                  </a:lnTo>
                  <a:lnTo>
                    <a:pt x="4804410" y="0"/>
                  </a:lnTo>
                  <a:lnTo>
                    <a:pt x="0" y="0"/>
                  </a:lnTo>
                  <a:lnTo>
                    <a:pt x="0" y="819150"/>
                  </a:lnTo>
                  <a:close/>
                </a:path>
              </a:pathLst>
            </a:custGeom>
            <a:ln w="25400">
              <a:solidFill>
                <a:srgbClr val="24548F"/>
              </a:solidFill>
            </a:ln>
          </p:spPr>
          <p:txBody>
            <a:bodyPr wrap="square" lIns="0" tIns="0" rIns="0" bIns="0" rtlCol="0"/>
            <a:lstStyle/>
            <a:p>
              <a:endParaRPr/>
            </a:p>
          </p:txBody>
        </p:sp>
      </p:grpSp>
      <p:sp>
        <p:nvSpPr>
          <p:cNvPr id="27" name="object 27"/>
          <p:cNvSpPr txBox="1"/>
          <p:nvPr/>
        </p:nvSpPr>
        <p:spPr>
          <a:xfrm>
            <a:off x="6367017" y="2594305"/>
            <a:ext cx="4508500" cy="857250"/>
          </a:xfrm>
          <a:prstGeom prst="rect">
            <a:avLst/>
          </a:prstGeom>
        </p:spPr>
        <p:txBody>
          <a:bodyPr vert="horz" wrap="square" lIns="0" tIns="61594" rIns="0" bIns="0" rtlCol="0">
            <a:spAutoFit/>
          </a:bodyPr>
          <a:lstStyle/>
          <a:p>
            <a:pPr marL="12065" marR="5080" algn="ctr">
              <a:lnSpc>
                <a:spcPct val="84200"/>
              </a:lnSpc>
              <a:spcBef>
                <a:spcPts val="484"/>
              </a:spcBef>
            </a:pPr>
            <a:r>
              <a:rPr sz="2000" b="1" i="1" dirty="0">
                <a:solidFill>
                  <a:srgbClr val="03499E"/>
                </a:solidFill>
                <a:latin typeface="Times New Roman"/>
                <a:cs typeface="Times New Roman"/>
              </a:rPr>
              <a:t>Bên</a:t>
            </a:r>
            <a:r>
              <a:rPr sz="2000" b="1" i="1" spc="-25" dirty="0">
                <a:solidFill>
                  <a:srgbClr val="03499E"/>
                </a:solidFill>
                <a:latin typeface="Times New Roman"/>
                <a:cs typeface="Times New Roman"/>
              </a:rPr>
              <a:t> </a:t>
            </a:r>
            <a:r>
              <a:rPr sz="2000" b="1" i="1" dirty="0">
                <a:solidFill>
                  <a:srgbClr val="03499E"/>
                </a:solidFill>
                <a:latin typeface="Times New Roman"/>
                <a:cs typeface="Times New Roman"/>
              </a:rPr>
              <a:t>mời</a:t>
            </a:r>
            <a:r>
              <a:rPr sz="2000" b="1" i="1" spc="-20" dirty="0">
                <a:solidFill>
                  <a:srgbClr val="03499E"/>
                </a:solidFill>
                <a:latin typeface="Times New Roman"/>
                <a:cs typeface="Times New Roman"/>
              </a:rPr>
              <a:t> </a:t>
            </a:r>
            <a:r>
              <a:rPr sz="2000" b="1" i="1" dirty="0">
                <a:solidFill>
                  <a:srgbClr val="03499E"/>
                </a:solidFill>
                <a:latin typeface="Times New Roman"/>
                <a:cs typeface="Times New Roman"/>
              </a:rPr>
              <a:t>thầu</a:t>
            </a:r>
            <a:r>
              <a:rPr sz="2000" b="1" i="1" spc="-20" dirty="0">
                <a:solidFill>
                  <a:srgbClr val="03499E"/>
                </a:solidFill>
                <a:latin typeface="Times New Roman"/>
                <a:cs typeface="Times New Roman"/>
              </a:rPr>
              <a:t> </a:t>
            </a:r>
            <a:r>
              <a:rPr sz="2000" b="1" i="1" dirty="0">
                <a:solidFill>
                  <a:srgbClr val="03499E"/>
                </a:solidFill>
                <a:latin typeface="Times New Roman"/>
                <a:cs typeface="Times New Roman"/>
              </a:rPr>
              <a:t>xác</a:t>
            </a:r>
            <a:r>
              <a:rPr sz="2000" b="1" i="1" spc="-20" dirty="0">
                <a:solidFill>
                  <a:srgbClr val="03499E"/>
                </a:solidFill>
                <a:latin typeface="Times New Roman"/>
                <a:cs typeface="Times New Roman"/>
              </a:rPr>
              <a:t> </a:t>
            </a:r>
            <a:r>
              <a:rPr sz="2000" b="1" i="1" dirty="0">
                <a:solidFill>
                  <a:srgbClr val="03499E"/>
                </a:solidFill>
                <a:latin typeface="Times New Roman"/>
                <a:cs typeface="Times New Roman"/>
              </a:rPr>
              <a:t>định</a:t>
            </a:r>
            <a:r>
              <a:rPr sz="2000" b="1" i="1" spc="-30" dirty="0">
                <a:solidFill>
                  <a:srgbClr val="03499E"/>
                </a:solidFill>
                <a:latin typeface="Times New Roman"/>
                <a:cs typeface="Times New Roman"/>
              </a:rPr>
              <a:t> </a:t>
            </a:r>
            <a:r>
              <a:rPr sz="2000" b="1" i="1" dirty="0">
                <a:solidFill>
                  <a:srgbClr val="03499E"/>
                </a:solidFill>
                <a:latin typeface="Times New Roman"/>
                <a:cs typeface="Times New Roman"/>
              </a:rPr>
              <a:t>danh</a:t>
            </a:r>
            <a:r>
              <a:rPr sz="2000" b="1" i="1" spc="-30" dirty="0">
                <a:solidFill>
                  <a:srgbClr val="03499E"/>
                </a:solidFill>
                <a:latin typeface="Times New Roman"/>
                <a:cs typeface="Times New Roman"/>
              </a:rPr>
              <a:t> </a:t>
            </a:r>
            <a:r>
              <a:rPr sz="2000" b="1" i="1" dirty="0">
                <a:solidFill>
                  <a:srgbClr val="03499E"/>
                </a:solidFill>
                <a:latin typeface="Times New Roman"/>
                <a:cs typeface="Times New Roman"/>
              </a:rPr>
              <a:t>sách</a:t>
            </a:r>
            <a:r>
              <a:rPr sz="2000" b="1" i="1" spc="-15" dirty="0">
                <a:solidFill>
                  <a:srgbClr val="03499E"/>
                </a:solidFill>
                <a:latin typeface="Times New Roman"/>
                <a:cs typeface="Times New Roman"/>
              </a:rPr>
              <a:t> </a:t>
            </a:r>
            <a:r>
              <a:rPr sz="2000" b="1" i="1" dirty="0">
                <a:solidFill>
                  <a:srgbClr val="03499E"/>
                </a:solidFill>
                <a:latin typeface="Times New Roman"/>
                <a:cs typeface="Times New Roman"/>
              </a:rPr>
              <a:t>tối</a:t>
            </a:r>
            <a:r>
              <a:rPr sz="2000" b="1" i="1" spc="-20" dirty="0">
                <a:solidFill>
                  <a:srgbClr val="03499E"/>
                </a:solidFill>
                <a:latin typeface="Times New Roman"/>
                <a:cs typeface="Times New Roman"/>
              </a:rPr>
              <a:t> </a:t>
            </a:r>
            <a:r>
              <a:rPr sz="2000" b="1" i="1" spc="-10" dirty="0">
                <a:solidFill>
                  <a:srgbClr val="03499E"/>
                </a:solidFill>
                <a:latin typeface="Times New Roman"/>
                <a:cs typeface="Times New Roman"/>
              </a:rPr>
              <a:t>thiểu </a:t>
            </a:r>
            <a:r>
              <a:rPr sz="2000" b="1" i="1" dirty="0">
                <a:solidFill>
                  <a:srgbClr val="03499E"/>
                </a:solidFill>
                <a:latin typeface="Times New Roman"/>
                <a:cs typeface="Times New Roman"/>
              </a:rPr>
              <a:t>03</a:t>
            </a:r>
            <a:r>
              <a:rPr sz="2000" b="1" i="1" spc="-60" dirty="0">
                <a:solidFill>
                  <a:srgbClr val="03499E"/>
                </a:solidFill>
                <a:latin typeface="Times New Roman"/>
                <a:cs typeface="Times New Roman"/>
              </a:rPr>
              <a:t> </a:t>
            </a:r>
            <a:r>
              <a:rPr sz="2000" b="1" i="1" dirty="0">
                <a:solidFill>
                  <a:srgbClr val="03499E"/>
                </a:solidFill>
                <a:latin typeface="Times New Roman"/>
                <a:cs typeface="Times New Roman"/>
              </a:rPr>
              <a:t>TVCN</a:t>
            </a:r>
            <a:r>
              <a:rPr sz="2000" b="1" i="1" spc="-25" dirty="0">
                <a:solidFill>
                  <a:srgbClr val="03499E"/>
                </a:solidFill>
                <a:latin typeface="Times New Roman"/>
                <a:cs typeface="Times New Roman"/>
              </a:rPr>
              <a:t> </a:t>
            </a:r>
            <a:r>
              <a:rPr sz="2000" b="1" i="1" dirty="0">
                <a:solidFill>
                  <a:srgbClr val="03499E"/>
                </a:solidFill>
                <a:latin typeface="Times New Roman"/>
                <a:cs typeface="Times New Roman"/>
              </a:rPr>
              <a:t>trình</a:t>
            </a:r>
            <a:r>
              <a:rPr sz="2000" b="1" i="1" spc="-10" dirty="0">
                <a:solidFill>
                  <a:srgbClr val="03499E"/>
                </a:solidFill>
                <a:latin typeface="Times New Roman"/>
                <a:cs typeface="Times New Roman"/>
              </a:rPr>
              <a:t> </a:t>
            </a:r>
            <a:r>
              <a:rPr sz="2000" b="1" i="1" dirty="0">
                <a:solidFill>
                  <a:srgbClr val="03499E"/>
                </a:solidFill>
                <a:latin typeface="Times New Roman"/>
                <a:cs typeface="Times New Roman"/>
              </a:rPr>
              <a:t>CĐT</a:t>
            </a:r>
            <a:r>
              <a:rPr sz="2000" b="1" i="1" spc="-30" dirty="0">
                <a:solidFill>
                  <a:srgbClr val="03499E"/>
                </a:solidFill>
                <a:latin typeface="Times New Roman"/>
                <a:cs typeface="Times New Roman"/>
              </a:rPr>
              <a:t> </a:t>
            </a:r>
            <a:r>
              <a:rPr sz="2100" spc="-110" dirty="0">
                <a:solidFill>
                  <a:srgbClr val="03499E"/>
                </a:solidFill>
                <a:latin typeface="Wingdings"/>
                <a:cs typeface="Wingdings"/>
              </a:rPr>
              <a:t></a:t>
            </a:r>
            <a:r>
              <a:rPr sz="2100" spc="-30" dirty="0">
                <a:solidFill>
                  <a:srgbClr val="03499E"/>
                </a:solidFill>
                <a:latin typeface="Times New Roman"/>
                <a:cs typeface="Times New Roman"/>
              </a:rPr>
              <a:t> </a:t>
            </a:r>
            <a:r>
              <a:rPr sz="2000" b="1" i="1" dirty="0">
                <a:solidFill>
                  <a:srgbClr val="03499E"/>
                </a:solidFill>
                <a:latin typeface="Times New Roman"/>
                <a:cs typeface="Times New Roman"/>
              </a:rPr>
              <a:t>CĐT</a:t>
            </a:r>
            <a:r>
              <a:rPr sz="2000" b="1" i="1" spc="-30" dirty="0">
                <a:solidFill>
                  <a:srgbClr val="03499E"/>
                </a:solidFill>
                <a:latin typeface="Times New Roman"/>
                <a:cs typeface="Times New Roman"/>
              </a:rPr>
              <a:t> </a:t>
            </a:r>
            <a:r>
              <a:rPr sz="2000" b="1" i="1" dirty="0">
                <a:solidFill>
                  <a:srgbClr val="03499E"/>
                </a:solidFill>
                <a:latin typeface="Times New Roman"/>
                <a:cs typeface="Times New Roman"/>
              </a:rPr>
              <a:t>phê</a:t>
            </a:r>
            <a:r>
              <a:rPr sz="2000" b="1" i="1" spc="-30" dirty="0">
                <a:solidFill>
                  <a:srgbClr val="03499E"/>
                </a:solidFill>
                <a:latin typeface="Times New Roman"/>
                <a:cs typeface="Times New Roman"/>
              </a:rPr>
              <a:t> </a:t>
            </a:r>
            <a:r>
              <a:rPr sz="2000" b="1" i="1" spc="-10" dirty="0">
                <a:solidFill>
                  <a:srgbClr val="03499E"/>
                </a:solidFill>
                <a:latin typeface="Times New Roman"/>
                <a:cs typeface="Times New Roman"/>
              </a:rPr>
              <a:t>duyệt </a:t>
            </a:r>
            <a:r>
              <a:rPr sz="2000" b="1" i="1" dirty="0">
                <a:solidFill>
                  <a:srgbClr val="03499E"/>
                </a:solidFill>
                <a:latin typeface="Times New Roman"/>
                <a:cs typeface="Times New Roman"/>
              </a:rPr>
              <a:t>ĐKTC,</a:t>
            </a:r>
            <a:r>
              <a:rPr sz="2000" b="1" i="1" spc="-70" dirty="0">
                <a:solidFill>
                  <a:srgbClr val="03499E"/>
                </a:solidFill>
                <a:latin typeface="Times New Roman"/>
                <a:cs typeface="Times New Roman"/>
              </a:rPr>
              <a:t> </a:t>
            </a:r>
            <a:r>
              <a:rPr sz="2000" b="1" i="1" spc="-10" dirty="0">
                <a:solidFill>
                  <a:srgbClr val="03499E"/>
                </a:solidFill>
                <a:latin typeface="Times New Roman"/>
                <a:cs typeface="Times New Roman"/>
              </a:rPr>
              <a:t>DSTVCN</a:t>
            </a:r>
            <a:endParaRPr sz="2000">
              <a:latin typeface="Times New Roman"/>
              <a:cs typeface="Times New Roman"/>
            </a:endParaRPr>
          </a:p>
        </p:txBody>
      </p:sp>
      <p:grpSp>
        <p:nvGrpSpPr>
          <p:cNvPr id="28" name="object 28"/>
          <p:cNvGrpSpPr/>
          <p:nvPr/>
        </p:nvGrpSpPr>
        <p:grpSpPr>
          <a:xfrm>
            <a:off x="2368676" y="4467148"/>
            <a:ext cx="2712720" cy="1258570"/>
            <a:chOff x="2368676" y="4467148"/>
            <a:chExt cx="2712720" cy="1258570"/>
          </a:xfrm>
        </p:grpSpPr>
        <p:sp>
          <p:nvSpPr>
            <p:cNvPr id="29" name="object 29"/>
            <p:cNvSpPr/>
            <p:nvPr/>
          </p:nvSpPr>
          <p:spPr>
            <a:xfrm>
              <a:off x="2381376" y="4479848"/>
              <a:ext cx="2687320" cy="1233170"/>
            </a:xfrm>
            <a:custGeom>
              <a:avLst/>
              <a:gdLst/>
              <a:ahLst/>
              <a:cxnLst/>
              <a:rect l="l" t="t" r="r" b="b"/>
              <a:pathLst>
                <a:path w="2687320" h="1233170">
                  <a:moveTo>
                    <a:pt x="2686812" y="0"/>
                  </a:moveTo>
                  <a:lnTo>
                    <a:pt x="0" y="0"/>
                  </a:lnTo>
                  <a:lnTo>
                    <a:pt x="0" y="1232687"/>
                  </a:lnTo>
                  <a:lnTo>
                    <a:pt x="2686812" y="1232687"/>
                  </a:lnTo>
                  <a:lnTo>
                    <a:pt x="2686812" y="0"/>
                  </a:lnTo>
                  <a:close/>
                </a:path>
              </a:pathLst>
            </a:custGeom>
            <a:solidFill>
              <a:srgbClr val="E9E1D5"/>
            </a:solidFill>
          </p:spPr>
          <p:txBody>
            <a:bodyPr wrap="square" lIns="0" tIns="0" rIns="0" bIns="0" rtlCol="0"/>
            <a:lstStyle/>
            <a:p>
              <a:endParaRPr/>
            </a:p>
          </p:txBody>
        </p:sp>
        <p:sp>
          <p:nvSpPr>
            <p:cNvPr id="30" name="object 30"/>
            <p:cNvSpPr/>
            <p:nvPr/>
          </p:nvSpPr>
          <p:spPr>
            <a:xfrm>
              <a:off x="2381376" y="4479848"/>
              <a:ext cx="2687320" cy="1233170"/>
            </a:xfrm>
            <a:custGeom>
              <a:avLst/>
              <a:gdLst/>
              <a:ahLst/>
              <a:cxnLst/>
              <a:rect l="l" t="t" r="r" b="b"/>
              <a:pathLst>
                <a:path w="2687320" h="1233170">
                  <a:moveTo>
                    <a:pt x="0" y="1232687"/>
                  </a:moveTo>
                  <a:lnTo>
                    <a:pt x="2686812" y="1232687"/>
                  </a:lnTo>
                  <a:lnTo>
                    <a:pt x="2686812" y="0"/>
                  </a:lnTo>
                  <a:lnTo>
                    <a:pt x="0" y="0"/>
                  </a:lnTo>
                  <a:lnTo>
                    <a:pt x="0" y="1232687"/>
                  </a:lnTo>
                  <a:close/>
                </a:path>
              </a:pathLst>
            </a:custGeom>
            <a:ln w="25400">
              <a:solidFill>
                <a:srgbClr val="24548F"/>
              </a:solidFill>
            </a:ln>
          </p:spPr>
          <p:txBody>
            <a:bodyPr wrap="square" lIns="0" tIns="0" rIns="0" bIns="0" rtlCol="0"/>
            <a:lstStyle/>
            <a:p>
              <a:endParaRPr/>
            </a:p>
          </p:txBody>
        </p:sp>
      </p:grpSp>
      <p:sp>
        <p:nvSpPr>
          <p:cNvPr id="31" name="object 31"/>
          <p:cNvSpPr txBox="1"/>
          <p:nvPr/>
        </p:nvSpPr>
        <p:spPr>
          <a:xfrm>
            <a:off x="2413761" y="4511421"/>
            <a:ext cx="2620645" cy="1120775"/>
          </a:xfrm>
          <a:prstGeom prst="rect">
            <a:avLst/>
          </a:prstGeom>
        </p:spPr>
        <p:txBody>
          <a:bodyPr vert="horz" wrap="square" lIns="0" tIns="54610" rIns="0" bIns="0" rtlCol="0">
            <a:spAutoFit/>
          </a:bodyPr>
          <a:lstStyle/>
          <a:p>
            <a:pPr marL="12700" marR="5080" indent="111125">
              <a:lnSpc>
                <a:spcPct val="86300"/>
              </a:lnSpc>
              <a:spcBef>
                <a:spcPts val="430"/>
              </a:spcBef>
            </a:pPr>
            <a:r>
              <a:rPr sz="2000" b="1" dirty="0">
                <a:solidFill>
                  <a:srgbClr val="03499E"/>
                </a:solidFill>
                <a:latin typeface="Times New Roman"/>
                <a:cs typeface="Times New Roman"/>
              </a:rPr>
              <a:t>2.</a:t>
            </a:r>
            <a:r>
              <a:rPr sz="2000" b="1" spc="-10" dirty="0">
                <a:solidFill>
                  <a:srgbClr val="03499E"/>
                </a:solidFill>
                <a:latin typeface="Times New Roman"/>
                <a:cs typeface="Times New Roman"/>
              </a:rPr>
              <a:t> </a:t>
            </a:r>
            <a:r>
              <a:rPr sz="2000" dirty="0">
                <a:solidFill>
                  <a:srgbClr val="03499E"/>
                </a:solidFill>
                <a:latin typeface="Times New Roman"/>
                <a:cs typeface="Times New Roman"/>
              </a:rPr>
              <a:t>Gửi</a:t>
            </a:r>
            <a:r>
              <a:rPr sz="2000" spc="-35" dirty="0">
                <a:solidFill>
                  <a:srgbClr val="03499E"/>
                </a:solidFill>
                <a:latin typeface="Times New Roman"/>
                <a:cs typeface="Times New Roman"/>
              </a:rPr>
              <a:t> </a:t>
            </a:r>
            <a:r>
              <a:rPr sz="2000" dirty="0">
                <a:solidFill>
                  <a:srgbClr val="03499E"/>
                </a:solidFill>
                <a:latin typeface="Times New Roman"/>
                <a:cs typeface="Times New Roman"/>
              </a:rPr>
              <a:t>thư</a:t>
            </a:r>
            <a:r>
              <a:rPr sz="2000" spc="-10" dirty="0">
                <a:solidFill>
                  <a:srgbClr val="03499E"/>
                </a:solidFill>
                <a:latin typeface="Times New Roman"/>
                <a:cs typeface="Times New Roman"/>
              </a:rPr>
              <a:t> </a:t>
            </a:r>
            <a:r>
              <a:rPr sz="2000" dirty="0">
                <a:solidFill>
                  <a:srgbClr val="03499E"/>
                </a:solidFill>
                <a:latin typeface="Times New Roman"/>
                <a:cs typeface="Times New Roman"/>
              </a:rPr>
              <a:t>mời</a:t>
            </a:r>
            <a:r>
              <a:rPr sz="2000" spc="5" dirty="0">
                <a:solidFill>
                  <a:srgbClr val="03499E"/>
                </a:solidFill>
                <a:latin typeface="Times New Roman"/>
                <a:cs typeface="Times New Roman"/>
              </a:rPr>
              <a:t> </a:t>
            </a:r>
            <a:r>
              <a:rPr sz="2000" dirty="0">
                <a:solidFill>
                  <a:srgbClr val="03499E"/>
                </a:solidFill>
                <a:latin typeface="Times New Roman"/>
                <a:cs typeface="Times New Roman"/>
              </a:rPr>
              <a:t>và</a:t>
            </a:r>
            <a:r>
              <a:rPr sz="2000" spc="-5" dirty="0">
                <a:solidFill>
                  <a:srgbClr val="03499E"/>
                </a:solidFill>
                <a:latin typeface="Times New Roman"/>
                <a:cs typeface="Times New Roman"/>
              </a:rPr>
              <a:t> </a:t>
            </a:r>
            <a:r>
              <a:rPr sz="2000" spc="-20" dirty="0">
                <a:solidFill>
                  <a:srgbClr val="03499E"/>
                </a:solidFill>
                <a:latin typeface="Times New Roman"/>
                <a:cs typeface="Times New Roman"/>
              </a:rPr>
              <a:t>đánh </a:t>
            </a:r>
            <a:r>
              <a:rPr sz="2000" dirty="0">
                <a:solidFill>
                  <a:srgbClr val="03499E"/>
                </a:solidFill>
                <a:latin typeface="Times New Roman"/>
                <a:cs typeface="Times New Roman"/>
              </a:rPr>
              <a:t>giá</a:t>
            </a:r>
            <a:r>
              <a:rPr sz="2000" spc="-15" dirty="0">
                <a:solidFill>
                  <a:srgbClr val="03499E"/>
                </a:solidFill>
                <a:latin typeface="Times New Roman"/>
                <a:cs typeface="Times New Roman"/>
              </a:rPr>
              <a:t> </a:t>
            </a:r>
            <a:r>
              <a:rPr sz="2000" dirty="0">
                <a:solidFill>
                  <a:srgbClr val="03499E"/>
                </a:solidFill>
                <a:latin typeface="Times New Roman"/>
                <a:cs typeface="Times New Roman"/>
              </a:rPr>
              <a:t>hồ</a:t>
            </a:r>
            <a:r>
              <a:rPr sz="2000" spc="-5" dirty="0">
                <a:solidFill>
                  <a:srgbClr val="03499E"/>
                </a:solidFill>
                <a:latin typeface="Times New Roman"/>
                <a:cs typeface="Times New Roman"/>
              </a:rPr>
              <a:t> </a:t>
            </a:r>
            <a:r>
              <a:rPr sz="2000" dirty="0">
                <a:solidFill>
                  <a:srgbClr val="03499E"/>
                </a:solidFill>
                <a:latin typeface="Times New Roman"/>
                <a:cs typeface="Times New Roman"/>
              </a:rPr>
              <a:t>sơ;</a:t>
            </a:r>
            <a:r>
              <a:rPr sz="2000" spc="-15" dirty="0">
                <a:solidFill>
                  <a:srgbClr val="03499E"/>
                </a:solidFill>
                <a:latin typeface="Times New Roman"/>
                <a:cs typeface="Times New Roman"/>
              </a:rPr>
              <a:t> </a:t>
            </a:r>
            <a:r>
              <a:rPr sz="2000" dirty="0">
                <a:solidFill>
                  <a:srgbClr val="03499E"/>
                </a:solidFill>
                <a:latin typeface="Times New Roman"/>
                <a:cs typeface="Times New Roman"/>
              </a:rPr>
              <a:t>phê</a:t>
            </a:r>
            <a:r>
              <a:rPr sz="2000" spc="-20" dirty="0">
                <a:solidFill>
                  <a:srgbClr val="03499E"/>
                </a:solidFill>
                <a:latin typeface="Times New Roman"/>
                <a:cs typeface="Times New Roman"/>
              </a:rPr>
              <a:t> </a:t>
            </a:r>
            <a:r>
              <a:rPr sz="2000" dirty="0">
                <a:solidFill>
                  <a:srgbClr val="03499E"/>
                </a:solidFill>
                <a:latin typeface="Times New Roman"/>
                <a:cs typeface="Times New Roman"/>
              </a:rPr>
              <a:t>duyệt</a:t>
            </a:r>
            <a:r>
              <a:rPr sz="2000" spc="-20" dirty="0">
                <a:solidFill>
                  <a:srgbClr val="03499E"/>
                </a:solidFill>
                <a:latin typeface="Times New Roman"/>
                <a:cs typeface="Times New Roman"/>
              </a:rPr>
              <a:t> </a:t>
            </a:r>
            <a:r>
              <a:rPr sz="2000" spc="-25" dirty="0">
                <a:solidFill>
                  <a:srgbClr val="03499E"/>
                </a:solidFill>
                <a:latin typeface="Times New Roman"/>
                <a:cs typeface="Times New Roman"/>
              </a:rPr>
              <a:t>KQ; </a:t>
            </a:r>
            <a:r>
              <a:rPr sz="2000" dirty="0">
                <a:solidFill>
                  <a:srgbClr val="03499E"/>
                </a:solidFill>
                <a:latin typeface="Times New Roman"/>
                <a:cs typeface="Times New Roman"/>
              </a:rPr>
              <a:t>ký</a:t>
            </a:r>
            <a:r>
              <a:rPr sz="2000" spc="-10" dirty="0">
                <a:solidFill>
                  <a:srgbClr val="03499E"/>
                </a:solidFill>
                <a:latin typeface="Times New Roman"/>
                <a:cs typeface="Times New Roman"/>
              </a:rPr>
              <a:t> </a:t>
            </a:r>
            <a:r>
              <a:rPr sz="2000" dirty="0">
                <a:solidFill>
                  <a:srgbClr val="03499E"/>
                </a:solidFill>
                <a:latin typeface="Times New Roman"/>
                <a:cs typeface="Times New Roman"/>
              </a:rPr>
              <a:t>kết</a:t>
            </a:r>
            <a:r>
              <a:rPr sz="2000" spc="5" dirty="0">
                <a:solidFill>
                  <a:srgbClr val="03499E"/>
                </a:solidFill>
                <a:latin typeface="Times New Roman"/>
                <a:cs typeface="Times New Roman"/>
              </a:rPr>
              <a:t> </a:t>
            </a:r>
            <a:r>
              <a:rPr sz="2000" dirty="0">
                <a:solidFill>
                  <a:srgbClr val="03499E"/>
                </a:solidFill>
                <a:latin typeface="Times New Roman"/>
                <a:cs typeface="Times New Roman"/>
              </a:rPr>
              <a:t>hợp</a:t>
            </a:r>
            <a:r>
              <a:rPr sz="2000" spc="-20" dirty="0">
                <a:solidFill>
                  <a:srgbClr val="03499E"/>
                </a:solidFill>
                <a:latin typeface="Times New Roman"/>
                <a:cs typeface="Times New Roman"/>
              </a:rPr>
              <a:t> </a:t>
            </a:r>
            <a:r>
              <a:rPr sz="2000" dirty="0">
                <a:solidFill>
                  <a:srgbClr val="03499E"/>
                </a:solidFill>
                <a:latin typeface="Times New Roman"/>
                <a:cs typeface="Times New Roman"/>
              </a:rPr>
              <a:t>đồng;</a:t>
            </a:r>
            <a:r>
              <a:rPr sz="2000" spc="-35" dirty="0">
                <a:solidFill>
                  <a:srgbClr val="03499E"/>
                </a:solidFill>
                <a:latin typeface="Times New Roman"/>
                <a:cs typeface="Times New Roman"/>
              </a:rPr>
              <a:t> </a:t>
            </a:r>
            <a:r>
              <a:rPr sz="2000" dirty="0">
                <a:solidFill>
                  <a:srgbClr val="03499E"/>
                </a:solidFill>
                <a:latin typeface="Times New Roman"/>
                <a:cs typeface="Times New Roman"/>
              </a:rPr>
              <a:t>đăng</a:t>
            </a:r>
            <a:r>
              <a:rPr sz="2000" spc="-15" dirty="0">
                <a:solidFill>
                  <a:srgbClr val="03499E"/>
                </a:solidFill>
                <a:latin typeface="Times New Roman"/>
                <a:cs typeface="Times New Roman"/>
              </a:rPr>
              <a:t> </a:t>
            </a:r>
            <a:r>
              <a:rPr sz="2000" spc="-25" dirty="0">
                <a:solidFill>
                  <a:srgbClr val="03499E"/>
                </a:solidFill>
                <a:latin typeface="Times New Roman"/>
                <a:cs typeface="Times New Roman"/>
              </a:rPr>
              <a:t>tải</a:t>
            </a:r>
            <a:endParaRPr sz="2000">
              <a:latin typeface="Times New Roman"/>
              <a:cs typeface="Times New Roman"/>
            </a:endParaRPr>
          </a:p>
          <a:p>
            <a:pPr marL="1905" algn="ctr">
              <a:lnSpc>
                <a:spcPts val="2075"/>
              </a:lnSpc>
            </a:pPr>
            <a:r>
              <a:rPr sz="2000" spc="-25" dirty="0">
                <a:solidFill>
                  <a:srgbClr val="03499E"/>
                </a:solidFill>
                <a:latin typeface="Times New Roman"/>
                <a:cs typeface="Times New Roman"/>
              </a:rPr>
              <a:t>KQ</a:t>
            </a:r>
            <a:endParaRPr sz="2000">
              <a:latin typeface="Times New Roman"/>
              <a:cs typeface="Times New Roman"/>
            </a:endParaRPr>
          </a:p>
        </p:txBody>
      </p:sp>
      <p:grpSp>
        <p:nvGrpSpPr>
          <p:cNvPr id="32" name="object 32"/>
          <p:cNvGrpSpPr/>
          <p:nvPr/>
        </p:nvGrpSpPr>
        <p:grpSpPr>
          <a:xfrm>
            <a:off x="6205601" y="3649979"/>
            <a:ext cx="4829810" cy="844550"/>
            <a:chOff x="6205601" y="3649979"/>
            <a:chExt cx="4829810" cy="844550"/>
          </a:xfrm>
        </p:grpSpPr>
        <p:sp>
          <p:nvSpPr>
            <p:cNvPr id="33" name="object 33"/>
            <p:cNvSpPr/>
            <p:nvPr/>
          </p:nvSpPr>
          <p:spPr>
            <a:xfrm>
              <a:off x="6218301" y="3662679"/>
              <a:ext cx="4804410" cy="819150"/>
            </a:xfrm>
            <a:custGeom>
              <a:avLst/>
              <a:gdLst/>
              <a:ahLst/>
              <a:cxnLst/>
              <a:rect l="l" t="t" r="r" b="b"/>
              <a:pathLst>
                <a:path w="4804409" h="819150">
                  <a:moveTo>
                    <a:pt x="4804410" y="0"/>
                  </a:moveTo>
                  <a:lnTo>
                    <a:pt x="0" y="0"/>
                  </a:lnTo>
                  <a:lnTo>
                    <a:pt x="0" y="819150"/>
                  </a:lnTo>
                  <a:lnTo>
                    <a:pt x="4804410" y="819150"/>
                  </a:lnTo>
                  <a:lnTo>
                    <a:pt x="4804410" y="0"/>
                  </a:lnTo>
                  <a:close/>
                </a:path>
              </a:pathLst>
            </a:custGeom>
            <a:solidFill>
              <a:srgbClr val="E9E1D5"/>
            </a:solidFill>
          </p:spPr>
          <p:txBody>
            <a:bodyPr wrap="square" lIns="0" tIns="0" rIns="0" bIns="0" rtlCol="0"/>
            <a:lstStyle/>
            <a:p>
              <a:endParaRPr/>
            </a:p>
          </p:txBody>
        </p:sp>
        <p:sp>
          <p:nvSpPr>
            <p:cNvPr id="34" name="object 34"/>
            <p:cNvSpPr/>
            <p:nvPr/>
          </p:nvSpPr>
          <p:spPr>
            <a:xfrm>
              <a:off x="6218301" y="3662679"/>
              <a:ext cx="4804410" cy="819150"/>
            </a:xfrm>
            <a:custGeom>
              <a:avLst/>
              <a:gdLst/>
              <a:ahLst/>
              <a:cxnLst/>
              <a:rect l="l" t="t" r="r" b="b"/>
              <a:pathLst>
                <a:path w="4804409" h="819150">
                  <a:moveTo>
                    <a:pt x="0" y="819150"/>
                  </a:moveTo>
                  <a:lnTo>
                    <a:pt x="4804410" y="819150"/>
                  </a:lnTo>
                  <a:lnTo>
                    <a:pt x="4804410" y="0"/>
                  </a:lnTo>
                  <a:lnTo>
                    <a:pt x="0" y="0"/>
                  </a:lnTo>
                  <a:lnTo>
                    <a:pt x="0" y="819150"/>
                  </a:lnTo>
                  <a:close/>
                </a:path>
              </a:pathLst>
            </a:custGeom>
            <a:ln w="25400">
              <a:solidFill>
                <a:srgbClr val="24548F"/>
              </a:solidFill>
            </a:ln>
          </p:spPr>
          <p:txBody>
            <a:bodyPr wrap="square" lIns="0" tIns="0" rIns="0" bIns="0" rtlCol="0"/>
            <a:lstStyle/>
            <a:p>
              <a:endParaRPr/>
            </a:p>
          </p:txBody>
        </p:sp>
      </p:grpSp>
      <p:sp>
        <p:nvSpPr>
          <p:cNvPr id="35" name="object 35"/>
          <p:cNvSpPr txBox="1"/>
          <p:nvPr/>
        </p:nvSpPr>
        <p:spPr>
          <a:xfrm>
            <a:off x="6321297" y="3618433"/>
            <a:ext cx="4599305" cy="857250"/>
          </a:xfrm>
          <a:prstGeom prst="rect">
            <a:avLst/>
          </a:prstGeom>
        </p:spPr>
        <p:txBody>
          <a:bodyPr vert="horz" wrap="square" lIns="0" tIns="55244" rIns="0" bIns="0" rtlCol="0">
            <a:spAutoFit/>
          </a:bodyPr>
          <a:lstStyle/>
          <a:p>
            <a:pPr marL="12700" marR="5080" algn="ctr">
              <a:lnSpc>
                <a:spcPct val="86300"/>
              </a:lnSpc>
              <a:spcBef>
                <a:spcPts val="434"/>
              </a:spcBef>
            </a:pPr>
            <a:r>
              <a:rPr sz="2000" dirty="0">
                <a:solidFill>
                  <a:srgbClr val="03499E"/>
                </a:solidFill>
                <a:latin typeface="Times New Roman"/>
                <a:cs typeface="Times New Roman"/>
              </a:rPr>
              <a:t>BMT</a:t>
            </a:r>
            <a:r>
              <a:rPr sz="2000" spc="-10" dirty="0">
                <a:solidFill>
                  <a:srgbClr val="03499E"/>
                </a:solidFill>
                <a:latin typeface="Times New Roman"/>
                <a:cs typeface="Times New Roman"/>
              </a:rPr>
              <a:t> </a:t>
            </a:r>
            <a:r>
              <a:rPr sz="2000" dirty="0">
                <a:solidFill>
                  <a:srgbClr val="03499E"/>
                </a:solidFill>
                <a:latin typeface="Times New Roman"/>
                <a:cs typeface="Times New Roman"/>
              </a:rPr>
              <a:t>gửi</a:t>
            </a:r>
            <a:r>
              <a:rPr sz="2000" spc="-40" dirty="0">
                <a:solidFill>
                  <a:srgbClr val="03499E"/>
                </a:solidFill>
                <a:latin typeface="Times New Roman"/>
                <a:cs typeface="Times New Roman"/>
              </a:rPr>
              <a:t> </a:t>
            </a:r>
            <a:r>
              <a:rPr sz="2000" dirty="0">
                <a:solidFill>
                  <a:srgbClr val="03499E"/>
                </a:solidFill>
                <a:latin typeface="Times New Roman"/>
                <a:cs typeface="Times New Roman"/>
              </a:rPr>
              <a:t>thư</a:t>
            </a:r>
            <a:r>
              <a:rPr sz="2000" spc="-10" dirty="0">
                <a:solidFill>
                  <a:srgbClr val="03499E"/>
                </a:solidFill>
                <a:latin typeface="Times New Roman"/>
                <a:cs typeface="Times New Roman"/>
              </a:rPr>
              <a:t> </a:t>
            </a:r>
            <a:r>
              <a:rPr sz="2000" dirty="0">
                <a:solidFill>
                  <a:srgbClr val="03499E"/>
                </a:solidFill>
                <a:latin typeface="Times New Roman"/>
                <a:cs typeface="Times New Roman"/>
              </a:rPr>
              <a:t>mời và</a:t>
            </a:r>
            <a:r>
              <a:rPr sz="2000" spc="-5" dirty="0">
                <a:solidFill>
                  <a:srgbClr val="03499E"/>
                </a:solidFill>
                <a:latin typeface="Times New Roman"/>
                <a:cs typeface="Times New Roman"/>
              </a:rPr>
              <a:t> </a:t>
            </a:r>
            <a:r>
              <a:rPr sz="2000" dirty="0">
                <a:solidFill>
                  <a:srgbClr val="03499E"/>
                </a:solidFill>
                <a:latin typeface="Times New Roman"/>
                <a:cs typeface="Times New Roman"/>
              </a:rPr>
              <a:t>ĐKTC</a:t>
            </a:r>
            <a:r>
              <a:rPr sz="2000" spc="-40" dirty="0">
                <a:solidFill>
                  <a:srgbClr val="03499E"/>
                </a:solidFill>
                <a:latin typeface="Times New Roman"/>
                <a:cs typeface="Times New Roman"/>
              </a:rPr>
              <a:t> </a:t>
            </a:r>
            <a:r>
              <a:rPr sz="2000" dirty="0">
                <a:solidFill>
                  <a:srgbClr val="03499E"/>
                </a:solidFill>
                <a:latin typeface="Times New Roman"/>
                <a:cs typeface="Times New Roman"/>
              </a:rPr>
              <a:t>đến</a:t>
            </a:r>
            <a:r>
              <a:rPr sz="2000" spc="-25" dirty="0">
                <a:solidFill>
                  <a:srgbClr val="03499E"/>
                </a:solidFill>
                <a:latin typeface="Times New Roman"/>
                <a:cs typeface="Times New Roman"/>
              </a:rPr>
              <a:t> </a:t>
            </a:r>
            <a:r>
              <a:rPr sz="2000" dirty="0">
                <a:solidFill>
                  <a:srgbClr val="03499E"/>
                </a:solidFill>
                <a:latin typeface="Times New Roman"/>
                <a:cs typeface="Times New Roman"/>
              </a:rPr>
              <a:t>tư</a:t>
            </a:r>
            <a:r>
              <a:rPr sz="2000" spc="-10" dirty="0">
                <a:solidFill>
                  <a:srgbClr val="03499E"/>
                </a:solidFill>
                <a:latin typeface="Times New Roman"/>
                <a:cs typeface="Times New Roman"/>
              </a:rPr>
              <a:t> </a:t>
            </a:r>
            <a:r>
              <a:rPr sz="2000" dirty="0">
                <a:solidFill>
                  <a:srgbClr val="03499E"/>
                </a:solidFill>
                <a:latin typeface="Times New Roman"/>
                <a:cs typeface="Times New Roman"/>
              </a:rPr>
              <a:t>vấn</a:t>
            </a:r>
            <a:r>
              <a:rPr sz="2000" spc="-20" dirty="0">
                <a:solidFill>
                  <a:srgbClr val="03499E"/>
                </a:solidFill>
                <a:latin typeface="Times New Roman"/>
                <a:cs typeface="Times New Roman"/>
              </a:rPr>
              <a:t> </a:t>
            </a:r>
            <a:r>
              <a:rPr sz="2000" spc="-25" dirty="0">
                <a:solidFill>
                  <a:srgbClr val="03499E"/>
                </a:solidFill>
                <a:latin typeface="Times New Roman"/>
                <a:cs typeface="Times New Roman"/>
              </a:rPr>
              <a:t>cá </a:t>
            </a:r>
            <a:r>
              <a:rPr sz="2000" dirty="0">
                <a:solidFill>
                  <a:srgbClr val="03499E"/>
                </a:solidFill>
                <a:latin typeface="Times New Roman"/>
                <a:cs typeface="Times New Roman"/>
              </a:rPr>
              <a:t>nhân</a:t>
            </a:r>
            <a:r>
              <a:rPr sz="2000" spc="-15" dirty="0">
                <a:solidFill>
                  <a:srgbClr val="03499E"/>
                </a:solidFill>
                <a:latin typeface="Times New Roman"/>
                <a:cs typeface="Times New Roman"/>
              </a:rPr>
              <a:t> </a:t>
            </a:r>
            <a:r>
              <a:rPr sz="2000" dirty="0">
                <a:solidFill>
                  <a:srgbClr val="03499E"/>
                </a:solidFill>
                <a:latin typeface="Times New Roman"/>
                <a:cs typeface="Times New Roman"/>
              </a:rPr>
              <a:t>có tên trong</a:t>
            </a:r>
            <a:r>
              <a:rPr sz="2000" spc="-25" dirty="0">
                <a:solidFill>
                  <a:srgbClr val="03499E"/>
                </a:solidFill>
                <a:latin typeface="Times New Roman"/>
                <a:cs typeface="Times New Roman"/>
              </a:rPr>
              <a:t> </a:t>
            </a:r>
            <a:r>
              <a:rPr sz="2000" dirty="0">
                <a:solidFill>
                  <a:srgbClr val="03499E"/>
                </a:solidFill>
                <a:latin typeface="Times New Roman"/>
                <a:cs typeface="Times New Roman"/>
              </a:rPr>
              <a:t>danh</a:t>
            </a:r>
            <a:r>
              <a:rPr sz="2000" spc="-10" dirty="0">
                <a:solidFill>
                  <a:srgbClr val="03499E"/>
                </a:solidFill>
                <a:latin typeface="Times New Roman"/>
                <a:cs typeface="Times New Roman"/>
              </a:rPr>
              <a:t> </a:t>
            </a:r>
            <a:r>
              <a:rPr sz="2000" dirty="0">
                <a:solidFill>
                  <a:srgbClr val="03499E"/>
                </a:solidFill>
                <a:latin typeface="Times New Roman"/>
                <a:cs typeface="Times New Roman"/>
              </a:rPr>
              <a:t>sách,</a:t>
            </a:r>
            <a:r>
              <a:rPr sz="2000" spc="-15" dirty="0">
                <a:solidFill>
                  <a:srgbClr val="03499E"/>
                </a:solidFill>
                <a:latin typeface="Times New Roman"/>
                <a:cs typeface="Times New Roman"/>
              </a:rPr>
              <a:t> </a:t>
            </a:r>
            <a:r>
              <a:rPr sz="2000" dirty="0">
                <a:solidFill>
                  <a:srgbClr val="03499E"/>
                </a:solidFill>
                <a:latin typeface="Times New Roman"/>
                <a:cs typeface="Times New Roman"/>
              </a:rPr>
              <a:t>nêu rõ</a:t>
            </a:r>
            <a:r>
              <a:rPr sz="2000" spc="-15" dirty="0">
                <a:solidFill>
                  <a:srgbClr val="03499E"/>
                </a:solidFill>
                <a:latin typeface="Times New Roman"/>
                <a:cs typeface="Times New Roman"/>
              </a:rPr>
              <a:t> </a:t>
            </a:r>
            <a:r>
              <a:rPr sz="2000" dirty="0">
                <a:solidFill>
                  <a:srgbClr val="03499E"/>
                </a:solidFill>
                <a:latin typeface="Times New Roman"/>
                <a:cs typeface="Times New Roman"/>
              </a:rPr>
              <a:t>thời</a:t>
            </a:r>
            <a:r>
              <a:rPr sz="2000" spc="-5" dirty="0">
                <a:solidFill>
                  <a:srgbClr val="03499E"/>
                </a:solidFill>
                <a:latin typeface="Times New Roman"/>
                <a:cs typeface="Times New Roman"/>
              </a:rPr>
              <a:t> </a:t>
            </a:r>
            <a:r>
              <a:rPr sz="2000" spc="-20" dirty="0">
                <a:solidFill>
                  <a:srgbClr val="03499E"/>
                </a:solidFill>
                <a:latin typeface="Times New Roman"/>
                <a:cs typeface="Times New Roman"/>
              </a:rPr>
              <a:t>hạn, </a:t>
            </a:r>
            <a:r>
              <a:rPr sz="2000" dirty="0">
                <a:solidFill>
                  <a:srgbClr val="FF0000"/>
                </a:solidFill>
                <a:latin typeface="Times New Roman"/>
                <a:cs typeface="Times New Roman"/>
              </a:rPr>
              <a:t>địa</a:t>
            </a:r>
            <a:r>
              <a:rPr sz="2000" spc="-10" dirty="0">
                <a:solidFill>
                  <a:srgbClr val="FF0000"/>
                </a:solidFill>
                <a:latin typeface="Times New Roman"/>
                <a:cs typeface="Times New Roman"/>
              </a:rPr>
              <a:t> </a:t>
            </a:r>
            <a:r>
              <a:rPr sz="2000" dirty="0">
                <a:solidFill>
                  <a:srgbClr val="FF0000"/>
                </a:solidFill>
                <a:latin typeface="Times New Roman"/>
                <a:cs typeface="Times New Roman"/>
              </a:rPr>
              <a:t>chỉ</a:t>
            </a:r>
            <a:r>
              <a:rPr sz="2000" spc="-5" dirty="0">
                <a:solidFill>
                  <a:srgbClr val="FF0000"/>
                </a:solidFill>
                <a:latin typeface="Times New Roman"/>
                <a:cs typeface="Times New Roman"/>
              </a:rPr>
              <a:t> </a:t>
            </a:r>
            <a:r>
              <a:rPr sz="2000" dirty="0">
                <a:solidFill>
                  <a:srgbClr val="FF0000"/>
                </a:solidFill>
                <a:latin typeface="Times New Roman"/>
                <a:cs typeface="Times New Roman"/>
              </a:rPr>
              <a:t>(tối thiểu</a:t>
            </a:r>
            <a:r>
              <a:rPr sz="2000" spc="-10" dirty="0">
                <a:solidFill>
                  <a:srgbClr val="FF0000"/>
                </a:solidFill>
                <a:latin typeface="Times New Roman"/>
                <a:cs typeface="Times New Roman"/>
              </a:rPr>
              <a:t> </a:t>
            </a:r>
            <a:r>
              <a:rPr sz="2000" dirty="0">
                <a:solidFill>
                  <a:srgbClr val="FF0000"/>
                </a:solidFill>
                <a:latin typeface="Times New Roman"/>
                <a:cs typeface="Times New Roman"/>
              </a:rPr>
              <a:t>03</a:t>
            </a:r>
            <a:r>
              <a:rPr sz="2000" spc="-5" dirty="0">
                <a:solidFill>
                  <a:srgbClr val="FF0000"/>
                </a:solidFill>
                <a:latin typeface="Times New Roman"/>
                <a:cs typeface="Times New Roman"/>
              </a:rPr>
              <a:t> </a:t>
            </a:r>
            <a:r>
              <a:rPr sz="2000" dirty="0">
                <a:solidFill>
                  <a:srgbClr val="FF0000"/>
                </a:solidFill>
                <a:latin typeface="Times New Roman"/>
                <a:cs typeface="Times New Roman"/>
              </a:rPr>
              <a:t>ngày</a:t>
            </a:r>
            <a:r>
              <a:rPr sz="2000" spc="-25" dirty="0">
                <a:solidFill>
                  <a:srgbClr val="FF0000"/>
                </a:solidFill>
                <a:latin typeface="Times New Roman"/>
                <a:cs typeface="Times New Roman"/>
              </a:rPr>
              <a:t> LV)</a:t>
            </a:r>
            <a:endParaRPr sz="2000">
              <a:latin typeface="Times New Roman"/>
              <a:cs typeface="Times New Roman"/>
            </a:endParaRPr>
          </a:p>
        </p:txBody>
      </p:sp>
      <p:grpSp>
        <p:nvGrpSpPr>
          <p:cNvPr id="36" name="object 36"/>
          <p:cNvGrpSpPr/>
          <p:nvPr/>
        </p:nvGrpSpPr>
        <p:grpSpPr>
          <a:xfrm>
            <a:off x="6205601" y="4673980"/>
            <a:ext cx="4829810" cy="844550"/>
            <a:chOff x="6205601" y="4673980"/>
            <a:chExt cx="4829810" cy="844550"/>
          </a:xfrm>
        </p:grpSpPr>
        <p:sp>
          <p:nvSpPr>
            <p:cNvPr id="37" name="object 37"/>
            <p:cNvSpPr/>
            <p:nvPr/>
          </p:nvSpPr>
          <p:spPr>
            <a:xfrm>
              <a:off x="6218301" y="4686680"/>
              <a:ext cx="4804410" cy="819150"/>
            </a:xfrm>
            <a:custGeom>
              <a:avLst/>
              <a:gdLst/>
              <a:ahLst/>
              <a:cxnLst/>
              <a:rect l="l" t="t" r="r" b="b"/>
              <a:pathLst>
                <a:path w="4804409" h="819150">
                  <a:moveTo>
                    <a:pt x="4804410" y="0"/>
                  </a:moveTo>
                  <a:lnTo>
                    <a:pt x="0" y="0"/>
                  </a:lnTo>
                  <a:lnTo>
                    <a:pt x="0" y="819150"/>
                  </a:lnTo>
                  <a:lnTo>
                    <a:pt x="4804410" y="819150"/>
                  </a:lnTo>
                  <a:lnTo>
                    <a:pt x="4804410" y="0"/>
                  </a:lnTo>
                  <a:close/>
                </a:path>
              </a:pathLst>
            </a:custGeom>
            <a:solidFill>
              <a:srgbClr val="E9E1D5"/>
            </a:solidFill>
          </p:spPr>
          <p:txBody>
            <a:bodyPr wrap="square" lIns="0" tIns="0" rIns="0" bIns="0" rtlCol="0"/>
            <a:lstStyle/>
            <a:p>
              <a:endParaRPr/>
            </a:p>
          </p:txBody>
        </p:sp>
        <p:sp>
          <p:nvSpPr>
            <p:cNvPr id="38" name="object 38"/>
            <p:cNvSpPr/>
            <p:nvPr/>
          </p:nvSpPr>
          <p:spPr>
            <a:xfrm>
              <a:off x="6218301" y="4686680"/>
              <a:ext cx="4804410" cy="819150"/>
            </a:xfrm>
            <a:custGeom>
              <a:avLst/>
              <a:gdLst/>
              <a:ahLst/>
              <a:cxnLst/>
              <a:rect l="l" t="t" r="r" b="b"/>
              <a:pathLst>
                <a:path w="4804409" h="819150">
                  <a:moveTo>
                    <a:pt x="0" y="819150"/>
                  </a:moveTo>
                  <a:lnTo>
                    <a:pt x="4804410" y="819150"/>
                  </a:lnTo>
                  <a:lnTo>
                    <a:pt x="4804410" y="0"/>
                  </a:lnTo>
                  <a:lnTo>
                    <a:pt x="0" y="0"/>
                  </a:lnTo>
                  <a:lnTo>
                    <a:pt x="0" y="819150"/>
                  </a:lnTo>
                  <a:close/>
                </a:path>
              </a:pathLst>
            </a:custGeom>
            <a:ln w="25400">
              <a:solidFill>
                <a:srgbClr val="24548F"/>
              </a:solidFill>
            </a:ln>
          </p:spPr>
          <p:txBody>
            <a:bodyPr wrap="square" lIns="0" tIns="0" rIns="0" bIns="0" rtlCol="0"/>
            <a:lstStyle/>
            <a:p>
              <a:endParaRPr/>
            </a:p>
          </p:txBody>
        </p:sp>
      </p:grpSp>
      <p:sp>
        <p:nvSpPr>
          <p:cNvPr id="39" name="object 39"/>
          <p:cNvSpPr txBox="1"/>
          <p:nvPr/>
        </p:nvSpPr>
        <p:spPr>
          <a:xfrm>
            <a:off x="6303009" y="4774438"/>
            <a:ext cx="4633595" cy="594995"/>
          </a:xfrm>
          <a:prstGeom prst="rect">
            <a:avLst/>
          </a:prstGeom>
        </p:spPr>
        <p:txBody>
          <a:bodyPr vert="horz" wrap="square" lIns="0" tIns="55880" rIns="0" bIns="0" rtlCol="0">
            <a:spAutoFit/>
          </a:bodyPr>
          <a:lstStyle/>
          <a:p>
            <a:pPr marL="964565" marR="5080" indent="-952500">
              <a:lnSpc>
                <a:spcPts val="2080"/>
              </a:lnSpc>
              <a:spcBef>
                <a:spcPts val="440"/>
              </a:spcBef>
            </a:pPr>
            <a:r>
              <a:rPr sz="2000" dirty="0">
                <a:solidFill>
                  <a:srgbClr val="03499E"/>
                </a:solidFill>
                <a:latin typeface="Times New Roman"/>
                <a:cs typeface="Times New Roman"/>
              </a:rPr>
              <a:t>TVCN</a:t>
            </a:r>
            <a:r>
              <a:rPr sz="2000" spc="-30" dirty="0">
                <a:solidFill>
                  <a:srgbClr val="03499E"/>
                </a:solidFill>
                <a:latin typeface="Times New Roman"/>
                <a:cs typeface="Times New Roman"/>
              </a:rPr>
              <a:t> </a:t>
            </a:r>
            <a:r>
              <a:rPr sz="2000" dirty="0">
                <a:solidFill>
                  <a:srgbClr val="03499E"/>
                </a:solidFill>
                <a:latin typeface="Times New Roman"/>
                <a:cs typeface="Times New Roman"/>
              </a:rPr>
              <a:t>chuẩn</a:t>
            </a:r>
            <a:r>
              <a:rPr sz="2000" spc="-25" dirty="0">
                <a:solidFill>
                  <a:srgbClr val="03499E"/>
                </a:solidFill>
                <a:latin typeface="Times New Roman"/>
                <a:cs typeface="Times New Roman"/>
              </a:rPr>
              <a:t> </a:t>
            </a:r>
            <a:r>
              <a:rPr sz="2000" dirty="0">
                <a:solidFill>
                  <a:srgbClr val="03499E"/>
                </a:solidFill>
                <a:latin typeface="Times New Roman"/>
                <a:cs typeface="Times New Roman"/>
              </a:rPr>
              <a:t>bị</a:t>
            </a:r>
            <a:r>
              <a:rPr sz="2000" spc="-10" dirty="0">
                <a:solidFill>
                  <a:srgbClr val="03499E"/>
                </a:solidFill>
                <a:latin typeface="Times New Roman"/>
                <a:cs typeface="Times New Roman"/>
              </a:rPr>
              <a:t> </a:t>
            </a:r>
            <a:r>
              <a:rPr sz="2000" dirty="0">
                <a:solidFill>
                  <a:srgbClr val="03499E"/>
                </a:solidFill>
                <a:latin typeface="Times New Roman"/>
                <a:cs typeface="Times New Roman"/>
              </a:rPr>
              <a:t>và</a:t>
            </a:r>
            <a:r>
              <a:rPr sz="2000" spc="-10" dirty="0">
                <a:solidFill>
                  <a:srgbClr val="03499E"/>
                </a:solidFill>
                <a:latin typeface="Times New Roman"/>
                <a:cs typeface="Times New Roman"/>
              </a:rPr>
              <a:t> </a:t>
            </a:r>
            <a:r>
              <a:rPr sz="2000" dirty="0">
                <a:solidFill>
                  <a:srgbClr val="03499E"/>
                </a:solidFill>
                <a:latin typeface="Times New Roman"/>
                <a:cs typeface="Times New Roman"/>
              </a:rPr>
              <a:t>nộp</a:t>
            </a:r>
            <a:r>
              <a:rPr sz="2000" spc="-25" dirty="0">
                <a:solidFill>
                  <a:srgbClr val="03499E"/>
                </a:solidFill>
                <a:latin typeface="Times New Roman"/>
                <a:cs typeface="Times New Roman"/>
              </a:rPr>
              <a:t> </a:t>
            </a:r>
            <a:r>
              <a:rPr sz="2000" dirty="0">
                <a:solidFill>
                  <a:srgbClr val="03499E"/>
                </a:solidFill>
                <a:latin typeface="Times New Roman"/>
                <a:cs typeface="Times New Roman"/>
              </a:rPr>
              <a:t>HS</a:t>
            </a:r>
            <a:r>
              <a:rPr sz="2000" spc="-15" dirty="0">
                <a:solidFill>
                  <a:srgbClr val="03499E"/>
                </a:solidFill>
                <a:latin typeface="Times New Roman"/>
                <a:cs typeface="Times New Roman"/>
              </a:rPr>
              <a:t> </a:t>
            </a:r>
            <a:r>
              <a:rPr sz="2000" dirty="0">
                <a:solidFill>
                  <a:srgbClr val="03499E"/>
                </a:solidFill>
                <a:latin typeface="Times New Roman"/>
                <a:cs typeface="Times New Roman"/>
              </a:rPr>
              <a:t>theo</a:t>
            </a:r>
            <a:r>
              <a:rPr sz="2000" spc="-20" dirty="0">
                <a:solidFill>
                  <a:srgbClr val="03499E"/>
                </a:solidFill>
                <a:latin typeface="Times New Roman"/>
                <a:cs typeface="Times New Roman"/>
              </a:rPr>
              <a:t> </a:t>
            </a:r>
            <a:r>
              <a:rPr sz="2000" dirty="0">
                <a:solidFill>
                  <a:srgbClr val="03499E"/>
                </a:solidFill>
                <a:latin typeface="Times New Roman"/>
                <a:cs typeface="Times New Roman"/>
              </a:rPr>
              <a:t>địa</a:t>
            </a:r>
            <a:r>
              <a:rPr sz="2000" spc="-20" dirty="0">
                <a:solidFill>
                  <a:srgbClr val="03499E"/>
                </a:solidFill>
                <a:latin typeface="Times New Roman"/>
                <a:cs typeface="Times New Roman"/>
              </a:rPr>
              <a:t> </a:t>
            </a:r>
            <a:r>
              <a:rPr sz="2000" dirty="0">
                <a:solidFill>
                  <a:srgbClr val="03499E"/>
                </a:solidFill>
                <a:latin typeface="Times New Roman"/>
                <a:cs typeface="Times New Roman"/>
              </a:rPr>
              <a:t>chỉ</a:t>
            </a:r>
            <a:r>
              <a:rPr sz="2000" spc="-10" dirty="0">
                <a:solidFill>
                  <a:srgbClr val="03499E"/>
                </a:solidFill>
                <a:latin typeface="Times New Roman"/>
                <a:cs typeface="Times New Roman"/>
              </a:rPr>
              <a:t> trong </a:t>
            </a:r>
            <a:r>
              <a:rPr sz="2000" dirty="0">
                <a:solidFill>
                  <a:srgbClr val="03499E"/>
                </a:solidFill>
                <a:latin typeface="Times New Roman"/>
                <a:cs typeface="Times New Roman"/>
              </a:rPr>
              <a:t>ĐKTC</a:t>
            </a:r>
            <a:r>
              <a:rPr sz="2000" spc="-40" dirty="0">
                <a:solidFill>
                  <a:srgbClr val="03499E"/>
                </a:solidFill>
                <a:latin typeface="Times New Roman"/>
                <a:cs typeface="Times New Roman"/>
              </a:rPr>
              <a:t> </a:t>
            </a:r>
            <a:r>
              <a:rPr sz="2000" b="1" i="1" dirty="0">
                <a:solidFill>
                  <a:srgbClr val="03499E"/>
                </a:solidFill>
                <a:latin typeface="Times New Roman"/>
                <a:cs typeface="Times New Roman"/>
              </a:rPr>
              <a:t>(không</a:t>
            </a:r>
            <a:r>
              <a:rPr sz="2000" b="1" i="1" spc="-45" dirty="0">
                <a:solidFill>
                  <a:srgbClr val="03499E"/>
                </a:solidFill>
                <a:latin typeface="Times New Roman"/>
                <a:cs typeface="Times New Roman"/>
              </a:rPr>
              <a:t> </a:t>
            </a:r>
            <a:r>
              <a:rPr sz="2000" b="1" i="1" dirty="0">
                <a:solidFill>
                  <a:srgbClr val="03499E"/>
                </a:solidFill>
                <a:latin typeface="Times New Roman"/>
                <a:cs typeface="Times New Roman"/>
              </a:rPr>
              <a:t>qua</a:t>
            </a:r>
            <a:r>
              <a:rPr sz="2000" b="1" i="1" spc="-30" dirty="0">
                <a:solidFill>
                  <a:srgbClr val="03499E"/>
                </a:solidFill>
                <a:latin typeface="Times New Roman"/>
                <a:cs typeface="Times New Roman"/>
              </a:rPr>
              <a:t> </a:t>
            </a:r>
            <a:r>
              <a:rPr sz="2000" b="1" i="1" spc="-10" dirty="0">
                <a:solidFill>
                  <a:srgbClr val="03499E"/>
                </a:solidFill>
                <a:latin typeface="Times New Roman"/>
                <a:cs typeface="Times New Roman"/>
              </a:rPr>
              <a:t>mạng)</a:t>
            </a:r>
            <a:endParaRPr sz="2000">
              <a:latin typeface="Times New Roman"/>
              <a:cs typeface="Times New Roman"/>
            </a:endParaRPr>
          </a:p>
        </p:txBody>
      </p:sp>
      <p:grpSp>
        <p:nvGrpSpPr>
          <p:cNvPr id="40" name="object 40"/>
          <p:cNvGrpSpPr/>
          <p:nvPr/>
        </p:nvGrpSpPr>
        <p:grpSpPr>
          <a:xfrm>
            <a:off x="6205601" y="5697854"/>
            <a:ext cx="4829810" cy="844550"/>
            <a:chOff x="6205601" y="5697854"/>
            <a:chExt cx="4829810" cy="844550"/>
          </a:xfrm>
        </p:grpSpPr>
        <p:sp>
          <p:nvSpPr>
            <p:cNvPr id="41" name="object 41"/>
            <p:cNvSpPr/>
            <p:nvPr/>
          </p:nvSpPr>
          <p:spPr>
            <a:xfrm>
              <a:off x="6218301" y="5710554"/>
              <a:ext cx="4804410" cy="819150"/>
            </a:xfrm>
            <a:custGeom>
              <a:avLst/>
              <a:gdLst/>
              <a:ahLst/>
              <a:cxnLst/>
              <a:rect l="l" t="t" r="r" b="b"/>
              <a:pathLst>
                <a:path w="4804409" h="819150">
                  <a:moveTo>
                    <a:pt x="4804410" y="0"/>
                  </a:moveTo>
                  <a:lnTo>
                    <a:pt x="0" y="0"/>
                  </a:lnTo>
                  <a:lnTo>
                    <a:pt x="0" y="819150"/>
                  </a:lnTo>
                  <a:lnTo>
                    <a:pt x="4804410" y="819150"/>
                  </a:lnTo>
                  <a:lnTo>
                    <a:pt x="4804410" y="0"/>
                  </a:lnTo>
                  <a:close/>
                </a:path>
              </a:pathLst>
            </a:custGeom>
            <a:solidFill>
              <a:srgbClr val="E9E1D5"/>
            </a:solidFill>
          </p:spPr>
          <p:txBody>
            <a:bodyPr wrap="square" lIns="0" tIns="0" rIns="0" bIns="0" rtlCol="0"/>
            <a:lstStyle/>
            <a:p>
              <a:endParaRPr/>
            </a:p>
          </p:txBody>
        </p:sp>
        <p:sp>
          <p:nvSpPr>
            <p:cNvPr id="42" name="object 42"/>
            <p:cNvSpPr/>
            <p:nvPr/>
          </p:nvSpPr>
          <p:spPr>
            <a:xfrm>
              <a:off x="6218301" y="5710554"/>
              <a:ext cx="4804410" cy="819150"/>
            </a:xfrm>
            <a:custGeom>
              <a:avLst/>
              <a:gdLst/>
              <a:ahLst/>
              <a:cxnLst/>
              <a:rect l="l" t="t" r="r" b="b"/>
              <a:pathLst>
                <a:path w="4804409" h="819150">
                  <a:moveTo>
                    <a:pt x="0" y="819150"/>
                  </a:moveTo>
                  <a:lnTo>
                    <a:pt x="4804410" y="819150"/>
                  </a:lnTo>
                  <a:lnTo>
                    <a:pt x="4804410" y="0"/>
                  </a:lnTo>
                  <a:lnTo>
                    <a:pt x="0" y="0"/>
                  </a:lnTo>
                  <a:lnTo>
                    <a:pt x="0" y="819150"/>
                  </a:lnTo>
                  <a:close/>
                </a:path>
              </a:pathLst>
            </a:custGeom>
            <a:ln w="25400">
              <a:solidFill>
                <a:srgbClr val="24548F"/>
              </a:solidFill>
            </a:ln>
          </p:spPr>
          <p:txBody>
            <a:bodyPr wrap="square" lIns="0" tIns="0" rIns="0" bIns="0" rtlCol="0"/>
            <a:lstStyle/>
            <a:p>
              <a:endParaRPr/>
            </a:p>
          </p:txBody>
        </p:sp>
      </p:grpSp>
      <p:sp>
        <p:nvSpPr>
          <p:cNvPr id="43" name="object 43"/>
          <p:cNvSpPr txBox="1"/>
          <p:nvPr/>
        </p:nvSpPr>
        <p:spPr>
          <a:xfrm>
            <a:off x="6301485" y="5667247"/>
            <a:ext cx="4638040" cy="856615"/>
          </a:xfrm>
          <a:prstGeom prst="rect">
            <a:avLst/>
          </a:prstGeom>
        </p:spPr>
        <p:txBody>
          <a:bodyPr vert="horz" wrap="square" lIns="0" tIns="54610" rIns="0" bIns="0" rtlCol="0">
            <a:spAutoFit/>
          </a:bodyPr>
          <a:lstStyle/>
          <a:p>
            <a:pPr marL="12700" marR="5080" indent="635" algn="ctr">
              <a:lnSpc>
                <a:spcPct val="86300"/>
              </a:lnSpc>
              <a:spcBef>
                <a:spcPts val="430"/>
              </a:spcBef>
            </a:pPr>
            <a:r>
              <a:rPr sz="2000" dirty="0">
                <a:solidFill>
                  <a:srgbClr val="03499E"/>
                </a:solidFill>
                <a:latin typeface="Times New Roman"/>
                <a:cs typeface="Times New Roman"/>
              </a:rPr>
              <a:t>Đánh</a:t>
            </a:r>
            <a:r>
              <a:rPr sz="2000" spc="-20" dirty="0">
                <a:solidFill>
                  <a:srgbClr val="03499E"/>
                </a:solidFill>
                <a:latin typeface="Times New Roman"/>
                <a:cs typeface="Times New Roman"/>
              </a:rPr>
              <a:t> </a:t>
            </a:r>
            <a:r>
              <a:rPr sz="2000" dirty="0">
                <a:solidFill>
                  <a:srgbClr val="03499E"/>
                </a:solidFill>
                <a:latin typeface="Times New Roman"/>
                <a:cs typeface="Times New Roman"/>
              </a:rPr>
              <a:t>giá</a:t>
            </a:r>
            <a:r>
              <a:rPr sz="2000" spc="-10" dirty="0">
                <a:solidFill>
                  <a:srgbClr val="03499E"/>
                </a:solidFill>
                <a:latin typeface="Times New Roman"/>
                <a:cs typeface="Times New Roman"/>
              </a:rPr>
              <a:t> </a:t>
            </a:r>
            <a:r>
              <a:rPr sz="2000" dirty="0">
                <a:solidFill>
                  <a:srgbClr val="03499E"/>
                </a:solidFill>
                <a:latin typeface="Times New Roman"/>
                <a:cs typeface="Times New Roman"/>
              </a:rPr>
              <a:t>HS;</a:t>
            </a:r>
            <a:r>
              <a:rPr sz="2000" spc="-15" dirty="0">
                <a:solidFill>
                  <a:srgbClr val="03499E"/>
                </a:solidFill>
                <a:latin typeface="Times New Roman"/>
                <a:cs typeface="Times New Roman"/>
              </a:rPr>
              <a:t> </a:t>
            </a:r>
            <a:r>
              <a:rPr sz="2000" dirty="0">
                <a:solidFill>
                  <a:srgbClr val="03499E"/>
                </a:solidFill>
                <a:latin typeface="Times New Roman"/>
                <a:cs typeface="Times New Roman"/>
              </a:rPr>
              <a:t>thương</a:t>
            </a:r>
            <a:r>
              <a:rPr sz="2000" spc="-30" dirty="0">
                <a:solidFill>
                  <a:srgbClr val="03499E"/>
                </a:solidFill>
                <a:latin typeface="Times New Roman"/>
                <a:cs typeface="Times New Roman"/>
              </a:rPr>
              <a:t> </a:t>
            </a:r>
            <a:r>
              <a:rPr sz="2000" dirty="0">
                <a:solidFill>
                  <a:srgbClr val="03499E"/>
                </a:solidFill>
                <a:latin typeface="Times New Roman"/>
                <a:cs typeface="Times New Roman"/>
              </a:rPr>
              <a:t>thảo hợp</a:t>
            </a:r>
            <a:r>
              <a:rPr sz="2000" spc="-15" dirty="0">
                <a:solidFill>
                  <a:srgbClr val="03499E"/>
                </a:solidFill>
                <a:latin typeface="Times New Roman"/>
                <a:cs typeface="Times New Roman"/>
              </a:rPr>
              <a:t> </a:t>
            </a:r>
            <a:r>
              <a:rPr sz="2000" dirty="0">
                <a:solidFill>
                  <a:srgbClr val="03499E"/>
                </a:solidFill>
                <a:latin typeface="Times New Roman"/>
                <a:cs typeface="Times New Roman"/>
              </a:rPr>
              <a:t>đồng;</a:t>
            </a:r>
            <a:r>
              <a:rPr sz="2000" spc="-25" dirty="0">
                <a:solidFill>
                  <a:srgbClr val="03499E"/>
                </a:solidFill>
                <a:latin typeface="Times New Roman"/>
                <a:cs typeface="Times New Roman"/>
              </a:rPr>
              <a:t> phê </a:t>
            </a:r>
            <a:r>
              <a:rPr sz="2000" dirty="0">
                <a:solidFill>
                  <a:srgbClr val="03499E"/>
                </a:solidFill>
                <a:latin typeface="Times New Roman"/>
                <a:cs typeface="Times New Roman"/>
              </a:rPr>
              <a:t>duyệt</a:t>
            </a:r>
            <a:r>
              <a:rPr sz="2000" spc="-20" dirty="0">
                <a:solidFill>
                  <a:srgbClr val="03499E"/>
                </a:solidFill>
                <a:latin typeface="Times New Roman"/>
                <a:cs typeface="Times New Roman"/>
              </a:rPr>
              <a:t> </a:t>
            </a:r>
            <a:r>
              <a:rPr sz="2000" dirty="0">
                <a:solidFill>
                  <a:srgbClr val="03499E"/>
                </a:solidFill>
                <a:latin typeface="Times New Roman"/>
                <a:cs typeface="Times New Roman"/>
              </a:rPr>
              <a:t>KQ;</a:t>
            </a:r>
            <a:r>
              <a:rPr sz="2000" spc="-15" dirty="0">
                <a:solidFill>
                  <a:srgbClr val="03499E"/>
                </a:solidFill>
                <a:latin typeface="Times New Roman"/>
                <a:cs typeface="Times New Roman"/>
              </a:rPr>
              <a:t> </a:t>
            </a:r>
            <a:r>
              <a:rPr sz="2000" dirty="0">
                <a:solidFill>
                  <a:srgbClr val="03499E"/>
                </a:solidFill>
                <a:latin typeface="Times New Roman"/>
                <a:cs typeface="Times New Roman"/>
              </a:rPr>
              <a:t>ký</a:t>
            </a:r>
            <a:r>
              <a:rPr sz="2000" spc="-15" dirty="0">
                <a:solidFill>
                  <a:srgbClr val="03499E"/>
                </a:solidFill>
                <a:latin typeface="Times New Roman"/>
                <a:cs typeface="Times New Roman"/>
              </a:rPr>
              <a:t> </a:t>
            </a:r>
            <a:r>
              <a:rPr sz="2000" dirty="0">
                <a:solidFill>
                  <a:srgbClr val="03499E"/>
                </a:solidFill>
                <a:latin typeface="Times New Roman"/>
                <a:cs typeface="Times New Roman"/>
              </a:rPr>
              <a:t>kết</a:t>
            </a:r>
            <a:r>
              <a:rPr sz="2000" spc="-10" dirty="0">
                <a:solidFill>
                  <a:srgbClr val="03499E"/>
                </a:solidFill>
                <a:latin typeface="Times New Roman"/>
                <a:cs typeface="Times New Roman"/>
              </a:rPr>
              <a:t> </a:t>
            </a:r>
            <a:r>
              <a:rPr sz="2000" dirty="0">
                <a:solidFill>
                  <a:srgbClr val="03499E"/>
                </a:solidFill>
                <a:latin typeface="Times New Roman"/>
                <a:cs typeface="Times New Roman"/>
              </a:rPr>
              <a:t>hợp</a:t>
            </a:r>
            <a:r>
              <a:rPr sz="2000" spc="-10" dirty="0">
                <a:solidFill>
                  <a:srgbClr val="03499E"/>
                </a:solidFill>
                <a:latin typeface="Times New Roman"/>
                <a:cs typeface="Times New Roman"/>
              </a:rPr>
              <a:t> </a:t>
            </a:r>
            <a:r>
              <a:rPr sz="2000" dirty="0">
                <a:solidFill>
                  <a:srgbClr val="03499E"/>
                </a:solidFill>
                <a:latin typeface="Times New Roman"/>
                <a:cs typeface="Times New Roman"/>
              </a:rPr>
              <a:t>đồng;</a:t>
            </a:r>
            <a:r>
              <a:rPr sz="2000" spc="-40" dirty="0">
                <a:solidFill>
                  <a:srgbClr val="03499E"/>
                </a:solidFill>
                <a:latin typeface="Times New Roman"/>
                <a:cs typeface="Times New Roman"/>
              </a:rPr>
              <a:t> </a:t>
            </a:r>
            <a:r>
              <a:rPr sz="2000" dirty="0">
                <a:solidFill>
                  <a:srgbClr val="03499E"/>
                </a:solidFill>
                <a:latin typeface="Times New Roman"/>
                <a:cs typeface="Times New Roman"/>
              </a:rPr>
              <a:t>đăng</a:t>
            </a:r>
            <a:r>
              <a:rPr sz="2000" spc="-10" dirty="0">
                <a:solidFill>
                  <a:srgbClr val="03499E"/>
                </a:solidFill>
                <a:latin typeface="Times New Roman"/>
                <a:cs typeface="Times New Roman"/>
              </a:rPr>
              <a:t> </a:t>
            </a:r>
            <a:r>
              <a:rPr sz="2000" dirty="0">
                <a:solidFill>
                  <a:srgbClr val="03499E"/>
                </a:solidFill>
                <a:latin typeface="Times New Roman"/>
                <a:cs typeface="Times New Roman"/>
              </a:rPr>
              <a:t>tải KQ</a:t>
            </a:r>
            <a:r>
              <a:rPr sz="2000" spc="-20" dirty="0">
                <a:solidFill>
                  <a:srgbClr val="03499E"/>
                </a:solidFill>
                <a:latin typeface="Times New Roman"/>
                <a:cs typeface="Times New Roman"/>
              </a:rPr>
              <a:t> </a:t>
            </a:r>
            <a:r>
              <a:rPr sz="2000" spc="-25" dirty="0">
                <a:solidFill>
                  <a:srgbClr val="03499E"/>
                </a:solidFill>
                <a:latin typeface="Times New Roman"/>
                <a:cs typeface="Times New Roman"/>
              </a:rPr>
              <a:t>như </a:t>
            </a:r>
            <a:r>
              <a:rPr sz="2000" dirty="0">
                <a:solidFill>
                  <a:srgbClr val="03499E"/>
                </a:solidFill>
                <a:latin typeface="Times New Roman"/>
                <a:cs typeface="Times New Roman"/>
              </a:rPr>
              <a:t>quy</a:t>
            </a:r>
            <a:r>
              <a:rPr sz="2000" spc="-15" dirty="0">
                <a:solidFill>
                  <a:srgbClr val="03499E"/>
                </a:solidFill>
                <a:latin typeface="Times New Roman"/>
                <a:cs typeface="Times New Roman"/>
              </a:rPr>
              <a:t> </a:t>
            </a:r>
            <a:r>
              <a:rPr sz="2000" dirty="0">
                <a:solidFill>
                  <a:srgbClr val="03499E"/>
                </a:solidFill>
                <a:latin typeface="Times New Roman"/>
                <a:cs typeface="Times New Roman"/>
              </a:rPr>
              <a:t>trình</a:t>
            </a:r>
            <a:r>
              <a:rPr sz="2000" spc="-10" dirty="0">
                <a:solidFill>
                  <a:srgbClr val="03499E"/>
                </a:solidFill>
                <a:latin typeface="Times New Roman"/>
                <a:cs typeface="Times New Roman"/>
              </a:rPr>
              <a:t> </a:t>
            </a:r>
            <a:r>
              <a:rPr sz="2000" dirty="0">
                <a:solidFill>
                  <a:srgbClr val="03499E"/>
                </a:solidFill>
                <a:latin typeface="Times New Roman"/>
                <a:cs typeface="Times New Roman"/>
              </a:rPr>
              <a:t>thông</a:t>
            </a:r>
            <a:r>
              <a:rPr sz="2000" spc="-20" dirty="0">
                <a:solidFill>
                  <a:srgbClr val="03499E"/>
                </a:solidFill>
                <a:latin typeface="Times New Roman"/>
                <a:cs typeface="Times New Roman"/>
              </a:rPr>
              <a:t> </a:t>
            </a:r>
            <a:r>
              <a:rPr sz="2000" spc="-10" dirty="0">
                <a:solidFill>
                  <a:srgbClr val="03499E"/>
                </a:solidFill>
                <a:latin typeface="Times New Roman"/>
                <a:cs typeface="Times New Roman"/>
              </a:rPr>
              <a:t>thường</a:t>
            </a:r>
            <a:endParaRPr sz="2000">
              <a:latin typeface="Times New Roman"/>
              <a:cs typeface="Times New Roman"/>
            </a:endParaRPr>
          </a:p>
        </p:txBody>
      </p:sp>
      <p:sp>
        <p:nvSpPr>
          <p:cNvPr id="44" name="object 44"/>
          <p:cNvSpPr txBox="1">
            <a:spLocks noGrp="1"/>
          </p:cNvSpPr>
          <p:nvPr>
            <p:ph type="title"/>
          </p:nvPr>
        </p:nvSpPr>
        <p:spPr>
          <a:xfrm>
            <a:off x="1320164" y="360426"/>
            <a:ext cx="9552940" cy="391160"/>
          </a:xfrm>
          <a:prstGeom prst="rect">
            <a:avLst/>
          </a:prstGeom>
        </p:spPr>
        <p:txBody>
          <a:bodyPr vert="horz" wrap="square" lIns="0" tIns="12700" rIns="0" bIns="0" rtlCol="0">
            <a:spAutoFit/>
          </a:bodyPr>
          <a:lstStyle/>
          <a:p>
            <a:pPr marL="12700">
              <a:lnSpc>
                <a:spcPct val="100000"/>
              </a:lnSpc>
              <a:spcBef>
                <a:spcPts val="100"/>
              </a:spcBef>
            </a:pPr>
            <a:r>
              <a:rPr dirty="0"/>
              <a:t>Quy</a:t>
            </a:r>
            <a:r>
              <a:rPr spc="-45" dirty="0"/>
              <a:t> </a:t>
            </a:r>
            <a:r>
              <a:rPr dirty="0"/>
              <a:t>trình:</a:t>
            </a:r>
            <a:r>
              <a:rPr spc="-55" dirty="0"/>
              <a:t> </a:t>
            </a:r>
            <a:r>
              <a:rPr dirty="0"/>
              <a:t>GÓI</a:t>
            </a:r>
            <a:r>
              <a:rPr spc="-100" dirty="0"/>
              <a:t> </a:t>
            </a:r>
            <a:r>
              <a:rPr dirty="0"/>
              <a:t>THẦU</a:t>
            </a:r>
            <a:r>
              <a:rPr spc="-50" dirty="0"/>
              <a:t> </a:t>
            </a:r>
            <a:r>
              <a:rPr dirty="0"/>
              <a:t>DỊCH</a:t>
            </a:r>
            <a:r>
              <a:rPr spc="-75" dirty="0"/>
              <a:t> </a:t>
            </a:r>
            <a:r>
              <a:rPr dirty="0"/>
              <a:t>VỤ</a:t>
            </a:r>
            <a:r>
              <a:rPr spc="-75" dirty="0"/>
              <a:t> </a:t>
            </a:r>
            <a:r>
              <a:rPr dirty="0"/>
              <a:t>TƯ</a:t>
            </a:r>
            <a:r>
              <a:rPr spc="-85" dirty="0"/>
              <a:t> </a:t>
            </a:r>
            <a:r>
              <a:rPr dirty="0"/>
              <a:t>VẤN</a:t>
            </a:r>
            <a:r>
              <a:rPr spc="-25" dirty="0"/>
              <a:t> </a:t>
            </a:r>
            <a:r>
              <a:rPr dirty="0"/>
              <a:t>-</a:t>
            </a:r>
            <a:r>
              <a:rPr spc="-40" dirty="0"/>
              <a:t> </a:t>
            </a:r>
            <a:r>
              <a:rPr dirty="0"/>
              <a:t>NHÀ</a:t>
            </a:r>
            <a:r>
              <a:rPr spc="-90" dirty="0"/>
              <a:t> </a:t>
            </a:r>
            <a:r>
              <a:rPr dirty="0"/>
              <a:t>THẦU</a:t>
            </a:r>
            <a:r>
              <a:rPr spc="-45" dirty="0"/>
              <a:t> </a:t>
            </a:r>
            <a:r>
              <a:rPr dirty="0"/>
              <a:t>LÀ</a:t>
            </a:r>
            <a:r>
              <a:rPr spc="-25" dirty="0"/>
              <a:t> </a:t>
            </a:r>
            <a:r>
              <a:rPr dirty="0"/>
              <a:t>CÁ</a:t>
            </a:r>
            <a:r>
              <a:rPr spc="-45" dirty="0"/>
              <a:t> </a:t>
            </a:r>
            <a:r>
              <a:rPr spc="-20" dirty="0"/>
              <a:t>NHÂN</a:t>
            </a:r>
          </a:p>
        </p:txBody>
      </p:sp>
      <p:sp>
        <p:nvSpPr>
          <p:cNvPr id="45" name="Slide Number Placeholder 44">
            <a:extLst>
              <a:ext uri="{FF2B5EF4-FFF2-40B4-BE49-F238E27FC236}">
                <a16:creationId xmlns:a16="http://schemas.microsoft.com/office/drawing/2014/main" id="{0FEF8743-1D34-6120-D13B-F0D097970B8F}"/>
              </a:ext>
            </a:extLst>
          </p:cNvPr>
          <p:cNvSpPr>
            <a:spLocks noGrp="1"/>
          </p:cNvSpPr>
          <p:nvPr>
            <p:ph type="sldNum" sz="quarter" idx="7"/>
          </p:nvPr>
        </p:nvSpPr>
        <p:spPr/>
        <p:txBody>
          <a:bodyPr/>
          <a:lstStyle/>
          <a:p>
            <a:pPr marL="4939665">
              <a:lnSpc>
                <a:spcPts val="1655"/>
              </a:lnSpc>
            </a:pPr>
            <a:fld id="{81D60167-4931-47E6-BA6A-407CBD079E47}" type="slidenum">
              <a:rPr lang="en-US" spc="-25" smtClean="0"/>
              <a:t>125</a:t>
            </a:fld>
            <a:endParaRPr lang="en-US" spc="-25" dirty="0"/>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66F1709-CF58-EEBA-4DC9-974B03676397}"/>
              </a:ext>
            </a:extLst>
          </p:cNvPr>
          <p:cNvSpPr>
            <a:spLocks noGrp="1"/>
          </p:cNvSpPr>
          <p:nvPr>
            <p:ph type="sldNum" sz="quarter" idx="7"/>
          </p:nvPr>
        </p:nvSpPr>
        <p:spPr/>
        <p:txBody>
          <a:bodyPr/>
          <a:lstStyle/>
          <a:p>
            <a:pPr marL="4939665">
              <a:lnSpc>
                <a:spcPts val="1655"/>
              </a:lnSpc>
            </a:pPr>
            <a:fld id="{81D60167-4931-47E6-BA6A-407CBD079E47}" type="slidenum">
              <a:rPr lang="en-US" spc="-25" smtClean="0"/>
              <a:t>126</a:t>
            </a:fld>
            <a:endParaRPr lang="en-US" spc="-25" dirty="0"/>
          </a:p>
        </p:txBody>
      </p:sp>
      <p:sp>
        <p:nvSpPr>
          <p:cNvPr id="5" name="object 3">
            <a:extLst>
              <a:ext uri="{FF2B5EF4-FFF2-40B4-BE49-F238E27FC236}">
                <a16:creationId xmlns:a16="http://schemas.microsoft.com/office/drawing/2014/main" id="{AF1603A8-1F63-9E18-2539-B70D9EBFFB04}"/>
              </a:ext>
            </a:extLst>
          </p:cNvPr>
          <p:cNvSpPr txBox="1">
            <a:spLocks noGrp="1"/>
          </p:cNvSpPr>
          <p:nvPr>
            <p:ph type="body" idx="1"/>
          </p:nvPr>
        </p:nvSpPr>
        <p:spPr>
          <a:xfrm>
            <a:off x="1463675" y="1065213"/>
            <a:ext cx="9264650" cy="2287806"/>
          </a:xfrm>
          <a:prstGeom prst="rect">
            <a:avLst/>
          </a:prstGeom>
        </p:spPr>
        <p:txBody>
          <a:bodyPr vert="horz" wrap="square" lIns="0" tIns="81280" rIns="0" bIns="0" rtlCol="0">
            <a:spAutoFit/>
          </a:bodyPr>
          <a:lstStyle/>
          <a:p>
            <a:pPr marL="12700" marR="5080" algn="ctr">
              <a:lnSpc>
                <a:spcPts val="4320"/>
              </a:lnSpc>
              <a:spcBef>
                <a:spcPts val="640"/>
              </a:spcBef>
            </a:pPr>
            <a:r>
              <a:rPr sz="4000" dirty="0"/>
              <a:t>QUY</a:t>
            </a:r>
            <a:r>
              <a:rPr sz="4000" spc="990" dirty="0"/>
              <a:t> </a:t>
            </a:r>
            <a:r>
              <a:rPr sz="4000" dirty="0"/>
              <a:t>TRÌNH</a:t>
            </a:r>
            <a:r>
              <a:rPr sz="4000" spc="985" dirty="0"/>
              <a:t> </a:t>
            </a:r>
            <a:r>
              <a:rPr sz="4000" dirty="0"/>
              <a:t>CHỈ</a:t>
            </a:r>
            <a:r>
              <a:rPr sz="4000" spc="990" dirty="0"/>
              <a:t> </a:t>
            </a:r>
            <a:r>
              <a:rPr sz="4000" dirty="0"/>
              <a:t>ĐỊNH</a:t>
            </a:r>
            <a:r>
              <a:rPr sz="4000" spc="994" dirty="0"/>
              <a:t> </a:t>
            </a:r>
            <a:r>
              <a:rPr sz="4000" dirty="0"/>
              <a:t>THẦU,</a:t>
            </a:r>
            <a:r>
              <a:rPr sz="4000" spc="985" dirty="0"/>
              <a:t> </a:t>
            </a:r>
            <a:r>
              <a:rPr sz="4000" spc="-20" dirty="0"/>
              <a:t>CHÀO </a:t>
            </a:r>
            <a:r>
              <a:rPr sz="4000" dirty="0"/>
              <a:t>HÀNG</a:t>
            </a:r>
            <a:r>
              <a:rPr sz="4000" spc="30" dirty="0"/>
              <a:t> </a:t>
            </a:r>
            <a:r>
              <a:rPr sz="4000" dirty="0"/>
              <a:t>CẠNH</a:t>
            </a:r>
            <a:r>
              <a:rPr sz="4000" spc="30" dirty="0"/>
              <a:t> </a:t>
            </a:r>
            <a:r>
              <a:rPr sz="4000" dirty="0"/>
              <a:t>TRANH,</a:t>
            </a:r>
            <a:r>
              <a:rPr sz="4000" spc="40" dirty="0"/>
              <a:t> </a:t>
            </a:r>
            <a:r>
              <a:rPr sz="4000" dirty="0"/>
              <a:t>MUA</a:t>
            </a:r>
            <a:r>
              <a:rPr sz="4000" spc="30" dirty="0"/>
              <a:t> </a:t>
            </a:r>
            <a:r>
              <a:rPr sz="4000" dirty="0"/>
              <a:t>SẮM</a:t>
            </a:r>
            <a:r>
              <a:rPr sz="4000" spc="35" dirty="0"/>
              <a:t> </a:t>
            </a:r>
            <a:r>
              <a:rPr sz="4000" spc="-20" dirty="0"/>
              <a:t>TRỰC </a:t>
            </a:r>
            <a:r>
              <a:rPr sz="4000" dirty="0"/>
              <a:t>TIẾP,</a:t>
            </a:r>
            <a:r>
              <a:rPr sz="4000" spc="-65" dirty="0"/>
              <a:t> </a:t>
            </a:r>
            <a:r>
              <a:rPr sz="4000" dirty="0"/>
              <a:t>TỰ</a:t>
            </a:r>
            <a:r>
              <a:rPr sz="4000" spc="-65" dirty="0"/>
              <a:t> </a:t>
            </a:r>
            <a:r>
              <a:rPr sz="4000" dirty="0"/>
              <a:t>THỰC</a:t>
            </a:r>
            <a:r>
              <a:rPr sz="4000" spc="-45" dirty="0"/>
              <a:t> </a:t>
            </a:r>
            <a:r>
              <a:rPr sz="4000" dirty="0"/>
              <a:t>HIỆN,</a:t>
            </a:r>
            <a:r>
              <a:rPr sz="4000" spc="-55" dirty="0"/>
              <a:t> </a:t>
            </a:r>
            <a:r>
              <a:rPr sz="4000" dirty="0"/>
              <a:t>LỰA</a:t>
            </a:r>
            <a:r>
              <a:rPr sz="4000" spc="-50" dirty="0"/>
              <a:t> </a:t>
            </a:r>
            <a:r>
              <a:rPr sz="4000" dirty="0"/>
              <a:t>CHỌN</a:t>
            </a:r>
            <a:r>
              <a:rPr sz="4000" spc="-50" dirty="0"/>
              <a:t> </a:t>
            </a:r>
            <a:r>
              <a:rPr sz="4000" spc="-25" dirty="0"/>
              <a:t>NHÀ</a:t>
            </a:r>
            <a:endParaRPr sz="4000" dirty="0"/>
          </a:p>
        </p:txBody>
      </p:sp>
    </p:spTree>
    <p:extLst>
      <p:ext uri="{BB962C8B-B14F-4D97-AF65-F5344CB8AC3E}">
        <p14:creationId xmlns:p14="http://schemas.microsoft.com/office/powerpoint/2010/main" val="1271194410"/>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1299063" y="6498437"/>
            <a:ext cx="322580" cy="240029"/>
          </a:xfrm>
          <a:prstGeom prst="rect">
            <a:avLst/>
          </a:prstGeom>
        </p:spPr>
        <p:txBody>
          <a:bodyPr vert="horz" wrap="square" lIns="0" tIns="13335" rIns="0" bIns="0" rtlCol="0">
            <a:spAutoFit/>
          </a:bodyPr>
          <a:lstStyle/>
          <a:p>
            <a:pPr marL="12700">
              <a:lnSpc>
                <a:spcPct val="100000"/>
              </a:lnSpc>
              <a:spcBef>
                <a:spcPts val="105"/>
              </a:spcBef>
            </a:pPr>
            <a:r>
              <a:rPr sz="1400" spc="-25" dirty="0">
                <a:latin typeface="Arial MT"/>
                <a:cs typeface="Arial MT"/>
              </a:rPr>
              <a:t>127</a:t>
            </a:r>
            <a:endParaRPr sz="1400">
              <a:latin typeface="Arial MT"/>
              <a:cs typeface="Arial MT"/>
            </a:endParaRPr>
          </a:p>
        </p:txBody>
      </p:sp>
      <p:grpSp>
        <p:nvGrpSpPr>
          <p:cNvPr id="3" name="object 3"/>
          <p:cNvGrpSpPr/>
          <p:nvPr/>
        </p:nvGrpSpPr>
        <p:grpSpPr>
          <a:xfrm>
            <a:off x="1433957" y="1345691"/>
            <a:ext cx="9330690" cy="5012055"/>
            <a:chOff x="1433957" y="1345691"/>
            <a:chExt cx="9330690" cy="5012055"/>
          </a:xfrm>
        </p:grpSpPr>
        <p:sp>
          <p:nvSpPr>
            <p:cNvPr id="4" name="object 4"/>
            <p:cNvSpPr/>
            <p:nvPr/>
          </p:nvSpPr>
          <p:spPr>
            <a:xfrm>
              <a:off x="1446657" y="1358391"/>
              <a:ext cx="1048385" cy="4986655"/>
            </a:xfrm>
            <a:custGeom>
              <a:avLst/>
              <a:gdLst/>
              <a:ahLst/>
              <a:cxnLst/>
              <a:rect l="l" t="t" r="r" b="b"/>
              <a:pathLst>
                <a:path w="1048385" h="4986655">
                  <a:moveTo>
                    <a:pt x="15240" y="0"/>
                  </a:moveTo>
                  <a:lnTo>
                    <a:pt x="49093" y="34310"/>
                  </a:lnTo>
                  <a:lnTo>
                    <a:pt x="82382" y="68964"/>
                  </a:lnTo>
                  <a:lnTo>
                    <a:pt x="115108" y="103958"/>
                  </a:lnTo>
                  <a:lnTo>
                    <a:pt x="147269" y="139286"/>
                  </a:lnTo>
                  <a:lnTo>
                    <a:pt x="178865" y="174940"/>
                  </a:lnTo>
                  <a:lnTo>
                    <a:pt x="209898" y="210916"/>
                  </a:lnTo>
                  <a:lnTo>
                    <a:pt x="240366" y="247209"/>
                  </a:lnTo>
                  <a:lnTo>
                    <a:pt x="270270" y="283811"/>
                  </a:lnTo>
                  <a:lnTo>
                    <a:pt x="299610" y="320717"/>
                  </a:lnTo>
                  <a:lnTo>
                    <a:pt x="328385" y="357922"/>
                  </a:lnTo>
                  <a:lnTo>
                    <a:pt x="356597" y="395420"/>
                  </a:lnTo>
                  <a:lnTo>
                    <a:pt x="384244" y="433204"/>
                  </a:lnTo>
                  <a:lnTo>
                    <a:pt x="411327" y="471270"/>
                  </a:lnTo>
                  <a:lnTo>
                    <a:pt x="437845" y="509611"/>
                  </a:lnTo>
                  <a:lnTo>
                    <a:pt x="463800" y="548221"/>
                  </a:lnTo>
                  <a:lnTo>
                    <a:pt x="489190" y="587095"/>
                  </a:lnTo>
                  <a:lnTo>
                    <a:pt x="514016" y="626227"/>
                  </a:lnTo>
                  <a:lnTo>
                    <a:pt x="538278" y="665611"/>
                  </a:lnTo>
                  <a:lnTo>
                    <a:pt x="561975" y="705242"/>
                  </a:lnTo>
                  <a:lnTo>
                    <a:pt x="585108" y="745113"/>
                  </a:lnTo>
                  <a:lnTo>
                    <a:pt x="607677" y="785218"/>
                  </a:lnTo>
                  <a:lnTo>
                    <a:pt x="629682" y="825553"/>
                  </a:lnTo>
                  <a:lnTo>
                    <a:pt x="651123" y="866111"/>
                  </a:lnTo>
                  <a:lnTo>
                    <a:pt x="671999" y="906886"/>
                  </a:lnTo>
                  <a:lnTo>
                    <a:pt x="692311" y="947872"/>
                  </a:lnTo>
                  <a:lnTo>
                    <a:pt x="712059" y="989064"/>
                  </a:lnTo>
                  <a:lnTo>
                    <a:pt x="731243" y="1030457"/>
                  </a:lnTo>
                  <a:lnTo>
                    <a:pt x="749863" y="1072043"/>
                  </a:lnTo>
                  <a:lnTo>
                    <a:pt x="767918" y="1113818"/>
                  </a:lnTo>
                  <a:lnTo>
                    <a:pt x="785409" y="1155775"/>
                  </a:lnTo>
                  <a:lnTo>
                    <a:pt x="802336" y="1197909"/>
                  </a:lnTo>
                  <a:lnTo>
                    <a:pt x="818698" y="1240214"/>
                  </a:lnTo>
                  <a:lnTo>
                    <a:pt x="834497" y="1282684"/>
                  </a:lnTo>
                  <a:lnTo>
                    <a:pt x="849731" y="1325314"/>
                  </a:lnTo>
                  <a:lnTo>
                    <a:pt x="864401" y="1368097"/>
                  </a:lnTo>
                  <a:lnTo>
                    <a:pt x="878506" y="1411028"/>
                  </a:lnTo>
                  <a:lnTo>
                    <a:pt x="892048" y="1454101"/>
                  </a:lnTo>
                  <a:lnTo>
                    <a:pt x="905025" y="1497310"/>
                  </a:lnTo>
                  <a:lnTo>
                    <a:pt x="917438" y="1540650"/>
                  </a:lnTo>
                  <a:lnTo>
                    <a:pt x="929287" y="1584114"/>
                  </a:lnTo>
                  <a:lnTo>
                    <a:pt x="940571" y="1627697"/>
                  </a:lnTo>
                  <a:lnTo>
                    <a:pt x="951291" y="1671393"/>
                  </a:lnTo>
                  <a:lnTo>
                    <a:pt x="961448" y="1715196"/>
                  </a:lnTo>
                  <a:lnTo>
                    <a:pt x="971039" y="1759101"/>
                  </a:lnTo>
                  <a:lnTo>
                    <a:pt x="980067" y="1803101"/>
                  </a:lnTo>
                  <a:lnTo>
                    <a:pt x="988530" y="1847191"/>
                  </a:lnTo>
                  <a:lnTo>
                    <a:pt x="996430" y="1891366"/>
                  </a:lnTo>
                  <a:lnTo>
                    <a:pt x="1003765" y="1935618"/>
                  </a:lnTo>
                  <a:lnTo>
                    <a:pt x="1010535" y="1979943"/>
                  </a:lnTo>
                  <a:lnTo>
                    <a:pt x="1016742" y="2024334"/>
                  </a:lnTo>
                  <a:lnTo>
                    <a:pt x="1022384" y="2068787"/>
                  </a:lnTo>
                  <a:lnTo>
                    <a:pt x="1027462" y="2113294"/>
                  </a:lnTo>
                  <a:lnTo>
                    <a:pt x="1031976" y="2157851"/>
                  </a:lnTo>
                  <a:lnTo>
                    <a:pt x="1035925" y="2202451"/>
                  </a:lnTo>
                  <a:lnTo>
                    <a:pt x="1039311" y="2247089"/>
                  </a:lnTo>
                  <a:lnTo>
                    <a:pt x="1042132" y="2291758"/>
                  </a:lnTo>
                  <a:lnTo>
                    <a:pt x="1044389" y="2336454"/>
                  </a:lnTo>
                  <a:lnTo>
                    <a:pt x="1046082" y="2381170"/>
                  </a:lnTo>
                  <a:lnTo>
                    <a:pt x="1047210" y="2425901"/>
                  </a:lnTo>
                  <a:lnTo>
                    <a:pt x="1047774" y="2470640"/>
                  </a:lnTo>
                  <a:lnTo>
                    <a:pt x="1047774" y="2515382"/>
                  </a:lnTo>
                  <a:lnTo>
                    <a:pt x="1047210" y="2560121"/>
                  </a:lnTo>
                  <a:lnTo>
                    <a:pt x="1046082" y="2604852"/>
                  </a:lnTo>
                  <a:lnTo>
                    <a:pt x="1044389" y="2649568"/>
                  </a:lnTo>
                  <a:lnTo>
                    <a:pt x="1042132" y="2694264"/>
                  </a:lnTo>
                  <a:lnTo>
                    <a:pt x="1039311" y="2738934"/>
                  </a:lnTo>
                  <a:lnTo>
                    <a:pt x="1035925" y="2783571"/>
                  </a:lnTo>
                  <a:lnTo>
                    <a:pt x="1031976" y="2828172"/>
                  </a:lnTo>
                  <a:lnTo>
                    <a:pt x="1027462" y="2872728"/>
                  </a:lnTo>
                  <a:lnTo>
                    <a:pt x="1022384" y="2917236"/>
                  </a:lnTo>
                  <a:lnTo>
                    <a:pt x="1016742" y="2961688"/>
                  </a:lnTo>
                  <a:lnTo>
                    <a:pt x="1010535" y="3006080"/>
                  </a:lnTo>
                  <a:lnTo>
                    <a:pt x="1003765" y="3050405"/>
                  </a:lnTo>
                  <a:lnTo>
                    <a:pt x="996430" y="3094657"/>
                  </a:lnTo>
                  <a:lnTo>
                    <a:pt x="988530" y="3138831"/>
                  </a:lnTo>
                  <a:lnTo>
                    <a:pt x="980067" y="3182921"/>
                  </a:lnTo>
                  <a:lnTo>
                    <a:pt x="971039" y="3226922"/>
                  </a:lnTo>
                  <a:lnTo>
                    <a:pt x="961448" y="3270827"/>
                  </a:lnTo>
                  <a:lnTo>
                    <a:pt x="951291" y="3314630"/>
                  </a:lnTo>
                  <a:lnTo>
                    <a:pt x="940571" y="3358326"/>
                  </a:lnTo>
                  <a:lnTo>
                    <a:pt x="929287" y="3401909"/>
                  </a:lnTo>
                  <a:lnTo>
                    <a:pt x="917438" y="3445373"/>
                  </a:lnTo>
                  <a:lnTo>
                    <a:pt x="905025" y="3488713"/>
                  </a:lnTo>
                  <a:lnTo>
                    <a:pt x="892048" y="3531922"/>
                  </a:lnTo>
                  <a:lnTo>
                    <a:pt x="878506" y="3574995"/>
                  </a:lnTo>
                  <a:lnTo>
                    <a:pt x="864401" y="3617927"/>
                  </a:lnTo>
                  <a:lnTo>
                    <a:pt x="849731" y="3660710"/>
                  </a:lnTo>
                  <a:lnTo>
                    <a:pt x="834497" y="3703340"/>
                  </a:lnTo>
                  <a:lnTo>
                    <a:pt x="818698" y="3745810"/>
                  </a:lnTo>
                  <a:lnTo>
                    <a:pt x="802336" y="3788115"/>
                  </a:lnTo>
                  <a:lnTo>
                    <a:pt x="785409" y="3830249"/>
                  </a:lnTo>
                  <a:lnTo>
                    <a:pt x="767918" y="3872207"/>
                  </a:lnTo>
                  <a:lnTo>
                    <a:pt x="749863" y="3913982"/>
                  </a:lnTo>
                  <a:lnTo>
                    <a:pt x="731243" y="3955568"/>
                  </a:lnTo>
                  <a:lnTo>
                    <a:pt x="712059" y="3996961"/>
                  </a:lnTo>
                  <a:lnTo>
                    <a:pt x="692311" y="4038153"/>
                  </a:lnTo>
                  <a:lnTo>
                    <a:pt x="671999" y="4079140"/>
                  </a:lnTo>
                  <a:lnTo>
                    <a:pt x="651123" y="4119915"/>
                  </a:lnTo>
                  <a:lnTo>
                    <a:pt x="629682" y="4160473"/>
                  </a:lnTo>
                  <a:lnTo>
                    <a:pt x="607677" y="4200808"/>
                  </a:lnTo>
                  <a:lnTo>
                    <a:pt x="585108" y="4240914"/>
                  </a:lnTo>
                  <a:lnTo>
                    <a:pt x="561975" y="4280785"/>
                  </a:lnTo>
                  <a:lnTo>
                    <a:pt x="538278" y="4320416"/>
                  </a:lnTo>
                  <a:lnTo>
                    <a:pt x="514016" y="4359800"/>
                  </a:lnTo>
                  <a:lnTo>
                    <a:pt x="489190" y="4398932"/>
                  </a:lnTo>
                  <a:lnTo>
                    <a:pt x="463800" y="4437806"/>
                  </a:lnTo>
                  <a:lnTo>
                    <a:pt x="437845" y="4476417"/>
                  </a:lnTo>
                  <a:lnTo>
                    <a:pt x="411327" y="4514758"/>
                  </a:lnTo>
                  <a:lnTo>
                    <a:pt x="384244" y="4552824"/>
                  </a:lnTo>
                  <a:lnTo>
                    <a:pt x="356597" y="4590609"/>
                  </a:lnTo>
                  <a:lnTo>
                    <a:pt x="328385" y="4628107"/>
                  </a:lnTo>
                  <a:lnTo>
                    <a:pt x="299610" y="4665312"/>
                  </a:lnTo>
                  <a:lnTo>
                    <a:pt x="270270" y="4702219"/>
                  </a:lnTo>
                  <a:lnTo>
                    <a:pt x="240366" y="4738821"/>
                  </a:lnTo>
                  <a:lnTo>
                    <a:pt x="209898" y="4775113"/>
                  </a:lnTo>
                  <a:lnTo>
                    <a:pt x="178865" y="4811090"/>
                  </a:lnTo>
                  <a:lnTo>
                    <a:pt x="147269" y="4846745"/>
                  </a:lnTo>
                  <a:lnTo>
                    <a:pt x="115108" y="4882072"/>
                  </a:lnTo>
                  <a:lnTo>
                    <a:pt x="82382" y="4917067"/>
                  </a:lnTo>
                  <a:lnTo>
                    <a:pt x="49093" y="4951722"/>
                  </a:lnTo>
                  <a:lnTo>
                    <a:pt x="15240" y="4986032"/>
                  </a:lnTo>
                  <a:lnTo>
                    <a:pt x="0" y="4970780"/>
                  </a:lnTo>
                  <a:lnTo>
                    <a:pt x="33925" y="4936393"/>
                  </a:lnTo>
                  <a:lnTo>
                    <a:pt x="67280" y="4901658"/>
                  </a:lnTo>
                  <a:lnTo>
                    <a:pt x="100066" y="4866580"/>
                  </a:lnTo>
                  <a:lnTo>
                    <a:pt x="132281" y="4831166"/>
                  </a:lnTo>
                  <a:lnTo>
                    <a:pt x="163925" y="4795421"/>
                  </a:lnTo>
                  <a:lnTo>
                    <a:pt x="195000" y="4759351"/>
                  </a:lnTo>
                  <a:lnTo>
                    <a:pt x="225505" y="4722963"/>
                  </a:lnTo>
                  <a:lnTo>
                    <a:pt x="255439" y="4686261"/>
                  </a:lnTo>
                  <a:lnTo>
                    <a:pt x="284803" y="4649253"/>
                  </a:lnTo>
                  <a:lnTo>
                    <a:pt x="313597" y="4611943"/>
                  </a:lnTo>
                  <a:lnTo>
                    <a:pt x="341821" y="4574339"/>
                  </a:lnTo>
                  <a:lnTo>
                    <a:pt x="369474" y="4536445"/>
                  </a:lnTo>
                  <a:lnTo>
                    <a:pt x="396558" y="4498267"/>
                  </a:lnTo>
                  <a:lnTo>
                    <a:pt x="423071" y="4459812"/>
                  </a:lnTo>
                  <a:lnTo>
                    <a:pt x="449014" y="4421085"/>
                  </a:lnTo>
                  <a:lnTo>
                    <a:pt x="474387" y="4382093"/>
                  </a:lnTo>
                  <a:lnTo>
                    <a:pt x="499190" y="4342841"/>
                  </a:lnTo>
                  <a:lnTo>
                    <a:pt x="523422" y="4303335"/>
                  </a:lnTo>
                  <a:lnTo>
                    <a:pt x="547084" y="4263581"/>
                  </a:lnTo>
                  <a:lnTo>
                    <a:pt x="570177" y="4223584"/>
                  </a:lnTo>
                  <a:lnTo>
                    <a:pt x="592699" y="4183352"/>
                  </a:lnTo>
                  <a:lnTo>
                    <a:pt x="614650" y="4142889"/>
                  </a:lnTo>
                  <a:lnTo>
                    <a:pt x="636032" y="4102202"/>
                  </a:lnTo>
                  <a:lnTo>
                    <a:pt x="656844" y="4061297"/>
                  </a:lnTo>
                  <a:lnTo>
                    <a:pt x="677085" y="4020179"/>
                  </a:lnTo>
                  <a:lnTo>
                    <a:pt x="696756" y="3978854"/>
                  </a:lnTo>
                  <a:lnTo>
                    <a:pt x="715857" y="3937329"/>
                  </a:lnTo>
                  <a:lnTo>
                    <a:pt x="734388" y="3895608"/>
                  </a:lnTo>
                  <a:lnTo>
                    <a:pt x="752348" y="3853699"/>
                  </a:lnTo>
                  <a:lnTo>
                    <a:pt x="769739" y="3811607"/>
                  </a:lnTo>
                  <a:lnTo>
                    <a:pt x="786559" y="3769337"/>
                  </a:lnTo>
                  <a:lnTo>
                    <a:pt x="802809" y="3726897"/>
                  </a:lnTo>
                  <a:lnTo>
                    <a:pt x="818489" y="3684291"/>
                  </a:lnTo>
                  <a:lnTo>
                    <a:pt x="833598" y="3641525"/>
                  </a:lnTo>
                  <a:lnTo>
                    <a:pt x="848138" y="3598606"/>
                  </a:lnTo>
                  <a:lnTo>
                    <a:pt x="862107" y="3555540"/>
                  </a:lnTo>
                  <a:lnTo>
                    <a:pt x="875506" y="3512331"/>
                  </a:lnTo>
                  <a:lnTo>
                    <a:pt x="888335" y="3468987"/>
                  </a:lnTo>
                  <a:lnTo>
                    <a:pt x="900594" y="3425513"/>
                  </a:lnTo>
                  <a:lnTo>
                    <a:pt x="912283" y="3381915"/>
                  </a:lnTo>
                  <a:lnTo>
                    <a:pt x="923401" y="3338199"/>
                  </a:lnTo>
                  <a:lnTo>
                    <a:pt x="933950" y="3294371"/>
                  </a:lnTo>
                  <a:lnTo>
                    <a:pt x="943928" y="3250437"/>
                  </a:lnTo>
                  <a:lnTo>
                    <a:pt x="953336" y="3206402"/>
                  </a:lnTo>
                  <a:lnTo>
                    <a:pt x="962173" y="3162272"/>
                  </a:lnTo>
                  <a:lnTo>
                    <a:pt x="970441" y="3118054"/>
                  </a:lnTo>
                  <a:lnTo>
                    <a:pt x="978138" y="3073754"/>
                  </a:lnTo>
                  <a:lnTo>
                    <a:pt x="985265" y="3029376"/>
                  </a:lnTo>
                  <a:lnTo>
                    <a:pt x="991823" y="2984928"/>
                  </a:lnTo>
                  <a:lnTo>
                    <a:pt x="997809" y="2940415"/>
                  </a:lnTo>
                  <a:lnTo>
                    <a:pt x="1003226" y="2895843"/>
                  </a:lnTo>
                  <a:lnTo>
                    <a:pt x="1008073" y="2851217"/>
                  </a:lnTo>
                  <a:lnTo>
                    <a:pt x="1012349" y="2806545"/>
                  </a:lnTo>
                  <a:lnTo>
                    <a:pt x="1016055" y="2761831"/>
                  </a:lnTo>
                  <a:lnTo>
                    <a:pt x="1019191" y="2717081"/>
                  </a:lnTo>
                  <a:lnTo>
                    <a:pt x="1021757" y="2672302"/>
                  </a:lnTo>
                  <a:lnTo>
                    <a:pt x="1023752" y="2627500"/>
                  </a:lnTo>
                  <a:lnTo>
                    <a:pt x="1025178" y="2582680"/>
                  </a:lnTo>
                  <a:lnTo>
                    <a:pt x="1026033" y="2537847"/>
                  </a:lnTo>
                  <a:lnTo>
                    <a:pt x="1026318" y="2493010"/>
                  </a:lnTo>
                  <a:lnTo>
                    <a:pt x="1026033" y="2448172"/>
                  </a:lnTo>
                  <a:lnTo>
                    <a:pt x="1025178" y="2403339"/>
                  </a:lnTo>
                  <a:lnTo>
                    <a:pt x="1023752" y="2358519"/>
                  </a:lnTo>
                  <a:lnTo>
                    <a:pt x="1021757" y="2313717"/>
                  </a:lnTo>
                  <a:lnTo>
                    <a:pt x="1019191" y="2268938"/>
                  </a:lnTo>
                  <a:lnTo>
                    <a:pt x="1016055" y="2224188"/>
                  </a:lnTo>
                  <a:lnTo>
                    <a:pt x="1012349" y="2179474"/>
                  </a:lnTo>
                  <a:lnTo>
                    <a:pt x="1008073" y="2134802"/>
                  </a:lnTo>
                  <a:lnTo>
                    <a:pt x="1003226" y="2090176"/>
                  </a:lnTo>
                  <a:lnTo>
                    <a:pt x="997809" y="2045604"/>
                  </a:lnTo>
                  <a:lnTo>
                    <a:pt x="991823" y="2001091"/>
                  </a:lnTo>
                  <a:lnTo>
                    <a:pt x="985265" y="1956643"/>
                  </a:lnTo>
                  <a:lnTo>
                    <a:pt x="978138" y="1912265"/>
                  </a:lnTo>
                  <a:lnTo>
                    <a:pt x="970441" y="1867965"/>
                  </a:lnTo>
                  <a:lnTo>
                    <a:pt x="962173" y="1823747"/>
                  </a:lnTo>
                  <a:lnTo>
                    <a:pt x="953336" y="1779617"/>
                  </a:lnTo>
                  <a:lnTo>
                    <a:pt x="943928" y="1735582"/>
                  </a:lnTo>
                  <a:lnTo>
                    <a:pt x="933950" y="1691648"/>
                  </a:lnTo>
                  <a:lnTo>
                    <a:pt x="923401" y="1647820"/>
                  </a:lnTo>
                  <a:lnTo>
                    <a:pt x="912283" y="1604104"/>
                  </a:lnTo>
                  <a:lnTo>
                    <a:pt x="900594" y="1560506"/>
                  </a:lnTo>
                  <a:lnTo>
                    <a:pt x="888335" y="1517032"/>
                  </a:lnTo>
                  <a:lnTo>
                    <a:pt x="875506" y="1473688"/>
                  </a:lnTo>
                  <a:lnTo>
                    <a:pt x="862107" y="1430479"/>
                  </a:lnTo>
                  <a:lnTo>
                    <a:pt x="848138" y="1387413"/>
                  </a:lnTo>
                  <a:lnTo>
                    <a:pt x="833598" y="1344494"/>
                  </a:lnTo>
                  <a:lnTo>
                    <a:pt x="818489" y="1301728"/>
                  </a:lnTo>
                  <a:lnTo>
                    <a:pt x="802809" y="1259122"/>
                  </a:lnTo>
                  <a:lnTo>
                    <a:pt x="786559" y="1216682"/>
                  </a:lnTo>
                  <a:lnTo>
                    <a:pt x="769739" y="1174412"/>
                  </a:lnTo>
                  <a:lnTo>
                    <a:pt x="752348" y="1132320"/>
                  </a:lnTo>
                  <a:lnTo>
                    <a:pt x="734388" y="1090411"/>
                  </a:lnTo>
                  <a:lnTo>
                    <a:pt x="715857" y="1048690"/>
                  </a:lnTo>
                  <a:lnTo>
                    <a:pt x="696756" y="1007165"/>
                  </a:lnTo>
                  <a:lnTo>
                    <a:pt x="677085" y="965840"/>
                  </a:lnTo>
                  <a:lnTo>
                    <a:pt x="656843" y="924722"/>
                  </a:lnTo>
                  <a:lnTo>
                    <a:pt x="636032" y="883817"/>
                  </a:lnTo>
                  <a:lnTo>
                    <a:pt x="614650" y="843130"/>
                  </a:lnTo>
                  <a:lnTo>
                    <a:pt x="592699" y="802667"/>
                  </a:lnTo>
                  <a:lnTo>
                    <a:pt x="570177" y="762435"/>
                  </a:lnTo>
                  <a:lnTo>
                    <a:pt x="547084" y="722438"/>
                  </a:lnTo>
                  <a:lnTo>
                    <a:pt x="523422" y="682684"/>
                  </a:lnTo>
                  <a:lnTo>
                    <a:pt x="499190" y="643178"/>
                  </a:lnTo>
                  <a:lnTo>
                    <a:pt x="474387" y="603926"/>
                  </a:lnTo>
                  <a:lnTo>
                    <a:pt x="449014" y="564934"/>
                  </a:lnTo>
                  <a:lnTo>
                    <a:pt x="423071" y="526207"/>
                  </a:lnTo>
                  <a:lnTo>
                    <a:pt x="396558" y="487752"/>
                  </a:lnTo>
                  <a:lnTo>
                    <a:pt x="369474" y="449574"/>
                  </a:lnTo>
                  <a:lnTo>
                    <a:pt x="341821" y="411680"/>
                  </a:lnTo>
                  <a:lnTo>
                    <a:pt x="313597" y="374076"/>
                  </a:lnTo>
                  <a:lnTo>
                    <a:pt x="284803" y="336766"/>
                  </a:lnTo>
                  <a:lnTo>
                    <a:pt x="255439" y="299758"/>
                  </a:lnTo>
                  <a:lnTo>
                    <a:pt x="225505" y="263056"/>
                  </a:lnTo>
                  <a:lnTo>
                    <a:pt x="195000" y="226668"/>
                  </a:lnTo>
                  <a:lnTo>
                    <a:pt x="163925" y="190598"/>
                  </a:lnTo>
                  <a:lnTo>
                    <a:pt x="132281" y="154853"/>
                  </a:lnTo>
                  <a:lnTo>
                    <a:pt x="100066" y="119439"/>
                  </a:lnTo>
                  <a:lnTo>
                    <a:pt x="67280" y="84361"/>
                  </a:lnTo>
                  <a:lnTo>
                    <a:pt x="33925" y="49626"/>
                  </a:lnTo>
                  <a:lnTo>
                    <a:pt x="0" y="15240"/>
                  </a:lnTo>
                  <a:lnTo>
                    <a:pt x="15240" y="0"/>
                  </a:lnTo>
                  <a:close/>
                </a:path>
              </a:pathLst>
            </a:custGeom>
            <a:ln w="25399">
              <a:solidFill>
                <a:srgbClr val="1F497C"/>
              </a:solidFill>
            </a:ln>
          </p:spPr>
          <p:txBody>
            <a:bodyPr wrap="square" lIns="0" tIns="0" rIns="0" bIns="0" rtlCol="0"/>
            <a:lstStyle/>
            <a:p>
              <a:endParaRPr/>
            </a:p>
          </p:txBody>
        </p:sp>
        <p:sp>
          <p:nvSpPr>
            <p:cNvPr id="5" name="object 5"/>
            <p:cNvSpPr/>
            <p:nvPr/>
          </p:nvSpPr>
          <p:spPr>
            <a:xfrm>
              <a:off x="2091944" y="1515427"/>
              <a:ext cx="8660130" cy="936625"/>
            </a:xfrm>
            <a:custGeom>
              <a:avLst/>
              <a:gdLst/>
              <a:ahLst/>
              <a:cxnLst/>
              <a:rect l="l" t="t" r="r" b="b"/>
              <a:pathLst>
                <a:path w="8660130" h="936625">
                  <a:moveTo>
                    <a:pt x="8660003" y="0"/>
                  </a:moveTo>
                  <a:lnTo>
                    <a:pt x="0" y="0"/>
                  </a:lnTo>
                  <a:lnTo>
                    <a:pt x="0" y="936561"/>
                  </a:lnTo>
                  <a:lnTo>
                    <a:pt x="8660003" y="936561"/>
                  </a:lnTo>
                  <a:lnTo>
                    <a:pt x="8660003" y="0"/>
                  </a:lnTo>
                  <a:close/>
                </a:path>
              </a:pathLst>
            </a:custGeom>
            <a:solidFill>
              <a:srgbClr val="E9E1D5"/>
            </a:solidFill>
          </p:spPr>
          <p:txBody>
            <a:bodyPr wrap="square" lIns="0" tIns="0" rIns="0" bIns="0" rtlCol="0"/>
            <a:lstStyle/>
            <a:p>
              <a:endParaRPr/>
            </a:p>
          </p:txBody>
        </p:sp>
        <p:sp>
          <p:nvSpPr>
            <p:cNvPr id="6" name="object 6"/>
            <p:cNvSpPr/>
            <p:nvPr/>
          </p:nvSpPr>
          <p:spPr>
            <a:xfrm>
              <a:off x="2091944" y="1515427"/>
              <a:ext cx="8660130" cy="936625"/>
            </a:xfrm>
            <a:custGeom>
              <a:avLst/>
              <a:gdLst/>
              <a:ahLst/>
              <a:cxnLst/>
              <a:rect l="l" t="t" r="r" b="b"/>
              <a:pathLst>
                <a:path w="8660130" h="936625">
                  <a:moveTo>
                    <a:pt x="0" y="936561"/>
                  </a:moveTo>
                  <a:lnTo>
                    <a:pt x="8660003" y="936561"/>
                  </a:lnTo>
                  <a:lnTo>
                    <a:pt x="8660003" y="0"/>
                  </a:lnTo>
                  <a:lnTo>
                    <a:pt x="0" y="0"/>
                  </a:lnTo>
                  <a:lnTo>
                    <a:pt x="0" y="936561"/>
                  </a:lnTo>
                  <a:close/>
                </a:path>
              </a:pathLst>
            </a:custGeom>
            <a:ln w="25400">
              <a:solidFill>
                <a:srgbClr val="03499E"/>
              </a:solidFill>
            </a:ln>
          </p:spPr>
          <p:txBody>
            <a:bodyPr wrap="square" lIns="0" tIns="0" rIns="0" bIns="0" rtlCol="0"/>
            <a:lstStyle/>
            <a:p>
              <a:endParaRPr/>
            </a:p>
          </p:txBody>
        </p:sp>
        <p:sp>
          <p:nvSpPr>
            <p:cNvPr id="7" name="object 7"/>
            <p:cNvSpPr/>
            <p:nvPr/>
          </p:nvSpPr>
          <p:spPr>
            <a:xfrm>
              <a:off x="1521714" y="1442846"/>
              <a:ext cx="1141095" cy="1082040"/>
            </a:xfrm>
            <a:custGeom>
              <a:avLst/>
              <a:gdLst/>
              <a:ahLst/>
              <a:cxnLst/>
              <a:rect l="l" t="t" r="r" b="b"/>
              <a:pathLst>
                <a:path w="1141095" h="1082039">
                  <a:moveTo>
                    <a:pt x="570230" y="0"/>
                  </a:moveTo>
                  <a:lnTo>
                    <a:pt x="521024" y="1985"/>
                  </a:lnTo>
                  <a:lnTo>
                    <a:pt x="472981" y="7834"/>
                  </a:lnTo>
                  <a:lnTo>
                    <a:pt x="426272" y="17382"/>
                  </a:lnTo>
                  <a:lnTo>
                    <a:pt x="381069" y="30469"/>
                  </a:lnTo>
                  <a:lnTo>
                    <a:pt x="337542" y="46932"/>
                  </a:lnTo>
                  <a:lnTo>
                    <a:pt x="295863" y="66608"/>
                  </a:lnTo>
                  <a:lnTo>
                    <a:pt x="256202" y="89334"/>
                  </a:lnTo>
                  <a:lnTo>
                    <a:pt x="218731" y="114949"/>
                  </a:lnTo>
                  <a:lnTo>
                    <a:pt x="183621" y="143290"/>
                  </a:lnTo>
                  <a:lnTo>
                    <a:pt x="151042" y="174194"/>
                  </a:lnTo>
                  <a:lnTo>
                    <a:pt x="121167" y="207500"/>
                  </a:lnTo>
                  <a:lnTo>
                    <a:pt x="94166" y="243044"/>
                  </a:lnTo>
                  <a:lnTo>
                    <a:pt x="70209" y="280664"/>
                  </a:lnTo>
                  <a:lnTo>
                    <a:pt x="49469" y="320199"/>
                  </a:lnTo>
                  <a:lnTo>
                    <a:pt x="32116" y="361484"/>
                  </a:lnTo>
                  <a:lnTo>
                    <a:pt x="18322" y="404359"/>
                  </a:lnTo>
                  <a:lnTo>
                    <a:pt x="8257" y="448660"/>
                  </a:lnTo>
                  <a:lnTo>
                    <a:pt x="2092" y="494225"/>
                  </a:lnTo>
                  <a:lnTo>
                    <a:pt x="0" y="540892"/>
                  </a:lnTo>
                  <a:lnTo>
                    <a:pt x="2092" y="587559"/>
                  </a:lnTo>
                  <a:lnTo>
                    <a:pt x="8257" y="633121"/>
                  </a:lnTo>
                  <a:lnTo>
                    <a:pt x="18322" y="677418"/>
                  </a:lnTo>
                  <a:lnTo>
                    <a:pt x="32116" y="720286"/>
                  </a:lnTo>
                  <a:lnTo>
                    <a:pt x="49469" y="761565"/>
                  </a:lnTo>
                  <a:lnTo>
                    <a:pt x="70209" y="801091"/>
                  </a:lnTo>
                  <a:lnTo>
                    <a:pt x="94166" y="838702"/>
                  </a:lnTo>
                  <a:lnTo>
                    <a:pt x="121167" y="874236"/>
                  </a:lnTo>
                  <a:lnTo>
                    <a:pt x="151042" y="907532"/>
                  </a:lnTo>
                  <a:lnTo>
                    <a:pt x="183621" y="938426"/>
                  </a:lnTo>
                  <a:lnTo>
                    <a:pt x="218731" y="966757"/>
                  </a:lnTo>
                  <a:lnTo>
                    <a:pt x="256202" y="992363"/>
                  </a:lnTo>
                  <a:lnTo>
                    <a:pt x="295863" y="1015080"/>
                  </a:lnTo>
                  <a:lnTo>
                    <a:pt x="337542" y="1034748"/>
                  </a:lnTo>
                  <a:lnTo>
                    <a:pt x="381069" y="1051203"/>
                  </a:lnTo>
                  <a:lnTo>
                    <a:pt x="426272" y="1064284"/>
                  </a:lnTo>
                  <a:lnTo>
                    <a:pt x="472981" y="1073828"/>
                  </a:lnTo>
                  <a:lnTo>
                    <a:pt x="521024" y="1079674"/>
                  </a:lnTo>
                  <a:lnTo>
                    <a:pt x="570230" y="1081658"/>
                  </a:lnTo>
                  <a:lnTo>
                    <a:pt x="619436" y="1079674"/>
                  </a:lnTo>
                  <a:lnTo>
                    <a:pt x="667482" y="1073828"/>
                  </a:lnTo>
                  <a:lnTo>
                    <a:pt x="714195" y="1064284"/>
                  </a:lnTo>
                  <a:lnTo>
                    <a:pt x="759405" y="1051203"/>
                  </a:lnTo>
                  <a:lnTo>
                    <a:pt x="802939" y="1034748"/>
                  </a:lnTo>
                  <a:lnTo>
                    <a:pt x="844626" y="1015080"/>
                  </a:lnTo>
                  <a:lnTo>
                    <a:pt x="884296" y="992363"/>
                  </a:lnTo>
                  <a:lnTo>
                    <a:pt x="921776" y="966757"/>
                  </a:lnTo>
                  <a:lnTo>
                    <a:pt x="956897" y="938426"/>
                  </a:lnTo>
                  <a:lnTo>
                    <a:pt x="989485" y="907532"/>
                  </a:lnTo>
                  <a:lnTo>
                    <a:pt x="1019370" y="874236"/>
                  </a:lnTo>
                  <a:lnTo>
                    <a:pt x="1046381" y="838702"/>
                  </a:lnTo>
                  <a:lnTo>
                    <a:pt x="1070347" y="801091"/>
                  </a:lnTo>
                  <a:lnTo>
                    <a:pt x="1091095" y="761565"/>
                  </a:lnTo>
                  <a:lnTo>
                    <a:pt x="1108455" y="720286"/>
                  </a:lnTo>
                  <a:lnTo>
                    <a:pt x="1122256" y="677418"/>
                  </a:lnTo>
                  <a:lnTo>
                    <a:pt x="1132325" y="633121"/>
                  </a:lnTo>
                  <a:lnTo>
                    <a:pt x="1138493" y="587559"/>
                  </a:lnTo>
                  <a:lnTo>
                    <a:pt x="1140587" y="540892"/>
                  </a:lnTo>
                  <a:lnTo>
                    <a:pt x="1138493" y="494225"/>
                  </a:lnTo>
                  <a:lnTo>
                    <a:pt x="1132325" y="448660"/>
                  </a:lnTo>
                  <a:lnTo>
                    <a:pt x="1122256" y="404359"/>
                  </a:lnTo>
                  <a:lnTo>
                    <a:pt x="1108455" y="361484"/>
                  </a:lnTo>
                  <a:lnTo>
                    <a:pt x="1091095" y="320199"/>
                  </a:lnTo>
                  <a:lnTo>
                    <a:pt x="1070347" y="280664"/>
                  </a:lnTo>
                  <a:lnTo>
                    <a:pt x="1046381" y="243044"/>
                  </a:lnTo>
                  <a:lnTo>
                    <a:pt x="1019370" y="207500"/>
                  </a:lnTo>
                  <a:lnTo>
                    <a:pt x="989485" y="174194"/>
                  </a:lnTo>
                  <a:lnTo>
                    <a:pt x="956897" y="143290"/>
                  </a:lnTo>
                  <a:lnTo>
                    <a:pt x="921776" y="114949"/>
                  </a:lnTo>
                  <a:lnTo>
                    <a:pt x="884296" y="89334"/>
                  </a:lnTo>
                  <a:lnTo>
                    <a:pt x="844626" y="66608"/>
                  </a:lnTo>
                  <a:lnTo>
                    <a:pt x="802939" y="46932"/>
                  </a:lnTo>
                  <a:lnTo>
                    <a:pt x="759405" y="30469"/>
                  </a:lnTo>
                  <a:lnTo>
                    <a:pt x="714195" y="17382"/>
                  </a:lnTo>
                  <a:lnTo>
                    <a:pt x="667482" y="7834"/>
                  </a:lnTo>
                  <a:lnTo>
                    <a:pt x="619436" y="1985"/>
                  </a:lnTo>
                  <a:lnTo>
                    <a:pt x="570230" y="0"/>
                  </a:lnTo>
                  <a:close/>
                </a:path>
              </a:pathLst>
            </a:custGeom>
            <a:solidFill>
              <a:srgbClr val="E9E1D5"/>
            </a:solidFill>
          </p:spPr>
          <p:txBody>
            <a:bodyPr wrap="square" lIns="0" tIns="0" rIns="0" bIns="0" rtlCol="0"/>
            <a:lstStyle/>
            <a:p>
              <a:endParaRPr/>
            </a:p>
          </p:txBody>
        </p:sp>
        <p:sp>
          <p:nvSpPr>
            <p:cNvPr id="8" name="object 8"/>
            <p:cNvSpPr/>
            <p:nvPr/>
          </p:nvSpPr>
          <p:spPr>
            <a:xfrm>
              <a:off x="1521714" y="1442846"/>
              <a:ext cx="1141095" cy="1082040"/>
            </a:xfrm>
            <a:custGeom>
              <a:avLst/>
              <a:gdLst/>
              <a:ahLst/>
              <a:cxnLst/>
              <a:rect l="l" t="t" r="r" b="b"/>
              <a:pathLst>
                <a:path w="1141095" h="1082039">
                  <a:moveTo>
                    <a:pt x="0" y="540892"/>
                  </a:moveTo>
                  <a:lnTo>
                    <a:pt x="2092" y="494225"/>
                  </a:lnTo>
                  <a:lnTo>
                    <a:pt x="8257" y="448660"/>
                  </a:lnTo>
                  <a:lnTo>
                    <a:pt x="18322" y="404359"/>
                  </a:lnTo>
                  <a:lnTo>
                    <a:pt x="32116" y="361484"/>
                  </a:lnTo>
                  <a:lnTo>
                    <a:pt x="49469" y="320199"/>
                  </a:lnTo>
                  <a:lnTo>
                    <a:pt x="70209" y="280664"/>
                  </a:lnTo>
                  <a:lnTo>
                    <a:pt x="94166" y="243044"/>
                  </a:lnTo>
                  <a:lnTo>
                    <a:pt x="121167" y="207500"/>
                  </a:lnTo>
                  <a:lnTo>
                    <a:pt x="151042" y="174194"/>
                  </a:lnTo>
                  <a:lnTo>
                    <a:pt x="183621" y="143290"/>
                  </a:lnTo>
                  <a:lnTo>
                    <a:pt x="218731" y="114949"/>
                  </a:lnTo>
                  <a:lnTo>
                    <a:pt x="256202" y="89334"/>
                  </a:lnTo>
                  <a:lnTo>
                    <a:pt x="295863" y="66608"/>
                  </a:lnTo>
                  <a:lnTo>
                    <a:pt x="337542" y="46932"/>
                  </a:lnTo>
                  <a:lnTo>
                    <a:pt x="381069" y="30469"/>
                  </a:lnTo>
                  <a:lnTo>
                    <a:pt x="426272" y="17382"/>
                  </a:lnTo>
                  <a:lnTo>
                    <a:pt x="472981" y="7834"/>
                  </a:lnTo>
                  <a:lnTo>
                    <a:pt x="521024" y="1985"/>
                  </a:lnTo>
                  <a:lnTo>
                    <a:pt x="570230" y="0"/>
                  </a:lnTo>
                  <a:lnTo>
                    <a:pt x="619436" y="1985"/>
                  </a:lnTo>
                  <a:lnTo>
                    <a:pt x="667482" y="7834"/>
                  </a:lnTo>
                  <a:lnTo>
                    <a:pt x="714195" y="17382"/>
                  </a:lnTo>
                  <a:lnTo>
                    <a:pt x="759405" y="30469"/>
                  </a:lnTo>
                  <a:lnTo>
                    <a:pt x="802939" y="46932"/>
                  </a:lnTo>
                  <a:lnTo>
                    <a:pt x="844626" y="66608"/>
                  </a:lnTo>
                  <a:lnTo>
                    <a:pt x="884296" y="89334"/>
                  </a:lnTo>
                  <a:lnTo>
                    <a:pt x="921776" y="114949"/>
                  </a:lnTo>
                  <a:lnTo>
                    <a:pt x="956897" y="143290"/>
                  </a:lnTo>
                  <a:lnTo>
                    <a:pt x="989485" y="174194"/>
                  </a:lnTo>
                  <a:lnTo>
                    <a:pt x="1019370" y="207500"/>
                  </a:lnTo>
                  <a:lnTo>
                    <a:pt x="1046381" y="243044"/>
                  </a:lnTo>
                  <a:lnTo>
                    <a:pt x="1070347" y="280664"/>
                  </a:lnTo>
                  <a:lnTo>
                    <a:pt x="1091095" y="320199"/>
                  </a:lnTo>
                  <a:lnTo>
                    <a:pt x="1108455" y="361484"/>
                  </a:lnTo>
                  <a:lnTo>
                    <a:pt x="1122256" y="404359"/>
                  </a:lnTo>
                  <a:lnTo>
                    <a:pt x="1132325" y="448660"/>
                  </a:lnTo>
                  <a:lnTo>
                    <a:pt x="1138493" y="494225"/>
                  </a:lnTo>
                  <a:lnTo>
                    <a:pt x="1140587" y="540892"/>
                  </a:lnTo>
                  <a:lnTo>
                    <a:pt x="1138493" y="587559"/>
                  </a:lnTo>
                  <a:lnTo>
                    <a:pt x="1132325" y="633121"/>
                  </a:lnTo>
                  <a:lnTo>
                    <a:pt x="1122256" y="677418"/>
                  </a:lnTo>
                  <a:lnTo>
                    <a:pt x="1108455" y="720286"/>
                  </a:lnTo>
                  <a:lnTo>
                    <a:pt x="1091095" y="761565"/>
                  </a:lnTo>
                  <a:lnTo>
                    <a:pt x="1070347" y="801091"/>
                  </a:lnTo>
                  <a:lnTo>
                    <a:pt x="1046381" y="838702"/>
                  </a:lnTo>
                  <a:lnTo>
                    <a:pt x="1019370" y="874236"/>
                  </a:lnTo>
                  <a:lnTo>
                    <a:pt x="989485" y="907532"/>
                  </a:lnTo>
                  <a:lnTo>
                    <a:pt x="956897" y="938426"/>
                  </a:lnTo>
                  <a:lnTo>
                    <a:pt x="921776" y="966757"/>
                  </a:lnTo>
                  <a:lnTo>
                    <a:pt x="884296" y="992363"/>
                  </a:lnTo>
                  <a:lnTo>
                    <a:pt x="844626" y="1015080"/>
                  </a:lnTo>
                  <a:lnTo>
                    <a:pt x="802939" y="1034748"/>
                  </a:lnTo>
                  <a:lnTo>
                    <a:pt x="759405" y="1051203"/>
                  </a:lnTo>
                  <a:lnTo>
                    <a:pt x="714195" y="1064284"/>
                  </a:lnTo>
                  <a:lnTo>
                    <a:pt x="667482" y="1073828"/>
                  </a:lnTo>
                  <a:lnTo>
                    <a:pt x="619436" y="1079674"/>
                  </a:lnTo>
                  <a:lnTo>
                    <a:pt x="570230" y="1081658"/>
                  </a:lnTo>
                  <a:lnTo>
                    <a:pt x="521024" y="1079674"/>
                  </a:lnTo>
                  <a:lnTo>
                    <a:pt x="472981" y="1073828"/>
                  </a:lnTo>
                  <a:lnTo>
                    <a:pt x="426272" y="1064284"/>
                  </a:lnTo>
                  <a:lnTo>
                    <a:pt x="381069" y="1051203"/>
                  </a:lnTo>
                  <a:lnTo>
                    <a:pt x="337542" y="1034748"/>
                  </a:lnTo>
                  <a:lnTo>
                    <a:pt x="295863" y="1015080"/>
                  </a:lnTo>
                  <a:lnTo>
                    <a:pt x="256202" y="992363"/>
                  </a:lnTo>
                  <a:lnTo>
                    <a:pt x="218731" y="966757"/>
                  </a:lnTo>
                  <a:lnTo>
                    <a:pt x="183621" y="938426"/>
                  </a:lnTo>
                  <a:lnTo>
                    <a:pt x="151042" y="907532"/>
                  </a:lnTo>
                  <a:lnTo>
                    <a:pt x="121167" y="874236"/>
                  </a:lnTo>
                  <a:lnTo>
                    <a:pt x="94166" y="838702"/>
                  </a:lnTo>
                  <a:lnTo>
                    <a:pt x="70209" y="801091"/>
                  </a:lnTo>
                  <a:lnTo>
                    <a:pt x="49469" y="761565"/>
                  </a:lnTo>
                  <a:lnTo>
                    <a:pt x="32116" y="720286"/>
                  </a:lnTo>
                  <a:lnTo>
                    <a:pt x="18322" y="677418"/>
                  </a:lnTo>
                  <a:lnTo>
                    <a:pt x="8257" y="633121"/>
                  </a:lnTo>
                  <a:lnTo>
                    <a:pt x="2092" y="587559"/>
                  </a:lnTo>
                  <a:lnTo>
                    <a:pt x="0" y="540892"/>
                  </a:lnTo>
                  <a:close/>
                </a:path>
              </a:pathLst>
            </a:custGeom>
            <a:ln w="25400">
              <a:solidFill>
                <a:srgbClr val="2A5F9E"/>
              </a:solidFill>
            </a:ln>
          </p:spPr>
          <p:txBody>
            <a:bodyPr wrap="square" lIns="0" tIns="0" rIns="0" bIns="0" rtlCol="0"/>
            <a:lstStyle/>
            <a:p>
              <a:endParaRPr/>
            </a:p>
          </p:txBody>
        </p:sp>
        <p:sp>
          <p:nvSpPr>
            <p:cNvPr id="9" name="object 9"/>
            <p:cNvSpPr/>
            <p:nvPr/>
          </p:nvSpPr>
          <p:spPr>
            <a:xfrm>
              <a:off x="2431796" y="2860306"/>
              <a:ext cx="8279130" cy="1177290"/>
            </a:xfrm>
            <a:custGeom>
              <a:avLst/>
              <a:gdLst/>
              <a:ahLst/>
              <a:cxnLst/>
              <a:rect l="l" t="t" r="r" b="b"/>
              <a:pathLst>
                <a:path w="8279130" h="1177289">
                  <a:moveTo>
                    <a:pt x="8279130" y="0"/>
                  </a:moveTo>
                  <a:lnTo>
                    <a:pt x="0" y="0"/>
                  </a:lnTo>
                  <a:lnTo>
                    <a:pt x="0" y="1177150"/>
                  </a:lnTo>
                  <a:lnTo>
                    <a:pt x="8279130" y="1177150"/>
                  </a:lnTo>
                  <a:lnTo>
                    <a:pt x="8279130" y="0"/>
                  </a:lnTo>
                  <a:close/>
                </a:path>
              </a:pathLst>
            </a:custGeom>
            <a:solidFill>
              <a:srgbClr val="E9E1D5"/>
            </a:solidFill>
          </p:spPr>
          <p:txBody>
            <a:bodyPr wrap="square" lIns="0" tIns="0" rIns="0" bIns="0" rtlCol="0"/>
            <a:lstStyle/>
            <a:p>
              <a:endParaRPr/>
            </a:p>
          </p:txBody>
        </p:sp>
        <p:sp>
          <p:nvSpPr>
            <p:cNvPr id="10" name="object 10"/>
            <p:cNvSpPr/>
            <p:nvPr/>
          </p:nvSpPr>
          <p:spPr>
            <a:xfrm>
              <a:off x="2431796" y="2860306"/>
              <a:ext cx="8279130" cy="1177290"/>
            </a:xfrm>
            <a:custGeom>
              <a:avLst/>
              <a:gdLst/>
              <a:ahLst/>
              <a:cxnLst/>
              <a:rect l="l" t="t" r="r" b="b"/>
              <a:pathLst>
                <a:path w="8279130" h="1177289">
                  <a:moveTo>
                    <a:pt x="0" y="1177150"/>
                  </a:moveTo>
                  <a:lnTo>
                    <a:pt x="8279130" y="1177150"/>
                  </a:lnTo>
                  <a:lnTo>
                    <a:pt x="8279130" y="0"/>
                  </a:lnTo>
                  <a:lnTo>
                    <a:pt x="0" y="0"/>
                  </a:lnTo>
                  <a:lnTo>
                    <a:pt x="0" y="1177150"/>
                  </a:lnTo>
                  <a:close/>
                </a:path>
              </a:pathLst>
            </a:custGeom>
            <a:ln w="25399">
              <a:solidFill>
                <a:srgbClr val="03499E"/>
              </a:solidFill>
            </a:ln>
          </p:spPr>
          <p:txBody>
            <a:bodyPr wrap="square" lIns="0" tIns="0" rIns="0" bIns="0" rtlCol="0"/>
            <a:lstStyle/>
            <a:p>
              <a:endParaRPr/>
            </a:p>
          </p:txBody>
        </p:sp>
      </p:grpSp>
      <p:sp>
        <p:nvSpPr>
          <p:cNvPr id="11" name="object 11"/>
          <p:cNvSpPr txBox="1"/>
          <p:nvPr/>
        </p:nvSpPr>
        <p:spPr>
          <a:xfrm>
            <a:off x="2911220" y="1601215"/>
            <a:ext cx="7788909" cy="2330450"/>
          </a:xfrm>
          <a:prstGeom prst="rect">
            <a:avLst/>
          </a:prstGeom>
        </p:spPr>
        <p:txBody>
          <a:bodyPr vert="horz" wrap="square" lIns="0" tIns="65405" rIns="0" bIns="0" rtlCol="0">
            <a:spAutoFit/>
          </a:bodyPr>
          <a:lstStyle/>
          <a:p>
            <a:pPr marL="12700" marR="5080">
              <a:lnSpc>
                <a:spcPts val="2480"/>
              </a:lnSpc>
              <a:spcBef>
                <a:spcPts val="515"/>
              </a:spcBef>
            </a:pPr>
            <a:r>
              <a:rPr sz="2400" dirty="0">
                <a:solidFill>
                  <a:srgbClr val="03499E"/>
                </a:solidFill>
                <a:latin typeface="Times New Roman"/>
                <a:cs typeface="Times New Roman"/>
              </a:rPr>
              <a:t>Quy</a:t>
            </a:r>
            <a:r>
              <a:rPr sz="2400" spc="-20" dirty="0">
                <a:solidFill>
                  <a:srgbClr val="03499E"/>
                </a:solidFill>
                <a:latin typeface="Times New Roman"/>
                <a:cs typeface="Times New Roman"/>
              </a:rPr>
              <a:t> </a:t>
            </a:r>
            <a:r>
              <a:rPr sz="2400" dirty="0">
                <a:solidFill>
                  <a:srgbClr val="03499E"/>
                </a:solidFill>
                <a:latin typeface="Times New Roman"/>
                <a:cs typeface="Times New Roman"/>
              </a:rPr>
              <a:t>trình</a:t>
            </a:r>
            <a:r>
              <a:rPr sz="2400" spc="-30" dirty="0">
                <a:solidFill>
                  <a:srgbClr val="03499E"/>
                </a:solidFill>
                <a:latin typeface="Times New Roman"/>
                <a:cs typeface="Times New Roman"/>
              </a:rPr>
              <a:t> </a:t>
            </a:r>
            <a:r>
              <a:rPr sz="2400" dirty="0">
                <a:solidFill>
                  <a:srgbClr val="03499E"/>
                </a:solidFill>
                <a:latin typeface="Times New Roman"/>
                <a:cs typeface="Times New Roman"/>
              </a:rPr>
              <a:t>chỉ</a:t>
            </a:r>
            <a:r>
              <a:rPr sz="2400" spc="-15" dirty="0">
                <a:solidFill>
                  <a:srgbClr val="03499E"/>
                </a:solidFill>
                <a:latin typeface="Times New Roman"/>
                <a:cs typeface="Times New Roman"/>
              </a:rPr>
              <a:t> </a:t>
            </a:r>
            <a:r>
              <a:rPr sz="2400" dirty="0">
                <a:solidFill>
                  <a:srgbClr val="03499E"/>
                </a:solidFill>
                <a:latin typeface="Times New Roman"/>
                <a:cs typeface="Times New Roman"/>
              </a:rPr>
              <a:t>định</a:t>
            </a:r>
            <a:r>
              <a:rPr sz="2400" spc="-30" dirty="0">
                <a:solidFill>
                  <a:srgbClr val="03499E"/>
                </a:solidFill>
                <a:latin typeface="Times New Roman"/>
                <a:cs typeface="Times New Roman"/>
              </a:rPr>
              <a:t> </a:t>
            </a:r>
            <a:r>
              <a:rPr sz="2400" dirty="0">
                <a:solidFill>
                  <a:srgbClr val="03499E"/>
                </a:solidFill>
                <a:latin typeface="Times New Roman"/>
                <a:cs typeface="Times New Roman"/>
              </a:rPr>
              <a:t>thầu</a:t>
            </a:r>
            <a:r>
              <a:rPr sz="2400" spc="-20" dirty="0">
                <a:solidFill>
                  <a:srgbClr val="03499E"/>
                </a:solidFill>
                <a:latin typeface="Times New Roman"/>
                <a:cs typeface="Times New Roman"/>
              </a:rPr>
              <a:t> </a:t>
            </a:r>
            <a:r>
              <a:rPr sz="2400" dirty="0">
                <a:solidFill>
                  <a:srgbClr val="03499E"/>
                </a:solidFill>
                <a:latin typeface="Times New Roman"/>
                <a:cs typeface="Times New Roman"/>
              </a:rPr>
              <a:t>thông</a:t>
            </a:r>
            <a:r>
              <a:rPr sz="2400" spc="-15" dirty="0">
                <a:solidFill>
                  <a:srgbClr val="03499E"/>
                </a:solidFill>
                <a:latin typeface="Times New Roman"/>
                <a:cs typeface="Times New Roman"/>
              </a:rPr>
              <a:t> </a:t>
            </a:r>
            <a:r>
              <a:rPr sz="2400" dirty="0">
                <a:solidFill>
                  <a:srgbClr val="03499E"/>
                </a:solidFill>
                <a:latin typeface="Times New Roman"/>
                <a:cs typeface="Times New Roman"/>
              </a:rPr>
              <a:t>thường</a:t>
            </a:r>
            <a:r>
              <a:rPr sz="2400" spc="-15" dirty="0">
                <a:solidFill>
                  <a:srgbClr val="03499E"/>
                </a:solidFill>
                <a:latin typeface="Times New Roman"/>
                <a:cs typeface="Times New Roman"/>
              </a:rPr>
              <a:t> </a:t>
            </a:r>
            <a:r>
              <a:rPr sz="2400" dirty="0">
                <a:solidFill>
                  <a:srgbClr val="03499E"/>
                </a:solidFill>
                <a:latin typeface="Times New Roman"/>
                <a:cs typeface="Times New Roman"/>
              </a:rPr>
              <a:t>áp</a:t>
            </a:r>
            <a:r>
              <a:rPr sz="2400" spc="-20" dirty="0">
                <a:solidFill>
                  <a:srgbClr val="03499E"/>
                </a:solidFill>
                <a:latin typeface="Times New Roman"/>
                <a:cs typeface="Times New Roman"/>
              </a:rPr>
              <a:t> </a:t>
            </a:r>
            <a:r>
              <a:rPr sz="2400" dirty="0">
                <a:solidFill>
                  <a:srgbClr val="03499E"/>
                </a:solidFill>
                <a:latin typeface="Times New Roman"/>
                <a:cs typeface="Times New Roman"/>
              </a:rPr>
              <a:t>dụng</a:t>
            </a:r>
            <a:r>
              <a:rPr sz="2400" spc="-15" dirty="0">
                <a:solidFill>
                  <a:srgbClr val="03499E"/>
                </a:solidFill>
                <a:latin typeface="Times New Roman"/>
                <a:cs typeface="Times New Roman"/>
              </a:rPr>
              <a:t> </a:t>
            </a:r>
            <a:r>
              <a:rPr sz="2400" dirty="0">
                <a:solidFill>
                  <a:srgbClr val="03499E"/>
                </a:solidFill>
                <a:latin typeface="Times New Roman"/>
                <a:cs typeface="Times New Roman"/>
              </a:rPr>
              <a:t>trong</a:t>
            </a:r>
            <a:r>
              <a:rPr sz="2400" spc="-25" dirty="0">
                <a:solidFill>
                  <a:srgbClr val="03499E"/>
                </a:solidFill>
                <a:latin typeface="Times New Roman"/>
                <a:cs typeface="Times New Roman"/>
              </a:rPr>
              <a:t> </a:t>
            </a:r>
            <a:r>
              <a:rPr sz="2400" dirty="0">
                <a:solidFill>
                  <a:srgbClr val="03499E"/>
                </a:solidFill>
                <a:latin typeface="Times New Roman"/>
                <a:cs typeface="Times New Roman"/>
              </a:rPr>
              <a:t>trường</a:t>
            </a:r>
            <a:r>
              <a:rPr sz="2400" spc="-30" dirty="0">
                <a:solidFill>
                  <a:srgbClr val="03499E"/>
                </a:solidFill>
                <a:latin typeface="Times New Roman"/>
                <a:cs typeface="Times New Roman"/>
              </a:rPr>
              <a:t> </a:t>
            </a:r>
            <a:r>
              <a:rPr sz="2400" spc="-25" dirty="0">
                <a:solidFill>
                  <a:srgbClr val="03499E"/>
                </a:solidFill>
                <a:latin typeface="Times New Roman"/>
                <a:cs typeface="Times New Roman"/>
              </a:rPr>
              <a:t>hợp </a:t>
            </a:r>
            <a:r>
              <a:rPr sz="2400" dirty="0">
                <a:solidFill>
                  <a:srgbClr val="03499E"/>
                </a:solidFill>
                <a:latin typeface="Times New Roman"/>
                <a:cs typeface="Times New Roman"/>
              </a:rPr>
              <a:t>chỉ</a:t>
            </a:r>
            <a:r>
              <a:rPr sz="2400" spc="-25" dirty="0">
                <a:solidFill>
                  <a:srgbClr val="03499E"/>
                </a:solidFill>
                <a:latin typeface="Times New Roman"/>
                <a:cs typeface="Times New Roman"/>
              </a:rPr>
              <a:t> </a:t>
            </a:r>
            <a:r>
              <a:rPr sz="2400" dirty="0">
                <a:solidFill>
                  <a:srgbClr val="03499E"/>
                </a:solidFill>
                <a:latin typeface="Times New Roman"/>
                <a:cs typeface="Times New Roman"/>
              </a:rPr>
              <a:t>có</a:t>
            </a:r>
            <a:r>
              <a:rPr sz="2400" spc="-20" dirty="0">
                <a:solidFill>
                  <a:srgbClr val="03499E"/>
                </a:solidFill>
                <a:latin typeface="Times New Roman"/>
                <a:cs typeface="Times New Roman"/>
              </a:rPr>
              <a:t> </a:t>
            </a:r>
            <a:r>
              <a:rPr sz="2400" dirty="0">
                <a:solidFill>
                  <a:srgbClr val="03499E"/>
                </a:solidFill>
                <a:latin typeface="Times New Roman"/>
                <a:cs typeface="Times New Roman"/>
              </a:rPr>
              <a:t>MỘT</a:t>
            </a:r>
            <a:r>
              <a:rPr sz="2400" spc="-70" dirty="0">
                <a:solidFill>
                  <a:srgbClr val="03499E"/>
                </a:solidFill>
                <a:latin typeface="Times New Roman"/>
                <a:cs typeface="Times New Roman"/>
              </a:rPr>
              <a:t> </a:t>
            </a:r>
            <a:r>
              <a:rPr sz="2400" dirty="0">
                <a:solidFill>
                  <a:srgbClr val="03499E"/>
                </a:solidFill>
                <a:latin typeface="Times New Roman"/>
                <a:cs typeface="Times New Roman"/>
              </a:rPr>
              <a:t>NHÀ</a:t>
            </a:r>
            <a:r>
              <a:rPr sz="2400" spc="-50" dirty="0">
                <a:solidFill>
                  <a:srgbClr val="03499E"/>
                </a:solidFill>
                <a:latin typeface="Times New Roman"/>
                <a:cs typeface="Times New Roman"/>
              </a:rPr>
              <a:t> </a:t>
            </a:r>
            <a:r>
              <a:rPr sz="2400" dirty="0">
                <a:solidFill>
                  <a:srgbClr val="03499E"/>
                </a:solidFill>
                <a:latin typeface="Times New Roman"/>
                <a:cs typeface="Times New Roman"/>
              </a:rPr>
              <a:t>THẦU</a:t>
            </a:r>
            <a:r>
              <a:rPr sz="2400" spc="-25" dirty="0">
                <a:solidFill>
                  <a:srgbClr val="03499E"/>
                </a:solidFill>
                <a:latin typeface="Times New Roman"/>
                <a:cs typeface="Times New Roman"/>
              </a:rPr>
              <a:t> </a:t>
            </a:r>
            <a:r>
              <a:rPr sz="2400" dirty="0">
                <a:solidFill>
                  <a:srgbClr val="03499E"/>
                </a:solidFill>
                <a:latin typeface="Times New Roman"/>
                <a:cs typeface="Times New Roman"/>
              </a:rPr>
              <a:t>được</a:t>
            </a:r>
            <a:r>
              <a:rPr sz="2400" spc="-20" dirty="0">
                <a:solidFill>
                  <a:srgbClr val="03499E"/>
                </a:solidFill>
                <a:latin typeface="Times New Roman"/>
                <a:cs typeface="Times New Roman"/>
              </a:rPr>
              <a:t> </a:t>
            </a:r>
            <a:r>
              <a:rPr sz="2400" dirty="0">
                <a:solidFill>
                  <a:srgbClr val="03499E"/>
                </a:solidFill>
                <a:latin typeface="Times New Roman"/>
                <a:cs typeface="Times New Roman"/>
              </a:rPr>
              <a:t>xác</a:t>
            </a:r>
            <a:r>
              <a:rPr sz="2400" spc="-35" dirty="0">
                <a:solidFill>
                  <a:srgbClr val="03499E"/>
                </a:solidFill>
                <a:latin typeface="Times New Roman"/>
                <a:cs typeface="Times New Roman"/>
              </a:rPr>
              <a:t> </a:t>
            </a:r>
            <a:r>
              <a:rPr sz="2400" dirty="0">
                <a:solidFill>
                  <a:srgbClr val="03499E"/>
                </a:solidFill>
                <a:latin typeface="Times New Roman"/>
                <a:cs typeface="Times New Roman"/>
              </a:rPr>
              <a:t>định</a:t>
            </a:r>
            <a:r>
              <a:rPr sz="2400" spc="-20" dirty="0">
                <a:solidFill>
                  <a:srgbClr val="03499E"/>
                </a:solidFill>
                <a:latin typeface="Times New Roman"/>
                <a:cs typeface="Times New Roman"/>
              </a:rPr>
              <a:t> </a:t>
            </a:r>
            <a:r>
              <a:rPr sz="2400" dirty="0">
                <a:solidFill>
                  <a:srgbClr val="03499E"/>
                </a:solidFill>
                <a:latin typeface="Times New Roman"/>
                <a:cs typeface="Times New Roman"/>
              </a:rPr>
              <a:t>để</a:t>
            </a:r>
            <a:r>
              <a:rPr sz="2400" spc="-15" dirty="0">
                <a:solidFill>
                  <a:srgbClr val="03499E"/>
                </a:solidFill>
                <a:latin typeface="Times New Roman"/>
                <a:cs typeface="Times New Roman"/>
              </a:rPr>
              <a:t> </a:t>
            </a:r>
            <a:r>
              <a:rPr sz="2400" dirty="0">
                <a:solidFill>
                  <a:srgbClr val="03499E"/>
                </a:solidFill>
                <a:latin typeface="Times New Roman"/>
                <a:cs typeface="Times New Roman"/>
              </a:rPr>
              <a:t>nhận</a:t>
            </a:r>
            <a:r>
              <a:rPr sz="2400" spc="-30" dirty="0">
                <a:solidFill>
                  <a:srgbClr val="03499E"/>
                </a:solidFill>
                <a:latin typeface="Times New Roman"/>
                <a:cs typeface="Times New Roman"/>
              </a:rPr>
              <a:t> </a:t>
            </a:r>
            <a:r>
              <a:rPr sz="2400" dirty="0">
                <a:solidFill>
                  <a:srgbClr val="03499E"/>
                </a:solidFill>
                <a:latin typeface="Times New Roman"/>
                <a:cs typeface="Times New Roman"/>
              </a:rPr>
              <a:t>hồ</a:t>
            </a:r>
            <a:r>
              <a:rPr sz="2400" spc="-25" dirty="0">
                <a:solidFill>
                  <a:srgbClr val="03499E"/>
                </a:solidFill>
                <a:latin typeface="Times New Roman"/>
                <a:cs typeface="Times New Roman"/>
              </a:rPr>
              <a:t> </a:t>
            </a:r>
            <a:r>
              <a:rPr sz="2400" dirty="0">
                <a:solidFill>
                  <a:srgbClr val="03499E"/>
                </a:solidFill>
                <a:latin typeface="Times New Roman"/>
                <a:cs typeface="Times New Roman"/>
              </a:rPr>
              <a:t>sơ</a:t>
            </a:r>
            <a:r>
              <a:rPr sz="2400" spc="-20" dirty="0">
                <a:solidFill>
                  <a:srgbClr val="03499E"/>
                </a:solidFill>
                <a:latin typeface="Times New Roman"/>
                <a:cs typeface="Times New Roman"/>
              </a:rPr>
              <a:t> </a:t>
            </a:r>
            <a:r>
              <a:rPr sz="2400" dirty="0">
                <a:solidFill>
                  <a:srgbClr val="03499E"/>
                </a:solidFill>
                <a:latin typeface="Times New Roman"/>
                <a:cs typeface="Times New Roman"/>
              </a:rPr>
              <a:t>yêu</a:t>
            </a:r>
            <a:r>
              <a:rPr sz="2400" spc="-20" dirty="0">
                <a:solidFill>
                  <a:srgbClr val="03499E"/>
                </a:solidFill>
                <a:latin typeface="Times New Roman"/>
                <a:cs typeface="Times New Roman"/>
              </a:rPr>
              <a:t> </a:t>
            </a:r>
            <a:r>
              <a:rPr sz="2400" spc="-25" dirty="0">
                <a:solidFill>
                  <a:srgbClr val="03499E"/>
                </a:solidFill>
                <a:latin typeface="Times New Roman"/>
                <a:cs typeface="Times New Roman"/>
              </a:rPr>
              <a:t>cầu</a:t>
            </a:r>
            <a:endParaRPr sz="2400">
              <a:latin typeface="Times New Roman"/>
              <a:cs typeface="Times New Roman"/>
            </a:endParaRPr>
          </a:p>
          <a:p>
            <a:pPr>
              <a:lnSpc>
                <a:spcPct val="100000"/>
              </a:lnSpc>
              <a:spcBef>
                <a:spcPts val="2575"/>
              </a:spcBef>
            </a:pPr>
            <a:endParaRPr sz="2400">
              <a:latin typeface="Times New Roman"/>
              <a:cs typeface="Times New Roman"/>
            </a:endParaRPr>
          </a:p>
          <a:p>
            <a:pPr marL="352425" marR="203835">
              <a:lnSpc>
                <a:spcPts val="2480"/>
              </a:lnSpc>
            </a:pPr>
            <a:r>
              <a:rPr sz="2400" dirty="0">
                <a:solidFill>
                  <a:srgbClr val="03499E"/>
                </a:solidFill>
                <a:latin typeface="Times New Roman"/>
                <a:cs typeface="Times New Roman"/>
              </a:rPr>
              <a:t>Quy</a:t>
            </a:r>
            <a:r>
              <a:rPr sz="2400" spc="-5" dirty="0">
                <a:solidFill>
                  <a:srgbClr val="03499E"/>
                </a:solidFill>
                <a:latin typeface="Times New Roman"/>
                <a:cs typeface="Times New Roman"/>
              </a:rPr>
              <a:t> </a:t>
            </a:r>
            <a:r>
              <a:rPr sz="2400" dirty="0">
                <a:solidFill>
                  <a:srgbClr val="03499E"/>
                </a:solidFill>
                <a:latin typeface="Times New Roman"/>
                <a:cs typeface="Times New Roman"/>
              </a:rPr>
              <a:t>trình</a:t>
            </a:r>
            <a:r>
              <a:rPr sz="2400" spc="-20" dirty="0">
                <a:solidFill>
                  <a:srgbClr val="03499E"/>
                </a:solidFill>
                <a:latin typeface="Times New Roman"/>
                <a:cs typeface="Times New Roman"/>
              </a:rPr>
              <a:t> </a:t>
            </a:r>
            <a:r>
              <a:rPr sz="2400" dirty="0">
                <a:solidFill>
                  <a:srgbClr val="03499E"/>
                </a:solidFill>
                <a:latin typeface="Times New Roman"/>
                <a:cs typeface="Times New Roman"/>
              </a:rPr>
              <a:t>chỉ</a:t>
            </a:r>
            <a:r>
              <a:rPr sz="2400" spc="-5" dirty="0">
                <a:solidFill>
                  <a:srgbClr val="03499E"/>
                </a:solidFill>
                <a:latin typeface="Times New Roman"/>
                <a:cs typeface="Times New Roman"/>
              </a:rPr>
              <a:t> </a:t>
            </a:r>
            <a:r>
              <a:rPr sz="2400" dirty="0">
                <a:solidFill>
                  <a:srgbClr val="03499E"/>
                </a:solidFill>
                <a:latin typeface="Times New Roman"/>
                <a:cs typeface="Times New Roman"/>
              </a:rPr>
              <a:t>định</a:t>
            </a:r>
            <a:r>
              <a:rPr sz="2400" spc="-15" dirty="0">
                <a:solidFill>
                  <a:srgbClr val="03499E"/>
                </a:solidFill>
                <a:latin typeface="Times New Roman"/>
                <a:cs typeface="Times New Roman"/>
              </a:rPr>
              <a:t> </a:t>
            </a:r>
            <a:r>
              <a:rPr sz="2400" dirty="0">
                <a:solidFill>
                  <a:srgbClr val="03499E"/>
                </a:solidFill>
                <a:latin typeface="Times New Roman"/>
                <a:cs typeface="Times New Roman"/>
              </a:rPr>
              <a:t>thầu</a:t>
            </a:r>
            <a:r>
              <a:rPr sz="2400" spc="-15" dirty="0">
                <a:solidFill>
                  <a:srgbClr val="03499E"/>
                </a:solidFill>
                <a:latin typeface="Times New Roman"/>
                <a:cs typeface="Times New Roman"/>
              </a:rPr>
              <a:t> </a:t>
            </a:r>
            <a:r>
              <a:rPr sz="2400" dirty="0">
                <a:solidFill>
                  <a:srgbClr val="03499E"/>
                </a:solidFill>
                <a:latin typeface="Times New Roman"/>
                <a:cs typeface="Times New Roman"/>
              </a:rPr>
              <a:t>thông</a:t>
            </a:r>
            <a:r>
              <a:rPr sz="2400" spc="-5" dirty="0">
                <a:solidFill>
                  <a:srgbClr val="03499E"/>
                </a:solidFill>
                <a:latin typeface="Times New Roman"/>
                <a:cs typeface="Times New Roman"/>
              </a:rPr>
              <a:t> </a:t>
            </a:r>
            <a:r>
              <a:rPr sz="2400" dirty="0">
                <a:solidFill>
                  <a:srgbClr val="03499E"/>
                </a:solidFill>
                <a:latin typeface="Times New Roman"/>
                <a:cs typeface="Times New Roman"/>
              </a:rPr>
              <a:t>thường</a:t>
            </a:r>
            <a:r>
              <a:rPr sz="2400" spc="-5" dirty="0">
                <a:solidFill>
                  <a:srgbClr val="03499E"/>
                </a:solidFill>
                <a:latin typeface="Times New Roman"/>
                <a:cs typeface="Times New Roman"/>
              </a:rPr>
              <a:t> </a:t>
            </a:r>
            <a:r>
              <a:rPr sz="2400" dirty="0">
                <a:solidFill>
                  <a:srgbClr val="03499E"/>
                </a:solidFill>
                <a:latin typeface="Times New Roman"/>
                <a:cs typeface="Times New Roman"/>
              </a:rPr>
              <a:t>áp</a:t>
            </a:r>
            <a:r>
              <a:rPr sz="2400" spc="-5" dirty="0">
                <a:solidFill>
                  <a:srgbClr val="03499E"/>
                </a:solidFill>
                <a:latin typeface="Times New Roman"/>
                <a:cs typeface="Times New Roman"/>
              </a:rPr>
              <a:t> </a:t>
            </a:r>
            <a:r>
              <a:rPr sz="2400" dirty="0">
                <a:solidFill>
                  <a:srgbClr val="03499E"/>
                </a:solidFill>
                <a:latin typeface="Times New Roman"/>
                <a:cs typeface="Times New Roman"/>
              </a:rPr>
              <a:t>dụng trong</a:t>
            </a:r>
            <a:r>
              <a:rPr sz="2400" spc="-20" dirty="0">
                <a:solidFill>
                  <a:srgbClr val="03499E"/>
                </a:solidFill>
                <a:latin typeface="Times New Roman"/>
                <a:cs typeface="Times New Roman"/>
              </a:rPr>
              <a:t> </a:t>
            </a:r>
            <a:r>
              <a:rPr sz="2400" spc="-10" dirty="0">
                <a:solidFill>
                  <a:srgbClr val="03499E"/>
                </a:solidFill>
                <a:latin typeface="Times New Roman"/>
                <a:cs typeface="Times New Roman"/>
              </a:rPr>
              <a:t>trường </a:t>
            </a:r>
            <a:r>
              <a:rPr sz="2400" dirty="0">
                <a:solidFill>
                  <a:srgbClr val="03499E"/>
                </a:solidFill>
                <a:latin typeface="Times New Roman"/>
                <a:cs typeface="Times New Roman"/>
              </a:rPr>
              <a:t>hợp</a:t>
            </a:r>
            <a:r>
              <a:rPr sz="2400" spc="-20" dirty="0">
                <a:solidFill>
                  <a:srgbClr val="03499E"/>
                </a:solidFill>
                <a:latin typeface="Times New Roman"/>
                <a:cs typeface="Times New Roman"/>
              </a:rPr>
              <a:t> </a:t>
            </a:r>
            <a:r>
              <a:rPr sz="2400" dirty="0">
                <a:solidFill>
                  <a:srgbClr val="03499E"/>
                </a:solidFill>
                <a:latin typeface="Times New Roman"/>
                <a:cs typeface="Times New Roman"/>
              </a:rPr>
              <a:t>chủ</a:t>
            </a:r>
            <a:r>
              <a:rPr sz="2400" spc="-30" dirty="0">
                <a:solidFill>
                  <a:srgbClr val="03499E"/>
                </a:solidFill>
                <a:latin typeface="Times New Roman"/>
                <a:cs typeface="Times New Roman"/>
              </a:rPr>
              <a:t> </a:t>
            </a:r>
            <a:r>
              <a:rPr sz="2400" dirty="0">
                <a:solidFill>
                  <a:srgbClr val="03499E"/>
                </a:solidFill>
                <a:latin typeface="Times New Roman"/>
                <a:cs typeface="Times New Roman"/>
              </a:rPr>
              <a:t>đầu</a:t>
            </a:r>
            <a:r>
              <a:rPr sz="2400" spc="-20" dirty="0">
                <a:solidFill>
                  <a:srgbClr val="03499E"/>
                </a:solidFill>
                <a:latin typeface="Times New Roman"/>
                <a:cs typeface="Times New Roman"/>
              </a:rPr>
              <a:t> </a:t>
            </a:r>
            <a:r>
              <a:rPr sz="2400" dirty="0">
                <a:solidFill>
                  <a:srgbClr val="03499E"/>
                </a:solidFill>
                <a:latin typeface="Times New Roman"/>
                <a:cs typeface="Times New Roman"/>
              </a:rPr>
              <a:t>tư</a:t>
            </a:r>
            <a:r>
              <a:rPr sz="2400" spc="-15" dirty="0">
                <a:solidFill>
                  <a:srgbClr val="03499E"/>
                </a:solidFill>
                <a:latin typeface="Times New Roman"/>
                <a:cs typeface="Times New Roman"/>
              </a:rPr>
              <a:t> </a:t>
            </a:r>
            <a:r>
              <a:rPr sz="2400" dirty="0">
                <a:solidFill>
                  <a:srgbClr val="03499E"/>
                </a:solidFill>
                <a:latin typeface="Times New Roman"/>
                <a:cs typeface="Times New Roman"/>
              </a:rPr>
              <a:t>gửi</a:t>
            </a:r>
            <a:r>
              <a:rPr sz="2400" spc="-20" dirty="0">
                <a:solidFill>
                  <a:srgbClr val="03499E"/>
                </a:solidFill>
                <a:latin typeface="Times New Roman"/>
                <a:cs typeface="Times New Roman"/>
              </a:rPr>
              <a:t> </a:t>
            </a:r>
            <a:r>
              <a:rPr sz="2400" dirty="0">
                <a:solidFill>
                  <a:srgbClr val="03499E"/>
                </a:solidFill>
                <a:latin typeface="Times New Roman"/>
                <a:cs typeface="Times New Roman"/>
              </a:rPr>
              <a:t>hồ</a:t>
            </a:r>
            <a:r>
              <a:rPr sz="2400" spc="-20" dirty="0">
                <a:solidFill>
                  <a:srgbClr val="03499E"/>
                </a:solidFill>
                <a:latin typeface="Times New Roman"/>
                <a:cs typeface="Times New Roman"/>
              </a:rPr>
              <a:t> </a:t>
            </a:r>
            <a:r>
              <a:rPr sz="2400" dirty="0">
                <a:solidFill>
                  <a:srgbClr val="03499E"/>
                </a:solidFill>
                <a:latin typeface="Times New Roman"/>
                <a:cs typeface="Times New Roman"/>
              </a:rPr>
              <a:t>sơ</a:t>
            </a:r>
            <a:r>
              <a:rPr sz="2400" spc="-15" dirty="0">
                <a:solidFill>
                  <a:srgbClr val="03499E"/>
                </a:solidFill>
                <a:latin typeface="Times New Roman"/>
                <a:cs typeface="Times New Roman"/>
              </a:rPr>
              <a:t> </a:t>
            </a:r>
            <a:r>
              <a:rPr sz="2400" dirty="0">
                <a:solidFill>
                  <a:srgbClr val="03499E"/>
                </a:solidFill>
                <a:latin typeface="Times New Roman"/>
                <a:cs typeface="Times New Roman"/>
              </a:rPr>
              <a:t>yêu</a:t>
            </a:r>
            <a:r>
              <a:rPr sz="2400" spc="-20" dirty="0">
                <a:solidFill>
                  <a:srgbClr val="03499E"/>
                </a:solidFill>
                <a:latin typeface="Times New Roman"/>
                <a:cs typeface="Times New Roman"/>
              </a:rPr>
              <a:t> </a:t>
            </a:r>
            <a:r>
              <a:rPr sz="2400" dirty="0">
                <a:solidFill>
                  <a:srgbClr val="03499E"/>
                </a:solidFill>
                <a:latin typeface="Times New Roman"/>
                <a:cs typeface="Times New Roman"/>
              </a:rPr>
              <a:t>cầu</a:t>
            </a:r>
            <a:r>
              <a:rPr sz="2400" spc="-15" dirty="0">
                <a:solidFill>
                  <a:srgbClr val="03499E"/>
                </a:solidFill>
                <a:latin typeface="Times New Roman"/>
                <a:cs typeface="Times New Roman"/>
              </a:rPr>
              <a:t> </a:t>
            </a:r>
            <a:r>
              <a:rPr sz="2400" dirty="0">
                <a:solidFill>
                  <a:srgbClr val="03499E"/>
                </a:solidFill>
                <a:latin typeface="Times New Roman"/>
                <a:cs typeface="Times New Roman"/>
              </a:rPr>
              <a:t>cho</a:t>
            </a:r>
            <a:r>
              <a:rPr sz="2400" spc="-20" dirty="0">
                <a:solidFill>
                  <a:srgbClr val="03499E"/>
                </a:solidFill>
                <a:latin typeface="Times New Roman"/>
                <a:cs typeface="Times New Roman"/>
              </a:rPr>
              <a:t> </a:t>
            </a:r>
            <a:r>
              <a:rPr sz="2400" dirty="0">
                <a:solidFill>
                  <a:srgbClr val="03499E"/>
                </a:solidFill>
                <a:latin typeface="Times New Roman"/>
                <a:cs typeface="Times New Roman"/>
              </a:rPr>
              <a:t>NHIỀU</a:t>
            </a:r>
            <a:r>
              <a:rPr sz="2400" spc="-20" dirty="0">
                <a:solidFill>
                  <a:srgbClr val="03499E"/>
                </a:solidFill>
                <a:latin typeface="Times New Roman"/>
                <a:cs typeface="Times New Roman"/>
              </a:rPr>
              <a:t> </a:t>
            </a:r>
            <a:r>
              <a:rPr sz="2400" dirty="0">
                <a:solidFill>
                  <a:srgbClr val="03499E"/>
                </a:solidFill>
                <a:latin typeface="Times New Roman"/>
                <a:cs typeface="Times New Roman"/>
              </a:rPr>
              <a:t>HƠN</a:t>
            </a:r>
            <a:r>
              <a:rPr sz="2400" spc="-25" dirty="0">
                <a:solidFill>
                  <a:srgbClr val="03499E"/>
                </a:solidFill>
                <a:latin typeface="Times New Roman"/>
                <a:cs typeface="Times New Roman"/>
              </a:rPr>
              <a:t> MỘT </a:t>
            </a:r>
            <a:r>
              <a:rPr sz="2400" dirty="0">
                <a:solidFill>
                  <a:srgbClr val="03499E"/>
                </a:solidFill>
                <a:latin typeface="Times New Roman"/>
                <a:cs typeface="Times New Roman"/>
              </a:rPr>
              <a:t>NHÀ</a:t>
            </a:r>
            <a:r>
              <a:rPr sz="2400" spc="-75" dirty="0">
                <a:solidFill>
                  <a:srgbClr val="03499E"/>
                </a:solidFill>
                <a:latin typeface="Times New Roman"/>
                <a:cs typeface="Times New Roman"/>
              </a:rPr>
              <a:t> </a:t>
            </a:r>
            <a:r>
              <a:rPr sz="2400" spc="-20" dirty="0">
                <a:solidFill>
                  <a:srgbClr val="03499E"/>
                </a:solidFill>
                <a:latin typeface="Times New Roman"/>
                <a:cs typeface="Times New Roman"/>
              </a:rPr>
              <a:t>THẦU</a:t>
            </a:r>
            <a:endParaRPr sz="2400">
              <a:latin typeface="Times New Roman"/>
              <a:cs typeface="Times New Roman"/>
            </a:endParaRPr>
          </a:p>
        </p:txBody>
      </p:sp>
      <p:grpSp>
        <p:nvGrpSpPr>
          <p:cNvPr id="12" name="object 12"/>
          <p:cNvGrpSpPr/>
          <p:nvPr/>
        </p:nvGrpSpPr>
        <p:grpSpPr>
          <a:xfrm>
            <a:off x="1840357" y="2895473"/>
            <a:ext cx="8994775" cy="2746375"/>
            <a:chOff x="1840357" y="2895473"/>
            <a:chExt cx="8994775" cy="2746375"/>
          </a:xfrm>
        </p:grpSpPr>
        <p:sp>
          <p:nvSpPr>
            <p:cNvPr id="13" name="object 13"/>
            <p:cNvSpPr/>
            <p:nvPr/>
          </p:nvSpPr>
          <p:spPr>
            <a:xfrm>
              <a:off x="1853057" y="2908173"/>
              <a:ext cx="1141095" cy="1082040"/>
            </a:xfrm>
            <a:custGeom>
              <a:avLst/>
              <a:gdLst/>
              <a:ahLst/>
              <a:cxnLst/>
              <a:rect l="l" t="t" r="r" b="b"/>
              <a:pathLst>
                <a:path w="1141095" h="1082039">
                  <a:moveTo>
                    <a:pt x="570357" y="0"/>
                  </a:moveTo>
                  <a:lnTo>
                    <a:pt x="521150" y="1984"/>
                  </a:lnTo>
                  <a:lnTo>
                    <a:pt x="473104" y="7830"/>
                  </a:lnTo>
                  <a:lnTo>
                    <a:pt x="426391" y="17374"/>
                  </a:lnTo>
                  <a:lnTo>
                    <a:pt x="381181" y="30455"/>
                  </a:lnTo>
                  <a:lnTo>
                    <a:pt x="337647" y="46910"/>
                  </a:lnTo>
                  <a:lnTo>
                    <a:pt x="295960" y="66578"/>
                  </a:lnTo>
                  <a:lnTo>
                    <a:pt x="256290" y="89295"/>
                  </a:lnTo>
                  <a:lnTo>
                    <a:pt x="218810" y="114901"/>
                  </a:lnTo>
                  <a:lnTo>
                    <a:pt x="183689" y="143232"/>
                  </a:lnTo>
                  <a:lnTo>
                    <a:pt x="151101" y="174126"/>
                  </a:lnTo>
                  <a:lnTo>
                    <a:pt x="121216" y="207422"/>
                  </a:lnTo>
                  <a:lnTo>
                    <a:pt x="94205" y="242956"/>
                  </a:lnTo>
                  <a:lnTo>
                    <a:pt x="70239" y="280567"/>
                  </a:lnTo>
                  <a:lnTo>
                    <a:pt x="49491" y="320093"/>
                  </a:lnTo>
                  <a:lnTo>
                    <a:pt x="32131" y="361372"/>
                  </a:lnTo>
                  <a:lnTo>
                    <a:pt x="18330" y="404240"/>
                  </a:lnTo>
                  <a:lnTo>
                    <a:pt x="8261" y="448537"/>
                  </a:lnTo>
                  <a:lnTo>
                    <a:pt x="2093" y="494099"/>
                  </a:lnTo>
                  <a:lnTo>
                    <a:pt x="0" y="540765"/>
                  </a:lnTo>
                  <a:lnTo>
                    <a:pt x="2093" y="587432"/>
                  </a:lnTo>
                  <a:lnTo>
                    <a:pt x="8261" y="632994"/>
                  </a:lnTo>
                  <a:lnTo>
                    <a:pt x="18330" y="677291"/>
                  </a:lnTo>
                  <a:lnTo>
                    <a:pt x="32131" y="720159"/>
                  </a:lnTo>
                  <a:lnTo>
                    <a:pt x="49491" y="761438"/>
                  </a:lnTo>
                  <a:lnTo>
                    <a:pt x="70239" y="800964"/>
                  </a:lnTo>
                  <a:lnTo>
                    <a:pt x="94205" y="838575"/>
                  </a:lnTo>
                  <a:lnTo>
                    <a:pt x="121216" y="874109"/>
                  </a:lnTo>
                  <a:lnTo>
                    <a:pt x="151101" y="907405"/>
                  </a:lnTo>
                  <a:lnTo>
                    <a:pt x="183689" y="938299"/>
                  </a:lnTo>
                  <a:lnTo>
                    <a:pt x="218810" y="966630"/>
                  </a:lnTo>
                  <a:lnTo>
                    <a:pt x="256290" y="992236"/>
                  </a:lnTo>
                  <a:lnTo>
                    <a:pt x="295960" y="1014953"/>
                  </a:lnTo>
                  <a:lnTo>
                    <a:pt x="337647" y="1034621"/>
                  </a:lnTo>
                  <a:lnTo>
                    <a:pt x="381181" y="1051076"/>
                  </a:lnTo>
                  <a:lnTo>
                    <a:pt x="426391" y="1064157"/>
                  </a:lnTo>
                  <a:lnTo>
                    <a:pt x="473104" y="1073701"/>
                  </a:lnTo>
                  <a:lnTo>
                    <a:pt x="521150" y="1079547"/>
                  </a:lnTo>
                  <a:lnTo>
                    <a:pt x="570357" y="1081532"/>
                  </a:lnTo>
                  <a:lnTo>
                    <a:pt x="619563" y="1079547"/>
                  </a:lnTo>
                  <a:lnTo>
                    <a:pt x="667609" y="1073701"/>
                  </a:lnTo>
                  <a:lnTo>
                    <a:pt x="714322" y="1064157"/>
                  </a:lnTo>
                  <a:lnTo>
                    <a:pt x="759532" y="1051076"/>
                  </a:lnTo>
                  <a:lnTo>
                    <a:pt x="803066" y="1034621"/>
                  </a:lnTo>
                  <a:lnTo>
                    <a:pt x="844753" y="1014953"/>
                  </a:lnTo>
                  <a:lnTo>
                    <a:pt x="884423" y="992236"/>
                  </a:lnTo>
                  <a:lnTo>
                    <a:pt x="921903" y="966630"/>
                  </a:lnTo>
                  <a:lnTo>
                    <a:pt x="957024" y="938299"/>
                  </a:lnTo>
                  <a:lnTo>
                    <a:pt x="989612" y="907405"/>
                  </a:lnTo>
                  <a:lnTo>
                    <a:pt x="1019497" y="874109"/>
                  </a:lnTo>
                  <a:lnTo>
                    <a:pt x="1046508" y="838575"/>
                  </a:lnTo>
                  <a:lnTo>
                    <a:pt x="1070474" y="800964"/>
                  </a:lnTo>
                  <a:lnTo>
                    <a:pt x="1091222" y="761438"/>
                  </a:lnTo>
                  <a:lnTo>
                    <a:pt x="1108582" y="720159"/>
                  </a:lnTo>
                  <a:lnTo>
                    <a:pt x="1122383" y="677291"/>
                  </a:lnTo>
                  <a:lnTo>
                    <a:pt x="1132452" y="632994"/>
                  </a:lnTo>
                  <a:lnTo>
                    <a:pt x="1138620" y="587432"/>
                  </a:lnTo>
                  <a:lnTo>
                    <a:pt x="1140714" y="540765"/>
                  </a:lnTo>
                  <a:lnTo>
                    <a:pt x="1138620" y="494099"/>
                  </a:lnTo>
                  <a:lnTo>
                    <a:pt x="1132452" y="448537"/>
                  </a:lnTo>
                  <a:lnTo>
                    <a:pt x="1122383" y="404240"/>
                  </a:lnTo>
                  <a:lnTo>
                    <a:pt x="1108582" y="361372"/>
                  </a:lnTo>
                  <a:lnTo>
                    <a:pt x="1091222" y="320093"/>
                  </a:lnTo>
                  <a:lnTo>
                    <a:pt x="1070474" y="280567"/>
                  </a:lnTo>
                  <a:lnTo>
                    <a:pt x="1046508" y="242956"/>
                  </a:lnTo>
                  <a:lnTo>
                    <a:pt x="1019497" y="207422"/>
                  </a:lnTo>
                  <a:lnTo>
                    <a:pt x="989612" y="174126"/>
                  </a:lnTo>
                  <a:lnTo>
                    <a:pt x="957024" y="143232"/>
                  </a:lnTo>
                  <a:lnTo>
                    <a:pt x="921903" y="114901"/>
                  </a:lnTo>
                  <a:lnTo>
                    <a:pt x="884423" y="89295"/>
                  </a:lnTo>
                  <a:lnTo>
                    <a:pt x="844753" y="66578"/>
                  </a:lnTo>
                  <a:lnTo>
                    <a:pt x="803066" y="46910"/>
                  </a:lnTo>
                  <a:lnTo>
                    <a:pt x="759532" y="30455"/>
                  </a:lnTo>
                  <a:lnTo>
                    <a:pt x="714322" y="17374"/>
                  </a:lnTo>
                  <a:lnTo>
                    <a:pt x="667609" y="7830"/>
                  </a:lnTo>
                  <a:lnTo>
                    <a:pt x="619563" y="1984"/>
                  </a:lnTo>
                  <a:lnTo>
                    <a:pt x="570357" y="0"/>
                  </a:lnTo>
                  <a:close/>
                </a:path>
              </a:pathLst>
            </a:custGeom>
            <a:solidFill>
              <a:srgbClr val="E9E1D5"/>
            </a:solidFill>
          </p:spPr>
          <p:txBody>
            <a:bodyPr wrap="square" lIns="0" tIns="0" rIns="0" bIns="0" rtlCol="0"/>
            <a:lstStyle/>
            <a:p>
              <a:endParaRPr/>
            </a:p>
          </p:txBody>
        </p:sp>
        <p:sp>
          <p:nvSpPr>
            <p:cNvPr id="14" name="object 14"/>
            <p:cNvSpPr/>
            <p:nvPr/>
          </p:nvSpPr>
          <p:spPr>
            <a:xfrm>
              <a:off x="1853057" y="2908173"/>
              <a:ext cx="1141095" cy="1082040"/>
            </a:xfrm>
            <a:custGeom>
              <a:avLst/>
              <a:gdLst/>
              <a:ahLst/>
              <a:cxnLst/>
              <a:rect l="l" t="t" r="r" b="b"/>
              <a:pathLst>
                <a:path w="1141095" h="1082039">
                  <a:moveTo>
                    <a:pt x="0" y="540765"/>
                  </a:moveTo>
                  <a:lnTo>
                    <a:pt x="2093" y="494099"/>
                  </a:lnTo>
                  <a:lnTo>
                    <a:pt x="8261" y="448537"/>
                  </a:lnTo>
                  <a:lnTo>
                    <a:pt x="18330" y="404240"/>
                  </a:lnTo>
                  <a:lnTo>
                    <a:pt x="32131" y="361372"/>
                  </a:lnTo>
                  <a:lnTo>
                    <a:pt x="49491" y="320093"/>
                  </a:lnTo>
                  <a:lnTo>
                    <a:pt x="70239" y="280567"/>
                  </a:lnTo>
                  <a:lnTo>
                    <a:pt x="94205" y="242956"/>
                  </a:lnTo>
                  <a:lnTo>
                    <a:pt x="121216" y="207422"/>
                  </a:lnTo>
                  <a:lnTo>
                    <a:pt x="151101" y="174126"/>
                  </a:lnTo>
                  <a:lnTo>
                    <a:pt x="183689" y="143232"/>
                  </a:lnTo>
                  <a:lnTo>
                    <a:pt x="218810" y="114901"/>
                  </a:lnTo>
                  <a:lnTo>
                    <a:pt x="256290" y="89295"/>
                  </a:lnTo>
                  <a:lnTo>
                    <a:pt x="295960" y="66578"/>
                  </a:lnTo>
                  <a:lnTo>
                    <a:pt x="337647" y="46910"/>
                  </a:lnTo>
                  <a:lnTo>
                    <a:pt x="381181" y="30455"/>
                  </a:lnTo>
                  <a:lnTo>
                    <a:pt x="426391" y="17374"/>
                  </a:lnTo>
                  <a:lnTo>
                    <a:pt x="473104" y="7830"/>
                  </a:lnTo>
                  <a:lnTo>
                    <a:pt x="521150" y="1984"/>
                  </a:lnTo>
                  <a:lnTo>
                    <a:pt x="570357" y="0"/>
                  </a:lnTo>
                  <a:lnTo>
                    <a:pt x="619563" y="1984"/>
                  </a:lnTo>
                  <a:lnTo>
                    <a:pt x="667609" y="7830"/>
                  </a:lnTo>
                  <a:lnTo>
                    <a:pt x="714322" y="17374"/>
                  </a:lnTo>
                  <a:lnTo>
                    <a:pt x="759532" y="30455"/>
                  </a:lnTo>
                  <a:lnTo>
                    <a:pt x="803066" y="46910"/>
                  </a:lnTo>
                  <a:lnTo>
                    <a:pt x="844753" y="66578"/>
                  </a:lnTo>
                  <a:lnTo>
                    <a:pt x="884423" y="89295"/>
                  </a:lnTo>
                  <a:lnTo>
                    <a:pt x="921903" y="114901"/>
                  </a:lnTo>
                  <a:lnTo>
                    <a:pt x="957024" y="143232"/>
                  </a:lnTo>
                  <a:lnTo>
                    <a:pt x="989612" y="174126"/>
                  </a:lnTo>
                  <a:lnTo>
                    <a:pt x="1019497" y="207422"/>
                  </a:lnTo>
                  <a:lnTo>
                    <a:pt x="1046508" y="242956"/>
                  </a:lnTo>
                  <a:lnTo>
                    <a:pt x="1070474" y="280567"/>
                  </a:lnTo>
                  <a:lnTo>
                    <a:pt x="1091222" y="320093"/>
                  </a:lnTo>
                  <a:lnTo>
                    <a:pt x="1108582" y="361372"/>
                  </a:lnTo>
                  <a:lnTo>
                    <a:pt x="1122383" y="404240"/>
                  </a:lnTo>
                  <a:lnTo>
                    <a:pt x="1132452" y="448537"/>
                  </a:lnTo>
                  <a:lnTo>
                    <a:pt x="1138620" y="494099"/>
                  </a:lnTo>
                  <a:lnTo>
                    <a:pt x="1140714" y="540765"/>
                  </a:lnTo>
                  <a:lnTo>
                    <a:pt x="1138620" y="587432"/>
                  </a:lnTo>
                  <a:lnTo>
                    <a:pt x="1132452" y="632994"/>
                  </a:lnTo>
                  <a:lnTo>
                    <a:pt x="1122383" y="677291"/>
                  </a:lnTo>
                  <a:lnTo>
                    <a:pt x="1108582" y="720159"/>
                  </a:lnTo>
                  <a:lnTo>
                    <a:pt x="1091222" y="761438"/>
                  </a:lnTo>
                  <a:lnTo>
                    <a:pt x="1070474" y="800964"/>
                  </a:lnTo>
                  <a:lnTo>
                    <a:pt x="1046508" y="838575"/>
                  </a:lnTo>
                  <a:lnTo>
                    <a:pt x="1019497" y="874109"/>
                  </a:lnTo>
                  <a:lnTo>
                    <a:pt x="989612" y="907405"/>
                  </a:lnTo>
                  <a:lnTo>
                    <a:pt x="957024" y="938299"/>
                  </a:lnTo>
                  <a:lnTo>
                    <a:pt x="921903" y="966630"/>
                  </a:lnTo>
                  <a:lnTo>
                    <a:pt x="884423" y="992236"/>
                  </a:lnTo>
                  <a:lnTo>
                    <a:pt x="844753" y="1014953"/>
                  </a:lnTo>
                  <a:lnTo>
                    <a:pt x="803066" y="1034621"/>
                  </a:lnTo>
                  <a:lnTo>
                    <a:pt x="759532" y="1051076"/>
                  </a:lnTo>
                  <a:lnTo>
                    <a:pt x="714322" y="1064157"/>
                  </a:lnTo>
                  <a:lnTo>
                    <a:pt x="667609" y="1073701"/>
                  </a:lnTo>
                  <a:lnTo>
                    <a:pt x="619563" y="1079547"/>
                  </a:lnTo>
                  <a:lnTo>
                    <a:pt x="570357" y="1081532"/>
                  </a:lnTo>
                  <a:lnTo>
                    <a:pt x="521150" y="1079547"/>
                  </a:lnTo>
                  <a:lnTo>
                    <a:pt x="473104" y="1073701"/>
                  </a:lnTo>
                  <a:lnTo>
                    <a:pt x="426391" y="1064157"/>
                  </a:lnTo>
                  <a:lnTo>
                    <a:pt x="381181" y="1051076"/>
                  </a:lnTo>
                  <a:lnTo>
                    <a:pt x="337647" y="1034621"/>
                  </a:lnTo>
                  <a:lnTo>
                    <a:pt x="295960" y="1014953"/>
                  </a:lnTo>
                  <a:lnTo>
                    <a:pt x="256290" y="992236"/>
                  </a:lnTo>
                  <a:lnTo>
                    <a:pt x="218810" y="966630"/>
                  </a:lnTo>
                  <a:lnTo>
                    <a:pt x="183689" y="938299"/>
                  </a:lnTo>
                  <a:lnTo>
                    <a:pt x="151101" y="907405"/>
                  </a:lnTo>
                  <a:lnTo>
                    <a:pt x="121216" y="874109"/>
                  </a:lnTo>
                  <a:lnTo>
                    <a:pt x="94205" y="838575"/>
                  </a:lnTo>
                  <a:lnTo>
                    <a:pt x="70239" y="800964"/>
                  </a:lnTo>
                  <a:lnTo>
                    <a:pt x="49491" y="761438"/>
                  </a:lnTo>
                  <a:lnTo>
                    <a:pt x="32131" y="720159"/>
                  </a:lnTo>
                  <a:lnTo>
                    <a:pt x="18330" y="677291"/>
                  </a:lnTo>
                  <a:lnTo>
                    <a:pt x="8261" y="632994"/>
                  </a:lnTo>
                  <a:lnTo>
                    <a:pt x="2093" y="587432"/>
                  </a:lnTo>
                  <a:lnTo>
                    <a:pt x="0" y="540765"/>
                  </a:lnTo>
                  <a:close/>
                </a:path>
              </a:pathLst>
            </a:custGeom>
            <a:ln w="25400">
              <a:solidFill>
                <a:srgbClr val="2A5F9E"/>
              </a:solidFill>
            </a:ln>
          </p:spPr>
          <p:txBody>
            <a:bodyPr wrap="square" lIns="0" tIns="0" rIns="0" bIns="0" rtlCol="0"/>
            <a:lstStyle/>
            <a:p>
              <a:endParaRPr/>
            </a:p>
          </p:txBody>
        </p:sp>
        <p:sp>
          <p:nvSpPr>
            <p:cNvPr id="15" name="object 15"/>
            <p:cNvSpPr/>
            <p:nvPr/>
          </p:nvSpPr>
          <p:spPr>
            <a:xfrm>
              <a:off x="2161921" y="4550460"/>
              <a:ext cx="8660130" cy="1078865"/>
            </a:xfrm>
            <a:custGeom>
              <a:avLst/>
              <a:gdLst/>
              <a:ahLst/>
              <a:cxnLst/>
              <a:rect l="l" t="t" r="r" b="b"/>
              <a:pathLst>
                <a:path w="8660130" h="1078864">
                  <a:moveTo>
                    <a:pt x="8660003" y="0"/>
                  </a:moveTo>
                  <a:lnTo>
                    <a:pt x="0" y="0"/>
                  </a:lnTo>
                  <a:lnTo>
                    <a:pt x="0" y="1078458"/>
                  </a:lnTo>
                  <a:lnTo>
                    <a:pt x="8660003" y="1078458"/>
                  </a:lnTo>
                  <a:lnTo>
                    <a:pt x="8660003" y="0"/>
                  </a:lnTo>
                  <a:close/>
                </a:path>
              </a:pathLst>
            </a:custGeom>
            <a:solidFill>
              <a:srgbClr val="E9E1D5"/>
            </a:solidFill>
          </p:spPr>
          <p:txBody>
            <a:bodyPr wrap="square" lIns="0" tIns="0" rIns="0" bIns="0" rtlCol="0"/>
            <a:lstStyle/>
            <a:p>
              <a:endParaRPr/>
            </a:p>
          </p:txBody>
        </p:sp>
        <p:sp>
          <p:nvSpPr>
            <p:cNvPr id="16" name="object 16"/>
            <p:cNvSpPr/>
            <p:nvPr/>
          </p:nvSpPr>
          <p:spPr>
            <a:xfrm>
              <a:off x="2161921" y="4550460"/>
              <a:ext cx="8660130" cy="1078865"/>
            </a:xfrm>
            <a:custGeom>
              <a:avLst/>
              <a:gdLst/>
              <a:ahLst/>
              <a:cxnLst/>
              <a:rect l="l" t="t" r="r" b="b"/>
              <a:pathLst>
                <a:path w="8660130" h="1078864">
                  <a:moveTo>
                    <a:pt x="0" y="1078458"/>
                  </a:moveTo>
                  <a:lnTo>
                    <a:pt x="8660003" y="1078458"/>
                  </a:lnTo>
                  <a:lnTo>
                    <a:pt x="8660003" y="0"/>
                  </a:lnTo>
                  <a:lnTo>
                    <a:pt x="0" y="0"/>
                  </a:lnTo>
                  <a:lnTo>
                    <a:pt x="0" y="1078458"/>
                  </a:lnTo>
                  <a:close/>
                </a:path>
              </a:pathLst>
            </a:custGeom>
            <a:ln w="25400">
              <a:solidFill>
                <a:srgbClr val="03499E"/>
              </a:solidFill>
            </a:ln>
          </p:spPr>
          <p:txBody>
            <a:bodyPr wrap="square" lIns="0" tIns="0" rIns="0" bIns="0" rtlCol="0"/>
            <a:lstStyle/>
            <a:p>
              <a:endParaRPr/>
            </a:p>
          </p:txBody>
        </p:sp>
      </p:grpSp>
      <p:sp>
        <p:nvSpPr>
          <p:cNvPr id="17" name="object 17"/>
          <p:cNvSpPr txBox="1"/>
          <p:nvPr/>
        </p:nvSpPr>
        <p:spPr>
          <a:xfrm>
            <a:off x="2981325" y="4865065"/>
            <a:ext cx="3818890" cy="391795"/>
          </a:xfrm>
          <a:prstGeom prst="rect">
            <a:avLst/>
          </a:prstGeom>
        </p:spPr>
        <p:txBody>
          <a:bodyPr vert="horz" wrap="square" lIns="0" tIns="12700" rIns="0" bIns="0" rtlCol="0">
            <a:spAutoFit/>
          </a:bodyPr>
          <a:lstStyle/>
          <a:p>
            <a:pPr marL="12700">
              <a:lnSpc>
                <a:spcPct val="100000"/>
              </a:lnSpc>
              <a:spcBef>
                <a:spcPts val="100"/>
              </a:spcBef>
            </a:pPr>
            <a:r>
              <a:rPr sz="2400" dirty="0">
                <a:solidFill>
                  <a:srgbClr val="03499E"/>
                </a:solidFill>
                <a:latin typeface="Times New Roman"/>
                <a:cs typeface="Times New Roman"/>
              </a:rPr>
              <a:t>Quy</a:t>
            </a:r>
            <a:r>
              <a:rPr sz="2400" spc="-10" dirty="0">
                <a:solidFill>
                  <a:srgbClr val="03499E"/>
                </a:solidFill>
                <a:latin typeface="Times New Roman"/>
                <a:cs typeface="Times New Roman"/>
              </a:rPr>
              <a:t> </a:t>
            </a:r>
            <a:r>
              <a:rPr sz="2400" dirty="0">
                <a:solidFill>
                  <a:srgbClr val="03499E"/>
                </a:solidFill>
                <a:latin typeface="Times New Roman"/>
                <a:cs typeface="Times New Roman"/>
              </a:rPr>
              <a:t>trình</a:t>
            </a:r>
            <a:r>
              <a:rPr sz="2400" spc="-20" dirty="0">
                <a:solidFill>
                  <a:srgbClr val="03499E"/>
                </a:solidFill>
                <a:latin typeface="Times New Roman"/>
                <a:cs typeface="Times New Roman"/>
              </a:rPr>
              <a:t> </a:t>
            </a:r>
            <a:r>
              <a:rPr sz="2400" dirty="0">
                <a:solidFill>
                  <a:srgbClr val="03499E"/>
                </a:solidFill>
                <a:latin typeface="Times New Roman"/>
                <a:cs typeface="Times New Roman"/>
              </a:rPr>
              <a:t>chỉ</a:t>
            </a:r>
            <a:r>
              <a:rPr sz="2400" spc="-5" dirty="0">
                <a:solidFill>
                  <a:srgbClr val="03499E"/>
                </a:solidFill>
                <a:latin typeface="Times New Roman"/>
                <a:cs typeface="Times New Roman"/>
              </a:rPr>
              <a:t> </a:t>
            </a:r>
            <a:r>
              <a:rPr sz="2400" dirty="0">
                <a:solidFill>
                  <a:srgbClr val="03499E"/>
                </a:solidFill>
                <a:latin typeface="Times New Roman"/>
                <a:cs typeface="Times New Roman"/>
              </a:rPr>
              <a:t>định</a:t>
            </a:r>
            <a:r>
              <a:rPr sz="2400" spc="-15" dirty="0">
                <a:solidFill>
                  <a:srgbClr val="03499E"/>
                </a:solidFill>
                <a:latin typeface="Times New Roman"/>
                <a:cs typeface="Times New Roman"/>
              </a:rPr>
              <a:t> </a:t>
            </a:r>
            <a:r>
              <a:rPr sz="2400" dirty="0">
                <a:solidFill>
                  <a:srgbClr val="03499E"/>
                </a:solidFill>
                <a:latin typeface="Times New Roman"/>
                <a:cs typeface="Times New Roman"/>
              </a:rPr>
              <a:t>thầu</a:t>
            </a:r>
            <a:r>
              <a:rPr sz="2400" spc="-15" dirty="0">
                <a:solidFill>
                  <a:srgbClr val="03499E"/>
                </a:solidFill>
                <a:latin typeface="Times New Roman"/>
                <a:cs typeface="Times New Roman"/>
              </a:rPr>
              <a:t> </a:t>
            </a:r>
            <a:r>
              <a:rPr sz="2400" dirty="0">
                <a:solidFill>
                  <a:srgbClr val="03499E"/>
                </a:solidFill>
                <a:latin typeface="Times New Roman"/>
                <a:cs typeface="Times New Roman"/>
              </a:rPr>
              <a:t>rút</a:t>
            </a:r>
            <a:r>
              <a:rPr sz="2400" spc="-5" dirty="0">
                <a:solidFill>
                  <a:srgbClr val="03499E"/>
                </a:solidFill>
                <a:latin typeface="Times New Roman"/>
                <a:cs typeface="Times New Roman"/>
              </a:rPr>
              <a:t> </a:t>
            </a:r>
            <a:r>
              <a:rPr sz="2400" spc="-25" dirty="0">
                <a:solidFill>
                  <a:srgbClr val="03499E"/>
                </a:solidFill>
                <a:latin typeface="Times New Roman"/>
                <a:cs typeface="Times New Roman"/>
              </a:rPr>
              <a:t>gọn</a:t>
            </a:r>
            <a:endParaRPr sz="2400">
              <a:latin typeface="Times New Roman"/>
              <a:cs typeface="Times New Roman"/>
            </a:endParaRPr>
          </a:p>
        </p:txBody>
      </p:sp>
      <p:grpSp>
        <p:nvGrpSpPr>
          <p:cNvPr id="18" name="object 18"/>
          <p:cNvGrpSpPr/>
          <p:nvPr/>
        </p:nvGrpSpPr>
        <p:grpSpPr>
          <a:xfrm>
            <a:off x="1605407" y="4536185"/>
            <a:ext cx="1166495" cy="1107440"/>
            <a:chOff x="1605407" y="4536185"/>
            <a:chExt cx="1166495" cy="1107440"/>
          </a:xfrm>
        </p:grpSpPr>
        <p:sp>
          <p:nvSpPr>
            <p:cNvPr id="19" name="object 19"/>
            <p:cNvSpPr/>
            <p:nvPr/>
          </p:nvSpPr>
          <p:spPr>
            <a:xfrm>
              <a:off x="1618107" y="4548885"/>
              <a:ext cx="1141095" cy="1082040"/>
            </a:xfrm>
            <a:custGeom>
              <a:avLst/>
              <a:gdLst/>
              <a:ahLst/>
              <a:cxnLst/>
              <a:rect l="l" t="t" r="r" b="b"/>
              <a:pathLst>
                <a:path w="1141095" h="1082039">
                  <a:moveTo>
                    <a:pt x="570357" y="0"/>
                  </a:moveTo>
                  <a:lnTo>
                    <a:pt x="521132" y="1984"/>
                  </a:lnTo>
                  <a:lnTo>
                    <a:pt x="473072" y="7830"/>
                  </a:lnTo>
                  <a:lnTo>
                    <a:pt x="426348" y="17374"/>
                  </a:lnTo>
                  <a:lnTo>
                    <a:pt x="381131" y="30455"/>
                  </a:lnTo>
                  <a:lnTo>
                    <a:pt x="337593" y="46910"/>
                  </a:lnTo>
                  <a:lnTo>
                    <a:pt x="295904" y="66578"/>
                  </a:lnTo>
                  <a:lnTo>
                    <a:pt x="256234" y="89295"/>
                  </a:lnTo>
                  <a:lnTo>
                    <a:pt x="218756" y="114901"/>
                  </a:lnTo>
                  <a:lnTo>
                    <a:pt x="183639" y="143232"/>
                  </a:lnTo>
                  <a:lnTo>
                    <a:pt x="151056" y="174126"/>
                  </a:lnTo>
                  <a:lnTo>
                    <a:pt x="121176" y="207422"/>
                  </a:lnTo>
                  <a:lnTo>
                    <a:pt x="94172" y="242956"/>
                  </a:lnTo>
                  <a:lnTo>
                    <a:pt x="70213" y="280567"/>
                  </a:lnTo>
                  <a:lnTo>
                    <a:pt x="49471" y="320093"/>
                  </a:lnTo>
                  <a:lnTo>
                    <a:pt x="32117" y="361372"/>
                  </a:lnTo>
                  <a:lnTo>
                    <a:pt x="18322" y="404240"/>
                  </a:lnTo>
                  <a:lnTo>
                    <a:pt x="8257" y="448537"/>
                  </a:lnTo>
                  <a:lnTo>
                    <a:pt x="2092" y="494099"/>
                  </a:lnTo>
                  <a:lnTo>
                    <a:pt x="0" y="540765"/>
                  </a:lnTo>
                  <a:lnTo>
                    <a:pt x="2092" y="587432"/>
                  </a:lnTo>
                  <a:lnTo>
                    <a:pt x="8257" y="632996"/>
                  </a:lnTo>
                  <a:lnTo>
                    <a:pt x="18322" y="677296"/>
                  </a:lnTo>
                  <a:lnTo>
                    <a:pt x="32117" y="720168"/>
                  </a:lnTo>
                  <a:lnTo>
                    <a:pt x="49471" y="761451"/>
                  </a:lnTo>
                  <a:lnTo>
                    <a:pt x="70213" y="800982"/>
                  </a:lnTo>
                  <a:lnTo>
                    <a:pt x="94172" y="838598"/>
                  </a:lnTo>
                  <a:lnTo>
                    <a:pt x="121176" y="874139"/>
                  </a:lnTo>
                  <a:lnTo>
                    <a:pt x="151056" y="907440"/>
                  </a:lnTo>
                  <a:lnTo>
                    <a:pt x="183639" y="938340"/>
                  </a:lnTo>
                  <a:lnTo>
                    <a:pt x="218756" y="966677"/>
                  </a:lnTo>
                  <a:lnTo>
                    <a:pt x="256234" y="992288"/>
                  </a:lnTo>
                  <a:lnTo>
                    <a:pt x="295904" y="1015011"/>
                  </a:lnTo>
                  <a:lnTo>
                    <a:pt x="337593" y="1034684"/>
                  </a:lnTo>
                  <a:lnTo>
                    <a:pt x="381131" y="1051144"/>
                  </a:lnTo>
                  <a:lnTo>
                    <a:pt x="426348" y="1064228"/>
                  </a:lnTo>
                  <a:lnTo>
                    <a:pt x="473072" y="1073775"/>
                  </a:lnTo>
                  <a:lnTo>
                    <a:pt x="521132" y="1079623"/>
                  </a:lnTo>
                  <a:lnTo>
                    <a:pt x="570357" y="1081608"/>
                  </a:lnTo>
                  <a:lnTo>
                    <a:pt x="619562" y="1079623"/>
                  </a:lnTo>
                  <a:lnTo>
                    <a:pt x="667605" y="1073775"/>
                  </a:lnTo>
                  <a:lnTo>
                    <a:pt x="714314" y="1064228"/>
                  </a:lnTo>
                  <a:lnTo>
                    <a:pt x="759517" y="1051144"/>
                  </a:lnTo>
                  <a:lnTo>
                    <a:pt x="803044" y="1034684"/>
                  </a:lnTo>
                  <a:lnTo>
                    <a:pt x="844723" y="1015011"/>
                  </a:lnTo>
                  <a:lnTo>
                    <a:pt x="884384" y="992288"/>
                  </a:lnTo>
                  <a:lnTo>
                    <a:pt x="921855" y="966677"/>
                  </a:lnTo>
                  <a:lnTo>
                    <a:pt x="956965" y="938340"/>
                  </a:lnTo>
                  <a:lnTo>
                    <a:pt x="989544" y="907440"/>
                  </a:lnTo>
                  <a:lnTo>
                    <a:pt x="1019419" y="874139"/>
                  </a:lnTo>
                  <a:lnTo>
                    <a:pt x="1046420" y="838598"/>
                  </a:lnTo>
                  <a:lnTo>
                    <a:pt x="1070377" y="800982"/>
                  </a:lnTo>
                  <a:lnTo>
                    <a:pt x="1091117" y="761451"/>
                  </a:lnTo>
                  <a:lnTo>
                    <a:pt x="1108470" y="720168"/>
                  </a:lnTo>
                  <a:lnTo>
                    <a:pt x="1122264" y="677296"/>
                  </a:lnTo>
                  <a:lnTo>
                    <a:pt x="1132329" y="632996"/>
                  </a:lnTo>
                  <a:lnTo>
                    <a:pt x="1138494" y="587432"/>
                  </a:lnTo>
                  <a:lnTo>
                    <a:pt x="1140587" y="540765"/>
                  </a:lnTo>
                  <a:lnTo>
                    <a:pt x="1138494" y="494099"/>
                  </a:lnTo>
                  <a:lnTo>
                    <a:pt x="1132329" y="448537"/>
                  </a:lnTo>
                  <a:lnTo>
                    <a:pt x="1122264" y="404240"/>
                  </a:lnTo>
                  <a:lnTo>
                    <a:pt x="1108470" y="361372"/>
                  </a:lnTo>
                  <a:lnTo>
                    <a:pt x="1091117" y="320093"/>
                  </a:lnTo>
                  <a:lnTo>
                    <a:pt x="1070377" y="280567"/>
                  </a:lnTo>
                  <a:lnTo>
                    <a:pt x="1046420" y="242956"/>
                  </a:lnTo>
                  <a:lnTo>
                    <a:pt x="1019419" y="207422"/>
                  </a:lnTo>
                  <a:lnTo>
                    <a:pt x="989544" y="174126"/>
                  </a:lnTo>
                  <a:lnTo>
                    <a:pt x="956965" y="143232"/>
                  </a:lnTo>
                  <a:lnTo>
                    <a:pt x="921855" y="114901"/>
                  </a:lnTo>
                  <a:lnTo>
                    <a:pt x="884384" y="89295"/>
                  </a:lnTo>
                  <a:lnTo>
                    <a:pt x="844723" y="66578"/>
                  </a:lnTo>
                  <a:lnTo>
                    <a:pt x="803044" y="46910"/>
                  </a:lnTo>
                  <a:lnTo>
                    <a:pt x="759517" y="30455"/>
                  </a:lnTo>
                  <a:lnTo>
                    <a:pt x="714314" y="17374"/>
                  </a:lnTo>
                  <a:lnTo>
                    <a:pt x="667605" y="7830"/>
                  </a:lnTo>
                  <a:lnTo>
                    <a:pt x="619562" y="1984"/>
                  </a:lnTo>
                  <a:lnTo>
                    <a:pt x="570357" y="0"/>
                  </a:lnTo>
                  <a:close/>
                </a:path>
              </a:pathLst>
            </a:custGeom>
            <a:solidFill>
              <a:srgbClr val="E9E1D5"/>
            </a:solidFill>
          </p:spPr>
          <p:txBody>
            <a:bodyPr wrap="square" lIns="0" tIns="0" rIns="0" bIns="0" rtlCol="0"/>
            <a:lstStyle/>
            <a:p>
              <a:endParaRPr/>
            </a:p>
          </p:txBody>
        </p:sp>
        <p:sp>
          <p:nvSpPr>
            <p:cNvPr id="20" name="object 20"/>
            <p:cNvSpPr/>
            <p:nvPr/>
          </p:nvSpPr>
          <p:spPr>
            <a:xfrm>
              <a:off x="1618107" y="4548885"/>
              <a:ext cx="1141095" cy="1082040"/>
            </a:xfrm>
            <a:custGeom>
              <a:avLst/>
              <a:gdLst/>
              <a:ahLst/>
              <a:cxnLst/>
              <a:rect l="l" t="t" r="r" b="b"/>
              <a:pathLst>
                <a:path w="1141095" h="1082039">
                  <a:moveTo>
                    <a:pt x="0" y="540765"/>
                  </a:moveTo>
                  <a:lnTo>
                    <a:pt x="2092" y="494099"/>
                  </a:lnTo>
                  <a:lnTo>
                    <a:pt x="8257" y="448537"/>
                  </a:lnTo>
                  <a:lnTo>
                    <a:pt x="18322" y="404240"/>
                  </a:lnTo>
                  <a:lnTo>
                    <a:pt x="32117" y="361372"/>
                  </a:lnTo>
                  <a:lnTo>
                    <a:pt x="49471" y="320093"/>
                  </a:lnTo>
                  <a:lnTo>
                    <a:pt x="70213" y="280567"/>
                  </a:lnTo>
                  <a:lnTo>
                    <a:pt x="94172" y="242956"/>
                  </a:lnTo>
                  <a:lnTo>
                    <a:pt x="121176" y="207422"/>
                  </a:lnTo>
                  <a:lnTo>
                    <a:pt x="151056" y="174126"/>
                  </a:lnTo>
                  <a:lnTo>
                    <a:pt x="183639" y="143232"/>
                  </a:lnTo>
                  <a:lnTo>
                    <a:pt x="218756" y="114901"/>
                  </a:lnTo>
                  <a:lnTo>
                    <a:pt x="256234" y="89295"/>
                  </a:lnTo>
                  <a:lnTo>
                    <a:pt x="295904" y="66578"/>
                  </a:lnTo>
                  <a:lnTo>
                    <a:pt x="337593" y="46910"/>
                  </a:lnTo>
                  <a:lnTo>
                    <a:pt x="381131" y="30455"/>
                  </a:lnTo>
                  <a:lnTo>
                    <a:pt x="426348" y="17374"/>
                  </a:lnTo>
                  <a:lnTo>
                    <a:pt x="473072" y="7830"/>
                  </a:lnTo>
                  <a:lnTo>
                    <a:pt x="521132" y="1984"/>
                  </a:lnTo>
                  <a:lnTo>
                    <a:pt x="570357" y="0"/>
                  </a:lnTo>
                  <a:lnTo>
                    <a:pt x="619562" y="1984"/>
                  </a:lnTo>
                  <a:lnTo>
                    <a:pt x="667605" y="7830"/>
                  </a:lnTo>
                  <a:lnTo>
                    <a:pt x="714314" y="17374"/>
                  </a:lnTo>
                  <a:lnTo>
                    <a:pt x="759517" y="30455"/>
                  </a:lnTo>
                  <a:lnTo>
                    <a:pt x="803044" y="46910"/>
                  </a:lnTo>
                  <a:lnTo>
                    <a:pt x="844723" y="66578"/>
                  </a:lnTo>
                  <a:lnTo>
                    <a:pt x="884384" y="89295"/>
                  </a:lnTo>
                  <a:lnTo>
                    <a:pt x="921855" y="114901"/>
                  </a:lnTo>
                  <a:lnTo>
                    <a:pt x="956965" y="143232"/>
                  </a:lnTo>
                  <a:lnTo>
                    <a:pt x="989544" y="174126"/>
                  </a:lnTo>
                  <a:lnTo>
                    <a:pt x="1019419" y="207422"/>
                  </a:lnTo>
                  <a:lnTo>
                    <a:pt x="1046420" y="242956"/>
                  </a:lnTo>
                  <a:lnTo>
                    <a:pt x="1070377" y="280567"/>
                  </a:lnTo>
                  <a:lnTo>
                    <a:pt x="1091117" y="320093"/>
                  </a:lnTo>
                  <a:lnTo>
                    <a:pt x="1108470" y="361372"/>
                  </a:lnTo>
                  <a:lnTo>
                    <a:pt x="1122264" y="404240"/>
                  </a:lnTo>
                  <a:lnTo>
                    <a:pt x="1132329" y="448537"/>
                  </a:lnTo>
                  <a:lnTo>
                    <a:pt x="1138494" y="494099"/>
                  </a:lnTo>
                  <a:lnTo>
                    <a:pt x="1140587" y="540765"/>
                  </a:lnTo>
                  <a:lnTo>
                    <a:pt x="1138494" y="587432"/>
                  </a:lnTo>
                  <a:lnTo>
                    <a:pt x="1132329" y="632996"/>
                  </a:lnTo>
                  <a:lnTo>
                    <a:pt x="1122264" y="677296"/>
                  </a:lnTo>
                  <a:lnTo>
                    <a:pt x="1108470" y="720168"/>
                  </a:lnTo>
                  <a:lnTo>
                    <a:pt x="1091117" y="761451"/>
                  </a:lnTo>
                  <a:lnTo>
                    <a:pt x="1070377" y="800982"/>
                  </a:lnTo>
                  <a:lnTo>
                    <a:pt x="1046420" y="838598"/>
                  </a:lnTo>
                  <a:lnTo>
                    <a:pt x="1019419" y="874139"/>
                  </a:lnTo>
                  <a:lnTo>
                    <a:pt x="989544" y="907440"/>
                  </a:lnTo>
                  <a:lnTo>
                    <a:pt x="956965" y="938340"/>
                  </a:lnTo>
                  <a:lnTo>
                    <a:pt x="921855" y="966677"/>
                  </a:lnTo>
                  <a:lnTo>
                    <a:pt x="884384" y="992288"/>
                  </a:lnTo>
                  <a:lnTo>
                    <a:pt x="844723" y="1015011"/>
                  </a:lnTo>
                  <a:lnTo>
                    <a:pt x="803044" y="1034684"/>
                  </a:lnTo>
                  <a:lnTo>
                    <a:pt x="759517" y="1051144"/>
                  </a:lnTo>
                  <a:lnTo>
                    <a:pt x="714314" y="1064228"/>
                  </a:lnTo>
                  <a:lnTo>
                    <a:pt x="667605" y="1073775"/>
                  </a:lnTo>
                  <a:lnTo>
                    <a:pt x="619562" y="1079623"/>
                  </a:lnTo>
                  <a:lnTo>
                    <a:pt x="570357" y="1081608"/>
                  </a:lnTo>
                  <a:lnTo>
                    <a:pt x="521132" y="1079623"/>
                  </a:lnTo>
                  <a:lnTo>
                    <a:pt x="473072" y="1073775"/>
                  </a:lnTo>
                  <a:lnTo>
                    <a:pt x="426348" y="1064228"/>
                  </a:lnTo>
                  <a:lnTo>
                    <a:pt x="381131" y="1051144"/>
                  </a:lnTo>
                  <a:lnTo>
                    <a:pt x="337593" y="1034684"/>
                  </a:lnTo>
                  <a:lnTo>
                    <a:pt x="295904" y="1015011"/>
                  </a:lnTo>
                  <a:lnTo>
                    <a:pt x="256234" y="992288"/>
                  </a:lnTo>
                  <a:lnTo>
                    <a:pt x="218756" y="966677"/>
                  </a:lnTo>
                  <a:lnTo>
                    <a:pt x="183639" y="938340"/>
                  </a:lnTo>
                  <a:lnTo>
                    <a:pt x="151056" y="907440"/>
                  </a:lnTo>
                  <a:lnTo>
                    <a:pt x="121176" y="874139"/>
                  </a:lnTo>
                  <a:lnTo>
                    <a:pt x="94172" y="838598"/>
                  </a:lnTo>
                  <a:lnTo>
                    <a:pt x="70213" y="800982"/>
                  </a:lnTo>
                  <a:lnTo>
                    <a:pt x="49471" y="761451"/>
                  </a:lnTo>
                  <a:lnTo>
                    <a:pt x="32117" y="720168"/>
                  </a:lnTo>
                  <a:lnTo>
                    <a:pt x="18322" y="677296"/>
                  </a:lnTo>
                  <a:lnTo>
                    <a:pt x="8257" y="632996"/>
                  </a:lnTo>
                  <a:lnTo>
                    <a:pt x="2092" y="587432"/>
                  </a:lnTo>
                  <a:lnTo>
                    <a:pt x="0" y="540765"/>
                  </a:lnTo>
                  <a:close/>
                </a:path>
              </a:pathLst>
            </a:custGeom>
            <a:ln w="25400">
              <a:solidFill>
                <a:srgbClr val="2A5F9E"/>
              </a:solidFill>
            </a:ln>
          </p:spPr>
          <p:txBody>
            <a:bodyPr wrap="square" lIns="0" tIns="0" rIns="0" bIns="0" rtlCol="0"/>
            <a:lstStyle/>
            <a:p>
              <a:endParaRPr/>
            </a:p>
          </p:txBody>
        </p:sp>
      </p:grpSp>
      <p:sp>
        <p:nvSpPr>
          <p:cNvPr id="21" name="object 21"/>
          <p:cNvSpPr txBox="1">
            <a:spLocks noGrp="1"/>
          </p:cNvSpPr>
          <p:nvPr>
            <p:ph type="title"/>
          </p:nvPr>
        </p:nvSpPr>
        <p:spPr>
          <a:xfrm>
            <a:off x="821842" y="321055"/>
            <a:ext cx="5821680" cy="452120"/>
          </a:xfrm>
          <a:prstGeom prst="rect">
            <a:avLst/>
          </a:prstGeom>
        </p:spPr>
        <p:txBody>
          <a:bodyPr vert="horz" wrap="square" lIns="0" tIns="12065" rIns="0" bIns="0" rtlCol="0">
            <a:spAutoFit/>
          </a:bodyPr>
          <a:lstStyle/>
          <a:p>
            <a:pPr marL="12700">
              <a:lnSpc>
                <a:spcPct val="100000"/>
              </a:lnSpc>
              <a:spcBef>
                <a:spcPts val="95"/>
              </a:spcBef>
            </a:pPr>
            <a:r>
              <a:rPr sz="2800" dirty="0"/>
              <a:t>CÁC</a:t>
            </a:r>
            <a:r>
              <a:rPr sz="2800" spc="-60" dirty="0"/>
              <a:t> </a:t>
            </a:r>
            <a:r>
              <a:rPr sz="2800" dirty="0"/>
              <a:t>QUY</a:t>
            </a:r>
            <a:r>
              <a:rPr sz="2800" spc="-65" dirty="0"/>
              <a:t> </a:t>
            </a:r>
            <a:r>
              <a:rPr sz="2800" dirty="0"/>
              <a:t>TRÌNH</a:t>
            </a:r>
            <a:r>
              <a:rPr sz="2800" spc="-65" dirty="0"/>
              <a:t> </a:t>
            </a:r>
            <a:r>
              <a:rPr sz="2800" dirty="0"/>
              <a:t>CHỈ</a:t>
            </a:r>
            <a:r>
              <a:rPr sz="2800" spc="-80" dirty="0"/>
              <a:t> </a:t>
            </a:r>
            <a:r>
              <a:rPr sz="2800" dirty="0"/>
              <a:t>ĐỊNH</a:t>
            </a:r>
            <a:r>
              <a:rPr sz="2800" spc="-80" dirty="0"/>
              <a:t> </a:t>
            </a:r>
            <a:r>
              <a:rPr sz="2800" spc="-20" dirty="0"/>
              <a:t>THẦU</a:t>
            </a:r>
            <a:endParaRPr sz="2800"/>
          </a:p>
        </p:txBody>
      </p:sp>
      <p:sp>
        <p:nvSpPr>
          <p:cNvPr id="22" name="Slide Number Placeholder 21">
            <a:extLst>
              <a:ext uri="{FF2B5EF4-FFF2-40B4-BE49-F238E27FC236}">
                <a16:creationId xmlns:a16="http://schemas.microsoft.com/office/drawing/2014/main" id="{0AE6616B-C58E-D03B-E70C-2777AF343B52}"/>
              </a:ext>
            </a:extLst>
          </p:cNvPr>
          <p:cNvSpPr>
            <a:spLocks noGrp="1"/>
          </p:cNvSpPr>
          <p:nvPr>
            <p:ph type="sldNum" sz="quarter" idx="7"/>
          </p:nvPr>
        </p:nvSpPr>
        <p:spPr/>
        <p:txBody>
          <a:bodyPr/>
          <a:lstStyle/>
          <a:p>
            <a:pPr marL="4939665">
              <a:lnSpc>
                <a:spcPts val="1655"/>
              </a:lnSpc>
            </a:pPr>
            <a:fld id="{81D60167-4931-47E6-BA6A-407CBD079E47}" type="slidenum">
              <a:rPr lang="en-US" spc="-25" smtClean="0"/>
              <a:t>127</a:t>
            </a:fld>
            <a:endParaRPr lang="en-US" spc="-25" dirty="0"/>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1299063" y="6498437"/>
            <a:ext cx="322580" cy="240029"/>
          </a:xfrm>
          <a:prstGeom prst="rect">
            <a:avLst/>
          </a:prstGeom>
        </p:spPr>
        <p:txBody>
          <a:bodyPr vert="horz" wrap="square" lIns="0" tIns="13335" rIns="0" bIns="0" rtlCol="0">
            <a:spAutoFit/>
          </a:bodyPr>
          <a:lstStyle/>
          <a:p>
            <a:pPr marL="12700">
              <a:lnSpc>
                <a:spcPct val="100000"/>
              </a:lnSpc>
              <a:spcBef>
                <a:spcPts val="105"/>
              </a:spcBef>
            </a:pPr>
            <a:r>
              <a:rPr sz="1400" spc="-25" dirty="0">
                <a:latin typeface="Arial MT"/>
                <a:cs typeface="Arial MT"/>
              </a:rPr>
              <a:t>128</a:t>
            </a:r>
            <a:endParaRPr sz="1400">
              <a:latin typeface="Arial MT"/>
              <a:cs typeface="Arial MT"/>
            </a:endParaRPr>
          </a:p>
        </p:txBody>
      </p:sp>
      <p:grpSp>
        <p:nvGrpSpPr>
          <p:cNvPr id="3" name="object 3"/>
          <p:cNvGrpSpPr/>
          <p:nvPr/>
        </p:nvGrpSpPr>
        <p:grpSpPr>
          <a:xfrm>
            <a:off x="1111973" y="931417"/>
            <a:ext cx="9968230" cy="4808855"/>
            <a:chOff x="1111973" y="931417"/>
            <a:chExt cx="9968230" cy="4808855"/>
          </a:xfrm>
        </p:grpSpPr>
        <p:sp>
          <p:nvSpPr>
            <p:cNvPr id="4" name="object 4"/>
            <p:cNvSpPr/>
            <p:nvPr/>
          </p:nvSpPr>
          <p:spPr>
            <a:xfrm>
              <a:off x="1124673" y="944117"/>
              <a:ext cx="1005840" cy="4783455"/>
            </a:xfrm>
            <a:custGeom>
              <a:avLst/>
              <a:gdLst/>
              <a:ahLst/>
              <a:cxnLst/>
              <a:rect l="l" t="t" r="r" b="b"/>
              <a:pathLst>
                <a:path w="1005839" h="4783455">
                  <a:moveTo>
                    <a:pt x="15252" y="0"/>
                  </a:moveTo>
                  <a:lnTo>
                    <a:pt x="49114" y="34340"/>
                  </a:lnTo>
                  <a:lnTo>
                    <a:pt x="82386" y="69040"/>
                  </a:lnTo>
                  <a:lnTo>
                    <a:pt x="115070" y="104093"/>
                  </a:lnTo>
                  <a:lnTo>
                    <a:pt x="147165" y="139494"/>
                  </a:lnTo>
                  <a:lnTo>
                    <a:pt x="178671" y="175235"/>
                  </a:lnTo>
                  <a:lnTo>
                    <a:pt x="209588" y="211310"/>
                  </a:lnTo>
                  <a:lnTo>
                    <a:pt x="239916" y="247713"/>
                  </a:lnTo>
                  <a:lnTo>
                    <a:pt x="269655" y="284438"/>
                  </a:lnTo>
                  <a:lnTo>
                    <a:pt x="298806" y="321479"/>
                  </a:lnTo>
                  <a:lnTo>
                    <a:pt x="327367" y="358828"/>
                  </a:lnTo>
                  <a:lnTo>
                    <a:pt x="355340" y="396481"/>
                  </a:lnTo>
                  <a:lnTo>
                    <a:pt x="382724" y="434429"/>
                  </a:lnTo>
                  <a:lnTo>
                    <a:pt x="409518" y="472668"/>
                  </a:lnTo>
                  <a:lnTo>
                    <a:pt x="435724" y="511191"/>
                  </a:lnTo>
                  <a:lnTo>
                    <a:pt x="461341" y="549992"/>
                  </a:lnTo>
                  <a:lnTo>
                    <a:pt x="486369" y="589063"/>
                  </a:lnTo>
                  <a:lnTo>
                    <a:pt x="510809" y="628400"/>
                  </a:lnTo>
                  <a:lnTo>
                    <a:pt x="534659" y="667995"/>
                  </a:lnTo>
                  <a:lnTo>
                    <a:pt x="557920" y="707843"/>
                  </a:lnTo>
                  <a:lnTo>
                    <a:pt x="580593" y="747936"/>
                  </a:lnTo>
                  <a:lnTo>
                    <a:pt x="602676" y="788270"/>
                  </a:lnTo>
                  <a:lnTo>
                    <a:pt x="624171" y="828836"/>
                  </a:lnTo>
                  <a:lnTo>
                    <a:pt x="645077" y="869630"/>
                  </a:lnTo>
                  <a:lnTo>
                    <a:pt x="665394" y="910645"/>
                  </a:lnTo>
                  <a:lnTo>
                    <a:pt x="685122" y="951874"/>
                  </a:lnTo>
                  <a:lnTo>
                    <a:pt x="704261" y="993311"/>
                  </a:lnTo>
                  <a:lnTo>
                    <a:pt x="722811" y="1034950"/>
                  </a:lnTo>
                  <a:lnTo>
                    <a:pt x="740773" y="1076785"/>
                  </a:lnTo>
                  <a:lnTo>
                    <a:pt x="758145" y="1118808"/>
                  </a:lnTo>
                  <a:lnTo>
                    <a:pt x="774929" y="1161015"/>
                  </a:lnTo>
                  <a:lnTo>
                    <a:pt x="791123" y="1203399"/>
                  </a:lnTo>
                  <a:lnTo>
                    <a:pt x="806729" y="1245952"/>
                  </a:lnTo>
                  <a:lnTo>
                    <a:pt x="821746" y="1288670"/>
                  </a:lnTo>
                  <a:lnTo>
                    <a:pt x="836174" y="1331545"/>
                  </a:lnTo>
                  <a:lnTo>
                    <a:pt x="850013" y="1374572"/>
                  </a:lnTo>
                  <a:lnTo>
                    <a:pt x="863263" y="1417744"/>
                  </a:lnTo>
                  <a:lnTo>
                    <a:pt x="875924" y="1461055"/>
                  </a:lnTo>
                  <a:lnTo>
                    <a:pt x="887997" y="1504498"/>
                  </a:lnTo>
                  <a:lnTo>
                    <a:pt x="899480" y="1548067"/>
                  </a:lnTo>
                  <a:lnTo>
                    <a:pt x="910375" y="1591756"/>
                  </a:lnTo>
                  <a:lnTo>
                    <a:pt x="920680" y="1635559"/>
                  </a:lnTo>
                  <a:lnTo>
                    <a:pt x="930397" y="1679468"/>
                  </a:lnTo>
                  <a:lnTo>
                    <a:pt x="939525" y="1723479"/>
                  </a:lnTo>
                  <a:lnTo>
                    <a:pt x="948064" y="1767584"/>
                  </a:lnTo>
                  <a:lnTo>
                    <a:pt x="956014" y="1811778"/>
                  </a:lnTo>
                  <a:lnTo>
                    <a:pt x="963375" y="1856054"/>
                  </a:lnTo>
                  <a:lnTo>
                    <a:pt x="970148" y="1900405"/>
                  </a:lnTo>
                  <a:lnTo>
                    <a:pt x="976331" y="1944826"/>
                  </a:lnTo>
                  <a:lnTo>
                    <a:pt x="981926" y="1989310"/>
                  </a:lnTo>
                  <a:lnTo>
                    <a:pt x="986931" y="2033850"/>
                  </a:lnTo>
                  <a:lnTo>
                    <a:pt x="991348" y="2078441"/>
                  </a:lnTo>
                  <a:lnTo>
                    <a:pt x="995176" y="2123076"/>
                  </a:lnTo>
                  <a:lnTo>
                    <a:pt x="998415" y="2167749"/>
                  </a:lnTo>
                  <a:lnTo>
                    <a:pt x="1001065" y="2212453"/>
                  </a:lnTo>
                  <a:lnTo>
                    <a:pt x="1003126" y="2257183"/>
                  </a:lnTo>
                  <a:lnTo>
                    <a:pt x="1004598" y="2301932"/>
                  </a:lnTo>
                  <a:lnTo>
                    <a:pt x="1005482" y="2346693"/>
                  </a:lnTo>
                  <a:lnTo>
                    <a:pt x="1005776" y="2391460"/>
                  </a:lnTo>
                  <a:lnTo>
                    <a:pt x="1005482" y="2436228"/>
                  </a:lnTo>
                  <a:lnTo>
                    <a:pt x="1004598" y="2480989"/>
                  </a:lnTo>
                  <a:lnTo>
                    <a:pt x="1003126" y="2525737"/>
                  </a:lnTo>
                  <a:lnTo>
                    <a:pt x="1001065" y="2570467"/>
                  </a:lnTo>
                  <a:lnTo>
                    <a:pt x="998415" y="2615171"/>
                  </a:lnTo>
                  <a:lnTo>
                    <a:pt x="995176" y="2659844"/>
                  </a:lnTo>
                  <a:lnTo>
                    <a:pt x="991348" y="2704478"/>
                  </a:lnTo>
                  <a:lnTo>
                    <a:pt x="986931" y="2749069"/>
                  </a:lnTo>
                  <a:lnTo>
                    <a:pt x="981926" y="2793609"/>
                  </a:lnTo>
                  <a:lnTo>
                    <a:pt x="976331" y="2838093"/>
                  </a:lnTo>
                  <a:lnTo>
                    <a:pt x="970148" y="2882513"/>
                  </a:lnTo>
                  <a:lnTo>
                    <a:pt x="963375" y="2926864"/>
                  </a:lnTo>
                  <a:lnTo>
                    <a:pt x="956014" y="2971139"/>
                  </a:lnTo>
                  <a:lnTo>
                    <a:pt x="948064" y="3015332"/>
                  </a:lnTo>
                  <a:lnTo>
                    <a:pt x="939525" y="3059436"/>
                  </a:lnTo>
                  <a:lnTo>
                    <a:pt x="930397" y="3103446"/>
                  </a:lnTo>
                  <a:lnTo>
                    <a:pt x="920680" y="3147356"/>
                  </a:lnTo>
                  <a:lnTo>
                    <a:pt x="910375" y="3191157"/>
                  </a:lnTo>
                  <a:lnTo>
                    <a:pt x="899480" y="3234846"/>
                  </a:lnTo>
                  <a:lnTo>
                    <a:pt x="887997" y="3278414"/>
                  </a:lnTo>
                  <a:lnTo>
                    <a:pt x="875924" y="3321856"/>
                  </a:lnTo>
                  <a:lnTo>
                    <a:pt x="863263" y="3365166"/>
                  </a:lnTo>
                  <a:lnTo>
                    <a:pt x="850013" y="3408337"/>
                  </a:lnTo>
                  <a:lnTo>
                    <a:pt x="836174" y="3451362"/>
                  </a:lnTo>
                  <a:lnTo>
                    <a:pt x="821746" y="3494237"/>
                  </a:lnTo>
                  <a:lnTo>
                    <a:pt x="806729" y="3536953"/>
                  </a:lnTo>
                  <a:lnTo>
                    <a:pt x="791123" y="3579506"/>
                  </a:lnTo>
                  <a:lnTo>
                    <a:pt x="774929" y="3621888"/>
                  </a:lnTo>
                  <a:lnTo>
                    <a:pt x="758145" y="3664093"/>
                  </a:lnTo>
                  <a:lnTo>
                    <a:pt x="740773" y="3706116"/>
                  </a:lnTo>
                  <a:lnTo>
                    <a:pt x="722811" y="3747949"/>
                  </a:lnTo>
                  <a:lnTo>
                    <a:pt x="704261" y="3789586"/>
                  </a:lnTo>
                  <a:lnTo>
                    <a:pt x="685122" y="3831022"/>
                  </a:lnTo>
                  <a:lnTo>
                    <a:pt x="665394" y="3872250"/>
                  </a:lnTo>
                  <a:lnTo>
                    <a:pt x="645077" y="3913263"/>
                  </a:lnTo>
                  <a:lnTo>
                    <a:pt x="624171" y="3954055"/>
                  </a:lnTo>
                  <a:lnTo>
                    <a:pt x="602676" y="3994620"/>
                  </a:lnTo>
                  <a:lnTo>
                    <a:pt x="580593" y="4034952"/>
                  </a:lnTo>
                  <a:lnTo>
                    <a:pt x="557920" y="4075043"/>
                  </a:lnTo>
                  <a:lnTo>
                    <a:pt x="534659" y="4114889"/>
                  </a:lnTo>
                  <a:lnTo>
                    <a:pt x="510809" y="4154483"/>
                  </a:lnTo>
                  <a:lnTo>
                    <a:pt x="486369" y="4193817"/>
                  </a:lnTo>
                  <a:lnTo>
                    <a:pt x="461341" y="4232887"/>
                  </a:lnTo>
                  <a:lnTo>
                    <a:pt x="435724" y="4271685"/>
                  </a:lnTo>
                  <a:lnTo>
                    <a:pt x="409518" y="4310206"/>
                  </a:lnTo>
                  <a:lnTo>
                    <a:pt x="382724" y="4348443"/>
                  </a:lnTo>
                  <a:lnTo>
                    <a:pt x="355340" y="4386390"/>
                  </a:lnTo>
                  <a:lnTo>
                    <a:pt x="327367" y="4424040"/>
                  </a:lnTo>
                  <a:lnTo>
                    <a:pt x="298806" y="4461387"/>
                  </a:lnTo>
                  <a:lnTo>
                    <a:pt x="269655" y="4498426"/>
                  </a:lnTo>
                  <a:lnTo>
                    <a:pt x="239916" y="4535148"/>
                  </a:lnTo>
                  <a:lnTo>
                    <a:pt x="209588" y="4571549"/>
                  </a:lnTo>
                  <a:lnTo>
                    <a:pt x="178671" y="4607622"/>
                  </a:lnTo>
                  <a:lnTo>
                    <a:pt x="147165" y="4643361"/>
                  </a:lnTo>
                  <a:lnTo>
                    <a:pt x="115070" y="4678759"/>
                  </a:lnTo>
                  <a:lnTo>
                    <a:pt x="82386" y="4713809"/>
                  </a:lnTo>
                  <a:lnTo>
                    <a:pt x="49114" y="4748507"/>
                  </a:lnTo>
                  <a:lnTo>
                    <a:pt x="15252" y="4782845"/>
                  </a:lnTo>
                  <a:lnTo>
                    <a:pt x="0" y="4767592"/>
                  </a:lnTo>
                  <a:lnTo>
                    <a:pt x="33936" y="4733174"/>
                  </a:lnTo>
                  <a:lnTo>
                    <a:pt x="67278" y="4698393"/>
                  </a:lnTo>
                  <a:lnTo>
                    <a:pt x="100024" y="4663254"/>
                  </a:lnTo>
                  <a:lnTo>
                    <a:pt x="132175" y="4627765"/>
                  </a:lnTo>
                  <a:lnTo>
                    <a:pt x="163731" y="4591932"/>
                  </a:lnTo>
                  <a:lnTo>
                    <a:pt x="194691" y="4555760"/>
                  </a:lnTo>
                  <a:lnTo>
                    <a:pt x="225055" y="4519258"/>
                  </a:lnTo>
                  <a:lnTo>
                    <a:pt x="254825" y="4482430"/>
                  </a:lnTo>
                  <a:lnTo>
                    <a:pt x="283998" y="4445284"/>
                  </a:lnTo>
                  <a:lnTo>
                    <a:pt x="312577" y="4407826"/>
                  </a:lnTo>
                  <a:lnTo>
                    <a:pt x="340560" y="4370063"/>
                  </a:lnTo>
                  <a:lnTo>
                    <a:pt x="367948" y="4332000"/>
                  </a:lnTo>
                  <a:lnTo>
                    <a:pt x="394740" y="4293644"/>
                  </a:lnTo>
                  <a:lnTo>
                    <a:pt x="420937" y="4255002"/>
                  </a:lnTo>
                  <a:lnTo>
                    <a:pt x="446539" y="4216081"/>
                  </a:lnTo>
                  <a:lnTo>
                    <a:pt x="471545" y="4176885"/>
                  </a:lnTo>
                  <a:lnTo>
                    <a:pt x="495956" y="4137423"/>
                  </a:lnTo>
                  <a:lnTo>
                    <a:pt x="519771" y="4097700"/>
                  </a:lnTo>
                  <a:lnTo>
                    <a:pt x="542991" y="4057723"/>
                  </a:lnTo>
                  <a:lnTo>
                    <a:pt x="565616" y="4017499"/>
                  </a:lnTo>
                  <a:lnTo>
                    <a:pt x="587645" y="3977033"/>
                  </a:lnTo>
                  <a:lnTo>
                    <a:pt x="609079" y="3936332"/>
                  </a:lnTo>
                  <a:lnTo>
                    <a:pt x="629917" y="3895403"/>
                  </a:lnTo>
                  <a:lnTo>
                    <a:pt x="650161" y="3854252"/>
                  </a:lnTo>
                  <a:lnTo>
                    <a:pt x="669808" y="3812885"/>
                  </a:lnTo>
                  <a:lnTo>
                    <a:pt x="688861" y="3771309"/>
                  </a:lnTo>
                  <a:lnTo>
                    <a:pt x="707318" y="3729531"/>
                  </a:lnTo>
                  <a:lnTo>
                    <a:pt x="725179" y="3687556"/>
                  </a:lnTo>
                  <a:lnTo>
                    <a:pt x="742445" y="3645391"/>
                  </a:lnTo>
                  <a:lnTo>
                    <a:pt x="759116" y="3603043"/>
                  </a:lnTo>
                  <a:lnTo>
                    <a:pt x="775192" y="3560519"/>
                  </a:lnTo>
                  <a:lnTo>
                    <a:pt x="790672" y="3517823"/>
                  </a:lnTo>
                  <a:lnTo>
                    <a:pt x="805556" y="3474964"/>
                  </a:lnTo>
                  <a:lnTo>
                    <a:pt x="819845" y="3431947"/>
                  </a:lnTo>
                  <a:lnTo>
                    <a:pt x="833539" y="3388778"/>
                  </a:lnTo>
                  <a:lnTo>
                    <a:pt x="846638" y="3345465"/>
                  </a:lnTo>
                  <a:lnTo>
                    <a:pt x="859141" y="3302014"/>
                  </a:lnTo>
                  <a:lnTo>
                    <a:pt x="871049" y="3258431"/>
                  </a:lnTo>
                  <a:lnTo>
                    <a:pt x="882361" y="3214722"/>
                  </a:lnTo>
                  <a:lnTo>
                    <a:pt x="893078" y="3170894"/>
                  </a:lnTo>
                  <a:lnTo>
                    <a:pt x="903199" y="3126954"/>
                  </a:lnTo>
                  <a:lnTo>
                    <a:pt x="912726" y="3082908"/>
                  </a:lnTo>
                  <a:lnTo>
                    <a:pt x="921656" y="3038761"/>
                  </a:lnTo>
                  <a:lnTo>
                    <a:pt x="929992" y="2994522"/>
                  </a:lnTo>
                  <a:lnTo>
                    <a:pt x="937732" y="2950195"/>
                  </a:lnTo>
                  <a:lnTo>
                    <a:pt x="944876" y="2905789"/>
                  </a:lnTo>
                  <a:lnTo>
                    <a:pt x="951426" y="2861308"/>
                  </a:lnTo>
                  <a:lnTo>
                    <a:pt x="957380" y="2816760"/>
                  </a:lnTo>
                  <a:lnTo>
                    <a:pt x="962738" y="2772150"/>
                  </a:lnTo>
                  <a:lnTo>
                    <a:pt x="967501" y="2727486"/>
                  </a:lnTo>
                  <a:lnTo>
                    <a:pt x="971669" y="2682774"/>
                  </a:lnTo>
                  <a:lnTo>
                    <a:pt x="975241" y="2638019"/>
                  </a:lnTo>
                  <a:lnTo>
                    <a:pt x="978218" y="2593230"/>
                  </a:lnTo>
                  <a:lnTo>
                    <a:pt x="980600" y="2548411"/>
                  </a:lnTo>
                  <a:lnTo>
                    <a:pt x="982386" y="2503570"/>
                  </a:lnTo>
                  <a:lnTo>
                    <a:pt x="983577" y="2458713"/>
                  </a:lnTo>
                  <a:lnTo>
                    <a:pt x="984172" y="2413846"/>
                  </a:lnTo>
                  <a:lnTo>
                    <a:pt x="984172" y="2368976"/>
                  </a:lnTo>
                  <a:lnTo>
                    <a:pt x="983577" y="2324109"/>
                  </a:lnTo>
                  <a:lnTo>
                    <a:pt x="982386" y="2279252"/>
                  </a:lnTo>
                  <a:lnTo>
                    <a:pt x="980600" y="2234411"/>
                  </a:lnTo>
                  <a:lnTo>
                    <a:pt x="978218" y="2189593"/>
                  </a:lnTo>
                  <a:lnTo>
                    <a:pt x="975241" y="2144803"/>
                  </a:lnTo>
                  <a:lnTo>
                    <a:pt x="971669" y="2100049"/>
                  </a:lnTo>
                  <a:lnTo>
                    <a:pt x="967501" y="2055336"/>
                  </a:lnTo>
                  <a:lnTo>
                    <a:pt x="962738" y="2010672"/>
                  </a:lnTo>
                  <a:lnTo>
                    <a:pt x="957380" y="1966063"/>
                  </a:lnTo>
                  <a:lnTo>
                    <a:pt x="951426" y="1921515"/>
                  </a:lnTo>
                  <a:lnTo>
                    <a:pt x="944876" y="1877034"/>
                  </a:lnTo>
                  <a:lnTo>
                    <a:pt x="937732" y="1832627"/>
                  </a:lnTo>
                  <a:lnTo>
                    <a:pt x="929992" y="1788301"/>
                  </a:lnTo>
                  <a:lnTo>
                    <a:pt x="921656" y="1744061"/>
                  </a:lnTo>
                  <a:lnTo>
                    <a:pt x="912726" y="1699915"/>
                  </a:lnTo>
                  <a:lnTo>
                    <a:pt x="903199" y="1655869"/>
                  </a:lnTo>
                  <a:lnTo>
                    <a:pt x="893078" y="1611929"/>
                  </a:lnTo>
                  <a:lnTo>
                    <a:pt x="882361" y="1568101"/>
                  </a:lnTo>
                  <a:lnTo>
                    <a:pt x="871049" y="1524392"/>
                  </a:lnTo>
                  <a:lnTo>
                    <a:pt x="859141" y="1480809"/>
                  </a:lnTo>
                  <a:lnTo>
                    <a:pt x="846638" y="1437358"/>
                  </a:lnTo>
                  <a:lnTo>
                    <a:pt x="833539" y="1394045"/>
                  </a:lnTo>
                  <a:lnTo>
                    <a:pt x="819845" y="1350877"/>
                  </a:lnTo>
                  <a:lnTo>
                    <a:pt x="805556" y="1307860"/>
                  </a:lnTo>
                  <a:lnTo>
                    <a:pt x="790672" y="1265001"/>
                  </a:lnTo>
                  <a:lnTo>
                    <a:pt x="775192" y="1222306"/>
                  </a:lnTo>
                  <a:lnTo>
                    <a:pt x="759116" y="1179781"/>
                  </a:lnTo>
                  <a:lnTo>
                    <a:pt x="742445" y="1137433"/>
                  </a:lnTo>
                  <a:lnTo>
                    <a:pt x="725179" y="1095269"/>
                  </a:lnTo>
                  <a:lnTo>
                    <a:pt x="707318" y="1053294"/>
                  </a:lnTo>
                  <a:lnTo>
                    <a:pt x="688861" y="1011516"/>
                  </a:lnTo>
                  <a:lnTo>
                    <a:pt x="669808" y="969940"/>
                  </a:lnTo>
                  <a:lnTo>
                    <a:pt x="650161" y="928574"/>
                  </a:lnTo>
                  <a:lnTo>
                    <a:pt x="629917" y="887423"/>
                  </a:lnTo>
                  <a:lnTo>
                    <a:pt x="609079" y="846494"/>
                  </a:lnTo>
                  <a:lnTo>
                    <a:pt x="587645" y="805793"/>
                  </a:lnTo>
                  <a:lnTo>
                    <a:pt x="565616" y="765327"/>
                  </a:lnTo>
                  <a:lnTo>
                    <a:pt x="542991" y="725103"/>
                  </a:lnTo>
                  <a:lnTo>
                    <a:pt x="519771" y="685126"/>
                  </a:lnTo>
                  <a:lnTo>
                    <a:pt x="495956" y="645404"/>
                  </a:lnTo>
                  <a:lnTo>
                    <a:pt x="471545" y="605942"/>
                  </a:lnTo>
                  <a:lnTo>
                    <a:pt x="446539" y="566747"/>
                  </a:lnTo>
                  <a:lnTo>
                    <a:pt x="420937" y="527825"/>
                  </a:lnTo>
                  <a:lnTo>
                    <a:pt x="394740" y="489183"/>
                  </a:lnTo>
                  <a:lnTo>
                    <a:pt x="367948" y="450828"/>
                  </a:lnTo>
                  <a:lnTo>
                    <a:pt x="340560" y="412766"/>
                  </a:lnTo>
                  <a:lnTo>
                    <a:pt x="312577" y="375002"/>
                  </a:lnTo>
                  <a:lnTo>
                    <a:pt x="283998" y="337544"/>
                  </a:lnTo>
                  <a:lnTo>
                    <a:pt x="254825" y="300399"/>
                  </a:lnTo>
                  <a:lnTo>
                    <a:pt x="225055" y="263572"/>
                  </a:lnTo>
                  <a:lnTo>
                    <a:pt x="194691" y="227069"/>
                  </a:lnTo>
                  <a:lnTo>
                    <a:pt x="163731" y="190898"/>
                  </a:lnTo>
                  <a:lnTo>
                    <a:pt x="132175" y="155065"/>
                  </a:lnTo>
                  <a:lnTo>
                    <a:pt x="100024" y="119576"/>
                  </a:lnTo>
                  <a:lnTo>
                    <a:pt x="67278" y="84438"/>
                  </a:lnTo>
                  <a:lnTo>
                    <a:pt x="33936" y="49657"/>
                  </a:lnTo>
                  <a:lnTo>
                    <a:pt x="0" y="15240"/>
                  </a:lnTo>
                  <a:lnTo>
                    <a:pt x="15252" y="0"/>
                  </a:lnTo>
                  <a:close/>
                </a:path>
              </a:pathLst>
            </a:custGeom>
            <a:ln w="25400">
              <a:solidFill>
                <a:srgbClr val="1F497C"/>
              </a:solidFill>
            </a:ln>
          </p:spPr>
          <p:txBody>
            <a:bodyPr wrap="square" lIns="0" tIns="0" rIns="0" bIns="0" rtlCol="0"/>
            <a:lstStyle/>
            <a:p>
              <a:endParaRPr/>
            </a:p>
          </p:txBody>
        </p:sp>
        <p:sp>
          <p:nvSpPr>
            <p:cNvPr id="5" name="object 5"/>
            <p:cNvSpPr/>
            <p:nvPr/>
          </p:nvSpPr>
          <p:spPr>
            <a:xfrm>
              <a:off x="1614551" y="1032763"/>
              <a:ext cx="9453245" cy="1126490"/>
            </a:xfrm>
            <a:custGeom>
              <a:avLst/>
              <a:gdLst/>
              <a:ahLst/>
              <a:cxnLst/>
              <a:rect l="l" t="t" r="r" b="b"/>
              <a:pathLst>
                <a:path w="9453245" h="1126489">
                  <a:moveTo>
                    <a:pt x="9452864" y="0"/>
                  </a:moveTo>
                  <a:lnTo>
                    <a:pt x="0" y="0"/>
                  </a:lnTo>
                  <a:lnTo>
                    <a:pt x="0" y="1126489"/>
                  </a:lnTo>
                  <a:lnTo>
                    <a:pt x="9452864" y="1126489"/>
                  </a:lnTo>
                  <a:lnTo>
                    <a:pt x="9452864" y="0"/>
                  </a:lnTo>
                  <a:close/>
                </a:path>
              </a:pathLst>
            </a:custGeom>
            <a:solidFill>
              <a:srgbClr val="E9E1D5"/>
            </a:solidFill>
          </p:spPr>
          <p:txBody>
            <a:bodyPr wrap="square" lIns="0" tIns="0" rIns="0" bIns="0" rtlCol="0"/>
            <a:lstStyle/>
            <a:p>
              <a:endParaRPr/>
            </a:p>
          </p:txBody>
        </p:sp>
        <p:sp>
          <p:nvSpPr>
            <p:cNvPr id="6" name="object 6"/>
            <p:cNvSpPr/>
            <p:nvPr/>
          </p:nvSpPr>
          <p:spPr>
            <a:xfrm>
              <a:off x="1614551" y="1032763"/>
              <a:ext cx="9453245" cy="1126490"/>
            </a:xfrm>
            <a:custGeom>
              <a:avLst/>
              <a:gdLst/>
              <a:ahLst/>
              <a:cxnLst/>
              <a:rect l="l" t="t" r="r" b="b"/>
              <a:pathLst>
                <a:path w="9453245" h="1126489">
                  <a:moveTo>
                    <a:pt x="0" y="1126489"/>
                  </a:moveTo>
                  <a:lnTo>
                    <a:pt x="9452864" y="1126489"/>
                  </a:lnTo>
                  <a:lnTo>
                    <a:pt x="9452864" y="0"/>
                  </a:lnTo>
                  <a:lnTo>
                    <a:pt x="0" y="0"/>
                  </a:lnTo>
                  <a:lnTo>
                    <a:pt x="0" y="1126489"/>
                  </a:lnTo>
                  <a:close/>
                </a:path>
              </a:pathLst>
            </a:custGeom>
            <a:ln w="25400">
              <a:solidFill>
                <a:srgbClr val="03499E"/>
              </a:solidFill>
            </a:ln>
          </p:spPr>
          <p:txBody>
            <a:bodyPr wrap="square" lIns="0" tIns="0" rIns="0" bIns="0" rtlCol="0"/>
            <a:lstStyle/>
            <a:p>
              <a:endParaRPr/>
            </a:p>
          </p:txBody>
        </p:sp>
        <p:sp>
          <p:nvSpPr>
            <p:cNvPr id="7" name="object 7"/>
            <p:cNvSpPr/>
            <p:nvPr/>
          </p:nvSpPr>
          <p:spPr>
            <a:xfrm>
              <a:off x="1131392" y="1112900"/>
              <a:ext cx="966469" cy="966469"/>
            </a:xfrm>
            <a:custGeom>
              <a:avLst/>
              <a:gdLst/>
              <a:ahLst/>
              <a:cxnLst/>
              <a:rect l="l" t="t" r="r" b="b"/>
              <a:pathLst>
                <a:path w="966469" h="966469">
                  <a:moveTo>
                    <a:pt x="483158" y="0"/>
                  </a:moveTo>
                  <a:lnTo>
                    <a:pt x="436629" y="2211"/>
                  </a:lnTo>
                  <a:lnTo>
                    <a:pt x="391351" y="8710"/>
                  </a:lnTo>
                  <a:lnTo>
                    <a:pt x="347526" y="19295"/>
                  </a:lnTo>
                  <a:lnTo>
                    <a:pt x="305357" y="33763"/>
                  </a:lnTo>
                  <a:lnTo>
                    <a:pt x="265046" y="51911"/>
                  </a:lnTo>
                  <a:lnTo>
                    <a:pt x="226797" y="73538"/>
                  </a:lnTo>
                  <a:lnTo>
                    <a:pt x="190811" y="98440"/>
                  </a:lnTo>
                  <a:lnTo>
                    <a:pt x="157291" y="126416"/>
                  </a:lnTo>
                  <a:lnTo>
                    <a:pt x="126439" y="157263"/>
                  </a:lnTo>
                  <a:lnTo>
                    <a:pt x="98459" y="190779"/>
                  </a:lnTo>
                  <a:lnTo>
                    <a:pt x="73552" y="226760"/>
                  </a:lnTo>
                  <a:lnTo>
                    <a:pt x="51922" y="265006"/>
                  </a:lnTo>
                  <a:lnTo>
                    <a:pt x="33770" y="305313"/>
                  </a:lnTo>
                  <a:lnTo>
                    <a:pt x="19299" y="347479"/>
                  </a:lnTo>
                  <a:lnTo>
                    <a:pt x="8712" y="391302"/>
                  </a:lnTo>
                  <a:lnTo>
                    <a:pt x="2211" y="436579"/>
                  </a:lnTo>
                  <a:lnTo>
                    <a:pt x="0" y="483108"/>
                  </a:lnTo>
                  <a:lnTo>
                    <a:pt x="2211" y="529636"/>
                  </a:lnTo>
                  <a:lnTo>
                    <a:pt x="8712" y="574913"/>
                  </a:lnTo>
                  <a:lnTo>
                    <a:pt x="19299" y="618736"/>
                  </a:lnTo>
                  <a:lnTo>
                    <a:pt x="33770" y="660902"/>
                  </a:lnTo>
                  <a:lnTo>
                    <a:pt x="51922" y="701209"/>
                  </a:lnTo>
                  <a:lnTo>
                    <a:pt x="73552" y="739455"/>
                  </a:lnTo>
                  <a:lnTo>
                    <a:pt x="98459" y="775436"/>
                  </a:lnTo>
                  <a:lnTo>
                    <a:pt x="126439" y="808952"/>
                  </a:lnTo>
                  <a:lnTo>
                    <a:pt x="157291" y="839799"/>
                  </a:lnTo>
                  <a:lnTo>
                    <a:pt x="190811" y="867775"/>
                  </a:lnTo>
                  <a:lnTo>
                    <a:pt x="226797" y="892677"/>
                  </a:lnTo>
                  <a:lnTo>
                    <a:pt x="265046" y="914304"/>
                  </a:lnTo>
                  <a:lnTo>
                    <a:pt x="305357" y="932452"/>
                  </a:lnTo>
                  <a:lnTo>
                    <a:pt x="347526" y="946920"/>
                  </a:lnTo>
                  <a:lnTo>
                    <a:pt x="391351" y="957505"/>
                  </a:lnTo>
                  <a:lnTo>
                    <a:pt x="436629" y="964004"/>
                  </a:lnTo>
                  <a:lnTo>
                    <a:pt x="483158" y="966215"/>
                  </a:lnTo>
                  <a:lnTo>
                    <a:pt x="529687" y="964004"/>
                  </a:lnTo>
                  <a:lnTo>
                    <a:pt x="574964" y="957505"/>
                  </a:lnTo>
                  <a:lnTo>
                    <a:pt x="618787" y="946920"/>
                  </a:lnTo>
                  <a:lnTo>
                    <a:pt x="660953" y="932452"/>
                  </a:lnTo>
                  <a:lnTo>
                    <a:pt x="701260" y="914304"/>
                  </a:lnTo>
                  <a:lnTo>
                    <a:pt x="739505" y="892677"/>
                  </a:lnTo>
                  <a:lnTo>
                    <a:pt x="775487" y="867775"/>
                  </a:lnTo>
                  <a:lnTo>
                    <a:pt x="809003" y="839799"/>
                  </a:lnTo>
                  <a:lnTo>
                    <a:pt x="839850" y="808952"/>
                  </a:lnTo>
                  <a:lnTo>
                    <a:pt x="867826" y="775436"/>
                  </a:lnTo>
                  <a:lnTo>
                    <a:pt x="892728" y="739455"/>
                  </a:lnTo>
                  <a:lnTo>
                    <a:pt x="914355" y="701209"/>
                  </a:lnTo>
                  <a:lnTo>
                    <a:pt x="932503" y="660902"/>
                  </a:lnTo>
                  <a:lnTo>
                    <a:pt x="946971" y="618736"/>
                  </a:lnTo>
                  <a:lnTo>
                    <a:pt x="957556" y="574913"/>
                  </a:lnTo>
                  <a:lnTo>
                    <a:pt x="964055" y="529636"/>
                  </a:lnTo>
                  <a:lnTo>
                    <a:pt x="966266" y="483108"/>
                  </a:lnTo>
                  <a:lnTo>
                    <a:pt x="964055" y="436579"/>
                  </a:lnTo>
                  <a:lnTo>
                    <a:pt x="957556" y="391302"/>
                  </a:lnTo>
                  <a:lnTo>
                    <a:pt x="946971" y="347479"/>
                  </a:lnTo>
                  <a:lnTo>
                    <a:pt x="932503" y="305313"/>
                  </a:lnTo>
                  <a:lnTo>
                    <a:pt x="914355" y="265006"/>
                  </a:lnTo>
                  <a:lnTo>
                    <a:pt x="892728" y="226760"/>
                  </a:lnTo>
                  <a:lnTo>
                    <a:pt x="867826" y="190779"/>
                  </a:lnTo>
                  <a:lnTo>
                    <a:pt x="839850" y="157263"/>
                  </a:lnTo>
                  <a:lnTo>
                    <a:pt x="809003" y="126416"/>
                  </a:lnTo>
                  <a:lnTo>
                    <a:pt x="775487" y="98440"/>
                  </a:lnTo>
                  <a:lnTo>
                    <a:pt x="739505" y="73538"/>
                  </a:lnTo>
                  <a:lnTo>
                    <a:pt x="701260" y="51911"/>
                  </a:lnTo>
                  <a:lnTo>
                    <a:pt x="660953" y="33763"/>
                  </a:lnTo>
                  <a:lnTo>
                    <a:pt x="618787" y="19295"/>
                  </a:lnTo>
                  <a:lnTo>
                    <a:pt x="574964" y="8710"/>
                  </a:lnTo>
                  <a:lnTo>
                    <a:pt x="529687" y="2211"/>
                  </a:lnTo>
                  <a:lnTo>
                    <a:pt x="483158" y="0"/>
                  </a:lnTo>
                  <a:close/>
                </a:path>
              </a:pathLst>
            </a:custGeom>
            <a:solidFill>
              <a:srgbClr val="E9E1D5"/>
            </a:solidFill>
          </p:spPr>
          <p:txBody>
            <a:bodyPr wrap="square" lIns="0" tIns="0" rIns="0" bIns="0" rtlCol="0"/>
            <a:lstStyle/>
            <a:p>
              <a:endParaRPr/>
            </a:p>
          </p:txBody>
        </p:sp>
        <p:sp>
          <p:nvSpPr>
            <p:cNvPr id="8" name="object 8"/>
            <p:cNvSpPr/>
            <p:nvPr/>
          </p:nvSpPr>
          <p:spPr>
            <a:xfrm>
              <a:off x="1131392" y="1112900"/>
              <a:ext cx="966469" cy="966469"/>
            </a:xfrm>
            <a:custGeom>
              <a:avLst/>
              <a:gdLst/>
              <a:ahLst/>
              <a:cxnLst/>
              <a:rect l="l" t="t" r="r" b="b"/>
              <a:pathLst>
                <a:path w="966469" h="966469">
                  <a:moveTo>
                    <a:pt x="0" y="483108"/>
                  </a:moveTo>
                  <a:lnTo>
                    <a:pt x="2211" y="436579"/>
                  </a:lnTo>
                  <a:lnTo>
                    <a:pt x="8712" y="391302"/>
                  </a:lnTo>
                  <a:lnTo>
                    <a:pt x="19299" y="347479"/>
                  </a:lnTo>
                  <a:lnTo>
                    <a:pt x="33770" y="305313"/>
                  </a:lnTo>
                  <a:lnTo>
                    <a:pt x="51922" y="265006"/>
                  </a:lnTo>
                  <a:lnTo>
                    <a:pt x="73552" y="226760"/>
                  </a:lnTo>
                  <a:lnTo>
                    <a:pt x="98459" y="190779"/>
                  </a:lnTo>
                  <a:lnTo>
                    <a:pt x="126439" y="157263"/>
                  </a:lnTo>
                  <a:lnTo>
                    <a:pt x="157291" y="126416"/>
                  </a:lnTo>
                  <a:lnTo>
                    <a:pt x="190811" y="98440"/>
                  </a:lnTo>
                  <a:lnTo>
                    <a:pt x="226797" y="73538"/>
                  </a:lnTo>
                  <a:lnTo>
                    <a:pt x="265046" y="51911"/>
                  </a:lnTo>
                  <a:lnTo>
                    <a:pt x="305357" y="33763"/>
                  </a:lnTo>
                  <a:lnTo>
                    <a:pt x="347526" y="19295"/>
                  </a:lnTo>
                  <a:lnTo>
                    <a:pt x="391351" y="8710"/>
                  </a:lnTo>
                  <a:lnTo>
                    <a:pt x="436629" y="2211"/>
                  </a:lnTo>
                  <a:lnTo>
                    <a:pt x="483158" y="0"/>
                  </a:lnTo>
                  <a:lnTo>
                    <a:pt x="529687" y="2211"/>
                  </a:lnTo>
                  <a:lnTo>
                    <a:pt x="574964" y="8710"/>
                  </a:lnTo>
                  <a:lnTo>
                    <a:pt x="618787" y="19295"/>
                  </a:lnTo>
                  <a:lnTo>
                    <a:pt x="660953" y="33763"/>
                  </a:lnTo>
                  <a:lnTo>
                    <a:pt x="701260" y="51911"/>
                  </a:lnTo>
                  <a:lnTo>
                    <a:pt x="739505" y="73538"/>
                  </a:lnTo>
                  <a:lnTo>
                    <a:pt x="775487" y="98440"/>
                  </a:lnTo>
                  <a:lnTo>
                    <a:pt x="809003" y="126416"/>
                  </a:lnTo>
                  <a:lnTo>
                    <a:pt x="839850" y="157263"/>
                  </a:lnTo>
                  <a:lnTo>
                    <a:pt x="867826" y="190779"/>
                  </a:lnTo>
                  <a:lnTo>
                    <a:pt x="892728" y="226760"/>
                  </a:lnTo>
                  <a:lnTo>
                    <a:pt x="914355" y="265006"/>
                  </a:lnTo>
                  <a:lnTo>
                    <a:pt x="932503" y="305313"/>
                  </a:lnTo>
                  <a:lnTo>
                    <a:pt x="946971" y="347479"/>
                  </a:lnTo>
                  <a:lnTo>
                    <a:pt x="957556" y="391302"/>
                  </a:lnTo>
                  <a:lnTo>
                    <a:pt x="964055" y="436579"/>
                  </a:lnTo>
                  <a:lnTo>
                    <a:pt x="966266" y="483108"/>
                  </a:lnTo>
                  <a:lnTo>
                    <a:pt x="964055" y="529636"/>
                  </a:lnTo>
                  <a:lnTo>
                    <a:pt x="957556" y="574913"/>
                  </a:lnTo>
                  <a:lnTo>
                    <a:pt x="946971" y="618736"/>
                  </a:lnTo>
                  <a:lnTo>
                    <a:pt x="932503" y="660902"/>
                  </a:lnTo>
                  <a:lnTo>
                    <a:pt x="914355" y="701209"/>
                  </a:lnTo>
                  <a:lnTo>
                    <a:pt x="892728" y="739455"/>
                  </a:lnTo>
                  <a:lnTo>
                    <a:pt x="867826" y="775436"/>
                  </a:lnTo>
                  <a:lnTo>
                    <a:pt x="839850" y="808952"/>
                  </a:lnTo>
                  <a:lnTo>
                    <a:pt x="809003" y="839799"/>
                  </a:lnTo>
                  <a:lnTo>
                    <a:pt x="775487" y="867775"/>
                  </a:lnTo>
                  <a:lnTo>
                    <a:pt x="739505" y="892677"/>
                  </a:lnTo>
                  <a:lnTo>
                    <a:pt x="701260" y="914304"/>
                  </a:lnTo>
                  <a:lnTo>
                    <a:pt x="660953" y="932452"/>
                  </a:lnTo>
                  <a:lnTo>
                    <a:pt x="618787" y="946920"/>
                  </a:lnTo>
                  <a:lnTo>
                    <a:pt x="574964" y="957505"/>
                  </a:lnTo>
                  <a:lnTo>
                    <a:pt x="529687" y="964004"/>
                  </a:lnTo>
                  <a:lnTo>
                    <a:pt x="483158" y="966215"/>
                  </a:lnTo>
                  <a:lnTo>
                    <a:pt x="436629" y="964004"/>
                  </a:lnTo>
                  <a:lnTo>
                    <a:pt x="391351" y="957505"/>
                  </a:lnTo>
                  <a:lnTo>
                    <a:pt x="347526" y="946920"/>
                  </a:lnTo>
                  <a:lnTo>
                    <a:pt x="305357" y="932452"/>
                  </a:lnTo>
                  <a:lnTo>
                    <a:pt x="265046" y="914304"/>
                  </a:lnTo>
                  <a:lnTo>
                    <a:pt x="226797" y="892677"/>
                  </a:lnTo>
                  <a:lnTo>
                    <a:pt x="190811" y="867775"/>
                  </a:lnTo>
                  <a:lnTo>
                    <a:pt x="157291" y="839799"/>
                  </a:lnTo>
                  <a:lnTo>
                    <a:pt x="126439" y="808952"/>
                  </a:lnTo>
                  <a:lnTo>
                    <a:pt x="98459" y="775436"/>
                  </a:lnTo>
                  <a:lnTo>
                    <a:pt x="73552" y="739455"/>
                  </a:lnTo>
                  <a:lnTo>
                    <a:pt x="51922" y="701209"/>
                  </a:lnTo>
                  <a:lnTo>
                    <a:pt x="33770" y="660902"/>
                  </a:lnTo>
                  <a:lnTo>
                    <a:pt x="19299" y="618736"/>
                  </a:lnTo>
                  <a:lnTo>
                    <a:pt x="8712" y="574913"/>
                  </a:lnTo>
                  <a:lnTo>
                    <a:pt x="2211" y="529636"/>
                  </a:lnTo>
                  <a:lnTo>
                    <a:pt x="0" y="483108"/>
                  </a:lnTo>
                  <a:close/>
                </a:path>
              </a:pathLst>
            </a:custGeom>
            <a:ln w="25399">
              <a:solidFill>
                <a:srgbClr val="2A5F9E"/>
              </a:solidFill>
            </a:ln>
          </p:spPr>
          <p:txBody>
            <a:bodyPr wrap="square" lIns="0" tIns="0" rIns="0" bIns="0" rtlCol="0"/>
            <a:lstStyle/>
            <a:p>
              <a:endParaRPr/>
            </a:p>
          </p:txBody>
        </p:sp>
        <p:sp>
          <p:nvSpPr>
            <p:cNvPr id="9" name="object 9"/>
            <p:cNvSpPr/>
            <p:nvPr/>
          </p:nvSpPr>
          <p:spPr>
            <a:xfrm>
              <a:off x="2057653" y="2369235"/>
              <a:ext cx="9010015" cy="773430"/>
            </a:xfrm>
            <a:custGeom>
              <a:avLst/>
              <a:gdLst/>
              <a:ahLst/>
              <a:cxnLst/>
              <a:rect l="l" t="t" r="r" b="b"/>
              <a:pathLst>
                <a:path w="9010015" h="773430">
                  <a:moveTo>
                    <a:pt x="9009634" y="0"/>
                  </a:moveTo>
                  <a:lnTo>
                    <a:pt x="0" y="0"/>
                  </a:lnTo>
                  <a:lnTo>
                    <a:pt x="0" y="772998"/>
                  </a:lnTo>
                  <a:lnTo>
                    <a:pt x="9009634" y="772998"/>
                  </a:lnTo>
                  <a:lnTo>
                    <a:pt x="9009634" y="0"/>
                  </a:lnTo>
                  <a:close/>
                </a:path>
              </a:pathLst>
            </a:custGeom>
            <a:solidFill>
              <a:srgbClr val="E9E1D5"/>
            </a:solidFill>
          </p:spPr>
          <p:txBody>
            <a:bodyPr wrap="square" lIns="0" tIns="0" rIns="0" bIns="0" rtlCol="0"/>
            <a:lstStyle/>
            <a:p>
              <a:endParaRPr/>
            </a:p>
          </p:txBody>
        </p:sp>
        <p:sp>
          <p:nvSpPr>
            <p:cNvPr id="10" name="object 10"/>
            <p:cNvSpPr/>
            <p:nvPr/>
          </p:nvSpPr>
          <p:spPr>
            <a:xfrm>
              <a:off x="2057653" y="2369235"/>
              <a:ext cx="9010015" cy="773430"/>
            </a:xfrm>
            <a:custGeom>
              <a:avLst/>
              <a:gdLst/>
              <a:ahLst/>
              <a:cxnLst/>
              <a:rect l="l" t="t" r="r" b="b"/>
              <a:pathLst>
                <a:path w="9010015" h="773430">
                  <a:moveTo>
                    <a:pt x="0" y="772998"/>
                  </a:moveTo>
                  <a:lnTo>
                    <a:pt x="9009634" y="772998"/>
                  </a:lnTo>
                  <a:lnTo>
                    <a:pt x="9009634" y="0"/>
                  </a:lnTo>
                  <a:lnTo>
                    <a:pt x="0" y="0"/>
                  </a:lnTo>
                  <a:lnTo>
                    <a:pt x="0" y="772998"/>
                  </a:lnTo>
                  <a:close/>
                </a:path>
              </a:pathLst>
            </a:custGeom>
            <a:ln w="25400">
              <a:solidFill>
                <a:srgbClr val="03499E"/>
              </a:solidFill>
            </a:ln>
          </p:spPr>
          <p:txBody>
            <a:bodyPr wrap="square" lIns="0" tIns="0" rIns="0" bIns="0" rtlCol="0"/>
            <a:lstStyle/>
            <a:p>
              <a:endParaRPr/>
            </a:p>
          </p:txBody>
        </p:sp>
        <p:sp>
          <p:nvSpPr>
            <p:cNvPr id="11" name="object 11"/>
            <p:cNvSpPr/>
            <p:nvPr/>
          </p:nvSpPr>
          <p:spPr>
            <a:xfrm>
              <a:off x="1574545" y="2272537"/>
              <a:ext cx="966469" cy="966469"/>
            </a:xfrm>
            <a:custGeom>
              <a:avLst/>
              <a:gdLst/>
              <a:ahLst/>
              <a:cxnLst/>
              <a:rect l="l" t="t" r="r" b="b"/>
              <a:pathLst>
                <a:path w="966469" h="966469">
                  <a:moveTo>
                    <a:pt x="483108" y="0"/>
                  </a:moveTo>
                  <a:lnTo>
                    <a:pt x="436579" y="2211"/>
                  </a:lnTo>
                  <a:lnTo>
                    <a:pt x="391302" y="8710"/>
                  </a:lnTo>
                  <a:lnTo>
                    <a:pt x="347479" y="19295"/>
                  </a:lnTo>
                  <a:lnTo>
                    <a:pt x="305313" y="33763"/>
                  </a:lnTo>
                  <a:lnTo>
                    <a:pt x="265006" y="51911"/>
                  </a:lnTo>
                  <a:lnTo>
                    <a:pt x="226760" y="73538"/>
                  </a:lnTo>
                  <a:lnTo>
                    <a:pt x="190779" y="98440"/>
                  </a:lnTo>
                  <a:lnTo>
                    <a:pt x="157263" y="126416"/>
                  </a:lnTo>
                  <a:lnTo>
                    <a:pt x="126416" y="157263"/>
                  </a:lnTo>
                  <a:lnTo>
                    <a:pt x="98440" y="190779"/>
                  </a:lnTo>
                  <a:lnTo>
                    <a:pt x="73538" y="226760"/>
                  </a:lnTo>
                  <a:lnTo>
                    <a:pt x="51911" y="265006"/>
                  </a:lnTo>
                  <a:lnTo>
                    <a:pt x="33763" y="305313"/>
                  </a:lnTo>
                  <a:lnTo>
                    <a:pt x="19295" y="347479"/>
                  </a:lnTo>
                  <a:lnTo>
                    <a:pt x="8710" y="391302"/>
                  </a:lnTo>
                  <a:lnTo>
                    <a:pt x="2211" y="436579"/>
                  </a:lnTo>
                  <a:lnTo>
                    <a:pt x="0" y="483108"/>
                  </a:lnTo>
                  <a:lnTo>
                    <a:pt x="2211" y="529636"/>
                  </a:lnTo>
                  <a:lnTo>
                    <a:pt x="8710" y="574913"/>
                  </a:lnTo>
                  <a:lnTo>
                    <a:pt x="19295" y="618736"/>
                  </a:lnTo>
                  <a:lnTo>
                    <a:pt x="33763" y="660902"/>
                  </a:lnTo>
                  <a:lnTo>
                    <a:pt x="51911" y="701209"/>
                  </a:lnTo>
                  <a:lnTo>
                    <a:pt x="73538" y="739455"/>
                  </a:lnTo>
                  <a:lnTo>
                    <a:pt x="98440" y="775436"/>
                  </a:lnTo>
                  <a:lnTo>
                    <a:pt x="126416" y="808952"/>
                  </a:lnTo>
                  <a:lnTo>
                    <a:pt x="157263" y="839799"/>
                  </a:lnTo>
                  <a:lnTo>
                    <a:pt x="190779" y="867775"/>
                  </a:lnTo>
                  <a:lnTo>
                    <a:pt x="226760" y="892677"/>
                  </a:lnTo>
                  <a:lnTo>
                    <a:pt x="265006" y="914304"/>
                  </a:lnTo>
                  <a:lnTo>
                    <a:pt x="305313" y="932452"/>
                  </a:lnTo>
                  <a:lnTo>
                    <a:pt x="347479" y="946920"/>
                  </a:lnTo>
                  <a:lnTo>
                    <a:pt x="391302" y="957505"/>
                  </a:lnTo>
                  <a:lnTo>
                    <a:pt x="436579" y="964004"/>
                  </a:lnTo>
                  <a:lnTo>
                    <a:pt x="483108" y="966215"/>
                  </a:lnTo>
                  <a:lnTo>
                    <a:pt x="529636" y="964004"/>
                  </a:lnTo>
                  <a:lnTo>
                    <a:pt x="574913" y="957505"/>
                  </a:lnTo>
                  <a:lnTo>
                    <a:pt x="618736" y="946920"/>
                  </a:lnTo>
                  <a:lnTo>
                    <a:pt x="660902" y="932452"/>
                  </a:lnTo>
                  <a:lnTo>
                    <a:pt x="701209" y="914304"/>
                  </a:lnTo>
                  <a:lnTo>
                    <a:pt x="739455" y="892677"/>
                  </a:lnTo>
                  <a:lnTo>
                    <a:pt x="775436" y="867775"/>
                  </a:lnTo>
                  <a:lnTo>
                    <a:pt x="808952" y="839799"/>
                  </a:lnTo>
                  <a:lnTo>
                    <a:pt x="839799" y="808952"/>
                  </a:lnTo>
                  <a:lnTo>
                    <a:pt x="867775" y="775436"/>
                  </a:lnTo>
                  <a:lnTo>
                    <a:pt x="892677" y="739455"/>
                  </a:lnTo>
                  <a:lnTo>
                    <a:pt x="914304" y="701209"/>
                  </a:lnTo>
                  <a:lnTo>
                    <a:pt x="932452" y="660902"/>
                  </a:lnTo>
                  <a:lnTo>
                    <a:pt x="946920" y="618736"/>
                  </a:lnTo>
                  <a:lnTo>
                    <a:pt x="957505" y="574913"/>
                  </a:lnTo>
                  <a:lnTo>
                    <a:pt x="964004" y="529636"/>
                  </a:lnTo>
                  <a:lnTo>
                    <a:pt x="966216" y="483108"/>
                  </a:lnTo>
                  <a:lnTo>
                    <a:pt x="964004" y="436579"/>
                  </a:lnTo>
                  <a:lnTo>
                    <a:pt x="957505" y="391302"/>
                  </a:lnTo>
                  <a:lnTo>
                    <a:pt x="946920" y="347479"/>
                  </a:lnTo>
                  <a:lnTo>
                    <a:pt x="932452" y="305313"/>
                  </a:lnTo>
                  <a:lnTo>
                    <a:pt x="914304" y="265006"/>
                  </a:lnTo>
                  <a:lnTo>
                    <a:pt x="892677" y="226760"/>
                  </a:lnTo>
                  <a:lnTo>
                    <a:pt x="867775" y="190779"/>
                  </a:lnTo>
                  <a:lnTo>
                    <a:pt x="839799" y="157263"/>
                  </a:lnTo>
                  <a:lnTo>
                    <a:pt x="808952" y="126416"/>
                  </a:lnTo>
                  <a:lnTo>
                    <a:pt x="775436" y="98440"/>
                  </a:lnTo>
                  <a:lnTo>
                    <a:pt x="739455" y="73538"/>
                  </a:lnTo>
                  <a:lnTo>
                    <a:pt x="701209" y="51911"/>
                  </a:lnTo>
                  <a:lnTo>
                    <a:pt x="660902" y="33763"/>
                  </a:lnTo>
                  <a:lnTo>
                    <a:pt x="618736" y="19295"/>
                  </a:lnTo>
                  <a:lnTo>
                    <a:pt x="574913" y="8710"/>
                  </a:lnTo>
                  <a:lnTo>
                    <a:pt x="529636" y="2211"/>
                  </a:lnTo>
                  <a:lnTo>
                    <a:pt x="483108" y="0"/>
                  </a:lnTo>
                  <a:close/>
                </a:path>
              </a:pathLst>
            </a:custGeom>
            <a:solidFill>
              <a:srgbClr val="E9E1D5"/>
            </a:solidFill>
          </p:spPr>
          <p:txBody>
            <a:bodyPr wrap="square" lIns="0" tIns="0" rIns="0" bIns="0" rtlCol="0"/>
            <a:lstStyle/>
            <a:p>
              <a:endParaRPr/>
            </a:p>
          </p:txBody>
        </p:sp>
        <p:sp>
          <p:nvSpPr>
            <p:cNvPr id="12" name="object 12"/>
            <p:cNvSpPr/>
            <p:nvPr/>
          </p:nvSpPr>
          <p:spPr>
            <a:xfrm>
              <a:off x="1574545" y="2272537"/>
              <a:ext cx="966469" cy="966469"/>
            </a:xfrm>
            <a:custGeom>
              <a:avLst/>
              <a:gdLst/>
              <a:ahLst/>
              <a:cxnLst/>
              <a:rect l="l" t="t" r="r" b="b"/>
              <a:pathLst>
                <a:path w="966469" h="966469">
                  <a:moveTo>
                    <a:pt x="0" y="483108"/>
                  </a:moveTo>
                  <a:lnTo>
                    <a:pt x="2211" y="436579"/>
                  </a:lnTo>
                  <a:lnTo>
                    <a:pt x="8710" y="391302"/>
                  </a:lnTo>
                  <a:lnTo>
                    <a:pt x="19295" y="347479"/>
                  </a:lnTo>
                  <a:lnTo>
                    <a:pt x="33763" y="305313"/>
                  </a:lnTo>
                  <a:lnTo>
                    <a:pt x="51911" y="265006"/>
                  </a:lnTo>
                  <a:lnTo>
                    <a:pt x="73538" y="226760"/>
                  </a:lnTo>
                  <a:lnTo>
                    <a:pt x="98440" y="190779"/>
                  </a:lnTo>
                  <a:lnTo>
                    <a:pt x="126416" y="157263"/>
                  </a:lnTo>
                  <a:lnTo>
                    <a:pt x="157263" y="126416"/>
                  </a:lnTo>
                  <a:lnTo>
                    <a:pt x="190779" y="98440"/>
                  </a:lnTo>
                  <a:lnTo>
                    <a:pt x="226760" y="73538"/>
                  </a:lnTo>
                  <a:lnTo>
                    <a:pt x="265006" y="51911"/>
                  </a:lnTo>
                  <a:lnTo>
                    <a:pt x="305313" y="33763"/>
                  </a:lnTo>
                  <a:lnTo>
                    <a:pt x="347479" y="19295"/>
                  </a:lnTo>
                  <a:lnTo>
                    <a:pt x="391302" y="8710"/>
                  </a:lnTo>
                  <a:lnTo>
                    <a:pt x="436579" y="2211"/>
                  </a:lnTo>
                  <a:lnTo>
                    <a:pt x="483108" y="0"/>
                  </a:lnTo>
                  <a:lnTo>
                    <a:pt x="529636" y="2211"/>
                  </a:lnTo>
                  <a:lnTo>
                    <a:pt x="574913" y="8710"/>
                  </a:lnTo>
                  <a:lnTo>
                    <a:pt x="618736" y="19295"/>
                  </a:lnTo>
                  <a:lnTo>
                    <a:pt x="660902" y="33763"/>
                  </a:lnTo>
                  <a:lnTo>
                    <a:pt x="701209" y="51911"/>
                  </a:lnTo>
                  <a:lnTo>
                    <a:pt x="739455" y="73538"/>
                  </a:lnTo>
                  <a:lnTo>
                    <a:pt x="775436" y="98440"/>
                  </a:lnTo>
                  <a:lnTo>
                    <a:pt x="808952" y="126416"/>
                  </a:lnTo>
                  <a:lnTo>
                    <a:pt x="839799" y="157263"/>
                  </a:lnTo>
                  <a:lnTo>
                    <a:pt x="867775" y="190779"/>
                  </a:lnTo>
                  <a:lnTo>
                    <a:pt x="892677" y="226760"/>
                  </a:lnTo>
                  <a:lnTo>
                    <a:pt x="914304" y="265006"/>
                  </a:lnTo>
                  <a:lnTo>
                    <a:pt x="932452" y="305313"/>
                  </a:lnTo>
                  <a:lnTo>
                    <a:pt x="946920" y="347479"/>
                  </a:lnTo>
                  <a:lnTo>
                    <a:pt x="957505" y="391302"/>
                  </a:lnTo>
                  <a:lnTo>
                    <a:pt x="964004" y="436579"/>
                  </a:lnTo>
                  <a:lnTo>
                    <a:pt x="966216" y="483108"/>
                  </a:lnTo>
                  <a:lnTo>
                    <a:pt x="964004" y="529636"/>
                  </a:lnTo>
                  <a:lnTo>
                    <a:pt x="957505" y="574913"/>
                  </a:lnTo>
                  <a:lnTo>
                    <a:pt x="946920" y="618736"/>
                  </a:lnTo>
                  <a:lnTo>
                    <a:pt x="932452" y="660902"/>
                  </a:lnTo>
                  <a:lnTo>
                    <a:pt x="914304" y="701209"/>
                  </a:lnTo>
                  <a:lnTo>
                    <a:pt x="892677" y="739455"/>
                  </a:lnTo>
                  <a:lnTo>
                    <a:pt x="867775" y="775436"/>
                  </a:lnTo>
                  <a:lnTo>
                    <a:pt x="839799" y="808952"/>
                  </a:lnTo>
                  <a:lnTo>
                    <a:pt x="808952" y="839799"/>
                  </a:lnTo>
                  <a:lnTo>
                    <a:pt x="775436" y="867775"/>
                  </a:lnTo>
                  <a:lnTo>
                    <a:pt x="739455" y="892677"/>
                  </a:lnTo>
                  <a:lnTo>
                    <a:pt x="701209" y="914304"/>
                  </a:lnTo>
                  <a:lnTo>
                    <a:pt x="660902" y="932452"/>
                  </a:lnTo>
                  <a:lnTo>
                    <a:pt x="618736" y="946920"/>
                  </a:lnTo>
                  <a:lnTo>
                    <a:pt x="574913" y="957505"/>
                  </a:lnTo>
                  <a:lnTo>
                    <a:pt x="529636" y="964004"/>
                  </a:lnTo>
                  <a:lnTo>
                    <a:pt x="483108" y="966215"/>
                  </a:lnTo>
                  <a:lnTo>
                    <a:pt x="436579" y="964004"/>
                  </a:lnTo>
                  <a:lnTo>
                    <a:pt x="391302" y="957505"/>
                  </a:lnTo>
                  <a:lnTo>
                    <a:pt x="347479" y="946920"/>
                  </a:lnTo>
                  <a:lnTo>
                    <a:pt x="305313" y="932452"/>
                  </a:lnTo>
                  <a:lnTo>
                    <a:pt x="265006" y="914304"/>
                  </a:lnTo>
                  <a:lnTo>
                    <a:pt x="226760" y="892677"/>
                  </a:lnTo>
                  <a:lnTo>
                    <a:pt x="190779" y="867775"/>
                  </a:lnTo>
                  <a:lnTo>
                    <a:pt x="157263" y="839799"/>
                  </a:lnTo>
                  <a:lnTo>
                    <a:pt x="126416" y="808952"/>
                  </a:lnTo>
                  <a:lnTo>
                    <a:pt x="98440" y="775436"/>
                  </a:lnTo>
                  <a:lnTo>
                    <a:pt x="73538" y="739455"/>
                  </a:lnTo>
                  <a:lnTo>
                    <a:pt x="51911" y="701209"/>
                  </a:lnTo>
                  <a:lnTo>
                    <a:pt x="33763" y="660902"/>
                  </a:lnTo>
                  <a:lnTo>
                    <a:pt x="19295" y="618736"/>
                  </a:lnTo>
                  <a:lnTo>
                    <a:pt x="8710" y="574913"/>
                  </a:lnTo>
                  <a:lnTo>
                    <a:pt x="2211" y="529636"/>
                  </a:lnTo>
                  <a:lnTo>
                    <a:pt x="0" y="483108"/>
                  </a:lnTo>
                  <a:close/>
                </a:path>
              </a:pathLst>
            </a:custGeom>
            <a:ln w="25400">
              <a:solidFill>
                <a:srgbClr val="2A5F9E"/>
              </a:solidFill>
            </a:ln>
          </p:spPr>
          <p:txBody>
            <a:bodyPr wrap="square" lIns="0" tIns="0" rIns="0" bIns="0" rtlCol="0"/>
            <a:lstStyle/>
            <a:p>
              <a:endParaRPr/>
            </a:p>
          </p:txBody>
        </p:sp>
        <p:sp>
          <p:nvSpPr>
            <p:cNvPr id="13" name="object 13"/>
            <p:cNvSpPr/>
            <p:nvPr/>
          </p:nvSpPr>
          <p:spPr>
            <a:xfrm>
              <a:off x="2057653" y="3627386"/>
              <a:ext cx="9010015" cy="575945"/>
            </a:xfrm>
            <a:custGeom>
              <a:avLst/>
              <a:gdLst/>
              <a:ahLst/>
              <a:cxnLst/>
              <a:rect l="l" t="t" r="r" b="b"/>
              <a:pathLst>
                <a:path w="9010015" h="575945">
                  <a:moveTo>
                    <a:pt x="9009634" y="0"/>
                  </a:moveTo>
                  <a:lnTo>
                    <a:pt x="0" y="0"/>
                  </a:lnTo>
                  <a:lnTo>
                    <a:pt x="0" y="575932"/>
                  </a:lnTo>
                  <a:lnTo>
                    <a:pt x="9009634" y="575932"/>
                  </a:lnTo>
                  <a:lnTo>
                    <a:pt x="9009634" y="0"/>
                  </a:lnTo>
                  <a:close/>
                </a:path>
              </a:pathLst>
            </a:custGeom>
            <a:solidFill>
              <a:srgbClr val="E9E1D5"/>
            </a:solidFill>
          </p:spPr>
          <p:txBody>
            <a:bodyPr wrap="square" lIns="0" tIns="0" rIns="0" bIns="0" rtlCol="0"/>
            <a:lstStyle/>
            <a:p>
              <a:endParaRPr/>
            </a:p>
          </p:txBody>
        </p:sp>
        <p:sp>
          <p:nvSpPr>
            <p:cNvPr id="14" name="object 14"/>
            <p:cNvSpPr/>
            <p:nvPr/>
          </p:nvSpPr>
          <p:spPr>
            <a:xfrm>
              <a:off x="2057653" y="3627386"/>
              <a:ext cx="9010015" cy="575945"/>
            </a:xfrm>
            <a:custGeom>
              <a:avLst/>
              <a:gdLst/>
              <a:ahLst/>
              <a:cxnLst/>
              <a:rect l="l" t="t" r="r" b="b"/>
              <a:pathLst>
                <a:path w="9010015" h="575945">
                  <a:moveTo>
                    <a:pt x="0" y="575932"/>
                  </a:moveTo>
                  <a:lnTo>
                    <a:pt x="9009634" y="575932"/>
                  </a:lnTo>
                  <a:lnTo>
                    <a:pt x="9009634" y="0"/>
                  </a:lnTo>
                  <a:lnTo>
                    <a:pt x="0" y="0"/>
                  </a:lnTo>
                  <a:lnTo>
                    <a:pt x="0" y="575932"/>
                  </a:lnTo>
                  <a:close/>
                </a:path>
              </a:pathLst>
            </a:custGeom>
            <a:ln w="25400">
              <a:solidFill>
                <a:srgbClr val="03499E"/>
              </a:solidFill>
            </a:ln>
          </p:spPr>
          <p:txBody>
            <a:bodyPr wrap="square" lIns="0" tIns="0" rIns="0" bIns="0" rtlCol="0"/>
            <a:lstStyle/>
            <a:p>
              <a:endParaRPr/>
            </a:p>
          </p:txBody>
        </p:sp>
        <p:sp>
          <p:nvSpPr>
            <p:cNvPr id="15" name="object 15"/>
            <p:cNvSpPr/>
            <p:nvPr/>
          </p:nvSpPr>
          <p:spPr>
            <a:xfrm>
              <a:off x="1574545" y="3432301"/>
              <a:ext cx="966469" cy="966469"/>
            </a:xfrm>
            <a:custGeom>
              <a:avLst/>
              <a:gdLst/>
              <a:ahLst/>
              <a:cxnLst/>
              <a:rect l="l" t="t" r="r" b="b"/>
              <a:pathLst>
                <a:path w="966469" h="966470">
                  <a:moveTo>
                    <a:pt x="483108" y="0"/>
                  </a:moveTo>
                  <a:lnTo>
                    <a:pt x="436579" y="2211"/>
                  </a:lnTo>
                  <a:lnTo>
                    <a:pt x="391302" y="8710"/>
                  </a:lnTo>
                  <a:lnTo>
                    <a:pt x="347479" y="19295"/>
                  </a:lnTo>
                  <a:lnTo>
                    <a:pt x="305313" y="33763"/>
                  </a:lnTo>
                  <a:lnTo>
                    <a:pt x="265006" y="51911"/>
                  </a:lnTo>
                  <a:lnTo>
                    <a:pt x="226760" y="73538"/>
                  </a:lnTo>
                  <a:lnTo>
                    <a:pt x="190779" y="98440"/>
                  </a:lnTo>
                  <a:lnTo>
                    <a:pt x="157263" y="126416"/>
                  </a:lnTo>
                  <a:lnTo>
                    <a:pt x="126416" y="157263"/>
                  </a:lnTo>
                  <a:lnTo>
                    <a:pt x="98440" y="190779"/>
                  </a:lnTo>
                  <a:lnTo>
                    <a:pt x="73538" y="226760"/>
                  </a:lnTo>
                  <a:lnTo>
                    <a:pt x="51911" y="265006"/>
                  </a:lnTo>
                  <a:lnTo>
                    <a:pt x="33763" y="305313"/>
                  </a:lnTo>
                  <a:lnTo>
                    <a:pt x="19295" y="347479"/>
                  </a:lnTo>
                  <a:lnTo>
                    <a:pt x="8710" y="391302"/>
                  </a:lnTo>
                  <a:lnTo>
                    <a:pt x="2211" y="436579"/>
                  </a:lnTo>
                  <a:lnTo>
                    <a:pt x="0" y="483108"/>
                  </a:lnTo>
                  <a:lnTo>
                    <a:pt x="2211" y="529636"/>
                  </a:lnTo>
                  <a:lnTo>
                    <a:pt x="8710" y="574913"/>
                  </a:lnTo>
                  <a:lnTo>
                    <a:pt x="19295" y="618736"/>
                  </a:lnTo>
                  <a:lnTo>
                    <a:pt x="33763" y="660902"/>
                  </a:lnTo>
                  <a:lnTo>
                    <a:pt x="51911" y="701209"/>
                  </a:lnTo>
                  <a:lnTo>
                    <a:pt x="73538" y="739455"/>
                  </a:lnTo>
                  <a:lnTo>
                    <a:pt x="98440" y="775436"/>
                  </a:lnTo>
                  <a:lnTo>
                    <a:pt x="126416" y="808952"/>
                  </a:lnTo>
                  <a:lnTo>
                    <a:pt x="157263" y="839799"/>
                  </a:lnTo>
                  <a:lnTo>
                    <a:pt x="190779" y="867775"/>
                  </a:lnTo>
                  <a:lnTo>
                    <a:pt x="226760" y="892677"/>
                  </a:lnTo>
                  <a:lnTo>
                    <a:pt x="265006" y="914304"/>
                  </a:lnTo>
                  <a:lnTo>
                    <a:pt x="305313" y="932452"/>
                  </a:lnTo>
                  <a:lnTo>
                    <a:pt x="347479" y="946920"/>
                  </a:lnTo>
                  <a:lnTo>
                    <a:pt x="391302" y="957505"/>
                  </a:lnTo>
                  <a:lnTo>
                    <a:pt x="436579" y="964004"/>
                  </a:lnTo>
                  <a:lnTo>
                    <a:pt x="483108" y="966216"/>
                  </a:lnTo>
                  <a:lnTo>
                    <a:pt x="529636" y="964004"/>
                  </a:lnTo>
                  <a:lnTo>
                    <a:pt x="574913" y="957505"/>
                  </a:lnTo>
                  <a:lnTo>
                    <a:pt x="618736" y="946920"/>
                  </a:lnTo>
                  <a:lnTo>
                    <a:pt x="660902" y="932452"/>
                  </a:lnTo>
                  <a:lnTo>
                    <a:pt x="701209" y="914304"/>
                  </a:lnTo>
                  <a:lnTo>
                    <a:pt x="739455" y="892677"/>
                  </a:lnTo>
                  <a:lnTo>
                    <a:pt x="775436" y="867775"/>
                  </a:lnTo>
                  <a:lnTo>
                    <a:pt x="808952" y="839799"/>
                  </a:lnTo>
                  <a:lnTo>
                    <a:pt x="839799" y="808952"/>
                  </a:lnTo>
                  <a:lnTo>
                    <a:pt x="867775" y="775436"/>
                  </a:lnTo>
                  <a:lnTo>
                    <a:pt x="892677" y="739455"/>
                  </a:lnTo>
                  <a:lnTo>
                    <a:pt x="914304" y="701209"/>
                  </a:lnTo>
                  <a:lnTo>
                    <a:pt x="932452" y="660902"/>
                  </a:lnTo>
                  <a:lnTo>
                    <a:pt x="946920" y="618736"/>
                  </a:lnTo>
                  <a:lnTo>
                    <a:pt x="957505" y="574913"/>
                  </a:lnTo>
                  <a:lnTo>
                    <a:pt x="964004" y="529636"/>
                  </a:lnTo>
                  <a:lnTo>
                    <a:pt x="966216" y="483108"/>
                  </a:lnTo>
                  <a:lnTo>
                    <a:pt x="964004" y="436579"/>
                  </a:lnTo>
                  <a:lnTo>
                    <a:pt x="957505" y="391302"/>
                  </a:lnTo>
                  <a:lnTo>
                    <a:pt x="946920" y="347479"/>
                  </a:lnTo>
                  <a:lnTo>
                    <a:pt x="932452" y="305313"/>
                  </a:lnTo>
                  <a:lnTo>
                    <a:pt x="914304" y="265006"/>
                  </a:lnTo>
                  <a:lnTo>
                    <a:pt x="892677" y="226760"/>
                  </a:lnTo>
                  <a:lnTo>
                    <a:pt x="867775" y="190779"/>
                  </a:lnTo>
                  <a:lnTo>
                    <a:pt x="839799" y="157263"/>
                  </a:lnTo>
                  <a:lnTo>
                    <a:pt x="808952" y="126416"/>
                  </a:lnTo>
                  <a:lnTo>
                    <a:pt x="775436" y="98440"/>
                  </a:lnTo>
                  <a:lnTo>
                    <a:pt x="739455" y="73538"/>
                  </a:lnTo>
                  <a:lnTo>
                    <a:pt x="701209" y="51911"/>
                  </a:lnTo>
                  <a:lnTo>
                    <a:pt x="660902" y="33763"/>
                  </a:lnTo>
                  <a:lnTo>
                    <a:pt x="618736" y="19295"/>
                  </a:lnTo>
                  <a:lnTo>
                    <a:pt x="574913" y="8710"/>
                  </a:lnTo>
                  <a:lnTo>
                    <a:pt x="529636" y="2211"/>
                  </a:lnTo>
                  <a:lnTo>
                    <a:pt x="483108" y="0"/>
                  </a:lnTo>
                  <a:close/>
                </a:path>
              </a:pathLst>
            </a:custGeom>
            <a:solidFill>
              <a:srgbClr val="E9E1D5"/>
            </a:solidFill>
          </p:spPr>
          <p:txBody>
            <a:bodyPr wrap="square" lIns="0" tIns="0" rIns="0" bIns="0" rtlCol="0"/>
            <a:lstStyle/>
            <a:p>
              <a:endParaRPr/>
            </a:p>
          </p:txBody>
        </p:sp>
        <p:sp>
          <p:nvSpPr>
            <p:cNvPr id="16" name="object 16"/>
            <p:cNvSpPr/>
            <p:nvPr/>
          </p:nvSpPr>
          <p:spPr>
            <a:xfrm>
              <a:off x="1574545" y="3432301"/>
              <a:ext cx="966469" cy="966469"/>
            </a:xfrm>
            <a:custGeom>
              <a:avLst/>
              <a:gdLst/>
              <a:ahLst/>
              <a:cxnLst/>
              <a:rect l="l" t="t" r="r" b="b"/>
              <a:pathLst>
                <a:path w="966469" h="966470">
                  <a:moveTo>
                    <a:pt x="0" y="483108"/>
                  </a:moveTo>
                  <a:lnTo>
                    <a:pt x="2211" y="436579"/>
                  </a:lnTo>
                  <a:lnTo>
                    <a:pt x="8710" y="391302"/>
                  </a:lnTo>
                  <a:lnTo>
                    <a:pt x="19295" y="347479"/>
                  </a:lnTo>
                  <a:lnTo>
                    <a:pt x="33763" y="305313"/>
                  </a:lnTo>
                  <a:lnTo>
                    <a:pt x="51911" y="265006"/>
                  </a:lnTo>
                  <a:lnTo>
                    <a:pt x="73538" y="226760"/>
                  </a:lnTo>
                  <a:lnTo>
                    <a:pt x="98440" y="190779"/>
                  </a:lnTo>
                  <a:lnTo>
                    <a:pt x="126416" y="157263"/>
                  </a:lnTo>
                  <a:lnTo>
                    <a:pt x="157263" y="126416"/>
                  </a:lnTo>
                  <a:lnTo>
                    <a:pt x="190779" y="98440"/>
                  </a:lnTo>
                  <a:lnTo>
                    <a:pt x="226760" y="73538"/>
                  </a:lnTo>
                  <a:lnTo>
                    <a:pt x="265006" y="51911"/>
                  </a:lnTo>
                  <a:lnTo>
                    <a:pt x="305313" y="33763"/>
                  </a:lnTo>
                  <a:lnTo>
                    <a:pt x="347479" y="19295"/>
                  </a:lnTo>
                  <a:lnTo>
                    <a:pt x="391302" y="8710"/>
                  </a:lnTo>
                  <a:lnTo>
                    <a:pt x="436579" y="2211"/>
                  </a:lnTo>
                  <a:lnTo>
                    <a:pt x="483108" y="0"/>
                  </a:lnTo>
                  <a:lnTo>
                    <a:pt x="529636" y="2211"/>
                  </a:lnTo>
                  <a:lnTo>
                    <a:pt x="574913" y="8710"/>
                  </a:lnTo>
                  <a:lnTo>
                    <a:pt x="618736" y="19295"/>
                  </a:lnTo>
                  <a:lnTo>
                    <a:pt x="660902" y="33763"/>
                  </a:lnTo>
                  <a:lnTo>
                    <a:pt x="701209" y="51911"/>
                  </a:lnTo>
                  <a:lnTo>
                    <a:pt x="739455" y="73538"/>
                  </a:lnTo>
                  <a:lnTo>
                    <a:pt x="775436" y="98440"/>
                  </a:lnTo>
                  <a:lnTo>
                    <a:pt x="808952" y="126416"/>
                  </a:lnTo>
                  <a:lnTo>
                    <a:pt x="839799" y="157263"/>
                  </a:lnTo>
                  <a:lnTo>
                    <a:pt x="867775" y="190779"/>
                  </a:lnTo>
                  <a:lnTo>
                    <a:pt x="892677" y="226760"/>
                  </a:lnTo>
                  <a:lnTo>
                    <a:pt x="914304" y="265006"/>
                  </a:lnTo>
                  <a:lnTo>
                    <a:pt x="932452" y="305313"/>
                  </a:lnTo>
                  <a:lnTo>
                    <a:pt x="946920" y="347479"/>
                  </a:lnTo>
                  <a:lnTo>
                    <a:pt x="957505" y="391302"/>
                  </a:lnTo>
                  <a:lnTo>
                    <a:pt x="964004" y="436579"/>
                  </a:lnTo>
                  <a:lnTo>
                    <a:pt x="966216" y="483108"/>
                  </a:lnTo>
                  <a:lnTo>
                    <a:pt x="964004" y="529636"/>
                  </a:lnTo>
                  <a:lnTo>
                    <a:pt x="957505" y="574913"/>
                  </a:lnTo>
                  <a:lnTo>
                    <a:pt x="946920" y="618736"/>
                  </a:lnTo>
                  <a:lnTo>
                    <a:pt x="932452" y="660902"/>
                  </a:lnTo>
                  <a:lnTo>
                    <a:pt x="914304" y="701209"/>
                  </a:lnTo>
                  <a:lnTo>
                    <a:pt x="892677" y="739455"/>
                  </a:lnTo>
                  <a:lnTo>
                    <a:pt x="867775" y="775436"/>
                  </a:lnTo>
                  <a:lnTo>
                    <a:pt x="839799" y="808952"/>
                  </a:lnTo>
                  <a:lnTo>
                    <a:pt x="808952" y="839799"/>
                  </a:lnTo>
                  <a:lnTo>
                    <a:pt x="775436" y="867775"/>
                  </a:lnTo>
                  <a:lnTo>
                    <a:pt x="739455" y="892677"/>
                  </a:lnTo>
                  <a:lnTo>
                    <a:pt x="701209" y="914304"/>
                  </a:lnTo>
                  <a:lnTo>
                    <a:pt x="660902" y="932452"/>
                  </a:lnTo>
                  <a:lnTo>
                    <a:pt x="618736" y="946920"/>
                  </a:lnTo>
                  <a:lnTo>
                    <a:pt x="574913" y="957505"/>
                  </a:lnTo>
                  <a:lnTo>
                    <a:pt x="529636" y="964004"/>
                  </a:lnTo>
                  <a:lnTo>
                    <a:pt x="483108" y="966216"/>
                  </a:lnTo>
                  <a:lnTo>
                    <a:pt x="436579" y="964004"/>
                  </a:lnTo>
                  <a:lnTo>
                    <a:pt x="391302" y="957505"/>
                  </a:lnTo>
                  <a:lnTo>
                    <a:pt x="347479" y="946920"/>
                  </a:lnTo>
                  <a:lnTo>
                    <a:pt x="305313" y="932452"/>
                  </a:lnTo>
                  <a:lnTo>
                    <a:pt x="265006" y="914304"/>
                  </a:lnTo>
                  <a:lnTo>
                    <a:pt x="226760" y="892677"/>
                  </a:lnTo>
                  <a:lnTo>
                    <a:pt x="190779" y="867775"/>
                  </a:lnTo>
                  <a:lnTo>
                    <a:pt x="157263" y="839799"/>
                  </a:lnTo>
                  <a:lnTo>
                    <a:pt x="126416" y="808952"/>
                  </a:lnTo>
                  <a:lnTo>
                    <a:pt x="98440" y="775436"/>
                  </a:lnTo>
                  <a:lnTo>
                    <a:pt x="73538" y="739455"/>
                  </a:lnTo>
                  <a:lnTo>
                    <a:pt x="51911" y="701209"/>
                  </a:lnTo>
                  <a:lnTo>
                    <a:pt x="33763" y="660902"/>
                  </a:lnTo>
                  <a:lnTo>
                    <a:pt x="19295" y="618736"/>
                  </a:lnTo>
                  <a:lnTo>
                    <a:pt x="8710" y="574913"/>
                  </a:lnTo>
                  <a:lnTo>
                    <a:pt x="2211" y="529636"/>
                  </a:lnTo>
                  <a:lnTo>
                    <a:pt x="0" y="483108"/>
                  </a:lnTo>
                  <a:close/>
                </a:path>
              </a:pathLst>
            </a:custGeom>
            <a:ln w="25400">
              <a:solidFill>
                <a:srgbClr val="2A5F9E"/>
              </a:solidFill>
            </a:ln>
          </p:spPr>
          <p:txBody>
            <a:bodyPr wrap="square" lIns="0" tIns="0" rIns="0" bIns="0" rtlCol="0"/>
            <a:lstStyle/>
            <a:p>
              <a:endParaRPr/>
            </a:p>
          </p:txBody>
        </p:sp>
        <p:sp>
          <p:nvSpPr>
            <p:cNvPr id="17" name="object 17"/>
            <p:cNvSpPr/>
            <p:nvPr/>
          </p:nvSpPr>
          <p:spPr>
            <a:xfrm>
              <a:off x="1614551" y="4558677"/>
              <a:ext cx="9453245" cy="1033144"/>
            </a:xfrm>
            <a:custGeom>
              <a:avLst/>
              <a:gdLst/>
              <a:ahLst/>
              <a:cxnLst/>
              <a:rect l="l" t="t" r="r" b="b"/>
              <a:pathLst>
                <a:path w="9453245" h="1033145">
                  <a:moveTo>
                    <a:pt x="9452864" y="0"/>
                  </a:moveTo>
                  <a:lnTo>
                    <a:pt x="0" y="0"/>
                  </a:lnTo>
                  <a:lnTo>
                    <a:pt x="0" y="1032802"/>
                  </a:lnTo>
                  <a:lnTo>
                    <a:pt x="9452864" y="1032802"/>
                  </a:lnTo>
                  <a:lnTo>
                    <a:pt x="9452864" y="0"/>
                  </a:lnTo>
                  <a:close/>
                </a:path>
              </a:pathLst>
            </a:custGeom>
            <a:solidFill>
              <a:srgbClr val="E9E1D5"/>
            </a:solidFill>
          </p:spPr>
          <p:txBody>
            <a:bodyPr wrap="square" lIns="0" tIns="0" rIns="0" bIns="0" rtlCol="0"/>
            <a:lstStyle/>
            <a:p>
              <a:endParaRPr/>
            </a:p>
          </p:txBody>
        </p:sp>
        <p:sp>
          <p:nvSpPr>
            <p:cNvPr id="18" name="object 18"/>
            <p:cNvSpPr/>
            <p:nvPr/>
          </p:nvSpPr>
          <p:spPr>
            <a:xfrm>
              <a:off x="1614551" y="4558677"/>
              <a:ext cx="9453245" cy="1033144"/>
            </a:xfrm>
            <a:custGeom>
              <a:avLst/>
              <a:gdLst/>
              <a:ahLst/>
              <a:cxnLst/>
              <a:rect l="l" t="t" r="r" b="b"/>
              <a:pathLst>
                <a:path w="9453245" h="1033145">
                  <a:moveTo>
                    <a:pt x="0" y="1032802"/>
                  </a:moveTo>
                  <a:lnTo>
                    <a:pt x="9452864" y="1032802"/>
                  </a:lnTo>
                  <a:lnTo>
                    <a:pt x="9452864" y="0"/>
                  </a:lnTo>
                  <a:lnTo>
                    <a:pt x="0" y="0"/>
                  </a:lnTo>
                  <a:lnTo>
                    <a:pt x="0" y="1032802"/>
                  </a:lnTo>
                  <a:close/>
                </a:path>
              </a:pathLst>
            </a:custGeom>
            <a:ln w="25400">
              <a:solidFill>
                <a:srgbClr val="03499E"/>
              </a:solidFill>
            </a:ln>
          </p:spPr>
          <p:txBody>
            <a:bodyPr wrap="square" lIns="0" tIns="0" rIns="0" bIns="0" rtlCol="0"/>
            <a:lstStyle/>
            <a:p>
              <a:endParaRPr/>
            </a:p>
          </p:txBody>
        </p:sp>
      </p:grpSp>
      <p:sp>
        <p:nvSpPr>
          <p:cNvPr id="19" name="object 19"/>
          <p:cNvSpPr txBox="1"/>
          <p:nvPr/>
        </p:nvSpPr>
        <p:spPr>
          <a:xfrm>
            <a:off x="2215642" y="1010233"/>
            <a:ext cx="8784590" cy="4468495"/>
          </a:xfrm>
          <a:prstGeom prst="rect">
            <a:avLst/>
          </a:prstGeom>
        </p:spPr>
        <p:txBody>
          <a:bodyPr vert="horz" wrap="square" lIns="0" tIns="54610" rIns="0" bIns="0" rtlCol="0">
            <a:spAutoFit/>
          </a:bodyPr>
          <a:lstStyle/>
          <a:p>
            <a:pPr marL="12700" marR="45720">
              <a:lnSpc>
                <a:spcPct val="86400"/>
              </a:lnSpc>
              <a:spcBef>
                <a:spcPts val="430"/>
              </a:spcBef>
            </a:pPr>
            <a:r>
              <a:rPr sz="2000" dirty="0">
                <a:solidFill>
                  <a:srgbClr val="03499E"/>
                </a:solidFill>
                <a:latin typeface="Times New Roman"/>
                <a:cs typeface="Times New Roman"/>
              </a:rPr>
              <a:t>a,</a:t>
            </a:r>
            <a:r>
              <a:rPr sz="2000" spc="-10" dirty="0">
                <a:solidFill>
                  <a:srgbClr val="03499E"/>
                </a:solidFill>
                <a:latin typeface="Times New Roman"/>
                <a:cs typeface="Times New Roman"/>
              </a:rPr>
              <a:t> </a:t>
            </a:r>
            <a:r>
              <a:rPr sz="2000" dirty="0">
                <a:solidFill>
                  <a:srgbClr val="03499E"/>
                </a:solidFill>
                <a:latin typeface="Times New Roman"/>
                <a:cs typeface="Times New Roman"/>
              </a:rPr>
              <a:t>b)</a:t>
            </a:r>
            <a:r>
              <a:rPr sz="2000" spc="-5" dirty="0">
                <a:solidFill>
                  <a:srgbClr val="03499E"/>
                </a:solidFill>
                <a:latin typeface="Times New Roman"/>
                <a:cs typeface="Times New Roman"/>
              </a:rPr>
              <a:t> </a:t>
            </a:r>
            <a:r>
              <a:rPr sz="2000" dirty="0">
                <a:solidFill>
                  <a:srgbClr val="03499E"/>
                </a:solidFill>
                <a:latin typeface="Times New Roman"/>
                <a:cs typeface="Times New Roman"/>
              </a:rPr>
              <a:t>Gói</a:t>
            </a:r>
            <a:r>
              <a:rPr sz="2000" spc="-30" dirty="0">
                <a:solidFill>
                  <a:srgbClr val="03499E"/>
                </a:solidFill>
                <a:latin typeface="Times New Roman"/>
                <a:cs typeface="Times New Roman"/>
              </a:rPr>
              <a:t> </a:t>
            </a:r>
            <a:r>
              <a:rPr sz="2000" dirty="0">
                <a:solidFill>
                  <a:srgbClr val="03499E"/>
                </a:solidFill>
                <a:latin typeface="Times New Roman"/>
                <a:cs typeface="Times New Roman"/>
              </a:rPr>
              <a:t>thầu</a:t>
            </a:r>
            <a:r>
              <a:rPr sz="2000" spc="-10" dirty="0">
                <a:solidFill>
                  <a:srgbClr val="03499E"/>
                </a:solidFill>
                <a:latin typeface="Times New Roman"/>
                <a:cs typeface="Times New Roman"/>
              </a:rPr>
              <a:t> </a:t>
            </a:r>
            <a:r>
              <a:rPr sz="2000" dirty="0">
                <a:solidFill>
                  <a:srgbClr val="03499E"/>
                </a:solidFill>
                <a:latin typeface="Times New Roman"/>
                <a:cs typeface="Times New Roman"/>
              </a:rPr>
              <a:t>cấp</a:t>
            </a:r>
            <a:r>
              <a:rPr sz="2000" spc="-5" dirty="0">
                <a:solidFill>
                  <a:srgbClr val="03499E"/>
                </a:solidFill>
                <a:latin typeface="Times New Roman"/>
                <a:cs typeface="Times New Roman"/>
              </a:rPr>
              <a:t> </a:t>
            </a:r>
            <a:r>
              <a:rPr sz="2000" dirty="0">
                <a:solidFill>
                  <a:srgbClr val="03499E"/>
                </a:solidFill>
                <a:latin typeface="Times New Roman"/>
                <a:cs typeface="Times New Roman"/>
              </a:rPr>
              <a:t>bách</a:t>
            </a:r>
            <a:r>
              <a:rPr sz="2000" spc="-20" dirty="0">
                <a:solidFill>
                  <a:srgbClr val="03499E"/>
                </a:solidFill>
                <a:latin typeface="Times New Roman"/>
                <a:cs typeface="Times New Roman"/>
              </a:rPr>
              <a:t> </a:t>
            </a:r>
            <a:r>
              <a:rPr sz="2000" dirty="0">
                <a:solidFill>
                  <a:srgbClr val="03499E"/>
                </a:solidFill>
                <a:latin typeface="Times New Roman"/>
                <a:cs typeface="Times New Roman"/>
              </a:rPr>
              <a:t>bảo</a:t>
            </a:r>
            <a:r>
              <a:rPr sz="2000" spc="-5" dirty="0">
                <a:solidFill>
                  <a:srgbClr val="03499E"/>
                </a:solidFill>
                <a:latin typeface="Times New Roman"/>
                <a:cs typeface="Times New Roman"/>
              </a:rPr>
              <a:t> </a:t>
            </a:r>
            <a:r>
              <a:rPr sz="2000" dirty="0">
                <a:solidFill>
                  <a:srgbClr val="03499E"/>
                </a:solidFill>
                <a:latin typeface="Times New Roman"/>
                <a:cs typeface="Times New Roman"/>
              </a:rPr>
              <a:t>vệ</a:t>
            </a:r>
            <a:r>
              <a:rPr sz="2000" spc="-20" dirty="0">
                <a:solidFill>
                  <a:srgbClr val="03499E"/>
                </a:solidFill>
                <a:latin typeface="Times New Roman"/>
                <a:cs typeface="Times New Roman"/>
              </a:rPr>
              <a:t> </a:t>
            </a:r>
            <a:r>
              <a:rPr sz="2000" dirty="0">
                <a:solidFill>
                  <a:srgbClr val="03499E"/>
                </a:solidFill>
                <a:latin typeface="Times New Roman"/>
                <a:cs typeface="Times New Roman"/>
              </a:rPr>
              <a:t>chủ quyền,</a:t>
            </a:r>
            <a:r>
              <a:rPr sz="2000" spc="-10" dirty="0">
                <a:solidFill>
                  <a:srgbClr val="03499E"/>
                </a:solidFill>
                <a:latin typeface="Times New Roman"/>
                <a:cs typeface="Times New Roman"/>
              </a:rPr>
              <a:t> </a:t>
            </a:r>
            <a:r>
              <a:rPr sz="2000" dirty="0">
                <a:solidFill>
                  <a:srgbClr val="03499E"/>
                </a:solidFill>
                <a:latin typeface="Times New Roman"/>
                <a:cs typeface="Times New Roman"/>
              </a:rPr>
              <a:t>an</a:t>
            </a:r>
            <a:r>
              <a:rPr sz="2000" spc="-5" dirty="0">
                <a:solidFill>
                  <a:srgbClr val="03499E"/>
                </a:solidFill>
                <a:latin typeface="Times New Roman"/>
                <a:cs typeface="Times New Roman"/>
              </a:rPr>
              <a:t> </a:t>
            </a:r>
            <a:r>
              <a:rPr sz="2000" dirty="0">
                <a:solidFill>
                  <a:srgbClr val="03499E"/>
                </a:solidFill>
                <a:latin typeface="Times New Roman"/>
                <a:cs typeface="Times New Roman"/>
              </a:rPr>
              <a:t>ninh</a:t>
            </a:r>
            <a:r>
              <a:rPr sz="2000" spc="-15" dirty="0">
                <a:solidFill>
                  <a:srgbClr val="03499E"/>
                </a:solidFill>
                <a:latin typeface="Times New Roman"/>
                <a:cs typeface="Times New Roman"/>
              </a:rPr>
              <a:t> </a:t>
            </a:r>
            <a:r>
              <a:rPr sz="2000" dirty="0">
                <a:solidFill>
                  <a:srgbClr val="03499E"/>
                </a:solidFill>
                <a:latin typeface="Times New Roman"/>
                <a:cs typeface="Times New Roman"/>
              </a:rPr>
              <a:t>quốc</a:t>
            </a:r>
            <a:r>
              <a:rPr sz="2000" spc="-20" dirty="0">
                <a:solidFill>
                  <a:srgbClr val="03499E"/>
                </a:solidFill>
                <a:latin typeface="Times New Roman"/>
                <a:cs typeface="Times New Roman"/>
              </a:rPr>
              <a:t> </a:t>
            </a:r>
            <a:r>
              <a:rPr sz="2000" dirty="0">
                <a:solidFill>
                  <a:srgbClr val="03499E"/>
                </a:solidFill>
                <a:latin typeface="Times New Roman"/>
                <a:cs typeface="Times New Roman"/>
              </a:rPr>
              <a:t>gia;</a:t>
            </a:r>
            <a:r>
              <a:rPr sz="2000" spc="-15" dirty="0">
                <a:solidFill>
                  <a:srgbClr val="03499E"/>
                </a:solidFill>
                <a:latin typeface="Times New Roman"/>
                <a:cs typeface="Times New Roman"/>
              </a:rPr>
              <a:t> </a:t>
            </a:r>
            <a:r>
              <a:rPr sz="2000" dirty="0">
                <a:solidFill>
                  <a:srgbClr val="03499E"/>
                </a:solidFill>
                <a:latin typeface="Times New Roman"/>
                <a:cs typeface="Times New Roman"/>
              </a:rPr>
              <a:t>khắc</a:t>
            </a:r>
            <a:r>
              <a:rPr sz="2000" spc="-15" dirty="0">
                <a:solidFill>
                  <a:srgbClr val="03499E"/>
                </a:solidFill>
                <a:latin typeface="Times New Roman"/>
                <a:cs typeface="Times New Roman"/>
              </a:rPr>
              <a:t> </a:t>
            </a:r>
            <a:r>
              <a:rPr sz="2000" dirty="0">
                <a:solidFill>
                  <a:srgbClr val="03499E"/>
                </a:solidFill>
                <a:latin typeface="Times New Roman"/>
                <a:cs typeface="Times New Roman"/>
              </a:rPr>
              <a:t>phục</a:t>
            </a:r>
            <a:r>
              <a:rPr sz="2000" spc="-35" dirty="0">
                <a:solidFill>
                  <a:srgbClr val="03499E"/>
                </a:solidFill>
                <a:latin typeface="Times New Roman"/>
                <a:cs typeface="Times New Roman"/>
              </a:rPr>
              <a:t> </a:t>
            </a:r>
            <a:r>
              <a:rPr sz="2000" dirty="0">
                <a:solidFill>
                  <a:srgbClr val="03499E"/>
                </a:solidFill>
                <a:latin typeface="Times New Roman"/>
                <a:cs typeface="Times New Roman"/>
              </a:rPr>
              <a:t>ngay</a:t>
            </a:r>
            <a:r>
              <a:rPr sz="2000" spc="-20" dirty="0">
                <a:solidFill>
                  <a:srgbClr val="03499E"/>
                </a:solidFill>
                <a:latin typeface="Times New Roman"/>
                <a:cs typeface="Times New Roman"/>
              </a:rPr>
              <a:t> </a:t>
            </a:r>
            <a:r>
              <a:rPr sz="2000" dirty="0">
                <a:solidFill>
                  <a:srgbClr val="03499E"/>
                </a:solidFill>
                <a:latin typeface="Times New Roman"/>
                <a:cs typeface="Times New Roman"/>
              </a:rPr>
              <a:t>hậu</a:t>
            </a:r>
            <a:r>
              <a:rPr sz="2000" spc="-15" dirty="0">
                <a:solidFill>
                  <a:srgbClr val="03499E"/>
                </a:solidFill>
                <a:latin typeface="Times New Roman"/>
                <a:cs typeface="Times New Roman"/>
              </a:rPr>
              <a:t> </a:t>
            </a:r>
            <a:r>
              <a:rPr sz="2000" spc="-25" dirty="0">
                <a:solidFill>
                  <a:srgbClr val="03499E"/>
                </a:solidFill>
                <a:latin typeface="Times New Roman"/>
                <a:cs typeface="Times New Roman"/>
              </a:rPr>
              <a:t>quả </a:t>
            </a:r>
            <a:r>
              <a:rPr sz="2000" dirty="0">
                <a:solidFill>
                  <a:srgbClr val="03499E"/>
                </a:solidFill>
                <a:latin typeface="Times New Roman"/>
                <a:cs typeface="Times New Roman"/>
              </a:rPr>
              <a:t>gây</a:t>
            </a:r>
            <a:r>
              <a:rPr sz="2000" spc="-5" dirty="0">
                <a:solidFill>
                  <a:srgbClr val="03499E"/>
                </a:solidFill>
                <a:latin typeface="Times New Roman"/>
                <a:cs typeface="Times New Roman"/>
              </a:rPr>
              <a:t> </a:t>
            </a:r>
            <a:r>
              <a:rPr sz="2000" dirty="0">
                <a:solidFill>
                  <a:srgbClr val="03499E"/>
                </a:solidFill>
                <a:latin typeface="Times New Roman"/>
                <a:cs typeface="Times New Roman"/>
              </a:rPr>
              <a:t>ra do</a:t>
            </a:r>
            <a:r>
              <a:rPr sz="2000" spc="5" dirty="0">
                <a:solidFill>
                  <a:srgbClr val="03499E"/>
                </a:solidFill>
                <a:latin typeface="Times New Roman"/>
                <a:cs typeface="Times New Roman"/>
              </a:rPr>
              <a:t> </a:t>
            </a:r>
            <a:r>
              <a:rPr sz="2000" dirty="0">
                <a:solidFill>
                  <a:srgbClr val="03499E"/>
                </a:solidFill>
                <a:latin typeface="Times New Roman"/>
                <a:cs typeface="Times New Roman"/>
              </a:rPr>
              <a:t>thiên</a:t>
            </a:r>
            <a:r>
              <a:rPr sz="2000" spc="-5" dirty="0">
                <a:solidFill>
                  <a:srgbClr val="03499E"/>
                </a:solidFill>
                <a:latin typeface="Times New Roman"/>
                <a:cs typeface="Times New Roman"/>
              </a:rPr>
              <a:t> </a:t>
            </a:r>
            <a:r>
              <a:rPr sz="2000" dirty="0">
                <a:solidFill>
                  <a:srgbClr val="03499E"/>
                </a:solidFill>
                <a:latin typeface="Times New Roman"/>
                <a:cs typeface="Times New Roman"/>
              </a:rPr>
              <a:t>tai,</a:t>
            </a:r>
            <a:r>
              <a:rPr sz="2000" spc="5" dirty="0">
                <a:solidFill>
                  <a:srgbClr val="03499E"/>
                </a:solidFill>
                <a:latin typeface="Times New Roman"/>
                <a:cs typeface="Times New Roman"/>
              </a:rPr>
              <a:t> </a:t>
            </a:r>
            <a:r>
              <a:rPr sz="2000" dirty="0">
                <a:solidFill>
                  <a:srgbClr val="03499E"/>
                </a:solidFill>
                <a:latin typeface="Times New Roman"/>
                <a:cs typeface="Times New Roman"/>
              </a:rPr>
              <a:t>hỏa</a:t>
            </a:r>
            <a:r>
              <a:rPr sz="2000" spc="-10" dirty="0">
                <a:solidFill>
                  <a:srgbClr val="03499E"/>
                </a:solidFill>
                <a:latin typeface="Times New Roman"/>
                <a:cs typeface="Times New Roman"/>
              </a:rPr>
              <a:t> </a:t>
            </a:r>
            <a:r>
              <a:rPr sz="2000" dirty="0">
                <a:solidFill>
                  <a:srgbClr val="03499E"/>
                </a:solidFill>
                <a:latin typeface="Times New Roman"/>
                <a:cs typeface="Times New Roman"/>
              </a:rPr>
              <a:t>hoạn</a:t>
            </a:r>
            <a:r>
              <a:rPr sz="2000" spc="-25" dirty="0">
                <a:solidFill>
                  <a:srgbClr val="03499E"/>
                </a:solidFill>
                <a:latin typeface="Times New Roman"/>
                <a:cs typeface="Times New Roman"/>
              </a:rPr>
              <a:t> </a:t>
            </a:r>
            <a:r>
              <a:rPr sz="2000" dirty="0">
                <a:solidFill>
                  <a:srgbClr val="03499E"/>
                </a:solidFill>
                <a:latin typeface="Times New Roman"/>
                <a:cs typeface="Times New Roman"/>
              </a:rPr>
              <a:t>hoặc</a:t>
            </a:r>
            <a:r>
              <a:rPr sz="2000" spc="-10" dirty="0">
                <a:solidFill>
                  <a:srgbClr val="03499E"/>
                </a:solidFill>
                <a:latin typeface="Times New Roman"/>
                <a:cs typeface="Times New Roman"/>
              </a:rPr>
              <a:t> </a:t>
            </a:r>
            <a:r>
              <a:rPr sz="2000" dirty="0">
                <a:solidFill>
                  <a:srgbClr val="03499E"/>
                </a:solidFill>
                <a:latin typeface="Times New Roman"/>
                <a:cs typeface="Times New Roman"/>
              </a:rPr>
              <a:t>sự kiện</a:t>
            </a:r>
            <a:r>
              <a:rPr sz="2000" spc="-10" dirty="0">
                <a:solidFill>
                  <a:srgbClr val="03499E"/>
                </a:solidFill>
                <a:latin typeface="Times New Roman"/>
                <a:cs typeface="Times New Roman"/>
              </a:rPr>
              <a:t> </a:t>
            </a:r>
            <a:r>
              <a:rPr sz="2000" dirty="0">
                <a:solidFill>
                  <a:srgbClr val="03499E"/>
                </a:solidFill>
                <a:latin typeface="Times New Roman"/>
                <a:cs typeface="Times New Roman"/>
              </a:rPr>
              <a:t>bất</a:t>
            </a:r>
            <a:r>
              <a:rPr sz="2000" spc="-5" dirty="0">
                <a:solidFill>
                  <a:srgbClr val="03499E"/>
                </a:solidFill>
                <a:latin typeface="Times New Roman"/>
                <a:cs typeface="Times New Roman"/>
              </a:rPr>
              <a:t> </a:t>
            </a:r>
            <a:r>
              <a:rPr sz="2000" dirty="0">
                <a:solidFill>
                  <a:srgbClr val="03499E"/>
                </a:solidFill>
                <a:latin typeface="Times New Roman"/>
                <a:cs typeface="Times New Roman"/>
              </a:rPr>
              <a:t>khả</a:t>
            </a:r>
            <a:r>
              <a:rPr sz="2000" spc="-5" dirty="0">
                <a:solidFill>
                  <a:srgbClr val="03499E"/>
                </a:solidFill>
                <a:latin typeface="Times New Roman"/>
                <a:cs typeface="Times New Roman"/>
              </a:rPr>
              <a:t> </a:t>
            </a:r>
            <a:r>
              <a:rPr sz="2000" dirty="0">
                <a:solidFill>
                  <a:srgbClr val="03499E"/>
                </a:solidFill>
                <a:latin typeface="Times New Roman"/>
                <a:cs typeface="Times New Roman"/>
              </a:rPr>
              <a:t>kháng;</a:t>
            </a:r>
            <a:r>
              <a:rPr sz="2000" spc="-35" dirty="0">
                <a:solidFill>
                  <a:srgbClr val="03499E"/>
                </a:solidFill>
                <a:latin typeface="Times New Roman"/>
                <a:cs typeface="Times New Roman"/>
              </a:rPr>
              <a:t> </a:t>
            </a:r>
            <a:r>
              <a:rPr sz="2000" dirty="0">
                <a:solidFill>
                  <a:srgbClr val="03499E"/>
                </a:solidFill>
                <a:latin typeface="Times New Roman"/>
                <a:cs typeface="Times New Roman"/>
              </a:rPr>
              <a:t>gói</a:t>
            </a:r>
            <a:r>
              <a:rPr sz="2000" spc="-5" dirty="0">
                <a:solidFill>
                  <a:srgbClr val="03499E"/>
                </a:solidFill>
                <a:latin typeface="Times New Roman"/>
                <a:cs typeface="Times New Roman"/>
              </a:rPr>
              <a:t> </a:t>
            </a:r>
            <a:r>
              <a:rPr sz="2000" dirty="0">
                <a:solidFill>
                  <a:srgbClr val="03499E"/>
                </a:solidFill>
                <a:latin typeface="Times New Roman"/>
                <a:cs typeface="Times New Roman"/>
              </a:rPr>
              <a:t>thầu</a:t>
            </a:r>
            <a:r>
              <a:rPr sz="2000" spc="-10" dirty="0">
                <a:solidFill>
                  <a:srgbClr val="03499E"/>
                </a:solidFill>
                <a:latin typeface="Times New Roman"/>
                <a:cs typeface="Times New Roman"/>
              </a:rPr>
              <a:t> </a:t>
            </a:r>
            <a:r>
              <a:rPr sz="2000" dirty="0">
                <a:solidFill>
                  <a:srgbClr val="03499E"/>
                </a:solidFill>
                <a:latin typeface="Times New Roman"/>
                <a:cs typeface="Times New Roman"/>
              </a:rPr>
              <a:t>tránh</a:t>
            </a:r>
            <a:r>
              <a:rPr sz="2000" spc="-10" dirty="0">
                <a:solidFill>
                  <a:srgbClr val="03499E"/>
                </a:solidFill>
                <a:latin typeface="Times New Roman"/>
                <a:cs typeface="Times New Roman"/>
              </a:rPr>
              <a:t> </a:t>
            </a:r>
            <a:r>
              <a:rPr sz="2000" dirty="0">
                <a:solidFill>
                  <a:srgbClr val="03499E"/>
                </a:solidFill>
                <a:latin typeface="Times New Roman"/>
                <a:cs typeface="Times New Roman"/>
              </a:rPr>
              <a:t>gây</a:t>
            </a:r>
            <a:r>
              <a:rPr sz="2000" spc="5" dirty="0">
                <a:solidFill>
                  <a:srgbClr val="03499E"/>
                </a:solidFill>
                <a:latin typeface="Times New Roman"/>
                <a:cs typeface="Times New Roman"/>
              </a:rPr>
              <a:t> </a:t>
            </a:r>
            <a:r>
              <a:rPr sz="2000" dirty="0">
                <a:solidFill>
                  <a:srgbClr val="03499E"/>
                </a:solidFill>
                <a:latin typeface="Times New Roman"/>
                <a:cs typeface="Times New Roman"/>
              </a:rPr>
              <a:t>nguy</a:t>
            </a:r>
            <a:r>
              <a:rPr sz="2000" spc="-25" dirty="0">
                <a:solidFill>
                  <a:srgbClr val="03499E"/>
                </a:solidFill>
                <a:latin typeface="Times New Roman"/>
                <a:cs typeface="Times New Roman"/>
              </a:rPr>
              <a:t> hại </a:t>
            </a:r>
            <a:r>
              <a:rPr sz="2000" dirty="0">
                <a:solidFill>
                  <a:srgbClr val="03499E"/>
                </a:solidFill>
                <a:latin typeface="Times New Roman"/>
                <a:cs typeface="Times New Roman"/>
              </a:rPr>
              <a:t>đến</a:t>
            </a:r>
            <a:r>
              <a:rPr sz="2000" spc="-15" dirty="0">
                <a:solidFill>
                  <a:srgbClr val="03499E"/>
                </a:solidFill>
                <a:latin typeface="Times New Roman"/>
                <a:cs typeface="Times New Roman"/>
              </a:rPr>
              <a:t> </a:t>
            </a:r>
            <a:r>
              <a:rPr sz="2000" dirty="0">
                <a:solidFill>
                  <a:srgbClr val="03499E"/>
                </a:solidFill>
                <a:latin typeface="Times New Roman"/>
                <a:cs typeface="Times New Roman"/>
              </a:rPr>
              <a:t>tính mạng</a:t>
            </a:r>
            <a:r>
              <a:rPr sz="2000" spc="5" dirty="0">
                <a:solidFill>
                  <a:srgbClr val="03499E"/>
                </a:solidFill>
                <a:latin typeface="Times New Roman"/>
                <a:cs typeface="Times New Roman"/>
              </a:rPr>
              <a:t> </a:t>
            </a:r>
            <a:r>
              <a:rPr sz="2000" dirty="0">
                <a:solidFill>
                  <a:srgbClr val="03499E"/>
                </a:solidFill>
                <a:latin typeface="Times New Roman"/>
                <a:cs typeface="Times New Roman"/>
              </a:rPr>
              <a:t>và</a:t>
            </a:r>
            <a:r>
              <a:rPr sz="2000" spc="-10" dirty="0">
                <a:solidFill>
                  <a:srgbClr val="03499E"/>
                </a:solidFill>
                <a:latin typeface="Times New Roman"/>
                <a:cs typeface="Times New Roman"/>
              </a:rPr>
              <a:t> </a:t>
            </a:r>
            <a:r>
              <a:rPr sz="2000" dirty="0">
                <a:solidFill>
                  <a:srgbClr val="03499E"/>
                </a:solidFill>
                <a:latin typeface="Times New Roman"/>
                <a:cs typeface="Times New Roman"/>
              </a:rPr>
              <a:t>tài sản</a:t>
            </a:r>
            <a:r>
              <a:rPr sz="2000" spc="-5" dirty="0">
                <a:solidFill>
                  <a:srgbClr val="03499E"/>
                </a:solidFill>
                <a:latin typeface="Times New Roman"/>
                <a:cs typeface="Times New Roman"/>
              </a:rPr>
              <a:t> </a:t>
            </a:r>
            <a:r>
              <a:rPr sz="2000" dirty="0">
                <a:solidFill>
                  <a:srgbClr val="03499E"/>
                </a:solidFill>
                <a:latin typeface="Times New Roman"/>
                <a:cs typeface="Times New Roman"/>
              </a:rPr>
              <a:t>của</a:t>
            </a:r>
            <a:r>
              <a:rPr sz="2000" spc="-5" dirty="0">
                <a:solidFill>
                  <a:srgbClr val="03499E"/>
                </a:solidFill>
                <a:latin typeface="Times New Roman"/>
                <a:cs typeface="Times New Roman"/>
              </a:rPr>
              <a:t> </a:t>
            </a:r>
            <a:r>
              <a:rPr sz="2000" dirty="0">
                <a:solidFill>
                  <a:srgbClr val="03499E"/>
                </a:solidFill>
                <a:latin typeface="Times New Roman"/>
                <a:cs typeface="Times New Roman"/>
              </a:rPr>
              <a:t>cộng</a:t>
            </a:r>
            <a:r>
              <a:rPr sz="2000" spc="-10" dirty="0">
                <a:solidFill>
                  <a:srgbClr val="03499E"/>
                </a:solidFill>
                <a:latin typeface="Times New Roman"/>
                <a:cs typeface="Times New Roman"/>
              </a:rPr>
              <a:t> </a:t>
            </a:r>
            <a:r>
              <a:rPr sz="2000" dirty="0">
                <a:solidFill>
                  <a:srgbClr val="03499E"/>
                </a:solidFill>
                <a:latin typeface="Times New Roman"/>
                <a:cs typeface="Times New Roman"/>
              </a:rPr>
              <a:t>đồng</a:t>
            </a:r>
            <a:r>
              <a:rPr sz="2000" spc="-25" dirty="0">
                <a:solidFill>
                  <a:srgbClr val="03499E"/>
                </a:solidFill>
                <a:latin typeface="Times New Roman"/>
                <a:cs typeface="Times New Roman"/>
              </a:rPr>
              <a:t> </a:t>
            </a:r>
            <a:r>
              <a:rPr sz="2000" dirty="0">
                <a:solidFill>
                  <a:srgbClr val="03499E"/>
                </a:solidFill>
                <a:latin typeface="Times New Roman"/>
                <a:cs typeface="Times New Roman"/>
              </a:rPr>
              <a:t>dân</a:t>
            </a:r>
            <a:r>
              <a:rPr sz="2000" spc="-15" dirty="0">
                <a:solidFill>
                  <a:srgbClr val="03499E"/>
                </a:solidFill>
                <a:latin typeface="Times New Roman"/>
                <a:cs typeface="Times New Roman"/>
              </a:rPr>
              <a:t> </a:t>
            </a:r>
            <a:r>
              <a:rPr sz="2000" dirty="0">
                <a:solidFill>
                  <a:srgbClr val="03499E"/>
                </a:solidFill>
                <a:latin typeface="Times New Roman"/>
                <a:cs typeface="Times New Roman"/>
              </a:rPr>
              <a:t>cư trên</a:t>
            </a:r>
            <a:r>
              <a:rPr sz="2000" spc="-5" dirty="0">
                <a:solidFill>
                  <a:srgbClr val="03499E"/>
                </a:solidFill>
                <a:latin typeface="Times New Roman"/>
                <a:cs typeface="Times New Roman"/>
              </a:rPr>
              <a:t> </a:t>
            </a:r>
            <a:r>
              <a:rPr sz="2000" dirty="0">
                <a:solidFill>
                  <a:srgbClr val="03499E"/>
                </a:solidFill>
                <a:latin typeface="Times New Roman"/>
                <a:cs typeface="Times New Roman"/>
              </a:rPr>
              <a:t>địa</a:t>
            </a:r>
            <a:r>
              <a:rPr sz="2000" spc="-10" dirty="0">
                <a:solidFill>
                  <a:srgbClr val="03499E"/>
                </a:solidFill>
                <a:latin typeface="Times New Roman"/>
                <a:cs typeface="Times New Roman"/>
              </a:rPr>
              <a:t> </a:t>
            </a:r>
            <a:r>
              <a:rPr sz="2000" dirty="0">
                <a:solidFill>
                  <a:srgbClr val="03499E"/>
                </a:solidFill>
                <a:latin typeface="Times New Roman"/>
                <a:cs typeface="Times New Roman"/>
              </a:rPr>
              <a:t>bàn</a:t>
            </a:r>
            <a:r>
              <a:rPr sz="2000" spc="-15" dirty="0">
                <a:solidFill>
                  <a:srgbClr val="03499E"/>
                </a:solidFill>
                <a:latin typeface="Times New Roman"/>
                <a:cs typeface="Times New Roman"/>
              </a:rPr>
              <a:t> </a:t>
            </a:r>
            <a:r>
              <a:rPr sz="2000" dirty="0">
                <a:solidFill>
                  <a:srgbClr val="03499E"/>
                </a:solidFill>
                <a:latin typeface="Times New Roman"/>
                <a:cs typeface="Times New Roman"/>
              </a:rPr>
              <a:t>hoặc</a:t>
            </a:r>
            <a:r>
              <a:rPr sz="2000" spc="-20" dirty="0">
                <a:solidFill>
                  <a:srgbClr val="03499E"/>
                </a:solidFill>
                <a:latin typeface="Times New Roman"/>
                <a:cs typeface="Times New Roman"/>
              </a:rPr>
              <a:t> </a:t>
            </a:r>
            <a:r>
              <a:rPr sz="2000" dirty="0">
                <a:solidFill>
                  <a:srgbClr val="03499E"/>
                </a:solidFill>
                <a:latin typeface="Times New Roman"/>
                <a:cs typeface="Times New Roman"/>
              </a:rPr>
              <a:t>để không</a:t>
            </a:r>
            <a:r>
              <a:rPr sz="2000" spc="-30" dirty="0">
                <a:solidFill>
                  <a:srgbClr val="03499E"/>
                </a:solidFill>
                <a:latin typeface="Times New Roman"/>
                <a:cs typeface="Times New Roman"/>
              </a:rPr>
              <a:t> </a:t>
            </a:r>
            <a:r>
              <a:rPr sz="2000" dirty="0">
                <a:solidFill>
                  <a:srgbClr val="03499E"/>
                </a:solidFill>
                <a:latin typeface="Times New Roman"/>
                <a:cs typeface="Times New Roman"/>
              </a:rPr>
              <a:t>ảnh</a:t>
            </a:r>
            <a:r>
              <a:rPr sz="2000" spc="-15" dirty="0">
                <a:solidFill>
                  <a:srgbClr val="03499E"/>
                </a:solidFill>
                <a:latin typeface="Times New Roman"/>
                <a:cs typeface="Times New Roman"/>
              </a:rPr>
              <a:t> </a:t>
            </a:r>
            <a:r>
              <a:rPr sz="2000" spc="-10" dirty="0">
                <a:solidFill>
                  <a:srgbClr val="03499E"/>
                </a:solidFill>
                <a:latin typeface="Times New Roman"/>
                <a:cs typeface="Times New Roman"/>
              </a:rPr>
              <a:t>hưởng </a:t>
            </a:r>
            <a:r>
              <a:rPr sz="2000" dirty="0">
                <a:solidFill>
                  <a:srgbClr val="03499E"/>
                </a:solidFill>
                <a:latin typeface="Times New Roman"/>
                <a:cs typeface="Times New Roman"/>
              </a:rPr>
              <a:t>nghiêm</a:t>
            </a:r>
            <a:r>
              <a:rPr sz="2000" spc="-25" dirty="0">
                <a:solidFill>
                  <a:srgbClr val="03499E"/>
                </a:solidFill>
                <a:latin typeface="Times New Roman"/>
                <a:cs typeface="Times New Roman"/>
              </a:rPr>
              <a:t> </a:t>
            </a:r>
            <a:r>
              <a:rPr sz="2000" dirty="0">
                <a:solidFill>
                  <a:srgbClr val="03499E"/>
                </a:solidFill>
                <a:latin typeface="Times New Roman"/>
                <a:cs typeface="Times New Roman"/>
              </a:rPr>
              <a:t>trọng</a:t>
            </a:r>
            <a:r>
              <a:rPr sz="2000" spc="-20" dirty="0">
                <a:solidFill>
                  <a:srgbClr val="03499E"/>
                </a:solidFill>
                <a:latin typeface="Times New Roman"/>
                <a:cs typeface="Times New Roman"/>
              </a:rPr>
              <a:t> </a:t>
            </a:r>
            <a:r>
              <a:rPr sz="2000" dirty="0">
                <a:solidFill>
                  <a:srgbClr val="03499E"/>
                </a:solidFill>
                <a:latin typeface="Times New Roman"/>
                <a:cs typeface="Times New Roman"/>
              </a:rPr>
              <a:t>đến</a:t>
            </a:r>
            <a:r>
              <a:rPr sz="2000" spc="-10" dirty="0">
                <a:solidFill>
                  <a:srgbClr val="03499E"/>
                </a:solidFill>
                <a:latin typeface="Times New Roman"/>
                <a:cs typeface="Times New Roman"/>
              </a:rPr>
              <a:t> </a:t>
            </a:r>
            <a:r>
              <a:rPr sz="2000" dirty="0">
                <a:solidFill>
                  <a:srgbClr val="03499E"/>
                </a:solidFill>
                <a:latin typeface="Times New Roman"/>
                <a:cs typeface="Times New Roman"/>
              </a:rPr>
              <a:t>công</a:t>
            </a:r>
            <a:r>
              <a:rPr sz="2000" spc="-15" dirty="0">
                <a:solidFill>
                  <a:srgbClr val="03499E"/>
                </a:solidFill>
                <a:latin typeface="Times New Roman"/>
                <a:cs typeface="Times New Roman"/>
              </a:rPr>
              <a:t> </a:t>
            </a:r>
            <a:r>
              <a:rPr sz="2000" dirty="0">
                <a:solidFill>
                  <a:srgbClr val="03499E"/>
                </a:solidFill>
                <a:latin typeface="Times New Roman"/>
                <a:cs typeface="Times New Roman"/>
              </a:rPr>
              <a:t>trình</a:t>
            </a:r>
            <a:r>
              <a:rPr sz="2000" spc="-10" dirty="0">
                <a:solidFill>
                  <a:srgbClr val="03499E"/>
                </a:solidFill>
                <a:latin typeface="Times New Roman"/>
                <a:cs typeface="Times New Roman"/>
              </a:rPr>
              <a:t> </a:t>
            </a:r>
            <a:r>
              <a:rPr sz="2000" dirty="0">
                <a:solidFill>
                  <a:srgbClr val="03499E"/>
                </a:solidFill>
                <a:latin typeface="Times New Roman"/>
                <a:cs typeface="Times New Roman"/>
              </a:rPr>
              <a:t>liền</a:t>
            </a:r>
            <a:r>
              <a:rPr sz="2000" spc="10" dirty="0">
                <a:solidFill>
                  <a:srgbClr val="03499E"/>
                </a:solidFill>
                <a:latin typeface="Times New Roman"/>
                <a:cs typeface="Times New Roman"/>
              </a:rPr>
              <a:t> </a:t>
            </a:r>
            <a:r>
              <a:rPr sz="2000" spc="-25" dirty="0">
                <a:solidFill>
                  <a:srgbClr val="03499E"/>
                </a:solidFill>
                <a:latin typeface="Times New Roman"/>
                <a:cs typeface="Times New Roman"/>
              </a:rPr>
              <a:t>kề</a:t>
            </a:r>
            <a:endParaRPr sz="2000">
              <a:latin typeface="Times New Roman"/>
              <a:cs typeface="Times New Roman"/>
            </a:endParaRPr>
          </a:p>
          <a:p>
            <a:pPr marL="455930" marR="5080" indent="260350">
              <a:lnSpc>
                <a:spcPct val="86300"/>
              </a:lnSpc>
              <a:spcBef>
                <a:spcPts val="1880"/>
              </a:spcBef>
              <a:buAutoNum type="alphaLcParenR" startAt="3"/>
              <a:tabLst>
                <a:tab pos="716280" algn="l"/>
              </a:tabLst>
            </a:pPr>
            <a:r>
              <a:rPr sz="2000" dirty="0">
                <a:solidFill>
                  <a:srgbClr val="03499E"/>
                </a:solidFill>
                <a:latin typeface="Times New Roman"/>
                <a:cs typeface="Times New Roman"/>
              </a:rPr>
              <a:t>Gói</a:t>
            </a:r>
            <a:r>
              <a:rPr sz="2000" spc="-15" dirty="0">
                <a:solidFill>
                  <a:srgbClr val="03499E"/>
                </a:solidFill>
                <a:latin typeface="Times New Roman"/>
                <a:cs typeface="Times New Roman"/>
              </a:rPr>
              <a:t> </a:t>
            </a:r>
            <a:r>
              <a:rPr sz="2000" dirty="0">
                <a:solidFill>
                  <a:srgbClr val="03499E"/>
                </a:solidFill>
                <a:latin typeface="Times New Roman"/>
                <a:cs typeface="Times New Roman"/>
              </a:rPr>
              <a:t>thầu</a:t>
            </a:r>
            <a:r>
              <a:rPr sz="2000" spc="-10" dirty="0">
                <a:solidFill>
                  <a:srgbClr val="03499E"/>
                </a:solidFill>
                <a:latin typeface="Times New Roman"/>
                <a:cs typeface="Times New Roman"/>
              </a:rPr>
              <a:t> </a:t>
            </a:r>
            <a:r>
              <a:rPr sz="2000" dirty="0">
                <a:solidFill>
                  <a:srgbClr val="03499E"/>
                </a:solidFill>
                <a:latin typeface="Times New Roman"/>
                <a:cs typeface="Times New Roman"/>
              </a:rPr>
              <a:t>trong</a:t>
            </a:r>
            <a:r>
              <a:rPr sz="2000" spc="-10" dirty="0">
                <a:solidFill>
                  <a:srgbClr val="03499E"/>
                </a:solidFill>
                <a:latin typeface="Times New Roman"/>
                <a:cs typeface="Times New Roman"/>
              </a:rPr>
              <a:t> </a:t>
            </a:r>
            <a:r>
              <a:rPr sz="2000" dirty="0">
                <a:solidFill>
                  <a:srgbClr val="03499E"/>
                </a:solidFill>
                <a:latin typeface="Times New Roman"/>
                <a:cs typeface="Times New Roman"/>
              </a:rPr>
              <a:t>trường</a:t>
            </a:r>
            <a:r>
              <a:rPr sz="2000" spc="-30" dirty="0">
                <a:solidFill>
                  <a:srgbClr val="03499E"/>
                </a:solidFill>
                <a:latin typeface="Times New Roman"/>
                <a:cs typeface="Times New Roman"/>
              </a:rPr>
              <a:t> </a:t>
            </a:r>
            <a:r>
              <a:rPr sz="2000" dirty="0">
                <a:solidFill>
                  <a:srgbClr val="03499E"/>
                </a:solidFill>
                <a:latin typeface="Times New Roman"/>
                <a:cs typeface="Times New Roman"/>
              </a:rPr>
              <a:t>hợp cấp bách</a:t>
            </a:r>
            <a:r>
              <a:rPr sz="2000" dirty="0">
                <a:solidFill>
                  <a:srgbClr val="FF0000"/>
                </a:solidFill>
                <a:latin typeface="Times New Roman"/>
                <a:cs typeface="Times New Roman"/>
              </a:rPr>
              <a:t>;</a:t>
            </a:r>
            <a:r>
              <a:rPr sz="2000" spc="-20" dirty="0">
                <a:solidFill>
                  <a:srgbClr val="FF0000"/>
                </a:solidFill>
                <a:latin typeface="Times New Roman"/>
                <a:cs typeface="Times New Roman"/>
              </a:rPr>
              <a:t> </a:t>
            </a:r>
            <a:r>
              <a:rPr sz="2000" dirty="0">
                <a:solidFill>
                  <a:srgbClr val="FF0000"/>
                </a:solidFill>
                <a:latin typeface="Times New Roman"/>
                <a:cs typeface="Times New Roman"/>
              </a:rPr>
              <a:t>cấp cứu người</a:t>
            </a:r>
            <a:r>
              <a:rPr sz="2000" spc="-20" dirty="0">
                <a:solidFill>
                  <a:srgbClr val="FF0000"/>
                </a:solidFill>
                <a:latin typeface="Times New Roman"/>
                <a:cs typeface="Times New Roman"/>
              </a:rPr>
              <a:t> </a:t>
            </a:r>
            <a:r>
              <a:rPr sz="2000" dirty="0">
                <a:solidFill>
                  <a:srgbClr val="FF0000"/>
                </a:solidFill>
                <a:latin typeface="Times New Roman"/>
                <a:cs typeface="Times New Roman"/>
              </a:rPr>
              <a:t>bệnh</a:t>
            </a:r>
            <a:r>
              <a:rPr sz="2000" spc="-25" dirty="0">
                <a:solidFill>
                  <a:srgbClr val="FF0000"/>
                </a:solidFill>
                <a:latin typeface="Times New Roman"/>
                <a:cs typeface="Times New Roman"/>
              </a:rPr>
              <a:t> </a:t>
            </a:r>
            <a:r>
              <a:rPr sz="2000" dirty="0">
                <a:solidFill>
                  <a:srgbClr val="FF0000"/>
                </a:solidFill>
                <a:latin typeface="Times New Roman"/>
                <a:cs typeface="Times New Roman"/>
              </a:rPr>
              <a:t>trong</a:t>
            </a:r>
            <a:r>
              <a:rPr sz="2000" spc="-15" dirty="0">
                <a:solidFill>
                  <a:srgbClr val="FF0000"/>
                </a:solidFill>
                <a:latin typeface="Times New Roman"/>
                <a:cs typeface="Times New Roman"/>
              </a:rPr>
              <a:t> </a:t>
            </a:r>
            <a:r>
              <a:rPr sz="2000" dirty="0">
                <a:solidFill>
                  <a:srgbClr val="FF0000"/>
                </a:solidFill>
                <a:latin typeface="Times New Roman"/>
                <a:cs typeface="Times New Roman"/>
              </a:rPr>
              <a:t>tình</a:t>
            </a:r>
            <a:r>
              <a:rPr sz="2000" spc="5" dirty="0">
                <a:solidFill>
                  <a:srgbClr val="FF0000"/>
                </a:solidFill>
                <a:latin typeface="Times New Roman"/>
                <a:cs typeface="Times New Roman"/>
              </a:rPr>
              <a:t> </a:t>
            </a:r>
            <a:r>
              <a:rPr sz="2000" dirty="0">
                <a:solidFill>
                  <a:srgbClr val="FF0000"/>
                </a:solidFill>
                <a:latin typeface="Times New Roman"/>
                <a:cs typeface="Times New Roman"/>
              </a:rPr>
              <a:t>trạng</a:t>
            </a:r>
            <a:r>
              <a:rPr sz="2000" spc="-10" dirty="0">
                <a:solidFill>
                  <a:srgbClr val="FF0000"/>
                </a:solidFill>
                <a:latin typeface="Times New Roman"/>
                <a:cs typeface="Times New Roman"/>
              </a:rPr>
              <a:t> </a:t>
            </a:r>
            <a:r>
              <a:rPr sz="2000" spc="-25" dirty="0">
                <a:solidFill>
                  <a:srgbClr val="FF0000"/>
                </a:solidFill>
                <a:latin typeface="Times New Roman"/>
                <a:cs typeface="Times New Roman"/>
              </a:rPr>
              <a:t>cấp </a:t>
            </a:r>
            <a:r>
              <a:rPr sz="2000" dirty="0">
                <a:solidFill>
                  <a:srgbClr val="FF0000"/>
                </a:solidFill>
                <a:latin typeface="Times New Roman"/>
                <a:cs typeface="Times New Roman"/>
              </a:rPr>
              <a:t>cứu</a:t>
            </a:r>
            <a:r>
              <a:rPr sz="2000" spc="-20" dirty="0">
                <a:solidFill>
                  <a:srgbClr val="FF0000"/>
                </a:solidFill>
                <a:latin typeface="Times New Roman"/>
                <a:cs typeface="Times New Roman"/>
              </a:rPr>
              <a:t> </a:t>
            </a:r>
            <a:r>
              <a:rPr sz="2000" dirty="0">
                <a:solidFill>
                  <a:srgbClr val="FF0000"/>
                </a:solidFill>
                <a:latin typeface="Times New Roman"/>
                <a:cs typeface="Times New Roman"/>
              </a:rPr>
              <a:t>theo</a:t>
            </a:r>
            <a:r>
              <a:rPr sz="2000" spc="-10" dirty="0">
                <a:solidFill>
                  <a:srgbClr val="FF0000"/>
                </a:solidFill>
                <a:latin typeface="Times New Roman"/>
                <a:cs typeface="Times New Roman"/>
              </a:rPr>
              <a:t> </a:t>
            </a:r>
            <a:r>
              <a:rPr sz="2000" dirty="0">
                <a:solidFill>
                  <a:srgbClr val="FF0000"/>
                </a:solidFill>
                <a:latin typeface="Times New Roman"/>
                <a:cs typeface="Times New Roman"/>
              </a:rPr>
              <a:t>quy</a:t>
            </a:r>
            <a:r>
              <a:rPr sz="2000" spc="-15" dirty="0">
                <a:solidFill>
                  <a:srgbClr val="FF0000"/>
                </a:solidFill>
                <a:latin typeface="Times New Roman"/>
                <a:cs typeface="Times New Roman"/>
              </a:rPr>
              <a:t> </a:t>
            </a:r>
            <a:r>
              <a:rPr sz="2000" dirty="0">
                <a:solidFill>
                  <a:srgbClr val="FF0000"/>
                </a:solidFill>
                <a:latin typeface="Times New Roman"/>
                <a:cs typeface="Times New Roman"/>
              </a:rPr>
              <a:t>định</a:t>
            </a:r>
            <a:r>
              <a:rPr sz="2000" spc="-15" dirty="0">
                <a:solidFill>
                  <a:srgbClr val="FF0000"/>
                </a:solidFill>
                <a:latin typeface="Times New Roman"/>
                <a:cs typeface="Times New Roman"/>
              </a:rPr>
              <a:t> </a:t>
            </a:r>
            <a:r>
              <a:rPr sz="2000" dirty="0">
                <a:solidFill>
                  <a:srgbClr val="FF0000"/>
                </a:solidFill>
                <a:latin typeface="Times New Roman"/>
                <a:cs typeface="Times New Roman"/>
              </a:rPr>
              <a:t>của</a:t>
            </a:r>
            <a:r>
              <a:rPr sz="2000" spc="-10" dirty="0">
                <a:solidFill>
                  <a:srgbClr val="FF0000"/>
                </a:solidFill>
                <a:latin typeface="Times New Roman"/>
                <a:cs typeface="Times New Roman"/>
              </a:rPr>
              <a:t> </a:t>
            </a:r>
            <a:r>
              <a:rPr sz="2000" dirty="0">
                <a:solidFill>
                  <a:srgbClr val="FF0000"/>
                </a:solidFill>
                <a:latin typeface="Times New Roman"/>
                <a:cs typeface="Times New Roman"/>
              </a:rPr>
              <a:t>Luật</a:t>
            </a:r>
            <a:r>
              <a:rPr sz="2000" spc="-10" dirty="0">
                <a:solidFill>
                  <a:srgbClr val="FF0000"/>
                </a:solidFill>
                <a:latin typeface="Times New Roman"/>
                <a:cs typeface="Times New Roman"/>
              </a:rPr>
              <a:t> </a:t>
            </a:r>
            <a:r>
              <a:rPr sz="2000" dirty="0">
                <a:solidFill>
                  <a:srgbClr val="FF0000"/>
                </a:solidFill>
                <a:latin typeface="Times New Roman"/>
                <a:cs typeface="Times New Roman"/>
              </a:rPr>
              <a:t>Khám</a:t>
            </a:r>
            <a:r>
              <a:rPr sz="2000" spc="-30" dirty="0">
                <a:solidFill>
                  <a:srgbClr val="FF0000"/>
                </a:solidFill>
                <a:latin typeface="Times New Roman"/>
                <a:cs typeface="Times New Roman"/>
              </a:rPr>
              <a:t> </a:t>
            </a:r>
            <a:r>
              <a:rPr sz="2000" dirty="0">
                <a:solidFill>
                  <a:srgbClr val="FF0000"/>
                </a:solidFill>
                <a:latin typeface="Times New Roman"/>
                <a:cs typeface="Times New Roman"/>
              </a:rPr>
              <a:t>bệnh,</a:t>
            </a:r>
            <a:r>
              <a:rPr sz="2000" spc="-15" dirty="0">
                <a:solidFill>
                  <a:srgbClr val="FF0000"/>
                </a:solidFill>
                <a:latin typeface="Times New Roman"/>
                <a:cs typeface="Times New Roman"/>
              </a:rPr>
              <a:t> </a:t>
            </a:r>
            <a:r>
              <a:rPr sz="2000" dirty="0">
                <a:solidFill>
                  <a:srgbClr val="FF0000"/>
                </a:solidFill>
                <a:latin typeface="Times New Roman"/>
                <a:cs typeface="Times New Roman"/>
              </a:rPr>
              <a:t>chữa</a:t>
            </a:r>
            <a:r>
              <a:rPr sz="2000" spc="-25" dirty="0">
                <a:solidFill>
                  <a:srgbClr val="FF0000"/>
                </a:solidFill>
                <a:latin typeface="Times New Roman"/>
                <a:cs typeface="Times New Roman"/>
              </a:rPr>
              <a:t> </a:t>
            </a:r>
            <a:r>
              <a:rPr sz="2000" dirty="0">
                <a:solidFill>
                  <a:srgbClr val="FF0000"/>
                </a:solidFill>
                <a:latin typeface="Times New Roman"/>
                <a:cs typeface="Times New Roman"/>
              </a:rPr>
              <a:t>bệnh;</a:t>
            </a:r>
            <a:r>
              <a:rPr sz="2000" spc="-30" dirty="0">
                <a:solidFill>
                  <a:srgbClr val="FF0000"/>
                </a:solidFill>
                <a:latin typeface="Times New Roman"/>
                <a:cs typeface="Times New Roman"/>
              </a:rPr>
              <a:t> </a:t>
            </a:r>
            <a:r>
              <a:rPr sz="2000" dirty="0">
                <a:solidFill>
                  <a:srgbClr val="FF0000"/>
                </a:solidFill>
                <a:latin typeface="Times New Roman"/>
                <a:cs typeface="Times New Roman"/>
              </a:rPr>
              <a:t>gói</a:t>
            </a:r>
            <a:r>
              <a:rPr sz="2000" spc="-10" dirty="0">
                <a:solidFill>
                  <a:srgbClr val="FF0000"/>
                </a:solidFill>
                <a:latin typeface="Times New Roman"/>
                <a:cs typeface="Times New Roman"/>
              </a:rPr>
              <a:t> </a:t>
            </a:r>
            <a:r>
              <a:rPr sz="2000" dirty="0">
                <a:solidFill>
                  <a:srgbClr val="FF0000"/>
                </a:solidFill>
                <a:latin typeface="Times New Roman"/>
                <a:cs typeface="Times New Roman"/>
              </a:rPr>
              <a:t>thầu</a:t>
            </a:r>
            <a:r>
              <a:rPr sz="2000" spc="-20" dirty="0">
                <a:solidFill>
                  <a:srgbClr val="FF0000"/>
                </a:solidFill>
                <a:latin typeface="Times New Roman"/>
                <a:cs typeface="Times New Roman"/>
              </a:rPr>
              <a:t> </a:t>
            </a:r>
            <a:r>
              <a:rPr sz="2000" dirty="0">
                <a:solidFill>
                  <a:srgbClr val="FF0000"/>
                </a:solidFill>
                <a:latin typeface="Times New Roman"/>
                <a:cs typeface="Times New Roman"/>
              </a:rPr>
              <a:t>mua</a:t>
            </a:r>
            <a:r>
              <a:rPr sz="2000" spc="20" dirty="0">
                <a:solidFill>
                  <a:srgbClr val="FF0000"/>
                </a:solidFill>
                <a:latin typeface="Times New Roman"/>
                <a:cs typeface="Times New Roman"/>
              </a:rPr>
              <a:t> </a:t>
            </a:r>
            <a:r>
              <a:rPr sz="2000" dirty="0">
                <a:solidFill>
                  <a:srgbClr val="FF0000"/>
                </a:solidFill>
                <a:latin typeface="Times New Roman"/>
                <a:cs typeface="Times New Roman"/>
              </a:rPr>
              <a:t>thuốc,</a:t>
            </a:r>
            <a:r>
              <a:rPr sz="2000" spc="-35" dirty="0">
                <a:solidFill>
                  <a:srgbClr val="FF0000"/>
                </a:solidFill>
                <a:latin typeface="Times New Roman"/>
                <a:cs typeface="Times New Roman"/>
              </a:rPr>
              <a:t> </a:t>
            </a:r>
            <a:r>
              <a:rPr sz="2000" dirty="0">
                <a:solidFill>
                  <a:srgbClr val="FF0000"/>
                </a:solidFill>
                <a:latin typeface="Times New Roman"/>
                <a:cs typeface="Times New Roman"/>
              </a:rPr>
              <a:t>thiết</a:t>
            </a:r>
            <a:r>
              <a:rPr sz="2000" spc="-10" dirty="0">
                <a:solidFill>
                  <a:srgbClr val="FF0000"/>
                </a:solidFill>
                <a:latin typeface="Times New Roman"/>
                <a:cs typeface="Times New Roman"/>
              </a:rPr>
              <a:t> </a:t>
            </a:r>
            <a:r>
              <a:rPr sz="2000" dirty="0">
                <a:solidFill>
                  <a:srgbClr val="FF0000"/>
                </a:solidFill>
                <a:latin typeface="Times New Roman"/>
                <a:cs typeface="Times New Roman"/>
              </a:rPr>
              <a:t>bị</a:t>
            </a:r>
            <a:r>
              <a:rPr sz="2000" spc="-10" dirty="0">
                <a:solidFill>
                  <a:srgbClr val="FF0000"/>
                </a:solidFill>
                <a:latin typeface="Times New Roman"/>
                <a:cs typeface="Times New Roman"/>
              </a:rPr>
              <a:t> </a:t>
            </a:r>
            <a:r>
              <a:rPr sz="2000" spc="-50" dirty="0">
                <a:solidFill>
                  <a:srgbClr val="FF0000"/>
                </a:solidFill>
                <a:latin typeface="Times New Roman"/>
                <a:cs typeface="Times New Roman"/>
              </a:rPr>
              <a:t>y </a:t>
            </a:r>
            <a:r>
              <a:rPr sz="2000" dirty="0">
                <a:solidFill>
                  <a:srgbClr val="FF0000"/>
                </a:solidFill>
                <a:latin typeface="Times New Roman"/>
                <a:cs typeface="Times New Roman"/>
              </a:rPr>
              <a:t>tế</a:t>
            </a:r>
            <a:r>
              <a:rPr sz="2000" spc="-5" dirty="0">
                <a:solidFill>
                  <a:srgbClr val="FF0000"/>
                </a:solidFill>
                <a:latin typeface="Times New Roman"/>
                <a:cs typeface="Times New Roman"/>
              </a:rPr>
              <a:t> </a:t>
            </a:r>
            <a:r>
              <a:rPr sz="2000" dirty="0">
                <a:solidFill>
                  <a:srgbClr val="FF0000"/>
                </a:solidFill>
                <a:latin typeface="Times New Roman"/>
                <a:cs typeface="Times New Roman"/>
              </a:rPr>
              <a:t>chỉ</a:t>
            </a:r>
            <a:r>
              <a:rPr sz="2000" spc="-15" dirty="0">
                <a:solidFill>
                  <a:srgbClr val="FF0000"/>
                </a:solidFill>
                <a:latin typeface="Times New Roman"/>
                <a:cs typeface="Times New Roman"/>
              </a:rPr>
              <a:t> </a:t>
            </a:r>
            <a:r>
              <a:rPr sz="2000" dirty="0">
                <a:solidFill>
                  <a:srgbClr val="FF0000"/>
                </a:solidFill>
                <a:latin typeface="Times New Roman"/>
                <a:cs typeface="Times New Roman"/>
              </a:rPr>
              <a:t>có duy</a:t>
            </a:r>
            <a:r>
              <a:rPr sz="2000" spc="-15" dirty="0">
                <a:solidFill>
                  <a:srgbClr val="FF0000"/>
                </a:solidFill>
                <a:latin typeface="Times New Roman"/>
                <a:cs typeface="Times New Roman"/>
              </a:rPr>
              <a:t> </a:t>
            </a:r>
            <a:r>
              <a:rPr sz="2000" dirty="0">
                <a:solidFill>
                  <a:srgbClr val="FF0000"/>
                </a:solidFill>
                <a:latin typeface="Times New Roman"/>
                <a:cs typeface="Times New Roman"/>
              </a:rPr>
              <a:t>nhất</a:t>
            </a:r>
            <a:r>
              <a:rPr sz="2000" spc="-25" dirty="0">
                <a:solidFill>
                  <a:srgbClr val="FF0000"/>
                </a:solidFill>
                <a:latin typeface="Times New Roman"/>
                <a:cs typeface="Times New Roman"/>
              </a:rPr>
              <a:t> </a:t>
            </a:r>
            <a:r>
              <a:rPr sz="2000" dirty="0">
                <a:solidFill>
                  <a:srgbClr val="FF0000"/>
                </a:solidFill>
                <a:latin typeface="Times New Roman"/>
                <a:cs typeface="Times New Roman"/>
              </a:rPr>
              <a:t>một</a:t>
            </a:r>
            <a:r>
              <a:rPr sz="2000" spc="15" dirty="0">
                <a:solidFill>
                  <a:srgbClr val="FF0000"/>
                </a:solidFill>
                <a:latin typeface="Times New Roman"/>
                <a:cs typeface="Times New Roman"/>
              </a:rPr>
              <a:t> </a:t>
            </a:r>
            <a:r>
              <a:rPr sz="2000" dirty="0">
                <a:solidFill>
                  <a:srgbClr val="FF0000"/>
                </a:solidFill>
                <a:latin typeface="Times New Roman"/>
                <a:cs typeface="Times New Roman"/>
              </a:rPr>
              <a:t>hãng</a:t>
            </a:r>
            <a:r>
              <a:rPr sz="2000" spc="-15" dirty="0">
                <a:solidFill>
                  <a:srgbClr val="FF0000"/>
                </a:solidFill>
                <a:latin typeface="Times New Roman"/>
                <a:cs typeface="Times New Roman"/>
              </a:rPr>
              <a:t> </a:t>
            </a:r>
            <a:r>
              <a:rPr sz="2000" dirty="0">
                <a:solidFill>
                  <a:srgbClr val="FF0000"/>
                </a:solidFill>
                <a:latin typeface="Times New Roman"/>
                <a:cs typeface="Times New Roman"/>
              </a:rPr>
              <a:t>sản xuất</a:t>
            </a:r>
            <a:r>
              <a:rPr sz="2000" spc="-25" dirty="0">
                <a:solidFill>
                  <a:srgbClr val="FF0000"/>
                </a:solidFill>
                <a:latin typeface="Times New Roman"/>
                <a:cs typeface="Times New Roman"/>
              </a:rPr>
              <a:t> </a:t>
            </a:r>
            <a:r>
              <a:rPr sz="2000" dirty="0">
                <a:solidFill>
                  <a:srgbClr val="FF0000"/>
                </a:solidFill>
                <a:latin typeface="Times New Roman"/>
                <a:cs typeface="Times New Roman"/>
              </a:rPr>
              <a:t>trên</a:t>
            </a:r>
            <a:r>
              <a:rPr sz="2000" spc="5" dirty="0">
                <a:solidFill>
                  <a:srgbClr val="FF0000"/>
                </a:solidFill>
                <a:latin typeface="Times New Roman"/>
                <a:cs typeface="Times New Roman"/>
              </a:rPr>
              <a:t> </a:t>
            </a:r>
            <a:r>
              <a:rPr sz="2000" dirty="0">
                <a:solidFill>
                  <a:srgbClr val="FF0000"/>
                </a:solidFill>
                <a:latin typeface="Times New Roman"/>
                <a:cs typeface="Times New Roman"/>
              </a:rPr>
              <a:t>thị </a:t>
            </a:r>
            <a:r>
              <a:rPr sz="2000" spc="-10" dirty="0">
                <a:solidFill>
                  <a:srgbClr val="FF0000"/>
                </a:solidFill>
                <a:latin typeface="Times New Roman"/>
                <a:cs typeface="Times New Roman"/>
              </a:rPr>
              <a:t>trường</a:t>
            </a:r>
            <a:endParaRPr sz="2000">
              <a:latin typeface="Times New Roman"/>
              <a:cs typeface="Times New Roman"/>
            </a:endParaRPr>
          </a:p>
          <a:p>
            <a:pPr>
              <a:lnSpc>
                <a:spcPct val="100000"/>
              </a:lnSpc>
              <a:buClr>
                <a:srgbClr val="03499E"/>
              </a:buClr>
              <a:buFont typeface="Times New Roman"/>
              <a:buAutoNum type="alphaLcParenR" startAt="3"/>
            </a:pPr>
            <a:endParaRPr sz="2000">
              <a:latin typeface="Times New Roman"/>
              <a:cs typeface="Times New Roman"/>
            </a:endParaRPr>
          </a:p>
          <a:p>
            <a:pPr>
              <a:lnSpc>
                <a:spcPct val="100000"/>
              </a:lnSpc>
              <a:spcBef>
                <a:spcPts val="60"/>
              </a:spcBef>
              <a:buClr>
                <a:srgbClr val="03499E"/>
              </a:buClr>
              <a:buFont typeface="Times New Roman"/>
              <a:buAutoNum type="alphaLcParenR" startAt="3"/>
            </a:pPr>
            <a:endParaRPr sz="2000">
              <a:latin typeface="Times New Roman"/>
              <a:cs typeface="Times New Roman"/>
            </a:endParaRPr>
          </a:p>
          <a:p>
            <a:pPr marL="729615" indent="-273685">
              <a:lnSpc>
                <a:spcPct val="100000"/>
              </a:lnSpc>
              <a:buAutoNum type="alphaLcParenR" startAt="3"/>
              <a:tabLst>
                <a:tab pos="729615" algn="l"/>
              </a:tabLst>
            </a:pPr>
            <a:r>
              <a:rPr sz="2000" dirty="0">
                <a:solidFill>
                  <a:srgbClr val="03499E"/>
                </a:solidFill>
                <a:latin typeface="Times New Roman"/>
                <a:cs typeface="Times New Roman"/>
              </a:rPr>
              <a:t>Gói</a:t>
            </a:r>
            <a:r>
              <a:rPr sz="2000" spc="-20" dirty="0">
                <a:solidFill>
                  <a:srgbClr val="03499E"/>
                </a:solidFill>
                <a:latin typeface="Times New Roman"/>
                <a:cs typeface="Times New Roman"/>
              </a:rPr>
              <a:t> </a:t>
            </a:r>
            <a:r>
              <a:rPr sz="2000" dirty="0">
                <a:solidFill>
                  <a:srgbClr val="03499E"/>
                </a:solidFill>
                <a:latin typeface="Times New Roman"/>
                <a:cs typeface="Times New Roman"/>
              </a:rPr>
              <a:t>thầu</a:t>
            </a:r>
            <a:r>
              <a:rPr sz="2000" spc="-5" dirty="0">
                <a:solidFill>
                  <a:srgbClr val="03499E"/>
                </a:solidFill>
                <a:latin typeface="Times New Roman"/>
                <a:cs typeface="Times New Roman"/>
              </a:rPr>
              <a:t> </a:t>
            </a:r>
            <a:r>
              <a:rPr sz="2000" dirty="0">
                <a:solidFill>
                  <a:srgbClr val="03499E"/>
                </a:solidFill>
                <a:latin typeface="Times New Roman"/>
                <a:cs typeface="Times New Roman"/>
              </a:rPr>
              <a:t>cần thực</a:t>
            </a:r>
            <a:r>
              <a:rPr sz="2000" spc="-30" dirty="0">
                <a:solidFill>
                  <a:srgbClr val="03499E"/>
                </a:solidFill>
                <a:latin typeface="Times New Roman"/>
                <a:cs typeface="Times New Roman"/>
              </a:rPr>
              <a:t> </a:t>
            </a:r>
            <a:r>
              <a:rPr sz="2000" dirty="0">
                <a:solidFill>
                  <a:srgbClr val="03499E"/>
                </a:solidFill>
                <a:latin typeface="Times New Roman"/>
                <a:cs typeface="Times New Roman"/>
              </a:rPr>
              <a:t>hiện để</a:t>
            </a:r>
            <a:r>
              <a:rPr sz="2000" spc="-15" dirty="0">
                <a:solidFill>
                  <a:srgbClr val="03499E"/>
                </a:solidFill>
                <a:latin typeface="Times New Roman"/>
                <a:cs typeface="Times New Roman"/>
              </a:rPr>
              <a:t> </a:t>
            </a:r>
            <a:r>
              <a:rPr sz="2000" dirty="0">
                <a:solidFill>
                  <a:srgbClr val="03499E"/>
                </a:solidFill>
                <a:latin typeface="Times New Roman"/>
                <a:cs typeface="Times New Roman"/>
              </a:rPr>
              <a:t>bảo</a:t>
            </a:r>
            <a:r>
              <a:rPr sz="2000" spc="-15" dirty="0">
                <a:solidFill>
                  <a:srgbClr val="03499E"/>
                </a:solidFill>
                <a:latin typeface="Times New Roman"/>
                <a:cs typeface="Times New Roman"/>
              </a:rPr>
              <a:t> </a:t>
            </a:r>
            <a:r>
              <a:rPr sz="2000" dirty="0">
                <a:solidFill>
                  <a:srgbClr val="03499E"/>
                </a:solidFill>
                <a:latin typeface="Times New Roman"/>
                <a:cs typeface="Times New Roman"/>
              </a:rPr>
              <a:t>vệ</a:t>
            </a:r>
            <a:r>
              <a:rPr sz="2000" spc="-5" dirty="0">
                <a:solidFill>
                  <a:srgbClr val="03499E"/>
                </a:solidFill>
                <a:latin typeface="Times New Roman"/>
                <a:cs typeface="Times New Roman"/>
              </a:rPr>
              <a:t> </a:t>
            </a:r>
            <a:r>
              <a:rPr sz="2000" dirty="0">
                <a:solidFill>
                  <a:srgbClr val="03499E"/>
                </a:solidFill>
                <a:latin typeface="Times New Roman"/>
                <a:cs typeface="Times New Roman"/>
              </a:rPr>
              <a:t>bí</a:t>
            </a:r>
            <a:r>
              <a:rPr sz="2000" spc="-15" dirty="0">
                <a:solidFill>
                  <a:srgbClr val="03499E"/>
                </a:solidFill>
                <a:latin typeface="Times New Roman"/>
                <a:cs typeface="Times New Roman"/>
              </a:rPr>
              <a:t> </a:t>
            </a:r>
            <a:r>
              <a:rPr sz="2000" dirty="0">
                <a:solidFill>
                  <a:srgbClr val="03499E"/>
                </a:solidFill>
                <a:latin typeface="Times New Roman"/>
                <a:cs typeface="Times New Roman"/>
              </a:rPr>
              <a:t>mật</a:t>
            </a:r>
            <a:r>
              <a:rPr sz="2000" spc="10" dirty="0">
                <a:solidFill>
                  <a:srgbClr val="03499E"/>
                </a:solidFill>
                <a:latin typeface="Times New Roman"/>
                <a:cs typeface="Times New Roman"/>
              </a:rPr>
              <a:t> </a:t>
            </a:r>
            <a:r>
              <a:rPr sz="2000" dirty="0">
                <a:solidFill>
                  <a:srgbClr val="03499E"/>
                </a:solidFill>
                <a:latin typeface="Times New Roman"/>
                <a:cs typeface="Times New Roman"/>
              </a:rPr>
              <a:t>nhà</a:t>
            </a:r>
            <a:r>
              <a:rPr sz="2000" spc="-25" dirty="0">
                <a:solidFill>
                  <a:srgbClr val="03499E"/>
                </a:solidFill>
                <a:latin typeface="Times New Roman"/>
                <a:cs typeface="Times New Roman"/>
              </a:rPr>
              <a:t> </a:t>
            </a:r>
            <a:r>
              <a:rPr sz="2000" spc="-20" dirty="0">
                <a:solidFill>
                  <a:srgbClr val="03499E"/>
                </a:solidFill>
                <a:latin typeface="Times New Roman"/>
                <a:cs typeface="Times New Roman"/>
              </a:rPr>
              <a:t>nước</a:t>
            </a:r>
            <a:endParaRPr sz="2000">
              <a:latin typeface="Times New Roman"/>
              <a:cs typeface="Times New Roman"/>
            </a:endParaRPr>
          </a:p>
          <a:p>
            <a:pPr>
              <a:lnSpc>
                <a:spcPct val="100000"/>
              </a:lnSpc>
            </a:pPr>
            <a:endParaRPr sz="2000">
              <a:latin typeface="Times New Roman"/>
              <a:cs typeface="Times New Roman"/>
            </a:endParaRPr>
          </a:p>
          <a:p>
            <a:pPr>
              <a:lnSpc>
                <a:spcPct val="100000"/>
              </a:lnSpc>
              <a:spcBef>
                <a:spcPts val="395"/>
              </a:spcBef>
            </a:pPr>
            <a:endParaRPr sz="2000">
              <a:latin typeface="Times New Roman"/>
              <a:cs typeface="Times New Roman"/>
            </a:endParaRPr>
          </a:p>
          <a:p>
            <a:pPr marL="12700" marR="40005">
              <a:lnSpc>
                <a:spcPct val="86300"/>
              </a:lnSpc>
            </a:pPr>
            <a:r>
              <a:rPr sz="2000" dirty="0">
                <a:solidFill>
                  <a:srgbClr val="03499E"/>
                </a:solidFill>
                <a:latin typeface="Times New Roman"/>
                <a:cs typeface="Times New Roman"/>
              </a:rPr>
              <a:t>đ)</a:t>
            </a:r>
            <a:r>
              <a:rPr sz="2000" spc="-15" dirty="0">
                <a:solidFill>
                  <a:srgbClr val="03499E"/>
                </a:solidFill>
                <a:latin typeface="Times New Roman"/>
                <a:cs typeface="Times New Roman"/>
              </a:rPr>
              <a:t> </a:t>
            </a:r>
            <a:r>
              <a:rPr sz="2000" dirty="0">
                <a:solidFill>
                  <a:srgbClr val="03499E"/>
                </a:solidFill>
                <a:latin typeface="Times New Roman"/>
                <a:cs typeface="Times New Roman"/>
              </a:rPr>
              <a:t>Gói</a:t>
            </a:r>
            <a:r>
              <a:rPr sz="2000" spc="-15" dirty="0">
                <a:solidFill>
                  <a:srgbClr val="03499E"/>
                </a:solidFill>
                <a:latin typeface="Times New Roman"/>
                <a:cs typeface="Times New Roman"/>
              </a:rPr>
              <a:t> </a:t>
            </a:r>
            <a:r>
              <a:rPr sz="2000" dirty="0">
                <a:solidFill>
                  <a:srgbClr val="03499E"/>
                </a:solidFill>
                <a:latin typeface="Times New Roman"/>
                <a:cs typeface="Times New Roman"/>
              </a:rPr>
              <a:t>thầu phải</a:t>
            </a:r>
            <a:r>
              <a:rPr sz="2000" spc="-25" dirty="0">
                <a:solidFill>
                  <a:srgbClr val="03499E"/>
                </a:solidFill>
                <a:latin typeface="Times New Roman"/>
                <a:cs typeface="Times New Roman"/>
              </a:rPr>
              <a:t> </a:t>
            </a:r>
            <a:r>
              <a:rPr sz="2000" dirty="0">
                <a:solidFill>
                  <a:srgbClr val="03499E"/>
                </a:solidFill>
                <a:latin typeface="Times New Roman"/>
                <a:cs typeface="Times New Roman"/>
              </a:rPr>
              <a:t>mua</a:t>
            </a:r>
            <a:r>
              <a:rPr sz="2000" spc="15" dirty="0">
                <a:solidFill>
                  <a:srgbClr val="03499E"/>
                </a:solidFill>
                <a:latin typeface="Times New Roman"/>
                <a:cs typeface="Times New Roman"/>
              </a:rPr>
              <a:t> </a:t>
            </a:r>
            <a:r>
              <a:rPr sz="2000" dirty="0">
                <a:solidFill>
                  <a:srgbClr val="03499E"/>
                </a:solidFill>
                <a:latin typeface="Times New Roman"/>
                <a:cs typeface="Times New Roman"/>
              </a:rPr>
              <a:t>từ</a:t>
            </a:r>
            <a:r>
              <a:rPr sz="2000" spc="-10" dirty="0">
                <a:solidFill>
                  <a:srgbClr val="03499E"/>
                </a:solidFill>
                <a:latin typeface="Times New Roman"/>
                <a:cs typeface="Times New Roman"/>
              </a:rPr>
              <a:t> </a:t>
            </a:r>
            <a:r>
              <a:rPr sz="2000" dirty="0">
                <a:solidFill>
                  <a:srgbClr val="03499E"/>
                </a:solidFill>
                <a:latin typeface="Times New Roman"/>
                <a:cs typeface="Times New Roman"/>
              </a:rPr>
              <a:t>nhà</a:t>
            </a:r>
            <a:r>
              <a:rPr sz="2000" spc="-10" dirty="0">
                <a:solidFill>
                  <a:srgbClr val="03499E"/>
                </a:solidFill>
                <a:latin typeface="Times New Roman"/>
                <a:cs typeface="Times New Roman"/>
              </a:rPr>
              <a:t> </a:t>
            </a:r>
            <a:r>
              <a:rPr sz="2000" dirty="0">
                <a:solidFill>
                  <a:srgbClr val="03499E"/>
                </a:solidFill>
                <a:latin typeface="Times New Roman"/>
                <a:cs typeface="Times New Roman"/>
              </a:rPr>
              <a:t>thầu</a:t>
            </a:r>
            <a:r>
              <a:rPr sz="2000" spc="-20" dirty="0">
                <a:solidFill>
                  <a:srgbClr val="03499E"/>
                </a:solidFill>
                <a:latin typeface="Times New Roman"/>
                <a:cs typeface="Times New Roman"/>
              </a:rPr>
              <a:t> </a:t>
            </a:r>
            <a:r>
              <a:rPr sz="2000" dirty="0">
                <a:solidFill>
                  <a:srgbClr val="03499E"/>
                </a:solidFill>
                <a:latin typeface="Times New Roman"/>
                <a:cs typeface="Times New Roman"/>
              </a:rPr>
              <a:t>đã thực</a:t>
            </a:r>
            <a:r>
              <a:rPr sz="2000" spc="-10" dirty="0">
                <a:solidFill>
                  <a:srgbClr val="03499E"/>
                </a:solidFill>
                <a:latin typeface="Times New Roman"/>
                <a:cs typeface="Times New Roman"/>
              </a:rPr>
              <a:t> </a:t>
            </a:r>
            <a:r>
              <a:rPr sz="2000" dirty="0">
                <a:solidFill>
                  <a:srgbClr val="03499E"/>
                </a:solidFill>
                <a:latin typeface="Times New Roman"/>
                <a:cs typeface="Times New Roman"/>
              </a:rPr>
              <a:t>hiện</a:t>
            </a:r>
            <a:r>
              <a:rPr sz="2000" spc="-15" dirty="0">
                <a:solidFill>
                  <a:srgbClr val="03499E"/>
                </a:solidFill>
                <a:latin typeface="Times New Roman"/>
                <a:cs typeface="Times New Roman"/>
              </a:rPr>
              <a:t> </a:t>
            </a:r>
            <a:r>
              <a:rPr sz="2000" dirty="0">
                <a:solidFill>
                  <a:srgbClr val="03499E"/>
                </a:solidFill>
                <a:latin typeface="Times New Roman"/>
                <a:cs typeface="Times New Roman"/>
              </a:rPr>
              <a:t>trước</a:t>
            </a:r>
            <a:r>
              <a:rPr sz="2000" spc="-10" dirty="0">
                <a:solidFill>
                  <a:srgbClr val="03499E"/>
                </a:solidFill>
                <a:latin typeface="Times New Roman"/>
                <a:cs typeface="Times New Roman"/>
              </a:rPr>
              <a:t> </a:t>
            </a:r>
            <a:r>
              <a:rPr sz="2000" dirty="0">
                <a:solidFill>
                  <a:srgbClr val="03499E"/>
                </a:solidFill>
                <a:latin typeface="Times New Roman"/>
                <a:cs typeface="Times New Roman"/>
              </a:rPr>
              <a:t>đó</a:t>
            </a:r>
            <a:r>
              <a:rPr sz="2000" spc="-10" dirty="0">
                <a:solidFill>
                  <a:srgbClr val="03499E"/>
                </a:solidFill>
                <a:latin typeface="Times New Roman"/>
                <a:cs typeface="Times New Roman"/>
              </a:rPr>
              <a:t> </a:t>
            </a:r>
            <a:r>
              <a:rPr sz="2000" dirty="0">
                <a:solidFill>
                  <a:srgbClr val="03499E"/>
                </a:solidFill>
                <a:latin typeface="Times New Roman"/>
                <a:cs typeface="Times New Roman"/>
              </a:rPr>
              <a:t>do cần</a:t>
            </a:r>
            <a:r>
              <a:rPr sz="2000" spc="-10" dirty="0">
                <a:solidFill>
                  <a:srgbClr val="03499E"/>
                </a:solidFill>
                <a:latin typeface="Times New Roman"/>
                <a:cs typeface="Times New Roman"/>
              </a:rPr>
              <a:t> </a:t>
            </a:r>
            <a:r>
              <a:rPr sz="2000" dirty="0">
                <a:solidFill>
                  <a:srgbClr val="03499E"/>
                </a:solidFill>
                <a:latin typeface="Times New Roman"/>
                <a:cs typeface="Times New Roman"/>
              </a:rPr>
              <a:t>bảo</a:t>
            </a:r>
            <a:r>
              <a:rPr sz="2000" spc="-15" dirty="0">
                <a:solidFill>
                  <a:srgbClr val="03499E"/>
                </a:solidFill>
                <a:latin typeface="Times New Roman"/>
                <a:cs typeface="Times New Roman"/>
              </a:rPr>
              <a:t> </a:t>
            </a:r>
            <a:r>
              <a:rPr sz="2000" dirty="0">
                <a:solidFill>
                  <a:srgbClr val="03499E"/>
                </a:solidFill>
                <a:latin typeface="Times New Roman"/>
                <a:cs typeface="Times New Roman"/>
              </a:rPr>
              <a:t>đảm</a:t>
            </a:r>
            <a:r>
              <a:rPr sz="2000" spc="-5" dirty="0">
                <a:solidFill>
                  <a:srgbClr val="03499E"/>
                </a:solidFill>
                <a:latin typeface="Times New Roman"/>
                <a:cs typeface="Times New Roman"/>
              </a:rPr>
              <a:t> </a:t>
            </a:r>
            <a:r>
              <a:rPr sz="2000" dirty="0">
                <a:solidFill>
                  <a:srgbClr val="03499E"/>
                </a:solidFill>
                <a:latin typeface="Times New Roman"/>
                <a:cs typeface="Times New Roman"/>
              </a:rPr>
              <a:t>tính</a:t>
            </a:r>
            <a:r>
              <a:rPr sz="2000" spc="-10" dirty="0">
                <a:solidFill>
                  <a:srgbClr val="03499E"/>
                </a:solidFill>
                <a:latin typeface="Times New Roman"/>
                <a:cs typeface="Times New Roman"/>
              </a:rPr>
              <a:t> tương </a:t>
            </a:r>
            <a:r>
              <a:rPr sz="2000" dirty="0">
                <a:solidFill>
                  <a:srgbClr val="03499E"/>
                </a:solidFill>
                <a:latin typeface="Times New Roman"/>
                <a:cs typeface="Times New Roman"/>
              </a:rPr>
              <a:t>thích</a:t>
            </a:r>
            <a:r>
              <a:rPr sz="2000" spc="-10" dirty="0">
                <a:solidFill>
                  <a:srgbClr val="03499E"/>
                </a:solidFill>
                <a:latin typeface="Times New Roman"/>
                <a:cs typeface="Times New Roman"/>
              </a:rPr>
              <a:t> </a:t>
            </a:r>
            <a:r>
              <a:rPr sz="2000" dirty="0">
                <a:solidFill>
                  <a:srgbClr val="03499E"/>
                </a:solidFill>
                <a:latin typeface="Times New Roman"/>
                <a:cs typeface="Times New Roman"/>
              </a:rPr>
              <a:t>về</a:t>
            </a:r>
            <a:r>
              <a:rPr sz="2000" spc="-10" dirty="0">
                <a:solidFill>
                  <a:srgbClr val="03499E"/>
                </a:solidFill>
                <a:latin typeface="Times New Roman"/>
                <a:cs typeface="Times New Roman"/>
              </a:rPr>
              <a:t> </a:t>
            </a:r>
            <a:r>
              <a:rPr sz="2000" dirty="0">
                <a:solidFill>
                  <a:srgbClr val="03499E"/>
                </a:solidFill>
                <a:latin typeface="Times New Roman"/>
                <a:cs typeface="Times New Roman"/>
              </a:rPr>
              <a:t>công</a:t>
            </a:r>
            <a:r>
              <a:rPr sz="2000" spc="-30" dirty="0">
                <a:solidFill>
                  <a:srgbClr val="03499E"/>
                </a:solidFill>
                <a:latin typeface="Times New Roman"/>
                <a:cs typeface="Times New Roman"/>
              </a:rPr>
              <a:t> </a:t>
            </a:r>
            <a:r>
              <a:rPr sz="2000" dirty="0">
                <a:solidFill>
                  <a:srgbClr val="03499E"/>
                </a:solidFill>
                <a:latin typeface="Times New Roman"/>
                <a:cs typeface="Times New Roman"/>
              </a:rPr>
              <a:t>nghệ,</a:t>
            </a:r>
            <a:r>
              <a:rPr sz="2000" spc="-20" dirty="0">
                <a:solidFill>
                  <a:srgbClr val="03499E"/>
                </a:solidFill>
                <a:latin typeface="Times New Roman"/>
                <a:cs typeface="Times New Roman"/>
              </a:rPr>
              <a:t> </a:t>
            </a:r>
            <a:r>
              <a:rPr sz="2000" dirty="0">
                <a:solidFill>
                  <a:srgbClr val="03499E"/>
                </a:solidFill>
                <a:latin typeface="Times New Roman"/>
                <a:cs typeface="Times New Roman"/>
              </a:rPr>
              <a:t>bản</a:t>
            </a:r>
            <a:r>
              <a:rPr sz="2000" spc="-20" dirty="0">
                <a:solidFill>
                  <a:srgbClr val="03499E"/>
                </a:solidFill>
                <a:latin typeface="Times New Roman"/>
                <a:cs typeface="Times New Roman"/>
              </a:rPr>
              <a:t> </a:t>
            </a:r>
            <a:r>
              <a:rPr sz="2000" dirty="0">
                <a:solidFill>
                  <a:srgbClr val="03499E"/>
                </a:solidFill>
                <a:latin typeface="Times New Roman"/>
                <a:cs typeface="Times New Roman"/>
              </a:rPr>
              <a:t>quyền</a:t>
            </a:r>
            <a:r>
              <a:rPr sz="2000" spc="-5" dirty="0">
                <a:solidFill>
                  <a:srgbClr val="03499E"/>
                </a:solidFill>
                <a:latin typeface="Times New Roman"/>
                <a:cs typeface="Times New Roman"/>
              </a:rPr>
              <a:t> </a:t>
            </a:r>
            <a:r>
              <a:rPr sz="2000" dirty="0">
                <a:solidFill>
                  <a:srgbClr val="03499E"/>
                </a:solidFill>
                <a:latin typeface="Times New Roman"/>
                <a:cs typeface="Times New Roman"/>
              </a:rPr>
              <a:t>hoặc</a:t>
            </a:r>
            <a:r>
              <a:rPr sz="2000" spc="-30" dirty="0">
                <a:solidFill>
                  <a:srgbClr val="03499E"/>
                </a:solidFill>
                <a:latin typeface="Times New Roman"/>
                <a:cs typeface="Times New Roman"/>
              </a:rPr>
              <a:t> </a:t>
            </a:r>
            <a:r>
              <a:rPr sz="2000" dirty="0">
                <a:solidFill>
                  <a:srgbClr val="03499E"/>
                </a:solidFill>
                <a:latin typeface="Times New Roman"/>
                <a:cs typeface="Times New Roman"/>
              </a:rPr>
              <a:t>do</a:t>
            </a:r>
            <a:r>
              <a:rPr sz="2000" spc="-5" dirty="0">
                <a:solidFill>
                  <a:srgbClr val="03499E"/>
                </a:solidFill>
                <a:latin typeface="Times New Roman"/>
                <a:cs typeface="Times New Roman"/>
              </a:rPr>
              <a:t> </a:t>
            </a:r>
            <a:r>
              <a:rPr sz="2000" dirty="0">
                <a:solidFill>
                  <a:srgbClr val="03499E"/>
                </a:solidFill>
                <a:latin typeface="Times New Roman"/>
                <a:cs typeface="Times New Roman"/>
              </a:rPr>
              <a:t>các</a:t>
            </a:r>
            <a:r>
              <a:rPr sz="2000" spc="-20" dirty="0">
                <a:solidFill>
                  <a:srgbClr val="03499E"/>
                </a:solidFill>
                <a:latin typeface="Times New Roman"/>
                <a:cs typeface="Times New Roman"/>
              </a:rPr>
              <a:t> </a:t>
            </a:r>
            <a:r>
              <a:rPr sz="2000" dirty="0">
                <a:solidFill>
                  <a:srgbClr val="03499E"/>
                </a:solidFill>
                <a:latin typeface="Times New Roman"/>
                <a:cs typeface="Times New Roman"/>
              </a:rPr>
              <a:t>điều</a:t>
            </a:r>
            <a:r>
              <a:rPr sz="2000" spc="-10" dirty="0">
                <a:solidFill>
                  <a:srgbClr val="03499E"/>
                </a:solidFill>
                <a:latin typeface="Times New Roman"/>
                <a:cs typeface="Times New Roman"/>
              </a:rPr>
              <a:t> </a:t>
            </a:r>
            <a:r>
              <a:rPr sz="2000" dirty="0">
                <a:solidFill>
                  <a:srgbClr val="03499E"/>
                </a:solidFill>
                <a:latin typeface="Times New Roman"/>
                <a:cs typeface="Times New Roman"/>
              </a:rPr>
              <a:t>kiện</a:t>
            </a:r>
            <a:r>
              <a:rPr sz="2000" spc="-20" dirty="0">
                <a:solidFill>
                  <a:srgbClr val="03499E"/>
                </a:solidFill>
                <a:latin typeface="Times New Roman"/>
                <a:cs typeface="Times New Roman"/>
              </a:rPr>
              <a:t> </a:t>
            </a:r>
            <a:r>
              <a:rPr sz="2000" dirty="0">
                <a:solidFill>
                  <a:srgbClr val="03499E"/>
                </a:solidFill>
                <a:latin typeface="Times New Roman"/>
                <a:cs typeface="Times New Roman"/>
              </a:rPr>
              <a:t>bảo</a:t>
            </a:r>
            <a:r>
              <a:rPr sz="2000" spc="-5" dirty="0">
                <a:solidFill>
                  <a:srgbClr val="03499E"/>
                </a:solidFill>
                <a:latin typeface="Times New Roman"/>
                <a:cs typeface="Times New Roman"/>
              </a:rPr>
              <a:t> </a:t>
            </a:r>
            <a:r>
              <a:rPr sz="2000" dirty="0">
                <a:solidFill>
                  <a:srgbClr val="03499E"/>
                </a:solidFill>
                <a:latin typeface="Times New Roman"/>
                <a:cs typeface="Times New Roman"/>
              </a:rPr>
              <a:t>hành</a:t>
            </a:r>
            <a:r>
              <a:rPr sz="2000" spc="-30" dirty="0">
                <a:solidFill>
                  <a:srgbClr val="03499E"/>
                </a:solidFill>
                <a:latin typeface="Times New Roman"/>
                <a:cs typeface="Times New Roman"/>
              </a:rPr>
              <a:t> </a:t>
            </a:r>
            <a:r>
              <a:rPr sz="2000" dirty="0">
                <a:solidFill>
                  <a:srgbClr val="03499E"/>
                </a:solidFill>
                <a:latin typeface="Times New Roman"/>
                <a:cs typeface="Times New Roman"/>
              </a:rPr>
              <a:t>của</a:t>
            </a:r>
            <a:r>
              <a:rPr sz="2000" spc="-10" dirty="0">
                <a:solidFill>
                  <a:srgbClr val="03499E"/>
                </a:solidFill>
                <a:latin typeface="Times New Roman"/>
                <a:cs typeface="Times New Roman"/>
              </a:rPr>
              <a:t> </a:t>
            </a:r>
            <a:r>
              <a:rPr sz="2000" dirty="0">
                <a:solidFill>
                  <a:srgbClr val="03499E"/>
                </a:solidFill>
                <a:latin typeface="Times New Roman"/>
                <a:cs typeface="Times New Roman"/>
              </a:rPr>
              <a:t>nhà</a:t>
            </a:r>
            <a:r>
              <a:rPr sz="2000" spc="-25" dirty="0">
                <a:solidFill>
                  <a:srgbClr val="03499E"/>
                </a:solidFill>
                <a:latin typeface="Times New Roman"/>
                <a:cs typeface="Times New Roman"/>
              </a:rPr>
              <a:t> </a:t>
            </a:r>
            <a:r>
              <a:rPr sz="2000" dirty="0">
                <a:solidFill>
                  <a:srgbClr val="03499E"/>
                </a:solidFill>
                <a:latin typeface="Times New Roman"/>
                <a:cs typeface="Times New Roman"/>
              </a:rPr>
              <a:t>thầu,</a:t>
            </a:r>
            <a:r>
              <a:rPr sz="2000" spc="-5" dirty="0">
                <a:solidFill>
                  <a:srgbClr val="03499E"/>
                </a:solidFill>
                <a:latin typeface="Times New Roman"/>
                <a:cs typeface="Times New Roman"/>
              </a:rPr>
              <a:t> </a:t>
            </a:r>
            <a:r>
              <a:rPr sz="2000" dirty="0">
                <a:solidFill>
                  <a:srgbClr val="03499E"/>
                </a:solidFill>
                <a:latin typeface="Times New Roman"/>
                <a:cs typeface="Times New Roman"/>
              </a:rPr>
              <a:t>hãng</a:t>
            </a:r>
            <a:r>
              <a:rPr sz="2000" spc="-30" dirty="0">
                <a:solidFill>
                  <a:srgbClr val="03499E"/>
                </a:solidFill>
                <a:latin typeface="Times New Roman"/>
                <a:cs typeface="Times New Roman"/>
              </a:rPr>
              <a:t> </a:t>
            </a:r>
            <a:r>
              <a:rPr sz="2000" spc="-25" dirty="0">
                <a:solidFill>
                  <a:srgbClr val="03499E"/>
                </a:solidFill>
                <a:latin typeface="Times New Roman"/>
                <a:cs typeface="Times New Roman"/>
              </a:rPr>
              <a:t>sản </a:t>
            </a:r>
            <a:r>
              <a:rPr sz="2000" dirty="0">
                <a:solidFill>
                  <a:srgbClr val="03499E"/>
                </a:solidFill>
                <a:latin typeface="Times New Roman"/>
                <a:cs typeface="Times New Roman"/>
              </a:rPr>
              <a:t>xuất</a:t>
            </a:r>
            <a:r>
              <a:rPr sz="2000" spc="-20" dirty="0">
                <a:solidFill>
                  <a:srgbClr val="03499E"/>
                </a:solidFill>
                <a:latin typeface="Times New Roman"/>
                <a:cs typeface="Times New Roman"/>
              </a:rPr>
              <a:t> </a:t>
            </a:r>
            <a:r>
              <a:rPr sz="2000" dirty="0">
                <a:solidFill>
                  <a:srgbClr val="03499E"/>
                </a:solidFill>
                <a:latin typeface="Times New Roman"/>
                <a:cs typeface="Times New Roman"/>
              </a:rPr>
              <a:t>mà</a:t>
            </a:r>
            <a:r>
              <a:rPr sz="2000" spc="10" dirty="0">
                <a:solidFill>
                  <a:srgbClr val="03499E"/>
                </a:solidFill>
                <a:latin typeface="Times New Roman"/>
                <a:cs typeface="Times New Roman"/>
              </a:rPr>
              <a:t> </a:t>
            </a:r>
            <a:r>
              <a:rPr sz="2000" dirty="0">
                <a:solidFill>
                  <a:srgbClr val="03499E"/>
                </a:solidFill>
                <a:latin typeface="Times New Roman"/>
                <a:cs typeface="Times New Roman"/>
              </a:rPr>
              <a:t>không</a:t>
            </a:r>
            <a:r>
              <a:rPr sz="2000" spc="-40" dirty="0">
                <a:solidFill>
                  <a:srgbClr val="03499E"/>
                </a:solidFill>
                <a:latin typeface="Times New Roman"/>
                <a:cs typeface="Times New Roman"/>
              </a:rPr>
              <a:t> </a:t>
            </a:r>
            <a:r>
              <a:rPr sz="2000" dirty="0">
                <a:solidFill>
                  <a:srgbClr val="03499E"/>
                </a:solidFill>
                <a:latin typeface="Times New Roman"/>
                <a:cs typeface="Times New Roman"/>
              </a:rPr>
              <a:t>thể</a:t>
            </a:r>
            <a:r>
              <a:rPr sz="2000" spc="-10" dirty="0">
                <a:solidFill>
                  <a:srgbClr val="03499E"/>
                </a:solidFill>
                <a:latin typeface="Times New Roman"/>
                <a:cs typeface="Times New Roman"/>
              </a:rPr>
              <a:t> </a:t>
            </a:r>
            <a:r>
              <a:rPr sz="2000" dirty="0">
                <a:solidFill>
                  <a:srgbClr val="03499E"/>
                </a:solidFill>
                <a:latin typeface="Times New Roman"/>
                <a:cs typeface="Times New Roman"/>
              </a:rPr>
              <a:t>mua</a:t>
            </a:r>
            <a:r>
              <a:rPr sz="2000" spc="15" dirty="0">
                <a:solidFill>
                  <a:srgbClr val="03499E"/>
                </a:solidFill>
                <a:latin typeface="Times New Roman"/>
                <a:cs typeface="Times New Roman"/>
              </a:rPr>
              <a:t> </a:t>
            </a:r>
            <a:r>
              <a:rPr sz="2000" dirty="0">
                <a:solidFill>
                  <a:srgbClr val="03499E"/>
                </a:solidFill>
                <a:latin typeface="Times New Roman"/>
                <a:cs typeface="Times New Roman"/>
              </a:rPr>
              <a:t>được</a:t>
            </a:r>
            <a:r>
              <a:rPr sz="2000" spc="-25" dirty="0">
                <a:solidFill>
                  <a:srgbClr val="03499E"/>
                </a:solidFill>
                <a:latin typeface="Times New Roman"/>
                <a:cs typeface="Times New Roman"/>
              </a:rPr>
              <a:t> </a:t>
            </a:r>
            <a:r>
              <a:rPr sz="2000" dirty="0">
                <a:solidFill>
                  <a:srgbClr val="03499E"/>
                </a:solidFill>
                <a:latin typeface="Times New Roman"/>
                <a:cs typeface="Times New Roman"/>
              </a:rPr>
              <a:t>từ</a:t>
            </a:r>
            <a:r>
              <a:rPr sz="2000" spc="-5" dirty="0">
                <a:solidFill>
                  <a:srgbClr val="03499E"/>
                </a:solidFill>
                <a:latin typeface="Times New Roman"/>
                <a:cs typeface="Times New Roman"/>
              </a:rPr>
              <a:t> </a:t>
            </a:r>
            <a:r>
              <a:rPr sz="2000" dirty="0">
                <a:solidFill>
                  <a:srgbClr val="03499E"/>
                </a:solidFill>
                <a:latin typeface="Times New Roman"/>
                <a:cs typeface="Times New Roman"/>
              </a:rPr>
              <a:t>nhà</a:t>
            </a:r>
            <a:r>
              <a:rPr sz="2000" spc="-15" dirty="0">
                <a:solidFill>
                  <a:srgbClr val="03499E"/>
                </a:solidFill>
                <a:latin typeface="Times New Roman"/>
                <a:cs typeface="Times New Roman"/>
              </a:rPr>
              <a:t> </a:t>
            </a:r>
            <a:r>
              <a:rPr sz="2000" dirty="0">
                <a:solidFill>
                  <a:srgbClr val="03499E"/>
                </a:solidFill>
                <a:latin typeface="Times New Roman"/>
                <a:cs typeface="Times New Roman"/>
              </a:rPr>
              <a:t>thầu khác,</a:t>
            </a:r>
            <a:r>
              <a:rPr sz="2000" spc="-25" dirty="0">
                <a:solidFill>
                  <a:srgbClr val="03499E"/>
                </a:solidFill>
                <a:latin typeface="Times New Roman"/>
                <a:cs typeface="Times New Roman"/>
              </a:rPr>
              <a:t> </a:t>
            </a:r>
            <a:r>
              <a:rPr sz="2000" dirty="0">
                <a:solidFill>
                  <a:srgbClr val="03499E"/>
                </a:solidFill>
                <a:latin typeface="Times New Roman"/>
                <a:cs typeface="Times New Roman"/>
              </a:rPr>
              <a:t>hãng</a:t>
            </a:r>
            <a:r>
              <a:rPr sz="2000" spc="-30" dirty="0">
                <a:solidFill>
                  <a:srgbClr val="03499E"/>
                </a:solidFill>
                <a:latin typeface="Times New Roman"/>
                <a:cs typeface="Times New Roman"/>
              </a:rPr>
              <a:t> </a:t>
            </a:r>
            <a:r>
              <a:rPr sz="2000" dirty="0">
                <a:solidFill>
                  <a:srgbClr val="03499E"/>
                </a:solidFill>
                <a:latin typeface="Times New Roman"/>
                <a:cs typeface="Times New Roman"/>
              </a:rPr>
              <a:t>sản xuất</a:t>
            </a:r>
            <a:r>
              <a:rPr sz="2000" spc="-15" dirty="0">
                <a:solidFill>
                  <a:srgbClr val="03499E"/>
                </a:solidFill>
                <a:latin typeface="Times New Roman"/>
                <a:cs typeface="Times New Roman"/>
              </a:rPr>
              <a:t> </a:t>
            </a:r>
            <a:r>
              <a:rPr sz="2000" spc="-20" dirty="0">
                <a:solidFill>
                  <a:srgbClr val="03499E"/>
                </a:solidFill>
                <a:latin typeface="Times New Roman"/>
                <a:cs typeface="Times New Roman"/>
              </a:rPr>
              <a:t>khác</a:t>
            </a:r>
            <a:endParaRPr sz="2000">
              <a:latin typeface="Times New Roman"/>
              <a:cs typeface="Times New Roman"/>
            </a:endParaRPr>
          </a:p>
        </p:txBody>
      </p:sp>
      <p:grpSp>
        <p:nvGrpSpPr>
          <p:cNvPr id="20" name="object 20"/>
          <p:cNvGrpSpPr/>
          <p:nvPr/>
        </p:nvGrpSpPr>
        <p:grpSpPr>
          <a:xfrm>
            <a:off x="1118692" y="4579239"/>
            <a:ext cx="991869" cy="991869"/>
            <a:chOff x="1118692" y="4579239"/>
            <a:chExt cx="991869" cy="991869"/>
          </a:xfrm>
        </p:grpSpPr>
        <p:sp>
          <p:nvSpPr>
            <p:cNvPr id="21" name="object 21"/>
            <p:cNvSpPr/>
            <p:nvPr/>
          </p:nvSpPr>
          <p:spPr>
            <a:xfrm>
              <a:off x="1131392" y="4591939"/>
              <a:ext cx="966469" cy="966469"/>
            </a:xfrm>
            <a:custGeom>
              <a:avLst/>
              <a:gdLst/>
              <a:ahLst/>
              <a:cxnLst/>
              <a:rect l="l" t="t" r="r" b="b"/>
              <a:pathLst>
                <a:path w="966469" h="966470">
                  <a:moveTo>
                    <a:pt x="483158" y="0"/>
                  </a:moveTo>
                  <a:lnTo>
                    <a:pt x="436629" y="2211"/>
                  </a:lnTo>
                  <a:lnTo>
                    <a:pt x="391351" y="8710"/>
                  </a:lnTo>
                  <a:lnTo>
                    <a:pt x="347526" y="19295"/>
                  </a:lnTo>
                  <a:lnTo>
                    <a:pt x="305357" y="33763"/>
                  </a:lnTo>
                  <a:lnTo>
                    <a:pt x="265046" y="51911"/>
                  </a:lnTo>
                  <a:lnTo>
                    <a:pt x="226797" y="73538"/>
                  </a:lnTo>
                  <a:lnTo>
                    <a:pt x="190811" y="98440"/>
                  </a:lnTo>
                  <a:lnTo>
                    <a:pt x="157291" y="126416"/>
                  </a:lnTo>
                  <a:lnTo>
                    <a:pt x="126439" y="157263"/>
                  </a:lnTo>
                  <a:lnTo>
                    <a:pt x="98459" y="190779"/>
                  </a:lnTo>
                  <a:lnTo>
                    <a:pt x="73552" y="226760"/>
                  </a:lnTo>
                  <a:lnTo>
                    <a:pt x="51922" y="265006"/>
                  </a:lnTo>
                  <a:lnTo>
                    <a:pt x="33770" y="305313"/>
                  </a:lnTo>
                  <a:lnTo>
                    <a:pt x="19299" y="347479"/>
                  </a:lnTo>
                  <a:lnTo>
                    <a:pt x="8712" y="391302"/>
                  </a:lnTo>
                  <a:lnTo>
                    <a:pt x="2211" y="436579"/>
                  </a:lnTo>
                  <a:lnTo>
                    <a:pt x="0" y="483108"/>
                  </a:lnTo>
                  <a:lnTo>
                    <a:pt x="2211" y="529636"/>
                  </a:lnTo>
                  <a:lnTo>
                    <a:pt x="8712" y="574913"/>
                  </a:lnTo>
                  <a:lnTo>
                    <a:pt x="19299" y="618736"/>
                  </a:lnTo>
                  <a:lnTo>
                    <a:pt x="33770" y="660902"/>
                  </a:lnTo>
                  <a:lnTo>
                    <a:pt x="51922" y="701209"/>
                  </a:lnTo>
                  <a:lnTo>
                    <a:pt x="73552" y="739455"/>
                  </a:lnTo>
                  <a:lnTo>
                    <a:pt x="98459" y="775436"/>
                  </a:lnTo>
                  <a:lnTo>
                    <a:pt x="126439" y="808952"/>
                  </a:lnTo>
                  <a:lnTo>
                    <a:pt x="157291" y="839799"/>
                  </a:lnTo>
                  <a:lnTo>
                    <a:pt x="190811" y="867775"/>
                  </a:lnTo>
                  <a:lnTo>
                    <a:pt x="226797" y="892677"/>
                  </a:lnTo>
                  <a:lnTo>
                    <a:pt x="265046" y="914304"/>
                  </a:lnTo>
                  <a:lnTo>
                    <a:pt x="305357" y="932452"/>
                  </a:lnTo>
                  <a:lnTo>
                    <a:pt x="347526" y="946920"/>
                  </a:lnTo>
                  <a:lnTo>
                    <a:pt x="391351" y="957505"/>
                  </a:lnTo>
                  <a:lnTo>
                    <a:pt x="436629" y="964004"/>
                  </a:lnTo>
                  <a:lnTo>
                    <a:pt x="483158" y="966216"/>
                  </a:lnTo>
                  <a:lnTo>
                    <a:pt x="529687" y="964004"/>
                  </a:lnTo>
                  <a:lnTo>
                    <a:pt x="574964" y="957505"/>
                  </a:lnTo>
                  <a:lnTo>
                    <a:pt x="618787" y="946920"/>
                  </a:lnTo>
                  <a:lnTo>
                    <a:pt x="660953" y="932452"/>
                  </a:lnTo>
                  <a:lnTo>
                    <a:pt x="701260" y="914304"/>
                  </a:lnTo>
                  <a:lnTo>
                    <a:pt x="739505" y="892677"/>
                  </a:lnTo>
                  <a:lnTo>
                    <a:pt x="775487" y="867775"/>
                  </a:lnTo>
                  <a:lnTo>
                    <a:pt x="809003" y="839799"/>
                  </a:lnTo>
                  <a:lnTo>
                    <a:pt x="839850" y="808952"/>
                  </a:lnTo>
                  <a:lnTo>
                    <a:pt x="867826" y="775436"/>
                  </a:lnTo>
                  <a:lnTo>
                    <a:pt x="892728" y="739455"/>
                  </a:lnTo>
                  <a:lnTo>
                    <a:pt x="914355" y="701209"/>
                  </a:lnTo>
                  <a:lnTo>
                    <a:pt x="932503" y="660902"/>
                  </a:lnTo>
                  <a:lnTo>
                    <a:pt x="946971" y="618736"/>
                  </a:lnTo>
                  <a:lnTo>
                    <a:pt x="957556" y="574913"/>
                  </a:lnTo>
                  <a:lnTo>
                    <a:pt x="964055" y="529636"/>
                  </a:lnTo>
                  <a:lnTo>
                    <a:pt x="966266" y="483108"/>
                  </a:lnTo>
                  <a:lnTo>
                    <a:pt x="964055" y="436579"/>
                  </a:lnTo>
                  <a:lnTo>
                    <a:pt x="957556" y="391302"/>
                  </a:lnTo>
                  <a:lnTo>
                    <a:pt x="946971" y="347479"/>
                  </a:lnTo>
                  <a:lnTo>
                    <a:pt x="932503" y="305313"/>
                  </a:lnTo>
                  <a:lnTo>
                    <a:pt x="914355" y="265006"/>
                  </a:lnTo>
                  <a:lnTo>
                    <a:pt x="892728" y="226760"/>
                  </a:lnTo>
                  <a:lnTo>
                    <a:pt x="867826" y="190779"/>
                  </a:lnTo>
                  <a:lnTo>
                    <a:pt x="839850" y="157263"/>
                  </a:lnTo>
                  <a:lnTo>
                    <a:pt x="809003" y="126416"/>
                  </a:lnTo>
                  <a:lnTo>
                    <a:pt x="775487" y="98440"/>
                  </a:lnTo>
                  <a:lnTo>
                    <a:pt x="739505" y="73538"/>
                  </a:lnTo>
                  <a:lnTo>
                    <a:pt x="701260" y="51911"/>
                  </a:lnTo>
                  <a:lnTo>
                    <a:pt x="660953" y="33763"/>
                  </a:lnTo>
                  <a:lnTo>
                    <a:pt x="618787" y="19295"/>
                  </a:lnTo>
                  <a:lnTo>
                    <a:pt x="574964" y="8710"/>
                  </a:lnTo>
                  <a:lnTo>
                    <a:pt x="529687" y="2211"/>
                  </a:lnTo>
                  <a:lnTo>
                    <a:pt x="483158" y="0"/>
                  </a:lnTo>
                  <a:close/>
                </a:path>
              </a:pathLst>
            </a:custGeom>
            <a:solidFill>
              <a:srgbClr val="E9E1D5"/>
            </a:solidFill>
          </p:spPr>
          <p:txBody>
            <a:bodyPr wrap="square" lIns="0" tIns="0" rIns="0" bIns="0" rtlCol="0"/>
            <a:lstStyle/>
            <a:p>
              <a:endParaRPr/>
            </a:p>
          </p:txBody>
        </p:sp>
        <p:sp>
          <p:nvSpPr>
            <p:cNvPr id="22" name="object 22"/>
            <p:cNvSpPr/>
            <p:nvPr/>
          </p:nvSpPr>
          <p:spPr>
            <a:xfrm>
              <a:off x="1131392" y="4591939"/>
              <a:ext cx="966469" cy="966469"/>
            </a:xfrm>
            <a:custGeom>
              <a:avLst/>
              <a:gdLst/>
              <a:ahLst/>
              <a:cxnLst/>
              <a:rect l="l" t="t" r="r" b="b"/>
              <a:pathLst>
                <a:path w="966469" h="966470">
                  <a:moveTo>
                    <a:pt x="0" y="483108"/>
                  </a:moveTo>
                  <a:lnTo>
                    <a:pt x="2211" y="436579"/>
                  </a:lnTo>
                  <a:lnTo>
                    <a:pt x="8712" y="391302"/>
                  </a:lnTo>
                  <a:lnTo>
                    <a:pt x="19299" y="347479"/>
                  </a:lnTo>
                  <a:lnTo>
                    <a:pt x="33770" y="305313"/>
                  </a:lnTo>
                  <a:lnTo>
                    <a:pt x="51922" y="265006"/>
                  </a:lnTo>
                  <a:lnTo>
                    <a:pt x="73552" y="226760"/>
                  </a:lnTo>
                  <a:lnTo>
                    <a:pt x="98459" y="190779"/>
                  </a:lnTo>
                  <a:lnTo>
                    <a:pt x="126439" y="157263"/>
                  </a:lnTo>
                  <a:lnTo>
                    <a:pt x="157291" y="126416"/>
                  </a:lnTo>
                  <a:lnTo>
                    <a:pt x="190811" y="98440"/>
                  </a:lnTo>
                  <a:lnTo>
                    <a:pt x="226797" y="73538"/>
                  </a:lnTo>
                  <a:lnTo>
                    <a:pt x="265046" y="51911"/>
                  </a:lnTo>
                  <a:lnTo>
                    <a:pt x="305357" y="33763"/>
                  </a:lnTo>
                  <a:lnTo>
                    <a:pt x="347526" y="19295"/>
                  </a:lnTo>
                  <a:lnTo>
                    <a:pt x="391351" y="8710"/>
                  </a:lnTo>
                  <a:lnTo>
                    <a:pt x="436629" y="2211"/>
                  </a:lnTo>
                  <a:lnTo>
                    <a:pt x="483158" y="0"/>
                  </a:lnTo>
                  <a:lnTo>
                    <a:pt x="529687" y="2211"/>
                  </a:lnTo>
                  <a:lnTo>
                    <a:pt x="574964" y="8710"/>
                  </a:lnTo>
                  <a:lnTo>
                    <a:pt x="618787" y="19295"/>
                  </a:lnTo>
                  <a:lnTo>
                    <a:pt x="660953" y="33763"/>
                  </a:lnTo>
                  <a:lnTo>
                    <a:pt x="701260" y="51911"/>
                  </a:lnTo>
                  <a:lnTo>
                    <a:pt x="739505" y="73538"/>
                  </a:lnTo>
                  <a:lnTo>
                    <a:pt x="775487" y="98440"/>
                  </a:lnTo>
                  <a:lnTo>
                    <a:pt x="809003" y="126416"/>
                  </a:lnTo>
                  <a:lnTo>
                    <a:pt x="839850" y="157263"/>
                  </a:lnTo>
                  <a:lnTo>
                    <a:pt x="867826" y="190779"/>
                  </a:lnTo>
                  <a:lnTo>
                    <a:pt x="892728" y="226760"/>
                  </a:lnTo>
                  <a:lnTo>
                    <a:pt x="914355" y="265006"/>
                  </a:lnTo>
                  <a:lnTo>
                    <a:pt x="932503" y="305313"/>
                  </a:lnTo>
                  <a:lnTo>
                    <a:pt x="946971" y="347479"/>
                  </a:lnTo>
                  <a:lnTo>
                    <a:pt x="957556" y="391302"/>
                  </a:lnTo>
                  <a:lnTo>
                    <a:pt x="964055" y="436579"/>
                  </a:lnTo>
                  <a:lnTo>
                    <a:pt x="966266" y="483108"/>
                  </a:lnTo>
                  <a:lnTo>
                    <a:pt x="964055" y="529636"/>
                  </a:lnTo>
                  <a:lnTo>
                    <a:pt x="957556" y="574913"/>
                  </a:lnTo>
                  <a:lnTo>
                    <a:pt x="946971" y="618736"/>
                  </a:lnTo>
                  <a:lnTo>
                    <a:pt x="932503" y="660902"/>
                  </a:lnTo>
                  <a:lnTo>
                    <a:pt x="914355" y="701209"/>
                  </a:lnTo>
                  <a:lnTo>
                    <a:pt x="892728" y="739455"/>
                  </a:lnTo>
                  <a:lnTo>
                    <a:pt x="867826" y="775436"/>
                  </a:lnTo>
                  <a:lnTo>
                    <a:pt x="839850" y="808952"/>
                  </a:lnTo>
                  <a:lnTo>
                    <a:pt x="809003" y="839799"/>
                  </a:lnTo>
                  <a:lnTo>
                    <a:pt x="775487" y="867775"/>
                  </a:lnTo>
                  <a:lnTo>
                    <a:pt x="739505" y="892677"/>
                  </a:lnTo>
                  <a:lnTo>
                    <a:pt x="701260" y="914304"/>
                  </a:lnTo>
                  <a:lnTo>
                    <a:pt x="660953" y="932452"/>
                  </a:lnTo>
                  <a:lnTo>
                    <a:pt x="618787" y="946920"/>
                  </a:lnTo>
                  <a:lnTo>
                    <a:pt x="574964" y="957505"/>
                  </a:lnTo>
                  <a:lnTo>
                    <a:pt x="529687" y="964004"/>
                  </a:lnTo>
                  <a:lnTo>
                    <a:pt x="483158" y="966216"/>
                  </a:lnTo>
                  <a:lnTo>
                    <a:pt x="436629" y="964004"/>
                  </a:lnTo>
                  <a:lnTo>
                    <a:pt x="391351" y="957505"/>
                  </a:lnTo>
                  <a:lnTo>
                    <a:pt x="347526" y="946920"/>
                  </a:lnTo>
                  <a:lnTo>
                    <a:pt x="305357" y="932452"/>
                  </a:lnTo>
                  <a:lnTo>
                    <a:pt x="265046" y="914304"/>
                  </a:lnTo>
                  <a:lnTo>
                    <a:pt x="226797" y="892677"/>
                  </a:lnTo>
                  <a:lnTo>
                    <a:pt x="190811" y="867775"/>
                  </a:lnTo>
                  <a:lnTo>
                    <a:pt x="157291" y="839799"/>
                  </a:lnTo>
                  <a:lnTo>
                    <a:pt x="126439" y="808952"/>
                  </a:lnTo>
                  <a:lnTo>
                    <a:pt x="98459" y="775436"/>
                  </a:lnTo>
                  <a:lnTo>
                    <a:pt x="73552" y="739455"/>
                  </a:lnTo>
                  <a:lnTo>
                    <a:pt x="51922" y="701209"/>
                  </a:lnTo>
                  <a:lnTo>
                    <a:pt x="33770" y="660902"/>
                  </a:lnTo>
                  <a:lnTo>
                    <a:pt x="19299" y="618736"/>
                  </a:lnTo>
                  <a:lnTo>
                    <a:pt x="8712" y="574913"/>
                  </a:lnTo>
                  <a:lnTo>
                    <a:pt x="2211" y="529636"/>
                  </a:lnTo>
                  <a:lnTo>
                    <a:pt x="0" y="483108"/>
                  </a:lnTo>
                  <a:close/>
                </a:path>
              </a:pathLst>
            </a:custGeom>
            <a:ln w="25400">
              <a:solidFill>
                <a:srgbClr val="2A5F9E"/>
              </a:solidFill>
            </a:ln>
          </p:spPr>
          <p:txBody>
            <a:bodyPr wrap="square" lIns="0" tIns="0" rIns="0" bIns="0" rtlCol="0"/>
            <a:lstStyle/>
            <a:p>
              <a:endParaRPr/>
            </a:p>
          </p:txBody>
        </p:sp>
      </p:grpSp>
      <p:sp>
        <p:nvSpPr>
          <p:cNvPr id="23" name="object 23"/>
          <p:cNvSpPr txBox="1">
            <a:spLocks noGrp="1"/>
          </p:cNvSpPr>
          <p:nvPr>
            <p:ph type="title"/>
          </p:nvPr>
        </p:nvSpPr>
        <p:spPr>
          <a:prstGeom prst="rect">
            <a:avLst/>
          </a:prstGeom>
        </p:spPr>
        <p:txBody>
          <a:bodyPr vert="horz" wrap="square" lIns="0" tIns="285114" rIns="0" bIns="0" rtlCol="0">
            <a:spAutoFit/>
          </a:bodyPr>
          <a:lstStyle/>
          <a:p>
            <a:pPr marL="42545">
              <a:lnSpc>
                <a:spcPct val="100000"/>
              </a:lnSpc>
              <a:spcBef>
                <a:spcPts val="95"/>
              </a:spcBef>
            </a:pPr>
            <a:r>
              <a:rPr sz="2800" dirty="0"/>
              <a:t>CÁC</a:t>
            </a:r>
            <a:r>
              <a:rPr sz="2800" spc="-65" dirty="0"/>
              <a:t> </a:t>
            </a:r>
            <a:r>
              <a:rPr sz="2800" dirty="0"/>
              <a:t>TRƯỜNG</a:t>
            </a:r>
            <a:r>
              <a:rPr sz="2800" spc="-60" dirty="0"/>
              <a:t> </a:t>
            </a:r>
            <a:r>
              <a:rPr sz="2800" dirty="0"/>
              <a:t>HỢP</a:t>
            </a:r>
            <a:r>
              <a:rPr sz="2800" spc="-85" dirty="0"/>
              <a:t> </a:t>
            </a:r>
            <a:r>
              <a:rPr sz="2800" dirty="0"/>
              <a:t>CHỈ</a:t>
            </a:r>
            <a:r>
              <a:rPr sz="2800" spc="-85" dirty="0"/>
              <a:t> </a:t>
            </a:r>
            <a:r>
              <a:rPr sz="2800" dirty="0"/>
              <a:t>ĐỊNH</a:t>
            </a:r>
            <a:r>
              <a:rPr sz="2800" spc="-65" dirty="0"/>
              <a:t> </a:t>
            </a:r>
            <a:r>
              <a:rPr sz="2800" dirty="0"/>
              <a:t>THẦU</a:t>
            </a:r>
            <a:r>
              <a:rPr sz="2800" spc="-65" dirty="0"/>
              <a:t> </a:t>
            </a:r>
            <a:r>
              <a:rPr sz="2800" dirty="0"/>
              <a:t>(ĐIỀU</a:t>
            </a:r>
            <a:r>
              <a:rPr sz="2800" spc="-45" dirty="0"/>
              <a:t> </a:t>
            </a:r>
            <a:r>
              <a:rPr sz="2800" dirty="0"/>
              <a:t>23</a:t>
            </a:r>
            <a:r>
              <a:rPr sz="2800" spc="-80" dirty="0"/>
              <a:t> </a:t>
            </a:r>
            <a:r>
              <a:rPr sz="2800" spc="-10" dirty="0"/>
              <a:t>LUẬT)</a:t>
            </a:r>
            <a:endParaRPr sz="2800"/>
          </a:p>
        </p:txBody>
      </p:sp>
      <p:sp>
        <p:nvSpPr>
          <p:cNvPr id="24" name="object 24"/>
          <p:cNvSpPr txBox="1"/>
          <p:nvPr/>
        </p:nvSpPr>
        <p:spPr>
          <a:xfrm>
            <a:off x="1394205" y="5802579"/>
            <a:ext cx="9673590" cy="848360"/>
          </a:xfrm>
          <a:prstGeom prst="rect">
            <a:avLst/>
          </a:prstGeom>
        </p:spPr>
        <p:txBody>
          <a:bodyPr vert="horz" wrap="square" lIns="0" tIns="12700" rIns="0" bIns="0" rtlCol="0">
            <a:spAutoFit/>
          </a:bodyPr>
          <a:lstStyle/>
          <a:p>
            <a:pPr marL="12700" marR="5080" algn="just">
              <a:lnSpc>
                <a:spcPct val="100000"/>
              </a:lnSpc>
              <a:spcBef>
                <a:spcPts val="100"/>
              </a:spcBef>
            </a:pPr>
            <a:r>
              <a:rPr sz="1800" b="1" i="1" dirty="0">
                <a:solidFill>
                  <a:srgbClr val="03499E"/>
                </a:solidFill>
                <a:latin typeface="Times New Roman"/>
                <a:cs typeface="Times New Roman"/>
              </a:rPr>
              <a:t>Trường</a:t>
            </a:r>
            <a:r>
              <a:rPr sz="1800" b="1" i="1" spc="25" dirty="0">
                <a:solidFill>
                  <a:srgbClr val="03499E"/>
                </a:solidFill>
                <a:latin typeface="Times New Roman"/>
                <a:cs typeface="Times New Roman"/>
              </a:rPr>
              <a:t> </a:t>
            </a:r>
            <a:r>
              <a:rPr sz="1800" b="1" i="1" dirty="0">
                <a:solidFill>
                  <a:srgbClr val="03499E"/>
                </a:solidFill>
                <a:latin typeface="Times New Roman"/>
                <a:cs typeface="Times New Roman"/>
              </a:rPr>
              <a:t>hợp</a:t>
            </a:r>
            <a:r>
              <a:rPr sz="1800" b="1" i="1" spc="25" dirty="0">
                <a:solidFill>
                  <a:srgbClr val="03499E"/>
                </a:solidFill>
                <a:latin typeface="Times New Roman"/>
                <a:cs typeface="Times New Roman"/>
              </a:rPr>
              <a:t> </a:t>
            </a:r>
            <a:r>
              <a:rPr sz="1800" b="1" i="1" dirty="0">
                <a:solidFill>
                  <a:srgbClr val="03499E"/>
                </a:solidFill>
                <a:latin typeface="Times New Roman"/>
                <a:cs typeface="Times New Roman"/>
              </a:rPr>
              <a:t>tại</a:t>
            </a:r>
            <a:r>
              <a:rPr sz="1800" b="1" i="1" spc="10" dirty="0">
                <a:solidFill>
                  <a:srgbClr val="03499E"/>
                </a:solidFill>
                <a:latin typeface="Times New Roman"/>
                <a:cs typeface="Times New Roman"/>
              </a:rPr>
              <a:t> </a:t>
            </a:r>
            <a:r>
              <a:rPr sz="1800" b="1" i="1" dirty="0">
                <a:solidFill>
                  <a:srgbClr val="03499E"/>
                </a:solidFill>
                <a:latin typeface="Times New Roman"/>
                <a:cs typeface="Times New Roman"/>
              </a:rPr>
              <a:t>a,</a:t>
            </a:r>
            <a:r>
              <a:rPr sz="1800" b="1" i="1" spc="30" dirty="0">
                <a:solidFill>
                  <a:srgbClr val="03499E"/>
                </a:solidFill>
                <a:latin typeface="Times New Roman"/>
                <a:cs typeface="Times New Roman"/>
              </a:rPr>
              <a:t> </a:t>
            </a:r>
            <a:r>
              <a:rPr sz="1800" b="1" i="1" dirty="0">
                <a:solidFill>
                  <a:srgbClr val="03499E"/>
                </a:solidFill>
                <a:latin typeface="Times New Roman"/>
                <a:cs typeface="Times New Roman"/>
              </a:rPr>
              <a:t>b,</a:t>
            </a:r>
            <a:r>
              <a:rPr sz="1800" b="1" i="1" spc="20" dirty="0">
                <a:solidFill>
                  <a:srgbClr val="03499E"/>
                </a:solidFill>
                <a:latin typeface="Times New Roman"/>
                <a:cs typeface="Times New Roman"/>
              </a:rPr>
              <a:t> </a:t>
            </a:r>
            <a:r>
              <a:rPr sz="1800" b="1" i="1" dirty="0">
                <a:solidFill>
                  <a:srgbClr val="03499E"/>
                </a:solidFill>
                <a:latin typeface="Times New Roman"/>
                <a:cs typeface="Times New Roman"/>
              </a:rPr>
              <a:t>c:</a:t>
            </a:r>
            <a:r>
              <a:rPr sz="1800" b="1" i="1" spc="25" dirty="0">
                <a:solidFill>
                  <a:srgbClr val="03499E"/>
                </a:solidFill>
                <a:latin typeface="Times New Roman"/>
                <a:cs typeface="Times New Roman"/>
              </a:rPr>
              <a:t> </a:t>
            </a:r>
            <a:r>
              <a:rPr sz="1800" i="1" dirty="0">
                <a:solidFill>
                  <a:srgbClr val="03499E"/>
                </a:solidFill>
                <a:latin typeface="Times New Roman"/>
                <a:cs typeface="Times New Roman"/>
              </a:rPr>
              <a:t>Trong</a:t>
            </a:r>
            <a:r>
              <a:rPr sz="1800" i="1" spc="15" dirty="0">
                <a:solidFill>
                  <a:srgbClr val="03499E"/>
                </a:solidFill>
                <a:latin typeface="Times New Roman"/>
                <a:cs typeface="Times New Roman"/>
              </a:rPr>
              <a:t> </a:t>
            </a:r>
            <a:r>
              <a:rPr sz="1800" i="1" dirty="0">
                <a:solidFill>
                  <a:srgbClr val="03499E"/>
                </a:solidFill>
                <a:latin typeface="Times New Roman"/>
                <a:cs typeface="Times New Roman"/>
              </a:rPr>
              <a:t>thời</a:t>
            </a:r>
            <a:r>
              <a:rPr sz="1800" i="1" spc="30" dirty="0">
                <a:solidFill>
                  <a:srgbClr val="03499E"/>
                </a:solidFill>
                <a:latin typeface="Times New Roman"/>
                <a:cs typeface="Times New Roman"/>
              </a:rPr>
              <a:t> </a:t>
            </a:r>
            <a:r>
              <a:rPr sz="1800" i="1" dirty="0">
                <a:solidFill>
                  <a:srgbClr val="03499E"/>
                </a:solidFill>
                <a:latin typeface="Times New Roman"/>
                <a:cs typeface="Times New Roman"/>
              </a:rPr>
              <a:t>hạn</a:t>
            </a:r>
            <a:r>
              <a:rPr sz="1800" i="1" spc="15" dirty="0">
                <a:solidFill>
                  <a:srgbClr val="03499E"/>
                </a:solidFill>
                <a:latin typeface="Times New Roman"/>
                <a:cs typeface="Times New Roman"/>
              </a:rPr>
              <a:t> </a:t>
            </a:r>
            <a:r>
              <a:rPr sz="1800" i="1" dirty="0">
                <a:solidFill>
                  <a:srgbClr val="03499E"/>
                </a:solidFill>
                <a:latin typeface="Times New Roman"/>
                <a:cs typeface="Times New Roman"/>
              </a:rPr>
              <a:t>15</a:t>
            </a:r>
            <a:r>
              <a:rPr sz="1800" i="1" spc="25" dirty="0">
                <a:solidFill>
                  <a:srgbClr val="03499E"/>
                </a:solidFill>
                <a:latin typeface="Times New Roman"/>
                <a:cs typeface="Times New Roman"/>
              </a:rPr>
              <a:t> </a:t>
            </a:r>
            <a:r>
              <a:rPr sz="1800" i="1" dirty="0">
                <a:solidFill>
                  <a:srgbClr val="03499E"/>
                </a:solidFill>
                <a:latin typeface="Times New Roman"/>
                <a:cs typeface="Times New Roman"/>
              </a:rPr>
              <a:t>ngày,</a:t>
            </a:r>
            <a:r>
              <a:rPr sz="1800" i="1" spc="5" dirty="0">
                <a:solidFill>
                  <a:srgbClr val="03499E"/>
                </a:solidFill>
                <a:latin typeface="Times New Roman"/>
                <a:cs typeface="Times New Roman"/>
              </a:rPr>
              <a:t> </a:t>
            </a:r>
            <a:r>
              <a:rPr sz="1800" i="1" dirty="0">
                <a:solidFill>
                  <a:srgbClr val="03499E"/>
                </a:solidFill>
                <a:latin typeface="Times New Roman"/>
                <a:cs typeface="Times New Roman"/>
              </a:rPr>
              <a:t>các</a:t>
            </a:r>
            <a:r>
              <a:rPr sz="1800" i="1" spc="35" dirty="0">
                <a:solidFill>
                  <a:srgbClr val="03499E"/>
                </a:solidFill>
                <a:latin typeface="Times New Roman"/>
                <a:cs typeface="Times New Roman"/>
              </a:rPr>
              <a:t> </a:t>
            </a:r>
            <a:r>
              <a:rPr sz="1800" i="1" dirty="0">
                <a:solidFill>
                  <a:srgbClr val="03499E"/>
                </a:solidFill>
                <a:latin typeface="Times New Roman"/>
                <a:cs typeface="Times New Roman"/>
              </a:rPr>
              <a:t>bên</a:t>
            </a:r>
            <a:r>
              <a:rPr sz="1800" i="1" spc="30" dirty="0">
                <a:solidFill>
                  <a:srgbClr val="03499E"/>
                </a:solidFill>
                <a:latin typeface="Times New Roman"/>
                <a:cs typeface="Times New Roman"/>
              </a:rPr>
              <a:t> </a:t>
            </a:r>
            <a:r>
              <a:rPr sz="1800" i="1" dirty="0">
                <a:solidFill>
                  <a:srgbClr val="03499E"/>
                </a:solidFill>
                <a:latin typeface="Times New Roman"/>
                <a:cs typeface="Times New Roman"/>
              </a:rPr>
              <a:t>phải</a:t>
            </a:r>
            <a:r>
              <a:rPr sz="1800" i="1" spc="35" dirty="0">
                <a:solidFill>
                  <a:srgbClr val="03499E"/>
                </a:solidFill>
                <a:latin typeface="Times New Roman"/>
                <a:cs typeface="Times New Roman"/>
              </a:rPr>
              <a:t> </a:t>
            </a:r>
            <a:r>
              <a:rPr sz="1800" i="1" dirty="0">
                <a:solidFill>
                  <a:srgbClr val="03499E"/>
                </a:solidFill>
                <a:latin typeface="Times New Roman"/>
                <a:cs typeface="Times New Roman"/>
              </a:rPr>
              <a:t>hoàn</a:t>
            </a:r>
            <a:r>
              <a:rPr sz="1800" i="1" spc="25" dirty="0">
                <a:solidFill>
                  <a:srgbClr val="03499E"/>
                </a:solidFill>
                <a:latin typeface="Times New Roman"/>
                <a:cs typeface="Times New Roman"/>
              </a:rPr>
              <a:t> </a:t>
            </a:r>
            <a:r>
              <a:rPr sz="1800" i="1" dirty="0">
                <a:solidFill>
                  <a:srgbClr val="03499E"/>
                </a:solidFill>
                <a:latin typeface="Times New Roman"/>
                <a:cs typeface="Times New Roman"/>
              </a:rPr>
              <a:t>thiện</a:t>
            </a:r>
            <a:r>
              <a:rPr sz="1800" i="1" spc="15" dirty="0">
                <a:solidFill>
                  <a:srgbClr val="03499E"/>
                </a:solidFill>
                <a:latin typeface="Times New Roman"/>
                <a:cs typeface="Times New Roman"/>
              </a:rPr>
              <a:t> </a:t>
            </a:r>
            <a:r>
              <a:rPr sz="1800" i="1" dirty="0">
                <a:solidFill>
                  <a:srgbClr val="03499E"/>
                </a:solidFill>
                <a:latin typeface="Times New Roman"/>
                <a:cs typeface="Times New Roman"/>
              </a:rPr>
              <a:t>thủ</a:t>
            </a:r>
            <a:r>
              <a:rPr sz="1800" i="1" spc="15" dirty="0">
                <a:solidFill>
                  <a:srgbClr val="03499E"/>
                </a:solidFill>
                <a:latin typeface="Times New Roman"/>
                <a:cs typeface="Times New Roman"/>
              </a:rPr>
              <a:t> </a:t>
            </a:r>
            <a:r>
              <a:rPr sz="1800" i="1" dirty="0">
                <a:solidFill>
                  <a:srgbClr val="03499E"/>
                </a:solidFill>
                <a:latin typeface="Times New Roman"/>
                <a:cs typeface="Times New Roman"/>
              </a:rPr>
              <a:t>tục</a:t>
            </a:r>
            <a:r>
              <a:rPr sz="1800" i="1" spc="10" dirty="0">
                <a:solidFill>
                  <a:srgbClr val="03499E"/>
                </a:solidFill>
                <a:latin typeface="Times New Roman"/>
                <a:cs typeface="Times New Roman"/>
              </a:rPr>
              <a:t> </a:t>
            </a:r>
            <a:r>
              <a:rPr sz="1800" i="1" dirty="0">
                <a:solidFill>
                  <a:srgbClr val="03499E"/>
                </a:solidFill>
                <a:latin typeface="Times New Roman"/>
                <a:cs typeface="Times New Roman"/>
              </a:rPr>
              <a:t>chỉ</a:t>
            </a:r>
            <a:r>
              <a:rPr sz="1800" i="1" spc="35" dirty="0">
                <a:solidFill>
                  <a:srgbClr val="03499E"/>
                </a:solidFill>
                <a:latin typeface="Times New Roman"/>
                <a:cs typeface="Times New Roman"/>
              </a:rPr>
              <a:t> </a:t>
            </a:r>
            <a:r>
              <a:rPr sz="1800" i="1" dirty="0">
                <a:solidFill>
                  <a:srgbClr val="03499E"/>
                </a:solidFill>
                <a:latin typeface="Times New Roman"/>
                <a:cs typeface="Times New Roman"/>
              </a:rPr>
              <a:t>định</a:t>
            </a:r>
            <a:r>
              <a:rPr sz="1800" i="1" spc="20" dirty="0">
                <a:solidFill>
                  <a:srgbClr val="03499E"/>
                </a:solidFill>
                <a:latin typeface="Times New Roman"/>
                <a:cs typeface="Times New Roman"/>
              </a:rPr>
              <a:t> </a:t>
            </a:r>
            <a:r>
              <a:rPr sz="1800" i="1" dirty="0">
                <a:solidFill>
                  <a:srgbClr val="03499E"/>
                </a:solidFill>
                <a:latin typeface="Times New Roman"/>
                <a:cs typeface="Times New Roman"/>
              </a:rPr>
              <a:t>thầu</a:t>
            </a:r>
            <a:r>
              <a:rPr sz="1800" i="1" spc="30" dirty="0">
                <a:solidFill>
                  <a:srgbClr val="03499E"/>
                </a:solidFill>
                <a:latin typeface="Times New Roman"/>
                <a:cs typeface="Times New Roman"/>
              </a:rPr>
              <a:t> </a:t>
            </a:r>
            <a:r>
              <a:rPr sz="1800" i="1" dirty="0">
                <a:solidFill>
                  <a:srgbClr val="03499E"/>
                </a:solidFill>
                <a:latin typeface="Times New Roman"/>
                <a:cs typeface="Times New Roman"/>
              </a:rPr>
              <a:t>bao</a:t>
            </a:r>
            <a:r>
              <a:rPr sz="1800" i="1" spc="25" dirty="0">
                <a:solidFill>
                  <a:srgbClr val="03499E"/>
                </a:solidFill>
                <a:latin typeface="Times New Roman"/>
                <a:cs typeface="Times New Roman"/>
              </a:rPr>
              <a:t> </a:t>
            </a:r>
            <a:r>
              <a:rPr sz="1800" i="1" spc="-20" dirty="0">
                <a:solidFill>
                  <a:srgbClr val="03499E"/>
                </a:solidFill>
                <a:latin typeface="Times New Roman"/>
                <a:cs typeface="Times New Roman"/>
              </a:rPr>
              <a:t>gồm: </a:t>
            </a:r>
            <a:r>
              <a:rPr sz="1800" i="1" dirty="0">
                <a:solidFill>
                  <a:srgbClr val="03499E"/>
                </a:solidFill>
                <a:latin typeface="Times New Roman"/>
                <a:cs typeface="Times New Roman"/>
              </a:rPr>
              <a:t>chuẩn</a:t>
            </a:r>
            <a:r>
              <a:rPr sz="1800" i="1" spc="35" dirty="0">
                <a:solidFill>
                  <a:srgbClr val="03499E"/>
                </a:solidFill>
                <a:latin typeface="Times New Roman"/>
                <a:cs typeface="Times New Roman"/>
              </a:rPr>
              <a:t> </a:t>
            </a:r>
            <a:r>
              <a:rPr sz="1800" i="1" dirty="0">
                <a:solidFill>
                  <a:srgbClr val="03499E"/>
                </a:solidFill>
                <a:latin typeface="Times New Roman"/>
                <a:cs typeface="Times New Roman"/>
              </a:rPr>
              <a:t>bị</a:t>
            </a:r>
            <a:r>
              <a:rPr sz="1800" i="1" spc="30" dirty="0">
                <a:solidFill>
                  <a:srgbClr val="03499E"/>
                </a:solidFill>
                <a:latin typeface="Times New Roman"/>
                <a:cs typeface="Times New Roman"/>
              </a:rPr>
              <a:t> </a:t>
            </a:r>
            <a:r>
              <a:rPr sz="1800" i="1" dirty="0">
                <a:solidFill>
                  <a:srgbClr val="03499E"/>
                </a:solidFill>
                <a:latin typeface="Times New Roman"/>
                <a:cs typeface="Times New Roman"/>
              </a:rPr>
              <a:t>và</a:t>
            </a:r>
            <a:r>
              <a:rPr sz="1800" i="1" spc="30" dirty="0">
                <a:solidFill>
                  <a:srgbClr val="03499E"/>
                </a:solidFill>
                <a:latin typeface="Times New Roman"/>
                <a:cs typeface="Times New Roman"/>
              </a:rPr>
              <a:t> </a:t>
            </a:r>
            <a:r>
              <a:rPr sz="1800" i="1" dirty="0">
                <a:solidFill>
                  <a:srgbClr val="03499E"/>
                </a:solidFill>
                <a:latin typeface="Times New Roman"/>
                <a:cs typeface="Times New Roman"/>
              </a:rPr>
              <a:t>gửi</a:t>
            </a:r>
            <a:r>
              <a:rPr sz="1800" i="1" spc="30" dirty="0">
                <a:solidFill>
                  <a:srgbClr val="03499E"/>
                </a:solidFill>
                <a:latin typeface="Times New Roman"/>
                <a:cs typeface="Times New Roman"/>
              </a:rPr>
              <a:t> </a:t>
            </a:r>
            <a:r>
              <a:rPr sz="1800" i="1" dirty="0">
                <a:solidFill>
                  <a:srgbClr val="03499E"/>
                </a:solidFill>
                <a:latin typeface="Times New Roman"/>
                <a:cs typeface="Times New Roman"/>
              </a:rPr>
              <a:t>dự</a:t>
            </a:r>
            <a:r>
              <a:rPr sz="1800" i="1" spc="35" dirty="0">
                <a:solidFill>
                  <a:srgbClr val="03499E"/>
                </a:solidFill>
                <a:latin typeface="Times New Roman"/>
                <a:cs typeface="Times New Roman"/>
              </a:rPr>
              <a:t> </a:t>
            </a:r>
            <a:r>
              <a:rPr sz="1800" i="1" dirty="0">
                <a:solidFill>
                  <a:srgbClr val="03499E"/>
                </a:solidFill>
                <a:latin typeface="Times New Roman"/>
                <a:cs typeface="Times New Roman"/>
              </a:rPr>
              <a:t>thảo</a:t>
            </a:r>
            <a:r>
              <a:rPr sz="1800" i="1" spc="40" dirty="0">
                <a:solidFill>
                  <a:srgbClr val="03499E"/>
                </a:solidFill>
                <a:latin typeface="Times New Roman"/>
                <a:cs typeface="Times New Roman"/>
              </a:rPr>
              <a:t> </a:t>
            </a:r>
            <a:r>
              <a:rPr sz="1800" i="1" dirty="0">
                <a:solidFill>
                  <a:srgbClr val="03499E"/>
                </a:solidFill>
                <a:latin typeface="Times New Roman"/>
                <a:cs typeface="Times New Roman"/>
              </a:rPr>
              <a:t>hợp</a:t>
            </a:r>
            <a:r>
              <a:rPr sz="1800" i="1" spc="30" dirty="0">
                <a:solidFill>
                  <a:srgbClr val="03499E"/>
                </a:solidFill>
                <a:latin typeface="Times New Roman"/>
                <a:cs typeface="Times New Roman"/>
              </a:rPr>
              <a:t> </a:t>
            </a:r>
            <a:r>
              <a:rPr sz="1800" i="1" dirty="0">
                <a:solidFill>
                  <a:srgbClr val="03499E"/>
                </a:solidFill>
                <a:latin typeface="Times New Roman"/>
                <a:cs typeface="Times New Roman"/>
              </a:rPr>
              <a:t>đồng</a:t>
            </a:r>
            <a:r>
              <a:rPr sz="1800" i="1" spc="35" dirty="0">
                <a:solidFill>
                  <a:srgbClr val="03499E"/>
                </a:solidFill>
                <a:latin typeface="Times New Roman"/>
                <a:cs typeface="Times New Roman"/>
              </a:rPr>
              <a:t> </a:t>
            </a:r>
            <a:r>
              <a:rPr sz="1800" i="1" dirty="0">
                <a:solidFill>
                  <a:srgbClr val="03499E"/>
                </a:solidFill>
                <a:latin typeface="Times New Roman"/>
                <a:cs typeface="Times New Roman"/>
              </a:rPr>
              <a:t>cho</a:t>
            </a:r>
            <a:r>
              <a:rPr sz="1800" i="1" spc="35" dirty="0">
                <a:solidFill>
                  <a:srgbClr val="03499E"/>
                </a:solidFill>
                <a:latin typeface="Times New Roman"/>
                <a:cs typeface="Times New Roman"/>
              </a:rPr>
              <a:t> </a:t>
            </a:r>
            <a:r>
              <a:rPr sz="1800" i="1" dirty="0">
                <a:solidFill>
                  <a:srgbClr val="03499E"/>
                </a:solidFill>
                <a:latin typeface="Times New Roman"/>
                <a:cs typeface="Times New Roman"/>
              </a:rPr>
              <a:t>nhà</a:t>
            </a:r>
            <a:r>
              <a:rPr sz="1800" i="1" spc="25" dirty="0">
                <a:solidFill>
                  <a:srgbClr val="03499E"/>
                </a:solidFill>
                <a:latin typeface="Times New Roman"/>
                <a:cs typeface="Times New Roman"/>
              </a:rPr>
              <a:t> </a:t>
            </a:r>
            <a:r>
              <a:rPr sz="1800" i="1" dirty="0">
                <a:solidFill>
                  <a:srgbClr val="03499E"/>
                </a:solidFill>
                <a:latin typeface="Times New Roman"/>
                <a:cs typeface="Times New Roman"/>
              </a:rPr>
              <a:t>thầu;</a:t>
            </a:r>
            <a:r>
              <a:rPr sz="1800" i="1" spc="25" dirty="0">
                <a:solidFill>
                  <a:srgbClr val="03499E"/>
                </a:solidFill>
                <a:latin typeface="Times New Roman"/>
                <a:cs typeface="Times New Roman"/>
              </a:rPr>
              <a:t> </a:t>
            </a:r>
            <a:r>
              <a:rPr sz="1800" i="1" dirty="0">
                <a:solidFill>
                  <a:srgbClr val="03499E"/>
                </a:solidFill>
                <a:latin typeface="Times New Roman"/>
                <a:cs typeface="Times New Roman"/>
              </a:rPr>
              <a:t>hoàn</a:t>
            </a:r>
            <a:r>
              <a:rPr sz="1800" i="1" spc="30" dirty="0">
                <a:solidFill>
                  <a:srgbClr val="03499E"/>
                </a:solidFill>
                <a:latin typeface="Times New Roman"/>
                <a:cs typeface="Times New Roman"/>
              </a:rPr>
              <a:t> </a:t>
            </a:r>
            <a:r>
              <a:rPr sz="1800" i="1" dirty="0">
                <a:solidFill>
                  <a:srgbClr val="03499E"/>
                </a:solidFill>
                <a:latin typeface="Times New Roman"/>
                <a:cs typeface="Times New Roman"/>
              </a:rPr>
              <a:t>thiện</a:t>
            </a:r>
            <a:r>
              <a:rPr sz="1800" i="1" spc="30" dirty="0">
                <a:solidFill>
                  <a:srgbClr val="03499E"/>
                </a:solidFill>
                <a:latin typeface="Times New Roman"/>
                <a:cs typeface="Times New Roman"/>
              </a:rPr>
              <a:t> </a:t>
            </a:r>
            <a:r>
              <a:rPr sz="1800" i="1" dirty="0">
                <a:solidFill>
                  <a:srgbClr val="03499E"/>
                </a:solidFill>
                <a:latin typeface="Times New Roman"/>
                <a:cs typeface="Times New Roman"/>
              </a:rPr>
              <a:t>hợp</a:t>
            </a:r>
            <a:r>
              <a:rPr sz="1800" i="1" spc="20" dirty="0">
                <a:solidFill>
                  <a:srgbClr val="03499E"/>
                </a:solidFill>
                <a:latin typeface="Times New Roman"/>
                <a:cs typeface="Times New Roman"/>
              </a:rPr>
              <a:t> </a:t>
            </a:r>
            <a:r>
              <a:rPr sz="1800" i="1" dirty="0">
                <a:solidFill>
                  <a:srgbClr val="03499E"/>
                </a:solidFill>
                <a:latin typeface="Times New Roman"/>
                <a:cs typeface="Times New Roman"/>
              </a:rPr>
              <a:t>đồng;</a:t>
            </a:r>
            <a:r>
              <a:rPr sz="1800" i="1" spc="40" dirty="0">
                <a:solidFill>
                  <a:srgbClr val="03499E"/>
                </a:solidFill>
                <a:latin typeface="Times New Roman"/>
                <a:cs typeface="Times New Roman"/>
              </a:rPr>
              <a:t> </a:t>
            </a:r>
            <a:r>
              <a:rPr sz="1800" i="1" dirty="0">
                <a:solidFill>
                  <a:srgbClr val="03499E"/>
                </a:solidFill>
                <a:latin typeface="Times New Roman"/>
                <a:cs typeface="Times New Roman"/>
              </a:rPr>
              <a:t>trình,</a:t>
            </a:r>
            <a:r>
              <a:rPr sz="1800" i="1" spc="30" dirty="0">
                <a:solidFill>
                  <a:srgbClr val="03499E"/>
                </a:solidFill>
                <a:latin typeface="Times New Roman"/>
                <a:cs typeface="Times New Roman"/>
              </a:rPr>
              <a:t> </a:t>
            </a:r>
            <a:r>
              <a:rPr sz="1800" i="1" dirty="0">
                <a:solidFill>
                  <a:srgbClr val="03499E"/>
                </a:solidFill>
                <a:latin typeface="Times New Roman"/>
                <a:cs typeface="Times New Roman"/>
              </a:rPr>
              <a:t>phê</a:t>
            </a:r>
            <a:r>
              <a:rPr sz="1800" i="1" spc="30" dirty="0">
                <a:solidFill>
                  <a:srgbClr val="03499E"/>
                </a:solidFill>
                <a:latin typeface="Times New Roman"/>
                <a:cs typeface="Times New Roman"/>
              </a:rPr>
              <a:t> </a:t>
            </a:r>
            <a:r>
              <a:rPr sz="1800" i="1" dirty="0">
                <a:solidFill>
                  <a:srgbClr val="03499E"/>
                </a:solidFill>
                <a:latin typeface="Times New Roman"/>
                <a:cs typeface="Times New Roman"/>
              </a:rPr>
              <a:t>duyệt</a:t>
            </a:r>
            <a:r>
              <a:rPr sz="1800" i="1" spc="25" dirty="0">
                <a:solidFill>
                  <a:srgbClr val="03499E"/>
                </a:solidFill>
                <a:latin typeface="Times New Roman"/>
                <a:cs typeface="Times New Roman"/>
              </a:rPr>
              <a:t> </a:t>
            </a:r>
            <a:r>
              <a:rPr sz="1800" i="1" dirty="0">
                <a:solidFill>
                  <a:srgbClr val="03499E"/>
                </a:solidFill>
                <a:latin typeface="Times New Roman"/>
                <a:cs typeface="Times New Roman"/>
              </a:rPr>
              <a:t>và</a:t>
            </a:r>
            <a:r>
              <a:rPr sz="1800" i="1" spc="35" dirty="0">
                <a:solidFill>
                  <a:srgbClr val="03499E"/>
                </a:solidFill>
                <a:latin typeface="Times New Roman"/>
                <a:cs typeface="Times New Roman"/>
              </a:rPr>
              <a:t> </a:t>
            </a:r>
            <a:r>
              <a:rPr sz="1800" i="1" dirty="0">
                <a:solidFill>
                  <a:srgbClr val="03499E"/>
                </a:solidFill>
                <a:latin typeface="Times New Roman"/>
                <a:cs typeface="Times New Roman"/>
              </a:rPr>
              <a:t>công</a:t>
            </a:r>
            <a:r>
              <a:rPr sz="1800" i="1" spc="30" dirty="0">
                <a:solidFill>
                  <a:srgbClr val="03499E"/>
                </a:solidFill>
                <a:latin typeface="Times New Roman"/>
                <a:cs typeface="Times New Roman"/>
              </a:rPr>
              <a:t> </a:t>
            </a:r>
            <a:r>
              <a:rPr sz="1800" i="1" dirty="0">
                <a:solidFill>
                  <a:srgbClr val="03499E"/>
                </a:solidFill>
                <a:latin typeface="Times New Roman"/>
                <a:cs typeface="Times New Roman"/>
              </a:rPr>
              <a:t>khai</a:t>
            </a:r>
            <a:r>
              <a:rPr sz="1800" i="1" spc="30" dirty="0">
                <a:solidFill>
                  <a:srgbClr val="03499E"/>
                </a:solidFill>
                <a:latin typeface="Times New Roman"/>
                <a:cs typeface="Times New Roman"/>
              </a:rPr>
              <a:t> </a:t>
            </a:r>
            <a:r>
              <a:rPr sz="1800" i="1" spc="-25" dirty="0">
                <a:solidFill>
                  <a:srgbClr val="03499E"/>
                </a:solidFill>
                <a:latin typeface="Times New Roman"/>
                <a:cs typeface="Times New Roman"/>
              </a:rPr>
              <a:t>kết </a:t>
            </a:r>
            <a:r>
              <a:rPr sz="1800" i="1" dirty="0">
                <a:solidFill>
                  <a:srgbClr val="03499E"/>
                </a:solidFill>
                <a:latin typeface="Times New Roman"/>
                <a:cs typeface="Times New Roman"/>
              </a:rPr>
              <a:t>quả</a:t>
            </a:r>
            <a:r>
              <a:rPr sz="1800" i="1" spc="-30" dirty="0">
                <a:solidFill>
                  <a:srgbClr val="03499E"/>
                </a:solidFill>
                <a:latin typeface="Times New Roman"/>
                <a:cs typeface="Times New Roman"/>
              </a:rPr>
              <a:t> </a:t>
            </a:r>
            <a:r>
              <a:rPr sz="1800" i="1" dirty="0">
                <a:solidFill>
                  <a:srgbClr val="03499E"/>
                </a:solidFill>
                <a:latin typeface="Times New Roman"/>
                <a:cs typeface="Times New Roman"/>
              </a:rPr>
              <a:t>lựa</a:t>
            </a:r>
            <a:r>
              <a:rPr sz="1800" i="1" spc="-10" dirty="0">
                <a:solidFill>
                  <a:srgbClr val="03499E"/>
                </a:solidFill>
                <a:latin typeface="Times New Roman"/>
                <a:cs typeface="Times New Roman"/>
              </a:rPr>
              <a:t> </a:t>
            </a:r>
            <a:r>
              <a:rPr sz="1800" i="1" dirty="0">
                <a:solidFill>
                  <a:srgbClr val="03499E"/>
                </a:solidFill>
                <a:latin typeface="Times New Roman"/>
                <a:cs typeface="Times New Roman"/>
              </a:rPr>
              <a:t>chọn</a:t>
            </a:r>
            <a:r>
              <a:rPr sz="1800" i="1" spc="-20" dirty="0">
                <a:solidFill>
                  <a:srgbClr val="03499E"/>
                </a:solidFill>
                <a:latin typeface="Times New Roman"/>
                <a:cs typeface="Times New Roman"/>
              </a:rPr>
              <a:t> </a:t>
            </a:r>
            <a:r>
              <a:rPr sz="1800" i="1" dirty="0">
                <a:solidFill>
                  <a:srgbClr val="03499E"/>
                </a:solidFill>
                <a:latin typeface="Times New Roman"/>
                <a:cs typeface="Times New Roman"/>
              </a:rPr>
              <a:t>nhà</a:t>
            </a:r>
            <a:r>
              <a:rPr sz="1800" i="1" spc="-10" dirty="0">
                <a:solidFill>
                  <a:srgbClr val="03499E"/>
                </a:solidFill>
                <a:latin typeface="Times New Roman"/>
                <a:cs typeface="Times New Roman"/>
              </a:rPr>
              <a:t> </a:t>
            </a:r>
            <a:r>
              <a:rPr sz="1800" i="1" dirty="0">
                <a:solidFill>
                  <a:srgbClr val="03499E"/>
                </a:solidFill>
                <a:latin typeface="Times New Roman"/>
                <a:cs typeface="Times New Roman"/>
              </a:rPr>
              <a:t>thầu;</a:t>
            </a:r>
            <a:r>
              <a:rPr sz="1800" i="1" spc="-25" dirty="0">
                <a:solidFill>
                  <a:srgbClr val="03499E"/>
                </a:solidFill>
                <a:latin typeface="Times New Roman"/>
                <a:cs typeface="Times New Roman"/>
              </a:rPr>
              <a:t> </a:t>
            </a:r>
            <a:r>
              <a:rPr sz="1800" i="1" dirty="0">
                <a:solidFill>
                  <a:srgbClr val="03499E"/>
                </a:solidFill>
                <a:latin typeface="Times New Roman"/>
                <a:cs typeface="Times New Roman"/>
              </a:rPr>
              <a:t>ký</a:t>
            </a:r>
            <a:r>
              <a:rPr sz="1800" i="1" spc="-20" dirty="0">
                <a:solidFill>
                  <a:srgbClr val="03499E"/>
                </a:solidFill>
                <a:latin typeface="Times New Roman"/>
                <a:cs typeface="Times New Roman"/>
              </a:rPr>
              <a:t> </a:t>
            </a:r>
            <a:r>
              <a:rPr sz="1800" i="1" dirty="0">
                <a:solidFill>
                  <a:srgbClr val="03499E"/>
                </a:solidFill>
                <a:latin typeface="Times New Roman"/>
                <a:cs typeface="Times New Roman"/>
              </a:rPr>
              <a:t>kết</a:t>
            </a:r>
            <a:r>
              <a:rPr sz="1800" i="1" spc="-30" dirty="0">
                <a:solidFill>
                  <a:srgbClr val="03499E"/>
                </a:solidFill>
                <a:latin typeface="Times New Roman"/>
                <a:cs typeface="Times New Roman"/>
              </a:rPr>
              <a:t> </a:t>
            </a:r>
            <a:r>
              <a:rPr sz="1800" i="1" dirty="0">
                <a:solidFill>
                  <a:srgbClr val="03499E"/>
                </a:solidFill>
                <a:latin typeface="Times New Roman"/>
                <a:cs typeface="Times New Roman"/>
              </a:rPr>
              <a:t>và</a:t>
            </a:r>
            <a:r>
              <a:rPr sz="1800" i="1" spc="-25" dirty="0">
                <a:solidFill>
                  <a:srgbClr val="03499E"/>
                </a:solidFill>
                <a:latin typeface="Times New Roman"/>
                <a:cs typeface="Times New Roman"/>
              </a:rPr>
              <a:t> </a:t>
            </a:r>
            <a:r>
              <a:rPr sz="1800" i="1" dirty="0">
                <a:solidFill>
                  <a:srgbClr val="03499E"/>
                </a:solidFill>
                <a:latin typeface="Times New Roman"/>
                <a:cs typeface="Times New Roman"/>
              </a:rPr>
              <a:t>quản</a:t>
            </a:r>
            <a:r>
              <a:rPr sz="1800" i="1" spc="-15" dirty="0">
                <a:solidFill>
                  <a:srgbClr val="03499E"/>
                </a:solidFill>
                <a:latin typeface="Times New Roman"/>
                <a:cs typeface="Times New Roman"/>
              </a:rPr>
              <a:t> </a:t>
            </a:r>
            <a:r>
              <a:rPr sz="1800" i="1" dirty="0">
                <a:solidFill>
                  <a:srgbClr val="03499E"/>
                </a:solidFill>
                <a:latin typeface="Times New Roman"/>
                <a:cs typeface="Times New Roman"/>
              </a:rPr>
              <a:t>lý</a:t>
            </a:r>
            <a:r>
              <a:rPr sz="1800" i="1" spc="-20" dirty="0">
                <a:solidFill>
                  <a:srgbClr val="03499E"/>
                </a:solidFill>
                <a:latin typeface="Times New Roman"/>
                <a:cs typeface="Times New Roman"/>
              </a:rPr>
              <a:t> </a:t>
            </a:r>
            <a:r>
              <a:rPr sz="1800" i="1" dirty="0">
                <a:solidFill>
                  <a:srgbClr val="03499E"/>
                </a:solidFill>
                <a:latin typeface="Times New Roman"/>
                <a:cs typeface="Times New Roman"/>
              </a:rPr>
              <a:t>thực</a:t>
            </a:r>
            <a:r>
              <a:rPr sz="1800" i="1" spc="-15" dirty="0">
                <a:solidFill>
                  <a:srgbClr val="03499E"/>
                </a:solidFill>
                <a:latin typeface="Times New Roman"/>
                <a:cs typeface="Times New Roman"/>
              </a:rPr>
              <a:t> </a:t>
            </a:r>
            <a:r>
              <a:rPr sz="1800" i="1" dirty="0">
                <a:solidFill>
                  <a:srgbClr val="03499E"/>
                </a:solidFill>
                <a:latin typeface="Times New Roman"/>
                <a:cs typeface="Times New Roman"/>
              </a:rPr>
              <a:t>hiện</a:t>
            </a:r>
            <a:r>
              <a:rPr sz="1800" i="1" spc="-20" dirty="0">
                <a:solidFill>
                  <a:srgbClr val="03499E"/>
                </a:solidFill>
                <a:latin typeface="Times New Roman"/>
                <a:cs typeface="Times New Roman"/>
              </a:rPr>
              <a:t> </a:t>
            </a:r>
            <a:r>
              <a:rPr sz="1800" i="1" dirty="0">
                <a:solidFill>
                  <a:srgbClr val="03499E"/>
                </a:solidFill>
                <a:latin typeface="Times New Roman"/>
                <a:cs typeface="Times New Roman"/>
              </a:rPr>
              <a:t>hợp</a:t>
            </a:r>
            <a:r>
              <a:rPr sz="1800" i="1" spc="-25" dirty="0">
                <a:solidFill>
                  <a:srgbClr val="03499E"/>
                </a:solidFill>
                <a:latin typeface="Times New Roman"/>
                <a:cs typeface="Times New Roman"/>
              </a:rPr>
              <a:t> </a:t>
            </a:r>
            <a:r>
              <a:rPr sz="1800" i="1" spc="-10" dirty="0">
                <a:solidFill>
                  <a:srgbClr val="03499E"/>
                </a:solidFill>
                <a:latin typeface="Times New Roman"/>
                <a:cs typeface="Times New Roman"/>
              </a:rPr>
              <a:t>đồng.</a:t>
            </a:r>
            <a:endParaRPr sz="1800">
              <a:latin typeface="Times New Roman"/>
              <a:cs typeface="Times New Roman"/>
            </a:endParaRPr>
          </a:p>
        </p:txBody>
      </p:sp>
      <p:sp>
        <p:nvSpPr>
          <p:cNvPr id="25" name="Slide Number Placeholder 24">
            <a:extLst>
              <a:ext uri="{FF2B5EF4-FFF2-40B4-BE49-F238E27FC236}">
                <a16:creationId xmlns:a16="http://schemas.microsoft.com/office/drawing/2014/main" id="{A9CC752A-9D12-A916-665D-E476D1994F6B}"/>
              </a:ext>
            </a:extLst>
          </p:cNvPr>
          <p:cNvSpPr>
            <a:spLocks noGrp="1"/>
          </p:cNvSpPr>
          <p:nvPr>
            <p:ph type="sldNum" sz="quarter" idx="7"/>
          </p:nvPr>
        </p:nvSpPr>
        <p:spPr/>
        <p:txBody>
          <a:bodyPr/>
          <a:lstStyle/>
          <a:p>
            <a:pPr marL="4939665">
              <a:lnSpc>
                <a:spcPts val="1655"/>
              </a:lnSpc>
            </a:pPr>
            <a:fld id="{81D60167-4931-47E6-BA6A-407CBD079E47}" type="slidenum">
              <a:rPr lang="en-US" spc="-25" smtClean="0"/>
              <a:t>128</a:t>
            </a:fld>
            <a:endParaRPr lang="en-US" spc="-25" dirty="0"/>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25400" y="951611"/>
            <a:ext cx="11389360" cy="5835650"/>
            <a:chOff x="25400" y="951611"/>
            <a:chExt cx="11389360" cy="5835650"/>
          </a:xfrm>
        </p:grpSpPr>
        <p:sp>
          <p:nvSpPr>
            <p:cNvPr id="3" name="object 3"/>
            <p:cNvSpPr/>
            <p:nvPr/>
          </p:nvSpPr>
          <p:spPr>
            <a:xfrm>
              <a:off x="796531" y="964311"/>
              <a:ext cx="1166495" cy="5558155"/>
            </a:xfrm>
            <a:custGeom>
              <a:avLst/>
              <a:gdLst/>
              <a:ahLst/>
              <a:cxnLst/>
              <a:rect l="l" t="t" r="r" b="b"/>
              <a:pathLst>
                <a:path w="1166495" h="5558155">
                  <a:moveTo>
                    <a:pt x="15278" y="0"/>
                  </a:moveTo>
                  <a:lnTo>
                    <a:pt x="49382" y="34522"/>
                  </a:lnTo>
                  <a:lnTo>
                    <a:pt x="82973" y="69358"/>
                  </a:lnTo>
                  <a:lnTo>
                    <a:pt x="116051" y="104504"/>
                  </a:lnTo>
                  <a:lnTo>
                    <a:pt x="148617" y="139953"/>
                  </a:lnTo>
                  <a:lnTo>
                    <a:pt x="180670" y="175703"/>
                  </a:lnTo>
                  <a:lnTo>
                    <a:pt x="212209" y="211747"/>
                  </a:lnTo>
                  <a:lnTo>
                    <a:pt x="243237" y="248081"/>
                  </a:lnTo>
                  <a:lnTo>
                    <a:pt x="273751" y="284701"/>
                  </a:lnTo>
                  <a:lnTo>
                    <a:pt x="303752" y="321601"/>
                  </a:lnTo>
                  <a:lnTo>
                    <a:pt x="333241" y="358777"/>
                  </a:lnTo>
                  <a:lnTo>
                    <a:pt x="362216" y="396224"/>
                  </a:lnTo>
                  <a:lnTo>
                    <a:pt x="390679" y="433937"/>
                  </a:lnTo>
                  <a:lnTo>
                    <a:pt x="418629" y="471912"/>
                  </a:lnTo>
                  <a:lnTo>
                    <a:pt x="446066" y="510144"/>
                  </a:lnTo>
                  <a:lnTo>
                    <a:pt x="472990" y="548628"/>
                  </a:lnTo>
                  <a:lnTo>
                    <a:pt x="499402" y="587359"/>
                  </a:lnTo>
                  <a:lnTo>
                    <a:pt x="525300" y="626332"/>
                  </a:lnTo>
                  <a:lnTo>
                    <a:pt x="550686" y="665543"/>
                  </a:lnTo>
                  <a:lnTo>
                    <a:pt x="575559" y="704988"/>
                  </a:lnTo>
                  <a:lnTo>
                    <a:pt x="599919" y="744660"/>
                  </a:lnTo>
                  <a:lnTo>
                    <a:pt x="623766" y="784556"/>
                  </a:lnTo>
                  <a:lnTo>
                    <a:pt x="647101" y="824671"/>
                  </a:lnTo>
                  <a:lnTo>
                    <a:pt x="669922" y="865000"/>
                  </a:lnTo>
                  <a:lnTo>
                    <a:pt x="692231" y="905538"/>
                  </a:lnTo>
                  <a:lnTo>
                    <a:pt x="714027" y="946281"/>
                  </a:lnTo>
                  <a:lnTo>
                    <a:pt x="735310" y="987223"/>
                  </a:lnTo>
                  <a:lnTo>
                    <a:pt x="756080" y="1028360"/>
                  </a:lnTo>
                  <a:lnTo>
                    <a:pt x="776337" y="1069687"/>
                  </a:lnTo>
                  <a:lnTo>
                    <a:pt x="796082" y="1111200"/>
                  </a:lnTo>
                  <a:lnTo>
                    <a:pt x="815313" y="1152894"/>
                  </a:lnTo>
                  <a:lnTo>
                    <a:pt x="834032" y="1194763"/>
                  </a:lnTo>
                  <a:lnTo>
                    <a:pt x="852238" y="1236804"/>
                  </a:lnTo>
                  <a:lnTo>
                    <a:pt x="869931" y="1279011"/>
                  </a:lnTo>
                  <a:lnTo>
                    <a:pt x="887112" y="1321380"/>
                  </a:lnTo>
                  <a:lnTo>
                    <a:pt x="903779" y="1363905"/>
                  </a:lnTo>
                  <a:lnTo>
                    <a:pt x="919934" y="1406583"/>
                  </a:lnTo>
                  <a:lnTo>
                    <a:pt x="935575" y="1449409"/>
                  </a:lnTo>
                  <a:lnTo>
                    <a:pt x="950704" y="1492377"/>
                  </a:lnTo>
                  <a:lnTo>
                    <a:pt x="965320" y="1535482"/>
                  </a:lnTo>
                  <a:lnTo>
                    <a:pt x="979423" y="1578721"/>
                  </a:lnTo>
                  <a:lnTo>
                    <a:pt x="993014" y="1622089"/>
                  </a:lnTo>
                  <a:lnTo>
                    <a:pt x="1006091" y="1665580"/>
                  </a:lnTo>
                  <a:lnTo>
                    <a:pt x="1018656" y="1709189"/>
                  </a:lnTo>
                  <a:lnTo>
                    <a:pt x="1030708" y="1752913"/>
                  </a:lnTo>
                  <a:lnTo>
                    <a:pt x="1042247" y="1796747"/>
                  </a:lnTo>
                  <a:lnTo>
                    <a:pt x="1053273" y="1840685"/>
                  </a:lnTo>
                  <a:lnTo>
                    <a:pt x="1063786" y="1884722"/>
                  </a:lnTo>
                  <a:lnTo>
                    <a:pt x="1073787" y="1928855"/>
                  </a:lnTo>
                  <a:lnTo>
                    <a:pt x="1083274" y="1973078"/>
                  </a:lnTo>
                  <a:lnTo>
                    <a:pt x="1092249" y="2017387"/>
                  </a:lnTo>
                  <a:lnTo>
                    <a:pt x="1100711" y="2061777"/>
                  </a:lnTo>
                  <a:lnTo>
                    <a:pt x="1108660" y="2106242"/>
                  </a:lnTo>
                  <a:lnTo>
                    <a:pt x="1116096" y="2150779"/>
                  </a:lnTo>
                  <a:lnTo>
                    <a:pt x="1123020" y="2195383"/>
                  </a:lnTo>
                  <a:lnTo>
                    <a:pt x="1129430" y="2240048"/>
                  </a:lnTo>
                  <a:lnTo>
                    <a:pt x="1135328" y="2284771"/>
                  </a:lnTo>
                  <a:lnTo>
                    <a:pt x="1140713" y="2329545"/>
                  </a:lnTo>
                  <a:lnTo>
                    <a:pt x="1145585" y="2374367"/>
                  </a:lnTo>
                  <a:lnTo>
                    <a:pt x="1149944" y="2419232"/>
                  </a:lnTo>
                  <a:lnTo>
                    <a:pt x="1153790" y="2464135"/>
                  </a:lnTo>
                  <a:lnTo>
                    <a:pt x="1157124" y="2509072"/>
                  </a:lnTo>
                  <a:lnTo>
                    <a:pt x="1159944" y="2554036"/>
                  </a:lnTo>
                  <a:lnTo>
                    <a:pt x="1162252" y="2599025"/>
                  </a:lnTo>
                  <a:lnTo>
                    <a:pt x="1164047" y="2644032"/>
                  </a:lnTo>
                  <a:lnTo>
                    <a:pt x="1165329" y="2689054"/>
                  </a:lnTo>
                  <a:lnTo>
                    <a:pt x="1166098" y="2734085"/>
                  </a:lnTo>
                  <a:lnTo>
                    <a:pt x="1166355" y="2779121"/>
                  </a:lnTo>
                  <a:lnTo>
                    <a:pt x="1166098" y="2824157"/>
                  </a:lnTo>
                  <a:lnTo>
                    <a:pt x="1165329" y="2869189"/>
                  </a:lnTo>
                  <a:lnTo>
                    <a:pt x="1164047" y="2914210"/>
                  </a:lnTo>
                  <a:lnTo>
                    <a:pt x="1162252" y="2959218"/>
                  </a:lnTo>
                  <a:lnTo>
                    <a:pt x="1159944" y="3004206"/>
                  </a:lnTo>
                  <a:lnTo>
                    <a:pt x="1157124" y="3049170"/>
                  </a:lnTo>
                  <a:lnTo>
                    <a:pt x="1153790" y="3094106"/>
                  </a:lnTo>
                  <a:lnTo>
                    <a:pt x="1149944" y="3139009"/>
                  </a:lnTo>
                  <a:lnTo>
                    <a:pt x="1145585" y="3183873"/>
                  </a:lnTo>
                  <a:lnTo>
                    <a:pt x="1140713" y="3228695"/>
                  </a:lnTo>
                  <a:lnTo>
                    <a:pt x="1135328" y="3273469"/>
                  </a:lnTo>
                  <a:lnTo>
                    <a:pt x="1129430" y="3318191"/>
                  </a:lnTo>
                  <a:lnTo>
                    <a:pt x="1123020" y="3362856"/>
                  </a:lnTo>
                  <a:lnTo>
                    <a:pt x="1116096" y="3407459"/>
                  </a:lnTo>
                  <a:lnTo>
                    <a:pt x="1108660" y="3451995"/>
                  </a:lnTo>
                  <a:lnTo>
                    <a:pt x="1100711" y="3496460"/>
                  </a:lnTo>
                  <a:lnTo>
                    <a:pt x="1092249" y="3540848"/>
                  </a:lnTo>
                  <a:lnTo>
                    <a:pt x="1083274" y="3585156"/>
                  </a:lnTo>
                  <a:lnTo>
                    <a:pt x="1073787" y="3629379"/>
                  </a:lnTo>
                  <a:lnTo>
                    <a:pt x="1063786" y="3673510"/>
                  </a:lnTo>
                  <a:lnTo>
                    <a:pt x="1053273" y="3717547"/>
                  </a:lnTo>
                  <a:lnTo>
                    <a:pt x="1042247" y="3761484"/>
                  </a:lnTo>
                  <a:lnTo>
                    <a:pt x="1030708" y="3805316"/>
                  </a:lnTo>
                  <a:lnTo>
                    <a:pt x="1018656" y="3849039"/>
                  </a:lnTo>
                  <a:lnTo>
                    <a:pt x="1006091" y="3892647"/>
                  </a:lnTo>
                  <a:lnTo>
                    <a:pt x="993014" y="3936137"/>
                  </a:lnTo>
                  <a:lnTo>
                    <a:pt x="979423" y="3979503"/>
                  </a:lnTo>
                  <a:lnTo>
                    <a:pt x="965320" y="4022741"/>
                  </a:lnTo>
                  <a:lnTo>
                    <a:pt x="950704" y="4065845"/>
                  </a:lnTo>
                  <a:lnTo>
                    <a:pt x="935575" y="4108811"/>
                  </a:lnTo>
                  <a:lnTo>
                    <a:pt x="919934" y="4151635"/>
                  </a:lnTo>
                  <a:lnTo>
                    <a:pt x="903779" y="4194311"/>
                  </a:lnTo>
                  <a:lnTo>
                    <a:pt x="887112" y="4236835"/>
                  </a:lnTo>
                  <a:lnTo>
                    <a:pt x="869931" y="4279202"/>
                  </a:lnTo>
                  <a:lnTo>
                    <a:pt x="852238" y="4321408"/>
                  </a:lnTo>
                  <a:lnTo>
                    <a:pt x="834032" y="4363447"/>
                  </a:lnTo>
                  <a:lnTo>
                    <a:pt x="815313" y="4405314"/>
                  </a:lnTo>
                  <a:lnTo>
                    <a:pt x="796082" y="4447006"/>
                  </a:lnTo>
                  <a:lnTo>
                    <a:pt x="776337" y="4488517"/>
                  </a:lnTo>
                  <a:lnTo>
                    <a:pt x="756080" y="4529842"/>
                  </a:lnTo>
                  <a:lnTo>
                    <a:pt x="735310" y="4570977"/>
                  </a:lnTo>
                  <a:lnTo>
                    <a:pt x="714027" y="4611917"/>
                  </a:lnTo>
                  <a:lnTo>
                    <a:pt x="692231" y="4652658"/>
                  </a:lnTo>
                  <a:lnTo>
                    <a:pt x="669922" y="4693194"/>
                  </a:lnTo>
                  <a:lnTo>
                    <a:pt x="647101" y="4733520"/>
                  </a:lnTo>
                  <a:lnTo>
                    <a:pt x="623766" y="4773633"/>
                  </a:lnTo>
                  <a:lnTo>
                    <a:pt x="599919" y="4813526"/>
                  </a:lnTo>
                  <a:lnTo>
                    <a:pt x="575559" y="4853196"/>
                  </a:lnTo>
                  <a:lnTo>
                    <a:pt x="550686" y="4892638"/>
                  </a:lnTo>
                  <a:lnTo>
                    <a:pt x="525300" y="4931847"/>
                  </a:lnTo>
                  <a:lnTo>
                    <a:pt x="499402" y="4970818"/>
                  </a:lnTo>
                  <a:lnTo>
                    <a:pt x="472990" y="5009546"/>
                  </a:lnTo>
                  <a:lnTo>
                    <a:pt x="446066" y="5048027"/>
                  </a:lnTo>
                  <a:lnTo>
                    <a:pt x="418629" y="5086256"/>
                  </a:lnTo>
                  <a:lnTo>
                    <a:pt x="390679" y="5124229"/>
                  </a:lnTo>
                  <a:lnTo>
                    <a:pt x="362216" y="5161939"/>
                  </a:lnTo>
                  <a:lnTo>
                    <a:pt x="333241" y="5199383"/>
                  </a:lnTo>
                  <a:lnTo>
                    <a:pt x="303752" y="5236556"/>
                  </a:lnTo>
                  <a:lnTo>
                    <a:pt x="273751" y="5273453"/>
                  </a:lnTo>
                  <a:lnTo>
                    <a:pt x="243237" y="5310070"/>
                  </a:lnTo>
                  <a:lnTo>
                    <a:pt x="212209" y="5346401"/>
                  </a:lnTo>
                  <a:lnTo>
                    <a:pt x="180670" y="5382442"/>
                  </a:lnTo>
                  <a:lnTo>
                    <a:pt x="148617" y="5418188"/>
                  </a:lnTo>
                  <a:lnTo>
                    <a:pt x="116051" y="5453635"/>
                  </a:lnTo>
                  <a:lnTo>
                    <a:pt x="82973" y="5488777"/>
                  </a:lnTo>
                  <a:lnTo>
                    <a:pt x="49382" y="5523610"/>
                  </a:lnTo>
                  <a:lnTo>
                    <a:pt x="15278" y="5558129"/>
                  </a:lnTo>
                  <a:lnTo>
                    <a:pt x="0" y="5542851"/>
                  </a:lnTo>
                  <a:lnTo>
                    <a:pt x="33918" y="5508521"/>
                  </a:lnTo>
                  <a:lnTo>
                    <a:pt x="67327" y="5473880"/>
                  </a:lnTo>
                  <a:lnTo>
                    <a:pt x="100225" y="5438930"/>
                  </a:lnTo>
                  <a:lnTo>
                    <a:pt x="132614" y="5403678"/>
                  </a:lnTo>
                  <a:lnTo>
                    <a:pt x="164492" y="5368128"/>
                  </a:lnTo>
                  <a:lnTo>
                    <a:pt x="195861" y="5332285"/>
                  </a:lnTo>
                  <a:lnTo>
                    <a:pt x="226719" y="5296153"/>
                  </a:lnTo>
                  <a:lnTo>
                    <a:pt x="257067" y="5259738"/>
                  </a:lnTo>
                  <a:lnTo>
                    <a:pt x="286906" y="5223043"/>
                  </a:lnTo>
                  <a:lnTo>
                    <a:pt x="316234" y="5186074"/>
                  </a:lnTo>
                  <a:lnTo>
                    <a:pt x="345052" y="5148836"/>
                  </a:lnTo>
                  <a:lnTo>
                    <a:pt x="373360" y="5111332"/>
                  </a:lnTo>
                  <a:lnTo>
                    <a:pt x="401158" y="5073569"/>
                  </a:lnTo>
                  <a:lnTo>
                    <a:pt x="428446" y="5035550"/>
                  </a:lnTo>
                  <a:lnTo>
                    <a:pt x="455224" y="4997280"/>
                  </a:lnTo>
                  <a:lnTo>
                    <a:pt x="481492" y="4958765"/>
                  </a:lnTo>
                  <a:lnTo>
                    <a:pt x="507250" y="4920008"/>
                  </a:lnTo>
                  <a:lnTo>
                    <a:pt x="532497" y="4881015"/>
                  </a:lnTo>
                  <a:lnTo>
                    <a:pt x="557235" y="4841790"/>
                  </a:lnTo>
                  <a:lnTo>
                    <a:pt x="581463" y="4802337"/>
                  </a:lnTo>
                  <a:lnTo>
                    <a:pt x="605180" y="4762663"/>
                  </a:lnTo>
                  <a:lnTo>
                    <a:pt x="628388" y="4722771"/>
                  </a:lnTo>
                  <a:lnTo>
                    <a:pt x="651085" y="4682666"/>
                  </a:lnTo>
                  <a:lnTo>
                    <a:pt x="673273" y="4642353"/>
                  </a:lnTo>
                  <a:lnTo>
                    <a:pt x="694950" y="4601837"/>
                  </a:lnTo>
                  <a:lnTo>
                    <a:pt x="716117" y="4561122"/>
                  </a:lnTo>
                  <a:lnTo>
                    <a:pt x="736774" y="4520213"/>
                  </a:lnTo>
                  <a:lnTo>
                    <a:pt x="756922" y="4479115"/>
                  </a:lnTo>
                  <a:lnTo>
                    <a:pt x="776559" y="4437832"/>
                  </a:lnTo>
                  <a:lnTo>
                    <a:pt x="795686" y="4396370"/>
                  </a:lnTo>
                  <a:lnTo>
                    <a:pt x="814303" y="4354733"/>
                  </a:lnTo>
                  <a:lnTo>
                    <a:pt x="832410" y="4312925"/>
                  </a:lnTo>
                  <a:lnTo>
                    <a:pt x="850007" y="4270952"/>
                  </a:lnTo>
                  <a:lnTo>
                    <a:pt x="867094" y="4228818"/>
                  </a:lnTo>
                  <a:lnTo>
                    <a:pt x="883670" y="4186528"/>
                  </a:lnTo>
                  <a:lnTo>
                    <a:pt x="899737" y="4144086"/>
                  </a:lnTo>
                  <a:lnTo>
                    <a:pt x="915294" y="4101498"/>
                  </a:lnTo>
                  <a:lnTo>
                    <a:pt x="930340" y="4058768"/>
                  </a:lnTo>
                  <a:lnTo>
                    <a:pt x="944877" y="4015901"/>
                  </a:lnTo>
                  <a:lnTo>
                    <a:pt x="958904" y="3972902"/>
                  </a:lnTo>
                  <a:lnTo>
                    <a:pt x="972420" y="3929774"/>
                  </a:lnTo>
                  <a:lnTo>
                    <a:pt x="985426" y="3886524"/>
                  </a:lnTo>
                  <a:lnTo>
                    <a:pt x="997923" y="3843156"/>
                  </a:lnTo>
                  <a:lnTo>
                    <a:pt x="1009909" y="3799674"/>
                  </a:lnTo>
                  <a:lnTo>
                    <a:pt x="1021385" y="3756083"/>
                  </a:lnTo>
                  <a:lnTo>
                    <a:pt x="1032352" y="3712388"/>
                  </a:lnTo>
                  <a:lnTo>
                    <a:pt x="1042808" y="3668594"/>
                  </a:lnTo>
                  <a:lnTo>
                    <a:pt x="1052754" y="3624705"/>
                  </a:lnTo>
                  <a:lnTo>
                    <a:pt x="1062190" y="3580726"/>
                  </a:lnTo>
                  <a:lnTo>
                    <a:pt x="1071116" y="3536662"/>
                  </a:lnTo>
                  <a:lnTo>
                    <a:pt x="1079532" y="3492518"/>
                  </a:lnTo>
                  <a:lnTo>
                    <a:pt x="1087438" y="3448298"/>
                  </a:lnTo>
                  <a:lnTo>
                    <a:pt x="1094833" y="3404007"/>
                  </a:lnTo>
                  <a:lnTo>
                    <a:pt x="1101719" y="3359650"/>
                  </a:lnTo>
                  <a:lnTo>
                    <a:pt x="1108095" y="3315231"/>
                  </a:lnTo>
                  <a:lnTo>
                    <a:pt x="1113960" y="3270756"/>
                  </a:lnTo>
                  <a:lnTo>
                    <a:pt x="1119316" y="3226228"/>
                  </a:lnTo>
                  <a:lnTo>
                    <a:pt x="1124162" y="3181654"/>
                  </a:lnTo>
                  <a:lnTo>
                    <a:pt x="1128497" y="3137036"/>
                  </a:lnTo>
                  <a:lnTo>
                    <a:pt x="1132322" y="3092381"/>
                  </a:lnTo>
                  <a:lnTo>
                    <a:pt x="1135638" y="3047693"/>
                  </a:lnTo>
                  <a:lnTo>
                    <a:pt x="1138443" y="3002976"/>
                  </a:lnTo>
                  <a:lnTo>
                    <a:pt x="1140738" y="2958236"/>
                  </a:lnTo>
                  <a:lnTo>
                    <a:pt x="1142524" y="2913477"/>
                  </a:lnTo>
                  <a:lnTo>
                    <a:pt x="1143799" y="2868703"/>
                  </a:lnTo>
                  <a:lnTo>
                    <a:pt x="1144564" y="2823920"/>
                  </a:lnTo>
                  <a:lnTo>
                    <a:pt x="1144819" y="2779133"/>
                  </a:lnTo>
                  <a:lnTo>
                    <a:pt x="1144564" y="2734345"/>
                  </a:lnTo>
                  <a:lnTo>
                    <a:pt x="1143799" y="2689562"/>
                  </a:lnTo>
                  <a:lnTo>
                    <a:pt x="1142524" y="2644788"/>
                  </a:lnTo>
                  <a:lnTo>
                    <a:pt x="1140738" y="2600029"/>
                  </a:lnTo>
                  <a:lnTo>
                    <a:pt x="1138443" y="2555289"/>
                  </a:lnTo>
                  <a:lnTo>
                    <a:pt x="1135638" y="2510572"/>
                  </a:lnTo>
                  <a:lnTo>
                    <a:pt x="1132322" y="2465883"/>
                  </a:lnTo>
                  <a:lnTo>
                    <a:pt x="1128497" y="2421228"/>
                  </a:lnTo>
                  <a:lnTo>
                    <a:pt x="1124162" y="2376611"/>
                  </a:lnTo>
                  <a:lnTo>
                    <a:pt x="1119316" y="2332036"/>
                  </a:lnTo>
                  <a:lnTo>
                    <a:pt x="1113960" y="2287508"/>
                  </a:lnTo>
                  <a:lnTo>
                    <a:pt x="1108095" y="2243032"/>
                  </a:lnTo>
                  <a:lnTo>
                    <a:pt x="1101719" y="2198613"/>
                  </a:lnTo>
                  <a:lnTo>
                    <a:pt x="1094833" y="2154256"/>
                  </a:lnTo>
                  <a:lnTo>
                    <a:pt x="1087438" y="2109965"/>
                  </a:lnTo>
                  <a:lnTo>
                    <a:pt x="1079532" y="2065744"/>
                  </a:lnTo>
                  <a:lnTo>
                    <a:pt x="1071116" y="2021600"/>
                  </a:lnTo>
                  <a:lnTo>
                    <a:pt x="1062190" y="1977536"/>
                  </a:lnTo>
                  <a:lnTo>
                    <a:pt x="1052754" y="1933557"/>
                  </a:lnTo>
                  <a:lnTo>
                    <a:pt x="1042808" y="1889667"/>
                  </a:lnTo>
                  <a:lnTo>
                    <a:pt x="1032352" y="1845873"/>
                  </a:lnTo>
                  <a:lnTo>
                    <a:pt x="1021385" y="1802177"/>
                  </a:lnTo>
                  <a:lnTo>
                    <a:pt x="1009909" y="1758586"/>
                  </a:lnTo>
                  <a:lnTo>
                    <a:pt x="997923" y="1715103"/>
                  </a:lnTo>
                  <a:lnTo>
                    <a:pt x="985426" y="1671734"/>
                  </a:lnTo>
                  <a:lnTo>
                    <a:pt x="972420" y="1628484"/>
                  </a:lnTo>
                  <a:lnTo>
                    <a:pt x="958904" y="1585356"/>
                  </a:lnTo>
                  <a:lnTo>
                    <a:pt x="944877" y="1542356"/>
                  </a:lnTo>
                  <a:lnTo>
                    <a:pt x="930340" y="1499488"/>
                  </a:lnTo>
                  <a:lnTo>
                    <a:pt x="915294" y="1456757"/>
                  </a:lnTo>
                  <a:lnTo>
                    <a:pt x="899737" y="1414169"/>
                  </a:lnTo>
                  <a:lnTo>
                    <a:pt x="883670" y="1371726"/>
                  </a:lnTo>
                  <a:lnTo>
                    <a:pt x="867094" y="1329436"/>
                  </a:lnTo>
                  <a:lnTo>
                    <a:pt x="850007" y="1287301"/>
                  </a:lnTo>
                  <a:lnTo>
                    <a:pt x="832410" y="1245327"/>
                  </a:lnTo>
                  <a:lnTo>
                    <a:pt x="814303" y="1203519"/>
                  </a:lnTo>
                  <a:lnTo>
                    <a:pt x="795686" y="1161881"/>
                  </a:lnTo>
                  <a:lnTo>
                    <a:pt x="776559" y="1120418"/>
                  </a:lnTo>
                  <a:lnTo>
                    <a:pt x="756922" y="1079134"/>
                  </a:lnTo>
                  <a:lnTo>
                    <a:pt x="736774" y="1038035"/>
                  </a:lnTo>
                  <a:lnTo>
                    <a:pt x="716117" y="997125"/>
                  </a:lnTo>
                  <a:lnTo>
                    <a:pt x="694950" y="956410"/>
                  </a:lnTo>
                  <a:lnTo>
                    <a:pt x="673273" y="915892"/>
                  </a:lnTo>
                  <a:lnTo>
                    <a:pt x="651085" y="875578"/>
                  </a:lnTo>
                  <a:lnTo>
                    <a:pt x="628388" y="835473"/>
                  </a:lnTo>
                  <a:lnTo>
                    <a:pt x="605180" y="795580"/>
                  </a:lnTo>
                  <a:lnTo>
                    <a:pt x="581463" y="755904"/>
                  </a:lnTo>
                  <a:lnTo>
                    <a:pt x="557235" y="716451"/>
                  </a:lnTo>
                  <a:lnTo>
                    <a:pt x="532497" y="677225"/>
                  </a:lnTo>
                  <a:lnTo>
                    <a:pt x="507250" y="638231"/>
                  </a:lnTo>
                  <a:lnTo>
                    <a:pt x="481492" y="599473"/>
                  </a:lnTo>
                  <a:lnTo>
                    <a:pt x="455224" y="560956"/>
                  </a:lnTo>
                  <a:lnTo>
                    <a:pt x="428446" y="522685"/>
                  </a:lnTo>
                  <a:lnTo>
                    <a:pt x="401158" y="484665"/>
                  </a:lnTo>
                  <a:lnTo>
                    <a:pt x="373360" y="446901"/>
                  </a:lnTo>
                  <a:lnTo>
                    <a:pt x="345052" y="409396"/>
                  </a:lnTo>
                  <a:lnTo>
                    <a:pt x="316234" y="372156"/>
                  </a:lnTo>
                  <a:lnTo>
                    <a:pt x="286906" y="335186"/>
                  </a:lnTo>
                  <a:lnTo>
                    <a:pt x="257067" y="298490"/>
                  </a:lnTo>
                  <a:lnTo>
                    <a:pt x="226719" y="262074"/>
                  </a:lnTo>
                  <a:lnTo>
                    <a:pt x="195861" y="225941"/>
                  </a:lnTo>
                  <a:lnTo>
                    <a:pt x="164492" y="190096"/>
                  </a:lnTo>
                  <a:lnTo>
                    <a:pt x="132614" y="154545"/>
                  </a:lnTo>
                  <a:lnTo>
                    <a:pt x="100225" y="119291"/>
                  </a:lnTo>
                  <a:lnTo>
                    <a:pt x="67327" y="84341"/>
                  </a:lnTo>
                  <a:lnTo>
                    <a:pt x="33918" y="49698"/>
                  </a:lnTo>
                  <a:lnTo>
                    <a:pt x="0" y="15366"/>
                  </a:lnTo>
                  <a:lnTo>
                    <a:pt x="15278" y="0"/>
                  </a:lnTo>
                  <a:close/>
                </a:path>
              </a:pathLst>
            </a:custGeom>
            <a:ln w="25400">
              <a:solidFill>
                <a:srgbClr val="1F497C"/>
              </a:solidFill>
            </a:ln>
          </p:spPr>
          <p:txBody>
            <a:bodyPr wrap="square" lIns="0" tIns="0" rIns="0" bIns="0" rtlCol="0"/>
            <a:lstStyle/>
            <a:p>
              <a:endParaRPr/>
            </a:p>
          </p:txBody>
        </p:sp>
        <p:sp>
          <p:nvSpPr>
            <p:cNvPr id="4" name="object 4"/>
            <p:cNvSpPr/>
            <p:nvPr/>
          </p:nvSpPr>
          <p:spPr>
            <a:xfrm>
              <a:off x="1364107" y="1221397"/>
              <a:ext cx="10038080" cy="1000760"/>
            </a:xfrm>
            <a:custGeom>
              <a:avLst/>
              <a:gdLst/>
              <a:ahLst/>
              <a:cxnLst/>
              <a:rect l="l" t="t" r="r" b="b"/>
              <a:pathLst>
                <a:path w="10038080" h="1000760">
                  <a:moveTo>
                    <a:pt x="10037953" y="0"/>
                  </a:moveTo>
                  <a:lnTo>
                    <a:pt x="0" y="0"/>
                  </a:lnTo>
                  <a:lnTo>
                    <a:pt x="0" y="1000213"/>
                  </a:lnTo>
                  <a:lnTo>
                    <a:pt x="10037953" y="1000213"/>
                  </a:lnTo>
                  <a:lnTo>
                    <a:pt x="10037953" y="0"/>
                  </a:lnTo>
                  <a:close/>
                </a:path>
              </a:pathLst>
            </a:custGeom>
            <a:solidFill>
              <a:srgbClr val="E9E1D5"/>
            </a:solidFill>
          </p:spPr>
          <p:txBody>
            <a:bodyPr wrap="square" lIns="0" tIns="0" rIns="0" bIns="0" rtlCol="0"/>
            <a:lstStyle/>
            <a:p>
              <a:endParaRPr/>
            </a:p>
          </p:txBody>
        </p:sp>
        <p:sp>
          <p:nvSpPr>
            <p:cNvPr id="5" name="object 5"/>
            <p:cNvSpPr/>
            <p:nvPr/>
          </p:nvSpPr>
          <p:spPr>
            <a:xfrm>
              <a:off x="1364107" y="1221397"/>
              <a:ext cx="10038080" cy="1000760"/>
            </a:xfrm>
            <a:custGeom>
              <a:avLst/>
              <a:gdLst/>
              <a:ahLst/>
              <a:cxnLst/>
              <a:rect l="l" t="t" r="r" b="b"/>
              <a:pathLst>
                <a:path w="10038080" h="1000760">
                  <a:moveTo>
                    <a:pt x="0" y="1000213"/>
                  </a:moveTo>
                  <a:lnTo>
                    <a:pt x="10037953" y="1000213"/>
                  </a:lnTo>
                  <a:lnTo>
                    <a:pt x="10037953" y="0"/>
                  </a:lnTo>
                  <a:lnTo>
                    <a:pt x="0" y="0"/>
                  </a:lnTo>
                  <a:lnTo>
                    <a:pt x="0" y="1000213"/>
                  </a:lnTo>
                  <a:close/>
                </a:path>
              </a:pathLst>
            </a:custGeom>
            <a:ln w="25400">
              <a:solidFill>
                <a:srgbClr val="03499E"/>
              </a:solidFill>
            </a:ln>
          </p:spPr>
          <p:txBody>
            <a:bodyPr wrap="square" lIns="0" tIns="0" rIns="0" bIns="0" rtlCol="0"/>
            <a:lstStyle/>
            <a:p>
              <a:endParaRPr/>
            </a:p>
          </p:txBody>
        </p:sp>
        <p:sp>
          <p:nvSpPr>
            <p:cNvPr id="6" name="object 6"/>
            <p:cNvSpPr/>
            <p:nvPr/>
          </p:nvSpPr>
          <p:spPr>
            <a:xfrm>
              <a:off x="802525" y="1159890"/>
              <a:ext cx="1123315" cy="1123315"/>
            </a:xfrm>
            <a:custGeom>
              <a:avLst/>
              <a:gdLst/>
              <a:ahLst/>
              <a:cxnLst/>
              <a:rect l="l" t="t" r="r" b="b"/>
              <a:pathLst>
                <a:path w="1123314" h="1123314">
                  <a:moveTo>
                    <a:pt x="561581" y="0"/>
                  </a:moveTo>
                  <a:lnTo>
                    <a:pt x="513123" y="2061"/>
                  </a:lnTo>
                  <a:lnTo>
                    <a:pt x="465810" y="8133"/>
                  </a:lnTo>
                  <a:lnTo>
                    <a:pt x="419811" y="18048"/>
                  </a:lnTo>
                  <a:lnTo>
                    <a:pt x="375294" y="31636"/>
                  </a:lnTo>
                  <a:lnTo>
                    <a:pt x="332427" y="48729"/>
                  </a:lnTo>
                  <a:lnTo>
                    <a:pt x="291380" y="69157"/>
                  </a:lnTo>
                  <a:lnTo>
                    <a:pt x="252321" y="92754"/>
                  </a:lnTo>
                  <a:lnTo>
                    <a:pt x="215418" y="119349"/>
                  </a:lnTo>
                  <a:lnTo>
                    <a:pt x="180840" y="148775"/>
                  </a:lnTo>
                  <a:lnTo>
                    <a:pt x="148755" y="180862"/>
                  </a:lnTo>
                  <a:lnTo>
                    <a:pt x="119333" y="215442"/>
                  </a:lnTo>
                  <a:lnTo>
                    <a:pt x="92740" y="252347"/>
                  </a:lnTo>
                  <a:lnTo>
                    <a:pt x="69147" y="291407"/>
                  </a:lnTo>
                  <a:lnTo>
                    <a:pt x="48720" y="332454"/>
                  </a:lnTo>
                  <a:lnTo>
                    <a:pt x="31630" y="375320"/>
                  </a:lnTo>
                  <a:lnTo>
                    <a:pt x="18045" y="419835"/>
                  </a:lnTo>
                  <a:lnTo>
                    <a:pt x="8132" y="465832"/>
                  </a:lnTo>
                  <a:lnTo>
                    <a:pt x="2061" y="513141"/>
                  </a:lnTo>
                  <a:lnTo>
                    <a:pt x="0" y="561594"/>
                  </a:lnTo>
                  <a:lnTo>
                    <a:pt x="2061" y="610045"/>
                  </a:lnTo>
                  <a:lnTo>
                    <a:pt x="8132" y="657351"/>
                  </a:lnTo>
                  <a:lnTo>
                    <a:pt x="18045" y="703343"/>
                  </a:lnTo>
                  <a:lnTo>
                    <a:pt x="31630" y="747853"/>
                  </a:lnTo>
                  <a:lnTo>
                    <a:pt x="48720" y="790711"/>
                  </a:lnTo>
                  <a:lnTo>
                    <a:pt x="69147" y="831750"/>
                  </a:lnTo>
                  <a:lnTo>
                    <a:pt x="92740" y="870801"/>
                  </a:lnTo>
                  <a:lnTo>
                    <a:pt x="119333" y="907696"/>
                  </a:lnTo>
                  <a:lnTo>
                    <a:pt x="148755" y="942266"/>
                  </a:lnTo>
                  <a:lnTo>
                    <a:pt x="180840" y="974344"/>
                  </a:lnTo>
                  <a:lnTo>
                    <a:pt x="215418" y="1003759"/>
                  </a:lnTo>
                  <a:lnTo>
                    <a:pt x="252321" y="1030345"/>
                  </a:lnTo>
                  <a:lnTo>
                    <a:pt x="291380" y="1053933"/>
                  </a:lnTo>
                  <a:lnTo>
                    <a:pt x="332427" y="1074353"/>
                  </a:lnTo>
                  <a:lnTo>
                    <a:pt x="375294" y="1091439"/>
                  </a:lnTo>
                  <a:lnTo>
                    <a:pt x="419811" y="1105021"/>
                  </a:lnTo>
                  <a:lnTo>
                    <a:pt x="465810" y="1114931"/>
                  </a:lnTo>
                  <a:lnTo>
                    <a:pt x="513123" y="1121000"/>
                  </a:lnTo>
                  <a:lnTo>
                    <a:pt x="561581" y="1123061"/>
                  </a:lnTo>
                  <a:lnTo>
                    <a:pt x="610033" y="1121000"/>
                  </a:lnTo>
                  <a:lnTo>
                    <a:pt x="657339" y="1114931"/>
                  </a:lnTo>
                  <a:lnTo>
                    <a:pt x="703331" y="1105021"/>
                  </a:lnTo>
                  <a:lnTo>
                    <a:pt x="747840" y="1091439"/>
                  </a:lnTo>
                  <a:lnTo>
                    <a:pt x="790698" y="1074353"/>
                  </a:lnTo>
                  <a:lnTo>
                    <a:pt x="831737" y="1053933"/>
                  </a:lnTo>
                  <a:lnTo>
                    <a:pt x="870789" y="1030345"/>
                  </a:lnTo>
                  <a:lnTo>
                    <a:pt x="907684" y="1003759"/>
                  </a:lnTo>
                  <a:lnTo>
                    <a:pt x="942254" y="974344"/>
                  </a:lnTo>
                  <a:lnTo>
                    <a:pt x="974331" y="942266"/>
                  </a:lnTo>
                  <a:lnTo>
                    <a:pt x="1003747" y="907696"/>
                  </a:lnTo>
                  <a:lnTo>
                    <a:pt x="1030332" y="870801"/>
                  </a:lnTo>
                  <a:lnTo>
                    <a:pt x="1053920" y="831750"/>
                  </a:lnTo>
                  <a:lnTo>
                    <a:pt x="1074341" y="790711"/>
                  </a:lnTo>
                  <a:lnTo>
                    <a:pt x="1091426" y="747853"/>
                  </a:lnTo>
                  <a:lnTo>
                    <a:pt x="1105008" y="703343"/>
                  </a:lnTo>
                  <a:lnTo>
                    <a:pt x="1114918" y="657351"/>
                  </a:lnTo>
                  <a:lnTo>
                    <a:pt x="1120987" y="610045"/>
                  </a:lnTo>
                  <a:lnTo>
                    <a:pt x="1123048" y="561594"/>
                  </a:lnTo>
                  <a:lnTo>
                    <a:pt x="1120987" y="513141"/>
                  </a:lnTo>
                  <a:lnTo>
                    <a:pt x="1114918" y="465832"/>
                  </a:lnTo>
                  <a:lnTo>
                    <a:pt x="1105008" y="419835"/>
                  </a:lnTo>
                  <a:lnTo>
                    <a:pt x="1091426" y="375320"/>
                  </a:lnTo>
                  <a:lnTo>
                    <a:pt x="1074341" y="332454"/>
                  </a:lnTo>
                  <a:lnTo>
                    <a:pt x="1053920" y="291407"/>
                  </a:lnTo>
                  <a:lnTo>
                    <a:pt x="1030332" y="252347"/>
                  </a:lnTo>
                  <a:lnTo>
                    <a:pt x="1003747" y="215442"/>
                  </a:lnTo>
                  <a:lnTo>
                    <a:pt x="974331" y="180862"/>
                  </a:lnTo>
                  <a:lnTo>
                    <a:pt x="942254" y="148775"/>
                  </a:lnTo>
                  <a:lnTo>
                    <a:pt x="907684" y="119349"/>
                  </a:lnTo>
                  <a:lnTo>
                    <a:pt x="870789" y="92754"/>
                  </a:lnTo>
                  <a:lnTo>
                    <a:pt x="831737" y="69157"/>
                  </a:lnTo>
                  <a:lnTo>
                    <a:pt x="790698" y="48729"/>
                  </a:lnTo>
                  <a:lnTo>
                    <a:pt x="747840" y="31636"/>
                  </a:lnTo>
                  <a:lnTo>
                    <a:pt x="703331" y="18048"/>
                  </a:lnTo>
                  <a:lnTo>
                    <a:pt x="657339" y="8133"/>
                  </a:lnTo>
                  <a:lnTo>
                    <a:pt x="610033" y="2061"/>
                  </a:lnTo>
                  <a:lnTo>
                    <a:pt x="561581" y="0"/>
                  </a:lnTo>
                  <a:close/>
                </a:path>
              </a:pathLst>
            </a:custGeom>
            <a:solidFill>
              <a:srgbClr val="E9E1D5"/>
            </a:solidFill>
          </p:spPr>
          <p:txBody>
            <a:bodyPr wrap="square" lIns="0" tIns="0" rIns="0" bIns="0" rtlCol="0"/>
            <a:lstStyle/>
            <a:p>
              <a:endParaRPr/>
            </a:p>
          </p:txBody>
        </p:sp>
        <p:sp>
          <p:nvSpPr>
            <p:cNvPr id="7" name="object 7"/>
            <p:cNvSpPr/>
            <p:nvPr/>
          </p:nvSpPr>
          <p:spPr>
            <a:xfrm>
              <a:off x="802525" y="1159890"/>
              <a:ext cx="1123315" cy="1123315"/>
            </a:xfrm>
            <a:custGeom>
              <a:avLst/>
              <a:gdLst/>
              <a:ahLst/>
              <a:cxnLst/>
              <a:rect l="l" t="t" r="r" b="b"/>
              <a:pathLst>
                <a:path w="1123314" h="1123314">
                  <a:moveTo>
                    <a:pt x="0" y="561594"/>
                  </a:moveTo>
                  <a:lnTo>
                    <a:pt x="2061" y="513141"/>
                  </a:lnTo>
                  <a:lnTo>
                    <a:pt x="8132" y="465832"/>
                  </a:lnTo>
                  <a:lnTo>
                    <a:pt x="18045" y="419835"/>
                  </a:lnTo>
                  <a:lnTo>
                    <a:pt x="31630" y="375320"/>
                  </a:lnTo>
                  <a:lnTo>
                    <a:pt x="48720" y="332454"/>
                  </a:lnTo>
                  <a:lnTo>
                    <a:pt x="69147" y="291407"/>
                  </a:lnTo>
                  <a:lnTo>
                    <a:pt x="92740" y="252347"/>
                  </a:lnTo>
                  <a:lnTo>
                    <a:pt x="119333" y="215442"/>
                  </a:lnTo>
                  <a:lnTo>
                    <a:pt x="148755" y="180862"/>
                  </a:lnTo>
                  <a:lnTo>
                    <a:pt x="180840" y="148775"/>
                  </a:lnTo>
                  <a:lnTo>
                    <a:pt x="215418" y="119349"/>
                  </a:lnTo>
                  <a:lnTo>
                    <a:pt x="252321" y="92754"/>
                  </a:lnTo>
                  <a:lnTo>
                    <a:pt x="291380" y="69157"/>
                  </a:lnTo>
                  <a:lnTo>
                    <a:pt x="332427" y="48729"/>
                  </a:lnTo>
                  <a:lnTo>
                    <a:pt x="375294" y="31636"/>
                  </a:lnTo>
                  <a:lnTo>
                    <a:pt x="419811" y="18048"/>
                  </a:lnTo>
                  <a:lnTo>
                    <a:pt x="465810" y="8133"/>
                  </a:lnTo>
                  <a:lnTo>
                    <a:pt x="513123" y="2061"/>
                  </a:lnTo>
                  <a:lnTo>
                    <a:pt x="561581" y="0"/>
                  </a:lnTo>
                  <a:lnTo>
                    <a:pt x="610033" y="2061"/>
                  </a:lnTo>
                  <a:lnTo>
                    <a:pt x="657339" y="8133"/>
                  </a:lnTo>
                  <a:lnTo>
                    <a:pt x="703331" y="18048"/>
                  </a:lnTo>
                  <a:lnTo>
                    <a:pt x="747840" y="31636"/>
                  </a:lnTo>
                  <a:lnTo>
                    <a:pt x="790698" y="48729"/>
                  </a:lnTo>
                  <a:lnTo>
                    <a:pt x="831737" y="69157"/>
                  </a:lnTo>
                  <a:lnTo>
                    <a:pt x="870789" y="92754"/>
                  </a:lnTo>
                  <a:lnTo>
                    <a:pt x="907684" y="119349"/>
                  </a:lnTo>
                  <a:lnTo>
                    <a:pt x="942254" y="148775"/>
                  </a:lnTo>
                  <a:lnTo>
                    <a:pt x="974331" y="180862"/>
                  </a:lnTo>
                  <a:lnTo>
                    <a:pt x="1003747" y="215442"/>
                  </a:lnTo>
                  <a:lnTo>
                    <a:pt x="1030332" y="252347"/>
                  </a:lnTo>
                  <a:lnTo>
                    <a:pt x="1053920" y="291407"/>
                  </a:lnTo>
                  <a:lnTo>
                    <a:pt x="1074341" y="332454"/>
                  </a:lnTo>
                  <a:lnTo>
                    <a:pt x="1091426" y="375320"/>
                  </a:lnTo>
                  <a:lnTo>
                    <a:pt x="1105008" y="419835"/>
                  </a:lnTo>
                  <a:lnTo>
                    <a:pt x="1114918" y="465832"/>
                  </a:lnTo>
                  <a:lnTo>
                    <a:pt x="1120987" y="513141"/>
                  </a:lnTo>
                  <a:lnTo>
                    <a:pt x="1123048" y="561594"/>
                  </a:lnTo>
                  <a:lnTo>
                    <a:pt x="1120987" y="610045"/>
                  </a:lnTo>
                  <a:lnTo>
                    <a:pt x="1114918" y="657351"/>
                  </a:lnTo>
                  <a:lnTo>
                    <a:pt x="1105008" y="703343"/>
                  </a:lnTo>
                  <a:lnTo>
                    <a:pt x="1091426" y="747853"/>
                  </a:lnTo>
                  <a:lnTo>
                    <a:pt x="1074341" y="790711"/>
                  </a:lnTo>
                  <a:lnTo>
                    <a:pt x="1053920" y="831750"/>
                  </a:lnTo>
                  <a:lnTo>
                    <a:pt x="1030332" y="870801"/>
                  </a:lnTo>
                  <a:lnTo>
                    <a:pt x="1003747" y="907696"/>
                  </a:lnTo>
                  <a:lnTo>
                    <a:pt x="974331" y="942266"/>
                  </a:lnTo>
                  <a:lnTo>
                    <a:pt x="942254" y="974344"/>
                  </a:lnTo>
                  <a:lnTo>
                    <a:pt x="907684" y="1003759"/>
                  </a:lnTo>
                  <a:lnTo>
                    <a:pt x="870789" y="1030345"/>
                  </a:lnTo>
                  <a:lnTo>
                    <a:pt x="831737" y="1053933"/>
                  </a:lnTo>
                  <a:lnTo>
                    <a:pt x="790698" y="1074353"/>
                  </a:lnTo>
                  <a:lnTo>
                    <a:pt x="747840" y="1091439"/>
                  </a:lnTo>
                  <a:lnTo>
                    <a:pt x="703331" y="1105021"/>
                  </a:lnTo>
                  <a:lnTo>
                    <a:pt x="657339" y="1114931"/>
                  </a:lnTo>
                  <a:lnTo>
                    <a:pt x="610033" y="1121000"/>
                  </a:lnTo>
                  <a:lnTo>
                    <a:pt x="561581" y="1123061"/>
                  </a:lnTo>
                  <a:lnTo>
                    <a:pt x="513123" y="1121000"/>
                  </a:lnTo>
                  <a:lnTo>
                    <a:pt x="465810" y="1114931"/>
                  </a:lnTo>
                  <a:lnTo>
                    <a:pt x="419811" y="1105021"/>
                  </a:lnTo>
                  <a:lnTo>
                    <a:pt x="375294" y="1091439"/>
                  </a:lnTo>
                  <a:lnTo>
                    <a:pt x="332427" y="1074353"/>
                  </a:lnTo>
                  <a:lnTo>
                    <a:pt x="291380" y="1053933"/>
                  </a:lnTo>
                  <a:lnTo>
                    <a:pt x="252321" y="1030345"/>
                  </a:lnTo>
                  <a:lnTo>
                    <a:pt x="215418" y="1003759"/>
                  </a:lnTo>
                  <a:lnTo>
                    <a:pt x="180840" y="974344"/>
                  </a:lnTo>
                  <a:lnTo>
                    <a:pt x="148755" y="942266"/>
                  </a:lnTo>
                  <a:lnTo>
                    <a:pt x="119333" y="907696"/>
                  </a:lnTo>
                  <a:lnTo>
                    <a:pt x="92740" y="870801"/>
                  </a:lnTo>
                  <a:lnTo>
                    <a:pt x="69147" y="831750"/>
                  </a:lnTo>
                  <a:lnTo>
                    <a:pt x="48720" y="790711"/>
                  </a:lnTo>
                  <a:lnTo>
                    <a:pt x="31630" y="747853"/>
                  </a:lnTo>
                  <a:lnTo>
                    <a:pt x="18045" y="703343"/>
                  </a:lnTo>
                  <a:lnTo>
                    <a:pt x="8132" y="657351"/>
                  </a:lnTo>
                  <a:lnTo>
                    <a:pt x="2061" y="610045"/>
                  </a:lnTo>
                  <a:lnTo>
                    <a:pt x="0" y="561594"/>
                  </a:lnTo>
                  <a:close/>
                </a:path>
              </a:pathLst>
            </a:custGeom>
            <a:ln w="25400">
              <a:solidFill>
                <a:srgbClr val="2A5F9E"/>
              </a:solidFill>
            </a:ln>
          </p:spPr>
          <p:txBody>
            <a:bodyPr wrap="square" lIns="0" tIns="0" rIns="0" bIns="0" rtlCol="0"/>
            <a:lstStyle/>
            <a:p>
              <a:endParaRPr/>
            </a:p>
          </p:txBody>
        </p:sp>
        <p:sp>
          <p:nvSpPr>
            <p:cNvPr id="8" name="object 8"/>
            <p:cNvSpPr/>
            <p:nvPr/>
          </p:nvSpPr>
          <p:spPr>
            <a:xfrm>
              <a:off x="1879219" y="2421382"/>
              <a:ext cx="9523095" cy="1296035"/>
            </a:xfrm>
            <a:custGeom>
              <a:avLst/>
              <a:gdLst/>
              <a:ahLst/>
              <a:cxnLst/>
              <a:rect l="l" t="t" r="r" b="b"/>
              <a:pathLst>
                <a:path w="9523095" h="1296035">
                  <a:moveTo>
                    <a:pt x="9522841" y="0"/>
                  </a:moveTo>
                  <a:lnTo>
                    <a:pt x="0" y="0"/>
                  </a:lnTo>
                  <a:lnTo>
                    <a:pt x="0" y="1295908"/>
                  </a:lnTo>
                  <a:lnTo>
                    <a:pt x="9522841" y="1295908"/>
                  </a:lnTo>
                  <a:lnTo>
                    <a:pt x="9522841" y="0"/>
                  </a:lnTo>
                  <a:close/>
                </a:path>
              </a:pathLst>
            </a:custGeom>
            <a:solidFill>
              <a:srgbClr val="E9E1D5"/>
            </a:solidFill>
          </p:spPr>
          <p:txBody>
            <a:bodyPr wrap="square" lIns="0" tIns="0" rIns="0" bIns="0" rtlCol="0"/>
            <a:lstStyle/>
            <a:p>
              <a:endParaRPr/>
            </a:p>
          </p:txBody>
        </p:sp>
        <p:sp>
          <p:nvSpPr>
            <p:cNvPr id="9" name="object 9"/>
            <p:cNvSpPr/>
            <p:nvPr/>
          </p:nvSpPr>
          <p:spPr>
            <a:xfrm>
              <a:off x="1879219" y="2421382"/>
              <a:ext cx="9523095" cy="1296035"/>
            </a:xfrm>
            <a:custGeom>
              <a:avLst/>
              <a:gdLst/>
              <a:ahLst/>
              <a:cxnLst/>
              <a:rect l="l" t="t" r="r" b="b"/>
              <a:pathLst>
                <a:path w="9523095" h="1296035">
                  <a:moveTo>
                    <a:pt x="0" y="1295908"/>
                  </a:moveTo>
                  <a:lnTo>
                    <a:pt x="9522841" y="1295908"/>
                  </a:lnTo>
                  <a:lnTo>
                    <a:pt x="9522841" y="0"/>
                  </a:lnTo>
                  <a:lnTo>
                    <a:pt x="0" y="0"/>
                  </a:lnTo>
                  <a:lnTo>
                    <a:pt x="0" y="1295908"/>
                  </a:lnTo>
                  <a:close/>
                </a:path>
              </a:pathLst>
            </a:custGeom>
            <a:ln w="25400">
              <a:solidFill>
                <a:srgbClr val="03499E"/>
              </a:solidFill>
            </a:ln>
          </p:spPr>
          <p:txBody>
            <a:bodyPr wrap="square" lIns="0" tIns="0" rIns="0" bIns="0" rtlCol="0"/>
            <a:lstStyle/>
            <a:p>
              <a:endParaRPr/>
            </a:p>
          </p:txBody>
        </p:sp>
        <p:sp>
          <p:nvSpPr>
            <p:cNvPr id="10" name="object 10"/>
            <p:cNvSpPr/>
            <p:nvPr/>
          </p:nvSpPr>
          <p:spPr>
            <a:xfrm>
              <a:off x="1317625" y="2507869"/>
              <a:ext cx="1123315" cy="1123315"/>
            </a:xfrm>
            <a:custGeom>
              <a:avLst/>
              <a:gdLst/>
              <a:ahLst/>
              <a:cxnLst/>
              <a:rect l="l" t="t" r="r" b="b"/>
              <a:pathLst>
                <a:path w="1123314" h="1123314">
                  <a:moveTo>
                    <a:pt x="561594" y="0"/>
                  </a:moveTo>
                  <a:lnTo>
                    <a:pt x="513141" y="2061"/>
                  </a:lnTo>
                  <a:lnTo>
                    <a:pt x="465832" y="8133"/>
                  </a:lnTo>
                  <a:lnTo>
                    <a:pt x="419835" y="18048"/>
                  </a:lnTo>
                  <a:lnTo>
                    <a:pt x="375320" y="31636"/>
                  </a:lnTo>
                  <a:lnTo>
                    <a:pt x="332454" y="48729"/>
                  </a:lnTo>
                  <a:lnTo>
                    <a:pt x="291407" y="69157"/>
                  </a:lnTo>
                  <a:lnTo>
                    <a:pt x="252347" y="92754"/>
                  </a:lnTo>
                  <a:lnTo>
                    <a:pt x="215442" y="119349"/>
                  </a:lnTo>
                  <a:lnTo>
                    <a:pt x="180862" y="148775"/>
                  </a:lnTo>
                  <a:lnTo>
                    <a:pt x="148775" y="180862"/>
                  </a:lnTo>
                  <a:lnTo>
                    <a:pt x="119349" y="215442"/>
                  </a:lnTo>
                  <a:lnTo>
                    <a:pt x="92754" y="252347"/>
                  </a:lnTo>
                  <a:lnTo>
                    <a:pt x="69157" y="291407"/>
                  </a:lnTo>
                  <a:lnTo>
                    <a:pt x="48729" y="332454"/>
                  </a:lnTo>
                  <a:lnTo>
                    <a:pt x="31636" y="375320"/>
                  </a:lnTo>
                  <a:lnTo>
                    <a:pt x="18048" y="419835"/>
                  </a:lnTo>
                  <a:lnTo>
                    <a:pt x="8133" y="465832"/>
                  </a:lnTo>
                  <a:lnTo>
                    <a:pt x="2061" y="513141"/>
                  </a:lnTo>
                  <a:lnTo>
                    <a:pt x="0" y="561593"/>
                  </a:lnTo>
                  <a:lnTo>
                    <a:pt x="2061" y="610045"/>
                  </a:lnTo>
                  <a:lnTo>
                    <a:pt x="8133" y="657351"/>
                  </a:lnTo>
                  <a:lnTo>
                    <a:pt x="18048" y="703343"/>
                  </a:lnTo>
                  <a:lnTo>
                    <a:pt x="31636" y="747853"/>
                  </a:lnTo>
                  <a:lnTo>
                    <a:pt x="48729" y="790711"/>
                  </a:lnTo>
                  <a:lnTo>
                    <a:pt x="69157" y="831750"/>
                  </a:lnTo>
                  <a:lnTo>
                    <a:pt x="92754" y="870801"/>
                  </a:lnTo>
                  <a:lnTo>
                    <a:pt x="119349" y="907696"/>
                  </a:lnTo>
                  <a:lnTo>
                    <a:pt x="148775" y="942266"/>
                  </a:lnTo>
                  <a:lnTo>
                    <a:pt x="180862" y="974344"/>
                  </a:lnTo>
                  <a:lnTo>
                    <a:pt x="215442" y="1003759"/>
                  </a:lnTo>
                  <a:lnTo>
                    <a:pt x="252347" y="1030345"/>
                  </a:lnTo>
                  <a:lnTo>
                    <a:pt x="291407" y="1053933"/>
                  </a:lnTo>
                  <a:lnTo>
                    <a:pt x="332454" y="1074353"/>
                  </a:lnTo>
                  <a:lnTo>
                    <a:pt x="375320" y="1091439"/>
                  </a:lnTo>
                  <a:lnTo>
                    <a:pt x="419835" y="1105021"/>
                  </a:lnTo>
                  <a:lnTo>
                    <a:pt x="465832" y="1114931"/>
                  </a:lnTo>
                  <a:lnTo>
                    <a:pt x="513141" y="1121000"/>
                  </a:lnTo>
                  <a:lnTo>
                    <a:pt x="561594" y="1123060"/>
                  </a:lnTo>
                  <a:lnTo>
                    <a:pt x="610046" y="1121000"/>
                  </a:lnTo>
                  <a:lnTo>
                    <a:pt x="657355" y="1114931"/>
                  </a:lnTo>
                  <a:lnTo>
                    <a:pt x="703352" y="1105021"/>
                  </a:lnTo>
                  <a:lnTo>
                    <a:pt x="747867" y="1091439"/>
                  </a:lnTo>
                  <a:lnTo>
                    <a:pt x="790733" y="1074353"/>
                  </a:lnTo>
                  <a:lnTo>
                    <a:pt x="831780" y="1053933"/>
                  </a:lnTo>
                  <a:lnTo>
                    <a:pt x="870840" y="1030345"/>
                  </a:lnTo>
                  <a:lnTo>
                    <a:pt x="907745" y="1003759"/>
                  </a:lnTo>
                  <a:lnTo>
                    <a:pt x="942325" y="974344"/>
                  </a:lnTo>
                  <a:lnTo>
                    <a:pt x="974412" y="942266"/>
                  </a:lnTo>
                  <a:lnTo>
                    <a:pt x="1003838" y="907696"/>
                  </a:lnTo>
                  <a:lnTo>
                    <a:pt x="1030433" y="870801"/>
                  </a:lnTo>
                  <a:lnTo>
                    <a:pt x="1054030" y="831750"/>
                  </a:lnTo>
                  <a:lnTo>
                    <a:pt x="1074458" y="790711"/>
                  </a:lnTo>
                  <a:lnTo>
                    <a:pt x="1091551" y="747853"/>
                  </a:lnTo>
                  <a:lnTo>
                    <a:pt x="1105139" y="703343"/>
                  </a:lnTo>
                  <a:lnTo>
                    <a:pt x="1115054" y="657351"/>
                  </a:lnTo>
                  <a:lnTo>
                    <a:pt x="1121126" y="610045"/>
                  </a:lnTo>
                  <a:lnTo>
                    <a:pt x="1123188" y="561593"/>
                  </a:lnTo>
                  <a:lnTo>
                    <a:pt x="1121126" y="513141"/>
                  </a:lnTo>
                  <a:lnTo>
                    <a:pt x="1115054" y="465832"/>
                  </a:lnTo>
                  <a:lnTo>
                    <a:pt x="1105139" y="419835"/>
                  </a:lnTo>
                  <a:lnTo>
                    <a:pt x="1091551" y="375320"/>
                  </a:lnTo>
                  <a:lnTo>
                    <a:pt x="1074458" y="332454"/>
                  </a:lnTo>
                  <a:lnTo>
                    <a:pt x="1054030" y="291407"/>
                  </a:lnTo>
                  <a:lnTo>
                    <a:pt x="1030433" y="252347"/>
                  </a:lnTo>
                  <a:lnTo>
                    <a:pt x="1003838" y="215442"/>
                  </a:lnTo>
                  <a:lnTo>
                    <a:pt x="974412" y="180862"/>
                  </a:lnTo>
                  <a:lnTo>
                    <a:pt x="942325" y="148775"/>
                  </a:lnTo>
                  <a:lnTo>
                    <a:pt x="907745" y="119349"/>
                  </a:lnTo>
                  <a:lnTo>
                    <a:pt x="870840" y="92754"/>
                  </a:lnTo>
                  <a:lnTo>
                    <a:pt x="831780" y="69157"/>
                  </a:lnTo>
                  <a:lnTo>
                    <a:pt x="790733" y="48729"/>
                  </a:lnTo>
                  <a:lnTo>
                    <a:pt x="747867" y="31636"/>
                  </a:lnTo>
                  <a:lnTo>
                    <a:pt x="703352" y="18048"/>
                  </a:lnTo>
                  <a:lnTo>
                    <a:pt x="657355" y="8133"/>
                  </a:lnTo>
                  <a:lnTo>
                    <a:pt x="610046" y="2061"/>
                  </a:lnTo>
                  <a:lnTo>
                    <a:pt x="561594" y="0"/>
                  </a:lnTo>
                  <a:close/>
                </a:path>
              </a:pathLst>
            </a:custGeom>
            <a:solidFill>
              <a:srgbClr val="E9E1D5"/>
            </a:solidFill>
          </p:spPr>
          <p:txBody>
            <a:bodyPr wrap="square" lIns="0" tIns="0" rIns="0" bIns="0" rtlCol="0"/>
            <a:lstStyle/>
            <a:p>
              <a:endParaRPr/>
            </a:p>
          </p:txBody>
        </p:sp>
        <p:sp>
          <p:nvSpPr>
            <p:cNvPr id="11" name="object 11"/>
            <p:cNvSpPr/>
            <p:nvPr/>
          </p:nvSpPr>
          <p:spPr>
            <a:xfrm>
              <a:off x="1317625" y="2507869"/>
              <a:ext cx="1123315" cy="1123315"/>
            </a:xfrm>
            <a:custGeom>
              <a:avLst/>
              <a:gdLst/>
              <a:ahLst/>
              <a:cxnLst/>
              <a:rect l="l" t="t" r="r" b="b"/>
              <a:pathLst>
                <a:path w="1123314" h="1123314">
                  <a:moveTo>
                    <a:pt x="0" y="561593"/>
                  </a:moveTo>
                  <a:lnTo>
                    <a:pt x="2061" y="513141"/>
                  </a:lnTo>
                  <a:lnTo>
                    <a:pt x="8133" y="465832"/>
                  </a:lnTo>
                  <a:lnTo>
                    <a:pt x="18048" y="419835"/>
                  </a:lnTo>
                  <a:lnTo>
                    <a:pt x="31636" y="375320"/>
                  </a:lnTo>
                  <a:lnTo>
                    <a:pt x="48729" y="332454"/>
                  </a:lnTo>
                  <a:lnTo>
                    <a:pt x="69157" y="291407"/>
                  </a:lnTo>
                  <a:lnTo>
                    <a:pt x="92754" y="252347"/>
                  </a:lnTo>
                  <a:lnTo>
                    <a:pt x="119349" y="215442"/>
                  </a:lnTo>
                  <a:lnTo>
                    <a:pt x="148775" y="180862"/>
                  </a:lnTo>
                  <a:lnTo>
                    <a:pt x="180862" y="148775"/>
                  </a:lnTo>
                  <a:lnTo>
                    <a:pt x="215442" y="119349"/>
                  </a:lnTo>
                  <a:lnTo>
                    <a:pt x="252347" y="92754"/>
                  </a:lnTo>
                  <a:lnTo>
                    <a:pt x="291407" y="69157"/>
                  </a:lnTo>
                  <a:lnTo>
                    <a:pt x="332454" y="48729"/>
                  </a:lnTo>
                  <a:lnTo>
                    <a:pt x="375320" y="31636"/>
                  </a:lnTo>
                  <a:lnTo>
                    <a:pt x="419835" y="18048"/>
                  </a:lnTo>
                  <a:lnTo>
                    <a:pt x="465832" y="8133"/>
                  </a:lnTo>
                  <a:lnTo>
                    <a:pt x="513141" y="2061"/>
                  </a:lnTo>
                  <a:lnTo>
                    <a:pt x="561594" y="0"/>
                  </a:lnTo>
                  <a:lnTo>
                    <a:pt x="610046" y="2061"/>
                  </a:lnTo>
                  <a:lnTo>
                    <a:pt x="657355" y="8133"/>
                  </a:lnTo>
                  <a:lnTo>
                    <a:pt x="703352" y="18048"/>
                  </a:lnTo>
                  <a:lnTo>
                    <a:pt x="747867" y="31636"/>
                  </a:lnTo>
                  <a:lnTo>
                    <a:pt x="790733" y="48729"/>
                  </a:lnTo>
                  <a:lnTo>
                    <a:pt x="831780" y="69157"/>
                  </a:lnTo>
                  <a:lnTo>
                    <a:pt x="870840" y="92754"/>
                  </a:lnTo>
                  <a:lnTo>
                    <a:pt x="907745" y="119349"/>
                  </a:lnTo>
                  <a:lnTo>
                    <a:pt x="942325" y="148775"/>
                  </a:lnTo>
                  <a:lnTo>
                    <a:pt x="974412" y="180862"/>
                  </a:lnTo>
                  <a:lnTo>
                    <a:pt x="1003838" y="215442"/>
                  </a:lnTo>
                  <a:lnTo>
                    <a:pt x="1030433" y="252347"/>
                  </a:lnTo>
                  <a:lnTo>
                    <a:pt x="1054030" y="291407"/>
                  </a:lnTo>
                  <a:lnTo>
                    <a:pt x="1074458" y="332454"/>
                  </a:lnTo>
                  <a:lnTo>
                    <a:pt x="1091551" y="375320"/>
                  </a:lnTo>
                  <a:lnTo>
                    <a:pt x="1105139" y="419835"/>
                  </a:lnTo>
                  <a:lnTo>
                    <a:pt x="1115054" y="465832"/>
                  </a:lnTo>
                  <a:lnTo>
                    <a:pt x="1121126" y="513141"/>
                  </a:lnTo>
                  <a:lnTo>
                    <a:pt x="1123188" y="561593"/>
                  </a:lnTo>
                  <a:lnTo>
                    <a:pt x="1121126" y="610045"/>
                  </a:lnTo>
                  <a:lnTo>
                    <a:pt x="1115054" y="657351"/>
                  </a:lnTo>
                  <a:lnTo>
                    <a:pt x="1105139" y="703343"/>
                  </a:lnTo>
                  <a:lnTo>
                    <a:pt x="1091551" y="747853"/>
                  </a:lnTo>
                  <a:lnTo>
                    <a:pt x="1074458" y="790711"/>
                  </a:lnTo>
                  <a:lnTo>
                    <a:pt x="1054030" y="831750"/>
                  </a:lnTo>
                  <a:lnTo>
                    <a:pt x="1030433" y="870801"/>
                  </a:lnTo>
                  <a:lnTo>
                    <a:pt x="1003838" y="907696"/>
                  </a:lnTo>
                  <a:lnTo>
                    <a:pt x="974412" y="942266"/>
                  </a:lnTo>
                  <a:lnTo>
                    <a:pt x="942325" y="974344"/>
                  </a:lnTo>
                  <a:lnTo>
                    <a:pt x="907745" y="1003759"/>
                  </a:lnTo>
                  <a:lnTo>
                    <a:pt x="870840" y="1030345"/>
                  </a:lnTo>
                  <a:lnTo>
                    <a:pt x="831780" y="1053933"/>
                  </a:lnTo>
                  <a:lnTo>
                    <a:pt x="790733" y="1074353"/>
                  </a:lnTo>
                  <a:lnTo>
                    <a:pt x="747867" y="1091439"/>
                  </a:lnTo>
                  <a:lnTo>
                    <a:pt x="703352" y="1105021"/>
                  </a:lnTo>
                  <a:lnTo>
                    <a:pt x="657355" y="1114931"/>
                  </a:lnTo>
                  <a:lnTo>
                    <a:pt x="610046" y="1121000"/>
                  </a:lnTo>
                  <a:lnTo>
                    <a:pt x="561594" y="1123060"/>
                  </a:lnTo>
                  <a:lnTo>
                    <a:pt x="513141" y="1121000"/>
                  </a:lnTo>
                  <a:lnTo>
                    <a:pt x="465832" y="1114931"/>
                  </a:lnTo>
                  <a:lnTo>
                    <a:pt x="419835" y="1105021"/>
                  </a:lnTo>
                  <a:lnTo>
                    <a:pt x="375320" y="1091439"/>
                  </a:lnTo>
                  <a:lnTo>
                    <a:pt x="332454" y="1074353"/>
                  </a:lnTo>
                  <a:lnTo>
                    <a:pt x="291407" y="1053933"/>
                  </a:lnTo>
                  <a:lnTo>
                    <a:pt x="252347" y="1030345"/>
                  </a:lnTo>
                  <a:lnTo>
                    <a:pt x="215442" y="1003759"/>
                  </a:lnTo>
                  <a:lnTo>
                    <a:pt x="180862" y="974344"/>
                  </a:lnTo>
                  <a:lnTo>
                    <a:pt x="148775" y="942266"/>
                  </a:lnTo>
                  <a:lnTo>
                    <a:pt x="119349" y="907696"/>
                  </a:lnTo>
                  <a:lnTo>
                    <a:pt x="92754" y="870801"/>
                  </a:lnTo>
                  <a:lnTo>
                    <a:pt x="69157" y="831750"/>
                  </a:lnTo>
                  <a:lnTo>
                    <a:pt x="48729" y="790711"/>
                  </a:lnTo>
                  <a:lnTo>
                    <a:pt x="31636" y="747853"/>
                  </a:lnTo>
                  <a:lnTo>
                    <a:pt x="18048" y="703343"/>
                  </a:lnTo>
                  <a:lnTo>
                    <a:pt x="8133" y="657351"/>
                  </a:lnTo>
                  <a:lnTo>
                    <a:pt x="2061" y="610045"/>
                  </a:lnTo>
                  <a:lnTo>
                    <a:pt x="0" y="561593"/>
                  </a:lnTo>
                  <a:close/>
                </a:path>
              </a:pathLst>
            </a:custGeom>
            <a:ln w="25400">
              <a:solidFill>
                <a:srgbClr val="2A5F9E"/>
              </a:solidFill>
            </a:ln>
          </p:spPr>
          <p:txBody>
            <a:bodyPr wrap="square" lIns="0" tIns="0" rIns="0" bIns="0" rtlCol="0"/>
            <a:lstStyle/>
            <a:p>
              <a:endParaRPr/>
            </a:p>
          </p:txBody>
        </p:sp>
        <p:sp>
          <p:nvSpPr>
            <p:cNvPr id="12" name="object 12"/>
            <p:cNvSpPr/>
            <p:nvPr/>
          </p:nvSpPr>
          <p:spPr>
            <a:xfrm>
              <a:off x="1879219" y="3864406"/>
              <a:ext cx="9523095" cy="1106170"/>
            </a:xfrm>
            <a:custGeom>
              <a:avLst/>
              <a:gdLst/>
              <a:ahLst/>
              <a:cxnLst/>
              <a:rect l="l" t="t" r="r" b="b"/>
              <a:pathLst>
                <a:path w="9523095" h="1106170">
                  <a:moveTo>
                    <a:pt x="9522841" y="0"/>
                  </a:moveTo>
                  <a:lnTo>
                    <a:pt x="0" y="0"/>
                  </a:lnTo>
                  <a:lnTo>
                    <a:pt x="0" y="1105992"/>
                  </a:lnTo>
                  <a:lnTo>
                    <a:pt x="9522841" y="1105992"/>
                  </a:lnTo>
                  <a:lnTo>
                    <a:pt x="9522841" y="0"/>
                  </a:lnTo>
                  <a:close/>
                </a:path>
              </a:pathLst>
            </a:custGeom>
            <a:solidFill>
              <a:srgbClr val="E9E1D5"/>
            </a:solidFill>
          </p:spPr>
          <p:txBody>
            <a:bodyPr wrap="square" lIns="0" tIns="0" rIns="0" bIns="0" rtlCol="0"/>
            <a:lstStyle/>
            <a:p>
              <a:endParaRPr/>
            </a:p>
          </p:txBody>
        </p:sp>
        <p:sp>
          <p:nvSpPr>
            <p:cNvPr id="13" name="object 13"/>
            <p:cNvSpPr/>
            <p:nvPr/>
          </p:nvSpPr>
          <p:spPr>
            <a:xfrm>
              <a:off x="1879219" y="3864406"/>
              <a:ext cx="9523095" cy="1106170"/>
            </a:xfrm>
            <a:custGeom>
              <a:avLst/>
              <a:gdLst/>
              <a:ahLst/>
              <a:cxnLst/>
              <a:rect l="l" t="t" r="r" b="b"/>
              <a:pathLst>
                <a:path w="9523095" h="1106170">
                  <a:moveTo>
                    <a:pt x="0" y="1105992"/>
                  </a:moveTo>
                  <a:lnTo>
                    <a:pt x="9522841" y="1105992"/>
                  </a:lnTo>
                  <a:lnTo>
                    <a:pt x="9522841" y="0"/>
                  </a:lnTo>
                  <a:lnTo>
                    <a:pt x="0" y="0"/>
                  </a:lnTo>
                  <a:lnTo>
                    <a:pt x="0" y="1105992"/>
                  </a:lnTo>
                  <a:close/>
                </a:path>
              </a:pathLst>
            </a:custGeom>
            <a:ln w="25400">
              <a:solidFill>
                <a:srgbClr val="03499E"/>
              </a:solidFill>
            </a:ln>
          </p:spPr>
          <p:txBody>
            <a:bodyPr wrap="square" lIns="0" tIns="0" rIns="0" bIns="0" rtlCol="0"/>
            <a:lstStyle/>
            <a:p>
              <a:endParaRPr/>
            </a:p>
          </p:txBody>
        </p:sp>
        <p:sp>
          <p:nvSpPr>
            <p:cNvPr id="14" name="object 14"/>
            <p:cNvSpPr/>
            <p:nvPr/>
          </p:nvSpPr>
          <p:spPr>
            <a:xfrm>
              <a:off x="1317625" y="3855846"/>
              <a:ext cx="1123315" cy="1123315"/>
            </a:xfrm>
            <a:custGeom>
              <a:avLst/>
              <a:gdLst/>
              <a:ahLst/>
              <a:cxnLst/>
              <a:rect l="l" t="t" r="r" b="b"/>
              <a:pathLst>
                <a:path w="1123314" h="1123314">
                  <a:moveTo>
                    <a:pt x="561594" y="0"/>
                  </a:moveTo>
                  <a:lnTo>
                    <a:pt x="513141" y="2061"/>
                  </a:lnTo>
                  <a:lnTo>
                    <a:pt x="465832" y="8133"/>
                  </a:lnTo>
                  <a:lnTo>
                    <a:pt x="419835" y="18048"/>
                  </a:lnTo>
                  <a:lnTo>
                    <a:pt x="375320" y="31636"/>
                  </a:lnTo>
                  <a:lnTo>
                    <a:pt x="332454" y="48729"/>
                  </a:lnTo>
                  <a:lnTo>
                    <a:pt x="291407" y="69157"/>
                  </a:lnTo>
                  <a:lnTo>
                    <a:pt x="252347" y="92754"/>
                  </a:lnTo>
                  <a:lnTo>
                    <a:pt x="215442" y="119349"/>
                  </a:lnTo>
                  <a:lnTo>
                    <a:pt x="180862" y="148775"/>
                  </a:lnTo>
                  <a:lnTo>
                    <a:pt x="148775" y="180862"/>
                  </a:lnTo>
                  <a:lnTo>
                    <a:pt x="119349" y="215442"/>
                  </a:lnTo>
                  <a:lnTo>
                    <a:pt x="92754" y="252347"/>
                  </a:lnTo>
                  <a:lnTo>
                    <a:pt x="69157" y="291407"/>
                  </a:lnTo>
                  <a:lnTo>
                    <a:pt x="48729" y="332454"/>
                  </a:lnTo>
                  <a:lnTo>
                    <a:pt x="31636" y="375320"/>
                  </a:lnTo>
                  <a:lnTo>
                    <a:pt x="18048" y="419835"/>
                  </a:lnTo>
                  <a:lnTo>
                    <a:pt x="8133" y="465832"/>
                  </a:lnTo>
                  <a:lnTo>
                    <a:pt x="2061" y="513141"/>
                  </a:lnTo>
                  <a:lnTo>
                    <a:pt x="0" y="561594"/>
                  </a:lnTo>
                  <a:lnTo>
                    <a:pt x="2061" y="610045"/>
                  </a:lnTo>
                  <a:lnTo>
                    <a:pt x="8133" y="657351"/>
                  </a:lnTo>
                  <a:lnTo>
                    <a:pt x="18048" y="703343"/>
                  </a:lnTo>
                  <a:lnTo>
                    <a:pt x="31636" y="747853"/>
                  </a:lnTo>
                  <a:lnTo>
                    <a:pt x="48729" y="790711"/>
                  </a:lnTo>
                  <a:lnTo>
                    <a:pt x="69157" y="831750"/>
                  </a:lnTo>
                  <a:lnTo>
                    <a:pt x="92754" y="870801"/>
                  </a:lnTo>
                  <a:lnTo>
                    <a:pt x="119349" y="907696"/>
                  </a:lnTo>
                  <a:lnTo>
                    <a:pt x="148775" y="942266"/>
                  </a:lnTo>
                  <a:lnTo>
                    <a:pt x="180862" y="974344"/>
                  </a:lnTo>
                  <a:lnTo>
                    <a:pt x="215442" y="1003759"/>
                  </a:lnTo>
                  <a:lnTo>
                    <a:pt x="252347" y="1030345"/>
                  </a:lnTo>
                  <a:lnTo>
                    <a:pt x="291407" y="1053933"/>
                  </a:lnTo>
                  <a:lnTo>
                    <a:pt x="332454" y="1074353"/>
                  </a:lnTo>
                  <a:lnTo>
                    <a:pt x="375320" y="1091439"/>
                  </a:lnTo>
                  <a:lnTo>
                    <a:pt x="419835" y="1105021"/>
                  </a:lnTo>
                  <a:lnTo>
                    <a:pt x="465832" y="1114931"/>
                  </a:lnTo>
                  <a:lnTo>
                    <a:pt x="513141" y="1121000"/>
                  </a:lnTo>
                  <a:lnTo>
                    <a:pt x="561594" y="1123060"/>
                  </a:lnTo>
                  <a:lnTo>
                    <a:pt x="610046" y="1121000"/>
                  </a:lnTo>
                  <a:lnTo>
                    <a:pt x="657355" y="1114931"/>
                  </a:lnTo>
                  <a:lnTo>
                    <a:pt x="703352" y="1105021"/>
                  </a:lnTo>
                  <a:lnTo>
                    <a:pt x="747867" y="1091439"/>
                  </a:lnTo>
                  <a:lnTo>
                    <a:pt x="790733" y="1074353"/>
                  </a:lnTo>
                  <a:lnTo>
                    <a:pt x="831780" y="1053933"/>
                  </a:lnTo>
                  <a:lnTo>
                    <a:pt x="870840" y="1030345"/>
                  </a:lnTo>
                  <a:lnTo>
                    <a:pt x="907745" y="1003759"/>
                  </a:lnTo>
                  <a:lnTo>
                    <a:pt x="942325" y="974344"/>
                  </a:lnTo>
                  <a:lnTo>
                    <a:pt x="974412" y="942266"/>
                  </a:lnTo>
                  <a:lnTo>
                    <a:pt x="1003838" y="907696"/>
                  </a:lnTo>
                  <a:lnTo>
                    <a:pt x="1030433" y="870801"/>
                  </a:lnTo>
                  <a:lnTo>
                    <a:pt x="1054030" y="831750"/>
                  </a:lnTo>
                  <a:lnTo>
                    <a:pt x="1074458" y="790711"/>
                  </a:lnTo>
                  <a:lnTo>
                    <a:pt x="1091551" y="747853"/>
                  </a:lnTo>
                  <a:lnTo>
                    <a:pt x="1105139" y="703343"/>
                  </a:lnTo>
                  <a:lnTo>
                    <a:pt x="1115054" y="657351"/>
                  </a:lnTo>
                  <a:lnTo>
                    <a:pt x="1121126" y="610045"/>
                  </a:lnTo>
                  <a:lnTo>
                    <a:pt x="1123188" y="561594"/>
                  </a:lnTo>
                  <a:lnTo>
                    <a:pt x="1121126" y="513141"/>
                  </a:lnTo>
                  <a:lnTo>
                    <a:pt x="1115054" y="465832"/>
                  </a:lnTo>
                  <a:lnTo>
                    <a:pt x="1105139" y="419835"/>
                  </a:lnTo>
                  <a:lnTo>
                    <a:pt x="1091551" y="375320"/>
                  </a:lnTo>
                  <a:lnTo>
                    <a:pt x="1074458" y="332454"/>
                  </a:lnTo>
                  <a:lnTo>
                    <a:pt x="1054030" y="291407"/>
                  </a:lnTo>
                  <a:lnTo>
                    <a:pt x="1030433" y="252347"/>
                  </a:lnTo>
                  <a:lnTo>
                    <a:pt x="1003838" y="215442"/>
                  </a:lnTo>
                  <a:lnTo>
                    <a:pt x="974412" y="180862"/>
                  </a:lnTo>
                  <a:lnTo>
                    <a:pt x="942325" y="148775"/>
                  </a:lnTo>
                  <a:lnTo>
                    <a:pt x="907745" y="119349"/>
                  </a:lnTo>
                  <a:lnTo>
                    <a:pt x="870840" y="92754"/>
                  </a:lnTo>
                  <a:lnTo>
                    <a:pt x="831780" y="69157"/>
                  </a:lnTo>
                  <a:lnTo>
                    <a:pt x="790733" y="48729"/>
                  </a:lnTo>
                  <a:lnTo>
                    <a:pt x="747867" y="31636"/>
                  </a:lnTo>
                  <a:lnTo>
                    <a:pt x="703352" y="18048"/>
                  </a:lnTo>
                  <a:lnTo>
                    <a:pt x="657355" y="8133"/>
                  </a:lnTo>
                  <a:lnTo>
                    <a:pt x="610046" y="2061"/>
                  </a:lnTo>
                  <a:lnTo>
                    <a:pt x="561594" y="0"/>
                  </a:lnTo>
                  <a:close/>
                </a:path>
              </a:pathLst>
            </a:custGeom>
            <a:solidFill>
              <a:srgbClr val="E9E1D5"/>
            </a:solidFill>
          </p:spPr>
          <p:txBody>
            <a:bodyPr wrap="square" lIns="0" tIns="0" rIns="0" bIns="0" rtlCol="0"/>
            <a:lstStyle/>
            <a:p>
              <a:endParaRPr/>
            </a:p>
          </p:txBody>
        </p:sp>
        <p:sp>
          <p:nvSpPr>
            <p:cNvPr id="15" name="object 15"/>
            <p:cNvSpPr/>
            <p:nvPr/>
          </p:nvSpPr>
          <p:spPr>
            <a:xfrm>
              <a:off x="1317625" y="3855846"/>
              <a:ext cx="1123315" cy="1123315"/>
            </a:xfrm>
            <a:custGeom>
              <a:avLst/>
              <a:gdLst/>
              <a:ahLst/>
              <a:cxnLst/>
              <a:rect l="l" t="t" r="r" b="b"/>
              <a:pathLst>
                <a:path w="1123314" h="1123314">
                  <a:moveTo>
                    <a:pt x="0" y="561594"/>
                  </a:moveTo>
                  <a:lnTo>
                    <a:pt x="2061" y="513141"/>
                  </a:lnTo>
                  <a:lnTo>
                    <a:pt x="8133" y="465832"/>
                  </a:lnTo>
                  <a:lnTo>
                    <a:pt x="18048" y="419835"/>
                  </a:lnTo>
                  <a:lnTo>
                    <a:pt x="31636" y="375320"/>
                  </a:lnTo>
                  <a:lnTo>
                    <a:pt x="48729" y="332454"/>
                  </a:lnTo>
                  <a:lnTo>
                    <a:pt x="69157" y="291407"/>
                  </a:lnTo>
                  <a:lnTo>
                    <a:pt x="92754" y="252347"/>
                  </a:lnTo>
                  <a:lnTo>
                    <a:pt x="119349" y="215442"/>
                  </a:lnTo>
                  <a:lnTo>
                    <a:pt x="148775" y="180862"/>
                  </a:lnTo>
                  <a:lnTo>
                    <a:pt x="180862" y="148775"/>
                  </a:lnTo>
                  <a:lnTo>
                    <a:pt x="215442" y="119349"/>
                  </a:lnTo>
                  <a:lnTo>
                    <a:pt x="252347" y="92754"/>
                  </a:lnTo>
                  <a:lnTo>
                    <a:pt x="291407" y="69157"/>
                  </a:lnTo>
                  <a:lnTo>
                    <a:pt x="332454" y="48729"/>
                  </a:lnTo>
                  <a:lnTo>
                    <a:pt x="375320" y="31636"/>
                  </a:lnTo>
                  <a:lnTo>
                    <a:pt x="419835" y="18048"/>
                  </a:lnTo>
                  <a:lnTo>
                    <a:pt x="465832" y="8133"/>
                  </a:lnTo>
                  <a:lnTo>
                    <a:pt x="513141" y="2061"/>
                  </a:lnTo>
                  <a:lnTo>
                    <a:pt x="561594" y="0"/>
                  </a:lnTo>
                  <a:lnTo>
                    <a:pt x="610046" y="2061"/>
                  </a:lnTo>
                  <a:lnTo>
                    <a:pt x="657355" y="8133"/>
                  </a:lnTo>
                  <a:lnTo>
                    <a:pt x="703352" y="18048"/>
                  </a:lnTo>
                  <a:lnTo>
                    <a:pt x="747867" y="31636"/>
                  </a:lnTo>
                  <a:lnTo>
                    <a:pt x="790733" y="48729"/>
                  </a:lnTo>
                  <a:lnTo>
                    <a:pt x="831780" y="69157"/>
                  </a:lnTo>
                  <a:lnTo>
                    <a:pt x="870840" y="92754"/>
                  </a:lnTo>
                  <a:lnTo>
                    <a:pt x="907745" y="119349"/>
                  </a:lnTo>
                  <a:lnTo>
                    <a:pt x="942325" y="148775"/>
                  </a:lnTo>
                  <a:lnTo>
                    <a:pt x="974412" y="180862"/>
                  </a:lnTo>
                  <a:lnTo>
                    <a:pt x="1003838" y="215442"/>
                  </a:lnTo>
                  <a:lnTo>
                    <a:pt x="1030433" y="252347"/>
                  </a:lnTo>
                  <a:lnTo>
                    <a:pt x="1054030" y="291407"/>
                  </a:lnTo>
                  <a:lnTo>
                    <a:pt x="1074458" y="332454"/>
                  </a:lnTo>
                  <a:lnTo>
                    <a:pt x="1091551" y="375320"/>
                  </a:lnTo>
                  <a:lnTo>
                    <a:pt x="1105139" y="419835"/>
                  </a:lnTo>
                  <a:lnTo>
                    <a:pt x="1115054" y="465832"/>
                  </a:lnTo>
                  <a:lnTo>
                    <a:pt x="1121126" y="513141"/>
                  </a:lnTo>
                  <a:lnTo>
                    <a:pt x="1123188" y="561594"/>
                  </a:lnTo>
                  <a:lnTo>
                    <a:pt x="1121126" y="610045"/>
                  </a:lnTo>
                  <a:lnTo>
                    <a:pt x="1115054" y="657351"/>
                  </a:lnTo>
                  <a:lnTo>
                    <a:pt x="1105139" y="703343"/>
                  </a:lnTo>
                  <a:lnTo>
                    <a:pt x="1091551" y="747853"/>
                  </a:lnTo>
                  <a:lnTo>
                    <a:pt x="1074458" y="790711"/>
                  </a:lnTo>
                  <a:lnTo>
                    <a:pt x="1054030" y="831750"/>
                  </a:lnTo>
                  <a:lnTo>
                    <a:pt x="1030433" y="870801"/>
                  </a:lnTo>
                  <a:lnTo>
                    <a:pt x="1003838" y="907696"/>
                  </a:lnTo>
                  <a:lnTo>
                    <a:pt x="974412" y="942266"/>
                  </a:lnTo>
                  <a:lnTo>
                    <a:pt x="942325" y="974344"/>
                  </a:lnTo>
                  <a:lnTo>
                    <a:pt x="907745" y="1003759"/>
                  </a:lnTo>
                  <a:lnTo>
                    <a:pt x="870840" y="1030345"/>
                  </a:lnTo>
                  <a:lnTo>
                    <a:pt x="831780" y="1053933"/>
                  </a:lnTo>
                  <a:lnTo>
                    <a:pt x="790733" y="1074353"/>
                  </a:lnTo>
                  <a:lnTo>
                    <a:pt x="747867" y="1091439"/>
                  </a:lnTo>
                  <a:lnTo>
                    <a:pt x="703352" y="1105021"/>
                  </a:lnTo>
                  <a:lnTo>
                    <a:pt x="657355" y="1114931"/>
                  </a:lnTo>
                  <a:lnTo>
                    <a:pt x="610046" y="1121000"/>
                  </a:lnTo>
                  <a:lnTo>
                    <a:pt x="561594" y="1123060"/>
                  </a:lnTo>
                  <a:lnTo>
                    <a:pt x="513141" y="1121000"/>
                  </a:lnTo>
                  <a:lnTo>
                    <a:pt x="465832" y="1114931"/>
                  </a:lnTo>
                  <a:lnTo>
                    <a:pt x="419835" y="1105021"/>
                  </a:lnTo>
                  <a:lnTo>
                    <a:pt x="375320" y="1091439"/>
                  </a:lnTo>
                  <a:lnTo>
                    <a:pt x="332454" y="1074353"/>
                  </a:lnTo>
                  <a:lnTo>
                    <a:pt x="291407" y="1053933"/>
                  </a:lnTo>
                  <a:lnTo>
                    <a:pt x="252347" y="1030345"/>
                  </a:lnTo>
                  <a:lnTo>
                    <a:pt x="215442" y="1003759"/>
                  </a:lnTo>
                  <a:lnTo>
                    <a:pt x="180862" y="974344"/>
                  </a:lnTo>
                  <a:lnTo>
                    <a:pt x="148775" y="942266"/>
                  </a:lnTo>
                  <a:lnTo>
                    <a:pt x="119349" y="907696"/>
                  </a:lnTo>
                  <a:lnTo>
                    <a:pt x="92754" y="870801"/>
                  </a:lnTo>
                  <a:lnTo>
                    <a:pt x="69157" y="831750"/>
                  </a:lnTo>
                  <a:lnTo>
                    <a:pt x="48729" y="790711"/>
                  </a:lnTo>
                  <a:lnTo>
                    <a:pt x="31636" y="747853"/>
                  </a:lnTo>
                  <a:lnTo>
                    <a:pt x="18048" y="703343"/>
                  </a:lnTo>
                  <a:lnTo>
                    <a:pt x="8133" y="657351"/>
                  </a:lnTo>
                  <a:lnTo>
                    <a:pt x="2061" y="610045"/>
                  </a:lnTo>
                  <a:lnTo>
                    <a:pt x="0" y="561594"/>
                  </a:lnTo>
                  <a:close/>
                </a:path>
              </a:pathLst>
            </a:custGeom>
            <a:ln w="25400">
              <a:solidFill>
                <a:srgbClr val="2A5F9E"/>
              </a:solidFill>
            </a:ln>
          </p:spPr>
          <p:txBody>
            <a:bodyPr wrap="square" lIns="0" tIns="0" rIns="0" bIns="0" rtlCol="0"/>
            <a:lstStyle/>
            <a:p>
              <a:endParaRPr/>
            </a:p>
          </p:txBody>
        </p:sp>
        <p:sp>
          <p:nvSpPr>
            <p:cNvPr id="16" name="object 16"/>
            <p:cNvSpPr/>
            <p:nvPr/>
          </p:nvSpPr>
          <p:spPr>
            <a:xfrm>
              <a:off x="1364107" y="5316105"/>
              <a:ext cx="10038080" cy="898525"/>
            </a:xfrm>
            <a:custGeom>
              <a:avLst/>
              <a:gdLst/>
              <a:ahLst/>
              <a:cxnLst/>
              <a:rect l="l" t="t" r="r" b="b"/>
              <a:pathLst>
                <a:path w="10038080" h="898525">
                  <a:moveTo>
                    <a:pt x="10037953" y="0"/>
                  </a:moveTo>
                  <a:lnTo>
                    <a:pt x="0" y="0"/>
                  </a:lnTo>
                  <a:lnTo>
                    <a:pt x="0" y="898486"/>
                  </a:lnTo>
                  <a:lnTo>
                    <a:pt x="10037953" y="898486"/>
                  </a:lnTo>
                  <a:lnTo>
                    <a:pt x="10037953" y="0"/>
                  </a:lnTo>
                  <a:close/>
                </a:path>
              </a:pathLst>
            </a:custGeom>
            <a:solidFill>
              <a:srgbClr val="E9E1D5"/>
            </a:solidFill>
          </p:spPr>
          <p:txBody>
            <a:bodyPr wrap="square" lIns="0" tIns="0" rIns="0" bIns="0" rtlCol="0"/>
            <a:lstStyle/>
            <a:p>
              <a:endParaRPr/>
            </a:p>
          </p:txBody>
        </p:sp>
        <p:sp>
          <p:nvSpPr>
            <p:cNvPr id="17" name="object 17"/>
            <p:cNvSpPr/>
            <p:nvPr/>
          </p:nvSpPr>
          <p:spPr>
            <a:xfrm>
              <a:off x="1364107" y="5316105"/>
              <a:ext cx="10038080" cy="898525"/>
            </a:xfrm>
            <a:custGeom>
              <a:avLst/>
              <a:gdLst/>
              <a:ahLst/>
              <a:cxnLst/>
              <a:rect l="l" t="t" r="r" b="b"/>
              <a:pathLst>
                <a:path w="10038080" h="898525">
                  <a:moveTo>
                    <a:pt x="0" y="898486"/>
                  </a:moveTo>
                  <a:lnTo>
                    <a:pt x="10037953" y="898486"/>
                  </a:lnTo>
                  <a:lnTo>
                    <a:pt x="10037953" y="0"/>
                  </a:lnTo>
                  <a:lnTo>
                    <a:pt x="0" y="0"/>
                  </a:lnTo>
                  <a:lnTo>
                    <a:pt x="0" y="898486"/>
                  </a:lnTo>
                  <a:close/>
                </a:path>
              </a:pathLst>
            </a:custGeom>
            <a:ln w="25400">
              <a:solidFill>
                <a:srgbClr val="03499E"/>
              </a:solidFill>
            </a:ln>
          </p:spPr>
          <p:txBody>
            <a:bodyPr wrap="square" lIns="0" tIns="0" rIns="0" bIns="0" rtlCol="0"/>
            <a:lstStyle/>
            <a:p>
              <a:endParaRPr/>
            </a:p>
          </p:txBody>
        </p:sp>
      </p:grpSp>
      <p:sp>
        <p:nvSpPr>
          <p:cNvPr id="18" name="object 18"/>
          <p:cNvSpPr txBox="1"/>
          <p:nvPr/>
        </p:nvSpPr>
        <p:spPr>
          <a:xfrm>
            <a:off x="11299063" y="6498437"/>
            <a:ext cx="322580" cy="240029"/>
          </a:xfrm>
          <a:prstGeom prst="rect">
            <a:avLst/>
          </a:prstGeom>
        </p:spPr>
        <p:txBody>
          <a:bodyPr vert="horz" wrap="square" lIns="0" tIns="13335" rIns="0" bIns="0" rtlCol="0">
            <a:spAutoFit/>
          </a:bodyPr>
          <a:lstStyle/>
          <a:p>
            <a:pPr marL="12700">
              <a:lnSpc>
                <a:spcPct val="100000"/>
              </a:lnSpc>
              <a:spcBef>
                <a:spcPts val="105"/>
              </a:spcBef>
            </a:pPr>
            <a:r>
              <a:rPr sz="1400" spc="-25" dirty="0">
                <a:latin typeface="Arial MT"/>
                <a:cs typeface="Arial MT"/>
              </a:rPr>
              <a:t>129</a:t>
            </a:r>
            <a:endParaRPr sz="1400">
              <a:latin typeface="Arial MT"/>
              <a:cs typeface="Arial MT"/>
            </a:endParaRPr>
          </a:p>
        </p:txBody>
      </p:sp>
      <p:sp>
        <p:nvSpPr>
          <p:cNvPr id="19" name="object 19"/>
          <p:cNvSpPr txBox="1"/>
          <p:nvPr/>
        </p:nvSpPr>
        <p:spPr>
          <a:xfrm>
            <a:off x="2064766" y="1181227"/>
            <a:ext cx="9137650" cy="4909185"/>
          </a:xfrm>
          <a:prstGeom prst="rect">
            <a:avLst/>
          </a:prstGeom>
        </p:spPr>
        <p:txBody>
          <a:bodyPr vert="horz" wrap="square" lIns="0" tIns="65405" rIns="0" bIns="0" rtlCol="0">
            <a:spAutoFit/>
          </a:bodyPr>
          <a:lstStyle/>
          <a:p>
            <a:pPr marL="12700" marR="5080">
              <a:lnSpc>
                <a:spcPts val="2480"/>
              </a:lnSpc>
              <a:spcBef>
                <a:spcPts val="515"/>
              </a:spcBef>
            </a:pPr>
            <a:r>
              <a:rPr sz="2400" dirty="0">
                <a:solidFill>
                  <a:srgbClr val="03499E"/>
                </a:solidFill>
                <a:latin typeface="Times New Roman"/>
                <a:cs typeface="Times New Roman"/>
              </a:rPr>
              <a:t>e)</a:t>
            </a:r>
            <a:r>
              <a:rPr sz="2400" spc="-10" dirty="0">
                <a:solidFill>
                  <a:srgbClr val="03499E"/>
                </a:solidFill>
                <a:latin typeface="Times New Roman"/>
                <a:cs typeface="Times New Roman"/>
              </a:rPr>
              <a:t> </a:t>
            </a:r>
            <a:r>
              <a:rPr sz="2400" dirty="0">
                <a:solidFill>
                  <a:srgbClr val="03499E"/>
                </a:solidFill>
                <a:latin typeface="Times New Roman"/>
                <a:cs typeface="Times New Roman"/>
              </a:rPr>
              <a:t>Gói</a:t>
            </a:r>
            <a:r>
              <a:rPr sz="2400" spc="-5" dirty="0">
                <a:solidFill>
                  <a:srgbClr val="03499E"/>
                </a:solidFill>
                <a:latin typeface="Times New Roman"/>
                <a:cs typeface="Times New Roman"/>
              </a:rPr>
              <a:t> </a:t>
            </a:r>
            <a:r>
              <a:rPr sz="2400" dirty="0">
                <a:solidFill>
                  <a:srgbClr val="03499E"/>
                </a:solidFill>
                <a:latin typeface="Times New Roman"/>
                <a:cs typeface="Times New Roman"/>
              </a:rPr>
              <a:t>thầu</a:t>
            </a:r>
            <a:r>
              <a:rPr sz="2400" spc="-5" dirty="0">
                <a:solidFill>
                  <a:srgbClr val="03499E"/>
                </a:solidFill>
                <a:latin typeface="Times New Roman"/>
                <a:cs typeface="Times New Roman"/>
              </a:rPr>
              <a:t> </a:t>
            </a:r>
            <a:r>
              <a:rPr sz="2400" dirty="0">
                <a:solidFill>
                  <a:srgbClr val="03499E"/>
                </a:solidFill>
                <a:latin typeface="Times New Roman"/>
                <a:cs typeface="Times New Roman"/>
              </a:rPr>
              <a:t>có</a:t>
            </a:r>
            <a:r>
              <a:rPr sz="2400" spc="-15" dirty="0">
                <a:solidFill>
                  <a:srgbClr val="03499E"/>
                </a:solidFill>
                <a:latin typeface="Times New Roman"/>
                <a:cs typeface="Times New Roman"/>
              </a:rPr>
              <a:t> </a:t>
            </a:r>
            <a:r>
              <a:rPr sz="2400" dirty="0">
                <a:solidFill>
                  <a:srgbClr val="03499E"/>
                </a:solidFill>
                <a:latin typeface="Times New Roman"/>
                <a:cs typeface="Times New Roman"/>
              </a:rPr>
              <a:t>tính chất</a:t>
            </a:r>
            <a:r>
              <a:rPr sz="2400" spc="-10" dirty="0">
                <a:solidFill>
                  <a:srgbClr val="03499E"/>
                </a:solidFill>
                <a:latin typeface="Times New Roman"/>
                <a:cs typeface="Times New Roman"/>
              </a:rPr>
              <a:t> </a:t>
            </a:r>
            <a:r>
              <a:rPr sz="2400" dirty="0">
                <a:solidFill>
                  <a:srgbClr val="03499E"/>
                </a:solidFill>
                <a:latin typeface="Times New Roman"/>
                <a:cs typeface="Times New Roman"/>
              </a:rPr>
              <a:t>nghiên</a:t>
            </a:r>
            <a:r>
              <a:rPr sz="2400" spc="-5" dirty="0">
                <a:solidFill>
                  <a:srgbClr val="03499E"/>
                </a:solidFill>
                <a:latin typeface="Times New Roman"/>
                <a:cs typeface="Times New Roman"/>
              </a:rPr>
              <a:t> </a:t>
            </a:r>
            <a:r>
              <a:rPr sz="2400" dirty="0">
                <a:solidFill>
                  <a:srgbClr val="03499E"/>
                </a:solidFill>
                <a:latin typeface="Times New Roman"/>
                <a:cs typeface="Times New Roman"/>
              </a:rPr>
              <a:t>cứu,</a:t>
            </a:r>
            <a:r>
              <a:rPr sz="2400" spc="-5" dirty="0">
                <a:solidFill>
                  <a:srgbClr val="03499E"/>
                </a:solidFill>
                <a:latin typeface="Times New Roman"/>
                <a:cs typeface="Times New Roman"/>
              </a:rPr>
              <a:t> </a:t>
            </a:r>
            <a:r>
              <a:rPr sz="2400" dirty="0">
                <a:solidFill>
                  <a:srgbClr val="03499E"/>
                </a:solidFill>
                <a:latin typeface="Times New Roman"/>
                <a:cs typeface="Times New Roman"/>
              </a:rPr>
              <a:t>thử nghiệm, mua</a:t>
            </a:r>
            <a:r>
              <a:rPr sz="2400" spc="5" dirty="0">
                <a:solidFill>
                  <a:srgbClr val="03499E"/>
                </a:solidFill>
                <a:latin typeface="Times New Roman"/>
                <a:cs typeface="Times New Roman"/>
              </a:rPr>
              <a:t> </a:t>
            </a:r>
            <a:r>
              <a:rPr sz="2400" dirty="0">
                <a:solidFill>
                  <a:srgbClr val="03499E"/>
                </a:solidFill>
                <a:latin typeface="Times New Roman"/>
                <a:cs typeface="Times New Roman"/>
              </a:rPr>
              <a:t>bản</a:t>
            </a:r>
            <a:r>
              <a:rPr sz="2400" spc="-5" dirty="0">
                <a:solidFill>
                  <a:srgbClr val="03499E"/>
                </a:solidFill>
                <a:latin typeface="Times New Roman"/>
                <a:cs typeface="Times New Roman"/>
              </a:rPr>
              <a:t> </a:t>
            </a:r>
            <a:r>
              <a:rPr sz="2400" dirty="0">
                <a:solidFill>
                  <a:srgbClr val="03499E"/>
                </a:solidFill>
                <a:latin typeface="Times New Roman"/>
                <a:cs typeface="Times New Roman"/>
              </a:rPr>
              <a:t>quyền sở hữu</a:t>
            </a:r>
            <a:r>
              <a:rPr sz="2400" spc="-5" dirty="0">
                <a:solidFill>
                  <a:srgbClr val="03499E"/>
                </a:solidFill>
                <a:latin typeface="Times New Roman"/>
                <a:cs typeface="Times New Roman"/>
              </a:rPr>
              <a:t> </a:t>
            </a:r>
            <a:r>
              <a:rPr sz="2400" spc="-25" dirty="0">
                <a:solidFill>
                  <a:srgbClr val="03499E"/>
                </a:solidFill>
                <a:latin typeface="Times New Roman"/>
                <a:cs typeface="Times New Roman"/>
              </a:rPr>
              <a:t>trí </a:t>
            </a:r>
            <a:r>
              <a:rPr sz="2400" dirty="0">
                <a:solidFill>
                  <a:srgbClr val="03499E"/>
                </a:solidFill>
                <a:latin typeface="Times New Roman"/>
                <a:cs typeface="Times New Roman"/>
              </a:rPr>
              <a:t>tuệ,</a:t>
            </a:r>
            <a:r>
              <a:rPr sz="2400" spc="-10" dirty="0">
                <a:solidFill>
                  <a:srgbClr val="03499E"/>
                </a:solidFill>
                <a:latin typeface="Times New Roman"/>
                <a:cs typeface="Times New Roman"/>
              </a:rPr>
              <a:t> </a:t>
            </a:r>
            <a:r>
              <a:rPr sz="2400" dirty="0">
                <a:solidFill>
                  <a:srgbClr val="03499E"/>
                </a:solidFill>
                <a:latin typeface="Times New Roman"/>
                <a:cs typeface="Times New Roman"/>
              </a:rPr>
              <a:t>mua</a:t>
            </a:r>
            <a:r>
              <a:rPr sz="2400" spc="15" dirty="0">
                <a:solidFill>
                  <a:srgbClr val="03499E"/>
                </a:solidFill>
                <a:latin typeface="Times New Roman"/>
                <a:cs typeface="Times New Roman"/>
              </a:rPr>
              <a:t> </a:t>
            </a:r>
            <a:r>
              <a:rPr sz="2400" dirty="0">
                <a:solidFill>
                  <a:srgbClr val="03499E"/>
                </a:solidFill>
                <a:latin typeface="Times New Roman"/>
                <a:cs typeface="Times New Roman"/>
              </a:rPr>
              <a:t>bản</a:t>
            </a:r>
            <a:r>
              <a:rPr sz="2400" spc="-15" dirty="0">
                <a:solidFill>
                  <a:srgbClr val="03499E"/>
                </a:solidFill>
                <a:latin typeface="Times New Roman"/>
                <a:cs typeface="Times New Roman"/>
              </a:rPr>
              <a:t> </a:t>
            </a:r>
            <a:r>
              <a:rPr sz="2400" dirty="0">
                <a:solidFill>
                  <a:srgbClr val="03499E"/>
                </a:solidFill>
                <a:latin typeface="Times New Roman"/>
                <a:cs typeface="Times New Roman"/>
              </a:rPr>
              <a:t>quyền</a:t>
            </a:r>
            <a:r>
              <a:rPr sz="2400" spc="-5" dirty="0">
                <a:solidFill>
                  <a:srgbClr val="03499E"/>
                </a:solidFill>
                <a:latin typeface="Times New Roman"/>
                <a:cs typeface="Times New Roman"/>
              </a:rPr>
              <a:t> </a:t>
            </a:r>
            <a:r>
              <a:rPr sz="2400" dirty="0">
                <a:solidFill>
                  <a:srgbClr val="03499E"/>
                </a:solidFill>
                <a:latin typeface="Times New Roman"/>
                <a:cs typeface="Times New Roman"/>
              </a:rPr>
              <a:t>chương</a:t>
            </a:r>
            <a:r>
              <a:rPr sz="2400" spc="-5" dirty="0">
                <a:solidFill>
                  <a:srgbClr val="03499E"/>
                </a:solidFill>
                <a:latin typeface="Times New Roman"/>
                <a:cs typeface="Times New Roman"/>
              </a:rPr>
              <a:t> </a:t>
            </a:r>
            <a:r>
              <a:rPr sz="2400" dirty="0">
                <a:solidFill>
                  <a:srgbClr val="03499E"/>
                </a:solidFill>
                <a:latin typeface="Times New Roman"/>
                <a:cs typeface="Times New Roman"/>
              </a:rPr>
              <a:t>trình</a:t>
            </a:r>
            <a:r>
              <a:rPr sz="2400" spc="-25" dirty="0">
                <a:solidFill>
                  <a:srgbClr val="03499E"/>
                </a:solidFill>
                <a:latin typeface="Times New Roman"/>
                <a:cs typeface="Times New Roman"/>
              </a:rPr>
              <a:t> </a:t>
            </a:r>
            <a:r>
              <a:rPr sz="2400" dirty="0">
                <a:solidFill>
                  <a:srgbClr val="03499E"/>
                </a:solidFill>
                <a:latin typeface="Times New Roman"/>
                <a:cs typeface="Times New Roman"/>
              </a:rPr>
              <a:t>phát</a:t>
            </a:r>
            <a:r>
              <a:rPr sz="2400" spc="-5" dirty="0">
                <a:solidFill>
                  <a:srgbClr val="03499E"/>
                </a:solidFill>
                <a:latin typeface="Times New Roman"/>
                <a:cs typeface="Times New Roman"/>
              </a:rPr>
              <a:t> </a:t>
            </a:r>
            <a:r>
              <a:rPr sz="2400" dirty="0">
                <a:solidFill>
                  <a:srgbClr val="03499E"/>
                </a:solidFill>
                <a:latin typeface="Times New Roman"/>
                <a:cs typeface="Times New Roman"/>
              </a:rPr>
              <a:t>sóng;</a:t>
            </a:r>
            <a:r>
              <a:rPr sz="2400" spc="-5" dirty="0">
                <a:solidFill>
                  <a:srgbClr val="03499E"/>
                </a:solidFill>
                <a:latin typeface="Times New Roman"/>
                <a:cs typeface="Times New Roman"/>
              </a:rPr>
              <a:t> </a:t>
            </a:r>
            <a:r>
              <a:rPr sz="2400" dirty="0">
                <a:solidFill>
                  <a:srgbClr val="03499E"/>
                </a:solidFill>
                <a:latin typeface="Times New Roman"/>
                <a:cs typeface="Times New Roman"/>
              </a:rPr>
              <a:t>gói</a:t>
            </a:r>
            <a:r>
              <a:rPr sz="2400" spc="-15" dirty="0">
                <a:solidFill>
                  <a:srgbClr val="03499E"/>
                </a:solidFill>
                <a:latin typeface="Times New Roman"/>
                <a:cs typeface="Times New Roman"/>
              </a:rPr>
              <a:t> </a:t>
            </a:r>
            <a:r>
              <a:rPr sz="2400" dirty="0">
                <a:solidFill>
                  <a:srgbClr val="03499E"/>
                </a:solidFill>
                <a:latin typeface="Times New Roman"/>
                <a:cs typeface="Times New Roman"/>
              </a:rPr>
              <a:t>thầu</a:t>
            </a:r>
            <a:r>
              <a:rPr sz="2400" spc="-5" dirty="0">
                <a:solidFill>
                  <a:srgbClr val="03499E"/>
                </a:solidFill>
                <a:latin typeface="Times New Roman"/>
                <a:cs typeface="Times New Roman"/>
              </a:rPr>
              <a:t> </a:t>
            </a:r>
            <a:r>
              <a:rPr sz="2400" dirty="0">
                <a:solidFill>
                  <a:srgbClr val="03499E"/>
                </a:solidFill>
                <a:latin typeface="Times New Roman"/>
                <a:cs typeface="Times New Roman"/>
              </a:rPr>
              <a:t>vận</a:t>
            </a:r>
            <a:r>
              <a:rPr sz="2400" spc="-25" dirty="0">
                <a:solidFill>
                  <a:srgbClr val="03499E"/>
                </a:solidFill>
                <a:latin typeface="Times New Roman"/>
                <a:cs typeface="Times New Roman"/>
              </a:rPr>
              <a:t> </a:t>
            </a:r>
            <a:r>
              <a:rPr sz="2400" dirty="0">
                <a:solidFill>
                  <a:srgbClr val="03499E"/>
                </a:solidFill>
                <a:latin typeface="Times New Roman"/>
                <a:cs typeface="Times New Roman"/>
              </a:rPr>
              <a:t>chuyển</a:t>
            </a:r>
            <a:r>
              <a:rPr sz="2400" spc="-5" dirty="0">
                <a:solidFill>
                  <a:srgbClr val="03499E"/>
                </a:solidFill>
                <a:latin typeface="Times New Roman"/>
                <a:cs typeface="Times New Roman"/>
              </a:rPr>
              <a:t> </a:t>
            </a:r>
            <a:r>
              <a:rPr sz="2400" dirty="0">
                <a:solidFill>
                  <a:srgbClr val="03499E"/>
                </a:solidFill>
                <a:latin typeface="Times New Roman"/>
                <a:cs typeface="Times New Roman"/>
              </a:rPr>
              <a:t>hàng</a:t>
            </a:r>
            <a:r>
              <a:rPr sz="2400" spc="-5" dirty="0">
                <a:solidFill>
                  <a:srgbClr val="03499E"/>
                </a:solidFill>
                <a:latin typeface="Times New Roman"/>
                <a:cs typeface="Times New Roman"/>
              </a:rPr>
              <a:t> </a:t>
            </a:r>
            <a:r>
              <a:rPr sz="2400" spc="-25" dirty="0">
                <a:solidFill>
                  <a:srgbClr val="03499E"/>
                </a:solidFill>
                <a:latin typeface="Times New Roman"/>
                <a:cs typeface="Times New Roman"/>
              </a:rPr>
              <a:t>dự </a:t>
            </a:r>
            <a:r>
              <a:rPr sz="2400" dirty="0">
                <a:solidFill>
                  <a:srgbClr val="03499E"/>
                </a:solidFill>
                <a:latin typeface="Times New Roman"/>
                <a:cs typeface="Times New Roman"/>
              </a:rPr>
              <a:t>trữ</a:t>
            </a:r>
            <a:r>
              <a:rPr sz="2400" spc="-10" dirty="0">
                <a:solidFill>
                  <a:srgbClr val="03499E"/>
                </a:solidFill>
                <a:latin typeface="Times New Roman"/>
                <a:cs typeface="Times New Roman"/>
              </a:rPr>
              <a:t> </a:t>
            </a:r>
            <a:r>
              <a:rPr sz="2400" dirty="0">
                <a:solidFill>
                  <a:srgbClr val="03499E"/>
                </a:solidFill>
                <a:latin typeface="Times New Roman"/>
                <a:cs typeface="Times New Roman"/>
              </a:rPr>
              <a:t>quốc</a:t>
            </a:r>
            <a:r>
              <a:rPr sz="2400" spc="-25" dirty="0">
                <a:solidFill>
                  <a:srgbClr val="03499E"/>
                </a:solidFill>
                <a:latin typeface="Times New Roman"/>
                <a:cs typeface="Times New Roman"/>
              </a:rPr>
              <a:t> </a:t>
            </a:r>
            <a:r>
              <a:rPr sz="2400" dirty="0">
                <a:solidFill>
                  <a:srgbClr val="03499E"/>
                </a:solidFill>
                <a:latin typeface="Times New Roman"/>
                <a:cs typeface="Times New Roman"/>
              </a:rPr>
              <a:t>gia</a:t>
            </a:r>
            <a:r>
              <a:rPr sz="2400" spc="-5" dirty="0">
                <a:solidFill>
                  <a:srgbClr val="03499E"/>
                </a:solidFill>
                <a:latin typeface="Times New Roman"/>
                <a:cs typeface="Times New Roman"/>
              </a:rPr>
              <a:t> </a:t>
            </a:r>
            <a:r>
              <a:rPr sz="2400" dirty="0">
                <a:solidFill>
                  <a:srgbClr val="03499E"/>
                </a:solidFill>
                <a:latin typeface="Times New Roman"/>
                <a:cs typeface="Times New Roman"/>
              </a:rPr>
              <a:t>để</a:t>
            </a:r>
            <a:r>
              <a:rPr sz="2400" spc="-15" dirty="0">
                <a:solidFill>
                  <a:srgbClr val="03499E"/>
                </a:solidFill>
                <a:latin typeface="Times New Roman"/>
                <a:cs typeface="Times New Roman"/>
              </a:rPr>
              <a:t> </a:t>
            </a:r>
            <a:r>
              <a:rPr sz="2400" dirty="0">
                <a:solidFill>
                  <a:srgbClr val="03499E"/>
                </a:solidFill>
                <a:latin typeface="Times New Roman"/>
                <a:cs typeface="Times New Roman"/>
              </a:rPr>
              <a:t>cứu trợ,</a:t>
            </a:r>
            <a:r>
              <a:rPr sz="2400" spc="-20" dirty="0">
                <a:solidFill>
                  <a:srgbClr val="03499E"/>
                </a:solidFill>
                <a:latin typeface="Times New Roman"/>
                <a:cs typeface="Times New Roman"/>
              </a:rPr>
              <a:t> </a:t>
            </a:r>
            <a:r>
              <a:rPr sz="2400" dirty="0">
                <a:solidFill>
                  <a:srgbClr val="03499E"/>
                </a:solidFill>
                <a:latin typeface="Times New Roman"/>
                <a:cs typeface="Times New Roman"/>
              </a:rPr>
              <a:t>viện</a:t>
            </a:r>
            <a:r>
              <a:rPr sz="2400" spc="-5" dirty="0">
                <a:solidFill>
                  <a:srgbClr val="03499E"/>
                </a:solidFill>
                <a:latin typeface="Times New Roman"/>
                <a:cs typeface="Times New Roman"/>
              </a:rPr>
              <a:t> </a:t>
            </a:r>
            <a:r>
              <a:rPr sz="2400" dirty="0">
                <a:solidFill>
                  <a:srgbClr val="03499E"/>
                </a:solidFill>
                <a:latin typeface="Times New Roman"/>
                <a:cs typeface="Times New Roman"/>
              </a:rPr>
              <a:t>trợ</a:t>
            </a:r>
            <a:r>
              <a:rPr sz="2400" spc="-20" dirty="0">
                <a:solidFill>
                  <a:srgbClr val="03499E"/>
                </a:solidFill>
                <a:latin typeface="Times New Roman"/>
                <a:cs typeface="Times New Roman"/>
              </a:rPr>
              <a:t> </a:t>
            </a:r>
            <a:r>
              <a:rPr sz="2400" dirty="0">
                <a:solidFill>
                  <a:srgbClr val="03499E"/>
                </a:solidFill>
                <a:latin typeface="Times New Roman"/>
                <a:cs typeface="Times New Roman"/>
              </a:rPr>
              <a:t>trong</a:t>
            </a:r>
            <a:r>
              <a:rPr sz="2400" spc="-20" dirty="0">
                <a:solidFill>
                  <a:srgbClr val="03499E"/>
                </a:solidFill>
                <a:latin typeface="Times New Roman"/>
                <a:cs typeface="Times New Roman"/>
              </a:rPr>
              <a:t> </a:t>
            </a:r>
            <a:r>
              <a:rPr sz="2400" dirty="0">
                <a:solidFill>
                  <a:srgbClr val="03499E"/>
                </a:solidFill>
                <a:latin typeface="Times New Roman"/>
                <a:cs typeface="Times New Roman"/>
              </a:rPr>
              <a:t>trường</a:t>
            </a:r>
            <a:r>
              <a:rPr sz="2400" spc="-25" dirty="0">
                <a:solidFill>
                  <a:srgbClr val="03499E"/>
                </a:solidFill>
                <a:latin typeface="Times New Roman"/>
                <a:cs typeface="Times New Roman"/>
              </a:rPr>
              <a:t> </a:t>
            </a:r>
            <a:r>
              <a:rPr sz="2400" dirty="0">
                <a:solidFill>
                  <a:srgbClr val="03499E"/>
                </a:solidFill>
                <a:latin typeface="Times New Roman"/>
                <a:cs typeface="Times New Roman"/>
              </a:rPr>
              <a:t>hợp</a:t>
            </a:r>
            <a:r>
              <a:rPr sz="2400" spc="-5" dirty="0">
                <a:solidFill>
                  <a:srgbClr val="03499E"/>
                </a:solidFill>
                <a:latin typeface="Times New Roman"/>
                <a:cs typeface="Times New Roman"/>
              </a:rPr>
              <a:t> </a:t>
            </a:r>
            <a:r>
              <a:rPr sz="2400" dirty="0">
                <a:solidFill>
                  <a:srgbClr val="03499E"/>
                </a:solidFill>
                <a:latin typeface="Times New Roman"/>
                <a:cs typeface="Times New Roman"/>
              </a:rPr>
              <a:t>phải</a:t>
            </a:r>
            <a:r>
              <a:rPr sz="2400" spc="-15" dirty="0">
                <a:solidFill>
                  <a:srgbClr val="03499E"/>
                </a:solidFill>
                <a:latin typeface="Times New Roman"/>
                <a:cs typeface="Times New Roman"/>
              </a:rPr>
              <a:t> </a:t>
            </a:r>
            <a:r>
              <a:rPr sz="2400" dirty="0">
                <a:solidFill>
                  <a:srgbClr val="03499E"/>
                </a:solidFill>
                <a:latin typeface="Times New Roman"/>
                <a:cs typeface="Times New Roman"/>
              </a:rPr>
              <a:t>giao</a:t>
            </a:r>
            <a:r>
              <a:rPr sz="2400" spc="-10" dirty="0">
                <a:solidFill>
                  <a:srgbClr val="03499E"/>
                </a:solidFill>
                <a:latin typeface="Times New Roman"/>
                <a:cs typeface="Times New Roman"/>
              </a:rPr>
              <a:t> </a:t>
            </a:r>
            <a:r>
              <a:rPr sz="2400" dirty="0">
                <a:solidFill>
                  <a:srgbClr val="03499E"/>
                </a:solidFill>
                <a:latin typeface="Times New Roman"/>
                <a:cs typeface="Times New Roman"/>
              </a:rPr>
              <a:t>hàng</a:t>
            </a:r>
            <a:r>
              <a:rPr sz="2400" spc="-20" dirty="0">
                <a:solidFill>
                  <a:srgbClr val="03499E"/>
                </a:solidFill>
                <a:latin typeface="Times New Roman"/>
                <a:cs typeface="Times New Roman"/>
              </a:rPr>
              <a:t> ngay</a:t>
            </a:r>
            <a:endParaRPr sz="2400">
              <a:latin typeface="Times New Roman"/>
              <a:cs typeface="Times New Roman"/>
            </a:endParaRPr>
          </a:p>
          <a:p>
            <a:pPr marL="527685" marR="151765" indent="330200">
              <a:lnSpc>
                <a:spcPct val="86300"/>
              </a:lnSpc>
              <a:spcBef>
                <a:spcPts val="1910"/>
              </a:spcBef>
              <a:buAutoNum type="alphaLcParenR" startAt="7"/>
              <a:tabLst>
                <a:tab pos="857885" algn="l"/>
              </a:tabLst>
            </a:pPr>
            <a:r>
              <a:rPr sz="2400" dirty="0">
                <a:solidFill>
                  <a:srgbClr val="03499E"/>
                </a:solidFill>
                <a:latin typeface="Times New Roman"/>
                <a:cs typeface="Times New Roman"/>
              </a:rPr>
              <a:t>Gói</a:t>
            </a:r>
            <a:r>
              <a:rPr sz="2400" spc="-5" dirty="0">
                <a:solidFill>
                  <a:srgbClr val="03499E"/>
                </a:solidFill>
                <a:latin typeface="Times New Roman"/>
                <a:cs typeface="Times New Roman"/>
              </a:rPr>
              <a:t> </a:t>
            </a:r>
            <a:r>
              <a:rPr sz="2400" dirty="0">
                <a:solidFill>
                  <a:srgbClr val="03499E"/>
                </a:solidFill>
                <a:latin typeface="Times New Roman"/>
                <a:cs typeface="Times New Roman"/>
              </a:rPr>
              <a:t>thầu</a:t>
            </a:r>
            <a:r>
              <a:rPr sz="2400" spc="-5" dirty="0">
                <a:solidFill>
                  <a:srgbClr val="03499E"/>
                </a:solidFill>
                <a:latin typeface="Times New Roman"/>
                <a:cs typeface="Times New Roman"/>
              </a:rPr>
              <a:t> </a:t>
            </a:r>
            <a:r>
              <a:rPr sz="2400" dirty="0">
                <a:solidFill>
                  <a:srgbClr val="03499E"/>
                </a:solidFill>
                <a:latin typeface="Times New Roman"/>
                <a:cs typeface="Times New Roman"/>
              </a:rPr>
              <a:t>cung cấp</a:t>
            </a:r>
            <a:r>
              <a:rPr sz="2400" spc="-20" dirty="0">
                <a:solidFill>
                  <a:srgbClr val="03499E"/>
                </a:solidFill>
                <a:latin typeface="Times New Roman"/>
                <a:cs typeface="Times New Roman"/>
              </a:rPr>
              <a:t> </a:t>
            </a:r>
            <a:r>
              <a:rPr sz="2400" dirty="0">
                <a:solidFill>
                  <a:srgbClr val="03499E"/>
                </a:solidFill>
                <a:latin typeface="Times New Roman"/>
                <a:cs typeface="Times New Roman"/>
              </a:rPr>
              <a:t>dịch</a:t>
            </a:r>
            <a:r>
              <a:rPr sz="2400" spc="-5" dirty="0">
                <a:solidFill>
                  <a:srgbClr val="03499E"/>
                </a:solidFill>
                <a:latin typeface="Times New Roman"/>
                <a:cs typeface="Times New Roman"/>
              </a:rPr>
              <a:t> </a:t>
            </a:r>
            <a:r>
              <a:rPr sz="2400" dirty="0">
                <a:solidFill>
                  <a:srgbClr val="03499E"/>
                </a:solidFill>
                <a:latin typeface="Times New Roman"/>
                <a:cs typeface="Times New Roman"/>
              </a:rPr>
              <a:t>vụ tư</a:t>
            </a:r>
            <a:r>
              <a:rPr sz="2400" spc="-5" dirty="0">
                <a:solidFill>
                  <a:srgbClr val="03499E"/>
                </a:solidFill>
                <a:latin typeface="Times New Roman"/>
                <a:cs typeface="Times New Roman"/>
              </a:rPr>
              <a:t> </a:t>
            </a:r>
            <a:r>
              <a:rPr sz="2400" dirty="0">
                <a:solidFill>
                  <a:srgbClr val="03499E"/>
                </a:solidFill>
                <a:latin typeface="Times New Roman"/>
                <a:cs typeface="Times New Roman"/>
              </a:rPr>
              <a:t>vấn</a:t>
            </a:r>
            <a:r>
              <a:rPr sz="2400" spc="-20" dirty="0">
                <a:solidFill>
                  <a:srgbClr val="03499E"/>
                </a:solidFill>
                <a:latin typeface="Times New Roman"/>
                <a:cs typeface="Times New Roman"/>
              </a:rPr>
              <a:t> </a:t>
            </a:r>
            <a:r>
              <a:rPr sz="2400" dirty="0">
                <a:solidFill>
                  <a:srgbClr val="03499E"/>
                </a:solidFill>
                <a:latin typeface="Times New Roman"/>
                <a:cs typeface="Times New Roman"/>
              </a:rPr>
              <a:t>lập</a:t>
            </a:r>
            <a:r>
              <a:rPr sz="2400" spc="-5" dirty="0">
                <a:solidFill>
                  <a:srgbClr val="03499E"/>
                </a:solidFill>
                <a:latin typeface="Times New Roman"/>
                <a:cs typeface="Times New Roman"/>
              </a:rPr>
              <a:t> </a:t>
            </a:r>
            <a:r>
              <a:rPr sz="2400" dirty="0">
                <a:solidFill>
                  <a:srgbClr val="03499E"/>
                </a:solidFill>
                <a:latin typeface="Times New Roman"/>
                <a:cs typeface="Times New Roman"/>
              </a:rPr>
              <a:t>báo</a:t>
            </a:r>
            <a:r>
              <a:rPr sz="2400" spc="-15" dirty="0">
                <a:solidFill>
                  <a:srgbClr val="03499E"/>
                </a:solidFill>
                <a:latin typeface="Times New Roman"/>
                <a:cs typeface="Times New Roman"/>
              </a:rPr>
              <a:t> </a:t>
            </a:r>
            <a:r>
              <a:rPr sz="2400" dirty="0">
                <a:solidFill>
                  <a:srgbClr val="03499E"/>
                </a:solidFill>
                <a:latin typeface="Times New Roman"/>
                <a:cs typeface="Times New Roman"/>
              </a:rPr>
              <a:t>cáo nghiên</a:t>
            </a:r>
            <a:r>
              <a:rPr sz="2400" spc="-20" dirty="0">
                <a:solidFill>
                  <a:srgbClr val="03499E"/>
                </a:solidFill>
                <a:latin typeface="Times New Roman"/>
                <a:cs typeface="Times New Roman"/>
              </a:rPr>
              <a:t> </a:t>
            </a:r>
            <a:r>
              <a:rPr sz="2400" dirty="0">
                <a:solidFill>
                  <a:srgbClr val="03499E"/>
                </a:solidFill>
                <a:latin typeface="Times New Roman"/>
                <a:cs typeface="Times New Roman"/>
              </a:rPr>
              <a:t>cứu khả</a:t>
            </a:r>
            <a:r>
              <a:rPr sz="2400" spc="-5" dirty="0">
                <a:solidFill>
                  <a:srgbClr val="03499E"/>
                </a:solidFill>
                <a:latin typeface="Times New Roman"/>
                <a:cs typeface="Times New Roman"/>
              </a:rPr>
              <a:t> </a:t>
            </a:r>
            <a:r>
              <a:rPr sz="2400" spc="-20" dirty="0">
                <a:solidFill>
                  <a:srgbClr val="03499E"/>
                </a:solidFill>
                <a:latin typeface="Times New Roman"/>
                <a:cs typeface="Times New Roman"/>
              </a:rPr>
              <a:t>thi, </a:t>
            </a:r>
            <a:r>
              <a:rPr sz="2400" dirty="0">
                <a:solidFill>
                  <a:srgbClr val="03499E"/>
                </a:solidFill>
                <a:latin typeface="Times New Roman"/>
                <a:cs typeface="Times New Roman"/>
              </a:rPr>
              <a:t>thiết</a:t>
            </a:r>
            <a:r>
              <a:rPr sz="2400" spc="-30" dirty="0">
                <a:solidFill>
                  <a:srgbClr val="03499E"/>
                </a:solidFill>
                <a:latin typeface="Times New Roman"/>
                <a:cs typeface="Times New Roman"/>
              </a:rPr>
              <a:t> </a:t>
            </a:r>
            <a:r>
              <a:rPr sz="2400" dirty="0">
                <a:solidFill>
                  <a:srgbClr val="03499E"/>
                </a:solidFill>
                <a:latin typeface="Times New Roman"/>
                <a:cs typeface="Times New Roman"/>
              </a:rPr>
              <a:t>kế</a:t>
            </a:r>
            <a:r>
              <a:rPr sz="2400" spc="-10" dirty="0">
                <a:solidFill>
                  <a:srgbClr val="03499E"/>
                </a:solidFill>
                <a:latin typeface="Times New Roman"/>
                <a:cs typeface="Times New Roman"/>
              </a:rPr>
              <a:t> </a:t>
            </a:r>
            <a:r>
              <a:rPr sz="2400" dirty="0">
                <a:solidFill>
                  <a:srgbClr val="03499E"/>
                </a:solidFill>
                <a:latin typeface="Times New Roman"/>
                <a:cs typeface="Times New Roman"/>
              </a:rPr>
              <a:t>xây</a:t>
            </a:r>
            <a:r>
              <a:rPr sz="2400" spc="-5" dirty="0">
                <a:solidFill>
                  <a:srgbClr val="03499E"/>
                </a:solidFill>
                <a:latin typeface="Times New Roman"/>
                <a:cs typeface="Times New Roman"/>
              </a:rPr>
              <a:t> </a:t>
            </a:r>
            <a:r>
              <a:rPr sz="2400" dirty="0">
                <a:solidFill>
                  <a:srgbClr val="03499E"/>
                </a:solidFill>
                <a:latin typeface="Times New Roman"/>
                <a:cs typeface="Times New Roman"/>
              </a:rPr>
              <a:t>dựng</a:t>
            </a:r>
            <a:r>
              <a:rPr sz="2400" spc="-10" dirty="0">
                <a:solidFill>
                  <a:srgbClr val="03499E"/>
                </a:solidFill>
                <a:latin typeface="Times New Roman"/>
                <a:cs typeface="Times New Roman"/>
              </a:rPr>
              <a:t> </a:t>
            </a:r>
            <a:r>
              <a:rPr sz="2400" dirty="0">
                <a:solidFill>
                  <a:srgbClr val="03499E"/>
                </a:solidFill>
                <a:latin typeface="Times New Roman"/>
                <a:cs typeface="Times New Roman"/>
              </a:rPr>
              <a:t>được</a:t>
            </a:r>
            <a:r>
              <a:rPr sz="2400" spc="-5" dirty="0">
                <a:solidFill>
                  <a:srgbClr val="03499E"/>
                </a:solidFill>
                <a:latin typeface="Times New Roman"/>
                <a:cs typeface="Times New Roman"/>
              </a:rPr>
              <a:t> </a:t>
            </a:r>
            <a:r>
              <a:rPr sz="2400" dirty="0">
                <a:solidFill>
                  <a:srgbClr val="03499E"/>
                </a:solidFill>
                <a:latin typeface="Times New Roman"/>
                <a:cs typeface="Times New Roman"/>
              </a:rPr>
              <a:t>chỉ</a:t>
            </a:r>
            <a:r>
              <a:rPr sz="2400" spc="-5" dirty="0">
                <a:solidFill>
                  <a:srgbClr val="03499E"/>
                </a:solidFill>
                <a:latin typeface="Times New Roman"/>
                <a:cs typeface="Times New Roman"/>
              </a:rPr>
              <a:t> </a:t>
            </a:r>
            <a:r>
              <a:rPr sz="2400" dirty="0">
                <a:solidFill>
                  <a:srgbClr val="03499E"/>
                </a:solidFill>
                <a:latin typeface="Times New Roman"/>
                <a:cs typeface="Times New Roman"/>
              </a:rPr>
              <a:t>định</a:t>
            </a:r>
            <a:r>
              <a:rPr sz="2400" spc="-15" dirty="0">
                <a:solidFill>
                  <a:srgbClr val="03499E"/>
                </a:solidFill>
                <a:latin typeface="Times New Roman"/>
                <a:cs typeface="Times New Roman"/>
              </a:rPr>
              <a:t> </a:t>
            </a:r>
            <a:r>
              <a:rPr sz="2400" dirty="0">
                <a:solidFill>
                  <a:srgbClr val="03499E"/>
                </a:solidFill>
                <a:latin typeface="Times New Roman"/>
                <a:cs typeface="Times New Roman"/>
              </a:rPr>
              <a:t>cho</a:t>
            </a:r>
            <a:r>
              <a:rPr sz="2400" spc="-10" dirty="0">
                <a:solidFill>
                  <a:srgbClr val="03499E"/>
                </a:solidFill>
                <a:latin typeface="Times New Roman"/>
                <a:cs typeface="Times New Roman"/>
              </a:rPr>
              <a:t> </a:t>
            </a:r>
            <a:r>
              <a:rPr sz="2400" dirty="0">
                <a:solidFill>
                  <a:srgbClr val="03499E"/>
                </a:solidFill>
                <a:latin typeface="Times New Roman"/>
                <a:cs typeface="Times New Roman"/>
              </a:rPr>
              <a:t>tác</a:t>
            </a:r>
            <a:r>
              <a:rPr sz="2400" spc="-15" dirty="0">
                <a:solidFill>
                  <a:srgbClr val="03499E"/>
                </a:solidFill>
                <a:latin typeface="Times New Roman"/>
                <a:cs typeface="Times New Roman"/>
              </a:rPr>
              <a:t> </a:t>
            </a:r>
            <a:r>
              <a:rPr sz="2400" dirty="0">
                <a:solidFill>
                  <a:srgbClr val="03499E"/>
                </a:solidFill>
                <a:latin typeface="Times New Roman"/>
                <a:cs typeface="Times New Roman"/>
              </a:rPr>
              <a:t>giả</a:t>
            </a:r>
            <a:r>
              <a:rPr sz="2400" spc="-10" dirty="0">
                <a:solidFill>
                  <a:srgbClr val="03499E"/>
                </a:solidFill>
                <a:latin typeface="Times New Roman"/>
                <a:cs typeface="Times New Roman"/>
              </a:rPr>
              <a:t> </a:t>
            </a:r>
            <a:r>
              <a:rPr sz="2400" dirty="0">
                <a:solidFill>
                  <a:srgbClr val="03499E"/>
                </a:solidFill>
                <a:latin typeface="Times New Roman"/>
                <a:cs typeface="Times New Roman"/>
              </a:rPr>
              <a:t>của</a:t>
            </a:r>
            <a:r>
              <a:rPr sz="2400" spc="-5" dirty="0">
                <a:solidFill>
                  <a:srgbClr val="03499E"/>
                </a:solidFill>
                <a:latin typeface="Times New Roman"/>
                <a:cs typeface="Times New Roman"/>
              </a:rPr>
              <a:t> </a:t>
            </a:r>
            <a:r>
              <a:rPr sz="2400" dirty="0">
                <a:solidFill>
                  <a:srgbClr val="03499E"/>
                </a:solidFill>
                <a:latin typeface="Times New Roman"/>
                <a:cs typeface="Times New Roman"/>
              </a:rPr>
              <a:t>phương</a:t>
            </a:r>
            <a:r>
              <a:rPr sz="2400" spc="-10" dirty="0">
                <a:solidFill>
                  <a:srgbClr val="03499E"/>
                </a:solidFill>
                <a:latin typeface="Times New Roman"/>
                <a:cs typeface="Times New Roman"/>
              </a:rPr>
              <a:t> </a:t>
            </a:r>
            <a:r>
              <a:rPr sz="2400" dirty="0">
                <a:solidFill>
                  <a:srgbClr val="03499E"/>
                </a:solidFill>
                <a:latin typeface="Times New Roman"/>
                <a:cs typeface="Times New Roman"/>
              </a:rPr>
              <a:t>án</a:t>
            </a:r>
            <a:r>
              <a:rPr sz="2400" spc="-5" dirty="0">
                <a:solidFill>
                  <a:srgbClr val="03499E"/>
                </a:solidFill>
                <a:latin typeface="Times New Roman"/>
                <a:cs typeface="Times New Roman"/>
              </a:rPr>
              <a:t> </a:t>
            </a:r>
            <a:r>
              <a:rPr sz="2400" dirty="0">
                <a:solidFill>
                  <a:srgbClr val="03499E"/>
                </a:solidFill>
                <a:latin typeface="Times New Roman"/>
                <a:cs typeface="Times New Roman"/>
              </a:rPr>
              <a:t>kiến</a:t>
            </a:r>
            <a:r>
              <a:rPr sz="2400" spc="-25" dirty="0">
                <a:solidFill>
                  <a:srgbClr val="03499E"/>
                </a:solidFill>
                <a:latin typeface="Times New Roman"/>
                <a:cs typeface="Times New Roman"/>
              </a:rPr>
              <a:t> </a:t>
            </a:r>
            <a:r>
              <a:rPr sz="2400" spc="-20" dirty="0">
                <a:solidFill>
                  <a:srgbClr val="03499E"/>
                </a:solidFill>
                <a:latin typeface="Times New Roman"/>
                <a:cs typeface="Times New Roman"/>
              </a:rPr>
              <a:t>trúc </a:t>
            </a:r>
            <a:r>
              <a:rPr sz="2400" dirty="0">
                <a:solidFill>
                  <a:srgbClr val="03499E"/>
                </a:solidFill>
                <a:latin typeface="Times New Roman"/>
                <a:cs typeface="Times New Roman"/>
              </a:rPr>
              <a:t>trúng</a:t>
            </a:r>
            <a:r>
              <a:rPr sz="2400" spc="-15" dirty="0">
                <a:solidFill>
                  <a:srgbClr val="03499E"/>
                </a:solidFill>
                <a:latin typeface="Times New Roman"/>
                <a:cs typeface="Times New Roman"/>
              </a:rPr>
              <a:t> </a:t>
            </a:r>
            <a:r>
              <a:rPr sz="2400" dirty="0">
                <a:solidFill>
                  <a:srgbClr val="03499E"/>
                </a:solidFill>
                <a:latin typeface="Times New Roman"/>
                <a:cs typeface="Times New Roman"/>
              </a:rPr>
              <a:t>tuyển khi</a:t>
            </a:r>
            <a:r>
              <a:rPr sz="2400" spc="5" dirty="0">
                <a:solidFill>
                  <a:srgbClr val="03499E"/>
                </a:solidFill>
                <a:latin typeface="Times New Roman"/>
                <a:cs typeface="Times New Roman"/>
              </a:rPr>
              <a:t> </a:t>
            </a:r>
            <a:r>
              <a:rPr sz="2400" dirty="0">
                <a:solidFill>
                  <a:srgbClr val="03499E"/>
                </a:solidFill>
                <a:latin typeface="Times New Roman"/>
                <a:cs typeface="Times New Roman"/>
              </a:rPr>
              <a:t>tác</a:t>
            </a:r>
            <a:r>
              <a:rPr sz="2400" spc="-5" dirty="0">
                <a:solidFill>
                  <a:srgbClr val="03499E"/>
                </a:solidFill>
                <a:latin typeface="Times New Roman"/>
                <a:cs typeface="Times New Roman"/>
              </a:rPr>
              <a:t> </a:t>
            </a:r>
            <a:r>
              <a:rPr sz="2400" dirty="0">
                <a:solidFill>
                  <a:srgbClr val="03499E"/>
                </a:solidFill>
                <a:latin typeface="Times New Roman"/>
                <a:cs typeface="Times New Roman"/>
              </a:rPr>
              <a:t>giả đó</a:t>
            </a:r>
            <a:r>
              <a:rPr sz="2400" spc="5" dirty="0">
                <a:solidFill>
                  <a:srgbClr val="03499E"/>
                </a:solidFill>
                <a:latin typeface="Times New Roman"/>
                <a:cs typeface="Times New Roman"/>
              </a:rPr>
              <a:t> </a:t>
            </a:r>
            <a:r>
              <a:rPr sz="2400" dirty="0">
                <a:solidFill>
                  <a:srgbClr val="03499E"/>
                </a:solidFill>
                <a:latin typeface="Times New Roman"/>
                <a:cs typeface="Times New Roman"/>
              </a:rPr>
              <a:t>có</a:t>
            </a:r>
            <a:r>
              <a:rPr sz="2400" spc="-15" dirty="0">
                <a:solidFill>
                  <a:srgbClr val="03499E"/>
                </a:solidFill>
                <a:latin typeface="Times New Roman"/>
                <a:cs typeface="Times New Roman"/>
              </a:rPr>
              <a:t> </a:t>
            </a:r>
            <a:r>
              <a:rPr sz="2400" dirty="0">
                <a:solidFill>
                  <a:srgbClr val="03499E"/>
                </a:solidFill>
                <a:latin typeface="Times New Roman"/>
                <a:cs typeface="Times New Roman"/>
              </a:rPr>
              <a:t>đủ điều</a:t>
            </a:r>
            <a:r>
              <a:rPr sz="2400" spc="5" dirty="0">
                <a:solidFill>
                  <a:srgbClr val="03499E"/>
                </a:solidFill>
                <a:latin typeface="Times New Roman"/>
                <a:cs typeface="Times New Roman"/>
              </a:rPr>
              <a:t> </a:t>
            </a:r>
            <a:r>
              <a:rPr sz="2400" dirty="0">
                <a:solidFill>
                  <a:srgbClr val="03499E"/>
                </a:solidFill>
                <a:latin typeface="Times New Roman"/>
                <a:cs typeface="Times New Roman"/>
              </a:rPr>
              <a:t>kiện năng lực</a:t>
            </a:r>
            <a:r>
              <a:rPr sz="2400" spc="-10" dirty="0">
                <a:solidFill>
                  <a:srgbClr val="03499E"/>
                </a:solidFill>
                <a:latin typeface="Times New Roman"/>
                <a:cs typeface="Times New Roman"/>
              </a:rPr>
              <a:t> </a:t>
            </a:r>
            <a:r>
              <a:rPr sz="2400" dirty="0">
                <a:solidFill>
                  <a:srgbClr val="03499E"/>
                </a:solidFill>
                <a:latin typeface="Times New Roman"/>
                <a:cs typeface="Times New Roman"/>
              </a:rPr>
              <a:t>theo quy định</a:t>
            </a:r>
            <a:r>
              <a:rPr sz="2400" spc="-10" dirty="0">
                <a:solidFill>
                  <a:srgbClr val="03499E"/>
                </a:solidFill>
                <a:latin typeface="Times New Roman"/>
                <a:cs typeface="Times New Roman"/>
              </a:rPr>
              <a:t> </a:t>
            </a:r>
            <a:r>
              <a:rPr sz="2400" spc="-25" dirty="0">
                <a:solidFill>
                  <a:srgbClr val="03499E"/>
                </a:solidFill>
                <a:latin typeface="Times New Roman"/>
                <a:cs typeface="Times New Roman"/>
              </a:rPr>
              <a:t>của </a:t>
            </a:r>
            <a:r>
              <a:rPr sz="2400" dirty="0">
                <a:solidFill>
                  <a:srgbClr val="03499E"/>
                </a:solidFill>
                <a:latin typeface="Times New Roman"/>
                <a:cs typeface="Times New Roman"/>
              </a:rPr>
              <a:t>pháp luật</a:t>
            </a:r>
            <a:r>
              <a:rPr sz="2400" spc="-10" dirty="0">
                <a:solidFill>
                  <a:srgbClr val="03499E"/>
                </a:solidFill>
                <a:latin typeface="Times New Roman"/>
                <a:cs typeface="Times New Roman"/>
              </a:rPr>
              <a:t> </a:t>
            </a:r>
            <a:r>
              <a:rPr sz="2400" dirty="0">
                <a:solidFill>
                  <a:srgbClr val="03499E"/>
                </a:solidFill>
                <a:latin typeface="Times New Roman"/>
                <a:cs typeface="Times New Roman"/>
              </a:rPr>
              <a:t>về</a:t>
            </a:r>
            <a:r>
              <a:rPr sz="2400" spc="-10" dirty="0">
                <a:solidFill>
                  <a:srgbClr val="03499E"/>
                </a:solidFill>
                <a:latin typeface="Times New Roman"/>
                <a:cs typeface="Times New Roman"/>
              </a:rPr>
              <a:t> </a:t>
            </a:r>
            <a:r>
              <a:rPr sz="2400" dirty="0">
                <a:solidFill>
                  <a:srgbClr val="03499E"/>
                </a:solidFill>
                <a:latin typeface="Times New Roman"/>
                <a:cs typeface="Times New Roman"/>
              </a:rPr>
              <a:t>xây</a:t>
            </a:r>
            <a:r>
              <a:rPr sz="2400" spc="5" dirty="0">
                <a:solidFill>
                  <a:srgbClr val="03499E"/>
                </a:solidFill>
                <a:latin typeface="Times New Roman"/>
                <a:cs typeface="Times New Roman"/>
              </a:rPr>
              <a:t> </a:t>
            </a:r>
            <a:r>
              <a:rPr sz="2400" spc="-20" dirty="0">
                <a:solidFill>
                  <a:srgbClr val="03499E"/>
                </a:solidFill>
                <a:latin typeface="Times New Roman"/>
                <a:cs typeface="Times New Roman"/>
              </a:rPr>
              <a:t>dựng</a:t>
            </a:r>
            <a:endParaRPr sz="2400">
              <a:latin typeface="Times New Roman"/>
              <a:cs typeface="Times New Roman"/>
            </a:endParaRPr>
          </a:p>
          <a:p>
            <a:pPr marL="527685" marR="244475" indent="329565">
              <a:lnSpc>
                <a:spcPct val="86300"/>
              </a:lnSpc>
              <a:spcBef>
                <a:spcPts val="1920"/>
              </a:spcBef>
              <a:buAutoNum type="alphaLcParenR" startAt="7"/>
              <a:tabLst>
                <a:tab pos="857250" algn="l"/>
              </a:tabLst>
            </a:pPr>
            <a:r>
              <a:rPr sz="2400" dirty="0">
                <a:solidFill>
                  <a:srgbClr val="03499E"/>
                </a:solidFill>
                <a:latin typeface="Times New Roman"/>
                <a:cs typeface="Times New Roman"/>
              </a:rPr>
              <a:t>Gói</a:t>
            </a:r>
            <a:r>
              <a:rPr sz="2400" spc="-5" dirty="0">
                <a:solidFill>
                  <a:srgbClr val="03499E"/>
                </a:solidFill>
                <a:latin typeface="Times New Roman"/>
                <a:cs typeface="Times New Roman"/>
              </a:rPr>
              <a:t> </a:t>
            </a:r>
            <a:r>
              <a:rPr sz="2400" dirty="0">
                <a:solidFill>
                  <a:srgbClr val="03499E"/>
                </a:solidFill>
                <a:latin typeface="Times New Roman"/>
                <a:cs typeface="Times New Roman"/>
              </a:rPr>
              <a:t>thầu</a:t>
            </a:r>
            <a:r>
              <a:rPr sz="2400" spc="-15" dirty="0">
                <a:solidFill>
                  <a:srgbClr val="03499E"/>
                </a:solidFill>
                <a:latin typeface="Times New Roman"/>
                <a:cs typeface="Times New Roman"/>
              </a:rPr>
              <a:t> </a:t>
            </a:r>
            <a:r>
              <a:rPr sz="2400" dirty="0">
                <a:solidFill>
                  <a:srgbClr val="03499E"/>
                </a:solidFill>
                <a:latin typeface="Times New Roman"/>
                <a:cs typeface="Times New Roman"/>
              </a:rPr>
              <a:t>tư vấn, thi</a:t>
            </a:r>
            <a:r>
              <a:rPr sz="2400" spc="-10" dirty="0">
                <a:solidFill>
                  <a:srgbClr val="03499E"/>
                </a:solidFill>
                <a:latin typeface="Times New Roman"/>
                <a:cs typeface="Times New Roman"/>
              </a:rPr>
              <a:t> </a:t>
            </a:r>
            <a:r>
              <a:rPr sz="2400" dirty="0">
                <a:solidFill>
                  <a:srgbClr val="03499E"/>
                </a:solidFill>
                <a:latin typeface="Times New Roman"/>
                <a:cs typeface="Times New Roman"/>
              </a:rPr>
              <a:t>công di dời các</a:t>
            </a:r>
            <a:r>
              <a:rPr sz="2400" spc="-10" dirty="0">
                <a:solidFill>
                  <a:srgbClr val="03499E"/>
                </a:solidFill>
                <a:latin typeface="Times New Roman"/>
                <a:cs typeface="Times New Roman"/>
              </a:rPr>
              <a:t> </a:t>
            </a:r>
            <a:r>
              <a:rPr sz="2400" dirty="0">
                <a:solidFill>
                  <a:srgbClr val="03499E"/>
                </a:solidFill>
                <a:latin typeface="Times New Roman"/>
                <a:cs typeface="Times New Roman"/>
              </a:rPr>
              <a:t>công trình</a:t>
            </a:r>
            <a:r>
              <a:rPr sz="2400" spc="-20" dirty="0">
                <a:solidFill>
                  <a:srgbClr val="03499E"/>
                </a:solidFill>
                <a:latin typeface="Times New Roman"/>
                <a:cs typeface="Times New Roman"/>
              </a:rPr>
              <a:t> </a:t>
            </a:r>
            <a:r>
              <a:rPr sz="2400" dirty="0">
                <a:solidFill>
                  <a:srgbClr val="03499E"/>
                </a:solidFill>
                <a:latin typeface="Times New Roman"/>
                <a:cs typeface="Times New Roman"/>
              </a:rPr>
              <a:t>hạ tầng</a:t>
            </a:r>
            <a:r>
              <a:rPr sz="2400" spc="-15" dirty="0">
                <a:solidFill>
                  <a:srgbClr val="03499E"/>
                </a:solidFill>
                <a:latin typeface="Times New Roman"/>
                <a:cs typeface="Times New Roman"/>
              </a:rPr>
              <a:t> </a:t>
            </a:r>
            <a:r>
              <a:rPr sz="2400" dirty="0">
                <a:solidFill>
                  <a:srgbClr val="03499E"/>
                </a:solidFill>
                <a:latin typeface="Times New Roman"/>
                <a:cs typeface="Times New Roman"/>
              </a:rPr>
              <a:t>kỹ thuật</a:t>
            </a:r>
            <a:r>
              <a:rPr sz="2400" spc="-10" dirty="0">
                <a:solidFill>
                  <a:srgbClr val="03499E"/>
                </a:solidFill>
                <a:latin typeface="Times New Roman"/>
                <a:cs typeface="Times New Roman"/>
              </a:rPr>
              <a:t> </a:t>
            </a:r>
            <a:r>
              <a:rPr sz="2400" spc="-25" dirty="0">
                <a:solidFill>
                  <a:srgbClr val="03499E"/>
                </a:solidFill>
                <a:latin typeface="Times New Roman"/>
                <a:cs typeface="Times New Roman"/>
              </a:rPr>
              <a:t>để </a:t>
            </a:r>
            <a:r>
              <a:rPr sz="2400" dirty="0">
                <a:solidFill>
                  <a:srgbClr val="03499E"/>
                </a:solidFill>
                <a:latin typeface="Times New Roman"/>
                <a:cs typeface="Times New Roman"/>
              </a:rPr>
              <a:t>phục</a:t>
            </a:r>
            <a:r>
              <a:rPr sz="2400" spc="-15" dirty="0">
                <a:solidFill>
                  <a:srgbClr val="03499E"/>
                </a:solidFill>
                <a:latin typeface="Times New Roman"/>
                <a:cs typeface="Times New Roman"/>
              </a:rPr>
              <a:t> </a:t>
            </a:r>
            <a:r>
              <a:rPr sz="2400" dirty="0">
                <a:solidFill>
                  <a:srgbClr val="03499E"/>
                </a:solidFill>
                <a:latin typeface="Times New Roman"/>
                <a:cs typeface="Times New Roman"/>
              </a:rPr>
              <a:t>vụ</a:t>
            </a:r>
            <a:r>
              <a:rPr sz="2400" spc="-5" dirty="0">
                <a:solidFill>
                  <a:srgbClr val="03499E"/>
                </a:solidFill>
                <a:latin typeface="Times New Roman"/>
                <a:cs typeface="Times New Roman"/>
              </a:rPr>
              <a:t> </a:t>
            </a:r>
            <a:r>
              <a:rPr sz="2400" dirty="0">
                <a:solidFill>
                  <a:srgbClr val="03499E"/>
                </a:solidFill>
                <a:latin typeface="Times New Roman"/>
                <a:cs typeface="Times New Roman"/>
              </a:rPr>
              <a:t>công</a:t>
            </a:r>
            <a:r>
              <a:rPr sz="2400" spc="-10" dirty="0">
                <a:solidFill>
                  <a:srgbClr val="03499E"/>
                </a:solidFill>
                <a:latin typeface="Times New Roman"/>
                <a:cs typeface="Times New Roman"/>
              </a:rPr>
              <a:t> </a:t>
            </a:r>
            <a:r>
              <a:rPr sz="2400" dirty="0">
                <a:solidFill>
                  <a:srgbClr val="03499E"/>
                </a:solidFill>
                <a:latin typeface="Times New Roman"/>
                <a:cs typeface="Times New Roman"/>
              </a:rPr>
              <a:t>tác</a:t>
            </a:r>
            <a:r>
              <a:rPr sz="2400" spc="-5" dirty="0">
                <a:solidFill>
                  <a:srgbClr val="03499E"/>
                </a:solidFill>
                <a:latin typeface="Times New Roman"/>
                <a:cs typeface="Times New Roman"/>
              </a:rPr>
              <a:t> </a:t>
            </a:r>
            <a:r>
              <a:rPr sz="2400" dirty="0">
                <a:solidFill>
                  <a:srgbClr val="03499E"/>
                </a:solidFill>
                <a:latin typeface="Times New Roman"/>
                <a:cs typeface="Times New Roman"/>
              </a:rPr>
              <a:t>giải</a:t>
            </a:r>
            <a:r>
              <a:rPr sz="2400" spc="-5" dirty="0">
                <a:solidFill>
                  <a:srgbClr val="03499E"/>
                </a:solidFill>
                <a:latin typeface="Times New Roman"/>
                <a:cs typeface="Times New Roman"/>
              </a:rPr>
              <a:t> </a:t>
            </a:r>
            <a:r>
              <a:rPr sz="2400" dirty="0">
                <a:solidFill>
                  <a:srgbClr val="03499E"/>
                </a:solidFill>
                <a:latin typeface="Times New Roman"/>
                <a:cs typeface="Times New Roman"/>
              </a:rPr>
              <a:t>phóng</a:t>
            </a:r>
            <a:r>
              <a:rPr sz="2400" spc="-5" dirty="0">
                <a:solidFill>
                  <a:srgbClr val="03499E"/>
                </a:solidFill>
                <a:latin typeface="Times New Roman"/>
                <a:cs typeface="Times New Roman"/>
              </a:rPr>
              <a:t> </a:t>
            </a:r>
            <a:r>
              <a:rPr sz="2400" dirty="0">
                <a:solidFill>
                  <a:srgbClr val="03499E"/>
                </a:solidFill>
                <a:latin typeface="Times New Roman"/>
                <a:cs typeface="Times New Roman"/>
              </a:rPr>
              <a:t>mặt bằng;</a:t>
            </a:r>
            <a:r>
              <a:rPr sz="2400" spc="-5" dirty="0">
                <a:solidFill>
                  <a:srgbClr val="03499E"/>
                </a:solidFill>
                <a:latin typeface="Times New Roman"/>
                <a:cs typeface="Times New Roman"/>
              </a:rPr>
              <a:t> </a:t>
            </a:r>
            <a:r>
              <a:rPr sz="2400" dirty="0">
                <a:solidFill>
                  <a:srgbClr val="03499E"/>
                </a:solidFill>
                <a:latin typeface="Times New Roman"/>
                <a:cs typeface="Times New Roman"/>
              </a:rPr>
              <a:t>gói</a:t>
            </a:r>
            <a:r>
              <a:rPr sz="2400" spc="-15" dirty="0">
                <a:solidFill>
                  <a:srgbClr val="03499E"/>
                </a:solidFill>
                <a:latin typeface="Times New Roman"/>
                <a:cs typeface="Times New Roman"/>
              </a:rPr>
              <a:t> </a:t>
            </a:r>
            <a:r>
              <a:rPr sz="2400" dirty="0">
                <a:solidFill>
                  <a:srgbClr val="03499E"/>
                </a:solidFill>
                <a:latin typeface="Times New Roman"/>
                <a:cs typeface="Times New Roman"/>
              </a:rPr>
              <a:t>thầu tư</a:t>
            </a:r>
            <a:r>
              <a:rPr sz="2400" spc="-5" dirty="0">
                <a:solidFill>
                  <a:srgbClr val="03499E"/>
                </a:solidFill>
                <a:latin typeface="Times New Roman"/>
                <a:cs typeface="Times New Roman"/>
              </a:rPr>
              <a:t> </a:t>
            </a:r>
            <a:r>
              <a:rPr sz="2400" dirty="0">
                <a:solidFill>
                  <a:srgbClr val="03499E"/>
                </a:solidFill>
                <a:latin typeface="Times New Roman"/>
                <a:cs typeface="Times New Roman"/>
              </a:rPr>
              <a:t>vấn,</a:t>
            </a:r>
            <a:r>
              <a:rPr sz="2400" spc="-15" dirty="0">
                <a:solidFill>
                  <a:srgbClr val="03499E"/>
                </a:solidFill>
                <a:latin typeface="Times New Roman"/>
                <a:cs typeface="Times New Roman"/>
              </a:rPr>
              <a:t> </a:t>
            </a:r>
            <a:r>
              <a:rPr sz="2400" dirty="0">
                <a:solidFill>
                  <a:srgbClr val="03499E"/>
                </a:solidFill>
                <a:latin typeface="Times New Roman"/>
                <a:cs typeface="Times New Roman"/>
              </a:rPr>
              <a:t>rà</a:t>
            </a:r>
            <a:r>
              <a:rPr sz="2400" spc="-5" dirty="0">
                <a:solidFill>
                  <a:srgbClr val="03499E"/>
                </a:solidFill>
                <a:latin typeface="Times New Roman"/>
                <a:cs typeface="Times New Roman"/>
              </a:rPr>
              <a:t> </a:t>
            </a:r>
            <a:r>
              <a:rPr sz="2400" dirty="0">
                <a:solidFill>
                  <a:srgbClr val="03499E"/>
                </a:solidFill>
                <a:latin typeface="Times New Roman"/>
                <a:cs typeface="Times New Roman"/>
              </a:rPr>
              <a:t>phá </a:t>
            </a:r>
            <a:r>
              <a:rPr sz="2400" spc="-20" dirty="0">
                <a:solidFill>
                  <a:srgbClr val="03499E"/>
                </a:solidFill>
                <a:latin typeface="Times New Roman"/>
                <a:cs typeface="Times New Roman"/>
              </a:rPr>
              <a:t>bom, </a:t>
            </a:r>
            <a:r>
              <a:rPr sz="2400" dirty="0">
                <a:solidFill>
                  <a:srgbClr val="03499E"/>
                </a:solidFill>
                <a:latin typeface="Times New Roman"/>
                <a:cs typeface="Times New Roman"/>
              </a:rPr>
              <a:t>mìn,</a:t>
            </a:r>
            <a:r>
              <a:rPr sz="2400" spc="5" dirty="0">
                <a:solidFill>
                  <a:srgbClr val="03499E"/>
                </a:solidFill>
                <a:latin typeface="Times New Roman"/>
                <a:cs typeface="Times New Roman"/>
              </a:rPr>
              <a:t> </a:t>
            </a:r>
            <a:r>
              <a:rPr sz="2400" dirty="0">
                <a:solidFill>
                  <a:srgbClr val="03499E"/>
                </a:solidFill>
                <a:latin typeface="Times New Roman"/>
                <a:cs typeface="Times New Roman"/>
              </a:rPr>
              <a:t>vật</a:t>
            </a:r>
            <a:r>
              <a:rPr sz="2400" spc="-5" dirty="0">
                <a:solidFill>
                  <a:srgbClr val="03499E"/>
                </a:solidFill>
                <a:latin typeface="Times New Roman"/>
                <a:cs typeface="Times New Roman"/>
              </a:rPr>
              <a:t> </a:t>
            </a:r>
            <a:r>
              <a:rPr sz="2400" dirty="0">
                <a:solidFill>
                  <a:srgbClr val="03499E"/>
                </a:solidFill>
                <a:latin typeface="Times New Roman"/>
                <a:cs typeface="Times New Roman"/>
              </a:rPr>
              <a:t>nổ</a:t>
            </a:r>
            <a:r>
              <a:rPr sz="2400" spc="-5" dirty="0">
                <a:solidFill>
                  <a:srgbClr val="03499E"/>
                </a:solidFill>
                <a:latin typeface="Times New Roman"/>
                <a:cs typeface="Times New Roman"/>
              </a:rPr>
              <a:t> </a:t>
            </a:r>
            <a:r>
              <a:rPr sz="2400" dirty="0">
                <a:solidFill>
                  <a:srgbClr val="03499E"/>
                </a:solidFill>
                <a:latin typeface="Times New Roman"/>
                <a:cs typeface="Times New Roman"/>
              </a:rPr>
              <a:t>để</a:t>
            </a:r>
            <a:r>
              <a:rPr sz="2400" spc="-5" dirty="0">
                <a:solidFill>
                  <a:srgbClr val="03499E"/>
                </a:solidFill>
                <a:latin typeface="Times New Roman"/>
                <a:cs typeface="Times New Roman"/>
              </a:rPr>
              <a:t> </a:t>
            </a:r>
            <a:r>
              <a:rPr sz="2400" dirty="0">
                <a:solidFill>
                  <a:srgbClr val="03499E"/>
                </a:solidFill>
                <a:latin typeface="Times New Roman"/>
                <a:cs typeface="Times New Roman"/>
              </a:rPr>
              <a:t>chuẩn</a:t>
            </a:r>
            <a:r>
              <a:rPr sz="2400" spc="-5" dirty="0">
                <a:solidFill>
                  <a:srgbClr val="03499E"/>
                </a:solidFill>
                <a:latin typeface="Times New Roman"/>
                <a:cs typeface="Times New Roman"/>
              </a:rPr>
              <a:t> </a:t>
            </a:r>
            <a:r>
              <a:rPr sz="2400" dirty="0">
                <a:solidFill>
                  <a:srgbClr val="03499E"/>
                </a:solidFill>
                <a:latin typeface="Times New Roman"/>
                <a:cs typeface="Times New Roman"/>
              </a:rPr>
              <a:t>bị</a:t>
            </a:r>
            <a:r>
              <a:rPr sz="2400" spc="-15" dirty="0">
                <a:solidFill>
                  <a:srgbClr val="03499E"/>
                </a:solidFill>
                <a:latin typeface="Times New Roman"/>
                <a:cs typeface="Times New Roman"/>
              </a:rPr>
              <a:t> </a:t>
            </a:r>
            <a:r>
              <a:rPr sz="2400" dirty="0">
                <a:solidFill>
                  <a:srgbClr val="03499E"/>
                </a:solidFill>
                <a:latin typeface="Times New Roman"/>
                <a:cs typeface="Times New Roman"/>
              </a:rPr>
              <a:t>mặt</a:t>
            </a:r>
            <a:r>
              <a:rPr sz="2400" spc="10" dirty="0">
                <a:solidFill>
                  <a:srgbClr val="03499E"/>
                </a:solidFill>
                <a:latin typeface="Times New Roman"/>
                <a:cs typeface="Times New Roman"/>
              </a:rPr>
              <a:t> </a:t>
            </a:r>
            <a:r>
              <a:rPr sz="2400" dirty="0">
                <a:solidFill>
                  <a:srgbClr val="03499E"/>
                </a:solidFill>
                <a:latin typeface="Times New Roman"/>
                <a:cs typeface="Times New Roman"/>
              </a:rPr>
              <a:t>bằng</a:t>
            </a:r>
            <a:r>
              <a:rPr sz="2400" spc="-5" dirty="0">
                <a:solidFill>
                  <a:srgbClr val="03499E"/>
                </a:solidFill>
                <a:latin typeface="Times New Roman"/>
                <a:cs typeface="Times New Roman"/>
              </a:rPr>
              <a:t> </a:t>
            </a:r>
            <a:r>
              <a:rPr sz="2400" dirty="0">
                <a:solidFill>
                  <a:srgbClr val="03499E"/>
                </a:solidFill>
                <a:latin typeface="Times New Roman"/>
                <a:cs typeface="Times New Roman"/>
              </a:rPr>
              <a:t>thi</a:t>
            </a:r>
            <a:r>
              <a:rPr sz="2400" spc="-5" dirty="0">
                <a:solidFill>
                  <a:srgbClr val="03499E"/>
                </a:solidFill>
                <a:latin typeface="Times New Roman"/>
                <a:cs typeface="Times New Roman"/>
              </a:rPr>
              <a:t> </a:t>
            </a:r>
            <a:r>
              <a:rPr sz="2400" spc="-20" dirty="0">
                <a:solidFill>
                  <a:srgbClr val="03499E"/>
                </a:solidFill>
                <a:latin typeface="Times New Roman"/>
                <a:cs typeface="Times New Roman"/>
              </a:rPr>
              <a:t>công</a:t>
            </a:r>
            <a:endParaRPr sz="2400">
              <a:latin typeface="Times New Roman"/>
              <a:cs typeface="Times New Roman"/>
            </a:endParaRPr>
          </a:p>
          <a:p>
            <a:pPr>
              <a:lnSpc>
                <a:spcPct val="100000"/>
              </a:lnSpc>
              <a:spcBef>
                <a:spcPts val="1660"/>
              </a:spcBef>
              <a:buClr>
                <a:srgbClr val="03499E"/>
              </a:buClr>
              <a:buFont typeface="Times New Roman"/>
              <a:buAutoNum type="alphaLcParenR" startAt="7"/>
            </a:pPr>
            <a:endParaRPr sz="2400">
              <a:latin typeface="Times New Roman"/>
              <a:cs typeface="Times New Roman"/>
            </a:endParaRPr>
          </a:p>
          <a:p>
            <a:pPr marL="12700" marR="55244" indent="260985">
              <a:lnSpc>
                <a:spcPts val="2480"/>
              </a:lnSpc>
              <a:buAutoNum type="alphaLcParenR" startAt="7"/>
              <a:tabLst>
                <a:tab pos="273685" algn="l"/>
              </a:tabLst>
            </a:pPr>
            <a:r>
              <a:rPr sz="2400" dirty="0">
                <a:solidFill>
                  <a:srgbClr val="03499E"/>
                </a:solidFill>
                <a:latin typeface="Times New Roman"/>
                <a:cs typeface="Times New Roman"/>
              </a:rPr>
              <a:t>Gói</a:t>
            </a:r>
            <a:r>
              <a:rPr sz="2400" spc="-10" dirty="0">
                <a:solidFill>
                  <a:srgbClr val="03499E"/>
                </a:solidFill>
                <a:latin typeface="Times New Roman"/>
                <a:cs typeface="Times New Roman"/>
              </a:rPr>
              <a:t> </a:t>
            </a:r>
            <a:r>
              <a:rPr sz="2400" dirty="0">
                <a:solidFill>
                  <a:srgbClr val="03499E"/>
                </a:solidFill>
                <a:latin typeface="Times New Roman"/>
                <a:cs typeface="Times New Roman"/>
              </a:rPr>
              <a:t>thầu</a:t>
            </a:r>
            <a:r>
              <a:rPr sz="2400" spc="-20" dirty="0">
                <a:solidFill>
                  <a:srgbClr val="03499E"/>
                </a:solidFill>
                <a:latin typeface="Times New Roman"/>
                <a:cs typeface="Times New Roman"/>
              </a:rPr>
              <a:t> </a:t>
            </a:r>
            <a:r>
              <a:rPr sz="2400" dirty="0">
                <a:solidFill>
                  <a:srgbClr val="03499E"/>
                </a:solidFill>
                <a:latin typeface="Times New Roman"/>
                <a:cs typeface="Times New Roman"/>
              </a:rPr>
              <a:t>chỉ</a:t>
            </a:r>
            <a:r>
              <a:rPr sz="2400" spc="-5" dirty="0">
                <a:solidFill>
                  <a:srgbClr val="03499E"/>
                </a:solidFill>
                <a:latin typeface="Times New Roman"/>
                <a:cs typeface="Times New Roman"/>
              </a:rPr>
              <a:t> </a:t>
            </a:r>
            <a:r>
              <a:rPr sz="2400" dirty="0">
                <a:solidFill>
                  <a:srgbClr val="03499E"/>
                </a:solidFill>
                <a:latin typeface="Times New Roman"/>
                <a:cs typeface="Times New Roman"/>
              </a:rPr>
              <a:t>có</a:t>
            </a:r>
            <a:r>
              <a:rPr sz="2400" spc="-5" dirty="0">
                <a:solidFill>
                  <a:srgbClr val="03499E"/>
                </a:solidFill>
                <a:latin typeface="Times New Roman"/>
                <a:cs typeface="Times New Roman"/>
              </a:rPr>
              <a:t> </a:t>
            </a:r>
            <a:r>
              <a:rPr sz="2400" dirty="0">
                <a:solidFill>
                  <a:srgbClr val="03499E"/>
                </a:solidFill>
                <a:latin typeface="Times New Roman"/>
                <a:cs typeface="Times New Roman"/>
              </a:rPr>
              <a:t>duy</a:t>
            </a:r>
            <a:r>
              <a:rPr sz="2400" spc="-10" dirty="0">
                <a:solidFill>
                  <a:srgbClr val="03499E"/>
                </a:solidFill>
                <a:latin typeface="Times New Roman"/>
                <a:cs typeface="Times New Roman"/>
              </a:rPr>
              <a:t> </a:t>
            </a:r>
            <a:r>
              <a:rPr sz="2400" dirty="0">
                <a:solidFill>
                  <a:srgbClr val="03499E"/>
                </a:solidFill>
                <a:latin typeface="Times New Roman"/>
                <a:cs typeface="Times New Roman"/>
              </a:rPr>
              <a:t>nhất</a:t>
            </a:r>
            <a:r>
              <a:rPr sz="2400" spc="-5" dirty="0">
                <a:solidFill>
                  <a:srgbClr val="03499E"/>
                </a:solidFill>
                <a:latin typeface="Times New Roman"/>
                <a:cs typeface="Times New Roman"/>
              </a:rPr>
              <a:t> </a:t>
            </a:r>
            <a:r>
              <a:rPr sz="2400" dirty="0">
                <a:solidFill>
                  <a:srgbClr val="03499E"/>
                </a:solidFill>
                <a:latin typeface="Times New Roman"/>
                <a:cs typeface="Times New Roman"/>
              </a:rPr>
              <a:t>một</a:t>
            </a:r>
            <a:r>
              <a:rPr sz="2400" spc="5" dirty="0">
                <a:solidFill>
                  <a:srgbClr val="03499E"/>
                </a:solidFill>
                <a:latin typeface="Times New Roman"/>
                <a:cs typeface="Times New Roman"/>
              </a:rPr>
              <a:t> </a:t>
            </a:r>
            <a:r>
              <a:rPr sz="2400" dirty="0">
                <a:solidFill>
                  <a:srgbClr val="03499E"/>
                </a:solidFill>
                <a:latin typeface="Times New Roman"/>
                <a:cs typeface="Times New Roman"/>
              </a:rPr>
              <a:t>nhà</a:t>
            </a:r>
            <a:r>
              <a:rPr sz="2400" spc="-5" dirty="0">
                <a:solidFill>
                  <a:srgbClr val="03499E"/>
                </a:solidFill>
                <a:latin typeface="Times New Roman"/>
                <a:cs typeface="Times New Roman"/>
              </a:rPr>
              <a:t> </a:t>
            </a:r>
            <a:r>
              <a:rPr sz="2400" dirty="0">
                <a:solidFill>
                  <a:srgbClr val="03499E"/>
                </a:solidFill>
                <a:latin typeface="Times New Roman"/>
                <a:cs typeface="Times New Roman"/>
              </a:rPr>
              <a:t>thầu</a:t>
            </a:r>
            <a:r>
              <a:rPr sz="2400" spc="-25" dirty="0">
                <a:solidFill>
                  <a:srgbClr val="03499E"/>
                </a:solidFill>
                <a:latin typeface="Times New Roman"/>
                <a:cs typeface="Times New Roman"/>
              </a:rPr>
              <a:t> </a:t>
            </a:r>
            <a:r>
              <a:rPr sz="2400" dirty="0">
                <a:solidFill>
                  <a:srgbClr val="03499E"/>
                </a:solidFill>
                <a:latin typeface="Times New Roman"/>
                <a:cs typeface="Times New Roman"/>
              </a:rPr>
              <a:t>thực</a:t>
            </a:r>
            <a:r>
              <a:rPr sz="2400" spc="-5" dirty="0">
                <a:solidFill>
                  <a:srgbClr val="03499E"/>
                </a:solidFill>
                <a:latin typeface="Times New Roman"/>
                <a:cs typeface="Times New Roman"/>
              </a:rPr>
              <a:t> </a:t>
            </a:r>
            <a:r>
              <a:rPr sz="2400" dirty="0">
                <a:solidFill>
                  <a:srgbClr val="03499E"/>
                </a:solidFill>
                <a:latin typeface="Times New Roman"/>
                <a:cs typeface="Times New Roman"/>
              </a:rPr>
              <a:t>hiện</a:t>
            </a:r>
            <a:r>
              <a:rPr sz="2400" spc="-15" dirty="0">
                <a:solidFill>
                  <a:srgbClr val="03499E"/>
                </a:solidFill>
                <a:latin typeface="Times New Roman"/>
                <a:cs typeface="Times New Roman"/>
              </a:rPr>
              <a:t> </a:t>
            </a:r>
            <a:r>
              <a:rPr sz="2400" dirty="0">
                <a:solidFill>
                  <a:srgbClr val="03499E"/>
                </a:solidFill>
                <a:latin typeface="Times New Roman"/>
                <a:cs typeface="Times New Roman"/>
              </a:rPr>
              <a:t>được</a:t>
            </a:r>
            <a:r>
              <a:rPr sz="2400" spc="-5" dirty="0">
                <a:solidFill>
                  <a:srgbClr val="03499E"/>
                </a:solidFill>
                <a:latin typeface="Times New Roman"/>
                <a:cs typeface="Times New Roman"/>
              </a:rPr>
              <a:t> </a:t>
            </a:r>
            <a:r>
              <a:rPr sz="2400" dirty="0">
                <a:solidFill>
                  <a:srgbClr val="03499E"/>
                </a:solidFill>
                <a:latin typeface="Times New Roman"/>
                <a:cs typeface="Times New Roman"/>
              </a:rPr>
              <a:t>trên</a:t>
            </a:r>
            <a:r>
              <a:rPr sz="2400" spc="-20" dirty="0">
                <a:solidFill>
                  <a:srgbClr val="03499E"/>
                </a:solidFill>
                <a:latin typeface="Times New Roman"/>
                <a:cs typeface="Times New Roman"/>
              </a:rPr>
              <a:t> </a:t>
            </a:r>
            <a:r>
              <a:rPr sz="2400" dirty="0">
                <a:solidFill>
                  <a:srgbClr val="03499E"/>
                </a:solidFill>
                <a:latin typeface="Times New Roman"/>
                <a:cs typeface="Times New Roman"/>
              </a:rPr>
              <a:t>thị</a:t>
            </a:r>
            <a:r>
              <a:rPr sz="2400" spc="-10" dirty="0">
                <a:solidFill>
                  <a:srgbClr val="03499E"/>
                </a:solidFill>
                <a:latin typeface="Times New Roman"/>
                <a:cs typeface="Times New Roman"/>
              </a:rPr>
              <a:t> </a:t>
            </a:r>
            <a:r>
              <a:rPr sz="2400" dirty="0">
                <a:solidFill>
                  <a:srgbClr val="03499E"/>
                </a:solidFill>
                <a:latin typeface="Times New Roman"/>
                <a:cs typeface="Times New Roman"/>
              </a:rPr>
              <a:t>trường</a:t>
            </a:r>
            <a:r>
              <a:rPr sz="2400" spc="-5" dirty="0">
                <a:solidFill>
                  <a:srgbClr val="03499E"/>
                </a:solidFill>
                <a:latin typeface="Times New Roman"/>
                <a:cs typeface="Times New Roman"/>
              </a:rPr>
              <a:t> </a:t>
            </a:r>
            <a:r>
              <a:rPr sz="2400" spc="-25" dirty="0">
                <a:solidFill>
                  <a:srgbClr val="03499E"/>
                </a:solidFill>
                <a:latin typeface="Times New Roman"/>
                <a:cs typeface="Times New Roman"/>
              </a:rPr>
              <a:t>do </a:t>
            </a:r>
            <a:r>
              <a:rPr sz="2400" dirty="0">
                <a:solidFill>
                  <a:srgbClr val="03499E"/>
                </a:solidFill>
                <a:latin typeface="Times New Roman"/>
                <a:cs typeface="Times New Roman"/>
              </a:rPr>
              <a:t>yêu</a:t>
            </a:r>
            <a:r>
              <a:rPr sz="2400" spc="-10" dirty="0">
                <a:solidFill>
                  <a:srgbClr val="03499E"/>
                </a:solidFill>
                <a:latin typeface="Times New Roman"/>
                <a:cs typeface="Times New Roman"/>
              </a:rPr>
              <a:t> </a:t>
            </a:r>
            <a:r>
              <a:rPr sz="2400" dirty="0">
                <a:solidFill>
                  <a:srgbClr val="03499E"/>
                </a:solidFill>
                <a:latin typeface="Times New Roman"/>
                <a:cs typeface="Times New Roman"/>
              </a:rPr>
              <a:t>cầu về giải</a:t>
            </a:r>
            <a:r>
              <a:rPr sz="2400" spc="-5" dirty="0">
                <a:solidFill>
                  <a:srgbClr val="03499E"/>
                </a:solidFill>
                <a:latin typeface="Times New Roman"/>
                <a:cs typeface="Times New Roman"/>
              </a:rPr>
              <a:t> </a:t>
            </a:r>
            <a:r>
              <a:rPr sz="2400" dirty="0">
                <a:solidFill>
                  <a:srgbClr val="03499E"/>
                </a:solidFill>
                <a:latin typeface="Times New Roman"/>
                <a:cs typeface="Times New Roman"/>
              </a:rPr>
              <a:t>pháp công</a:t>
            </a:r>
            <a:r>
              <a:rPr sz="2400" spc="-10" dirty="0">
                <a:solidFill>
                  <a:srgbClr val="03499E"/>
                </a:solidFill>
                <a:latin typeface="Times New Roman"/>
                <a:cs typeface="Times New Roman"/>
              </a:rPr>
              <a:t> </a:t>
            </a:r>
            <a:r>
              <a:rPr sz="2400" spc="-20" dirty="0">
                <a:solidFill>
                  <a:srgbClr val="03499E"/>
                </a:solidFill>
                <a:latin typeface="Times New Roman"/>
                <a:cs typeface="Times New Roman"/>
              </a:rPr>
              <a:t>nghệ</a:t>
            </a:r>
            <a:endParaRPr sz="2400">
              <a:latin typeface="Times New Roman"/>
              <a:cs typeface="Times New Roman"/>
            </a:endParaRPr>
          </a:p>
        </p:txBody>
      </p:sp>
      <p:grpSp>
        <p:nvGrpSpPr>
          <p:cNvPr id="20" name="object 20"/>
          <p:cNvGrpSpPr/>
          <p:nvPr/>
        </p:nvGrpSpPr>
        <p:grpSpPr>
          <a:xfrm>
            <a:off x="789825" y="5191125"/>
            <a:ext cx="1148715" cy="1148715"/>
            <a:chOff x="789825" y="5191125"/>
            <a:chExt cx="1148715" cy="1148715"/>
          </a:xfrm>
        </p:grpSpPr>
        <p:sp>
          <p:nvSpPr>
            <p:cNvPr id="21" name="object 21"/>
            <p:cNvSpPr/>
            <p:nvPr/>
          </p:nvSpPr>
          <p:spPr>
            <a:xfrm>
              <a:off x="802525" y="5203825"/>
              <a:ext cx="1123315" cy="1123315"/>
            </a:xfrm>
            <a:custGeom>
              <a:avLst/>
              <a:gdLst/>
              <a:ahLst/>
              <a:cxnLst/>
              <a:rect l="l" t="t" r="r" b="b"/>
              <a:pathLst>
                <a:path w="1123314" h="1123314">
                  <a:moveTo>
                    <a:pt x="561581" y="0"/>
                  </a:moveTo>
                  <a:lnTo>
                    <a:pt x="513123" y="2060"/>
                  </a:lnTo>
                  <a:lnTo>
                    <a:pt x="465810" y="8130"/>
                  </a:lnTo>
                  <a:lnTo>
                    <a:pt x="419811" y="18040"/>
                  </a:lnTo>
                  <a:lnTo>
                    <a:pt x="375294" y="31622"/>
                  </a:lnTo>
                  <a:lnTo>
                    <a:pt x="332427" y="48708"/>
                  </a:lnTo>
                  <a:lnTo>
                    <a:pt x="291380" y="69129"/>
                  </a:lnTo>
                  <a:lnTo>
                    <a:pt x="252321" y="92718"/>
                  </a:lnTo>
                  <a:lnTo>
                    <a:pt x="215418" y="119305"/>
                  </a:lnTo>
                  <a:lnTo>
                    <a:pt x="180840" y="148723"/>
                  </a:lnTo>
                  <a:lnTo>
                    <a:pt x="148755" y="180803"/>
                  </a:lnTo>
                  <a:lnTo>
                    <a:pt x="119333" y="215376"/>
                  </a:lnTo>
                  <a:lnTo>
                    <a:pt x="92740" y="252275"/>
                  </a:lnTo>
                  <a:lnTo>
                    <a:pt x="69147" y="291330"/>
                  </a:lnTo>
                  <a:lnTo>
                    <a:pt x="48720" y="332374"/>
                  </a:lnTo>
                  <a:lnTo>
                    <a:pt x="31630" y="375239"/>
                  </a:lnTo>
                  <a:lnTo>
                    <a:pt x="18045" y="419755"/>
                  </a:lnTo>
                  <a:lnTo>
                    <a:pt x="8132" y="465754"/>
                  </a:lnTo>
                  <a:lnTo>
                    <a:pt x="2061" y="513069"/>
                  </a:lnTo>
                  <a:lnTo>
                    <a:pt x="0" y="561530"/>
                  </a:lnTo>
                  <a:lnTo>
                    <a:pt x="2061" y="609983"/>
                  </a:lnTo>
                  <a:lnTo>
                    <a:pt x="8132" y="657291"/>
                  </a:lnTo>
                  <a:lnTo>
                    <a:pt x="18045" y="703286"/>
                  </a:lnTo>
                  <a:lnTo>
                    <a:pt x="31630" y="747799"/>
                  </a:lnTo>
                  <a:lnTo>
                    <a:pt x="48720" y="790663"/>
                  </a:lnTo>
                  <a:lnTo>
                    <a:pt x="69147" y="831708"/>
                  </a:lnTo>
                  <a:lnTo>
                    <a:pt x="92740" y="870765"/>
                  </a:lnTo>
                  <a:lnTo>
                    <a:pt x="119333" y="907667"/>
                  </a:lnTo>
                  <a:lnTo>
                    <a:pt x="148755" y="942244"/>
                  </a:lnTo>
                  <a:lnTo>
                    <a:pt x="180840" y="974328"/>
                  </a:lnTo>
                  <a:lnTo>
                    <a:pt x="215418" y="1003751"/>
                  </a:lnTo>
                  <a:lnTo>
                    <a:pt x="252321" y="1030343"/>
                  </a:lnTo>
                  <a:lnTo>
                    <a:pt x="291380" y="1053937"/>
                  </a:lnTo>
                  <a:lnTo>
                    <a:pt x="332427" y="1074363"/>
                  </a:lnTo>
                  <a:lnTo>
                    <a:pt x="375294" y="1091454"/>
                  </a:lnTo>
                  <a:lnTo>
                    <a:pt x="419811" y="1105040"/>
                  </a:lnTo>
                  <a:lnTo>
                    <a:pt x="465810" y="1114953"/>
                  </a:lnTo>
                  <a:lnTo>
                    <a:pt x="513123" y="1121025"/>
                  </a:lnTo>
                  <a:lnTo>
                    <a:pt x="561581" y="1123086"/>
                  </a:lnTo>
                  <a:lnTo>
                    <a:pt x="610033" y="1121025"/>
                  </a:lnTo>
                  <a:lnTo>
                    <a:pt x="657339" y="1114953"/>
                  </a:lnTo>
                  <a:lnTo>
                    <a:pt x="703331" y="1105040"/>
                  </a:lnTo>
                  <a:lnTo>
                    <a:pt x="747840" y="1091454"/>
                  </a:lnTo>
                  <a:lnTo>
                    <a:pt x="790698" y="1074363"/>
                  </a:lnTo>
                  <a:lnTo>
                    <a:pt x="831737" y="1053937"/>
                  </a:lnTo>
                  <a:lnTo>
                    <a:pt x="870789" y="1030343"/>
                  </a:lnTo>
                  <a:lnTo>
                    <a:pt x="907684" y="1003751"/>
                  </a:lnTo>
                  <a:lnTo>
                    <a:pt x="942254" y="974328"/>
                  </a:lnTo>
                  <a:lnTo>
                    <a:pt x="974331" y="942244"/>
                  </a:lnTo>
                  <a:lnTo>
                    <a:pt x="1003747" y="907667"/>
                  </a:lnTo>
                  <a:lnTo>
                    <a:pt x="1030332" y="870765"/>
                  </a:lnTo>
                  <a:lnTo>
                    <a:pt x="1053920" y="831708"/>
                  </a:lnTo>
                  <a:lnTo>
                    <a:pt x="1074341" y="790663"/>
                  </a:lnTo>
                  <a:lnTo>
                    <a:pt x="1091426" y="747799"/>
                  </a:lnTo>
                  <a:lnTo>
                    <a:pt x="1105008" y="703286"/>
                  </a:lnTo>
                  <a:lnTo>
                    <a:pt x="1114918" y="657291"/>
                  </a:lnTo>
                  <a:lnTo>
                    <a:pt x="1120987" y="609983"/>
                  </a:lnTo>
                  <a:lnTo>
                    <a:pt x="1123048" y="561530"/>
                  </a:lnTo>
                  <a:lnTo>
                    <a:pt x="1120987" y="513069"/>
                  </a:lnTo>
                  <a:lnTo>
                    <a:pt x="1114918" y="465754"/>
                  </a:lnTo>
                  <a:lnTo>
                    <a:pt x="1105008" y="419755"/>
                  </a:lnTo>
                  <a:lnTo>
                    <a:pt x="1091426" y="375239"/>
                  </a:lnTo>
                  <a:lnTo>
                    <a:pt x="1074341" y="332374"/>
                  </a:lnTo>
                  <a:lnTo>
                    <a:pt x="1053920" y="291330"/>
                  </a:lnTo>
                  <a:lnTo>
                    <a:pt x="1030332" y="252275"/>
                  </a:lnTo>
                  <a:lnTo>
                    <a:pt x="1003747" y="215376"/>
                  </a:lnTo>
                  <a:lnTo>
                    <a:pt x="974331" y="180803"/>
                  </a:lnTo>
                  <a:lnTo>
                    <a:pt x="942254" y="148723"/>
                  </a:lnTo>
                  <a:lnTo>
                    <a:pt x="907684" y="119305"/>
                  </a:lnTo>
                  <a:lnTo>
                    <a:pt x="870789" y="92718"/>
                  </a:lnTo>
                  <a:lnTo>
                    <a:pt x="831737" y="69129"/>
                  </a:lnTo>
                  <a:lnTo>
                    <a:pt x="790698" y="48708"/>
                  </a:lnTo>
                  <a:lnTo>
                    <a:pt x="747840" y="31622"/>
                  </a:lnTo>
                  <a:lnTo>
                    <a:pt x="703331" y="18040"/>
                  </a:lnTo>
                  <a:lnTo>
                    <a:pt x="657339" y="8130"/>
                  </a:lnTo>
                  <a:lnTo>
                    <a:pt x="610033" y="2060"/>
                  </a:lnTo>
                  <a:lnTo>
                    <a:pt x="561581" y="0"/>
                  </a:lnTo>
                  <a:close/>
                </a:path>
              </a:pathLst>
            </a:custGeom>
            <a:solidFill>
              <a:srgbClr val="E9E1D5"/>
            </a:solidFill>
          </p:spPr>
          <p:txBody>
            <a:bodyPr wrap="square" lIns="0" tIns="0" rIns="0" bIns="0" rtlCol="0"/>
            <a:lstStyle/>
            <a:p>
              <a:endParaRPr/>
            </a:p>
          </p:txBody>
        </p:sp>
        <p:sp>
          <p:nvSpPr>
            <p:cNvPr id="22" name="object 22"/>
            <p:cNvSpPr/>
            <p:nvPr/>
          </p:nvSpPr>
          <p:spPr>
            <a:xfrm>
              <a:off x="802525" y="5203825"/>
              <a:ext cx="1123315" cy="1123315"/>
            </a:xfrm>
            <a:custGeom>
              <a:avLst/>
              <a:gdLst/>
              <a:ahLst/>
              <a:cxnLst/>
              <a:rect l="l" t="t" r="r" b="b"/>
              <a:pathLst>
                <a:path w="1123314" h="1123314">
                  <a:moveTo>
                    <a:pt x="0" y="561530"/>
                  </a:moveTo>
                  <a:lnTo>
                    <a:pt x="2061" y="513069"/>
                  </a:lnTo>
                  <a:lnTo>
                    <a:pt x="8132" y="465754"/>
                  </a:lnTo>
                  <a:lnTo>
                    <a:pt x="18045" y="419755"/>
                  </a:lnTo>
                  <a:lnTo>
                    <a:pt x="31630" y="375239"/>
                  </a:lnTo>
                  <a:lnTo>
                    <a:pt x="48720" y="332374"/>
                  </a:lnTo>
                  <a:lnTo>
                    <a:pt x="69147" y="291330"/>
                  </a:lnTo>
                  <a:lnTo>
                    <a:pt x="92740" y="252275"/>
                  </a:lnTo>
                  <a:lnTo>
                    <a:pt x="119333" y="215376"/>
                  </a:lnTo>
                  <a:lnTo>
                    <a:pt x="148755" y="180803"/>
                  </a:lnTo>
                  <a:lnTo>
                    <a:pt x="180840" y="148723"/>
                  </a:lnTo>
                  <a:lnTo>
                    <a:pt x="215418" y="119305"/>
                  </a:lnTo>
                  <a:lnTo>
                    <a:pt x="252321" y="92718"/>
                  </a:lnTo>
                  <a:lnTo>
                    <a:pt x="291380" y="69129"/>
                  </a:lnTo>
                  <a:lnTo>
                    <a:pt x="332427" y="48708"/>
                  </a:lnTo>
                  <a:lnTo>
                    <a:pt x="375294" y="31622"/>
                  </a:lnTo>
                  <a:lnTo>
                    <a:pt x="419811" y="18040"/>
                  </a:lnTo>
                  <a:lnTo>
                    <a:pt x="465810" y="8130"/>
                  </a:lnTo>
                  <a:lnTo>
                    <a:pt x="513123" y="2060"/>
                  </a:lnTo>
                  <a:lnTo>
                    <a:pt x="561581" y="0"/>
                  </a:lnTo>
                  <a:lnTo>
                    <a:pt x="610033" y="2060"/>
                  </a:lnTo>
                  <a:lnTo>
                    <a:pt x="657339" y="8130"/>
                  </a:lnTo>
                  <a:lnTo>
                    <a:pt x="703331" y="18040"/>
                  </a:lnTo>
                  <a:lnTo>
                    <a:pt x="747840" y="31622"/>
                  </a:lnTo>
                  <a:lnTo>
                    <a:pt x="790698" y="48708"/>
                  </a:lnTo>
                  <a:lnTo>
                    <a:pt x="831737" y="69129"/>
                  </a:lnTo>
                  <a:lnTo>
                    <a:pt x="870789" y="92718"/>
                  </a:lnTo>
                  <a:lnTo>
                    <a:pt x="907684" y="119305"/>
                  </a:lnTo>
                  <a:lnTo>
                    <a:pt x="942254" y="148723"/>
                  </a:lnTo>
                  <a:lnTo>
                    <a:pt x="974331" y="180803"/>
                  </a:lnTo>
                  <a:lnTo>
                    <a:pt x="1003747" y="215376"/>
                  </a:lnTo>
                  <a:lnTo>
                    <a:pt x="1030332" y="252275"/>
                  </a:lnTo>
                  <a:lnTo>
                    <a:pt x="1053920" y="291330"/>
                  </a:lnTo>
                  <a:lnTo>
                    <a:pt x="1074341" y="332374"/>
                  </a:lnTo>
                  <a:lnTo>
                    <a:pt x="1091426" y="375239"/>
                  </a:lnTo>
                  <a:lnTo>
                    <a:pt x="1105008" y="419755"/>
                  </a:lnTo>
                  <a:lnTo>
                    <a:pt x="1114918" y="465754"/>
                  </a:lnTo>
                  <a:lnTo>
                    <a:pt x="1120987" y="513069"/>
                  </a:lnTo>
                  <a:lnTo>
                    <a:pt x="1123048" y="561530"/>
                  </a:lnTo>
                  <a:lnTo>
                    <a:pt x="1120987" y="609983"/>
                  </a:lnTo>
                  <a:lnTo>
                    <a:pt x="1114918" y="657291"/>
                  </a:lnTo>
                  <a:lnTo>
                    <a:pt x="1105008" y="703286"/>
                  </a:lnTo>
                  <a:lnTo>
                    <a:pt x="1091426" y="747799"/>
                  </a:lnTo>
                  <a:lnTo>
                    <a:pt x="1074341" y="790663"/>
                  </a:lnTo>
                  <a:lnTo>
                    <a:pt x="1053920" y="831708"/>
                  </a:lnTo>
                  <a:lnTo>
                    <a:pt x="1030332" y="870765"/>
                  </a:lnTo>
                  <a:lnTo>
                    <a:pt x="1003747" y="907667"/>
                  </a:lnTo>
                  <a:lnTo>
                    <a:pt x="974331" y="942244"/>
                  </a:lnTo>
                  <a:lnTo>
                    <a:pt x="942254" y="974328"/>
                  </a:lnTo>
                  <a:lnTo>
                    <a:pt x="907684" y="1003751"/>
                  </a:lnTo>
                  <a:lnTo>
                    <a:pt x="870789" y="1030343"/>
                  </a:lnTo>
                  <a:lnTo>
                    <a:pt x="831737" y="1053937"/>
                  </a:lnTo>
                  <a:lnTo>
                    <a:pt x="790698" y="1074363"/>
                  </a:lnTo>
                  <a:lnTo>
                    <a:pt x="747840" y="1091454"/>
                  </a:lnTo>
                  <a:lnTo>
                    <a:pt x="703331" y="1105040"/>
                  </a:lnTo>
                  <a:lnTo>
                    <a:pt x="657339" y="1114953"/>
                  </a:lnTo>
                  <a:lnTo>
                    <a:pt x="610033" y="1121025"/>
                  </a:lnTo>
                  <a:lnTo>
                    <a:pt x="561581" y="1123086"/>
                  </a:lnTo>
                  <a:lnTo>
                    <a:pt x="513123" y="1121025"/>
                  </a:lnTo>
                  <a:lnTo>
                    <a:pt x="465810" y="1114953"/>
                  </a:lnTo>
                  <a:lnTo>
                    <a:pt x="419811" y="1105040"/>
                  </a:lnTo>
                  <a:lnTo>
                    <a:pt x="375294" y="1091454"/>
                  </a:lnTo>
                  <a:lnTo>
                    <a:pt x="332427" y="1074363"/>
                  </a:lnTo>
                  <a:lnTo>
                    <a:pt x="291380" y="1053937"/>
                  </a:lnTo>
                  <a:lnTo>
                    <a:pt x="252321" y="1030343"/>
                  </a:lnTo>
                  <a:lnTo>
                    <a:pt x="215418" y="1003751"/>
                  </a:lnTo>
                  <a:lnTo>
                    <a:pt x="180840" y="974328"/>
                  </a:lnTo>
                  <a:lnTo>
                    <a:pt x="148755" y="942244"/>
                  </a:lnTo>
                  <a:lnTo>
                    <a:pt x="119333" y="907667"/>
                  </a:lnTo>
                  <a:lnTo>
                    <a:pt x="92740" y="870765"/>
                  </a:lnTo>
                  <a:lnTo>
                    <a:pt x="69147" y="831708"/>
                  </a:lnTo>
                  <a:lnTo>
                    <a:pt x="48720" y="790663"/>
                  </a:lnTo>
                  <a:lnTo>
                    <a:pt x="31630" y="747799"/>
                  </a:lnTo>
                  <a:lnTo>
                    <a:pt x="18045" y="703286"/>
                  </a:lnTo>
                  <a:lnTo>
                    <a:pt x="8132" y="657291"/>
                  </a:lnTo>
                  <a:lnTo>
                    <a:pt x="2061" y="609983"/>
                  </a:lnTo>
                  <a:lnTo>
                    <a:pt x="0" y="561530"/>
                  </a:lnTo>
                  <a:close/>
                </a:path>
              </a:pathLst>
            </a:custGeom>
            <a:ln w="25400">
              <a:solidFill>
                <a:srgbClr val="2A5F9E"/>
              </a:solidFill>
            </a:ln>
          </p:spPr>
          <p:txBody>
            <a:bodyPr wrap="square" lIns="0" tIns="0" rIns="0" bIns="0" rtlCol="0"/>
            <a:lstStyle/>
            <a:p>
              <a:endParaRPr/>
            </a:p>
          </p:txBody>
        </p:sp>
      </p:grpSp>
      <p:sp>
        <p:nvSpPr>
          <p:cNvPr id="23" name="object 23"/>
          <p:cNvSpPr txBox="1">
            <a:spLocks noGrp="1"/>
          </p:cNvSpPr>
          <p:nvPr>
            <p:ph type="title"/>
          </p:nvPr>
        </p:nvSpPr>
        <p:spPr>
          <a:prstGeom prst="rect">
            <a:avLst/>
          </a:prstGeom>
        </p:spPr>
        <p:txBody>
          <a:bodyPr vert="horz" wrap="square" lIns="0" tIns="285114" rIns="0" bIns="0" rtlCol="0">
            <a:spAutoFit/>
          </a:bodyPr>
          <a:lstStyle/>
          <a:p>
            <a:pPr marL="42545">
              <a:lnSpc>
                <a:spcPct val="100000"/>
              </a:lnSpc>
              <a:spcBef>
                <a:spcPts val="95"/>
              </a:spcBef>
            </a:pPr>
            <a:r>
              <a:rPr sz="2800" dirty="0"/>
              <a:t>CÁC</a:t>
            </a:r>
            <a:r>
              <a:rPr sz="2800" spc="-65" dirty="0"/>
              <a:t> </a:t>
            </a:r>
            <a:r>
              <a:rPr sz="2800" dirty="0"/>
              <a:t>TRƯỜNG</a:t>
            </a:r>
            <a:r>
              <a:rPr sz="2800" spc="-60" dirty="0"/>
              <a:t> </a:t>
            </a:r>
            <a:r>
              <a:rPr sz="2800" dirty="0"/>
              <a:t>HỢP</a:t>
            </a:r>
            <a:r>
              <a:rPr sz="2800" spc="-90" dirty="0"/>
              <a:t> </a:t>
            </a:r>
            <a:r>
              <a:rPr sz="2800" dirty="0"/>
              <a:t>CHỈ</a:t>
            </a:r>
            <a:r>
              <a:rPr sz="2800" spc="-80" dirty="0"/>
              <a:t> </a:t>
            </a:r>
            <a:r>
              <a:rPr sz="2800" dirty="0"/>
              <a:t>ĐỊNH</a:t>
            </a:r>
            <a:r>
              <a:rPr sz="2800" spc="-70" dirty="0"/>
              <a:t> </a:t>
            </a:r>
            <a:r>
              <a:rPr sz="2800" dirty="0"/>
              <a:t>THẦU</a:t>
            </a:r>
            <a:r>
              <a:rPr sz="2800" spc="-70" dirty="0"/>
              <a:t> </a:t>
            </a:r>
            <a:r>
              <a:rPr sz="2800" dirty="0"/>
              <a:t>(ĐIỀU</a:t>
            </a:r>
            <a:r>
              <a:rPr sz="2800" spc="-65" dirty="0"/>
              <a:t> </a:t>
            </a:r>
            <a:r>
              <a:rPr sz="2800" dirty="0"/>
              <a:t>23</a:t>
            </a:r>
            <a:r>
              <a:rPr sz="2800" spc="-75" dirty="0"/>
              <a:t> </a:t>
            </a:r>
            <a:r>
              <a:rPr sz="2800" spc="-10" dirty="0"/>
              <a:t>LUẬT)</a:t>
            </a:r>
            <a:endParaRPr sz="2800"/>
          </a:p>
        </p:txBody>
      </p:sp>
      <p:sp>
        <p:nvSpPr>
          <p:cNvPr id="24" name="Slide Number Placeholder 23">
            <a:extLst>
              <a:ext uri="{FF2B5EF4-FFF2-40B4-BE49-F238E27FC236}">
                <a16:creationId xmlns:a16="http://schemas.microsoft.com/office/drawing/2014/main" id="{0DBB2515-AEEF-9FEC-E6B6-D9D64F705E2E}"/>
              </a:ext>
            </a:extLst>
          </p:cNvPr>
          <p:cNvSpPr>
            <a:spLocks noGrp="1"/>
          </p:cNvSpPr>
          <p:nvPr>
            <p:ph type="sldNum" sz="quarter" idx="7"/>
          </p:nvPr>
        </p:nvSpPr>
        <p:spPr/>
        <p:txBody>
          <a:bodyPr/>
          <a:lstStyle/>
          <a:p>
            <a:pPr marL="4939665">
              <a:lnSpc>
                <a:spcPts val="1655"/>
              </a:lnSpc>
            </a:pPr>
            <a:fld id="{81D60167-4931-47E6-BA6A-407CBD079E47}" type="slidenum">
              <a:rPr lang="en-US" spc="-25" smtClean="0"/>
              <a:t>129</a:t>
            </a:fld>
            <a:endParaRPr lang="en-US" spc="-25"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25400" y="1277619"/>
            <a:ext cx="11111865" cy="5509895"/>
            <a:chOff x="25400" y="1277619"/>
            <a:chExt cx="11111865" cy="5509895"/>
          </a:xfrm>
        </p:grpSpPr>
        <p:sp>
          <p:nvSpPr>
            <p:cNvPr id="3" name="object 3"/>
            <p:cNvSpPr/>
            <p:nvPr/>
          </p:nvSpPr>
          <p:spPr>
            <a:xfrm>
              <a:off x="928598" y="1290319"/>
              <a:ext cx="1143635" cy="5445760"/>
            </a:xfrm>
            <a:custGeom>
              <a:avLst/>
              <a:gdLst/>
              <a:ahLst/>
              <a:cxnLst/>
              <a:rect l="l" t="t" r="r" b="b"/>
              <a:pathLst>
                <a:path w="1143635" h="5445759">
                  <a:moveTo>
                    <a:pt x="15240" y="0"/>
                  </a:moveTo>
                  <a:lnTo>
                    <a:pt x="49156" y="34337"/>
                  </a:lnTo>
                  <a:lnTo>
                    <a:pt x="82554" y="68991"/>
                  </a:lnTo>
                  <a:lnTo>
                    <a:pt x="115435" y="103958"/>
                  </a:lnTo>
                  <a:lnTo>
                    <a:pt x="147798" y="139231"/>
                  </a:lnTo>
                  <a:lnTo>
                    <a:pt x="179643" y="174806"/>
                  </a:lnTo>
                  <a:lnTo>
                    <a:pt x="210970" y="210679"/>
                  </a:lnTo>
                  <a:lnTo>
                    <a:pt x="241779" y="246844"/>
                  </a:lnTo>
                  <a:lnTo>
                    <a:pt x="272071" y="283297"/>
                  </a:lnTo>
                  <a:lnTo>
                    <a:pt x="301845" y="320033"/>
                  </a:lnTo>
                  <a:lnTo>
                    <a:pt x="331100" y="357046"/>
                  </a:lnTo>
                  <a:lnTo>
                    <a:pt x="359839" y="394333"/>
                  </a:lnTo>
                  <a:lnTo>
                    <a:pt x="388059" y="431887"/>
                  </a:lnTo>
                  <a:lnTo>
                    <a:pt x="415762" y="469705"/>
                  </a:lnTo>
                  <a:lnTo>
                    <a:pt x="442946" y="507781"/>
                  </a:lnTo>
                  <a:lnTo>
                    <a:pt x="469613" y="546110"/>
                  </a:lnTo>
                  <a:lnTo>
                    <a:pt x="495762" y="584688"/>
                  </a:lnTo>
                  <a:lnTo>
                    <a:pt x="521394" y="623510"/>
                  </a:lnTo>
                  <a:lnTo>
                    <a:pt x="546507" y="662571"/>
                  </a:lnTo>
                  <a:lnTo>
                    <a:pt x="571103" y="701865"/>
                  </a:lnTo>
                  <a:lnTo>
                    <a:pt x="595181" y="741389"/>
                  </a:lnTo>
                  <a:lnTo>
                    <a:pt x="618741" y="781136"/>
                  </a:lnTo>
                  <a:lnTo>
                    <a:pt x="641783" y="821104"/>
                  </a:lnTo>
                  <a:lnTo>
                    <a:pt x="664308" y="861285"/>
                  </a:lnTo>
                  <a:lnTo>
                    <a:pt x="686315" y="901676"/>
                  </a:lnTo>
                  <a:lnTo>
                    <a:pt x="707804" y="942272"/>
                  </a:lnTo>
                  <a:lnTo>
                    <a:pt x="728775" y="983068"/>
                  </a:lnTo>
                  <a:lnTo>
                    <a:pt x="749228" y="1024059"/>
                  </a:lnTo>
                  <a:lnTo>
                    <a:pt x="769163" y="1065240"/>
                  </a:lnTo>
                  <a:lnTo>
                    <a:pt x="788581" y="1106606"/>
                  </a:lnTo>
                  <a:lnTo>
                    <a:pt x="807481" y="1148152"/>
                  </a:lnTo>
                  <a:lnTo>
                    <a:pt x="825863" y="1189874"/>
                  </a:lnTo>
                  <a:lnTo>
                    <a:pt x="843727" y="1231766"/>
                  </a:lnTo>
                  <a:lnTo>
                    <a:pt x="861074" y="1273825"/>
                  </a:lnTo>
                  <a:lnTo>
                    <a:pt x="877902" y="1316044"/>
                  </a:lnTo>
                  <a:lnTo>
                    <a:pt x="894213" y="1358419"/>
                  </a:lnTo>
                  <a:lnTo>
                    <a:pt x="910006" y="1400945"/>
                  </a:lnTo>
                  <a:lnTo>
                    <a:pt x="925282" y="1443617"/>
                  </a:lnTo>
                  <a:lnTo>
                    <a:pt x="940039" y="1486431"/>
                  </a:lnTo>
                  <a:lnTo>
                    <a:pt x="954279" y="1529381"/>
                  </a:lnTo>
                  <a:lnTo>
                    <a:pt x="968000" y="1572462"/>
                  </a:lnTo>
                  <a:lnTo>
                    <a:pt x="981205" y="1615671"/>
                  </a:lnTo>
                  <a:lnTo>
                    <a:pt x="993891" y="1659001"/>
                  </a:lnTo>
                  <a:lnTo>
                    <a:pt x="1006059" y="1702448"/>
                  </a:lnTo>
                  <a:lnTo>
                    <a:pt x="1017710" y="1746008"/>
                  </a:lnTo>
                  <a:lnTo>
                    <a:pt x="1028843" y="1789674"/>
                  </a:lnTo>
                  <a:lnTo>
                    <a:pt x="1039458" y="1833443"/>
                  </a:lnTo>
                  <a:lnTo>
                    <a:pt x="1049555" y="1877310"/>
                  </a:lnTo>
                  <a:lnTo>
                    <a:pt x="1059134" y="1921269"/>
                  </a:lnTo>
                  <a:lnTo>
                    <a:pt x="1068196" y="1965316"/>
                  </a:lnTo>
                  <a:lnTo>
                    <a:pt x="1076740" y="2009445"/>
                  </a:lnTo>
                  <a:lnTo>
                    <a:pt x="1084765" y="2053653"/>
                  </a:lnTo>
                  <a:lnTo>
                    <a:pt x="1092274" y="2097933"/>
                  </a:lnTo>
                  <a:lnTo>
                    <a:pt x="1099264" y="2142282"/>
                  </a:lnTo>
                  <a:lnTo>
                    <a:pt x="1105737" y="2186695"/>
                  </a:lnTo>
                  <a:lnTo>
                    <a:pt x="1111691" y="2231165"/>
                  </a:lnTo>
                  <a:lnTo>
                    <a:pt x="1117128" y="2275690"/>
                  </a:lnTo>
                  <a:lnTo>
                    <a:pt x="1122047" y="2320263"/>
                  </a:lnTo>
                  <a:lnTo>
                    <a:pt x="1126449" y="2364880"/>
                  </a:lnTo>
                  <a:lnTo>
                    <a:pt x="1130332" y="2409536"/>
                  </a:lnTo>
                  <a:lnTo>
                    <a:pt x="1133698" y="2454226"/>
                  </a:lnTo>
                  <a:lnTo>
                    <a:pt x="1136546" y="2498945"/>
                  </a:lnTo>
                  <a:lnTo>
                    <a:pt x="1138876" y="2543689"/>
                  </a:lnTo>
                  <a:lnTo>
                    <a:pt x="1140688" y="2588452"/>
                  </a:lnTo>
                  <a:lnTo>
                    <a:pt x="1141983" y="2633230"/>
                  </a:lnTo>
                  <a:lnTo>
                    <a:pt x="1142760" y="2678017"/>
                  </a:lnTo>
                  <a:lnTo>
                    <a:pt x="1143019" y="2722810"/>
                  </a:lnTo>
                  <a:lnTo>
                    <a:pt x="1142760" y="2767602"/>
                  </a:lnTo>
                  <a:lnTo>
                    <a:pt x="1141983" y="2812390"/>
                  </a:lnTo>
                  <a:lnTo>
                    <a:pt x="1140688" y="2857167"/>
                  </a:lnTo>
                  <a:lnTo>
                    <a:pt x="1138876" y="2901931"/>
                  </a:lnTo>
                  <a:lnTo>
                    <a:pt x="1136546" y="2946674"/>
                  </a:lnTo>
                  <a:lnTo>
                    <a:pt x="1133698" y="2991393"/>
                  </a:lnTo>
                  <a:lnTo>
                    <a:pt x="1130332" y="3036083"/>
                  </a:lnTo>
                  <a:lnTo>
                    <a:pt x="1126449" y="3080739"/>
                  </a:lnTo>
                  <a:lnTo>
                    <a:pt x="1122047" y="3125356"/>
                  </a:lnTo>
                  <a:lnTo>
                    <a:pt x="1117128" y="3169929"/>
                  </a:lnTo>
                  <a:lnTo>
                    <a:pt x="1111691" y="3214453"/>
                  </a:lnTo>
                  <a:lnTo>
                    <a:pt x="1105737" y="3258924"/>
                  </a:lnTo>
                  <a:lnTo>
                    <a:pt x="1099264" y="3303336"/>
                  </a:lnTo>
                  <a:lnTo>
                    <a:pt x="1092274" y="3347685"/>
                  </a:lnTo>
                  <a:lnTo>
                    <a:pt x="1084765" y="3391965"/>
                  </a:lnTo>
                  <a:lnTo>
                    <a:pt x="1076740" y="3436172"/>
                  </a:lnTo>
                  <a:lnTo>
                    <a:pt x="1068196" y="3480302"/>
                  </a:lnTo>
                  <a:lnTo>
                    <a:pt x="1059134" y="3524348"/>
                  </a:lnTo>
                  <a:lnTo>
                    <a:pt x="1049555" y="3568307"/>
                  </a:lnTo>
                  <a:lnTo>
                    <a:pt x="1039458" y="3612173"/>
                  </a:lnTo>
                  <a:lnTo>
                    <a:pt x="1028843" y="3655941"/>
                  </a:lnTo>
                  <a:lnTo>
                    <a:pt x="1017710" y="3699608"/>
                  </a:lnTo>
                  <a:lnTo>
                    <a:pt x="1006059" y="3743167"/>
                  </a:lnTo>
                  <a:lnTo>
                    <a:pt x="993891" y="3786614"/>
                  </a:lnTo>
                  <a:lnTo>
                    <a:pt x="981205" y="3829943"/>
                  </a:lnTo>
                  <a:lnTo>
                    <a:pt x="968000" y="3873151"/>
                  </a:lnTo>
                  <a:lnTo>
                    <a:pt x="954279" y="3916233"/>
                  </a:lnTo>
                  <a:lnTo>
                    <a:pt x="940039" y="3959182"/>
                  </a:lnTo>
                  <a:lnTo>
                    <a:pt x="925282" y="4001995"/>
                  </a:lnTo>
                  <a:lnTo>
                    <a:pt x="910006" y="4044667"/>
                  </a:lnTo>
                  <a:lnTo>
                    <a:pt x="894213" y="4087193"/>
                  </a:lnTo>
                  <a:lnTo>
                    <a:pt x="877902" y="4129567"/>
                  </a:lnTo>
                  <a:lnTo>
                    <a:pt x="861074" y="4171786"/>
                  </a:lnTo>
                  <a:lnTo>
                    <a:pt x="843727" y="4213843"/>
                  </a:lnTo>
                  <a:lnTo>
                    <a:pt x="825863" y="4255735"/>
                  </a:lnTo>
                  <a:lnTo>
                    <a:pt x="807481" y="4297456"/>
                  </a:lnTo>
                  <a:lnTo>
                    <a:pt x="788581" y="4339002"/>
                  </a:lnTo>
                  <a:lnTo>
                    <a:pt x="769163" y="4380368"/>
                  </a:lnTo>
                  <a:lnTo>
                    <a:pt x="749228" y="4421548"/>
                  </a:lnTo>
                  <a:lnTo>
                    <a:pt x="728775" y="4462538"/>
                  </a:lnTo>
                  <a:lnTo>
                    <a:pt x="707804" y="4503333"/>
                  </a:lnTo>
                  <a:lnTo>
                    <a:pt x="686315" y="4543928"/>
                  </a:lnTo>
                  <a:lnTo>
                    <a:pt x="664308" y="4584319"/>
                  </a:lnTo>
                  <a:lnTo>
                    <a:pt x="641783" y="4624499"/>
                  </a:lnTo>
                  <a:lnTo>
                    <a:pt x="618741" y="4664466"/>
                  </a:lnTo>
                  <a:lnTo>
                    <a:pt x="595181" y="4704213"/>
                  </a:lnTo>
                  <a:lnTo>
                    <a:pt x="571103" y="4743736"/>
                  </a:lnTo>
                  <a:lnTo>
                    <a:pt x="546507" y="4783029"/>
                  </a:lnTo>
                  <a:lnTo>
                    <a:pt x="521394" y="4822089"/>
                  </a:lnTo>
                  <a:lnTo>
                    <a:pt x="495762" y="4860910"/>
                  </a:lnTo>
                  <a:lnTo>
                    <a:pt x="469613" y="4899487"/>
                  </a:lnTo>
                  <a:lnTo>
                    <a:pt x="442946" y="4937816"/>
                  </a:lnTo>
                  <a:lnTo>
                    <a:pt x="415762" y="4975891"/>
                  </a:lnTo>
                  <a:lnTo>
                    <a:pt x="388059" y="5013708"/>
                  </a:lnTo>
                  <a:lnTo>
                    <a:pt x="359839" y="5051261"/>
                  </a:lnTo>
                  <a:lnTo>
                    <a:pt x="331100" y="5088547"/>
                  </a:lnTo>
                  <a:lnTo>
                    <a:pt x="301845" y="5125559"/>
                  </a:lnTo>
                  <a:lnTo>
                    <a:pt x="272071" y="5162294"/>
                  </a:lnTo>
                  <a:lnTo>
                    <a:pt x="241779" y="5198745"/>
                  </a:lnTo>
                  <a:lnTo>
                    <a:pt x="210970" y="5234910"/>
                  </a:lnTo>
                  <a:lnTo>
                    <a:pt x="179643" y="5270782"/>
                  </a:lnTo>
                  <a:lnTo>
                    <a:pt x="147798" y="5306356"/>
                  </a:lnTo>
                  <a:lnTo>
                    <a:pt x="115435" y="5341628"/>
                  </a:lnTo>
                  <a:lnTo>
                    <a:pt x="82554" y="5376593"/>
                  </a:lnTo>
                  <a:lnTo>
                    <a:pt x="49156" y="5411247"/>
                  </a:lnTo>
                  <a:lnTo>
                    <a:pt x="15240" y="5445583"/>
                  </a:lnTo>
                  <a:lnTo>
                    <a:pt x="0" y="5430329"/>
                  </a:lnTo>
                  <a:lnTo>
                    <a:pt x="33982" y="5395922"/>
                  </a:lnTo>
                  <a:lnTo>
                    <a:pt x="67442" y="5361196"/>
                  </a:lnTo>
                  <a:lnTo>
                    <a:pt x="100379" y="5326155"/>
                  </a:lnTo>
                  <a:lnTo>
                    <a:pt x="132793" y="5290804"/>
                  </a:lnTo>
                  <a:lnTo>
                    <a:pt x="164685" y="5255147"/>
                  </a:lnTo>
                  <a:lnTo>
                    <a:pt x="196053" y="5219191"/>
                  </a:lnTo>
                  <a:lnTo>
                    <a:pt x="226899" y="5182940"/>
                  </a:lnTo>
                  <a:lnTo>
                    <a:pt x="257222" y="5146398"/>
                  </a:lnTo>
                  <a:lnTo>
                    <a:pt x="287022" y="5109572"/>
                  </a:lnTo>
                  <a:lnTo>
                    <a:pt x="316299" y="5072465"/>
                  </a:lnTo>
                  <a:lnTo>
                    <a:pt x="345054" y="5035083"/>
                  </a:lnTo>
                  <a:lnTo>
                    <a:pt x="373286" y="4997430"/>
                  </a:lnTo>
                  <a:lnTo>
                    <a:pt x="400995" y="4959513"/>
                  </a:lnTo>
                  <a:lnTo>
                    <a:pt x="428181" y="4921335"/>
                  </a:lnTo>
                  <a:lnTo>
                    <a:pt x="454844" y="4882901"/>
                  </a:lnTo>
                  <a:lnTo>
                    <a:pt x="480985" y="4844218"/>
                  </a:lnTo>
                  <a:lnTo>
                    <a:pt x="506602" y="4805288"/>
                  </a:lnTo>
                  <a:lnTo>
                    <a:pt x="531697" y="4766118"/>
                  </a:lnTo>
                  <a:lnTo>
                    <a:pt x="556269" y="4726713"/>
                  </a:lnTo>
                  <a:lnTo>
                    <a:pt x="580318" y="4687077"/>
                  </a:lnTo>
                  <a:lnTo>
                    <a:pt x="603845" y="4647215"/>
                  </a:lnTo>
                  <a:lnTo>
                    <a:pt x="626849" y="4607133"/>
                  </a:lnTo>
                  <a:lnTo>
                    <a:pt x="649329" y="4566835"/>
                  </a:lnTo>
                  <a:lnTo>
                    <a:pt x="671287" y="4526326"/>
                  </a:lnTo>
                  <a:lnTo>
                    <a:pt x="692723" y="4485612"/>
                  </a:lnTo>
                  <a:lnTo>
                    <a:pt x="713635" y="4444696"/>
                  </a:lnTo>
                  <a:lnTo>
                    <a:pt x="734025" y="4403585"/>
                  </a:lnTo>
                  <a:lnTo>
                    <a:pt x="753891" y="4362283"/>
                  </a:lnTo>
                  <a:lnTo>
                    <a:pt x="773235" y="4320794"/>
                  </a:lnTo>
                  <a:lnTo>
                    <a:pt x="792056" y="4279125"/>
                  </a:lnTo>
                  <a:lnTo>
                    <a:pt x="810355" y="4237280"/>
                  </a:lnTo>
                  <a:lnTo>
                    <a:pt x="828130" y="4195263"/>
                  </a:lnTo>
                  <a:lnTo>
                    <a:pt x="845383" y="4153081"/>
                  </a:lnTo>
                  <a:lnTo>
                    <a:pt x="862113" y="4110737"/>
                  </a:lnTo>
                  <a:lnTo>
                    <a:pt x="878320" y="4068237"/>
                  </a:lnTo>
                  <a:lnTo>
                    <a:pt x="894004" y="4025586"/>
                  </a:lnTo>
                  <a:lnTo>
                    <a:pt x="909166" y="3982789"/>
                  </a:lnTo>
                  <a:lnTo>
                    <a:pt x="923805" y="3939850"/>
                  </a:lnTo>
                  <a:lnTo>
                    <a:pt x="937920" y="3896775"/>
                  </a:lnTo>
                  <a:lnTo>
                    <a:pt x="951513" y="3853568"/>
                  </a:lnTo>
                  <a:lnTo>
                    <a:pt x="964584" y="3810235"/>
                  </a:lnTo>
                  <a:lnTo>
                    <a:pt x="977131" y="3766781"/>
                  </a:lnTo>
                  <a:lnTo>
                    <a:pt x="989156" y="3723210"/>
                  </a:lnTo>
                  <a:lnTo>
                    <a:pt x="1000658" y="3679527"/>
                  </a:lnTo>
                  <a:lnTo>
                    <a:pt x="1011637" y="3635738"/>
                  </a:lnTo>
                  <a:lnTo>
                    <a:pt x="1022093" y="3591847"/>
                  </a:lnTo>
                  <a:lnTo>
                    <a:pt x="1032026" y="3547860"/>
                  </a:lnTo>
                  <a:lnTo>
                    <a:pt x="1041437" y="3503780"/>
                  </a:lnTo>
                  <a:lnTo>
                    <a:pt x="1050325" y="3459614"/>
                  </a:lnTo>
                  <a:lnTo>
                    <a:pt x="1058690" y="3415366"/>
                  </a:lnTo>
                  <a:lnTo>
                    <a:pt x="1066532" y="3371042"/>
                  </a:lnTo>
                  <a:lnTo>
                    <a:pt x="1073851" y="3326645"/>
                  </a:lnTo>
                  <a:lnTo>
                    <a:pt x="1080648" y="3282181"/>
                  </a:lnTo>
                  <a:lnTo>
                    <a:pt x="1086921" y="3237656"/>
                  </a:lnTo>
                  <a:lnTo>
                    <a:pt x="1092672" y="3193073"/>
                  </a:lnTo>
                  <a:lnTo>
                    <a:pt x="1097900" y="3148438"/>
                  </a:lnTo>
                  <a:lnTo>
                    <a:pt x="1102606" y="3103757"/>
                  </a:lnTo>
                  <a:lnTo>
                    <a:pt x="1106788" y="3059033"/>
                  </a:lnTo>
                  <a:lnTo>
                    <a:pt x="1110448" y="3014272"/>
                  </a:lnTo>
                  <a:lnTo>
                    <a:pt x="1113585" y="2969478"/>
                  </a:lnTo>
                  <a:lnTo>
                    <a:pt x="1116199" y="2924658"/>
                  </a:lnTo>
                  <a:lnTo>
                    <a:pt x="1118290" y="2879815"/>
                  </a:lnTo>
                  <a:lnTo>
                    <a:pt x="1119858" y="2834954"/>
                  </a:lnTo>
                  <a:lnTo>
                    <a:pt x="1120904" y="2790082"/>
                  </a:lnTo>
                  <a:lnTo>
                    <a:pt x="1121427" y="2745202"/>
                  </a:lnTo>
                  <a:lnTo>
                    <a:pt x="1121427" y="2700319"/>
                  </a:lnTo>
                  <a:lnTo>
                    <a:pt x="1120904" y="2655439"/>
                  </a:lnTo>
                  <a:lnTo>
                    <a:pt x="1119858" y="2610567"/>
                  </a:lnTo>
                  <a:lnTo>
                    <a:pt x="1118290" y="2565706"/>
                  </a:lnTo>
                  <a:lnTo>
                    <a:pt x="1116199" y="2520864"/>
                  </a:lnTo>
                  <a:lnTo>
                    <a:pt x="1113585" y="2476043"/>
                  </a:lnTo>
                  <a:lnTo>
                    <a:pt x="1110448" y="2431250"/>
                  </a:lnTo>
                  <a:lnTo>
                    <a:pt x="1106788" y="2386489"/>
                  </a:lnTo>
                  <a:lnTo>
                    <a:pt x="1102606" y="2341765"/>
                  </a:lnTo>
                  <a:lnTo>
                    <a:pt x="1097900" y="2297084"/>
                  </a:lnTo>
                  <a:lnTo>
                    <a:pt x="1092672" y="2252449"/>
                  </a:lnTo>
                  <a:lnTo>
                    <a:pt x="1086921" y="2207867"/>
                  </a:lnTo>
                  <a:lnTo>
                    <a:pt x="1080648" y="2163341"/>
                  </a:lnTo>
                  <a:lnTo>
                    <a:pt x="1073851" y="2118878"/>
                  </a:lnTo>
                  <a:lnTo>
                    <a:pt x="1066532" y="2074482"/>
                  </a:lnTo>
                  <a:lnTo>
                    <a:pt x="1058690" y="2030157"/>
                  </a:lnTo>
                  <a:lnTo>
                    <a:pt x="1050325" y="1985910"/>
                  </a:lnTo>
                  <a:lnTo>
                    <a:pt x="1041437" y="1941744"/>
                  </a:lnTo>
                  <a:lnTo>
                    <a:pt x="1032026" y="1897665"/>
                  </a:lnTo>
                  <a:lnTo>
                    <a:pt x="1022093" y="1853678"/>
                  </a:lnTo>
                  <a:lnTo>
                    <a:pt x="1011637" y="1809787"/>
                  </a:lnTo>
                  <a:lnTo>
                    <a:pt x="1000658" y="1765999"/>
                  </a:lnTo>
                  <a:lnTo>
                    <a:pt x="989156" y="1722317"/>
                  </a:lnTo>
                  <a:lnTo>
                    <a:pt x="977131" y="1678746"/>
                  </a:lnTo>
                  <a:lnTo>
                    <a:pt x="964584" y="1635292"/>
                  </a:lnTo>
                  <a:lnTo>
                    <a:pt x="951513" y="1591960"/>
                  </a:lnTo>
                  <a:lnTo>
                    <a:pt x="937920" y="1548754"/>
                  </a:lnTo>
                  <a:lnTo>
                    <a:pt x="923805" y="1505679"/>
                  </a:lnTo>
                  <a:lnTo>
                    <a:pt x="909166" y="1462741"/>
                  </a:lnTo>
                  <a:lnTo>
                    <a:pt x="894004" y="1419944"/>
                  </a:lnTo>
                  <a:lnTo>
                    <a:pt x="878320" y="1377294"/>
                  </a:lnTo>
                  <a:lnTo>
                    <a:pt x="862113" y="1334795"/>
                  </a:lnTo>
                  <a:lnTo>
                    <a:pt x="845383" y="1292452"/>
                  </a:lnTo>
                  <a:lnTo>
                    <a:pt x="828130" y="1250270"/>
                  </a:lnTo>
                  <a:lnTo>
                    <a:pt x="810355" y="1208254"/>
                  </a:lnTo>
                  <a:lnTo>
                    <a:pt x="792056" y="1166410"/>
                  </a:lnTo>
                  <a:lnTo>
                    <a:pt x="773235" y="1124741"/>
                  </a:lnTo>
                  <a:lnTo>
                    <a:pt x="753891" y="1083254"/>
                  </a:lnTo>
                  <a:lnTo>
                    <a:pt x="734025" y="1041952"/>
                  </a:lnTo>
                  <a:lnTo>
                    <a:pt x="713635" y="1000842"/>
                  </a:lnTo>
                  <a:lnTo>
                    <a:pt x="692723" y="959927"/>
                  </a:lnTo>
                  <a:lnTo>
                    <a:pt x="671287" y="919214"/>
                  </a:lnTo>
                  <a:lnTo>
                    <a:pt x="649329" y="878706"/>
                  </a:lnTo>
                  <a:lnTo>
                    <a:pt x="626849" y="838409"/>
                  </a:lnTo>
                  <a:lnTo>
                    <a:pt x="603845" y="798327"/>
                  </a:lnTo>
                  <a:lnTo>
                    <a:pt x="580318" y="758467"/>
                  </a:lnTo>
                  <a:lnTo>
                    <a:pt x="556269" y="718832"/>
                  </a:lnTo>
                  <a:lnTo>
                    <a:pt x="531697" y="679427"/>
                  </a:lnTo>
                  <a:lnTo>
                    <a:pt x="506602" y="640259"/>
                  </a:lnTo>
                  <a:lnTo>
                    <a:pt x="480985" y="601330"/>
                  </a:lnTo>
                  <a:lnTo>
                    <a:pt x="454844" y="562648"/>
                  </a:lnTo>
                  <a:lnTo>
                    <a:pt x="428181" y="524215"/>
                  </a:lnTo>
                  <a:lnTo>
                    <a:pt x="400995" y="486039"/>
                  </a:lnTo>
                  <a:lnTo>
                    <a:pt x="373286" y="448122"/>
                  </a:lnTo>
                  <a:lnTo>
                    <a:pt x="345054" y="410471"/>
                  </a:lnTo>
                  <a:lnTo>
                    <a:pt x="316299" y="373090"/>
                  </a:lnTo>
                  <a:lnTo>
                    <a:pt x="287022" y="335985"/>
                  </a:lnTo>
                  <a:lnTo>
                    <a:pt x="257222" y="299159"/>
                  </a:lnTo>
                  <a:lnTo>
                    <a:pt x="226899" y="262619"/>
                  </a:lnTo>
                  <a:lnTo>
                    <a:pt x="196053" y="226369"/>
                  </a:lnTo>
                  <a:lnTo>
                    <a:pt x="164685" y="190414"/>
                  </a:lnTo>
                  <a:lnTo>
                    <a:pt x="132793" y="154759"/>
                  </a:lnTo>
                  <a:lnTo>
                    <a:pt x="100379" y="119409"/>
                  </a:lnTo>
                  <a:lnTo>
                    <a:pt x="67442" y="84370"/>
                  </a:lnTo>
                  <a:lnTo>
                    <a:pt x="33982" y="49645"/>
                  </a:lnTo>
                  <a:lnTo>
                    <a:pt x="0" y="15239"/>
                  </a:lnTo>
                  <a:lnTo>
                    <a:pt x="15240" y="0"/>
                  </a:lnTo>
                  <a:close/>
                </a:path>
              </a:pathLst>
            </a:custGeom>
            <a:ln w="25400">
              <a:solidFill>
                <a:srgbClr val="01397C"/>
              </a:solidFill>
            </a:ln>
          </p:spPr>
          <p:txBody>
            <a:bodyPr wrap="square" lIns="0" tIns="0" rIns="0" bIns="0" rtlCol="0"/>
            <a:lstStyle/>
            <a:p>
              <a:endParaRPr/>
            </a:p>
          </p:txBody>
        </p:sp>
        <p:sp>
          <p:nvSpPr>
            <p:cNvPr id="4" name="object 4"/>
            <p:cNvSpPr/>
            <p:nvPr/>
          </p:nvSpPr>
          <p:spPr>
            <a:xfrm>
              <a:off x="1632458" y="1604009"/>
              <a:ext cx="9491980" cy="1385570"/>
            </a:xfrm>
            <a:custGeom>
              <a:avLst/>
              <a:gdLst/>
              <a:ahLst/>
              <a:cxnLst/>
              <a:rect l="l" t="t" r="r" b="b"/>
              <a:pathLst>
                <a:path w="9491980" h="1385570">
                  <a:moveTo>
                    <a:pt x="9491599" y="0"/>
                  </a:moveTo>
                  <a:lnTo>
                    <a:pt x="0" y="0"/>
                  </a:lnTo>
                  <a:lnTo>
                    <a:pt x="0" y="1385062"/>
                  </a:lnTo>
                  <a:lnTo>
                    <a:pt x="9491599" y="1385062"/>
                  </a:lnTo>
                  <a:lnTo>
                    <a:pt x="9491599" y="0"/>
                  </a:lnTo>
                  <a:close/>
                </a:path>
              </a:pathLst>
            </a:custGeom>
            <a:solidFill>
              <a:srgbClr val="E9E1D5"/>
            </a:solidFill>
          </p:spPr>
          <p:txBody>
            <a:bodyPr wrap="square" lIns="0" tIns="0" rIns="0" bIns="0" rtlCol="0"/>
            <a:lstStyle/>
            <a:p>
              <a:endParaRPr/>
            </a:p>
          </p:txBody>
        </p:sp>
        <p:sp>
          <p:nvSpPr>
            <p:cNvPr id="5" name="object 5"/>
            <p:cNvSpPr/>
            <p:nvPr/>
          </p:nvSpPr>
          <p:spPr>
            <a:xfrm>
              <a:off x="1632458" y="1604009"/>
              <a:ext cx="9491980" cy="1385570"/>
            </a:xfrm>
            <a:custGeom>
              <a:avLst/>
              <a:gdLst/>
              <a:ahLst/>
              <a:cxnLst/>
              <a:rect l="l" t="t" r="r" b="b"/>
              <a:pathLst>
                <a:path w="9491980" h="1385570">
                  <a:moveTo>
                    <a:pt x="0" y="1385062"/>
                  </a:moveTo>
                  <a:lnTo>
                    <a:pt x="9491599" y="1385062"/>
                  </a:lnTo>
                  <a:lnTo>
                    <a:pt x="9491599" y="0"/>
                  </a:lnTo>
                  <a:lnTo>
                    <a:pt x="0" y="0"/>
                  </a:lnTo>
                  <a:lnTo>
                    <a:pt x="0" y="1385062"/>
                  </a:lnTo>
                  <a:close/>
                </a:path>
              </a:pathLst>
            </a:custGeom>
            <a:ln w="25400">
              <a:solidFill>
                <a:srgbClr val="01428F"/>
              </a:solidFill>
            </a:ln>
          </p:spPr>
          <p:txBody>
            <a:bodyPr wrap="square" lIns="0" tIns="0" rIns="0" bIns="0" rtlCol="0"/>
            <a:lstStyle/>
            <a:p>
              <a:endParaRPr/>
            </a:p>
          </p:txBody>
        </p:sp>
        <p:sp>
          <p:nvSpPr>
            <p:cNvPr id="6" name="object 6"/>
            <p:cNvSpPr/>
            <p:nvPr/>
          </p:nvSpPr>
          <p:spPr>
            <a:xfrm>
              <a:off x="917206" y="1581276"/>
              <a:ext cx="1430655" cy="1430655"/>
            </a:xfrm>
            <a:custGeom>
              <a:avLst/>
              <a:gdLst/>
              <a:ahLst/>
              <a:cxnLst/>
              <a:rect l="l" t="t" r="r" b="b"/>
              <a:pathLst>
                <a:path w="1430655" h="1430655">
                  <a:moveTo>
                    <a:pt x="715251" y="0"/>
                  </a:moveTo>
                  <a:lnTo>
                    <a:pt x="666280" y="1649"/>
                  </a:lnTo>
                  <a:lnTo>
                    <a:pt x="618196" y="6528"/>
                  </a:lnTo>
                  <a:lnTo>
                    <a:pt x="571103" y="14528"/>
                  </a:lnTo>
                  <a:lnTo>
                    <a:pt x="525109" y="25545"/>
                  </a:lnTo>
                  <a:lnTo>
                    <a:pt x="480320" y="39470"/>
                  </a:lnTo>
                  <a:lnTo>
                    <a:pt x="436843" y="56199"/>
                  </a:lnTo>
                  <a:lnTo>
                    <a:pt x="394785" y="75624"/>
                  </a:lnTo>
                  <a:lnTo>
                    <a:pt x="354250" y="97639"/>
                  </a:lnTo>
                  <a:lnTo>
                    <a:pt x="315348" y="122138"/>
                  </a:lnTo>
                  <a:lnTo>
                    <a:pt x="278183" y="149013"/>
                  </a:lnTo>
                  <a:lnTo>
                    <a:pt x="242862" y="178160"/>
                  </a:lnTo>
                  <a:lnTo>
                    <a:pt x="209492" y="209470"/>
                  </a:lnTo>
                  <a:lnTo>
                    <a:pt x="178180" y="242839"/>
                  </a:lnTo>
                  <a:lnTo>
                    <a:pt x="149032" y="278158"/>
                  </a:lnTo>
                  <a:lnTo>
                    <a:pt x="122154" y="315323"/>
                  </a:lnTo>
                  <a:lnTo>
                    <a:pt x="97653" y="354226"/>
                  </a:lnTo>
                  <a:lnTo>
                    <a:pt x="75635" y="394761"/>
                  </a:lnTo>
                  <a:lnTo>
                    <a:pt x="56208" y="436822"/>
                  </a:lnTo>
                  <a:lnTo>
                    <a:pt x="39477" y="480302"/>
                  </a:lnTo>
                  <a:lnTo>
                    <a:pt x="25549" y="525095"/>
                  </a:lnTo>
                  <a:lnTo>
                    <a:pt x="14531" y="571093"/>
                  </a:lnTo>
                  <a:lnTo>
                    <a:pt x="6529" y="618192"/>
                  </a:lnTo>
                  <a:lnTo>
                    <a:pt x="1650" y="666284"/>
                  </a:lnTo>
                  <a:lnTo>
                    <a:pt x="0" y="715263"/>
                  </a:lnTo>
                  <a:lnTo>
                    <a:pt x="1650" y="764228"/>
                  </a:lnTo>
                  <a:lnTo>
                    <a:pt x="6529" y="812308"/>
                  </a:lnTo>
                  <a:lnTo>
                    <a:pt x="14531" y="859397"/>
                  </a:lnTo>
                  <a:lnTo>
                    <a:pt x="25549" y="905388"/>
                  </a:lnTo>
                  <a:lnTo>
                    <a:pt x="39477" y="950175"/>
                  </a:lnTo>
                  <a:lnTo>
                    <a:pt x="56208" y="993651"/>
                  </a:lnTo>
                  <a:lnTo>
                    <a:pt x="75635" y="1035710"/>
                  </a:lnTo>
                  <a:lnTo>
                    <a:pt x="97653" y="1076245"/>
                  </a:lnTo>
                  <a:lnTo>
                    <a:pt x="122154" y="1115148"/>
                  </a:lnTo>
                  <a:lnTo>
                    <a:pt x="149032" y="1152315"/>
                  </a:lnTo>
                  <a:lnTo>
                    <a:pt x="178180" y="1187637"/>
                  </a:lnTo>
                  <a:lnTo>
                    <a:pt x="209492" y="1221009"/>
                  </a:lnTo>
                  <a:lnTo>
                    <a:pt x="242862" y="1252324"/>
                  </a:lnTo>
                  <a:lnTo>
                    <a:pt x="278183" y="1281475"/>
                  </a:lnTo>
                  <a:lnTo>
                    <a:pt x="315348" y="1308356"/>
                  </a:lnTo>
                  <a:lnTo>
                    <a:pt x="354250" y="1332860"/>
                  </a:lnTo>
                  <a:lnTo>
                    <a:pt x="394785" y="1354880"/>
                  </a:lnTo>
                  <a:lnTo>
                    <a:pt x="436843" y="1374310"/>
                  </a:lnTo>
                  <a:lnTo>
                    <a:pt x="480320" y="1391043"/>
                  </a:lnTo>
                  <a:lnTo>
                    <a:pt x="525109" y="1404973"/>
                  </a:lnTo>
                  <a:lnTo>
                    <a:pt x="571103" y="1415993"/>
                  </a:lnTo>
                  <a:lnTo>
                    <a:pt x="618196" y="1423997"/>
                  </a:lnTo>
                  <a:lnTo>
                    <a:pt x="666280" y="1428877"/>
                  </a:lnTo>
                  <a:lnTo>
                    <a:pt x="715251" y="1430527"/>
                  </a:lnTo>
                  <a:lnTo>
                    <a:pt x="764215" y="1428877"/>
                  </a:lnTo>
                  <a:lnTo>
                    <a:pt x="812295" y="1423997"/>
                  </a:lnTo>
                  <a:lnTo>
                    <a:pt x="859384" y="1415993"/>
                  </a:lnTo>
                  <a:lnTo>
                    <a:pt x="905376" y="1404973"/>
                  </a:lnTo>
                  <a:lnTo>
                    <a:pt x="950163" y="1391043"/>
                  </a:lnTo>
                  <a:lnTo>
                    <a:pt x="993639" y="1374310"/>
                  </a:lnTo>
                  <a:lnTo>
                    <a:pt x="1035697" y="1354880"/>
                  </a:lnTo>
                  <a:lnTo>
                    <a:pt x="1076232" y="1332860"/>
                  </a:lnTo>
                  <a:lnTo>
                    <a:pt x="1115136" y="1308356"/>
                  </a:lnTo>
                  <a:lnTo>
                    <a:pt x="1152302" y="1281475"/>
                  </a:lnTo>
                  <a:lnTo>
                    <a:pt x="1187625" y="1252324"/>
                  </a:lnTo>
                  <a:lnTo>
                    <a:pt x="1220997" y="1221009"/>
                  </a:lnTo>
                  <a:lnTo>
                    <a:pt x="1252311" y="1187637"/>
                  </a:lnTo>
                  <a:lnTo>
                    <a:pt x="1281463" y="1152315"/>
                  </a:lnTo>
                  <a:lnTo>
                    <a:pt x="1308343" y="1115148"/>
                  </a:lnTo>
                  <a:lnTo>
                    <a:pt x="1332847" y="1076245"/>
                  </a:lnTo>
                  <a:lnTo>
                    <a:pt x="1354867" y="1035710"/>
                  </a:lnTo>
                  <a:lnTo>
                    <a:pt x="1374297" y="993651"/>
                  </a:lnTo>
                  <a:lnTo>
                    <a:pt x="1391031" y="950175"/>
                  </a:lnTo>
                  <a:lnTo>
                    <a:pt x="1404961" y="905388"/>
                  </a:lnTo>
                  <a:lnTo>
                    <a:pt x="1415981" y="859397"/>
                  </a:lnTo>
                  <a:lnTo>
                    <a:pt x="1423984" y="812308"/>
                  </a:lnTo>
                  <a:lnTo>
                    <a:pt x="1428864" y="764228"/>
                  </a:lnTo>
                  <a:lnTo>
                    <a:pt x="1430515" y="715263"/>
                  </a:lnTo>
                  <a:lnTo>
                    <a:pt x="1428864" y="666284"/>
                  </a:lnTo>
                  <a:lnTo>
                    <a:pt x="1423984" y="618192"/>
                  </a:lnTo>
                  <a:lnTo>
                    <a:pt x="1415981" y="571093"/>
                  </a:lnTo>
                  <a:lnTo>
                    <a:pt x="1404961" y="525095"/>
                  </a:lnTo>
                  <a:lnTo>
                    <a:pt x="1391031" y="480302"/>
                  </a:lnTo>
                  <a:lnTo>
                    <a:pt x="1374297" y="436822"/>
                  </a:lnTo>
                  <a:lnTo>
                    <a:pt x="1354867" y="394761"/>
                  </a:lnTo>
                  <a:lnTo>
                    <a:pt x="1332847" y="354226"/>
                  </a:lnTo>
                  <a:lnTo>
                    <a:pt x="1308343" y="315323"/>
                  </a:lnTo>
                  <a:lnTo>
                    <a:pt x="1281463" y="278158"/>
                  </a:lnTo>
                  <a:lnTo>
                    <a:pt x="1252311" y="242839"/>
                  </a:lnTo>
                  <a:lnTo>
                    <a:pt x="1220997" y="209470"/>
                  </a:lnTo>
                  <a:lnTo>
                    <a:pt x="1187625" y="178160"/>
                  </a:lnTo>
                  <a:lnTo>
                    <a:pt x="1152302" y="149013"/>
                  </a:lnTo>
                  <a:lnTo>
                    <a:pt x="1115136" y="122138"/>
                  </a:lnTo>
                  <a:lnTo>
                    <a:pt x="1076232" y="97639"/>
                  </a:lnTo>
                  <a:lnTo>
                    <a:pt x="1035697" y="75624"/>
                  </a:lnTo>
                  <a:lnTo>
                    <a:pt x="993639" y="56199"/>
                  </a:lnTo>
                  <a:lnTo>
                    <a:pt x="950163" y="39470"/>
                  </a:lnTo>
                  <a:lnTo>
                    <a:pt x="905376" y="25545"/>
                  </a:lnTo>
                  <a:lnTo>
                    <a:pt x="859384" y="14528"/>
                  </a:lnTo>
                  <a:lnTo>
                    <a:pt x="812295" y="6528"/>
                  </a:lnTo>
                  <a:lnTo>
                    <a:pt x="764215" y="1649"/>
                  </a:lnTo>
                  <a:lnTo>
                    <a:pt x="715251" y="0"/>
                  </a:lnTo>
                  <a:close/>
                </a:path>
              </a:pathLst>
            </a:custGeom>
            <a:solidFill>
              <a:srgbClr val="E9E1D5"/>
            </a:solidFill>
          </p:spPr>
          <p:txBody>
            <a:bodyPr wrap="square" lIns="0" tIns="0" rIns="0" bIns="0" rtlCol="0"/>
            <a:lstStyle/>
            <a:p>
              <a:endParaRPr/>
            </a:p>
          </p:txBody>
        </p:sp>
        <p:sp>
          <p:nvSpPr>
            <p:cNvPr id="7" name="object 7"/>
            <p:cNvSpPr/>
            <p:nvPr/>
          </p:nvSpPr>
          <p:spPr>
            <a:xfrm>
              <a:off x="917206" y="1581276"/>
              <a:ext cx="1430655" cy="1430655"/>
            </a:xfrm>
            <a:custGeom>
              <a:avLst/>
              <a:gdLst/>
              <a:ahLst/>
              <a:cxnLst/>
              <a:rect l="l" t="t" r="r" b="b"/>
              <a:pathLst>
                <a:path w="1430655" h="1430655">
                  <a:moveTo>
                    <a:pt x="0" y="715263"/>
                  </a:moveTo>
                  <a:lnTo>
                    <a:pt x="1650" y="666284"/>
                  </a:lnTo>
                  <a:lnTo>
                    <a:pt x="6529" y="618192"/>
                  </a:lnTo>
                  <a:lnTo>
                    <a:pt x="14531" y="571093"/>
                  </a:lnTo>
                  <a:lnTo>
                    <a:pt x="25549" y="525095"/>
                  </a:lnTo>
                  <a:lnTo>
                    <a:pt x="39477" y="480302"/>
                  </a:lnTo>
                  <a:lnTo>
                    <a:pt x="56208" y="436822"/>
                  </a:lnTo>
                  <a:lnTo>
                    <a:pt x="75635" y="394761"/>
                  </a:lnTo>
                  <a:lnTo>
                    <a:pt x="97653" y="354226"/>
                  </a:lnTo>
                  <a:lnTo>
                    <a:pt x="122154" y="315323"/>
                  </a:lnTo>
                  <a:lnTo>
                    <a:pt x="149032" y="278158"/>
                  </a:lnTo>
                  <a:lnTo>
                    <a:pt x="178180" y="242839"/>
                  </a:lnTo>
                  <a:lnTo>
                    <a:pt x="209492" y="209470"/>
                  </a:lnTo>
                  <a:lnTo>
                    <a:pt x="242862" y="178160"/>
                  </a:lnTo>
                  <a:lnTo>
                    <a:pt x="278183" y="149013"/>
                  </a:lnTo>
                  <a:lnTo>
                    <a:pt x="315348" y="122138"/>
                  </a:lnTo>
                  <a:lnTo>
                    <a:pt x="354250" y="97639"/>
                  </a:lnTo>
                  <a:lnTo>
                    <a:pt x="394785" y="75624"/>
                  </a:lnTo>
                  <a:lnTo>
                    <a:pt x="436843" y="56199"/>
                  </a:lnTo>
                  <a:lnTo>
                    <a:pt x="480320" y="39470"/>
                  </a:lnTo>
                  <a:lnTo>
                    <a:pt x="525109" y="25545"/>
                  </a:lnTo>
                  <a:lnTo>
                    <a:pt x="571103" y="14528"/>
                  </a:lnTo>
                  <a:lnTo>
                    <a:pt x="618196" y="6528"/>
                  </a:lnTo>
                  <a:lnTo>
                    <a:pt x="666280" y="1649"/>
                  </a:lnTo>
                  <a:lnTo>
                    <a:pt x="715251" y="0"/>
                  </a:lnTo>
                  <a:lnTo>
                    <a:pt x="764215" y="1649"/>
                  </a:lnTo>
                  <a:lnTo>
                    <a:pt x="812295" y="6528"/>
                  </a:lnTo>
                  <a:lnTo>
                    <a:pt x="859384" y="14528"/>
                  </a:lnTo>
                  <a:lnTo>
                    <a:pt x="905376" y="25545"/>
                  </a:lnTo>
                  <a:lnTo>
                    <a:pt x="950163" y="39470"/>
                  </a:lnTo>
                  <a:lnTo>
                    <a:pt x="993639" y="56199"/>
                  </a:lnTo>
                  <a:lnTo>
                    <a:pt x="1035697" y="75624"/>
                  </a:lnTo>
                  <a:lnTo>
                    <a:pt x="1076232" y="97639"/>
                  </a:lnTo>
                  <a:lnTo>
                    <a:pt x="1115136" y="122138"/>
                  </a:lnTo>
                  <a:lnTo>
                    <a:pt x="1152302" y="149013"/>
                  </a:lnTo>
                  <a:lnTo>
                    <a:pt x="1187625" y="178160"/>
                  </a:lnTo>
                  <a:lnTo>
                    <a:pt x="1220997" y="209470"/>
                  </a:lnTo>
                  <a:lnTo>
                    <a:pt x="1252311" y="242839"/>
                  </a:lnTo>
                  <a:lnTo>
                    <a:pt x="1281463" y="278158"/>
                  </a:lnTo>
                  <a:lnTo>
                    <a:pt x="1308343" y="315323"/>
                  </a:lnTo>
                  <a:lnTo>
                    <a:pt x="1332847" y="354226"/>
                  </a:lnTo>
                  <a:lnTo>
                    <a:pt x="1354867" y="394761"/>
                  </a:lnTo>
                  <a:lnTo>
                    <a:pt x="1374297" y="436822"/>
                  </a:lnTo>
                  <a:lnTo>
                    <a:pt x="1391031" y="480302"/>
                  </a:lnTo>
                  <a:lnTo>
                    <a:pt x="1404961" y="525095"/>
                  </a:lnTo>
                  <a:lnTo>
                    <a:pt x="1415981" y="571093"/>
                  </a:lnTo>
                  <a:lnTo>
                    <a:pt x="1423984" y="618192"/>
                  </a:lnTo>
                  <a:lnTo>
                    <a:pt x="1428864" y="666284"/>
                  </a:lnTo>
                  <a:lnTo>
                    <a:pt x="1430515" y="715263"/>
                  </a:lnTo>
                  <a:lnTo>
                    <a:pt x="1428864" y="764228"/>
                  </a:lnTo>
                  <a:lnTo>
                    <a:pt x="1423984" y="812308"/>
                  </a:lnTo>
                  <a:lnTo>
                    <a:pt x="1415981" y="859397"/>
                  </a:lnTo>
                  <a:lnTo>
                    <a:pt x="1404961" y="905388"/>
                  </a:lnTo>
                  <a:lnTo>
                    <a:pt x="1391031" y="950175"/>
                  </a:lnTo>
                  <a:lnTo>
                    <a:pt x="1374297" y="993651"/>
                  </a:lnTo>
                  <a:lnTo>
                    <a:pt x="1354867" y="1035710"/>
                  </a:lnTo>
                  <a:lnTo>
                    <a:pt x="1332847" y="1076245"/>
                  </a:lnTo>
                  <a:lnTo>
                    <a:pt x="1308343" y="1115148"/>
                  </a:lnTo>
                  <a:lnTo>
                    <a:pt x="1281463" y="1152315"/>
                  </a:lnTo>
                  <a:lnTo>
                    <a:pt x="1252311" y="1187637"/>
                  </a:lnTo>
                  <a:lnTo>
                    <a:pt x="1220997" y="1221009"/>
                  </a:lnTo>
                  <a:lnTo>
                    <a:pt x="1187625" y="1252324"/>
                  </a:lnTo>
                  <a:lnTo>
                    <a:pt x="1152302" y="1281475"/>
                  </a:lnTo>
                  <a:lnTo>
                    <a:pt x="1115136" y="1308356"/>
                  </a:lnTo>
                  <a:lnTo>
                    <a:pt x="1076232" y="1332860"/>
                  </a:lnTo>
                  <a:lnTo>
                    <a:pt x="1035697" y="1354880"/>
                  </a:lnTo>
                  <a:lnTo>
                    <a:pt x="993639" y="1374310"/>
                  </a:lnTo>
                  <a:lnTo>
                    <a:pt x="950163" y="1391043"/>
                  </a:lnTo>
                  <a:lnTo>
                    <a:pt x="905376" y="1404973"/>
                  </a:lnTo>
                  <a:lnTo>
                    <a:pt x="859384" y="1415993"/>
                  </a:lnTo>
                  <a:lnTo>
                    <a:pt x="812295" y="1423997"/>
                  </a:lnTo>
                  <a:lnTo>
                    <a:pt x="764215" y="1428877"/>
                  </a:lnTo>
                  <a:lnTo>
                    <a:pt x="715251" y="1430527"/>
                  </a:lnTo>
                  <a:lnTo>
                    <a:pt x="666280" y="1428877"/>
                  </a:lnTo>
                  <a:lnTo>
                    <a:pt x="618196" y="1423997"/>
                  </a:lnTo>
                  <a:lnTo>
                    <a:pt x="571103" y="1415993"/>
                  </a:lnTo>
                  <a:lnTo>
                    <a:pt x="525109" y="1404973"/>
                  </a:lnTo>
                  <a:lnTo>
                    <a:pt x="480320" y="1391043"/>
                  </a:lnTo>
                  <a:lnTo>
                    <a:pt x="436843" y="1374310"/>
                  </a:lnTo>
                  <a:lnTo>
                    <a:pt x="394785" y="1354880"/>
                  </a:lnTo>
                  <a:lnTo>
                    <a:pt x="354250" y="1332860"/>
                  </a:lnTo>
                  <a:lnTo>
                    <a:pt x="315348" y="1308356"/>
                  </a:lnTo>
                  <a:lnTo>
                    <a:pt x="278183" y="1281475"/>
                  </a:lnTo>
                  <a:lnTo>
                    <a:pt x="242862" y="1252324"/>
                  </a:lnTo>
                  <a:lnTo>
                    <a:pt x="209492" y="1221009"/>
                  </a:lnTo>
                  <a:lnTo>
                    <a:pt x="178180" y="1187637"/>
                  </a:lnTo>
                  <a:lnTo>
                    <a:pt x="149032" y="1152315"/>
                  </a:lnTo>
                  <a:lnTo>
                    <a:pt x="122154" y="1115148"/>
                  </a:lnTo>
                  <a:lnTo>
                    <a:pt x="97653" y="1076245"/>
                  </a:lnTo>
                  <a:lnTo>
                    <a:pt x="75635" y="1035710"/>
                  </a:lnTo>
                  <a:lnTo>
                    <a:pt x="56208" y="993651"/>
                  </a:lnTo>
                  <a:lnTo>
                    <a:pt x="39477" y="950175"/>
                  </a:lnTo>
                  <a:lnTo>
                    <a:pt x="25549" y="905388"/>
                  </a:lnTo>
                  <a:lnTo>
                    <a:pt x="14531" y="859397"/>
                  </a:lnTo>
                  <a:lnTo>
                    <a:pt x="6529" y="812308"/>
                  </a:lnTo>
                  <a:lnTo>
                    <a:pt x="1650" y="764228"/>
                  </a:lnTo>
                  <a:lnTo>
                    <a:pt x="0" y="715263"/>
                  </a:lnTo>
                  <a:close/>
                </a:path>
              </a:pathLst>
            </a:custGeom>
            <a:ln w="25400">
              <a:solidFill>
                <a:srgbClr val="03499E"/>
              </a:solidFill>
            </a:ln>
          </p:spPr>
          <p:txBody>
            <a:bodyPr wrap="square" lIns="0" tIns="0" rIns="0" bIns="0" rtlCol="0"/>
            <a:lstStyle/>
            <a:p>
              <a:endParaRPr/>
            </a:p>
          </p:txBody>
        </p:sp>
        <p:sp>
          <p:nvSpPr>
            <p:cNvPr id="8" name="object 8"/>
            <p:cNvSpPr/>
            <p:nvPr/>
          </p:nvSpPr>
          <p:spPr>
            <a:xfrm>
              <a:off x="2048510" y="3383152"/>
              <a:ext cx="9076055" cy="1259840"/>
            </a:xfrm>
            <a:custGeom>
              <a:avLst/>
              <a:gdLst/>
              <a:ahLst/>
              <a:cxnLst/>
              <a:rect l="l" t="t" r="r" b="b"/>
              <a:pathLst>
                <a:path w="9076055" h="1259839">
                  <a:moveTo>
                    <a:pt x="9075547" y="0"/>
                  </a:moveTo>
                  <a:lnTo>
                    <a:pt x="0" y="0"/>
                  </a:lnTo>
                  <a:lnTo>
                    <a:pt x="0" y="1259840"/>
                  </a:lnTo>
                  <a:lnTo>
                    <a:pt x="9075547" y="1259840"/>
                  </a:lnTo>
                  <a:lnTo>
                    <a:pt x="9075547" y="0"/>
                  </a:lnTo>
                  <a:close/>
                </a:path>
              </a:pathLst>
            </a:custGeom>
            <a:solidFill>
              <a:srgbClr val="E9E1D5"/>
            </a:solidFill>
          </p:spPr>
          <p:txBody>
            <a:bodyPr wrap="square" lIns="0" tIns="0" rIns="0" bIns="0" rtlCol="0"/>
            <a:lstStyle/>
            <a:p>
              <a:endParaRPr/>
            </a:p>
          </p:txBody>
        </p:sp>
        <p:sp>
          <p:nvSpPr>
            <p:cNvPr id="9" name="object 9"/>
            <p:cNvSpPr/>
            <p:nvPr/>
          </p:nvSpPr>
          <p:spPr>
            <a:xfrm>
              <a:off x="2048510" y="3383152"/>
              <a:ext cx="9076055" cy="1259840"/>
            </a:xfrm>
            <a:custGeom>
              <a:avLst/>
              <a:gdLst/>
              <a:ahLst/>
              <a:cxnLst/>
              <a:rect l="l" t="t" r="r" b="b"/>
              <a:pathLst>
                <a:path w="9076055" h="1259839">
                  <a:moveTo>
                    <a:pt x="0" y="1259840"/>
                  </a:moveTo>
                  <a:lnTo>
                    <a:pt x="9075547" y="1259840"/>
                  </a:lnTo>
                  <a:lnTo>
                    <a:pt x="9075547" y="0"/>
                  </a:lnTo>
                  <a:lnTo>
                    <a:pt x="0" y="0"/>
                  </a:lnTo>
                  <a:lnTo>
                    <a:pt x="0" y="1259840"/>
                  </a:lnTo>
                  <a:close/>
                </a:path>
              </a:pathLst>
            </a:custGeom>
            <a:ln w="25400">
              <a:solidFill>
                <a:srgbClr val="01428F"/>
              </a:solidFill>
            </a:ln>
          </p:spPr>
          <p:txBody>
            <a:bodyPr wrap="square" lIns="0" tIns="0" rIns="0" bIns="0" rtlCol="0"/>
            <a:lstStyle/>
            <a:p>
              <a:endParaRPr/>
            </a:p>
          </p:txBody>
        </p:sp>
      </p:grpSp>
      <p:sp>
        <p:nvSpPr>
          <p:cNvPr id="10" name="object 10"/>
          <p:cNvSpPr txBox="1"/>
          <p:nvPr/>
        </p:nvSpPr>
        <p:spPr>
          <a:xfrm>
            <a:off x="2944495" y="3786885"/>
            <a:ext cx="7758430" cy="391160"/>
          </a:xfrm>
          <a:prstGeom prst="rect">
            <a:avLst/>
          </a:prstGeom>
        </p:spPr>
        <p:txBody>
          <a:bodyPr vert="horz" wrap="square" lIns="0" tIns="12700" rIns="0" bIns="0" rtlCol="0">
            <a:spAutoFit/>
          </a:bodyPr>
          <a:lstStyle/>
          <a:p>
            <a:pPr marL="12700">
              <a:lnSpc>
                <a:spcPct val="100000"/>
              </a:lnSpc>
              <a:spcBef>
                <a:spcPts val="100"/>
              </a:spcBef>
            </a:pPr>
            <a:r>
              <a:rPr sz="2400" dirty="0">
                <a:solidFill>
                  <a:srgbClr val="FF0000"/>
                </a:solidFill>
                <a:latin typeface="Times New Roman"/>
                <a:cs typeface="Times New Roman"/>
              </a:rPr>
              <a:t>e)</a:t>
            </a:r>
            <a:r>
              <a:rPr sz="2400" spc="-20" dirty="0">
                <a:solidFill>
                  <a:srgbClr val="FF0000"/>
                </a:solidFill>
                <a:latin typeface="Times New Roman"/>
                <a:cs typeface="Times New Roman"/>
              </a:rPr>
              <a:t> </a:t>
            </a:r>
            <a:r>
              <a:rPr sz="2400" dirty="0">
                <a:solidFill>
                  <a:srgbClr val="FF0000"/>
                </a:solidFill>
                <a:latin typeface="Times New Roman"/>
                <a:cs typeface="Times New Roman"/>
              </a:rPr>
              <a:t>Mua</a:t>
            </a:r>
            <a:r>
              <a:rPr sz="2400" spc="-5" dirty="0">
                <a:solidFill>
                  <a:srgbClr val="FF0000"/>
                </a:solidFill>
                <a:latin typeface="Times New Roman"/>
                <a:cs typeface="Times New Roman"/>
              </a:rPr>
              <a:t> </a:t>
            </a:r>
            <a:r>
              <a:rPr sz="2400" dirty="0">
                <a:solidFill>
                  <a:srgbClr val="FF0000"/>
                </a:solidFill>
                <a:latin typeface="Times New Roman"/>
                <a:cs typeface="Times New Roman"/>
              </a:rPr>
              <a:t>sắm</a:t>
            </a:r>
            <a:r>
              <a:rPr sz="2400" spc="-20" dirty="0">
                <a:solidFill>
                  <a:srgbClr val="FF0000"/>
                </a:solidFill>
                <a:latin typeface="Times New Roman"/>
                <a:cs typeface="Times New Roman"/>
              </a:rPr>
              <a:t> </a:t>
            </a:r>
            <a:r>
              <a:rPr sz="2400" dirty="0">
                <a:solidFill>
                  <a:srgbClr val="FF0000"/>
                </a:solidFill>
                <a:latin typeface="Times New Roman"/>
                <a:cs typeface="Times New Roman"/>
              </a:rPr>
              <a:t>hàng</a:t>
            </a:r>
            <a:r>
              <a:rPr sz="2400" spc="-10" dirty="0">
                <a:solidFill>
                  <a:srgbClr val="FF0000"/>
                </a:solidFill>
                <a:latin typeface="Times New Roman"/>
                <a:cs typeface="Times New Roman"/>
              </a:rPr>
              <a:t> </a:t>
            </a:r>
            <a:r>
              <a:rPr sz="2400" dirty="0">
                <a:solidFill>
                  <a:srgbClr val="FF0000"/>
                </a:solidFill>
                <a:latin typeface="Times New Roman"/>
                <a:cs typeface="Times New Roman"/>
              </a:rPr>
              <a:t>hóa,</a:t>
            </a:r>
            <a:r>
              <a:rPr sz="2400" spc="-10" dirty="0">
                <a:solidFill>
                  <a:srgbClr val="FF0000"/>
                </a:solidFill>
                <a:latin typeface="Times New Roman"/>
                <a:cs typeface="Times New Roman"/>
              </a:rPr>
              <a:t> </a:t>
            </a:r>
            <a:r>
              <a:rPr sz="2400" dirty="0">
                <a:solidFill>
                  <a:srgbClr val="FF0000"/>
                </a:solidFill>
                <a:latin typeface="Times New Roman"/>
                <a:cs typeface="Times New Roman"/>
              </a:rPr>
              <a:t>dịch</a:t>
            </a:r>
            <a:r>
              <a:rPr sz="2400" spc="-15" dirty="0">
                <a:solidFill>
                  <a:srgbClr val="FF0000"/>
                </a:solidFill>
                <a:latin typeface="Times New Roman"/>
                <a:cs typeface="Times New Roman"/>
              </a:rPr>
              <a:t> </a:t>
            </a:r>
            <a:r>
              <a:rPr sz="2400" dirty="0">
                <a:solidFill>
                  <a:srgbClr val="FF0000"/>
                </a:solidFill>
                <a:latin typeface="Times New Roman"/>
                <a:cs typeface="Times New Roman"/>
              </a:rPr>
              <a:t>vụ</a:t>
            </a:r>
            <a:r>
              <a:rPr sz="2400" spc="-10" dirty="0">
                <a:solidFill>
                  <a:srgbClr val="FF0000"/>
                </a:solidFill>
                <a:latin typeface="Times New Roman"/>
                <a:cs typeface="Times New Roman"/>
              </a:rPr>
              <a:t> </a:t>
            </a:r>
            <a:r>
              <a:rPr sz="2400" dirty="0">
                <a:solidFill>
                  <a:srgbClr val="FF0000"/>
                </a:solidFill>
                <a:latin typeface="Times New Roman"/>
                <a:cs typeface="Times New Roman"/>
              </a:rPr>
              <a:t>có</a:t>
            </a:r>
            <a:r>
              <a:rPr sz="2400" spc="-10" dirty="0">
                <a:solidFill>
                  <a:srgbClr val="FF0000"/>
                </a:solidFill>
                <a:latin typeface="Times New Roman"/>
                <a:cs typeface="Times New Roman"/>
              </a:rPr>
              <a:t> </a:t>
            </a:r>
            <a:r>
              <a:rPr sz="2400" dirty="0">
                <a:solidFill>
                  <a:srgbClr val="FF0000"/>
                </a:solidFill>
                <a:latin typeface="Times New Roman"/>
                <a:cs typeface="Times New Roman"/>
              </a:rPr>
              <a:t>giá</a:t>
            </a:r>
            <a:r>
              <a:rPr sz="2400" spc="-15" dirty="0">
                <a:solidFill>
                  <a:srgbClr val="FF0000"/>
                </a:solidFill>
                <a:latin typeface="Times New Roman"/>
                <a:cs typeface="Times New Roman"/>
              </a:rPr>
              <a:t> </a:t>
            </a:r>
            <a:r>
              <a:rPr sz="2400" dirty="0">
                <a:solidFill>
                  <a:srgbClr val="FF0000"/>
                </a:solidFill>
                <a:latin typeface="Times New Roman"/>
                <a:cs typeface="Times New Roman"/>
              </a:rPr>
              <a:t>bán</a:t>
            </a:r>
            <a:r>
              <a:rPr sz="2400" spc="-5" dirty="0">
                <a:solidFill>
                  <a:srgbClr val="FF0000"/>
                </a:solidFill>
                <a:latin typeface="Times New Roman"/>
                <a:cs typeface="Times New Roman"/>
              </a:rPr>
              <a:t> </a:t>
            </a:r>
            <a:r>
              <a:rPr sz="2400" dirty="0">
                <a:solidFill>
                  <a:srgbClr val="FF0000"/>
                </a:solidFill>
                <a:latin typeface="Times New Roman"/>
                <a:cs typeface="Times New Roman"/>
              </a:rPr>
              <a:t>do</a:t>
            </a:r>
            <a:r>
              <a:rPr sz="2400" spc="-10" dirty="0">
                <a:solidFill>
                  <a:srgbClr val="FF0000"/>
                </a:solidFill>
                <a:latin typeface="Times New Roman"/>
                <a:cs typeface="Times New Roman"/>
              </a:rPr>
              <a:t> </a:t>
            </a:r>
            <a:r>
              <a:rPr sz="2400" dirty="0">
                <a:solidFill>
                  <a:srgbClr val="FF0000"/>
                </a:solidFill>
                <a:latin typeface="Times New Roman"/>
                <a:cs typeface="Times New Roman"/>
              </a:rPr>
              <a:t>Nhà</a:t>
            </a:r>
            <a:r>
              <a:rPr sz="2400" spc="-15" dirty="0">
                <a:solidFill>
                  <a:srgbClr val="FF0000"/>
                </a:solidFill>
                <a:latin typeface="Times New Roman"/>
                <a:cs typeface="Times New Roman"/>
              </a:rPr>
              <a:t> </a:t>
            </a:r>
            <a:r>
              <a:rPr sz="2400" dirty="0">
                <a:solidFill>
                  <a:srgbClr val="FF0000"/>
                </a:solidFill>
                <a:latin typeface="Times New Roman"/>
                <a:cs typeface="Times New Roman"/>
              </a:rPr>
              <a:t>nước</a:t>
            </a:r>
            <a:r>
              <a:rPr sz="2400" spc="-15" dirty="0">
                <a:solidFill>
                  <a:srgbClr val="FF0000"/>
                </a:solidFill>
                <a:latin typeface="Times New Roman"/>
                <a:cs typeface="Times New Roman"/>
              </a:rPr>
              <a:t> </a:t>
            </a:r>
            <a:r>
              <a:rPr sz="2400" dirty="0">
                <a:solidFill>
                  <a:srgbClr val="FF0000"/>
                </a:solidFill>
                <a:latin typeface="Times New Roman"/>
                <a:cs typeface="Times New Roman"/>
              </a:rPr>
              <a:t>định</a:t>
            </a:r>
            <a:r>
              <a:rPr sz="2400" spc="-20" dirty="0">
                <a:solidFill>
                  <a:srgbClr val="FF0000"/>
                </a:solidFill>
                <a:latin typeface="Times New Roman"/>
                <a:cs typeface="Times New Roman"/>
              </a:rPr>
              <a:t> </a:t>
            </a:r>
            <a:r>
              <a:rPr sz="2400" spc="-25" dirty="0">
                <a:solidFill>
                  <a:srgbClr val="FF0000"/>
                </a:solidFill>
                <a:latin typeface="Times New Roman"/>
                <a:cs typeface="Times New Roman"/>
              </a:rPr>
              <a:t>giá</a:t>
            </a:r>
            <a:endParaRPr sz="2400">
              <a:latin typeface="Times New Roman"/>
              <a:cs typeface="Times New Roman"/>
            </a:endParaRPr>
          </a:p>
        </p:txBody>
      </p:sp>
      <p:grpSp>
        <p:nvGrpSpPr>
          <p:cNvPr id="11" name="object 11"/>
          <p:cNvGrpSpPr/>
          <p:nvPr/>
        </p:nvGrpSpPr>
        <p:grpSpPr>
          <a:xfrm>
            <a:off x="1320546" y="3285109"/>
            <a:ext cx="9816465" cy="3138170"/>
            <a:chOff x="1320546" y="3285109"/>
            <a:chExt cx="9816465" cy="3138170"/>
          </a:xfrm>
        </p:grpSpPr>
        <p:sp>
          <p:nvSpPr>
            <p:cNvPr id="12" name="object 12"/>
            <p:cNvSpPr/>
            <p:nvPr/>
          </p:nvSpPr>
          <p:spPr>
            <a:xfrm>
              <a:off x="1333246" y="3297809"/>
              <a:ext cx="1430655" cy="1430655"/>
            </a:xfrm>
            <a:custGeom>
              <a:avLst/>
              <a:gdLst/>
              <a:ahLst/>
              <a:cxnLst/>
              <a:rect l="l" t="t" r="r" b="b"/>
              <a:pathLst>
                <a:path w="1430655" h="1430654">
                  <a:moveTo>
                    <a:pt x="715264" y="0"/>
                  </a:moveTo>
                  <a:lnTo>
                    <a:pt x="666284" y="1650"/>
                  </a:lnTo>
                  <a:lnTo>
                    <a:pt x="618192" y="6530"/>
                  </a:lnTo>
                  <a:lnTo>
                    <a:pt x="571093" y="14534"/>
                  </a:lnTo>
                  <a:lnTo>
                    <a:pt x="525095" y="25554"/>
                  </a:lnTo>
                  <a:lnTo>
                    <a:pt x="480302" y="39484"/>
                  </a:lnTo>
                  <a:lnTo>
                    <a:pt x="436822" y="56217"/>
                  </a:lnTo>
                  <a:lnTo>
                    <a:pt x="394761" y="75647"/>
                  </a:lnTo>
                  <a:lnTo>
                    <a:pt x="354226" y="97667"/>
                  </a:lnTo>
                  <a:lnTo>
                    <a:pt x="315323" y="122171"/>
                  </a:lnTo>
                  <a:lnTo>
                    <a:pt x="278158" y="149052"/>
                  </a:lnTo>
                  <a:lnTo>
                    <a:pt x="242839" y="178203"/>
                  </a:lnTo>
                  <a:lnTo>
                    <a:pt x="209470" y="209518"/>
                  </a:lnTo>
                  <a:lnTo>
                    <a:pt x="178160" y="242890"/>
                  </a:lnTo>
                  <a:lnTo>
                    <a:pt x="149013" y="278212"/>
                  </a:lnTo>
                  <a:lnTo>
                    <a:pt x="122138" y="315379"/>
                  </a:lnTo>
                  <a:lnTo>
                    <a:pt x="97639" y="354282"/>
                  </a:lnTo>
                  <a:lnTo>
                    <a:pt x="75624" y="394817"/>
                  </a:lnTo>
                  <a:lnTo>
                    <a:pt x="56199" y="436876"/>
                  </a:lnTo>
                  <a:lnTo>
                    <a:pt x="39470" y="480352"/>
                  </a:lnTo>
                  <a:lnTo>
                    <a:pt x="25545" y="525139"/>
                  </a:lnTo>
                  <a:lnTo>
                    <a:pt x="14528" y="571130"/>
                  </a:lnTo>
                  <a:lnTo>
                    <a:pt x="6528" y="618219"/>
                  </a:lnTo>
                  <a:lnTo>
                    <a:pt x="1649" y="666299"/>
                  </a:lnTo>
                  <a:lnTo>
                    <a:pt x="0" y="715263"/>
                  </a:lnTo>
                  <a:lnTo>
                    <a:pt x="1649" y="764243"/>
                  </a:lnTo>
                  <a:lnTo>
                    <a:pt x="6528" y="812335"/>
                  </a:lnTo>
                  <a:lnTo>
                    <a:pt x="14528" y="859434"/>
                  </a:lnTo>
                  <a:lnTo>
                    <a:pt x="25545" y="905432"/>
                  </a:lnTo>
                  <a:lnTo>
                    <a:pt x="39470" y="950225"/>
                  </a:lnTo>
                  <a:lnTo>
                    <a:pt x="56199" y="993705"/>
                  </a:lnTo>
                  <a:lnTo>
                    <a:pt x="75624" y="1035766"/>
                  </a:lnTo>
                  <a:lnTo>
                    <a:pt x="97639" y="1076301"/>
                  </a:lnTo>
                  <a:lnTo>
                    <a:pt x="122138" y="1115204"/>
                  </a:lnTo>
                  <a:lnTo>
                    <a:pt x="149013" y="1152369"/>
                  </a:lnTo>
                  <a:lnTo>
                    <a:pt x="178160" y="1187688"/>
                  </a:lnTo>
                  <a:lnTo>
                    <a:pt x="209470" y="1221057"/>
                  </a:lnTo>
                  <a:lnTo>
                    <a:pt x="242839" y="1252367"/>
                  </a:lnTo>
                  <a:lnTo>
                    <a:pt x="278158" y="1281514"/>
                  </a:lnTo>
                  <a:lnTo>
                    <a:pt x="315323" y="1308389"/>
                  </a:lnTo>
                  <a:lnTo>
                    <a:pt x="354226" y="1332888"/>
                  </a:lnTo>
                  <a:lnTo>
                    <a:pt x="394761" y="1354903"/>
                  </a:lnTo>
                  <a:lnTo>
                    <a:pt x="436822" y="1374328"/>
                  </a:lnTo>
                  <a:lnTo>
                    <a:pt x="480302" y="1391057"/>
                  </a:lnTo>
                  <a:lnTo>
                    <a:pt x="525095" y="1404982"/>
                  </a:lnTo>
                  <a:lnTo>
                    <a:pt x="571093" y="1415999"/>
                  </a:lnTo>
                  <a:lnTo>
                    <a:pt x="618192" y="1423999"/>
                  </a:lnTo>
                  <a:lnTo>
                    <a:pt x="666284" y="1428878"/>
                  </a:lnTo>
                  <a:lnTo>
                    <a:pt x="715264" y="1430527"/>
                  </a:lnTo>
                  <a:lnTo>
                    <a:pt x="764227" y="1428878"/>
                  </a:lnTo>
                  <a:lnTo>
                    <a:pt x="812306" y="1423999"/>
                  </a:lnTo>
                  <a:lnTo>
                    <a:pt x="859392" y="1415999"/>
                  </a:lnTo>
                  <a:lnTo>
                    <a:pt x="905379" y="1404982"/>
                  </a:lnTo>
                  <a:lnTo>
                    <a:pt x="950161" y="1391057"/>
                  </a:lnTo>
                  <a:lnTo>
                    <a:pt x="993632" y="1374328"/>
                  </a:lnTo>
                  <a:lnTo>
                    <a:pt x="1035684" y="1354903"/>
                  </a:lnTo>
                  <a:lnTo>
                    <a:pt x="1076212" y="1332888"/>
                  </a:lnTo>
                  <a:lnTo>
                    <a:pt x="1115108" y="1308389"/>
                  </a:lnTo>
                  <a:lnTo>
                    <a:pt x="1152267" y="1281514"/>
                  </a:lnTo>
                  <a:lnTo>
                    <a:pt x="1187582" y="1252367"/>
                  </a:lnTo>
                  <a:lnTo>
                    <a:pt x="1220946" y="1221057"/>
                  </a:lnTo>
                  <a:lnTo>
                    <a:pt x="1252253" y="1187688"/>
                  </a:lnTo>
                  <a:lnTo>
                    <a:pt x="1281396" y="1152369"/>
                  </a:lnTo>
                  <a:lnTo>
                    <a:pt x="1308269" y="1115204"/>
                  </a:lnTo>
                  <a:lnTo>
                    <a:pt x="1332766" y="1076301"/>
                  </a:lnTo>
                  <a:lnTo>
                    <a:pt x="1354779" y="1035766"/>
                  </a:lnTo>
                  <a:lnTo>
                    <a:pt x="1374203" y="993705"/>
                  </a:lnTo>
                  <a:lnTo>
                    <a:pt x="1390931" y="950225"/>
                  </a:lnTo>
                  <a:lnTo>
                    <a:pt x="1404856" y="905432"/>
                  </a:lnTo>
                  <a:lnTo>
                    <a:pt x="1415872" y="859434"/>
                  </a:lnTo>
                  <a:lnTo>
                    <a:pt x="1423872" y="812335"/>
                  </a:lnTo>
                  <a:lnTo>
                    <a:pt x="1428751" y="764243"/>
                  </a:lnTo>
                  <a:lnTo>
                    <a:pt x="1430401" y="715263"/>
                  </a:lnTo>
                  <a:lnTo>
                    <a:pt x="1428751" y="666299"/>
                  </a:lnTo>
                  <a:lnTo>
                    <a:pt x="1423872" y="618219"/>
                  </a:lnTo>
                  <a:lnTo>
                    <a:pt x="1415872" y="571130"/>
                  </a:lnTo>
                  <a:lnTo>
                    <a:pt x="1404856" y="525139"/>
                  </a:lnTo>
                  <a:lnTo>
                    <a:pt x="1390931" y="480352"/>
                  </a:lnTo>
                  <a:lnTo>
                    <a:pt x="1374203" y="436876"/>
                  </a:lnTo>
                  <a:lnTo>
                    <a:pt x="1354779" y="394817"/>
                  </a:lnTo>
                  <a:lnTo>
                    <a:pt x="1332766" y="354282"/>
                  </a:lnTo>
                  <a:lnTo>
                    <a:pt x="1308269" y="315379"/>
                  </a:lnTo>
                  <a:lnTo>
                    <a:pt x="1281396" y="278212"/>
                  </a:lnTo>
                  <a:lnTo>
                    <a:pt x="1252253" y="242890"/>
                  </a:lnTo>
                  <a:lnTo>
                    <a:pt x="1220946" y="209518"/>
                  </a:lnTo>
                  <a:lnTo>
                    <a:pt x="1187582" y="178203"/>
                  </a:lnTo>
                  <a:lnTo>
                    <a:pt x="1152267" y="149052"/>
                  </a:lnTo>
                  <a:lnTo>
                    <a:pt x="1115108" y="122171"/>
                  </a:lnTo>
                  <a:lnTo>
                    <a:pt x="1076212" y="97667"/>
                  </a:lnTo>
                  <a:lnTo>
                    <a:pt x="1035684" y="75647"/>
                  </a:lnTo>
                  <a:lnTo>
                    <a:pt x="993632" y="56217"/>
                  </a:lnTo>
                  <a:lnTo>
                    <a:pt x="950161" y="39484"/>
                  </a:lnTo>
                  <a:lnTo>
                    <a:pt x="905379" y="25554"/>
                  </a:lnTo>
                  <a:lnTo>
                    <a:pt x="859392" y="14534"/>
                  </a:lnTo>
                  <a:lnTo>
                    <a:pt x="812306" y="6530"/>
                  </a:lnTo>
                  <a:lnTo>
                    <a:pt x="764227" y="1650"/>
                  </a:lnTo>
                  <a:lnTo>
                    <a:pt x="715264" y="0"/>
                  </a:lnTo>
                  <a:close/>
                </a:path>
              </a:pathLst>
            </a:custGeom>
            <a:solidFill>
              <a:srgbClr val="E9E1D5"/>
            </a:solidFill>
          </p:spPr>
          <p:txBody>
            <a:bodyPr wrap="square" lIns="0" tIns="0" rIns="0" bIns="0" rtlCol="0"/>
            <a:lstStyle/>
            <a:p>
              <a:endParaRPr/>
            </a:p>
          </p:txBody>
        </p:sp>
        <p:sp>
          <p:nvSpPr>
            <p:cNvPr id="13" name="object 13"/>
            <p:cNvSpPr/>
            <p:nvPr/>
          </p:nvSpPr>
          <p:spPr>
            <a:xfrm>
              <a:off x="1333246" y="3297809"/>
              <a:ext cx="1430655" cy="1430655"/>
            </a:xfrm>
            <a:custGeom>
              <a:avLst/>
              <a:gdLst/>
              <a:ahLst/>
              <a:cxnLst/>
              <a:rect l="l" t="t" r="r" b="b"/>
              <a:pathLst>
                <a:path w="1430655" h="1430654">
                  <a:moveTo>
                    <a:pt x="0" y="715263"/>
                  </a:moveTo>
                  <a:lnTo>
                    <a:pt x="1649" y="666299"/>
                  </a:lnTo>
                  <a:lnTo>
                    <a:pt x="6528" y="618219"/>
                  </a:lnTo>
                  <a:lnTo>
                    <a:pt x="14528" y="571130"/>
                  </a:lnTo>
                  <a:lnTo>
                    <a:pt x="25545" y="525139"/>
                  </a:lnTo>
                  <a:lnTo>
                    <a:pt x="39470" y="480352"/>
                  </a:lnTo>
                  <a:lnTo>
                    <a:pt x="56199" y="436876"/>
                  </a:lnTo>
                  <a:lnTo>
                    <a:pt x="75624" y="394817"/>
                  </a:lnTo>
                  <a:lnTo>
                    <a:pt x="97639" y="354282"/>
                  </a:lnTo>
                  <a:lnTo>
                    <a:pt x="122138" y="315379"/>
                  </a:lnTo>
                  <a:lnTo>
                    <a:pt x="149013" y="278212"/>
                  </a:lnTo>
                  <a:lnTo>
                    <a:pt x="178160" y="242890"/>
                  </a:lnTo>
                  <a:lnTo>
                    <a:pt x="209470" y="209518"/>
                  </a:lnTo>
                  <a:lnTo>
                    <a:pt x="242839" y="178203"/>
                  </a:lnTo>
                  <a:lnTo>
                    <a:pt x="278158" y="149052"/>
                  </a:lnTo>
                  <a:lnTo>
                    <a:pt x="315323" y="122171"/>
                  </a:lnTo>
                  <a:lnTo>
                    <a:pt x="354226" y="97667"/>
                  </a:lnTo>
                  <a:lnTo>
                    <a:pt x="394761" y="75647"/>
                  </a:lnTo>
                  <a:lnTo>
                    <a:pt x="436822" y="56217"/>
                  </a:lnTo>
                  <a:lnTo>
                    <a:pt x="480302" y="39484"/>
                  </a:lnTo>
                  <a:lnTo>
                    <a:pt x="525095" y="25554"/>
                  </a:lnTo>
                  <a:lnTo>
                    <a:pt x="571093" y="14534"/>
                  </a:lnTo>
                  <a:lnTo>
                    <a:pt x="618192" y="6530"/>
                  </a:lnTo>
                  <a:lnTo>
                    <a:pt x="666284" y="1650"/>
                  </a:lnTo>
                  <a:lnTo>
                    <a:pt x="715264" y="0"/>
                  </a:lnTo>
                  <a:lnTo>
                    <a:pt x="764227" y="1650"/>
                  </a:lnTo>
                  <a:lnTo>
                    <a:pt x="812306" y="6530"/>
                  </a:lnTo>
                  <a:lnTo>
                    <a:pt x="859392" y="14534"/>
                  </a:lnTo>
                  <a:lnTo>
                    <a:pt x="905379" y="25554"/>
                  </a:lnTo>
                  <a:lnTo>
                    <a:pt x="950161" y="39484"/>
                  </a:lnTo>
                  <a:lnTo>
                    <a:pt x="993632" y="56217"/>
                  </a:lnTo>
                  <a:lnTo>
                    <a:pt x="1035684" y="75647"/>
                  </a:lnTo>
                  <a:lnTo>
                    <a:pt x="1076212" y="97667"/>
                  </a:lnTo>
                  <a:lnTo>
                    <a:pt x="1115108" y="122171"/>
                  </a:lnTo>
                  <a:lnTo>
                    <a:pt x="1152267" y="149052"/>
                  </a:lnTo>
                  <a:lnTo>
                    <a:pt x="1187582" y="178203"/>
                  </a:lnTo>
                  <a:lnTo>
                    <a:pt x="1220946" y="209518"/>
                  </a:lnTo>
                  <a:lnTo>
                    <a:pt x="1252253" y="242890"/>
                  </a:lnTo>
                  <a:lnTo>
                    <a:pt x="1281396" y="278212"/>
                  </a:lnTo>
                  <a:lnTo>
                    <a:pt x="1308269" y="315379"/>
                  </a:lnTo>
                  <a:lnTo>
                    <a:pt x="1332766" y="354282"/>
                  </a:lnTo>
                  <a:lnTo>
                    <a:pt x="1354779" y="394817"/>
                  </a:lnTo>
                  <a:lnTo>
                    <a:pt x="1374203" y="436876"/>
                  </a:lnTo>
                  <a:lnTo>
                    <a:pt x="1390931" y="480352"/>
                  </a:lnTo>
                  <a:lnTo>
                    <a:pt x="1404856" y="525139"/>
                  </a:lnTo>
                  <a:lnTo>
                    <a:pt x="1415872" y="571130"/>
                  </a:lnTo>
                  <a:lnTo>
                    <a:pt x="1423872" y="618219"/>
                  </a:lnTo>
                  <a:lnTo>
                    <a:pt x="1428751" y="666299"/>
                  </a:lnTo>
                  <a:lnTo>
                    <a:pt x="1430401" y="715263"/>
                  </a:lnTo>
                  <a:lnTo>
                    <a:pt x="1428751" y="764243"/>
                  </a:lnTo>
                  <a:lnTo>
                    <a:pt x="1423872" y="812335"/>
                  </a:lnTo>
                  <a:lnTo>
                    <a:pt x="1415872" y="859434"/>
                  </a:lnTo>
                  <a:lnTo>
                    <a:pt x="1404856" y="905432"/>
                  </a:lnTo>
                  <a:lnTo>
                    <a:pt x="1390931" y="950225"/>
                  </a:lnTo>
                  <a:lnTo>
                    <a:pt x="1374203" y="993705"/>
                  </a:lnTo>
                  <a:lnTo>
                    <a:pt x="1354779" y="1035766"/>
                  </a:lnTo>
                  <a:lnTo>
                    <a:pt x="1332766" y="1076301"/>
                  </a:lnTo>
                  <a:lnTo>
                    <a:pt x="1308269" y="1115204"/>
                  </a:lnTo>
                  <a:lnTo>
                    <a:pt x="1281396" y="1152369"/>
                  </a:lnTo>
                  <a:lnTo>
                    <a:pt x="1252253" y="1187688"/>
                  </a:lnTo>
                  <a:lnTo>
                    <a:pt x="1220946" y="1221057"/>
                  </a:lnTo>
                  <a:lnTo>
                    <a:pt x="1187582" y="1252367"/>
                  </a:lnTo>
                  <a:lnTo>
                    <a:pt x="1152267" y="1281514"/>
                  </a:lnTo>
                  <a:lnTo>
                    <a:pt x="1115108" y="1308389"/>
                  </a:lnTo>
                  <a:lnTo>
                    <a:pt x="1076212" y="1332888"/>
                  </a:lnTo>
                  <a:lnTo>
                    <a:pt x="1035684" y="1354903"/>
                  </a:lnTo>
                  <a:lnTo>
                    <a:pt x="993632" y="1374328"/>
                  </a:lnTo>
                  <a:lnTo>
                    <a:pt x="950161" y="1391057"/>
                  </a:lnTo>
                  <a:lnTo>
                    <a:pt x="905379" y="1404982"/>
                  </a:lnTo>
                  <a:lnTo>
                    <a:pt x="859392" y="1415999"/>
                  </a:lnTo>
                  <a:lnTo>
                    <a:pt x="812306" y="1423999"/>
                  </a:lnTo>
                  <a:lnTo>
                    <a:pt x="764227" y="1428878"/>
                  </a:lnTo>
                  <a:lnTo>
                    <a:pt x="715264" y="1430527"/>
                  </a:lnTo>
                  <a:lnTo>
                    <a:pt x="666284" y="1428878"/>
                  </a:lnTo>
                  <a:lnTo>
                    <a:pt x="618192" y="1423999"/>
                  </a:lnTo>
                  <a:lnTo>
                    <a:pt x="571093" y="1415999"/>
                  </a:lnTo>
                  <a:lnTo>
                    <a:pt x="525095" y="1404982"/>
                  </a:lnTo>
                  <a:lnTo>
                    <a:pt x="480302" y="1391057"/>
                  </a:lnTo>
                  <a:lnTo>
                    <a:pt x="436822" y="1374328"/>
                  </a:lnTo>
                  <a:lnTo>
                    <a:pt x="394761" y="1354903"/>
                  </a:lnTo>
                  <a:lnTo>
                    <a:pt x="354226" y="1332888"/>
                  </a:lnTo>
                  <a:lnTo>
                    <a:pt x="315323" y="1308389"/>
                  </a:lnTo>
                  <a:lnTo>
                    <a:pt x="278158" y="1281514"/>
                  </a:lnTo>
                  <a:lnTo>
                    <a:pt x="242839" y="1252367"/>
                  </a:lnTo>
                  <a:lnTo>
                    <a:pt x="209470" y="1221057"/>
                  </a:lnTo>
                  <a:lnTo>
                    <a:pt x="178160" y="1187688"/>
                  </a:lnTo>
                  <a:lnTo>
                    <a:pt x="149013" y="1152369"/>
                  </a:lnTo>
                  <a:lnTo>
                    <a:pt x="122138" y="1115204"/>
                  </a:lnTo>
                  <a:lnTo>
                    <a:pt x="97639" y="1076301"/>
                  </a:lnTo>
                  <a:lnTo>
                    <a:pt x="75624" y="1035766"/>
                  </a:lnTo>
                  <a:lnTo>
                    <a:pt x="56199" y="993705"/>
                  </a:lnTo>
                  <a:lnTo>
                    <a:pt x="39470" y="950225"/>
                  </a:lnTo>
                  <a:lnTo>
                    <a:pt x="25545" y="905432"/>
                  </a:lnTo>
                  <a:lnTo>
                    <a:pt x="14528" y="859434"/>
                  </a:lnTo>
                  <a:lnTo>
                    <a:pt x="6528" y="812335"/>
                  </a:lnTo>
                  <a:lnTo>
                    <a:pt x="1649" y="764243"/>
                  </a:lnTo>
                  <a:lnTo>
                    <a:pt x="0" y="715263"/>
                  </a:lnTo>
                  <a:close/>
                </a:path>
              </a:pathLst>
            </a:custGeom>
            <a:ln w="25400">
              <a:solidFill>
                <a:srgbClr val="03499E"/>
              </a:solidFill>
            </a:ln>
          </p:spPr>
          <p:txBody>
            <a:bodyPr wrap="square" lIns="0" tIns="0" rIns="0" bIns="0" rtlCol="0"/>
            <a:lstStyle/>
            <a:p>
              <a:endParaRPr/>
            </a:p>
          </p:txBody>
        </p:sp>
        <p:sp>
          <p:nvSpPr>
            <p:cNvPr id="14" name="object 14"/>
            <p:cNvSpPr/>
            <p:nvPr/>
          </p:nvSpPr>
          <p:spPr>
            <a:xfrm>
              <a:off x="1632458" y="5049443"/>
              <a:ext cx="9491980" cy="1360805"/>
            </a:xfrm>
            <a:custGeom>
              <a:avLst/>
              <a:gdLst/>
              <a:ahLst/>
              <a:cxnLst/>
              <a:rect l="l" t="t" r="r" b="b"/>
              <a:pathLst>
                <a:path w="9491980" h="1360804">
                  <a:moveTo>
                    <a:pt x="9491599" y="0"/>
                  </a:moveTo>
                  <a:lnTo>
                    <a:pt x="0" y="0"/>
                  </a:lnTo>
                  <a:lnTo>
                    <a:pt x="0" y="1360551"/>
                  </a:lnTo>
                  <a:lnTo>
                    <a:pt x="9491599" y="1360551"/>
                  </a:lnTo>
                  <a:lnTo>
                    <a:pt x="9491599" y="0"/>
                  </a:lnTo>
                  <a:close/>
                </a:path>
              </a:pathLst>
            </a:custGeom>
            <a:solidFill>
              <a:srgbClr val="E9E1D5"/>
            </a:solidFill>
          </p:spPr>
          <p:txBody>
            <a:bodyPr wrap="square" lIns="0" tIns="0" rIns="0" bIns="0" rtlCol="0"/>
            <a:lstStyle/>
            <a:p>
              <a:endParaRPr/>
            </a:p>
          </p:txBody>
        </p:sp>
        <p:sp>
          <p:nvSpPr>
            <p:cNvPr id="15" name="object 15"/>
            <p:cNvSpPr/>
            <p:nvPr/>
          </p:nvSpPr>
          <p:spPr>
            <a:xfrm>
              <a:off x="1632458" y="5049443"/>
              <a:ext cx="9491980" cy="1360805"/>
            </a:xfrm>
            <a:custGeom>
              <a:avLst/>
              <a:gdLst/>
              <a:ahLst/>
              <a:cxnLst/>
              <a:rect l="l" t="t" r="r" b="b"/>
              <a:pathLst>
                <a:path w="9491980" h="1360804">
                  <a:moveTo>
                    <a:pt x="0" y="1360551"/>
                  </a:moveTo>
                  <a:lnTo>
                    <a:pt x="9491599" y="1360551"/>
                  </a:lnTo>
                  <a:lnTo>
                    <a:pt x="9491599" y="0"/>
                  </a:lnTo>
                  <a:lnTo>
                    <a:pt x="0" y="0"/>
                  </a:lnTo>
                  <a:lnTo>
                    <a:pt x="0" y="1360551"/>
                  </a:lnTo>
                  <a:close/>
                </a:path>
              </a:pathLst>
            </a:custGeom>
            <a:ln w="25400">
              <a:solidFill>
                <a:srgbClr val="01428F"/>
              </a:solidFill>
            </a:ln>
          </p:spPr>
          <p:txBody>
            <a:bodyPr wrap="square" lIns="0" tIns="0" rIns="0" bIns="0" rtlCol="0"/>
            <a:lstStyle/>
            <a:p>
              <a:endParaRPr/>
            </a:p>
          </p:txBody>
        </p:sp>
      </p:grpSp>
      <p:sp>
        <p:nvSpPr>
          <p:cNvPr id="16" name="object 16"/>
          <p:cNvSpPr txBox="1"/>
          <p:nvPr/>
        </p:nvSpPr>
        <p:spPr>
          <a:xfrm>
            <a:off x="2528442" y="5180838"/>
            <a:ext cx="8549640" cy="1029969"/>
          </a:xfrm>
          <a:prstGeom prst="rect">
            <a:avLst/>
          </a:prstGeom>
        </p:spPr>
        <p:txBody>
          <a:bodyPr vert="horz" wrap="square" lIns="0" tIns="59055" rIns="0" bIns="0" rtlCol="0">
            <a:spAutoFit/>
          </a:bodyPr>
          <a:lstStyle/>
          <a:p>
            <a:pPr marL="12700" marR="5080" algn="just">
              <a:lnSpc>
                <a:spcPct val="87300"/>
              </a:lnSpc>
              <a:spcBef>
                <a:spcPts val="465"/>
              </a:spcBef>
            </a:pPr>
            <a:r>
              <a:rPr sz="2400" dirty="0">
                <a:solidFill>
                  <a:srgbClr val="03499E"/>
                </a:solidFill>
                <a:latin typeface="Times New Roman"/>
                <a:cs typeface="Times New Roman"/>
              </a:rPr>
              <a:t>g)</a:t>
            </a:r>
            <a:r>
              <a:rPr sz="2400" spc="260" dirty="0">
                <a:solidFill>
                  <a:srgbClr val="03499E"/>
                </a:solidFill>
                <a:latin typeface="Times New Roman"/>
                <a:cs typeface="Times New Roman"/>
              </a:rPr>
              <a:t> </a:t>
            </a:r>
            <a:r>
              <a:rPr sz="2400" dirty="0">
                <a:solidFill>
                  <a:srgbClr val="03499E"/>
                </a:solidFill>
                <a:latin typeface="Times New Roman"/>
                <a:cs typeface="Times New Roman"/>
              </a:rPr>
              <a:t>Lựa</a:t>
            </a:r>
            <a:r>
              <a:rPr sz="2400" spc="260" dirty="0">
                <a:solidFill>
                  <a:srgbClr val="03499E"/>
                </a:solidFill>
                <a:latin typeface="Times New Roman"/>
                <a:cs typeface="Times New Roman"/>
              </a:rPr>
              <a:t> </a:t>
            </a:r>
            <a:r>
              <a:rPr sz="2400" dirty="0">
                <a:solidFill>
                  <a:srgbClr val="03499E"/>
                </a:solidFill>
                <a:latin typeface="Times New Roman"/>
                <a:cs typeface="Times New Roman"/>
              </a:rPr>
              <a:t>chọn</a:t>
            </a:r>
            <a:r>
              <a:rPr sz="2400" spc="265" dirty="0">
                <a:solidFill>
                  <a:srgbClr val="03499E"/>
                </a:solidFill>
                <a:latin typeface="Times New Roman"/>
                <a:cs typeface="Times New Roman"/>
              </a:rPr>
              <a:t> </a:t>
            </a:r>
            <a:r>
              <a:rPr sz="2400" dirty="0">
                <a:solidFill>
                  <a:srgbClr val="03499E"/>
                </a:solidFill>
                <a:latin typeface="Times New Roman"/>
                <a:cs typeface="Times New Roman"/>
              </a:rPr>
              <a:t>nhà</a:t>
            </a:r>
            <a:r>
              <a:rPr sz="2400" spc="265" dirty="0">
                <a:solidFill>
                  <a:srgbClr val="03499E"/>
                </a:solidFill>
                <a:latin typeface="Times New Roman"/>
                <a:cs typeface="Times New Roman"/>
              </a:rPr>
              <a:t> </a:t>
            </a:r>
            <a:r>
              <a:rPr sz="2400" dirty="0">
                <a:solidFill>
                  <a:srgbClr val="03499E"/>
                </a:solidFill>
                <a:latin typeface="Times New Roman"/>
                <a:cs typeface="Times New Roman"/>
              </a:rPr>
              <a:t>thầu</a:t>
            </a:r>
            <a:r>
              <a:rPr sz="2400" spc="265" dirty="0">
                <a:solidFill>
                  <a:srgbClr val="03499E"/>
                </a:solidFill>
                <a:latin typeface="Times New Roman"/>
                <a:cs typeface="Times New Roman"/>
              </a:rPr>
              <a:t> </a:t>
            </a:r>
            <a:r>
              <a:rPr sz="2400" dirty="0">
                <a:solidFill>
                  <a:srgbClr val="03499E"/>
                </a:solidFill>
                <a:latin typeface="Times New Roman"/>
                <a:cs typeface="Times New Roman"/>
              </a:rPr>
              <a:t>cung</a:t>
            </a:r>
            <a:r>
              <a:rPr sz="2400" spc="265" dirty="0">
                <a:solidFill>
                  <a:srgbClr val="03499E"/>
                </a:solidFill>
                <a:latin typeface="Times New Roman"/>
                <a:cs typeface="Times New Roman"/>
              </a:rPr>
              <a:t> </a:t>
            </a:r>
            <a:r>
              <a:rPr sz="2400" dirty="0">
                <a:solidFill>
                  <a:srgbClr val="03499E"/>
                </a:solidFill>
                <a:latin typeface="Times New Roman"/>
                <a:cs typeface="Times New Roman"/>
              </a:rPr>
              <a:t>cấp</a:t>
            </a:r>
            <a:r>
              <a:rPr sz="2400" spc="260" dirty="0">
                <a:solidFill>
                  <a:srgbClr val="03499E"/>
                </a:solidFill>
                <a:latin typeface="Times New Roman"/>
                <a:cs typeface="Times New Roman"/>
              </a:rPr>
              <a:t> </a:t>
            </a:r>
            <a:r>
              <a:rPr sz="2400" dirty="0">
                <a:solidFill>
                  <a:srgbClr val="03499E"/>
                </a:solidFill>
                <a:latin typeface="Times New Roman"/>
                <a:cs typeface="Times New Roman"/>
              </a:rPr>
              <a:t>dịch</a:t>
            </a:r>
            <a:r>
              <a:rPr sz="2400" spc="270" dirty="0">
                <a:solidFill>
                  <a:srgbClr val="03499E"/>
                </a:solidFill>
                <a:latin typeface="Times New Roman"/>
                <a:cs typeface="Times New Roman"/>
              </a:rPr>
              <a:t> </a:t>
            </a:r>
            <a:r>
              <a:rPr sz="2400" dirty="0">
                <a:solidFill>
                  <a:srgbClr val="03499E"/>
                </a:solidFill>
                <a:latin typeface="Times New Roman"/>
                <a:cs typeface="Times New Roman"/>
              </a:rPr>
              <a:t>vụ</a:t>
            </a:r>
            <a:r>
              <a:rPr sz="2400" spc="260" dirty="0">
                <a:solidFill>
                  <a:srgbClr val="03499E"/>
                </a:solidFill>
                <a:latin typeface="Times New Roman"/>
                <a:cs typeface="Times New Roman"/>
              </a:rPr>
              <a:t> </a:t>
            </a:r>
            <a:r>
              <a:rPr sz="2400" dirty="0">
                <a:solidFill>
                  <a:srgbClr val="03499E"/>
                </a:solidFill>
                <a:latin typeface="Times New Roman"/>
                <a:cs typeface="Times New Roman"/>
              </a:rPr>
              <a:t>dầu</a:t>
            </a:r>
            <a:r>
              <a:rPr sz="2400" spc="260" dirty="0">
                <a:solidFill>
                  <a:srgbClr val="03499E"/>
                </a:solidFill>
                <a:latin typeface="Times New Roman"/>
                <a:cs typeface="Times New Roman"/>
              </a:rPr>
              <a:t> </a:t>
            </a:r>
            <a:r>
              <a:rPr sz="2400" dirty="0">
                <a:solidFill>
                  <a:srgbClr val="03499E"/>
                </a:solidFill>
                <a:latin typeface="Times New Roman"/>
                <a:cs typeface="Times New Roman"/>
              </a:rPr>
              <a:t>khí,</a:t>
            </a:r>
            <a:r>
              <a:rPr sz="2400" spc="270" dirty="0">
                <a:solidFill>
                  <a:srgbClr val="03499E"/>
                </a:solidFill>
                <a:latin typeface="Times New Roman"/>
                <a:cs typeface="Times New Roman"/>
              </a:rPr>
              <a:t> </a:t>
            </a:r>
            <a:r>
              <a:rPr sz="2400" dirty="0">
                <a:solidFill>
                  <a:srgbClr val="03499E"/>
                </a:solidFill>
                <a:latin typeface="Times New Roman"/>
                <a:cs typeface="Times New Roman"/>
              </a:rPr>
              <a:t>hàng</a:t>
            </a:r>
            <a:r>
              <a:rPr sz="2400" spc="265" dirty="0">
                <a:solidFill>
                  <a:srgbClr val="03499E"/>
                </a:solidFill>
                <a:latin typeface="Times New Roman"/>
                <a:cs typeface="Times New Roman"/>
              </a:rPr>
              <a:t> </a:t>
            </a:r>
            <a:r>
              <a:rPr sz="2400" dirty="0">
                <a:solidFill>
                  <a:srgbClr val="03499E"/>
                </a:solidFill>
                <a:latin typeface="Times New Roman"/>
                <a:cs typeface="Times New Roman"/>
              </a:rPr>
              <a:t>hóa</a:t>
            </a:r>
            <a:r>
              <a:rPr sz="2400" spc="265" dirty="0">
                <a:solidFill>
                  <a:srgbClr val="03499E"/>
                </a:solidFill>
                <a:latin typeface="Times New Roman"/>
                <a:cs typeface="Times New Roman"/>
              </a:rPr>
              <a:t> </a:t>
            </a:r>
            <a:r>
              <a:rPr sz="2400" dirty="0">
                <a:solidFill>
                  <a:srgbClr val="03499E"/>
                </a:solidFill>
                <a:latin typeface="Times New Roman"/>
                <a:cs typeface="Times New Roman"/>
              </a:rPr>
              <a:t>phục</a:t>
            </a:r>
            <a:r>
              <a:rPr sz="2400" spc="265" dirty="0">
                <a:solidFill>
                  <a:srgbClr val="03499E"/>
                </a:solidFill>
                <a:latin typeface="Times New Roman"/>
                <a:cs typeface="Times New Roman"/>
              </a:rPr>
              <a:t> </a:t>
            </a:r>
            <a:r>
              <a:rPr sz="2400" spc="-25" dirty="0">
                <a:solidFill>
                  <a:srgbClr val="03499E"/>
                </a:solidFill>
                <a:latin typeface="Times New Roman"/>
                <a:cs typeface="Times New Roman"/>
              </a:rPr>
              <a:t>vụ </a:t>
            </a:r>
            <a:r>
              <a:rPr sz="2400" dirty="0">
                <a:solidFill>
                  <a:srgbClr val="03499E"/>
                </a:solidFill>
                <a:latin typeface="Times New Roman"/>
                <a:cs typeface="Times New Roman"/>
              </a:rPr>
              <a:t>hoạt</a:t>
            </a:r>
            <a:r>
              <a:rPr sz="2400" spc="170" dirty="0">
                <a:solidFill>
                  <a:srgbClr val="03499E"/>
                </a:solidFill>
                <a:latin typeface="Times New Roman"/>
                <a:cs typeface="Times New Roman"/>
              </a:rPr>
              <a:t> </a:t>
            </a:r>
            <a:r>
              <a:rPr sz="2400" dirty="0">
                <a:solidFill>
                  <a:srgbClr val="03499E"/>
                </a:solidFill>
                <a:latin typeface="Times New Roman"/>
                <a:cs typeface="Times New Roman"/>
              </a:rPr>
              <a:t>động</a:t>
            </a:r>
            <a:r>
              <a:rPr sz="2400" spc="170" dirty="0">
                <a:solidFill>
                  <a:srgbClr val="03499E"/>
                </a:solidFill>
                <a:latin typeface="Times New Roman"/>
                <a:cs typeface="Times New Roman"/>
              </a:rPr>
              <a:t> </a:t>
            </a:r>
            <a:r>
              <a:rPr sz="2400" dirty="0">
                <a:solidFill>
                  <a:srgbClr val="03499E"/>
                </a:solidFill>
                <a:latin typeface="Times New Roman"/>
                <a:cs typeface="Times New Roman"/>
              </a:rPr>
              <a:t>dầu</a:t>
            </a:r>
            <a:r>
              <a:rPr sz="2400" spc="170" dirty="0">
                <a:solidFill>
                  <a:srgbClr val="03499E"/>
                </a:solidFill>
                <a:latin typeface="Times New Roman"/>
                <a:cs typeface="Times New Roman"/>
              </a:rPr>
              <a:t> </a:t>
            </a:r>
            <a:r>
              <a:rPr sz="2400" dirty="0">
                <a:solidFill>
                  <a:srgbClr val="03499E"/>
                </a:solidFill>
                <a:latin typeface="Times New Roman"/>
                <a:cs typeface="Times New Roman"/>
              </a:rPr>
              <a:t>khí</a:t>
            </a:r>
            <a:r>
              <a:rPr sz="2400" spc="175" dirty="0">
                <a:solidFill>
                  <a:srgbClr val="03499E"/>
                </a:solidFill>
                <a:latin typeface="Times New Roman"/>
                <a:cs typeface="Times New Roman"/>
              </a:rPr>
              <a:t> </a:t>
            </a:r>
            <a:r>
              <a:rPr sz="2400" dirty="0">
                <a:solidFill>
                  <a:srgbClr val="03499E"/>
                </a:solidFill>
                <a:latin typeface="Times New Roman"/>
                <a:cs typeface="Times New Roman"/>
              </a:rPr>
              <a:t>phù</a:t>
            </a:r>
            <a:r>
              <a:rPr sz="2400" spc="180" dirty="0">
                <a:solidFill>
                  <a:srgbClr val="03499E"/>
                </a:solidFill>
                <a:latin typeface="Times New Roman"/>
                <a:cs typeface="Times New Roman"/>
              </a:rPr>
              <a:t> </a:t>
            </a:r>
            <a:r>
              <a:rPr sz="2400" dirty="0">
                <a:solidFill>
                  <a:srgbClr val="03499E"/>
                </a:solidFill>
                <a:latin typeface="Times New Roman"/>
                <a:cs typeface="Times New Roman"/>
              </a:rPr>
              <a:t>hợp</a:t>
            </a:r>
            <a:r>
              <a:rPr sz="2400" spc="175" dirty="0">
                <a:solidFill>
                  <a:srgbClr val="03499E"/>
                </a:solidFill>
                <a:latin typeface="Times New Roman"/>
                <a:cs typeface="Times New Roman"/>
              </a:rPr>
              <a:t> </a:t>
            </a:r>
            <a:r>
              <a:rPr sz="2400" dirty="0">
                <a:solidFill>
                  <a:srgbClr val="03499E"/>
                </a:solidFill>
                <a:latin typeface="Times New Roman"/>
                <a:cs typeface="Times New Roman"/>
              </a:rPr>
              <a:t>với</a:t>
            </a:r>
            <a:r>
              <a:rPr sz="2400" spc="175" dirty="0">
                <a:solidFill>
                  <a:srgbClr val="03499E"/>
                </a:solidFill>
                <a:latin typeface="Times New Roman"/>
                <a:cs typeface="Times New Roman"/>
              </a:rPr>
              <a:t> </a:t>
            </a:r>
            <a:r>
              <a:rPr sz="2400" dirty="0">
                <a:solidFill>
                  <a:srgbClr val="03499E"/>
                </a:solidFill>
                <a:latin typeface="Times New Roman"/>
                <a:cs typeface="Times New Roman"/>
              </a:rPr>
              <a:t>hợp</a:t>
            </a:r>
            <a:r>
              <a:rPr sz="2400" spc="170" dirty="0">
                <a:solidFill>
                  <a:srgbClr val="03499E"/>
                </a:solidFill>
                <a:latin typeface="Times New Roman"/>
                <a:cs typeface="Times New Roman"/>
              </a:rPr>
              <a:t> </a:t>
            </a:r>
            <a:r>
              <a:rPr sz="2400" dirty="0">
                <a:solidFill>
                  <a:srgbClr val="03499E"/>
                </a:solidFill>
                <a:latin typeface="Times New Roman"/>
                <a:cs typeface="Times New Roman"/>
              </a:rPr>
              <a:t>đồng</a:t>
            </a:r>
            <a:r>
              <a:rPr sz="2400" spc="165" dirty="0">
                <a:solidFill>
                  <a:srgbClr val="03499E"/>
                </a:solidFill>
                <a:latin typeface="Times New Roman"/>
                <a:cs typeface="Times New Roman"/>
              </a:rPr>
              <a:t> </a:t>
            </a:r>
            <a:r>
              <a:rPr sz="2400" dirty="0">
                <a:solidFill>
                  <a:srgbClr val="03499E"/>
                </a:solidFill>
                <a:latin typeface="Times New Roman"/>
                <a:cs typeface="Times New Roman"/>
              </a:rPr>
              <a:t>dầu</a:t>
            </a:r>
            <a:r>
              <a:rPr sz="2400" spc="170" dirty="0">
                <a:solidFill>
                  <a:srgbClr val="03499E"/>
                </a:solidFill>
                <a:latin typeface="Times New Roman"/>
                <a:cs typeface="Times New Roman"/>
              </a:rPr>
              <a:t> </a:t>
            </a:r>
            <a:r>
              <a:rPr sz="2400" dirty="0">
                <a:solidFill>
                  <a:srgbClr val="03499E"/>
                </a:solidFill>
                <a:latin typeface="Times New Roman"/>
                <a:cs typeface="Times New Roman"/>
              </a:rPr>
              <a:t>khí</a:t>
            </a:r>
            <a:r>
              <a:rPr sz="2400" spc="175" dirty="0">
                <a:solidFill>
                  <a:srgbClr val="03499E"/>
                </a:solidFill>
                <a:latin typeface="Times New Roman"/>
                <a:cs typeface="Times New Roman"/>
              </a:rPr>
              <a:t> </a:t>
            </a:r>
            <a:r>
              <a:rPr sz="2400" dirty="0">
                <a:solidFill>
                  <a:srgbClr val="03499E"/>
                </a:solidFill>
                <a:latin typeface="Times New Roman"/>
                <a:cs typeface="Times New Roman"/>
              </a:rPr>
              <a:t>được</a:t>
            </a:r>
            <a:r>
              <a:rPr sz="2400" spc="180" dirty="0">
                <a:solidFill>
                  <a:srgbClr val="03499E"/>
                </a:solidFill>
                <a:latin typeface="Times New Roman"/>
                <a:cs typeface="Times New Roman"/>
              </a:rPr>
              <a:t> </a:t>
            </a:r>
            <a:r>
              <a:rPr sz="2400" dirty="0">
                <a:solidFill>
                  <a:srgbClr val="03499E"/>
                </a:solidFill>
                <a:latin typeface="Times New Roman"/>
                <a:cs typeface="Times New Roman"/>
              </a:rPr>
              <a:t>cấp</a:t>
            </a:r>
            <a:r>
              <a:rPr sz="2400" spc="170" dirty="0">
                <a:solidFill>
                  <a:srgbClr val="03499E"/>
                </a:solidFill>
                <a:latin typeface="Times New Roman"/>
                <a:cs typeface="Times New Roman"/>
              </a:rPr>
              <a:t> </a:t>
            </a:r>
            <a:r>
              <a:rPr sz="2400" dirty="0">
                <a:solidFill>
                  <a:srgbClr val="03499E"/>
                </a:solidFill>
                <a:latin typeface="Times New Roman"/>
                <a:cs typeface="Times New Roman"/>
              </a:rPr>
              <a:t>có</a:t>
            </a:r>
            <a:r>
              <a:rPr sz="2400" spc="170" dirty="0">
                <a:solidFill>
                  <a:srgbClr val="03499E"/>
                </a:solidFill>
                <a:latin typeface="Times New Roman"/>
                <a:cs typeface="Times New Roman"/>
              </a:rPr>
              <a:t> </a:t>
            </a:r>
            <a:r>
              <a:rPr sz="2400" spc="-20" dirty="0">
                <a:solidFill>
                  <a:srgbClr val="03499E"/>
                </a:solidFill>
                <a:latin typeface="Times New Roman"/>
                <a:cs typeface="Times New Roman"/>
              </a:rPr>
              <a:t>thẩm </a:t>
            </a:r>
            <a:r>
              <a:rPr sz="2400" dirty="0">
                <a:solidFill>
                  <a:srgbClr val="03499E"/>
                </a:solidFill>
                <a:latin typeface="Times New Roman"/>
                <a:cs typeface="Times New Roman"/>
              </a:rPr>
              <a:t>quyền phê</a:t>
            </a:r>
            <a:r>
              <a:rPr sz="2400" spc="-15" dirty="0">
                <a:solidFill>
                  <a:srgbClr val="03499E"/>
                </a:solidFill>
                <a:latin typeface="Times New Roman"/>
                <a:cs typeface="Times New Roman"/>
              </a:rPr>
              <a:t> </a:t>
            </a:r>
            <a:r>
              <a:rPr sz="2400" spc="-10" dirty="0">
                <a:solidFill>
                  <a:srgbClr val="03499E"/>
                </a:solidFill>
                <a:latin typeface="Times New Roman"/>
                <a:cs typeface="Times New Roman"/>
              </a:rPr>
              <a:t>duyệt.</a:t>
            </a:r>
            <a:endParaRPr sz="2400">
              <a:latin typeface="Times New Roman"/>
              <a:cs typeface="Times New Roman"/>
            </a:endParaRPr>
          </a:p>
        </p:txBody>
      </p:sp>
      <p:grpSp>
        <p:nvGrpSpPr>
          <p:cNvPr id="17" name="object 17"/>
          <p:cNvGrpSpPr/>
          <p:nvPr/>
        </p:nvGrpSpPr>
        <p:grpSpPr>
          <a:xfrm>
            <a:off x="904506" y="5001767"/>
            <a:ext cx="1456055" cy="1456055"/>
            <a:chOff x="904506" y="5001767"/>
            <a:chExt cx="1456055" cy="1456055"/>
          </a:xfrm>
        </p:grpSpPr>
        <p:sp>
          <p:nvSpPr>
            <p:cNvPr id="18" name="object 18"/>
            <p:cNvSpPr/>
            <p:nvPr/>
          </p:nvSpPr>
          <p:spPr>
            <a:xfrm>
              <a:off x="917206" y="5014467"/>
              <a:ext cx="1430655" cy="1430655"/>
            </a:xfrm>
            <a:custGeom>
              <a:avLst/>
              <a:gdLst/>
              <a:ahLst/>
              <a:cxnLst/>
              <a:rect l="l" t="t" r="r" b="b"/>
              <a:pathLst>
                <a:path w="1430655" h="1430654">
                  <a:moveTo>
                    <a:pt x="715251" y="0"/>
                  </a:moveTo>
                  <a:lnTo>
                    <a:pt x="666280" y="1650"/>
                  </a:lnTo>
                  <a:lnTo>
                    <a:pt x="618196" y="6530"/>
                  </a:lnTo>
                  <a:lnTo>
                    <a:pt x="571103" y="14534"/>
                  </a:lnTo>
                  <a:lnTo>
                    <a:pt x="525109" y="25553"/>
                  </a:lnTo>
                  <a:lnTo>
                    <a:pt x="480320" y="39483"/>
                  </a:lnTo>
                  <a:lnTo>
                    <a:pt x="436843" y="56217"/>
                  </a:lnTo>
                  <a:lnTo>
                    <a:pt x="394785" y="75647"/>
                  </a:lnTo>
                  <a:lnTo>
                    <a:pt x="354250" y="97667"/>
                  </a:lnTo>
                  <a:lnTo>
                    <a:pt x="315348" y="122170"/>
                  </a:lnTo>
                  <a:lnTo>
                    <a:pt x="278183" y="149051"/>
                  </a:lnTo>
                  <a:lnTo>
                    <a:pt x="242862" y="178202"/>
                  </a:lnTo>
                  <a:lnTo>
                    <a:pt x="209492" y="209516"/>
                  </a:lnTo>
                  <a:lnTo>
                    <a:pt x="178180" y="242888"/>
                  </a:lnTo>
                  <a:lnTo>
                    <a:pt x="149032" y="278210"/>
                  </a:lnTo>
                  <a:lnTo>
                    <a:pt x="122154" y="315376"/>
                  </a:lnTo>
                  <a:lnTo>
                    <a:pt x="97653" y="354279"/>
                  </a:lnTo>
                  <a:lnTo>
                    <a:pt x="75635" y="394812"/>
                  </a:lnTo>
                  <a:lnTo>
                    <a:pt x="56208" y="436870"/>
                  </a:lnTo>
                  <a:lnTo>
                    <a:pt x="39477" y="480345"/>
                  </a:lnTo>
                  <a:lnTo>
                    <a:pt x="25549" y="525131"/>
                  </a:lnTo>
                  <a:lnTo>
                    <a:pt x="14531" y="571121"/>
                  </a:lnTo>
                  <a:lnTo>
                    <a:pt x="6529" y="618209"/>
                  </a:lnTo>
                  <a:lnTo>
                    <a:pt x="1650" y="666288"/>
                  </a:lnTo>
                  <a:lnTo>
                    <a:pt x="0" y="715251"/>
                  </a:lnTo>
                  <a:lnTo>
                    <a:pt x="1650" y="764223"/>
                  </a:lnTo>
                  <a:lnTo>
                    <a:pt x="6529" y="812308"/>
                  </a:lnTo>
                  <a:lnTo>
                    <a:pt x="14531" y="859402"/>
                  </a:lnTo>
                  <a:lnTo>
                    <a:pt x="25549" y="905397"/>
                  </a:lnTo>
                  <a:lnTo>
                    <a:pt x="39477" y="950186"/>
                  </a:lnTo>
                  <a:lnTo>
                    <a:pt x="56208" y="993664"/>
                  </a:lnTo>
                  <a:lnTo>
                    <a:pt x="75635" y="1035723"/>
                  </a:lnTo>
                  <a:lnTo>
                    <a:pt x="97653" y="1076257"/>
                  </a:lnTo>
                  <a:lnTo>
                    <a:pt x="122154" y="1115159"/>
                  </a:lnTo>
                  <a:lnTo>
                    <a:pt x="149032" y="1152324"/>
                  </a:lnTo>
                  <a:lnTo>
                    <a:pt x="178180" y="1187645"/>
                  </a:lnTo>
                  <a:lnTo>
                    <a:pt x="209492" y="1221014"/>
                  </a:lnTo>
                  <a:lnTo>
                    <a:pt x="242862" y="1252326"/>
                  </a:lnTo>
                  <a:lnTo>
                    <a:pt x="278183" y="1281474"/>
                  </a:lnTo>
                  <a:lnTo>
                    <a:pt x="315348" y="1308351"/>
                  </a:lnTo>
                  <a:lnTo>
                    <a:pt x="354250" y="1332852"/>
                  </a:lnTo>
                  <a:lnTo>
                    <a:pt x="394785" y="1354869"/>
                  </a:lnTo>
                  <a:lnTo>
                    <a:pt x="436843" y="1374296"/>
                  </a:lnTo>
                  <a:lnTo>
                    <a:pt x="480320" y="1391026"/>
                  </a:lnTo>
                  <a:lnTo>
                    <a:pt x="525109" y="1404953"/>
                  </a:lnTo>
                  <a:lnTo>
                    <a:pt x="571103" y="1415971"/>
                  </a:lnTo>
                  <a:lnTo>
                    <a:pt x="618196" y="1423973"/>
                  </a:lnTo>
                  <a:lnTo>
                    <a:pt x="666280" y="1428852"/>
                  </a:lnTo>
                  <a:lnTo>
                    <a:pt x="715251" y="1430502"/>
                  </a:lnTo>
                  <a:lnTo>
                    <a:pt x="764215" y="1428852"/>
                  </a:lnTo>
                  <a:lnTo>
                    <a:pt x="812295" y="1423973"/>
                  </a:lnTo>
                  <a:lnTo>
                    <a:pt x="859384" y="1415971"/>
                  </a:lnTo>
                  <a:lnTo>
                    <a:pt x="905376" y="1404953"/>
                  </a:lnTo>
                  <a:lnTo>
                    <a:pt x="950163" y="1391026"/>
                  </a:lnTo>
                  <a:lnTo>
                    <a:pt x="993639" y="1374296"/>
                  </a:lnTo>
                  <a:lnTo>
                    <a:pt x="1035697" y="1354869"/>
                  </a:lnTo>
                  <a:lnTo>
                    <a:pt x="1076232" y="1332852"/>
                  </a:lnTo>
                  <a:lnTo>
                    <a:pt x="1115136" y="1308351"/>
                  </a:lnTo>
                  <a:lnTo>
                    <a:pt x="1152302" y="1281474"/>
                  </a:lnTo>
                  <a:lnTo>
                    <a:pt x="1187625" y="1252326"/>
                  </a:lnTo>
                  <a:lnTo>
                    <a:pt x="1220997" y="1221014"/>
                  </a:lnTo>
                  <a:lnTo>
                    <a:pt x="1252311" y="1187645"/>
                  </a:lnTo>
                  <a:lnTo>
                    <a:pt x="1281463" y="1152324"/>
                  </a:lnTo>
                  <a:lnTo>
                    <a:pt x="1308343" y="1115159"/>
                  </a:lnTo>
                  <a:lnTo>
                    <a:pt x="1332847" y="1076257"/>
                  </a:lnTo>
                  <a:lnTo>
                    <a:pt x="1354867" y="1035723"/>
                  </a:lnTo>
                  <a:lnTo>
                    <a:pt x="1374297" y="993664"/>
                  </a:lnTo>
                  <a:lnTo>
                    <a:pt x="1391031" y="950186"/>
                  </a:lnTo>
                  <a:lnTo>
                    <a:pt x="1404961" y="905397"/>
                  </a:lnTo>
                  <a:lnTo>
                    <a:pt x="1415981" y="859402"/>
                  </a:lnTo>
                  <a:lnTo>
                    <a:pt x="1423984" y="812308"/>
                  </a:lnTo>
                  <a:lnTo>
                    <a:pt x="1428864" y="764223"/>
                  </a:lnTo>
                  <a:lnTo>
                    <a:pt x="1430515" y="715251"/>
                  </a:lnTo>
                  <a:lnTo>
                    <a:pt x="1428864" y="666288"/>
                  </a:lnTo>
                  <a:lnTo>
                    <a:pt x="1423984" y="618209"/>
                  </a:lnTo>
                  <a:lnTo>
                    <a:pt x="1415981" y="571121"/>
                  </a:lnTo>
                  <a:lnTo>
                    <a:pt x="1404961" y="525131"/>
                  </a:lnTo>
                  <a:lnTo>
                    <a:pt x="1391031" y="480345"/>
                  </a:lnTo>
                  <a:lnTo>
                    <a:pt x="1374297" y="436870"/>
                  </a:lnTo>
                  <a:lnTo>
                    <a:pt x="1354867" y="394812"/>
                  </a:lnTo>
                  <a:lnTo>
                    <a:pt x="1332847" y="354279"/>
                  </a:lnTo>
                  <a:lnTo>
                    <a:pt x="1308343" y="315376"/>
                  </a:lnTo>
                  <a:lnTo>
                    <a:pt x="1281463" y="278210"/>
                  </a:lnTo>
                  <a:lnTo>
                    <a:pt x="1252311" y="242888"/>
                  </a:lnTo>
                  <a:lnTo>
                    <a:pt x="1220997" y="209516"/>
                  </a:lnTo>
                  <a:lnTo>
                    <a:pt x="1187625" y="178202"/>
                  </a:lnTo>
                  <a:lnTo>
                    <a:pt x="1152302" y="149051"/>
                  </a:lnTo>
                  <a:lnTo>
                    <a:pt x="1115136" y="122170"/>
                  </a:lnTo>
                  <a:lnTo>
                    <a:pt x="1076232" y="97667"/>
                  </a:lnTo>
                  <a:lnTo>
                    <a:pt x="1035697" y="75647"/>
                  </a:lnTo>
                  <a:lnTo>
                    <a:pt x="993639" y="56217"/>
                  </a:lnTo>
                  <a:lnTo>
                    <a:pt x="950163" y="39483"/>
                  </a:lnTo>
                  <a:lnTo>
                    <a:pt x="905376" y="25553"/>
                  </a:lnTo>
                  <a:lnTo>
                    <a:pt x="859384" y="14534"/>
                  </a:lnTo>
                  <a:lnTo>
                    <a:pt x="812295" y="6530"/>
                  </a:lnTo>
                  <a:lnTo>
                    <a:pt x="764215" y="1650"/>
                  </a:lnTo>
                  <a:lnTo>
                    <a:pt x="715251" y="0"/>
                  </a:lnTo>
                  <a:close/>
                </a:path>
              </a:pathLst>
            </a:custGeom>
            <a:solidFill>
              <a:srgbClr val="E9E1D5"/>
            </a:solidFill>
          </p:spPr>
          <p:txBody>
            <a:bodyPr wrap="square" lIns="0" tIns="0" rIns="0" bIns="0" rtlCol="0"/>
            <a:lstStyle/>
            <a:p>
              <a:endParaRPr/>
            </a:p>
          </p:txBody>
        </p:sp>
        <p:sp>
          <p:nvSpPr>
            <p:cNvPr id="19" name="object 19"/>
            <p:cNvSpPr/>
            <p:nvPr/>
          </p:nvSpPr>
          <p:spPr>
            <a:xfrm>
              <a:off x="917206" y="5014467"/>
              <a:ext cx="1430655" cy="1430655"/>
            </a:xfrm>
            <a:custGeom>
              <a:avLst/>
              <a:gdLst/>
              <a:ahLst/>
              <a:cxnLst/>
              <a:rect l="l" t="t" r="r" b="b"/>
              <a:pathLst>
                <a:path w="1430655" h="1430654">
                  <a:moveTo>
                    <a:pt x="0" y="715251"/>
                  </a:moveTo>
                  <a:lnTo>
                    <a:pt x="1650" y="666288"/>
                  </a:lnTo>
                  <a:lnTo>
                    <a:pt x="6529" y="618209"/>
                  </a:lnTo>
                  <a:lnTo>
                    <a:pt x="14531" y="571121"/>
                  </a:lnTo>
                  <a:lnTo>
                    <a:pt x="25549" y="525131"/>
                  </a:lnTo>
                  <a:lnTo>
                    <a:pt x="39477" y="480345"/>
                  </a:lnTo>
                  <a:lnTo>
                    <a:pt x="56208" y="436870"/>
                  </a:lnTo>
                  <a:lnTo>
                    <a:pt x="75635" y="394812"/>
                  </a:lnTo>
                  <a:lnTo>
                    <a:pt x="97653" y="354279"/>
                  </a:lnTo>
                  <a:lnTo>
                    <a:pt x="122154" y="315376"/>
                  </a:lnTo>
                  <a:lnTo>
                    <a:pt x="149032" y="278210"/>
                  </a:lnTo>
                  <a:lnTo>
                    <a:pt x="178180" y="242888"/>
                  </a:lnTo>
                  <a:lnTo>
                    <a:pt x="209492" y="209516"/>
                  </a:lnTo>
                  <a:lnTo>
                    <a:pt x="242862" y="178202"/>
                  </a:lnTo>
                  <a:lnTo>
                    <a:pt x="278183" y="149051"/>
                  </a:lnTo>
                  <a:lnTo>
                    <a:pt x="315348" y="122170"/>
                  </a:lnTo>
                  <a:lnTo>
                    <a:pt x="354250" y="97667"/>
                  </a:lnTo>
                  <a:lnTo>
                    <a:pt x="394785" y="75647"/>
                  </a:lnTo>
                  <a:lnTo>
                    <a:pt x="436843" y="56217"/>
                  </a:lnTo>
                  <a:lnTo>
                    <a:pt x="480320" y="39483"/>
                  </a:lnTo>
                  <a:lnTo>
                    <a:pt x="525109" y="25553"/>
                  </a:lnTo>
                  <a:lnTo>
                    <a:pt x="571103" y="14534"/>
                  </a:lnTo>
                  <a:lnTo>
                    <a:pt x="618196" y="6530"/>
                  </a:lnTo>
                  <a:lnTo>
                    <a:pt x="666280" y="1650"/>
                  </a:lnTo>
                  <a:lnTo>
                    <a:pt x="715251" y="0"/>
                  </a:lnTo>
                  <a:lnTo>
                    <a:pt x="764215" y="1650"/>
                  </a:lnTo>
                  <a:lnTo>
                    <a:pt x="812295" y="6530"/>
                  </a:lnTo>
                  <a:lnTo>
                    <a:pt x="859384" y="14534"/>
                  </a:lnTo>
                  <a:lnTo>
                    <a:pt x="905376" y="25553"/>
                  </a:lnTo>
                  <a:lnTo>
                    <a:pt x="950163" y="39483"/>
                  </a:lnTo>
                  <a:lnTo>
                    <a:pt x="993639" y="56217"/>
                  </a:lnTo>
                  <a:lnTo>
                    <a:pt x="1035697" y="75647"/>
                  </a:lnTo>
                  <a:lnTo>
                    <a:pt x="1076232" y="97667"/>
                  </a:lnTo>
                  <a:lnTo>
                    <a:pt x="1115136" y="122170"/>
                  </a:lnTo>
                  <a:lnTo>
                    <a:pt x="1152302" y="149051"/>
                  </a:lnTo>
                  <a:lnTo>
                    <a:pt x="1187625" y="178202"/>
                  </a:lnTo>
                  <a:lnTo>
                    <a:pt x="1220997" y="209516"/>
                  </a:lnTo>
                  <a:lnTo>
                    <a:pt x="1252311" y="242888"/>
                  </a:lnTo>
                  <a:lnTo>
                    <a:pt x="1281463" y="278210"/>
                  </a:lnTo>
                  <a:lnTo>
                    <a:pt x="1308343" y="315376"/>
                  </a:lnTo>
                  <a:lnTo>
                    <a:pt x="1332847" y="354279"/>
                  </a:lnTo>
                  <a:lnTo>
                    <a:pt x="1354867" y="394812"/>
                  </a:lnTo>
                  <a:lnTo>
                    <a:pt x="1374297" y="436870"/>
                  </a:lnTo>
                  <a:lnTo>
                    <a:pt x="1391031" y="480345"/>
                  </a:lnTo>
                  <a:lnTo>
                    <a:pt x="1404961" y="525131"/>
                  </a:lnTo>
                  <a:lnTo>
                    <a:pt x="1415981" y="571121"/>
                  </a:lnTo>
                  <a:lnTo>
                    <a:pt x="1423984" y="618209"/>
                  </a:lnTo>
                  <a:lnTo>
                    <a:pt x="1428864" y="666288"/>
                  </a:lnTo>
                  <a:lnTo>
                    <a:pt x="1430515" y="715251"/>
                  </a:lnTo>
                  <a:lnTo>
                    <a:pt x="1428864" y="764223"/>
                  </a:lnTo>
                  <a:lnTo>
                    <a:pt x="1423984" y="812308"/>
                  </a:lnTo>
                  <a:lnTo>
                    <a:pt x="1415981" y="859402"/>
                  </a:lnTo>
                  <a:lnTo>
                    <a:pt x="1404961" y="905397"/>
                  </a:lnTo>
                  <a:lnTo>
                    <a:pt x="1391031" y="950186"/>
                  </a:lnTo>
                  <a:lnTo>
                    <a:pt x="1374297" y="993664"/>
                  </a:lnTo>
                  <a:lnTo>
                    <a:pt x="1354867" y="1035723"/>
                  </a:lnTo>
                  <a:lnTo>
                    <a:pt x="1332847" y="1076257"/>
                  </a:lnTo>
                  <a:lnTo>
                    <a:pt x="1308343" y="1115159"/>
                  </a:lnTo>
                  <a:lnTo>
                    <a:pt x="1281463" y="1152324"/>
                  </a:lnTo>
                  <a:lnTo>
                    <a:pt x="1252311" y="1187645"/>
                  </a:lnTo>
                  <a:lnTo>
                    <a:pt x="1220997" y="1221014"/>
                  </a:lnTo>
                  <a:lnTo>
                    <a:pt x="1187625" y="1252326"/>
                  </a:lnTo>
                  <a:lnTo>
                    <a:pt x="1152302" y="1281474"/>
                  </a:lnTo>
                  <a:lnTo>
                    <a:pt x="1115136" y="1308351"/>
                  </a:lnTo>
                  <a:lnTo>
                    <a:pt x="1076232" y="1332852"/>
                  </a:lnTo>
                  <a:lnTo>
                    <a:pt x="1035697" y="1354869"/>
                  </a:lnTo>
                  <a:lnTo>
                    <a:pt x="993639" y="1374296"/>
                  </a:lnTo>
                  <a:lnTo>
                    <a:pt x="950163" y="1391026"/>
                  </a:lnTo>
                  <a:lnTo>
                    <a:pt x="905376" y="1404953"/>
                  </a:lnTo>
                  <a:lnTo>
                    <a:pt x="859384" y="1415971"/>
                  </a:lnTo>
                  <a:lnTo>
                    <a:pt x="812295" y="1423973"/>
                  </a:lnTo>
                  <a:lnTo>
                    <a:pt x="764215" y="1428852"/>
                  </a:lnTo>
                  <a:lnTo>
                    <a:pt x="715251" y="1430502"/>
                  </a:lnTo>
                  <a:lnTo>
                    <a:pt x="666280" y="1428852"/>
                  </a:lnTo>
                  <a:lnTo>
                    <a:pt x="618196" y="1423973"/>
                  </a:lnTo>
                  <a:lnTo>
                    <a:pt x="571103" y="1415971"/>
                  </a:lnTo>
                  <a:lnTo>
                    <a:pt x="525109" y="1404953"/>
                  </a:lnTo>
                  <a:lnTo>
                    <a:pt x="480320" y="1391026"/>
                  </a:lnTo>
                  <a:lnTo>
                    <a:pt x="436843" y="1374296"/>
                  </a:lnTo>
                  <a:lnTo>
                    <a:pt x="394785" y="1354869"/>
                  </a:lnTo>
                  <a:lnTo>
                    <a:pt x="354250" y="1332852"/>
                  </a:lnTo>
                  <a:lnTo>
                    <a:pt x="315348" y="1308351"/>
                  </a:lnTo>
                  <a:lnTo>
                    <a:pt x="278183" y="1281474"/>
                  </a:lnTo>
                  <a:lnTo>
                    <a:pt x="242862" y="1252326"/>
                  </a:lnTo>
                  <a:lnTo>
                    <a:pt x="209492" y="1221014"/>
                  </a:lnTo>
                  <a:lnTo>
                    <a:pt x="178180" y="1187645"/>
                  </a:lnTo>
                  <a:lnTo>
                    <a:pt x="149032" y="1152324"/>
                  </a:lnTo>
                  <a:lnTo>
                    <a:pt x="122154" y="1115159"/>
                  </a:lnTo>
                  <a:lnTo>
                    <a:pt x="97653" y="1076257"/>
                  </a:lnTo>
                  <a:lnTo>
                    <a:pt x="75635" y="1035723"/>
                  </a:lnTo>
                  <a:lnTo>
                    <a:pt x="56208" y="993664"/>
                  </a:lnTo>
                  <a:lnTo>
                    <a:pt x="39477" y="950186"/>
                  </a:lnTo>
                  <a:lnTo>
                    <a:pt x="25549" y="905397"/>
                  </a:lnTo>
                  <a:lnTo>
                    <a:pt x="14531" y="859402"/>
                  </a:lnTo>
                  <a:lnTo>
                    <a:pt x="6529" y="812308"/>
                  </a:lnTo>
                  <a:lnTo>
                    <a:pt x="1650" y="764223"/>
                  </a:lnTo>
                  <a:lnTo>
                    <a:pt x="0" y="715251"/>
                  </a:lnTo>
                  <a:close/>
                </a:path>
              </a:pathLst>
            </a:custGeom>
            <a:ln w="25400">
              <a:solidFill>
                <a:srgbClr val="03499E"/>
              </a:solidFill>
            </a:ln>
          </p:spPr>
          <p:txBody>
            <a:bodyPr wrap="square" lIns="0" tIns="0" rIns="0" bIns="0" rtlCol="0"/>
            <a:lstStyle/>
            <a:p>
              <a:endParaRPr/>
            </a:p>
          </p:txBody>
        </p:sp>
      </p:grpSp>
      <p:sp>
        <p:nvSpPr>
          <p:cNvPr id="20" name="object 20"/>
          <p:cNvSpPr txBox="1"/>
          <p:nvPr/>
        </p:nvSpPr>
        <p:spPr>
          <a:xfrm>
            <a:off x="2428748" y="60524"/>
            <a:ext cx="8650605" cy="2558415"/>
          </a:xfrm>
          <a:prstGeom prst="rect">
            <a:avLst/>
          </a:prstGeom>
        </p:spPr>
        <p:txBody>
          <a:bodyPr vert="horz" wrap="square" lIns="0" tIns="205104" rIns="0" bIns="0" rtlCol="0">
            <a:spAutoFit/>
          </a:bodyPr>
          <a:lstStyle/>
          <a:p>
            <a:pPr marL="158115">
              <a:lnSpc>
                <a:spcPct val="100000"/>
              </a:lnSpc>
              <a:spcBef>
                <a:spcPts val="1614"/>
              </a:spcBef>
            </a:pPr>
            <a:r>
              <a:rPr sz="2400" b="1" dirty="0">
                <a:solidFill>
                  <a:srgbClr val="03499E"/>
                </a:solidFill>
                <a:latin typeface="Times New Roman"/>
                <a:cs typeface="Times New Roman"/>
              </a:rPr>
              <a:t>ÁP</a:t>
            </a:r>
            <a:r>
              <a:rPr sz="2400" b="1" spc="-35" dirty="0">
                <a:solidFill>
                  <a:srgbClr val="03499E"/>
                </a:solidFill>
                <a:latin typeface="Times New Roman"/>
                <a:cs typeface="Times New Roman"/>
              </a:rPr>
              <a:t> </a:t>
            </a:r>
            <a:r>
              <a:rPr sz="2400" b="1" dirty="0">
                <a:solidFill>
                  <a:srgbClr val="03499E"/>
                </a:solidFill>
                <a:latin typeface="Times New Roman"/>
                <a:cs typeface="Times New Roman"/>
              </a:rPr>
              <a:t>DỤNG</a:t>
            </a:r>
            <a:r>
              <a:rPr sz="2400" b="1" spc="-25" dirty="0">
                <a:solidFill>
                  <a:srgbClr val="03499E"/>
                </a:solidFill>
                <a:latin typeface="Times New Roman"/>
                <a:cs typeface="Times New Roman"/>
              </a:rPr>
              <a:t> </a:t>
            </a:r>
            <a:r>
              <a:rPr sz="2400" b="1" dirty="0">
                <a:solidFill>
                  <a:srgbClr val="03499E"/>
                </a:solidFill>
                <a:latin typeface="Times New Roman"/>
                <a:cs typeface="Times New Roman"/>
              </a:rPr>
              <a:t>LUẬT</a:t>
            </a:r>
            <a:r>
              <a:rPr sz="2400" b="1" spc="-10" dirty="0">
                <a:solidFill>
                  <a:srgbClr val="03499E"/>
                </a:solidFill>
                <a:latin typeface="Times New Roman"/>
                <a:cs typeface="Times New Roman"/>
              </a:rPr>
              <a:t> </a:t>
            </a:r>
            <a:r>
              <a:rPr sz="2400" b="1" dirty="0">
                <a:solidFill>
                  <a:srgbClr val="03499E"/>
                </a:solidFill>
                <a:latin typeface="Times New Roman"/>
                <a:cs typeface="Times New Roman"/>
              </a:rPr>
              <a:t>ĐẤU</a:t>
            </a:r>
            <a:r>
              <a:rPr sz="2400" b="1" spc="-20" dirty="0">
                <a:solidFill>
                  <a:srgbClr val="03499E"/>
                </a:solidFill>
                <a:latin typeface="Times New Roman"/>
                <a:cs typeface="Times New Roman"/>
              </a:rPr>
              <a:t> </a:t>
            </a:r>
            <a:r>
              <a:rPr sz="2400" b="1" dirty="0">
                <a:solidFill>
                  <a:srgbClr val="03499E"/>
                </a:solidFill>
                <a:latin typeface="Times New Roman"/>
                <a:cs typeface="Times New Roman"/>
              </a:rPr>
              <a:t>THẦU</a:t>
            </a:r>
            <a:r>
              <a:rPr sz="2400" b="1" spc="-20" dirty="0">
                <a:solidFill>
                  <a:srgbClr val="03499E"/>
                </a:solidFill>
                <a:latin typeface="Times New Roman"/>
                <a:cs typeface="Times New Roman"/>
              </a:rPr>
              <a:t> </a:t>
            </a:r>
            <a:r>
              <a:rPr sz="2400" b="1" dirty="0">
                <a:solidFill>
                  <a:srgbClr val="03499E"/>
                </a:solidFill>
                <a:latin typeface="Times New Roman"/>
                <a:cs typeface="Times New Roman"/>
              </a:rPr>
              <a:t>(Điều</a:t>
            </a:r>
            <a:r>
              <a:rPr sz="2400" b="1" spc="-30" dirty="0">
                <a:solidFill>
                  <a:srgbClr val="03499E"/>
                </a:solidFill>
                <a:latin typeface="Times New Roman"/>
                <a:cs typeface="Times New Roman"/>
              </a:rPr>
              <a:t> </a:t>
            </a:r>
            <a:r>
              <a:rPr sz="2400" b="1" dirty="0">
                <a:solidFill>
                  <a:srgbClr val="03499E"/>
                </a:solidFill>
                <a:latin typeface="Times New Roman"/>
                <a:cs typeface="Times New Roman"/>
              </a:rPr>
              <a:t>3</a:t>
            </a:r>
            <a:r>
              <a:rPr sz="2400" b="1" spc="-30" dirty="0">
                <a:solidFill>
                  <a:srgbClr val="03499E"/>
                </a:solidFill>
                <a:latin typeface="Times New Roman"/>
                <a:cs typeface="Times New Roman"/>
              </a:rPr>
              <a:t> </a:t>
            </a:r>
            <a:r>
              <a:rPr sz="2400" b="1" dirty="0">
                <a:solidFill>
                  <a:srgbClr val="03499E"/>
                </a:solidFill>
                <a:latin typeface="Times New Roman"/>
                <a:cs typeface="Times New Roman"/>
              </a:rPr>
              <a:t>Luật</a:t>
            </a:r>
            <a:r>
              <a:rPr sz="2400" b="1" spc="-40" dirty="0">
                <a:solidFill>
                  <a:srgbClr val="03499E"/>
                </a:solidFill>
                <a:latin typeface="Times New Roman"/>
                <a:cs typeface="Times New Roman"/>
              </a:rPr>
              <a:t> </a:t>
            </a:r>
            <a:r>
              <a:rPr sz="2400" b="1" spc="-20" dirty="0">
                <a:solidFill>
                  <a:srgbClr val="03499E"/>
                </a:solidFill>
                <a:latin typeface="Times New Roman"/>
                <a:cs typeface="Times New Roman"/>
              </a:rPr>
              <a:t>2023)</a:t>
            </a:r>
            <a:endParaRPr sz="2400">
              <a:latin typeface="Times New Roman"/>
              <a:cs typeface="Times New Roman"/>
            </a:endParaRPr>
          </a:p>
          <a:p>
            <a:pPr marL="12700">
              <a:lnSpc>
                <a:spcPct val="100000"/>
              </a:lnSpc>
              <a:spcBef>
                <a:spcPts val="1515"/>
              </a:spcBef>
            </a:pPr>
            <a:r>
              <a:rPr sz="2400" b="1" dirty="0">
                <a:solidFill>
                  <a:srgbClr val="03499E"/>
                </a:solidFill>
                <a:latin typeface="Times New Roman"/>
                <a:cs typeface="Times New Roman"/>
              </a:rPr>
              <a:t>7.</a:t>
            </a:r>
            <a:r>
              <a:rPr sz="2400" b="1" spc="-100" dirty="0">
                <a:solidFill>
                  <a:srgbClr val="03499E"/>
                </a:solidFill>
                <a:latin typeface="Times New Roman"/>
                <a:cs typeface="Times New Roman"/>
              </a:rPr>
              <a:t> </a:t>
            </a:r>
            <a:r>
              <a:rPr sz="2400" b="1" dirty="0">
                <a:solidFill>
                  <a:srgbClr val="03499E"/>
                </a:solidFill>
                <a:latin typeface="Times New Roman"/>
                <a:cs typeface="Times New Roman"/>
              </a:rPr>
              <a:t>TỰ</a:t>
            </a:r>
            <a:r>
              <a:rPr sz="2400" b="1" spc="-50" dirty="0">
                <a:solidFill>
                  <a:srgbClr val="03499E"/>
                </a:solidFill>
                <a:latin typeface="Times New Roman"/>
                <a:cs typeface="Times New Roman"/>
              </a:rPr>
              <a:t> </a:t>
            </a:r>
            <a:r>
              <a:rPr sz="2400" b="1" dirty="0">
                <a:solidFill>
                  <a:srgbClr val="03499E"/>
                </a:solidFill>
                <a:latin typeface="Times New Roman"/>
                <a:cs typeface="Times New Roman"/>
              </a:rPr>
              <a:t>QUYẾT</a:t>
            </a:r>
            <a:r>
              <a:rPr sz="2400" b="1" spc="-85" dirty="0">
                <a:solidFill>
                  <a:srgbClr val="03499E"/>
                </a:solidFill>
                <a:latin typeface="Times New Roman"/>
                <a:cs typeface="Times New Roman"/>
              </a:rPr>
              <a:t> </a:t>
            </a:r>
            <a:r>
              <a:rPr sz="2400" b="1" dirty="0">
                <a:solidFill>
                  <a:srgbClr val="03499E"/>
                </a:solidFill>
                <a:latin typeface="Times New Roman"/>
                <a:cs typeface="Times New Roman"/>
              </a:rPr>
              <a:t>ĐỊNH</a:t>
            </a:r>
            <a:r>
              <a:rPr sz="2400" b="1" spc="-80" dirty="0">
                <a:solidFill>
                  <a:srgbClr val="03499E"/>
                </a:solidFill>
                <a:latin typeface="Times New Roman"/>
                <a:cs typeface="Times New Roman"/>
              </a:rPr>
              <a:t> </a:t>
            </a:r>
            <a:r>
              <a:rPr sz="2400" b="1" dirty="0">
                <a:solidFill>
                  <a:srgbClr val="03499E"/>
                </a:solidFill>
                <a:latin typeface="Times New Roman"/>
                <a:cs typeface="Times New Roman"/>
              </a:rPr>
              <a:t>TRONG</a:t>
            </a:r>
            <a:r>
              <a:rPr sz="2400" b="1" spc="-45" dirty="0">
                <a:solidFill>
                  <a:srgbClr val="03499E"/>
                </a:solidFill>
                <a:latin typeface="Times New Roman"/>
                <a:cs typeface="Times New Roman"/>
              </a:rPr>
              <a:t> </a:t>
            </a:r>
            <a:r>
              <a:rPr sz="2400" b="1" dirty="0">
                <a:solidFill>
                  <a:srgbClr val="03499E"/>
                </a:solidFill>
                <a:latin typeface="Times New Roman"/>
                <a:cs typeface="Times New Roman"/>
              </a:rPr>
              <a:t>LCNT</a:t>
            </a:r>
            <a:r>
              <a:rPr sz="2400" b="1" spc="-85" dirty="0">
                <a:solidFill>
                  <a:srgbClr val="03499E"/>
                </a:solidFill>
                <a:latin typeface="Times New Roman"/>
                <a:cs typeface="Times New Roman"/>
              </a:rPr>
              <a:t> </a:t>
            </a:r>
            <a:r>
              <a:rPr sz="2400" b="1" dirty="0">
                <a:solidFill>
                  <a:srgbClr val="03499E"/>
                </a:solidFill>
                <a:latin typeface="Times New Roman"/>
                <a:cs typeface="Times New Roman"/>
              </a:rPr>
              <a:t>(Đ3K7</a:t>
            </a:r>
            <a:r>
              <a:rPr sz="2400" b="1" spc="-40" dirty="0">
                <a:solidFill>
                  <a:srgbClr val="03499E"/>
                </a:solidFill>
                <a:latin typeface="Times New Roman"/>
                <a:cs typeface="Times New Roman"/>
              </a:rPr>
              <a:t> </a:t>
            </a:r>
            <a:r>
              <a:rPr sz="2400" b="1" dirty="0">
                <a:solidFill>
                  <a:srgbClr val="03499E"/>
                </a:solidFill>
                <a:latin typeface="Times New Roman"/>
                <a:cs typeface="Times New Roman"/>
              </a:rPr>
              <a:t>–</a:t>
            </a:r>
            <a:r>
              <a:rPr sz="2400" b="1" spc="-50" dirty="0">
                <a:solidFill>
                  <a:srgbClr val="03499E"/>
                </a:solidFill>
                <a:latin typeface="Times New Roman"/>
                <a:cs typeface="Times New Roman"/>
              </a:rPr>
              <a:t> </a:t>
            </a:r>
            <a:r>
              <a:rPr sz="2400" b="1" dirty="0">
                <a:solidFill>
                  <a:srgbClr val="03499E"/>
                </a:solidFill>
                <a:latin typeface="Times New Roman"/>
                <a:cs typeface="Times New Roman"/>
              </a:rPr>
              <a:t>LUẬT</a:t>
            </a:r>
            <a:r>
              <a:rPr sz="2400" b="1" spc="-80" dirty="0">
                <a:solidFill>
                  <a:srgbClr val="03499E"/>
                </a:solidFill>
                <a:latin typeface="Times New Roman"/>
                <a:cs typeface="Times New Roman"/>
              </a:rPr>
              <a:t> </a:t>
            </a:r>
            <a:r>
              <a:rPr sz="2400" b="1" spc="-10" dirty="0">
                <a:solidFill>
                  <a:srgbClr val="03499E"/>
                </a:solidFill>
                <a:latin typeface="Times New Roman"/>
                <a:cs typeface="Times New Roman"/>
              </a:rPr>
              <a:t>2023)</a:t>
            </a:r>
            <a:endParaRPr sz="2400">
              <a:latin typeface="Times New Roman"/>
              <a:cs typeface="Times New Roman"/>
            </a:endParaRPr>
          </a:p>
          <a:p>
            <a:pPr>
              <a:lnSpc>
                <a:spcPct val="100000"/>
              </a:lnSpc>
            </a:pPr>
            <a:endParaRPr sz="2400">
              <a:latin typeface="Times New Roman"/>
              <a:cs typeface="Times New Roman"/>
            </a:endParaRPr>
          </a:p>
          <a:p>
            <a:pPr>
              <a:lnSpc>
                <a:spcPct val="100000"/>
              </a:lnSpc>
              <a:spcBef>
                <a:spcPts val="575"/>
              </a:spcBef>
            </a:pPr>
            <a:endParaRPr sz="2400">
              <a:latin typeface="Times New Roman"/>
              <a:cs typeface="Times New Roman"/>
            </a:endParaRPr>
          </a:p>
          <a:p>
            <a:pPr marL="111760" marR="5080">
              <a:lnSpc>
                <a:spcPts val="2540"/>
              </a:lnSpc>
            </a:pPr>
            <a:r>
              <a:rPr sz="2400" dirty="0">
                <a:solidFill>
                  <a:srgbClr val="FF0000"/>
                </a:solidFill>
                <a:latin typeface="Times New Roman"/>
                <a:cs typeface="Times New Roman"/>
              </a:rPr>
              <a:t>đ)</a:t>
            </a:r>
            <a:r>
              <a:rPr sz="2400" spc="160" dirty="0">
                <a:solidFill>
                  <a:srgbClr val="FF0000"/>
                </a:solidFill>
                <a:latin typeface="Times New Roman"/>
                <a:cs typeface="Times New Roman"/>
              </a:rPr>
              <a:t> </a:t>
            </a:r>
            <a:r>
              <a:rPr sz="2400" dirty="0">
                <a:solidFill>
                  <a:srgbClr val="FF0000"/>
                </a:solidFill>
                <a:latin typeface="Times New Roman"/>
                <a:cs typeface="Times New Roman"/>
              </a:rPr>
              <a:t>Xác</a:t>
            </a:r>
            <a:r>
              <a:rPr sz="2400" spc="165" dirty="0">
                <a:solidFill>
                  <a:srgbClr val="FF0000"/>
                </a:solidFill>
                <a:latin typeface="Times New Roman"/>
                <a:cs typeface="Times New Roman"/>
              </a:rPr>
              <a:t> </a:t>
            </a:r>
            <a:r>
              <a:rPr sz="2400" dirty="0">
                <a:solidFill>
                  <a:srgbClr val="FF0000"/>
                </a:solidFill>
                <a:latin typeface="Times New Roman"/>
                <a:cs typeface="Times New Roman"/>
              </a:rPr>
              <a:t>định</a:t>
            </a:r>
            <a:r>
              <a:rPr sz="2400" spc="150" dirty="0">
                <a:solidFill>
                  <a:srgbClr val="FF0000"/>
                </a:solidFill>
                <a:latin typeface="Times New Roman"/>
                <a:cs typeface="Times New Roman"/>
              </a:rPr>
              <a:t> </a:t>
            </a:r>
            <a:r>
              <a:rPr sz="2400" dirty="0">
                <a:solidFill>
                  <a:srgbClr val="FF0000"/>
                </a:solidFill>
                <a:latin typeface="Times New Roman"/>
                <a:cs typeface="Times New Roman"/>
              </a:rPr>
              <a:t>hòa</a:t>
            </a:r>
            <a:r>
              <a:rPr sz="2400" spc="165" dirty="0">
                <a:solidFill>
                  <a:srgbClr val="FF0000"/>
                </a:solidFill>
                <a:latin typeface="Times New Roman"/>
                <a:cs typeface="Times New Roman"/>
              </a:rPr>
              <a:t> </a:t>
            </a:r>
            <a:r>
              <a:rPr sz="2400" dirty="0">
                <a:solidFill>
                  <a:srgbClr val="FF0000"/>
                </a:solidFill>
                <a:latin typeface="Times New Roman"/>
                <a:cs typeface="Times New Roman"/>
              </a:rPr>
              <a:t>giải</a:t>
            </a:r>
            <a:r>
              <a:rPr sz="2400" spc="160" dirty="0">
                <a:solidFill>
                  <a:srgbClr val="FF0000"/>
                </a:solidFill>
                <a:latin typeface="Times New Roman"/>
                <a:cs typeface="Times New Roman"/>
              </a:rPr>
              <a:t> </a:t>
            </a:r>
            <a:r>
              <a:rPr sz="2400" dirty="0">
                <a:solidFill>
                  <a:srgbClr val="FF0000"/>
                </a:solidFill>
                <a:latin typeface="Times New Roman"/>
                <a:cs typeface="Times New Roman"/>
              </a:rPr>
              <a:t>viên,</a:t>
            </a:r>
            <a:r>
              <a:rPr sz="2400" spc="160" dirty="0">
                <a:solidFill>
                  <a:srgbClr val="FF0000"/>
                </a:solidFill>
                <a:latin typeface="Times New Roman"/>
                <a:cs typeface="Times New Roman"/>
              </a:rPr>
              <a:t> </a:t>
            </a:r>
            <a:r>
              <a:rPr sz="2400" dirty="0">
                <a:solidFill>
                  <a:srgbClr val="FF0000"/>
                </a:solidFill>
                <a:latin typeface="Times New Roman"/>
                <a:cs typeface="Times New Roman"/>
              </a:rPr>
              <a:t>thành</a:t>
            </a:r>
            <a:r>
              <a:rPr sz="2400" spc="170" dirty="0">
                <a:solidFill>
                  <a:srgbClr val="FF0000"/>
                </a:solidFill>
                <a:latin typeface="Times New Roman"/>
                <a:cs typeface="Times New Roman"/>
              </a:rPr>
              <a:t> </a:t>
            </a:r>
            <a:r>
              <a:rPr sz="2400" dirty="0">
                <a:solidFill>
                  <a:srgbClr val="FF0000"/>
                </a:solidFill>
                <a:latin typeface="Times New Roman"/>
                <a:cs typeface="Times New Roman"/>
              </a:rPr>
              <a:t>viên</a:t>
            </a:r>
            <a:r>
              <a:rPr sz="2400" spc="155" dirty="0">
                <a:solidFill>
                  <a:srgbClr val="FF0000"/>
                </a:solidFill>
                <a:latin typeface="Times New Roman"/>
                <a:cs typeface="Times New Roman"/>
              </a:rPr>
              <a:t> </a:t>
            </a:r>
            <a:r>
              <a:rPr sz="2400" dirty="0">
                <a:solidFill>
                  <a:srgbClr val="FF0000"/>
                </a:solidFill>
                <a:latin typeface="Times New Roman"/>
                <a:cs typeface="Times New Roman"/>
              </a:rPr>
              <a:t>trong</a:t>
            </a:r>
            <a:r>
              <a:rPr sz="2400" spc="160" dirty="0">
                <a:solidFill>
                  <a:srgbClr val="FF0000"/>
                </a:solidFill>
                <a:latin typeface="Times New Roman"/>
                <a:cs typeface="Times New Roman"/>
              </a:rPr>
              <a:t> </a:t>
            </a:r>
            <a:r>
              <a:rPr sz="2400" dirty="0">
                <a:solidFill>
                  <a:srgbClr val="FF0000"/>
                </a:solidFill>
                <a:latin typeface="Times New Roman"/>
                <a:cs typeface="Times New Roman"/>
              </a:rPr>
              <a:t>ban</a:t>
            </a:r>
            <a:r>
              <a:rPr sz="2400" spc="160" dirty="0">
                <a:solidFill>
                  <a:srgbClr val="FF0000"/>
                </a:solidFill>
                <a:latin typeface="Times New Roman"/>
                <a:cs typeface="Times New Roman"/>
              </a:rPr>
              <a:t> </a:t>
            </a:r>
            <a:r>
              <a:rPr sz="2400" dirty="0">
                <a:solidFill>
                  <a:srgbClr val="FF0000"/>
                </a:solidFill>
                <a:latin typeface="Times New Roman"/>
                <a:cs typeface="Times New Roman"/>
              </a:rPr>
              <a:t>phân</a:t>
            </a:r>
            <a:r>
              <a:rPr sz="2400" spc="165" dirty="0">
                <a:solidFill>
                  <a:srgbClr val="FF0000"/>
                </a:solidFill>
                <a:latin typeface="Times New Roman"/>
                <a:cs typeface="Times New Roman"/>
              </a:rPr>
              <a:t> </a:t>
            </a:r>
            <a:r>
              <a:rPr sz="2400" dirty="0">
                <a:solidFill>
                  <a:srgbClr val="FF0000"/>
                </a:solidFill>
                <a:latin typeface="Times New Roman"/>
                <a:cs typeface="Times New Roman"/>
              </a:rPr>
              <a:t>xử</a:t>
            </a:r>
            <a:r>
              <a:rPr sz="2400" spc="150" dirty="0">
                <a:solidFill>
                  <a:srgbClr val="FF0000"/>
                </a:solidFill>
                <a:latin typeface="Times New Roman"/>
                <a:cs typeface="Times New Roman"/>
              </a:rPr>
              <a:t> </a:t>
            </a:r>
            <a:r>
              <a:rPr sz="2400" dirty="0">
                <a:solidFill>
                  <a:srgbClr val="FF0000"/>
                </a:solidFill>
                <a:latin typeface="Times New Roman"/>
                <a:cs typeface="Times New Roman"/>
              </a:rPr>
              <a:t>tranh</a:t>
            </a:r>
            <a:r>
              <a:rPr sz="2400" spc="160" dirty="0">
                <a:solidFill>
                  <a:srgbClr val="FF0000"/>
                </a:solidFill>
                <a:latin typeface="Times New Roman"/>
                <a:cs typeface="Times New Roman"/>
              </a:rPr>
              <a:t> </a:t>
            </a:r>
            <a:r>
              <a:rPr sz="2400" spc="-10" dirty="0">
                <a:solidFill>
                  <a:srgbClr val="FF0000"/>
                </a:solidFill>
                <a:latin typeface="Times New Roman"/>
                <a:cs typeface="Times New Roman"/>
              </a:rPr>
              <a:t>chấp, </a:t>
            </a:r>
            <a:r>
              <a:rPr sz="2400" dirty="0">
                <a:solidFill>
                  <a:srgbClr val="FF0000"/>
                </a:solidFill>
                <a:latin typeface="Times New Roman"/>
                <a:cs typeface="Times New Roman"/>
              </a:rPr>
              <a:t>hội đồng trọng</a:t>
            </a:r>
            <a:r>
              <a:rPr sz="2400" spc="-5" dirty="0">
                <a:solidFill>
                  <a:srgbClr val="FF0000"/>
                </a:solidFill>
                <a:latin typeface="Times New Roman"/>
                <a:cs typeface="Times New Roman"/>
              </a:rPr>
              <a:t> </a:t>
            </a:r>
            <a:r>
              <a:rPr sz="2400" spc="-25" dirty="0">
                <a:solidFill>
                  <a:srgbClr val="FF0000"/>
                </a:solidFill>
                <a:latin typeface="Times New Roman"/>
                <a:cs typeface="Times New Roman"/>
              </a:rPr>
              <a:t>tài</a:t>
            </a:r>
            <a:endParaRPr sz="2400">
              <a:latin typeface="Times New Roman"/>
              <a:cs typeface="Times New Roman"/>
            </a:endParaRPr>
          </a:p>
        </p:txBody>
      </p:sp>
      <p:sp>
        <p:nvSpPr>
          <p:cNvPr id="21" name="Slide Number Placeholder 20">
            <a:extLst>
              <a:ext uri="{FF2B5EF4-FFF2-40B4-BE49-F238E27FC236}">
                <a16:creationId xmlns:a16="http://schemas.microsoft.com/office/drawing/2014/main" id="{6F35201E-4E4C-6FDA-E093-57FE085E8849}"/>
              </a:ext>
            </a:extLst>
          </p:cNvPr>
          <p:cNvSpPr>
            <a:spLocks noGrp="1"/>
          </p:cNvSpPr>
          <p:nvPr>
            <p:ph type="sldNum" sz="quarter" idx="7"/>
          </p:nvPr>
        </p:nvSpPr>
        <p:spPr/>
        <p:txBody>
          <a:bodyPr/>
          <a:lstStyle/>
          <a:p>
            <a:pPr marL="4939665">
              <a:lnSpc>
                <a:spcPts val="1655"/>
              </a:lnSpc>
            </a:pPr>
            <a:fld id="{81D60167-4931-47E6-BA6A-407CBD079E47}" type="slidenum">
              <a:rPr lang="en-US" spc="-25" smtClean="0"/>
              <a:t>13</a:t>
            </a:fld>
            <a:endParaRPr lang="en-US" spc="-25" dirty="0"/>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1299063" y="6498437"/>
            <a:ext cx="322580" cy="240029"/>
          </a:xfrm>
          <a:prstGeom prst="rect">
            <a:avLst/>
          </a:prstGeom>
        </p:spPr>
        <p:txBody>
          <a:bodyPr vert="horz" wrap="square" lIns="0" tIns="13335" rIns="0" bIns="0" rtlCol="0">
            <a:spAutoFit/>
          </a:bodyPr>
          <a:lstStyle/>
          <a:p>
            <a:pPr marL="12700">
              <a:lnSpc>
                <a:spcPct val="100000"/>
              </a:lnSpc>
              <a:spcBef>
                <a:spcPts val="105"/>
              </a:spcBef>
            </a:pPr>
            <a:r>
              <a:rPr sz="1400" spc="-25" dirty="0">
                <a:latin typeface="Arial MT"/>
                <a:cs typeface="Arial MT"/>
              </a:rPr>
              <a:t>130</a:t>
            </a:r>
            <a:endParaRPr sz="1400">
              <a:latin typeface="Arial MT"/>
              <a:cs typeface="Arial MT"/>
            </a:endParaRPr>
          </a:p>
        </p:txBody>
      </p:sp>
      <p:grpSp>
        <p:nvGrpSpPr>
          <p:cNvPr id="3" name="object 3"/>
          <p:cNvGrpSpPr/>
          <p:nvPr/>
        </p:nvGrpSpPr>
        <p:grpSpPr>
          <a:xfrm>
            <a:off x="589533" y="881252"/>
            <a:ext cx="10802620" cy="4830445"/>
            <a:chOff x="589533" y="881252"/>
            <a:chExt cx="10802620" cy="4830445"/>
          </a:xfrm>
        </p:grpSpPr>
        <p:sp>
          <p:nvSpPr>
            <p:cNvPr id="4" name="object 4"/>
            <p:cNvSpPr/>
            <p:nvPr/>
          </p:nvSpPr>
          <p:spPr>
            <a:xfrm>
              <a:off x="602233" y="943355"/>
              <a:ext cx="1000125" cy="4755515"/>
            </a:xfrm>
            <a:custGeom>
              <a:avLst/>
              <a:gdLst/>
              <a:ahLst/>
              <a:cxnLst/>
              <a:rect l="l" t="t" r="r" b="b"/>
              <a:pathLst>
                <a:path w="1000125" h="4755515">
                  <a:moveTo>
                    <a:pt x="15265" y="0"/>
                  </a:moveTo>
                  <a:lnTo>
                    <a:pt x="49223" y="34440"/>
                  </a:lnTo>
                  <a:lnTo>
                    <a:pt x="82586" y="69245"/>
                  </a:lnTo>
                  <a:lnTo>
                    <a:pt x="115353" y="104407"/>
                  </a:lnTo>
                  <a:lnTo>
                    <a:pt x="147524" y="139920"/>
                  </a:lnTo>
                  <a:lnTo>
                    <a:pt x="179099" y="175777"/>
                  </a:lnTo>
                  <a:lnTo>
                    <a:pt x="210078" y="211972"/>
                  </a:lnTo>
                  <a:lnTo>
                    <a:pt x="240462" y="248499"/>
                  </a:lnTo>
                  <a:lnTo>
                    <a:pt x="270250" y="285351"/>
                  </a:lnTo>
                  <a:lnTo>
                    <a:pt x="299442" y="322522"/>
                  </a:lnTo>
                  <a:lnTo>
                    <a:pt x="328039" y="360005"/>
                  </a:lnTo>
                  <a:lnTo>
                    <a:pt x="356040" y="397794"/>
                  </a:lnTo>
                  <a:lnTo>
                    <a:pt x="383445" y="435882"/>
                  </a:lnTo>
                  <a:lnTo>
                    <a:pt x="410254" y="474263"/>
                  </a:lnTo>
                  <a:lnTo>
                    <a:pt x="436467" y="512931"/>
                  </a:lnTo>
                  <a:lnTo>
                    <a:pt x="462085" y="551878"/>
                  </a:lnTo>
                  <a:lnTo>
                    <a:pt x="487107" y="591099"/>
                  </a:lnTo>
                  <a:lnTo>
                    <a:pt x="511533" y="630588"/>
                  </a:lnTo>
                  <a:lnTo>
                    <a:pt x="535363" y="670337"/>
                  </a:lnTo>
                  <a:lnTo>
                    <a:pt x="558598" y="710341"/>
                  </a:lnTo>
                  <a:lnTo>
                    <a:pt x="581237" y="750592"/>
                  </a:lnTo>
                  <a:lnTo>
                    <a:pt x="603280" y="791085"/>
                  </a:lnTo>
                  <a:lnTo>
                    <a:pt x="624728" y="831812"/>
                  </a:lnTo>
                  <a:lnTo>
                    <a:pt x="645579" y="872769"/>
                  </a:lnTo>
                  <a:lnTo>
                    <a:pt x="665835" y="913947"/>
                  </a:lnTo>
                  <a:lnTo>
                    <a:pt x="685495" y="955341"/>
                  </a:lnTo>
                  <a:lnTo>
                    <a:pt x="704559" y="996945"/>
                  </a:lnTo>
                  <a:lnTo>
                    <a:pt x="723028" y="1038751"/>
                  </a:lnTo>
                  <a:lnTo>
                    <a:pt x="740901" y="1080753"/>
                  </a:lnTo>
                  <a:lnTo>
                    <a:pt x="758178" y="1122946"/>
                  </a:lnTo>
                  <a:lnTo>
                    <a:pt x="774859" y="1165322"/>
                  </a:lnTo>
                  <a:lnTo>
                    <a:pt x="790945" y="1207875"/>
                  </a:lnTo>
                  <a:lnTo>
                    <a:pt x="806434" y="1250599"/>
                  </a:lnTo>
                  <a:lnTo>
                    <a:pt x="821328" y="1293486"/>
                  </a:lnTo>
                  <a:lnTo>
                    <a:pt x="835627" y="1336532"/>
                  </a:lnTo>
                  <a:lnTo>
                    <a:pt x="849329" y="1379729"/>
                  </a:lnTo>
                  <a:lnTo>
                    <a:pt x="862436" y="1423070"/>
                  </a:lnTo>
                  <a:lnTo>
                    <a:pt x="874947" y="1466550"/>
                  </a:lnTo>
                  <a:lnTo>
                    <a:pt x="886862" y="1510163"/>
                  </a:lnTo>
                  <a:lnTo>
                    <a:pt x="898181" y="1553900"/>
                  </a:lnTo>
                  <a:lnTo>
                    <a:pt x="908905" y="1597757"/>
                  </a:lnTo>
                  <a:lnTo>
                    <a:pt x="919033" y="1641726"/>
                  </a:lnTo>
                  <a:lnTo>
                    <a:pt x="928565" y="1685802"/>
                  </a:lnTo>
                  <a:lnTo>
                    <a:pt x="937502" y="1729977"/>
                  </a:lnTo>
                  <a:lnTo>
                    <a:pt x="945842" y="1774246"/>
                  </a:lnTo>
                  <a:lnTo>
                    <a:pt x="953587" y="1818602"/>
                  </a:lnTo>
                  <a:lnTo>
                    <a:pt x="960736" y="1863038"/>
                  </a:lnTo>
                  <a:lnTo>
                    <a:pt x="967290" y="1907548"/>
                  </a:lnTo>
                  <a:lnTo>
                    <a:pt x="973247" y="1952126"/>
                  </a:lnTo>
                  <a:lnTo>
                    <a:pt x="978609" y="1996765"/>
                  </a:lnTo>
                  <a:lnTo>
                    <a:pt x="983375" y="2041458"/>
                  </a:lnTo>
                  <a:lnTo>
                    <a:pt x="987545" y="2086200"/>
                  </a:lnTo>
                  <a:lnTo>
                    <a:pt x="991120" y="2130984"/>
                  </a:lnTo>
                  <a:lnTo>
                    <a:pt x="994099" y="2175803"/>
                  </a:lnTo>
                  <a:lnTo>
                    <a:pt x="996482" y="2220652"/>
                  </a:lnTo>
                  <a:lnTo>
                    <a:pt x="998269" y="2265522"/>
                  </a:lnTo>
                  <a:lnTo>
                    <a:pt x="999461" y="2310409"/>
                  </a:lnTo>
                  <a:lnTo>
                    <a:pt x="1000056" y="2355306"/>
                  </a:lnTo>
                  <a:lnTo>
                    <a:pt x="1000056" y="2400205"/>
                  </a:lnTo>
                  <a:lnTo>
                    <a:pt x="999461" y="2445102"/>
                  </a:lnTo>
                  <a:lnTo>
                    <a:pt x="998269" y="2489988"/>
                  </a:lnTo>
                  <a:lnTo>
                    <a:pt x="996482" y="2534859"/>
                  </a:lnTo>
                  <a:lnTo>
                    <a:pt x="994099" y="2579707"/>
                  </a:lnTo>
                  <a:lnTo>
                    <a:pt x="991120" y="2624527"/>
                  </a:lnTo>
                  <a:lnTo>
                    <a:pt x="987545" y="2669310"/>
                  </a:lnTo>
                  <a:lnTo>
                    <a:pt x="983375" y="2714052"/>
                  </a:lnTo>
                  <a:lnTo>
                    <a:pt x="978609" y="2758746"/>
                  </a:lnTo>
                  <a:lnTo>
                    <a:pt x="973247" y="2803385"/>
                  </a:lnTo>
                  <a:lnTo>
                    <a:pt x="967290" y="2847962"/>
                  </a:lnTo>
                  <a:lnTo>
                    <a:pt x="960736" y="2892473"/>
                  </a:lnTo>
                  <a:lnTo>
                    <a:pt x="953587" y="2936909"/>
                  </a:lnTo>
                  <a:lnTo>
                    <a:pt x="945842" y="2981264"/>
                  </a:lnTo>
                  <a:lnTo>
                    <a:pt x="937502" y="3025533"/>
                  </a:lnTo>
                  <a:lnTo>
                    <a:pt x="928565" y="3069708"/>
                  </a:lnTo>
                  <a:lnTo>
                    <a:pt x="919033" y="3113784"/>
                  </a:lnTo>
                  <a:lnTo>
                    <a:pt x="908905" y="3157753"/>
                  </a:lnTo>
                  <a:lnTo>
                    <a:pt x="898181" y="3201610"/>
                  </a:lnTo>
                  <a:lnTo>
                    <a:pt x="886862" y="3245347"/>
                  </a:lnTo>
                  <a:lnTo>
                    <a:pt x="874947" y="3288959"/>
                  </a:lnTo>
                  <a:lnTo>
                    <a:pt x="862436" y="3332439"/>
                  </a:lnTo>
                  <a:lnTo>
                    <a:pt x="849329" y="3375781"/>
                  </a:lnTo>
                  <a:lnTo>
                    <a:pt x="835627" y="3418977"/>
                  </a:lnTo>
                  <a:lnTo>
                    <a:pt x="821328" y="3462023"/>
                  </a:lnTo>
                  <a:lnTo>
                    <a:pt x="806434" y="3504910"/>
                  </a:lnTo>
                  <a:lnTo>
                    <a:pt x="790945" y="3547634"/>
                  </a:lnTo>
                  <a:lnTo>
                    <a:pt x="774859" y="3590187"/>
                  </a:lnTo>
                  <a:lnTo>
                    <a:pt x="758178" y="3632563"/>
                  </a:lnTo>
                  <a:lnTo>
                    <a:pt x="740901" y="3674755"/>
                  </a:lnTo>
                  <a:lnTo>
                    <a:pt x="723028" y="3716757"/>
                  </a:lnTo>
                  <a:lnTo>
                    <a:pt x="704559" y="3758563"/>
                  </a:lnTo>
                  <a:lnTo>
                    <a:pt x="685495" y="3800166"/>
                  </a:lnTo>
                  <a:lnTo>
                    <a:pt x="665835" y="3841560"/>
                  </a:lnTo>
                  <a:lnTo>
                    <a:pt x="645579" y="3882739"/>
                  </a:lnTo>
                  <a:lnTo>
                    <a:pt x="624728" y="3923695"/>
                  </a:lnTo>
                  <a:lnTo>
                    <a:pt x="603280" y="3964422"/>
                  </a:lnTo>
                  <a:lnTo>
                    <a:pt x="581237" y="4004915"/>
                  </a:lnTo>
                  <a:lnTo>
                    <a:pt x="558598" y="4045166"/>
                  </a:lnTo>
                  <a:lnTo>
                    <a:pt x="535363" y="4085169"/>
                  </a:lnTo>
                  <a:lnTo>
                    <a:pt x="511533" y="4124918"/>
                  </a:lnTo>
                  <a:lnTo>
                    <a:pt x="487107" y="4164406"/>
                  </a:lnTo>
                  <a:lnTo>
                    <a:pt x="462085" y="4203627"/>
                  </a:lnTo>
                  <a:lnTo>
                    <a:pt x="436467" y="4242575"/>
                  </a:lnTo>
                  <a:lnTo>
                    <a:pt x="410254" y="4281242"/>
                  </a:lnTo>
                  <a:lnTo>
                    <a:pt x="383445" y="4319623"/>
                  </a:lnTo>
                  <a:lnTo>
                    <a:pt x="356040" y="4357711"/>
                  </a:lnTo>
                  <a:lnTo>
                    <a:pt x="328039" y="4395499"/>
                  </a:lnTo>
                  <a:lnTo>
                    <a:pt x="299442" y="4432982"/>
                  </a:lnTo>
                  <a:lnTo>
                    <a:pt x="270250" y="4470152"/>
                  </a:lnTo>
                  <a:lnTo>
                    <a:pt x="240462" y="4507004"/>
                  </a:lnTo>
                  <a:lnTo>
                    <a:pt x="210078" y="4543531"/>
                  </a:lnTo>
                  <a:lnTo>
                    <a:pt x="179099" y="4579726"/>
                  </a:lnTo>
                  <a:lnTo>
                    <a:pt x="147524" y="4615583"/>
                  </a:lnTo>
                  <a:lnTo>
                    <a:pt x="115353" y="4651095"/>
                  </a:lnTo>
                  <a:lnTo>
                    <a:pt x="82586" y="4686257"/>
                  </a:lnTo>
                  <a:lnTo>
                    <a:pt x="49223" y="4721061"/>
                  </a:lnTo>
                  <a:lnTo>
                    <a:pt x="15265" y="4755502"/>
                  </a:lnTo>
                  <a:lnTo>
                    <a:pt x="0" y="4740236"/>
                  </a:lnTo>
                  <a:lnTo>
                    <a:pt x="34035" y="4705715"/>
                  </a:lnTo>
                  <a:lnTo>
                    <a:pt x="67468" y="4670825"/>
                  </a:lnTo>
                  <a:lnTo>
                    <a:pt x="100299" y="4635574"/>
                  </a:lnTo>
                  <a:lnTo>
                    <a:pt x="132527" y="4599969"/>
                  </a:lnTo>
                  <a:lnTo>
                    <a:pt x="164153" y="4564016"/>
                  </a:lnTo>
                  <a:lnTo>
                    <a:pt x="195177" y="4527721"/>
                  </a:lnTo>
                  <a:lnTo>
                    <a:pt x="225598" y="4491092"/>
                  </a:lnTo>
                  <a:lnTo>
                    <a:pt x="255417" y="4454134"/>
                  </a:lnTo>
                  <a:lnTo>
                    <a:pt x="284633" y="4416854"/>
                  </a:lnTo>
                  <a:lnTo>
                    <a:pt x="313247" y="4379259"/>
                  </a:lnTo>
                  <a:lnTo>
                    <a:pt x="341259" y="4341356"/>
                  </a:lnTo>
                  <a:lnTo>
                    <a:pt x="368668" y="4303150"/>
                  </a:lnTo>
                  <a:lnTo>
                    <a:pt x="395475" y="4264649"/>
                  </a:lnTo>
                  <a:lnTo>
                    <a:pt x="421679" y="4225860"/>
                  </a:lnTo>
                  <a:lnTo>
                    <a:pt x="447281" y="4186787"/>
                  </a:lnTo>
                  <a:lnTo>
                    <a:pt x="472281" y="4147439"/>
                  </a:lnTo>
                  <a:lnTo>
                    <a:pt x="496678" y="4107822"/>
                  </a:lnTo>
                  <a:lnTo>
                    <a:pt x="520473" y="4067942"/>
                  </a:lnTo>
                  <a:lnTo>
                    <a:pt x="543665" y="4027807"/>
                  </a:lnTo>
                  <a:lnTo>
                    <a:pt x="566255" y="3987421"/>
                  </a:lnTo>
                  <a:lnTo>
                    <a:pt x="588243" y="3946793"/>
                  </a:lnTo>
                  <a:lnTo>
                    <a:pt x="609628" y="3905928"/>
                  </a:lnTo>
                  <a:lnTo>
                    <a:pt x="630411" y="3864834"/>
                  </a:lnTo>
                  <a:lnTo>
                    <a:pt x="650591" y="3823516"/>
                  </a:lnTo>
                  <a:lnTo>
                    <a:pt x="670169" y="3781981"/>
                  </a:lnTo>
                  <a:lnTo>
                    <a:pt x="689145" y="3740237"/>
                  </a:lnTo>
                  <a:lnTo>
                    <a:pt x="707518" y="3698289"/>
                  </a:lnTo>
                  <a:lnTo>
                    <a:pt x="725289" y="3656144"/>
                  </a:lnTo>
                  <a:lnTo>
                    <a:pt x="742457" y="3613808"/>
                  </a:lnTo>
                  <a:lnTo>
                    <a:pt x="759023" y="3571289"/>
                  </a:lnTo>
                  <a:lnTo>
                    <a:pt x="774987" y="3528592"/>
                  </a:lnTo>
                  <a:lnTo>
                    <a:pt x="790348" y="3485725"/>
                  </a:lnTo>
                  <a:lnTo>
                    <a:pt x="805107" y="3442693"/>
                  </a:lnTo>
                  <a:lnTo>
                    <a:pt x="819263" y="3399504"/>
                  </a:lnTo>
                  <a:lnTo>
                    <a:pt x="832817" y="3356164"/>
                  </a:lnTo>
                  <a:lnTo>
                    <a:pt x="845769" y="3312680"/>
                  </a:lnTo>
                  <a:lnTo>
                    <a:pt x="858118" y="3269057"/>
                  </a:lnTo>
                  <a:lnTo>
                    <a:pt x="869865" y="3225304"/>
                  </a:lnTo>
                  <a:lnTo>
                    <a:pt x="881009" y="3181425"/>
                  </a:lnTo>
                  <a:lnTo>
                    <a:pt x="891551" y="3137429"/>
                  </a:lnTo>
                  <a:lnTo>
                    <a:pt x="901491" y="3093320"/>
                  </a:lnTo>
                  <a:lnTo>
                    <a:pt x="910828" y="3049107"/>
                  </a:lnTo>
                  <a:lnTo>
                    <a:pt x="919563" y="3004795"/>
                  </a:lnTo>
                  <a:lnTo>
                    <a:pt x="927695" y="2960392"/>
                  </a:lnTo>
                  <a:lnTo>
                    <a:pt x="935225" y="2915903"/>
                  </a:lnTo>
                  <a:lnTo>
                    <a:pt x="942153" y="2871335"/>
                  </a:lnTo>
                  <a:lnTo>
                    <a:pt x="948478" y="2826695"/>
                  </a:lnTo>
                  <a:lnTo>
                    <a:pt x="954201" y="2781989"/>
                  </a:lnTo>
                  <a:lnTo>
                    <a:pt x="959321" y="2737225"/>
                  </a:lnTo>
                  <a:lnTo>
                    <a:pt x="963839" y="2692407"/>
                  </a:lnTo>
                  <a:lnTo>
                    <a:pt x="967755" y="2647544"/>
                  </a:lnTo>
                  <a:lnTo>
                    <a:pt x="971068" y="2602642"/>
                  </a:lnTo>
                  <a:lnTo>
                    <a:pt x="973779" y="2557706"/>
                  </a:lnTo>
                  <a:lnTo>
                    <a:pt x="975887" y="2512745"/>
                  </a:lnTo>
                  <a:lnTo>
                    <a:pt x="977393" y="2467763"/>
                  </a:lnTo>
                  <a:lnTo>
                    <a:pt x="978297" y="2422769"/>
                  </a:lnTo>
                  <a:lnTo>
                    <a:pt x="978598" y="2377768"/>
                  </a:lnTo>
                  <a:lnTo>
                    <a:pt x="978297" y="2332767"/>
                  </a:lnTo>
                  <a:lnTo>
                    <a:pt x="977393" y="2287773"/>
                  </a:lnTo>
                  <a:lnTo>
                    <a:pt x="975887" y="2242792"/>
                  </a:lnTo>
                  <a:lnTo>
                    <a:pt x="973779" y="2197830"/>
                  </a:lnTo>
                  <a:lnTo>
                    <a:pt x="971068" y="2152895"/>
                  </a:lnTo>
                  <a:lnTo>
                    <a:pt x="967755" y="2107993"/>
                  </a:lnTo>
                  <a:lnTo>
                    <a:pt x="963839" y="2063130"/>
                  </a:lnTo>
                  <a:lnTo>
                    <a:pt x="959321" y="2018313"/>
                  </a:lnTo>
                  <a:lnTo>
                    <a:pt x="954201" y="1973548"/>
                  </a:lnTo>
                  <a:lnTo>
                    <a:pt x="948478" y="1928843"/>
                  </a:lnTo>
                  <a:lnTo>
                    <a:pt x="942153" y="1884204"/>
                  </a:lnTo>
                  <a:lnTo>
                    <a:pt x="935225" y="1839636"/>
                  </a:lnTo>
                  <a:lnTo>
                    <a:pt x="927695" y="1795148"/>
                  </a:lnTo>
                  <a:lnTo>
                    <a:pt x="919563" y="1750745"/>
                  </a:lnTo>
                  <a:lnTo>
                    <a:pt x="910828" y="1706434"/>
                  </a:lnTo>
                  <a:lnTo>
                    <a:pt x="901491" y="1662221"/>
                  </a:lnTo>
                  <a:lnTo>
                    <a:pt x="891551" y="1618113"/>
                  </a:lnTo>
                  <a:lnTo>
                    <a:pt x="881009" y="1574118"/>
                  </a:lnTo>
                  <a:lnTo>
                    <a:pt x="869865" y="1530240"/>
                  </a:lnTo>
                  <a:lnTo>
                    <a:pt x="858118" y="1486487"/>
                  </a:lnTo>
                  <a:lnTo>
                    <a:pt x="845769" y="1442865"/>
                  </a:lnTo>
                  <a:lnTo>
                    <a:pt x="832817" y="1399382"/>
                  </a:lnTo>
                  <a:lnTo>
                    <a:pt x="819263" y="1356043"/>
                  </a:lnTo>
                  <a:lnTo>
                    <a:pt x="805107" y="1312855"/>
                  </a:lnTo>
                  <a:lnTo>
                    <a:pt x="790348" y="1269824"/>
                  </a:lnTo>
                  <a:lnTo>
                    <a:pt x="774987" y="1226958"/>
                  </a:lnTo>
                  <a:lnTo>
                    <a:pt x="759023" y="1184262"/>
                  </a:lnTo>
                  <a:lnTo>
                    <a:pt x="742457" y="1141744"/>
                  </a:lnTo>
                  <a:lnTo>
                    <a:pt x="725289" y="1099410"/>
                  </a:lnTo>
                  <a:lnTo>
                    <a:pt x="707518" y="1057266"/>
                  </a:lnTo>
                  <a:lnTo>
                    <a:pt x="689145" y="1015319"/>
                  </a:lnTo>
                  <a:lnTo>
                    <a:pt x="670169" y="973576"/>
                  </a:lnTo>
                  <a:lnTo>
                    <a:pt x="650591" y="932043"/>
                  </a:lnTo>
                  <a:lnTo>
                    <a:pt x="630411" y="890726"/>
                  </a:lnTo>
                  <a:lnTo>
                    <a:pt x="609628" y="849633"/>
                  </a:lnTo>
                  <a:lnTo>
                    <a:pt x="588243" y="808770"/>
                  </a:lnTo>
                  <a:lnTo>
                    <a:pt x="566255" y="768143"/>
                  </a:lnTo>
                  <a:lnTo>
                    <a:pt x="543665" y="727759"/>
                  </a:lnTo>
                  <a:lnTo>
                    <a:pt x="520473" y="687625"/>
                  </a:lnTo>
                  <a:lnTo>
                    <a:pt x="496678" y="647747"/>
                  </a:lnTo>
                  <a:lnTo>
                    <a:pt x="472281" y="608131"/>
                  </a:lnTo>
                  <a:lnTo>
                    <a:pt x="447281" y="568785"/>
                  </a:lnTo>
                  <a:lnTo>
                    <a:pt x="421679" y="529715"/>
                  </a:lnTo>
                  <a:lnTo>
                    <a:pt x="395475" y="490927"/>
                  </a:lnTo>
                  <a:lnTo>
                    <a:pt x="368668" y="452427"/>
                  </a:lnTo>
                  <a:lnTo>
                    <a:pt x="341259" y="414224"/>
                  </a:lnTo>
                  <a:lnTo>
                    <a:pt x="313247" y="376322"/>
                  </a:lnTo>
                  <a:lnTo>
                    <a:pt x="284633" y="338729"/>
                  </a:lnTo>
                  <a:lnTo>
                    <a:pt x="255417" y="301452"/>
                  </a:lnTo>
                  <a:lnTo>
                    <a:pt x="225598" y="264496"/>
                  </a:lnTo>
                  <a:lnTo>
                    <a:pt x="195177" y="227868"/>
                  </a:lnTo>
                  <a:lnTo>
                    <a:pt x="164153" y="191576"/>
                  </a:lnTo>
                  <a:lnTo>
                    <a:pt x="132527" y="155625"/>
                  </a:lnTo>
                  <a:lnTo>
                    <a:pt x="100299" y="120022"/>
                  </a:lnTo>
                  <a:lnTo>
                    <a:pt x="67468" y="84773"/>
                  </a:lnTo>
                  <a:lnTo>
                    <a:pt x="34035" y="49886"/>
                  </a:lnTo>
                  <a:lnTo>
                    <a:pt x="0" y="15367"/>
                  </a:lnTo>
                  <a:lnTo>
                    <a:pt x="15265" y="0"/>
                  </a:lnTo>
                  <a:close/>
                </a:path>
              </a:pathLst>
            </a:custGeom>
            <a:ln w="25400">
              <a:solidFill>
                <a:srgbClr val="1F497C"/>
              </a:solidFill>
            </a:ln>
          </p:spPr>
          <p:txBody>
            <a:bodyPr wrap="square" lIns="0" tIns="0" rIns="0" bIns="0" rtlCol="0"/>
            <a:lstStyle/>
            <a:p>
              <a:endParaRPr/>
            </a:p>
          </p:txBody>
        </p:sp>
        <p:sp>
          <p:nvSpPr>
            <p:cNvPr id="5" name="object 5"/>
            <p:cNvSpPr/>
            <p:nvPr/>
          </p:nvSpPr>
          <p:spPr>
            <a:xfrm>
              <a:off x="1089355" y="1030897"/>
              <a:ext cx="10290175" cy="687070"/>
            </a:xfrm>
            <a:custGeom>
              <a:avLst/>
              <a:gdLst/>
              <a:ahLst/>
              <a:cxnLst/>
              <a:rect l="l" t="t" r="r" b="b"/>
              <a:pathLst>
                <a:path w="10290175" h="687069">
                  <a:moveTo>
                    <a:pt x="10289794" y="0"/>
                  </a:moveTo>
                  <a:lnTo>
                    <a:pt x="0" y="0"/>
                  </a:lnTo>
                  <a:lnTo>
                    <a:pt x="0" y="687031"/>
                  </a:lnTo>
                  <a:lnTo>
                    <a:pt x="10289794" y="687031"/>
                  </a:lnTo>
                  <a:lnTo>
                    <a:pt x="10289794" y="0"/>
                  </a:lnTo>
                  <a:close/>
                </a:path>
              </a:pathLst>
            </a:custGeom>
            <a:solidFill>
              <a:srgbClr val="E9E1D5"/>
            </a:solidFill>
          </p:spPr>
          <p:txBody>
            <a:bodyPr wrap="square" lIns="0" tIns="0" rIns="0" bIns="0" rtlCol="0"/>
            <a:lstStyle/>
            <a:p>
              <a:endParaRPr/>
            </a:p>
          </p:txBody>
        </p:sp>
        <p:sp>
          <p:nvSpPr>
            <p:cNvPr id="6" name="object 6"/>
            <p:cNvSpPr/>
            <p:nvPr/>
          </p:nvSpPr>
          <p:spPr>
            <a:xfrm>
              <a:off x="1089355" y="1030897"/>
              <a:ext cx="10290175" cy="687070"/>
            </a:xfrm>
            <a:custGeom>
              <a:avLst/>
              <a:gdLst/>
              <a:ahLst/>
              <a:cxnLst/>
              <a:rect l="l" t="t" r="r" b="b"/>
              <a:pathLst>
                <a:path w="10290175" h="687069">
                  <a:moveTo>
                    <a:pt x="0" y="687031"/>
                  </a:moveTo>
                  <a:lnTo>
                    <a:pt x="10289794" y="687031"/>
                  </a:lnTo>
                  <a:lnTo>
                    <a:pt x="10289794" y="0"/>
                  </a:lnTo>
                  <a:lnTo>
                    <a:pt x="0" y="0"/>
                  </a:lnTo>
                  <a:lnTo>
                    <a:pt x="0" y="687031"/>
                  </a:lnTo>
                  <a:close/>
                </a:path>
              </a:pathLst>
            </a:custGeom>
            <a:ln w="25400">
              <a:solidFill>
                <a:srgbClr val="03499E"/>
              </a:solidFill>
            </a:ln>
          </p:spPr>
          <p:txBody>
            <a:bodyPr wrap="square" lIns="0" tIns="0" rIns="0" bIns="0" rtlCol="0"/>
            <a:lstStyle/>
            <a:p>
              <a:endParaRPr/>
            </a:p>
          </p:txBody>
        </p:sp>
        <p:sp>
          <p:nvSpPr>
            <p:cNvPr id="7" name="object 7"/>
            <p:cNvSpPr/>
            <p:nvPr/>
          </p:nvSpPr>
          <p:spPr>
            <a:xfrm>
              <a:off x="609003" y="893952"/>
              <a:ext cx="960755" cy="960755"/>
            </a:xfrm>
            <a:custGeom>
              <a:avLst/>
              <a:gdLst/>
              <a:ahLst/>
              <a:cxnLst/>
              <a:rect l="l" t="t" r="r" b="b"/>
              <a:pathLst>
                <a:path w="960755" h="960755">
                  <a:moveTo>
                    <a:pt x="480352" y="0"/>
                  </a:moveTo>
                  <a:lnTo>
                    <a:pt x="431239" y="2480"/>
                  </a:lnTo>
                  <a:lnTo>
                    <a:pt x="383544" y="9762"/>
                  </a:lnTo>
                  <a:lnTo>
                    <a:pt x="337510" y="21602"/>
                  </a:lnTo>
                  <a:lnTo>
                    <a:pt x="293377" y="37760"/>
                  </a:lnTo>
                  <a:lnTo>
                    <a:pt x="251388" y="57994"/>
                  </a:lnTo>
                  <a:lnTo>
                    <a:pt x="211783" y="82061"/>
                  </a:lnTo>
                  <a:lnTo>
                    <a:pt x="174803" y="109721"/>
                  </a:lnTo>
                  <a:lnTo>
                    <a:pt x="140692" y="140731"/>
                  </a:lnTo>
                  <a:lnTo>
                    <a:pt x="109689" y="174851"/>
                  </a:lnTo>
                  <a:lnTo>
                    <a:pt x="82036" y="211838"/>
                  </a:lnTo>
                  <a:lnTo>
                    <a:pt x="57976" y="251450"/>
                  </a:lnTo>
                  <a:lnTo>
                    <a:pt x="37748" y="293447"/>
                  </a:lnTo>
                  <a:lnTo>
                    <a:pt x="21595" y="337586"/>
                  </a:lnTo>
                  <a:lnTo>
                    <a:pt x="9759" y="383626"/>
                  </a:lnTo>
                  <a:lnTo>
                    <a:pt x="2480" y="431324"/>
                  </a:lnTo>
                  <a:lnTo>
                    <a:pt x="0" y="480441"/>
                  </a:lnTo>
                  <a:lnTo>
                    <a:pt x="2480" y="529555"/>
                  </a:lnTo>
                  <a:lnTo>
                    <a:pt x="9759" y="577250"/>
                  </a:lnTo>
                  <a:lnTo>
                    <a:pt x="21595" y="623283"/>
                  </a:lnTo>
                  <a:lnTo>
                    <a:pt x="37748" y="667414"/>
                  </a:lnTo>
                  <a:lnTo>
                    <a:pt x="57976" y="709401"/>
                  </a:lnTo>
                  <a:lnTo>
                    <a:pt x="82036" y="749003"/>
                  </a:lnTo>
                  <a:lnTo>
                    <a:pt x="109689" y="785978"/>
                  </a:lnTo>
                  <a:lnTo>
                    <a:pt x="140692" y="820086"/>
                  </a:lnTo>
                  <a:lnTo>
                    <a:pt x="174803" y="851085"/>
                  </a:lnTo>
                  <a:lnTo>
                    <a:pt x="211783" y="878733"/>
                  </a:lnTo>
                  <a:lnTo>
                    <a:pt x="251388" y="902790"/>
                  </a:lnTo>
                  <a:lnTo>
                    <a:pt x="293377" y="923014"/>
                  </a:lnTo>
                  <a:lnTo>
                    <a:pt x="337510" y="939163"/>
                  </a:lnTo>
                  <a:lnTo>
                    <a:pt x="383544" y="950998"/>
                  </a:lnTo>
                  <a:lnTo>
                    <a:pt x="431239" y="958275"/>
                  </a:lnTo>
                  <a:lnTo>
                    <a:pt x="480352" y="960755"/>
                  </a:lnTo>
                  <a:lnTo>
                    <a:pt x="529454" y="958275"/>
                  </a:lnTo>
                  <a:lnTo>
                    <a:pt x="577141" y="950998"/>
                  </a:lnTo>
                  <a:lnTo>
                    <a:pt x="623171" y="939163"/>
                  </a:lnTo>
                  <a:lnTo>
                    <a:pt x="667301" y="923014"/>
                  </a:lnTo>
                  <a:lnTo>
                    <a:pt x="709290" y="902790"/>
                  </a:lnTo>
                  <a:lnTo>
                    <a:pt x="748897" y="878733"/>
                  </a:lnTo>
                  <a:lnTo>
                    <a:pt x="785879" y="851085"/>
                  </a:lnTo>
                  <a:lnTo>
                    <a:pt x="819994" y="820086"/>
                  </a:lnTo>
                  <a:lnTo>
                    <a:pt x="851001" y="785978"/>
                  </a:lnTo>
                  <a:lnTo>
                    <a:pt x="878659" y="749003"/>
                  </a:lnTo>
                  <a:lnTo>
                    <a:pt x="902725" y="709401"/>
                  </a:lnTo>
                  <a:lnTo>
                    <a:pt x="922957" y="667414"/>
                  </a:lnTo>
                  <a:lnTo>
                    <a:pt x="939114" y="623283"/>
                  </a:lnTo>
                  <a:lnTo>
                    <a:pt x="950954" y="577250"/>
                  </a:lnTo>
                  <a:lnTo>
                    <a:pt x="958236" y="529555"/>
                  </a:lnTo>
                  <a:lnTo>
                    <a:pt x="960716" y="480441"/>
                  </a:lnTo>
                  <a:lnTo>
                    <a:pt x="958236" y="431324"/>
                  </a:lnTo>
                  <a:lnTo>
                    <a:pt x="950954" y="383626"/>
                  </a:lnTo>
                  <a:lnTo>
                    <a:pt x="939114" y="337586"/>
                  </a:lnTo>
                  <a:lnTo>
                    <a:pt x="922957" y="293447"/>
                  </a:lnTo>
                  <a:lnTo>
                    <a:pt x="902725" y="251450"/>
                  </a:lnTo>
                  <a:lnTo>
                    <a:pt x="878659" y="211838"/>
                  </a:lnTo>
                  <a:lnTo>
                    <a:pt x="851001" y="174851"/>
                  </a:lnTo>
                  <a:lnTo>
                    <a:pt x="819994" y="140731"/>
                  </a:lnTo>
                  <a:lnTo>
                    <a:pt x="785879" y="109721"/>
                  </a:lnTo>
                  <a:lnTo>
                    <a:pt x="748897" y="82061"/>
                  </a:lnTo>
                  <a:lnTo>
                    <a:pt x="709290" y="57994"/>
                  </a:lnTo>
                  <a:lnTo>
                    <a:pt x="667301" y="37760"/>
                  </a:lnTo>
                  <a:lnTo>
                    <a:pt x="623171" y="21602"/>
                  </a:lnTo>
                  <a:lnTo>
                    <a:pt x="577141" y="9762"/>
                  </a:lnTo>
                  <a:lnTo>
                    <a:pt x="529454" y="2480"/>
                  </a:lnTo>
                  <a:lnTo>
                    <a:pt x="480352" y="0"/>
                  </a:lnTo>
                  <a:close/>
                </a:path>
              </a:pathLst>
            </a:custGeom>
            <a:solidFill>
              <a:srgbClr val="E9E1D5"/>
            </a:solidFill>
          </p:spPr>
          <p:txBody>
            <a:bodyPr wrap="square" lIns="0" tIns="0" rIns="0" bIns="0" rtlCol="0"/>
            <a:lstStyle/>
            <a:p>
              <a:endParaRPr/>
            </a:p>
          </p:txBody>
        </p:sp>
        <p:sp>
          <p:nvSpPr>
            <p:cNvPr id="8" name="object 8"/>
            <p:cNvSpPr/>
            <p:nvPr/>
          </p:nvSpPr>
          <p:spPr>
            <a:xfrm>
              <a:off x="609003" y="893952"/>
              <a:ext cx="960755" cy="960755"/>
            </a:xfrm>
            <a:custGeom>
              <a:avLst/>
              <a:gdLst/>
              <a:ahLst/>
              <a:cxnLst/>
              <a:rect l="l" t="t" r="r" b="b"/>
              <a:pathLst>
                <a:path w="960755" h="960755">
                  <a:moveTo>
                    <a:pt x="0" y="480441"/>
                  </a:moveTo>
                  <a:lnTo>
                    <a:pt x="2480" y="431324"/>
                  </a:lnTo>
                  <a:lnTo>
                    <a:pt x="9759" y="383626"/>
                  </a:lnTo>
                  <a:lnTo>
                    <a:pt x="21595" y="337586"/>
                  </a:lnTo>
                  <a:lnTo>
                    <a:pt x="37748" y="293447"/>
                  </a:lnTo>
                  <a:lnTo>
                    <a:pt x="57976" y="251450"/>
                  </a:lnTo>
                  <a:lnTo>
                    <a:pt x="82036" y="211838"/>
                  </a:lnTo>
                  <a:lnTo>
                    <a:pt x="109689" y="174851"/>
                  </a:lnTo>
                  <a:lnTo>
                    <a:pt x="140692" y="140731"/>
                  </a:lnTo>
                  <a:lnTo>
                    <a:pt x="174803" y="109721"/>
                  </a:lnTo>
                  <a:lnTo>
                    <a:pt x="211783" y="82061"/>
                  </a:lnTo>
                  <a:lnTo>
                    <a:pt x="251388" y="57994"/>
                  </a:lnTo>
                  <a:lnTo>
                    <a:pt x="293377" y="37760"/>
                  </a:lnTo>
                  <a:lnTo>
                    <a:pt x="337510" y="21602"/>
                  </a:lnTo>
                  <a:lnTo>
                    <a:pt x="383544" y="9762"/>
                  </a:lnTo>
                  <a:lnTo>
                    <a:pt x="431239" y="2480"/>
                  </a:lnTo>
                  <a:lnTo>
                    <a:pt x="480352" y="0"/>
                  </a:lnTo>
                  <a:lnTo>
                    <a:pt x="529454" y="2480"/>
                  </a:lnTo>
                  <a:lnTo>
                    <a:pt x="577141" y="9762"/>
                  </a:lnTo>
                  <a:lnTo>
                    <a:pt x="623171" y="21602"/>
                  </a:lnTo>
                  <a:lnTo>
                    <a:pt x="667301" y="37760"/>
                  </a:lnTo>
                  <a:lnTo>
                    <a:pt x="709290" y="57994"/>
                  </a:lnTo>
                  <a:lnTo>
                    <a:pt x="748897" y="82061"/>
                  </a:lnTo>
                  <a:lnTo>
                    <a:pt x="785879" y="109721"/>
                  </a:lnTo>
                  <a:lnTo>
                    <a:pt x="819994" y="140731"/>
                  </a:lnTo>
                  <a:lnTo>
                    <a:pt x="851001" y="174851"/>
                  </a:lnTo>
                  <a:lnTo>
                    <a:pt x="878659" y="211838"/>
                  </a:lnTo>
                  <a:lnTo>
                    <a:pt x="902725" y="251450"/>
                  </a:lnTo>
                  <a:lnTo>
                    <a:pt x="922957" y="293447"/>
                  </a:lnTo>
                  <a:lnTo>
                    <a:pt x="939114" y="337586"/>
                  </a:lnTo>
                  <a:lnTo>
                    <a:pt x="950954" y="383626"/>
                  </a:lnTo>
                  <a:lnTo>
                    <a:pt x="958236" y="431324"/>
                  </a:lnTo>
                  <a:lnTo>
                    <a:pt x="960716" y="480441"/>
                  </a:lnTo>
                  <a:lnTo>
                    <a:pt x="958236" y="529555"/>
                  </a:lnTo>
                  <a:lnTo>
                    <a:pt x="950954" y="577250"/>
                  </a:lnTo>
                  <a:lnTo>
                    <a:pt x="939114" y="623283"/>
                  </a:lnTo>
                  <a:lnTo>
                    <a:pt x="922957" y="667414"/>
                  </a:lnTo>
                  <a:lnTo>
                    <a:pt x="902725" y="709401"/>
                  </a:lnTo>
                  <a:lnTo>
                    <a:pt x="878659" y="749003"/>
                  </a:lnTo>
                  <a:lnTo>
                    <a:pt x="851001" y="785978"/>
                  </a:lnTo>
                  <a:lnTo>
                    <a:pt x="819994" y="820086"/>
                  </a:lnTo>
                  <a:lnTo>
                    <a:pt x="785879" y="851085"/>
                  </a:lnTo>
                  <a:lnTo>
                    <a:pt x="748897" y="878733"/>
                  </a:lnTo>
                  <a:lnTo>
                    <a:pt x="709290" y="902790"/>
                  </a:lnTo>
                  <a:lnTo>
                    <a:pt x="667301" y="923014"/>
                  </a:lnTo>
                  <a:lnTo>
                    <a:pt x="623171" y="939163"/>
                  </a:lnTo>
                  <a:lnTo>
                    <a:pt x="577141" y="950998"/>
                  </a:lnTo>
                  <a:lnTo>
                    <a:pt x="529454" y="958275"/>
                  </a:lnTo>
                  <a:lnTo>
                    <a:pt x="480352" y="960755"/>
                  </a:lnTo>
                  <a:lnTo>
                    <a:pt x="431239" y="958275"/>
                  </a:lnTo>
                  <a:lnTo>
                    <a:pt x="383544" y="950998"/>
                  </a:lnTo>
                  <a:lnTo>
                    <a:pt x="337510" y="939163"/>
                  </a:lnTo>
                  <a:lnTo>
                    <a:pt x="293377" y="923014"/>
                  </a:lnTo>
                  <a:lnTo>
                    <a:pt x="251388" y="902790"/>
                  </a:lnTo>
                  <a:lnTo>
                    <a:pt x="211783" y="878733"/>
                  </a:lnTo>
                  <a:lnTo>
                    <a:pt x="174803" y="851085"/>
                  </a:lnTo>
                  <a:lnTo>
                    <a:pt x="140692" y="820086"/>
                  </a:lnTo>
                  <a:lnTo>
                    <a:pt x="109689" y="785978"/>
                  </a:lnTo>
                  <a:lnTo>
                    <a:pt x="82036" y="749003"/>
                  </a:lnTo>
                  <a:lnTo>
                    <a:pt x="57976" y="709401"/>
                  </a:lnTo>
                  <a:lnTo>
                    <a:pt x="37748" y="667414"/>
                  </a:lnTo>
                  <a:lnTo>
                    <a:pt x="21595" y="623283"/>
                  </a:lnTo>
                  <a:lnTo>
                    <a:pt x="9759" y="577250"/>
                  </a:lnTo>
                  <a:lnTo>
                    <a:pt x="2480" y="529555"/>
                  </a:lnTo>
                  <a:lnTo>
                    <a:pt x="0" y="480441"/>
                  </a:lnTo>
                  <a:close/>
                </a:path>
              </a:pathLst>
            </a:custGeom>
            <a:ln w="25400">
              <a:solidFill>
                <a:srgbClr val="2A5F9E"/>
              </a:solidFill>
            </a:ln>
          </p:spPr>
          <p:txBody>
            <a:bodyPr wrap="square" lIns="0" tIns="0" rIns="0" bIns="0" rtlCol="0"/>
            <a:lstStyle/>
            <a:p>
              <a:endParaRPr/>
            </a:p>
          </p:txBody>
        </p:sp>
        <p:sp>
          <p:nvSpPr>
            <p:cNvPr id="9" name="object 9"/>
            <p:cNvSpPr/>
            <p:nvPr/>
          </p:nvSpPr>
          <p:spPr>
            <a:xfrm>
              <a:off x="1481073" y="1955774"/>
              <a:ext cx="9849485" cy="987425"/>
            </a:xfrm>
            <a:custGeom>
              <a:avLst/>
              <a:gdLst/>
              <a:ahLst/>
              <a:cxnLst/>
              <a:rect l="l" t="t" r="r" b="b"/>
              <a:pathLst>
                <a:path w="9849485" h="987425">
                  <a:moveTo>
                    <a:pt x="9849104" y="0"/>
                  </a:moveTo>
                  <a:lnTo>
                    <a:pt x="0" y="0"/>
                  </a:lnTo>
                  <a:lnTo>
                    <a:pt x="0" y="987196"/>
                  </a:lnTo>
                  <a:lnTo>
                    <a:pt x="9849104" y="987196"/>
                  </a:lnTo>
                  <a:lnTo>
                    <a:pt x="9849104" y="0"/>
                  </a:lnTo>
                  <a:close/>
                </a:path>
              </a:pathLst>
            </a:custGeom>
            <a:solidFill>
              <a:srgbClr val="E9E1D5"/>
            </a:solidFill>
          </p:spPr>
          <p:txBody>
            <a:bodyPr wrap="square" lIns="0" tIns="0" rIns="0" bIns="0" rtlCol="0"/>
            <a:lstStyle/>
            <a:p>
              <a:endParaRPr/>
            </a:p>
          </p:txBody>
        </p:sp>
        <p:sp>
          <p:nvSpPr>
            <p:cNvPr id="10" name="object 10"/>
            <p:cNvSpPr/>
            <p:nvPr/>
          </p:nvSpPr>
          <p:spPr>
            <a:xfrm>
              <a:off x="1481073" y="1955774"/>
              <a:ext cx="9849485" cy="987425"/>
            </a:xfrm>
            <a:custGeom>
              <a:avLst/>
              <a:gdLst/>
              <a:ahLst/>
              <a:cxnLst/>
              <a:rect l="l" t="t" r="r" b="b"/>
              <a:pathLst>
                <a:path w="9849485" h="987425">
                  <a:moveTo>
                    <a:pt x="0" y="987196"/>
                  </a:moveTo>
                  <a:lnTo>
                    <a:pt x="9849104" y="987196"/>
                  </a:lnTo>
                  <a:lnTo>
                    <a:pt x="9849104" y="0"/>
                  </a:lnTo>
                  <a:lnTo>
                    <a:pt x="0" y="0"/>
                  </a:lnTo>
                  <a:lnTo>
                    <a:pt x="0" y="987196"/>
                  </a:lnTo>
                  <a:close/>
                </a:path>
              </a:pathLst>
            </a:custGeom>
            <a:ln w="25400">
              <a:solidFill>
                <a:srgbClr val="03499E"/>
              </a:solidFill>
            </a:ln>
          </p:spPr>
          <p:txBody>
            <a:bodyPr wrap="square" lIns="0" tIns="0" rIns="0" bIns="0" rtlCol="0"/>
            <a:lstStyle/>
            <a:p>
              <a:endParaRPr/>
            </a:p>
          </p:txBody>
        </p:sp>
        <p:sp>
          <p:nvSpPr>
            <p:cNvPr id="11" name="object 11"/>
            <p:cNvSpPr/>
            <p:nvPr/>
          </p:nvSpPr>
          <p:spPr>
            <a:xfrm>
              <a:off x="1013396" y="1969008"/>
              <a:ext cx="960755" cy="960755"/>
            </a:xfrm>
            <a:custGeom>
              <a:avLst/>
              <a:gdLst/>
              <a:ahLst/>
              <a:cxnLst/>
              <a:rect l="l" t="t" r="r" b="b"/>
              <a:pathLst>
                <a:path w="960755" h="960755">
                  <a:moveTo>
                    <a:pt x="480377" y="0"/>
                  </a:moveTo>
                  <a:lnTo>
                    <a:pt x="431259" y="2480"/>
                  </a:lnTo>
                  <a:lnTo>
                    <a:pt x="383561" y="9762"/>
                  </a:lnTo>
                  <a:lnTo>
                    <a:pt x="337524" y="21602"/>
                  </a:lnTo>
                  <a:lnTo>
                    <a:pt x="293388" y="37758"/>
                  </a:lnTo>
                  <a:lnTo>
                    <a:pt x="251396" y="57990"/>
                  </a:lnTo>
                  <a:lnTo>
                    <a:pt x="211789" y="82054"/>
                  </a:lnTo>
                  <a:lnTo>
                    <a:pt x="174808" y="109710"/>
                  </a:lnTo>
                  <a:lnTo>
                    <a:pt x="140695" y="140715"/>
                  </a:lnTo>
                  <a:lnTo>
                    <a:pt x="109691" y="174828"/>
                  </a:lnTo>
                  <a:lnTo>
                    <a:pt x="82038" y="211807"/>
                  </a:lnTo>
                  <a:lnTo>
                    <a:pt x="57976" y="251409"/>
                  </a:lnTo>
                  <a:lnTo>
                    <a:pt x="37748" y="293393"/>
                  </a:lnTo>
                  <a:lnTo>
                    <a:pt x="21595" y="337518"/>
                  </a:lnTo>
                  <a:lnTo>
                    <a:pt x="9759" y="383540"/>
                  </a:lnTo>
                  <a:lnTo>
                    <a:pt x="2480" y="431220"/>
                  </a:lnTo>
                  <a:lnTo>
                    <a:pt x="0" y="480313"/>
                  </a:lnTo>
                  <a:lnTo>
                    <a:pt x="2480" y="529430"/>
                  </a:lnTo>
                  <a:lnTo>
                    <a:pt x="9759" y="577128"/>
                  </a:lnTo>
                  <a:lnTo>
                    <a:pt x="21595" y="623168"/>
                  </a:lnTo>
                  <a:lnTo>
                    <a:pt x="37748" y="667307"/>
                  </a:lnTo>
                  <a:lnTo>
                    <a:pt x="57976" y="709304"/>
                  </a:lnTo>
                  <a:lnTo>
                    <a:pt x="82038" y="748916"/>
                  </a:lnTo>
                  <a:lnTo>
                    <a:pt x="109691" y="785903"/>
                  </a:lnTo>
                  <a:lnTo>
                    <a:pt x="140695" y="820023"/>
                  </a:lnTo>
                  <a:lnTo>
                    <a:pt x="174808" y="851033"/>
                  </a:lnTo>
                  <a:lnTo>
                    <a:pt x="211789" y="878693"/>
                  </a:lnTo>
                  <a:lnTo>
                    <a:pt x="251396" y="902760"/>
                  </a:lnTo>
                  <a:lnTo>
                    <a:pt x="293388" y="922994"/>
                  </a:lnTo>
                  <a:lnTo>
                    <a:pt x="337524" y="939152"/>
                  </a:lnTo>
                  <a:lnTo>
                    <a:pt x="383561" y="950992"/>
                  </a:lnTo>
                  <a:lnTo>
                    <a:pt x="431259" y="958274"/>
                  </a:lnTo>
                  <a:lnTo>
                    <a:pt x="480377" y="960754"/>
                  </a:lnTo>
                  <a:lnTo>
                    <a:pt x="529492" y="958274"/>
                  </a:lnTo>
                  <a:lnTo>
                    <a:pt x="577186" y="950992"/>
                  </a:lnTo>
                  <a:lnTo>
                    <a:pt x="623220" y="939152"/>
                  </a:lnTo>
                  <a:lnTo>
                    <a:pt x="667351" y="922994"/>
                  </a:lnTo>
                  <a:lnTo>
                    <a:pt x="709338" y="902760"/>
                  </a:lnTo>
                  <a:lnTo>
                    <a:pt x="748940" y="878693"/>
                  </a:lnTo>
                  <a:lnTo>
                    <a:pt x="785915" y="851033"/>
                  </a:lnTo>
                  <a:lnTo>
                    <a:pt x="820023" y="820023"/>
                  </a:lnTo>
                  <a:lnTo>
                    <a:pt x="851021" y="785903"/>
                  </a:lnTo>
                  <a:lnTo>
                    <a:pt x="878670" y="748916"/>
                  </a:lnTo>
                  <a:lnTo>
                    <a:pt x="902726" y="709304"/>
                  </a:lnTo>
                  <a:lnTo>
                    <a:pt x="922950" y="667307"/>
                  </a:lnTo>
                  <a:lnTo>
                    <a:pt x="939100" y="623168"/>
                  </a:lnTo>
                  <a:lnTo>
                    <a:pt x="950934" y="577128"/>
                  </a:lnTo>
                  <a:lnTo>
                    <a:pt x="958212" y="529430"/>
                  </a:lnTo>
                  <a:lnTo>
                    <a:pt x="960691" y="480313"/>
                  </a:lnTo>
                  <a:lnTo>
                    <a:pt x="958212" y="431220"/>
                  </a:lnTo>
                  <a:lnTo>
                    <a:pt x="950934" y="383540"/>
                  </a:lnTo>
                  <a:lnTo>
                    <a:pt x="939100" y="337518"/>
                  </a:lnTo>
                  <a:lnTo>
                    <a:pt x="922950" y="293393"/>
                  </a:lnTo>
                  <a:lnTo>
                    <a:pt x="902726" y="251409"/>
                  </a:lnTo>
                  <a:lnTo>
                    <a:pt x="878670" y="211807"/>
                  </a:lnTo>
                  <a:lnTo>
                    <a:pt x="851021" y="174828"/>
                  </a:lnTo>
                  <a:lnTo>
                    <a:pt x="820023" y="140716"/>
                  </a:lnTo>
                  <a:lnTo>
                    <a:pt x="785915" y="109710"/>
                  </a:lnTo>
                  <a:lnTo>
                    <a:pt x="748940" y="82054"/>
                  </a:lnTo>
                  <a:lnTo>
                    <a:pt x="709338" y="57990"/>
                  </a:lnTo>
                  <a:lnTo>
                    <a:pt x="667351" y="37758"/>
                  </a:lnTo>
                  <a:lnTo>
                    <a:pt x="623220" y="21602"/>
                  </a:lnTo>
                  <a:lnTo>
                    <a:pt x="577186" y="9762"/>
                  </a:lnTo>
                  <a:lnTo>
                    <a:pt x="529492" y="2480"/>
                  </a:lnTo>
                  <a:lnTo>
                    <a:pt x="480377" y="0"/>
                  </a:lnTo>
                  <a:close/>
                </a:path>
              </a:pathLst>
            </a:custGeom>
            <a:solidFill>
              <a:srgbClr val="E9E1D5"/>
            </a:solidFill>
          </p:spPr>
          <p:txBody>
            <a:bodyPr wrap="square" lIns="0" tIns="0" rIns="0" bIns="0" rtlCol="0"/>
            <a:lstStyle/>
            <a:p>
              <a:endParaRPr/>
            </a:p>
          </p:txBody>
        </p:sp>
        <p:sp>
          <p:nvSpPr>
            <p:cNvPr id="12" name="object 12"/>
            <p:cNvSpPr/>
            <p:nvPr/>
          </p:nvSpPr>
          <p:spPr>
            <a:xfrm>
              <a:off x="1013396" y="1969008"/>
              <a:ext cx="960755" cy="960755"/>
            </a:xfrm>
            <a:custGeom>
              <a:avLst/>
              <a:gdLst/>
              <a:ahLst/>
              <a:cxnLst/>
              <a:rect l="l" t="t" r="r" b="b"/>
              <a:pathLst>
                <a:path w="960755" h="960755">
                  <a:moveTo>
                    <a:pt x="0" y="480313"/>
                  </a:moveTo>
                  <a:lnTo>
                    <a:pt x="2480" y="431220"/>
                  </a:lnTo>
                  <a:lnTo>
                    <a:pt x="9759" y="383540"/>
                  </a:lnTo>
                  <a:lnTo>
                    <a:pt x="21595" y="337518"/>
                  </a:lnTo>
                  <a:lnTo>
                    <a:pt x="37748" y="293393"/>
                  </a:lnTo>
                  <a:lnTo>
                    <a:pt x="57976" y="251409"/>
                  </a:lnTo>
                  <a:lnTo>
                    <a:pt x="82038" y="211807"/>
                  </a:lnTo>
                  <a:lnTo>
                    <a:pt x="109691" y="174828"/>
                  </a:lnTo>
                  <a:lnTo>
                    <a:pt x="140695" y="140715"/>
                  </a:lnTo>
                  <a:lnTo>
                    <a:pt x="174808" y="109710"/>
                  </a:lnTo>
                  <a:lnTo>
                    <a:pt x="211789" y="82054"/>
                  </a:lnTo>
                  <a:lnTo>
                    <a:pt x="251396" y="57990"/>
                  </a:lnTo>
                  <a:lnTo>
                    <a:pt x="293388" y="37758"/>
                  </a:lnTo>
                  <a:lnTo>
                    <a:pt x="337524" y="21602"/>
                  </a:lnTo>
                  <a:lnTo>
                    <a:pt x="383561" y="9762"/>
                  </a:lnTo>
                  <a:lnTo>
                    <a:pt x="431259" y="2480"/>
                  </a:lnTo>
                  <a:lnTo>
                    <a:pt x="480377" y="0"/>
                  </a:lnTo>
                  <a:lnTo>
                    <a:pt x="529492" y="2480"/>
                  </a:lnTo>
                  <a:lnTo>
                    <a:pt x="577186" y="9762"/>
                  </a:lnTo>
                  <a:lnTo>
                    <a:pt x="623220" y="21602"/>
                  </a:lnTo>
                  <a:lnTo>
                    <a:pt x="667351" y="37758"/>
                  </a:lnTo>
                  <a:lnTo>
                    <a:pt x="709338" y="57990"/>
                  </a:lnTo>
                  <a:lnTo>
                    <a:pt x="748940" y="82054"/>
                  </a:lnTo>
                  <a:lnTo>
                    <a:pt x="785915" y="109710"/>
                  </a:lnTo>
                  <a:lnTo>
                    <a:pt x="820023" y="140716"/>
                  </a:lnTo>
                  <a:lnTo>
                    <a:pt x="851021" y="174828"/>
                  </a:lnTo>
                  <a:lnTo>
                    <a:pt x="878670" y="211807"/>
                  </a:lnTo>
                  <a:lnTo>
                    <a:pt x="902726" y="251409"/>
                  </a:lnTo>
                  <a:lnTo>
                    <a:pt x="922950" y="293393"/>
                  </a:lnTo>
                  <a:lnTo>
                    <a:pt x="939100" y="337518"/>
                  </a:lnTo>
                  <a:lnTo>
                    <a:pt x="950934" y="383540"/>
                  </a:lnTo>
                  <a:lnTo>
                    <a:pt x="958212" y="431220"/>
                  </a:lnTo>
                  <a:lnTo>
                    <a:pt x="960691" y="480313"/>
                  </a:lnTo>
                  <a:lnTo>
                    <a:pt x="958212" y="529430"/>
                  </a:lnTo>
                  <a:lnTo>
                    <a:pt x="950934" y="577128"/>
                  </a:lnTo>
                  <a:lnTo>
                    <a:pt x="939100" y="623168"/>
                  </a:lnTo>
                  <a:lnTo>
                    <a:pt x="922950" y="667307"/>
                  </a:lnTo>
                  <a:lnTo>
                    <a:pt x="902726" y="709304"/>
                  </a:lnTo>
                  <a:lnTo>
                    <a:pt x="878670" y="748916"/>
                  </a:lnTo>
                  <a:lnTo>
                    <a:pt x="851021" y="785903"/>
                  </a:lnTo>
                  <a:lnTo>
                    <a:pt x="820023" y="820023"/>
                  </a:lnTo>
                  <a:lnTo>
                    <a:pt x="785915" y="851033"/>
                  </a:lnTo>
                  <a:lnTo>
                    <a:pt x="748940" y="878693"/>
                  </a:lnTo>
                  <a:lnTo>
                    <a:pt x="709338" y="902760"/>
                  </a:lnTo>
                  <a:lnTo>
                    <a:pt x="667351" y="922994"/>
                  </a:lnTo>
                  <a:lnTo>
                    <a:pt x="623220" y="939152"/>
                  </a:lnTo>
                  <a:lnTo>
                    <a:pt x="577186" y="950992"/>
                  </a:lnTo>
                  <a:lnTo>
                    <a:pt x="529492" y="958274"/>
                  </a:lnTo>
                  <a:lnTo>
                    <a:pt x="480377" y="960754"/>
                  </a:lnTo>
                  <a:lnTo>
                    <a:pt x="431259" y="958274"/>
                  </a:lnTo>
                  <a:lnTo>
                    <a:pt x="383561" y="950992"/>
                  </a:lnTo>
                  <a:lnTo>
                    <a:pt x="337524" y="939152"/>
                  </a:lnTo>
                  <a:lnTo>
                    <a:pt x="293388" y="922994"/>
                  </a:lnTo>
                  <a:lnTo>
                    <a:pt x="251396" y="902760"/>
                  </a:lnTo>
                  <a:lnTo>
                    <a:pt x="211789" y="878693"/>
                  </a:lnTo>
                  <a:lnTo>
                    <a:pt x="174808" y="851033"/>
                  </a:lnTo>
                  <a:lnTo>
                    <a:pt x="140695" y="820023"/>
                  </a:lnTo>
                  <a:lnTo>
                    <a:pt x="109691" y="785903"/>
                  </a:lnTo>
                  <a:lnTo>
                    <a:pt x="82038" y="748916"/>
                  </a:lnTo>
                  <a:lnTo>
                    <a:pt x="57976" y="709304"/>
                  </a:lnTo>
                  <a:lnTo>
                    <a:pt x="37748" y="667307"/>
                  </a:lnTo>
                  <a:lnTo>
                    <a:pt x="21595" y="623168"/>
                  </a:lnTo>
                  <a:lnTo>
                    <a:pt x="9759" y="577128"/>
                  </a:lnTo>
                  <a:lnTo>
                    <a:pt x="2480" y="529430"/>
                  </a:lnTo>
                  <a:lnTo>
                    <a:pt x="0" y="480313"/>
                  </a:lnTo>
                  <a:close/>
                </a:path>
              </a:pathLst>
            </a:custGeom>
            <a:ln w="25400">
              <a:solidFill>
                <a:srgbClr val="2A5F9E"/>
              </a:solidFill>
            </a:ln>
          </p:spPr>
          <p:txBody>
            <a:bodyPr wrap="square" lIns="0" tIns="0" rIns="0" bIns="0" rtlCol="0"/>
            <a:lstStyle/>
            <a:p>
              <a:endParaRPr/>
            </a:p>
          </p:txBody>
        </p:sp>
        <p:sp>
          <p:nvSpPr>
            <p:cNvPr id="13" name="object 13"/>
            <p:cNvSpPr/>
            <p:nvPr/>
          </p:nvSpPr>
          <p:spPr>
            <a:xfrm>
              <a:off x="1529969" y="3108960"/>
              <a:ext cx="9849485" cy="1577340"/>
            </a:xfrm>
            <a:custGeom>
              <a:avLst/>
              <a:gdLst/>
              <a:ahLst/>
              <a:cxnLst/>
              <a:rect l="l" t="t" r="r" b="b"/>
              <a:pathLst>
                <a:path w="9849485" h="1577339">
                  <a:moveTo>
                    <a:pt x="9849104" y="0"/>
                  </a:moveTo>
                  <a:lnTo>
                    <a:pt x="0" y="0"/>
                  </a:lnTo>
                  <a:lnTo>
                    <a:pt x="0" y="1577339"/>
                  </a:lnTo>
                  <a:lnTo>
                    <a:pt x="9849104" y="1577339"/>
                  </a:lnTo>
                  <a:lnTo>
                    <a:pt x="9849104" y="0"/>
                  </a:lnTo>
                  <a:close/>
                </a:path>
              </a:pathLst>
            </a:custGeom>
            <a:solidFill>
              <a:srgbClr val="E9E1D5"/>
            </a:solidFill>
          </p:spPr>
          <p:txBody>
            <a:bodyPr wrap="square" lIns="0" tIns="0" rIns="0" bIns="0" rtlCol="0"/>
            <a:lstStyle/>
            <a:p>
              <a:endParaRPr/>
            </a:p>
          </p:txBody>
        </p:sp>
        <p:sp>
          <p:nvSpPr>
            <p:cNvPr id="14" name="object 14"/>
            <p:cNvSpPr/>
            <p:nvPr/>
          </p:nvSpPr>
          <p:spPr>
            <a:xfrm>
              <a:off x="1529969" y="3108960"/>
              <a:ext cx="9849485" cy="1577340"/>
            </a:xfrm>
            <a:custGeom>
              <a:avLst/>
              <a:gdLst/>
              <a:ahLst/>
              <a:cxnLst/>
              <a:rect l="l" t="t" r="r" b="b"/>
              <a:pathLst>
                <a:path w="9849485" h="1577339">
                  <a:moveTo>
                    <a:pt x="0" y="1577339"/>
                  </a:moveTo>
                  <a:lnTo>
                    <a:pt x="9849104" y="1577339"/>
                  </a:lnTo>
                  <a:lnTo>
                    <a:pt x="9849104" y="0"/>
                  </a:lnTo>
                  <a:lnTo>
                    <a:pt x="0" y="0"/>
                  </a:lnTo>
                  <a:lnTo>
                    <a:pt x="0" y="1577339"/>
                  </a:lnTo>
                  <a:close/>
                </a:path>
              </a:pathLst>
            </a:custGeom>
            <a:ln w="25400">
              <a:solidFill>
                <a:srgbClr val="03499E"/>
              </a:solidFill>
            </a:ln>
          </p:spPr>
          <p:txBody>
            <a:bodyPr wrap="square" lIns="0" tIns="0" rIns="0" bIns="0" rtlCol="0"/>
            <a:lstStyle/>
            <a:p>
              <a:endParaRPr/>
            </a:p>
          </p:txBody>
        </p:sp>
        <p:sp>
          <p:nvSpPr>
            <p:cNvPr id="15" name="object 15"/>
            <p:cNvSpPr/>
            <p:nvPr/>
          </p:nvSpPr>
          <p:spPr>
            <a:xfrm>
              <a:off x="1049629" y="3417316"/>
              <a:ext cx="960755" cy="960755"/>
            </a:xfrm>
            <a:custGeom>
              <a:avLst/>
              <a:gdLst/>
              <a:ahLst/>
              <a:cxnLst/>
              <a:rect l="l" t="t" r="r" b="b"/>
              <a:pathLst>
                <a:path w="960755" h="960754">
                  <a:moveTo>
                    <a:pt x="480339" y="0"/>
                  </a:moveTo>
                  <a:lnTo>
                    <a:pt x="431228" y="2479"/>
                  </a:lnTo>
                  <a:lnTo>
                    <a:pt x="383536" y="9756"/>
                  </a:lnTo>
                  <a:lnTo>
                    <a:pt x="337503" y="21591"/>
                  </a:lnTo>
                  <a:lnTo>
                    <a:pt x="293372" y="37740"/>
                  </a:lnTo>
                  <a:lnTo>
                    <a:pt x="251384" y="57964"/>
                  </a:lnTo>
                  <a:lnTo>
                    <a:pt x="211779" y="82021"/>
                  </a:lnTo>
                  <a:lnTo>
                    <a:pt x="174801" y="109669"/>
                  </a:lnTo>
                  <a:lnTo>
                    <a:pt x="140690" y="140668"/>
                  </a:lnTo>
                  <a:lnTo>
                    <a:pt x="109688" y="174776"/>
                  </a:lnTo>
                  <a:lnTo>
                    <a:pt x="82036" y="211751"/>
                  </a:lnTo>
                  <a:lnTo>
                    <a:pt x="57975" y="251353"/>
                  </a:lnTo>
                  <a:lnTo>
                    <a:pt x="37748" y="293340"/>
                  </a:lnTo>
                  <a:lnTo>
                    <a:pt x="21595" y="337471"/>
                  </a:lnTo>
                  <a:lnTo>
                    <a:pt x="9759" y="383504"/>
                  </a:lnTo>
                  <a:lnTo>
                    <a:pt x="2480" y="431199"/>
                  </a:lnTo>
                  <a:lnTo>
                    <a:pt x="0" y="480314"/>
                  </a:lnTo>
                  <a:lnTo>
                    <a:pt x="2480" y="529428"/>
                  </a:lnTo>
                  <a:lnTo>
                    <a:pt x="9759" y="577123"/>
                  </a:lnTo>
                  <a:lnTo>
                    <a:pt x="21595" y="623156"/>
                  </a:lnTo>
                  <a:lnTo>
                    <a:pt x="37748" y="667287"/>
                  </a:lnTo>
                  <a:lnTo>
                    <a:pt x="57975" y="709274"/>
                  </a:lnTo>
                  <a:lnTo>
                    <a:pt x="82036" y="748876"/>
                  </a:lnTo>
                  <a:lnTo>
                    <a:pt x="109688" y="785851"/>
                  </a:lnTo>
                  <a:lnTo>
                    <a:pt x="140690" y="819959"/>
                  </a:lnTo>
                  <a:lnTo>
                    <a:pt x="174801" y="850958"/>
                  </a:lnTo>
                  <a:lnTo>
                    <a:pt x="211779" y="878606"/>
                  </a:lnTo>
                  <a:lnTo>
                    <a:pt x="251384" y="902663"/>
                  </a:lnTo>
                  <a:lnTo>
                    <a:pt x="293372" y="922887"/>
                  </a:lnTo>
                  <a:lnTo>
                    <a:pt x="337503" y="939036"/>
                  </a:lnTo>
                  <a:lnTo>
                    <a:pt x="383536" y="950871"/>
                  </a:lnTo>
                  <a:lnTo>
                    <a:pt x="431228" y="958148"/>
                  </a:lnTo>
                  <a:lnTo>
                    <a:pt x="480339" y="960628"/>
                  </a:lnTo>
                  <a:lnTo>
                    <a:pt x="529454" y="958148"/>
                  </a:lnTo>
                  <a:lnTo>
                    <a:pt x="577148" y="950871"/>
                  </a:lnTo>
                  <a:lnTo>
                    <a:pt x="623182" y="939036"/>
                  </a:lnTo>
                  <a:lnTo>
                    <a:pt x="667313" y="922887"/>
                  </a:lnTo>
                  <a:lnTo>
                    <a:pt x="709300" y="902663"/>
                  </a:lnTo>
                  <a:lnTo>
                    <a:pt x="748901" y="878606"/>
                  </a:lnTo>
                  <a:lnTo>
                    <a:pt x="785877" y="850958"/>
                  </a:lnTo>
                  <a:lnTo>
                    <a:pt x="819985" y="819959"/>
                  </a:lnTo>
                  <a:lnTo>
                    <a:pt x="850983" y="785851"/>
                  </a:lnTo>
                  <a:lnTo>
                    <a:pt x="878631" y="748876"/>
                  </a:lnTo>
                  <a:lnTo>
                    <a:pt x="902688" y="709274"/>
                  </a:lnTo>
                  <a:lnTo>
                    <a:pt x="922912" y="667287"/>
                  </a:lnTo>
                  <a:lnTo>
                    <a:pt x="939062" y="623156"/>
                  </a:lnTo>
                  <a:lnTo>
                    <a:pt x="950896" y="577123"/>
                  </a:lnTo>
                  <a:lnTo>
                    <a:pt x="958173" y="529428"/>
                  </a:lnTo>
                  <a:lnTo>
                    <a:pt x="960653" y="480314"/>
                  </a:lnTo>
                  <a:lnTo>
                    <a:pt x="958173" y="431199"/>
                  </a:lnTo>
                  <a:lnTo>
                    <a:pt x="950896" y="383504"/>
                  </a:lnTo>
                  <a:lnTo>
                    <a:pt x="939062" y="337471"/>
                  </a:lnTo>
                  <a:lnTo>
                    <a:pt x="922912" y="293340"/>
                  </a:lnTo>
                  <a:lnTo>
                    <a:pt x="902688" y="251353"/>
                  </a:lnTo>
                  <a:lnTo>
                    <a:pt x="878631" y="211751"/>
                  </a:lnTo>
                  <a:lnTo>
                    <a:pt x="850983" y="174776"/>
                  </a:lnTo>
                  <a:lnTo>
                    <a:pt x="819985" y="140668"/>
                  </a:lnTo>
                  <a:lnTo>
                    <a:pt x="785877" y="109669"/>
                  </a:lnTo>
                  <a:lnTo>
                    <a:pt x="748901" y="82021"/>
                  </a:lnTo>
                  <a:lnTo>
                    <a:pt x="709300" y="57964"/>
                  </a:lnTo>
                  <a:lnTo>
                    <a:pt x="667313" y="37740"/>
                  </a:lnTo>
                  <a:lnTo>
                    <a:pt x="623182" y="21591"/>
                  </a:lnTo>
                  <a:lnTo>
                    <a:pt x="577148" y="9756"/>
                  </a:lnTo>
                  <a:lnTo>
                    <a:pt x="529454" y="2479"/>
                  </a:lnTo>
                  <a:lnTo>
                    <a:pt x="480339" y="0"/>
                  </a:lnTo>
                  <a:close/>
                </a:path>
              </a:pathLst>
            </a:custGeom>
            <a:solidFill>
              <a:srgbClr val="E9E1D5"/>
            </a:solidFill>
          </p:spPr>
          <p:txBody>
            <a:bodyPr wrap="square" lIns="0" tIns="0" rIns="0" bIns="0" rtlCol="0"/>
            <a:lstStyle/>
            <a:p>
              <a:endParaRPr/>
            </a:p>
          </p:txBody>
        </p:sp>
        <p:sp>
          <p:nvSpPr>
            <p:cNvPr id="16" name="object 16"/>
            <p:cNvSpPr/>
            <p:nvPr/>
          </p:nvSpPr>
          <p:spPr>
            <a:xfrm>
              <a:off x="1049629" y="3417316"/>
              <a:ext cx="960755" cy="960755"/>
            </a:xfrm>
            <a:custGeom>
              <a:avLst/>
              <a:gdLst/>
              <a:ahLst/>
              <a:cxnLst/>
              <a:rect l="l" t="t" r="r" b="b"/>
              <a:pathLst>
                <a:path w="960755" h="960754">
                  <a:moveTo>
                    <a:pt x="0" y="480314"/>
                  </a:moveTo>
                  <a:lnTo>
                    <a:pt x="2480" y="431199"/>
                  </a:lnTo>
                  <a:lnTo>
                    <a:pt x="9759" y="383504"/>
                  </a:lnTo>
                  <a:lnTo>
                    <a:pt x="21595" y="337471"/>
                  </a:lnTo>
                  <a:lnTo>
                    <a:pt x="37748" y="293340"/>
                  </a:lnTo>
                  <a:lnTo>
                    <a:pt x="57975" y="251353"/>
                  </a:lnTo>
                  <a:lnTo>
                    <a:pt x="82036" y="211751"/>
                  </a:lnTo>
                  <a:lnTo>
                    <a:pt x="109688" y="174776"/>
                  </a:lnTo>
                  <a:lnTo>
                    <a:pt x="140690" y="140668"/>
                  </a:lnTo>
                  <a:lnTo>
                    <a:pt x="174801" y="109669"/>
                  </a:lnTo>
                  <a:lnTo>
                    <a:pt x="211779" y="82021"/>
                  </a:lnTo>
                  <a:lnTo>
                    <a:pt x="251384" y="57964"/>
                  </a:lnTo>
                  <a:lnTo>
                    <a:pt x="293372" y="37740"/>
                  </a:lnTo>
                  <a:lnTo>
                    <a:pt x="337503" y="21591"/>
                  </a:lnTo>
                  <a:lnTo>
                    <a:pt x="383536" y="9756"/>
                  </a:lnTo>
                  <a:lnTo>
                    <a:pt x="431228" y="2479"/>
                  </a:lnTo>
                  <a:lnTo>
                    <a:pt x="480339" y="0"/>
                  </a:lnTo>
                  <a:lnTo>
                    <a:pt x="529454" y="2479"/>
                  </a:lnTo>
                  <a:lnTo>
                    <a:pt x="577148" y="9756"/>
                  </a:lnTo>
                  <a:lnTo>
                    <a:pt x="623182" y="21591"/>
                  </a:lnTo>
                  <a:lnTo>
                    <a:pt x="667313" y="37740"/>
                  </a:lnTo>
                  <a:lnTo>
                    <a:pt x="709300" y="57964"/>
                  </a:lnTo>
                  <a:lnTo>
                    <a:pt x="748901" y="82021"/>
                  </a:lnTo>
                  <a:lnTo>
                    <a:pt x="785877" y="109669"/>
                  </a:lnTo>
                  <a:lnTo>
                    <a:pt x="819985" y="140668"/>
                  </a:lnTo>
                  <a:lnTo>
                    <a:pt x="850983" y="174776"/>
                  </a:lnTo>
                  <a:lnTo>
                    <a:pt x="878631" y="211751"/>
                  </a:lnTo>
                  <a:lnTo>
                    <a:pt x="902688" y="251353"/>
                  </a:lnTo>
                  <a:lnTo>
                    <a:pt x="922912" y="293340"/>
                  </a:lnTo>
                  <a:lnTo>
                    <a:pt x="939062" y="337471"/>
                  </a:lnTo>
                  <a:lnTo>
                    <a:pt x="950896" y="383504"/>
                  </a:lnTo>
                  <a:lnTo>
                    <a:pt x="958173" y="431199"/>
                  </a:lnTo>
                  <a:lnTo>
                    <a:pt x="960653" y="480314"/>
                  </a:lnTo>
                  <a:lnTo>
                    <a:pt x="958173" y="529428"/>
                  </a:lnTo>
                  <a:lnTo>
                    <a:pt x="950896" y="577123"/>
                  </a:lnTo>
                  <a:lnTo>
                    <a:pt x="939062" y="623156"/>
                  </a:lnTo>
                  <a:lnTo>
                    <a:pt x="922912" y="667287"/>
                  </a:lnTo>
                  <a:lnTo>
                    <a:pt x="902688" y="709274"/>
                  </a:lnTo>
                  <a:lnTo>
                    <a:pt x="878631" y="748876"/>
                  </a:lnTo>
                  <a:lnTo>
                    <a:pt x="850983" y="785851"/>
                  </a:lnTo>
                  <a:lnTo>
                    <a:pt x="819985" y="819959"/>
                  </a:lnTo>
                  <a:lnTo>
                    <a:pt x="785877" y="850958"/>
                  </a:lnTo>
                  <a:lnTo>
                    <a:pt x="748901" y="878606"/>
                  </a:lnTo>
                  <a:lnTo>
                    <a:pt x="709300" y="902663"/>
                  </a:lnTo>
                  <a:lnTo>
                    <a:pt x="667313" y="922887"/>
                  </a:lnTo>
                  <a:lnTo>
                    <a:pt x="623182" y="939036"/>
                  </a:lnTo>
                  <a:lnTo>
                    <a:pt x="577148" y="950871"/>
                  </a:lnTo>
                  <a:lnTo>
                    <a:pt x="529454" y="958148"/>
                  </a:lnTo>
                  <a:lnTo>
                    <a:pt x="480339" y="960628"/>
                  </a:lnTo>
                  <a:lnTo>
                    <a:pt x="431228" y="958148"/>
                  </a:lnTo>
                  <a:lnTo>
                    <a:pt x="383536" y="950871"/>
                  </a:lnTo>
                  <a:lnTo>
                    <a:pt x="337503" y="939036"/>
                  </a:lnTo>
                  <a:lnTo>
                    <a:pt x="293372" y="922887"/>
                  </a:lnTo>
                  <a:lnTo>
                    <a:pt x="251384" y="902663"/>
                  </a:lnTo>
                  <a:lnTo>
                    <a:pt x="211779" y="878606"/>
                  </a:lnTo>
                  <a:lnTo>
                    <a:pt x="174801" y="850958"/>
                  </a:lnTo>
                  <a:lnTo>
                    <a:pt x="140690" y="819959"/>
                  </a:lnTo>
                  <a:lnTo>
                    <a:pt x="109688" y="785851"/>
                  </a:lnTo>
                  <a:lnTo>
                    <a:pt x="82036" y="748876"/>
                  </a:lnTo>
                  <a:lnTo>
                    <a:pt x="57975" y="709274"/>
                  </a:lnTo>
                  <a:lnTo>
                    <a:pt x="37748" y="667287"/>
                  </a:lnTo>
                  <a:lnTo>
                    <a:pt x="21595" y="623156"/>
                  </a:lnTo>
                  <a:lnTo>
                    <a:pt x="9759" y="577123"/>
                  </a:lnTo>
                  <a:lnTo>
                    <a:pt x="2480" y="529428"/>
                  </a:lnTo>
                  <a:lnTo>
                    <a:pt x="0" y="480314"/>
                  </a:lnTo>
                  <a:close/>
                </a:path>
              </a:pathLst>
            </a:custGeom>
            <a:ln w="25400">
              <a:solidFill>
                <a:srgbClr val="2A5F9E"/>
              </a:solidFill>
            </a:ln>
          </p:spPr>
          <p:txBody>
            <a:bodyPr wrap="square" lIns="0" tIns="0" rIns="0" bIns="0" rtlCol="0"/>
            <a:lstStyle/>
            <a:p>
              <a:endParaRPr/>
            </a:p>
          </p:txBody>
        </p:sp>
        <p:sp>
          <p:nvSpPr>
            <p:cNvPr id="17" name="object 17"/>
            <p:cNvSpPr/>
            <p:nvPr/>
          </p:nvSpPr>
          <p:spPr>
            <a:xfrm>
              <a:off x="1089355" y="4866131"/>
              <a:ext cx="10290175" cy="768985"/>
            </a:xfrm>
            <a:custGeom>
              <a:avLst/>
              <a:gdLst/>
              <a:ahLst/>
              <a:cxnLst/>
              <a:rect l="l" t="t" r="r" b="b"/>
              <a:pathLst>
                <a:path w="10290175" h="768985">
                  <a:moveTo>
                    <a:pt x="10289794" y="0"/>
                  </a:moveTo>
                  <a:lnTo>
                    <a:pt x="0" y="0"/>
                  </a:lnTo>
                  <a:lnTo>
                    <a:pt x="0" y="768565"/>
                  </a:lnTo>
                  <a:lnTo>
                    <a:pt x="10289794" y="768565"/>
                  </a:lnTo>
                  <a:lnTo>
                    <a:pt x="10289794" y="0"/>
                  </a:lnTo>
                  <a:close/>
                </a:path>
              </a:pathLst>
            </a:custGeom>
            <a:solidFill>
              <a:srgbClr val="E9E1D5"/>
            </a:solidFill>
          </p:spPr>
          <p:txBody>
            <a:bodyPr wrap="square" lIns="0" tIns="0" rIns="0" bIns="0" rtlCol="0"/>
            <a:lstStyle/>
            <a:p>
              <a:endParaRPr/>
            </a:p>
          </p:txBody>
        </p:sp>
        <p:sp>
          <p:nvSpPr>
            <p:cNvPr id="18" name="object 18"/>
            <p:cNvSpPr/>
            <p:nvPr/>
          </p:nvSpPr>
          <p:spPr>
            <a:xfrm>
              <a:off x="1089355" y="4866131"/>
              <a:ext cx="10290175" cy="768985"/>
            </a:xfrm>
            <a:custGeom>
              <a:avLst/>
              <a:gdLst/>
              <a:ahLst/>
              <a:cxnLst/>
              <a:rect l="l" t="t" r="r" b="b"/>
              <a:pathLst>
                <a:path w="10290175" h="768985">
                  <a:moveTo>
                    <a:pt x="0" y="768565"/>
                  </a:moveTo>
                  <a:lnTo>
                    <a:pt x="10289794" y="768565"/>
                  </a:lnTo>
                  <a:lnTo>
                    <a:pt x="10289794" y="0"/>
                  </a:lnTo>
                  <a:lnTo>
                    <a:pt x="0" y="0"/>
                  </a:lnTo>
                  <a:lnTo>
                    <a:pt x="0" y="768565"/>
                  </a:lnTo>
                  <a:close/>
                </a:path>
              </a:pathLst>
            </a:custGeom>
            <a:ln w="25400">
              <a:solidFill>
                <a:srgbClr val="03499E"/>
              </a:solidFill>
            </a:ln>
          </p:spPr>
          <p:txBody>
            <a:bodyPr wrap="square" lIns="0" tIns="0" rIns="0" bIns="0" rtlCol="0"/>
            <a:lstStyle/>
            <a:p>
              <a:endParaRPr/>
            </a:p>
          </p:txBody>
        </p:sp>
      </p:grpSp>
      <p:sp>
        <p:nvSpPr>
          <p:cNvPr id="19" name="object 19"/>
          <p:cNvSpPr txBox="1"/>
          <p:nvPr/>
        </p:nvSpPr>
        <p:spPr>
          <a:xfrm>
            <a:off x="1686814" y="991615"/>
            <a:ext cx="9633585" cy="4584065"/>
          </a:xfrm>
          <a:prstGeom prst="rect">
            <a:avLst/>
          </a:prstGeom>
        </p:spPr>
        <p:txBody>
          <a:bodyPr vert="horz" wrap="square" lIns="0" tIns="65405" rIns="0" bIns="0" rtlCol="0">
            <a:spAutoFit/>
          </a:bodyPr>
          <a:lstStyle/>
          <a:p>
            <a:pPr marL="12700" marR="169545" indent="329565">
              <a:lnSpc>
                <a:spcPts val="2480"/>
              </a:lnSpc>
              <a:spcBef>
                <a:spcPts val="515"/>
              </a:spcBef>
              <a:buAutoNum type="alphaLcParenR" startAt="11"/>
              <a:tabLst>
                <a:tab pos="342265" algn="l"/>
              </a:tabLst>
            </a:pPr>
            <a:r>
              <a:rPr sz="2400" dirty="0">
                <a:solidFill>
                  <a:srgbClr val="03499E"/>
                </a:solidFill>
                <a:latin typeface="Times New Roman"/>
                <a:cs typeface="Times New Roman"/>
              </a:rPr>
              <a:t>Gói</a:t>
            </a:r>
            <a:r>
              <a:rPr sz="2400" spc="-5" dirty="0">
                <a:solidFill>
                  <a:srgbClr val="03499E"/>
                </a:solidFill>
                <a:latin typeface="Times New Roman"/>
                <a:cs typeface="Times New Roman"/>
              </a:rPr>
              <a:t> </a:t>
            </a:r>
            <a:r>
              <a:rPr sz="2400" dirty="0">
                <a:solidFill>
                  <a:srgbClr val="03499E"/>
                </a:solidFill>
                <a:latin typeface="Times New Roman"/>
                <a:cs typeface="Times New Roman"/>
              </a:rPr>
              <a:t>thầu</a:t>
            </a:r>
            <a:r>
              <a:rPr sz="2400" spc="-15" dirty="0">
                <a:solidFill>
                  <a:srgbClr val="03499E"/>
                </a:solidFill>
                <a:latin typeface="Times New Roman"/>
                <a:cs typeface="Times New Roman"/>
              </a:rPr>
              <a:t> </a:t>
            </a:r>
            <a:r>
              <a:rPr sz="2400" dirty="0">
                <a:solidFill>
                  <a:srgbClr val="03499E"/>
                </a:solidFill>
                <a:latin typeface="Times New Roman"/>
                <a:cs typeface="Times New Roman"/>
              </a:rPr>
              <a:t>thuộc</a:t>
            </a:r>
            <a:r>
              <a:rPr sz="2400" spc="-5" dirty="0">
                <a:solidFill>
                  <a:srgbClr val="03499E"/>
                </a:solidFill>
                <a:latin typeface="Times New Roman"/>
                <a:cs typeface="Times New Roman"/>
              </a:rPr>
              <a:t> </a:t>
            </a:r>
            <a:r>
              <a:rPr sz="2400" dirty="0">
                <a:solidFill>
                  <a:srgbClr val="03499E"/>
                </a:solidFill>
                <a:latin typeface="Times New Roman"/>
                <a:cs typeface="Times New Roman"/>
              </a:rPr>
              <a:t>dự án</a:t>
            </a:r>
            <a:r>
              <a:rPr sz="2400" spc="-15" dirty="0">
                <a:solidFill>
                  <a:srgbClr val="03499E"/>
                </a:solidFill>
                <a:latin typeface="Times New Roman"/>
                <a:cs typeface="Times New Roman"/>
              </a:rPr>
              <a:t> </a:t>
            </a:r>
            <a:r>
              <a:rPr sz="2400" dirty="0">
                <a:solidFill>
                  <a:srgbClr val="03499E"/>
                </a:solidFill>
                <a:latin typeface="Times New Roman"/>
                <a:cs typeface="Times New Roman"/>
              </a:rPr>
              <a:t>quan trọng</a:t>
            </a:r>
            <a:r>
              <a:rPr sz="2400" spc="-20" dirty="0">
                <a:solidFill>
                  <a:srgbClr val="03499E"/>
                </a:solidFill>
                <a:latin typeface="Times New Roman"/>
                <a:cs typeface="Times New Roman"/>
              </a:rPr>
              <a:t> </a:t>
            </a:r>
            <a:r>
              <a:rPr sz="2400" dirty="0">
                <a:solidFill>
                  <a:srgbClr val="03499E"/>
                </a:solidFill>
                <a:latin typeface="Times New Roman"/>
                <a:cs typeface="Times New Roman"/>
              </a:rPr>
              <a:t>quốc gia</a:t>
            </a:r>
            <a:r>
              <a:rPr sz="2400" spc="-5" dirty="0">
                <a:solidFill>
                  <a:srgbClr val="03499E"/>
                </a:solidFill>
                <a:latin typeface="Times New Roman"/>
                <a:cs typeface="Times New Roman"/>
              </a:rPr>
              <a:t> </a:t>
            </a:r>
            <a:r>
              <a:rPr sz="2400" dirty="0">
                <a:solidFill>
                  <a:srgbClr val="03499E"/>
                </a:solidFill>
                <a:latin typeface="Times New Roman"/>
                <a:cs typeface="Times New Roman"/>
              </a:rPr>
              <a:t>được</a:t>
            </a:r>
            <a:r>
              <a:rPr sz="2400" spc="-5" dirty="0">
                <a:solidFill>
                  <a:srgbClr val="03499E"/>
                </a:solidFill>
                <a:latin typeface="Times New Roman"/>
                <a:cs typeface="Times New Roman"/>
              </a:rPr>
              <a:t> </a:t>
            </a:r>
            <a:r>
              <a:rPr sz="2400" dirty="0">
                <a:solidFill>
                  <a:srgbClr val="03499E"/>
                </a:solidFill>
                <a:latin typeface="Times New Roman"/>
                <a:cs typeface="Times New Roman"/>
              </a:rPr>
              <a:t>áp dụng</a:t>
            </a:r>
            <a:r>
              <a:rPr sz="2400" spc="-5" dirty="0">
                <a:solidFill>
                  <a:srgbClr val="03499E"/>
                </a:solidFill>
                <a:latin typeface="Times New Roman"/>
                <a:cs typeface="Times New Roman"/>
              </a:rPr>
              <a:t> </a:t>
            </a:r>
            <a:r>
              <a:rPr sz="2400" dirty="0">
                <a:solidFill>
                  <a:srgbClr val="03499E"/>
                </a:solidFill>
                <a:latin typeface="Times New Roman"/>
                <a:cs typeface="Times New Roman"/>
              </a:rPr>
              <a:t>hình thức</a:t>
            </a:r>
            <a:r>
              <a:rPr sz="2400" spc="-15" dirty="0">
                <a:solidFill>
                  <a:srgbClr val="03499E"/>
                </a:solidFill>
                <a:latin typeface="Times New Roman"/>
                <a:cs typeface="Times New Roman"/>
              </a:rPr>
              <a:t> </a:t>
            </a:r>
            <a:r>
              <a:rPr sz="2400" dirty="0">
                <a:solidFill>
                  <a:srgbClr val="03499E"/>
                </a:solidFill>
                <a:latin typeface="Times New Roman"/>
                <a:cs typeface="Times New Roman"/>
              </a:rPr>
              <a:t>chỉ </a:t>
            </a:r>
            <a:r>
              <a:rPr sz="2400" spc="-20" dirty="0">
                <a:solidFill>
                  <a:srgbClr val="03499E"/>
                </a:solidFill>
                <a:latin typeface="Times New Roman"/>
                <a:cs typeface="Times New Roman"/>
              </a:rPr>
              <a:t>định </a:t>
            </a:r>
            <a:r>
              <a:rPr sz="2400" dirty="0">
                <a:solidFill>
                  <a:srgbClr val="03499E"/>
                </a:solidFill>
                <a:latin typeface="Times New Roman"/>
                <a:cs typeface="Times New Roman"/>
              </a:rPr>
              <a:t>thầu theo nghị quyết của quốc </a:t>
            </a:r>
            <a:r>
              <a:rPr sz="2400" spc="-25" dirty="0">
                <a:solidFill>
                  <a:srgbClr val="03499E"/>
                </a:solidFill>
                <a:latin typeface="Times New Roman"/>
                <a:cs typeface="Times New Roman"/>
              </a:rPr>
              <a:t>hội</a:t>
            </a:r>
            <a:endParaRPr sz="2400">
              <a:latin typeface="Times New Roman"/>
              <a:cs typeface="Times New Roman"/>
            </a:endParaRPr>
          </a:p>
          <a:p>
            <a:pPr marL="404495" marR="269875" indent="260985" algn="just">
              <a:lnSpc>
                <a:spcPts val="2480"/>
              </a:lnSpc>
              <a:spcBef>
                <a:spcPts val="2265"/>
              </a:spcBef>
              <a:buAutoNum type="alphaLcParenR" startAt="11"/>
              <a:tabLst>
                <a:tab pos="665480" algn="l"/>
              </a:tabLst>
            </a:pPr>
            <a:r>
              <a:rPr sz="2400" dirty="0">
                <a:solidFill>
                  <a:srgbClr val="03499E"/>
                </a:solidFill>
                <a:latin typeface="Times New Roman"/>
                <a:cs typeface="Times New Roman"/>
              </a:rPr>
              <a:t>Gói thầu</a:t>
            </a:r>
            <a:r>
              <a:rPr sz="2400" spc="-15" dirty="0">
                <a:solidFill>
                  <a:srgbClr val="03499E"/>
                </a:solidFill>
                <a:latin typeface="Times New Roman"/>
                <a:cs typeface="Times New Roman"/>
              </a:rPr>
              <a:t> </a:t>
            </a:r>
            <a:r>
              <a:rPr sz="2400" dirty="0">
                <a:solidFill>
                  <a:srgbClr val="03499E"/>
                </a:solidFill>
                <a:latin typeface="Times New Roman"/>
                <a:cs typeface="Times New Roman"/>
              </a:rPr>
              <a:t>thuê kho</a:t>
            </a:r>
            <a:r>
              <a:rPr sz="2400" spc="5" dirty="0">
                <a:solidFill>
                  <a:srgbClr val="03499E"/>
                </a:solidFill>
                <a:latin typeface="Times New Roman"/>
                <a:cs typeface="Times New Roman"/>
              </a:rPr>
              <a:t> </a:t>
            </a:r>
            <a:r>
              <a:rPr sz="2400" dirty="0">
                <a:solidFill>
                  <a:srgbClr val="03499E"/>
                </a:solidFill>
                <a:latin typeface="Times New Roman"/>
                <a:cs typeface="Times New Roman"/>
              </a:rPr>
              <a:t>lưu giữ hàng</a:t>
            </a:r>
            <a:r>
              <a:rPr sz="2400" spc="5" dirty="0">
                <a:solidFill>
                  <a:srgbClr val="03499E"/>
                </a:solidFill>
                <a:latin typeface="Times New Roman"/>
                <a:cs typeface="Times New Roman"/>
              </a:rPr>
              <a:t> </a:t>
            </a:r>
            <a:r>
              <a:rPr sz="2400" dirty="0">
                <a:solidFill>
                  <a:srgbClr val="03499E"/>
                </a:solidFill>
                <a:latin typeface="Times New Roman"/>
                <a:cs typeface="Times New Roman"/>
              </a:rPr>
              <a:t>tạm</a:t>
            </a:r>
            <a:r>
              <a:rPr sz="2400" spc="-5" dirty="0">
                <a:solidFill>
                  <a:srgbClr val="03499E"/>
                </a:solidFill>
                <a:latin typeface="Times New Roman"/>
                <a:cs typeface="Times New Roman"/>
              </a:rPr>
              <a:t> </a:t>
            </a:r>
            <a:r>
              <a:rPr sz="2400" dirty="0">
                <a:solidFill>
                  <a:srgbClr val="03499E"/>
                </a:solidFill>
                <a:latin typeface="Times New Roman"/>
                <a:cs typeface="Times New Roman"/>
              </a:rPr>
              <a:t>giữ;</a:t>
            </a:r>
            <a:r>
              <a:rPr sz="2400" spc="-10" dirty="0">
                <a:solidFill>
                  <a:srgbClr val="03499E"/>
                </a:solidFill>
                <a:latin typeface="Times New Roman"/>
                <a:cs typeface="Times New Roman"/>
              </a:rPr>
              <a:t> </a:t>
            </a:r>
            <a:r>
              <a:rPr sz="2400" dirty="0">
                <a:solidFill>
                  <a:srgbClr val="03499E"/>
                </a:solidFill>
                <a:latin typeface="Times New Roman"/>
                <a:cs typeface="Times New Roman"/>
              </a:rPr>
              <a:t>gói thầu</a:t>
            </a:r>
            <a:r>
              <a:rPr sz="2400" spc="-5" dirty="0">
                <a:solidFill>
                  <a:srgbClr val="03499E"/>
                </a:solidFill>
                <a:latin typeface="Times New Roman"/>
                <a:cs typeface="Times New Roman"/>
              </a:rPr>
              <a:t> </a:t>
            </a:r>
            <a:r>
              <a:rPr sz="2400" dirty="0">
                <a:solidFill>
                  <a:srgbClr val="03499E"/>
                </a:solidFill>
                <a:latin typeface="Times New Roman"/>
                <a:cs typeface="Times New Roman"/>
              </a:rPr>
              <a:t>thuê vận chuyển,</a:t>
            </a:r>
            <a:r>
              <a:rPr sz="2400" spc="5" dirty="0">
                <a:solidFill>
                  <a:srgbClr val="03499E"/>
                </a:solidFill>
                <a:latin typeface="Times New Roman"/>
                <a:cs typeface="Times New Roman"/>
              </a:rPr>
              <a:t> </a:t>
            </a:r>
            <a:r>
              <a:rPr sz="2400" spc="-25" dirty="0">
                <a:solidFill>
                  <a:srgbClr val="03499E"/>
                </a:solidFill>
                <a:latin typeface="Times New Roman"/>
                <a:cs typeface="Times New Roman"/>
              </a:rPr>
              <a:t>bốc </a:t>
            </a:r>
            <a:r>
              <a:rPr sz="2400" dirty="0">
                <a:solidFill>
                  <a:srgbClr val="03499E"/>
                </a:solidFill>
                <a:latin typeface="Times New Roman"/>
                <a:cs typeface="Times New Roman"/>
              </a:rPr>
              <a:t>xếp hàng</a:t>
            </a:r>
            <a:r>
              <a:rPr sz="2400" spc="-10" dirty="0">
                <a:solidFill>
                  <a:srgbClr val="03499E"/>
                </a:solidFill>
                <a:latin typeface="Times New Roman"/>
                <a:cs typeface="Times New Roman"/>
              </a:rPr>
              <a:t> </a:t>
            </a:r>
            <a:r>
              <a:rPr sz="2400" dirty="0">
                <a:solidFill>
                  <a:srgbClr val="03499E"/>
                </a:solidFill>
                <a:latin typeface="Times New Roman"/>
                <a:cs typeface="Times New Roman"/>
              </a:rPr>
              <a:t>tạm giữ tại</a:t>
            </a:r>
            <a:r>
              <a:rPr sz="2400" spc="-10" dirty="0">
                <a:solidFill>
                  <a:srgbClr val="03499E"/>
                </a:solidFill>
                <a:latin typeface="Times New Roman"/>
                <a:cs typeface="Times New Roman"/>
              </a:rPr>
              <a:t> </a:t>
            </a:r>
            <a:r>
              <a:rPr sz="2400" dirty="0">
                <a:solidFill>
                  <a:srgbClr val="03499E"/>
                </a:solidFill>
                <a:latin typeface="Times New Roman"/>
                <a:cs typeface="Times New Roman"/>
              </a:rPr>
              <a:t>các</a:t>
            </a:r>
            <a:r>
              <a:rPr sz="2400" spc="5" dirty="0">
                <a:solidFill>
                  <a:srgbClr val="03499E"/>
                </a:solidFill>
                <a:latin typeface="Times New Roman"/>
                <a:cs typeface="Times New Roman"/>
              </a:rPr>
              <a:t> </a:t>
            </a:r>
            <a:r>
              <a:rPr sz="2400" dirty="0">
                <a:solidFill>
                  <a:srgbClr val="03499E"/>
                </a:solidFill>
                <a:latin typeface="Times New Roman"/>
                <a:cs typeface="Times New Roman"/>
              </a:rPr>
              <a:t>cảng</a:t>
            </a:r>
            <a:r>
              <a:rPr sz="2400" spc="-10" dirty="0">
                <a:solidFill>
                  <a:srgbClr val="03499E"/>
                </a:solidFill>
                <a:latin typeface="Times New Roman"/>
                <a:cs typeface="Times New Roman"/>
              </a:rPr>
              <a:t> </a:t>
            </a:r>
            <a:r>
              <a:rPr sz="2400" dirty="0">
                <a:solidFill>
                  <a:srgbClr val="03499E"/>
                </a:solidFill>
                <a:latin typeface="Times New Roman"/>
                <a:cs typeface="Times New Roman"/>
              </a:rPr>
              <a:t>biển, địa</a:t>
            </a:r>
            <a:r>
              <a:rPr sz="2400" spc="5" dirty="0">
                <a:solidFill>
                  <a:srgbClr val="03499E"/>
                </a:solidFill>
                <a:latin typeface="Times New Roman"/>
                <a:cs typeface="Times New Roman"/>
              </a:rPr>
              <a:t> </a:t>
            </a:r>
            <a:r>
              <a:rPr sz="2400" dirty="0">
                <a:solidFill>
                  <a:srgbClr val="03499E"/>
                </a:solidFill>
                <a:latin typeface="Times New Roman"/>
                <a:cs typeface="Times New Roman"/>
              </a:rPr>
              <a:t>điểm</a:t>
            </a:r>
            <a:r>
              <a:rPr sz="2400" spc="-10" dirty="0">
                <a:solidFill>
                  <a:srgbClr val="03499E"/>
                </a:solidFill>
                <a:latin typeface="Times New Roman"/>
                <a:cs typeface="Times New Roman"/>
              </a:rPr>
              <a:t> </a:t>
            </a:r>
            <a:r>
              <a:rPr sz="2400" dirty="0">
                <a:solidFill>
                  <a:srgbClr val="03499E"/>
                </a:solidFill>
                <a:latin typeface="Times New Roman"/>
                <a:cs typeface="Times New Roman"/>
              </a:rPr>
              <a:t>kiểm</a:t>
            </a:r>
            <a:r>
              <a:rPr sz="2400" spc="-5" dirty="0">
                <a:solidFill>
                  <a:srgbClr val="03499E"/>
                </a:solidFill>
                <a:latin typeface="Times New Roman"/>
                <a:cs typeface="Times New Roman"/>
              </a:rPr>
              <a:t> </a:t>
            </a:r>
            <a:r>
              <a:rPr sz="2400" dirty="0">
                <a:solidFill>
                  <a:srgbClr val="03499E"/>
                </a:solidFill>
                <a:latin typeface="Times New Roman"/>
                <a:cs typeface="Times New Roman"/>
              </a:rPr>
              <a:t>tra</a:t>
            </a:r>
            <a:r>
              <a:rPr sz="2400" spc="-5" dirty="0">
                <a:solidFill>
                  <a:srgbClr val="03499E"/>
                </a:solidFill>
                <a:latin typeface="Times New Roman"/>
                <a:cs typeface="Times New Roman"/>
              </a:rPr>
              <a:t> </a:t>
            </a:r>
            <a:r>
              <a:rPr sz="2400" dirty="0">
                <a:solidFill>
                  <a:srgbClr val="03499E"/>
                </a:solidFill>
                <a:latin typeface="Times New Roman"/>
                <a:cs typeface="Times New Roman"/>
              </a:rPr>
              <a:t>hàng</a:t>
            </a:r>
            <a:r>
              <a:rPr sz="2400" spc="-10" dirty="0">
                <a:solidFill>
                  <a:srgbClr val="03499E"/>
                </a:solidFill>
                <a:latin typeface="Times New Roman"/>
                <a:cs typeface="Times New Roman"/>
              </a:rPr>
              <a:t> </a:t>
            </a:r>
            <a:r>
              <a:rPr sz="2400" dirty="0">
                <a:solidFill>
                  <a:srgbClr val="03499E"/>
                </a:solidFill>
                <a:latin typeface="Times New Roman"/>
                <a:cs typeface="Times New Roman"/>
              </a:rPr>
              <a:t>hóa tập</a:t>
            </a:r>
            <a:r>
              <a:rPr sz="2400" spc="-10" dirty="0">
                <a:solidFill>
                  <a:srgbClr val="03499E"/>
                </a:solidFill>
                <a:latin typeface="Times New Roman"/>
                <a:cs typeface="Times New Roman"/>
              </a:rPr>
              <a:t> trung </a:t>
            </a:r>
            <a:r>
              <a:rPr sz="2400" dirty="0">
                <a:solidFill>
                  <a:srgbClr val="03499E"/>
                </a:solidFill>
                <a:latin typeface="Times New Roman"/>
                <a:cs typeface="Times New Roman"/>
              </a:rPr>
              <a:t>trong</a:t>
            </a:r>
            <a:r>
              <a:rPr sz="2400" spc="-30" dirty="0">
                <a:solidFill>
                  <a:srgbClr val="03499E"/>
                </a:solidFill>
                <a:latin typeface="Times New Roman"/>
                <a:cs typeface="Times New Roman"/>
              </a:rPr>
              <a:t> </a:t>
            </a:r>
            <a:r>
              <a:rPr sz="2400" dirty="0">
                <a:solidFill>
                  <a:srgbClr val="03499E"/>
                </a:solidFill>
                <a:latin typeface="Times New Roman"/>
                <a:cs typeface="Times New Roman"/>
              </a:rPr>
              <a:t>trường</a:t>
            </a:r>
            <a:r>
              <a:rPr sz="2400" spc="-10" dirty="0">
                <a:solidFill>
                  <a:srgbClr val="03499E"/>
                </a:solidFill>
                <a:latin typeface="Times New Roman"/>
                <a:cs typeface="Times New Roman"/>
              </a:rPr>
              <a:t> </a:t>
            </a:r>
            <a:r>
              <a:rPr sz="2400" dirty="0">
                <a:solidFill>
                  <a:srgbClr val="03499E"/>
                </a:solidFill>
                <a:latin typeface="Times New Roman"/>
                <a:cs typeface="Times New Roman"/>
              </a:rPr>
              <a:t>hợp</a:t>
            </a:r>
            <a:r>
              <a:rPr sz="2400" spc="-25" dirty="0">
                <a:solidFill>
                  <a:srgbClr val="03499E"/>
                </a:solidFill>
                <a:latin typeface="Times New Roman"/>
                <a:cs typeface="Times New Roman"/>
              </a:rPr>
              <a:t> </a:t>
            </a:r>
            <a:r>
              <a:rPr sz="2400" dirty="0">
                <a:solidFill>
                  <a:srgbClr val="03499E"/>
                </a:solidFill>
                <a:latin typeface="Times New Roman"/>
                <a:cs typeface="Times New Roman"/>
              </a:rPr>
              <a:t>chỉ</a:t>
            </a:r>
            <a:r>
              <a:rPr sz="2400" spc="-10" dirty="0">
                <a:solidFill>
                  <a:srgbClr val="03499E"/>
                </a:solidFill>
                <a:latin typeface="Times New Roman"/>
                <a:cs typeface="Times New Roman"/>
              </a:rPr>
              <a:t> </a:t>
            </a:r>
            <a:r>
              <a:rPr sz="2400" dirty="0">
                <a:solidFill>
                  <a:srgbClr val="03499E"/>
                </a:solidFill>
                <a:latin typeface="Times New Roman"/>
                <a:cs typeface="Times New Roman"/>
              </a:rPr>
              <a:t>có</a:t>
            </a:r>
            <a:r>
              <a:rPr sz="2400" spc="-25" dirty="0">
                <a:solidFill>
                  <a:srgbClr val="03499E"/>
                </a:solidFill>
                <a:latin typeface="Times New Roman"/>
                <a:cs typeface="Times New Roman"/>
              </a:rPr>
              <a:t> </a:t>
            </a:r>
            <a:r>
              <a:rPr sz="2400" dirty="0">
                <a:solidFill>
                  <a:srgbClr val="03499E"/>
                </a:solidFill>
                <a:latin typeface="Times New Roman"/>
                <a:cs typeface="Times New Roman"/>
              </a:rPr>
              <a:t>duy</a:t>
            </a:r>
            <a:r>
              <a:rPr sz="2400" spc="-10" dirty="0">
                <a:solidFill>
                  <a:srgbClr val="03499E"/>
                </a:solidFill>
                <a:latin typeface="Times New Roman"/>
                <a:cs typeface="Times New Roman"/>
              </a:rPr>
              <a:t> </a:t>
            </a:r>
            <a:r>
              <a:rPr sz="2400" dirty="0">
                <a:solidFill>
                  <a:srgbClr val="03499E"/>
                </a:solidFill>
                <a:latin typeface="Times New Roman"/>
                <a:cs typeface="Times New Roman"/>
              </a:rPr>
              <a:t>nhất</a:t>
            </a:r>
            <a:r>
              <a:rPr sz="2400" spc="-10" dirty="0">
                <a:solidFill>
                  <a:srgbClr val="03499E"/>
                </a:solidFill>
                <a:latin typeface="Times New Roman"/>
                <a:cs typeface="Times New Roman"/>
              </a:rPr>
              <a:t> </a:t>
            </a:r>
            <a:r>
              <a:rPr sz="2400" dirty="0">
                <a:solidFill>
                  <a:srgbClr val="03499E"/>
                </a:solidFill>
                <a:latin typeface="Times New Roman"/>
                <a:cs typeface="Times New Roman"/>
              </a:rPr>
              <a:t>một đơn</a:t>
            </a:r>
            <a:r>
              <a:rPr sz="2400" spc="-10" dirty="0">
                <a:solidFill>
                  <a:srgbClr val="03499E"/>
                </a:solidFill>
                <a:latin typeface="Times New Roman"/>
                <a:cs typeface="Times New Roman"/>
              </a:rPr>
              <a:t> </a:t>
            </a:r>
            <a:r>
              <a:rPr sz="2400" dirty="0">
                <a:solidFill>
                  <a:srgbClr val="03499E"/>
                </a:solidFill>
                <a:latin typeface="Times New Roman"/>
                <a:cs typeface="Times New Roman"/>
              </a:rPr>
              <a:t>vị</a:t>
            </a:r>
            <a:r>
              <a:rPr sz="2400" spc="-10" dirty="0">
                <a:solidFill>
                  <a:srgbClr val="03499E"/>
                </a:solidFill>
                <a:latin typeface="Times New Roman"/>
                <a:cs typeface="Times New Roman"/>
              </a:rPr>
              <a:t> </a:t>
            </a:r>
            <a:r>
              <a:rPr sz="2400" dirty="0">
                <a:solidFill>
                  <a:srgbClr val="03499E"/>
                </a:solidFill>
                <a:latin typeface="Times New Roman"/>
                <a:cs typeface="Times New Roman"/>
              </a:rPr>
              <a:t>cung</a:t>
            </a:r>
            <a:r>
              <a:rPr sz="2400" spc="-15" dirty="0">
                <a:solidFill>
                  <a:srgbClr val="03499E"/>
                </a:solidFill>
                <a:latin typeface="Times New Roman"/>
                <a:cs typeface="Times New Roman"/>
              </a:rPr>
              <a:t> </a:t>
            </a:r>
            <a:r>
              <a:rPr sz="2400" dirty="0">
                <a:solidFill>
                  <a:srgbClr val="03499E"/>
                </a:solidFill>
                <a:latin typeface="Times New Roman"/>
                <a:cs typeface="Times New Roman"/>
              </a:rPr>
              <a:t>cấp</a:t>
            </a:r>
            <a:r>
              <a:rPr sz="2400" spc="-20" dirty="0">
                <a:solidFill>
                  <a:srgbClr val="03499E"/>
                </a:solidFill>
                <a:latin typeface="Times New Roman"/>
                <a:cs typeface="Times New Roman"/>
              </a:rPr>
              <a:t> </a:t>
            </a:r>
            <a:r>
              <a:rPr sz="2400" dirty="0">
                <a:solidFill>
                  <a:srgbClr val="03499E"/>
                </a:solidFill>
                <a:latin typeface="Times New Roman"/>
                <a:cs typeface="Times New Roman"/>
              </a:rPr>
              <a:t>dịch</a:t>
            </a:r>
            <a:r>
              <a:rPr sz="2400" spc="-10" dirty="0">
                <a:solidFill>
                  <a:srgbClr val="03499E"/>
                </a:solidFill>
                <a:latin typeface="Times New Roman"/>
                <a:cs typeface="Times New Roman"/>
              </a:rPr>
              <a:t> </a:t>
            </a:r>
            <a:r>
              <a:rPr sz="2400" dirty="0">
                <a:solidFill>
                  <a:srgbClr val="03499E"/>
                </a:solidFill>
                <a:latin typeface="Times New Roman"/>
                <a:cs typeface="Times New Roman"/>
              </a:rPr>
              <a:t>vụ</a:t>
            </a:r>
            <a:r>
              <a:rPr sz="2400" spc="-10" dirty="0">
                <a:solidFill>
                  <a:srgbClr val="03499E"/>
                </a:solidFill>
                <a:latin typeface="Times New Roman"/>
                <a:cs typeface="Times New Roman"/>
              </a:rPr>
              <a:t> </a:t>
            </a:r>
            <a:r>
              <a:rPr sz="2400" dirty="0">
                <a:solidFill>
                  <a:srgbClr val="03499E"/>
                </a:solidFill>
                <a:latin typeface="Times New Roman"/>
                <a:cs typeface="Times New Roman"/>
              </a:rPr>
              <a:t>trong</a:t>
            </a:r>
            <a:r>
              <a:rPr sz="2400" spc="-20" dirty="0">
                <a:solidFill>
                  <a:srgbClr val="03499E"/>
                </a:solidFill>
                <a:latin typeface="Times New Roman"/>
                <a:cs typeface="Times New Roman"/>
              </a:rPr>
              <a:t> cảng</a:t>
            </a:r>
            <a:endParaRPr sz="2400">
              <a:latin typeface="Times New Roman"/>
              <a:cs typeface="Times New Roman"/>
            </a:endParaRPr>
          </a:p>
          <a:p>
            <a:pPr marL="453390" marR="5080" indent="414020">
              <a:lnSpc>
                <a:spcPct val="86300"/>
              </a:lnSpc>
              <a:spcBef>
                <a:spcPts val="1460"/>
              </a:spcBef>
              <a:buAutoNum type="alphaLcParenR" startAt="11"/>
              <a:tabLst>
                <a:tab pos="867410" algn="l"/>
              </a:tabLst>
            </a:pPr>
            <a:r>
              <a:rPr sz="2400" dirty="0">
                <a:solidFill>
                  <a:srgbClr val="03499E"/>
                </a:solidFill>
                <a:latin typeface="Times New Roman"/>
                <a:cs typeface="Times New Roman"/>
              </a:rPr>
              <a:t>Gói</a:t>
            </a:r>
            <a:r>
              <a:rPr sz="2400" spc="-5" dirty="0">
                <a:solidFill>
                  <a:srgbClr val="03499E"/>
                </a:solidFill>
                <a:latin typeface="Times New Roman"/>
                <a:cs typeface="Times New Roman"/>
              </a:rPr>
              <a:t> </a:t>
            </a:r>
            <a:r>
              <a:rPr sz="2400" dirty="0">
                <a:solidFill>
                  <a:srgbClr val="03499E"/>
                </a:solidFill>
                <a:latin typeface="Times New Roman"/>
                <a:cs typeface="Times New Roman"/>
              </a:rPr>
              <a:t>thầu</a:t>
            </a:r>
            <a:r>
              <a:rPr sz="2400" spc="-15" dirty="0">
                <a:solidFill>
                  <a:srgbClr val="03499E"/>
                </a:solidFill>
                <a:latin typeface="Times New Roman"/>
                <a:cs typeface="Times New Roman"/>
              </a:rPr>
              <a:t> </a:t>
            </a:r>
            <a:r>
              <a:rPr sz="2400" dirty="0">
                <a:solidFill>
                  <a:srgbClr val="03499E"/>
                </a:solidFill>
                <a:latin typeface="Times New Roman"/>
                <a:cs typeface="Times New Roman"/>
              </a:rPr>
              <a:t>thuộc dự</a:t>
            </a:r>
            <a:r>
              <a:rPr sz="2400" spc="-5" dirty="0">
                <a:solidFill>
                  <a:srgbClr val="03499E"/>
                </a:solidFill>
                <a:latin typeface="Times New Roman"/>
                <a:cs typeface="Times New Roman"/>
              </a:rPr>
              <a:t> </a:t>
            </a:r>
            <a:r>
              <a:rPr sz="2400" dirty="0">
                <a:solidFill>
                  <a:srgbClr val="03499E"/>
                </a:solidFill>
                <a:latin typeface="Times New Roman"/>
                <a:cs typeface="Times New Roman"/>
              </a:rPr>
              <a:t>toán mua</a:t>
            </a:r>
            <a:r>
              <a:rPr sz="2400" spc="10" dirty="0">
                <a:solidFill>
                  <a:srgbClr val="03499E"/>
                </a:solidFill>
                <a:latin typeface="Times New Roman"/>
                <a:cs typeface="Times New Roman"/>
              </a:rPr>
              <a:t> </a:t>
            </a:r>
            <a:r>
              <a:rPr sz="2400" dirty="0">
                <a:solidFill>
                  <a:srgbClr val="03499E"/>
                </a:solidFill>
                <a:latin typeface="Times New Roman"/>
                <a:cs typeface="Times New Roman"/>
              </a:rPr>
              <a:t>sắm</a:t>
            </a:r>
            <a:r>
              <a:rPr sz="2400" spc="-5" dirty="0">
                <a:solidFill>
                  <a:srgbClr val="03499E"/>
                </a:solidFill>
                <a:latin typeface="Times New Roman"/>
                <a:cs typeface="Times New Roman"/>
              </a:rPr>
              <a:t> </a:t>
            </a:r>
            <a:r>
              <a:rPr sz="2400" dirty="0">
                <a:solidFill>
                  <a:srgbClr val="03499E"/>
                </a:solidFill>
                <a:latin typeface="Times New Roman"/>
                <a:cs typeface="Times New Roman"/>
              </a:rPr>
              <a:t>có</a:t>
            </a:r>
            <a:r>
              <a:rPr sz="2400" spc="-5" dirty="0">
                <a:solidFill>
                  <a:srgbClr val="03499E"/>
                </a:solidFill>
                <a:latin typeface="Times New Roman"/>
                <a:cs typeface="Times New Roman"/>
              </a:rPr>
              <a:t> </a:t>
            </a:r>
            <a:r>
              <a:rPr sz="2400" dirty="0">
                <a:solidFill>
                  <a:srgbClr val="03499E"/>
                </a:solidFill>
                <a:latin typeface="Times New Roman"/>
                <a:cs typeface="Times New Roman"/>
              </a:rPr>
              <a:t>giá</a:t>
            </a:r>
            <a:r>
              <a:rPr sz="2400" spc="-5" dirty="0">
                <a:solidFill>
                  <a:srgbClr val="03499E"/>
                </a:solidFill>
                <a:latin typeface="Times New Roman"/>
                <a:cs typeface="Times New Roman"/>
              </a:rPr>
              <a:t> </a:t>
            </a:r>
            <a:r>
              <a:rPr sz="2400" dirty="0">
                <a:solidFill>
                  <a:srgbClr val="03499E"/>
                </a:solidFill>
                <a:latin typeface="Times New Roman"/>
                <a:cs typeface="Times New Roman"/>
              </a:rPr>
              <a:t>gói thầu</a:t>
            </a:r>
            <a:r>
              <a:rPr sz="2400" spc="-10" dirty="0">
                <a:solidFill>
                  <a:srgbClr val="03499E"/>
                </a:solidFill>
                <a:latin typeface="Times New Roman"/>
                <a:cs typeface="Times New Roman"/>
              </a:rPr>
              <a:t> </a:t>
            </a:r>
            <a:r>
              <a:rPr sz="2400" dirty="0">
                <a:solidFill>
                  <a:srgbClr val="03499E"/>
                </a:solidFill>
                <a:latin typeface="Times New Roman"/>
                <a:cs typeface="Times New Roman"/>
              </a:rPr>
              <a:t>trong</a:t>
            </a:r>
            <a:r>
              <a:rPr sz="2400" spc="-20" dirty="0">
                <a:solidFill>
                  <a:srgbClr val="03499E"/>
                </a:solidFill>
                <a:latin typeface="Times New Roman"/>
                <a:cs typeface="Times New Roman"/>
              </a:rPr>
              <a:t> </a:t>
            </a:r>
            <a:r>
              <a:rPr sz="2400" dirty="0">
                <a:solidFill>
                  <a:srgbClr val="03499E"/>
                </a:solidFill>
                <a:latin typeface="Times New Roman"/>
                <a:cs typeface="Times New Roman"/>
              </a:rPr>
              <a:t>hạn mức</a:t>
            </a:r>
            <a:r>
              <a:rPr sz="2400" spc="40" dirty="0">
                <a:solidFill>
                  <a:srgbClr val="03499E"/>
                </a:solidFill>
                <a:latin typeface="Times New Roman"/>
                <a:cs typeface="Times New Roman"/>
              </a:rPr>
              <a:t> </a:t>
            </a:r>
            <a:r>
              <a:rPr sz="2400" dirty="0">
                <a:solidFill>
                  <a:srgbClr val="FF0000"/>
                </a:solidFill>
                <a:latin typeface="Times New Roman"/>
                <a:cs typeface="Times New Roman"/>
              </a:rPr>
              <a:t>từ </a:t>
            </a:r>
            <a:r>
              <a:rPr sz="2400" spc="-20" dirty="0">
                <a:solidFill>
                  <a:srgbClr val="FF0000"/>
                </a:solidFill>
                <a:latin typeface="Times New Roman"/>
                <a:cs typeface="Times New Roman"/>
              </a:rPr>
              <a:t>trên </a:t>
            </a:r>
            <a:r>
              <a:rPr sz="2400" dirty="0">
                <a:solidFill>
                  <a:srgbClr val="FF0000"/>
                </a:solidFill>
                <a:latin typeface="Times New Roman"/>
                <a:cs typeface="Times New Roman"/>
              </a:rPr>
              <a:t>50 triệu</a:t>
            </a:r>
            <a:r>
              <a:rPr sz="2400" spc="-20" dirty="0">
                <a:solidFill>
                  <a:srgbClr val="FF0000"/>
                </a:solidFill>
                <a:latin typeface="Times New Roman"/>
                <a:cs typeface="Times New Roman"/>
              </a:rPr>
              <a:t> </a:t>
            </a:r>
            <a:r>
              <a:rPr sz="2400" dirty="0">
                <a:solidFill>
                  <a:srgbClr val="FF0000"/>
                </a:solidFill>
                <a:latin typeface="Times New Roman"/>
                <a:cs typeface="Times New Roman"/>
              </a:rPr>
              <a:t>đồng</a:t>
            </a:r>
            <a:r>
              <a:rPr sz="2400" spc="10" dirty="0">
                <a:solidFill>
                  <a:srgbClr val="FF0000"/>
                </a:solidFill>
                <a:latin typeface="Times New Roman"/>
                <a:cs typeface="Times New Roman"/>
              </a:rPr>
              <a:t> </a:t>
            </a:r>
            <a:r>
              <a:rPr sz="2400" dirty="0">
                <a:solidFill>
                  <a:srgbClr val="FF0000"/>
                </a:solidFill>
                <a:latin typeface="Times New Roman"/>
                <a:cs typeface="Times New Roman"/>
              </a:rPr>
              <a:t>đến</a:t>
            </a:r>
            <a:r>
              <a:rPr sz="2400" spc="-10" dirty="0">
                <a:solidFill>
                  <a:srgbClr val="FF0000"/>
                </a:solidFill>
                <a:latin typeface="Times New Roman"/>
                <a:cs typeface="Times New Roman"/>
              </a:rPr>
              <a:t> </a:t>
            </a:r>
            <a:r>
              <a:rPr sz="2400" dirty="0">
                <a:solidFill>
                  <a:srgbClr val="FF0000"/>
                </a:solidFill>
                <a:latin typeface="Times New Roman"/>
                <a:cs typeface="Times New Roman"/>
              </a:rPr>
              <a:t>100</a:t>
            </a:r>
            <a:r>
              <a:rPr sz="2400" spc="5" dirty="0">
                <a:solidFill>
                  <a:srgbClr val="FF0000"/>
                </a:solidFill>
                <a:latin typeface="Times New Roman"/>
                <a:cs typeface="Times New Roman"/>
              </a:rPr>
              <a:t> </a:t>
            </a:r>
            <a:r>
              <a:rPr sz="2400" dirty="0">
                <a:solidFill>
                  <a:srgbClr val="FF0000"/>
                </a:solidFill>
                <a:latin typeface="Times New Roman"/>
                <a:cs typeface="Times New Roman"/>
              </a:rPr>
              <a:t>triệu đồng</a:t>
            </a:r>
            <a:r>
              <a:rPr sz="2400" dirty="0">
                <a:solidFill>
                  <a:srgbClr val="03499E"/>
                </a:solidFill>
                <a:latin typeface="Times New Roman"/>
                <a:cs typeface="Times New Roman"/>
              </a:rPr>
              <a:t>;</a:t>
            </a:r>
            <a:r>
              <a:rPr sz="2400" spc="-5" dirty="0">
                <a:solidFill>
                  <a:srgbClr val="03499E"/>
                </a:solidFill>
                <a:latin typeface="Times New Roman"/>
                <a:cs typeface="Times New Roman"/>
              </a:rPr>
              <a:t> </a:t>
            </a:r>
            <a:r>
              <a:rPr sz="2400" dirty="0">
                <a:solidFill>
                  <a:srgbClr val="03499E"/>
                </a:solidFill>
                <a:latin typeface="Times New Roman"/>
                <a:cs typeface="Times New Roman"/>
              </a:rPr>
              <a:t>gói thầu</a:t>
            </a:r>
            <a:r>
              <a:rPr sz="2400" spc="-5" dirty="0">
                <a:solidFill>
                  <a:srgbClr val="03499E"/>
                </a:solidFill>
                <a:latin typeface="Times New Roman"/>
                <a:cs typeface="Times New Roman"/>
              </a:rPr>
              <a:t> </a:t>
            </a:r>
            <a:r>
              <a:rPr sz="2400" dirty="0">
                <a:solidFill>
                  <a:srgbClr val="03499E"/>
                </a:solidFill>
                <a:latin typeface="Times New Roman"/>
                <a:cs typeface="Times New Roman"/>
              </a:rPr>
              <a:t>thuộc dự</a:t>
            </a:r>
            <a:r>
              <a:rPr sz="2400" spc="5" dirty="0">
                <a:solidFill>
                  <a:srgbClr val="03499E"/>
                </a:solidFill>
                <a:latin typeface="Times New Roman"/>
                <a:cs typeface="Times New Roman"/>
              </a:rPr>
              <a:t> </a:t>
            </a:r>
            <a:r>
              <a:rPr sz="2400" dirty="0">
                <a:solidFill>
                  <a:srgbClr val="03499E"/>
                </a:solidFill>
                <a:latin typeface="Times New Roman"/>
                <a:cs typeface="Times New Roman"/>
              </a:rPr>
              <a:t>án đầu</a:t>
            </a:r>
            <a:r>
              <a:rPr sz="2400" spc="5" dirty="0">
                <a:solidFill>
                  <a:srgbClr val="03499E"/>
                </a:solidFill>
                <a:latin typeface="Times New Roman"/>
                <a:cs typeface="Times New Roman"/>
              </a:rPr>
              <a:t> </a:t>
            </a:r>
            <a:r>
              <a:rPr sz="2400" dirty="0">
                <a:solidFill>
                  <a:srgbClr val="03499E"/>
                </a:solidFill>
                <a:latin typeface="Times New Roman"/>
                <a:cs typeface="Times New Roman"/>
              </a:rPr>
              <a:t>tư:</a:t>
            </a:r>
            <a:r>
              <a:rPr sz="2400" spc="-15" dirty="0">
                <a:solidFill>
                  <a:srgbClr val="03499E"/>
                </a:solidFill>
                <a:latin typeface="Times New Roman"/>
                <a:cs typeface="Times New Roman"/>
              </a:rPr>
              <a:t> </a:t>
            </a:r>
            <a:r>
              <a:rPr sz="2400" dirty="0">
                <a:solidFill>
                  <a:srgbClr val="03499E"/>
                </a:solidFill>
                <a:latin typeface="Times New Roman"/>
                <a:cs typeface="Times New Roman"/>
              </a:rPr>
              <a:t>gói</a:t>
            </a:r>
            <a:r>
              <a:rPr sz="2400" spc="5" dirty="0">
                <a:solidFill>
                  <a:srgbClr val="03499E"/>
                </a:solidFill>
                <a:latin typeface="Times New Roman"/>
                <a:cs typeface="Times New Roman"/>
              </a:rPr>
              <a:t> </a:t>
            </a:r>
            <a:r>
              <a:rPr sz="2400" spc="-20" dirty="0">
                <a:solidFill>
                  <a:srgbClr val="03499E"/>
                </a:solidFill>
                <a:latin typeface="Times New Roman"/>
                <a:cs typeface="Times New Roman"/>
              </a:rPr>
              <a:t>thầu </a:t>
            </a:r>
            <a:r>
              <a:rPr sz="2400" dirty="0">
                <a:solidFill>
                  <a:srgbClr val="03499E"/>
                </a:solidFill>
                <a:latin typeface="Times New Roman"/>
                <a:cs typeface="Times New Roman"/>
              </a:rPr>
              <a:t>cung</a:t>
            </a:r>
            <a:r>
              <a:rPr sz="2400" spc="-15" dirty="0">
                <a:solidFill>
                  <a:srgbClr val="03499E"/>
                </a:solidFill>
                <a:latin typeface="Times New Roman"/>
                <a:cs typeface="Times New Roman"/>
              </a:rPr>
              <a:t> </a:t>
            </a:r>
            <a:r>
              <a:rPr sz="2400" dirty="0">
                <a:solidFill>
                  <a:srgbClr val="03499E"/>
                </a:solidFill>
                <a:latin typeface="Times New Roman"/>
                <a:cs typeface="Times New Roman"/>
              </a:rPr>
              <a:t>cấp dịch vụ tư vấn</a:t>
            </a:r>
            <a:r>
              <a:rPr sz="2400" spc="-15" dirty="0">
                <a:solidFill>
                  <a:srgbClr val="03499E"/>
                </a:solidFill>
                <a:latin typeface="Times New Roman"/>
                <a:cs typeface="Times New Roman"/>
              </a:rPr>
              <a:t> </a:t>
            </a:r>
            <a:r>
              <a:rPr sz="2400" dirty="0">
                <a:solidFill>
                  <a:srgbClr val="03499E"/>
                </a:solidFill>
                <a:latin typeface="Times New Roman"/>
                <a:cs typeface="Times New Roman"/>
              </a:rPr>
              <a:t>có giá</a:t>
            </a:r>
            <a:r>
              <a:rPr sz="2400" spc="-5" dirty="0">
                <a:solidFill>
                  <a:srgbClr val="03499E"/>
                </a:solidFill>
                <a:latin typeface="Times New Roman"/>
                <a:cs typeface="Times New Roman"/>
              </a:rPr>
              <a:t> </a:t>
            </a:r>
            <a:r>
              <a:rPr sz="2400" dirty="0">
                <a:solidFill>
                  <a:srgbClr val="03499E"/>
                </a:solidFill>
                <a:latin typeface="Times New Roman"/>
                <a:cs typeface="Times New Roman"/>
              </a:rPr>
              <a:t>gói thầu</a:t>
            </a:r>
            <a:r>
              <a:rPr sz="2400" spc="-10" dirty="0">
                <a:solidFill>
                  <a:srgbClr val="03499E"/>
                </a:solidFill>
                <a:latin typeface="Times New Roman"/>
                <a:cs typeface="Times New Roman"/>
              </a:rPr>
              <a:t> </a:t>
            </a:r>
            <a:r>
              <a:rPr sz="2400" dirty="0">
                <a:solidFill>
                  <a:srgbClr val="03499E"/>
                </a:solidFill>
                <a:latin typeface="Times New Roman"/>
                <a:cs typeface="Times New Roman"/>
              </a:rPr>
              <a:t>trong hạn</a:t>
            </a:r>
            <a:r>
              <a:rPr sz="2400" spc="-10" dirty="0">
                <a:solidFill>
                  <a:srgbClr val="03499E"/>
                </a:solidFill>
                <a:latin typeface="Times New Roman"/>
                <a:cs typeface="Times New Roman"/>
              </a:rPr>
              <a:t> </a:t>
            </a:r>
            <a:r>
              <a:rPr sz="2400" dirty="0">
                <a:solidFill>
                  <a:srgbClr val="03499E"/>
                </a:solidFill>
                <a:latin typeface="Times New Roman"/>
                <a:cs typeface="Times New Roman"/>
              </a:rPr>
              <a:t>mức</a:t>
            </a:r>
            <a:r>
              <a:rPr sz="2400" spc="15" dirty="0">
                <a:solidFill>
                  <a:srgbClr val="03499E"/>
                </a:solidFill>
                <a:latin typeface="Times New Roman"/>
                <a:cs typeface="Times New Roman"/>
              </a:rPr>
              <a:t> </a:t>
            </a:r>
            <a:r>
              <a:rPr sz="2400" dirty="0">
                <a:solidFill>
                  <a:srgbClr val="03499E"/>
                </a:solidFill>
                <a:latin typeface="Times New Roman"/>
                <a:cs typeface="Times New Roman"/>
              </a:rPr>
              <a:t>không quá 500 </a:t>
            </a:r>
            <a:r>
              <a:rPr sz="2400" spc="-10" dirty="0">
                <a:solidFill>
                  <a:srgbClr val="03499E"/>
                </a:solidFill>
                <a:latin typeface="Times New Roman"/>
                <a:cs typeface="Times New Roman"/>
              </a:rPr>
              <a:t>triệu </a:t>
            </a:r>
            <a:r>
              <a:rPr sz="2400" dirty="0">
                <a:solidFill>
                  <a:srgbClr val="03499E"/>
                </a:solidFill>
                <a:latin typeface="Times New Roman"/>
                <a:cs typeface="Times New Roman"/>
              </a:rPr>
              <a:t>đồng,</a:t>
            </a:r>
            <a:r>
              <a:rPr sz="2400" spc="-10" dirty="0">
                <a:solidFill>
                  <a:srgbClr val="03499E"/>
                </a:solidFill>
                <a:latin typeface="Times New Roman"/>
                <a:cs typeface="Times New Roman"/>
              </a:rPr>
              <a:t> </a:t>
            </a:r>
            <a:r>
              <a:rPr sz="2400" dirty="0">
                <a:solidFill>
                  <a:srgbClr val="03499E"/>
                </a:solidFill>
                <a:latin typeface="Times New Roman"/>
                <a:cs typeface="Times New Roman"/>
              </a:rPr>
              <a:t>gói</a:t>
            </a:r>
            <a:r>
              <a:rPr sz="2400" spc="-10" dirty="0">
                <a:solidFill>
                  <a:srgbClr val="03499E"/>
                </a:solidFill>
                <a:latin typeface="Times New Roman"/>
                <a:cs typeface="Times New Roman"/>
              </a:rPr>
              <a:t> </a:t>
            </a:r>
            <a:r>
              <a:rPr sz="2400" dirty="0">
                <a:solidFill>
                  <a:srgbClr val="03499E"/>
                </a:solidFill>
                <a:latin typeface="Times New Roman"/>
                <a:cs typeface="Times New Roman"/>
              </a:rPr>
              <a:t>thầu</a:t>
            </a:r>
            <a:r>
              <a:rPr sz="2400" spc="-15" dirty="0">
                <a:solidFill>
                  <a:srgbClr val="03499E"/>
                </a:solidFill>
                <a:latin typeface="Times New Roman"/>
                <a:cs typeface="Times New Roman"/>
              </a:rPr>
              <a:t> </a:t>
            </a:r>
            <a:r>
              <a:rPr sz="2400" dirty="0">
                <a:solidFill>
                  <a:srgbClr val="FF0000"/>
                </a:solidFill>
                <a:latin typeface="Times New Roman"/>
                <a:cs typeface="Times New Roman"/>
              </a:rPr>
              <a:t>phi</a:t>
            </a:r>
            <a:r>
              <a:rPr sz="2400" spc="-5" dirty="0">
                <a:solidFill>
                  <a:srgbClr val="FF0000"/>
                </a:solidFill>
                <a:latin typeface="Times New Roman"/>
                <a:cs typeface="Times New Roman"/>
              </a:rPr>
              <a:t> </a:t>
            </a:r>
            <a:r>
              <a:rPr sz="2400" dirty="0">
                <a:solidFill>
                  <a:srgbClr val="FF0000"/>
                </a:solidFill>
                <a:latin typeface="Times New Roman"/>
                <a:cs typeface="Times New Roman"/>
              </a:rPr>
              <a:t>tư</a:t>
            </a:r>
            <a:r>
              <a:rPr sz="2400" spc="-5" dirty="0">
                <a:solidFill>
                  <a:srgbClr val="FF0000"/>
                </a:solidFill>
                <a:latin typeface="Times New Roman"/>
                <a:cs typeface="Times New Roman"/>
              </a:rPr>
              <a:t> </a:t>
            </a:r>
            <a:r>
              <a:rPr sz="2400" dirty="0">
                <a:solidFill>
                  <a:srgbClr val="FF0000"/>
                </a:solidFill>
                <a:latin typeface="Times New Roman"/>
                <a:cs typeface="Times New Roman"/>
              </a:rPr>
              <a:t>vấn,</a:t>
            </a:r>
            <a:r>
              <a:rPr sz="2400" spc="-25" dirty="0">
                <a:solidFill>
                  <a:srgbClr val="FF0000"/>
                </a:solidFill>
                <a:latin typeface="Times New Roman"/>
                <a:cs typeface="Times New Roman"/>
              </a:rPr>
              <a:t> </a:t>
            </a:r>
            <a:r>
              <a:rPr sz="2400" dirty="0">
                <a:solidFill>
                  <a:srgbClr val="03499E"/>
                </a:solidFill>
                <a:latin typeface="Times New Roman"/>
                <a:cs typeface="Times New Roman"/>
              </a:rPr>
              <a:t>hàng</a:t>
            </a:r>
            <a:r>
              <a:rPr sz="2400" spc="-5" dirty="0">
                <a:solidFill>
                  <a:srgbClr val="03499E"/>
                </a:solidFill>
                <a:latin typeface="Times New Roman"/>
                <a:cs typeface="Times New Roman"/>
              </a:rPr>
              <a:t> </a:t>
            </a:r>
            <a:r>
              <a:rPr sz="2400" dirty="0">
                <a:solidFill>
                  <a:srgbClr val="03499E"/>
                </a:solidFill>
                <a:latin typeface="Times New Roman"/>
                <a:cs typeface="Times New Roman"/>
              </a:rPr>
              <a:t>hóa,</a:t>
            </a:r>
            <a:r>
              <a:rPr sz="2400" spc="-5" dirty="0">
                <a:solidFill>
                  <a:srgbClr val="03499E"/>
                </a:solidFill>
                <a:latin typeface="Times New Roman"/>
                <a:cs typeface="Times New Roman"/>
              </a:rPr>
              <a:t> </a:t>
            </a:r>
            <a:r>
              <a:rPr sz="2400" dirty="0">
                <a:solidFill>
                  <a:srgbClr val="03499E"/>
                </a:solidFill>
                <a:latin typeface="Times New Roman"/>
                <a:cs typeface="Times New Roman"/>
              </a:rPr>
              <a:t>xây</a:t>
            </a:r>
            <a:r>
              <a:rPr sz="2400" spc="-5" dirty="0">
                <a:solidFill>
                  <a:srgbClr val="03499E"/>
                </a:solidFill>
                <a:latin typeface="Times New Roman"/>
                <a:cs typeface="Times New Roman"/>
              </a:rPr>
              <a:t> </a:t>
            </a:r>
            <a:r>
              <a:rPr sz="2400" dirty="0">
                <a:solidFill>
                  <a:srgbClr val="03499E"/>
                </a:solidFill>
                <a:latin typeface="Times New Roman"/>
                <a:cs typeface="Times New Roman"/>
              </a:rPr>
              <a:t>lắp,</a:t>
            </a:r>
            <a:r>
              <a:rPr sz="2400" spc="-20" dirty="0">
                <a:solidFill>
                  <a:srgbClr val="03499E"/>
                </a:solidFill>
                <a:latin typeface="Times New Roman"/>
                <a:cs typeface="Times New Roman"/>
              </a:rPr>
              <a:t> </a:t>
            </a:r>
            <a:r>
              <a:rPr sz="2400" dirty="0">
                <a:solidFill>
                  <a:srgbClr val="03499E"/>
                </a:solidFill>
                <a:latin typeface="Times New Roman"/>
                <a:cs typeface="Times New Roman"/>
              </a:rPr>
              <a:t>hỗn</a:t>
            </a:r>
            <a:r>
              <a:rPr sz="2400" spc="-5" dirty="0">
                <a:solidFill>
                  <a:srgbClr val="03499E"/>
                </a:solidFill>
                <a:latin typeface="Times New Roman"/>
                <a:cs typeface="Times New Roman"/>
              </a:rPr>
              <a:t> </a:t>
            </a:r>
            <a:r>
              <a:rPr sz="2400" dirty="0">
                <a:solidFill>
                  <a:srgbClr val="03499E"/>
                </a:solidFill>
                <a:latin typeface="Times New Roman"/>
                <a:cs typeface="Times New Roman"/>
              </a:rPr>
              <a:t>hợp</a:t>
            </a:r>
            <a:r>
              <a:rPr sz="2400" spc="-5" dirty="0">
                <a:solidFill>
                  <a:srgbClr val="03499E"/>
                </a:solidFill>
                <a:latin typeface="Times New Roman"/>
                <a:cs typeface="Times New Roman"/>
              </a:rPr>
              <a:t> </a:t>
            </a:r>
            <a:r>
              <a:rPr sz="2400" dirty="0">
                <a:solidFill>
                  <a:srgbClr val="03499E"/>
                </a:solidFill>
                <a:latin typeface="Times New Roman"/>
                <a:cs typeface="Times New Roman"/>
              </a:rPr>
              <a:t>có</a:t>
            </a:r>
            <a:r>
              <a:rPr sz="2400" spc="-25" dirty="0">
                <a:solidFill>
                  <a:srgbClr val="03499E"/>
                </a:solidFill>
                <a:latin typeface="Times New Roman"/>
                <a:cs typeface="Times New Roman"/>
              </a:rPr>
              <a:t> </a:t>
            </a:r>
            <a:r>
              <a:rPr sz="2400" dirty="0">
                <a:solidFill>
                  <a:srgbClr val="03499E"/>
                </a:solidFill>
                <a:latin typeface="Times New Roman"/>
                <a:cs typeface="Times New Roman"/>
              </a:rPr>
              <a:t>giá</a:t>
            </a:r>
            <a:r>
              <a:rPr sz="2400" spc="-5" dirty="0">
                <a:solidFill>
                  <a:srgbClr val="03499E"/>
                </a:solidFill>
                <a:latin typeface="Times New Roman"/>
                <a:cs typeface="Times New Roman"/>
              </a:rPr>
              <a:t> </a:t>
            </a:r>
            <a:r>
              <a:rPr sz="2400" dirty="0">
                <a:solidFill>
                  <a:srgbClr val="03499E"/>
                </a:solidFill>
                <a:latin typeface="Times New Roman"/>
                <a:cs typeface="Times New Roman"/>
              </a:rPr>
              <a:t>gói</a:t>
            </a:r>
            <a:r>
              <a:rPr sz="2400" spc="-5" dirty="0">
                <a:solidFill>
                  <a:srgbClr val="03499E"/>
                </a:solidFill>
                <a:latin typeface="Times New Roman"/>
                <a:cs typeface="Times New Roman"/>
              </a:rPr>
              <a:t> </a:t>
            </a:r>
            <a:r>
              <a:rPr sz="2400" dirty="0">
                <a:solidFill>
                  <a:srgbClr val="03499E"/>
                </a:solidFill>
                <a:latin typeface="Times New Roman"/>
                <a:cs typeface="Times New Roman"/>
              </a:rPr>
              <a:t>thầu</a:t>
            </a:r>
            <a:r>
              <a:rPr sz="2400" spc="-5" dirty="0">
                <a:solidFill>
                  <a:srgbClr val="03499E"/>
                </a:solidFill>
                <a:latin typeface="Times New Roman"/>
                <a:cs typeface="Times New Roman"/>
              </a:rPr>
              <a:t> </a:t>
            </a:r>
            <a:r>
              <a:rPr sz="2400" spc="-10" dirty="0">
                <a:solidFill>
                  <a:srgbClr val="03499E"/>
                </a:solidFill>
                <a:latin typeface="Times New Roman"/>
                <a:cs typeface="Times New Roman"/>
              </a:rPr>
              <a:t>trong </a:t>
            </a:r>
            <a:r>
              <a:rPr sz="2400" dirty="0">
                <a:solidFill>
                  <a:srgbClr val="03499E"/>
                </a:solidFill>
                <a:latin typeface="Times New Roman"/>
                <a:cs typeface="Times New Roman"/>
              </a:rPr>
              <a:t>hạn</a:t>
            </a:r>
            <a:r>
              <a:rPr sz="2400" spc="-5" dirty="0">
                <a:solidFill>
                  <a:srgbClr val="03499E"/>
                </a:solidFill>
                <a:latin typeface="Times New Roman"/>
                <a:cs typeface="Times New Roman"/>
              </a:rPr>
              <a:t> </a:t>
            </a:r>
            <a:r>
              <a:rPr sz="2400" dirty="0">
                <a:solidFill>
                  <a:srgbClr val="03499E"/>
                </a:solidFill>
                <a:latin typeface="Times New Roman"/>
                <a:cs typeface="Times New Roman"/>
              </a:rPr>
              <a:t>mức không quá</a:t>
            </a:r>
            <a:r>
              <a:rPr sz="2400" spc="-10" dirty="0">
                <a:solidFill>
                  <a:srgbClr val="03499E"/>
                </a:solidFill>
                <a:latin typeface="Times New Roman"/>
                <a:cs typeface="Times New Roman"/>
              </a:rPr>
              <a:t> </a:t>
            </a:r>
            <a:r>
              <a:rPr sz="2400" dirty="0">
                <a:solidFill>
                  <a:srgbClr val="03499E"/>
                </a:solidFill>
                <a:latin typeface="Times New Roman"/>
                <a:cs typeface="Times New Roman"/>
              </a:rPr>
              <a:t>01</a:t>
            </a:r>
            <a:r>
              <a:rPr sz="2400" spc="-5" dirty="0">
                <a:solidFill>
                  <a:srgbClr val="03499E"/>
                </a:solidFill>
                <a:latin typeface="Times New Roman"/>
                <a:cs typeface="Times New Roman"/>
              </a:rPr>
              <a:t> </a:t>
            </a:r>
            <a:r>
              <a:rPr sz="2400" dirty="0">
                <a:solidFill>
                  <a:srgbClr val="03499E"/>
                </a:solidFill>
                <a:latin typeface="Times New Roman"/>
                <a:cs typeface="Times New Roman"/>
              </a:rPr>
              <a:t>tỷ </a:t>
            </a:r>
            <a:r>
              <a:rPr sz="2400" spc="-20" dirty="0">
                <a:solidFill>
                  <a:srgbClr val="03499E"/>
                </a:solidFill>
                <a:latin typeface="Times New Roman"/>
                <a:cs typeface="Times New Roman"/>
              </a:rPr>
              <a:t>đồng</a:t>
            </a:r>
            <a:endParaRPr sz="2400">
              <a:latin typeface="Times New Roman"/>
              <a:cs typeface="Times New Roman"/>
            </a:endParaRPr>
          </a:p>
          <a:p>
            <a:pPr marL="12700">
              <a:lnSpc>
                <a:spcPts val="2685"/>
              </a:lnSpc>
              <a:spcBef>
                <a:spcPts val="1560"/>
              </a:spcBef>
            </a:pPr>
            <a:r>
              <a:rPr sz="2400" dirty="0">
                <a:solidFill>
                  <a:srgbClr val="03499E"/>
                </a:solidFill>
                <a:latin typeface="Times New Roman"/>
                <a:cs typeface="Times New Roman"/>
              </a:rPr>
              <a:t>Đối</a:t>
            </a:r>
            <a:r>
              <a:rPr sz="2400" spc="-5" dirty="0">
                <a:solidFill>
                  <a:srgbClr val="03499E"/>
                </a:solidFill>
                <a:latin typeface="Times New Roman"/>
                <a:cs typeface="Times New Roman"/>
              </a:rPr>
              <a:t> </a:t>
            </a:r>
            <a:r>
              <a:rPr sz="2400" dirty="0">
                <a:solidFill>
                  <a:srgbClr val="03499E"/>
                </a:solidFill>
                <a:latin typeface="Times New Roman"/>
                <a:cs typeface="Times New Roman"/>
              </a:rPr>
              <a:t>với</a:t>
            </a:r>
            <a:r>
              <a:rPr sz="2400" spc="-15" dirty="0">
                <a:solidFill>
                  <a:srgbClr val="03499E"/>
                </a:solidFill>
                <a:latin typeface="Times New Roman"/>
                <a:cs typeface="Times New Roman"/>
              </a:rPr>
              <a:t> </a:t>
            </a:r>
            <a:r>
              <a:rPr sz="2400" dirty="0">
                <a:solidFill>
                  <a:srgbClr val="03499E"/>
                </a:solidFill>
                <a:latin typeface="Times New Roman"/>
                <a:cs typeface="Times New Roman"/>
              </a:rPr>
              <a:t>gói</a:t>
            </a:r>
            <a:r>
              <a:rPr sz="2400" spc="-5" dirty="0">
                <a:solidFill>
                  <a:srgbClr val="03499E"/>
                </a:solidFill>
                <a:latin typeface="Times New Roman"/>
                <a:cs typeface="Times New Roman"/>
              </a:rPr>
              <a:t> </a:t>
            </a:r>
            <a:r>
              <a:rPr sz="2400" dirty="0">
                <a:solidFill>
                  <a:srgbClr val="03499E"/>
                </a:solidFill>
                <a:latin typeface="Times New Roman"/>
                <a:cs typeface="Times New Roman"/>
              </a:rPr>
              <a:t>thầu</a:t>
            </a:r>
            <a:r>
              <a:rPr sz="2400" spc="-15" dirty="0">
                <a:solidFill>
                  <a:srgbClr val="03499E"/>
                </a:solidFill>
                <a:latin typeface="Times New Roman"/>
                <a:cs typeface="Times New Roman"/>
              </a:rPr>
              <a:t> </a:t>
            </a:r>
            <a:r>
              <a:rPr sz="2400" dirty="0">
                <a:solidFill>
                  <a:srgbClr val="03499E"/>
                </a:solidFill>
                <a:latin typeface="Times New Roman"/>
                <a:cs typeface="Times New Roman"/>
              </a:rPr>
              <a:t>hoặc</a:t>
            </a:r>
            <a:r>
              <a:rPr sz="2400" spc="-5" dirty="0">
                <a:solidFill>
                  <a:srgbClr val="03499E"/>
                </a:solidFill>
                <a:latin typeface="Times New Roman"/>
                <a:cs typeface="Times New Roman"/>
              </a:rPr>
              <a:t> </a:t>
            </a:r>
            <a:r>
              <a:rPr sz="2400" dirty="0">
                <a:solidFill>
                  <a:srgbClr val="03499E"/>
                </a:solidFill>
                <a:latin typeface="Times New Roman"/>
                <a:cs typeface="Times New Roman"/>
              </a:rPr>
              <a:t>nội</a:t>
            </a:r>
            <a:r>
              <a:rPr sz="2400" spc="-20" dirty="0">
                <a:solidFill>
                  <a:srgbClr val="03499E"/>
                </a:solidFill>
                <a:latin typeface="Times New Roman"/>
                <a:cs typeface="Times New Roman"/>
              </a:rPr>
              <a:t> </a:t>
            </a:r>
            <a:r>
              <a:rPr sz="2400" dirty="0">
                <a:solidFill>
                  <a:srgbClr val="03499E"/>
                </a:solidFill>
                <a:latin typeface="Times New Roman"/>
                <a:cs typeface="Times New Roman"/>
              </a:rPr>
              <a:t>dung</a:t>
            </a:r>
            <a:r>
              <a:rPr sz="2400" spc="-5" dirty="0">
                <a:solidFill>
                  <a:srgbClr val="03499E"/>
                </a:solidFill>
                <a:latin typeface="Times New Roman"/>
                <a:cs typeface="Times New Roman"/>
              </a:rPr>
              <a:t> </a:t>
            </a:r>
            <a:r>
              <a:rPr sz="2400" dirty="0">
                <a:solidFill>
                  <a:srgbClr val="03499E"/>
                </a:solidFill>
                <a:latin typeface="Times New Roman"/>
                <a:cs typeface="Times New Roman"/>
              </a:rPr>
              <a:t>mua</a:t>
            </a:r>
            <a:r>
              <a:rPr sz="2400" spc="15" dirty="0">
                <a:solidFill>
                  <a:srgbClr val="03499E"/>
                </a:solidFill>
                <a:latin typeface="Times New Roman"/>
                <a:cs typeface="Times New Roman"/>
              </a:rPr>
              <a:t> </a:t>
            </a:r>
            <a:r>
              <a:rPr sz="2400" dirty="0">
                <a:solidFill>
                  <a:srgbClr val="03499E"/>
                </a:solidFill>
                <a:latin typeface="Times New Roman"/>
                <a:cs typeface="Times New Roman"/>
              </a:rPr>
              <a:t>sắm</a:t>
            </a:r>
            <a:r>
              <a:rPr sz="2400" spc="-15" dirty="0">
                <a:solidFill>
                  <a:srgbClr val="03499E"/>
                </a:solidFill>
                <a:latin typeface="Times New Roman"/>
                <a:cs typeface="Times New Roman"/>
              </a:rPr>
              <a:t> </a:t>
            </a:r>
            <a:r>
              <a:rPr sz="2400" dirty="0">
                <a:solidFill>
                  <a:srgbClr val="03499E"/>
                </a:solidFill>
                <a:latin typeface="Times New Roman"/>
                <a:cs typeface="Times New Roman"/>
              </a:rPr>
              <a:t>có</a:t>
            </a:r>
            <a:r>
              <a:rPr sz="2400" spc="-5" dirty="0">
                <a:solidFill>
                  <a:srgbClr val="03499E"/>
                </a:solidFill>
                <a:latin typeface="Times New Roman"/>
                <a:cs typeface="Times New Roman"/>
              </a:rPr>
              <a:t> </a:t>
            </a:r>
            <a:r>
              <a:rPr sz="2400" dirty="0">
                <a:solidFill>
                  <a:srgbClr val="03499E"/>
                </a:solidFill>
                <a:latin typeface="Times New Roman"/>
                <a:cs typeface="Times New Roman"/>
              </a:rPr>
              <a:t>giá</a:t>
            </a:r>
            <a:r>
              <a:rPr sz="2400" spc="-15" dirty="0">
                <a:solidFill>
                  <a:srgbClr val="03499E"/>
                </a:solidFill>
                <a:latin typeface="Times New Roman"/>
                <a:cs typeface="Times New Roman"/>
              </a:rPr>
              <a:t> </a:t>
            </a:r>
            <a:r>
              <a:rPr sz="2400" dirty="0">
                <a:solidFill>
                  <a:srgbClr val="03499E"/>
                </a:solidFill>
                <a:latin typeface="Times New Roman"/>
                <a:cs typeface="Times New Roman"/>
              </a:rPr>
              <a:t>không</a:t>
            </a:r>
            <a:r>
              <a:rPr sz="2400" spc="-5" dirty="0">
                <a:solidFill>
                  <a:srgbClr val="03499E"/>
                </a:solidFill>
                <a:latin typeface="Times New Roman"/>
                <a:cs typeface="Times New Roman"/>
              </a:rPr>
              <a:t> </a:t>
            </a:r>
            <a:r>
              <a:rPr sz="2400" dirty="0">
                <a:solidFill>
                  <a:srgbClr val="03499E"/>
                </a:solidFill>
                <a:latin typeface="Times New Roman"/>
                <a:cs typeface="Times New Roman"/>
              </a:rPr>
              <a:t>quá</a:t>
            </a:r>
            <a:r>
              <a:rPr sz="2400" spc="-5" dirty="0">
                <a:solidFill>
                  <a:srgbClr val="03499E"/>
                </a:solidFill>
                <a:latin typeface="Times New Roman"/>
                <a:cs typeface="Times New Roman"/>
              </a:rPr>
              <a:t> </a:t>
            </a:r>
            <a:r>
              <a:rPr sz="2400" dirty="0">
                <a:solidFill>
                  <a:srgbClr val="03499E"/>
                </a:solidFill>
                <a:latin typeface="Times New Roman"/>
                <a:cs typeface="Times New Roman"/>
              </a:rPr>
              <a:t>50</a:t>
            </a:r>
            <a:r>
              <a:rPr sz="2400" spc="-5" dirty="0">
                <a:solidFill>
                  <a:srgbClr val="03499E"/>
                </a:solidFill>
                <a:latin typeface="Times New Roman"/>
                <a:cs typeface="Times New Roman"/>
              </a:rPr>
              <a:t> </a:t>
            </a:r>
            <a:r>
              <a:rPr sz="2400" dirty="0">
                <a:solidFill>
                  <a:srgbClr val="03499E"/>
                </a:solidFill>
                <a:latin typeface="Times New Roman"/>
                <a:cs typeface="Times New Roman"/>
              </a:rPr>
              <a:t>triệu</a:t>
            </a:r>
            <a:r>
              <a:rPr sz="2400" spc="-25" dirty="0">
                <a:solidFill>
                  <a:srgbClr val="03499E"/>
                </a:solidFill>
                <a:latin typeface="Times New Roman"/>
                <a:cs typeface="Times New Roman"/>
              </a:rPr>
              <a:t> </a:t>
            </a:r>
            <a:r>
              <a:rPr sz="2400" dirty="0">
                <a:solidFill>
                  <a:srgbClr val="03499E"/>
                </a:solidFill>
                <a:latin typeface="Times New Roman"/>
                <a:cs typeface="Times New Roman"/>
              </a:rPr>
              <a:t>đồng,</a:t>
            </a:r>
            <a:r>
              <a:rPr sz="2400" spc="-5" dirty="0">
                <a:solidFill>
                  <a:srgbClr val="03499E"/>
                </a:solidFill>
                <a:latin typeface="Times New Roman"/>
                <a:cs typeface="Times New Roman"/>
              </a:rPr>
              <a:t> </a:t>
            </a:r>
            <a:r>
              <a:rPr sz="2400" spc="-25" dirty="0">
                <a:solidFill>
                  <a:srgbClr val="03499E"/>
                </a:solidFill>
                <a:latin typeface="Times New Roman"/>
                <a:cs typeface="Times New Roman"/>
              </a:rPr>
              <a:t>thủ</a:t>
            </a:r>
            <a:endParaRPr sz="2400">
              <a:latin typeface="Times New Roman"/>
              <a:cs typeface="Times New Roman"/>
            </a:endParaRPr>
          </a:p>
          <a:p>
            <a:pPr marL="12700">
              <a:lnSpc>
                <a:spcPts val="2685"/>
              </a:lnSpc>
            </a:pPr>
            <a:r>
              <a:rPr sz="2400" dirty="0">
                <a:solidFill>
                  <a:srgbClr val="03499E"/>
                </a:solidFill>
                <a:latin typeface="Times New Roman"/>
                <a:cs typeface="Times New Roman"/>
              </a:rPr>
              <a:t>trưởng</a:t>
            </a:r>
            <a:r>
              <a:rPr sz="2400" spc="-25" dirty="0">
                <a:solidFill>
                  <a:srgbClr val="03499E"/>
                </a:solidFill>
                <a:latin typeface="Times New Roman"/>
                <a:cs typeface="Times New Roman"/>
              </a:rPr>
              <a:t> </a:t>
            </a:r>
            <a:r>
              <a:rPr sz="2400" dirty="0">
                <a:solidFill>
                  <a:srgbClr val="03499E"/>
                </a:solidFill>
                <a:latin typeface="Times New Roman"/>
                <a:cs typeface="Times New Roman"/>
              </a:rPr>
              <a:t>cơ</a:t>
            </a:r>
            <a:r>
              <a:rPr sz="2400" spc="-5" dirty="0">
                <a:solidFill>
                  <a:srgbClr val="03499E"/>
                </a:solidFill>
                <a:latin typeface="Times New Roman"/>
                <a:cs typeface="Times New Roman"/>
              </a:rPr>
              <a:t> </a:t>
            </a:r>
            <a:r>
              <a:rPr sz="2400" dirty="0">
                <a:solidFill>
                  <a:srgbClr val="03499E"/>
                </a:solidFill>
                <a:latin typeface="Times New Roman"/>
                <a:cs typeface="Times New Roman"/>
              </a:rPr>
              <a:t>quan,</a:t>
            </a:r>
            <a:r>
              <a:rPr sz="2400" spc="-10" dirty="0">
                <a:solidFill>
                  <a:srgbClr val="03499E"/>
                </a:solidFill>
                <a:latin typeface="Times New Roman"/>
                <a:cs typeface="Times New Roman"/>
              </a:rPr>
              <a:t> </a:t>
            </a:r>
            <a:r>
              <a:rPr sz="2400" dirty="0">
                <a:solidFill>
                  <a:srgbClr val="03499E"/>
                </a:solidFill>
                <a:latin typeface="Times New Roman"/>
                <a:cs typeface="Times New Roman"/>
              </a:rPr>
              <a:t>đơn</a:t>
            </a:r>
            <a:r>
              <a:rPr sz="2400" spc="-15" dirty="0">
                <a:solidFill>
                  <a:srgbClr val="03499E"/>
                </a:solidFill>
                <a:latin typeface="Times New Roman"/>
                <a:cs typeface="Times New Roman"/>
              </a:rPr>
              <a:t> </a:t>
            </a:r>
            <a:r>
              <a:rPr sz="2400" dirty="0">
                <a:solidFill>
                  <a:srgbClr val="03499E"/>
                </a:solidFill>
                <a:latin typeface="Times New Roman"/>
                <a:cs typeface="Times New Roman"/>
              </a:rPr>
              <a:t>vị</a:t>
            </a:r>
            <a:r>
              <a:rPr sz="2400" spc="-10" dirty="0">
                <a:solidFill>
                  <a:srgbClr val="03499E"/>
                </a:solidFill>
                <a:latin typeface="Times New Roman"/>
                <a:cs typeface="Times New Roman"/>
              </a:rPr>
              <a:t> </a:t>
            </a:r>
            <a:r>
              <a:rPr sz="2400" dirty="0">
                <a:solidFill>
                  <a:srgbClr val="03499E"/>
                </a:solidFill>
                <a:latin typeface="Times New Roman"/>
                <a:cs typeface="Times New Roman"/>
              </a:rPr>
              <a:t>mua</a:t>
            </a:r>
            <a:r>
              <a:rPr sz="2400" spc="5" dirty="0">
                <a:solidFill>
                  <a:srgbClr val="03499E"/>
                </a:solidFill>
                <a:latin typeface="Times New Roman"/>
                <a:cs typeface="Times New Roman"/>
              </a:rPr>
              <a:t> </a:t>
            </a:r>
            <a:r>
              <a:rPr sz="2400" dirty="0">
                <a:solidFill>
                  <a:srgbClr val="03499E"/>
                </a:solidFill>
                <a:latin typeface="Times New Roman"/>
                <a:cs typeface="Times New Roman"/>
              </a:rPr>
              <a:t>sắm</a:t>
            </a:r>
            <a:r>
              <a:rPr sz="2400" spc="-15" dirty="0">
                <a:solidFill>
                  <a:srgbClr val="03499E"/>
                </a:solidFill>
                <a:latin typeface="Times New Roman"/>
                <a:cs typeface="Times New Roman"/>
              </a:rPr>
              <a:t> </a:t>
            </a:r>
            <a:r>
              <a:rPr sz="2400" dirty="0">
                <a:solidFill>
                  <a:srgbClr val="03499E"/>
                </a:solidFill>
                <a:latin typeface="Times New Roman"/>
                <a:cs typeface="Times New Roman"/>
              </a:rPr>
              <a:t>chịu</a:t>
            </a:r>
            <a:r>
              <a:rPr sz="2400" spc="-5" dirty="0">
                <a:solidFill>
                  <a:srgbClr val="03499E"/>
                </a:solidFill>
                <a:latin typeface="Times New Roman"/>
                <a:cs typeface="Times New Roman"/>
              </a:rPr>
              <a:t> </a:t>
            </a:r>
            <a:r>
              <a:rPr sz="2400" dirty="0">
                <a:solidFill>
                  <a:srgbClr val="03499E"/>
                </a:solidFill>
                <a:latin typeface="Times New Roman"/>
                <a:cs typeface="Times New Roman"/>
              </a:rPr>
              <a:t>trách</a:t>
            </a:r>
            <a:r>
              <a:rPr sz="2400" spc="-35" dirty="0">
                <a:solidFill>
                  <a:srgbClr val="03499E"/>
                </a:solidFill>
                <a:latin typeface="Times New Roman"/>
                <a:cs typeface="Times New Roman"/>
              </a:rPr>
              <a:t> </a:t>
            </a:r>
            <a:r>
              <a:rPr sz="2400" dirty="0">
                <a:solidFill>
                  <a:srgbClr val="03499E"/>
                </a:solidFill>
                <a:latin typeface="Times New Roman"/>
                <a:cs typeface="Times New Roman"/>
              </a:rPr>
              <a:t>nhiệm</a:t>
            </a:r>
            <a:r>
              <a:rPr sz="2400" spc="-10" dirty="0">
                <a:solidFill>
                  <a:srgbClr val="03499E"/>
                </a:solidFill>
                <a:latin typeface="Times New Roman"/>
                <a:cs typeface="Times New Roman"/>
              </a:rPr>
              <a:t> </a:t>
            </a:r>
            <a:r>
              <a:rPr sz="2400" dirty="0">
                <a:solidFill>
                  <a:srgbClr val="03499E"/>
                </a:solidFill>
                <a:latin typeface="Times New Roman"/>
                <a:cs typeface="Times New Roman"/>
              </a:rPr>
              <a:t>quyết</a:t>
            </a:r>
            <a:r>
              <a:rPr sz="2400" spc="-10" dirty="0">
                <a:solidFill>
                  <a:srgbClr val="03499E"/>
                </a:solidFill>
                <a:latin typeface="Times New Roman"/>
                <a:cs typeface="Times New Roman"/>
              </a:rPr>
              <a:t> </a:t>
            </a:r>
            <a:r>
              <a:rPr sz="2400" dirty="0">
                <a:solidFill>
                  <a:srgbClr val="03499E"/>
                </a:solidFill>
                <a:latin typeface="Times New Roman"/>
                <a:cs typeface="Times New Roman"/>
              </a:rPr>
              <a:t>định</a:t>
            </a:r>
            <a:r>
              <a:rPr sz="2400" spc="-20" dirty="0">
                <a:solidFill>
                  <a:srgbClr val="03499E"/>
                </a:solidFill>
                <a:latin typeface="Times New Roman"/>
                <a:cs typeface="Times New Roman"/>
              </a:rPr>
              <a:t> </a:t>
            </a:r>
            <a:r>
              <a:rPr sz="2400" dirty="0">
                <a:solidFill>
                  <a:srgbClr val="03499E"/>
                </a:solidFill>
                <a:latin typeface="Times New Roman"/>
                <a:cs typeface="Times New Roman"/>
              </a:rPr>
              <a:t>việc</a:t>
            </a:r>
            <a:r>
              <a:rPr sz="2400" spc="-15" dirty="0">
                <a:solidFill>
                  <a:srgbClr val="03499E"/>
                </a:solidFill>
                <a:latin typeface="Times New Roman"/>
                <a:cs typeface="Times New Roman"/>
              </a:rPr>
              <a:t> </a:t>
            </a:r>
            <a:r>
              <a:rPr sz="2400" dirty="0">
                <a:solidFill>
                  <a:srgbClr val="03499E"/>
                </a:solidFill>
                <a:latin typeface="Times New Roman"/>
                <a:cs typeface="Times New Roman"/>
              </a:rPr>
              <a:t>mua</a:t>
            </a:r>
            <a:r>
              <a:rPr sz="2400" spc="15" dirty="0">
                <a:solidFill>
                  <a:srgbClr val="03499E"/>
                </a:solidFill>
                <a:latin typeface="Times New Roman"/>
                <a:cs typeface="Times New Roman"/>
              </a:rPr>
              <a:t> </a:t>
            </a:r>
            <a:r>
              <a:rPr sz="2400" spc="-25" dirty="0">
                <a:solidFill>
                  <a:srgbClr val="03499E"/>
                </a:solidFill>
                <a:latin typeface="Times New Roman"/>
                <a:cs typeface="Times New Roman"/>
              </a:rPr>
              <a:t>sắm</a:t>
            </a:r>
            <a:endParaRPr sz="2400">
              <a:latin typeface="Times New Roman"/>
              <a:cs typeface="Times New Roman"/>
            </a:endParaRPr>
          </a:p>
        </p:txBody>
      </p:sp>
      <p:grpSp>
        <p:nvGrpSpPr>
          <p:cNvPr id="20" name="object 20"/>
          <p:cNvGrpSpPr/>
          <p:nvPr/>
        </p:nvGrpSpPr>
        <p:grpSpPr>
          <a:xfrm>
            <a:off x="596303" y="4757292"/>
            <a:ext cx="986155" cy="986790"/>
            <a:chOff x="596303" y="4757292"/>
            <a:chExt cx="986155" cy="986790"/>
          </a:xfrm>
        </p:grpSpPr>
        <p:sp>
          <p:nvSpPr>
            <p:cNvPr id="21" name="object 21"/>
            <p:cNvSpPr/>
            <p:nvPr/>
          </p:nvSpPr>
          <p:spPr>
            <a:xfrm>
              <a:off x="609003" y="4769992"/>
              <a:ext cx="960755" cy="961390"/>
            </a:xfrm>
            <a:custGeom>
              <a:avLst/>
              <a:gdLst/>
              <a:ahLst/>
              <a:cxnLst/>
              <a:rect l="l" t="t" r="r" b="b"/>
              <a:pathLst>
                <a:path w="960755" h="961389">
                  <a:moveTo>
                    <a:pt x="480352" y="0"/>
                  </a:moveTo>
                  <a:lnTo>
                    <a:pt x="431239" y="2480"/>
                  </a:lnTo>
                  <a:lnTo>
                    <a:pt x="383544" y="9762"/>
                  </a:lnTo>
                  <a:lnTo>
                    <a:pt x="337510" y="21602"/>
                  </a:lnTo>
                  <a:lnTo>
                    <a:pt x="293377" y="37760"/>
                  </a:lnTo>
                  <a:lnTo>
                    <a:pt x="251388" y="57994"/>
                  </a:lnTo>
                  <a:lnTo>
                    <a:pt x="211783" y="82061"/>
                  </a:lnTo>
                  <a:lnTo>
                    <a:pt x="174803" y="109721"/>
                  </a:lnTo>
                  <a:lnTo>
                    <a:pt x="140692" y="140731"/>
                  </a:lnTo>
                  <a:lnTo>
                    <a:pt x="109689" y="174851"/>
                  </a:lnTo>
                  <a:lnTo>
                    <a:pt x="82036" y="211838"/>
                  </a:lnTo>
                  <a:lnTo>
                    <a:pt x="57976" y="251450"/>
                  </a:lnTo>
                  <a:lnTo>
                    <a:pt x="37748" y="293447"/>
                  </a:lnTo>
                  <a:lnTo>
                    <a:pt x="21595" y="337586"/>
                  </a:lnTo>
                  <a:lnTo>
                    <a:pt x="9759" y="383626"/>
                  </a:lnTo>
                  <a:lnTo>
                    <a:pt x="2480" y="431324"/>
                  </a:lnTo>
                  <a:lnTo>
                    <a:pt x="0" y="480440"/>
                  </a:lnTo>
                  <a:lnTo>
                    <a:pt x="2480" y="529555"/>
                  </a:lnTo>
                  <a:lnTo>
                    <a:pt x="9759" y="577251"/>
                  </a:lnTo>
                  <a:lnTo>
                    <a:pt x="21595" y="623285"/>
                  </a:lnTo>
                  <a:lnTo>
                    <a:pt x="37748" y="667416"/>
                  </a:lnTo>
                  <a:lnTo>
                    <a:pt x="57976" y="709404"/>
                  </a:lnTo>
                  <a:lnTo>
                    <a:pt x="82036" y="749007"/>
                  </a:lnTo>
                  <a:lnTo>
                    <a:pt x="109689" y="785984"/>
                  </a:lnTo>
                  <a:lnTo>
                    <a:pt x="140692" y="820092"/>
                  </a:lnTo>
                  <a:lnTo>
                    <a:pt x="174803" y="851092"/>
                  </a:lnTo>
                  <a:lnTo>
                    <a:pt x="211783" y="878742"/>
                  </a:lnTo>
                  <a:lnTo>
                    <a:pt x="251388" y="902800"/>
                  </a:lnTo>
                  <a:lnTo>
                    <a:pt x="293377" y="923024"/>
                  </a:lnTo>
                  <a:lnTo>
                    <a:pt x="337510" y="939175"/>
                  </a:lnTo>
                  <a:lnTo>
                    <a:pt x="383544" y="951010"/>
                  </a:lnTo>
                  <a:lnTo>
                    <a:pt x="431239" y="958288"/>
                  </a:lnTo>
                  <a:lnTo>
                    <a:pt x="480352" y="960767"/>
                  </a:lnTo>
                  <a:lnTo>
                    <a:pt x="529454" y="958288"/>
                  </a:lnTo>
                  <a:lnTo>
                    <a:pt x="577141" y="951010"/>
                  </a:lnTo>
                  <a:lnTo>
                    <a:pt x="623171" y="939175"/>
                  </a:lnTo>
                  <a:lnTo>
                    <a:pt x="667301" y="923024"/>
                  </a:lnTo>
                  <a:lnTo>
                    <a:pt x="709290" y="902800"/>
                  </a:lnTo>
                  <a:lnTo>
                    <a:pt x="748897" y="878742"/>
                  </a:lnTo>
                  <a:lnTo>
                    <a:pt x="785879" y="851092"/>
                  </a:lnTo>
                  <a:lnTo>
                    <a:pt x="819994" y="820092"/>
                  </a:lnTo>
                  <a:lnTo>
                    <a:pt x="851001" y="785984"/>
                  </a:lnTo>
                  <a:lnTo>
                    <a:pt x="878659" y="749007"/>
                  </a:lnTo>
                  <a:lnTo>
                    <a:pt x="902725" y="709404"/>
                  </a:lnTo>
                  <a:lnTo>
                    <a:pt x="922957" y="667416"/>
                  </a:lnTo>
                  <a:lnTo>
                    <a:pt x="939114" y="623285"/>
                  </a:lnTo>
                  <a:lnTo>
                    <a:pt x="950954" y="577251"/>
                  </a:lnTo>
                  <a:lnTo>
                    <a:pt x="958236" y="529555"/>
                  </a:lnTo>
                  <a:lnTo>
                    <a:pt x="960716" y="480440"/>
                  </a:lnTo>
                  <a:lnTo>
                    <a:pt x="958236" y="431324"/>
                  </a:lnTo>
                  <a:lnTo>
                    <a:pt x="950954" y="383626"/>
                  </a:lnTo>
                  <a:lnTo>
                    <a:pt x="939114" y="337586"/>
                  </a:lnTo>
                  <a:lnTo>
                    <a:pt x="922957" y="293447"/>
                  </a:lnTo>
                  <a:lnTo>
                    <a:pt x="902725" y="251450"/>
                  </a:lnTo>
                  <a:lnTo>
                    <a:pt x="878659" y="211838"/>
                  </a:lnTo>
                  <a:lnTo>
                    <a:pt x="851001" y="174851"/>
                  </a:lnTo>
                  <a:lnTo>
                    <a:pt x="819994" y="140731"/>
                  </a:lnTo>
                  <a:lnTo>
                    <a:pt x="785879" y="109721"/>
                  </a:lnTo>
                  <a:lnTo>
                    <a:pt x="748897" y="82061"/>
                  </a:lnTo>
                  <a:lnTo>
                    <a:pt x="709290" y="57994"/>
                  </a:lnTo>
                  <a:lnTo>
                    <a:pt x="667301" y="37760"/>
                  </a:lnTo>
                  <a:lnTo>
                    <a:pt x="623171" y="21602"/>
                  </a:lnTo>
                  <a:lnTo>
                    <a:pt x="577141" y="9762"/>
                  </a:lnTo>
                  <a:lnTo>
                    <a:pt x="529454" y="2480"/>
                  </a:lnTo>
                  <a:lnTo>
                    <a:pt x="480352" y="0"/>
                  </a:lnTo>
                  <a:close/>
                </a:path>
              </a:pathLst>
            </a:custGeom>
            <a:solidFill>
              <a:srgbClr val="E9E1D5"/>
            </a:solidFill>
          </p:spPr>
          <p:txBody>
            <a:bodyPr wrap="square" lIns="0" tIns="0" rIns="0" bIns="0" rtlCol="0"/>
            <a:lstStyle/>
            <a:p>
              <a:endParaRPr/>
            </a:p>
          </p:txBody>
        </p:sp>
        <p:sp>
          <p:nvSpPr>
            <p:cNvPr id="22" name="object 22"/>
            <p:cNvSpPr/>
            <p:nvPr/>
          </p:nvSpPr>
          <p:spPr>
            <a:xfrm>
              <a:off x="609003" y="4769992"/>
              <a:ext cx="960755" cy="961390"/>
            </a:xfrm>
            <a:custGeom>
              <a:avLst/>
              <a:gdLst/>
              <a:ahLst/>
              <a:cxnLst/>
              <a:rect l="l" t="t" r="r" b="b"/>
              <a:pathLst>
                <a:path w="960755" h="961389">
                  <a:moveTo>
                    <a:pt x="0" y="480440"/>
                  </a:moveTo>
                  <a:lnTo>
                    <a:pt x="2480" y="431324"/>
                  </a:lnTo>
                  <a:lnTo>
                    <a:pt x="9759" y="383626"/>
                  </a:lnTo>
                  <a:lnTo>
                    <a:pt x="21595" y="337586"/>
                  </a:lnTo>
                  <a:lnTo>
                    <a:pt x="37748" y="293447"/>
                  </a:lnTo>
                  <a:lnTo>
                    <a:pt x="57976" y="251450"/>
                  </a:lnTo>
                  <a:lnTo>
                    <a:pt x="82036" y="211838"/>
                  </a:lnTo>
                  <a:lnTo>
                    <a:pt x="109689" y="174851"/>
                  </a:lnTo>
                  <a:lnTo>
                    <a:pt x="140692" y="140731"/>
                  </a:lnTo>
                  <a:lnTo>
                    <a:pt x="174803" y="109721"/>
                  </a:lnTo>
                  <a:lnTo>
                    <a:pt x="211783" y="82061"/>
                  </a:lnTo>
                  <a:lnTo>
                    <a:pt x="251388" y="57994"/>
                  </a:lnTo>
                  <a:lnTo>
                    <a:pt x="293377" y="37760"/>
                  </a:lnTo>
                  <a:lnTo>
                    <a:pt x="337510" y="21602"/>
                  </a:lnTo>
                  <a:lnTo>
                    <a:pt x="383544" y="9762"/>
                  </a:lnTo>
                  <a:lnTo>
                    <a:pt x="431239" y="2480"/>
                  </a:lnTo>
                  <a:lnTo>
                    <a:pt x="480352" y="0"/>
                  </a:lnTo>
                  <a:lnTo>
                    <a:pt x="529454" y="2480"/>
                  </a:lnTo>
                  <a:lnTo>
                    <a:pt x="577141" y="9762"/>
                  </a:lnTo>
                  <a:lnTo>
                    <a:pt x="623171" y="21602"/>
                  </a:lnTo>
                  <a:lnTo>
                    <a:pt x="667301" y="37760"/>
                  </a:lnTo>
                  <a:lnTo>
                    <a:pt x="709290" y="57994"/>
                  </a:lnTo>
                  <a:lnTo>
                    <a:pt x="748897" y="82061"/>
                  </a:lnTo>
                  <a:lnTo>
                    <a:pt x="785879" y="109721"/>
                  </a:lnTo>
                  <a:lnTo>
                    <a:pt x="819994" y="140731"/>
                  </a:lnTo>
                  <a:lnTo>
                    <a:pt x="851001" y="174851"/>
                  </a:lnTo>
                  <a:lnTo>
                    <a:pt x="878659" y="211838"/>
                  </a:lnTo>
                  <a:lnTo>
                    <a:pt x="902725" y="251450"/>
                  </a:lnTo>
                  <a:lnTo>
                    <a:pt x="922957" y="293447"/>
                  </a:lnTo>
                  <a:lnTo>
                    <a:pt x="939114" y="337586"/>
                  </a:lnTo>
                  <a:lnTo>
                    <a:pt x="950954" y="383626"/>
                  </a:lnTo>
                  <a:lnTo>
                    <a:pt x="958236" y="431324"/>
                  </a:lnTo>
                  <a:lnTo>
                    <a:pt x="960716" y="480440"/>
                  </a:lnTo>
                  <a:lnTo>
                    <a:pt x="958236" y="529555"/>
                  </a:lnTo>
                  <a:lnTo>
                    <a:pt x="950954" y="577251"/>
                  </a:lnTo>
                  <a:lnTo>
                    <a:pt x="939114" y="623285"/>
                  </a:lnTo>
                  <a:lnTo>
                    <a:pt x="922957" y="667416"/>
                  </a:lnTo>
                  <a:lnTo>
                    <a:pt x="902725" y="709404"/>
                  </a:lnTo>
                  <a:lnTo>
                    <a:pt x="878659" y="749007"/>
                  </a:lnTo>
                  <a:lnTo>
                    <a:pt x="851001" y="785984"/>
                  </a:lnTo>
                  <a:lnTo>
                    <a:pt x="819994" y="820092"/>
                  </a:lnTo>
                  <a:lnTo>
                    <a:pt x="785879" y="851092"/>
                  </a:lnTo>
                  <a:lnTo>
                    <a:pt x="748897" y="878742"/>
                  </a:lnTo>
                  <a:lnTo>
                    <a:pt x="709290" y="902800"/>
                  </a:lnTo>
                  <a:lnTo>
                    <a:pt x="667301" y="923024"/>
                  </a:lnTo>
                  <a:lnTo>
                    <a:pt x="623171" y="939175"/>
                  </a:lnTo>
                  <a:lnTo>
                    <a:pt x="577141" y="951010"/>
                  </a:lnTo>
                  <a:lnTo>
                    <a:pt x="529454" y="958288"/>
                  </a:lnTo>
                  <a:lnTo>
                    <a:pt x="480352" y="960767"/>
                  </a:lnTo>
                  <a:lnTo>
                    <a:pt x="431239" y="958288"/>
                  </a:lnTo>
                  <a:lnTo>
                    <a:pt x="383544" y="951010"/>
                  </a:lnTo>
                  <a:lnTo>
                    <a:pt x="337510" y="939175"/>
                  </a:lnTo>
                  <a:lnTo>
                    <a:pt x="293377" y="923024"/>
                  </a:lnTo>
                  <a:lnTo>
                    <a:pt x="251388" y="902800"/>
                  </a:lnTo>
                  <a:lnTo>
                    <a:pt x="211783" y="878742"/>
                  </a:lnTo>
                  <a:lnTo>
                    <a:pt x="174803" y="851092"/>
                  </a:lnTo>
                  <a:lnTo>
                    <a:pt x="140692" y="820092"/>
                  </a:lnTo>
                  <a:lnTo>
                    <a:pt x="109689" y="785984"/>
                  </a:lnTo>
                  <a:lnTo>
                    <a:pt x="82036" y="749007"/>
                  </a:lnTo>
                  <a:lnTo>
                    <a:pt x="57976" y="709404"/>
                  </a:lnTo>
                  <a:lnTo>
                    <a:pt x="37748" y="667416"/>
                  </a:lnTo>
                  <a:lnTo>
                    <a:pt x="21595" y="623285"/>
                  </a:lnTo>
                  <a:lnTo>
                    <a:pt x="9759" y="577251"/>
                  </a:lnTo>
                  <a:lnTo>
                    <a:pt x="2480" y="529555"/>
                  </a:lnTo>
                  <a:lnTo>
                    <a:pt x="0" y="480440"/>
                  </a:lnTo>
                  <a:close/>
                </a:path>
              </a:pathLst>
            </a:custGeom>
            <a:ln w="25400">
              <a:solidFill>
                <a:srgbClr val="2A5F9E"/>
              </a:solidFill>
            </a:ln>
          </p:spPr>
          <p:txBody>
            <a:bodyPr wrap="square" lIns="0" tIns="0" rIns="0" bIns="0" rtlCol="0"/>
            <a:lstStyle/>
            <a:p>
              <a:endParaRPr/>
            </a:p>
          </p:txBody>
        </p:sp>
      </p:grpSp>
      <p:sp>
        <p:nvSpPr>
          <p:cNvPr id="23" name="object 23"/>
          <p:cNvSpPr txBox="1"/>
          <p:nvPr/>
        </p:nvSpPr>
        <p:spPr>
          <a:xfrm>
            <a:off x="2057145" y="5845555"/>
            <a:ext cx="8872855" cy="848994"/>
          </a:xfrm>
          <a:prstGeom prst="rect">
            <a:avLst/>
          </a:prstGeom>
        </p:spPr>
        <p:txBody>
          <a:bodyPr vert="horz" wrap="square" lIns="0" tIns="12700" rIns="0" bIns="0" rtlCol="0">
            <a:spAutoFit/>
          </a:bodyPr>
          <a:lstStyle/>
          <a:p>
            <a:pPr marL="12700" marR="5080" algn="just">
              <a:lnSpc>
                <a:spcPct val="100000"/>
              </a:lnSpc>
              <a:spcBef>
                <a:spcPts val="100"/>
              </a:spcBef>
            </a:pPr>
            <a:r>
              <a:rPr sz="1800" b="1" i="1" dirty="0">
                <a:solidFill>
                  <a:srgbClr val="03499E"/>
                </a:solidFill>
                <a:latin typeface="Times New Roman"/>
                <a:cs typeface="Times New Roman"/>
              </a:rPr>
              <a:t>Đối với</a:t>
            </a:r>
            <a:r>
              <a:rPr sz="1800" b="1" i="1" spc="5" dirty="0">
                <a:solidFill>
                  <a:srgbClr val="03499E"/>
                </a:solidFill>
                <a:latin typeface="Times New Roman"/>
                <a:cs typeface="Times New Roman"/>
              </a:rPr>
              <a:t> </a:t>
            </a:r>
            <a:r>
              <a:rPr sz="1800" b="1" i="1" dirty="0">
                <a:solidFill>
                  <a:srgbClr val="03499E"/>
                </a:solidFill>
                <a:latin typeface="Times New Roman"/>
                <a:cs typeface="Times New Roman"/>
              </a:rPr>
              <a:t>điểm m:</a:t>
            </a:r>
            <a:r>
              <a:rPr sz="1800" b="1" i="1" spc="-10" dirty="0">
                <a:solidFill>
                  <a:srgbClr val="03499E"/>
                </a:solidFill>
                <a:latin typeface="Times New Roman"/>
                <a:cs typeface="Times New Roman"/>
              </a:rPr>
              <a:t> </a:t>
            </a:r>
            <a:r>
              <a:rPr sz="1800" i="1" dirty="0">
                <a:solidFill>
                  <a:srgbClr val="FF0000"/>
                </a:solidFill>
                <a:latin typeface="Times New Roman"/>
                <a:cs typeface="Times New Roman"/>
              </a:rPr>
              <a:t>Người</a:t>
            </a:r>
            <a:r>
              <a:rPr sz="1800" i="1" spc="5" dirty="0">
                <a:solidFill>
                  <a:srgbClr val="FF0000"/>
                </a:solidFill>
                <a:latin typeface="Times New Roman"/>
                <a:cs typeface="Times New Roman"/>
              </a:rPr>
              <a:t> </a:t>
            </a:r>
            <a:r>
              <a:rPr sz="1800" i="1" dirty="0">
                <a:solidFill>
                  <a:srgbClr val="FF0000"/>
                </a:solidFill>
                <a:latin typeface="Times New Roman"/>
                <a:cs typeface="Times New Roman"/>
              </a:rPr>
              <a:t>có</a:t>
            </a:r>
            <a:r>
              <a:rPr sz="1800" i="1" spc="5" dirty="0">
                <a:solidFill>
                  <a:srgbClr val="FF0000"/>
                </a:solidFill>
                <a:latin typeface="Times New Roman"/>
                <a:cs typeface="Times New Roman"/>
              </a:rPr>
              <a:t> </a:t>
            </a:r>
            <a:r>
              <a:rPr sz="1800" i="1" dirty="0">
                <a:solidFill>
                  <a:srgbClr val="FF0000"/>
                </a:solidFill>
                <a:latin typeface="Times New Roman"/>
                <a:cs typeface="Times New Roman"/>
              </a:rPr>
              <a:t>thẩm</a:t>
            </a:r>
            <a:r>
              <a:rPr sz="1800" i="1" spc="-10" dirty="0">
                <a:solidFill>
                  <a:srgbClr val="FF0000"/>
                </a:solidFill>
                <a:latin typeface="Times New Roman"/>
                <a:cs typeface="Times New Roman"/>
              </a:rPr>
              <a:t> </a:t>
            </a:r>
            <a:r>
              <a:rPr sz="1800" i="1" dirty="0">
                <a:solidFill>
                  <a:srgbClr val="FF0000"/>
                </a:solidFill>
                <a:latin typeface="Times New Roman"/>
                <a:cs typeface="Times New Roman"/>
              </a:rPr>
              <a:t>quyền </a:t>
            </a:r>
            <a:r>
              <a:rPr sz="1800" i="1" dirty="0">
                <a:solidFill>
                  <a:srgbClr val="03499E"/>
                </a:solidFill>
                <a:latin typeface="Times New Roman"/>
                <a:cs typeface="Times New Roman"/>
              </a:rPr>
              <a:t>có</a:t>
            </a:r>
            <a:r>
              <a:rPr sz="1800" i="1" spc="-10" dirty="0">
                <a:solidFill>
                  <a:srgbClr val="03499E"/>
                </a:solidFill>
                <a:latin typeface="Times New Roman"/>
                <a:cs typeface="Times New Roman"/>
              </a:rPr>
              <a:t> </a:t>
            </a:r>
            <a:r>
              <a:rPr sz="1800" i="1" dirty="0">
                <a:solidFill>
                  <a:srgbClr val="03499E"/>
                </a:solidFill>
                <a:latin typeface="Times New Roman"/>
                <a:cs typeface="Times New Roman"/>
              </a:rPr>
              <a:t>thể</a:t>
            </a:r>
            <a:r>
              <a:rPr sz="1800" i="1" spc="15" dirty="0">
                <a:solidFill>
                  <a:srgbClr val="03499E"/>
                </a:solidFill>
                <a:latin typeface="Times New Roman"/>
                <a:cs typeface="Times New Roman"/>
              </a:rPr>
              <a:t> </a:t>
            </a:r>
            <a:r>
              <a:rPr sz="1800" i="1" dirty="0">
                <a:solidFill>
                  <a:srgbClr val="03499E"/>
                </a:solidFill>
                <a:latin typeface="Times New Roman"/>
                <a:cs typeface="Times New Roman"/>
              </a:rPr>
              <a:t>quyết</a:t>
            </a:r>
            <a:r>
              <a:rPr sz="1800" i="1" spc="10" dirty="0">
                <a:solidFill>
                  <a:srgbClr val="03499E"/>
                </a:solidFill>
                <a:latin typeface="Times New Roman"/>
                <a:cs typeface="Times New Roman"/>
              </a:rPr>
              <a:t> </a:t>
            </a:r>
            <a:r>
              <a:rPr sz="1800" i="1" dirty="0">
                <a:solidFill>
                  <a:srgbClr val="03499E"/>
                </a:solidFill>
                <a:latin typeface="Times New Roman"/>
                <a:cs typeface="Times New Roman"/>
              </a:rPr>
              <a:t>định</a:t>
            </a:r>
            <a:r>
              <a:rPr sz="1800" i="1" spc="5" dirty="0">
                <a:solidFill>
                  <a:srgbClr val="03499E"/>
                </a:solidFill>
                <a:latin typeface="Times New Roman"/>
                <a:cs typeface="Times New Roman"/>
              </a:rPr>
              <a:t> </a:t>
            </a:r>
            <a:r>
              <a:rPr sz="1800" i="1" dirty="0">
                <a:solidFill>
                  <a:srgbClr val="03499E"/>
                </a:solidFill>
                <a:latin typeface="Times New Roman"/>
                <a:cs typeface="Times New Roman"/>
              </a:rPr>
              <a:t>áp dụng</a:t>
            </a:r>
            <a:r>
              <a:rPr sz="1800" i="1" spc="-10" dirty="0">
                <a:solidFill>
                  <a:srgbClr val="03499E"/>
                </a:solidFill>
                <a:latin typeface="Times New Roman"/>
                <a:cs typeface="Times New Roman"/>
              </a:rPr>
              <a:t> </a:t>
            </a:r>
            <a:r>
              <a:rPr sz="1800" i="1" dirty="0">
                <a:solidFill>
                  <a:srgbClr val="03499E"/>
                </a:solidFill>
                <a:latin typeface="Times New Roman"/>
                <a:cs typeface="Times New Roman"/>
              </a:rPr>
              <a:t>quy</a:t>
            </a:r>
            <a:r>
              <a:rPr sz="1800" i="1" spc="5" dirty="0">
                <a:solidFill>
                  <a:srgbClr val="03499E"/>
                </a:solidFill>
                <a:latin typeface="Times New Roman"/>
                <a:cs typeface="Times New Roman"/>
              </a:rPr>
              <a:t> </a:t>
            </a:r>
            <a:r>
              <a:rPr sz="1800" i="1" dirty="0">
                <a:solidFill>
                  <a:srgbClr val="03499E"/>
                </a:solidFill>
                <a:latin typeface="Times New Roman"/>
                <a:cs typeface="Times New Roman"/>
              </a:rPr>
              <a:t>trình</a:t>
            </a:r>
            <a:r>
              <a:rPr sz="1800" i="1" spc="10" dirty="0">
                <a:solidFill>
                  <a:srgbClr val="03499E"/>
                </a:solidFill>
                <a:latin typeface="Times New Roman"/>
                <a:cs typeface="Times New Roman"/>
              </a:rPr>
              <a:t> </a:t>
            </a:r>
            <a:r>
              <a:rPr sz="1800" i="1" dirty="0">
                <a:solidFill>
                  <a:srgbClr val="03499E"/>
                </a:solidFill>
                <a:latin typeface="Times New Roman"/>
                <a:cs typeface="Times New Roman"/>
              </a:rPr>
              <a:t>rút gọn bao gồm</a:t>
            </a:r>
            <a:r>
              <a:rPr sz="1800" i="1" spc="-5" dirty="0">
                <a:solidFill>
                  <a:srgbClr val="03499E"/>
                </a:solidFill>
                <a:latin typeface="Times New Roman"/>
                <a:cs typeface="Times New Roman"/>
              </a:rPr>
              <a:t> </a:t>
            </a:r>
            <a:r>
              <a:rPr sz="1800" i="1" spc="-25" dirty="0">
                <a:solidFill>
                  <a:srgbClr val="03499E"/>
                </a:solidFill>
                <a:latin typeface="Times New Roman"/>
                <a:cs typeface="Times New Roman"/>
              </a:rPr>
              <a:t>các </a:t>
            </a:r>
            <a:r>
              <a:rPr sz="1800" i="1" dirty="0">
                <a:solidFill>
                  <a:srgbClr val="03499E"/>
                </a:solidFill>
                <a:latin typeface="Times New Roman"/>
                <a:cs typeface="Times New Roman"/>
              </a:rPr>
              <a:t>bước</a:t>
            </a:r>
            <a:r>
              <a:rPr sz="1800" i="1" spc="195" dirty="0">
                <a:solidFill>
                  <a:srgbClr val="03499E"/>
                </a:solidFill>
                <a:latin typeface="Times New Roman"/>
                <a:cs typeface="Times New Roman"/>
              </a:rPr>
              <a:t> </a:t>
            </a:r>
            <a:r>
              <a:rPr sz="1800" i="1" dirty="0">
                <a:solidFill>
                  <a:srgbClr val="03499E"/>
                </a:solidFill>
                <a:latin typeface="Times New Roman"/>
                <a:cs typeface="Times New Roman"/>
              </a:rPr>
              <a:t>sau:</a:t>
            </a:r>
            <a:r>
              <a:rPr sz="1800" i="1" spc="190" dirty="0">
                <a:solidFill>
                  <a:srgbClr val="03499E"/>
                </a:solidFill>
                <a:latin typeface="Times New Roman"/>
                <a:cs typeface="Times New Roman"/>
              </a:rPr>
              <a:t> </a:t>
            </a:r>
            <a:r>
              <a:rPr sz="1800" i="1" dirty="0">
                <a:solidFill>
                  <a:srgbClr val="03499E"/>
                </a:solidFill>
                <a:latin typeface="Times New Roman"/>
                <a:cs typeface="Times New Roman"/>
              </a:rPr>
              <a:t>chuẩn</a:t>
            </a:r>
            <a:r>
              <a:rPr sz="1800" i="1" spc="195" dirty="0">
                <a:solidFill>
                  <a:srgbClr val="03499E"/>
                </a:solidFill>
                <a:latin typeface="Times New Roman"/>
                <a:cs typeface="Times New Roman"/>
              </a:rPr>
              <a:t> </a:t>
            </a:r>
            <a:r>
              <a:rPr sz="1800" i="1" dirty="0">
                <a:solidFill>
                  <a:srgbClr val="03499E"/>
                </a:solidFill>
                <a:latin typeface="Times New Roman"/>
                <a:cs typeface="Times New Roman"/>
              </a:rPr>
              <a:t>bị</a:t>
            </a:r>
            <a:r>
              <a:rPr sz="1800" i="1" spc="180" dirty="0">
                <a:solidFill>
                  <a:srgbClr val="03499E"/>
                </a:solidFill>
                <a:latin typeface="Times New Roman"/>
                <a:cs typeface="Times New Roman"/>
              </a:rPr>
              <a:t> </a:t>
            </a:r>
            <a:r>
              <a:rPr sz="1800" i="1" dirty="0">
                <a:solidFill>
                  <a:srgbClr val="03499E"/>
                </a:solidFill>
                <a:latin typeface="Times New Roman"/>
                <a:cs typeface="Times New Roman"/>
              </a:rPr>
              <a:t>và</a:t>
            </a:r>
            <a:r>
              <a:rPr sz="1800" i="1" spc="180" dirty="0">
                <a:solidFill>
                  <a:srgbClr val="03499E"/>
                </a:solidFill>
                <a:latin typeface="Times New Roman"/>
                <a:cs typeface="Times New Roman"/>
              </a:rPr>
              <a:t> </a:t>
            </a:r>
            <a:r>
              <a:rPr sz="1800" i="1" dirty="0">
                <a:solidFill>
                  <a:srgbClr val="03499E"/>
                </a:solidFill>
                <a:latin typeface="Times New Roman"/>
                <a:cs typeface="Times New Roman"/>
              </a:rPr>
              <a:t>gửi</a:t>
            </a:r>
            <a:r>
              <a:rPr sz="1800" i="1" spc="195" dirty="0">
                <a:solidFill>
                  <a:srgbClr val="03499E"/>
                </a:solidFill>
                <a:latin typeface="Times New Roman"/>
                <a:cs typeface="Times New Roman"/>
              </a:rPr>
              <a:t> </a:t>
            </a:r>
            <a:r>
              <a:rPr sz="1800" i="1" dirty="0">
                <a:solidFill>
                  <a:srgbClr val="03499E"/>
                </a:solidFill>
                <a:latin typeface="Times New Roman"/>
                <a:cs typeface="Times New Roman"/>
              </a:rPr>
              <a:t>dự</a:t>
            </a:r>
            <a:r>
              <a:rPr sz="1800" i="1" spc="185" dirty="0">
                <a:solidFill>
                  <a:srgbClr val="03499E"/>
                </a:solidFill>
                <a:latin typeface="Times New Roman"/>
                <a:cs typeface="Times New Roman"/>
              </a:rPr>
              <a:t> </a:t>
            </a:r>
            <a:r>
              <a:rPr sz="1800" i="1" dirty="0">
                <a:solidFill>
                  <a:srgbClr val="03499E"/>
                </a:solidFill>
                <a:latin typeface="Times New Roman"/>
                <a:cs typeface="Times New Roman"/>
              </a:rPr>
              <a:t>thảo</a:t>
            </a:r>
            <a:r>
              <a:rPr sz="1800" i="1" spc="190" dirty="0">
                <a:solidFill>
                  <a:srgbClr val="03499E"/>
                </a:solidFill>
                <a:latin typeface="Times New Roman"/>
                <a:cs typeface="Times New Roman"/>
              </a:rPr>
              <a:t> </a:t>
            </a:r>
            <a:r>
              <a:rPr sz="1800" i="1" dirty="0">
                <a:solidFill>
                  <a:srgbClr val="03499E"/>
                </a:solidFill>
                <a:latin typeface="Times New Roman"/>
                <a:cs typeface="Times New Roman"/>
              </a:rPr>
              <a:t>hợp</a:t>
            </a:r>
            <a:r>
              <a:rPr sz="1800" i="1" spc="190" dirty="0">
                <a:solidFill>
                  <a:srgbClr val="03499E"/>
                </a:solidFill>
                <a:latin typeface="Times New Roman"/>
                <a:cs typeface="Times New Roman"/>
              </a:rPr>
              <a:t> </a:t>
            </a:r>
            <a:r>
              <a:rPr sz="1800" i="1" dirty="0">
                <a:solidFill>
                  <a:srgbClr val="03499E"/>
                </a:solidFill>
                <a:latin typeface="Times New Roman"/>
                <a:cs typeface="Times New Roman"/>
              </a:rPr>
              <a:t>đồng</a:t>
            </a:r>
            <a:r>
              <a:rPr sz="1800" i="1" spc="175" dirty="0">
                <a:solidFill>
                  <a:srgbClr val="03499E"/>
                </a:solidFill>
                <a:latin typeface="Times New Roman"/>
                <a:cs typeface="Times New Roman"/>
              </a:rPr>
              <a:t> </a:t>
            </a:r>
            <a:r>
              <a:rPr sz="1800" i="1" dirty="0">
                <a:solidFill>
                  <a:srgbClr val="03499E"/>
                </a:solidFill>
                <a:latin typeface="Times New Roman"/>
                <a:cs typeface="Times New Roman"/>
              </a:rPr>
              <a:t>cho</a:t>
            </a:r>
            <a:r>
              <a:rPr sz="1800" i="1" spc="195" dirty="0">
                <a:solidFill>
                  <a:srgbClr val="03499E"/>
                </a:solidFill>
                <a:latin typeface="Times New Roman"/>
                <a:cs typeface="Times New Roman"/>
              </a:rPr>
              <a:t> </a:t>
            </a:r>
            <a:r>
              <a:rPr sz="1800" i="1" dirty="0">
                <a:solidFill>
                  <a:srgbClr val="03499E"/>
                </a:solidFill>
                <a:latin typeface="Times New Roman"/>
                <a:cs typeface="Times New Roman"/>
              </a:rPr>
              <a:t>nhà</a:t>
            </a:r>
            <a:r>
              <a:rPr sz="1800" i="1" spc="175" dirty="0">
                <a:solidFill>
                  <a:srgbClr val="03499E"/>
                </a:solidFill>
                <a:latin typeface="Times New Roman"/>
                <a:cs typeface="Times New Roman"/>
              </a:rPr>
              <a:t> </a:t>
            </a:r>
            <a:r>
              <a:rPr sz="1800" i="1" dirty="0">
                <a:solidFill>
                  <a:srgbClr val="03499E"/>
                </a:solidFill>
                <a:latin typeface="Times New Roman"/>
                <a:cs typeface="Times New Roman"/>
              </a:rPr>
              <a:t>thầu;</a:t>
            </a:r>
            <a:r>
              <a:rPr sz="1800" i="1" spc="195" dirty="0">
                <a:solidFill>
                  <a:srgbClr val="03499E"/>
                </a:solidFill>
                <a:latin typeface="Times New Roman"/>
                <a:cs typeface="Times New Roman"/>
              </a:rPr>
              <a:t> </a:t>
            </a:r>
            <a:r>
              <a:rPr sz="1800" i="1" dirty="0">
                <a:solidFill>
                  <a:srgbClr val="03499E"/>
                </a:solidFill>
                <a:latin typeface="Times New Roman"/>
                <a:cs typeface="Times New Roman"/>
              </a:rPr>
              <a:t>hoàn</a:t>
            </a:r>
            <a:r>
              <a:rPr sz="1800" i="1" spc="190" dirty="0">
                <a:solidFill>
                  <a:srgbClr val="03499E"/>
                </a:solidFill>
                <a:latin typeface="Times New Roman"/>
                <a:cs typeface="Times New Roman"/>
              </a:rPr>
              <a:t> </a:t>
            </a:r>
            <a:r>
              <a:rPr sz="1800" i="1" dirty="0">
                <a:solidFill>
                  <a:srgbClr val="03499E"/>
                </a:solidFill>
                <a:latin typeface="Times New Roman"/>
                <a:cs typeface="Times New Roman"/>
              </a:rPr>
              <a:t>thiện</a:t>
            </a:r>
            <a:r>
              <a:rPr sz="1800" i="1" spc="190" dirty="0">
                <a:solidFill>
                  <a:srgbClr val="03499E"/>
                </a:solidFill>
                <a:latin typeface="Times New Roman"/>
                <a:cs typeface="Times New Roman"/>
              </a:rPr>
              <a:t> </a:t>
            </a:r>
            <a:r>
              <a:rPr sz="1800" i="1" dirty="0">
                <a:solidFill>
                  <a:srgbClr val="03499E"/>
                </a:solidFill>
                <a:latin typeface="Times New Roman"/>
                <a:cs typeface="Times New Roman"/>
              </a:rPr>
              <a:t>hợp</a:t>
            </a:r>
            <a:r>
              <a:rPr sz="1800" i="1" spc="180" dirty="0">
                <a:solidFill>
                  <a:srgbClr val="03499E"/>
                </a:solidFill>
                <a:latin typeface="Times New Roman"/>
                <a:cs typeface="Times New Roman"/>
              </a:rPr>
              <a:t> </a:t>
            </a:r>
            <a:r>
              <a:rPr sz="1800" i="1" dirty="0">
                <a:solidFill>
                  <a:srgbClr val="03499E"/>
                </a:solidFill>
                <a:latin typeface="Times New Roman"/>
                <a:cs typeface="Times New Roman"/>
              </a:rPr>
              <a:t>đồng;</a:t>
            </a:r>
            <a:r>
              <a:rPr sz="1800" i="1" spc="190" dirty="0">
                <a:solidFill>
                  <a:srgbClr val="03499E"/>
                </a:solidFill>
                <a:latin typeface="Times New Roman"/>
                <a:cs typeface="Times New Roman"/>
              </a:rPr>
              <a:t> </a:t>
            </a:r>
            <a:r>
              <a:rPr sz="1800" i="1" dirty="0">
                <a:solidFill>
                  <a:srgbClr val="03499E"/>
                </a:solidFill>
                <a:latin typeface="Times New Roman"/>
                <a:cs typeface="Times New Roman"/>
              </a:rPr>
              <a:t>trình,</a:t>
            </a:r>
            <a:r>
              <a:rPr sz="1800" i="1" spc="190" dirty="0">
                <a:solidFill>
                  <a:srgbClr val="03499E"/>
                </a:solidFill>
                <a:latin typeface="Times New Roman"/>
                <a:cs typeface="Times New Roman"/>
              </a:rPr>
              <a:t> </a:t>
            </a:r>
            <a:r>
              <a:rPr sz="1800" i="1" spc="-25" dirty="0">
                <a:solidFill>
                  <a:srgbClr val="03499E"/>
                </a:solidFill>
                <a:latin typeface="Times New Roman"/>
                <a:cs typeface="Times New Roman"/>
              </a:rPr>
              <a:t>phê </a:t>
            </a:r>
            <a:r>
              <a:rPr sz="1800" i="1" dirty="0">
                <a:solidFill>
                  <a:srgbClr val="03499E"/>
                </a:solidFill>
                <a:latin typeface="Times New Roman"/>
                <a:cs typeface="Times New Roman"/>
              </a:rPr>
              <a:t>duyệt</a:t>
            </a:r>
            <a:r>
              <a:rPr sz="1800" i="1" spc="-35" dirty="0">
                <a:solidFill>
                  <a:srgbClr val="03499E"/>
                </a:solidFill>
                <a:latin typeface="Times New Roman"/>
                <a:cs typeface="Times New Roman"/>
              </a:rPr>
              <a:t> </a:t>
            </a:r>
            <a:r>
              <a:rPr sz="1800" i="1" dirty="0">
                <a:solidFill>
                  <a:srgbClr val="03499E"/>
                </a:solidFill>
                <a:latin typeface="Times New Roman"/>
                <a:cs typeface="Times New Roman"/>
              </a:rPr>
              <a:t>và</a:t>
            </a:r>
            <a:r>
              <a:rPr sz="1800" i="1" spc="-10" dirty="0">
                <a:solidFill>
                  <a:srgbClr val="03499E"/>
                </a:solidFill>
                <a:latin typeface="Times New Roman"/>
                <a:cs typeface="Times New Roman"/>
              </a:rPr>
              <a:t> </a:t>
            </a:r>
            <a:r>
              <a:rPr sz="1800" i="1" dirty="0">
                <a:solidFill>
                  <a:srgbClr val="03499E"/>
                </a:solidFill>
                <a:latin typeface="Times New Roman"/>
                <a:cs typeface="Times New Roman"/>
              </a:rPr>
              <a:t>công</a:t>
            </a:r>
            <a:r>
              <a:rPr sz="1800" i="1" spc="-20" dirty="0">
                <a:solidFill>
                  <a:srgbClr val="03499E"/>
                </a:solidFill>
                <a:latin typeface="Times New Roman"/>
                <a:cs typeface="Times New Roman"/>
              </a:rPr>
              <a:t> </a:t>
            </a:r>
            <a:r>
              <a:rPr sz="1800" i="1" dirty="0">
                <a:solidFill>
                  <a:srgbClr val="03499E"/>
                </a:solidFill>
                <a:latin typeface="Times New Roman"/>
                <a:cs typeface="Times New Roman"/>
              </a:rPr>
              <a:t>khai</a:t>
            </a:r>
            <a:r>
              <a:rPr sz="1800" i="1" spc="-20" dirty="0">
                <a:solidFill>
                  <a:srgbClr val="03499E"/>
                </a:solidFill>
                <a:latin typeface="Times New Roman"/>
                <a:cs typeface="Times New Roman"/>
              </a:rPr>
              <a:t> </a:t>
            </a:r>
            <a:r>
              <a:rPr sz="1800" i="1" dirty="0">
                <a:solidFill>
                  <a:srgbClr val="03499E"/>
                </a:solidFill>
                <a:latin typeface="Times New Roman"/>
                <a:cs typeface="Times New Roman"/>
              </a:rPr>
              <a:t>kết</a:t>
            </a:r>
            <a:r>
              <a:rPr sz="1800" i="1" spc="-30" dirty="0">
                <a:solidFill>
                  <a:srgbClr val="03499E"/>
                </a:solidFill>
                <a:latin typeface="Times New Roman"/>
                <a:cs typeface="Times New Roman"/>
              </a:rPr>
              <a:t> </a:t>
            </a:r>
            <a:r>
              <a:rPr sz="1800" i="1" dirty="0">
                <a:solidFill>
                  <a:srgbClr val="03499E"/>
                </a:solidFill>
                <a:latin typeface="Times New Roman"/>
                <a:cs typeface="Times New Roman"/>
              </a:rPr>
              <a:t>quả</a:t>
            </a:r>
            <a:r>
              <a:rPr sz="1800" i="1" spc="-10" dirty="0">
                <a:solidFill>
                  <a:srgbClr val="03499E"/>
                </a:solidFill>
                <a:latin typeface="Times New Roman"/>
                <a:cs typeface="Times New Roman"/>
              </a:rPr>
              <a:t> </a:t>
            </a:r>
            <a:r>
              <a:rPr sz="1800" i="1" dirty="0">
                <a:solidFill>
                  <a:srgbClr val="03499E"/>
                </a:solidFill>
                <a:latin typeface="Times New Roman"/>
                <a:cs typeface="Times New Roman"/>
              </a:rPr>
              <a:t>lựa</a:t>
            </a:r>
            <a:r>
              <a:rPr sz="1800" i="1" spc="-25" dirty="0">
                <a:solidFill>
                  <a:srgbClr val="03499E"/>
                </a:solidFill>
                <a:latin typeface="Times New Roman"/>
                <a:cs typeface="Times New Roman"/>
              </a:rPr>
              <a:t> </a:t>
            </a:r>
            <a:r>
              <a:rPr sz="1800" i="1" dirty="0">
                <a:solidFill>
                  <a:srgbClr val="03499E"/>
                </a:solidFill>
                <a:latin typeface="Times New Roman"/>
                <a:cs typeface="Times New Roman"/>
              </a:rPr>
              <a:t>chọn</a:t>
            </a:r>
            <a:r>
              <a:rPr sz="1800" i="1" spc="-25" dirty="0">
                <a:solidFill>
                  <a:srgbClr val="03499E"/>
                </a:solidFill>
                <a:latin typeface="Times New Roman"/>
                <a:cs typeface="Times New Roman"/>
              </a:rPr>
              <a:t> </a:t>
            </a:r>
            <a:r>
              <a:rPr sz="1800" i="1" dirty="0">
                <a:solidFill>
                  <a:srgbClr val="03499E"/>
                </a:solidFill>
                <a:latin typeface="Times New Roman"/>
                <a:cs typeface="Times New Roman"/>
              </a:rPr>
              <a:t>nhà</a:t>
            </a:r>
            <a:r>
              <a:rPr sz="1800" i="1" spc="-10" dirty="0">
                <a:solidFill>
                  <a:srgbClr val="03499E"/>
                </a:solidFill>
                <a:latin typeface="Times New Roman"/>
                <a:cs typeface="Times New Roman"/>
              </a:rPr>
              <a:t> </a:t>
            </a:r>
            <a:r>
              <a:rPr sz="1800" i="1" dirty="0">
                <a:solidFill>
                  <a:srgbClr val="03499E"/>
                </a:solidFill>
                <a:latin typeface="Times New Roman"/>
                <a:cs typeface="Times New Roman"/>
              </a:rPr>
              <a:t>thầu;</a:t>
            </a:r>
            <a:r>
              <a:rPr sz="1800" i="1" spc="-25" dirty="0">
                <a:solidFill>
                  <a:srgbClr val="03499E"/>
                </a:solidFill>
                <a:latin typeface="Times New Roman"/>
                <a:cs typeface="Times New Roman"/>
              </a:rPr>
              <a:t> </a:t>
            </a:r>
            <a:r>
              <a:rPr sz="1800" i="1" dirty="0">
                <a:solidFill>
                  <a:srgbClr val="03499E"/>
                </a:solidFill>
                <a:latin typeface="Times New Roman"/>
                <a:cs typeface="Times New Roman"/>
              </a:rPr>
              <a:t>ký</a:t>
            </a:r>
            <a:r>
              <a:rPr sz="1800" i="1" spc="-25" dirty="0">
                <a:solidFill>
                  <a:srgbClr val="03499E"/>
                </a:solidFill>
                <a:latin typeface="Times New Roman"/>
                <a:cs typeface="Times New Roman"/>
              </a:rPr>
              <a:t> </a:t>
            </a:r>
            <a:r>
              <a:rPr sz="1800" i="1" dirty="0">
                <a:solidFill>
                  <a:srgbClr val="03499E"/>
                </a:solidFill>
                <a:latin typeface="Times New Roman"/>
                <a:cs typeface="Times New Roman"/>
              </a:rPr>
              <a:t>kết</a:t>
            </a:r>
            <a:r>
              <a:rPr sz="1800" i="1" spc="-30" dirty="0">
                <a:solidFill>
                  <a:srgbClr val="03499E"/>
                </a:solidFill>
                <a:latin typeface="Times New Roman"/>
                <a:cs typeface="Times New Roman"/>
              </a:rPr>
              <a:t> </a:t>
            </a:r>
            <a:r>
              <a:rPr sz="1800" i="1" dirty="0">
                <a:solidFill>
                  <a:srgbClr val="03499E"/>
                </a:solidFill>
                <a:latin typeface="Times New Roman"/>
                <a:cs typeface="Times New Roman"/>
              </a:rPr>
              <a:t>và</a:t>
            </a:r>
            <a:r>
              <a:rPr sz="1800" i="1" spc="-25" dirty="0">
                <a:solidFill>
                  <a:srgbClr val="03499E"/>
                </a:solidFill>
                <a:latin typeface="Times New Roman"/>
                <a:cs typeface="Times New Roman"/>
              </a:rPr>
              <a:t> </a:t>
            </a:r>
            <a:r>
              <a:rPr sz="1800" i="1" dirty="0">
                <a:solidFill>
                  <a:srgbClr val="03499E"/>
                </a:solidFill>
                <a:latin typeface="Times New Roman"/>
                <a:cs typeface="Times New Roman"/>
              </a:rPr>
              <a:t>quản</a:t>
            </a:r>
            <a:r>
              <a:rPr sz="1800" i="1" spc="-10" dirty="0">
                <a:solidFill>
                  <a:srgbClr val="03499E"/>
                </a:solidFill>
                <a:latin typeface="Times New Roman"/>
                <a:cs typeface="Times New Roman"/>
              </a:rPr>
              <a:t> </a:t>
            </a:r>
            <a:r>
              <a:rPr sz="1800" i="1" dirty="0">
                <a:solidFill>
                  <a:srgbClr val="03499E"/>
                </a:solidFill>
                <a:latin typeface="Times New Roman"/>
                <a:cs typeface="Times New Roman"/>
              </a:rPr>
              <a:t>lý</a:t>
            </a:r>
            <a:r>
              <a:rPr sz="1800" i="1" spc="-25" dirty="0">
                <a:solidFill>
                  <a:srgbClr val="03499E"/>
                </a:solidFill>
                <a:latin typeface="Times New Roman"/>
                <a:cs typeface="Times New Roman"/>
              </a:rPr>
              <a:t> </a:t>
            </a:r>
            <a:r>
              <a:rPr sz="1800" i="1" dirty="0">
                <a:solidFill>
                  <a:srgbClr val="03499E"/>
                </a:solidFill>
                <a:latin typeface="Times New Roman"/>
                <a:cs typeface="Times New Roman"/>
              </a:rPr>
              <a:t>thực</a:t>
            </a:r>
            <a:r>
              <a:rPr sz="1800" i="1" spc="-15" dirty="0">
                <a:solidFill>
                  <a:srgbClr val="03499E"/>
                </a:solidFill>
                <a:latin typeface="Times New Roman"/>
                <a:cs typeface="Times New Roman"/>
              </a:rPr>
              <a:t> </a:t>
            </a:r>
            <a:r>
              <a:rPr sz="1800" i="1" dirty="0">
                <a:solidFill>
                  <a:srgbClr val="03499E"/>
                </a:solidFill>
                <a:latin typeface="Times New Roman"/>
                <a:cs typeface="Times New Roman"/>
              </a:rPr>
              <a:t>hiện</a:t>
            </a:r>
            <a:r>
              <a:rPr sz="1800" i="1" spc="-20" dirty="0">
                <a:solidFill>
                  <a:srgbClr val="03499E"/>
                </a:solidFill>
                <a:latin typeface="Times New Roman"/>
                <a:cs typeface="Times New Roman"/>
              </a:rPr>
              <a:t> </a:t>
            </a:r>
            <a:r>
              <a:rPr sz="1800" i="1" dirty="0">
                <a:solidFill>
                  <a:srgbClr val="03499E"/>
                </a:solidFill>
                <a:latin typeface="Times New Roman"/>
                <a:cs typeface="Times New Roman"/>
              </a:rPr>
              <a:t>hợp</a:t>
            </a:r>
            <a:r>
              <a:rPr sz="1800" i="1" spc="-25" dirty="0">
                <a:solidFill>
                  <a:srgbClr val="03499E"/>
                </a:solidFill>
                <a:latin typeface="Times New Roman"/>
                <a:cs typeface="Times New Roman"/>
              </a:rPr>
              <a:t> </a:t>
            </a:r>
            <a:r>
              <a:rPr sz="1800" i="1" spc="-10" dirty="0">
                <a:solidFill>
                  <a:srgbClr val="03499E"/>
                </a:solidFill>
                <a:latin typeface="Times New Roman"/>
                <a:cs typeface="Times New Roman"/>
              </a:rPr>
              <a:t>đồng.</a:t>
            </a:r>
            <a:endParaRPr sz="1800">
              <a:latin typeface="Times New Roman"/>
              <a:cs typeface="Times New Roman"/>
            </a:endParaRPr>
          </a:p>
        </p:txBody>
      </p:sp>
      <p:sp>
        <p:nvSpPr>
          <p:cNvPr id="24" name="object 24"/>
          <p:cNvSpPr txBox="1">
            <a:spLocks noGrp="1"/>
          </p:cNvSpPr>
          <p:nvPr>
            <p:ph type="title"/>
          </p:nvPr>
        </p:nvSpPr>
        <p:spPr>
          <a:prstGeom prst="rect">
            <a:avLst/>
          </a:prstGeom>
        </p:spPr>
        <p:txBody>
          <a:bodyPr vert="horz" wrap="square" lIns="0" tIns="285114" rIns="0" bIns="0" rtlCol="0">
            <a:spAutoFit/>
          </a:bodyPr>
          <a:lstStyle/>
          <a:p>
            <a:pPr marL="42545">
              <a:lnSpc>
                <a:spcPct val="100000"/>
              </a:lnSpc>
              <a:spcBef>
                <a:spcPts val="95"/>
              </a:spcBef>
            </a:pPr>
            <a:r>
              <a:rPr sz="2800" dirty="0"/>
              <a:t>CÁC</a:t>
            </a:r>
            <a:r>
              <a:rPr sz="2800" spc="-65" dirty="0"/>
              <a:t> </a:t>
            </a:r>
            <a:r>
              <a:rPr sz="2800" dirty="0"/>
              <a:t>TRƯỜNG</a:t>
            </a:r>
            <a:r>
              <a:rPr sz="2800" spc="-60" dirty="0"/>
              <a:t> </a:t>
            </a:r>
            <a:r>
              <a:rPr sz="2800" dirty="0"/>
              <a:t>HỢP</a:t>
            </a:r>
            <a:r>
              <a:rPr sz="2800" spc="-90" dirty="0"/>
              <a:t> </a:t>
            </a:r>
            <a:r>
              <a:rPr sz="2800" dirty="0"/>
              <a:t>CHỈ</a:t>
            </a:r>
            <a:r>
              <a:rPr sz="2800" spc="-80" dirty="0"/>
              <a:t> </a:t>
            </a:r>
            <a:r>
              <a:rPr sz="2800" dirty="0"/>
              <a:t>ĐỊNH</a:t>
            </a:r>
            <a:r>
              <a:rPr sz="2800" spc="-70" dirty="0"/>
              <a:t> </a:t>
            </a:r>
            <a:r>
              <a:rPr sz="2800" dirty="0"/>
              <a:t>THẦU</a:t>
            </a:r>
            <a:r>
              <a:rPr sz="2800" spc="-70" dirty="0"/>
              <a:t> </a:t>
            </a:r>
            <a:r>
              <a:rPr sz="2800" dirty="0"/>
              <a:t>(ĐIỀU</a:t>
            </a:r>
            <a:r>
              <a:rPr sz="2800" spc="-65" dirty="0"/>
              <a:t> </a:t>
            </a:r>
            <a:r>
              <a:rPr sz="2800" dirty="0"/>
              <a:t>23</a:t>
            </a:r>
            <a:r>
              <a:rPr sz="2800" spc="-75" dirty="0"/>
              <a:t> </a:t>
            </a:r>
            <a:r>
              <a:rPr sz="2800" spc="-10" dirty="0"/>
              <a:t>LUẬT)</a:t>
            </a:r>
            <a:endParaRPr sz="2800"/>
          </a:p>
        </p:txBody>
      </p:sp>
      <p:sp>
        <p:nvSpPr>
          <p:cNvPr id="25" name="Slide Number Placeholder 24">
            <a:extLst>
              <a:ext uri="{FF2B5EF4-FFF2-40B4-BE49-F238E27FC236}">
                <a16:creationId xmlns:a16="http://schemas.microsoft.com/office/drawing/2014/main" id="{7235A057-9CB4-E846-113E-3D251F91A5AC}"/>
              </a:ext>
            </a:extLst>
          </p:cNvPr>
          <p:cNvSpPr>
            <a:spLocks noGrp="1"/>
          </p:cNvSpPr>
          <p:nvPr>
            <p:ph type="sldNum" sz="quarter" idx="7"/>
          </p:nvPr>
        </p:nvSpPr>
        <p:spPr/>
        <p:txBody>
          <a:bodyPr/>
          <a:lstStyle/>
          <a:p>
            <a:pPr marL="4939665">
              <a:lnSpc>
                <a:spcPts val="1655"/>
              </a:lnSpc>
            </a:pPr>
            <a:fld id="{81D60167-4931-47E6-BA6A-407CBD079E47}" type="slidenum">
              <a:rPr lang="en-US" spc="-25" smtClean="0"/>
              <a:t>130</a:t>
            </a:fld>
            <a:endParaRPr lang="en-US" spc="-25" dirty="0"/>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644395" y="3559175"/>
            <a:ext cx="253365" cy="2527935"/>
          </a:xfrm>
          <a:custGeom>
            <a:avLst/>
            <a:gdLst/>
            <a:ahLst/>
            <a:cxnLst/>
            <a:rect l="l" t="t" r="r" b="b"/>
            <a:pathLst>
              <a:path w="253364" h="2527935">
                <a:moveTo>
                  <a:pt x="0" y="0"/>
                </a:moveTo>
                <a:lnTo>
                  <a:pt x="126618" y="0"/>
                </a:lnTo>
                <a:lnTo>
                  <a:pt x="126618" y="2527541"/>
                </a:lnTo>
                <a:lnTo>
                  <a:pt x="253111" y="2527541"/>
                </a:lnTo>
              </a:path>
              <a:path w="253364" h="2527935">
                <a:moveTo>
                  <a:pt x="0" y="0"/>
                </a:moveTo>
                <a:lnTo>
                  <a:pt x="126618" y="0"/>
                </a:lnTo>
                <a:lnTo>
                  <a:pt x="126618" y="1796923"/>
                </a:lnTo>
                <a:lnTo>
                  <a:pt x="253111" y="1796923"/>
                </a:lnTo>
              </a:path>
            </a:pathLst>
          </a:custGeom>
          <a:ln w="25400">
            <a:solidFill>
              <a:srgbClr val="1F497C"/>
            </a:solidFill>
          </a:ln>
        </p:spPr>
        <p:txBody>
          <a:bodyPr wrap="square" lIns="0" tIns="0" rIns="0" bIns="0" rtlCol="0"/>
          <a:lstStyle/>
          <a:p>
            <a:endParaRPr/>
          </a:p>
        </p:txBody>
      </p:sp>
      <p:sp>
        <p:nvSpPr>
          <p:cNvPr id="3" name="object 3"/>
          <p:cNvSpPr/>
          <p:nvPr/>
        </p:nvSpPr>
        <p:spPr>
          <a:xfrm>
            <a:off x="6096000" y="4668011"/>
            <a:ext cx="291465" cy="241935"/>
          </a:xfrm>
          <a:custGeom>
            <a:avLst/>
            <a:gdLst/>
            <a:ahLst/>
            <a:cxnLst/>
            <a:rect l="l" t="t" r="r" b="b"/>
            <a:pathLst>
              <a:path w="291464" h="241935">
                <a:moveTo>
                  <a:pt x="0" y="0"/>
                </a:moveTo>
                <a:lnTo>
                  <a:pt x="145796" y="0"/>
                </a:lnTo>
                <a:lnTo>
                  <a:pt x="145796" y="241554"/>
                </a:lnTo>
                <a:lnTo>
                  <a:pt x="291464" y="241554"/>
                </a:lnTo>
              </a:path>
            </a:pathLst>
          </a:custGeom>
          <a:ln w="25400">
            <a:solidFill>
              <a:srgbClr val="24548F"/>
            </a:solidFill>
          </a:ln>
        </p:spPr>
        <p:txBody>
          <a:bodyPr wrap="square" lIns="0" tIns="0" rIns="0" bIns="0" rtlCol="0"/>
          <a:lstStyle/>
          <a:p>
            <a:endParaRPr/>
          </a:p>
        </p:txBody>
      </p:sp>
      <p:sp>
        <p:nvSpPr>
          <p:cNvPr id="4" name="object 4"/>
          <p:cNvSpPr/>
          <p:nvPr/>
        </p:nvSpPr>
        <p:spPr>
          <a:xfrm>
            <a:off x="1644395" y="3479927"/>
            <a:ext cx="253365" cy="1188085"/>
          </a:xfrm>
          <a:custGeom>
            <a:avLst/>
            <a:gdLst/>
            <a:ahLst/>
            <a:cxnLst/>
            <a:rect l="l" t="t" r="r" b="b"/>
            <a:pathLst>
              <a:path w="253364" h="1188085">
                <a:moveTo>
                  <a:pt x="0" y="79248"/>
                </a:moveTo>
                <a:lnTo>
                  <a:pt x="126618" y="79248"/>
                </a:lnTo>
                <a:lnTo>
                  <a:pt x="126618" y="1188085"/>
                </a:lnTo>
                <a:lnTo>
                  <a:pt x="253111" y="1188085"/>
                </a:lnTo>
              </a:path>
              <a:path w="253364" h="1188085">
                <a:moveTo>
                  <a:pt x="0" y="79248"/>
                </a:moveTo>
                <a:lnTo>
                  <a:pt x="126618" y="79248"/>
                </a:lnTo>
                <a:lnTo>
                  <a:pt x="126618" y="0"/>
                </a:lnTo>
                <a:lnTo>
                  <a:pt x="253111" y="0"/>
                </a:lnTo>
              </a:path>
            </a:pathLst>
          </a:custGeom>
          <a:ln w="25400">
            <a:solidFill>
              <a:srgbClr val="1F497C"/>
            </a:solidFill>
          </a:ln>
        </p:spPr>
        <p:txBody>
          <a:bodyPr wrap="square" lIns="0" tIns="0" rIns="0" bIns="0" rtlCol="0"/>
          <a:lstStyle/>
          <a:p>
            <a:endParaRPr/>
          </a:p>
        </p:txBody>
      </p:sp>
      <p:sp>
        <p:nvSpPr>
          <p:cNvPr id="5" name="object 5"/>
          <p:cNvSpPr/>
          <p:nvPr/>
        </p:nvSpPr>
        <p:spPr>
          <a:xfrm>
            <a:off x="6096000" y="1662810"/>
            <a:ext cx="344805" cy="2075814"/>
          </a:xfrm>
          <a:custGeom>
            <a:avLst/>
            <a:gdLst/>
            <a:ahLst/>
            <a:cxnLst/>
            <a:rect l="l" t="t" r="r" b="b"/>
            <a:pathLst>
              <a:path w="344804" h="2075814">
                <a:moveTo>
                  <a:pt x="0" y="962787"/>
                </a:moveTo>
                <a:lnTo>
                  <a:pt x="145796" y="962787"/>
                </a:lnTo>
                <a:lnTo>
                  <a:pt x="145796" y="2075433"/>
                </a:lnTo>
                <a:lnTo>
                  <a:pt x="291464" y="2075433"/>
                </a:lnTo>
              </a:path>
              <a:path w="344804" h="2075814">
                <a:moveTo>
                  <a:pt x="0" y="962787"/>
                </a:moveTo>
                <a:lnTo>
                  <a:pt x="172212" y="962787"/>
                </a:lnTo>
                <a:lnTo>
                  <a:pt x="172212" y="1112392"/>
                </a:lnTo>
                <a:lnTo>
                  <a:pt x="344550" y="1112392"/>
                </a:lnTo>
              </a:path>
              <a:path w="344804" h="2075814">
                <a:moveTo>
                  <a:pt x="0" y="962787"/>
                </a:moveTo>
                <a:lnTo>
                  <a:pt x="164719" y="962787"/>
                </a:lnTo>
                <a:lnTo>
                  <a:pt x="164719" y="0"/>
                </a:lnTo>
                <a:lnTo>
                  <a:pt x="329311" y="0"/>
                </a:lnTo>
              </a:path>
            </a:pathLst>
          </a:custGeom>
          <a:ln w="25400">
            <a:solidFill>
              <a:srgbClr val="24548F"/>
            </a:solidFill>
          </a:ln>
        </p:spPr>
        <p:txBody>
          <a:bodyPr wrap="square" lIns="0" tIns="0" rIns="0" bIns="0" rtlCol="0"/>
          <a:lstStyle/>
          <a:p>
            <a:endParaRPr/>
          </a:p>
        </p:txBody>
      </p:sp>
      <p:grpSp>
        <p:nvGrpSpPr>
          <p:cNvPr id="6" name="object 6"/>
          <p:cNvGrpSpPr/>
          <p:nvPr/>
        </p:nvGrpSpPr>
        <p:grpSpPr>
          <a:xfrm>
            <a:off x="687323" y="1758442"/>
            <a:ext cx="1223010" cy="3568065"/>
            <a:chOff x="687323" y="1758442"/>
            <a:chExt cx="1223010" cy="3568065"/>
          </a:xfrm>
        </p:grpSpPr>
        <p:sp>
          <p:nvSpPr>
            <p:cNvPr id="7" name="object 7"/>
            <p:cNvSpPr/>
            <p:nvPr/>
          </p:nvSpPr>
          <p:spPr>
            <a:xfrm>
              <a:off x="1644395" y="1771142"/>
              <a:ext cx="253365" cy="1788160"/>
            </a:xfrm>
            <a:custGeom>
              <a:avLst/>
              <a:gdLst/>
              <a:ahLst/>
              <a:cxnLst/>
              <a:rect l="l" t="t" r="r" b="b"/>
              <a:pathLst>
                <a:path w="253364" h="1788160">
                  <a:moveTo>
                    <a:pt x="0" y="1788033"/>
                  </a:moveTo>
                  <a:lnTo>
                    <a:pt x="126618" y="1788033"/>
                  </a:lnTo>
                  <a:lnTo>
                    <a:pt x="126618" y="854456"/>
                  </a:lnTo>
                  <a:lnTo>
                    <a:pt x="253111" y="854456"/>
                  </a:lnTo>
                </a:path>
                <a:path w="253364" h="1788160">
                  <a:moveTo>
                    <a:pt x="0" y="1788033"/>
                  </a:moveTo>
                  <a:lnTo>
                    <a:pt x="126618" y="1788033"/>
                  </a:lnTo>
                  <a:lnTo>
                    <a:pt x="126618" y="0"/>
                  </a:lnTo>
                  <a:lnTo>
                    <a:pt x="253111" y="0"/>
                  </a:lnTo>
                </a:path>
              </a:pathLst>
            </a:custGeom>
            <a:ln w="25400">
              <a:solidFill>
                <a:srgbClr val="1F497C"/>
              </a:solidFill>
            </a:ln>
          </p:spPr>
          <p:txBody>
            <a:bodyPr wrap="square" lIns="0" tIns="0" rIns="0" bIns="0" rtlCol="0"/>
            <a:lstStyle/>
            <a:p>
              <a:endParaRPr/>
            </a:p>
          </p:txBody>
        </p:sp>
        <p:pic>
          <p:nvPicPr>
            <p:cNvPr id="8" name="object 8"/>
            <p:cNvPicPr/>
            <p:nvPr/>
          </p:nvPicPr>
          <p:blipFill>
            <a:blip r:embed="rId2" cstate="print"/>
            <a:stretch>
              <a:fillRect/>
            </a:stretch>
          </p:blipFill>
          <p:spPr>
            <a:xfrm>
              <a:off x="687323" y="1827276"/>
              <a:ext cx="1015009" cy="3499104"/>
            </a:xfrm>
            <a:prstGeom prst="rect">
              <a:avLst/>
            </a:prstGeom>
          </p:spPr>
        </p:pic>
        <p:pic>
          <p:nvPicPr>
            <p:cNvPr id="9" name="object 9"/>
            <p:cNvPicPr/>
            <p:nvPr/>
          </p:nvPicPr>
          <p:blipFill>
            <a:blip r:embed="rId3" cstate="print"/>
            <a:stretch>
              <a:fillRect/>
            </a:stretch>
          </p:blipFill>
          <p:spPr>
            <a:xfrm>
              <a:off x="707135" y="1854708"/>
              <a:ext cx="1011923" cy="3386328"/>
            </a:xfrm>
            <a:prstGeom prst="rect">
              <a:avLst/>
            </a:prstGeom>
          </p:spPr>
        </p:pic>
        <p:sp>
          <p:nvSpPr>
            <p:cNvPr id="10" name="object 10"/>
            <p:cNvSpPr/>
            <p:nvPr/>
          </p:nvSpPr>
          <p:spPr>
            <a:xfrm>
              <a:off x="748601" y="1869186"/>
              <a:ext cx="895985" cy="3380104"/>
            </a:xfrm>
            <a:custGeom>
              <a:avLst/>
              <a:gdLst/>
              <a:ahLst/>
              <a:cxnLst/>
              <a:rect l="l" t="t" r="r" b="b"/>
              <a:pathLst>
                <a:path w="895985" h="3380104">
                  <a:moveTo>
                    <a:pt x="895794" y="0"/>
                  </a:moveTo>
                  <a:lnTo>
                    <a:pt x="0" y="0"/>
                  </a:lnTo>
                  <a:lnTo>
                    <a:pt x="0" y="3379978"/>
                  </a:lnTo>
                  <a:lnTo>
                    <a:pt x="895794" y="3379978"/>
                  </a:lnTo>
                  <a:lnTo>
                    <a:pt x="895794" y="0"/>
                  </a:lnTo>
                  <a:close/>
                </a:path>
              </a:pathLst>
            </a:custGeom>
            <a:solidFill>
              <a:srgbClr val="2A5F9E"/>
            </a:solidFill>
          </p:spPr>
          <p:txBody>
            <a:bodyPr wrap="square" lIns="0" tIns="0" rIns="0" bIns="0" rtlCol="0"/>
            <a:lstStyle/>
            <a:p>
              <a:endParaRPr/>
            </a:p>
          </p:txBody>
        </p:sp>
        <p:sp>
          <p:nvSpPr>
            <p:cNvPr id="11" name="object 11"/>
            <p:cNvSpPr/>
            <p:nvPr/>
          </p:nvSpPr>
          <p:spPr>
            <a:xfrm>
              <a:off x="748601" y="1869186"/>
              <a:ext cx="895985" cy="3380104"/>
            </a:xfrm>
            <a:custGeom>
              <a:avLst/>
              <a:gdLst/>
              <a:ahLst/>
              <a:cxnLst/>
              <a:rect l="l" t="t" r="r" b="b"/>
              <a:pathLst>
                <a:path w="895985" h="3380104">
                  <a:moveTo>
                    <a:pt x="0" y="3379978"/>
                  </a:moveTo>
                  <a:lnTo>
                    <a:pt x="895794" y="3379978"/>
                  </a:lnTo>
                  <a:lnTo>
                    <a:pt x="895794" y="0"/>
                  </a:lnTo>
                  <a:lnTo>
                    <a:pt x="0" y="0"/>
                  </a:lnTo>
                  <a:lnTo>
                    <a:pt x="0" y="3379978"/>
                  </a:lnTo>
                  <a:close/>
                </a:path>
              </a:pathLst>
            </a:custGeom>
            <a:ln w="38100">
              <a:solidFill>
                <a:srgbClr val="E9E1D5"/>
              </a:solidFill>
            </a:ln>
          </p:spPr>
          <p:txBody>
            <a:bodyPr wrap="square" lIns="0" tIns="0" rIns="0" bIns="0" rtlCol="0"/>
            <a:lstStyle/>
            <a:p>
              <a:endParaRPr/>
            </a:p>
          </p:txBody>
        </p:sp>
      </p:grpSp>
      <p:sp>
        <p:nvSpPr>
          <p:cNvPr id="12" name="object 12"/>
          <p:cNvSpPr txBox="1"/>
          <p:nvPr/>
        </p:nvSpPr>
        <p:spPr>
          <a:xfrm>
            <a:off x="812900" y="2054314"/>
            <a:ext cx="751205" cy="3011170"/>
          </a:xfrm>
          <a:prstGeom prst="rect">
            <a:avLst/>
          </a:prstGeom>
        </p:spPr>
        <p:txBody>
          <a:bodyPr vert="vert270" wrap="square" lIns="0" tIns="27305" rIns="0" bIns="0" rtlCol="0">
            <a:spAutoFit/>
          </a:bodyPr>
          <a:lstStyle/>
          <a:p>
            <a:pPr marL="36830" marR="5080" indent="-24765">
              <a:lnSpc>
                <a:spcPts val="1860"/>
              </a:lnSpc>
              <a:spcBef>
                <a:spcPts val="215"/>
              </a:spcBef>
            </a:pPr>
            <a:r>
              <a:rPr sz="1800" b="1" dirty="0">
                <a:solidFill>
                  <a:srgbClr val="E9E1D5"/>
                </a:solidFill>
                <a:latin typeface="Times New Roman"/>
                <a:cs typeface="Times New Roman"/>
              </a:rPr>
              <a:t>1.</a:t>
            </a:r>
            <a:r>
              <a:rPr sz="1800" b="1" spc="-10" dirty="0">
                <a:solidFill>
                  <a:srgbClr val="E9E1D5"/>
                </a:solidFill>
                <a:latin typeface="Times New Roman"/>
                <a:cs typeface="Times New Roman"/>
              </a:rPr>
              <a:t> </a:t>
            </a:r>
            <a:r>
              <a:rPr sz="1800" b="1" dirty="0">
                <a:solidFill>
                  <a:srgbClr val="E9E1D5"/>
                </a:solidFill>
                <a:latin typeface="Times New Roman"/>
                <a:cs typeface="Times New Roman"/>
              </a:rPr>
              <a:t>Quy</a:t>
            </a:r>
            <a:r>
              <a:rPr sz="1800" b="1" spc="-5" dirty="0">
                <a:solidFill>
                  <a:srgbClr val="E9E1D5"/>
                </a:solidFill>
                <a:latin typeface="Times New Roman"/>
                <a:cs typeface="Times New Roman"/>
              </a:rPr>
              <a:t> </a:t>
            </a:r>
            <a:r>
              <a:rPr sz="1800" b="1" dirty="0">
                <a:solidFill>
                  <a:srgbClr val="E9E1D5"/>
                </a:solidFill>
                <a:latin typeface="Times New Roman"/>
                <a:cs typeface="Times New Roman"/>
              </a:rPr>
              <a:t>trình</a:t>
            </a:r>
            <a:r>
              <a:rPr sz="1800" b="1" spc="-20" dirty="0">
                <a:solidFill>
                  <a:srgbClr val="E9E1D5"/>
                </a:solidFill>
                <a:latin typeface="Times New Roman"/>
                <a:cs typeface="Times New Roman"/>
              </a:rPr>
              <a:t> </a:t>
            </a:r>
            <a:r>
              <a:rPr sz="1800" b="1" dirty="0">
                <a:solidFill>
                  <a:srgbClr val="E9E1D5"/>
                </a:solidFill>
                <a:latin typeface="Times New Roman"/>
                <a:cs typeface="Times New Roman"/>
              </a:rPr>
              <a:t>chỉ</a:t>
            </a:r>
            <a:r>
              <a:rPr sz="1800" b="1" spc="-5" dirty="0">
                <a:solidFill>
                  <a:srgbClr val="E9E1D5"/>
                </a:solidFill>
                <a:latin typeface="Times New Roman"/>
                <a:cs typeface="Times New Roman"/>
              </a:rPr>
              <a:t> </a:t>
            </a:r>
            <a:r>
              <a:rPr sz="1800" b="1" dirty="0">
                <a:solidFill>
                  <a:srgbClr val="E9E1D5"/>
                </a:solidFill>
                <a:latin typeface="Times New Roman"/>
                <a:cs typeface="Times New Roman"/>
              </a:rPr>
              <a:t>có</a:t>
            </a:r>
            <a:r>
              <a:rPr sz="1800" b="1" spc="-10" dirty="0">
                <a:solidFill>
                  <a:srgbClr val="E9E1D5"/>
                </a:solidFill>
                <a:latin typeface="Times New Roman"/>
                <a:cs typeface="Times New Roman"/>
              </a:rPr>
              <a:t> </a:t>
            </a:r>
            <a:r>
              <a:rPr sz="1800" b="1" dirty="0">
                <a:solidFill>
                  <a:srgbClr val="E9E1D5"/>
                </a:solidFill>
                <a:latin typeface="Times New Roman"/>
                <a:cs typeface="Times New Roman"/>
              </a:rPr>
              <a:t>MỘT</a:t>
            </a:r>
            <a:r>
              <a:rPr sz="1800" b="1" spc="-45" dirty="0">
                <a:solidFill>
                  <a:srgbClr val="E9E1D5"/>
                </a:solidFill>
                <a:latin typeface="Times New Roman"/>
                <a:cs typeface="Times New Roman"/>
              </a:rPr>
              <a:t> </a:t>
            </a:r>
            <a:r>
              <a:rPr sz="1800" b="1" spc="-25" dirty="0">
                <a:solidFill>
                  <a:srgbClr val="E9E1D5"/>
                </a:solidFill>
                <a:latin typeface="Times New Roman"/>
                <a:cs typeface="Times New Roman"/>
              </a:rPr>
              <a:t>NHÀ </a:t>
            </a:r>
            <a:r>
              <a:rPr sz="1800" b="1" dirty="0">
                <a:solidFill>
                  <a:srgbClr val="E9E1D5"/>
                </a:solidFill>
                <a:latin typeface="Times New Roman"/>
                <a:cs typeface="Times New Roman"/>
              </a:rPr>
              <a:t>THẦU</a:t>
            </a:r>
            <a:r>
              <a:rPr sz="1800" b="1" spc="-20" dirty="0">
                <a:solidFill>
                  <a:srgbClr val="E9E1D5"/>
                </a:solidFill>
                <a:latin typeface="Times New Roman"/>
                <a:cs typeface="Times New Roman"/>
              </a:rPr>
              <a:t> </a:t>
            </a:r>
            <a:r>
              <a:rPr sz="1800" b="1" dirty="0">
                <a:solidFill>
                  <a:srgbClr val="E9E1D5"/>
                </a:solidFill>
                <a:latin typeface="Times New Roman"/>
                <a:cs typeface="Times New Roman"/>
              </a:rPr>
              <a:t>được</a:t>
            </a:r>
            <a:r>
              <a:rPr sz="1800" b="1" spc="-20" dirty="0">
                <a:solidFill>
                  <a:srgbClr val="E9E1D5"/>
                </a:solidFill>
                <a:latin typeface="Times New Roman"/>
                <a:cs typeface="Times New Roman"/>
              </a:rPr>
              <a:t> </a:t>
            </a:r>
            <a:r>
              <a:rPr sz="1800" b="1" dirty="0">
                <a:solidFill>
                  <a:srgbClr val="E9E1D5"/>
                </a:solidFill>
                <a:latin typeface="Times New Roman"/>
                <a:cs typeface="Times New Roman"/>
              </a:rPr>
              <a:t>xác</a:t>
            </a:r>
            <a:r>
              <a:rPr sz="1800" b="1" spc="-10" dirty="0">
                <a:solidFill>
                  <a:srgbClr val="E9E1D5"/>
                </a:solidFill>
                <a:latin typeface="Times New Roman"/>
                <a:cs typeface="Times New Roman"/>
              </a:rPr>
              <a:t> </a:t>
            </a:r>
            <a:r>
              <a:rPr sz="1800" b="1" dirty="0">
                <a:solidFill>
                  <a:srgbClr val="E9E1D5"/>
                </a:solidFill>
                <a:latin typeface="Times New Roman"/>
                <a:cs typeface="Times New Roman"/>
              </a:rPr>
              <a:t>định</a:t>
            </a:r>
            <a:r>
              <a:rPr sz="1800" b="1" spc="-15" dirty="0">
                <a:solidFill>
                  <a:srgbClr val="E9E1D5"/>
                </a:solidFill>
                <a:latin typeface="Times New Roman"/>
                <a:cs typeface="Times New Roman"/>
              </a:rPr>
              <a:t> </a:t>
            </a:r>
            <a:r>
              <a:rPr sz="1800" b="1" dirty="0">
                <a:solidFill>
                  <a:srgbClr val="E9E1D5"/>
                </a:solidFill>
                <a:latin typeface="Times New Roman"/>
                <a:cs typeface="Times New Roman"/>
              </a:rPr>
              <a:t>để</a:t>
            </a:r>
            <a:r>
              <a:rPr sz="1800" b="1" spc="-15" dirty="0">
                <a:solidFill>
                  <a:srgbClr val="E9E1D5"/>
                </a:solidFill>
                <a:latin typeface="Times New Roman"/>
                <a:cs typeface="Times New Roman"/>
              </a:rPr>
              <a:t> </a:t>
            </a:r>
            <a:r>
              <a:rPr sz="1800" b="1" spc="-20" dirty="0">
                <a:solidFill>
                  <a:srgbClr val="E9E1D5"/>
                </a:solidFill>
                <a:latin typeface="Times New Roman"/>
                <a:cs typeface="Times New Roman"/>
              </a:rPr>
              <a:t>nhận</a:t>
            </a:r>
            <a:endParaRPr sz="1800">
              <a:latin typeface="Times New Roman"/>
              <a:cs typeface="Times New Roman"/>
            </a:endParaRPr>
          </a:p>
          <a:p>
            <a:pPr algn="ctr">
              <a:lnSpc>
                <a:spcPts val="1850"/>
              </a:lnSpc>
            </a:pPr>
            <a:r>
              <a:rPr sz="1800" b="1" spc="-20" dirty="0">
                <a:solidFill>
                  <a:srgbClr val="E9E1D5"/>
                </a:solidFill>
                <a:latin typeface="Times New Roman"/>
                <a:cs typeface="Times New Roman"/>
              </a:rPr>
              <a:t>HSYC</a:t>
            </a:r>
            <a:endParaRPr sz="1800">
              <a:latin typeface="Times New Roman"/>
              <a:cs typeface="Times New Roman"/>
            </a:endParaRPr>
          </a:p>
        </p:txBody>
      </p:sp>
      <p:grpSp>
        <p:nvGrpSpPr>
          <p:cNvPr id="13" name="object 13"/>
          <p:cNvGrpSpPr/>
          <p:nvPr/>
        </p:nvGrpSpPr>
        <p:grpSpPr>
          <a:xfrm>
            <a:off x="1884807" y="1251051"/>
            <a:ext cx="4224020" cy="1040765"/>
            <a:chOff x="1884807" y="1251051"/>
            <a:chExt cx="4224020" cy="1040765"/>
          </a:xfrm>
        </p:grpSpPr>
        <p:sp>
          <p:nvSpPr>
            <p:cNvPr id="14" name="object 14"/>
            <p:cNvSpPr/>
            <p:nvPr/>
          </p:nvSpPr>
          <p:spPr>
            <a:xfrm>
              <a:off x="1897507" y="1263751"/>
              <a:ext cx="4198620" cy="1015365"/>
            </a:xfrm>
            <a:custGeom>
              <a:avLst/>
              <a:gdLst/>
              <a:ahLst/>
              <a:cxnLst/>
              <a:rect l="l" t="t" r="r" b="b"/>
              <a:pathLst>
                <a:path w="4198620" h="1015364">
                  <a:moveTo>
                    <a:pt x="4198493" y="0"/>
                  </a:moveTo>
                  <a:lnTo>
                    <a:pt x="0" y="0"/>
                  </a:lnTo>
                  <a:lnTo>
                    <a:pt x="0" y="1014755"/>
                  </a:lnTo>
                  <a:lnTo>
                    <a:pt x="4198493" y="1014755"/>
                  </a:lnTo>
                  <a:lnTo>
                    <a:pt x="4198493" y="0"/>
                  </a:lnTo>
                  <a:close/>
                </a:path>
              </a:pathLst>
            </a:custGeom>
            <a:solidFill>
              <a:srgbClr val="E9E1D5"/>
            </a:solidFill>
          </p:spPr>
          <p:txBody>
            <a:bodyPr wrap="square" lIns="0" tIns="0" rIns="0" bIns="0" rtlCol="0"/>
            <a:lstStyle/>
            <a:p>
              <a:endParaRPr/>
            </a:p>
          </p:txBody>
        </p:sp>
        <p:sp>
          <p:nvSpPr>
            <p:cNvPr id="15" name="object 15"/>
            <p:cNvSpPr/>
            <p:nvPr/>
          </p:nvSpPr>
          <p:spPr>
            <a:xfrm>
              <a:off x="1897507" y="1263751"/>
              <a:ext cx="4198620" cy="1015365"/>
            </a:xfrm>
            <a:custGeom>
              <a:avLst/>
              <a:gdLst/>
              <a:ahLst/>
              <a:cxnLst/>
              <a:rect l="l" t="t" r="r" b="b"/>
              <a:pathLst>
                <a:path w="4198620" h="1015364">
                  <a:moveTo>
                    <a:pt x="0" y="1014755"/>
                  </a:moveTo>
                  <a:lnTo>
                    <a:pt x="4198493" y="1014755"/>
                  </a:lnTo>
                  <a:lnTo>
                    <a:pt x="4198493" y="0"/>
                  </a:lnTo>
                  <a:lnTo>
                    <a:pt x="0" y="0"/>
                  </a:lnTo>
                  <a:lnTo>
                    <a:pt x="0" y="1014755"/>
                  </a:lnTo>
                  <a:close/>
                </a:path>
              </a:pathLst>
            </a:custGeom>
            <a:ln w="25400">
              <a:solidFill>
                <a:srgbClr val="24548F"/>
              </a:solidFill>
            </a:ln>
          </p:spPr>
          <p:txBody>
            <a:bodyPr wrap="square" lIns="0" tIns="0" rIns="0" bIns="0" rtlCol="0"/>
            <a:lstStyle/>
            <a:p>
              <a:endParaRPr/>
            </a:p>
          </p:txBody>
        </p:sp>
      </p:grpSp>
      <p:sp>
        <p:nvSpPr>
          <p:cNvPr id="16" name="object 16"/>
          <p:cNvSpPr txBox="1"/>
          <p:nvPr/>
        </p:nvSpPr>
        <p:spPr>
          <a:xfrm>
            <a:off x="2041398" y="1481073"/>
            <a:ext cx="3910329" cy="535940"/>
          </a:xfrm>
          <a:prstGeom prst="rect">
            <a:avLst/>
          </a:prstGeom>
        </p:spPr>
        <p:txBody>
          <a:bodyPr vert="horz" wrap="square" lIns="0" tIns="52069" rIns="0" bIns="0" rtlCol="0">
            <a:spAutoFit/>
          </a:bodyPr>
          <a:lstStyle/>
          <a:p>
            <a:pPr marL="326390" marR="5080" indent="-314325">
              <a:lnSpc>
                <a:spcPts val="1860"/>
              </a:lnSpc>
              <a:spcBef>
                <a:spcPts val="409"/>
              </a:spcBef>
            </a:pPr>
            <a:r>
              <a:rPr sz="1800" dirty="0">
                <a:solidFill>
                  <a:srgbClr val="03499E"/>
                </a:solidFill>
                <a:latin typeface="Times New Roman"/>
                <a:cs typeface="Times New Roman"/>
              </a:rPr>
              <a:t>Áp</a:t>
            </a:r>
            <a:r>
              <a:rPr sz="1800" spc="-15" dirty="0">
                <a:solidFill>
                  <a:srgbClr val="03499E"/>
                </a:solidFill>
                <a:latin typeface="Times New Roman"/>
                <a:cs typeface="Times New Roman"/>
              </a:rPr>
              <a:t> </a:t>
            </a:r>
            <a:r>
              <a:rPr sz="1800" dirty="0">
                <a:solidFill>
                  <a:srgbClr val="03499E"/>
                </a:solidFill>
                <a:latin typeface="Times New Roman"/>
                <a:cs typeface="Times New Roman"/>
              </a:rPr>
              <a:t>dụng</a:t>
            </a:r>
            <a:r>
              <a:rPr sz="1800" spc="-15" dirty="0">
                <a:solidFill>
                  <a:srgbClr val="03499E"/>
                </a:solidFill>
                <a:latin typeface="Times New Roman"/>
                <a:cs typeface="Times New Roman"/>
              </a:rPr>
              <a:t> </a:t>
            </a:r>
            <a:r>
              <a:rPr sz="1800" dirty="0">
                <a:solidFill>
                  <a:srgbClr val="03499E"/>
                </a:solidFill>
                <a:latin typeface="Times New Roman"/>
                <a:cs typeface="Times New Roman"/>
              </a:rPr>
              <a:t>đối</a:t>
            </a:r>
            <a:r>
              <a:rPr sz="1800" spc="-25" dirty="0">
                <a:solidFill>
                  <a:srgbClr val="03499E"/>
                </a:solidFill>
                <a:latin typeface="Times New Roman"/>
                <a:cs typeface="Times New Roman"/>
              </a:rPr>
              <a:t> </a:t>
            </a:r>
            <a:r>
              <a:rPr sz="1800" dirty="0">
                <a:solidFill>
                  <a:srgbClr val="03499E"/>
                </a:solidFill>
                <a:latin typeface="Times New Roman"/>
                <a:cs typeface="Times New Roman"/>
              </a:rPr>
              <a:t>với</a:t>
            </a:r>
            <a:r>
              <a:rPr sz="1800" spc="-5" dirty="0">
                <a:solidFill>
                  <a:srgbClr val="03499E"/>
                </a:solidFill>
                <a:latin typeface="Times New Roman"/>
                <a:cs typeface="Times New Roman"/>
              </a:rPr>
              <a:t> </a:t>
            </a:r>
            <a:r>
              <a:rPr sz="1800" dirty="0">
                <a:solidFill>
                  <a:srgbClr val="03499E"/>
                </a:solidFill>
                <a:latin typeface="Times New Roman"/>
                <a:cs typeface="Times New Roman"/>
              </a:rPr>
              <a:t>điểm</a:t>
            </a:r>
            <a:r>
              <a:rPr sz="1800" spc="-25" dirty="0">
                <a:solidFill>
                  <a:srgbClr val="03499E"/>
                </a:solidFill>
                <a:latin typeface="Times New Roman"/>
                <a:cs typeface="Times New Roman"/>
              </a:rPr>
              <a:t> </a:t>
            </a:r>
            <a:r>
              <a:rPr sz="1800" dirty="0">
                <a:solidFill>
                  <a:srgbClr val="03499E"/>
                </a:solidFill>
                <a:latin typeface="Times New Roman"/>
                <a:cs typeface="Times New Roman"/>
              </a:rPr>
              <a:t>d,</a:t>
            </a:r>
            <a:r>
              <a:rPr sz="1800" spc="-15" dirty="0">
                <a:solidFill>
                  <a:srgbClr val="03499E"/>
                </a:solidFill>
                <a:latin typeface="Times New Roman"/>
                <a:cs typeface="Times New Roman"/>
              </a:rPr>
              <a:t> </a:t>
            </a:r>
            <a:r>
              <a:rPr sz="1800" dirty="0">
                <a:solidFill>
                  <a:srgbClr val="03499E"/>
                </a:solidFill>
                <a:latin typeface="Times New Roman"/>
                <a:cs typeface="Times New Roman"/>
              </a:rPr>
              <a:t>đ,</a:t>
            </a:r>
            <a:r>
              <a:rPr sz="1800" spc="-15" dirty="0">
                <a:solidFill>
                  <a:srgbClr val="03499E"/>
                </a:solidFill>
                <a:latin typeface="Times New Roman"/>
                <a:cs typeface="Times New Roman"/>
              </a:rPr>
              <a:t> </a:t>
            </a:r>
            <a:r>
              <a:rPr sz="1800" dirty="0">
                <a:solidFill>
                  <a:srgbClr val="03499E"/>
                </a:solidFill>
                <a:latin typeface="Times New Roman"/>
                <a:cs typeface="Times New Roman"/>
              </a:rPr>
              <a:t>e,</a:t>
            </a:r>
            <a:r>
              <a:rPr sz="1800" spc="-10" dirty="0">
                <a:solidFill>
                  <a:srgbClr val="03499E"/>
                </a:solidFill>
                <a:latin typeface="Times New Roman"/>
                <a:cs typeface="Times New Roman"/>
              </a:rPr>
              <a:t> </a:t>
            </a:r>
            <a:r>
              <a:rPr sz="1800" dirty="0">
                <a:solidFill>
                  <a:srgbClr val="03499E"/>
                </a:solidFill>
                <a:latin typeface="Times New Roman"/>
                <a:cs typeface="Times New Roman"/>
              </a:rPr>
              <a:t>g,</a:t>
            </a:r>
            <a:r>
              <a:rPr sz="1800" spc="-15" dirty="0">
                <a:solidFill>
                  <a:srgbClr val="03499E"/>
                </a:solidFill>
                <a:latin typeface="Times New Roman"/>
                <a:cs typeface="Times New Roman"/>
              </a:rPr>
              <a:t> </a:t>
            </a:r>
            <a:r>
              <a:rPr sz="1800" dirty="0">
                <a:solidFill>
                  <a:srgbClr val="03499E"/>
                </a:solidFill>
                <a:latin typeface="Times New Roman"/>
                <a:cs typeface="Times New Roman"/>
              </a:rPr>
              <a:t>h,</a:t>
            </a:r>
            <a:r>
              <a:rPr sz="1800" spc="-15" dirty="0">
                <a:solidFill>
                  <a:srgbClr val="03499E"/>
                </a:solidFill>
                <a:latin typeface="Times New Roman"/>
                <a:cs typeface="Times New Roman"/>
              </a:rPr>
              <a:t> </a:t>
            </a:r>
            <a:r>
              <a:rPr sz="1800" dirty="0">
                <a:solidFill>
                  <a:srgbClr val="03499E"/>
                </a:solidFill>
                <a:latin typeface="Times New Roman"/>
                <a:cs typeface="Times New Roman"/>
              </a:rPr>
              <a:t>i,</a:t>
            </a:r>
            <a:r>
              <a:rPr sz="1800" spc="-10" dirty="0">
                <a:solidFill>
                  <a:srgbClr val="03499E"/>
                </a:solidFill>
                <a:latin typeface="Times New Roman"/>
                <a:cs typeface="Times New Roman"/>
              </a:rPr>
              <a:t> </a:t>
            </a:r>
            <a:r>
              <a:rPr sz="1800" dirty="0">
                <a:solidFill>
                  <a:srgbClr val="03499E"/>
                </a:solidFill>
                <a:latin typeface="Times New Roman"/>
                <a:cs typeface="Times New Roman"/>
              </a:rPr>
              <a:t>k</a:t>
            </a:r>
            <a:r>
              <a:rPr sz="1800" spc="-20" dirty="0">
                <a:solidFill>
                  <a:srgbClr val="03499E"/>
                </a:solidFill>
                <a:latin typeface="Times New Roman"/>
                <a:cs typeface="Times New Roman"/>
              </a:rPr>
              <a:t> </a:t>
            </a:r>
            <a:r>
              <a:rPr sz="1800" dirty="0">
                <a:solidFill>
                  <a:srgbClr val="03499E"/>
                </a:solidFill>
                <a:latin typeface="Times New Roman"/>
                <a:cs typeface="Times New Roman"/>
              </a:rPr>
              <a:t>và</a:t>
            </a:r>
            <a:r>
              <a:rPr sz="1800" spc="-10" dirty="0">
                <a:solidFill>
                  <a:srgbClr val="03499E"/>
                </a:solidFill>
                <a:latin typeface="Times New Roman"/>
                <a:cs typeface="Times New Roman"/>
              </a:rPr>
              <a:t> </a:t>
            </a:r>
            <a:r>
              <a:rPr sz="1800" spc="-50" dirty="0">
                <a:solidFill>
                  <a:srgbClr val="03499E"/>
                </a:solidFill>
                <a:latin typeface="Times New Roman"/>
                <a:cs typeface="Times New Roman"/>
              </a:rPr>
              <a:t>l </a:t>
            </a:r>
            <a:r>
              <a:rPr sz="1800" dirty="0">
                <a:solidFill>
                  <a:srgbClr val="03499E"/>
                </a:solidFill>
                <a:latin typeface="Times New Roman"/>
                <a:cs typeface="Times New Roman"/>
              </a:rPr>
              <a:t>khoản</a:t>
            </a:r>
            <a:r>
              <a:rPr sz="1800" spc="-30" dirty="0">
                <a:solidFill>
                  <a:srgbClr val="03499E"/>
                </a:solidFill>
                <a:latin typeface="Times New Roman"/>
                <a:cs typeface="Times New Roman"/>
              </a:rPr>
              <a:t> </a:t>
            </a:r>
            <a:r>
              <a:rPr sz="1800" dirty="0">
                <a:solidFill>
                  <a:srgbClr val="03499E"/>
                </a:solidFill>
                <a:latin typeface="Times New Roman"/>
                <a:cs typeface="Times New Roman"/>
              </a:rPr>
              <a:t>1</a:t>
            </a:r>
            <a:r>
              <a:rPr sz="1800" spc="-20" dirty="0">
                <a:solidFill>
                  <a:srgbClr val="03499E"/>
                </a:solidFill>
                <a:latin typeface="Times New Roman"/>
                <a:cs typeface="Times New Roman"/>
              </a:rPr>
              <a:t> </a:t>
            </a:r>
            <a:r>
              <a:rPr sz="1800" dirty="0">
                <a:solidFill>
                  <a:srgbClr val="03499E"/>
                </a:solidFill>
                <a:latin typeface="Times New Roman"/>
                <a:cs typeface="Times New Roman"/>
              </a:rPr>
              <a:t>Điều</a:t>
            </a:r>
            <a:r>
              <a:rPr sz="1800" spc="-25" dirty="0">
                <a:solidFill>
                  <a:srgbClr val="03499E"/>
                </a:solidFill>
                <a:latin typeface="Times New Roman"/>
                <a:cs typeface="Times New Roman"/>
              </a:rPr>
              <a:t> </a:t>
            </a:r>
            <a:r>
              <a:rPr sz="1800" dirty="0">
                <a:solidFill>
                  <a:srgbClr val="03499E"/>
                </a:solidFill>
                <a:latin typeface="Times New Roman"/>
                <a:cs typeface="Times New Roman"/>
              </a:rPr>
              <a:t>23</a:t>
            </a:r>
            <a:r>
              <a:rPr sz="1800" spc="-30" dirty="0">
                <a:solidFill>
                  <a:srgbClr val="03499E"/>
                </a:solidFill>
                <a:latin typeface="Times New Roman"/>
                <a:cs typeface="Times New Roman"/>
              </a:rPr>
              <a:t> </a:t>
            </a:r>
            <a:r>
              <a:rPr sz="1800" dirty="0">
                <a:solidFill>
                  <a:srgbClr val="03499E"/>
                </a:solidFill>
                <a:latin typeface="Times New Roman"/>
                <a:cs typeface="Times New Roman"/>
              </a:rPr>
              <a:t>của</a:t>
            </a:r>
            <a:r>
              <a:rPr sz="1800" spc="-25" dirty="0">
                <a:solidFill>
                  <a:srgbClr val="03499E"/>
                </a:solidFill>
                <a:latin typeface="Times New Roman"/>
                <a:cs typeface="Times New Roman"/>
              </a:rPr>
              <a:t> </a:t>
            </a:r>
            <a:r>
              <a:rPr sz="1800" dirty="0">
                <a:solidFill>
                  <a:srgbClr val="03499E"/>
                </a:solidFill>
                <a:latin typeface="Times New Roman"/>
                <a:cs typeface="Times New Roman"/>
              </a:rPr>
              <a:t>Luật</a:t>
            </a:r>
            <a:r>
              <a:rPr sz="1800" spc="-35" dirty="0">
                <a:solidFill>
                  <a:srgbClr val="03499E"/>
                </a:solidFill>
                <a:latin typeface="Times New Roman"/>
                <a:cs typeface="Times New Roman"/>
              </a:rPr>
              <a:t> </a:t>
            </a:r>
            <a:r>
              <a:rPr sz="1800" dirty="0">
                <a:solidFill>
                  <a:srgbClr val="03499E"/>
                </a:solidFill>
                <a:latin typeface="Times New Roman"/>
                <a:cs typeface="Times New Roman"/>
              </a:rPr>
              <a:t>Đấu</a:t>
            </a:r>
            <a:r>
              <a:rPr sz="1800" spc="-20" dirty="0">
                <a:solidFill>
                  <a:srgbClr val="03499E"/>
                </a:solidFill>
                <a:latin typeface="Times New Roman"/>
                <a:cs typeface="Times New Roman"/>
              </a:rPr>
              <a:t> thầu</a:t>
            </a:r>
            <a:endParaRPr sz="1800">
              <a:latin typeface="Times New Roman"/>
              <a:cs typeface="Times New Roman"/>
            </a:endParaRPr>
          </a:p>
        </p:txBody>
      </p:sp>
      <p:grpSp>
        <p:nvGrpSpPr>
          <p:cNvPr id="17" name="object 17"/>
          <p:cNvGrpSpPr/>
          <p:nvPr/>
        </p:nvGrpSpPr>
        <p:grpSpPr>
          <a:xfrm>
            <a:off x="1884807" y="2365336"/>
            <a:ext cx="4224020" cy="520700"/>
            <a:chOff x="1884807" y="2365336"/>
            <a:chExt cx="4224020" cy="520700"/>
          </a:xfrm>
        </p:grpSpPr>
        <p:sp>
          <p:nvSpPr>
            <p:cNvPr id="18" name="object 18"/>
            <p:cNvSpPr/>
            <p:nvPr/>
          </p:nvSpPr>
          <p:spPr>
            <a:xfrm>
              <a:off x="1897507" y="2378036"/>
              <a:ext cx="4198620" cy="495300"/>
            </a:xfrm>
            <a:custGeom>
              <a:avLst/>
              <a:gdLst/>
              <a:ahLst/>
              <a:cxnLst/>
              <a:rect l="l" t="t" r="r" b="b"/>
              <a:pathLst>
                <a:path w="4198620" h="495300">
                  <a:moveTo>
                    <a:pt x="4198493" y="0"/>
                  </a:moveTo>
                  <a:lnTo>
                    <a:pt x="0" y="0"/>
                  </a:lnTo>
                  <a:lnTo>
                    <a:pt x="0" y="495084"/>
                  </a:lnTo>
                  <a:lnTo>
                    <a:pt x="4198493" y="495084"/>
                  </a:lnTo>
                  <a:lnTo>
                    <a:pt x="4198493" y="0"/>
                  </a:lnTo>
                  <a:close/>
                </a:path>
              </a:pathLst>
            </a:custGeom>
            <a:solidFill>
              <a:srgbClr val="E9E1D5"/>
            </a:solidFill>
          </p:spPr>
          <p:txBody>
            <a:bodyPr wrap="square" lIns="0" tIns="0" rIns="0" bIns="0" rtlCol="0"/>
            <a:lstStyle/>
            <a:p>
              <a:endParaRPr/>
            </a:p>
          </p:txBody>
        </p:sp>
        <p:sp>
          <p:nvSpPr>
            <p:cNvPr id="19" name="object 19"/>
            <p:cNvSpPr/>
            <p:nvPr/>
          </p:nvSpPr>
          <p:spPr>
            <a:xfrm>
              <a:off x="1897507" y="2378036"/>
              <a:ext cx="4198620" cy="495300"/>
            </a:xfrm>
            <a:custGeom>
              <a:avLst/>
              <a:gdLst/>
              <a:ahLst/>
              <a:cxnLst/>
              <a:rect l="l" t="t" r="r" b="b"/>
              <a:pathLst>
                <a:path w="4198620" h="495300">
                  <a:moveTo>
                    <a:pt x="0" y="495084"/>
                  </a:moveTo>
                  <a:lnTo>
                    <a:pt x="4198493" y="495084"/>
                  </a:lnTo>
                  <a:lnTo>
                    <a:pt x="4198493" y="0"/>
                  </a:lnTo>
                  <a:lnTo>
                    <a:pt x="0" y="0"/>
                  </a:lnTo>
                  <a:lnTo>
                    <a:pt x="0" y="495084"/>
                  </a:lnTo>
                  <a:close/>
                </a:path>
              </a:pathLst>
            </a:custGeom>
            <a:ln w="25400">
              <a:solidFill>
                <a:srgbClr val="24548F"/>
              </a:solidFill>
            </a:ln>
          </p:spPr>
          <p:txBody>
            <a:bodyPr wrap="square" lIns="0" tIns="0" rIns="0" bIns="0" rtlCol="0"/>
            <a:lstStyle/>
            <a:p>
              <a:endParaRPr/>
            </a:p>
          </p:txBody>
        </p:sp>
      </p:grpSp>
      <p:sp>
        <p:nvSpPr>
          <p:cNvPr id="20" name="object 20"/>
          <p:cNvSpPr txBox="1"/>
          <p:nvPr/>
        </p:nvSpPr>
        <p:spPr>
          <a:xfrm>
            <a:off x="2451354" y="2454021"/>
            <a:ext cx="3089275"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03499E"/>
                </a:solidFill>
                <a:latin typeface="Times New Roman"/>
                <a:cs typeface="Times New Roman"/>
              </a:rPr>
              <a:t>Lập,</a:t>
            </a:r>
            <a:r>
              <a:rPr sz="1800" spc="-25" dirty="0">
                <a:solidFill>
                  <a:srgbClr val="03499E"/>
                </a:solidFill>
                <a:latin typeface="Times New Roman"/>
                <a:cs typeface="Times New Roman"/>
              </a:rPr>
              <a:t> </a:t>
            </a:r>
            <a:r>
              <a:rPr sz="1800" dirty="0">
                <a:solidFill>
                  <a:srgbClr val="03499E"/>
                </a:solidFill>
                <a:latin typeface="Times New Roman"/>
                <a:cs typeface="Times New Roman"/>
              </a:rPr>
              <a:t>thẩm</a:t>
            </a:r>
            <a:r>
              <a:rPr sz="1800" spc="-20" dirty="0">
                <a:solidFill>
                  <a:srgbClr val="03499E"/>
                </a:solidFill>
                <a:latin typeface="Times New Roman"/>
                <a:cs typeface="Times New Roman"/>
              </a:rPr>
              <a:t> </a:t>
            </a:r>
            <a:r>
              <a:rPr sz="1800" dirty="0">
                <a:solidFill>
                  <a:srgbClr val="03499E"/>
                </a:solidFill>
                <a:latin typeface="Times New Roman"/>
                <a:cs typeface="Times New Roman"/>
              </a:rPr>
              <a:t>định,</a:t>
            </a:r>
            <a:r>
              <a:rPr sz="1800" spc="-25" dirty="0">
                <a:solidFill>
                  <a:srgbClr val="03499E"/>
                </a:solidFill>
                <a:latin typeface="Times New Roman"/>
                <a:cs typeface="Times New Roman"/>
              </a:rPr>
              <a:t> </a:t>
            </a:r>
            <a:r>
              <a:rPr sz="1800" dirty="0">
                <a:solidFill>
                  <a:srgbClr val="03499E"/>
                </a:solidFill>
                <a:latin typeface="Times New Roman"/>
                <a:cs typeface="Times New Roman"/>
              </a:rPr>
              <a:t>phê</a:t>
            </a:r>
            <a:r>
              <a:rPr sz="1800" spc="-15" dirty="0">
                <a:solidFill>
                  <a:srgbClr val="03499E"/>
                </a:solidFill>
                <a:latin typeface="Times New Roman"/>
                <a:cs typeface="Times New Roman"/>
              </a:rPr>
              <a:t> </a:t>
            </a:r>
            <a:r>
              <a:rPr sz="1800" dirty="0">
                <a:solidFill>
                  <a:srgbClr val="03499E"/>
                </a:solidFill>
                <a:latin typeface="Times New Roman"/>
                <a:cs typeface="Times New Roman"/>
              </a:rPr>
              <a:t>duyệt</a:t>
            </a:r>
            <a:r>
              <a:rPr sz="1800" spc="-30" dirty="0">
                <a:solidFill>
                  <a:srgbClr val="03499E"/>
                </a:solidFill>
                <a:latin typeface="Times New Roman"/>
                <a:cs typeface="Times New Roman"/>
              </a:rPr>
              <a:t> </a:t>
            </a:r>
            <a:r>
              <a:rPr sz="1800" spc="-20" dirty="0">
                <a:solidFill>
                  <a:srgbClr val="03499E"/>
                </a:solidFill>
                <a:latin typeface="Times New Roman"/>
                <a:cs typeface="Times New Roman"/>
              </a:rPr>
              <a:t>HSYC</a:t>
            </a:r>
            <a:endParaRPr sz="1800">
              <a:latin typeface="Times New Roman"/>
              <a:cs typeface="Times New Roman"/>
            </a:endParaRPr>
          </a:p>
        </p:txBody>
      </p:sp>
      <p:grpSp>
        <p:nvGrpSpPr>
          <p:cNvPr id="21" name="object 21"/>
          <p:cNvGrpSpPr/>
          <p:nvPr/>
        </p:nvGrpSpPr>
        <p:grpSpPr>
          <a:xfrm>
            <a:off x="6412610" y="1086027"/>
            <a:ext cx="4958080" cy="1153795"/>
            <a:chOff x="6412610" y="1086027"/>
            <a:chExt cx="4958080" cy="1153795"/>
          </a:xfrm>
        </p:grpSpPr>
        <p:sp>
          <p:nvSpPr>
            <p:cNvPr id="22" name="object 22"/>
            <p:cNvSpPr/>
            <p:nvPr/>
          </p:nvSpPr>
          <p:spPr>
            <a:xfrm>
              <a:off x="6425310" y="1098727"/>
              <a:ext cx="4932680" cy="1128395"/>
            </a:xfrm>
            <a:custGeom>
              <a:avLst/>
              <a:gdLst/>
              <a:ahLst/>
              <a:cxnLst/>
              <a:rect l="l" t="t" r="r" b="b"/>
              <a:pathLst>
                <a:path w="4932680" h="1128395">
                  <a:moveTo>
                    <a:pt x="4932298" y="0"/>
                  </a:moveTo>
                  <a:lnTo>
                    <a:pt x="0" y="0"/>
                  </a:lnTo>
                  <a:lnTo>
                    <a:pt x="0" y="1128217"/>
                  </a:lnTo>
                  <a:lnTo>
                    <a:pt x="4932298" y="1128217"/>
                  </a:lnTo>
                  <a:lnTo>
                    <a:pt x="4932298" y="0"/>
                  </a:lnTo>
                  <a:close/>
                </a:path>
              </a:pathLst>
            </a:custGeom>
            <a:solidFill>
              <a:srgbClr val="E9E1D5"/>
            </a:solidFill>
          </p:spPr>
          <p:txBody>
            <a:bodyPr wrap="square" lIns="0" tIns="0" rIns="0" bIns="0" rtlCol="0"/>
            <a:lstStyle/>
            <a:p>
              <a:endParaRPr/>
            </a:p>
          </p:txBody>
        </p:sp>
        <p:sp>
          <p:nvSpPr>
            <p:cNvPr id="23" name="object 23"/>
            <p:cNvSpPr/>
            <p:nvPr/>
          </p:nvSpPr>
          <p:spPr>
            <a:xfrm>
              <a:off x="6425310" y="1098727"/>
              <a:ext cx="4932680" cy="1128395"/>
            </a:xfrm>
            <a:custGeom>
              <a:avLst/>
              <a:gdLst/>
              <a:ahLst/>
              <a:cxnLst/>
              <a:rect l="l" t="t" r="r" b="b"/>
              <a:pathLst>
                <a:path w="4932680" h="1128395">
                  <a:moveTo>
                    <a:pt x="0" y="1128217"/>
                  </a:moveTo>
                  <a:lnTo>
                    <a:pt x="4932298" y="1128217"/>
                  </a:lnTo>
                  <a:lnTo>
                    <a:pt x="4932298" y="0"/>
                  </a:lnTo>
                  <a:lnTo>
                    <a:pt x="0" y="0"/>
                  </a:lnTo>
                  <a:lnTo>
                    <a:pt x="0" y="1128217"/>
                  </a:lnTo>
                  <a:close/>
                </a:path>
              </a:pathLst>
            </a:custGeom>
            <a:ln w="25399">
              <a:solidFill>
                <a:srgbClr val="24548F"/>
              </a:solidFill>
            </a:ln>
          </p:spPr>
          <p:txBody>
            <a:bodyPr wrap="square" lIns="0" tIns="0" rIns="0" bIns="0" rtlCol="0"/>
            <a:lstStyle/>
            <a:p>
              <a:endParaRPr/>
            </a:p>
          </p:txBody>
        </p:sp>
      </p:grpSp>
      <p:sp>
        <p:nvSpPr>
          <p:cNvPr id="24" name="object 24"/>
          <p:cNvSpPr txBox="1"/>
          <p:nvPr/>
        </p:nvSpPr>
        <p:spPr>
          <a:xfrm>
            <a:off x="6477127" y="1297889"/>
            <a:ext cx="4827270" cy="690245"/>
          </a:xfrm>
          <a:prstGeom prst="rect">
            <a:avLst/>
          </a:prstGeom>
        </p:spPr>
        <p:txBody>
          <a:bodyPr vert="horz" wrap="square" lIns="0" tIns="45720" rIns="0" bIns="0" rtlCol="0">
            <a:spAutoFit/>
          </a:bodyPr>
          <a:lstStyle/>
          <a:p>
            <a:pPr marL="12700" marR="5080" algn="ctr">
              <a:lnSpc>
                <a:spcPct val="86300"/>
              </a:lnSpc>
              <a:spcBef>
                <a:spcPts val="360"/>
              </a:spcBef>
            </a:pPr>
            <a:r>
              <a:rPr sz="1600" dirty="0">
                <a:solidFill>
                  <a:srgbClr val="03499E"/>
                </a:solidFill>
                <a:latin typeface="Times New Roman"/>
                <a:cs typeface="Times New Roman"/>
              </a:rPr>
              <a:t>Lập</a:t>
            </a:r>
            <a:r>
              <a:rPr sz="1600" spc="-15" dirty="0">
                <a:solidFill>
                  <a:srgbClr val="03499E"/>
                </a:solidFill>
                <a:latin typeface="Times New Roman"/>
                <a:cs typeface="Times New Roman"/>
              </a:rPr>
              <a:t> </a:t>
            </a:r>
            <a:r>
              <a:rPr sz="1600" dirty="0">
                <a:solidFill>
                  <a:srgbClr val="03499E"/>
                </a:solidFill>
                <a:latin typeface="Times New Roman"/>
                <a:cs typeface="Times New Roman"/>
              </a:rPr>
              <a:t>HSYC:</a:t>
            </a:r>
            <a:r>
              <a:rPr sz="1600" spc="-20" dirty="0">
                <a:solidFill>
                  <a:srgbClr val="03499E"/>
                </a:solidFill>
                <a:latin typeface="Times New Roman"/>
                <a:cs typeface="Times New Roman"/>
              </a:rPr>
              <a:t> </a:t>
            </a:r>
            <a:r>
              <a:rPr sz="1600" dirty="0">
                <a:solidFill>
                  <a:srgbClr val="03499E"/>
                </a:solidFill>
                <a:latin typeface="Times New Roman"/>
                <a:cs typeface="Times New Roman"/>
              </a:rPr>
              <a:t>tóm</a:t>
            </a:r>
            <a:r>
              <a:rPr sz="1600" spc="-35" dirty="0">
                <a:solidFill>
                  <a:srgbClr val="03499E"/>
                </a:solidFill>
                <a:latin typeface="Times New Roman"/>
                <a:cs typeface="Times New Roman"/>
              </a:rPr>
              <a:t> </a:t>
            </a:r>
            <a:r>
              <a:rPr sz="1600" dirty="0">
                <a:solidFill>
                  <a:srgbClr val="03499E"/>
                </a:solidFill>
                <a:latin typeface="Times New Roman"/>
                <a:cs typeface="Times New Roman"/>
              </a:rPr>
              <a:t>tắt</a:t>
            </a:r>
            <a:r>
              <a:rPr sz="1600" spc="-25" dirty="0">
                <a:solidFill>
                  <a:srgbClr val="03499E"/>
                </a:solidFill>
                <a:latin typeface="Times New Roman"/>
                <a:cs typeface="Times New Roman"/>
              </a:rPr>
              <a:t> </a:t>
            </a:r>
            <a:r>
              <a:rPr sz="1600" dirty="0">
                <a:solidFill>
                  <a:srgbClr val="03499E"/>
                </a:solidFill>
                <a:latin typeface="Times New Roman"/>
                <a:cs typeface="Times New Roman"/>
              </a:rPr>
              <a:t>DA,</a:t>
            </a:r>
            <a:r>
              <a:rPr sz="1600" spc="-30" dirty="0">
                <a:solidFill>
                  <a:srgbClr val="03499E"/>
                </a:solidFill>
                <a:latin typeface="Times New Roman"/>
                <a:cs typeface="Times New Roman"/>
              </a:rPr>
              <a:t> </a:t>
            </a:r>
            <a:r>
              <a:rPr sz="1600" dirty="0">
                <a:solidFill>
                  <a:srgbClr val="03499E"/>
                </a:solidFill>
                <a:latin typeface="Times New Roman"/>
                <a:cs typeface="Times New Roman"/>
              </a:rPr>
              <a:t>DTMS,</a:t>
            </a:r>
            <a:r>
              <a:rPr sz="1600" spc="-15" dirty="0">
                <a:solidFill>
                  <a:srgbClr val="03499E"/>
                </a:solidFill>
                <a:latin typeface="Times New Roman"/>
                <a:cs typeface="Times New Roman"/>
              </a:rPr>
              <a:t> </a:t>
            </a:r>
            <a:r>
              <a:rPr sz="1600" dirty="0">
                <a:solidFill>
                  <a:srgbClr val="03499E"/>
                </a:solidFill>
                <a:latin typeface="Times New Roman"/>
                <a:cs typeface="Times New Roman"/>
              </a:rPr>
              <a:t>GT;</a:t>
            </a:r>
            <a:r>
              <a:rPr sz="1600" spc="-10" dirty="0">
                <a:solidFill>
                  <a:srgbClr val="03499E"/>
                </a:solidFill>
                <a:latin typeface="Times New Roman"/>
                <a:cs typeface="Times New Roman"/>
              </a:rPr>
              <a:t> </a:t>
            </a:r>
            <a:r>
              <a:rPr sz="1600" dirty="0">
                <a:solidFill>
                  <a:srgbClr val="03499E"/>
                </a:solidFill>
                <a:latin typeface="Times New Roman"/>
                <a:cs typeface="Times New Roman"/>
              </a:rPr>
              <a:t>chỉ</a:t>
            </a:r>
            <a:r>
              <a:rPr sz="1600" spc="-30" dirty="0">
                <a:solidFill>
                  <a:srgbClr val="03499E"/>
                </a:solidFill>
                <a:latin typeface="Times New Roman"/>
                <a:cs typeface="Times New Roman"/>
              </a:rPr>
              <a:t> </a:t>
            </a:r>
            <a:r>
              <a:rPr sz="1600" dirty="0">
                <a:solidFill>
                  <a:srgbClr val="03499E"/>
                </a:solidFill>
                <a:latin typeface="Times New Roman"/>
                <a:cs typeface="Times New Roman"/>
              </a:rPr>
              <a:t>dẫn</a:t>
            </a:r>
            <a:r>
              <a:rPr sz="1600" spc="-20" dirty="0">
                <a:solidFill>
                  <a:srgbClr val="03499E"/>
                </a:solidFill>
                <a:latin typeface="Times New Roman"/>
                <a:cs typeface="Times New Roman"/>
              </a:rPr>
              <a:t> </a:t>
            </a:r>
            <a:r>
              <a:rPr sz="1600" dirty="0">
                <a:solidFill>
                  <a:srgbClr val="03499E"/>
                </a:solidFill>
                <a:latin typeface="Times New Roman"/>
                <a:cs typeface="Times New Roman"/>
              </a:rPr>
              <a:t>việc</a:t>
            </a:r>
            <a:r>
              <a:rPr sz="1600" spc="-35" dirty="0">
                <a:solidFill>
                  <a:srgbClr val="03499E"/>
                </a:solidFill>
                <a:latin typeface="Times New Roman"/>
                <a:cs typeface="Times New Roman"/>
              </a:rPr>
              <a:t> </a:t>
            </a:r>
            <a:r>
              <a:rPr sz="1600" dirty="0">
                <a:solidFill>
                  <a:srgbClr val="03499E"/>
                </a:solidFill>
                <a:latin typeface="Times New Roman"/>
                <a:cs typeface="Times New Roman"/>
              </a:rPr>
              <a:t>chuẩn</a:t>
            </a:r>
            <a:r>
              <a:rPr sz="1600" spc="-30" dirty="0">
                <a:solidFill>
                  <a:srgbClr val="03499E"/>
                </a:solidFill>
                <a:latin typeface="Times New Roman"/>
                <a:cs typeface="Times New Roman"/>
              </a:rPr>
              <a:t> </a:t>
            </a:r>
            <a:r>
              <a:rPr sz="1600" spc="-25" dirty="0">
                <a:solidFill>
                  <a:srgbClr val="03499E"/>
                </a:solidFill>
                <a:latin typeface="Times New Roman"/>
                <a:cs typeface="Times New Roman"/>
              </a:rPr>
              <a:t>bị </a:t>
            </a:r>
            <a:r>
              <a:rPr sz="1600" dirty="0">
                <a:solidFill>
                  <a:srgbClr val="03499E"/>
                </a:solidFill>
                <a:latin typeface="Times New Roman"/>
                <a:cs typeface="Times New Roman"/>
              </a:rPr>
              <a:t>và</a:t>
            </a:r>
            <a:r>
              <a:rPr sz="1600" spc="-25" dirty="0">
                <a:solidFill>
                  <a:srgbClr val="03499E"/>
                </a:solidFill>
                <a:latin typeface="Times New Roman"/>
                <a:cs typeface="Times New Roman"/>
              </a:rPr>
              <a:t> </a:t>
            </a:r>
            <a:r>
              <a:rPr sz="1600" dirty="0">
                <a:solidFill>
                  <a:srgbClr val="03499E"/>
                </a:solidFill>
                <a:latin typeface="Times New Roman"/>
                <a:cs typeface="Times New Roman"/>
              </a:rPr>
              <a:t>nộp</a:t>
            </a:r>
            <a:r>
              <a:rPr sz="1600" spc="-30" dirty="0">
                <a:solidFill>
                  <a:srgbClr val="03499E"/>
                </a:solidFill>
                <a:latin typeface="Times New Roman"/>
                <a:cs typeface="Times New Roman"/>
              </a:rPr>
              <a:t> </a:t>
            </a:r>
            <a:r>
              <a:rPr sz="1600" dirty="0">
                <a:solidFill>
                  <a:srgbClr val="03499E"/>
                </a:solidFill>
                <a:latin typeface="Times New Roman"/>
                <a:cs typeface="Times New Roman"/>
              </a:rPr>
              <a:t>HSĐX;</a:t>
            </a:r>
            <a:r>
              <a:rPr sz="1600" spc="-5" dirty="0">
                <a:solidFill>
                  <a:srgbClr val="03499E"/>
                </a:solidFill>
                <a:latin typeface="Times New Roman"/>
                <a:cs typeface="Times New Roman"/>
              </a:rPr>
              <a:t> </a:t>
            </a:r>
            <a:r>
              <a:rPr sz="1600" dirty="0">
                <a:solidFill>
                  <a:srgbClr val="03499E"/>
                </a:solidFill>
                <a:latin typeface="Times New Roman"/>
                <a:cs typeface="Times New Roman"/>
              </a:rPr>
              <a:t>tiêu</a:t>
            </a:r>
            <a:r>
              <a:rPr sz="1600" spc="-20" dirty="0">
                <a:solidFill>
                  <a:srgbClr val="03499E"/>
                </a:solidFill>
                <a:latin typeface="Times New Roman"/>
                <a:cs typeface="Times New Roman"/>
              </a:rPr>
              <a:t> </a:t>
            </a:r>
            <a:r>
              <a:rPr sz="1600" dirty="0">
                <a:solidFill>
                  <a:srgbClr val="03499E"/>
                </a:solidFill>
                <a:latin typeface="Times New Roman"/>
                <a:cs typeface="Times New Roman"/>
              </a:rPr>
              <a:t>chuẩn</a:t>
            </a:r>
            <a:r>
              <a:rPr sz="1600" spc="-15" dirty="0">
                <a:solidFill>
                  <a:srgbClr val="03499E"/>
                </a:solidFill>
                <a:latin typeface="Times New Roman"/>
                <a:cs typeface="Times New Roman"/>
              </a:rPr>
              <a:t> </a:t>
            </a:r>
            <a:r>
              <a:rPr sz="1600" dirty="0">
                <a:solidFill>
                  <a:srgbClr val="03499E"/>
                </a:solidFill>
                <a:latin typeface="Times New Roman"/>
                <a:cs typeface="Times New Roman"/>
              </a:rPr>
              <a:t>đánh</a:t>
            </a:r>
            <a:r>
              <a:rPr sz="1600" spc="-30" dirty="0">
                <a:solidFill>
                  <a:srgbClr val="03499E"/>
                </a:solidFill>
                <a:latin typeface="Times New Roman"/>
                <a:cs typeface="Times New Roman"/>
              </a:rPr>
              <a:t> </a:t>
            </a:r>
            <a:r>
              <a:rPr sz="1600" dirty="0">
                <a:solidFill>
                  <a:srgbClr val="03499E"/>
                </a:solidFill>
                <a:latin typeface="Times New Roman"/>
                <a:cs typeface="Times New Roman"/>
              </a:rPr>
              <a:t>giá về</a:t>
            </a:r>
            <a:r>
              <a:rPr sz="1600" spc="-25" dirty="0">
                <a:solidFill>
                  <a:srgbClr val="03499E"/>
                </a:solidFill>
                <a:latin typeface="Times New Roman"/>
                <a:cs typeface="Times New Roman"/>
              </a:rPr>
              <a:t> </a:t>
            </a:r>
            <a:r>
              <a:rPr sz="1600" dirty="0">
                <a:solidFill>
                  <a:srgbClr val="03499E"/>
                </a:solidFill>
                <a:latin typeface="Times New Roman"/>
                <a:cs typeface="Times New Roman"/>
              </a:rPr>
              <a:t>NLKN;</a:t>
            </a:r>
            <a:r>
              <a:rPr sz="1600" spc="-15" dirty="0">
                <a:solidFill>
                  <a:srgbClr val="03499E"/>
                </a:solidFill>
                <a:latin typeface="Times New Roman"/>
                <a:cs typeface="Times New Roman"/>
              </a:rPr>
              <a:t> </a:t>
            </a:r>
            <a:r>
              <a:rPr sz="1600" dirty="0">
                <a:solidFill>
                  <a:srgbClr val="03499E"/>
                </a:solidFill>
                <a:latin typeface="Times New Roman"/>
                <a:cs typeface="Times New Roman"/>
              </a:rPr>
              <a:t>tiêu</a:t>
            </a:r>
            <a:r>
              <a:rPr sz="1600" spc="-10" dirty="0">
                <a:solidFill>
                  <a:srgbClr val="03499E"/>
                </a:solidFill>
                <a:latin typeface="Times New Roman"/>
                <a:cs typeface="Times New Roman"/>
              </a:rPr>
              <a:t> chuẩn </a:t>
            </a:r>
            <a:r>
              <a:rPr sz="1600" dirty="0">
                <a:solidFill>
                  <a:srgbClr val="03499E"/>
                </a:solidFill>
                <a:latin typeface="Times New Roman"/>
                <a:cs typeface="Times New Roman"/>
              </a:rPr>
              <a:t>ĐG</a:t>
            </a:r>
            <a:r>
              <a:rPr sz="1600" spc="-20" dirty="0">
                <a:solidFill>
                  <a:srgbClr val="03499E"/>
                </a:solidFill>
                <a:latin typeface="Times New Roman"/>
                <a:cs typeface="Times New Roman"/>
              </a:rPr>
              <a:t> </a:t>
            </a:r>
            <a:r>
              <a:rPr sz="1600" dirty="0">
                <a:solidFill>
                  <a:srgbClr val="03499E"/>
                </a:solidFill>
                <a:latin typeface="Times New Roman"/>
                <a:cs typeface="Times New Roman"/>
              </a:rPr>
              <a:t>KT;</a:t>
            </a:r>
            <a:r>
              <a:rPr sz="1600" spc="-25" dirty="0">
                <a:solidFill>
                  <a:srgbClr val="03499E"/>
                </a:solidFill>
                <a:latin typeface="Times New Roman"/>
                <a:cs typeface="Times New Roman"/>
              </a:rPr>
              <a:t> </a:t>
            </a:r>
            <a:r>
              <a:rPr sz="1600" dirty="0">
                <a:solidFill>
                  <a:srgbClr val="03499E"/>
                </a:solidFill>
                <a:latin typeface="Times New Roman"/>
                <a:cs typeface="Times New Roman"/>
              </a:rPr>
              <a:t>xác</a:t>
            </a:r>
            <a:r>
              <a:rPr sz="1600" spc="-25" dirty="0">
                <a:solidFill>
                  <a:srgbClr val="03499E"/>
                </a:solidFill>
                <a:latin typeface="Times New Roman"/>
                <a:cs typeface="Times New Roman"/>
              </a:rPr>
              <a:t> </a:t>
            </a:r>
            <a:r>
              <a:rPr sz="1600" dirty="0">
                <a:solidFill>
                  <a:srgbClr val="03499E"/>
                </a:solidFill>
                <a:latin typeface="Times New Roman"/>
                <a:cs typeface="Times New Roman"/>
              </a:rPr>
              <a:t>định</a:t>
            </a:r>
            <a:r>
              <a:rPr sz="1600" spc="-25" dirty="0">
                <a:solidFill>
                  <a:srgbClr val="03499E"/>
                </a:solidFill>
                <a:latin typeface="Times New Roman"/>
                <a:cs typeface="Times New Roman"/>
              </a:rPr>
              <a:t> </a:t>
            </a:r>
            <a:r>
              <a:rPr sz="1600" dirty="0">
                <a:solidFill>
                  <a:srgbClr val="03499E"/>
                </a:solidFill>
                <a:latin typeface="Times New Roman"/>
                <a:cs typeface="Times New Roman"/>
              </a:rPr>
              <a:t>giá</a:t>
            </a:r>
            <a:r>
              <a:rPr sz="1600" spc="-25" dirty="0">
                <a:solidFill>
                  <a:srgbClr val="03499E"/>
                </a:solidFill>
                <a:latin typeface="Times New Roman"/>
                <a:cs typeface="Times New Roman"/>
              </a:rPr>
              <a:t> </a:t>
            </a:r>
            <a:r>
              <a:rPr sz="1600" dirty="0">
                <a:solidFill>
                  <a:srgbClr val="03499E"/>
                </a:solidFill>
                <a:latin typeface="Times New Roman"/>
                <a:cs typeface="Times New Roman"/>
              </a:rPr>
              <a:t>CĐT;</a:t>
            </a:r>
            <a:r>
              <a:rPr sz="1600" spc="-20" dirty="0">
                <a:solidFill>
                  <a:srgbClr val="03499E"/>
                </a:solidFill>
                <a:latin typeface="Times New Roman"/>
                <a:cs typeface="Times New Roman"/>
              </a:rPr>
              <a:t> </a:t>
            </a:r>
            <a:r>
              <a:rPr sz="1600" dirty="0">
                <a:solidFill>
                  <a:srgbClr val="03499E"/>
                </a:solidFill>
                <a:latin typeface="Times New Roman"/>
                <a:cs typeface="Times New Roman"/>
              </a:rPr>
              <a:t>điều</a:t>
            </a:r>
            <a:r>
              <a:rPr sz="1600" spc="-20" dirty="0">
                <a:solidFill>
                  <a:srgbClr val="03499E"/>
                </a:solidFill>
                <a:latin typeface="Times New Roman"/>
                <a:cs typeface="Times New Roman"/>
              </a:rPr>
              <a:t> </a:t>
            </a:r>
            <a:r>
              <a:rPr sz="1600" dirty="0">
                <a:solidFill>
                  <a:srgbClr val="03499E"/>
                </a:solidFill>
                <a:latin typeface="Times New Roman"/>
                <a:cs typeface="Times New Roman"/>
              </a:rPr>
              <a:t>kiện</a:t>
            </a:r>
            <a:r>
              <a:rPr sz="1600" spc="-20" dirty="0">
                <a:solidFill>
                  <a:srgbClr val="03499E"/>
                </a:solidFill>
                <a:latin typeface="Times New Roman"/>
                <a:cs typeface="Times New Roman"/>
              </a:rPr>
              <a:t> </a:t>
            </a:r>
            <a:r>
              <a:rPr sz="1600" dirty="0">
                <a:solidFill>
                  <a:srgbClr val="03499E"/>
                </a:solidFill>
                <a:latin typeface="Times New Roman"/>
                <a:cs typeface="Times New Roman"/>
              </a:rPr>
              <a:t>về</a:t>
            </a:r>
            <a:r>
              <a:rPr sz="1600" spc="-25" dirty="0">
                <a:solidFill>
                  <a:srgbClr val="03499E"/>
                </a:solidFill>
                <a:latin typeface="Times New Roman"/>
                <a:cs typeface="Times New Roman"/>
              </a:rPr>
              <a:t> </a:t>
            </a:r>
            <a:r>
              <a:rPr sz="1600" dirty="0">
                <a:solidFill>
                  <a:srgbClr val="03499E"/>
                </a:solidFill>
                <a:latin typeface="Times New Roman"/>
                <a:cs typeface="Times New Roman"/>
              </a:rPr>
              <a:t>hợp</a:t>
            </a:r>
            <a:r>
              <a:rPr sz="1600" spc="-30" dirty="0">
                <a:solidFill>
                  <a:srgbClr val="03499E"/>
                </a:solidFill>
                <a:latin typeface="Times New Roman"/>
                <a:cs typeface="Times New Roman"/>
              </a:rPr>
              <a:t> </a:t>
            </a:r>
            <a:r>
              <a:rPr sz="1600" spc="-10" dirty="0">
                <a:solidFill>
                  <a:srgbClr val="03499E"/>
                </a:solidFill>
                <a:latin typeface="Times New Roman"/>
                <a:cs typeface="Times New Roman"/>
              </a:rPr>
              <a:t>đồng.</a:t>
            </a:r>
            <a:endParaRPr sz="1600">
              <a:latin typeface="Times New Roman"/>
              <a:cs typeface="Times New Roman"/>
            </a:endParaRPr>
          </a:p>
        </p:txBody>
      </p:sp>
      <p:grpSp>
        <p:nvGrpSpPr>
          <p:cNvPr id="25" name="object 25"/>
          <p:cNvGrpSpPr/>
          <p:nvPr/>
        </p:nvGrpSpPr>
        <p:grpSpPr>
          <a:xfrm>
            <a:off x="6427851" y="2372766"/>
            <a:ext cx="4942840" cy="805180"/>
            <a:chOff x="6427851" y="2372766"/>
            <a:chExt cx="4942840" cy="805180"/>
          </a:xfrm>
        </p:grpSpPr>
        <p:sp>
          <p:nvSpPr>
            <p:cNvPr id="26" name="object 26"/>
            <p:cNvSpPr/>
            <p:nvPr/>
          </p:nvSpPr>
          <p:spPr>
            <a:xfrm>
              <a:off x="6440551" y="2385466"/>
              <a:ext cx="4917440" cy="779780"/>
            </a:xfrm>
            <a:custGeom>
              <a:avLst/>
              <a:gdLst/>
              <a:ahLst/>
              <a:cxnLst/>
              <a:rect l="l" t="t" r="r" b="b"/>
              <a:pathLst>
                <a:path w="4917440" h="779780">
                  <a:moveTo>
                    <a:pt x="4917185" y="0"/>
                  </a:moveTo>
                  <a:lnTo>
                    <a:pt x="0" y="0"/>
                  </a:lnTo>
                  <a:lnTo>
                    <a:pt x="0" y="779627"/>
                  </a:lnTo>
                  <a:lnTo>
                    <a:pt x="4917185" y="779627"/>
                  </a:lnTo>
                  <a:lnTo>
                    <a:pt x="4917185" y="0"/>
                  </a:lnTo>
                  <a:close/>
                </a:path>
              </a:pathLst>
            </a:custGeom>
            <a:solidFill>
              <a:srgbClr val="E9E1D5"/>
            </a:solidFill>
          </p:spPr>
          <p:txBody>
            <a:bodyPr wrap="square" lIns="0" tIns="0" rIns="0" bIns="0" rtlCol="0"/>
            <a:lstStyle/>
            <a:p>
              <a:endParaRPr/>
            </a:p>
          </p:txBody>
        </p:sp>
        <p:sp>
          <p:nvSpPr>
            <p:cNvPr id="27" name="object 27"/>
            <p:cNvSpPr/>
            <p:nvPr/>
          </p:nvSpPr>
          <p:spPr>
            <a:xfrm>
              <a:off x="6440551" y="2385466"/>
              <a:ext cx="4917440" cy="779780"/>
            </a:xfrm>
            <a:custGeom>
              <a:avLst/>
              <a:gdLst/>
              <a:ahLst/>
              <a:cxnLst/>
              <a:rect l="l" t="t" r="r" b="b"/>
              <a:pathLst>
                <a:path w="4917440" h="779780">
                  <a:moveTo>
                    <a:pt x="0" y="779627"/>
                  </a:moveTo>
                  <a:lnTo>
                    <a:pt x="4917185" y="779627"/>
                  </a:lnTo>
                  <a:lnTo>
                    <a:pt x="4917185" y="0"/>
                  </a:lnTo>
                  <a:lnTo>
                    <a:pt x="0" y="0"/>
                  </a:lnTo>
                  <a:lnTo>
                    <a:pt x="0" y="779627"/>
                  </a:lnTo>
                  <a:close/>
                </a:path>
              </a:pathLst>
            </a:custGeom>
            <a:ln w="25400">
              <a:solidFill>
                <a:srgbClr val="24548F"/>
              </a:solidFill>
            </a:ln>
          </p:spPr>
          <p:txBody>
            <a:bodyPr wrap="square" lIns="0" tIns="0" rIns="0" bIns="0" rtlCol="0"/>
            <a:lstStyle/>
            <a:p>
              <a:endParaRPr/>
            </a:p>
          </p:txBody>
        </p:sp>
      </p:grpSp>
      <p:sp>
        <p:nvSpPr>
          <p:cNvPr id="28" name="object 28"/>
          <p:cNvSpPr txBox="1"/>
          <p:nvPr/>
        </p:nvSpPr>
        <p:spPr>
          <a:xfrm>
            <a:off x="6469126" y="2411094"/>
            <a:ext cx="4864100" cy="689610"/>
          </a:xfrm>
          <a:prstGeom prst="rect">
            <a:avLst/>
          </a:prstGeom>
        </p:spPr>
        <p:txBody>
          <a:bodyPr vert="horz" wrap="square" lIns="0" tIns="46355" rIns="0" bIns="0" rtlCol="0">
            <a:spAutoFit/>
          </a:bodyPr>
          <a:lstStyle/>
          <a:p>
            <a:pPr marL="12065" marR="5080" indent="-6985" algn="ctr">
              <a:lnSpc>
                <a:spcPts val="1660"/>
              </a:lnSpc>
              <a:spcBef>
                <a:spcPts val="365"/>
              </a:spcBef>
            </a:pPr>
            <a:r>
              <a:rPr sz="1600" dirty="0">
                <a:solidFill>
                  <a:srgbClr val="03499E"/>
                </a:solidFill>
                <a:latin typeface="Times New Roman"/>
                <a:cs typeface="Times New Roman"/>
              </a:rPr>
              <a:t>Sử</a:t>
            </a:r>
            <a:r>
              <a:rPr sz="1600" spc="-20" dirty="0">
                <a:solidFill>
                  <a:srgbClr val="03499E"/>
                </a:solidFill>
                <a:latin typeface="Times New Roman"/>
                <a:cs typeface="Times New Roman"/>
              </a:rPr>
              <a:t> </a:t>
            </a:r>
            <a:r>
              <a:rPr sz="1600" dirty="0">
                <a:solidFill>
                  <a:srgbClr val="03499E"/>
                </a:solidFill>
                <a:latin typeface="Times New Roman"/>
                <a:cs typeface="Times New Roman"/>
              </a:rPr>
              <a:t>dụng</a:t>
            </a:r>
            <a:r>
              <a:rPr sz="1600" spc="-35" dirty="0">
                <a:solidFill>
                  <a:srgbClr val="03499E"/>
                </a:solidFill>
                <a:latin typeface="Times New Roman"/>
                <a:cs typeface="Times New Roman"/>
              </a:rPr>
              <a:t> </a:t>
            </a:r>
            <a:r>
              <a:rPr sz="1600" dirty="0">
                <a:solidFill>
                  <a:srgbClr val="03499E"/>
                </a:solidFill>
                <a:latin typeface="Times New Roman"/>
                <a:cs typeface="Times New Roman"/>
              </a:rPr>
              <a:t>tiêu</a:t>
            </a:r>
            <a:r>
              <a:rPr sz="1600" spc="-20" dirty="0">
                <a:solidFill>
                  <a:srgbClr val="03499E"/>
                </a:solidFill>
                <a:latin typeface="Times New Roman"/>
                <a:cs typeface="Times New Roman"/>
              </a:rPr>
              <a:t> </a:t>
            </a:r>
            <a:r>
              <a:rPr sz="1600" dirty="0">
                <a:solidFill>
                  <a:srgbClr val="03499E"/>
                </a:solidFill>
                <a:latin typeface="Times New Roman"/>
                <a:cs typeface="Times New Roman"/>
              </a:rPr>
              <a:t>chí</a:t>
            </a:r>
            <a:r>
              <a:rPr sz="1600" spc="-25" dirty="0">
                <a:solidFill>
                  <a:srgbClr val="03499E"/>
                </a:solidFill>
                <a:latin typeface="Times New Roman"/>
                <a:cs typeface="Times New Roman"/>
              </a:rPr>
              <a:t> </a:t>
            </a:r>
            <a:r>
              <a:rPr sz="1600" dirty="0">
                <a:solidFill>
                  <a:srgbClr val="03499E"/>
                </a:solidFill>
                <a:latin typeface="Times New Roman"/>
                <a:cs typeface="Times New Roman"/>
              </a:rPr>
              <a:t>đạt/không</a:t>
            </a:r>
            <a:r>
              <a:rPr sz="1600" spc="-35" dirty="0">
                <a:solidFill>
                  <a:srgbClr val="03499E"/>
                </a:solidFill>
                <a:latin typeface="Times New Roman"/>
                <a:cs typeface="Times New Roman"/>
              </a:rPr>
              <a:t> </a:t>
            </a:r>
            <a:r>
              <a:rPr sz="1600" dirty="0">
                <a:solidFill>
                  <a:srgbClr val="03499E"/>
                </a:solidFill>
                <a:latin typeface="Times New Roman"/>
                <a:cs typeface="Times New Roman"/>
              </a:rPr>
              <a:t>đạt</a:t>
            </a:r>
            <a:r>
              <a:rPr sz="1600" spc="-25" dirty="0">
                <a:solidFill>
                  <a:srgbClr val="03499E"/>
                </a:solidFill>
                <a:latin typeface="Times New Roman"/>
                <a:cs typeface="Times New Roman"/>
              </a:rPr>
              <a:t> </a:t>
            </a:r>
            <a:r>
              <a:rPr sz="1600" dirty="0">
                <a:solidFill>
                  <a:srgbClr val="03499E"/>
                </a:solidFill>
                <a:latin typeface="Times New Roman"/>
                <a:cs typeface="Times New Roman"/>
              </a:rPr>
              <a:t>để</a:t>
            </a:r>
            <a:r>
              <a:rPr sz="1600" spc="-25" dirty="0">
                <a:solidFill>
                  <a:srgbClr val="03499E"/>
                </a:solidFill>
                <a:latin typeface="Times New Roman"/>
                <a:cs typeface="Times New Roman"/>
              </a:rPr>
              <a:t> </a:t>
            </a:r>
            <a:r>
              <a:rPr sz="1600" dirty="0">
                <a:solidFill>
                  <a:srgbClr val="03499E"/>
                </a:solidFill>
                <a:latin typeface="Times New Roman"/>
                <a:cs typeface="Times New Roman"/>
              </a:rPr>
              <a:t>đánh</a:t>
            </a:r>
            <a:r>
              <a:rPr sz="1600" spc="-20" dirty="0">
                <a:solidFill>
                  <a:srgbClr val="03499E"/>
                </a:solidFill>
                <a:latin typeface="Times New Roman"/>
                <a:cs typeface="Times New Roman"/>
              </a:rPr>
              <a:t> </a:t>
            </a:r>
            <a:r>
              <a:rPr sz="1600" dirty="0">
                <a:solidFill>
                  <a:srgbClr val="03499E"/>
                </a:solidFill>
                <a:latin typeface="Times New Roman"/>
                <a:cs typeface="Times New Roman"/>
              </a:rPr>
              <a:t>giá</a:t>
            </a:r>
            <a:r>
              <a:rPr sz="1600" spc="-25" dirty="0">
                <a:solidFill>
                  <a:srgbClr val="03499E"/>
                </a:solidFill>
                <a:latin typeface="Times New Roman"/>
                <a:cs typeface="Times New Roman"/>
              </a:rPr>
              <a:t> </a:t>
            </a:r>
            <a:r>
              <a:rPr sz="1600" dirty="0">
                <a:solidFill>
                  <a:srgbClr val="03499E"/>
                </a:solidFill>
                <a:latin typeface="Times New Roman"/>
                <a:cs typeface="Times New Roman"/>
              </a:rPr>
              <a:t>NL,</a:t>
            </a:r>
            <a:r>
              <a:rPr sz="1600" spc="-20" dirty="0">
                <a:solidFill>
                  <a:srgbClr val="03499E"/>
                </a:solidFill>
                <a:latin typeface="Times New Roman"/>
                <a:cs typeface="Times New Roman"/>
              </a:rPr>
              <a:t> </a:t>
            </a:r>
            <a:r>
              <a:rPr sz="1600" dirty="0">
                <a:solidFill>
                  <a:srgbClr val="03499E"/>
                </a:solidFill>
                <a:latin typeface="Times New Roman"/>
                <a:cs typeface="Times New Roman"/>
              </a:rPr>
              <a:t>KN,</a:t>
            </a:r>
            <a:r>
              <a:rPr sz="1600" spc="-10" dirty="0">
                <a:solidFill>
                  <a:srgbClr val="03499E"/>
                </a:solidFill>
                <a:latin typeface="Times New Roman"/>
                <a:cs typeface="Times New Roman"/>
              </a:rPr>
              <a:t> </a:t>
            </a:r>
            <a:r>
              <a:rPr sz="1600" spc="-25" dirty="0">
                <a:solidFill>
                  <a:srgbClr val="03499E"/>
                </a:solidFill>
                <a:latin typeface="Times New Roman"/>
                <a:cs typeface="Times New Roman"/>
              </a:rPr>
              <a:t>KT. </a:t>
            </a:r>
            <a:r>
              <a:rPr sz="1600" dirty="0">
                <a:solidFill>
                  <a:srgbClr val="FF0000"/>
                </a:solidFill>
                <a:latin typeface="Times New Roman"/>
                <a:cs typeface="Times New Roman"/>
              </a:rPr>
              <a:t>HSYC</a:t>
            </a:r>
            <a:r>
              <a:rPr sz="1600" spc="-15" dirty="0">
                <a:solidFill>
                  <a:srgbClr val="FF0000"/>
                </a:solidFill>
                <a:latin typeface="Times New Roman"/>
                <a:cs typeface="Times New Roman"/>
              </a:rPr>
              <a:t> </a:t>
            </a:r>
            <a:r>
              <a:rPr sz="1600" dirty="0">
                <a:solidFill>
                  <a:srgbClr val="FF0000"/>
                </a:solidFill>
                <a:latin typeface="Times New Roman"/>
                <a:cs typeface="Times New Roman"/>
              </a:rPr>
              <a:t>được</a:t>
            </a:r>
            <a:r>
              <a:rPr sz="1600" spc="-20" dirty="0">
                <a:solidFill>
                  <a:srgbClr val="FF0000"/>
                </a:solidFill>
                <a:latin typeface="Times New Roman"/>
                <a:cs typeface="Times New Roman"/>
              </a:rPr>
              <a:t> </a:t>
            </a:r>
            <a:r>
              <a:rPr sz="1600" dirty="0">
                <a:solidFill>
                  <a:srgbClr val="FF0000"/>
                </a:solidFill>
                <a:latin typeface="Times New Roman"/>
                <a:cs typeface="Times New Roman"/>
              </a:rPr>
              <a:t>nêu</a:t>
            </a:r>
            <a:r>
              <a:rPr sz="1600" spc="-20" dirty="0">
                <a:solidFill>
                  <a:srgbClr val="FF0000"/>
                </a:solidFill>
                <a:latin typeface="Times New Roman"/>
                <a:cs typeface="Times New Roman"/>
              </a:rPr>
              <a:t> </a:t>
            </a:r>
            <a:r>
              <a:rPr sz="1600" dirty="0">
                <a:solidFill>
                  <a:srgbClr val="FF0000"/>
                </a:solidFill>
                <a:latin typeface="Times New Roman"/>
                <a:cs typeface="Times New Roman"/>
              </a:rPr>
              <a:t>rõ</a:t>
            </a:r>
            <a:r>
              <a:rPr sz="1600" spc="-25" dirty="0">
                <a:solidFill>
                  <a:srgbClr val="FF0000"/>
                </a:solidFill>
                <a:latin typeface="Times New Roman"/>
                <a:cs typeface="Times New Roman"/>
              </a:rPr>
              <a:t> </a:t>
            </a:r>
            <a:r>
              <a:rPr sz="1600" dirty="0">
                <a:solidFill>
                  <a:srgbClr val="FF0000"/>
                </a:solidFill>
                <a:latin typeface="Times New Roman"/>
                <a:cs typeface="Times New Roman"/>
              </a:rPr>
              <a:t>ký</a:t>
            </a:r>
            <a:r>
              <a:rPr sz="1600" spc="-20" dirty="0">
                <a:solidFill>
                  <a:srgbClr val="FF0000"/>
                </a:solidFill>
                <a:latin typeface="Times New Roman"/>
                <a:cs typeface="Times New Roman"/>
              </a:rPr>
              <a:t> </a:t>
            </a:r>
            <a:r>
              <a:rPr sz="1600" dirty="0">
                <a:solidFill>
                  <a:srgbClr val="FF0000"/>
                </a:solidFill>
                <a:latin typeface="Times New Roman"/>
                <a:cs typeface="Times New Roman"/>
              </a:rPr>
              <a:t>mã</a:t>
            </a:r>
            <a:r>
              <a:rPr sz="1600" spc="5" dirty="0">
                <a:solidFill>
                  <a:srgbClr val="FF0000"/>
                </a:solidFill>
                <a:latin typeface="Times New Roman"/>
                <a:cs typeface="Times New Roman"/>
              </a:rPr>
              <a:t> </a:t>
            </a:r>
            <a:r>
              <a:rPr sz="1600" dirty="0">
                <a:solidFill>
                  <a:srgbClr val="FF0000"/>
                </a:solidFill>
                <a:latin typeface="Times New Roman"/>
                <a:cs typeface="Times New Roman"/>
              </a:rPr>
              <a:t>hiệu,</a:t>
            </a:r>
            <a:r>
              <a:rPr sz="1600" spc="-35" dirty="0">
                <a:solidFill>
                  <a:srgbClr val="FF0000"/>
                </a:solidFill>
                <a:latin typeface="Times New Roman"/>
                <a:cs typeface="Times New Roman"/>
              </a:rPr>
              <a:t> </a:t>
            </a:r>
            <a:r>
              <a:rPr sz="1600" dirty="0">
                <a:solidFill>
                  <a:srgbClr val="FF0000"/>
                </a:solidFill>
                <a:latin typeface="Times New Roman"/>
                <a:cs typeface="Times New Roman"/>
              </a:rPr>
              <a:t>nhãn</a:t>
            </a:r>
            <a:r>
              <a:rPr sz="1600" spc="-20" dirty="0">
                <a:solidFill>
                  <a:srgbClr val="FF0000"/>
                </a:solidFill>
                <a:latin typeface="Times New Roman"/>
                <a:cs typeface="Times New Roman"/>
              </a:rPr>
              <a:t> </a:t>
            </a:r>
            <a:r>
              <a:rPr sz="1600" dirty="0">
                <a:solidFill>
                  <a:srgbClr val="FF0000"/>
                </a:solidFill>
                <a:latin typeface="Times New Roman"/>
                <a:cs typeface="Times New Roman"/>
              </a:rPr>
              <a:t>hiệu,</a:t>
            </a:r>
            <a:r>
              <a:rPr sz="1600" spc="-35" dirty="0">
                <a:solidFill>
                  <a:srgbClr val="FF0000"/>
                </a:solidFill>
                <a:latin typeface="Times New Roman"/>
                <a:cs typeface="Times New Roman"/>
              </a:rPr>
              <a:t> </a:t>
            </a:r>
            <a:r>
              <a:rPr sz="1600" dirty="0">
                <a:solidFill>
                  <a:srgbClr val="FF0000"/>
                </a:solidFill>
                <a:latin typeface="Times New Roman"/>
                <a:cs typeface="Times New Roman"/>
              </a:rPr>
              <a:t>xuất</a:t>
            </a:r>
            <a:r>
              <a:rPr sz="1600" spc="-25" dirty="0">
                <a:solidFill>
                  <a:srgbClr val="FF0000"/>
                </a:solidFill>
                <a:latin typeface="Times New Roman"/>
                <a:cs typeface="Times New Roman"/>
              </a:rPr>
              <a:t> </a:t>
            </a:r>
            <a:r>
              <a:rPr sz="1600" dirty="0">
                <a:solidFill>
                  <a:srgbClr val="FF0000"/>
                </a:solidFill>
                <a:latin typeface="Times New Roman"/>
                <a:cs typeface="Times New Roman"/>
              </a:rPr>
              <a:t>xứ</a:t>
            </a:r>
            <a:r>
              <a:rPr sz="1600" spc="-5" dirty="0">
                <a:solidFill>
                  <a:srgbClr val="FF0000"/>
                </a:solidFill>
                <a:latin typeface="Times New Roman"/>
                <a:cs typeface="Times New Roman"/>
              </a:rPr>
              <a:t> </a:t>
            </a:r>
            <a:r>
              <a:rPr sz="1600" dirty="0">
                <a:solidFill>
                  <a:srgbClr val="03499E"/>
                </a:solidFill>
                <a:latin typeface="Wingdings"/>
                <a:cs typeface="Wingdings"/>
              </a:rPr>
              <a:t></a:t>
            </a:r>
            <a:r>
              <a:rPr sz="1600" spc="-25" dirty="0">
                <a:solidFill>
                  <a:srgbClr val="03499E"/>
                </a:solidFill>
                <a:latin typeface="Times New Roman"/>
                <a:cs typeface="Times New Roman"/>
              </a:rPr>
              <a:t> </a:t>
            </a:r>
            <a:r>
              <a:rPr sz="1600" spc="-20" dirty="0">
                <a:solidFill>
                  <a:srgbClr val="03499E"/>
                </a:solidFill>
                <a:latin typeface="Times New Roman"/>
                <a:cs typeface="Times New Roman"/>
              </a:rPr>
              <a:t>thẩm </a:t>
            </a:r>
            <a:r>
              <a:rPr sz="1600" dirty="0">
                <a:solidFill>
                  <a:srgbClr val="03499E"/>
                </a:solidFill>
                <a:latin typeface="Times New Roman"/>
                <a:cs typeface="Times New Roman"/>
              </a:rPr>
              <a:t>định,</a:t>
            </a:r>
            <a:r>
              <a:rPr sz="1600" spc="-45" dirty="0">
                <a:solidFill>
                  <a:srgbClr val="03499E"/>
                </a:solidFill>
                <a:latin typeface="Times New Roman"/>
                <a:cs typeface="Times New Roman"/>
              </a:rPr>
              <a:t> </a:t>
            </a:r>
            <a:r>
              <a:rPr sz="1600" dirty="0">
                <a:solidFill>
                  <a:srgbClr val="03499E"/>
                </a:solidFill>
                <a:latin typeface="Times New Roman"/>
                <a:cs typeface="Times New Roman"/>
              </a:rPr>
              <a:t>phê</a:t>
            </a:r>
            <a:r>
              <a:rPr sz="1600" spc="-35" dirty="0">
                <a:solidFill>
                  <a:srgbClr val="03499E"/>
                </a:solidFill>
                <a:latin typeface="Times New Roman"/>
                <a:cs typeface="Times New Roman"/>
              </a:rPr>
              <a:t> </a:t>
            </a:r>
            <a:r>
              <a:rPr sz="1600" dirty="0">
                <a:solidFill>
                  <a:srgbClr val="03499E"/>
                </a:solidFill>
                <a:latin typeface="Times New Roman"/>
                <a:cs typeface="Times New Roman"/>
              </a:rPr>
              <a:t>duyệt</a:t>
            </a:r>
            <a:r>
              <a:rPr sz="1600" spc="-40" dirty="0">
                <a:solidFill>
                  <a:srgbClr val="03499E"/>
                </a:solidFill>
                <a:latin typeface="Times New Roman"/>
                <a:cs typeface="Times New Roman"/>
              </a:rPr>
              <a:t> </a:t>
            </a:r>
            <a:r>
              <a:rPr sz="1600" spc="-20" dirty="0">
                <a:solidFill>
                  <a:srgbClr val="03499E"/>
                </a:solidFill>
                <a:latin typeface="Times New Roman"/>
                <a:cs typeface="Times New Roman"/>
              </a:rPr>
              <a:t>HSYC</a:t>
            </a:r>
            <a:endParaRPr sz="1600">
              <a:latin typeface="Times New Roman"/>
              <a:cs typeface="Times New Roman"/>
            </a:endParaRPr>
          </a:p>
        </p:txBody>
      </p:sp>
      <p:grpSp>
        <p:nvGrpSpPr>
          <p:cNvPr id="29" name="object 29"/>
          <p:cNvGrpSpPr/>
          <p:nvPr/>
        </p:nvGrpSpPr>
        <p:grpSpPr>
          <a:xfrm>
            <a:off x="6374765" y="3252698"/>
            <a:ext cx="4995545" cy="971550"/>
            <a:chOff x="6374765" y="3252698"/>
            <a:chExt cx="4995545" cy="971550"/>
          </a:xfrm>
        </p:grpSpPr>
        <p:sp>
          <p:nvSpPr>
            <p:cNvPr id="30" name="object 30"/>
            <p:cNvSpPr/>
            <p:nvPr/>
          </p:nvSpPr>
          <p:spPr>
            <a:xfrm>
              <a:off x="6387465" y="3265398"/>
              <a:ext cx="4970145" cy="946150"/>
            </a:xfrm>
            <a:custGeom>
              <a:avLst/>
              <a:gdLst/>
              <a:ahLst/>
              <a:cxnLst/>
              <a:rect l="l" t="t" r="r" b="b"/>
              <a:pathLst>
                <a:path w="4970145" h="946150">
                  <a:moveTo>
                    <a:pt x="4970145" y="0"/>
                  </a:moveTo>
                  <a:lnTo>
                    <a:pt x="0" y="0"/>
                  </a:lnTo>
                  <a:lnTo>
                    <a:pt x="0" y="945667"/>
                  </a:lnTo>
                  <a:lnTo>
                    <a:pt x="4970145" y="945667"/>
                  </a:lnTo>
                  <a:lnTo>
                    <a:pt x="4970145" y="0"/>
                  </a:lnTo>
                  <a:close/>
                </a:path>
              </a:pathLst>
            </a:custGeom>
            <a:solidFill>
              <a:srgbClr val="E9E1D5"/>
            </a:solidFill>
          </p:spPr>
          <p:txBody>
            <a:bodyPr wrap="square" lIns="0" tIns="0" rIns="0" bIns="0" rtlCol="0"/>
            <a:lstStyle/>
            <a:p>
              <a:endParaRPr/>
            </a:p>
          </p:txBody>
        </p:sp>
        <p:sp>
          <p:nvSpPr>
            <p:cNvPr id="31" name="object 31"/>
            <p:cNvSpPr/>
            <p:nvPr/>
          </p:nvSpPr>
          <p:spPr>
            <a:xfrm>
              <a:off x="6387465" y="3265398"/>
              <a:ext cx="4970145" cy="946150"/>
            </a:xfrm>
            <a:custGeom>
              <a:avLst/>
              <a:gdLst/>
              <a:ahLst/>
              <a:cxnLst/>
              <a:rect l="l" t="t" r="r" b="b"/>
              <a:pathLst>
                <a:path w="4970145" h="946150">
                  <a:moveTo>
                    <a:pt x="0" y="945667"/>
                  </a:moveTo>
                  <a:lnTo>
                    <a:pt x="4970145" y="945667"/>
                  </a:lnTo>
                  <a:lnTo>
                    <a:pt x="4970145" y="0"/>
                  </a:lnTo>
                  <a:lnTo>
                    <a:pt x="0" y="0"/>
                  </a:lnTo>
                  <a:lnTo>
                    <a:pt x="0" y="945667"/>
                  </a:lnTo>
                  <a:close/>
                </a:path>
              </a:pathLst>
            </a:custGeom>
            <a:ln w="25400">
              <a:solidFill>
                <a:srgbClr val="24548F"/>
              </a:solidFill>
            </a:ln>
          </p:spPr>
          <p:txBody>
            <a:bodyPr wrap="square" lIns="0" tIns="0" rIns="0" bIns="0" rtlCol="0"/>
            <a:lstStyle/>
            <a:p>
              <a:endParaRPr/>
            </a:p>
          </p:txBody>
        </p:sp>
      </p:grpSp>
      <p:sp>
        <p:nvSpPr>
          <p:cNvPr id="32" name="object 32"/>
          <p:cNvSpPr txBox="1"/>
          <p:nvPr/>
        </p:nvSpPr>
        <p:spPr>
          <a:xfrm>
            <a:off x="6666103" y="3448557"/>
            <a:ext cx="4414520" cy="535940"/>
          </a:xfrm>
          <a:prstGeom prst="rect">
            <a:avLst/>
          </a:prstGeom>
        </p:spPr>
        <p:txBody>
          <a:bodyPr vert="horz" wrap="square" lIns="0" tIns="52069" rIns="0" bIns="0" rtlCol="0">
            <a:spAutoFit/>
          </a:bodyPr>
          <a:lstStyle/>
          <a:p>
            <a:pPr marL="97790" marR="5080" indent="-85725">
              <a:lnSpc>
                <a:spcPts val="1860"/>
              </a:lnSpc>
              <a:spcBef>
                <a:spcPts val="409"/>
              </a:spcBef>
            </a:pPr>
            <a:r>
              <a:rPr sz="1800" b="1" i="1" dirty="0">
                <a:solidFill>
                  <a:srgbClr val="03499E"/>
                </a:solidFill>
                <a:latin typeface="Times New Roman"/>
                <a:cs typeface="Times New Roman"/>
              </a:rPr>
              <a:t>CĐT</a:t>
            </a:r>
            <a:r>
              <a:rPr sz="1800" b="1" i="1" spc="-25" dirty="0">
                <a:solidFill>
                  <a:srgbClr val="03499E"/>
                </a:solidFill>
                <a:latin typeface="Times New Roman"/>
                <a:cs typeface="Times New Roman"/>
              </a:rPr>
              <a:t> </a:t>
            </a:r>
            <a:r>
              <a:rPr sz="1800" b="1" i="1" dirty="0">
                <a:solidFill>
                  <a:srgbClr val="03499E"/>
                </a:solidFill>
                <a:latin typeface="Times New Roman"/>
                <a:cs typeface="Times New Roman"/>
              </a:rPr>
              <a:t>xác</a:t>
            </a:r>
            <a:r>
              <a:rPr sz="1800" b="1" i="1" spc="-5" dirty="0">
                <a:solidFill>
                  <a:srgbClr val="03499E"/>
                </a:solidFill>
                <a:latin typeface="Times New Roman"/>
                <a:cs typeface="Times New Roman"/>
              </a:rPr>
              <a:t> </a:t>
            </a:r>
            <a:r>
              <a:rPr sz="1800" b="1" i="1" dirty="0">
                <a:solidFill>
                  <a:srgbClr val="03499E"/>
                </a:solidFill>
                <a:latin typeface="Times New Roman"/>
                <a:cs typeface="Times New Roman"/>
              </a:rPr>
              <a:t>định</a:t>
            </a:r>
            <a:r>
              <a:rPr sz="1800" b="1" i="1" spc="-15" dirty="0">
                <a:solidFill>
                  <a:srgbClr val="03499E"/>
                </a:solidFill>
                <a:latin typeface="Times New Roman"/>
                <a:cs typeface="Times New Roman"/>
              </a:rPr>
              <a:t> </a:t>
            </a:r>
            <a:r>
              <a:rPr sz="1800" b="1" i="1" dirty="0">
                <a:solidFill>
                  <a:srgbClr val="03499E"/>
                </a:solidFill>
                <a:latin typeface="Times New Roman"/>
                <a:cs typeface="Times New Roman"/>
              </a:rPr>
              <a:t>01</a:t>
            </a:r>
            <a:r>
              <a:rPr sz="1800" b="1" i="1" spc="-20" dirty="0">
                <a:solidFill>
                  <a:srgbClr val="03499E"/>
                </a:solidFill>
                <a:latin typeface="Times New Roman"/>
                <a:cs typeface="Times New Roman"/>
              </a:rPr>
              <a:t> </a:t>
            </a:r>
            <a:r>
              <a:rPr sz="1800" b="1" i="1" dirty="0">
                <a:solidFill>
                  <a:srgbClr val="03499E"/>
                </a:solidFill>
                <a:latin typeface="Times New Roman"/>
                <a:cs typeface="Times New Roman"/>
              </a:rPr>
              <a:t>nhà</a:t>
            </a:r>
            <a:r>
              <a:rPr sz="1800" b="1" i="1" spc="-10" dirty="0">
                <a:solidFill>
                  <a:srgbClr val="03499E"/>
                </a:solidFill>
                <a:latin typeface="Times New Roman"/>
                <a:cs typeface="Times New Roman"/>
              </a:rPr>
              <a:t> </a:t>
            </a:r>
            <a:r>
              <a:rPr sz="1800" b="1" i="1" dirty="0">
                <a:solidFill>
                  <a:srgbClr val="03499E"/>
                </a:solidFill>
                <a:latin typeface="Times New Roman"/>
                <a:cs typeface="Times New Roman"/>
              </a:rPr>
              <a:t>thầu</a:t>
            </a:r>
            <a:r>
              <a:rPr sz="1800" b="1" i="1" spc="-15" dirty="0">
                <a:solidFill>
                  <a:srgbClr val="03499E"/>
                </a:solidFill>
                <a:latin typeface="Times New Roman"/>
                <a:cs typeface="Times New Roman"/>
              </a:rPr>
              <a:t> </a:t>
            </a:r>
            <a:r>
              <a:rPr sz="1800" b="1" i="1" dirty="0">
                <a:solidFill>
                  <a:srgbClr val="03499E"/>
                </a:solidFill>
                <a:latin typeface="Times New Roman"/>
                <a:cs typeface="Times New Roman"/>
              </a:rPr>
              <a:t>dự</a:t>
            </a:r>
            <a:r>
              <a:rPr sz="1800" b="1" i="1" spc="-5" dirty="0">
                <a:solidFill>
                  <a:srgbClr val="03499E"/>
                </a:solidFill>
                <a:latin typeface="Times New Roman"/>
                <a:cs typeface="Times New Roman"/>
              </a:rPr>
              <a:t> </a:t>
            </a:r>
            <a:r>
              <a:rPr sz="1800" b="1" i="1" dirty="0">
                <a:solidFill>
                  <a:srgbClr val="03499E"/>
                </a:solidFill>
                <a:latin typeface="Times New Roman"/>
                <a:cs typeface="Times New Roman"/>
              </a:rPr>
              <a:t>kiến</a:t>
            </a:r>
            <a:r>
              <a:rPr sz="1800" b="1" i="1" spc="-25" dirty="0">
                <a:solidFill>
                  <a:srgbClr val="03499E"/>
                </a:solidFill>
                <a:latin typeface="Times New Roman"/>
                <a:cs typeface="Times New Roman"/>
              </a:rPr>
              <a:t> </a:t>
            </a:r>
            <a:r>
              <a:rPr sz="1800" b="1" i="1" dirty="0">
                <a:solidFill>
                  <a:srgbClr val="03499E"/>
                </a:solidFill>
                <a:latin typeface="Times New Roman"/>
                <a:cs typeface="Times New Roman"/>
              </a:rPr>
              <a:t>được</a:t>
            </a:r>
            <a:r>
              <a:rPr sz="1800" b="1" i="1" spc="-20" dirty="0">
                <a:solidFill>
                  <a:srgbClr val="03499E"/>
                </a:solidFill>
                <a:latin typeface="Times New Roman"/>
                <a:cs typeface="Times New Roman"/>
              </a:rPr>
              <a:t> nhận </a:t>
            </a:r>
            <a:r>
              <a:rPr sz="1800" b="1" i="1" dirty="0">
                <a:solidFill>
                  <a:srgbClr val="03499E"/>
                </a:solidFill>
                <a:latin typeface="Times New Roman"/>
                <a:cs typeface="Times New Roman"/>
              </a:rPr>
              <a:t>HSYC,</a:t>
            </a:r>
            <a:r>
              <a:rPr sz="1800" b="1" i="1" spc="-15" dirty="0">
                <a:solidFill>
                  <a:srgbClr val="03499E"/>
                </a:solidFill>
                <a:latin typeface="Times New Roman"/>
                <a:cs typeface="Times New Roman"/>
              </a:rPr>
              <a:t> </a:t>
            </a:r>
            <a:r>
              <a:rPr sz="1800" b="1" i="1" dirty="0">
                <a:solidFill>
                  <a:srgbClr val="03499E"/>
                </a:solidFill>
                <a:latin typeface="Times New Roman"/>
                <a:cs typeface="Times New Roman"/>
              </a:rPr>
              <a:t>không</a:t>
            </a:r>
            <a:r>
              <a:rPr sz="1800" b="1" i="1" spc="-10" dirty="0">
                <a:solidFill>
                  <a:srgbClr val="03499E"/>
                </a:solidFill>
                <a:latin typeface="Times New Roman"/>
                <a:cs typeface="Times New Roman"/>
              </a:rPr>
              <a:t> </a:t>
            </a:r>
            <a:r>
              <a:rPr sz="1800" b="1" i="1" dirty="0">
                <a:solidFill>
                  <a:srgbClr val="03499E"/>
                </a:solidFill>
                <a:latin typeface="Times New Roman"/>
                <a:cs typeface="Times New Roman"/>
              </a:rPr>
              <a:t>đánh</a:t>
            </a:r>
            <a:r>
              <a:rPr sz="1800" b="1" i="1" spc="-15" dirty="0">
                <a:solidFill>
                  <a:srgbClr val="03499E"/>
                </a:solidFill>
                <a:latin typeface="Times New Roman"/>
                <a:cs typeface="Times New Roman"/>
              </a:rPr>
              <a:t> </a:t>
            </a:r>
            <a:r>
              <a:rPr sz="1800" b="1" i="1" dirty="0">
                <a:solidFill>
                  <a:srgbClr val="03499E"/>
                </a:solidFill>
                <a:latin typeface="Times New Roman"/>
                <a:cs typeface="Times New Roman"/>
              </a:rPr>
              <a:t>giá</a:t>
            </a:r>
            <a:r>
              <a:rPr sz="1800" b="1" i="1" spc="-10" dirty="0">
                <a:solidFill>
                  <a:srgbClr val="03499E"/>
                </a:solidFill>
                <a:latin typeface="Times New Roman"/>
                <a:cs typeface="Times New Roman"/>
              </a:rPr>
              <a:t> </a:t>
            </a:r>
            <a:r>
              <a:rPr sz="1800" b="1" i="1" dirty="0">
                <a:solidFill>
                  <a:srgbClr val="03499E"/>
                </a:solidFill>
                <a:latin typeface="Times New Roman"/>
                <a:cs typeface="Times New Roman"/>
              </a:rPr>
              <a:t>NLKN</a:t>
            </a:r>
            <a:r>
              <a:rPr sz="1800" b="1" i="1" spc="-15" dirty="0">
                <a:solidFill>
                  <a:srgbClr val="03499E"/>
                </a:solidFill>
                <a:latin typeface="Times New Roman"/>
                <a:cs typeface="Times New Roman"/>
              </a:rPr>
              <a:t> </a:t>
            </a:r>
            <a:r>
              <a:rPr sz="1800" b="1" i="1" dirty="0">
                <a:solidFill>
                  <a:srgbClr val="03499E"/>
                </a:solidFill>
                <a:latin typeface="Times New Roman"/>
                <a:cs typeface="Times New Roman"/>
              </a:rPr>
              <a:t>giai</a:t>
            </a:r>
            <a:r>
              <a:rPr sz="1800" b="1" i="1" spc="-10" dirty="0">
                <a:solidFill>
                  <a:srgbClr val="03499E"/>
                </a:solidFill>
                <a:latin typeface="Times New Roman"/>
                <a:cs typeface="Times New Roman"/>
              </a:rPr>
              <a:t> </a:t>
            </a:r>
            <a:r>
              <a:rPr sz="1800" b="1" i="1" dirty="0">
                <a:solidFill>
                  <a:srgbClr val="03499E"/>
                </a:solidFill>
                <a:latin typeface="Times New Roman"/>
                <a:cs typeface="Times New Roman"/>
              </a:rPr>
              <a:t>đoạn</a:t>
            </a:r>
            <a:r>
              <a:rPr sz="1800" b="1" i="1" spc="-15" dirty="0">
                <a:solidFill>
                  <a:srgbClr val="03499E"/>
                </a:solidFill>
                <a:latin typeface="Times New Roman"/>
                <a:cs typeface="Times New Roman"/>
              </a:rPr>
              <a:t> </a:t>
            </a:r>
            <a:r>
              <a:rPr sz="1800" b="1" i="1" spc="-25" dirty="0">
                <a:solidFill>
                  <a:srgbClr val="03499E"/>
                </a:solidFill>
                <a:latin typeface="Times New Roman"/>
                <a:cs typeface="Times New Roman"/>
              </a:rPr>
              <a:t>này</a:t>
            </a:r>
            <a:endParaRPr sz="1800">
              <a:latin typeface="Times New Roman"/>
              <a:cs typeface="Times New Roman"/>
            </a:endParaRPr>
          </a:p>
        </p:txBody>
      </p:sp>
      <p:grpSp>
        <p:nvGrpSpPr>
          <p:cNvPr id="33" name="object 33"/>
          <p:cNvGrpSpPr/>
          <p:nvPr/>
        </p:nvGrpSpPr>
        <p:grpSpPr>
          <a:xfrm>
            <a:off x="1884807" y="2959963"/>
            <a:ext cx="4224020" cy="1040765"/>
            <a:chOff x="1884807" y="2959963"/>
            <a:chExt cx="4224020" cy="1040765"/>
          </a:xfrm>
        </p:grpSpPr>
        <p:sp>
          <p:nvSpPr>
            <p:cNvPr id="34" name="object 34"/>
            <p:cNvSpPr/>
            <p:nvPr/>
          </p:nvSpPr>
          <p:spPr>
            <a:xfrm>
              <a:off x="1897507" y="2972663"/>
              <a:ext cx="4198620" cy="1015365"/>
            </a:xfrm>
            <a:custGeom>
              <a:avLst/>
              <a:gdLst/>
              <a:ahLst/>
              <a:cxnLst/>
              <a:rect l="l" t="t" r="r" b="b"/>
              <a:pathLst>
                <a:path w="4198620" h="1015364">
                  <a:moveTo>
                    <a:pt x="4198493" y="0"/>
                  </a:moveTo>
                  <a:lnTo>
                    <a:pt x="0" y="0"/>
                  </a:lnTo>
                  <a:lnTo>
                    <a:pt x="0" y="1014755"/>
                  </a:lnTo>
                  <a:lnTo>
                    <a:pt x="4198493" y="1014755"/>
                  </a:lnTo>
                  <a:lnTo>
                    <a:pt x="4198493" y="0"/>
                  </a:lnTo>
                  <a:close/>
                </a:path>
              </a:pathLst>
            </a:custGeom>
            <a:solidFill>
              <a:srgbClr val="E9E1D5"/>
            </a:solidFill>
          </p:spPr>
          <p:txBody>
            <a:bodyPr wrap="square" lIns="0" tIns="0" rIns="0" bIns="0" rtlCol="0"/>
            <a:lstStyle/>
            <a:p>
              <a:endParaRPr/>
            </a:p>
          </p:txBody>
        </p:sp>
        <p:sp>
          <p:nvSpPr>
            <p:cNvPr id="35" name="object 35"/>
            <p:cNvSpPr/>
            <p:nvPr/>
          </p:nvSpPr>
          <p:spPr>
            <a:xfrm>
              <a:off x="1897507" y="2972663"/>
              <a:ext cx="4198620" cy="1015365"/>
            </a:xfrm>
            <a:custGeom>
              <a:avLst/>
              <a:gdLst/>
              <a:ahLst/>
              <a:cxnLst/>
              <a:rect l="l" t="t" r="r" b="b"/>
              <a:pathLst>
                <a:path w="4198620" h="1015364">
                  <a:moveTo>
                    <a:pt x="0" y="1014755"/>
                  </a:moveTo>
                  <a:lnTo>
                    <a:pt x="4198493" y="1014755"/>
                  </a:lnTo>
                  <a:lnTo>
                    <a:pt x="4198493" y="0"/>
                  </a:lnTo>
                  <a:lnTo>
                    <a:pt x="0" y="0"/>
                  </a:lnTo>
                  <a:lnTo>
                    <a:pt x="0" y="1014755"/>
                  </a:lnTo>
                  <a:close/>
                </a:path>
              </a:pathLst>
            </a:custGeom>
            <a:ln w="25400">
              <a:solidFill>
                <a:srgbClr val="24548F"/>
              </a:solidFill>
            </a:ln>
          </p:spPr>
          <p:txBody>
            <a:bodyPr wrap="square" lIns="0" tIns="0" rIns="0" bIns="0" rtlCol="0"/>
            <a:lstStyle/>
            <a:p>
              <a:endParaRPr/>
            </a:p>
          </p:txBody>
        </p:sp>
      </p:grpSp>
      <p:sp>
        <p:nvSpPr>
          <p:cNvPr id="36" name="object 36"/>
          <p:cNvSpPr txBox="1"/>
          <p:nvPr/>
        </p:nvSpPr>
        <p:spPr>
          <a:xfrm>
            <a:off x="2021585" y="3190113"/>
            <a:ext cx="3948429" cy="536575"/>
          </a:xfrm>
          <a:prstGeom prst="rect">
            <a:avLst/>
          </a:prstGeom>
        </p:spPr>
        <p:txBody>
          <a:bodyPr vert="horz" wrap="square" lIns="0" tIns="12700" rIns="0" bIns="0" rtlCol="0">
            <a:spAutoFit/>
          </a:bodyPr>
          <a:lstStyle/>
          <a:p>
            <a:pPr algn="ctr">
              <a:lnSpc>
                <a:spcPts val="2010"/>
              </a:lnSpc>
              <a:spcBef>
                <a:spcPts val="100"/>
              </a:spcBef>
            </a:pPr>
            <a:r>
              <a:rPr sz="1800" dirty="0">
                <a:solidFill>
                  <a:srgbClr val="03499E"/>
                </a:solidFill>
                <a:latin typeface="Times New Roman"/>
                <a:cs typeface="Times New Roman"/>
              </a:rPr>
              <a:t>Phát</a:t>
            </a:r>
            <a:r>
              <a:rPr sz="1800" spc="-20" dirty="0">
                <a:solidFill>
                  <a:srgbClr val="03499E"/>
                </a:solidFill>
                <a:latin typeface="Times New Roman"/>
                <a:cs typeface="Times New Roman"/>
              </a:rPr>
              <a:t> </a:t>
            </a:r>
            <a:r>
              <a:rPr sz="1800" dirty="0">
                <a:solidFill>
                  <a:srgbClr val="03499E"/>
                </a:solidFill>
                <a:latin typeface="Times New Roman"/>
                <a:cs typeface="Times New Roman"/>
              </a:rPr>
              <a:t>hành</a:t>
            </a:r>
            <a:r>
              <a:rPr sz="1800" spc="-20" dirty="0">
                <a:solidFill>
                  <a:srgbClr val="03499E"/>
                </a:solidFill>
                <a:latin typeface="Times New Roman"/>
                <a:cs typeface="Times New Roman"/>
              </a:rPr>
              <a:t> </a:t>
            </a:r>
            <a:r>
              <a:rPr sz="1800" dirty="0">
                <a:solidFill>
                  <a:srgbClr val="03499E"/>
                </a:solidFill>
                <a:latin typeface="Times New Roman"/>
                <a:cs typeface="Times New Roman"/>
              </a:rPr>
              <a:t>HSYC</a:t>
            </a:r>
            <a:r>
              <a:rPr sz="1800" spc="-5" dirty="0">
                <a:solidFill>
                  <a:srgbClr val="03499E"/>
                </a:solidFill>
                <a:latin typeface="Times New Roman"/>
                <a:cs typeface="Times New Roman"/>
              </a:rPr>
              <a:t> </a:t>
            </a:r>
            <a:r>
              <a:rPr sz="1800" dirty="0">
                <a:solidFill>
                  <a:srgbClr val="03499E"/>
                </a:solidFill>
                <a:latin typeface="Times New Roman"/>
                <a:cs typeface="Times New Roman"/>
              </a:rPr>
              <a:t>cho</a:t>
            </a:r>
            <a:r>
              <a:rPr sz="1800" spc="-20" dirty="0">
                <a:solidFill>
                  <a:srgbClr val="03499E"/>
                </a:solidFill>
                <a:latin typeface="Times New Roman"/>
                <a:cs typeface="Times New Roman"/>
              </a:rPr>
              <a:t> </a:t>
            </a:r>
            <a:r>
              <a:rPr sz="1800" dirty="0">
                <a:solidFill>
                  <a:srgbClr val="03499E"/>
                </a:solidFill>
                <a:latin typeface="Times New Roman"/>
                <a:cs typeface="Times New Roman"/>
              </a:rPr>
              <a:t>NT</a:t>
            </a:r>
            <a:r>
              <a:rPr sz="1800" spc="-50" dirty="0">
                <a:solidFill>
                  <a:srgbClr val="03499E"/>
                </a:solidFill>
                <a:latin typeface="Times New Roman"/>
                <a:cs typeface="Times New Roman"/>
              </a:rPr>
              <a:t> </a:t>
            </a:r>
            <a:r>
              <a:rPr sz="1800" dirty="0">
                <a:solidFill>
                  <a:srgbClr val="03499E"/>
                </a:solidFill>
                <a:latin typeface="Times New Roman"/>
                <a:cs typeface="Times New Roman"/>
              </a:rPr>
              <a:t>dự</a:t>
            </a:r>
            <a:r>
              <a:rPr sz="1800" spc="-20" dirty="0">
                <a:solidFill>
                  <a:srgbClr val="03499E"/>
                </a:solidFill>
                <a:latin typeface="Times New Roman"/>
                <a:cs typeface="Times New Roman"/>
              </a:rPr>
              <a:t> </a:t>
            </a:r>
            <a:r>
              <a:rPr sz="1800" dirty="0">
                <a:solidFill>
                  <a:srgbClr val="03499E"/>
                </a:solidFill>
                <a:latin typeface="Times New Roman"/>
                <a:cs typeface="Times New Roman"/>
              </a:rPr>
              <a:t>kiến</a:t>
            </a:r>
            <a:r>
              <a:rPr sz="1800" spc="-35" dirty="0">
                <a:solidFill>
                  <a:srgbClr val="03499E"/>
                </a:solidFill>
                <a:latin typeface="Times New Roman"/>
                <a:cs typeface="Times New Roman"/>
              </a:rPr>
              <a:t> </a:t>
            </a:r>
            <a:r>
              <a:rPr sz="1800" dirty="0">
                <a:solidFill>
                  <a:srgbClr val="03499E"/>
                </a:solidFill>
                <a:latin typeface="Times New Roman"/>
                <a:cs typeface="Times New Roman"/>
              </a:rPr>
              <a:t>chỉ</a:t>
            </a:r>
            <a:r>
              <a:rPr sz="1800" spc="-15" dirty="0">
                <a:solidFill>
                  <a:srgbClr val="03499E"/>
                </a:solidFill>
                <a:latin typeface="Times New Roman"/>
                <a:cs typeface="Times New Roman"/>
              </a:rPr>
              <a:t> </a:t>
            </a:r>
            <a:r>
              <a:rPr sz="1800" spc="-10" dirty="0">
                <a:solidFill>
                  <a:srgbClr val="03499E"/>
                </a:solidFill>
                <a:latin typeface="Times New Roman"/>
                <a:cs typeface="Times New Roman"/>
              </a:rPr>
              <a:t>định,</a:t>
            </a:r>
            <a:endParaRPr sz="1800">
              <a:latin typeface="Times New Roman"/>
              <a:cs typeface="Times New Roman"/>
            </a:endParaRPr>
          </a:p>
          <a:p>
            <a:pPr marL="5080" algn="ctr">
              <a:lnSpc>
                <a:spcPts val="2010"/>
              </a:lnSpc>
            </a:pPr>
            <a:r>
              <a:rPr sz="1800" dirty="0">
                <a:solidFill>
                  <a:srgbClr val="03499E"/>
                </a:solidFill>
                <a:latin typeface="Times New Roman"/>
                <a:cs typeface="Times New Roman"/>
              </a:rPr>
              <a:t>NT</a:t>
            </a:r>
            <a:r>
              <a:rPr sz="1800" spc="-40" dirty="0">
                <a:solidFill>
                  <a:srgbClr val="03499E"/>
                </a:solidFill>
                <a:latin typeface="Times New Roman"/>
                <a:cs typeface="Times New Roman"/>
              </a:rPr>
              <a:t> </a:t>
            </a:r>
            <a:r>
              <a:rPr sz="1800" dirty="0">
                <a:solidFill>
                  <a:srgbClr val="03499E"/>
                </a:solidFill>
                <a:latin typeface="Times New Roman"/>
                <a:cs typeface="Times New Roman"/>
              </a:rPr>
              <a:t>nộp </a:t>
            </a:r>
            <a:r>
              <a:rPr sz="1800" spc="-20" dirty="0">
                <a:solidFill>
                  <a:srgbClr val="03499E"/>
                </a:solidFill>
                <a:latin typeface="Times New Roman"/>
                <a:cs typeface="Times New Roman"/>
              </a:rPr>
              <a:t>HSĐX</a:t>
            </a:r>
            <a:endParaRPr sz="1800">
              <a:latin typeface="Times New Roman"/>
              <a:cs typeface="Times New Roman"/>
            </a:endParaRPr>
          </a:p>
        </p:txBody>
      </p:sp>
      <p:grpSp>
        <p:nvGrpSpPr>
          <p:cNvPr id="37" name="object 37"/>
          <p:cNvGrpSpPr/>
          <p:nvPr/>
        </p:nvGrpSpPr>
        <p:grpSpPr>
          <a:xfrm>
            <a:off x="1884807" y="4382173"/>
            <a:ext cx="4224020" cy="572135"/>
            <a:chOff x="1884807" y="4382173"/>
            <a:chExt cx="4224020" cy="572135"/>
          </a:xfrm>
        </p:grpSpPr>
        <p:sp>
          <p:nvSpPr>
            <p:cNvPr id="38" name="object 38"/>
            <p:cNvSpPr/>
            <p:nvPr/>
          </p:nvSpPr>
          <p:spPr>
            <a:xfrm>
              <a:off x="1897507" y="4394873"/>
              <a:ext cx="4198620" cy="546735"/>
            </a:xfrm>
            <a:custGeom>
              <a:avLst/>
              <a:gdLst/>
              <a:ahLst/>
              <a:cxnLst/>
              <a:rect l="l" t="t" r="r" b="b"/>
              <a:pathLst>
                <a:path w="4198620" h="546735">
                  <a:moveTo>
                    <a:pt x="4198493" y="0"/>
                  </a:moveTo>
                  <a:lnTo>
                    <a:pt x="0" y="0"/>
                  </a:lnTo>
                  <a:lnTo>
                    <a:pt x="0" y="546188"/>
                  </a:lnTo>
                  <a:lnTo>
                    <a:pt x="4198493" y="546188"/>
                  </a:lnTo>
                  <a:lnTo>
                    <a:pt x="4198493" y="0"/>
                  </a:lnTo>
                  <a:close/>
                </a:path>
              </a:pathLst>
            </a:custGeom>
            <a:solidFill>
              <a:srgbClr val="E9E1D5"/>
            </a:solidFill>
          </p:spPr>
          <p:txBody>
            <a:bodyPr wrap="square" lIns="0" tIns="0" rIns="0" bIns="0" rtlCol="0"/>
            <a:lstStyle/>
            <a:p>
              <a:endParaRPr/>
            </a:p>
          </p:txBody>
        </p:sp>
        <p:sp>
          <p:nvSpPr>
            <p:cNvPr id="39" name="object 39"/>
            <p:cNvSpPr/>
            <p:nvPr/>
          </p:nvSpPr>
          <p:spPr>
            <a:xfrm>
              <a:off x="1897507" y="4394873"/>
              <a:ext cx="4198620" cy="546735"/>
            </a:xfrm>
            <a:custGeom>
              <a:avLst/>
              <a:gdLst/>
              <a:ahLst/>
              <a:cxnLst/>
              <a:rect l="l" t="t" r="r" b="b"/>
              <a:pathLst>
                <a:path w="4198620" h="546735">
                  <a:moveTo>
                    <a:pt x="0" y="546188"/>
                  </a:moveTo>
                  <a:lnTo>
                    <a:pt x="4198493" y="546188"/>
                  </a:lnTo>
                  <a:lnTo>
                    <a:pt x="4198493" y="0"/>
                  </a:lnTo>
                  <a:lnTo>
                    <a:pt x="0" y="0"/>
                  </a:lnTo>
                  <a:lnTo>
                    <a:pt x="0" y="546188"/>
                  </a:lnTo>
                  <a:close/>
                </a:path>
              </a:pathLst>
            </a:custGeom>
            <a:ln w="25400">
              <a:solidFill>
                <a:srgbClr val="24548F"/>
              </a:solidFill>
            </a:ln>
          </p:spPr>
          <p:txBody>
            <a:bodyPr wrap="square" lIns="0" tIns="0" rIns="0" bIns="0" rtlCol="0"/>
            <a:lstStyle/>
            <a:p>
              <a:endParaRPr/>
            </a:p>
          </p:txBody>
        </p:sp>
      </p:grpSp>
      <p:sp>
        <p:nvSpPr>
          <p:cNvPr id="40" name="object 40"/>
          <p:cNvSpPr txBox="1"/>
          <p:nvPr/>
        </p:nvSpPr>
        <p:spPr>
          <a:xfrm>
            <a:off x="2058161" y="4378579"/>
            <a:ext cx="3876040" cy="535940"/>
          </a:xfrm>
          <a:prstGeom prst="rect">
            <a:avLst/>
          </a:prstGeom>
        </p:spPr>
        <p:txBody>
          <a:bodyPr vert="horz" wrap="square" lIns="0" tIns="52069" rIns="0" bIns="0" rtlCol="0">
            <a:spAutoFit/>
          </a:bodyPr>
          <a:lstStyle/>
          <a:p>
            <a:pPr marL="1741170" marR="5080" indent="-1728470">
              <a:lnSpc>
                <a:spcPts val="1860"/>
              </a:lnSpc>
              <a:spcBef>
                <a:spcPts val="409"/>
              </a:spcBef>
            </a:pPr>
            <a:r>
              <a:rPr sz="1800" dirty="0">
                <a:solidFill>
                  <a:srgbClr val="03499E"/>
                </a:solidFill>
                <a:latin typeface="Times New Roman"/>
                <a:cs typeface="Times New Roman"/>
              </a:rPr>
              <a:t>Đánh</a:t>
            </a:r>
            <a:r>
              <a:rPr sz="1800" spc="-25" dirty="0">
                <a:solidFill>
                  <a:srgbClr val="03499E"/>
                </a:solidFill>
                <a:latin typeface="Times New Roman"/>
                <a:cs typeface="Times New Roman"/>
              </a:rPr>
              <a:t> </a:t>
            </a:r>
            <a:r>
              <a:rPr sz="1800" dirty="0">
                <a:solidFill>
                  <a:srgbClr val="03499E"/>
                </a:solidFill>
                <a:latin typeface="Times New Roman"/>
                <a:cs typeface="Times New Roman"/>
              </a:rPr>
              <a:t>giá</a:t>
            </a:r>
            <a:r>
              <a:rPr sz="1800" spc="-30" dirty="0">
                <a:solidFill>
                  <a:srgbClr val="03499E"/>
                </a:solidFill>
                <a:latin typeface="Times New Roman"/>
                <a:cs typeface="Times New Roman"/>
              </a:rPr>
              <a:t> </a:t>
            </a:r>
            <a:r>
              <a:rPr sz="1800" dirty="0">
                <a:solidFill>
                  <a:srgbClr val="03499E"/>
                </a:solidFill>
                <a:latin typeface="Times New Roman"/>
                <a:cs typeface="Times New Roman"/>
              </a:rPr>
              <a:t>HSĐX</a:t>
            </a:r>
            <a:r>
              <a:rPr sz="1800" spc="-20" dirty="0">
                <a:solidFill>
                  <a:srgbClr val="03499E"/>
                </a:solidFill>
                <a:latin typeface="Times New Roman"/>
                <a:cs typeface="Times New Roman"/>
              </a:rPr>
              <a:t> </a:t>
            </a:r>
            <a:r>
              <a:rPr sz="1800" dirty="0">
                <a:solidFill>
                  <a:srgbClr val="03499E"/>
                </a:solidFill>
                <a:latin typeface="Times New Roman"/>
                <a:cs typeface="Times New Roman"/>
              </a:rPr>
              <a:t>và</a:t>
            </a:r>
            <a:r>
              <a:rPr sz="1800" spc="-20" dirty="0">
                <a:solidFill>
                  <a:srgbClr val="03499E"/>
                </a:solidFill>
                <a:latin typeface="Times New Roman"/>
                <a:cs typeface="Times New Roman"/>
              </a:rPr>
              <a:t> </a:t>
            </a:r>
            <a:r>
              <a:rPr sz="1800" dirty="0">
                <a:solidFill>
                  <a:srgbClr val="03499E"/>
                </a:solidFill>
                <a:latin typeface="Times New Roman"/>
                <a:cs typeface="Times New Roman"/>
              </a:rPr>
              <a:t>thương</a:t>
            </a:r>
            <a:r>
              <a:rPr sz="1800" spc="-25" dirty="0">
                <a:solidFill>
                  <a:srgbClr val="03499E"/>
                </a:solidFill>
                <a:latin typeface="Times New Roman"/>
                <a:cs typeface="Times New Roman"/>
              </a:rPr>
              <a:t> </a:t>
            </a:r>
            <a:r>
              <a:rPr sz="1800" dirty="0">
                <a:solidFill>
                  <a:srgbClr val="03499E"/>
                </a:solidFill>
                <a:latin typeface="Times New Roman"/>
                <a:cs typeface="Times New Roman"/>
              </a:rPr>
              <a:t>thảo</a:t>
            </a:r>
            <a:r>
              <a:rPr sz="1800" spc="-35" dirty="0">
                <a:solidFill>
                  <a:srgbClr val="03499E"/>
                </a:solidFill>
                <a:latin typeface="Times New Roman"/>
                <a:cs typeface="Times New Roman"/>
              </a:rPr>
              <a:t> </a:t>
            </a:r>
            <a:r>
              <a:rPr sz="1800" dirty="0">
                <a:solidFill>
                  <a:srgbClr val="03499E"/>
                </a:solidFill>
                <a:latin typeface="Times New Roman"/>
                <a:cs typeface="Times New Roman"/>
              </a:rPr>
              <a:t>về</a:t>
            </a:r>
            <a:r>
              <a:rPr sz="1800" spc="-20" dirty="0">
                <a:solidFill>
                  <a:srgbClr val="03499E"/>
                </a:solidFill>
                <a:latin typeface="Times New Roman"/>
                <a:cs typeface="Times New Roman"/>
              </a:rPr>
              <a:t> </a:t>
            </a:r>
            <a:r>
              <a:rPr sz="1800" dirty="0">
                <a:solidFill>
                  <a:srgbClr val="03499E"/>
                </a:solidFill>
                <a:latin typeface="Times New Roman"/>
                <a:cs typeface="Times New Roman"/>
              </a:rPr>
              <a:t>các</a:t>
            </a:r>
            <a:r>
              <a:rPr sz="1800" spc="-40" dirty="0">
                <a:solidFill>
                  <a:srgbClr val="03499E"/>
                </a:solidFill>
                <a:latin typeface="Times New Roman"/>
                <a:cs typeface="Times New Roman"/>
              </a:rPr>
              <a:t> </a:t>
            </a:r>
            <a:r>
              <a:rPr sz="1800" spc="-25" dirty="0">
                <a:solidFill>
                  <a:srgbClr val="03499E"/>
                </a:solidFill>
                <a:latin typeface="Times New Roman"/>
                <a:cs typeface="Times New Roman"/>
              </a:rPr>
              <a:t>đề </a:t>
            </a:r>
            <a:r>
              <a:rPr sz="1800" spc="-20" dirty="0">
                <a:solidFill>
                  <a:srgbClr val="03499E"/>
                </a:solidFill>
                <a:latin typeface="Times New Roman"/>
                <a:cs typeface="Times New Roman"/>
              </a:rPr>
              <a:t>xuất</a:t>
            </a:r>
            <a:endParaRPr sz="1800">
              <a:latin typeface="Times New Roman"/>
              <a:cs typeface="Times New Roman"/>
            </a:endParaRPr>
          </a:p>
        </p:txBody>
      </p:sp>
      <p:grpSp>
        <p:nvGrpSpPr>
          <p:cNvPr id="41" name="object 41"/>
          <p:cNvGrpSpPr/>
          <p:nvPr/>
        </p:nvGrpSpPr>
        <p:grpSpPr>
          <a:xfrm>
            <a:off x="6374765" y="4480128"/>
            <a:ext cx="4995545" cy="859155"/>
            <a:chOff x="6374765" y="4480128"/>
            <a:chExt cx="4995545" cy="859155"/>
          </a:xfrm>
        </p:grpSpPr>
        <p:sp>
          <p:nvSpPr>
            <p:cNvPr id="42" name="object 42"/>
            <p:cNvSpPr/>
            <p:nvPr/>
          </p:nvSpPr>
          <p:spPr>
            <a:xfrm>
              <a:off x="6387465" y="4492828"/>
              <a:ext cx="4970145" cy="833755"/>
            </a:xfrm>
            <a:custGeom>
              <a:avLst/>
              <a:gdLst/>
              <a:ahLst/>
              <a:cxnLst/>
              <a:rect l="l" t="t" r="r" b="b"/>
              <a:pathLst>
                <a:path w="4970145" h="833754">
                  <a:moveTo>
                    <a:pt x="4970145" y="0"/>
                  </a:moveTo>
                  <a:lnTo>
                    <a:pt x="0" y="0"/>
                  </a:lnTo>
                  <a:lnTo>
                    <a:pt x="0" y="833297"/>
                  </a:lnTo>
                  <a:lnTo>
                    <a:pt x="4970145" y="833297"/>
                  </a:lnTo>
                  <a:lnTo>
                    <a:pt x="4970145" y="0"/>
                  </a:lnTo>
                  <a:close/>
                </a:path>
              </a:pathLst>
            </a:custGeom>
            <a:solidFill>
              <a:srgbClr val="E9E1D5"/>
            </a:solidFill>
          </p:spPr>
          <p:txBody>
            <a:bodyPr wrap="square" lIns="0" tIns="0" rIns="0" bIns="0" rtlCol="0"/>
            <a:lstStyle/>
            <a:p>
              <a:endParaRPr/>
            </a:p>
          </p:txBody>
        </p:sp>
        <p:sp>
          <p:nvSpPr>
            <p:cNvPr id="43" name="object 43"/>
            <p:cNvSpPr/>
            <p:nvPr/>
          </p:nvSpPr>
          <p:spPr>
            <a:xfrm>
              <a:off x="6387465" y="4492828"/>
              <a:ext cx="4970145" cy="833755"/>
            </a:xfrm>
            <a:custGeom>
              <a:avLst/>
              <a:gdLst/>
              <a:ahLst/>
              <a:cxnLst/>
              <a:rect l="l" t="t" r="r" b="b"/>
              <a:pathLst>
                <a:path w="4970145" h="833754">
                  <a:moveTo>
                    <a:pt x="0" y="833297"/>
                  </a:moveTo>
                  <a:lnTo>
                    <a:pt x="4970145" y="833297"/>
                  </a:lnTo>
                  <a:lnTo>
                    <a:pt x="4970145" y="0"/>
                  </a:lnTo>
                  <a:lnTo>
                    <a:pt x="0" y="0"/>
                  </a:lnTo>
                  <a:lnTo>
                    <a:pt x="0" y="833297"/>
                  </a:lnTo>
                  <a:close/>
                </a:path>
              </a:pathLst>
            </a:custGeom>
            <a:ln w="25399">
              <a:solidFill>
                <a:srgbClr val="24548F"/>
              </a:solidFill>
            </a:ln>
          </p:spPr>
          <p:txBody>
            <a:bodyPr wrap="square" lIns="0" tIns="0" rIns="0" bIns="0" rtlCol="0"/>
            <a:lstStyle/>
            <a:p>
              <a:endParaRPr/>
            </a:p>
          </p:txBody>
        </p:sp>
      </p:grpSp>
      <p:sp>
        <p:nvSpPr>
          <p:cNvPr id="44" name="object 44"/>
          <p:cNvSpPr txBox="1"/>
          <p:nvPr/>
        </p:nvSpPr>
        <p:spPr>
          <a:xfrm>
            <a:off x="6530467" y="4501642"/>
            <a:ext cx="4685030" cy="772160"/>
          </a:xfrm>
          <a:prstGeom prst="rect">
            <a:avLst/>
          </a:prstGeom>
        </p:spPr>
        <p:txBody>
          <a:bodyPr vert="horz" wrap="square" lIns="0" tIns="52069" rIns="0" bIns="0" rtlCol="0">
            <a:spAutoFit/>
          </a:bodyPr>
          <a:lstStyle/>
          <a:p>
            <a:pPr marL="12065" marR="5080" indent="-1270" algn="ctr">
              <a:lnSpc>
                <a:spcPts val="1860"/>
              </a:lnSpc>
              <a:spcBef>
                <a:spcPts val="409"/>
              </a:spcBef>
            </a:pPr>
            <a:r>
              <a:rPr sz="1800" spc="-10" dirty="0">
                <a:solidFill>
                  <a:srgbClr val="03499E"/>
                </a:solidFill>
                <a:latin typeface="Times New Roman"/>
                <a:cs typeface="Times New Roman"/>
              </a:rPr>
              <a:t>Trong</a:t>
            </a:r>
            <a:r>
              <a:rPr sz="1800" spc="-35" dirty="0">
                <a:solidFill>
                  <a:srgbClr val="03499E"/>
                </a:solidFill>
                <a:latin typeface="Times New Roman"/>
                <a:cs typeface="Times New Roman"/>
              </a:rPr>
              <a:t> </a:t>
            </a:r>
            <a:r>
              <a:rPr sz="1800" dirty="0">
                <a:solidFill>
                  <a:srgbClr val="03499E"/>
                </a:solidFill>
                <a:latin typeface="Times New Roman"/>
                <a:cs typeface="Times New Roman"/>
              </a:rPr>
              <a:t>quá</a:t>
            </a:r>
            <a:r>
              <a:rPr sz="1800" spc="-20" dirty="0">
                <a:solidFill>
                  <a:srgbClr val="03499E"/>
                </a:solidFill>
                <a:latin typeface="Times New Roman"/>
                <a:cs typeface="Times New Roman"/>
              </a:rPr>
              <a:t> </a:t>
            </a:r>
            <a:r>
              <a:rPr sz="1800" dirty="0">
                <a:solidFill>
                  <a:srgbClr val="03499E"/>
                </a:solidFill>
                <a:latin typeface="Times New Roman"/>
                <a:cs typeface="Times New Roman"/>
              </a:rPr>
              <a:t>trình</a:t>
            </a:r>
            <a:r>
              <a:rPr sz="1800" spc="-35" dirty="0">
                <a:solidFill>
                  <a:srgbClr val="03499E"/>
                </a:solidFill>
                <a:latin typeface="Times New Roman"/>
                <a:cs typeface="Times New Roman"/>
              </a:rPr>
              <a:t> </a:t>
            </a:r>
            <a:r>
              <a:rPr sz="1800" dirty="0">
                <a:solidFill>
                  <a:srgbClr val="03499E"/>
                </a:solidFill>
                <a:latin typeface="Times New Roman"/>
                <a:cs typeface="Times New Roman"/>
              </a:rPr>
              <a:t>đánh</a:t>
            </a:r>
            <a:r>
              <a:rPr sz="1800" spc="-20" dirty="0">
                <a:solidFill>
                  <a:srgbClr val="03499E"/>
                </a:solidFill>
                <a:latin typeface="Times New Roman"/>
                <a:cs typeface="Times New Roman"/>
              </a:rPr>
              <a:t> </a:t>
            </a:r>
            <a:r>
              <a:rPr sz="1800" dirty="0">
                <a:solidFill>
                  <a:srgbClr val="03499E"/>
                </a:solidFill>
                <a:latin typeface="Times New Roman"/>
                <a:cs typeface="Times New Roman"/>
              </a:rPr>
              <a:t>giá,</a:t>
            </a:r>
            <a:r>
              <a:rPr sz="1800" spc="-30" dirty="0">
                <a:solidFill>
                  <a:srgbClr val="03499E"/>
                </a:solidFill>
                <a:latin typeface="Times New Roman"/>
                <a:cs typeface="Times New Roman"/>
              </a:rPr>
              <a:t> </a:t>
            </a:r>
            <a:r>
              <a:rPr sz="1800" dirty="0">
                <a:solidFill>
                  <a:srgbClr val="03499E"/>
                </a:solidFill>
                <a:latin typeface="Times New Roman"/>
                <a:cs typeface="Times New Roman"/>
              </a:rPr>
              <a:t>BMT</a:t>
            </a:r>
            <a:r>
              <a:rPr sz="1800" spc="-55" dirty="0">
                <a:solidFill>
                  <a:srgbClr val="03499E"/>
                </a:solidFill>
                <a:latin typeface="Times New Roman"/>
                <a:cs typeface="Times New Roman"/>
              </a:rPr>
              <a:t> </a:t>
            </a:r>
            <a:r>
              <a:rPr sz="1800" dirty="0">
                <a:solidFill>
                  <a:srgbClr val="03499E"/>
                </a:solidFill>
                <a:latin typeface="Times New Roman"/>
                <a:cs typeface="Times New Roman"/>
              </a:rPr>
              <a:t>mời</a:t>
            </a:r>
            <a:r>
              <a:rPr sz="1800" spc="-25" dirty="0">
                <a:solidFill>
                  <a:srgbClr val="03499E"/>
                </a:solidFill>
                <a:latin typeface="Times New Roman"/>
                <a:cs typeface="Times New Roman"/>
              </a:rPr>
              <a:t> </a:t>
            </a:r>
            <a:r>
              <a:rPr sz="1800" dirty="0">
                <a:solidFill>
                  <a:srgbClr val="03499E"/>
                </a:solidFill>
                <a:latin typeface="Times New Roman"/>
                <a:cs typeface="Times New Roman"/>
              </a:rPr>
              <a:t>nhà</a:t>
            </a:r>
            <a:r>
              <a:rPr sz="1800" spc="-20" dirty="0">
                <a:solidFill>
                  <a:srgbClr val="03499E"/>
                </a:solidFill>
                <a:latin typeface="Times New Roman"/>
                <a:cs typeface="Times New Roman"/>
              </a:rPr>
              <a:t> </a:t>
            </a:r>
            <a:r>
              <a:rPr sz="1800" dirty="0">
                <a:solidFill>
                  <a:srgbClr val="03499E"/>
                </a:solidFill>
                <a:latin typeface="Times New Roman"/>
                <a:cs typeface="Times New Roman"/>
              </a:rPr>
              <a:t>thầu</a:t>
            </a:r>
            <a:r>
              <a:rPr sz="1800" spc="-35" dirty="0">
                <a:solidFill>
                  <a:srgbClr val="03499E"/>
                </a:solidFill>
                <a:latin typeface="Times New Roman"/>
                <a:cs typeface="Times New Roman"/>
              </a:rPr>
              <a:t> </a:t>
            </a:r>
            <a:r>
              <a:rPr sz="1800" spc="-25" dirty="0">
                <a:solidFill>
                  <a:srgbClr val="03499E"/>
                </a:solidFill>
                <a:latin typeface="Times New Roman"/>
                <a:cs typeface="Times New Roman"/>
              </a:rPr>
              <a:t>đến </a:t>
            </a:r>
            <a:r>
              <a:rPr sz="1800" dirty="0">
                <a:solidFill>
                  <a:srgbClr val="03499E"/>
                </a:solidFill>
                <a:latin typeface="Times New Roman"/>
                <a:cs typeface="Times New Roman"/>
              </a:rPr>
              <a:t>thương</a:t>
            </a:r>
            <a:r>
              <a:rPr sz="1800" spc="-20" dirty="0">
                <a:solidFill>
                  <a:srgbClr val="03499E"/>
                </a:solidFill>
                <a:latin typeface="Times New Roman"/>
                <a:cs typeface="Times New Roman"/>
              </a:rPr>
              <a:t> </a:t>
            </a:r>
            <a:r>
              <a:rPr sz="1800" dirty="0">
                <a:solidFill>
                  <a:srgbClr val="03499E"/>
                </a:solidFill>
                <a:latin typeface="Times New Roman"/>
                <a:cs typeface="Times New Roman"/>
              </a:rPr>
              <a:t>thảo</a:t>
            </a:r>
            <a:r>
              <a:rPr sz="1800" spc="-15" dirty="0">
                <a:solidFill>
                  <a:srgbClr val="03499E"/>
                </a:solidFill>
                <a:latin typeface="Times New Roman"/>
                <a:cs typeface="Times New Roman"/>
              </a:rPr>
              <a:t> </a:t>
            </a:r>
            <a:r>
              <a:rPr sz="1800" dirty="0">
                <a:solidFill>
                  <a:srgbClr val="03499E"/>
                </a:solidFill>
                <a:latin typeface="Times New Roman"/>
                <a:cs typeface="Times New Roman"/>
              </a:rPr>
              <a:t>(nếu</a:t>
            </a:r>
            <a:r>
              <a:rPr sz="1800" spc="-15" dirty="0">
                <a:solidFill>
                  <a:srgbClr val="03499E"/>
                </a:solidFill>
                <a:latin typeface="Times New Roman"/>
                <a:cs typeface="Times New Roman"/>
              </a:rPr>
              <a:t> </a:t>
            </a:r>
            <a:r>
              <a:rPr sz="1800" dirty="0">
                <a:solidFill>
                  <a:srgbClr val="03499E"/>
                </a:solidFill>
                <a:latin typeface="Times New Roman"/>
                <a:cs typeface="Times New Roman"/>
              </a:rPr>
              <a:t>có),</a:t>
            </a:r>
            <a:r>
              <a:rPr sz="1800" spc="-30" dirty="0">
                <a:solidFill>
                  <a:srgbClr val="03499E"/>
                </a:solidFill>
                <a:latin typeface="Times New Roman"/>
                <a:cs typeface="Times New Roman"/>
              </a:rPr>
              <a:t> </a:t>
            </a:r>
            <a:r>
              <a:rPr sz="1800" dirty="0">
                <a:solidFill>
                  <a:srgbClr val="03499E"/>
                </a:solidFill>
                <a:latin typeface="Times New Roman"/>
                <a:cs typeface="Times New Roman"/>
              </a:rPr>
              <a:t>làm</a:t>
            </a:r>
            <a:r>
              <a:rPr sz="1800" spc="-25" dirty="0">
                <a:solidFill>
                  <a:srgbClr val="03499E"/>
                </a:solidFill>
                <a:latin typeface="Times New Roman"/>
                <a:cs typeface="Times New Roman"/>
              </a:rPr>
              <a:t> </a:t>
            </a:r>
            <a:r>
              <a:rPr sz="1800" dirty="0">
                <a:solidFill>
                  <a:srgbClr val="03499E"/>
                </a:solidFill>
                <a:latin typeface="Times New Roman"/>
                <a:cs typeface="Times New Roman"/>
              </a:rPr>
              <a:t>rõ</a:t>
            </a:r>
            <a:r>
              <a:rPr sz="1800" spc="-15" dirty="0">
                <a:solidFill>
                  <a:srgbClr val="03499E"/>
                </a:solidFill>
                <a:latin typeface="Times New Roman"/>
                <a:cs typeface="Times New Roman"/>
              </a:rPr>
              <a:t> </a:t>
            </a:r>
            <a:r>
              <a:rPr sz="1800" dirty="0">
                <a:solidFill>
                  <a:srgbClr val="03499E"/>
                </a:solidFill>
                <a:latin typeface="Times New Roman"/>
                <a:cs typeface="Times New Roman"/>
              </a:rPr>
              <a:t>hoặc</a:t>
            </a:r>
            <a:r>
              <a:rPr sz="1800" spc="-15" dirty="0">
                <a:solidFill>
                  <a:srgbClr val="03499E"/>
                </a:solidFill>
                <a:latin typeface="Times New Roman"/>
                <a:cs typeface="Times New Roman"/>
              </a:rPr>
              <a:t> </a:t>
            </a:r>
            <a:r>
              <a:rPr sz="1800" dirty="0">
                <a:solidFill>
                  <a:srgbClr val="03499E"/>
                </a:solidFill>
                <a:latin typeface="Times New Roman"/>
                <a:cs typeface="Times New Roman"/>
              </a:rPr>
              <a:t>sửa</a:t>
            </a:r>
            <a:r>
              <a:rPr sz="1800" spc="-15" dirty="0">
                <a:solidFill>
                  <a:srgbClr val="03499E"/>
                </a:solidFill>
                <a:latin typeface="Times New Roman"/>
                <a:cs typeface="Times New Roman"/>
              </a:rPr>
              <a:t> </a:t>
            </a:r>
            <a:r>
              <a:rPr sz="1800" dirty="0">
                <a:solidFill>
                  <a:srgbClr val="03499E"/>
                </a:solidFill>
                <a:latin typeface="Times New Roman"/>
                <a:cs typeface="Times New Roman"/>
              </a:rPr>
              <a:t>đổi,</a:t>
            </a:r>
            <a:r>
              <a:rPr sz="1800" spc="-15" dirty="0">
                <a:solidFill>
                  <a:srgbClr val="03499E"/>
                </a:solidFill>
                <a:latin typeface="Times New Roman"/>
                <a:cs typeface="Times New Roman"/>
              </a:rPr>
              <a:t> </a:t>
            </a:r>
            <a:r>
              <a:rPr sz="1800" dirty="0">
                <a:solidFill>
                  <a:srgbClr val="03499E"/>
                </a:solidFill>
                <a:latin typeface="Times New Roman"/>
                <a:cs typeface="Times New Roman"/>
              </a:rPr>
              <a:t>bổ</a:t>
            </a:r>
            <a:r>
              <a:rPr sz="1800" spc="-15" dirty="0">
                <a:solidFill>
                  <a:srgbClr val="03499E"/>
                </a:solidFill>
                <a:latin typeface="Times New Roman"/>
                <a:cs typeface="Times New Roman"/>
              </a:rPr>
              <a:t> </a:t>
            </a:r>
            <a:r>
              <a:rPr sz="1800" spc="-20" dirty="0">
                <a:solidFill>
                  <a:srgbClr val="03499E"/>
                </a:solidFill>
                <a:latin typeface="Times New Roman"/>
                <a:cs typeface="Times New Roman"/>
              </a:rPr>
              <a:t>sung </a:t>
            </a:r>
            <a:r>
              <a:rPr sz="1800" dirty="0">
                <a:solidFill>
                  <a:srgbClr val="03499E"/>
                </a:solidFill>
                <a:latin typeface="Times New Roman"/>
                <a:cs typeface="Times New Roman"/>
              </a:rPr>
              <a:t>nội</a:t>
            </a:r>
            <a:r>
              <a:rPr sz="1800" spc="-10" dirty="0">
                <a:solidFill>
                  <a:srgbClr val="03499E"/>
                </a:solidFill>
                <a:latin typeface="Times New Roman"/>
                <a:cs typeface="Times New Roman"/>
              </a:rPr>
              <a:t> </a:t>
            </a:r>
            <a:r>
              <a:rPr sz="1800" dirty="0">
                <a:solidFill>
                  <a:srgbClr val="03499E"/>
                </a:solidFill>
                <a:latin typeface="Times New Roman"/>
                <a:cs typeface="Times New Roman"/>
              </a:rPr>
              <a:t>dung </a:t>
            </a:r>
            <a:r>
              <a:rPr sz="1800" spc="-20" dirty="0">
                <a:solidFill>
                  <a:srgbClr val="03499E"/>
                </a:solidFill>
                <a:latin typeface="Times New Roman"/>
                <a:cs typeface="Times New Roman"/>
              </a:rPr>
              <a:t>HSĐX</a:t>
            </a:r>
            <a:endParaRPr sz="1800">
              <a:latin typeface="Times New Roman"/>
              <a:cs typeface="Times New Roman"/>
            </a:endParaRPr>
          </a:p>
        </p:txBody>
      </p:sp>
      <p:grpSp>
        <p:nvGrpSpPr>
          <p:cNvPr id="45" name="object 45"/>
          <p:cNvGrpSpPr/>
          <p:nvPr/>
        </p:nvGrpSpPr>
        <p:grpSpPr>
          <a:xfrm>
            <a:off x="1884807" y="5027929"/>
            <a:ext cx="4224020" cy="656590"/>
            <a:chOff x="1884807" y="5027929"/>
            <a:chExt cx="4224020" cy="656590"/>
          </a:xfrm>
        </p:grpSpPr>
        <p:sp>
          <p:nvSpPr>
            <p:cNvPr id="46" name="object 46"/>
            <p:cNvSpPr/>
            <p:nvPr/>
          </p:nvSpPr>
          <p:spPr>
            <a:xfrm>
              <a:off x="1897507" y="5040629"/>
              <a:ext cx="4198620" cy="631190"/>
            </a:xfrm>
            <a:custGeom>
              <a:avLst/>
              <a:gdLst/>
              <a:ahLst/>
              <a:cxnLst/>
              <a:rect l="l" t="t" r="r" b="b"/>
              <a:pathLst>
                <a:path w="4198620" h="631189">
                  <a:moveTo>
                    <a:pt x="4198493" y="0"/>
                  </a:moveTo>
                  <a:lnTo>
                    <a:pt x="0" y="0"/>
                  </a:lnTo>
                  <a:lnTo>
                    <a:pt x="0" y="631037"/>
                  </a:lnTo>
                  <a:lnTo>
                    <a:pt x="4198493" y="631037"/>
                  </a:lnTo>
                  <a:lnTo>
                    <a:pt x="4198493" y="0"/>
                  </a:lnTo>
                  <a:close/>
                </a:path>
              </a:pathLst>
            </a:custGeom>
            <a:solidFill>
              <a:srgbClr val="E9E1D5"/>
            </a:solidFill>
          </p:spPr>
          <p:txBody>
            <a:bodyPr wrap="square" lIns="0" tIns="0" rIns="0" bIns="0" rtlCol="0"/>
            <a:lstStyle/>
            <a:p>
              <a:endParaRPr/>
            </a:p>
          </p:txBody>
        </p:sp>
        <p:sp>
          <p:nvSpPr>
            <p:cNvPr id="47" name="object 47"/>
            <p:cNvSpPr/>
            <p:nvPr/>
          </p:nvSpPr>
          <p:spPr>
            <a:xfrm>
              <a:off x="1897507" y="5040629"/>
              <a:ext cx="4198620" cy="631190"/>
            </a:xfrm>
            <a:custGeom>
              <a:avLst/>
              <a:gdLst/>
              <a:ahLst/>
              <a:cxnLst/>
              <a:rect l="l" t="t" r="r" b="b"/>
              <a:pathLst>
                <a:path w="4198620" h="631189">
                  <a:moveTo>
                    <a:pt x="0" y="631037"/>
                  </a:moveTo>
                  <a:lnTo>
                    <a:pt x="4198493" y="631037"/>
                  </a:lnTo>
                  <a:lnTo>
                    <a:pt x="4198493" y="0"/>
                  </a:lnTo>
                  <a:lnTo>
                    <a:pt x="0" y="0"/>
                  </a:lnTo>
                  <a:lnTo>
                    <a:pt x="0" y="631037"/>
                  </a:lnTo>
                  <a:close/>
                </a:path>
              </a:pathLst>
            </a:custGeom>
            <a:ln w="25400">
              <a:solidFill>
                <a:srgbClr val="24548F"/>
              </a:solidFill>
            </a:ln>
          </p:spPr>
          <p:txBody>
            <a:bodyPr wrap="square" lIns="0" tIns="0" rIns="0" bIns="0" rtlCol="0"/>
            <a:lstStyle/>
            <a:p>
              <a:endParaRPr/>
            </a:p>
          </p:txBody>
        </p:sp>
      </p:grpSp>
      <p:sp>
        <p:nvSpPr>
          <p:cNvPr id="48" name="object 48"/>
          <p:cNvSpPr txBox="1"/>
          <p:nvPr/>
        </p:nvSpPr>
        <p:spPr>
          <a:xfrm>
            <a:off x="1927098" y="5066791"/>
            <a:ext cx="4137660" cy="535940"/>
          </a:xfrm>
          <a:prstGeom prst="rect">
            <a:avLst/>
          </a:prstGeom>
        </p:spPr>
        <p:txBody>
          <a:bodyPr vert="horz" wrap="square" lIns="0" tIns="52069" rIns="0" bIns="0" rtlCol="0">
            <a:spAutoFit/>
          </a:bodyPr>
          <a:lstStyle/>
          <a:p>
            <a:pPr marL="1903730" marR="5080" indent="-1891664">
              <a:lnSpc>
                <a:spcPts val="1860"/>
              </a:lnSpc>
              <a:spcBef>
                <a:spcPts val="409"/>
              </a:spcBef>
            </a:pPr>
            <a:r>
              <a:rPr sz="1800" dirty="0">
                <a:solidFill>
                  <a:srgbClr val="03499E"/>
                </a:solidFill>
                <a:latin typeface="Times New Roman"/>
                <a:cs typeface="Times New Roman"/>
              </a:rPr>
              <a:t>Trình,</a:t>
            </a:r>
            <a:r>
              <a:rPr sz="1800" spc="-35" dirty="0">
                <a:solidFill>
                  <a:srgbClr val="03499E"/>
                </a:solidFill>
                <a:latin typeface="Times New Roman"/>
                <a:cs typeface="Times New Roman"/>
              </a:rPr>
              <a:t> </a:t>
            </a:r>
            <a:r>
              <a:rPr sz="1800" dirty="0">
                <a:solidFill>
                  <a:srgbClr val="03499E"/>
                </a:solidFill>
                <a:latin typeface="Times New Roman"/>
                <a:cs typeface="Times New Roman"/>
              </a:rPr>
              <a:t>thẩm</a:t>
            </a:r>
            <a:r>
              <a:rPr sz="1800" spc="-25" dirty="0">
                <a:solidFill>
                  <a:srgbClr val="03499E"/>
                </a:solidFill>
                <a:latin typeface="Times New Roman"/>
                <a:cs typeface="Times New Roman"/>
              </a:rPr>
              <a:t> </a:t>
            </a:r>
            <a:r>
              <a:rPr sz="1800" dirty="0">
                <a:solidFill>
                  <a:srgbClr val="03499E"/>
                </a:solidFill>
                <a:latin typeface="Times New Roman"/>
                <a:cs typeface="Times New Roman"/>
              </a:rPr>
              <a:t>định,</a:t>
            </a:r>
            <a:r>
              <a:rPr sz="1800" spc="-35" dirty="0">
                <a:solidFill>
                  <a:srgbClr val="03499E"/>
                </a:solidFill>
                <a:latin typeface="Times New Roman"/>
                <a:cs typeface="Times New Roman"/>
              </a:rPr>
              <a:t> </a:t>
            </a:r>
            <a:r>
              <a:rPr sz="1800" dirty="0">
                <a:solidFill>
                  <a:srgbClr val="03499E"/>
                </a:solidFill>
                <a:latin typeface="Times New Roman"/>
                <a:cs typeface="Times New Roman"/>
              </a:rPr>
              <a:t>phê</a:t>
            </a:r>
            <a:r>
              <a:rPr sz="1800" spc="-15" dirty="0">
                <a:solidFill>
                  <a:srgbClr val="03499E"/>
                </a:solidFill>
                <a:latin typeface="Times New Roman"/>
                <a:cs typeface="Times New Roman"/>
              </a:rPr>
              <a:t> </a:t>
            </a:r>
            <a:r>
              <a:rPr sz="1800" dirty="0">
                <a:solidFill>
                  <a:srgbClr val="03499E"/>
                </a:solidFill>
                <a:latin typeface="Times New Roman"/>
                <a:cs typeface="Times New Roman"/>
              </a:rPr>
              <a:t>duyệt</a:t>
            </a:r>
            <a:r>
              <a:rPr sz="1800" spc="-40" dirty="0">
                <a:solidFill>
                  <a:srgbClr val="03499E"/>
                </a:solidFill>
                <a:latin typeface="Times New Roman"/>
                <a:cs typeface="Times New Roman"/>
              </a:rPr>
              <a:t> </a:t>
            </a:r>
            <a:r>
              <a:rPr sz="1800" dirty="0">
                <a:solidFill>
                  <a:srgbClr val="03499E"/>
                </a:solidFill>
                <a:latin typeface="Times New Roman"/>
                <a:cs typeface="Times New Roman"/>
              </a:rPr>
              <a:t>và</a:t>
            </a:r>
            <a:r>
              <a:rPr sz="1800" spc="-20" dirty="0">
                <a:solidFill>
                  <a:srgbClr val="03499E"/>
                </a:solidFill>
                <a:latin typeface="Times New Roman"/>
                <a:cs typeface="Times New Roman"/>
              </a:rPr>
              <a:t> </a:t>
            </a:r>
            <a:r>
              <a:rPr sz="1800" dirty="0">
                <a:solidFill>
                  <a:srgbClr val="03499E"/>
                </a:solidFill>
                <a:latin typeface="Times New Roman"/>
                <a:cs typeface="Times New Roman"/>
              </a:rPr>
              <a:t>công</a:t>
            </a:r>
            <a:r>
              <a:rPr sz="1800" spc="-15" dirty="0">
                <a:solidFill>
                  <a:srgbClr val="03499E"/>
                </a:solidFill>
                <a:latin typeface="Times New Roman"/>
                <a:cs typeface="Times New Roman"/>
              </a:rPr>
              <a:t> </a:t>
            </a:r>
            <a:r>
              <a:rPr sz="1800" dirty="0">
                <a:solidFill>
                  <a:srgbClr val="03499E"/>
                </a:solidFill>
                <a:latin typeface="Times New Roman"/>
                <a:cs typeface="Times New Roman"/>
              </a:rPr>
              <a:t>khai</a:t>
            </a:r>
            <a:r>
              <a:rPr sz="1800" spc="-25" dirty="0">
                <a:solidFill>
                  <a:srgbClr val="03499E"/>
                </a:solidFill>
                <a:latin typeface="Times New Roman"/>
                <a:cs typeface="Times New Roman"/>
              </a:rPr>
              <a:t> kết quả</a:t>
            </a:r>
            <a:endParaRPr sz="1800">
              <a:latin typeface="Times New Roman"/>
              <a:cs typeface="Times New Roman"/>
            </a:endParaRPr>
          </a:p>
        </p:txBody>
      </p:sp>
      <p:grpSp>
        <p:nvGrpSpPr>
          <p:cNvPr id="49" name="object 49"/>
          <p:cNvGrpSpPr/>
          <p:nvPr/>
        </p:nvGrpSpPr>
        <p:grpSpPr>
          <a:xfrm>
            <a:off x="1884807" y="5758497"/>
            <a:ext cx="4224020" cy="656590"/>
            <a:chOff x="1884807" y="5758497"/>
            <a:chExt cx="4224020" cy="656590"/>
          </a:xfrm>
        </p:grpSpPr>
        <p:sp>
          <p:nvSpPr>
            <p:cNvPr id="50" name="object 50"/>
            <p:cNvSpPr/>
            <p:nvPr/>
          </p:nvSpPr>
          <p:spPr>
            <a:xfrm>
              <a:off x="1897507" y="5771197"/>
              <a:ext cx="4198620" cy="631190"/>
            </a:xfrm>
            <a:custGeom>
              <a:avLst/>
              <a:gdLst/>
              <a:ahLst/>
              <a:cxnLst/>
              <a:rect l="l" t="t" r="r" b="b"/>
              <a:pathLst>
                <a:path w="4198620" h="631189">
                  <a:moveTo>
                    <a:pt x="4198493" y="0"/>
                  </a:moveTo>
                  <a:lnTo>
                    <a:pt x="0" y="0"/>
                  </a:lnTo>
                  <a:lnTo>
                    <a:pt x="0" y="631037"/>
                  </a:lnTo>
                  <a:lnTo>
                    <a:pt x="4198493" y="631037"/>
                  </a:lnTo>
                  <a:lnTo>
                    <a:pt x="4198493" y="0"/>
                  </a:lnTo>
                  <a:close/>
                </a:path>
              </a:pathLst>
            </a:custGeom>
            <a:solidFill>
              <a:srgbClr val="E9E1D5"/>
            </a:solidFill>
          </p:spPr>
          <p:txBody>
            <a:bodyPr wrap="square" lIns="0" tIns="0" rIns="0" bIns="0" rtlCol="0"/>
            <a:lstStyle/>
            <a:p>
              <a:endParaRPr/>
            </a:p>
          </p:txBody>
        </p:sp>
        <p:sp>
          <p:nvSpPr>
            <p:cNvPr id="51" name="object 51"/>
            <p:cNvSpPr/>
            <p:nvPr/>
          </p:nvSpPr>
          <p:spPr>
            <a:xfrm>
              <a:off x="1897507" y="5771197"/>
              <a:ext cx="4198620" cy="631190"/>
            </a:xfrm>
            <a:custGeom>
              <a:avLst/>
              <a:gdLst/>
              <a:ahLst/>
              <a:cxnLst/>
              <a:rect l="l" t="t" r="r" b="b"/>
              <a:pathLst>
                <a:path w="4198620" h="631189">
                  <a:moveTo>
                    <a:pt x="0" y="631037"/>
                  </a:moveTo>
                  <a:lnTo>
                    <a:pt x="4198493" y="631037"/>
                  </a:lnTo>
                  <a:lnTo>
                    <a:pt x="4198493" y="0"/>
                  </a:lnTo>
                  <a:lnTo>
                    <a:pt x="0" y="0"/>
                  </a:lnTo>
                  <a:lnTo>
                    <a:pt x="0" y="631037"/>
                  </a:lnTo>
                  <a:close/>
                </a:path>
              </a:pathLst>
            </a:custGeom>
            <a:ln w="25400">
              <a:solidFill>
                <a:srgbClr val="24548F"/>
              </a:solidFill>
            </a:ln>
          </p:spPr>
          <p:txBody>
            <a:bodyPr wrap="square" lIns="0" tIns="0" rIns="0" bIns="0" rtlCol="0"/>
            <a:lstStyle/>
            <a:p>
              <a:endParaRPr/>
            </a:p>
          </p:txBody>
        </p:sp>
      </p:grpSp>
      <p:sp>
        <p:nvSpPr>
          <p:cNvPr id="52" name="object 52"/>
          <p:cNvSpPr txBox="1"/>
          <p:nvPr/>
        </p:nvSpPr>
        <p:spPr>
          <a:xfrm>
            <a:off x="1975866" y="5797397"/>
            <a:ext cx="4041140" cy="535940"/>
          </a:xfrm>
          <a:prstGeom prst="rect">
            <a:avLst/>
          </a:prstGeom>
        </p:spPr>
        <p:txBody>
          <a:bodyPr vert="horz" wrap="square" lIns="0" tIns="52069" rIns="0" bIns="0" rtlCol="0">
            <a:spAutoFit/>
          </a:bodyPr>
          <a:lstStyle/>
          <a:p>
            <a:pPr marL="1792605" marR="5080" indent="-1780539">
              <a:lnSpc>
                <a:spcPts val="1860"/>
              </a:lnSpc>
              <a:spcBef>
                <a:spcPts val="409"/>
              </a:spcBef>
            </a:pPr>
            <a:r>
              <a:rPr sz="1800" dirty="0">
                <a:solidFill>
                  <a:srgbClr val="03499E"/>
                </a:solidFill>
                <a:latin typeface="Times New Roman"/>
                <a:cs typeface="Times New Roman"/>
              </a:rPr>
              <a:t>Hoàn</a:t>
            </a:r>
            <a:r>
              <a:rPr sz="1800" spc="-25" dirty="0">
                <a:solidFill>
                  <a:srgbClr val="03499E"/>
                </a:solidFill>
                <a:latin typeface="Times New Roman"/>
                <a:cs typeface="Times New Roman"/>
              </a:rPr>
              <a:t> </a:t>
            </a:r>
            <a:r>
              <a:rPr sz="1800" dirty="0">
                <a:solidFill>
                  <a:srgbClr val="03499E"/>
                </a:solidFill>
                <a:latin typeface="Times New Roman"/>
                <a:cs typeface="Times New Roman"/>
              </a:rPr>
              <a:t>thiện,</a:t>
            </a:r>
            <a:r>
              <a:rPr sz="1800" spc="-35" dirty="0">
                <a:solidFill>
                  <a:srgbClr val="03499E"/>
                </a:solidFill>
                <a:latin typeface="Times New Roman"/>
                <a:cs typeface="Times New Roman"/>
              </a:rPr>
              <a:t> </a:t>
            </a:r>
            <a:r>
              <a:rPr sz="1800" dirty="0">
                <a:solidFill>
                  <a:srgbClr val="03499E"/>
                </a:solidFill>
                <a:latin typeface="Times New Roman"/>
                <a:cs typeface="Times New Roman"/>
              </a:rPr>
              <a:t>ký</a:t>
            </a:r>
            <a:r>
              <a:rPr sz="1800" spc="-20" dirty="0">
                <a:solidFill>
                  <a:srgbClr val="03499E"/>
                </a:solidFill>
                <a:latin typeface="Times New Roman"/>
                <a:cs typeface="Times New Roman"/>
              </a:rPr>
              <a:t> </a:t>
            </a:r>
            <a:r>
              <a:rPr sz="1800" dirty="0">
                <a:solidFill>
                  <a:srgbClr val="03499E"/>
                </a:solidFill>
                <a:latin typeface="Times New Roman"/>
                <a:cs typeface="Times New Roman"/>
              </a:rPr>
              <a:t>kết</a:t>
            </a:r>
            <a:r>
              <a:rPr sz="1800" spc="-20" dirty="0">
                <a:solidFill>
                  <a:srgbClr val="03499E"/>
                </a:solidFill>
                <a:latin typeface="Times New Roman"/>
                <a:cs typeface="Times New Roman"/>
              </a:rPr>
              <a:t> </a:t>
            </a:r>
            <a:r>
              <a:rPr sz="1800" dirty="0">
                <a:solidFill>
                  <a:srgbClr val="03499E"/>
                </a:solidFill>
                <a:latin typeface="Times New Roman"/>
                <a:cs typeface="Times New Roman"/>
              </a:rPr>
              <a:t>và</a:t>
            </a:r>
            <a:r>
              <a:rPr sz="1800" spc="-20" dirty="0">
                <a:solidFill>
                  <a:srgbClr val="03499E"/>
                </a:solidFill>
                <a:latin typeface="Times New Roman"/>
                <a:cs typeface="Times New Roman"/>
              </a:rPr>
              <a:t> </a:t>
            </a:r>
            <a:r>
              <a:rPr sz="1800" dirty="0">
                <a:solidFill>
                  <a:srgbClr val="03499E"/>
                </a:solidFill>
                <a:latin typeface="Times New Roman"/>
                <a:cs typeface="Times New Roman"/>
              </a:rPr>
              <a:t>quản</a:t>
            </a:r>
            <a:r>
              <a:rPr sz="1800" spc="-20" dirty="0">
                <a:solidFill>
                  <a:srgbClr val="03499E"/>
                </a:solidFill>
                <a:latin typeface="Times New Roman"/>
                <a:cs typeface="Times New Roman"/>
              </a:rPr>
              <a:t> </a:t>
            </a:r>
            <a:r>
              <a:rPr sz="1800" dirty="0">
                <a:solidFill>
                  <a:srgbClr val="03499E"/>
                </a:solidFill>
                <a:latin typeface="Times New Roman"/>
                <a:cs typeface="Times New Roman"/>
              </a:rPr>
              <a:t>lý</a:t>
            </a:r>
            <a:r>
              <a:rPr sz="1800" spc="-20" dirty="0">
                <a:solidFill>
                  <a:srgbClr val="03499E"/>
                </a:solidFill>
                <a:latin typeface="Times New Roman"/>
                <a:cs typeface="Times New Roman"/>
              </a:rPr>
              <a:t> </a:t>
            </a:r>
            <a:r>
              <a:rPr sz="1800" dirty="0">
                <a:solidFill>
                  <a:srgbClr val="03499E"/>
                </a:solidFill>
                <a:latin typeface="Times New Roman"/>
                <a:cs typeface="Times New Roman"/>
              </a:rPr>
              <a:t>thực</a:t>
            </a:r>
            <a:r>
              <a:rPr sz="1800" spc="-30" dirty="0">
                <a:solidFill>
                  <a:srgbClr val="03499E"/>
                </a:solidFill>
                <a:latin typeface="Times New Roman"/>
                <a:cs typeface="Times New Roman"/>
              </a:rPr>
              <a:t> </a:t>
            </a:r>
            <a:r>
              <a:rPr sz="1800" dirty="0">
                <a:solidFill>
                  <a:srgbClr val="03499E"/>
                </a:solidFill>
                <a:latin typeface="Times New Roman"/>
                <a:cs typeface="Times New Roman"/>
              </a:rPr>
              <a:t>hiện</a:t>
            </a:r>
            <a:r>
              <a:rPr sz="1800" spc="-30" dirty="0">
                <a:solidFill>
                  <a:srgbClr val="03499E"/>
                </a:solidFill>
                <a:latin typeface="Times New Roman"/>
                <a:cs typeface="Times New Roman"/>
              </a:rPr>
              <a:t> </a:t>
            </a:r>
            <a:r>
              <a:rPr sz="1800" spc="-25" dirty="0">
                <a:solidFill>
                  <a:srgbClr val="03499E"/>
                </a:solidFill>
                <a:latin typeface="Times New Roman"/>
                <a:cs typeface="Times New Roman"/>
              </a:rPr>
              <a:t>hợp </a:t>
            </a:r>
            <a:r>
              <a:rPr sz="1800" spc="-20" dirty="0">
                <a:solidFill>
                  <a:srgbClr val="03499E"/>
                </a:solidFill>
                <a:latin typeface="Times New Roman"/>
                <a:cs typeface="Times New Roman"/>
              </a:rPr>
              <a:t>đồng</a:t>
            </a:r>
            <a:endParaRPr sz="1800">
              <a:latin typeface="Times New Roman"/>
              <a:cs typeface="Times New Roman"/>
            </a:endParaRPr>
          </a:p>
        </p:txBody>
      </p:sp>
      <p:sp>
        <p:nvSpPr>
          <p:cNvPr id="54" name="object 54"/>
          <p:cNvSpPr txBox="1">
            <a:spLocks noGrp="1"/>
          </p:cNvSpPr>
          <p:nvPr>
            <p:ph type="sldNum" sz="quarter" idx="7"/>
          </p:nvPr>
        </p:nvSpPr>
        <p:spPr>
          <a:prstGeom prst="rect">
            <a:avLst/>
          </a:prstGeom>
        </p:spPr>
        <p:txBody>
          <a:bodyPr vert="horz" wrap="square" lIns="0" tIns="1066370" rIns="0" bIns="0" rtlCol="0">
            <a:spAutoFit/>
          </a:bodyPr>
          <a:lstStyle/>
          <a:p>
            <a:pPr marL="4939665">
              <a:lnSpc>
                <a:spcPts val="1655"/>
              </a:lnSpc>
            </a:pPr>
            <a:fld id="{81D60167-4931-47E6-BA6A-407CBD079E47}" type="slidenum">
              <a:rPr spc="-25" dirty="0"/>
              <a:t>131</a:t>
            </a:fld>
            <a:endParaRPr spc="-25" dirty="0"/>
          </a:p>
        </p:txBody>
      </p:sp>
      <p:sp>
        <p:nvSpPr>
          <p:cNvPr id="53" name="object 53"/>
          <p:cNvSpPr txBox="1">
            <a:spLocks noGrp="1"/>
          </p:cNvSpPr>
          <p:nvPr>
            <p:ph type="title"/>
          </p:nvPr>
        </p:nvSpPr>
        <p:spPr>
          <a:prstGeom prst="rect">
            <a:avLst/>
          </a:prstGeom>
        </p:spPr>
        <p:txBody>
          <a:bodyPr vert="horz" wrap="square" lIns="0" tIns="110108" rIns="0" bIns="0" rtlCol="0">
            <a:spAutoFit/>
          </a:bodyPr>
          <a:lstStyle/>
          <a:p>
            <a:pPr marL="488950">
              <a:lnSpc>
                <a:spcPct val="100000"/>
              </a:lnSpc>
              <a:spcBef>
                <a:spcPts val="95"/>
              </a:spcBef>
            </a:pPr>
            <a:r>
              <a:rPr sz="2800" dirty="0"/>
              <a:t>QUY</a:t>
            </a:r>
            <a:r>
              <a:rPr sz="2800" spc="-75" dirty="0"/>
              <a:t> </a:t>
            </a:r>
            <a:r>
              <a:rPr sz="2800" dirty="0"/>
              <a:t>TRÌNH</a:t>
            </a:r>
            <a:r>
              <a:rPr sz="2800" spc="-65" dirty="0"/>
              <a:t> </a:t>
            </a:r>
            <a:r>
              <a:rPr sz="2800" dirty="0"/>
              <a:t>CHỈ</a:t>
            </a:r>
            <a:r>
              <a:rPr sz="2800" spc="-85" dirty="0"/>
              <a:t> </a:t>
            </a:r>
            <a:r>
              <a:rPr sz="2800" dirty="0"/>
              <a:t>ĐỊNH</a:t>
            </a:r>
            <a:r>
              <a:rPr sz="2800" spc="-65" dirty="0"/>
              <a:t> </a:t>
            </a:r>
            <a:r>
              <a:rPr sz="2800" dirty="0"/>
              <a:t>THẦU</a:t>
            </a:r>
            <a:r>
              <a:rPr sz="2800" spc="-65" dirty="0"/>
              <a:t> </a:t>
            </a:r>
            <a:r>
              <a:rPr sz="2800" dirty="0"/>
              <a:t>THÔNG</a:t>
            </a:r>
            <a:r>
              <a:rPr sz="2800" spc="-65" dirty="0"/>
              <a:t> </a:t>
            </a:r>
            <a:r>
              <a:rPr sz="2800" spc="-10" dirty="0"/>
              <a:t>THƯỜNG</a:t>
            </a:r>
            <a:endParaRPr sz="2800"/>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005838" y="3686175"/>
            <a:ext cx="304800" cy="1795780"/>
          </a:xfrm>
          <a:custGeom>
            <a:avLst/>
            <a:gdLst/>
            <a:ahLst/>
            <a:cxnLst/>
            <a:rect l="l" t="t" r="r" b="b"/>
            <a:pathLst>
              <a:path w="304800" h="1795779">
                <a:moveTo>
                  <a:pt x="0" y="0"/>
                </a:moveTo>
                <a:lnTo>
                  <a:pt x="152400" y="0"/>
                </a:lnTo>
                <a:lnTo>
                  <a:pt x="152400" y="1795526"/>
                </a:lnTo>
                <a:lnTo>
                  <a:pt x="304800" y="1795526"/>
                </a:lnTo>
              </a:path>
              <a:path w="304800" h="1795779">
                <a:moveTo>
                  <a:pt x="0" y="0"/>
                </a:moveTo>
                <a:lnTo>
                  <a:pt x="152400" y="0"/>
                </a:lnTo>
                <a:lnTo>
                  <a:pt x="152400" y="912749"/>
                </a:lnTo>
                <a:lnTo>
                  <a:pt x="304800" y="912749"/>
                </a:lnTo>
              </a:path>
            </a:pathLst>
          </a:custGeom>
          <a:ln w="25400">
            <a:solidFill>
              <a:srgbClr val="1F497C"/>
            </a:solidFill>
          </a:ln>
        </p:spPr>
        <p:txBody>
          <a:bodyPr wrap="square" lIns="0" tIns="0" rIns="0" bIns="0" rtlCol="0"/>
          <a:lstStyle/>
          <a:p>
            <a:endParaRPr/>
          </a:p>
        </p:txBody>
      </p:sp>
      <p:sp>
        <p:nvSpPr>
          <p:cNvPr id="3" name="object 3"/>
          <p:cNvSpPr/>
          <p:nvPr/>
        </p:nvSpPr>
        <p:spPr>
          <a:xfrm>
            <a:off x="6382511" y="3605021"/>
            <a:ext cx="299720" cy="832485"/>
          </a:xfrm>
          <a:custGeom>
            <a:avLst/>
            <a:gdLst/>
            <a:ahLst/>
            <a:cxnLst/>
            <a:rect l="l" t="t" r="r" b="b"/>
            <a:pathLst>
              <a:path w="299720" h="832485">
                <a:moveTo>
                  <a:pt x="0" y="241680"/>
                </a:moveTo>
                <a:lnTo>
                  <a:pt x="149733" y="241680"/>
                </a:lnTo>
                <a:lnTo>
                  <a:pt x="149733" y="832230"/>
                </a:lnTo>
                <a:lnTo>
                  <a:pt x="299465" y="832230"/>
                </a:lnTo>
              </a:path>
              <a:path w="299720" h="832485">
                <a:moveTo>
                  <a:pt x="0" y="241680"/>
                </a:moveTo>
                <a:lnTo>
                  <a:pt x="149733" y="241680"/>
                </a:lnTo>
                <a:lnTo>
                  <a:pt x="149733" y="0"/>
                </a:lnTo>
                <a:lnTo>
                  <a:pt x="299465" y="0"/>
                </a:lnTo>
              </a:path>
            </a:pathLst>
          </a:custGeom>
          <a:ln w="25400">
            <a:solidFill>
              <a:srgbClr val="24548F"/>
            </a:solidFill>
          </a:ln>
        </p:spPr>
        <p:txBody>
          <a:bodyPr wrap="square" lIns="0" tIns="0" rIns="0" bIns="0" rtlCol="0"/>
          <a:lstStyle/>
          <a:p>
            <a:endParaRPr/>
          </a:p>
        </p:txBody>
      </p:sp>
      <p:sp>
        <p:nvSpPr>
          <p:cNvPr id="4" name="object 4"/>
          <p:cNvSpPr/>
          <p:nvPr/>
        </p:nvSpPr>
        <p:spPr>
          <a:xfrm>
            <a:off x="2005838" y="2353817"/>
            <a:ext cx="304800" cy="1492885"/>
          </a:xfrm>
          <a:custGeom>
            <a:avLst/>
            <a:gdLst/>
            <a:ahLst/>
            <a:cxnLst/>
            <a:rect l="l" t="t" r="r" b="b"/>
            <a:pathLst>
              <a:path w="304800" h="1492885">
                <a:moveTo>
                  <a:pt x="0" y="1332357"/>
                </a:moveTo>
                <a:lnTo>
                  <a:pt x="152400" y="1332357"/>
                </a:lnTo>
                <a:lnTo>
                  <a:pt x="152400" y="1492885"/>
                </a:lnTo>
                <a:lnTo>
                  <a:pt x="304800" y="1492885"/>
                </a:lnTo>
              </a:path>
              <a:path w="304800" h="1492885">
                <a:moveTo>
                  <a:pt x="0" y="1332357"/>
                </a:moveTo>
                <a:lnTo>
                  <a:pt x="152400" y="1332357"/>
                </a:lnTo>
                <a:lnTo>
                  <a:pt x="152400" y="727964"/>
                </a:lnTo>
                <a:lnTo>
                  <a:pt x="304800" y="727964"/>
                </a:lnTo>
              </a:path>
              <a:path w="304800" h="1492885">
                <a:moveTo>
                  <a:pt x="0" y="1332357"/>
                </a:moveTo>
                <a:lnTo>
                  <a:pt x="152400" y="1332357"/>
                </a:lnTo>
                <a:lnTo>
                  <a:pt x="152400" y="0"/>
                </a:lnTo>
                <a:lnTo>
                  <a:pt x="304800" y="0"/>
                </a:lnTo>
              </a:path>
            </a:pathLst>
          </a:custGeom>
          <a:ln w="25400">
            <a:solidFill>
              <a:srgbClr val="1F497C"/>
            </a:solidFill>
          </a:ln>
        </p:spPr>
        <p:txBody>
          <a:bodyPr wrap="square" lIns="0" tIns="0" rIns="0" bIns="0" rtlCol="0"/>
          <a:lstStyle/>
          <a:p>
            <a:endParaRPr/>
          </a:p>
        </p:txBody>
      </p:sp>
      <p:sp>
        <p:nvSpPr>
          <p:cNvPr id="5" name="object 5"/>
          <p:cNvSpPr/>
          <p:nvPr/>
        </p:nvSpPr>
        <p:spPr>
          <a:xfrm>
            <a:off x="6382511" y="1723898"/>
            <a:ext cx="315595" cy="977265"/>
          </a:xfrm>
          <a:custGeom>
            <a:avLst/>
            <a:gdLst/>
            <a:ahLst/>
            <a:cxnLst/>
            <a:rect l="l" t="t" r="r" b="b"/>
            <a:pathLst>
              <a:path w="315595" h="977264">
                <a:moveTo>
                  <a:pt x="0" y="4444"/>
                </a:moveTo>
                <a:lnTo>
                  <a:pt x="152399" y="4444"/>
                </a:lnTo>
                <a:lnTo>
                  <a:pt x="152399" y="977138"/>
                </a:lnTo>
                <a:lnTo>
                  <a:pt x="304799" y="977138"/>
                </a:lnTo>
              </a:path>
              <a:path w="315595" h="977264">
                <a:moveTo>
                  <a:pt x="0" y="4444"/>
                </a:moveTo>
                <a:lnTo>
                  <a:pt x="157734" y="4444"/>
                </a:lnTo>
                <a:lnTo>
                  <a:pt x="157734" y="0"/>
                </a:lnTo>
                <a:lnTo>
                  <a:pt x="315467" y="0"/>
                </a:lnTo>
              </a:path>
            </a:pathLst>
          </a:custGeom>
          <a:ln w="25400">
            <a:solidFill>
              <a:srgbClr val="24548F"/>
            </a:solidFill>
          </a:ln>
        </p:spPr>
        <p:txBody>
          <a:bodyPr wrap="square" lIns="0" tIns="0" rIns="0" bIns="0" rtlCol="0"/>
          <a:lstStyle/>
          <a:p>
            <a:endParaRPr/>
          </a:p>
        </p:txBody>
      </p:sp>
      <p:grpSp>
        <p:nvGrpSpPr>
          <p:cNvPr id="6" name="object 6"/>
          <p:cNvGrpSpPr/>
          <p:nvPr/>
        </p:nvGrpSpPr>
        <p:grpSpPr>
          <a:xfrm>
            <a:off x="690372" y="1042542"/>
            <a:ext cx="1633220" cy="4959350"/>
            <a:chOff x="690372" y="1042542"/>
            <a:chExt cx="1633220" cy="4959350"/>
          </a:xfrm>
        </p:grpSpPr>
        <p:sp>
          <p:nvSpPr>
            <p:cNvPr id="7" name="object 7"/>
            <p:cNvSpPr/>
            <p:nvPr/>
          </p:nvSpPr>
          <p:spPr>
            <a:xfrm>
              <a:off x="2005838" y="1055242"/>
              <a:ext cx="304800" cy="2631440"/>
            </a:xfrm>
            <a:custGeom>
              <a:avLst/>
              <a:gdLst/>
              <a:ahLst/>
              <a:cxnLst/>
              <a:rect l="l" t="t" r="r" b="b"/>
              <a:pathLst>
                <a:path w="304800" h="2631440">
                  <a:moveTo>
                    <a:pt x="0" y="2630932"/>
                  </a:moveTo>
                  <a:lnTo>
                    <a:pt x="152400" y="2630932"/>
                  </a:lnTo>
                  <a:lnTo>
                    <a:pt x="152400" y="673100"/>
                  </a:lnTo>
                  <a:lnTo>
                    <a:pt x="304800" y="673100"/>
                  </a:lnTo>
                </a:path>
                <a:path w="304800" h="2631440">
                  <a:moveTo>
                    <a:pt x="0" y="2630932"/>
                  </a:moveTo>
                  <a:lnTo>
                    <a:pt x="152400" y="2630932"/>
                  </a:lnTo>
                  <a:lnTo>
                    <a:pt x="152400" y="0"/>
                  </a:lnTo>
                  <a:lnTo>
                    <a:pt x="304800" y="0"/>
                  </a:lnTo>
                </a:path>
              </a:pathLst>
            </a:custGeom>
            <a:ln w="25400">
              <a:solidFill>
                <a:srgbClr val="1F497C"/>
              </a:solidFill>
            </a:ln>
          </p:spPr>
          <p:txBody>
            <a:bodyPr wrap="square" lIns="0" tIns="0" rIns="0" bIns="0" rtlCol="0"/>
            <a:lstStyle/>
            <a:p>
              <a:endParaRPr/>
            </a:p>
          </p:txBody>
        </p:sp>
        <p:pic>
          <p:nvPicPr>
            <p:cNvPr id="8" name="object 8"/>
            <p:cNvPicPr/>
            <p:nvPr/>
          </p:nvPicPr>
          <p:blipFill>
            <a:blip r:embed="rId2" cstate="print"/>
            <a:stretch>
              <a:fillRect/>
            </a:stretch>
          </p:blipFill>
          <p:spPr>
            <a:xfrm>
              <a:off x="781812" y="1406652"/>
              <a:ext cx="1281683" cy="4594860"/>
            </a:xfrm>
            <a:prstGeom prst="rect">
              <a:avLst/>
            </a:prstGeom>
          </p:spPr>
        </p:pic>
        <p:pic>
          <p:nvPicPr>
            <p:cNvPr id="9" name="object 9"/>
            <p:cNvPicPr/>
            <p:nvPr/>
          </p:nvPicPr>
          <p:blipFill>
            <a:blip r:embed="rId3" cstate="print"/>
            <a:stretch>
              <a:fillRect/>
            </a:stretch>
          </p:blipFill>
          <p:spPr>
            <a:xfrm>
              <a:off x="690372" y="2743200"/>
              <a:ext cx="1519428" cy="1958339"/>
            </a:xfrm>
            <a:prstGeom prst="rect">
              <a:avLst/>
            </a:prstGeom>
          </p:spPr>
        </p:pic>
        <p:sp>
          <p:nvSpPr>
            <p:cNvPr id="10" name="object 10"/>
            <p:cNvSpPr/>
            <p:nvPr/>
          </p:nvSpPr>
          <p:spPr>
            <a:xfrm>
              <a:off x="843026" y="1448549"/>
              <a:ext cx="1163320" cy="4475480"/>
            </a:xfrm>
            <a:custGeom>
              <a:avLst/>
              <a:gdLst/>
              <a:ahLst/>
              <a:cxnLst/>
              <a:rect l="l" t="t" r="r" b="b"/>
              <a:pathLst>
                <a:path w="1163320" h="4475480">
                  <a:moveTo>
                    <a:pt x="1162824" y="0"/>
                  </a:moveTo>
                  <a:lnTo>
                    <a:pt x="0" y="0"/>
                  </a:lnTo>
                  <a:lnTo>
                    <a:pt x="0" y="4475226"/>
                  </a:lnTo>
                  <a:lnTo>
                    <a:pt x="1162824" y="4475226"/>
                  </a:lnTo>
                  <a:lnTo>
                    <a:pt x="1162824" y="0"/>
                  </a:lnTo>
                  <a:close/>
                </a:path>
              </a:pathLst>
            </a:custGeom>
            <a:solidFill>
              <a:srgbClr val="2A5F9E"/>
            </a:solidFill>
          </p:spPr>
          <p:txBody>
            <a:bodyPr wrap="square" lIns="0" tIns="0" rIns="0" bIns="0" rtlCol="0"/>
            <a:lstStyle/>
            <a:p>
              <a:endParaRPr/>
            </a:p>
          </p:txBody>
        </p:sp>
        <p:sp>
          <p:nvSpPr>
            <p:cNvPr id="11" name="object 11"/>
            <p:cNvSpPr/>
            <p:nvPr/>
          </p:nvSpPr>
          <p:spPr>
            <a:xfrm>
              <a:off x="843026" y="1448549"/>
              <a:ext cx="1163320" cy="4475480"/>
            </a:xfrm>
            <a:custGeom>
              <a:avLst/>
              <a:gdLst/>
              <a:ahLst/>
              <a:cxnLst/>
              <a:rect l="l" t="t" r="r" b="b"/>
              <a:pathLst>
                <a:path w="1163320" h="4475480">
                  <a:moveTo>
                    <a:pt x="0" y="4475226"/>
                  </a:moveTo>
                  <a:lnTo>
                    <a:pt x="1162824" y="4475226"/>
                  </a:lnTo>
                  <a:lnTo>
                    <a:pt x="1162824" y="0"/>
                  </a:lnTo>
                  <a:lnTo>
                    <a:pt x="0" y="0"/>
                  </a:lnTo>
                  <a:lnTo>
                    <a:pt x="0" y="4475226"/>
                  </a:lnTo>
                  <a:close/>
                </a:path>
              </a:pathLst>
            </a:custGeom>
            <a:ln w="38100">
              <a:solidFill>
                <a:srgbClr val="E9E1D5"/>
              </a:solidFill>
            </a:ln>
          </p:spPr>
          <p:txBody>
            <a:bodyPr wrap="square" lIns="0" tIns="0" rIns="0" bIns="0" rtlCol="0"/>
            <a:lstStyle/>
            <a:p>
              <a:endParaRPr/>
            </a:p>
          </p:txBody>
        </p:sp>
      </p:grpSp>
      <p:sp>
        <p:nvSpPr>
          <p:cNvPr id="12" name="object 12"/>
          <p:cNvSpPr txBox="1"/>
          <p:nvPr/>
        </p:nvSpPr>
        <p:spPr>
          <a:xfrm>
            <a:off x="893775" y="2804921"/>
            <a:ext cx="1060450" cy="772160"/>
          </a:xfrm>
          <a:prstGeom prst="rect">
            <a:avLst/>
          </a:prstGeom>
        </p:spPr>
        <p:txBody>
          <a:bodyPr vert="horz" wrap="square" lIns="0" tIns="52069" rIns="0" bIns="0" rtlCol="0">
            <a:spAutoFit/>
          </a:bodyPr>
          <a:lstStyle/>
          <a:p>
            <a:pPr marL="95885" marR="87630" indent="109220">
              <a:lnSpc>
                <a:spcPts val="1860"/>
              </a:lnSpc>
              <a:spcBef>
                <a:spcPts val="409"/>
              </a:spcBef>
            </a:pPr>
            <a:r>
              <a:rPr sz="1800" b="1" dirty="0">
                <a:solidFill>
                  <a:srgbClr val="E9E1D5"/>
                </a:solidFill>
                <a:latin typeface="Times New Roman"/>
                <a:cs typeface="Times New Roman"/>
              </a:rPr>
              <a:t>2. </a:t>
            </a:r>
            <a:r>
              <a:rPr sz="1800" b="1" spc="-25" dirty="0">
                <a:solidFill>
                  <a:srgbClr val="E9E1D5"/>
                </a:solidFill>
                <a:latin typeface="Times New Roman"/>
                <a:cs typeface="Times New Roman"/>
              </a:rPr>
              <a:t>Quy </a:t>
            </a:r>
            <a:r>
              <a:rPr sz="1800" b="1" dirty="0">
                <a:solidFill>
                  <a:srgbClr val="E9E1D5"/>
                </a:solidFill>
                <a:latin typeface="Times New Roman"/>
                <a:cs typeface="Times New Roman"/>
              </a:rPr>
              <a:t>trình</a:t>
            </a:r>
            <a:r>
              <a:rPr sz="1800" b="1" spc="-30" dirty="0">
                <a:solidFill>
                  <a:srgbClr val="E9E1D5"/>
                </a:solidFill>
                <a:latin typeface="Times New Roman"/>
                <a:cs typeface="Times New Roman"/>
              </a:rPr>
              <a:t> </a:t>
            </a:r>
            <a:r>
              <a:rPr sz="1800" b="1" spc="-25" dirty="0">
                <a:solidFill>
                  <a:srgbClr val="E9E1D5"/>
                </a:solidFill>
                <a:latin typeface="Times New Roman"/>
                <a:cs typeface="Times New Roman"/>
              </a:rPr>
              <a:t>gửi</a:t>
            </a:r>
            <a:endParaRPr sz="1800">
              <a:latin typeface="Times New Roman"/>
              <a:cs typeface="Times New Roman"/>
            </a:endParaRPr>
          </a:p>
          <a:p>
            <a:pPr marL="12700">
              <a:lnSpc>
                <a:spcPts val="1850"/>
              </a:lnSpc>
            </a:pPr>
            <a:r>
              <a:rPr sz="1800" b="1" dirty="0">
                <a:solidFill>
                  <a:srgbClr val="E9E1D5"/>
                </a:solidFill>
                <a:latin typeface="Times New Roman"/>
                <a:cs typeface="Times New Roman"/>
              </a:rPr>
              <a:t>HSYC</a:t>
            </a:r>
            <a:r>
              <a:rPr sz="1800" b="1" spc="-10" dirty="0">
                <a:solidFill>
                  <a:srgbClr val="E9E1D5"/>
                </a:solidFill>
                <a:latin typeface="Times New Roman"/>
                <a:cs typeface="Times New Roman"/>
              </a:rPr>
              <a:t> </a:t>
            </a:r>
            <a:r>
              <a:rPr sz="1800" b="1" spc="-25" dirty="0">
                <a:solidFill>
                  <a:srgbClr val="E9E1D5"/>
                </a:solidFill>
                <a:latin typeface="Times New Roman"/>
                <a:cs typeface="Times New Roman"/>
              </a:rPr>
              <a:t>cho</a:t>
            </a:r>
            <a:endParaRPr sz="1800">
              <a:latin typeface="Times New Roman"/>
              <a:cs typeface="Times New Roman"/>
            </a:endParaRPr>
          </a:p>
        </p:txBody>
      </p:sp>
      <p:sp>
        <p:nvSpPr>
          <p:cNvPr id="13" name="object 13"/>
          <p:cNvSpPr txBox="1"/>
          <p:nvPr/>
        </p:nvSpPr>
        <p:spPr>
          <a:xfrm>
            <a:off x="1037031" y="3515105"/>
            <a:ext cx="774700" cy="299720"/>
          </a:xfrm>
          <a:prstGeom prst="rect">
            <a:avLst/>
          </a:prstGeom>
        </p:spPr>
        <p:txBody>
          <a:bodyPr vert="horz" wrap="square" lIns="0" tIns="12700" rIns="0" bIns="0" rtlCol="0">
            <a:spAutoFit/>
          </a:bodyPr>
          <a:lstStyle/>
          <a:p>
            <a:pPr marL="12700">
              <a:lnSpc>
                <a:spcPct val="100000"/>
              </a:lnSpc>
              <a:spcBef>
                <a:spcPts val="100"/>
              </a:spcBef>
            </a:pPr>
            <a:r>
              <a:rPr sz="1800" b="1" spc="-10" dirty="0">
                <a:solidFill>
                  <a:srgbClr val="E9E1D5"/>
                </a:solidFill>
                <a:latin typeface="Times New Roman"/>
                <a:cs typeface="Times New Roman"/>
              </a:rPr>
              <a:t>NHIỀU</a:t>
            </a:r>
            <a:endParaRPr sz="1800">
              <a:latin typeface="Times New Roman"/>
              <a:cs typeface="Times New Roman"/>
            </a:endParaRPr>
          </a:p>
        </p:txBody>
      </p:sp>
      <p:sp>
        <p:nvSpPr>
          <p:cNvPr id="14" name="object 14"/>
          <p:cNvSpPr txBox="1"/>
          <p:nvPr/>
        </p:nvSpPr>
        <p:spPr>
          <a:xfrm>
            <a:off x="851103" y="3751021"/>
            <a:ext cx="1149985" cy="300355"/>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E9E1D5"/>
                </a:solidFill>
                <a:latin typeface="Times New Roman"/>
                <a:cs typeface="Times New Roman"/>
              </a:rPr>
              <a:t>HƠN</a:t>
            </a:r>
            <a:r>
              <a:rPr sz="1800" b="1" spc="-20" dirty="0">
                <a:solidFill>
                  <a:srgbClr val="E9E1D5"/>
                </a:solidFill>
                <a:latin typeface="Times New Roman"/>
                <a:cs typeface="Times New Roman"/>
              </a:rPr>
              <a:t> </a:t>
            </a:r>
            <a:r>
              <a:rPr sz="1800" b="1" spc="-25" dirty="0">
                <a:solidFill>
                  <a:srgbClr val="E9E1D5"/>
                </a:solidFill>
                <a:latin typeface="Times New Roman"/>
                <a:cs typeface="Times New Roman"/>
              </a:rPr>
              <a:t>MỘT</a:t>
            </a:r>
            <a:endParaRPr sz="1800">
              <a:latin typeface="Times New Roman"/>
              <a:cs typeface="Times New Roman"/>
            </a:endParaRPr>
          </a:p>
        </p:txBody>
      </p:sp>
      <p:sp>
        <p:nvSpPr>
          <p:cNvPr id="15" name="object 15"/>
          <p:cNvSpPr txBox="1"/>
          <p:nvPr/>
        </p:nvSpPr>
        <p:spPr>
          <a:xfrm>
            <a:off x="1081227" y="3987800"/>
            <a:ext cx="685800" cy="535940"/>
          </a:xfrm>
          <a:prstGeom prst="rect">
            <a:avLst/>
          </a:prstGeom>
        </p:spPr>
        <p:txBody>
          <a:bodyPr vert="horz" wrap="square" lIns="0" tIns="52069" rIns="0" bIns="0" rtlCol="0">
            <a:spAutoFit/>
          </a:bodyPr>
          <a:lstStyle/>
          <a:p>
            <a:pPr marL="12700" marR="5080" indent="76200">
              <a:lnSpc>
                <a:spcPts val="1860"/>
              </a:lnSpc>
              <a:spcBef>
                <a:spcPts val="409"/>
              </a:spcBef>
            </a:pPr>
            <a:r>
              <a:rPr sz="1800" b="1" spc="-25" dirty="0">
                <a:solidFill>
                  <a:srgbClr val="E9E1D5"/>
                </a:solidFill>
                <a:latin typeface="Times New Roman"/>
                <a:cs typeface="Times New Roman"/>
              </a:rPr>
              <a:t>NHÀ </a:t>
            </a:r>
            <a:r>
              <a:rPr sz="1800" b="1" spc="-20" dirty="0">
                <a:solidFill>
                  <a:srgbClr val="E9E1D5"/>
                </a:solidFill>
                <a:latin typeface="Times New Roman"/>
                <a:cs typeface="Times New Roman"/>
              </a:rPr>
              <a:t>THẦU</a:t>
            </a:r>
            <a:endParaRPr sz="1800">
              <a:latin typeface="Times New Roman"/>
              <a:cs typeface="Times New Roman"/>
            </a:endParaRPr>
          </a:p>
        </p:txBody>
      </p:sp>
      <p:grpSp>
        <p:nvGrpSpPr>
          <p:cNvPr id="16" name="object 16"/>
          <p:cNvGrpSpPr/>
          <p:nvPr/>
        </p:nvGrpSpPr>
        <p:grpSpPr>
          <a:xfrm>
            <a:off x="2297938" y="765263"/>
            <a:ext cx="4097654" cy="580390"/>
            <a:chOff x="2297938" y="765263"/>
            <a:chExt cx="4097654" cy="580390"/>
          </a:xfrm>
        </p:grpSpPr>
        <p:sp>
          <p:nvSpPr>
            <p:cNvPr id="17" name="object 17"/>
            <p:cNvSpPr/>
            <p:nvPr/>
          </p:nvSpPr>
          <p:spPr>
            <a:xfrm>
              <a:off x="2310638" y="777963"/>
              <a:ext cx="4072254" cy="554990"/>
            </a:xfrm>
            <a:custGeom>
              <a:avLst/>
              <a:gdLst/>
              <a:ahLst/>
              <a:cxnLst/>
              <a:rect l="l" t="t" r="r" b="b"/>
              <a:pathLst>
                <a:path w="4072254" h="554990">
                  <a:moveTo>
                    <a:pt x="4072001" y="0"/>
                  </a:moveTo>
                  <a:lnTo>
                    <a:pt x="0" y="0"/>
                  </a:lnTo>
                  <a:lnTo>
                    <a:pt x="0" y="554520"/>
                  </a:lnTo>
                  <a:lnTo>
                    <a:pt x="4072001" y="554520"/>
                  </a:lnTo>
                  <a:lnTo>
                    <a:pt x="4072001" y="0"/>
                  </a:lnTo>
                  <a:close/>
                </a:path>
              </a:pathLst>
            </a:custGeom>
            <a:solidFill>
              <a:srgbClr val="E9E1D5"/>
            </a:solidFill>
          </p:spPr>
          <p:txBody>
            <a:bodyPr wrap="square" lIns="0" tIns="0" rIns="0" bIns="0" rtlCol="0"/>
            <a:lstStyle/>
            <a:p>
              <a:endParaRPr/>
            </a:p>
          </p:txBody>
        </p:sp>
        <p:sp>
          <p:nvSpPr>
            <p:cNvPr id="18" name="object 18"/>
            <p:cNvSpPr/>
            <p:nvPr/>
          </p:nvSpPr>
          <p:spPr>
            <a:xfrm>
              <a:off x="2310638" y="777963"/>
              <a:ext cx="4072254" cy="554990"/>
            </a:xfrm>
            <a:custGeom>
              <a:avLst/>
              <a:gdLst/>
              <a:ahLst/>
              <a:cxnLst/>
              <a:rect l="l" t="t" r="r" b="b"/>
              <a:pathLst>
                <a:path w="4072254" h="554990">
                  <a:moveTo>
                    <a:pt x="0" y="554520"/>
                  </a:moveTo>
                  <a:lnTo>
                    <a:pt x="4072001" y="554520"/>
                  </a:lnTo>
                  <a:lnTo>
                    <a:pt x="4072001" y="0"/>
                  </a:lnTo>
                  <a:lnTo>
                    <a:pt x="0" y="0"/>
                  </a:lnTo>
                  <a:lnTo>
                    <a:pt x="0" y="554520"/>
                  </a:lnTo>
                  <a:close/>
                </a:path>
              </a:pathLst>
            </a:custGeom>
            <a:ln w="25400">
              <a:solidFill>
                <a:srgbClr val="24548F"/>
              </a:solidFill>
            </a:ln>
          </p:spPr>
          <p:txBody>
            <a:bodyPr wrap="square" lIns="0" tIns="0" rIns="0" bIns="0" rtlCol="0"/>
            <a:lstStyle/>
            <a:p>
              <a:endParaRPr/>
            </a:p>
          </p:txBody>
        </p:sp>
      </p:grpSp>
      <p:sp>
        <p:nvSpPr>
          <p:cNvPr id="19" name="object 19"/>
          <p:cNvSpPr txBox="1"/>
          <p:nvPr/>
        </p:nvSpPr>
        <p:spPr>
          <a:xfrm>
            <a:off x="2492501" y="765175"/>
            <a:ext cx="3706495" cy="535940"/>
          </a:xfrm>
          <a:prstGeom prst="rect">
            <a:avLst/>
          </a:prstGeom>
        </p:spPr>
        <p:txBody>
          <a:bodyPr vert="horz" wrap="square" lIns="0" tIns="52069" rIns="0" bIns="0" rtlCol="0">
            <a:spAutoFit/>
          </a:bodyPr>
          <a:lstStyle/>
          <a:p>
            <a:pPr marL="1012190" marR="5080" indent="-1000125">
              <a:lnSpc>
                <a:spcPts val="1860"/>
              </a:lnSpc>
              <a:spcBef>
                <a:spcPts val="409"/>
              </a:spcBef>
            </a:pPr>
            <a:r>
              <a:rPr sz="1800" dirty="0">
                <a:solidFill>
                  <a:srgbClr val="03499E"/>
                </a:solidFill>
                <a:latin typeface="Times New Roman"/>
                <a:cs typeface="Times New Roman"/>
              </a:rPr>
              <a:t>Các</a:t>
            </a:r>
            <a:r>
              <a:rPr sz="1800" spc="-15" dirty="0">
                <a:solidFill>
                  <a:srgbClr val="03499E"/>
                </a:solidFill>
                <a:latin typeface="Times New Roman"/>
                <a:cs typeface="Times New Roman"/>
              </a:rPr>
              <a:t> </a:t>
            </a:r>
            <a:r>
              <a:rPr sz="1800" dirty="0">
                <a:solidFill>
                  <a:srgbClr val="03499E"/>
                </a:solidFill>
                <a:latin typeface="Times New Roman"/>
                <a:cs typeface="Times New Roman"/>
              </a:rPr>
              <a:t>điểm</a:t>
            </a:r>
            <a:r>
              <a:rPr sz="1800" spc="-30" dirty="0">
                <a:solidFill>
                  <a:srgbClr val="03499E"/>
                </a:solidFill>
                <a:latin typeface="Times New Roman"/>
                <a:cs typeface="Times New Roman"/>
              </a:rPr>
              <a:t> </a:t>
            </a:r>
            <a:r>
              <a:rPr sz="1800" dirty="0">
                <a:solidFill>
                  <a:srgbClr val="03499E"/>
                </a:solidFill>
                <a:latin typeface="Times New Roman"/>
                <a:cs typeface="Times New Roman"/>
              </a:rPr>
              <a:t>đ,</a:t>
            </a:r>
            <a:r>
              <a:rPr sz="1800" spc="-15" dirty="0">
                <a:solidFill>
                  <a:srgbClr val="03499E"/>
                </a:solidFill>
                <a:latin typeface="Times New Roman"/>
                <a:cs typeface="Times New Roman"/>
              </a:rPr>
              <a:t> </a:t>
            </a:r>
            <a:r>
              <a:rPr sz="1800" dirty="0">
                <a:solidFill>
                  <a:srgbClr val="03499E"/>
                </a:solidFill>
                <a:latin typeface="Times New Roman"/>
                <a:cs typeface="Times New Roman"/>
              </a:rPr>
              <a:t>e,</a:t>
            </a:r>
            <a:r>
              <a:rPr sz="1800" spc="-15" dirty="0">
                <a:solidFill>
                  <a:srgbClr val="03499E"/>
                </a:solidFill>
                <a:latin typeface="Times New Roman"/>
                <a:cs typeface="Times New Roman"/>
              </a:rPr>
              <a:t> </a:t>
            </a:r>
            <a:r>
              <a:rPr sz="1800" dirty="0">
                <a:solidFill>
                  <a:srgbClr val="03499E"/>
                </a:solidFill>
                <a:latin typeface="Times New Roman"/>
                <a:cs typeface="Times New Roman"/>
              </a:rPr>
              <a:t>h,</a:t>
            </a:r>
            <a:r>
              <a:rPr sz="1800" spc="-20" dirty="0">
                <a:solidFill>
                  <a:srgbClr val="03499E"/>
                </a:solidFill>
                <a:latin typeface="Times New Roman"/>
                <a:cs typeface="Times New Roman"/>
              </a:rPr>
              <a:t> </a:t>
            </a:r>
            <a:r>
              <a:rPr sz="1800" dirty="0">
                <a:solidFill>
                  <a:srgbClr val="03499E"/>
                </a:solidFill>
                <a:latin typeface="Times New Roman"/>
                <a:cs typeface="Times New Roman"/>
              </a:rPr>
              <a:t>k</a:t>
            </a:r>
            <a:r>
              <a:rPr sz="1800" spc="-20" dirty="0">
                <a:solidFill>
                  <a:srgbClr val="03499E"/>
                </a:solidFill>
                <a:latin typeface="Times New Roman"/>
                <a:cs typeface="Times New Roman"/>
              </a:rPr>
              <a:t> </a:t>
            </a:r>
            <a:r>
              <a:rPr sz="1800" dirty="0">
                <a:solidFill>
                  <a:srgbClr val="03499E"/>
                </a:solidFill>
                <a:latin typeface="Times New Roman"/>
                <a:cs typeface="Times New Roman"/>
              </a:rPr>
              <a:t>và</a:t>
            </a:r>
            <a:r>
              <a:rPr sz="1800" spc="-15" dirty="0">
                <a:solidFill>
                  <a:srgbClr val="03499E"/>
                </a:solidFill>
                <a:latin typeface="Times New Roman"/>
                <a:cs typeface="Times New Roman"/>
              </a:rPr>
              <a:t> </a:t>
            </a:r>
            <a:r>
              <a:rPr sz="1800" dirty="0">
                <a:solidFill>
                  <a:srgbClr val="03499E"/>
                </a:solidFill>
                <a:latin typeface="Times New Roman"/>
                <a:cs typeface="Times New Roman"/>
              </a:rPr>
              <a:t>l</a:t>
            </a:r>
            <a:r>
              <a:rPr sz="1800" spc="-15" dirty="0">
                <a:solidFill>
                  <a:srgbClr val="03499E"/>
                </a:solidFill>
                <a:latin typeface="Times New Roman"/>
                <a:cs typeface="Times New Roman"/>
              </a:rPr>
              <a:t> </a:t>
            </a:r>
            <a:r>
              <a:rPr sz="1800" dirty="0">
                <a:solidFill>
                  <a:srgbClr val="03499E"/>
                </a:solidFill>
                <a:latin typeface="Times New Roman"/>
                <a:cs typeface="Times New Roman"/>
              </a:rPr>
              <a:t>khoản</a:t>
            </a:r>
            <a:r>
              <a:rPr sz="1800" spc="-5" dirty="0">
                <a:solidFill>
                  <a:srgbClr val="03499E"/>
                </a:solidFill>
                <a:latin typeface="Times New Roman"/>
                <a:cs typeface="Times New Roman"/>
              </a:rPr>
              <a:t> </a:t>
            </a:r>
            <a:r>
              <a:rPr sz="1800" dirty="0">
                <a:solidFill>
                  <a:srgbClr val="03499E"/>
                </a:solidFill>
                <a:latin typeface="Times New Roman"/>
                <a:cs typeface="Times New Roman"/>
              </a:rPr>
              <a:t>1</a:t>
            </a:r>
            <a:r>
              <a:rPr sz="1800" spc="-25" dirty="0">
                <a:solidFill>
                  <a:srgbClr val="03499E"/>
                </a:solidFill>
                <a:latin typeface="Times New Roman"/>
                <a:cs typeface="Times New Roman"/>
              </a:rPr>
              <a:t> </a:t>
            </a:r>
            <a:r>
              <a:rPr sz="1800" dirty="0">
                <a:solidFill>
                  <a:srgbClr val="03499E"/>
                </a:solidFill>
                <a:latin typeface="Times New Roman"/>
                <a:cs typeface="Times New Roman"/>
              </a:rPr>
              <a:t>Điều</a:t>
            </a:r>
            <a:r>
              <a:rPr sz="1800" spc="-15" dirty="0">
                <a:solidFill>
                  <a:srgbClr val="03499E"/>
                </a:solidFill>
                <a:latin typeface="Times New Roman"/>
                <a:cs typeface="Times New Roman"/>
              </a:rPr>
              <a:t> </a:t>
            </a:r>
            <a:r>
              <a:rPr sz="1800" spc="-25" dirty="0">
                <a:solidFill>
                  <a:srgbClr val="03499E"/>
                </a:solidFill>
                <a:latin typeface="Times New Roman"/>
                <a:cs typeface="Times New Roman"/>
              </a:rPr>
              <a:t>23 </a:t>
            </a:r>
            <a:r>
              <a:rPr sz="1800" dirty="0">
                <a:solidFill>
                  <a:srgbClr val="03499E"/>
                </a:solidFill>
                <a:latin typeface="Times New Roman"/>
                <a:cs typeface="Times New Roman"/>
              </a:rPr>
              <a:t>của</a:t>
            </a:r>
            <a:r>
              <a:rPr sz="1800" spc="-30" dirty="0">
                <a:solidFill>
                  <a:srgbClr val="03499E"/>
                </a:solidFill>
                <a:latin typeface="Times New Roman"/>
                <a:cs typeface="Times New Roman"/>
              </a:rPr>
              <a:t> </a:t>
            </a:r>
            <a:r>
              <a:rPr sz="1800" dirty="0">
                <a:solidFill>
                  <a:srgbClr val="03499E"/>
                </a:solidFill>
                <a:latin typeface="Times New Roman"/>
                <a:cs typeface="Times New Roman"/>
              </a:rPr>
              <a:t>Luật</a:t>
            </a:r>
            <a:r>
              <a:rPr sz="1800" spc="-40" dirty="0">
                <a:solidFill>
                  <a:srgbClr val="03499E"/>
                </a:solidFill>
                <a:latin typeface="Times New Roman"/>
                <a:cs typeface="Times New Roman"/>
              </a:rPr>
              <a:t> </a:t>
            </a:r>
            <a:r>
              <a:rPr sz="1800" dirty="0">
                <a:solidFill>
                  <a:srgbClr val="03499E"/>
                </a:solidFill>
                <a:latin typeface="Times New Roman"/>
                <a:cs typeface="Times New Roman"/>
              </a:rPr>
              <a:t>Đấu</a:t>
            </a:r>
            <a:r>
              <a:rPr sz="1800" spc="-25" dirty="0">
                <a:solidFill>
                  <a:srgbClr val="03499E"/>
                </a:solidFill>
                <a:latin typeface="Times New Roman"/>
                <a:cs typeface="Times New Roman"/>
              </a:rPr>
              <a:t> </a:t>
            </a:r>
            <a:r>
              <a:rPr sz="1800" spc="-20" dirty="0">
                <a:solidFill>
                  <a:srgbClr val="03499E"/>
                </a:solidFill>
                <a:latin typeface="Times New Roman"/>
                <a:cs typeface="Times New Roman"/>
              </a:rPr>
              <a:t>thầu</a:t>
            </a:r>
            <a:endParaRPr sz="1800">
              <a:latin typeface="Times New Roman"/>
              <a:cs typeface="Times New Roman"/>
            </a:endParaRPr>
          </a:p>
        </p:txBody>
      </p:sp>
      <p:grpSp>
        <p:nvGrpSpPr>
          <p:cNvPr id="20" name="object 20"/>
          <p:cNvGrpSpPr/>
          <p:nvPr/>
        </p:nvGrpSpPr>
        <p:grpSpPr>
          <a:xfrm>
            <a:off x="2297938" y="1534604"/>
            <a:ext cx="4097654" cy="387985"/>
            <a:chOff x="2297938" y="1534604"/>
            <a:chExt cx="4097654" cy="387985"/>
          </a:xfrm>
        </p:grpSpPr>
        <p:sp>
          <p:nvSpPr>
            <p:cNvPr id="21" name="object 21"/>
            <p:cNvSpPr/>
            <p:nvPr/>
          </p:nvSpPr>
          <p:spPr>
            <a:xfrm>
              <a:off x="2310638" y="1547304"/>
              <a:ext cx="4072254" cy="362585"/>
            </a:xfrm>
            <a:custGeom>
              <a:avLst/>
              <a:gdLst/>
              <a:ahLst/>
              <a:cxnLst/>
              <a:rect l="l" t="t" r="r" b="b"/>
              <a:pathLst>
                <a:path w="4072254" h="362585">
                  <a:moveTo>
                    <a:pt x="4072001" y="0"/>
                  </a:moveTo>
                  <a:lnTo>
                    <a:pt x="0" y="0"/>
                  </a:lnTo>
                  <a:lnTo>
                    <a:pt x="0" y="362013"/>
                  </a:lnTo>
                  <a:lnTo>
                    <a:pt x="4072001" y="362013"/>
                  </a:lnTo>
                  <a:lnTo>
                    <a:pt x="4072001" y="0"/>
                  </a:lnTo>
                  <a:close/>
                </a:path>
              </a:pathLst>
            </a:custGeom>
            <a:solidFill>
              <a:srgbClr val="E9E1D5"/>
            </a:solidFill>
          </p:spPr>
          <p:txBody>
            <a:bodyPr wrap="square" lIns="0" tIns="0" rIns="0" bIns="0" rtlCol="0"/>
            <a:lstStyle/>
            <a:p>
              <a:endParaRPr/>
            </a:p>
          </p:txBody>
        </p:sp>
        <p:sp>
          <p:nvSpPr>
            <p:cNvPr id="22" name="object 22"/>
            <p:cNvSpPr/>
            <p:nvPr/>
          </p:nvSpPr>
          <p:spPr>
            <a:xfrm>
              <a:off x="2310638" y="1547304"/>
              <a:ext cx="4072254" cy="362585"/>
            </a:xfrm>
            <a:custGeom>
              <a:avLst/>
              <a:gdLst/>
              <a:ahLst/>
              <a:cxnLst/>
              <a:rect l="l" t="t" r="r" b="b"/>
              <a:pathLst>
                <a:path w="4072254" h="362585">
                  <a:moveTo>
                    <a:pt x="0" y="362013"/>
                  </a:moveTo>
                  <a:lnTo>
                    <a:pt x="4072001" y="362013"/>
                  </a:lnTo>
                  <a:lnTo>
                    <a:pt x="4072001" y="0"/>
                  </a:lnTo>
                  <a:lnTo>
                    <a:pt x="0" y="0"/>
                  </a:lnTo>
                  <a:lnTo>
                    <a:pt x="0" y="362013"/>
                  </a:lnTo>
                  <a:close/>
                </a:path>
              </a:pathLst>
            </a:custGeom>
            <a:ln w="25399">
              <a:solidFill>
                <a:srgbClr val="24548F"/>
              </a:solidFill>
            </a:ln>
          </p:spPr>
          <p:txBody>
            <a:bodyPr wrap="square" lIns="0" tIns="0" rIns="0" bIns="0" rtlCol="0"/>
            <a:lstStyle/>
            <a:p>
              <a:endParaRPr/>
            </a:p>
          </p:txBody>
        </p:sp>
      </p:grpSp>
      <p:sp>
        <p:nvSpPr>
          <p:cNvPr id="23" name="object 23"/>
          <p:cNvSpPr txBox="1"/>
          <p:nvPr/>
        </p:nvSpPr>
        <p:spPr>
          <a:xfrm>
            <a:off x="2801873" y="1556765"/>
            <a:ext cx="3089275"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03499E"/>
                </a:solidFill>
                <a:latin typeface="Times New Roman"/>
                <a:cs typeface="Times New Roman"/>
              </a:rPr>
              <a:t>Lập,</a:t>
            </a:r>
            <a:r>
              <a:rPr sz="1800" spc="-25" dirty="0">
                <a:solidFill>
                  <a:srgbClr val="03499E"/>
                </a:solidFill>
                <a:latin typeface="Times New Roman"/>
                <a:cs typeface="Times New Roman"/>
              </a:rPr>
              <a:t> </a:t>
            </a:r>
            <a:r>
              <a:rPr sz="1800" dirty="0">
                <a:solidFill>
                  <a:srgbClr val="03499E"/>
                </a:solidFill>
                <a:latin typeface="Times New Roman"/>
                <a:cs typeface="Times New Roman"/>
              </a:rPr>
              <a:t>thẩm</a:t>
            </a:r>
            <a:r>
              <a:rPr sz="1800" spc="-20" dirty="0">
                <a:solidFill>
                  <a:srgbClr val="03499E"/>
                </a:solidFill>
                <a:latin typeface="Times New Roman"/>
                <a:cs typeface="Times New Roman"/>
              </a:rPr>
              <a:t> </a:t>
            </a:r>
            <a:r>
              <a:rPr sz="1800" dirty="0">
                <a:solidFill>
                  <a:srgbClr val="03499E"/>
                </a:solidFill>
                <a:latin typeface="Times New Roman"/>
                <a:cs typeface="Times New Roman"/>
              </a:rPr>
              <a:t>định,</a:t>
            </a:r>
            <a:r>
              <a:rPr sz="1800" spc="-25" dirty="0">
                <a:solidFill>
                  <a:srgbClr val="03499E"/>
                </a:solidFill>
                <a:latin typeface="Times New Roman"/>
                <a:cs typeface="Times New Roman"/>
              </a:rPr>
              <a:t> </a:t>
            </a:r>
            <a:r>
              <a:rPr sz="1800" dirty="0">
                <a:solidFill>
                  <a:srgbClr val="03499E"/>
                </a:solidFill>
                <a:latin typeface="Times New Roman"/>
                <a:cs typeface="Times New Roman"/>
              </a:rPr>
              <a:t>phê</a:t>
            </a:r>
            <a:r>
              <a:rPr sz="1800" spc="-15" dirty="0">
                <a:solidFill>
                  <a:srgbClr val="03499E"/>
                </a:solidFill>
                <a:latin typeface="Times New Roman"/>
                <a:cs typeface="Times New Roman"/>
              </a:rPr>
              <a:t> </a:t>
            </a:r>
            <a:r>
              <a:rPr sz="1800" dirty="0">
                <a:solidFill>
                  <a:srgbClr val="03499E"/>
                </a:solidFill>
                <a:latin typeface="Times New Roman"/>
                <a:cs typeface="Times New Roman"/>
              </a:rPr>
              <a:t>duyệt</a:t>
            </a:r>
            <a:r>
              <a:rPr sz="1800" spc="-30" dirty="0">
                <a:solidFill>
                  <a:srgbClr val="03499E"/>
                </a:solidFill>
                <a:latin typeface="Times New Roman"/>
                <a:cs typeface="Times New Roman"/>
              </a:rPr>
              <a:t> </a:t>
            </a:r>
            <a:r>
              <a:rPr sz="1800" spc="-20" dirty="0">
                <a:solidFill>
                  <a:srgbClr val="03499E"/>
                </a:solidFill>
                <a:latin typeface="Times New Roman"/>
                <a:cs typeface="Times New Roman"/>
              </a:rPr>
              <a:t>HSYC</a:t>
            </a:r>
            <a:endParaRPr sz="1800">
              <a:latin typeface="Times New Roman"/>
              <a:cs typeface="Times New Roman"/>
            </a:endParaRPr>
          </a:p>
        </p:txBody>
      </p:sp>
      <p:grpSp>
        <p:nvGrpSpPr>
          <p:cNvPr id="24" name="object 24"/>
          <p:cNvGrpSpPr/>
          <p:nvPr/>
        </p:nvGrpSpPr>
        <p:grpSpPr>
          <a:xfrm>
            <a:off x="6685280" y="1113167"/>
            <a:ext cx="4676775" cy="1221740"/>
            <a:chOff x="6685280" y="1113167"/>
            <a:chExt cx="4676775" cy="1221740"/>
          </a:xfrm>
        </p:grpSpPr>
        <p:sp>
          <p:nvSpPr>
            <p:cNvPr id="25" name="object 25"/>
            <p:cNvSpPr/>
            <p:nvPr/>
          </p:nvSpPr>
          <p:spPr>
            <a:xfrm>
              <a:off x="6697980" y="1125867"/>
              <a:ext cx="4651375" cy="1196340"/>
            </a:xfrm>
            <a:custGeom>
              <a:avLst/>
              <a:gdLst/>
              <a:ahLst/>
              <a:cxnLst/>
              <a:rect l="l" t="t" r="r" b="b"/>
              <a:pathLst>
                <a:path w="4651375" h="1196339">
                  <a:moveTo>
                    <a:pt x="4650994" y="0"/>
                  </a:moveTo>
                  <a:lnTo>
                    <a:pt x="0" y="0"/>
                  </a:lnTo>
                  <a:lnTo>
                    <a:pt x="0" y="1195946"/>
                  </a:lnTo>
                  <a:lnTo>
                    <a:pt x="4650994" y="1195946"/>
                  </a:lnTo>
                  <a:lnTo>
                    <a:pt x="4650994" y="0"/>
                  </a:lnTo>
                  <a:close/>
                </a:path>
              </a:pathLst>
            </a:custGeom>
            <a:solidFill>
              <a:srgbClr val="E9E1D5"/>
            </a:solidFill>
          </p:spPr>
          <p:txBody>
            <a:bodyPr wrap="square" lIns="0" tIns="0" rIns="0" bIns="0" rtlCol="0"/>
            <a:lstStyle/>
            <a:p>
              <a:endParaRPr/>
            </a:p>
          </p:txBody>
        </p:sp>
        <p:sp>
          <p:nvSpPr>
            <p:cNvPr id="26" name="object 26"/>
            <p:cNvSpPr/>
            <p:nvPr/>
          </p:nvSpPr>
          <p:spPr>
            <a:xfrm>
              <a:off x="6697980" y="1125867"/>
              <a:ext cx="4651375" cy="1196340"/>
            </a:xfrm>
            <a:custGeom>
              <a:avLst/>
              <a:gdLst/>
              <a:ahLst/>
              <a:cxnLst/>
              <a:rect l="l" t="t" r="r" b="b"/>
              <a:pathLst>
                <a:path w="4651375" h="1196339">
                  <a:moveTo>
                    <a:pt x="0" y="1195946"/>
                  </a:moveTo>
                  <a:lnTo>
                    <a:pt x="4650994" y="1195946"/>
                  </a:lnTo>
                  <a:lnTo>
                    <a:pt x="4650994" y="0"/>
                  </a:lnTo>
                  <a:lnTo>
                    <a:pt x="0" y="0"/>
                  </a:lnTo>
                  <a:lnTo>
                    <a:pt x="0" y="1195946"/>
                  </a:lnTo>
                  <a:close/>
                </a:path>
              </a:pathLst>
            </a:custGeom>
            <a:ln w="25399">
              <a:solidFill>
                <a:srgbClr val="24548F"/>
              </a:solidFill>
            </a:ln>
          </p:spPr>
          <p:txBody>
            <a:bodyPr wrap="square" lIns="0" tIns="0" rIns="0" bIns="0" rtlCol="0"/>
            <a:lstStyle/>
            <a:p>
              <a:endParaRPr/>
            </a:p>
          </p:txBody>
        </p:sp>
      </p:grpSp>
      <p:sp>
        <p:nvSpPr>
          <p:cNvPr id="27" name="object 27"/>
          <p:cNvSpPr txBox="1"/>
          <p:nvPr/>
        </p:nvSpPr>
        <p:spPr>
          <a:xfrm>
            <a:off x="6700519" y="1197102"/>
            <a:ext cx="4647565" cy="1010285"/>
          </a:xfrm>
          <a:prstGeom prst="rect">
            <a:avLst/>
          </a:prstGeom>
        </p:spPr>
        <p:txBody>
          <a:bodyPr vert="horz" wrap="square" lIns="0" tIns="50165" rIns="0" bIns="0" rtlCol="0">
            <a:spAutoFit/>
          </a:bodyPr>
          <a:lstStyle/>
          <a:p>
            <a:pPr marL="12700" marR="5080" indent="-1270" algn="ctr">
              <a:lnSpc>
                <a:spcPct val="86300"/>
              </a:lnSpc>
              <a:spcBef>
                <a:spcPts val="395"/>
              </a:spcBef>
            </a:pPr>
            <a:r>
              <a:rPr sz="1800" dirty="0">
                <a:solidFill>
                  <a:srgbClr val="03499E"/>
                </a:solidFill>
                <a:latin typeface="Times New Roman"/>
                <a:cs typeface="Times New Roman"/>
              </a:rPr>
              <a:t>Lập</a:t>
            </a:r>
            <a:r>
              <a:rPr sz="1800" spc="-20" dirty="0">
                <a:solidFill>
                  <a:srgbClr val="03499E"/>
                </a:solidFill>
                <a:latin typeface="Times New Roman"/>
                <a:cs typeface="Times New Roman"/>
              </a:rPr>
              <a:t> </a:t>
            </a:r>
            <a:r>
              <a:rPr sz="1800" dirty="0">
                <a:solidFill>
                  <a:srgbClr val="03499E"/>
                </a:solidFill>
                <a:latin typeface="Times New Roman"/>
                <a:cs typeface="Times New Roman"/>
              </a:rPr>
              <a:t>HSYC:</a:t>
            </a:r>
            <a:r>
              <a:rPr sz="1800" spc="-15" dirty="0">
                <a:solidFill>
                  <a:srgbClr val="03499E"/>
                </a:solidFill>
                <a:latin typeface="Times New Roman"/>
                <a:cs typeface="Times New Roman"/>
              </a:rPr>
              <a:t> </a:t>
            </a:r>
            <a:r>
              <a:rPr sz="1800" dirty="0">
                <a:solidFill>
                  <a:srgbClr val="03499E"/>
                </a:solidFill>
                <a:latin typeface="Times New Roman"/>
                <a:cs typeface="Times New Roman"/>
              </a:rPr>
              <a:t>Sử</a:t>
            </a:r>
            <a:r>
              <a:rPr sz="1800" spc="-20" dirty="0">
                <a:solidFill>
                  <a:srgbClr val="03499E"/>
                </a:solidFill>
                <a:latin typeface="Times New Roman"/>
                <a:cs typeface="Times New Roman"/>
              </a:rPr>
              <a:t> </a:t>
            </a:r>
            <a:r>
              <a:rPr sz="1800" dirty="0">
                <a:solidFill>
                  <a:srgbClr val="03499E"/>
                </a:solidFill>
                <a:latin typeface="Times New Roman"/>
                <a:cs typeface="Times New Roman"/>
              </a:rPr>
              <a:t>dụng</a:t>
            </a:r>
            <a:r>
              <a:rPr sz="1800" spc="-15" dirty="0">
                <a:solidFill>
                  <a:srgbClr val="03499E"/>
                </a:solidFill>
                <a:latin typeface="Times New Roman"/>
                <a:cs typeface="Times New Roman"/>
              </a:rPr>
              <a:t> </a:t>
            </a:r>
            <a:r>
              <a:rPr sz="1800" dirty="0">
                <a:solidFill>
                  <a:srgbClr val="03499E"/>
                </a:solidFill>
                <a:latin typeface="Times New Roman"/>
                <a:cs typeface="Times New Roman"/>
              </a:rPr>
              <a:t>tiêu</a:t>
            </a:r>
            <a:r>
              <a:rPr sz="1800" spc="-25" dirty="0">
                <a:solidFill>
                  <a:srgbClr val="03499E"/>
                </a:solidFill>
                <a:latin typeface="Times New Roman"/>
                <a:cs typeface="Times New Roman"/>
              </a:rPr>
              <a:t> </a:t>
            </a:r>
            <a:r>
              <a:rPr sz="1800" dirty="0">
                <a:solidFill>
                  <a:srgbClr val="03499E"/>
                </a:solidFill>
                <a:latin typeface="Times New Roman"/>
                <a:cs typeface="Times New Roman"/>
              </a:rPr>
              <a:t>chí</a:t>
            </a:r>
            <a:r>
              <a:rPr sz="1800" spc="-15" dirty="0">
                <a:solidFill>
                  <a:srgbClr val="03499E"/>
                </a:solidFill>
                <a:latin typeface="Times New Roman"/>
                <a:cs typeface="Times New Roman"/>
              </a:rPr>
              <a:t> </a:t>
            </a:r>
            <a:r>
              <a:rPr sz="1800" dirty="0">
                <a:solidFill>
                  <a:srgbClr val="03499E"/>
                </a:solidFill>
                <a:latin typeface="Times New Roman"/>
                <a:cs typeface="Times New Roman"/>
              </a:rPr>
              <a:t>đạt/không</a:t>
            </a:r>
            <a:r>
              <a:rPr sz="1800" spc="-25" dirty="0">
                <a:solidFill>
                  <a:srgbClr val="03499E"/>
                </a:solidFill>
                <a:latin typeface="Times New Roman"/>
                <a:cs typeface="Times New Roman"/>
              </a:rPr>
              <a:t> </a:t>
            </a:r>
            <a:r>
              <a:rPr sz="1800" dirty="0">
                <a:solidFill>
                  <a:srgbClr val="03499E"/>
                </a:solidFill>
                <a:latin typeface="Times New Roman"/>
                <a:cs typeface="Times New Roman"/>
              </a:rPr>
              <a:t>đạt</a:t>
            </a:r>
            <a:r>
              <a:rPr sz="1800" spc="-15" dirty="0">
                <a:solidFill>
                  <a:srgbClr val="03499E"/>
                </a:solidFill>
                <a:latin typeface="Times New Roman"/>
                <a:cs typeface="Times New Roman"/>
              </a:rPr>
              <a:t> </a:t>
            </a:r>
            <a:r>
              <a:rPr sz="1800" spc="-25" dirty="0">
                <a:solidFill>
                  <a:srgbClr val="03499E"/>
                </a:solidFill>
                <a:latin typeface="Times New Roman"/>
                <a:cs typeface="Times New Roman"/>
              </a:rPr>
              <a:t>để </a:t>
            </a:r>
            <a:r>
              <a:rPr sz="1800" dirty="0">
                <a:solidFill>
                  <a:srgbClr val="03499E"/>
                </a:solidFill>
                <a:latin typeface="Times New Roman"/>
                <a:cs typeface="Times New Roman"/>
              </a:rPr>
              <a:t>đánh</a:t>
            </a:r>
            <a:r>
              <a:rPr sz="1800" spc="-15" dirty="0">
                <a:solidFill>
                  <a:srgbClr val="03499E"/>
                </a:solidFill>
                <a:latin typeface="Times New Roman"/>
                <a:cs typeface="Times New Roman"/>
              </a:rPr>
              <a:t> </a:t>
            </a:r>
            <a:r>
              <a:rPr sz="1800" dirty="0">
                <a:solidFill>
                  <a:srgbClr val="03499E"/>
                </a:solidFill>
                <a:latin typeface="Times New Roman"/>
                <a:cs typeface="Times New Roman"/>
              </a:rPr>
              <a:t>giá</a:t>
            </a:r>
            <a:r>
              <a:rPr sz="1800" spc="-20" dirty="0">
                <a:solidFill>
                  <a:srgbClr val="03499E"/>
                </a:solidFill>
                <a:latin typeface="Times New Roman"/>
                <a:cs typeface="Times New Roman"/>
              </a:rPr>
              <a:t> </a:t>
            </a:r>
            <a:r>
              <a:rPr sz="1800" dirty="0">
                <a:solidFill>
                  <a:srgbClr val="03499E"/>
                </a:solidFill>
                <a:latin typeface="Times New Roman"/>
                <a:cs typeface="Times New Roman"/>
              </a:rPr>
              <a:t>NL,</a:t>
            </a:r>
            <a:r>
              <a:rPr sz="1800" spc="-20" dirty="0">
                <a:solidFill>
                  <a:srgbClr val="03499E"/>
                </a:solidFill>
                <a:latin typeface="Times New Roman"/>
                <a:cs typeface="Times New Roman"/>
              </a:rPr>
              <a:t> </a:t>
            </a:r>
            <a:r>
              <a:rPr sz="1800" dirty="0">
                <a:solidFill>
                  <a:srgbClr val="03499E"/>
                </a:solidFill>
                <a:latin typeface="Times New Roman"/>
                <a:cs typeface="Times New Roman"/>
              </a:rPr>
              <a:t>KN,</a:t>
            </a:r>
            <a:r>
              <a:rPr sz="1800" spc="-15" dirty="0">
                <a:solidFill>
                  <a:srgbClr val="03499E"/>
                </a:solidFill>
                <a:latin typeface="Times New Roman"/>
                <a:cs typeface="Times New Roman"/>
              </a:rPr>
              <a:t> </a:t>
            </a:r>
            <a:r>
              <a:rPr sz="1800" spc="-20" dirty="0">
                <a:solidFill>
                  <a:srgbClr val="03499E"/>
                </a:solidFill>
                <a:latin typeface="Times New Roman"/>
                <a:cs typeface="Times New Roman"/>
              </a:rPr>
              <a:t>KT.</a:t>
            </a:r>
            <a:r>
              <a:rPr sz="1800" spc="-10" dirty="0">
                <a:solidFill>
                  <a:srgbClr val="03499E"/>
                </a:solidFill>
                <a:latin typeface="Times New Roman"/>
                <a:cs typeface="Times New Roman"/>
              </a:rPr>
              <a:t> </a:t>
            </a:r>
            <a:r>
              <a:rPr sz="1800" dirty="0">
                <a:solidFill>
                  <a:srgbClr val="03499E"/>
                </a:solidFill>
                <a:latin typeface="Times New Roman"/>
                <a:cs typeface="Times New Roman"/>
              </a:rPr>
              <a:t>HSYC</a:t>
            </a:r>
            <a:r>
              <a:rPr sz="1800" spc="-30" dirty="0">
                <a:solidFill>
                  <a:srgbClr val="03499E"/>
                </a:solidFill>
                <a:latin typeface="Times New Roman"/>
                <a:cs typeface="Times New Roman"/>
              </a:rPr>
              <a:t> </a:t>
            </a:r>
            <a:r>
              <a:rPr sz="1800" dirty="0">
                <a:solidFill>
                  <a:srgbClr val="03499E"/>
                </a:solidFill>
                <a:latin typeface="Times New Roman"/>
                <a:cs typeface="Times New Roman"/>
              </a:rPr>
              <a:t>được</a:t>
            </a:r>
            <a:r>
              <a:rPr sz="1800" spc="-15" dirty="0">
                <a:solidFill>
                  <a:srgbClr val="03499E"/>
                </a:solidFill>
                <a:latin typeface="Times New Roman"/>
                <a:cs typeface="Times New Roman"/>
              </a:rPr>
              <a:t> </a:t>
            </a:r>
            <a:r>
              <a:rPr sz="1800" dirty="0">
                <a:solidFill>
                  <a:srgbClr val="03499E"/>
                </a:solidFill>
                <a:latin typeface="Times New Roman"/>
                <a:cs typeface="Times New Roman"/>
              </a:rPr>
              <a:t>nêu</a:t>
            </a:r>
            <a:r>
              <a:rPr sz="1800" spc="-15" dirty="0">
                <a:solidFill>
                  <a:srgbClr val="03499E"/>
                </a:solidFill>
                <a:latin typeface="Times New Roman"/>
                <a:cs typeface="Times New Roman"/>
              </a:rPr>
              <a:t> </a:t>
            </a:r>
            <a:r>
              <a:rPr sz="1800" dirty="0">
                <a:solidFill>
                  <a:srgbClr val="03499E"/>
                </a:solidFill>
                <a:latin typeface="Times New Roman"/>
                <a:cs typeface="Times New Roman"/>
              </a:rPr>
              <a:t>rõ</a:t>
            </a:r>
            <a:r>
              <a:rPr sz="1800" spc="-20" dirty="0">
                <a:solidFill>
                  <a:srgbClr val="03499E"/>
                </a:solidFill>
                <a:latin typeface="Times New Roman"/>
                <a:cs typeface="Times New Roman"/>
              </a:rPr>
              <a:t> </a:t>
            </a:r>
            <a:r>
              <a:rPr sz="1800" dirty="0">
                <a:solidFill>
                  <a:srgbClr val="03499E"/>
                </a:solidFill>
                <a:latin typeface="Times New Roman"/>
                <a:cs typeface="Times New Roman"/>
              </a:rPr>
              <a:t>ký</a:t>
            </a:r>
            <a:r>
              <a:rPr sz="1800" spc="-15" dirty="0">
                <a:solidFill>
                  <a:srgbClr val="03499E"/>
                </a:solidFill>
                <a:latin typeface="Times New Roman"/>
                <a:cs typeface="Times New Roman"/>
              </a:rPr>
              <a:t> </a:t>
            </a:r>
            <a:r>
              <a:rPr sz="1800" spc="-25" dirty="0">
                <a:solidFill>
                  <a:srgbClr val="03499E"/>
                </a:solidFill>
                <a:latin typeface="Times New Roman"/>
                <a:cs typeface="Times New Roman"/>
              </a:rPr>
              <a:t>mã </a:t>
            </a:r>
            <a:r>
              <a:rPr sz="1800" dirty="0">
                <a:solidFill>
                  <a:srgbClr val="03499E"/>
                </a:solidFill>
                <a:latin typeface="Times New Roman"/>
                <a:cs typeface="Times New Roman"/>
              </a:rPr>
              <a:t>hiệu,</a:t>
            </a:r>
            <a:r>
              <a:rPr sz="1800" spc="-30" dirty="0">
                <a:solidFill>
                  <a:srgbClr val="03499E"/>
                </a:solidFill>
                <a:latin typeface="Times New Roman"/>
                <a:cs typeface="Times New Roman"/>
              </a:rPr>
              <a:t> </a:t>
            </a:r>
            <a:r>
              <a:rPr sz="1800" dirty="0">
                <a:solidFill>
                  <a:srgbClr val="03499E"/>
                </a:solidFill>
                <a:latin typeface="Times New Roman"/>
                <a:cs typeface="Times New Roman"/>
              </a:rPr>
              <a:t>nhãn</a:t>
            </a:r>
            <a:r>
              <a:rPr sz="1800" spc="-10" dirty="0">
                <a:solidFill>
                  <a:srgbClr val="03499E"/>
                </a:solidFill>
                <a:latin typeface="Times New Roman"/>
                <a:cs typeface="Times New Roman"/>
              </a:rPr>
              <a:t> </a:t>
            </a:r>
            <a:r>
              <a:rPr sz="1800" dirty="0">
                <a:solidFill>
                  <a:srgbClr val="03499E"/>
                </a:solidFill>
                <a:latin typeface="Times New Roman"/>
                <a:cs typeface="Times New Roman"/>
              </a:rPr>
              <a:t>hiệu,</a:t>
            </a:r>
            <a:r>
              <a:rPr sz="1800" spc="-10" dirty="0">
                <a:solidFill>
                  <a:srgbClr val="03499E"/>
                </a:solidFill>
                <a:latin typeface="Times New Roman"/>
                <a:cs typeface="Times New Roman"/>
              </a:rPr>
              <a:t> </a:t>
            </a:r>
            <a:r>
              <a:rPr sz="1800" dirty="0">
                <a:solidFill>
                  <a:srgbClr val="03499E"/>
                </a:solidFill>
                <a:latin typeface="Times New Roman"/>
                <a:cs typeface="Times New Roman"/>
              </a:rPr>
              <a:t>xuất</a:t>
            </a:r>
            <a:r>
              <a:rPr sz="1800" spc="-25" dirty="0">
                <a:solidFill>
                  <a:srgbClr val="03499E"/>
                </a:solidFill>
                <a:latin typeface="Times New Roman"/>
                <a:cs typeface="Times New Roman"/>
              </a:rPr>
              <a:t> </a:t>
            </a:r>
            <a:r>
              <a:rPr sz="1800" dirty="0">
                <a:solidFill>
                  <a:srgbClr val="03499E"/>
                </a:solidFill>
                <a:latin typeface="Times New Roman"/>
                <a:cs typeface="Times New Roman"/>
              </a:rPr>
              <a:t>xứ</a:t>
            </a:r>
            <a:r>
              <a:rPr sz="1800" spc="-5" dirty="0">
                <a:solidFill>
                  <a:srgbClr val="03499E"/>
                </a:solidFill>
                <a:latin typeface="Times New Roman"/>
                <a:cs typeface="Times New Roman"/>
              </a:rPr>
              <a:t> </a:t>
            </a:r>
            <a:r>
              <a:rPr sz="1800" dirty="0">
                <a:solidFill>
                  <a:srgbClr val="03499E"/>
                </a:solidFill>
                <a:latin typeface="Times New Roman"/>
                <a:cs typeface="Times New Roman"/>
              </a:rPr>
              <a:t>cụ</a:t>
            </a:r>
            <a:r>
              <a:rPr sz="1800" spc="-10" dirty="0">
                <a:solidFill>
                  <a:srgbClr val="03499E"/>
                </a:solidFill>
                <a:latin typeface="Times New Roman"/>
                <a:cs typeface="Times New Roman"/>
              </a:rPr>
              <a:t> </a:t>
            </a:r>
            <a:r>
              <a:rPr sz="1800" dirty="0">
                <a:solidFill>
                  <a:srgbClr val="03499E"/>
                </a:solidFill>
                <a:latin typeface="Times New Roman"/>
                <a:cs typeface="Times New Roman"/>
              </a:rPr>
              <a:t>thể</a:t>
            </a:r>
            <a:r>
              <a:rPr sz="1800" spc="-35" dirty="0">
                <a:solidFill>
                  <a:srgbClr val="03499E"/>
                </a:solidFill>
                <a:latin typeface="Times New Roman"/>
                <a:cs typeface="Times New Roman"/>
              </a:rPr>
              <a:t> </a:t>
            </a:r>
            <a:r>
              <a:rPr sz="1800" dirty="0">
                <a:solidFill>
                  <a:srgbClr val="03499E"/>
                </a:solidFill>
                <a:latin typeface="Wingdings"/>
                <a:cs typeface="Wingdings"/>
              </a:rPr>
              <a:t></a:t>
            </a:r>
            <a:r>
              <a:rPr sz="1800" spc="-20" dirty="0">
                <a:solidFill>
                  <a:srgbClr val="03499E"/>
                </a:solidFill>
                <a:latin typeface="Times New Roman"/>
                <a:cs typeface="Times New Roman"/>
              </a:rPr>
              <a:t> </a:t>
            </a:r>
            <a:r>
              <a:rPr sz="1800" dirty="0">
                <a:solidFill>
                  <a:srgbClr val="03499E"/>
                </a:solidFill>
                <a:latin typeface="Times New Roman"/>
                <a:cs typeface="Times New Roman"/>
              </a:rPr>
              <a:t>phê</a:t>
            </a:r>
            <a:r>
              <a:rPr sz="1800" spc="-10" dirty="0">
                <a:solidFill>
                  <a:srgbClr val="03499E"/>
                </a:solidFill>
                <a:latin typeface="Times New Roman"/>
                <a:cs typeface="Times New Roman"/>
              </a:rPr>
              <a:t> </a:t>
            </a:r>
            <a:r>
              <a:rPr sz="1800" dirty="0">
                <a:solidFill>
                  <a:srgbClr val="03499E"/>
                </a:solidFill>
                <a:latin typeface="Times New Roman"/>
                <a:cs typeface="Times New Roman"/>
              </a:rPr>
              <a:t>duyệt,</a:t>
            </a:r>
            <a:r>
              <a:rPr sz="1800" spc="-40" dirty="0">
                <a:solidFill>
                  <a:srgbClr val="03499E"/>
                </a:solidFill>
                <a:latin typeface="Times New Roman"/>
                <a:cs typeface="Times New Roman"/>
              </a:rPr>
              <a:t> </a:t>
            </a:r>
            <a:r>
              <a:rPr sz="1800" spc="-20" dirty="0">
                <a:solidFill>
                  <a:srgbClr val="03499E"/>
                </a:solidFill>
                <a:latin typeface="Times New Roman"/>
                <a:cs typeface="Times New Roman"/>
              </a:rPr>
              <a:t>thẩm </a:t>
            </a:r>
            <a:r>
              <a:rPr sz="1800" dirty="0">
                <a:solidFill>
                  <a:srgbClr val="03499E"/>
                </a:solidFill>
                <a:latin typeface="Times New Roman"/>
                <a:cs typeface="Times New Roman"/>
              </a:rPr>
              <a:t>định </a:t>
            </a:r>
            <a:r>
              <a:rPr sz="1800" spc="-20" dirty="0">
                <a:solidFill>
                  <a:srgbClr val="03499E"/>
                </a:solidFill>
                <a:latin typeface="Times New Roman"/>
                <a:cs typeface="Times New Roman"/>
              </a:rPr>
              <a:t>HSYC</a:t>
            </a:r>
            <a:endParaRPr sz="1800">
              <a:latin typeface="Times New Roman"/>
              <a:cs typeface="Times New Roman"/>
            </a:endParaRPr>
          </a:p>
        </p:txBody>
      </p:sp>
      <p:grpSp>
        <p:nvGrpSpPr>
          <p:cNvPr id="28" name="object 28"/>
          <p:cNvGrpSpPr/>
          <p:nvPr/>
        </p:nvGrpSpPr>
        <p:grpSpPr>
          <a:xfrm>
            <a:off x="6674611" y="2407958"/>
            <a:ext cx="4687570" cy="586740"/>
            <a:chOff x="6674611" y="2407958"/>
            <a:chExt cx="4687570" cy="586740"/>
          </a:xfrm>
        </p:grpSpPr>
        <p:sp>
          <p:nvSpPr>
            <p:cNvPr id="29" name="object 29"/>
            <p:cNvSpPr/>
            <p:nvPr/>
          </p:nvSpPr>
          <p:spPr>
            <a:xfrm>
              <a:off x="6687311" y="2420658"/>
              <a:ext cx="4662170" cy="561340"/>
            </a:xfrm>
            <a:custGeom>
              <a:avLst/>
              <a:gdLst/>
              <a:ahLst/>
              <a:cxnLst/>
              <a:rect l="l" t="t" r="r" b="b"/>
              <a:pathLst>
                <a:path w="4662170" h="561339">
                  <a:moveTo>
                    <a:pt x="4661661" y="0"/>
                  </a:moveTo>
                  <a:lnTo>
                    <a:pt x="0" y="0"/>
                  </a:lnTo>
                  <a:lnTo>
                    <a:pt x="0" y="560793"/>
                  </a:lnTo>
                  <a:lnTo>
                    <a:pt x="4661661" y="560793"/>
                  </a:lnTo>
                  <a:lnTo>
                    <a:pt x="4661661" y="0"/>
                  </a:lnTo>
                  <a:close/>
                </a:path>
              </a:pathLst>
            </a:custGeom>
            <a:solidFill>
              <a:srgbClr val="E9E1D5"/>
            </a:solidFill>
          </p:spPr>
          <p:txBody>
            <a:bodyPr wrap="square" lIns="0" tIns="0" rIns="0" bIns="0" rtlCol="0"/>
            <a:lstStyle/>
            <a:p>
              <a:endParaRPr/>
            </a:p>
          </p:txBody>
        </p:sp>
        <p:sp>
          <p:nvSpPr>
            <p:cNvPr id="30" name="object 30"/>
            <p:cNvSpPr/>
            <p:nvPr/>
          </p:nvSpPr>
          <p:spPr>
            <a:xfrm>
              <a:off x="6687311" y="2420658"/>
              <a:ext cx="4662170" cy="561340"/>
            </a:xfrm>
            <a:custGeom>
              <a:avLst/>
              <a:gdLst/>
              <a:ahLst/>
              <a:cxnLst/>
              <a:rect l="l" t="t" r="r" b="b"/>
              <a:pathLst>
                <a:path w="4662170" h="561339">
                  <a:moveTo>
                    <a:pt x="0" y="560793"/>
                  </a:moveTo>
                  <a:lnTo>
                    <a:pt x="4661661" y="560793"/>
                  </a:lnTo>
                  <a:lnTo>
                    <a:pt x="4661661" y="0"/>
                  </a:lnTo>
                  <a:lnTo>
                    <a:pt x="0" y="0"/>
                  </a:lnTo>
                  <a:lnTo>
                    <a:pt x="0" y="560793"/>
                  </a:lnTo>
                  <a:close/>
                </a:path>
              </a:pathLst>
            </a:custGeom>
            <a:ln w="25400">
              <a:solidFill>
                <a:srgbClr val="24548F"/>
              </a:solidFill>
            </a:ln>
          </p:spPr>
          <p:txBody>
            <a:bodyPr wrap="square" lIns="0" tIns="0" rIns="0" bIns="0" rtlCol="0"/>
            <a:lstStyle/>
            <a:p>
              <a:endParaRPr/>
            </a:p>
          </p:txBody>
        </p:sp>
      </p:grpSp>
      <p:sp>
        <p:nvSpPr>
          <p:cNvPr id="31" name="object 31"/>
          <p:cNvSpPr txBox="1"/>
          <p:nvPr/>
        </p:nvSpPr>
        <p:spPr>
          <a:xfrm>
            <a:off x="6717283" y="2411095"/>
            <a:ext cx="4603750"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03499E"/>
                </a:solidFill>
                <a:latin typeface="Times New Roman"/>
                <a:cs typeface="Times New Roman"/>
              </a:rPr>
              <a:t>Xác</a:t>
            </a:r>
            <a:r>
              <a:rPr sz="1800" spc="-15" dirty="0">
                <a:solidFill>
                  <a:srgbClr val="03499E"/>
                </a:solidFill>
                <a:latin typeface="Times New Roman"/>
                <a:cs typeface="Times New Roman"/>
              </a:rPr>
              <a:t> </a:t>
            </a:r>
            <a:r>
              <a:rPr sz="1800" dirty="0">
                <a:solidFill>
                  <a:srgbClr val="03499E"/>
                </a:solidFill>
                <a:latin typeface="Times New Roman"/>
                <a:cs typeface="Times New Roman"/>
              </a:rPr>
              <a:t>định</a:t>
            </a:r>
            <a:r>
              <a:rPr sz="1800" spc="-15" dirty="0">
                <a:solidFill>
                  <a:srgbClr val="03499E"/>
                </a:solidFill>
                <a:latin typeface="Times New Roman"/>
                <a:cs typeface="Times New Roman"/>
              </a:rPr>
              <a:t> </a:t>
            </a:r>
            <a:r>
              <a:rPr sz="1800" b="1" dirty="0">
                <a:solidFill>
                  <a:srgbClr val="03499E"/>
                </a:solidFill>
                <a:latin typeface="Times New Roman"/>
                <a:cs typeface="Times New Roman"/>
              </a:rPr>
              <a:t>TỐI</a:t>
            </a:r>
            <a:r>
              <a:rPr sz="1800" b="1" spc="-15" dirty="0">
                <a:solidFill>
                  <a:srgbClr val="03499E"/>
                </a:solidFill>
                <a:latin typeface="Times New Roman"/>
                <a:cs typeface="Times New Roman"/>
              </a:rPr>
              <a:t> </a:t>
            </a:r>
            <a:r>
              <a:rPr sz="1800" b="1" dirty="0">
                <a:solidFill>
                  <a:srgbClr val="03499E"/>
                </a:solidFill>
                <a:latin typeface="Times New Roman"/>
                <a:cs typeface="Times New Roman"/>
              </a:rPr>
              <a:t>THIẾU</a:t>
            </a:r>
            <a:r>
              <a:rPr sz="1800" b="1" spc="-10" dirty="0">
                <a:solidFill>
                  <a:srgbClr val="03499E"/>
                </a:solidFill>
                <a:latin typeface="Times New Roman"/>
                <a:cs typeface="Times New Roman"/>
              </a:rPr>
              <a:t> </a:t>
            </a:r>
            <a:r>
              <a:rPr sz="1800" b="1" dirty="0">
                <a:solidFill>
                  <a:srgbClr val="03499E"/>
                </a:solidFill>
                <a:latin typeface="Times New Roman"/>
                <a:cs typeface="Times New Roman"/>
              </a:rPr>
              <a:t>03</a:t>
            </a:r>
            <a:r>
              <a:rPr sz="1800" b="1" spc="-20" dirty="0">
                <a:solidFill>
                  <a:srgbClr val="03499E"/>
                </a:solidFill>
                <a:latin typeface="Times New Roman"/>
                <a:cs typeface="Times New Roman"/>
              </a:rPr>
              <a:t> </a:t>
            </a:r>
            <a:r>
              <a:rPr sz="1800" b="1" dirty="0">
                <a:solidFill>
                  <a:srgbClr val="03499E"/>
                </a:solidFill>
                <a:latin typeface="Times New Roman"/>
                <a:cs typeface="Times New Roman"/>
              </a:rPr>
              <a:t>nhà</a:t>
            </a:r>
            <a:r>
              <a:rPr sz="1800" b="1" spc="5" dirty="0">
                <a:solidFill>
                  <a:srgbClr val="03499E"/>
                </a:solidFill>
                <a:latin typeface="Times New Roman"/>
                <a:cs typeface="Times New Roman"/>
              </a:rPr>
              <a:t> </a:t>
            </a:r>
            <a:r>
              <a:rPr sz="1800" b="1" dirty="0">
                <a:solidFill>
                  <a:srgbClr val="03499E"/>
                </a:solidFill>
                <a:latin typeface="Times New Roman"/>
                <a:cs typeface="Times New Roman"/>
              </a:rPr>
              <a:t>thầu</a:t>
            </a:r>
            <a:r>
              <a:rPr sz="1800" b="1" spc="-10" dirty="0">
                <a:solidFill>
                  <a:srgbClr val="03499E"/>
                </a:solidFill>
                <a:latin typeface="Times New Roman"/>
                <a:cs typeface="Times New Roman"/>
              </a:rPr>
              <a:t> </a:t>
            </a:r>
            <a:r>
              <a:rPr sz="1800" dirty="0">
                <a:solidFill>
                  <a:srgbClr val="03499E"/>
                </a:solidFill>
                <a:latin typeface="Times New Roman"/>
                <a:cs typeface="Times New Roman"/>
              </a:rPr>
              <a:t>dự</a:t>
            </a:r>
            <a:r>
              <a:rPr sz="1800" spc="-10" dirty="0">
                <a:solidFill>
                  <a:srgbClr val="03499E"/>
                </a:solidFill>
                <a:latin typeface="Times New Roman"/>
                <a:cs typeface="Times New Roman"/>
              </a:rPr>
              <a:t> </a:t>
            </a:r>
            <a:r>
              <a:rPr sz="1800" dirty="0">
                <a:solidFill>
                  <a:srgbClr val="03499E"/>
                </a:solidFill>
                <a:latin typeface="Times New Roman"/>
                <a:cs typeface="Times New Roman"/>
              </a:rPr>
              <a:t>kiến</a:t>
            </a:r>
            <a:r>
              <a:rPr sz="1800" spc="-25" dirty="0">
                <a:solidFill>
                  <a:srgbClr val="03499E"/>
                </a:solidFill>
                <a:latin typeface="Times New Roman"/>
                <a:cs typeface="Times New Roman"/>
              </a:rPr>
              <a:t> </a:t>
            </a:r>
            <a:r>
              <a:rPr sz="1800" spc="-20" dirty="0">
                <a:solidFill>
                  <a:srgbClr val="03499E"/>
                </a:solidFill>
                <a:latin typeface="Times New Roman"/>
                <a:cs typeface="Times New Roman"/>
              </a:rPr>
              <a:t>được</a:t>
            </a:r>
            <a:endParaRPr sz="1800">
              <a:latin typeface="Times New Roman"/>
              <a:cs typeface="Times New Roman"/>
            </a:endParaRPr>
          </a:p>
        </p:txBody>
      </p:sp>
      <p:sp>
        <p:nvSpPr>
          <p:cNvPr id="32" name="object 32"/>
          <p:cNvSpPr txBox="1"/>
          <p:nvPr/>
        </p:nvSpPr>
        <p:spPr>
          <a:xfrm>
            <a:off x="6695947" y="2647010"/>
            <a:ext cx="4640580" cy="300355"/>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03499E"/>
                </a:solidFill>
                <a:latin typeface="Times New Roman"/>
                <a:cs typeface="Times New Roman"/>
              </a:rPr>
              <a:t>nhận</a:t>
            </a:r>
            <a:r>
              <a:rPr sz="1800" spc="-30" dirty="0">
                <a:solidFill>
                  <a:srgbClr val="03499E"/>
                </a:solidFill>
                <a:latin typeface="Times New Roman"/>
                <a:cs typeface="Times New Roman"/>
              </a:rPr>
              <a:t> </a:t>
            </a:r>
            <a:r>
              <a:rPr sz="1800" dirty="0">
                <a:solidFill>
                  <a:srgbClr val="03499E"/>
                </a:solidFill>
                <a:latin typeface="Times New Roman"/>
                <a:cs typeface="Times New Roman"/>
              </a:rPr>
              <a:t>HSYC, không</a:t>
            </a:r>
            <a:r>
              <a:rPr sz="1800" spc="-10" dirty="0">
                <a:solidFill>
                  <a:srgbClr val="03499E"/>
                </a:solidFill>
                <a:latin typeface="Times New Roman"/>
                <a:cs typeface="Times New Roman"/>
              </a:rPr>
              <a:t> </a:t>
            </a:r>
            <a:r>
              <a:rPr sz="1800" dirty="0">
                <a:solidFill>
                  <a:srgbClr val="03499E"/>
                </a:solidFill>
                <a:latin typeface="Times New Roman"/>
                <a:cs typeface="Times New Roman"/>
              </a:rPr>
              <a:t>đánh</a:t>
            </a:r>
            <a:r>
              <a:rPr sz="1800" spc="-15" dirty="0">
                <a:solidFill>
                  <a:srgbClr val="03499E"/>
                </a:solidFill>
                <a:latin typeface="Times New Roman"/>
                <a:cs typeface="Times New Roman"/>
              </a:rPr>
              <a:t> </a:t>
            </a:r>
            <a:r>
              <a:rPr sz="1800" dirty="0">
                <a:solidFill>
                  <a:srgbClr val="03499E"/>
                </a:solidFill>
                <a:latin typeface="Times New Roman"/>
                <a:cs typeface="Times New Roman"/>
              </a:rPr>
              <a:t>giá</a:t>
            </a:r>
            <a:r>
              <a:rPr sz="1800" spc="-10" dirty="0">
                <a:solidFill>
                  <a:srgbClr val="03499E"/>
                </a:solidFill>
                <a:latin typeface="Times New Roman"/>
                <a:cs typeface="Times New Roman"/>
              </a:rPr>
              <a:t> </a:t>
            </a:r>
            <a:r>
              <a:rPr sz="1800" dirty="0">
                <a:solidFill>
                  <a:srgbClr val="03499E"/>
                </a:solidFill>
                <a:latin typeface="Times New Roman"/>
                <a:cs typeface="Times New Roman"/>
              </a:rPr>
              <a:t>NLKN</a:t>
            </a:r>
            <a:r>
              <a:rPr sz="1800" spc="-5" dirty="0">
                <a:solidFill>
                  <a:srgbClr val="03499E"/>
                </a:solidFill>
                <a:latin typeface="Times New Roman"/>
                <a:cs typeface="Times New Roman"/>
              </a:rPr>
              <a:t> </a:t>
            </a:r>
            <a:r>
              <a:rPr sz="1800" dirty="0">
                <a:solidFill>
                  <a:srgbClr val="03499E"/>
                </a:solidFill>
                <a:latin typeface="Times New Roman"/>
                <a:cs typeface="Times New Roman"/>
              </a:rPr>
              <a:t>giai</a:t>
            </a:r>
            <a:r>
              <a:rPr sz="1800" spc="-25" dirty="0">
                <a:solidFill>
                  <a:srgbClr val="03499E"/>
                </a:solidFill>
                <a:latin typeface="Times New Roman"/>
                <a:cs typeface="Times New Roman"/>
              </a:rPr>
              <a:t> </a:t>
            </a:r>
            <a:r>
              <a:rPr sz="1800" dirty="0">
                <a:solidFill>
                  <a:srgbClr val="03499E"/>
                </a:solidFill>
                <a:latin typeface="Times New Roman"/>
                <a:cs typeface="Times New Roman"/>
              </a:rPr>
              <a:t>đoạn</a:t>
            </a:r>
            <a:r>
              <a:rPr sz="1800" spc="-15" dirty="0">
                <a:solidFill>
                  <a:srgbClr val="03499E"/>
                </a:solidFill>
                <a:latin typeface="Times New Roman"/>
                <a:cs typeface="Times New Roman"/>
              </a:rPr>
              <a:t> </a:t>
            </a:r>
            <a:r>
              <a:rPr sz="1800" spc="-25" dirty="0">
                <a:solidFill>
                  <a:srgbClr val="03499E"/>
                </a:solidFill>
                <a:latin typeface="Times New Roman"/>
                <a:cs typeface="Times New Roman"/>
              </a:rPr>
              <a:t>này</a:t>
            </a:r>
            <a:endParaRPr sz="1800">
              <a:latin typeface="Times New Roman"/>
              <a:cs typeface="Times New Roman"/>
            </a:endParaRPr>
          </a:p>
        </p:txBody>
      </p:sp>
      <p:grpSp>
        <p:nvGrpSpPr>
          <p:cNvPr id="33" name="object 33"/>
          <p:cNvGrpSpPr/>
          <p:nvPr/>
        </p:nvGrpSpPr>
        <p:grpSpPr>
          <a:xfrm>
            <a:off x="2297938" y="2050859"/>
            <a:ext cx="4097654" cy="606425"/>
            <a:chOff x="2297938" y="2050859"/>
            <a:chExt cx="4097654" cy="606425"/>
          </a:xfrm>
        </p:grpSpPr>
        <p:sp>
          <p:nvSpPr>
            <p:cNvPr id="34" name="object 34"/>
            <p:cNvSpPr/>
            <p:nvPr/>
          </p:nvSpPr>
          <p:spPr>
            <a:xfrm>
              <a:off x="2310638" y="2063559"/>
              <a:ext cx="4072254" cy="581025"/>
            </a:xfrm>
            <a:custGeom>
              <a:avLst/>
              <a:gdLst/>
              <a:ahLst/>
              <a:cxnLst/>
              <a:rect l="l" t="t" r="r" b="b"/>
              <a:pathLst>
                <a:path w="4072254" h="581025">
                  <a:moveTo>
                    <a:pt x="4072001" y="0"/>
                  </a:moveTo>
                  <a:lnTo>
                    <a:pt x="0" y="0"/>
                  </a:lnTo>
                  <a:lnTo>
                    <a:pt x="0" y="580453"/>
                  </a:lnTo>
                  <a:lnTo>
                    <a:pt x="4072001" y="580453"/>
                  </a:lnTo>
                  <a:lnTo>
                    <a:pt x="4072001" y="0"/>
                  </a:lnTo>
                  <a:close/>
                </a:path>
              </a:pathLst>
            </a:custGeom>
            <a:solidFill>
              <a:srgbClr val="E9E1D5"/>
            </a:solidFill>
          </p:spPr>
          <p:txBody>
            <a:bodyPr wrap="square" lIns="0" tIns="0" rIns="0" bIns="0" rtlCol="0"/>
            <a:lstStyle/>
            <a:p>
              <a:endParaRPr/>
            </a:p>
          </p:txBody>
        </p:sp>
        <p:sp>
          <p:nvSpPr>
            <p:cNvPr id="35" name="object 35"/>
            <p:cNvSpPr/>
            <p:nvPr/>
          </p:nvSpPr>
          <p:spPr>
            <a:xfrm>
              <a:off x="2310638" y="2063559"/>
              <a:ext cx="4072254" cy="581025"/>
            </a:xfrm>
            <a:custGeom>
              <a:avLst/>
              <a:gdLst/>
              <a:ahLst/>
              <a:cxnLst/>
              <a:rect l="l" t="t" r="r" b="b"/>
              <a:pathLst>
                <a:path w="4072254" h="581025">
                  <a:moveTo>
                    <a:pt x="0" y="580453"/>
                  </a:moveTo>
                  <a:lnTo>
                    <a:pt x="4072001" y="580453"/>
                  </a:lnTo>
                  <a:lnTo>
                    <a:pt x="4072001" y="0"/>
                  </a:lnTo>
                  <a:lnTo>
                    <a:pt x="0" y="0"/>
                  </a:lnTo>
                  <a:lnTo>
                    <a:pt x="0" y="580453"/>
                  </a:lnTo>
                  <a:close/>
                </a:path>
              </a:pathLst>
            </a:custGeom>
            <a:ln w="25400">
              <a:solidFill>
                <a:srgbClr val="24548F"/>
              </a:solidFill>
            </a:ln>
          </p:spPr>
          <p:txBody>
            <a:bodyPr wrap="square" lIns="0" tIns="0" rIns="0" bIns="0" rtlCol="0"/>
            <a:lstStyle/>
            <a:p>
              <a:endParaRPr/>
            </a:p>
          </p:txBody>
        </p:sp>
      </p:grpSp>
      <p:sp>
        <p:nvSpPr>
          <p:cNvPr id="36" name="object 36"/>
          <p:cNvSpPr txBox="1"/>
          <p:nvPr/>
        </p:nvSpPr>
        <p:spPr>
          <a:xfrm>
            <a:off x="2358389" y="2063877"/>
            <a:ext cx="3976370" cy="535940"/>
          </a:xfrm>
          <a:prstGeom prst="rect">
            <a:avLst/>
          </a:prstGeom>
        </p:spPr>
        <p:txBody>
          <a:bodyPr vert="horz" wrap="square" lIns="0" tIns="52069" rIns="0" bIns="0" rtlCol="0">
            <a:spAutoFit/>
          </a:bodyPr>
          <a:lstStyle/>
          <a:p>
            <a:pPr marL="1299210" marR="5080" indent="-1286510">
              <a:lnSpc>
                <a:spcPts val="1860"/>
              </a:lnSpc>
              <a:spcBef>
                <a:spcPts val="409"/>
              </a:spcBef>
            </a:pPr>
            <a:r>
              <a:rPr sz="1800" dirty="0">
                <a:solidFill>
                  <a:srgbClr val="03499E"/>
                </a:solidFill>
                <a:latin typeface="Times New Roman"/>
                <a:cs typeface="Times New Roman"/>
              </a:rPr>
              <a:t>Phát</a:t>
            </a:r>
            <a:r>
              <a:rPr sz="1800" spc="-25" dirty="0">
                <a:solidFill>
                  <a:srgbClr val="03499E"/>
                </a:solidFill>
                <a:latin typeface="Times New Roman"/>
                <a:cs typeface="Times New Roman"/>
              </a:rPr>
              <a:t> </a:t>
            </a:r>
            <a:r>
              <a:rPr sz="1800" dirty="0">
                <a:solidFill>
                  <a:srgbClr val="03499E"/>
                </a:solidFill>
                <a:latin typeface="Times New Roman"/>
                <a:cs typeface="Times New Roman"/>
              </a:rPr>
              <a:t>hành</a:t>
            </a:r>
            <a:r>
              <a:rPr sz="1800" spc="-20" dirty="0">
                <a:solidFill>
                  <a:srgbClr val="03499E"/>
                </a:solidFill>
                <a:latin typeface="Times New Roman"/>
                <a:cs typeface="Times New Roman"/>
              </a:rPr>
              <a:t> </a:t>
            </a:r>
            <a:r>
              <a:rPr sz="1800" dirty="0">
                <a:solidFill>
                  <a:srgbClr val="03499E"/>
                </a:solidFill>
                <a:latin typeface="Times New Roman"/>
                <a:cs typeface="Times New Roman"/>
              </a:rPr>
              <a:t>HSYC</a:t>
            </a:r>
            <a:r>
              <a:rPr sz="1800" spc="-10" dirty="0">
                <a:solidFill>
                  <a:srgbClr val="03499E"/>
                </a:solidFill>
                <a:latin typeface="Times New Roman"/>
                <a:cs typeface="Times New Roman"/>
              </a:rPr>
              <a:t> </a:t>
            </a:r>
            <a:r>
              <a:rPr sz="1800" dirty="0">
                <a:solidFill>
                  <a:srgbClr val="03499E"/>
                </a:solidFill>
                <a:latin typeface="Times New Roman"/>
                <a:cs typeface="Times New Roman"/>
              </a:rPr>
              <a:t>cho</a:t>
            </a:r>
            <a:r>
              <a:rPr sz="1800" spc="-20" dirty="0">
                <a:solidFill>
                  <a:srgbClr val="03499E"/>
                </a:solidFill>
                <a:latin typeface="Times New Roman"/>
                <a:cs typeface="Times New Roman"/>
              </a:rPr>
              <a:t> </a:t>
            </a:r>
            <a:r>
              <a:rPr sz="1800" dirty="0">
                <a:solidFill>
                  <a:srgbClr val="03499E"/>
                </a:solidFill>
                <a:latin typeface="Times New Roman"/>
                <a:cs typeface="Times New Roman"/>
              </a:rPr>
              <a:t>NT</a:t>
            </a:r>
            <a:r>
              <a:rPr sz="1800" spc="-55" dirty="0">
                <a:solidFill>
                  <a:srgbClr val="03499E"/>
                </a:solidFill>
                <a:latin typeface="Times New Roman"/>
                <a:cs typeface="Times New Roman"/>
              </a:rPr>
              <a:t> </a:t>
            </a:r>
            <a:r>
              <a:rPr sz="1800" dirty="0">
                <a:solidFill>
                  <a:srgbClr val="03499E"/>
                </a:solidFill>
                <a:latin typeface="Times New Roman"/>
                <a:cs typeface="Times New Roman"/>
              </a:rPr>
              <a:t>có</a:t>
            </a:r>
            <a:r>
              <a:rPr sz="1800" spc="-25" dirty="0">
                <a:solidFill>
                  <a:srgbClr val="03499E"/>
                </a:solidFill>
                <a:latin typeface="Times New Roman"/>
                <a:cs typeface="Times New Roman"/>
              </a:rPr>
              <a:t> </a:t>
            </a:r>
            <a:r>
              <a:rPr sz="1800" dirty="0">
                <a:solidFill>
                  <a:srgbClr val="03499E"/>
                </a:solidFill>
                <a:latin typeface="Times New Roman"/>
                <a:cs typeface="Times New Roman"/>
              </a:rPr>
              <a:t>tên</a:t>
            </a:r>
            <a:r>
              <a:rPr sz="1800" spc="-30" dirty="0">
                <a:solidFill>
                  <a:srgbClr val="03499E"/>
                </a:solidFill>
                <a:latin typeface="Times New Roman"/>
                <a:cs typeface="Times New Roman"/>
              </a:rPr>
              <a:t> </a:t>
            </a:r>
            <a:r>
              <a:rPr sz="1800" dirty="0">
                <a:solidFill>
                  <a:srgbClr val="03499E"/>
                </a:solidFill>
                <a:latin typeface="Times New Roman"/>
                <a:cs typeface="Times New Roman"/>
              </a:rPr>
              <a:t>trrong</a:t>
            </a:r>
            <a:r>
              <a:rPr sz="1800" spc="-20" dirty="0">
                <a:solidFill>
                  <a:srgbClr val="03499E"/>
                </a:solidFill>
                <a:latin typeface="Times New Roman"/>
                <a:cs typeface="Times New Roman"/>
              </a:rPr>
              <a:t> </a:t>
            </a:r>
            <a:r>
              <a:rPr sz="1800" spc="-25" dirty="0">
                <a:solidFill>
                  <a:srgbClr val="03499E"/>
                </a:solidFill>
                <a:latin typeface="Times New Roman"/>
                <a:cs typeface="Times New Roman"/>
              </a:rPr>
              <a:t>DS, </a:t>
            </a:r>
            <a:r>
              <a:rPr sz="1800" dirty="0">
                <a:solidFill>
                  <a:srgbClr val="03499E"/>
                </a:solidFill>
                <a:latin typeface="Times New Roman"/>
                <a:cs typeface="Times New Roman"/>
              </a:rPr>
              <a:t>NT</a:t>
            </a:r>
            <a:r>
              <a:rPr sz="1800" spc="-50" dirty="0">
                <a:solidFill>
                  <a:srgbClr val="03499E"/>
                </a:solidFill>
                <a:latin typeface="Times New Roman"/>
                <a:cs typeface="Times New Roman"/>
              </a:rPr>
              <a:t> </a:t>
            </a:r>
            <a:r>
              <a:rPr sz="1800" dirty="0">
                <a:solidFill>
                  <a:srgbClr val="03499E"/>
                </a:solidFill>
                <a:latin typeface="Times New Roman"/>
                <a:cs typeface="Times New Roman"/>
              </a:rPr>
              <a:t>nộp</a:t>
            </a:r>
            <a:r>
              <a:rPr sz="1800" spc="-20" dirty="0">
                <a:solidFill>
                  <a:srgbClr val="03499E"/>
                </a:solidFill>
                <a:latin typeface="Times New Roman"/>
                <a:cs typeface="Times New Roman"/>
              </a:rPr>
              <a:t> HSĐX</a:t>
            </a:r>
            <a:endParaRPr sz="1800">
              <a:latin typeface="Times New Roman"/>
              <a:cs typeface="Times New Roman"/>
            </a:endParaRPr>
          </a:p>
        </p:txBody>
      </p:sp>
      <p:grpSp>
        <p:nvGrpSpPr>
          <p:cNvPr id="37" name="object 37"/>
          <p:cNvGrpSpPr/>
          <p:nvPr/>
        </p:nvGrpSpPr>
        <p:grpSpPr>
          <a:xfrm>
            <a:off x="2297938" y="2721813"/>
            <a:ext cx="4097654" cy="720090"/>
            <a:chOff x="2297938" y="2721813"/>
            <a:chExt cx="4097654" cy="720090"/>
          </a:xfrm>
        </p:grpSpPr>
        <p:sp>
          <p:nvSpPr>
            <p:cNvPr id="38" name="object 38"/>
            <p:cNvSpPr/>
            <p:nvPr/>
          </p:nvSpPr>
          <p:spPr>
            <a:xfrm>
              <a:off x="2310638" y="2734513"/>
              <a:ext cx="4072254" cy="694690"/>
            </a:xfrm>
            <a:custGeom>
              <a:avLst/>
              <a:gdLst/>
              <a:ahLst/>
              <a:cxnLst/>
              <a:rect l="l" t="t" r="r" b="b"/>
              <a:pathLst>
                <a:path w="4072254" h="694689">
                  <a:moveTo>
                    <a:pt x="4072001" y="0"/>
                  </a:moveTo>
                  <a:lnTo>
                    <a:pt x="0" y="0"/>
                  </a:lnTo>
                  <a:lnTo>
                    <a:pt x="0" y="694486"/>
                  </a:lnTo>
                  <a:lnTo>
                    <a:pt x="4072001" y="694486"/>
                  </a:lnTo>
                  <a:lnTo>
                    <a:pt x="4072001" y="0"/>
                  </a:lnTo>
                  <a:close/>
                </a:path>
              </a:pathLst>
            </a:custGeom>
            <a:solidFill>
              <a:srgbClr val="E9E1D5"/>
            </a:solidFill>
          </p:spPr>
          <p:txBody>
            <a:bodyPr wrap="square" lIns="0" tIns="0" rIns="0" bIns="0" rtlCol="0"/>
            <a:lstStyle/>
            <a:p>
              <a:endParaRPr/>
            </a:p>
          </p:txBody>
        </p:sp>
        <p:sp>
          <p:nvSpPr>
            <p:cNvPr id="39" name="object 39"/>
            <p:cNvSpPr/>
            <p:nvPr/>
          </p:nvSpPr>
          <p:spPr>
            <a:xfrm>
              <a:off x="2310638" y="2734513"/>
              <a:ext cx="4072254" cy="694690"/>
            </a:xfrm>
            <a:custGeom>
              <a:avLst/>
              <a:gdLst/>
              <a:ahLst/>
              <a:cxnLst/>
              <a:rect l="l" t="t" r="r" b="b"/>
              <a:pathLst>
                <a:path w="4072254" h="694689">
                  <a:moveTo>
                    <a:pt x="0" y="694486"/>
                  </a:moveTo>
                  <a:lnTo>
                    <a:pt x="4072001" y="694486"/>
                  </a:lnTo>
                  <a:lnTo>
                    <a:pt x="4072001" y="0"/>
                  </a:lnTo>
                  <a:lnTo>
                    <a:pt x="0" y="0"/>
                  </a:lnTo>
                  <a:lnTo>
                    <a:pt x="0" y="694486"/>
                  </a:lnTo>
                  <a:close/>
                </a:path>
              </a:pathLst>
            </a:custGeom>
            <a:ln w="25400">
              <a:solidFill>
                <a:srgbClr val="24548F"/>
              </a:solidFill>
            </a:ln>
          </p:spPr>
          <p:txBody>
            <a:bodyPr wrap="square" lIns="0" tIns="0" rIns="0" bIns="0" rtlCol="0"/>
            <a:lstStyle/>
            <a:p>
              <a:endParaRPr/>
            </a:p>
          </p:txBody>
        </p:sp>
      </p:grpSp>
      <p:sp>
        <p:nvSpPr>
          <p:cNvPr id="40" name="object 40"/>
          <p:cNvSpPr txBox="1"/>
          <p:nvPr/>
        </p:nvSpPr>
        <p:spPr>
          <a:xfrm>
            <a:off x="2391917" y="2791409"/>
            <a:ext cx="3909060" cy="537210"/>
          </a:xfrm>
          <a:prstGeom prst="rect">
            <a:avLst/>
          </a:prstGeom>
        </p:spPr>
        <p:txBody>
          <a:bodyPr vert="horz" wrap="square" lIns="0" tIns="12700" rIns="0" bIns="0" rtlCol="0">
            <a:spAutoFit/>
          </a:bodyPr>
          <a:lstStyle/>
          <a:p>
            <a:pPr algn="ctr">
              <a:lnSpc>
                <a:spcPts val="2010"/>
              </a:lnSpc>
              <a:spcBef>
                <a:spcPts val="100"/>
              </a:spcBef>
            </a:pPr>
            <a:r>
              <a:rPr sz="1800" dirty="0">
                <a:solidFill>
                  <a:srgbClr val="03499E"/>
                </a:solidFill>
                <a:latin typeface="Times New Roman"/>
                <a:cs typeface="Times New Roman"/>
              </a:rPr>
              <a:t>Đánh</a:t>
            </a:r>
            <a:r>
              <a:rPr sz="1800" spc="-35" dirty="0">
                <a:solidFill>
                  <a:srgbClr val="03499E"/>
                </a:solidFill>
                <a:latin typeface="Times New Roman"/>
                <a:cs typeface="Times New Roman"/>
              </a:rPr>
              <a:t> </a:t>
            </a:r>
            <a:r>
              <a:rPr sz="1800" dirty="0">
                <a:solidFill>
                  <a:srgbClr val="03499E"/>
                </a:solidFill>
                <a:latin typeface="Times New Roman"/>
                <a:cs typeface="Times New Roman"/>
              </a:rPr>
              <a:t>giá</a:t>
            </a:r>
            <a:r>
              <a:rPr sz="1800" spc="-15" dirty="0">
                <a:solidFill>
                  <a:srgbClr val="03499E"/>
                </a:solidFill>
                <a:latin typeface="Times New Roman"/>
                <a:cs typeface="Times New Roman"/>
              </a:rPr>
              <a:t> </a:t>
            </a:r>
            <a:r>
              <a:rPr sz="1800" dirty="0">
                <a:solidFill>
                  <a:srgbClr val="03499E"/>
                </a:solidFill>
                <a:latin typeface="Times New Roman"/>
                <a:cs typeface="Times New Roman"/>
              </a:rPr>
              <a:t>và</a:t>
            </a:r>
            <a:r>
              <a:rPr sz="1800" spc="-10" dirty="0">
                <a:solidFill>
                  <a:srgbClr val="03499E"/>
                </a:solidFill>
                <a:latin typeface="Times New Roman"/>
                <a:cs typeface="Times New Roman"/>
              </a:rPr>
              <a:t> </a:t>
            </a:r>
            <a:r>
              <a:rPr sz="1800" dirty="0">
                <a:solidFill>
                  <a:srgbClr val="03499E"/>
                </a:solidFill>
                <a:latin typeface="Times New Roman"/>
                <a:cs typeface="Times New Roman"/>
              </a:rPr>
              <a:t>làm</a:t>
            </a:r>
            <a:r>
              <a:rPr sz="1800" spc="-20" dirty="0">
                <a:solidFill>
                  <a:srgbClr val="03499E"/>
                </a:solidFill>
                <a:latin typeface="Times New Roman"/>
                <a:cs typeface="Times New Roman"/>
              </a:rPr>
              <a:t> </a:t>
            </a:r>
            <a:r>
              <a:rPr sz="1800" dirty="0">
                <a:solidFill>
                  <a:srgbClr val="03499E"/>
                </a:solidFill>
                <a:latin typeface="Times New Roman"/>
                <a:cs typeface="Times New Roman"/>
              </a:rPr>
              <a:t>rõ</a:t>
            </a:r>
            <a:r>
              <a:rPr sz="1800" spc="-5" dirty="0">
                <a:solidFill>
                  <a:srgbClr val="03499E"/>
                </a:solidFill>
                <a:latin typeface="Times New Roman"/>
                <a:cs typeface="Times New Roman"/>
              </a:rPr>
              <a:t> </a:t>
            </a:r>
            <a:r>
              <a:rPr sz="1800" dirty="0">
                <a:solidFill>
                  <a:srgbClr val="03499E"/>
                </a:solidFill>
                <a:latin typeface="Times New Roman"/>
                <a:cs typeface="Times New Roman"/>
              </a:rPr>
              <a:t>HSĐX,</a:t>
            </a:r>
            <a:r>
              <a:rPr sz="1800" spc="10" dirty="0">
                <a:solidFill>
                  <a:srgbClr val="03499E"/>
                </a:solidFill>
                <a:latin typeface="Times New Roman"/>
                <a:cs typeface="Times New Roman"/>
              </a:rPr>
              <a:t> </a:t>
            </a:r>
            <a:r>
              <a:rPr sz="1800" dirty="0">
                <a:solidFill>
                  <a:srgbClr val="03499E"/>
                </a:solidFill>
                <a:latin typeface="Times New Roman"/>
                <a:cs typeface="Times New Roman"/>
              </a:rPr>
              <a:t>sửa</a:t>
            </a:r>
            <a:r>
              <a:rPr sz="1800" spc="-15" dirty="0">
                <a:solidFill>
                  <a:srgbClr val="03499E"/>
                </a:solidFill>
                <a:latin typeface="Times New Roman"/>
                <a:cs typeface="Times New Roman"/>
              </a:rPr>
              <a:t> </a:t>
            </a:r>
            <a:r>
              <a:rPr sz="1800" dirty="0">
                <a:solidFill>
                  <a:srgbClr val="03499E"/>
                </a:solidFill>
                <a:latin typeface="Times New Roman"/>
                <a:cs typeface="Times New Roman"/>
              </a:rPr>
              <a:t>lỗi</a:t>
            </a:r>
            <a:r>
              <a:rPr sz="1800" spc="-10" dirty="0">
                <a:solidFill>
                  <a:srgbClr val="03499E"/>
                </a:solidFill>
                <a:latin typeface="Times New Roman"/>
                <a:cs typeface="Times New Roman"/>
              </a:rPr>
              <a:t> </a:t>
            </a:r>
            <a:r>
              <a:rPr sz="1800" dirty="0">
                <a:solidFill>
                  <a:srgbClr val="03499E"/>
                </a:solidFill>
                <a:latin typeface="Times New Roman"/>
                <a:cs typeface="Times New Roman"/>
              </a:rPr>
              <a:t>và</a:t>
            </a:r>
            <a:r>
              <a:rPr sz="1800" spc="-10" dirty="0">
                <a:solidFill>
                  <a:srgbClr val="03499E"/>
                </a:solidFill>
                <a:latin typeface="Times New Roman"/>
                <a:cs typeface="Times New Roman"/>
              </a:rPr>
              <a:t> </a:t>
            </a:r>
            <a:r>
              <a:rPr sz="1800" spc="-20" dirty="0">
                <a:solidFill>
                  <a:srgbClr val="03499E"/>
                </a:solidFill>
                <a:latin typeface="Times New Roman"/>
                <a:cs typeface="Times New Roman"/>
              </a:rPr>
              <a:t>hiệu</a:t>
            </a:r>
            <a:endParaRPr sz="1800">
              <a:latin typeface="Times New Roman"/>
              <a:cs typeface="Times New Roman"/>
            </a:endParaRPr>
          </a:p>
          <a:p>
            <a:pPr marL="3810" algn="ctr">
              <a:lnSpc>
                <a:spcPts val="2010"/>
              </a:lnSpc>
            </a:pPr>
            <a:r>
              <a:rPr sz="1800" dirty="0">
                <a:solidFill>
                  <a:srgbClr val="03499E"/>
                </a:solidFill>
                <a:latin typeface="Times New Roman"/>
                <a:cs typeface="Times New Roman"/>
              </a:rPr>
              <a:t>chỉnh</a:t>
            </a:r>
            <a:r>
              <a:rPr sz="1800" spc="-15" dirty="0">
                <a:solidFill>
                  <a:srgbClr val="03499E"/>
                </a:solidFill>
                <a:latin typeface="Times New Roman"/>
                <a:cs typeface="Times New Roman"/>
              </a:rPr>
              <a:t> </a:t>
            </a:r>
            <a:r>
              <a:rPr sz="1800" dirty="0">
                <a:solidFill>
                  <a:srgbClr val="03499E"/>
                </a:solidFill>
                <a:latin typeface="Times New Roman"/>
                <a:cs typeface="Times New Roman"/>
              </a:rPr>
              <a:t>sai</a:t>
            </a:r>
            <a:r>
              <a:rPr sz="1800" spc="-15" dirty="0">
                <a:solidFill>
                  <a:srgbClr val="03499E"/>
                </a:solidFill>
                <a:latin typeface="Times New Roman"/>
                <a:cs typeface="Times New Roman"/>
              </a:rPr>
              <a:t> </a:t>
            </a:r>
            <a:r>
              <a:rPr sz="1800" dirty="0">
                <a:solidFill>
                  <a:srgbClr val="03499E"/>
                </a:solidFill>
                <a:latin typeface="Times New Roman"/>
                <a:cs typeface="Times New Roman"/>
              </a:rPr>
              <a:t>lệch,</a:t>
            </a:r>
            <a:r>
              <a:rPr sz="1800" spc="-30" dirty="0">
                <a:solidFill>
                  <a:srgbClr val="03499E"/>
                </a:solidFill>
                <a:latin typeface="Times New Roman"/>
                <a:cs typeface="Times New Roman"/>
              </a:rPr>
              <a:t> </a:t>
            </a:r>
            <a:r>
              <a:rPr sz="1800" dirty="0">
                <a:solidFill>
                  <a:srgbClr val="03499E"/>
                </a:solidFill>
                <a:latin typeface="Times New Roman"/>
                <a:cs typeface="Times New Roman"/>
              </a:rPr>
              <a:t>xếp</a:t>
            </a:r>
            <a:r>
              <a:rPr sz="1800" spc="-15" dirty="0">
                <a:solidFill>
                  <a:srgbClr val="03499E"/>
                </a:solidFill>
                <a:latin typeface="Times New Roman"/>
                <a:cs typeface="Times New Roman"/>
              </a:rPr>
              <a:t> </a:t>
            </a:r>
            <a:r>
              <a:rPr sz="1800" dirty="0">
                <a:solidFill>
                  <a:srgbClr val="03499E"/>
                </a:solidFill>
                <a:latin typeface="Times New Roman"/>
                <a:cs typeface="Times New Roman"/>
              </a:rPr>
              <a:t>hạng</a:t>
            </a:r>
            <a:r>
              <a:rPr sz="1800" spc="-15" dirty="0">
                <a:solidFill>
                  <a:srgbClr val="03499E"/>
                </a:solidFill>
                <a:latin typeface="Times New Roman"/>
                <a:cs typeface="Times New Roman"/>
              </a:rPr>
              <a:t> </a:t>
            </a:r>
            <a:r>
              <a:rPr sz="1800" dirty="0">
                <a:solidFill>
                  <a:srgbClr val="03499E"/>
                </a:solidFill>
                <a:latin typeface="Times New Roman"/>
                <a:cs typeface="Times New Roman"/>
              </a:rPr>
              <a:t>nhà</a:t>
            </a:r>
            <a:r>
              <a:rPr sz="1800" spc="-15" dirty="0">
                <a:solidFill>
                  <a:srgbClr val="03499E"/>
                </a:solidFill>
                <a:latin typeface="Times New Roman"/>
                <a:cs typeface="Times New Roman"/>
              </a:rPr>
              <a:t> </a:t>
            </a:r>
            <a:r>
              <a:rPr sz="1800" spc="-20" dirty="0">
                <a:solidFill>
                  <a:srgbClr val="03499E"/>
                </a:solidFill>
                <a:latin typeface="Times New Roman"/>
                <a:cs typeface="Times New Roman"/>
              </a:rPr>
              <a:t>thầu</a:t>
            </a:r>
            <a:endParaRPr sz="1800">
              <a:latin typeface="Times New Roman"/>
              <a:cs typeface="Times New Roman"/>
            </a:endParaRPr>
          </a:p>
        </p:txBody>
      </p:sp>
      <p:grpSp>
        <p:nvGrpSpPr>
          <p:cNvPr id="41" name="object 41"/>
          <p:cNvGrpSpPr/>
          <p:nvPr/>
        </p:nvGrpSpPr>
        <p:grpSpPr>
          <a:xfrm>
            <a:off x="2297938" y="3541610"/>
            <a:ext cx="4097654" cy="610235"/>
            <a:chOff x="2297938" y="3541610"/>
            <a:chExt cx="4097654" cy="610235"/>
          </a:xfrm>
        </p:grpSpPr>
        <p:sp>
          <p:nvSpPr>
            <p:cNvPr id="42" name="object 42"/>
            <p:cNvSpPr/>
            <p:nvPr/>
          </p:nvSpPr>
          <p:spPr>
            <a:xfrm>
              <a:off x="2310638" y="3554310"/>
              <a:ext cx="4072254" cy="584835"/>
            </a:xfrm>
            <a:custGeom>
              <a:avLst/>
              <a:gdLst/>
              <a:ahLst/>
              <a:cxnLst/>
              <a:rect l="l" t="t" r="r" b="b"/>
              <a:pathLst>
                <a:path w="4072254" h="584835">
                  <a:moveTo>
                    <a:pt x="4072001" y="0"/>
                  </a:moveTo>
                  <a:lnTo>
                    <a:pt x="0" y="0"/>
                  </a:lnTo>
                  <a:lnTo>
                    <a:pt x="0" y="584619"/>
                  </a:lnTo>
                  <a:lnTo>
                    <a:pt x="4072001" y="584619"/>
                  </a:lnTo>
                  <a:lnTo>
                    <a:pt x="4072001" y="0"/>
                  </a:lnTo>
                  <a:close/>
                </a:path>
              </a:pathLst>
            </a:custGeom>
            <a:solidFill>
              <a:srgbClr val="E9E1D5"/>
            </a:solidFill>
          </p:spPr>
          <p:txBody>
            <a:bodyPr wrap="square" lIns="0" tIns="0" rIns="0" bIns="0" rtlCol="0"/>
            <a:lstStyle/>
            <a:p>
              <a:endParaRPr/>
            </a:p>
          </p:txBody>
        </p:sp>
        <p:sp>
          <p:nvSpPr>
            <p:cNvPr id="43" name="object 43"/>
            <p:cNvSpPr/>
            <p:nvPr/>
          </p:nvSpPr>
          <p:spPr>
            <a:xfrm>
              <a:off x="2310638" y="3554310"/>
              <a:ext cx="4072254" cy="584835"/>
            </a:xfrm>
            <a:custGeom>
              <a:avLst/>
              <a:gdLst/>
              <a:ahLst/>
              <a:cxnLst/>
              <a:rect l="l" t="t" r="r" b="b"/>
              <a:pathLst>
                <a:path w="4072254" h="584835">
                  <a:moveTo>
                    <a:pt x="0" y="584619"/>
                  </a:moveTo>
                  <a:lnTo>
                    <a:pt x="4072001" y="584619"/>
                  </a:lnTo>
                  <a:lnTo>
                    <a:pt x="4072001" y="0"/>
                  </a:lnTo>
                  <a:lnTo>
                    <a:pt x="0" y="0"/>
                  </a:lnTo>
                  <a:lnTo>
                    <a:pt x="0" y="584619"/>
                  </a:lnTo>
                  <a:close/>
                </a:path>
              </a:pathLst>
            </a:custGeom>
            <a:ln w="25400">
              <a:solidFill>
                <a:srgbClr val="24548F"/>
              </a:solidFill>
            </a:ln>
          </p:spPr>
          <p:txBody>
            <a:bodyPr wrap="square" lIns="0" tIns="0" rIns="0" bIns="0" rtlCol="0"/>
            <a:lstStyle/>
            <a:p>
              <a:endParaRPr/>
            </a:p>
          </p:txBody>
        </p:sp>
      </p:grpSp>
      <p:sp>
        <p:nvSpPr>
          <p:cNvPr id="44" name="object 44"/>
          <p:cNvSpPr txBox="1"/>
          <p:nvPr/>
        </p:nvSpPr>
        <p:spPr>
          <a:xfrm>
            <a:off x="2878073" y="3675379"/>
            <a:ext cx="2936875"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03499E"/>
                </a:solidFill>
                <a:latin typeface="Times New Roman"/>
                <a:cs typeface="Times New Roman"/>
              </a:rPr>
              <a:t>Thương</a:t>
            </a:r>
            <a:r>
              <a:rPr sz="1800" spc="-10" dirty="0">
                <a:solidFill>
                  <a:srgbClr val="03499E"/>
                </a:solidFill>
                <a:latin typeface="Times New Roman"/>
                <a:cs typeface="Times New Roman"/>
              </a:rPr>
              <a:t> </a:t>
            </a:r>
            <a:r>
              <a:rPr sz="1800" dirty="0">
                <a:solidFill>
                  <a:srgbClr val="03499E"/>
                </a:solidFill>
                <a:latin typeface="Times New Roman"/>
                <a:cs typeface="Times New Roman"/>
              </a:rPr>
              <a:t>thảo</a:t>
            </a:r>
            <a:r>
              <a:rPr sz="1800" spc="-25" dirty="0">
                <a:solidFill>
                  <a:srgbClr val="03499E"/>
                </a:solidFill>
                <a:latin typeface="Times New Roman"/>
                <a:cs typeface="Times New Roman"/>
              </a:rPr>
              <a:t> </a:t>
            </a:r>
            <a:r>
              <a:rPr sz="1800" dirty="0">
                <a:solidFill>
                  <a:srgbClr val="03499E"/>
                </a:solidFill>
                <a:latin typeface="Times New Roman"/>
                <a:cs typeface="Times New Roman"/>
              </a:rPr>
              <a:t>hợp</a:t>
            </a:r>
            <a:r>
              <a:rPr sz="1800" spc="-10" dirty="0">
                <a:solidFill>
                  <a:srgbClr val="03499E"/>
                </a:solidFill>
                <a:latin typeface="Times New Roman"/>
                <a:cs typeface="Times New Roman"/>
              </a:rPr>
              <a:t> </a:t>
            </a:r>
            <a:r>
              <a:rPr sz="1800" dirty="0">
                <a:solidFill>
                  <a:srgbClr val="03499E"/>
                </a:solidFill>
                <a:latin typeface="Times New Roman"/>
                <a:cs typeface="Times New Roman"/>
              </a:rPr>
              <a:t>đồng</a:t>
            </a:r>
            <a:r>
              <a:rPr sz="1800" spc="-5" dirty="0">
                <a:solidFill>
                  <a:srgbClr val="03499E"/>
                </a:solidFill>
                <a:latin typeface="Times New Roman"/>
                <a:cs typeface="Times New Roman"/>
              </a:rPr>
              <a:t> </a:t>
            </a:r>
            <a:r>
              <a:rPr sz="1800" dirty="0">
                <a:solidFill>
                  <a:srgbClr val="03499E"/>
                </a:solidFill>
                <a:latin typeface="Times New Roman"/>
                <a:cs typeface="Times New Roman"/>
              </a:rPr>
              <a:t>(nếu</a:t>
            </a:r>
            <a:r>
              <a:rPr sz="1800" spc="-20" dirty="0">
                <a:solidFill>
                  <a:srgbClr val="03499E"/>
                </a:solidFill>
                <a:latin typeface="Times New Roman"/>
                <a:cs typeface="Times New Roman"/>
              </a:rPr>
              <a:t> </a:t>
            </a:r>
            <a:r>
              <a:rPr sz="1800" spc="-25" dirty="0">
                <a:solidFill>
                  <a:srgbClr val="03499E"/>
                </a:solidFill>
                <a:latin typeface="Times New Roman"/>
                <a:cs typeface="Times New Roman"/>
              </a:rPr>
              <a:t>có)</a:t>
            </a:r>
            <a:endParaRPr sz="1800">
              <a:latin typeface="Times New Roman"/>
              <a:cs typeface="Times New Roman"/>
            </a:endParaRPr>
          </a:p>
        </p:txBody>
      </p:sp>
      <p:grpSp>
        <p:nvGrpSpPr>
          <p:cNvPr id="45" name="object 45"/>
          <p:cNvGrpSpPr/>
          <p:nvPr/>
        </p:nvGrpSpPr>
        <p:grpSpPr>
          <a:xfrm>
            <a:off x="6669278" y="3364103"/>
            <a:ext cx="4477385" cy="481965"/>
            <a:chOff x="6669278" y="3364103"/>
            <a:chExt cx="4477385" cy="481965"/>
          </a:xfrm>
        </p:grpSpPr>
        <p:sp>
          <p:nvSpPr>
            <p:cNvPr id="46" name="object 46"/>
            <p:cNvSpPr/>
            <p:nvPr/>
          </p:nvSpPr>
          <p:spPr>
            <a:xfrm>
              <a:off x="6681978" y="3376803"/>
              <a:ext cx="4451985" cy="456565"/>
            </a:xfrm>
            <a:custGeom>
              <a:avLst/>
              <a:gdLst/>
              <a:ahLst/>
              <a:cxnLst/>
              <a:rect l="l" t="t" r="r" b="b"/>
              <a:pathLst>
                <a:path w="4451984" h="456564">
                  <a:moveTo>
                    <a:pt x="4451477" y="0"/>
                  </a:moveTo>
                  <a:lnTo>
                    <a:pt x="0" y="0"/>
                  </a:lnTo>
                  <a:lnTo>
                    <a:pt x="0" y="456438"/>
                  </a:lnTo>
                  <a:lnTo>
                    <a:pt x="4451477" y="456438"/>
                  </a:lnTo>
                  <a:lnTo>
                    <a:pt x="4451477" y="0"/>
                  </a:lnTo>
                  <a:close/>
                </a:path>
              </a:pathLst>
            </a:custGeom>
            <a:solidFill>
              <a:srgbClr val="E9E1D5"/>
            </a:solidFill>
          </p:spPr>
          <p:txBody>
            <a:bodyPr wrap="square" lIns="0" tIns="0" rIns="0" bIns="0" rtlCol="0"/>
            <a:lstStyle/>
            <a:p>
              <a:endParaRPr/>
            </a:p>
          </p:txBody>
        </p:sp>
        <p:sp>
          <p:nvSpPr>
            <p:cNvPr id="47" name="object 47"/>
            <p:cNvSpPr/>
            <p:nvPr/>
          </p:nvSpPr>
          <p:spPr>
            <a:xfrm>
              <a:off x="6681978" y="3376803"/>
              <a:ext cx="4451985" cy="456565"/>
            </a:xfrm>
            <a:custGeom>
              <a:avLst/>
              <a:gdLst/>
              <a:ahLst/>
              <a:cxnLst/>
              <a:rect l="l" t="t" r="r" b="b"/>
              <a:pathLst>
                <a:path w="4451984" h="456564">
                  <a:moveTo>
                    <a:pt x="0" y="456438"/>
                  </a:moveTo>
                  <a:lnTo>
                    <a:pt x="4451477" y="456438"/>
                  </a:lnTo>
                  <a:lnTo>
                    <a:pt x="4451477" y="0"/>
                  </a:lnTo>
                  <a:lnTo>
                    <a:pt x="0" y="0"/>
                  </a:lnTo>
                  <a:lnTo>
                    <a:pt x="0" y="456438"/>
                  </a:lnTo>
                  <a:close/>
                </a:path>
              </a:pathLst>
            </a:custGeom>
            <a:ln w="25400">
              <a:solidFill>
                <a:srgbClr val="24548F"/>
              </a:solidFill>
            </a:ln>
          </p:spPr>
          <p:txBody>
            <a:bodyPr wrap="square" lIns="0" tIns="0" rIns="0" bIns="0" rtlCol="0"/>
            <a:lstStyle/>
            <a:p>
              <a:endParaRPr/>
            </a:p>
          </p:txBody>
        </p:sp>
      </p:grpSp>
      <p:sp>
        <p:nvSpPr>
          <p:cNvPr id="48" name="object 48"/>
          <p:cNvSpPr txBox="1"/>
          <p:nvPr/>
        </p:nvSpPr>
        <p:spPr>
          <a:xfrm>
            <a:off x="7399401" y="3433698"/>
            <a:ext cx="3017520"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03499E"/>
                </a:solidFill>
                <a:latin typeface="Times New Roman"/>
                <a:cs typeface="Times New Roman"/>
              </a:rPr>
              <a:t>Mời</a:t>
            </a:r>
            <a:r>
              <a:rPr sz="1800" spc="-20" dirty="0">
                <a:solidFill>
                  <a:srgbClr val="03499E"/>
                </a:solidFill>
                <a:latin typeface="Times New Roman"/>
                <a:cs typeface="Times New Roman"/>
              </a:rPr>
              <a:t> </a:t>
            </a:r>
            <a:r>
              <a:rPr sz="1800" dirty="0">
                <a:solidFill>
                  <a:srgbClr val="03499E"/>
                </a:solidFill>
                <a:latin typeface="Times New Roman"/>
                <a:cs typeface="Times New Roman"/>
              </a:rPr>
              <a:t>NT</a:t>
            </a:r>
            <a:r>
              <a:rPr sz="1800" spc="-50" dirty="0">
                <a:solidFill>
                  <a:srgbClr val="03499E"/>
                </a:solidFill>
                <a:latin typeface="Times New Roman"/>
                <a:cs typeface="Times New Roman"/>
              </a:rPr>
              <a:t> </a:t>
            </a:r>
            <a:r>
              <a:rPr sz="1800" dirty="0">
                <a:solidFill>
                  <a:srgbClr val="03499E"/>
                </a:solidFill>
                <a:latin typeface="Times New Roman"/>
                <a:cs typeface="Times New Roman"/>
              </a:rPr>
              <a:t>xếp</a:t>
            </a:r>
            <a:r>
              <a:rPr sz="1800" spc="-20" dirty="0">
                <a:solidFill>
                  <a:srgbClr val="03499E"/>
                </a:solidFill>
                <a:latin typeface="Times New Roman"/>
                <a:cs typeface="Times New Roman"/>
              </a:rPr>
              <a:t> </a:t>
            </a:r>
            <a:r>
              <a:rPr sz="1800" dirty="0">
                <a:solidFill>
                  <a:srgbClr val="03499E"/>
                </a:solidFill>
                <a:latin typeface="Times New Roman"/>
                <a:cs typeface="Times New Roman"/>
              </a:rPr>
              <a:t>thứ</a:t>
            </a:r>
            <a:r>
              <a:rPr sz="1800" spc="-30" dirty="0">
                <a:solidFill>
                  <a:srgbClr val="03499E"/>
                </a:solidFill>
                <a:latin typeface="Times New Roman"/>
                <a:cs typeface="Times New Roman"/>
              </a:rPr>
              <a:t> </a:t>
            </a:r>
            <a:r>
              <a:rPr sz="1800" dirty="0">
                <a:solidFill>
                  <a:srgbClr val="03499E"/>
                </a:solidFill>
                <a:latin typeface="Times New Roman"/>
                <a:cs typeface="Times New Roman"/>
              </a:rPr>
              <a:t>nhất</a:t>
            </a:r>
            <a:r>
              <a:rPr sz="1800" spc="-20" dirty="0">
                <a:solidFill>
                  <a:srgbClr val="03499E"/>
                </a:solidFill>
                <a:latin typeface="Times New Roman"/>
                <a:cs typeface="Times New Roman"/>
              </a:rPr>
              <a:t> </a:t>
            </a:r>
            <a:r>
              <a:rPr sz="1800" dirty="0">
                <a:solidFill>
                  <a:srgbClr val="03499E"/>
                </a:solidFill>
                <a:latin typeface="Times New Roman"/>
                <a:cs typeface="Times New Roman"/>
              </a:rPr>
              <a:t>vào</a:t>
            </a:r>
            <a:r>
              <a:rPr sz="1800" spc="-60" dirty="0">
                <a:solidFill>
                  <a:srgbClr val="03499E"/>
                </a:solidFill>
                <a:latin typeface="Times New Roman"/>
                <a:cs typeface="Times New Roman"/>
              </a:rPr>
              <a:t> </a:t>
            </a:r>
            <a:r>
              <a:rPr sz="1800" spc="-20" dirty="0">
                <a:solidFill>
                  <a:srgbClr val="03499E"/>
                </a:solidFill>
                <a:latin typeface="Times New Roman"/>
                <a:cs typeface="Times New Roman"/>
              </a:rPr>
              <a:t>TTHĐ</a:t>
            </a:r>
            <a:endParaRPr sz="1800">
              <a:latin typeface="Times New Roman"/>
              <a:cs typeface="Times New Roman"/>
            </a:endParaRPr>
          </a:p>
        </p:txBody>
      </p:sp>
      <p:grpSp>
        <p:nvGrpSpPr>
          <p:cNvPr id="49" name="object 49"/>
          <p:cNvGrpSpPr/>
          <p:nvPr/>
        </p:nvGrpSpPr>
        <p:grpSpPr>
          <a:xfrm>
            <a:off x="6669278" y="3934599"/>
            <a:ext cx="4477385" cy="1005205"/>
            <a:chOff x="6669278" y="3934599"/>
            <a:chExt cx="4477385" cy="1005205"/>
          </a:xfrm>
        </p:grpSpPr>
        <p:sp>
          <p:nvSpPr>
            <p:cNvPr id="50" name="object 50"/>
            <p:cNvSpPr/>
            <p:nvPr/>
          </p:nvSpPr>
          <p:spPr>
            <a:xfrm>
              <a:off x="6681978" y="3947299"/>
              <a:ext cx="4451985" cy="979805"/>
            </a:xfrm>
            <a:custGeom>
              <a:avLst/>
              <a:gdLst/>
              <a:ahLst/>
              <a:cxnLst/>
              <a:rect l="l" t="t" r="r" b="b"/>
              <a:pathLst>
                <a:path w="4451984" h="979804">
                  <a:moveTo>
                    <a:pt x="4451477" y="0"/>
                  </a:moveTo>
                  <a:lnTo>
                    <a:pt x="0" y="0"/>
                  </a:lnTo>
                  <a:lnTo>
                    <a:pt x="0" y="979792"/>
                  </a:lnTo>
                  <a:lnTo>
                    <a:pt x="4451477" y="979792"/>
                  </a:lnTo>
                  <a:lnTo>
                    <a:pt x="4451477" y="0"/>
                  </a:lnTo>
                  <a:close/>
                </a:path>
              </a:pathLst>
            </a:custGeom>
            <a:solidFill>
              <a:srgbClr val="E9E1D5"/>
            </a:solidFill>
          </p:spPr>
          <p:txBody>
            <a:bodyPr wrap="square" lIns="0" tIns="0" rIns="0" bIns="0" rtlCol="0"/>
            <a:lstStyle/>
            <a:p>
              <a:endParaRPr/>
            </a:p>
          </p:txBody>
        </p:sp>
        <p:sp>
          <p:nvSpPr>
            <p:cNvPr id="51" name="object 51"/>
            <p:cNvSpPr/>
            <p:nvPr/>
          </p:nvSpPr>
          <p:spPr>
            <a:xfrm>
              <a:off x="6681978" y="3947299"/>
              <a:ext cx="4451985" cy="979805"/>
            </a:xfrm>
            <a:custGeom>
              <a:avLst/>
              <a:gdLst/>
              <a:ahLst/>
              <a:cxnLst/>
              <a:rect l="l" t="t" r="r" b="b"/>
              <a:pathLst>
                <a:path w="4451984" h="979804">
                  <a:moveTo>
                    <a:pt x="0" y="979792"/>
                  </a:moveTo>
                  <a:lnTo>
                    <a:pt x="4451477" y="979792"/>
                  </a:lnTo>
                  <a:lnTo>
                    <a:pt x="4451477" y="0"/>
                  </a:lnTo>
                  <a:lnTo>
                    <a:pt x="0" y="0"/>
                  </a:lnTo>
                  <a:lnTo>
                    <a:pt x="0" y="979792"/>
                  </a:lnTo>
                  <a:close/>
                </a:path>
              </a:pathLst>
            </a:custGeom>
            <a:ln w="25400">
              <a:solidFill>
                <a:srgbClr val="24548F"/>
              </a:solidFill>
            </a:ln>
          </p:spPr>
          <p:txBody>
            <a:bodyPr wrap="square" lIns="0" tIns="0" rIns="0" bIns="0" rtlCol="0"/>
            <a:lstStyle/>
            <a:p>
              <a:endParaRPr/>
            </a:p>
          </p:txBody>
        </p:sp>
      </p:grpSp>
      <p:sp>
        <p:nvSpPr>
          <p:cNvPr id="52" name="object 52"/>
          <p:cNvSpPr txBox="1"/>
          <p:nvPr/>
        </p:nvSpPr>
        <p:spPr>
          <a:xfrm>
            <a:off x="6800468" y="4029202"/>
            <a:ext cx="4215765" cy="772795"/>
          </a:xfrm>
          <a:prstGeom prst="rect">
            <a:avLst/>
          </a:prstGeom>
        </p:spPr>
        <p:txBody>
          <a:bodyPr vert="horz" wrap="square" lIns="0" tIns="52069" rIns="0" bIns="0" rtlCol="0">
            <a:spAutoFit/>
          </a:bodyPr>
          <a:lstStyle/>
          <a:p>
            <a:pPr marL="12700" marR="5080" algn="ctr">
              <a:lnSpc>
                <a:spcPts val="1860"/>
              </a:lnSpc>
              <a:spcBef>
                <a:spcPts val="409"/>
              </a:spcBef>
            </a:pPr>
            <a:r>
              <a:rPr sz="1800" spc="-10" dirty="0">
                <a:solidFill>
                  <a:srgbClr val="03499E"/>
                </a:solidFill>
                <a:latin typeface="Times New Roman"/>
                <a:cs typeface="Times New Roman"/>
              </a:rPr>
              <a:t>Trong</a:t>
            </a:r>
            <a:r>
              <a:rPr sz="1800" spc="-30" dirty="0">
                <a:solidFill>
                  <a:srgbClr val="03499E"/>
                </a:solidFill>
                <a:latin typeface="Times New Roman"/>
                <a:cs typeface="Times New Roman"/>
              </a:rPr>
              <a:t> </a:t>
            </a:r>
            <a:r>
              <a:rPr sz="1800" dirty="0">
                <a:solidFill>
                  <a:srgbClr val="03499E"/>
                </a:solidFill>
                <a:latin typeface="Times New Roman"/>
                <a:cs typeface="Times New Roman"/>
              </a:rPr>
              <a:t>quá</a:t>
            </a:r>
            <a:r>
              <a:rPr sz="1800" spc="-20" dirty="0">
                <a:solidFill>
                  <a:srgbClr val="03499E"/>
                </a:solidFill>
                <a:latin typeface="Times New Roman"/>
                <a:cs typeface="Times New Roman"/>
              </a:rPr>
              <a:t> </a:t>
            </a:r>
            <a:r>
              <a:rPr sz="1800" dirty="0">
                <a:solidFill>
                  <a:srgbClr val="03499E"/>
                </a:solidFill>
                <a:latin typeface="Times New Roman"/>
                <a:cs typeface="Times New Roman"/>
              </a:rPr>
              <a:t>trình</a:t>
            </a:r>
            <a:r>
              <a:rPr sz="1800" spc="-30" dirty="0">
                <a:solidFill>
                  <a:srgbClr val="03499E"/>
                </a:solidFill>
                <a:latin typeface="Times New Roman"/>
                <a:cs typeface="Times New Roman"/>
              </a:rPr>
              <a:t> </a:t>
            </a:r>
            <a:r>
              <a:rPr sz="1800" dirty="0">
                <a:solidFill>
                  <a:srgbClr val="03499E"/>
                </a:solidFill>
                <a:latin typeface="Times New Roman"/>
                <a:cs typeface="Times New Roman"/>
              </a:rPr>
              <a:t>thương</a:t>
            </a:r>
            <a:r>
              <a:rPr sz="1800" spc="-30" dirty="0">
                <a:solidFill>
                  <a:srgbClr val="03499E"/>
                </a:solidFill>
                <a:latin typeface="Times New Roman"/>
                <a:cs typeface="Times New Roman"/>
              </a:rPr>
              <a:t> </a:t>
            </a:r>
            <a:r>
              <a:rPr sz="1800" dirty="0">
                <a:solidFill>
                  <a:srgbClr val="03499E"/>
                </a:solidFill>
                <a:latin typeface="Times New Roman"/>
                <a:cs typeface="Times New Roman"/>
              </a:rPr>
              <a:t>thảo,</a:t>
            </a:r>
            <a:r>
              <a:rPr sz="1800" spc="-20" dirty="0">
                <a:solidFill>
                  <a:srgbClr val="03499E"/>
                </a:solidFill>
                <a:latin typeface="Times New Roman"/>
                <a:cs typeface="Times New Roman"/>
              </a:rPr>
              <a:t> </a:t>
            </a:r>
            <a:r>
              <a:rPr sz="1800" dirty="0">
                <a:solidFill>
                  <a:srgbClr val="03499E"/>
                </a:solidFill>
                <a:latin typeface="Times New Roman"/>
                <a:cs typeface="Times New Roman"/>
              </a:rPr>
              <a:t>BMT</a:t>
            </a:r>
            <a:r>
              <a:rPr sz="1800" spc="-50" dirty="0">
                <a:solidFill>
                  <a:srgbClr val="03499E"/>
                </a:solidFill>
                <a:latin typeface="Times New Roman"/>
                <a:cs typeface="Times New Roman"/>
              </a:rPr>
              <a:t> </a:t>
            </a:r>
            <a:r>
              <a:rPr sz="1800" dirty="0">
                <a:solidFill>
                  <a:srgbClr val="03499E"/>
                </a:solidFill>
                <a:latin typeface="Times New Roman"/>
                <a:cs typeface="Times New Roman"/>
              </a:rPr>
              <a:t>có</a:t>
            </a:r>
            <a:r>
              <a:rPr sz="1800" spc="-20" dirty="0">
                <a:solidFill>
                  <a:srgbClr val="03499E"/>
                </a:solidFill>
                <a:latin typeface="Times New Roman"/>
                <a:cs typeface="Times New Roman"/>
              </a:rPr>
              <a:t> </a:t>
            </a:r>
            <a:r>
              <a:rPr sz="1800" dirty="0">
                <a:solidFill>
                  <a:srgbClr val="03499E"/>
                </a:solidFill>
                <a:latin typeface="Times New Roman"/>
                <a:cs typeface="Times New Roman"/>
              </a:rPr>
              <a:t>thể</a:t>
            </a:r>
            <a:r>
              <a:rPr sz="1800" spc="-35" dirty="0">
                <a:solidFill>
                  <a:srgbClr val="03499E"/>
                </a:solidFill>
                <a:latin typeface="Times New Roman"/>
                <a:cs typeface="Times New Roman"/>
              </a:rPr>
              <a:t> </a:t>
            </a:r>
            <a:r>
              <a:rPr sz="1800" spc="-25" dirty="0">
                <a:solidFill>
                  <a:srgbClr val="03499E"/>
                </a:solidFill>
                <a:latin typeface="Times New Roman"/>
                <a:cs typeface="Times New Roman"/>
              </a:rPr>
              <a:t>yêu </a:t>
            </a:r>
            <a:r>
              <a:rPr sz="1800" dirty="0">
                <a:solidFill>
                  <a:srgbClr val="03499E"/>
                </a:solidFill>
                <a:latin typeface="Times New Roman"/>
                <a:cs typeface="Times New Roman"/>
              </a:rPr>
              <a:t>NT</a:t>
            </a:r>
            <a:r>
              <a:rPr sz="1800" spc="-45" dirty="0">
                <a:solidFill>
                  <a:srgbClr val="03499E"/>
                </a:solidFill>
                <a:latin typeface="Times New Roman"/>
                <a:cs typeface="Times New Roman"/>
              </a:rPr>
              <a:t> </a:t>
            </a:r>
            <a:r>
              <a:rPr sz="1800" dirty="0">
                <a:solidFill>
                  <a:srgbClr val="03499E"/>
                </a:solidFill>
                <a:latin typeface="Times New Roman"/>
                <a:cs typeface="Times New Roman"/>
              </a:rPr>
              <a:t>làm</a:t>
            </a:r>
            <a:r>
              <a:rPr sz="1800" spc="-25" dirty="0">
                <a:solidFill>
                  <a:srgbClr val="03499E"/>
                </a:solidFill>
                <a:latin typeface="Times New Roman"/>
                <a:cs typeface="Times New Roman"/>
              </a:rPr>
              <a:t> </a:t>
            </a:r>
            <a:r>
              <a:rPr sz="1800" dirty="0">
                <a:solidFill>
                  <a:srgbClr val="03499E"/>
                </a:solidFill>
                <a:latin typeface="Times New Roman"/>
                <a:cs typeface="Times New Roman"/>
              </a:rPr>
              <a:t>rõ</a:t>
            </a:r>
            <a:r>
              <a:rPr sz="1800" spc="-5" dirty="0">
                <a:solidFill>
                  <a:srgbClr val="03499E"/>
                </a:solidFill>
                <a:latin typeface="Times New Roman"/>
                <a:cs typeface="Times New Roman"/>
              </a:rPr>
              <a:t> </a:t>
            </a:r>
            <a:r>
              <a:rPr sz="1800" dirty="0">
                <a:solidFill>
                  <a:srgbClr val="03499E"/>
                </a:solidFill>
                <a:latin typeface="Times New Roman"/>
                <a:cs typeface="Times New Roman"/>
              </a:rPr>
              <a:t>hoặc</a:t>
            </a:r>
            <a:r>
              <a:rPr sz="1800" spc="-30" dirty="0">
                <a:solidFill>
                  <a:srgbClr val="03499E"/>
                </a:solidFill>
                <a:latin typeface="Times New Roman"/>
                <a:cs typeface="Times New Roman"/>
              </a:rPr>
              <a:t> </a:t>
            </a:r>
            <a:r>
              <a:rPr sz="1800" dirty="0">
                <a:solidFill>
                  <a:srgbClr val="03499E"/>
                </a:solidFill>
                <a:latin typeface="Times New Roman"/>
                <a:cs typeface="Times New Roman"/>
              </a:rPr>
              <a:t>sửa</a:t>
            </a:r>
            <a:r>
              <a:rPr sz="1800" spc="-5" dirty="0">
                <a:solidFill>
                  <a:srgbClr val="03499E"/>
                </a:solidFill>
                <a:latin typeface="Times New Roman"/>
                <a:cs typeface="Times New Roman"/>
              </a:rPr>
              <a:t> </a:t>
            </a:r>
            <a:r>
              <a:rPr sz="1800" dirty="0">
                <a:solidFill>
                  <a:srgbClr val="03499E"/>
                </a:solidFill>
                <a:latin typeface="Times New Roman"/>
                <a:cs typeface="Times New Roman"/>
              </a:rPr>
              <a:t>đổi,</a:t>
            </a:r>
            <a:r>
              <a:rPr sz="1800" spc="-10" dirty="0">
                <a:solidFill>
                  <a:srgbClr val="03499E"/>
                </a:solidFill>
                <a:latin typeface="Times New Roman"/>
                <a:cs typeface="Times New Roman"/>
              </a:rPr>
              <a:t> </a:t>
            </a:r>
            <a:r>
              <a:rPr sz="1800" dirty="0">
                <a:solidFill>
                  <a:srgbClr val="03499E"/>
                </a:solidFill>
                <a:latin typeface="Times New Roman"/>
                <a:cs typeface="Times New Roman"/>
              </a:rPr>
              <a:t>bổ</a:t>
            </a:r>
            <a:r>
              <a:rPr sz="1800" spc="-25" dirty="0">
                <a:solidFill>
                  <a:srgbClr val="03499E"/>
                </a:solidFill>
                <a:latin typeface="Times New Roman"/>
                <a:cs typeface="Times New Roman"/>
              </a:rPr>
              <a:t> </a:t>
            </a:r>
            <a:r>
              <a:rPr sz="1800" dirty="0">
                <a:solidFill>
                  <a:srgbClr val="03499E"/>
                </a:solidFill>
                <a:latin typeface="Times New Roman"/>
                <a:cs typeface="Times New Roman"/>
              </a:rPr>
              <a:t>sung</a:t>
            </a:r>
            <a:r>
              <a:rPr sz="1800" spc="-10" dirty="0">
                <a:solidFill>
                  <a:srgbClr val="03499E"/>
                </a:solidFill>
                <a:latin typeface="Times New Roman"/>
                <a:cs typeface="Times New Roman"/>
              </a:rPr>
              <a:t> </a:t>
            </a:r>
            <a:r>
              <a:rPr sz="1800" dirty="0">
                <a:solidFill>
                  <a:srgbClr val="03499E"/>
                </a:solidFill>
                <a:latin typeface="Times New Roman"/>
                <a:cs typeface="Times New Roman"/>
              </a:rPr>
              <a:t>nội</a:t>
            </a:r>
            <a:r>
              <a:rPr sz="1800" spc="-15" dirty="0">
                <a:solidFill>
                  <a:srgbClr val="03499E"/>
                </a:solidFill>
                <a:latin typeface="Times New Roman"/>
                <a:cs typeface="Times New Roman"/>
              </a:rPr>
              <a:t> </a:t>
            </a:r>
            <a:r>
              <a:rPr sz="1800" spc="-20" dirty="0">
                <a:solidFill>
                  <a:srgbClr val="03499E"/>
                </a:solidFill>
                <a:latin typeface="Times New Roman"/>
                <a:cs typeface="Times New Roman"/>
              </a:rPr>
              <a:t>dung HSĐX</a:t>
            </a:r>
            <a:endParaRPr sz="1800">
              <a:latin typeface="Times New Roman"/>
              <a:cs typeface="Times New Roman"/>
            </a:endParaRPr>
          </a:p>
        </p:txBody>
      </p:sp>
      <p:grpSp>
        <p:nvGrpSpPr>
          <p:cNvPr id="53" name="object 53"/>
          <p:cNvGrpSpPr/>
          <p:nvPr/>
        </p:nvGrpSpPr>
        <p:grpSpPr>
          <a:xfrm>
            <a:off x="2297938" y="4274756"/>
            <a:ext cx="4142740" cy="648335"/>
            <a:chOff x="2297938" y="4274756"/>
            <a:chExt cx="4142740" cy="648335"/>
          </a:xfrm>
        </p:grpSpPr>
        <p:sp>
          <p:nvSpPr>
            <p:cNvPr id="54" name="object 54"/>
            <p:cNvSpPr/>
            <p:nvPr/>
          </p:nvSpPr>
          <p:spPr>
            <a:xfrm>
              <a:off x="2310638" y="4287456"/>
              <a:ext cx="4117340" cy="622935"/>
            </a:xfrm>
            <a:custGeom>
              <a:avLst/>
              <a:gdLst/>
              <a:ahLst/>
              <a:cxnLst/>
              <a:rect l="l" t="t" r="r" b="b"/>
              <a:pathLst>
                <a:path w="4117340" h="622935">
                  <a:moveTo>
                    <a:pt x="4117086" y="0"/>
                  </a:moveTo>
                  <a:lnTo>
                    <a:pt x="0" y="0"/>
                  </a:lnTo>
                  <a:lnTo>
                    <a:pt x="0" y="622744"/>
                  </a:lnTo>
                  <a:lnTo>
                    <a:pt x="4117086" y="622744"/>
                  </a:lnTo>
                  <a:lnTo>
                    <a:pt x="4117086" y="0"/>
                  </a:lnTo>
                  <a:close/>
                </a:path>
              </a:pathLst>
            </a:custGeom>
            <a:solidFill>
              <a:srgbClr val="E9E1D5"/>
            </a:solidFill>
          </p:spPr>
          <p:txBody>
            <a:bodyPr wrap="square" lIns="0" tIns="0" rIns="0" bIns="0" rtlCol="0"/>
            <a:lstStyle/>
            <a:p>
              <a:endParaRPr/>
            </a:p>
          </p:txBody>
        </p:sp>
        <p:sp>
          <p:nvSpPr>
            <p:cNvPr id="55" name="object 55"/>
            <p:cNvSpPr/>
            <p:nvPr/>
          </p:nvSpPr>
          <p:spPr>
            <a:xfrm>
              <a:off x="2310638" y="4287456"/>
              <a:ext cx="4117340" cy="622935"/>
            </a:xfrm>
            <a:custGeom>
              <a:avLst/>
              <a:gdLst/>
              <a:ahLst/>
              <a:cxnLst/>
              <a:rect l="l" t="t" r="r" b="b"/>
              <a:pathLst>
                <a:path w="4117340" h="622935">
                  <a:moveTo>
                    <a:pt x="0" y="622744"/>
                  </a:moveTo>
                  <a:lnTo>
                    <a:pt x="4117086" y="622744"/>
                  </a:lnTo>
                  <a:lnTo>
                    <a:pt x="4117086" y="0"/>
                  </a:lnTo>
                  <a:lnTo>
                    <a:pt x="0" y="0"/>
                  </a:lnTo>
                  <a:lnTo>
                    <a:pt x="0" y="622744"/>
                  </a:lnTo>
                  <a:close/>
                </a:path>
              </a:pathLst>
            </a:custGeom>
            <a:ln w="25400">
              <a:solidFill>
                <a:srgbClr val="24548F"/>
              </a:solidFill>
            </a:ln>
          </p:spPr>
          <p:txBody>
            <a:bodyPr wrap="square" lIns="0" tIns="0" rIns="0" bIns="0" rtlCol="0"/>
            <a:lstStyle/>
            <a:p>
              <a:endParaRPr/>
            </a:p>
          </p:txBody>
        </p:sp>
      </p:grpSp>
      <p:sp>
        <p:nvSpPr>
          <p:cNvPr id="56" name="object 56"/>
          <p:cNvSpPr txBox="1"/>
          <p:nvPr/>
        </p:nvSpPr>
        <p:spPr>
          <a:xfrm>
            <a:off x="2471166" y="4309364"/>
            <a:ext cx="3794760" cy="535940"/>
          </a:xfrm>
          <a:prstGeom prst="rect">
            <a:avLst/>
          </a:prstGeom>
        </p:spPr>
        <p:txBody>
          <a:bodyPr vert="horz" wrap="square" lIns="0" tIns="52069" rIns="0" bIns="0" rtlCol="0">
            <a:spAutoFit/>
          </a:bodyPr>
          <a:lstStyle/>
          <a:p>
            <a:pPr marL="1564005" marR="5080" indent="-1551940">
              <a:lnSpc>
                <a:spcPts val="1860"/>
              </a:lnSpc>
              <a:spcBef>
                <a:spcPts val="409"/>
              </a:spcBef>
            </a:pPr>
            <a:r>
              <a:rPr sz="1800" spc="-10" dirty="0">
                <a:solidFill>
                  <a:srgbClr val="03499E"/>
                </a:solidFill>
                <a:latin typeface="Times New Roman"/>
                <a:cs typeface="Times New Roman"/>
              </a:rPr>
              <a:t>Trình,</a:t>
            </a:r>
            <a:r>
              <a:rPr sz="1800" spc="-30" dirty="0">
                <a:solidFill>
                  <a:srgbClr val="03499E"/>
                </a:solidFill>
                <a:latin typeface="Times New Roman"/>
                <a:cs typeface="Times New Roman"/>
              </a:rPr>
              <a:t> </a:t>
            </a:r>
            <a:r>
              <a:rPr sz="1800" dirty="0">
                <a:solidFill>
                  <a:srgbClr val="03499E"/>
                </a:solidFill>
                <a:latin typeface="Times New Roman"/>
                <a:cs typeface="Times New Roman"/>
              </a:rPr>
              <a:t>thẩm</a:t>
            </a:r>
            <a:r>
              <a:rPr sz="1800" spc="-35" dirty="0">
                <a:solidFill>
                  <a:srgbClr val="03499E"/>
                </a:solidFill>
                <a:latin typeface="Times New Roman"/>
                <a:cs typeface="Times New Roman"/>
              </a:rPr>
              <a:t> </a:t>
            </a:r>
            <a:r>
              <a:rPr sz="1800" dirty="0">
                <a:solidFill>
                  <a:srgbClr val="03499E"/>
                </a:solidFill>
                <a:latin typeface="Times New Roman"/>
                <a:cs typeface="Times New Roman"/>
              </a:rPr>
              <a:t>định,</a:t>
            </a:r>
            <a:r>
              <a:rPr sz="1800" spc="-20" dirty="0">
                <a:solidFill>
                  <a:srgbClr val="03499E"/>
                </a:solidFill>
                <a:latin typeface="Times New Roman"/>
                <a:cs typeface="Times New Roman"/>
              </a:rPr>
              <a:t> </a:t>
            </a:r>
            <a:r>
              <a:rPr sz="1800" dirty="0">
                <a:solidFill>
                  <a:srgbClr val="03499E"/>
                </a:solidFill>
                <a:latin typeface="Times New Roman"/>
                <a:cs typeface="Times New Roman"/>
              </a:rPr>
              <a:t>phê</a:t>
            </a:r>
            <a:r>
              <a:rPr sz="1800" spc="-20" dirty="0">
                <a:solidFill>
                  <a:srgbClr val="03499E"/>
                </a:solidFill>
                <a:latin typeface="Times New Roman"/>
                <a:cs typeface="Times New Roman"/>
              </a:rPr>
              <a:t> </a:t>
            </a:r>
            <a:r>
              <a:rPr sz="1800" dirty="0">
                <a:solidFill>
                  <a:srgbClr val="03499E"/>
                </a:solidFill>
                <a:latin typeface="Times New Roman"/>
                <a:cs typeface="Times New Roman"/>
              </a:rPr>
              <a:t>duyệt</a:t>
            </a:r>
            <a:r>
              <a:rPr sz="1800" spc="-40" dirty="0">
                <a:solidFill>
                  <a:srgbClr val="03499E"/>
                </a:solidFill>
                <a:latin typeface="Times New Roman"/>
                <a:cs typeface="Times New Roman"/>
              </a:rPr>
              <a:t> </a:t>
            </a:r>
            <a:r>
              <a:rPr sz="1800" dirty="0">
                <a:solidFill>
                  <a:srgbClr val="03499E"/>
                </a:solidFill>
                <a:latin typeface="Times New Roman"/>
                <a:cs typeface="Times New Roman"/>
              </a:rPr>
              <a:t>và</a:t>
            </a:r>
            <a:r>
              <a:rPr sz="1800" spc="-20" dirty="0">
                <a:solidFill>
                  <a:srgbClr val="03499E"/>
                </a:solidFill>
                <a:latin typeface="Times New Roman"/>
                <a:cs typeface="Times New Roman"/>
              </a:rPr>
              <a:t> </a:t>
            </a:r>
            <a:r>
              <a:rPr sz="1800" dirty="0">
                <a:solidFill>
                  <a:srgbClr val="03499E"/>
                </a:solidFill>
                <a:latin typeface="Times New Roman"/>
                <a:cs typeface="Times New Roman"/>
              </a:rPr>
              <a:t>công</a:t>
            </a:r>
            <a:r>
              <a:rPr sz="1800" spc="-20" dirty="0">
                <a:solidFill>
                  <a:srgbClr val="03499E"/>
                </a:solidFill>
                <a:latin typeface="Times New Roman"/>
                <a:cs typeface="Times New Roman"/>
              </a:rPr>
              <a:t> khai </a:t>
            </a:r>
            <a:r>
              <a:rPr sz="1800" dirty="0">
                <a:solidFill>
                  <a:srgbClr val="03499E"/>
                </a:solidFill>
                <a:latin typeface="Times New Roman"/>
                <a:cs typeface="Times New Roman"/>
              </a:rPr>
              <a:t>kết</a:t>
            </a:r>
            <a:r>
              <a:rPr sz="1800" spc="-25" dirty="0">
                <a:solidFill>
                  <a:srgbClr val="03499E"/>
                </a:solidFill>
                <a:latin typeface="Times New Roman"/>
                <a:cs typeface="Times New Roman"/>
              </a:rPr>
              <a:t> quả</a:t>
            </a:r>
            <a:endParaRPr sz="1800">
              <a:latin typeface="Times New Roman"/>
              <a:cs typeface="Times New Roman"/>
            </a:endParaRPr>
          </a:p>
        </p:txBody>
      </p:sp>
      <p:grpSp>
        <p:nvGrpSpPr>
          <p:cNvPr id="57" name="object 57"/>
          <p:cNvGrpSpPr/>
          <p:nvPr/>
        </p:nvGrpSpPr>
        <p:grpSpPr>
          <a:xfrm>
            <a:off x="2297938" y="5036286"/>
            <a:ext cx="4097654" cy="890905"/>
            <a:chOff x="2297938" y="5036286"/>
            <a:chExt cx="4097654" cy="890905"/>
          </a:xfrm>
        </p:grpSpPr>
        <p:sp>
          <p:nvSpPr>
            <p:cNvPr id="58" name="object 58"/>
            <p:cNvSpPr/>
            <p:nvPr/>
          </p:nvSpPr>
          <p:spPr>
            <a:xfrm>
              <a:off x="2310638" y="5048986"/>
              <a:ext cx="4072254" cy="865505"/>
            </a:xfrm>
            <a:custGeom>
              <a:avLst/>
              <a:gdLst/>
              <a:ahLst/>
              <a:cxnLst/>
              <a:rect l="l" t="t" r="r" b="b"/>
              <a:pathLst>
                <a:path w="4072254" h="865504">
                  <a:moveTo>
                    <a:pt x="4072001" y="0"/>
                  </a:moveTo>
                  <a:lnTo>
                    <a:pt x="0" y="0"/>
                  </a:lnTo>
                  <a:lnTo>
                    <a:pt x="0" y="865378"/>
                  </a:lnTo>
                  <a:lnTo>
                    <a:pt x="4072001" y="865378"/>
                  </a:lnTo>
                  <a:lnTo>
                    <a:pt x="4072001" y="0"/>
                  </a:lnTo>
                  <a:close/>
                </a:path>
              </a:pathLst>
            </a:custGeom>
            <a:solidFill>
              <a:srgbClr val="E9E1D5"/>
            </a:solidFill>
          </p:spPr>
          <p:txBody>
            <a:bodyPr wrap="square" lIns="0" tIns="0" rIns="0" bIns="0" rtlCol="0"/>
            <a:lstStyle/>
            <a:p>
              <a:endParaRPr/>
            </a:p>
          </p:txBody>
        </p:sp>
        <p:sp>
          <p:nvSpPr>
            <p:cNvPr id="59" name="object 59"/>
            <p:cNvSpPr/>
            <p:nvPr/>
          </p:nvSpPr>
          <p:spPr>
            <a:xfrm>
              <a:off x="2310638" y="5048986"/>
              <a:ext cx="4072254" cy="865505"/>
            </a:xfrm>
            <a:custGeom>
              <a:avLst/>
              <a:gdLst/>
              <a:ahLst/>
              <a:cxnLst/>
              <a:rect l="l" t="t" r="r" b="b"/>
              <a:pathLst>
                <a:path w="4072254" h="865504">
                  <a:moveTo>
                    <a:pt x="0" y="865378"/>
                  </a:moveTo>
                  <a:lnTo>
                    <a:pt x="4072001" y="865378"/>
                  </a:lnTo>
                  <a:lnTo>
                    <a:pt x="4072001" y="0"/>
                  </a:lnTo>
                  <a:lnTo>
                    <a:pt x="0" y="0"/>
                  </a:lnTo>
                  <a:lnTo>
                    <a:pt x="0" y="865378"/>
                  </a:lnTo>
                  <a:close/>
                </a:path>
              </a:pathLst>
            </a:custGeom>
            <a:ln w="25399">
              <a:solidFill>
                <a:srgbClr val="24548F"/>
              </a:solidFill>
            </a:ln>
          </p:spPr>
          <p:txBody>
            <a:bodyPr wrap="square" lIns="0" tIns="0" rIns="0" bIns="0" rtlCol="0"/>
            <a:lstStyle/>
            <a:p>
              <a:endParaRPr/>
            </a:p>
          </p:txBody>
        </p:sp>
      </p:grpSp>
      <p:sp>
        <p:nvSpPr>
          <p:cNvPr id="60" name="object 60"/>
          <p:cNvSpPr txBox="1"/>
          <p:nvPr/>
        </p:nvSpPr>
        <p:spPr>
          <a:xfrm>
            <a:off x="2335529" y="5310632"/>
            <a:ext cx="4022090"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03499E"/>
                </a:solidFill>
                <a:latin typeface="Times New Roman"/>
                <a:cs typeface="Times New Roman"/>
              </a:rPr>
              <a:t>Hoàn</a:t>
            </a:r>
            <a:r>
              <a:rPr sz="1800" spc="-25" dirty="0">
                <a:solidFill>
                  <a:srgbClr val="03499E"/>
                </a:solidFill>
                <a:latin typeface="Times New Roman"/>
                <a:cs typeface="Times New Roman"/>
              </a:rPr>
              <a:t> </a:t>
            </a:r>
            <a:r>
              <a:rPr sz="1800" dirty="0">
                <a:solidFill>
                  <a:srgbClr val="03499E"/>
                </a:solidFill>
                <a:latin typeface="Times New Roman"/>
                <a:cs typeface="Times New Roman"/>
              </a:rPr>
              <a:t>thiện,</a:t>
            </a:r>
            <a:r>
              <a:rPr sz="1800" spc="-35" dirty="0">
                <a:solidFill>
                  <a:srgbClr val="03499E"/>
                </a:solidFill>
                <a:latin typeface="Times New Roman"/>
                <a:cs typeface="Times New Roman"/>
              </a:rPr>
              <a:t> </a:t>
            </a:r>
            <a:r>
              <a:rPr sz="1800" dirty="0">
                <a:solidFill>
                  <a:srgbClr val="03499E"/>
                </a:solidFill>
                <a:latin typeface="Times New Roman"/>
                <a:cs typeface="Times New Roman"/>
              </a:rPr>
              <a:t>ký</a:t>
            </a:r>
            <a:r>
              <a:rPr sz="1800" spc="-20" dirty="0">
                <a:solidFill>
                  <a:srgbClr val="03499E"/>
                </a:solidFill>
                <a:latin typeface="Times New Roman"/>
                <a:cs typeface="Times New Roman"/>
              </a:rPr>
              <a:t> </a:t>
            </a:r>
            <a:r>
              <a:rPr sz="1800" dirty="0">
                <a:solidFill>
                  <a:srgbClr val="03499E"/>
                </a:solidFill>
                <a:latin typeface="Times New Roman"/>
                <a:cs typeface="Times New Roman"/>
              </a:rPr>
              <a:t>kết</a:t>
            </a:r>
            <a:r>
              <a:rPr sz="1800" spc="-20" dirty="0">
                <a:solidFill>
                  <a:srgbClr val="03499E"/>
                </a:solidFill>
                <a:latin typeface="Times New Roman"/>
                <a:cs typeface="Times New Roman"/>
              </a:rPr>
              <a:t> </a:t>
            </a:r>
            <a:r>
              <a:rPr sz="1800" dirty="0">
                <a:solidFill>
                  <a:srgbClr val="03499E"/>
                </a:solidFill>
                <a:latin typeface="Times New Roman"/>
                <a:cs typeface="Times New Roman"/>
              </a:rPr>
              <a:t>và</a:t>
            </a:r>
            <a:r>
              <a:rPr sz="1800" spc="-20" dirty="0">
                <a:solidFill>
                  <a:srgbClr val="03499E"/>
                </a:solidFill>
                <a:latin typeface="Times New Roman"/>
                <a:cs typeface="Times New Roman"/>
              </a:rPr>
              <a:t> </a:t>
            </a:r>
            <a:r>
              <a:rPr sz="1800" dirty="0">
                <a:solidFill>
                  <a:srgbClr val="03499E"/>
                </a:solidFill>
                <a:latin typeface="Times New Roman"/>
                <a:cs typeface="Times New Roman"/>
              </a:rPr>
              <a:t>quản</a:t>
            </a:r>
            <a:r>
              <a:rPr sz="1800" spc="-20" dirty="0">
                <a:solidFill>
                  <a:srgbClr val="03499E"/>
                </a:solidFill>
                <a:latin typeface="Times New Roman"/>
                <a:cs typeface="Times New Roman"/>
              </a:rPr>
              <a:t> </a:t>
            </a:r>
            <a:r>
              <a:rPr sz="1800" dirty="0">
                <a:solidFill>
                  <a:srgbClr val="03499E"/>
                </a:solidFill>
                <a:latin typeface="Times New Roman"/>
                <a:cs typeface="Times New Roman"/>
              </a:rPr>
              <a:t>lý</a:t>
            </a:r>
            <a:r>
              <a:rPr sz="1800" spc="-20" dirty="0">
                <a:solidFill>
                  <a:srgbClr val="03499E"/>
                </a:solidFill>
                <a:latin typeface="Times New Roman"/>
                <a:cs typeface="Times New Roman"/>
              </a:rPr>
              <a:t> </a:t>
            </a:r>
            <a:r>
              <a:rPr sz="1800" dirty="0">
                <a:solidFill>
                  <a:srgbClr val="03499E"/>
                </a:solidFill>
                <a:latin typeface="Times New Roman"/>
                <a:cs typeface="Times New Roman"/>
              </a:rPr>
              <a:t>thực</a:t>
            </a:r>
            <a:r>
              <a:rPr sz="1800" spc="-30" dirty="0">
                <a:solidFill>
                  <a:srgbClr val="03499E"/>
                </a:solidFill>
                <a:latin typeface="Times New Roman"/>
                <a:cs typeface="Times New Roman"/>
              </a:rPr>
              <a:t> </a:t>
            </a:r>
            <a:r>
              <a:rPr sz="1800" dirty="0">
                <a:solidFill>
                  <a:srgbClr val="03499E"/>
                </a:solidFill>
                <a:latin typeface="Times New Roman"/>
                <a:cs typeface="Times New Roman"/>
              </a:rPr>
              <a:t>hiện</a:t>
            </a:r>
            <a:r>
              <a:rPr sz="1800" spc="-20" dirty="0">
                <a:solidFill>
                  <a:srgbClr val="03499E"/>
                </a:solidFill>
                <a:latin typeface="Times New Roman"/>
                <a:cs typeface="Times New Roman"/>
              </a:rPr>
              <a:t> </a:t>
            </a:r>
            <a:r>
              <a:rPr sz="1800" spc="-25" dirty="0">
                <a:solidFill>
                  <a:srgbClr val="03499E"/>
                </a:solidFill>
                <a:latin typeface="Times New Roman"/>
                <a:cs typeface="Times New Roman"/>
              </a:rPr>
              <a:t>HĐ</a:t>
            </a:r>
            <a:endParaRPr sz="1800">
              <a:latin typeface="Times New Roman"/>
              <a:cs typeface="Times New Roman"/>
            </a:endParaRPr>
          </a:p>
        </p:txBody>
      </p:sp>
      <p:sp>
        <p:nvSpPr>
          <p:cNvPr id="62" name="object 62"/>
          <p:cNvSpPr txBox="1">
            <a:spLocks noGrp="1"/>
          </p:cNvSpPr>
          <p:nvPr>
            <p:ph type="sldNum" sz="quarter" idx="7"/>
          </p:nvPr>
        </p:nvSpPr>
        <p:spPr>
          <a:prstGeom prst="rect">
            <a:avLst/>
          </a:prstGeom>
        </p:spPr>
        <p:txBody>
          <a:bodyPr vert="horz" wrap="square" lIns="0" tIns="1066370" rIns="0" bIns="0" rtlCol="0">
            <a:spAutoFit/>
          </a:bodyPr>
          <a:lstStyle/>
          <a:p>
            <a:pPr marL="4939665">
              <a:lnSpc>
                <a:spcPts val="1655"/>
              </a:lnSpc>
            </a:pPr>
            <a:fld id="{81D60167-4931-47E6-BA6A-407CBD079E47}" type="slidenum">
              <a:rPr spc="-25" dirty="0"/>
              <a:t>132</a:t>
            </a:fld>
            <a:endParaRPr spc="-25" dirty="0"/>
          </a:p>
        </p:txBody>
      </p:sp>
      <p:sp>
        <p:nvSpPr>
          <p:cNvPr id="61" name="object 61"/>
          <p:cNvSpPr txBox="1">
            <a:spLocks noGrp="1"/>
          </p:cNvSpPr>
          <p:nvPr>
            <p:ph type="title"/>
          </p:nvPr>
        </p:nvSpPr>
        <p:spPr>
          <a:xfrm>
            <a:off x="2340991" y="133604"/>
            <a:ext cx="8076565" cy="452120"/>
          </a:xfrm>
          <a:prstGeom prst="rect">
            <a:avLst/>
          </a:prstGeom>
        </p:spPr>
        <p:txBody>
          <a:bodyPr vert="horz" wrap="square" lIns="0" tIns="12065" rIns="0" bIns="0" rtlCol="0">
            <a:spAutoFit/>
          </a:bodyPr>
          <a:lstStyle/>
          <a:p>
            <a:pPr marL="12700">
              <a:lnSpc>
                <a:spcPct val="100000"/>
              </a:lnSpc>
              <a:spcBef>
                <a:spcPts val="95"/>
              </a:spcBef>
            </a:pPr>
            <a:r>
              <a:rPr sz="2800" dirty="0"/>
              <a:t>QUY</a:t>
            </a:r>
            <a:r>
              <a:rPr sz="2800" spc="-80" dirty="0"/>
              <a:t> </a:t>
            </a:r>
            <a:r>
              <a:rPr sz="2800" dirty="0"/>
              <a:t>TRÌNH</a:t>
            </a:r>
            <a:r>
              <a:rPr sz="2800" spc="-65" dirty="0"/>
              <a:t> </a:t>
            </a:r>
            <a:r>
              <a:rPr sz="2800" dirty="0"/>
              <a:t>CHỈ</a:t>
            </a:r>
            <a:r>
              <a:rPr sz="2800" spc="-70" dirty="0"/>
              <a:t> </a:t>
            </a:r>
            <a:r>
              <a:rPr sz="2800" dirty="0"/>
              <a:t>ĐỊNH</a:t>
            </a:r>
            <a:r>
              <a:rPr sz="2800" spc="-65" dirty="0"/>
              <a:t> </a:t>
            </a:r>
            <a:r>
              <a:rPr sz="2800" dirty="0"/>
              <a:t>THẦU</a:t>
            </a:r>
            <a:r>
              <a:rPr sz="2800" spc="-70" dirty="0"/>
              <a:t> </a:t>
            </a:r>
            <a:r>
              <a:rPr sz="2800" dirty="0"/>
              <a:t>THÔNG</a:t>
            </a:r>
            <a:r>
              <a:rPr sz="2800" spc="-70" dirty="0"/>
              <a:t> </a:t>
            </a:r>
            <a:r>
              <a:rPr sz="2800" spc="-10" dirty="0"/>
              <a:t>THƯỜNG</a:t>
            </a:r>
            <a:endParaRPr sz="2800"/>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335778" y="4186554"/>
            <a:ext cx="436245" cy="2080260"/>
          </a:xfrm>
          <a:custGeom>
            <a:avLst/>
            <a:gdLst/>
            <a:ahLst/>
            <a:cxnLst/>
            <a:rect l="l" t="t" r="r" b="b"/>
            <a:pathLst>
              <a:path w="436245" h="2080260">
                <a:moveTo>
                  <a:pt x="0" y="1065784"/>
                </a:moveTo>
                <a:lnTo>
                  <a:pt x="218059" y="1065784"/>
                </a:lnTo>
                <a:lnTo>
                  <a:pt x="218059" y="2080133"/>
                </a:lnTo>
                <a:lnTo>
                  <a:pt x="436118" y="2080133"/>
                </a:lnTo>
              </a:path>
              <a:path w="436245" h="2080260">
                <a:moveTo>
                  <a:pt x="0" y="1065784"/>
                </a:moveTo>
                <a:lnTo>
                  <a:pt x="218059" y="1065784"/>
                </a:lnTo>
                <a:lnTo>
                  <a:pt x="218059" y="1210564"/>
                </a:lnTo>
                <a:lnTo>
                  <a:pt x="436118" y="1210564"/>
                </a:lnTo>
              </a:path>
              <a:path w="436245" h="2080260">
                <a:moveTo>
                  <a:pt x="0" y="1065784"/>
                </a:moveTo>
                <a:lnTo>
                  <a:pt x="218059" y="1065784"/>
                </a:lnTo>
                <a:lnTo>
                  <a:pt x="218059" y="0"/>
                </a:lnTo>
                <a:lnTo>
                  <a:pt x="436118" y="0"/>
                </a:lnTo>
              </a:path>
            </a:pathLst>
          </a:custGeom>
          <a:ln w="25400">
            <a:solidFill>
              <a:srgbClr val="24548F"/>
            </a:solidFill>
          </a:ln>
        </p:spPr>
        <p:txBody>
          <a:bodyPr wrap="square" lIns="0" tIns="0" rIns="0" bIns="0" rtlCol="0"/>
          <a:lstStyle/>
          <a:p>
            <a:endParaRPr/>
          </a:p>
        </p:txBody>
      </p:sp>
      <p:sp>
        <p:nvSpPr>
          <p:cNvPr id="3" name="object 3"/>
          <p:cNvSpPr/>
          <p:nvPr/>
        </p:nvSpPr>
        <p:spPr>
          <a:xfrm>
            <a:off x="1768348" y="3891915"/>
            <a:ext cx="594995" cy="1360805"/>
          </a:xfrm>
          <a:custGeom>
            <a:avLst/>
            <a:gdLst/>
            <a:ahLst/>
            <a:cxnLst/>
            <a:rect l="l" t="t" r="r" b="b"/>
            <a:pathLst>
              <a:path w="594994" h="1360804">
                <a:moveTo>
                  <a:pt x="0" y="0"/>
                </a:moveTo>
                <a:lnTo>
                  <a:pt x="297306" y="0"/>
                </a:lnTo>
                <a:lnTo>
                  <a:pt x="297306" y="1360424"/>
                </a:lnTo>
                <a:lnTo>
                  <a:pt x="594613" y="1360424"/>
                </a:lnTo>
              </a:path>
            </a:pathLst>
          </a:custGeom>
          <a:ln w="25400">
            <a:solidFill>
              <a:srgbClr val="1F497C"/>
            </a:solidFill>
          </a:ln>
        </p:spPr>
        <p:txBody>
          <a:bodyPr wrap="square" lIns="0" tIns="0" rIns="0" bIns="0" rtlCol="0"/>
          <a:lstStyle/>
          <a:p>
            <a:endParaRPr/>
          </a:p>
        </p:txBody>
      </p:sp>
      <p:sp>
        <p:nvSpPr>
          <p:cNvPr id="4" name="object 4"/>
          <p:cNvSpPr/>
          <p:nvPr/>
        </p:nvSpPr>
        <p:spPr>
          <a:xfrm>
            <a:off x="5176392" y="1205102"/>
            <a:ext cx="594995" cy="1282700"/>
          </a:xfrm>
          <a:custGeom>
            <a:avLst/>
            <a:gdLst/>
            <a:ahLst/>
            <a:cxnLst/>
            <a:rect l="l" t="t" r="r" b="b"/>
            <a:pathLst>
              <a:path w="594995" h="1282700">
                <a:moveTo>
                  <a:pt x="0" y="1107439"/>
                </a:moveTo>
                <a:lnTo>
                  <a:pt x="297307" y="1107439"/>
                </a:lnTo>
                <a:lnTo>
                  <a:pt x="297307" y="1282700"/>
                </a:lnTo>
                <a:lnTo>
                  <a:pt x="594614" y="1282700"/>
                </a:lnTo>
              </a:path>
              <a:path w="594995" h="1282700">
                <a:moveTo>
                  <a:pt x="0" y="1107439"/>
                </a:moveTo>
                <a:lnTo>
                  <a:pt x="297307" y="1107439"/>
                </a:lnTo>
                <a:lnTo>
                  <a:pt x="297307" y="0"/>
                </a:lnTo>
                <a:lnTo>
                  <a:pt x="594614" y="0"/>
                </a:lnTo>
              </a:path>
            </a:pathLst>
          </a:custGeom>
          <a:ln w="25400">
            <a:solidFill>
              <a:srgbClr val="24548F"/>
            </a:solidFill>
          </a:ln>
        </p:spPr>
        <p:txBody>
          <a:bodyPr wrap="square" lIns="0" tIns="0" rIns="0" bIns="0" rtlCol="0"/>
          <a:lstStyle/>
          <a:p>
            <a:endParaRPr/>
          </a:p>
        </p:txBody>
      </p:sp>
      <p:grpSp>
        <p:nvGrpSpPr>
          <p:cNvPr id="5" name="object 5"/>
          <p:cNvGrpSpPr/>
          <p:nvPr/>
        </p:nvGrpSpPr>
        <p:grpSpPr>
          <a:xfrm>
            <a:off x="470916" y="2299842"/>
            <a:ext cx="1905000" cy="2830195"/>
            <a:chOff x="470916" y="2299842"/>
            <a:chExt cx="1905000" cy="2830195"/>
          </a:xfrm>
        </p:grpSpPr>
        <p:sp>
          <p:nvSpPr>
            <p:cNvPr id="6" name="object 6"/>
            <p:cNvSpPr/>
            <p:nvPr/>
          </p:nvSpPr>
          <p:spPr>
            <a:xfrm>
              <a:off x="1768348" y="2312542"/>
              <a:ext cx="594995" cy="1579880"/>
            </a:xfrm>
            <a:custGeom>
              <a:avLst/>
              <a:gdLst/>
              <a:ahLst/>
              <a:cxnLst/>
              <a:rect l="l" t="t" r="r" b="b"/>
              <a:pathLst>
                <a:path w="594994" h="1579879">
                  <a:moveTo>
                    <a:pt x="0" y="1579372"/>
                  </a:moveTo>
                  <a:lnTo>
                    <a:pt x="297306" y="1579372"/>
                  </a:lnTo>
                  <a:lnTo>
                    <a:pt x="297306" y="0"/>
                  </a:lnTo>
                  <a:lnTo>
                    <a:pt x="594613" y="0"/>
                  </a:lnTo>
                </a:path>
              </a:pathLst>
            </a:custGeom>
            <a:ln w="25400">
              <a:solidFill>
                <a:srgbClr val="1F497C"/>
              </a:solidFill>
            </a:ln>
          </p:spPr>
          <p:txBody>
            <a:bodyPr wrap="square" lIns="0" tIns="0" rIns="0" bIns="0" rtlCol="0"/>
            <a:lstStyle/>
            <a:p>
              <a:endParaRPr/>
            </a:p>
          </p:txBody>
        </p:sp>
        <p:pic>
          <p:nvPicPr>
            <p:cNvPr id="7" name="object 7"/>
            <p:cNvPicPr/>
            <p:nvPr/>
          </p:nvPicPr>
          <p:blipFill>
            <a:blip r:embed="rId2" cstate="print"/>
            <a:stretch>
              <a:fillRect/>
            </a:stretch>
          </p:blipFill>
          <p:spPr>
            <a:xfrm>
              <a:off x="547116" y="2689859"/>
              <a:ext cx="1278636" cy="2439924"/>
            </a:xfrm>
            <a:prstGeom prst="rect">
              <a:avLst/>
            </a:prstGeom>
          </p:spPr>
        </p:pic>
        <p:pic>
          <p:nvPicPr>
            <p:cNvPr id="8" name="object 8"/>
            <p:cNvPicPr/>
            <p:nvPr/>
          </p:nvPicPr>
          <p:blipFill>
            <a:blip r:embed="rId3" cstate="print"/>
            <a:stretch>
              <a:fillRect/>
            </a:stretch>
          </p:blipFill>
          <p:spPr>
            <a:xfrm>
              <a:off x="470916" y="3240023"/>
              <a:ext cx="1488948" cy="1382268"/>
            </a:xfrm>
            <a:prstGeom prst="rect">
              <a:avLst/>
            </a:prstGeom>
          </p:spPr>
        </p:pic>
        <p:sp>
          <p:nvSpPr>
            <p:cNvPr id="9" name="object 9"/>
            <p:cNvSpPr/>
            <p:nvPr/>
          </p:nvSpPr>
          <p:spPr>
            <a:xfrm>
              <a:off x="608330" y="2731642"/>
              <a:ext cx="1160145" cy="2320925"/>
            </a:xfrm>
            <a:custGeom>
              <a:avLst/>
              <a:gdLst/>
              <a:ahLst/>
              <a:cxnLst/>
              <a:rect l="l" t="t" r="r" b="b"/>
              <a:pathLst>
                <a:path w="1160145" h="2320925">
                  <a:moveTo>
                    <a:pt x="1160018" y="0"/>
                  </a:moveTo>
                  <a:lnTo>
                    <a:pt x="0" y="0"/>
                  </a:lnTo>
                  <a:lnTo>
                    <a:pt x="0" y="2320416"/>
                  </a:lnTo>
                  <a:lnTo>
                    <a:pt x="1160018" y="2320416"/>
                  </a:lnTo>
                  <a:lnTo>
                    <a:pt x="1160018" y="0"/>
                  </a:lnTo>
                  <a:close/>
                </a:path>
              </a:pathLst>
            </a:custGeom>
            <a:solidFill>
              <a:srgbClr val="2A5F9E"/>
            </a:solidFill>
          </p:spPr>
          <p:txBody>
            <a:bodyPr wrap="square" lIns="0" tIns="0" rIns="0" bIns="0" rtlCol="0"/>
            <a:lstStyle/>
            <a:p>
              <a:endParaRPr/>
            </a:p>
          </p:txBody>
        </p:sp>
        <p:sp>
          <p:nvSpPr>
            <p:cNvPr id="10" name="object 10"/>
            <p:cNvSpPr/>
            <p:nvPr/>
          </p:nvSpPr>
          <p:spPr>
            <a:xfrm>
              <a:off x="608330" y="2731642"/>
              <a:ext cx="1160145" cy="2320925"/>
            </a:xfrm>
            <a:custGeom>
              <a:avLst/>
              <a:gdLst/>
              <a:ahLst/>
              <a:cxnLst/>
              <a:rect l="l" t="t" r="r" b="b"/>
              <a:pathLst>
                <a:path w="1160145" h="2320925">
                  <a:moveTo>
                    <a:pt x="0" y="2320416"/>
                  </a:moveTo>
                  <a:lnTo>
                    <a:pt x="1160018" y="2320416"/>
                  </a:lnTo>
                  <a:lnTo>
                    <a:pt x="1160018" y="0"/>
                  </a:lnTo>
                  <a:lnTo>
                    <a:pt x="0" y="0"/>
                  </a:lnTo>
                  <a:lnTo>
                    <a:pt x="0" y="2320416"/>
                  </a:lnTo>
                  <a:close/>
                </a:path>
              </a:pathLst>
            </a:custGeom>
            <a:ln w="38099">
              <a:solidFill>
                <a:srgbClr val="E9E1D5"/>
              </a:solidFill>
            </a:ln>
          </p:spPr>
          <p:txBody>
            <a:bodyPr wrap="square" lIns="0" tIns="0" rIns="0" bIns="0" rtlCol="0"/>
            <a:lstStyle/>
            <a:p>
              <a:endParaRPr/>
            </a:p>
          </p:txBody>
        </p:sp>
      </p:grpSp>
      <p:sp>
        <p:nvSpPr>
          <p:cNvPr id="11" name="object 11"/>
          <p:cNvSpPr txBox="1"/>
          <p:nvPr/>
        </p:nvSpPr>
        <p:spPr>
          <a:xfrm>
            <a:off x="648106" y="3306826"/>
            <a:ext cx="1078865" cy="1120775"/>
          </a:xfrm>
          <a:prstGeom prst="rect">
            <a:avLst/>
          </a:prstGeom>
        </p:spPr>
        <p:txBody>
          <a:bodyPr vert="horz" wrap="square" lIns="0" tIns="54610" rIns="0" bIns="0" rtlCol="0">
            <a:spAutoFit/>
          </a:bodyPr>
          <a:lstStyle/>
          <a:p>
            <a:pPr marL="12700" marR="5080" indent="165735">
              <a:lnSpc>
                <a:spcPct val="86400"/>
              </a:lnSpc>
              <a:spcBef>
                <a:spcPts val="430"/>
              </a:spcBef>
            </a:pPr>
            <a:r>
              <a:rPr sz="2000" b="1" dirty="0">
                <a:solidFill>
                  <a:srgbClr val="E9E1D5"/>
                </a:solidFill>
                <a:latin typeface="Times New Roman"/>
                <a:cs typeface="Times New Roman"/>
              </a:rPr>
              <a:t>3. </a:t>
            </a:r>
            <a:r>
              <a:rPr sz="2000" b="1" spc="-25" dirty="0">
                <a:solidFill>
                  <a:srgbClr val="E9E1D5"/>
                </a:solidFill>
                <a:latin typeface="Times New Roman"/>
                <a:cs typeface="Times New Roman"/>
              </a:rPr>
              <a:t>Quy </a:t>
            </a:r>
            <a:r>
              <a:rPr sz="2000" b="1" dirty="0">
                <a:solidFill>
                  <a:srgbClr val="E9E1D5"/>
                </a:solidFill>
                <a:latin typeface="Times New Roman"/>
                <a:cs typeface="Times New Roman"/>
              </a:rPr>
              <a:t>trình</a:t>
            </a:r>
            <a:r>
              <a:rPr sz="2000" b="1" spc="-35" dirty="0">
                <a:solidFill>
                  <a:srgbClr val="E9E1D5"/>
                </a:solidFill>
                <a:latin typeface="Times New Roman"/>
                <a:cs typeface="Times New Roman"/>
              </a:rPr>
              <a:t> </a:t>
            </a:r>
            <a:r>
              <a:rPr sz="2000" b="1" spc="-25" dirty="0">
                <a:solidFill>
                  <a:srgbClr val="E9E1D5"/>
                </a:solidFill>
                <a:latin typeface="Times New Roman"/>
                <a:cs typeface="Times New Roman"/>
              </a:rPr>
              <a:t>chỉ </a:t>
            </a:r>
            <a:r>
              <a:rPr sz="2000" b="1" dirty="0">
                <a:solidFill>
                  <a:srgbClr val="E9E1D5"/>
                </a:solidFill>
                <a:latin typeface="Times New Roman"/>
                <a:cs typeface="Times New Roman"/>
              </a:rPr>
              <a:t>định</a:t>
            </a:r>
            <a:r>
              <a:rPr sz="2000" b="1" spc="-35" dirty="0">
                <a:solidFill>
                  <a:srgbClr val="E9E1D5"/>
                </a:solidFill>
                <a:latin typeface="Times New Roman"/>
                <a:cs typeface="Times New Roman"/>
              </a:rPr>
              <a:t> </a:t>
            </a:r>
            <a:r>
              <a:rPr sz="2000" b="1" spc="-20" dirty="0">
                <a:solidFill>
                  <a:srgbClr val="E9E1D5"/>
                </a:solidFill>
                <a:latin typeface="Times New Roman"/>
                <a:cs typeface="Times New Roman"/>
              </a:rPr>
              <a:t>thầu </a:t>
            </a:r>
            <a:r>
              <a:rPr sz="2000" b="1" dirty="0">
                <a:solidFill>
                  <a:srgbClr val="E9E1D5"/>
                </a:solidFill>
                <a:latin typeface="Times New Roman"/>
                <a:cs typeface="Times New Roman"/>
              </a:rPr>
              <a:t>rút </a:t>
            </a:r>
            <a:r>
              <a:rPr sz="2000" b="1" spc="-25" dirty="0">
                <a:solidFill>
                  <a:srgbClr val="E9E1D5"/>
                </a:solidFill>
                <a:latin typeface="Times New Roman"/>
                <a:cs typeface="Times New Roman"/>
              </a:rPr>
              <a:t>gọn</a:t>
            </a:r>
            <a:endParaRPr sz="2000">
              <a:latin typeface="Times New Roman"/>
              <a:cs typeface="Times New Roman"/>
            </a:endParaRPr>
          </a:p>
        </p:txBody>
      </p:sp>
      <p:grpSp>
        <p:nvGrpSpPr>
          <p:cNvPr id="12" name="object 12"/>
          <p:cNvGrpSpPr/>
          <p:nvPr/>
        </p:nvGrpSpPr>
        <p:grpSpPr>
          <a:xfrm>
            <a:off x="2350261" y="1379727"/>
            <a:ext cx="2839085" cy="1866264"/>
            <a:chOff x="2350261" y="1379727"/>
            <a:chExt cx="2839085" cy="1866264"/>
          </a:xfrm>
        </p:grpSpPr>
        <p:sp>
          <p:nvSpPr>
            <p:cNvPr id="13" name="object 13"/>
            <p:cNvSpPr/>
            <p:nvPr/>
          </p:nvSpPr>
          <p:spPr>
            <a:xfrm>
              <a:off x="2362961" y="1392427"/>
              <a:ext cx="2813685" cy="1840864"/>
            </a:xfrm>
            <a:custGeom>
              <a:avLst/>
              <a:gdLst/>
              <a:ahLst/>
              <a:cxnLst/>
              <a:rect l="l" t="t" r="r" b="b"/>
              <a:pathLst>
                <a:path w="2813685" h="1840864">
                  <a:moveTo>
                    <a:pt x="2813558" y="0"/>
                  </a:moveTo>
                  <a:lnTo>
                    <a:pt x="0" y="0"/>
                  </a:lnTo>
                  <a:lnTo>
                    <a:pt x="0" y="1840357"/>
                  </a:lnTo>
                  <a:lnTo>
                    <a:pt x="2813558" y="1840357"/>
                  </a:lnTo>
                  <a:lnTo>
                    <a:pt x="2813558" y="0"/>
                  </a:lnTo>
                  <a:close/>
                </a:path>
              </a:pathLst>
            </a:custGeom>
            <a:solidFill>
              <a:srgbClr val="E9E1D5"/>
            </a:solidFill>
          </p:spPr>
          <p:txBody>
            <a:bodyPr wrap="square" lIns="0" tIns="0" rIns="0" bIns="0" rtlCol="0"/>
            <a:lstStyle/>
            <a:p>
              <a:endParaRPr/>
            </a:p>
          </p:txBody>
        </p:sp>
        <p:sp>
          <p:nvSpPr>
            <p:cNvPr id="14" name="object 14"/>
            <p:cNvSpPr/>
            <p:nvPr/>
          </p:nvSpPr>
          <p:spPr>
            <a:xfrm>
              <a:off x="2362961" y="1392427"/>
              <a:ext cx="2813685" cy="1840864"/>
            </a:xfrm>
            <a:custGeom>
              <a:avLst/>
              <a:gdLst/>
              <a:ahLst/>
              <a:cxnLst/>
              <a:rect l="l" t="t" r="r" b="b"/>
              <a:pathLst>
                <a:path w="2813685" h="1840864">
                  <a:moveTo>
                    <a:pt x="0" y="1840357"/>
                  </a:moveTo>
                  <a:lnTo>
                    <a:pt x="2813558" y="1840357"/>
                  </a:lnTo>
                  <a:lnTo>
                    <a:pt x="2813558" y="0"/>
                  </a:lnTo>
                  <a:lnTo>
                    <a:pt x="0" y="0"/>
                  </a:lnTo>
                  <a:lnTo>
                    <a:pt x="0" y="1840357"/>
                  </a:lnTo>
                  <a:close/>
                </a:path>
              </a:pathLst>
            </a:custGeom>
            <a:ln w="25400">
              <a:solidFill>
                <a:srgbClr val="24548F"/>
              </a:solidFill>
            </a:ln>
          </p:spPr>
          <p:txBody>
            <a:bodyPr wrap="square" lIns="0" tIns="0" rIns="0" bIns="0" rtlCol="0"/>
            <a:lstStyle/>
            <a:p>
              <a:endParaRPr/>
            </a:p>
          </p:txBody>
        </p:sp>
      </p:grpSp>
      <p:sp>
        <p:nvSpPr>
          <p:cNvPr id="15" name="object 15"/>
          <p:cNvSpPr txBox="1"/>
          <p:nvPr/>
        </p:nvSpPr>
        <p:spPr>
          <a:xfrm>
            <a:off x="2379979" y="1596008"/>
            <a:ext cx="2776855" cy="1383030"/>
          </a:xfrm>
          <a:prstGeom prst="rect">
            <a:avLst/>
          </a:prstGeom>
        </p:spPr>
        <p:txBody>
          <a:bodyPr vert="horz" wrap="square" lIns="0" tIns="54610" rIns="0" bIns="0" rtlCol="0">
            <a:spAutoFit/>
          </a:bodyPr>
          <a:lstStyle/>
          <a:p>
            <a:pPr marL="12065" marR="5080" indent="1905" algn="ctr">
              <a:lnSpc>
                <a:spcPct val="86300"/>
              </a:lnSpc>
              <a:spcBef>
                <a:spcPts val="430"/>
              </a:spcBef>
            </a:pPr>
            <a:r>
              <a:rPr sz="2000" dirty="0">
                <a:solidFill>
                  <a:srgbClr val="03499E"/>
                </a:solidFill>
                <a:latin typeface="Times New Roman"/>
                <a:cs typeface="Times New Roman"/>
              </a:rPr>
              <a:t>CĐT</a:t>
            </a:r>
            <a:r>
              <a:rPr sz="2000" spc="-50" dirty="0">
                <a:solidFill>
                  <a:srgbClr val="03499E"/>
                </a:solidFill>
                <a:latin typeface="Times New Roman"/>
                <a:cs typeface="Times New Roman"/>
              </a:rPr>
              <a:t> </a:t>
            </a:r>
            <a:r>
              <a:rPr sz="2000" dirty="0">
                <a:solidFill>
                  <a:srgbClr val="03499E"/>
                </a:solidFill>
                <a:latin typeface="Times New Roman"/>
                <a:cs typeface="Times New Roman"/>
              </a:rPr>
              <a:t>rút</a:t>
            </a:r>
            <a:r>
              <a:rPr sz="2000" spc="-15" dirty="0">
                <a:solidFill>
                  <a:srgbClr val="03499E"/>
                </a:solidFill>
                <a:latin typeface="Times New Roman"/>
                <a:cs typeface="Times New Roman"/>
              </a:rPr>
              <a:t> </a:t>
            </a:r>
            <a:r>
              <a:rPr sz="2000" dirty="0">
                <a:solidFill>
                  <a:srgbClr val="03499E"/>
                </a:solidFill>
                <a:latin typeface="Times New Roman"/>
                <a:cs typeface="Times New Roman"/>
              </a:rPr>
              <a:t>gọn</a:t>
            </a:r>
            <a:r>
              <a:rPr sz="2000" spc="-30" dirty="0">
                <a:solidFill>
                  <a:srgbClr val="03499E"/>
                </a:solidFill>
                <a:latin typeface="Times New Roman"/>
                <a:cs typeface="Times New Roman"/>
              </a:rPr>
              <a:t> </a:t>
            </a:r>
            <a:r>
              <a:rPr sz="2000" dirty="0">
                <a:solidFill>
                  <a:srgbClr val="03499E"/>
                </a:solidFill>
                <a:latin typeface="Times New Roman"/>
                <a:cs typeface="Times New Roman"/>
              </a:rPr>
              <a:t>quy</a:t>
            </a:r>
            <a:r>
              <a:rPr sz="2000" spc="-15" dirty="0">
                <a:solidFill>
                  <a:srgbClr val="03499E"/>
                </a:solidFill>
                <a:latin typeface="Times New Roman"/>
                <a:cs typeface="Times New Roman"/>
              </a:rPr>
              <a:t> </a:t>
            </a:r>
            <a:r>
              <a:rPr sz="2000" dirty="0">
                <a:solidFill>
                  <a:srgbClr val="03499E"/>
                </a:solidFill>
                <a:latin typeface="Times New Roman"/>
                <a:cs typeface="Times New Roman"/>
              </a:rPr>
              <a:t>định</a:t>
            </a:r>
            <a:r>
              <a:rPr sz="2000" spc="-15" dirty="0">
                <a:solidFill>
                  <a:srgbClr val="03499E"/>
                </a:solidFill>
                <a:latin typeface="Times New Roman"/>
                <a:cs typeface="Times New Roman"/>
              </a:rPr>
              <a:t> </a:t>
            </a:r>
            <a:r>
              <a:rPr sz="2000" spc="-25" dirty="0">
                <a:solidFill>
                  <a:srgbClr val="03499E"/>
                </a:solidFill>
                <a:latin typeface="Times New Roman"/>
                <a:cs typeface="Times New Roman"/>
              </a:rPr>
              <a:t>tại </a:t>
            </a:r>
            <a:r>
              <a:rPr sz="2000" dirty="0">
                <a:solidFill>
                  <a:srgbClr val="03499E"/>
                </a:solidFill>
                <a:latin typeface="Times New Roman"/>
                <a:cs typeface="Times New Roman"/>
              </a:rPr>
              <a:t>các</a:t>
            </a:r>
            <a:r>
              <a:rPr sz="2000" spc="-5" dirty="0">
                <a:solidFill>
                  <a:srgbClr val="03499E"/>
                </a:solidFill>
                <a:latin typeface="Times New Roman"/>
                <a:cs typeface="Times New Roman"/>
              </a:rPr>
              <a:t> </a:t>
            </a:r>
            <a:r>
              <a:rPr sz="2000" b="1" i="1" dirty="0">
                <a:solidFill>
                  <a:srgbClr val="03499E"/>
                </a:solidFill>
                <a:latin typeface="Times New Roman"/>
                <a:cs typeface="Times New Roman"/>
              </a:rPr>
              <a:t>điểm</a:t>
            </a:r>
            <a:r>
              <a:rPr sz="2000" b="1" i="1" spc="-20" dirty="0">
                <a:solidFill>
                  <a:srgbClr val="03499E"/>
                </a:solidFill>
                <a:latin typeface="Times New Roman"/>
                <a:cs typeface="Times New Roman"/>
              </a:rPr>
              <a:t> </a:t>
            </a:r>
            <a:r>
              <a:rPr sz="2000" b="1" i="1" dirty="0">
                <a:solidFill>
                  <a:srgbClr val="03499E"/>
                </a:solidFill>
                <a:latin typeface="Times New Roman"/>
                <a:cs typeface="Times New Roman"/>
              </a:rPr>
              <a:t>a,</a:t>
            </a:r>
            <a:r>
              <a:rPr sz="2000" b="1" i="1" spc="-5" dirty="0">
                <a:solidFill>
                  <a:srgbClr val="03499E"/>
                </a:solidFill>
                <a:latin typeface="Times New Roman"/>
                <a:cs typeface="Times New Roman"/>
              </a:rPr>
              <a:t> </a:t>
            </a:r>
            <a:r>
              <a:rPr sz="2000" b="1" i="1" dirty="0">
                <a:solidFill>
                  <a:srgbClr val="03499E"/>
                </a:solidFill>
                <a:latin typeface="Times New Roman"/>
                <a:cs typeface="Times New Roman"/>
              </a:rPr>
              <a:t>b và</a:t>
            </a:r>
            <a:r>
              <a:rPr sz="2000" b="1" i="1" spc="-10" dirty="0">
                <a:solidFill>
                  <a:srgbClr val="03499E"/>
                </a:solidFill>
                <a:latin typeface="Times New Roman"/>
                <a:cs typeface="Times New Roman"/>
              </a:rPr>
              <a:t> </a:t>
            </a:r>
            <a:r>
              <a:rPr sz="2000" b="1" i="1" dirty="0">
                <a:solidFill>
                  <a:srgbClr val="03499E"/>
                </a:solidFill>
                <a:latin typeface="Times New Roman"/>
                <a:cs typeface="Times New Roman"/>
              </a:rPr>
              <a:t>c khoản</a:t>
            </a:r>
            <a:r>
              <a:rPr sz="2000" b="1" i="1" spc="-30" dirty="0">
                <a:solidFill>
                  <a:srgbClr val="03499E"/>
                </a:solidFill>
                <a:latin typeface="Times New Roman"/>
                <a:cs typeface="Times New Roman"/>
              </a:rPr>
              <a:t> </a:t>
            </a:r>
            <a:r>
              <a:rPr sz="2000" b="1" i="1" spc="-50" dirty="0">
                <a:solidFill>
                  <a:srgbClr val="03499E"/>
                </a:solidFill>
                <a:latin typeface="Times New Roman"/>
                <a:cs typeface="Times New Roman"/>
              </a:rPr>
              <a:t>1 </a:t>
            </a:r>
            <a:r>
              <a:rPr sz="2000" b="1" i="1" dirty="0">
                <a:solidFill>
                  <a:srgbClr val="03499E"/>
                </a:solidFill>
                <a:latin typeface="Times New Roman"/>
                <a:cs typeface="Times New Roman"/>
              </a:rPr>
              <a:t>Điều</a:t>
            </a:r>
            <a:r>
              <a:rPr sz="2000" b="1" i="1" spc="-15" dirty="0">
                <a:solidFill>
                  <a:srgbClr val="03499E"/>
                </a:solidFill>
                <a:latin typeface="Times New Roman"/>
                <a:cs typeface="Times New Roman"/>
              </a:rPr>
              <a:t> </a:t>
            </a:r>
            <a:r>
              <a:rPr sz="2000" b="1" i="1" dirty="0">
                <a:solidFill>
                  <a:srgbClr val="03499E"/>
                </a:solidFill>
                <a:latin typeface="Times New Roman"/>
                <a:cs typeface="Times New Roman"/>
              </a:rPr>
              <a:t>23</a:t>
            </a:r>
            <a:r>
              <a:rPr sz="2000" b="1" i="1" spc="-15" dirty="0">
                <a:solidFill>
                  <a:srgbClr val="03499E"/>
                </a:solidFill>
                <a:latin typeface="Times New Roman"/>
                <a:cs typeface="Times New Roman"/>
              </a:rPr>
              <a:t> </a:t>
            </a:r>
            <a:r>
              <a:rPr sz="2000" b="1" i="1" dirty="0">
                <a:solidFill>
                  <a:srgbClr val="03499E"/>
                </a:solidFill>
                <a:latin typeface="Times New Roman"/>
                <a:cs typeface="Times New Roman"/>
              </a:rPr>
              <a:t>của</a:t>
            </a:r>
            <a:r>
              <a:rPr sz="2000" b="1" i="1" spc="-5" dirty="0">
                <a:solidFill>
                  <a:srgbClr val="03499E"/>
                </a:solidFill>
                <a:latin typeface="Times New Roman"/>
                <a:cs typeface="Times New Roman"/>
              </a:rPr>
              <a:t> </a:t>
            </a:r>
            <a:r>
              <a:rPr sz="2000" b="1" i="1" dirty="0">
                <a:solidFill>
                  <a:srgbClr val="03499E"/>
                </a:solidFill>
                <a:latin typeface="Times New Roman"/>
                <a:cs typeface="Times New Roman"/>
              </a:rPr>
              <a:t>Luật</a:t>
            </a:r>
            <a:r>
              <a:rPr sz="2000" b="1" i="1" spc="-10" dirty="0">
                <a:solidFill>
                  <a:srgbClr val="03499E"/>
                </a:solidFill>
                <a:latin typeface="Times New Roman"/>
                <a:cs typeface="Times New Roman"/>
              </a:rPr>
              <a:t> </a:t>
            </a:r>
            <a:r>
              <a:rPr sz="2000" b="1" i="1" spc="-25" dirty="0">
                <a:solidFill>
                  <a:srgbClr val="03499E"/>
                </a:solidFill>
                <a:latin typeface="Times New Roman"/>
                <a:cs typeface="Times New Roman"/>
              </a:rPr>
              <a:t>Đấu </a:t>
            </a:r>
            <a:r>
              <a:rPr sz="2000" b="1" i="1" dirty="0">
                <a:solidFill>
                  <a:srgbClr val="03499E"/>
                </a:solidFill>
                <a:latin typeface="Times New Roman"/>
                <a:cs typeface="Times New Roman"/>
              </a:rPr>
              <a:t>thầu</a:t>
            </a:r>
            <a:r>
              <a:rPr sz="2000" b="1" i="1" spc="-25" dirty="0">
                <a:solidFill>
                  <a:srgbClr val="03499E"/>
                </a:solidFill>
                <a:latin typeface="Times New Roman"/>
                <a:cs typeface="Times New Roman"/>
              </a:rPr>
              <a:t> </a:t>
            </a:r>
            <a:r>
              <a:rPr sz="2000" b="1" i="1" u="sng" dirty="0">
                <a:solidFill>
                  <a:srgbClr val="03499E"/>
                </a:solidFill>
                <a:uFill>
                  <a:solidFill>
                    <a:srgbClr val="03499E"/>
                  </a:solidFill>
                </a:uFill>
                <a:latin typeface="Times New Roman"/>
                <a:cs typeface="Times New Roman"/>
              </a:rPr>
              <a:t>không</a:t>
            </a:r>
            <a:r>
              <a:rPr sz="2000" b="1" i="1" u="sng" spc="-30" dirty="0">
                <a:solidFill>
                  <a:srgbClr val="03499E"/>
                </a:solidFill>
                <a:uFill>
                  <a:solidFill>
                    <a:srgbClr val="03499E"/>
                  </a:solidFill>
                </a:uFill>
                <a:latin typeface="Times New Roman"/>
                <a:cs typeface="Times New Roman"/>
              </a:rPr>
              <a:t> </a:t>
            </a:r>
            <a:r>
              <a:rPr sz="2000" b="1" i="1" u="sng" dirty="0">
                <a:solidFill>
                  <a:srgbClr val="03499E"/>
                </a:solidFill>
                <a:uFill>
                  <a:solidFill>
                    <a:srgbClr val="03499E"/>
                  </a:solidFill>
                </a:uFill>
                <a:latin typeface="Times New Roman"/>
                <a:cs typeface="Times New Roman"/>
              </a:rPr>
              <a:t>phải</a:t>
            </a:r>
            <a:r>
              <a:rPr sz="2000" b="1" i="1" spc="-20" dirty="0">
                <a:solidFill>
                  <a:srgbClr val="03499E"/>
                </a:solidFill>
                <a:latin typeface="Times New Roman"/>
                <a:cs typeface="Times New Roman"/>
              </a:rPr>
              <a:t> </a:t>
            </a:r>
            <a:r>
              <a:rPr sz="2000" b="1" i="1" spc="-25" dirty="0">
                <a:solidFill>
                  <a:srgbClr val="03499E"/>
                </a:solidFill>
                <a:latin typeface="Times New Roman"/>
                <a:cs typeface="Times New Roman"/>
              </a:rPr>
              <a:t>phê</a:t>
            </a:r>
            <a:endParaRPr sz="2000">
              <a:latin typeface="Times New Roman"/>
              <a:cs typeface="Times New Roman"/>
            </a:endParaRPr>
          </a:p>
          <a:p>
            <a:pPr marL="1905" algn="ctr">
              <a:lnSpc>
                <a:spcPts val="2065"/>
              </a:lnSpc>
            </a:pPr>
            <a:r>
              <a:rPr sz="2000" b="1" i="1" dirty="0">
                <a:solidFill>
                  <a:srgbClr val="03499E"/>
                </a:solidFill>
                <a:latin typeface="Times New Roman"/>
                <a:cs typeface="Times New Roman"/>
              </a:rPr>
              <a:t>duyệt</a:t>
            </a:r>
            <a:r>
              <a:rPr sz="2000" b="1" i="1" spc="-20" dirty="0">
                <a:solidFill>
                  <a:srgbClr val="03499E"/>
                </a:solidFill>
                <a:latin typeface="Times New Roman"/>
                <a:cs typeface="Times New Roman"/>
              </a:rPr>
              <a:t> </a:t>
            </a:r>
            <a:r>
              <a:rPr sz="2000" b="1" i="1" dirty="0">
                <a:solidFill>
                  <a:srgbClr val="03499E"/>
                </a:solidFill>
                <a:latin typeface="Times New Roman"/>
                <a:cs typeface="Times New Roman"/>
              </a:rPr>
              <a:t>trong</a:t>
            </a:r>
            <a:r>
              <a:rPr sz="2000" b="1" i="1" spc="-15" dirty="0">
                <a:solidFill>
                  <a:srgbClr val="03499E"/>
                </a:solidFill>
                <a:latin typeface="Times New Roman"/>
                <a:cs typeface="Times New Roman"/>
              </a:rPr>
              <a:t> </a:t>
            </a:r>
            <a:r>
              <a:rPr sz="2000" b="1" i="1" spc="-10" dirty="0">
                <a:solidFill>
                  <a:srgbClr val="03499E"/>
                </a:solidFill>
                <a:latin typeface="Times New Roman"/>
                <a:cs typeface="Times New Roman"/>
              </a:rPr>
              <a:t>KHLCNT</a:t>
            </a:r>
            <a:endParaRPr sz="2000">
              <a:latin typeface="Times New Roman"/>
              <a:cs typeface="Times New Roman"/>
            </a:endParaRPr>
          </a:p>
        </p:txBody>
      </p:sp>
      <p:grpSp>
        <p:nvGrpSpPr>
          <p:cNvPr id="16" name="object 16"/>
          <p:cNvGrpSpPr/>
          <p:nvPr/>
        </p:nvGrpSpPr>
        <p:grpSpPr>
          <a:xfrm>
            <a:off x="5758307" y="890955"/>
            <a:ext cx="5241290" cy="628650"/>
            <a:chOff x="5758307" y="890955"/>
            <a:chExt cx="5241290" cy="628650"/>
          </a:xfrm>
        </p:grpSpPr>
        <p:sp>
          <p:nvSpPr>
            <p:cNvPr id="17" name="object 17"/>
            <p:cNvSpPr/>
            <p:nvPr/>
          </p:nvSpPr>
          <p:spPr>
            <a:xfrm>
              <a:off x="5771007" y="903655"/>
              <a:ext cx="5215890" cy="603250"/>
            </a:xfrm>
            <a:custGeom>
              <a:avLst/>
              <a:gdLst/>
              <a:ahLst/>
              <a:cxnLst/>
              <a:rect l="l" t="t" r="r" b="b"/>
              <a:pathLst>
                <a:path w="5215890" h="603250">
                  <a:moveTo>
                    <a:pt x="5215636" y="0"/>
                  </a:moveTo>
                  <a:lnTo>
                    <a:pt x="0" y="0"/>
                  </a:lnTo>
                  <a:lnTo>
                    <a:pt x="0" y="602818"/>
                  </a:lnTo>
                  <a:lnTo>
                    <a:pt x="5215636" y="602818"/>
                  </a:lnTo>
                  <a:lnTo>
                    <a:pt x="5215636" y="0"/>
                  </a:lnTo>
                  <a:close/>
                </a:path>
              </a:pathLst>
            </a:custGeom>
            <a:solidFill>
              <a:srgbClr val="E9E1D5"/>
            </a:solidFill>
          </p:spPr>
          <p:txBody>
            <a:bodyPr wrap="square" lIns="0" tIns="0" rIns="0" bIns="0" rtlCol="0"/>
            <a:lstStyle/>
            <a:p>
              <a:endParaRPr/>
            </a:p>
          </p:txBody>
        </p:sp>
        <p:sp>
          <p:nvSpPr>
            <p:cNvPr id="18" name="object 18"/>
            <p:cNvSpPr/>
            <p:nvPr/>
          </p:nvSpPr>
          <p:spPr>
            <a:xfrm>
              <a:off x="5771007" y="903655"/>
              <a:ext cx="5215890" cy="603250"/>
            </a:xfrm>
            <a:custGeom>
              <a:avLst/>
              <a:gdLst/>
              <a:ahLst/>
              <a:cxnLst/>
              <a:rect l="l" t="t" r="r" b="b"/>
              <a:pathLst>
                <a:path w="5215890" h="603250">
                  <a:moveTo>
                    <a:pt x="0" y="602818"/>
                  </a:moveTo>
                  <a:lnTo>
                    <a:pt x="5215636" y="602818"/>
                  </a:lnTo>
                  <a:lnTo>
                    <a:pt x="5215636" y="0"/>
                  </a:lnTo>
                  <a:lnTo>
                    <a:pt x="0" y="0"/>
                  </a:lnTo>
                  <a:lnTo>
                    <a:pt x="0" y="602818"/>
                  </a:lnTo>
                  <a:close/>
                </a:path>
              </a:pathLst>
            </a:custGeom>
            <a:ln w="25399">
              <a:solidFill>
                <a:srgbClr val="24548F"/>
              </a:solidFill>
            </a:ln>
          </p:spPr>
          <p:txBody>
            <a:bodyPr wrap="square" lIns="0" tIns="0" rIns="0" bIns="0" rtlCol="0"/>
            <a:lstStyle/>
            <a:p>
              <a:endParaRPr/>
            </a:p>
          </p:txBody>
        </p:sp>
      </p:grpSp>
      <p:sp>
        <p:nvSpPr>
          <p:cNvPr id="19" name="object 19"/>
          <p:cNvSpPr txBox="1"/>
          <p:nvPr/>
        </p:nvSpPr>
        <p:spPr>
          <a:xfrm>
            <a:off x="5851016" y="882522"/>
            <a:ext cx="5057140" cy="594995"/>
          </a:xfrm>
          <a:prstGeom prst="rect">
            <a:avLst/>
          </a:prstGeom>
        </p:spPr>
        <p:txBody>
          <a:bodyPr vert="horz" wrap="square" lIns="0" tIns="13335" rIns="0" bIns="0" rtlCol="0">
            <a:spAutoFit/>
          </a:bodyPr>
          <a:lstStyle/>
          <a:p>
            <a:pPr algn="ctr">
              <a:lnSpc>
                <a:spcPts val="2240"/>
              </a:lnSpc>
              <a:spcBef>
                <a:spcPts val="105"/>
              </a:spcBef>
            </a:pPr>
            <a:r>
              <a:rPr sz="2000" b="1" i="1" dirty="0">
                <a:solidFill>
                  <a:srgbClr val="03499E"/>
                </a:solidFill>
                <a:latin typeface="Times New Roman"/>
                <a:cs typeface="Times New Roman"/>
              </a:rPr>
              <a:t>Trong</a:t>
            </a:r>
            <a:r>
              <a:rPr sz="2000" b="1" i="1" spc="-25" dirty="0">
                <a:solidFill>
                  <a:srgbClr val="03499E"/>
                </a:solidFill>
                <a:latin typeface="Times New Roman"/>
                <a:cs typeface="Times New Roman"/>
              </a:rPr>
              <a:t> </a:t>
            </a:r>
            <a:r>
              <a:rPr sz="2000" b="1" i="1" dirty="0">
                <a:solidFill>
                  <a:srgbClr val="03499E"/>
                </a:solidFill>
                <a:latin typeface="Times New Roman"/>
                <a:cs typeface="Times New Roman"/>
              </a:rPr>
              <a:t>thời</a:t>
            </a:r>
            <a:r>
              <a:rPr sz="2000" b="1" i="1" spc="-20" dirty="0">
                <a:solidFill>
                  <a:srgbClr val="03499E"/>
                </a:solidFill>
                <a:latin typeface="Times New Roman"/>
                <a:cs typeface="Times New Roman"/>
              </a:rPr>
              <a:t> </a:t>
            </a:r>
            <a:r>
              <a:rPr sz="2000" b="1" i="1" dirty="0">
                <a:solidFill>
                  <a:srgbClr val="03499E"/>
                </a:solidFill>
                <a:latin typeface="Times New Roman"/>
                <a:cs typeface="Times New Roman"/>
              </a:rPr>
              <a:t>hạn</a:t>
            </a:r>
            <a:r>
              <a:rPr sz="2000" b="1" i="1" spc="-25" dirty="0">
                <a:solidFill>
                  <a:srgbClr val="03499E"/>
                </a:solidFill>
                <a:latin typeface="Times New Roman"/>
                <a:cs typeface="Times New Roman"/>
              </a:rPr>
              <a:t> </a:t>
            </a:r>
            <a:r>
              <a:rPr sz="2000" b="1" i="1" dirty="0">
                <a:solidFill>
                  <a:srgbClr val="03499E"/>
                </a:solidFill>
                <a:latin typeface="Times New Roman"/>
                <a:cs typeface="Times New Roman"/>
              </a:rPr>
              <a:t>15</a:t>
            </a:r>
            <a:r>
              <a:rPr sz="2000" b="1" i="1" spc="-5" dirty="0">
                <a:solidFill>
                  <a:srgbClr val="03499E"/>
                </a:solidFill>
                <a:latin typeface="Times New Roman"/>
                <a:cs typeface="Times New Roman"/>
              </a:rPr>
              <a:t> </a:t>
            </a:r>
            <a:r>
              <a:rPr sz="2000" b="1" i="1" dirty="0">
                <a:solidFill>
                  <a:srgbClr val="03499E"/>
                </a:solidFill>
                <a:latin typeface="Times New Roman"/>
                <a:cs typeface="Times New Roman"/>
              </a:rPr>
              <a:t>ngày</a:t>
            </a:r>
            <a:r>
              <a:rPr sz="2000" b="1" i="1" spc="-20" dirty="0">
                <a:solidFill>
                  <a:srgbClr val="03499E"/>
                </a:solidFill>
                <a:latin typeface="Times New Roman"/>
                <a:cs typeface="Times New Roman"/>
              </a:rPr>
              <a:t> </a:t>
            </a:r>
            <a:r>
              <a:rPr sz="2000" b="1" i="1" dirty="0">
                <a:solidFill>
                  <a:srgbClr val="03499E"/>
                </a:solidFill>
                <a:latin typeface="Times New Roman"/>
                <a:cs typeface="Times New Roman"/>
              </a:rPr>
              <a:t>kể</a:t>
            </a:r>
            <a:r>
              <a:rPr sz="2000" b="1" i="1" spc="-5" dirty="0">
                <a:solidFill>
                  <a:srgbClr val="03499E"/>
                </a:solidFill>
                <a:latin typeface="Times New Roman"/>
                <a:cs typeface="Times New Roman"/>
              </a:rPr>
              <a:t> </a:t>
            </a:r>
            <a:r>
              <a:rPr sz="2000" b="1" i="1" dirty="0">
                <a:solidFill>
                  <a:srgbClr val="03499E"/>
                </a:solidFill>
                <a:latin typeface="Times New Roman"/>
                <a:cs typeface="Times New Roman"/>
              </a:rPr>
              <a:t>từ</a:t>
            </a:r>
            <a:r>
              <a:rPr sz="2000" b="1" i="1" spc="-15" dirty="0">
                <a:solidFill>
                  <a:srgbClr val="03499E"/>
                </a:solidFill>
                <a:latin typeface="Times New Roman"/>
                <a:cs typeface="Times New Roman"/>
              </a:rPr>
              <a:t> </a:t>
            </a:r>
            <a:r>
              <a:rPr sz="2000" b="1" i="1" dirty="0">
                <a:solidFill>
                  <a:srgbClr val="03499E"/>
                </a:solidFill>
                <a:latin typeface="Times New Roman"/>
                <a:cs typeface="Times New Roman"/>
              </a:rPr>
              <a:t>ngày</a:t>
            </a:r>
            <a:r>
              <a:rPr sz="2000" b="1" i="1" spc="-20" dirty="0">
                <a:solidFill>
                  <a:srgbClr val="03499E"/>
                </a:solidFill>
                <a:latin typeface="Times New Roman"/>
                <a:cs typeface="Times New Roman"/>
              </a:rPr>
              <a:t> </a:t>
            </a:r>
            <a:r>
              <a:rPr sz="2000" b="1" i="1" dirty="0">
                <a:solidFill>
                  <a:srgbClr val="03499E"/>
                </a:solidFill>
                <a:latin typeface="Times New Roman"/>
                <a:cs typeface="Times New Roman"/>
              </a:rPr>
              <a:t>bắt</a:t>
            </a:r>
            <a:r>
              <a:rPr sz="2000" b="1" i="1" spc="-20" dirty="0">
                <a:solidFill>
                  <a:srgbClr val="03499E"/>
                </a:solidFill>
                <a:latin typeface="Times New Roman"/>
                <a:cs typeface="Times New Roman"/>
              </a:rPr>
              <a:t> </a:t>
            </a:r>
            <a:r>
              <a:rPr sz="2000" b="1" i="1" dirty="0">
                <a:solidFill>
                  <a:srgbClr val="03499E"/>
                </a:solidFill>
                <a:latin typeface="Times New Roman"/>
                <a:cs typeface="Times New Roman"/>
              </a:rPr>
              <a:t>đầu</a:t>
            </a:r>
            <a:r>
              <a:rPr sz="2000" b="1" i="1" spc="-25" dirty="0">
                <a:solidFill>
                  <a:srgbClr val="03499E"/>
                </a:solidFill>
                <a:latin typeface="Times New Roman"/>
                <a:cs typeface="Times New Roman"/>
              </a:rPr>
              <a:t> </a:t>
            </a:r>
            <a:r>
              <a:rPr sz="2000" b="1" i="1" spc="-20" dirty="0">
                <a:solidFill>
                  <a:srgbClr val="03499E"/>
                </a:solidFill>
                <a:latin typeface="Times New Roman"/>
                <a:cs typeface="Times New Roman"/>
              </a:rPr>
              <a:t>thực</a:t>
            </a:r>
            <a:endParaRPr sz="2000">
              <a:latin typeface="Times New Roman"/>
              <a:cs typeface="Times New Roman"/>
            </a:endParaRPr>
          </a:p>
          <a:p>
            <a:pPr algn="ctr">
              <a:lnSpc>
                <a:spcPts val="2240"/>
              </a:lnSpc>
            </a:pPr>
            <a:r>
              <a:rPr sz="2000" b="1" i="1" dirty="0">
                <a:solidFill>
                  <a:srgbClr val="03499E"/>
                </a:solidFill>
                <a:latin typeface="Times New Roman"/>
                <a:cs typeface="Times New Roman"/>
              </a:rPr>
              <a:t>hiện</a:t>
            </a:r>
            <a:r>
              <a:rPr sz="2000" b="1" i="1" spc="-15" dirty="0">
                <a:solidFill>
                  <a:srgbClr val="03499E"/>
                </a:solidFill>
                <a:latin typeface="Times New Roman"/>
                <a:cs typeface="Times New Roman"/>
              </a:rPr>
              <a:t> </a:t>
            </a:r>
            <a:r>
              <a:rPr sz="2000" b="1" i="1" dirty="0">
                <a:solidFill>
                  <a:srgbClr val="03499E"/>
                </a:solidFill>
                <a:latin typeface="Times New Roman"/>
                <a:cs typeface="Times New Roman"/>
              </a:rPr>
              <a:t>gói</a:t>
            </a:r>
            <a:r>
              <a:rPr sz="2000" b="1" i="1" spc="-15" dirty="0">
                <a:solidFill>
                  <a:srgbClr val="03499E"/>
                </a:solidFill>
                <a:latin typeface="Times New Roman"/>
                <a:cs typeface="Times New Roman"/>
              </a:rPr>
              <a:t> </a:t>
            </a:r>
            <a:r>
              <a:rPr sz="2000" b="1" i="1" dirty="0">
                <a:solidFill>
                  <a:srgbClr val="03499E"/>
                </a:solidFill>
                <a:latin typeface="Times New Roman"/>
                <a:cs typeface="Times New Roman"/>
              </a:rPr>
              <a:t>thầu</a:t>
            </a:r>
            <a:r>
              <a:rPr sz="2000" dirty="0">
                <a:solidFill>
                  <a:srgbClr val="03499E"/>
                </a:solidFill>
                <a:latin typeface="Times New Roman"/>
                <a:cs typeface="Times New Roman"/>
              </a:rPr>
              <a:t>,</a:t>
            </a:r>
            <a:r>
              <a:rPr sz="2000" spc="-20" dirty="0">
                <a:solidFill>
                  <a:srgbClr val="03499E"/>
                </a:solidFill>
                <a:latin typeface="Times New Roman"/>
                <a:cs typeface="Times New Roman"/>
              </a:rPr>
              <a:t> </a:t>
            </a:r>
            <a:r>
              <a:rPr sz="2000" dirty="0">
                <a:solidFill>
                  <a:srgbClr val="03499E"/>
                </a:solidFill>
                <a:latin typeface="Times New Roman"/>
                <a:cs typeface="Times New Roman"/>
              </a:rPr>
              <a:t>các</a:t>
            </a:r>
            <a:r>
              <a:rPr sz="2000" spc="-10" dirty="0">
                <a:solidFill>
                  <a:srgbClr val="03499E"/>
                </a:solidFill>
                <a:latin typeface="Times New Roman"/>
                <a:cs typeface="Times New Roman"/>
              </a:rPr>
              <a:t> </a:t>
            </a:r>
            <a:r>
              <a:rPr sz="2000" dirty="0">
                <a:solidFill>
                  <a:srgbClr val="03499E"/>
                </a:solidFill>
                <a:latin typeface="Times New Roman"/>
                <a:cs typeface="Times New Roman"/>
              </a:rPr>
              <a:t>bên</a:t>
            </a:r>
            <a:r>
              <a:rPr sz="2000" spc="-20" dirty="0">
                <a:solidFill>
                  <a:srgbClr val="03499E"/>
                </a:solidFill>
                <a:latin typeface="Times New Roman"/>
                <a:cs typeface="Times New Roman"/>
              </a:rPr>
              <a:t> </a:t>
            </a:r>
            <a:r>
              <a:rPr sz="2000" dirty="0">
                <a:solidFill>
                  <a:srgbClr val="03499E"/>
                </a:solidFill>
                <a:latin typeface="Times New Roman"/>
                <a:cs typeface="Times New Roman"/>
              </a:rPr>
              <a:t>phải</a:t>
            </a:r>
            <a:r>
              <a:rPr sz="2000" spc="-20" dirty="0">
                <a:solidFill>
                  <a:srgbClr val="03499E"/>
                </a:solidFill>
                <a:latin typeface="Times New Roman"/>
                <a:cs typeface="Times New Roman"/>
              </a:rPr>
              <a:t> </a:t>
            </a:r>
            <a:r>
              <a:rPr sz="2000" dirty="0">
                <a:solidFill>
                  <a:srgbClr val="03499E"/>
                </a:solidFill>
                <a:latin typeface="Times New Roman"/>
                <a:cs typeface="Times New Roman"/>
              </a:rPr>
              <a:t>hoàn</a:t>
            </a:r>
            <a:r>
              <a:rPr sz="2000" spc="-35" dirty="0">
                <a:solidFill>
                  <a:srgbClr val="03499E"/>
                </a:solidFill>
                <a:latin typeface="Times New Roman"/>
                <a:cs typeface="Times New Roman"/>
              </a:rPr>
              <a:t> </a:t>
            </a:r>
            <a:r>
              <a:rPr sz="2000" dirty="0">
                <a:solidFill>
                  <a:srgbClr val="03499E"/>
                </a:solidFill>
                <a:latin typeface="Times New Roman"/>
                <a:cs typeface="Times New Roman"/>
              </a:rPr>
              <a:t>thiện</a:t>
            </a:r>
            <a:r>
              <a:rPr sz="2000" spc="-10" dirty="0">
                <a:solidFill>
                  <a:srgbClr val="03499E"/>
                </a:solidFill>
                <a:latin typeface="Times New Roman"/>
                <a:cs typeface="Times New Roman"/>
              </a:rPr>
              <a:t> </a:t>
            </a:r>
            <a:r>
              <a:rPr sz="2000" dirty="0">
                <a:solidFill>
                  <a:srgbClr val="03499E"/>
                </a:solidFill>
                <a:latin typeface="Times New Roman"/>
                <a:cs typeface="Times New Roman"/>
              </a:rPr>
              <a:t>thủ </a:t>
            </a:r>
            <a:r>
              <a:rPr sz="2000" spc="-25" dirty="0">
                <a:solidFill>
                  <a:srgbClr val="03499E"/>
                </a:solidFill>
                <a:latin typeface="Times New Roman"/>
                <a:cs typeface="Times New Roman"/>
              </a:rPr>
              <a:t>tục</a:t>
            </a:r>
            <a:endParaRPr sz="2000">
              <a:latin typeface="Times New Roman"/>
              <a:cs typeface="Times New Roman"/>
            </a:endParaRPr>
          </a:p>
        </p:txBody>
      </p:sp>
      <p:grpSp>
        <p:nvGrpSpPr>
          <p:cNvPr id="20" name="object 20"/>
          <p:cNvGrpSpPr/>
          <p:nvPr/>
        </p:nvGrpSpPr>
        <p:grpSpPr>
          <a:xfrm>
            <a:off x="5758307" y="1718182"/>
            <a:ext cx="5241290" cy="1539240"/>
            <a:chOff x="5758307" y="1718182"/>
            <a:chExt cx="5241290" cy="1539240"/>
          </a:xfrm>
        </p:grpSpPr>
        <p:sp>
          <p:nvSpPr>
            <p:cNvPr id="21" name="object 21"/>
            <p:cNvSpPr/>
            <p:nvPr/>
          </p:nvSpPr>
          <p:spPr>
            <a:xfrm>
              <a:off x="5771007" y="1730882"/>
              <a:ext cx="5215890" cy="1513840"/>
            </a:xfrm>
            <a:custGeom>
              <a:avLst/>
              <a:gdLst/>
              <a:ahLst/>
              <a:cxnLst/>
              <a:rect l="l" t="t" r="r" b="b"/>
              <a:pathLst>
                <a:path w="5215890" h="1513839">
                  <a:moveTo>
                    <a:pt x="5215636" y="0"/>
                  </a:moveTo>
                  <a:lnTo>
                    <a:pt x="0" y="0"/>
                  </a:lnTo>
                  <a:lnTo>
                    <a:pt x="0" y="1513839"/>
                  </a:lnTo>
                  <a:lnTo>
                    <a:pt x="5215636" y="1513839"/>
                  </a:lnTo>
                  <a:lnTo>
                    <a:pt x="5215636" y="0"/>
                  </a:lnTo>
                  <a:close/>
                </a:path>
              </a:pathLst>
            </a:custGeom>
            <a:solidFill>
              <a:srgbClr val="E9E1D5"/>
            </a:solidFill>
          </p:spPr>
          <p:txBody>
            <a:bodyPr wrap="square" lIns="0" tIns="0" rIns="0" bIns="0" rtlCol="0"/>
            <a:lstStyle/>
            <a:p>
              <a:endParaRPr/>
            </a:p>
          </p:txBody>
        </p:sp>
        <p:sp>
          <p:nvSpPr>
            <p:cNvPr id="22" name="object 22"/>
            <p:cNvSpPr/>
            <p:nvPr/>
          </p:nvSpPr>
          <p:spPr>
            <a:xfrm>
              <a:off x="5771007" y="1730882"/>
              <a:ext cx="5215890" cy="1513840"/>
            </a:xfrm>
            <a:custGeom>
              <a:avLst/>
              <a:gdLst/>
              <a:ahLst/>
              <a:cxnLst/>
              <a:rect l="l" t="t" r="r" b="b"/>
              <a:pathLst>
                <a:path w="5215890" h="1513839">
                  <a:moveTo>
                    <a:pt x="0" y="1513839"/>
                  </a:moveTo>
                  <a:lnTo>
                    <a:pt x="5215636" y="1513839"/>
                  </a:lnTo>
                  <a:lnTo>
                    <a:pt x="5215636" y="0"/>
                  </a:lnTo>
                  <a:lnTo>
                    <a:pt x="0" y="0"/>
                  </a:lnTo>
                  <a:lnTo>
                    <a:pt x="0" y="1513839"/>
                  </a:lnTo>
                  <a:close/>
                </a:path>
              </a:pathLst>
            </a:custGeom>
            <a:ln w="25400">
              <a:solidFill>
                <a:srgbClr val="24548F"/>
              </a:solidFill>
            </a:ln>
          </p:spPr>
          <p:txBody>
            <a:bodyPr wrap="square" lIns="0" tIns="0" rIns="0" bIns="0" rtlCol="0"/>
            <a:lstStyle/>
            <a:p>
              <a:endParaRPr/>
            </a:p>
          </p:txBody>
        </p:sp>
      </p:grpSp>
      <p:sp>
        <p:nvSpPr>
          <p:cNvPr id="23" name="object 23"/>
          <p:cNvSpPr txBox="1"/>
          <p:nvPr/>
        </p:nvSpPr>
        <p:spPr>
          <a:xfrm>
            <a:off x="5831204" y="1771269"/>
            <a:ext cx="5094605" cy="1383030"/>
          </a:xfrm>
          <a:prstGeom prst="rect">
            <a:avLst/>
          </a:prstGeom>
        </p:spPr>
        <p:txBody>
          <a:bodyPr vert="horz" wrap="square" lIns="0" tIns="55244" rIns="0" bIns="0" rtlCol="0">
            <a:spAutoFit/>
          </a:bodyPr>
          <a:lstStyle/>
          <a:p>
            <a:pPr marL="12700" marR="5080" indent="1905" algn="ctr">
              <a:lnSpc>
                <a:spcPct val="86200"/>
              </a:lnSpc>
              <a:spcBef>
                <a:spcPts val="434"/>
              </a:spcBef>
            </a:pPr>
            <a:r>
              <a:rPr sz="2000" dirty="0">
                <a:solidFill>
                  <a:srgbClr val="03499E"/>
                </a:solidFill>
                <a:latin typeface="Times New Roman"/>
                <a:cs typeface="Times New Roman"/>
              </a:rPr>
              <a:t>Chuẩn</a:t>
            </a:r>
            <a:r>
              <a:rPr sz="2000" spc="-15" dirty="0">
                <a:solidFill>
                  <a:srgbClr val="03499E"/>
                </a:solidFill>
                <a:latin typeface="Times New Roman"/>
                <a:cs typeface="Times New Roman"/>
              </a:rPr>
              <a:t> </a:t>
            </a:r>
            <a:r>
              <a:rPr sz="2000" dirty="0">
                <a:solidFill>
                  <a:srgbClr val="03499E"/>
                </a:solidFill>
                <a:latin typeface="Times New Roman"/>
                <a:cs typeface="Times New Roman"/>
              </a:rPr>
              <a:t>bị</a:t>
            </a:r>
            <a:r>
              <a:rPr sz="2000" spc="-5" dirty="0">
                <a:solidFill>
                  <a:srgbClr val="03499E"/>
                </a:solidFill>
                <a:latin typeface="Times New Roman"/>
                <a:cs typeface="Times New Roman"/>
              </a:rPr>
              <a:t> </a:t>
            </a:r>
            <a:r>
              <a:rPr sz="2000" dirty="0">
                <a:solidFill>
                  <a:srgbClr val="03499E"/>
                </a:solidFill>
                <a:latin typeface="Times New Roman"/>
                <a:cs typeface="Times New Roman"/>
              </a:rPr>
              <a:t>và</a:t>
            </a:r>
            <a:r>
              <a:rPr sz="2000" spc="5" dirty="0">
                <a:solidFill>
                  <a:srgbClr val="03499E"/>
                </a:solidFill>
                <a:latin typeface="Times New Roman"/>
                <a:cs typeface="Times New Roman"/>
              </a:rPr>
              <a:t> </a:t>
            </a:r>
            <a:r>
              <a:rPr sz="2000" dirty="0">
                <a:solidFill>
                  <a:srgbClr val="03499E"/>
                </a:solidFill>
                <a:latin typeface="Times New Roman"/>
                <a:cs typeface="Times New Roman"/>
              </a:rPr>
              <a:t>gửi</a:t>
            </a:r>
            <a:r>
              <a:rPr sz="2000" spc="-15" dirty="0">
                <a:solidFill>
                  <a:srgbClr val="03499E"/>
                </a:solidFill>
                <a:latin typeface="Times New Roman"/>
                <a:cs typeface="Times New Roman"/>
              </a:rPr>
              <a:t> </a:t>
            </a:r>
            <a:r>
              <a:rPr sz="2000" dirty="0">
                <a:solidFill>
                  <a:srgbClr val="03499E"/>
                </a:solidFill>
                <a:latin typeface="Times New Roman"/>
                <a:cs typeface="Times New Roman"/>
              </a:rPr>
              <a:t>dự</a:t>
            </a:r>
            <a:r>
              <a:rPr sz="2000" spc="-5" dirty="0">
                <a:solidFill>
                  <a:srgbClr val="03499E"/>
                </a:solidFill>
                <a:latin typeface="Times New Roman"/>
                <a:cs typeface="Times New Roman"/>
              </a:rPr>
              <a:t> </a:t>
            </a:r>
            <a:r>
              <a:rPr sz="2000" dirty="0">
                <a:solidFill>
                  <a:srgbClr val="03499E"/>
                </a:solidFill>
                <a:latin typeface="Times New Roman"/>
                <a:cs typeface="Times New Roman"/>
              </a:rPr>
              <a:t>thảo</a:t>
            </a:r>
            <a:r>
              <a:rPr sz="2000" spc="5" dirty="0">
                <a:solidFill>
                  <a:srgbClr val="03499E"/>
                </a:solidFill>
                <a:latin typeface="Times New Roman"/>
                <a:cs typeface="Times New Roman"/>
              </a:rPr>
              <a:t> </a:t>
            </a:r>
            <a:r>
              <a:rPr sz="2000" dirty="0">
                <a:solidFill>
                  <a:srgbClr val="03499E"/>
                </a:solidFill>
                <a:latin typeface="Times New Roman"/>
                <a:cs typeface="Times New Roman"/>
              </a:rPr>
              <a:t>hợp</a:t>
            </a:r>
            <a:r>
              <a:rPr sz="2000" spc="-10" dirty="0">
                <a:solidFill>
                  <a:srgbClr val="03499E"/>
                </a:solidFill>
                <a:latin typeface="Times New Roman"/>
                <a:cs typeface="Times New Roman"/>
              </a:rPr>
              <a:t> </a:t>
            </a:r>
            <a:r>
              <a:rPr sz="2000" dirty="0">
                <a:solidFill>
                  <a:srgbClr val="03499E"/>
                </a:solidFill>
                <a:latin typeface="Times New Roman"/>
                <a:cs typeface="Times New Roman"/>
              </a:rPr>
              <a:t>đồng</a:t>
            </a:r>
            <a:r>
              <a:rPr sz="2000" spc="-25" dirty="0">
                <a:solidFill>
                  <a:srgbClr val="03499E"/>
                </a:solidFill>
                <a:latin typeface="Times New Roman"/>
                <a:cs typeface="Times New Roman"/>
              </a:rPr>
              <a:t> </a:t>
            </a:r>
            <a:r>
              <a:rPr sz="2000" dirty="0">
                <a:solidFill>
                  <a:srgbClr val="03499E"/>
                </a:solidFill>
                <a:latin typeface="Times New Roman"/>
                <a:cs typeface="Times New Roman"/>
              </a:rPr>
              <a:t>cho</a:t>
            </a:r>
            <a:r>
              <a:rPr sz="2000" spc="-10" dirty="0">
                <a:solidFill>
                  <a:srgbClr val="03499E"/>
                </a:solidFill>
                <a:latin typeface="Times New Roman"/>
                <a:cs typeface="Times New Roman"/>
              </a:rPr>
              <a:t> </a:t>
            </a:r>
            <a:r>
              <a:rPr sz="2000" dirty="0">
                <a:solidFill>
                  <a:srgbClr val="03499E"/>
                </a:solidFill>
                <a:latin typeface="Times New Roman"/>
                <a:cs typeface="Times New Roman"/>
              </a:rPr>
              <a:t>nhà</a:t>
            </a:r>
            <a:r>
              <a:rPr sz="2000" spc="-5" dirty="0">
                <a:solidFill>
                  <a:srgbClr val="03499E"/>
                </a:solidFill>
                <a:latin typeface="Times New Roman"/>
                <a:cs typeface="Times New Roman"/>
              </a:rPr>
              <a:t> </a:t>
            </a:r>
            <a:r>
              <a:rPr sz="2000" spc="-10" dirty="0">
                <a:solidFill>
                  <a:srgbClr val="03499E"/>
                </a:solidFill>
                <a:latin typeface="Times New Roman"/>
                <a:cs typeface="Times New Roman"/>
              </a:rPr>
              <a:t>thầu; </a:t>
            </a:r>
            <a:r>
              <a:rPr sz="2000" dirty="0">
                <a:solidFill>
                  <a:srgbClr val="03499E"/>
                </a:solidFill>
                <a:latin typeface="Times New Roman"/>
                <a:cs typeface="Times New Roman"/>
              </a:rPr>
              <a:t>Hoàn</a:t>
            </a:r>
            <a:r>
              <a:rPr sz="2000" spc="-15" dirty="0">
                <a:solidFill>
                  <a:srgbClr val="03499E"/>
                </a:solidFill>
                <a:latin typeface="Times New Roman"/>
                <a:cs typeface="Times New Roman"/>
              </a:rPr>
              <a:t> </a:t>
            </a:r>
            <a:r>
              <a:rPr sz="2000" dirty="0">
                <a:solidFill>
                  <a:srgbClr val="03499E"/>
                </a:solidFill>
                <a:latin typeface="Times New Roman"/>
                <a:cs typeface="Times New Roman"/>
              </a:rPr>
              <a:t>thiện</a:t>
            </a:r>
            <a:r>
              <a:rPr sz="2000" spc="-5" dirty="0">
                <a:solidFill>
                  <a:srgbClr val="03499E"/>
                </a:solidFill>
                <a:latin typeface="Times New Roman"/>
                <a:cs typeface="Times New Roman"/>
              </a:rPr>
              <a:t> </a:t>
            </a:r>
            <a:r>
              <a:rPr sz="2000" dirty="0">
                <a:solidFill>
                  <a:srgbClr val="03499E"/>
                </a:solidFill>
                <a:latin typeface="Times New Roman"/>
                <a:cs typeface="Times New Roman"/>
              </a:rPr>
              <a:t>hợp</a:t>
            </a:r>
            <a:r>
              <a:rPr sz="2000" spc="-10" dirty="0">
                <a:solidFill>
                  <a:srgbClr val="03499E"/>
                </a:solidFill>
                <a:latin typeface="Times New Roman"/>
                <a:cs typeface="Times New Roman"/>
              </a:rPr>
              <a:t> </a:t>
            </a:r>
            <a:r>
              <a:rPr sz="2000" dirty="0">
                <a:solidFill>
                  <a:srgbClr val="03499E"/>
                </a:solidFill>
                <a:latin typeface="Times New Roman"/>
                <a:cs typeface="Times New Roman"/>
              </a:rPr>
              <a:t>đồng;</a:t>
            </a:r>
            <a:r>
              <a:rPr sz="2000" spc="-25" dirty="0">
                <a:solidFill>
                  <a:srgbClr val="03499E"/>
                </a:solidFill>
                <a:latin typeface="Times New Roman"/>
                <a:cs typeface="Times New Roman"/>
              </a:rPr>
              <a:t> </a:t>
            </a:r>
            <a:r>
              <a:rPr sz="2000" dirty="0">
                <a:solidFill>
                  <a:srgbClr val="03499E"/>
                </a:solidFill>
                <a:latin typeface="Times New Roman"/>
                <a:cs typeface="Times New Roman"/>
              </a:rPr>
              <a:t>Trình,</a:t>
            </a:r>
            <a:r>
              <a:rPr sz="2000" spc="-15" dirty="0">
                <a:solidFill>
                  <a:srgbClr val="03499E"/>
                </a:solidFill>
                <a:latin typeface="Times New Roman"/>
                <a:cs typeface="Times New Roman"/>
              </a:rPr>
              <a:t> </a:t>
            </a:r>
            <a:r>
              <a:rPr sz="2000" dirty="0">
                <a:solidFill>
                  <a:srgbClr val="03499E"/>
                </a:solidFill>
                <a:latin typeface="Times New Roman"/>
                <a:cs typeface="Times New Roman"/>
              </a:rPr>
              <a:t>phê</a:t>
            </a:r>
            <a:r>
              <a:rPr sz="2000" spc="-20" dirty="0">
                <a:solidFill>
                  <a:srgbClr val="03499E"/>
                </a:solidFill>
                <a:latin typeface="Times New Roman"/>
                <a:cs typeface="Times New Roman"/>
              </a:rPr>
              <a:t> </a:t>
            </a:r>
            <a:r>
              <a:rPr sz="2000" dirty="0">
                <a:solidFill>
                  <a:srgbClr val="03499E"/>
                </a:solidFill>
                <a:latin typeface="Times New Roman"/>
                <a:cs typeface="Times New Roman"/>
              </a:rPr>
              <a:t>duyệt</a:t>
            </a:r>
            <a:r>
              <a:rPr sz="2000" spc="-10" dirty="0">
                <a:solidFill>
                  <a:srgbClr val="03499E"/>
                </a:solidFill>
                <a:latin typeface="Times New Roman"/>
                <a:cs typeface="Times New Roman"/>
              </a:rPr>
              <a:t> </a:t>
            </a:r>
            <a:r>
              <a:rPr sz="2000" dirty="0">
                <a:solidFill>
                  <a:srgbClr val="03499E"/>
                </a:solidFill>
                <a:latin typeface="Times New Roman"/>
                <a:cs typeface="Times New Roman"/>
              </a:rPr>
              <a:t>kết</a:t>
            </a:r>
            <a:r>
              <a:rPr sz="2000" spc="-5" dirty="0">
                <a:solidFill>
                  <a:srgbClr val="03499E"/>
                </a:solidFill>
                <a:latin typeface="Times New Roman"/>
                <a:cs typeface="Times New Roman"/>
              </a:rPr>
              <a:t> </a:t>
            </a:r>
            <a:r>
              <a:rPr sz="2000" spc="-20" dirty="0">
                <a:solidFill>
                  <a:srgbClr val="03499E"/>
                </a:solidFill>
                <a:latin typeface="Times New Roman"/>
                <a:cs typeface="Times New Roman"/>
              </a:rPr>
              <a:t>quả; </a:t>
            </a:r>
            <a:r>
              <a:rPr sz="2000" dirty="0">
                <a:solidFill>
                  <a:srgbClr val="03499E"/>
                </a:solidFill>
                <a:latin typeface="Times New Roman"/>
                <a:cs typeface="Times New Roman"/>
              </a:rPr>
              <a:t>Ký</a:t>
            </a:r>
            <a:r>
              <a:rPr sz="2000" spc="-15" dirty="0">
                <a:solidFill>
                  <a:srgbClr val="03499E"/>
                </a:solidFill>
                <a:latin typeface="Times New Roman"/>
                <a:cs typeface="Times New Roman"/>
              </a:rPr>
              <a:t> </a:t>
            </a:r>
            <a:r>
              <a:rPr sz="2000" dirty="0">
                <a:solidFill>
                  <a:srgbClr val="03499E"/>
                </a:solidFill>
                <a:latin typeface="Times New Roman"/>
                <a:cs typeface="Times New Roman"/>
              </a:rPr>
              <a:t>kết</a:t>
            </a:r>
            <a:r>
              <a:rPr sz="2000" spc="-5" dirty="0">
                <a:solidFill>
                  <a:srgbClr val="03499E"/>
                </a:solidFill>
                <a:latin typeface="Times New Roman"/>
                <a:cs typeface="Times New Roman"/>
              </a:rPr>
              <a:t> </a:t>
            </a:r>
            <a:r>
              <a:rPr sz="2000" dirty="0">
                <a:solidFill>
                  <a:srgbClr val="03499E"/>
                </a:solidFill>
                <a:latin typeface="Times New Roman"/>
                <a:cs typeface="Times New Roman"/>
              </a:rPr>
              <a:t>hợp</a:t>
            </a:r>
            <a:r>
              <a:rPr sz="2000" spc="-20" dirty="0">
                <a:solidFill>
                  <a:srgbClr val="03499E"/>
                </a:solidFill>
                <a:latin typeface="Times New Roman"/>
                <a:cs typeface="Times New Roman"/>
              </a:rPr>
              <a:t> </a:t>
            </a:r>
            <a:r>
              <a:rPr sz="2000" dirty="0">
                <a:solidFill>
                  <a:srgbClr val="03499E"/>
                </a:solidFill>
                <a:latin typeface="Times New Roman"/>
                <a:cs typeface="Times New Roman"/>
              </a:rPr>
              <a:t>đồng</a:t>
            </a:r>
            <a:r>
              <a:rPr sz="2000" spc="-30" dirty="0">
                <a:solidFill>
                  <a:srgbClr val="03499E"/>
                </a:solidFill>
                <a:latin typeface="Times New Roman"/>
                <a:cs typeface="Times New Roman"/>
              </a:rPr>
              <a:t> </a:t>
            </a:r>
            <a:r>
              <a:rPr sz="2000" dirty="0">
                <a:solidFill>
                  <a:srgbClr val="03499E"/>
                </a:solidFill>
                <a:latin typeface="Times New Roman"/>
                <a:cs typeface="Times New Roman"/>
              </a:rPr>
              <a:t>với nhà</a:t>
            </a:r>
            <a:r>
              <a:rPr sz="2000" spc="-30" dirty="0">
                <a:solidFill>
                  <a:srgbClr val="03499E"/>
                </a:solidFill>
                <a:latin typeface="Times New Roman"/>
                <a:cs typeface="Times New Roman"/>
              </a:rPr>
              <a:t> </a:t>
            </a:r>
            <a:r>
              <a:rPr sz="2000" dirty="0">
                <a:solidFill>
                  <a:srgbClr val="03499E"/>
                </a:solidFill>
                <a:latin typeface="Times New Roman"/>
                <a:cs typeface="Times New Roman"/>
              </a:rPr>
              <a:t>thầu</a:t>
            </a:r>
            <a:r>
              <a:rPr sz="2000" spc="-20" dirty="0">
                <a:solidFill>
                  <a:srgbClr val="03499E"/>
                </a:solidFill>
                <a:latin typeface="Times New Roman"/>
                <a:cs typeface="Times New Roman"/>
              </a:rPr>
              <a:t> </a:t>
            </a:r>
            <a:r>
              <a:rPr sz="2000" dirty="0">
                <a:solidFill>
                  <a:srgbClr val="03499E"/>
                </a:solidFill>
                <a:latin typeface="Times New Roman"/>
                <a:cs typeface="Times New Roman"/>
              </a:rPr>
              <a:t>được</a:t>
            </a:r>
            <a:r>
              <a:rPr sz="2000" spc="-15" dirty="0">
                <a:solidFill>
                  <a:srgbClr val="03499E"/>
                </a:solidFill>
                <a:latin typeface="Times New Roman"/>
                <a:cs typeface="Times New Roman"/>
              </a:rPr>
              <a:t> </a:t>
            </a:r>
            <a:r>
              <a:rPr sz="2000" dirty="0">
                <a:solidFill>
                  <a:srgbClr val="03499E"/>
                </a:solidFill>
                <a:latin typeface="Times New Roman"/>
                <a:cs typeface="Times New Roman"/>
              </a:rPr>
              <a:t>chỉ</a:t>
            </a:r>
            <a:r>
              <a:rPr sz="2000" spc="-15" dirty="0">
                <a:solidFill>
                  <a:srgbClr val="03499E"/>
                </a:solidFill>
                <a:latin typeface="Times New Roman"/>
                <a:cs typeface="Times New Roman"/>
              </a:rPr>
              <a:t> </a:t>
            </a:r>
            <a:r>
              <a:rPr sz="2000" dirty="0">
                <a:solidFill>
                  <a:srgbClr val="03499E"/>
                </a:solidFill>
                <a:latin typeface="Times New Roman"/>
                <a:cs typeface="Times New Roman"/>
              </a:rPr>
              <a:t>định</a:t>
            </a:r>
            <a:r>
              <a:rPr sz="2000" spc="-15" dirty="0">
                <a:solidFill>
                  <a:srgbClr val="03499E"/>
                </a:solidFill>
                <a:latin typeface="Times New Roman"/>
                <a:cs typeface="Times New Roman"/>
              </a:rPr>
              <a:t> </a:t>
            </a:r>
            <a:r>
              <a:rPr sz="2000" spc="-10" dirty="0">
                <a:solidFill>
                  <a:srgbClr val="03499E"/>
                </a:solidFill>
                <a:latin typeface="Times New Roman"/>
                <a:cs typeface="Times New Roman"/>
              </a:rPr>
              <a:t>thầu; </a:t>
            </a:r>
            <a:r>
              <a:rPr sz="2000" dirty="0">
                <a:solidFill>
                  <a:srgbClr val="03499E"/>
                </a:solidFill>
                <a:latin typeface="Times New Roman"/>
                <a:cs typeface="Times New Roman"/>
              </a:rPr>
              <a:t>Quản</a:t>
            </a:r>
            <a:r>
              <a:rPr sz="2000" spc="-20" dirty="0">
                <a:solidFill>
                  <a:srgbClr val="03499E"/>
                </a:solidFill>
                <a:latin typeface="Times New Roman"/>
                <a:cs typeface="Times New Roman"/>
              </a:rPr>
              <a:t> </a:t>
            </a:r>
            <a:r>
              <a:rPr sz="2000" dirty="0">
                <a:solidFill>
                  <a:srgbClr val="03499E"/>
                </a:solidFill>
                <a:latin typeface="Times New Roman"/>
                <a:cs typeface="Times New Roman"/>
              </a:rPr>
              <a:t>lý</a:t>
            </a:r>
            <a:r>
              <a:rPr sz="2000" spc="-10" dirty="0">
                <a:solidFill>
                  <a:srgbClr val="03499E"/>
                </a:solidFill>
                <a:latin typeface="Times New Roman"/>
                <a:cs typeface="Times New Roman"/>
              </a:rPr>
              <a:t> </a:t>
            </a:r>
            <a:r>
              <a:rPr sz="2000" dirty="0">
                <a:solidFill>
                  <a:srgbClr val="03499E"/>
                </a:solidFill>
                <a:latin typeface="Times New Roman"/>
                <a:cs typeface="Times New Roman"/>
              </a:rPr>
              <a:t>thực</a:t>
            </a:r>
            <a:r>
              <a:rPr sz="2000" spc="-10" dirty="0">
                <a:solidFill>
                  <a:srgbClr val="03499E"/>
                </a:solidFill>
                <a:latin typeface="Times New Roman"/>
                <a:cs typeface="Times New Roman"/>
              </a:rPr>
              <a:t> </a:t>
            </a:r>
            <a:r>
              <a:rPr sz="2000" dirty="0">
                <a:solidFill>
                  <a:srgbClr val="03499E"/>
                </a:solidFill>
                <a:latin typeface="Times New Roman"/>
                <a:cs typeface="Times New Roman"/>
              </a:rPr>
              <a:t>hiện</a:t>
            </a:r>
            <a:r>
              <a:rPr sz="2000" spc="-20" dirty="0">
                <a:solidFill>
                  <a:srgbClr val="03499E"/>
                </a:solidFill>
                <a:latin typeface="Times New Roman"/>
                <a:cs typeface="Times New Roman"/>
              </a:rPr>
              <a:t> </a:t>
            </a:r>
            <a:r>
              <a:rPr sz="2000" dirty="0">
                <a:solidFill>
                  <a:srgbClr val="03499E"/>
                </a:solidFill>
                <a:latin typeface="Times New Roman"/>
                <a:cs typeface="Times New Roman"/>
              </a:rPr>
              <a:t>hợp</a:t>
            </a:r>
            <a:r>
              <a:rPr sz="2000" spc="5" dirty="0">
                <a:solidFill>
                  <a:srgbClr val="03499E"/>
                </a:solidFill>
                <a:latin typeface="Times New Roman"/>
                <a:cs typeface="Times New Roman"/>
              </a:rPr>
              <a:t> </a:t>
            </a:r>
            <a:r>
              <a:rPr sz="2000" dirty="0">
                <a:solidFill>
                  <a:srgbClr val="03499E"/>
                </a:solidFill>
                <a:latin typeface="Times New Roman"/>
                <a:cs typeface="Times New Roman"/>
              </a:rPr>
              <a:t>đồng;</a:t>
            </a:r>
            <a:r>
              <a:rPr sz="2000" spc="-30" dirty="0">
                <a:solidFill>
                  <a:srgbClr val="03499E"/>
                </a:solidFill>
                <a:latin typeface="Times New Roman"/>
                <a:cs typeface="Times New Roman"/>
              </a:rPr>
              <a:t> </a:t>
            </a:r>
            <a:r>
              <a:rPr sz="2000" dirty="0">
                <a:solidFill>
                  <a:srgbClr val="FF0000"/>
                </a:solidFill>
                <a:latin typeface="Times New Roman"/>
                <a:cs typeface="Times New Roman"/>
              </a:rPr>
              <a:t>Công</a:t>
            </a:r>
            <a:r>
              <a:rPr sz="2000" spc="-15" dirty="0">
                <a:solidFill>
                  <a:srgbClr val="FF0000"/>
                </a:solidFill>
                <a:latin typeface="Times New Roman"/>
                <a:cs typeface="Times New Roman"/>
              </a:rPr>
              <a:t> </a:t>
            </a:r>
            <a:r>
              <a:rPr sz="2000" dirty="0">
                <a:solidFill>
                  <a:srgbClr val="FF0000"/>
                </a:solidFill>
                <a:latin typeface="Times New Roman"/>
                <a:cs typeface="Times New Roman"/>
              </a:rPr>
              <a:t>khai</a:t>
            </a:r>
            <a:r>
              <a:rPr sz="2000" spc="-30" dirty="0">
                <a:solidFill>
                  <a:srgbClr val="FF0000"/>
                </a:solidFill>
                <a:latin typeface="Times New Roman"/>
                <a:cs typeface="Times New Roman"/>
              </a:rPr>
              <a:t> </a:t>
            </a:r>
            <a:r>
              <a:rPr sz="2000" dirty="0">
                <a:solidFill>
                  <a:srgbClr val="FF0000"/>
                </a:solidFill>
                <a:latin typeface="Times New Roman"/>
                <a:cs typeface="Times New Roman"/>
              </a:rPr>
              <a:t>kết</a:t>
            </a:r>
            <a:r>
              <a:rPr sz="2000" spc="5" dirty="0">
                <a:solidFill>
                  <a:srgbClr val="FF0000"/>
                </a:solidFill>
                <a:latin typeface="Times New Roman"/>
                <a:cs typeface="Times New Roman"/>
              </a:rPr>
              <a:t> </a:t>
            </a:r>
            <a:r>
              <a:rPr sz="2000" spc="-25" dirty="0">
                <a:solidFill>
                  <a:srgbClr val="FF0000"/>
                </a:solidFill>
                <a:latin typeface="Times New Roman"/>
                <a:cs typeface="Times New Roman"/>
              </a:rPr>
              <a:t>quả </a:t>
            </a:r>
            <a:r>
              <a:rPr sz="2000" dirty="0">
                <a:solidFill>
                  <a:srgbClr val="FF0000"/>
                </a:solidFill>
                <a:latin typeface="Times New Roman"/>
                <a:cs typeface="Times New Roman"/>
              </a:rPr>
              <a:t>trên</a:t>
            </a:r>
            <a:r>
              <a:rPr sz="2000" spc="-20" dirty="0">
                <a:solidFill>
                  <a:srgbClr val="FF0000"/>
                </a:solidFill>
                <a:latin typeface="Times New Roman"/>
                <a:cs typeface="Times New Roman"/>
              </a:rPr>
              <a:t> </a:t>
            </a:r>
            <a:r>
              <a:rPr sz="2000" dirty="0">
                <a:solidFill>
                  <a:srgbClr val="FF0000"/>
                </a:solidFill>
                <a:latin typeface="Times New Roman"/>
                <a:cs typeface="Times New Roman"/>
              </a:rPr>
              <a:t>Hệ</a:t>
            </a:r>
            <a:r>
              <a:rPr sz="2000" spc="-10" dirty="0">
                <a:solidFill>
                  <a:srgbClr val="FF0000"/>
                </a:solidFill>
                <a:latin typeface="Times New Roman"/>
                <a:cs typeface="Times New Roman"/>
              </a:rPr>
              <a:t> </a:t>
            </a:r>
            <a:r>
              <a:rPr sz="2000" spc="-20" dirty="0">
                <a:solidFill>
                  <a:srgbClr val="FF0000"/>
                </a:solidFill>
                <a:latin typeface="Times New Roman"/>
                <a:cs typeface="Times New Roman"/>
              </a:rPr>
              <a:t>thống</a:t>
            </a:r>
            <a:endParaRPr sz="2000">
              <a:latin typeface="Times New Roman"/>
              <a:cs typeface="Times New Roman"/>
            </a:endParaRPr>
          </a:p>
        </p:txBody>
      </p:sp>
      <p:grpSp>
        <p:nvGrpSpPr>
          <p:cNvPr id="24" name="object 24"/>
          <p:cNvGrpSpPr/>
          <p:nvPr/>
        </p:nvGrpSpPr>
        <p:grpSpPr>
          <a:xfrm>
            <a:off x="2350261" y="4100499"/>
            <a:ext cx="2998470" cy="2303780"/>
            <a:chOff x="2350261" y="4100499"/>
            <a:chExt cx="2998470" cy="2303780"/>
          </a:xfrm>
        </p:grpSpPr>
        <p:sp>
          <p:nvSpPr>
            <p:cNvPr id="25" name="object 25"/>
            <p:cNvSpPr/>
            <p:nvPr/>
          </p:nvSpPr>
          <p:spPr>
            <a:xfrm>
              <a:off x="2362961" y="4113199"/>
              <a:ext cx="2973070" cy="2278380"/>
            </a:xfrm>
            <a:custGeom>
              <a:avLst/>
              <a:gdLst/>
              <a:ahLst/>
              <a:cxnLst/>
              <a:rect l="l" t="t" r="r" b="b"/>
              <a:pathLst>
                <a:path w="2973070" h="2278379">
                  <a:moveTo>
                    <a:pt x="2972942" y="0"/>
                  </a:moveTo>
                  <a:lnTo>
                    <a:pt x="0" y="0"/>
                  </a:lnTo>
                  <a:lnTo>
                    <a:pt x="0" y="2278125"/>
                  </a:lnTo>
                  <a:lnTo>
                    <a:pt x="2972942" y="2278125"/>
                  </a:lnTo>
                  <a:lnTo>
                    <a:pt x="2972942" y="0"/>
                  </a:lnTo>
                  <a:close/>
                </a:path>
              </a:pathLst>
            </a:custGeom>
            <a:solidFill>
              <a:srgbClr val="E9E1D5"/>
            </a:solidFill>
          </p:spPr>
          <p:txBody>
            <a:bodyPr wrap="square" lIns="0" tIns="0" rIns="0" bIns="0" rtlCol="0"/>
            <a:lstStyle/>
            <a:p>
              <a:endParaRPr/>
            </a:p>
          </p:txBody>
        </p:sp>
        <p:sp>
          <p:nvSpPr>
            <p:cNvPr id="26" name="object 26"/>
            <p:cNvSpPr/>
            <p:nvPr/>
          </p:nvSpPr>
          <p:spPr>
            <a:xfrm>
              <a:off x="2362961" y="4113199"/>
              <a:ext cx="2973070" cy="2278380"/>
            </a:xfrm>
            <a:custGeom>
              <a:avLst/>
              <a:gdLst/>
              <a:ahLst/>
              <a:cxnLst/>
              <a:rect l="l" t="t" r="r" b="b"/>
              <a:pathLst>
                <a:path w="2973070" h="2278379">
                  <a:moveTo>
                    <a:pt x="0" y="2278125"/>
                  </a:moveTo>
                  <a:lnTo>
                    <a:pt x="2972942" y="2278125"/>
                  </a:lnTo>
                  <a:lnTo>
                    <a:pt x="2972942" y="0"/>
                  </a:lnTo>
                  <a:lnTo>
                    <a:pt x="0" y="0"/>
                  </a:lnTo>
                  <a:lnTo>
                    <a:pt x="0" y="2278125"/>
                  </a:lnTo>
                  <a:close/>
                </a:path>
              </a:pathLst>
            </a:custGeom>
            <a:ln w="25400">
              <a:solidFill>
                <a:srgbClr val="24548F"/>
              </a:solidFill>
            </a:ln>
          </p:spPr>
          <p:txBody>
            <a:bodyPr wrap="square" lIns="0" tIns="0" rIns="0" bIns="0" rtlCol="0"/>
            <a:lstStyle/>
            <a:p>
              <a:endParaRPr/>
            </a:p>
          </p:txBody>
        </p:sp>
      </p:grpSp>
      <p:sp>
        <p:nvSpPr>
          <p:cNvPr id="27" name="object 27"/>
          <p:cNvSpPr txBox="1"/>
          <p:nvPr/>
        </p:nvSpPr>
        <p:spPr>
          <a:xfrm>
            <a:off x="2401316" y="4404740"/>
            <a:ext cx="2893695" cy="1646555"/>
          </a:xfrm>
          <a:prstGeom prst="rect">
            <a:avLst/>
          </a:prstGeom>
        </p:spPr>
        <p:txBody>
          <a:bodyPr vert="horz" wrap="square" lIns="0" tIns="54610" rIns="0" bIns="0" rtlCol="0">
            <a:spAutoFit/>
          </a:bodyPr>
          <a:lstStyle/>
          <a:p>
            <a:pPr marL="12065" marR="5080" indent="1905" algn="ctr">
              <a:lnSpc>
                <a:spcPct val="86300"/>
              </a:lnSpc>
              <a:spcBef>
                <a:spcPts val="430"/>
              </a:spcBef>
            </a:pPr>
            <a:r>
              <a:rPr sz="2000" dirty="0">
                <a:solidFill>
                  <a:srgbClr val="03499E"/>
                </a:solidFill>
                <a:latin typeface="Times New Roman"/>
                <a:cs typeface="Times New Roman"/>
              </a:rPr>
              <a:t>CĐT</a:t>
            </a:r>
            <a:r>
              <a:rPr sz="2000" spc="-50" dirty="0">
                <a:solidFill>
                  <a:srgbClr val="03499E"/>
                </a:solidFill>
                <a:latin typeface="Times New Roman"/>
                <a:cs typeface="Times New Roman"/>
              </a:rPr>
              <a:t> </a:t>
            </a:r>
            <a:r>
              <a:rPr sz="2000" dirty="0">
                <a:solidFill>
                  <a:srgbClr val="03499E"/>
                </a:solidFill>
                <a:latin typeface="Times New Roman"/>
                <a:cs typeface="Times New Roman"/>
              </a:rPr>
              <a:t>rút</a:t>
            </a:r>
            <a:r>
              <a:rPr sz="2000" spc="-15" dirty="0">
                <a:solidFill>
                  <a:srgbClr val="03499E"/>
                </a:solidFill>
                <a:latin typeface="Times New Roman"/>
                <a:cs typeface="Times New Roman"/>
              </a:rPr>
              <a:t> </a:t>
            </a:r>
            <a:r>
              <a:rPr sz="2000" dirty="0">
                <a:solidFill>
                  <a:srgbClr val="03499E"/>
                </a:solidFill>
                <a:latin typeface="Times New Roman"/>
                <a:cs typeface="Times New Roman"/>
              </a:rPr>
              <a:t>gọn</a:t>
            </a:r>
            <a:r>
              <a:rPr sz="2000" spc="-25" dirty="0">
                <a:solidFill>
                  <a:srgbClr val="03499E"/>
                </a:solidFill>
                <a:latin typeface="Times New Roman"/>
                <a:cs typeface="Times New Roman"/>
              </a:rPr>
              <a:t> </a:t>
            </a:r>
            <a:r>
              <a:rPr sz="2000" dirty="0">
                <a:solidFill>
                  <a:srgbClr val="03499E"/>
                </a:solidFill>
                <a:latin typeface="Times New Roman"/>
                <a:cs typeface="Times New Roman"/>
              </a:rPr>
              <a:t>đối</a:t>
            </a:r>
            <a:r>
              <a:rPr sz="2000" spc="-15" dirty="0">
                <a:solidFill>
                  <a:srgbClr val="03499E"/>
                </a:solidFill>
                <a:latin typeface="Times New Roman"/>
                <a:cs typeface="Times New Roman"/>
              </a:rPr>
              <a:t> </a:t>
            </a:r>
            <a:r>
              <a:rPr sz="2000" dirty="0">
                <a:solidFill>
                  <a:srgbClr val="03499E"/>
                </a:solidFill>
                <a:latin typeface="Times New Roman"/>
                <a:cs typeface="Times New Roman"/>
              </a:rPr>
              <a:t>với </a:t>
            </a:r>
            <a:r>
              <a:rPr sz="2000" spc="-25" dirty="0">
                <a:solidFill>
                  <a:srgbClr val="03499E"/>
                </a:solidFill>
                <a:latin typeface="Times New Roman"/>
                <a:cs typeface="Times New Roman"/>
              </a:rPr>
              <a:t>gói </a:t>
            </a:r>
            <a:r>
              <a:rPr sz="2000" dirty="0">
                <a:solidFill>
                  <a:srgbClr val="03499E"/>
                </a:solidFill>
                <a:latin typeface="Times New Roman"/>
                <a:cs typeface="Times New Roman"/>
              </a:rPr>
              <a:t>thầu</a:t>
            </a:r>
            <a:r>
              <a:rPr sz="2000" spc="-5" dirty="0">
                <a:solidFill>
                  <a:srgbClr val="03499E"/>
                </a:solidFill>
                <a:latin typeface="Times New Roman"/>
                <a:cs typeface="Times New Roman"/>
              </a:rPr>
              <a:t> </a:t>
            </a:r>
            <a:r>
              <a:rPr sz="2000" dirty="0">
                <a:solidFill>
                  <a:srgbClr val="03499E"/>
                </a:solidFill>
                <a:latin typeface="Times New Roman"/>
                <a:cs typeface="Times New Roman"/>
              </a:rPr>
              <a:t>trong</a:t>
            </a:r>
            <a:r>
              <a:rPr sz="2000" spc="-30" dirty="0">
                <a:solidFill>
                  <a:srgbClr val="03499E"/>
                </a:solidFill>
                <a:latin typeface="Times New Roman"/>
                <a:cs typeface="Times New Roman"/>
              </a:rPr>
              <a:t> </a:t>
            </a:r>
            <a:r>
              <a:rPr sz="2000" dirty="0">
                <a:solidFill>
                  <a:srgbClr val="03499E"/>
                </a:solidFill>
                <a:latin typeface="Times New Roman"/>
                <a:cs typeface="Times New Roman"/>
              </a:rPr>
              <a:t>hạn</a:t>
            </a:r>
            <a:r>
              <a:rPr sz="2000" spc="-20" dirty="0">
                <a:solidFill>
                  <a:srgbClr val="03499E"/>
                </a:solidFill>
                <a:latin typeface="Times New Roman"/>
                <a:cs typeface="Times New Roman"/>
              </a:rPr>
              <a:t> </a:t>
            </a:r>
            <a:r>
              <a:rPr sz="2000" dirty="0">
                <a:solidFill>
                  <a:srgbClr val="03499E"/>
                </a:solidFill>
                <a:latin typeface="Times New Roman"/>
                <a:cs typeface="Times New Roman"/>
              </a:rPr>
              <a:t>mức</a:t>
            </a:r>
            <a:r>
              <a:rPr sz="2000" spc="10" dirty="0">
                <a:solidFill>
                  <a:srgbClr val="03499E"/>
                </a:solidFill>
                <a:latin typeface="Times New Roman"/>
                <a:cs typeface="Times New Roman"/>
              </a:rPr>
              <a:t> </a:t>
            </a:r>
            <a:r>
              <a:rPr sz="2000" dirty="0">
                <a:solidFill>
                  <a:srgbClr val="03499E"/>
                </a:solidFill>
                <a:latin typeface="Times New Roman"/>
                <a:cs typeface="Times New Roman"/>
              </a:rPr>
              <a:t>chỉ</a:t>
            </a:r>
            <a:r>
              <a:rPr sz="2000" spc="-15" dirty="0">
                <a:solidFill>
                  <a:srgbClr val="03499E"/>
                </a:solidFill>
                <a:latin typeface="Times New Roman"/>
                <a:cs typeface="Times New Roman"/>
              </a:rPr>
              <a:t> </a:t>
            </a:r>
            <a:r>
              <a:rPr sz="2000" spc="-20" dirty="0">
                <a:solidFill>
                  <a:srgbClr val="03499E"/>
                </a:solidFill>
                <a:latin typeface="Times New Roman"/>
                <a:cs typeface="Times New Roman"/>
              </a:rPr>
              <a:t>định </a:t>
            </a:r>
            <a:r>
              <a:rPr sz="2000" dirty="0">
                <a:solidFill>
                  <a:srgbClr val="03499E"/>
                </a:solidFill>
                <a:latin typeface="Times New Roman"/>
                <a:cs typeface="Times New Roman"/>
              </a:rPr>
              <a:t>thầu</a:t>
            </a:r>
            <a:r>
              <a:rPr sz="2000" spc="-10" dirty="0">
                <a:solidFill>
                  <a:srgbClr val="03499E"/>
                </a:solidFill>
                <a:latin typeface="Times New Roman"/>
                <a:cs typeface="Times New Roman"/>
              </a:rPr>
              <a:t> </a:t>
            </a:r>
            <a:r>
              <a:rPr sz="2000" dirty="0">
                <a:solidFill>
                  <a:srgbClr val="03499E"/>
                </a:solidFill>
                <a:latin typeface="Times New Roman"/>
                <a:cs typeface="Times New Roman"/>
              </a:rPr>
              <a:t>theo</a:t>
            </a:r>
            <a:r>
              <a:rPr sz="2000" spc="-20" dirty="0">
                <a:solidFill>
                  <a:srgbClr val="03499E"/>
                </a:solidFill>
                <a:latin typeface="Times New Roman"/>
                <a:cs typeface="Times New Roman"/>
              </a:rPr>
              <a:t> </a:t>
            </a:r>
            <a:r>
              <a:rPr sz="2000" dirty="0">
                <a:solidFill>
                  <a:srgbClr val="03499E"/>
                </a:solidFill>
                <a:latin typeface="Times New Roman"/>
                <a:cs typeface="Times New Roman"/>
              </a:rPr>
              <a:t>quy</a:t>
            </a:r>
            <a:r>
              <a:rPr sz="2000" spc="-20" dirty="0">
                <a:solidFill>
                  <a:srgbClr val="03499E"/>
                </a:solidFill>
                <a:latin typeface="Times New Roman"/>
                <a:cs typeface="Times New Roman"/>
              </a:rPr>
              <a:t> </a:t>
            </a:r>
            <a:r>
              <a:rPr sz="2000" dirty="0">
                <a:solidFill>
                  <a:srgbClr val="03499E"/>
                </a:solidFill>
                <a:latin typeface="Times New Roman"/>
                <a:cs typeface="Times New Roman"/>
              </a:rPr>
              <a:t>định</a:t>
            </a:r>
            <a:r>
              <a:rPr sz="2000" spc="-15" dirty="0">
                <a:solidFill>
                  <a:srgbClr val="03499E"/>
                </a:solidFill>
                <a:latin typeface="Times New Roman"/>
                <a:cs typeface="Times New Roman"/>
              </a:rPr>
              <a:t> </a:t>
            </a:r>
            <a:r>
              <a:rPr sz="2000" dirty="0">
                <a:solidFill>
                  <a:srgbClr val="03499E"/>
                </a:solidFill>
                <a:latin typeface="Times New Roman"/>
                <a:cs typeface="Times New Roman"/>
              </a:rPr>
              <a:t>tại</a:t>
            </a:r>
            <a:r>
              <a:rPr sz="2000" spc="5" dirty="0">
                <a:solidFill>
                  <a:srgbClr val="03499E"/>
                </a:solidFill>
                <a:latin typeface="Times New Roman"/>
                <a:cs typeface="Times New Roman"/>
              </a:rPr>
              <a:t> </a:t>
            </a:r>
            <a:r>
              <a:rPr sz="2000" b="1" i="1" spc="-20" dirty="0">
                <a:solidFill>
                  <a:srgbClr val="03499E"/>
                </a:solidFill>
                <a:latin typeface="Times New Roman"/>
                <a:cs typeface="Times New Roman"/>
              </a:rPr>
              <a:t>điểm </a:t>
            </a:r>
            <a:r>
              <a:rPr sz="2000" b="1" i="1" dirty="0">
                <a:solidFill>
                  <a:srgbClr val="03499E"/>
                </a:solidFill>
                <a:latin typeface="Times New Roman"/>
                <a:cs typeface="Times New Roman"/>
              </a:rPr>
              <a:t>m</a:t>
            </a:r>
            <a:r>
              <a:rPr sz="2000" b="1" i="1" spc="-15" dirty="0">
                <a:solidFill>
                  <a:srgbClr val="03499E"/>
                </a:solidFill>
                <a:latin typeface="Times New Roman"/>
                <a:cs typeface="Times New Roman"/>
              </a:rPr>
              <a:t> </a:t>
            </a:r>
            <a:r>
              <a:rPr sz="2000" b="1" i="1" dirty="0">
                <a:solidFill>
                  <a:srgbClr val="03499E"/>
                </a:solidFill>
                <a:latin typeface="Times New Roman"/>
                <a:cs typeface="Times New Roman"/>
              </a:rPr>
              <a:t>khoản</a:t>
            </a:r>
            <a:r>
              <a:rPr sz="2000" b="1" i="1" spc="-35" dirty="0">
                <a:solidFill>
                  <a:srgbClr val="03499E"/>
                </a:solidFill>
                <a:latin typeface="Times New Roman"/>
                <a:cs typeface="Times New Roman"/>
              </a:rPr>
              <a:t> </a:t>
            </a:r>
            <a:r>
              <a:rPr sz="2000" b="1" i="1" dirty="0">
                <a:solidFill>
                  <a:srgbClr val="03499E"/>
                </a:solidFill>
                <a:latin typeface="Times New Roman"/>
                <a:cs typeface="Times New Roman"/>
              </a:rPr>
              <a:t>1 Điều</a:t>
            </a:r>
            <a:r>
              <a:rPr sz="2000" b="1" i="1" spc="-15" dirty="0">
                <a:solidFill>
                  <a:srgbClr val="03499E"/>
                </a:solidFill>
                <a:latin typeface="Times New Roman"/>
                <a:cs typeface="Times New Roman"/>
              </a:rPr>
              <a:t> </a:t>
            </a:r>
            <a:r>
              <a:rPr sz="2000" b="1" i="1" dirty="0">
                <a:solidFill>
                  <a:srgbClr val="03499E"/>
                </a:solidFill>
                <a:latin typeface="Times New Roman"/>
                <a:cs typeface="Times New Roman"/>
              </a:rPr>
              <a:t>23 </a:t>
            </a:r>
            <a:r>
              <a:rPr sz="2000" b="1" i="1" spc="-25" dirty="0">
                <a:solidFill>
                  <a:srgbClr val="03499E"/>
                </a:solidFill>
                <a:latin typeface="Times New Roman"/>
                <a:cs typeface="Times New Roman"/>
              </a:rPr>
              <a:t>của </a:t>
            </a:r>
            <a:r>
              <a:rPr sz="2000" b="1" i="1" dirty="0">
                <a:solidFill>
                  <a:srgbClr val="03499E"/>
                </a:solidFill>
                <a:latin typeface="Times New Roman"/>
                <a:cs typeface="Times New Roman"/>
              </a:rPr>
              <a:t>Luật</a:t>
            </a:r>
            <a:r>
              <a:rPr sz="2000" b="1" i="1" spc="-20" dirty="0">
                <a:solidFill>
                  <a:srgbClr val="03499E"/>
                </a:solidFill>
                <a:latin typeface="Times New Roman"/>
                <a:cs typeface="Times New Roman"/>
              </a:rPr>
              <a:t> </a:t>
            </a:r>
            <a:r>
              <a:rPr sz="2000" b="1" i="1" dirty="0">
                <a:solidFill>
                  <a:srgbClr val="03499E"/>
                </a:solidFill>
                <a:latin typeface="Times New Roman"/>
                <a:cs typeface="Times New Roman"/>
              </a:rPr>
              <a:t>Đấu</a:t>
            </a:r>
            <a:r>
              <a:rPr sz="2000" b="1" i="1" spc="-25" dirty="0">
                <a:solidFill>
                  <a:srgbClr val="03499E"/>
                </a:solidFill>
                <a:latin typeface="Times New Roman"/>
                <a:cs typeface="Times New Roman"/>
              </a:rPr>
              <a:t> </a:t>
            </a:r>
            <a:r>
              <a:rPr sz="2000" b="1" i="1" dirty="0">
                <a:solidFill>
                  <a:srgbClr val="03499E"/>
                </a:solidFill>
                <a:latin typeface="Times New Roman"/>
                <a:cs typeface="Times New Roman"/>
              </a:rPr>
              <a:t>thầu</a:t>
            </a:r>
            <a:r>
              <a:rPr sz="2000" b="1" i="1" spc="-5" dirty="0">
                <a:solidFill>
                  <a:srgbClr val="03499E"/>
                </a:solidFill>
                <a:latin typeface="Times New Roman"/>
                <a:cs typeface="Times New Roman"/>
              </a:rPr>
              <a:t> </a:t>
            </a:r>
            <a:r>
              <a:rPr sz="2000" b="1" i="1" u="sng" dirty="0">
                <a:solidFill>
                  <a:srgbClr val="03499E"/>
                </a:solidFill>
                <a:uFill>
                  <a:solidFill>
                    <a:srgbClr val="03499E"/>
                  </a:solidFill>
                </a:uFill>
                <a:latin typeface="Times New Roman"/>
                <a:cs typeface="Times New Roman"/>
              </a:rPr>
              <a:t>phải</a:t>
            </a:r>
            <a:r>
              <a:rPr sz="2000" b="1" i="1" u="sng" spc="-20" dirty="0">
                <a:solidFill>
                  <a:srgbClr val="03499E"/>
                </a:solidFill>
                <a:uFill>
                  <a:solidFill>
                    <a:srgbClr val="03499E"/>
                  </a:solidFill>
                </a:uFill>
                <a:latin typeface="Times New Roman"/>
                <a:cs typeface="Times New Roman"/>
              </a:rPr>
              <a:t> được</a:t>
            </a:r>
            <a:r>
              <a:rPr sz="2000" b="1" i="1" spc="-20" dirty="0">
                <a:solidFill>
                  <a:srgbClr val="03499E"/>
                </a:solidFill>
                <a:latin typeface="Times New Roman"/>
                <a:cs typeface="Times New Roman"/>
              </a:rPr>
              <a:t> </a:t>
            </a:r>
            <a:r>
              <a:rPr sz="2000" b="1" i="1" dirty="0">
                <a:solidFill>
                  <a:srgbClr val="03499E"/>
                </a:solidFill>
                <a:latin typeface="Times New Roman"/>
                <a:cs typeface="Times New Roman"/>
              </a:rPr>
              <a:t>phê</a:t>
            </a:r>
            <a:r>
              <a:rPr sz="2000" b="1" i="1" spc="-10" dirty="0">
                <a:solidFill>
                  <a:srgbClr val="03499E"/>
                </a:solidFill>
                <a:latin typeface="Times New Roman"/>
                <a:cs typeface="Times New Roman"/>
              </a:rPr>
              <a:t> </a:t>
            </a:r>
            <a:r>
              <a:rPr sz="2000" b="1" i="1" dirty="0">
                <a:solidFill>
                  <a:srgbClr val="03499E"/>
                </a:solidFill>
                <a:latin typeface="Times New Roman"/>
                <a:cs typeface="Times New Roman"/>
              </a:rPr>
              <a:t>duyệt</a:t>
            </a:r>
            <a:r>
              <a:rPr sz="2000" b="1" i="1" spc="-15" dirty="0">
                <a:solidFill>
                  <a:srgbClr val="03499E"/>
                </a:solidFill>
                <a:latin typeface="Times New Roman"/>
                <a:cs typeface="Times New Roman"/>
              </a:rPr>
              <a:t> </a:t>
            </a:r>
            <a:r>
              <a:rPr sz="2000" b="1" i="1" dirty="0">
                <a:solidFill>
                  <a:srgbClr val="03499E"/>
                </a:solidFill>
                <a:latin typeface="Times New Roman"/>
                <a:cs typeface="Times New Roman"/>
              </a:rPr>
              <a:t>trong</a:t>
            </a:r>
            <a:r>
              <a:rPr sz="2000" b="1" i="1" spc="-10" dirty="0">
                <a:solidFill>
                  <a:srgbClr val="03499E"/>
                </a:solidFill>
                <a:latin typeface="Times New Roman"/>
                <a:cs typeface="Times New Roman"/>
              </a:rPr>
              <a:t> KHLCNT</a:t>
            </a:r>
            <a:endParaRPr sz="2000">
              <a:latin typeface="Times New Roman"/>
              <a:cs typeface="Times New Roman"/>
            </a:endParaRPr>
          </a:p>
        </p:txBody>
      </p:sp>
      <p:grpSp>
        <p:nvGrpSpPr>
          <p:cNvPr id="28" name="object 28"/>
          <p:cNvGrpSpPr/>
          <p:nvPr/>
        </p:nvGrpSpPr>
        <p:grpSpPr>
          <a:xfrm>
            <a:off x="5759196" y="3521075"/>
            <a:ext cx="5304790" cy="1331595"/>
            <a:chOff x="5759196" y="3521075"/>
            <a:chExt cx="5304790" cy="1331595"/>
          </a:xfrm>
        </p:grpSpPr>
        <p:sp>
          <p:nvSpPr>
            <p:cNvPr id="29" name="object 29"/>
            <p:cNvSpPr/>
            <p:nvPr/>
          </p:nvSpPr>
          <p:spPr>
            <a:xfrm>
              <a:off x="5771896" y="3533775"/>
              <a:ext cx="5279390" cy="1306195"/>
            </a:xfrm>
            <a:custGeom>
              <a:avLst/>
              <a:gdLst/>
              <a:ahLst/>
              <a:cxnLst/>
              <a:rect l="l" t="t" r="r" b="b"/>
              <a:pathLst>
                <a:path w="5279390" h="1306195">
                  <a:moveTo>
                    <a:pt x="5279136" y="0"/>
                  </a:moveTo>
                  <a:lnTo>
                    <a:pt x="0" y="0"/>
                  </a:lnTo>
                  <a:lnTo>
                    <a:pt x="0" y="1305687"/>
                  </a:lnTo>
                  <a:lnTo>
                    <a:pt x="5279136" y="1305687"/>
                  </a:lnTo>
                  <a:lnTo>
                    <a:pt x="5279136" y="0"/>
                  </a:lnTo>
                  <a:close/>
                </a:path>
              </a:pathLst>
            </a:custGeom>
            <a:solidFill>
              <a:srgbClr val="E9E1D5"/>
            </a:solidFill>
          </p:spPr>
          <p:txBody>
            <a:bodyPr wrap="square" lIns="0" tIns="0" rIns="0" bIns="0" rtlCol="0"/>
            <a:lstStyle/>
            <a:p>
              <a:endParaRPr/>
            </a:p>
          </p:txBody>
        </p:sp>
        <p:sp>
          <p:nvSpPr>
            <p:cNvPr id="30" name="object 30"/>
            <p:cNvSpPr/>
            <p:nvPr/>
          </p:nvSpPr>
          <p:spPr>
            <a:xfrm>
              <a:off x="5771896" y="3533775"/>
              <a:ext cx="5279390" cy="1306195"/>
            </a:xfrm>
            <a:custGeom>
              <a:avLst/>
              <a:gdLst/>
              <a:ahLst/>
              <a:cxnLst/>
              <a:rect l="l" t="t" r="r" b="b"/>
              <a:pathLst>
                <a:path w="5279390" h="1306195">
                  <a:moveTo>
                    <a:pt x="0" y="1305687"/>
                  </a:moveTo>
                  <a:lnTo>
                    <a:pt x="5279136" y="1305687"/>
                  </a:lnTo>
                  <a:lnTo>
                    <a:pt x="5279136" y="0"/>
                  </a:lnTo>
                  <a:lnTo>
                    <a:pt x="0" y="0"/>
                  </a:lnTo>
                  <a:lnTo>
                    <a:pt x="0" y="1305687"/>
                  </a:lnTo>
                  <a:close/>
                </a:path>
              </a:pathLst>
            </a:custGeom>
            <a:ln w="25399">
              <a:solidFill>
                <a:srgbClr val="24548F"/>
              </a:solidFill>
            </a:ln>
          </p:spPr>
          <p:txBody>
            <a:bodyPr wrap="square" lIns="0" tIns="0" rIns="0" bIns="0" rtlCol="0"/>
            <a:lstStyle/>
            <a:p>
              <a:endParaRPr/>
            </a:p>
          </p:txBody>
        </p:sp>
      </p:grpSp>
      <p:sp>
        <p:nvSpPr>
          <p:cNvPr id="31" name="object 31"/>
          <p:cNvSpPr txBox="1"/>
          <p:nvPr/>
        </p:nvSpPr>
        <p:spPr>
          <a:xfrm>
            <a:off x="5822950" y="3601973"/>
            <a:ext cx="5175250" cy="1120775"/>
          </a:xfrm>
          <a:prstGeom prst="rect">
            <a:avLst/>
          </a:prstGeom>
        </p:spPr>
        <p:txBody>
          <a:bodyPr vert="horz" wrap="square" lIns="0" tIns="54610" rIns="0" bIns="0" rtlCol="0">
            <a:spAutoFit/>
          </a:bodyPr>
          <a:lstStyle/>
          <a:p>
            <a:pPr marL="12700" marR="5080" indent="3810" algn="ctr">
              <a:lnSpc>
                <a:spcPct val="86300"/>
              </a:lnSpc>
              <a:spcBef>
                <a:spcPts val="430"/>
              </a:spcBef>
            </a:pPr>
            <a:r>
              <a:rPr sz="2000" dirty="0">
                <a:solidFill>
                  <a:srgbClr val="03499E"/>
                </a:solidFill>
                <a:latin typeface="Times New Roman"/>
                <a:cs typeface="Times New Roman"/>
              </a:rPr>
              <a:t>Chuẩn</a:t>
            </a:r>
            <a:r>
              <a:rPr sz="2000" spc="-15" dirty="0">
                <a:solidFill>
                  <a:srgbClr val="03499E"/>
                </a:solidFill>
                <a:latin typeface="Times New Roman"/>
                <a:cs typeface="Times New Roman"/>
              </a:rPr>
              <a:t> </a:t>
            </a:r>
            <a:r>
              <a:rPr sz="2000" dirty="0">
                <a:solidFill>
                  <a:srgbClr val="03499E"/>
                </a:solidFill>
                <a:latin typeface="Times New Roman"/>
                <a:cs typeface="Times New Roman"/>
              </a:rPr>
              <a:t>bị</a:t>
            </a:r>
            <a:r>
              <a:rPr sz="2000" spc="-5" dirty="0">
                <a:solidFill>
                  <a:srgbClr val="03499E"/>
                </a:solidFill>
                <a:latin typeface="Times New Roman"/>
                <a:cs typeface="Times New Roman"/>
              </a:rPr>
              <a:t> </a:t>
            </a:r>
            <a:r>
              <a:rPr sz="2000" dirty="0">
                <a:solidFill>
                  <a:srgbClr val="03499E"/>
                </a:solidFill>
                <a:latin typeface="Times New Roman"/>
                <a:cs typeface="Times New Roman"/>
              </a:rPr>
              <a:t>và</a:t>
            </a:r>
            <a:r>
              <a:rPr sz="2000" spc="5" dirty="0">
                <a:solidFill>
                  <a:srgbClr val="03499E"/>
                </a:solidFill>
                <a:latin typeface="Times New Roman"/>
                <a:cs typeface="Times New Roman"/>
              </a:rPr>
              <a:t> </a:t>
            </a:r>
            <a:r>
              <a:rPr sz="2000" dirty="0">
                <a:solidFill>
                  <a:srgbClr val="03499E"/>
                </a:solidFill>
                <a:latin typeface="Times New Roman"/>
                <a:cs typeface="Times New Roman"/>
              </a:rPr>
              <a:t>gửi</a:t>
            </a:r>
            <a:r>
              <a:rPr sz="2000" spc="-15" dirty="0">
                <a:solidFill>
                  <a:srgbClr val="03499E"/>
                </a:solidFill>
                <a:latin typeface="Times New Roman"/>
                <a:cs typeface="Times New Roman"/>
              </a:rPr>
              <a:t> </a:t>
            </a:r>
            <a:r>
              <a:rPr sz="2000" dirty="0">
                <a:solidFill>
                  <a:srgbClr val="03499E"/>
                </a:solidFill>
                <a:latin typeface="Times New Roman"/>
                <a:cs typeface="Times New Roman"/>
              </a:rPr>
              <a:t>dự</a:t>
            </a:r>
            <a:r>
              <a:rPr sz="2000" spc="-5" dirty="0">
                <a:solidFill>
                  <a:srgbClr val="03499E"/>
                </a:solidFill>
                <a:latin typeface="Times New Roman"/>
                <a:cs typeface="Times New Roman"/>
              </a:rPr>
              <a:t> </a:t>
            </a:r>
            <a:r>
              <a:rPr sz="2000" dirty="0">
                <a:solidFill>
                  <a:srgbClr val="03499E"/>
                </a:solidFill>
                <a:latin typeface="Times New Roman"/>
                <a:cs typeface="Times New Roman"/>
              </a:rPr>
              <a:t>thảo</a:t>
            </a:r>
            <a:r>
              <a:rPr sz="2000" spc="5" dirty="0">
                <a:solidFill>
                  <a:srgbClr val="03499E"/>
                </a:solidFill>
                <a:latin typeface="Times New Roman"/>
                <a:cs typeface="Times New Roman"/>
              </a:rPr>
              <a:t> </a:t>
            </a:r>
            <a:r>
              <a:rPr sz="2000" dirty="0">
                <a:solidFill>
                  <a:srgbClr val="03499E"/>
                </a:solidFill>
                <a:latin typeface="Times New Roman"/>
                <a:cs typeface="Times New Roman"/>
              </a:rPr>
              <a:t>hợp</a:t>
            </a:r>
            <a:r>
              <a:rPr sz="2000" spc="-10" dirty="0">
                <a:solidFill>
                  <a:srgbClr val="03499E"/>
                </a:solidFill>
                <a:latin typeface="Times New Roman"/>
                <a:cs typeface="Times New Roman"/>
              </a:rPr>
              <a:t> </a:t>
            </a:r>
            <a:r>
              <a:rPr sz="2000" dirty="0">
                <a:solidFill>
                  <a:srgbClr val="03499E"/>
                </a:solidFill>
                <a:latin typeface="Times New Roman"/>
                <a:cs typeface="Times New Roman"/>
              </a:rPr>
              <a:t>đồng</a:t>
            </a:r>
            <a:r>
              <a:rPr sz="2000" spc="-25" dirty="0">
                <a:solidFill>
                  <a:srgbClr val="03499E"/>
                </a:solidFill>
                <a:latin typeface="Times New Roman"/>
                <a:cs typeface="Times New Roman"/>
              </a:rPr>
              <a:t> </a:t>
            </a:r>
            <a:r>
              <a:rPr sz="2000" dirty="0">
                <a:solidFill>
                  <a:srgbClr val="03499E"/>
                </a:solidFill>
                <a:latin typeface="Times New Roman"/>
                <a:cs typeface="Times New Roman"/>
              </a:rPr>
              <a:t>cho</a:t>
            </a:r>
            <a:r>
              <a:rPr sz="2000" spc="-10" dirty="0">
                <a:solidFill>
                  <a:srgbClr val="03499E"/>
                </a:solidFill>
                <a:latin typeface="Times New Roman"/>
                <a:cs typeface="Times New Roman"/>
              </a:rPr>
              <a:t> </a:t>
            </a:r>
            <a:r>
              <a:rPr sz="2000" dirty="0">
                <a:solidFill>
                  <a:srgbClr val="03499E"/>
                </a:solidFill>
                <a:latin typeface="Times New Roman"/>
                <a:cs typeface="Times New Roman"/>
              </a:rPr>
              <a:t>nhà</a:t>
            </a:r>
            <a:r>
              <a:rPr sz="2000" spc="-5" dirty="0">
                <a:solidFill>
                  <a:srgbClr val="03499E"/>
                </a:solidFill>
                <a:latin typeface="Times New Roman"/>
                <a:cs typeface="Times New Roman"/>
              </a:rPr>
              <a:t> </a:t>
            </a:r>
            <a:r>
              <a:rPr sz="2000" spc="-10" dirty="0">
                <a:solidFill>
                  <a:srgbClr val="03499E"/>
                </a:solidFill>
                <a:latin typeface="Times New Roman"/>
                <a:cs typeface="Times New Roman"/>
              </a:rPr>
              <a:t>thầu: </a:t>
            </a:r>
            <a:r>
              <a:rPr sz="2000" dirty="0">
                <a:solidFill>
                  <a:srgbClr val="03499E"/>
                </a:solidFill>
                <a:latin typeface="Times New Roman"/>
                <a:cs typeface="Times New Roman"/>
              </a:rPr>
              <a:t>yêu cầu</a:t>
            </a:r>
            <a:r>
              <a:rPr sz="2000" spc="5" dirty="0">
                <a:solidFill>
                  <a:srgbClr val="03499E"/>
                </a:solidFill>
                <a:latin typeface="Times New Roman"/>
                <a:cs typeface="Times New Roman"/>
              </a:rPr>
              <a:t> </a:t>
            </a:r>
            <a:r>
              <a:rPr sz="2000" dirty="0">
                <a:solidFill>
                  <a:srgbClr val="03499E"/>
                </a:solidFill>
                <a:latin typeface="Times New Roman"/>
                <a:cs typeface="Times New Roman"/>
              </a:rPr>
              <a:t>về</a:t>
            </a:r>
            <a:r>
              <a:rPr sz="2000" spc="-10" dirty="0">
                <a:solidFill>
                  <a:srgbClr val="03499E"/>
                </a:solidFill>
                <a:latin typeface="Times New Roman"/>
                <a:cs typeface="Times New Roman"/>
              </a:rPr>
              <a:t> </a:t>
            </a:r>
            <a:r>
              <a:rPr sz="2000" dirty="0">
                <a:solidFill>
                  <a:srgbClr val="03499E"/>
                </a:solidFill>
                <a:latin typeface="Times New Roman"/>
                <a:cs typeface="Times New Roman"/>
              </a:rPr>
              <a:t>phạm</a:t>
            </a:r>
            <a:r>
              <a:rPr sz="2000" spc="-20" dirty="0">
                <a:solidFill>
                  <a:srgbClr val="03499E"/>
                </a:solidFill>
                <a:latin typeface="Times New Roman"/>
                <a:cs typeface="Times New Roman"/>
              </a:rPr>
              <a:t> </a:t>
            </a:r>
            <a:r>
              <a:rPr sz="2000" dirty="0">
                <a:solidFill>
                  <a:srgbClr val="03499E"/>
                </a:solidFill>
                <a:latin typeface="Times New Roman"/>
                <a:cs typeface="Times New Roman"/>
              </a:rPr>
              <a:t>vi,</a:t>
            </a:r>
            <a:r>
              <a:rPr sz="2000" spc="-15" dirty="0">
                <a:solidFill>
                  <a:srgbClr val="03499E"/>
                </a:solidFill>
                <a:latin typeface="Times New Roman"/>
                <a:cs typeface="Times New Roman"/>
              </a:rPr>
              <a:t> </a:t>
            </a:r>
            <a:r>
              <a:rPr sz="2000" dirty="0">
                <a:solidFill>
                  <a:srgbClr val="03499E"/>
                </a:solidFill>
                <a:latin typeface="Times New Roman"/>
                <a:cs typeface="Times New Roman"/>
              </a:rPr>
              <a:t>nội</a:t>
            </a:r>
            <a:r>
              <a:rPr sz="2000" spc="-10" dirty="0">
                <a:solidFill>
                  <a:srgbClr val="03499E"/>
                </a:solidFill>
                <a:latin typeface="Times New Roman"/>
                <a:cs typeface="Times New Roman"/>
              </a:rPr>
              <a:t> </a:t>
            </a:r>
            <a:r>
              <a:rPr sz="2000" dirty="0">
                <a:solidFill>
                  <a:srgbClr val="03499E"/>
                </a:solidFill>
                <a:latin typeface="Times New Roman"/>
                <a:cs typeface="Times New Roman"/>
              </a:rPr>
              <a:t>dung</a:t>
            </a:r>
            <a:r>
              <a:rPr sz="2000" spc="-25" dirty="0">
                <a:solidFill>
                  <a:srgbClr val="03499E"/>
                </a:solidFill>
                <a:latin typeface="Times New Roman"/>
                <a:cs typeface="Times New Roman"/>
              </a:rPr>
              <a:t> </a:t>
            </a:r>
            <a:r>
              <a:rPr sz="2000" dirty="0">
                <a:solidFill>
                  <a:srgbClr val="03499E"/>
                </a:solidFill>
                <a:latin typeface="Times New Roman"/>
                <a:cs typeface="Times New Roman"/>
              </a:rPr>
              <a:t>công</a:t>
            </a:r>
            <a:r>
              <a:rPr sz="2000" spc="-25" dirty="0">
                <a:solidFill>
                  <a:srgbClr val="03499E"/>
                </a:solidFill>
                <a:latin typeface="Times New Roman"/>
                <a:cs typeface="Times New Roman"/>
              </a:rPr>
              <a:t> </a:t>
            </a:r>
            <a:r>
              <a:rPr sz="2000" dirty="0">
                <a:solidFill>
                  <a:srgbClr val="03499E"/>
                </a:solidFill>
                <a:latin typeface="Times New Roman"/>
                <a:cs typeface="Times New Roman"/>
              </a:rPr>
              <a:t>việc cần</a:t>
            </a:r>
            <a:r>
              <a:rPr sz="2000" spc="-15" dirty="0">
                <a:solidFill>
                  <a:srgbClr val="03499E"/>
                </a:solidFill>
                <a:latin typeface="Times New Roman"/>
                <a:cs typeface="Times New Roman"/>
              </a:rPr>
              <a:t> </a:t>
            </a:r>
            <a:r>
              <a:rPr sz="2000" spc="-20" dirty="0">
                <a:solidFill>
                  <a:srgbClr val="03499E"/>
                </a:solidFill>
                <a:latin typeface="Times New Roman"/>
                <a:cs typeface="Times New Roman"/>
              </a:rPr>
              <a:t>thực </a:t>
            </a:r>
            <a:r>
              <a:rPr sz="2000" dirty="0">
                <a:solidFill>
                  <a:srgbClr val="03499E"/>
                </a:solidFill>
                <a:latin typeface="Times New Roman"/>
                <a:cs typeface="Times New Roman"/>
              </a:rPr>
              <a:t>hiện,</a:t>
            </a:r>
            <a:r>
              <a:rPr sz="2000" spc="-15" dirty="0">
                <a:solidFill>
                  <a:srgbClr val="03499E"/>
                </a:solidFill>
                <a:latin typeface="Times New Roman"/>
                <a:cs typeface="Times New Roman"/>
              </a:rPr>
              <a:t> </a:t>
            </a:r>
            <a:r>
              <a:rPr sz="2000" dirty="0">
                <a:solidFill>
                  <a:srgbClr val="03499E"/>
                </a:solidFill>
                <a:latin typeface="Times New Roman"/>
                <a:cs typeface="Times New Roman"/>
              </a:rPr>
              <a:t>thời</a:t>
            </a:r>
            <a:r>
              <a:rPr sz="2000" spc="-10" dirty="0">
                <a:solidFill>
                  <a:srgbClr val="03499E"/>
                </a:solidFill>
                <a:latin typeface="Times New Roman"/>
                <a:cs typeface="Times New Roman"/>
              </a:rPr>
              <a:t> </a:t>
            </a:r>
            <a:r>
              <a:rPr sz="2000" dirty="0">
                <a:solidFill>
                  <a:srgbClr val="03499E"/>
                </a:solidFill>
                <a:latin typeface="Times New Roman"/>
                <a:cs typeface="Times New Roman"/>
              </a:rPr>
              <a:t>gian thực</a:t>
            </a:r>
            <a:r>
              <a:rPr sz="2000" spc="-25" dirty="0">
                <a:solidFill>
                  <a:srgbClr val="03499E"/>
                </a:solidFill>
                <a:latin typeface="Times New Roman"/>
                <a:cs typeface="Times New Roman"/>
              </a:rPr>
              <a:t> </a:t>
            </a:r>
            <a:r>
              <a:rPr sz="2000" dirty="0">
                <a:solidFill>
                  <a:srgbClr val="03499E"/>
                </a:solidFill>
                <a:latin typeface="Times New Roman"/>
                <a:cs typeface="Times New Roman"/>
              </a:rPr>
              <a:t>hiện,</a:t>
            </a:r>
            <a:r>
              <a:rPr sz="2000" spc="-15" dirty="0">
                <a:solidFill>
                  <a:srgbClr val="03499E"/>
                </a:solidFill>
                <a:latin typeface="Times New Roman"/>
                <a:cs typeface="Times New Roman"/>
              </a:rPr>
              <a:t> </a:t>
            </a:r>
            <a:r>
              <a:rPr sz="2000" dirty="0">
                <a:solidFill>
                  <a:srgbClr val="03499E"/>
                </a:solidFill>
                <a:latin typeface="Times New Roman"/>
                <a:cs typeface="Times New Roman"/>
              </a:rPr>
              <a:t>chất lượng</a:t>
            </a:r>
            <a:r>
              <a:rPr sz="2000" spc="-15" dirty="0">
                <a:solidFill>
                  <a:srgbClr val="03499E"/>
                </a:solidFill>
                <a:latin typeface="Times New Roman"/>
                <a:cs typeface="Times New Roman"/>
              </a:rPr>
              <a:t> </a:t>
            </a:r>
            <a:r>
              <a:rPr sz="2000" dirty="0">
                <a:solidFill>
                  <a:srgbClr val="03499E"/>
                </a:solidFill>
                <a:latin typeface="Times New Roman"/>
                <a:cs typeface="Times New Roman"/>
              </a:rPr>
              <a:t>công</a:t>
            </a:r>
            <a:r>
              <a:rPr sz="2000" spc="-30" dirty="0">
                <a:solidFill>
                  <a:srgbClr val="03499E"/>
                </a:solidFill>
                <a:latin typeface="Times New Roman"/>
                <a:cs typeface="Times New Roman"/>
              </a:rPr>
              <a:t> </a:t>
            </a:r>
            <a:r>
              <a:rPr sz="2000" dirty="0">
                <a:solidFill>
                  <a:srgbClr val="03499E"/>
                </a:solidFill>
                <a:latin typeface="Times New Roman"/>
                <a:cs typeface="Times New Roman"/>
              </a:rPr>
              <a:t>việc</a:t>
            </a:r>
            <a:r>
              <a:rPr sz="2000" spc="5" dirty="0">
                <a:solidFill>
                  <a:srgbClr val="03499E"/>
                </a:solidFill>
                <a:latin typeface="Times New Roman"/>
                <a:cs typeface="Times New Roman"/>
              </a:rPr>
              <a:t> </a:t>
            </a:r>
            <a:r>
              <a:rPr sz="2000" spc="-25" dirty="0">
                <a:solidFill>
                  <a:srgbClr val="03499E"/>
                </a:solidFill>
                <a:latin typeface="Times New Roman"/>
                <a:cs typeface="Times New Roman"/>
              </a:rPr>
              <a:t>cần </a:t>
            </a:r>
            <a:r>
              <a:rPr sz="2000" dirty="0">
                <a:solidFill>
                  <a:srgbClr val="03499E"/>
                </a:solidFill>
                <a:latin typeface="Times New Roman"/>
                <a:cs typeface="Times New Roman"/>
              </a:rPr>
              <a:t>đạt</a:t>
            </a:r>
            <a:r>
              <a:rPr sz="2000" spc="-5" dirty="0">
                <a:solidFill>
                  <a:srgbClr val="03499E"/>
                </a:solidFill>
                <a:latin typeface="Times New Roman"/>
                <a:cs typeface="Times New Roman"/>
              </a:rPr>
              <a:t> </a:t>
            </a:r>
            <a:r>
              <a:rPr sz="2000" dirty="0">
                <a:solidFill>
                  <a:srgbClr val="03499E"/>
                </a:solidFill>
                <a:latin typeface="Times New Roman"/>
                <a:cs typeface="Times New Roman"/>
              </a:rPr>
              <a:t>được,</a:t>
            </a:r>
            <a:r>
              <a:rPr sz="2000" spc="-20" dirty="0">
                <a:solidFill>
                  <a:srgbClr val="03499E"/>
                </a:solidFill>
                <a:latin typeface="Times New Roman"/>
                <a:cs typeface="Times New Roman"/>
              </a:rPr>
              <a:t> </a:t>
            </a:r>
            <a:r>
              <a:rPr sz="2000" dirty="0">
                <a:solidFill>
                  <a:srgbClr val="03499E"/>
                </a:solidFill>
                <a:latin typeface="Times New Roman"/>
                <a:cs typeface="Times New Roman"/>
              </a:rPr>
              <a:t>giá</a:t>
            </a:r>
            <a:r>
              <a:rPr sz="2000" spc="5" dirty="0">
                <a:solidFill>
                  <a:srgbClr val="03499E"/>
                </a:solidFill>
                <a:latin typeface="Times New Roman"/>
                <a:cs typeface="Times New Roman"/>
              </a:rPr>
              <a:t> </a:t>
            </a:r>
            <a:r>
              <a:rPr sz="2000" dirty="0">
                <a:solidFill>
                  <a:srgbClr val="03499E"/>
                </a:solidFill>
                <a:latin typeface="Times New Roman"/>
                <a:cs typeface="Times New Roman"/>
              </a:rPr>
              <a:t>trị</a:t>
            </a:r>
            <a:r>
              <a:rPr sz="2000" spc="-10" dirty="0">
                <a:solidFill>
                  <a:srgbClr val="03499E"/>
                </a:solidFill>
                <a:latin typeface="Times New Roman"/>
                <a:cs typeface="Times New Roman"/>
              </a:rPr>
              <a:t> </a:t>
            </a:r>
            <a:r>
              <a:rPr sz="2000" dirty="0">
                <a:solidFill>
                  <a:srgbClr val="03499E"/>
                </a:solidFill>
                <a:latin typeface="Times New Roman"/>
                <a:cs typeface="Times New Roman"/>
              </a:rPr>
              <a:t>tương</a:t>
            </a:r>
            <a:r>
              <a:rPr sz="2000" spc="-10" dirty="0">
                <a:solidFill>
                  <a:srgbClr val="03499E"/>
                </a:solidFill>
                <a:latin typeface="Times New Roman"/>
                <a:cs typeface="Times New Roman"/>
              </a:rPr>
              <a:t> </a:t>
            </a:r>
            <a:r>
              <a:rPr sz="2000" spc="-25" dirty="0">
                <a:solidFill>
                  <a:srgbClr val="03499E"/>
                </a:solidFill>
                <a:latin typeface="Times New Roman"/>
                <a:cs typeface="Times New Roman"/>
              </a:rPr>
              <a:t>ứng</a:t>
            </a:r>
            <a:endParaRPr sz="2000">
              <a:latin typeface="Times New Roman"/>
              <a:cs typeface="Times New Roman"/>
            </a:endParaRPr>
          </a:p>
        </p:txBody>
      </p:sp>
      <p:grpSp>
        <p:nvGrpSpPr>
          <p:cNvPr id="32" name="object 32"/>
          <p:cNvGrpSpPr/>
          <p:nvPr/>
        </p:nvGrpSpPr>
        <p:grpSpPr>
          <a:xfrm>
            <a:off x="5759196" y="5053317"/>
            <a:ext cx="5304790" cy="687705"/>
            <a:chOff x="5759196" y="5053317"/>
            <a:chExt cx="5304790" cy="687705"/>
          </a:xfrm>
        </p:grpSpPr>
        <p:sp>
          <p:nvSpPr>
            <p:cNvPr id="33" name="object 33"/>
            <p:cNvSpPr/>
            <p:nvPr/>
          </p:nvSpPr>
          <p:spPr>
            <a:xfrm>
              <a:off x="5771896" y="5066017"/>
              <a:ext cx="5279390" cy="662305"/>
            </a:xfrm>
            <a:custGeom>
              <a:avLst/>
              <a:gdLst/>
              <a:ahLst/>
              <a:cxnLst/>
              <a:rect l="l" t="t" r="r" b="b"/>
              <a:pathLst>
                <a:path w="5279390" h="662304">
                  <a:moveTo>
                    <a:pt x="5279136" y="0"/>
                  </a:moveTo>
                  <a:lnTo>
                    <a:pt x="0" y="0"/>
                  </a:lnTo>
                  <a:lnTo>
                    <a:pt x="0" y="662089"/>
                  </a:lnTo>
                  <a:lnTo>
                    <a:pt x="5279136" y="662089"/>
                  </a:lnTo>
                  <a:lnTo>
                    <a:pt x="5279136" y="0"/>
                  </a:lnTo>
                  <a:close/>
                </a:path>
              </a:pathLst>
            </a:custGeom>
            <a:solidFill>
              <a:srgbClr val="E9E1D5"/>
            </a:solidFill>
          </p:spPr>
          <p:txBody>
            <a:bodyPr wrap="square" lIns="0" tIns="0" rIns="0" bIns="0" rtlCol="0"/>
            <a:lstStyle/>
            <a:p>
              <a:endParaRPr/>
            </a:p>
          </p:txBody>
        </p:sp>
        <p:sp>
          <p:nvSpPr>
            <p:cNvPr id="34" name="object 34"/>
            <p:cNvSpPr/>
            <p:nvPr/>
          </p:nvSpPr>
          <p:spPr>
            <a:xfrm>
              <a:off x="5771896" y="5066017"/>
              <a:ext cx="5279390" cy="662305"/>
            </a:xfrm>
            <a:custGeom>
              <a:avLst/>
              <a:gdLst/>
              <a:ahLst/>
              <a:cxnLst/>
              <a:rect l="l" t="t" r="r" b="b"/>
              <a:pathLst>
                <a:path w="5279390" h="662304">
                  <a:moveTo>
                    <a:pt x="0" y="662089"/>
                  </a:moveTo>
                  <a:lnTo>
                    <a:pt x="5279136" y="662089"/>
                  </a:lnTo>
                  <a:lnTo>
                    <a:pt x="5279136" y="0"/>
                  </a:lnTo>
                  <a:lnTo>
                    <a:pt x="0" y="0"/>
                  </a:lnTo>
                  <a:lnTo>
                    <a:pt x="0" y="662089"/>
                  </a:lnTo>
                  <a:close/>
                </a:path>
              </a:pathLst>
            </a:custGeom>
            <a:ln w="25400">
              <a:solidFill>
                <a:srgbClr val="24548F"/>
              </a:solidFill>
            </a:ln>
          </p:spPr>
          <p:txBody>
            <a:bodyPr wrap="square" lIns="0" tIns="0" rIns="0" bIns="0" rtlCol="0"/>
            <a:lstStyle/>
            <a:p>
              <a:endParaRPr/>
            </a:p>
          </p:txBody>
        </p:sp>
      </p:grpSp>
      <p:sp>
        <p:nvSpPr>
          <p:cNvPr id="35" name="object 35"/>
          <p:cNvSpPr txBox="1"/>
          <p:nvPr/>
        </p:nvSpPr>
        <p:spPr>
          <a:xfrm>
            <a:off x="5906770" y="5075301"/>
            <a:ext cx="5009515" cy="594995"/>
          </a:xfrm>
          <a:prstGeom prst="rect">
            <a:avLst/>
          </a:prstGeom>
        </p:spPr>
        <p:txBody>
          <a:bodyPr vert="horz" wrap="square" lIns="0" tIns="55880" rIns="0" bIns="0" rtlCol="0">
            <a:spAutoFit/>
          </a:bodyPr>
          <a:lstStyle/>
          <a:p>
            <a:pPr marL="946785" marR="5080" indent="-934719">
              <a:lnSpc>
                <a:spcPts val="2080"/>
              </a:lnSpc>
              <a:spcBef>
                <a:spcPts val="440"/>
              </a:spcBef>
            </a:pPr>
            <a:r>
              <a:rPr sz="2000" dirty="0">
                <a:solidFill>
                  <a:srgbClr val="03499E"/>
                </a:solidFill>
                <a:latin typeface="Times New Roman"/>
                <a:cs typeface="Times New Roman"/>
              </a:rPr>
              <a:t>Hoàn</a:t>
            </a:r>
            <a:r>
              <a:rPr sz="2000" spc="-15" dirty="0">
                <a:solidFill>
                  <a:srgbClr val="03499E"/>
                </a:solidFill>
                <a:latin typeface="Times New Roman"/>
                <a:cs typeface="Times New Roman"/>
              </a:rPr>
              <a:t> </a:t>
            </a:r>
            <a:r>
              <a:rPr sz="2000" dirty="0">
                <a:solidFill>
                  <a:srgbClr val="03499E"/>
                </a:solidFill>
                <a:latin typeface="Times New Roman"/>
                <a:cs typeface="Times New Roman"/>
              </a:rPr>
              <a:t>thiện</a:t>
            </a:r>
            <a:r>
              <a:rPr sz="2000" spc="-10" dirty="0">
                <a:solidFill>
                  <a:srgbClr val="03499E"/>
                </a:solidFill>
                <a:latin typeface="Times New Roman"/>
                <a:cs typeface="Times New Roman"/>
              </a:rPr>
              <a:t> </a:t>
            </a:r>
            <a:r>
              <a:rPr sz="2000" dirty="0">
                <a:solidFill>
                  <a:srgbClr val="03499E"/>
                </a:solidFill>
                <a:latin typeface="Times New Roman"/>
                <a:cs typeface="Times New Roman"/>
              </a:rPr>
              <a:t>hợp</a:t>
            </a:r>
            <a:r>
              <a:rPr sz="2000" spc="-15" dirty="0">
                <a:solidFill>
                  <a:srgbClr val="03499E"/>
                </a:solidFill>
                <a:latin typeface="Times New Roman"/>
                <a:cs typeface="Times New Roman"/>
              </a:rPr>
              <a:t> </a:t>
            </a:r>
            <a:r>
              <a:rPr sz="2000" dirty="0">
                <a:solidFill>
                  <a:srgbClr val="03499E"/>
                </a:solidFill>
                <a:latin typeface="Times New Roman"/>
                <a:cs typeface="Times New Roman"/>
              </a:rPr>
              <a:t>đồng</a:t>
            </a:r>
            <a:r>
              <a:rPr sz="2000" spc="-15" dirty="0">
                <a:solidFill>
                  <a:srgbClr val="03499E"/>
                </a:solidFill>
                <a:latin typeface="Times New Roman"/>
                <a:cs typeface="Times New Roman"/>
              </a:rPr>
              <a:t> </a:t>
            </a:r>
            <a:r>
              <a:rPr sz="2000" dirty="0">
                <a:solidFill>
                  <a:srgbClr val="03499E"/>
                </a:solidFill>
                <a:latin typeface="Wingdings"/>
                <a:cs typeface="Wingdings"/>
              </a:rPr>
              <a:t></a:t>
            </a:r>
            <a:r>
              <a:rPr sz="2000" dirty="0">
                <a:solidFill>
                  <a:srgbClr val="03499E"/>
                </a:solidFill>
                <a:latin typeface="Times New Roman"/>
                <a:cs typeface="Times New Roman"/>
              </a:rPr>
              <a:t> </a:t>
            </a:r>
            <a:r>
              <a:rPr sz="2000" dirty="0">
                <a:solidFill>
                  <a:srgbClr val="FF0000"/>
                </a:solidFill>
                <a:latin typeface="Times New Roman"/>
                <a:cs typeface="Times New Roman"/>
              </a:rPr>
              <a:t>trình,</a:t>
            </a:r>
            <a:r>
              <a:rPr sz="2000" spc="-20" dirty="0">
                <a:solidFill>
                  <a:srgbClr val="FF0000"/>
                </a:solidFill>
                <a:latin typeface="Times New Roman"/>
                <a:cs typeface="Times New Roman"/>
              </a:rPr>
              <a:t> </a:t>
            </a:r>
            <a:r>
              <a:rPr sz="2000" dirty="0">
                <a:solidFill>
                  <a:srgbClr val="FF0000"/>
                </a:solidFill>
                <a:latin typeface="Times New Roman"/>
                <a:cs typeface="Times New Roman"/>
              </a:rPr>
              <a:t>phê</a:t>
            </a:r>
            <a:r>
              <a:rPr sz="2000" spc="-25" dirty="0">
                <a:solidFill>
                  <a:srgbClr val="FF0000"/>
                </a:solidFill>
                <a:latin typeface="Times New Roman"/>
                <a:cs typeface="Times New Roman"/>
              </a:rPr>
              <a:t> </a:t>
            </a:r>
            <a:r>
              <a:rPr sz="2000" dirty="0">
                <a:solidFill>
                  <a:srgbClr val="FF0000"/>
                </a:solidFill>
                <a:latin typeface="Times New Roman"/>
                <a:cs typeface="Times New Roman"/>
              </a:rPr>
              <a:t>duyệt</a:t>
            </a:r>
            <a:r>
              <a:rPr sz="2000" spc="-15" dirty="0">
                <a:solidFill>
                  <a:srgbClr val="FF0000"/>
                </a:solidFill>
                <a:latin typeface="Times New Roman"/>
                <a:cs typeface="Times New Roman"/>
              </a:rPr>
              <a:t> </a:t>
            </a:r>
            <a:r>
              <a:rPr sz="2000" dirty="0">
                <a:solidFill>
                  <a:srgbClr val="FF0000"/>
                </a:solidFill>
                <a:latin typeface="Times New Roman"/>
                <a:cs typeface="Times New Roman"/>
              </a:rPr>
              <a:t>và</a:t>
            </a:r>
            <a:r>
              <a:rPr sz="2000" spc="5" dirty="0">
                <a:solidFill>
                  <a:srgbClr val="FF0000"/>
                </a:solidFill>
                <a:latin typeface="Times New Roman"/>
                <a:cs typeface="Times New Roman"/>
              </a:rPr>
              <a:t> </a:t>
            </a:r>
            <a:r>
              <a:rPr sz="2000" spc="-20" dirty="0">
                <a:solidFill>
                  <a:srgbClr val="FF0000"/>
                </a:solidFill>
                <a:latin typeface="Times New Roman"/>
                <a:cs typeface="Times New Roman"/>
              </a:rPr>
              <a:t>công </a:t>
            </a:r>
            <a:r>
              <a:rPr sz="2000" dirty="0">
                <a:solidFill>
                  <a:srgbClr val="FF0000"/>
                </a:solidFill>
                <a:latin typeface="Times New Roman"/>
                <a:cs typeface="Times New Roman"/>
              </a:rPr>
              <a:t>khai</a:t>
            </a:r>
            <a:r>
              <a:rPr sz="2000" spc="-10" dirty="0">
                <a:solidFill>
                  <a:srgbClr val="FF0000"/>
                </a:solidFill>
                <a:latin typeface="Times New Roman"/>
                <a:cs typeface="Times New Roman"/>
              </a:rPr>
              <a:t> </a:t>
            </a:r>
            <a:r>
              <a:rPr sz="2000" dirty="0">
                <a:solidFill>
                  <a:srgbClr val="03499E"/>
                </a:solidFill>
                <a:latin typeface="Times New Roman"/>
                <a:cs typeface="Times New Roman"/>
              </a:rPr>
              <a:t>kết</a:t>
            </a:r>
            <a:r>
              <a:rPr sz="2000" spc="-5" dirty="0">
                <a:solidFill>
                  <a:srgbClr val="03499E"/>
                </a:solidFill>
                <a:latin typeface="Times New Roman"/>
                <a:cs typeface="Times New Roman"/>
              </a:rPr>
              <a:t> </a:t>
            </a:r>
            <a:r>
              <a:rPr sz="2000" dirty="0">
                <a:solidFill>
                  <a:srgbClr val="03499E"/>
                </a:solidFill>
                <a:latin typeface="Times New Roman"/>
                <a:cs typeface="Times New Roman"/>
              </a:rPr>
              <a:t>quả</a:t>
            </a:r>
            <a:r>
              <a:rPr sz="2000" spc="-20" dirty="0">
                <a:solidFill>
                  <a:srgbClr val="03499E"/>
                </a:solidFill>
                <a:latin typeface="Times New Roman"/>
                <a:cs typeface="Times New Roman"/>
              </a:rPr>
              <a:t> </a:t>
            </a:r>
            <a:r>
              <a:rPr sz="2000" dirty="0">
                <a:solidFill>
                  <a:srgbClr val="03499E"/>
                </a:solidFill>
                <a:latin typeface="Times New Roman"/>
                <a:cs typeface="Times New Roman"/>
              </a:rPr>
              <a:t>lựa</a:t>
            </a:r>
            <a:r>
              <a:rPr sz="2000" spc="-5" dirty="0">
                <a:solidFill>
                  <a:srgbClr val="03499E"/>
                </a:solidFill>
                <a:latin typeface="Times New Roman"/>
                <a:cs typeface="Times New Roman"/>
              </a:rPr>
              <a:t> </a:t>
            </a:r>
            <a:r>
              <a:rPr sz="2000" dirty="0">
                <a:solidFill>
                  <a:srgbClr val="03499E"/>
                </a:solidFill>
                <a:latin typeface="Times New Roman"/>
                <a:cs typeface="Times New Roman"/>
              </a:rPr>
              <a:t>chọn</a:t>
            </a:r>
            <a:r>
              <a:rPr sz="2000" spc="-10" dirty="0">
                <a:solidFill>
                  <a:srgbClr val="03499E"/>
                </a:solidFill>
                <a:latin typeface="Times New Roman"/>
                <a:cs typeface="Times New Roman"/>
              </a:rPr>
              <a:t> </a:t>
            </a:r>
            <a:r>
              <a:rPr sz="2000" dirty="0">
                <a:solidFill>
                  <a:srgbClr val="03499E"/>
                </a:solidFill>
                <a:latin typeface="Times New Roman"/>
                <a:cs typeface="Times New Roman"/>
              </a:rPr>
              <a:t>nhà</a:t>
            </a:r>
            <a:r>
              <a:rPr sz="2000" spc="-15" dirty="0">
                <a:solidFill>
                  <a:srgbClr val="03499E"/>
                </a:solidFill>
                <a:latin typeface="Times New Roman"/>
                <a:cs typeface="Times New Roman"/>
              </a:rPr>
              <a:t> </a:t>
            </a:r>
            <a:r>
              <a:rPr sz="2000" spc="-20" dirty="0">
                <a:solidFill>
                  <a:srgbClr val="03499E"/>
                </a:solidFill>
                <a:latin typeface="Times New Roman"/>
                <a:cs typeface="Times New Roman"/>
              </a:rPr>
              <a:t>thầu</a:t>
            </a:r>
            <a:endParaRPr sz="2000">
              <a:latin typeface="Times New Roman"/>
              <a:cs typeface="Times New Roman"/>
            </a:endParaRPr>
          </a:p>
        </p:txBody>
      </p:sp>
      <p:grpSp>
        <p:nvGrpSpPr>
          <p:cNvPr id="36" name="object 36"/>
          <p:cNvGrpSpPr/>
          <p:nvPr/>
        </p:nvGrpSpPr>
        <p:grpSpPr>
          <a:xfrm>
            <a:off x="5759196" y="5922949"/>
            <a:ext cx="5304790" cy="687705"/>
            <a:chOff x="5759196" y="5922949"/>
            <a:chExt cx="5304790" cy="687705"/>
          </a:xfrm>
        </p:grpSpPr>
        <p:sp>
          <p:nvSpPr>
            <p:cNvPr id="37" name="object 37"/>
            <p:cNvSpPr/>
            <p:nvPr/>
          </p:nvSpPr>
          <p:spPr>
            <a:xfrm>
              <a:off x="5771896" y="5935649"/>
              <a:ext cx="5279390" cy="662305"/>
            </a:xfrm>
            <a:custGeom>
              <a:avLst/>
              <a:gdLst/>
              <a:ahLst/>
              <a:cxnLst/>
              <a:rect l="l" t="t" r="r" b="b"/>
              <a:pathLst>
                <a:path w="5279390" h="662304">
                  <a:moveTo>
                    <a:pt x="5279136" y="0"/>
                  </a:moveTo>
                  <a:lnTo>
                    <a:pt x="0" y="0"/>
                  </a:lnTo>
                  <a:lnTo>
                    <a:pt x="0" y="662089"/>
                  </a:lnTo>
                  <a:lnTo>
                    <a:pt x="5279136" y="662089"/>
                  </a:lnTo>
                  <a:lnTo>
                    <a:pt x="5279136" y="0"/>
                  </a:lnTo>
                  <a:close/>
                </a:path>
              </a:pathLst>
            </a:custGeom>
            <a:solidFill>
              <a:srgbClr val="E9E1D5"/>
            </a:solidFill>
          </p:spPr>
          <p:txBody>
            <a:bodyPr wrap="square" lIns="0" tIns="0" rIns="0" bIns="0" rtlCol="0"/>
            <a:lstStyle/>
            <a:p>
              <a:endParaRPr/>
            </a:p>
          </p:txBody>
        </p:sp>
        <p:sp>
          <p:nvSpPr>
            <p:cNvPr id="38" name="object 38"/>
            <p:cNvSpPr/>
            <p:nvPr/>
          </p:nvSpPr>
          <p:spPr>
            <a:xfrm>
              <a:off x="5771896" y="5935649"/>
              <a:ext cx="5279390" cy="662305"/>
            </a:xfrm>
            <a:custGeom>
              <a:avLst/>
              <a:gdLst/>
              <a:ahLst/>
              <a:cxnLst/>
              <a:rect l="l" t="t" r="r" b="b"/>
              <a:pathLst>
                <a:path w="5279390" h="662304">
                  <a:moveTo>
                    <a:pt x="0" y="662089"/>
                  </a:moveTo>
                  <a:lnTo>
                    <a:pt x="5279136" y="662089"/>
                  </a:lnTo>
                  <a:lnTo>
                    <a:pt x="5279136" y="0"/>
                  </a:lnTo>
                  <a:lnTo>
                    <a:pt x="0" y="0"/>
                  </a:lnTo>
                  <a:lnTo>
                    <a:pt x="0" y="662089"/>
                  </a:lnTo>
                  <a:close/>
                </a:path>
              </a:pathLst>
            </a:custGeom>
            <a:ln w="25400">
              <a:solidFill>
                <a:srgbClr val="24548F"/>
              </a:solidFill>
            </a:ln>
          </p:spPr>
          <p:txBody>
            <a:bodyPr wrap="square" lIns="0" tIns="0" rIns="0" bIns="0" rtlCol="0"/>
            <a:lstStyle/>
            <a:p>
              <a:endParaRPr/>
            </a:p>
          </p:txBody>
        </p:sp>
      </p:grpSp>
      <p:sp>
        <p:nvSpPr>
          <p:cNvPr id="39" name="object 39"/>
          <p:cNvSpPr txBox="1"/>
          <p:nvPr/>
        </p:nvSpPr>
        <p:spPr>
          <a:xfrm>
            <a:off x="6476746" y="6076594"/>
            <a:ext cx="3868420" cy="330835"/>
          </a:xfrm>
          <a:prstGeom prst="rect">
            <a:avLst/>
          </a:prstGeom>
        </p:spPr>
        <p:txBody>
          <a:bodyPr vert="horz" wrap="square" lIns="0" tIns="12700" rIns="0" bIns="0" rtlCol="0">
            <a:spAutoFit/>
          </a:bodyPr>
          <a:lstStyle/>
          <a:p>
            <a:pPr marL="12700">
              <a:lnSpc>
                <a:spcPct val="100000"/>
              </a:lnSpc>
              <a:spcBef>
                <a:spcPts val="100"/>
              </a:spcBef>
            </a:pPr>
            <a:r>
              <a:rPr sz="2000" dirty="0">
                <a:solidFill>
                  <a:srgbClr val="03499E"/>
                </a:solidFill>
                <a:latin typeface="Times New Roman"/>
                <a:cs typeface="Times New Roman"/>
              </a:rPr>
              <a:t>Ký</a:t>
            </a:r>
            <a:r>
              <a:rPr sz="2000" spc="-15" dirty="0">
                <a:solidFill>
                  <a:srgbClr val="03499E"/>
                </a:solidFill>
                <a:latin typeface="Times New Roman"/>
                <a:cs typeface="Times New Roman"/>
              </a:rPr>
              <a:t> </a:t>
            </a:r>
            <a:r>
              <a:rPr sz="2000" dirty="0">
                <a:solidFill>
                  <a:srgbClr val="03499E"/>
                </a:solidFill>
                <a:latin typeface="Times New Roman"/>
                <a:cs typeface="Times New Roman"/>
              </a:rPr>
              <a:t>kết và</a:t>
            </a:r>
            <a:r>
              <a:rPr sz="2000" spc="-10" dirty="0">
                <a:solidFill>
                  <a:srgbClr val="03499E"/>
                </a:solidFill>
                <a:latin typeface="Times New Roman"/>
                <a:cs typeface="Times New Roman"/>
              </a:rPr>
              <a:t> </a:t>
            </a:r>
            <a:r>
              <a:rPr sz="2000" dirty="0">
                <a:solidFill>
                  <a:srgbClr val="03499E"/>
                </a:solidFill>
                <a:latin typeface="Times New Roman"/>
                <a:cs typeface="Times New Roman"/>
              </a:rPr>
              <a:t>quản</a:t>
            </a:r>
            <a:r>
              <a:rPr sz="2000" spc="-30" dirty="0">
                <a:solidFill>
                  <a:srgbClr val="03499E"/>
                </a:solidFill>
                <a:latin typeface="Times New Roman"/>
                <a:cs typeface="Times New Roman"/>
              </a:rPr>
              <a:t> </a:t>
            </a:r>
            <a:r>
              <a:rPr sz="2000" dirty="0">
                <a:solidFill>
                  <a:srgbClr val="03499E"/>
                </a:solidFill>
                <a:latin typeface="Times New Roman"/>
                <a:cs typeface="Times New Roman"/>
              </a:rPr>
              <a:t>lý thực</a:t>
            </a:r>
            <a:r>
              <a:rPr sz="2000" spc="-25" dirty="0">
                <a:solidFill>
                  <a:srgbClr val="03499E"/>
                </a:solidFill>
                <a:latin typeface="Times New Roman"/>
                <a:cs typeface="Times New Roman"/>
              </a:rPr>
              <a:t> </a:t>
            </a:r>
            <a:r>
              <a:rPr sz="2000" dirty="0">
                <a:solidFill>
                  <a:srgbClr val="03499E"/>
                </a:solidFill>
                <a:latin typeface="Times New Roman"/>
                <a:cs typeface="Times New Roman"/>
              </a:rPr>
              <a:t>hiện hợp</a:t>
            </a:r>
            <a:r>
              <a:rPr sz="2000" spc="-15" dirty="0">
                <a:solidFill>
                  <a:srgbClr val="03499E"/>
                </a:solidFill>
                <a:latin typeface="Times New Roman"/>
                <a:cs typeface="Times New Roman"/>
              </a:rPr>
              <a:t> </a:t>
            </a:r>
            <a:r>
              <a:rPr sz="2000" spc="-20" dirty="0">
                <a:solidFill>
                  <a:srgbClr val="03499E"/>
                </a:solidFill>
                <a:latin typeface="Times New Roman"/>
                <a:cs typeface="Times New Roman"/>
              </a:rPr>
              <a:t>đồng</a:t>
            </a:r>
            <a:endParaRPr sz="2000">
              <a:latin typeface="Times New Roman"/>
              <a:cs typeface="Times New Roman"/>
            </a:endParaRPr>
          </a:p>
        </p:txBody>
      </p:sp>
      <p:sp>
        <p:nvSpPr>
          <p:cNvPr id="41" name="object 41"/>
          <p:cNvSpPr txBox="1">
            <a:spLocks noGrp="1"/>
          </p:cNvSpPr>
          <p:nvPr>
            <p:ph type="sldNum" sz="quarter" idx="7"/>
          </p:nvPr>
        </p:nvSpPr>
        <p:spPr>
          <a:prstGeom prst="rect">
            <a:avLst/>
          </a:prstGeom>
        </p:spPr>
        <p:txBody>
          <a:bodyPr vert="horz" wrap="square" lIns="0" tIns="1066370" rIns="0" bIns="0" rtlCol="0">
            <a:spAutoFit/>
          </a:bodyPr>
          <a:lstStyle/>
          <a:p>
            <a:pPr marL="4939665">
              <a:lnSpc>
                <a:spcPts val="1655"/>
              </a:lnSpc>
            </a:pPr>
            <a:fld id="{81D60167-4931-47E6-BA6A-407CBD079E47}" type="slidenum">
              <a:rPr spc="-25" dirty="0"/>
              <a:t>133</a:t>
            </a:fld>
            <a:endParaRPr spc="-25" dirty="0"/>
          </a:p>
        </p:txBody>
      </p:sp>
      <p:sp>
        <p:nvSpPr>
          <p:cNvPr id="40" name="object 40"/>
          <p:cNvSpPr txBox="1">
            <a:spLocks noGrp="1"/>
          </p:cNvSpPr>
          <p:nvPr>
            <p:ph type="title"/>
          </p:nvPr>
        </p:nvSpPr>
        <p:spPr>
          <a:prstGeom prst="rect">
            <a:avLst/>
          </a:prstGeom>
        </p:spPr>
        <p:txBody>
          <a:bodyPr vert="horz" wrap="square" lIns="0" tIns="97663" rIns="0" bIns="0" rtlCol="0">
            <a:spAutoFit/>
          </a:bodyPr>
          <a:lstStyle/>
          <a:p>
            <a:pPr marL="1493520">
              <a:lnSpc>
                <a:spcPct val="100000"/>
              </a:lnSpc>
              <a:spcBef>
                <a:spcPts val="95"/>
              </a:spcBef>
            </a:pPr>
            <a:r>
              <a:rPr sz="2800" dirty="0"/>
              <a:t>QUY</a:t>
            </a:r>
            <a:r>
              <a:rPr sz="2800" spc="-75" dirty="0"/>
              <a:t> </a:t>
            </a:r>
            <a:r>
              <a:rPr sz="2800" dirty="0"/>
              <a:t>TRÌNH</a:t>
            </a:r>
            <a:r>
              <a:rPr sz="2800" spc="-70" dirty="0"/>
              <a:t> </a:t>
            </a:r>
            <a:r>
              <a:rPr sz="2800" dirty="0"/>
              <a:t>CHỈ</a:t>
            </a:r>
            <a:r>
              <a:rPr sz="2800" spc="-80" dirty="0"/>
              <a:t> </a:t>
            </a:r>
            <a:r>
              <a:rPr sz="2800" dirty="0"/>
              <a:t>ĐỊNH</a:t>
            </a:r>
            <a:r>
              <a:rPr sz="2800" spc="-65" dirty="0"/>
              <a:t> </a:t>
            </a:r>
            <a:r>
              <a:rPr sz="2800" dirty="0"/>
              <a:t>THẦU</a:t>
            </a:r>
            <a:r>
              <a:rPr sz="2800" spc="-65" dirty="0"/>
              <a:t> </a:t>
            </a:r>
            <a:r>
              <a:rPr sz="2800" dirty="0"/>
              <a:t>RÚT</a:t>
            </a:r>
            <a:r>
              <a:rPr sz="2800" spc="-70" dirty="0"/>
              <a:t> </a:t>
            </a:r>
            <a:r>
              <a:rPr sz="2800" spc="-25" dirty="0"/>
              <a:t>GỌN</a:t>
            </a:r>
            <a:endParaRPr sz="2800"/>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33600" y="225437"/>
            <a:ext cx="8229600" cy="727075"/>
          </a:xfrm>
          <a:prstGeom prst="rect">
            <a:avLst/>
          </a:prstGeom>
          <a:ln w="25400">
            <a:solidFill>
              <a:srgbClr val="FFFFFF"/>
            </a:solidFill>
          </a:ln>
        </p:spPr>
        <p:txBody>
          <a:bodyPr vert="horz" wrap="square" lIns="0" tIns="78740" rIns="0" bIns="0" rtlCol="0">
            <a:spAutoFit/>
          </a:bodyPr>
          <a:lstStyle/>
          <a:p>
            <a:pPr algn="ctr">
              <a:lnSpc>
                <a:spcPct val="100000"/>
              </a:lnSpc>
              <a:spcBef>
                <a:spcPts val="620"/>
              </a:spcBef>
            </a:pPr>
            <a:r>
              <a:rPr sz="2800" dirty="0"/>
              <a:t>Chào</a:t>
            </a:r>
            <a:r>
              <a:rPr sz="2800" spc="-55" dirty="0"/>
              <a:t> </a:t>
            </a:r>
            <a:r>
              <a:rPr sz="2800" dirty="0"/>
              <a:t>hàng</a:t>
            </a:r>
            <a:r>
              <a:rPr sz="2800" spc="-50" dirty="0"/>
              <a:t> </a:t>
            </a:r>
            <a:r>
              <a:rPr sz="2800" dirty="0"/>
              <a:t>cạnh</a:t>
            </a:r>
            <a:r>
              <a:rPr sz="2800" spc="-65" dirty="0"/>
              <a:t> </a:t>
            </a:r>
            <a:r>
              <a:rPr sz="2800" dirty="0"/>
              <a:t>tranh</a:t>
            </a:r>
            <a:r>
              <a:rPr sz="2800" spc="-35" dirty="0"/>
              <a:t> </a:t>
            </a:r>
            <a:r>
              <a:rPr sz="2800" spc="-10" dirty="0"/>
              <a:t>(Đ.24)</a:t>
            </a:r>
            <a:endParaRPr sz="2800"/>
          </a:p>
        </p:txBody>
      </p:sp>
      <p:grpSp>
        <p:nvGrpSpPr>
          <p:cNvPr id="3" name="object 3"/>
          <p:cNvGrpSpPr/>
          <p:nvPr/>
        </p:nvGrpSpPr>
        <p:grpSpPr>
          <a:xfrm>
            <a:off x="2086355" y="1019568"/>
            <a:ext cx="8319770" cy="727075"/>
            <a:chOff x="2086355" y="1019568"/>
            <a:chExt cx="8319770" cy="727075"/>
          </a:xfrm>
        </p:grpSpPr>
        <p:pic>
          <p:nvPicPr>
            <p:cNvPr id="4" name="object 4"/>
            <p:cNvPicPr/>
            <p:nvPr/>
          </p:nvPicPr>
          <p:blipFill>
            <a:blip r:embed="rId2" cstate="print"/>
            <a:stretch>
              <a:fillRect/>
            </a:stretch>
          </p:blipFill>
          <p:spPr>
            <a:xfrm>
              <a:off x="2086355" y="1019568"/>
              <a:ext cx="8319516" cy="637019"/>
            </a:xfrm>
            <a:prstGeom prst="rect">
              <a:avLst/>
            </a:prstGeom>
          </p:spPr>
        </p:pic>
        <p:pic>
          <p:nvPicPr>
            <p:cNvPr id="5" name="object 5"/>
            <p:cNvPicPr/>
            <p:nvPr/>
          </p:nvPicPr>
          <p:blipFill>
            <a:blip r:embed="rId3" cstate="print"/>
            <a:stretch>
              <a:fillRect/>
            </a:stretch>
          </p:blipFill>
          <p:spPr>
            <a:xfrm>
              <a:off x="2261615" y="1025677"/>
              <a:ext cx="8119872" cy="720826"/>
            </a:xfrm>
            <a:prstGeom prst="rect">
              <a:avLst/>
            </a:prstGeom>
          </p:spPr>
        </p:pic>
        <p:pic>
          <p:nvPicPr>
            <p:cNvPr id="6" name="object 6"/>
            <p:cNvPicPr/>
            <p:nvPr/>
          </p:nvPicPr>
          <p:blipFill>
            <a:blip r:embed="rId4" cstate="print"/>
            <a:stretch>
              <a:fillRect/>
            </a:stretch>
          </p:blipFill>
          <p:spPr>
            <a:xfrm>
              <a:off x="2133599" y="1047737"/>
              <a:ext cx="8229600" cy="546747"/>
            </a:xfrm>
            <a:prstGeom prst="rect">
              <a:avLst/>
            </a:prstGeom>
          </p:spPr>
        </p:pic>
      </p:grpSp>
      <p:sp>
        <p:nvSpPr>
          <p:cNvPr id="7" name="object 7"/>
          <p:cNvSpPr txBox="1"/>
          <p:nvPr/>
        </p:nvSpPr>
        <p:spPr>
          <a:xfrm>
            <a:off x="2133600" y="1047737"/>
            <a:ext cx="8229600" cy="547370"/>
          </a:xfrm>
          <a:prstGeom prst="rect">
            <a:avLst/>
          </a:prstGeom>
          <a:ln w="9525">
            <a:solidFill>
              <a:srgbClr val="F8F8F8"/>
            </a:solidFill>
          </a:ln>
        </p:spPr>
        <p:txBody>
          <a:bodyPr vert="horz" wrap="square" lIns="0" tIns="80645" rIns="0" bIns="0" rtlCol="0">
            <a:spAutoFit/>
          </a:bodyPr>
          <a:lstStyle/>
          <a:p>
            <a:pPr marL="354330">
              <a:lnSpc>
                <a:spcPct val="100000"/>
              </a:lnSpc>
              <a:spcBef>
                <a:spcPts val="635"/>
              </a:spcBef>
            </a:pPr>
            <a:r>
              <a:rPr sz="2400" dirty="0">
                <a:solidFill>
                  <a:srgbClr val="03499E"/>
                </a:solidFill>
                <a:latin typeface="Times New Roman"/>
                <a:cs typeface="Times New Roman"/>
              </a:rPr>
              <a:t>Áp dụng</a:t>
            </a:r>
            <a:r>
              <a:rPr sz="2400" spc="-5" dirty="0">
                <a:solidFill>
                  <a:srgbClr val="03499E"/>
                </a:solidFill>
                <a:latin typeface="Times New Roman"/>
                <a:cs typeface="Times New Roman"/>
              </a:rPr>
              <a:t> </a:t>
            </a:r>
            <a:r>
              <a:rPr sz="2400" dirty="0">
                <a:solidFill>
                  <a:srgbClr val="03499E"/>
                </a:solidFill>
                <a:latin typeface="Times New Roman"/>
                <a:cs typeface="Times New Roman"/>
              </a:rPr>
              <a:t>đối</a:t>
            </a:r>
            <a:r>
              <a:rPr sz="2400" spc="-10" dirty="0">
                <a:solidFill>
                  <a:srgbClr val="03499E"/>
                </a:solidFill>
                <a:latin typeface="Times New Roman"/>
                <a:cs typeface="Times New Roman"/>
              </a:rPr>
              <a:t> </a:t>
            </a:r>
            <a:r>
              <a:rPr sz="2400" dirty="0">
                <a:solidFill>
                  <a:srgbClr val="03499E"/>
                </a:solidFill>
                <a:latin typeface="Times New Roman"/>
                <a:cs typeface="Times New Roman"/>
              </a:rPr>
              <a:t>với</a:t>
            </a:r>
            <a:r>
              <a:rPr sz="2400" spc="-15" dirty="0">
                <a:solidFill>
                  <a:srgbClr val="03499E"/>
                </a:solidFill>
                <a:latin typeface="Times New Roman"/>
                <a:cs typeface="Times New Roman"/>
              </a:rPr>
              <a:t> </a:t>
            </a:r>
            <a:r>
              <a:rPr sz="2400" dirty="0">
                <a:solidFill>
                  <a:srgbClr val="03499E"/>
                </a:solidFill>
                <a:latin typeface="Times New Roman"/>
                <a:cs typeface="Times New Roman"/>
              </a:rPr>
              <a:t>gói</a:t>
            </a:r>
            <a:r>
              <a:rPr sz="2400" spc="-5" dirty="0">
                <a:solidFill>
                  <a:srgbClr val="03499E"/>
                </a:solidFill>
                <a:latin typeface="Times New Roman"/>
                <a:cs typeface="Times New Roman"/>
              </a:rPr>
              <a:t> </a:t>
            </a:r>
            <a:r>
              <a:rPr sz="2400" dirty="0">
                <a:solidFill>
                  <a:srgbClr val="03499E"/>
                </a:solidFill>
                <a:latin typeface="Times New Roman"/>
                <a:cs typeface="Times New Roman"/>
              </a:rPr>
              <a:t>thầu</a:t>
            </a:r>
            <a:r>
              <a:rPr sz="2400" spc="-15" dirty="0">
                <a:solidFill>
                  <a:srgbClr val="03499E"/>
                </a:solidFill>
                <a:latin typeface="Times New Roman"/>
                <a:cs typeface="Times New Roman"/>
              </a:rPr>
              <a:t> </a:t>
            </a:r>
            <a:r>
              <a:rPr sz="2400" dirty="0">
                <a:solidFill>
                  <a:srgbClr val="03499E"/>
                </a:solidFill>
                <a:latin typeface="Times New Roman"/>
                <a:cs typeface="Times New Roman"/>
              </a:rPr>
              <a:t>có</a:t>
            </a:r>
            <a:r>
              <a:rPr sz="2400" spc="-5" dirty="0">
                <a:solidFill>
                  <a:srgbClr val="03499E"/>
                </a:solidFill>
                <a:latin typeface="Times New Roman"/>
                <a:cs typeface="Times New Roman"/>
              </a:rPr>
              <a:t> </a:t>
            </a:r>
            <a:r>
              <a:rPr sz="2400" dirty="0">
                <a:solidFill>
                  <a:srgbClr val="03499E"/>
                </a:solidFill>
                <a:latin typeface="Times New Roman"/>
                <a:cs typeface="Times New Roman"/>
              </a:rPr>
              <a:t>giá</a:t>
            </a:r>
            <a:r>
              <a:rPr sz="2400" spc="-5" dirty="0">
                <a:solidFill>
                  <a:srgbClr val="03499E"/>
                </a:solidFill>
                <a:latin typeface="Times New Roman"/>
                <a:cs typeface="Times New Roman"/>
              </a:rPr>
              <a:t> </a:t>
            </a:r>
            <a:r>
              <a:rPr sz="2400" dirty="0">
                <a:solidFill>
                  <a:srgbClr val="03499E"/>
                </a:solidFill>
                <a:latin typeface="Times New Roman"/>
                <a:cs typeface="Times New Roman"/>
              </a:rPr>
              <a:t>gói</a:t>
            </a:r>
            <a:r>
              <a:rPr sz="2400" spc="-10" dirty="0">
                <a:solidFill>
                  <a:srgbClr val="03499E"/>
                </a:solidFill>
                <a:latin typeface="Times New Roman"/>
                <a:cs typeface="Times New Roman"/>
              </a:rPr>
              <a:t> </a:t>
            </a:r>
            <a:r>
              <a:rPr sz="2400" dirty="0">
                <a:solidFill>
                  <a:srgbClr val="03499E"/>
                </a:solidFill>
                <a:latin typeface="Times New Roman"/>
                <a:cs typeface="Times New Roman"/>
              </a:rPr>
              <a:t>thầu</a:t>
            </a:r>
            <a:r>
              <a:rPr sz="2400" spc="-5" dirty="0">
                <a:solidFill>
                  <a:srgbClr val="03499E"/>
                </a:solidFill>
                <a:latin typeface="Times New Roman"/>
                <a:cs typeface="Times New Roman"/>
              </a:rPr>
              <a:t> </a:t>
            </a:r>
            <a:r>
              <a:rPr sz="2400" dirty="0">
                <a:solidFill>
                  <a:srgbClr val="03499E"/>
                </a:solidFill>
                <a:latin typeface="Times New Roman"/>
                <a:cs typeface="Times New Roman"/>
              </a:rPr>
              <a:t>không quá</a:t>
            </a:r>
            <a:r>
              <a:rPr sz="2400" spc="-55" dirty="0">
                <a:solidFill>
                  <a:srgbClr val="03499E"/>
                </a:solidFill>
                <a:latin typeface="Times New Roman"/>
                <a:cs typeface="Times New Roman"/>
              </a:rPr>
              <a:t> </a:t>
            </a:r>
            <a:r>
              <a:rPr sz="2400" dirty="0">
                <a:solidFill>
                  <a:srgbClr val="03499E"/>
                </a:solidFill>
                <a:latin typeface="Times New Roman"/>
                <a:cs typeface="Times New Roman"/>
              </a:rPr>
              <a:t>05 tỷ</a:t>
            </a:r>
            <a:r>
              <a:rPr sz="2400" spc="-20" dirty="0">
                <a:solidFill>
                  <a:srgbClr val="03499E"/>
                </a:solidFill>
                <a:latin typeface="Times New Roman"/>
                <a:cs typeface="Times New Roman"/>
              </a:rPr>
              <a:t> đồng</a:t>
            </a:r>
            <a:endParaRPr sz="2400">
              <a:latin typeface="Times New Roman"/>
              <a:cs typeface="Times New Roman"/>
            </a:endParaRPr>
          </a:p>
        </p:txBody>
      </p:sp>
      <p:grpSp>
        <p:nvGrpSpPr>
          <p:cNvPr id="8" name="object 8"/>
          <p:cNvGrpSpPr/>
          <p:nvPr/>
        </p:nvGrpSpPr>
        <p:grpSpPr>
          <a:xfrm>
            <a:off x="2691383" y="1741931"/>
            <a:ext cx="7343775" cy="4745990"/>
            <a:chOff x="2691383" y="1741931"/>
            <a:chExt cx="7343775" cy="4745990"/>
          </a:xfrm>
        </p:grpSpPr>
        <p:pic>
          <p:nvPicPr>
            <p:cNvPr id="9" name="object 9"/>
            <p:cNvPicPr/>
            <p:nvPr/>
          </p:nvPicPr>
          <p:blipFill>
            <a:blip r:embed="rId5" cstate="print"/>
            <a:stretch>
              <a:fillRect/>
            </a:stretch>
          </p:blipFill>
          <p:spPr>
            <a:xfrm>
              <a:off x="2691383" y="1741931"/>
              <a:ext cx="7083552" cy="4745736"/>
            </a:xfrm>
            <a:prstGeom prst="rect">
              <a:avLst/>
            </a:prstGeom>
          </p:spPr>
        </p:pic>
        <p:pic>
          <p:nvPicPr>
            <p:cNvPr id="10" name="object 10"/>
            <p:cNvPicPr/>
            <p:nvPr/>
          </p:nvPicPr>
          <p:blipFill>
            <a:blip r:embed="rId6" cstate="print"/>
            <a:stretch>
              <a:fillRect/>
            </a:stretch>
          </p:blipFill>
          <p:spPr>
            <a:xfrm>
              <a:off x="2738500" y="1765934"/>
              <a:ext cx="6994271" cy="4656150"/>
            </a:xfrm>
            <a:prstGeom prst="rect">
              <a:avLst/>
            </a:prstGeom>
          </p:spPr>
        </p:pic>
        <p:sp>
          <p:nvSpPr>
            <p:cNvPr id="11" name="object 11"/>
            <p:cNvSpPr/>
            <p:nvPr/>
          </p:nvSpPr>
          <p:spPr>
            <a:xfrm>
              <a:off x="2738500" y="1765934"/>
              <a:ext cx="6994525" cy="4656455"/>
            </a:xfrm>
            <a:custGeom>
              <a:avLst/>
              <a:gdLst/>
              <a:ahLst/>
              <a:cxnLst/>
              <a:rect l="l" t="t" r="r" b="b"/>
              <a:pathLst>
                <a:path w="6994525" h="4656455">
                  <a:moveTo>
                    <a:pt x="0" y="4656150"/>
                  </a:moveTo>
                  <a:lnTo>
                    <a:pt x="3497199" y="0"/>
                  </a:lnTo>
                  <a:lnTo>
                    <a:pt x="6994271" y="4656150"/>
                  </a:lnTo>
                  <a:lnTo>
                    <a:pt x="0" y="4656150"/>
                  </a:lnTo>
                  <a:close/>
                </a:path>
              </a:pathLst>
            </a:custGeom>
            <a:ln w="9525">
              <a:solidFill>
                <a:srgbClr val="F8F8F8"/>
              </a:solidFill>
            </a:ln>
          </p:spPr>
          <p:txBody>
            <a:bodyPr wrap="square" lIns="0" tIns="0" rIns="0" bIns="0" rtlCol="0"/>
            <a:lstStyle/>
            <a:p>
              <a:endParaRPr/>
            </a:p>
          </p:txBody>
        </p:sp>
        <p:sp>
          <p:nvSpPr>
            <p:cNvPr id="12" name="object 12"/>
            <p:cNvSpPr/>
            <p:nvPr/>
          </p:nvSpPr>
          <p:spPr>
            <a:xfrm>
              <a:off x="5475732" y="2233040"/>
              <a:ext cx="4546600" cy="777875"/>
            </a:xfrm>
            <a:custGeom>
              <a:avLst/>
              <a:gdLst/>
              <a:ahLst/>
              <a:cxnLst/>
              <a:rect l="l" t="t" r="r" b="b"/>
              <a:pathLst>
                <a:path w="4546600" h="777875">
                  <a:moveTo>
                    <a:pt x="4416678" y="0"/>
                  </a:moveTo>
                  <a:lnTo>
                    <a:pt x="129666" y="0"/>
                  </a:lnTo>
                  <a:lnTo>
                    <a:pt x="79188" y="10187"/>
                  </a:lnTo>
                  <a:lnTo>
                    <a:pt x="37973" y="37973"/>
                  </a:lnTo>
                  <a:lnTo>
                    <a:pt x="10187" y="79188"/>
                  </a:lnTo>
                  <a:lnTo>
                    <a:pt x="0" y="129667"/>
                  </a:lnTo>
                  <a:lnTo>
                    <a:pt x="0" y="647954"/>
                  </a:lnTo>
                  <a:lnTo>
                    <a:pt x="10187" y="698412"/>
                  </a:lnTo>
                  <a:lnTo>
                    <a:pt x="37972" y="739584"/>
                  </a:lnTo>
                  <a:lnTo>
                    <a:pt x="79188" y="767326"/>
                  </a:lnTo>
                  <a:lnTo>
                    <a:pt x="129666" y="777494"/>
                  </a:lnTo>
                  <a:lnTo>
                    <a:pt x="4416678" y="777494"/>
                  </a:lnTo>
                  <a:lnTo>
                    <a:pt x="4467157" y="767326"/>
                  </a:lnTo>
                  <a:lnTo>
                    <a:pt x="4508373" y="739584"/>
                  </a:lnTo>
                  <a:lnTo>
                    <a:pt x="4536158" y="698412"/>
                  </a:lnTo>
                  <a:lnTo>
                    <a:pt x="4546345" y="647954"/>
                  </a:lnTo>
                  <a:lnTo>
                    <a:pt x="4546345" y="129667"/>
                  </a:lnTo>
                  <a:lnTo>
                    <a:pt x="4536158" y="79188"/>
                  </a:lnTo>
                  <a:lnTo>
                    <a:pt x="4508372" y="37973"/>
                  </a:lnTo>
                  <a:lnTo>
                    <a:pt x="4467157" y="10187"/>
                  </a:lnTo>
                  <a:lnTo>
                    <a:pt x="4416678" y="0"/>
                  </a:lnTo>
                  <a:close/>
                </a:path>
              </a:pathLst>
            </a:custGeom>
            <a:solidFill>
              <a:srgbClr val="E9E1D5">
                <a:alpha val="90194"/>
              </a:srgbClr>
            </a:solidFill>
          </p:spPr>
          <p:txBody>
            <a:bodyPr wrap="square" lIns="0" tIns="0" rIns="0" bIns="0" rtlCol="0"/>
            <a:lstStyle/>
            <a:p>
              <a:endParaRPr/>
            </a:p>
          </p:txBody>
        </p:sp>
        <p:sp>
          <p:nvSpPr>
            <p:cNvPr id="13" name="object 13"/>
            <p:cNvSpPr/>
            <p:nvPr/>
          </p:nvSpPr>
          <p:spPr>
            <a:xfrm>
              <a:off x="5475732" y="2233040"/>
              <a:ext cx="4546600" cy="777875"/>
            </a:xfrm>
            <a:custGeom>
              <a:avLst/>
              <a:gdLst/>
              <a:ahLst/>
              <a:cxnLst/>
              <a:rect l="l" t="t" r="r" b="b"/>
              <a:pathLst>
                <a:path w="4546600" h="777875">
                  <a:moveTo>
                    <a:pt x="0" y="129667"/>
                  </a:moveTo>
                  <a:lnTo>
                    <a:pt x="10187" y="79188"/>
                  </a:lnTo>
                  <a:lnTo>
                    <a:pt x="37973" y="37973"/>
                  </a:lnTo>
                  <a:lnTo>
                    <a:pt x="79188" y="10187"/>
                  </a:lnTo>
                  <a:lnTo>
                    <a:pt x="129666" y="0"/>
                  </a:lnTo>
                  <a:lnTo>
                    <a:pt x="4416678" y="0"/>
                  </a:lnTo>
                  <a:lnTo>
                    <a:pt x="4467157" y="10187"/>
                  </a:lnTo>
                  <a:lnTo>
                    <a:pt x="4508372" y="37973"/>
                  </a:lnTo>
                  <a:lnTo>
                    <a:pt x="4536158" y="79188"/>
                  </a:lnTo>
                  <a:lnTo>
                    <a:pt x="4546345" y="129667"/>
                  </a:lnTo>
                  <a:lnTo>
                    <a:pt x="4546345" y="647954"/>
                  </a:lnTo>
                  <a:lnTo>
                    <a:pt x="4536158" y="698412"/>
                  </a:lnTo>
                  <a:lnTo>
                    <a:pt x="4508373" y="739584"/>
                  </a:lnTo>
                  <a:lnTo>
                    <a:pt x="4467157" y="767326"/>
                  </a:lnTo>
                  <a:lnTo>
                    <a:pt x="4416678" y="777494"/>
                  </a:lnTo>
                  <a:lnTo>
                    <a:pt x="129666" y="777494"/>
                  </a:lnTo>
                  <a:lnTo>
                    <a:pt x="79188" y="767326"/>
                  </a:lnTo>
                  <a:lnTo>
                    <a:pt x="37972" y="739584"/>
                  </a:lnTo>
                  <a:lnTo>
                    <a:pt x="10187" y="698412"/>
                  </a:lnTo>
                  <a:lnTo>
                    <a:pt x="0" y="647954"/>
                  </a:lnTo>
                  <a:lnTo>
                    <a:pt x="0" y="129667"/>
                  </a:lnTo>
                  <a:close/>
                </a:path>
              </a:pathLst>
            </a:custGeom>
            <a:ln w="25400">
              <a:solidFill>
                <a:srgbClr val="2A5F9E"/>
              </a:solidFill>
            </a:ln>
          </p:spPr>
          <p:txBody>
            <a:bodyPr wrap="square" lIns="0" tIns="0" rIns="0" bIns="0" rtlCol="0"/>
            <a:lstStyle/>
            <a:p>
              <a:endParaRPr/>
            </a:p>
          </p:txBody>
        </p:sp>
        <p:sp>
          <p:nvSpPr>
            <p:cNvPr id="14" name="object 14"/>
            <p:cNvSpPr/>
            <p:nvPr/>
          </p:nvSpPr>
          <p:spPr>
            <a:xfrm>
              <a:off x="5475732" y="3107816"/>
              <a:ext cx="4546600" cy="777875"/>
            </a:xfrm>
            <a:custGeom>
              <a:avLst/>
              <a:gdLst/>
              <a:ahLst/>
              <a:cxnLst/>
              <a:rect l="l" t="t" r="r" b="b"/>
              <a:pathLst>
                <a:path w="4546600" h="777875">
                  <a:moveTo>
                    <a:pt x="4416678" y="0"/>
                  </a:moveTo>
                  <a:lnTo>
                    <a:pt x="129666" y="0"/>
                  </a:lnTo>
                  <a:lnTo>
                    <a:pt x="79188" y="10185"/>
                  </a:lnTo>
                  <a:lnTo>
                    <a:pt x="37973" y="37957"/>
                  </a:lnTo>
                  <a:lnTo>
                    <a:pt x="10187" y="79134"/>
                  </a:lnTo>
                  <a:lnTo>
                    <a:pt x="0" y="129540"/>
                  </a:lnTo>
                  <a:lnTo>
                    <a:pt x="0" y="647954"/>
                  </a:lnTo>
                  <a:lnTo>
                    <a:pt x="10187" y="698359"/>
                  </a:lnTo>
                  <a:lnTo>
                    <a:pt x="37972" y="739536"/>
                  </a:lnTo>
                  <a:lnTo>
                    <a:pt x="79188" y="767308"/>
                  </a:lnTo>
                  <a:lnTo>
                    <a:pt x="129666" y="777494"/>
                  </a:lnTo>
                  <a:lnTo>
                    <a:pt x="4416678" y="777494"/>
                  </a:lnTo>
                  <a:lnTo>
                    <a:pt x="4467157" y="767308"/>
                  </a:lnTo>
                  <a:lnTo>
                    <a:pt x="4508373" y="739536"/>
                  </a:lnTo>
                  <a:lnTo>
                    <a:pt x="4536158" y="698359"/>
                  </a:lnTo>
                  <a:lnTo>
                    <a:pt x="4546345" y="647954"/>
                  </a:lnTo>
                  <a:lnTo>
                    <a:pt x="4546345" y="129540"/>
                  </a:lnTo>
                  <a:lnTo>
                    <a:pt x="4536158" y="79134"/>
                  </a:lnTo>
                  <a:lnTo>
                    <a:pt x="4508372" y="37957"/>
                  </a:lnTo>
                  <a:lnTo>
                    <a:pt x="4467157" y="10185"/>
                  </a:lnTo>
                  <a:lnTo>
                    <a:pt x="4416678" y="0"/>
                  </a:lnTo>
                  <a:close/>
                </a:path>
              </a:pathLst>
            </a:custGeom>
            <a:solidFill>
              <a:srgbClr val="E9E1D5">
                <a:alpha val="90194"/>
              </a:srgbClr>
            </a:solidFill>
          </p:spPr>
          <p:txBody>
            <a:bodyPr wrap="square" lIns="0" tIns="0" rIns="0" bIns="0" rtlCol="0"/>
            <a:lstStyle/>
            <a:p>
              <a:endParaRPr/>
            </a:p>
          </p:txBody>
        </p:sp>
        <p:sp>
          <p:nvSpPr>
            <p:cNvPr id="15" name="object 15"/>
            <p:cNvSpPr/>
            <p:nvPr/>
          </p:nvSpPr>
          <p:spPr>
            <a:xfrm>
              <a:off x="5475732" y="3107816"/>
              <a:ext cx="4546600" cy="777875"/>
            </a:xfrm>
            <a:custGeom>
              <a:avLst/>
              <a:gdLst/>
              <a:ahLst/>
              <a:cxnLst/>
              <a:rect l="l" t="t" r="r" b="b"/>
              <a:pathLst>
                <a:path w="4546600" h="777875">
                  <a:moveTo>
                    <a:pt x="0" y="129540"/>
                  </a:moveTo>
                  <a:lnTo>
                    <a:pt x="10187" y="79134"/>
                  </a:lnTo>
                  <a:lnTo>
                    <a:pt x="37973" y="37957"/>
                  </a:lnTo>
                  <a:lnTo>
                    <a:pt x="79188" y="10185"/>
                  </a:lnTo>
                  <a:lnTo>
                    <a:pt x="129666" y="0"/>
                  </a:lnTo>
                  <a:lnTo>
                    <a:pt x="4416678" y="0"/>
                  </a:lnTo>
                  <a:lnTo>
                    <a:pt x="4467157" y="10185"/>
                  </a:lnTo>
                  <a:lnTo>
                    <a:pt x="4508372" y="37957"/>
                  </a:lnTo>
                  <a:lnTo>
                    <a:pt x="4536158" y="79134"/>
                  </a:lnTo>
                  <a:lnTo>
                    <a:pt x="4546345" y="129540"/>
                  </a:lnTo>
                  <a:lnTo>
                    <a:pt x="4546345" y="647954"/>
                  </a:lnTo>
                  <a:lnTo>
                    <a:pt x="4536158" y="698359"/>
                  </a:lnTo>
                  <a:lnTo>
                    <a:pt x="4508373" y="739536"/>
                  </a:lnTo>
                  <a:lnTo>
                    <a:pt x="4467157" y="767308"/>
                  </a:lnTo>
                  <a:lnTo>
                    <a:pt x="4416678" y="777494"/>
                  </a:lnTo>
                  <a:lnTo>
                    <a:pt x="129666" y="777494"/>
                  </a:lnTo>
                  <a:lnTo>
                    <a:pt x="79188" y="767308"/>
                  </a:lnTo>
                  <a:lnTo>
                    <a:pt x="37972" y="739536"/>
                  </a:lnTo>
                  <a:lnTo>
                    <a:pt x="10187" y="698359"/>
                  </a:lnTo>
                  <a:lnTo>
                    <a:pt x="0" y="647954"/>
                  </a:lnTo>
                  <a:lnTo>
                    <a:pt x="0" y="129540"/>
                  </a:lnTo>
                  <a:close/>
                </a:path>
              </a:pathLst>
            </a:custGeom>
            <a:ln w="25400">
              <a:solidFill>
                <a:srgbClr val="2A5F9E"/>
              </a:solidFill>
            </a:ln>
          </p:spPr>
          <p:txBody>
            <a:bodyPr wrap="square" lIns="0" tIns="0" rIns="0" bIns="0" rtlCol="0"/>
            <a:lstStyle/>
            <a:p>
              <a:endParaRPr/>
            </a:p>
          </p:txBody>
        </p:sp>
        <p:sp>
          <p:nvSpPr>
            <p:cNvPr id="16" name="object 16"/>
            <p:cNvSpPr/>
            <p:nvPr/>
          </p:nvSpPr>
          <p:spPr>
            <a:xfrm>
              <a:off x="5475732" y="3982466"/>
              <a:ext cx="4546600" cy="777875"/>
            </a:xfrm>
            <a:custGeom>
              <a:avLst/>
              <a:gdLst/>
              <a:ahLst/>
              <a:cxnLst/>
              <a:rect l="l" t="t" r="r" b="b"/>
              <a:pathLst>
                <a:path w="4546600" h="777875">
                  <a:moveTo>
                    <a:pt x="4416678" y="0"/>
                  </a:moveTo>
                  <a:lnTo>
                    <a:pt x="129666" y="0"/>
                  </a:lnTo>
                  <a:lnTo>
                    <a:pt x="79188" y="10187"/>
                  </a:lnTo>
                  <a:lnTo>
                    <a:pt x="37973" y="37972"/>
                  </a:lnTo>
                  <a:lnTo>
                    <a:pt x="10187" y="79188"/>
                  </a:lnTo>
                  <a:lnTo>
                    <a:pt x="0" y="129666"/>
                  </a:lnTo>
                  <a:lnTo>
                    <a:pt x="0" y="647953"/>
                  </a:lnTo>
                  <a:lnTo>
                    <a:pt x="10187" y="698432"/>
                  </a:lnTo>
                  <a:lnTo>
                    <a:pt x="37972" y="739647"/>
                  </a:lnTo>
                  <a:lnTo>
                    <a:pt x="79188" y="767433"/>
                  </a:lnTo>
                  <a:lnTo>
                    <a:pt x="129666" y="777620"/>
                  </a:lnTo>
                  <a:lnTo>
                    <a:pt x="4416678" y="777620"/>
                  </a:lnTo>
                  <a:lnTo>
                    <a:pt x="4467157" y="767433"/>
                  </a:lnTo>
                  <a:lnTo>
                    <a:pt x="4508373" y="739647"/>
                  </a:lnTo>
                  <a:lnTo>
                    <a:pt x="4536158" y="698432"/>
                  </a:lnTo>
                  <a:lnTo>
                    <a:pt x="4546345" y="647953"/>
                  </a:lnTo>
                  <a:lnTo>
                    <a:pt x="4546345" y="129666"/>
                  </a:lnTo>
                  <a:lnTo>
                    <a:pt x="4536158" y="79188"/>
                  </a:lnTo>
                  <a:lnTo>
                    <a:pt x="4508372" y="37972"/>
                  </a:lnTo>
                  <a:lnTo>
                    <a:pt x="4467157" y="10187"/>
                  </a:lnTo>
                  <a:lnTo>
                    <a:pt x="4416678" y="0"/>
                  </a:lnTo>
                  <a:close/>
                </a:path>
              </a:pathLst>
            </a:custGeom>
            <a:solidFill>
              <a:srgbClr val="E9E1D5">
                <a:alpha val="90194"/>
              </a:srgbClr>
            </a:solidFill>
          </p:spPr>
          <p:txBody>
            <a:bodyPr wrap="square" lIns="0" tIns="0" rIns="0" bIns="0" rtlCol="0"/>
            <a:lstStyle/>
            <a:p>
              <a:endParaRPr/>
            </a:p>
          </p:txBody>
        </p:sp>
        <p:sp>
          <p:nvSpPr>
            <p:cNvPr id="17" name="object 17"/>
            <p:cNvSpPr/>
            <p:nvPr/>
          </p:nvSpPr>
          <p:spPr>
            <a:xfrm>
              <a:off x="5475732" y="3982466"/>
              <a:ext cx="4546600" cy="777875"/>
            </a:xfrm>
            <a:custGeom>
              <a:avLst/>
              <a:gdLst/>
              <a:ahLst/>
              <a:cxnLst/>
              <a:rect l="l" t="t" r="r" b="b"/>
              <a:pathLst>
                <a:path w="4546600" h="777875">
                  <a:moveTo>
                    <a:pt x="0" y="129666"/>
                  </a:moveTo>
                  <a:lnTo>
                    <a:pt x="10187" y="79188"/>
                  </a:lnTo>
                  <a:lnTo>
                    <a:pt x="37973" y="37972"/>
                  </a:lnTo>
                  <a:lnTo>
                    <a:pt x="79188" y="10187"/>
                  </a:lnTo>
                  <a:lnTo>
                    <a:pt x="129666" y="0"/>
                  </a:lnTo>
                  <a:lnTo>
                    <a:pt x="4416678" y="0"/>
                  </a:lnTo>
                  <a:lnTo>
                    <a:pt x="4467157" y="10187"/>
                  </a:lnTo>
                  <a:lnTo>
                    <a:pt x="4508372" y="37972"/>
                  </a:lnTo>
                  <a:lnTo>
                    <a:pt x="4536158" y="79188"/>
                  </a:lnTo>
                  <a:lnTo>
                    <a:pt x="4546345" y="129666"/>
                  </a:lnTo>
                  <a:lnTo>
                    <a:pt x="4546345" y="647953"/>
                  </a:lnTo>
                  <a:lnTo>
                    <a:pt x="4536158" y="698432"/>
                  </a:lnTo>
                  <a:lnTo>
                    <a:pt x="4508373" y="739647"/>
                  </a:lnTo>
                  <a:lnTo>
                    <a:pt x="4467157" y="767433"/>
                  </a:lnTo>
                  <a:lnTo>
                    <a:pt x="4416678" y="777620"/>
                  </a:lnTo>
                  <a:lnTo>
                    <a:pt x="129666" y="777620"/>
                  </a:lnTo>
                  <a:lnTo>
                    <a:pt x="79188" y="767433"/>
                  </a:lnTo>
                  <a:lnTo>
                    <a:pt x="37972" y="739647"/>
                  </a:lnTo>
                  <a:lnTo>
                    <a:pt x="10187" y="698432"/>
                  </a:lnTo>
                  <a:lnTo>
                    <a:pt x="0" y="647953"/>
                  </a:lnTo>
                  <a:lnTo>
                    <a:pt x="0" y="129666"/>
                  </a:lnTo>
                  <a:close/>
                </a:path>
              </a:pathLst>
            </a:custGeom>
            <a:ln w="25400">
              <a:solidFill>
                <a:srgbClr val="2A5F9E"/>
              </a:solidFill>
            </a:ln>
          </p:spPr>
          <p:txBody>
            <a:bodyPr wrap="square" lIns="0" tIns="0" rIns="0" bIns="0" rtlCol="0"/>
            <a:lstStyle/>
            <a:p>
              <a:endParaRPr/>
            </a:p>
          </p:txBody>
        </p:sp>
        <p:sp>
          <p:nvSpPr>
            <p:cNvPr id="18" name="object 18"/>
            <p:cNvSpPr/>
            <p:nvPr/>
          </p:nvSpPr>
          <p:spPr>
            <a:xfrm>
              <a:off x="5475732" y="4857241"/>
              <a:ext cx="4546600" cy="1000760"/>
            </a:xfrm>
            <a:custGeom>
              <a:avLst/>
              <a:gdLst/>
              <a:ahLst/>
              <a:cxnLst/>
              <a:rect l="l" t="t" r="r" b="b"/>
              <a:pathLst>
                <a:path w="4546600" h="1000760">
                  <a:moveTo>
                    <a:pt x="4379595" y="0"/>
                  </a:moveTo>
                  <a:lnTo>
                    <a:pt x="166750" y="0"/>
                  </a:lnTo>
                  <a:lnTo>
                    <a:pt x="122428" y="5957"/>
                  </a:lnTo>
                  <a:lnTo>
                    <a:pt x="82597" y="22770"/>
                  </a:lnTo>
                  <a:lnTo>
                    <a:pt x="48847" y="48847"/>
                  </a:lnTo>
                  <a:lnTo>
                    <a:pt x="22770" y="82597"/>
                  </a:lnTo>
                  <a:lnTo>
                    <a:pt x="5957" y="122428"/>
                  </a:lnTo>
                  <a:lnTo>
                    <a:pt x="0" y="166750"/>
                  </a:lnTo>
                  <a:lnTo>
                    <a:pt x="0" y="833780"/>
                  </a:lnTo>
                  <a:lnTo>
                    <a:pt x="5957" y="878111"/>
                  </a:lnTo>
                  <a:lnTo>
                    <a:pt x="22770" y="917945"/>
                  </a:lnTo>
                  <a:lnTo>
                    <a:pt x="48847" y="951693"/>
                  </a:lnTo>
                  <a:lnTo>
                    <a:pt x="82597" y="977766"/>
                  </a:lnTo>
                  <a:lnTo>
                    <a:pt x="122428" y="994575"/>
                  </a:lnTo>
                  <a:lnTo>
                    <a:pt x="166750" y="1000531"/>
                  </a:lnTo>
                  <a:lnTo>
                    <a:pt x="4379595" y="1000531"/>
                  </a:lnTo>
                  <a:lnTo>
                    <a:pt x="4423917" y="994575"/>
                  </a:lnTo>
                  <a:lnTo>
                    <a:pt x="4463748" y="977766"/>
                  </a:lnTo>
                  <a:lnTo>
                    <a:pt x="4497498" y="951693"/>
                  </a:lnTo>
                  <a:lnTo>
                    <a:pt x="4523575" y="917945"/>
                  </a:lnTo>
                  <a:lnTo>
                    <a:pt x="4540388" y="878111"/>
                  </a:lnTo>
                  <a:lnTo>
                    <a:pt x="4546345" y="833780"/>
                  </a:lnTo>
                  <a:lnTo>
                    <a:pt x="4546345" y="166750"/>
                  </a:lnTo>
                  <a:lnTo>
                    <a:pt x="4540388" y="122428"/>
                  </a:lnTo>
                  <a:lnTo>
                    <a:pt x="4523575" y="82597"/>
                  </a:lnTo>
                  <a:lnTo>
                    <a:pt x="4497498" y="48847"/>
                  </a:lnTo>
                  <a:lnTo>
                    <a:pt x="4463748" y="22770"/>
                  </a:lnTo>
                  <a:lnTo>
                    <a:pt x="4423917" y="5957"/>
                  </a:lnTo>
                  <a:lnTo>
                    <a:pt x="4379595" y="0"/>
                  </a:lnTo>
                  <a:close/>
                </a:path>
              </a:pathLst>
            </a:custGeom>
            <a:solidFill>
              <a:srgbClr val="E9E1D5">
                <a:alpha val="90194"/>
              </a:srgbClr>
            </a:solidFill>
          </p:spPr>
          <p:txBody>
            <a:bodyPr wrap="square" lIns="0" tIns="0" rIns="0" bIns="0" rtlCol="0"/>
            <a:lstStyle/>
            <a:p>
              <a:endParaRPr/>
            </a:p>
          </p:txBody>
        </p:sp>
        <p:sp>
          <p:nvSpPr>
            <p:cNvPr id="19" name="object 19"/>
            <p:cNvSpPr/>
            <p:nvPr/>
          </p:nvSpPr>
          <p:spPr>
            <a:xfrm>
              <a:off x="5475732" y="4857241"/>
              <a:ext cx="4546600" cy="1000760"/>
            </a:xfrm>
            <a:custGeom>
              <a:avLst/>
              <a:gdLst/>
              <a:ahLst/>
              <a:cxnLst/>
              <a:rect l="l" t="t" r="r" b="b"/>
              <a:pathLst>
                <a:path w="4546600" h="1000760">
                  <a:moveTo>
                    <a:pt x="0" y="166750"/>
                  </a:moveTo>
                  <a:lnTo>
                    <a:pt x="5957" y="122428"/>
                  </a:lnTo>
                  <a:lnTo>
                    <a:pt x="22770" y="82597"/>
                  </a:lnTo>
                  <a:lnTo>
                    <a:pt x="48847" y="48847"/>
                  </a:lnTo>
                  <a:lnTo>
                    <a:pt x="82597" y="22770"/>
                  </a:lnTo>
                  <a:lnTo>
                    <a:pt x="122428" y="5957"/>
                  </a:lnTo>
                  <a:lnTo>
                    <a:pt x="166750" y="0"/>
                  </a:lnTo>
                  <a:lnTo>
                    <a:pt x="4379595" y="0"/>
                  </a:lnTo>
                  <a:lnTo>
                    <a:pt x="4423917" y="5957"/>
                  </a:lnTo>
                  <a:lnTo>
                    <a:pt x="4463748" y="22770"/>
                  </a:lnTo>
                  <a:lnTo>
                    <a:pt x="4497498" y="48847"/>
                  </a:lnTo>
                  <a:lnTo>
                    <a:pt x="4523575" y="82597"/>
                  </a:lnTo>
                  <a:lnTo>
                    <a:pt x="4540388" y="122428"/>
                  </a:lnTo>
                  <a:lnTo>
                    <a:pt x="4546345" y="166750"/>
                  </a:lnTo>
                  <a:lnTo>
                    <a:pt x="4546345" y="833780"/>
                  </a:lnTo>
                  <a:lnTo>
                    <a:pt x="4540388" y="878111"/>
                  </a:lnTo>
                  <a:lnTo>
                    <a:pt x="4523575" y="917945"/>
                  </a:lnTo>
                  <a:lnTo>
                    <a:pt x="4497498" y="951693"/>
                  </a:lnTo>
                  <a:lnTo>
                    <a:pt x="4463748" y="977766"/>
                  </a:lnTo>
                  <a:lnTo>
                    <a:pt x="4423917" y="994575"/>
                  </a:lnTo>
                  <a:lnTo>
                    <a:pt x="4379595" y="1000531"/>
                  </a:lnTo>
                  <a:lnTo>
                    <a:pt x="166750" y="1000531"/>
                  </a:lnTo>
                  <a:lnTo>
                    <a:pt x="122428" y="994575"/>
                  </a:lnTo>
                  <a:lnTo>
                    <a:pt x="82597" y="977766"/>
                  </a:lnTo>
                  <a:lnTo>
                    <a:pt x="48847" y="951693"/>
                  </a:lnTo>
                  <a:lnTo>
                    <a:pt x="22770" y="917945"/>
                  </a:lnTo>
                  <a:lnTo>
                    <a:pt x="5957" y="878111"/>
                  </a:lnTo>
                  <a:lnTo>
                    <a:pt x="0" y="833780"/>
                  </a:lnTo>
                  <a:lnTo>
                    <a:pt x="0" y="166750"/>
                  </a:lnTo>
                  <a:close/>
                </a:path>
              </a:pathLst>
            </a:custGeom>
            <a:ln w="25400">
              <a:solidFill>
                <a:srgbClr val="2A5F9E"/>
              </a:solidFill>
            </a:ln>
          </p:spPr>
          <p:txBody>
            <a:bodyPr wrap="square" lIns="0" tIns="0" rIns="0" bIns="0" rtlCol="0"/>
            <a:lstStyle/>
            <a:p>
              <a:endParaRPr/>
            </a:p>
          </p:txBody>
        </p:sp>
      </p:grpSp>
      <p:sp>
        <p:nvSpPr>
          <p:cNvPr id="20" name="object 20"/>
          <p:cNvSpPr txBox="1"/>
          <p:nvPr/>
        </p:nvSpPr>
        <p:spPr>
          <a:xfrm>
            <a:off x="5593207" y="2396997"/>
            <a:ext cx="4303395" cy="3443604"/>
          </a:xfrm>
          <a:prstGeom prst="rect">
            <a:avLst/>
          </a:prstGeom>
        </p:spPr>
        <p:txBody>
          <a:bodyPr vert="horz" wrap="square" lIns="0" tIns="12700" rIns="0" bIns="0" rtlCol="0">
            <a:spAutoFit/>
          </a:bodyPr>
          <a:lstStyle/>
          <a:p>
            <a:pPr marL="323850" indent="-311150">
              <a:lnSpc>
                <a:spcPct val="100000"/>
              </a:lnSpc>
              <a:spcBef>
                <a:spcPts val="100"/>
              </a:spcBef>
              <a:buAutoNum type="alphaLcParenR"/>
              <a:tabLst>
                <a:tab pos="323850" algn="l"/>
              </a:tabLst>
            </a:pPr>
            <a:r>
              <a:rPr sz="2400" dirty="0">
                <a:solidFill>
                  <a:srgbClr val="03499E"/>
                </a:solidFill>
                <a:latin typeface="Times New Roman"/>
                <a:cs typeface="Times New Roman"/>
              </a:rPr>
              <a:t>DVPTV</a:t>
            </a:r>
            <a:r>
              <a:rPr sz="2400" spc="-25" dirty="0">
                <a:solidFill>
                  <a:srgbClr val="03499E"/>
                </a:solidFill>
                <a:latin typeface="Times New Roman"/>
                <a:cs typeface="Times New Roman"/>
              </a:rPr>
              <a:t> </a:t>
            </a:r>
            <a:r>
              <a:rPr sz="2400" dirty="0">
                <a:solidFill>
                  <a:srgbClr val="03499E"/>
                </a:solidFill>
                <a:latin typeface="Times New Roman"/>
                <a:cs typeface="Times New Roman"/>
              </a:rPr>
              <a:t>thông</a:t>
            </a:r>
            <a:r>
              <a:rPr sz="2400" spc="-30" dirty="0">
                <a:solidFill>
                  <a:srgbClr val="03499E"/>
                </a:solidFill>
                <a:latin typeface="Times New Roman"/>
                <a:cs typeface="Times New Roman"/>
              </a:rPr>
              <a:t> </a:t>
            </a:r>
            <a:r>
              <a:rPr sz="2400" dirty="0">
                <a:solidFill>
                  <a:srgbClr val="03499E"/>
                </a:solidFill>
                <a:latin typeface="Times New Roman"/>
                <a:cs typeface="Times New Roman"/>
              </a:rPr>
              <a:t>dụng,</a:t>
            </a:r>
            <a:r>
              <a:rPr sz="2400" spc="-35" dirty="0">
                <a:solidFill>
                  <a:srgbClr val="03499E"/>
                </a:solidFill>
                <a:latin typeface="Times New Roman"/>
                <a:cs typeface="Times New Roman"/>
              </a:rPr>
              <a:t> </a:t>
            </a:r>
            <a:r>
              <a:rPr sz="2400" dirty="0">
                <a:solidFill>
                  <a:srgbClr val="03499E"/>
                </a:solidFill>
                <a:latin typeface="Times New Roman"/>
                <a:cs typeface="Times New Roman"/>
              </a:rPr>
              <a:t>đơn</a:t>
            </a:r>
            <a:r>
              <a:rPr sz="2400" spc="-45" dirty="0">
                <a:solidFill>
                  <a:srgbClr val="03499E"/>
                </a:solidFill>
                <a:latin typeface="Times New Roman"/>
                <a:cs typeface="Times New Roman"/>
              </a:rPr>
              <a:t> </a:t>
            </a:r>
            <a:r>
              <a:rPr sz="2400" spc="-20" dirty="0">
                <a:solidFill>
                  <a:srgbClr val="03499E"/>
                </a:solidFill>
                <a:latin typeface="Times New Roman"/>
                <a:cs typeface="Times New Roman"/>
              </a:rPr>
              <a:t>giản</a:t>
            </a:r>
            <a:endParaRPr sz="2400">
              <a:latin typeface="Times New Roman"/>
              <a:cs typeface="Times New Roman"/>
            </a:endParaRPr>
          </a:p>
          <a:p>
            <a:pPr>
              <a:lnSpc>
                <a:spcPct val="100000"/>
              </a:lnSpc>
              <a:spcBef>
                <a:spcPts val="1250"/>
              </a:spcBef>
              <a:buClr>
                <a:srgbClr val="03499E"/>
              </a:buClr>
              <a:buFont typeface="Times New Roman"/>
              <a:buAutoNum type="alphaLcParenR"/>
            </a:pPr>
            <a:endParaRPr sz="2400">
              <a:latin typeface="Times New Roman"/>
              <a:cs typeface="Times New Roman"/>
            </a:endParaRPr>
          </a:p>
          <a:p>
            <a:pPr marL="342265" indent="-329565">
              <a:lnSpc>
                <a:spcPct val="100000"/>
              </a:lnSpc>
              <a:buAutoNum type="alphaLcParenR"/>
              <a:tabLst>
                <a:tab pos="342265" algn="l"/>
              </a:tabLst>
            </a:pPr>
            <a:r>
              <a:rPr sz="2400" dirty="0">
                <a:solidFill>
                  <a:srgbClr val="03499E"/>
                </a:solidFill>
                <a:latin typeface="Times New Roman"/>
                <a:cs typeface="Times New Roman"/>
              </a:rPr>
              <a:t>MSHH</a:t>
            </a:r>
            <a:r>
              <a:rPr sz="2400" spc="-35" dirty="0">
                <a:solidFill>
                  <a:srgbClr val="03499E"/>
                </a:solidFill>
                <a:latin typeface="Times New Roman"/>
                <a:cs typeface="Times New Roman"/>
              </a:rPr>
              <a:t> </a:t>
            </a:r>
            <a:r>
              <a:rPr sz="2400" dirty="0">
                <a:solidFill>
                  <a:srgbClr val="03499E"/>
                </a:solidFill>
                <a:latin typeface="Times New Roman"/>
                <a:cs typeface="Times New Roman"/>
              </a:rPr>
              <a:t>thông</a:t>
            </a:r>
            <a:r>
              <a:rPr sz="2400" spc="-20" dirty="0">
                <a:solidFill>
                  <a:srgbClr val="03499E"/>
                </a:solidFill>
                <a:latin typeface="Times New Roman"/>
                <a:cs typeface="Times New Roman"/>
              </a:rPr>
              <a:t> </a:t>
            </a:r>
            <a:r>
              <a:rPr sz="2400" dirty="0">
                <a:solidFill>
                  <a:srgbClr val="03499E"/>
                </a:solidFill>
                <a:latin typeface="Times New Roman"/>
                <a:cs typeface="Times New Roman"/>
              </a:rPr>
              <a:t>dụng,</a:t>
            </a:r>
            <a:r>
              <a:rPr sz="2400" spc="-25" dirty="0">
                <a:solidFill>
                  <a:srgbClr val="03499E"/>
                </a:solidFill>
                <a:latin typeface="Times New Roman"/>
                <a:cs typeface="Times New Roman"/>
              </a:rPr>
              <a:t> </a:t>
            </a:r>
            <a:r>
              <a:rPr sz="2400" dirty="0">
                <a:solidFill>
                  <a:srgbClr val="03499E"/>
                </a:solidFill>
                <a:latin typeface="Times New Roman"/>
                <a:cs typeface="Times New Roman"/>
              </a:rPr>
              <a:t>sẵn</a:t>
            </a:r>
            <a:r>
              <a:rPr sz="2400" spc="-20" dirty="0">
                <a:solidFill>
                  <a:srgbClr val="03499E"/>
                </a:solidFill>
                <a:latin typeface="Times New Roman"/>
                <a:cs typeface="Times New Roman"/>
              </a:rPr>
              <a:t> </a:t>
            </a:r>
            <a:r>
              <a:rPr sz="2400" spc="-25" dirty="0">
                <a:solidFill>
                  <a:srgbClr val="03499E"/>
                </a:solidFill>
                <a:latin typeface="Times New Roman"/>
                <a:cs typeface="Times New Roman"/>
              </a:rPr>
              <a:t>có</a:t>
            </a:r>
            <a:endParaRPr sz="2400">
              <a:latin typeface="Times New Roman"/>
              <a:cs typeface="Times New Roman"/>
            </a:endParaRPr>
          </a:p>
          <a:p>
            <a:pPr>
              <a:lnSpc>
                <a:spcPct val="100000"/>
              </a:lnSpc>
              <a:spcBef>
                <a:spcPts val="1245"/>
              </a:spcBef>
              <a:buClr>
                <a:srgbClr val="03499E"/>
              </a:buClr>
              <a:buFont typeface="Times New Roman"/>
              <a:buAutoNum type="alphaLcParenR"/>
            </a:pPr>
            <a:endParaRPr sz="2400">
              <a:latin typeface="Times New Roman"/>
              <a:cs typeface="Times New Roman"/>
            </a:endParaRPr>
          </a:p>
          <a:p>
            <a:pPr marL="323850" indent="-311150">
              <a:lnSpc>
                <a:spcPct val="100000"/>
              </a:lnSpc>
              <a:spcBef>
                <a:spcPts val="5"/>
              </a:spcBef>
              <a:buAutoNum type="alphaLcParenR"/>
              <a:tabLst>
                <a:tab pos="323850" algn="l"/>
              </a:tabLst>
            </a:pPr>
            <a:r>
              <a:rPr sz="2400" dirty="0">
                <a:solidFill>
                  <a:srgbClr val="03499E"/>
                </a:solidFill>
                <a:latin typeface="Times New Roman"/>
                <a:cs typeface="Times New Roman"/>
              </a:rPr>
              <a:t>Xây</a:t>
            </a:r>
            <a:r>
              <a:rPr sz="2400" spc="-25" dirty="0">
                <a:solidFill>
                  <a:srgbClr val="03499E"/>
                </a:solidFill>
                <a:latin typeface="Times New Roman"/>
                <a:cs typeface="Times New Roman"/>
              </a:rPr>
              <a:t> </a:t>
            </a:r>
            <a:r>
              <a:rPr sz="2400" dirty="0">
                <a:solidFill>
                  <a:srgbClr val="03499E"/>
                </a:solidFill>
                <a:latin typeface="Times New Roman"/>
                <a:cs typeface="Times New Roman"/>
              </a:rPr>
              <a:t>lắp</a:t>
            </a:r>
            <a:r>
              <a:rPr sz="2400" spc="-10" dirty="0">
                <a:solidFill>
                  <a:srgbClr val="03499E"/>
                </a:solidFill>
                <a:latin typeface="Times New Roman"/>
                <a:cs typeface="Times New Roman"/>
              </a:rPr>
              <a:t> </a:t>
            </a:r>
            <a:r>
              <a:rPr sz="2400" dirty="0">
                <a:solidFill>
                  <a:srgbClr val="03499E"/>
                </a:solidFill>
                <a:latin typeface="Times New Roman"/>
                <a:cs typeface="Times New Roman"/>
              </a:rPr>
              <a:t>đơn</a:t>
            </a:r>
            <a:r>
              <a:rPr sz="2400" spc="-20" dirty="0">
                <a:solidFill>
                  <a:srgbClr val="03499E"/>
                </a:solidFill>
                <a:latin typeface="Times New Roman"/>
                <a:cs typeface="Times New Roman"/>
              </a:rPr>
              <a:t> giản</a:t>
            </a:r>
            <a:endParaRPr sz="2400">
              <a:latin typeface="Times New Roman"/>
              <a:cs typeface="Times New Roman"/>
            </a:endParaRPr>
          </a:p>
          <a:p>
            <a:pPr>
              <a:lnSpc>
                <a:spcPct val="100000"/>
              </a:lnSpc>
              <a:spcBef>
                <a:spcPts val="35"/>
              </a:spcBef>
              <a:buClr>
                <a:srgbClr val="03499E"/>
              </a:buClr>
              <a:buFont typeface="Times New Roman"/>
              <a:buAutoNum type="alphaLcParenR"/>
            </a:pPr>
            <a:endParaRPr sz="2400">
              <a:latin typeface="Times New Roman"/>
              <a:cs typeface="Times New Roman"/>
            </a:endParaRPr>
          </a:p>
          <a:p>
            <a:pPr marL="23495" marR="5080" indent="351155" algn="just">
              <a:lnSpc>
                <a:spcPct val="86300"/>
              </a:lnSpc>
              <a:buAutoNum type="alphaLcParenR"/>
              <a:tabLst>
                <a:tab pos="374650" algn="l"/>
              </a:tabLst>
            </a:pPr>
            <a:r>
              <a:rPr sz="2400" dirty="0">
                <a:solidFill>
                  <a:srgbClr val="03499E"/>
                </a:solidFill>
                <a:latin typeface="Times New Roman"/>
                <a:cs typeface="Times New Roman"/>
              </a:rPr>
              <a:t>Hỗn</a:t>
            </a:r>
            <a:r>
              <a:rPr sz="2400" spc="145" dirty="0">
                <a:solidFill>
                  <a:srgbClr val="03499E"/>
                </a:solidFill>
                <a:latin typeface="Times New Roman"/>
                <a:cs typeface="Times New Roman"/>
              </a:rPr>
              <a:t> </a:t>
            </a:r>
            <a:r>
              <a:rPr sz="2400" dirty="0">
                <a:solidFill>
                  <a:srgbClr val="03499E"/>
                </a:solidFill>
                <a:latin typeface="Times New Roman"/>
                <a:cs typeface="Times New Roman"/>
              </a:rPr>
              <a:t>hợp</a:t>
            </a:r>
            <a:r>
              <a:rPr sz="2400" spc="155" dirty="0">
                <a:solidFill>
                  <a:srgbClr val="03499E"/>
                </a:solidFill>
                <a:latin typeface="Times New Roman"/>
                <a:cs typeface="Times New Roman"/>
              </a:rPr>
              <a:t> </a:t>
            </a:r>
            <a:r>
              <a:rPr sz="2400" dirty="0">
                <a:solidFill>
                  <a:srgbClr val="03499E"/>
                </a:solidFill>
                <a:latin typeface="Times New Roman"/>
                <a:cs typeface="Times New Roman"/>
              </a:rPr>
              <a:t>cung</a:t>
            </a:r>
            <a:r>
              <a:rPr sz="2400" spc="155" dirty="0">
                <a:solidFill>
                  <a:srgbClr val="03499E"/>
                </a:solidFill>
                <a:latin typeface="Times New Roman"/>
                <a:cs typeface="Times New Roman"/>
              </a:rPr>
              <a:t> </a:t>
            </a:r>
            <a:r>
              <a:rPr sz="2400" dirty="0">
                <a:solidFill>
                  <a:srgbClr val="03499E"/>
                </a:solidFill>
                <a:latin typeface="Times New Roman"/>
                <a:cs typeface="Times New Roman"/>
              </a:rPr>
              <a:t>cấp</a:t>
            </a:r>
            <a:r>
              <a:rPr sz="2400" spc="150" dirty="0">
                <a:solidFill>
                  <a:srgbClr val="03499E"/>
                </a:solidFill>
                <a:latin typeface="Times New Roman"/>
                <a:cs typeface="Times New Roman"/>
              </a:rPr>
              <a:t> </a:t>
            </a:r>
            <a:r>
              <a:rPr sz="2400" dirty="0">
                <a:solidFill>
                  <a:srgbClr val="03499E"/>
                </a:solidFill>
                <a:latin typeface="Times New Roman"/>
                <a:cs typeface="Times New Roman"/>
              </a:rPr>
              <a:t>hàng</a:t>
            </a:r>
            <a:r>
              <a:rPr sz="2400" spc="150" dirty="0">
                <a:solidFill>
                  <a:srgbClr val="03499E"/>
                </a:solidFill>
                <a:latin typeface="Times New Roman"/>
                <a:cs typeface="Times New Roman"/>
              </a:rPr>
              <a:t> </a:t>
            </a:r>
            <a:r>
              <a:rPr sz="2400" dirty="0">
                <a:solidFill>
                  <a:srgbClr val="03499E"/>
                </a:solidFill>
                <a:latin typeface="Times New Roman"/>
                <a:cs typeface="Times New Roman"/>
              </a:rPr>
              <a:t>hóa</a:t>
            </a:r>
            <a:r>
              <a:rPr sz="2400" spc="155" dirty="0">
                <a:solidFill>
                  <a:srgbClr val="03499E"/>
                </a:solidFill>
                <a:latin typeface="Times New Roman"/>
                <a:cs typeface="Times New Roman"/>
              </a:rPr>
              <a:t> </a:t>
            </a:r>
            <a:r>
              <a:rPr sz="2400" spc="-25" dirty="0">
                <a:solidFill>
                  <a:srgbClr val="03499E"/>
                </a:solidFill>
                <a:latin typeface="Times New Roman"/>
                <a:cs typeface="Times New Roman"/>
              </a:rPr>
              <a:t>và </a:t>
            </a:r>
            <a:r>
              <a:rPr sz="2400" dirty="0">
                <a:solidFill>
                  <a:srgbClr val="03499E"/>
                </a:solidFill>
                <a:latin typeface="Times New Roman"/>
                <a:cs typeface="Times New Roman"/>
              </a:rPr>
              <a:t>xây</a:t>
            </a:r>
            <a:r>
              <a:rPr sz="2400" spc="545" dirty="0">
                <a:solidFill>
                  <a:srgbClr val="03499E"/>
                </a:solidFill>
                <a:latin typeface="Times New Roman"/>
                <a:cs typeface="Times New Roman"/>
              </a:rPr>
              <a:t> </a:t>
            </a:r>
            <a:r>
              <a:rPr sz="2400" dirty="0">
                <a:solidFill>
                  <a:srgbClr val="03499E"/>
                </a:solidFill>
                <a:latin typeface="Times New Roman"/>
                <a:cs typeface="Times New Roman"/>
              </a:rPr>
              <a:t>lắp,</a:t>
            </a:r>
            <a:r>
              <a:rPr sz="2400" spc="550" dirty="0">
                <a:solidFill>
                  <a:srgbClr val="03499E"/>
                </a:solidFill>
                <a:latin typeface="Times New Roman"/>
                <a:cs typeface="Times New Roman"/>
              </a:rPr>
              <a:t>  </a:t>
            </a:r>
            <a:r>
              <a:rPr sz="2400" dirty="0">
                <a:solidFill>
                  <a:srgbClr val="03499E"/>
                </a:solidFill>
                <a:latin typeface="Times New Roman"/>
                <a:cs typeface="Times New Roman"/>
              </a:rPr>
              <a:t>trong</a:t>
            </a:r>
            <a:r>
              <a:rPr sz="2400" spc="550" dirty="0">
                <a:solidFill>
                  <a:srgbClr val="03499E"/>
                </a:solidFill>
                <a:latin typeface="Times New Roman"/>
                <a:cs typeface="Times New Roman"/>
              </a:rPr>
              <a:t> </a:t>
            </a:r>
            <a:r>
              <a:rPr sz="2400" dirty="0">
                <a:solidFill>
                  <a:srgbClr val="03499E"/>
                </a:solidFill>
                <a:latin typeface="Times New Roman"/>
                <a:cs typeface="Times New Roman"/>
              </a:rPr>
              <a:t>đó</a:t>
            </a:r>
            <a:r>
              <a:rPr sz="2400" spc="550" dirty="0">
                <a:solidFill>
                  <a:srgbClr val="03499E"/>
                </a:solidFill>
                <a:latin typeface="Times New Roman"/>
                <a:cs typeface="Times New Roman"/>
              </a:rPr>
              <a:t> </a:t>
            </a:r>
            <a:r>
              <a:rPr sz="2400" dirty="0">
                <a:solidFill>
                  <a:srgbClr val="03499E"/>
                </a:solidFill>
                <a:latin typeface="Times New Roman"/>
                <a:cs typeface="Times New Roman"/>
              </a:rPr>
              <a:t>phần</a:t>
            </a:r>
            <a:r>
              <a:rPr sz="2400" spc="550" dirty="0">
                <a:solidFill>
                  <a:srgbClr val="03499E"/>
                </a:solidFill>
                <a:latin typeface="Times New Roman"/>
                <a:cs typeface="Times New Roman"/>
              </a:rPr>
              <a:t> </a:t>
            </a:r>
            <a:r>
              <a:rPr sz="2400" dirty="0">
                <a:solidFill>
                  <a:srgbClr val="03499E"/>
                </a:solidFill>
                <a:latin typeface="Times New Roman"/>
                <a:cs typeface="Times New Roman"/>
              </a:rPr>
              <a:t>xây</a:t>
            </a:r>
            <a:r>
              <a:rPr sz="2400" spc="550" dirty="0">
                <a:solidFill>
                  <a:srgbClr val="03499E"/>
                </a:solidFill>
                <a:latin typeface="Times New Roman"/>
                <a:cs typeface="Times New Roman"/>
              </a:rPr>
              <a:t> </a:t>
            </a:r>
            <a:r>
              <a:rPr sz="2400" spc="-25" dirty="0">
                <a:solidFill>
                  <a:srgbClr val="03499E"/>
                </a:solidFill>
                <a:latin typeface="Times New Roman"/>
                <a:cs typeface="Times New Roman"/>
              </a:rPr>
              <a:t>lắp </a:t>
            </a:r>
            <a:r>
              <a:rPr sz="2400" dirty="0">
                <a:solidFill>
                  <a:srgbClr val="03499E"/>
                </a:solidFill>
                <a:latin typeface="Times New Roman"/>
                <a:cs typeface="Times New Roman"/>
              </a:rPr>
              <a:t>đơn</a:t>
            </a:r>
            <a:r>
              <a:rPr sz="2400" spc="-40" dirty="0">
                <a:solidFill>
                  <a:srgbClr val="03499E"/>
                </a:solidFill>
                <a:latin typeface="Times New Roman"/>
                <a:cs typeface="Times New Roman"/>
              </a:rPr>
              <a:t> </a:t>
            </a:r>
            <a:r>
              <a:rPr sz="2400" spc="-20" dirty="0">
                <a:solidFill>
                  <a:srgbClr val="03499E"/>
                </a:solidFill>
                <a:latin typeface="Times New Roman"/>
                <a:cs typeface="Times New Roman"/>
              </a:rPr>
              <a:t>giản</a:t>
            </a:r>
            <a:endParaRPr sz="2400">
              <a:latin typeface="Times New Roman"/>
              <a:cs typeface="Times New Roman"/>
            </a:endParaRPr>
          </a:p>
        </p:txBody>
      </p:sp>
      <p:sp>
        <p:nvSpPr>
          <p:cNvPr id="21" name="object 21"/>
          <p:cNvSpPr txBox="1"/>
          <p:nvPr/>
        </p:nvSpPr>
        <p:spPr>
          <a:xfrm>
            <a:off x="11451463" y="6670862"/>
            <a:ext cx="295275" cy="222885"/>
          </a:xfrm>
          <a:prstGeom prst="rect">
            <a:avLst/>
          </a:prstGeom>
        </p:spPr>
        <p:txBody>
          <a:bodyPr vert="horz" wrap="square" lIns="0" tIns="0" rIns="0" bIns="0" rtlCol="0">
            <a:spAutoFit/>
          </a:bodyPr>
          <a:lstStyle/>
          <a:p>
            <a:pPr marL="12700">
              <a:lnSpc>
                <a:spcPts val="1630"/>
              </a:lnSpc>
            </a:pPr>
            <a:r>
              <a:rPr sz="1400" spc="-25" dirty="0">
                <a:latin typeface="Times New Roman"/>
                <a:cs typeface="Times New Roman"/>
              </a:rPr>
              <a:t>134</a:t>
            </a:r>
            <a:endParaRPr sz="1400">
              <a:latin typeface="Times New Roman"/>
              <a:cs typeface="Times New Roman"/>
            </a:endParaRPr>
          </a:p>
        </p:txBody>
      </p:sp>
      <p:sp>
        <p:nvSpPr>
          <p:cNvPr id="22" name="Slide Number Placeholder 21">
            <a:extLst>
              <a:ext uri="{FF2B5EF4-FFF2-40B4-BE49-F238E27FC236}">
                <a16:creationId xmlns:a16="http://schemas.microsoft.com/office/drawing/2014/main" id="{6F609841-5869-E178-2BE0-98EDD4D49270}"/>
              </a:ext>
            </a:extLst>
          </p:cNvPr>
          <p:cNvSpPr>
            <a:spLocks noGrp="1"/>
          </p:cNvSpPr>
          <p:nvPr>
            <p:ph type="sldNum" sz="quarter" idx="7"/>
          </p:nvPr>
        </p:nvSpPr>
        <p:spPr/>
        <p:txBody>
          <a:bodyPr/>
          <a:lstStyle/>
          <a:p>
            <a:pPr marL="4939665">
              <a:lnSpc>
                <a:spcPts val="1655"/>
              </a:lnSpc>
            </a:pPr>
            <a:fld id="{81D60167-4931-47E6-BA6A-407CBD079E47}" type="slidenum">
              <a:rPr lang="en-US" spc="-25" smtClean="0"/>
              <a:t>134</a:t>
            </a:fld>
            <a:endParaRPr lang="en-US" spc="-25" dirty="0"/>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888357" y="5610707"/>
            <a:ext cx="520065" cy="0"/>
          </a:xfrm>
          <a:custGeom>
            <a:avLst/>
            <a:gdLst/>
            <a:ahLst/>
            <a:cxnLst/>
            <a:rect l="l" t="t" r="r" b="b"/>
            <a:pathLst>
              <a:path w="520064">
                <a:moveTo>
                  <a:pt x="0" y="0"/>
                </a:moveTo>
                <a:lnTo>
                  <a:pt x="519683" y="0"/>
                </a:lnTo>
              </a:path>
            </a:pathLst>
          </a:custGeom>
          <a:ln w="25400">
            <a:solidFill>
              <a:srgbClr val="24548F"/>
            </a:solidFill>
          </a:ln>
        </p:spPr>
        <p:txBody>
          <a:bodyPr wrap="square" lIns="0" tIns="0" rIns="0" bIns="0" rtlCol="0"/>
          <a:lstStyle/>
          <a:p>
            <a:endParaRPr/>
          </a:p>
        </p:txBody>
      </p:sp>
      <p:sp>
        <p:nvSpPr>
          <p:cNvPr id="3" name="object 3"/>
          <p:cNvSpPr/>
          <p:nvPr/>
        </p:nvSpPr>
        <p:spPr>
          <a:xfrm>
            <a:off x="1194396" y="3828288"/>
            <a:ext cx="575945" cy="1782445"/>
          </a:xfrm>
          <a:custGeom>
            <a:avLst/>
            <a:gdLst/>
            <a:ahLst/>
            <a:cxnLst/>
            <a:rect l="l" t="t" r="r" b="b"/>
            <a:pathLst>
              <a:path w="575944" h="1782445">
                <a:moveTo>
                  <a:pt x="0" y="0"/>
                </a:moveTo>
                <a:lnTo>
                  <a:pt x="287693" y="0"/>
                </a:lnTo>
                <a:lnTo>
                  <a:pt x="287693" y="1782419"/>
                </a:lnTo>
                <a:lnTo>
                  <a:pt x="575348" y="1782419"/>
                </a:lnTo>
              </a:path>
            </a:pathLst>
          </a:custGeom>
          <a:ln w="25400">
            <a:solidFill>
              <a:srgbClr val="1F497C"/>
            </a:solidFill>
          </a:ln>
        </p:spPr>
        <p:txBody>
          <a:bodyPr wrap="square" lIns="0" tIns="0" rIns="0" bIns="0" rtlCol="0"/>
          <a:lstStyle/>
          <a:p>
            <a:endParaRPr/>
          </a:p>
        </p:txBody>
      </p:sp>
      <p:sp>
        <p:nvSpPr>
          <p:cNvPr id="4" name="object 4"/>
          <p:cNvSpPr/>
          <p:nvPr/>
        </p:nvSpPr>
        <p:spPr>
          <a:xfrm>
            <a:off x="4888357" y="3711955"/>
            <a:ext cx="520065" cy="1018540"/>
          </a:xfrm>
          <a:custGeom>
            <a:avLst/>
            <a:gdLst/>
            <a:ahLst/>
            <a:cxnLst/>
            <a:rect l="l" t="t" r="r" b="b"/>
            <a:pathLst>
              <a:path w="520064" h="1018539">
                <a:moveTo>
                  <a:pt x="0" y="443103"/>
                </a:moveTo>
                <a:lnTo>
                  <a:pt x="259841" y="443103"/>
                </a:lnTo>
                <a:lnTo>
                  <a:pt x="259841" y="1018159"/>
                </a:lnTo>
                <a:lnTo>
                  <a:pt x="519683" y="1018159"/>
                </a:lnTo>
              </a:path>
              <a:path w="520064" h="1018539">
                <a:moveTo>
                  <a:pt x="0" y="443103"/>
                </a:moveTo>
                <a:lnTo>
                  <a:pt x="259841" y="443103"/>
                </a:lnTo>
                <a:lnTo>
                  <a:pt x="259841" y="0"/>
                </a:lnTo>
                <a:lnTo>
                  <a:pt x="519683" y="0"/>
                </a:lnTo>
              </a:path>
            </a:pathLst>
          </a:custGeom>
          <a:ln w="25400">
            <a:solidFill>
              <a:srgbClr val="24548F"/>
            </a:solidFill>
          </a:ln>
        </p:spPr>
        <p:txBody>
          <a:bodyPr wrap="square" lIns="0" tIns="0" rIns="0" bIns="0" rtlCol="0"/>
          <a:lstStyle/>
          <a:p>
            <a:endParaRPr/>
          </a:p>
        </p:txBody>
      </p:sp>
      <p:sp>
        <p:nvSpPr>
          <p:cNvPr id="5" name="object 5"/>
          <p:cNvSpPr/>
          <p:nvPr/>
        </p:nvSpPr>
        <p:spPr>
          <a:xfrm>
            <a:off x="1194396" y="3828288"/>
            <a:ext cx="575945" cy="327025"/>
          </a:xfrm>
          <a:custGeom>
            <a:avLst/>
            <a:gdLst/>
            <a:ahLst/>
            <a:cxnLst/>
            <a:rect l="l" t="t" r="r" b="b"/>
            <a:pathLst>
              <a:path w="575944" h="327025">
                <a:moveTo>
                  <a:pt x="0" y="0"/>
                </a:moveTo>
                <a:lnTo>
                  <a:pt x="287693" y="0"/>
                </a:lnTo>
                <a:lnTo>
                  <a:pt x="287693" y="326770"/>
                </a:lnTo>
                <a:lnTo>
                  <a:pt x="575348" y="326770"/>
                </a:lnTo>
              </a:path>
            </a:pathLst>
          </a:custGeom>
          <a:ln w="25399">
            <a:solidFill>
              <a:srgbClr val="1F497C"/>
            </a:solidFill>
          </a:ln>
        </p:spPr>
        <p:txBody>
          <a:bodyPr wrap="square" lIns="0" tIns="0" rIns="0" bIns="0" rtlCol="0"/>
          <a:lstStyle/>
          <a:p>
            <a:endParaRPr/>
          </a:p>
        </p:txBody>
      </p:sp>
      <p:sp>
        <p:nvSpPr>
          <p:cNvPr id="6" name="object 6"/>
          <p:cNvSpPr/>
          <p:nvPr/>
        </p:nvSpPr>
        <p:spPr>
          <a:xfrm>
            <a:off x="4888357" y="1457325"/>
            <a:ext cx="520065" cy="1240155"/>
          </a:xfrm>
          <a:custGeom>
            <a:avLst/>
            <a:gdLst/>
            <a:ahLst/>
            <a:cxnLst/>
            <a:rect l="l" t="t" r="r" b="b"/>
            <a:pathLst>
              <a:path w="520064" h="1240155">
                <a:moveTo>
                  <a:pt x="0" y="439800"/>
                </a:moveTo>
                <a:lnTo>
                  <a:pt x="259841" y="439800"/>
                </a:lnTo>
                <a:lnTo>
                  <a:pt x="259841" y="1239774"/>
                </a:lnTo>
                <a:lnTo>
                  <a:pt x="519683" y="1239774"/>
                </a:lnTo>
              </a:path>
              <a:path w="520064" h="1240155">
                <a:moveTo>
                  <a:pt x="0" y="439800"/>
                </a:moveTo>
                <a:lnTo>
                  <a:pt x="259841" y="439800"/>
                </a:lnTo>
                <a:lnTo>
                  <a:pt x="259841" y="0"/>
                </a:lnTo>
                <a:lnTo>
                  <a:pt x="519683" y="0"/>
                </a:lnTo>
              </a:path>
            </a:pathLst>
          </a:custGeom>
          <a:ln w="25400">
            <a:solidFill>
              <a:srgbClr val="24548F"/>
            </a:solidFill>
          </a:ln>
        </p:spPr>
        <p:txBody>
          <a:bodyPr wrap="square" lIns="0" tIns="0" rIns="0" bIns="0" rtlCol="0"/>
          <a:lstStyle/>
          <a:p>
            <a:endParaRPr/>
          </a:p>
        </p:txBody>
      </p:sp>
      <p:grpSp>
        <p:nvGrpSpPr>
          <p:cNvPr id="7" name="object 7"/>
          <p:cNvGrpSpPr/>
          <p:nvPr/>
        </p:nvGrpSpPr>
        <p:grpSpPr>
          <a:xfrm>
            <a:off x="413004" y="1284732"/>
            <a:ext cx="1369695" cy="5122545"/>
            <a:chOff x="413004" y="1284732"/>
            <a:chExt cx="1369695" cy="5122545"/>
          </a:xfrm>
        </p:grpSpPr>
        <p:sp>
          <p:nvSpPr>
            <p:cNvPr id="8" name="object 8"/>
            <p:cNvSpPr/>
            <p:nvPr/>
          </p:nvSpPr>
          <p:spPr>
            <a:xfrm>
              <a:off x="1194396" y="1897126"/>
              <a:ext cx="575945" cy="1931670"/>
            </a:xfrm>
            <a:custGeom>
              <a:avLst/>
              <a:gdLst/>
              <a:ahLst/>
              <a:cxnLst/>
              <a:rect l="l" t="t" r="r" b="b"/>
              <a:pathLst>
                <a:path w="575944" h="1931670">
                  <a:moveTo>
                    <a:pt x="0" y="1931162"/>
                  </a:moveTo>
                  <a:lnTo>
                    <a:pt x="287693" y="1931162"/>
                  </a:lnTo>
                  <a:lnTo>
                    <a:pt x="287693" y="0"/>
                  </a:lnTo>
                  <a:lnTo>
                    <a:pt x="575348" y="0"/>
                  </a:lnTo>
                </a:path>
              </a:pathLst>
            </a:custGeom>
            <a:ln w="25400">
              <a:solidFill>
                <a:srgbClr val="1F497C"/>
              </a:solidFill>
            </a:ln>
          </p:spPr>
          <p:txBody>
            <a:bodyPr wrap="square" lIns="0" tIns="0" rIns="0" bIns="0" rtlCol="0"/>
            <a:lstStyle/>
            <a:p>
              <a:endParaRPr/>
            </a:p>
          </p:txBody>
        </p:sp>
        <p:pic>
          <p:nvPicPr>
            <p:cNvPr id="9" name="object 9"/>
            <p:cNvPicPr/>
            <p:nvPr/>
          </p:nvPicPr>
          <p:blipFill>
            <a:blip r:embed="rId2" cstate="print"/>
            <a:stretch>
              <a:fillRect/>
            </a:stretch>
          </p:blipFill>
          <p:spPr>
            <a:xfrm>
              <a:off x="489204" y="1284732"/>
              <a:ext cx="762012" cy="5122164"/>
            </a:xfrm>
            <a:prstGeom prst="rect">
              <a:avLst/>
            </a:prstGeom>
          </p:spPr>
        </p:pic>
        <p:pic>
          <p:nvPicPr>
            <p:cNvPr id="10" name="object 10"/>
            <p:cNvPicPr/>
            <p:nvPr/>
          </p:nvPicPr>
          <p:blipFill>
            <a:blip r:embed="rId3" cstate="print"/>
            <a:stretch>
              <a:fillRect/>
            </a:stretch>
          </p:blipFill>
          <p:spPr>
            <a:xfrm>
              <a:off x="413004" y="1808987"/>
              <a:ext cx="958583" cy="4015740"/>
            </a:xfrm>
            <a:prstGeom prst="rect">
              <a:avLst/>
            </a:prstGeom>
          </p:spPr>
        </p:pic>
        <p:sp>
          <p:nvSpPr>
            <p:cNvPr id="11" name="object 11"/>
            <p:cNvSpPr/>
            <p:nvPr/>
          </p:nvSpPr>
          <p:spPr>
            <a:xfrm>
              <a:off x="550633" y="1326261"/>
              <a:ext cx="643890" cy="5004435"/>
            </a:xfrm>
            <a:custGeom>
              <a:avLst/>
              <a:gdLst/>
              <a:ahLst/>
              <a:cxnLst/>
              <a:rect l="l" t="t" r="r" b="b"/>
              <a:pathLst>
                <a:path w="643890" h="5004435">
                  <a:moveTo>
                    <a:pt x="643763" y="0"/>
                  </a:moveTo>
                  <a:lnTo>
                    <a:pt x="0" y="0"/>
                  </a:lnTo>
                  <a:lnTo>
                    <a:pt x="0" y="5004181"/>
                  </a:lnTo>
                  <a:lnTo>
                    <a:pt x="643763" y="5004181"/>
                  </a:lnTo>
                  <a:lnTo>
                    <a:pt x="643763" y="0"/>
                  </a:lnTo>
                  <a:close/>
                </a:path>
              </a:pathLst>
            </a:custGeom>
            <a:solidFill>
              <a:srgbClr val="FFFFFF"/>
            </a:solidFill>
          </p:spPr>
          <p:txBody>
            <a:bodyPr wrap="square" lIns="0" tIns="0" rIns="0" bIns="0" rtlCol="0"/>
            <a:lstStyle/>
            <a:p>
              <a:endParaRPr/>
            </a:p>
          </p:txBody>
        </p:sp>
        <p:sp>
          <p:nvSpPr>
            <p:cNvPr id="12" name="object 12"/>
            <p:cNvSpPr/>
            <p:nvPr/>
          </p:nvSpPr>
          <p:spPr>
            <a:xfrm>
              <a:off x="550633" y="1326261"/>
              <a:ext cx="643890" cy="5004435"/>
            </a:xfrm>
            <a:custGeom>
              <a:avLst/>
              <a:gdLst/>
              <a:ahLst/>
              <a:cxnLst/>
              <a:rect l="l" t="t" r="r" b="b"/>
              <a:pathLst>
                <a:path w="643890" h="5004435">
                  <a:moveTo>
                    <a:pt x="0" y="5004181"/>
                  </a:moveTo>
                  <a:lnTo>
                    <a:pt x="643763" y="5004181"/>
                  </a:lnTo>
                  <a:lnTo>
                    <a:pt x="643763" y="0"/>
                  </a:lnTo>
                  <a:lnTo>
                    <a:pt x="0" y="0"/>
                  </a:lnTo>
                  <a:lnTo>
                    <a:pt x="0" y="5004181"/>
                  </a:lnTo>
                  <a:close/>
                </a:path>
              </a:pathLst>
            </a:custGeom>
            <a:ln w="38100">
              <a:solidFill>
                <a:srgbClr val="E9E1D5"/>
              </a:solidFill>
            </a:ln>
          </p:spPr>
          <p:txBody>
            <a:bodyPr wrap="square" lIns="0" tIns="0" rIns="0" bIns="0" rtlCol="0"/>
            <a:lstStyle/>
            <a:p>
              <a:endParaRPr/>
            </a:p>
          </p:txBody>
        </p:sp>
      </p:grpSp>
      <p:sp>
        <p:nvSpPr>
          <p:cNvPr id="13" name="object 13"/>
          <p:cNvSpPr txBox="1"/>
          <p:nvPr/>
        </p:nvSpPr>
        <p:spPr>
          <a:xfrm>
            <a:off x="526466" y="2028987"/>
            <a:ext cx="673100" cy="3604895"/>
          </a:xfrm>
          <a:prstGeom prst="rect">
            <a:avLst/>
          </a:prstGeom>
        </p:spPr>
        <p:txBody>
          <a:bodyPr vert="vert270" wrap="square" lIns="0" tIns="0" rIns="0" bIns="0" rtlCol="0">
            <a:spAutoFit/>
          </a:bodyPr>
          <a:lstStyle/>
          <a:p>
            <a:pPr algn="ctr">
              <a:lnSpc>
                <a:spcPts val="2285"/>
              </a:lnSpc>
            </a:pPr>
            <a:r>
              <a:rPr sz="2000" b="1" dirty="0">
                <a:solidFill>
                  <a:srgbClr val="03499E"/>
                </a:solidFill>
                <a:latin typeface="Times New Roman"/>
                <a:cs typeface="Times New Roman"/>
              </a:rPr>
              <a:t>Quy</a:t>
            </a:r>
            <a:r>
              <a:rPr sz="2000" b="1" spc="-30" dirty="0">
                <a:solidFill>
                  <a:srgbClr val="03499E"/>
                </a:solidFill>
                <a:latin typeface="Times New Roman"/>
                <a:cs typeface="Times New Roman"/>
              </a:rPr>
              <a:t> </a:t>
            </a:r>
            <a:r>
              <a:rPr sz="2000" b="1" dirty="0">
                <a:solidFill>
                  <a:srgbClr val="03499E"/>
                </a:solidFill>
                <a:latin typeface="Times New Roman"/>
                <a:cs typeface="Times New Roman"/>
              </a:rPr>
              <a:t>trình</a:t>
            </a:r>
            <a:r>
              <a:rPr sz="2000" b="1" spc="-20" dirty="0">
                <a:solidFill>
                  <a:srgbClr val="03499E"/>
                </a:solidFill>
                <a:latin typeface="Times New Roman"/>
                <a:cs typeface="Times New Roman"/>
              </a:rPr>
              <a:t> </a:t>
            </a:r>
            <a:r>
              <a:rPr sz="2000" b="1" dirty="0">
                <a:solidFill>
                  <a:srgbClr val="03499E"/>
                </a:solidFill>
                <a:latin typeface="Times New Roman"/>
                <a:cs typeface="Times New Roman"/>
              </a:rPr>
              <a:t>Chào</a:t>
            </a:r>
            <a:r>
              <a:rPr sz="2000" b="1" spc="-25" dirty="0">
                <a:solidFill>
                  <a:srgbClr val="03499E"/>
                </a:solidFill>
                <a:latin typeface="Times New Roman"/>
                <a:cs typeface="Times New Roman"/>
              </a:rPr>
              <a:t> </a:t>
            </a:r>
            <a:r>
              <a:rPr sz="2000" b="1" dirty="0">
                <a:solidFill>
                  <a:srgbClr val="03499E"/>
                </a:solidFill>
                <a:latin typeface="Times New Roman"/>
                <a:cs typeface="Times New Roman"/>
              </a:rPr>
              <a:t>hàng</a:t>
            </a:r>
            <a:r>
              <a:rPr sz="2000" b="1" spc="-40" dirty="0">
                <a:solidFill>
                  <a:srgbClr val="03499E"/>
                </a:solidFill>
                <a:latin typeface="Times New Roman"/>
                <a:cs typeface="Times New Roman"/>
              </a:rPr>
              <a:t> </a:t>
            </a:r>
            <a:r>
              <a:rPr sz="2000" b="1" dirty="0">
                <a:solidFill>
                  <a:srgbClr val="03499E"/>
                </a:solidFill>
                <a:latin typeface="Times New Roman"/>
                <a:cs typeface="Times New Roman"/>
              </a:rPr>
              <a:t>cạnh</a:t>
            </a:r>
            <a:r>
              <a:rPr sz="2000" b="1" spc="-20" dirty="0">
                <a:solidFill>
                  <a:srgbClr val="03499E"/>
                </a:solidFill>
                <a:latin typeface="Times New Roman"/>
                <a:cs typeface="Times New Roman"/>
              </a:rPr>
              <a:t> </a:t>
            </a:r>
            <a:r>
              <a:rPr sz="2000" b="1" spc="-10" dirty="0">
                <a:solidFill>
                  <a:srgbClr val="03499E"/>
                </a:solidFill>
                <a:latin typeface="Times New Roman"/>
                <a:cs typeface="Times New Roman"/>
              </a:rPr>
              <a:t>tranh</a:t>
            </a:r>
            <a:endParaRPr sz="2000">
              <a:latin typeface="Times New Roman"/>
              <a:cs typeface="Times New Roman"/>
            </a:endParaRPr>
          </a:p>
          <a:p>
            <a:pPr marL="2540" algn="ctr">
              <a:lnSpc>
                <a:spcPct val="100000"/>
              </a:lnSpc>
              <a:spcBef>
                <a:spcPts val="480"/>
              </a:spcBef>
            </a:pPr>
            <a:r>
              <a:rPr sz="2000" b="1" dirty="0">
                <a:solidFill>
                  <a:srgbClr val="03499E"/>
                </a:solidFill>
                <a:latin typeface="Times New Roman"/>
                <a:cs typeface="Times New Roman"/>
              </a:rPr>
              <a:t>(Điều</a:t>
            </a:r>
            <a:r>
              <a:rPr sz="2000" b="1" spc="-35" dirty="0">
                <a:solidFill>
                  <a:srgbClr val="03499E"/>
                </a:solidFill>
                <a:latin typeface="Times New Roman"/>
                <a:cs typeface="Times New Roman"/>
              </a:rPr>
              <a:t> </a:t>
            </a:r>
            <a:r>
              <a:rPr sz="2000" b="1" dirty="0">
                <a:solidFill>
                  <a:srgbClr val="03499E"/>
                </a:solidFill>
                <a:latin typeface="Times New Roman"/>
                <a:cs typeface="Times New Roman"/>
              </a:rPr>
              <a:t>79</a:t>
            </a:r>
            <a:r>
              <a:rPr sz="2000" b="1" spc="-5" dirty="0">
                <a:solidFill>
                  <a:srgbClr val="03499E"/>
                </a:solidFill>
                <a:latin typeface="Times New Roman"/>
                <a:cs typeface="Times New Roman"/>
              </a:rPr>
              <a:t> </a:t>
            </a:r>
            <a:r>
              <a:rPr sz="2000" b="1" spc="-25" dirty="0">
                <a:solidFill>
                  <a:srgbClr val="03499E"/>
                </a:solidFill>
                <a:latin typeface="Times New Roman"/>
                <a:cs typeface="Times New Roman"/>
              </a:rPr>
              <a:t>NĐ)</a:t>
            </a:r>
            <a:endParaRPr sz="2000">
              <a:latin typeface="Times New Roman"/>
              <a:cs typeface="Times New Roman"/>
            </a:endParaRPr>
          </a:p>
        </p:txBody>
      </p:sp>
      <p:grpSp>
        <p:nvGrpSpPr>
          <p:cNvPr id="14" name="object 14"/>
          <p:cNvGrpSpPr/>
          <p:nvPr/>
        </p:nvGrpSpPr>
        <p:grpSpPr>
          <a:xfrm>
            <a:off x="1757045" y="1408988"/>
            <a:ext cx="3144520" cy="976630"/>
            <a:chOff x="1757045" y="1408988"/>
            <a:chExt cx="3144520" cy="976630"/>
          </a:xfrm>
        </p:grpSpPr>
        <p:sp>
          <p:nvSpPr>
            <p:cNvPr id="15" name="object 15"/>
            <p:cNvSpPr/>
            <p:nvPr/>
          </p:nvSpPr>
          <p:spPr>
            <a:xfrm>
              <a:off x="1769745" y="1421688"/>
              <a:ext cx="3119120" cy="951230"/>
            </a:xfrm>
            <a:custGeom>
              <a:avLst/>
              <a:gdLst/>
              <a:ahLst/>
              <a:cxnLst/>
              <a:rect l="l" t="t" r="r" b="b"/>
              <a:pathLst>
                <a:path w="3119120" h="951230">
                  <a:moveTo>
                    <a:pt x="3118611" y="0"/>
                  </a:moveTo>
                  <a:lnTo>
                    <a:pt x="0" y="0"/>
                  </a:lnTo>
                  <a:lnTo>
                    <a:pt x="0" y="950798"/>
                  </a:lnTo>
                  <a:lnTo>
                    <a:pt x="3118611" y="950798"/>
                  </a:lnTo>
                  <a:lnTo>
                    <a:pt x="3118611" y="0"/>
                  </a:lnTo>
                  <a:close/>
                </a:path>
              </a:pathLst>
            </a:custGeom>
            <a:solidFill>
              <a:srgbClr val="E9E1D5"/>
            </a:solidFill>
          </p:spPr>
          <p:txBody>
            <a:bodyPr wrap="square" lIns="0" tIns="0" rIns="0" bIns="0" rtlCol="0"/>
            <a:lstStyle/>
            <a:p>
              <a:endParaRPr/>
            </a:p>
          </p:txBody>
        </p:sp>
        <p:sp>
          <p:nvSpPr>
            <p:cNvPr id="16" name="object 16"/>
            <p:cNvSpPr/>
            <p:nvPr/>
          </p:nvSpPr>
          <p:spPr>
            <a:xfrm>
              <a:off x="1769745" y="1421688"/>
              <a:ext cx="3119120" cy="951230"/>
            </a:xfrm>
            <a:custGeom>
              <a:avLst/>
              <a:gdLst/>
              <a:ahLst/>
              <a:cxnLst/>
              <a:rect l="l" t="t" r="r" b="b"/>
              <a:pathLst>
                <a:path w="3119120" h="951230">
                  <a:moveTo>
                    <a:pt x="0" y="950798"/>
                  </a:moveTo>
                  <a:lnTo>
                    <a:pt x="3118611" y="950798"/>
                  </a:lnTo>
                  <a:lnTo>
                    <a:pt x="3118611" y="0"/>
                  </a:lnTo>
                  <a:lnTo>
                    <a:pt x="0" y="0"/>
                  </a:lnTo>
                  <a:lnTo>
                    <a:pt x="0" y="950798"/>
                  </a:lnTo>
                  <a:close/>
                </a:path>
              </a:pathLst>
            </a:custGeom>
            <a:ln w="25400">
              <a:solidFill>
                <a:srgbClr val="24548F"/>
              </a:solidFill>
            </a:ln>
          </p:spPr>
          <p:txBody>
            <a:bodyPr wrap="square" lIns="0" tIns="0" rIns="0" bIns="0" rtlCol="0"/>
            <a:lstStyle/>
            <a:p>
              <a:endParaRPr/>
            </a:p>
          </p:txBody>
        </p:sp>
      </p:grpSp>
      <p:sp>
        <p:nvSpPr>
          <p:cNvPr id="17" name="object 17"/>
          <p:cNvSpPr txBox="1"/>
          <p:nvPr/>
        </p:nvSpPr>
        <p:spPr>
          <a:xfrm>
            <a:off x="1983485" y="1574672"/>
            <a:ext cx="2691765" cy="594995"/>
          </a:xfrm>
          <a:prstGeom prst="rect">
            <a:avLst/>
          </a:prstGeom>
        </p:spPr>
        <p:txBody>
          <a:bodyPr vert="horz" wrap="square" lIns="0" tIns="55880" rIns="0" bIns="0" rtlCol="0">
            <a:spAutoFit/>
          </a:bodyPr>
          <a:lstStyle/>
          <a:p>
            <a:pPr marL="992505" marR="5080" indent="-980440">
              <a:lnSpc>
                <a:spcPts val="2080"/>
              </a:lnSpc>
              <a:spcBef>
                <a:spcPts val="440"/>
              </a:spcBef>
            </a:pPr>
            <a:r>
              <a:rPr sz="2000" dirty="0">
                <a:solidFill>
                  <a:srgbClr val="03499E"/>
                </a:solidFill>
                <a:latin typeface="Times New Roman"/>
                <a:cs typeface="Times New Roman"/>
              </a:rPr>
              <a:t>Lập,</a:t>
            </a:r>
            <a:r>
              <a:rPr sz="2000" spc="-15" dirty="0">
                <a:solidFill>
                  <a:srgbClr val="03499E"/>
                </a:solidFill>
                <a:latin typeface="Times New Roman"/>
                <a:cs typeface="Times New Roman"/>
              </a:rPr>
              <a:t> </a:t>
            </a:r>
            <a:r>
              <a:rPr sz="2000" dirty="0">
                <a:solidFill>
                  <a:srgbClr val="03499E"/>
                </a:solidFill>
                <a:latin typeface="Times New Roman"/>
                <a:cs typeface="Times New Roman"/>
              </a:rPr>
              <a:t>thẩm</a:t>
            </a:r>
            <a:r>
              <a:rPr sz="2000" spc="-10" dirty="0">
                <a:solidFill>
                  <a:srgbClr val="03499E"/>
                </a:solidFill>
                <a:latin typeface="Times New Roman"/>
                <a:cs typeface="Times New Roman"/>
              </a:rPr>
              <a:t> </a:t>
            </a:r>
            <a:r>
              <a:rPr sz="2000" dirty="0">
                <a:solidFill>
                  <a:srgbClr val="03499E"/>
                </a:solidFill>
                <a:latin typeface="Times New Roman"/>
                <a:cs typeface="Times New Roman"/>
              </a:rPr>
              <a:t>định,</a:t>
            </a:r>
            <a:r>
              <a:rPr sz="2000" spc="-15" dirty="0">
                <a:solidFill>
                  <a:srgbClr val="03499E"/>
                </a:solidFill>
                <a:latin typeface="Times New Roman"/>
                <a:cs typeface="Times New Roman"/>
              </a:rPr>
              <a:t> </a:t>
            </a:r>
            <a:r>
              <a:rPr sz="2000" dirty="0">
                <a:solidFill>
                  <a:srgbClr val="03499E"/>
                </a:solidFill>
                <a:latin typeface="Times New Roman"/>
                <a:cs typeface="Times New Roman"/>
              </a:rPr>
              <a:t>phê</a:t>
            </a:r>
            <a:r>
              <a:rPr sz="2000" spc="-20" dirty="0">
                <a:solidFill>
                  <a:srgbClr val="03499E"/>
                </a:solidFill>
                <a:latin typeface="Times New Roman"/>
                <a:cs typeface="Times New Roman"/>
              </a:rPr>
              <a:t> duyệt HSMT</a:t>
            </a:r>
            <a:endParaRPr sz="2000">
              <a:latin typeface="Times New Roman"/>
              <a:cs typeface="Times New Roman"/>
            </a:endParaRPr>
          </a:p>
        </p:txBody>
      </p:sp>
      <p:grpSp>
        <p:nvGrpSpPr>
          <p:cNvPr id="18" name="object 18"/>
          <p:cNvGrpSpPr/>
          <p:nvPr/>
        </p:nvGrpSpPr>
        <p:grpSpPr>
          <a:xfrm>
            <a:off x="5395340" y="763523"/>
            <a:ext cx="5929630" cy="1388110"/>
            <a:chOff x="5395340" y="763523"/>
            <a:chExt cx="5929630" cy="1388110"/>
          </a:xfrm>
        </p:grpSpPr>
        <p:sp>
          <p:nvSpPr>
            <p:cNvPr id="19" name="object 19"/>
            <p:cNvSpPr/>
            <p:nvPr/>
          </p:nvSpPr>
          <p:spPr>
            <a:xfrm>
              <a:off x="5408040" y="776223"/>
              <a:ext cx="5904230" cy="1362710"/>
            </a:xfrm>
            <a:custGeom>
              <a:avLst/>
              <a:gdLst/>
              <a:ahLst/>
              <a:cxnLst/>
              <a:rect l="l" t="t" r="r" b="b"/>
              <a:pathLst>
                <a:path w="5904230" h="1362710">
                  <a:moveTo>
                    <a:pt x="5904103" y="0"/>
                  </a:moveTo>
                  <a:lnTo>
                    <a:pt x="0" y="0"/>
                  </a:lnTo>
                  <a:lnTo>
                    <a:pt x="0" y="1362328"/>
                  </a:lnTo>
                  <a:lnTo>
                    <a:pt x="5904103" y="1362328"/>
                  </a:lnTo>
                  <a:lnTo>
                    <a:pt x="5904103" y="0"/>
                  </a:lnTo>
                  <a:close/>
                </a:path>
              </a:pathLst>
            </a:custGeom>
            <a:solidFill>
              <a:srgbClr val="E9E1D5"/>
            </a:solidFill>
          </p:spPr>
          <p:txBody>
            <a:bodyPr wrap="square" lIns="0" tIns="0" rIns="0" bIns="0" rtlCol="0"/>
            <a:lstStyle/>
            <a:p>
              <a:endParaRPr/>
            </a:p>
          </p:txBody>
        </p:sp>
        <p:sp>
          <p:nvSpPr>
            <p:cNvPr id="20" name="object 20"/>
            <p:cNvSpPr/>
            <p:nvPr/>
          </p:nvSpPr>
          <p:spPr>
            <a:xfrm>
              <a:off x="5408040" y="776223"/>
              <a:ext cx="5904230" cy="1362710"/>
            </a:xfrm>
            <a:custGeom>
              <a:avLst/>
              <a:gdLst/>
              <a:ahLst/>
              <a:cxnLst/>
              <a:rect l="l" t="t" r="r" b="b"/>
              <a:pathLst>
                <a:path w="5904230" h="1362710">
                  <a:moveTo>
                    <a:pt x="0" y="1362328"/>
                  </a:moveTo>
                  <a:lnTo>
                    <a:pt x="5904103" y="1362328"/>
                  </a:lnTo>
                  <a:lnTo>
                    <a:pt x="5904103" y="0"/>
                  </a:lnTo>
                  <a:lnTo>
                    <a:pt x="0" y="0"/>
                  </a:lnTo>
                  <a:lnTo>
                    <a:pt x="0" y="1362328"/>
                  </a:lnTo>
                  <a:close/>
                </a:path>
              </a:pathLst>
            </a:custGeom>
            <a:ln w="25400">
              <a:solidFill>
                <a:srgbClr val="24548F"/>
              </a:solidFill>
            </a:ln>
          </p:spPr>
          <p:txBody>
            <a:bodyPr wrap="square" lIns="0" tIns="0" rIns="0" bIns="0" rtlCol="0"/>
            <a:lstStyle/>
            <a:p>
              <a:endParaRPr/>
            </a:p>
          </p:txBody>
        </p:sp>
      </p:grpSp>
      <p:sp>
        <p:nvSpPr>
          <p:cNvPr id="21" name="object 21"/>
          <p:cNvSpPr txBox="1"/>
          <p:nvPr/>
        </p:nvSpPr>
        <p:spPr>
          <a:xfrm>
            <a:off x="5483478" y="871550"/>
            <a:ext cx="5752465" cy="1121410"/>
          </a:xfrm>
          <a:prstGeom prst="rect">
            <a:avLst/>
          </a:prstGeom>
        </p:spPr>
        <p:txBody>
          <a:bodyPr vert="horz" wrap="square" lIns="0" tIns="13335" rIns="0" bIns="0" rtlCol="0">
            <a:spAutoFit/>
          </a:bodyPr>
          <a:lstStyle/>
          <a:p>
            <a:pPr algn="ctr">
              <a:lnSpc>
                <a:spcPts val="2240"/>
              </a:lnSpc>
              <a:spcBef>
                <a:spcPts val="105"/>
              </a:spcBef>
            </a:pPr>
            <a:r>
              <a:rPr sz="2000" dirty="0">
                <a:solidFill>
                  <a:srgbClr val="03499E"/>
                </a:solidFill>
                <a:latin typeface="Times New Roman"/>
                <a:cs typeface="Times New Roman"/>
              </a:rPr>
              <a:t>HSMT:</a:t>
            </a:r>
            <a:r>
              <a:rPr sz="2000" spc="-45" dirty="0">
                <a:solidFill>
                  <a:srgbClr val="03499E"/>
                </a:solidFill>
                <a:latin typeface="Times New Roman"/>
                <a:cs typeface="Times New Roman"/>
              </a:rPr>
              <a:t> </a:t>
            </a:r>
            <a:r>
              <a:rPr sz="2000" dirty="0">
                <a:solidFill>
                  <a:srgbClr val="03499E"/>
                </a:solidFill>
                <a:latin typeface="Times New Roman"/>
                <a:cs typeface="Times New Roman"/>
              </a:rPr>
              <a:t>tóm</a:t>
            </a:r>
            <a:r>
              <a:rPr sz="2000" spc="-30" dirty="0">
                <a:solidFill>
                  <a:srgbClr val="03499E"/>
                </a:solidFill>
                <a:latin typeface="Times New Roman"/>
                <a:cs typeface="Times New Roman"/>
              </a:rPr>
              <a:t> </a:t>
            </a:r>
            <a:r>
              <a:rPr sz="2000" dirty="0">
                <a:solidFill>
                  <a:srgbClr val="03499E"/>
                </a:solidFill>
                <a:latin typeface="Times New Roman"/>
                <a:cs typeface="Times New Roman"/>
              </a:rPr>
              <a:t>tắt</a:t>
            </a:r>
            <a:r>
              <a:rPr sz="2000" spc="-20" dirty="0">
                <a:solidFill>
                  <a:srgbClr val="03499E"/>
                </a:solidFill>
                <a:latin typeface="Times New Roman"/>
                <a:cs typeface="Times New Roman"/>
              </a:rPr>
              <a:t> </a:t>
            </a:r>
            <a:r>
              <a:rPr sz="2000" dirty="0">
                <a:solidFill>
                  <a:srgbClr val="03499E"/>
                </a:solidFill>
                <a:latin typeface="Times New Roman"/>
                <a:cs typeface="Times New Roman"/>
              </a:rPr>
              <a:t>DA,</a:t>
            </a:r>
            <a:r>
              <a:rPr sz="2000" spc="-40" dirty="0">
                <a:solidFill>
                  <a:srgbClr val="03499E"/>
                </a:solidFill>
                <a:latin typeface="Times New Roman"/>
                <a:cs typeface="Times New Roman"/>
              </a:rPr>
              <a:t> </a:t>
            </a:r>
            <a:r>
              <a:rPr sz="2000" dirty="0">
                <a:solidFill>
                  <a:srgbClr val="03499E"/>
                </a:solidFill>
                <a:latin typeface="Times New Roman"/>
                <a:cs typeface="Times New Roman"/>
              </a:rPr>
              <a:t>DTMS,</a:t>
            </a:r>
            <a:r>
              <a:rPr sz="2000" spc="-25" dirty="0">
                <a:solidFill>
                  <a:srgbClr val="03499E"/>
                </a:solidFill>
                <a:latin typeface="Times New Roman"/>
                <a:cs typeface="Times New Roman"/>
              </a:rPr>
              <a:t> </a:t>
            </a:r>
            <a:r>
              <a:rPr sz="2000" dirty="0">
                <a:solidFill>
                  <a:srgbClr val="03499E"/>
                </a:solidFill>
                <a:latin typeface="Times New Roman"/>
                <a:cs typeface="Times New Roman"/>
              </a:rPr>
              <a:t>GT;</a:t>
            </a:r>
            <a:r>
              <a:rPr sz="2000" spc="-30" dirty="0">
                <a:solidFill>
                  <a:srgbClr val="03499E"/>
                </a:solidFill>
                <a:latin typeface="Times New Roman"/>
                <a:cs typeface="Times New Roman"/>
              </a:rPr>
              <a:t> </a:t>
            </a:r>
            <a:r>
              <a:rPr sz="2000" dirty="0">
                <a:solidFill>
                  <a:srgbClr val="03499E"/>
                </a:solidFill>
                <a:latin typeface="Times New Roman"/>
                <a:cs typeface="Times New Roman"/>
              </a:rPr>
              <a:t>CDNT;</a:t>
            </a:r>
            <a:r>
              <a:rPr sz="2000" spc="-50" dirty="0">
                <a:solidFill>
                  <a:srgbClr val="03499E"/>
                </a:solidFill>
                <a:latin typeface="Times New Roman"/>
                <a:cs typeface="Times New Roman"/>
              </a:rPr>
              <a:t> </a:t>
            </a:r>
            <a:r>
              <a:rPr sz="2000" dirty="0">
                <a:solidFill>
                  <a:srgbClr val="03499E"/>
                </a:solidFill>
                <a:latin typeface="Times New Roman"/>
                <a:cs typeface="Times New Roman"/>
              </a:rPr>
              <a:t>BDL;</a:t>
            </a:r>
            <a:r>
              <a:rPr sz="2000" spc="-15" dirty="0">
                <a:solidFill>
                  <a:srgbClr val="03499E"/>
                </a:solidFill>
                <a:latin typeface="Times New Roman"/>
                <a:cs typeface="Times New Roman"/>
              </a:rPr>
              <a:t> </a:t>
            </a:r>
            <a:r>
              <a:rPr sz="2000" spc="-20" dirty="0">
                <a:solidFill>
                  <a:srgbClr val="03499E"/>
                </a:solidFill>
                <a:latin typeface="Times New Roman"/>
                <a:cs typeface="Times New Roman"/>
              </a:rPr>
              <a:t>tiêu</a:t>
            </a:r>
            <a:endParaRPr sz="2000">
              <a:latin typeface="Times New Roman"/>
              <a:cs typeface="Times New Roman"/>
            </a:endParaRPr>
          </a:p>
          <a:p>
            <a:pPr marL="12065" marR="5080" algn="ctr">
              <a:lnSpc>
                <a:spcPct val="86200"/>
              </a:lnSpc>
              <a:spcBef>
                <a:spcPts val="170"/>
              </a:spcBef>
            </a:pPr>
            <a:r>
              <a:rPr sz="2000" dirty="0">
                <a:solidFill>
                  <a:srgbClr val="03499E"/>
                </a:solidFill>
                <a:latin typeface="Times New Roman"/>
                <a:cs typeface="Times New Roman"/>
              </a:rPr>
              <a:t>chuẩn</a:t>
            </a:r>
            <a:r>
              <a:rPr sz="2000" spc="-20" dirty="0">
                <a:solidFill>
                  <a:srgbClr val="03499E"/>
                </a:solidFill>
                <a:latin typeface="Times New Roman"/>
                <a:cs typeface="Times New Roman"/>
              </a:rPr>
              <a:t> </a:t>
            </a:r>
            <a:r>
              <a:rPr sz="2000" dirty="0">
                <a:solidFill>
                  <a:srgbClr val="03499E"/>
                </a:solidFill>
                <a:latin typeface="Times New Roman"/>
                <a:cs typeface="Times New Roman"/>
              </a:rPr>
              <a:t>đánh</a:t>
            </a:r>
            <a:r>
              <a:rPr sz="2000" spc="-35" dirty="0">
                <a:solidFill>
                  <a:srgbClr val="03499E"/>
                </a:solidFill>
                <a:latin typeface="Times New Roman"/>
                <a:cs typeface="Times New Roman"/>
              </a:rPr>
              <a:t> </a:t>
            </a:r>
            <a:r>
              <a:rPr sz="2000" dirty="0">
                <a:solidFill>
                  <a:srgbClr val="03499E"/>
                </a:solidFill>
                <a:latin typeface="Times New Roman"/>
                <a:cs typeface="Times New Roman"/>
              </a:rPr>
              <a:t>giá</a:t>
            </a:r>
            <a:r>
              <a:rPr sz="2000" spc="-15" dirty="0">
                <a:solidFill>
                  <a:srgbClr val="03499E"/>
                </a:solidFill>
                <a:latin typeface="Times New Roman"/>
                <a:cs typeface="Times New Roman"/>
              </a:rPr>
              <a:t> </a:t>
            </a:r>
            <a:r>
              <a:rPr sz="2000" dirty="0">
                <a:solidFill>
                  <a:srgbClr val="03499E"/>
                </a:solidFill>
                <a:latin typeface="Times New Roman"/>
                <a:cs typeface="Times New Roman"/>
              </a:rPr>
              <a:t>về tính</a:t>
            </a:r>
            <a:r>
              <a:rPr sz="2000" spc="-10" dirty="0">
                <a:solidFill>
                  <a:srgbClr val="03499E"/>
                </a:solidFill>
                <a:latin typeface="Times New Roman"/>
                <a:cs typeface="Times New Roman"/>
              </a:rPr>
              <a:t> </a:t>
            </a:r>
            <a:r>
              <a:rPr sz="2000" dirty="0">
                <a:solidFill>
                  <a:srgbClr val="03499E"/>
                </a:solidFill>
                <a:latin typeface="Times New Roman"/>
                <a:cs typeface="Times New Roman"/>
              </a:rPr>
              <a:t>hợp</a:t>
            </a:r>
            <a:r>
              <a:rPr sz="2000" spc="-10" dirty="0">
                <a:solidFill>
                  <a:srgbClr val="03499E"/>
                </a:solidFill>
                <a:latin typeface="Times New Roman"/>
                <a:cs typeface="Times New Roman"/>
              </a:rPr>
              <a:t> </a:t>
            </a:r>
            <a:r>
              <a:rPr sz="2000" dirty="0">
                <a:solidFill>
                  <a:srgbClr val="03499E"/>
                </a:solidFill>
                <a:latin typeface="Times New Roman"/>
                <a:cs typeface="Times New Roman"/>
              </a:rPr>
              <a:t>lệ</a:t>
            </a:r>
            <a:r>
              <a:rPr sz="2000" spc="-5" dirty="0">
                <a:solidFill>
                  <a:srgbClr val="03499E"/>
                </a:solidFill>
                <a:latin typeface="Times New Roman"/>
                <a:cs typeface="Times New Roman"/>
              </a:rPr>
              <a:t> </a:t>
            </a:r>
            <a:r>
              <a:rPr sz="2000" dirty="0">
                <a:solidFill>
                  <a:srgbClr val="03499E"/>
                </a:solidFill>
                <a:latin typeface="Times New Roman"/>
                <a:cs typeface="Times New Roman"/>
              </a:rPr>
              <a:t>của</a:t>
            </a:r>
            <a:r>
              <a:rPr sz="2000" spc="-5" dirty="0">
                <a:solidFill>
                  <a:srgbClr val="03499E"/>
                </a:solidFill>
                <a:latin typeface="Times New Roman"/>
                <a:cs typeface="Times New Roman"/>
              </a:rPr>
              <a:t> </a:t>
            </a:r>
            <a:r>
              <a:rPr sz="2000" dirty="0">
                <a:solidFill>
                  <a:srgbClr val="03499E"/>
                </a:solidFill>
                <a:latin typeface="Times New Roman"/>
                <a:cs typeface="Times New Roman"/>
              </a:rPr>
              <a:t>HSDT;</a:t>
            </a:r>
            <a:r>
              <a:rPr sz="2000" spc="-30" dirty="0">
                <a:solidFill>
                  <a:srgbClr val="03499E"/>
                </a:solidFill>
                <a:latin typeface="Times New Roman"/>
                <a:cs typeface="Times New Roman"/>
              </a:rPr>
              <a:t> </a:t>
            </a:r>
            <a:r>
              <a:rPr sz="2000" dirty="0">
                <a:solidFill>
                  <a:srgbClr val="03499E"/>
                </a:solidFill>
                <a:latin typeface="Times New Roman"/>
                <a:cs typeface="Times New Roman"/>
              </a:rPr>
              <a:t>tiêu</a:t>
            </a:r>
            <a:r>
              <a:rPr sz="2000" spc="-5" dirty="0">
                <a:solidFill>
                  <a:srgbClr val="03499E"/>
                </a:solidFill>
                <a:latin typeface="Times New Roman"/>
                <a:cs typeface="Times New Roman"/>
              </a:rPr>
              <a:t> </a:t>
            </a:r>
            <a:r>
              <a:rPr sz="2000" spc="-10" dirty="0">
                <a:solidFill>
                  <a:srgbClr val="03499E"/>
                </a:solidFill>
                <a:latin typeface="Times New Roman"/>
                <a:cs typeface="Times New Roman"/>
              </a:rPr>
              <a:t>chuẩn </a:t>
            </a:r>
            <a:r>
              <a:rPr sz="2000" dirty="0">
                <a:solidFill>
                  <a:srgbClr val="03499E"/>
                </a:solidFill>
                <a:latin typeface="Times New Roman"/>
                <a:cs typeface="Times New Roman"/>
              </a:rPr>
              <a:t>đánh</a:t>
            </a:r>
            <a:r>
              <a:rPr sz="2000" spc="-20" dirty="0">
                <a:solidFill>
                  <a:srgbClr val="03499E"/>
                </a:solidFill>
                <a:latin typeface="Times New Roman"/>
                <a:cs typeface="Times New Roman"/>
              </a:rPr>
              <a:t> </a:t>
            </a:r>
            <a:r>
              <a:rPr sz="2000" dirty="0">
                <a:solidFill>
                  <a:srgbClr val="03499E"/>
                </a:solidFill>
                <a:latin typeface="Times New Roman"/>
                <a:cs typeface="Times New Roman"/>
              </a:rPr>
              <a:t>giá</a:t>
            </a:r>
            <a:r>
              <a:rPr sz="2000" spc="-15" dirty="0">
                <a:solidFill>
                  <a:srgbClr val="03499E"/>
                </a:solidFill>
                <a:latin typeface="Times New Roman"/>
                <a:cs typeface="Times New Roman"/>
              </a:rPr>
              <a:t> </a:t>
            </a:r>
            <a:r>
              <a:rPr sz="2000" dirty="0">
                <a:solidFill>
                  <a:srgbClr val="03499E"/>
                </a:solidFill>
                <a:latin typeface="Times New Roman"/>
                <a:cs typeface="Times New Roman"/>
              </a:rPr>
              <a:t>về</a:t>
            </a:r>
            <a:r>
              <a:rPr sz="2000" spc="-5" dirty="0">
                <a:solidFill>
                  <a:srgbClr val="03499E"/>
                </a:solidFill>
                <a:latin typeface="Times New Roman"/>
                <a:cs typeface="Times New Roman"/>
              </a:rPr>
              <a:t> </a:t>
            </a:r>
            <a:r>
              <a:rPr sz="2000" dirty="0">
                <a:solidFill>
                  <a:srgbClr val="03499E"/>
                </a:solidFill>
                <a:latin typeface="Times New Roman"/>
                <a:cs typeface="Times New Roman"/>
              </a:rPr>
              <a:t>NLKN</a:t>
            </a:r>
            <a:r>
              <a:rPr sz="2000" spc="-30" dirty="0">
                <a:solidFill>
                  <a:srgbClr val="03499E"/>
                </a:solidFill>
                <a:latin typeface="Times New Roman"/>
                <a:cs typeface="Times New Roman"/>
              </a:rPr>
              <a:t> </a:t>
            </a:r>
            <a:r>
              <a:rPr sz="2000" dirty="0">
                <a:solidFill>
                  <a:srgbClr val="03499E"/>
                </a:solidFill>
                <a:latin typeface="Times New Roman"/>
                <a:cs typeface="Times New Roman"/>
              </a:rPr>
              <a:t>và</a:t>
            </a:r>
            <a:r>
              <a:rPr sz="2000" spc="-5" dirty="0">
                <a:solidFill>
                  <a:srgbClr val="03499E"/>
                </a:solidFill>
                <a:latin typeface="Times New Roman"/>
                <a:cs typeface="Times New Roman"/>
              </a:rPr>
              <a:t> </a:t>
            </a:r>
            <a:r>
              <a:rPr sz="2000" dirty="0">
                <a:solidFill>
                  <a:srgbClr val="03499E"/>
                </a:solidFill>
                <a:latin typeface="Times New Roman"/>
                <a:cs typeface="Times New Roman"/>
              </a:rPr>
              <a:t>đánh</a:t>
            </a:r>
            <a:r>
              <a:rPr sz="2000" spc="-10" dirty="0">
                <a:solidFill>
                  <a:srgbClr val="03499E"/>
                </a:solidFill>
                <a:latin typeface="Times New Roman"/>
                <a:cs typeface="Times New Roman"/>
              </a:rPr>
              <a:t> </a:t>
            </a:r>
            <a:r>
              <a:rPr sz="2000" dirty="0">
                <a:solidFill>
                  <a:srgbClr val="03499E"/>
                </a:solidFill>
                <a:latin typeface="Times New Roman"/>
                <a:cs typeface="Times New Roman"/>
              </a:rPr>
              <a:t>giá</a:t>
            </a:r>
            <a:r>
              <a:rPr sz="2000" spc="-15" dirty="0">
                <a:solidFill>
                  <a:srgbClr val="03499E"/>
                </a:solidFill>
                <a:latin typeface="Times New Roman"/>
                <a:cs typeface="Times New Roman"/>
              </a:rPr>
              <a:t> </a:t>
            </a:r>
            <a:r>
              <a:rPr sz="2000" dirty="0">
                <a:solidFill>
                  <a:srgbClr val="03499E"/>
                </a:solidFill>
                <a:latin typeface="Times New Roman"/>
                <a:cs typeface="Times New Roman"/>
              </a:rPr>
              <a:t>về</a:t>
            </a:r>
            <a:r>
              <a:rPr sz="2000" spc="-10" dirty="0">
                <a:solidFill>
                  <a:srgbClr val="03499E"/>
                </a:solidFill>
                <a:latin typeface="Times New Roman"/>
                <a:cs typeface="Times New Roman"/>
              </a:rPr>
              <a:t> </a:t>
            </a:r>
            <a:r>
              <a:rPr sz="2000" dirty="0">
                <a:solidFill>
                  <a:srgbClr val="03499E"/>
                </a:solidFill>
                <a:latin typeface="Times New Roman"/>
                <a:cs typeface="Times New Roman"/>
              </a:rPr>
              <a:t>KT:</a:t>
            </a:r>
            <a:r>
              <a:rPr sz="2000" spc="-10" dirty="0">
                <a:solidFill>
                  <a:srgbClr val="03499E"/>
                </a:solidFill>
                <a:latin typeface="Times New Roman"/>
                <a:cs typeface="Times New Roman"/>
              </a:rPr>
              <a:t> </a:t>
            </a:r>
            <a:r>
              <a:rPr sz="2000" dirty="0">
                <a:solidFill>
                  <a:srgbClr val="03499E"/>
                </a:solidFill>
                <a:latin typeface="Times New Roman"/>
                <a:cs typeface="Times New Roman"/>
              </a:rPr>
              <a:t>đạt,</a:t>
            </a:r>
            <a:r>
              <a:rPr sz="2000" spc="-10" dirty="0">
                <a:solidFill>
                  <a:srgbClr val="03499E"/>
                </a:solidFill>
                <a:latin typeface="Times New Roman"/>
                <a:cs typeface="Times New Roman"/>
              </a:rPr>
              <a:t> </a:t>
            </a:r>
            <a:r>
              <a:rPr sz="2000" dirty="0">
                <a:solidFill>
                  <a:srgbClr val="03499E"/>
                </a:solidFill>
                <a:latin typeface="Times New Roman"/>
                <a:cs typeface="Times New Roman"/>
              </a:rPr>
              <a:t>không</a:t>
            </a:r>
            <a:r>
              <a:rPr sz="2000" spc="-35" dirty="0">
                <a:solidFill>
                  <a:srgbClr val="03499E"/>
                </a:solidFill>
                <a:latin typeface="Times New Roman"/>
                <a:cs typeface="Times New Roman"/>
              </a:rPr>
              <a:t> </a:t>
            </a:r>
            <a:r>
              <a:rPr sz="2000" spc="-20" dirty="0">
                <a:solidFill>
                  <a:srgbClr val="03499E"/>
                </a:solidFill>
                <a:latin typeface="Times New Roman"/>
                <a:cs typeface="Times New Roman"/>
              </a:rPr>
              <a:t>đạt; </a:t>
            </a:r>
            <a:r>
              <a:rPr sz="2000" dirty="0">
                <a:solidFill>
                  <a:srgbClr val="03499E"/>
                </a:solidFill>
                <a:latin typeface="Times New Roman"/>
                <a:cs typeface="Times New Roman"/>
              </a:rPr>
              <a:t>tiêu</a:t>
            </a:r>
            <a:r>
              <a:rPr sz="2000" spc="5" dirty="0">
                <a:solidFill>
                  <a:srgbClr val="03499E"/>
                </a:solidFill>
                <a:latin typeface="Times New Roman"/>
                <a:cs typeface="Times New Roman"/>
              </a:rPr>
              <a:t> </a:t>
            </a:r>
            <a:r>
              <a:rPr sz="2000" dirty="0">
                <a:solidFill>
                  <a:srgbClr val="03499E"/>
                </a:solidFill>
                <a:latin typeface="Times New Roman"/>
                <a:cs typeface="Times New Roman"/>
              </a:rPr>
              <a:t>chuẩn</a:t>
            </a:r>
            <a:r>
              <a:rPr sz="2000" spc="-25" dirty="0">
                <a:solidFill>
                  <a:srgbClr val="03499E"/>
                </a:solidFill>
                <a:latin typeface="Times New Roman"/>
                <a:cs typeface="Times New Roman"/>
              </a:rPr>
              <a:t> </a:t>
            </a:r>
            <a:r>
              <a:rPr sz="2000" dirty="0">
                <a:solidFill>
                  <a:srgbClr val="03499E"/>
                </a:solidFill>
                <a:latin typeface="Times New Roman"/>
                <a:cs typeface="Times New Roman"/>
              </a:rPr>
              <a:t>đánh</a:t>
            </a:r>
            <a:r>
              <a:rPr sz="2000" spc="-15" dirty="0">
                <a:solidFill>
                  <a:srgbClr val="03499E"/>
                </a:solidFill>
                <a:latin typeface="Times New Roman"/>
                <a:cs typeface="Times New Roman"/>
              </a:rPr>
              <a:t> </a:t>
            </a:r>
            <a:r>
              <a:rPr sz="2000" dirty="0">
                <a:solidFill>
                  <a:srgbClr val="03499E"/>
                </a:solidFill>
                <a:latin typeface="Times New Roman"/>
                <a:cs typeface="Times New Roman"/>
              </a:rPr>
              <a:t>giá TC:  giá</a:t>
            </a:r>
            <a:r>
              <a:rPr sz="2000" spc="-5" dirty="0">
                <a:solidFill>
                  <a:srgbClr val="03499E"/>
                </a:solidFill>
                <a:latin typeface="Times New Roman"/>
                <a:cs typeface="Times New Roman"/>
              </a:rPr>
              <a:t> </a:t>
            </a:r>
            <a:r>
              <a:rPr sz="2000" dirty="0">
                <a:solidFill>
                  <a:srgbClr val="03499E"/>
                </a:solidFill>
                <a:latin typeface="Times New Roman"/>
                <a:cs typeface="Times New Roman"/>
              </a:rPr>
              <a:t>thấp</a:t>
            </a:r>
            <a:r>
              <a:rPr sz="2000" spc="-15" dirty="0">
                <a:solidFill>
                  <a:srgbClr val="03499E"/>
                </a:solidFill>
                <a:latin typeface="Times New Roman"/>
                <a:cs typeface="Times New Roman"/>
              </a:rPr>
              <a:t> </a:t>
            </a:r>
            <a:r>
              <a:rPr sz="2000" dirty="0">
                <a:solidFill>
                  <a:srgbClr val="03499E"/>
                </a:solidFill>
                <a:latin typeface="Times New Roman"/>
                <a:cs typeface="Times New Roman"/>
              </a:rPr>
              <a:t>nhất</a:t>
            </a:r>
            <a:r>
              <a:rPr sz="2000" spc="-10" dirty="0">
                <a:solidFill>
                  <a:srgbClr val="03499E"/>
                </a:solidFill>
                <a:latin typeface="Times New Roman"/>
                <a:cs typeface="Times New Roman"/>
              </a:rPr>
              <a:t> </a:t>
            </a:r>
            <a:r>
              <a:rPr sz="2000" dirty="0">
                <a:solidFill>
                  <a:srgbClr val="03499E"/>
                </a:solidFill>
                <a:latin typeface="Times New Roman"/>
                <a:cs typeface="Times New Roman"/>
              </a:rPr>
              <a:t>hoặc</a:t>
            </a:r>
            <a:r>
              <a:rPr sz="2000" spc="-20" dirty="0">
                <a:solidFill>
                  <a:srgbClr val="03499E"/>
                </a:solidFill>
                <a:latin typeface="Times New Roman"/>
                <a:cs typeface="Times New Roman"/>
              </a:rPr>
              <a:t> </a:t>
            </a:r>
            <a:r>
              <a:rPr sz="2000" dirty="0">
                <a:solidFill>
                  <a:srgbClr val="03499E"/>
                </a:solidFill>
                <a:latin typeface="Times New Roman"/>
                <a:cs typeface="Times New Roman"/>
              </a:rPr>
              <a:t>giá đánh</a:t>
            </a:r>
            <a:r>
              <a:rPr sz="2000" spc="-20" dirty="0">
                <a:solidFill>
                  <a:srgbClr val="03499E"/>
                </a:solidFill>
                <a:latin typeface="Times New Roman"/>
                <a:cs typeface="Times New Roman"/>
              </a:rPr>
              <a:t> </a:t>
            </a:r>
            <a:r>
              <a:rPr sz="2000" spc="-25" dirty="0">
                <a:solidFill>
                  <a:srgbClr val="03499E"/>
                </a:solidFill>
                <a:latin typeface="Times New Roman"/>
                <a:cs typeface="Times New Roman"/>
              </a:rPr>
              <a:t>giá</a:t>
            </a:r>
            <a:endParaRPr sz="2000">
              <a:latin typeface="Times New Roman"/>
              <a:cs typeface="Times New Roman"/>
            </a:endParaRPr>
          </a:p>
        </p:txBody>
      </p:sp>
      <p:grpSp>
        <p:nvGrpSpPr>
          <p:cNvPr id="22" name="object 22"/>
          <p:cNvGrpSpPr/>
          <p:nvPr/>
        </p:nvGrpSpPr>
        <p:grpSpPr>
          <a:xfrm>
            <a:off x="5395340" y="2363457"/>
            <a:ext cx="5929630" cy="667385"/>
            <a:chOff x="5395340" y="2363457"/>
            <a:chExt cx="5929630" cy="667385"/>
          </a:xfrm>
        </p:grpSpPr>
        <p:sp>
          <p:nvSpPr>
            <p:cNvPr id="23" name="object 23"/>
            <p:cNvSpPr/>
            <p:nvPr/>
          </p:nvSpPr>
          <p:spPr>
            <a:xfrm>
              <a:off x="5408040" y="2376157"/>
              <a:ext cx="5904230" cy="641985"/>
            </a:xfrm>
            <a:custGeom>
              <a:avLst/>
              <a:gdLst/>
              <a:ahLst/>
              <a:cxnLst/>
              <a:rect l="l" t="t" r="r" b="b"/>
              <a:pathLst>
                <a:path w="5904230" h="641985">
                  <a:moveTo>
                    <a:pt x="5904103" y="0"/>
                  </a:moveTo>
                  <a:lnTo>
                    <a:pt x="0" y="0"/>
                  </a:lnTo>
                  <a:lnTo>
                    <a:pt x="0" y="641870"/>
                  </a:lnTo>
                  <a:lnTo>
                    <a:pt x="5904103" y="641870"/>
                  </a:lnTo>
                  <a:lnTo>
                    <a:pt x="5904103" y="0"/>
                  </a:lnTo>
                  <a:close/>
                </a:path>
              </a:pathLst>
            </a:custGeom>
            <a:solidFill>
              <a:srgbClr val="E9E1D5"/>
            </a:solidFill>
          </p:spPr>
          <p:txBody>
            <a:bodyPr wrap="square" lIns="0" tIns="0" rIns="0" bIns="0" rtlCol="0"/>
            <a:lstStyle/>
            <a:p>
              <a:endParaRPr/>
            </a:p>
          </p:txBody>
        </p:sp>
        <p:sp>
          <p:nvSpPr>
            <p:cNvPr id="24" name="object 24"/>
            <p:cNvSpPr/>
            <p:nvPr/>
          </p:nvSpPr>
          <p:spPr>
            <a:xfrm>
              <a:off x="5408040" y="2376157"/>
              <a:ext cx="5904230" cy="641985"/>
            </a:xfrm>
            <a:custGeom>
              <a:avLst/>
              <a:gdLst/>
              <a:ahLst/>
              <a:cxnLst/>
              <a:rect l="l" t="t" r="r" b="b"/>
              <a:pathLst>
                <a:path w="5904230" h="641985">
                  <a:moveTo>
                    <a:pt x="0" y="641870"/>
                  </a:moveTo>
                  <a:lnTo>
                    <a:pt x="5904103" y="641870"/>
                  </a:lnTo>
                  <a:lnTo>
                    <a:pt x="5904103" y="0"/>
                  </a:lnTo>
                  <a:lnTo>
                    <a:pt x="0" y="0"/>
                  </a:lnTo>
                  <a:lnTo>
                    <a:pt x="0" y="641870"/>
                  </a:lnTo>
                  <a:close/>
                </a:path>
              </a:pathLst>
            </a:custGeom>
            <a:ln w="25400">
              <a:solidFill>
                <a:srgbClr val="24548F"/>
              </a:solidFill>
            </a:ln>
          </p:spPr>
          <p:txBody>
            <a:bodyPr wrap="square" lIns="0" tIns="0" rIns="0" bIns="0" rtlCol="0"/>
            <a:lstStyle/>
            <a:p>
              <a:endParaRPr/>
            </a:p>
          </p:txBody>
        </p:sp>
      </p:grpSp>
      <p:sp>
        <p:nvSpPr>
          <p:cNvPr id="25" name="object 25"/>
          <p:cNvSpPr txBox="1"/>
          <p:nvPr/>
        </p:nvSpPr>
        <p:spPr>
          <a:xfrm>
            <a:off x="5657215" y="2263495"/>
            <a:ext cx="5403850" cy="756920"/>
          </a:xfrm>
          <a:prstGeom prst="rect">
            <a:avLst/>
          </a:prstGeom>
        </p:spPr>
        <p:txBody>
          <a:bodyPr vert="horz" wrap="square" lIns="0" tIns="73660" rIns="0" bIns="0" rtlCol="0">
            <a:spAutoFit/>
          </a:bodyPr>
          <a:lstStyle/>
          <a:p>
            <a:pPr algn="ctr">
              <a:lnSpc>
                <a:spcPct val="100000"/>
              </a:lnSpc>
              <a:spcBef>
                <a:spcPts val="580"/>
              </a:spcBef>
            </a:pPr>
            <a:r>
              <a:rPr sz="2000" dirty="0">
                <a:solidFill>
                  <a:srgbClr val="03499E"/>
                </a:solidFill>
                <a:latin typeface="Times New Roman"/>
                <a:cs typeface="Times New Roman"/>
              </a:rPr>
              <a:t>-</a:t>
            </a:r>
            <a:r>
              <a:rPr sz="2000" spc="-20" dirty="0">
                <a:solidFill>
                  <a:srgbClr val="03499E"/>
                </a:solidFill>
                <a:latin typeface="Times New Roman"/>
                <a:cs typeface="Times New Roman"/>
              </a:rPr>
              <a:t> </a:t>
            </a:r>
            <a:r>
              <a:rPr sz="2000" dirty="0">
                <a:solidFill>
                  <a:srgbClr val="03499E"/>
                </a:solidFill>
                <a:latin typeface="Times New Roman"/>
                <a:cs typeface="Times New Roman"/>
              </a:rPr>
              <a:t>Gói</a:t>
            </a:r>
            <a:r>
              <a:rPr sz="2000" spc="-25" dirty="0">
                <a:solidFill>
                  <a:srgbClr val="03499E"/>
                </a:solidFill>
                <a:latin typeface="Times New Roman"/>
                <a:cs typeface="Times New Roman"/>
              </a:rPr>
              <a:t> </a:t>
            </a:r>
            <a:r>
              <a:rPr sz="2000" dirty="0">
                <a:solidFill>
                  <a:srgbClr val="03499E"/>
                </a:solidFill>
                <a:latin typeface="Times New Roman"/>
                <a:cs typeface="Times New Roman"/>
              </a:rPr>
              <a:t>HH,</a:t>
            </a:r>
            <a:r>
              <a:rPr sz="2000" spc="-30" dirty="0">
                <a:solidFill>
                  <a:srgbClr val="03499E"/>
                </a:solidFill>
                <a:latin typeface="Times New Roman"/>
                <a:cs typeface="Times New Roman"/>
              </a:rPr>
              <a:t> </a:t>
            </a:r>
            <a:r>
              <a:rPr sz="2000" dirty="0">
                <a:solidFill>
                  <a:srgbClr val="03499E"/>
                </a:solidFill>
                <a:latin typeface="Times New Roman"/>
                <a:cs typeface="Times New Roman"/>
              </a:rPr>
              <a:t>XL:</a:t>
            </a:r>
            <a:r>
              <a:rPr sz="2000" spc="-15" dirty="0">
                <a:solidFill>
                  <a:srgbClr val="03499E"/>
                </a:solidFill>
                <a:latin typeface="Times New Roman"/>
                <a:cs typeface="Times New Roman"/>
              </a:rPr>
              <a:t> </a:t>
            </a:r>
            <a:r>
              <a:rPr sz="2000" b="1" i="1" dirty="0">
                <a:solidFill>
                  <a:srgbClr val="03499E"/>
                </a:solidFill>
                <a:latin typeface="Times New Roman"/>
                <a:cs typeface="Times New Roman"/>
              </a:rPr>
              <a:t>có</a:t>
            </a:r>
            <a:r>
              <a:rPr sz="2000" b="1" i="1" spc="-15" dirty="0">
                <a:solidFill>
                  <a:srgbClr val="03499E"/>
                </a:solidFill>
                <a:latin typeface="Times New Roman"/>
                <a:cs typeface="Times New Roman"/>
              </a:rPr>
              <a:t> </a:t>
            </a:r>
            <a:r>
              <a:rPr sz="2000" b="1" i="1" dirty="0">
                <a:solidFill>
                  <a:srgbClr val="03499E"/>
                </a:solidFill>
                <a:latin typeface="Times New Roman"/>
                <a:cs typeface="Times New Roman"/>
              </a:rPr>
              <a:t>thể</a:t>
            </a:r>
            <a:r>
              <a:rPr sz="2000" b="1" i="1" spc="-10" dirty="0">
                <a:solidFill>
                  <a:srgbClr val="03499E"/>
                </a:solidFill>
                <a:latin typeface="Times New Roman"/>
                <a:cs typeface="Times New Roman"/>
              </a:rPr>
              <a:t> </a:t>
            </a:r>
            <a:r>
              <a:rPr sz="2000" b="1" i="1" dirty="0">
                <a:solidFill>
                  <a:srgbClr val="03499E"/>
                </a:solidFill>
                <a:latin typeface="Times New Roman"/>
                <a:cs typeface="Times New Roman"/>
              </a:rPr>
              <a:t>yêu</a:t>
            </a:r>
            <a:r>
              <a:rPr sz="2000" b="1" i="1" spc="-20" dirty="0">
                <a:solidFill>
                  <a:srgbClr val="03499E"/>
                </a:solidFill>
                <a:latin typeface="Times New Roman"/>
                <a:cs typeface="Times New Roman"/>
              </a:rPr>
              <a:t> </a:t>
            </a:r>
            <a:r>
              <a:rPr sz="2000" b="1" i="1" dirty="0">
                <a:solidFill>
                  <a:srgbClr val="03499E"/>
                </a:solidFill>
                <a:latin typeface="Times New Roman"/>
                <a:cs typeface="Times New Roman"/>
              </a:rPr>
              <a:t>cầu</a:t>
            </a:r>
            <a:r>
              <a:rPr sz="2000" b="1" i="1" spc="-20" dirty="0">
                <a:solidFill>
                  <a:srgbClr val="03499E"/>
                </a:solidFill>
                <a:latin typeface="Times New Roman"/>
                <a:cs typeface="Times New Roman"/>
              </a:rPr>
              <a:t> </a:t>
            </a:r>
            <a:r>
              <a:rPr sz="2000" dirty="0">
                <a:solidFill>
                  <a:srgbClr val="03499E"/>
                </a:solidFill>
                <a:latin typeface="Times New Roman"/>
                <a:cs typeface="Times New Roman"/>
              </a:rPr>
              <a:t>về</a:t>
            </a:r>
            <a:r>
              <a:rPr sz="2000" spc="-10" dirty="0">
                <a:solidFill>
                  <a:srgbClr val="03499E"/>
                </a:solidFill>
                <a:latin typeface="Times New Roman"/>
                <a:cs typeface="Times New Roman"/>
              </a:rPr>
              <a:t> </a:t>
            </a:r>
            <a:r>
              <a:rPr sz="2000" dirty="0">
                <a:solidFill>
                  <a:srgbClr val="03499E"/>
                </a:solidFill>
                <a:latin typeface="Times New Roman"/>
                <a:cs typeface="Times New Roman"/>
              </a:rPr>
              <a:t>NLKN</a:t>
            </a:r>
            <a:r>
              <a:rPr sz="2000" spc="-35" dirty="0">
                <a:solidFill>
                  <a:srgbClr val="03499E"/>
                </a:solidFill>
                <a:latin typeface="Times New Roman"/>
                <a:cs typeface="Times New Roman"/>
              </a:rPr>
              <a:t> </a:t>
            </a:r>
            <a:r>
              <a:rPr sz="2000" dirty="0">
                <a:solidFill>
                  <a:srgbClr val="03499E"/>
                </a:solidFill>
                <a:latin typeface="Times New Roman"/>
                <a:cs typeface="Times New Roman"/>
              </a:rPr>
              <a:t>hoặc</a:t>
            </a:r>
            <a:r>
              <a:rPr sz="2000" spc="-35" dirty="0">
                <a:solidFill>
                  <a:srgbClr val="03499E"/>
                </a:solidFill>
                <a:latin typeface="Times New Roman"/>
                <a:cs typeface="Times New Roman"/>
              </a:rPr>
              <a:t> </a:t>
            </a:r>
            <a:r>
              <a:rPr sz="2000" spc="-10" dirty="0">
                <a:solidFill>
                  <a:srgbClr val="03499E"/>
                </a:solidFill>
                <a:latin typeface="Times New Roman"/>
                <a:cs typeface="Times New Roman"/>
              </a:rPr>
              <a:t>không</a:t>
            </a:r>
            <a:endParaRPr sz="2000">
              <a:latin typeface="Times New Roman"/>
              <a:cs typeface="Times New Roman"/>
            </a:endParaRPr>
          </a:p>
          <a:p>
            <a:pPr marL="635" algn="ctr">
              <a:lnSpc>
                <a:spcPct val="100000"/>
              </a:lnSpc>
              <a:spcBef>
                <a:spcPts val="480"/>
              </a:spcBef>
            </a:pPr>
            <a:r>
              <a:rPr sz="2000" dirty="0">
                <a:solidFill>
                  <a:srgbClr val="03499E"/>
                </a:solidFill>
                <a:latin typeface="Times New Roman"/>
                <a:cs typeface="Times New Roman"/>
              </a:rPr>
              <a:t>-</a:t>
            </a:r>
            <a:r>
              <a:rPr sz="2000" spc="-10" dirty="0">
                <a:solidFill>
                  <a:srgbClr val="03499E"/>
                </a:solidFill>
                <a:latin typeface="Times New Roman"/>
                <a:cs typeface="Times New Roman"/>
              </a:rPr>
              <a:t> </a:t>
            </a:r>
            <a:r>
              <a:rPr sz="2000" dirty="0">
                <a:solidFill>
                  <a:srgbClr val="03499E"/>
                </a:solidFill>
                <a:latin typeface="Times New Roman"/>
                <a:cs typeface="Times New Roman"/>
              </a:rPr>
              <a:t>Gói</a:t>
            </a:r>
            <a:r>
              <a:rPr sz="2000" spc="-15" dirty="0">
                <a:solidFill>
                  <a:srgbClr val="03499E"/>
                </a:solidFill>
                <a:latin typeface="Times New Roman"/>
                <a:cs typeface="Times New Roman"/>
              </a:rPr>
              <a:t> </a:t>
            </a:r>
            <a:r>
              <a:rPr sz="2000" dirty="0">
                <a:solidFill>
                  <a:srgbClr val="03499E"/>
                </a:solidFill>
                <a:latin typeface="Times New Roman"/>
                <a:cs typeface="Times New Roman"/>
              </a:rPr>
              <a:t>Phi</a:t>
            </a:r>
            <a:r>
              <a:rPr sz="2000" spc="-15" dirty="0">
                <a:solidFill>
                  <a:srgbClr val="03499E"/>
                </a:solidFill>
                <a:latin typeface="Times New Roman"/>
                <a:cs typeface="Times New Roman"/>
              </a:rPr>
              <a:t> </a:t>
            </a:r>
            <a:r>
              <a:rPr sz="2000" dirty="0">
                <a:solidFill>
                  <a:srgbClr val="03499E"/>
                </a:solidFill>
                <a:latin typeface="Times New Roman"/>
                <a:cs typeface="Times New Roman"/>
              </a:rPr>
              <a:t>TV:</a:t>
            </a:r>
            <a:r>
              <a:rPr sz="2000" spc="-10" dirty="0">
                <a:solidFill>
                  <a:srgbClr val="03499E"/>
                </a:solidFill>
                <a:latin typeface="Times New Roman"/>
                <a:cs typeface="Times New Roman"/>
              </a:rPr>
              <a:t> </a:t>
            </a:r>
            <a:r>
              <a:rPr sz="2000" b="1" i="1" dirty="0">
                <a:solidFill>
                  <a:srgbClr val="03499E"/>
                </a:solidFill>
                <a:latin typeface="Times New Roman"/>
                <a:cs typeface="Times New Roman"/>
              </a:rPr>
              <a:t>Không</a:t>
            </a:r>
            <a:r>
              <a:rPr sz="2000" b="1" i="1" spc="-15" dirty="0">
                <a:solidFill>
                  <a:srgbClr val="03499E"/>
                </a:solidFill>
                <a:latin typeface="Times New Roman"/>
                <a:cs typeface="Times New Roman"/>
              </a:rPr>
              <a:t> </a:t>
            </a:r>
            <a:r>
              <a:rPr sz="2000" b="1" i="1" dirty="0">
                <a:solidFill>
                  <a:srgbClr val="03499E"/>
                </a:solidFill>
                <a:latin typeface="Times New Roman"/>
                <a:cs typeface="Times New Roman"/>
              </a:rPr>
              <a:t>được</a:t>
            </a:r>
            <a:r>
              <a:rPr sz="2000" b="1" i="1" spc="-25" dirty="0">
                <a:solidFill>
                  <a:srgbClr val="03499E"/>
                </a:solidFill>
                <a:latin typeface="Times New Roman"/>
                <a:cs typeface="Times New Roman"/>
              </a:rPr>
              <a:t> </a:t>
            </a:r>
            <a:r>
              <a:rPr sz="2000" b="1" i="1" dirty="0">
                <a:solidFill>
                  <a:srgbClr val="03499E"/>
                </a:solidFill>
                <a:latin typeface="Times New Roman"/>
                <a:cs typeface="Times New Roman"/>
              </a:rPr>
              <a:t>yêu</a:t>
            </a:r>
            <a:r>
              <a:rPr sz="2000" b="1" i="1" spc="-15" dirty="0">
                <a:solidFill>
                  <a:srgbClr val="03499E"/>
                </a:solidFill>
                <a:latin typeface="Times New Roman"/>
                <a:cs typeface="Times New Roman"/>
              </a:rPr>
              <a:t> </a:t>
            </a:r>
            <a:r>
              <a:rPr sz="2000" b="1" i="1" dirty="0">
                <a:solidFill>
                  <a:srgbClr val="03499E"/>
                </a:solidFill>
                <a:latin typeface="Times New Roman"/>
                <a:cs typeface="Times New Roman"/>
              </a:rPr>
              <a:t>cầu </a:t>
            </a:r>
            <a:r>
              <a:rPr sz="2000" dirty="0">
                <a:solidFill>
                  <a:srgbClr val="03499E"/>
                </a:solidFill>
                <a:latin typeface="Times New Roman"/>
                <a:cs typeface="Times New Roman"/>
              </a:rPr>
              <a:t>về </a:t>
            </a:r>
            <a:r>
              <a:rPr sz="2000" spc="-20" dirty="0">
                <a:solidFill>
                  <a:srgbClr val="03499E"/>
                </a:solidFill>
                <a:latin typeface="Times New Roman"/>
                <a:cs typeface="Times New Roman"/>
              </a:rPr>
              <a:t>NLKN</a:t>
            </a:r>
            <a:endParaRPr sz="2000">
              <a:latin typeface="Times New Roman"/>
              <a:cs typeface="Times New Roman"/>
            </a:endParaRPr>
          </a:p>
        </p:txBody>
      </p:sp>
      <p:grpSp>
        <p:nvGrpSpPr>
          <p:cNvPr id="26" name="object 26"/>
          <p:cNvGrpSpPr/>
          <p:nvPr/>
        </p:nvGrpSpPr>
        <p:grpSpPr>
          <a:xfrm>
            <a:off x="1757045" y="3783901"/>
            <a:ext cx="3144520" cy="742950"/>
            <a:chOff x="1757045" y="3783901"/>
            <a:chExt cx="3144520" cy="742950"/>
          </a:xfrm>
        </p:grpSpPr>
        <p:sp>
          <p:nvSpPr>
            <p:cNvPr id="27" name="object 27"/>
            <p:cNvSpPr/>
            <p:nvPr/>
          </p:nvSpPr>
          <p:spPr>
            <a:xfrm>
              <a:off x="1769745" y="3796601"/>
              <a:ext cx="3119120" cy="717550"/>
            </a:xfrm>
            <a:custGeom>
              <a:avLst/>
              <a:gdLst/>
              <a:ahLst/>
              <a:cxnLst/>
              <a:rect l="l" t="t" r="r" b="b"/>
              <a:pathLst>
                <a:path w="3119120" h="717550">
                  <a:moveTo>
                    <a:pt x="3118611" y="0"/>
                  </a:moveTo>
                  <a:lnTo>
                    <a:pt x="0" y="0"/>
                  </a:lnTo>
                  <a:lnTo>
                    <a:pt x="0" y="716978"/>
                  </a:lnTo>
                  <a:lnTo>
                    <a:pt x="3118611" y="716978"/>
                  </a:lnTo>
                  <a:lnTo>
                    <a:pt x="3118611" y="0"/>
                  </a:lnTo>
                  <a:close/>
                </a:path>
              </a:pathLst>
            </a:custGeom>
            <a:solidFill>
              <a:srgbClr val="E9E1D5"/>
            </a:solidFill>
          </p:spPr>
          <p:txBody>
            <a:bodyPr wrap="square" lIns="0" tIns="0" rIns="0" bIns="0" rtlCol="0"/>
            <a:lstStyle/>
            <a:p>
              <a:endParaRPr/>
            </a:p>
          </p:txBody>
        </p:sp>
        <p:sp>
          <p:nvSpPr>
            <p:cNvPr id="28" name="object 28"/>
            <p:cNvSpPr/>
            <p:nvPr/>
          </p:nvSpPr>
          <p:spPr>
            <a:xfrm>
              <a:off x="1769745" y="3796601"/>
              <a:ext cx="3119120" cy="717550"/>
            </a:xfrm>
            <a:custGeom>
              <a:avLst/>
              <a:gdLst/>
              <a:ahLst/>
              <a:cxnLst/>
              <a:rect l="l" t="t" r="r" b="b"/>
              <a:pathLst>
                <a:path w="3119120" h="717550">
                  <a:moveTo>
                    <a:pt x="0" y="716978"/>
                  </a:moveTo>
                  <a:lnTo>
                    <a:pt x="3118611" y="716978"/>
                  </a:lnTo>
                  <a:lnTo>
                    <a:pt x="3118611" y="0"/>
                  </a:lnTo>
                  <a:lnTo>
                    <a:pt x="0" y="0"/>
                  </a:lnTo>
                  <a:lnTo>
                    <a:pt x="0" y="716978"/>
                  </a:lnTo>
                  <a:close/>
                </a:path>
              </a:pathLst>
            </a:custGeom>
            <a:ln w="25399">
              <a:solidFill>
                <a:srgbClr val="24548F"/>
              </a:solidFill>
            </a:ln>
          </p:spPr>
          <p:txBody>
            <a:bodyPr wrap="square" lIns="0" tIns="0" rIns="0" bIns="0" rtlCol="0"/>
            <a:lstStyle/>
            <a:p>
              <a:endParaRPr/>
            </a:p>
          </p:txBody>
        </p:sp>
      </p:grpSp>
      <p:sp>
        <p:nvSpPr>
          <p:cNvPr id="29" name="object 29"/>
          <p:cNvSpPr txBox="1"/>
          <p:nvPr/>
        </p:nvSpPr>
        <p:spPr>
          <a:xfrm>
            <a:off x="1962150" y="3964685"/>
            <a:ext cx="2734310" cy="330835"/>
          </a:xfrm>
          <a:prstGeom prst="rect">
            <a:avLst/>
          </a:prstGeom>
        </p:spPr>
        <p:txBody>
          <a:bodyPr vert="horz" wrap="square" lIns="0" tIns="12700" rIns="0" bIns="0" rtlCol="0">
            <a:spAutoFit/>
          </a:bodyPr>
          <a:lstStyle/>
          <a:p>
            <a:pPr marL="12700">
              <a:lnSpc>
                <a:spcPct val="100000"/>
              </a:lnSpc>
              <a:spcBef>
                <a:spcPts val="100"/>
              </a:spcBef>
            </a:pPr>
            <a:r>
              <a:rPr sz="2000" dirty="0">
                <a:solidFill>
                  <a:srgbClr val="03499E"/>
                </a:solidFill>
                <a:latin typeface="Times New Roman"/>
                <a:cs typeface="Times New Roman"/>
              </a:rPr>
              <a:t>Tổ</a:t>
            </a:r>
            <a:r>
              <a:rPr sz="2000" spc="-10" dirty="0">
                <a:solidFill>
                  <a:srgbClr val="03499E"/>
                </a:solidFill>
                <a:latin typeface="Times New Roman"/>
                <a:cs typeface="Times New Roman"/>
              </a:rPr>
              <a:t> </a:t>
            </a:r>
            <a:r>
              <a:rPr sz="2000" dirty="0">
                <a:solidFill>
                  <a:srgbClr val="03499E"/>
                </a:solidFill>
                <a:latin typeface="Times New Roman"/>
                <a:cs typeface="Times New Roman"/>
              </a:rPr>
              <a:t>chức</a:t>
            </a:r>
            <a:r>
              <a:rPr sz="2000" spc="-20" dirty="0">
                <a:solidFill>
                  <a:srgbClr val="03499E"/>
                </a:solidFill>
                <a:latin typeface="Times New Roman"/>
                <a:cs typeface="Times New Roman"/>
              </a:rPr>
              <a:t> </a:t>
            </a:r>
            <a:r>
              <a:rPr sz="2000" dirty="0">
                <a:solidFill>
                  <a:srgbClr val="03499E"/>
                </a:solidFill>
                <a:latin typeface="Times New Roman"/>
                <a:cs typeface="Times New Roman"/>
              </a:rPr>
              <a:t>lựa</a:t>
            </a:r>
            <a:r>
              <a:rPr sz="2000" spc="-10" dirty="0">
                <a:solidFill>
                  <a:srgbClr val="03499E"/>
                </a:solidFill>
                <a:latin typeface="Times New Roman"/>
                <a:cs typeface="Times New Roman"/>
              </a:rPr>
              <a:t> </a:t>
            </a:r>
            <a:r>
              <a:rPr sz="2000" dirty="0">
                <a:solidFill>
                  <a:srgbClr val="03499E"/>
                </a:solidFill>
                <a:latin typeface="Times New Roman"/>
                <a:cs typeface="Times New Roman"/>
              </a:rPr>
              <a:t>chọn</a:t>
            </a:r>
            <a:r>
              <a:rPr sz="2000" spc="-10" dirty="0">
                <a:solidFill>
                  <a:srgbClr val="03499E"/>
                </a:solidFill>
                <a:latin typeface="Times New Roman"/>
                <a:cs typeface="Times New Roman"/>
              </a:rPr>
              <a:t> </a:t>
            </a:r>
            <a:r>
              <a:rPr sz="2000" dirty="0">
                <a:solidFill>
                  <a:srgbClr val="03499E"/>
                </a:solidFill>
                <a:latin typeface="Times New Roman"/>
                <a:cs typeface="Times New Roman"/>
              </a:rPr>
              <a:t>nhà</a:t>
            </a:r>
            <a:r>
              <a:rPr sz="2000" spc="-20" dirty="0">
                <a:solidFill>
                  <a:srgbClr val="03499E"/>
                </a:solidFill>
                <a:latin typeface="Times New Roman"/>
                <a:cs typeface="Times New Roman"/>
              </a:rPr>
              <a:t> thầu</a:t>
            </a:r>
            <a:endParaRPr sz="2000">
              <a:latin typeface="Times New Roman"/>
              <a:cs typeface="Times New Roman"/>
            </a:endParaRPr>
          </a:p>
        </p:txBody>
      </p:sp>
      <p:grpSp>
        <p:nvGrpSpPr>
          <p:cNvPr id="30" name="object 30"/>
          <p:cNvGrpSpPr/>
          <p:nvPr/>
        </p:nvGrpSpPr>
        <p:grpSpPr>
          <a:xfrm>
            <a:off x="5395340" y="3243046"/>
            <a:ext cx="5929630" cy="937894"/>
            <a:chOff x="5395340" y="3243046"/>
            <a:chExt cx="5929630" cy="937894"/>
          </a:xfrm>
        </p:grpSpPr>
        <p:sp>
          <p:nvSpPr>
            <p:cNvPr id="31" name="object 31"/>
            <p:cNvSpPr/>
            <p:nvPr/>
          </p:nvSpPr>
          <p:spPr>
            <a:xfrm>
              <a:off x="5408040" y="3255746"/>
              <a:ext cx="5904230" cy="912494"/>
            </a:xfrm>
            <a:custGeom>
              <a:avLst/>
              <a:gdLst/>
              <a:ahLst/>
              <a:cxnLst/>
              <a:rect l="l" t="t" r="r" b="b"/>
              <a:pathLst>
                <a:path w="5904230" h="912495">
                  <a:moveTo>
                    <a:pt x="5904103" y="0"/>
                  </a:moveTo>
                  <a:lnTo>
                    <a:pt x="0" y="0"/>
                  </a:lnTo>
                  <a:lnTo>
                    <a:pt x="0" y="912266"/>
                  </a:lnTo>
                  <a:lnTo>
                    <a:pt x="5904103" y="912266"/>
                  </a:lnTo>
                  <a:lnTo>
                    <a:pt x="5904103" y="0"/>
                  </a:lnTo>
                  <a:close/>
                </a:path>
              </a:pathLst>
            </a:custGeom>
            <a:solidFill>
              <a:srgbClr val="E9E1D5"/>
            </a:solidFill>
          </p:spPr>
          <p:txBody>
            <a:bodyPr wrap="square" lIns="0" tIns="0" rIns="0" bIns="0" rtlCol="0"/>
            <a:lstStyle/>
            <a:p>
              <a:endParaRPr/>
            </a:p>
          </p:txBody>
        </p:sp>
        <p:sp>
          <p:nvSpPr>
            <p:cNvPr id="32" name="object 32"/>
            <p:cNvSpPr/>
            <p:nvPr/>
          </p:nvSpPr>
          <p:spPr>
            <a:xfrm>
              <a:off x="5408040" y="3255746"/>
              <a:ext cx="5904230" cy="912494"/>
            </a:xfrm>
            <a:custGeom>
              <a:avLst/>
              <a:gdLst/>
              <a:ahLst/>
              <a:cxnLst/>
              <a:rect l="l" t="t" r="r" b="b"/>
              <a:pathLst>
                <a:path w="5904230" h="912495">
                  <a:moveTo>
                    <a:pt x="0" y="912266"/>
                  </a:moveTo>
                  <a:lnTo>
                    <a:pt x="5904103" y="912266"/>
                  </a:lnTo>
                  <a:lnTo>
                    <a:pt x="5904103" y="0"/>
                  </a:lnTo>
                  <a:lnTo>
                    <a:pt x="0" y="0"/>
                  </a:lnTo>
                  <a:lnTo>
                    <a:pt x="0" y="912266"/>
                  </a:lnTo>
                  <a:close/>
                </a:path>
              </a:pathLst>
            </a:custGeom>
            <a:ln w="25400">
              <a:solidFill>
                <a:srgbClr val="24548F"/>
              </a:solidFill>
            </a:ln>
          </p:spPr>
          <p:txBody>
            <a:bodyPr wrap="square" lIns="0" tIns="0" rIns="0" bIns="0" rtlCol="0"/>
            <a:lstStyle/>
            <a:p>
              <a:endParaRPr/>
            </a:p>
          </p:txBody>
        </p:sp>
      </p:grpSp>
      <p:sp>
        <p:nvSpPr>
          <p:cNvPr id="33" name="object 33"/>
          <p:cNvSpPr txBox="1"/>
          <p:nvPr/>
        </p:nvSpPr>
        <p:spPr>
          <a:xfrm>
            <a:off x="5446903" y="3258438"/>
            <a:ext cx="5827395" cy="857250"/>
          </a:xfrm>
          <a:prstGeom prst="rect">
            <a:avLst/>
          </a:prstGeom>
        </p:spPr>
        <p:txBody>
          <a:bodyPr vert="horz" wrap="square" lIns="0" tIns="13335" rIns="0" bIns="0" rtlCol="0">
            <a:spAutoFit/>
          </a:bodyPr>
          <a:lstStyle/>
          <a:p>
            <a:pPr algn="ctr">
              <a:lnSpc>
                <a:spcPts val="2240"/>
              </a:lnSpc>
              <a:spcBef>
                <a:spcPts val="105"/>
              </a:spcBef>
            </a:pPr>
            <a:r>
              <a:rPr sz="2000" dirty="0">
                <a:solidFill>
                  <a:srgbClr val="03499E"/>
                </a:solidFill>
                <a:latin typeface="Times New Roman"/>
                <a:cs typeface="Times New Roman"/>
              </a:rPr>
              <a:t>Đăng</a:t>
            </a:r>
            <a:r>
              <a:rPr sz="2000" spc="-30" dirty="0">
                <a:solidFill>
                  <a:srgbClr val="03499E"/>
                </a:solidFill>
                <a:latin typeface="Times New Roman"/>
                <a:cs typeface="Times New Roman"/>
              </a:rPr>
              <a:t> </a:t>
            </a:r>
            <a:r>
              <a:rPr sz="2000" dirty="0">
                <a:solidFill>
                  <a:srgbClr val="03499E"/>
                </a:solidFill>
                <a:latin typeface="Times New Roman"/>
                <a:cs typeface="Times New Roman"/>
              </a:rPr>
              <a:t>tải</a:t>
            </a:r>
            <a:r>
              <a:rPr sz="2000" spc="-15" dirty="0">
                <a:solidFill>
                  <a:srgbClr val="03499E"/>
                </a:solidFill>
                <a:latin typeface="Times New Roman"/>
                <a:cs typeface="Times New Roman"/>
              </a:rPr>
              <a:t> </a:t>
            </a:r>
            <a:r>
              <a:rPr sz="2000" dirty="0">
                <a:solidFill>
                  <a:srgbClr val="03499E"/>
                </a:solidFill>
                <a:latin typeface="Times New Roman"/>
                <a:cs typeface="Times New Roman"/>
              </a:rPr>
              <a:t>TBMT,</a:t>
            </a:r>
            <a:r>
              <a:rPr sz="2000" spc="-25" dirty="0">
                <a:solidFill>
                  <a:srgbClr val="03499E"/>
                </a:solidFill>
                <a:latin typeface="Times New Roman"/>
                <a:cs typeface="Times New Roman"/>
              </a:rPr>
              <a:t> </a:t>
            </a:r>
            <a:r>
              <a:rPr sz="2000" dirty="0">
                <a:solidFill>
                  <a:srgbClr val="03499E"/>
                </a:solidFill>
                <a:latin typeface="Times New Roman"/>
                <a:cs typeface="Times New Roman"/>
              </a:rPr>
              <a:t>HSMT</a:t>
            </a:r>
            <a:r>
              <a:rPr sz="2000" spc="-25" dirty="0">
                <a:solidFill>
                  <a:srgbClr val="03499E"/>
                </a:solidFill>
                <a:latin typeface="Times New Roman"/>
                <a:cs typeface="Times New Roman"/>
              </a:rPr>
              <a:t> </a:t>
            </a:r>
            <a:r>
              <a:rPr sz="2000" dirty="0">
                <a:solidFill>
                  <a:srgbClr val="03499E"/>
                </a:solidFill>
                <a:latin typeface="Wingdings"/>
                <a:cs typeface="Wingdings"/>
              </a:rPr>
              <a:t></a:t>
            </a:r>
            <a:r>
              <a:rPr sz="2000" spc="-20" dirty="0">
                <a:solidFill>
                  <a:srgbClr val="03499E"/>
                </a:solidFill>
                <a:latin typeface="Times New Roman"/>
                <a:cs typeface="Times New Roman"/>
              </a:rPr>
              <a:t> </a:t>
            </a:r>
            <a:r>
              <a:rPr sz="2000" dirty="0">
                <a:solidFill>
                  <a:srgbClr val="03499E"/>
                </a:solidFill>
                <a:latin typeface="Times New Roman"/>
                <a:cs typeface="Times New Roman"/>
              </a:rPr>
              <a:t>Nhà</a:t>
            </a:r>
            <a:r>
              <a:rPr sz="2000" spc="-35" dirty="0">
                <a:solidFill>
                  <a:srgbClr val="03499E"/>
                </a:solidFill>
                <a:latin typeface="Times New Roman"/>
                <a:cs typeface="Times New Roman"/>
              </a:rPr>
              <a:t> </a:t>
            </a:r>
            <a:r>
              <a:rPr sz="2000" dirty="0">
                <a:solidFill>
                  <a:srgbClr val="03499E"/>
                </a:solidFill>
                <a:latin typeface="Times New Roman"/>
                <a:cs typeface="Times New Roman"/>
              </a:rPr>
              <a:t>thầu</a:t>
            </a:r>
            <a:r>
              <a:rPr sz="2000" spc="-15" dirty="0">
                <a:solidFill>
                  <a:srgbClr val="03499E"/>
                </a:solidFill>
                <a:latin typeface="Times New Roman"/>
                <a:cs typeface="Times New Roman"/>
              </a:rPr>
              <a:t> </a:t>
            </a:r>
            <a:r>
              <a:rPr sz="2000" dirty="0">
                <a:solidFill>
                  <a:srgbClr val="03499E"/>
                </a:solidFill>
                <a:latin typeface="Times New Roman"/>
                <a:cs typeface="Times New Roman"/>
              </a:rPr>
              <a:t>nộp</a:t>
            </a:r>
            <a:r>
              <a:rPr sz="2000" spc="-45" dirty="0">
                <a:solidFill>
                  <a:srgbClr val="03499E"/>
                </a:solidFill>
                <a:latin typeface="Times New Roman"/>
                <a:cs typeface="Times New Roman"/>
              </a:rPr>
              <a:t> </a:t>
            </a:r>
            <a:r>
              <a:rPr sz="2000" dirty="0">
                <a:solidFill>
                  <a:srgbClr val="03499E"/>
                </a:solidFill>
                <a:latin typeface="Times New Roman"/>
                <a:cs typeface="Times New Roman"/>
              </a:rPr>
              <a:t>HSDT</a:t>
            </a:r>
            <a:r>
              <a:rPr sz="2000" spc="-25" dirty="0">
                <a:solidFill>
                  <a:srgbClr val="03499E"/>
                </a:solidFill>
                <a:latin typeface="Times New Roman"/>
                <a:cs typeface="Times New Roman"/>
              </a:rPr>
              <a:t> </a:t>
            </a:r>
            <a:r>
              <a:rPr sz="2000" dirty="0">
                <a:solidFill>
                  <a:srgbClr val="03499E"/>
                </a:solidFill>
                <a:latin typeface="Times New Roman"/>
                <a:cs typeface="Times New Roman"/>
              </a:rPr>
              <a:t>trên</a:t>
            </a:r>
            <a:r>
              <a:rPr sz="2000" spc="-15" dirty="0">
                <a:solidFill>
                  <a:srgbClr val="03499E"/>
                </a:solidFill>
                <a:latin typeface="Times New Roman"/>
                <a:cs typeface="Times New Roman"/>
              </a:rPr>
              <a:t> </a:t>
            </a:r>
            <a:r>
              <a:rPr sz="2000" spc="-25" dirty="0">
                <a:solidFill>
                  <a:srgbClr val="03499E"/>
                </a:solidFill>
                <a:latin typeface="Times New Roman"/>
                <a:cs typeface="Times New Roman"/>
              </a:rPr>
              <a:t>HT</a:t>
            </a:r>
            <a:endParaRPr sz="2000">
              <a:latin typeface="Times New Roman"/>
              <a:cs typeface="Times New Roman"/>
            </a:endParaRPr>
          </a:p>
          <a:p>
            <a:pPr algn="ctr">
              <a:lnSpc>
                <a:spcPts val="2070"/>
              </a:lnSpc>
            </a:pPr>
            <a:r>
              <a:rPr sz="2000" dirty="0">
                <a:solidFill>
                  <a:srgbClr val="03499E"/>
                </a:solidFill>
                <a:latin typeface="Wingdings"/>
                <a:cs typeface="Wingdings"/>
              </a:rPr>
              <a:t></a:t>
            </a:r>
            <a:r>
              <a:rPr sz="2000" spc="-5" dirty="0">
                <a:solidFill>
                  <a:srgbClr val="03499E"/>
                </a:solidFill>
                <a:latin typeface="Times New Roman"/>
                <a:cs typeface="Times New Roman"/>
              </a:rPr>
              <a:t> </a:t>
            </a:r>
            <a:r>
              <a:rPr sz="2000" dirty="0">
                <a:solidFill>
                  <a:srgbClr val="03499E"/>
                </a:solidFill>
                <a:latin typeface="Times New Roman"/>
                <a:cs typeface="Times New Roman"/>
              </a:rPr>
              <a:t>Mở</a:t>
            </a:r>
            <a:r>
              <a:rPr sz="2000" spc="-10" dirty="0">
                <a:solidFill>
                  <a:srgbClr val="03499E"/>
                </a:solidFill>
                <a:latin typeface="Times New Roman"/>
                <a:cs typeface="Times New Roman"/>
              </a:rPr>
              <a:t> </a:t>
            </a:r>
            <a:r>
              <a:rPr sz="2000" dirty="0">
                <a:solidFill>
                  <a:srgbClr val="03499E"/>
                </a:solidFill>
                <a:latin typeface="Times New Roman"/>
                <a:cs typeface="Times New Roman"/>
              </a:rPr>
              <a:t>thầu</a:t>
            </a:r>
            <a:r>
              <a:rPr sz="2000" spc="-15" dirty="0">
                <a:solidFill>
                  <a:srgbClr val="03499E"/>
                </a:solidFill>
                <a:latin typeface="Times New Roman"/>
                <a:cs typeface="Times New Roman"/>
              </a:rPr>
              <a:t> </a:t>
            </a:r>
            <a:r>
              <a:rPr sz="2000" dirty="0">
                <a:solidFill>
                  <a:srgbClr val="03499E"/>
                </a:solidFill>
                <a:latin typeface="Times New Roman"/>
                <a:cs typeface="Times New Roman"/>
              </a:rPr>
              <a:t>trong</a:t>
            </a:r>
            <a:r>
              <a:rPr sz="2000" spc="-15" dirty="0">
                <a:solidFill>
                  <a:srgbClr val="03499E"/>
                </a:solidFill>
                <a:latin typeface="Times New Roman"/>
                <a:cs typeface="Times New Roman"/>
              </a:rPr>
              <a:t> </a:t>
            </a:r>
            <a:r>
              <a:rPr sz="2000" dirty="0">
                <a:solidFill>
                  <a:srgbClr val="03499E"/>
                </a:solidFill>
                <a:latin typeface="Times New Roman"/>
                <a:cs typeface="Times New Roman"/>
              </a:rPr>
              <a:t>thời</a:t>
            </a:r>
            <a:r>
              <a:rPr sz="2000" spc="-10" dirty="0">
                <a:solidFill>
                  <a:srgbClr val="03499E"/>
                </a:solidFill>
                <a:latin typeface="Times New Roman"/>
                <a:cs typeface="Times New Roman"/>
              </a:rPr>
              <a:t> </a:t>
            </a:r>
            <a:r>
              <a:rPr sz="2000" dirty="0">
                <a:solidFill>
                  <a:srgbClr val="03499E"/>
                </a:solidFill>
                <a:latin typeface="Times New Roman"/>
                <a:cs typeface="Times New Roman"/>
              </a:rPr>
              <a:t>hạn</a:t>
            </a:r>
            <a:r>
              <a:rPr sz="2000" spc="-10" dirty="0">
                <a:solidFill>
                  <a:srgbClr val="03499E"/>
                </a:solidFill>
                <a:latin typeface="Times New Roman"/>
                <a:cs typeface="Times New Roman"/>
              </a:rPr>
              <a:t> </a:t>
            </a:r>
            <a:r>
              <a:rPr sz="2000" dirty="0">
                <a:solidFill>
                  <a:srgbClr val="03499E"/>
                </a:solidFill>
                <a:latin typeface="Times New Roman"/>
                <a:cs typeface="Times New Roman"/>
              </a:rPr>
              <a:t>2</a:t>
            </a:r>
            <a:r>
              <a:rPr sz="2000" spc="-5" dirty="0">
                <a:solidFill>
                  <a:srgbClr val="03499E"/>
                </a:solidFill>
                <a:latin typeface="Times New Roman"/>
                <a:cs typeface="Times New Roman"/>
              </a:rPr>
              <a:t> </a:t>
            </a:r>
            <a:r>
              <a:rPr sz="2000" dirty="0">
                <a:solidFill>
                  <a:srgbClr val="03499E"/>
                </a:solidFill>
                <a:latin typeface="Times New Roman"/>
                <a:cs typeface="Times New Roman"/>
              </a:rPr>
              <a:t>giờ</a:t>
            </a:r>
            <a:r>
              <a:rPr sz="2000" spc="-15" dirty="0">
                <a:solidFill>
                  <a:srgbClr val="03499E"/>
                </a:solidFill>
                <a:latin typeface="Times New Roman"/>
                <a:cs typeface="Times New Roman"/>
              </a:rPr>
              <a:t> </a:t>
            </a:r>
            <a:r>
              <a:rPr sz="2000" dirty="0">
                <a:solidFill>
                  <a:srgbClr val="03499E"/>
                </a:solidFill>
                <a:latin typeface="Times New Roman"/>
                <a:cs typeface="Times New Roman"/>
              </a:rPr>
              <a:t>kể từ</a:t>
            </a:r>
            <a:r>
              <a:rPr sz="2000" spc="5" dirty="0">
                <a:solidFill>
                  <a:srgbClr val="03499E"/>
                </a:solidFill>
                <a:latin typeface="Times New Roman"/>
                <a:cs typeface="Times New Roman"/>
              </a:rPr>
              <a:t> </a:t>
            </a:r>
            <a:r>
              <a:rPr sz="2000" dirty="0">
                <a:solidFill>
                  <a:srgbClr val="03499E"/>
                </a:solidFill>
                <a:latin typeface="Times New Roman"/>
                <a:cs typeface="Times New Roman"/>
              </a:rPr>
              <a:t>thòi</a:t>
            </a:r>
            <a:r>
              <a:rPr sz="2000" spc="-15" dirty="0">
                <a:solidFill>
                  <a:srgbClr val="03499E"/>
                </a:solidFill>
                <a:latin typeface="Times New Roman"/>
                <a:cs typeface="Times New Roman"/>
              </a:rPr>
              <a:t> </a:t>
            </a:r>
            <a:r>
              <a:rPr sz="2000" dirty="0">
                <a:solidFill>
                  <a:srgbClr val="03499E"/>
                </a:solidFill>
                <a:latin typeface="Times New Roman"/>
                <a:cs typeface="Times New Roman"/>
              </a:rPr>
              <a:t>điểm</a:t>
            </a:r>
            <a:r>
              <a:rPr sz="2000" spc="-20" dirty="0">
                <a:solidFill>
                  <a:srgbClr val="03499E"/>
                </a:solidFill>
                <a:latin typeface="Times New Roman"/>
                <a:cs typeface="Times New Roman"/>
              </a:rPr>
              <a:t> đóng</a:t>
            </a:r>
            <a:endParaRPr sz="2000">
              <a:latin typeface="Times New Roman"/>
              <a:cs typeface="Times New Roman"/>
            </a:endParaRPr>
          </a:p>
          <a:p>
            <a:pPr algn="ctr">
              <a:lnSpc>
                <a:spcPts val="2230"/>
              </a:lnSpc>
            </a:pPr>
            <a:r>
              <a:rPr sz="2000" spc="-20" dirty="0">
                <a:solidFill>
                  <a:srgbClr val="03499E"/>
                </a:solidFill>
                <a:latin typeface="Times New Roman"/>
                <a:cs typeface="Times New Roman"/>
              </a:rPr>
              <a:t>thầu</a:t>
            </a:r>
            <a:endParaRPr sz="2000">
              <a:latin typeface="Times New Roman"/>
              <a:cs typeface="Times New Roman"/>
            </a:endParaRPr>
          </a:p>
        </p:txBody>
      </p:sp>
      <p:grpSp>
        <p:nvGrpSpPr>
          <p:cNvPr id="34" name="object 34"/>
          <p:cNvGrpSpPr/>
          <p:nvPr/>
        </p:nvGrpSpPr>
        <p:grpSpPr>
          <a:xfrm>
            <a:off x="5395340" y="4393044"/>
            <a:ext cx="5929630" cy="674370"/>
            <a:chOff x="5395340" y="4393044"/>
            <a:chExt cx="5929630" cy="674370"/>
          </a:xfrm>
        </p:grpSpPr>
        <p:sp>
          <p:nvSpPr>
            <p:cNvPr id="35" name="object 35"/>
            <p:cNvSpPr/>
            <p:nvPr/>
          </p:nvSpPr>
          <p:spPr>
            <a:xfrm>
              <a:off x="5408040" y="4405744"/>
              <a:ext cx="5904230" cy="648970"/>
            </a:xfrm>
            <a:custGeom>
              <a:avLst/>
              <a:gdLst/>
              <a:ahLst/>
              <a:cxnLst/>
              <a:rect l="l" t="t" r="r" b="b"/>
              <a:pathLst>
                <a:path w="5904230" h="648970">
                  <a:moveTo>
                    <a:pt x="5904103" y="0"/>
                  </a:moveTo>
                  <a:lnTo>
                    <a:pt x="0" y="0"/>
                  </a:lnTo>
                  <a:lnTo>
                    <a:pt x="0" y="648601"/>
                  </a:lnTo>
                  <a:lnTo>
                    <a:pt x="5904103" y="648601"/>
                  </a:lnTo>
                  <a:lnTo>
                    <a:pt x="5904103" y="0"/>
                  </a:lnTo>
                  <a:close/>
                </a:path>
              </a:pathLst>
            </a:custGeom>
            <a:solidFill>
              <a:srgbClr val="E9E1D5"/>
            </a:solidFill>
          </p:spPr>
          <p:txBody>
            <a:bodyPr wrap="square" lIns="0" tIns="0" rIns="0" bIns="0" rtlCol="0"/>
            <a:lstStyle/>
            <a:p>
              <a:endParaRPr/>
            </a:p>
          </p:txBody>
        </p:sp>
        <p:sp>
          <p:nvSpPr>
            <p:cNvPr id="36" name="object 36"/>
            <p:cNvSpPr/>
            <p:nvPr/>
          </p:nvSpPr>
          <p:spPr>
            <a:xfrm>
              <a:off x="5408040" y="4405744"/>
              <a:ext cx="5904230" cy="648970"/>
            </a:xfrm>
            <a:custGeom>
              <a:avLst/>
              <a:gdLst/>
              <a:ahLst/>
              <a:cxnLst/>
              <a:rect l="l" t="t" r="r" b="b"/>
              <a:pathLst>
                <a:path w="5904230" h="648970">
                  <a:moveTo>
                    <a:pt x="0" y="648601"/>
                  </a:moveTo>
                  <a:lnTo>
                    <a:pt x="5904103" y="648601"/>
                  </a:lnTo>
                  <a:lnTo>
                    <a:pt x="5904103" y="0"/>
                  </a:lnTo>
                  <a:lnTo>
                    <a:pt x="0" y="0"/>
                  </a:lnTo>
                  <a:lnTo>
                    <a:pt x="0" y="648601"/>
                  </a:lnTo>
                  <a:close/>
                </a:path>
              </a:pathLst>
            </a:custGeom>
            <a:ln w="25400">
              <a:solidFill>
                <a:srgbClr val="24548F"/>
              </a:solidFill>
            </a:ln>
          </p:spPr>
          <p:txBody>
            <a:bodyPr wrap="square" lIns="0" tIns="0" rIns="0" bIns="0" rtlCol="0"/>
            <a:lstStyle/>
            <a:p>
              <a:endParaRPr/>
            </a:p>
          </p:txBody>
        </p:sp>
      </p:grpSp>
      <p:sp>
        <p:nvSpPr>
          <p:cNvPr id="37" name="object 37"/>
          <p:cNvSpPr txBox="1"/>
          <p:nvPr/>
        </p:nvSpPr>
        <p:spPr>
          <a:xfrm>
            <a:off x="5501766" y="4408170"/>
            <a:ext cx="5714365" cy="594995"/>
          </a:xfrm>
          <a:prstGeom prst="rect">
            <a:avLst/>
          </a:prstGeom>
        </p:spPr>
        <p:txBody>
          <a:bodyPr vert="horz" wrap="square" lIns="0" tIns="12700" rIns="0" bIns="0" rtlCol="0">
            <a:spAutoFit/>
          </a:bodyPr>
          <a:lstStyle/>
          <a:p>
            <a:pPr algn="ctr">
              <a:lnSpc>
                <a:spcPts val="2240"/>
              </a:lnSpc>
              <a:spcBef>
                <a:spcPts val="100"/>
              </a:spcBef>
            </a:pPr>
            <a:r>
              <a:rPr sz="2000" dirty="0">
                <a:solidFill>
                  <a:srgbClr val="03499E"/>
                </a:solidFill>
                <a:latin typeface="Times New Roman"/>
                <a:cs typeface="Times New Roman"/>
              </a:rPr>
              <a:t>Sửa</a:t>
            </a:r>
            <a:r>
              <a:rPr sz="2000" spc="-20" dirty="0">
                <a:solidFill>
                  <a:srgbClr val="03499E"/>
                </a:solidFill>
                <a:latin typeface="Times New Roman"/>
                <a:cs typeface="Times New Roman"/>
              </a:rPr>
              <a:t> </a:t>
            </a:r>
            <a:r>
              <a:rPr sz="2000" dirty="0">
                <a:solidFill>
                  <a:srgbClr val="03499E"/>
                </a:solidFill>
                <a:latin typeface="Times New Roman"/>
                <a:cs typeface="Times New Roman"/>
              </a:rPr>
              <a:t>đổi,</a:t>
            </a:r>
            <a:r>
              <a:rPr sz="2000" spc="-30" dirty="0">
                <a:solidFill>
                  <a:srgbClr val="03499E"/>
                </a:solidFill>
                <a:latin typeface="Times New Roman"/>
                <a:cs typeface="Times New Roman"/>
              </a:rPr>
              <a:t> </a:t>
            </a:r>
            <a:r>
              <a:rPr sz="2000" dirty="0">
                <a:solidFill>
                  <a:srgbClr val="03499E"/>
                </a:solidFill>
                <a:latin typeface="Times New Roman"/>
                <a:cs typeface="Times New Roman"/>
              </a:rPr>
              <a:t>làm</a:t>
            </a:r>
            <a:r>
              <a:rPr sz="2000" spc="-20" dirty="0">
                <a:solidFill>
                  <a:srgbClr val="03499E"/>
                </a:solidFill>
                <a:latin typeface="Times New Roman"/>
                <a:cs typeface="Times New Roman"/>
              </a:rPr>
              <a:t> </a:t>
            </a:r>
            <a:r>
              <a:rPr sz="2000" dirty="0">
                <a:solidFill>
                  <a:srgbClr val="03499E"/>
                </a:solidFill>
                <a:latin typeface="Times New Roman"/>
                <a:cs typeface="Times New Roman"/>
              </a:rPr>
              <a:t>rõ</a:t>
            </a:r>
            <a:r>
              <a:rPr sz="2000" spc="-5" dirty="0">
                <a:solidFill>
                  <a:srgbClr val="03499E"/>
                </a:solidFill>
                <a:latin typeface="Times New Roman"/>
                <a:cs typeface="Times New Roman"/>
              </a:rPr>
              <a:t> </a:t>
            </a:r>
            <a:r>
              <a:rPr sz="2000" spc="-10" dirty="0">
                <a:solidFill>
                  <a:srgbClr val="03499E"/>
                </a:solidFill>
                <a:latin typeface="Times New Roman"/>
                <a:cs typeface="Times New Roman"/>
              </a:rPr>
              <a:t>HSMT:</a:t>
            </a:r>
            <a:r>
              <a:rPr sz="2000" spc="-25" dirty="0">
                <a:solidFill>
                  <a:srgbClr val="03499E"/>
                </a:solidFill>
                <a:latin typeface="Times New Roman"/>
                <a:cs typeface="Times New Roman"/>
              </a:rPr>
              <a:t> </a:t>
            </a:r>
            <a:r>
              <a:rPr sz="2000" dirty="0">
                <a:solidFill>
                  <a:srgbClr val="03499E"/>
                </a:solidFill>
                <a:latin typeface="Times New Roman"/>
                <a:cs typeface="Times New Roman"/>
              </a:rPr>
              <a:t>tương</a:t>
            </a:r>
            <a:r>
              <a:rPr sz="2000" spc="-20" dirty="0">
                <a:solidFill>
                  <a:srgbClr val="03499E"/>
                </a:solidFill>
                <a:latin typeface="Times New Roman"/>
                <a:cs typeface="Times New Roman"/>
              </a:rPr>
              <a:t> </a:t>
            </a:r>
            <a:r>
              <a:rPr sz="2000" dirty="0">
                <a:solidFill>
                  <a:srgbClr val="03499E"/>
                </a:solidFill>
                <a:latin typeface="Times New Roman"/>
                <a:cs typeface="Times New Roman"/>
              </a:rPr>
              <a:t>tự</a:t>
            </a:r>
            <a:r>
              <a:rPr sz="2000" spc="-15" dirty="0">
                <a:solidFill>
                  <a:srgbClr val="03499E"/>
                </a:solidFill>
                <a:latin typeface="Times New Roman"/>
                <a:cs typeface="Times New Roman"/>
              </a:rPr>
              <a:t> </a:t>
            </a:r>
            <a:r>
              <a:rPr sz="2000" dirty="0">
                <a:solidFill>
                  <a:srgbClr val="03499E"/>
                </a:solidFill>
                <a:latin typeface="Times New Roman"/>
                <a:cs typeface="Times New Roman"/>
              </a:rPr>
              <a:t>quy</a:t>
            </a:r>
            <a:r>
              <a:rPr sz="2000" spc="-20" dirty="0">
                <a:solidFill>
                  <a:srgbClr val="03499E"/>
                </a:solidFill>
                <a:latin typeface="Times New Roman"/>
                <a:cs typeface="Times New Roman"/>
              </a:rPr>
              <a:t> </a:t>
            </a:r>
            <a:r>
              <a:rPr sz="2000" dirty="0">
                <a:solidFill>
                  <a:srgbClr val="03499E"/>
                </a:solidFill>
                <a:latin typeface="Times New Roman"/>
                <a:cs typeface="Times New Roman"/>
              </a:rPr>
              <a:t>trình</a:t>
            </a:r>
            <a:r>
              <a:rPr sz="2000" spc="-20" dirty="0">
                <a:solidFill>
                  <a:srgbClr val="03499E"/>
                </a:solidFill>
                <a:latin typeface="Times New Roman"/>
                <a:cs typeface="Times New Roman"/>
              </a:rPr>
              <a:t> </a:t>
            </a:r>
            <a:r>
              <a:rPr sz="2000" dirty="0">
                <a:solidFill>
                  <a:srgbClr val="03499E"/>
                </a:solidFill>
                <a:latin typeface="Times New Roman"/>
                <a:cs typeface="Times New Roman"/>
              </a:rPr>
              <a:t>1</a:t>
            </a:r>
            <a:r>
              <a:rPr sz="2000" spc="-10" dirty="0">
                <a:solidFill>
                  <a:srgbClr val="03499E"/>
                </a:solidFill>
                <a:latin typeface="Times New Roman"/>
                <a:cs typeface="Times New Roman"/>
              </a:rPr>
              <a:t> </a:t>
            </a:r>
            <a:r>
              <a:rPr sz="2000" dirty="0">
                <a:solidFill>
                  <a:srgbClr val="03499E"/>
                </a:solidFill>
                <a:latin typeface="Times New Roman"/>
                <a:cs typeface="Times New Roman"/>
              </a:rPr>
              <a:t>giai</a:t>
            </a:r>
            <a:r>
              <a:rPr sz="2000" spc="-15" dirty="0">
                <a:solidFill>
                  <a:srgbClr val="03499E"/>
                </a:solidFill>
                <a:latin typeface="Times New Roman"/>
                <a:cs typeface="Times New Roman"/>
              </a:rPr>
              <a:t> </a:t>
            </a:r>
            <a:r>
              <a:rPr sz="2000" dirty="0">
                <a:solidFill>
                  <a:srgbClr val="03499E"/>
                </a:solidFill>
                <a:latin typeface="Times New Roman"/>
                <a:cs typeface="Times New Roman"/>
              </a:rPr>
              <a:t>đoạn</a:t>
            </a:r>
            <a:r>
              <a:rPr sz="2000" spc="-30" dirty="0">
                <a:solidFill>
                  <a:srgbClr val="03499E"/>
                </a:solidFill>
                <a:latin typeface="Times New Roman"/>
                <a:cs typeface="Times New Roman"/>
              </a:rPr>
              <a:t> </a:t>
            </a:r>
            <a:r>
              <a:rPr sz="2000" spc="-50" dirty="0">
                <a:solidFill>
                  <a:srgbClr val="03499E"/>
                </a:solidFill>
                <a:latin typeface="Times New Roman"/>
                <a:cs typeface="Times New Roman"/>
              </a:rPr>
              <a:t>1</a:t>
            </a:r>
            <a:endParaRPr sz="2000">
              <a:latin typeface="Times New Roman"/>
              <a:cs typeface="Times New Roman"/>
            </a:endParaRPr>
          </a:p>
          <a:p>
            <a:pPr marL="1270" algn="ctr">
              <a:lnSpc>
                <a:spcPts val="2240"/>
              </a:lnSpc>
            </a:pPr>
            <a:r>
              <a:rPr sz="2000" dirty="0">
                <a:solidFill>
                  <a:srgbClr val="03499E"/>
                </a:solidFill>
                <a:latin typeface="Times New Roman"/>
                <a:cs typeface="Times New Roman"/>
              </a:rPr>
              <a:t>túi</a:t>
            </a:r>
            <a:r>
              <a:rPr sz="2000" spc="-5" dirty="0">
                <a:solidFill>
                  <a:srgbClr val="03499E"/>
                </a:solidFill>
                <a:latin typeface="Times New Roman"/>
                <a:cs typeface="Times New Roman"/>
              </a:rPr>
              <a:t> </a:t>
            </a:r>
            <a:r>
              <a:rPr sz="2000" spc="-25" dirty="0">
                <a:solidFill>
                  <a:srgbClr val="03499E"/>
                </a:solidFill>
                <a:latin typeface="Times New Roman"/>
                <a:cs typeface="Times New Roman"/>
              </a:rPr>
              <a:t>HS</a:t>
            </a:r>
            <a:endParaRPr sz="2000">
              <a:latin typeface="Times New Roman"/>
              <a:cs typeface="Times New Roman"/>
            </a:endParaRPr>
          </a:p>
        </p:txBody>
      </p:sp>
      <p:grpSp>
        <p:nvGrpSpPr>
          <p:cNvPr id="38" name="object 38"/>
          <p:cNvGrpSpPr/>
          <p:nvPr/>
        </p:nvGrpSpPr>
        <p:grpSpPr>
          <a:xfrm>
            <a:off x="1757045" y="4973739"/>
            <a:ext cx="3144520" cy="1274445"/>
            <a:chOff x="1757045" y="4973739"/>
            <a:chExt cx="3144520" cy="1274445"/>
          </a:xfrm>
        </p:grpSpPr>
        <p:sp>
          <p:nvSpPr>
            <p:cNvPr id="39" name="object 39"/>
            <p:cNvSpPr/>
            <p:nvPr/>
          </p:nvSpPr>
          <p:spPr>
            <a:xfrm>
              <a:off x="1769745" y="4986439"/>
              <a:ext cx="3119120" cy="1249045"/>
            </a:xfrm>
            <a:custGeom>
              <a:avLst/>
              <a:gdLst/>
              <a:ahLst/>
              <a:cxnLst/>
              <a:rect l="l" t="t" r="r" b="b"/>
              <a:pathLst>
                <a:path w="3119120" h="1249045">
                  <a:moveTo>
                    <a:pt x="3118611" y="0"/>
                  </a:moveTo>
                  <a:lnTo>
                    <a:pt x="0" y="0"/>
                  </a:lnTo>
                  <a:lnTo>
                    <a:pt x="0" y="1248537"/>
                  </a:lnTo>
                  <a:lnTo>
                    <a:pt x="3118611" y="1248537"/>
                  </a:lnTo>
                  <a:lnTo>
                    <a:pt x="3118611" y="0"/>
                  </a:lnTo>
                  <a:close/>
                </a:path>
              </a:pathLst>
            </a:custGeom>
            <a:solidFill>
              <a:srgbClr val="E9E1D5"/>
            </a:solidFill>
          </p:spPr>
          <p:txBody>
            <a:bodyPr wrap="square" lIns="0" tIns="0" rIns="0" bIns="0" rtlCol="0"/>
            <a:lstStyle/>
            <a:p>
              <a:endParaRPr/>
            </a:p>
          </p:txBody>
        </p:sp>
        <p:sp>
          <p:nvSpPr>
            <p:cNvPr id="40" name="object 40"/>
            <p:cNvSpPr/>
            <p:nvPr/>
          </p:nvSpPr>
          <p:spPr>
            <a:xfrm>
              <a:off x="1769745" y="4986439"/>
              <a:ext cx="3119120" cy="1249045"/>
            </a:xfrm>
            <a:custGeom>
              <a:avLst/>
              <a:gdLst/>
              <a:ahLst/>
              <a:cxnLst/>
              <a:rect l="l" t="t" r="r" b="b"/>
              <a:pathLst>
                <a:path w="3119120" h="1249045">
                  <a:moveTo>
                    <a:pt x="0" y="1248537"/>
                  </a:moveTo>
                  <a:lnTo>
                    <a:pt x="3118611" y="1248537"/>
                  </a:lnTo>
                  <a:lnTo>
                    <a:pt x="3118611" y="0"/>
                  </a:lnTo>
                  <a:lnTo>
                    <a:pt x="0" y="0"/>
                  </a:lnTo>
                  <a:lnTo>
                    <a:pt x="0" y="1248537"/>
                  </a:lnTo>
                  <a:close/>
                </a:path>
              </a:pathLst>
            </a:custGeom>
            <a:ln w="25400">
              <a:solidFill>
                <a:srgbClr val="24548F"/>
              </a:solidFill>
            </a:ln>
          </p:spPr>
          <p:txBody>
            <a:bodyPr wrap="square" lIns="0" tIns="0" rIns="0" bIns="0" rtlCol="0"/>
            <a:lstStyle/>
            <a:p>
              <a:endParaRPr/>
            </a:p>
          </p:txBody>
        </p:sp>
      </p:grpSp>
      <p:sp>
        <p:nvSpPr>
          <p:cNvPr id="41" name="object 41"/>
          <p:cNvSpPr txBox="1"/>
          <p:nvPr/>
        </p:nvSpPr>
        <p:spPr>
          <a:xfrm>
            <a:off x="1824989" y="5026278"/>
            <a:ext cx="3011170" cy="1120775"/>
          </a:xfrm>
          <a:prstGeom prst="rect">
            <a:avLst/>
          </a:prstGeom>
        </p:spPr>
        <p:txBody>
          <a:bodyPr vert="horz" wrap="square" lIns="0" tIns="54610" rIns="0" bIns="0" rtlCol="0">
            <a:spAutoFit/>
          </a:bodyPr>
          <a:lstStyle/>
          <a:p>
            <a:pPr marL="12700" marR="5080" algn="ctr">
              <a:lnSpc>
                <a:spcPct val="86300"/>
              </a:lnSpc>
              <a:spcBef>
                <a:spcPts val="430"/>
              </a:spcBef>
            </a:pPr>
            <a:r>
              <a:rPr sz="2000" dirty="0">
                <a:solidFill>
                  <a:srgbClr val="03499E"/>
                </a:solidFill>
                <a:latin typeface="Times New Roman"/>
                <a:cs typeface="Times New Roman"/>
              </a:rPr>
              <a:t>Đánh</a:t>
            </a:r>
            <a:r>
              <a:rPr sz="2000" spc="-20" dirty="0">
                <a:solidFill>
                  <a:srgbClr val="03499E"/>
                </a:solidFill>
                <a:latin typeface="Times New Roman"/>
                <a:cs typeface="Times New Roman"/>
              </a:rPr>
              <a:t> </a:t>
            </a:r>
            <a:r>
              <a:rPr sz="2000" dirty="0">
                <a:solidFill>
                  <a:srgbClr val="03499E"/>
                </a:solidFill>
                <a:latin typeface="Times New Roman"/>
                <a:cs typeface="Times New Roman"/>
              </a:rPr>
              <a:t>giá</a:t>
            </a:r>
            <a:r>
              <a:rPr sz="2000" spc="-15" dirty="0">
                <a:solidFill>
                  <a:srgbClr val="03499E"/>
                </a:solidFill>
                <a:latin typeface="Times New Roman"/>
                <a:cs typeface="Times New Roman"/>
              </a:rPr>
              <a:t> </a:t>
            </a:r>
            <a:r>
              <a:rPr sz="2000" dirty="0">
                <a:solidFill>
                  <a:srgbClr val="03499E"/>
                </a:solidFill>
                <a:latin typeface="Times New Roman"/>
                <a:cs typeface="Times New Roman"/>
              </a:rPr>
              <a:t>HSDT;</a:t>
            </a:r>
            <a:r>
              <a:rPr sz="2000" spc="-25" dirty="0">
                <a:solidFill>
                  <a:srgbClr val="03499E"/>
                </a:solidFill>
                <a:latin typeface="Times New Roman"/>
                <a:cs typeface="Times New Roman"/>
              </a:rPr>
              <a:t> </a:t>
            </a:r>
            <a:r>
              <a:rPr sz="2000" dirty="0">
                <a:solidFill>
                  <a:srgbClr val="03499E"/>
                </a:solidFill>
                <a:latin typeface="Times New Roman"/>
                <a:cs typeface="Times New Roman"/>
              </a:rPr>
              <a:t>Trình,</a:t>
            </a:r>
            <a:r>
              <a:rPr sz="2000" spc="-25" dirty="0">
                <a:solidFill>
                  <a:srgbClr val="03499E"/>
                </a:solidFill>
                <a:latin typeface="Times New Roman"/>
                <a:cs typeface="Times New Roman"/>
              </a:rPr>
              <a:t> </a:t>
            </a:r>
            <a:r>
              <a:rPr sz="2000" spc="-20" dirty="0">
                <a:solidFill>
                  <a:srgbClr val="03499E"/>
                </a:solidFill>
                <a:latin typeface="Times New Roman"/>
                <a:cs typeface="Times New Roman"/>
              </a:rPr>
              <a:t>thẩm </a:t>
            </a:r>
            <a:r>
              <a:rPr sz="2000" dirty="0">
                <a:solidFill>
                  <a:srgbClr val="03499E"/>
                </a:solidFill>
                <a:latin typeface="Times New Roman"/>
                <a:cs typeface="Times New Roman"/>
              </a:rPr>
              <a:t>định,</a:t>
            </a:r>
            <a:r>
              <a:rPr sz="2000" spc="-15" dirty="0">
                <a:solidFill>
                  <a:srgbClr val="03499E"/>
                </a:solidFill>
                <a:latin typeface="Times New Roman"/>
                <a:cs typeface="Times New Roman"/>
              </a:rPr>
              <a:t> </a:t>
            </a:r>
            <a:r>
              <a:rPr sz="2000" dirty="0">
                <a:solidFill>
                  <a:srgbClr val="03499E"/>
                </a:solidFill>
                <a:latin typeface="Times New Roman"/>
                <a:cs typeface="Times New Roman"/>
              </a:rPr>
              <a:t>phê</a:t>
            </a:r>
            <a:r>
              <a:rPr sz="2000" spc="-20" dirty="0">
                <a:solidFill>
                  <a:srgbClr val="03499E"/>
                </a:solidFill>
                <a:latin typeface="Times New Roman"/>
                <a:cs typeface="Times New Roman"/>
              </a:rPr>
              <a:t> </a:t>
            </a:r>
            <a:r>
              <a:rPr sz="2000" dirty="0">
                <a:solidFill>
                  <a:srgbClr val="03499E"/>
                </a:solidFill>
                <a:latin typeface="Times New Roman"/>
                <a:cs typeface="Times New Roman"/>
              </a:rPr>
              <a:t>duyệt</a:t>
            </a:r>
            <a:r>
              <a:rPr sz="2000" spc="-15" dirty="0">
                <a:solidFill>
                  <a:srgbClr val="03499E"/>
                </a:solidFill>
                <a:latin typeface="Times New Roman"/>
                <a:cs typeface="Times New Roman"/>
              </a:rPr>
              <a:t> </a:t>
            </a:r>
            <a:r>
              <a:rPr sz="2000" dirty="0">
                <a:solidFill>
                  <a:srgbClr val="03499E"/>
                </a:solidFill>
                <a:latin typeface="Times New Roman"/>
                <a:cs typeface="Times New Roman"/>
              </a:rPr>
              <a:t>và</a:t>
            </a:r>
            <a:r>
              <a:rPr sz="2000" spc="5" dirty="0">
                <a:solidFill>
                  <a:srgbClr val="03499E"/>
                </a:solidFill>
                <a:latin typeface="Times New Roman"/>
                <a:cs typeface="Times New Roman"/>
              </a:rPr>
              <a:t> </a:t>
            </a:r>
            <a:r>
              <a:rPr sz="2000" dirty="0">
                <a:solidFill>
                  <a:srgbClr val="03499E"/>
                </a:solidFill>
                <a:latin typeface="Times New Roman"/>
                <a:cs typeface="Times New Roman"/>
              </a:rPr>
              <a:t>công</a:t>
            </a:r>
            <a:r>
              <a:rPr sz="2000" spc="-25" dirty="0">
                <a:solidFill>
                  <a:srgbClr val="03499E"/>
                </a:solidFill>
                <a:latin typeface="Times New Roman"/>
                <a:cs typeface="Times New Roman"/>
              </a:rPr>
              <a:t> </a:t>
            </a:r>
            <a:r>
              <a:rPr sz="2000" spc="-20" dirty="0">
                <a:solidFill>
                  <a:srgbClr val="03499E"/>
                </a:solidFill>
                <a:latin typeface="Times New Roman"/>
                <a:cs typeface="Times New Roman"/>
              </a:rPr>
              <a:t>khai </a:t>
            </a:r>
            <a:r>
              <a:rPr sz="2000" dirty="0">
                <a:solidFill>
                  <a:srgbClr val="03499E"/>
                </a:solidFill>
                <a:latin typeface="Times New Roman"/>
                <a:cs typeface="Times New Roman"/>
              </a:rPr>
              <a:t>KQ;</a:t>
            </a:r>
            <a:r>
              <a:rPr sz="2000" spc="-25" dirty="0">
                <a:solidFill>
                  <a:srgbClr val="03499E"/>
                </a:solidFill>
                <a:latin typeface="Times New Roman"/>
                <a:cs typeface="Times New Roman"/>
              </a:rPr>
              <a:t> </a:t>
            </a:r>
            <a:r>
              <a:rPr sz="2000" dirty="0">
                <a:solidFill>
                  <a:srgbClr val="03499E"/>
                </a:solidFill>
                <a:latin typeface="Times New Roman"/>
                <a:cs typeface="Times New Roman"/>
              </a:rPr>
              <a:t>Hoàn</a:t>
            </a:r>
            <a:r>
              <a:rPr sz="2000" spc="-35" dirty="0">
                <a:solidFill>
                  <a:srgbClr val="03499E"/>
                </a:solidFill>
                <a:latin typeface="Times New Roman"/>
                <a:cs typeface="Times New Roman"/>
              </a:rPr>
              <a:t> </a:t>
            </a:r>
            <a:r>
              <a:rPr sz="2000" dirty="0">
                <a:solidFill>
                  <a:srgbClr val="03499E"/>
                </a:solidFill>
                <a:latin typeface="Times New Roman"/>
                <a:cs typeface="Times New Roman"/>
              </a:rPr>
              <a:t>thiện,</a:t>
            </a:r>
            <a:r>
              <a:rPr sz="2000" spc="-10" dirty="0">
                <a:solidFill>
                  <a:srgbClr val="03499E"/>
                </a:solidFill>
                <a:latin typeface="Times New Roman"/>
                <a:cs typeface="Times New Roman"/>
              </a:rPr>
              <a:t> </a:t>
            </a:r>
            <a:r>
              <a:rPr sz="2000" dirty="0">
                <a:solidFill>
                  <a:srgbClr val="03499E"/>
                </a:solidFill>
                <a:latin typeface="Times New Roman"/>
                <a:cs typeface="Times New Roman"/>
              </a:rPr>
              <a:t>ký</a:t>
            </a:r>
            <a:r>
              <a:rPr sz="2000" spc="-25" dirty="0">
                <a:solidFill>
                  <a:srgbClr val="03499E"/>
                </a:solidFill>
                <a:latin typeface="Times New Roman"/>
                <a:cs typeface="Times New Roman"/>
              </a:rPr>
              <a:t> </a:t>
            </a:r>
            <a:r>
              <a:rPr sz="2000" dirty="0">
                <a:solidFill>
                  <a:srgbClr val="03499E"/>
                </a:solidFill>
                <a:latin typeface="Times New Roman"/>
                <a:cs typeface="Times New Roman"/>
              </a:rPr>
              <a:t>kết</a:t>
            </a:r>
            <a:r>
              <a:rPr sz="2000" spc="-5" dirty="0">
                <a:solidFill>
                  <a:srgbClr val="03499E"/>
                </a:solidFill>
                <a:latin typeface="Times New Roman"/>
                <a:cs typeface="Times New Roman"/>
              </a:rPr>
              <a:t> </a:t>
            </a:r>
            <a:r>
              <a:rPr sz="2000" spc="-25" dirty="0">
                <a:solidFill>
                  <a:srgbClr val="03499E"/>
                </a:solidFill>
                <a:latin typeface="Times New Roman"/>
                <a:cs typeface="Times New Roman"/>
              </a:rPr>
              <a:t>và </a:t>
            </a:r>
            <a:r>
              <a:rPr sz="2000" dirty="0">
                <a:solidFill>
                  <a:srgbClr val="03499E"/>
                </a:solidFill>
                <a:latin typeface="Times New Roman"/>
                <a:cs typeface="Times New Roman"/>
              </a:rPr>
              <a:t>quản</a:t>
            </a:r>
            <a:r>
              <a:rPr sz="2000" spc="-10" dirty="0">
                <a:solidFill>
                  <a:srgbClr val="03499E"/>
                </a:solidFill>
                <a:latin typeface="Times New Roman"/>
                <a:cs typeface="Times New Roman"/>
              </a:rPr>
              <a:t> </a:t>
            </a:r>
            <a:r>
              <a:rPr sz="2000" dirty="0">
                <a:solidFill>
                  <a:srgbClr val="03499E"/>
                </a:solidFill>
                <a:latin typeface="Times New Roman"/>
                <a:cs typeface="Times New Roman"/>
              </a:rPr>
              <a:t>lý</a:t>
            </a:r>
            <a:r>
              <a:rPr sz="2000" spc="-5" dirty="0">
                <a:solidFill>
                  <a:srgbClr val="03499E"/>
                </a:solidFill>
                <a:latin typeface="Times New Roman"/>
                <a:cs typeface="Times New Roman"/>
              </a:rPr>
              <a:t> </a:t>
            </a:r>
            <a:r>
              <a:rPr sz="2000" spc="-25" dirty="0">
                <a:solidFill>
                  <a:srgbClr val="03499E"/>
                </a:solidFill>
                <a:latin typeface="Times New Roman"/>
                <a:cs typeface="Times New Roman"/>
              </a:rPr>
              <a:t>HĐ</a:t>
            </a:r>
            <a:endParaRPr sz="2000">
              <a:latin typeface="Times New Roman"/>
              <a:cs typeface="Times New Roman"/>
            </a:endParaRPr>
          </a:p>
        </p:txBody>
      </p:sp>
      <p:grpSp>
        <p:nvGrpSpPr>
          <p:cNvPr id="42" name="object 42"/>
          <p:cNvGrpSpPr/>
          <p:nvPr/>
        </p:nvGrpSpPr>
        <p:grpSpPr>
          <a:xfrm>
            <a:off x="5395340" y="5279351"/>
            <a:ext cx="5929630" cy="662940"/>
            <a:chOff x="5395340" y="5279351"/>
            <a:chExt cx="5929630" cy="662940"/>
          </a:xfrm>
        </p:grpSpPr>
        <p:sp>
          <p:nvSpPr>
            <p:cNvPr id="43" name="object 43"/>
            <p:cNvSpPr/>
            <p:nvPr/>
          </p:nvSpPr>
          <p:spPr>
            <a:xfrm>
              <a:off x="5408040" y="5292051"/>
              <a:ext cx="5904230" cy="637540"/>
            </a:xfrm>
            <a:custGeom>
              <a:avLst/>
              <a:gdLst/>
              <a:ahLst/>
              <a:cxnLst/>
              <a:rect l="l" t="t" r="r" b="b"/>
              <a:pathLst>
                <a:path w="5904230" h="637539">
                  <a:moveTo>
                    <a:pt x="5904103" y="0"/>
                  </a:moveTo>
                  <a:lnTo>
                    <a:pt x="0" y="0"/>
                  </a:lnTo>
                  <a:lnTo>
                    <a:pt x="0" y="637311"/>
                  </a:lnTo>
                  <a:lnTo>
                    <a:pt x="5904103" y="637311"/>
                  </a:lnTo>
                  <a:lnTo>
                    <a:pt x="5904103" y="0"/>
                  </a:lnTo>
                  <a:close/>
                </a:path>
              </a:pathLst>
            </a:custGeom>
            <a:solidFill>
              <a:srgbClr val="E9E1D5"/>
            </a:solidFill>
          </p:spPr>
          <p:txBody>
            <a:bodyPr wrap="square" lIns="0" tIns="0" rIns="0" bIns="0" rtlCol="0"/>
            <a:lstStyle/>
            <a:p>
              <a:endParaRPr/>
            </a:p>
          </p:txBody>
        </p:sp>
        <p:sp>
          <p:nvSpPr>
            <p:cNvPr id="44" name="object 44"/>
            <p:cNvSpPr/>
            <p:nvPr/>
          </p:nvSpPr>
          <p:spPr>
            <a:xfrm>
              <a:off x="5408040" y="5292051"/>
              <a:ext cx="5904230" cy="637540"/>
            </a:xfrm>
            <a:custGeom>
              <a:avLst/>
              <a:gdLst/>
              <a:ahLst/>
              <a:cxnLst/>
              <a:rect l="l" t="t" r="r" b="b"/>
              <a:pathLst>
                <a:path w="5904230" h="637539">
                  <a:moveTo>
                    <a:pt x="0" y="637311"/>
                  </a:moveTo>
                  <a:lnTo>
                    <a:pt x="5904103" y="637311"/>
                  </a:lnTo>
                  <a:lnTo>
                    <a:pt x="5904103" y="0"/>
                  </a:lnTo>
                  <a:lnTo>
                    <a:pt x="0" y="0"/>
                  </a:lnTo>
                  <a:lnTo>
                    <a:pt x="0" y="637311"/>
                  </a:lnTo>
                  <a:close/>
                </a:path>
              </a:pathLst>
            </a:custGeom>
            <a:ln w="25400">
              <a:solidFill>
                <a:srgbClr val="24548F"/>
              </a:solidFill>
            </a:ln>
          </p:spPr>
          <p:txBody>
            <a:bodyPr wrap="square" lIns="0" tIns="0" rIns="0" bIns="0" rtlCol="0"/>
            <a:lstStyle/>
            <a:p>
              <a:endParaRPr/>
            </a:p>
          </p:txBody>
        </p:sp>
      </p:grpSp>
      <p:sp>
        <p:nvSpPr>
          <p:cNvPr id="45" name="object 45"/>
          <p:cNvSpPr txBox="1"/>
          <p:nvPr/>
        </p:nvSpPr>
        <p:spPr>
          <a:xfrm>
            <a:off x="6324727" y="5420055"/>
            <a:ext cx="4068445" cy="331470"/>
          </a:xfrm>
          <a:prstGeom prst="rect">
            <a:avLst/>
          </a:prstGeom>
        </p:spPr>
        <p:txBody>
          <a:bodyPr vert="horz" wrap="square" lIns="0" tIns="13335" rIns="0" bIns="0" rtlCol="0">
            <a:spAutoFit/>
          </a:bodyPr>
          <a:lstStyle/>
          <a:p>
            <a:pPr marL="12700">
              <a:lnSpc>
                <a:spcPct val="100000"/>
              </a:lnSpc>
              <a:spcBef>
                <a:spcPts val="105"/>
              </a:spcBef>
            </a:pPr>
            <a:r>
              <a:rPr sz="2000" dirty="0">
                <a:solidFill>
                  <a:srgbClr val="03499E"/>
                </a:solidFill>
                <a:latin typeface="Times New Roman"/>
                <a:cs typeface="Times New Roman"/>
              </a:rPr>
              <a:t>Tương</a:t>
            </a:r>
            <a:r>
              <a:rPr sz="2000" spc="-20" dirty="0">
                <a:solidFill>
                  <a:srgbClr val="03499E"/>
                </a:solidFill>
                <a:latin typeface="Times New Roman"/>
                <a:cs typeface="Times New Roman"/>
              </a:rPr>
              <a:t> </a:t>
            </a:r>
            <a:r>
              <a:rPr sz="2000" dirty="0">
                <a:solidFill>
                  <a:srgbClr val="03499E"/>
                </a:solidFill>
                <a:latin typeface="Times New Roman"/>
                <a:cs typeface="Times New Roman"/>
              </a:rPr>
              <a:t>tự</a:t>
            </a:r>
            <a:r>
              <a:rPr sz="2000" spc="-10" dirty="0">
                <a:solidFill>
                  <a:srgbClr val="03499E"/>
                </a:solidFill>
                <a:latin typeface="Times New Roman"/>
                <a:cs typeface="Times New Roman"/>
              </a:rPr>
              <a:t> </a:t>
            </a:r>
            <a:r>
              <a:rPr sz="2000" dirty="0">
                <a:solidFill>
                  <a:srgbClr val="03499E"/>
                </a:solidFill>
                <a:latin typeface="Times New Roman"/>
                <a:cs typeface="Times New Roman"/>
              </a:rPr>
              <a:t>quy</a:t>
            </a:r>
            <a:r>
              <a:rPr sz="2000" spc="-20" dirty="0">
                <a:solidFill>
                  <a:srgbClr val="03499E"/>
                </a:solidFill>
                <a:latin typeface="Times New Roman"/>
                <a:cs typeface="Times New Roman"/>
              </a:rPr>
              <a:t> </a:t>
            </a:r>
            <a:r>
              <a:rPr sz="2000" dirty="0">
                <a:solidFill>
                  <a:srgbClr val="03499E"/>
                </a:solidFill>
                <a:latin typeface="Times New Roman"/>
                <a:cs typeface="Times New Roman"/>
              </a:rPr>
              <a:t>trình</a:t>
            </a:r>
            <a:r>
              <a:rPr sz="2000" spc="-15" dirty="0">
                <a:solidFill>
                  <a:srgbClr val="03499E"/>
                </a:solidFill>
                <a:latin typeface="Times New Roman"/>
                <a:cs typeface="Times New Roman"/>
              </a:rPr>
              <a:t> </a:t>
            </a:r>
            <a:r>
              <a:rPr sz="2000" dirty="0">
                <a:solidFill>
                  <a:srgbClr val="03499E"/>
                </a:solidFill>
                <a:latin typeface="Times New Roman"/>
                <a:cs typeface="Times New Roman"/>
              </a:rPr>
              <a:t>1 giai đoạn</a:t>
            </a:r>
            <a:r>
              <a:rPr sz="2000" spc="-35" dirty="0">
                <a:solidFill>
                  <a:srgbClr val="03499E"/>
                </a:solidFill>
                <a:latin typeface="Times New Roman"/>
                <a:cs typeface="Times New Roman"/>
              </a:rPr>
              <a:t> </a:t>
            </a:r>
            <a:r>
              <a:rPr sz="2000" dirty="0">
                <a:solidFill>
                  <a:srgbClr val="03499E"/>
                </a:solidFill>
                <a:latin typeface="Times New Roman"/>
                <a:cs typeface="Times New Roman"/>
              </a:rPr>
              <a:t>1 túi </a:t>
            </a:r>
            <a:r>
              <a:rPr sz="2000" spc="-25" dirty="0">
                <a:solidFill>
                  <a:srgbClr val="03499E"/>
                </a:solidFill>
                <a:latin typeface="Times New Roman"/>
                <a:cs typeface="Times New Roman"/>
              </a:rPr>
              <a:t>HS</a:t>
            </a:r>
            <a:endParaRPr sz="2000">
              <a:latin typeface="Times New Roman"/>
              <a:cs typeface="Times New Roman"/>
            </a:endParaRPr>
          </a:p>
        </p:txBody>
      </p:sp>
      <p:sp>
        <p:nvSpPr>
          <p:cNvPr id="47" name="object 47"/>
          <p:cNvSpPr txBox="1">
            <a:spLocks noGrp="1"/>
          </p:cNvSpPr>
          <p:nvPr>
            <p:ph type="sldNum" sz="quarter" idx="7"/>
          </p:nvPr>
        </p:nvSpPr>
        <p:spPr>
          <a:prstGeom prst="rect">
            <a:avLst/>
          </a:prstGeom>
        </p:spPr>
        <p:txBody>
          <a:bodyPr vert="horz" wrap="square" lIns="0" tIns="1066370" rIns="0" bIns="0" rtlCol="0">
            <a:spAutoFit/>
          </a:bodyPr>
          <a:lstStyle/>
          <a:p>
            <a:pPr marL="4939665">
              <a:lnSpc>
                <a:spcPts val="1655"/>
              </a:lnSpc>
            </a:pPr>
            <a:fld id="{81D60167-4931-47E6-BA6A-407CBD079E47}" type="slidenum">
              <a:rPr spc="-25" dirty="0"/>
              <a:t>135</a:t>
            </a:fld>
            <a:endParaRPr spc="-25" dirty="0"/>
          </a:p>
        </p:txBody>
      </p:sp>
      <p:sp>
        <p:nvSpPr>
          <p:cNvPr id="46" name="object 46"/>
          <p:cNvSpPr txBox="1">
            <a:spLocks noGrp="1"/>
          </p:cNvSpPr>
          <p:nvPr>
            <p:ph type="title"/>
          </p:nvPr>
        </p:nvSpPr>
        <p:spPr>
          <a:prstGeom prst="rect">
            <a:avLst/>
          </a:prstGeom>
        </p:spPr>
        <p:txBody>
          <a:bodyPr vert="horz" wrap="square" lIns="0" tIns="206756" rIns="0" bIns="0" rtlCol="0">
            <a:spAutoFit/>
          </a:bodyPr>
          <a:lstStyle/>
          <a:p>
            <a:pPr marL="1390650">
              <a:lnSpc>
                <a:spcPct val="100000"/>
              </a:lnSpc>
              <a:spcBef>
                <a:spcPts val="95"/>
              </a:spcBef>
            </a:pPr>
            <a:r>
              <a:rPr sz="2800" dirty="0"/>
              <a:t>QUY</a:t>
            </a:r>
            <a:r>
              <a:rPr sz="2800" spc="-70" dirty="0"/>
              <a:t> </a:t>
            </a:r>
            <a:r>
              <a:rPr sz="2800" dirty="0"/>
              <a:t>TRÌNH</a:t>
            </a:r>
            <a:r>
              <a:rPr sz="2800" spc="-60" dirty="0"/>
              <a:t> </a:t>
            </a:r>
            <a:r>
              <a:rPr sz="2800" dirty="0"/>
              <a:t>CHÀO</a:t>
            </a:r>
            <a:r>
              <a:rPr sz="2800" spc="-70" dirty="0"/>
              <a:t> </a:t>
            </a:r>
            <a:r>
              <a:rPr sz="2800" dirty="0"/>
              <a:t>HÀNG</a:t>
            </a:r>
            <a:r>
              <a:rPr sz="2800" spc="-55" dirty="0"/>
              <a:t> </a:t>
            </a:r>
            <a:r>
              <a:rPr sz="2800" dirty="0"/>
              <a:t>CẠNH</a:t>
            </a:r>
            <a:r>
              <a:rPr sz="2800" spc="-50" dirty="0"/>
              <a:t> </a:t>
            </a:r>
            <a:r>
              <a:rPr sz="2800" spc="-20" dirty="0"/>
              <a:t>TRANH</a:t>
            </a:r>
            <a:endParaRPr sz="2800"/>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6443726" y="1098296"/>
            <a:ext cx="3291204" cy="292735"/>
          </a:xfrm>
          <a:custGeom>
            <a:avLst/>
            <a:gdLst/>
            <a:ahLst/>
            <a:cxnLst/>
            <a:rect l="l" t="t" r="r" b="b"/>
            <a:pathLst>
              <a:path w="3291204" h="292734">
                <a:moveTo>
                  <a:pt x="0" y="0"/>
                </a:moveTo>
                <a:lnTo>
                  <a:pt x="0" y="146303"/>
                </a:lnTo>
                <a:lnTo>
                  <a:pt x="3291204" y="146303"/>
                </a:lnTo>
                <a:lnTo>
                  <a:pt x="3291204" y="292607"/>
                </a:lnTo>
              </a:path>
            </a:pathLst>
          </a:custGeom>
          <a:ln w="25400">
            <a:solidFill>
              <a:srgbClr val="1F497C"/>
            </a:solidFill>
          </a:ln>
        </p:spPr>
        <p:txBody>
          <a:bodyPr wrap="square" lIns="0" tIns="0" rIns="0" bIns="0" rtlCol="0"/>
          <a:lstStyle/>
          <a:p>
            <a:endParaRPr/>
          </a:p>
        </p:txBody>
      </p:sp>
      <p:sp>
        <p:nvSpPr>
          <p:cNvPr id="3" name="object 3"/>
          <p:cNvSpPr/>
          <p:nvPr/>
        </p:nvSpPr>
        <p:spPr>
          <a:xfrm>
            <a:off x="3299967" y="2308986"/>
            <a:ext cx="315595" cy="3757295"/>
          </a:xfrm>
          <a:custGeom>
            <a:avLst/>
            <a:gdLst/>
            <a:ahLst/>
            <a:cxnLst/>
            <a:rect l="l" t="t" r="r" b="b"/>
            <a:pathLst>
              <a:path w="315595" h="3757295">
                <a:moveTo>
                  <a:pt x="0" y="0"/>
                </a:moveTo>
                <a:lnTo>
                  <a:pt x="0" y="3757002"/>
                </a:lnTo>
                <a:lnTo>
                  <a:pt x="315087" y="3757002"/>
                </a:lnTo>
              </a:path>
              <a:path w="315595" h="3757295">
                <a:moveTo>
                  <a:pt x="0" y="0"/>
                </a:moveTo>
                <a:lnTo>
                  <a:pt x="0" y="2993136"/>
                </a:lnTo>
                <a:lnTo>
                  <a:pt x="315087" y="2993136"/>
                </a:lnTo>
              </a:path>
              <a:path w="315595" h="3757295">
                <a:moveTo>
                  <a:pt x="0" y="0"/>
                </a:moveTo>
                <a:lnTo>
                  <a:pt x="0" y="2135251"/>
                </a:lnTo>
                <a:lnTo>
                  <a:pt x="315087" y="2135251"/>
                </a:lnTo>
              </a:path>
              <a:path w="315595" h="3757295">
                <a:moveTo>
                  <a:pt x="0" y="0"/>
                </a:moveTo>
                <a:lnTo>
                  <a:pt x="0" y="911478"/>
                </a:lnTo>
                <a:lnTo>
                  <a:pt x="315087" y="911478"/>
                </a:lnTo>
              </a:path>
            </a:pathLst>
          </a:custGeom>
          <a:ln w="25400">
            <a:solidFill>
              <a:srgbClr val="24548F"/>
            </a:solidFill>
          </a:ln>
        </p:spPr>
        <p:txBody>
          <a:bodyPr wrap="square" lIns="0" tIns="0" rIns="0" bIns="0" rtlCol="0"/>
          <a:lstStyle/>
          <a:p>
            <a:endParaRPr/>
          </a:p>
        </p:txBody>
      </p:sp>
      <p:grpSp>
        <p:nvGrpSpPr>
          <p:cNvPr id="4" name="object 4"/>
          <p:cNvGrpSpPr/>
          <p:nvPr/>
        </p:nvGrpSpPr>
        <p:grpSpPr>
          <a:xfrm>
            <a:off x="2017776" y="359651"/>
            <a:ext cx="7347584" cy="1044575"/>
            <a:chOff x="2017776" y="359651"/>
            <a:chExt cx="7347584" cy="1044575"/>
          </a:xfrm>
        </p:grpSpPr>
        <p:sp>
          <p:nvSpPr>
            <p:cNvPr id="5" name="object 5"/>
            <p:cNvSpPr/>
            <p:nvPr/>
          </p:nvSpPr>
          <p:spPr>
            <a:xfrm>
              <a:off x="2030476" y="1098295"/>
              <a:ext cx="4413250" cy="292735"/>
            </a:xfrm>
            <a:custGeom>
              <a:avLst/>
              <a:gdLst/>
              <a:ahLst/>
              <a:cxnLst/>
              <a:rect l="l" t="t" r="r" b="b"/>
              <a:pathLst>
                <a:path w="4413250" h="292734">
                  <a:moveTo>
                    <a:pt x="4413250" y="0"/>
                  </a:moveTo>
                  <a:lnTo>
                    <a:pt x="4413250" y="146303"/>
                  </a:lnTo>
                  <a:lnTo>
                    <a:pt x="2261870" y="146303"/>
                  </a:lnTo>
                  <a:lnTo>
                    <a:pt x="2261870" y="292607"/>
                  </a:lnTo>
                </a:path>
                <a:path w="4413250" h="292734">
                  <a:moveTo>
                    <a:pt x="4413250" y="0"/>
                  </a:moveTo>
                  <a:lnTo>
                    <a:pt x="4413250" y="146303"/>
                  </a:lnTo>
                  <a:lnTo>
                    <a:pt x="0" y="146303"/>
                  </a:lnTo>
                  <a:lnTo>
                    <a:pt x="0" y="292607"/>
                  </a:lnTo>
                </a:path>
              </a:pathLst>
            </a:custGeom>
            <a:ln w="25400">
              <a:solidFill>
                <a:srgbClr val="1F497C"/>
              </a:solidFill>
            </a:ln>
          </p:spPr>
          <p:txBody>
            <a:bodyPr wrap="square" lIns="0" tIns="0" rIns="0" bIns="0" rtlCol="0"/>
            <a:lstStyle/>
            <a:p>
              <a:endParaRPr/>
            </a:p>
          </p:txBody>
        </p:sp>
        <p:pic>
          <p:nvPicPr>
            <p:cNvPr id="6" name="object 6"/>
            <p:cNvPicPr/>
            <p:nvPr/>
          </p:nvPicPr>
          <p:blipFill>
            <a:blip r:embed="rId2" cstate="print"/>
            <a:stretch>
              <a:fillRect/>
            </a:stretch>
          </p:blipFill>
          <p:spPr>
            <a:xfrm>
              <a:off x="3517392" y="359651"/>
              <a:ext cx="5847588" cy="815352"/>
            </a:xfrm>
            <a:prstGeom prst="rect">
              <a:avLst/>
            </a:prstGeom>
          </p:spPr>
        </p:pic>
        <p:sp>
          <p:nvSpPr>
            <p:cNvPr id="7" name="object 7"/>
            <p:cNvSpPr/>
            <p:nvPr/>
          </p:nvSpPr>
          <p:spPr>
            <a:xfrm>
              <a:off x="3579749" y="401624"/>
              <a:ext cx="5728335" cy="697230"/>
            </a:xfrm>
            <a:custGeom>
              <a:avLst/>
              <a:gdLst/>
              <a:ahLst/>
              <a:cxnLst/>
              <a:rect l="l" t="t" r="r" b="b"/>
              <a:pathLst>
                <a:path w="5728334" h="697230">
                  <a:moveTo>
                    <a:pt x="5728208" y="0"/>
                  </a:moveTo>
                  <a:lnTo>
                    <a:pt x="0" y="0"/>
                  </a:lnTo>
                  <a:lnTo>
                    <a:pt x="0" y="696671"/>
                  </a:lnTo>
                  <a:lnTo>
                    <a:pt x="5728208" y="696671"/>
                  </a:lnTo>
                  <a:lnTo>
                    <a:pt x="5728208" y="0"/>
                  </a:lnTo>
                  <a:close/>
                </a:path>
              </a:pathLst>
            </a:custGeom>
            <a:solidFill>
              <a:srgbClr val="03499E"/>
            </a:solidFill>
          </p:spPr>
          <p:txBody>
            <a:bodyPr wrap="square" lIns="0" tIns="0" rIns="0" bIns="0" rtlCol="0"/>
            <a:lstStyle/>
            <a:p>
              <a:endParaRPr/>
            </a:p>
          </p:txBody>
        </p:sp>
        <p:sp>
          <p:nvSpPr>
            <p:cNvPr id="8" name="object 8"/>
            <p:cNvSpPr/>
            <p:nvPr/>
          </p:nvSpPr>
          <p:spPr>
            <a:xfrm>
              <a:off x="3579749" y="401624"/>
              <a:ext cx="5728335" cy="697230"/>
            </a:xfrm>
            <a:custGeom>
              <a:avLst/>
              <a:gdLst/>
              <a:ahLst/>
              <a:cxnLst/>
              <a:rect l="l" t="t" r="r" b="b"/>
              <a:pathLst>
                <a:path w="5728334" h="697230">
                  <a:moveTo>
                    <a:pt x="0" y="696671"/>
                  </a:moveTo>
                  <a:lnTo>
                    <a:pt x="5728208" y="696671"/>
                  </a:lnTo>
                  <a:lnTo>
                    <a:pt x="5728208" y="0"/>
                  </a:lnTo>
                  <a:lnTo>
                    <a:pt x="0" y="0"/>
                  </a:lnTo>
                  <a:lnTo>
                    <a:pt x="0" y="696671"/>
                  </a:lnTo>
                  <a:close/>
                </a:path>
              </a:pathLst>
            </a:custGeom>
            <a:ln w="38099">
              <a:solidFill>
                <a:srgbClr val="E9E1D5"/>
              </a:solidFill>
            </a:ln>
          </p:spPr>
          <p:txBody>
            <a:bodyPr wrap="square" lIns="0" tIns="0" rIns="0" bIns="0" rtlCol="0"/>
            <a:lstStyle/>
            <a:p>
              <a:endParaRPr/>
            </a:p>
          </p:txBody>
        </p:sp>
      </p:grpSp>
      <p:sp>
        <p:nvSpPr>
          <p:cNvPr id="9" name="object 9"/>
          <p:cNvSpPr txBox="1">
            <a:spLocks noGrp="1"/>
          </p:cNvSpPr>
          <p:nvPr>
            <p:ph type="title"/>
          </p:nvPr>
        </p:nvSpPr>
        <p:spPr>
          <a:xfrm>
            <a:off x="4331589" y="558800"/>
            <a:ext cx="4224020" cy="330835"/>
          </a:xfrm>
          <a:prstGeom prst="rect">
            <a:avLst/>
          </a:prstGeom>
        </p:spPr>
        <p:txBody>
          <a:bodyPr vert="horz" wrap="square" lIns="0" tIns="13335" rIns="0" bIns="0" rtlCol="0">
            <a:spAutoFit/>
          </a:bodyPr>
          <a:lstStyle/>
          <a:p>
            <a:pPr marL="12700">
              <a:lnSpc>
                <a:spcPct val="100000"/>
              </a:lnSpc>
              <a:spcBef>
                <a:spcPts val="105"/>
              </a:spcBef>
            </a:pPr>
            <a:r>
              <a:rPr sz="2000" dirty="0">
                <a:solidFill>
                  <a:srgbClr val="E9E1D5"/>
                </a:solidFill>
              </a:rPr>
              <a:t>MUA</a:t>
            </a:r>
            <a:r>
              <a:rPr sz="2000" spc="-40" dirty="0">
                <a:solidFill>
                  <a:srgbClr val="E9E1D5"/>
                </a:solidFill>
              </a:rPr>
              <a:t> </a:t>
            </a:r>
            <a:r>
              <a:rPr sz="2000" dirty="0">
                <a:solidFill>
                  <a:srgbClr val="E9E1D5"/>
                </a:solidFill>
              </a:rPr>
              <a:t>SẮM</a:t>
            </a:r>
            <a:r>
              <a:rPr sz="2000" spc="-35" dirty="0">
                <a:solidFill>
                  <a:srgbClr val="E9E1D5"/>
                </a:solidFill>
              </a:rPr>
              <a:t> </a:t>
            </a:r>
            <a:r>
              <a:rPr sz="2000" dirty="0">
                <a:solidFill>
                  <a:srgbClr val="E9E1D5"/>
                </a:solidFill>
              </a:rPr>
              <a:t>TRỰC</a:t>
            </a:r>
            <a:r>
              <a:rPr sz="2000" spc="-35" dirty="0">
                <a:solidFill>
                  <a:srgbClr val="E9E1D5"/>
                </a:solidFill>
              </a:rPr>
              <a:t> </a:t>
            </a:r>
            <a:r>
              <a:rPr sz="2000" dirty="0">
                <a:solidFill>
                  <a:srgbClr val="E9E1D5"/>
                </a:solidFill>
              </a:rPr>
              <a:t>TIẾP</a:t>
            </a:r>
            <a:r>
              <a:rPr sz="2000" spc="-10" dirty="0">
                <a:solidFill>
                  <a:srgbClr val="E9E1D5"/>
                </a:solidFill>
              </a:rPr>
              <a:t> </a:t>
            </a:r>
            <a:r>
              <a:rPr sz="2000" dirty="0">
                <a:solidFill>
                  <a:srgbClr val="E9E1D5"/>
                </a:solidFill>
              </a:rPr>
              <a:t>(Đ.25</a:t>
            </a:r>
            <a:r>
              <a:rPr sz="2000" spc="-50" dirty="0">
                <a:solidFill>
                  <a:srgbClr val="E9E1D5"/>
                </a:solidFill>
              </a:rPr>
              <a:t> </a:t>
            </a:r>
            <a:r>
              <a:rPr sz="2000" spc="-10" dirty="0">
                <a:solidFill>
                  <a:srgbClr val="E9E1D5"/>
                </a:solidFill>
              </a:rPr>
              <a:t>LUẬT)</a:t>
            </a:r>
            <a:endParaRPr sz="2000"/>
          </a:p>
        </p:txBody>
      </p:sp>
      <p:grpSp>
        <p:nvGrpSpPr>
          <p:cNvPr id="10" name="object 10"/>
          <p:cNvGrpSpPr/>
          <p:nvPr/>
        </p:nvGrpSpPr>
        <p:grpSpPr>
          <a:xfrm>
            <a:off x="1187196" y="1348739"/>
            <a:ext cx="1685925" cy="1769745"/>
            <a:chOff x="1187196" y="1348739"/>
            <a:chExt cx="1685925" cy="1769745"/>
          </a:xfrm>
        </p:grpSpPr>
        <p:pic>
          <p:nvPicPr>
            <p:cNvPr id="11" name="object 11"/>
            <p:cNvPicPr/>
            <p:nvPr/>
          </p:nvPicPr>
          <p:blipFill>
            <a:blip r:embed="rId3" cstate="print"/>
            <a:stretch>
              <a:fillRect/>
            </a:stretch>
          </p:blipFill>
          <p:spPr>
            <a:xfrm>
              <a:off x="1187196" y="1348739"/>
              <a:ext cx="1680972" cy="1769364"/>
            </a:xfrm>
            <a:prstGeom prst="rect">
              <a:avLst/>
            </a:prstGeom>
          </p:spPr>
        </p:pic>
        <p:pic>
          <p:nvPicPr>
            <p:cNvPr id="12" name="object 12"/>
            <p:cNvPicPr/>
            <p:nvPr/>
          </p:nvPicPr>
          <p:blipFill>
            <a:blip r:embed="rId4" cstate="print"/>
            <a:stretch>
              <a:fillRect/>
            </a:stretch>
          </p:blipFill>
          <p:spPr>
            <a:xfrm>
              <a:off x="1243584" y="1563623"/>
              <a:ext cx="1629155" cy="1382267"/>
            </a:xfrm>
            <a:prstGeom prst="rect">
              <a:avLst/>
            </a:prstGeom>
          </p:spPr>
        </p:pic>
        <p:sp>
          <p:nvSpPr>
            <p:cNvPr id="13" name="object 13"/>
            <p:cNvSpPr/>
            <p:nvPr/>
          </p:nvSpPr>
          <p:spPr>
            <a:xfrm>
              <a:off x="1249603" y="1390903"/>
              <a:ext cx="1562100" cy="1650364"/>
            </a:xfrm>
            <a:custGeom>
              <a:avLst/>
              <a:gdLst/>
              <a:ahLst/>
              <a:cxnLst/>
              <a:rect l="l" t="t" r="r" b="b"/>
              <a:pathLst>
                <a:path w="1562100" h="1650364">
                  <a:moveTo>
                    <a:pt x="1561846" y="0"/>
                  </a:moveTo>
                  <a:lnTo>
                    <a:pt x="0" y="0"/>
                  </a:lnTo>
                  <a:lnTo>
                    <a:pt x="0" y="1649984"/>
                  </a:lnTo>
                  <a:lnTo>
                    <a:pt x="1561846" y="1649984"/>
                  </a:lnTo>
                  <a:lnTo>
                    <a:pt x="1561846" y="0"/>
                  </a:lnTo>
                  <a:close/>
                </a:path>
              </a:pathLst>
            </a:custGeom>
            <a:solidFill>
              <a:srgbClr val="FFFFFF"/>
            </a:solidFill>
          </p:spPr>
          <p:txBody>
            <a:bodyPr wrap="square" lIns="0" tIns="0" rIns="0" bIns="0" rtlCol="0"/>
            <a:lstStyle/>
            <a:p>
              <a:endParaRPr/>
            </a:p>
          </p:txBody>
        </p:sp>
        <p:sp>
          <p:nvSpPr>
            <p:cNvPr id="14" name="object 14"/>
            <p:cNvSpPr/>
            <p:nvPr/>
          </p:nvSpPr>
          <p:spPr>
            <a:xfrm>
              <a:off x="1249603" y="1390903"/>
              <a:ext cx="1562100" cy="1650364"/>
            </a:xfrm>
            <a:custGeom>
              <a:avLst/>
              <a:gdLst/>
              <a:ahLst/>
              <a:cxnLst/>
              <a:rect l="l" t="t" r="r" b="b"/>
              <a:pathLst>
                <a:path w="1562100" h="1650364">
                  <a:moveTo>
                    <a:pt x="0" y="1649984"/>
                  </a:moveTo>
                  <a:lnTo>
                    <a:pt x="1561846" y="1649984"/>
                  </a:lnTo>
                  <a:lnTo>
                    <a:pt x="1561846" y="0"/>
                  </a:lnTo>
                  <a:lnTo>
                    <a:pt x="0" y="0"/>
                  </a:lnTo>
                  <a:lnTo>
                    <a:pt x="0" y="1649984"/>
                  </a:lnTo>
                  <a:close/>
                </a:path>
              </a:pathLst>
            </a:custGeom>
            <a:ln w="38099">
              <a:solidFill>
                <a:srgbClr val="E9E1D5"/>
              </a:solidFill>
            </a:ln>
          </p:spPr>
          <p:txBody>
            <a:bodyPr wrap="square" lIns="0" tIns="0" rIns="0" bIns="0" rtlCol="0"/>
            <a:lstStyle/>
            <a:p>
              <a:endParaRPr/>
            </a:p>
          </p:txBody>
        </p:sp>
      </p:grpSp>
      <p:sp>
        <p:nvSpPr>
          <p:cNvPr id="15" name="object 15"/>
          <p:cNvSpPr txBox="1"/>
          <p:nvPr/>
        </p:nvSpPr>
        <p:spPr>
          <a:xfrm>
            <a:off x="1420494" y="1630807"/>
            <a:ext cx="1219835" cy="1120775"/>
          </a:xfrm>
          <a:prstGeom prst="rect">
            <a:avLst/>
          </a:prstGeom>
        </p:spPr>
        <p:txBody>
          <a:bodyPr vert="horz" wrap="square" lIns="0" tIns="13335" rIns="0" bIns="0" rtlCol="0">
            <a:spAutoFit/>
          </a:bodyPr>
          <a:lstStyle/>
          <a:p>
            <a:pPr marL="93345">
              <a:lnSpc>
                <a:spcPts val="2240"/>
              </a:lnSpc>
              <a:spcBef>
                <a:spcPts val="105"/>
              </a:spcBef>
            </a:pPr>
            <a:r>
              <a:rPr sz="2000" b="1" dirty="0">
                <a:solidFill>
                  <a:srgbClr val="03499E"/>
                </a:solidFill>
                <a:latin typeface="Times New Roman"/>
                <a:cs typeface="Times New Roman"/>
              </a:rPr>
              <a:t>1.</a:t>
            </a:r>
            <a:r>
              <a:rPr sz="2000" b="1" spc="5" dirty="0">
                <a:solidFill>
                  <a:srgbClr val="03499E"/>
                </a:solidFill>
                <a:latin typeface="Times New Roman"/>
                <a:cs typeface="Times New Roman"/>
              </a:rPr>
              <a:t> </a:t>
            </a:r>
            <a:r>
              <a:rPr sz="2000" b="1" spc="-20" dirty="0">
                <a:solidFill>
                  <a:srgbClr val="03499E"/>
                </a:solidFill>
                <a:latin typeface="Times New Roman"/>
                <a:cs typeface="Times New Roman"/>
              </a:rPr>
              <a:t>MSHH</a:t>
            </a:r>
            <a:endParaRPr sz="2000">
              <a:latin typeface="Times New Roman"/>
              <a:cs typeface="Times New Roman"/>
            </a:endParaRPr>
          </a:p>
          <a:p>
            <a:pPr marL="12700" marR="5080" algn="ctr">
              <a:lnSpc>
                <a:spcPct val="86200"/>
              </a:lnSpc>
              <a:spcBef>
                <a:spcPts val="165"/>
              </a:spcBef>
            </a:pPr>
            <a:r>
              <a:rPr sz="2000" b="1" dirty="0">
                <a:solidFill>
                  <a:srgbClr val="03499E"/>
                </a:solidFill>
                <a:latin typeface="Times New Roman"/>
                <a:cs typeface="Times New Roman"/>
              </a:rPr>
              <a:t>thuộc</a:t>
            </a:r>
            <a:r>
              <a:rPr sz="2000" b="1" spc="-20" dirty="0">
                <a:solidFill>
                  <a:srgbClr val="03499E"/>
                </a:solidFill>
                <a:latin typeface="Times New Roman"/>
                <a:cs typeface="Times New Roman"/>
              </a:rPr>
              <a:t> cùng </a:t>
            </a:r>
            <a:r>
              <a:rPr sz="2000" b="1" dirty="0">
                <a:solidFill>
                  <a:srgbClr val="03499E"/>
                </a:solidFill>
                <a:latin typeface="Times New Roman"/>
                <a:cs typeface="Times New Roman"/>
              </a:rPr>
              <a:t>hoặc</a:t>
            </a:r>
            <a:r>
              <a:rPr sz="2000" b="1" spc="-10" dirty="0">
                <a:solidFill>
                  <a:srgbClr val="03499E"/>
                </a:solidFill>
                <a:latin typeface="Times New Roman"/>
                <a:cs typeface="Times New Roman"/>
              </a:rPr>
              <a:t> </a:t>
            </a:r>
            <a:r>
              <a:rPr sz="2000" b="1" spc="-20" dirty="0">
                <a:solidFill>
                  <a:srgbClr val="FF0000"/>
                </a:solidFill>
                <a:latin typeface="Times New Roman"/>
                <a:cs typeface="Times New Roman"/>
              </a:rPr>
              <a:t>khác </a:t>
            </a:r>
            <a:r>
              <a:rPr sz="2000" b="1" spc="-25" dirty="0">
                <a:solidFill>
                  <a:srgbClr val="FF0000"/>
                </a:solidFill>
                <a:latin typeface="Times New Roman"/>
                <a:cs typeface="Times New Roman"/>
              </a:rPr>
              <a:t>CĐT</a:t>
            </a:r>
            <a:endParaRPr sz="2000">
              <a:latin typeface="Times New Roman"/>
              <a:cs typeface="Times New Roman"/>
            </a:endParaRPr>
          </a:p>
        </p:txBody>
      </p:sp>
      <p:grpSp>
        <p:nvGrpSpPr>
          <p:cNvPr id="16" name="object 16"/>
          <p:cNvGrpSpPr/>
          <p:nvPr/>
        </p:nvGrpSpPr>
        <p:grpSpPr>
          <a:xfrm>
            <a:off x="2990088" y="1348739"/>
            <a:ext cx="2600325" cy="1038225"/>
            <a:chOff x="2990088" y="1348739"/>
            <a:chExt cx="2600325" cy="1038225"/>
          </a:xfrm>
        </p:grpSpPr>
        <p:pic>
          <p:nvPicPr>
            <p:cNvPr id="17" name="object 17"/>
            <p:cNvPicPr/>
            <p:nvPr/>
          </p:nvPicPr>
          <p:blipFill>
            <a:blip r:embed="rId5" cstate="print"/>
            <a:stretch>
              <a:fillRect/>
            </a:stretch>
          </p:blipFill>
          <p:spPr>
            <a:xfrm>
              <a:off x="2990088" y="1348739"/>
              <a:ext cx="2599943" cy="1037843"/>
            </a:xfrm>
            <a:prstGeom prst="rect">
              <a:avLst/>
            </a:prstGeom>
          </p:spPr>
        </p:pic>
        <p:sp>
          <p:nvSpPr>
            <p:cNvPr id="18" name="object 18"/>
            <p:cNvSpPr/>
            <p:nvPr/>
          </p:nvSpPr>
          <p:spPr>
            <a:xfrm>
              <a:off x="3051937" y="1390916"/>
              <a:ext cx="2480945" cy="918210"/>
            </a:xfrm>
            <a:custGeom>
              <a:avLst/>
              <a:gdLst/>
              <a:ahLst/>
              <a:cxnLst/>
              <a:rect l="l" t="t" r="r" b="b"/>
              <a:pathLst>
                <a:path w="2480945" h="918210">
                  <a:moveTo>
                    <a:pt x="2480944" y="0"/>
                  </a:moveTo>
                  <a:lnTo>
                    <a:pt x="0" y="0"/>
                  </a:lnTo>
                  <a:lnTo>
                    <a:pt x="0" y="918070"/>
                  </a:lnTo>
                  <a:lnTo>
                    <a:pt x="2480944" y="918070"/>
                  </a:lnTo>
                  <a:lnTo>
                    <a:pt x="2480944" y="0"/>
                  </a:lnTo>
                  <a:close/>
                </a:path>
              </a:pathLst>
            </a:custGeom>
            <a:solidFill>
              <a:srgbClr val="FFFFFF"/>
            </a:solidFill>
          </p:spPr>
          <p:txBody>
            <a:bodyPr wrap="square" lIns="0" tIns="0" rIns="0" bIns="0" rtlCol="0"/>
            <a:lstStyle/>
            <a:p>
              <a:endParaRPr/>
            </a:p>
          </p:txBody>
        </p:sp>
        <p:sp>
          <p:nvSpPr>
            <p:cNvPr id="19" name="object 19"/>
            <p:cNvSpPr/>
            <p:nvPr/>
          </p:nvSpPr>
          <p:spPr>
            <a:xfrm>
              <a:off x="3051937" y="1390916"/>
              <a:ext cx="2480945" cy="918210"/>
            </a:xfrm>
            <a:custGeom>
              <a:avLst/>
              <a:gdLst/>
              <a:ahLst/>
              <a:cxnLst/>
              <a:rect l="l" t="t" r="r" b="b"/>
              <a:pathLst>
                <a:path w="2480945" h="918210">
                  <a:moveTo>
                    <a:pt x="0" y="918070"/>
                  </a:moveTo>
                  <a:lnTo>
                    <a:pt x="2480944" y="918070"/>
                  </a:lnTo>
                  <a:lnTo>
                    <a:pt x="2480944" y="0"/>
                  </a:lnTo>
                  <a:lnTo>
                    <a:pt x="0" y="0"/>
                  </a:lnTo>
                  <a:lnTo>
                    <a:pt x="0" y="918070"/>
                  </a:lnTo>
                  <a:close/>
                </a:path>
              </a:pathLst>
            </a:custGeom>
            <a:ln w="38100">
              <a:solidFill>
                <a:srgbClr val="E9E1D5"/>
              </a:solidFill>
            </a:ln>
          </p:spPr>
          <p:txBody>
            <a:bodyPr wrap="square" lIns="0" tIns="0" rIns="0" bIns="0" rtlCol="0"/>
            <a:lstStyle/>
            <a:p>
              <a:endParaRPr/>
            </a:p>
          </p:txBody>
        </p:sp>
      </p:grpSp>
      <p:sp>
        <p:nvSpPr>
          <p:cNvPr id="20" name="object 20"/>
          <p:cNvSpPr txBox="1"/>
          <p:nvPr/>
        </p:nvSpPr>
        <p:spPr>
          <a:xfrm>
            <a:off x="3632961" y="1659127"/>
            <a:ext cx="1318260" cy="330835"/>
          </a:xfrm>
          <a:prstGeom prst="rect">
            <a:avLst/>
          </a:prstGeom>
        </p:spPr>
        <p:txBody>
          <a:bodyPr vert="horz" wrap="square" lIns="0" tIns="13335" rIns="0" bIns="0" rtlCol="0">
            <a:spAutoFit/>
          </a:bodyPr>
          <a:lstStyle/>
          <a:p>
            <a:pPr marL="12700">
              <a:lnSpc>
                <a:spcPct val="100000"/>
              </a:lnSpc>
              <a:spcBef>
                <a:spcPts val="105"/>
              </a:spcBef>
            </a:pPr>
            <a:r>
              <a:rPr sz="2000" b="1" dirty="0">
                <a:solidFill>
                  <a:srgbClr val="03499E"/>
                </a:solidFill>
                <a:latin typeface="Times New Roman"/>
                <a:cs typeface="Times New Roman"/>
              </a:rPr>
              <a:t>2.</a:t>
            </a:r>
            <a:r>
              <a:rPr sz="2000" b="1" spc="-15" dirty="0">
                <a:solidFill>
                  <a:srgbClr val="03499E"/>
                </a:solidFill>
                <a:latin typeface="Times New Roman"/>
                <a:cs typeface="Times New Roman"/>
              </a:rPr>
              <a:t> </a:t>
            </a:r>
            <a:r>
              <a:rPr sz="2000" b="1" dirty="0">
                <a:solidFill>
                  <a:srgbClr val="03499E"/>
                </a:solidFill>
                <a:latin typeface="Times New Roman"/>
                <a:cs typeface="Times New Roman"/>
              </a:rPr>
              <a:t>Điều</a:t>
            </a:r>
            <a:r>
              <a:rPr sz="2000" b="1" spc="-20" dirty="0">
                <a:solidFill>
                  <a:srgbClr val="03499E"/>
                </a:solidFill>
                <a:latin typeface="Times New Roman"/>
                <a:cs typeface="Times New Roman"/>
              </a:rPr>
              <a:t> kiện</a:t>
            </a:r>
            <a:endParaRPr sz="2000">
              <a:latin typeface="Times New Roman"/>
              <a:cs typeface="Times New Roman"/>
            </a:endParaRPr>
          </a:p>
        </p:txBody>
      </p:sp>
      <p:grpSp>
        <p:nvGrpSpPr>
          <p:cNvPr id="21" name="object 21"/>
          <p:cNvGrpSpPr/>
          <p:nvPr/>
        </p:nvGrpSpPr>
        <p:grpSpPr>
          <a:xfrm>
            <a:off x="3602354" y="2588856"/>
            <a:ext cx="4363720" cy="1263650"/>
            <a:chOff x="3602354" y="2588856"/>
            <a:chExt cx="4363720" cy="1263650"/>
          </a:xfrm>
        </p:grpSpPr>
        <p:sp>
          <p:nvSpPr>
            <p:cNvPr id="22" name="object 22"/>
            <p:cNvSpPr/>
            <p:nvPr/>
          </p:nvSpPr>
          <p:spPr>
            <a:xfrm>
              <a:off x="3615054" y="2601556"/>
              <a:ext cx="4338320" cy="1238250"/>
            </a:xfrm>
            <a:custGeom>
              <a:avLst/>
              <a:gdLst/>
              <a:ahLst/>
              <a:cxnLst/>
              <a:rect l="l" t="t" r="r" b="b"/>
              <a:pathLst>
                <a:path w="4338320" h="1238250">
                  <a:moveTo>
                    <a:pt x="4338320" y="0"/>
                  </a:moveTo>
                  <a:lnTo>
                    <a:pt x="0" y="0"/>
                  </a:lnTo>
                  <a:lnTo>
                    <a:pt x="0" y="1237780"/>
                  </a:lnTo>
                  <a:lnTo>
                    <a:pt x="4338320" y="1237780"/>
                  </a:lnTo>
                  <a:lnTo>
                    <a:pt x="4338320" y="0"/>
                  </a:lnTo>
                  <a:close/>
                </a:path>
              </a:pathLst>
            </a:custGeom>
            <a:solidFill>
              <a:srgbClr val="E9E1D5"/>
            </a:solidFill>
          </p:spPr>
          <p:txBody>
            <a:bodyPr wrap="square" lIns="0" tIns="0" rIns="0" bIns="0" rtlCol="0"/>
            <a:lstStyle/>
            <a:p>
              <a:endParaRPr/>
            </a:p>
          </p:txBody>
        </p:sp>
        <p:sp>
          <p:nvSpPr>
            <p:cNvPr id="23" name="object 23"/>
            <p:cNvSpPr/>
            <p:nvPr/>
          </p:nvSpPr>
          <p:spPr>
            <a:xfrm>
              <a:off x="3615054" y="2601556"/>
              <a:ext cx="4338320" cy="1238250"/>
            </a:xfrm>
            <a:custGeom>
              <a:avLst/>
              <a:gdLst/>
              <a:ahLst/>
              <a:cxnLst/>
              <a:rect l="l" t="t" r="r" b="b"/>
              <a:pathLst>
                <a:path w="4338320" h="1238250">
                  <a:moveTo>
                    <a:pt x="0" y="1237780"/>
                  </a:moveTo>
                  <a:lnTo>
                    <a:pt x="4338320" y="1237780"/>
                  </a:lnTo>
                  <a:lnTo>
                    <a:pt x="4338320" y="0"/>
                  </a:lnTo>
                  <a:lnTo>
                    <a:pt x="0" y="0"/>
                  </a:lnTo>
                  <a:lnTo>
                    <a:pt x="0" y="1237780"/>
                  </a:lnTo>
                  <a:close/>
                </a:path>
              </a:pathLst>
            </a:custGeom>
            <a:ln w="25400">
              <a:solidFill>
                <a:srgbClr val="24548F"/>
              </a:solidFill>
            </a:ln>
          </p:spPr>
          <p:txBody>
            <a:bodyPr wrap="square" lIns="0" tIns="0" rIns="0" bIns="0" rtlCol="0"/>
            <a:lstStyle/>
            <a:p>
              <a:endParaRPr/>
            </a:p>
          </p:txBody>
        </p:sp>
      </p:grpSp>
      <p:sp>
        <p:nvSpPr>
          <p:cNvPr id="24" name="object 24"/>
          <p:cNvSpPr txBox="1"/>
          <p:nvPr/>
        </p:nvSpPr>
        <p:spPr>
          <a:xfrm>
            <a:off x="3673602" y="2766517"/>
            <a:ext cx="4219575" cy="857250"/>
          </a:xfrm>
          <a:prstGeom prst="rect">
            <a:avLst/>
          </a:prstGeom>
        </p:spPr>
        <p:txBody>
          <a:bodyPr vert="horz" wrap="square" lIns="0" tIns="55244" rIns="0" bIns="0" rtlCol="0">
            <a:spAutoFit/>
          </a:bodyPr>
          <a:lstStyle/>
          <a:p>
            <a:pPr marL="12700" marR="5080" indent="4445" algn="ctr">
              <a:lnSpc>
                <a:spcPct val="86300"/>
              </a:lnSpc>
              <a:spcBef>
                <a:spcPts val="434"/>
              </a:spcBef>
            </a:pPr>
            <a:r>
              <a:rPr sz="2000" dirty="0">
                <a:solidFill>
                  <a:srgbClr val="03499E"/>
                </a:solidFill>
                <a:latin typeface="Times New Roman"/>
                <a:cs typeface="Times New Roman"/>
              </a:rPr>
              <a:t>Nhà</a:t>
            </a:r>
            <a:r>
              <a:rPr sz="2000" spc="-25" dirty="0">
                <a:solidFill>
                  <a:srgbClr val="03499E"/>
                </a:solidFill>
                <a:latin typeface="Times New Roman"/>
                <a:cs typeface="Times New Roman"/>
              </a:rPr>
              <a:t> </a:t>
            </a:r>
            <a:r>
              <a:rPr sz="2000" dirty="0">
                <a:solidFill>
                  <a:srgbClr val="03499E"/>
                </a:solidFill>
                <a:latin typeface="Times New Roman"/>
                <a:cs typeface="Times New Roman"/>
              </a:rPr>
              <a:t>thầu</a:t>
            </a:r>
            <a:r>
              <a:rPr sz="2000" spc="-5" dirty="0">
                <a:solidFill>
                  <a:srgbClr val="03499E"/>
                </a:solidFill>
                <a:latin typeface="Times New Roman"/>
                <a:cs typeface="Times New Roman"/>
              </a:rPr>
              <a:t> </a:t>
            </a:r>
            <a:r>
              <a:rPr sz="2000" dirty="0">
                <a:solidFill>
                  <a:srgbClr val="03499E"/>
                </a:solidFill>
                <a:latin typeface="Times New Roman"/>
                <a:cs typeface="Times New Roman"/>
              </a:rPr>
              <a:t>đã</a:t>
            </a:r>
            <a:r>
              <a:rPr sz="2000" spc="-10" dirty="0">
                <a:solidFill>
                  <a:srgbClr val="03499E"/>
                </a:solidFill>
                <a:latin typeface="Times New Roman"/>
                <a:cs typeface="Times New Roman"/>
              </a:rPr>
              <a:t> </a:t>
            </a:r>
            <a:r>
              <a:rPr sz="2000" dirty="0">
                <a:solidFill>
                  <a:srgbClr val="03499E"/>
                </a:solidFill>
                <a:latin typeface="Times New Roman"/>
                <a:cs typeface="Times New Roman"/>
              </a:rPr>
              <a:t>trúng</a:t>
            </a:r>
            <a:r>
              <a:rPr sz="2000" spc="-25" dirty="0">
                <a:solidFill>
                  <a:srgbClr val="03499E"/>
                </a:solidFill>
                <a:latin typeface="Times New Roman"/>
                <a:cs typeface="Times New Roman"/>
              </a:rPr>
              <a:t> </a:t>
            </a:r>
            <a:r>
              <a:rPr sz="2000" dirty="0">
                <a:solidFill>
                  <a:srgbClr val="03499E"/>
                </a:solidFill>
                <a:latin typeface="Times New Roman"/>
                <a:cs typeface="Times New Roman"/>
              </a:rPr>
              <a:t>thầu</a:t>
            </a:r>
            <a:r>
              <a:rPr sz="2000" spc="-10" dirty="0">
                <a:solidFill>
                  <a:srgbClr val="03499E"/>
                </a:solidFill>
                <a:latin typeface="Times New Roman"/>
                <a:cs typeface="Times New Roman"/>
              </a:rPr>
              <a:t> </a:t>
            </a:r>
            <a:r>
              <a:rPr sz="2000" dirty="0">
                <a:solidFill>
                  <a:srgbClr val="03499E"/>
                </a:solidFill>
                <a:latin typeface="Times New Roman"/>
                <a:cs typeface="Times New Roman"/>
              </a:rPr>
              <a:t>thông</a:t>
            </a:r>
            <a:r>
              <a:rPr sz="2000" spc="-25" dirty="0">
                <a:solidFill>
                  <a:srgbClr val="03499E"/>
                </a:solidFill>
                <a:latin typeface="Times New Roman"/>
                <a:cs typeface="Times New Roman"/>
              </a:rPr>
              <a:t> </a:t>
            </a:r>
            <a:r>
              <a:rPr sz="2000" dirty="0">
                <a:solidFill>
                  <a:srgbClr val="03499E"/>
                </a:solidFill>
                <a:latin typeface="Times New Roman"/>
                <a:cs typeface="Times New Roman"/>
              </a:rPr>
              <a:t>qua </a:t>
            </a:r>
            <a:r>
              <a:rPr sz="2000" spc="-20" dirty="0">
                <a:solidFill>
                  <a:srgbClr val="03499E"/>
                </a:solidFill>
                <a:latin typeface="Times New Roman"/>
                <a:cs typeface="Times New Roman"/>
              </a:rPr>
              <a:t>ĐTRR </a:t>
            </a:r>
            <a:r>
              <a:rPr sz="2000" dirty="0">
                <a:solidFill>
                  <a:srgbClr val="03499E"/>
                </a:solidFill>
                <a:latin typeface="Times New Roman"/>
                <a:cs typeface="Times New Roman"/>
              </a:rPr>
              <a:t>hoặc</a:t>
            </a:r>
            <a:r>
              <a:rPr sz="2000" spc="-30" dirty="0">
                <a:solidFill>
                  <a:srgbClr val="03499E"/>
                </a:solidFill>
                <a:latin typeface="Times New Roman"/>
                <a:cs typeface="Times New Roman"/>
              </a:rPr>
              <a:t> </a:t>
            </a:r>
            <a:r>
              <a:rPr sz="2000" dirty="0">
                <a:solidFill>
                  <a:srgbClr val="03499E"/>
                </a:solidFill>
                <a:latin typeface="Times New Roman"/>
                <a:cs typeface="Times New Roman"/>
              </a:rPr>
              <a:t>ĐTHC</a:t>
            </a:r>
            <a:r>
              <a:rPr sz="2000" spc="-15" dirty="0">
                <a:solidFill>
                  <a:srgbClr val="03499E"/>
                </a:solidFill>
                <a:latin typeface="Times New Roman"/>
                <a:cs typeface="Times New Roman"/>
              </a:rPr>
              <a:t> </a:t>
            </a:r>
            <a:r>
              <a:rPr sz="2000" dirty="0">
                <a:solidFill>
                  <a:srgbClr val="03499E"/>
                </a:solidFill>
                <a:latin typeface="Times New Roman"/>
                <a:cs typeface="Times New Roman"/>
              </a:rPr>
              <a:t>và</a:t>
            </a:r>
            <a:r>
              <a:rPr sz="2000" spc="-5" dirty="0">
                <a:solidFill>
                  <a:srgbClr val="03499E"/>
                </a:solidFill>
                <a:latin typeface="Times New Roman"/>
                <a:cs typeface="Times New Roman"/>
              </a:rPr>
              <a:t> </a:t>
            </a:r>
            <a:r>
              <a:rPr sz="2000" dirty="0">
                <a:solidFill>
                  <a:srgbClr val="03499E"/>
                </a:solidFill>
                <a:latin typeface="Times New Roman"/>
                <a:cs typeface="Times New Roman"/>
              </a:rPr>
              <a:t>đã</a:t>
            </a:r>
            <a:r>
              <a:rPr sz="2000" spc="-15" dirty="0">
                <a:solidFill>
                  <a:srgbClr val="03499E"/>
                </a:solidFill>
                <a:latin typeface="Times New Roman"/>
                <a:cs typeface="Times New Roman"/>
              </a:rPr>
              <a:t> </a:t>
            </a:r>
            <a:r>
              <a:rPr sz="2000" dirty="0">
                <a:solidFill>
                  <a:srgbClr val="03499E"/>
                </a:solidFill>
                <a:latin typeface="Times New Roman"/>
                <a:cs typeface="Times New Roman"/>
              </a:rPr>
              <a:t>ký</a:t>
            </a:r>
            <a:r>
              <a:rPr sz="2000" spc="-15" dirty="0">
                <a:solidFill>
                  <a:srgbClr val="03499E"/>
                </a:solidFill>
                <a:latin typeface="Times New Roman"/>
                <a:cs typeface="Times New Roman"/>
              </a:rPr>
              <a:t> </a:t>
            </a:r>
            <a:r>
              <a:rPr sz="2000" dirty="0">
                <a:solidFill>
                  <a:srgbClr val="03499E"/>
                </a:solidFill>
                <a:latin typeface="Times New Roman"/>
                <a:cs typeface="Times New Roman"/>
              </a:rPr>
              <a:t>hợp</a:t>
            </a:r>
            <a:r>
              <a:rPr sz="2000" spc="-20" dirty="0">
                <a:solidFill>
                  <a:srgbClr val="03499E"/>
                </a:solidFill>
                <a:latin typeface="Times New Roman"/>
                <a:cs typeface="Times New Roman"/>
              </a:rPr>
              <a:t> </a:t>
            </a:r>
            <a:r>
              <a:rPr sz="2000" dirty="0">
                <a:solidFill>
                  <a:srgbClr val="03499E"/>
                </a:solidFill>
                <a:latin typeface="Times New Roman"/>
                <a:cs typeface="Times New Roman"/>
              </a:rPr>
              <a:t>đồng</a:t>
            </a:r>
            <a:r>
              <a:rPr sz="2000" spc="-30" dirty="0">
                <a:solidFill>
                  <a:srgbClr val="03499E"/>
                </a:solidFill>
                <a:latin typeface="Times New Roman"/>
                <a:cs typeface="Times New Roman"/>
              </a:rPr>
              <a:t> </a:t>
            </a:r>
            <a:r>
              <a:rPr sz="2000" dirty="0">
                <a:solidFill>
                  <a:srgbClr val="03499E"/>
                </a:solidFill>
                <a:latin typeface="Times New Roman"/>
                <a:cs typeface="Times New Roman"/>
              </a:rPr>
              <a:t>thực</a:t>
            </a:r>
            <a:r>
              <a:rPr sz="2000" spc="-15" dirty="0">
                <a:solidFill>
                  <a:srgbClr val="03499E"/>
                </a:solidFill>
                <a:latin typeface="Times New Roman"/>
                <a:cs typeface="Times New Roman"/>
              </a:rPr>
              <a:t> </a:t>
            </a:r>
            <a:r>
              <a:rPr sz="2000" spc="-20" dirty="0">
                <a:solidFill>
                  <a:srgbClr val="03499E"/>
                </a:solidFill>
                <a:latin typeface="Times New Roman"/>
                <a:cs typeface="Times New Roman"/>
              </a:rPr>
              <a:t>hiện </a:t>
            </a:r>
            <a:r>
              <a:rPr sz="2000" dirty="0">
                <a:solidFill>
                  <a:srgbClr val="03499E"/>
                </a:solidFill>
                <a:latin typeface="Times New Roman"/>
                <a:cs typeface="Times New Roman"/>
              </a:rPr>
              <a:t>gói</a:t>
            </a:r>
            <a:r>
              <a:rPr sz="2000" spc="-10" dirty="0">
                <a:solidFill>
                  <a:srgbClr val="03499E"/>
                </a:solidFill>
                <a:latin typeface="Times New Roman"/>
                <a:cs typeface="Times New Roman"/>
              </a:rPr>
              <a:t> </a:t>
            </a:r>
            <a:r>
              <a:rPr sz="2000" dirty="0">
                <a:solidFill>
                  <a:srgbClr val="03499E"/>
                </a:solidFill>
                <a:latin typeface="Times New Roman"/>
                <a:cs typeface="Times New Roman"/>
              </a:rPr>
              <a:t>thầu</a:t>
            </a:r>
            <a:r>
              <a:rPr sz="2000" spc="-10" dirty="0">
                <a:solidFill>
                  <a:srgbClr val="03499E"/>
                </a:solidFill>
                <a:latin typeface="Times New Roman"/>
                <a:cs typeface="Times New Roman"/>
              </a:rPr>
              <a:t> </a:t>
            </a:r>
            <a:r>
              <a:rPr sz="2000" dirty="0">
                <a:solidFill>
                  <a:srgbClr val="03499E"/>
                </a:solidFill>
                <a:latin typeface="Times New Roman"/>
                <a:cs typeface="Times New Roman"/>
              </a:rPr>
              <a:t>trước</a:t>
            </a:r>
            <a:r>
              <a:rPr sz="2000" spc="-5" dirty="0">
                <a:solidFill>
                  <a:srgbClr val="03499E"/>
                </a:solidFill>
                <a:latin typeface="Times New Roman"/>
                <a:cs typeface="Times New Roman"/>
              </a:rPr>
              <a:t> </a:t>
            </a:r>
            <a:r>
              <a:rPr sz="2000" spc="-25" dirty="0">
                <a:solidFill>
                  <a:srgbClr val="03499E"/>
                </a:solidFill>
                <a:latin typeface="Times New Roman"/>
                <a:cs typeface="Times New Roman"/>
              </a:rPr>
              <a:t>đó</a:t>
            </a:r>
            <a:endParaRPr sz="2000">
              <a:latin typeface="Times New Roman"/>
              <a:cs typeface="Times New Roman"/>
            </a:endParaRPr>
          </a:p>
        </p:txBody>
      </p:sp>
      <p:grpSp>
        <p:nvGrpSpPr>
          <p:cNvPr id="25" name="object 25"/>
          <p:cNvGrpSpPr/>
          <p:nvPr/>
        </p:nvGrpSpPr>
        <p:grpSpPr>
          <a:xfrm>
            <a:off x="3602354" y="4006761"/>
            <a:ext cx="4399280" cy="875030"/>
            <a:chOff x="3602354" y="4006761"/>
            <a:chExt cx="4399280" cy="875030"/>
          </a:xfrm>
        </p:grpSpPr>
        <p:sp>
          <p:nvSpPr>
            <p:cNvPr id="26" name="object 26"/>
            <p:cNvSpPr/>
            <p:nvPr/>
          </p:nvSpPr>
          <p:spPr>
            <a:xfrm>
              <a:off x="3615054" y="4019461"/>
              <a:ext cx="4373880" cy="849630"/>
            </a:xfrm>
            <a:custGeom>
              <a:avLst/>
              <a:gdLst/>
              <a:ahLst/>
              <a:cxnLst/>
              <a:rect l="l" t="t" r="r" b="b"/>
              <a:pathLst>
                <a:path w="4373880" h="849629">
                  <a:moveTo>
                    <a:pt x="4373626" y="0"/>
                  </a:moveTo>
                  <a:lnTo>
                    <a:pt x="0" y="0"/>
                  </a:lnTo>
                  <a:lnTo>
                    <a:pt x="0" y="849337"/>
                  </a:lnTo>
                  <a:lnTo>
                    <a:pt x="4373626" y="849337"/>
                  </a:lnTo>
                  <a:lnTo>
                    <a:pt x="4373626" y="0"/>
                  </a:lnTo>
                  <a:close/>
                </a:path>
              </a:pathLst>
            </a:custGeom>
            <a:solidFill>
              <a:srgbClr val="E9E1D5"/>
            </a:solidFill>
          </p:spPr>
          <p:txBody>
            <a:bodyPr wrap="square" lIns="0" tIns="0" rIns="0" bIns="0" rtlCol="0"/>
            <a:lstStyle/>
            <a:p>
              <a:endParaRPr/>
            </a:p>
          </p:txBody>
        </p:sp>
        <p:sp>
          <p:nvSpPr>
            <p:cNvPr id="27" name="object 27"/>
            <p:cNvSpPr/>
            <p:nvPr/>
          </p:nvSpPr>
          <p:spPr>
            <a:xfrm>
              <a:off x="3615054" y="4019461"/>
              <a:ext cx="4373880" cy="849630"/>
            </a:xfrm>
            <a:custGeom>
              <a:avLst/>
              <a:gdLst/>
              <a:ahLst/>
              <a:cxnLst/>
              <a:rect l="l" t="t" r="r" b="b"/>
              <a:pathLst>
                <a:path w="4373880" h="849629">
                  <a:moveTo>
                    <a:pt x="0" y="849337"/>
                  </a:moveTo>
                  <a:lnTo>
                    <a:pt x="4373626" y="849337"/>
                  </a:lnTo>
                  <a:lnTo>
                    <a:pt x="4373626" y="0"/>
                  </a:lnTo>
                  <a:lnTo>
                    <a:pt x="0" y="0"/>
                  </a:lnTo>
                  <a:lnTo>
                    <a:pt x="0" y="849337"/>
                  </a:lnTo>
                  <a:close/>
                </a:path>
              </a:pathLst>
            </a:custGeom>
            <a:ln w="25400">
              <a:solidFill>
                <a:srgbClr val="24548F"/>
              </a:solidFill>
            </a:ln>
          </p:spPr>
          <p:txBody>
            <a:bodyPr wrap="square" lIns="0" tIns="0" rIns="0" bIns="0" rtlCol="0"/>
            <a:lstStyle/>
            <a:p>
              <a:endParaRPr/>
            </a:p>
          </p:txBody>
        </p:sp>
      </p:grpSp>
      <p:grpSp>
        <p:nvGrpSpPr>
          <p:cNvPr id="28" name="object 28"/>
          <p:cNvGrpSpPr/>
          <p:nvPr/>
        </p:nvGrpSpPr>
        <p:grpSpPr>
          <a:xfrm>
            <a:off x="3602354" y="4967313"/>
            <a:ext cx="4399280" cy="669925"/>
            <a:chOff x="3602354" y="4967313"/>
            <a:chExt cx="4399280" cy="669925"/>
          </a:xfrm>
        </p:grpSpPr>
        <p:sp>
          <p:nvSpPr>
            <p:cNvPr id="29" name="object 29"/>
            <p:cNvSpPr/>
            <p:nvPr/>
          </p:nvSpPr>
          <p:spPr>
            <a:xfrm>
              <a:off x="3615054" y="4980013"/>
              <a:ext cx="4373880" cy="644525"/>
            </a:xfrm>
            <a:custGeom>
              <a:avLst/>
              <a:gdLst/>
              <a:ahLst/>
              <a:cxnLst/>
              <a:rect l="l" t="t" r="r" b="b"/>
              <a:pathLst>
                <a:path w="4373880" h="644525">
                  <a:moveTo>
                    <a:pt x="4373626" y="0"/>
                  </a:moveTo>
                  <a:lnTo>
                    <a:pt x="0" y="0"/>
                  </a:lnTo>
                  <a:lnTo>
                    <a:pt x="0" y="644118"/>
                  </a:lnTo>
                  <a:lnTo>
                    <a:pt x="4373626" y="644118"/>
                  </a:lnTo>
                  <a:lnTo>
                    <a:pt x="4373626" y="0"/>
                  </a:lnTo>
                  <a:close/>
                </a:path>
              </a:pathLst>
            </a:custGeom>
            <a:solidFill>
              <a:srgbClr val="E9E1D5"/>
            </a:solidFill>
          </p:spPr>
          <p:txBody>
            <a:bodyPr wrap="square" lIns="0" tIns="0" rIns="0" bIns="0" rtlCol="0"/>
            <a:lstStyle/>
            <a:p>
              <a:endParaRPr/>
            </a:p>
          </p:txBody>
        </p:sp>
        <p:sp>
          <p:nvSpPr>
            <p:cNvPr id="30" name="object 30"/>
            <p:cNvSpPr/>
            <p:nvPr/>
          </p:nvSpPr>
          <p:spPr>
            <a:xfrm>
              <a:off x="3615054" y="4980013"/>
              <a:ext cx="4373880" cy="644525"/>
            </a:xfrm>
            <a:custGeom>
              <a:avLst/>
              <a:gdLst/>
              <a:ahLst/>
              <a:cxnLst/>
              <a:rect l="l" t="t" r="r" b="b"/>
              <a:pathLst>
                <a:path w="4373880" h="644525">
                  <a:moveTo>
                    <a:pt x="0" y="644118"/>
                  </a:moveTo>
                  <a:lnTo>
                    <a:pt x="4373626" y="644118"/>
                  </a:lnTo>
                  <a:lnTo>
                    <a:pt x="4373626" y="0"/>
                  </a:lnTo>
                  <a:lnTo>
                    <a:pt x="0" y="0"/>
                  </a:lnTo>
                  <a:lnTo>
                    <a:pt x="0" y="644118"/>
                  </a:lnTo>
                  <a:close/>
                </a:path>
              </a:pathLst>
            </a:custGeom>
            <a:ln w="25400">
              <a:solidFill>
                <a:srgbClr val="24548F"/>
              </a:solidFill>
            </a:ln>
          </p:spPr>
          <p:txBody>
            <a:bodyPr wrap="square" lIns="0" tIns="0" rIns="0" bIns="0" rtlCol="0"/>
            <a:lstStyle/>
            <a:p>
              <a:endParaRPr/>
            </a:p>
          </p:txBody>
        </p:sp>
      </p:grpSp>
      <p:grpSp>
        <p:nvGrpSpPr>
          <p:cNvPr id="31" name="object 31"/>
          <p:cNvGrpSpPr/>
          <p:nvPr/>
        </p:nvGrpSpPr>
        <p:grpSpPr>
          <a:xfrm>
            <a:off x="3602354" y="5731230"/>
            <a:ext cx="4399280" cy="669925"/>
            <a:chOff x="3602354" y="5731230"/>
            <a:chExt cx="4399280" cy="669925"/>
          </a:xfrm>
        </p:grpSpPr>
        <p:sp>
          <p:nvSpPr>
            <p:cNvPr id="32" name="object 32"/>
            <p:cNvSpPr/>
            <p:nvPr/>
          </p:nvSpPr>
          <p:spPr>
            <a:xfrm>
              <a:off x="3615054" y="5743930"/>
              <a:ext cx="4373880" cy="644525"/>
            </a:xfrm>
            <a:custGeom>
              <a:avLst/>
              <a:gdLst/>
              <a:ahLst/>
              <a:cxnLst/>
              <a:rect l="l" t="t" r="r" b="b"/>
              <a:pathLst>
                <a:path w="4373880" h="644525">
                  <a:moveTo>
                    <a:pt x="4373626" y="0"/>
                  </a:moveTo>
                  <a:lnTo>
                    <a:pt x="0" y="0"/>
                  </a:lnTo>
                  <a:lnTo>
                    <a:pt x="0" y="644118"/>
                  </a:lnTo>
                  <a:lnTo>
                    <a:pt x="4373626" y="644118"/>
                  </a:lnTo>
                  <a:lnTo>
                    <a:pt x="4373626" y="0"/>
                  </a:lnTo>
                  <a:close/>
                </a:path>
              </a:pathLst>
            </a:custGeom>
            <a:solidFill>
              <a:srgbClr val="E9E1D5"/>
            </a:solidFill>
          </p:spPr>
          <p:txBody>
            <a:bodyPr wrap="square" lIns="0" tIns="0" rIns="0" bIns="0" rtlCol="0"/>
            <a:lstStyle/>
            <a:p>
              <a:endParaRPr/>
            </a:p>
          </p:txBody>
        </p:sp>
        <p:sp>
          <p:nvSpPr>
            <p:cNvPr id="33" name="object 33"/>
            <p:cNvSpPr/>
            <p:nvPr/>
          </p:nvSpPr>
          <p:spPr>
            <a:xfrm>
              <a:off x="3615054" y="5743930"/>
              <a:ext cx="4373880" cy="644525"/>
            </a:xfrm>
            <a:custGeom>
              <a:avLst/>
              <a:gdLst/>
              <a:ahLst/>
              <a:cxnLst/>
              <a:rect l="l" t="t" r="r" b="b"/>
              <a:pathLst>
                <a:path w="4373880" h="644525">
                  <a:moveTo>
                    <a:pt x="0" y="644118"/>
                  </a:moveTo>
                  <a:lnTo>
                    <a:pt x="4373626" y="644118"/>
                  </a:lnTo>
                  <a:lnTo>
                    <a:pt x="4373626" y="0"/>
                  </a:lnTo>
                  <a:lnTo>
                    <a:pt x="0" y="0"/>
                  </a:lnTo>
                  <a:lnTo>
                    <a:pt x="0" y="644118"/>
                  </a:lnTo>
                  <a:close/>
                </a:path>
              </a:pathLst>
            </a:custGeom>
            <a:ln w="25400">
              <a:solidFill>
                <a:srgbClr val="24548F"/>
              </a:solidFill>
            </a:ln>
          </p:spPr>
          <p:txBody>
            <a:bodyPr wrap="square" lIns="0" tIns="0" rIns="0" bIns="0" rtlCol="0"/>
            <a:lstStyle/>
            <a:p>
              <a:endParaRPr/>
            </a:p>
          </p:txBody>
        </p:sp>
      </p:grpSp>
      <p:sp>
        <p:nvSpPr>
          <p:cNvPr id="34" name="object 34"/>
          <p:cNvSpPr txBox="1"/>
          <p:nvPr/>
        </p:nvSpPr>
        <p:spPr>
          <a:xfrm>
            <a:off x="3704082" y="3990847"/>
            <a:ext cx="4194810" cy="2348230"/>
          </a:xfrm>
          <a:prstGeom prst="rect">
            <a:avLst/>
          </a:prstGeom>
        </p:spPr>
        <p:txBody>
          <a:bodyPr vert="horz" wrap="square" lIns="0" tIns="55244" rIns="0" bIns="0" rtlCol="0">
            <a:spAutoFit/>
          </a:bodyPr>
          <a:lstStyle/>
          <a:p>
            <a:pPr marL="30480" marR="24130" algn="ctr">
              <a:lnSpc>
                <a:spcPct val="86200"/>
              </a:lnSpc>
              <a:spcBef>
                <a:spcPts val="434"/>
              </a:spcBef>
            </a:pPr>
            <a:r>
              <a:rPr sz="2000" dirty="0">
                <a:solidFill>
                  <a:srgbClr val="03499E"/>
                </a:solidFill>
                <a:latin typeface="Times New Roman"/>
                <a:cs typeface="Times New Roman"/>
              </a:rPr>
              <a:t>CĐT</a:t>
            </a:r>
            <a:r>
              <a:rPr sz="2000" spc="-50" dirty="0">
                <a:solidFill>
                  <a:srgbClr val="03499E"/>
                </a:solidFill>
                <a:latin typeface="Times New Roman"/>
                <a:cs typeface="Times New Roman"/>
              </a:rPr>
              <a:t> </a:t>
            </a:r>
            <a:r>
              <a:rPr sz="2000" dirty="0">
                <a:solidFill>
                  <a:srgbClr val="03499E"/>
                </a:solidFill>
                <a:latin typeface="Times New Roman"/>
                <a:cs typeface="Times New Roman"/>
              </a:rPr>
              <a:t>chỉ</a:t>
            </a:r>
            <a:r>
              <a:rPr sz="2000" spc="-15" dirty="0">
                <a:solidFill>
                  <a:srgbClr val="03499E"/>
                </a:solidFill>
                <a:latin typeface="Times New Roman"/>
                <a:cs typeface="Times New Roman"/>
              </a:rPr>
              <a:t> </a:t>
            </a:r>
            <a:r>
              <a:rPr sz="2000" dirty="0">
                <a:solidFill>
                  <a:srgbClr val="03499E"/>
                </a:solidFill>
                <a:latin typeface="Times New Roman"/>
                <a:cs typeface="Times New Roman"/>
              </a:rPr>
              <a:t>được</a:t>
            </a:r>
            <a:r>
              <a:rPr sz="2000" spc="-20" dirty="0">
                <a:solidFill>
                  <a:srgbClr val="03499E"/>
                </a:solidFill>
                <a:latin typeface="Times New Roman"/>
                <a:cs typeface="Times New Roman"/>
              </a:rPr>
              <a:t> </a:t>
            </a:r>
            <a:r>
              <a:rPr sz="2000" dirty="0">
                <a:solidFill>
                  <a:srgbClr val="03499E"/>
                </a:solidFill>
                <a:latin typeface="Times New Roman"/>
                <a:cs typeface="Times New Roman"/>
              </a:rPr>
              <a:t>áp</a:t>
            </a:r>
            <a:r>
              <a:rPr sz="2000" spc="-5" dirty="0">
                <a:solidFill>
                  <a:srgbClr val="03499E"/>
                </a:solidFill>
                <a:latin typeface="Times New Roman"/>
                <a:cs typeface="Times New Roman"/>
              </a:rPr>
              <a:t> </a:t>
            </a:r>
            <a:r>
              <a:rPr sz="2000" dirty="0">
                <a:solidFill>
                  <a:srgbClr val="03499E"/>
                </a:solidFill>
                <a:latin typeface="Times New Roman"/>
                <a:cs typeface="Times New Roman"/>
              </a:rPr>
              <a:t>dụng</a:t>
            </a:r>
            <a:r>
              <a:rPr sz="2000" spc="-30" dirty="0">
                <a:solidFill>
                  <a:srgbClr val="03499E"/>
                </a:solidFill>
                <a:latin typeface="Times New Roman"/>
                <a:cs typeface="Times New Roman"/>
              </a:rPr>
              <a:t> </a:t>
            </a:r>
            <a:r>
              <a:rPr sz="2000" dirty="0">
                <a:solidFill>
                  <a:srgbClr val="03499E"/>
                </a:solidFill>
                <a:latin typeface="Times New Roman"/>
                <a:cs typeface="Times New Roman"/>
              </a:rPr>
              <a:t>1</a:t>
            </a:r>
            <a:r>
              <a:rPr sz="2000" spc="-5" dirty="0">
                <a:solidFill>
                  <a:srgbClr val="03499E"/>
                </a:solidFill>
                <a:latin typeface="Times New Roman"/>
                <a:cs typeface="Times New Roman"/>
              </a:rPr>
              <a:t> </a:t>
            </a:r>
            <a:r>
              <a:rPr sz="2000" dirty="0">
                <a:solidFill>
                  <a:srgbClr val="03499E"/>
                </a:solidFill>
                <a:latin typeface="Times New Roman"/>
                <a:cs typeface="Times New Roman"/>
              </a:rPr>
              <a:t>lần,</a:t>
            </a:r>
            <a:r>
              <a:rPr sz="2000" spc="-10" dirty="0">
                <a:solidFill>
                  <a:srgbClr val="03499E"/>
                </a:solidFill>
                <a:latin typeface="Times New Roman"/>
                <a:cs typeface="Times New Roman"/>
              </a:rPr>
              <a:t> </a:t>
            </a:r>
            <a:r>
              <a:rPr sz="2000" dirty="0">
                <a:solidFill>
                  <a:srgbClr val="03499E"/>
                </a:solidFill>
                <a:latin typeface="Times New Roman"/>
                <a:cs typeface="Times New Roman"/>
              </a:rPr>
              <a:t>khối</a:t>
            </a:r>
            <a:r>
              <a:rPr sz="2000" spc="-25" dirty="0">
                <a:solidFill>
                  <a:srgbClr val="03499E"/>
                </a:solidFill>
                <a:latin typeface="Times New Roman"/>
                <a:cs typeface="Times New Roman"/>
              </a:rPr>
              <a:t> </a:t>
            </a:r>
            <a:r>
              <a:rPr sz="2000" spc="-10" dirty="0">
                <a:solidFill>
                  <a:srgbClr val="03499E"/>
                </a:solidFill>
                <a:latin typeface="Times New Roman"/>
                <a:cs typeface="Times New Roman"/>
              </a:rPr>
              <a:t>lượng </a:t>
            </a:r>
            <a:r>
              <a:rPr sz="2000" dirty="0">
                <a:solidFill>
                  <a:srgbClr val="03499E"/>
                </a:solidFill>
                <a:latin typeface="Times New Roman"/>
                <a:cs typeface="Times New Roman"/>
              </a:rPr>
              <a:t>từng</a:t>
            </a:r>
            <a:r>
              <a:rPr sz="2000" spc="-15" dirty="0">
                <a:solidFill>
                  <a:srgbClr val="03499E"/>
                </a:solidFill>
                <a:latin typeface="Times New Roman"/>
                <a:cs typeface="Times New Roman"/>
              </a:rPr>
              <a:t> </a:t>
            </a:r>
            <a:r>
              <a:rPr sz="2000" dirty="0">
                <a:solidFill>
                  <a:srgbClr val="03499E"/>
                </a:solidFill>
                <a:latin typeface="Times New Roman"/>
                <a:cs typeface="Times New Roman"/>
              </a:rPr>
              <a:t>hạng</a:t>
            </a:r>
            <a:r>
              <a:rPr sz="2000" spc="-15" dirty="0">
                <a:solidFill>
                  <a:srgbClr val="03499E"/>
                </a:solidFill>
                <a:latin typeface="Times New Roman"/>
                <a:cs typeface="Times New Roman"/>
              </a:rPr>
              <a:t> </a:t>
            </a:r>
            <a:r>
              <a:rPr sz="2000" dirty="0">
                <a:solidFill>
                  <a:srgbClr val="03499E"/>
                </a:solidFill>
                <a:latin typeface="Times New Roman"/>
                <a:cs typeface="Times New Roman"/>
              </a:rPr>
              <a:t>mục</a:t>
            </a:r>
            <a:r>
              <a:rPr sz="2000" spc="15" dirty="0">
                <a:solidFill>
                  <a:srgbClr val="03499E"/>
                </a:solidFill>
                <a:latin typeface="Times New Roman"/>
                <a:cs typeface="Times New Roman"/>
              </a:rPr>
              <a:t> </a:t>
            </a:r>
            <a:r>
              <a:rPr sz="2000" dirty="0">
                <a:solidFill>
                  <a:srgbClr val="03499E"/>
                </a:solidFill>
                <a:latin typeface="Times New Roman"/>
                <a:cs typeface="Times New Roman"/>
              </a:rPr>
              <a:t>&lt; 130%,</a:t>
            </a:r>
            <a:r>
              <a:rPr sz="2000" spc="-25" dirty="0">
                <a:solidFill>
                  <a:srgbClr val="03499E"/>
                </a:solidFill>
                <a:latin typeface="Times New Roman"/>
                <a:cs typeface="Times New Roman"/>
              </a:rPr>
              <a:t> </a:t>
            </a:r>
            <a:r>
              <a:rPr sz="2000" dirty="0">
                <a:solidFill>
                  <a:srgbClr val="03499E"/>
                </a:solidFill>
                <a:latin typeface="Times New Roman"/>
                <a:cs typeface="Times New Roman"/>
              </a:rPr>
              <a:t>không</a:t>
            </a:r>
            <a:r>
              <a:rPr sz="2000" spc="-40" dirty="0">
                <a:solidFill>
                  <a:srgbClr val="03499E"/>
                </a:solidFill>
                <a:latin typeface="Times New Roman"/>
                <a:cs typeface="Times New Roman"/>
              </a:rPr>
              <a:t> </a:t>
            </a:r>
            <a:r>
              <a:rPr sz="2000" dirty="0">
                <a:solidFill>
                  <a:srgbClr val="03499E"/>
                </a:solidFill>
                <a:latin typeface="Times New Roman"/>
                <a:cs typeface="Times New Roman"/>
              </a:rPr>
              <a:t>bao</a:t>
            </a:r>
            <a:r>
              <a:rPr sz="2000" spc="5" dirty="0">
                <a:solidFill>
                  <a:srgbClr val="03499E"/>
                </a:solidFill>
                <a:latin typeface="Times New Roman"/>
                <a:cs typeface="Times New Roman"/>
              </a:rPr>
              <a:t> </a:t>
            </a:r>
            <a:r>
              <a:rPr sz="2000" spc="-25" dirty="0">
                <a:solidFill>
                  <a:srgbClr val="03499E"/>
                </a:solidFill>
                <a:latin typeface="Times New Roman"/>
                <a:cs typeface="Times New Roman"/>
              </a:rPr>
              <a:t>gồm </a:t>
            </a:r>
            <a:r>
              <a:rPr sz="2000" dirty="0">
                <a:solidFill>
                  <a:srgbClr val="03499E"/>
                </a:solidFill>
                <a:latin typeface="Times New Roman"/>
                <a:cs typeface="Times New Roman"/>
              </a:rPr>
              <a:t>tùy</a:t>
            </a:r>
            <a:r>
              <a:rPr sz="2000" spc="-20" dirty="0">
                <a:solidFill>
                  <a:srgbClr val="03499E"/>
                </a:solidFill>
                <a:latin typeface="Times New Roman"/>
                <a:cs typeface="Times New Roman"/>
              </a:rPr>
              <a:t> </a:t>
            </a:r>
            <a:r>
              <a:rPr sz="2000" dirty="0">
                <a:solidFill>
                  <a:srgbClr val="03499E"/>
                </a:solidFill>
                <a:latin typeface="Times New Roman"/>
                <a:cs typeface="Times New Roman"/>
              </a:rPr>
              <a:t>chọn</a:t>
            </a:r>
            <a:r>
              <a:rPr sz="2000" spc="-35" dirty="0">
                <a:solidFill>
                  <a:srgbClr val="03499E"/>
                </a:solidFill>
                <a:latin typeface="Times New Roman"/>
                <a:cs typeface="Times New Roman"/>
              </a:rPr>
              <a:t> </a:t>
            </a:r>
            <a:r>
              <a:rPr sz="2000" dirty="0">
                <a:solidFill>
                  <a:srgbClr val="03499E"/>
                </a:solidFill>
                <a:latin typeface="Times New Roman"/>
                <a:cs typeface="Times New Roman"/>
              </a:rPr>
              <a:t>mua</a:t>
            </a:r>
            <a:r>
              <a:rPr sz="2000" spc="10" dirty="0">
                <a:solidFill>
                  <a:srgbClr val="03499E"/>
                </a:solidFill>
                <a:latin typeface="Times New Roman"/>
                <a:cs typeface="Times New Roman"/>
              </a:rPr>
              <a:t> </a:t>
            </a:r>
            <a:r>
              <a:rPr sz="2000" spc="-20" dirty="0">
                <a:solidFill>
                  <a:srgbClr val="03499E"/>
                </a:solidFill>
                <a:latin typeface="Times New Roman"/>
                <a:cs typeface="Times New Roman"/>
              </a:rPr>
              <a:t>thêm</a:t>
            </a:r>
            <a:endParaRPr sz="2000">
              <a:latin typeface="Times New Roman"/>
              <a:cs typeface="Times New Roman"/>
            </a:endParaRPr>
          </a:p>
          <a:p>
            <a:pPr algn="ctr">
              <a:lnSpc>
                <a:spcPts val="2240"/>
              </a:lnSpc>
              <a:spcBef>
                <a:spcPts val="1250"/>
              </a:spcBef>
            </a:pPr>
            <a:r>
              <a:rPr sz="2000" dirty="0">
                <a:solidFill>
                  <a:srgbClr val="03499E"/>
                </a:solidFill>
                <a:latin typeface="Times New Roman"/>
                <a:cs typeface="Times New Roman"/>
              </a:rPr>
              <a:t>Đơn</a:t>
            </a:r>
            <a:r>
              <a:rPr sz="2000" spc="-25" dirty="0">
                <a:solidFill>
                  <a:srgbClr val="03499E"/>
                </a:solidFill>
                <a:latin typeface="Times New Roman"/>
                <a:cs typeface="Times New Roman"/>
              </a:rPr>
              <a:t> </a:t>
            </a:r>
            <a:r>
              <a:rPr sz="2000" dirty="0">
                <a:solidFill>
                  <a:srgbClr val="03499E"/>
                </a:solidFill>
                <a:latin typeface="Times New Roman"/>
                <a:cs typeface="Times New Roman"/>
              </a:rPr>
              <a:t>giá MSTT</a:t>
            </a:r>
            <a:r>
              <a:rPr sz="2000" spc="-15" dirty="0">
                <a:solidFill>
                  <a:srgbClr val="03499E"/>
                </a:solidFill>
                <a:latin typeface="Times New Roman"/>
                <a:cs typeface="Times New Roman"/>
              </a:rPr>
              <a:t> </a:t>
            </a:r>
            <a:r>
              <a:rPr sz="2000" dirty="0">
                <a:solidFill>
                  <a:srgbClr val="03499E"/>
                </a:solidFill>
                <a:latin typeface="Times New Roman"/>
                <a:cs typeface="Times New Roman"/>
              </a:rPr>
              <a:t>≤</a:t>
            </a:r>
            <a:r>
              <a:rPr sz="2000" spc="-10" dirty="0">
                <a:solidFill>
                  <a:srgbClr val="03499E"/>
                </a:solidFill>
                <a:latin typeface="Times New Roman"/>
                <a:cs typeface="Times New Roman"/>
              </a:rPr>
              <a:t> </a:t>
            </a:r>
            <a:r>
              <a:rPr sz="2000" dirty="0">
                <a:solidFill>
                  <a:srgbClr val="03499E"/>
                </a:solidFill>
                <a:latin typeface="Times New Roman"/>
                <a:cs typeface="Times New Roman"/>
              </a:rPr>
              <a:t>đơn</a:t>
            </a:r>
            <a:r>
              <a:rPr sz="2000" spc="-5" dirty="0">
                <a:solidFill>
                  <a:srgbClr val="03499E"/>
                </a:solidFill>
                <a:latin typeface="Times New Roman"/>
                <a:cs typeface="Times New Roman"/>
              </a:rPr>
              <a:t> </a:t>
            </a:r>
            <a:r>
              <a:rPr sz="2000" dirty="0">
                <a:solidFill>
                  <a:srgbClr val="03499E"/>
                </a:solidFill>
                <a:latin typeface="Times New Roman"/>
                <a:cs typeface="Times New Roman"/>
              </a:rPr>
              <a:t>giá</a:t>
            </a:r>
            <a:r>
              <a:rPr sz="2000" spc="-10" dirty="0">
                <a:solidFill>
                  <a:srgbClr val="03499E"/>
                </a:solidFill>
                <a:latin typeface="Times New Roman"/>
                <a:cs typeface="Times New Roman"/>
              </a:rPr>
              <a:t> </a:t>
            </a:r>
            <a:r>
              <a:rPr sz="2000" dirty="0">
                <a:solidFill>
                  <a:srgbClr val="03499E"/>
                </a:solidFill>
                <a:latin typeface="Times New Roman"/>
                <a:cs typeface="Times New Roman"/>
              </a:rPr>
              <a:t>đã</a:t>
            </a:r>
            <a:r>
              <a:rPr sz="2000" spc="-15" dirty="0">
                <a:solidFill>
                  <a:srgbClr val="03499E"/>
                </a:solidFill>
                <a:latin typeface="Times New Roman"/>
                <a:cs typeface="Times New Roman"/>
              </a:rPr>
              <a:t> </a:t>
            </a:r>
            <a:r>
              <a:rPr sz="2000" dirty="0">
                <a:solidFill>
                  <a:srgbClr val="03499E"/>
                </a:solidFill>
                <a:latin typeface="Times New Roman"/>
                <a:cs typeface="Times New Roman"/>
              </a:rPr>
              <a:t>ký,</a:t>
            </a:r>
            <a:r>
              <a:rPr sz="2000" spc="-20" dirty="0">
                <a:solidFill>
                  <a:srgbClr val="03499E"/>
                </a:solidFill>
                <a:latin typeface="Times New Roman"/>
                <a:cs typeface="Times New Roman"/>
              </a:rPr>
              <a:t> </a:t>
            </a:r>
            <a:r>
              <a:rPr sz="2000" dirty="0">
                <a:solidFill>
                  <a:srgbClr val="03499E"/>
                </a:solidFill>
                <a:latin typeface="Times New Roman"/>
                <a:cs typeface="Times New Roman"/>
              </a:rPr>
              <a:t>phù</a:t>
            </a:r>
            <a:r>
              <a:rPr sz="2000" spc="-30" dirty="0">
                <a:solidFill>
                  <a:srgbClr val="03499E"/>
                </a:solidFill>
                <a:latin typeface="Times New Roman"/>
                <a:cs typeface="Times New Roman"/>
              </a:rPr>
              <a:t> </a:t>
            </a:r>
            <a:r>
              <a:rPr sz="2000" spc="-25" dirty="0">
                <a:solidFill>
                  <a:srgbClr val="03499E"/>
                </a:solidFill>
                <a:latin typeface="Times New Roman"/>
                <a:cs typeface="Times New Roman"/>
              </a:rPr>
              <a:t>hợp</a:t>
            </a:r>
            <a:endParaRPr sz="2000">
              <a:latin typeface="Times New Roman"/>
              <a:cs typeface="Times New Roman"/>
            </a:endParaRPr>
          </a:p>
          <a:p>
            <a:pPr marL="1270" algn="ctr">
              <a:lnSpc>
                <a:spcPts val="2240"/>
              </a:lnSpc>
            </a:pPr>
            <a:r>
              <a:rPr sz="2000" dirty="0">
                <a:solidFill>
                  <a:srgbClr val="03499E"/>
                </a:solidFill>
                <a:latin typeface="Times New Roman"/>
                <a:cs typeface="Times New Roman"/>
              </a:rPr>
              <a:t>với</a:t>
            </a:r>
            <a:r>
              <a:rPr sz="2000" spc="-15" dirty="0">
                <a:solidFill>
                  <a:srgbClr val="03499E"/>
                </a:solidFill>
                <a:latin typeface="Times New Roman"/>
                <a:cs typeface="Times New Roman"/>
              </a:rPr>
              <a:t> </a:t>
            </a:r>
            <a:r>
              <a:rPr sz="2000" dirty="0">
                <a:solidFill>
                  <a:srgbClr val="03499E"/>
                </a:solidFill>
                <a:latin typeface="Times New Roman"/>
                <a:cs typeface="Times New Roman"/>
              </a:rPr>
              <a:t>giá thị</a:t>
            </a:r>
            <a:r>
              <a:rPr sz="2000" spc="-15" dirty="0">
                <a:solidFill>
                  <a:srgbClr val="03499E"/>
                </a:solidFill>
                <a:latin typeface="Times New Roman"/>
                <a:cs typeface="Times New Roman"/>
              </a:rPr>
              <a:t> </a:t>
            </a:r>
            <a:r>
              <a:rPr sz="2000" spc="-10" dirty="0">
                <a:solidFill>
                  <a:srgbClr val="03499E"/>
                </a:solidFill>
                <a:latin typeface="Times New Roman"/>
                <a:cs typeface="Times New Roman"/>
              </a:rPr>
              <a:t>trường</a:t>
            </a:r>
            <a:endParaRPr sz="2000">
              <a:latin typeface="Times New Roman"/>
              <a:cs typeface="Times New Roman"/>
            </a:endParaRPr>
          </a:p>
          <a:p>
            <a:pPr marL="94615" marR="86995" algn="ctr">
              <a:lnSpc>
                <a:spcPts val="2080"/>
              </a:lnSpc>
              <a:spcBef>
                <a:spcPts val="1875"/>
              </a:spcBef>
            </a:pPr>
            <a:r>
              <a:rPr sz="2000" dirty="0">
                <a:solidFill>
                  <a:srgbClr val="03499E"/>
                </a:solidFill>
                <a:latin typeface="Times New Roman"/>
                <a:cs typeface="Times New Roman"/>
              </a:rPr>
              <a:t>Thời</a:t>
            </a:r>
            <a:r>
              <a:rPr sz="2000" spc="-20" dirty="0">
                <a:solidFill>
                  <a:srgbClr val="03499E"/>
                </a:solidFill>
                <a:latin typeface="Times New Roman"/>
                <a:cs typeface="Times New Roman"/>
              </a:rPr>
              <a:t> </a:t>
            </a:r>
            <a:r>
              <a:rPr sz="2000" dirty="0">
                <a:solidFill>
                  <a:srgbClr val="03499E"/>
                </a:solidFill>
                <a:latin typeface="Times New Roman"/>
                <a:cs typeface="Times New Roman"/>
              </a:rPr>
              <a:t>hạn</a:t>
            </a:r>
            <a:r>
              <a:rPr sz="2000" spc="-15" dirty="0">
                <a:solidFill>
                  <a:srgbClr val="03499E"/>
                </a:solidFill>
                <a:latin typeface="Times New Roman"/>
                <a:cs typeface="Times New Roman"/>
              </a:rPr>
              <a:t> </a:t>
            </a:r>
            <a:r>
              <a:rPr sz="2000" dirty="0">
                <a:solidFill>
                  <a:srgbClr val="03499E"/>
                </a:solidFill>
                <a:latin typeface="Times New Roman"/>
                <a:cs typeface="Times New Roman"/>
              </a:rPr>
              <a:t>ký HĐ</a:t>
            </a:r>
            <a:r>
              <a:rPr sz="2000" spc="-20" dirty="0">
                <a:solidFill>
                  <a:srgbClr val="03499E"/>
                </a:solidFill>
                <a:latin typeface="Times New Roman"/>
                <a:cs typeface="Times New Roman"/>
              </a:rPr>
              <a:t> </a:t>
            </a:r>
            <a:r>
              <a:rPr sz="2000" dirty="0">
                <a:solidFill>
                  <a:srgbClr val="03499E"/>
                </a:solidFill>
                <a:latin typeface="Times New Roman"/>
                <a:cs typeface="Times New Roman"/>
              </a:rPr>
              <a:t>trước</a:t>
            </a:r>
            <a:r>
              <a:rPr sz="2000" spc="-10" dirty="0">
                <a:solidFill>
                  <a:srgbClr val="03499E"/>
                </a:solidFill>
                <a:latin typeface="Times New Roman"/>
                <a:cs typeface="Times New Roman"/>
              </a:rPr>
              <a:t> </a:t>
            </a:r>
            <a:r>
              <a:rPr sz="2000" dirty="0">
                <a:solidFill>
                  <a:srgbClr val="03499E"/>
                </a:solidFill>
                <a:latin typeface="Times New Roman"/>
                <a:cs typeface="Times New Roman"/>
              </a:rPr>
              <a:t>đó</a:t>
            </a:r>
            <a:r>
              <a:rPr sz="2000" spc="-15" dirty="0">
                <a:solidFill>
                  <a:srgbClr val="03499E"/>
                </a:solidFill>
                <a:latin typeface="Times New Roman"/>
                <a:cs typeface="Times New Roman"/>
              </a:rPr>
              <a:t> </a:t>
            </a:r>
            <a:r>
              <a:rPr sz="2000" dirty="0">
                <a:solidFill>
                  <a:srgbClr val="03499E"/>
                </a:solidFill>
                <a:latin typeface="Times New Roman"/>
                <a:cs typeface="Times New Roman"/>
              </a:rPr>
              <a:t>đến</a:t>
            </a:r>
            <a:r>
              <a:rPr sz="2000" spc="-5" dirty="0">
                <a:solidFill>
                  <a:srgbClr val="03499E"/>
                </a:solidFill>
                <a:latin typeface="Times New Roman"/>
                <a:cs typeface="Times New Roman"/>
              </a:rPr>
              <a:t> </a:t>
            </a:r>
            <a:r>
              <a:rPr sz="2000" dirty="0">
                <a:solidFill>
                  <a:srgbClr val="03499E"/>
                </a:solidFill>
                <a:latin typeface="Times New Roman"/>
                <a:cs typeface="Times New Roman"/>
              </a:rPr>
              <a:t>ngày</a:t>
            </a:r>
            <a:r>
              <a:rPr sz="2000" spc="-30" dirty="0">
                <a:solidFill>
                  <a:srgbClr val="03499E"/>
                </a:solidFill>
                <a:latin typeface="Times New Roman"/>
                <a:cs typeface="Times New Roman"/>
              </a:rPr>
              <a:t> </a:t>
            </a:r>
            <a:r>
              <a:rPr sz="2000" spc="-25" dirty="0">
                <a:solidFill>
                  <a:srgbClr val="03499E"/>
                </a:solidFill>
                <a:latin typeface="Times New Roman"/>
                <a:cs typeface="Times New Roman"/>
              </a:rPr>
              <a:t>phê </a:t>
            </a:r>
            <a:r>
              <a:rPr sz="2000" dirty="0">
                <a:solidFill>
                  <a:srgbClr val="03499E"/>
                </a:solidFill>
                <a:latin typeface="Times New Roman"/>
                <a:cs typeface="Times New Roman"/>
              </a:rPr>
              <a:t>duyệt</a:t>
            </a:r>
            <a:r>
              <a:rPr sz="2000" spc="-25" dirty="0">
                <a:solidFill>
                  <a:srgbClr val="03499E"/>
                </a:solidFill>
                <a:latin typeface="Times New Roman"/>
                <a:cs typeface="Times New Roman"/>
              </a:rPr>
              <a:t> </a:t>
            </a:r>
            <a:r>
              <a:rPr sz="2000" dirty="0">
                <a:solidFill>
                  <a:srgbClr val="03499E"/>
                </a:solidFill>
                <a:latin typeface="Times New Roman"/>
                <a:cs typeface="Times New Roman"/>
              </a:rPr>
              <a:t>KQMS</a:t>
            </a:r>
            <a:r>
              <a:rPr sz="2000" spc="-35" dirty="0">
                <a:solidFill>
                  <a:srgbClr val="03499E"/>
                </a:solidFill>
                <a:latin typeface="Times New Roman"/>
                <a:cs typeface="Times New Roman"/>
              </a:rPr>
              <a:t> </a:t>
            </a:r>
            <a:r>
              <a:rPr sz="2000" dirty="0">
                <a:solidFill>
                  <a:srgbClr val="03499E"/>
                </a:solidFill>
                <a:latin typeface="Times New Roman"/>
                <a:cs typeface="Times New Roman"/>
              </a:rPr>
              <a:t>≤</a:t>
            </a:r>
            <a:r>
              <a:rPr sz="2000" spc="-15" dirty="0">
                <a:solidFill>
                  <a:srgbClr val="03499E"/>
                </a:solidFill>
                <a:latin typeface="Times New Roman"/>
                <a:cs typeface="Times New Roman"/>
              </a:rPr>
              <a:t> </a:t>
            </a:r>
            <a:r>
              <a:rPr sz="2000" dirty="0">
                <a:solidFill>
                  <a:srgbClr val="03499E"/>
                </a:solidFill>
                <a:latin typeface="Times New Roman"/>
                <a:cs typeface="Times New Roman"/>
              </a:rPr>
              <a:t>12</a:t>
            </a:r>
            <a:r>
              <a:rPr sz="2000" spc="-10" dirty="0">
                <a:solidFill>
                  <a:srgbClr val="03499E"/>
                </a:solidFill>
                <a:latin typeface="Times New Roman"/>
                <a:cs typeface="Times New Roman"/>
              </a:rPr>
              <a:t> tháng</a:t>
            </a:r>
            <a:endParaRPr sz="2000">
              <a:latin typeface="Times New Roman"/>
              <a:cs typeface="Times New Roman"/>
            </a:endParaRPr>
          </a:p>
        </p:txBody>
      </p:sp>
      <p:grpSp>
        <p:nvGrpSpPr>
          <p:cNvPr id="35" name="object 35"/>
          <p:cNvGrpSpPr/>
          <p:nvPr/>
        </p:nvGrpSpPr>
        <p:grpSpPr>
          <a:xfrm>
            <a:off x="8087868" y="1295400"/>
            <a:ext cx="3348354" cy="2696210"/>
            <a:chOff x="8087868" y="1295400"/>
            <a:chExt cx="3348354" cy="2696210"/>
          </a:xfrm>
        </p:grpSpPr>
        <p:pic>
          <p:nvPicPr>
            <p:cNvPr id="36" name="object 36"/>
            <p:cNvPicPr/>
            <p:nvPr/>
          </p:nvPicPr>
          <p:blipFill>
            <a:blip r:embed="rId6" cstate="print"/>
            <a:stretch>
              <a:fillRect/>
            </a:stretch>
          </p:blipFill>
          <p:spPr>
            <a:xfrm>
              <a:off x="8189976" y="1348739"/>
              <a:ext cx="3086100" cy="2546604"/>
            </a:xfrm>
            <a:prstGeom prst="rect">
              <a:avLst/>
            </a:prstGeom>
          </p:spPr>
        </p:pic>
        <p:pic>
          <p:nvPicPr>
            <p:cNvPr id="37" name="object 37"/>
            <p:cNvPicPr/>
            <p:nvPr/>
          </p:nvPicPr>
          <p:blipFill>
            <a:blip r:embed="rId7" cstate="print"/>
            <a:stretch>
              <a:fillRect/>
            </a:stretch>
          </p:blipFill>
          <p:spPr>
            <a:xfrm>
              <a:off x="8087868" y="1295400"/>
              <a:ext cx="3348228" cy="2695956"/>
            </a:xfrm>
            <a:prstGeom prst="rect">
              <a:avLst/>
            </a:prstGeom>
          </p:spPr>
        </p:pic>
        <p:sp>
          <p:nvSpPr>
            <p:cNvPr id="38" name="object 38"/>
            <p:cNvSpPr/>
            <p:nvPr/>
          </p:nvSpPr>
          <p:spPr>
            <a:xfrm>
              <a:off x="8250936" y="1391031"/>
              <a:ext cx="2967990" cy="2426970"/>
            </a:xfrm>
            <a:custGeom>
              <a:avLst/>
              <a:gdLst/>
              <a:ahLst/>
              <a:cxnLst/>
              <a:rect l="l" t="t" r="r" b="b"/>
              <a:pathLst>
                <a:path w="2967990" h="2426970">
                  <a:moveTo>
                    <a:pt x="2967862" y="0"/>
                  </a:moveTo>
                  <a:lnTo>
                    <a:pt x="0" y="0"/>
                  </a:lnTo>
                  <a:lnTo>
                    <a:pt x="0" y="2426462"/>
                  </a:lnTo>
                  <a:lnTo>
                    <a:pt x="2967862" y="2426462"/>
                  </a:lnTo>
                  <a:lnTo>
                    <a:pt x="2967862" y="0"/>
                  </a:lnTo>
                  <a:close/>
                </a:path>
              </a:pathLst>
            </a:custGeom>
            <a:solidFill>
              <a:srgbClr val="FFFFFF"/>
            </a:solidFill>
          </p:spPr>
          <p:txBody>
            <a:bodyPr wrap="square" lIns="0" tIns="0" rIns="0" bIns="0" rtlCol="0"/>
            <a:lstStyle/>
            <a:p>
              <a:endParaRPr/>
            </a:p>
          </p:txBody>
        </p:sp>
        <p:sp>
          <p:nvSpPr>
            <p:cNvPr id="39" name="object 39"/>
            <p:cNvSpPr/>
            <p:nvPr/>
          </p:nvSpPr>
          <p:spPr>
            <a:xfrm>
              <a:off x="8250936" y="1391031"/>
              <a:ext cx="2967990" cy="2426970"/>
            </a:xfrm>
            <a:custGeom>
              <a:avLst/>
              <a:gdLst/>
              <a:ahLst/>
              <a:cxnLst/>
              <a:rect l="l" t="t" r="r" b="b"/>
              <a:pathLst>
                <a:path w="2967990" h="2426970">
                  <a:moveTo>
                    <a:pt x="0" y="2426462"/>
                  </a:moveTo>
                  <a:lnTo>
                    <a:pt x="2967862" y="2426462"/>
                  </a:lnTo>
                  <a:lnTo>
                    <a:pt x="2967862" y="0"/>
                  </a:lnTo>
                  <a:lnTo>
                    <a:pt x="0" y="0"/>
                  </a:lnTo>
                  <a:lnTo>
                    <a:pt x="0" y="2426462"/>
                  </a:lnTo>
                  <a:close/>
                </a:path>
              </a:pathLst>
            </a:custGeom>
            <a:ln w="38099">
              <a:solidFill>
                <a:srgbClr val="E9E1D5"/>
              </a:solidFill>
            </a:ln>
          </p:spPr>
          <p:txBody>
            <a:bodyPr wrap="square" lIns="0" tIns="0" rIns="0" bIns="0" rtlCol="0"/>
            <a:lstStyle/>
            <a:p>
              <a:endParaRPr/>
            </a:p>
          </p:txBody>
        </p:sp>
      </p:grpSp>
      <p:sp>
        <p:nvSpPr>
          <p:cNvPr id="40" name="object 40"/>
          <p:cNvSpPr txBox="1"/>
          <p:nvPr/>
        </p:nvSpPr>
        <p:spPr>
          <a:xfrm>
            <a:off x="8265668" y="1361947"/>
            <a:ext cx="2938780" cy="2434590"/>
          </a:xfrm>
          <a:prstGeom prst="rect">
            <a:avLst/>
          </a:prstGeom>
        </p:spPr>
        <p:txBody>
          <a:bodyPr vert="horz" wrap="square" lIns="0" tIns="55244" rIns="0" bIns="0" rtlCol="0">
            <a:spAutoFit/>
          </a:bodyPr>
          <a:lstStyle/>
          <a:p>
            <a:pPr marL="172720" marR="60960" indent="-102235">
              <a:lnSpc>
                <a:spcPct val="86200"/>
              </a:lnSpc>
              <a:spcBef>
                <a:spcPts val="434"/>
              </a:spcBef>
            </a:pPr>
            <a:r>
              <a:rPr sz="2000" b="1" dirty="0">
                <a:solidFill>
                  <a:srgbClr val="03499E"/>
                </a:solidFill>
                <a:latin typeface="Times New Roman"/>
                <a:cs typeface="Times New Roman"/>
              </a:rPr>
              <a:t>3.</a:t>
            </a:r>
            <a:r>
              <a:rPr sz="2000" b="1" spc="-20" dirty="0">
                <a:solidFill>
                  <a:srgbClr val="03499E"/>
                </a:solidFill>
                <a:latin typeface="Times New Roman"/>
                <a:cs typeface="Times New Roman"/>
              </a:rPr>
              <a:t> </a:t>
            </a:r>
            <a:r>
              <a:rPr sz="2000" b="1" dirty="0">
                <a:solidFill>
                  <a:srgbClr val="03499E"/>
                </a:solidFill>
                <a:latin typeface="Times New Roman"/>
                <a:cs typeface="Times New Roman"/>
              </a:rPr>
              <a:t>NT</a:t>
            </a:r>
            <a:r>
              <a:rPr sz="2000" b="1" spc="-50" dirty="0">
                <a:solidFill>
                  <a:srgbClr val="03499E"/>
                </a:solidFill>
                <a:latin typeface="Times New Roman"/>
                <a:cs typeface="Times New Roman"/>
              </a:rPr>
              <a:t> </a:t>
            </a:r>
            <a:r>
              <a:rPr sz="2000" b="1" dirty="0">
                <a:solidFill>
                  <a:srgbClr val="03499E"/>
                </a:solidFill>
                <a:latin typeface="Times New Roman"/>
                <a:cs typeface="Times New Roman"/>
              </a:rPr>
              <a:t>thực</a:t>
            </a:r>
            <a:r>
              <a:rPr sz="2000" b="1" spc="-25" dirty="0">
                <a:solidFill>
                  <a:srgbClr val="03499E"/>
                </a:solidFill>
                <a:latin typeface="Times New Roman"/>
                <a:cs typeface="Times New Roman"/>
              </a:rPr>
              <a:t> </a:t>
            </a:r>
            <a:r>
              <a:rPr sz="2000" b="1" dirty="0">
                <a:solidFill>
                  <a:srgbClr val="03499E"/>
                </a:solidFill>
                <a:latin typeface="Times New Roman"/>
                <a:cs typeface="Times New Roman"/>
              </a:rPr>
              <a:t>hiện</a:t>
            </a:r>
            <a:r>
              <a:rPr sz="2000" b="1" spc="-20" dirty="0">
                <a:solidFill>
                  <a:srgbClr val="03499E"/>
                </a:solidFill>
                <a:latin typeface="Times New Roman"/>
                <a:cs typeface="Times New Roman"/>
              </a:rPr>
              <a:t> </a:t>
            </a:r>
            <a:r>
              <a:rPr sz="2000" b="1" dirty="0">
                <a:solidFill>
                  <a:srgbClr val="03499E"/>
                </a:solidFill>
                <a:latin typeface="Times New Roman"/>
                <a:cs typeface="Times New Roman"/>
              </a:rPr>
              <a:t>HĐ</a:t>
            </a:r>
            <a:r>
              <a:rPr sz="2000" b="1" spc="-15" dirty="0">
                <a:solidFill>
                  <a:srgbClr val="03499E"/>
                </a:solidFill>
                <a:latin typeface="Times New Roman"/>
                <a:cs typeface="Times New Roman"/>
              </a:rPr>
              <a:t> </a:t>
            </a:r>
            <a:r>
              <a:rPr sz="2000" b="1" spc="-10" dirty="0">
                <a:solidFill>
                  <a:srgbClr val="03499E"/>
                </a:solidFill>
                <a:latin typeface="Times New Roman"/>
                <a:cs typeface="Times New Roman"/>
              </a:rPr>
              <a:t>trước </a:t>
            </a:r>
            <a:r>
              <a:rPr sz="2000" b="1" dirty="0">
                <a:solidFill>
                  <a:srgbClr val="03499E"/>
                </a:solidFill>
                <a:latin typeface="Times New Roman"/>
                <a:cs typeface="Times New Roman"/>
              </a:rPr>
              <a:t>đó</a:t>
            </a:r>
            <a:r>
              <a:rPr sz="2000" b="1" spc="-10" dirty="0">
                <a:solidFill>
                  <a:srgbClr val="03499E"/>
                </a:solidFill>
                <a:latin typeface="Times New Roman"/>
                <a:cs typeface="Times New Roman"/>
              </a:rPr>
              <a:t> </a:t>
            </a:r>
            <a:r>
              <a:rPr sz="2000" b="1" dirty="0">
                <a:solidFill>
                  <a:srgbClr val="03499E"/>
                </a:solidFill>
                <a:latin typeface="Times New Roman"/>
                <a:cs typeface="Times New Roman"/>
              </a:rPr>
              <a:t>không</a:t>
            </a:r>
            <a:r>
              <a:rPr sz="2000" b="1" spc="-30" dirty="0">
                <a:solidFill>
                  <a:srgbClr val="03499E"/>
                </a:solidFill>
                <a:latin typeface="Times New Roman"/>
                <a:cs typeface="Times New Roman"/>
              </a:rPr>
              <a:t> </a:t>
            </a:r>
            <a:r>
              <a:rPr sz="2000" b="1" dirty="0">
                <a:solidFill>
                  <a:srgbClr val="03499E"/>
                </a:solidFill>
                <a:latin typeface="Times New Roman"/>
                <a:cs typeface="Times New Roman"/>
              </a:rPr>
              <a:t>tiếp</a:t>
            </a:r>
            <a:r>
              <a:rPr sz="2000" b="1" spc="-15" dirty="0">
                <a:solidFill>
                  <a:srgbClr val="03499E"/>
                </a:solidFill>
                <a:latin typeface="Times New Roman"/>
                <a:cs typeface="Times New Roman"/>
              </a:rPr>
              <a:t> </a:t>
            </a:r>
            <a:r>
              <a:rPr sz="2000" b="1" dirty="0">
                <a:solidFill>
                  <a:srgbClr val="03499E"/>
                </a:solidFill>
                <a:latin typeface="Times New Roman"/>
                <a:cs typeface="Times New Roman"/>
              </a:rPr>
              <a:t>tục</a:t>
            </a:r>
            <a:r>
              <a:rPr sz="2000" b="1" spc="-5" dirty="0">
                <a:solidFill>
                  <a:srgbClr val="03499E"/>
                </a:solidFill>
                <a:latin typeface="Times New Roman"/>
                <a:cs typeface="Times New Roman"/>
              </a:rPr>
              <a:t> </a:t>
            </a:r>
            <a:r>
              <a:rPr sz="2000" b="1" dirty="0">
                <a:solidFill>
                  <a:srgbClr val="03499E"/>
                </a:solidFill>
                <a:latin typeface="Times New Roman"/>
                <a:cs typeface="Times New Roman"/>
              </a:rPr>
              <a:t>thì</a:t>
            </a:r>
            <a:r>
              <a:rPr sz="2000" b="1" spc="-15" dirty="0">
                <a:solidFill>
                  <a:srgbClr val="03499E"/>
                </a:solidFill>
                <a:latin typeface="Times New Roman"/>
                <a:cs typeface="Times New Roman"/>
              </a:rPr>
              <a:t> </a:t>
            </a:r>
            <a:r>
              <a:rPr sz="2000" b="1" spc="-25" dirty="0">
                <a:solidFill>
                  <a:srgbClr val="03499E"/>
                </a:solidFill>
                <a:latin typeface="Times New Roman"/>
                <a:cs typeface="Times New Roman"/>
              </a:rPr>
              <a:t>áp </a:t>
            </a:r>
            <a:r>
              <a:rPr sz="2000" b="1" dirty="0">
                <a:solidFill>
                  <a:srgbClr val="03499E"/>
                </a:solidFill>
                <a:latin typeface="Times New Roman"/>
                <a:cs typeface="Times New Roman"/>
              </a:rPr>
              <a:t>dụng</a:t>
            </a:r>
            <a:r>
              <a:rPr sz="2000" b="1" spc="-15" dirty="0">
                <a:solidFill>
                  <a:srgbClr val="03499E"/>
                </a:solidFill>
                <a:latin typeface="Times New Roman"/>
                <a:cs typeface="Times New Roman"/>
              </a:rPr>
              <a:t> </a:t>
            </a:r>
            <a:r>
              <a:rPr sz="2000" b="1" dirty="0">
                <a:solidFill>
                  <a:srgbClr val="03499E"/>
                </a:solidFill>
                <a:latin typeface="Times New Roman"/>
                <a:cs typeface="Times New Roman"/>
              </a:rPr>
              <a:t>mua</a:t>
            </a:r>
            <a:r>
              <a:rPr sz="2000" b="1" spc="-5" dirty="0">
                <a:solidFill>
                  <a:srgbClr val="03499E"/>
                </a:solidFill>
                <a:latin typeface="Times New Roman"/>
                <a:cs typeface="Times New Roman"/>
              </a:rPr>
              <a:t> </a:t>
            </a:r>
            <a:r>
              <a:rPr sz="2000" b="1" dirty="0">
                <a:solidFill>
                  <a:srgbClr val="03499E"/>
                </a:solidFill>
                <a:latin typeface="Times New Roman"/>
                <a:cs typeface="Times New Roman"/>
              </a:rPr>
              <a:t>sắm</a:t>
            </a:r>
            <a:r>
              <a:rPr sz="2000" b="1" spc="-20" dirty="0">
                <a:solidFill>
                  <a:srgbClr val="03499E"/>
                </a:solidFill>
                <a:latin typeface="Times New Roman"/>
                <a:cs typeface="Times New Roman"/>
              </a:rPr>
              <a:t> </a:t>
            </a:r>
            <a:r>
              <a:rPr sz="2000" b="1" dirty="0">
                <a:solidFill>
                  <a:srgbClr val="03499E"/>
                </a:solidFill>
                <a:latin typeface="Times New Roman"/>
                <a:cs typeface="Times New Roman"/>
              </a:rPr>
              <a:t>trực</a:t>
            </a:r>
            <a:r>
              <a:rPr sz="2000" b="1" spc="-10" dirty="0">
                <a:solidFill>
                  <a:srgbClr val="03499E"/>
                </a:solidFill>
                <a:latin typeface="Times New Roman"/>
                <a:cs typeface="Times New Roman"/>
              </a:rPr>
              <a:t> </a:t>
            </a:r>
            <a:r>
              <a:rPr sz="2000" b="1" spc="-20" dirty="0">
                <a:solidFill>
                  <a:srgbClr val="03499E"/>
                </a:solidFill>
                <a:latin typeface="Times New Roman"/>
                <a:cs typeface="Times New Roman"/>
              </a:rPr>
              <a:t>tiếp</a:t>
            </a:r>
            <a:endParaRPr sz="2000">
              <a:latin typeface="Times New Roman"/>
              <a:cs typeface="Times New Roman"/>
            </a:endParaRPr>
          </a:p>
          <a:p>
            <a:pPr marL="12700" marR="5080" algn="ctr">
              <a:lnSpc>
                <a:spcPct val="86200"/>
              </a:lnSpc>
              <a:spcBef>
                <a:spcPts val="5"/>
              </a:spcBef>
            </a:pPr>
            <a:r>
              <a:rPr sz="2000" b="1" dirty="0">
                <a:solidFill>
                  <a:srgbClr val="03499E"/>
                </a:solidFill>
                <a:latin typeface="Times New Roman"/>
                <a:cs typeface="Times New Roman"/>
              </a:rPr>
              <a:t>với nhà</a:t>
            </a:r>
            <a:r>
              <a:rPr sz="2000" b="1" spc="-15" dirty="0">
                <a:solidFill>
                  <a:srgbClr val="03499E"/>
                </a:solidFill>
                <a:latin typeface="Times New Roman"/>
                <a:cs typeface="Times New Roman"/>
              </a:rPr>
              <a:t> </a:t>
            </a:r>
            <a:r>
              <a:rPr sz="2000" b="1" dirty="0">
                <a:solidFill>
                  <a:srgbClr val="03499E"/>
                </a:solidFill>
                <a:latin typeface="Times New Roman"/>
                <a:cs typeface="Times New Roman"/>
              </a:rPr>
              <a:t>thầu</a:t>
            </a:r>
            <a:r>
              <a:rPr sz="2000" b="1" spc="-10" dirty="0">
                <a:solidFill>
                  <a:srgbClr val="03499E"/>
                </a:solidFill>
                <a:latin typeface="Times New Roman"/>
                <a:cs typeface="Times New Roman"/>
              </a:rPr>
              <a:t> </a:t>
            </a:r>
            <a:r>
              <a:rPr sz="2000" b="1" dirty="0">
                <a:solidFill>
                  <a:srgbClr val="03499E"/>
                </a:solidFill>
                <a:latin typeface="Times New Roman"/>
                <a:cs typeface="Times New Roman"/>
              </a:rPr>
              <a:t>khác</a:t>
            </a:r>
            <a:r>
              <a:rPr sz="2000" b="1" spc="-25" dirty="0">
                <a:solidFill>
                  <a:srgbClr val="03499E"/>
                </a:solidFill>
                <a:latin typeface="Times New Roman"/>
                <a:cs typeface="Times New Roman"/>
              </a:rPr>
              <a:t> </a:t>
            </a:r>
            <a:r>
              <a:rPr sz="2000" b="1" dirty="0">
                <a:solidFill>
                  <a:srgbClr val="03499E"/>
                </a:solidFill>
                <a:latin typeface="Times New Roman"/>
                <a:cs typeface="Times New Roman"/>
              </a:rPr>
              <a:t>đáp</a:t>
            </a:r>
            <a:r>
              <a:rPr sz="2000" b="1" spc="-10" dirty="0">
                <a:solidFill>
                  <a:srgbClr val="03499E"/>
                </a:solidFill>
                <a:latin typeface="Times New Roman"/>
                <a:cs typeface="Times New Roman"/>
              </a:rPr>
              <a:t> </a:t>
            </a:r>
            <a:r>
              <a:rPr sz="2000" b="1" spc="-25" dirty="0">
                <a:solidFill>
                  <a:srgbClr val="03499E"/>
                </a:solidFill>
                <a:latin typeface="Times New Roman"/>
                <a:cs typeface="Times New Roman"/>
              </a:rPr>
              <a:t>ứng </a:t>
            </a:r>
            <a:r>
              <a:rPr sz="2000" b="1" dirty="0">
                <a:solidFill>
                  <a:srgbClr val="03499E"/>
                </a:solidFill>
                <a:latin typeface="Times New Roman"/>
                <a:cs typeface="Times New Roman"/>
              </a:rPr>
              <a:t>đủ</a:t>
            </a:r>
            <a:r>
              <a:rPr sz="2000" b="1" spc="-25" dirty="0">
                <a:solidFill>
                  <a:srgbClr val="03499E"/>
                </a:solidFill>
                <a:latin typeface="Times New Roman"/>
                <a:cs typeface="Times New Roman"/>
              </a:rPr>
              <a:t> </a:t>
            </a:r>
            <a:r>
              <a:rPr sz="2000" b="1" dirty="0">
                <a:solidFill>
                  <a:srgbClr val="03499E"/>
                </a:solidFill>
                <a:latin typeface="Times New Roman"/>
                <a:cs typeface="Times New Roman"/>
              </a:rPr>
              <a:t>các</a:t>
            </a:r>
            <a:r>
              <a:rPr sz="2000" b="1" spc="-15" dirty="0">
                <a:solidFill>
                  <a:srgbClr val="03499E"/>
                </a:solidFill>
                <a:latin typeface="Times New Roman"/>
                <a:cs typeface="Times New Roman"/>
              </a:rPr>
              <a:t> </a:t>
            </a:r>
            <a:r>
              <a:rPr sz="2000" b="1" dirty="0">
                <a:solidFill>
                  <a:srgbClr val="03499E"/>
                </a:solidFill>
                <a:latin typeface="Times New Roman"/>
                <a:cs typeface="Times New Roman"/>
              </a:rPr>
              <a:t>yêu</a:t>
            </a:r>
            <a:r>
              <a:rPr sz="2000" b="1" spc="-15" dirty="0">
                <a:solidFill>
                  <a:srgbClr val="03499E"/>
                </a:solidFill>
                <a:latin typeface="Times New Roman"/>
                <a:cs typeface="Times New Roman"/>
              </a:rPr>
              <a:t> </a:t>
            </a:r>
            <a:r>
              <a:rPr sz="2000" b="1" dirty="0">
                <a:solidFill>
                  <a:srgbClr val="03499E"/>
                </a:solidFill>
                <a:latin typeface="Times New Roman"/>
                <a:cs typeface="Times New Roman"/>
              </a:rPr>
              <a:t>cầu</a:t>
            </a:r>
            <a:r>
              <a:rPr sz="2000" b="1" spc="-25" dirty="0">
                <a:solidFill>
                  <a:srgbClr val="03499E"/>
                </a:solidFill>
                <a:latin typeface="Times New Roman"/>
                <a:cs typeface="Times New Roman"/>
              </a:rPr>
              <a:t> </a:t>
            </a:r>
            <a:r>
              <a:rPr sz="2000" b="1" dirty="0">
                <a:solidFill>
                  <a:srgbClr val="03499E"/>
                </a:solidFill>
                <a:latin typeface="Times New Roman"/>
                <a:cs typeface="Times New Roman"/>
              </a:rPr>
              <a:t>về</a:t>
            </a:r>
            <a:r>
              <a:rPr sz="2000" b="1" spc="-10" dirty="0">
                <a:solidFill>
                  <a:srgbClr val="03499E"/>
                </a:solidFill>
                <a:latin typeface="Times New Roman"/>
                <a:cs typeface="Times New Roman"/>
              </a:rPr>
              <a:t> </a:t>
            </a:r>
            <a:r>
              <a:rPr sz="2000" b="1" spc="-20" dirty="0">
                <a:solidFill>
                  <a:srgbClr val="03499E"/>
                </a:solidFill>
                <a:latin typeface="Times New Roman"/>
                <a:cs typeface="Times New Roman"/>
              </a:rPr>
              <a:t>năng</a:t>
            </a:r>
            <a:r>
              <a:rPr sz="2000" b="1" spc="500" dirty="0">
                <a:solidFill>
                  <a:srgbClr val="03499E"/>
                </a:solidFill>
                <a:latin typeface="Times New Roman"/>
                <a:cs typeface="Times New Roman"/>
              </a:rPr>
              <a:t> </a:t>
            </a:r>
            <a:r>
              <a:rPr sz="2000" b="1" dirty="0">
                <a:solidFill>
                  <a:srgbClr val="03499E"/>
                </a:solidFill>
                <a:latin typeface="Times New Roman"/>
                <a:cs typeface="Times New Roman"/>
              </a:rPr>
              <a:t>lực,</a:t>
            </a:r>
            <a:r>
              <a:rPr sz="2000" b="1" spc="-10" dirty="0">
                <a:solidFill>
                  <a:srgbClr val="03499E"/>
                </a:solidFill>
                <a:latin typeface="Times New Roman"/>
                <a:cs typeface="Times New Roman"/>
              </a:rPr>
              <a:t> </a:t>
            </a:r>
            <a:r>
              <a:rPr sz="2000" b="1" dirty="0">
                <a:solidFill>
                  <a:srgbClr val="03499E"/>
                </a:solidFill>
                <a:latin typeface="Times New Roman"/>
                <a:cs typeface="Times New Roman"/>
              </a:rPr>
              <a:t>kinh</a:t>
            </a:r>
            <a:r>
              <a:rPr sz="2000" b="1" spc="-10" dirty="0">
                <a:solidFill>
                  <a:srgbClr val="03499E"/>
                </a:solidFill>
                <a:latin typeface="Times New Roman"/>
                <a:cs typeface="Times New Roman"/>
              </a:rPr>
              <a:t> </a:t>
            </a:r>
            <a:r>
              <a:rPr sz="2000" b="1" dirty="0">
                <a:solidFill>
                  <a:srgbClr val="03499E"/>
                </a:solidFill>
                <a:latin typeface="Times New Roman"/>
                <a:cs typeface="Times New Roman"/>
              </a:rPr>
              <a:t>nghiệm,</a:t>
            </a:r>
            <a:r>
              <a:rPr sz="2000" b="1" spc="-30" dirty="0">
                <a:solidFill>
                  <a:srgbClr val="03499E"/>
                </a:solidFill>
                <a:latin typeface="Times New Roman"/>
                <a:cs typeface="Times New Roman"/>
              </a:rPr>
              <a:t> </a:t>
            </a:r>
            <a:r>
              <a:rPr sz="2000" b="1" dirty="0">
                <a:solidFill>
                  <a:srgbClr val="03499E"/>
                </a:solidFill>
                <a:latin typeface="Times New Roman"/>
                <a:cs typeface="Times New Roman"/>
              </a:rPr>
              <a:t>kỹ</a:t>
            </a:r>
            <a:r>
              <a:rPr sz="2000" b="1" spc="-10" dirty="0">
                <a:solidFill>
                  <a:srgbClr val="03499E"/>
                </a:solidFill>
                <a:latin typeface="Times New Roman"/>
                <a:cs typeface="Times New Roman"/>
              </a:rPr>
              <a:t> </a:t>
            </a:r>
            <a:r>
              <a:rPr sz="2000" b="1" spc="-20" dirty="0">
                <a:solidFill>
                  <a:srgbClr val="03499E"/>
                </a:solidFill>
                <a:latin typeface="Times New Roman"/>
                <a:cs typeface="Times New Roman"/>
              </a:rPr>
              <a:t>thuật </a:t>
            </a:r>
            <a:r>
              <a:rPr sz="2000" b="1" dirty="0">
                <a:solidFill>
                  <a:srgbClr val="03499E"/>
                </a:solidFill>
                <a:latin typeface="Times New Roman"/>
                <a:cs typeface="Times New Roman"/>
              </a:rPr>
              <a:t>và</a:t>
            </a:r>
            <a:r>
              <a:rPr sz="2000" b="1" spc="-15" dirty="0">
                <a:solidFill>
                  <a:srgbClr val="03499E"/>
                </a:solidFill>
                <a:latin typeface="Times New Roman"/>
                <a:cs typeface="Times New Roman"/>
              </a:rPr>
              <a:t> </a:t>
            </a:r>
            <a:r>
              <a:rPr sz="2000" b="1" dirty="0">
                <a:solidFill>
                  <a:srgbClr val="03499E"/>
                </a:solidFill>
                <a:latin typeface="Times New Roman"/>
                <a:cs typeface="Times New Roman"/>
              </a:rPr>
              <a:t>giá</a:t>
            </a:r>
            <a:r>
              <a:rPr sz="2000" b="1" spc="-5" dirty="0">
                <a:solidFill>
                  <a:srgbClr val="03499E"/>
                </a:solidFill>
                <a:latin typeface="Times New Roman"/>
                <a:cs typeface="Times New Roman"/>
              </a:rPr>
              <a:t> </a:t>
            </a:r>
            <a:r>
              <a:rPr sz="2000" b="1" dirty="0">
                <a:solidFill>
                  <a:srgbClr val="03499E"/>
                </a:solidFill>
                <a:latin typeface="Times New Roman"/>
                <a:cs typeface="Times New Roman"/>
              </a:rPr>
              <a:t>theo</a:t>
            </a:r>
            <a:r>
              <a:rPr sz="2000" b="1" spc="-15" dirty="0">
                <a:solidFill>
                  <a:srgbClr val="03499E"/>
                </a:solidFill>
                <a:latin typeface="Times New Roman"/>
                <a:cs typeface="Times New Roman"/>
              </a:rPr>
              <a:t> </a:t>
            </a:r>
            <a:r>
              <a:rPr sz="2000" b="1" dirty="0">
                <a:solidFill>
                  <a:srgbClr val="03499E"/>
                </a:solidFill>
                <a:latin typeface="Times New Roman"/>
                <a:cs typeface="Times New Roman"/>
              </a:rPr>
              <a:t>hồ</a:t>
            </a:r>
            <a:r>
              <a:rPr sz="2000" b="1" spc="-10" dirty="0">
                <a:solidFill>
                  <a:srgbClr val="03499E"/>
                </a:solidFill>
                <a:latin typeface="Times New Roman"/>
                <a:cs typeface="Times New Roman"/>
              </a:rPr>
              <a:t> </a:t>
            </a:r>
            <a:r>
              <a:rPr sz="2000" b="1" dirty="0">
                <a:solidFill>
                  <a:srgbClr val="03499E"/>
                </a:solidFill>
                <a:latin typeface="Times New Roman"/>
                <a:cs typeface="Times New Roman"/>
              </a:rPr>
              <a:t>sơ mời </a:t>
            </a:r>
            <a:r>
              <a:rPr sz="2000" b="1" spc="-20" dirty="0">
                <a:solidFill>
                  <a:srgbClr val="03499E"/>
                </a:solidFill>
                <a:latin typeface="Times New Roman"/>
                <a:cs typeface="Times New Roman"/>
              </a:rPr>
              <a:t>thầu </a:t>
            </a:r>
            <a:r>
              <a:rPr sz="2000" b="1" dirty="0">
                <a:solidFill>
                  <a:srgbClr val="03499E"/>
                </a:solidFill>
                <a:latin typeface="Times New Roman"/>
                <a:cs typeface="Times New Roman"/>
              </a:rPr>
              <a:t>và</a:t>
            </a:r>
            <a:r>
              <a:rPr sz="2000" b="1" spc="-15" dirty="0">
                <a:solidFill>
                  <a:srgbClr val="03499E"/>
                </a:solidFill>
                <a:latin typeface="Times New Roman"/>
                <a:cs typeface="Times New Roman"/>
              </a:rPr>
              <a:t> </a:t>
            </a:r>
            <a:r>
              <a:rPr sz="2000" b="1" dirty="0">
                <a:solidFill>
                  <a:srgbClr val="03499E"/>
                </a:solidFill>
                <a:latin typeface="Times New Roman"/>
                <a:cs typeface="Times New Roman"/>
              </a:rPr>
              <a:t>kết quả</a:t>
            </a:r>
            <a:r>
              <a:rPr sz="2000" b="1" spc="-5" dirty="0">
                <a:solidFill>
                  <a:srgbClr val="03499E"/>
                </a:solidFill>
                <a:latin typeface="Times New Roman"/>
                <a:cs typeface="Times New Roman"/>
              </a:rPr>
              <a:t> </a:t>
            </a:r>
            <a:r>
              <a:rPr sz="2000" b="1" dirty="0">
                <a:solidFill>
                  <a:srgbClr val="03499E"/>
                </a:solidFill>
                <a:latin typeface="Times New Roman"/>
                <a:cs typeface="Times New Roman"/>
              </a:rPr>
              <a:t>lựa chọn</a:t>
            </a:r>
            <a:r>
              <a:rPr sz="2000" b="1" spc="-20" dirty="0">
                <a:solidFill>
                  <a:srgbClr val="03499E"/>
                </a:solidFill>
                <a:latin typeface="Times New Roman"/>
                <a:cs typeface="Times New Roman"/>
              </a:rPr>
              <a:t> </a:t>
            </a:r>
            <a:r>
              <a:rPr sz="2000" b="1" spc="-25" dirty="0">
                <a:solidFill>
                  <a:srgbClr val="03499E"/>
                </a:solidFill>
                <a:latin typeface="Times New Roman"/>
                <a:cs typeface="Times New Roman"/>
              </a:rPr>
              <a:t>nhà </a:t>
            </a:r>
            <a:r>
              <a:rPr sz="2000" b="1" dirty="0">
                <a:solidFill>
                  <a:srgbClr val="03499E"/>
                </a:solidFill>
                <a:latin typeface="Times New Roman"/>
                <a:cs typeface="Times New Roman"/>
              </a:rPr>
              <a:t>thầu</a:t>
            </a:r>
            <a:r>
              <a:rPr sz="2000" b="1" spc="-20" dirty="0">
                <a:solidFill>
                  <a:srgbClr val="03499E"/>
                </a:solidFill>
                <a:latin typeface="Times New Roman"/>
                <a:cs typeface="Times New Roman"/>
              </a:rPr>
              <a:t> </a:t>
            </a:r>
            <a:r>
              <a:rPr sz="2000" b="1" dirty="0">
                <a:solidFill>
                  <a:srgbClr val="03499E"/>
                </a:solidFill>
                <a:latin typeface="Times New Roman"/>
                <a:cs typeface="Times New Roman"/>
              </a:rPr>
              <a:t>trước</a:t>
            </a:r>
            <a:r>
              <a:rPr sz="2000" b="1" spc="-20" dirty="0">
                <a:solidFill>
                  <a:srgbClr val="03499E"/>
                </a:solidFill>
                <a:latin typeface="Times New Roman"/>
                <a:cs typeface="Times New Roman"/>
              </a:rPr>
              <a:t> </a:t>
            </a:r>
            <a:r>
              <a:rPr sz="2000" b="1" spc="-25" dirty="0">
                <a:solidFill>
                  <a:srgbClr val="03499E"/>
                </a:solidFill>
                <a:latin typeface="Times New Roman"/>
                <a:cs typeface="Times New Roman"/>
              </a:rPr>
              <a:t>đó</a:t>
            </a:r>
            <a:endParaRPr sz="2000">
              <a:latin typeface="Times New Roman"/>
              <a:cs typeface="Times New Roman"/>
            </a:endParaRPr>
          </a:p>
        </p:txBody>
      </p:sp>
      <p:sp>
        <p:nvSpPr>
          <p:cNvPr id="41" name="object 41"/>
          <p:cNvSpPr txBox="1">
            <a:spLocks noGrp="1"/>
          </p:cNvSpPr>
          <p:nvPr>
            <p:ph type="sldNum" sz="quarter" idx="7"/>
          </p:nvPr>
        </p:nvSpPr>
        <p:spPr>
          <a:prstGeom prst="rect">
            <a:avLst/>
          </a:prstGeom>
        </p:spPr>
        <p:txBody>
          <a:bodyPr vert="horz" wrap="square" lIns="0" tIns="1066370" rIns="0" bIns="0" rtlCol="0">
            <a:spAutoFit/>
          </a:bodyPr>
          <a:lstStyle/>
          <a:p>
            <a:pPr marL="4939665">
              <a:lnSpc>
                <a:spcPts val="1655"/>
              </a:lnSpc>
            </a:pPr>
            <a:fld id="{81D60167-4931-47E6-BA6A-407CBD079E47}" type="slidenum">
              <a:rPr spc="-25" dirty="0"/>
              <a:t>136</a:t>
            </a:fld>
            <a:endParaRPr spc="-25" dirty="0"/>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25400" y="1302105"/>
            <a:ext cx="7571105" cy="5485130"/>
            <a:chOff x="25400" y="1302105"/>
            <a:chExt cx="7571105" cy="5485130"/>
          </a:xfrm>
        </p:grpSpPr>
        <p:sp>
          <p:nvSpPr>
            <p:cNvPr id="3" name="object 3"/>
            <p:cNvSpPr/>
            <p:nvPr/>
          </p:nvSpPr>
          <p:spPr>
            <a:xfrm>
              <a:off x="1007744" y="3717925"/>
              <a:ext cx="599440" cy="2258695"/>
            </a:xfrm>
            <a:custGeom>
              <a:avLst/>
              <a:gdLst/>
              <a:ahLst/>
              <a:cxnLst/>
              <a:rect l="l" t="t" r="r" b="b"/>
              <a:pathLst>
                <a:path w="599440" h="2258695">
                  <a:moveTo>
                    <a:pt x="0" y="0"/>
                  </a:moveTo>
                  <a:lnTo>
                    <a:pt x="299466" y="0"/>
                  </a:lnTo>
                  <a:lnTo>
                    <a:pt x="299466" y="2258606"/>
                  </a:lnTo>
                  <a:lnTo>
                    <a:pt x="599059" y="2258606"/>
                  </a:lnTo>
                </a:path>
                <a:path w="599440" h="2258695">
                  <a:moveTo>
                    <a:pt x="0" y="0"/>
                  </a:moveTo>
                  <a:lnTo>
                    <a:pt x="299466" y="0"/>
                  </a:lnTo>
                  <a:lnTo>
                    <a:pt x="299466" y="1004569"/>
                  </a:lnTo>
                  <a:lnTo>
                    <a:pt x="599059" y="1004569"/>
                  </a:lnTo>
                </a:path>
              </a:pathLst>
            </a:custGeom>
            <a:ln w="25400">
              <a:solidFill>
                <a:srgbClr val="1F497C"/>
              </a:solidFill>
            </a:ln>
          </p:spPr>
          <p:txBody>
            <a:bodyPr wrap="square" lIns="0" tIns="0" rIns="0" bIns="0" rtlCol="0"/>
            <a:lstStyle/>
            <a:p>
              <a:endParaRPr/>
            </a:p>
          </p:txBody>
        </p:sp>
        <p:sp>
          <p:nvSpPr>
            <p:cNvPr id="4" name="object 4"/>
            <p:cNvSpPr/>
            <p:nvPr/>
          </p:nvSpPr>
          <p:spPr>
            <a:xfrm>
              <a:off x="6984745" y="2610358"/>
              <a:ext cx="599440" cy="2057400"/>
            </a:xfrm>
            <a:custGeom>
              <a:avLst/>
              <a:gdLst/>
              <a:ahLst/>
              <a:cxnLst/>
              <a:rect l="l" t="t" r="r" b="b"/>
              <a:pathLst>
                <a:path w="599440" h="2057400">
                  <a:moveTo>
                    <a:pt x="0" y="961516"/>
                  </a:moveTo>
                  <a:lnTo>
                    <a:pt x="299593" y="961516"/>
                  </a:lnTo>
                  <a:lnTo>
                    <a:pt x="299593" y="2057272"/>
                  </a:lnTo>
                  <a:lnTo>
                    <a:pt x="599058" y="2057272"/>
                  </a:lnTo>
                </a:path>
                <a:path w="599440" h="2057400">
                  <a:moveTo>
                    <a:pt x="0" y="961516"/>
                  </a:moveTo>
                  <a:lnTo>
                    <a:pt x="299593" y="961516"/>
                  </a:lnTo>
                  <a:lnTo>
                    <a:pt x="299593" y="0"/>
                  </a:lnTo>
                  <a:lnTo>
                    <a:pt x="599058" y="0"/>
                  </a:lnTo>
                </a:path>
              </a:pathLst>
            </a:custGeom>
            <a:ln w="25400">
              <a:solidFill>
                <a:srgbClr val="24548F"/>
              </a:solidFill>
            </a:ln>
          </p:spPr>
          <p:txBody>
            <a:bodyPr wrap="square" lIns="0" tIns="0" rIns="0" bIns="0" rtlCol="0"/>
            <a:lstStyle/>
            <a:p>
              <a:endParaRPr/>
            </a:p>
          </p:txBody>
        </p:sp>
        <p:sp>
          <p:nvSpPr>
            <p:cNvPr id="5" name="object 5"/>
            <p:cNvSpPr/>
            <p:nvPr/>
          </p:nvSpPr>
          <p:spPr>
            <a:xfrm>
              <a:off x="1007744" y="2212975"/>
              <a:ext cx="599440" cy="1504950"/>
            </a:xfrm>
            <a:custGeom>
              <a:avLst/>
              <a:gdLst/>
              <a:ahLst/>
              <a:cxnLst/>
              <a:rect l="l" t="t" r="r" b="b"/>
              <a:pathLst>
                <a:path w="599440" h="1504950">
                  <a:moveTo>
                    <a:pt x="0" y="1504950"/>
                  </a:moveTo>
                  <a:lnTo>
                    <a:pt x="299466" y="1504950"/>
                  </a:lnTo>
                  <a:lnTo>
                    <a:pt x="299466" y="1358900"/>
                  </a:lnTo>
                  <a:lnTo>
                    <a:pt x="599059" y="1358900"/>
                  </a:lnTo>
                </a:path>
                <a:path w="599440" h="1504950">
                  <a:moveTo>
                    <a:pt x="0" y="1504950"/>
                  </a:moveTo>
                  <a:lnTo>
                    <a:pt x="299466" y="1504950"/>
                  </a:lnTo>
                  <a:lnTo>
                    <a:pt x="299466" y="0"/>
                  </a:lnTo>
                  <a:lnTo>
                    <a:pt x="599059" y="0"/>
                  </a:lnTo>
                </a:path>
              </a:pathLst>
            </a:custGeom>
            <a:ln w="25400">
              <a:solidFill>
                <a:srgbClr val="1F497C"/>
              </a:solidFill>
            </a:ln>
          </p:spPr>
          <p:txBody>
            <a:bodyPr wrap="square" lIns="0" tIns="0" rIns="0" bIns="0" rtlCol="0"/>
            <a:lstStyle/>
            <a:p>
              <a:endParaRPr/>
            </a:p>
          </p:txBody>
        </p:sp>
        <p:sp>
          <p:nvSpPr>
            <p:cNvPr id="6" name="object 6"/>
            <p:cNvSpPr/>
            <p:nvPr/>
          </p:nvSpPr>
          <p:spPr>
            <a:xfrm>
              <a:off x="635901" y="1314805"/>
              <a:ext cx="372110" cy="4806315"/>
            </a:xfrm>
            <a:custGeom>
              <a:avLst/>
              <a:gdLst/>
              <a:ahLst/>
              <a:cxnLst/>
              <a:rect l="l" t="t" r="r" b="b"/>
              <a:pathLst>
                <a:path w="372109" h="4806315">
                  <a:moveTo>
                    <a:pt x="371843" y="0"/>
                  </a:moveTo>
                  <a:lnTo>
                    <a:pt x="0" y="0"/>
                  </a:lnTo>
                  <a:lnTo>
                    <a:pt x="0" y="4806188"/>
                  </a:lnTo>
                  <a:lnTo>
                    <a:pt x="371843" y="4806188"/>
                  </a:lnTo>
                  <a:lnTo>
                    <a:pt x="371843" y="0"/>
                  </a:lnTo>
                  <a:close/>
                </a:path>
              </a:pathLst>
            </a:custGeom>
            <a:solidFill>
              <a:srgbClr val="E9E1D5"/>
            </a:solidFill>
          </p:spPr>
          <p:txBody>
            <a:bodyPr wrap="square" lIns="0" tIns="0" rIns="0" bIns="0" rtlCol="0"/>
            <a:lstStyle/>
            <a:p>
              <a:endParaRPr/>
            </a:p>
          </p:txBody>
        </p:sp>
        <p:sp>
          <p:nvSpPr>
            <p:cNvPr id="7" name="object 7"/>
            <p:cNvSpPr/>
            <p:nvPr/>
          </p:nvSpPr>
          <p:spPr>
            <a:xfrm>
              <a:off x="635901" y="1314805"/>
              <a:ext cx="372110" cy="4806315"/>
            </a:xfrm>
            <a:custGeom>
              <a:avLst/>
              <a:gdLst/>
              <a:ahLst/>
              <a:cxnLst/>
              <a:rect l="l" t="t" r="r" b="b"/>
              <a:pathLst>
                <a:path w="372109" h="4806315">
                  <a:moveTo>
                    <a:pt x="0" y="4806188"/>
                  </a:moveTo>
                  <a:lnTo>
                    <a:pt x="371843" y="4806188"/>
                  </a:lnTo>
                  <a:lnTo>
                    <a:pt x="371843" y="0"/>
                  </a:lnTo>
                  <a:lnTo>
                    <a:pt x="0" y="0"/>
                  </a:lnTo>
                  <a:lnTo>
                    <a:pt x="0" y="4806188"/>
                  </a:lnTo>
                  <a:close/>
                </a:path>
              </a:pathLst>
            </a:custGeom>
            <a:ln w="25400">
              <a:solidFill>
                <a:srgbClr val="24548F"/>
              </a:solidFill>
            </a:ln>
          </p:spPr>
          <p:txBody>
            <a:bodyPr wrap="square" lIns="0" tIns="0" rIns="0" bIns="0" rtlCol="0"/>
            <a:lstStyle/>
            <a:p>
              <a:endParaRPr/>
            </a:p>
          </p:txBody>
        </p:sp>
      </p:grpSp>
      <p:sp>
        <p:nvSpPr>
          <p:cNvPr id="8" name="object 8"/>
          <p:cNvSpPr txBox="1">
            <a:spLocks noGrp="1"/>
          </p:cNvSpPr>
          <p:nvPr>
            <p:ph type="title"/>
          </p:nvPr>
        </p:nvSpPr>
        <p:spPr>
          <a:prstGeom prst="rect">
            <a:avLst/>
          </a:prstGeom>
        </p:spPr>
        <p:txBody>
          <a:bodyPr vert="horz" wrap="square" lIns="0" tIns="97663" rIns="0" bIns="0" rtlCol="0">
            <a:spAutoFit/>
          </a:bodyPr>
          <a:lstStyle/>
          <a:p>
            <a:pPr marL="1762760">
              <a:lnSpc>
                <a:spcPct val="100000"/>
              </a:lnSpc>
              <a:spcBef>
                <a:spcPts val="95"/>
              </a:spcBef>
            </a:pPr>
            <a:r>
              <a:rPr sz="2800" dirty="0"/>
              <a:t>QUY</a:t>
            </a:r>
            <a:r>
              <a:rPr sz="2800" spc="-75" dirty="0"/>
              <a:t> </a:t>
            </a:r>
            <a:r>
              <a:rPr sz="2800" dirty="0"/>
              <a:t>TRÌNH</a:t>
            </a:r>
            <a:r>
              <a:rPr sz="2800" spc="-70" dirty="0"/>
              <a:t> </a:t>
            </a:r>
            <a:r>
              <a:rPr sz="2800" dirty="0"/>
              <a:t>MUA</a:t>
            </a:r>
            <a:r>
              <a:rPr sz="2800" spc="-70" dirty="0"/>
              <a:t> </a:t>
            </a:r>
            <a:r>
              <a:rPr sz="2800" dirty="0"/>
              <a:t>SẮM</a:t>
            </a:r>
            <a:r>
              <a:rPr sz="2800" spc="-75" dirty="0"/>
              <a:t> </a:t>
            </a:r>
            <a:r>
              <a:rPr sz="2800" dirty="0"/>
              <a:t>TRỰC</a:t>
            </a:r>
            <a:r>
              <a:rPr sz="2800" spc="-65" dirty="0"/>
              <a:t> </a:t>
            </a:r>
            <a:r>
              <a:rPr sz="2800" spc="-20" dirty="0"/>
              <a:t>TIẾP</a:t>
            </a:r>
            <a:endParaRPr sz="2800"/>
          </a:p>
        </p:txBody>
      </p:sp>
      <p:sp>
        <p:nvSpPr>
          <p:cNvPr id="9" name="object 9"/>
          <p:cNvSpPr txBox="1"/>
          <p:nvPr/>
        </p:nvSpPr>
        <p:spPr>
          <a:xfrm>
            <a:off x="658445" y="2146141"/>
            <a:ext cx="307340" cy="3148965"/>
          </a:xfrm>
          <a:prstGeom prst="rect">
            <a:avLst/>
          </a:prstGeom>
        </p:spPr>
        <p:txBody>
          <a:bodyPr vert="vert270" wrap="square" lIns="0" tIns="0" rIns="0" bIns="0" rtlCol="0">
            <a:spAutoFit/>
          </a:bodyPr>
          <a:lstStyle/>
          <a:p>
            <a:pPr marL="12700">
              <a:lnSpc>
                <a:spcPts val="2285"/>
              </a:lnSpc>
            </a:pPr>
            <a:r>
              <a:rPr sz="2000" b="1" dirty="0">
                <a:solidFill>
                  <a:srgbClr val="03499E"/>
                </a:solidFill>
                <a:latin typeface="Times New Roman"/>
                <a:cs typeface="Times New Roman"/>
              </a:rPr>
              <a:t>Quy</a:t>
            </a:r>
            <a:r>
              <a:rPr sz="2000" b="1" spc="-20" dirty="0">
                <a:solidFill>
                  <a:srgbClr val="03499E"/>
                </a:solidFill>
                <a:latin typeface="Times New Roman"/>
                <a:cs typeface="Times New Roman"/>
              </a:rPr>
              <a:t> </a:t>
            </a:r>
            <a:r>
              <a:rPr sz="2000" b="1" dirty="0">
                <a:solidFill>
                  <a:srgbClr val="03499E"/>
                </a:solidFill>
                <a:latin typeface="Times New Roman"/>
                <a:cs typeface="Times New Roman"/>
              </a:rPr>
              <a:t>trình</a:t>
            </a:r>
            <a:r>
              <a:rPr sz="2000" b="1" spc="-15" dirty="0">
                <a:solidFill>
                  <a:srgbClr val="03499E"/>
                </a:solidFill>
                <a:latin typeface="Times New Roman"/>
                <a:cs typeface="Times New Roman"/>
              </a:rPr>
              <a:t> </a:t>
            </a:r>
            <a:r>
              <a:rPr sz="2000" b="1" dirty="0">
                <a:solidFill>
                  <a:srgbClr val="03499E"/>
                </a:solidFill>
                <a:latin typeface="Times New Roman"/>
                <a:cs typeface="Times New Roman"/>
              </a:rPr>
              <a:t>mua</a:t>
            </a:r>
            <a:r>
              <a:rPr sz="2000" b="1" spc="-10" dirty="0">
                <a:solidFill>
                  <a:srgbClr val="03499E"/>
                </a:solidFill>
                <a:latin typeface="Times New Roman"/>
                <a:cs typeface="Times New Roman"/>
              </a:rPr>
              <a:t> </a:t>
            </a:r>
            <a:r>
              <a:rPr sz="2000" b="1" dirty="0">
                <a:solidFill>
                  <a:srgbClr val="03499E"/>
                </a:solidFill>
                <a:latin typeface="Times New Roman"/>
                <a:cs typeface="Times New Roman"/>
              </a:rPr>
              <a:t>sắm</a:t>
            </a:r>
            <a:r>
              <a:rPr sz="2000" b="1" spc="-30" dirty="0">
                <a:solidFill>
                  <a:srgbClr val="03499E"/>
                </a:solidFill>
                <a:latin typeface="Times New Roman"/>
                <a:cs typeface="Times New Roman"/>
              </a:rPr>
              <a:t> </a:t>
            </a:r>
            <a:r>
              <a:rPr sz="2000" b="1" dirty="0">
                <a:solidFill>
                  <a:srgbClr val="03499E"/>
                </a:solidFill>
                <a:latin typeface="Times New Roman"/>
                <a:cs typeface="Times New Roman"/>
              </a:rPr>
              <a:t>trực </a:t>
            </a:r>
            <a:r>
              <a:rPr sz="2000" b="1" spc="-20" dirty="0">
                <a:solidFill>
                  <a:srgbClr val="03499E"/>
                </a:solidFill>
                <a:latin typeface="Times New Roman"/>
                <a:cs typeface="Times New Roman"/>
              </a:rPr>
              <a:t>tiếp</a:t>
            </a:r>
            <a:endParaRPr sz="2000">
              <a:latin typeface="Times New Roman"/>
              <a:cs typeface="Times New Roman"/>
            </a:endParaRPr>
          </a:p>
        </p:txBody>
      </p:sp>
      <p:grpSp>
        <p:nvGrpSpPr>
          <p:cNvPr id="10" name="object 10"/>
          <p:cNvGrpSpPr/>
          <p:nvPr/>
        </p:nvGrpSpPr>
        <p:grpSpPr>
          <a:xfrm>
            <a:off x="1594103" y="1304416"/>
            <a:ext cx="5403850" cy="1817370"/>
            <a:chOff x="1594103" y="1304416"/>
            <a:chExt cx="5403850" cy="1817370"/>
          </a:xfrm>
        </p:grpSpPr>
        <p:sp>
          <p:nvSpPr>
            <p:cNvPr id="11" name="object 11"/>
            <p:cNvSpPr/>
            <p:nvPr/>
          </p:nvSpPr>
          <p:spPr>
            <a:xfrm>
              <a:off x="1606803" y="1317116"/>
              <a:ext cx="5378450" cy="1791970"/>
            </a:xfrm>
            <a:custGeom>
              <a:avLst/>
              <a:gdLst/>
              <a:ahLst/>
              <a:cxnLst/>
              <a:rect l="l" t="t" r="r" b="b"/>
              <a:pathLst>
                <a:path w="5378450" h="1791970">
                  <a:moveTo>
                    <a:pt x="5377942" y="0"/>
                  </a:moveTo>
                  <a:lnTo>
                    <a:pt x="0" y="0"/>
                  </a:lnTo>
                  <a:lnTo>
                    <a:pt x="0" y="1791715"/>
                  </a:lnTo>
                  <a:lnTo>
                    <a:pt x="5377942" y="1791715"/>
                  </a:lnTo>
                  <a:lnTo>
                    <a:pt x="5377942" y="0"/>
                  </a:lnTo>
                  <a:close/>
                </a:path>
              </a:pathLst>
            </a:custGeom>
            <a:solidFill>
              <a:srgbClr val="E9E1D5"/>
            </a:solidFill>
          </p:spPr>
          <p:txBody>
            <a:bodyPr wrap="square" lIns="0" tIns="0" rIns="0" bIns="0" rtlCol="0"/>
            <a:lstStyle/>
            <a:p>
              <a:endParaRPr/>
            </a:p>
          </p:txBody>
        </p:sp>
        <p:sp>
          <p:nvSpPr>
            <p:cNvPr id="12" name="object 12"/>
            <p:cNvSpPr/>
            <p:nvPr/>
          </p:nvSpPr>
          <p:spPr>
            <a:xfrm>
              <a:off x="1606803" y="1317116"/>
              <a:ext cx="5378450" cy="1791970"/>
            </a:xfrm>
            <a:custGeom>
              <a:avLst/>
              <a:gdLst/>
              <a:ahLst/>
              <a:cxnLst/>
              <a:rect l="l" t="t" r="r" b="b"/>
              <a:pathLst>
                <a:path w="5378450" h="1791970">
                  <a:moveTo>
                    <a:pt x="0" y="1791715"/>
                  </a:moveTo>
                  <a:lnTo>
                    <a:pt x="5377942" y="1791715"/>
                  </a:lnTo>
                  <a:lnTo>
                    <a:pt x="5377942" y="0"/>
                  </a:lnTo>
                  <a:lnTo>
                    <a:pt x="0" y="0"/>
                  </a:lnTo>
                  <a:lnTo>
                    <a:pt x="0" y="1791715"/>
                  </a:lnTo>
                  <a:close/>
                </a:path>
              </a:pathLst>
            </a:custGeom>
            <a:ln w="25400">
              <a:solidFill>
                <a:srgbClr val="24548F"/>
              </a:solidFill>
            </a:ln>
          </p:spPr>
          <p:txBody>
            <a:bodyPr wrap="square" lIns="0" tIns="0" rIns="0" bIns="0" rtlCol="0"/>
            <a:lstStyle/>
            <a:p>
              <a:endParaRPr/>
            </a:p>
          </p:txBody>
        </p:sp>
      </p:grpSp>
      <p:sp>
        <p:nvSpPr>
          <p:cNvPr id="13" name="object 13"/>
          <p:cNvSpPr txBox="1"/>
          <p:nvPr/>
        </p:nvSpPr>
        <p:spPr>
          <a:xfrm>
            <a:off x="1622297" y="1364995"/>
            <a:ext cx="5344160" cy="1646555"/>
          </a:xfrm>
          <a:prstGeom prst="rect">
            <a:avLst/>
          </a:prstGeom>
        </p:spPr>
        <p:txBody>
          <a:bodyPr vert="horz" wrap="square" lIns="0" tIns="54610" rIns="0" bIns="0" rtlCol="0">
            <a:spAutoFit/>
          </a:bodyPr>
          <a:lstStyle/>
          <a:p>
            <a:pPr marL="12700" marR="5080" indent="3810" algn="ctr">
              <a:lnSpc>
                <a:spcPct val="86300"/>
              </a:lnSpc>
              <a:spcBef>
                <a:spcPts val="430"/>
              </a:spcBef>
            </a:pPr>
            <a:r>
              <a:rPr sz="2000" dirty="0">
                <a:solidFill>
                  <a:srgbClr val="03499E"/>
                </a:solidFill>
                <a:latin typeface="Times New Roman"/>
                <a:cs typeface="Times New Roman"/>
              </a:rPr>
              <a:t>Chỉ</a:t>
            </a:r>
            <a:r>
              <a:rPr sz="2000" spc="-20" dirty="0">
                <a:solidFill>
                  <a:srgbClr val="03499E"/>
                </a:solidFill>
                <a:latin typeface="Times New Roman"/>
                <a:cs typeface="Times New Roman"/>
              </a:rPr>
              <a:t> </a:t>
            </a:r>
            <a:r>
              <a:rPr sz="2000" dirty="0">
                <a:solidFill>
                  <a:srgbClr val="03499E"/>
                </a:solidFill>
                <a:latin typeface="Times New Roman"/>
                <a:cs typeface="Times New Roman"/>
              </a:rPr>
              <a:t>được</a:t>
            </a:r>
            <a:r>
              <a:rPr sz="2000" spc="-15" dirty="0">
                <a:solidFill>
                  <a:srgbClr val="03499E"/>
                </a:solidFill>
                <a:latin typeface="Times New Roman"/>
                <a:cs typeface="Times New Roman"/>
              </a:rPr>
              <a:t> </a:t>
            </a:r>
            <a:r>
              <a:rPr sz="2000" dirty="0">
                <a:solidFill>
                  <a:srgbClr val="03499E"/>
                </a:solidFill>
                <a:latin typeface="Times New Roman"/>
                <a:cs typeface="Times New Roman"/>
              </a:rPr>
              <a:t>áp</a:t>
            </a:r>
            <a:r>
              <a:rPr sz="2000" spc="-5" dirty="0">
                <a:solidFill>
                  <a:srgbClr val="03499E"/>
                </a:solidFill>
                <a:latin typeface="Times New Roman"/>
                <a:cs typeface="Times New Roman"/>
              </a:rPr>
              <a:t> </a:t>
            </a:r>
            <a:r>
              <a:rPr sz="2000" dirty="0">
                <a:solidFill>
                  <a:srgbClr val="03499E"/>
                </a:solidFill>
                <a:latin typeface="Times New Roman"/>
                <a:cs typeface="Times New Roman"/>
              </a:rPr>
              <a:t>dụng</a:t>
            </a:r>
            <a:r>
              <a:rPr sz="2000" spc="-25" dirty="0">
                <a:solidFill>
                  <a:srgbClr val="03499E"/>
                </a:solidFill>
                <a:latin typeface="Times New Roman"/>
                <a:cs typeface="Times New Roman"/>
              </a:rPr>
              <a:t> </a:t>
            </a:r>
            <a:r>
              <a:rPr sz="2000" dirty="0">
                <a:solidFill>
                  <a:srgbClr val="03499E"/>
                </a:solidFill>
                <a:latin typeface="Times New Roman"/>
                <a:cs typeface="Times New Roman"/>
              </a:rPr>
              <a:t>mua sắm trực</a:t>
            </a:r>
            <a:r>
              <a:rPr sz="2000" spc="-20" dirty="0">
                <a:solidFill>
                  <a:srgbClr val="03499E"/>
                </a:solidFill>
                <a:latin typeface="Times New Roman"/>
                <a:cs typeface="Times New Roman"/>
              </a:rPr>
              <a:t> </a:t>
            </a:r>
            <a:r>
              <a:rPr sz="2000" dirty="0">
                <a:solidFill>
                  <a:srgbClr val="03499E"/>
                </a:solidFill>
                <a:latin typeface="Times New Roman"/>
                <a:cs typeface="Times New Roman"/>
              </a:rPr>
              <a:t>tiếp 01</a:t>
            </a:r>
            <a:r>
              <a:rPr sz="2000" spc="-10" dirty="0">
                <a:solidFill>
                  <a:srgbClr val="03499E"/>
                </a:solidFill>
                <a:latin typeface="Times New Roman"/>
                <a:cs typeface="Times New Roman"/>
              </a:rPr>
              <a:t> </a:t>
            </a:r>
            <a:r>
              <a:rPr sz="2000" dirty="0">
                <a:solidFill>
                  <a:srgbClr val="03499E"/>
                </a:solidFill>
                <a:latin typeface="Times New Roman"/>
                <a:cs typeface="Times New Roman"/>
              </a:rPr>
              <a:t>lần </a:t>
            </a:r>
            <a:r>
              <a:rPr sz="2000" dirty="0">
                <a:solidFill>
                  <a:srgbClr val="FF0000"/>
                </a:solidFill>
                <a:latin typeface="Times New Roman"/>
                <a:cs typeface="Times New Roman"/>
              </a:rPr>
              <a:t>đối</a:t>
            </a:r>
            <a:r>
              <a:rPr sz="2000" spc="-15" dirty="0">
                <a:solidFill>
                  <a:srgbClr val="FF0000"/>
                </a:solidFill>
                <a:latin typeface="Times New Roman"/>
                <a:cs typeface="Times New Roman"/>
              </a:rPr>
              <a:t> </a:t>
            </a:r>
            <a:r>
              <a:rPr sz="2000" spc="-25" dirty="0">
                <a:solidFill>
                  <a:srgbClr val="FF0000"/>
                </a:solidFill>
                <a:latin typeface="Times New Roman"/>
                <a:cs typeface="Times New Roman"/>
              </a:rPr>
              <a:t>với </a:t>
            </a:r>
            <a:r>
              <a:rPr sz="2000" dirty="0">
                <a:solidFill>
                  <a:srgbClr val="FF0000"/>
                </a:solidFill>
                <a:latin typeface="Times New Roman"/>
                <a:cs typeface="Times New Roman"/>
              </a:rPr>
              <a:t>hàng</a:t>
            </a:r>
            <a:r>
              <a:rPr sz="2000" spc="-15" dirty="0">
                <a:solidFill>
                  <a:srgbClr val="FF0000"/>
                </a:solidFill>
                <a:latin typeface="Times New Roman"/>
                <a:cs typeface="Times New Roman"/>
              </a:rPr>
              <a:t> </a:t>
            </a:r>
            <a:r>
              <a:rPr sz="2000" dirty="0">
                <a:solidFill>
                  <a:srgbClr val="FF0000"/>
                </a:solidFill>
                <a:latin typeface="Times New Roman"/>
                <a:cs typeface="Times New Roman"/>
              </a:rPr>
              <a:t>hóa</a:t>
            </a:r>
            <a:r>
              <a:rPr sz="2000" spc="-20" dirty="0">
                <a:solidFill>
                  <a:srgbClr val="FF0000"/>
                </a:solidFill>
                <a:latin typeface="Times New Roman"/>
                <a:cs typeface="Times New Roman"/>
              </a:rPr>
              <a:t> </a:t>
            </a:r>
            <a:r>
              <a:rPr sz="2000" dirty="0">
                <a:solidFill>
                  <a:srgbClr val="FF0000"/>
                </a:solidFill>
                <a:latin typeface="Times New Roman"/>
                <a:cs typeface="Times New Roman"/>
              </a:rPr>
              <a:t>thuộc</a:t>
            </a:r>
            <a:r>
              <a:rPr sz="2000" spc="-15" dirty="0">
                <a:solidFill>
                  <a:srgbClr val="FF0000"/>
                </a:solidFill>
                <a:latin typeface="Times New Roman"/>
                <a:cs typeface="Times New Roman"/>
              </a:rPr>
              <a:t> </a:t>
            </a:r>
            <a:r>
              <a:rPr sz="2000" dirty="0">
                <a:solidFill>
                  <a:srgbClr val="FF0000"/>
                </a:solidFill>
                <a:latin typeface="Times New Roman"/>
                <a:cs typeface="Times New Roman"/>
              </a:rPr>
              <a:t>gói</a:t>
            </a:r>
            <a:r>
              <a:rPr sz="2000" spc="-20" dirty="0">
                <a:solidFill>
                  <a:srgbClr val="FF0000"/>
                </a:solidFill>
                <a:latin typeface="Times New Roman"/>
                <a:cs typeface="Times New Roman"/>
              </a:rPr>
              <a:t> </a:t>
            </a:r>
            <a:r>
              <a:rPr sz="2000" dirty="0">
                <a:solidFill>
                  <a:srgbClr val="FF0000"/>
                </a:solidFill>
                <a:latin typeface="Times New Roman"/>
                <a:cs typeface="Times New Roman"/>
              </a:rPr>
              <a:t>thầu dự</a:t>
            </a:r>
            <a:r>
              <a:rPr sz="2000" spc="-10" dirty="0">
                <a:solidFill>
                  <a:srgbClr val="FF0000"/>
                </a:solidFill>
                <a:latin typeface="Times New Roman"/>
                <a:cs typeface="Times New Roman"/>
              </a:rPr>
              <a:t> </a:t>
            </a:r>
            <a:r>
              <a:rPr sz="2000" dirty="0">
                <a:solidFill>
                  <a:srgbClr val="FF0000"/>
                </a:solidFill>
                <a:latin typeface="Times New Roman"/>
                <a:cs typeface="Times New Roman"/>
              </a:rPr>
              <a:t>kiến MSTT</a:t>
            </a:r>
            <a:r>
              <a:rPr sz="2000" spc="-25" dirty="0">
                <a:solidFill>
                  <a:srgbClr val="FF0000"/>
                </a:solidFill>
                <a:latin typeface="Times New Roman"/>
                <a:cs typeface="Times New Roman"/>
              </a:rPr>
              <a:t> </a:t>
            </a:r>
            <a:r>
              <a:rPr sz="2000" dirty="0">
                <a:solidFill>
                  <a:srgbClr val="03499E"/>
                </a:solidFill>
                <a:latin typeface="Times New Roman"/>
                <a:cs typeface="Times New Roman"/>
              </a:rPr>
              <a:t>trong</a:t>
            </a:r>
            <a:r>
              <a:rPr sz="2000" spc="-10" dirty="0">
                <a:solidFill>
                  <a:srgbClr val="03499E"/>
                </a:solidFill>
                <a:latin typeface="Times New Roman"/>
                <a:cs typeface="Times New Roman"/>
              </a:rPr>
              <a:t> </a:t>
            </a:r>
            <a:r>
              <a:rPr sz="2000" spc="-20" dirty="0">
                <a:solidFill>
                  <a:srgbClr val="03499E"/>
                </a:solidFill>
                <a:latin typeface="Times New Roman"/>
                <a:cs typeface="Times New Roman"/>
              </a:rPr>
              <a:t>thời </a:t>
            </a:r>
            <a:r>
              <a:rPr sz="2000" dirty="0">
                <a:solidFill>
                  <a:srgbClr val="03499E"/>
                </a:solidFill>
                <a:latin typeface="Times New Roman"/>
                <a:cs typeface="Times New Roman"/>
              </a:rPr>
              <a:t>gian thực</a:t>
            </a:r>
            <a:r>
              <a:rPr sz="2000" spc="-25" dirty="0">
                <a:solidFill>
                  <a:srgbClr val="03499E"/>
                </a:solidFill>
                <a:latin typeface="Times New Roman"/>
                <a:cs typeface="Times New Roman"/>
              </a:rPr>
              <a:t> </a:t>
            </a:r>
            <a:r>
              <a:rPr sz="2000" dirty="0">
                <a:solidFill>
                  <a:srgbClr val="03499E"/>
                </a:solidFill>
                <a:latin typeface="Times New Roman"/>
                <a:cs typeface="Times New Roman"/>
              </a:rPr>
              <a:t>hiện dự</a:t>
            </a:r>
            <a:r>
              <a:rPr sz="2000" spc="-15" dirty="0">
                <a:solidFill>
                  <a:srgbClr val="03499E"/>
                </a:solidFill>
                <a:latin typeface="Times New Roman"/>
                <a:cs typeface="Times New Roman"/>
              </a:rPr>
              <a:t> </a:t>
            </a:r>
            <a:r>
              <a:rPr sz="2000" dirty="0">
                <a:solidFill>
                  <a:srgbClr val="03499E"/>
                </a:solidFill>
                <a:latin typeface="Times New Roman"/>
                <a:cs typeface="Times New Roman"/>
              </a:rPr>
              <a:t>án hoặc</a:t>
            </a:r>
            <a:r>
              <a:rPr sz="2000" spc="-25" dirty="0">
                <a:solidFill>
                  <a:srgbClr val="03499E"/>
                </a:solidFill>
                <a:latin typeface="Times New Roman"/>
                <a:cs typeface="Times New Roman"/>
              </a:rPr>
              <a:t> </a:t>
            </a:r>
            <a:r>
              <a:rPr sz="2000" dirty="0">
                <a:solidFill>
                  <a:srgbClr val="03499E"/>
                </a:solidFill>
                <a:latin typeface="Times New Roman"/>
                <a:cs typeface="Times New Roman"/>
              </a:rPr>
              <a:t>trong</a:t>
            </a:r>
            <a:r>
              <a:rPr sz="2000" spc="-15" dirty="0">
                <a:solidFill>
                  <a:srgbClr val="03499E"/>
                </a:solidFill>
                <a:latin typeface="Times New Roman"/>
                <a:cs typeface="Times New Roman"/>
              </a:rPr>
              <a:t> </a:t>
            </a:r>
            <a:r>
              <a:rPr sz="2000" dirty="0">
                <a:solidFill>
                  <a:srgbClr val="03499E"/>
                </a:solidFill>
                <a:latin typeface="Times New Roman"/>
                <a:cs typeface="Times New Roman"/>
              </a:rPr>
              <a:t>một</a:t>
            </a:r>
            <a:r>
              <a:rPr sz="2000" spc="15" dirty="0">
                <a:solidFill>
                  <a:srgbClr val="03499E"/>
                </a:solidFill>
                <a:latin typeface="Times New Roman"/>
                <a:cs typeface="Times New Roman"/>
              </a:rPr>
              <a:t> </a:t>
            </a:r>
            <a:r>
              <a:rPr sz="2000" dirty="0">
                <a:solidFill>
                  <a:srgbClr val="03499E"/>
                </a:solidFill>
                <a:latin typeface="Times New Roman"/>
                <a:cs typeface="Times New Roman"/>
              </a:rPr>
              <a:t>năm</a:t>
            </a:r>
            <a:r>
              <a:rPr sz="2000" spc="-20" dirty="0">
                <a:solidFill>
                  <a:srgbClr val="03499E"/>
                </a:solidFill>
                <a:latin typeface="Times New Roman"/>
                <a:cs typeface="Times New Roman"/>
              </a:rPr>
              <a:t> </a:t>
            </a:r>
            <a:r>
              <a:rPr sz="2000" dirty="0">
                <a:solidFill>
                  <a:srgbClr val="03499E"/>
                </a:solidFill>
                <a:latin typeface="Times New Roman"/>
                <a:cs typeface="Times New Roman"/>
              </a:rPr>
              <a:t>ngân</a:t>
            </a:r>
            <a:r>
              <a:rPr sz="2000" spc="-15" dirty="0">
                <a:solidFill>
                  <a:srgbClr val="03499E"/>
                </a:solidFill>
                <a:latin typeface="Times New Roman"/>
                <a:cs typeface="Times New Roman"/>
              </a:rPr>
              <a:t> </a:t>
            </a:r>
            <a:r>
              <a:rPr sz="2000" spc="-10" dirty="0">
                <a:solidFill>
                  <a:srgbClr val="03499E"/>
                </a:solidFill>
                <a:latin typeface="Times New Roman"/>
                <a:cs typeface="Times New Roman"/>
              </a:rPr>
              <a:t>sách, </a:t>
            </a:r>
            <a:r>
              <a:rPr sz="2000" dirty="0">
                <a:solidFill>
                  <a:srgbClr val="03499E"/>
                </a:solidFill>
                <a:latin typeface="Times New Roman"/>
                <a:cs typeface="Times New Roman"/>
              </a:rPr>
              <a:t>năm</a:t>
            </a:r>
            <a:r>
              <a:rPr sz="2000" spc="-15" dirty="0">
                <a:solidFill>
                  <a:srgbClr val="03499E"/>
                </a:solidFill>
                <a:latin typeface="Times New Roman"/>
                <a:cs typeface="Times New Roman"/>
              </a:rPr>
              <a:t> </a:t>
            </a:r>
            <a:r>
              <a:rPr sz="2000" dirty="0">
                <a:solidFill>
                  <a:srgbClr val="03499E"/>
                </a:solidFill>
                <a:latin typeface="Times New Roman"/>
                <a:cs typeface="Times New Roman"/>
              </a:rPr>
              <a:t>tài</a:t>
            </a:r>
            <a:r>
              <a:rPr sz="2000" spc="-5" dirty="0">
                <a:solidFill>
                  <a:srgbClr val="03499E"/>
                </a:solidFill>
                <a:latin typeface="Times New Roman"/>
                <a:cs typeface="Times New Roman"/>
              </a:rPr>
              <a:t> </a:t>
            </a:r>
            <a:r>
              <a:rPr sz="2000" dirty="0">
                <a:solidFill>
                  <a:srgbClr val="03499E"/>
                </a:solidFill>
                <a:latin typeface="Times New Roman"/>
                <a:cs typeface="Times New Roman"/>
              </a:rPr>
              <a:t>chính</a:t>
            </a:r>
            <a:r>
              <a:rPr sz="2000" spc="-25" dirty="0">
                <a:solidFill>
                  <a:srgbClr val="03499E"/>
                </a:solidFill>
                <a:latin typeface="Times New Roman"/>
                <a:cs typeface="Times New Roman"/>
              </a:rPr>
              <a:t> </a:t>
            </a:r>
            <a:r>
              <a:rPr sz="2000" dirty="0">
                <a:solidFill>
                  <a:srgbClr val="03499E"/>
                </a:solidFill>
                <a:latin typeface="Times New Roman"/>
                <a:cs typeface="Times New Roman"/>
              </a:rPr>
              <a:t>của</a:t>
            </a:r>
            <a:r>
              <a:rPr sz="2000" spc="-10" dirty="0">
                <a:solidFill>
                  <a:srgbClr val="03499E"/>
                </a:solidFill>
                <a:latin typeface="Times New Roman"/>
                <a:cs typeface="Times New Roman"/>
              </a:rPr>
              <a:t> </a:t>
            </a:r>
            <a:r>
              <a:rPr sz="2000" dirty="0">
                <a:solidFill>
                  <a:srgbClr val="03499E"/>
                </a:solidFill>
                <a:latin typeface="Times New Roman"/>
                <a:cs typeface="Times New Roman"/>
              </a:rPr>
              <a:t>dự</a:t>
            </a:r>
            <a:r>
              <a:rPr sz="2000" spc="-15" dirty="0">
                <a:solidFill>
                  <a:srgbClr val="03499E"/>
                </a:solidFill>
                <a:latin typeface="Times New Roman"/>
                <a:cs typeface="Times New Roman"/>
              </a:rPr>
              <a:t> </a:t>
            </a:r>
            <a:r>
              <a:rPr sz="2000" dirty="0">
                <a:solidFill>
                  <a:srgbClr val="03499E"/>
                </a:solidFill>
                <a:latin typeface="Times New Roman"/>
                <a:cs typeface="Times New Roman"/>
              </a:rPr>
              <a:t>toán</a:t>
            </a:r>
            <a:r>
              <a:rPr sz="2000" spc="-10" dirty="0">
                <a:solidFill>
                  <a:srgbClr val="03499E"/>
                </a:solidFill>
                <a:latin typeface="Times New Roman"/>
                <a:cs typeface="Times New Roman"/>
              </a:rPr>
              <a:t> </a:t>
            </a:r>
            <a:r>
              <a:rPr sz="2000" dirty="0">
                <a:solidFill>
                  <a:srgbClr val="03499E"/>
                </a:solidFill>
                <a:latin typeface="Times New Roman"/>
                <a:cs typeface="Times New Roman"/>
              </a:rPr>
              <a:t>mua sắm.</a:t>
            </a:r>
            <a:r>
              <a:rPr sz="2000" spc="5" dirty="0">
                <a:solidFill>
                  <a:srgbClr val="03499E"/>
                </a:solidFill>
                <a:latin typeface="Times New Roman"/>
                <a:cs typeface="Times New Roman"/>
              </a:rPr>
              <a:t> </a:t>
            </a:r>
            <a:r>
              <a:rPr sz="2000" dirty="0">
                <a:solidFill>
                  <a:srgbClr val="03499E"/>
                </a:solidFill>
                <a:latin typeface="Times New Roman"/>
                <a:cs typeface="Times New Roman"/>
              </a:rPr>
              <a:t>Gói</a:t>
            </a:r>
            <a:r>
              <a:rPr sz="2000" spc="-20" dirty="0">
                <a:solidFill>
                  <a:srgbClr val="03499E"/>
                </a:solidFill>
                <a:latin typeface="Times New Roman"/>
                <a:cs typeface="Times New Roman"/>
              </a:rPr>
              <a:t> </a:t>
            </a:r>
            <a:r>
              <a:rPr sz="2000" dirty="0">
                <a:solidFill>
                  <a:srgbClr val="03499E"/>
                </a:solidFill>
                <a:latin typeface="Times New Roman"/>
                <a:cs typeface="Times New Roman"/>
              </a:rPr>
              <a:t>thầu</a:t>
            </a:r>
            <a:r>
              <a:rPr sz="2000" spc="-20" dirty="0">
                <a:solidFill>
                  <a:srgbClr val="03499E"/>
                </a:solidFill>
                <a:latin typeface="Times New Roman"/>
                <a:cs typeface="Times New Roman"/>
              </a:rPr>
              <a:t> </a:t>
            </a:r>
            <a:r>
              <a:rPr sz="2000" spc="-25" dirty="0">
                <a:solidFill>
                  <a:srgbClr val="03499E"/>
                </a:solidFill>
                <a:latin typeface="Times New Roman"/>
                <a:cs typeface="Times New Roman"/>
              </a:rPr>
              <a:t>dự </a:t>
            </a:r>
            <a:r>
              <a:rPr sz="2000" dirty="0">
                <a:solidFill>
                  <a:srgbClr val="03499E"/>
                </a:solidFill>
                <a:latin typeface="Times New Roman"/>
                <a:cs typeface="Times New Roman"/>
              </a:rPr>
              <a:t>kiến</a:t>
            </a:r>
            <a:r>
              <a:rPr sz="2000" spc="-15" dirty="0">
                <a:solidFill>
                  <a:srgbClr val="03499E"/>
                </a:solidFill>
                <a:latin typeface="Times New Roman"/>
                <a:cs typeface="Times New Roman"/>
              </a:rPr>
              <a:t> </a:t>
            </a:r>
            <a:r>
              <a:rPr sz="2000" dirty="0">
                <a:solidFill>
                  <a:srgbClr val="03499E"/>
                </a:solidFill>
                <a:latin typeface="Times New Roman"/>
                <a:cs typeface="Times New Roman"/>
              </a:rPr>
              <a:t>MSTT</a:t>
            </a:r>
            <a:r>
              <a:rPr sz="2000" spc="-50" dirty="0">
                <a:solidFill>
                  <a:srgbClr val="03499E"/>
                </a:solidFill>
                <a:latin typeface="Times New Roman"/>
                <a:cs typeface="Times New Roman"/>
              </a:rPr>
              <a:t> </a:t>
            </a:r>
            <a:r>
              <a:rPr sz="2000" dirty="0">
                <a:solidFill>
                  <a:srgbClr val="03499E"/>
                </a:solidFill>
                <a:latin typeface="Times New Roman"/>
                <a:cs typeface="Times New Roman"/>
              </a:rPr>
              <a:t>thuộc</a:t>
            </a:r>
            <a:r>
              <a:rPr sz="2000" spc="-30" dirty="0">
                <a:solidFill>
                  <a:srgbClr val="03499E"/>
                </a:solidFill>
                <a:latin typeface="Times New Roman"/>
                <a:cs typeface="Times New Roman"/>
              </a:rPr>
              <a:t> </a:t>
            </a:r>
            <a:r>
              <a:rPr sz="2000" dirty="0">
                <a:solidFill>
                  <a:srgbClr val="03499E"/>
                </a:solidFill>
                <a:latin typeface="Times New Roman"/>
                <a:cs typeface="Times New Roman"/>
              </a:rPr>
              <a:t>DTSM</a:t>
            </a:r>
            <a:r>
              <a:rPr sz="2000" spc="-20" dirty="0">
                <a:solidFill>
                  <a:srgbClr val="03499E"/>
                </a:solidFill>
                <a:latin typeface="Times New Roman"/>
                <a:cs typeface="Times New Roman"/>
              </a:rPr>
              <a:t> </a:t>
            </a:r>
            <a:r>
              <a:rPr sz="2000" dirty="0">
                <a:solidFill>
                  <a:srgbClr val="FF0000"/>
                </a:solidFill>
                <a:latin typeface="Times New Roman"/>
                <a:cs typeface="Times New Roman"/>
              </a:rPr>
              <a:t>dài hơn</a:t>
            </a:r>
            <a:r>
              <a:rPr sz="2000" spc="-25" dirty="0">
                <a:solidFill>
                  <a:srgbClr val="FF0000"/>
                </a:solidFill>
                <a:latin typeface="Times New Roman"/>
                <a:cs typeface="Times New Roman"/>
              </a:rPr>
              <a:t> </a:t>
            </a:r>
            <a:r>
              <a:rPr sz="2000" dirty="0">
                <a:solidFill>
                  <a:srgbClr val="FF0000"/>
                </a:solidFill>
                <a:latin typeface="Times New Roman"/>
                <a:cs typeface="Times New Roman"/>
              </a:rPr>
              <a:t>1 năm</a:t>
            </a:r>
            <a:r>
              <a:rPr sz="2000" spc="-20" dirty="0">
                <a:solidFill>
                  <a:srgbClr val="FF0000"/>
                </a:solidFill>
                <a:latin typeface="Times New Roman"/>
                <a:cs typeface="Times New Roman"/>
              </a:rPr>
              <a:t> </a:t>
            </a:r>
            <a:r>
              <a:rPr sz="2000" dirty="0">
                <a:solidFill>
                  <a:srgbClr val="FF0000"/>
                </a:solidFill>
                <a:latin typeface="Wingdings"/>
                <a:cs typeface="Wingdings"/>
              </a:rPr>
              <a:t></a:t>
            </a:r>
            <a:r>
              <a:rPr sz="2000" spc="-10" dirty="0">
                <a:solidFill>
                  <a:srgbClr val="FF0000"/>
                </a:solidFill>
                <a:latin typeface="Times New Roman"/>
                <a:cs typeface="Times New Roman"/>
              </a:rPr>
              <a:t> </a:t>
            </a:r>
            <a:r>
              <a:rPr sz="2000" dirty="0">
                <a:solidFill>
                  <a:srgbClr val="FF0000"/>
                </a:solidFill>
                <a:latin typeface="Times New Roman"/>
                <a:cs typeface="Times New Roman"/>
              </a:rPr>
              <a:t>1 </a:t>
            </a:r>
            <a:r>
              <a:rPr sz="2000" spc="-25" dirty="0">
                <a:solidFill>
                  <a:srgbClr val="FF0000"/>
                </a:solidFill>
                <a:latin typeface="Times New Roman"/>
                <a:cs typeface="Times New Roman"/>
              </a:rPr>
              <a:t>lần </a:t>
            </a:r>
            <a:r>
              <a:rPr sz="2000" dirty="0">
                <a:solidFill>
                  <a:srgbClr val="FF0000"/>
                </a:solidFill>
                <a:latin typeface="Times New Roman"/>
                <a:cs typeface="Times New Roman"/>
              </a:rPr>
              <a:t>trong</a:t>
            </a:r>
            <a:r>
              <a:rPr sz="2000" spc="-30" dirty="0">
                <a:solidFill>
                  <a:srgbClr val="FF0000"/>
                </a:solidFill>
                <a:latin typeface="Times New Roman"/>
                <a:cs typeface="Times New Roman"/>
              </a:rPr>
              <a:t> </a:t>
            </a:r>
            <a:r>
              <a:rPr sz="2000" dirty="0">
                <a:solidFill>
                  <a:srgbClr val="FF0000"/>
                </a:solidFill>
                <a:latin typeface="Times New Roman"/>
                <a:cs typeface="Times New Roman"/>
              </a:rPr>
              <a:t>tất</a:t>
            </a:r>
            <a:r>
              <a:rPr sz="2000" spc="5" dirty="0">
                <a:solidFill>
                  <a:srgbClr val="FF0000"/>
                </a:solidFill>
                <a:latin typeface="Times New Roman"/>
                <a:cs typeface="Times New Roman"/>
              </a:rPr>
              <a:t> </a:t>
            </a:r>
            <a:r>
              <a:rPr sz="2000" dirty="0">
                <a:solidFill>
                  <a:srgbClr val="FF0000"/>
                </a:solidFill>
                <a:latin typeface="Times New Roman"/>
                <a:cs typeface="Times New Roman"/>
              </a:rPr>
              <a:t>cả</a:t>
            </a:r>
            <a:r>
              <a:rPr sz="2000" spc="-5" dirty="0">
                <a:solidFill>
                  <a:srgbClr val="FF0000"/>
                </a:solidFill>
                <a:latin typeface="Times New Roman"/>
                <a:cs typeface="Times New Roman"/>
              </a:rPr>
              <a:t> </a:t>
            </a:r>
            <a:r>
              <a:rPr sz="2000" dirty="0">
                <a:solidFill>
                  <a:srgbClr val="FF0000"/>
                </a:solidFill>
                <a:latin typeface="Times New Roman"/>
                <a:cs typeface="Times New Roman"/>
              </a:rPr>
              <a:t>các</a:t>
            </a:r>
            <a:r>
              <a:rPr sz="2000" spc="10" dirty="0">
                <a:solidFill>
                  <a:srgbClr val="FF0000"/>
                </a:solidFill>
                <a:latin typeface="Times New Roman"/>
                <a:cs typeface="Times New Roman"/>
              </a:rPr>
              <a:t> </a:t>
            </a:r>
            <a:r>
              <a:rPr sz="2000" dirty="0">
                <a:solidFill>
                  <a:srgbClr val="FF0000"/>
                </a:solidFill>
                <a:latin typeface="Times New Roman"/>
                <a:cs typeface="Times New Roman"/>
              </a:rPr>
              <a:t>năm</a:t>
            </a:r>
            <a:r>
              <a:rPr sz="2000" spc="-15" dirty="0">
                <a:solidFill>
                  <a:srgbClr val="FF0000"/>
                </a:solidFill>
                <a:latin typeface="Times New Roman"/>
                <a:cs typeface="Times New Roman"/>
              </a:rPr>
              <a:t> </a:t>
            </a:r>
            <a:r>
              <a:rPr sz="2000" dirty="0">
                <a:solidFill>
                  <a:srgbClr val="FF0000"/>
                </a:solidFill>
                <a:latin typeface="Times New Roman"/>
                <a:cs typeface="Times New Roman"/>
              </a:rPr>
              <a:t>của</a:t>
            </a:r>
            <a:r>
              <a:rPr sz="2000" spc="-5" dirty="0">
                <a:solidFill>
                  <a:srgbClr val="FF0000"/>
                </a:solidFill>
                <a:latin typeface="Times New Roman"/>
                <a:cs typeface="Times New Roman"/>
              </a:rPr>
              <a:t> </a:t>
            </a:r>
            <a:r>
              <a:rPr sz="2000" spc="-20" dirty="0">
                <a:solidFill>
                  <a:srgbClr val="FF0000"/>
                </a:solidFill>
                <a:latin typeface="Times New Roman"/>
                <a:cs typeface="Times New Roman"/>
              </a:rPr>
              <a:t>DTSM</a:t>
            </a:r>
            <a:endParaRPr sz="2000">
              <a:latin typeface="Times New Roman"/>
              <a:cs typeface="Times New Roman"/>
            </a:endParaRPr>
          </a:p>
        </p:txBody>
      </p:sp>
      <p:grpSp>
        <p:nvGrpSpPr>
          <p:cNvPr id="14" name="object 14"/>
          <p:cNvGrpSpPr/>
          <p:nvPr/>
        </p:nvGrpSpPr>
        <p:grpSpPr>
          <a:xfrm>
            <a:off x="1594103" y="3324504"/>
            <a:ext cx="5403850" cy="495300"/>
            <a:chOff x="1594103" y="3324504"/>
            <a:chExt cx="5403850" cy="495300"/>
          </a:xfrm>
        </p:grpSpPr>
        <p:sp>
          <p:nvSpPr>
            <p:cNvPr id="15" name="object 15"/>
            <p:cNvSpPr/>
            <p:nvPr/>
          </p:nvSpPr>
          <p:spPr>
            <a:xfrm>
              <a:off x="1606803" y="3337204"/>
              <a:ext cx="5378450" cy="469900"/>
            </a:xfrm>
            <a:custGeom>
              <a:avLst/>
              <a:gdLst/>
              <a:ahLst/>
              <a:cxnLst/>
              <a:rect l="l" t="t" r="r" b="b"/>
              <a:pathLst>
                <a:path w="5378450" h="469900">
                  <a:moveTo>
                    <a:pt x="5377942" y="0"/>
                  </a:moveTo>
                  <a:lnTo>
                    <a:pt x="0" y="0"/>
                  </a:lnTo>
                  <a:lnTo>
                    <a:pt x="0" y="469366"/>
                  </a:lnTo>
                  <a:lnTo>
                    <a:pt x="5377942" y="469366"/>
                  </a:lnTo>
                  <a:lnTo>
                    <a:pt x="5377942" y="0"/>
                  </a:lnTo>
                  <a:close/>
                </a:path>
              </a:pathLst>
            </a:custGeom>
            <a:solidFill>
              <a:srgbClr val="E9E1D5"/>
            </a:solidFill>
          </p:spPr>
          <p:txBody>
            <a:bodyPr wrap="square" lIns="0" tIns="0" rIns="0" bIns="0" rtlCol="0"/>
            <a:lstStyle/>
            <a:p>
              <a:endParaRPr/>
            </a:p>
          </p:txBody>
        </p:sp>
        <p:sp>
          <p:nvSpPr>
            <p:cNvPr id="16" name="object 16"/>
            <p:cNvSpPr/>
            <p:nvPr/>
          </p:nvSpPr>
          <p:spPr>
            <a:xfrm>
              <a:off x="1606803" y="3337204"/>
              <a:ext cx="5378450" cy="469900"/>
            </a:xfrm>
            <a:custGeom>
              <a:avLst/>
              <a:gdLst/>
              <a:ahLst/>
              <a:cxnLst/>
              <a:rect l="l" t="t" r="r" b="b"/>
              <a:pathLst>
                <a:path w="5378450" h="469900">
                  <a:moveTo>
                    <a:pt x="0" y="469366"/>
                  </a:moveTo>
                  <a:lnTo>
                    <a:pt x="5377942" y="469366"/>
                  </a:lnTo>
                  <a:lnTo>
                    <a:pt x="5377942" y="0"/>
                  </a:lnTo>
                  <a:lnTo>
                    <a:pt x="0" y="0"/>
                  </a:lnTo>
                  <a:lnTo>
                    <a:pt x="0" y="469366"/>
                  </a:lnTo>
                  <a:close/>
                </a:path>
              </a:pathLst>
            </a:custGeom>
            <a:ln w="25399">
              <a:solidFill>
                <a:srgbClr val="24548F"/>
              </a:solidFill>
            </a:ln>
          </p:spPr>
          <p:txBody>
            <a:bodyPr wrap="square" lIns="0" tIns="0" rIns="0" bIns="0" rtlCol="0"/>
            <a:lstStyle/>
            <a:p>
              <a:endParaRPr/>
            </a:p>
          </p:txBody>
        </p:sp>
      </p:grpSp>
      <p:sp>
        <p:nvSpPr>
          <p:cNvPr id="17" name="object 17"/>
          <p:cNvSpPr txBox="1"/>
          <p:nvPr/>
        </p:nvSpPr>
        <p:spPr>
          <a:xfrm>
            <a:off x="2577845" y="3381247"/>
            <a:ext cx="3438525" cy="330835"/>
          </a:xfrm>
          <a:prstGeom prst="rect">
            <a:avLst/>
          </a:prstGeom>
        </p:spPr>
        <p:txBody>
          <a:bodyPr vert="horz" wrap="square" lIns="0" tIns="13335" rIns="0" bIns="0" rtlCol="0">
            <a:spAutoFit/>
          </a:bodyPr>
          <a:lstStyle/>
          <a:p>
            <a:pPr marL="12700">
              <a:lnSpc>
                <a:spcPct val="100000"/>
              </a:lnSpc>
              <a:spcBef>
                <a:spcPts val="105"/>
              </a:spcBef>
            </a:pPr>
            <a:r>
              <a:rPr sz="2000" dirty="0">
                <a:solidFill>
                  <a:srgbClr val="03499E"/>
                </a:solidFill>
                <a:latin typeface="Times New Roman"/>
                <a:cs typeface="Times New Roman"/>
              </a:rPr>
              <a:t>Lập,</a:t>
            </a:r>
            <a:r>
              <a:rPr sz="2000" spc="-15" dirty="0">
                <a:solidFill>
                  <a:srgbClr val="03499E"/>
                </a:solidFill>
                <a:latin typeface="Times New Roman"/>
                <a:cs typeface="Times New Roman"/>
              </a:rPr>
              <a:t> </a:t>
            </a:r>
            <a:r>
              <a:rPr sz="2000" dirty="0">
                <a:solidFill>
                  <a:srgbClr val="03499E"/>
                </a:solidFill>
                <a:latin typeface="Times New Roman"/>
                <a:cs typeface="Times New Roman"/>
              </a:rPr>
              <a:t>thẩm</a:t>
            </a:r>
            <a:r>
              <a:rPr sz="2000" spc="5" dirty="0">
                <a:solidFill>
                  <a:srgbClr val="03499E"/>
                </a:solidFill>
                <a:latin typeface="Times New Roman"/>
                <a:cs typeface="Times New Roman"/>
              </a:rPr>
              <a:t> </a:t>
            </a:r>
            <a:r>
              <a:rPr sz="2000" dirty="0">
                <a:solidFill>
                  <a:srgbClr val="03499E"/>
                </a:solidFill>
                <a:latin typeface="Times New Roman"/>
                <a:cs typeface="Times New Roman"/>
              </a:rPr>
              <a:t>định,</a:t>
            </a:r>
            <a:r>
              <a:rPr sz="2000" spc="-15" dirty="0">
                <a:solidFill>
                  <a:srgbClr val="03499E"/>
                </a:solidFill>
                <a:latin typeface="Times New Roman"/>
                <a:cs typeface="Times New Roman"/>
              </a:rPr>
              <a:t> </a:t>
            </a:r>
            <a:r>
              <a:rPr sz="2000" dirty="0">
                <a:solidFill>
                  <a:srgbClr val="03499E"/>
                </a:solidFill>
                <a:latin typeface="Times New Roman"/>
                <a:cs typeface="Times New Roman"/>
              </a:rPr>
              <a:t>phê</a:t>
            </a:r>
            <a:r>
              <a:rPr sz="2000" spc="-10" dirty="0">
                <a:solidFill>
                  <a:srgbClr val="03499E"/>
                </a:solidFill>
                <a:latin typeface="Times New Roman"/>
                <a:cs typeface="Times New Roman"/>
              </a:rPr>
              <a:t> </a:t>
            </a:r>
            <a:r>
              <a:rPr sz="2000" dirty="0">
                <a:solidFill>
                  <a:srgbClr val="03499E"/>
                </a:solidFill>
                <a:latin typeface="Times New Roman"/>
                <a:cs typeface="Times New Roman"/>
              </a:rPr>
              <a:t>duyệt</a:t>
            </a:r>
            <a:r>
              <a:rPr sz="2000" spc="-5" dirty="0">
                <a:solidFill>
                  <a:srgbClr val="03499E"/>
                </a:solidFill>
                <a:latin typeface="Times New Roman"/>
                <a:cs typeface="Times New Roman"/>
              </a:rPr>
              <a:t> </a:t>
            </a:r>
            <a:r>
              <a:rPr sz="2000" spc="-20" dirty="0">
                <a:solidFill>
                  <a:srgbClr val="03499E"/>
                </a:solidFill>
                <a:latin typeface="Times New Roman"/>
                <a:cs typeface="Times New Roman"/>
              </a:rPr>
              <a:t>HSYC</a:t>
            </a:r>
            <a:endParaRPr sz="2000">
              <a:latin typeface="Times New Roman"/>
              <a:cs typeface="Times New Roman"/>
            </a:endParaRPr>
          </a:p>
        </p:txBody>
      </p:sp>
      <p:grpSp>
        <p:nvGrpSpPr>
          <p:cNvPr id="18" name="object 18"/>
          <p:cNvGrpSpPr/>
          <p:nvPr/>
        </p:nvGrpSpPr>
        <p:grpSpPr>
          <a:xfrm>
            <a:off x="7571105" y="1616075"/>
            <a:ext cx="3865879" cy="1988820"/>
            <a:chOff x="7571105" y="1616075"/>
            <a:chExt cx="3865879" cy="1988820"/>
          </a:xfrm>
        </p:grpSpPr>
        <p:sp>
          <p:nvSpPr>
            <p:cNvPr id="19" name="object 19"/>
            <p:cNvSpPr/>
            <p:nvPr/>
          </p:nvSpPr>
          <p:spPr>
            <a:xfrm>
              <a:off x="7583805" y="1628775"/>
              <a:ext cx="3840479" cy="1963420"/>
            </a:xfrm>
            <a:custGeom>
              <a:avLst/>
              <a:gdLst/>
              <a:ahLst/>
              <a:cxnLst/>
              <a:rect l="l" t="t" r="r" b="b"/>
              <a:pathLst>
                <a:path w="3840479" h="1963420">
                  <a:moveTo>
                    <a:pt x="3839972" y="0"/>
                  </a:moveTo>
                  <a:lnTo>
                    <a:pt x="0" y="0"/>
                  </a:lnTo>
                  <a:lnTo>
                    <a:pt x="0" y="1963165"/>
                  </a:lnTo>
                  <a:lnTo>
                    <a:pt x="3839972" y="1963165"/>
                  </a:lnTo>
                  <a:lnTo>
                    <a:pt x="3839972" y="0"/>
                  </a:lnTo>
                  <a:close/>
                </a:path>
              </a:pathLst>
            </a:custGeom>
            <a:solidFill>
              <a:srgbClr val="E9E1D5"/>
            </a:solidFill>
          </p:spPr>
          <p:txBody>
            <a:bodyPr wrap="square" lIns="0" tIns="0" rIns="0" bIns="0" rtlCol="0"/>
            <a:lstStyle/>
            <a:p>
              <a:endParaRPr/>
            </a:p>
          </p:txBody>
        </p:sp>
        <p:sp>
          <p:nvSpPr>
            <p:cNvPr id="20" name="object 20"/>
            <p:cNvSpPr/>
            <p:nvPr/>
          </p:nvSpPr>
          <p:spPr>
            <a:xfrm>
              <a:off x="7583805" y="1628775"/>
              <a:ext cx="3840479" cy="1963420"/>
            </a:xfrm>
            <a:custGeom>
              <a:avLst/>
              <a:gdLst/>
              <a:ahLst/>
              <a:cxnLst/>
              <a:rect l="l" t="t" r="r" b="b"/>
              <a:pathLst>
                <a:path w="3840479" h="1963420">
                  <a:moveTo>
                    <a:pt x="0" y="1963165"/>
                  </a:moveTo>
                  <a:lnTo>
                    <a:pt x="3839972" y="1963165"/>
                  </a:lnTo>
                  <a:lnTo>
                    <a:pt x="3839972" y="0"/>
                  </a:lnTo>
                  <a:lnTo>
                    <a:pt x="0" y="0"/>
                  </a:lnTo>
                  <a:lnTo>
                    <a:pt x="0" y="1963165"/>
                  </a:lnTo>
                  <a:close/>
                </a:path>
              </a:pathLst>
            </a:custGeom>
            <a:ln w="25399">
              <a:solidFill>
                <a:srgbClr val="24548F"/>
              </a:solidFill>
            </a:ln>
          </p:spPr>
          <p:txBody>
            <a:bodyPr wrap="square" lIns="0" tIns="0" rIns="0" bIns="0" rtlCol="0"/>
            <a:lstStyle/>
            <a:p>
              <a:endParaRPr/>
            </a:p>
          </p:txBody>
        </p:sp>
      </p:grpSp>
      <p:sp>
        <p:nvSpPr>
          <p:cNvPr id="21" name="object 21"/>
          <p:cNvSpPr txBox="1"/>
          <p:nvPr/>
        </p:nvSpPr>
        <p:spPr>
          <a:xfrm>
            <a:off x="7677657" y="1630502"/>
            <a:ext cx="3654425" cy="331470"/>
          </a:xfrm>
          <a:prstGeom prst="rect">
            <a:avLst/>
          </a:prstGeom>
        </p:spPr>
        <p:txBody>
          <a:bodyPr vert="horz" wrap="square" lIns="0" tIns="13335" rIns="0" bIns="0" rtlCol="0">
            <a:spAutoFit/>
          </a:bodyPr>
          <a:lstStyle/>
          <a:p>
            <a:pPr marL="12700">
              <a:lnSpc>
                <a:spcPct val="100000"/>
              </a:lnSpc>
              <a:spcBef>
                <a:spcPts val="105"/>
              </a:spcBef>
            </a:pPr>
            <a:r>
              <a:rPr sz="2000" dirty="0">
                <a:solidFill>
                  <a:srgbClr val="03499E"/>
                </a:solidFill>
                <a:latin typeface="Times New Roman"/>
                <a:cs typeface="Times New Roman"/>
              </a:rPr>
              <a:t>HSYC:</a:t>
            </a:r>
            <a:r>
              <a:rPr sz="2000" spc="-25" dirty="0">
                <a:solidFill>
                  <a:srgbClr val="03499E"/>
                </a:solidFill>
                <a:latin typeface="Times New Roman"/>
                <a:cs typeface="Times New Roman"/>
              </a:rPr>
              <a:t> </a:t>
            </a:r>
            <a:r>
              <a:rPr sz="2000" dirty="0">
                <a:solidFill>
                  <a:srgbClr val="03499E"/>
                </a:solidFill>
                <a:latin typeface="Times New Roman"/>
                <a:cs typeface="Times New Roman"/>
              </a:rPr>
              <a:t>tóm</a:t>
            </a:r>
            <a:r>
              <a:rPr sz="2000" spc="-30" dirty="0">
                <a:solidFill>
                  <a:srgbClr val="03499E"/>
                </a:solidFill>
                <a:latin typeface="Times New Roman"/>
                <a:cs typeface="Times New Roman"/>
              </a:rPr>
              <a:t> </a:t>
            </a:r>
            <a:r>
              <a:rPr sz="2000" dirty="0">
                <a:solidFill>
                  <a:srgbClr val="03499E"/>
                </a:solidFill>
                <a:latin typeface="Times New Roman"/>
                <a:cs typeface="Times New Roman"/>
              </a:rPr>
              <a:t>tắt</a:t>
            </a:r>
            <a:r>
              <a:rPr sz="2000" spc="-5" dirty="0">
                <a:solidFill>
                  <a:srgbClr val="03499E"/>
                </a:solidFill>
                <a:latin typeface="Times New Roman"/>
                <a:cs typeface="Times New Roman"/>
              </a:rPr>
              <a:t> </a:t>
            </a:r>
            <a:r>
              <a:rPr sz="2000" dirty="0">
                <a:solidFill>
                  <a:srgbClr val="03499E"/>
                </a:solidFill>
                <a:latin typeface="Times New Roman"/>
                <a:cs typeface="Times New Roman"/>
              </a:rPr>
              <a:t>về</a:t>
            </a:r>
            <a:r>
              <a:rPr sz="2000" spc="-10" dirty="0">
                <a:solidFill>
                  <a:srgbClr val="03499E"/>
                </a:solidFill>
                <a:latin typeface="Times New Roman"/>
                <a:cs typeface="Times New Roman"/>
              </a:rPr>
              <a:t> </a:t>
            </a:r>
            <a:r>
              <a:rPr sz="2000" dirty="0">
                <a:solidFill>
                  <a:srgbClr val="03499E"/>
                </a:solidFill>
                <a:latin typeface="Times New Roman"/>
                <a:cs typeface="Times New Roman"/>
              </a:rPr>
              <a:t>DA,</a:t>
            </a:r>
            <a:r>
              <a:rPr sz="2000" spc="-30" dirty="0">
                <a:solidFill>
                  <a:srgbClr val="03499E"/>
                </a:solidFill>
                <a:latin typeface="Times New Roman"/>
                <a:cs typeface="Times New Roman"/>
              </a:rPr>
              <a:t> </a:t>
            </a:r>
            <a:r>
              <a:rPr sz="2000" dirty="0">
                <a:solidFill>
                  <a:srgbClr val="03499E"/>
                </a:solidFill>
                <a:latin typeface="Times New Roman"/>
                <a:cs typeface="Times New Roman"/>
              </a:rPr>
              <a:t>DTMS,</a:t>
            </a:r>
            <a:r>
              <a:rPr sz="2000" spc="-25" dirty="0">
                <a:solidFill>
                  <a:srgbClr val="03499E"/>
                </a:solidFill>
                <a:latin typeface="Times New Roman"/>
                <a:cs typeface="Times New Roman"/>
              </a:rPr>
              <a:t> GT;</a:t>
            </a:r>
            <a:endParaRPr sz="2000">
              <a:latin typeface="Times New Roman"/>
              <a:cs typeface="Times New Roman"/>
            </a:endParaRPr>
          </a:p>
        </p:txBody>
      </p:sp>
      <p:sp>
        <p:nvSpPr>
          <p:cNvPr id="22" name="object 22"/>
          <p:cNvSpPr txBox="1"/>
          <p:nvPr/>
        </p:nvSpPr>
        <p:spPr>
          <a:xfrm>
            <a:off x="7689850" y="1894713"/>
            <a:ext cx="3628390" cy="330835"/>
          </a:xfrm>
          <a:prstGeom prst="rect">
            <a:avLst/>
          </a:prstGeom>
        </p:spPr>
        <p:txBody>
          <a:bodyPr vert="horz" wrap="square" lIns="0" tIns="13335" rIns="0" bIns="0" rtlCol="0">
            <a:spAutoFit/>
          </a:bodyPr>
          <a:lstStyle/>
          <a:p>
            <a:pPr marL="12700">
              <a:lnSpc>
                <a:spcPct val="100000"/>
              </a:lnSpc>
              <a:spcBef>
                <a:spcPts val="105"/>
              </a:spcBef>
            </a:pPr>
            <a:r>
              <a:rPr sz="2000" dirty="0">
                <a:solidFill>
                  <a:srgbClr val="03499E"/>
                </a:solidFill>
                <a:latin typeface="Times New Roman"/>
                <a:cs typeface="Times New Roman"/>
              </a:rPr>
              <a:t>yêu</a:t>
            </a:r>
            <a:r>
              <a:rPr sz="2000" spc="-5" dirty="0">
                <a:solidFill>
                  <a:srgbClr val="03499E"/>
                </a:solidFill>
                <a:latin typeface="Times New Roman"/>
                <a:cs typeface="Times New Roman"/>
              </a:rPr>
              <a:t> </a:t>
            </a:r>
            <a:r>
              <a:rPr sz="2000" dirty="0">
                <a:solidFill>
                  <a:srgbClr val="03499E"/>
                </a:solidFill>
                <a:latin typeface="Times New Roman"/>
                <a:cs typeface="Times New Roman"/>
              </a:rPr>
              <a:t>cầu</a:t>
            </a:r>
            <a:r>
              <a:rPr sz="2000" spc="-5" dirty="0">
                <a:solidFill>
                  <a:srgbClr val="03499E"/>
                </a:solidFill>
                <a:latin typeface="Times New Roman"/>
                <a:cs typeface="Times New Roman"/>
              </a:rPr>
              <a:t> </a:t>
            </a:r>
            <a:r>
              <a:rPr sz="2000" dirty="0">
                <a:solidFill>
                  <a:srgbClr val="03499E"/>
                </a:solidFill>
                <a:latin typeface="Times New Roman"/>
                <a:cs typeface="Times New Roman"/>
              </a:rPr>
              <a:t>nhà</a:t>
            </a:r>
            <a:r>
              <a:rPr sz="2000" spc="-25" dirty="0">
                <a:solidFill>
                  <a:srgbClr val="03499E"/>
                </a:solidFill>
                <a:latin typeface="Times New Roman"/>
                <a:cs typeface="Times New Roman"/>
              </a:rPr>
              <a:t> </a:t>
            </a:r>
            <a:r>
              <a:rPr sz="2000" dirty="0">
                <a:solidFill>
                  <a:srgbClr val="03499E"/>
                </a:solidFill>
                <a:latin typeface="Times New Roman"/>
                <a:cs typeface="Times New Roman"/>
              </a:rPr>
              <a:t>thầu</a:t>
            </a:r>
            <a:r>
              <a:rPr sz="2000" spc="-5" dirty="0">
                <a:solidFill>
                  <a:srgbClr val="03499E"/>
                </a:solidFill>
                <a:latin typeface="Times New Roman"/>
                <a:cs typeface="Times New Roman"/>
              </a:rPr>
              <a:t> </a:t>
            </a:r>
            <a:r>
              <a:rPr sz="2000" dirty="0">
                <a:solidFill>
                  <a:srgbClr val="03499E"/>
                </a:solidFill>
                <a:latin typeface="Times New Roman"/>
                <a:cs typeface="Times New Roman"/>
              </a:rPr>
              <a:t>cập nhật</a:t>
            </a:r>
            <a:r>
              <a:rPr sz="2000" spc="-20" dirty="0">
                <a:solidFill>
                  <a:srgbClr val="03499E"/>
                </a:solidFill>
                <a:latin typeface="Times New Roman"/>
                <a:cs typeface="Times New Roman"/>
              </a:rPr>
              <a:t> </a:t>
            </a:r>
            <a:r>
              <a:rPr sz="2000" dirty="0">
                <a:solidFill>
                  <a:srgbClr val="03499E"/>
                </a:solidFill>
                <a:latin typeface="Times New Roman"/>
                <a:cs typeface="Times New Roman"/>
              </a:rPr>
              <a:t>thông</a:t>
            </a:r>
            <a:r>
              <a:rPr sz="2000" spc="-25" dirty="0">
                <a:solidFill>
                  <a:srgbClr val="03499E"/>
                </a:solidFill>
                <a:latin typeface="Times New Roman"/>
                <a:cs typeface="Times New Roman"/>
              </a:rPr>
              <a:t> tin</a:t>
            </a:r>
            <a:endParaRPr sz="2000">
              <a:latin typeface="Times New Roman"/>
              <a:cs typeface="Times New Roman"/>
            </a:endParaRPr>
          </a:p>
        </p:txBody>
      </p:sp>
      <p:sp>
        <p:nvSpPr>
          <p:cNvPr id="23" name="object 23"/>
          <p:cNvSpPr txBox="1"/>
          <p:nvPr/>
        </p:nvSpPr>
        <p:spPr>
          <a:xfrm>
            <a:off x="7688326" y="2156841"/>
            <a:ext cx="3630929" cy="330835"/>
          </a:xfrm>
          <a:prstGeom prst="rect">
            <a:avLst/>
          </a:prstGeom>
        </p:spPr>
        <p:txBody>
          <a:bodyPr vert="horz" wrap="square" lIns="0" tIns="13335" rIns="0" bIns="0" rtlCol="0">
            <a:spAutoFit/>
          </a:bodyPr>
          <a:lstStyle/>
          <a:p>
            <a:pPr marL="12700">
              <a:lnSpc>
                <a:spcPct val="100000"/>
              </a:lnSpc>
              <a:spcBef>
                <a:spcPts val="105"/>
              </a:spcBef>
            </a:pPr>
            <a:r>
              <a:rPr sz="2000" dirty="0">
                <a:solidFill>
                  <a:srgbClr val="03499E"/>
                </a:solidFill>
                <a:latin typeface="Times New Roman"/>
                <a:cs typeface="Times New Roman"/>
              </a:rPr>
              <a:t>TCHL,</a:t>
            </a:r>
            <a:r>
              <a:rPr sz="2000" spc="-40" dirty="0">
                <a:solidFill>
                  <a:srgbClr val="03499E"/>
                </a:solidFill>
                <a:latin typeface="Times New Roman"/>
                <a:cs typeface="Times New Roman"/>
              </a:rPr>
              <a:t> </a:t>
            </a:r>
            <a:r>
              <a:rPr sz="2000" dirty="0">
                <a:solidFill>
                  <a:srgbClr val="03499E"/>
                </a:solidFill>
                <a:latin typeface="Times New Roman"/>
                <a:cs typeface="Times New Roman"/>
              </a:rPr>
              <a:t>NL,</a:t>
            </a:r>
            <a:r>
              <a:rPr sz="2000" spc="-20" dirty="0">
                <a:solidFill>
                  <a:srgbClr val="03499E"/>
                </a:solidFill>
                <a:latin typeface="Times New Roman"/>
                <a:cs typeface="Times New Roman"/>
              </a:rPr>
              <a:t> </a:t>
            </a:r>
            <a:r>
              <a:rPr sz="2000" dirty="0">
                <a:solidFill>
                  <a:srgbClr val="03499E"/>
                </a:solidFill>
                <a:latin typeface="Times New Roman"/>
                <a:cs typeface="Times New Roman"/>
              </a:rPr>
              <a:t>KN;</a:t>
            </a:r>
            <a:r>
              <a:rPr sz="2000" spc="-35" dirty="0">
                <a:solidFill>
                  <a:srgbClr val="03499E"/>
                </a:solidFill>
                <a:latin typeface="Times New Roman"/>
                <a:cs typeface="Times New Roman"/>
              </a:rPr>
              <a:t> </a:t>
            </a:r>
            <a:r>
              <a:rPr sz="2000" dirty="0">
                <a:solidFill>
                  <a:srgbClr val="03499E"/>
                </a:solidFill>
                <a:latin typeface="Times New Roman"/>
                <a:cs typeface="Times New Roman"/>
              </a:rPr>
              <a:t>yêu</a:t>
            </a:r>
            <a:r>
              <a:rPr sz="2000" spc="-15" dirty="0">
                <a:solidFill>
                  <a:srgbClr val="03499E"/>
                </a:solidFill>
                <a:latin typeface="Times New Roman"/>
                <a:cs typeface="Times New Roman"/>
              </a:rPr>
              <a:t> </a:t>
            </a:r>
            <a:r>
              <a:rPr sz="2000" dirty="0">
                <a:solidFill>
                  <a:srgbClr val="03499E"/>
                </a:solidFill>
                <a:latin typeface="Times New Roman"/>
                <a:cs typeface="Times New Roman"/>
              </a:rPr>
              <a:t>cầu</a:t>
            </a:r>
            <a:r>
              <a:rPr sz="2000" spc="-20" dirty="0">
                <a:solidFill>
                  <a:srgbClr val="03499E"/>
                </a:solidFill>
                <a:latin typeface="Times New Roman"/>
                <a:cs typeface="Times New Roman"/>
              </a:rPr>
              <a:t> </a:t>
            </a:r>
            <a:r>
              <a:rPr sz="2000" dirty="0">
                <a:solidFill>
                  <a:srgbClr val="03499E"/>
                </a:solidFill>
                <a:latin typeface="Times New Roman"/>
                <a:cs typeface="Times New Roman"/>
              </a:rPr>
              <a:t>về</a:t>
            </a:r>
            <a:r>
              <a:rPr sz="2000" spc="-25" dirty="0">
                <a:solidFill>
                  <a:srgbClr val="03499E"/>
                </a:solidFill>
                <a:latin typeface="Times New Roman"/>
                <a:cs typeface="Times New Roman"/>
              </a:rPr>
              <a:t> </a:t>
            </a:r>
            <a:r>
              <a:rPr sz="2000" dirty="0">
                <a:solidFill>
                  <a:srgbClr val="03499E"/>
                </a:solidFill>
                <a:latin typeface="Times New Roman"/>
                <a:cs typeface="Times New Roman"/>
              </a:rPr>
              <a:t>tiến</a:t>
            </a:r>
            <a:r>
              <a:rPr sz="2000" spc="-20" dirty="0">
                <a:solidFill>
                  <a:srgbClr val="03499E"/>
                </a:solidFill>
                <a:latin typeface="Times New Roman"/>
                <a:cs typeface="Times New Roman"/>
              </a:rPr>
              <a:t> </a:t>
            </a:r>
            <a:r>
              <a:rPr sz="2000" spc="-25" dirty="0">
                <a:solidFill>
                  <a:srgbClr val="03499E"/>
                </a:solidFill>
                <a:latin typeface="Times New Roman"/>
                <a:cs typeface="Times New Roman"/>
              </a:rPr>
              <a:t>độ</a:t>
            </a:r>
            <a:endParaRPr sz="2000">
              <a:latin typeface="Times New Roman"/>
              <a:cs typeface="Times New Roman"/>
            </a:endParaRPr>
          </a:p>
        </p:txBody>
      </p:sp>
      <p:sp>
        <p:nvSpPr>
          <p:cNvPr id="24" name="object 24"/>
          <p:cNvSpPr txBox="1"/>
          <p:nvPr/>
        </p:nvSpPr>
        <p:spPr>
          <a:xfrm>
            <a:off x="7688326" y="2420493"/>
            <a:ext cx="3631565" cy="330835"/>
          </a:xfrm>
          <a:prstGeom prst="rect">
            <a:avLst/>
          </a:prstGeom>
        </p:spPr>
        <p:txBody>
          <a:bodyPr vert="horz" wrap="square" lIns="0" tIns="13335" rIns="0" bIns="0" rtlCol="0">
            <a:spAutoFit/>
          </a:bodyPr>
          <a:lstStyle/>
          <a:p>
            <a:pPr marL="12700">
              <a:lnSpc>
                <a:spcPct val="100000"/>
              </a:lnSpc>
              <a:spcBef>
                <a:spcPts val="105"/>
              </a:spcBef>
            </a:pPr>
            <a:r>
              <a:rPr sz="2000" dirty="0">
                <a:solidFill>
                  <a:srgbClr val="03499E"/>
                </a:solidFill>
                <a:latin typeface="Times New Roman"/>
                <a:cs typeface="Times New Roman"/>
              </a:rPr>
              <a:t>cung</a:t>
            </a:r>
            <a:r>
              <a:rPr sz="2000" spc="-15" dirty="0">
                <a:solidFill>
                  <a:srgbClr val="03499E"/>
                </a:solidFill>
                <a:latin typeface="Times New Roman"/>
                <a:cs typeface="Times New Roman"/>
              </a:rPr>
              <a:t> </a:t>
            </a:r>
            <a:r>
              <a:rPr sz="2000" dirty="0">
                <a:solidFill>
                  <a:srgbClr val="03499E"/>
                </a:solidFill>
                <a:latin typeface="Times New Roman"/>
                <a:cs typeface="Times New Roman"/>
              </a:rPr>
              <a:t>cấp</a:t>
            </a:r>
            <a:r>
              <a:rPr sz="2000" spc="-5" dirty="0">
                <a:solidFill>
                  <a:srgbClr val="03499E"/>
                </a:solidFill>
                <a:latin typeface="Times New Roman"/>
                <a:cs typeface="Times New Roman"/>
              </a:rPr>
              <a:t> </a:t>
            </a:r>
            <a:r>
              <a:rPr sz="2000" dirty="0">
                <a:solidFill>
                  <a:srgbClr val="03499E"/>
                </a:solidFill>
                <a:latin typeface="Times New Roman"/>
                <a:cs typeface="Times New Roman"/>
              </a:rPr>
              <a:t>và</a:t>
            </a:r>
            <a:r>
              <a:rPr sz="2000" spc="-15" dirty="0">
                <a:solidFill>
                  <a:srgbClr val="03499E"/>
                </a:solidFill>
                <a:latin typeface="Times New Roman"/>
                <a:cs typeface="Times New Roman"/>
              </a:rPr>
              <a:t> </a:t>
            </a:r>
            <a:r>
              <a:rPr sz="2000" dirty="0">
                <a:solidFill>
                  <a:srgbClr val="03499E"/>
                </a:solidFill>
                <a:latin typeface="Times New Roman"/>
                <a:cs typeface="Times New Roman"/>
              </a:rPr>
              <a:t>cam kết</a:t>
            </a:r>
            <a:r>
              <a:rPr sz="2000" spc="-10" dirty="0">
                <a:solidFill>
                  <a:srgbClr val="03499E"/>
                </a:solidFill>
                <a:latin typeface="Times New Roman"/>
                <a:cs typeface="Times New Roman"/>
              </a:rPr>
              <a:t> </a:t>
            </a:r>
            <a:r>
              <a:rPr sz="2000" dirty="0">
                <a:solidFill>
                  <a:srgbClr val="03499E"/>
                </a:solidFill>
                <a:latin typeface="Times New Roman"/>
                <a:cs typeface="Times New Roman"/>
              </a:rPr>
              <a:t>cung</a:t>
            </a:r>
            <a:r>
              <a:rPr sz="2000" spc="-15" dirty="0">
                <a:solidFill>
                  <a:srgbClr val="03499E"/>
                </a:solidFill>
                <a:latin typeface="Times New Roman"/>
                <a:cs typeface="Times New Roman"/>
              </a:rPr>
              <a:t> </a:t>
            </a:r>
            <a:r>
              <a:rPr sz="2000" dirty="0">
                <a:solidFill>
                  <a:srgbClr val="03499E"/>
                </a:solidFill>
                <a:latin typeface="Times New Roman"/>
                <a:cs typeface="Times New Roman"/>
              </a:rPr>
              <a:t>cấp </a:t>
            </a:r>
            <a:r>
              <a:rPr sz="2000" spc="-20" dirty="0">
                <a:solidFill>
                  <a:srgbClr val="03499E"/>
                </a:solidFill>
                <a:latin typeface="Times New Roman"/>
                <a:cs typeface="Times New Roman"/>
              </a:rPr>
              <a:t>hàng</a:t>
            </a:r>
            <a:endParaRPr sz="2000">
              <a:latin typeface="Times New Roman"/>
              <a:cs typeface="Times New Roman"/>
            </a:endParaRPr>
          </a:p>
        </p:txBody>
      </p:sp>
      <p:sp>
        <p:nvSpPr>
          <p:cNvPr id="25" name="object 25"/>
          <p:cNvSpPr txBox="1"/>
          <p:nvPr/>
        </p:nvSpPr>
        <p:spPr>
          <a:xfrm>
            <a:off x="7636509" y="2682620"/>
            <a:ext cx="3736340" cy="330835"/>
          </a:xfrm>
          <a:prstGeom prst="rect">
            <a:avLst/>
          </a:prstGeom>
        </p:spPr>
        <p:txBody>
          <a:bodyPr vert="horz" wrap="square" lIns="0" tIns="13335" rIns="0" bIns="0" rtlCol="0">
            <a:spAutoFit/>
          </a:bodyPr>
          <a:lstStyle/>
          <a:p>
            <a:pPr marL="12700">
              <a:lnSpc>
                <a:spcPct val="100000"/>
              </a:lnSpc>
              <a:spcBef>
                <a:spcPts val="105"/>
              </a:spcBef>
            </a:pPr>
            <a:r>
              <a:rPr sz="2000" dirty="0">
                <a:solidFill>
                  <a:srgbClr val="03499E"/>
                </a:solidFill>
                <a:latin typeface="Times New Roman"/>
                <a:cs typeface="Times New Roman"/>
              </a:rPr>
              <a:t>hóa</a:t>
            </a:r>
            <a:r>
              <a:rPr sz="2000" spc="-25" dirty="0">
                <a:solidFill>
                  <a:srgbClr val="03499E"/>
                </a:solidFill>
                <a:latin typeface="Times New Roman"/>
                <a:cs typeface="Times New Roman"/>
              </a:rPr>
              <a:t> </a:t>
            </a:r>
            <a:r>
              <a:rPr sz="2000" dirty="0">
                <a:solidFill>
                  <a:srgbClr val="03499E"/>
                </a:solidFill>
                <a:latin typeface="Times New Roman"/>
                <a:cs typeface="Times New Roman"/>
              </a:rPr>
              <a:t>bảo đảm</a:t>
            </a:r>
            <a:r>
              <a:rPr sz="2000" spc="-20" dirty="0">
                <a:solidFill>
                  <a:srgbClr val="03499E"/>
                </a:solidFill>
                <a:latin typeface="Times New Roman"/>
                <a:cs typeface="Times New Roman"/>
              </a:rPr>
              <a:t> </a:t>
            </a:r>
            <a:r>
              <a:rPr sz="2000" dirty="0">
                <a:solidFill>
                  <a:srgbClr val="03499E"/>
                </a:solidFill>
                <a:latin typeface="Times New Roman"/>
                <a:cs typeface="Times New Roman"/>
              </a:rPr>
              <a:t>quy</a:t>
            </a:r>
            <a:r>
              <a:rPr sz="2000" spc="-10" dirty="0">
                <a:solidFill>
                  <a:srgbClr val="03499E"/>
                </a:solidFill>
                <a:latin typeface="Times New Roman"/>
                <a:cs typeface="Times New Roman"/>
              </a:rPr>
              <a:t> </a:t>
            </a:r>
            <a:r>
              <a:rPr sz="2000" dirty="0">
                <a:solidFill>
                  <a:srgbClr val="03499E"/>
                </a:solidFill>
                <a:latin typeface="Times New Roman"/>
                <a:cs typeface="Times New Roman"/>
              </a:rPr>
              <a:t>cách</a:t>
            </a:r>
            <a:r>
              <a:rPr sz="2000" spc="-10" dirty="0">
                <a:solidFill>
                  <a:srgbClr val="03499E"/>
                </a:solidFill>
                <a:latin typeface="Times New Roman"/>
                <a:cs typeface="Times New Roman"/>
              </a:rPr>
              <a:t> </a:t>
            </a:r>
            <a:r>
              <a:rPr sz="2000" dirty="0">
                <a:solidFill>
                  <a:srgbClr val="03499E"/>
                </a:solidFill>
                <a:latin typeface="Times New Roman"/>
                <a:cs typeface="Times New Roman"/>
              </a:rPr>
              <a:t>kỹ</a:t>
            </a:r>
            <a:r>
              <a:rPr sz="2000" spc="-10" dirty="0">
                <a:solidFill>
                  <a:srgbClr val="03499E"/>
                </a:solidFill>
                <a:latin typeface="Times New Roman"/>
                <a:cs typeface="Times New Roman"/>
              </a:rPr>
              <a:t> </a:t>
            </a:r>
            <a:r>
              <a:rPr sz="2000" dirty="0">
                <a:solidFill>
                  <a:srgbClr val="03499E"/>
                </a:solidFill>
                <a:latin typeface="Times New Roman"/>
                <a:cs typeface="Times New Roman"/>
              </a:rPr>
              <a:t>thuật,</a:t>
            </a:r>
            <a:r>
              <a:rPr sz="2000" spc="5" dirty="0">
                <a:solidFill>
                  <a:srgbClr val="03499E"/>
                </a:solidFill>
                <a:latin typeface="Times New Roman"/>
                <a:cs typeface="Times New Roman"/>
              </a:rPr>
              <a:t> </a:t>
            </a:r>
            <a:r>
              <a:rPr sz="2000" spc="-20" dirty="0">
                <a:solidFill>
                  <a:srgbClr val="03499E"/>
                </a:solidFill>
                <a:latin typeface="Times New Roman"/>
                <a:cs typeface="Times New Roman"/>
              </a:rPr>
              <a:t>chất</a:t>
            </a:r>
            <a:endParaRPr sz="2000">
              <a:latin typeface="Times New Roman"/>
              <a:cs typeface="Times New Roman"/>
            </a:endParaRPr>
          </a:p>
        </p:txBody>
      </p:sp>
      <p:sp>
        <p:nvSpPr>
          <p:cNvPr id="26" name="object 26"/>
          <p:cNvSpPr txBox="1"/>
          <p:nvPr/>
        </p:nvSpPr>
        <p:spPr>
          <a:xfrm>
            <a:off x="7641081" y="2946273"/>
            <a:ext cx="3728085" cy="330835"/>
          </a:xfrm>
          <a:prstGeom prst="rect">
            <a:avLst/>
          </a:prstGeom>
        </p:spPr>
        <p:txBody>
          <a:bodyPr vert="horz" wrap="square" lIns="0" tIns="13335" rIns="0" bIns="0" rtlCol="0">
            <a:spAutoFit/>
          </a:bodyPr>
          <a:lstStyle/>
          <a:p>
            <a:pPr marL="12700">
              <a:lnSpc>
                <a:spcPct val="100000"/>
              </a:lnSpc>
              <a:spcBef>
                <a:spcPts val="105"/>
              </a:spcBef>
            </a:pPr>
            <a:r>
              <a:rPr sz="2000" dirty="0">
                <a:solidFill>
                  <a:srgbClr val="03499E"/>
                </a:solidFill>
                <a:latin typeface="Times New Roman"/>
                <a:cs typeface="Times New Roman"/>
              </a:rPr>
              <a:t>lượng</a:t>
            </a:r>
            <a:r>
              <a:rPr sz="2000" spc="-25" dirty="0">
                <a:solidFill>
                  <a:srgbClr val="03499E"/>
                </a:solidFill>
                <a:latin typeface="Times New Roman"/>
                <a:cs typeface="Times New Roman"/>
              </a:rPr>
              <a:t> </a:t>
            </a:r>
            <a:r>
              <a:rPr sz="2000" dirty="0">
                <a:solidFill>
                  <a:srgbClr val="03499E"/>
                </a:solidFill>
                <a:latin typeface="Times New Roman"/>
                <a:cs typeface="Times New Roman"/>
              </a:rPr>
              <a:t>theo</a:t>
            </a:r>
            <a:r>
              <a:rPr sz="2000" spc="-10" dirty="0">
                <a:solidFill>
                  <a:srgbClr val="03499E"/>
                </a:solidFill>
                <a:latin typeface="Times New Roman"/>
                <a:cs typeface="Times New Roman"/>
              </a:rPr>
              <a:t> </a:t>
            </a:r>
            <a:r>
              <a:rPr sz="2000" dirty="0">
                <a:solidFill>
                  <a:srgbClr val="03499E"/>
                </a:solidFill>
                <a:latin typeface="Times New Roman"/>
                <a:cs typeface="Times New Roman"/>
              </a:rPr>
              <a:t>yêu</a:t>
            </a:r>
            <a:r>
              <a:rPr sz="2000" spc="-5" dirty="0">
                <a:solidFill>
                  <a:srgbClr val="03499E"/>
                </a:solidFill>
                <a:latin typeface="Times New Roman"/>
                <a:cs typeface="Times New Roman"/>
              </a:rPr>
              <a:t> </a:t>
            </a:r>
            <a:r>
              <a:rPr sz="2000" dirty="0">
                <a:solidFill>
                  <a:srgbClr val="03499E"/>
                </a:solidFill>
                <a:latin typeface="Times New Roman"/>
                <a:cs typeface="Times New Roman"/>
              </a:rPr>
              <a:t>cầu</a:t>
            </a:r>
            <a:r>
              <a:rPr sz="2000" spc="-10" dirty="0">
                <a:solidFill>
                  <a:srgbClr val="03499E"/>
                </a:solidFill>
                <a:latin typeface="Times New Roman"/>
                <a:cs typeface="Times New Roman"/>
              </a:rPr>
              <a:t> </a:t>
            </a:r>
            <a:r>
              <a:rPr sz="2000" dirty="0">
                <a:solidFill>
                  <a:srgbClr val="03499E"/>
                </a:solidFill>
                <a:latin typeface="Times New Roman"/>
                <a:cs typeface="Times New Roman"/>
              </a:rPr>
              <a:t>HSMT</a:t>
            </a:r>
            <a:r>
              <a:rPr sz="2000" spc="-55" dirty="0">
                <a:solidFill>
                  <a:srgbClr val="03499E"/>
                </a:solidFill>
                <a:latin typeface="Times New Roman"/>
                <a:cs typeface="Times New Roman"/>
              </a:rPr>
              <a:t> </a:t>
            </a:r>
            <a:r>
              <a:rPr sz="2000" dirty="0">
                <a:solidFill>
                  <a:srgbClr val="03499E"/>
                </a:solidFill>
                <a:latin typeface="Times New Roman"/>
                <a:cs typeface="Times New Roman"/>
              </a:rPr>
              <a:t>trước</a:t>
            </a:r>
            <a:r>
              <a:rPr sz="2000" spc="-20" dirty="0">
                <a:solidFill>
                  <a:srgbClr val="03499E"/>
                </a:solidFill>
                <a:latin typeface="Times New Roman"/>
                <a:cs typeface="Times New Roman"/>
              </a:rPr>
              <a:t> </a:t>
            </a:r>
            <a:r>
              <a:rPr sz="2000" spc="-25" dirty="0">
                <a:solidFill>
                  <a:srgbClr val="03499E"/>
                </a:solidFill>
                <a:latin typeface="Times New Roman"/>
                <a:cs typeface="Times New Roman"/>
              </a:rPr>
              <a:t>đó;</a:t>
            </a:r>
            <a:endParaRPr sz="2000">
              <a:latin typeface="Times New Roman"/>
              <a:cs typeface="Times New Roman"/>
            </a:endParaRPr>
          </a:p>
        </p:txBody>
      </p:sp>
      <p:sp>
        <p:nvSpPr>
          <p:cNvPr id="27" name="object 27"/>
          <p:cNvSpPr txBox="1"/>
          <p:nvPr/>
        </p:nvSpPr>
        <p:spPr>
          <a:xfrm>
            <a:off x="7706614" y="3208096"/>
            <a:ext cx="3597275" cy="331470"/>
          </a:xfrm>
          <a:prstGeom prst="rect">
            <a:avLst/>
          </a:prstGeom>
        </p:spPr>
        <p:txBody>
          <a:bodyPr vert="horz" wrap="square" lIns="0" tIns="13335" rIns="0" bIns="0" rtlCol="0">
            <a:spAutoFit/>
          </a:bodyPr>
          <a:lstStyle/>
          <a:p>
            <a:pPr marL="12700">
              <a:lnSpc>
                <a:spcPct val="100000"/>
              </a:lnSpc>
              <a:spcBef>
                <a:spcPts val="105"/>
              </a:spcBef>
            </a:pPr>
            <a:r>
              <a:rPr sz="2000" dirty="0">
                <a:solidFill>
                  <a:srgbClr val="03499E"/>
                </a:solidFill>
                <a:latin typeface="Times New Roman"/>
                <a:cs typeface="Times New Roman"/>
              </a:rPr>
              <a:t>yêu</a:t>
            </a:r>
            <a:r>
              <a:rPr sz="2000" spc="-15" dirty="0">
                <a:solidFill>
                  <a:srgbClr val="03499E"/>
                </a:solidFill>
                <a:latin typeface="Times New Roman"/>
                <a:cs typeface="Times New Roman"/>
              </a:rPr>
              <a:t> </a:t>
            </a:r>
            <a:r>
              <a:rPr sz="2000" dirty="0">
                <a:solidFill>
                  <a:srgbClr val="03499E"/>
                </a:solidFill>
                <a:latin typeface="Times New Roman"/>
                <a:cs typeface="Times New Roman"/>
              </a:rPr>
              <a:t>cầu</a:t>
            </a:r>
            <a:r>
              <a:rPr sz="2000" spc="-15" dirty="0">
                <a:solidFill>
                  <a:srgbClr val="03499E"/>
                </a:solidFill>
                <a:latin typeface="Times New Roman"/>
                <a:cs typeface="Times New Roman"/>
              </a:rPr>
              <a:t> </a:t>
            </a:r>
            <a:r>
              <a:rPr sz="2000" dirty="0">
                <a:solidFill>
                  <a:srgbClr val="03499E"/>
                </a:solidFill>
                <a:latin typeface="Times New Roman"/>
                <a:cs typeface="Times New Roman"/>
              </a:rPr>
              <a:t>về</a:t>
            </a:r>
            <a:r>
              <a:rPr sz="2000" spc="-10" dirty="0">
                <a:solidFill>
                  <a:srgbClr val="03499E"/>
                </a:solidFill>
                <a:latin typeface="Times New Roman"/>
                <a:cs typeface="Times New Roman"/>
              </a:rPr>
              <a:t> </a:t>
            </a:r>
            <a:r>
              <a:rPr sz="2000" dirty="0">
                <a:solidFill>
                  <a:srgbClr val="03499E"/>
                </a:solidFill>
                <a:latin typeface="Times New Roman"/>
                <a:cs typeface="Times New Roman"/>
              </a:rPr>
              <a:t>đơn</a:t>
            </a:r>
            <a:r>
              <a:rPr sz="2000" spc="-5" dirty="0">
                <a:solidFill>
                  <a:srgbClr val="03499E"/>
                </a:solidFill>
                <a:latin typeface="Times New Roman"/>
                <a:cs typeface="Times New Roman"/>
              </a:rPr>
              <a:t> </a:t>
            </a:r>
            <a:r>
              <a:rPr sz="2000" dirty="0">
                <a:solidFill>
                  <a:srgbClr val="03499E"/>
                </a:solidFill>
                <a:latin typeface="Times New Roman"/>
                <a:cs typeface="Times New Roman"/>
              </a:rPr>
              <a:t>giá</a:t>
            </a:r>
            <a:r>
              <a:rPr sz="2000" spc="-15" dirty="0">
                <a:solidFill>
                  <a:srgbClr val="03499E"/>
                </a:solidFill>
                <a:latin typeface="Times New Roman"/>
                <a:cs typeface="Times New Roman"/>
              </a:rPr>
              <a:t> </a:t>
            </a:r>
            <a:r>
              <a:rPr sz="2000" dirty="0">
                <a:solidFill>
                  <a:srgbClr val="03499E"/>
                </a:solidFill>
                <a:latin typeface="Times New Roman"/>
                <a:cs typeface="Times New Roman"/>
              </a:rPr>
              <a:t>của</a:t>
            </a:r>
            <a:r>
              <a:rPr sz="2000" spc="-15" dirty="0">
                <a:solidFill>
                  <a:srgbClr val="03499E"/>
                </a:solidFill>
                <a:latin typeface="Times New Roman"/>
                <a:cs typeface="Times New Roman"/>
              </a:rPr>
              <a:t> </a:t>
            </a:r>
            <a:r>
              <a:rPr sz="2000" dirty="0">
                <a:solidFill>
                  <a:srgbClr val="03499E"/>
                </a:solidFill>
                <a:latin typeface="Times New Roman"/>
                <a:cs typeface="Times New Roman"/>
              </a:rPr>
              <a:t>hàng</a:t>
            </a:r>
            <a:r>
              <a:rPr sz="2000" spc="-30" dirty="0">
                <a:solidFill>
                  <a:srgbClr val="03499E"/>
                </a:solidFill>
                <a:latin typeface="Times New Roman"/>
                <a:cs typeface="Times New Roman"/>
              </a:rPr>
              <a:t> </a:t>
            </a:r>
            <a:r>
              <a:rPr sz="2000" spc="-20" dirty="0">
                <a:solidFill>
                  <a:srgbClr val="03499E"/>
                </a:solidFill>
                <a:latin typeface="Times New Roman"/>
                <a:cs typeface="Times New Roman"/>
              </a:rPr>
              <a:t>hóa…</a:t>
            </a:r>
            <a:endParaRPr sz="2000">
              <a:latin typeface="Times New Roman"/>
              <a:cs typeface="Times New Roman"/>
            </a:endParaRPr>
          </a:p>
        </p:txBody>
      </p:sp>
      <p:grpSp>
        <p:nvGrpSpPr>
          <p:cNvPr id="28" name="object 28"/>
          <p:cNvGrpSpPr/>
          <p:nvPr/>
        </p:nvGrpSpPr>
        <p:grpSpPr>
          <a:xfrm>
            <a:off x="7571105" y="3807586"/>
            <a:ext cx="3985260" cy="1720214"/>
            <a:chOff x="7571105" y="3807586"/>
            <a:chExt cx="3985260" cy="1720214"/>
          </a:xfrm>
        </p:grpSpPr>
        <p:sp>
          <p:nvSpPr>
            <p:cNvPr id="29" name="object 29"/>
            <p:cNvSpPr/>
            <p:nvPr/>
          </p:nvSpPr>
          <p:spPr>
            <a:xfrm>
              <a:off x="7583805" y="3820286"/>
              <a:ext cx="3959860" cy="1694814"/>
            </a:xfrm>
            <a:custGeom>
              <a:avLst/>
              <a:gdLst/>
              <a:ahLst/>
              <a:cxnLst/>
              <a:rect l="l" t="t" r="r" b="b"/>
              <a:pathLst>
                <a:path w="3959859" h="1694814">
                  <a:moveTo>
                    <a:pt x="3959860" y="0"/>
                  </a:moveTo>
                  <a:lnTo>
                    <a:pt x="0" y="0"/>
                  </a:lnTo>
                  <a:lnTo>
                    <a:pt x="0" y="1694688"/>
                  </a:lnTo>
                  <a:lnTo>
                    <a:pt x="3959860" y="1694688"/>
                  </a:lnTo>
                  <a:lnTo>
                    <a:pt x="3959860" y="0"/>
                  </a:lnTo>
                  <a:close/>
                </a:path>
              </a:pathLst>
            </a:custGeom>
            <a:solidFill>
              <a:srgbClr val="E9E1D5"/>
            </a:solidFill>
          </p:spPr>
          <p:txBody>
            <a:bodyPr wrap="square" lIns="0" tIns="0" rIns="0" bIns="0" rtlCol="0"/>
            <a:lstStyle/>
            <a:p>
              <a:endParaRPr/>
            </a:p>
          </p:txBody>
        </p:sp>
        <p:sp>
          <p:nvSpPr>
            <p:cNvPr id="30" name="object 30"/>
            <p:cNvSpPr/>
            <p:nvPr/>
          </p:nvSpPr>
          <p:spPr>
            <a:xfrm>
              <a:off x="7583805" y="3820286"/>
              <a:ext cx="3959860" cy="1694814"/>
            </a:xfrm>
            <a:custGeom>
              <a:avLst/>
              <a:gdLst/>
              <a:ahLst/>
              <a:cxnLst/>
              <a:rect l="l" t="t" r="r" b="b"/>
              <a:pathLst>
                <a:path w="3959859" h="1694814">
                  <a:moveTo>
                    <a:pt x="0" y="1694688"/>
                  </a:moveTo>
                  <a:lnTo>
                    <a:pt x="3959860" y="1694688"/>
                  </a:lnTo>
                  <a:lnTo>
                    <a:pt x="3959860" y="0"/>
                  </a:lnTo>
                  <a:lnTo>
                    <a:pt x="0" y="0"/>
                  </a:lnTo>
                  <a:lnTo>
                    <a:pt x="0" y="1694688"/>
                  </a:lnTo>
                  <a:close/>
                </a:path>
              </a:pathLst>
            </a:custGeom>
            <a:ln w="25400">
              <a:solidFill>
                <a:srgbClr val="24548F"/>
              </a:solidFill>
            </a:ln>
          </p:spPr>
          <p:txBody>
            <a:bodyPr wrap="square" lIns="0" tIns="0" rIns="0" bIns="0" rtlCol="0"/>
            <a:lstStyle/>
            <a:p>
              <a:endParaRPr/>
            </a:p>
          </p:txBody>
        </p:sp>
      </p:grpSp>
      <p:sp>
        <p:nvSpPr>
          <p:cNvPr id="31" name="object 31"/>
          <p:cNvSpPr txBox="1"/>
          <p:nvPr/>
        </p:nvSpPr>
        <p:spPr>
          <a:xfrm>
            <a:off x="7660893" y="3951477"/>
            <a:ext cx="3808095" cy="1382395"/>
          </a:xfrm>
          <a:prstGeom prst="rect">
            <a:avLst/>
          </a:prstGeom>
        </p:spPr>
        <p:txBody>
          <a:bodyPr vert="horz" wrap="square" lIns="0" tIns="54610" rIns="0" bIns="0" rtlCol="0">
            <a:spAutoFit/>
          </a:bodyPr>
          <a:lstStyle/>
          <a:p>
            <a:pPr marL="12700" marR="5080" indent="127635" algn="just">
              <a:lnSpc>
                <a:spcPct val="86300"/>
              </a:lnSpc>
              <a:spcBef>
                <a:spcPts val="430"/>
              </a:spcBef>
            </a:pPr>
            <a:r>
              <a:rPr sz="2000" dirty="0">
                <a:solidFill>
                  <a:srgbClr val="03499E"/>
                </a:solidFill>
                <a:latin typeface="Times New Roman"/>
                <a:cs typeface="Times New Roman"/>
              </a:rPr>
              <a:t>Trường</a:t>
            </a:r>
            <a:r>
              <a:rPr sz="2000" spc="-50" dirty="0">
                <a:solidFill>
                  <a:srgbClr val="03499E"/>
                </a:solidFill>
                <a:latin typeface="Times New Roman"/>
                <a:cs typeface="Times New Roman"/>
              </a:rPr>
              <a:t> </a:t>
            </a:r>
            <a:r>
              <a:rPr sz="2000" dirty="0">
                <a:solidFill>
                  <a:srgbClr val="03499E"/>
                </a:solidFill>
                <a:latin typeface="Times New Roman"/>
                <a:cs typeface="Times New Roman"/>
              </a:rPr>
              <a:t>hợp</a:t>
            </a:r>
            <a:r>
              <a:rPr sz="2000" spc="-20" dirty="0">
                <a:solidFill>
                  <a:srgbClr val="03499E"/>
                </a:solidFill>
                <a:latin typeface="Times New Roman"/>
                <a:cs typeface="Times New Roman"/>
              </a:rPr>
              <a:t> </a:t>
            </a:r>
            <a:r>
              <a:rPr sz="2000" dirty="0">
                <a:solidFill>
                  <a:srgbClr val="03499E"/>
                </a:solidFill>
                <a:latin typeface="Times New Roman"/>
                <a:cs typeface="Times New Roman"/>
              </a:rPr>
              <a:t>áp</a:t>
            </a:r>
            <a:r>
              <a:rPr sz="2000" spc="-20" dirty="0">
                <a:solidFill>
                  <a:srgbClr val="03499E"/>
                </a:solidFill>
                <a:latin typeface="Times New Roman"/>
                <a:cs typeface="Times New Roman"/>
              </a:rPr>
              <a:t> </a:t>
            </a:r>
            <a:r>
              <a:rPr sz="2000" dirty="0">
                <a:solidFill>
                  <a:srgbClr val="03499E"/>
                </a:solidFill>
                <a:latin typeface="Times New Roman"/>
                <a:cs typeface="Times New Roman"/>
              </a:rPr>
              <a:t>dụng</a:t>
            </a:r>
            <a:r>
              <a:rPr sz="2000" spc="-40" dirty="0">
                <a:solidFill>
                  <a:srgbClr val="03499E"/>
                </a:solidFill>
                <a:latin typeface="Times New Roman"/>
                <a:cs typeface="Times New Roman"/>
              </a:rPr>
              <a:t> </a:t>
            </a:r>
            <a:r>
              <a:rPr sz="2000" dirty="0">
                <a:solidFill>
                  <a:srgbClr val="03499E"/>
                </a:solidFill>
                <a:latin typeface="Times New Roman"/>
                <a:cs typeface="Times New Roman"/>
              </a:rPr>
              <a:t>mua</a:t>
            </a:r>
            <a:r>
              <a:rPr sz="2000" spc="-15" dirty="0">
                <a:solidFill>
                  <a:srgbClr val="03499E"/>
                </a:solidFill>
                <a:latin typeface="Times New Roman"/>
                <a:cs typeface="Times New Roman"/>
              </a:rPr>
              <a:t> </a:t>
            </a:r>
            <a:r>
              <a:rPr sz="2000" dirty="0">
                <a:solidFill>
                  <a:srgbClr val="03499E"/>
                </a:solidFill>
                <a:latin typeface="Times New Roman"/>
                <a:cs typeface="Times New Roman"/>
              </a:rPr>
              <a:t>sắm</a:t>
            </a:r>
            <a:r>
              <a:rPr sz="2000" spc="-30" dirty="0">
                <a:solidFill>
                  <a:srgbClr val="03499E"/>
                </a:solidFill>
                <a:latin typeface="Times New Roman"/>
                <a:cs typeface="Times New Roman"/>
              </a:rPr>
              <a:t> </a:t>
            </a:r>
            <a:r>
              <a:rPr sz="2000" spc="-20" dirty="0">
                <a:solidFill>
                  <a:srgbClr val="03499E"/>
                </a:solidFill>
                <a:latin typeface="Times New Roman"/>
                <a:cs typeface="Times New Roman"/>
              </a:rPr>
              <a:t>trực </a:t>
            </a:r>
            <a:r>
              <a:rPr sz="2000" dirty="0">
                <a:solidFill>
                  <a:srgbClr val="03499E"/>
                </a:solidFill>
                <a:latin typeface="Times New Roman"/>
                <a:cs typeface="Times New Roman"/>
              </a:rPr>
              <a:t>tiếp</a:t>
            </a:r>
            <a:r>
              <a:rPr sz="2000" spc="-5" dirty="0">
                <a:solidFill>
                  <a:srgbClr val="03499E"/>
                </a:solidFill>
                <a:latin typeface="Times New Roman"/>
                <a:cs typeface="Times New Roman"/>
              </a:rPr>
              <a:t> </a:t>
            </a:r>
            <a:r>
              <a:rPr sz="2000" dirty="0">
                <a:solidFill>
                  <a:srgbClr val="03499E"/>
                </a:solidFill>
                <a:latin typeface="Times New Roman"/>
                <a:cs typeface="Times New Roman"/>
              </a:rPr>
              <a:t>với</a:t>
            </a:r>
            <a:r>
              <a:rPr sz="2000" spc="-20" dirty="0">
                <a:solidFill>
                  <a:srgbClr val="03499E"/>
                </a:solidFill>
                <a:latin typeface="Times New Roman"/>
                <a:cs typeface="Times New Roman"/>
              </a:rPr>
              <a:t> </a:t>
            </a:r>
            <a:r>
              <a:rPr sz="2000" dirty="0">
                <a:solidFill>
                  <a:srgbClr val="03499E"/>
                </a:solidFill>
                <a:latin typeface="Times New Roman"/>
                <a:cs typeface="Times New Roman"/>
              </a:rPr>
              <a:t>nhà</a:t>
            </a:r>
            <a:r>
              <a:rPr sz="2000" spc="-35" dirty="0">
                <a:solidFill>
                  <a:srgbClr val="03499E"/>
                </a:solidFill>
                <a:latin typeface="Times New Roman"/>
                <a:cs typeface="Times New Roman"/>
              </a:rPr>
              <a:t> </a:t>
            </a:r>
            <a:r>
              <a:rPr sz="2000" dirty="0">
                <a:solidFill>
                  <a:srgbClr val="03499E"/>
                </a:solidFill>
                <a:latin typeface="Times New Roman"/>
                <a:cs typeface="Times New Roman"/>
              </a:rPr>
              <a:t>thầu</a:t>
            </a:r>
            <a:r>
              <a:rPr sz="2000" spc="-5" dirty="0">
                <a:solidFill>
                  <a:srgbClr val="03499E"/>
                </a:solidFill>
                <a:latin typeface="Times New Roman"/>
                <a:cs typeface="Times New Roman"/>
              </a:rPr>
              <a:t> </a:t>
            </a:r>
            <a:r>
              <a:rPr sz="2000" dirty="0">
                <a:solidFill>
                  <a:srgbClr val="03499E"/>
                </a:solidFill>
                <a:latin typeface="Times New Roman"/>
                <a:cs typeface="Times New Roman"/>
              </a:rPr>
              <a:t>khác,</a:t>
            </a:r>
            <a:r>
              <a:rPr sz="2000" spc="-35" dirty="0">
                <a:solidFill>
                  <a:srgbClr val="03499E"/>
                </a:solidFill>
                <a:latin typeface="Times New Roman"/>
                <a:cs typeface="Times New Roman"/>
              </a:rPr>
              <a:t> </a:t>
            </a:r>
            <a:r>
              <a:rPr sz="2000" dirty="0">
                <a:solidFill>
                  <a:srgbClr val="03499E"/>
                </a:solidFill>
                <a:latin typeface="Times New Roman"/>
                <a:cs typeface="Times New Roman"/>
              </a:rPr>
              <a:t>HSYC</a:t>
            </a:r>
            <a:r>
              <a:rPr sz="2000" spc="-25" dirty="0">
                <a:solidFill>
                  <a:srgbClr val="03499E"/>
                </a:solidFill>
                <a:latin typeface="Times New Roman"/>
                <a:cs typeface="Times New Roman"/>
              </a:rPr>
              <a:t> bao </a:t>
            </a:r>
            <a:r>
              <a:rPr sz="2000" dirty="0">
                <a:solidFill>
                  <a:srgbClr val="03499E"/>
                </a:solidFill>
                <a:latin typeface="Times New Roman"/>
                <a:cs typeface="Times New Roman"/>
              </a:rPr>
              <a:t>gồm</a:t>
            </a:r>
            <a:r>
              <a:rPr sz="2000" spc="-25" dirty="0">
                <a:solidFill>
                  <a:srgbClr val="03499E"/>
                </a:solidFill>
                <a:latin typeface="Times New Roman"/>
                <a:cs typeface="Times New Roman"/>
              </a:rPr>
              <a:t> </a:t>
            </a:r>
            <a:r>
              <a:rPr sz="2000" dirty="0">
                <a:solidFill>
                  <a:srgbClr val="03499E"/>
                </a:solidFill>
                <a:latin typeface="Times New Roman"/>
                <a:cs typeface="Times New Roman"/>
              </a:rPr>
              <a:t>tiêu chuẩn</a:t>
            </a:r>
            <a:r>
              <a:rPr sz="2000" spc="-15" dirty="0">
                <a:solidFill>
                  <a:srgbClr val="03499E"/>
                </a:solidFill>
                <a:latin typeface="Times New Roman"/>
                <a:cs typeface="Times New Roman"/>
              </a:rPr>
              <a:t> </a:t>
            </a:r>
            <a:r>
              <a:rPr sz="2000" dirty="0">
                <a:solidFill>
                  <a:srgbClr val="03499E"/>
                </a:solidFill>
                <a:latin typeface="Times New Roman"/>
                <a:cs typeface="Times New Roman"/>
              </a:rPr>
              <a:t>đánh</a:t>
            </a:r>
            <a:r>
              <a:rPr sz="2000" spc="-15" dirty="0">
                <a:solidFill>
                  <a:srgbClr val="03499E"/>
                </a:solidFill>
                <a:latin typeface="Times New Roman"/>
                <a:cs typeface="Times New Roman"/>
              </a:rPr>
              <a:t> </a:t>
            </a:r>
            <a:r>
              <a:rPr sz="2000" dirty="0">
                <a:solidFill>
                  <a:srgbClr val="03499E"/>
                </a:solidFill>
                <a:latin typeface="Times New Roman"/>
                <a:cs typeface="Times New Roman"/>
              </a:rPr>
              <a:t>giá</a:t>
            </a:r>
            <a:r>
              <a:rPr sz="2000" spc="-10" dirty="0">
                <a:solidFill>
                  <a:srgbClr val="03499E"/>
                </a:solidFill>
                <a:latin typeface="Times New Roman"/>
                <a:cs typeface="Times New Roman"/>
              </a:rPr>
              <a:t> </a:t>
            </a:r>
            <a:r>
              <a:rPr sz="2000" dirty="0">
                <a:solidFill>
                  <a:srgbClr val="03499E"/>
                </a:solidFill>
                <a:latin typeface="Times New Roman"/>
                <a:cs typeface="Times New Roman"/>
              </a:rPr>
              <a:t>về tư </a:t>
            </a:r>
            <a:r>
              <a:rPr sz="2000" spc="-20" dirty="0">
                <a:solidFill>
                  <a:srgbClr val="03499E"/>
                </a:solidFill>
                <a:latin typeface="Times New Roman"/>
                <a:cs typeface="Times New Roman"/>
              </a:rPr>
              <a:t>cách </a:t>
            </a:r>
            <a:r>
              <a:rPr sz="2000" dirty="0">
                <a:solidFill>
                  <a:srgbClr val="03499E"/>
                </a:solidFill>
                <a:latin typeface="Times New Roman"/>
                <a:cs typeface="Times New Roman"/>
              </a:rPr>
              <a:t>hợp</a:t>
            </a:r>
            <a:r>
              <a:rPr sz="2000" spc="-30" dirty="0">
                <a:solidFill>
                  <a:srgbClr val="03499E"/>
                </a:solidFill>
                <a:latin typeface="Times New Roman"/>
                <a:cs typeface="Times New Roman"/>
              </a:rPr>
              <a:t> </a:t>
            </a:r>
            <a:r>
              <a:rPr sz="2000" dirty="0">
                <a:solidFill>
                  <a:srgbClr val="03499E"/>
                </a:solidFill>
                <a:latin typeface="Times New Roman"/>
                <a:cs typeface="Times New Roman"/>
              </a:rPr>
              <a:t>lệ,</a:t>
            </a:r>
            <a:r>
              <a:rPr sz="2000" spc="-20" dirty="0">
                <a:solidFill>
                  <a:srgbClr val="03499E"/>
                </a:solidFill>
                <a:latin typeface="Times New Roman"/>
                <a:cs typeface="Times New Roman"/>
              </a:rPr>
              <a:t> </a:t>
            </a:r>
            <a:r>
              <a:rPr sz="2000" dirty="0">
                <a:solidFill>
                  <a:srgbClr val="03499E"/>
                </a:solidFill>
                <a:latin typeface="Times New Roman"/>
                <a:cs typeface="Times New Roman"/>
              </a:rPr>
              <a:t>NL</a:t>
            </a:r>
            <a:r>
              <a:rPr sz="2000" spc="-90" dirty="0">
                <a:solidFill>
                  <a:srgbClr val="03499E"/>
                </a:solidFill>
                <a:latin typeface="Times New Roman"/>
                <a:cs typeface="Times New Roman"/>
              </a:rPr>
              <a:t> </a:t>
            </a:r>
            <a:r>
              <a:rPr sz="2000" dirty="0">
                <a:solidFill>
                  <a:srgbClr val="03499E"/>
                </a:solidFill>
                <a:latin typeface="Times New Roman"/>
                <a:cs typeface="Times New Roman"/>
              </a:rPr>
              <a:t>KN,</a:t>
            </a:r>
            <a:r>
              <a:rPr sz="2000" spc="-35" dirty="0">
                <a:solidFill>
                  <a:srgbClr val="03499E"/>
                </a:solidFill>
                <a:latin typeface="Times New Roman"/>
                <a:cs typeface="Times New Roman"/>
              </a:rPr>
              <a:t> </a:t>
            </a:r>
            <a:r>
              <a:rPr sz="2000" dirty="0">
                <a:solidFill>
                  <a:srgbClr val="03499E"/>
                </a:solidFill>
                <a:latin typeface="Times New Roman"/>
                <a:cs typeface="Times New Roman"/>
              </a:rPr>
              <a:t>KT</a:t>
            </a:r>
            <a:r>
              <a:rPr sz="2000" spc="-55" dirty="0">
                <a:solidFill>
                  <a:srgbClr val="03499E"/>
                </a:solidFill>
                <a:latin typeface="Times New Roman"/>
                <a:cs typeface="Times New Roman"/>
              </a:rPr>
              <a:t> </a:t>
            </a:r>
            <a:r>
              <a:rPr sz="2000" dirty="0">
                <a:solidFill>
                  <a:srgbClr val="03499E"/>
                </a:solidFill>
                <a:latin typeface="Times New Roman"/>
                <a:cs typeface="Times New Roman"/>
              </a:rPr>
              <a:t>như</a:t>
            </a:r>
            <a:r>
              <a:rPr sz="2000" spc="-45" dirty="0">
                <a:solidFill>
                  <a:srgbClr val="03499E"/>
                </a:solidFill>
                <a:latin typeface="Times New Roman"/>
                <a:cs typeface="Times New Roman"/>
              </a:rPr>
              <a:t> </a:t>
            </a:r>
            <a:r>
              <a:rPr sz="2000" dirty="0">
                <a:solidFill>
                  <a:srgbClr val="03499E"/>
                </a:solidFill>
                <a:latin typeface="Times New Roman"/>
                <a:cs typeface="Times New Roman"/>
              </a:rPr>
              <a:t>các</a:t>
            </a:r>
            <a:r>
              <a:rPr sz="2000" spc="-15" dirty="0">
                <a:solidFill>
                  <a:srgbClr val="03499E"/>
                </a:solidFill>
                <a:latin typeface="Times New Roman"/>
                <a:cs typeface="Times New Roman"/>
              </a:rPr>
              <a:t> </a:t>
            </a:r>
            <a:r>
              <a:rPr sz="2000" dirty="0">
                <a:solidFill>
                  <a:srgbClr val="03499E"/>
                </a:solidFill>
                <a:latin typeface="Times New Roman"/>
                <a:cs typeface="Times New Roman"/>
              </a:rPr>
              <a:t>GT</a:t>
            </a:r>
            <a:r>
              <a:rPr sz="2000" spc="-60" dirty="0">
                <a:solidFill>
                  <a:srgbClr val="03499E"/>
                </a:solidFill>
                <a:latin typeface="Times New Roman"/>
                <a:cs typeface="Times New Roman"/>
              </a:rPr>
              <a:t> </a:t>
            </a:r>
            <a:r>
              <a:rPr sz="2000" spc="-20" dirty="0">
                <a:solidFill>
                  <a:srgbClr val="03499E"/>
                </a:solidFill>
                <a:latin typeface="Times New Roman"/>
                <a:cs typeface="Times New Roman"/>
              </a:rPr>
              <a:t>khác</a:t>
            </a:r>
            <a:endParaRPr sz="2000">
              <a:latin typeface="Times New Roman"/>
              <a:cs typeface="Times New Roman"/>
            </a:endParaRPr>
          </a:p>
          <a:p>
            <a:pPr marL="303530">
              <a:lnSpc>
                <a:spcPts val="2065"/>
              </a:lnSpc>
            </a:pPr>
            <a:r>
              <a:rPr sz="2000" dirty="0">
                <a:solidFill>
                  <a:srgbClr val="03499E"/>
                </a:solidFill>
                <a:latin typeface="Wingdings"/>
                <a:cs typeface="Wingdings"/>
              </a:rPr>
              <a:t></a:t>
            </a:r>
            <a:r>
              <a:rPr sz="2000" dirty="0">
                <a:solidFill>
                  <a:srgbClr val="03499E"/>
                </a:solidFill>
                <a:latin typeface="Times New Roman"/>
                <a:cs typeface="Times New Roman"/>
              </a:rPr>
              <a:t> thẩm định,</a:t>
            </a:r>
            <a:r>
              <a:rPr sz="2000" spc="-20" dirty="0">
                <a:solidFill>
                  <a:srgbClr val="03499E"/>
                </a:solidFill>
                <a:latin typeface="Times New Roman"/>
                <a:cs typeface="Times New Roman"/>
              </a:rPr>
              <a:t> </a:t>
            </a:r>
            <a:r>
              <a:rPr sz="2000" dirty="0">
                <a:solidFill>
                  <a:srgbClr val="03499E"/>
                </a:solidFill>
                <a:latin typeface="Times New Roman"/>
                <a:cs typeface="Times New Roman"/>
              </a:rPr>
              <a:t>phê</a:t>
            </a:r>
            <a:r>
              <a:rPr sz="2000" spc="-5" dirty="0">
                <a:solidFill>
                  <a:srgbClr val="03499E"/>
                </a:solidFill>
                <a:latin typeface="Times New Roman"/>
                <a:cs typeface="Times New Roman"/>
              </a:rPr>
              <a:t> </a:t>
            </a:r>
            <a:r>
              <a:rPr sz="2000" dirty="0">
                <a:solidFill>
                  <a:srgbClr val="03499E"/>
                </a:solidFill>
                <a:latin typeface="Times New Roman"/>
                <a:cs typeface="Times New Roman"/>
              </a:rPr>
              <a:t>duyệt</a:t>
            </a:r>
            <a:r>
              <a:rPr sz="2000" spc="-5" dirty="0">
                <a:solidFill>
                  <a:srgbClr val="03499E"/>
                </a:solidFill>
                <a:latin typeface="Times New Roman"/>
                <a:cs typeface="Times New Roman"/>
              </a:rPr>
              <a:t> </a:t>
            </a:r>
            <a:r>
              <a:rPr sz="2000" spc="-20" dirty="0">
                <a:solidFill>
                  <a:srgbClr val="03499E"/>
                </a:solidFill>
                <a:latin typeface="Times New Roman"/>
                <a:cs typeface="Times New Roman"/>
              </a:rPr>
              <a:t>HSYC</a:t>
            </a:r>
            <a:endParaRPr sz="2000">
              <a:latin typeface="Times New Roman"/>
              <a:cs typeface="Times New Roman"/>
            </a:endParaRPr>
          </a:p>
        </p:txBody>
      </p:sp>
      <p:grpSp>
        <p:nvGrpSpPr>
          <p:cNvPr id="32" name="object 32"/>
          <p:cNvGrpSpPr/>
          <p:nvPr/>
        </p:nvGrpSpPr>
        <p:grpSpPr>
          <a:xfrm>
            <a:off x="1594103" y="4022090"/>
            <a:ext cx="5403850" cy="1400810"/>
            <a:chOff x="1594103" y="4022090"/>
            <a:chExt cx="5403850" cy="1400810"/>
          </a:xfrm>
        </p:grpSpPr>
        <p:sp>
          <p:nvSpPr>
            <p:cNvPr id="33" name="object 33"/>
            <p:cNvSpPr/>
            <p:nvPr/>
          </p:nvSpPr>
          <p:spPr>
            <a:xfrm>
              <a:off x="1606803" y="4034790"/>
              <a:ext cx="5378450" cy="1375410"/>
            </a:xfrm>
            <a:custGeom>
              <a:avLst/>
              <a:gdLst/>
              <a:ahLst/>
              <a:cxnLst/>
              <a:rect l="l" t="t" r="r" b="b"/>
              <a:pathLst>
                <a:path w="5378450" h="1375410">
                  <a:moveTo>
                    <a:pt x="5377942" y="0"/>
                  </a:moveTo>
                  <a:lnTo>
                    <a:pt x="0" y="0"/>
                  </a:lnTo>
                  <a:lnTo>
                    <a:pt x="0" y="1375410"/>
                  </a:lnTo>
                  <a:lnTo>
                    <a:pt x="5377942" y="1375410"/>
                  </a:lnTo>
                  <a:lnTo>
                    <a:pt x="5377942" y="0"/>
                  </a:lnTo>
                  <a:close/>
                </a:path>
              </a:pathLst>
            </a:custGeom>
            <a:solidFill>
              <a:srgbClr val="E9E1D5"/>
            </a:solidFill>
          </p:spPr>
          <p:txBody>
            <a:bodyPr wrap="square" lIns="0" tIns="0" rIns="0" bIns="0" rtlCol="0"/>
            <a:lstStyle/>
            <a:p>
              <a:endParaRPr/>
            </a:p>
          </p:txBody>
        </p:sp>
        <p:sp>
          <p:nvSpPr>
            <p:cNvPr id="34" name="object 34"/>
            <p:cNvSpPr/>
            <p:nvPr/>
          </p:nvSpPr>
          <p:spPr>
            <a:xfrm>
              <a:off x="1606803" y="4034790"/>
              <a:ext cx="5378450" cy="1375410"/>
            </a:xfrm>
            <a:custGeom>
              <a:avLst/>
              <a:gdLst/>
              <a:ahLst/>
              <a:cxnLst/>
              <a:rect l="l" t="t" r="r" b="b"/>
              <a:pathLst>
                <a:path w="5378450" h="1375410">
                  <a:moveTo>
                    <a:pt x="0" y="1375410"/>
                  </a:moveTo>
                  <a:lnTo>
                    <a:pt x="5377942" y="1375410"/>
                  </a:lnTo>
                  <a:lnTo>
                    <a:pt x="5377942" y="0"/>
                  </a:lnTo>
                  <a:lnTo>
                    <a:pt x="0" y="0"/>
                  </a:lnTo>
                  <a:lnTo>
                    <a:pt x="0" y="1375410"/>
                  </a:lnTo>
                  <a:close/>
                </a:path>
              </a:pathLst>
            </a:custGeom>
            <a:ln w="25399">
              <a:solidFill>
                <a:srgbClr val="24548F"/>
              </a:solidFill>
            </a:ln>
          </p:spPr>
          <p:txBody>
            <a:bodyPr wrap="square" lIns="0" tIns="0" rIns="0" bIns="0" rtlCol="0"/>
            <a:lstStyle/>
            <a:p>
              <a:endParaRPr/>
            </a:p>
          </p:txBody>
        </p:sp>
      </p:grpSp>
      <p:sp>
        <p:nvSpPr>
          <p:cNvPr id="35" name="object 35"/>
          <p:cNvSpPr txBox="1"/>
          <p:nvPr/>
        </p:nvSpPr>
        <p:spPr>
          <a:xfrm>
            <a:off x="1613153" y="4006341"/>
            <a:ext cx="5365115" cy="1383030"/>
          </a:xfrm>
          <a:prstGeom prst="rect">
            <a:avLst/>
          </a:prstGeom>
        </p:spPr>
        <p:txBody>
          <a:bodyPr vert="horz" wrap="square" lIns="0" tIns="54610" rIns="0" bIns="0" rtlCol="0">
            <a:spAutoFit/>
          </a:bodyPr>
          <a:lstStyle/>
          <a:p>
            <a:pPr marL="12065" marR="5080" indent="-3810" algn="ctr">
              <a:lnSpc>
                <a:spcPct val="86300"/>
              </a:lnSpc>
              <a:spcBef>
                <a:spcPts val="430"/>
              </a:spcBef>
            </a:pPr>
            <a:r>
              <a:rPr sz="2000" dirty="0">
                <a:solidFill>
                  <a:srgbClr val="03499E"/>
                </a:solidFill>
                <a:latin typeface="Times New Roman"/>
                <a:cs typeface="Times New Roman"/>
              </a:rPr>
              <a:t>HSYC</a:t>
            </a:r>
            <a:r>
              <a:rPr sz="2000" spc="-35" dirty="0">
                <a:solidFill>
                  <a:srgbClr val="03499E"/>
                </a:solidFill>
                <a:latin typeface="Times New Roman"/>
                <a:cs typeface="Times New Roman"/>
              </a:rPr>
              <a:t> </a:t>
            </a:r>
            <a:r>
              <a:rPr sz="2000" dirty="0">
                <a:solidFill>
                  <a:srgbClr val="03499E"/>
                </a:solidFill>
                <a:latin typeface="Times New Roman"/>
                <a:cs typeface="Times New Roman"/>
              </a:rPr>
              <a:t>được</a:t>
            </a:r>
            <a:r>
              <a:rPr sz="2000" spc="-25" dirty="0">
                <a:solidFill>
                  <a:srgbClr val="03499E"/>
                </a:solidFill>
                <a:latin typeface="Times New Roman"/>
                <a:cs typeface="Times New Roman"/>
              </a:rPr>
              <a:t> </a:t>
            </a:r>
            <a:r>
              <a:rPr sz="2000" dirty="0">
                <a:solidFill>
                  <a:srgbClr val="03499E"/>
                </a:solidFill>
                <a:latin typeface="Times New Roman"/>
                <a:cs typeface="Times New Roman"/>
              </a:rPr>
              <a:t>phát</a:t>
            </a:r>
            <a:r>
              <a:rPr sz="2000" spc="-35" dirty="0">
                <a:solidFill>
                  <a:srgbClr val="03499E"/>
                </a:solidFill>
                <a:latin typeface="Times New Roman"/>
                <a:cs typeface="Times New Roman"/>
              </a:rPr>
              <a:t> </a:t>
            </a:r>
            <a:r>
              <a:rPr sz="2000" dirty="0">
                <a:solidFill>
                  <a:srgbClr val="03499E"/>
                </a:solidFill>
                <a:latin typeface="Times New Roman"/>
                <a:cs typeface="Times New Roman"/>
              </a:rPr>
              <a:t>hành</a:t>
            </a:r>
            <a:r>
              <a:rPr sz="2000" spc="-25" dirty="0">
                <a:solidFill>
                  <a:srgbClr val="03499E"/>
                </a:solidFill>
                <a:latin typeface="Times New Roman"/>
                <a:cs typeface="Times New Roman"/>
              </a:rPr>
              <a:t> </a:t>
            </a:r>
            <a:r>
              <a:rPr sz="2000" dirty="0">
                <a:solidFill>
                  <a:srgbClr val="03499E"/>
                </a:solidFill>
                <a:latin typeface="Times New Roman"/>
                <a:cs typeface="Times New Roman"/>
              </a:rPr>
              <a:t>cho</a:t>
            </a:r>
            <a:r>
              <a:rPr sz="2000" spc="-30" dirty="0">
                <a:solidFill>
                  <a:srgbClr val="03499E"/>
                </a:solidFill>
                <a:latin typeface="Times New Roman"/>
                <a:cs typeface="Times New Roman"/>
              </a:rPr>
              <a:t> </a:t>
            </a:r>
            <a:r>
              <a:rPr sz="2000" dirty="0">
                <a:solidFill>
                  <a:srgbClr val="03499E"/>
                </a:solidFill>
                <a:latin typeface="Times New Roman"/>
                <a:cs typeface="Times New Roman"/>
              </a:rPr>
              <a:t>NT</a:t>
            </a:r>
            <a:r>
              <a:rPr sz="2000" spc="-10" dirty="0">
                <a:solidFill>
                  <a:srgbClr val="03499E"/>
                </a:solidFill>
                <a:latin typeface="Times New Roman"/>
                <a:cs typeface="Times New Roman"/>
              </a:rPr>
              <a:t> </a:t>
            </a:r>
            <a:r>
              <a:rPr sz="2000" dirty="0">
                <a:solidFill>
                  <a:srgbClr val="03499E"/>
                </a:solidFill>
                <a:latin typeface="Times New Roman"/>
                <a:cs typeface="Times New Roman"/>
              </a:rPr>
              <a:t>trước</a:t>
            </a:r>
            <a:r>
              <a:rPr sz="2000" spc="-25" dirty="0">
                <a:solidFill>
                  <a:srgbClr val="03499E"/>
                </a:solidFill>
                <a:latin typeface="Times New Roman"/>
                <a:cs typeface="Times New Roman"/>
              </a:rPr>
              <a:t> </a:t>
            </a:r>
            <a:r>
              <a:rPr sz="2000" dirty="0">
                <a:solidFill>
                  <a:srgbClr val="03499E"/>
                </a:solidFill>
                <a:latin typeface="Times New Roman"/>
                <a:cs typeface="Times New Roman"/>
              </a:rPr>
              <a:t>đó.</a:t>
            </a:r>
            <a:r>
              <a:rPr sz="2000" spc="-30" dirty="0">
                <a:solidFill>
                  <a:srgbClr val="03499E"/>
                </a:solidFill>
                <a:latin typeface="Times New Roman"/>
                <a:cs typeface="Times New Roman"/>
              </a:rPr>
              <a:t> </a:t>
            </a:r>
            <a:r>
              <a:rPr sz="2000" spc="-10" dirty="0">
                <a:solidFill>
                  <a:srgbClr val="03499E"/>
                </a:solidFill>
                <a:latin typeface="Times New Roman"/>
                <a:cs typeface="Times New Roman"/>
              </a:rPr>
              <a:t>Trường </a:t>
            </a:r>
            <a:r>
              <a:rPr sz="2000" dirty="0">
                <a:solidFill>
                  <a:srgbClr val="03499E"/>
                </a:solidFill>
                <a:latin typeface="Times New Roman"/>
                <a:cs typeface="Times New Roman"/>
              </a:rPr>
              <a:t>hợp</a:t>
            </a:r>
            <a:r>
              <a:rPr sz="2000" spc="-15" dirty="0">
                <a:solidFill>
                  <a:srgbClr val="03499E"/>
                </a:solidFill>
                <a:latin typeface="Times New Roman"/>
                <a:cs typeface="Times New Roman"/>
              </a:rPr>
              <a:t> </a:t>
            </a:r>
            <a:r>
              <a:rPr sz="2000" dirty="0">
                <a:solidFill>
                  <a:srgbClr val="03499E"/>
                </a:solidFill>
                <a:latin typeface="Times New Roman"/>
                <a:cs typeface="Times New Roman"/>
              </a:rPr>
              <a:t>là NT</a:t>
            </a:r>
            <a:r>
              <a:rPr sz="2000" spc="-5" dirty="0">
                <a:solidFill>
                  <a:srgbClr val="03499E"/>
                </a:solidFill>
                <a:latin typeface="Times New Roman"/>
                <a:cs typeface="Times New Roman"/>
              </a:rPr>
              <a:t> </a:t>
            </a:r>
            <a:r>
              <a:rPr sz="2000" dirty="0">
                <a:solidFill>
                  <a:srgbClr val="03499E"/>
                </a:solidFill>
                <a:latin typeface="Times New Roman"/>
                <a:cs typeface="Times New Roman"/>
              </a:rPr>
              <a:t>không</a:t>
            </a:r>
            <a:r>
              <a:rPr sz="2000" spc="-25" dirty="0">
                <a:solidFill>
                  <a:srgbClr val="03499E"/>
                </a:solidFill>
                <a:latin typeface="Times New Roman"/>
                <a:cs typeface="Times New Roman"/>
              </a:rPr>
              <a:t> </a:t>
            </a:r>
            <a:r>
              <a:rPr sz="2000" dirty="0">
                <a:solidFill>
                  <a:srgbClr val="03499E"/>
                </a:solidFill>
                <a:latin typeface="Times New Roman"/>
                <a:cs typeface="Times New Roman"/>
              </a:rPr>
              <a:t>đồng</a:t>
            </a:r>
            <a:r>
              <a:rPr sz="2000" spc="-25" dirty="0">
                <a:solidFill>
                  <a:srgbClr val="03499E"/>
                </a:solidFill>
                <a:latin typeface="Times New Roman"/>
                <a:cs typeface="Times New Roman"/>
              </a:rPr>
              <a:t> </a:t>
            </a:r>
            <a:r>
              <a:rPr sz="2000" dirty="0">
                <a:solidFill>
                  <a:srgbClr val="03499E"/>
                </a:solidFill>
                <a:latin typeface="Times New Roman"/>
                <a:cs typeface="Times New Roman"/>
              </a:rPr>
              <a:t>ý</a:t>
            </a:r>
            <a:r>
              <a:rPr sz="2000" spc="5" dirty="0">
                <a:solidFill>
                  <a:srgbClr val="03499E"/>
                </a:solidFill>
                <a:latin typeface="Times New Roman"/>
                <a:cs typeface="Times New Roman"/>
              </a:rPr>
              <a:t> </a:t>
            </a:r>
            <a:r>
              <a:rPr sz="2000" dirty="0">
                <a:solidFill>
                  <a:srgbClr val="03499E"/>
                </a:solidFill>
                <a:latin typeface="Times New Roman"/>
                <a:cs typeface="Times New Roman"/>
              </a:rPr>
              <a:t>hoặc</a:t>
            </a:r>
            <a:r>
              <a:rPr sz="2000" spc="-20" dirty="0">
                <a:solidFill>
                  <a:srgbClr val="03499E"/>
                </a:solidFill>
                <a:latin typeface="Times New Roman"/>
                <a:cs typeface="Times New Roman"/>
              </a:rPr>
              <a:t> </a:t>
            </a:r>
            <a:r>
              <a:rPr sz="2000" dirty="0">
                <a:solidFill>
                  <a:srgbClr val="03499E"/>
                </a:solidFill>
                <a:latin typeface="Times New Roman"/>
                <a:cs typeface="Times New Roman"/>
              </a:rPr>
              <a:t>không</a:t>
            </a:r>
            <a:r>
              <a:rPr sz="2000" spc="-35" dirty="0">
                <a:solidFill>
                  <a:srgbClr val="03499E"/>
                </a:solidFill>
                <a:latin typeface="Times New Roman"/>
                <a:cs typeface="Times New Roman"/>
              </a:rPr>
              <a:t> </a:t>
            </a:r>
            <a:r>
              <a:rPr sz="2000" dirty="0">
                <a:solidFill>
                  <a:srgbClr val="03499E"/>
                </a:solidFill>
                <a:latin typeface="Times New Roman"/>
                <a:cs typeface="Times New Roman"/>
              </a:rPr>
              <a:t>có khả</a:t>
            </a:r>
            <a:r>
              <a:rPr sz="2000" spc="-20" dirty="0">
                <a:solidFill>
                  <a:srgbClr val="03499E"/>
                </a:solidFill>
                <a:latin typeface="Times New Roman"/>
                <a:cs typeface="Times New Roman"/>
              </a:rPr>
              <a:t> năng</a:t>
            </a:r>
            <a:r>
              <a:rPr sz="2000" spc="500" dirty="0">
                <a:solidFill>
                  <a:srgbClr val="03499E"/>
                </a:solidFill>
                <a:latin typeface="Times New Roman"/>
                <a:cs typeface="Times New Roman"/>
              </a:rPr>
              <a:t> </a:t>
            </a:r>
            <a:r>
              <a:rPr sz="2000" dirty="0">
                <a:solidFill>
                  <a:srgbClr val="03499E"/>
                </a:solidFill>
                <a:latin typeface="Times New Roman"/>
                <a:cs typeface="Times New Roman"/>
              </a:rPr>
              <a:t>thì</a:t>
            </a:r>
            <a:r>
              <a:rPr sz="2000" spc="-5" dirty="0">
                <a:solidFill>
                  <a:srgbClr val="03499E"/>
                </a:solidFill>
                <a:latin typeface="Times New Roman"/>
                <a:cs typeface="Times New Roman"/>
              </a:rPr>
              <a:t> </a:t>
            </a:r>
            <a:r>
              <a:rPr sz="2000" dirty="0">
                <a:solidFill>
                  <a:srgbClr val="03499E"/>
                </a:solidFill>
                <a:latin typeface="Times New Roman"/>
                <a:cs typeface="Times New Roman"/>
              </a:rPr>
              <a:t>ưu</a:t>
            </a:r>
            <a:r>
              <a:rPr sz="2000" spc="-20" dirty="0">
                <a:solidFill>
                  <a:srgbClr val="03499E"/>
                </a:solidFill>
                <a:latin typeface="Times New Roman"/>
                <a:cs typeface="Times New Roman"/>
              </a:rPr>
              <a:t> </a:t>
            </a:r>
            <a:r>
              <a:rPr sz="2000" dirty="0">
                <a:solidFill>
                  <a:srgbClr val="03499E"/>
                </a:solidFill>
                <a:latin typeface="Times New Roman"/>
                <a:cs typeface="Times New Roman"/>
              </a:rPr>
              <a:t>tiên:</a:t>
            </a:r>
            <a:r>
              <a:rPr sz="2000" spc="-5" dirty="0">
                <a:solidFill>
                  <a:srgbClr val="03499E"/>
                </a:solidFill>
                <a:latin typeface="Times New Roman"/>
                <a:cs typeface="Times New Roman"/>
              </a:rPr>
              <a:t> </a:t>
            </a:r>
            <a:r>
              <a:rPr sz="2000" dirty="0">
                <a:solidFill>
                  <a:srgbClr val="03499E"/>
                </a:solidFill>
                <a:latin typeface="Times New Roman"/>
                <a:cs typeface="Times New Roman"/>
              </a:rPr>
              <a:t>NT</a:t>
            </a:r>
            <a:r>
              <a:rPr sz="2000" spc="-10" dirty="0">
                <a:solidFill>
                  <a:srgbClr val="03499E"/>
                </a:solidFill>
                <a:latin typeface="Times New Roman"/>
                <a:cs typeface="Times New Roman"/>
              </a:rPr>
              <a:t> </a:t>
            </a:r>
            <a:r>
              <a:rPr sz="2000" dirty="0">
                <a:solidFill>
                  <a:srgbClr val="03499E"/>
                </a:solidFill>
                <a:latin typeface="Times New Roman"/>
                <a:cs typeface="Times New Roman"/>
              </a:rPr>
              <a:t>trong</a:t>
            </a:r>
            <a:r>
              <a:rPr sz="2000" spc="-35" dirty="0">
                <a:solidFill>
                  <a:srgbClr val="03499E"/>
                </a:solidFill>
                <a:latin typeface="Times New Roman"/>
                <a:cs typeface="Times New Roman"/>
              </a:rPr>
              <a:t> </a:t>
            </a:r>
            <a:r>
              <a:rPr sz="2000" dirty="0">
                <a:solidFill>
                  <a:srgbClr val="03499E"/>
                </a:solidFill>
                <a:latin typeface="Times New Roman"/>
                <a:cs typeface="Times New Roman"/>
              </a:rPr>
              <a:t>DS</a:t>
            </a:r>
            <a:r>
              <a:rPr sz="2000" spc="-10" dirty="0">
                <a:solidFill>
                  <a:srgbClr val="03499E"/>
                </a:solidFill>
                <a:latin typeface="Times New Roman"/>
                <a:cs typeface="Times New Roman"/>
              </a:rPr>
              <a:t> </a:t>
            </a:r>
            <a:r>
              <a:rPr sz="2000" dirty="0">
                <a:solidFill>
                  <a:srgbClr val="03499E"/>
                </a:solidFill>
                <a:latin typeface="Times New Roman"/>
                <a:cs typeface="Times New Roman"/>
              </a:rPr>
              <a:t>xếp</a:t>
            </a:r>
            <a:r>
              <a:rPr sz="2000" spc="-20" dirty="0">
                <a:solidFill>
                  <a:srgbClr val="03499E"/>
                </a:solidFill>
                <a:latin typeface="Times New Roman"/>
                <a:cs typeface="Times New Roman"/>
              </a:rPr>
              <a:t> </a:t>
            </a:r>
            <a:r>
              <a:rPr sz="2000" dirty="0">
                <a:solidFill>
                  <a:srgbClr val="03499E"/>
                </a:solidFill>
                <a:latin typeface="Times New Roman"/>
                <a:cs typeface="Times New Roman"/>
              </a:rPr>
              <a:t>hạng</a:t>
            </a:r>
            <a:r>
              <a:rPr sz="2000" spc="-15" dirty="0">
                <a:solidFill>
                  <a:srgbClr val="03499E"/>
                </a:solidFill>
                <a:latin typeface="Times New Roman"/>
                <a:cs typeface="Times New Roman"/>
              </a:rPr>
              <a:t> </a:t>
            </a:r>
            <a:r>
              <a:rPr sz="2000" dirty="0">
                <a:solidFill>
                  <a:srgbClr val="03499E"/>
                </a:solidFill>
                <a:latin typeface="Times New Roman"/>
                <a:cs typeface="Times New Roman"/>
              </a:rPr>
              <a:t>gói</a:t>
            </a:r>
            <a:r>
              <a:rPr sz="2000" spc="-30" dirty="0">
                <a:solidFill>
                  <a:srgbClr val="03499E"/>
                </a:solidFill>
                <a:latin typeface="Times New Roman"/>
                <a:cs typeface="Times New Roman"/>
              </a:rPr>
              <a:t> </a:t>
            </a:r>
            <a:r>
              <a:rPr sz="2000" dirty="0">
                <a:solidFill>
                  <a:srgbClr val="03499E"/>
                </a:solidFill>
                <a:latin typeface="Times New Roman"/>
                <a:cs typeface="Times New Roman"/>
              </a:rPr>
              <a:t>thầu</a:t>
            </a:r>
            <a:r>
              <a:rPr sz="2000" spc="-5" dirty="0">
                <a:solidFill>
                  <a:srgbClr val="03499E"/>
                </a:solidFill>
                <a:latin typeface="Times New Roman"/>
                <a:cs typeface="Times New Roman"/>
              </a:rPr>
              <a:t> </a:t>
            </a:r>
            <a:r>
              <a:rPr sz="2000" dirty="0">
                <a:solidFill>
                  <a:srgbClr val="03499E"/>
                </a:solidFill>
                <a:latin typeface="Times New Roman"/>
                <a:cs typeface="Times New Roman"/>
              </a:rPr>
              <a:t>trước </a:t>
            </a:r>
            <a:r>
              <a:rPr sz="2000" spc="-50" dirty="0">
                <a:solidFill>
                  <a:srgbClr val="03499E"/>
                </a:solidFill>
                <a:latin typeface="Wingdings"/>
                <a:cs typeface="Wingdings"/>
              </a:rPr>
              <a:t></a:t>
            </a:r>
            <a:r>
              <a:rPr sz="2000" spc="-50" dirty="0">
                <a:solidFill>
                  <a:srgbClr val="03499E"/>
                </a:solidFill>
                <a:latin typeface="Times New Roman"/>
                <a:cs typeface="Times New Roman"/>
              </a:rPr>
              <a:t> </a:t>
            </a:r>
            <a:r>
              <a:rPr sz="2000" dirty="0">
                <a:solidFill>
                  <a:srgbClr val="FF0000"/>
                </a:solidFill>
                <a:latin typeface="Times New Roman"/>
                <a:cs typeface="Times New Roman"/>
              </a:rPr>
              <a:t>NT</a:t>
            </a:r>
            <a:r>
              <a:rPr sz="2000" spc="-20" dirty="0">
                <a:solidFill>
                  <a:srgbClr val="FF0000"/>
                </a:solidFill>
                <a:latin typeface="Times New Roman"/>
                <a:cs typeface="Times New Roman"/>
              </a:rPr>
              <a:t> </a:t>
            </a:r>
            <a:r>
              <a:rPr sz="2000" dirty="0">
                <a:solidFill>
                  <a:srgbClr val="FF0000"/>
                </a:solidFill>
                <a:latin typeface="Times New Roman"/>
                <a:cs typeface="Times New Roman"/>
              </a:rPr>
              <a:t>khác</a:t>
            </a:r>
            <a:r>
              <a:rPr sz="2000" spc="-35" dirty="0">
                <a:solidFill>
                  <a:srgbClr val="FF0000"/>
                </a:solidFill>
                <a:latin typeface="Times New Roman"/>
                <a:cs typeface="Times New Roman"/>
              </a:rPr>
              <a:t> </a:t>
            </a:r>
            <a:r>
              <a:rPr sz="2000" dirty="0">
                <a:solidFill>
                  <a:srgbClr val="FF0000"/>
                </a:solidFill>
                <a:latin typeface="Times New Roman"/>
                <a:cs typeface="Times New Roman"/>
              </a:rPr>
              <a:t>đáp</a:t>
            </a:r>
            <a:r>
              <a:rPr sz="2000" spc="-25" dirty="0">
                <a:solidFill>
                  <a:srgbClr val="FF0000"/>
                </a:solidFill>
                <a:latin typeface="Times New Roman"/>
                <a:cs typeface="Times New Roman"/>
              </a:rPr>
              <a:t> </a:t>
            </a:r>
            <a:r>
              <a:rPr sz="2000" dirty="0">
                <a:solidFill>
                  <a:srgbClr val="FF0000"/>
                </a:solidFill>
                <a:latin typeface="Times New Roman"/>
                <a:cs typeface="Times New Roman"/>
              </a:rPr>
              <a:t>ứng</a:t>
            </a:r>
            <a:r>
              <a:rPr sz="2000" spc="-20" dirty="0">
                <a:solidFill>
                  <a:srgbClr val="FF0000"/>
                </a:solidFill>
                <a:latin typeface="Times New Roman"/>
                <a:cs typeface="Times New Roman"/>
              </a:rPr>
              <a:t> </a:t>
            </a:r>
            <a:r>
              <a:rPr sz="2000" dirty="0">
                <a:solidFill>
                  <a:srgbClr val="FF0000"/>
                </a:solidFill>
                <a:latin typeface="Times New Roman"/>
                <a:cs typeface="Times New Roman"/>
              </a:rPr>
              <a:t>yêu</a:t>
            </a:r>
            <a:r>
              <a:rPr sz="2000" spc="-15" dirty="0">
                <a:solidFill>
                  <a:srgbClr val="FF0000"/>
                </a:solidFill>
                <a:latin typeface="Times New Roman"/>
                <a:cs typeface="Times New Roman"/>
              </a:rPr>
              <a:t> </a:t>
            </a:r>
            <a:r>
              <a:rPr sz="2000" dirty="0">
                <a:solidFill>
                  <a:srgbClr val="FF0000"/>
                </a:solidFill>
                <a:latin typeface="Times New Roman"/>
                <a:cs typeface="Times New Roman"/>
              </a:rPr>
              <a:t>cầu</a:t>
            </a:r>
            <a:r>
              <a:rPr sz="2000" spc="-5" dirty="0">
                <a:solidFill>
                  <a:srgbClr val="FF0000"/>
                </a:solidFill>
                <a:latin typeface="Times New Roman"/>
                <a:cs typeface="Times New Roman"/>
              </a:rPr>
              <a:t> </a:t>
            </a:r>
            <a:r>
              <a:rPr sz="2000" dirty="0">
                <a:solidFill>
                  <a:srgbClr val="FF0000"/>
                </a:solidFill>
                <a:latin typeface="Times New Roman"/>
                <a:cs typeface="Times New Roman"/>
              </a:rPr>
              <a:t>năng</a:t>
            </a:r>
            <a:r>
              <a:rPr sz="2000" spc="-20" dirty="0">
                <a:solidFill>
                  <a:srgbClr val="FF0000"/>
                </a:solidFill>
                <a:latin typeface="Times New Roman"/>
                <a:cs typeface="Times New Roman"/>
              </a:rPr>
              <a:t> </a:t>
            </a:r>
            <a:r>
              <a:rPr sz="2000" dirty="0">
                <a:solidFill>
                  <a:srgbClr val="FF0000"/>
                </a:solidFill>
                <a:latin typeface="Times New Roman"/>
                <a:cs typeface="Times New Roman"/>
              </a:rPr>
              <a:t>lực,</a:t>
            </a:r>
            <a:r>
              <a:rPr sz="2000" spc="-20" dirty="0">
                <a:solidFill>
                  <a:srgbClr val="FF0000"/>
                </a:solidFill>
                <a:latin typeface="Times New Roman"/>
                <a:cs typeface="Times New Roman"/>
              </a:rPr>
              <a:t> </a:t>
            </a:r>
            <a:r>
              <a:rPr sz="2000" dirty="0">
                <a:solidFill>
                  <a:srgbClr val="FF0000"/>
                </a:solidFill>
                <a:latin typeface="Times New Roman"/>
                <a:cs typeface="Times New Roman"/>
              </a:rPr>
              <a:t>kinh</a:t>
            </a:r>
            <a:r>
              <a:rPr sz="2000" spc="-20" dirty="0">
                <a:solidFill>
                  <a:srgbClr val="FF0000"/>
                </a:solidFill>
                <a:latin typeface="Times New Roman"/>
                <a:cs typeface="Times New Roman"/>
              </a:rPr>
              <a:t> </a:t>
            </a:r>
            <a:r>
              <a:rPr sz="2000" dirty="0">
                <a:solidFill>
                  <a:srgbClr val="FF0000"/>
                </a:solidFill>
                <a:latin typeface="Times New Roman"/>
                <a:cs typeface="Times New Roman"/>
              </a:rPr>
              <a:t>nghiệm,</a:t>
            </a:r>
            <a:r>
              <a:rPr sz="2000" spc="-15" dirty="0">
                <a:solidFill>
                  <a:srgbClr val="FF0000"/>
                </a:solidFill>
                <a:latin typeface="Times New Roman"/>
                <a:cs typeface="Times New Roman"/>
              </a:rPr>
              <a:t> </a:t>
            </a:r>
            <a:r>
              <a:rPr sz="2000" spc="-25" dirty="0">
                <a:solidFill>
                  <a:srgbClr val="FF0000"/>
                </a:solidFill>
                <a:latin typeface="Times New Roman"/>
                <a:cs typeface="Times New Roman"/>
              </a:rPr>
              <a:t>kỹ </a:t>
            </a:r>
            <a:r>
              <a:rPr sz="2000" dirty="0">
                <a:solidFill>
                  <a:srgbClr val="FF0000"/>
                </a:solidFill>
                <a:latin typeface="Times New Roman"/>
                <a:cs typeface="Times New Roman"/>
              </a:rPr>
              <a:t>thuật</a:t>
            </a:r>
            <a:r>
              <a:rPr sz="2000" spc="-35" dirty="0">
                <a:solidFill>
                  <a:srgbClr val="FF0000"/>
                </a:solidFill>
                <a:latin typeface="Times New Roman"/>
                <a:cs typeface="Times New Roman"/>
              </a:rPr>
              <a:t> </a:t>
            </a:r>
            <a:r>
              <a:rPr sz="2000" dirty="0">
                <a:solidFill>
                  <a:srgbClr val="FF0000"/>
                </a:solidFill>
                <a:latin typeface="Times New Roman"/>
                <a:cs typeface="Times New Roman"/>
              </a:rPr>
              <a:t>và</a:t>
            </a:r>
            <a:r>
              <a:rPr sz="2000" spc="-15" dirty="0">
                <a:solidFill>
                  <a:srgbClr val="FF0000"/>
                </a:solidFill>
                <a:latin typeface="Times New Roman"/>
                <a:cs typeface="Times New Roman"/>
              </a:rPr>
              <a:t> </a:t>
            </a:r>
            <a:r>
              <a:rPr sz="2000" dirty="0">
                <a:solidFill>
                  <a:srgbClr val="FF0000"/>
                </a:solidFill>
                <a:latin typeface="Times New Roman"/>
                <a:cs typeface="Times New Roman"/>
              </a:rPr>
              <a:t>giá</a:t>
            </a:r>
            <a:r>
              <a:rPr sz="2000" spc="-30" dirty="0">
                <a:solidFill>
                  <a:srgbClr val="FF0000"/>
                </a:solidFill>
                <a:latin typeface="Times New Roman"/>
                <a:cs typeface="Times New Roman"/>
              </a:rPr>
              <a:t> </a:t>
            </a:r>
            <a:r>
              <a:rPr sz="2000" dirty="0">
                <a:solidFill>
                  <a:srgbClr val="FF0000"/>
                </a:solidFill>
                <a:latin typeface="Times New Roman"/>
                <a:cs typeface="Times New Roman"/>
              </a:rPr>
              <a:t>theo</a:t>
            </a:r>
            <a:r>
              <a:rPr sz="2000" spc="-20" dirty="0">
                <a:solidFill>
                  <a:srgbClr val="FF0000"/>
                </a:solidFill>
                <a:latin typeface="Times New Roman"/>
                <a:cs typeface="Times New Roman"/>
              </a:rPr>
              <a:t> </a:t>
            </a:r>
            <a:r>
              <a:rPr sz="2000" dirty="0">
                <a:solidFill>
                  <a:srgbClr val="FF0000"/>
                </a:solidFill>
                <a:latin typeface="Times New Roman"/>
                <a:cs typeface="Times New Roman"/>
              </a:rPr>
              <a:t>HSMT,</a:t>
            </a:r>
            <a:r>
              <a:rPr sz="2000" spc="-40" dirty="0">
                <a:solidFill>
                  <a:srgbClr val="FF0000"/>
                </a:solidFill>
                <a:latin typeface="Times New Roman"/>
                <a:cs typeface="Times New Roman"/>
              </a:rPr>
              <a:t> </a:t>
            </a:r>
            <a:r>
              <a:rPr sz="2000" dirty="0">
                <a:solidFill>
                  <a:srgbClr val="FF0000"/>
                </a:solidFill>
                <a:latin typeface="Times New Roman"/>
                <a:cs typeface="Times New Roman"/>
              </a:rPr>
              <a:t>KQLCNT</a:t>
            </a:r>
            <a:r>
              <a:rPr sz="2000" spc="-35" dirty="0">
                <a:solidFill>
                  <a:srgbClr val="FF0000"/>
                </a:solidFill>
                <a:latin typeface="Times New Roman"/>
                <a:cs typeface="Times New Roman"/>
              </a:rPr>
              <a:t> </a:t>
            </a:r>
            <a:r>
              <a:rPr sz="2000" dirty="0">
                <a:solidFill>
                  <a:srgbClr val="FF0000"/>
                </a:solidFill>
                <a:latin typeface="Times New Roman"/>
                <a:cs typeface="Times New Roman"/>
              </a:rPr>
              <a:t>trước</a:t>
            </a:r>
            <a:r>
              <a:rPr sz="2000" spc="-25" dirty="0">
                <a:solidFill>
                  <a:srgbClr val="FF0000"/>
                </a:solidFill>
                <a:latin typeface="Times New Roman"/>
                <a:cs typeface="Times New Roman"/>
              </a:rPr>
              <a:t> đó</a:t>
            </a:r>
            <a:endParaRPr sz="2000">
              <a:latin typeface="Times New Roman"/>
              <a:cs typeface="Times New Roman"/>
            </a:endParaRPr>
          </a:p>
        </p:txBody>
      </p:sp>
      <p:grpSp>
        <p:nvGrpSpPr>
          <p:cNvPr id="36" name="object 36"/>
          <p:cNvGrpSpPr/>
          <p:nvPr/>
        </p:nvGrpSpPr>
        <p:grpSpPr>
          <a:xfrm>
            <a:off x="1594103" y="5723763"/>
            <a:ext cx="5403850" cy="506095"/>
            <a:chOff x="1594103" y="5723763"/>
            <a:chExt cx="5403850" cy="506095"/>
          </a:xfrm>
        </p:grpSpPr>
        <p:sp>
          <p:nvSpPr>
            <p:cNvPr id="37" name="object 37"/>
            <p:cNvSpPr/>
            <p:nvPr/>
          </p:nvSpPr>
          <p:spPr>
            <a:xfrm>
              <a:off x="1606803" y="5736463"/>
              <a:ext cx="5378450" cy="480695"/>
            </a:xfrm>
            <a:custGeom>
              <a:avLst/>
              <a:gdLst/>
              <a:ahLst/>
              <a:cxnLst/>
              <a:rect l="l" t="t" r="r" b="b"/>
              <a:pathLst>
                <a:path w="5378450" h="480695">
                  <a:moveTo>
                    <a:pt x="5377942" y="0"/>
                  </a:moveTo>
                  <a:lnTo>
                    <a:pt x="0" y="0"/>
                  </a:lnTo>
                  <a:lnTo>
                    <a:pt x="0" y="480148"/>
                  </a:lnTo>
                  <a:lnTo>
                    <a:pt x="5377942" y="480148"/>
                  </a:lnTo>
                  <a:lnTo>
                    <a:pt x="5377942" y="0"/>
                  </a:lnTo>
                  <a:close/>
                </a:path>
              </a:pathLst>
            </a:custGeom>
            <a:solidFill>
              <a:srgbClr val="E9E1D5"/>
            </a:solidFill>
          </p:spPr>
          <p:txBody>
            <a:bodyPr wrap="square" lIns="0" tIns="0" rIns="0" bIns="0" rtlCol="0"/>
            <a:lstStyle/>
            <a:p>
              <a:endParaRPr/>
            </a:p>
          </p:txBody>
        </p:sp>
        <p:sp>
          <p:nvSpPr>
            <p:cNvPr id="38" name="object 38"/>
            <p:cNvSpPr/>
            <p:nvPr/>
          </p:nvSpPr>
          <p:spPr>
            <a:xfrm>
              <a:off x="1606803" y="5736463"/>
              <a:ext cx="5378450" cy="480695"/>
            </a:xfrm>
            <a:custGeom>
              <a:avLst/>
              <a:gdLst/>
              <a:ahLst/>
              <a:cxnLst/>
              <a:rect l="l" t="t" r="r" b="b"/>
              <a:pathLst>
                <a:path w="5378450" h="480695">
                  <a:moveTo>
                    <a:pt x="0" y="480148"/>
                  </a:moveTo>
                  <a:lnTo>
                    <a:pt x="5377942" y="480148"/>
                  </a:lnTo>
                  <a:lnTo>
                    <a:pt x="5377942" y="0"/>
                  </a:lnTo>
                  <a:lnTo>
                    <a:pt x="0" y="0"/>
                  </a:lnTo>
                  <a:lnTo>
                    <a:pt x="0" y="480148"/>
                  </a:lnTo>
                  <a:close/>
                </a:path>
              </a:pathLst>
            </a:custGeom>
            <a:ln w="25399">
              <a:solidFill>
                <a:srgbClr val="24548F"/>
              </a:solidFill>
            </a:ln>
          </p:spPr>
          <p:txBody>
            <a:bodyPr wrap="square" lIns="0" tIns="0" rIns="0" bIns="0" rtlCol="0"/>
            <a:lstStyle/>
            <a:p>
              <a:endParaRPr/>
            </a:p>
          </p:txBody>
        </p:sp>
      </p:grpSp>
      <p:sp>
        <p:nvSpPr>
          <p:cNvPr id="39" name="object 39"/>
          <p:cNvSpPr txBox="1"/>
          <p:nvPr/>
        </p:nvSpPr>
        <p:spPr>
          <a:xfrm>
            <a:off x="1867661" y="5786424"/>
            <a:ext cx="4857115" cy="330835"/>
          </a:xfrm>
          <a:prstGeom prst="rect">
            <a:avLst/>
          </a:prstGeom>
        </p:spPr>
        <p:txBody>
          <a:bodyPr vert="horz" wrap="square" lIns="0" tIns="12700" rIns="0" bIns="0" rtlCol="0">
            <a:spAutoFit/>
          </a:bodyPr>
          <a:lstStyle/>
          <a:p>
            <a:pPr marL="12700">
              <a:lnSpc>
                <a:spcPct val="100000"/>
              </a:lnSpc>
              <a:spcBef>
                <a:spcPts val="100"/>
              </a:spcBef>
            </a:pPr>
            <a:r>
              <a:rPr sz="2000" dirty="0">
                <a:solidFill>
                  <a:srgbClr val="03499E"/>
                </a:solidFill>
                <a:latin typeface="Times New Roman"/>
                <a:cs typeface="Times New Roman"/>
              </a:rPr>
              <a:t>Nhà</a:t>
            </a:r>
            <a:r>
              <a:rPr sz="2000" spc="-35" dirty="0">
                <a:solidFill>
                  <a:srgbClr val="03499E"/>
                </a:solidFill>
                <a:latin typeface="Times New Roman"/>
                <a:cs typeface="Times New Roman"/>
              </a:rPr>
              <a:t> </a:t>
            </a:r>
            <a:r>
              <a:rPr sz="2000" dirty="0">
                <a:solidFill>
                  <a:srgbClr val="03499E"/>
                </a:solidFill>
                <a:latin typeface="Times New Roman"/>
                <a:cs typeface="Times New Roman"/>
              </a:rPr>
              <a:t>thầu</a:t>
            </a:r>
            <a:r>
              <a:rPr sz="2000" spc="-10" dirty="0">
                <a:solidFill>
                  <a:srgbClr val="03499E"/>
                </a:solidFill>
                <a:latin typeface="Times New Roman"/>
                <a:cs typeface="Times New Roman"/>
              </a:rPr>
              <a:t> </a:t>
            </a:r>
            <a:r>
              <a:rPr sz="2000" dirty="0">
                <a:solidFill>
                  <a:srgbClr val="03499E"/>
                </a:solidFill>
                <a:latin typeface="Times New Roman"/>
                <a:cs typeface="Times New Roman"/>
              </a:rPr>
              <a:t>chuẩn</a:t>
            </a:r>
            <a:r>
              <a:rPr sz="2000" spc="-20" dirty="0">
                <a:solidFill>
                  <a:srgbClr val="03499E"/>
                </a:solidFill>
                <a:latin typeface="Times New Roman"/>
                <a:cs typeface="Times New Roman"/>
              </a:rPr>
              <a:t> </a:t>
            </a:r>
            <a:r>
              <a:rPr sz="2000" dirty="0">
                <a:solidFill>
                  <a:srgbClr val="03499E"/>
                </a:solidFill>
                <a:latin typeface="Times New Roman"/>
                <a:cs typeface="Times New Roman"/>
              </a:rPr>
              <a:t>bị</a:t>
            </a:r>
            <a:r>
              <a:rPr sz="2000" spc="-20" dirty="0">
                <a:solidFill>
                  <a:srgbClr val="03499E"/>
                </a:solidFill>
                <a:latin typeface="Times New Roman"/>
                <a:cs typeface="Times New Roman"/>
              </a:rPr>
              <a:t> </a:t>
            </a:r>
            <a:r>
              <a:rPr sz="2000" dirty="0">
                <a:solidFill>
                  <a:srgbClr val="03499E"/>
                </a:solidFill>
                <a:latin typeface="Times New Roman"/>
                <a:cs typeface="Times New Roman"/>
              </a:rPr>
              <a:t>và</a:t>
            </a:r>
            <a:r>
              <a:rPr sz="2000" spc="-10" dirty="0">
                <a:solidFill>
                  <a:srgbClr val="03499E"/>
                </a:solidFill>
                <a:latin typeface="Times New Roman"/>
                <a:cs typeface="Times New Roman"/>
              </a:rPr>
              <a:t> </a:t>
            </a:r>
            <a:r>
              <a:rPr sz="2000" dirty="0">
                <a:solidFill>
                  <a:srgbClr val="03499E"/>
                </a:solidFill>
                <a:latin typeface="Times New Roman"/>
                <a:cs typeface="Times New Roman"/>
              </a:rPr>
              <a:t>nộp</a:t>
            </a:r>
            <a:r>
              <a:rPr sz="2000" spc="-30" dirty="0">
                <a:solidFill>
                  <a:srgbClr val="03499E"/>
                </a:solidFill>
                <a:latin typeface="Times New Roman"/>
                <a:cs typeface="Times New Roman"/>
              </a:rPr>
              <a:t> </a:t>
            </a:r>
            <a:r>
              <a:rPr sz="2000" dirty="0">
                <a:solidFill>
                  <a:srgbClr val="03499E"/>
                </a:solidFill>
                <a:latin typeface="Times New Roman"/>
                <a:cs typeface="Times New Roman"/>
              </a:rPr>
              <a:t>HSĐX</a:t>
            </a:r>
            <a:r>
              <a:rPr sz="2000" spc="-20" dirty="0">
                <a:solidFill>
                  <a:srgbClr val="03499E"/>
                </a:solidFill>
                <a:latin typeface="Times New Roman"/>
                <a:cs typeface="Times New Roman"/>
              </a:rPr>
              <a:t> </a:t>
            </a:r>
            <a:r>
              <a:rPr sz="2000" dirty="0">
                <a:solidFill>
                  <a:srgbClr val="03499E"/>
                </a:solidFill>
                <a:latin typeface="Times New Roman"/>
                <a:cs typeface="Times New Roman"/>
              </a:rPr>
              <a:t>căn</a:t>
            </a:r>
            <a:r>
              <a:rPr sz="2000" spc="-15" dirty="0">
                <a:solidFill>
                  <a:srgbClr val="03499E"/>
                </a:solidFill>
                <a:latin typeface="Times New Roman"/>
                <a:cs typeface="Times New Roman"/>
              </a:rPr>
              <a:t> </a:t>
            </a:r>
            <a:r>
              <a:rPr sz="2000" dirty="0">
                <a:solidFill>
                  <a:srgbClr val="03499E"/>
                </a:solidFill>
                <a:latin typeface="Times New Roman"/>
                <a:cs typeface="Times New Roman"/>
              </a:rPr>
              <a:t>cứ</a:t>
            </a:r>
            <a:r>
              <a:rPr sz="2000" spc="-10" dirty="0">
                <a:solidFill>
                  <a:srgbClr val="03499E"/>
                </a:solidFill>
                <a:latin typeface="Times New Roman"/>
                <a:cs typeface="Times New Roman"/>
              </a:rPr>
              <a:t> </a:t>
            </a:r>
            <a:r>
              <a:rPr sz="2000" spc="-20" dirty="0">
                <a:solidFill>
                  <a:srgbClr val="03499E"/>
                </a:solidFill>
                <a:latin typeface="Times New Roman"/>
                <a:cs typeface="Times New Roman"/>
              </a:rPr>
              <a:t>HSYC</a:t>
            </a:r>
            <a:endParaRPr sz="2000">
              <a:latin typeface="Times New Roman"/>
              <a:cs typeface="Times New Roman"/>
            </a:endParaRPr>
          </a:p>
        </p:txBody>
      </p:sp>
      <p:sp>
        <p:nvSpPr>
          <p:cNvPr id="40" name="object 40"/>
          <p:cNvSpPr txBox="1">
            <a:spLocks noGrp="1"/>
          </p:cNvSpPr>
          <p:nvPr>
            <p:ph type="sldNum" sz="quarter" idx="7"/>
          </p:nvPr>
        </p:nvSpPr>
        <p:spPr>
          <a:prstGeom prst="rect">
            <a:avLst/>
          </a:prstGeom>
        </p:spPr>
        <p:txBody>
          <a:bodyPr vert="horz" wrap="square" lIns="0" tIns="1066370" rIns="0" bIns="0" rtlCol="0">
            <a:spAutoFit/>
          </a:bodyPr>
          <a:lstStyle/>
          <a:p>
            <a:pPr marL="4939665">
              <a:lnSpc>
                <a:spcPts val="1655"/>
              </a:lnSpc>
            </a:pPr>
            <a:fld id="{81D60167-4931-47E6-BA6A-407CBD079E47}" type="slidenum">
              <a:rPr spc="-25" dirty="0"/>
              <a:t>137</a:t>
            </a:fld>
            <a:endParaRPr spc="-25" dirty="0"/>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1299063" y="6498437"/>
            <a:ext cx="322580" cy="240029"/>
          </a:xfrm>
          <a:prstGeom prst="rect">
            <a:avLst/>
          </a:prstGeom>
        </p:spPr>
        <p:txBody>
          <a:bodyPr vert="horz" wrap="square" lIns="0" tIns="13335" rIns="0" bIns="0" rtlCol="0">
            <a:spAutoFit/>
          </a:bodyPr>
          <a:lstStyle/>
          <a:p>
            <a:pPr marL="12700">
              <a:lnSpc>
                <a:spcPct val="100000"/>
              </a:lnSpc>
              <a:spcBef>
                <a:spcPts val="105"/>
              </a:spcBef>
            </a:pPr>
            <a:r>
              <a:rPr sz="1400" spc="-25" dirty="0">
                <a:latin typeface="Arial MT"/>
                <a:cs typeface="Arial MT"/>
              </a:rPr>
              <a:t>138</a:t>
            </a:r>
            <a:endParaRPr sz="1400">
              <a:latin typeface="Arial MT"/>
              <a:cs typeface="Arial MT"/>
            </a:endParaRPr>
          </a:p>
        </p:txBody>
      </p:sp>
      <p:sp>
        <p:nvSpPr>
          <p:cNvPr id="3" name="object 3"/>
          <p:cNvSpPr txBox="1">
            <a:spLocks noGrp="1"/>
          </p:cNvSpPr>
          <p:nvPr>
            <p:ph type="title"/>
          </p:nvPr>
        </p:nvSpPr>
        <p:spPr>
          <a:prstGeom prst="rect">
            <a:avLst/>
          </a:prstGeom>
        </p:spPr>
        <p:txBody>
          <a:bodyPr vert="horz" wrap="square" lIns="0" tIns="178688" rIns="0" bIns="0" rtlCol="0">
            <a:spAutoFit/>
          </a:bodyPr>
          <a:lstStyle/>
          <a:p>
            <a:pPr marL="639445">
              <a:lnSpc>
                <a:spcPct val="100000"/>
              </a:lnSpc>
              <a:spcBef>
                <a:spcPts val="95"/>
              </a:spcBef>
            </a:pPr>
            <a:r>
              <a:rPr sz="2800" dirty="0"/>
              <a:t>QUY</a:t>
            </a:r>
            <a:r>
              <a:rPr sz="2800" spc="-60" dirty="0"/>
              <a:t> </a:t>
            </a:r>
            <a:r>
              <a:rPr sz="2800" dirty="0"/>
              <a:t>TRÌNH</a:t>
            </a:r>
            <a:r>
              <a:rPr sz="2800" spc="-60" dirty="0"/>
              <a:t> </a:t>
            </a:r>
            <a:r>
              <a:rPr sz="2800" dirty="0"/>
              <a:t>MUA</a:t>
            </a:r>
            <a:r>
              <a:rPr sz="2800" spc="-55" dirty="0"/>
              <a:t> </a:t>
            </a:r>
            <a:r>
              <a:rPr sz="2800" dirty="0"/>
              <a:t>SẮM</a:t>
            </a:r>
            <a:r>
              <a:rPr sz="2800" spc="-60" dirty="0"/>
              <a:t> </a:t>
            </a:r>
            <a:r>
              <a:rPr sz="2800" dirty="0"/>
              <a:t>TRỰC</a:t>
            </a:r>
            <a:r>
              <a:rPr sz="2800" spc="-50" dirty="0"/>
              <a:t> </a:t>
            </a:r>
            <a:r>
              <a:rPr sz="2800" dirty="0"/>
              <a:t>TIẾP</a:t>
            </a:r>
            <a:r>
              <a:rPr sz="2800" spc="-70" dirty="0"/>
              <a:t> </a:t>
            </a:r>
            <a:r>
              <a:rPr sz="2800" dirty="0"/>
              <a:t>(ĐIỀU</a:t>
            </a:r>
            <a:r>
              <a:rPr sz="2800" spc="-35" dirty="0"/>
              <a:t> </a:t>
            </a:r>
            <a:r>
              <a:rPr sz="2800" dirty="0"/>
              <a:t>80</a:t>
            </a:r>
            <a:r>
              <a:rPr sz="2800" spc="-65" dirty="0"/>
              <a:t> </a:t>
            </a:r>
            <a:r>
              <a:rPr sz="2800" spc="-25" dirty="0"/>
              <a:t>NĐ)</a:t>
            </a:r>
            <a:endParaRPr sz="2800"/>
          </a:p>
        </p:txBody>
      </p:sp>
      <p:grpSp>
        <p:nvGrpSpPr>
          <p:cNvPr id="4" name="object 4"/>
          <p:cNvGrpSpPr/>
          <p:nvPr/>
        </p:nvGrpSpPr>
        <p:grpSpPr>
          <a:xfrm>
            <a:off x="1043711" y="1527479"/>
            <a:ext cx="4640580" cy="4716780"/>
            <a:chOff x="1043711" y="1527479"/>
            <a:chExt cx="4640580" cy="4716780"/>
          </a:xfrm>
        </p:grpSpPr>
        <p:sp>
          <p:nvSpPr>
            <p:cNvPr id="5" name="object 5"/>
            <p:cNvSpPr/>
            <p:nvPr/>
          </p:nvSpPr>
          <p:spPr>
            <a:xfrm>
              <a:off x="1671701" y="3638423"/>
              <a:ext cx="561340" cy="2592705"/>
            </a:xfrm>
            <a:custGeom>
              <a:avLst/>
              <a:gdLst/>
              <a:ahLst/>
              <a:cxnLst/>
              <a:rect l="l" t="t" r="r" b="b"/>
              <a:pathLst>
                <a:path w="561339" h="2592704">
                  <a:moveTo>
                    <a:pt x="0" y="0"/>
                  </a:moveTo>
                  <a:lnTo>
                    <a:pt x="280543" y="0"/>
                  </a:lnTo>
                  <a:lnTo>
                    <a:pt x="280543" y="2592666"/>
                  </a:lnTo>
                  <a:lnTo>
                    <a:pt x="561213" y="2592666"/>
                  </a:lnTo>
                </a:path>
                <a:path w="561339" h="2592704">
                  <a:moveTo>
                    <a:pt x="0" y="0"/>
                  </a:moveTo>
                  <a:lnTo>
                    <a:pt x="280543" y="0"/>
                  </a:lnTo>
                  <a:lnTo>
                    <a:pt x="280543" y="1517903"/>
                  </a:lnTo>
                  <a:lnTo>
                    <a:pt x="561213" y="1517903"/>
                  </a:lnTo>
                </a:path>
              </a:pathLst>
            </a:custGeom>
            <a:ln w="25400">
              <a:solidFill>
                <a:srgbClr val="1F497C"/>
              </a:solidFill>
            </a:ln>
          </p:spPr>
          <p:txBody>
            <a:bodyPr wrap="square" lIns="0" tIns="0" rIns="0" bIns="0" rtlCol="0"/>
            <a:lstStyle/>
            <a:p>
              <a:endParaRPr/>
            </a:p>
          </p:txBody>
        </p:sp>
        <p:sp>
          <p:nvSpPr>
            <p:cNvPr id="6" name="object 6"/>
            <p:cNvSpPr/>
            <p:nvPr/>
          </p:nvSpPr>
          <p:spPr>
            <a:xfrm>
              <a:off x="4767325" y="1576070"/>
              <a:ext cx="904240" cy="4107179"/>
            </a:xfrm>
            <a:custGeom>
              <a:avLst/>
              <a:gdLst/>
              <a:ahLst/>
              <a:cxnLst/>
              <a:rect l="l" t="t" r="r" b="b"/>
              <a:pathLst>
                <a:path w="904239" h="4107179">
                  <a:moveTo>
                    <a:pt x="0" y="0"/>
                  </a:moveTo>
                  <a:lnTo>
                    <a:pt x="451993" y="0"/>
                  </a:lnTo>
                  <a:lnTo>
                    <a:pt x="451993" y="4107116"/>
                  </a:lnTo>
                  <a:lnTo>
                    <a:pt x="903986" y="4107116"/>
                  </a:lnTo>
                </a:path>
                <a:path w="904239" h="4107179">
                  <a:moveTo>
                    <a:pt x="0" y="0"/>
                  </a:moveTo>
                  <a:lnTo>
                    <a:pt x="451993" y="0"/>
                  </a:lnTo>
                  <a:lnTo>
                    <a:pt x="451993" y="2744216"/>
                  </a:lnTo>
                  <a:lnTo>
                    <a:pt x="903986" y="2744216"/>
                  </a:lnTo>
                </a:path>
                <a:path w="904239" h="4107179">
                  <a:moveTo>
                    <a:pt x="0" y="0"/>
                  </a:moveTo>
                  <a:lnTo>
                    <a:pt x="451993" y="0"/>
                  </a:lnTo>
                  <a:lnTo>
                    <a:pt x="451993" y="1370964"/>
                  </a:lnTo>
                  <a:lnTo>
                    <a:pt x="903986" y="1370964"/>
                  </a:lnTo>
                </a:path>
                <a:path w="904239" h="4107179">
                  <a:moveTo>
                    <a:pt x="0" y="0"/>
                  </a:moveTo>
                  <a:lnTo>
                    <a:pt x="451993" y="0"/>
                  </a:lnTo>
                  <a:lnTo>
                    <a:pt x="451993" y="47116"/>
                  </a:lnTo>
                  <a:lnTo>
                    <a:pt x="903986" y="47116"/>
                  </a:lnTo>
                </a:path>
              </a:pathLst>
            </a:custGeom>
            <a:ln w="25400">
              <a:solidFill>
                <a:srgbClr val="24548F"/>
              </a:solidFill>
            </a:ln>
          </p:spPr>
          <p:txBody>
            <a:bodyPr wrap="square" lIns="0" tIns="0" rIns="0" bIns="0" rtlCol="0"/>
            <a:lstStyle/>
            <a:p>
              <a:endParaRPr/>
            </a:p>
          </p:txBody>
        </p:sp>
        <p:sp>
          <p:nvSpPr>
            <p:cNvPr id="7" name="object 7"/>
            <p:cNvSpPr/>
            <p:nvPr/>
          </p:nvSpPr>
          <p:spPr>
            <a:xfrm>
              <a:off x="1671701" y="1576070"/>
              <a:ext cx="561340" cy="2062480"/>
            </a:xfrm>
            <a:custGeom>
              <a:avLst/>
              <a:gdLst/>
              <a:ahLst/>
              <a:cxnLst/>
              <a:rect l="l" t="t" r="r" b="b"/>
              <a:pathLst>
                <a:path w="561339" h="2062479">
                  <a:moveTo>
                    <a:pt x="0" y="2062352"/>
                  </a:moveTo>
                  <a:lnTo>
                    <a:pt x="280543" y="2062352"/>
                  </a:lnTo>
                  <a:lnTo>
                    <a:pt x="280543" y="0"/>
                  </a:lnTo>
                  <a:lnTo>
                    <a:pt x="561213" y="0"/>
                  </a:lnTo>
                </a:path>
              </a:pathLst>
            </a:custGeom>
            <a:ln w="25400">
              <a:solidFill>
                <a:srgbClr val="1F497C"/>
              </a:solidFill>
            </a:ln>
          </p:spPr>
          <p:txBody>
            <a:bodyPr wrap="square" lIns="0" tIns="0" rIns="0" bIns="0" rtlCol="0"/>
            <a:lstStyle/>
            <a:p>
              <a:endParaRPr/>
            </a:p>
          </p:txBody>
        </p:sp>
        <p:sp>
          <p:nvSpPr>
            <p:cNvPr id="8" name="object 8"/>
            <p:cNvSpPr/>
            <p:nvPr/>
          </p:nvSpPr>
          <p:spPr>
            <a:xfrm>
              <a:off x="1056411" y="1540179"/>
              <a:ext cx="615315" cy="4196715"/>
            </a:xfrm>
            <a:custGeom>
              <a:avLst/>
              <a:gdLst/>
              <a:ahLst/>
              <a:cxnLst/>
              <a:rect l="l" t="t" r="r" b="b"/>
              <a:pathLst>
                <a:path w="615314" h="4196715">
                  <a:moveTo>
                    <a:pt x="615315" y="0"/>
                  </a:moveTo>
                  <a:lnTo>
                    <a:pt x="0" y="0"/>
                  </a:lnTo>
                  <a:lnTo>
                    <a:pt x="0" y="4196461"/>
                  </a:lnTo>
                  <a:lnTo>
                    <a:pt x="615315" y="4196461"/>
                  </a:lnTo>
                  <a:lnTo>
                    <a:pt x="615315" y="0"/>
                  </a:lnTo>
                  <a:close/>
                </a:path>
              </a:pathLst>
            </a:custGeom>
            <a:solidFill>
              <a:srgbClr val="E9E1D5"/>
            </a:solidFill>
          </p:spPr>
          <p:txBody>
            <a:bodyPr wrap="square" lIns="0" tIns="0" rIns="0" bIns="0" rtlCol="0"/>
            <a:lstStyle/>
            <a:p>
              <a:endParaRPr/>
            </a:p>
          </p:txBody>
        </p:sp>
        <p:sp>
          <p:nvSpPr>
            <p:cNvPr id="9" name="object 9"/>
            <p:cNvSpPr/>
            <p:nvPr/>
          </p:nvSpPr>
          <p:spPr>
            <a:xfrm>
              <a:off x="1056411" y="1540179"/>
              <a:ext cx="615315" cy="4196715"/>
            </a:xfrm>
            <a:custGeom>
              <a:avLst/>
              <a:gdLst/>
              <a:ahLst/>
              <a:cxnLst/>
              <a:rect l="l" t="t" r="r" b="b"/>
              <a:pathLst>
                <a:path w="615314" h="4196715">
                  <a:moveTo>
                    <a:pt x="0" y="4196461"/>
                  </a:moveTo>
                  <a:lnTo>
                    <a:pt x="615315" y="4196461"/>
                  </a:lnTo>
                  <a:lnTo>
                    <a:pt x="615315" y="0"/>
                  </a:lnTo>
                  <a:lnTo>
                    <a:pt x="0" y="0"/>
                  </a:lnTo>
                  <a:lnTo>
                    <a:pt x="0" y="4196461"/>
                  </a:lnTo>
                  <a:close/>
                </a:path>
              </a:pathLst>
            </a:custGeom>
            <a:ln w="25400">
              <a:solidFill>
                <a:srgbClr val="24548F"/>
              </a:solidFill>
            </a:ln>
          </p:spPr>
          <p:txBody>
            <a:bodyPr wrap="square" lIns="0" tIns="0" rIns="0" bIns="0" rtlCol="0"/>
            <a:lstStyle/>
            <a:p>
              <a:endParaRPr/>
            </a:p>
          </p:txBody>
        </p:sp>
      </p:grpSp>
      <p:sp>
        <p:nvSpPr>
          <p:cNvPr id="10" name="object 10"/>
          <p:cNvSpPr txBox="1"/>
          <p:nvPr/>
        </p:nvSpPr>
        <p:spPr>
          <a:xfrm>
            <a:off x="1200684" y="2066512"/>
            <a:ext cx="307340" cy="3148965"/>
          </a:xfrm>
          <a:prstGeom prst="rect">
            <a:avLst/>
          </a:prstGeom>
        </p:spPr>
        <p:txBody>
          <a:bodyPr vert="vert270" wrap="square" lIns="0" tIns="0" rIns="0" bIns="0" rtlCol="0">
            <a:spAutoFit/>
          </a:bodyPr>
          <a:lstStyle/>
          <a:p>
            <a:pPr marL="12700">
              <a:lnSpc>
                <a:spcPts val="2285"/>
              </a:lnSpc>
            </a:pPr>
            <a:r>
              <a:rPr sz="2000" b="1" dirty="0">
                <a:solidFill>
                  <a:srgbClr val="03499E"/>
                </a:solidFill>
                <a:latin typeface="Times New Roman"/>
                <a:cs typeface="Times New Roman"/>
              </a:rPr>
              <a:t>Quy</a:t>
            </a:r>
            <a:r>
              <a:rPr sz="2000" b="1" spc="-20" dirty="0">
                <a:solidFill>
                  <a:srgbClr val="03499E"/>
                </a:solidFill>
                <a:latin typeface="Times New Roman"/>
                <a:cs typeface="Times New Roman"/>
              </a:rPr>
              <a:t> </a:t>
            </a:r>
            <a:r>
              <a:rPr sz="2000" b="1" dirty="0">
                <a:solidFill>
                  <a:srgbClr val="03499E"/>
                </a:solidFill>
                <a:latin typeface="Times New Roman"/>
                <a:cs typeface="Times New Roman"/>
              </a:rPr>
              <a:t>trình</a:t>
            </a:r>
            <a:r>
              <a:rPr sz="2000" b="1" spc="-15" dirty="0">
                <a:solidFill>
                  <a:srgbClr val="03499E"/>
                </a:solidFill>
                <a:latin typeface="Times New Roman"/>
                <a:cs typeface="Times New Roman"/>
              </a:rPr>
              <a:t> </a:t>
            </a:r>
            <a:r>
              <a:rPr sz="2000" b="1" dirty="0">
                <a:solidFill>
                  <a:srgbClr val="03499E"/>
                </a:solidFill>
                <a:latin typeface="Times New Roman"/>
                <a:cs typeface="Times New Roman"/>
              </a:rPr>
              <a:t>mua</a:t>
            </a:r>
            <a:r>
              <a:rPr sz="2000" b="1" spc="-10" dirty="0">
                <a:solidFill>
                  <a:srgbClr val="03499E"/>
                </a:solidFill>
                <a:latin typeface="Times New Roman"/>
                <a:cs typeface="Times New Roman"/>
              </a:rPr>
              <a:t> </a:t>
            </a:r>
            <a:r>
              <a:rPr sz="2000" b="1" dirty="0">
                <a:solidFill>
                  <a:srgbClr val="03499E"/>
                </a:solidFill>
                <a:latin typeface="Times New Roman"/>
                <a:cs typeface="Times New Roman"/>
              </a:rPr>
              <a:t>sắm</a:t>
            </a:r>
            <a:r>
              <a:rPr sz="2000" b="1" spc="-30" dirty="0">
                <a:solidFill>
                  <a:srgbClr val="03499E"/>
                </a:solidFill>
                <a:latin typeface="Times New Roman"/>
                <a:cs typeface="Times New Roman"/>
              </a:rPr>
              <a:t> </a:t>
            </a:r>
            <a:r>
              <a:rPr sz="2000" b="1" dirty="0">
                <a:solidFill>
                  <a:srgbClr val="03499E"/>
                </a:solidFill>
                <a:latin typeface="Times New Roman"/>
                <a:cs typeface="Times New Roman"/>
              </a:rPr>
              <a:t>trực </a:t>
            </a:r>
            <a:r>
              <a:rPr sz="2000" b="1" spc="-20" dirty="0">
                <a:solidFill>
                  <a:srgbClr val="03499E"/>
                </a:solidFill>
                <a:latin typeface="Times New Roman"/>
                <a:cs typeface="Times New Roman"/>
              </a:rPr>
              <a:t>tiếp</a:t>
            </a:r>
            <a:endParaRPr sz="2000">
              <a:latin typeface="Times New Roman"/>
              <a:cs typeface="Times New Roman"/>
            </a:endParaRPr>
          </a:p>
        </p:txBody>
      </p:sp>
      <p:grpSp>
        <p:nvGrpSpPr>
          <p:cNvPr id="11" name="object 11"/>
          <p:cNvGrpSpPr/>
          <p:nvPr/>
        </p:nvGrpSpPr>
        <p:grpSpPr>
          <a:xfrm>
            <a:off x="2220214" y="1108671"/>
            <a:ext cx="2560320" cy="935355"/>
            <a:chOff x="2220214" y="1108671"/>
            <a:chExt cx="2560320" cy="935355"/>
          </a:xfrm>
        </p:grpSpPr>
        <p:sp>
          <p:nvSpPr>
            <p:cNvPr id="12" name="object 12"/>
            <p:cNvSpPr/>
            <p:nvPr/>
          </p:nvSpPr>
          <p:spPr>
            <a:xfrm>
              <a:off x="2232914" y="1121371"/>
              <a:ext cx="2534920" cy="909955"/>
            </a:xfrm>
            <a:custGeom>
              <a:avLst/>
              <a:gdLst/>
              <a:ahLst/>
              <a:cxnLst/>
              <a:rect l="l" t="t" r="r" b="b"/>
              <a:pathLst>
                <a:path w="2534920" h="909955">
                  <a:moveTo>
                    <a:pt x="2534412" y="0"/>
                  </a:moveTo>
                  <a:lnTo>
                    <a:pt x="0" y="0"/>
                  </a:lnTo>
                  <a:lnTo>
                    <a:pt x="0" y="909612"/>
                  </a:lnTo>
                  <a:lnTo>
                    <a:pt x="2534412" y="909612"/>
                  </a:lnTo>
                  <a:lnTo>
                    <a:pt x="2534412" y="0"/>
                  </a:lnTo>
                  <a:close/>
                </a:path>
              </a:pathLst>
            </a:custGeom>
            <a:solidFill>
              <a:srgbClr val="E9E1D5"/>
            </a:solidFill>
          </p:spPr>
          <p:txBody>
            <a:bodyPr wrap="square" lIns="0" tIns="0" rIns="0" bIns="0" rtlCol="0"/>
            <a:lstStyle/>
            <a:p>
              <a:endParaRPr/>
            </a:p>
          </p:txBody>
        </p:sp>
        <p:sp>
          <p:nvSpPr>
            <p:cNvPr id="13" name="object 13"/>
            <p:cNvSpPr/>
            <p:nvPr/>
          </p:nvSpPr>
          <p:spPr>
            <a:xfrm>
              <a:off x="2232914" y="1121371"/>
              <a:ext cx="2534920" cy="909955"/>
            </a:xfrm>
            <a:custGeom>
              <a:avLst/>
              <a:gdLst/>
              <a:ahLst/>
              <a:cxnLst/>
              <a:rect l="l" t="t" r="r" b="b"/>
              <a:pathLst>
                <a:path w="2534920" h="909955">
                  <a:moveTo>
                    <a:pt x="0" y="909612"/>
                  </a:moveTo>
                  <a:lnTo>
                    <a:pt x="2534412" y="909612"/>
                  </a:lnTo>
                  <a:lnTo>
                    <a:pt x="2534412" y="0"/>
                  </a:lnTo>
                  <a:lnTo>
                    <a:pt x="0" y="0"/>
                  </a:lnTo>
                  <a:lnTo>
                    <a:pt x="0" y="909612"/>
                  </a:lnTo>
                  <a:close/>
                </a:path>
              </a:pathLst>
            </a:custGeom>
            <a:ln w="25400">
              <a:solidFill>
                <a:srgbClr val="24548F"/>
              </a:solidFill>
            </a:ln>
          </p:spPr>
          <p:txBody>
            <a:bodyPr wrap="square" lIns="0" tIns="0" rIns="0" bIns="0" rtlCol="0"/>
            <a:lstStyle/>
            <a:p>
              <a:endParaRPr/>
            </a:p>
          </p:txBody>
        </p:sp>
      </p:grpSp>
      <p:sp>
        <p:nvSpPr>
          <p:cNvPr id="14" name="object 14"/>
          <p:cNvSpPr txBox="1"/>
          <p:nvPr/>
        </p:nvSpPr>
        <p:spPr>
          <a:xfrm>
            <a:off x="2370201" y="1122426"/>
            <a:ext cx="2263140" cy="856615"/>
          </a:xfrm>
          <a:prstGeom prst="rect">
            <a:avLst/>
          </a:prstGeom>
        </p:spPr>
        <p:txBody>
          <a:bodyPr vert="horz" wrap="square" lIns="0" tIns="55244" rIns="0" bIns="0" rtlCol="0">
            <a:spAutoFit/>
          </a:bodyPr>
          <a:lstStyle/>
          <a:p>
            <a:pPr marL="12700" marR="5080" indent="-4445" algn="ctr">
              <a:lnSpc>
                <a:spcPct val="86200"/>
              </a:lnSpc>
              <a:spcBef>
                <a:spcPts val="434"/>
              </a:spcBef>
            </a:pPr>
            <a:r>
              <a:rPr sz="2000" dirty="0">
                <a:solidFill>
                  <a:srgbClr val="03499E"/>
                </a:solidFill>
                <a:latin typeface="Times New Roman"/>
                <a:cs typeface="Times New Roman"/>
              </a:rPr>
              <a:t>Đánh</a:t>
            </a:r>
            <a:r>
              <a:rPr sz="2000" spc="-35" dirty="0">
                <a:solidFill>
                  <a:srgbClr val="03499E"/>
                </a:solidFill>
                <a:latin typeface="Times New Roman"/>
                <a:cs typeface="Times New Roman"/>
              </a:rPr>
              <a:t> </a:t>
            </a:r>
            <a:r>
              <a:rPr sz="2000" dirty="0">
                <a:solidFill>
                  <a:srgbClr val="03499E"/>
                </a:solidFill>
                <a:latin typeface="Times New Roman"/>
                <a:cs typeface="Times New Roman"/>
              </a:rPr>
              <a:t>giá</a:t>
            </a:r>
            <a:r>
              <a:rPr sz="2000" spc="-30" dirty="0">
                <a:solidFill>
                  <a:srgbClr val="03499E"/>
                </a:solidFill>
                <a:latin typeface="Times New Roman"/>
                <a:cs typeface="Times New Roman"/>
              </a:rPr>
              <a:t> </a:t>
            </a:r>
            <a:r>
              <a:rPr sz="2000" dirty="0">
                <a:solidFill>
                  <a:srgbClr val="03499E"/>
                </a:solidFill>
                <a:latin typeface="Times New Roman"/>
                <a:cs typeface="Times New Roman"/>
              </a:rPr>
              <a:t>HSĐX</a:t>
            </a:r>
            <a:r>
              <a:rPr sz="2000" spc="-40" dirty="0">
                <a:solidFill>
                  <a:srgbClr val="03499E"/>
                </a:solidFill>
                <a:latin typeface="Times New Roman"/>
                <a:cs typeface="Times New Roman"/>
              </a:rPr>
              <a:t> </a:t>
            </a:r>
            <a:r>
              <a:rPr sz="2000" spc="-25" dirty="0">
                <a:solidFill>
                  <a:srgbClr val="03499E"/>
                </a:solidFill>
                <a:latin typeface="Times New Roman"/>
                <a:cs typeface="Times New Roman"/>
              </a:rPr>
              <a:t>và </a:t>
            </a:r>
            <a:r>
              <a:rPr sz="2000" dirty="0">
                <a:solidFill>
                  <a:srgbClr val="03499E"/>
                </a:solidFill>
                <a:latin typeface="Times New Roman"/>
                <a:cs typeface="Times New Roman"/>
              </a:rPr>
              <a:t>thương</a:t>
            </a:r>
            <a:r>
              <a:rPr sz="2000" spc="-35" dirty="0">
                <a:solidFill>
                  <a:srgbClr val="03499E"/>
                </a:solidFill>
                <a:latin typeface="Times New Roman"/>
                <a:cs typeface="Times New Roman"/>
              </a:rPr>
              <a:t> </a:t>
            </a:r>
            <a:r>
              <a:rPr sz="2000" dirty="0">
                <a:solidFill>
                  <a:srgbClr val="03499E"/>
                </a:solidFill>
                <a:latin typeface="Times New Roman"/>
                <a:cs typeface="Times New Roman"/>
              </a:rPr>
              <a:t>thảo về</a:t>
            </a:r>
            <a:r>
              <a:rPr sz="2000" spc="-10" dirty="0">
                <a:solidFill>
                  <a:srgbClr val="03499E"/>
                </a:solidFill>
                <a:latin typeface="Times New Roman"/>
                <a:cs typeface="Times New Roman"/>
              </a:rPr>
              <a:t> </a:t>
            </a:r>
            <a:r>
              <a:rPr sz="2000" dirty="0">
                <a:solidFill>
                  <a:srgbClr val="03499E"/>
                </a:solidFill>
                <a:latin typeface="Times New Roman"/>
                <a:cs typeface="Times New Roman"/>
              </a:rPr>
              <a:t>các</a:t>
            </a:r>
            <a:r>
              <a:rPr sz="2000" spc="-5" dirty="0">
                <a:solidFill>
                  <a:srgbClr val="03499E"/>
                </a:solidFill>
                <a:latin typeface="Times New Roman"/>
                <a:cs typeface="Times New Roman"/>
              </a:rPr>
              <a:t> </a:t>
            </a:r>
            <a:r>
              <a:rPr sz="2000" spc="-25" dirty="0">
                <a:solidFill>
                  <a:srgbClr val="03499E"/>
                </a:solidFill>
                <a:latin typeface="Times New Roman"/>
                <a:cs typeface="Times New Roman"/>
              </a:rPr>
              <a:t>đề </a:t>
            </a:r>
            <a:r>
              <a:rPr sz="2000" spc="-20" dirty="0">
                <a:solidFill>
                  <a:srgbClr val="03499E"/>
                </a:solidFill>
                <a:latin typeface="Times New Roman"/>
                <a:cs typeface="Times New Roman"/>
              </a:rPr>
              <a:t>xuất</a:t>
            </a:r>
            <a:endParaRPr sz="2000">
              <a:latin typeface="Times New Roman"/>
              <a:cs typeface="Times New Roman"/>
            </a:endParaRPr>
          </a:p>
        </p:txBody>
      </p:sp>
      <p:grpSp>
        <p:nvGrpSpPr>
          <p:cNvPr id="15" name="object 15"/>
          <p:cNvGrpSpPr/>
          <p:nvPr/>
        </p:nvGrpSpPr>
        <p:grpSpPr>
          <a:xfrm>
            <a:off x="5658611" y="858392"/>
            <a:ext cx="5408295" cy="1529715"/>
            <a:chOff x="5658611" y="858392"/>
            <a:chExt cx="5408295" cy="1529715"/>
          </a:xfrm>
        </p:grpSpPr>
        <p:sp>
          <p:nvSpPr>
            <p:cNvPr id="16" name="object 16"/>
            <p:cNvSpPr/>
            <p:nvPr/>
          </p:nvSpPr>
          <p:spPr>
            <a:xfrm>
              <a:off x="5671311" y="871092"/>
              <a:ext cx="5382895" cy="1504315"/>
            </a:xfrm>
            <a:custGeom>
              <a:avLst/>
              <a:gdLst/>
              <a:ahLst/>
              <a:cxnLst/>
              <a:rect l="l" t="t" r="r" b="b"/>
              <a:pathLst>
                <a:path w="5382895" h="1504314">
                  <a:moveTo>
                    <a:pt x="5382387" y="0"/>
                  </a:moveTo>
                  <a:lnTo>
                    <a:pt x="0" y="0"/>
                  </a:lnTo>
                  <a:lnTo>
                    <a:pt x="0" y="1504314"/>
                  </a:lnTo>
                  <a:lnTo>
                    <a:pt x="5382387" y="1504314"/>
                  </a:lnTo>
                  <a:lnTo>
                    <a:pt x="5382387" y="0"/>
                  </a:lnTo>
                  <a:close/>
                </a:path>
              </a:pathLst>
            </a:custGeom>
            <a:solidFill>
              <a:srgbClr val="E9E1D5"/>
            </a:solidFill>
          </p:spPr>
          <p:txBody>
            <a:bodyPr wrap="square" lIns="0" tIns="0" rIns="0" bIns="0" rtlCol="0"/>
            <a:lstStyle/>
            <a:p>
              <a:endParaRPr/>
            </a:p>
          </p:txBody>
        </p:sp>
        <p:sp>
          <p:nvSpPr>
            <p:cNvPr id="17" name="object 17"/>
            <p:cNvSpPr/>
            <p:nvPr/>
          </p:nvSpPr>
          <p:spPr>
            <a:xfrm>
              <a:off x="5671311" y="871092"/>
              <a:ext cx="5382895" cy="1504315"/>
            </a:xfrm>
            <a:custGeom>
              <a:avLst/>
              <a:gdLst/>
              <a:ahLst/>
              <a:cxnLst/>
              <a:rect l="l" t="t" r="r" b="b"/>
              <a:pathLst>
                <a:path w="5382895" h="1504314">
                  <a:moveTo>
                    <a:pt x="0" y="1504314"/>
                  </a:moveTo>
                  <a:lnTo>
                    <a:pt x="5382387" y="1504314"/>
                  </a:lnTo>
                  <a:lnTo>
                    <a:pt x="5382387" y="0"/>
                  </a:lnTo>
                  <a:lnTo>
                    <a:pt x="0" y="0"/>
                  </a:lnTo>
                  <a:lnTo>
                    <a:pt x="0" y="1504314"/>
                  </a:lnTo>
                  <a:close/>
                </a:path>
              </a:pathLst>
            </a:custGeom>
            <a:ln w="25400">
              <a:solidFill>
                <a:srgbClr val="24548F"/>
              </a:solidFill>
            </a:ln>
          </p:spPr>
          <p:txBody>
            <a:bodyPr wrap="square" lIns="0" tIns="0" rIns="0" bIns="0" rtlCol="0"/>
            <a:lstStyle/>
            <a:p>
              <a:endParaRPr/>
            </a:p>
          </p:txBody>
        </p:sp>
      </p:grpSp>
      <p:sp>
        <p:nvSpPr>
          <p:cNvPr id="18" name="object 18"/>
          <p:cNvSpPr txBox="1"/>
          <p:nvPr/>
        </p:nvSpPr>
        <p:spPr>
          <a:xfrm>
            <a:off x="5816853" y="906526"/>
            <a:ext cx="5090160" cy="330835"/>
          </a:xfrm>
          <a:prstGeom prst="rect">
            <a:avLst/>
          </a:prstGeom>
        </p:spPr>
        <p:txBody>
          <a:bodyPr vert="horz" wrap="square" lIns="0" tIns="13335" rIns="0" bIns="0" rtlCol="0">
            <a:spAutoFit/>
          </a:bodyPr>
          <a:lstStyle/>
          <a:p>
            <a:pPr marL="12700">
              <a:lnSpc>
                <a:spcPct val="100000"/>
              </a:lnSpc>
              <a:spcBef>
                <a:spcPts val="105"/>
              </a:spcBef>
            </a:pPr>
            <a:r>
              <a:rPr sz="2000" dirty="0">
                <a:solidFill>
                  <a:srgbClr val="03499E"/>
                </a:solidFill>
                <a:latin typeface="Times New Roman"/>
                <a:cs typeface="Times New Roman"/>
              </a:rPr>
              <a:t>Kiểm</a:t>
            </a:r>
            <a:r>
              <a:rPr sz="2000" spc="-15" dirty="0">
                <a:solidFill>
                  <a:srgbClr val="03499E"/>
                </a:solidFill>
                <a:latin typeface="Times New Roman"/>
                <a:cs typeface="Times New Roman"/>
              </a:rPr>
              <a:t> </a:t>
            </a:r>
            <a:r>
              <a:rPr sz="2000" dirty="0">
                <a:solidFill>
                  <a:srgbClr val="03499E"/>
                </a:solidFill>
                <a:latin typeface="Times New Roman"/>
                <a:cs typeface="Times New Roman"/>
              </a:rPr>
              <a:t>tra</a:t>
            </a:r>
            <a:r>
              <a:rPr sz="2000" spc="-15" dirty="0">
                <a:solidFill>
                  <a:srgbClr val="03499E"/>
                </a:solidFill>
                <a:latin typeface="Times New Roman"/>
                <a:cs typeface="Times New Roman"/>
              </a:rPr>
              <a:t> </a:t>
            </a:r>
            <a:r>
              <a:rPr sz="2000" dirty="0">
                <a:solidFill>
                  <a:srgbClr val="03499E"/>
                </a:solidFill>
                <a:latin typeface="Times New Roman"/>
                <a:cs typeface="Times New Roman"/>
              </a:rPr>
              <a:t>các nội</a:t>
            </a:r>
            <a:r>
              <a:rPr sz="2000" spc="-15" dirty="0">
                <a:solidFill>
                  <a:srgbClr val="03499E"/>
                </a:solidFill>
                <a:latin typeface="Times New Roman"/>
                <a:cs typeface="Times New Roman"/>
              </a:rPr>
              <a:t> </a:t>
            </a:r>
            <a:r>
              <a:rPr sz="2000" dirty="0">
                <a:solidFill>
                  <a:srgbClr val="03499E"/>
                </a:solidFill>
                <a:latin typeface="Times New Roman"/>
                <a:cs typeface="Times New Roman"/>
              </a:rPr>
              <a:t>dung</a:t>
            </a:r>
            <a:r>
              <a:rPr sz="2000" spc="-25" dirty="0">
                <a:solidFill>
                  <a:srgbClr val="03499E"/>
                </a:solidFill>
                <a:latin typeface="Times New Roman"/>
                <a:cs typeface="Times New Roman"/>
              </a:rPr>
              <a:t> </a:t>
            </a:r>
            <a:r>
              <a:rPr sz="2000" dirty="0">
                <a:solidFill>
                  <a:srgbClr val="03499E"/>
                </a:solidFill>
                <a:latin typeface="Times New Roman"/>
                <a:cs typeface="Times New Roman"/>
              </a:rPr>
              <a:t>về</a:t>
            </a:r>
            <a:r>
              <a:rPr sz="2000" spc="-15" dirty="0">
                <a:solidFill>
                  <a:srgbClr val="03499E"/>
                </a:solidFill>
                <a:latin typeface="Times New Roman"/>
                <a:cs typeface="Times New Roman"/>
              </a:rPr>
              <a:t> </a:t>
            </a:r>
            <a:r>
              <a:rPr sz="2000" dirty="0">
                <a:solidFill>
                  <a:srgbClr val="03499E"/>
                </a:solidFill>
                <a:latin typeface="Times New Roman"/>
                <a:cs typeface="Times New Roman"/>
              </a:rPr>
              <a:t>kỹ thuật</a:t>
            </a:r>
            <a:r>
              <a:rPr sz="2000" spc="-15" dirty="0">
                <a:solidFill>
                  <a:srgbClr val="03499E"/>
                </a:solidFill>
                <a:latin typeface="Times New Roman"/>
                <a:cs typeface="Times New Roman"/>
              </a:rPr>
              <a:t> </a:t>
            </a:r>
            <a:r>
              <a:rPr sz="2000" dirty="0">
                <a:solidFill>
                  <a:srgbClr val="03499E"/>
                </a:solidFill>
                <a:latin typeface="Times New Roman"/>
                <a:cs typeface="Times New Roman"/>
              </a:rPr>
              <a:t>và đơn</a:t>
            </a:r>
            <a:r>
              <a:rPr sz="2000" spc="-20" dirty="0">
                <a:solidFill>
                  <a:srgbClr val="03499E"/>
                </a:solidFill>
                <a:latin typeface="Times New Roman"/>
                <a:cs typeface="Times New Roman"/>
              </a:rPr>
              <a:t> </a:t>
            </a:r>
            <a:r>
              <a:rPr sz="2000" dirty="0">
                <a:solidFill>
                  <a:srgbClr val="03499E"/>
                </a:solidFill>
                <a:latin typeface="Times New Roman"/>
                <a:cs typeface="Times New Roman"/>
              </a:rPr>
              <a:t>giá; </a:t>
            </a:r>
            <a:r>
              <a:rPr sz="2000" spc="-25" dirty="0">
                <a:solidFill>
                  <a:srgbClr val="03499E"/>
                </a:solidFill>
                <a:latin typeface="Times New Roman"/>
                <a:cs typeface="Times New Roman"/>
              </a:rPr>
              <a:t>cập</a:t>
            </a:r>
            <a:endParaRPr sz="2000">
              <a:latin typeface="Times New Roman"/>
              <a:cs typeface="Times New Roman"/>
            </a:endParaRPr>
          </a:p>
        </p:txBody>
      </p:sp>
      <p:sp>
        <p:nvSpPr>
          <p:cNvPr id="19" name="object 19"/>
          <p:cNvSpPr txBox="1"/>
          <p:nvPr/>
        </p:nvSpPr>
        <p:spPr>
          <a:xfrm>
            <a:off x="5783326" y="1170177"/>
            <a:ext cx="5160645" cy="330835"/>
          </a:xfrm>
          <a:prstGeom prst="rect">
            <a:avLst/>
          </a:prstGeom>
        </p:spPr>
        <p:txBody>
          <a:bodyPr vert="horz" wrap="square" lIns="0" tIns="13335" rIns="0" bIns="0" rtlCol="0">
            <a:spAutoFit/>
          </a:bodyPr>
          <a:lstStyle/>
          <a:p>
            <a:pPr marL="12700">
              <a:lnSpc>
                <a:spcPct val="100000"/>
              </a:lnSpc>
              <a:spcBef>
                <a:spcPts val="105"/>
              </a:spcBef>
            </a:pPr>
            <a:r>
              <a:rPr sz="2000" dirty="0">
                <a:solidFill>
                  <a:srgbClr val="03499E"/>
                </a:solidFill>
                <a:latin typeface="Times New Roman"/>
                <a:cs typeface="Times New Roman"/>
              </a:rPr>
              <a:t>nhật</a:t>
            </a:r>
            <a:r>
              <a:rPr sz="2000" spc="-25" dirty="0">
                <a:solidFill>
                  <a:srgbClr val="03499E"/>
                </a:solidFill>
                <a:latin typeface="Times New Roman"/>
                <a:cs typeface="Times New Roman"/>
              </a:rPr>
              <a:t> </a:t>
            </a:r>
            <a:r>
              <a:rPr sz="2000" dirty="0">
                <a:solidFill>
                  <a:srgbClr val="03499E"/>
                </a:solidFill>
                <a:latin typeface="Times New Roman"/>
                <a:cs typeface="Times New Roman"/>
              </a:rPr>
              <a:t>thông</a:t>
            </a:r>
            <a:r>
              <a:rPr sz="2000" spc="-30" dirty="0">
                <a:solidFill>
                  <a:srgbClr val="03499E"/>
                </a:solidFill>
                <a:latin typeface="Times New Roman"/>
                <a:cs typeface="Times New Roman"/>
              </a:rPr>
              <a:t> </a:t>
            </a:r>
            <a:r>
              <a:rPr sz="2000" dirty="0">
                <a:solidFill>
                  <a:srgbClr val="03499E"/>
                </a:solidFill>
                <a:latin typeface="Times New Roman"/>
                <a:cs typeface="Times New Roman"/>
              </a:rPr>
              <a:t>tin</a:t>
            </a:r>
            <a:r>
              <a:rPr sz="2000" spc="-5" dirty="0">
                <a:solidFill>
                  <a:srgbClr val="03499E"/>
                </a:solidFill>
                <a:latin typeface="Times New Roman"/>
                <a:cs typeface="Times New Roman"/>
              </a:rPr>
              <a:t> </a:t>
            </a:r>
            <a:r>
              <a:rPr sz="2000" dirty="0">
                <a:solidFill>
                  <a:srgbClr val="03499E"/>
                </a:solidFill>
                <a:latin typeface="Times New Roman"/>
                <a:cs typeface="Times New Roman"/>
              </a:rPr>
              <a:t>về</a:t>
            </a:r>
            <a:r>
              <a:rPr sz="2000" spc="-5" dirty="0">
                <a:solidFill>
                  <a:srgbClr val="03499E"/>
                </a:solidFill>
                <a:latin typeface="Times New Roman"/>
                <a:cs typeface="Times New Roman"/>
              </a:rPr>
              <a:t> </a:t>
            </a:r>
            <a:r>
              <a:rPr sz="2000" dirty="0">
                <a:solidFill>
                  <a:srgbClr val="03499E"/>
                </a:solidFill>
                <a:latin typeface="Times New Roman"/>
                <a:cs typeface="Times New Roman"/>
              </a:rPr>
              <a:t>NL</a:t>
            </a:r>
            <a:r>
              <a:rPr sz="2000" spc="-85" dirty="0">
                <a:solidFill>
                  <a:srgbClr val="03499E"/>
                </a:solidFill>
                <a:latin typeface="Times New Roman"/>
                <a:cs typeface="Times New Roman"/>
              </a:rPr>
              <a:t> </a:t>
            </a:r>
            <a:r>
              <a:rPr sz="2000" dirty="0">
                <a:solidFill>
                  <a:srgbClr val="03499E"/>
                </a:solidFill>
                <a:latin typeface="Times New Roman"/>
                <a:cs typeface="Times New Roman"/>
              </a:rPr>
              <a:t>của</a:t>
            </a:r>
            <a:r>
              <a:rPr sz="2000" spc="-15" dirty="0">
                <a:solidFill>
                  <a:srgbClr val="03499E"/>
                </a:solidFill>
                <a:latin typeface="Times New Roman"/>
                <a:cs typeface="Times New Roman"/>
              </a:rPr>
              <a:t> </a:t>
            </a:r>
            <a:r>
              <a:rPr sz="2000" dirty="0">
                <a:solidFill>
                  <a:srgbClr val="03499E"/>
                </a:solidFill>
                <a:latin typeface="Times New Roman"/>
                <a:cs typeface="Times New Roman"/>
              </a:rPr>
              <a:t>NT;</a:t>
            </a:r>
            <a:r>
              <a:rPr sz="2000" spc="-20" dirty="0">
                <a:solidFill>
                  <a:srgbClr val="03499E"/>
                </a:solidFill>
                <a:latin typeface="Times New Roman"/>
                <a:cs typeface="Times New Roman"/>
              </a:rPr>
              <a:t> </a:t>
            </a:r>
            <a:r>
              <a:rPr sz="2000" dirty="0">
                <a:solidFill>
                  <a:srgbClr val="03499E"/>
                </a:solidFill>
                <a:latin typeface="Times New Roman"/>
                <a:cs typeface="Times New Roman"/>
              </a:rPr>
              <a:t>trường</a:t>
            </a:r>
            <a:r>
              <a:rPr sz="2000" spc="-20" dirty="0">
                <a:solidFill>
                  <a:srgbClr val="03499E"/>
                </a:solidFill>
                <a:latin typeface="Times New Roman"/>
                <a:cs typeface="Times New Roman"/>
              </a:rPr>
              <a:t> </a:t>
            </a:r>
            <a:r>
              <a:rPr sz="2000" dirty="0">
                <a:solidFill>
                  <a:srgbClr val="03499E"/>
                </a:solidFill>
                <a:latin typeface="Times New Roman"/>
                <a:cs typeface="Times New Roman"/>
              </a:rPr>
              <a:t>hợp</a:t>
            </a:r>
            <a:r>
              <a:rPr sz="2000" spc="-15" dirty="0">
                <a:solidFill>
                  <a:srgbClr val="03499E"/>
                </a:solidFill>
                <a:latin typeface="Times New Roman"/>
                <a:cs typeface="Times New Roman"/>
              </a:rPr>
              <a:t> </a:t>
            </a:r>
            <a:r>
              <a:rPr sz="2000" dirty="0">
                <a:solidFill>
                  <a:srgbClr val="03499E"/>
                </a:solidFill>
                <a:latin typeface="Times New Roman"/>
                <a:cs typeface="Times New Roman"/>
              </a:rPr>
              <a:t>NT</a:t>
            </a:r>
            <a:r>
              <a:rPr sz="2000" spc="-50" dirty="0">
                <a:solidFill>
                  <a:srgbClr val="03499E"/>
                </a:solidFill>
                <a:latin typeface="Times New Roman"/>
                <a:cs typeface="Times New Roman"/>
              </a:rPr>
              <a:t> </a:t>
            </a:r>
            <a:r>
              <a:rPr sz="2000" spc="-20" dirty="0">
                <a:solidFill>
                  <a:srgbClr val="03499E"/>
                </a:solidFill>
                <a:latin typeface="Times New Roman"/>
                <a:cs typeface="Times New Roman"/>
              </a:rPr>
              <a:t>khác</a:t>
            </a:r>
            <a:endParaRPr sz="2000">
              <a:latin typeface="Times New Roman"/>
              <a:cs typeface="Times New Roman"/>
            </a:endParaRPr>
          </a:p>
        </p:txBody>
      </p:sp>
      <p:sp>
        <p:nvSpPr>
          <p:cNvPr id="20" name="object 20"/>
          <p:cNvSpPr txBox="1"/>
          <p:nvPr/>
        </p:nvSpPr>
        <p:spPr>
          <a:xfrm>
            <a:off x="5765038" y="1432306"/>
            <a:ext cx="5198745" cy="330835"/>
          </a:xfrm>
          <a:prstGeom prst="rect">
            <a:avLst/>
          </a:prstGeom>
        </p:spPr>
        <p:txBody>
          <a:bodyPr vert="horz" wrap="square" lIns="0" tIns="13335" rIns="0" bIns="0" rtlCol="0">
            <a:spAutoFit/>
          </a:bodyPr>
          <a:lstStyle/>
          <a:p>
            <a:pPr marL="12700">
              <a:lnSpc>
                <a:spcPct val="100000"/>
              </a:lnSpc>
              <a:spcBef>
                <a:spcPts val="105"/>
              </a:spcBef>
            </a:pPr>
            <a:r>
              <a:rPr sz="2000" dirty="0">
                <a:solidFill>
                  <a:srgbClr val="03499E"/>
                </a:solidFill>
                <a:latin typeface="Wingdings"/>
                <a:cs typeface="Wingdings"/>
              </a:rPr>
              <a:t></a:t>
            </a:r>
            <a:r>
              <a:rPr sz="2000" spc="-15" dirty="0">
                <a:solidFill>
                  <a:srgbClr val="03499E"/>
                </a:solidFill>
                <a:latin typeface="Times New Roman"/>
                <a:cs typeface="Times New Roman"/>
              </a:rPr>
              <a:t> </a:t>
            </a:r>
            <a:r>
              <a:rPr sz="2000" dirty="0">
                <a:solidFill>
                  <a:srgbClr val="03499E"/>
                </a:solidFill>
                <a:latin typeface="Times New Roman"/>
                <a:cs typeface="Times New Roman"/>
              </a:rPr>
              <a:t>đánh</a:t>
            </a:r>
            <a:r>
              <a:rPr sz="2000" spc="-25" dirty="0">
                <a:solidFill>
                  <a:srgbClr val="03499E"/>
                </a:solidFill>
                <a:latin typeface="Times New Roman"/>
                <a:cs typeface="Times New Roman"/>
              </a:rPr>
              <a:t> </a:t>
            </a:r>
            <a:r>
              <a:rPr sz="2000" dirty="0">
                <a:solidFill>
                  <a:srgbClr val="03499E"/>
                </a:solidFill>
                <a:latin typeface="Times New Roman"/>
                <a:cs typeface="Times New Roman"/>
              </a:rPr>
              <a:t>giá</a:t>
            </a:r>
            <a:r>
              <a:rPr sz="2000" spc="-15" dirty="0">
                <a:solidFill>
                  <a:srgbClr val="03499E"/>
                </a:solidFill>
                <a:latin typeface="Times New Roman"/>
                <a:cs typeface="Times New Roman"/>
              </a:rPr>
              <a:t> </a:t>
            </a:r>
            <a:r>
              <a:rPr sz="2000" dirty="0">
                <a:solidFill>
                  <a:srgbClr val="03499E"/>
                </a:solidFill>
                <a:latin typeface="Times New Roman"/>
                <a:cs typeface="Times New Roman"/>
              </a:rPr>
              <a:t>về</a:t>
            </a:r>
            <a:r>
              <a:rPr sz="2000" spc="-50" dirty="0">
                <a:solidFill>
                  <a:srgbClr val="03499E"/>
                </a:solidFill>
                <a:latin typeface="Times New Roman"/>
                <a:cs typeface="Times New Roman"/>
              </a:rPr>
              <a:t> </a:t>
            </a:r>
            <a:r>
              <a:rPr sz="2000" dirty="0">
                <a:solidFill>
                  <a:srgbClr val="03499E"/>
                </a:solidFill>
                <a:latin typeface="Times New Roman"/>
                <a:cs typeface="Times New Roman"/>
              </a:rPr>
              <a:t>TCHL,</a:t>
            </a:r>
            <a:r>
              <a:rPr sz="2000" spc="-20" dirty="0">
                <a:solidFill>
                  <a:srgbClr val="03499E"/>
                </a:solidFill>
                <a:latin typeface="Times New Roman"/>
                <a:cs typeface="Times New Roman"/>
              </a:rPr>
              <a:t> </a:t>
            </a:r>
            <a:r>
              <a:rPr sz="2000" dirty="0">
                <a:solidFill>
                  <a:srgbClr val="03499E"/>
                </a:solidFill>
                <a:latin typeface="Times New Roman"/>
                <a:cs typeface="Times New Roman"/>
              </a:rPr>
              <a:t>NLKN</a:t>
            </a:r>
            <a:r>
              <a:rPr sz="2000" spc="-35" dirty="0">
                <a:solidFill>
                  <a:srgbClr val="03499E"/>
                </a:solidFill>
                <a:latin typeface="Times New Roman"/>
                <a:cs typeface="Times New Roman"/>
              </a:rPr>
              <a:t> </a:t>
            </a:r>
            <a:r>
              <a:rPr sz="2000" dirty="0">
                <a:solidFill>
                  <a:srgbClr val="03499E"/>
                </a:solidFill>
                <a:latin typeface="Times New Roman"/>
                <a:cs typeface="Times New Roman"/>
              </a:rPr>
              <a:t>của</a:t>
            </a:r>
            <a:r>
              <a:rPr sz="2000" spc="-15" dirty="0">
                <a:solidFill>
                  <a:srgbClr val="03499E"/>
                </a:solidFill>
                <a:latin typeface="Times New Roman"/>
                <a:cs typeface="Times New Roman"/>
              </a:rPr>
              <a:t> </a:t>
            </a:r>
            <a:r>
              <a:rPr sz="2000" dirty="0">
                <a:solidFill>
                  <a:srgbClr val="03499E"/>
                </a:solidFill>
                <a:latin typeface="Times New Roman"/>
                <a:cs typeface="Times New Roman"/>
              </a:rPr>
              <a:t>NT</a:t>
            </a:r>
            <a:r>
              <a:rPr sz="2000" spc="-50" dirty="0">
                <a:solidFill>
                  <a:srgbClr val="03499E"/>
                </a:solidFill>
                <a:latin typeface="Times New Roman"/>
                <a:cs typeface="Times New Roman"/>
              </a:rPr>
              <a:t> </a:t>
            </a:r>
            <a:r>
              <a:rPr sz="2000" dirty="0">
                <a:solidFill>
                  <a:srgbClr val="03499E"/>
                </a:solidFill>
                <a:latin typeface="Times New Roman"/>
                <a:cs typeface="Times New Roman"/>
              </a:rPr>
              <a:t>đó;</a:t>
            </a:r>
            <a:r>
              <a:rPr sz="2000" spc="-30" dirty="0">
                <a:solidFill>
                  <a:srgbClr val="03499E"/>
                </a:solidFill>
                <a:latin typeface="Times New Roman"/>
                <a:cs typeface="Times New Roman"/>
              </a:rPr>
              <a:t> </a:t>
            </a:r>
            <a:r>
              <a:rPr sz="2000" dirty="0">
                <a:solidFill>
                  <a:srgbClr val="03499E"/>
                </a:solidFill>
                <a:latin typeface="Times New Roman"/>
                <a:cs typeface="Times New Roman"/>
              </a:rPr>
              <a:t>đánh</a:t>
            </a:r>
            <a:r>
              <a:rPr sz="2000" spc="-25" dirty="0">
                <a:solidFill>
                  <a:srgbClr val="03499E"/>
                </a:solidFill>
                <a:latin typeface="Times New Roman"/>
                <a:cs typeface="Times New Roman"/>
              </a:rPr>
              <a:t> giá</a:t>
            </a:r>
            <a:endParaRPr sz="2000">
              <a:latin typeface="Times New Roman"/>
              <a:cs typeface="Times New Roman"/>
            </a:endParaRPr>
          </a:p>
        </p:txBody>
      </p:sp>
      <p:sp>
        <p:nvSpPr>
          <p:cNvPr id="21" name="object 21"/>
          <p:cNvSpPr txBox="1"/>
          <p:nvPr/>
        </p:nvSpPr>
        <p:spPr>
          <a:xfrm>
            <a:off x="5699505" y="1695957"/>
            <a:ext cx="5325110" cy="330835"/>
          </a:xfrm>
          <a:prstGeom prst="rect">
            <a:avLst/>
          </a:prstGeom>
        </p:spPr>
        <p:txBody>
          <a:bodyPr vert="horz" wrap="square" lIns="0" tIns="13335" rIns="0" bIns="0" rtlCol="0">
            <a:spAutoFit/>
          </a:bodyPr>
          <a:lstStyle/>
          <a:p>
            <a:pPr marL="12700">
              <a:lnSpc>
                <a:spcPct val="100000"/>
              </a:lnSpc>
              <a:spcBef>
                <a:spcPts val="105"/>
              </a:spcBef>
            </a:pPr>
            <a:r>
              <a:rPr sz="2000" dirty="0">
                <a:solidFill>
                  <a:srgbClr val="03499E"/>
                </a:solidFill>
                <a:latin typeface="Times New Roman"/>
                <a:cs typeface="Times New Roman"/>
              </a:rPr>
              <a:t>tiến</a:t>
            </a:r>
            <a:r>
              <a:rPr sz="2000" spc="5" dirty="0">
                <a:solidFill>
                  <a:srgbClr val="03499E"/>
                </a:solidFill>
                <a:latin typeface="Times New Roman"/>
                <a:cs typeface="Times New Roman"/>
              </a:rPr>
              <a:t> </a:t>
            </a:r>
            <a:r>
              <a:rPr sz="2000" dirty="0">
                <a:solidFill>
                  <a:srgbClr val="03499E"/>
                </a:solidFill>
                <a:latin typeface="Times New Roman"/>
                <a:cs typeface="Times New Roman"/>
              </a:rPr>
              <a:t>độ</a:t>
            </a:r>
            <a:r>
              <a:rPr sz="2000" spc="-5" dirty="0">
                <a:solidFill>
                  <a:srgbClr val="03499E"/>
                </a:solidFill>
                <a:latin typeface="Times New Roman"/>
                <a:cs typeface="Times New Roman"/>
              </a:rPr>
              <a:t> </a:t>
            </a:r>
            <a:r>
              <a:rPr sz="2000" dirty="0">
                <a:solidFill>
                  <a:srgbClr val="03499E"/>
                </a:solidFill>
                <a:latin typeface="Times New Roman"/>
                <a:cs typeface="Times New Roman"/>
              </a:rPr>
              <a:t>thực</a:t>
            </a:r>
            <a:r>
              <a:rPr sz="2000" spc="-25" dirty="0">
                <a:solidFill>
                  <a:srgbClr val="03499E"/>
                </a:solidFill>
                <a:latin typeface="Times New Roman"/>
                <a:cs typeface="Times New Roman"/>
              </a:rPr>
              <a:t> </a:t>
            </a:r>
            <a:r>
              <a:rPr sz="2000" dirty="0">
                <a:solidFill>
                  <a:srgbClr val="03499E"/>
                </a:solidFill>
                <a:latin typeface="Times New Roman"/>
                <a:cs typeface="Times New Roman"/>
              </a:rPr>
              <a:t>hiện, biện</a:t>
            </a:r>
            <a:r>
              <a:rPr sz="2000" spc="-10" dirty="0">
                <a:solidFill>
                  <a:srgbClr val="03499E"/>
                </a:solidFill>
                <a:latin typeface="Times New Roman"/>
                <a:cs typeface="Times New Roman"/>
              </a:rPr>
              <a:t> </a:t>
            </a:r>
            <a:r>
              <a:rPr sz="2000" dirty="0">
                <a:solidFill>
                  <a:srgbClr val="03499E"/>
                </a:solidFill>
                <a:latin typeface="Times New Roman"/>
                <a:cs typeface="Times New Roman"/>
              </a:rPr>
              <a:t>pháp</a:t>
            </a:r>
            <a:r>
              <a:rPr sz="2000" spc="-15" dirty="0">
                <a:solidFill>
                  <a:srgbClr val="03499E"/>
                </a:solidFill>
                <a:latin typeface="Times New Roman"/>
                <a:cs typeface="Times New Roman"/>
              </a:rPr>
              <a:t> </a:t>
            </a:r>
            <a:r>
              <a:rPr sz="2000" dirty="0">
                <a:solidFill>
                  <a:srgbClr val="03499E"/>
                </a:solidFill>
                <a:latin typeface="Times New Roman"/>
                <a:cs typeface="Times New Roman"/>
              </a:rPr>
              <a:t>cung</a:t>
            </a:r>
            <a:r>
              <a:rPr sz="2000" spc="-10" dirty="0">
                <a:solidFill>
                  <a:srgbClr val="03499E"/>
                </a:solidFill>
                <a:latin typeface="Times New Roman"/>
                <a:cs typeface="Times New Roman"/>
              </a:rPr>
              <a:t> </a:t>
            </a:r>
            <a:r>
              <a:rPr sz="2000" dirty="0">
                <a:solidFill>
                  <a:srgbClr val="03499E"/>
                </a:solidFill>
                <a:latin typeface="Times New Roman"/>
                <a:cs typeface="Times New Roman"/>
              </a:rPr>
              <a:t>cấp</a:t>
            </a:r>
            <a:r>
              <a:rPr sz="2000" spc="-20" dirty="0">
                <a:solidFill>
                  <a:srgbClr val="03499E"/>
                </a:solidFill>
                <a:latin typeface="Times New Roman"/>
                <a:cs typeface="Times New Roman"/>
              </a:rPr>
              <a:t> </a:t>
            </a:r>
            <a:r>
              <a:rPr sz="2000" dirty="0">
                <a:solidFill>
                  <a:srgbClr val="03499E"/>
                </a:solidFill>
                <a:latin typeface="Times New Roman"/>
                <a:cs typeface="Times New Roman"/>
              </a:rPr>
              <a:t>hàng</a:t>
            </a:r>
            <a:r>
              <a:rPr sz="2000" spc="-10" dirty="0">
                <a:solidFill>
                  <a:srgbClr val="03499E"/>
                </a:solidFill>
                <a:latin typeface="Times New Roman"/>
                <a:cs typeface="Times New Roman"/>
              </a:rPr>
              <a:t> </a:t>
            </a:r>
            <a:r>
              <a:rPr sz="2000" dirty="0">
                <a:solidFill>
                  <a:srgbClr val="03499E"/>
                </a:solidFill>
                <a:latin typeface="Times New Roman"/>
                <a:cs typeface="Times New Roman"/>
              </a:rPr>
              <a:t>hóa,</a:t>
            </a:r>
            <a:r>
              <a:rPr sz="2000" spc="-15" dirty="0">
                <a:solidFill>
                  <a:srgbClr val="03499E"/>
                </a:solidFill>
                <a:latin typeface="Times New Roman"/>
                <a:cs typeface="Times New Roman"/>
              </a:rPr>
              <a:t> </a:t>
            </a:r>
            <a:r>
              <a:rPr sz="2000" spc="-20" dirty="0">
                <a:solidFill>
                  <a:srgbClr val="03499E"/>
                </a:solidFill>
                <a:latin typeface="Times New Roman"/>
                <a:cs typeface="Times New Roman"/>
              </a:rPr>
              <a:t>giải</a:t>
            </a:r>
            <a:endParaRPr sz="2000">
              <a:latin typeface="Times New Roman"/>
              <a:cs typeface="Times New Roman"/>
            </a:endParaRPr>
          </a:p>
        </p:txBody>
      </p:sp>
      <p:grpSp>
        <p:nvGrpSpPr>
          <p:cNvPr id="22" name="object 22"/>
          <p:cNvGrpSpPr/>
          <p:nvPr/>
        </p:nvGrpSpPr>
        <p:grpSpPr>
          <a:xfrm>
            <a:off x="5658611" y="2513190"/>
            <a:ext cx="5408295" cy="868044"/>
            <a:chOff x="5658611" y="2513190"/>
            <a:chExt cx="5408295" cy="868044"/>
          </a:xfrm>
        </p:grpSpPr>
        <p:sp>
          <p:nvSpPr>
            <p:cNvPr id="23" name="object 23"/>
            <p:cNvSpPr/>
            <p:nvPr/>
          </p:nvSpPr>
          <p:spPr>
            <a:xfrm>
              <a:off x="5671311" y="2525890"/>
              <a:ext cx="5382895" cy="842644"/>
            </a:xfrm>
            <a:custGeom>
              <a:avLst/>
              <a:gdLst/>
              <a:ahLst/>
              <a:cxnLst/>
              <a:rect l="l" t="t" r="r" b="b"/>
              <a:pathLst>
                <a:path w="5382895" h="842645">
                  <a:moveTo>
                    <a:pt x="5382387" y="0"/>
                  </a:moveTo>
                  <a:lnTo>
                    <a:pt x="0" y="0"/>
                  </a:lnTo>
                  <a:lnTo>
                    <a:pt x="0" y="842149"/>
                  </a:lnTo>
                  <a:lnTo>
                    <a:pt x="5382387" y="842149"/>
                  </a:lnTo>
                  <a:lnTo>
                    <a:pt x="5382387" y="0"/>
                  </a:lnTo>
                  <a:close/>
                </a:path>
              </a:pathLst>
            </a:custGeom>
            <a:solidFill>
              <a:srgbClr val="E9E1D5"/>
            </a:solidFill>
          </p:spPr>
          <p:txBody>
            <a:bodyPr wrap="square" lIns="0" tIns="0" rIns="0" bIns="0" rtlCol="0"/>
            <a:lstStyle/>
            <a:p>
              <a:endParaRPr/>
            </a:p>
          </p:txBody>
        </p:sp>
        <p:sp>
          <p:nvSpPr>
            <p:cNvPr id="24" name="object 24"/>
            <p:cNvSpPr/>
            <p:nvPr/>
          </p:nvSpPr>
          <p:spPr>
            <a:xfrm>
              <a:off x="5671311" y="2525890"/>
              <a:ext cx="5382895" cy="842644"/>
            </a:xfrm>
            <a:custGeom>
              <a:avLst/>
              <a:gdLst/>
              <a:ahLst/>
              <a:cxnLst/>
              <a:rect l="l" t="t" r="r" b="b"/>
              <a:pathLst>
                <a:path w="5382895" h="842645">
                  <a:moveTo>
                    <a:pt x="0" y="842149"/>
                  </a:moveTo>
                  <a:lnTo>
                    <a:pt x="5382387" y="842149"/>
                  </a:lnTo>
                  <a:lnTo>
                    <a:pt x="5382387" y="0"/>
                  </a:lnTo>
                  <a:lnTo>
                    <a:pt x="0" y="0"/>
                  </a:lnTo>
                  <a:lnTo>
                    <a:pt x="0" y="842149"/>
                  </a:lnTo>
                  <a:close/>
                </a:path>
              </a:pathLst>
            </a:custGeom>
            <a:ln w="25400">
              <a:solidFill>
                <a:srgbClr val="24548F"/>
              </a:solidFill>
            </a:ln>
          </p:spPr>
          <p:txBody>
            <a:bodyPr wrap="square" lIns="0" tIns="0" rIns="0" bIns="0" rtlCol="0"/>
            <a:lstStyle/>
            <a:p>
              <a:endParaRPr/>
            </a:p>
          </p:txBody>
        </p:sp>
      </p:grpSp>
      <p:sp>
        <p:nvSpPr>
          <p:cNvPr id="25" name="object 25"/>
          <p:cNvSpPr txBox="1"/>
          <p:nvPr/>
        </p:nvSpPr>
        <p:spPr>
          <a:xfrm>
            <a:off x="5713221" y="1958086"/>
            <a:ext cx="5297805" cy="1392555"/>
          </a:xfrm>
          <a:prstGeom prst="rect">
            <a:avLst/>
          </a:prstGeom>
        </p:spPr>
        <p:txBody>
          <a:bodyPr vert="horz" wrap="square" lIns="0" tIns="13335" rIns="0" bIns="0" rtlCol="0">
            <a:spAutoFit/>
          </a:bodyPr>
          <a:lstStyle/>
          <a:p>
            <a:pPr marL="2540" algn="ctr">
              <a:lnSpc>
                <a:spcPct val="100000"/>
              </a:lnSpc>
              <a:spcBef>
                <a:spcPts val="105"/>
              </a:spcBef>
            </a:pPr>
            <a:r>
              <a:rPr sz="2000" dirty="0">
                <a:solidFill>
                  <a:srgbClr val="03499E"/>
                </a:solidFill>
                <a:latin typeface="Times New Roman"/>
                <a:cs typeface="Times New Roman"/>
              </a:rPr>
              <a:t>pháp</a:t>
            </a:r>
            <a:r>
              <a:rPr sz="2000" spc="-15" dirty="0">
                <a:solidFill>
                  <a:srgbClr val="03499E"/>
                </a:solidFill>
                <a:latin typeface="Times New Roman"/>
                <a:cs typeface="Times New Roman"/>
              </a:rPr>
              <a:t> </a:t>
            </a:r>
            <a:r>
              <a:rPr sz="2000" dirty="0">
                <a:solidFill>
                  <a:srgbClr val="03499E"/>
                </a:solidFill>
                <a:latin typeface="Times New Roman"/>
                <a:cs typeface="Times New Roman"/>
              </a:rPr>
              <a:t>kỹ</a:t>
            </a:r>
            <a:r>
              <a:rPr sz="2000" spc="-5" dirty="0">
                <a:solidFill>
                  <a:srgbClr val="03499E"/>
                </a:solidFill>
                <a:latin typeface="Times New Roman"/>
                <a:cs typeface="Times New Roman"/>
              </a:rPr>
              <a:t> </a:t>
            </a:r>
            <a:r>
              <a:rPr sz="2000" dirty="0">
                <a:solidFill>
                  <a:srgbClr val="03499E"/>
                </a:solidFill>
                <a:latin typeface="Times New Roman"/>
                <a:cs typeface="Times New Roman"/>
              </a:rPr>
              <a:t>thuật</a:t>
            </a:r>
            <a:r>
              <a:rPr sz="2000" spc="-15" dirty="0">
                <a:solidFill>
                  <a:srgbClr val="03499E"/>
                </a:solidFill>
                <a:latin typeface="Times New Roman"/>
                <a:cs typeface="Times New Roman"/>
              </a:rPr>
              <a:t> </a:t>
            </a:r>
            <a:r>
              <a:rPr sz="2000" dirty="0">
                <a:solidFill>
                  <a:srgbClr val="03499E"/>
                </a:solidFill>
                <a:latin typeface="Times New Roman"/>
                <a:cs typeface="Times New Roman"/>
              </a:rPr>
              <a:t>và</a:t>
            </a:r>
            <a:r>
              <a:rPr sz="2000" spc="5" dirty="0">
                <a:solidFill>
                  <a:srgbClr val="03499E"/>
                </a:solidFill>
                <a:latin typeface="Times New Roman"/>
                <a:cs typeface="Times New Roman"/>
              </a:rPr>
              <a:t> </a:t>
            </a:r>
            <a:r>
              <a:rPr sz="2000" dirty="0">
                <a:solidFill>
                  <a:srgbClr val="03499E"/>
                </a:solidFill>
                <a:latin typeface="Times New Roman"/>
                <a:cs typeface="Times New Roman"/>
              </a:rPr>
              <a:t>biện</a:t>
            </a:r>
            <a:r>
              <a:rPr sz="2000" spc="-20" dirty="0">
                <a:solidFill>
                  <a:srgbClr val="03499E"/>
                </a:solidFill>
                <a:latin typeface="Times New Roman"/>
                <a:cs typeface="Times New Roman"/>
              </a:rPr>
              <a:t> </a:t>
            </a:r>
            <a:r>
              <a:rPr sz="2000" dirty="0">
                <a:solidFill>
                  <a:srgbClr val="03499E"/>
                </a:solidFill>
                <a:latin typeface="Times New Roman"/>
                <a:cs typeface="Times New Roman"/>
              </a:rPr>
              <a:t>pháp</a:t>
            </a:r>
            <a:r>
              <a:rPr sz="2000" spc="-10" dirty="0">
                <a:solidFill>
                  <a:srgbClr val="03499E"/>
                </a:solidFill>
                <a:latin typeface="Times New Roman"/>
                <a:cs typeface="Times New Roman"/>
              </a:rPr>
              <a:t> </a:t>
            </a:r>
            <a:r>
              <a:rPr sz="2000" dirty="0">
                <a:solidFill>
                  <a:srgbClr val="03499E"/>
                </a:solidFill>
                <a:latin typeface="Times New Roman"/>
                <a:cs typeface="Times New Roman"/>
              </a:rPr>
              <a:t>tổ</a:t>
            </a:r>
            <a:r>
              <a:rPr sz="2000" spc="-10" dirty="0">
                <a:solidFill>
                  <a:srgbClr val="03499E"/>
                </a:solidFill>
                <a:latin typeface="Times New Roman"/>
                <a:cs typeface="Times New Roman"/>
              </a:rPr>
              <a:t> </a:t>
            </a:r>
            <a:r>
              <a:rPr sz="2000" dirty="0">
                <a:solidFill>
                  <a:srgbClr val="03499E"/>
                </a:solidFill>
                <a:latin typeface="Times New Roman"/>
                <a:cs typeface="Times New Roman"/>
              </a:rPr>
              <a:t>chức</a:t>
            </a:r>
            <a:r>
              <a:rPr sz="2000" spc="-5" dirty="0">
                <a:solidFill>
                  <a:srgbClr val="03499E"/>
                </a:solidFill>
                <a:latin typeface="Times New Roman"/>
                <a:cs typeface="Times New Roman"/>
              </a:rPr>
              <a:t> </a:t>
            </a:r>
            <a:r>
              <a:rPr sz="2000" dirty="0">
                <a:solidFill>
                  <a:srgbClr val="03499E"/>
                </a:solidFill>
                <a:latin typeface="Times New Roman"/>
                <a:cs typeface="Times New Roman"/>
              </a:rPr>
              <a:t>thực</a:t>
            </a:r>
            <a:r>
              <a:rPr sz="2000" spc="-25" dirty="0">
                <a:solidFill>
                  <a:srgbClr val="03499E"/>
                </a:solidFill>
                <a:latin typeface="Times New Roman"/>
                <a:cs typeface="Times New Roman"/>
              </a:rPr>
              <a:t> </a:t>
            </a:r>
            <a:r>
              <a:rPr sz="2000" dirty="0">
                <a:solidFill>
                  <a:srgbClr val="03499E"/>
                </a:solidFill>
                <a:latin typeface="Times New Roman"/>
                <a:cs typeface="Times New Roman"/>
              </a:rPr>
              <a:t>hiện</a:t>
            </a:r>
            <a:r>
              <a:rPr sz="2000" spc="15" dirty="0">
                <a:solidFill>
                  <a:srgbClr val="03499E"/>
                </a:solidFill>
                <a:latin typeface="Times New Roman"/>
                <a:cs typeface="Times New Roman"/>
              </a:rPr>
              <a:t> </a:t>
            </a:r>
            <a:r>
              <a:rPr sz="2000" spc="-25" dirty="0">
                <a:solidFill>
                  <a:srgbClr val="03499E"/>
                </a:solidFill>
                <a:latin typeface="Times New Roman"/>
                <a:cs typeface="Times New Roman"/>
              </a:rPr>
              <a:t>GT…</a:t>
            </a:r>
            <a:endParaRPr sz="2000">
              <a:latin typeface="Times New Roman"/>
              <a:cs typeface="Times New Roman"/>
            </a:endParaRPr>
          </a:p>
          <a:p>
            <a:pPr marL="12700" marR="5080" algn="ctr">
              <a:lnSpc>
                <a:spcPct val="86200"/>
              </a:lnSpc>
              <a:spcBef>
                <a:spcPts val="2145"/>
              </a:spcBef>
            </a:pPr>
            <a:r>
              <a:rPr sz="2000" dirty="0">
                <a:solidFill>
                  <a:srgbClr val="03499E"/>
                </a:solidFill>
                <a:latin typeface="Times New Roman"/>
                <a:cs typeface="Times New Roman"/>
              </a:rPr>
              <a:t>Trong</a:t>
            </a:r>
            <a:r>
              <a:rPr sz="2000" spc="-45" dirty="0">
                <a:solidFill>
                  <a:srgbClr val="03499E"/>
                </a:solidFill>
                <a:latin typeface="Times New Roman"/>
                <a:cs typeface="Times New Roman"/>
              </a:rPr>
              <a:t> </a:t>
            </a:r>
            <a:r>
              <a:rPr sz="2000" dirty="0">
                <a:solidFill>
                  <a:srgbClr val="03499E"/>
                </a:solidFill>
                <a:latin typeface="Times New Roman"/>
                <a:cs typeface="Times New Roman"/>
              </a:rPr>
              <a:t>quá</a:t>
            </a:r>
            <a:r>
              <a:rPr sz="2000" spc="-40" dirty="0">
                <a:solidFill>
                  <a:srgbClr val="03499E"/>
                </a:solidFill>
                <a:latin typeface="Times New Roman"/>
                <a:cs typeface="Times New Roman"/>
              </a:rPr>
              <a:t> </a:t>
            </a:r>
            <a:r>
              <a:rPr sz="2000" dirty="0">
                <a:solidFill>
                  <a:srgbClr val="03499E"/>
                </a:solidFill>
                <a:latin typeface="Times New Roman"/>
                <a:cs typeface="Times New Roman"/>
              </a:rPr>
              <a:t>trình</a:t>
            </a:r>
            <a:r>
              <a:rPr sz="2000" spc="-20" dirty="0">
                <a:solidFill>
                  <a:srgbClr val="03499E"/>
                </a:solidFill>
                <a:latin typeface="Times New Roman"/>
                <a:cs typeface="Times New Roman"/>
              </a:rPr>
              <a:t> </a:t>
            </a:r>
            <a:r>
              <a:rPr sz="2000" dirty="0">
                <a:solidFill>
                  <a:srgbClr val="03499E"/>
                </a:solidFill>
                <a:latin typeface="Times New Roman"/>
                <a:cs typeface="Times New Roman"/>
              </a:rPr>
              <a:t>đánh</a:t>
            </a:r>
            <a:r>
              <a:rPr sz="2000" spc="-45" dirty="0">
                <a:solidFill>
                  <a:srgbClr val="03499E"/>
                </a:solidFill>
                <a:latin typeface="Times New Roman"/>
                <a:cs typeface="Times New Roman"/>
              </a:rPr>
              <a:t> </a:t>
            </a:r>
            <a:r>
              <a:rPr sz="2000" dirty="0">
                <a:solidFill>
                  <a:srgbClr val="03499E"/>
                </a:solidFill>
                <a:latin typeface="Times New Roman"/>
                <a:cs typeface="Times New Roman"/>
              </a:rPr>
              <a:t>giá,</a:t>
            </a:r>
            <a:r>
              <a:rPr sz="2000" spc="-10" dirty="0">
                <a:solidFill>
                  <a:srgbClr val="03499E"/>
                </a:solidFill>
                <a:latin typeface="Times New Roman"/>
                <a:cs typeface="Times New Roman"/>
              </a:rPr>
              <a:t> </a:t>
            </a:r>
            <a:r>
              <a:rPr sz="2000" dirty="0">
                <a:solidFill>
                  <a:srgbClr val="03499E"/>
                </a:solidFill>
                <a:latin typeface="Times New Roman"/>
                <a:cs typeface="Times New Roman"/>
              </a:rPr>
              <a:t>BMT</a:t>
            </a:r>
            <a:r>
              <a:rPr sz="2000" spc="-50" dirty="0">
                <a:solidFill>
                  <a:srgbClr val="03499E"/>
                </a:solidFill>
                <a:latin typeface="Times New Roman"/>
                <a:cs typeface="Times New Roman"/>
              </a:rPr>
              <a:t> </a:t>
            </a:r>
            <a:r>
              <a:rPr sz="2000" dirty="0">
                <a:solidFill>
                  <a:srgbClr val="03499E"/>
                </a:solidFill>
                <a:latin typeface="Times New Roman"/>
                <a:cs typeface="Times New Roman"/>
              </a:rPr>
              <a:t>mời NT</a:t>
            </a:r>
            <a:r>
              <a:rPr sz="2000" spc="-55" dirty="0">
                <a:solidFill>
                  <a:srgbClr val="03499E"/>
                </a:solidFill>
                <a:latin typeface="Times New Roman"/>
                <a:cs typeface="Times New Roman"/>
              </a:rPr>
              <a:t> </a:t>
            </a:r>
            <a:r>
              <a:rPr sz="2000" dirty="0">
                <a:solidFill>
                  <a:srgbClr val="03499E"/>
                </a:solidFill>
                <a:latin typeface="Times New Roman"/>
                <a:cs typeface="Times New Roman"/>
              </a:rPr>
              <a:t>đến</a:t>
            </a:r>
            <a:r>
              <a:rPr sz="2000" spc="-30" dirty="0">
                <a:solidFill>
                  <a:srgbClr val="03499E"/>
                </a:solidFill>
                <a:latin typeface="Times New Roman"/>
                <a:cs typeface="Times New Roman"/>
              </a:rPr>
              <a:t> </a:t>
            </a:r>
            <a:r>
              <a:rPr sz="2000" spc="-10" dirty="0">
                <a:solidFill>
                  <a:srgbClr val="03499E"/>
                </a:solidFill>
                <a:latin typeface="Times New Roman"/>
                <a:cs typeface="Times New Roman"/>
              </a:rPr>
              <a:t>thương </a:t>
            </a:r>
            <a:r>
              <a:rPr sz="2000" dirty="0">
                <a:solidFill>
                  <a:srgbClr val="03499E"/>
                </a:solidFill>
                <a:latin typeface="Times New Roman"/>
                <a:cs typeface="Times New Roman"/>
              </a:rPr>
              <a:t>thảo,</a:t>
            </a:r>
            <a:r>
              <a:rPr sz="2000" spc="-20" dirty="0">
                <a:solidFill>
                  <a:srgbClr val="03499E"/>
                </a:solidFill>
                <a:latin typeface="Times New Roman"/>
                <a:cs typeface="Times New Roman"/>
              </a:rPr>
              <a:t> </a:t>
            </a:r>
            <a:r>
              <a:rPr sz="2000" dirty="0">
                <a:solidFill>
                  <a:srgbClr val="03499E"/>
                </a:solidFill>
                <a:latin typeface="Times New Roman"/>
                <a:cs typeface="Times New Roman"/>
              </a:rPr>
              <a:t>làm rõ</a:t>
            </a:r>
            <a:r>
              <a:rPr sz="2000" spc="-15" dirty="0">
                <a:solidFill>
                  <a:srgbClr val="03499E"/>
                </a:solidFill>
                <a:latin typeface="Times New Roman"/>
                <a:cs typeface="Times New Roman"/>
              </a:rPr>
              <a:t> </a:t>
            </a:r>
            <a:r>
              <a:rPr sz="2000" dirty="0">
                <a:solidFill>
                  <a:srgbClr val="03499E"/>
                </a:solidFill>
                <a:latin typeface="Times New Roman"/>
                <a:cs typeface="Times New Roman"/>
              </a:rPr>
              <a:t>các nội</a:t>
            </a:r>
            <a:r>
              <a:rPr sz="2000" spc="-25" dirty="0">
                <a:solidFill>
                  <a:srgbClr val="03499E"/>
                </a:solidFill>
                <a:latin typeface="Times New Roman"/>
                <a:cs typeface="Times New Roman"/>
              </a:rPr>
              <a:t> </a:t>
            </a:r>
            <a:r>
              <a:rPr sz="2000" dirty="0">
                <a:solidFill>
                  <a:srgbClr val="03499E"/>
                </a:solidFill>
                <a:latin typeface="Times New Roman"/>
                <a:cs typeface="Times New Roman"/>
              </a:rPr>
              <a:t>dung</a:t>
            </a:r>
            <a:r>
              <a:rPr sz="2000" spc="-25" dirty="0">
                <a:solidFill>
                  <a:srgbClr val="03499E"/>
                </a:solidFill>
                <a:latin typeface="Times New Roman"/>
                <a:cs typeface="Times New Roman"/>
              </a:rPr>
              <a:t> </a:t>
            </a:r>
            <a:r>
              <a:rPr sz="2000" dirty="0">
                <a:solidFill>
                  <a:srgbClr val="03499E"/>
                </a:solidFill>
                <a:latin typeface="Times New Roman"/>
                <a:cs typeface="Times New Roman"/>
              </a:rPr>
              <a:t>thông</a:t>
            </a:r>
            <a:r>
              <a:rPr sz="2000" spc="-10" dirty="0">
                <a:solidFill>
                  <a:srgbClr val="03499E"/>
                </a:solidFill>
                <a:latin typeface="Times New Roman"/>
                <a:cs typeface="Times New Roman"/>
              </a:rPr>
              <a:t> </a:t>
            </a:r>
            <a:r>
              <a:rPr sz="2000" dirty="0">
                <a:solidFill>
                  <a:srgbClr val="03499E"/>
                </a:solidFill>
                <a:latin typeface="Times New Roman"/>
                <a:cs typeface="Times New Roman"/>
              </a:rPr>
              <a:t>tin cần thiết </a:t>
            </a:r>
            <a:r>
              <a:rPr sz="2000" spc="-25" dirty="0">
                <a:solidFill>
                  <a:srgbClr val="03499E"/>
                </a:solidFill>
                <a:latin typeface="Times New Roman"/>
                <a:cs typeface="Times New Roman"/>
              </a:rPr>
              <a:t>của </a:t>
            </a:r>
            <a:r>
              <a:rPr sz="2000" spc="-20" dirty="0">
                <a:solidFill>
                  <a:srgbClr val="03499E"/>
                </a:solidFill>
                <a:latin typeface="Times New Roman"/>
                <a:cs typeface="Times New Roman"/>
              </a:rPr>
              <a:t>HSĐX</a:t>
            </a:r>
            <a:endParaRPr sz="2000">
              <a:latin typeface="Times New Roman"/>
              <a:cs typeface="Times New Roman"/>
            </a:endParaRPr>
          </a:p>
        </p:txBody>
      </p:sp>
      <p:grpSp>
        <p:nvGrpSpPr>
          <p:cNvPr id="26" name="object 26"/>
          <p:cNvGrpSpPr/>
          <p:nvPr/>
        </p:nvGrpSpPr>
        <p:grpSpPr>
          <a:xfrm>
            <a:off x="5658611" y="3556634"/>
            <a:ext cx="5393055" cy="1527810"/>
            <a:chOff x="5658611" y="3556634"/>
            <a:chExt cx="5393055" cy="1527810"/>
          </a:xfrm>
        </p:grpSpPr>
        <p:sp>
          <p:nvSpPr>
            <p:cNvPr id="27" name="object 27"/>
            <p:cNvSpPr/>
            <p:nvPr/>
          </p:nvSpPr>
          <p:spPr>
            <a:xfrm>
              <a:off x="5671311" y="3569334"/>
              <a:ext cx="5367655" cy="1502410"/>
            </a:xfrm>
            <a:custGeom>
              <a:avLst/>
              <a:gdLst/>
              <a:ahLst/>
              <a:cxnLst/>
              <a:rect l="l" t="t" r="r" b="b"/>
              <a:pathLst>
                <a:path w="5367655" h="1502410">
                  <a:moveTo>
                    <a:pt x="5367401" y="0"/>
                  </a:moveTo>
                  <a:lnTo>
                    <a:pt x="0" y="0"/>
                  </a:lnTo>
                  <a:lnTo>
                    <a:pt x="0" y="1502028"/>
                  </a:lnTo>
                  <a:lnTo>
                    <a:pt x="5367401" y="1502028"/>
                  </a:lnTo>
                  <a:lnTo>
                    <a:pt x="5367401" y="0"/>
                  </a:lnTo>
                  <a:close/>
                </a:path>
              </a:pathLst>
            </a:custGeom>
            <a:solidFill>
              <a:srgbClr val="E9E1D5"/>
            </a:solidFill>
          </p:spPr>
          <p:txBody>
            <a:bodyPr wrap="square" lIns="0" tIns="0" rIns="0" bIns="0" rtlCol="0"/>
            <a:lstStyle/>
            <a:p>
              <a:endParaRPr/>
            </a:p>
          </p:txBody>
        </p:sp>
        <p:sp>
          <p:nvSpPr>
            <p:cNvPr id="28" name="object 28"/>
            <p:cNvSpPr/>
            <p:nvPr/>
          </p:nvSpPr>
          <p:spPr>
            <a:xfrm>
              <a:off x="5671311" y="3569334"/>
              <a:ext cx="5367655" cy="1502410"/>
            </a:xfrm>
            <a:custGeom>
              <a:avLst/>
              <a:gdLst/>
              <a:ahLst/>
              <a:cxnLst/>
              <a:rect l="l" t="t" r="r" b="b"/>
              <a:pathLst>
                <a:path w="5367655" h="1502410">
                  <a:moveTo>
                    <a:pt x="0" y="1502028"/>
                  </a:moveTo>
                  <a:lnTo>
                    <a:pt x="5367401" y="1502028"/>
                  </a:lnTo>
                  <a:lnTo>
                    <a:pt x="5367401" y="0"/>
                  </a:lnTo>
                  <a:lnTo>
                    <a:pt x="0" y="0"/>
                  </a:lnTo>
                  <a:lnTo>
                    <a:pt x="0" y="1502028"/>
                  </a:lnTo>
                  <a:close/>
                </a:path>
              </a:pathLst>
            </a:custGeom>
            <a:ln w="25400">
              <a:solidFill>
                <a:srgbClr val="24548F"/>
              </a:solidFill>
            </a:ln>
          </p:spPr>
          <p:txBody>
            <a:bodyPr wrap="square" lIns="0" tIns="0" rIns="0" bIns="0" rtlCol="0"/>
            <a:lstStyle/>
            <a:p>
              <a:endParaRPr/>
            </a:p>
          </p:txBody>
        </p:sp>
      </p:grpSp>
      <p:sp>
        <p:nvSpPr>
          <p:cNvPr id="29" name="object 29"/>
          <p:cNvSpPr txBox="1"/>
          <p:nvPr/>
        </p:nvSpPr>
        <p:spPr>
          <a:xfrm>
            <a:off x="5705602" y="3604005"/>
            <a:ext cx="5295900" cy="1383030"/>
          </a:xfrm>
          <a:prstGeom prst="rect">
            <a:avLst/>
          </a:prstGeom>
        </p:spPr>
        <p:txBody>
          <a:bodyPr vert="horz" wrap="square" lIns="0" tIns="54610" rIns="0" bIns="0" rtlCol="0">
            <a:spAutoFit/>
          </a:bodyPr>
          <a:lstStyle/>
          <a:p>
            <a:pPr marL="12065" marR="5080" indent="3810" algn="ctr">
              <a:lnSpc>
                <a:spcPct val="86300"/>
              </a:lnSpc>
              <a:spcBef>
                <a:spcPts val="430"/>
              </a:spcBef>
            </a:pPr>
            <a:r>
              <a:rPr sz="2000" dirty="0">
                <a:solidFill>
                  <a:srgbClr val="03499E"/>
                </a:solidFill>
                <a:latin typeface="Times New Roman"/>
                <a:cs typeface="Times New Roman"/>
              </a:rPr>
              <a:t>Có</a:t>
            </a:r>
            <a:r>
              <a:rPr sz="2000" spc="-10" dirty="0">
                <a:solidFill>
                  <a:srgbClr val="03499E"/>
                </a:solidFill>
                <a:latin typeface="Times New Roman"/>
                <a:cs typeface="Times New Roman"/>
              </a:rPr>
              <a:t> </a:t>
            </a:r>
            <a:r>
              <a:rPr sz="2000" dirty="0">
                <a:solidFill>
                  <a:srgbClr val="03499E"/>
                </a:solidFill>
                <a:latin typeface="Times New Roman"/>
                <a:cs typeface="Times New Roman"/>
              </a:rPr>
              <a:t>sự</a:t>
            </a:r>
            <a:r>
              <a:rPr sz="2000" spc="-5" dirty="0">
                <a:solidFill>
                  <a:srgbClr val="03499E"/>
                </a:solidFill>
                <a:latin typeface="Times New Roman"/>
                <a:cs typeface="Times New Roman"/>
              </a:rPr>
              <a:t> </a:t>
            </a:r>
            <a:r>
              <a:rPr sz="2000" dirty="0">
                <a:solidFill>
                  <a:srgbClr val="03499E"/>
                </a:solidFill>
                <a:latin typeface="Times New Roman"/>
                <a:cs typeface="Times New Roman"/>
              </a:rPr>
              <a:t>thay</a:t>
            </a:r>
            <a:r>
              <a:rPr sz="2000" spc="-5" dirty="0">
                <a:solidFill>
                  <a:srgbClr val="03499E"/>
                </a:solidFill>
                <a:latin typeface="Times New Roman"/>
                <a:cs typeface="Times New Roman"/>
              </a:rPr>
              <a:t> </a:t>
            </a:r>
            <a:r>
              <a:rPr sz="2000" dirty="0">
                <a:solidFill>
                  <a:srgbClr val="03499E"/>
                </a:solidFill>
                <a:latin typeface="Times New Roman"/>
                <a:cs typeface="Times New Roman"/>
              </a:rPr>
              <a:t>đổi</a:t>
            </a:r>
            <a:r>
              <a:rPr sz="2000" spc="-20" dirty="0">
                <a:solidFill>
                  <a:srgbClr val="03499E"/>
                </a:solidFill>
                <a:latin typeface="Times New Roman"/>
                <a:cs typeface="Times New Roman"/>
              </a:rPr>
              <a:t> </a:t>
            </a:r>
            <a:r>
              <a:rPr sz="2000" dirty="0">
                <a:solidFill>
                  <a:srgbClr val="03499E"/>
                </a:solidFill>
                <a:latin typeface="Times New Roman"/>
                <a:cs typeface="Times New Roman"/>
              </a:rPr>
              <a:t>của</a:t>
            </a:r>
            <a:r>
              <a:rPr sz="2000" spc="-5" dirty="0">
                <a:solidFill>
                  <a:srgbClr val="03499E"/>
                </a:solidFill>
                <a:latin typeface="Times New Roman"/>
                <a:cs typeface="Times New Roman"/>
              </a:rPr>
              <a:t> </a:t>
            </a:r>
            <a:r>
              <a:rPr sz="2000" dirty="0">
                <a:solidFill>
                  <a:srgbClr val="03499E"/>
                </a:solidFill>
                <a:latin typeface="Times New Roman"/>
                <a:cs typeface="Times New Roman"/>
              </a:rPr>
              <a:t>PL</a:t>
            </a:r>
            <a:r>
              <a:rPr sz="2000" spc="-10" dirty="0">
                <a:solidFill>
                  <a:srgbClr val="03499E"/>
                </a:solidFill>
                <a:latin typeface="Times New Roman"/>
                <a:cs typeface="Times New Roman"/>
              </a:rPr>
              <a:t> </a:t>
            </a:r>
            <a:r>
              <a:rPr sz="2000" dirty="0">
                <a:solidFill>
                  <a:srgbClr val="03499E"/>
                </a:solidFill>
                <a:latin typeface="Times New Roman"/>
                <a:cs typeface="Times New Roman"/>
              </a:rPr>
              <a:t>về thuế:</a:t>
            </a:r>
            <a:r>
              <a:rPr sz="2000" spc="-15" dirty="0">
                <a:solidFill>
                  <a:srgbClr val="03499E"/>
                </a:solidFill>
                <a:latin typeface="Times New Roman"/>
                <a:cs typeface="Times New Roman"/>
              </a:rPr>
              <a:t> </a:t>
            </a:r>
            <a:r>
              <a:rPr sz="2000" dirty="0">
                <a:solidFill>
                  <a:srgbClr val="03499E"/>
                </a:solidFill>
                <a:latin typeface="Times New Roman"/>
                <a:cs typeface="Times New Roman"/>
              </a:rPr>
              <a:t>đơn</a:t>
            </a:r>
            <a:r>
              <a:rPr sz="2000" spc="-10" dirty="0">
                <a:solidFill>
                  <a:srgbClr val="03499E"/>
                </a:solidFill>
                <a:latin typeface="Times New Roman"/>
                <a:cs typeface="Times New Roman"/>
              </a:rPr>
              <a:t> </a:t>
            </a:r>
            <a:r>
              <a:rPr sz="2000" dirty="0">
                <a:solidFill>
                  <a:srgbClr val="03499E"/>
                </a:solidFill>
                <a:latin typeface="Times New Roman"/>
                <a:cs typeface="Times New Roman"/>
              </a:rPr>
              <a:t>giá</a:t>
            </a:r>
            <a:r>
              <a:rPr sz="2000" spc="-10" dirty="0">
                <a:solidFill>
                  <a:srgbClr val="03499E"/>
                </a:solidFill>
                <a:latin typeface="Times New Roman"/>
                <a:cs typeface="Times New Roman"/>
              </a:rPr>
              <a:t> </a:t>
            </a:r>
            <a:r>
              <a:rPr sz="2000" dirty="0">
                <a:solidFill>
                  <a:srgbClr val="03499E"/>
                </a:solidFill>
                <a:latin typeface="Times New Roman"/>
                <a:cs typeface="Times New Roman"/>
              </a:rPr>
              <a:t>hàng</a:t>
            </a:r>
            <a:r>
              <a:rPr sz="2000" spc="-15" dirty="0">
                <a:solidFill>
                  <a:srgbClr val="03499E"/>
                </a:solidFill>
                <a:latin typeface="Times New Roman"/>
                <a:cs typeface="Times New Roman"/>
              </a:rPr>
              <a:t> </a:t>
            </a:r>
            <a:r>
              <a:rPr sz="2000" spc="-25" dirty="0">
                <a:solidFill>
                  <a:srgbClr val="03499E"/>
                </a:solidFill>
                <a:latin typeface="Times New Roman"/>
                <a:cs typeface="Times New Roman"/>
              </a:rPr>
              <a:t>hóa </a:t>
            </a:r>
            <a:r>
              <a:rPr sz="2000" dirty="0">
                <a:solidFill>
                  <a:srgbClr val="03499E"/>
                </a:solidFill>
                <a:latin typeface="Times New Roman"/>
                <a:cs typeface="Times New Roman"/>
              </a:rPr>
              <a:t>(bao</a:t>
            </a:r>
            <a:r>
              <a:rPr sz="2000" spc="-10" dirty="0">
                <a:solidFill>
                  <a:srgbClr val="03499E"/>
                </a:solidFill>
                <a:latin typeface="Times New Roman"/>
                <a:cs typeface="Times New Roman"/>
              </a:rPr>
              <a:t> </a:t>
            </a:r>
            <a:r>
              <a:rPr sz="2000" dirty="0">
                <a:solidFill>
                  <a:srgbClr val="03499E"/>
                </a:solidFill>
                <a:latin typeface="Times New Roman"/>
                <a:cs typeface="Times New Roman"/>
              </a:rPr>
              <a:t>gồm</a:t>
            </a:r>
            <a:r>
              <a:rPr sz="2000" spc="-20" dirty="0">
                <a:solidFill>
                  <a:srgbClr val="03499E"/>
                </a:solidFill>
                <a:latin typeface="Times New Roman"/>
                <a:cs typeface="Times New Roman"/>
              </a:rPr>
              <a:t> </a:t>
            </a:r>
            <a:r>
              <a:rPr sz="2000" dirty="0">
                <a:solidFill>
                  <a:srgbClr val="03499E"/>
                </a:solidFill>
                <a:latin typeface="Times New Roman"/>
                <a:cs typeface="Times New Roman"/>
              </a:rPr>
              <a:t>thuế</a:t>
            </a:r>
            <a:r>
              <a:rPr sz="2000" spc="-20" dirty="0">
                <a:solidFill>
                  <a:srgbClr val="03499E"/>
                </a:solidFill>
                <a:latin typeface="Times New Roman"/>
                <a:cs typeface="Times New Roman"/>
              </a:rPr>
              <a:t> </a:t>
            </a:r>
            <a:r>
              <a:rPr sz="2000" dirty="0">
                <a:solidFill>
                  <a:srgbClr val="03499E"/>
                </a:solidFill>
                <a:latin typeface="Times New Roman"/>
                <a:cs typeface="Times New Roman"/>
              </a:rPr>
              <a:t>giá</a:t>
            </a:r>
            <a:r>
              <a:rPr sz="2000" spc="5" dirty="0">
                <a:solidFill>
                  <a:srgbClr val="03499E"/>
                </a:solidFill>
                <a:latin typeface="Times New Roman"/>
                <a:cs typeface="Times New Roman"/>
              </a:rPr>
              <a:t> </a:t>
            </a:r>
            <a:r>
              <a:rPr sz="2000" dirty="0">
                <a:solidFill>
                  <a:srgbClr val="03499E"/>
                </a:solidFill>
                <a:latin typeface="Times New Roman"/>
                <a:cs typeface="Times New Roman"/>
              </a:rPr>
              <a:t>trị</a:t>
            </a:r>
            <a:r>
              <a:rPr sz="2000" spc="-10" dirty="0">
                <a:solidFill>
                  <a:srgbClr val="03499E"/>
                </a:solidFill>
                <a:latin typeface="Times New Roman"/>
                <a:cs typeface="Times New Roman"/>
              </a:rPr>
              <a:t> </a:t>
            </a:r>
            <a:r>
              <a:rPr sz="2000" dirty="0">
                <a:solidFill>
                  <a:srgbClr val="03499E"/>
                </a:solidFill>
                <a:latin typeface="Times New Roman"/>
                <a:cs typeface="Times New Roman"/>
              </a:rPr>
              <a:t>gia</a:t>
            </a:r>
            <a:r>
              <a:rPr sz="2000" spc="5" dirty="0">
                <a:solidFill>
                  <a:srgbClr val="03499E"/>
                </a:solidFill>
                <a:latin typeface="Times New Roman"/>
                <a:cs typeface="Times New Roman"/>
              </a:rPr>
              <a:t> </a:t>
            </a:r>
            <a:r>
              <a:rPr sz="2000" dirty="0">
                <a:solidFill>
                  <a:srgbClr val="03499E"/>
                </a:solidFill>
                <a:latin typeface="Times New Roman"/>
                <a:cs typeface="Times New Roman"/>
              </a:rPr>
              <a:t>tăng)</a:t>
            </a:r>
            <a:r>
              <a:rPr sz="2000" spc="-10" dirty="0">
                <a:solidFill>
                  <a:srgbClr val="03499E"/>
                </a:solidFill>
                <a:latin typeface="Times New Roman"/>
                <a:cs typeface="Times New Roman"/>
              </a:rPr>
              <a:t> </a:t>
            </a:r>
            <a:r>
              <a:rPr sz="2000" dirty="0">
                <a:solidFill>
                  <a:srgbClr val="03499E"/>
                </a:solidFill>
                <a:latin typeface="Times New Roman"/>
                <a:cs typeface="Times New Roman"/>
              </a:rPr>
              <a:t>của gói</a:t>
            </a:r>
            <a:r>
              <a:rPr sz="2000" spc="-20" dirty="0">
                <a:solidFill>
                  <a:srgbClr val="03499E"/>
                </a:solidFill>
                <a:latin typeface="Times New Roman"/>
                <a:cs typeface="Times New Roman"/>
              </a:rPr>
              <a:t> </a:t>
            </a:r>
            <a:r>
              <a:rPr sz="2000" dirty="0">
                <a:solidFill>
                  <a:srgbClr val="03499E"/>
                </a:solidFill>
                <a:latin typeface="Times New Roman"/>
                <a:cs typeface="Times New Roman"/>
              </a:rPr>
              <a:t>thầu</a:t>
            </a:r>
            <a:r>
              <a:rPr sz="2000" spc="5" dirty="0">
                <a:solidFill>
                  <a:srgbClr val="03499E"/>
                </a:solidFill>
                <a:latin typeface="Times New Roman"/>
                <a:cs typeface="Times New Roman"/>
              </a:rPr>
              <a:t> </a:t>
            </a:r>
            <a:r>
              <a:rPr sz="2000" dirty="0">
                <a:solidFill>
                  <a:srgbClr val="03499E"/>
                </a:solidFill>
                <a:latin typeface="Times New Roman"/>
                <a:cs typeface="Times New Roman"/>
              </a:rPr>
              <a:t>áp</a:t>
            </a:r>
            <a:r>
              <a:rPr sz="2000" spc="-5" dirty="0">
                <a:solidFill>
                  <a:srgbClr val="03499E"/>
                </a:solidFill>
                <a:latin typeface="Times New Roman"/>
                <a:cs typeface="Times New Roman"/>
              </a:rPr>
              <a:t> </a:t>
            </a:r>
            <a:r>
              <a:rPr sz="2000" spc="-20" dirty="0">
                <a:solidFill>
                  <a:srgbClr val="03499E"/>
                </a:solidFill>
                <a:latin typeface="Times New Roman"/>
                <a:cs typeface="Times New Roman"/>
              </a:rPr>
              <a:t>dụng </a:t>
            </a:r>
            <a:r>
              <a:rPr sz="2000" dirty="0">
                <a:solidFill>
                  <a:srgbClr val="03499E"/>
                </a:solidFill>
                <a:latin typeface="Times New Roman"/>
                <a:cs typeface="Times New Roman"/>
              </a:rPr>
              <a:t>MSTT</a:t>
            </a:r>
            <a:r>
              <a:rPr sz="2000" spc="-15" dirty="0">
                <a:solidFill>
                  <a:srgbClr val="03499E"/>
                </a:solidFill>
                <a:latin typeface="Times New Roman"/>
                <a:cs typeface="Times New Roman"/>
              </a:rPr>
              <a:t> </a:t>
            </a:r>
            <a:r>
              <a:rPr sz="2000" dirty="0">
                <a:solidFill>
                  <a:srgbClr val="03499E"/>
                </a:solidFill>
                <a:latin typeface="Times New Roman"/>
                <a:cs typeface="Times New Roman"/>
              </a:rPr>
              <a:t>không</a:t>
            </a:r>
            <a:r>
              <a:rPr sz="2000" spc="-40" dirty="0">
                <a:solidFill>
                  <a:srgbClr val="03499E"/>
                </a:solidFill>
                <a:latin typeface="Times New Roman"/>
                <a:cs typeface="Times New Roman"/>
              </a:rPr>
              <a:t> </a:t>
            </a:r>
            <a:r>
              <a:rPr sz="2000" dirty="0">
                <a:solidFill>
                  <a:srgbClr val="03499E"/>
                </a:solidFill>
                <a:latin typeface="Times New Roman"/>
                <a:cs typeface="Times New Roman"/>
              </a:rPr>
              <a:t>được</a:t>
            </a:r>
            <a:r>
              <a:rPr sz="2000" spc="-10" dirty="0">
                <a:solidFill>
                  <a:srgbClr val="03499E"/>
                </a:solidFill>
                <a:latin typeface="Times New Roman"/>
                <a:cs typeface="Times New Roman"/>
              </a:rPr>
              <a:t> </a:t>
            </a:r>
            <a:r>
              <a:rPr sz="2000" dirty="0">
                <a:solidFill>
                  <a:srgbClr val="03499E"/>
                </a:solidFill>
                <a:latin typeface="Times New Roman"/>
                <a:cs typeface="Times New Roman"/>
              </a:rPr>
              <a:t>vượt</a:t>
            </a:r>
            <a:r>
              <a:rPr sz="2000" spc="-20" dirty="0">
                <a:solidFill>
                  <a:srgbClr val="03499E"/>
                </a:solidFill>
                <a:latin typeface="Times New Roman"/>
                <a:cs typeface="Times New Roman"/>
              </a:rPr>
              <a:t> </a:t>
            </a:r>
            <a:r>
              <a:rPr sz="2000" dirty="0">
                <a:solidFill>
                  <a:srgbClr val="03499E"/>
                </a:solidFill>
                <a:latin typeface="Times New Roman"/>
                <a:cs typeface="Times New Roman"/>
              </a:rPr>
              <a:t>giá</a:t>
            </a:r>
            <a:r>
              <a:rPr sz="2000" spc="-5" dirty="0">
                <a:solidFill>
                  <a:srgbClr val="03499E"/>
                </a:solidFill>
                <a:latin typeface="Times New Roman"/>
                <a:cs typeface="Times New Roman"/>
              </a:rPr>
              <a:t> </a:t>
            </a:r>
            <a:r>
              <a:rPr sz="2000" dirty="0">
                <a:solidFill>
                  <a:srgbClr val="03499E"/>
                </a:solidFill>
                <a:latin typeface="Times New Roman"/>
                <a:cs typeface="Times New Roman"/>
              </a:rPr>
              <a:t>trị trước</a:t>
            </a:r>
            <a:r>
              <a:rPr sz="2000" spc="-15" dirty="0">
                <a:solidFill>
                  <a:srgbClr val="03499E"/>
                </a:solidFill>
                <a:latin typeface="Times New Roman"/>
                <a:cs typeface="Times New Roman"/>
              </a:rPr>
              <a:t> </a:t>
            </a:r>
            <a:r>
              <a:rPr sz="2000" dirty="0">
                <a:solidFill>
                  <a:srgbClr val="03499E"/>
                </a:solidFill>
                <a:latin typeface="Times New Roman"/>
                <a:cs typeface="Times New Roman"/>
              </a:rPr>
              <a:t>thuế</a:t>
            </a:r>
            <a:r>
              <a:rPr sz="2000" spc="-20" dirty="0">
                <a:solidFill>
                  <a:srgbClr val="03499E"/>
                </a:solidFill>
                <a:latin typeface="Times New Roman"/>
                <a:cs typeface="Times New Roman"/>
              </a:rPr>
              <a:t> </a:t>
            </a:r>
            <a:r>
              <a:rPr sz="2000" dirty="0">
                <a:solidFill>
                  <a:srgbClr val="03499E"/>
                </a:solidFill>
                <a:latin typeface="Times New Roman"/>
                <a:cs typeface="Times New Roman"/>
              </a:rPr>
              <a:t>của</a:t>
            </a:r>
            <a:r>
              <a:rPr sz="2000" spc="-5" dirty="0">
                <a:solidFill>
                  <a:srgbClr val="03499E"/>
                </a:solidFill>
                <a:latin typeface="Times New Roman"/>
                <a:cs typeface="Times New Roman"/>
              </a:rPr>
              <a:t> </a:t>
            </a:r>
            <a:r>
              <a:rPr sz="2000" spc="-20" dirty="0">
                <a:solidFill>
                  <a:srgbClr val="03499E"/>
                </a:solidFill>
                <a:latin typeface="Times New Roman"/>
                <a:cs typeface="Times New Roman"/>
              </a:rPr>
              <a:t>hàng </a:t>
            </a:r>
            <a:r>
              <a:rPr sz="2000" dirty="0">
                <a:solidFill>
                  <a:srgbClr val="03499E"/>
                </a:solidFill>
                <a:latin typeface="Times New Roman"/>
                <a:cs typeface="Times New Roman"/>
              </a:rPr>
              <a:t>hóa</a:t>
            </a:r>
            <a:r>
              <a:rPr sz="2000" spc="-30" dirty="0">
                <a:solidFill>
                  <a:srgbClr val="03499E"/>
                </a:solidFill>
                <a:latin typeface="Times New Roman"/>
                <a:cs typeface="Times New Roman"/>
              </a:rPr>
              <a:t> </a:t>
            </a:r>
            <a:r>
              <a:rPr sz="2000" dirty="0">
                <a:solidFill>
                  <a:srgbClr val="03499E"/>
                </a:solidFill>
                <a:latin typeface="Times New Roman"/>
                <a:cs typeface="Times New Roman"/>
              </a:rPr>
              <a:t>trong</a:t>
            </a:r>
            <a:r>
              <a:rPr sz="2000" spc="-20" dirty="0">
                <a:solidFill>
                  <a:srgbClr val="03499E"/>
                </a:solidFill>
                <a:latin typeface="Times New Roman"/>
                <a:cs typeface="Times New Roman"/>
              </a:rPr>
              <a:t> </a:t>
            </a:r>
            <a:r>
              <a:rPr sz="2000" dirty="0">
                <a:solidFill>
                  <a:srgbClr val="03499E"/>
                </a:solidFill>
                <a:latin typeface="Times New Roman"/>
                <a:cs typeface="Times New Roman"/>
              </a:rPr>
              <a:t>hợp</a:t>
            </a:r>
            <a:r>
              <a:rPr sz="2000" spc="-25" dirty="0">
                <a:solidFill>
                  <a:srgbClr val="03499E"/>
                </a:solidFill>
                <a:latin typeface="Times New Roman"/>
                <a:cs typeface="Times New Roman"/>
              </a:rPr>
              <a:t> </a:t>
            </a:r>
            <a:r>
              <a:rPr sz="2000" dirty="0">
                <a:solidFill>
                  <a:srgbClr val="03499E"/>
                </a:solidFill>
                <a:latin typeface="Times New Roman"/>
                <a:cs typeface="Times New Roman"/>
              </a:rPr>
              <a:t>đồng</a:t>
            </a:r>
            <a:r>
              <a:rPr sz="2000" spc="-30" dirty="0">
                <a:solidFill>
                  <a:srgbClr val="03499E"/>
                </a:solidFill>
                <a:latin typeface="Times New Roman"/>
                <a:cs typeface="Times New Roman"/>
              </a:rPr>
              <a:t> </a:t>
            </a:r>
            <a:r>
              <a:rPr sz="2000" dirty="0">
                <a:solidFill>
                  <a:srgbClr val="03499E"/>
                </a:solidFill>
                <a:latin typeface="Times New Roman"/>
                <a:cs typeface="Times New Roman"/>
              </a:rPr>
              <a:t>đã</a:t>
            </a:r>
            <a:r>
              <a:rPr sz="2000" spc="-15" dirty="0">
                <a:solidFill>
                  <a:srgbClr val="03499E"/>
                </a:solidFill>
                <a:latin typeface="Times New Roman"/>
                <a:cs typeface="Times New Roman"/>
              </a:rPr>
              <a:t> </a:t>
            </a:r>
            <a:r>
              <a:rPr sz="2000" dirty="0">
                <a:solidFill>
                  <a:srgbClr val="03499E"/>
                </a:solidFill>
                <a:latin typeface="Times New Roman"/>
                <a:cs typeface="Times New Roman"/>
              </a:rPr>
              <a:t>ký</a:t>
            </a:r>
            <a:r>
              <a:rPr sz="2000" spc="5" dirty="0">
                <a:solidFill>
                  <a:srgbClr val="03499E"/>
                </a:solidFill>
                <a:latin typeface="Times New Roman"/>
                <a:cs typeface="Times New Roman"/>
              </a:rPr>
              <a:t> </a:t>
            </a:r>
            <a:r>
              <a:rPr sz="2000" dirty="0">
                <a:solidFill>
                  <a:srgbClr val="03499E"/>
                </a:solidFill>
                <a:latin typeface="Times New Roman"/>
                <a:cs typeface="Times New Roman"/>
              </a:rPr>
              <a:t>+</a:t>
            </a:r>
            <a:r>
              <a:rPr sz="2000" spc="-15" dirty="0">
                <a:solidFill>
                  <a:srgbClr val="03499E"/>
                </a:solidFill>
                <a:latin typeface="Times New Roman"/>
                <a:cs typeface="Times New Roman"/>
              </a:rPr>
              <a:t> </a:t>
            </a:r>
            <a:r>
              <a:rPr sz="2000" dirty="0">
                <a:solidFill>
                  <a:srgbClr val="03499E"/>
                </a:solidFill>
                <a:latin typeface="Times New Roman"/>
                <a:cs typeface="Times New Roman"/>
              </a:rPr>
              <a:t>thuế</a:t>
            </a:r>
            <a:r>
              <a:rPr sz="2000" spc="-15" dirty="0">
                <a:solidFill>
                  <a:srgbClr val="03499E"/>
                </a:solidFill>
                <a:latin typeface="Times New Roman"/>
                <a:cs typeface="Times New Roman"/>
              </a:rPr>
              <a:t> </a:t>
            </a:r>
            <a:r>
              <a:rPr sz="2000" dirty="0">
                <a:solidFill>
                  <a:srgbClr val="03499E"/>
                </a:solidFill>
                <a:latin typeface="Times New Roman"/>
                <a:cs typeface="Times New Roman"/>
              </a:rPr>
              <a:t>GTGT</a:t>
            </a:r>
            <a:r>
              <a:rPr sz="2000" spc="-25" dirty="0">
                <a:solidFill>
                  <a:srgbClr val="03499E"/>
                </a:solidFill>
                <a:latin typeface="Times New Roman"/>
                <a:cs typeface="Times New Roman"/>
              </a:rPr>
              <a:t> </a:t>
            </a:r>
            <a:r>
              <a:rPr sz="2000" dirty="0">
                <a:solidFill>
                  <a:srgbClr val="03499E"/>
                </a:solidFill>
                <a:latin typeface="Times New Roman"/>
                <a:cs typeface="Times New Roman"/>
              </a:rPr>
              <a:t>tại</a:t>
            </a:r>
            <a:r>
              <a:rPr sz="2000" spc="-5" dirty="0">
                <a:solidFill>
                  <a:srgbClr val="03499E"/>
                </a:solidFill>
                <a:latin typeface="Times New Roman"/>
                <a:cs typeface="Times New Roman"/>
              </a:rPr>
              <a:t> </a:t>
            </a:r>
            <a:r>
              <a:rPr sz="2000" spc="-20" dirty="0">
                <a:solidFill>
                  <a:srgbClr val="03499E"/>
                </a:solidFill>
                <a:latin typeface="Times New Roman"/>
                <a:cs typeface="Times New Roman"/>
              </a:rPr>
              <a:t>thời </a:t>
            </a:r>
            <a:r>
              <a:rPr sz="2000" dirty="0">
                <a:solidFill>
                  <a:srgbClr val="03499E"/>
                </a:solidFill>
                <a:latin typeface="Times New Roman"/>
                <a:cs typeface="Times New Roman"/>
              </a:rPr>
              <a:t>điểm</a:t>
            </a:r>
            <a:r>
              <a:rPr sz="2000" spc="-10" dirty="0">
                <a:solidFill>
                  <a:srgbClr val="03499E"/>
                </a:solidFill>
                <a:latin typeface="Times New Roman"/>
                <a:cs typeface="Times New Roman"/>
              </a:rPr>
              <a:t> </a:t>
            </a:r>
            <a:r>
              <a:rPr sz="2000" dirty="0">
                <a:solidFill>
                  <a:srgbClr val="03499E"/>
                </a:solidFill>
                <a:latin typeface="Times New Roman"/>
                <a:cs typeface="Times New Roman"/>
              </a:rPr>
              <a:t>áp</a:t>
            </a:r>
            <a:r>
              <a:rPr sz="2000" spc="5" dirty="0">
                <a:solidFill>
                  <a:srgbClr val="03499E"/>
                </a:solidFill>
                <a:latin typeface="Times New Roman"/>
                <a:cs typeface="Times New Roman"/>
              </a:rPr>
              <a:t> </a:t>
            </a:r>
            <a:r>
              <a:rPr sz="2000" dirty="0">
                <a:solidFill>
                  <a:srgbClr val="03499E"/>
                </a:solidFill>
                <a:latin typeface="Times New Roman"/>
                <a:cs typeface="Times New Roman"/>
              </a:rPr>
              <a:t>dụng</a:t>
            </a:r>
            <a:r>
              <a:rPr sz="2000" spc="-20" dirty="0">
                <a:solidFill>
                  <a:srgbClr val="03499E"/>
                </a:solidFill>
                <a:latin typeface="Times New Roman"/>
                <a:cs typeface="Times New Roman"/>
              </a:rPr>
              <a:t> MSTT</a:t>
            </a:r>
            <a:endParaRPr sz="2000">
              <a:latin typeface="Times New Roman"/>
              <a:cs typeface="Times New Roman"/>
            </a:endParaRPr>
          </a:p>
        </p:txBody>
      </p:sp>
      <p:grpSp>
        <p:nvGrpSpPr>
          <p:cNvPr id="30" name="object 30"/>
          <p:cNvGrpSpPr/>
          <p:nvPr/>
        </p:nvGrpSpPr>
        <p:grpSpPr>
          <a:xfrm>
            <a:off x="5658611" y="5257965"/>
            <a:ext cx="5393055" cy="850900"/>
            <a:chOff x="5658611" y="5257965"/>
            <a:chExt cx="5393055" cy="850900"/>
          </a:xfrm>
        </p:grpSpPr>
        <p:sp>
          <p:nvSpPr>
            <p:cNvPr id="31" name="object 31"/>
            <p:cNvSpPr/>
            <p:nvPr/>
          </p:nvSpPr>
          <p:spPr>
            <a:xfrm>
              <a:off x="5671311" y="5270665"/>
              <a:ext cx="5367655" cy="825500"/>
            </a:xfrm>
            <a:custGeom>
              <a:avLst/>
              <a:gdLst/>
              <a:ahLst/>
              <a:cxnLst/>
              <a:rect l="l" t="t" r="r" b="b"/>
              <a:pathLst>
                <a:path w="5367655" h="825500">
                  <a:moveTo>
                    <a:pt x="5367401" y="0"/>
                  </a:moveTo>
                  <a:lnTo>
                    <a:pt x="0" y="0"/>
                  </a:lnTo>
                  <a:lnTo>
                    <a:pt x="0" y="825030"/>
                  </a:lnTo>
                  <a:lnTo>
                    <a:pt x="5367401" y="825030"/>
                  </a:lnTo>
                  <a:lnTo>
                    <a:pt x="5367401" y="0"/>
                  </a:lnTo>
                  <a:close/>
                </a:path>
              </a:pathLst>
            </a:custGeom>
            <a:solidFill>
              <a:srgbClr val="E9E1D5"/>
            </a:solidFill>
          </p:spPr>
          <p:txBody>
            <a:bodyPr wrap="square" lIns="0" tIns="0" rIns="0" bIns="0" rtlCol="0"/>
            <a:lstStyle/>
            <a:p>
              <a:endParaRPr/>
            </a:p>
          </p:txBody>
        </p:sp>
        <p:sp>
          <p:nvSpPr>
            <p:cNvPr id="32" name="object 32"/>
            <p:cNvSpPr/>
            <p:nvPr/>
          </p:nvSpPr>
          <p:spPr>
            <a:xfrm>
              <a:off x="5671311" y="5270665"/>
              <a:ext cx="5367655" cy="825500"/>
            </a:xfrm>
            <a:custGeom>
              <a:avLst/>
              <a:gdLst/>
              <a:ahLst/>
              <a:cxnLst/>
              <a:rect l="l" t="t" r="r" b="b"/>
              <a:pathLst>
                <a:path w="5367655" h="825500">
                  <a:moveTo>
                    <a:pt x="0" y="825030"/>
                  </a:moveTo>
                  <a:lnTo>
                    <a:pt x="5367401" y="825030"/>
                  </a:lnTo>
                  <a:lnTo>
                    <a:pt x="5367401" y="0"/>
                  </a:lnTo>
                  <a:lnTo>
                    <a:pt x="0" y="0"/>
                  </a:lnTo>
                  <a:lnTo>
                    <a:pt x="0" y="825030"/>
                  </a:lnTo>
                  <a:close/>
                </a:path>
              </a:pathLst>
            </a:custGeom>
            <a:ln w="25400">
              <a:solidFill>
                <a:srgbClr val="24548F"/>
              </a:solidFill>
            </a:ln>
          </p:spPr>
          <p:txBody>
            <a:bodyPr wrap="square" lIns="0" tIns="0" rIns="0" bIns="0" rtlCol="0"/>
            <a:lstStyle/>
            <a:p>
              <a:endParaRPr/>
            </a:p>
          </p:txBody>
        </p:sp>
      </p:grpSp>
      <p:sp>
        <p:nvSpPr>
          <p:cNvPr id="33" name="object 33"/>
          <p:cNvSpPr txBox="1"/>
          <p:nvPr/>
        </p:nvSpPr>
        <p:spPr>
          <a:xfrm>
            <a:off x="5684265" y="5230114"/>
            <a:ext cx="5340985" cy="857250"/>
          </a:xfrm>
          <a:prstGeom prst="rect">
            <a:avLst/>
          </a:prstGeom>
        </p:spPr>
        <p:txBody>
          <a:bodyPr vert="horz" wrap="square" lIns="0" tIns="54610" rIns="0" bIns="0" rtlCol="0">
            <a:spAutoFit/>
          </a:bodyPr>
          <a:lstStyle/>
          <a:p>
            <a:pPr marL="12700" marR="5080" indent="-1905" algn="ctr">
              <a:lnSpc>
                <a:spcPct val="86300"/>
              </a:lnSpc>
              <a:spcBef>
                <a:spcPts val="430"/>
              </a:spcBef>
            </a:pPr>
            <a:r>
              <a:rPr sz="2000" dirty="0">
                <a:solidFill>
                  <a:srgbClr val="03499E"/>
                </a:solidFill>
                <a:latin typeface="Times New Roman"/>
                <a:cs typeface="Times New Roman"/>
              </a:rPr>
              <a:t>Cùng</a:t>
            </a:r>
            <a:r>
              <a:rPr sz="2000" spc="-20" dirty="0">
                <a:solidFill>
                  <a:srgbClr val="03499E"/>
                </a:solidFill>
                <a:latin typeface="Times New Roman"/>
                <a:cs typeface="Times New Roman"/>
              </a:rPr>
              <a:t> </a:t>
            </a:r>
            <a:r>
              <a:rPr sz="2000" dirty="0">
                <a:solidFill>
                  <a:srgbClr val="03499E"/>
                </a:solidFill>
                <a:latin typeface="Times New Roman"/>
                <a:cs typeface="Times New Roman"/>
              </a:rPr>
              <a:t>hãng</a:t>
            </a:r>
            <a:r>
              <a:rPr sz="2000" spc="-30" dirty="0">
                <a:solidFill>
                  <a:srgbClr val="03499E"/>
                </a:solidFill>
                <a:latin typeface="Times New Roman"/>
                <a:cs typeface="Times New Roman"/>
              </a:rPr>
              <a:t> </a:t>
            </a:r>
            <a:r>
              <a:rPr sz="2000" dirty="0">
                <a:solidFill>
                  <a:srgbClr val="03499E"/>
                </a:solidFill>
                <a:latin typeface="Times New Roman"/>
                <a:cs typeface="Times New Roman"/>
              </a:rPr>
              <a:t>sản xuất,</a:t>
            </a:r>
            <a:r>
              <a:rPr sz="2000" spc="-5" dirty="0">
                <a:solidFill>
                  <a:srgbClr val="03499E"/>
                </a:solidFill>
                <a:latin typeface="Times New Roman"/>
                <a:cs typeface="Times New Roman"/>
              </a:rPr>
              <a:t> </a:t>
            </a:r>
            <a:r>
              <a:rPr sz="2000" dirty="0">
                <a:solidFill>
                  <a:srgbClr val="03499E"/>
                </a:solidFill>
                <a:latin typeface="Times New Roman"/>
                <a:cs typeface="Times New Roman"/>
              </a:rPr>
              <a:t>xuất</a:t>
            </a:r>
            <a:r>
              <a:rPr sz="2000" spc="-25" dirty="0">
                <a:solidFill>
                  <a:srgbClr val="03499E"/>
                </a:solidFill>
                <a:latin typeface="Times New Roman"/>
                <a:cs typeface="Times New Roman"/>
              </a:rPr>
              <a:t> </a:t>
            </a:r>
            <a:r>
              <a:rPr sz="2000" dirty="0">
                <a:solidFill>
                  <a:srgbClr val="03499E"/>
                </a:solidFill>
                <a:latin typeface="Times New Roman"/>
                <a:cs typeface="Times New Roman"/>
              </a:rPr>
              <a:t>xứ,</a:t>
            </a:r>
            <a:r>
              <a:rPr sz="2000" spc="-20" dirty="0">
                <a:solidFill>
                  <a:srgbClr val="03499E"/>
                </a:solidFill>
                <a:latin typeface="Times New Roman"/>
                <a:cs typeface="Times New Roman"/>
              </a:rPr>
              <a:t> </a:t>
            </a:r>
            <a:r>
              <a:rPr sz="2000" dirty="0">
                <a:solidFill>
                  <a:srgbClr val="03499E"/>
                </a:solidFill>
                <a:latin typeface="Times New Roman"/>
                <a:cs typeface="Times New Roman"/>
              </a:rPr>
              <a:t>ký</a:t>
            </a:r>
            <a:r>
              <a:rPr sz="2000" spc="-10" dirty="0">
                <a:solidFill>
                  <a:srgbClr val="03499E"/>
                </a:solidFill>
                <a:latin typeface="Times New Roman"/>
                <a:cs typeface="Times New Roman"/>
              </a:rPr>
              <a:t> </a:t>
            </a:r>
            <a:r>
              <a:rPr sz="2000" dirty="0">
                <a:solidFill>
                  <a:srgbClr val="03499E"/>
                </a:solidFill>
                <a:latin typeface="Times New Roman"/>
                <a:cs typeface="Times New Roman"/>
              </a:rPr>
              <a:t>mã</a:t>
            </a:r>
            <a:r>
              <a:rPr sz="2000" spc="20" dirty="0">
                <a:solidFill>
                  <a:srgbClr val="03499E"/>
                </a:solidFill>
                <a:latin typeface="Times New Roman"/>
                <a:cs typeface="Times New Roman"/>
              </a:rPr>
              <a:t> </a:t>
            </a:r>
            <a:r>
              <a:rPr sz="2000" dirty="0">
                <a:solidFill>
                  <a:srgbClr val="03499E"/>
                </a:solidFill>
                <a:latin typeface="Times New Roman"/>
                <a:cs typeface="Times New Roman"/>
              </a:rPr>
              <a:t>hiệu,</a:t>
            </a:r>
            <a:r>
              <a:rPr sz="2000" spc="-15" dirty="0">
                <a:solidFill>
                  <a:srgbClr val="03499E"/>
                </a:solidFill>
                <a:latin typeface="Times New Roman"/>
                <a:cs typeface="Times New Roman"/>
              </a:rPr>
              <a:t> </a:t>
            </a:r>
            <a:r>
              <a:rPr sz="2000" dirty="0">
                <a:solidFill>
                  <a:srgbClr val="03499E"/>
                </a:solidFill>
                <a:latin typeface="Times New Roman"/>
                <a:cs typeface="Times New Roman"/>
              </a:rPr>
              <a:t>nhãn</a:t>
            </a:r>
            <a:r>
              <a:rPr sz="2000" spc="-15" dirty="0">
                <a:solidFill>
                  <a:srgbClr val="03499E"/>
                </a:solidFill>
                <a:latin typeface="Times New Roman"/>
                <a:cs typeface="Times New Roman"/>
              </a:rPr>
              <a:t> </a:t>
            </a:r>
            <a:r>
              <a:rPr sz="2000" spc="-20" dirty="0">
                <a:solidFill>
                  <a:srgbClr val="03499E"/>
                </a:solidFill>
                <a:latin typeface="Times New Roman"/>
                <a:cs typeface="Times New Roman"/>
              </a:rPr>
              <a:t>hiệu </a:t>
            </a:r>
            <a:r>
              <a:rPr sz="2000" dirty="0">
                <a:solidFill>
                  <a:srgbClr val="03499E"/>
                </a:solidFill>
                <a:latin typeface="Times New Roman"/>
                <a:cs typeface="Times New Roman"/>
              </a:rPr>
              <a:t>với</a:t>
            </a:r>
            <a:r>
              <a:rPr sz="2000" spc="-15" dirty="0">
                <a:solidFill>
                  <a:srgbClr val="03499E"/>
                </a:solidFill>
                <a:latin typeface="Times New Roman"/>
                <a:cs typeface="Times New Roman"/>
              </a:rPr>
              <a:t> </a:t>
            </a:r>
            <a:r>
              <a:rPr sz="2000" dirty="0">
                <a:solidFill>
                  <a:srgbClr val="03499E"/>
                </a:solidFill>
                <a:latin typeface="Times New Roman"/>
                <a:cs typeface="Times New Roman"/>
              </a:rPr>
              <a:t>hàng</a:t>
            </a:r>
            <a:r>
              <a:rPr sz="2000" spc="-10" dirty="0">
                <a:solidFill>
                  <a:srgbClr val="03499E"/>
                </a:solidFill>
                <a:latin typeface="Times New Roman"/>
                <a:cs typeface="Times New Roman"/>
              </a:rPr>
              <a:t> </a:t>
            </a:r>
            <a:r>
              <a:rPr sz="2000" dirty="0">
                <a:solidFill>
                  <a:srgbClr val="03499E"/>
                </a:solidFill>
                <a:latin typeface="Times New Roman"/>
                <a:cs typeface="Times New Roman"/>
              </a:rPr>
              <a:t>hóa</a:t>
            </a:r>
            <a:r>
              <a:rPr sz="2000" spc="-20" dirty="0">
                <a:solidFill>
                  <a:srgbClr val="03499E"/>
                </a:solidFill>
                <a:latin typeface="Times New Roman"/>
                <a:cs typeface="Times New Roman"/>
              </a:rPr>
              <a:t> </a:t>
            </a:r>
            <a:r>
              <a:rPr sz="2000" dirty="0">
                <a:solidFill>
                  <a:srgbClr val="03499E"/>
                </a:solidFill>
                <a:latin typeface="Times New Roman"/>
                <a:cs typeface="Times New Roman"/>
              </a:rPr>
              <a:t>trúng</a:t>
            </a:r>
            <a:r>
              <a:rPr sz="2000" spc="-10" dirty="0">
                <a:solidFill>
                  <a:srgbClr val="03499E"/>
                </a:solidFill>
                <a:latin typeface="Times New Roman"/>
                <a:cs typeface="Times New Roman"/>
              </a:rPr>
              <a:t> </a:t>
            </a:r>
            <a:r>
              <a:rPr sz="2000" dirty="0">
                <a:solidFill>
                  <a:srgbClr val="03499E"/>
                </a:solidFill>
                <a:latin typeface="Times New Roman"/>
                <a:cs typeface="Times New Roman"/>
              </a:rPr>
              <a:t>thầu</a:t>
            </a:r>
            <a:r>
              <a:rPr sz="2000" spc="-15" dirty="0">
                <a:solidFill>
                  <a:srgbClr val="03499E"/>
                </a:solidFill>
                <a:latin typeface="Times New Roman"/>
                <a:cs typeface="Times New Roman"/>
              </a:rPr>
              <a:t> </a:t>
            </a:r>
            <a:r>
              <a:rPr sz="2000" dirty="0">
                <a:solidFill>
                  <a:srgbClr val="03499E"/>
                </a:solidFill>
                <a:latin typeface="Times New Roman"/>
                <a:cs typeface="Times New Roman"/>
              </a:rPr>
              <a:t>trước</a:t>
            </a:r>
            <a:r>
              <a:rPr sz="2000" spc="-5" dirty="0">
                <a:solidFill>
                  <a:srgbClr val="03499E"/>
                </a:solidFill>
                <a:latin typeface="Times New Roman"/>
                <a:cs typeface="Times New Roman"/>
              </a:rPr>
              <a:t> </a:t>
            </a:r>
            <a:r>
              <a:rPr sz="2000" dirty="0">
                <a:solidFill>
                  <a:srgbClr val="03499E"/>
                </a:solidFill>
                <a:latin typeface="Times New Roman"/>
                <a:cs typeface="Times New Roman"/>
              </a:rPr>
              <a:t>đó.</a:t>
            </a:r>
            <a:r>
              <a:rPr sz="2000" spc="-15" dirty="0">
                <a:solidFill>
                  <a:srgbClr val="03499E"/>
                </a:solidFill>
                <a:latin typeface="Times New Roman"/>
                <a:cs typeface="Times New Roman"/>
              </a:rPr>
              <a:t> </a:t>
            </a:r>
            <a:r>
              <a:rPr sz="2000" dirty="0">
                <a:solidFill>
                  <a:srgbClr val="03499E"/>
                </a:solidFill>
                <a:latin typeface="Times New Roman"/>
                <a:cs typeface="Times New Roman"/>
              </a:rPr>
              <a:t>Trường</a:t>
            </a:r>
            <a:r>
              <a:rPr sz="2000" spc="-20" dirty="0">
                <a:solidFill>
                  <a:srgbClr val="03499E"/>
                </a:solidFill>
                <a:latin typeface="Times New Roman"/>
                <a:cs typeface="Times New Roman"/>
              </a:rPr>
              <a:t> </a:t>
            </a:r>
            <a:r>
              <a:rPr sz="2000" dirty="0">
                <a:solidFill>
                  <a:srgbClr val="03499E"/>
                </a:solidFill>
                <a:latin typeface="Times New Roman"/>
                <a:cs typeface="Times New Roman"/>
              </a:rPr>
              <a:t>hợp</a:t>
            </a:r>
            <a:r>
              <a:rPr sz="2000" spc="-5" dirty="0">
                <a:solidFill>
                  <a:srgbClr val="03499E"/>
                </a:solidFill>
                <a:latin typeface="Times New Roman"/>
                <a:cs typeface="Times New Roman"/>
              </a:rPr>
              <a:t> </a:t>
            </a:r>
            <a:r>
              <a:rPr sz="2000" spc="-10" dirty="0">
                <a:solidFill>
                  <a:srgbClr val="03499E"/>
                </a:solidFill>
                <a:latin typeface="Times New Roman"/>
                <a:cs typeface="Times New Roman"/>
              </a:rPr>
              <a:t>phiên </a:t>
            </a:r>
            <a:r>
              <a:rPr sz="2000" dirty="0">
                <a:solidFill>
                  <a:srgbClr val="03499E"/>
                </a:solidFill>
                <a:latin typeface="Times New Roman"/>
                <a:cs typeface="Times New Roman"/>
              </a:rPr>
              <a:t>bản</a:t>
            </a:r>
            <a:r>
              <a:rPr sz="2000" spc="-15" dirty="0">
                <a:solidFill>
                  <a:srgbClr val="03499E"/>
                </a:solidFill>
                <a:latin typeface="Times New Roman"/>
                <a:cs typeface="Times New Roman"/>
              </a:rPr>
              <a:t> </a:t>
            </a:r>
            <a:r>
              <a:rPr sz="2000" dirty="0">
                <a:solidFill>
                  <a:srgbClr val="03499E"/>
                </a:solidFill>
                <a:latin typeface="Times New Roman"/>
                <a:cs typeface="Times New Roman"/>
              </a:rPr>
              <a:t>tốt hơn</a:t>
            </a:r>
            <a:r>
              <a:rPr sz="2000" spc="-15" dirty="0">
                <a:solidFill>
                  <a:srgbClr val="03499E"/>
                </a:solidFill>
                <a:latin typeface="Times New Roman"/>
                <a:cs typeface="Times New Roman"/>
              </a:rPr>
              <a:t> </a:t>
            </a:r>
            <a:r>
              <a:rPr sz="2000" dirty="0">
                <a:solidFill>
                  <a:srgbClr val="03499E"/>
                </a:solidFill>
                <a:latin typeface="Times New Roman"/>
                <a:cs typeface="Times New Roman"/>
              </a:rPr>
              <a:t>thì </a:t>
            </a:r>
            <a:r>
              <a:rPr sz="2000" spc="-20" dirty="0">
                <a:solidFill>
                  <a:srgbClr val="03499E"/>
                </a:solidFill>
                <a:latin typeface="Times New Roman"/>
                <a:cs typeface="Times New Roman"/>
              </a:rPr>
              <a:t>XLTH</a:t>
            </a:r>
            <a:endParaRPr sz="2000">
              <a:latin typeface="Times New Roman"/>
              <a:cs typeface="Times New Roman"/>
            </a:endParaRPr>
          </a:p>
        </p:txBody>
      </p:sp>
      <p:grpSp>
        <p:nvGrpSpPr>
          <p:cNvPr id="34" name="object 34"/>
          <p:cNvGrpSpPr/>
          <p:nvPr/>
        </p:nvGrpSpPr>
        <p:grpSpPr>
          <a:xfrm>
            <a:off x="2220214" y="4720742"/>
            <a:ext cx="2560320" cy="871855"/>
            <a:chOff x="2220214" y="4720742"/>
            <a:chExt cx="2560320" cy="871855"/>
          </a:xfrm>
        </p:grpSpPr>
        <p:sp>
          <p:nvSpPr>
            <p:cNvPr id="35" name="object 35"/>
            <p:cNvSpPr/>
            <p:nvPr/>
          </p:nvSpPr>
          <p:spPr>
            <a:xfrm>
              <a:off x="2232914" y="4733442"/>
              <a:ext cx="2534920" cy="846455"/>
            </a:xfrm>
            <a:custGeom>
              <a:avLst/>
              <a:gdLst/>
              <a:ahLst/>
              <a:cxnLst/>
              <a:rect l="l" t="t" r="r" b="b"/>
              <a:pathLst>
                <a:path w="2534920" h="846454">
                  <a:moveTo>
                    <a:pt x="2534412" y="0"/>
                  </a:moveTo>
                  <a:lnTo>
                    <a:pt x="0" y="0"/>
                  </a:lnTo>
                  <a:lnTo>
                    <a:pt x="0" y="845921"/>
                  </a:lnTo>
                  <a:lnTo>
                    <a:pt x="2534412" y="845921"/>
                  </a:lnTo>
                  <a:lnTo>
                    <a:pt x="2534412" y="0"/>
                  </a:lnTo>
                  <a:close/>
                </a:path>
              </a:pathLst>
            </a:custGeom>
            <a:solidFill>
              <a:srgbClr val="E9E1D5"/>
            </a:solidFill>
          </p:spPr>
          <p:txBody>
            <a:bodyPr wrap="square" lIns="0" tIns="0" rIns="0" bIns="0" rtlCol="0"/>
            <a:lstStyle/>
            <a:p>
              <a:endParaRPr/>
            </a:p>
          </p:txBody>
        </p:sp>
        <p:sp>
          <p:nvSpPr>
            <p:cNvPr id="36" name="object 36"/>
            <p:cNvSpPr/>
            <p:nvPr/>
          </p:nvSpPr>
          <p:spPr>
            <a:xfrm>
              <a:off x="2232914" y="4733442"/>
              <a:ext cx="2534920" cy="846455"/>
            </a:xfrm>
            <a:custGeom>
              <a:avLst/>
              <a:gdLst/>
              <a:ahLst/>
              <a:cxnLst/>
              <a:rect l="l" t="t" r="r" b="b"/>
              <a:pathLst>
                <a:path w="2534920" h="846454">
                  <a:moveTo>
                    <a:pt x="0" y="845921"/>
                  </a:moveTo>
                  <a:lnTo>
                    <a:pt x="2534412" y="845921"/>
                  </a:lnTo>
                  <a:lnTo>
                    <a:pt x="2534412" y="0"/>
                  </a:lnTo>
                  <a:lnTo>
                    <a:pt x="0" y="0"/>
                  </a:lnTo>
                  <a:lnTo>
                    <a:pt x="0" y="845921"/>
                  </a:lnTo>
                  <a:close/>
                </a:path>
              </a:pathLst>
            </a:custGeom>
            <a:ln w="25400">
              <a:solidFill>
                <a:srgbClr val="24548F"/>
              </a:solidFill>
            </a:ln>
          </p:spPr>
          <p:txBody>
            <a:bodyPr wrap="square" lIns="0" tIns="0" rIns="0" bIns="0" rtlCol="0"/>
            <a:lstStyle/>
            <a:p>
              <a:endParaRPr/>
            </a:p>
          </p:txBody>
        </p:sp>
      </p:grpSp>
      <p:sp>
        <p:nvSpPr>
          <p:cNvPr id="37" name="object 37"/>
          <p:cNvSpPr txBox="1"/>
          <p:nvPr/>
        </p:nvSpPr>
        <p:spPr>
          <a:xfrm>
            <a:off x="2336673" y="4703190"/>
            <a:ext cx="2325370" cy="856615"/>
          </a:xfrm>
          <a:prstGeom prst="rect">
            <a:avLst/>
          </a:prstGeom>
        </p:spPr>
        <p:txBody>
          <a:bodyPr vert="horz" wrap="square" lIns="0" tIns="54610" rIns="0" bIns="0" rtlCol="0">
            <a:spAutoFit/>
          </a:bodyPr>
          <a:lstStyle/>
          <a:p>
            <a:pPr marL="12700" marR="5080" algn="ctr">
              <a:lnSpc>
                <a:spcPct val="86300"/>
              </a:lnSpc>
              <a:spcBef>
                <a:spcPts val="430"/>
              </a:spcBef>
            </a:pPr>
            <a:r>
              <a:rPr sz="2000" dirty="0">
                <a:solidFill>
                  <a:srgbClr val="03499E"/>
                </a:solidFill>
                <a:latin typeface="Times New Roman"/>
                <a:cs typeface="Times New Roman"/>
              </a:rPr>
              <a:t>Trình,</a:t>
            </a:r>
            <a:r>
              <a:rPr sz="2000" spc="-15" dirty="0">
                <a:solidFill>
                  <a:srgbClr val="03499E"/>
                </a:solidFill>
                <a:latin typeface="Times New Roman"/>
                <a:cs typeface="Times New Roman"/>
              </a:rPr>
              <a:t> </a:t>
            </a:r>
            <a:r>
              <a:rPr sz="2000" dirty="0">
                <a:solidFill>
                  <a:srgbClr val="03499E"/>
                </a:solidFill>
                <a:latin typeface="Times New Roman"/>
                <a:cs typeface="Times New Roman"/>
              </a:rPr>
              <a:t>thẩm</a:t>
            </a:r>
            <a:r>
              <a:rPr sz="2000" spc="-20" dirty="0">
                <a:solidFill>
                  <a:srgbClr val="03499E"/>
                </a:solidFill>
                <a:latin typeface="Times New Roman"/>
                <a:cs typeface="Times New Roman"/>
              </a:rPr>
              <a:t> </a:t>
            </a:r>
            <a:r>
              <a:rPr sz="2000" dirty="0">
                <a:solidFill>
                  <a:srgbClr val="03499E"/>
                </a:solidFill>
                <a:latin typeface="Times New Roman"/>
                <a:cs typeface="Times New Roman"/>
              </a:rPr>
              <a:t>định,</a:t>
            </a:r>
            <a:r>
              <a:rPr sz="2000" spc="-15" dirty="0">
                <a:solidFill>
                  <a:srgbClr val="03499E"/>
                </a:solidFill>
                <a:latin typeface="Times New Roman"/>
                <a:cs typeface="Times New Roman"/>
              </a:rPr>
              <a:t> </a:t>
            </a:r>
            <a:r>
              <a:rPr sz="2000" spc="-25" dirty="0">
                <a:solidFill>
                  <a:srgbClr val="03499E"/>
                </a:solidFill>
                <a:latin typeface="Times New Roman"/>
                <a:cs typeface="Times New Roman"/>
              </a:rPr>
              <a:t>phê </a:t>
            </a:r>
            <a:r>
              <a:rPr sz="2000" dirty="0">
                <a:solidFill>
                  <a:srgbClr val="03499E"/>
                </a:solidFill>
                <a:latin typeface="Times New Roman"/>
                <a:cs typeface="Times New Roman"/>
              </a:rPr>
              <a:t>duyệt</a:t>
            </a:r>
            <a:r>
              <a:rPr sz="2000" spc="-15" dirty="0">
                <a:solidFill>
                  <a:srgbClr val="03499E"/>
                </a:solidFill>
                <a:latin typeface="Times New Roman"/>
                <a:cs typeface="Times New Roman"/>
              </a:rPr>
              <a:t> </a:t>
            </a:r>
            <a:r>
              <a:rPr sz="2000" dirty="0">
                <a:solidFill>
                  <a:srgbClr val="03499E"/>
                </a:solidFill>
                <a:latin typeface="Times New Roman"/>
                <a:cs typeface="Times New Roman"/>
              </a:rPr>
              <a:t>và</a:t>
            </a:r>
            <a:r>
              <a:rPr sz="2000" spc="5" dirty="0">
                <a:solidFill>
                  <a:srgbClr val="03499E"/>
                </a:solidFill>
                <a:latin typeface="Times New Roman"/>
                <a:cs typeface="Times New Roman"/>
              </a:rPr>
              <a:t> </a:t>
            </a:r>
            <a:r>
              <a:rPr sz="2000" dirty="0">
                <a:solidFill>
                  <a:srgbClr val="03499E"/>
                </a:solidFill>
                <a:latin typeface="Times New Roman"/>
                <a:cs typeface="Times New Roman"/>
              </a:rPr>
              <a:t>công</a:t>
            </a:r>
            <a:r>
              <a:rPr sz="2000" spc="-25" dirty="0">
                <a:solidFill>
                  <a:srgbClr val="03499E"/>
                </a:solidFill>
                <a:latin typeface="Times New Roman"/>
                <a:cs typeface="Times New Roman"/>
              </a:rPr>
              <a:t> </a:t>
            </a:r>
            <a:r>
              <a:rPr sz="2000" dirty="0">
                <a:solidFill>
                  <a:srgbClr val="03499E"/>
                </a:solidFill>
                <a:latin typeface="Times New Roman"/>
                <a:cs typeface="Times New Roman"/>
              </a:rPr>
              <a:t>khai</a:t>
            </a:r>
            <a:r>
              <a:rPr sz="2000" spc="-10" dirty="0">
                <a:solidFill>
                  <a:srgbClr val="03499E"/>
                </a:solidFill>
                <a:latin typeface="Times New Roman"/>
                <a:cs typeface="Times New Roman"/>
              </a:rPr>
              <a:t> </a:t>
            </a:r>
            <a:r>
              <a:rPr sz="2000" spc="-25" dirty="0">
                <a:solidFill>
                  <a:srgbClr val="03499E"/>
                </a:solidFill>
                <a:latin typeface="Times New Roman"/>
                <a:cs typeface="Times New Roman"/>
              </a:rPr>
              <a:t>kết quả</a:t>
            </a:r>
            <a:endParaRPr sz="2000">
              <a:latin typeface="Times New Roman"/>
              <a:cs typeface="Times New Roman"/>
            </a:endParaRPr>
          </a:p>
        </p:txBody>
      </p:sp>
      <p:grpSp>
        <p:nvGrpSpPr>
          <p:cNvPr id="38" name="object 38"/>
          <p:cNvGrpSpPr/>
          <p:nvPr/>
        </p:nvGrpSpPr>
        <p:grpSpPr>
          <a:xfrm>
            <a:off x="2220214" y="5785193"/>
            <a:ext cx="2560320" cy="892175"/>
            <a:chOff x="2220214" y="5785193"/>
            <a:chExt cx="2560320" cy="892175"/>
          </a:xfrm>
        </p:grpSpPr>
        <p:sp>
          <p:nvSpPr>
            <p:cNvPr id="39" name="object 39"/>
            <p:cNvSpPr/>
            <p:nvPr/>
          </p:nvSpPr>
          <p:spPr>
            <a:xfrm>
              <a:off x="2232914" y="5797893"/>
              <a:ext cx="2534920" cy="866775"/>
            </a:xfrm>
            <a:custGeom>
              <a:avLst/>
              <a:gdLst/>
              <a:ahLst/>
              <a:cxnLst/>
              <a:rect l="l" t="t" r="r" b="b"/>
              <a:pathLst>
                <a:path w="2534920" h="866775">
                  <a:moveTo>
                    <a:pt x="2534412" y="0"/>
                  </a:moveTo>
                  <a:lnTo>
                    <a:pt x="0" y="0"/>
                  </a:lnTo>
                  <a:lnTo>
                    <a:pt x="0" y="866394"/>
                  </a:lnTo>
                  <a:lnTo>
                    <a:pt x="2534412" y="866394"/>
                  </a:lnTo>
                  <a:lnTo>
                    <a:pt x="2534412" y="0"/>
                  </a:lnTo>
                  <a:close/>
                </a:path>
              </a:pathLst>
            </a:custGeom>
            <a:solidFill>
              <a:srgbClr val="E9E1D5"/>
            </a:solidFill>
          </p:spPr>
          <p:txBody>
            <a:bodyPr wrap="square" lIns="0" tIns="0" rIns="0" bIns="0" rtlCol="0"/>
            <a:lstStyle/>
            <a:p>
              <a:endParaRPr/>
            </a:p>
          </p:txBody>
        </p:sp>
        <p:sp>
          <p:nvSpPr>
            <p:cNvPr id="40" name="object 40"/>
            <p:cNvSpPr/>
            <p:nvPr/>
          </p:nvSpPr>
          <p:spPr>
            <a:xfrm>
              <a:off x="2232914" y="5797893"/>
              <a:ext cx="2534920" cy="866775"/>
            </a:xfrm>
            <a:custGeom>
              <a:avLst/>
              <a:gdLst/>
              <a:ahLst/>
              <a:cxnLst/>
              <a:rect l="l" t="t" r="r" b="b"/>
              <a:pathLst>
                <a:path w="2534920" h="866775">
                  <a:moveTo>
                    <a:pt x="0" y="866394"/>
                  </a:moveTo>
                  <a:lnTo>
                    <a:pt x="2534412" y="866394"/>
                  </a:lnTo>
                  <a:lnTo>
                    <a:pt x="2534412" y="0"/>
                  </a:lnTo>
                  <a:lnTo>
                    <a:pt x="0" y="0"/>
                  </a:lnTo>
                  <a:lnTo>
                    <a:pt x="0" y="866394"/>
                  </a:lnTo>
                  <a:close/>
                </a:path>
              </a:pathLst>
            </a:custGeom>
            <a:ln w="25400">
              <a:solidFill>
                <a:srgbClr val="24548F"/>
              </a:solidFill>
            </a:ln>
          </p:spPr>
          <p:txBody>
            <a:bodyPr wrap="square" lIns="0" tIns="0" rIns="0" bIns="0" rtlCol="0"/>
            <a:lstStyle/>
            <a:p>
              <a:endParaRPr/>
            </a:p>
          </p:txBody>
        </p:sp>
      </p:grpSp>
      <p:sp>
        <p:nvSpPr>
          <p:cNvPr id="41" name="object 41"/>
          <p:cNvSpPr txBox="1"/>
          <p:nvPr/>
        </p:nvSpPr>
        <p:spPr>
          <a:xfrm>
            <a:off x="2321432" y="5778195"/>
            <a:ext cx="2354580" cy="856615"/>
          </a:xfrm>
          <a:prstGeom prst="rect">
            <a:avLst/>
          </a:prstGeom>
        </p:spPr>
        <p:txBody>
          <a:bodyPr vert="horz" wrap="square" lIns="0" tIns="54610" rIns="0" bIns="0" rtlCol="0">
            <a:spAutoFit/>
          </a:bodyPr>
          <a:lstStyle/>
          <a:p>
            <a:pPr marL="12065" marR="5080" algn="ctr">
              <a:lnSpc>
                <a:spcPct val="86300"/>
              </a:lnSpc>
              <a:spcBef>
                <a:spcPts val="430"/>
              </a:spcBef>
            </a:pPr>
            <a:r>
              <a:rPr sz="2000" dirty="0">
                <a:solidFill>
                  <a:srgbClr val="03499E"/>
                </a:solidFill>
                <a:latin typeface="Times New Roman"/>
                <a:cs typeface="Times New Roman"/>
              </a:rPr>
              <a:t>Hoàn</a:t>
            </a:r>
            <a:r>
              <a:rPr sz="2000" spc="-20" dirty="0">
                <a:solidFill>
                  <a:srgbClr val="03499E"/>
                </a:solidFill>
                <a:latin typeface="Times New Roman"/>
                <a:cs typeface="Times New Roman"/>
              </a:rPr>
              <a:t> </a:t>
            </a:r>
            <a:r>
              <a:rPr sz="2000" dirty="0">
                <a:solidFill>
                  <a:srgbClr val="03499E"/>
                </a:solidFill>
                <a:latin typeface="Times New Roman"/>
                <a:cs typeface="Times New Roman"/>
              </a:rPr>
              <a:t>thiện,</a:t>
            </a:r>
            <a:r>
              <a:rPr sz="2000" spc="-25" dirty="0">
                <a:solidFill>
                  <a:srgbClr val="03499E"/>
                </a:solidFill>
                <a:latin typeface="Times New Roman"/>
                <a:cs typeface="Times New Roman"/>
              </a:rPr>
              <a:t> </a:t>
            </a:r>
            <a:r>
              <a:rPr sz="2000" dirty="0">
                <a:solidFill>
                  <a:srgbClr val="03499E"/>
                </a:solidFill>
                <a:latin typeface="Times New Roman"/>
                <a:cs typeface="Times New Roman"/>
              </a:rPr>
              <a:t>ký</a:t>
            </a:r>
            <a:r>
              <a:rPr sz="2000" spc="-5" dirty="0">
                <a:solidFill>
                  <a:srgbClr val="03499E"/>
                </a:solidFill>
                <a:latin typeface="Times New Roman"/>
                <a:cs typeface="Times New Roman"/>
              </a:rPr>
              <a:t> </a:t>
            </a:r>
            <a:r>
              <a:rPr sz="2000" dirty="0">
                <a:solidFill>
                  <a:srgbClr val="03499E"/>
                </a:solidFill>
                <a:latin typeface="Times New Roman"/>
                <a:cs typeface="Times New Roman"/>
              </a:rPr>
              <a:t>kết</a:t>
            </a:r>
            <a:r>
              <a:rPr sz="2000" spc="-10" dirty="0">
                <a:solidFill>
                  <a:srgbClr val="03499E"/>
                </a:solidFill>
                <a:latin typeface="Times New Roman"/>
                <a:cs typeface="Times New Roman"/>
              </a:rPr>
              <a:t> </a:t>
            </a:r>
            <a:r>
              <a:rPr sz="2000" spc="-25" dirty="0">
                <a:solidFill>
                  <a:srgbClr val="03499E"/>
                </a:solidFill>
                <a:latin typeface="Times New Roman"/>
                <a:cs typeface="Times New Roman"/>
              </a:rPr>
              <a:t>hợp </a:t>
            </a:r>
            <a:r>
              <a:rPr sz="2000" dirty="0">
                <a:solidFill>
                  <a:srgbClr val="03499E"/>
                </a:solidFill>
                <a:latin typeface="Times New Roman"/>
                <a:cs typeface="Times New Roman"/>
              </a:rPr>
              <a:t>đồng</a:t>
            </a:r>
            <a:r>
              <a:rPr sz="2000" spc="-35" dirty="0">
                <a:solidFill>
                  <a:srgbClr val="03499E"/>
                </a:solidFill>
                <a:latin typeface="Times New Roman"/>
                <a:cs typeface="Times New Roman"/>
              </a:rPr>
              <a:t> </a:t>
            </a:r>
            <a:r>
              <a:rPr sz="2000" dirty="0">
                <a:solidFill>
                  <a:srgbClr val="03499E"/>
                </a:solidFill>
                <a:latin typeface="Times New Roman"/>
                <a:cs typeface="Times New Roman"/>
              </a:rPr>
              <a:t>và</a:t>
            </a:r>
            <a:r>
              <a:rPr sz="2000" spc="5" dirty="0">
                <a:solidFill>
                  <a:srgbClr val="03499E"/>
                </a:solidFill>
                <a:latin typeface="Times New Roman"/>
                <a:cs typeface="Times New Roman"/>
              </a:rPr>
              <a:t> </a:t>
            </a:r>
            <a:r>
              <a:rPr sz="2000" dirty="0">
                <a:solidFill>
                  <a:srgbClr val="03499E"/>
                </a:solidFill>
                <a:latin typeface="Times New Roman"/>
                <a:cs typeface="Times New Roman"/>
              </a:rPr>
              <a:t>quản</a:t>
            </a:r>
            <a:r>
              <a:rPr sz="2000" spc="-10" dirty="0">
                <a:solidFill>
                  <a:srgbClr val="03499E"/>
                </a:solidFill>
                <a:latin typeface="Times New Roman"/>
                <a:cs typeface="Times New Roman"/>
              </a:rPr>
              <a:t> </a:t>
            </a:r>
            <a:r>
              <a:rPr sz="2000" dirty="0">
                <a:solidFill>
                  <a:srgbClr val="03499E"/>
                </a:solidFill>
                <a:latin typeface="Times New Roman"/>
                <a:cs typeface="Times New Roman"/>
              </a:rPr>
              <a:t>lý</a:t>
            </a:r>
            <a:r>
              <a:rPr sz="2000" spc="-5" dirty="0">
                <a:solidFill>
                  <a:srgbClr val="03499E"/>
                </a:solidFill>
                <a:latin typeface="Times New Roman"/>
                <a:cs typeface="Times New Roman"/>
              </a:rPr>
              <a:t> </a:t>
            </a:r>
            <a:r>
              <a:rPr sz="2000" spc="-20" dirty="0">
                <a:solidFill>
                  <a:srgbClr val="03499E"/>
                </a:solidFill>
                <a:latin typeface="Times New Roman"/>
                <a:cs typeface="Times New Roman"/>
              </a:rPr>
              <a:t>thực </a:t>
            </a:r>
            <a:r>
              <a:rPr sz="2000" dirty="0">
                <a:solidFill>
                  <a:srgbClr val="03499E"/>
                </a:solidFill>
                <a:latin typeface="Times New Roman"/>
                <a:cs typeface="Times New Roman"/>
              </a:rPr>
              <a:t>hiện</a:t>
            </a:r>
            <a:r>
              <a:rPr sz="2000" spc="-10" dirty="0">
                <a:solidFill>
                  <a:srgbClr val="03499E"/>
                </a:solidFill>
                <a:latin typeface="Times New Roman"/>
                <a:cs typeface="Times New Roman"/>
              </a:rPr>
              <a:t> </a:t>
            </a:r>
            <a:r>
              <a:rPr sz="2000" dirty="0">
                <a:solidFill>
                  <a:srgbClr val="03499E"/>
                </a:solidFill>
                <a:latin typeface="Times New Roman"/>
                <a:cs typeface="Times New Roman"/>
              </a:rPr>
              <a:t>hợp</a:t>
            </a:r>
            <a:r>
              <a:rPr sz="2000" spc="-15" dirty="0">
                <a:solidFill>
                  <a:srgbClr val="03499E"/>
                </a:solidFill>
                <a:latin typeface="Times New Roman"/>
                <a:cs typeface="Times New Roman"/>
              </a:rPr>
              <a:t> </a:t>
            </a:r>
            <a:r>
              <a:rPr sz="2000" spc="-20" dirty="0">
                <a:solidFill>
                  <a:srgbClr val="03499E"/>
                </a:solidFill>
                <a:latin typeface="Times New Roman"/>
                <a:cs typeface="Times New Roman"/>
              </a:rPr>
              <a:t>đồng</a:t>
            </a:r>
            <a:endParaRPr sz="2000">
              <a:latin typeface="Times New Roman"/>
              <a:cs typeface="Times New Roman"/>
            </a:endParaRPr>
          </a:p>
        </p:txBody>
      </p:sp>
      <p:sp>
        <p:nvSpPr>
          <p:cNvPr id="42" name="Slide Number Placeholder 41">
            <a:extLst>
              <a:ext uri="{FF2B5EF4-FFF2-40B4-BE49-F238E27FC236}">
                <a16:creationId xmlns:a16="http://schemas.microsoft.com/office/drawing/2014/main" id="{23C2B412-A316-96AF-7A1B-6C6CF0DA076A}"/>
              </a:ext>
            </a:extLst>
          </p:cNvPr>
          <p:cNvSpPr>
            <a:spLocks noGrp="1"/>
          </p:cNvSpPr>
          <p:nvPr>
            <p:ph type="sldNum" sz="quarter" idx="7"/>
          </p:nvPr>
        </p:nvSpPr>
        <p:spPr/>
        <p:txBody>
          <a:bodyPr/>
          <a:lstStyle/>
          <a:p>
            <a:pPr marL="4939665">
              <a:lnSpc>
                <a:spcPts val="1655"/>
              </a:lnSpc>
            </a:pPr>
            <a:fld id="{81D60167-4931-47E6-BA6A-407CBD079E47}" type="slidenum">
              <a:rPr lang="en-US" spc="-25" smtClean="0"/>
              <a:t>138</a:t>
            </a:fld>
            <a:endParaRPr lang="en-US" spc="-25" dirty="0"/>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162977" y="1056386"/>
            <a:ext cx="4821555" cy="5407025"/>
          </a:xfrm>
          <a:custGeom>
            <a:avLst/>
            <a:gdLst/>
            <a:ahLst/>
            <a:cxnLst/>
            <a:rect l="l" t="t" r="r" b="b"/>
            <a:pathLst>
              <a:path w="4821555" h="5407025">
                <a:moveTo>
                  <a:pt x="4339043" y="0"/>
                </a:moveTo>
                <a:lnTo>
                  <a:pt x="482180" y="0"/>
                </a:lnTo>
                <a:lnTo>
                  <a:pt x="432877" y="2489"/>
                </a:lnTo>
                <a:lnTo>
                  <a:pt x="384999" y="9797"/>
                </a:lnTo>
                <a:lnTo>
                  <a:pt x="338788" y="21679"/>
                </a:lnTo>
                <a:lnTo>
                  <a:pt x="294486" y="37895"/>
                </a:lnTo>
                <a:lnTo>
                  <a:pt x="252336" y="58201"/>
                </a:lnTo>
                <a:lnTo>
                  <a:pt x="212581" y="82356"/>
                </a:lnTo>
                <a:lnTo>
                  <a:pt x="175461" y="110116"/>
                </a:lnTo>
                <a:lnTo>
                  <a:pt x="141220" y="141239"/>
                </a:lnTo>
                <a:lnTo>
                  <a:pt x="110100" y="175484"/>
                </a:lnTo>
                <a:lnTo>
                  <a:pt x="82344" y="212607"/>
                </a:lnTo>
                <a:lnTo>
                  <a:pt x="58193" y="252366"/>
                </a:lnTo>
                <a:lnTo>
                  <a:pt x="37889" y="294518"/>
                </a:lnTo>
                <a:lnTo>
                  <a:pt x="21676" y="338823"/>
                </a:lnTo>
                <a:lnTo>
                  <a:pt x="9795" y="385035"/>
                </a:lnTo>
                <a:lnTo>
                  <a:pt x="2489" y="432915"/>
                </a:lnTo>
                <a:lnTo>
                  <a:pt x="0" y="482218"/>
                </a:lnTo>
                <a:lnTo>
                  <a:pt x="0" y="4924437"/>
                </a:lnTo>
                <a:lnTo>
                  <a:pt x="2489" y="4973731"/>
                </a:lnTo>
                <a:lnTo>
                  <a:pt x="9795" y="5021601"/>
                </a:lnTo>
                <a:lnTo>
                  <a:pt x="21676" y="5067805"/>
                </a:lnTo>
                <a:lnTo>
                  <a:pt x="37889" y="5112100"/>
                </a:lnTo>
                <a:lnTo>
                  <a:pt x="58193" y="5154244"/>
                </a:lnTo>
                <a:lnTo>
                  <a:pt x="82344" y="5193995"/>
                </a:lnTo>
                <a:lnTo>
                  <a:pt x="110100" y="5231110"/>
                </a:lnTo>
                <a:lnTo>
                  <a:pt x="141220" y="5265346"/>
                </a:lnTo>
                <a:lnTo>
                  <a:pt x="175461" y="5296463"/>
                </a:lnTo>
                <a:lnTo>
                  <a:pt x="212581" y="5324217"/>
                </a:lnTo>
                <a:lnTo>
                  <a:pt x="252336" y="5348366"/>
                </a:lnTo>
                <a:lnTo>
                  <a:pt x="294486" y="5368668"/>
                </a:lnTo>
                <a:lnTo>
                  <a:pt x="338788" y="5384880"/>
                </a:lnTo>
                <a:lnTo>
                  <a:pt x="384999" y="5396760"/>
                </a:lnTo>
                <a:lnTo>
                  <a:pt x="432877" y="5404066"/>
                </a:lnTo>
                <a:lnTo>
                  <a:pt x="482180" y="5406555"/>
                </a:lnTo>
                <a:lnTo>
                  <a:pt x="4339043" y="5406555"/>
                </a:lnTo>
                <a:lnTo>
                  <a:pt x="4388346" y="5404066"/>
                </a:lnTo>
                <a:lnTo>
                  <a:pt x="4436221" y="5396760"/>
                </a:lnTo>
                <a:lnTo>
                  <a:pt x="4482428" y="5384880"/>
                </a:lnTo>
                <a:lnTo>
                  <a:pt x="4526724" y="5368668"/>
                </a:lnTo>
                <a:lnTo>
                  <a:pt x="4568867" y="5348366"/>
                </a:lnTo>
                <a:lnTo>
                  <a:pt x="4608615" y="5324217"/>
                </a:lnTo>
                <a:lnTo>
                  <a:pt x="4645726" y="5296463"/>
                </a:lnTo>
                <a:lnTo>
                  <a:pt x="4679959" y="5265346"/>
                </a:lnTo>
                <a:lnTo>
                  <a:pt x="4711071" y="5231110"/>
                </a:lnTo>
                <a:lnTo>
                  <a:pt x="4738819" y="5193995"/>
                </a:lnTo>
                <a:lnTo>
                  <a:pt x="4762963" y="5154244"/>
                </a:lnTo>
                <a:lnTo>
                  <a:pt x="4783260" y="5112100"/>
                </a:lnTo>
                <a:lnTo>
                  <a:pt x="4799467" y="5067805"/>
                </a:lnTo>
                <a:lnTo>
                  <a:pt x="4811344" y="5021601"/>
                </a:lnTo>
                <a:lnTo>
                  <a:pt x="4818647" y="4973731"/>
                </a:lnTo>
                <a:lnTo>
                  <a:pt x="4821135" y="4924437"/>
                </a:lnTo>
                <a:lnTo>
                  <a:pt x="4821135" y="482218"/>
                </a:lnTo>
                <a:lnTo>
                  <a:pt x="4818647" y="432915"/>
                </a:lnTo>
                <a:lnTo>
                  <a:pt x="4811344" y="385035"/>
                </a:lnTo>
                <a:lnTo>
                  <a:pt x="4799467" y="338823"/>
                </a:lnTo>
                <a:lnTo>
                  <a:pt x="4783260" y="294518"/>
                </a:lnTo>
                <a:lnTo>
                  <a:pt x="4762963" y="252366"/>
                </a:lnTo>
                <a:lnTo>
                  <a:pt x="4738819" y="212607"/>
                </a:lnTo>
                <a:lnTo>
                  <a:pt x="4711071" y="175484"/>
                </a:lnTo>
                <a:lnTo>
                  <a:pt x="4679959" y="141239"/>
                </a:lnTo>
                <a:lnTo>
                  <a:pt x="4645726" y="110116"/>
                </a:lnTo>
                <a:lnTo>
                  <a:pt x="4608615" y="82356"/>
                </a:lnTo>
                <a:lnTo>
                  <a:pt x="4568867" y="58201"/>
                </a:lnTo>
                <a:lnTo>
                  <a:pt x="4526724" y="37895"/>
                </a:lnTo>
                <a:lnTo>
                  <a:pt x="4482428" y="21679"/>
                </a:lnTo>
                <a:lnTo>
                  <a:pt x="4436221" y="9797"/>
                </a:lnTo>
                <a:lnTo>
                  <a:pt x="4388346" y="2489"/>
                </a:lnTo>
                <a:lnTo>
                  <a:pt x="4339043" y="0"/>
                </a:lnTo>
                <a:close/>
              </a:path>
            </a:pathLst>
          </a:custGeom>
          <a:solidFill>
            <a:srgbClr val="CAD0DF"/>
          </a:solidFill>
        </p:spPr>
        <p:txBody>
          <a:bodyPr wrap="square" lIns="0" tIns="0" rIns="0" bIns="0" rtlCol="0"/>
          <a:lstStyle/>
          <a:p>
            <a:endParaRPr/>
          </a:p>
        </p:txBody>
      </p:sp>
      <p:sp>
        <p:nvSpPr>
          <p:cNvPr id="3" name="object 3"/>
          <p:cNvSpPr txBox="1"/>
          <p:nvPr/>
        </p:nvSpPr>
        <p:spPr>
          <a:xfrm>
            <a:off x="1600961" y="1470152"/>
            <a:ext cx="3945890" cy="734060"/>
          </a:xfrm>
          <a:prstGeom prst="rect">
            <a:avLst/>
          </a:prstGeom>
        </p:spPr>
        <p:txBody>
          <a:bodyPr vert="horz" wrap="square" lIns="0" tIns="67310" rIns="0" bIns="0" rtlCol="0">
            <a:spAutoFit/>
          </a:bodyPr>
          <a:lstStyle/>
          <a:p>
            <a:pPr marL="1179830" marR="5080" indent="-1167765">
              <a:lnSpc>
                <a:spcPts val="2580"/>
              </a:lnSpc>
              <a:spcBef>
                <a:spcPts val="530"/>
              </a:spcBef>
            </a:pPr>
            <a:r>
              <a:rPr sz="2500" b="1" dirty="0">
                <a:solidFill>
                  <a:srgbClr val="03499E"/>
                </a:solidFill>
                <a:latin typeface="Times New Roman"/>
                <a:cs typeface="Times New Roman"/>
              </a:rPr>
              <a:t>Tham</a:t>
            </a:r>
            <a:r>
              <a:rPr sz="2500" b="1" spc="-45" dirty="0">
                <a:solidFill>
                  <a:srgbClr val="03499E"/>
                </a:solidFill>
                <a:latin typeface="Times New Roman"/>
                <a:cs typeface="Times New Roman"/>
              </a:rPr>
              <a:t> </a:t>
            </a:r>
            <a:r>
              <a:rPr sz="2500" b="1" dirty="0">
                <a:solidFill>
                  <a:srgbClr val="03499E"/>
                </a:solidFill>
                <a:latin typeface="Times New Roman"/>
                <a:cs typeface="Times New Roman"/>
              </a:rPr>
              <a:t>gia</a:t>
            </a:r>
            <a:r>
              <a:rPr sz="2500" b="1" spc="-45" dirty="0">
                <a:solidFill>
                  <a:srgbClr val="03499E"/>
                </a:solidFill>
                <a:latin typeface="Times New Roman"/>
                <a:cs typeface="Times New Roman"/>
              </a:rPr>
              <a:t> </a:t>
            </a:r>
            <a:r>
              <a:rPr sz="2500" b="1" dirty="0">
                <a:solidFill>
                  <a:srgbClr val="03499E"/>
                </a:solidFill>
                <a:latin typeface="Times New Roman"/>
                <a:cs typeface="Times New Roman"/>
              </a:rPr>
              <a:t>thực</a:t>
            </a:r>
            <a:r>
              <a:rPr sz="2500" b="1" spc="-45" dirty="0">
                <a:solidFill>
                  <a:srgbClr val="03499E"/>
                </a:solidFill>
                <a:latin typeface="Times New Roman"/>
                <a:cs typeface="Times New Roman"/>
              </a:rPr>
              <a:t> </a:t>
            </a:r>
            <a:r>
              <a:rPr sz="2500" b="1" dirty="0">
                <a:solidFill>
                  <a:srgbClr val="03499E"/>
                </a:solidFill>
                <a:latin typeface="Times New Roman"/>
                <a:cs typeface="Times New Roman"/>
              </a:rPr>
              <a:t>hiện</a:t>
            </a:r>
            <a:r>
              <a:rPr sz="2500" b="1" spc="-45" dirty="0">
                <a:solidFill>
                  <a:srgbClr val="03499E"/>
                </a:solidFill>
                <a:latin typeface="Times New Roman"/>
                <a:cs typeface="Times New Roman"/>
              </a:rPr>
              <a:t> </a:t>
            </a:r>
            <a:r>
              <a:rPr sz="2500" b="1" dirty="0">
                <a:solidFill>
                  <a:srgbClr val="03499E"/>
                </a:solidFill>
                <a:latin typeface="Times New Roman"/>
                <a:cs typeface="Times New Roman"/>
              </a:rPr>
              <a:t>của</a:t>
            </a:r>
            <a:r>
              <a:rPr sz="2500" b="1" spc="-55" dirty="0">
                <a:solidFill>
                  <a:srgbClr val="03499E"/>
                </a:solidFill>
                <a:latin typeface="Times New Roman"/>
                <a:cs typeface="Times New Roman"/>
              </a:rPr>
              <a:t> </a:t>
            </a:r>
            <a:r>
              <a:rPr sz="2500" b="1" spc="-20" dirty="0">
                <a:solidFill>
                  <a:srgbClr val="03499E"/>
                </a:solidFill>
                <a:latin typeface="Times New Roman"/>
                <a:cs typeface="Times New Roman"/>
              </a:rPr>
              <a:t>cộng </a:t>
            </a:r>
            <a:r>
              <a:rPr sz="2500" b="1" dirty="0">
                <a:solidFill>
                  <a:srgbClr val="03499E"/>
                </a:solidFill>
                <a:latin typeface="Times New Roman"/>
                <a:cs typeface="Times New Roman"/>
              </a:rPr>
              <a:t>đồng</a:t>
            </a:r>
            <a:r>
              <a:rPr sz="2500" b="1" spc="-65" dirty="0">
                <a:solidFill>
                  <a:srgbClr val="03499E"/>
                </a:solidFill>
                <a:latin typeface="Times New Roman"/>
                <a:cs typeface="Times New Roman"/>
              </a:rPr>
              <a:t> </a:t>
            </a:r>
            <a:r>
              <a:rPr sz="2500" b="1" spc="-10" dirty="0">
                <a:solidFill>
                  <a:srgbClr val="03499E"/>
                </a:solidFill>
                <a:latin typeface="Times New Roman"/>
                <a:cs typeface="Times New Roman"/>
              </a:rPr>
              <a:t>(Đ.27)</a:t>
            </a:r>
            <a:endParaRPr sz="2500">
              <a:latin typeface="Times New Roman"/>
              <a:cs typeface="Times New Roman"/>
            </a:endParaRPr>
          </a:p>
        </p:txBody>
      </p:sp>
      <p:grpSp>
        <p:nvGrpSpPr>
          <p:cNvPr id="4" name="object 4"/>
          <p:cNvGrpSpPr/>
          <p:nvPr/>
        </p:nvGrpSpPr>
        <p:grpSpPr>
          <a:xfrm>
            <a:off x="1637410" y="2667254"/>
            <a:ext cx="3882390" cy="1656080"/>
            <a:chOff x="1637410" y="2667254"/>
            <a:chExt cx="3882390" cy="1656080"/>
          </a:xfrm>
        </p:grpSpPr>
        <p:sp>
          <p:nvSpPr>
            <p:cNvPr id="5" name="object 5"/>
            <p:cNvSpPr/>
            <p:nvPr/>
          </p:nvSpPr>
          <p:spPr>
            <a:xfrm>
              <a:off x="1650110" y="2679954"/>
              <a:ext cx="3856990" cy="1630680"/>
            </a:xfrm>
            <a:custGeom>
              <a:avLst/>
              <a:gdLst/>
              <a:ahLst/>
              <a:cxnLst/>
              <a:rect l="l" t="t" r="r" b="b"/>
              <a:pathLst>
                <a:path w="3856990" h="1630679">
                  <a:moveTo>
                    <a:pt x="3693922" y="0"/>
                  </a:moveTo>
                  <a:lnTo>
                    <a:pt x="163068" y="0"/>
                  </a:lnTo>
                  <a:lnTo>
                    <a:pt x="119723" y="5826"/>
                  </a:lnTo>
                  <a:lnTo>
                    <a:pt x="80771" y="22267"/>
                  </a:lnTo>
                  <a:lnTo>
                    <a:pt x="47767" y="47767"/>
                  </a:lnTo>
                  <a:lnTo>
                    <a:pt x="22267" y="80772"/>
                  </a:lnTo>
                  <a:lnTo>
                    <a:pt x="5826" y="119723"/>
                  </a:lnTo>
                  <a:lnTo>
                    <a:pt x="0" y="163068"/>
                  </a:lnTo>
                  <a:lnTo>
                    <a:pt x="0" y="1467104"/>
                  </a:lnTo>
                  <a:lnTo>
                    <a:pt x="5826" y="1510448"/>
                  </a:lnTo>
                  <a:lnTo>
                    <a:pt x="22267" y="1549400"/>
                  </a:lnTo>
                  <a:lnTo>
                    <a:pt x="47767" y="1582404"/>
                  </a:lnTo>
                  <a:lnTo>
                    <a:pt x="80772" y="1607904"/>
                  </a:lnTo>
                  <a:lnTo>
                    <a:pt x="119723" y="1624345"/>
                  </a:lnTo>
                  <a:lnTo>
                    <a:pt x="163068" y="1630172"/>
                  </a:lnTo>
                  <a:lnTo>
                    <a:pt x="3693922" y="1630172"/>
                  </a:lnTo>
                  <a:lnTo>
                    <a:pt x="3737266" y="1624345"/>
                  </a:lnTo>
                  <a:lnTo>
                    <a:pt x="3776217" y="1607904"/>
                  </a:lnTo>
                  <a:lnTo>
                    <a:pt x="3809222" y="1582404"/>
                  </a:lnTo>
                  <a:lnTo>
                    <a:pt x="3834722" y="1549400"/>
                  </a:lnTo>
                  <a:lnTo>
                    <a:pt x="3851163" y="1510448"/>
                  </a:lnTo>
                  <a:lnTo>
                    <a:pt x="3856990" y="1467104"/>
                  </a:lnTo>
                  <a:lnTo>
                    <a:pt x="3856990" y="163068"/>
                  </a:lnTo>
                  <a:lnTo>
                    <a:pt x="3851163" y="119723"/>
                  </a:lnTo>
                  <a:lnTo>
                    <a:pt x="3834722" y="80772"/>
                  </a:lnTo>
                  <a:lnTo>
                    <a:pt x="3809222" y="47767"/>
                  </a:lnTo>
                  <a:lnTo>
                    <a:pt x="3776217" y="22267"/>
                  </a:lnTo>
                  <a:lnTo>
                    <a:pt x="3737266" y="5826"/>
                  </a:lnTo>
                  <a:lnTo>
                    <a:pt x="3693922" y="0"/>
                  </a:lnTo>
                  <a:close/>
                </a:path>
              </a:pathLst>
            </a:custGeom>
            <a:solidFill>
              <a:srgbClr val="E9E1D5"/>
            </a:solidFill>
          </p:spPr>
          <p:txBody>
            <a:bodyPr wrap="square" lIns="0" tIns="0" rIns="0" bIns="0" rtlCol="0"/>
            <a:lstStyle/>
            <a:p>
              <a:endParaRPr/>
            </a:p>
          </p:txBody>
        </p:sp>
        <p:sp>
          <p:nvSpPr>
            <p:cNvPr id="6" name="object 6"/>
            <p:cNvSpPr/>
            <p:nvPr/>
          </p:nvSpPr>
          <p:spPr>
            <a:xfrm>
              <a:off x="1650110" y="2679954"/>
              <a:ext cx="3856990" cy="1630680"/>
            </a:xfrm>
            <a:custGeom>
              <a:avLst/>
              <a:gdLst/>
              <a:ahLst/>
              <a:cxnLst/>
              <a:rect l="l" t="t" r="r" b="b"/>
              <a:pathLst>
                <a:path w="3856990" h="1630679">
                  <a:moveTo>
                    <a:pt x="0" y="163068"/>
                  </a:moveTo>
                  <a:lnTo>
                    <a:pt x="5826" y="119723"/>
                  </a:lnTo>
                  <a:lnTo>
                    <a:pt x="22267" y="80772"/>
                  </a:lnTo>
                  <a:lnTo>
                    <a:pt x="47767" y="47767"/>
                  </a:lnTo>
                  <a:lnTo>
                    <a:pt x="80771" y="22267"/>
                  </a:lnTo>
                  <a:lnTo>
                    <a:pt x="119723" y="5826"/>
                  </a:lnTo>
                  <a:lnTo>
                    <a:pt x="163068" y="0"/>
                  </a:lnTo>
                  <a:lnTo>
                    <a:pt x="3693922" y="0"/>
                  </a:lnTo>
                  <a:lnTo>
                    <a:pt x="3737266" y="5826"/>
                  </a:lnTo>
                  <a:lnTo>
                    <a:pt x="3776217" y="22267"/>
                  </a:lnTo>
                  <a:lnTo>
                    <a:pt x="3809222" y="47767"/>
                  </a:lnTo>
                  <a:lnTo>
                    <a:pt x="3834722" y="80772"/>
                  </a:lnTo>
                  <a:lnTo>
                    <a:pt x="3851163" y="119723"/>
                  </a:lnTo>
                  <a:lnTo>
                    <a:pt x="3856990" y="163068"/>
                  </a:lnTo>
                  <a:lnTo>
                    <a:pt x="3856990" y="1467104"/>
                  </a:lnTo>
                  <a:lnTo>
                    <a:pt x="3851163" y="1510448"/>
                  </a:lnTo>
                  <a:lnTo>
                    <a:pt x="3834722" y="1549400"/>
                  </a:lnTo>
                  <a:lnTo>
                    <a:pt x="3809222" y="1582404"/>
                  </a:lnTo>
                  <a:lnTo>
                    <a:pt x="3776217" y="1607904"/>
                  </a:lnTo>
                  <a:lnTo>
                    <a:pt x="3737266" y="1624345"/>
                  </a:lnTo>
                  <a:lnTo>
                    <a:pt x="3693922" y="1630172"/>
                  </a:lnTo>
                  <a:lnTo>
                    <a:pt x="163068" y="1630172"/>
                  </a:lnTo>
                  <a:lnTo>
                    <a:pt x="119723" y="1624345"/>
                  </a:lnTo>
                  <a:lnTo>
                    <a:pt x="80772" y="1607904"/>
                  </a:lnTo>
                  <a:lnTo>
                    <a:pt x="47767" y="1582404"/>
                  </a:lnTo>
                  <a:lnTo>
                    <a:pt x="22267" y="1549400"/>
                  </a:lnTo>
                  <a:lnTo>
                    <a:pt x="5826" y="1510448"/>
                  </a:lnTo>
                  <a:lnTo>
                    <a:pt x="0" y="1467104"/>
                  </a:lnTo>
                  <a:lnTo>
                    <a:pt x="0" y="163068"/>
                  </a:lnTo>
                  <a:close/>
                </a:path>
              </a:pathLst>
            </a:custGeom>
            <a:ln w="25400">
              <a:solidFill>
                <a:srgbClr val="01428F"/>
              </a:solidFill>
            </a:ln>
          </p:spPr>
          <p:txBody>
            <a:bodyPr wrap="square" lIns="0" tIns="0" rIns="0" bIns="0" rtlCol="0"/>
            <a:lstStyle/>
            <a:p>
              <a:endParaRPr/>
            </a:p>
          </p:txBody>
        </p:sp>
      </p:grpSp>
      <p:sp>
        <p:nvSpPr>
          <p:cNvPr id="7" name="object 7"/>
          <p:cNvSpPr txBox="1"/>
          <p:nvPr/>
        </p:nvSpPr>
        <p:spPr>
          <a:xfrm>
            <a:off x="1748789" y="3098037"/>
            <a:ext cx="3659504" cy="734060"/>
          </a:xfrm>
          <a:prstGeom prst="rect">
            <a:avLst/>
          </a:prstGeom>
        </p:spPr>
        <p:txBody>
          <a:bodyPr vert="horz" wrap="square" lIns="0" tIns="67310" rIns="0" bIns="0" rtlCol="0">
            <a:spAutoFit/>
          </a:bodyPr>
          <a:lstStyle/>
          <a:p>
            <a:pPr marL="12700" marR="5080">
              <a:lnSpc>
                <a:spcPts val="2580"/>
              </a:lnSpc>
              <a:spcBef>
                <a:spcPts val="530"/>
              </a:spcBef>
              <a:tabLst>
                <a:tab pos="436245" algn="l"/>
                <a:tab pos="1316990" algn="l"/>
                <a:tab pos="1651000" algn="l"/>
                <a:tab pos="2437765" algn="l"/>
                <a:tab pos="3170555" algn="l"/>
              </a:tabLst>
            </a:pPr>
            <a:r>
              <a:rPr sz="2500" spc="-25" dirty="0">
                <a:solidFill>
                  <a:srgbClr val="03499E"/>
                </a:solidFill>
                <a:latin typeface="Times New Roman"/>
                <a:cs typeface="Times New Roman"/>
              </a:rPr>
              <a:t>1.</a:t>
            </a:r>
            <a:r>
              <a:rPr sz="2500" dirty="0">
                <a:solidFill>
                  <a:srgbClr val="03499E"/>
                </a:solidFill>
                <a:latin typeface="Times New Roman"/>
                <a:cs typeface="Times New Roman"/>
              </a:rPr>
              <a:t>	</a:t>
            </a:r>
            <a:r>
              <a:rPr sz="2500" spc="-10" dirty="0">
                <a:solidFill>
                  <a:srgbClr val="03499E"/>
                </a:solidFill>
                <a:latin typeface="Times New Roman"/>
                <a:cs typeface="Times New Roman"/>
              </a:rPr>
              <a:t>Chương</a:t>
            </a:r>
            <a:r>
              <a:rPr sz="2500" dirty="0">
                <a:solidFill>
                  <a:srgbClr val="03499E"/>
                </a:solidFill>
                <a:latin typeface="Times New Roman"/>
                <a:cs typeface="Times New Roman"/>
              </a:rPr>
              <a:t>	</a:t>
            </a:r>
            <a:r>
              <a:rPr sz="2500" spc="-10" dirty="0">
                <a:solidFill>
                  <a:srgbClr val="03499E"/>
                </a:solidFill>
                <a:latin typeface="Times New Roman"/>
                <a:cs typeface="Times New Roman"/>
              </a:rPr>
              <a:t>trình</a:t>
            </a:r>
            <a:r>
              <a:rPr sz="2500" dirty="0">
                <a:solidFill>
                  <a:srgbClr val="03499E"/>
                </a:solidFill>
                <a:latin typeface="Times New Roman"/>
                <a:cs typeface="Times New Roman"/>
              </a:rPr>
              <a:t>	</a:t>
            </a:r>
            <a:r>
              <a:rPr sz="2500" spc="-25" dirty="0">
                <a:solidFill>
                  <a:srgbClr val="03499E"/>
                </a:solidFill>
                <a:latin typeface="Times New Roman"/>
                <a:cs typeface="Times New Roman"/>
              </a:rPr>
              <a:t>mục</a:t>
            </a:r>
            <a:r>
              <a:rPr sz="2500" dirty="0">
                <a:solidFill>
                  <a:srgbClr val="03499E"/>
                </a:solidFill>
                <a:latin typeface="Times New Roman"/>
                <a:cs typeface="Times New Roman"/>
              </a:rPr>
              <a:t>	</a:t>
            </a:r>
            <a:r>
              <a:rPr sz="2500" spc="-20" dirty="0">
                <a:solidFill>
                  <a:srgbClr val="03499E"/>
                </a:solidFill>
                <a:latin typeface="Times New Roman"/>
                <a:cs typeface="Times New Roman"/>
              </a:rPr>
              <a:t>tiêu </a:t>
            </a:r>
            <a:r>
              <a:rPr sz="2500" dirty="0">
                <a:solidFill>
                  <a:srgbClr val="03499E"/>
                </a:solidFill>
                <a:latin typeface="Times New Roman"/>
                <a:cs typeface="Times New Roman"/>
              </a:rPr>
              <a:t>QG,</a:t>
            </a:r>
            <a:r>
              <a:rPr sz="2500" spc="-5" dirty="0">
                <a:solidFill>
                  <a:srgbClr val="03499E"/>
                </a:solidFill>
                <a:latin typeface="Times New Roman"/>
                <a:cs typeface="Times New Roman"/>
              </a:rPr>
              <a:t> </a:t>
            </a:r>
            <a:r>
              <a:rPr sz="2500" spc="-25" dirty="0">
                <a:solidFill>
                  <a:srgbClr val="03499E"/>
                </a:solidFill>
                <a:latin typeface="Times New Roman"/>
                <a:cs typeface="Times New Roman"/>
              </a:rPr>
              <a:t>Đầu</a:t>
            </a:r>
            <a:r>
              <a:rPr sz="2500" dirty="0">
                <a:solidFill>
                  <a:srgbClr val="03499E"/>
                </a:solidFill>
                <a:latin typeface="Times New Roman"/>
                <a:cs typeface="Times New Roman"/>
              </a:rPr>
              <a:t>	tư</a:t>
            </a:r>
            <a:r>
              <a:rPr sz="2500" spc="-25" dirty="0">
                <a:solidFill>
                  <a:srgbClr val="03499E"/>
                </a:solidFill>
                <a:latin typeface="Times New Roman"/>
                <a:cs typeface="Times New Roman"/>
              </a:rPr>
              <a:t> </a:t>
            </a:r>
            <a:r>
              <a:rPr sz="2500" spc="-20" dirty="0">
                <a:solidFill>
                  <a:srgbClr val="03499E"/>
                </a:solidFill>
                <a:latin typeface="Times New Roman"/>
                <a:cs typeface="Times New Roman"/>
              </a:rPr>
              <a:t>công</a:t>
            </a:r>
            <a:endParaRPr sz="2500">
              <a:latin typeface="Times New Roman"/>
              <a:cs typeface="Times New Roman"/>
            </a:endParaRPr>
          </a:p>
        </p:txBody>
      </p:sp>
      <p:grpSp>
        <p:nvGrpSpPr>
          <p:cNvPr id="8" name="object 8"/>
          <p:cNvGrpSpPr/>
          <p:nvPr/>
        </p:nvGrpSpPr>
        <p:grpSpPr>
          <a:xfrm>
            <a:off x="1637410" y="4548251"/>
            <a:ext cx="3882390" cy="1656080"/>
            <a:chOff x="1637410" y="4548251"/>
            <a:chExt cx="3882390" cy="1656080"/>
          </a:xfrm>
        </p:grpSpPr>
        <p:sp>
          <p:nvSpPr>
            <p:cNvPr id="9" name="object 9"/>
            <p:cNvSpPr/>
            <p:nvPr/>
          </p:nvSpPr>
          <p:spPr>
            <a:xfrm>
              <a:off x="1650110" y="4560951"/>
              <a:ext cx="3856990" cy="1630680"/>
            </a:xfrm>
            <a:custGeom>
              <a:avLst/>
              <a:gdLst/>
              <a:ahLst/>
              <a:cxnLst/>
              <a:rect l="l" t="t" r="r" b="b"/>
              <a:pathLst>
                <a:path w="3856990" h="1630679">
                  <a:moveTo>
                    <a:pt x="3693922" y="0"/>
                  </a:moveTo>
                  <a:lnTo>
                    <a:pt x="163068" y="0"/>
                  </a:lnTo>
                  <a:lnTo>
                    <a:pt x="119723" y="5816"/>
                  </a:lnTo>
                  <a:lnTo>
                    <a:pt x="80771" y="22234"/>
                  </a:lnTo>
                  <a:lnTo>
                    <a:pt x="47767" y="47704"/>
                  </a:lnTo>
                  <a:lnTo>
                    <a:pt x="22267" y="80677"/>
                  </a:lnTo>
                  <a:lnTo>
                    <a:pt x="5826" y="119606"/>
                  </a:lnTo>
                  <a:lnTo>
                    <a:pt x="0" y="162941"/>
                  </a:lnTo>
                  <a:lnTo>
                    <a:pt x="0" y="1467065"/>
                  </a:lnTo>
                  <a:lnTo>
                    <a:pt x="5826" y="1510401"/>
                  </a:lnTo>
                  <a:lnTo>
                    <a:pt x="22267" y="1549343"/>
                  </a:lnTo>
                  <a:lnTo>
                    <a:pt x="47767" y="1582335"/>
                  </a:lnTo>
                  <a:lnTo>
                    <a:pt x="80772" y="1607826"/>
                  </a:lnTo>
                  <a:lnTo>
                    <a:pt x="119723" y="1624259"/>
                  </a:lnTo>
                  <a:lnTo>
                    <a:pt x="163068" y="1630083"/>
                  </a:lnTo>
                  <a:lnTo>
                    <a:pt x="3693922" y="1630083"/>
                  </a:lnTo>
                  <a:lnTo>
                    <a:pt x="3737266" y="1624259"/>
                  </a:lnTo>
                  <a:lnTo>
                    <a:pt x="3776217" y="1607826"/>
                  </a:lnTo>
                  <a:lnTo>
                    <a:pt x="3809222" y="1582335"/>
                  </a:lnTo>
                  <a:lnTo>
                    <a:pt x="3834722" y="1549343"/>
                  </a:lnTo>
                  <a:lnTo>
                    <a:pt x="3851163" y="1510401"/>
                  </a:lnTo>
                  <a:lnTo>
                    <a:pt x="3856990" y="1467065"/>
                  </a:lnTo>
                  <a:lnTo>
                    <a:pt x="3856990" y="162941"/>
                  </a:lnTo>
                  <a:lnTo>
                    <a:pt x="3851163" y="119606"/>
                  </a:lnTo>
                  <a:lnTo>
                    <a:pt x="3834722" y="80677"/>
                  </a:lnTo>
                  <a:lnTo>
                    <a:pt x="3809222" y="47704"/>
                  </a:lnTo>
                  <a:lnTo>
                    <a:pt x="3776217" y="22234"/>
                  </a:lnTo>
                  <a:lnTo>
                    <a:pt x="3737266" y="5816"/>
                  </a:lnTo>
                  <a:lnTo>
                    <a:pt x="3693922" y="0"/>
                  </a:lnTo>
                  <a:close/>
                </a:path>
              </a:pathLst>
            </a:custGeom>
            <a:solidFill>
              <a:srgbClr val="E9E1D5"/>
            </a:solidFill>
          </p:spPr>
          <p:txBody>
            <a:bodyPr wrap="square" lIns="0" tIns="0" rIns="0" bIns="0" rtlCol="0"/>
            <a:lstStyle/>
            <a:p>
              <a:endParaRPr/>
            </a:p>
          </p:txBody>
        </p:sp>
        <p:sp>
          <p:nvSpPr>
            <p:cNvPr id="10" name="object 10"/>
            <p:cNvSpPr/>
            <p:nvPr/>
          </p:nvSpPr>
          <p:spPr>
            <a:xfrm>
              <a:off x="1650110" y="4560951"/>
              <a:ext cx="3856990" cy="1630680"/>
            </a:xfrm>
            <a:custGeom>
              <a:avLst/>
              <a:gdLst/>
              <a:ahLst/>
              <a:cxnLst/>
              <a:rect l="l" t="t" r="r" b="b"/>
              <a:pathLst>
                <a:path w="3856990" h="1630679">
                  <a:moveTo>
                    <a:pt x="0" y="162941"/>
                  </a:moveTo>
                  <a:lnTo>
                    <a:pt x="5826" y="119606"/>
                  </a:lnTo>
                  <a:lnTo>
                    <a:pt x="22267" y="80677"/>
                  </a:lnTo>
                  <a:lnTo>
                    <a:pt x="47767" y="47704"/>
                  </a:lnTo>
                  <a:lnTo>
                    <a:pt x="80771" y="22234"/>
                  </a:lnTo>
                  <a:lnTo>
                    <a:pt x="119723" y="5816"/>
                  </a:lnTo>
                  <a:lnTo>
                    <a:pt x="163068" y="0"/>
                  </a:lnTo>
                  <a:lnTo>
                    <a:pt x="3693922" y="0"/>
                  </a:lnTo>
                  <a:lnTo>
                    <a:pt x="3737266" y="5816"/>
                  </a:lnTo>
                  <a:lnTo>
                    <a:pt x="3776217" y="22234"/>
                  </a:lnTo>
                  <a:lnTo>
                    <a:pt x="3809222" y="47704"/>
                  </a:lnTo>
                  <a:lnTo>
                    <a:pt x="3834722" y="80677"/>
                  </a:lnTo>
                  <a:lnTo>
                    <a:pt x="3851163" y="119606"/>
                  </a:lnTo>
                  <a:lnTo>
                    <a:pt x="3856990" y="162941"/>
                  </a:lnTo>
                  <a:lnTo>
                    <a:pt x="3856990" y="1467065"/>
                  </a:lnTo>
                  <a:lnTo>
                    <a:pt x="3851163" y="1510401"/>
                  </a:lnTo>
                  <a:lnTo>
                    <a:pt x="3834722" y="1549343"/>
                  </a:lnTo>
                  <a:lnTo>
                    <a:pt x="3809222" y="1582335"/>
                  </a:lnTo>
                  <a:lnTo>
                    <a:pt x="3776217" y="1607826"/>
                  </a:lnTo>
                  <a:lnTo>
                    <a:pt x="3737266" y="1624259"/>
                  </a:lnTo>
                  <a:lnTo>
                    <a:pt x="3693922" y="1630083"/>
                  </a:lnTo>
                  <a:lnTo>
                    <a:pt x="163068" y="1630083"/>
                  </a:lnTo>
                  <a:lnTo>
                    <a:pt x="119723" y="1624259"/>
                  </a:lnTo>
                  <a:lnTo>
                    <a:pt x="80772" y="1607826"/>
                  </a:lnTo>
                  <a:lnTo>
                    <a:pt x="47767" y="1582335"/>
                  </a:lnTo>
                  <a:lnTo>
                    <a:pt x="22267" y="1549343"/>
                  </a:lnTo>
                  <a:lnTo>
                    <a:pt x="5826" y="1510401"/>
                  </a:lnTo>
                  <a:lnTo>
                    <a:pt x="0" y="1467065"/>
                  </a:lnTo>
                  <a:lnTo>
                    <a:pt x="0" y="162941"/>
                  </a:lnTo>
                  <a:close/>
                </a:path>
              </a:pathLst>
            </a:custGeom>
            <a:ln w="25400">
              <a:solidFill>
                <a:srgbClr val="01428F"/>
              </a:solidFill>
            </a:ln>
          </p:spPr>
          <p:txBody>
            <a:bodyPr wrap="square" lIns="0" tIns="0" rIns="0" bIns="0" rtlCol="0"/>
            <a:lstStyle/>
            <a:p>
              <a:endParaRPr/>
            </a:p>
          </p:txBody>
        </p:sp>
      </p:grpSp>
      <p:sp>
        <p:nvSpPr>
          <p:cNvPr id="11" name="object 11"/>
          <p:cNvSpPr txBox="1"/>
          <p:nvPr/>
        </p:nvSpPr>
        <p:spPr>
          <a:xfrm>
            <a:off x="1748789" y="4815078"/>
            <a:ext cx="3659504" cy="1062990"/>
          </a:xfrm>
          <a:prstGeom prst="rect">
            <a:avLst/>
          </a:prstGeom>
        </p:spPr>
        <p:txBody>
          <a:bodyPr vert="horz" wrap="square" lIns="0" tIns="64769" rIns="0" bIns="0" rtlCol="0">
            <a:spAutoFit/>
          </a:bodyPr>
          <a:lstStyle/>
          <a:p>
            <a:pPr marL="12700" marR="5080" algn="just">
              <a:lnSpc>
                <a:spcPct val="86200"/>
              </a:lnSpc>
              <a:spcBef>
                <a:spcPts val="509"/>
              </a:spcBef>
            </a:pPr>
            <a:r>
              <a:rPr sz="2500" dirty="0">
                <a:solidFill>
                  <a:srgbClr val="03499E"/>
                </a:solidFill>
                <a:latin typeface="Times New Roman"/>
                <a:cs typeface="Times New Roman"/>
              </a:rPr>
              <a:t>2.</a:t>
            </a:r>
            <a:r>
              <a:rPr sz="2500" spc="615" dirty="0">
                <a:solidFill>
                  <a:srgbClr val="03499E"/>
                </a:solidFill>
                <a:latin typeface="Times New Roman"/>
                <a:cs typeface="Times New Roman"/>
              </a:rPr>
              <a:t> </a:t>
            </a:r>
            <a:r>
              <a:rPr sz="2500" dirty="0">
                <a:solidFill>
                  <a:srgbClr val="03499E"/>
                </a:solidFill>
                <a:latin typeface="Times New Roman"/>
                <a:cs typeface="Times New Roman"/>
              </a:rPr>
              <a:t>GT</a:t>
            </a:r>
            <a:r>
              <a:rPr sz="2500" spc="565" dirty="0">
                <a:solidFill>
                  <a:srgbClr val="03499E"/>
                </a:solidFill>
                <a:latin typeface="Times New Roman"/>
                <a:cs typeface="Times New Roman"/>
              </a:rPr>
              <a:t> </a:t>
            </a:r>
            <a:r>
              <a:rPr sz="2500" dirty="0">
                <a:solidFill>
                  <a:srgbClr val="03499E"/>
                </a:solidFill>
                <a:latin typeface="Times New Roman"/>
                <a:cs typeface="Times New Roman"/>
              </a:rPr>
              <a:t>dưới</a:t>
            </a:r>
            <a:r>
              <a:rPr sz="2500" spc="615" dirty="0">
                <a:solidFill>
                  <a:srgbClr val="03499E"/>
                </a:solidFill>
                <a:latin typeface="Times New Roman"/>
                <a:cs typeface="Times New Roman"/>
              </a:rPr>
              <a:t> </a:t>
            </a:r>
            <a:r>
              <a:rPr sz="2500" dirty="0">
                <a:solidFill>
                  <a:srgbClr val="03499E"/>
                </a:solidFill>
                <a:latin typeface="Times New Roman"/>
                <a:cs typeface="Times New Roman"/>
              </a:rPr>
              <a:t>5</a:t>
            </a:r>
            <a:r>
              <a:rPr sz="2500" spc="620" dirty="0">
                <a:solidFill>
                  <a:srgbClr val="03499E"/>
                </a:solidFill>
                <a:latin typeface="Times New Roman"/>
                <a:cs typeface="Times New Roman"/>
              </a:rPr>
              <a:t> </a:t>
            </a:r>
            <a:r>
              <a:rPr sz="2500" dirty="0">
                <a:solidFill>
                  <a:srgbClr val="03499E"/>
                </a:solidFill>
                <a:latin typeface="Times New Roman"/>
                <a:cs typeface="Times New Roman"/>
              </a:rPr>
              <a:t>tỷ</a:t>
            </a:r>
            <a:r>
              <a:rPr sz="2500" spc="615" dirty="0">
                <a:solidFill>
                  <a:srgbClr val="03499E"/>
                </a:solidFill>
                <a:latin typeface="Times New Roman"/>
                <a:cs typeface="Times New Roman"/>
              </a:rPr>
              <a:t> </a:t>
            </a:r>
            <a:r>
              <a:rPr sz="2500" dirty="0">
                <a:solidFill>
                  <a:srgbClr val="03499E"/>
                </a:solidFill>
                <a:latin typeface="Times New Roman"/>
                <a:cs typeface="Times New Roman"/>
              </a:rPr>
              <a:t>đồng  </a:t>
            </a:r>
            <a:r>
              <a:rPr sz="2500" spc="-25" dirty="0">
                <a:solidFill>
                  <a:srgbClr val="03499E"/>
                </a:solidFill>
                <a:latin typeface="Times New Roman"/>
                <a:cs typeface="Times New Roman"/>
              </a:rPr>
              <a:t>mà </a:t>
            </a:r>
            <a:r>
              <a:rPr sz="2500" dirty="0">
                <a:solidFill>
                  <a:srgbClr val="03499E"/>
                </a:solidFill>
                <a:latin typeface="Times New Roman"/>
                <a:cs typeface="Times New Roman"/>
              </a:rPr>
              <a:t>cộng</a:t>
            </a:r>
            <a:r>
              <a:rPr sz="2500" spc="65" dirty="0">
                <a:solidFill>
                  <a:srgbClr val="03499E"/>
                </a:solidFill>
                <a:latin typeface="Times New Roman"/>
                <a:cs typeface="Times New Roman"/>
              </a:rPr>
              <a:t>  </a:t>
            </a:r>
            <a:r>
              <a:rPr sz="2500" dirty="0">
                <a:solidFill>
                  <a:srgbClr val="03499E"/>
                </a:solidFill>
                <a:latin typeface="Times New Roman"/>
                <a:cs typeface="Times New Roman"/>
              </a:rPr>
              <a:t>đồng</a:t>
            </a:r>
            <a:r>
              <a:rPr sz="2500" spc="80" dirty="0">
                <a:solidFill>
                  <a:srgbClr val="03499E"/>
                </a:solidFill>
                <a:latin typeface="Times New Roman"/>
                <a:cs typeface="Times New Roman"/>
              </a:rPr>
              <a:t>  </a:t>
            </a:r>
            <a:r>
              <a:rPr sz="2500" dirty="0">
                <a:solidFill>
                  <a:srgbClr val="03499E"/>
                </a:solidFill>
                <a:latin typeface="Times New Roman"/>
                <a:cs typeface="Times New Roman"/>
              </a:rPr>
              <a:t>dân</a:t>
            </a:r>
            <a:r>
              <a:rPr sz="2500" spc="65" dirty="0">
                <a:solidFill>
                  <a:srgbClr val="03499E"/>
                </a:solidFill>
                <a:latin typeface="Times New Roman"/>
                <a:cs typeface="Times New Roman"/>
              </a:rPr>
              <a:t>  </a:t>
            </a:r>
            <a:r>
              <a:rPr sz="2500" dirty="0">
                <a:solidFill>
                  <a:srgbClr val="03499E"/>
                </a:solidFill>
                <a:latin typeface="Times New Roman"/>
                <a:cs typeface="Times New Roman"/>
              </a:rPr>
              <a:t>cư</a:t>
            </a:r>
            <a:r>
              <a:rPr sz="2500" spc="70" dirty="0">
                <a:solidFill>
                  <a:srgbClr val="03499E"/>
                </a:solidFill>
                <a:latin typeface="Times New Roman"/>
                <a:cs typeface="Times New Roman"/>
              </a:rPr>
              <a:t>  </a:t>
            </a:r>
            <a:r>
              <a:rPr sz="2500" dirty="0">
                <a:solidFill>
                  <a:srgbClr val="03499E"/>
                </a:solidFill>
                <a:latin typeface="Times New Roman"/>
                <a:cs typeface="Times New Roman"/>
              </a:rPr>
              <a:t>tại</a:t>
            </a:r>
            <a:r>
              <a:rPr sz="2500" spc="75" dirty="0">
                <a:solidFill>
                  <a:srgbClr val="03499E"/>
                </a:solidFill>
                <a:latin typeface="Times New Roman"/>
                <a:cs typeface="Times New Roman"/>
              </a:rPr>
              <a:t>  </a:t>
            </a:r>
            <a:r>
              <a:rPr sz="2500" spc="-25" dirty="0">
                <a:solidFill>
                  <a:srgbClr val="03499E"/>
                </a:solidFill>
                <a:latin typeface="Times New Roman"/>
                <a:cs typeface="Times New Roman"/>
              </a:rPr>
              <a:t>địa </a:t>
            </a:r>
            <a:r>
              <a:rPr sz="2500" dirty="0">
                <a:solidFill>
                  <a:srgbClr val="03499E"/>
                </a:solidFill>
                <a:latin typeface="Times New Roman"/>
                <a:cs typeface="Times New Roman"/>
              </a:rPr>
              <a:t>phương</a:t>
            </a:r>
            <a:r>
              <a:rPr sz="2500" spc="-40" dirty="0">
                <a:solidFill>
                  <a:srgbClr val="03499E"/>
                </a:solidFill>
                <a:latin typeface="Times New Roman"/>
                <a:cs typeface="Times New Roman"/>
              </a:rPr>
              <a:t> </a:t>
            </a:r>
            <a:r>
              <a:rPr sz="2500" dirty="0">
                <a:solidFill>
                  <a:srgbClr val="03499E"/>
                </a:solidFill>
                <a:latin typeface="Times New Roman"/>
                <a:cs typeface="Times New Roman"/>
              </a:rPr>
              <a:t>có</a:t>
            </a:r>
            <a:r>
              <a:rPr sz="2500" spc="-35" dirty="0">
                <a:solidFill>
                  <a:srgbClr val="03499E"/>
                </a:solidFill>
                <a:latin typeface="Times New Roman"/>
                <a:cs typeface="Times New Roman"/>
              </a:rPr>
              <a:t> </a:t>
            </a:r>
            <a:r>
              <a:rPr sz="2500" dirty="0">
                <a:solidFill>
                  <a:srgbClr val="03499E"/>
                </a:solidFill>
                <a:latin typeface="Times New Roman"/>
                <a:cs typeface="Times New Roman"/>
              </a:rPr>
              <a:t>thể</a:t>
            </a:r>
            <a:r>
              <a:rPr sz="2500" spc="-50" dirty="0">
                <a:solidFill>
                  <a:srgbClr val="03499E"/>
                </a:solidFill>
                <a:latin typeface="Times New Roman"/>
                <a:cs typeface="Times New Roman"/>
              </a:rPr>
              <a:t> </a:t>
            </a:r>
            <a:r>
              <a:rPr sz="2500" dirty="0">
                <a:solidFill>
                  <a:srgbClr val="03499E"/>
                </a:solidFill>
                <a:latin typeface="Times New Roman"/>
                <a:cs typeface="Times New Roman"/>
              </a:rPr>
              <a:t>đảm</a:t>
            </a:r>
            <a:r>
              <a:rPr sz="2500" spc="-30" dirty="0">
                <a:solidFill>
                  <a:srgbClr val="03499E"/>
                </a:solidFill>
                <a:latin typeface="Times New Roman"/>
                <a:cs typeface="Times New Roman"/>
              </a:rPr>
              <a:t> </a:t>
            </a:r>
            <a:r>
              <a:rPr sz="2500" spc="-10" dirty="0">
                <a:solidFill>
                  <a:srgbClr val="03499E"/>
                </a:solidFill>
                <a:latin typeface="Times New Roman"/>
                <a:cs typeface="Times New Roman"/>
              </a:rPr>
              <a:t>nhiệm.</a:t>
            </a:r>
            <a:endParaRPr sz="2500">
              <a:latin typeface="Times New Roman"/>
              <a:cs typeface="Times New Roman"/>
            </a:endParaRPr>
          </a:p>
        </p:txBody>
      </p:sp>
      <p:sp>
        <p:nvSpPr>
          <p:cNvPr id="12" name="object 12"/>
          <p:cNvSpPr/>
          <p:nvPr/>
        </p:nvSpPr>
        <p:spPr>
          <a:xfrm>
            <a:off x="6350761" y="1056386"/>
            <a:ext cx="4821555" cy="5407025"/>
          </a:xfrm>
          <a:custGeom>
            <a:avLst/>
            <a:gdLst/>
            <a:ahLst/>
            <a:cxnLst/>
            <a:rect l="l" t="t" r="r" b="b"/>
            <a:pathLst>
              <a:path w="4821555" h="5407025">
                <a:moveTo>
                  <a:pt x="4339082" y="0"/>
                </a:moveTo>
                <a:lnTo>
                  <a:pt x="482091" y="0"/>
                </a:lnTo>
                <a:lnTo>
                  <a:pt x="432810" y="2489"/>
                </a:lnTo>
                <a:lnTo>
                  <a:pt x="384950" y="9797"/>
                </a:lnTo>
                <a:lnTo>
                  <a:pt x="338754" y="21679"/>
                </a:lnTo>
                <a:lnTo>
                  <a:pt x="294465" y="37895"/>
                </a:lnTo>
                <a:lnTo>
                  <a:pt x="252324" y="58201"/>
                </a:lnTo>
                <a:lnTo>
                  <a:pt x="212576" y="82356"/>
                </a:lnTo>
                <a:lnTo>
                  <a:pt x="175461" y="110116"/>
                </a:lnTo>
                <a:lnTo>
                  <a:pt x="141223" y="141239"/>
                </a:lnTo>
                <a:lnTo>
                  <a:pt x="110105" y="175484"/>
                </a:lnTo>
                <a:lnTo>
                  <a:pt x="82349" y="212607"/>
                </a:lnTo>
                <a:lnTo>
                  <a:pt x="58197" y="252366"/>
                </a:lnTo>
                <a:lnTo>
                  <a:pt x="37893" y="294518"/>
                </a:lnTo>
                <a:lnTo>
                  <a:pt x="21679" y="338823"/>
                </a:lnTo>
                <a:lnTo>
                  <a:pt x="9796" y="385035"/>
                </a:lnTo>
                <a:lnTo>
                  <a:pt x="2489" y="432915"/>
                </a:lnTo>
                <a:lnTo>
                  <a:pt x="0" y="482218"/>
                </a:lnTo>
                <a:lnTo>
                  <a:pt x="0" y="4924437"/>
                </a:lnTo>
                <a:lnTo>
                  <a:pt x="2489" y="4973731"/>
                </a:lnTo>
                <a:lnTo>
                  <a:pt x="9796" y="5021601"/>
                </a:lnTo>
                <a:lnTo>
                  <a:pt x="21679" y="5067805"/>
                </a:lnTo>
                <a:lnTo>
                  <a:pt x="37893" y="5112100"/>
                </a:lnTo>
                <a:lnTo>
                  <a:pt x="58197" y="5154244"/>
                </a:lnTo>
                <a:lnTo>
                  <a:pt x="82349" y="5193995"/>
                </a:lnTo>
                <a:lnTo>
                  <a:pt x="110105" y="5231110"/>
                </a:lnTo>
                <a:lnTo>
                  <a:pt x="141223" y="5265346"/>
                </a:lnTo>
                <a:lnTo>
                  <a:pt x="175461" y="5296463"/>
                </a:lnTo>
                <a:lnTo>
                  <a:pt x="212576" y="5324217"/>
                </a:lnTo>
                <a:lnTo>
                  <a:pt x="252324" y="5348366"/>
                </a:lnTo>
                <a:lnTo>
                  <a:pt x="294465" y="5368668"/>
                </a:lnTo>
                <a:lnTo>
                  <a:pt x="338754" y="5384880"/>
                </a:lnTo>
                <a:lnTo>
                  <a:pt x="384950" y="5396760"/>
                </a:lnTo>
                <a:lnTo>
                  <a:pt x="432810" y="5404066"/>
                </a:lnTo>
                <a:lnTo>
                  <a:pt x="482091" y="5406555"/>
                </a:lnTo>
                <a:lnTo>
                  <a:pt x="4339082" y="5406555"/>
                </a:lnTo>
                <a:lnTo>
                  <a:pt x="4388384" y="5404066"/>
                </a:lnTo>
                <a:lnTo>
                  <a:pt x="4436259" y="5396760"/>
                </a:lnTo>
                <a:lnTo>
                  <a:pt x="4482466" y="5384880"/>
                </a:lnTo>
                <a:lnTo>
                  <a:pt x="4526762" y="5368668"/>
                </a:lnTo>
                <a:lnTo>
                  <a:pt x="4568905" y="5348366"/>
                </a:lnTo>
                <a:lnTo>
                  <a:pt x="4608653" y="5324217"/>
                </a:lnTo>
                <a:lnTo>
                  <a:pt x="4645765" y="5296463"/>
                </a:lnTo>
                <a:lnTo>
                  <a:pt x="4679997" y="5265346"/>
                </a:lnTo>
                <a:lnTo>
                  <a:pt x="4711109" y="5231110"/>
                </a:lnTo>
                <a:lnTo>
                  <a:pt x="4738857" y="5193995"/>
                </a:lnTo>
                <a:lnTo>
                  <a:pt x="4763001" y="5154244"/>
                </a:lnTo>
                <a:lnTo>
                  <a:pt x="4783298" y="5112100"/>
                </a:lnTo>
                <a:lnTo>
                  <a:pt x="4799505" y="5067805"/>
                </a:lnTo>
                <a:lnTo>
                  <a:pt x="4811382" y="5021601"/>
                </a:lnTo>
                <a:lnTo>
                  <a:pt x="4818685" y="4973731"/>
                </a:lnTo>
                <a:lnTo>
                  <a:pt x="4821173" y="4924437"/>
                </a:lnTo>
                <a:lnTo>
                  <a:pt x="4821173" y="482218"/>
                </a:lnTo>
                <a:lnTo>
                  <a:pt x="4818685" y="432915"/>
                </a:lnTo>
                <a:lnTo>
                  <a:pt x="4811382" y="385035"/>
                </a:lnTo>
                <a:lnTo>
                  <a:pt x="4799505" y="338823"/>
                </a:lnTo>
                <a:lnTo>
                  <a:pt x="4783298" y="294518"/>
                </a:lnTo>
                <a:lnTo>
                  <a:pt x="4763001" y="252366"/>
                </a:lnTo>
                <a:lnTo>
                  <a:pt x="4738857" y="212607"/>
                </a:lnTo>
                <a:lnTo>
                  <a:pt x="4711109" y="175484"/>
                </a:lnTo>
                <a:lnTo>
                  <a:pt x="4679997" y="141239"/>
                </a:lnTo>
                <a:lnTo>
                  <a:pt x="4645765" y="110116"/>
                </a:lnTo>
                <a:lnTo>
                  <a:pt x="4608653" y="82356"/>
                </a:lnTo>
                <a:lnTo>
                  <a:pt x="4568905" y="58201"/>
                </a:lnTo>
                <a:lnTo>
                  <a:pt x="4526762" y="37895"/>
                </a:lnTo>
                <a:lnTo>
                  <a:pt x="4482466" y="21679"/>
                </a:lnTo>
                <a:lnTo>
                  <a:pt x="4436259" y="9797"/>
                </a:lnTo>
                <a:lnTo>
                  <a:pt x="4388384" y="2489"/>
                </a:lnTo>
                <a:lnTo>
                  <a:pt x="4339082" y="0"/>
                </a:lnTo>
                <a:close/>
              </a:path>
            </a:pathLst>
          </a:custGeom>
          <a:solidFill>
            <a:srgbClr val="CAD0DF"/>
          </a:solidFill>
        </p:spPr>
        <p:txBody>
          <a:bodyPr wrap="square" lIns="0" tIns="0" rIns="0" bIns="0" rtlCol="0"/>
          <a:lstStyle/>
          <a:p>
            <a:endParaRPr/>
          </a:p>
        </p:txBody>
      </p:sp>
      <p:sp>
        <p:nvSpPr>
          <p:cNvPr id="13" name="object 13"/>
          <p:cNvSpPr txBox="1">
            <a:spLocks noGrp="1"/>
          </p:cNvSpPr>
          <p:nvPr>
            <p:ph type="title"/>
          </p:nvPr>
        </p:nvSpPr>
        <p:spPr>
          <a:xfrm>
            <a:off x="6422897" y="1282064"/>
            <a:ext cx="4680585" cy="1120775"/>
          </a:xfrm>
          <a:prstGeom prst="rect">
            <a:avLst/>
          </a:prstGeom>
        </p:spPr>
        <p:txBody>
          <a:bodyPr vert="horz" wrap="square" lIns="0" tIns="54610" rIns="0" bIns="0" rtlCol="0">
            <a:spAutoFit/>
          </a:bodyPr>
          <a:lstStyle/>
          <a:p>
            <a:pPr marL="12700" marR="5080" indent="-1270" algn="ctr">
              <a:lnSpc>
                <a:spcPct val="86400"/>
              </a:lnSpc>
              <a:spcBef>
                <a:spcPts val="430"/>
              </a:spcBef>
            </a:pPr>
            <a:r>
              <a:rPr sz="2000" dirty="0"/>
              <a:t>Tự</a:t>
            </a:r>
            <a:r>
              <a:rPr sz="2000" spc="-10" dirty="0"/>
              <a:t> </a:t>
            </a:r>
            <a:r>
              <a:rPr sz="2000" dirty="0"/>
              <a:t>thực</a:t>
            </a:r>
            <a:r>
              <a:rPr sz="2000" spc="-20" dirty="0"/>
              <a:t> </a:t>
            </a:r>
            <a:r>
              <a:rPr sz="2000" dirty="0"/>
              <a:t>hiện</a:t>
            </a:r>
            <a:r>
              <a:rPr sz="2000" spc="-20" dirty="0"/>
              <a:t> </a:t>
            </a:r>
            <a:r>
              <a:rPr sz="2000" dirty="0"/>
              <a:t>(Đ.26):</a:t>
            </a:r>
            <a:r>
              <a:rPr sz="2000" spc="-40" dirty="0"/>
              <a:t> </a:t>
            </a:r>
            <a:r>
              <a:rPr sz="2000" b="0" dirty="0">
                <a:latin typeface="Times New Roman"/>
                <a:cs typeface="Times New Roman"/>
              </a:rPr>
              <a:t>CĐT</a:t>
            </a:r>
            <a:r>
              <a:rPr sz="2000" b="0" spc="-50" dirty="0">
                <a:latin typeface="Times New Roman"/>
                <a:cs typeface="Times New Roman"/>
              </a:rPr>
              <a:t> </a:t>
            </a:r>
            <a:r>
              <a:rPr sz="2000" b="0" dirty="0">
                <a:latin typeface="Times New Roman"/>
                <a:cs typeface="Times New Roman"/>
              </a:rPr>
              <a:t>trực</a:t>
            </a:r>
            <a:r>
              <a:rPr sz="2000" b="0" spc="-10" dirty="0">
                <a:latin typeface="Times New Roman"/>
                <a:cs typeface="Times New Roman"/>
              </a:rPr>
              <a:t> </a:t>
            </a:r>
            <a:r>
              <a:rPr sz="2000" b="0" dirty="0">
                <a:latin typeface="Times New Roman"/>
                <a:cs typeface="Times New Roman"/>
              </a:rPr>
              <a:t>tiếp</a:t>
            </a:r>
            <a:r>
              <a:rPr sz="2000" b="0" spc="-10" dirty="0">
                <a:latin typeface="Times New Roman"/>
                <a:cs typeface="Times New Roman"/>
              </a:rPr>
              <a:t> </a:t>
            </a:r>
            <a:r>
              <a:rPr sz="2000" b="0" dirty="0">
                <a:latin typeface="Times New Roman"/>
                <a:cs typeface="Times New Roman"/>
              </a:rPr>
              <a:t>quản</a:t>
            </a:r>
            <a:r>
              <a:rPr sz="2000" b="0" spc="-20" dirty="0">
                <a:latin typeface="Times New Roman"/>
                <a:cs typeface="Times New Roman"/>
              </a:rPr>
              <a:t> </a:t>
            </a:r>
            <a:r>
              <a:rPr sz="2000" b="0" spc="-25" dirty="0">
                <a:latin typeface="Times New Roman"/>
                <a:cs typeface="Times New Roman"/>
              </a:rPr>
              <a:t>lý, </a:t>
            </a:r>
            <a:r>
              <a:rPr sz="2000" b="0" dirty="0">
                <a:latin typeface="Times New Roman"/>
                <a:cs typeface="Times New Roman"/>
              </a:rPr>
              <a:t>sử dụng</a:t>
            </a:r>
            <a:r>
              <a:rPr sz="2000" b="0" spc="-30" dirty="0">
                <a:latin typeface="Times New Roman"/>
                <a:cs typeface="Times New Roman"/>
              </a:rPr>
              <a:t> </a:t>
            </a:r>
            <a:r>
              <a:rPr sz="2000" b="0" dirty="0">
                <a:latin typeface="Times New Roman"/>
                <a:cs typeface="Times New Roman"/>
              </a:rPr>
              <a:t>gói</a:t>
            </a:r>
            <a:r>
              <a:rPr sz="2000" b="0" spc="-30" dirty="0">
                <a:latin typeface="Times New Roman"/>
                <a:cs typeface="Times New Roman"/>
              </a:rPr>
              <a:t> </a:t>
            </a:r>
            <a:r>
              <a:rPr sz="2000" b="0" dirty="0">
                <a:latin typeface="Times New Roman"/>
                <a:cs typeface="Times New Roman"/>
              </a:rPr>
              <a:t>thầu</a:t>
            </a:r>
            <a:r>
              <a:rPr sz="2000" b="0" spc="-5" dirty="0">
                <a:latin typeface="Times New Roman"/>
                <a:cs typeface="Times New Roman"/>
              </a:rPr>
              <a:t> </a:t>
            </a:r>
            <a:r>
              <a:rPr sz="2000" b="0" dirty="0">
                <a:latin typeface="Times New Roman"/>
                <a:cs typeface="Times New Roman"/>
              </a:rPr>
              <a:t>được</a:t>
            </a:r>
            <a:r>
              <a:rPr sz="2000" b="0" spc="-15" dirty="0">
                <a:latin typeface="Times New Roman"/>
                <a:cs typeface="Times New Roman"/>
              </a:rPr>
              <a:t> </a:t>
            </a:r>
            <a:r>
              <a:rPr sz="2000" b="0" dirty="0">
                <a:latin typeface="Times New Roman"/>
                <a:cs typeface="Times New Roman"/>
              </a:rPr>
              <a:t>tự</a:t>
            </a:r>
            <a:r>
              <a:rPr sz="2000" b="0" spc="-5" dirty="0">
                <a:latin typeface="Times New Roman"/>
                <a:cs typeface="Times New Roman"/>
              </a:rPr>
              <a:t> </a:t>
            </a:r>
            <a:r>
              <a:rPr sz="2000" b="0" dirty="0">
                <a:latin typeface="Times New Roman"/>
                <a:cs typeface="Times New Roman"/>
              </a:rPr>
              <a:t>thực</a:t>
            </a:r>
            <a:r>
              <a:rPr sz="2000" b="0" spc="-25" dirty="0">
                <a:latin typeface="Times New Roman"/>
                <a:cs typeface="Times New Roman"/>
              </a:rPr>
              <a:t> </a:t>
            </a:r>
            <a:r>
              <a:rPr sz="2000" b="0" dirty="0">
                <a:latin typeface="Times New Roman"/>
                <a:cs typeface="Times New Roman"/>
              </a:rPr>
              <a:t>hiện</a:t>
            </a:r>
            <a:r>
              <a:rPr sz="2000" b="0" spc="-10" dirty="0">
                <a:latin typeface="Times New Roman"/>
                <a:cs typeface="Times New Roman"/>
              </a:rPr>
              <a:t> </a:t>
            </a:r>
            <a:r>
              <a:rPr sz="2000" b="0" dirty="0">
                <a:latin typeface="Times New Roman"/>
                <a:cs typeface="Times New Roman"/>
              </a:rPr>
              <a:t>gói</a:t>
            </a:r>
            <a:r>
              <a:rPr sz="2000" b="0" spc="-10" dirty="0">
                <a:latin typeface="Times New Roman"/>
                <a:cs typeface="Times New Roman"/>
              </a:rPr>
              <a:t> </a:t>
            </a:r>
            <a:r>
              <a:rPr sz="2000" b="0" spc="-20" dirty="0">
                <a:latin typeface="Times New Roman"/>
                <a:cs typeface="Times New Roman"/>
              </a:rPr>
              <a:t>thầu </a:t>
            </a:r>
            <a:r>
              <a:rPr sz="2000" b="0" dirty="0">
                <a:latin typeface="Times New Roman"/>
                <a:cs typeface="Times New Roman"/>
              </a:rPr>
              <a:t>thuộc</a:t>
            </a:r>
            <a:r>
              <a:rPr sz="2000" b="0" spc="-40" dirty="0">
                <a:latin typeface="Times New Roman"/>
                <a:cs typeface="Times New Roman"/>
              </a:rPr>
              <a:t> </a:t>
            </a:r>
            <a:r>
              <a:rPr sz="2000" b="0" dirty="0">
                <a:latin typeface="Times New Roman"/>
                <a:cs typeface="Times New Roman"/>
              </a:rPr>
              <a:t>dự</a:t>
            </a:r>
            <a:r>
              <a:rPr sz="2000" b="0" spc="-15" dirty="0">
                <a:latin typeface="Times New Roman"/>
                <a:cs typeface="Times New Roman"/>
              </a:rPr>
              <a:t> </a:t>
            </a:r>
            <a:r>
              <a:rPr sz="2000" b="0" dirty="0">
                <a:latin typeface="Times New Roman"/>
                <a:cs typeface="Times New Roman"/>
              </a:rPr>
              <a:t>án,</a:t>
            </a:r>
            <a:r>
              <a:rPr sz="2000" b="0" spc="-5" dirty="0">
                <a:latin typeface="Times New Roman"/>
                <a:cs typeface="Times New Roman"/>
              </a:rPr>
              <a:t> </a:t>
            </a:r>
            <a:r>
              <a:rPr sz="2000" b="0" dirty="0">
                <a:latin typeface="Times New Roman"/>
                <a:cs typeface="Times New Roman"/>
              </a:rPr>
              <a:t>dự</a:t>
            </a:r>
            <a:r>
              <a:rPr sz="2000" b="0" spc="-20" dirty="0">
                <a:latin typeface="Times New Roman"/>
                <a:cs typeface="Times New Roman"/>
              </a:rPr>
              <a:t> </a:t>
            </a:r>
            <a:r>
              <a:rPr sz="2000" b="0" dirty="0">
                <a:latin typeface="Times New Roman"/>
                <a:cs typeface="Times New Roman"/>
              </a:rPr>
              <a:t>toán</a:t>
            </a:r>
            <a:r>
              <a:rPr sz="2000" b="0" spc="-10" dirty="0">
                <a:latin typeface="Times New Roman"/>
                <a:cs typeface="Times New Roman"/>
              </a:rPr>
              <a:t> </a:t>
            </a:r>
            <a:r>
              <a:rPr sz="2000" b="0" dirty="0">
                <a:latin typeface="Times New Roman"/>
                <a:cs typeface="Times New Roman"/>
              </a:rPr>
              <a:t>mua</a:t>
            </a:r>
            <a:r>
              <a:rPr sz="2000" b="0" spc="-5" dirty="0">
                <a:latin typeface="Times New Roman"/>
                <a:cs typeface="Times New Roman"/>
              </a:rPr>
              <a:t> </a:t>
            </a:r>
            <a:r>
              <a:rPr sz="2000" b="0" dirty="0">
                <a:latin typeface="Times New Roman"/>
                <a:cs typeface="Times New Roman"/>
              </a:rPr>
              <a:t>sắm</a:t>
            </a:r>
            <a:r>
              <a:rPr sz="2000" b="0" spc="5" dirty="0">
                <a:latin typeface="Times New Roman"/>
                <a:cs typeface="Times New Roman"/>
              </a:rPr>
              <a:t> </a:t>
            </a:r>
            <a:r>
              <a:rPr sz="2000" b="0" dirty="0">
                <a:latin typeface="Times New Roman"/>
                <a:cs typeface="Times New Roman"/>
              </a:rPr>
              <a:t>khi</a:t>
            </a:r>
            <a:r>
              <a:rPr sz="2000" b="0" spc="-35" dirty="0">
                <a:latin typeface="Times New Roman"/>
                <a:cs typeface="Times New Roman"/>
              </a:rPr>
              <a:t> </a:t>
            </a:r>
            <a:r>
              <a:rPr sz="2000" b="0" dirty="0">
                <a:latin typeface="Times New Roman"/>
                <a:cs typeface="Times New Roman"/>
              </a:rPr>
              <a:t>đáp</a:t>
            </a:r>
            <a:r>
              <a:rPr sz="2000" b="0" spc="-15" dirty="0">
                <a:latin typeface="Times New Roman"/>
                <a:cs typeface="Times New Roman"/>
              </a:rPr>
              <a:t> </a:t>
            </a:r>
            <a:r>
              <a:rPr sz="2000" b="0" dirty="0">
                <a:latin typeface="Times New Roman"/>
                <a:cs typeface="Times New Roman"/>
              </a:rPr>
              <a:t>ứng</a:t>
            </a:r>
            <a:r>
              <a:rPr sz="2000" b="0" spc="-15" dirty="0">
                <a:latin typeface="Times New Roman"/>
                <a:cs typeface="Times New Roman"/>
              </a:rPr>
              <a:t> </a:t>
            </a:r>
            <a:r>
              <a:rPr sz="2000" b="0" spc="-25" dirty="0">
                <a:latin typeface="Times New Roman"/>
                <a:cs typeface="Times New Roman"/>
              </a:rPr>
              <a:t>đủ </a:t>
            </a:r>
            <a:r>
              <a:rPr sz="2000" b="0" dirty="0">
                <a:latin typeface="Times New Roman"/>
                <a:cs typeface="Times New Roman"/>
              </a:rPr>
              <a:t>các</a:t>
            </a:r>
            <a:r>
              <a:rPr sz="2000" b="0" spc="-5" dirty="0">
                <a:latin typeface="Times New Roman"/>
                <a:cs typeface="Times New Roman"/>
              </a:rPr>
              <a:t> </a:t>
            </a:r>
            <a:r>
              <a:rPr sz="2000" b="0" dirty="0">
                <a:latin typeface="Times New Roman"/>
                <a:cs typeface="Times New Roman"/>
              </a:rPr>
              <a:t>điều</a:t>
            </a:r>
            <a:r>
              <a:rPr sz="2000" b="0" spc="-15" dirty="0">
                <a:latin typeface="Times New Roman"/>
                <a:cs typeface="Times New Roman"/>
              </a:rPr>
              <a:t> </a:t>
            </a:r>
            <a:r>
              <a:rPr sz="2000" b="0" spc="-20" dirty="0">
                <a:latin typeface="Times New Roman"/>
                <a:cs typeface="Times New Roman"/>
              </a:rPr>
              <a:t>kiện:</a:t>
            </a:r>
            <a:endParaRPr sz="2000">
              <a:latin typeface="Times New Roman"/>
              <a:cs typeface="Times New Roman"/>
            </a:endParaRPr>
          </a:p>
        </p:txBody>
      </p:sp>
      <p:grpSp>
        <p:nvGrpSpPr>
          <p:cNvPr id="14" name="object 14"/>
          <p:cNvGrpSpPr/>
          <p:nvPr/>
        </p:nvGrpSpPr>
        <p:grpSpPr>
          <a:xfrm>
            <a:off x="6820154" y="2666110"/>
            <a:ext cx="3882390" cy="3538854"/>
            <a:chOff x="6820154" y="2666110"/>
            <a:chExt cx="3882390" cy="3538854"/>
          </a:xfrm>
        </p:grpSpPr>
        <p:sp>
          <p:nvSpPr>
            <p:cNvPr id="15" name="object 15"/>
            <p:cNvSpPr/>
            <p:nvPr/>
          </p:nvSpPr>
          <p:spPr>
            <a:xfrm>
              <a:off x="6832854" y="2678810"/>
              <a:ext cx="3856990" cy="1062355"/>
            </a:xfrm>
            <a:custGeom>
              <a:avLst/>
              <a:gdLst/>
              <a:ahLst/>
              <a:cxnLst/>
              <a:rect l="l" t="t" r="r" b="b"/>
              <a:pathLst>
                <a:path w="3856990" h="1062354">
                  <a:moveTo>
                    <a:pt x="3750818" y="0"/>
                  </a:moveTo>
                  <a:lnTo>
                    <a:pt x="106299" y="0"/>
                  </a:lnTo>
                  <a:lnTo>
                    <a:pt x="64936" y="8358"/>
                  </a:lnTo>
                  <a:lnTo>
                    <a:pt x="31146" y="31146"/>
                  </a:lnTo>
                  <a:lnTo>
                    <a:pt x="8358" y="64936"/>
                  </a:lnTo>
                  <a:lnTo>
                    <a:pt x="0" y="106299"/>
                  </a:lnTo>
                  <a:lnTo>
                    <a:pt x="0" y="955928"/>
                  </a:lnTo>
                  <a:lnTo>
                    <a:pt x="8358" y="997291"/>
                  </a:lnTo>
                  <a:lnTo>
                    <a:pt x="31146" y="1031081"/>
                  </a:lnTo>
                  <a:lnTo>
                    <a:pt x="64936" y="1053869"/>
                  </a:lnTo>
                  <a:lnTo>
                    <a:pt x="106299" y="1062227"/>
                  </a:lnTo>
                  <a:lnTo>
                    <a:pt x="3750818" y="1062227"/>
                  </a:lnTo>
                  <a:lnTo>
                    <a:pt x="3792160" y="1053869"/>
                  </a:lnTo>
                  <a:lnTo>
                    <a:pt x="3825906" y="1031081"/>
                  </a:lnTo>
                  <a:lnTo>
                    <a:pt x="3848651" y="997291"/>
                  </a:lnTo>
                  <a:lnTo>
                    <a:pt x="3856990" y="955928"/>
                  </a:lnTo>
                  <a:lnTo>
                    <a:pt x="3856990" y="106299"/>
                  </a:lnTo>
                  <a:lnTo>
                    <a:pt x="3848651" y="64936"/>
                  </a:lnTo>
                  <a:lnTo>
                    <a:pt x="3825906" y="31146"/>
                  </a:lnTo>
                  <a:lnTo>
                    <a:pt x="3792160" y="8358"/>
                  </a:lnTo>
                  <a:lnTo>
                    <a:pt x="3750818" y="0"/>
                  </a:lnTo>
                  <a:close/>
                </a:path>
              </a:pathLst>
            </a:custGeom>
            <a:solidFill>
              <a:srgbClr val="E9E1D5"/>
            </a:solidFill>
          </p:spPr>
          <p:txBody>
            <a:bodyPr wrap="square" lIns="0" tIns="0" rIns="0" bIns="0" rtlCol="0"/>
            <a:lstStyle/>
            <a:p>
              <a:endParaRPr/>
            </a:p>
          </p:txBody>
        </p:sp>
        <p:sp>
          <p:nvSpPr>
            <p:cNvPr id="16" name="object 16"/>
            <p:cNvSpPr/>
            <p:nvPr/>
          </p:nvSpPr>
          <p:spPr>
            <a:xfrm>
              <a:off x="6832854" y="2678810"/>
              <a:ext cx="3856990" cy="1062355"/>
            </a:xfrm>
            <a:custGeom>
              <a:avLst/>
              <a:gdLst/>
              <a:ahLst/>
              <a:cxnLst/>
              <a:rect l="l" t="t" r="r" b="b"/>
              <a:pathLst>
                <a:path w="3856990" h="1062354">
                  <a:moveTo>
                    <a:pt x="0" y="106299"/>
                  </a:moveTo>
                  <a:lnTo>
                    <a:pt x="8358" y="64936"/>
                  </a:lnTo>
                  <a:lnTo>
                    <a:pt x="31146" y="31146"/>
                  </a:lnTo>
                  <a:lnTo>
                    <a:pt x="64936" y="8358"/>
                  </a:lnTo>
                  <a:lnTo>
                    <a:pt x="106299" y="0"/>
                  </a:lnTo>
                  <a:lnTo>
                    <a:pt x="3750818" y="0"/>
                  </a:lnTo>
                  <a:lnTo>
                    <a:pt x="3792160" y="8358"/>
                  </a:lnTo>
                  <a:lnTo>
                    <a:pt x="3825906" y="31146"/>
                  </a:lnTo>
                  <a:lnTo>
                    <a:pt x="3848651" y="64936"/>
                  </a:lnTo>
                  <a:lnTo>
                    <a:pt x="3856990" y="106299"/>
                  </a:lnTo>
                  <a:lnTo>
                    <a:pt x="3856990" y="955928"/>
                  </a:lnTo>
                  <a:lnTo>
                    <a:pt x="3848651" y="997291"/>
                  </a:lnTo>
                  <a:lnTo>
                    <a:pt x="3825906" y="1031081"/>
                  </a:lnTo>
                  <a:lnTo>
                    <a:pt x="3792160" y="1053869"/>
                  </a:lnTo>
                  <a:lnTo>
                    <a:pt x="3750818" y="1062227"/>
                  </a:lnTo>
                  <a:lnTo>
                    <a:pt x="106299" y="1062227"/>
                  </a:lnTo>
                  <a:lnTo>
                    <a:pt x="64936" y="1053869"/>
                  </a:lnTo>
                  <a:lnTo>
                    <a:pt x="31146" y="1031081"/>
                  </a:lnTo>
                  <a:lnTo>
                    <a:pt x="8358" y="997291"/>
                  </a:lnTo>
                  <a:lnTo>
                    <a:pt x="0" y="955928"/>
                  </a:lnTo>
                  <a:lnTo>
                    <a:pt x="0" y="106299"/>
                  </a:lnTo>
                  <a:close/>
                </a:path>
              </a:pathLst>
            </a:custGeom>
            <a:ln w="25400">
              <a:solidFill>
                <a:srgbClr val="01428F"/>
              </a:solidFill>
            </a:ln>
          </p:spPr>
          <p:txBody>
            <a:bodyPr wrap="square" lIns="0" tIns="0" rIns="0" bIns="0" rtlCol="0"/>
            <a:lstStyle/>
            <a:p>
              <a:endParaRPr/>
            </a:p>
          </p:txBody>
        </p:sp>
        <p:sp>
          <p:nvSpPr>
            <p:cNvPr id="17" name="object 17"/>
            <p:cNvSpPr/>
            <p:nvPr/>
          </p:nvSpPr>
          <p:spPr>
            <a:xfrm>
              <a:off x="6832854" y="3904487"/>
              <a:ext cx="3856990" cy="1062355"/>
            </a:xfrm>
            <a:custGeom>
              <a:avLst/>
              <a:gdLst/>
              <a:ahLst/>
              <a:cxnLst/>
              <a:rect l="l" t="t" r="r" b="b"/>
              <a:pathLst>
                <a:path w="3856990" h="1062354">
                  <a:moveTo>
                    <a:pt x="3750818" y="0"/>
                  </a:moveTo>
                  <a:lnTo>
                    <a:pt x="106299" y="0"/>
                  </a:lnTo>
                  <a:lnTo>
                    <a:pt x="64936" y="8338"/>
                  </a:lnTo>
                  <a:lnTo>
                    <a:pt x="31146" y="31083"/>
                  </a:lnTo>
                  <a:lnTo>
                    <a:pt x="8358" y="64829"/>
                  </a:lnTo>
                  <a:lnTo>
                    <a:pt x="0" y="106172"/>
                  </a:lnTo>
                  <a:lnTo>
                    <a:pt x="0" y="955929"/>
                  </a:lnTo>
                  <a:lnTo>
                    <a:pt x="8358" y="997271"/>
                  </a:lnTo>
                  <a:lnTo>
                    <a:pt x="31146" y="1031017"/>
                  </a:lnTo>
                  <a:lnTo>
                    <a:pt x="64936" y="1053762"/>
                  </a:lnTo>
                  <a:lnTo>
                    <a:pt x="106299" y="1062101"/>
                  </a:lnTo>
                  <a:lnTo>
                    <a:pt x="3750818" y="1062101"/>
                  </a:lnTo>
                  <a:lnTo>
                    <a:pt x="3792160" y="1053762"/>
                  </a:lnTo>
                  <a:lnTo>
                    <a:pt x="3825906" y="1031017"/>
                  </a:lnTo>
                  <a:lnTo>
                    <a:pt x="3848651" y="997271"/>
                  </a:lnTo>
                  <a:lnTo>
                    <a:pt x="3856990" y="955929"/>
                  </a:lnTo>
                  <a:lnTo>
                    <a:pt x="3856990" y="106172"/>
                  </a:lnTo>
                  <a:lnTo>
                    <a:pt x="3848651" y="64829"/>
                  </a:lnTo>
                  <a:lnTo>
                    <a:pt x="3825906" y="31083"/>
                  </a:lnTo>
                  <a:lnTo>
                    <a:pt x="3792160" y="8338"/>
                  </a:lnTo>
                  <a:lnTo>
                    <a:pt x="3750818" y="0"/>
                  </a:lnTo>
                  <a:close/>
                </a:path>
              </a:pathLst>
            </a:custGeom>
            <a:solidFill>
              <a:srgbClr val="E9E1D5"/>
            </a:solidFill>
          </p:spPr>
          <p:txBody>
            <a:bodyPr wrap="square" lIns="0" tIns="0" rIns="0" bIns="0" rtlCol="0"/>
            <a:lstStyle/>
            <a:p>
              <a:endParaRPr/>
            </a:p>
          </p:txBody>
        </p:sp>
        <p:sp>
          <p:nvSpPr>
            <p:cNvPr id="18" name="object 18"/>
            <p:cNvSpPr/>
            <p:nvPr/>
          </p:nvSpPr>
          <p:spPr>
            <a:xfrm>
              <a:off x="6832854" y="3904487"/>
              <a:ext cx="3856990" cy="1062355"/>
            </a:xfrm>
            <a:custGeom>
              <a:avLst/>
              <a:gdLst/>
              <a:ahLst/>
              <a:cxnLst/>
              <a:rect l="l" t="t" r="r" b="b"/>
              <a:pathLst>
                <a:path w="3856990" h="1062354">
                  <a:moveTo>
                    <a:pt x="0" y="106172"/>
                  </a:moveTo>
                  <a:lnTo>
                    <a:pt x="8358" y="64829"/>
                  </a:lnTo>
                  <a:lnTo>
                    <a:pt x="31146" y="31083"/>
                  </a:lnTo>
                  <a:lnTo>
                    <a:pt x="64936" y="8338"/>
                  </a:lnTo>
                  <a:lnTo>
                    <a:pt x="106299" y="0"/>
                  </a:lnTo>
                  <a:lnTo>
                    <a:pt x="3750818" y="0"/>
                  </a:lnTo>
                  <a:lnTo>
                    <a:pt x="3792160" y="8338"/>
                  </a:lnTo>
                  <a:lnTo>
                    <a:pt x="3825906" y="31083"/>
                  </a:lnTo>
                  <a:lnTo>
                    <a:pt x="3848651" y="64829"/>
                  </a:lnTo>
                  <a:lnTo>
                    <a:pt x="3856990" y="106172"/>
                  </a:lnTo>
                  <a:lnTo>
                    <a:pt x="3856990" y="955929"/>
                  </a:lnTo>
                  <a:lnTo>
                    <a:pt x="3848651" y="997271"/>
                  </a:lnTo>
                  <a:lnTo>
                    <a:pt x="3825906" y="1031017"/>
                  </a:lnTo>
                  <a:lnTo>
                    <a:pt x="3792160" y="1053762"/>
                  </a:lnTo>
                  <a:lnTo>
                    <a:pt x="3750818" y="1062101"/>
                  </a:lnTo>
                  <a:lnTo>
                    <a:pt x="106299" y="1062101"/>
                  </a:lnTo>
                  <a:lnTo>
                    <a:pt x="64936" y="1053762"/>
                  </a:lnTo>
                  <a:lnTo>
                    <a:pt x="31146" y="1031017"/>
                  </a:lnTo>
                  <a:lnTo>
                    <a:pt x="8358" y="997271"/>
                  </a:lnTo>
                  <a:lnTo>
                    <a:pt x="0" y="955929"/>
                  </a:lnTo>
                  <a:lnTo>
                    <a:pt x="0" y="106172"/>
                  </a:lnTo>
                  <a:close/>
                </a:path>
              </a:pathLst>
            </a:custGeom>
            <a:ln w="25400">
              <a:solidFill>
                <a:srgbClr val="01428F"/>
              </a:solidFill>
            </a:ln>
          </p:spPr>
          <p:txBody>
            <a:bodyPr wrap="square" lIns="0" tIns="0" rIns="0" bIns="0" rtlCol="0"/>
            <a:lstStyle/>
            <a:p>
              <a:endParaRPr/>
            </a:p>
          </p:txBody>
        </p:sp>
        <p:sp>
          <p:nvSpPr>
            <p:cNvPr id="19" name="object 19"/>
            <p:cNvSpPr/>
            <p:nvPr/>
          </p:nvSpPr>
          <p:spPr>
            <a:xfrm>
              <a:off x="6832854" y="5130037"/>
              <a:ext cx="3856990" cy="1062355"/>
            </a:xfrm>
            <a:custGeom>
              <a:avLst/>
              <a:gdLst/>
              <a:ahLst/>
              <a:cxnLst/>
              <a:rect l="l" t="t" r="r" b="b"/>
              <a:pathLst>
                <a:path w="3856990" h="1062354">
                  <a:moveTo>
                    <a:pt x="3750818" y="0"/>
                  </a:moveTo>
                  <a:lnTo>
                    <a:pt x="106299" y="0"/>
                  </a:lnTo>
                  <a:lnTo>
                    <a:pt x="64936" y="8338"/>
                  </a:lnTo>
                  <a:lnTo>
                    <a:pt x="31146" y="31083"/>
                  </a:lnTo>
                  <a:lnTo>
                    <a:pt x="8358" y="64829"/>
                  </a:lnTo>
                  <a:lnTo>
                    <a:pt x="0" y="106172"/>
                  </a:lnTo>
                  <a:lnTo>
                    <a:pt x="0" y="955903"/>
                  </a:lnTo>
                  <a:lnTo>
                    <a:pt x="8358" y="997246"/>
                  </a:lnTo>
                  <a:lnTo>
                    <a:pt x="31146" y="1031006"/>
                  </a:lnTo>
                  <a:lnTo>
                    <a:pt x="64936" y="1053767"/>
                  </a:lnTo>
                  <a:lnTo>
                    <a:pt x="106299" y="1062113"/>
                  </a:lnTo>
                  <a:lnTo>
                    <a:pt x="3750818" y="1062113"/>
                  </a:lnTo>
                  <a:lnTo>
                    <a:pt x="3792160" y="1053767"/>
                  </a:lnTo>
                  <a:lnTo>
                    <a:pt x="3825906" y="1031006"/>
                  </a:lnTo>
                  <a:lnTo>
                    <a:pt x="3848651" y="997246"/>
                  </a:lnTo>
                  <a:lnTo>
                    <a:pt x="3856990" y="955903"/>
                  </a:lnTo>
                  <a:lnTo>
                    <a:pt x="3856990" y="106172"/>
                  </a:lnTo>
                  <a:lnTo>
                    <a:pt x="3848651" y="64829"/>
                  </a:lnTo>
                  <a:lnTo>
                    <a:pt x="3825906" y="31083"/>
                  </a:lnTo>
                  <a:lnTo>
                    <a:pt x="3792160" y="8338"/>
                  </a:lnTo>
                  <a:lnTo>
                    <a:pt x="3750818" y="0"/>
                  </a:lnTo>
                  <a:close/>
                </a:path>
              </a:pathLst>
            </a:custGeom>
            <a:solidFill>
              <a:srgbClr val="E9E1D5"/>
            </a:solidFill>
          </p:spPr>
          <p:txBody>
            <a:bodyPr wrap="square" lIns="0" tIns="0" rIns="0" bIns="0" rtlCol="0"/>
            <a:lstStyle/>
            <a:p>
              <a:endParaRPr/>
            </a:p>
          </p:txBody>
        </p:sp>
        <p:sp>
          <p:nvSpPr>
            <p:cNvPr id="20" name="object 20"/>
            <p:cNvSpPr/>
            <p:nvPr/>
          </p:nvSpPr>
          <p:spPr>
            <a:xfrm>
              <a:off x="6832854" y="5130037"/>
              <a:ext cx="3856990" cy="1062355"/>
            </a:xfrm>
            <a:custGeom>
              <a:avLst/>
              <a:gdLst/>
              <a:ahLst/>
              <a:cxnLst/>
              <a:rect l="l" t="t" r="r" b="b"/>
              <a:pathLst>
                <a:path w="3856990" h="1062354">
                  <a:moveTo>
                    <a:pt x="0" y="106172"/>
                  </a:moveTo>
                  <a:lnTo>
                    <a:pt x="8358" y="64829"/>
                  </a:lnTo>
                  <a:lnTo>
                    <a:pt x="31146" y="31083"/>
                  </a:lnTo>
                  <a:lnTo>
                    <a:pt x="64936" y="8338"/>
                  </a:lnTo>
                  <a:lnTo>
                    <a:pt x="106299" y="0"/>
                  </a:lnTo>
                  <a:lnTo>
                    <a:pt x="3750818" y="0"/>
                  </a:lnTo>
                  <a:lnTo>
                    <a:pt x="3792160" y="8338"/>
                  </a:lnTo>
                  <a:lnTo>
                    <a:pt x="3825906" y="31083"/>
                  </a:lnTo>
                  <a:lnTo>
                    <a:pt x="3848651" y="64829"/>
                  </a:lnTo>
                  <a:lnTo>
                    <a:pt x="3856990" y="106172"/>
                  </a:lnTo>
                  <a:lnTo>
                    <a:pt x="3856990" y="955903"/>
                  </a:lnTo>
                  <a:lnTo>
                    <a:pt x="3848651" y="997246"/>
                  </a:lnTo>
                  <a:lnTo>
                    <a:pt x="3825906" y="1031006"/>
                  </a:lnTo>
                  <a:lnTo>
                    <a:pt x="3792160" y="1053767"/>
                  </a:lnTo>
                  <a:lnTo>
                    <a:pt x="3750818" y="1062113"/>
                  </a:lnTo>
                  <a:lnTo>
                    <a:pt x="106299" y="1062113"/>
                  </a:lnTo>
                  <a:lnTo>
                    <a:pt x="64936" y="1053767"/>
                  </a:lnTo>
                  <a:lnTo>
                    <a:pt x="31146" y="1031006"/>
                  </a:lnTo>
                  <a:lnTo>
                    <a:pt x="8358" y="997246"/>
                  </a:lnTo>
                  <a:lnTo>
                    <a:pt x="0" y="955903"/>
                  </a:lnTo>
                  <a:lnTo>
                    <a:pt x="0" y="106172"/>
                  </a:lnTo>
                  <a:close/>
                </a:path>
              </a:pathLst>
            </a:custGeom>
            <a:ln w="25399">
              <a:solidFill>
                <a:srgbClr val="01428F"/>
              </a:solidFill>
            </a:ln>
          </p:spPr>
          <p:txBody>
            <a:bodyPr wrap="square" lIns="0" tIns="0" rIns="0" bIns="0" rtlCol="0"/>
            <a:lstStyle/>
            <a:p>
              <a:endParaRPr/>
            </a:p>
          </p:txBody>
        </p:sp>
      </p:grpSp>
      <p:sp>
        <p:nvSpPr>
          <p:cNvPr id="21" name="object 21"/>
          <p:cNvSpPr txBox="1"/>
          <p:nvPr/>
        </p:nvSpPr>
        <p:spPr>
          <a:xfrm>
            <a:off x="6902957" y="2625089"/>
            <a:ext cx="3721735" cy="3126740"/>
          </a:xfrm>
          <a:prstGeom prst="rect">
            <a:avLst/>
          </a:prstGeom>
        </p:spPr>
        <p:txBody>
          <a:bodyPr vert="horz" wrap="square" lIns="0" tIns="54610" rIns="0" bIns="0" rtlCol="0">
            <a:spAutoFit/>
          </a:bodyPr>
          <a:lstStyle/>
          <a:p>
            <a:pPr marL="12700" marR="5080" indent="63500" algn="just">
              <a:lnSpc>
                <a:spcPct val="86300"/>
              </a:lnSpc>
              <a:spcBef>
                <a:spcPts val="430"/>
              </a:spcBef>
            </a:pPr>
            <a:r>
              <a:rPr sz="2000" dirty="0">
                <a:solidFill>
                  <a:srgbClr val="03499E"/>
                </a:solidFill>
                <a:latin typeface="Times New Roman"/>
                <a:cs typeface="Times New Roman"/>
              </a:rPr>
              <a:t>Có</a:t>
            </a:r>
            <a:r>
              <a:rPr sz="2000" spc="229" dirty="0">
                <a:solidFill>
                  <a:srgbClr val="03499E"/>
                </a:solidFill>
                <a:latin typeface="Times New Roman"/>
                <a:cs typeface="Times New Roman"/>
              </a:rPr>
              <a:t> </a:t>
            </a:r>
            <a:r>
              <a:rPr sz="2000" dirty="0">
                <a:solidFill>
                  <a:srgbClr val="03499E"/>
                </a:solidFill>
                <a:latin typeface="Times New Roman"/>
                <a:cs typeface="Times New Roman"/>
              </a:rPr>
              <a:t>chức</a:t>
            </a:r>
            <a:r>
              <a:rPr sz="2000" spc="225" dirty="0">
                <a:solidFill>
                  <a:srgbClr val="03499E"/>
                </a:solidFill>
                <a:latin typeface="Times New Roman"/>
                <a:cs typeface="Times New Roman"/>
              </a:rPr>
              <a:t> </a:t>
            </a:r>
            <a:r>
              <a:rPr sz="2000" dirty="0">
                <a:solidFill>
                  <a:srgbClr val="03499E"/>
                </a:solidFill>
                <a:latin typeface="Times New Roman"/>
                <a:cs typeface="Times New Roman"/>
              </a:rPr>
              <a:t>năng,</a:t>
            </a:r>
            <a:r>
              <a:rPr sz="2000" spc="225" dirty="0">
                <a:solidFill>
                  <a:srgbClr val="03499E"/>
                </a:solidFill>
                <a:latin typeface="Times New Roman"/>
                <a:cs typeface="Times New Roman"/>
              </a:rPr>
              <a:t> </a:t>
            </a:r>
            <a:r>
              <a:rPr sz="2000" dirty="0">
                <a:solidFill>
                  <a:srgbClr val="03499E"/>
                </a:solidFill>
                <a:latin typeface="Times New Roman"/>
                <a:cs typeface="Times New Roman"/>
              </a:rPr>
              <a:t>nhiệm</a:t>
            </a:r>
            <a:r>
              <a:rPr sz="2000" spc="210" dirty="0">
                <a:solidFill>
                  <a:srgbClr val="03499E"/>
                </a:solidFill>
                <a:latin typeface="Times New Roman"/>
                <a:cs typeface="Times New Roman"/>
              </a:rPr>
              <a:t> </a:t>
            </a:r>
            <a:r>
              <a:rPr sz="2000" dirty="0">
                <a:solidFill>
                  <a:srgbClr val="03499E"/>
                </a:solidFill>
                <a:latin typeface="Times New Roman"/>
                <a:cs typeface="Times New Roman"/>
              </a:rPr>
              <a:t>vụ,</a:t>
            </a:r>
            <a:r>
              <a:rPr sz="2000" spc="235" dirty="0">
                <a:solidFill>
                  <a:srgbClr val="03499E"/>
                </a:solidFill>
                <a:latin typeface="Times New Roman"/>
                <a:cs typeface="Times New Roman"/>
              </a:rPr>
              <a:t> </a:t>
            </a:r>
            <a:r>
              <a:rPr sz="2000" dirty="0">
                <a:solidFill>
                  <a:srgbClr val="03499E"/>
                </a:solidFill>
                <a:latin typeface="Times New Roman"/>
                <a:cs typeface="Times New Roman"/>
              </a:rPr>
              <a:t>lĩnh</a:t>
            </a:r>
            <a:r>
              <a:rPr sz="2000" spc="225" dirty="0">
                <a:solidFill>
                  <a:srgbClr val="03499E"/>
                </a:solidFill>
                <a:latin typeface="Times New Roman"/>
                <a:cs typeface="Times New Roman"/>
              </a:rPr>
              <a:t> </a:t>
            </a:r>
            <a:r>
              <a:rPr sz="2000" spc="-25" dirty="0">
                <a:solidFill>
                  <a:srgbClr val="03499E"/>
                </a:solidFill>
                <a:latin typeface="Times New Roman"/>
                <a:cs typeface="Times New Roman"/>
              </a:rPr>
              <a:t>vực </a:t>
            </a:r>
            <a:r>
              <a:rPr sz="2000" dirty="0">
                <a:solidFill>
                  <a:srgbClr val="03499E"/>
                </a:solidFill>
                <a:latin typeface="Times New Roman"/>
                <a:cs typeface="Times New Roman"/>
              </a:rPr>
              <a:t>hoạt</a:t>
            </a:r>
            <a:r>
              <a:rPr sz="2000" spc="490" dirty="0">
                <a:solidFill>
                  <a:srgbClr val="03499E"/>
                </a:solidFill>
                <a:latin typeface="Times New Roman"/>
                <a:cs typeface="Times New Roman"/>
              </a:rPr>
              <a:t> </a:t>
            </a:r>
            <a:r>
              <a:rPr sz="2000" dirty="0">
                <a:solidFill>
                  <a:srgbClr val="03499E"/>
                </a:solidFill>
                <a:latin typeface="Times New Roman"/>
                <a:cs typeface="Times New Roman"/>
              </a:rPr>
              <a:t>động</a:t>
            </a:r>
            <a:r>
              <a:rPr sz="2000" spc="495" dirty="0">
                <a:solidFill>
                  <a:srgbClr val="03499E"/>
                </a:solidFill>
                <a:latin typeface="Times New Roman"/>
                <a:cs typeface="Times New Roman"/>
              </a:rPr>
              <a:t> </a:t>
            </a:r>
            <a:r>
              <a:rPr sz="2000" dirty="0">
                <a:solidFill>
                  <a:srgbClr val="03499E"/>
                </a:solidFill>
                <a:latin typeface="Times New Roman"/>
                <a:cs typeface="Times New Roman"/>
              </a:rPr>
              <a:t>hoặc  ngành,</a:t>
            </a:r>
            <a:r>
              <a:rPr sz="2000" spc="495" dirty="0">
                <a:solidFill>
                  <a:srgbClr val="03499E"/>
                </a:solidFill>
                <a:latin typeface="Times New Roman"/>
                <a:cs typeface="Times New Roman"/>
              </a:rPr>
              <a:t> </a:t>
            </a:r>
            <a:r>
              <a:rPr sz="2000" dirty="0">
                <a:solidFill>
                  <a:srgbClr val="03499E"/>
                </a:solidFill>
                <a:latin typeface="Times New Roman"/>
                <a:cs typeface="Times New Roman"/>
              </a:rPr>
              <a:t>nghề  </a:t>
            </a:r>
            <a:r>
              <a:rPr sz="2000" spc="-20" dirty="0">
                <a:solidFill>
                  <a:srgbClr val="03499E"/>
                </a:solidFill>
                <a:latin typeface="Times New Roman"/>
                <a:cs typeface="Times New Roman"/>
              </a:rPr>
              <a:t>kinh </a:t>
            </a:r>
            <a:r>
              <a:rPr sz="2000" dirty="0">
                <a:solidFill>
                  <a:srgbClr val="03499E"/>
                </a:solidFill>
                <a:latin typeface="Times New Roman"/>
                <a:cs typeface="Times New Roman"/>
              </a:rPr>
              <a:t>doanh</a:t>
            </a:r>
            <a:r>
              <a:rPr sz="2000" spc="135" dirty="0">
                <a:solidFill>
                  <a:srgbClr val="03499E"/>
                </a:solidFill>
                <a:latin typeface="Times New Roman"/>
                <a:cs typeface="Times New Roman"/>
              </a:rPr>
              <a:t> </a:t>
            </a:r>
            <a:r>
              <a:rPr sz="2000" dirty="0">
                <a:solidFill>
                  <a:srgbClr val="03499E"/>
                </a:solidFill>
                <a:latin typeface="Times New Roman"/>
                <a:cs typeface="Times New Roman"/>
              </a:rPr>
              <a:t>phù</a:t>
            </a:r>
            <a:r>
              <a:rPr sz="2000" spc="135" dirty="0">
                <a:solidFill>
                  <a:srgbClr val="03499E"/>
                </a:solidFill>
                <a:latin typeface="Times New Roman"/>
                <a:cs typeface="Times New Roman"/>
              </a:rPr>
              <a:t> </a:t>
            </a:r>
            <a:r>
              <a:rPr sz="2000" dirty="0">
                <a:solidFill>
                  <a:srgbClr val="03499E"/>
                </a:solidFill>
                <a:latin typeface="Times New Roman"/>
                <a:cs typeface="Times New Roman"/>
              </a:rPr>
              <a:t>hợp</a:t>
            </a:r>
            <a:r>
              <a:rPr sz="2000" spc="130" dirty="0">
                <a:solidFill>
                  <a:srgbClr val="03499E"/>
                </a:solidFill>
                <a:latin typeface="Times New Roman"/>
                <a:cs typeface="Times New Roman"/>
              </a:rPr>
              <a:t> </a:t>
            </a:r>
            <a:r>
              <a:rPr sz="2000" dirty="0">
                <a:solidFill>
                  <a:srgbClr val="03499E"/>
                </a:solidFill>
                <a:latin typeface="Times New Roman"/>
                <a:cs typeface="Times New Roman"/>
              </a:rPr>
              <a:t>với</a:t>
            </a:r>
            <a:r>
              <a:rPr sz="2000" spc="130" dirty="0">
                <a:solidFill>
                  <a:srgbClr val="03499E"/>
                </a:solidFill>
                <a:latin typeface="Times New Roman"/>
                <a:cs typeface="Times New Roman"/>
              </a:rPr>
              <a:t> </a:t>
            </a:r>
            <a:r>
              <a:rPr sz="2000" dirty="0">
                <a:solidFill>
                  <a:srgbClr val="03499E"/>
                </a:solidFill>
                <a:latin typeface="Times New Roman"/>
                <a:cs typeface="Times New Roman"/>
              </a:rPr>
              <a:t>yêu</a:t>
            </a:r>
            <a:r>
              <a:rPr sz="2000" spc="140" dirty="0">
                <a:solidFill>
                  <a:srgbClr val="03499E"/>
                </a:solidFill>
                <a:latin typeface="Times New Roman"/>
                <a:cs typeface="Times New Roman"/>
              </a:rPr>
              <a:t> </a:t>
            </a:r>
            <a:r>
              <a:rPr sz="2000" dirty="0">
                <a:solidFill>
                  <a:srgbClr val="03499E"/>
                </a:solidFill>
                <a:latin typeface="Times New Roman"/>
                <a:cs typeface="Times New Roman"/>
              </a:rPr>
              <a:t>cầu</a:t>
            </a:r>
            <a:r>
              <a:rPr sz="2000" spc="145" dirty="0">
                <a:solidFill>
                  <a:srgbClr val="03499E"/>
                </a:solidFill>
                <a:latin typeface="Times New Roman"/>
                <a:cs typeface="Times New Roman"/>
              </a:rPr>
              <a:t> </a:t>
            </a:r>
            <a:r>
              <a:rPr sz="2000" dirty="0">
                <a:solidFill>
                  <a:srgbClr val="03499E"/>
                </a:solidFill>
                <a:latin typeface="Times New Roman"/>
                <a:cs typeface="Times New Roman"/>
              </a:rPr>
              <a:t>của</a:t>
            </a:r>
            <a:r>
              <a:rPr sz="2000" spc="140" dirty="0">
                <a:solidFill>
                  <a:srgbClr val="03499E"/>
                </a:solidFill>
                <a:latin typeface="Times New Roman"/>
                <a:cs typeface="Times New Roman"/>
              </a:rPr>
              <a:t> </a:t>
            </a:r>
            <a:r>
              <a:rPr sz="2000" spc="-25" dirty="0">
                <a:solidFill>
                  <a:srgbClr val="03499E"/>
                </a:solidFill>
                <a:latin typeface="Times New Roman"/>
                <a:cs typeface="Times New Roman"/>
              </a:rPr>
              <a:t>gói </a:t>
            </a:r>
            <a:r>
              <a:rPr sz="2000" spc="-20" dirty="0">
                <a:solidFill>
                  <a:srgbClr val="03499E"/>
                </a:solidFill>
                <a:latin typeface="Times New Roman"/>
                <a:cs typeface="Times New Roman"/>
              </a:rPr>
              <a:t>thầu</a:t>
            </a:r>
            <a:endParaRPr sz="2000">
              <a:latin typeface="Times New Roman"/>
              <a:cs typeface="Times New Roman"/>
            </a:endParaRPr>
          </a:p>
          <a:p>
            <a:pPr>
              <a:lnSpc>
                <a:spcPct val="100000"/>
              </a:lnSpc>
              <a:spcBef>
                <a:spcPts val="1140"/>
              </a:spcBef>
            </a:pPr>
            <a:endParaRPr sz="2000">
              <a:latin typeface="Times New Roman"/>
              <a:cs typeface="Times New Roman"/>
            </a:endParaRPr>
          </a:p>
          <a:p>
            <a:pPr marL="12700" marR="5080" indent="63500">
              <a:lnSpc>
                <a:spcPts val="2080"/>
              </a:lnSpc>
            </a:pPr>
            <a:r>
              <a:rPr sz="2000" dirty="0">
                <a:solidFill>
                  <a:srgbClr val="03499E"/>
                </a:solidFill>
                <a:latin typeface="Times New Roman"/>
                <a:cs typeface="Times New Roman"/>
              </a:rPr>
              <a:t>Có</a:t>
            </a:r>
            <a:r>
              <a:rPr sz="2000" spc="204" dirty="0">
                <a:solidFill>
                  <a:srgbClr val="03499E"/>
                </a:solidFill>
                <a:latin typeface="Times New Roman"/>
                <a:cs typeface="Times New Roman"/>
              </a:rPr>
              <a:t> </a:t>
            </a:r>
            <a:r>
              <a:rPr sz="2000" dirty="0">
                <a:solidFill>
                  <a:srgbClr val="03499E"/>
                </a:solidFill>
                <a:latin typeface="Times New Roman"/>
                <a:cs typeface="Times New Roman"/>
              </a:rPr>
              <a:t>năng</a:t>
            </a:r>
            <a:r>
              <a:rPr sz="2000" spc="204" dirty="0">
                <a:solidFill>
                  <a:srgbClr val="03499E"/>
                </a:solidFill>
                <a:latin typeface="Times New Roman"/>
                <a:cs typeface="Times New Roman"/>
              </a:rPr>
              <a:t> </a:t>
            </a:r>
            <a:r>
              <a:rPr sz="2000" dirty="0">
                <a:solidFill>
                  <a:srgbClr val="03499E"/>
                </a:solidFill>
                <a:latin typeface="Times New Roman"/>
                <a:cs typeface="Times New Roman"/>
              </a:rPr>
              <a:t>lực</a:t>
            </a:r>
            <a:r>
              <a:rPr sz="2000" spc="185" dirty="0">
                <a:solidFill>
                  <a:srgbClr val="03499E"/>
                </a:solidFill>
                <a:latin typeface="Times New Roman"/>
                <a:cs typeface="Times New Roman"/>
              </a:rPr>
              <a:t> </a:t>
            </a:r>
            <a:r>
              <a:rPr sz="2000" dirty="0">
                <a:solidFill>
                  <a:srgbClr val="03499E"/>
                </a:solidFill>
                <a:latin typeface="Times New Roman"/>
                <a:cs typeface="Times New Roman"/>
              </a:rPr>
              <a:t>kỹ</a:t>
            </a:r>
            <a:r>
              <a:rPr sz="2000" spc="200" dirty="0">
                <a:solidFill>
                  <a:srgbClr val="03499E"/>
                </a:solidFill>
                <a:latin typeface="Times New Roman"/>
                <a:cs typeface="Times New Roman"/>
              </a:rPr>
              <a:t> </a:t>
            </a:r>
            <a:r>
              <a:rPr sz="2000" dirty="0">
                <a:solidFill>
                  <a:srgbClr val="03499E"/>
                </a:solidFill>
                <a:latin typeface="Times New Roman"/>
                <a:cs typeface="Times New Roman"/>
              </a:rPr>
              <a:t>thuật,</a:t>
            </a:r>
            <a:r>
              <a:rPr sz="2000" spc="215" dirty="0">
                <a:solidFill>
                  <a:srgbClr val="03499E"/>
                </a:solidFill>
                <a:latin typeface="Times New Roman"/>
                <a:cs typeface="Times New Roman"/>
              </a:rPr>
              <a:t> </a:t>
            </a:r>
            <a:r>
              <a:rPr sz="2000" dirty="0">
                <a:solidFill>
                  <a:srgbClr val="03499E"/>
                </a:solidFill>
                <a:latin typeface="Times New Roman"/>
                <a:cs typeface="Times New Roman"/>
              </a:rPr>
              <a:t>tài</a:t>
            </a:r>
            <a:r>
              <a:rPr sz="2000" spc="200" dirty="0">
                <a:solidFill>
                  <a:srgbClr val="03499E"/>
                </a:solidFill>
                <a:latin typeface="Times New Roman"/>
                <a:cs typeface="Times New Roman"/>
              </a:rPr>
              <a:t> </a:t>
            </a:r>
            <a:r>
              <a:rPr sz="2000" dirty="0">
                <a:solidFill>
                  <a:srgbClr val="03499E"/>
                </a:solidFill>
                <a:latin typeface="Times New Roman"/>
                <a:cs typeface="Times New Roman"/>
              </a:rPr>
              <a:t>chính</a:t>
            </a:r>
            <a:r>
              <a:rPr sz="2000" spc="200" dirty="0">
                <a:solidFill>
                  <a:srgbClr val="03499E"/>
                </a:solidFill>
                <a:latin typeface="Times New Roman"/>
                <a:cs typeface="Times New Roman"/>
              </a:rPr>
              <a:t> </a:t>
            </a:r>
            <a:r>
              <a:rPr sz="2000" spc="-25" dirty="0">
                <a:solidFill>
                  <a:srgbClr val="03499E"/>
                </a:solidFill>
                <a:latin typeface="Times New Roman"/>
                <a:cs typeface="Times New Roman"/>
              </a:rPr>
              <a:t>và </a:t>
            </a:r>
            <a:r>
              <a:rPr sz="2000" dirty="0">
                <a:solidFill>
                  <a:srgbClr val="03499E"/>
                </a:solidFill>
                <a:latin typeface="Times New Roman"/>
                <a:cs typeface="Times New Roman"/>
              </a:rPr>
              <a:t>kinh</a:t>
            </a:r>
            <a:r>
              <a:rPr sz="2000" spc="-10" dirty="0">
                <a:solidFill>
                  <a:srgbClr val="03499E"/>
                </a:solidFill>
                <a:latin typeface="Times New Roman"/>
                <a:cs typeface="Times New Roman"/>
              </a:rPr>
              <a:t> nghiệm</a:t>
            </a:r>
            <a:endParaRPr sz="2000">
              <a:latin typeface="Times New Roman"/>
              <a:cs typeface="Times New Roman"/>
            </a:endParaRPr>
          </a:p>
          <a:p>
            <a:pPr>
              <a:lnSpc>
                <a:spcPct val="100000"/>
              </a:lnSpc>
              <a:spcBef>
                <a:spcPts val="1420"/>
              </a:spcBef>
            </a:pPr>
            <a:endParaRPr sz="2000">
              <a:latin typeface="Times New Roman"/>
              <a:cs typeface="Times New Roman"/>
            </a:endParaRPr>
          </a:p>
          <a:p>
            <a:pPr marL="12700">
              <a:lnSpc>
                <a:spcPts val="2240"/>
              </a:lnSpc>
              <a:tabLst>
                <a:tab pos="451484" algn="l"/>
                <a:tab pos="1374775" algn="l"/>
                <a:tab pos="1755775" algn="l"/>
                <a:tab pos="2266315" algn="l"/>
                <a:tab pos="2675255" algn="l"/>
                <a:tab pos="3197860" algn="l"/>
              </a:tabLst>
            </a:pPr>
            <a:r>
              <a:rPr sz="2000" spc="-25" dirty="0">
                <a:solidFill>
                  <a:srgbClr val="03499E"/>
                </a:solidFill>
                <a:latin typeface="Times New Roman"/>
                <a:cs typeface="Times New Roman"/>
              </a:rPr>
              <a:t>Có</a:t>
            </a:r>
            <a:r>
              <a:rPr sz="2000" dirty="0">
                <a:solidFill>
                  <a:srgbClr val="03499E"/>
                </a:solidFill>
                <a:latin typeface="Times New Roman"/>
                <a:cs typeface="Times New Roman"/>
              </a:rPr>
              <a:t>	</a:t>
            </a:r>
            <a:r>
              <a:rPr sz="2000" spc="-10" dirty="0">
                <a:solidFill>
                  <a:srgbClr val="03499E"/>
                </a:solidFill>
                <a:latin typeface="Times New Roman"/>
                <a:cs typeface="Times New Roman"/>
              </a:rPr>
              <a:t>phương</a:t>
            </a:r>
            <a:r>
              <a:rPr sz="2000" dirty="0">
                <a:solidFill>
                  <a:srgbClr val="03499E"/>
                </a:solidFill>
                <a:latin typeface="Times New Roman"/>
                <a:cs typeface="Times New Roman"/>
              </a:rPr>
              <a:t>	</a:t>
            </a:r>
            <a:r>
              <a:rPr sz="2000" spc="-25" dirty="0">
                <a:solidFill>
                  <a:srgbClr val="03499E"/>
                </a:solidFill>
                <a:latin typeface="Times New Roman"/>
                <a:cs typeface="Times New Roman"/>
              </a:rPr>
              <a:t>án</a:t>
            </a:r>
            <a:r>
              <a:rPr sz="2000" dirty="0">
                <a:solidFill>
                  <a:srgbClr val="03499E"/>
                </a:solidFill>
                <a:latin typeface="Times New Roman"/>
                <a:cs typeface="Times New Roman"/>
              </a:rPr>
              <a:t>	</a:t>
            </a:r>
            <a:r>
              <a:rPr sz="2000" spc="-25" dirty="0">
                <a:solidFill>
                  <a:srgbClr val="03499E"/>
                </a:solidFill>
                <a:latin typeface="Times New Roman"/>
                <a:cs typeface="Times New Roman"/>
              </a:rPr>
              <a:t>khả</a:t>
            </a:r>
            <a:r>
              <a:rPr sz="2000" dirty="0">
                <a:solidFill>
                  <a:srgbClr val="03499E"/>
                </a:solidFill>
                <a:latin typeface="Times New Roman"/>
                <a:cs typeface="Times New Roman"/>
              </a:rPr>
              <a:t>	</a:t>
            </a:r>
            <a:r>
              <a:rPr sz="2000" spc="-25" dirty="0">
                <a:solidFill>
                  <a:srgbClr val="03499E"/>
                </a:solidFill>
                <a:latin typeface="Times New Roman"/>
                <a:cs typeface="Times New Roman"/>
              </a:rPr>
              <a:t>thi</a:t>
            </a:r>
            <a:r>
              <a:rPr sz="2000" dirty="0">
                <a:solidFill>
                  <a:srgbClr val="03499E"/>
                </a:solidFill>
                <a:latin typeface="Times New Roman"/>
                <a:cs typeface="Times New Roman"/>
              </a:rPr>
              <a:t>	</a:t>
            </a:r>
            <a:r>
              <a:rPr sz="2000" spc="-25" dirty="0">
                <a:solidFill>
                  <a:srgbClr val="03499E"/>
                </a:solidFill>
                <a:latin typeface="Times New Roman"/>
                <a:cs typeface="Times New Roman"/>
              </a:rPr>
              <a:t>huy</a:t>
            </a:r>
            <a:r>
              <a:rPr sz="2000" dirty="0">
                <a:solidFill>
                  <a:srgbClr val="03499E"/>
                </a:solidFill>
                <a:latin typeface="Times New Roman"/>
                <a:cs typeface="Times New Roman"/>
              </a:rPr>
              <a:t>	</a:t>
            </a:r>
            <a:r>
              <a:rPr sz="2000" spc="-20" dirty="0">
                <a:solidFill>
                  <a:srgbClr val="03499E"/>
                </a:solidFill>
                <a:latin typeface="Times New Roman"/>
                <a:cs typeface="Times New Roman"/>
              </a:rPr>
              <a:t>động</a:t>
            </a:r>
            <a:endParaRPr sz="2000">
              <a:latin typeface="Times New Roman"/>
              <a:cs typeface="Times New Roman"/>
            </a:endParaRPr>
          </a:p>
          <a:p>
            <a:pPr marL="12700">
              <a:lnSpc>
                <a:spcPts val="2240"/>
              </a:lnSpc>
            </a:pPr>
            <a:r>
              <a:rPr sz="2000" dirty="0">
                <a:solidFill>
                  <a:srgbClr val="03499E"/>
                </a:solidFill>
                <a:latin typeface="Times New Roman"/>
                <a:cs typeface="Times New Roman"/>
              </a:rPr>
              <a:t>nhân</a:t>
            </a:r>
            <a:r>
              <a:rPr sz="2000" spc="-35" dirty="0">
                <a:solidFill>
                  <a:srgbClr val="03499E"/>
                </a:solidFill>
                <a:latin typeface="Times New Roman"/>
                <a:cs typeface="Times New Roman"/>
              </a:rPr>
              <a:t> </a:t>
            </a:r>
            <a:r>
              <a:rPr sz="2000" dirty="0">
                <a:solidFill>
                  <a:srgbClr val="03499E"/>
                </a:solidFill>
                <a:latin typeface="Times New Roman"/>
                <a:cs typeface="Times New Roman"/>
              </a:rPr>
              <a:t>sự,</a:t>
            </a:r>
            <a:r>
              <a:rPr sz="2000" spc="-30" dirty="0">
                <a:solidFill>
                  <a:srgbClr val="03499E"/>
                </a:solidFill>
                <a:latin typeface="Times New Roman"/>
                <a:cs typeface="Times New Roman"/>
              </a:rPr>
              <a:t> </a:t>
            </a:r>
            <a:r>
              <a:rPr sz="2000" dirty="0">
                <a:solidFill>
                  <a:srgbClr val="03499E"/>
                </a:solidFill>
                <a:latin typeface="Times New Roman"/>
                <a:cs typeface="Times New Roman"/>
              </a:rPr>
              <a:t>máy</a:t>
            </a:r>
            <a:r>
              <a:rPr sz="2000" spc="15" dirty="0">
                <a:solidFill>
                  <a:srgbClr val="03499E"/>
                </a:solidFill>
                <a:latin typeface="Times New Roman"/>
                <a:cs typeface="Times New Roman"/>
              </a:rPr>
              <a:t> </a:t>
            </a:r>
            <a:r>
              <a:rPr sz="2000" dirty="0">
                <a:solidFill>
                  <a:srgbClr val="03499E"/>
                </a:solidFill>
                <a:latin typeface="Times New Roman"/>
                <a:cs typeface="Times New Roman"/>
              </a:rPr>
              <a:t>móc, thiết</a:t>
            </a:r>
            <a:r>
              <a:rPr sz="2000" spc="-15" dirty="0">
                <a:solidFill>
                  <a:srgbClr val="03499E"/>
                </a:solidFill>
                <a:latin typeface="Times New Roman"/>
                <a:cs typeface="Times New Roman"/>
              </a:rPr>
              <a:t> </a:t>
            </a:r>
            <a:r>
              <a:rPr sz="2000" spc="-25" dirty="0">
                <a:solidFill>
                  <a:srgbClr val="03499E"/>
                </a:solidFill>
                <a:latin typeface="Times New Roman"/>
                <a:cs typeface="Times New Roman"/>
              </a:rPr>
              <a:t>bị</a:t>
            </a:r>
            <a:endParaRPr sz="2000">
              <a:latin typeface="Times New Roman"/>
              <a:cs typeface="Times New Roman"/>
            </a:endParaRPr>
          </a:p>
        </p:txBody>
      </p:sp>
      <p:sp>
        <p:nvSpPr>
          <p:cNvPr id="22" name="object 22"/>
          <p:cNvSpPr txBox="1"/>
          <p:nvPr/>
        </p:nvSpPr>
        <p:spPr>
          <a:xfrm>
            <a:off x="11299063" y="6498437"/>
            <a:ext cx="322580" cy="240029"/>
          </a:xfrm>
          <a:prstGeom prst="rect">
            <a:avLst/>
          </a:prstGeom>
        </p:spPr>
        <p:txBody>
          <a:bodyPr vert="horz" wrap="square" lIns="0" tIns="13335" rIns="0" bIns="0" rtlCol="0">
            <a:spAutoFit/>
          </a:bodyPr>
          <a:lstStyle/>
          <a:p>
            <a:pPr marL="12700">
              <a:lnSpc>
                <a:spcPct val="100000"/>
              </a:lnSpc>
              <a:spcBef>
                <a:spcPts val="105"/>
              </a:spcBef>
            </a:pPr>
            <a:r>
              <a:rPr sz="1400" spc="-25" dirty="0">
                <a:latin typeface="Arial MT"/>
                <a:cs typeface="Arial MT"/>
              </a:rPr>
              <a:t>139</a:t>
            </a:r>
            <a:endParaRPr sz="1400">
              <a:latin typeface="Arial MT"/>
              <a:cs typeface="Arial MT"/>
            </a:endParaRPr>
          </a:p>
        </p:txBody>
      </p:sp>
      <p:sp>
        <p:nvSpPr>
          <p:cNvPr id="23" name="Slide Number Placeholder 22">
            <a:extLst>
              <a:ext uri="{FF2B5EF4-FFF2-40B4-BE49-F238E27FC236}">
                <a16:creationId xmlns:a16="http://schemas.microsoft.com/office/drawing/2014/main" id="{6A2E94A6-9A39-9DF4-1368-4096671EC2F1}"/>
              </a:ext>
            </a:extLst>
          </p:cNvPr>
          <p:cNvSpPr>
            <a:spLocks noGrp="1"/>
          </p:cNvSpPr>
          <p:nvPr>
            <p:ph type="sldNum" sz="quarter" idx="7"/>
          </p:nvPr>
        </p:nvSpPr>
        <p:spPr/>
        <p:txBody>
          <a:bodyPr/>
          <a:lstStyle/>
          <a:p>
            <a:pPr marL="4939665">
              <a:lnSpc>
                <a:spcPts val="1655"/>
              </a:lnSpc>
            </a:pPr>
            <a:fld id="{81D60167-4931-47E6-BA6A-407CBD079E47}" type="slidenum">
              <a:rPr lang="en-US" spc="-25" smtClean="0"/>
              <a:t>139</a:t>
            </a:fld>
            <a:endParaRPr lang="en-US" spc="-25"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952969" y="1248917"/>
          <a:ext cx="10499725" cy="5292090"/>
        </p:xfrm>
        <a:graphic>
          <a:graphicData uri="http://schemas.openxmlformats.org/drawingml/2006/table">
            <a:tbl>
              <a:tblPr firstRow="1" bandRow="1">
                <a:tableStyleId>{2D5ABB26-0587-4C30-8999-92F81FD0307C}</a:tableStyleId>
              </a:tblPr>
              <a:tblGrid>
                <a:gridCol w="2061210">
                  <a:extLst>
                    <a:ext uri="{9D8B030D-6E8A-4147-A177-3AD203B41FA5}">
                      <a16:colId xmlns:a16="http://schemas.microsoft.com/office/drawing/2014/main" val="20000"/>
                    </a:ext>
                  </a:extLst>
                </a:gridCol>
                <a:gridCol w="8438515">
                  <a:extLst>
                    <a:ext uri="{9D8B030D-6E8A-4147-A177-3AD203B41FA5}">
                      <a16:colId xmlns:a16="http://schemas.microsoft.com/office/drawing/2014/main" val="20001"/>
                    </a:ext>
                  </a:extLst>
                </a:gridCol>
              </a:tblGrid>
              <a:tr h="411480">
                <a:tc>
                  <a:txBody>
                    <a:bodyPr/>
                    <a:lstStyle/>
                    <a:p>
                      <a:pPr marL="491490">
                        <a:lnSpc>
                          <a:spcPct val="100000"/>
                        </a:lnSpc>
                        <a:spcBef>
                          <a:spcPts val="415"/>
                        </a:spcBef>
                      </a:pPr>
                      <a:r>
                        <a:rPr sz="1900" b="1" dirty="0">
                          <a:solidFill>
                            <a:srgbClr val="03499E"/>
                          </a:solidFill>
                          <a:latin typeface="Times New Roman"/>
                          <a:cs typeface="Times New Roman"/>
                        </a:rPr>
                        <a:t>Khái</a:t>
                      </a:r>
                      <a:r>
                        <a:rPr sz="1900" b="1" spc="-45" dirty="0">
                          <a:solidFill>
                            <a:srgbClr val="03499E"/>
                          </a:solidFill>
                          <a:latin typeface="Times New Roman"/>
                          <a:cs typeface="Times New Roman"/>
                        </a:rPr>
                        <a:t> </a:t>
                      </a:r>
                      <a:r>
                        <a:rPr sz="1900" b="1" spc="-20" dirty="0">
                          <a:solidFill>
                            <a:srgbClr val="03499E"/>
                          </a:solidFill>
                          <a:latin typeface="Times New Roman"/>
                          <a:cs typeface="Times New Roman"/>
                        </a:rPr>
                        <a:t>niệm</a:t>
                      </a:r>
                      <a:endParaRPr sz="1900">
                        <a:latin typeface="Times New Roman"/>
                        <a:cs typeface="Times New Roman"/>
                      </a:endParaRPr>
                    </a:p>
                  </a:txBody>
                  <a:tcPr marL="0" marR="0" marT="52705" marB="0">
                    <a:lnL w="12700">
                      <a:solidFill>
                        <a:srgbClr val="E9E1D5"/>
                      </a:solidFill>
                      <a:prstDash val="solid"/>
                    </a:lnL>
                    <a:lnR w="12700">
                      <a:solidFill>
                        <a:srgbClr val="E9E1D5"/>
                      </a:solidFill>
                      <a:prstDash val="solid"/>
                    </a:lnR>
                    <a:lnT w="12700">
                      <a:solidFill>
                        <a:srgbClr val="E9E1D5"/>
                      </a:solidFill>
                      <a:prstDash val="solid"/>
                    </a:lnT>
                    <a:lnB w="38100">
                      <a:solidFill>
                        <a:srgbClr val="E9E1D5"/>
                      </a:solidFill>
                      <a:prstDash val="solid"/>
                    </a:lnB>
                    <a:solidFill>
                      <a:srgbClr val="FFFFFF"/>
                    </a:solidFill>
                  </a:tcPr>
                </a:tc>
                <a:tc>
                  <a:txBody>
                    <a:bodyPr/>
                    <a:lstStyle/>
                    <a:p>
                      <a:pPr>
                        <a:lnSpc>
                          <a:spcPct val="100000"/>
                        </a:lnSpc>
                      </a:pPr>
                      <a:endParaRPr sz="1900">
                        <a:latin typeface="Times New Roman"/>
                        <a:cs typeface="Times New Roman"/>
                      </a:endParaRPr>
                    </a:p>
                  </a:txBody>
                  <a:tcPr marL="0" marR="0" marT="0" marB="0">
                    <a:lnL w="12700">
                      <a:solidFill>
                        <a:srgbClr val="E9E1D5"/>
                      </a:solidFill>
                      <a:prstDash val="solid"/>
                    </a:lnL>
                    <a:lnR w="12700">
                      <a:solidFill>
                        <a:srgbClr val="E9E1D5"/>
                      </a:solidFill>
                      <a:prstDash val="solid"/>
                    </a:lnR>
                    <a:lnT w="12700">
                      <a:solidFill>
                        <a:srgbClr val="E9E1D5"/>
                      </a:solidFill>
                      <a:prstDash val="solid"/>
                    </a:lnT>
                    <a:lnB w="38100">
                      <a:solidFill>
                        <a:srgbClr val="E9E1D5"/>
                      </a:solidFill>
                      <a:prstDash val="solid"/>
                    </a:lnB>
                    <a:solidFill>
                      <a:srgbClr val="FFFFFF"/>
                    </a:solidFill>
                  </a:tcPr>
                </a:tc>
                <a:extLst>
                  <a:ext uri="{0D108BD9-81ED-4DB2-BD59-A6C34878D82A}">
                    <a16:rowId xmlns:a16="http://schemas.microsoft.com/office/drawing/2014/main" val="10000"/>
                  </a:ext>
                </a:extLst>
              </a:tr>
              <a:tr h="1569085">
                <a:tc>
                  <a:txBody>
                    <a:bodyPr/>
                    <a:lstStyle/>
                    <a:p>
                      <a:pPr>
                        <a:lnSpc>
                          <a:spcPct val="100000"/>
                        </a:lnSpc>
                      </a:pPr>
                      <a:endParaRPr sz="1900">
                        <a:latin typeface="Times New Roman"/>
                        <a:cs typeface="Times New Roman"/>
                      </a:endParaRPr>
                    </a:p>
                    <a:p>
                      <a:pPr>
                        <a:lnSpc>
                          <a:spcPct val="100000"/>
                        </a:lnSpc>
                        <a:spcBef>
                          <a:spcPts val="610"/>
                        </a:spcBef>
                      </a:pPr>
                      <a:endParaRPr sz="1900">
                        <a:latin typeface="Times New Roman"/>
                        <a:cs typeface="Times New Roman"/>
                      </a:endParaRPr>
                    </a:p>
                    <a:p>
                      <a:pPr marL="121920">
                        <a:lnSpc>
                          <a:spcPct val="100000"/>
                        </a:lnSpc>
                      </a:pPr>
                      <a:r>
                        <a:rPr sz="1900" b="1" dirty="0">
                          <a:solidFill>
                            <a:srgbClr val="03499E"/>
                          </a:solidFill>
                          <a:latin typeface="Times New Roman"/>
                          <a:cs typeface="Times New Roman"/>
                        </a:rPr>
                        <a:t>Bên</a:t>
                      </a:r>
                      <a:r>
                        <a:rPr sz="1900" b="1" spc="-25" dirty="0">
                          <a:solidFill>
                            <a:srgbClr val="03499E"/>
                          </a:solidFill>
                          <a:latin typeface="Times New Roman"/>
                          <a:cs typeface="Times New Roman"/>
                        </a:rPr>
                        <a:t> </a:t>
                      </a:r>
                      <a:r>
                        <a:rPr sz="1900" b="1" dirty="0">
                          <a:solidFill>
                            <a:srgbClr val="03499E"/>
                          </a:solidFill>
                          <a:latin typeface="Times New Roman"/>
                          <a:cs typeface="Times New Roman"/>
                        </a:rPr>
                        <a:t>mời</a:t>
                      </a:r>
                      <a:r>
                        <a:rPr sz="1900" b="1" spc="-25" dirty="0">
                          <a:solidFill>
                            <a:srgbClr val="03499E"/>
                          </a:solidFill>
                          <a:latin typeface="Times New Roman"/>
                          <a:cs typeface="Times New Roman"/>
                        </a:rPr>
                        <a:t> </a:t>
                      </a:r>
                      <a:r>
                        <a:rPr sz="1900" b="1" spc="-20" dirty="0">
                          <a:solidFill>
                            <a:srgbClr val="03499E"/>
                          </a:solidFill>
                          <a:latin typeface="Times New Roman"/>
                          <a:cs typeface="Times New Roman"/>
                        </a:rPr>
                        <a:t>thầu</a:t>
                      </a:r>
                      <a:endParaRPr sz="1900">
                        <a:latin typeface="Times New Roman"/>
                        <a:cs typeface="Times New Roman"/>
                      </a:endParaRPr>
                    </a:p>
                  </a:txBody>
                  <a:tcPr marL="0" marR="0" marT="0" marB="0">
                    <a:lnL w="12700">
                      <a:solidFill>
                        <a:srgbClr val="E9E1D5"/>
                      </a:solidFill>
                      <a:prstDash val="solid"/>
                    </a:lnL>
                    <a:lnR w="12700">
                      <a:solidFill>
                        <a:srgbClr val="E9E1D5"/>
                      </a:solidFill>
                      <a:prstDash val="solid"/>
                    </a:lnR>
                    <a:lnT w="38100">
                      <a:solidFill>
                        <a:srgbClr val="E9E1D5"/>
                      </a:solidFill>
                      <a:prstDash val="solid"/>
                    </a:lnT>
                    <a:lnB w="12700">
                      <a:solidFill>
                        <a:srgbClr val="E9E1D5"/>
                      </a:solidFill>
                      <a:prstDash val="solid"/>
                    </a:lnB>
                    <a:solidFill>
                      <a:srgbClr val="FFFFFF"/>
                    </a:solidFill>
                  </a:tcPr>
                </a:tc>
                <a:tc>
                  <a:txBody>
                    <a:bodyPr/>
                    <a:lstStyle/>
                    <a:p>
                      <a:pPr marL="121920" algn="just">
                        <a:lnSpc>
                          <a:spcPct val="100000"/>
                        </a:lnSpc>
                        <a:spcBef>
                          <a:spcPts val="420"/>
                        </a:spcBef>
                      </a:pPr>
                      <a:r>
                        <a:rPr sz="1900" dirty="0">
                          <a:solidFill>
                            <a:srgbClr val="03499E"/>
                          </a:solidFill>
                          <a:latin typeface="Times New Roman"/>
                          <a:cs typeface="Times New Roman"/>
                        </a:rPr>
                        <a:t>là</a:t>
                      </a:r>
                      <a:r>
                        <a:rPr sz="1900" spc="-30" dirty="0">
                          <a:solidFill>
                            <a:srgbClr val="03499E"/>
                          </a:solidFill>
                          <a:latin typeface="Times New Roman"/>
                          <a:cs typeface="Times New Roman"/>
                        </a:rPr>
                        <a:t> </a:t>
                      </a:r>
                      <a:r>
                        <a:rPr sz="1900" dirty="0">
                          <a:solidFill>
                            <a:srgbClr val="03499E"/>
                          </a:solidFill>
                          <a:latin typeface="Times New Roman"/>
                          <a:cs typeface="Times New Roman"/>
                        </a:rPr>
                        <a:t>cơ</a:t>
                      </a:r>
                      <a:r>
                        <a:rPr sz="1900" spc="-25" dirty="0">
                          <a:solidFill>
                            <a:srgbClr val="03499E"/>
                          </a:solidFill>
                          <a:latin typeface="Times New Roman"/>
                          <a:cs typeface="Times New Roman"/>
                        </a:rPr>
                        <a:t> </a:t>
                      </a:r>
                      <a:r>
                        <a:rPr sz="1900" dirty="0">
                          <a:solidFill>
                            <a:srgbClr val="03499E"/>
                          </a:solidFill>
                          <a:latin typeface="Times New Roman"/>
                          <a:cs typeface="Times New Roman"/>
                        </a:rPr>
                        <a:t>quan,</a:t>
                      </a:r>
                      <a:r>
                        <a:rPr sz="1900" spc="-20" dirty="0">
                          <a:solidFill>
                            <a:srgbClr val="03499E"/>
                          </a:solidFill>
                          <a:latin typeface="Times New Roman"/>
                          <a:cs typeface="Times New Roman"/>
                        </a:rPr>
                        <a:t> </a:t>
                      </a:r>
                      <a:r>
                        <a:rPr sz="1900" dirty="0">
                          <a:solidFill>
                            <a:srgbClr val="03499E"/>
                          </a:solidFill>
                          <a:latin typeface="Times New Roman"/>
                          <a:cs typeface="Times New Roman"/>
                        </a:rPr>
                        <a:t>tổ</a:t>
                      </a:r>
                      <a:r>
                        <a:rPr sz="1900" spc="-15" dirty="0">
                          <a:solidFill>
                            <a:srgbClr val="03499E"/>
                          </a:solidFill>
                          <a:latin typeface="Times New Roman"/>
                          <a:cs typeface="Times New Roman"/>
                        </a:rPr>
                        <a:t> </a:t>
                      </a:r>
                      <a:r>
                        <a:rPr sz="1900" dirty="0">
                          <a:solidFill>
                            <a:srgbClr val="03499E"/>
                          </a:solidFill>
                          <a:latin typeface="Times New Roman"/>
                          <a:cs typeface="Times New Roman"/>
                        </a:rPr>
                        <a:t>chức</a:t>
                      </a:r>
                      <a:r>
                        <a:rPr sz="1900" spc="-30" dirty="0">
                          <a:solidFill>
                            <a:srgbClr val="03499E"/>
                          </a:solidFill>
                          <a:latin typeface="Times New Roman"/>
                          <a:cs typeface="Times New Roman"/>
                        </a:rPr>
                        <a:t> </a:t>
                      </a:r>
                      <a:r>
                        <a:rPr sz="1900" dirty="0">
                          <a:solidFill>
                            <a:srgbClr val="03499E"/>
                          </a:solidFill>
                          <a:latin typeface="Times New Roman"/>
                          <a:cs typeface="Times New Roman"/>
                        </a:rPr>
                        <a:t>thực</a:t>
                      </a:r>
                      <a:r>
                        <a:rPr sz="1900" spc="-40" dirty="0">
                          <a:solidFill>
                            <a:srgbClr val="03499E"/>
                          </a:solidFill>
                          <a:latin typeface="Times New Roman"/>
                          <a:cs typeface="Times New Roman"/>
                        </a:rPr>
                        <a:t> </a:t>
                      </a:r>
                      <a:r>
                        <a:rPr sz="1900" dirty="0">
                          <a:solidFill>
                            <a:srgbClr val="03499E"/>
                          </a:solidFill>
                          <a:latin typeface="Times New Roman"/>
                          <a:cs typeface="Times New Roman"/>
                        </a:rPr>
                        <a:t>hiện</a:t>
                      </a:r>
                      <a:r>
                        <a:rPr sz="1900" spc="-15" dirty="0">
                          <a:solidFill>
                            <a:srgbClr val="03499E"/>
                          </a:solidFill>
                          <a:latin typeface="Times New Roman"/>
                          <a:cs typeface="Times New Roman"/>
                        </a:rPr>
                        <a:t> </a:t>
                      </a:r>
                      <a:r>
                        <a:rPr sz="1900" dirty="0">
                          <a:solidFill>
                            <a:srgbClr val="03499E"/>
                          </a:solidFill>
                          <a:latin typeface="Times New Roman"/>
                          <a:cs typeface="Times New Roman"/>
                        </a:rPr>
                        <a:t>các</a:t>
                      </a:r>
                      <a:r>
                        <a:rPr sz="1900" spc="-25" dirty="0">
                          <a:solidFill>
                            <a:srgbClr val="03499E"/>
                          </a:solidFill>
                          <a:latin typeface="Times New Roman"/>
                          <a:cs typeface="Times New Roman"/>
                        </a:rPr>
                        <a:t> </a:t>
                      </a:r>
                      <a:r>
                        <a:rPr sz="1900" dirty="0">
                          <a:solidFill>
                            <a:srgbClr val="03499E"/>
                          </a:solidFill>
                          <a:latin typeface="Times New Roman"/>
                          <a:cs typeface="Times New Roman"/>
                        </a:rPr>
                        <a:t>hoạt</a:t>
                      </a:r>
                      <a:r>
                        <a:rPr sz="1900" spc="-30" dirty="0">
                          <a:solidFill>
                            <a:srgbClr val="03499E"/>
                          </a:solidFill>
                          <a:latin typeface="Times New Roman"/>
                          <a:cs typeface="Times New Roman"/>
                        </a:rPr>
                        <a:t> </a:t>
                      </a:r>
                      <a:r>
                        <a:rPr sz="1900" dirty="0">
                          <a:solidFill>
                            <a:srgbClr val="03499E"/>
                          </a:solidFill>
                          <a:latin typeface="Times New Roman"/>
                          <a:cs typeface="Times New Roman"/>
                        </a:rPr>
                        <a:t>động</a:t>
                      </a:r>
                      <a:r>
                        <a:rPr sz="1900" spc="-15" dirty="0">
                          <a:solidFill>
                            <a:srgbClr val="03499E"/>
                          </a:solidFill>
                          <a:latin typeface="Times New Roman"/>
                          <a:cs typeface="Times New Roman"/>
                        </a:rPr>
                        <a:t> </a:t>
                      </a:r>
                      <a:r>
                        <a:rPr sz="1900" dirty="0">
                          <a:solidFill>
                            <a:srgbClr val="03499E"/>
                          </a:solidFill>
                          <a:latin typeface="Times New Roman"/>
                          <a:cs typeface="Times New Roman"/>
                        </a:rPr>
                        <a:t>đấu</a:t>
                      </a:r>
                      <a:r>
                        <a:rPr sz="1900" spc="-10" dirty="0">
                          <a:solidFill>
                            <a:srgbClr val="03499E"/>
                          </a:solidFill>
                          <a:latin typeface="Times New Roman"/>
                          <a:cs typeface="Times New Roman"/>
                        </a:rPr>
                        <a:t> </a:t>
                      </a:r>
                      <a:r>
                        <a:rPr sz="1900" dirty="0">
                          <a:solidFill>
                            <a:srgbClr val="03499E"/>
                          </a:solidFill>
                          <a:latin typeface="Times New Roman"/>
                          <a:cs typeface="Times New Roman"/>
                        </a:rPr>
                        <a:t>thầu,</a:t>
                      </a:r>
                      <a:r>
                        <a:rPr sz="1900" spc="-25" dirty="0">
                          <a:solidFill>
                            <a:srgbClr val="03499E"/>
                          </a:solidFill>
                          <a:latin typeface="Times New Roman"/>
                          <a:cs typeface="Times New Roman"/>
                        </a:rPr>
                        <a:t> </a:t>
                      </a:r>
                      <a:r>
                        <a:rPr sz="1900" dirty="0">
                          <a:solidFill>
                            <a:srgbClr val="03499E"/>
                          </a:solidFill>
                          <a:latin typeface="Times New Roman"/>
                          <a:cs typeface="Times New Roman"/>
                        </a:rPr>
                        <a:t>bao</a:t>
                      </a:r>
                      <a:r>
                        <a:rPr sz="1900" spc="-20" dirty="0">
                          <a:solidFill>
                            <a:srgbClr val="03499E"/>
                          </a:solidFill>
                          <a:latin typeface="Times New Roman"/>
                          <a:cs typeface="Times New Roman"/>
                        </a:rPr>
                        <a:t> gồm:</a:t>
                      </a:r>
                      <a:endParaRPr sz="1900" dirty="0">
                        <a:latin typeface="Times New Roman"/>
                        <a:cs typeface="Times New Roman"/>
                      </a:endParaRPr>
                    </a:p>
                    <a:p>
                      <a:pPr marL="367665" indent="-245745" algn="just">
                        <a:lnSpc>
                          <a:spcPct val="100000"/>
                        </a:lnSpc>
                        <a:buAutoNum type="alphaLcParenR"/>
                        <a:tabLst>
                          <a:tab pos="367665" algn="l"/>
                        </a:tabLst>
                      </a:pPr>
                      <a:r>
                        <a:rPr sz="1900" dirty="0">
                          <a:solidFill>
                            <a:srgbClr val="03499E"/>
                          </a:solidFill>
                          <a:latin typeface="Times New Roman"/>
                          <a:cs typeface="Times New Roman"/>
                        </a:rPr>
                        <a:t>Chủ đầu</a:t>
                      </a:r>
                      <a:r>
                        <a:rPr sz="1900" spc="-20" dirty="0">
                          <a:solidFill>
                            <a:srgbClr val="03499E"/>
                          </a:solidFill>
                          <a:latin typeface="Times New Roman"/>
                          <a:cs typeface="Times New Roman"/>
                        </a:rPr>
                        <a:t> </a:t>
                      </a:r>
                      <a:r>
                        <a:rPr sz="1900" dirty="0">
                          <a:solidFill>
                            <a:srgbClr val="03499E"/>
                          </a:solidFill>
                          <a:latin typeface="Times New Roman"/>
                          <a:cs typeface="Times New Roman"/>
                        </a:rPr>
                        <a:t>tư</a:t>
                      </a:r>
                      <a:r>
                        <a:rPr sz="1900" spc="-5" dirty="0">
                          <a:solidFill>
                            <a:srgbClr val="03499E"/>
                          </a:solidFill>
                          <a:latin typeface="Times New Roman"/>
                          <a:cs typeface="Times New Roman"/>
                        </a:rPr>
                        <a:t> </a:t>
                      </a:r>
                      <a:r>
                        <a:rPr sz="1900" dirty="0">
                          <a:solidFill>
                            <a:srgbClr val="03499E"/>
                          </a:solidFill>
                          <a:latin typeface="Times New Roman"/>
                          <a:cs typeface="Times New Roman"/>
                        </a:rPr>
                        <a:t>hoặc</a:t>
                      </a:r>
                      <a:r>
                        <a:rPr sz="1900" spc="-10" dirty="0">
                          <a:solidFill>
                            <a:srgbClr val="03499E"/>
                          </a:solidFill>
                          <a:latin typeface="Times New Roman"/>
                          <a:cs typeface="Times New Roman"/>
                        </a:rPr>
                        <a:t> </a:t>
                      </a:r>
                      <a:r>
                        <a:rPr sz="1900" dirty="0">
                          <a:solidFill>
                            <a:srgbClr val="03499E"/>
                          </a:solidFill>
                          <a:latin typeface="Times New Roman"/>
                          <a:cs typeface="Times New Roman"/>
                        </a:rPr>
                        <a:t>tổ</a:t>
                      </a:r>
                      <a:r>
                        <a:rPr sz="1900" spc="-15" dirty="0">
                          <a:solidFill>
                            <a:srgbClr val="03499E"/>
                          </a:solidFill>
                          <a:latin typeface="Times New Roman"/>
                          <a:cs typeface="Times New Roman"/>
                        </a:rPr>
                        <a:t> </a:t>
                      </a:r>
                      <a:r>
                        <a:rPr sz="1900" dirty="0">
                          <a:solidFill>
                            <a:srgbClr val="03499E"/>
                          </a:solidFill>
                          <a:latin typeface="Times New Roman"/>
                          <a:cs typeface="Times New Roman"/>
                        </a:rPr>
                        <a:t>chức</a:t>
                      </a:r>
                      <a:r>
                        <a:rPr sz="1900" spc="-20" dirty="0">
                          <a:solidFill>
                            <a:srgbClr val="03499E"/>
                          </a:solidFill>
                          <a:latin typeface="Times New Roman"/>
                          <a:cs typeface="Times New Roman"/>
                        </a:rPr>
                        <a:t> </a:t>
                      </a:r>
                      <a:r>
                        <a:rPr sz="1900" dirty="0">
                          <a:solidFill>
                            <a:srgbClr val="03499E"/>
                          </a:solidFill>
                          <a:latin typeface="Times New Roman"/>
                          <a:cs typeface="Times New Roman"/>
                        </a:rPr>
                        <a:t>do chủ</a:t>
                      </a:r>
                      <a:r>
                        <a:rPr sz="1900" spc="-20" dirty="0">
                          <a:solidFill>
                            <a:srgbClr val="03499E"/>
                          </a:solidFill>
                          <a:latin typeface="Times New Roman"/>
                          <a:cs typeface="Times New Roman"/>
                        </a:rPr>
                        <a:t> </a:t>
                      </a:r>
                      <a:r>
                        <a:rPr sz="1900" dirty="0">
                          <a:solidFill>
                            <a:srgbClr val="03499E"/>
                          </a:solidFill>
                          <a:latin typeface="Times New Roman"/>
                          <a:cs typeface="Times New Roman"/>
                        </a:rPr>
                        <a:t>đầu tư</a:t>
                      </a:r>
                      <a:r>
                        <a:rPr sz="1900" spc="-15" dirty="0">
                          <a:solidFill>
                            <a:srgbClr val="03499E"/>
                          </a:solidFill>
                          <a:latin typeface="Times New Roman"/>
                          <a:cs typeface="Times New Roman"/>
                        </a:rPr>
                        <a:t> </a:t>
                      </a:r>
                      <a:r>
                        <a:rPr sz="1900" dirty="0">
                          <a:solidFill>
                            <a:srgbClr val="03499E"/>
                          </a:solidFill>
                          <a:latin typeface="Times New Roman"/>
                          <a:cs typeface="Times New Roman"/>
                        </a:rPr>
                        <a:t>quyết</a:t>
                      </a:r>
                      <a:r>
                        <a:rPr sz="1900" spc="-15" dirty="0">
                          <a:solidFill>
                            <a:srgbClr val="03499E"/>
                          </a:solidFill>
                          <a:latin typeface="Times New Roman"/>
                          <a:cs typeface="Times New Roman"/>
                        </a:rPr>
                        <a:t> </a:t>
                      </a:r>
                      <a:r>
                        <a:rPr sz="1900" dirty="0">
                          <a:solidFill>
                            <a:srgbClr val="03499E"/>
                          </a:solidFill>
                          <a:latin typeface="Times New Roman"/>
                          <a:cs typeface="Times New Roman"/>
                        </a:rPr>
                        <a:t>định</a:t>
                      </a:r>
                      <a:r>
                        <a:rPr sz="1900" spc="-20" dirty="0">
                          <a:solidFill>
                            <a:srgbClr val="03499E"/>
                          </a:solidFill>
                          <a:latin typeface="Times New Roman"/>
                          <a:cs typeface="Times New Roman"/>
                        </a:rPr>
                        <a:t> </a:t>
                      </a:r>
                      <a:r>
                        <a:rPr sz="1900" dirty="0">
                          <a:solidFill>
                            <a:srgbClr val="03499E"/>
                          </a:solidFill>
                          <a:latin typeface="Times New Roman"/>
                          <a:cs typeface="Times New Roman"/>
                        </a:rPr>
                        <a:t>thành</a:t>
                      </a:r>
                      <a:r>
                        <a:rPr sz="1900" spc="-5" dirty="0">
                          <a:solidFill>
                            <a:srgbClr val="03499E"/>
                          </a:solidFill>
                          <a:latin typeface="Times New Roman"/>
                          <a:cs typeface="Times New Roman"/>
                        </a:rPr>
                        <a:t> </a:t>
                      </a:r>
                      <a:r>
                        <a:rPr sz="1900" dirty="0">
                          <a:solidFill>
                            <a:srgbClr val="03499E"/>
                          </a:solidFill>
                          <a:latin typeface="Times New Roman"/>
                          <a:cs typeface="Times New Roman"/>
                        </a:rPr>
                        <a:t>lập</a:t>
                      </a:r>
                      <a:r>
                        <a:rPr sz="1900" spc="-20" dirty="0">
                          <a:solidFill>
                            <a:srgbClr val="03499E"/>
                          </a:solidFill>
                          <a:latin typeface="Times New Roman"/>
                          <a:cs typeface="Times New Roman"/>
                        </a:rPr>
                        <a:t> </a:t>
                      </a:r>
                      <a:r>
                        <a:rPr sz="1900" dirty="0">
                          <a:solidFill>
                            <a:srgbClr val="03499E"/>
                          </a:solidFill>
                          <a:latin typeface="Times New Roman"/>
                          <a:cs typeface="Times New Roman"/>
                        </a:rPr>
                        <a:t>hoặc</a:t>
                      </a:r>
                      <a:r>
                        <a:rPr sz="1900" spc="-10" dirty="0">
                          <a:solidFill>
                            <a:srgbClr val="03499E"/>
                          </a:solidFill>
                          <a:latin typeface="Times New Roman"/>
                          <a:cs typeface="Times New Roman"/>
                        </a:rPr>
                        <a:t> </a:t>
                      </a:r>
                      <a:r>
                        <a:rPr sz="1900" dirty="0">
                          <a:solidFill>
                            <a:srgbClr val="03499E"/>
                          </a:solidFill>
                          <a:latin typeface="Times New Roman"/>
                          <a:cs typeface="Times New Roman"/>
                        </a:rPr>
                        <a:t>lựa</a:t>
                      </a:r>
                      <a:r>
                        <a:rPr sz="1900" spc="-25" dirty="0">
                          <a:solidFill>
                            <a:srgbClr val="03499E"/>
                          </a:solidFill>
                          <a:latin typeface="Times New Roman"/>
                          <a:cs typeface="Times New Roman"/>
                        </a:rPr>
                        <a:t> </a:t>
                      </a:r>
                      <a:r>
                        <a:rPr sz="1900" spc="-10" dirty="0">
                          <a:solidFill>
                            <a:srgbClr val="03499E"/>
                          </a:solidFill>
                          <a:latin typeface="Times New Roman"/>
                          <a:cs typeface="Times New Roman"/>
                        </a:rPr>
                        <a:t>chọn;</a:t>
                      </a:r>
                      <a:endParaRPr sz="1900" dirty="0">
                        <a:latin typeface="Times New Roman"/>
                        <a:cs typeface="Times New Roman"/>
                      </a:endParaRPr>
                    </a:p>
                    <a:p>
                      <a:pPr marL="121920" marR="111125" indent="297815" algn="just">
                        <a:lnSpc>
                          <a:spcPct val="100000"/>
                        </a:lnSpc>
                        <a:buAutoNum type="alphaLcParenR"/>
                        <a:tabLst>
                          <a:tab pos="419734" algn="l"/>
                        </a:tabLst>
                      </a:pPr>
                      <a:r>
                        <a:rPr sz="1900" dirty="0">
                          <a:solidFill>
                            <a:srgbClr val="03499E"/>
                          </a:solidFill>
                          <a:latin typeface="Times New Roman"/>
                          <a:cs typeface="Times New Roman"/>
                        </a:rPr>
                        <a:t>Cơ</a:t>
                      </a:r>
                      <a:r>
                        <a:rPr sz="1900" spc="275" dirty="0">
                          <a:solidFill>
                            <a:srgbClr val="03499E"/>
                          </a:solidFill>
                          <a:latin typeface="Times New Roman"/>
                          <a:cs typeface="Times New Roman"/>
                        </a:rPr>
                        <a:t> </a:t>
                      </a:r>
                      <a:r>
                        <a:rPr sz="1900" dirty="0">
                          <a:solidFill>
                            <a:srgbClr val="03499E"/>
                          </a:solidFill>
                          <a:latin typeface="Times New Roman"/>
                          <a:cs typeface="Times New Roman"/>
                        </a:rPr>
                        <a:t>quan</a:t>
                      </a:r>
                      <a:r>
                        <a:rPr sz="1900" spc="275" dirty="0">
                          <a:solidFill>
                            <a:srgbClr val="03499E"/>
                          </a:solidFill>
                          <a:latin typeface="Times New Roman"/>
                          <a:cs typeface="Times New Roman"/>
                        </a:rPr>
                        <a:t> </a:t>
                      </a:r>
                      <a:r>
                        <a:rPr sz="1900" dirty="0">
                          <a:solidFill>
                            <a:srgbClr val="03499E"/>
                          </a:solidFill>
                          <a:latin typeface="Times New Roman"/>
                          <a:cs typeface="Times New Roman"/>
                        </a:rPr>
                        <a:t>có</a:t>
                      </a:r>
                      <a:r>
                        <a:rPr sz="1900" spc="265" dirty="0">
                          <a:solidFill>
                            <a:srgbClr val="03499E"/>
                          </a:solidFill>
                          <a:latin typeface="Times New Roman"/>
                          <a:cs typeface="Times New Roman"/>
                        </a:rPr>
                        <a:t> </a:t>
                      </a:r>
                      <a:r>
                        <a:rPr sz="1900" dirty="0">
                          <a:solidFill>
                            <a:srgbClr val="03499E"/>
                          </a:solidFill>
                          <a:latin typeface="Times New Roman"/>
                          <a:cs typeface="Times New Roman"/>
                        </a:rPr>
                        <a:t>thẩm</a:t>
                      </a:r>
                      <a:r>
                        <a:rPr sz="1900" spc="250" dirty="0">
                          <a:solidFill>
                            <a:srgbClr val="03499E"/>
                          </a:solidFill>
                          <a:latin typeface="Times New Roman"/>
                          <a:cs typeface="Times New Roman"/>
                        </a:rPr>
                        <a:t> </a:t>
                      </a:r>
                      <a:r>
                        <a:rPr sz="1900" dirty="0">
                          <a:solidFill>
                            <a:srgbClr val="03499E"/>
                          </a:solidFill>
                          <a:latin typeface="Times New Roman"/>
                          <a:cs typeface="Times New Roman"/>
                        </a:rPr>
                        <a:t>quyền</a:t>
                      </a:r>
                      <a:r>
                        <a:rPr sz="1900" spc="275" dirty="0">
                          <a:solidFill>
                            <a:srgbClr val="03499E"/>
                          </a:solidFill>
                          <a:latin typeface="Times New Roman"/>
                          <a:cs typeface="Times New Roman"/>
                        </a:rPr>
                        <a:t> </a:t>
                      </a:r>
                      <a:r>
                        <a:rPr sz="1900" dirty="0">
                          <a:solidFill>
                            <a:srgbClr val="03499E"/>
                          </a:solidFill>
                          <a:latin typeface="Times New Roman"/>
                          <a:cs typeface="Times New Roman"/>
                        </a:rPr>
                        <a:t>chấp</a:t>
                      </a:r>
                      <a:r>
                        <a:rPr sz="1900" spc="275" dirty="0">
                          <a:solidFill>
                            <a:srgbClr val="03499E"/>
                          </a:solidFill>
                          <a:latin typeface="Times New Roman"/>
                          <a:cs typeface="Times New Roman"/>
                        </a:rPr>
                        <a:t> </a:t>
                      </a:r>
                      <a:r>
                        <a:rPr sz="1900" dirty="0">
                          <a:solidFill>
                            <a:srgbClr val="03499E"/>
                          </a:solidFill>
                          <a:latin typeface="Times New Roman"/>
                          <a:cs typeface="Times New Roman"/>
                        </a:rPr>
                        <a:t>thuận</a:t>
                      </a:r>
                      <a:r>
                        <a:rPr sz="1900" spc="275" dirty="0">
                          <a:solidFill>
                            <a:srgbClr val="03499E"/>
                          </a:solidFill>
                          <a:latin typeface="Times New Roman"/>
                          <a:cs typeface="Times New Roman"/>
                        </a:rPr>
                        <a:t> </a:t>
                      </a:r>
                      <a:r>
                        <a:rPr sz="1900" dirty="0">
                          <a:solidFill>
                            <a:srgbClr val="03499E"/>
                          </a:solidFill>
                          <a:latin typeface="Times New Roman"/>
                          <a:cs typeface="Times New Roman"/>
                        </a:rPr>
                        <a:t>chủ</a:t>
                      </a:r>
                      <a:r>
                        <a:rPr sz="1900" spc="260" dirty="0">
                          <a:solidFill>
                            <a:srgbClr val="03499E"/>
                          </a:solidFill>
                          <a:latin typeface="Times New Roman"/>
                          <a:cs typeface="Times New Roman"/>
                        </a:rPr>
                        <a:t> </a:t>
                      </a:r>
                      <a:r>
                        <a:rPr sz="1900" dirty="0">
                          <a:solidFill>
                            <a:srgbClr val="03499E"/>
                          </a:solidFill>
                          <a:latin typeface="Times New Roman"/>
                          <a:cs typeface="Times New Roman"/>
                        </a:rPr>
                        <a:t>trương</a:t>
                      </a:r>
                      <a:r>
                        <a:rPr sz="1900" spc="270" dirty="0">
                          <a:solidFill>
                            <a:srgbClr val="03499E"/>
                          </a:solidFill>
                          <a:latin typeface="Times New Roman"/>
                          <a:cs typeface="Times New Roman"/>
                        </a:rPr>
                        <a:t> </a:t>
                      </a:r>
                      <a:r>
                        <a:rPr sz="1900" dirty="0">
                          <a:solidFill>
                            <a:srgbClr val="03499E"/>
                          </a:solidFill>
                          <a:latin typeface="Times New Roman"/>
                          <a:cs typeface="Times New Roman"/>
                        </a:rPr>
                        <a:t>đầu</a:t>
                      </a:r>
                      <a:r>
                        <a:rPr sz="1900" spc="275" dirty="0">
                          <a:solidFill>
                            <a:srgbClr val="03499E"/>
                          </a:solidFill>
                          <a:latin typeface="Times New Roman"/>
                          <a:cs typeface="Times New Roman"/>
                        </a:rPr>
                        <a:t> </a:t>
                      </a:r>
                      <a:r>
                        <a:rPr sz="1900" dirty="0">
                          <a:solidFill>
                            <a:srgbClr val="03499E"/>
                          </a:solidFill>
                          <a:latin typeface="Times New Roman"/>
                          <a:cs typeface="Times New Roman"/>
                        </a:rPr>
                        <a:t>tư</a:t>
                      </a:r>
                      <a:r>
                        <a:rPr sz="1900" spc="270" dirty="0">
                          <a:solidFill>
                            <a:srgbClr val="03499E"/>
                          </a:solidFill>
                          <a:latin typeface="Times New Roman"/>
                          <a:cs typeface="Times New Roman"/>
                        </a:rPr>
                        <a:t> </a:t>
                      </a:r>
                      <a:r>
                        <a:rPr sz="1900" dirty="0">
                          <a:solidFill>
                            <a:srgbClr val="03499E"/>
                          </a:solidFill>
                          <a:latin typeface="Times New Roman"/>
                          <a:cs typeface="Times New Roman"/>
                        </a:rPr>
                        <a:t>hoặc</a:t>
                      </a:r>
                      <a:r>
                        <a:rPr sz="1900" spc="270" dirty="0">
                          <a:solidFill>
                            <a:srgbClr val="03499E"/>
                          </a:solidFill>
                          <a:latin typeface="Times New Roman"/>
                          <a:cs typeface="Times New Roman"/>
                        </a:rPr>
                        <a:t> </a:t>
                      </a:r>
                      <a:r>
                        <a:rPr sz="1900" dirty="0">
                          <a:solidFill>
                            <a:srgbClr val="03499E"/>
                          </a:solidFill>
                          <a:latin typeface="Times New Roman"/>
                          <a:cs typeface="Times New Roman"/>
                        </a:rPr>
                        <a:t>cơ</a:t>
                      </a:r>
                      <a:r>
                        <a:rPr sz="1900" spc="270" dirty="0">
                          <a:solidFill>
                            <a:srgbClr val="03499E"/>
                          </a:solidFill>
                          <a:latin typeface="Times New Roman"/>
                          <a:cs typeface="Times New Roman"/>
                        </a:rPr>
                        <a:t> </a:t>
                      </a:r>
                      <a:r>
                        <a:rPr sz="1900" dirty="0">
                          <a:solidFill>
                            <a:srgbClr val="03499E"/>
                          </a:solidFill>
                          <a:latin typeface="Times New Roman"/>
                          <a:cs typeface="Times New Roman"/>
                        </a:rPr>
                        <a:t>quan</a:t>
                      </a:r>
                      <a:r>
                        <a:rPr sz="1900" spc="275" dirty="0">
                          <a:solidFill>
                            <a:srgbClr val="03499E"/>
                          </a:solidFill>
                          <a:latin typeface="Times New Roman"/>
                          <a:cs typeface="Times New Roman"/>
                        </a:rPr>
                        <a:t> </a:t>
                      </a:r>
                      <a:r>
                        <a:rPr sz="1900" dirty="0">
                          <a:solidFill>
                            <a:srgbClr val="03499E"/>
                          </a:solidFill>
                          <a:latin typeface="Times New Roman"/>
                          <a:cs typeface="Times New Roman"/>
                        </a:rPr>
                        <a:t>có</a:t>
                      </a:r>
                      <a:r>
                        <a:rPr sz="1900" spc="275" dirty="0">
                          <a:solidFill>
                            <a:srgbClr val="03499E"/>
                          </a:solidFill>
                          <a:latin typeface="Times New Roman"/>
                          <a:cs typeface="Times New Roman"/>
                        </a:rPr>
                        <a:t> </a:t>
                      </a:r>
                      <a:r>
                        <a:rPr sz="1900" spc="-20" dirty="0">
                          <a:solidFill>
                            <a:srgbClr val="03499E"/>
                          </a:solidFill>
                          <a:latin typeface="Times New Roman"/>
                          <a:cs typeface="Times New Roman"/>
                        </a:rPr>
                        <a:t>thẩm </a:t>
                      </a:r>
                      <a:r>
                        <a:rPr sz="1900" dirty="0">
                          <a:solidFill>
                            <a:srgbClr val="03499E"/>
                          </a:solidFill>
                          <a:latin typeface="Times New Roman"/>
                          <a:cs typeface="Times New Roman"/>
                        </a:rPr>
                        <a:t>quyền</a:t>
                      </a:r>
                      <a:r>
                        <a:rPr sz="1900" spc="215" dirty="0">
                          <a:solidFill>
                            <a:srgbClr val="03499E"/>
                          </a:solidFill>
                          <a:latin typeface="Times New Roman"/>
                          <a:cs typeface="Times New Roman"/>
                        </a:rPr>
                        <a:t> </a:t>
                      </a:r>
                      <a:r>
                        <a:rPr sz="1900" dirty="0">
                          <a:solidFill>
                            <a:srgbClr val="03499E"/>
                          </a:solidFill>
                          <a:latin typeface="Times New Roman"/>
                          <a:cs typeface="Times New Roman"/>
                        </a:rPr>
                        <a:t>quyết</a:t>
                      </a:r>
                      <a:r>
                        <a:rPr sz="1900" spc="220" dirty="0">
                          <a:solidFill>
                            <a:srgbClr val="03499E"/>
                          </a:solidFill>
                          <a:latin typeface="Times New Roman"/>
                          <a:cs typeface="Times New Roman"/>
                        </a:rPr>
                        <a:t> </a:t>
                      </a:r>
                      <a:r>
                        <a:rPr sz="1900" dirty="0">
                          <a:solidFill>
                            <a:srgbClr val="03499E"/>
                          </a:solidFill>
                          <a:latin typeface="Times New Roman"/>
                          <a:cs typeface="Times New Roman"/>
                        </a:rPr>
                        <a:t>định</a:t>
                      </a:r>
                      <a:r>
                        <a:rPr sz="1900" spc="215" dirty="0">
                          <a:solidFill>
                            <a:srgbClr val="03499E"/>
                          </a:solidFill>
                          <a:latin typeface="Times New Roman"/>
                          <a:cs typeface="Times New Roman"/>
                        </a:rPr>
                        <a:t> </a:t>
                      </a:r>
                      <a:r>
                        <a:rPr sz="1900" dirty="0">
                          <a:solidFill>
                            <a:srgbClr val="03499E"/>
                          </a:solidFill>
                          <a:latin typeface="Times New Roman"/>
                          <a:cs typeface="Times New Roman"/>
                        </a:rPr>
                        <a:t>tổ</a:t>
                      </a:r>
                      <a:r>
                        <a:rPr sz="1900" spc="215" dirty="0">
                          <a:solidFill>
                            <a:srgbClr val="03499E"/>
                          </a:solidFill>
                          <a:latin typeface="Times New Roman"/>
                          <a:cs typeface="Times New Roman"/>
                        </a:rPr>
                        <a:t> </a:t>
                      </a:r>
                      <a:r>
                        <a:rPr sz="1900" dirty="0">
                          <a:solidFill>
                            <a:srgbClr val="03499E"/>
                          </a:solidFill>
                          <a:latin typeface="Times New Roman"/>
                          <a:cs typeface="Times New Roman"/>
                        </a:rPr>
                        <a:t>chức</a:t>
                      </a:r>
                      <a:r>
                        <a:rPr sz="1900" spc="220" dirty="0">
                          <a:solidFill>
                            <a:srgbClr val="03499E"/>
                          </a:solidFill>
                          <a:latin typeface="Times New Roman"/>
                          <a:cs typeface="Times New Roman"/>
                        </a:rPr>
                        <a:t> </a:t>
                      </a:r>
                      <a:r>
                        <a:rPr sz="1900" dirty="0">
                          <a:solidFill>
                            <a:srgbClr val="03499E"/>
                          </a:solidFill>
                          <a:latin typeface="Times New Roman"/>
                          <a:cs typeface="Times New Roman"/>
                        </a:rPr>
                        <a:t>đấu</a:t>
                      </a:r>
                      <a:r>
                        <a:rPr sz="1900" spc="215" dirty="0">
                          <a:solidFill>
                            <a:srgbClr val="03499E"/>
                          </a:solidFill>
                          <a:latin typeface="Times New Roman"/>
                          <a:cs typeface="Times New Roman"/>
                        </a:rPr>
                        <a:t> </a:t>
                      </a:r>
                      <a:r>
                        <a:rPr sz="1900" dirty="0">
                          <a:solidFill>
                            <a:srgbClr val="03499E"/>
                          </a:solidFill>
                          <a:latin typeface="Times New Roman"/>
                          <a:cs typeface="Times New Roman"/>
                        </a:rPr>
                        <a:t>thầu</a:t>
                      </a:r>
                      <a:r>
                        <a:rPr sz="1900" spc="215" dirty="0">
                          <a:solidFill>
                            <a:srgbClr val="03499E"/>
                          </a:solidFill>
                          <a:latin typeface="Times New Roman"/>
                          <a:cs typeface="Times New Roman"/>
                        </a:rPr>
                        <a:t> </a:t>
                      </a:r>
                      <a:r>
                        <a:rPr sz="1900" dirty="0">
                          <a:solidFill>
                            <a:srgbClr val="03499E"/>
                          </a:solidFill>
                          <a:latin typeface="Times New Roman"/>
                          <a:cs typeface="Times New Roman"/>
                        </a:rPr>
                        <a:t>lựa</a:t>
                      </a:r>
                      <a:r>
                        <a:rPr sz="1900" spc="220" dirty="0">
                          <a:solidFill>
                            <a:srgbClr val="03499E"/>
                          </a:solidFill>
                          <a:latin typeface="Times New Roman"/>
                          <a:cs typeface="Times New Roman"/>
                        </a:rPr>
                        <a:t> </a:t>
                      </a:r>
                      <a:r>
                        <a:rPr sz="1900" dirty="0">
                          <a:solidFill>
                            <a:srgbClr val="03499E"/>
                          </a:solidFill>
                          <a:latin typeface="Times New Roman"/>
                          <a:cs typeface="Times New Roman"/>
                        </a:rPr>
                        <a:t>chọn</a:t>
                      </a:r>
                      <a:r>
                        <a:rPr sz="1900" spc="204" dirty="0">
                          <a:solidFill>
                            <a:srgbClr val="03499E"/>
                          </a:solidFill>
                          <a:latin typeface="Times New Roman"/>
                          <a:cs typeface="Times New Roman"/>
                        </a:rPr>
                        <a:t> </a:t>
                      </a:r>
                      <a:r>
                        <a:rPr sz="1900" dirty="0">
                          <a:solidFill>
                            <a:srgbClr val="03499E"/>
                          </a:solidFill>
                          <a:latin typeface="Times New Roman"/>
                          <a:cs typeface="Times New Roman"/>
                        </a:rPr>
                        <a:t>nhà</a:t>
                      </a:r>
                      <a:r>
                        <a:rPr sz="1900" spc="215" dirty="0">
                          <a:solidFill>
                            <a:srgbClr val="03499E"/>
                          </a:solidFill>
                          <a:latin typeface="Times New Roman"/>
                          <a:cs typeface="Times New Roman"/>
                        </a:rPr>
                        <a:t> </a:t>
                      </a:r>
                      <a:r>
                        <a:rPr sz="1900" dirty="0">
                          <a:solidFill>
                            <a:srgbClr val="03499E"/>
                          </a:solidFill>
                          <a:latin typeface="Times New Roman"/>
                          <a:cs typeface="Times New Roman"/>
                        </a:rPr>
                        <a:t>đầu</a:t>
                      </a:r>
                      <a:r>
                        <a:rPr sz="1900" spc="215" dirty="0">
                          <a:solidFill>
                            <a:srgbClr val="03499E"/>
                          </a:solidFill>
                          <a:latin typeface="Times New Roman"/>
                          <a:cs typeface="Times New Roman"/>
                        </a:rPr>
                        <a:t> </a:t>
                      </a:r>
                      <a:r>
                        <a:rPr sz="1900" dirty="0">
                          <a:solidFill>
                            <a:srgbClr val="03499E"/>
                          </a:solidFill>
                          <a:latin typeface="Times New Roman"/>
                          <a:cs typeface="Times New Roman"/>
                        </a:rPr>
                        <a:t>tư;</a:t>
                      </a:r>
                      <a:r>
                        <a:rPr sz="1900" spc="215" dirty="0">
                          <a:solidFill>
                            <a:srgbClr val="03499E"/>
                          </a:solidFill>
                          <a:latin typeface="Times New Roman"/>
                          <a:cs typeface="Times New Roman"/>
                        </a:rPr>
                        <a:t> </a:t>
                      </a:r>
                      <a:r>
                        <a:rPr sz="1900" dirty="0">
                          <a:solidFill>
                            <a:srgbClr val="03499E"/>
                          </a:solidFill>
                          <a:latin typeface="Times New Roman"/>
                          <a:cs typeface="Times New Roman"/>
                        </a:rPr>
                        <a:t>đơn</a:t>
                      </a:r>
                      <a:r>
                        <a:rPr sz="1900" spc="215" dirty="0">
                          <a:solidFill>
                            <a:srgbClr val="03499E"/>
                          </a:solidFill>
                          <a:latin typeface="Times New Roman"/>
                          <a:cs typeface="Times New Roman"/>
                        </a:rPr>
                        <a:t> </a:t>
                      </a:r>
                      <a:r>
                        <a:rPr sz="1900" dirty="0">
                          <a:solidFill>
                            <a:srgbClr val="03499E"/>
                          </a:solidFill>
                          <a:latin typeface="Times New Roman"/>
                          <a:cs typeface="Times New Roman"/>
                        </a:rPr>
                        <a:t>vị</a:t>
                      </a:r>
                      <a:r>
                        <a:rPr sz="1900" spc="215" dirty="0">
                          <a:solidFill>
                            <a:srgbClr val="03499E"/>
                          </a:solidFill>
                          <a:latin typeface="Times New Roman"/>
                          <a:cs typeface="Times New Roman"/>
                        </a:rPr>
                        <a:t> </a:t>
                      </a:r>
                      <a:r>
                        <a:rPr sz="1900" dirty="0">
                          <a:solidFill>
                            <a:srgbClr val="03499E"/>
                          </a:solidFill>
                          <a:latin typeface="Times New Roman"/>
                          <a:cs typeface="Times New Roman"/>
                        </a:rPr>
                        <a:t>được</a:t>
                      </a:r>
                      <a:r>
                        <a:rPr sz="1900" spc="215" dirty="0">
                          <a:solidFill>
                            <a:srgbClr val="03499E"/>
                          </a:solidFill>
                          <a:latin typeface="Times New Roman"/>
                          <a:cs typeface="Times New Roman"/>
                        </a:rPr>
                        <a:t> </a:t>
                      </a:r>
                      <a:r>
                        <a:rPr sz="1900" dirty="0">
                          <a:solidFill>
                            <a:srgbClr val="03499E"/>
                          </a:solidFill>
                          <a:latin typeface="Times New Roman"/>
                          <a:cs typeface="Times New Roman"/>
                        </a:rPr>
                        <a:t>cơ</a:t>
                      </a:r>
                      <a:r>
                        <a:rPr sz="1900" spc="220" dirty="0">
                          <a:solidFill>
                            <a:srgbClr val="03499E"/>
                          </a:solidFill>
                          <a:latin typeface="Times New Roman"/>
                          <a:cs typeface="Times New Roman"/>
                        </a:rPr>
                        <a:t> </a:t>
                      </a:r>
                      <a:r>
                        <a:rPr sz="1900" dirty="0">
                          <a:solidFill>
                            <a:srgbClr val="03499E"/>
                          </a:solidFill>
                          <a:latin typeface="Times New Roman"/>
                          <a:cs typeface="Times New Roman"/>
                        </a:rPr>
                        <a:t>quan</a:t>
                      </a:r>
                      <a:r>
                        <a:rPr sz="1900" spc="215" dirty="0">
                          <a:solidFill>
                            <a:srgbClr val="03499E"/>
                          </a:solidFill>
                          <a:latin typeface="Times New Roman"/>
                          <a:cs typeface="Times New Roman"/>
                        </a:rPr>
                        <a:t> </a:t>
                      </a:r>
                      <a:r>
                        <a:rPr sz="1900" spc="-25" dirty="0">
                          <a:solidFill>
                            <a:srgbClr val="03499E"/>
                          </a:solidFill>
                          <a:latin typeface="Times New Roman"/>
                          <a:cs typeface="Times New Roman"/>
                        </a:rPr>
                        <a:t>có </a:t>
                      </a:r>
                      <a:r>
                        <a:rPr sz="1900" dirty="0">
                          <a:solidFill>
                            <a:srgbClr val="03499E"/>
                          </a:solidFill>
                          <a:latin typeface="Times New Roman"/>
                          <a:cs typeface="Times New Roman"/>
                        </a:rPr>
                        <a:t>thẩm</a:t>
                      </a:r>
                      <a:r>
                        <a:rPr sz="1900" spc="-25" dirty="0">
                          <a:solidFill>
                            <a:srgbClr val="03499E"/>
                          </a:solidFill>
                          <a:latin typeface="Times New Roman"/>
                          <a:cs typeface="Times New Roman"/>
                        </a:rPr>
                        <a:t> </a:t>
                      </a:r>
                      <a:r>
                        <a:rPr sz="1900" dirty="0">
                          <a:solidFill>
                            <a:srgbClr val="03499E"/>
                          </a:solidFill>
                          <a:latin typeface="Times New Roman"/>
                          <a:cs typeface="Times New Roman"/>
                        </a:rPr>
                        <a:t>quyền</a:t>
                      </a:r>
                      <a:r>
                        <a:rPr sz="1900" spc="-15" dirty="0">
                          <a:solidFill>
                            <a:srgbClr val="03499E"/>
                          </a:solidFill>
                          <a:latin typeface="Times New Roman"/>
                          <a:cs typeface="Times New Roman"/>
                        </a:rPr>
                        <a:t> </a:t>
                      </a:r>
                      <a:r>
                        <a:rPr sz="1900" dirty="0">
                          <a:solidFill>
                            <a:srgbClr val="03499E"/>
                          </a:solidFill>
                          <a:latin typeface="Times New Roman"/>
                          <a:cs typeface="Times New Roman"/>
                        </a:rPr>
                        <a:t>giao</a:t>
                      </a:r>
                      <a:r>
                        <a:rPr sz="1900" spc="-5" dirty="0">
                          <a:solidFill>
                            <a:srgbClr val="03499E"/>
                          </a:solidFill>
                          <a:latin typeface="Times New Roman"/>
                          <a:cs typeface="Times New Roman"/>
                        </a:rPr>
                        <a:t> </a:t>
                      </a:r>
                      <a:r>
                        <a:rPr sz="1900" dirty="0">
                          <a:solidFill>
                            <a:srgbClr val="03499E"/>
                          </a:solidFill>
                          <a:latin typeface="Times New Roman"/>
                          <a:cs typeface="Times New Roman"/>
                        </a:rPr>
                        <a:t>nhiệm</a:t>
                      </a:r>
                      <a:r>
                        <a:rPr sz="1900" spc="-20" dirty="0">
                          <a:solidFill>
                            <a:srgbClr val="03499E"/>
                          </a:solidFill>
                          <a:latin typeface="Times New Roman"/>
                          <a:cs typeface="Times New Roman"/>
                        </a:rPr>
                        <a:t> </a:t>
                      </a:r>
                      <a:r>
                        <a:rPr sz="1900" dirty="0">
                          <a:solidFill>
                            <a:srgbClr val="03499E"/>
                          </a:solidFill>
                          <a:latin typeface="Times New Roman"/>
                          <a:cs typeface="Times New Roman"/>
                        </a:rPr>
                        <a:t>vụ</a:t>
                      </a:r>
                      <a:r>
                        <a:rPr sz="1900" spc="-5" dirty="0">
                          <a:solidFill>
                            <a:srgbClr val="03499E"/>
                          </a:solidFill>
                          <a:latin typeface="Times New Roman"/>
                          <a:cs typeface="Times New Roman"/>
                        </a:rPr>
                        <a:t> </a:t>
                      </a:r>
                      <a:r>
                        <a:rPr sz="1900" dirty="0">
                          <a:solidFill>
                            <a:srgbClr val="03499E"/>
                          </a:solidFill>
                          <a:latin typeface="Times New Roman"/>
                          <a:cs typeface="Times New Roman"/>
                        </a:rPr>
                        <a:t>tổ</a:t>
                      </a:r>
                      <a:r>
                        <a:rPr sz="1900" spc="-5" dirty="0">
                          <a:solidFill>
                            <a:srgbClr val="03499E"/>
                          </a:solidFill>
                          <a:latin typeface="Times New Roman"/>
                          <a:cs typeface="Times New Roman"/>
                        </a:rPr>
                        <a:t> </a:t>
                      </a:r>
                      <a:r>
                        <a:rPr sz="1900" dirty="0">
                          <a:solidFill>
                            <a:srgbClr val="03499E"/>
                          </a:solidFill>
                          <a:latin typeface="Times New Roman"/>
                          <a:cs typeface="Times New Roman"/>
                        </a:rPr>
                        <a:t>chức</a:t>
                      </a:r>
                      <a:r>
                        <a:rPr sz="1900" spc="-30" dirty="0">
                          <a:solidFill>
                            <a:srgbClr val="03499E"/>
                          </a:solidFill>
                          <a:latin typeface="Times New Roman"/>
                          <a:cs typeface="Times New Roman"/>
                        </a:rPr>
                        <a:t> </a:t>
                      </a:r>
                      <a:r>
                        <a:rPr sz="1900" dirty="0">
                          <a:solidFill>
                            <a:srgbClr val="03499E"/>
                          </a:solidFill>
                          <a:latin typeface="Times New Roman"/>
                          <a:cs typeface="Times New Roman"/>
                        </a:rPr>
                        <a:t>lựa</a:t>
                      </a:r>
                      <a:r>
                        <a:rPr sz="1900" spc="-15" dirty="0">
                          <a:solidFill>
                            <a:srgbClr val="03499E"/>
                          </a:solidFill>
                          <a:latin typeface="Times New Roman"/>
                          <a:cs typeface="Times New Roman"/>
                        </a:rPr>
                        <a:t> </a:t>
                      </a:r>
                      <a:r>
                        <a:rPr sz="1900" dirty="0">
                          <a:solidFill>
                            <a:srgbClr val="03499E"/>
                          </a:solidFill>
                          <a:latin typeface="Times New Roman"/>
                          <a:cs typeface="Times New Roman"/>
                        </a:rPr>
                        <a:t>chọn</a:t>
                      </a:r>
                      <a:r>
                        <a:rPr sz="1900" spc="-10" dirty="0">
                          <a:solidFill>
                            <a:srgbClr val="03499E"/>
                          </a:solidFill>
                          <a:latin typeface="Times New Roman"/>
                          <a:cs typeface="Times New Roman"/>
                        </a:rPr>
                        <a:t> </a:t>
                      </a:r>
                      <a:r>
                        <a:rPr sz="1900" dirty="0">
                          <a:solidFill>
                            <a:srgbClr val="03499E"/>
                          </a:solidFill>
                          <a:latin typeface="Times New Roman"/>
                          <a:cs typeface="Times New Roman"/>
                        </a:rPr>
                        <a:t>nhà</a:t>
                      </a:r>
                      <a:r>
                        <a:rPr sz="1900" spc="-20" dirty="0">
                          <a:solidFill>
                            <a:srgbClr val="03499E"/>
                          </a:solidFill>
                          <a:latin typeface="Times New Roman"/>
                          <a:cs typeface="Times New Roman"/>
                        </a:rPr>
                        <a:t> </a:t>
                      </a:r>
                      <a:r>
                        <a:rPr sz="1900" dirty="0">
                          <a:solidFill>
                            <a:srgbClr val="03499E"/>
                          </a:solidFill>
                          <a:latin typeface="Times New Roman"/>
                          <a:cs typeface="Times New Roman"/>
                        </a:rPr>
                        <a:t>đầu</a:t>
                      </a:r>
                      <a:r>
                        <a:rPr sz="1900" spc="-5" dirty="0">
                          <a:solidFill>
                            <a:srgbClr val="03499E"/>
                          </a:solidFill>
                          <a:latin typeface="Times New Roman"/>
                          <a:cs typeface="Times New Roman"/>
                        </a:rPr>
                        <a:t> </a:t>
                      </a:r>
                      <a:r>
                        <a:rPr sz="1900" spc="-25" dirty="0">
                          <a:solidFill>
                            <a:srgbClr val="03499E"/>
                          </a:solidFill>
                          <a:latin typeface="Times New Roman"/>
                          <a:cs typeface="Times New Roman"/>
                        </a:rPr>
                        <a:t>tư.</a:t>
                      </a:r>
                      <a:endParaRPr sz="1900" dirty="0">
                        <a:latin typeface="Times New Roman"/>
                        <a:cs typeface="Times New Roman"/>
                      </a:endParaRPr>
                    </a:p>
                  </a:txBody>
                  <a:tcPr marL="0" marR="0" marT="53340" marB="0">
                    <a:lnL w="12700">
                      <a:solidFill>
                        <a:srgbClr val="E9E1D5"/>
                      </a:solidFill>
                      <a:prstDash val="solid"/>
                    </a:lnL>
                    <a:lnR w="12700">
                      <a:solidFill>
                        <a:srgbClr val="E9E1D5"/>
                      </a:solidFill>
                      <a:prstDash val="solid"/>
                    </a:lnR>
                    <a:lnT w="38100">
                      <a:solidFill>
                        <a:srgbClr val="E9E1D5"/>
                      </a:solidFill>
                      <a:prstDash val="solid"/>
                    </a:lnT>
                    <a:lnB w="12700">
                      <a:solidFill>
                        <a:srgbClr val="E9E1D5"/>
                      </a:solidFill>
                      <a:prstDash val="solid"/>
                    </a:lnB>
                    <a:solidFill>
                      <a:srgbClr val="FFFFFF"/>
                    </a:solidFill>
                  </a:tcPr>
                </a:tc>
                <a:extLst>
                  <a:ext uri="{0D108BD9-81ED-4DB2-BD59-A6C34878D82A}">
                    <a16:rowId xmlns:a16="http://schemas.microsoft.com/office/drawing/2014/main" val="10001"/>
                  </a:ext>
                </a:extLst>
              </a:tr>
              <a:tr h="1280160">
                <a:tc>
                  <a:txBody>
                    <a:bodyPr/>
                    <a:lstStyle/>
                    <a:p>
                      <a:pPr>
                        <a:lnSpc>
                          <a:spcPct val="100000"/>
                        </a:lnSpc>
                        <a:spcBef>
                          <a:spcPts val="1655"/>
                        </a:spcBef>
                      </a:pPr>
                      <a:endParaRPr sz="1900">
                        <a:latin typeface="Times New Roman"/>
                        <a:cs typeface="Times New Roman"/>
                      </a:endParaRPr>
                    </a:p>
                    <a:p>
                      <a:pPr marL="121920">
                        <a:lnSpc>
                          <a:spcPct val="100000"/>
                        </a:lnSpc>
                      </a:pPr>
                      <a:r>
                        <a:rPr sz="1900" b="1" dirty="0">
                          <a:solidFill>
                            <a:srgbClr val="03499E"/>
                          </a:solidFill>
                          <a:latin typeface="Times New Roman"/>
                          <a:cs typeface="Times New Roman"/>
                        </a:rPr>
                        <a:t>Chủ</a:t>
                      </a:r>
                      <a:r>
                        <a:rPr sz="1900" b="1" spc="-30" dirty="0">
                          <a:solidFill>
                            <a:srgbClr val="03499E"/>
                          </a:solidFill>
                          <a:latin typeface="Times New Roman"/>
                          <a:cs typeface="Times New Roman"/>
                        </a:rPr>
                        <a:t> </a:t>
                      </a:r>
                      <a:r>
                        <a:rPr sz="1900" b="1" dirty="0">
                          <a:solidFill>
                            <a:srgbClr val="03499E"/>
                          </a:solidFill>
                          <a:latin typeface="Times New Roman"/>
                          <a:cs typeface="Times New Roman"/>
                        </a:rPr>
                        <a:t>đầu</a:t>
                      </a:r>
                      <a:r>
                        <a:rPr sz="1900" b="1" spc="-25" dirty="0">
                          <a:solidFill>
                            <a:srgbClr val="03499E"/>
                          </a:solidFill>
                          <a:latin typeface="Times New Roman"/>
                          <a:cs typeface="Times New Roman"/>
                        </a:rPr>
                        <a:t> tư</a:t>
                      </a:r>
                      <a:endParaRPr sz="1900">
                        <a:latin typeface="Times New Roman"/>
                        <a:cs typeface="Times New Roman"/>
                      </a:endParaRPr>
                    </a:p>
                  </a:txBody>
                  <a:tcPr marL="0" marR="0" marT="210185" marB="0">
                    <a:lnL w="12700">
                      <a:solidFill>
                        <a:srgbClr val="E9E1D5"/>
                      </a:solidFill>
                      <a:prstDash val="solid"/>
                    </a:lnL>
                    <a:lnR w="12700">
                      <a:solidFill>
                        <a:srgbClr val="E9E1D5"/>
                      </a:solidFill>
                      <a:prstDash val="solid"/>
                    </a:lnR>
                    <a:lnT w="12700">
                      <a:solidFill>
                        <a:srgbClr val="E9E1D5"/>
                      </a:solidFill>
                      <a:prstDash val="solid"/>
                    </a:lnT>
                    <a:lnB w="12700">
                      <a:solidFill>
                        <a:srgbClr val="E9E1D5"/>
                      </a:solidFill>
                      <a:prstDash val="solid"/>
                    </a:lnB>
                    <a:solidFill>
                      <a:srgbClr val="FFFFFF"/>
                    </a:solidFill>
                  </a:tcPr>
                </a:tc>
                <a:tc>
                  <a:txBody>
                    <a:bodyPr/>
                    <a:lstStyle/>
                    <a:p>
                      <a:pPr marL="121920" marR="113030" algn="just">
                        <a:lnSpc>
                          <a:spcPct val="100000"/>
                        </a:lnSpc>
                        <a:spcBef>
                          <a:spcPts val="420"/>
                        </a:spcBef>
                      </a:pPr>
                      <a:r>
                        <a:rPr sz="1900" dirty="0">
                          <a:solidFill>
                            <a:srgbClr val="03499E"/>
                          </a:solidFill>
                          <a:latin typeface="Times New Roman"/>
                          <a:cs typeface="Times New Roman"/>
                        </a:rPr>
                        <a:t>là</a:t>
                      </a:r>
                      <a:r>
                        <a:rPr sz="1900" spc="100" dirty="0">
                          <a:solidFill>
                            <a:srgbClr val="03499E"/>
                          </a:solidFill>
                          <a:latin typeface="Times New Roman"/>
                          <a:cs typeface="Times New Roman"/>
                        </a:rPr>
                        <a:t> </a:t>
                      </a:r>
                      <a:r>
                        <a:rPr sz="1900" dirty="0">
                          <a:solidFill>
                            <a:srgbClr val="03499E"/>
                          </a:solidFill>
                          <a:latin typeface="Times New Roman"/>
                          <a:cs typeface="Times New Roman"/>
                        </a:rPr>
                        <a:t>cơ</a:t>
                      </a:r>
                      <a:r>
                        <a:rPr sz="1900" spc="114" dirty="0">
                          <a:solidFill>
                            <a:srgbClr val="03499E"/>
                          </a:solidFill>
                          <a:latin typeface="Times New Roman"/>
                          <a:cs typeface="Times New Roman"/>
                        </a:rPr>
                        <a:t> </a:t>
                      </a:r>
                      <a:r>
                        <a:rPr sz="1900" dirty="0">
                          <a:solidFill>
                            <a:srgbClr val="03499E"/>
                          </a:solidFill>
                          <a:latin typeface="Times New Roman"/>
                          <a:cs typeface="Times New Roman"/>
                        </a:rPr>
                        <a:t>quan,</a:t>
                      </a:r>
                      <a:r>
                        <a:rPr sz="1900" spc="110" dirty="0">
                          <a:solidFill>
                            <a:srgbClr val="03499E"/>
                          </a:solidFill>
                          <a:latin typeface="Times New Roman"/>
                          <a:cs typeface="Times New Roman"/>
                        </a:rPr>
                        <a:t> </a:t>
                      </a:r>
                      <a:r>
                        <a:rPr sz="1900" dirty="0">
                          <a:solidFill>
                            <a:srgbClr val="03499E"/>
                          </a:solidFill>
                          <a:latin typeface="Times New Roman"/>
                          <a:cs typeface="Times New Roman"/>
                        </a:rPr>
                        <a:t>tổ</a:t>
                      </a:r>
                      <a:r>
                        <a:rPr sz="1900" spc="95" dirty="0">
                          <a:solidFill>
                            <a:srgbClr val="03499E"/>
                          </a:solidFill>
                          <a:latin typeface="Times New Roman"/>
                          <a:cs typeface="Times New Roman"/>
                        </a:rPr>
                        <a:t> </a:t>
                      </a:r>
                      <a:r>
                        <a:rPr sz="1900" dirty="0">
                          <a:solidFill>
                            <a:srgbClr val="03499E"/>
                          </a:solidFill>
                          <a:latin typeface="Times New Roman"/>
                          <a:cs typeface="Times New Roman"/>
                        </a:rPr>
                        <a:t>chức</a:t>
                      </a:r>
                      <a:r>
                        <a:rPr sz="1900" spc="110" dirty="0">
                          <a:solidFill>
                            <a:srgbClr val="03499E"/>
                          </a:solidFill>
                          <a:latin typeface="Times New Roman"/>
                          <a:cs typeface="Times New Roman"/>
                        </a:rPr>
                        <a:t> </a:t>
                      </a:r>
                      <a:r>
                        <a:rPr sz="1900" dirty="0">
                          <a:solidFill>
                            <a:srgbClr val="03499E"/>
                          </a:solidFill>
                          <a:latin typeface="Times New Roman"/>
                          <a:cs typeface="Times New Roman"/>
                        </a:rPr>
                        <a:t>sở</a:t>
                      </a:r>
                      <a:r>
                        <a:rPr sz="1900" spc="105" dirty="0">
                          <a:solidFill>
                            <a:srgbClr val="03499E"/>
                          </a:solidFill>
                          <a:latin typeface="Times New Roman"/>
                          <a:cs typeface="Times New Roman"/>
                        </a:rPr>
                        <a:t> </a:t>
                      </a:r>
                      <a:r>
                        <a:rPr sz="1900" dirty="0">
                          <a:solidFill>
                            <a:srgbClr val="03499E"/>
                          </a:solidFill>
                          <a:latin typeface="Times New Roman"/>
                          <a:cs typeface="Times New Roman"/>
                        </a:rPr>
                        <a:t>hữu</a:t>
                      </a:r>
                      <a:r>
                        <a:rPr sz="1900" spc="110" dirty="0">
                          <a:solidFill>
                            <a:srgbClr val="03499E"/>
                          </a:solidFill>
                          <a:latin typeface="Times New Roman"/>
                          <a:cs typeface="Times New Roman"/>
                        </a:rPr>
                        <a:t> </a:t>
                      </a:r>
                      <a:r>
                        <a:rPr sz="1900" dirty="0">
                          <a:solidFill>
                            <a:srgbClr val="03499E"/>
                          </a:solidFill>
                          <a:latin typeface="Times New Roman"/>
                          <a:cs typeface="Times New Roman"/>
                        </a:rPr>
                        <a:t>vốn,</a:t>
                      </a:r>
                      <a:r>
                        <a:rPr sz="1900" spc="110" dirty="0">
                          <a:solidFill>
                            <a:srgbClr val="03499E"/>
                          </a:solidFill>
                          <a:latin typeface="Times New Roman"/>
                          <a:cs typeface="Times New Roman"/>
                        </a:rPr>
                        <a:t> </a:t>
                      </a:r>
                      <a:r>
                        <a:rPr sz="1900" dirty="0">
                          <a:solidFill>
                            <a:srgbClr val="03499E"/>
                          </a:solidFill>
                          <a:latin typeface="Times New Roman"/>
                          <a:cs typeface="Times New Roman"/>
                        </a:rPr>
                        <a:t>vay</a:t>
                      </a:r>
                      <a:r>
                        <a:rPr sz="1900" spc="120" dirty="0">
                          <a:solidFill>
                            <a:srgbClr val="03499E"/>
                          </a:solidFill>
                          <a:latin typeface="Times New Roman"/>
                          <a:cs typeface="Times New Roman"/>
                        </a:rPr>
                        <a:t> </a:t>
                      </a:r>
                      <a:r>
                        <a:rPr sz="1900" dirty="0">
                          <a:solidFill>
                            <a:srgbClr val="03499E"/>
                          </a:solidFill>
                          <a:latin typeface="Times New Roman"/>
                          <a:cs typeface="Times New Roman"/>
                        </a:rPr>
                        <a:t>vốn</a:t>
                      </a:r>
                      <a:r>
                        <a:rPr sz="1900" spc="105" dirty="0">
                          <a:solidFill>
                            <a:srgbClr val="03499E"/>
                          </a:solidFill>
                          <a:latin typeface="Times New Roman"/>
                          <a:cs typeface="Times New Roman"/>
                        </a:rPr>
                        <a:t> </a:t>
                      </a:r>
                      <a:r>
                        <a:rPr sz="1900" dirty="0">
                          <a:solidFill>
                            <a:srgbClr val="03499E"/>
                          </a:solidFill>
                          <a:latin typeface="Times New Roman"/>
                          <a:cs typeface="Times New Roman"/>
                        </a:rPr>
                        <a:t>hoặc</a:t>
                      </a:r>
                      <a:r>
                        <a:rPr sz="1900" spc="90" dirty="0">
                          <a:solidFill>
                            <a:srgbClr val="03499E"/>
                          </a:solidFill>
                          <a:latin typeface="Times New Roman"/>
                          <a:cs typeface="Times New Roman"/>
                        </a:rPr>
                        <a:t> </a:t>
                      </a:r>
                      <a:r>
                        <a:rPr sz="1900" dirty="0">
                          <a:solidFill>
                            <a:srgbClr val="03499E"/>
                          </a:solidFill>
                          <a:latin typeface="Times New Roman"/>
                          <a:cs typeface="Times New Roman"/>
                        </a:rPr>
                        <a:t>được</a:t>
                      </a:r>
                      <a:r>
                        <a:rPr sz="1900" spc="95" dirty="0">
                          <a:solidFill>
                            <a:srgbClr val="03499E"/>
                          </a:solidFill>
                          <a:latin typeface="Times New Roman"/>
                          <a:cs typeface="Times New Roman"/>
                        </a:rPr>
                        <a:t> </a:t>
                      </a:r>
                      <a:r>
                        <a:rPr sz="1900" dirty="0">
                          <a:solidFill>
                            <a:srgbClr val="03499E"/>
                          </a:solidFill>
                          <a:latin typeface="Times New Roman"/>
                          <a:cs typeface="Times New Roman"/>
                        </a:rPr>
                        <a:t>giao</a:t>
                      </a:r>
                      <a:r>
                        <a:rPr sz="1900" spc="100" dirty="0">
                          <a:solidFill>
                            <a:srgbClr val="03499E"/>
                          </a:solidFill>
                          <a:latin typeface="Times New Roman"/>
                          <a:cs typeface="Times New Roman"/>
                        </a:rPr>
                        <a:t> </a:t>
                      </a:r>
                      <a:r>
                        <a:rPr sz="1900" dirty="0">
                          <a:solidFill>
                            <a:srgbClr val="03499E"/>
                          </a:solidFill>
                          <a:latin typeface="Times New Roman"/>
                          <a:cs typeface="Times New Roman"/>
                        </a:rPr>
                        <a:t>trực</a:t>
                      </a:r>
                      <a:r>
                        <a:rPr sz="1900" spc="100" dirty="0">
                          <a:solidFill>
                            <a:srgbClr val="03499E"/>
                          </a:solidFill>
                          <a:latin typeface="Times New Roman"/>
                          <a:cs typeface="Times New Roman"/>
                        </a:rPr>
                        <a:t> </a:t>
                      </a:r>
                      <a:r>
                        <a:rPr sz="1900" dirty="0">
                          <a:solidFill>
                            <a:srgbClr val="03499E"/>
                          </a:solidFill>
                          <a:latin typeface="Times New Roman"/>
                          <a:cs typeface="Times New Roman"/>
                        </a:rPr>
                        <a:t>tiếp</a:t>
                      </a:r>
                      <a:r>
                        <a:rPr sz="1900" spc="110" dirty="0">
                          <a:solidFill>
                            <a:srgbClr val="03499E"/>
                          </a:solidFill>
                          <a:latin typeface="Times New Roman"/>
                          <a:cs typeface="Times New Roman"/>
                        </a:rPr>
                        <a:t> </a:t>
                      </a:r>
                      <a:r>
                        <a:rPr sz="1900" dirty="0">
                          <a:solidFill>
                            <a:srgbClr val="03499E"/>
                          </a:solidFill>
                          <a:latin typeface="Times New Roman"/>
                          <a:cs typeface="Times New Roman"/>
                        </a:rPr>
                        <a:t>quản</a:t>
                      </a:r>
                      <a:r>
                        <a:rPr sz="1900" spc="100" dirty="0">
                          <a:solidFill>
                            <a:srgbClr val="03499E"/>
                          </a:solidFill>
                          <a:latin typeface="Times New Roman"/>
                          <a:cs typeface="Times New Roman"/>
                        </a:rPr>
                        <a:t> </a:t>
                      </a:r>
                      <a:r>
                        <a:rPr sz="1900" dirty="0">
                          <a:solidFill>
                            <a:srgbClr val="03499E"/>
                          </a:solidFill>
                          <a:latin typeface="Times New Roman"/>
                          <a:cs typeface="Times New Roman"/>
                        </a:rPr>
                        <a:t>lý,</a:t>
                      </a:r>
                      <a:r>
                        <a:rPr sz="1900" spc="114" dirty="0">
                          <a:solidFill>
                            <a:srgbClr val="03499E"/>
                          </a:solidFill>
                          <a:latin typeface="Times New Roman"/>
                          <a:cs typeface="Times New Roman"/>
                        </a:rPr>
                        <a:t> </a:t>
                      </a:r>
                      <a:r>
                        <a:rPr sz="1900" dirty="0">
                          <a:solidFill>
                            <a:srgbClr val="03499E"/>
                          </a:solidFill>
                          <a:latin typeface="Times New Roman"/>
                          <a:cs typeface="Times New Roman"/>
                        </a:rPr>
                        <a:t>sử</a:t>
                      </a:r>
                      <a:r>
                        <a:rPr sz="1900" spc="95" dirty="0">
                          <a:solidFill>
                            <a:srgbClr val="03499E"/>
                          </a:solidFill>
                          <a:latin typeface="Times New Roman"/>
                          <a:cs typeface="Times New Roman"/>
                        </a:rPr>
                        <a:t> </a:t>
                      </a:r>
                      <a:r>
                        <a:rPr sz="1900" spc="-20" dirty="0">
                          <a:solidFill>
                            <a:srgbClr val="03499E"/>
                          </a:solidFill>
                          <a:latin typeface="Times New Roman"/>
                          <a:cs typeface="Times New Roman"/>
                        </a:rPr>
                        <a:t>dụng </a:t>
                      </a:r>
                      <a:r>
                        <a:rPr sz="1900" dirty="0">
                          <a:solidFill>
                            <a:srgbClr val="03499E"/>
                          </a:solidFill>
                          <a:latin typeface="Times New Roman"/>
                          <a:cs typeface="Times New Roman"/>
                        </a:rPr>
                        <a:t>vốn,</a:t>
                      </a:r>
                      <a:r>
                        <a:rPr sz="1900" spc="165" dirty="0">
                          <a:solidFill>
                            <a:srgbClr val="03499E"/>
                          </a:solidFill>
                          <a:latin typeface="Times New Roman"/>
                          <a:cs typeface="Times New Roman"/>
                        </a:rPr>
                        <a:t> </a:t>
                      </a:r>
                      <a:r>
                        <a:rPr sz="1900" dirty="0">
                          <a:solidFill>
                            <a:srgbClr val="03499E"/>
                          </a:solidFill>
                          <a:latin typeface="Times New Roman"/>
                          <a:cs typeface="Times New Roman"/>
                        </a:rPr>
                        <a:t>quản</a:t>
                      </a:r>
                      <a:r>
                        <a:rPr sz="1900" spc="150" dirty="0">
                          <a:solidFill>
                            <a:srgbClr val="03499E"/>
                          </a:solidFill>
                          <a:latin typeface="Times New Roman"/>
                          <a:cs typeface="Times New Roman"/>
                        </a:rPr>
                        <a:t> </a:t>
                      </a:r>
                      <a:r>
                        <a:rPr sz="1900" dirty="0">
                          <a:solidFill>
                            <a:srgbClr val="03499E"/>
                          </a:solidFill>
                          <a:latin typeface="Times New Roman"/>
                          <a:cs typeface="Times New Roman"/>
                        </a:rPr>
                        <a:t>lý</a:t>
                      </a:r>
                      <a:r>
                        <a:rPr sz="1900" spc="165" dirty="0">
                          <a:solidFill>
                            <a:srgbClr val="03499E"/>
                          </a:solidFill>
                          <a:latin typeface="Times New Roman"/>
                          <a:cs typeface="Times New Roman"/>
                        </a:rPr>
                        <a:t> </a:t>
                      </a:r>
                      <a:r>
                        <a:rPr sz="1900" dirty="0">
                          <a:solidFill>
                            <a:srgbClr val="03499E"/>
                          </a:solidFill>
                          <a:latin typeface="Times New Roman"/>
                          <a:cs typeface="Times New Roman"/>
                        </a:rPr>
                        <a:t>quá</a:t>
                      </a:r>
                      <a:r>
                        <a:rPr sz="1900" spc="160" dirty="0">
                          <a:solidFill>
                            <a:srgbClr val="03499E"/>
                          </a:solidFill>
                          <a:latin typeface="Times New Roman"/>
                          <a:cs typeface="Times New Roman"/>
                        </a:rPr>
                        <a:t> </a:t>
                      </a:r>
                      <a:r>
                        <a:rPr sz="1900" dirty="0">
                          <a:solidFill>
                            <a:srgbClr val="03499E"/>
                          </a:solidFill>
                          <a:latin typeface="Times New Roman"/>
                          <a:cs typeface="Times New Roman"/>
                        </a:rPr>
                        <a:t>trình</a:t>
                      </a:r>
                      <a:r>
                        <a:rPr sz="1900" spc="155" dirty="0">
                          <a:solidFill>
                            <a:srgbClr val="03499E"/>
                          </a:solidFill>
                          <a:latin typeface="Times New Roman"/>
                          <a:cs typeface="Times New Roman"/>
                        </a:rPr>
                        <a:t> </a:t>
                      </a:r>
                      <a:r>
                        <a:rPr sz="1900" dirty="0">
                          <a:solidFill>
                            <a:srgbClr val="03499E"/>
                          </a:solidFill>
                          <a:latin typeface="Times New Roman"/>
                          <a:cs typeface="Times New Roman"/>
                        </a:rPr>
                        <a:t>thực</a:t>
                      </a:r>
                      <a:r>
                        <a:rPr sz="1900" spc="160" dirty="0">
                          <a:solidFill>
                            <a:srgbClr val="03499E"/>
                          </a:solidFill>
                          <a:latin typeface="Times New Roman"/>
                          <a:cs typeface="Times New Roman"/>
                        </a:rPr>
                        <a:t> </a:t>
                      </a:r>
                      <a:r>
                        <a:rPr sz="1900" dirty="0">
                          <a:solidFill>
                            <a:srgbClr val="03499E"/>
                          </a:solidFill>
                          <a:latin typeface="Times New Roman"/>
                          <a:cs typeface="Times New Roman"/>
                        </a:rPr>
                        <a:t>hiện</a:t>
                      </a:r>
                      <a:r>
                        <a:rPr sz="1900" spc="160" dirty="0">
                          <a:solidFill>
                            <a:srgbClr val="03499E"/>
                          </a:solidFill>
                          <a:latin typeface="Times New Roman"/>
                          <a:cs typeface="Times New Roman"/>
                        </a:rPr>
                        <a:t> </a:t>
                      </a:r>
                      <a:r>
                        <a:rPr sz="1900" dirty="0">
                          <a:solidFill>
                            <a:srgbClr val="03499E"/>
                          </a:solidFill>
                          <a:latin typeface="Times New Roman"/>
                          <a:cs typeface="Times New Roman"/>
                        </a:rPr>
                        <a:t>dự</a:t>
                      </a:r>
                      <a:r>
                        <a:rPr sz="1900" spc="150" dirty="0">
                          <a:solidFill>
                            <a:srgbClr val="03499E"/>
                          </a:solidFill>
                          <a:latin typeface="Times New Roman"/>
                          <a:cs typeface="Times New Roman"/>
                        </a:rPr>
                        <a:t> </a:t>
                      </a:r>
                      <a:r>
                        <a:rPr sz="1900" dirty="0">
                          <a:solidFill>
                            <a:srgbClr val="03499E"/>
                          </a:solidFill>
                          <a:latin typeface="Times New Roman"/>
                          <a:cs typeface="Times New Roman"/>
                        </a:rPr>
                        <a:t>án;</a:t>
                      </a:r>
                      <a:r>
                        <a:rPr sz="1900" spc="150" dirty="0">
                          <a:solidFill>
                            <a:srgbClr val="03499E"/>
                          </a:solidFill>
                          <a:latin typeface="Times New Roman"/>
                          <a:cs typeface="Times New Roman"/>
                        </a:rPr>
                        <a:t> </a:t>
                      </a:r>
                      <a:r>
                        <a:rPr sz="1900" dirty="0">
                          <a:solidFill>
                            <a:srgbClr val="03499E"/>
                          </a:solidFill>
                          <a:latin typeface="Times New Roman"/>
                          <a:cs typeface="Times New Roman"/>
                        </a:rPr>
                        <a:t>đơn</a:t>
                      </a:r>
                      <a:r>
                        <a:rPr sz="1900" spc="155" dirty="0">
                          <a:solidFill>
                            <a:srgbClr val="03499E"/>
                          </a:solidFill>
                          <a:latin typeface="Times New Roman"/>
                          <a:cs typeface="Times New Roman"/>
                        </a:rPr>
                        <a:t> </a:t>
                      </a:r>
                      <a:r>
                        <a:rPr sz="1900" dirty="0">
                          <a:solidFill>
                            <a:srgbClr val="03499E"/>
                          </a:solidFill>
                          <a:latin typeface="Times New Roman"/>
                          <a:cs typeface="Times New Roman"/>
                        </a:rPr>
                        <a:t>vị</a:t>
                      </a:r>
                      <a:r>
                        <a:rPr sz="1900" spc="165" dirty="0">
                          <a:solidFill>
                            <a:srgbClr val="03499E"/>
                          </a:solidFill>
                          <a:latin typeface="Times New Roman"/>
                          <a:cs typeface="Times New Roman"/>
                        </a:rPr>
                        <a:t> </a:t>
                      </a:r>
                      <a:r>
                        <a:rPr sz="1900" dirty="0">
                          <a:solidFill>
                            <a:srgbClr val="03499E"/>
                          </a:solidFill>
                          <a:latin typeface="Times New Roman"/>
                          <a:cs typeface="Times New Roman"/>
                        </a:rPr>
                        <a:t>sử</a:t>
                      </a:r>
                      <a:r>
                        <a:rPr sz="1900" spc="155" dirty="0">
                          <a:solidFill>
                            <a:srgbClr val="03499E"/>
                          </a:solidFill>
                          <a:latin typeface="Times New Roman"/>
                          <a:cs typeface="Times New Roman"/>
                        </a:rPr>
                        <a:t> </a:t>
                      </a:r>
                      <a:r>
                        <a:rPr sz="1900" dirty="0">
                          <a:solidFill>
                            <a:srgbClr val="03499E"/>
                          </a:solidFill>
                          <a:latin typeface="Times New Roman"/>
                          <a:cs typeface="Times New Roman"/>
                        </a:rPr>
                        <a:t>dụng</a:t>
                      </a:r>
                      <a:r>
                        <a:rPr sz="1900" spc="165" dirty="0">
                          <a:solidFill>
                            <a:srgbClr val="03499E"/>
                          </a:solidFill>
                          <a:latin typeface="Times New Roman"/>
                          <a:cs typeface="Times New Roman"/>
                        </a:rPr>
                        <a:t> </a:t>
                      </a:r>
                      <a:r>
                        <a:rPr sz="1900" dirty="0">
                          <a:solidFill>
                            <a:srgbClr val="03499E"/>
                          </a:solidFill>
                          <a:latin typeface="Times New Roman"/>
                          <a:cs typeface="Times New Roman"/>
                        </a:rPr>
                        <a:t>ngân</a:t>
                      </a:r>
                      <a:r>
                        <a:rPr sz="1900" spc="165" dirty="0">
                          <a:solidFill>
                            <a:srgbClr val="03499E"/>
                          </a:solidFill>
                          <a:latin typeface="Times New Roman"/>
                          <a:cs typeface="Times New Roman"/>
                        </a:rPr>
                        <a:t> </a:t>
                      </a:r>
                      <a:r>
                        <a:rPr sz="1900" dirty="0">
                          <a:solidFill>
                            <a:srgbClr val="03499E"/>
                          </a:solidFill>
                          <a:latin typeface="Times New Roman"/>
                          <a:cs typeface="Times New Roman"/>
                        </a:rPr>
                        <a:t>sách;</a:t>
                      </a:r>
                      <a:r>
                        <a:rPr sz="1900" spc="150" dirty="0">
                          <a:solidFill>
                            <a:srgbClr val="03499E"/>
                          </a:solidFill>
                          <a:latin typeface="Times New Roman"/>
                          <a:cs typeface="Times New Roman"/>
                        </a:rPr>
                        <a:t> </a:t>
                      </a:r>
                      <a:r>
                        <a:rPr sz="1900" dirty="0">
                          <a:solidFill>
                            <a:srgbClr val="FF0000"/>
                          </a:solidFill>
                          <a:latin typeface="Times New Roman"/>
                          <a:cs typeface="Times New Roman"/>
                        </a:rPr>
                        <a:t>đơn</a:t>
                      </a:r>
                      <a:r>
                        <a:rPr sz="1900" spc="155" dirty="0">
                          <a:solidFill>
                            <a:srgbClr val="FF0000"/>
                          </a:solidFill>
                          <a:latin typeface="Times New Roman"/>
                          <a:cs typeface="Times New Roman"/>
                        </a:rPr>
                        <a:t> </a:t>
                      </a:r>
                      <a:r>
                        <a:rPr sz="1900" dirty="0">
                          <a:solidFill>
                            <a:srgbClr val="FF0000"/>
                          </a:solidFill>
                          <a:latin typeface="Times New Roman"/>
                          <a:cs typeface="Times New Roman"/>
                        </a:rPr>
                        <a:t>vị</a:t>
                      </a:r>
                      <a:r>
                        <a:rPr sz="1900" spc="140" dirty="0">
                          <a:solidFill>
                            <a:srgbClr val="FF0000"/>
                          </a:solidFill>
                          <a:latin typeface="Times New Roman"/>
                          <a:cs typeface="Times New Roman"/>
                        </a:rPr>
                        <a:t> </a:t>
                      </a:r>
                      <a:r>
                        <a:rPr sz="1900" dirty="0">
                          <a:solidFill>
                            <a:srgbClr val="FF0000"/>
                          </a:solidFill>
                          <a:latin typeface="Times New Roman"/>
                          <a:cs typeface="Times New Roman"/>
                        </a:rPr>
                        <a:t>dự</a:t>
                      </a:r>
                      <a:r>
                        <a:rPr sz="1900" spc="150" dirty="0">
                          <a:solidFill>
                            <a:srgbClr val="FF0000"/>
                          </a:solidFill>
                          <a:latin typeface="Times New Roman"/>
                          <a:cs typeface="Times New Roman"/>
                        </a:rPr>
                        <a:t> </a:t>
                      </a:r>
                      <a:r>
                        <a:rPr sz="1900" spc="-20" dirty="0">
                          <a:solidFill>
                            <a:srgbClr val="FF0000"/>
                          </a:solidFill>
                          <a:latin typeface="Times New Roman"/>
                          <a:cs typeface="Times New Roman"/>
                        </a:rPr>
                        <a:t>toán </a:t>
                      </a:r>
                      <a:r>
                        <a:rPr sz="1900" dirty="0">
                          <a:solidFill>
                            <a:srgbClr val="FF0000"/>
                          </a:solidFill>
                          <a:latin typeface="Times New Roman"/>
                          <a:cs typeface="Times New Roman"/>
                        </a:rPr>
                        <a:t>trực</a:t>
                      </a:r>
                      <a:r>
                        <a:rPr sz="1900" spc="110" dirty="0">
                          <a:solidFill>
                            <a:srgbClr val="FF0000"/>
                          </a:solidFill>
                          <a:latin typeface="Times New Roman"/>
                          <a:cs typeface="Times New Roman"/>
                        </a:rPr>
                        <a:t> </a:t>
                      </a:r>
                      <a:r>
                        <a:rPr sz="1900" dirty="0">
                          <a:solidFill>
                            <a:srgbClr val="FF0000"/>
                          </a:solidFill>
                          <a:latin typeface="Times New Roman"/>
                          <a:cs typeface="Times New Roman"/>
                        </a:rPr>
                        <a:t>tiếp</a:t>
                      </a:r>
                      <a:r>
                        <a:rPr sz="1900" spc="105" dirty="0">
                          <a:solidFill>
                            <a:srgbClr val="FF0000"/>
                          </a:solidFill>
                          <a:latin typeface="Times New Roman"/>
                          <a:cs typeface="Times New Roman"/>
                        </a:rPr>
                        <a:t> </a:t>
                      </a:r>
                      <a:r>
                        <a:rPr sz="1900" dirty="0">
                          <a:solidFill>
                            <a:srgbClr val="FF0000"/>
                          </a:solidFill>
                          <a:latin typeface="Times New Roman"/>
                          <a:cs typeface="Times New Roman"/>
                        </a:rPr>
                        <a:t>sử</a:t>
                      </a:r>
                      <a:r>
                        <a:rPr sz="1900" spc="114" dirty="0">
                          <a:solidFill>
                            <a:srgbClr val="FF0000"/>
                          </a:solidFill>
                          <a:latin typeface="Times New Roman"/>
                          <a:cs typeface="Times New Roman"/>
                        </a:rPr>
                        <a:t> </a:t>
                      </a:r>
                      <a:r>
                        <a:rPr sz="1900" dirty="0">
                          <a:solidFill>
                            <a:srgbClr val="FF0000"/>
                          </a:solidFill>
                          <a:latin typeface="Times New Roman"/>
                          <a:cs typeface="Times New Roman"/>
                        </a:rPr>
                        <a:t>dụng</a:t>
                      </a:r>
                      <a:r>
                        <a:rPr sz="1900" spc="110" dirty="0">
                          <a:solidFill>
                            <a:srgbClr val="FF0000"/>
                          </a:solidFill>
                          <a:latin typeface="Times New Roman"/>
                          <a:cs typeface="Times New Roman"/>
                        </a:rPr>
                        <a:t> </a:t>
                      </a:r>
                      <a:r>
                        <a:rPr sz="1900" dirty="0">
                          <a:solidFill>
                            <a:srgbClr val="FF0000"/>
                          </a:solidFill>
                          <a:latin typeface="Times New Roman"/>
                          <a:cs typeface="Times New Roman"/>
                        </a:rPr>
                        <a:t>dự</a:t>
                      </a:r>
                      <a:r>
                        <a:rPr sz="1900" spc="110" dirty="0">
                          <a:solidFill>
                            <a:srgbClr val="FF0000"/>
                          </a:solidFill>
                          <a:latin typeface="Times New Roman"/>
                          <a:cs typeface="Times New Roman"/>
                        </a:rPr>
                        <a:t> </a:t>
                      </a:r>
                      <a:r>
                        <a:rPr sz="1900" dirty="0">
                          <a:solidFill>
                            <a:srgbClr val="FF0000"/>
                          </a:solidFill>
                          <a:latin typeface="Times New Roman"/>
                          <a:cs typeface="Times New Roman"/>
                        </a:rPr>
                        <a:t>toán</a:t>
                      </a:r>
                      <a:r>
                        <a:rPr sz="1900" spc="120" dirty="0">
                          <a:solidFill>
                            <a:srgbClr val="FF0000"/>
                          </a:solidFill>
                          <a:latin typeface="Times New Roman"/>
                          <a:cs typeface="Times New Roman"/>
                        </a:rPr>
                        <a:t> </a:t>
                      </a:r>
                      <a:r>
                        <a:rPr sz="1900" dirty="0">
                          <a:solidFill>
                            <a:srgbClr val="FF0000"/>
                          </a:solidFill>
                          <a:latin typeface="Times New Roman"/>
                          <a:cs typeface="Times New Roman"/>
                        </a:rPr>
                        <a:t>mua</a:t>
                      </a:r>
                      <a:r>
                        <a:rPr sz="1900" spc="120" dirty="0">
                          <a:solidFill>
                            <a:srgbClr val="FF0000"/>
                          </a:solidFill>
                          <a:latin typeface="Times New Roman"/>
                          <a:cs typeface="Times New Roman"/>
                        </a:rPr>
                        <a:t> </a:t>
                      </a:r>
                      <a:r>
                        <a:rPr sz="1900" dirty="0">
                          <a:solidFill>
                            <a:srgbClr val="FF0000"/>
                          </a:solidFill>
                          <a:latin typeface="Times New Roman"/>
                          <a:cs typeface="Times New Roman"/>
                        </a:rPr>
                        <a:t>sắm</a:t>
                      </a:r>
                      <a:r>
                        <a:rPr sz="1900" spc="90" dirty="0">
                          <a:solidFill>
                            <a:srgbClr val="FF0000"/>
                          </a:solidFill>
                          <a:latin typeface="Times New Roman"/>
                          <a:cs typeface="Times New Roman"/>
                        </a:rPr>
                        <a:t> </a:t>
                      </a:r>
                      <a:r>
                        <a:rPr sz="1900" dirty="0">
                          <a:solidFill>
                            <a:srgbClr val="FF0000"/>
                          </a:solidFill>
                          <a:latin typeface="Times New Roman"/>
                          <a:cs typeface="Times New Roman"/>
                        </a:rPr>
                        <a:t>ngoài</a:t>
                      </a:r>
                      <a:r>
                        <a:rPr sz="1900" spc="114" dirty="0">
                          <a:solidFill>
                            <a:srgbClr val="FF0000"/>
                          </a:solidFill>
                          <a:latin typeface="Times New Roman"/>
                          <a:cs typeface="Times New Roman"/>
                        </a:rPr>
                        <a:t> </a:t>
                      </a:r>
                      <a:r>
                        <a:rPr sz="1900" dirty="0">
                          <a:solidFill>
                            <a:srgbClr val="FF0000"/>
                          </a:solidFill>
                          <a:latin typeface="Times New Roman"/>
                          <a:cs typeface="Times New Roman"/>
                        </a:rPr>
                        <a:t>ngân</a:t>
                      </a:r>
                      <a:r>
                        <a:rPr sz="1900" spc="120" dirty="0">
                          <a:solidFill>
                            <a:srgbClr val="FF0000"/>
                          </a:solidFill>
                          <a:latin typeface="Times New Roman"/>
                          <a:cs typeface="Times New Roman"/>
                        </a:rPr>
                        <a:t> </a:t>
                      </a:r>
                      <a:r>
                        <a:rPr sz="1900" dirty="0">
                          <a:solidFill>
                            <a:srgbClr val="FF0000"/>
                          </a:solidFill>
                          <a:latin typeface="Times New Roman"/>
                          <a:cs typeface="Times New Roman"/>
                        </a:rPr>
                        <a:t>sách</a:t>
                      </a:r>
                      <a:r>
                        <a:rPr sz="1900" spc="105" dirty="0">
                          <a:solidFill>
                            <a:srgbClr val="FF0000"/>
                          </a:solidFill>
                          <a:latin typeface="Times New Roman"/>
                          <a:cs typeface="Times New Roman"/>
                        </a:rPr>
                        <a:t> </a:t>
                      </a:r>
                      <a:r>
                        <a:rPr sz="1900" dirty="0">
                          <a:solidFill>
                            <a:srgbClr val="FF0000"/>
                          </a:solidFill>
                          <a:latin typeface="Times New Roman"/>
                          <a:cs typeface="Times New Roman"/>
                        </a:rPr>
                        <a:t>nhà</a:t>
                      </a:r>
                      <a:r>
                        <a:rPr sz="1900" spc="105" dirty="0">
                          <a:solidFill>
                            <a:srgbClr val="FF0000"/>
                          </a:solidFill>
                          <a:latin typeface="Times New Roman"/>
                          <a:cs typeface="Times New Roman"/>
                        </a:rPr>
                        <a:t> </a:t>
                      </a:r>
                      <a:r>
                        <a:rPr sz="1900" dirty="0">
                          <a:solidFill>
                            <a:srgbClr val="FF0000"/>
                          </a:solidFill>
                          <a:latin typeface="Times New Roman"/>
                          <a:cs typeface="Times New Roman"/>
                        </a:rPr>
                        <a:t>nước;</a:t>
                      </a:r>
                      <a:r>
                        <a:rPr sz="1900" spc="95" dirty="0">
                          <a:solidFill>
                            <a:srgbClr val="FF0000"/>
                          </a:solidFill>
                          <a:latin typeface="Times New Roman"/>
                          <a:cs typeface="Times New Roman"/>
                        </a:rPr>
                        <a:t> </a:t>
                      </a:r>
                      <a:r>
                        <a:rPr sz="1900" dirty="0">
                          <a:solidFill>
                            <a:srgbClr val="FF0000"/>
                          </a:solidFill>
                          <a:latin typeface="Times New Roman"/>
                          <a:cs typeface="Times New Roman"/>
                        </a:rPr>
                        <a:t>đơn</a:t>
                      </a:r>
                      <a:r>
                        <a:rPr sz="1900" spc="114" dirty="0">
                          <a:solidFill>
                            <a:srgbClr val="FF0000"/>
                          </a:solidFill>
                          <a:latin typeface="Times New Roman"/>
                          <a:cs typeface="Times New Roman"/>
                        </a:rPr>
                        <a:t> </a:t>
                      </a:r>
                      <a:r>
                        <a:rPr sz="1900" dirty="0">
                          <a:solidFill>
                            <a:srgbClr val="FF0000"/>
                          </a:solidFill>
                          <a:latin typeface="Times New Roman"/>
                          <a:cs typeface="Times New Roman"/>
                        </a:rPr>
                        <a:t>vị</a:t>
                      </a:r>
                      <a:r>
                        <a:rPr sz="1900" spc="120" dirty="0">
                          <a:solidFill>
                            <a:srgbClr val="FF0000"/>
                          </a:solidFill>
                          <a:latin typeface="Times New Roman"/>
                          <a:cs typeface="Times New Roman"/>
                        </a:rPr>
                        <a:t> </a:t>
                      </a:r>
                      <a:r>
                        <a:rPr sz="1900" dirty="0">
                          <a:solidFill>
                            <a:srgbClr val="FF0000"/>
                          </a:solidFill>
                          <a:latin typeface="Times New Roman"/>
                          <a:cs typeface="Times New Roman"/>
                        </a:rPr>
                        <a:t>mua</a:t>
                      </a:r>
                      <a:r>
                        <a:rPr sz="1900" spc="105" dirty="0">
                          <a:solidFill>
                            <a:srgbClr val="FF0000"/>
                          </a:solidFill>
                          <a:latin typeface="Times New Roman"/>
                          <a:cs typeface="Times New Roman"/>
                        </a:rPr>
                        <a:t> </a:t>
                      </a:r>
                      <a:r>
                        <a:rPr sz="1900" dirty="0">
                          <a:solidFill>
                            <a:srgbClr val="FF0000"/>
                          </a:solidFill>
                          <a:latin typeface="Times New Roman"/>
                          <a:cs typeface="Times New Roman"/>
                        </a:rPr>
                        <a:t>sắm</a:t>
                      </a:r>
                      <a:r>
                        <a:rPr sz="1900" spc="105" dirty="0">
                          <a:solidFill>
                            <a:srgbClr val="FF0000"/>
                          </a:solidFill>
                          <a:latin typeface="Times New Roman"/>
                          <a:cs typeface="Times New Roman"/>
                        </a:rPr>
                        <a:t> </a:t>
                      </a:r>
                      <a:r>
                        <a:rPr sz="1900" spc="-25" dirty="0">
                          <a:solidFill>
                            <a:srgbClr val="FF0000"/>
                          </a:solidFill>
                          <a:latin typeface="Times New Roman"/>
                          <a:cs typeface="Times New Roman"/>
                        </a:rPr>
                        <a:t>tập </a:t>
                      </a:r>
                      <a:r>
                        <a:rPr sz="1900" spc="-10" dirty="0">
                          <a:solidFill>
                            <a:srgbClr val="FF0000"/>
                          </a:solidFill>
                          <a:latin typeface="Times New Roman"/>
                          <a:cs typeface="Times New Roman"/>
                        </a:rPr>
                        <a:t>trung.</a:t>
                      </a:r>
                      <a:endParaRPr sz="1900" dirty="0">
                        <a:latin typeface="Times New Roman"/>
                        <a:cs typeface="Times New Roman"/>
                      </a:endParaRPr>
                    </a:p>
                  </a:txBody>
                  <a:tcPr marL="0" marR="0" marT="53340" marB="0">
                    <a:lnL w="12700">
                      <a:solidFill>
                        <a:srgbClr val="E9E1D5"/>
                      </a:solidFill>
                      <a:prstDash val="solid"/>
                    </a:lnL>
                    <a:lnR w="12700">
                      <a:solidFill>
                        <a:srgbClr val="E9E1D5"/>
                      </a:solidFill>
                      <a:prstDash val="solid"/>
                    </a:lnR>
                    <a:lnT w="12700">
                      <a:solidFill>
                        <a:srgbClr val="E9E1D5"/>
                      </a:solidFill>
                      <a:prstDash val="solid"/>
                    </a:lnT>
                    <a:lnB w="12700">
                      <a:solidFill>
                        <a:srgbClr val="E9E1D5"/>
                      </a:solidFill>
                      <a:prstDash val="solid"/>
                    </a:lnB>
                    <a:solidFill>
                      <a:srgbClr val="FFFFFF"/>
                    </a:solidFill>
                  </a:tcPr>
                </a:tc>
                <a:extLst>
                  <a:ext uri="{0D108BD9-81ED-4DB2-BD59-A6C34878D82A}">
                    <a16:rowId xmlns:a16="http://schemas.microsoft.com/office/drawing/2014/main" val="10002"/>
                  </a:ext>
                </a:extLst>
              </a:tr>
              <a:tr h="1040765">
                <a:tc>
                  <a:txBody>
                    <a:bodyPr/>
                    <a:lstStyle/>
                    <a:p>
                      <a:pPr marL="121920" marR="116205">
                        <a:lnSpc>
                          <a:spcPct val="100000"/>
                        </a:lnSpc>
                        <a:spcBef>
                          <a:spcPts val="1760"/>
                        </a:spcBef>
                        <a:tabLst>
                          <a:tab pos="732790" algn="l"/>
                          <a:tab pos="1480820" algn="l"/>
                        </a:tabLst>
                      </a:pPr>
                      <a:r>
                        <a:rPr sz="1900" b="1" spc="-25" dirty="0">
                          <a:solidFill>
                            <a:srgbClr val="03499E"/>
                          </a:solidFill>
                          <a:latin typeface="Times New Roman"/>
                          <a:cs typeface="Times New Roman"/>
                        </a:rPr>
                        <a:t>Dự</a:t>
                      </a:r>
                      <a:r>
                        <a:rPr sz="1900" b="1" dirty="0">
                          <a:solidFill>
                            <a:srgbClr val="03499E"/>
                          </a:solidFill>
                          <a:latin typeface="Times New Roman"/>
                          <a:cs typeface="Times New Roman"/>
                        </a:rPr>
                        <a:t>	</a:t>
                      </a:r>
                      <a:r>
                        <a:rPr sz="1900" b="1" spc="-20" dirty="0">
                          <a:solidFill>
                            <a:srgbClr val="03499E"/>
                          </a:solidFill>
                          <a:latin typeface="Times New Roman"/>
                          <a:cs typeface="Times New Roman"/>
                        </a:rPr>
                        <a:t>toán</a:t>
                      </a:r>
                      <a:r>
                        <a:rPr sz="1900" b="1" dirty="0">
                          <a:solidFill>
                            <a:srgbClr val="03499E"/>
                          </a:solidFill>
                          <a:latin typeface="Times New Roman"/>
                          <a:cs typeface="Times New Roman"/>
                        </a:rPr>
                        <a:t>	</a:t>
                      </a:r>
                      <a:r>
                        <a:rPr sz="1900" b="1" spc="-25" dirty="0">
                          <a:solidFill>
                            <a:srgbClr val="03499E"/>
                          </a:solidFill>
                          <a:latin typeface="Times New Roman"/>
                          <a:cs typeface="Times New Roman"/>
                        </a:rPr>
                        <a:t>mua sắm</a:t>
                      </a:r>
                      <a:endParaRPr sz="1900">
                        <a:latin typeface="Times New Roman"/>
                        <a:cs typeface="Times New Roman"/>
                      </a:endParaRPr>
                    </a:p>
                  </a:txBody>
                  <a:tcPr marL="0" marR="0" marT="223520" marB="0">
                    <a:lnL w="12700">
                      <a:solidFill>
                        <a:srgbClr val="E9E1D5"/>
                      </a:solidFill>
                      <a:prstDash val="solid"/>
                    </a:lnL>
                    <a:lnR w="12700">
                      <a:solidFill>
                        <a:srgbClr val="E9E1D5"/>
                      </a:solidFill>
                      <a:prstDash val="solid"/>
                    </a:lnR>
                    <a:lnT w="12700">
                      <a:solidFill>
                        <a:srgbClr val="E9E1D5"/>
                      </a:solidFill>
                      <a:prstDash val="solid"/>
                    </a:lnT>
                    <a:lnB w="12700">
                      <a:solidFill>
                        <a:srgbClr val="E9E1D5"/>
                      </a:solidFill>
                      <a:prstDash val="solid"/>
                    </a:lnB>
                    <a:solidFill>
                      <a:srgbClr val="FFFFFF"/>
                    </a:solidFill>
                  </a:tcPr>
                </a:tc>
                <a:tc>
                  <a:txBody>
                    <a:bodyPr/>
                    <a:lstStyle/>
                    <a:p>
                      <a:pPr marL="121920" marR="112395" algn="just">
                        <a:lnSpc>
                          <a:spcPct val="100000"/>
                        </a:lnSpc>
                        <a:spcBef>
                          <a:spcPts val="620"/>
                        </a:spcBef>
                      </a:pPr>
                      <a:r>
                        <a:rPr sz="1900" dirty="0">
                          <a:solidFill>
                            <a:srgbClr val="FF0000"/>
                          </a:solidFill>
                          <a:latin typeface="Times New Roman"/>
                          <a:cs typeface="Times New Roman"/>
                        </a:rPr>
                        <a:t>dự kiến nguồn</a:t>
                      </a:r>
                      <a:r>
                        <a:rPr sz="1900" spc="-5" dirty="0">
                          <a:solidFill>
                            <a:srgbClr val="FF0000"/>
                          </a:solidFill>
                          <a:latin typeface="Times New Roman"/>
                          <a:cs typeface="Times New Roman"/>
                        </a:rPr>
                        <a:t> </a:t>
                      </a:r>
                      <a:r>
                        <a:rPr sz="1900" dirty="0">
                          <a:solidFill>
                            <a:srgbClr val="FF0000"/>
                          </a:solidFill>
                          <a:latin typeface="Times New Roman"/>
                          <a:cs typeface="Times New Roman"/>
                        </a:rPr>
                        <a:t>kinh phí để mua sắm</a:t>
                      </a:r>
                      <a:r>
                        <a:rPr sz="1900" spc="-15" dirty="0">
                          <a:solidFill>
                            <a:srgbClr val="FF0000"/>
                          </a:solidFill>
                          <a:latin typeface="Times New Roman"/>
                          <a:cs typeface="Times New Roman"/>
                        </a:rPr>
                        <a:t> </a:t>
                      </a:r>
                      <a:r>
                        <a:rPr sz="1900" dirty="0">
                          <a:solidFill>
                            <a:srgbClr val="FF0000"/>
                          </a:solidFill>
                          <a:latin typeface="Times New Roman"/>
                          <a:cs typeface="Times New Roman"/>
                        </a:rPr>
                        <a:t>trong</a:t>
                      </a:r>
                      <a:r>
                        <a:rPr sz="1900" spc="5" dirty="0">
                          <a:solidFill>
                            <a:srgbClr val="FF0000"/>
                          </a:solidFill>
                          <a:latin typeface="Times New Roman"/>
                          <a:cs typeface="Times New Roman"/>
                        </a:rPr>
                        <a:t> </a:t>
                      </a:r>
                      <a:r>
                        <a:rPr sz="1900" dirty="0">
                          <a:solidFill>
                            <a:srgbClr val="FF0000"/>
                          </a:solidFill>
                          <a:latin typeface="Times New Roman"/>
                          <a:cs typeface="Times New Roman"/>
                        </a:rPr>
                        <a:t>phạm</a:t>
                      </a:r>
                      <a:r>
                        <a:rPr sz="1900" spc="-15" dirty="0">
                          <a:solidFill>
                            <a:srgbClr val="FF0000"/>
                          </a:solidFill>
                          <a:latin typeface="Times New Roman"/>
                          <a:cs typeface="Times New Roman"/>
                        </a:rPr>
                        <a:t> </a:t>
                      </a:r>
                      <a:r>
                        <a:rPr sz="1900" dirty="0">
                          <a:solidFill>
                            <a:srgbClr val="FF0000"/>
                          </a:solidFill>
                          <a:latin typeface="Times New Roman"/>
                          <a:cs typeface="Times New Roman"/>
                        </a:rPr>
                        <a:t>vi dự</a:t>
                      </a:r>
                      <a:r>
                        <a:rPr sz="1900" spc="5" dirty="0">
                          <a:solidFill>
                            <a:srgbClr val="FF0000"/>
                          </a:solidFill>
                          <a:latin typeface="Times New Roman"/>
                          <a:cs typeface="Times New Roman"/>
                        </a:rPr>
                        <a:t> </a:t>
                      </a:r>
                      <a:r>
                        <a:rPr sz="1900" dirty="0">
                          <a:solidFill>
                            <a:srgbClr val="FF0000"/>
                          </a:solidFill>
                          <a:latin typeface="Times New Roman"/>
                          <a:cs typeface="Times New Roman"/>
                        </a:rPr>
                        <a:t>toán ngân</a:t>
                      </a:r>
                      <a:r>
                        <a:rPr sz="1900" spc="-5" dirty="0">
                          <a:solidFill>
                            <a:srgbClr val="FF0000"/>
                          </a:solidFill>
                          <a:latin typeface="Times New Roman"/>
                          <a:cs typeface="Times New Roman"/>
                        </a:rPr>
                        <a:t> </a:t>
                      </a:r>
                      <a:r>
                        <a:rPr sz="1900" dirty="0">
                          <a:solidFill>
                            <a:srgbClr val="FF0000"/>
                          </a:solidFill>
                          <a:latin typeface="Times New Roman"/>
                          <a:cs typeface="Times New Roman"/>
                        </a:rPr>
                        <a:t>sách nhà nước</a:t>
                      </a:r>
                      <a:r>
                        <a:rPr sz="1900" spc="5" dirty="0">
                          <a:solidFill>
                            <a:srgbClr val="FF0000"/>
                          </a:solidFill>
                          <a:latin typeface="Times New Roman"/>
                          <a:cs typeface="Times New Roman"/>
                        </a:rPr>
                        <a:t> </a:t>
                      </a:r>
                      <a:r>
                        <a:rPr sz="1900" spc="-20" dirty="0">
                          <a:solidFill>
                            <a:srgbClr val="FF0000"/>
                          </a:solidFill>
                          <a:latin typeface="Times New Roman"/>
                          <a:cs typeface="Times New Roman"/>
                        </a:rPr>
                        <a:t>được </a:t>
                      </a:r>
                      <a:r>
                        <a:rPr sz="1900" dirty="0">
                          <a:solidFill>
                            <a:srgbClr val="FF0000"/>
                          </a:solidFill>
                          <a:latin typeface="Times New Roman"/>
                          <a:cs typeface="Times New Roman"/>
                        </a:rPr>
                        <a:t>cấp</a:t>
                      </a:r>
                      <a:r>
                        <a:rPr sz="1900" spc="175" dirty="0">
                          <a:solidFill>
                            <a:srgbClr val="FF0000"/>
                          </a:solidFill>
                          <a:latin typeface="Times New Roman"/>
                          <a:cs typeface="Times New Roman"/>
                        </a:rPr>
                        <a:t> </a:t>
                      </a:r>
                      <a:r>
                        <a:rPr sz="1900" dirty="0">
                          <a:solidFill>
                            <a:srgbClr val="FF0000"/>
                          </a:solidFill>
                          <a:latin typeface="Times New Roman"/>
                          <a:cs typeface="Times New Roman"/>
                        </a:rPr>
                        <a:t>có</a:t>
                      </a:r>
                      <a:r>
                        <a:rPr sz="1900" spc="165" dirty="0">
                          <a:solidFill>
                            <a:srgbClr val="FF0000"/>
                          </a:solidFill>
                          <a:latin typeface="Times New Roman"/>
                          <a:cs typeface="Times New Roman"/>
                        </a:rPr>
                        <a:t> </a:t>
                      </a:r>
                      <a:r>
                        <a:rPr sz="1900" dirty="0">
                          <a:solidFill>
                            <a:srgbClr val="FF0000"/>
                          </a:solidFill>
                          <a:latin typeface="Times New Roman"/>
                          <a:cs typeface="Times New Roman"/>
                        </a:rPr>
                        <a:t>thẩm</a:t>
                      </a:r>
                      <a:r>
                        <a:rPr sz="1900" spc="155" dirty="0">
                          <a:solidFill>
                            <a:srgbClr val="FF0000"/>
                          </a:solidFill>
                          <a:latin typeface="Times New Roman"/>
                          <a:cs typeface="Times New Roman"/>
                        </a:rPr>
                        <a:t> </a:t>
                      </a:r>
                      <a:r>
                        <a:rPr sz="1900" dirty="0">
                          <a:solidFill>
                            <a:srgbClr val="FF0000"/>
                          </a:solidFill>
                          <a:latin typeface="Times New Roman"/>
                          <a:cs typeface="Times New Roman"/>
                        </a:rPr>
                        <a:t>quyền</a:t>
                      </a:r>
                      <a:r>
                        <a:rPr sz="1900" spc="165" dirty="0">
                          <a:solidFill>
                            <a:srgbClr val="FF0000"/>
                          </a:solidFill>
                          <a:latin typeface="Times New Roman"/>
                          <a:cs typeface="Times New Roman"/>
                        </a:rPr>
                        <a:t> </a:t>
                      </a:r>
                      <a:r>
                        <a:rPr sz="1900" dirty="0">
                          <a:solidFill>
                            <a:srgbClr val="FF0000"/>
                          </a:solidFill>
                          <a:latin typeface="Times New Roman"/>
                          <a:cs typeface="Times New Roman"/>
                        </a:rPr>
                        <a:t>phê</a:t>
                      </a:r>
                      <a:r>
                        <a:rPr sz="1900" spc="175" dirty="0">
                          <a:solidFill>
                            <a:srgbClr val="FF0000"/>
                          </a:solidFill>
                          <a:latin typeface="Times New Roman"/>
                          <a:cs typeface="Times New Roman"/>
                        </a:rPr>
                        <a:t> </a:t>
                      </a:r>
                      <a:r>
                        <a:rPr sz="1900" dirty="0">
                          <a:solidFill>
                            <a:srgbClr val="FF0000"/>
                          </a:solidFill>
                          <a:latin typeface="Times New Roman"/>
                          <a:cs typeface="Times New Roman"/>
                        </a:rPr>
                        <a:t>duyệt;</a:t>
                      </a:r>
                      <a:r>
                        <a:rPr sz="1900" spc="155" dirty="0">
                          <a:solidFill>
                            <a:srgbClr val="FF0000"/>
                          </a:solidFill>
                          <a:latin typeface="Times New Roman"/>
                          <a:cs typeface="Times New Roman"/>
                        </a:rPr>
                        <a:t> </a:t>
                      </a:r>
                      <a:r>
                        <a:rPr sz="1900" dirty="0">
                          <a:solidFill>
                            <a:srgbClr val="FF0000"/>
                          </a:solidFill>
                          <a:latin typeface="Times New Roman"/>
                          <a:cs typeface="Times New Roman"/>
                        </a:rPr>
                        <a:t>dự</a:t>
                      </a:r>
                      <a:r>
                        <a:rPr sz="1900" spc="180" dirty="0">
                          <a:solidFill>
                            <a:srgbClr val="FF0000"/>
                          </a:solidFill>
                          <a:latin typeface="Times New Roman"/>
                          <a:cs typeface="Times New Roman"/>
                        </a:rPr>
                        <a:t> </a:t>
                      </a:r>
                      <a:r>
                        <a:rPr sz="1900" dirty="0">
                          <a:solidFill>
                            <a:srgbClr val="FF0000"/>
                          </a:solidFill>
                          <a:latin typeface="Times New Roman"/>
                          <a:cs typeface="Times New Roman"/>
                        </a:rPr>
                        <a:t>kiến</a:t>
                      </a:r>
                      <a:r>
                        <a:rPr sz="1900" spc="165" dirty="0">
                          <a:solidFill>
                            <a:srgbClr val="FF0000"/>
                          </a:solidFill>
                          <a:latin typeface="Times New Roman"/>
                          <a:cs typeface="Times New Roman"/>
                        </a:rPr>
                        <a:t> </a:t>
                      </a:r>
                      <a:r>
                        <a:rPr sz="1900" dirty="0">
                          <a:solidFill>
                            <a:srgbClr val="FF0000"/>
                          </a:solidFill>
                          <a:latin typeface="Times New Roman"/>
                          <a:cs typeface="Times New Roman"/>
                        </a:rPr>
                        <a:t>nguồn</a:t>
                      </a:r>
                      <a:r>
                        <a:rPr sz="1900" spc="165" dirty="0">
                          <a:solidFill>
                            <a:srgbClr val="FF0000"/>
                          </a:solidFill>
                          <a:latin typeface="Times New Roman"/>
                          <a:cs typeface="Times New Roman"/>
                        </a:rPr>
                        <a:t> </a:t>
                      </a:r>
                      <a:r>
                        <a:rPr sz="1900" dirty="0">
                          <a:solidFill>
                            <a:srgbClr val="FF0000"/>
                          </a:solidFill>
                          <a:latin typeface="Times New Roman"/>
                          <a:cs typeface="Times New Roman"/>
                        </a:rPr>
                        <a:t>kinh</a:t>
                      </a:r>
                      <a:r>
                        <a:rPr sz="1900" spc="175" dirty="0">
                          <a:solidFill>
                            <a:srgbClr val="FF0000"/>
                          </a:solidFill>
                          <a:latin typeface="Times New Roman"/>
                          <a:cs typeface="Times New Roman"/>
                        </a:rPr>
                        <a:t> </a:t>
                      </a:r>
                      <a:r>
                        <a:rPr sz="1900" dirty="0">
                          <a:solidFill>
                            <a:srgbClr val="FF0000"/>
                          </a:solidFill>
                          <a:latin typeface="Times New Roman"/>
                          <a:cs typeface="Times New Roman"/>
                        </a:rPr>
                        <a:t>phí</a:t>
                      </a:r>
                      <a:r>
                        <a:rPr sz="1900" spc="175" dirty="0">
                          <a:solidFill>
                            <a:srgbClr val="FF0000"/>
                          </a:solidFill>
                          <a:latin typeface="Times New Roman"/>
                          <a:cs typeface="Times New Roman"/>
                        </a:rPr>
                        <a:t> </a:t>
                      </a:r>
                      <a:r>
                        <a:rPr sz="1900" dirty="0">
                          <a:solidFill>
                            <a:srgbClr val="FF0000"/>
                          </a:solidFill>
                          <a:latin typeface="Times New Roman"/>
                          <a:cs typeface="Times New Roman"/>
                        </a:rPr>
                        <a:t>để</a:t>
                      </a:r>
                      <a:r>
                        <a:rPr sz="1900" spc="165" dirty="0">
                          <a:solidFill>
                            <a:srgbClr val="FF0000"/>
                          </a:solidFill>
                          <a:latin typeface="Times New Roman"/>
                          <a:cs typeface="Times New Roman"/>
                        </a:rPr>
                        <a:t> </a:t>
                      </a:r>
                      <a:r>
                        <a:rPr sz="1900" dirty="0">
                          <a:solidFill>
                            <a:srgbClr val="FF0000"/>
                          </a:solidFill>
                          <a:latin typeface="Times New Roman"/>
                          <a:cs typeface="Times New Roman"/>
                        </a:rPr>
                        <a:t>mua</a:t>
                      </a:r>
                      <a:r>
                        <a:rPr sz="1900" spc="175" dirty="0">
                          <a:solidFill>
                            <a:srgbClr val="FF0000"/>
                          </a:solidFill>
                          <a:latin typeface="Times New Roman"/>
                          <a:cs typeface="Times New Roman"/>
                        </a:rPr>
                        <a:t> </a:t>
                      </a:r>
                      <a:r>
                        <a:rPr sz="1900" dirty="0">
                          <a:solidFill>
                            <a:srgbClr val="FF0000"/>
                          </a:solidFill>
                          <a:latin typeface="Times New Roman"/>
                          <a:cs typeface="Times New Roman"/>
                        </a:rPr>
                        <a:t>sắm</a:t>
                      </a:r>
                      <a:r>
                        <a:rPr sz="1900" spc="150" dirty="0">
                          <a:solidFill>
                            <a:srgbClr val="FF0000"/>
                          </a:solidFill>
                          <a:latin typeface="Times New Roman"/>
                          <a:cs typeface="Times New Roman"/>
                        </a:rPr>
                        <a:t> </a:t>
                      </a:r>
                      <a:r>
                        <a:rPr sz="1900" dirty="0">
                          <a:solidFill>
                            <a:srgbClr val="FF0000"/>
                          </a:solidFill>
                          <a:latin typeface="Times New Roman"/>
                          <a:cs typeface="Times New Roman"/>
                        </a:rPr>
                        <a:t>trong</a:t>
                      </a:r>
                      <a:r>
                        <a:rPr sz="1900" spc="180" dirty="0">
                          <a:solidFill>
                            <a:srgbClr val="FF0000"/>
                          </a:solidFill>
                          <a:latin typeface="Times New Roman"/>
                          <a:cs typeface="Times New Roman"/>
                        </a:rPr>
                        <a:t> </a:t>
                      </a:r>
                      <a:r>
                        <a:rPr sz="1900" dirty="0">
                          <a:solidFill>
                            <a:srgbClr val="FF0000"/>
                          </a:solidFill>
                          <a:latin typeface="Times New Roman"/>
                          <a:cs typeface="Times New Roman"/>
                        </a:rPr>
                        <a:t>phạm</a:t>
                      </a:r>
                      <a:r>
                        <a:rPr sz="1900" spc="155" dirty="0">
                          <a:solidFill>
                            <a:srgbClr val="FF0000"/>
                          </a:solidFill>
                          <a:latin typeface="Times New Roman"/>
                          <a:cs typeface="Times New Roman"/>
                        </a:rPr>
                        <a:t> </a:t>
                      </a:r>
                      <a:r>
                        <a:rPr sz="1900" spc="-25" dirty="0">
                          <a:solidFill>
                            <a:srgbClr val="FF0000"/>
                          </a:solidFill>
                          <a:latin typeface="Times New Roman"/>
                          <a:cs typeface="Times New Roman"/>
                        </a:rPr>
                        <a:t>vi </a:t>
                      </a:r>
                      <a:r>
                        <a:rPr sz="1900" dirty="0">
                          <a:solidFill>
                            <a:srgbClr val="FF0000"/>
                          </a:solidFill>
                          <a:latin typeface="Times New Roman"/>
                          <a:cs typeface="Times New Roman"/>
                        </a:rPr>
                        <a:t>nguồn</a:t>
                      </a:r>
                      <a:r>
                        <a:rPr sz="1900" spc="-10" dirty="0">
                          <a:solidFill>
                            <a:srgbClr val="FF0000"/>
                          </a:solidFill>
                          <a:latin typeface="Times New Roman"/>
                          <a:cs typeface="Times New Roman"/>
                        </a:rPr>
                        <a:t> </a:t>
                      </a:r>
                      <a:r>
                        <a:rPr sz="1900" dirty="0">
                          <a:solidFill>
                            <a:srgbClr val="FF0000"/>
                          </a:solidFill>
                          <a:latin typeface="Times New Roman"/>
                          <a:cs typeface="Times New Roman"/>
                        </a:rPr>
                        <a:t>tài</a:t>
                      </a:r>
                      <a:r>
                        <a:rPr sz="1900" spc="-20" dirty="0">
                          <a:solidFill>
                            <a:srgbClr val="FF0000"/>
                          </a:solidFill>
                          <a:latin typeface="Times New Roman"/>
                          <a:cs typeface="Times New Roman"/>
                        </a:rPr>
                        <a:t> </a:t>
                      </a:r>
                      <a:r>
                        <a:rPr sz="1900" dirty="0">
                          <a:solidFill>
                            <a:srgbClr val="FF0000"/>
                          </a:solidFill>
                          <a:latin typeface="Times New Roman"/>
                          <a:cs typeface="Times New Roman"/>
                        </a:rPr>
                        <a:t>chính</a:t>
                      </a:r>
                      <a:r>
                        <a:rPr sz="1900" spc="-5" dirty="0">
                          <a:solidFill>
                            <a:srgbClr val="FF0000"/>
                          </a:solidFill>
                          <a:latin typeface="Times New Roman"/>
                          <a:cs typeface="Times New Roman"/>
                        </a:rPr>
                        <a:t> </a:t>
                      </a:r>
                      <a:r>
                        <a:rPr sz="1900" dirty="0">
                          <a:solidFill>
                            <a:srgbClr val="FF0000"/>
                          </a:solidFill>
                          <a:latin typeface="Times New Roman"/>
                          <a:cs typeface="Times New Roman"/>
                        </a:rPr>
                        <a:t>hợp</a:t>
                      </a:r>
                      <a:r>
                        <a:rPr sz="1900" spc="-20" dirty="0">
                          <a:solidFill>
                            <a:srgbClr val="FF0000"/>
                          </a:solidFill>
                          <a:latin typeface="Times New Roman"/>
                          <a:cs typeface="Times New Roman"/>
                        </a:rPr>
                        <a:t> </a:t>
                      </a:r>
                      <a:r>
                        <a:rPr sz="1900" dirty="0">
                          <a:solidFill>
                            <a:srgbClr val="FF0000"/>
                          </a:solidFill>
                          <a:latin typeface="Times New Roman"/>
                          <a:cs typeface="Times New Roman"/>
                        </a:rPr>
                        <a:t>pháp</a:t>
                      </a:r>
                      <a:r>
                        <a:rPr sz="1900" spc="-15" dirty="0">
                          <a:solidFill>
                            <a:srgbClr val="FF0000"/>
                          </a:solidFill>
                          <a:latin typeface="Times New Roman"/>
                          <a:cs typeface="Times New Roman"/>
                        </a:rPr>
                        <a:t> </a:t>
                      </a:r>
                      <a:r>
                        <a:rPr sz="1900" dirty="0">
                          <a:solidFill>
                            <a:srgbClr val="FF0000"/>
                          </a:solidFill>
                          <a:latin typeface="Times New Roman"/>
                          <a:cs typeface="Times New Roman"/>
                        </a:rPr>
                        <a:t>của</a:t>
                      </a:r>
                      <a:r>
                        <a:rPr sz="1900" spc="-20" dirty="0">
                          <a:solidFill>
                            <a:srgbClr val="FF0000"/>
                          </a:solidFill>
                          <a:latin typeface="Times New Roman"/>
                          <a:cs typeface="Times New Roman"/>
                        </a:rPr>
                        <a:t> </a:t>
                      </a:r>
                      <a:r>
                        <a:rPr sz="1900" dirty="0">
                          <a:solidFill>
                            <a:srgbClr val="FF0000"/>
                          </a:solidFill>
                          <a:latin typeface="Times New Roman"/>
                          <a:cs typeface="Times New Roman"/>
                        </a:rPr>
                        <a:t>cơ</a:t>
                      </a:r>
                      <a:r>
                        <a:rPr sz="1900" spc="-15" dirty="0">
                          <a:solidFill>
                            <a:srgbClr val="FF0000"/>
                          </a:solidFill>
                          <a:latin typeface="Times New Roman"/>
                          <a:cs typeface="Times New Roman"/>
                        </a:rPr>
                        <a:t> </a:t>
                      </a:r>
                      <a:r>
                        <a:rPr sz="1900" dirty="0">
                          <a:solidFill>
                            <a:srgbClr val="FF0000"/>
                          </a:solidFill>
                          <a:latin typeface="Times New Roman"/>
                          <a:cs typeface="Times New Roman"/>
                        </a:rPr>
                        <a:t>quan</a:t>
                      </a:r>
                      <a:r>
                        <a:rPr sz="1900" spc="-5" dirty="0">
                          <a:solidFill>
                            <a:srgbClr val="FF0000"/>
                          </a:solidFill>
                          <a:latin typeface="Times New Roman"/>
                          <a:cs typeface="Times New Roman"/>
                        </a:rPr>
                        <a:t> </a:t>
                      </a:r>
                      <a:r>
                        <a:rPr sz="1900" dirty="0">
                          <a:solidFill>
                            <a:srgbClr val="FF0000"/>
                          </a:solidFill>
                          <a:latin typeface="Times New Roman"/>
                          <a:cs typeface="Times New Roman"/>
                        </a:rPr>
                        <a:t>nhà</a:t>
                      </a:r>
                      <a:r>
                        <a:rPr sz="1900" spc="-10" dirty="0">
                          <a:solidFill>
                            <a:srgbClr val="FF0000"/>
                          </a:solidFill>
                          <a:latin typeface="Times New Roman"/>
                          <a:cs typeface="Times New Roman"/>
                        </a:rPr>
                        <a:t> </a:t>
                      </a:r>
                      <a:r>
                        <a:rPr sz="1900" dirty="0">
                          <a:solidFill>
                            <a:srgbClr val="FF0000"/>
                          </a:solidFill>
                          <a:latin typeface="Times New Roman"/>
                          <a:cs typeface="Times New Roman"/>
                        </a:rPr>
                        <a:t>nước,</a:t>
                      </a:r>
                      <a:r>
                        <a:rPr sz="1900" spc="-25" dirty="0">
                          <a:solidFill>
                            <a:srgbClr val="FF0000"/>
                          </a:solidFill>
                          <a:latin typeface="Times New Roman"/>
                          <a:cs typeface="Times New Roman"/>
                        </a:rPr>
                        <a:t> </a:t>
                      </a:r>
                      <a:r>
                        <a:rPr sz="1900" dirty="0">
                          <a:solidFill>
                            <a:srgbClr val="FF0000"/>
                          </a:solidFill>
                          <a:latin typeface="Times New Roman"/>
                          <a:cs typeface="Times New Roman"/>
                        </a:rPr>
                        <a:t>đơn</a:t>
                      </a:r>
                      <a:r>
                        <a:rPr sz="1900" spc="-15" dirty="0">
                          <a:solidFill>
                            <a:srgbClr val="FF0000"/>
                          </a:solidFill>
                          <a:latin typeface="Times New Roman"/>
                          <a:cs typeface="Times New Roman"/>
                        </a:rPr>
                        <a:t> </a:t>
                      </a:r>
                      <a:r>
                        <a:rPr sz="1900" dirty="0">
                          <a:solidFill>
                            <a:srgbClr val="FF0000"/>
                          </a:solidFill>
                          <a:latin typeface="Times New Roman"/>
                          <a:cs typeface="Times New Roman"/>
                        </a:rPr>
                        <a:t>vị</a:t>
                      </a:r>
                      <a:r>
                        <a:rPr sz="1900" spc="-20" dirty="0">
                          <a:solidFill>
                            <a:srgbClr val="FF0000"/>
                          </a:solidFill>
                          <a:latin typeface="Times New Roman"/>
                          <a:cs typeface="Times New Roman"/>
                        </a:rPr>
                        <a:t> </a:t>
                      </a:r>
                      <a:r>
                        <a:rPr sz="1900" dirty="0">
                          <a:solidFill>
                            <a:srgbClr val="FF0000"/>
                          </a:solidFill>
                          <a:latin typeface="Times New Roman"/>
                          <a:cs typeface="Times New Roman"/>
                        </a:rPr>
                        <a:t>sự</a:t>
                      </a:r>
                      <a:r>
                        <a:rPr sz="1900" spc="-5" dirty="0">
                          <a:solidFill>
                            <a:srgbClr val="FF0000"/>
                          </a:solidFill>
                          <a:latin typeface="Times New Roman"/>
                          <a:cs typeface="Times New Roman"/>
                        </a:rPr>
                        <a:t> </a:t>
                      </a:r>
                      <a:r>
                        <a:rPr sz="1900" dirty="0">
                          <a:solidFill>
                            <a:srgbClr val="FF0000"/>
                          </a:solidFill>
                          <a:latin typeface="Times New Roman"/>
                          <a:cs typeface="Times New Roman"/>
                        </a:rPr>
                        <a:t>nghiệp công</a:t>
                      </a:r>
                      <a:r>
                        <a:rPr sz="1900" spc="-25" dirty="0">
                          <a:solidFill>
                            <a:srgbClr val="FF0000"/>
                          </a:solidFill>
                          <a:latin typeface="Times New Roman"/>
                          <a:cs typeface="Times New Roman"/>
                        </a:rPr>
                        <a:t> lập</a:t>
                      </a:r>
                      <a:endParaRPr sz="1900" dirty="0">
                        <a:latin typeface="Times New Roman"/>
                        <a:cs typeface="Times New Roman"/>
                      </a:endParaRPr>
                    </a:p>
                  </a:txBody>
                  <a:tcPr marL="0" marR="0" marT="78740" marB="0">
                    <a:lnL w="12700">
                      <a:solidFill>
                        <a:srgbClr val="E9E1D5"/>
                      </a:solidFill>
                      <a:prstDash val="solid"/>
                    </a:lnL>
                    <a:lnR w="12700">
                      <a:solidFill>
                        <a:srgbClr val="E9E1D5"/>
                      </a:solidFill>
                      <a:prstDash val="solid"/>
                    </a:lnR>
                    <a:lnT w="12700">
                      <a:solidFill>
                        <a:srgbClr val="E9E1D5"/>
                      </a:solidFill>
                      <a:prstDash val="solid"/>
                    </a:lnT>
                    <a:lnB w="12700">
                      <a:solidFill>
                        <a:srgbClr val="E9E1D5"/>
                      </a:solidFill>
                      <a:prstDash val="solid"/>
                    </a:lnB>
                    <a:solidFill>
                      <a:srgbClr val="FFFFFF"/>
                    </a:solidFill>
                  </a:tcPr>
                </a:tc>
                <a:extLst>
                  <a:ext uri="{0D108BD9-81ED-4DB2-BD59-A6C34878D82A}">
                    <a16:rowId xmlns:a16="http://schemas.microsoft.com/office/drawing/2014/main" val="10003"/>
                  </a:ext>
                </a:extLst>
              </a:tr>
              <a:tr h="990600">
                <a:tc>
                  <a:txBody>
                    <a:bodyPr/>
                    <a:lstStyle/>
                    <a:p>
                      <a:pPr>
                        <a:lnSpc>
                          <a:spcPct val="100000"/>
                        </a:lnSpc>
                        <a:spcBef>
                          <a:spcPts val="520"/>
                        </a:spcBef>
                      </a:pPr>
                      <a:endParaRPr sz="1900">
                        <a:latin typeface="Times New Roman"/>
                        <a:cs typeface="Times New Roman"/>
                      </a:endParaRPr>
                    </a:p>
                    <a:p>
                      <a:pPr marL="121920">
                        <a:lnSpc>
                          <a:spcPct val="100000"/>
                        </a:lnSpc>
                      </a:pPr>
                      <a:r>
                        <a:rPr sz="1900" b="1" dirty="0">
                          <a:solidFill>
                            <a:srgbClr val="03499E"/>
                          </a:solidFill>
                          <a:latin typeface="Times New Roman"/>
                          <a:cs typeface="Times New Roman"/>
                        </a:rPr>
                        <a:t>Dự</a:t>
                      </a:r>
                      <a:r>
                        <a:rPr sz="1900" b="1" spc="-30" dirty="0">
                          <a:solidFill>
                            <a:srgbClr val="03499E"/>
                          </a:solidFill>
                          <a:latin typeface="Times New Roman"/>
                          <a:cs typeface="Times New Roman"/>
                        </a:rPr>
                        <a:t> </a:t>
                      </a:r>
                      <a:r>
                        <a:rPr sz="1900" b="1" dirty="0">
                          <a:solidFill>
                            <a:srgbClr val="03499E"/>
                          </a:solidFill>
                          <a:latin typeface="Times New Roman"/>
                          <a:cs typeface="Times New Roman"/>
                        </a:rPr>
                        <a:t>án</a:t>
                      </a:r>
                      <a:r>
                        <a:rPr sz="1900" b="1" spc="-25" dirty="0">
                          <a:solidFill>
                            <a:srgbClr val="03499E"/>
                          </a:solidFill>
                          <a:latin typeface="Times New Roman"/>
                          <a:cs typeface="Times New Roman"/>
                        </a:rPr>
                        <a:t> </a:t>
                      </a:r>
                      <a:r>
                        <a:rPr sz="1900" b="1" dirty="0">
                          <a:solidFill>
                            <a:srgbClr val="03499E"/>
                          </a:solidFill>
                          <a:latin typeface="Times New Roman"/>
                          <a:cs typeface="Times New Roman"/>
                        </a:rPr>
                        <a:t>đầu</a:t>
                      </a:r>
                      <a:r>
                        <a:rPr sz="1900" b="1" spc="-20" dirty="0">
                          <a:solidFill>
                            <a:srgbClr val="03499E"/>
                          </a:solidFill>
                          <a:latin typeface="Times New Roman"/>
                          <a:cs typeface="Times New Roman"/>
                        </a:rPr>
                        <a:t> </a:t>
                      </a:r>
                      <a:r>
                        <a:rPr sz="1900" b="1" spc="-25" dirty="0">
                          <a:solidFill>
                            <a:srgbClr val="03499E"/>
                          </a:solidFill>
                          <a:latin typeface="Times New Roman"/>
                          <a:cs typeface="Times New Roman"/>
                        </a:rPr>
                        <a:t>tư</a:t>
                      </a:r>
                      <a:endParaRPr sz="1900">
                        <a:latin typeface="Times New Roman"/>
                        <a:cs typeface="Times New Roman"/>
                      </a:endParaRPr>
                    </a:p>
                  </a:txBody>
                  <a:tcPr marL="0" marR="0" marT="66040" marB="0">
                    <a:lnL w="12700">
                      <a:solidFill>
                        <a:srgbClr val="E9E1D5"/>
                      </a:solidFill>
                      <a:prstDash val="solid"/>
                    </a:lnL>
                    <a:lnR w="12700">
                      <a:solidFill>
                        <a:srgbClr val="E9E1D5"/>
                      </a:solidFill>
                      <a:prstDash val="solid"/>
                    </a:lnR>
                    <a:lnT w="12700">
                      <a:solidFill>
                        <a:srgbClr val="E9E1D5"/>
                      </a:solidFill>
                      <a:prstDash val="solid"/>
                    </a:lnT>
                    <a:lnB w="12700">
                      <a:solidFill>
                        <a:srgbClr val="E9E1D5"/>
                      </a:solidFill>
                      <a:prstDash val="solid"/>
                    </a:lnB>
                    <a:solidFill>
                      <a:srgbClr val="FFFFFF"/>
                    </a:solidFill>
                  </a:tcPr>
                </a:tc>
                <a:tc>
                  <a:txBody>
                    <a:bodyPr/>
                    <a:lstStyle/>
                    <a:p>
                      <a:pPr marL="121920" marR="111760" algn="just">
                        <a:lnSpc>
                          <a:spcPct val="100000"/>
                        </a:lnSpc>
                        <a:spcBef>
                          <a:spcPts val="425"/>
                        </a:spcBef>
                      </a:pPr>
                      <a:r>
                        <a:rPr sz="1900" dirty="0">
                          <a:solidFill>
                            <a:srgbClr val="03499E"/>
                          </a:solidFill>
                          <a:latin typeface="Times New Roman"/>
                          <a:cs typeface="Times New Roman"/>
                        </a:rPr>
                        <a:t>bao</a:t>
                      </a:r>
                      <a:r>
                        <a:rPr sz="1900" spc="125" dirty="0">
                          <a:solidFill>
                            <a:srgbClr val="03499E"/>
                          </a:solidFill>
                          <a:latin typeface="Times New Roman"/>
                          <a:cs typeface="Times New Roman"/>
                        </a:rPr>
                        <a:t> </a:t>
                      </a:r>
                      <a:r>
                        <a:rPr sz="1900" dirty="0">
                          <a:solidFill>
                            <a:srgbClr val="03499E"/>
                          </a:solidFill>
                          <a:latin typeface="Times New Roman"/>
                          <a:cs typeface="Times New Roman"/>
                        </a:rPr>
                        <a:t>gồm:</a:t>
                      </a:r>
                      <a:r>
                        <a:rPr sz="1900" spc="135" dirty="0">
                          <a:solidFill>
                            <a:srgbClr val="03499E"/>
                          </a:solidFill>
                          <a:latin typeface="Times New Roman"/>
                          <a:cs typeface="Times New Roman"/>
                        </a:rPr>
                        <a:t> </a:t>
                      </a:r>
                      <a:r>
                        <a:rPr sz="1900" dirty="0">
                          <a:solidFill>
                            <a:srgbClr val="03499E"/>
                          </a:solidFill>
                          <a:latin typeface="Times New Roman"/>
                          <a:cs typeface="Times New Roman"/>
                        </a:rPr>
                        <a:t>chương</a:t>
                      </a:r>
                      <a:r>
                        <a:rPr sz="1900" spc="125" dirty="0">
                          <a:solidFill>
                            <a:srgbClr val="03499E"/>
                          </a:solidFill>
                          <a:latin typeface="Times New Roman"/>
                          <a:cs typeface="Times New Roman"/>
                        </a:rPr>
                        <a:t> </a:t>
                      </a:r>
                      <a:r>
                        <a:rPr sz="1900" dirty="0">
                          <a:solidFill>
                            <a:srgbClr val="03499E"/>
                          </a:solidFill>
                          <a:latin typeface="Times New Roman"/>
                          <a:cs typeface="Times New Roman"/>
                        </a:rPr>
                        <a:t>trình,</a:t>
                      </a:r>
                      <a:r>
                        <a:rPr sz="1900" spc="140" dirty="0">
                          <a:solidFill>
                            <a:srgbClr val="03499E"/>
                          </a:solidFill>
                          <a:latin typeface="Times New Roman"/>
                          <a:cs typeface="Times New Roman"/>
                        </a:rPr>
                        <a:t> </a:t>
                      </a:r>
                      <a:r>
                        <a:rPr sz="1900" dirty="0">
                          <a:solidFill>
                            <a:srgbClr val="03499E"/>
                          </a:solidFill>
                          <a:latin typeface="Times New Roman"/>
                          <a:cs typeface="Times New Roman"/>
                        </a:rPr>
                        <a:t>dự</a:t>
                      </a:r>
                      <a:r>
                        <a:rPr sz="1900" spc="120" dirty="0">
                          <a:solidFill>
                            <a:srgbClr val="03499E"/>
                          </a:solidFill>
                          <a:latin typeface="Times New Roman"/>
                          <a:cs typeface="Times New Roman"/>
                        </a:rPr>
                        <a:t> </a:t>
                      </a:r>
                      <a:r>
                        <a:rPr sz="1900" dirty="0">
                          <a:solidFill>
                            <a:srgbClr val="03499E"/>
                          </a:solidFill>
                          <a:latin typeface="Times New Roman"/>
                          <a:cs typeface="Times New Roman"/>
                        </a:rPr>
                        <a:t>án</a:t>
                      </a:r>
                      <a:r>
                        <a:rPr sz="1900" spc="120" dirty="0">
                          <a:solidFill>
                            <a:srgbClr val="03499E"/>
                          </a:solidFill>
                          <a:latin typeface="Times New Roman"/>
                          <a:cs typeface="Times New Roman"/>
                        </a:rPr>
                        <a:t> </a:t>
                      </a:r>
                      <a:r>
                        <a:rPr sz="1900" dirty="0">
                          <a:solidFill>
                            <a:srgbClr val="03499E"/>
                          </a:solidFill>
                          <a:latin typeface="Times New Roman"/>
                          <a:cs typeface="Times New Roman"/>
                        </a:rPr>
                        <a:t>đầu</a:t>
                      </a:r>
                      <a:r>
                        <a:rPr sz="1900" spc="130" dirty="0">
                          <a:solidFill>
                            <a:srgbClr val="03499E"/>
                          </a:solidFill>
                          <a:latin typeface="Times New Roman"/>
                          <a:cs typeface="Times New Roman"/>
                        </a:rPr>
                        <a:t> </a:t>
                      </a:r>
                      <a:r>
                        <a:rPr sz="1900" dirty="0">
                          <a:solidFill>
                            <a:srgbClr val="03499E"/>
                          </a:solidFill>
                          <a:latin typeface="Times New Roman"/>
                          <a:cs typeface="Times New Roman"/>
                        </a:rPr>
                        <a:t>tư</a:t>
                      </a:r>
                      <a:r>
                        <a:rPr sz="1900" spc="140" dirty="0">
                          <a:solidFill>
                            <a:srgbClr val="03499E"/>
                          </a:solidFill>
                          <a:latin typeface="Times New Roman"/>
                          <a:cs typeface="Times New Roman"/>
                        </a:rPr>
                        <a:t> </a:t>
                      </a:r>
                      <a:r>
                        <a:rPr sz="1900" dirty="0">
                          <a:solidFill>
                            <a:srgbClr val="03499E"/>
                          </a:solidFill>
                          <a:latin typeface="Times New Roman"/>
                          <a:cs typeface="Times New Roman"/>
                        </a:rPr>
                        <a:t>xây</a:t>
                      </a:r>
                      <a:r>
                        <a:rPr sz="1900" spc="125" dirty="0">
                          <a:solidFill>
                            <a:srgbClr val="03499E"/>
                          </a:solidFill>
                          <a:latin typeface="Times New Roman"/>
                          <a:cs typeface="Times New Roman"/>
                        </a:rPr>
                        <a:t> </a:t>
                      </a:r>
                      <a:r>
                        <a:rPr sz="1900" dirty="0">
                          <a:solidFill>
                            <a:srgbClr val="03499E"/>
                          </a:solidFill>
                          <a:latin typeface="Times New Roman"/>
                          <a:cs typeface="Times New Roman"/>
                        </a:rPr>
                        <a:t>dựng</a:t>
                      </a:r>
                      <a:r>
                        <a:rPr sz="1900" spc="145" dirty="0">
                          <a:solidFill>
                            <a:srgbClr val="03499E"/>
                          </a:solidFill>
                          <a:latin typeface="Times New Roman"/>
                          <a:cs typeface="Times New Roman"/>
                        </a:rPr>
                        <a:t> </a:t>
                      </a:r>
                      <a:r>
                        <a:rPr sz="1900" dirty="0">
                          <a:solidFill>
                            <a:srgbClr val="03499E"/>
                          </a:solidFill>
                          <a:latin typeface="Times New Roman"/>
                          <a:cs typeface="Times New Roman"/>
                        </a:rPr>
                        <a:t>mới;</a:t>
                      </a:r>
                      <a:r>
                        <a:rPr sz="1900" spc="135" dirty="0">
                          <a:solidFill>
                            <a:srgbClr val="03499E"/>
                          </a:solidFill>
                          <a:latin typeface="Times New Roman"/>
                          <a:cs typeface="Times New Roman"/>
                        </a:rPr>
                        <a:t> </a:t>
                      </a:r>
                      <a:r>
                        <a:rPr sz="1900" dirty="0">
                          <a:solidFill>
                            <a:srgbClr val="03499E"/>
                          </a:solidFill>
                          <a:latin typeface="Times New Roman"/>
                          <a:cs typeface="Times New Roman"/>
                        </a:rPr>
                        <a:t>dự</a:t>
                      </a:r>
                      <a:r>
                        <a:rPr sz="1900" spc="125" dirty="0">
                          <a:solidFill>
                            <a:srgbClr val="03499E"/>
                          </a:solidFill>
                          <a:latin typeface="Times New Roman"/>
                          <a:cs typeface="Times New Roman"/>
                        </a:rPr>
                        <a:t> </a:t>
                      </a:r>
                      <a:r>
                        <a:rPr sz="1900" dirty="0">
                          <a:solidFill>
                            <a:srgbClr val="03499E"/>
                          </a:solidFill>
                          <a:latin typeface="Times New Roman"/>
                          <a:cs typeface="Times New Roman"/>
                        </a:rPr>
                        <a:t>án</a:t>
                      </a:r>
                      <a:r>
                        <a:rPr sz="1900" spc="130" dirty="0">
                          <a:solidFill>
                            <a:srgbClr val="03499E"/>
                          </a:solidFill>
                          <a:latin typeface="Times New Roman"/>
                          <a:cs typeface="Times New Roman"/>
                        </a:rPr>
                        <a:t> </a:t>
                      </a:r>
                      <a:r>
                        <a:rPr sz="1900" dirty="0">
                          <a:solidFill>
                            <a:srgbClr val="03499E"/>
                          </a:solidFill>
                          <a:latin typeface="Times New Roman"/>
                          <a:cs typeface="Times New Roman"/>
                        </a:rPr>
                        <a:t>mua</a:t>
                      </a:r>
                      <a:r>
                        <a:rPr sz="1900" spc="130" dirty="0">
                          <a:solidFill>
                            <a:srgbClr val="03499E"/>
                          </a:solidFill>
                          <a:latin typeface="Times New Roman"/>
                          <a:cs typeface="Times New Roman"/>
                        </a:rPr>
                        <a:t> </a:t>
                      </a:r>
                      <a:r>
                        <a:rPr sz="1900" dirty="0">
                          <a:solidFill>
                            <a:srgbClr val="03499E"/>
                          </a:solidFill>
                          <a:latin typeface="Times New Roman"/>
                          <a:cs typeface="Times New Roman"/>
                        </a:rPr>
                        <a:t>sắm</a:t>
                      </a:r>
                      <a:r>
                        <a:rPr sz="1900" spc="114" dirty="0">
                          <a:solidFill>
                            <a:srgbClr val="03499E"/>
                          </a:solidFill>
                          <a:latin typeface="Times New Roman"/>
                          <a:cs typeface="Times New Roman"/>
                        </a:rPr>
                        <a:t> </a:t>
                      </a:r>
                      <a:r>
                        <a:rPr sz="1900" dirty="0">
                          <a:solidFill>
                            <a:srgbClr val="03499E"/>
                          </a:solidFill>
                          <a:latin typeface="Times New Roman"/>
                          <a:cs typeface="Times New Roman"/>
                        </a:rPr>
                        <a:t>tài</a:t>
                      </a:r>
                      <a:r>
                        <a:rPr sz="1900" spc="130" dirty="0">
                          <a:solidFill>
                            <a:srgbClr val="03499E"/>
                          </a:solidFill>
                          <a:latin typeface="Times New Roman"/>
                          <a:cs typeface="Times New Roman"/>
                        </a:rPr>
                        <a:t> </a:t>
                      </a:r>
                      <a:r>
                        <a:rPr sz="1900" dirty="0">
                          <a:solidFill>
                            <a:srgbClr val="03499E"/>
                          </a:solidFill>
                          <a:latin typeface="Times New Roman"/>
                          <a:cs typeface="Times New Roman"/>
                        </a:rPr>
                        <a:t>sản;</a:t>
                      </a:r>
                      <a:r>
                        <a:rPr sz="1900" spc="120" dirty="0">
                          <a:solidFill>
                            <a:srgbClr val="03499E"/>
                          </a:solidFill>
                          <a:latin typeface="Times New Roman"/>
                          <a:cs typeface="Times New Roman"/>
                        </a:rPr>
                        <a:t> </a:t>
                      </a:r>
                      <a:r>
                        <a:rPr sz="1900" dirty="0">
                          <a:solidFill>
                            <a:srgbClr val="03499E"/>
                          </a:solidFill>
                          <a:latin typeface="Times New Roman"/>
                          <a:cs typeface="Times New Roman"/>
                        </a:rPr>
                        <a:t>dự</a:t>
                      </a:r>
                      <a:r>
                        <a:rPr sz="1900" spc="130" dirty="0">
                          <a:solidFill>
                            <a:srgbClr val="03499E"/>
                          </a:solidFill>
                          <a:latin typeface="Times New Roman"/>
                          <a:cs typeface="Times New Roman"/>
                        </a:rPr>
                        <a:t> </a:t>
                      </a:r>
                      <a:r>
                        <a:rPr sz="1900" spc="-25" dirty="0">
                          <a:solidFill>
                            <a:srgbClr val="03499E"/>
                          </a:solidFill>
                          <a:latin typeface="Times New Roman"/>
                          <a:cs typeface="Times New Roman"/>
                        </a:rPr>
                        <a:t>án </a:t>
                      </a:r>
                      <a:r>
                        <a:rPr sz="1900" dirty="0">
                          <a:solidFill>
                            <a:srgbClr val="03499E"/>
                          </a:solidFill>
                          <a:latin typeface="Times New Roman"/>
                          <a:cs typeface="Times New Roman"/>
                        </a:rPr>
                        <a:t>cải</a:t>
                      </a:r>
                      <a:r>
                        <a:rPr sz="1900" spc="90" dirty="0">
                          <a:solidFill>
                            <a:srgbClr val="03499E"/>
                          </a:solidFill>
                          <a:latin typeface="Times New Roman"/>
                          <a:cs typeface="Times New Roman"/>
                        </a:rPr>
                        <a:t> </a:t>
                      </a:r>
                      <a:r>
                        <a:rPr sz="1900" dirty="0">
                          <a:solidFill>
                            <a:srgbClr val="03499E"/>
                          </a:solidFill>
                          <a:latin typeface="Times New Roman"/>
                          <a:cs typeface="Times New Roman"/>
                        </a:rPr>
                        <a:t>tạo,</a:t>
                      </a:r>
                      <a:r>
                        <a:rPr sz="1900" spc="95" dirty="0">
                          <a:solidFill>
                            <a:srgbClr val="03499E"/>
                          </a:solidFill>
                          <a:latin typeface="Times New Roman"/>
                          <a:cs typeface="Times New Roman"/>
                        </a:rPr>
                        <a:t> </a:t>
                      </a:r>
                      <a:r>
                        <a:rPr sz="1900" dirty="0">
                          <a:solidFill>
                            <a:srgbClr val="03499E"/>
                          </a:solidFill>
                          <a:latin typeface="Times New Roman"/>
                          <a:cs typeface="Times New Roman"/>
                        </a:rPr>
                        <a:t>nâng</a:t>
                      </a:r>
                      <a:r>
                        <a:rPr sz="1900" spc="105" dirty="0">
                          <a:solidFill>
                            <a:srgbClr val="03499E"/>
                          </a:solidFill>
                          <a:latin typeface="Times New Roman"/>
                          <a:cs typeface="Times New Roman"/>
                        </a:rPr>
                        <a:t> </a:t>
                      </a:r>
                      <a:r>
                        <a:rPr sz="1900" dirty="0">
                          <a:solidFill>
                            <a:srgbClr val="03499E"/>
                          </a:solidFill>
                          <a:latin typeface="Times New Roman"/>
                          <a:cs typeface="Times New Roman"/>
                        </a:rPr>
                        <a:t>cấp,</a:t>
                      </a:r>
                      <a:r>
                        <a:rPr sz="1900" spc="105" dirty="0">
                          <a:solidFill>
                            <a:srgbClr val="03499E"/>
                          </a:solidFill>
                          <a:latin typeface="Times New Roman"/>
                          <a:cs typeface="Times New Roman"/>
                        </a:rPr>
                        <a:t> </a:t>
                      </a:r>
                      <a:r>
                        <a:rPr sz="1900" dirty="0">
                          <a:solidFill>
                            <a:srgbClr val="03499E"/>
                          </a:solidFill>
                          <a:latin typeface="Times New Roman"/>
                          <a:cs typeface="Times New Roman"/>
                        </a:rPr>
                        <a:t>mở</a:t>
                      </a:r>
                      <a:r>
                        <a:rPr sz="1900" spc="105" dirty="0">
                          <a:solidFill>
                            <a:srgbClr val="03499E"/>
                          </a:solidFill>
                          <a:latin typeface="Times New Roman"/>
                          <a:cs typeface="Times New Roman"/>
                        </a:rPr>
                        <a:t> </a:t>
                      </a:r>
                      <a:r>
                        <a:rPr sz="1900" dirty="0">
                          <a:solidFill>
                            <a:srgbClr val="03499E"/>
                          </a:solidFill>
                          <a:latin typeface="Times New Roman"/>
                          <a:cs typeface="Times New Roman"/>
                        </a:rPr>
                        <a:t>rộng;</a:t>
                      </a:r>
                      <a:r>
                        <a:rPr sz="1900" spc="110" dirty="0">
                          <a:solidFill>
                            <a:srgbClr val="03499E"/>
                          </a:solidFill>
                          <a:latin typeface="Times New Roman"/>
                          <a:cs typeface="Times New Roman"/>
                        </a:rPr>
                        <a:t> </a:t>
                      </a:r>
                      <a:r>
                        <a:rPr sz="1900" dirty="0">
                          <a:solidFill>
                            <a:srgbClr val="03499E"/>
                          </a:solidFill>
                          <a:latin typeface="Times New Roman"/>
                          <a:cs typeface="Times New Roman"/>
                        </a:rPr>
                        <a:t>dự</a:t>
                      </a:r>
                      <a:r>
                        <a:rPr sz="1900" spc="80" dirty="0">
                          <a:solidFill>
                            <a:srgbClr val="03499E"/>
                          </a:solidFill>
                          <a:latin typeface="Times New Roman"/>
                          <a:cs typeface="Times New Roman"/>
                        </a:rPr>
                        <a:t> </a:t>
                      </a:r>
                      <a:r>
                        <a:rPr sz="1900" dirty="0">
                          <a:solidFill>
                            <a:srgbClr val="03499E"/>
                          </a:solidFill>
                          <a:latin typeface="Times New Roman"/>
                          <a:cs typeface="Times New Roman"/>
                        </a:rPr>
                        <a:t>án,</a:t>
                      </a:r>
                      <a:r>
                        <a:rPr sz="1900" spc="110" dirty="0">
                          <a:solidFill>
                            <a:srgbClr val="03499E"/>
                          </a:solidFill>
                          <a:latin typeface="Times New Roman"/>
                          <a:cs typeface="Times New Roman"/>
                        </a:rPr>
                        <a:t> </a:t>
                      </a:r>
                      <a:r>
                        <a:rPr sz="1900" dirty="0">
                          <a:solidFill>
                            <a:srgbClr val="03499E"/>
                          </a:solidFill>
                          <a:latin typeface="Times New Roman"/>
                          <a:cs typeface="Times New Roman"/>
                        </a:rPr>
                        <a:t>nhiệm</a:t>
                      </a:r>
                      <a:r>
                        <a:rPr sz="1900" spc="80" dirty="0">
                          <a:solidFill>
                            <a:srgbClr val="03499E"/>
                          </a:solidFill>
                          <a:latin typeface="Times New Roman"/>
                          <a:cs typeface="Times New Roman"/>
                        </a:rPr>
                        <a:t> </a:t>
                      </a:r>
                      <a:r>
                        <a:rPr sz="1900" dirty="0">
                          <a:solidFill>
                            <a:srgbClr val="03499E"/>
                          </a:solidFill>
                          <a:latin typeface="Times New Roman"/>
                          <a:cs typeface="Times New Roman"/>
                        </a:rPr>
                        <a:t>vụ,</a:t>
                      </a:r>
                      <a:r>
                        <a:rPr sz="1900" spc="110" dirty="0">
                          <a:solidFill>
                            <a:srgbClr val="03499E"/>
                          </a:solidFill>
                          <a:latin typeface="Times New Roman"/>
                          <a:cs typeface="Times New Roman"/>
                        </a:rPr>
                        <a:t> </a:t>
                      </a:r>
                      <a:r>
                        <a:rPr sz="1900" dirty="0">
                          <a:solidFill>
                            <a:srgbClr val="03499E"/>
                          </a:solidFill>
                          <a:latin typeface="Times New Roman"/>
                          <a:cs typeface="Times New Roman"/>
                        </a:rPr>
                        <a:t>đề</a:t>
                      </a:r>
                      <a:r>
                        <a:rPr sz="1900" spc="100" dirty="0">
                          <a:solidFill>
                            <a:srgbClr val="03499E"/>
                          </a:solidFill>
                          <a:latin typeface="Times New Roman"/>
                          <a:cs typeface="Times New Roman"/>
                        </a:rPr>
                        <a:t> </a:t>
                      </a:r>
                      <a:r>
                        <a:rPr sz="1900" dirty="0">
                          <a:solidFill>
                            <a:srgbClr val="03499E"/>
                          </a:solidFill>
                          <a:latin typeface="Times New Roman"/>
                          <a:cs typeface="Times New Roman"/>
                        </a:rPr>
                        <a:t>án</a:t>
                      </a:r>
                      <a:r>
                        <a:rPr sz="1900" spc="95" dirty="0">
                          <a:solidFill>
                            <a:srgbClr val="03499E"/>
                          </a:solidFill>
                          <a:latin typeface="Times New Roman"/>
                          <a:cs typeface="Times New Roman"/>
                        </a:rPr>
                        <a:t> </a:t>
                      </a:r>
                      <a:r>
                        <a:rPr sz="1900" dirty="0">
                          <a:solidFill>
                            <a:srgbClr val="03499E"/>
                          </a:solidFill>
                          <a:latin typeface="Times New Roman"/>
                          <a:cs typeface="Times New Roman"/>
                        </a:rPr>
                        <a:t>quy</a:t>
                      </a:r>
                      <a:r>
                        <a:rPr sz="1900" spc="100" dirty="0">
                          <a:solidFill>
                            <a:srgbClr val="03499E"/>
                          </a:solidFill>
                          <a:latin typeface="Times New Roman"/>
                          <a:cs typeface="Times New Roman"/>
                        </a:rPr>
                        <a:t> </a:t>
                      </a:r>
                      <a:r>
                        <a:rPr sz="1900" dirty="0">
                          <a:solidFill>
                            <a:srgbClr val="03499E"/>
                          </a:solidFill>
                          <a:latin typeface="Times New Roman"/>
                          <a:cs typeface="Times New Roman"/>
                        </a:rPr>
                        <a:t>hoạch;</a:t>
                      </a:r>
                      <a:r>
                        <a:rPr sz="1900" spc="105" dirty="0">
                          <a:solidFill>
                            <a:srgbClr val="03499E"/>
                          </a:solidFill>
                          <a:latin typeface="Times New Roman"/>
                          <a:cs typeface="Times New Roman"/>
                        </a:rPr>
                        <a:t> </a:t>
                      </a:r>
                      <a:r>
                        <a:rPr sz="1900" dirty="0">
                          <a:solidFill>
                            <a:srgbClr val="03499E"/>
                          </a:solidFill>
                          <a:latin typeface="Times New Roman"/>
                          <a:cs typeface="Times New Roman"/>
                        </a:rPr>
                        <a:t>hỗ</a:t>
                      </a:r>
                      <a:r>
                        <a:rPr sz="1900" spc="95" dirty="0">
                          <a:solidFill>
                            <a:srgbClr val="03499E"/>
                          </a:solidFill>
                          <a:latin typeface="Times New Roman"/>
                          <a:cs typeface="Times New Roman"/>
                        </a:rPr>
                        <a:t> </a:t>
                      </a:r>
                      <a:r>
                        <a:rPr sz="1900" dirty="0">
                          <a:solidFill>
                            <a:srgbClr val="03499E"/>
                          </a:solidFill>
                          <a:latin typeface="Times New Roman"/>
                          <a:cs typeface="Times New Roman"/>
                        </a:rPr>
                        <a:t>trợ</a:t>
                      </a:r>
                      <a:r>
                        <a:rPr sz="1900" spc="100" dirty="0">
                          <a:solidFill>
                            <a:srgbClr val="03499E"/>
                          </a:solidFill>
                          <a:latin typeface="Times New Roman"/>
                          <a:cs typeface="Times New Roman"/>
                        </a:rPr>
                        <a:t> </a:t>
                      </a:r>
                      <a:r>
                        <a:rPr sz="1900" dirty="0">
                          <a:solidFill>
                            <a:srgbClr val="03499E"/>
                          </a:solidFill>
                          <a:latin typeface="Times New Roman"/>
                          <a:cs typeface="Times New Roman"/>
                        </a:rPr>
                        <a:t>kỹ</a:t>
                      </a:r>
                      <a:r>
                        <a:rPr sz="1900" spc="100" dirty="0">
                          <a:solidFill>
                            <a:srgbClr val="03499E"/>
                          </a:solidFill>
                          <a:latin typeface="Times New Roman"/>
                          <a:cs typeface="Times New Roman"/>
                        </a:rPr>
                        <a:t> </a:t>
                      </a:r>
                      <a:r>
                        <a:rPr sz="1900" dirty="0">
                          <a:solidFill>
                            <a:srgbClr val="03499E"/>
                          </a:solidFill>
                          <a:latin typeface="Times New Roman"/>
                          <a:cs typeface="Times New Roman"/>
                        </a:rPr>
                        <a:t>thuật;</a:t>
                      </a:r>
                      <a:r>
                        <a:rPr sz="1900" spc="110" dirty="0">
                          <a:solidFill>
                            <a:srgbClr val="03499E"/>
                          </a:solidFill>
                          <a:latin typeface="Times New Roman"/>
                          <a:cs typeface="Times New Roman"/>
                        </a:rPr>
                        <a:t> </a:t>
                      </a:r>
                      <a:r>
                        <a:rPr sz="1900" spc="-25" dirty="0">
                          <a:solidFill>
                            <a:srgbClr val="03499E"/>
                          </a:solidFill>
                          <a:latin typeface="Times New Roman"/>
                          <a:cs typeface="Times New Roman"/>
                        </a:rPr>
                        <a:t>các </a:t>
                      </a:r>
                      <a:r>
                        <a:rPr sz="1900" dirty="0">
                          <a:solidFill>
                            <a:srgbClr val="03499E"/>
                          </a:solidFill>
                          <a:latin typeface="Times New Roman"/>
                          <a:cs typeface="Times New Roman"/>
                        </a:rPr>
                        <a:t>chương</a:t>
                      </a:r>
                      <a:r>
                        <a:rPr sz="1900" spc="-30" dirty="0">
                          <a:solidFill>
                            <a:srgbClr val="03499E"/>
                          </a:solidFill>
                          <a:latin typeface="Times New Roman"/>
                          <a:cs typeface="Times New Roman"/>
                        </a:rPr>
                        <a:t> </a:t>
                      </a:r>
                      <a:r>
                        <a:rPr sz="1900" dirty="0">
                          <a:solidFill>
                            <a:srgbClr val="03499E"/>
                          </a:solidFill>
                          <a:latin typeface="Times New Roman"/>
                          <a:cs typeface="Times New Roman"/>
                        </a:rPr>
                        <a:t>trình,</a:t>
                      </a:r>
                      <a:r>
                        <a:rPr sz="1900" spc="-10" dirty="0">
                          <a:solidFill>
                            <a:srgbClr val="03499E"/>
                          </a:solidFill>
                          <a:latin typeface="Times New Roman"/>
                          <a:cs typeface="Times New Roman"/>
                        </a:rPr>
                        <a:t> </a:t>
                      </a:r>
                      <a:r>
                        <a:rPr sz="1900" dirty="0">
                          <a:solidFill>
                            <a:srgbClr val="03499E"/>
                          </a:solidFill>
                          <a:latin typeface="Times New Roman"/>
                          <a:cs typeface="Times New Roman"/>
                        </a:rPr>
                        <a:t>dự</a:t>
                      </a:r>
                      <a:r>
                        <a:rPr sz="1900" spc="-20" dirty="0">
                          <a:solidFill>
                            <a:srgbClr val="03499E"/>
                          </a:solidFill>
                          <a:latin typeface="Times New Roman"/>
                          <a:cs typeface="Times New Roman"/>
                        </a:rPr>
                        <a:t> </a:t>
                      </a:r>
                      <a:r>
                        <a:rPr sz="1900" dirty="0">
                          <a:solidFill>
                            <a:srgbClr val="03499E"/>
                          </a:solidFill>
                          <a:latin typeface="Times New Roman"/>
                          <a:cs typeface="Times New Roman"/>
                        </a:rPr>
                        <a:t>án</a:t>
                      </a:r>
                      <a:r>
                        <a:rPr sz="1900" spc="-25" dirty="0">
                          <a:solidFill>
                            <a:srgbClr val="03499E"/>
                          </a:solidFill>
                          <a:latin typeface="Times New Roman"/>
                          <a:cs typeface="Times New Roman"/>
                        </a:rPr>
                        <a:t> </a:t>
                      </a:r>
                      <a:r>
                        <a:rPr sz="1900" dirty="0">
                          <a:solidFill>
                            <a:srgbClr val="03499E"/>
                          </a:solidFill>
                          <a:latin typeface="Times New Roman"/>
                          <a:cs typeface="Times New Roman"/>
                        </a:rPr>
                        <a:t>khác</a:t>
                      </a:r>
                      <a:r>
                        <a:rPr sz="1900" spc="-15" dirty="0">
                          <a:solidFill>
                            <a:srgbClr val="03499E"/>
                          </a:solidFill>
                          <a:latin typeface="Times New Roman"/>
                          <a:cs typeface="Times New Roman"/>
                        </a:rPr>
                        <a:t> </a:t>
                      </a:r>
                      <a:r>
                        <a:rPr sz="1900" dirty="0">
                          <a:solidFill>
                            <a:srgbClr val="03499E"/>
                          </a:solidFill>
                          <a:latin typeface="Times New Roman"/>
                          <a:cs typeface="Times New Roman"/>
                        </a:rPr>
                        <a:t>theo</a:t>
                      </a:r>
                      <a:r>
                        <a:rPr sz="1900" spc="-25" dirty="0">
                          <a:solidFill>
                            <a:srgbClr val="03499E"/>
                          </a:solidFill>
                          <a:latin typeface="Times New Roman"/>
                          <a:cs typeface="Times New Roman"/>
                        </a:rPr>
                        <a:t> </a:t>
                      </a:r>
                      <a:r>
                        <a:rPr sz="1900" dirty="0">
                          <a:solidFill>
                            <a:srgbClr val="03499E"/>
                          </a:solidFill>
                          <a:latin typeface="Times New Roman"/>
                          <a:cs typeface="Times New Roman"/>
                        </a:rPr>
                        <a:t>quy</a:t>
                      </a:r>
                      <a:r>
                        <a:rPr sz="1900" spc="-5" dirty="0">
                          <a:solidFill>
                            <a:srgbClr val="03499E"/>
                          </a:solidFill>
                          <a:latin typeface="Times New Roman"/>
                          <a:cs typeface="Times New Roman"/>
                        </a:rPr>
                        <a:t> </a:t>
                      </a:r>
                      <a:r>
                        <a:rPr sz="1900" dirty="0">
                          <a:solidFill>
                            <a:srgbClr val="03499E"/>
                          </a:solidFill>
                          <a:latin typeface="Times New Roman"/>
                          <a:cs typeface="Times New Roman"/>
                        </a:rPr>
                        <a:t>định</a:t>
                      </a:r>
                      <a:r>
                        <a:rPr sz="1900" spc="-25" dirty="0">
                          <a:solidFill>
                            <a:srgbClr val="03499E"/>
                          </a:solidFill>
                          <a:latin typeface="Times New Roman"/>
                          <a:cs typeface="Times New Roman"/>
                        </a:rPr>
                        <a:t> </a:t>
                      </a:r>
                      <a:r>
                        <a:rPr sz="1900" dirty="0">
                          <a:solidFill>
                            <a:srgbClr val="03499E"/>
                          </a:solidFill>
                          <a:latin typeface="Times New Roman"/>
                          <a:cs typeface="Times New Roman"/>
                        </a:rPr>
                        <a:t>của</a:t>
                      </a:r>
                      <a:r>
                        <a:rPr sz="1900" spc="-15" dirty="0">
                          <a:solidFill>
                            <a:srgbClr val="03499E"/>
                          </a:solidFill>
                          <a:latin typeface="Times New Roman"/>
                          <a:cs typeface="Times New Roman"/>
                        </a:rPr>
                        <a:t> </a:t>
                      </a:r>
                      <a:r>
                        <a:rPr sz="1900" dirty="0">
                          <a:solidFill>
                            <a:srgbClr val="03499E"/>
                          </a:solidFill>
                          <a:latin typeface="Times New Roman"/>
                          <a:cs typeface="Times New Roman"/>
                        </a:rPr>
                        <a:t>pháp</a:t>
                      </a:r>
                      <a:r>
                        <a:rPr sz="1900" spc="-15" dirty="0">
                          <a:solidFill>
                            <a:srgbClr val="03499E"/>
                          </a:solidFill>
                          <a:latin typeface="Times New Roman"/>
                          <a:cs typeface="Times New Roman"/>
                        </a:rPr>
                        <a:t> </a:t>
                      </a:r>
                      <a:r>
                        <a:rPr sz="1900" spc="-10" dirty="0">
                          <a:solidFill>
                            <a:srgbClr val="03499E"/>
                          </a:solidFill>
                          <a:latin typeface="Times New Roman"/>
                          <a:cs typeface="Times New Roman"/>
                        </a:rPr>
                        <a:t>luật.</a:t>
                      </a:r>
                      <a:endParaRPr sz="1900" dirty="0">
                        <a:latin typeface="Times New Roman"/>
                        <a:cs typeface="Times New Roman"/>
                      </a:endParaRPr>
                    </a:p>
                  </a:txBody>
                  <a:tcPr marL="0" marR="0" marT="53975" marB="0">
                    <a:lnL w="12700">
                      <a:solidFill>
                        <a:srgbClr val="E9E1D5"/>
                      </a:solidFill>
                      <a:prstDash val="solid"/>
                    </a:lnL>
                    <a:lnR w="12700">
                      <a:solidFill>
                        <a:srgbClr val="E9E1D5"/>
                      </a:solidFill>
                      <a:prstDash val="solid"/>
                    </a:lnR>
                    <a:lnT w="12700">
                      <a:solidFill>
                        <a:srgbClr val="E9E1D5"/>
                      </a:solidFill>
                      <a:prstDash val="solid"/>
                    </a:lnT>
                    <a:lnB w="12700">
                      <a:solidFill>
                        <a:srgbClr val="E9E1D5"/>
                      </a:solidFill>
                      <a:prstDash val="solid"/>
                    </a:lnB>
                    <a:solidFill>
                      <a:srgbClr val="FFFFFF"/>
                    </a:solidFill>
                  </a:tcPr>
                </a:tc>
                <a:extLst>
                  <a:ext uri="{0D108BD9-81ED-4DB2-BD59-A6C34878D82A}">
                    <a16:rowId xmlns:a16="http://schemas.microsoft.com/office/drawing/2014/main" val="10004"/>
                  </a:ext>
                </a:extLst>
              </a:tr>
            </a:tbl>
          </a:graphicData>
        </a:graphic>
      </p:graphicFrame>
      <p:sp>
        <p:nvSpPr>
          <p:cNvPr id="3" name="object 3"/>
          <p:cNvSpPr txBox="1"/>
          <p:nvPr/>
        </p:nvSpPr>
        <p:spPr>
          <a:xfrm>
            <a:off x="752348" y="119353"/>
            <a:ext cx="8245475" cy="946785"/>
          </a:xfrm>
          <a:prstGeom prst="rect">
            <a:avLst/>
          </a:prstGeom>
        </p:spPr>
        <p:txBody>
          <a:bodyPr vert="horz" wrap="square" lIns="0" tIns="151765" rIns="0" bIns="0" rtlCol="0">
            <a:spAutoFit/>
          </a:bodyPr>
          <a:lstStyle/>
          <a:p>
            <a:pPr marL="3470910">
              <a:lnSpc>
                <a:spcPct val="100000"/>
              </a:lnSpc>
              <a:spcBef>
                <a:spcPts val="1195"/>
              </a:spcBef>
            </a:pPr>
            <a:r>
              <a:rPr sz="2100" b="1" dirty="0">
                <a:solidFill>
                  <a:srgbClr val="03499E"/>
                </a:solidFill>
                <a:latin typeface="Times New Roman"/>
                <a:cs typeface="Times New Roman"/>
              </a:rPr>
              <a:t>GIẢI</a:t>
            </a:r>
            <a:r>
              <a:rPr sz="2100" b="1" spc="45" dirty="0">
                <a:solidFill>
                  <a:srgbClr val="03499E"/>
                </a:solidFill>
                <a:latin typeface="Times New Roman"/>
                <a:cs typeface="Times New Roman"/>
              </a:rPr>
              <a:t> </a:t>
            </a:r>
            <a:r>
              <a:rPr sz="2100" b="1" dirty="0">
                <a:solidFill>
                  <a:srgbClr val="03499E"/>
                </a:solidFill>
                <a:latin typeface="Times New Roman"/>
                <a:cs typeface="Times New Roman"/>
              </a:rPr>
              <a:t>THÍCH</a:t>
            </a:r>
            <a:r>
              <a:rPr sz="2100" b="1" spc="50" dirty="0">
                <a:solidFill>
                  <a:srgbClr val="03499E"/>
                </a:solidFill>
                <a:latin typeface="Times New Roman"/>
                <a:cs typeface="Times New Roman"/>
              </a:rPr>
              <a:t> </a:t>
            </a:r>
            <a:r>
              <a:rPr sz="2100" b="1" dirty="0">
                <a:solidFill>
                  <a:srgbClr val="03499E"/>
                </a:solidFill>
                <a:latin typeface="Times New Roman"/>
                <a:cs typeface="Times New Roman"/>
              </a:rPr>
              <a:t>TỪ</a:t>
            </a:r>
            <a:r>
              <a:rPr sz="2100" b="1" spc="60" dirty="0">
                <a:solidFill>
                  <a:srgbClr val="03499E"/>
                </a:solidFill>
                <a:latin typeface="Times New Roman"/>
                <a:cs typeface="Times New Roman"/>
              </a:rPr>
              <a:t> </a:t>
            </a:r>
            <a:r>
              <a:rPr sz="2100" b="1" dirty="0">
                <a:solidFill>
                  <a:srgbClr val="03499E"/>
                </a:solidFill>
                <a:latin typeface="Times New Roman"/>
                <a:cs typeface="Times New Roman"/>
              </a:rPr>
              <a:t>NGỮ</a:t>
            </a:r>
            <a:r>
              <a:rPr sz="2100" b="1" spc="50" dirty="0">
                <a:solidFill>
                  <a:srgbClr val="03499E"/>
                </a:solidFill>
                <a:latin typeface="Times New Roman"/>
                <a:cs typeface="Times New Roman"/>
              </a:rPr>
              <a:t> </a:t>
            </a:r>
            <a:r>
              <a:rPr sz="2100" b="1" spc="-20" dirty="0">
                <a:solidFill>
                  <a:srgbClr val="03499E"/>
                </a:solidFill>
                <a:latin typeface="Times New Roman"/>
                <a:cs typeface="Times New Roman"/>
              </a:rPr>
              <a:t>(Đ.4)</a:t>
            </a:r>
            <a:endParaRPr sz="2100">
              <a:latin typeface="Times New Roman"/>
              <a:cs typeface="Times New Roman"/>
            </a:endParaRPr>
          </a:p>
          <a:p>
            <a:pPr marL="12700">
              <a:lnSpc>
                <a:spcPct val="100000"/>
              </a:lnSpc>
              <a:spcBef>
                <a:spcPts val="1110"/>
              </a:spcBef>
            </a:pPr>
            <a:r>
              <a:rPr sz="2100" b="1" dirty="0">
                <a:solidFill>
                  <a:srgbClr val="03499E"/>
                </a:solidFill>
                <a:latin typeface="Times New Roman"/>
                <a:cs typeface="Times New Roman"/>
              </a:rPr>
              <a:t>Một</a:t>
            </a:r>
            <a:r>
              <a:rPr sz="2100" b="1" spc="35" dirty="0">
                <a:solidFill>
                  <a:srgbClr val="03499E"/>
                </a:solidFill>
                <a:latin typeface="Times New Roman"/>
                <a:cs typeface="Times New Roman"/>
              </a:rPr>
              <a:t> </a:t>
            </a:r>
            <a:r>
              <a:rPr sz="2100" b="1" dirty="0">
                <a:solidFill>
                  <a:srgbClr val="03499E"/>
                </a:solidFill>
                <a:latin typeface="Times New Roman"/>
                <a:cs typeface="Times New Roman"/>
              </a:rPr>
              <a:t>số</a:t>
            </a:r>
            <a:r>
              <a:rPr sz="2100" b="1" spc="45" dirty="0">
                <a:solidFill>
                  <a:srgbClr val="03499E"/>
                </a:solidFill>
                <a:latin typeface="Times New Roman"/>
                <a:cs typeface="Times New Roman"/>
              </a:rPr>
              <a:t> </a:t>
            </a:r>
            <a:r>
              <a:rPr sz="2100" b="1" dirty="0">
                <a:solidFill>
                  <a:srgbClr val="03499E"/>
                </a:solidFill>
                <a:latin typeface="Times New Roman"/>
                <a:cs typeface="Times New Roman"/>
              </a:rPr>
              <a:t>khái</a:t>
            </a:r>
            <a:r>
              <a:rPr sz="2100" b="1" spc="45" dirty="0">
                <a:solidFill>
                  <a:srgbClr val="03499E"/>
                </a:solidFill>
                <a:latin typeface="Times New Roman"/>
                <a:cs typeface="Times New Roman"/>
              </a:rPr>
              <a:t> </a:t>
            </a:r>
            <a:r>
              <a:rPr sz="2100" b="1" dirty="0">
                <a:solidFill>
                  <a:srgbClr val="03499E"/>
                </a:solidFill>
                <a:latin typeface="Times New Roman"/>
                <a:cs typeface="Times New Roman"/>
              </a:rPr>
              <a:t>niệm</a:t>
            </a:r>
            <a:r>
              <a:rPr sz="2100" b="1" spc="50" dirty="0">
                <a:solidFill>
                  <a:srgbClr val="03499E"/>
                </a:solidFill>
                <a:latin typeface="Times New Roman"/>
                <a:cs typeface="Times New Roman"/>
              </a:rPr>
              <a:t> </a:t>
            </a:r>
            <a:r>
              <a:rPr sz="2100" b="1" dirty="0">
                <a:solidFill>
                  <a:srgbClr val="03499E"/>
                </a:solidFill>
                <a:latin typeface="Times New Roman"/>
                <a:cs typeface="Times New Roman"/>
              </a:rPr>
              <a:t>được</a:t>
            </a:r>
            <a:r>
              <a:rPr sz="2100" b="1" spc="30" dirty="0">
                <a:solidFill>
                  <a:srgbClr val="03499E"/>
                </a:solidFill>
                <a:latin typeface="Times New Roman"/>
                <a:cs typeface="Times New Roman"/>
              </a:rPr>
              <a:t> </a:t>
            </a:r>
            <a:r>
              <a:rPr sz="2100" b="1" dirty="0">
                <a:solidFill>
                  <a:srgbClr val="03499E"/>
                </a:solidFill>
                <a:latin typeface="Times New Roman"/>
                <a:cs typeface="Times New Roman"/>
              </a:rPr>
              <a:t>sửa</a:t>
            </a:r>
            <a:r>
              <a:rPr sz="2100" b="1" spc="30" dirty="0">
                <a:solidFill>
                  <a:srgbClr val="03499E"/>
                </a:solidFill>
                <a:latin typeface="Times New Roman"/>
                <a:cs typeface="Times New Roman"/>
              </a:rPr>
              <a:t> </a:t>
            </a:r>
            <a:r>
              <a:rPr sz="2100" b="1" dirty="0">
                <a:solidFill>
                  <a:srgbClr val="03499E"/>
                </a:solidFill>
                <a:latin typeface="Times New Roman"/>
                <a:cs typeface="Times New Roman"/>
              </a:rPr>
              <a:t>đổi,</a:t>
            </a:r>
            <a:r>
              <a:rPr sz="2100" b="1" spc="50" dirty="0">
                <a:solidFill>
                  <a:srgbClr val="03499E"/>
                </a:solidFill>
                <a:latin typeface="Times New Roman"/>
                <a:cs typeface="Times New Roman"/>
              </a:rPr>
              <a:t> </a:t>
            </a:r>
            <a:r>
              <a:rPr sz="2100" b="1" dirty="0">
                <a:solidFill>
                  <a:srgbClr val="03499E"/>
                </a:solidFill>
                <a:latin typeface="Times New Roman"/>
                <a:cs typeface="Times New Roman"/>
              </a:rPr>
              <a:t>bổ</a:t>
            </a:r>
            <a:r>
              <a:rPr sz="2100" b="1" spc="40" dirty="0">
                <a:solidFill>
                  <a:srgbClr val="03499E"/>
                </a:solidFill>
                <a:latin typeface="Times New Roman"/>
                <a:cs typeface="Times New Roman"/>
              </a:rPr>
              <a:t> </a:t>
            </a:r>
            <a:r>
              <a:rPr sz="2100" b="1" dirty="0">
                <a:solidFill>
                  <a:srgbClr val="03499E"/>
                </a:solidFill>
                <a:latin typeface="Times New Roman"/>
                <a:cs typeface="Times New Roman"/>
              </a:rPr>
              <a:t>sung</a:t>
            </a:r>
            <a:r>
              <a:rPr sz="2100" b="1" spc="40" dirty="0">
                <a:solidFill>
                  <a:srgbClr val="03499E"/>
                </a:solidFill>
                <a:latin typeface="Times New Roman"/>
                <a:cs typeface="Times New Roman"/>
              </a:rPr>
              <a:t> </a:t>
            </a:r>
            <a:r>
              <a:rPr sz="2100" b="1" dirty="0">
                <a:solidFill>
                  <a:srgbClr val="03499E"/>
                </a:solidFill>
                <a:latin typeface="Times New Roman"/>
                <a:cs typeface="Times New Roman"/>
              </a:rPr>
              <a:t>(45</a:t>
            </a:r>
            <a:r>
              <a:rPr sz="2100" b="1" spc="40" dirty="0">
                <a:solidFill>
                  <a:srgbClr val="03499E"/>
                </a:solidFill>
                <a:latin typeface="Times New Roman"/>
                <a:cs typeface="Times New Roman"/>
              </a:rPr>
              <a:t> </a:t>
            </a:r>
            <a:r>
              <a:rPr sz="2100" b="1" dirty="0">
                <a:solidFill>
                  <a:srgbClr val="03499E"/>
                </a:solidFill>
                <a:latin typeface="Times New Roman"/>
                <a:cs typeface="Times New Roman"/>
              </a:rPr>
              <a:t>khái</a:t>
            </a:r>
            <a:r>
              <a:rPr sz="2100" b="1" spc="40" dirty="0">
                <a:solidFill>
                  <a:srgbClr val="03499E"/>
                </a:solidFill>
                <a:latin typeface="Times New Roman"/>
                <a:cs typeface="Times New Roman"/>
              </a:rPr>
              <a:t> </a:t>
            </a:r>
            <a:r>
              <a:rPr sz="2100" b="1" dirty="0">
                <a:solidFill>
                  <a:srgbClr val="03499E"/>
                </a:solidFill>
                <a:latin typeface="Times New Roman"/>
                <a:cs typeface="Times New Roman"/>
              </a:rPr>
              <a:t>niệm</a:t>
            </a:r>
            <a:r>
              <a:rPr sz="2100" b="1" spc="50" dirty="0">
                <a:solidFill>
                  <a:srgbClr val="03499E"/>
                </a:solidFill>
                <a:latin typeface="Times New Roman"/>
                <a:cs typeface="Times New Roman"/>
              </a:rPr>
              <a:t> </a:t>
            </a:r>
            <a:r>
              <a:rPr sz="2100" dirty="0">
                <a:solidFill>
                  <a:srgbClr val="03499E"/>
                </a:solidFill>
                <a:latin typeface="Wingdings"/>
                <a:cs typeface="Wingdings"/>
              </a:rPr>
              <a:t></a:t>
            </a:r>
            <a:r>
              <a:rPr sz="2100" spc="35" dirty="0">
                <a:solidFill>
                  <a:srgbClr val="03499E"/>
                </a:solidFill>
                <a:latin typeface="Times New Roman"/>
                <a:cs typeface="Times New Roman"/>
              </a:rPr>
              <a:t> </a:t>
            </a:r>
            <a:r>
              <a:rPr sz="2100" b="1" dirty="0">
                <a:solidFill>
                  <a:srgbClr val="03499E"/>
                </a:solidFill>
                <a:latin typeface="Times New Roman"/>
                <a:cs typeface="Times New Roman"/>
              </a:rPr>
              <a:t>33</a:t>
            </a:r>
            <a:r>
              <a:rPr sz="2100" b="1" spc="45" dirty="0">
                <a:solidFill>
                  <a:srgbClr val="03499E"/>
                </a:solidFill>
                <a:latin typeface="Times New Roman"/>
                <a:cs typeface="Times New Roman"/>
              </a:rPr>
              <a:t> </a:t>
            </a:r>
            <a:r>
              <a:rPr sz="2100" b="1" dirty="0">
                <a:solidFill>
                  <a:srgbClr val="03499E"/>
                </a:solidFill>
                <a:latin typeface="Times New Roman"/>
                <a:cs typeface="Times New Roman"/>
              </a:rPr>
              <a:t>khái</a:t>
            </a:r>
            <a:r>
              <a:rPr sz="2100" b="1" spc="35" dirty="0">
                <a:solidFill>
                  <a:srgbClr val="03499E"/>
                </a:solidFill>
                <a:latin typeface="Times New Roman"/>
                <a:cs typeface="Times New Roman"/>
              </a:rPr>
              <a:t> </a:t>
            </a:r>
            <a:r>
              <a:rPr sz="2100" b="1" spc="-10" dirty="0">
                <a:solidFill>
                  <a:srgbClr val="03499E"/>
                </a:solidFill>
                <a:latin typeface="Times New Roman"/>
                <a:cs typeface="Times New Roman"/>
              </a:rPr>
              <a:t>niệm)</a:t>
            </a:r>
            <a:endParaRPr sz="2100">
              <a:latin typeface="Times New Roman"/>
              <a:cs typeface="Times New Roman"/>
            </a:endParaRPr>
          </a:p>
        </p:txBody>
      </p:sp>
      <p:sp>
        <p:nvSpPr>
          <p:cNvPr id="4" name="Slide Number Placeholder 3">
            <a:extLst>
              <a:ext uri="{FF2B5EF4-FFF2-40B4-BE49-F238E27FC236}">
                <a16:creationId xmlns:a16="http://schemas.microsoft.com/office/drawing/2014/main" id="{5E224E07-0A6A-F994-3FC3-86601C68186F}"/>
              </a:ext>
            </a:extLst>
          </p:cNvPr>
          <p:cNvSpPr>
            <a:spLocks noGrp="1"/>
          </p:cNvSpPr>
          <p:nvPr>
            <p:ph type="sldNum" sz="quarter" idx="7"/>
          </p:nvPr>
        </p:nvSpPr>
        <p:spPr/>
        <p:txBody>
          <a:bodyPr/>
          <a:lstStyle/>
          <a:p>
            <a:pPr marL="4939665">
              <a:lnSpc>
                <a:spcPts val="1655"/>
              </a:lnSpc>
            </a:pPr>
            <a:fld id="{81D60167-4931-47E6-BA6A-407CBD079E47}" type="slidenum">
              <a:rPr lang="en-US" spc="-25" smtClean="0"/>
              <a:t>14</a:t>
            </a:fld>
            <a:endParaRPr lang="en-US" spc="-25" dirty="0"/>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062037" y="3264280"/>
            <a:ext cx="5034280" cy="2026285"/>
          </a:xfrm>
          <a:custGeom>
            <a:avLst/>
            <a:gdLst/>
            <a:ahLst/>
            <a:cxnLst/>
            <a:rect l="l" t="t" r="r" b="b"/>
            <a:pathLst>
              <a:path w="5034280" h="2026285">
                <a:moveTo>
                  <a:pt x="0" y="2026158"/>
                </a:moveTo>
                <a:lnTo>
                  <a:pt x="5034026" y="2026158"/>
                </a:lnTo>
                <a:lnTo>
                  <a:pt x="5034026" y="0"/>
                </a:lnTo>
                <a:lnTo>
                  <a:pt x="0" y="0"/>
                </a:lnTo>
                <a:lnTo>
                  <a:pt x="0" y="2026158"/>
                </a:lnTo>
                <a:close/>
              </a:path>
            </a:pathLst>
          </a:custGeom>
          <a:ln w="25400">
            <a:solidFill>
              <a:srgbClr val="03499E"/>
            </a:solidFill>
          </a:ln>
        </p:spPr>
        <p:txBody>
          <a:bodyPr wrap="square" lIns="0" tIns="0" rIns="0" bIns="0" rtlCol="0"/>
          <a:lstStyle/>
          <a:p>
            <a:endParaRPr/>
          </a:p>
        </p:txBody>
      </p:sp>
      <p:sp>
        <p:nvSpPr>
          <p:cNvPr id="3" name="object 3"/>
          <p:cNvSpPr txBox="1"/>
          <p:nvPr/>
        </p:nvSpPr>
        <p:spPr>
          <a:xfrm>
            <a:off x="1943100" y="962050"/>
            <a:ext cx="3429000" cy="523240"/>
          </a:xfrm>
          <a:prstGeom prst="rect">
            <a:avLst/>
          </a:prstGeom>
          <a:ln w="25400">
            <a:solidFill>
              <a:srgbClr val="03499E"/>
            </a:solidFill>
          </a:ln>
        </p:spPr>
        <p:txBody>
          <a:bodyPr vert="horz" wrap="square" lIns="0" tIns="80645" rIns="0" bIns="0" rtlCol="0">
            <a:spAutoFit/>
          </a:bodyPr>
          <a:lstStyle/>
          <a:p>
            <a:pPr marL="946785">
              <a:lnSpc>
                <a:spcPct val="100000"/>
              </a:lnSpc>
              <a:spcBef>
                <a:spcPts val="635"/>
              </a:spcBef>
            </a:pPr>
            <a:r>
              <a:rPr sz="2400" b="1" dirty="0">
                <a:solidFill>
                  <a:srgbClr val="03499E"/>
                </a:solidFill>
                <a:latin typeface="Times New Roman"/>
                <a:cs typeface="Times New Roman"/>
              </a:rPr>
              <a:t>Tự</a:t>
            </a:r>
            <a:r>
              <a:rPr sz="2400" b="1" spc="-10" dirty="0">
                <a:solidFill>
                  <a:srgbClr val="03499E"/>
                </a:solidFill>
                <a:latin typeface="Times New Roman"/>
                <a:cs typeface="Times New Roman"/>
              </a:rPr>
              <a:t> </a:t>
            </a:r>
            <a:r>
              <a:rPr sz="2400" b="1" dirty="0">
                <a:solidFill>
                  <a:srgbClr val="03499E"/>
                </a:solidFill>
                <a:latin typeface="Times New Roman"/>
                <a:cs typeface="Times New Roman"/>
              </a:rPr>
              <a:t>thực </a:t>
            </a:r>
            <a:r>
              <a:rPr sz="2400" b="1" spc="-20" dirty="0">
                <a:solidFill>
                  <a:srgbClr val="03499E"/>
                </a:solidFill>
                <a:latin typeface="Times New Roman"/>
                <a:cs typeface="Times New Roman"/>
              </a:rPr>
              <a:t>hiện</a:t>
            </a:r>
            <a:endParaRPr sz="2400">
              <a:latin typeface="Times New Roman"/>
              <a:cs typeface="Times New Roman"/>
            </a:endParaRPr>
          </a:p>
        </p:txBody>
      </p:sp>
      <p:sp>
        <p:nvSpPr>
          <p:cNvPr id="4" name="object 4"/>
          <p:cNvSpPr txBox="1"/>
          <p:nvPr/>
        </p:nvSpPr>
        <p:spPr>
          <a:xfrm>
            <a:off x="6943725" y="961974"/>
            <a:ext cx="4041775" cy="585470"/>
          </a:xfrm>
          <a:prstGeom prst="rect">
            <a:avLst/>
          </a:prstGeom>
          <a:ln w="25400">
            <a:solidFill>
              <a:srgbClr val="2A5F9E"/>
            </a:solidFill>
          </a:ln>
        </p:spPr>
        <p:txBody>
          <a:bodyPr vert="horz" wrap="square" lIns="0" tIns="34925" rIns="0" bIns="0" rtlCol="0">
            <a:spAutoFit/>
          </a:bodyPr>
          <a:lstStyle/>
          <a:p>
            <a:pPr marL="266065">
              <a:lnSpc>
                <a:spcPct val="100000"/>
              </a:lnSpc>
              <a:spcBef>
                <a:spcPts val="275"/>
              </a:spcBef>
            </a:pPr>
            <a:r>
              <a:rPr sz="2400" b="1" dirty="0">
                <a:solidFill>
                  <a:srgbClr val="03499E"/>
                </a:solidFill>
                <a:latin typeface="Times New Roman"/>
                <a:cs typeface="Times New Roman"/>
              </a:rPr>
              <a:t>Sự</a:t>
            </a:r>
            <a:r>
              <a:rPr sz="2400" b="1" spc="-20" dirty="0">
                <a:solidFill>
                  <a:srgbClr val="03499E"/>
                </a:solidFill>
                <a:latin typeface="Times New Roman"/>
                <a:cs typeface="Times New Roman"/>
              </a:rPr>
              <a:t> </a:t>
            </a:r>
            <a:r>
              <a:rPr sz="2400" b="1" dirty="0">
                <a:solidFill>
                  <a:srgbClr val="03499E"/>
                </a:solidFill>
                <a:latin typeface="Times New Roman"/>
                <a:cs typeface="Times New Roman"/>
              </a:rPr>
              <a:t>tham</a:t>
            </a:r>
            <a:r>
              <a:rPr sz="2400" b="1" spc="-10" dirty="0">
                <a:solidFill>
                  <a:srgbClr val="03499E"/>
                </a:solidFill>
                <a:latin typeface="Times New Roman"/>
                <a:cs typeface="Times New Roman"/>
              </a:rPr>
              <a:t> </a:t>
            </a:r>
            <a:r>
              <a:rPr sz="2400" b="1" dirty="0">
                <a:solidFill>
                  <a:srgbClr val="03499E"/>
                </a:solidFill>
                <a:latin typeface="Times New Roman"/>
                <a:cs typeface="Times New Roman"/>
              </a:rPr>
              <a:t>gia</a:t>
            </a:r>
            <a:r>
              <a:rPr sz="2400" b="1" spc="-20" dirty="0">
                <a:solidFill>
                  <a:srgbClr val="03499E"/>
                </a:solidFill>
                <a:latin typeface="Times New Roman"/>
                <a:cs typeface="Times New Roman"/>
              </a:rPr>
              <a:t> </a:t>
            </a:r>
            <a:r>
              <a:rPr sz="2400" b="1" dirty="0">
                <a:solidFill>
                  <a:srgbClr val="03499E"/>
                </a:solidFill>
                <a:latin typeface="Times New Roman"/>
                <a:cs typeface="Times New Roman"/>
              </a:rPr>
              <a:t>của</a:t>
            </a:r>
            <a:r>
              <a:rPr sz="2400" b="1" spc="-15" dirty="0">
                <a:solidFill>
                  <a:srgbClr val="03499E"/>
                </a:solidFill>
                <a:latin typeface="Times New Roman"/>
                <a:cs typeface="Times New Roman"/>
              </a:rPr>
              <a:t> </a:t>
            </a:r>
            <a:r>
              <a:rPr sz="2400" b="1" dirty="0">
                <a:solidFill>
                  <a:srgbClr val="03499E"/>
                </a:solidFill>
                <a:latin typeface="Times New Roman"/>
                <a:cs typeface="Times New Roman"/>
              </a:rPr>
              <a:t>cộng</a:t>
            </a:r>
            <a:r>
              <a:rPr sz="2400" b="1" spc="-10" dirty="0">
                <a:solidFill>
                  <a:srgbClr val="03499E"/>
                </a:solidFill>
                <a:latin typeface="Times New Roman"/>
                <a:cs typeface="Times New Roman"/>
              </a:rPr>
              <a:t> </a:t>
            </a:r>
            <a:r>
              <a:rPr sz="2400" b="1" spc="-20" dirty="0">
                <a:solidFill>
                  <a:srgbClr val="03499E"/>
                </a:solidFill>
                <a:latin typeface="Times New Roman"/>
                <a:cs typeface="Times New Roman"/>
              </a:rPr>
              <a:t>đồng</a:t>
            </a:r>
            <a:endParaRPr sz="2400">
              <a:latin typeface="Times New Roman"/>
              <a:cs typeface="Times New Roman"/>
            </a:endParaRPr>
          </a:p>
        </p:txBody>
      </p:sp>
      <p:sp>
        <p:nvSpPr>
          <p:cNvPr id="5" name="object 5"/>
          <p:cNvSpPr txBox="1"/>
          <p:nvPr/>
        </p:nvSpPr>
        <p:spPr>
          <a:xfrm>
            <a:off x="1177544" y="3640073"/>
            <a:ext cx="4612640"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03499E"/>
                </a:solidFill>
                <a:latin typeface="Times New Roman"/>
                <a:cs typeface="Times New Roman"/>
              </a:rPr>
              <a:t>Ký</a:t>
            </a:r>
            <a:r>
              <a:rPr sz="1800" spc="-30" dirty="0">
                <a:solidFill>
                  <a:srgbClr val="03499E"/>
                </a:solidFill>
                <a:latin typeface="Times New Roman"/>
                <a:cs typeface="Times New Roman"/>
              </a:rPr>
              <a:t> </a:t>
            </a:r>
            <a:r>
              <a:rPr sz="1800" dirty="0">
                <a:solidFill>
                  <a:srgbClr val="03499E"/>
                </a:solidFill>
                <a:latin typeface="Times New Roman"/>
                <a:cs typeface="Times New Roman"/>
              </a:rPr>
              <a:t>kết</a:t>
            </a:r>
            <a:r>
              <a:rPr sz="1800" spc="-25" dirty="0">
                <a:solidFill>
                  <a:srgbClr val="03499E"/>
                </a:solidFill>
                <a:latin typeface="Times New Roman"/>
                <a:cs typeface="Times New Roman"/>
              </a:rPr>
              <a:t> </a:t>
            </a:r>
            <a:r>
              <a:rPr sz="1800" dirty="0">
                <a:solidFill>
                  <a:srgbClr val="03499E"/>
                </a:solidFill>
                <a:latin typeface="Times New Roman"/>
                <a:cs typeface="Times New Roman"/>
              </a:rPr>
              <a:t>thỏa</a:t>
            </a:r>
            <a:r>
              <a:rPr sz="1800" spc="-35" dirty="0">
                <a:solidFill>
                  <a:srgbClr val="03499E"/>
                </a:solidFill>
                <a:latin typeface="Times New Roman"/>
                <a:cs typeface="Times New Roman"/>
              </a:rPr>
              <a:t> </a:t>
            </a:r>
            <a:r>
              <a:rPr sz="1800" dirty="0">
                <a:solidFill>
                  <a:srgbClr val="03499E"/>
                </a:solidFill>
                <a:latin typeface="Times New Roman"/>
                <a:cs typeface="Times New Roman"/>
              </a:rPr>
              <a:t>thuận</a:t>
            </a:r>
            <a:r>
              <a:rPr sz="1800" spc="-35" dirty="0">
                <a:solidFill>
                  <a:srgbClr val="03499E"/>
                </a:solidFill>
                <a:latin typeface="Times New Roman"/>
                <a:cs typeface="Times New Roman"/>
              </a:rPr>
              <a:t> </a:t>
            </a:r>
            <a:r>
              <a:rPr sz="1800" dirty="0">
                <a:solidFill>
                  <a:srgbClr val="03499E"/>
                </a:solidFill>
                <a:latin typeface="Times New Roman"/>
                <a:cs typeface="Times New Roman"/>
              </a:rPr>
              <a:t>giao</a:t>
            </a:r>
            <a:r>
              <a:rPr sz="1800" spc="-30" dirty="0">
                <a:solidFill>
                  <a:srgbClr val="03499E"/>
                </a:solidFill>
                <a:latin typeface="Times New Roman"/>
                <a:cs typeface="Times New Roman"/>
              </a:rPr>
              <a:t> </a:t>
            </a:r>
            <a:r>
              <a:rPr sz="1800" dirty="0">
                <a:solidFill>
                  <a:srgbClr val="03499E"/>
                </a:solidFill>
                <a:latin typeface="Times New Roman"/>
                <a:cs typeface="Times New Roman"/>
              </a:rPr>
              <a:t>việc,</a:t>
            </a:r>
            <a:r>
              <a:rPr sz="1800" spc="-35" dirty="0">
                <a:solidFill>
                  <a:srgbClr val="03499E"/>
                </a:solidFill>
                <a:latin typeface="Times New Roman"/>
                <a:cs typeface="Times New Roman"/>
              </a:rPr>
              <a:t> </a:t>
            </a:r>
            <a:r>
              <a:rPr sz="1800" dirty="0">
                <a:solidFill>
                  <a:srgbClr val="03499E"/>
                </a:solidFill>
                <a:latin typeface="Times New Roman"/>
                <a:cs typeface="Times New Roman"/>
              </a:rPr>
              <a:t>quản</a:t>
            </a:r>
            <a:r>
              <a:rPr sz="1800" spc="-20" dirty="0">
                <a:solidFill>
                  <a:srgbClr val="03499E"/>
                </a:solidFill>
                <a:latin typeface="Times New Roman"/>
                <a:cs typeface="Times New Roman"/>
              </a:rPr>
              <a:t> </a:t>
            </a:r>
            <a:r>
              <a:rPr sz="1800" dirty="0">
                <a:solidFill>
                  <a:srgbClr val="03499E"/>
                </a:solidFill>
                <a:latin typeface="Times New Roman"/>
                <a:cs typeface="Times New Roman"/>
              </a:rPr>
              <a:t>lý</a:t>
            </a:r>
            <a:r>
              <a:rPr sz="1800" spc="-20" dirty="0">
                <a:solidFill>
                  <a:srgbClr val="03499E"/>
                </a:solidFill>
                <a:latin typeface="Times New Roman"/>
                <a:cs typeface="Times New Roman"/>
              </a:rPr>
              <a:t> </a:t>
            </a:r>
            <a:r>
              <a:rPr sz="1800" dirty="0">
                <a:solidFill>
                  <a:srgbClr val="03499E"/>
                </a:solidFill>
                <a:latin typeface="Times New Roman"/>
                <a:cs typeface="Times New Roman"/>
              </a:rPr>
              <a:t>thực</a:t>
            </a:r>
            <a:r>
              <a:rPr sz="1800" spc="-25" dirty="0">
                <a:solidFill>
                  <a:srgbClr val="03499E"/>
                </a:solidFill>
                <a:latin typeface="Times New Roman"/>
                <a:cs typeface="Times New Roman"/>
              </a:rPr>
              <a:t> </a:t>
            </a:r>
            <a:r>
              <a:rPr sz="1800" dirty="0">
                <a:solidFill>
                  <a:srgbClr val="03499E"/>
                </a:solidFill>
                <a:latin typeface="Times New Roman"/>
                <a:cs typeface="Times New Roman"/>
              </a:rPr>
              <a:t>hiện</a:t>
            </a:r>
            <a:r>
              <a:rPr sz="1800" spc="-20" dirty="0">
                <a:solidFill>
                  <a:srgbClr val="03499E"/>
                </a:solidFill>
                <a:latin typeface="Times New Roman"/>
                <a:cs typeface="Times New Roman"/>
              </a:rPr>
              <a:t> </a:t>
            </a:r>
            <a:r>
              <a:rPr sz="1800" spc="-25" dirty="0">
                <a:solidFill>
                  <a:srgbClr val="03499E"/>
                </a:solidFill>
                <a:latin typeface="Times New Roman"/>
                <a:cs typeface="Times New Roman"/>
              </a:rPr>
              <a:t>GT</a:t>
            </a:r>
            <a:endParaRPr sz="1800">
              <a:latin typeface="Times New Roman"/>
              <a:cs typeface="Times New Roman"/>
            </a:endParaRPr>
          </a:p>
        </p:txBody>
      </p:sp>
      <p:sp>
        <p:nvSpPr>
          <p:cNvPr id="6" name="object 6"/>
          <p:cNvSpPr/>
          <p:nvPr/>
        </p:nvSpPr>
        <p:spPr>
          <a:xfrm>
            <a:off x="1064018" y="4021073"/>
            <a:ext cx="2517140" cy="2449830"/>
          </a:xfrm>
          <a:custGeom>
            <a:avLst/>
            <a:gdLst/>
            <a:ahLst/>
            <a:cxnLst/>
            <a:rect l="l" t="t" r="r" b="b"/>
            <a:pathLst>
              <a:path w="2517140" h="2449829">
                <a:moveTo>
                  <a:pt x="2517013" y="0"/>
                </a:moveTo>
                <a:lnTo>
                  <a:pt x="0" y="0"/>
                </a:lnTo>
                <a:lnTo>
                  <a:pt x="0" y="2449576"/>
                </a:lnTo>
                <a:lnTo>
                  <a:pt x="2517013" y="2449576"/>
                </a:lnTo>
                <a:lnTo>
                  <a:pt x="2517013" y="0"/>
                </a:lnTo>
                <a:close/>
              </a:path>
            </a:pathLst>
          </a:custGeom>
          <a:solidFill>
            <a:srgbClr val="E9E1D5"/>
          </a:solidFill>
        </p:spPr>
        <p:txBody>
          <a:bodyPr wrap="square" lIns="0" tIns="0" rIns="0" bIns="0" rtlCol="0"/>
          <a:lstStyle/>
          <a:p>
            <a:endParaRPr/>
          </a:p>
        </p:txBody>
      </p:sp>
      <p:sp>
        <p:nvSpPr>
          <p:cNvPr id="7" name="object 7"/>
          <p:cNvSpPr txBox="1"/>
          <p:nvPr/>
        </p:nvSpPr>
        <p:spPr>
          <a:xfrm>
            <a:off x="1063028" y="4016247"/>
            <a:ext cx="2516505" cy="2454910"/>
          </a:xfrm>
          <a:prstGeom prst="rect">
            <a:avLst/>
          </a:prstGeom>
          <a:ln w="25400">
            <a:solidFill>
              <a:srgbClr val="03499E"/>
            </a:solidFill>
          </a:ln>
        </p:spPr>
        <p:txBody>
          <a:bodyPr vert="horz" wrap="square" lIns="0" tIns="163830" rIns="0" bIns="0" rtlCol="0">
            <a:spAutoFit/>
          </a:bodyPr>
          <a:lstStyle/>
          <a:p>
            <a:pPr marL="128905" marR="179070">
              <a:lnSpc>
                <a:spcPts val="1860"/>
              </a:lnSpc>
              <a:spcBef>
                <a:spcPts val="1290"/>
              </a:spcBef>
            </a:pPr>
            <a:r>
              <a:rPr sz="1800" dirty="0">
                <a:solidFill>
                  <a:srgbClr val="03499E"/>
                </a:solidFill>
                <a:latin typeface="Times New Roman"/>
                <a:cs typeface="Times New Roman"/>
              </a:rPr>
              <a:t>Trường hợp</a:t>
            </a:r>
            <a:r>
              <a:rPr sz="1800" spc="5" dirty="0">
                <a:solidFill>
                  <a:srgbClr val="03499E"/>
                </a:solidFill>
                <a:latin typeface="Times New Roman"/>
                <a:cs typeface="Times New Roman"/>
              </a:rPr>
              <a:t> </a:t>
            </a:r>
            <a:r>
              <a:rPr sz="1800" dirty="0">
                <a:solidFill>
                  <a:srgbClr val="03499E"/>
                </a:solidFill>
                <a:latin typeface="Times New Roman"/>
                <a:cs typeface="Times New Roman"/>
              </a:rPr>
              <a:t>PL</a:t>
            </a:r>
            <a:r>
              <a:rPr sz="1800" spc="-10" dirty="0">
                <a:solidFill>
                  <a:srgbClr val="03499E"/>
                </a:solidFill>
                <a:latin typeface="Times New Roman"/>
                <a:cs typeface="Times New Roman"/>
              </a:rPr>
              <a:t> </a:t>
            </a:r>
            <a:r>
              <a:rPr sz="1800" spc="-25" dirty="0">
                <a:solidFill>
                  <a:srgbClr val="03499E"/>
                </a:solidFill>
                <a:latin typeface="Times New Roman"/>
                <a:cs typeface="Times New Roman"/>
              </a:rPr>
              <a:t>quy </a:t>
            </a:r>
            <a:r>
              <a:rPr sz="1800" dirty="0">
                <a:solidFill>
                  <a:srgbClr val="03499E"/>
                </a:solidFill>
                <a:latin typeface="Times New Roman"/>
                <a:cs typeface="Times New Roman"/>
              </a:rPr>
              <a:t>định</a:t>
            </a:r>
            <a:r>
              <a:rPr sz="1800" spc="-20" dirty="0">
                <a:solidFill>
                  <a:srgbClr val="03499E"/>
                </a:solidFill>
                <a:latin typeface="Times New Roman"/>
                <a:cs typeface="Times New Roman"/>
              </a:rPr>
              <a:t> </a:t>
            </a:r>
            <a:r>
              <a:rPr sz="1800" dirty="0">
                <a:solidFill>
                  <a:srgbClr val="03499E"/>
                </a:solidFill>
                <a:latin typeface="Times New Roman"/>
                <a:cs typeface="Times New Roman"/>
              </a:rPr>
              <a:t>phải</a:t>
            </a:r>
            <a:r>
              <a:rPr sz="1800" spc="-20" dirty="0">
                <a:solidFill>
                  <a:srgbClr val="03499E"/>
                </a:solidFill>
                <a:latin typeface="Times New Roman"/>
                <a:cs typeface="Times New Roman"/>
              </a:rPr>
              <a:t> </a:t>
            </a:r>
            <a:r>
              <a:rPr sz="1800" dirty="0">
                <a:solidFill>
                  <a:srgbClr val="03499E"/>
                </a:solidFill>
                <a:latin typeface="Times New Roman"/>
                <a:cs typeface="Times New Roman"/>
              </a:rPr>
              <a:t>được</a:t>
            </a:r>
            <a:r>
              <a:rPr sz="1800" spc="-10" dirty="0">
                <a:solidFill>
                  <a:srgbClr val="03499E"/>
                </a:solidFill>
                <a:latin typeface="Times New Roman"/>
                <a:cs typeface="Times New Roman"/>
              </a:rPr>
              <a:t> </a:t>
            </a:r>
            <a:r>
              <a:rPr sz="1800" dirty="0">
                <a:solidFill>
                  <a:srgbClr val="03499E"/>
                </a:solidFill>
                <a:latin typeface="Times New Roman"/>
                <a:cs typeface="Times New Roman"/>
              </a:rPr>
              <a:t>giám</a:t>
            </a:r>
            <a:r>
              <a:rPr sz="1800" spc="-35" dirty="0">
                <a:solidFill>
                  <a:srgbClr val="03499E"/>
                </a:solidFill>
                <a:latin typeface="Times New Roman"/>
                <a:cs typeface="Times New Roman"/>
              </a:rPr>
              <a:t> </a:t>
            </a:r>
            <a:r>
              <a:rPr sz="1800" spc="-25" dirty="0">
                <a:solidFill>
                  <a:srgbClr val="03499E"/>
                </a:solidFill>
                <a:latin typeface="Times New Roman"/>
                <a:cs typeface="Times New Roman"/>
              </a:rPr>
              <a:t>sát</a:t>
            </a:r>
            <a:endParaRPr sz="1800">
              <a:latin typeface="Times New Roman"/>
              <a:cs typeface="Times New Roman"/>
            </a:endParaRPr>
          </a:p>
          <a:p>
            <a:pPr marL="128905">
              <a:lnSpc>
                <a:spcPts val="1705"/>
              </a:lnSpc>
            </a:pPr>
            <a:r>
              <a:rPr sz="1800" dirty="0">
                <a:solidFill>
                  <a:srgbClr val="03499E"/>
                </a:solidFill>
                <a:latin typeface="Wingdings"/>
                <a:cs typeface="Wingdings"/>
              </a:rPr>
              <a:t></a:t>
            </a:r>
            <a:r>
              <a:rPr sz="1800" spc="-25" dirty="0">
                <a:solidFill>
                  <a:srgbClr val="03499E"/>
                </a:solidFill>
                <a:latin typeface="Times New Roman"/>
                <a:cs typeface="Times New Roman"/>
              </a:rPr>
              <a:t> </a:t>
            </a:r>
            <a:r>
              <a:rPr sz="1800" dirty="0">
                <a:solidFill>
                  <a:srgbClr val="03499E"/>
                </a:solidFill>
                <a:latin typeface="Times New Roman"/>
                <a:cs typeface="Times New Roman"/>
              </a:rPr>
              <a:t>tổ</a:t>
            </a:r>
            <a:r>
              <a:rPr sz="1800" spc="-10" dirty="0">
                <a:solidFill>
                  <a:srgbClr val="03499E"/>
                </a:solidFill>
                <a:latin typeface="Times New Roman"/>
                <a:cs typeface="Times New Roman"/>
              </a:rPr>
              <a:t> </a:t>
            </a:r>
            <a:r>
              <a:rPr sz="1800" dirty="0">
                <a:solidFill>
                  <a:srgbClr val="03499E"/>
                </a:solidFill>
                <a:latin typeface="Times New Roman"/>
                <a:cs typeface="Times New Roman"/>
              </a:rPr>
              <a:t>chức</a:t>
            </a:r>
            <a:r>
              <a:rPr sz="1800" spc="-20" dirty="0">
                <a:solidFill>
                  <a:srgbClr val="03499E"/>
                </a:solidFill>
                <a:latin typeface="Times New Roman"/>
                <a:cs typeface="Times New Roman"/>
              </a:rPr>
              <a:t> </a:t>
            </a:r>
            <a:r>
              <a:rPr sz="1800" dirty="0">
                <a:solidFill>
                  <a:srgbClr val="03499E"/>
                </a:solidFill>
                <a:latin typeface="Times New Roman"/>
                <a:cs typeface="Times New Roman"/>
              </a:rPr>
              <a:t>trực</a:t>
            </a:r>
            <a:r>
              <a:rPr sz="1800" spc="-20" dirty="0">
                <a:solidFill>
                  <a:srgbClr val="03499E"/>
                </a:solidFill>
                <a:latin typeface="Times New Roman"/>
                <a:cs typeface="Times New Roman"/>
              </a:rPr>
              <a:t> tiếp</a:t>
            </a:r>
            <a:endParaRPr sz="1800">
              <a:latin typeface="Times New Roman"/>
              <a:cs typeface="Times New Roman"/>
            </a:endParaRPr>
          </a:p>
          <a:p>
            <a:pPr marL="128905" marR="142875">
              <a:lnSpc>
                <a:spcPct val="86200"/>
              </a:lnSpc>
              <a:spcBef>
                <a:spcPts val="155"/>
              </a:spcBef>
            </a:pPr>
            <a:r>
              <a:rPr sz="1800" dirty="0">
                <a:solidFill>
                  <a:srgbClr val="03499E"/>
                </a:solidFill>
                <a:latin typeface="Times New Roman"/>
                <a:cs typeface="Times New Roman"/>
              </a:rPr>
              <a:t>quản</a:t>
            </a:r>
            <a:r>
              <a:rPr sz="1800" spc="-10" dirty="0">
                <a:solidFill>
                  <a:srgbClr val="03499E"/>
                </a:solidFill>
                <a:latin typeface="Times New Roman"/>
                <a:cs typeface="Times New Roman"/>
              </a:rPr>
              <a:t> </a:t>
            </a:r>
            <a:r>
              <a:rPr sz="1800" dirty="0">
                <a:solidFill>
                  <a:srgbClr val="03499E"/>
                </a:solidFill>
                <a:latin typeface="Times New Roman"/>
                <a:cs typeface="Times New Roman"/>
              </a:rPr>
              <a:t>lý,</a:t>
            </a:r>
            <a:r>
              <a:rPr sz="1800" spc="-10" dirty="0">
                <a:solidFill>
                  <a:srgbClr val="03499E"/>
                </a:solidFill>
                <a:latin typeface="Times New Roman"/>
                <a:cs typeface="Times New Roman"/>
              </a:rPr>
              <a:t> </a:t>
            </a:r>
            <a:r>
              <a:rPr sz="1800" dirty="0">
                <a:solidFill>
                  <a:srgbClr val="03499E"/>
                </a:solidFill>
                <a:latin typeface="Times New Roman"/>
                <a:cs typeface="Times New Roman"/>
              </a:rPr>
              <a:t>sử</a:t>
            </a:r>
            <a:r>
              <a:rPr sz="1800" spc="-15" dirty="0">
                <a:solidFill>
                  <a:srgbClr val="03499E"/>
                </a:solidFill>
                <a:latin typeface="Times New Roman"/>
                <a:cs typeface="Times New Roman"/>
              </a:rPr>
              <a:t> </a:t>
            </a:r>
            <a:r>
              <a:rPr sz="1800" dirty="0">
                <a:solidFill>
                  <a:srgbClr val="03499E"/>
                </a:solidFill>
                <a:latin typeface="Times New Roman"/>
                <a:cs typeface="Times New Roman"/>
              </a:rPr>
              <a:t>dụng</a:t>
            </a:r>
            <a:r>
              <a:rPr sz="1800" spc="-15" dirty="0">
                <a:solidFill>
                  <a:srgbClr val="03499E"/>
                </a:solidFill>
                <a:latin typeface="Times New Roman"/>
                <a:cs typeface="Times New Roman"/>
              </a:rPr>
              <a:t> </a:t>
            </a:r>
            <a:r>
              <a:rPr sz="1800" spc="-25" dirty="0">
                <a:solidFill>
                  <a:srgbClr val="03499E"/>
                </a:solidFill>
                <a:latin typeface="Times New Roman"/>
                <a:cs typeface="Times New Roman"/>
              </a:rPr>
              <a:t>gói </a:t>
            </a:r>
            <a:r>
              <a:rPr sz="1800" dirty="0">
                <a:solidFill>
                  <a:srgbClr val="03499E"/>
                </a:solidFill>
                <a:latin typeface="Times New Roman"/>
                <a:cs typeface="Times New Roman"/>
              </a:rPr>
              <a:t>thầu</a:t>
            </a:r>
            <a:r>
              <a:rPr sz="1800" spc="-35" dirty="0">
                <a:solidFill>
                  <a:srgbClr val="03499E"/>
                </a:solidFill>
                <a:latin typeface="Times New Roman"/>
                <a:cs typeface="Times New Roman"/>
              </a:rPr>
              <a:t> </a:t>
            </a:r>
            <a:r>
              <a:rPr sz="1800" dirty="0">
                <a:solidFill>
                  <a:srgbClr val="03499E"/>
                </a:solidFill>
                <a:latin typeface="Times New Roman"/>
                <a:cs typeface="Times New Roman"/>
              </a:rPr>
              <a:t>lựa</a:t>
            </a:r>
            <a:r>
              <a:rPr sz="1800" spc="-25" dirty="0">
                <a:solidFill>
                  <a:srgbClr val="03499E"/>
                </a:solidFill>
                <a:latin typeface="Times New Roman"/>
                <a:cs typeface="Times New Roman"/>
              </a:rPr>
              <a:t> </a:t>
            </a:r>
            <a:r>
              <a:rPr sz="1800" dirty="0">
                <a:solidFill>
                  <a:srgbClr val="03499E"/>
                </a:solidFill>
                <a:latin typeface="Times New Roman"/>
                <a:cs typeface="Times New Roman"/>
              </a:rPr>
              <a:t>chọn</a:t>
            </a:r>
            <a:r>
              <a:rPr sz="1800" spc="-25" dirty="0">
                <a:solidFill>
                  <a:srgbClr val="03499E"/>
                </a:solidFill>
                <a:latin typeface="Times New Roman"/>
                <a:cs typeface="Times New Roman"/>
              </a:rPr>
              <a:t> </a:t>
            </a:r>
            <a:r>
              <a:rPr sz="1800" dirty="0">
                <a:solidFill>
                  <a:srgbClr val="03499E"/>
                </a:solidFill>
                <a:latin typeface="Times New Roman"/>
                <a:cs typeface="Times New Roman"/>
              </a:rPr>
              <a:t>theo</a:t>
            </a:r>
            <a:r>
              <a:rPr sz="1800" spc="-35" dirty="0">
                <a:solidFill>
                  <a:srgbClr val="03499E"/>
                </a:solidFill>
                <a:latin typeface="Times New Roman"/>
                <a:cs typeface="Times New Roman"/>
              </a:rPr>
              <a:t> </a:t>
            </a:r>
            <a:r>
              <a:rPr sz="1800" spc="-25" dirty="0">
                <a:solidFill>
                  <a:srgbClr val="03499E"/>
                </a:solidFill>
                <a:latin typeface="Times New Roman"/>
                <a:cs typeface="Times New Roman"/>
              </a:rPr>
              <a:t>quy </a:t>
            </a:r>
            <a:r>
              <a:rPr sz="1800" dirty="0">
                <a:solidFill>
                  <a:srgbClr val="03499E"/>
                </a:solidFill>
                <a:latin typeface="Times New Roman"/>
                <a:cs typeface="Times New Roman"/>
              </a:rPr>
              <a:t>định</a:t>
            </a:r>
            <a:r>
              <a:rPr sz="1800" spc="-20" dirty="0">
                <a:solidFill>
                  <a:srgbClr val="03499E"/>
                </a:solidFill>
                <a:latin typeface="Times New Roman"/>
                <a:cs typeface="Times New Roman"/>
              </a:rPr>
              <a:t> </a:t>
            </a:r>
            <a:r>
              <a:rPr sz="1800" dirty="0">
                <a:solidFill>
                  <a:srgbClr val="03499E"/>
                </a:solidFill>
                <a:latin typeface="Times New Roman"/>
                <a:cs typeface="Times New Roman"/>
              </a:rPr>
              <a:t>của</a:t>
            </a:r>
            <a:r>
              <a:rPr sz="1800" spc="-20" dirty="0">
                <a:solidFill>
                  <a:srgbClr val="03499E"/>
                </a:solidFill>
                <a:latin typeface="Times New Roman"/>
                <a:cs typeface="Times New Roman"/>
              </a:rPr>
              <a:t> </a:t>
            </a:r>
            <a:r>
              <a:rPr sz="1800" dirty="0">
                <a:solidFill>
                  <a:srgbClr val="03499E"/>
                </a:solidFill>
                <a:latin typeface="Times New Roman"/>
                <a:cs typeface="Times New Roman"/>
              </a:rPr>
              <a:t>Luật</a:t>
            </a:r>
            <a:r>
              <a:rPr sz="1800" spc="-35" dirty="0">
                <a:solidFill>
                  <a:srgbClr val="03499E"/>
                </a:solidFill>
                <a:latin typeface="Times New Roman"/>
                <a:cs typeface="Times New Roman"/>
              </a:rPr>
              <a:t> </a:t>
            </a:r>
            <a:r>
              <a:rPr sz="1800" dirty="0">
                <a:solidFill>
                  <a:srgbClr val="03499E"/>
                </a:solidFill>
                <a:latin typeface="Times New Roman"/>
                <a:cs typeface="Times New Roman"/>
              </a:rPr>
              <a:t>Đấu</a:t>
            </a:r>
            <a:r>
              <a:rPr sz="1800" spc="-15" dirty="0">
                <a:solidFill>
                  <a:srgbClr val="03499E"/>
                </a:solidFill>
                <a:latin typeface="Times New Roman"/>
                <a:cs typeface="Times New Roman"/>
              </a:rPr>
              <a:t> </a:t>
            </a:r>
            <a:r>
              <a:rPr sz="1800" spc="-20" dirty="0">
                <a:solidFill>
                  <a:srgbClr val="03499E"/>
                </a:solidFill>
                <a:latin typeface="Times New Roman"/>
                <a:cs typeface="Times New Roman"/>
              </a:rPr>
              <a:t>thầu </a:t>
            </a:r>
            <a:r>
              <a:rPr sz="1800" dirty="0">
                <a:solidFill>
                  <a:srgbClr val="03499E"/>
                </a:solidFill>
                <a:latin typeface="Times New Roman"/>
                <a:cs typeface="Times New Roman"/>
              </a:rPr>
              <a:t>một</a:t>
            </a:r>
            <a:r>
              <a:rPr sz="1800" spc="-5" dirty="0">
                <a:solidFill>
                  <a:srgbClr val="03499E"/>
                </a:solidFill>
                <a:latin typeface="Times New Roman"/>
                <a:cs typeface="Times New Roman"/>
              </a:rPr>
              <a:t> </a:t>
            </a:r>
            <a:r>
              <a:rPr sz="1800" dirty="0">
                <a:solidFill>
                  <a:srgbClr val="03499E"/>
                </a:solidFill>
                <a:latin typeface="Times New Roman"/>
                <a:cs typeface="Times New Roman"/>
              </a:rPr>
              <a:t>nhà</a:t>
            </a:r>
            <a:r>
              <a:rPr sz="1800" spc="-10" dirty="0">
                <a:solidFill>
                  <a:srgbClr val="03499E"/>
                </a:solidFill>
                <a:latin typeface="Times New Roman"/>
                <a:cs typeface="Times New Roman"/>
              </a:rPr>
              <a:t> </a:t>
            </a:r>
            <a:r>
              <a:rPr sz="1800" dirty="0">
                <a:solidFill>
                  <a:srgbClr val="03499E"/>
                </a:solidFill>
                <a:latin typeface="Times New Roman"/>
                <a:cs typeface="Times New Roman"/>
              </a:rPr>
              <a:t>thầu</a:t>
            </a:r>
            <a:r>
              <a:rPr sz="1800" spc="-15" dirty="0">
                <a:solidFill>
                  <a:srgbClr val="03499E"/>
                </a:solidFill>
                <a:latin typeface="Times New Roman"/>
                <a:cs typeface="Times New Roman"/>
              </a:rPr>
              <a:t> </a:t>
            </a:r>
            <a:r>
              <a:rPr sz="1800" dirty="0">
                <a:solidFill>
                  <a:srgbClr val="03499E"/>
                </a:solidFill>
                <a:latin typeface="Times New Roman"/>
                <a:cs typeface="Times New Roman"/>
              </a:rPr>
              <a:t>TVGS</a:t>
            </a:r>
            <a:r>
              <a:rPr sz="1800" spc="-10" dirty="0">
                <a:solidFill>
                  <a:srgbClr val="03499E"/>
                </a:solidFill>
                <a:latin typeface="Times New Roman"/>
                <a:cs typeface="Times New Roman"/>
              </a:rPr>
              <a:t> </a:t>
            </a:r>
            <a:r>
              <a:rPr sz="1800" spc="-25" dirty="0">
                <a:solidFill>
                  <a:srgbClr val="03499E"/>
                </a:solidFill>
                <a:latin typeface="Times New Roman"/>
                <a:cs typeface="Times New Roman"/>
              </a:rPr>
              <a:t>độc </a:t>
            </a:r>
            <a:r>
              <a:rPr sz="1800" dirty="0">
                <a:solidFill>
                  <a:srgbClr val="03499E"/>
                </a:solidFill>
                <a:latin typeface="Times New Roman"/>
                <a:cs typeface="Times New Roman"/>
              </a:rPr>
              <a:t>lập</a:t>
            </a:r>
            <a:r>
              <a:rPr sz="1800" spc="-10" dirty="0">
                <a:solidFill>
                  <a:srgbClr val="03499E"/>
                </a:solidFill>
                <a:latin typeface="Times New Roman"/>
                <a:cs typeface="Times New Roman"/>
              </a:rPr>
              <a:t> </a:t>
            </a:r>
            <a:r>
              <a:rPr sz="1800" dirty="0">
                <a:solidFill>
                  <a:srgbClr val="03499E"/>
                </a:solidFill>
                <a:latin typeface="Times New Roman"/>
                <a:cs typeface="Times New Roman"/>
              </a:rPr>
              <a:t>PL,</a:t>
            </a:r>
            <a:r>
              <a:rPr sz="1800" spc="-5" dirty="0">
                <a:solidFill>
                  <a:srgbClr val="03499E"/>
                </a:solidFill>
                <a:latin typeface="Times New Roman"/>
                <a:cs typeface="Times New Roman"/>
              </a:rPr>
              <a:t> </a:t>
            </a:r>
            <a:r>
              <a:rPr sz="1800" dirty="0">
                <a:solidFill>
                  <a:srgbClr val="03499E"/>
                </a:solidFill>
                <a:latin typeface="Times New Roman"/>
                <a:cs typeface="Times New Roman"/>
              </a:rPr>
              <a:t>TC</a:t>
            </a:r>
            <a:r>
              <a:rPr sz="1800" spc="-5" dirty="0">
                <a:solidFill>
                  <a:srgbClr val="03499E"/>
                </a:solidFill>
                <a:latin typeface="Times New Roman"/>
                <a:cs typeface="Times New Roman"/>
              </a:rPr>
              <a:t> </a:t>
            </a:r>
            <a:r>
              <a:rPr sz="1800" dirty="0">
                <a:solidFill>
                  <a:srgbClr val="03499E"/>
                </a:solidFill>
                <a:latin typeface="Times New Roman"/>
                <a:cs typeface="Times New Roman"/>
              </a:rPr>
              <a:t>với</a:t>
            </a:r>
            <a:r>
              <a:rPr sz="1800" spc="-15" dirty="0">
                <a:solidFill>
                  <a:srgbClr val="03499E"/>
                </a:solidFill>
                <a:latin typeface="Times New Roman"/>
                <a:cs typeface="Times New Roman"/>
              </a:rPr>
              <a:t> </a:t>
            </a:r>
            <a:r>
              <a:rPr sz="1800" dirty="0">
                <a:solidFill>
                  <a:srgbClr val="03499E"/>
                </a:solidFill>
                <a:latin typeface="Times New Roman"/>
                <a:cs typeface="Times New Roman"/>
              </a:rPr>
              <a:t>tổ</a:t>
            </a:r>
            <a:r>
              <a:rPr sz="1800" spc="5" dirty="0">
                <a:solidFill>
                  <a:srgbClr val="03499E"/>
                </a:solidFill>
                <a:latin typeface="Times New Roman"/>
                <a:cs typeface="Times New Roman"/>
              </a:rPr>
              <a:t> </a:t>
            </a:r>
            <a:r>
              <a:rPr sz="1800" spc="-20" dirty="0">
                <a:solidFill>
                  <a:srgbClr val="03499E"/>
                </a:solidFill>
                <a:latin typeface="Times New Roman"/>
                <a:cs typeface="Times New Roman"/>
              </a:rPr>
              <a:t>chức </a:t>
            </a:r>
            <a:r>
              <a:rPr sz="1800" dirty="0">
                <a:solidFill>
                  <a:srgbClr val="03499E"/>
                </a:solidFill>
                <a:latin typeface="Times New Roman"/>
                <a:cs typeface="Times New Roman"/>
              </a:rPr>
              <a:t>đó</a:t>
            </a:r>
            <a:r>
              <a:rPr sz="1800" spc="-25" dirty="0">
                <a:solidFill>
                  <a:srgbClr val="03499E"/>
                </a:solidFill>
                <a:latin typeface="Times New Roman"/>
                <a:cs typeface="Times New Roman"/>
              </a:rPr>
              <a:t> </a:t>
            </a:r>
            <a:r>
              <a:rPr sz="1800" dirty="0">
                <a:solidFill>
                  <a:srgbClr val="03499E"/>
                </a:solidFill>
                <a:latin typeface="Times New Roman"/>
                <a:cs typeface="Times New Roman"/>
              </a:rPr>
              <a:t>để</a:t>
            </a:r>
            <a:r>
              <a:rPr sz="1800" spc="-5" dirty="0">
                <a:solidFill>
                  <a:srgbClr val="03499E"/>
                </a:solidFill>
                <a:latin typeface="Times New Roman"/>
                <a:cs typeface="Times New Roman"/>
              </a:rPr>
              <a:t> </a:t>
            </a:r>
            <a:r>
              <a:rPr sz="1800" dirty="0">
                <a:solidFill>
                  <a:srgbClr val="03499E"/>
                </a:solidFill>
                <a:latin typeface="Times New Roman"/>
                <a:cs typeface="Times New Roman"/>
              </a:rPr>
              <a:t>giám</a:t>
            </a:r>
            <a:r>
              <a:rPr sz="1800" spc="-25" dirty="0">
                <a:solidFill>
                  <a:srgbClr val="03499E"/>
                </a:solidFill>
                <a:latin typeface="Times New Roman"/>
                <a:cs typeface="Times New Roman"/>
              </a:rPr>
              <a:t> sát</a:t>
            </a:r>
            <a:endParaRPr sz="1800">
              <a:latin typeface="Times New Roman"/>
              <a:cs typeface="Times New Roman"/>
            </a:endParaRPr>
          </a:p>
        </p:txBody>
      </p:sp>
      <p:sp>
        <p:nvSpPr>
          <p:cNvPr id="8" name="object 8"/>
          <p:cNvSpPr/>
          <p:nvPr/>
        </p:nvSpPr>
        <p:spPr>
          <a:xfrm>
            <a:off x="3578986" y="4011421"/>
            <a:ext cx="2517140" cy="2459355"/>
          </a:xfrm>
          <a:custGeom>
            <a:avLst/>
            <a:gdLst/>
            <a:ahLst/>
            <a:cxnLst/>
            <a:rect l="l" t="t" r="r" b="b"/>
            <a:pathLst>
              <a:path w="2517140" h="2459354">
                <a:moveTo>
                  <a:pt x="2517013" y="0"/>
                </a:moveTo>
                <a:lnTo>
                  <a:pt x="0" y="0"/>
                </a:lnTo>
                <a:lnTo>
                  <a:pt x="0" y="2459228"/>
                </a:lnTo>
                <a:lnTo>
                  <a:pt x="2517013" y="2459228"/>
                </a:lnTo>
                <a:lnTo>
                  <a:pt x="2517013" y="0"/>
                </a:lnTo>
                <a:close/>
              </a:path>
            </a:pathLst>
          </a:custGeom>
          <a:solidFill>
            <a:srgbClr val="E9E1D5"/>
          </a:solidFill>
        </p:spPr>
        <p:txBody>
          <a:bodyPr wrap="square" lIns="0" tIns="0" rIns="0" bIns="0" rtlCol="0"/>
          <a:lstStyle/>
          <a:p>
            <a:endParaRPr/>
          </a:p>
        </p:txBody>
      </p:sp>
      <p:sp>
        <p:nvSpPr>
          <p:cNvPr id="9" name="object 9"/>
          <p:cNvSpPr txBox="1"/>
          <p:nvPr/>
        </p:nvSpPr>
        <p:spPr>
          <a:xfrm>
            <a:off x="3578986" y="4016247"/>
            <a:ext cx="2517140" cy="2454910"/>
          </a:xfrm>
          <a:prstGeom prst="rect">
            <a:avLst/>
          </a:prstGeom>
          <a:ln w="25463">
            <a:solidFill>
              <a:srgbClr val="03499E"/>
            </a:solidFill>
          </a:ln>
        </p:spPr>
        <p:txBody>
          <a:bodyPr vert="horz" wrap="square" lIns="0" tIns="12700" rIns="0" bIns="0" rtlCol="0">
            <a:spAutoFit/>
          </a:bodyPr>
          <a:lstStyle/>
          <a:p>
            <a:pPr>
              <a:lnSpc>
                <a:spcPct val="100000"/>
              </a:lnSpc>
              <a:spcBef>
                <a:spcPts val="100"/>
              </a:spcBef>
            </a:pPr>
            <a:endParaRPr sz="1800">
              <a:latin typeface="Times New Roman"/>
              <a:cs typeface="Times New Roman"/>
            </a:endParaRPr>
          </a:p>
          <a:p>
            <a:pPr marL="128270" marR="173355">
              <a:lnSpc>
                <a:spcPct val="86300"/>
              </a:lnSpc>
            </a:pPr>
            <a:r>
              <a:rPr sz="1800" dirty="0">
                <a:solidFill>
                  <a:srgbClr val="03499E"/>
                </a:solidFill>
                <a:latin typeface="Times New Roman"/>
                <a:cs typeface="Times New Roman"/>
              </a:rPr>
              <a:t>Trường</a:t>
            </a:r>
            <a:r>
              <a:rPr sz="1800" spc="-10" dirty="0">
                <a:solidFill>
                  <a:srgbClr val="03499E"/>
                </a:solidFill>
                <a:latin typeface="Times New Roman"/>
                <a:cs typeface="Times New Roman"/>
              </a:rPr>
              <a:t> </a:t>
            </a:r>
            <a:r>
              <a:rPr sz="1800" dirty="0">
                <a:solidFill>
                  <a:srgbClr val="03499E"/>
                </a:solidFill>
                <a:latin typeface="Times New Roman"/>
                <a:cs typeface="Times New Roman"/>
              </a:rPr>
              <a:t>hợp</a:t>
            </a:r>
            <a:r>
              <a:rPr sz="1800" spc="-5" dirty="0">
                <a:solidFill>
                  <a:srgbClr val="03499E"/>
                </a:solidFill>
                <a:latin typeface="Times New Roman"/>
                <a:cs typeface="Times New Roman"/>
              </a:rPr>
              <a:t> </a:t>
            </a:r>
            <a:r>
              <a:rPr sz="1800" dirty="0">
                <a:solidFill>
                  <a:srgbClr val="03499E"/>
                </a:solidFill>
                <a:latin typeface="Times New Roman"/>
                <a:cs typeface="Times New Roman"/>
              </a:rPr>
              <a:t>PL</a:t>
            </a:r>
            <a:r>
              <a:rPr sz="1800" spc="-20" dirty="0">
                <a:solidFill>
                  <a:srgbClr val="03499E"/>
                </a:solidFill>
                <a:latin typeface="Times New Roman"/>
                <a:cs typeface="Times New Roman"/>
              </a:rPr>
              <a:t> </a:t>
            </a:r>
            <a:r>
              <a:rPr sz="1800" spc="-10" dirty="0">
                <a:solidFill>
                  <a:srgbClr val="03499E"/>
                </a:solidFill>
                <a:latin typeface="Times New Roman"/>
                <a:cs typeface="Times New Roman"/>
              </a:rPr>
              <a:t>không </a:t>
            </a:r>
            <a:r>
              <a:rPr sz="1800" dirty="0">
                <a:solidFill>
                  <a:srgbClr val="03499E"/>
                </a:solidFill>
                <a:latin typeface="Times New Roman"/>
                <a:cs typeface="Times New Roman"/>
              </a:rPr>
              <a:t>quy</a:t>
            </a:r>
            <a:r>
              <a:rPr sz="1800" spc="-25" dirty="0">
                <a:solidFill>
                  <a:srgbClr val="03499E"/>
                </a:solidFill>
                <a:latin typeface="Times New Roman"/>
                <a:cs typeface="Times New Roman"/>
              </a:rPr>
              <a:t> </a:t>
            </a:r>
            <a:r>
              <a:rPr sz="1800" dirty="0">
                <a:solidFill>
                  <a:srgbClr val="03499E"/>
                </a:solidFill>
                <a:latin typeface="Times New Roman"/>
                <a:cs typeface="Times New Roman"/>
              </a:rPr>
              <a:t>định</a:t>
            </a:r>
            <a:r>
              <a:rPr sz="1800" spc="-5" dirty="0">
                <a:solidFill>
                  <a:srgbClr val="03499E"/>
                </a:solidFill>
                <a:latin typeface="Times New Roman"/>
                <a:cs typeface="Times New Roman"/>
              </a:rPr>
              <a:t> </a:t>
            </a:r>
            <a:r>
              <a:rPr sz="1800" dirty="0">
                <a:solidFill>
                  <a:srgbClr val="03499E"/>
                </a:solidFill>
                <a:latin typeface="Times New Roman"/>
                <a:cs typeface="Times New Roman"/>
              </a:rPr>
              <a:t>hoặc</a:t>
            </a:r>
            <a:r>
              <a:rPr sz="1800" spc="-25" dirty="0">
                <a:solidFill>
                  <a:srgbClr val="03499E"/>
                </a:solidFill>
                <a:latin typeface="Times New Roman"/>
                <a:cs typeface="Times New Roman"/>
              </a:rPr>
              <a:t> </a:t>
            </a:r>
            <a:r>
              <a:rPr sz="1800" spc="-10" dirty="0">
                <a:solidFill>
                  <a:srgbClr val="03499E"/>
                </a:solidFill>
                <a:latin typeface="Times New Roman"/>
                <a:cs typeface="Times New Roman"/>
              </a:rPr>
              <a:t>không </a:t>
            </a:r>
            <a:r>
              <a:rPr sz="1800" dirty="0">
                <a:solidFill>
                  <a:srgbClr val="03499E"/>
                </a:solidFill>
                <a:latin typeface="Times New Roman"/>
                <a:cs typeface="Times New Roman"/>
              </a:rPr>
              <a:t>LC</a:t>
            </a:r>
            <a:r>
              <a:rPr sz="1800" spc="-15" dirty="0">
                <a:solidFill>
                  <a:srgbClr val="03499E"/>
                </a:solidFill>
                <a:latin typeface="Times New Roman"/>
                <a:cs typeface="Times New Roman"/>
              </a:rPr>
              <a:t> </a:t>
            </a:r>
            <a:r>
              <a:rPr sz="1800" dirty="0">
                <a:solidFill>
                  <a:srgbClr val="03499E"/>
                </a:solidFill>
                <a:latin typeface="Times New Roman"/>
                <a:cs typeface="Times New Roman"/>
              </a:rPr>
              <a:t>được</a:t>
            </a:r>
            <a:r>
              <a:rPr sz="1800" spc="-5" dirty="0">
                <a:solidFill>
                  <a:srgbClr val="03499E"/>
                </a:solidFill>
                <a:latin typeface="Times New Roman"/>
                <a:cs typeface="Times New Roman"/>
              </a:rPr>
              <a:t> </a:t>
            </a:r>
            <a:r>
              <a:rPr sz="1800" dirty="0">
                <a:solidFill>
                  <a:srgbClr val="03499E"/>
                </a:solidFill>
                <a:latin typeface="Times New Roman"/>
                <a:cs typeface="Times New Roman"/>
              </a:rPr>
              <a:t>TVGS,</a:t>
            </a:r>
            <a:r>
              <a:rPr sz="1800" spc="-5" dirty="0">
                <a:solidFill>
                  <a:srgbClr val="03499E"/>
                </a:solidFill>
                <a:latin typeface="Times New Roman"/>
                <a:cs typeface="Times New Roman"/>
              </a:rPr>
              <a:t> </a:t>
            </a:r>
            <a:r>
              <a:rPr sz="1800" spc="-25" dirty="0">
                <a:solidFill>
                  <a:srgbClr val="03499E"/>
                </a:solidFill>
                <a:latin typeface="Times New Roman"/>
                <a:cs typeface="Times New Roman"/>
              </a:rPr>
              <a:t>gói </a:t>
            </a:r>
            <a:r>
              <a:rPr sz="1800" dirty="0">
                <a:solidFill>
                  <a:srgbClr val="03499E"/>
                </a:solidFill>
                <a:latin typeface="Times New Roman"/>
                <a:cs typeface="Times New Roman"/>
              </a:rPr>
              <a:t>thầu</a:t>
            </a:r>
            <a:r>
              <a:rPr sz="1800" spc="-15" dirty="0">
                <a:solidFill>
                  <a:srgbClr val="03499E"/>
                </a:solidFill>
                <a:latin typeface="Times New Roman"/>
                <a:cs typeface="Times New Roman"/>
              </a:rPr>
              <a:t> </a:t>
            </a:r>
            <a:r>
              <a:rPr sz="1800" dirty="0">
                <a:solidFill>
                  <a:srgbClr val="03499E"/>
                </a:solidFill>
                <a:latin typeface="Times New Roman"/>
                <a:cs typeface="Times New Roman"/>
              </a:rPr>
              <a:t>dưới</a:t>
            </a:r>
            <a:r>
              <a:rPr sz="1800" spc="-5" dirty="0">
                <a:solidFill>
                  <a:srgbClr val="03499E"/>
                </a:solidFill>
                <a:latin typeface="Times New Roman"/>
                <a:cs typeface="Times New Roman"/>
              </a:rPr>
              <a:t> </a:t>
            </a:r>
            <a:r>
              <a:rPr sz="1800" dirty="0">
                <a:solidFill>
                  <a:srgbClr val="03499E"/>
                </a:solidFill>
                <a:latin typeface="Times New Roman"/>
                <a:cs typeface="Times New Roman"/>
              </a:rPr>
              <a:t>01</a:t>
            </a:r>
            <a:r>
              <a:rPr sz="1800" spc="-10" dirty="0">
                <a:solidFill>
                  <a:srgbClr val="03499E"/>
                </a:solidFill>
                <a:latin typeface="Times New Roman"/>
                <a:cs typeface="Times New Roman"/>
              </a:rPr>
              <a:t> </a:t>
            </a:r>
            <a:r>
              <a:rPr sz="1800" dirty="0">
                <a:solidFill>
                  <a:srgbClr val="03499E"/>
                </a:solidFill>
                <a:latin typeface="Times New Roman"/>
                <a:cs typeface="Times New Roman"/>
              </a:rPr>
              <a:t>tỷ</a:t>
            </a:r>
            <a:r>
              <a:rPr sz="1800" spc="-15" dirty="0">
                <a:solidFill>
                  <a:srgbClr val="03499E"/>
                </a:solidFill>
                <a:latin typeface="Times New Roman"/>
                <a:cs typeface="Times New Roman"/>
              </a:rPr>
              <a:t> </a:t>
            </a:r>
            <a:r>
              <a:rPr sz="1800" dirty="0">
                <a:solidFill>
                  <a:srgbClr val="03499E"/>
                </a:solidFill>
                <a:latin typeface="Times New Roman"/>
                <a:cs typeface="Times New Roman"/>
              </a:rPr>
              <a:t>đồng</a:t>
            </a:r>
            <a:r>
              <a:rPr sz="1800" spc="-5" dirty="0">
                <a:solidFill>
                  <a:srgbClr val="03499E"/>
                </a:solidFill>
                <a:latin typeface="Times New Roman"/>
                <a:cs typeface="Times New Roman"/>
              </a:rPr>
              <a:t> </a:t>
            </a:r>
            <a:r>
              <a:rPr sz="1800" spc="-25" dirty="0">
                <a:solidFill>
                  <a:srgbClr val="03499E"/>
                </a:solidFill>
                <a:latin typeface="Times New Roman"/>
                <a:cs typeface="Times New Roman"/>
              </a:rPr>
              <a:t>thì </a:t>
            </a:r>
            <a:r>
              <a:rPr sz="1800" dirty="0">
                <a:solidFill>
                  <a:srgbClr val="03499E"/>
                </a:solidFill>
                <a:latin typeface="Times New Roman"/>
                <a:cs typeface="Times New Roman"/>
              </a:rPr>
              <a:t>tổ</a:t>
            </a:r>
            <a:r>
              <a:rPr sz="1800" spc="-20" dirty="0">
                <a:solidFill>
                  <a:srgbClr val="03499E"/>
                </a:solidFill>
                <a:latin typeface="Times New Roman"/>
                <a:cs typeface="Times New Roman"/>
              </a:rPr>
              <a:t> </a:t>
            </a:r>
            <a:r>
              <a:rPr sz="1800" dirty="0">
                <a:solidFill>
                  <a:srgbClr val="03499E"/>
                </a:solidFill>
                <a:latin typeface="Times New Roman"/>
                <a:cs typeface="Times New Roman"/>
              </a:rPr>
              <a:t>chức</a:t>
            </a:r>
            <a:r>
              <a:rPr sz="1800" spc="-20" dirty="0">
                <a:solidFill>
                  <a:srgbClr val="03499E"/>
                </a:solidFill>
                <a:latin typeface="Times New Roman"/>
                <a:cs typeface="Times New Roman"/>
              </a:rPr>
              <a:t> </a:t>
            </a:r>
            <a:r>
              <a:rPr sz="1800" dirty="0">
                <a:solidFill>
                  <a:srgbClr val="03499E"/>
                </a:solidFill>
                <a:latin typeface="Times New Roman"/>
                <a:cs typeface="Times New Roman"/>
              </a:rPr>
              <a:t>trực</a:t>
            </a:r>
            <a:r>
              <a:rPr sz="1800" spc="-20" dirty="0">
                <a:solidFill>
                  <a:srgbClr val="03499E"/>
                </a:solidFill>
                <a:latin typeface="Times New Roman"/>
                <a:cs typeface="Times New Roman"/>
              </a:rPr>
              <a:t> </a:t>
            </a:r>
            <a:r>
              <a:rPr sz="1800" dirty="0">
                <a:solidFill>
                  <a:srgbClr val="03499E"/>
                </a:solidFill>
                <a:latin typeface="Times New Roman"/>
                <a:cs typeface="Times New Roman"/>
              </a:rPr>
              <a:t>tiếp</a:t>
            </a:r>
            <a:r>
              <a:rPr sz="1800" spc="-30" dirty="0">
                <a:solidFill>
                  <a:srgbClr val="03499E"/>
                </a:solidFill>
                <a:latin typeface="Times New Roman"/>
                <a:cs typeface="Times New Roman"/>
              </a:rPr>
              <a:t> </a:t>
            </a:r>
            <a:r>
              <a:rPr sz="1800" spc="-20" dirty="0">
                <a:solidFill>
                  <a:srgbClr val="03499E"/>
                </a:solidFill>
                <a:latin typeface="Times New Roman"/>
                <a:cs typeface="Times New Roman"/>
              </a:rPr>
              <a:t>quản </a:t>
            </a:r>
            <a:r>
              <a:rPr sz="1800" dirty="0">
                <a:solidFill>
                  <a:srgbClr val="03499E"/>
                </a:solidFill>
                <a:latin typeface="Times New Roman"/>
                <a:cs typeface="Times New Roman"/>
              </a:rPr>
              <a:t>lý, sử</a:t>
            </a:r>
            <a:r>
              <a:rPr sz="1800" spc="-5" dirty="0">
                <a:solidFill>
                  <a:srgbClr val="03499E"/>
                </a:solidFill>
                <a:latin typeface="Times New Roman"/>
                <a:cs typeface="Times New Roman"/>
              </a:rPr>
              <a:t> </a:t>
            </a:r>
            <a:r>
              <a:rPr sz="1800" dirty="0">
                <a:solidFill>
                  <a:srgbClr val="03499E"/>
                </a:solidFill>
                <a:latin typeface="Times New Roman"/>
                <a:cs typeface="Times New Roman"/>
              </a:rPr>
              <a:t>dụng</a:t>
            </a:r>
            <a:r>
              <a:rPr sz="1800" spc="-10" dirty="0">
                <a:solidFill>
                  <a:srgbClr val="03499E"/>
                </a:solidFill>
                <a:latin typeface="Times New Roman"/>
                <a:cs typeface="Times New Roman"/>
              </a:rPr>
              <a:t> </a:t>
            </a:r>
            <a:r>
              <a:rPr sz="1800" dirty="0">
                <a:solidFill>
                  <a:srgbClr val="03499E"/>
                </a:solidFill>
                <a:latin typeface="Times New Roman"/>
                <a:cs typeface="Times New Roman"/>
              </a:rPr>
              <a:t>gói </a:t>
            </a:r>
            <a:r>
              <a:rPr sz="1800" spc="-20" dirty="0">
                <a:solidFill>
                  <a:srgbClr val="03499E"/>
                </a:solidFill>
                <a:latin typeface="Times New Roman"/>
                <a:cs typeface="Times New Roman"/>
              </a:rPr>
              <a:t>thầu </a:t>
            </a:r>
            <a:r>
              <a:rPr sz="1800" dirty="0">
                <a:solidFill>
                  <a:srgbClr val="03499E"/>
                </a:solidFill>
                <a:latin typeface="Times New Roman"/>
                <a:cs typeface="Times New Roman"/>
              </a:rPr>
              <a:t>phải</a:t>
            </a:r>
            <a:r>
              <a:rPr sz="1800" spc="-20" dirty="0">
                <a:solidFill>
                  <a:srgbClr val="03499E"/>
                </a:solidFill>
                <a:latin typeface="Times New Roman"/>
                <a:cs typeface="Times New Roman"/>
              </a:rPr>
              <a:t> </a:t>
            </a:r>
            <a:r>
              <a:rPr sz="1800" dirty="0">
                <a:solidFill>
                  <a:srgbClr val="03499E"/>
                </a:solidFill>
                <a:latin typeface="Times New Roman"/>
                <a:cs typeface="Times New Roman"/>
              </a:rPr>
              <a:t>tự</a:t>
            </a:r>
            <a:r>
              <a:rPr sz="1800" spc="-25" dirty="0">
                <a:solidFill>
                  <a:srgbClr val="03499E"/>
                </a:solidFill>
                <a:latin typeface="Times New Roman"/>
                <a:cs typeface="Times New Roman"/>
              </a:rPr>
              <a:t> </a:t>
            </a:r>
            <a:r>
              <a:rPr sz="1800" dirty="0">
                <a:solidFill>
                  <a:srgbClr val="03499E"/>
                </a:solidFill>
                <a:latin typeface="Times New Roman"/>
                <a:cs typeface="Times New Roman"/>
              </a:rPr>
              <a:t>tổ</a:t>
            </a:r>
            <a:r>
              <a:rPr sz="1800" spc="-15" dirty="0">
                <a:solidFill>
                  <a:srgbClr val="03499E"/>
                </a:solidFill>
                <a:latin typeface="Times New Roman"/>
                <a:cs typeface="Times New Roman"/>
              </a:rPr>
              <a:t> </a:t>
            </a:r>
            <a:r>
              <a:rPr sz="1800" dirty="0">
                <a:solidFill>
                  <a:srgbClr val="03499E"/>
                </a:solidFill>
                <a:latin typeface="Times New Roman"/>
                <a:cs typeface="Times New Roman"/>
              </a:rPr>
              <a:t>chức</a:t>
            </a:r>
            <a:r>
              <a:rPr sz="1800" spc="-20" dirty="0">
                <a:solidFill>
                  <a:srgbClr val="03499E"/>
                </a:solidFill>
                <a:latin typeface="Times New Roman"/>
                <a:cs typeface="Times New Roman"/>
              </a:rPr>
              <a:t> thực </a:t>
            </a:r>
            <a:r>
              <a:rPr sz="1800" dirty="0">
                <a:solidFill>
                  <a:srgbClr val="03499E"/>
                </a:solidFill>
                <a:latin typeface="Times New Roman"/>
                <a:cs typeface="Times New Roman"/>
              </a:rPr>
              <a:t>hiện</a:t>
            </a:r>
            <a:r>
              <a:rPr sz="1800" spc="-30" dirty="0">
                <a:solidFill>
                  <a:srgbClr val="03499E"/>
                </a:solidFill>
                <a:latin typeface="Times New Roman"/>
                <a:cs typeface="Times New Roman"/>
              </a:rPr>
              <a:t> </a:t>
            </a:r>
            <a:r>
              <a:rPr sz="1800" dirty="0">
                <a:solidFill>
                  <a:srgbClr val="03499E"/>
                </a:solidFill>
                <a:latin typeface="Times New Roman"/>
                <a:cs typeface="Times New Roman"/>
              </a:rPr>
              <a:t>giám</a:t>
            </a:r>
            <a:r>
              <a:rPr sz="1800" spc="-30" dirty="0">
                <a:solidFill>
                  <a:srgbClr val="03499E"/>
                </a:solidFill>
                <a:latin typeface="Times New Roman"/>
                <a:cs typeface="Times New Roman"/>
              </a:rPr>
              <a:t> </a:t>
            </a:r>
            <a:r>
              <a:rPr sz="1800" spc="-25" dirty="0">
                <a:solidFill>
                  <a:srgbClr val="03499E"/>
                </a:solidFill>
                <a:latin typeface="Times New Roman"/>
                <a:cs typeface="Times New Roman"/>
              </a:rPr>
              <a:t>sát</a:t>
            </a:r>
            <a:endParaRPr sz="1800">
              <a:latin typeface="Times New Roman"/>
              <a:cs typeface="Times New Roman"/>
            </a:endParaRPr>
          </a:p>
        </p:txBody>
      </p:sp>
      <p:grpSp>
        <p:nvGrpSpPr>
          <p:cNvPr id="10" name="object 10"/>
          <p:cNvGrpSpPr/>
          <p:nvPr/>
        </p:nvGrpSpPr>
        <p:grpSpPr>
          <a:xfrm>
            <a:off x="1049337" y="2977642"/>
            <a:ext cx="5059680" cy="715010"/>
            <a:chOff x="1049337" y="2977642"/>
            <a:chExt cx="5059680" cy="715010"/>
          </a:xfrm>
        </p:grpSpPr>
        <p:sp>
          <p:nvSpPr>
            <p:cNvPr id="11" name="object 11"/>
            <p:cNvSpPr/>
            <p:nvPr/>
          </p:nvSpPr>
          <p:spPr>
            <a:xfrm>
              <a:off x="1062037" y="2990342"/>
              <a:ext cx="5034280" cy="689610"/>
            </a:xfrm>
            <a:custGeom>
              <a:avLst/>
              <a:gdLst/>
              <a:ahLst/>
              <a:cxnLst/>
              <a:rect l="l" t="t" r="r" b="b"/>
              <a:pathLst>
                <a:path w="5034280" h="689610">
                  <a:moveTo>
                    <a:pt x="5033962" y="0"/>
                  </a:moveTo>
                  <a:lnTo>
                    <a:pt x="0" y="0"/>
                  </a:lnTo>
                  <a:lnTo>
                    <a:pt x="0" y="447802"/>
                  </a:lnTo>
                  <a:lnTo>
                    <a:pt x="2430843" y="447802"/>
                  </a:lnTo>
                  <a:lnTo>
                    <a:pt x="2430843" y="516890"/>
                  </a:lnTo>
                  <a:lnTo>
                    <a:pt x="2344737" y="516890"/>
                  </a:lnTo>
                  <a:lnTo>
                    <a:pt x="2516949" y="689229"/>
                  </a:lnTo>
                  <a:lnTo>
                    <a:pt x="2689288" y="516890"/>
                  </a:lnTo>
                  <a:lnTo>
                    <a:pt x="2603182" y="516890"/>
                  </a:lnTo>
                  <a:lnTo>
                    <a:pt x="2603182" y="447802"/>
                  </a:lnTo>
                  <a:lnTo>
                    <a:pt x="5033962" y="447802"/>
                  </a:lnTo>
                  <a:lnTo>
                    <a:pt x="5033962" y="0"/>
                  </a:lnTo>
                  <a:close/>
                </a:path>
              </a:pathLst>
            </a:custGeom>
            <a:solidFill>
              <a:srgbClr val="E9E1D5"/>
            </a:solidFill>
          </p:spPr>
          <p:txBody>
            <a:bodyPr wrap="square" lIns="0" tIns="0" rIns="0" bIns="0" rtlCol="0"/>
            <a:lstStyle/>
            <a:p>
              <a:endParaRPr/>
            </a:p>
          </p:txBody>
        </p:sp>
        <p:sp>
          <p:nvSpPr>
            <p:cNvPr id="12" name="object 12"/>
            <p:cNvSpPr/>
            <p:nvPr/>
          </p:nvSpPr>
          <p:spPr>
            <a:xfrm>
              <a:off x="1062037" y="2990342"/>
              <a:ext cx="5034280" cy="689610"/>
            </a:xfrm>
            <a:custGeom>
              <a:avLst/>
              <a:gdLst/>
              <a:ahLst/>
              <a:cxnLst/>
              <a:rect l="l" t="t" r="r" b="b"/>
              <a:pathLst>
                <a:path w="5034280" h="689610">
                  <a:moveTo>
                    <a:pt x="5033962" y="447802"/>
                  </a:moveTo>
                  <a:lnTo>
                    <a:pt x="2603182" y="447802"/>
                  </a:lnTo>
                  <a:lnTo>
                    <a:pt x="2603182" y="516890"/>
                  </a:lnTo>
                  <a:lnTo>
                    <a:pt x="2689288" y="516890"/>
                  </a:lnTo>
                  <a:lnTo>
                    <a:pt x="2516949" y="689229"/>
                  </a:lnTo>
                  <a:lnTo>
                    <a:pt x="2344737" y="516890"/>
                  </a:lnTo>
                  <a:lnTo>
                    <a:pt x="2430843" y="516890"/>
                  </a:lnTo>
                  <a:lnTo>
                    <a:pt x="2430843" y="447802"/>
                  </a:lnTo>
                  <a:lnTo>
                    <a:pt x="0" y="447802"/>
                  </a:lnTo>
                  <a:lnTo>
                    <a:pt x="0" y="0"/>
                  </a:lnTo>
                  <a:lnTo>
                    <a:pt x="5033962" y="0"/>
                  </a:lnTo>
                  <a:lnTo>
                    <a:pt x="5033962" y="447802"/>
                  </a:lnTo>
                  <a:close/>
                </a:path>
              </a:pathLst>
            </a:custGeom>
            <a:ln w="25400">
              <a:solidFill>
                <a:srgbClr val="03499E"/>
              </a:solidFill>
            </a:ln>
          </p:spPr>
          <p:txBody>
            <a:bodyPr wrap="square" lIns="0" tIns="0" rIns="0" bIns="0" rtlCol="0"/>
            <a:lstStyle/>
            <a:p>
              <a:endParaRPr/>
            </a:p>
          </p:txBody>
        </p:sp>
      </p:grpSp>
      <p:sp>
        <p:nvSpPr>
          <p:cNvPr id="13" name="object 13"/>
          <p:cNvSpPr txBox="1"/>
          <p:nvPr/>
        </p:nvSpPr>
        <p:spPr>
          <a:xfrm>
            <a:off x="1177544" y="3042920"/>
            <a:ext cx="4567555"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03499E"/>
                </a:solidFill>
                <a:latin typeface="Times New Roman"/>
                <a:cs typeface="Times New Roman"/>
              </a:rPr>
              <a:t>Phê</a:t>
            </a:r>
            <a:r>
              <a:rPr sz="1800" spc="-35" dirty="0">
                <a:solidFill>
                  <a:srgbClr val="03499E"/>
                </a:solidFill>
                <a:latin typeface="Times New Roman"/>
                <a:cs typeface="Times New Roman"/>
              </a:rPr>
              <a:t> </a:t>
            </a:r>
            <a:r>
              <a:rPr sz="1800" dirty="0">
                <a:solidFill>
                  <a:srgbClr val="03499E"/>
                </a:solidFill>
                <a:latin typeface="Times New Roman"/>
                <a:cs typeface="Times New Roman"/>
              </a:rPr>
              <a:t>duyệt</a:t>
            </a:r>
            <a:r>
              <a:rPr sz="1800" spc="-45" dirty="0">
                <a:solidFill>
                  <a:srgbClr val="03499E"/>
                </a:solidFill>
                <a:latin typeface="Times New Roman"/>
                <a:cs typeface="Times New Roman"/>
              </a:rPr>
              <a:t> </a:t>
            </a:r>
            <a:r>
              <a:rPr sz="1800" dirty="0">
                <a:solidFill>
                  <a:srgbClr val="03499E"/>
                </a:solidFill>
                <a:latin typeface="Times New Roman"/>
                <a:cs typeface="Times New Roman"/>
              </a:rPr>
              <a:t>và</a:t>
            </a:r>
            <a:r>
              <a:rPr sz="1800" spc="-20" dirty="0">
                <a:solidFill>
                  <a:srgbClr val="03499E"/>
                </a:solidFill>
                <a:latin typeface="Times New Roman"/>
                <a:cs typeface="Times New Roman"/>
              </a:rPr>
              <a:t> </a:t>
            </a:r>
            <a:r>
              <a:rPr sz="1800" dirty="0">
                <a:solidFill>
                  <a:srgbClr val="03499E"/>
                </a:solidFill>
                <a:latin typeface="Times New Roman"/>
                <a:cs typeface="Times New Roman"/>
              </a:rPr>
              <a:t>công</a:t>
            </a:r>
            <a:r>
              <a:rPr sz="1800" spc="-20" dirty="0">
                <a:solidFill>
                  <a:srgbClr val="03499E"/>
                </a:solidFill>
                <a:latin typeface="Times New Roman"/>
                <a:cs typeface="Times New Roman"/>
              </a:rPr>
              <a:t> </a:t>
            </a:r>
            <a:r>
              <a:rPr sz="1800" dirty="0">
                <a:solidFill>
                  <a:srgbClr val="03499E"/>
                </a:solidFill>
                <a:latin typeface="Times New Roman"/>
                <a:cs typeface="Times New Roman"/>
              </a:rPr>
              <a:t>khai</a:t>
            </a:r>
            <a:r>
              <a:rPr sz="1800" spc="-25" dirty="0">
                <a:solidFill>
                  <a:srgbClr val="03499E"/>
                </a:solidFill>
                <a:latin typeface="Times New Roman"/>
                <a:cs typeface="Times New Roman"/>
              </a:rPr>
              <a:t> </a:t>
            </a:r>
            <a:r>
              <a:rPr sz="1800" dirty="0">
                <a:solidFill>
                  <a:srgbClr val="03499E"/>
                </a:solidFill>
                <a:latin typeface="Times New Roman"/>
                <a:cs typeface="Times New Roman"/>
              </a:rPr>
              <a:t>kết</a:t>
            </a:r>
            <a:r>
              <a:rPr sz="1800" spc="-20" dirty="0">
                <a:solidFill>
                  <a:srgbClr val="03499E"/>
                </a:solidFill>
                <a:latin typeface="Times New Roman"/>
                <a:cs typeface="Times New Roman"/>
              </a:rPr>
              <a:t> </a:t>
            </a:r>
            <a:r>
              <a:rPr sz="1800" dirty="0">
                <a:solidFill>
                  <a:srgbClr val="03499E"/>
                </a:solidFill>
                <a:latin typeface="Times New Roman"/>
                <a:cs typeface="Times New Roman"/>
              </a:rPr>
              <a:t>quả</a:t>
            </a:r>
            <a:r>
              <a:rPr sz="1800" spc="-20" dirty="0">
                <a:solidFill>
                  <a:srgbClr val="03499E"/>
                </a:solidFill>
                <a:latin typeface="Times New Roman"/>
                <a:cs typeface="Times New Roman"/>
              </a:rPr>
              <a:t> </a:t>
            </a:r>
            <a:r>
              <a:rPr sz="1800" dirty="0">
                <a:solidFill>
                  <a:srgbClr val="03499E"/>
                </a:solidFill>
                <a:latin typeface="Times New Roman"/>
                <a:cs typeface="Times New Roman"/>
              </a:rPr>
              <a:t>lựa</a:t>
            </a:r>
            <a:r>
              <a:rPr sz="1800" spc="-25" dirty="0">
                <a:solidFill>
                  <a:srgbClr val="03499E"/>
                </a:solidFill>
                <a:latin typeface="Times New Roman"/>
                <a:cs typeface="Times New Roman"/>
              </a:rPr>
              <a:t> </a:t>
            </a:r>
            <a:r>
              <a:rPr sz="1800" dirty="0">
                <a:solidFill>
                  <a:srgbClr val="03499E"/>
                </a:solidFill>
                <a:latin typeface="Times New Roman"/>
                <a:cs typeface="Times New Roman"/>
              </a:rPr>
              <a:t>chọn</a:t>
            </a:r>
            <a:r>
              <a:rPr sz="1800" spc="-20" dirty="0">
                <a:solidFill>
                  <a:srgbClr val="03499E"/>
                </a:solidFill>
                <a:latin typeface="Times New Roman"/>
                <a:cs typeface="Times New Roman"/>
              </a:rPr>
              <a:t> </a:t>
            </a:r>
            <a:r>
              <a:rPr sz="1800" dirty="0">
                <a:solidFill>
                  <a:srgbClr val="03499E"/>
                </a:solidFill>
                <a:latin typeface="Times New Roman"/>
                <a:cs typeface="Times New Roman"/>
              </a:rPr>
              <a:t>nhà</a:t>
            </a:r>
            <a:r>
              <a:rPr sz="1800" spc="-20" dirty="0">
                <a:solidFill>
                  <a:srgbClr val="03499E"/>
                </a:solidFill>
                <a:latin typeface="Times New Roman"/>
                <a:cs typeface="Times New Roman"/>
              </a:rPr>
              <a:t> thầu</a:t>
            </a:r>
            <a:endParaRPr sz="1800">
              <a:latin typeface="Times New Roman"/>
              <a:cs typeface="Times New Roman"/>
            </a:endParaRPr>
          </a:p>
        </p:txBody>
      </p:sp>
      <p:grpSp>
        <p:nvGrpSpPr>
          <p:cNvPr id="14" name="object 14"/>
          <p:cNvGrpSpPr/>
          <p:nvPr/>
        </p:nvGrpSpPr>
        <p:grpSpPr>
          <a:xfrm>
            <a:off x="1049337" y="2458211"/>
            <a:ext cx="5059680" cy="579755"/>
            <a:chOff x="1049337" y="2458211"/>
            <a:chExt cx="5059680" cy="579755"/>
          </a:xfrm>
        </p:grpSpPr>
        <p:sp>
          <p:nvSpPr>
            <p:cNvPr id="15" name="object 15"/>
            <p:cNvSpPr/>
            <p:nvPr/>
          </p:nvSpPr>
          <p:spPr>
            <a:xfrm>
              <a:off x="1062037" y="2470911"/>
              <a:ext cx="5034280" cy="554355"/>
            </a:xfrm>
            <a:custGeom>
              <a:avLst/>
              <a:gdLst/>
              <a:ahLst/>
              <a:cxnLst/>
              <a:rect l="l" t="t" r="r" b="b"/>
              <a:pathLst>
                <a:path w="5034280" h="554355">
                  <a:moveTo>
                    <a:pt x="5033962" y="0"/>
                  </a:moveTo>
                  <a:lnTo>
                    <a:pt x="0" y="0"/>
                  </a:lnTo>
                  <a:lnTo>
                    <a:pt x="0" y="360299"/>
                  </a:lnTo>
                  <a:lnTo>
                    <a:pt x="2447734" y="360299"/>
                  </a:lnTo>
                  <a:lnTo>
                    <a:pt x="2447734" y="415798"/>
                  </a:lnTo>
                  <a:lnTo>
                    <a:pt x="2378392" y="415798"/>
                  </a:lnTo>
                  <a:lnTo>
                    <a:pt x="2516949" y="554354"/>
                  </a:lnTo>
                  <a:lnTo>
                    <a:pt x="2655506" y="415798"/>
                  </a:lnTo>
                  <a:lnTo>
                    <a:pt x="2586291" y="415798"/>
                  </a:lnTo>
                  <a:lnTo>
                    <a:pt x="2586291" y="360299"/>
                  </a:lnTo>
                  <a:lnTo>
                    <a:pt x="5033962" y="360299"/>
                  </a:lnTo>
                  <a:lnTo>
                    <a:pt x="5033962" y="0"/>
                  </a:lnTo>
                  <a:close/>
                </a:path>
              </a:pathLst>
            </a:custGeom>
            <a:solidFill>
              <a:srgbClr val="E9E1D5"/>
            </a:solidFill>
          </p:spPr>
          <p:txBody>
            <a:bodyPr wrap="square" lIns="0" tIns="0" rIns="0" bIns="0" rtlCol="0"/>
            <a:lstStyle/>
            <a:p>
              <a:endParaRPr/>
            </a:p>
          </p:txBody>
        </p:sp>
        <p:sp>
          <p:nvSpPr>
            <p:cNvPr id="16" name="object 16"/>
            <p:cNvSpPr/>
            <p:nvPr/>
          </p:nvSpPr>
          <p:spPr>
            <a:xfrm>
              <a:off x="1062037" y="2470911"/>
              <a:ext cx="5034280" cy="554355"/>
            </a:xfrm>
            <a:custGeom>
              <a:avLst/>
              <a:gdLst/>
              <a:ahLst/>
              <a:cxnLst/>
              <a:rect l="l" t="t" r="r" b="b"/>
              <a:pathLst>
                <a:path w="5034280" h="554355">
                  <a:moveTo>
                    <a:pt x="5033962" y="360299"/>
                  </a:moveTo>
                  <a:lnTo>
                    <a:pt x="2586291" y="360299"/>
                  </a:lnTo>
                  <a:lnTo>
                    <a:pt x="2586291" y="415798"/>
                  </a:lnTo>
                  <a:lnTo>
                    <a:pt x="2655506" y="415798"/>
                  </a:lnTo>
                  <a:lnTo>
                    <a:pt x="2516949" y="554354"/>
                  </a:lnTo>
                  <a:lnTo>
                    <a:pt x="2378392" y="415798"/>
                  </a:lnTo>
                  <a:lnTo>
                    <a:pt x="2447734" y="415798"/>
                  </a:lnTo>
                  <a:lnTo>
                    <a:pt x="2447734" y="360299"/>
                  </a:lnTo>
                  <a:lnTo>
                    <a:pt x="0" y="360299"/>
                  </a:lnTo>
                  <a:lnTo>
                    <a:pt x="0" y="0"/>
                  </a:lnTo>
                  <a:lnTo>
                    <a:pt x="5033962" y="0"/>
                  </a:lnTo>
                  <a:lnTo>
                    <a:pt x="5033962" y="360299"/>
                  </a:lnTo>
                  <a:close/>
                </a:path>
              </a:pathLst>
            </a:custGeom>
            <a:ln w="25399">
              <a:solidFill>
                <a:srgbClr val="03499E"/>
              </a:solidFill>
            </a:ln>
          </p:spPr>
          <p:txBody>
            <a:bodyPr wrap="square" lIns="0" tIns="0" rIns="0" bIns="0" rtlCol="0"/>
            <a:lstStyle/>
            <a:p>
              <a:endParaRPr/>
            </a:p>
          </p:txBody>
        </p:sp>
      </p:grpSp>
      <p:sp>
        <p:nvSpPr>
          <p:cNvPr id="17" name="object 17"/>
          <p:cNvSpPr txBox="1"/>
          <p:nvPr/>
        </p:nvSpPr>
        <p:spPr>
          <a:xfrm>
            <a:off x="1177544" y="2479294"/>
            <a:ext cx="3224530"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03499E"/>
                </a:solidFill>
                <a:latin typeface="Times New Roman"/>
                <a:cs typeface="Times New Roman"/>
              </a:rPr>
              <a:t>Hoàn</a:t>
            </a:r>
            <a:r>
              <a:rPr sz="1800" spc="-25" dirty="0">
                <a:solidFill>
                  <a:srgbClr val="03499E"/>
                </a:solidFill>
                <a:latin typeface="Times New Roman"/>
                <a:cs typeface="Times New Roman"/>
              </a:rPr>
              <a:t> </a:t>
            </a:r>
            <a:r>
              <a:rPr sz="1800" dirty="0">
                <a:solidFill>
                  <a:srgbClr val="03499E"/>
                </a:solidFill>
                <a:latin typeface="Times New Roman"/>
                <a:cs typeface="Times New Roman"/>
              </a:rPr>
              <a:t>thiện</a:t>
            </a:r>
            <a:r>
              <a:rPr sz="1800" spc="-20" dirty="0">
                <a:solidFill>
                  <a:srgbClr val="03499E"/>
                </a:solidFill>
                <a:latin typeface="Times New Roman"/>
                <a:cs typeface="Times New Roman"/>
              </a:rPr>
              <a:t> </a:t>
            </a:r>
            <a:r>
              <a:rPr sz="1800" dirty="0">
                <a:solidFill>
                  <a:srgbClr val="03499E"/>
                </a:solidFill>
                <a:latin typeface="Times New Roman"/>
                <a:cs typeface="Times New Roman"/>
              </a:rPr>
              <a:t>phương</a:t>
            </a:r>
            <a:r>
              <a:rPr sz="1800" spc="-15" dirty="0">
                <a:solidFill>
                  <a:srgbClr val="03499E"/>
                </a:solidFill>
                <a:latin typeface="Times New Roman"/>
                <a:cs typeface="Times New Roman"/>
              </a:rPr>
              <a:t> </a:t>
            </a:r>
            <a:r>
              <a:rPr sz="1800" dirty="0">
                <a:solidFill>
                  <a:srgbClr val="03499E"/>
                </a:solidFill>
                <a:latin typeface="Times New Roman"/>
                <a:cs typeface="Times New Roman"/>
              </a:rPr>
              <a:t>án</a:t>
            </a:r>
            <a:r>
              <a:rPr sz="1800" spc="-25" dirty="0">
                <a:solidFill>
                  <a:srgbClr val="03499E"/>
                </a:solidFill>
                <a:latin typeface="Times New Roman"/>
                <a:cs typeface="Times New Roman"/>
              </a:rPr>
              <a:t> </a:t>
            </a:r>
            <a:r>
              <a:rPr sz="1800" dirty="0">
                <a:solidFill>
                  <a:srgbClr val="03499E"/>
                </a:solidFill>
                <a:latin typeface="Times New Roman"/>
                <a:cs typeface="Times New Roman"/>
              </a:rPr>
              <a:t>tự</a:t>
            </a:r>
            <a:r>
              <a:rPr sz="1800" spc="-20" dirty="0">
                <a:solidFill>
                  <a:srgbClr val="03499E"/>
                </a:solidFill>
                <a:latin typeface="Times New Roman"/>
                <a:cs typeface="Times New Roman"/>
              </a:rPr>
              <a:t> </a:t>
            </a:r>
            <a:r>
              <a:rPr sz="1800" dirty="0">
                <a:solidFill>
                  <a:srgbClr val="03499E"/>
                </a:solidFill>
                <a:latin typeface="Times New Roman"/>
                <a:cs typeface="Times New Roman"/>
              </a:rPr>
              <a:t>thực</a:t>
            </a:r>
            <a:r>
              <a:rPr sz="1800" spc="-20" dirty="0">
                <a:solidFill>
                  <a:srgbClr val="03499E"/>
                </a:solidFill>
                <a:latin typeface="Times New Roman"/>
                <a:cs typeface="Times New Roman"/>
              </a:rPr>
              <a:t> hiện</a:t>
            </a:r>
            <a:endParaRPr sz="1800">
              <a:latin typeface="Times New Roman"/>
              <a:cs typeface="Times New Roman"/>
            </a:endParaRPr>
          </a:p>
        </p:txBody>
      </p:sp>
      <p:grpSp>
        <p:nvGrpSpPr>
          <p:cNvPr id="18" name="object 18"/>
          <p:cNvGrpSpPr/>
          <p:nvPr/>
        </p:nvGrpSpPr>
        <p:grpSpPr>
          <a:xfrm>
            <a:off x="1049337" y="1626742"/>
            <a:ext cx="5059680" cy="892175"/>
            <a:chOff x="1049337" y="1626742"/>
            <a:chExt cx="5059680" cy="892175"/>
          </a:xfrm>
        </p:grpSpPr>
        <p:sp>
          <p:nvSpPr>
            <p:cNvPr id="19" name="object 19"/>
            <p:cNvSpPr/>
            <p:nvPr/>
          </p:nvSpPr>
          <p:spPr>
            <a:xfrm>
              <a:off x="1062037" y="1639442"/>
              <a:ext cx="5034280" cy="866775"/>
            </a:xfrm>
            <a:custGeom>
              <a:avLst/>
              <a:gdLst/>
              <a:ahLst/>
              <a:cxnLst/>
              <a:rect l="l" t="t" r="r" b="b"/>
              <a:pathLst>
                <a:path w="5034280" h="866775">
                  <a:moveTo>
                    <a:pt x="5033962" y="0"/>
                  </a:moveTo>
                  <a:lnTo>
                    <a:pt x="0" y="0"/>
                  </a:lnTo>
                  <a:lnTo>
                    <a:pt x="0" y="562991"/>
                  </a:lnTo>
                  <a:lnTo>
                    <a:pt x="2408618" y="562991"/>
                  </a:lnTo>
                  <a:lnTo>
                    <a:pt x="2408618" y="649859"/>
                  </a:lnTo>
                  <a:lnTo>
                    <a:pt x="2300414" y="649859"/>
                  </a:lnTo>
                  <a:lnTo>
                    <a:pt x="2516949" y="866394"/>
                  </a:lnTo>
                  <a:lnTo>
                    <a:pt x="2733611" y="649859"/>
                  </a:lnTo>
                  <a:lnTo>
                    <a:pt x="2625280" y="649859"/>
                  </a:lnTo>
                  <a:lnTo>
                    <a:pt x="2625280" y="562991"/>
                  </a:lnTo>
                  <a:lnTo>
                    <a:pt x="5033962" y="562991"/>
                  </a:lnTo>
                  <a:lnTo>
                    <a:pt x="5033962" y="0"/>
                  </a:lnTo>
                  <a:close/>
                </a:path>
              </a:pathLst>
            </a:custGeom>
            <a:solidFill>
              <a:srgbClr val="E9E1D5"/>
            </a:solidFill>
          </p:spPr>
          <p:txBody>
            <a:bodyPr wrap="square" lIns="0" tIns="0" rIns="0" bIns="0" rtlCol="0"/>
            <a:lstStyle/>
            <a:p>
              <a:endParaRPr/>
            </a:p>
          </p:txBody>
        </p:sp>
        <p:sp>
          <p:nvSpPr>
            <p:cNvPr id="20" name="object 20"/>
            <p:cNvSpPr/>
            <p:nvPr/>
          </p:nvSpPr>
          <p:spPr>
            <a:xfrm>
              <a:off x="1062037" y="1639442"/>
              <a:ext cx="5034280" cy="866775"/>
            </a:xfrm>
            <a:custGeom>
              <a:avLst/>
              <a:gdLst/>
              <a:ahLst/>
              <a:cxnLst/>
              <a:rect l="l" t="t" r="r" b="b"/>
              <a:pathLst>
                <a:path w="5034280" h="866775">
                  <a:moveTo>
                    <a:pt x="5033962" y="562991"/>
                  </a:moveTo>
                  <a:lnTo>
                    <a:pt x="2625280" y="562991"/>
                  </a:lnTo>
                  <a:lnTo>
                    <a:pt x="2625280" y="649859"/>
                  </a:lnTo>
                  <a:lnTo>
                    <a:pt x="2733611" y="649859"/>
                  </a:lnTo>
                  <a:lnTo>
                    <a:pt x="2516949" y="866394"/>
                  </a:lnTo>
                  <a:lnTo>
                    <a:pt x="2300414" y="649859"/>
                  </a:lnTo>
                  <a:lnTo>
                    <a:pt x="2408618" y="649859"/>
                  </a:lnTo>
                  <a:lnTo>
                    <a:pt x="2408618" y="562991"/>
                  </a:lnTo>
                  <a:lnTo>
                    <a:pt x="0" y="562991"/>
                  </a:lnTo>
                  <a:lnTo>
                    <a:pt x="0" y="0"/>
                  </a:lnTo>
                  <a:lnTo>
                    <a:pt x="5033962" y="0"/>
                  </a:lnTo>
                  <a:lnTo>
                    <a:pt x="5033962" y="562991"/>
                  </a:lnTo>
                  <a:close/>
                </a:path>
              </a:pathLst>
            </a:custGeom>
            <a:ln w="25400">
              <a:solidFill>
                <a:srgbClr val="03499E"/>
              </a:solidFill>
            </a:ln>
          </p:spPr>
          <p:txBody>
            <a:bodyPr wrap="square" lIns="0" tIns="0" rIns="0" bIns="0" rtlCol="0"/>
            <a:lstStyle/>
            <a:p>
              <a:endParaRPr/>
            </a:p>
          </p:txBody>
        </p:sp>
      </p:grpSp>
      <p:sp>
        <p:nvSpPr>
          <p:cNvPr id="21" name="object 21"/>
          <p:cNvSpPr txBox="1"/>
          <p:nvPr/>
        </p:nvSpPr>
        <p:spPr>
          <a:xfrm>
            <a:off x="1177544" y="1630807"/>
            <a:ext cx="4805045" cy="536575"/>
          </a:xfrm>
          <a:prstGeom prst="rect">
            <a:avLst/>
          </a:prstGeom>
        </p:spPr>
        <p:txBody>
          <a:bodyPr vert="horz" wrap="square" lIns="0" tIns="12700" rIns="0" bIns="0" rtlCol="0">
            <a:spAutoFit/>
          </a:bodyPr>
          <a:lstStyle/>
          <a:p>
            <a:pPr marL="12700">
              <a:lnSpc>
                <a:spcPts val="2010"/>
              </a:lnSpc>
              <a:spcBef>
                <a:spcPts val="100"/>
              </a:spcBef>
            </a:pPr>
            <a:r>
              <a:rPr sz="1800" dirty="0">
                <a:solidFill>
                  <a:srgbClr val="03499E"/>
                </a:solidFill>
                <a:latin typeface="Times New Roman"/>
                <a:cs typeface="Times New Roman"/>
              </a:rPr>
              <a:t>Chuẩn</a:t>
            </a:r>
            <a:r>
              <a:rPr sz="1800" spc="215" dirty="0">
                <a:solidFill>
                  <a:srgbClr val="03499E"/>
                </a:solidFill>
                <a:latin typeface="Times New Roman"/>
                <a:cs typeface="Times New Roman"/>
              </a:rPr>
              <a:t> </a:t>
            </a:r>
            <a:r>
              <a:rPr sz="1800" dirty="0">
                <a:solidFill>
                  <a:srgbClr val="03499E"/>
                </a:solidFill>
                <a:latin typeface="Times New Roman"/>
                <a:cs typeface="Times New Roman"/>
              </a:rPr>
              <a:t>bị</a:t>
            </a:r>
            <a:r>
              <a:rPr sz="1800" spc="210" dirty="0">
                <a:solidFill>
                  <a:srgbClr val="03499E"/>
                </a:solidFill>
                <a:latin typeface="Times New Roman"/>
                <a:cs typeface="Times New Roman"/>
              </a:rPr>
              <a:t> </a:t>
            </a:r>
            <a:r>
              <a:rPr sz="1800" dirty="0">
                <a:solidFill>
                  <a:srgbClr val="03499E"/>
                </a:solidFill>
                <a:latin typeface="Times New Roman"/>
                <a:cs typeface="Times New Roman"/>
              </a:rPr>
              <a:t>phương</a:t>
            </a:r>
            <a:r>
              <a:rPr sz="1800" spc="210" dirty="0">
                <a:solidFill>
                  <a:srgbClr val="03499E"/>
                </a:solidFill>
                <a:latin typeface="Times New Roman"/>
                <a:cs typeface="Times New Roman"/>
              </a:rPr>
              <a:t> </a:t>
            </a:r>
            <a:r>
              <a:rPr sz="1800" dirty="0">
                <a:solidFill>
                  <a:srgbClr val="03499E"/>
                </a:solidFill>
                <a:latin typeface="Times New Roman"/>
                <a:cs typeface="Times New Roman"/>
              </a:rPr>
              <a:t>án</a:t>
            </a:r>
            <a:r>
              <a:rPr sz="1800" spc="204" dirty="0">
                <a:solidFill>
                  <a:srgbClr val="03499E"/>
                </a:solidFill>
                <a:latin typeface="Times New Roman"/>
                <a:cs typeface="Times New Roman"/>
              </a:rPr>
              <a:t> </a:t>
            </a:r>
            <a:r>
              <a:rPr sz="1800" dirty="0">
                <a:solidFill>
                  <a:srgbClr val="03499E"/>
                </a:solidFill>
                <a:latin typeface="Times New Roman"/>
                <a:cs typeface="Times New Roman"/>
              </a:rPr>
              <a:t>tự</a:t>
            </a:r>
            <a:r>
              <a:rPr sz="1800" spc="215" dirty="0">
                <a:solidFill>
                  <a:srgbClr val="03499E"/>
                </a:solidFill>
                <a:latin typeface="Times New Roman"/>
                <a:cs typeface="Times New Roman"/>
              </a:rPr>
              <a:t> </a:t>
            </a:r>
            <a:r>
              <a:rPr sz="1800" dirty="0">
                <a:solidFill>
                  <a:srgbClr val="03499E"/>
                </a:solidFill>
                <a:latin typeface="Times New Roman"/>
                <a:cs typeface="Times New Roman"/>
              </a:rPr>
              <a:t>thực</a:t>
            </a:r>
            <a:r>
              <a:rPr sz="1800" spc="215" dirty="0">
                <a:solidFill>
                  <a:srgbClr val="03499E"/>
                </a:solidFill>
                <a:latin typeface="Times New Roman"/>
                <a:cs typeface="Times New Roman"/>
              </a:rPr>
              <a:t> </a:t>
            </a:r>
            <a:r>
              <a:rPr sz="1800" dirty="0">
                <a:solidFill>
                  <a:srgbClr val="03499E"/>
                </a:solidFill>
                <a:latin typeface="Times New Roman"/>
                <a:cs typeface="Times New Roman"/>
              </a:rPr>
              <a:t>hiện</a:t>
            </a:r>
            <a:r>
              <a:rPr sz="1800" spc="215" dirty="0">
                <a:solidFill>
                  <a:srgbClr val="03499E"/>
                </a:solidFill>
                <a:latin typeface="Times New Roman"/>
                <a:cs typeface="Times New Roman"/>
              </a:rPr>
              <a:t> </a:t>
            </a:r>
            <a:r>
              <a:rPr sz="1800" dirty="0">
                <a:solidFill>
                  <a:srgbClr val="03499E"/>
                </a:solidFill>
                <a:latin typeface="Times New Roman"/>
                <a:cs typeface="Times New Roman"/>
              </a:rPr>
              <a:t>và</a:t>
            </a:r>
            <a:r>
              <a:rPr sz="1800" spc="210" dirty="0">
                <a:solidFill>
                  <a:srgbClr val="03499E"/>
                </a:solidFill>
                <a:latin typeface="Times New Roman"/>
                <a:cs typeface="Times New Roman"/>
              </a:rPr>
              <a:t> </a:t>
            </a:r>
            <a:r>
              <a:rPr sz="1800" dirty="0">
                <a:solidFill>
                  <a:srgbClr val="03499E"/>
                </a:solidFill>
                <a:latin typeface="Times New Roman"/>
                <a:cs typeface="Times New Roman"/>
              </a:rPr>
              <a:t>dự</a:t>
            </a:r>
            <a:r>
              <a:rPr sz="1800" spc="210" dirty="0">
                <a:solidFill>
                  <a:srgbClr val="03499E"/>
                </a:solidFill>
                <a:latin typeface="Times New Roman"/>
                <a:cs typeface="Times New Roman"/>
              </a:rPr>
              <a:t> </a:t>
            </a:r>
            <a:r>
              <a:rPr sz="1800" dirty="0">
                <a:solidFill>
                  <a:srgbClr val="03499E"/>
                </a:solidFill>
                <a:latin typeface="Times New Roman"/>
                <a:cs typeface="Times New Roman"/>
              </a:rPr>
              <a:t>thảo</a:t>
            </a:r>
            <a:r>
              <a:rPr sz="1800" spc="225" dirty="0">
                <a:solidFill>
                  <a:srgbClr val="03499E"/>
                </a:solidFill>
                <a:latin typeface="Times New Roman"/>
                <a:cs typeface="Times New Roman"/>
              </a:rPr>
              <a:t> </a:t>
            </a:r>
            <a:r>
              <a:rPr sz="1800" spc="-20" dirty="0">
                <a:solidFill>
                  <a:srgbClr val="03499E"/>
                </a:solidFill>
                <a:latin typeface="Times New Roman"/>
                <a:cs typeface="Times New Roman"/>
              </a:rPr>
              <a:t>thỏa</a:t>
            </a:r>
            <a:endParaRPr sz="1800">
              <a:latin typeface="Times New Roman"/>
              <a:cs typeface="Times New Roman"/>
            </a:endParaRPr>
          </a:p>
          <a:p>
            <a:pPr marL="12700">
              <a:lnSpc>
                <a:spcPts val="2010"/>
              </a:lnSpc>
            </a:pPr>
            <a:r>
              <a:rPr sz="1800" dirty="0">
                <a:solidFill>
                  <a:srgbClr val="03499E"/>
                </a:solidFill>
                <a:latin typeface="Times New Roman"/>
                <a:cs typeface="Times New Roman"/>
              </a:rPr>
              <a:t>thuận</a:t>
            </a:r>
            <a:r>
              <a:rPr sz="1800" spc="-10" dirty="0">
                <a:solidFill>
                  <a:srgbClr val="03499E"/>
                </a:solidFill>
                <a:latin typeface="Times New Roman"/>
                <a:cs typeface="Times New Roman"/>
              </a:rPr>
              <a:t> </a:t>
            </a:r>
            <a:r>
              <a:rPr sz="1800" dirty="0">
                <a:solidFill>
                  <a:srgbClr val="03499E"/>
                </a:solidFill>
                <a:latin typeface="Times New Roman"/>
                <a:cs typeface="Times New Roman"/>
              </a:rPr>
              <a:t>giao</a:t>
            </a:r>
            <a:r>
              <a:rPr sz="1800" spc="-20" dirty="0">
                <a:solidFill>
                  <a:srgbClr val="03499E"/>
                </a:solidFill>
                <a:latin typeface="Times New Roman"/>
                <a:cs typeface="Times New Roman"/>
              </a:rPr>
              <a:t> </a:t>
            </a:r>
            <a:r>
              <a:rPr sz="1800" dirty="0">
                <a:solidFill>
                  <a:srgbClr val="03499E"/>
                </a:solidFill>
                <a:latin typeface="Times New Roman"/>
                <a:cs typeface="Times New Roman"/>
              </a:rPr>
              <a:t>việc,</a:t>
            </a:r>
            <a:r>
              <a:rPr sz="1800" spc="-15" dirty="0">
                <a:solidFill>
                  <a:srgbClr val="03499E"/>
                </a:solidFill>
                <a:latin typeface="Times New Roman"/>
                <a:cs typeface="Times New Roman"/>
              </a:rPr>
              <a:t> </a:t>
            </a:r>
            <a:r>
              <a:rPr sz="1800" dirty="0">
                <a:solidFill>
                  <a:srgbClr val="03499E"/>
                </a:solidFill>
                <a:latin typeface="Times New Roman"/>
                <a:cs typeface="Times New Roman"/>
              </a:rPr>
              <a:t>văn</a:t>
            </a:r>
            <a:r>
              <a:rPr sz="1800" spc="-5" dirty="0">
                <a:solidFill>
                  <a:srgbClr val="03499E"/>
                </a:solidFill>
                <a:latin typeface="Times New Roman"/>
                <a:cs typeface="Times New Roman"/>
              </a:rPr>
              <a:t> </a:t>
            </a:r>
            <a:r>
              <a:rPr sz="1800" dirty="0">
                <a:solidFill>
                  <a:srgbClr val="03499E"/>
                </a:solidFill>
                <a:latin typeface="Times New Roman"/>
                <a:cs typeface="Times New Roman"/>
              </a:rPr>
              <a:t>bản</a:t>
            </a:r>
            <a:r>
              <a:rPr sz="1800" spc="5" dirty="0">
                <a:solidFill>
                  <a:srgbClr val="03499E"/>
                </a:solidFill>
                <a:latin typeface="Times New Roman"/>
                <a:cs typeface="Times New Roman"/>
              </a:rPr>
              <a:t> </a:t>
            </a:r>
            <a:r>
              <a:rPr sz="1800" dirty="0">
                <a:solidFill>
                  <a:srgbClr val="03499E"/>
                </a:solidFill>
                <a:latin typeface="Times New Roman"/>
                <a:cs typeface="Times New Roman"/>
              </a:rPr>
              <a:t>giao</a:t>
            </a:r>
            <a:r>
              <a:rPr sz="1800" spc="-20" dirty="0">
                <a:solidFill>
                  <a:srgbClr val="03499E"/>
                </a:solidFill>
                <a:latin typeface="Times New Roman"/>
                <a:cs typeface="Times New Roman"/>
              </a:rPr>
              <a:t> việc</a:t>
            </a:r>
            <a:endParaRPr sz="1800">
              <a:latin typeface="Times New Roman"/>
              <a:cs typeface="Times New Roman"/>
            </a:endParaRPr>
          </a:p>
        </p:txBody>
      </p:sp>
      <p:grpSp>
        <p:nvGrpSpPr>
          <p:cNvPr id="22" name="object 22"/>
          <p:cNvGrpSpPr/>
          <p:nvPr/>
        </p:nvGrpSpPr>
        <p:grpSpPr>
          <a:xfrm>
            <a:off x="6626225" y="1705864"/>
            <a:ext cx="4817745" cy="381635"/>
            <a:chOff x="6626225" y="1705864"/>
            <a:chExt cx="4817745" cy="381635"/>
          </a:xfrm>
        </p:grpSpPr>
        <p:sp>
          <p:nvSpPr>
            <p:cNvPr id="23" name="object 23"/>
            <p:cNvSpPr/>
            <p:nvPr/>
          </p:nvSpPr>
          <p:spPr>
            <a:xfrm>
              <a:off x="6638925" y="1718564"/>
              <a:ext cx="4792345" cy="356235"/>
            </a:xfrm>
            <a:custGeom>
              <a:avLst/>
              <a:gdLst/>
              <a:ahLst/>
              <a:cxnLst/>
              <a:rect l="l" t="t" r="r" b="b"/>
              <a:pathLst>
                <a:path w="4792345" h="356235">
                  <a:moveTo>
                    <a:pt x="4756531" y="0"/>
                  </a:moveTo>
                  <a:lnTo>
                    <a:pt x="35559" y="0"/>
                  </a:lnTo>
                  <a:lnTo>
                    <a:pt x="21752" y="2805"/>
                  </a:lnTo>
                  <a:lnTo>
                    <a:pt x="10445" y="10445"/>
                  </a:lnTo>
                  <a:lnTo>
                    <a:pt x="2805" y="21752"/>
                  </a:lnTo>
                  <a:lnTo>
                    <a:pt x="0" y="35560"/>
                  </a:lnTo>
                  <a:lnTo>
                    <a:pt x="0" y="320421"/>
                  </a:lnTo>
                  <a:lnTo>
                    <a:pt x="2805" y="334301"/>
                  </a:lnTo>
                  <a:lnTo>
                    <a:pt x="10445" y="345646"/>
                  </a:lnTo>
                  <a:lnTo>
                    <a:pt x="21752" y="353300"/>
                  </a:lnTo>
                  <a:lnTo>
                    <a:pt x="35559" y="356108"/>
                  </a:lnTo>
                  <a:lnTo>
                    <a:pt x="4756531" y="356108"/>
                  </a:lnTo>
                  <a:lnTo>
                    <a:pt x="4770411" y="353300"/>
                  </a:lnTo>
                  <a:lnTo>
                    <a:pt x="4781756" y="345646"/>
                  </a:lnTo>
                  <a:lnTo>
                    <a:pt x="4789410" y="334301"/>
                  </a:lnTo>
                  <a:lnTo>
                    <a:pt x="4792218" y="320421"/>
                  </a:lnTo>
                  <a:lnTo>
                    <a:pt x="4792218" y="35560"/>
                  </a:lnTo>
                  <a:lnTo>
                    <a:pt x="4789410" y="21752"/>
                  </a:lnTo>
                  <a:lnTo>
                    <a:pt x="4781756" y="10445"/>
                  </a:lnTo>
                  <a:lnTo>
                    <a:pt x="4770411" y="2805"/>
                  </a:lnTo>
                  <a:lnTo>
                    <a:pt x="4756531" y="0"/>
                  </a:lnTo>
                  <a:close/>
                </a:path>
              </a:pathLst>
            </a:custGeom>
            <a:solidFill>
              <a:srgbClr val="E9E1D5"/>
            </a:solidFill>
          </p:spPr>
          <p:txBody>
            <a:bodyPr wrap="square" lIns="0" tIns="0" rIns="0" bIns="0" rtlCol="0"/>
            <a:lstStyle/>
            <a:p>
              <a:endParaRPr/>
            </a:p>
          </p:txBody>
        </p:sp>
        <p:sp>
          <p:nvSpPr>
            <p:cNvPr id="24" name="object 24"/>
            <p:cNvSpPr/>
            <p:nvPr/>
          </p:nvSpPr>
          <p:spPr>
            <a:xfrm>
              <a:off x="6638925" y="1718564"/>
              <a:ext cx="4792345" cy="356235"/>
            </a:xfrm>
            <a:custGeom>
              <a:avLst/>
              <a:gdLst/>
              <a:ahLst/>
              <a:cxnLst/>
              <a:rect l="l" t="t" r="r" b="b"/>
              <a:pathLst>
                <a:path w="4792345" h="356235">
                  <a:moveTo>
                    <a:pt x="0" y="35560"/>
                  </a:moveTo>
                  <a:lnTo>
                    <a:pt x="2805" y="21752"/>
                  </a:lnTo>
                  <a:lnTo>
                    <a:pt x="10445" y="10445"/>
                  </a:lnTo>
                  <a:lnTo>
                    <a:pt x="21752" y="2805"/>
                  </a:lnTo>
                  <a:lnTo>
                    <a:pt x="35559" y="0"/>
                  </a:lnTo>
                  <a:lnTo>
                    <a:pt x="4756531" y="0"/>
                  </a:lnTo>
                  <a:lnTo>
                    <a:pt x="4770411" y="2805"/>
                  </a:lnTo>
                  <a:lnTo>
                    <a:pt x="4781756" y="10445"/>
                  </a:lnTo>
                  <a:lnTo>
                    <a:pt x="4789410" y="21752"/>
                  </a:lnTo>
                  <a:lnTo>
                    <a:pt x="4792218" y="35560"/>
                  </a:lnTo>
                  <a:lnTo>
                    <a:pt x="4792218" y="320421"/>
                  </a:lnTo>
                  <a:lnTo>
                    <a:pt x="4789410" y="334301"/>
                  </a:lnTo>
                  <a:lnTo>
                    <a:pt x="4781756" y="345646"/>
                  </a:lnTo>
                  <a:lnTo>
                    <a:pt x="4770411" y="353300"/>
                  </a:lnTo>
                  <a:lnTo>
                    <a:pt x="4756531" y="356108"/>
                  </a:lnTo>
                  <a:lnTo>
                    <a:pt x="35559" y="356108"/>
                  </a:lnTo>
                  <a:lnTo>
                    <a:pt x="21752" y="353300"/>
                  </a:lnTo>
                  <a:lnTo>
                    <a:pt x="10445" y="345646"/>
                  </a:lnTo>
                  <a:lnTo>
                    <a:pt x="2805" y="334301"/>
                  </a:lnTo>
                  <a:lnTo>
                    <a:pt x="0" y="320421"/>
                  </a:lnTo>
                  <a:lnTo>
                    <a:pt x="0" y="35560"/>
                  </a:lnTo>
                  <a:close/>
                </a:path>
              </a:pathLst>
            </a:custGeom>
            <a:ln w="25399">
              <a:solidFill>
                <a:srgbClr val="03499E"/>
              </a:solidFill>
            </a:ln>
          </p:spPr>
          <p:txBody>
            <a:bodyPr wrap="square" lIns="0" tIns="0" rIns="0" bIns="0" rtlCol="0"/>
            <a:lstStyle/>
            <a:p>
              <a:endParaRPr/>
            </a:p>
          </p:txBody>
        </p:sp>
      </p:grpSp>
      <p:sp>
        <p:nvSpPr>
          <p:cNvPr id="25" name="object 25"/>
          <p:cNvSpPr txBox="1"/>
          <p:nvPr/>
        </p:nvSpPr>
        <p:spPr>
          <a:xfrm>
            <a:off x="8353806" y="1724914"/>
            <a:ext cx="1364615"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03499E"/>
                </a:solidFill>
                <a:latin typeface="Times New Roman"/>
                <a:cs typeface="Times New Roman"/>
              </a:rPr>
              <a:t>Lập</a:t>
            </a:r>
            <a:r>
              <a:rPr sz="1800" spc="-25" dirty="0">
                <a:solidFill>
                  <a:srgbClr val="03499E"/>
                </a:solidFill>
                <a:latin typeface="Times New Roman"/>
                <a:cs typeface="Times New Roman"/>
              </a:rPr>
              <a:t> </a:t>
            </a:r>
            <a:r>
              <a:rPr sz="1800" spc="-10" dirty="0">
                <a:solidFill>
                  <a:srgbClr val="03499E"/>
                </a:solidFill>
                <a:latin typeface="Times New Roman"/>
                <a:cs typeface="Times New Roman"/>
              </a:rPr>
              <a:t>KHLCNT</a:t>
            </a:r>
            <a:endParaRPr sz="1800">
              <a:latin typeface="Times New Roman"/>
              <a:cs typeface="Times New Roman"/>
            </a:endParaRPr>
          </a:p>
        </p:txBody>
      </p:sp>
      <p:grpSp>
        <p:nvGrpSpPr>
          <p:cNvPr id="26" name="object 26"/>
          <p:cNvGrpSpPr/>
          <p:nvPr/>
        </p:nvGrpSpPr>
        <p:grpSpPr>
          <a:xfrm>
            <a:off x="6626225" y="2092451"/>
            <a:ext cx="4817745" cy="727075"/>
            <a:chOff x="6626225" y="2092451"/>
            <a:chExt cx="4817745" cy="727075"/>
          </a:xfrm>
        </p:grpSpPr>
        <p:pic>
          <p:nvPicPr>
            <p:cNvPr id="27" name="object 27"/>
            <p:cNvPicPr/>
            <p:nvPr/>
          </p:nvPicPr>
          <p:blipFill>
            <a:blip r:embed="rId2" cstate="print"/>
            <a:stretch>
              <a:fillRect/>
            </a:stretch>
          </p:blipFill>
          <p:spPr>
            <a:xfrm>
              <a:off x="8912479" y="2092451"/>
              <a:ext cx="244982" cy="208280"/>
            </a:xfrm>
            <a:prstGeom prst="rect">
              <a:avLst/>
            </a:prstGeom>
          </p:spPr>
        </p:pic>
        <p:sp>
          <p:nvSpPr>
            <p:cNvPr id="28" name="object 28"/>
            <p:cNvSpPr/>
            <p:nvPr/>
          </p:nvSpPr>
          <p:spPr>
            <a:xfrm>
              <a:off x="6638925" y="2318638"/>
              <a:ext cx="4792345" cy="488315"/>
            </a:xfrm>
            <a:custGeom>
              <a:avLst/>
              <a:gdLst/>
              <a:ahLst/>
              <a:cxnLst/>
              <a:rect l="l" t="t" r="r" b="b"/>
              <a:pathLst>
                <a:path w="4792345" h="488314">
                  <a:moveTo>
                    <a:pt x="4743323" y="0"/>
                  </a:moveTo>
                  <a:lnTo>
                    <a:pt x="48768" y="0"/>
                  </a:lnTo>
                  <a:lnTo>
                    <a:pt x="29789" y="3833"/>
                  </a:lnTo>
                  <a:lnTo>
                    <a:pt x="14287" y="14287"/>
                  </a:lnTo>
                  <a:lnTo>
                    <a:pt x="3833" y="29789"/>
                  </a:lnTo>
                  <a:lnTo>
                    <a:pt x="0" y="48768"/>
                  </a:lnTo>
                  <a:lnTo>
                    <a:pt x="0" y="439038"/>
                  </a:lnTo>
                  <a:lnTo>
                    <a:pt x="3833" y="458017"/>
                  </a:lnTo>
                  <a:lnTo>
                    <a:pt x="14287" y="473519"/>
                  </a:lnTo>
                  <a:lnTo>
                    <a:pt x="29789" y="483973"/>
                  </a:lnTo>
                  <a:lnTo>
                    <a:pt x="48768" y="487807"/>
                  </a:lnTo>
                  <a:lnTo>
                    <a:pt x="4743323" y="487807"/>
                  </a:lnTo>
                  <a:lnTo>
                    <a:pt x="4762374" y="483973"/>
                  </a:lnTo>
                  <a:lnTo>
                    <a:pt x="4777914" y="473519"/>
                  </a:lnTo>
                  <a:lnTo>
                    <a:pt x="4788382" y="458017"/>
                  </a:lnTo>
                  <a:lnTo>
                    <a:pt x="4792218" y="439038"/>
                  </a:lnTo>
                  <a:lnTo>
                    <a:pt x="4792218" y="48768"/>
                  </a:lnTo>
                  <a:lnTo>
                    <a:pt x="4788382" y="29789"/>
                  </a:lnTo>
                  <a:lnTo>
                    <a:pt x="4777914" y="14287"/>
                  </a:lnTo>
                  <a:lnTo>
                    <a:pt x="4762374" y="3833"/>
                  </a:lnTo>
                  <a:lnTo>
                    <a:pt x="4743323" y="0"/>
                  </a:lnTo>
                  <a:close/>
                </a:path>
              </a:pathLst>
            </a:custGeom>
            <a:solidFill>
              <a:srgbClr val="E9E1D5"/>
            </a:solidFill>
          </p:spPr>
          <p:txBody>
            <a:bodyPr wrap="square" lIns="0" tIns="0" rIns="0" bIns="0" rtlCol="0"/>
            <a:lstStyle/>
            <a:p>
              <a:endParaRPr/>
            </a:p>
          </p:txBody>
        </p:sp>
        <p:sp>
          <p:nvSpPr>
            <p:cNvPr id="29" name="object 29"/>
            <p:cNvSpPr/>
            <p:nvPr/>
          </p:nvSpPr>
          <p:spPr>
            <a:xfrm>
              <a:off x="6638925" y="2318638"/>
              <a:ext cx="4792345" cy="488315"/>
            </a:xfrm>
            <a:custGeom>
              <a:avLst/>
              <a:gdLst/>
              <a:ahLst/>
              <a:cxnLst/>
              <a:rect l="l" t="t" r="r" b="b"/>
              <a:pathLst>
                <a:path w="4792345" h="488314">
                  <a:moveTo>
                    <a:pt x="0" y="48768"/>
                  </a:moveTo>
                  <a:lnTo>
                    <a:pt x="3833" y="29789"/>
                  </a:lnTo>
                  <a:lnTo>
                    <a:pt x="14287" y="14287"/>
                  </a:lnTo>
                  <a:lnTo>
                    <a:pt x="29789" y="3833"/>
                  </a:lnTo>
                  <a:lnTo>
                    <a:pt x="48768" y="0"/>
                  </a:lnTo>
                  <a:lnTo>
                    <a:pt x="4743323" y="0"/>
                  </a:lnTo>
                  <a:lnTo>
                    <a:pt x="4762374" y="3833"/>
                  </a:lnTo>
                  <a:lnTo>
                    <a:pt x="4777914" y="14287"/>
                  </a:lnTo>
                  <a:lnTo>
                    <a:pt x="4788382" y="29789"/>
                  </a:lnTo>
                  <a:lnTo>
                    <a:pt x="4792218" y="48768"/>
                  </a:lnTo>
                  <a:lnTo>
                    <a:pt x="4792218" y="439038"/>
                  </a:lnTo>
                  <a:lnTo>
                    <a:pt x="4788382" y="458017"/>
                  </a:lnTo>
                  <a:lnTo>
                    <a:pt x="4777914" y="473519"/>
                  </a:lnTo>
                  <a:lnTo>
                    <a:pt x="4762374" y="483973"/>
                  </a:lnTo>
                  <a:lnTo>
                    <a:pt x="4743323" y="487807"/>
                  </a:lnTo>
                  <a:lnTo>
                    <a:pt x="48768" y="487807"/>
                  </a:lnTo>
                  <a:lnTo>
                    <a:pt x="29789" y="483973"/>
                  </a:lnTo>
                  <a:lnTo>
                    <a:pt x="14287" y="473519"/>
                  </a:lnTo>
                  <a:lnTo>
                    <a:pt x="3833" y="458017"/>
                  </a:lnTo>
                  <a:lnTo>
                    <a:pt x="0" y="439038"/>
                  </a:lnTo>
                  <a:lnTo>
                    <a:pt x="0" y="48768"/>
                  </a:lnTo>
                  <a:close/>
                </a:path>
              </a:pathLst>
            </a:custGeom>
            <a:ln w="25399">
              <a:solidFill>
                <a:srgbClr val="03499E"/>
              </a:solidFill>
            </a:ln>
          </p:spPr>
          <p:txBody>
            <a:bodyPr wrap="square" lIns="0" tIns="0" rIns="0" bIns="0" rtlCol="0"/>
            <a:lstStyle/>
            <a:p>
              <a:endParaRPr/>
            </a:p>
          </p:txBody>
        </p:sp>
      </p:grpSp>
      <p:sp>
        <p:nvSpPr>
          <p:cNvPr id="30" name="object 30"/>
          <p:cNvSpPr txBox="1"/>
          <p:nvPr/>
        </p:nvSpPr>
        <p:spPr>
          <a:xfrm>
            <a:off x="6719061" y="2272665"/>
            <a:ext cx="4629785" cy="535940"/>
          </a:xfrm>
          <a:prstGeom prst="rect">
            <a:avLst/>
          </a:prstGeom>
        </p:spPr>
        <p:txBody>
          <a:bodyPr vert="horz" wrap="square" lIns="0" tIns="52069" rIns="0" bIns="0" rtlCol="0">
            <a:spAutoFit/>
          </a:bodyPr>
          <a:lstStyle/>
          <a:p>
            <a:pPr marL="1504950" marR="5080" indent="-1492885">
              <a:lnSpc>
                <a:spcPts val="1860"/>
              </a:lnSpc>
              <a:spcBef>
                <a:spcPts val="409"/>
              </a:spcBef>
            </a:pPr>
            <a:r>
              <a:rPr sz="1800" dirty="0">
                <a:solidFill>
                  <a:srgbClr val="03499E"/>
                </a:solidFill>
                <a:latin typeface="Times New Roman"/>
                <a:cs typeface="Times New Roman"/>
              </a:rPr>
              <a:t>Lập</a:t>
            </a:r>
            <a:r>
              <a:rPr sz="1800" spc="-30" dirty="0">
                <a:solidFill>
                  <a:srgbClr val="03499E"/>
                </a:solidFill>
                <a:latin typeface="Times New Roman"/>
                <a:cs typeface="Times New Roman"/>
              </a:rPr>
              <a:t> </a:t>
            </a:r>
            <a:r>
              <a:rPr sz="1800" dirty="0">
                <a:solidFill>
                  <a:srgbClr val="03499E"/>
                </a:solidFill>
                <a:latin typeface="Times New Roman"/>
                <a:cs typeface="Times New Roman"/>
              </a:rPr>
              <a:t>dự</a:t>
            </a:r>
            <a:r>
              <a:rPr sz="1800" spc="-25" dirty="0">
                <a:solidFill>
                  <a:srgbClr val="03499E"/>
                </a:solidFill>
                <a:latin typeface="Times New Roman"/>
                <a:cs typeface="Times New Roman"/>
              </a:rPr>
              <a:t> </a:t>
            </a:r>
            <a:r>
              <a:rPr sz="1800" dirty="0">
                <a:solidFill>
                  <a:srgbClr val="03499E"/>
                </a:solidFill>
                <a:latin typeface="Times New Roman"/>
                <a:cs typeface="Times New Roman"/>
              </a:rPr>
              <a:t>thảo</a:t>
            </a:r>
            <a:r>
              <a:rPr sz="1800" spc="-25" dirty="0">
                <a:solidFill>
                  <a:srgbClr val="03499E"/>
                </a:solidFill>
                <a:latin typeface="Times New Roman"/>
                <a:cs typeface="Times New Roman"/>
              </a:rPr>
              <a:t> </a:t>
            </a:r>
            <a:r>
              <a:rPr sz="1800" dirty="0">
                <a:solidFill>
                  <a:srgbClr val="03499E"/>
                </a:solidFill>
                <a:latin typeface="Times New Roman"/>
                <a:cs typeface="Times New Roman"/>
              </a:rPr>
              <a:t>HĐ:</a:t>
            </a:r>
            <a:r>
              <a:rPr sz="1800" spc="-10" dirty="0">
                <a:solidFill>
                  <a:srgbClr val="03499E"/>
                </a:solidFill>
                <a:latin typeface="Times New Roman"/>
                <a:cs typeface="Times New Roman"/>
              </a:rPr>
              <a:t> </a:t>
            </a:r>
            <a:r>
              <a:rPr sz="1800" dirty="0">
                <a:solidFill>
                  <a:srgbClr val="03499E"/>
                </a:solidFill>
                <a:latin typeface="Times New Roman"/>
                <a:cs typeface="Times New Roman"/>
              </a:rPr>
              <a:t>phạm</a:t>
            </a:r>
            <a:r>
              <a:rPr sz="1800" spc="-15" dirty="0">
                <a:solidFill>
                  <a:srgbClr val="03499E"/>
                </a:solidFill>
                <a:latin typeface="Times New Roman"/>
                <a:cs typeface="Times New Roman"/>
              </a:rPr>
              <a:t> </a:t>
            </a:r>
            <a:r>
              <a:rPr sz="1800" dirty="0">
                <a:solidFill>
                  <a:srgbClr val="03499E"/>
                </a:solidFill>
                <a:latin typeface="Times New Roman"/>
                <a:cs typeface="Times New Roman"/>
              </a:rPr>
              <a:t>vi</a:t>
            </a:r>
            <a:r>
              <a:rPr sz="1800" spc="-25" dirty="0">
                <a:solidFill>
                  <a:srgbClr val="03499E"/>
                </a:solidFill>
                <a:latin typeface="Times New Roman"/>
                <a:cs typeface="Times New Roman"/>
              </a:rPr>
              <a:t> </a:t>
            </a:r>
            <a:r>
              <a:rPr sz="1800" dirty="0">
                <a:solidFill>
                  <a:srgbClr val="03499E"/>
                </a:solidFill>
                <a:latin typeface="Times New Roman"/>
                <a:cs typeface="Times New Roman"/>
              </a:rPr>
              <a:t>yêu</a:t>
            </a:r>
            <a:r>
              <a:rPr sz="1800" spc="-45" dirty="0">
                <a:solidFill>
                  <a:srgbClr val="03499E"/>
                </a:solidFill>
                <a:latin typeface="Times New Roman"/>
                <a:cs typeface="Times New Roman"/>
              </a:rPr>
              <a:t> </a:t>
            </a:r>
            <a:r>
              <a:rPr sz="1800" dirty="0">
                <a:solidFill>
                  <a:srgbClr val="03499E"/>
                </a:solidFill>
                <a:latin typeface="Times New Roman"/>
                <a:cs typeface="Times New Roman"/>
              </a:rPr>
              <a:t>cầu,</a:t>
            </a:r>
            <a:r>
              <a:rPr sz="1800" spc="-30" dirty="0">
                <a:solidFill>
                  <a:srgbClr val="03499E"/>
                </a:solidFill>
                <a:latin typeface="Times New Roman"/>
                <a:cs typeface="Times New Roman"/>
              </a:rPr>
              <a:t> </a:t>
            </a:r>
            <a:r>
              <a:rPr sz="1800" dirty="0">
                <a:solidFill>
                  <a:srgbClr val="03499E"/>
                </a:solidFill>
                <a:latin typeface="Times New Roman"/>
                <a:cs typeface="Times New Roman"/>
              </a:rPr>
              <a:t>công</a:t>
            </a:r>
            <a:r>
              <a:rPr sz="1800" spc="-15" dirty="0">
                <a:solidFill>
                  <a:srgbClr val="03499E"/>
                </a:solidFill>
                <a:latin typeface="Times New Roman"/>
                <a:cs typeface="Times New Roman"/>
              </a:rPr>
              <a:t> </a:t>
            </a:r>
            <a:r>
              <a:rPr sz="1800" dirty="0">
                <a:solidFill>
                  <a:srgbClr val="03499E"/>
                </a:solidFill>
                <a:latin typeface="Times New Roman"/>
                <a:cs typeface="Times New Roman"/>
              </a:rPr>
              <a:t>việc,</a:t>
            </a:r>
            <a:r>
              <a:rPr sz="1800" spc="-25" dirty="0">
                <a:solidFill>
                  <a:srgbClr val="03499E"/>
                </a:solidFill>
                <a:latin typeface="Times New Roman"/>
                <a:cs typeface="Times New Roman"/>
              </a:rPr>
              <a:t> </a:t>
            </a:r>
            <a:r>
              <a:rPr sz="1800" spc="-20" dirty="0">
                <a:solidFill>
                  <a:srgbClr val="03499E"/>
                </a:solidFill>
                <a:latin typeface="Times New Roman"/>
                <a:cs typeface="Times New Roman"/>
              </a:rPr>
              <a:t>chất </a:t>
            </a:r>
            <a:r>
              <a:rPr sz="1800" dirty="0">
                <a:solidFill>
                  <a:srgbClr val="03499E"/>
                </a:solidFill>
                <a:latin typeface="Times New Roman"/>
                <a:cs typeface="Times New Roman"/>
              </a:rPr>
              <a:t>lượng,</a:t>
            </a:r>
            <a:r>
              <a:rPr sz="1800" spc="-10" dirty="0">
                <a:solidFill>
                  <a:srgbClr val="03499E"/>
                </a:solidFill>
                <a:latin typeface="Times New Roman"/>
                <a:cs typeface="Times New Roman"/>
              </a:rPr>
              <a:t> </a:t>
            </a:r>
            <a:r>
              <a:rPr sz="1800" dirty="0">
                <a:solidFill>
                  <a:srgbClr val="03499E"/>
                </a:solidFill>
                <a:latin typeface="Times New Roman"/>
                <a:cs typeface="Times New Roman"/>
              </a:rPr>
              <a:t>tiến</a:t>
            </a:r>
            <a:r>
              <a:rPr sz="1800" spc="-15" dirty="0">
                <a:solidFill>
                  <a:srgbClr val="03499E"/>
                </a:solidFill>
                <a:latin typeface="Times New Roman"/>
                <a:cs typeface="Times New Roman"/>
              </a:rPr>
              <a:t> </a:t>
            </a:r>
            <a:r>
              <a:rPr sz="1800" spc="-10" dirty="0">
                <a:solidFill>
                  <a:srgbClr val="03499E"/>
                </a:solidFill>
                <a:latin typeface="Times New Roman"/>
                <a:cs typeface="Times New Roman"/>
              </a:rPr>
              <a:t>độ,….</a:t>
            </a:r>
            <a:endParaRPr sz="1800">
              <a:latin typeface="Times New Roman"/>
              <a:cs typeface="Times New Roman"/>
            </a:endParaRPr>
          </a:p>
        </p:txBody>
      </p:sp>
      <p:grpSp>
        <p:nvGrpSpPr>
          <p:cNvPr id="31" name="object 31"/>
          <p:cNvGrpSpPr/>
          <p:nvPr/>
        </p:nvGrpSpPr>
        <p:grpSpPr>
          <a:xfrm>
            <a:off x="6626225" y="2824226"/>
            <a:ext cx="4817745" cy="727075"/>
            <a:chOff x="6626225" y="2824226"/>
            <a:chExt cx="4817745" cy="727075"/>
          </a:xfrm>
        </p:grpSpPr>
        <p:pic>
          <p:nvPicPr>
            <p:cNvPr id="32" name="object 32"/>
            <p:cNvPicPr/>
            <p:nvPr/>
          </p:nvPicPr>
          <p:blipFill>
            <a:blip r:embed="rId3" cstate="print"/>
            <a:stretch>
              <a:fillRect/>
            </a:stretch>
          </p:blipFill>
          <p:spPr>
            <a:xfrm>
              <a:off x="8912479" y="2824226"/>
              <a:ext cx="244982" cy="208407"/>
            </a:xfrm>
            <a:prstGeom prst="rect">
              <a:avLst/>
            </a:prstGeom>
          </p:spPr>
        </p:pic>
        <p:sp>
          <p:nvSpPr>
            <p:cNvPr id="33" name="object 33"/>
            <p:cNvSpPr/>
            <p:nvPr/>
          </p:nvSpPr>
          <p:spPr>
            <a:xfrm>
              <a:off x="6638925" y="3050413"/>
              <a:ext cx="4792345" cy="488315"/>
            </a:xfrm>
            <a:custGeom>
              <a:avLst/>
              <a:gdLst/>
              <a:ahLst/>
              <a:cxnLst/>
              <a:rect l="l" t="t" r="r" b="b"/>
              <a:pathLst>
                <a:path w="4792345" h="488314">
                  <a:moveTo>
                    <a:pt x="4743323" y="0"/>
                  </a:moveTo>
                  <a:lnTo>
                    <a:pt x="48768" y="0"/>
                  </a:lnTo>
                  <a:lnTo>
                    <a:pt x="29789" y="3833"/>
                  </a:lnTo>
                  <a:lnTo>
                    <a:pt x="14287" y="14287"/>
                  </a:lnTo>
                  <a:lnTo>
                    <a:pt x="3833" y="29789"/>
                  </a:lnTo>
                  <a:lnTo>
                    <a:pt x="0" y="48767"/>
                  </a:lnTo>
                  <a:lnTo>
                    <a:pt x="0" y="439165"/>
                  </a:lnTo>
                  <a:lnTo>
                    <a:pt x="3833" y="458144"/>
                  </a:lnTo>
                  <a:lnTo>
                    <a:pt x="14287" y="473646"/>
                  </a:lnTo>
                  <a:lnTo>
                    <a:pt x="29789" y="484100"/>
                  </a:lnTo>
                  <a:lnTo>
                    <a:pt x="48768" y="487934"/>
                  </a:lnTo>
                  <a:lnTo>
                    <a:pt x="4743323" y="487934"/>
                  </a:lnTo>
                  <a:lnTo>
                    <a:pt x="4762374" y="484100"/>
                  </a:lnTo>
                  <a:lnTo>
                    <a:pt x="4777914" y="473646"/>
                  </a:lnTo>
                  <a:lnTo>
                    <a:pt x="4788382" y="458144"/>
                  </a:lnTo>
                  <a:lnTo>
                    <a:pt x="4792218" y="439165"/>
                  </a:lnTo>
                  <a:lnTo>
                    <a:pt x="4792218" y="48767"/>
                  </a:lnTo>
                  <a:lnTo>
                    <a:pt x="4788382" y="29789"/>
                  </a:lnTo>
                  <a:lnTo>
                    <a:pt x="4777914" y="14287"/>
                  </a:lnTo>
                  <a:lnTo>
                    <a:pt x="4762374" y="3833"/>
                  </a:lnTo>
                  <a:lnTo>
                    <a:pt x="4743323" y="0"/>
                  </a:lnTo>
                  <a:close/>
                </a:path>
              </a:pathLst>
            </a:custGeom>
            <a:solidFill>
              <a:srgbClr val="E9E1D5"/>
            </a:solidFill>
          </p:spPr>
          <p:txBody>
            <a:bodyPr wrap="square" lIns="0" tIns="0" rIns="0" bIns="0" rtlCol="0"/>
            <a:lstStyle/>
            <a:p>
              <a:endParaRPr/>
            </a:p>
          </p:txBody>
        </p:sp>
        <p:sp>
          <p:nvSpPr>
            <p:cNvPr id="34" name="object 34"/>
            <p:cNvSpPr/>
            <p:nvPr/>
          </p:nvSpPr>
          <p:spPr>
            <a:xfrm>
              <a:off x="6638925" y="3050413"/>
              <a:ext cx="4792345" cy="488315"/>
            </a:xfrm>
            <a:custGeom>
              <a:avLst/>
              <a:gdLst/>
              <a:ahLst/>
              <a:cxnLst/>
              <a:rect l="l" t="t" r="r" b="b"/>
              <a:pathLst>
                <a:path w="4792345" h="488314">
                  <a:moveTo>
                    <a:pt x="0" y="48767"/>
                  </a:moveTo>
                  <a:lnTo>
                    <a:pt x="3833" y="29789"/>
                  </a:lnTo>
                  <a:lnTo>
                    <a:pt x="14287" y="14287"/>
                  </a:lnTo>
                  <a:lnTo>
                    <a:pt x="29789" y="3833"/>
                  </a:lnTo>
                  <a:lnTo>
                    <a:pt x="48768" y="0"/>
                  </a:lnTo>
                  <a:lnTo>
                    <a:pt x="4743323" y="0"/>
                  </a:lnTo>
                  <a:lnTo>
                    <a:pt x="4762374" y="3833"/>
                  </a:lnTo>
                  <a:lnTo>
                    <a:pt x="4777914" y="14287"/>
                  </a:lnTo>
                  <a:lnTo>
                    <a:pt x="4788382" y="29789"/>
                  </a:lnTo>
                  <a:lnTo>
                    <a:pt x="4792218" y="48767"/>
                  </a:lnTo>
                  <a:lnTo>
                    <a:pt x="4792218" y="439165"/>
                  </a:lnTo>
                  <a:lnTo>
                    <a:pt x="4788382" y="458144"/>
                  </a:lnTo>
                  <a:lnTo>
                    <a:pt x="4777914" y="473646"/>
                  </a:lnTo>
                  <a:lnTo>
                    <a:pt x="4762374" y="484100"/>
                  </a:lnTo>
                  <a:lnTo>
                    <a:pt x="4743323" y="487934"/>
                  </a:lnTo>
                  <a:lnTo>
                    <a:pt x="48768" y="487934"/>
                  </a:lnTo>
                  <a:lnTo>
                    <a:pt x="29789" y="484100"/>
                  </a:lnTo>
                  <a:lnTo>
                    <a:pt x="14287" y="473646"/>
                  </a:lnTo>
                  <a:lnTo>
                    <a:pt x="3833" y="458144"/>
                  </a:lnTo>
                  <a:lnTo>
                    <a:pt x="0" y="439165"/>
                  </a:lnTo>
                  <a:lnTo>
                    <a:pt x="0" y="48767"/>
                  </a:lnTo>
                  <a:close/>
                </a:path>
              </a:pathLst>
            </a:custGeom>
            <a:ln w="25400">
              <a:solidFill>
                <a:srgbClr val="03499E"/>
              </a:solidFill>
            </a:ln>
          </p:spPr>
          <p:txBody>
            <a:bodyPr wrap="square" lIns="0" tIns="0" rIns="0" bIns="0" rtlCol="0"/>
            <a:lstStyle/>
            <a:p>
              <a:endParaRPr/>
            </a:p>
          </p:txBody>
        </p:sp>
      </p:grpSp>
      <p:sp>
        <p:nvSpPr>
          <p:cNvPr id="35" name="object 35"/>
          <p:cNvSpPr txBox="1"/>
          <p:nvPr/>
        </p:nvSpPr>
        <p:spPr>
          <a:xfrm>
            <a:off x="6847078" y="3004565"/>
            <a:ext cx="4376420" cy="535940"/>
          </a:xfrm>
          <a:prstGeom prst="rect">
            <a:avLst/>
          </a:prstGeom>
        </p:spPr>
        <p:txBody>
          <a:bodyPr vert="horz" wrap="square" lIns="0" tIns="52069" rIns="0" bIns="0" rtlCol="0">
            <a:spAutoFit/>
          </a:bodyPr>
          <a:lstStyle/>
          <a:p>
            <a:pPr marL="1990725" marR="5080" indent="-1978660">
              <a:lnSpc>
                <a:spcPts val="1860"/>
              </a:lnSpc>
              <a:spcBef>
                <a:spcPts val="409"/>
              </a:spcBef>
            </a:pPr>
            <a:r>
              <a:rPr sz="1800" dirty="0">
                <a:solidFill>
                  <a:srgbClr val="03499E"/>
                </a:solidFill>
                <a:latin typeface="Times New Roman"/>
                <a:cs typeface="Times New Roman"/>
              </a:rPr>
              <a:t>Công</a:t>
            </a:r>
            <a:r>
              <a:rPr sz="1800" spc="-20" dirty="0">
                <a:solidFill>
                  <a:srgbClr val="03499E"/>
                </a:solidFill>
                <a:latin typeface="Times New Roman"/>
                <a:cs typeface="Times New Roman"/>
              </a:rPr>
              <a:t> </a:t>
            </a:r>
            <a:r>
              <a:rPr sz="1800" dirty="0">
                <a:solidFill>
                  <a:srgbClr val="03499E"/>
                </a:solidFill>
                <a:latin typeface="Times New Roman"/>
                <a:cs typeface="Times New Roman"/>
              </a:rPr>
              <a:t>khai</a:t>
            </a:r>
            <a:r>
              <a:rPr sz="1800" spc="-30" dirty="0">
                <a:solidFill>
                  <a:srgbClr val="03499E"/>
                </a:solidFill>
                <a:latin typeface="Times New Roman"/>
                <a:cs typeface="Times New Roman"/>
              </a:rPr>
              <a:t> </a:t>
            </a:r>
            <a:r>
              <a:rPr sz="1800" dirty="0">
                <a:solidFill>
                  <a:srgbClr val="03499E"/>
                </a:solidFill>
                <a:latin typeface="Times New Roman"/>
                <a:cs typeface="Times New Roman"/>
              </a:rPr>
              <a:t>thông</a:t>
            </a:r>
            <a:r>
              <a:rPr sz="1800" spc="-15" dirty="0">
                <a:solidFill>
                  <a:srgbClr val="03499E"/>
                </a:solidFill>
                <a:latin typeface="Times New Roman"/>
                <a:cs typeface="Times New Roman"/>
              </a:rPr>
              <a:t> </a:t>
            </a:r>
            <a:r>
              <a:rPr sz="1800" dirty="0">
                <a:solidFill>
                  <a:srgbClr val="03499E"/>
                </a:solidFill>
                <a:latin typeface="Times New Roman"/>
                <a:cs typeface="Times New Roman"/>
              </a:rPr>
              <a:t>báo</a:t>
            </a:r>
            <a:r>
              <a:rPr sz="1800" spc="-15" dirty="0">
                <a:solidFill>
                  <a:srgbClr val="03499E"/>
                </a:solidFill>
                <a:latin typeface="Times New Roman"/>
                <a:cs typeface="Times New Roman"/>
              </a:rPr>
              <a:t> </a:t>
            </a:r>
            <a:r>
              <a:rPr sz="1800" dirty="0">
                <a:solidFill>
                  <a:srgbClr val="03499E"/>
                </a:solidFill>
                <a:latin typeface="Times New Roman"/>
                <a:cs typeface="Times New Roman"/>
              </a:rPr>
              <a:t>về</a:t>
            </a:r>
            <a:r>
              <a:rPr sz="1800" spc="-15" dirty="0">
                <a:solidFill>
                  <a:srgbClr val="03499E"/>
                </a:solidFill>
                <a:latin typeface="Times New Roman"/>
                <a:cs typeface="Times New Roman"/>
              </a:rPr>
              <a:t> </a:t>
            </a:r>
            <a:r>
              <a:rPr sz="1800" dirty="0">
                <a:solidFill>
                  <a:srgbClr val="03499E"/>
                </a:solidFill>
                <a:latin typeface="Times New Roman"/>
                <a:cs typeface="Times New Roman"/>
              </a:rPr>
              <a:t>việc</a:t>
            </a:r>
            <a:r>
              <a:rPr sz="1800" spc="-30" dirty="0">
                <a:solidFill>
                  <a:srgbClr val="03499E"/>
                </a:solidFill>
                <a:latin typeface="Times New Roman"/>
                <a:cs typeface="Times New Roman"/>
              </a:rPr>
              <a:t> </a:t>
            </a:r>
            <a:r>
              <a:rPr sz="1800" dirty="0">
                <a:solidFill>
                  <a:srgbClr val="03499E"/>
                </a:solidFill>
                <a:latin typeface="Times New Roman"/>
                <a:cs typeface="Times New Roman"/>
              </a:rPr>
              <a:t>mời</a:t>
            </a:r>
            <a:r>
              <a:rPr sz="1800" spc="-20" dirty="0">
                <a:solidFill>
                  <a:srgbClr val="03499E"/>
                </a:solidFill>
                <a:latin typeface="Times New Roman"/>
                <a:cs typeface="Times New Roman"/>
              </a:rPr>
              <a:t> </a:t>
            </a:r>
            <a:r>
              <a:rPr sz="1800" dirty="0">
                <a:solidFill>
                  <a:srgbClr val="03499E"/>
                </a:solidFill>
                <a:latin typeface="Times New Roman"/>
                <a:cs typeface="Times New Roman"/>
              </a:rPr>
              <a:t>tham</a:t>
            </a:r>
            <a:r>
              <a:rPr sz="1800" spc="-25" dirty="0">
                <a:solidFill>
                  <a:srgbClr val="03499E"/>
                </a:solidFill>
                <a:latin typeface="Times New Roman"/>
                <a:cs typeface="Times New Roman"/>
              </a:rPr>
              <a:t> </a:t>
            </a:r>
            <a:r>
              <a:rPr sz="1800" dirty="0">
                <a:solidFill>
                  <a:srgbClr val="03499E"/>
                </a:solidFill>
                <a:latin typeface="Times New Roman"/>
                <a:cs typeface="Times New Roman"/>
              </a:rPr>
              <a:t>gia</a:t>
            </a:r>
            <a:r>
              <a:rPr sz="1800" spc="-30" dirty="0">
                <a:solidFill>
                  <a:srgbClr val="03499E"/>
                </a:solidFill>
                <a:latin typeface="Times New Roman"/>
                <a:cs typeface="Times New Roman"/>
              </a:rPr>
              <a:t> </a:t>
            </a:r>
            <a:r>
              <a:rPr sz="1800" spc="-20" dirty="0">
                <a:solidFill>
                  <a:srgbClr val="03499E"/>
                </a:solidFill>
                <a:latin typeface="Times New Roman"/>
                <a:cs typeface="Times New Roman"/>
              </a:rPr>
              <a:t>thực hiện</a:t>
            </a:r>
            <a:endParaRPr sz="1800">
              <a:latin typeface="Times New Roman"/>
              <a:cs typeface="Times New Roman"/>
            </a:endParaRPr>
          </a:p>
        </p:txBody>
      </p:sp>
      <p:grpSp>
        <p:nvGrpSpPr>
          <p:cNvPr id="36" name="object 36"/>
          <p:cNvGrpSpPr/>
          <p:nvPr/>
        </p:nvGrpSpPr>
        <p:grpSpPr>
          <a:xfrm>
            <a:off x="6626225" y="3556127"/>
            <a:ext cx="4817745" cy="727075"/>
            <a:chOff x="6626225" y="3556127"/>
            <a:chExt cx="4817745" cy="727075"/>
          </a:xfrm>
        </p:grpSpPr>
        <p:pic>
          <p:nvPicPr>
            <p:cNvPr id="37" name="object 37"/>
            <p:cNvPicPr/>
            <p:nvPr/>
          </p:nvPicPr>
          <p:blipFill>
            <a:blip r:embed="rId4" cstate="print"/>
            <a:stretch>
              <a:fillRect/>
            </a:stretch>
          </p:blipFill>
          <p:spPr>
            <a:xfrm>
              <a:off x="8912479" y="3556127"/>
              <a:ext cx="244982" cy="208280"/>
            </a:xfrm>
            <a:prstGeom prst="rect">
              <a:avLst/>
            </a:prstGeom>
          </p:spPr>
        </p:pic>
        <p:sp>
          <p:nvSpPr>
            <p:cNvPr id="38" name="object 38"/>
            <p:cNvSpPr/>
            <p:nvPr/>
          </p:nvSpPr>
          <p:spPr>
            <a:xfrm>
              <a:off x="6638925" y="3782187"/>
              <a:ext cx="4792345" cy="488315"/>
            </a:xfrm>
            <a:custGeom>
              <a:avLst/>
              <a:gdLst/>
              <a:ahLst/>
              <a:cxnLst/>
              <a:rect l="l" t="t" r="r" b="b"/>
              <a:pathLst>
                <a:path w="4792345" h="488314">
                  <a:moveTo>
                    <a:pt x="4743323" y="0"/>
                  </a:moveTo>
                  <a:lnTo>
                    <a:pt x="48768" y="0"/>
                  </a:lnTo>
                  <a:lnTo>
                    <a:pt x="29789" y="3835"/>
                  </a:lnTo>
                  <a:lnTo>
                    <a:pt x="14287" y="14303"/>
                  </a:lnTo>
                  <a:lnTo>
                    <a:pt x="3833" y="29843"/>
                  </a:lnTo>
                  <a:lnTo>
                    <a:pt x="0" y="48894"/>
                  </a:lnTo>
                  <a:lnTo>
                    <a:pt x="0" y="439165"/>
                  </a:lnTo>
                  <a:lnTo>
                    <a:pt x="3833" y="458144"/>
                  </a:lnTo>
                  <a:lnTo>
                    <a:pt x="14287" y="473646"/>
                  </a:lnTo>
                  <a:lnTo>
                    <a:pt x="29789" y="484100"/>
                  </a:lnTo>
                  <a:lnTo>
                    <a:pt x="48768" y="487933"/>
                  </a:lnTo>
                  <a:lnTo>
                    <a:pt x="4743323" y="487933"/>
                  </a:lnTo>
                  <a:lnTo>
                    <a:pt x="4762374" y="484100"/>
                  </a:lnTo>
                  <a:lnTo>
                    <a:pt x="4777914" y="473646"/>
                  </a:lnTo>
                  <a:lnTo>
                    <a:pt x="4788382" y="458144"/>
                  </a:lnTo>
                  <a:lnTo>
                    <a:pt x="4792218" y="439165"/>
                  </a:lnTo>
                  <a:lnTo>
                    <a:pt x="4792218" y="48894"/>
                  </a:lnTo>
                  <a:lnTo>
                    <a:pt x="4788382" y="29843"/>
                  </a:lnTo>
                  <a:lnTo>
                    <a:pt x="4777914" y="14303"/>
                  </a:lnTo>
                  <a:lnTo>
                    <a:pt x="4762374" y="3835"/>
                  </a:lnTo>
                  <a:lnTo>
                    <a:pt x="4743323" y="0"/>
                  </a:lnTo>
                  <a:close/>
                </a:path>
              </a:pathLst>
            </a:custGeom>
            <a:solidFill>
              <a:srgbClr val="E9E1D5"/>
            </a:solidFill>
          </p:spPr>
          <p:txBody>
            <a:bodyPr wrap="square" lIns="0" tIns="0" rIns="0" bIns="0" rtlCol="0"/>
            <a:lstStyle/>
            <a:p>
              <a:endParaRPr/>
            </a:p>
          </p:txBody>
        </p:sp>
        <p:sp>
          <p:nvSpPr>
            <p:cNvPr id="39" name="object 39"/>
            <p:cNvSpPr/>
            <p:nvPr/>
          </p:nvSpPr>
          <p:spPr>
            <a:xfrm>
              <a:off x="6638925" y="3782187"/>
              <a:ext cx="4792345" cy="488315"/>
            </a:xfrm>
            <a:custGeom>
              <a:avLst/>
              <a:gdLst/>
              <a:ahLst/>
              <a:cxnLst/>
              <a:rect l="l" t="t" r="r" b="b"/>
              <a:pathLst>
                <a:path w="4792345" h="488314">
                  <a:moveTo>
                    <a:pt x="0" y="48894"/>
                  </a:moveTo>
                  <a:lnTo>
                    <a:pt x="3833" y="29843"/>
                  </a:lnTo>
                  <a:lnTo>
                    <a:pt x="14287" y="14303"/>
                  </a:lnTo>
                  <a:lnTo>
                    <a:pt x="29789" y="3835"/>
                  </a:lnTo>
                  <a:lnTo>
                    <a:pt x="48768" y="0"/>
                  </a:lnTo>
                  <a:lnTo>
                    <a:pt x="4743323" y="0"/>
                  </a:lnTo>
                  <a:lnTo>
                    <a:pt x="4762374" y="3835"/>
                  </a:lnTo>
                  <a:lnTo>
                    <a:pt x="4777914" y="14303"/>
                  </a:lnTo>
                  <a:lnTo>
                    <a:pt x="4788382" y="29843"/>
                  </a:lnTo>
                  <a:lnTo>
                    <a:pt x="4792218" y="48894"/>
                  </a:lnTo>
                  <a:lnTo>
                    <a:pt x="4792218" y="439165"/>
                  </a:lnTo>
                  <a:lnTo>
                    <a:pt x="4788382" y="458144"/>
                  </a:lnTo>
                  <a:lnTo>
                    <a:pt x="4777914" y="473646"/>
                  </a:lnTo>
                  <a:lnTo>
                    <a:pt x="4762374" y="484100"/>
                  </a:lnTo>
                  <a:lnTo>
                    <a:pt x="4743323" y="487933"/>
                  </a:lnTo>
                  <a:lnTo>
                    <a:pt x="48768" y="487933"/>
                  </a:lnTo>
                  <a:lnTo>
                    <a:pt x="29789" y="484100"/>
                  </a:lnTo>
                  <a:lnTo>
                    <a:pt x="14287" y="473646"/>
                  </a:lnTo>
                  <a:lnTo>
                    <a:pt x="3833" y="458144"/>
                  </a:lnTo>
                  <a:lnTo>
                    <a:pt x="0" y="439165"/>
                  </a:lnTo>
                  <a:lnTo>
                    <a:pt x="0" y="48894"/>
                  </a:lnTo>
                  <a:close/>
                </a:path>
              </a:pathLst>
            </a:custGeom>
            <a:ln w="25400">
              <a:solidFill>
                <a:srgbClr val="03499E"/>
              </a:solidFill>
            </a:ln>
          </p:spPr>
          <p:txBody>
            <a:bodyPr wrap="square" lIns="0" tIns="0" rIns="0" bIns="0" rtlCol="0"/>
            <a:lstStyle/>
            <a:p>
              <a:endParaRPr/>
            </a:p>
          </p:txBody>
        </p:sp>
      </p:grpSp>
      <p:sp>
        <p:nvSpPr>
          <p:cNvPr id="40" name="object 40"/>
          <p:cNvSpPr txBox="1"/>
          <p:nvPr/>
        </p:nvSpPr>
        <p:spPr>
          <a:xfrm>
            <a:off x="6842506" y="3736594"/>
            <a:ext cx="4385310" cy="535940"/>
          </a:xfrm>
          <a:prstGeom prst="rect">
            <a:avLst/>
          </a:prstGeom>
        </p:spPr>
        <p:txBody>
          <a:bodyPr vert="horz" wrap="square" lIns="0" tIns="52069" rIns="0" bIns="0" rtlCol="0">
            <a:spAutoFit/>
          </a:bodyPr>
          <a:lstStyle/>
          <a:p>
            <a:pPr marL="1268730" marR="5080" indent="-1256665">
              <a:lnSpc>
                <a:spcPts val="1860"/>
              </a:lnSpc>
              <a:spcBef>
                <a:spcPts val="409"/>
              </a:spcBef>
            </a:pPr>
            <a:r>
              <a:rPr sz="1800" dirty="0">
                <a:solidFill>
                  <a:srgbClr val="03499E"/>
                </a:solidFill>
                <a:latin typeface="Times New Roman"/>
                <a:cs typeface="Times New Roman"/>
              </a:rPr>
              <a:t>Cộng</a:t>
            </a:r>
            <a:r>
              <a:rPr sz="1800" spc="-15" dirty="0">
                <a:solidFill>
                  <a:srgbClr val="03499E"/>
                </a:solidFill>
                <a:latin typeface="Times New Roman"/>
                <a:cs typeface="Times New Roman"/>
              </a:rPr>
              <a:t> </a:t>
            </a:r>
            <a:r>
              <a:rPr sz="1800" dirty="0">
                <a:solidFill>
                  <a:srgbClr val="03499E"/>
                </a:solidFill>
                <a:latin typeface="Times New Roman"/>
                <a:cs typeface="Times New Roman"/>
              </a:rPr>
              <a:t>đồng</a:t>
            </a:r>
            <a:r>
              <a:rPr sz="1800" spc="-20" dirty="0">
                <a:solidFill>
                  <a:srgbClr val="03499E"/>
                </a:solidFill>
                <a:latin typeface="Times New Roman"/>
                <a:cs typeface="Times New Roman"/>
              </a:rPr>
              <a:t> </a:t>
            </a:r>
            <a:r>
              <a:rPr sz="1800" dirty="0">
                <a:solidFill>
                  <a:srgbClr val="03499E"/>
                </a:solidFill>
                <a:latin typeface="Times New Roman"/>
                <a:cs typeface="Times New Roman"/>
              </a:rPr>
              <a:t>dân</a:t>
            </a:r>
            <a:r>
              <a:rPr sz="1800" spc="-10" dirty="0">
                <a:solidFill>
                  <a:srgbClr val="03499E"/>
                </a:solidFill>
                <a:latin typeface="Times New Roman"/>
                <a:cs typeface="Times New Roman"/>
              </a:rPr>
              <a:t> </a:t>
            </a:r>
            <a:r>
              <a:rPr sz="1800" dirty="0">
                <a:solidFill>
                  <a:srgbClr val="03499E"/>
                </a:solidFill>
                <a:latin typeface="Times New Roman"/>
                <a:cs typeface="Times New Roman"/>
              </a:rPr>
              <a:t>cư,</a:t>
            </a:r>
            <a:r>
              <a:rPr sz="1800" spc="-15" dirty="0">
                <a:solidFill>
                  <a:srgbClr val="03499E"/>
                </a:solidFill>
                <a:latin typeface="Times New Roman"/>
                <a:cs typeface="Times New Roman"/>
              </a:rPr>
              <a:t> </a:t>
            </a:r>
            <a:r>
              <a:rPr sz="1800" dirty="0">
                <a:solidFill>
                  <a:srgbClr val="03499E"/>
                </a:solidFill>
                <a:latin typeface="Times New Roman"/>
                <a:cs typeface="Times New Roman"/>
              </a:rPr>
              <a:t>nhóm</a:t>
            </a:r>
            <a:r>
              <a:rPr sz="1800" spc="-25" dirty="0">
                <a:solidFill>
                  <a:srgbClr val="03499E"/>
                </a:solidFill>
                <a:latin typeface="Times New Roman"/>
                <a:cs typeface="Times New Roman"/>
              </a:rPr>
              <a:t> </a:t>
            </a:r>
            <a:r>
              <a:rPr sz="1800" dirty="0">
                <a:solidFill>
                  <a:srgbClr val="03499E"/>
                </a:solidFill>
                <a:latin typeface="Times New Roman"/>
                <a:cs typeface="Times New Roman"/>
              </a:rPr>
              <a:t>thợ</a:t>
            </a:r>
            <a:r>
              <a:rPr sz="1800" spc="-10" dirty="0">
                <a:solidFill>
                  <a:srgbClr val="03499E"/>
                </a:solidFill>
                <a:latin typeface="Times New Roman"/>
                <a:cs typeface="Times New Roman"/>
              </a:rPr>
              <a:t> </a:t>
            </a:r>
            <a:r>
              <a:rPr sz="1800" dirty="0">
                <a:solidFill>
                  <a:srgbClr val="03499E"/>
                </a:solidFill>
                <a:latin typeface="Times New Roman"/>
                <a:cs typeface="Times New Roman"/>
              </a:rPr>
              <a:t>nhận</a:t>
            </a:r>
            <a:r>
              <a:rPr sz="1800" spc="-10" dirty="0">
                <a:solidFill>
                  <a:srgbClr val="03499E"/>
                </a:solidFill>
                <a:latin typeface="Times New Roman"/>
                <a:cs typeface="Times New Roman"/>
              </a:rPr>
              <a:t> </a:t>
            </a:r>
            <a:r>
              <a:rPr sz="1800" dirty="0">
                <a:solidFill>
                  <a:srgbClr val="03499E"/>
                </a:solidFill>
                <a:latin typeface="Times New Roman"/>
                <a:cs typeface="Times New Roman"/>
              </a:rPr>
              <a:t>dự</a:t>
            </a:r>
            <a:r>
              <a:rPr sz="1800" spc="-10" dirty="0">
                <a:solidFill>
                  <a:srgbClr val="03499E"/>
                </a:solidFill>
                <a:latin typeface="Times New Roman"/>
                <a:cs typeface="Times New Roman"/>
              </a:rPr>
              <a:t> </a:t>
            </a:r>
            <a:r>
              <a:rPr sz="1800" dirty="0">
                <a:solidFill>
                  <a:srgbClr val="03499E"/>
                </a:solidFill>
                <a:latin typeface="Times New Roman"/>
                <a:cs typeface="Times New Roman"/>
              </a:rPr>
              <a:t>thảo</a:t>
            </a:r>
            <a:r>
              <a:rPr sz="1800" spc="-35" dirty="0">
                <a:solidFill>
                  <a:srgbClr val="03499E"/>
                </a:solidFill>
                <a:latin typeface="Times New Roman"/>
                <a:cs typeface="Times New Roman"/>
              </a:rPr>
              <a:t> </a:t>
            </a:r>
            <a:r>
              <a:rPr sz="1800" spc="-25" dirty="0">
                <a:solidFill>
                  <a:srgbClr val="03499E"/>
                </a:solidFill>
                <a:latin typeface="Times New Roman"/>
                <a:cs typeface="Times New Roman"/>
              </a:rPr>
              <a:t>HĐ, </a:t>
            </a:r>
            <a:r>
              <a:rPr sz="1800" dirty="0">
                <a:solidFill>
                  <a:srgbClr val="03499E"/>
                </a:solidFill>
                <a:latin typeface="Times New Roman"/>
                <a:cs typeface="Times New Roman"/>
              </a:rPr>
              <a:t>chuẩn</a:t>
            </a:r>
            <a:r>
              <a:rPr sz="1800" spc="-20" dirty="0">
                <a:solidFill>
                  <a:srgbClr val="03499E"/>
                </a:solidFill>
                <a:latin typeface="Times New Roman"/>
                <a:cs typeface="Times New Roman"/>
              </a:rPr>
              <a:t> </a:t>
            </a:r>
            <a:r>
              <a:rPr sz="1800" dirty="0">
                <a:solidFill>
                  <a:srgbClr val="03499E"/>
                </a:solidFill>
                <a:latin typeface="Times New Roman"/>
                <a:cs typeface="Times New Roman"/>
              </a:rPr>
              <a:t>bị,</a:t>
            </a:r>
            <a:r>
              <a:rPr sz="1800" spc="-25" dirty="0">
                <a:solidFill>
                  <a:srgbClr val="03499E"/>
                </a:solidFill>
                <a:latin typeface="Times New Roman"/>
                <a:cs typeface="Times New Roman"/>
              </a:rPr>
              <a:t> </a:t>
            </a:r>
            <a:r>
              <a:rPr sz="1800" dirty="0">
                <a:solidFill>
                  <a:srgbClr val="03499E"/>
                </a:solidFill>
                <a:latin typeface="Times New Roman"/>
                <a:cs typeface="Times New Roman"/>
              </a:rPr>
              <a:t>gửi</a:t>
            </a:r>
            <a:r>
              <a:rPr sz="1800" spc="-10" dirty="0">
                <a:solidFill>
                  <a:srgbClr val="03499E"/>
                </a:solidFill>
                <a:latin typeface="Times New Roman"/>
                <a:cs typeface="Times New Roman"/>
              </a:rPr>
              <a:t> </a:t>
            </a:r>
            <a:r>
              <a:rPr sz="1800" spc="-20" dirty="0">
                <a:solidFill>
                  <a:srgbClr val="03499E"/>
                </a:solidFill>
                <a:latin typeface="Times New Roman"/>
                <a:cs typeface="Times New Roman"/>
              </a:rPr>
              <a:t>HSNL</a:t>
            </a:r>
            <a:endParaRPr sz="1800">
              <a:latin typeface="Times New Roman"/>
              <a:cs typeface="Times New Roman"/>
            </a:endParaRPr>
          </a:p>
        </p:txBody>
      </p:sp>
      <p:grpSp>
        <p:nvGrpSpPr>
          <p:cNvPr id="41" name="object 41"/>
          <p:cNvGrpSpPr/>
          <p:nvPr/>
        </p:nvGrpSpPr>
        <p:grpSpPr>
          <a:xfrm>
            <a:off x="6626225" y="4300601"/>
            <a:ext cx="4817745" cy="714375"/>
            <a:chOff x="6626225" y="4300601"/>
            <a:chExt cx="4817745" cy="714375"/>
          </a:xfrm>
        </p:grpSpPr>
        <p:pic>
          <p:nvPicPr>
            <p:cNvPr id="42" name="object 42"/>
            <p:cNvPicPr/>
            <p:nvPr/>
          </p:nvPicPr>
          <p:blipFill>
            <a:blip r:embed="rId5" cstate="print"/>
            <a:stretch>
              <a:fillRect/>
            </a:stretch>
          </p:blipFill>
          <p:spPr>
            <a:xfrm>
              <a:off x="8925179" y="4300601"/>
              <a:ext cx="219582" cy="183006"/>
            </a:xfrm>
            <a:prstGeom prst="rect">
              <a:avLst/>
            </a:prstGeom>
          </p:spPr>
        </p:pic>
        <p:sp>
          <p:nvSpPr>
            <p:cNvPr id="43" name="object 43"/>
            <p:cNvSpPr/>
            <p:nvPr/>
          </p:nvSpPr>
          <p:spPr>
            <a:xfrm>
              <a:off x="6638925" y="4514088"/>
              <a:ext cx="4792345" cy="488315"/>
            </a:xfrm>
            <a:custGeom>
              <a:avLst/>
              <a:gdLst/>
              <a:ahLst/>
              <a:cxnLst/>
              <a:rect l="l" t="t" r="r" b="b"/>
              <a:pathLst>
                <a:path w="4792345" h="488314">
                  <a:moveTo>
                    <a:pt x="4743323" y="0"/>
                  </a:moveTo>
                  <a:lnTo>
                    <a:pt x="48768" y="0"/>
                  </a:lnTo>
                  <a:lnTo>
                    <a:pt x="29789" y="3833"/>
                  </a:lnTo>
                  <a:lnTo>
                    <a:pt x="14287" y="14287"/>
                  </a:lnTo>
                  <a:lnTo>
                    <a:pt x="3833" y="29789"/>
                  </a:lnTo>
                  <a:lnTo>
                    <a:pt x="0" y="48768"/>
                  </a:lnTo>
                  <a:lnTo>
                    <a:pt x="0" y="439038"/>
                  </a:lnTo>
                  <a:lnTo>
                    <a:pt x="3833" y="458090"/>
                  </a:lnTo>
                  <a:lnTo>
                    <a:pt x="14287" y="473630"/>
                  </a:lnTo>
                  <a:lnTo>
                    <a:pt x="29789" y="484098"/>
                  </a:lnTo>
                  <a:lnTo>
                    <a:pt x="48768" y="487934"/>
                  </a:lnTo>
                  <a:lnTo>
                    <a:pt x="4743323" y="487934"/>
                  </a:lnTo>
                  <a:lnTo>
                    <a:pt x="4762374" y="484098"/>
                  </a:lnTo>
                  <a:lnTo>
                    <a:pt x="4777914" y="473630"/>
                  </a:lnTo>
                  <a:lnTo>
                    <a:pt x="4788382" y="458090"/>
                  </a:lnTo>
                  <a:lnTo>
                    <a:pt x="4792218" y="439038"/>
                  </a:lnTo>
                  <a:lnTo>
                    <a:pt x="4792218" y="48768"/>
                  </a:lnTo>
                  <a:lnTo>
                    <a:pt x="4788382" y="29789"/>
                  </a:lnTo>
                  <a:lnTo>
                    <a:pt x="4777914" y="14287"/>
                  </a:lnTo>
                  <a:lnTo>
                    <a:pt x="4762374" y="3833"/>
                  </a:lnTo>
                  <a:lnTo>
                    <a:pt x="4743323" y="0"/>
                  </a:lnTo>
                  <a:close/>
                </a:path>
              </a:pathLst>
            </a:custGeom>
            <a:solidFill>
              <a:srgbClr val="E9E1D5"/>
            </a:solidFill>
          </p:spPr>
          <p:txBody>
            <a:bodyPr wrap="square" lIns="0" tIns="0" rIns="0" bIns="0" rtlCol="0"/>
            <a:lstStyle/>
            <a:p>
              <a:endParaRPr/>
            </a:p>
          </p:txBody>
        </p:sp>
        <p:sp>
          <p:nvSpPr>
            <p:cNvPr id="44" name="object 44"/>
            <p:cNvSpPr/>
            <p:nvPr/>
          </p:nvSpPr>
          <p:spPr>
            <a:xfrm>
              <a:off x="6638925" y="4514088"/>
              <a:ext cx="4792345" cy="488315"/>
            </a:xfrm>
            <a:custGeom>
              <a:avLst/>
              <a:gdLst/>
              <a:ahLst/>
              <a:cxnLst/>
              <a:rect l="l" t="t" r="r" b="b"/>
              <a:pathLst>
                <a:path w="4792345" h="488314">
                  <a:moveTo>
                    <a:pt x="0" y="48768"/>
                  </a:moveTo>
                  <a:lnTo>
                    <a:pt x="3833" y="29789"/>
                  </a:lnTo>
                  <a:lnTo>
                    <a:pt x="14287" y="14287"/>
                  </a:lnTo>
                  <a:lnTo>
                    <a:pt x="29789" y="3833"/>
                  </a:lnTo>
                  <a:lnTo>
                    <a:pt x="48768" y="0"/>
                  </a:lnTo>
                  <a:lnTo>
                    <a:pt x="4743323" y="0"/>
                  </a:lnTo>
                  <a:lnTo>
                    <a:pt x="4762374" y="3833"/>
                  </a:lnTo>
                  <a:lnTo>
                    <a:pt x="4777914" y="14287"/>
                  </a:lnTo>
                  <a:lnTo>
                    <a:pt x="4788382" y="29789"/>
                  </a:lnTo>
                  <a:lnTo>
                    <a:pt x="4792218" y="48768"/>
                  </a:lnTo>
                  <a:lnTo>
                    <a:pt x="4792218" y="439038"/>
                  </a:lnTo>
                  <a:lnTo>
                    <a:pt x="4788382" y="458090"/>
                  </a:lnTo>
                  <a:lnTo>
                    <a:pt x="4777914" y="473630"/>
                  </a:lnTo>
                  <a:lnTo>
                    <a:pt x="4762374" y="484098"/>
                  </a:lnTo>
                  <a:lnTo>
                    <a:pt x="4743323" y="487934"/>
                  </a:lnTo>
                  <a:lnTo>
                    <a:pt x="48768" y="487934"/>
                  </a:lnTo>
                  <a:lnTo>
                    <a:pt x="29789" y="484098"/>
                  </a:lnTo>
                  <a:lnTo>
                    <a:pt x="14287" y="473630"/>
                  </a:lnTo>
                  <a:lnTo>
                    <a:pt x="3833" y="458090"/>
                  </a:lnTo>
                  <a:lnTo>
                    <a:pt x="0" y="439038"/>
                  </a:lnTo>
                  <a:lnTo>
                    <a:pt x="0" y="48768"/>
                  </a:lnTo>
                  <a:close/>
                </a:path>
              </a:pathLst>
            </a:custGeom>
            <a:ln w="25400">
              <a:solidFill>
                <a:srgbClr val="03499E"/>
              </a:solidFill>
            </a:ln>
          </p:spPr>
          <p:txBody>
            <a:bodyPr wrap="square" lIns="0" tIns="0" rIns="0" bIns="0" rtlCol="0"/>
            <a:lstStyle/>
            <a:p>
              <a:endParaRPr/>
            </a:p>
          </p:txBody>
        </p:sp>
      </p:grpSp>
      <p:sp>
        <p:nvSpPr>
          <p:cNvPr id="45" name="object 45"/>
          <p:cNvSpPr txBox="1"/>
          <p:nvPr/>
        </p:nvSpPr>
        <p:spPr>
          <a:xfrm>
            <a:off x="6764781" y="4586732"/>
            <a:ext cx="4539615"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03499E"/>
                </a:solidFill>
                <a:latin typeface="Times New Roman"/>
                <a:cs typeface="Times New Roman"/>
              </a:rPr>
              <a:t>CĐT</a:t>
            </a:r>
            <a:r>
              <a:rPr sz="1800" spc="-30" dirty="0">
                <a:solidFill>
                  <a:srgbClr val="03499E"/>
                </a:solidFill>
                <a:latin typeface="Times New Roman"/>
                <a:cs typeface="Times New Roman"/>
              </a:rPr>
              <a:t> </a:t>
            </a:r>
            <a:r>
              <a:rPr sz="1800" dirty="0">
                <a:solidFill>
                  <a:srgbClr val="03499E"/>
                </a:solidFill>
                <a:latin typeface="Times New Roman"/>
                <a:cs typeface="Times New Roman"/>
              </a:rPr>
              <a:t>xem</a:t>
            </a:r>
            <a:r>
              <a:rPr sz="1800" spc="-15" dirty="0">
                <a:solidFill>
                  <a:srgbClr val="03499E"/>
                </a:solidFill>
                <a:latin typeface="Times New Roman"/>
                <a:cs typeface="Times New Roman"/>
              </a:rPr>
              <a:t> </a:t>
            </a:r>
            <a:r>
              <a:rPr sz="1800" dirty="0">
                <a:solidFill>
                  <a:srgbClr val="03499E"/>
                </a:solidFill>
                <a:latin typeface="Times New Roman"/>
                <a:cs typeface="Times New Roman"/>
              </a:rPr>
              <a:t>xét</a:t>
            </a:r>
            <a:r>
              <a:rPr sz="1800" spc="-20" dirty="0">
                <a:solidFill>
                  <a:srgbClr val="03499E"/>
                </a:solidFill>
                <a:latin typeface="Times New Roman"/>
                <a:cs typeface="Times New Roman"/>
              </a:rPr>
              <a:t> </a:t>
            </a:r>
            <a:r>
              <a:rPr sz="1800" dirty="0">
                <a:solidFill>
                  <a:srgbClr val="03499E"/>
                </a:solidFill>
                <a:latin typeface="Times New Roman"/>
                <a:cs typeface="Times New Roman"/>
              </a:rPr>
              <a:t>lựa</a:t>
            </a:r>
            <a:r>
              <a:rPr sz="1800" spc="-15" dirty="0">
                <a:solidFill>
                  <a:srgbClr val="03499E"/>
                </a:solidFill>
                <a:latin typeface="Times New Roman"/>
                <a:cs typeface="Times New Roman"/>
              </a:rPr>
              <a:t> </a:t>
            </a:r>
            <a:r>
              <a:rPr sz="1800" dirty="0">
                <a:solidFill>
                  <a:srgbClr val="03499E"/>
                </a:solidFill>
                <a:latin typeface="Times New Roman"/>
                <a:cs typeface="Times New Roman"/>
              </a:rPr>
              <a:t>chọn,</a:t>
            </a:r>
            <a:r>
              <a:rPr sz="1800" spc="-20" dirty="0">
                <a:solidFill>
                  <a:srgbClr val="03499E"/>
                </a:solidFill>
                <a:latin typeface="Times New Roman"/>
                <a:cs typeface="Times New Roman"/>
              </a:rPr>
              <a:t> </a:t>
            </a:r>
            <a:r>
              <a:rPr sz="1800" dirty="0">
                <a:solidFill>
                  <a:srgbClr val="03499E"/>
                </a:solidFill>
                <a:latin typeface="Times New Roman"/>
                <a:cs typeface="Times New Roman"/>
              </a:rPr>
              <a:t>mời</a:t>
            </a:r>
            <a:r>
              <a:rPr sz="1800" spc="-15" dirty="0">
                <a:solidFill>
                  <a:srgbClr val="03499E"/>
                </a:solidFill>
                <a:latin typeface="Times New Roman"/>
                <a:cs typeface="Times New Roman"/>
              </a:rPr>
              <a:t> </a:t>
            </a:r>
            <a:r>
              <a:rPr sz="1800" dirty="0">
                <a:solidFill>
                  <a:srgbClr val="03499E"/>
                </a:solidFill>
                <a:latin typeface="Times New Roman"/>
                <a:cs typeface="Times New Roman"/>
              </a:rPr>
              <a:t>đại</a:t>
            </a:r>
            <a:r>
              <a:rPr sz="1800" spc="-20" dirty="0">
                <a:solidFill>
                  <a:srgbClr val="03499E"/>
                </a:solidFill>
                <a:latin typeface="Times New Roman"/>
                <a:cs typeface="Times New Roman"/>
              </a:rPr>
              <a:t> </a:t>
            </a:r>
            <a:r>
              <a:rPr sz="1800" dirty="0">
                <a:solidFill>
                  <a:srgbClr val="03499E"/>
                </a:solidFill>
                <a:latin typeface="Times New Roman"/>
                <a:cs typeface="Times New Roman"/>
              </a:rPr>
              <a:t>diện</a:t>
            </a:r>
            <a:r>
              <a:rPr sz="1800" spc="-35" dirty="0">
                <a:solidFill>
                  <a:srgbClr val="03499E"/>
                </a:solidFill>
                <a:latin typeface="Times New Roman"/>
                <a:cs typeface="Times New Roman"/>
              </a:rPr>
              <a:t> </a:t>
            </a:r>
            <a:r>
              <a:rPr sz="1800" dirty="0">
                <a:solidFill>
                  <a:srgbClr val="03499E"/>
                </a:solidFill>
                <a:latin typeface="Times New Roman"/>
                <a:cs typeface="Times New Roman"/>
              </a:rPr>
              <a:t>thương</a:t>
            </a:r>
            <a:r>
              <a:rPr sz="1800" spc="-15" dirty="0">
                <a:solidFill>
                  <a:srgbClr val="03499E"/>
                </a:solidFill>
                <a:latin typeface="Times New Roman"/>
                <a:cs typeface="Times New Roman"/>
              </a:rPr>
              <a:t> </a:t>
            </a:r>
            <a:r>
              <a:rPr sz="1800" spc="-20" dirty="0">
                <a:solidFill>
                  <a:srgbClr val="03499E"/>
                </a:solidFill>
                <a:latin typeface="Times New Roman"/>
                <a:cs typeface="Times New Roman"/>
              </a:rPr>
              <a:t>thảo</a:t>
            </a:r>
            <a:endParaRPr sz="1800">
              <a:latin typeface="Times New Roman"/>
              <a:cs typeface="Times New Roman"/>
            </a:endParaRPr>
          </a:p>
        </p:txBody>
      </p:sp>
      <p:grpSp>
        <p:nvGrpSpPr>
          <p:cNvPr id="46" name="object 46"/>
          <p:cNvGrpSpPr/>
          <p:nvPr/>
        </p:nvGrpSpPr>
        <p:grpSpPr>
          <a:xfrm>
            <a:off x="6626225" y="5032502"/>
            <a:ext cx="4817745" cy="714375"/>
            <a:chOff x="6626225" y="5032502"/>
            <a:chExt cx="4817745" cy="714375"/>
          </a:xfrm>
        </p:grpSpPr>
        <p:pic>
          <p:nvPicPr>
            <p:cNvPr id="47" name="object 47"/>
            <p:cNvPicPr/>
            <p:nvPr/>
          </p:nvPicPr>
          <p:blipFill>
            <a:blip r:embed="rId6" cstate="print"/>
            <a:stretch>
              <a:fillRect/>
            </a:stretch>
          </p:blipFill>
          <p:spPr>
            <a:xfrm>
              <a:off x="8925179" y="5032502"/>
              <a:ext cx="219582" cy="182880"/>
            </a:xfrm>
            <a:prstGeom prst="rect">
              <a:avLst/>
            </a:prstGeom>
          </p:spPr>
        </p:pic>
        <p:sp>
          <p:nvSpPr>
            <p:cNvPr id="48" name="object 48"/>
            <p:cNvSpPr/>
            <p:nvPr/>
          </p:nvSpPr>
          <p:spPr>
            <a:xfrm>
              <a:off x="6638925" y="5245862"/>
              <a:ext cx="4792345" cy="488315"/>
            </a:xfrm>
            <a:custGeom>
              <a:avLst/>
              <a:gdLst/>
              <a:ahLst/>
              <a:cxnLst/>
              <a:rect l="l" t="t" r="r" b="b"/>
              <a:pathLst>
                <a:path w="4792345" h="488314">
                  <a:moveTo>
                    <a:pt x="4743323" y="0"/>
                  </a:moveTo>
                  <a:lnTo>
                    <a:pt x="48768" y="0"/>
                  </a:lnTo>
                  <a:lnTo>
                    <a:pt x="29789" y="3835"/>
                  </a:lnTo>
                  <a:lnTo>
                    <a:pt x="14287" y="14303"/>
                  </a:lnTo>
                  <a:lnTo>
                    <a:pt x="3833" y="29843"/>
                  </a:lnTo>
                  <a:lnTo>
                    <a:pt x="0" y="48894"/>
                  </a:lnTo>
                  <a:lnTo>
                    <a:pt x="0" y="439153"/>
                  </a:lnTo>
                  <a:lnTo>
                    <a:pt x="3833" y="458146"/>
                  </a:lnTo>
                  <a:lnTo>
                    <a:pt x="14287" y="473656"/>
                  </a:lnTo>
                  <a:lnTo>
                    <a:pt x="29789" y="484112"/>
                  </a:lnTo>
                  <a:lnTo>
                    <a:pt x="48768" y="487946"/>
                  </a:lnTo>
                  <a:lnTo>
                    <a:pt x="4743323" y="487946"/>
                  </a:lnTo>
                  <a:lnTo>
                    <a:pt x="4762374" y="484112"/>
                  </a:lnTo>
                  <a:lnTo>
                    <a:pt x="4777914" y="473656"/>
                  </a:lnTo>
                  <a:lnTo>
                    <a:pt x="4788382" y="458146"/>
                  </a:lnTo>
                  <a:lnTo>
                    <a:pt x="4792218" y="439153"/>
                  </a:lnTo>
                  <a:lnTo>
                    <a:pt x="4792218" y="48894"/>
                  </a:lnTo>
                  <a:lnTo>
                    <a:pt x="4788382" y="29843"/>
                  </a:lnTo>
                  <a:lnTo>
                    <a:pt x="4777914" y="14303"/>
                  </a:lnTo>
                  <a:lnTo>
                    <a:pt x="4762374" y="3835"/>
                  </a:lnTo>
                  <a:lnTo>
                    <a:pt x="4743323" y="0"/>
                  </a:lnTo>
                  <a:close/>
                </a:path>
              </a:pathLst>
            </a:custGeom>
            <a:solidFill>
              <a:srgbClr val="E9E1D5"/>
            </a:solidFill>
          </p:spPr>
          <p:txBody>
            <a:bodyPr wrap="square" lIns="0" tIns="0" rIns="0" bIns="0" rtlCol="0"/>
            <a:lstStyle/>
            <a:p>
              <a:endParaRPr/>
            </a:p>
          </p:txBody>
        </p:sp>
        <p:sp>
          <p:nvSpPr>
            <p:cNvPr id="49" name="object 49"/>
            <p:cNvSpPr/>
            <p:nvPr/>
          </p:nvSpPr>
          <p:spPr>
            <a:xfrm>
              <a:off x="6638925" y="5245862"/>
              <a:ext cx="4792345" cy="488315"/>
            </a:xfrm>
            <a:custGeom>
              <a:avLst/>
              <a:gdLst/>
              <a:ahLst/>
              <a:cxnLst/>
              <a:rect l="l" t="t" r="r" b="b"/>
              <a:pathLst>
                <a:path w="4792345" h="488314">
                  <a:moveTo>
                    <a:pt x="0" y="48894"/>
                  </a:moveTo>
                  <a:lnTo>
                    <a:pt x="3833" y="29843"/>
                  </a:lnTo>
                  <a:lnTo>
                    <a:pt x="14287" y="14303"/>
                  </a:lnTo>
                  <a:lnTo>
                    <a:pt x="29789" y="3835"/>
                  </a:lnTo>
                  <a:lnTo>
                    <a:pt x="48768" y="0"/>
                  </a:lnTo>
                  <a:lnTo>
                    <a:pt x="4743323" y="0"/>
                  </a:lnTo>
                  <a:lnTo>
                    <a:pt x="4762374" y="3835"/>
                  </a:lnTo>
                  <a:lnTo>
                    <a:pt x="4777914" y="14303"/>
                  </a:lnTo>
                  <a:lnTo>
                    <a:pt x="4788382" y="29843"/>
                  </a:lnTo>
                  <a:lnTo>
                    <a:pt x="4792218" y="48894"/>
                  </a:lnTo>
                  <a:lnTo>
                    <a:pt x="4792218" y="439153"/>
                  </a:lnTo>
                  <a:lnTo>
                    <a:pt x="4788382" y="458146"/>
                  </a:lnTo>
                  <a:lnTo>
                    <a:pt x="4777914" y="473656"/>
                  </a:lnTo>
                  <a:lnTo>
                    <a:pt x="4762374" y="484112"/>
                  </a:lnTo>
                  <a:lnTo>
                    <a:pt x="4743323" y="487946"/>
                  </a:lnTo>
                  <a:lnTo>
                    <a:pt x="48768" y="487946"/>
                  </a:lnTo>
                  <a:lnTo>
                    <a:pt x="29789" y="484112"/>
                  </a:lnTo>
                  <a:lnTo>
                    <a:pt x="14287" y="473656"/>
                  </a:lnTo>
                  <a:lnTo>
                    <a:pt x="3833" y="458146"/>
                  </a:lnTo>
                  <a:lnTo>
                    <a:pt x="0" y="439153"/>
                  </a:lnTo>
                  <a:lnTo>
                    <a:pt x="0" y="48894"/>
                  </a:lnTo>
                  <a:close/>
                </a:path>
              </a:pathLst>
            </a:custGeom>
            <a:ln w="25400">
              <a:solidFill>
                <a:srgbClr val="03499E"/>
              </a:solidFill>
            </a:ln>
          </p:spPr>
          <p:txBody>
            <a:bodyPr wrap="square" lIns="0" tIns="0" rIns="0" bIns="0" rtlCol="0"/>
            <a:lstStyle/>
            <a:p>
              <a:endParaRPr/>
            </a:p>
          </p:txBody>
        </p:sp>
      </p:grpSp>
      <p:sp>
        <p:nvSpPr>
          <p:cNvPr id="50" name="object 50"/>
          <p:cNvSpPr txBox="1"/>
          <p:nvPr/>
        </p:nvSpPr>
        <p:spPr>
          <a:xfrm>
            <a:off x="7182357" y="5318886"/>
            <a:ext cx="3705860"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03499E"/>
                </a:solidFill>
                <a:latin typeface="Times New Roman"/>
                <a:cs typeface="Times New Roman"/>
              </a:rPr>
              <a:t>Hoàn</a:t>
            </a:r>
            <a:r>
              <a:rPr sz="1800" spc="-25" dirty="0">
                <a:solidFill>
                  <a:srgbClr val="03499E"/>
                </a:solidFill>
                <a:latin typeface="Times New Roman"/>
                <a:cs typeface="Times New Roman"/>
              </a:rPr>
              <a:t> </a:t>
            </a:r>
            <a:r>
              <a:rPr sz="1800" dirty="0">
                <a:solidFill>
                  <a:srgbClr val="03499E"/>
                </a:solidFill>
                <a:latin typeface="Times New Roman"/>
                <a:cs typeface="Times New Roman"/>
              </a:rPr>
              <a:t>thiện,</a:t>
            </a:r>
            <a:r>
              <a:rPr sz="1800" spc="-40" dirty="0">
                <a:solidFill>
                  <a:srgbClr val="03499E"/>
                </a:solidFill>
                <a:latin typeface="Times New Roman"/>
                <a:cs typeface="Times New Roman"/>
              </a:rPr>
              <a:t> </a:t>
            </a:r>
            <a:r>
              <a:rPr sz="1800" dirty="0">
                <a:solidFill>
                  <a:srgbClr val="03499E"/>
                </a:solidFill>
                <a:latin typeface="Times New Roman"/>
                <a:cs typeface="Times New Roman"/>
              </a:rPr>
              <a:t>ký</a:t>
            </a:r>
            <a:r>
              <a:rPr sz="1800" spc="-25" dirty="0">
                <a:solidFill>
                  <a:srgbClr val="03499E"/>
                </a:solidFill>
                <a:latin typeface="Times New Roman"/>
                <a:cs typeface="Times New Roman"/>
              </a:rPr>
              <a:t> </a:t>
            </a:r>
            <a:r>
              <a:rPr sz="1800" dirty="0">
                <a:solidFill>
                  <a:srgbClr val="03499E"/>
                </a:solidFill>
                <a:latin typeface="Times New Roman"/>
                <a:cs typeface="Times New Roman"/>
              </a:rPr>
              <a:t>kết,</a:t>
            </a:r>
            <a:r>
              <a:rPr sz="1800" spc="-40" dirty="0">
                <a:solidFill>
                  <a:srgbClr val="03499E"/>
                </a:solidFill>
                <a:latin typeface="Times New Roman"/>
                <a:cs typeface="Times New Roman"/>
              </a:rPr>
              <a:t> </a:t>
            </a:r>
            <a:r>
              <a:rPr sz="1800" dirty="0">
                <a:solidFill>
                  <a:srgbClr val="03499E"/>
                </a:solidFill>
                <a:latin typeface="Times New Roman"/>
                <a:cs typeface="Times New Roman"/>
              </a:rPr>
              <a:t>công</a:t>
            </a:r>
            <a:r>
              <a:rPr sz="1800" spc="-20" dirty="0">
                <a:solidFill>
                  <a:srgbClr val="03499E"/>
                </a:solidFill>
                <a:latin typeface="Times New Roman"/>
                <a:cs typeface="Times New Roman"/>
              </a:rPr>
              <a:t> </a:t>
            </a:r>
            <a:r>
              <a:rPr sz="1800" dirty="0">
                <a:solidFill>
                  <a:srgbClr val="03499E"/>
                </a:solidFill>
                <a:latin typeface="Times New Roman"/>
                <a:cs typeface="Times New Roman"/>
              </a:rPr>
              <a:t>khai</a:t>
            </a:r>
            <a:r>
              <a:rPr sz="1800" spc="-25" dirty="0">
                <a:solidFill>
                  <a:srgbClr val="03499E"/>
                </a:solidFill>
                <a:latin typeface="Times New Roman"/>
                <a:cs typeface="Times New Roman"/>
              </a:rPr>
              <a:t> </a:t>
            </a:r>
            <a:r>
              <a:rPr sz="1800" spc="-10" dirty="0">
                <a:solidFill>
                  <a:srgbClr val="03499E"/>
                </a:solidFill>
                <a:latin typeface="Times New Roman"/>
                <a:cs typeface="Times New Roman"/>
              </a:rPr>
              <a:t>KQLCNT</a:t>
            </a:r>
            <a:endParaRPr sz="1800">
              <a:latin typeface="Times New Roman"/>
              <a:cs typeface="Times New Roman"/>
            </a:endParaRPr>
          </a:p>
        </p:txBody>
      </p:sp>
      <p:grpSp>
        <p:nvGrpSpPr>
          <p:cNvPr id="51" name="object 51"/>
          <p:cNvGrpSpPr/>
          <p:nvPr/>
        </p:nvGrpSpPr>
        <p:grpSpPr>
          <a:xfrm>
            <a:off x="6626225" y="5764301"/>
            <a:ext cx="4817745" cy="714375"/>
            <a:chOff x="6626225" y="5764301"/>
            <a:chExt cx="4817745" cy="714375"/>
          </a:xfrm>
        </p:grpSpPr>
        <p:pic>
          <p:nvPicPr>
            <p:cNvPr id="52" name="object 52"/>
            <p:cNvPicPr/>
            <p:nvPr/>
          </p:nvPicPr>
          <p:blipFill>
            <a:blip r:embed="rId7" cstate="print"/>
            <a:stretch>
              <a:fillRect/>
            </a:stretch>
          </p:blipFill>
          <p:spPr>
            <a:xfrm>
              <a:off x="8925179" y="5764301"/>
              <a:ext cx="219582" cy="182956"/>
            </a:xfrm>
            <a:prstGeom prst="rect">
              <a:avLst/>
            </a:prstGeom>
          </p:spPr>
        </p:pic>
        <p:sp>
          <p:nvSpPr>
            <p:cNvPr id="53" name="object 53"/>
            <p:cNvSpPr/>
            <p:nvPr/>
          </p:nvSpPr>
          <p:spPr>
            <a:xfrm>
              <a:off x="6638925" y="5977750"/>
              <a:ext cx="4792345" cy="488315"/>
            </a:xfrm>
            <a:custGeom>
              <a:avLst/>
              <a:gdLst/>
              <a:ahLst/>
              <a:cxnLst/>
              <a:rect l="l" t="t" r="r" b="b"/>
              <a:pathLst>
                <a:path w="4792345" h="488314">
                  <a:moveTo>
                    <a:pt x="4743323" y="0"/>
                  </a:moveTo>
                  <a:lnTo>
                    <a:pt x="48768" y="0"/>
                  </a:lnTo>
                  <a:lnTo>
                    <a:pt x="29789" y="3834"/>
                  </a:lnTo>
                  <a:lnTo>
                    <a:pt x="14287" y="14290"/>
                  </a:lnTo>
                  <a:lnTo>
                    <a:pt x="3833" y="29800"/>
                  </a:lnTo>
                  <a:lnTo>
                    <a:pt x="0" y="48793"/>
                  </a:lnTo>
                  <a:lnTo>
                    <a:pt x="0" y="439102"/>
                  </a:lnTo>
                  <a:lnTo>
                    <a:pt x="3833" y="458095"/>
                  </a:lnTo>
                  <a:lnTo>
                    <a:pt x="14287" y="473605"/>
                  </a:lnTo>
                  <a:lnTo>
                    <a:pt x="29789" y="484061"/>
                  </a:lnTo>
                  <a:lnTo>
                    <a:pt x="48768" y="487895"/>
                  </a:lnTo>
                  <a:lnTo>
                    <a:pt x="4743323" y="487895"/>
                  </a:lnTo>
                  <a:lnTo>
                    <a:pt x="4762374" y="484061"/>
                  </a:lnTo>
                  <a:lnTo>
                    <a:pt x="4777914" y="473605"/>
                  </a:lnTo>
                  <a:lnTo>
                    <a:pt x="4788382" y="458095"/>
                  </a:lnTo>
                  <a:lnTo>
                    <a:pt x="4792218" y="439102"/>
                  </a:lnTo>
                  <a:lnTo>
                    <a:pt x="4792218" y="48793"/>
                  </a:lnTo>
                  <a:lnTo>
                    <a:pt x="4788382" y="29800"/>
                  </a:lnTo>
                  <a:lnTo>
                    <a:pt x="4777914" y="14290"/>
                  </a:lnTo>
                  <a:lnTo>
                    <a:pt x="4762374" y="3834"/>
                  </a:lnTo>
                  <a:lnTo>
                    <a:pt x="4743323" y="0"/>
                  </a:lnTo>
                  <a:close/>
                </a:path>
              </a:pathLst>
            </a:custGeom>
            <a:solidFill>
              <a:srgbClr val="E9E1D5"/>
            </a:solidFill>
          </p:spPr>
          <p:txBody>
            <a:bodyPr wrap="square" lIns="0" tIns="0" rIns="0" bIns="0" rtlCol="0"/>
            <a:lstStyle/>
            <a:p>
              <a:endParaRPr/>
            </a:p>
          </p:txBody>
        </p:sp>
        <p:sp>
          <p:nvSpPr>
            <p:cNvPr id="54" name="object 54"/>
            <p:cNvSpPr/>
            <p:nvPr/>
          </p:nvSpPr>
          <p:spPr>
            <a:xfrm>
              <a:off x="6638925" y="5977750"/>
              <a:ext cx="4792345" cy="488315"/>
            </a:xfrm>
            <a:custGeom>
              <a:avLst/>
              <a:gdLst/>
              <a:ahLst/>
              <a:cxnLst/>
              <a:rect l="l" t="t" r="r" b="b"/>
              <a:pathLst>
                <a:path w="4792345" h="488314">
                  <a:moveTo>
                    <a:pt x="0" y="48793"/>
                  </a:moveTo>
                  <a:lnTo>
                    <a:pt x="3833" y="29800"/>
                  </a:lnTo>
                  <a:lnTo>
                    <a:pt x="14287" y="14290"/>
                  </a:lnTo>
                  <a:lnTo>
                    <a:pt x="29789" y="3834"/>
                  </a:lnTo>
                  <a:lnTo>
                    <a:pt x="48768" y="0"/>
                  </a:lnTo>
                  <a:lnTo>
                    <a:pt x="4743323" y="0"/>
                  </a:lnTo>
                  <a:lnTo>
                    <a:pt x="4762374" y="3834"/>
                  </a:lnTo>
                  <a:lnTo>
                    <a:pt x="4777914" y="14290"/>
                  </a:lnTo>
                  <a:lnTo>
                    <a:pt x="4788382" y="29800"/>
                  </a:lnTo>
                  <a:lnTo>
                    <a:pt x="4792218" y="48793"/>
                  </a:lnTo>
                  <a:lnTo>
                    <a:pt x="4792218" y="439102"/>
                  </a:lnTo>
                  <a:lnTo>
                    <a:pt x="4788382" y="458095"/>
                  </a:lnTo>
                  <a:lnTo>
                    <a:pt x="4777914" y="473605"/>
                  </a:lnTo>
                  <a:lnTo>
                    <a:pt x="4762374" y="484061"/>
                  </a:lnTo>
                  <a:lnTo>
                    <a:pt x="4743323" y="487895"/>
                  </a:lnTo>
                  <a:lnTo>
                    <a:pt x="48768" y="487895"/>
                  </a:lnTo>
                  <a:lnTo>
                    <a:pt x="29789" y="484061"/>
                  </a:lnTo>
                  <a:lnTo>
                    <a:pt x="14287" y="473605"/>
                  </a:lnTo>
                  <a:lnTo>
                    <a:pt x="3833" y="458095"/>
                  </a:lnTo>
                  <a:lnTo>
                    <a:pt x="0" y="439102"/>
                  </a:lnTo>
                  <a:lnTo>
                    <a:pt x="0" y="48793"/>
                  </a:lnTo>
                  <a:close/>
                </a:path>
              </a:pathLst>
            </a:custGeom>
            <a:ln w="25400">
              <a:solidFill>
                <a:srgbClr val="03499E"/>
              </a:solidFill>
            </a:ln>
          </p:spPr>
          <p:txBody>
            <a:bodyPr wrap="square" lIns="0" tIns="0" rIns="0" bIns="0" rtlCol="0"/>
            <a:lstStyle/>
            <a:p>
              <a:endParaRPr/>
            </a:p>
          </p:txBody>
        </p:sp>
      </p:grpSp>
      <p:sp>
        <p:nvSpPr>
          <p:cNvPr id="55" name="object 55"/>
          <p:cNvSpPr txBox="1"/>
          <p:nvPr/>
        </p:nvSpPr>
        <p:spPr>
          <a:xfrm>
            <a:off x="6874509" y="5932423"/>
            <a:ext cx="4321175" cy="535940"/>
          </a:xfrm>
          <a:prstGeom prst="rect">
            <a:avLst/>
          </a:prstGeom>
        </p:spPr>
        <p:txBody>
          <a:bodyPr vert="horz" wrap="square" lIns="0" tIns="52069" rIns="0" bIns="0" rtlCol="0">
            <a:spAutoFit/>
          </a:bodyPr>
          <a:lstStyle/>
          <a:p>
            <a:pPr marL="736600" marR="5080" indent="-723900">
              <a:lnSpc>
                <a:spcPts val="1860"/>
              </a:lnSpc>
              <a:spcBef>
                <a:spcPts val="409"/>
              </a:spcBef>
            </a:pPr>
            <a:r>
              <a:rPr sz="1800" dirty="0">
                <a:solidFill>
                  <a:srgbClr val="03499E"/>
                </a:solidFill>
                <a:latin typeface="Times New Roman"/>
                <a:cs typeface="Times New Roman"/>
              </a:rPr>
              <a:t>Thời</a:t>
            </a:r>
            <a:r>
              <a:rPr sz="1800" spc="-25" dirty="0">
                <a:solidFill>
                  <a:srgbClr val="03499E"/>
                </a:solidFill>
                <a:latin typeface="Times New Roman"/>
                <a:cs typeface="Times New Roman"/>
              </a:rPr>
              <a:t> </a:t>
            </a:r>
            <a:r>
              <a:rPr sz="1800" dirty="0">
                <a:solidFill>
                  <a:srgbClr val="03499E"/>
                </a:solidFill>
                <a:latin typeface="Times New Roman"/>
                <a:cs typeface="Times New Roman"/>
              </a:rPr>
              <a:t>hạn</a:t>
            </a:r>
            <a:r>
              <a:rPr sz="1800" spc="-15" dirty="0">
                <a:solidFill>
                  <a:srgbClr val="03499E"/>
                </a:solidFill>
                <a:latin typeface="Times New Roman"/>
                <a:cs typeface="Times New Roman"/>
              </a:rPr>
              <a:t> </a:t>
            </a:r>
            <a:r>
              <a:rPr sz="1800" dirty="0">
                <a:solidFill>
                  <a:srgbClr val="03499E"/>
                </a:solidFill>
                <a:latin typeface="Times New Roman"/>
                <a:cs typeface="Times New Roman"/>
              </a:rPr>
              <a:t>tối</a:t>
            </a:r>
            <a:r>
              <a:rPr sz="1800" spc="-15" dirty="0">
                <a:solidFill>
                  <a:srgbClr val="03499E"/>
                </a:solidFill>
                <a:latin typeface="Times New Roman"/>
                <a:cs typeface="Times New Roman"/>
              </a:rPr>
              <a:t> </a:t>
            </a:r>
            <a:r>
              <a:rPr sz="1800" dirty="0">
                <a:solidFill>
                  <a:srgbClr val="03499E"/>
                </a:solidFill>
                <a:latin typeface="Times New Roman"/>
                <a:cs typeface="Times New Roman"/>
              </a:rPr>
              <a:t>đa</a:t>
            </a:r>
            <a:r>
              <a:rPr sz="1800" spc="-10" dirty="0">
                <a:solidFill>
                  <a:srgbClr val="03499E"/>
                </a:solidFill>
                <a:latin typeface="Times New Roman"/>
                <a:cs typeface="Times New Roman"/>
              </a:rPr>
              <a:t> </a:t>
            </a:r>
            <a:r>
              <a:rPr sz="1800" dirty="0">
                <a:solidFill>
                  <a:srgbClr val="03499E"/>
                </a:solidFill>
                <a:latin typeface="Times New Roman"/>
                <a:cs typeface="Times New Roman"/>
              </a:rPr>
              <a:t>từ</a:t>
            </a:r>
            <a:r>
              <a:rPr sz="1800" spc="-15" dirty="0">
                <a:solidFill>
                  <a:srgbClr val="03499E"/>
                </a:solidFill>
                <a:latin typeface="Times New Roman"/>
                <a:cs typeface="Times New Roman"/>
              </a:rPr>
              <a:t> </a:t>
            </a:r>
            <a:r>
              <a:rPr sz="1800" dirty="0">
                <a:solidFill>
                  <a:srgbClr val="03499E"/>
                </a:solidFill>
                <a:latin typeface="Times New Roman"/>
                <a:cs typeface="Times New Roman"/>
              </a:rPr>
              <a:t>khi</a:t>
            </a:r>
            <a:r>
              <a:rPr sz="1800" spc="-20" dirty="0">
                <a:solidFill>
                  <a:srgbClr val="03499E"/>
                </a:solidFill>
                <a:latin typeface="Times New Roman"/>
                <a:cs typeface="Times New Roman"/>
              </a:rPr>
              <a:t> </a:t>
            </a:r>
            <a:r>
              <a:rPr sz="1800" dirty="0">
                <a:solidFill>
                  <a:srgbClr val="03499E"/>
                </a:solidFill>
                <a:latin typeface="Times New Roman"/>
                <a:cs typeface="Times New Roman"/>
              </a:rPr>
              <a:t>thông</a:t>
            </a:r>
            <a:r>
              <a:rPr sz="1800" spc="-10" dirty="0">
                <a:solidFill>
                  <a:srgbClr val="03499E"/>
                </a:solidFill>
                <a:latin typeface="Times New Roman"/>
                <a:cs typeface="Times New Roman"/>
              </a:rPr>
              <a:t> </a:t>
            </a:r>
            <a:r>
              <a:rPr sz="1800" dirty="0">
                <a:solidFill>
                  <a:srgbClr val="03499E"/>
                </a:solidFill>
                <a:latin typeface="Times New Roman"/>
                <a:cs typeface="Times New Roman"/>
              </a:rPr>
              <a:t>báo</a:t>
            </a:r>
            <a:r>
              <a:rPr sz="1800" spc="-15" dirty="0">
                <a:solidFill>
                  <a:srgbClr val="03499E"/>
                </a:solidFill>
                <a:latin typeface="Times New Roman"/>
                <a:cs typeface="Times New Roman"/>
              </a:rPr>
              <a:t> </a:t>
            </a:r>
            <a:r>
              <a:rPr sz="1800" dirty="0">
                <a:solidFill>
                  <a:srgbClr val="03499E"/>
                </a:solidFill>
                <a:latin typeface="Times New Roman"/>
                <a:cs typeface="Times New Roman"/>
              </a:rPr>
              <a:t>công</a:t>
            </a:r>
            <a:r>
              <a:rPr sz="1800" spc="-15" dirty="0">
                <a:solidFill>
                  <a:srgbClr val="03499E"/>
                </a:solidFill>
                <a:latin typeface="Times New Roman"/>
                <a:cs typeface="Times New Roman"/>
              </a:rPr>
              <a:t> </a:t>
            </a:r>
            <a:r>
              <a:rPr sz="1800" dirty="0">
                <a:solidFill>
                  <a:srgbClr val="03499E"/>
                </a:solidFill>
                <a:latin typeface="Times New Roman"/>
                <a:cs typeface="Times New Roman"/>
              </a:rPr>
              <a:t>khai</a:t>
            </a:r>
            <a:r>
              <a:rPr sz="1800" spc="-10" dirty="0">
                <a:solidFill>
                  <a:srgbClr val="03499E"/>
                </a:solidFill>
                <a:latin typeface="Times New Roman"/>
                <a:cs typeface="Times New Roman"/>
              </a:rPr>
              <a:t> </a:t>
            </a:r>
            <a:r>
              <a:rPr sz="1800" spc="-25" dirty="0">
                <a:solidFill>
                  <a:srgbClr val="03499E"/>
                </a:solidFill>
                <a:latin typeface="Times New Roman"/>
                <a:cs typeface="Times New Roman"/>
              </a:rPr>
              <a:t>đến </a:t>
            </a:r>
            <a:r>
              <a:rPr sz="1800" dirty="0">
                <a:solidFill>
                  <a:srgbClr val="03499E"/>
                </a:solidFill>
                <a:latin typeface="Times New Roman"/>
                <a:cs typeface="Times New Roman"/>
              </a:rPr>
              <a:t>khi</a:t>
            </a:r>
            <a:r>
              <a:rPr sz="1800" spc="-5" dirty="0">
                <a:solidFill>
                  <a:srgbClr val="03499E"/>
                </a:solidFill>
                <a:latin typeface="Times New Roman"/>
                <a:cs typeface="Times New Roman"/>
              </a:rPr>
              <a:t> </a:t>
            </a:r>
            <a:r>
              <a:rPr sz="1800" dirty="0">
                <a:solidFill>
                  <a:srgbClr val="03499E"/>
                </a:solidFill>
                <a:latin typeface="Times New Roman"/>
                <a:cs typeface="Times New Roman"/>
              </a:rPr>
              <a:t>ký kết</a:t>
            </a:r>
            <a:r>
              <a:rPr sz="1800" spc="-15" dirty="0">
                <a:solidFill>
                  <a:srgbClr val="03499E"/>
                </a:solidFill>
                <a:latin typeface="Times New Roman"/>
                <a:cs typeface="Times New Roman"/>
              </a:rPr>
              <a:t> </a:t>
            </a:r>
            <a:r>
              <a:rPr sz="1800" dirty="0">
                <a:solidFill>
                  <a:srgbClr val="03499E"/>
                </a:solidFill>
                <a:latin typeface="Times New Roman"/>
                <a:cs typeface="Times New Roman"/>
              </a:rPr>
              <a:t>hợp đồng</a:t>
            </a:r>
            <a:r>
              <a:rPr sz="1800" spc="5" dirty="0">
                <a:solidFill>
                  <a:srgbClr val="03499E"/>
                </a:solidFill>
                <a:latin typeface="Times New Roman"/>
                <a:cs typeface="Times New Roman"/>
              </a:rPr>
              <a:t> </a:t>
            </a:r>
            <a:r>
              <a:rPr sz="1800" dirty="0">
                <a:solidFill>
                  <a:srgbClr val="03499E"/>
                </a:solidFill>
                <a:latin typeface="Times New Roman"/>
                <a:cs typeface="Times New Roman"/>
              </a:rPr>
              <a:t>là</a:t>
            </a:r>
            <a:r>
              <a:rPr sz="1800" spc="-25" dirty="0">
                <a:solidFill>
                  <a:srgbClr val="03499E"/>
                </a:solidFill>
                <a:latin typeface="Times New Roman"/>
                <a:cs typeface="Times New Roman"/>
              </a:rPr>
              <a:t> </a:t>
            </a:r>
            <a:r>
              <a:rPr sz="1800" dirty="0">
                <a:solidFill>
                  <a:srgbClr val="03499E"/>
                </a:solidFill>
                <a:latin typeface="Times New Roman"/>
                <a:cs typeface="Times New Roman"/>
              </a:rPr>
              <a:t>30</a:t>
            </a:r>
            <a:r>
              <a:rPr sz="1800" spc="-5" dirty="0">
                <a:solidFill>
                  <a:srgbClr val="03499E"/>
                </a:solidFill>
                <a:latin typeface="Times New Roman"/>
                <a:cs typeface="Times New Roman"/>
              </a:rPr>
              <a:t> </a:t>
            </a:r>
            <a:r>
              <a:rPr sz="1800" spc="-20" dirty="0">
                <a:solidFill>
                  <a:srgbClr val="03499E"/>
                </a:solidFill>
                <a:latin typeface="Times New Roman"/>
                <a:cs typeface="Times New Roman"/>
              </a:rPr>
              <a:t>ngày</a:t>
            </a:r>
            <a:endParaRPr sz="1800">
              <a:latin typeface="Times New Roman"/>
              <a:cs typeface="Times New Roman"/>
            </a:endParaRPr>
          </a:p>
        </p:txBody>
      </p:sp>
      <p:sp>
        <p:nvSpPr>
          <p:cNvPr id="56" name="object 56"/>
          <p:cNvSpPr txBox="1"/>
          <p:nvPr/>
        </p:nvSpPr>
        <p:spPr>
          <a:xfrm>
            <a:off x="11299063" y="6497523"/>
            <a:ext cx="450850" cy="330835"/>
          </a:xfrm>
          <a:prstGeom prst="rect">
            <a:avLst/>
          </a:prstGeom>
        </p:spPr>
        <p:txBody>
          <a:bodyPr vert="horz" wrap="square" lIns="0" tIns="12700" rIns="0" bIns="0" rtlCol="0">
            <a:spAutoFit/>
          </a:bodyPr>
          <a:lstStyle/>
          <a:p>
            <a:pPr marL="12700">
              <a:lnSpc>
                <a:spcPct val="100000"/>
              </a:lnSpc>
              <a:spcBef>
                <a:spcPts val="100"/>
              </a:spcBef>
            </a:pPr>
            <a:r>
              <a:rPr sz="2000" spc="-25" dirty="0">
                <a:latin typeface="Arial MT"/>
                <a:cs typeface="Arial MT"/>
              </a:rPr>
              <a:t>140</a:t>
            </a:r>
            <a:endParaRPr sz="2000">
              <a:latin typeface="Arial MT"/>
              <a:cs typeface="Arial MT"/>
            </a:endParaRPr>
          </a:p>
        </p:txBody>
      </p:sp>
      <p:sp>
        <p:nvSpPr>
          <p:cNvPr id="57" name="object 57"/>
          <p:cNvSpPr txBox="1">
            <a:spLocks noGrp="1"/>
          </p:cNvSpPr>
          <p:nvPr>
            <p:ph type="title"/>
          </p:nvPr>
        </p:nvSpPr>
        <p:spPr>
          <a:xfrm>
            <a:off x="1080922" y="294893"/>
            <a:ext cx="10027920" cy="452120"/>
          </a:xfrm>
          <a:prstGeom prst="rect">
            <a:avLst/>
          </a:prstGeom>
        </p:spPr>
        <p:txBody>
          <a:bodyPr vert="horz" wrap="square" lIns="0" tIns="12065" rIns="0" bIns="0" rtlCol="0">
            <a:spAutoFit/>
          </a:bodyPr>
          <a:lstStyle/>
          <a:p>
            <a:pPr marL="12700">
              <a:lnSpc>
                <a:spcPct val="100000"/>
              </a:lnSpc>
              <a:spcBef>
                <a:spcPts val="95"/>
              </a:spcBef>
            </a:pPr>
            <a:r>
              <a:rPr sz="2800" dirty="0"/>
              <a:t>QUY</a:t>
            </a:r>
            <a:r>
              <a:rPr sz="2800" spc="-60" dirty="0"/>
              <a:t> </a:t>
            </a:r>
            <a:r>
              <a:rPr sz="2800" dirty="0"/>
              <a:t>TRÌNH</a:t>
            </a:r>
            <a:r>
              <a:rPr sz="2800" spc="-55" dirty="0"/>
              <a:t> </a:t>
            </a:r>
            <a:r>
              <a:rPr sz="2800" dirty="0"/>
              <a:t>TỰ</a:t>
            </a:r>
            <a:r>
              <a:rPr sz="2800" spc="-75" dirty="0"/>
              <a:t> </a:t>
            </a:r>
            <a:r>
              <a:rPr sz="2800" dirty="0"/>
              <a:t>THỰC</a:t>
            </a:r>
            <a:r>
              <a:rPr sz="2800" spc="-50" dirty="0"/>
              <a:t> </a:t>
            </a:r>
            <a:r>
              <a:rPr sz="2800" dirty="0"/>
              <a:t>HIỆN,</a:t>
            </a:r>
            <a:r>
              <a:rPr sz="2800" spc="-70" dirty="0"/>
              <a:t> </a:t>
            </a:r>
            <a:r>
              <a:rPr sz="2800" dirty="0"/>
              <a:t>THAM</a:t>
            </a:r>
            <a:r>
              <a:rPr sz="2800" spc="-50" dirty="0"/>
              <a:t> </a:t>
            </a:r>
            <a:r>
              <a:rPr sz="2800" dirty="0"/>
              <a:t>GIA</a:t>
            </a:r>
            <a:r>
              <a:rPr sz="2800" spc="-70" dirty="0"/>
              <a:t> </a:t>
            </a:r>
            <a:r>
              <a:rPr sz="2800" dirty="0"/>
              <a:t>CỦA</a:t>
            </a:r>
            <a:r>
              <a:rPr sz="2800" spc="-50" dirty="0"/>
              <a:t> </a:t>
            </a:r>
            <a:r>
              <a:rPr sz="2800" dirty="0"/>
              <a:t>CỘNG</a:t>
            </a:r>
            <a:r>
              <a:rPr sz="2800" spc="-50" dirty="0"/>
              <a:t> </a:t>
            </a:r>
            <a:r>
              <a:rPr sz="2800" spc="-20" dirty="0"/>
              <a:t>ĐỒNG</a:t>
            </a:r>
            <a:endParaRPr sz="2800"/>
          </a:p>
        </p:txBody>
      </p:sp>
      <p:sp>
        <p:nvSpPr>
          <p:cNvPr id="58" name="Slide Number Placeholder 57">
            <a:extLst>
              <a:ext uri="{FF2B5EF4-FFF2-40B4-BE49-F238E27FC236}">
                <a16:creationId xmlns:a16="http://schemas.microsoft.com/office/drawing/2014/main" id="{46FFC200-3200-C553-E812-5A7C4EF5AC0F}"/>
              </a:ext>
            </a:extLst>
          </p:cNvPr>
          <p:cNvSpPr>
            <a:spLocks noGrp="1"/>
          </p:cNvSpPr>
          <p:nvPr>
            <p:ph type="sldNum" sz="quarter" idx="7"/>
          </p:nvPr>
        </p:nvSpPr>
        <p:spPr/>
        <p:txBody>
          <a:bodyPr/>
          <a:lstStyle/>
          <a:p>
            <a:pPr marL="4939665">
              <a:lnSpc>
                <a:spcPts val="1655"/>
              </a:lnSpc>
            </a:pPr>
            <a:fld id="{81D60167-4931-47E6-BA6A-407CBD079E47}" type="slidenum">
              <a:rPr lang="en-US" spc="-25" smtClean="0"/>
              <a:t>140</a:t>
            </a:fld>
            <a:endParaRPr lang="en-US" spc="-25" dirty="0"/>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736409" y="1064005"/>
          <a:ext cx="10706100" cy="5492750"/>
        </p:xfrm>
        <a:graphic>
          <a:graphicData uri="http://schemas.openxmlformats.org/drawingml/2006/table">
            <a:tbl>
              <a:tblPr firstRow="1" bandRow="1">
                <a:tableStyleId>{2D5ABB26-0587-4C30-8999-92F81FD0307C}</a:tableStyleId>
              </a:tblPr>
              <a:tblGrid>
                <a:gridCol w="5174615">
                  <a:extLst>
                    <a:ext uri="{9D8B030D-6E8A-4147-A177-3AD203B41FA5}">
                      <a16:colId xmlns:a16="http://schemas.microsoft.com/office/drawing/2014/main" val="20000"/>
                    </a:ext>
                  </a:extLst>
                </a:gridCol>
                <a:gridCol w="5531485">
                  <a:extLst>
                    <a:ext uri="{9D8B030D-6E8A-4147-A177-3AD203B41FA5}">
                      <a16:colId xmlns:a16="http://schemas.microsoft.com/office/drawing/2014/main" val="20001"/>
                    </a:ext>
                  </a:extLst>
                </a:gridCol>
              </a:tblGrid>
              <a:tr h="457200">
                <a:tc>
                  <a:txBody>
                    <a:bodyPr/>
                    <a:lstStyle/>
                    <a:p>
                      <a:pPr marL="1270" algn="ctr">
                        <a:lnSpc>
                          <a:spcPct val="100000"/>
                        </a:lnSpc>
                        <a:spcBef>
                          <a:spcPts val="275"/>
                        </a:spcBef>
                      </a:pPr>
                      <a:r>
                        <a:rPr sz="2400" b="1" dirty="0">
                          <a:solidFill>
                            <a:srgbClr val="03499E"/>
                          </a:solidFill>
                          <a:latin typeface="Times New Roman"/>
                          <a:cs typeface="Times New Roman"/>
                        </a:rPr>
                        <a:t>Trường</a:t>
                      </a:r>
                      <a:r>
                        <a:rPr sz="2400" b="1" spc="-30" dirty="0">
                          <a:solidFill>
                            <a:srgbClr val="03499E"/>
                          </a:solidFill>
                          <a:latin typeface="Times New Roman"/>
                          <a:cs typeface="Times New Roman"/>
                        </a:rPr>
                        <a:t> </a:t>
                      </a:r>
                      <a:r>
                        <a:rPr sz="2400" b="1" spc="-25" dirty="0">
                          <a:solidFill>
                            <a:srgbClr val="03499E"/>
                          </a:solidFill>
                          <a:latin typeface="Times New Roman"/>
                          <a:cs typeface="Times New Roman"/>
                        </a:rPr>
                        <a:t>hợp</a:t>
                      </a:r>
                      <a:endParaRPr sz="2400">
                        <a:latin typeface="Times New Roman"/>
                        <a:cs typeface="Times New Roman"/>
                      </a:endParaRPr>
                    </a:p>
                  </a:txBody>
                  <a:tcPr marL="0" marR="0" marT="34925" marB="0">
                    <a:lnL w="12700">
                      <a:solidFill>
                        <a:srgbClr val="E9E1D5"/>
                      </a:solidFill>
                      <a:prstDash val="solid"/>
                    </a:lnL>
                    <a:lnR w="12700">
                      <a:solidFill>
                        <a:srgbClr val="E9E1D5"/>
                      </a:solidFill>
                      <a:prstDash val="solid"/>
                    </a:lnR>
                    <a:lnT w="12700">
                      <a:solidFill>
                        <a:srgbClr val="E9E1D5"/>
                      </a:solidFill>
                      <a:prstDash val="solid"/>
                    </a:lnT>
                    <a:lnB w="38100">
                      <a:solidFill>
                        <a:srgbClr val="E9E1D5"/>
                      </a:solidFill>
                      <a:prstDash val="solid"/>
                    </a:lnB>
                    <a:solidFill>
                      <a:srgbClr val="FFFFFF"/>
                    </a:solidFill>
                  </a:tcPr>
                </a:tc>
                <a:tc>
                  <a:txBody>
                    <a:bodyPr/>
                    <a:lstStyle/>
                    <a:p>
                      <a:pPr marL="1905" algn="ctr">
                        <a:lnSpc>
                          <a:spcPct val="100000"/>
                        </a:lnSpc>
                        <a:spcBef>
                          <a:spcPts val="275"/>
                        </a:spcBef>
                      </a:pPr>
                      <a:r>
                        <a:rPr sz="2400" b="1" dirty="0">
                          <a:solidFill>
                            <a:srgbClr val="03499E"/>
                          </a:solidFill>
                          <a:latin typeface="Times New Roman"/>
                          <a:cs typeface="Times New Roman"/>
                        </a:rPr>
                        <a:t>Thẩm</a:t>
                      </a:r>
                      <a:r>
                        <a:rPr sz="2400" b="1" spc="-15" dirty="0">
                          <a:solidFill>
                            <a:srgbClr val="03499E"/>
                          </a:solidFill>
                          <a:latin typeface="Times New Roman"/>
                          <a:cs typeface="Times New Roman"/>
                        </a:rPr>
                        <a:t> </a:t>
                      </a:r>
                      <a:r>
                        <a:rPr sz="2400" b="1" spc="-10" dirty="0">
                          <a:solidFill>
                            <a:srgbClr val="03499E"/>
                          </a:solidFill>
                          <a:latin typeface="Times New Roman"/>
                          <a:cs typeface="Times New Roman"/>
                        </a:rPr>
                        <a:t>quyền</a:t>
                      </a:r>
                      <a:endParaRPr sz="2400">
                        <a:latin typeface="Times New Roman"/>
                        <a:cs typeface="Times New Roman"/>
                      </a:endParaRPr>
                    </a:p>
                  </a:txBody>
                  <a:tcPr marL="0" marR="0" marT="34925" marB="0">
                    <a:lnL w="12700">
                      <a:solidFill>
                        <a:srgbClr val="E9E1D5"/>
                      </a:solidFill>
                      <a:prstDash val="solid"/>
                    </a:lnL>
                    <a:lnR w="12700">
                      <a:solidFill>
                        <a:srgbClr val="E9E1D5"/>
                      </a:solidFill>
                      <a:prstDash val="solid"/>
                    </a:lnR>
                    <a:lnT w="12700">
                      <a:solidFill>
                        <a:srgbClr val="E9E1D5"/>
                      </a:solidFill>
                      <a:prstDash val="solid"/>
                    </a:lnT>
                    <a:lnB w="38100">
                      <a:solidFill>
                        <a:srgbClr val="E9E1D5"/>
                      </a:solidFill>
                      <a:prstDash val="solid"/>
                    </a:lnB>
                    <a:solidFill>
                      <a:srgbClr val="FFFFFF"/>
                    </a:solidFill>
                  </a:tcPr>
                </a:tc>
                <a:extLst>
                  <a:ext uri="{0D108BD9-81ED-4DB2-BD59-A6C34878D82A}">
                    <a16:rowId xmlns:a16="http://schemas.microsoft.com/office/drawing/2014/main" val="10000"/>
                  </a:ext>
                </a:extLst>
              </a:tr>
              <a:tr h="1022350">
                <a:tc>
                  <a:txBody>
                    <a:bodyPr/>
                    <a:lstStyle/>
                    <a:p>
                      <a:pPr marL="91440" marR="83820">
                        <a:lnSpc>
                          <a:spcPct val="100000"/>
                        </a:lnSpc>
                        <a:spcBef>
                          <a:spcPts val="280"/>
                        </a:spcBef>
                        <a:tabLst>
                          <a:tab pos="496570" algn="l"/>
                          <a:tab pos="1071245" algn="l"/>
                          <a:tab pos="1761489" algn="l"/>
                          <a:tab pos="2683510" algn="l"/>
                          <a:tab pos="3274060" algn="l"/>
                          <a:tab pos="3831590" algn="l"/>
                          <a:tab pos="4642485" algn="l"/>
                        </a:tabLst>
                      </a:pPr>
                      <a:r>
                        <a:rPr sz="2400" spc="-25" dirty="0">
                          <a:solidFill>
                            <a:srgbClr val="03499E"/>
                          </a:solidFill>
                          <a:latin typeface="Times New Roman"/>
                          <a:cs typeface="Times New Roman"/>
                        </a:rPr>
                        <a:t>a)</a:t>
                      </a:r>
                      <a:r>
                        <a:rPr sz="2400" dirty="0">
                          <a:solidFill>
                            <a:srgbClr val="03499E"/>
                          </a:solidFill>
                          <a:latin typeface="Times New Roman"/>
                          <a:cs typeface="Times New Roman"/>
                        </a:rPr>
                        <a:t>	</a:t>
                      </a:r>
                      <a:r>
                        <a:rPr sz="2400" spc="-25" dirty="0">
                          <a:solidFill>
                            <a:srgbClr val="03499E"/>
                          </a:solidFill>
                          <a:latin typeface="Times New Roman"/>
                          <a:cs typeface="Times New Roman"/>
                        </a:rPr>
                        <a:t>GT</a:t>
                      </a:r>
                      <a:r>
                        <a:rPr sz="2400" dirty="0">
                          <a:solidFill>
                            <a:srgbClr val="03499E"/>
                          </a:solidFill>
                          <a:latin typeface="Times New Roman"/>
                          <a:cs typeface="Times New Roman"/>
                        </a:rPr>
                        <a:t>	</a:t>
                      </a:r>
                      <a:r>
                        <a:rPr sz="2400" spc="-25" dirty="0">
                          <a:solidFill>
                            <a:srgbClr val="03499E"/>
                          </a:solidFill>
                          <a:latin typeface="Times New Roman"/>
                          <a:cs typeface="Times New Roman"/>
                        </a:rPr>
                        <a:t>mua</a:t>
                      </a:r>
                      <a:r>
                        <a:rPr sz="2400" dirty="0">
                          <a:solidFill>
                            <a:srgbClr val="03499E"/>
                          </a:solidFill>
                          <a:latin typeface="Times New Roman"/>
                          <a:cs typeface="Times New Roman"/>
                        </a:rPr>
                        <a:t>	</a:t>
                      </a:r>
                      <a:r>
                        <a:rPr sz="2400" spc="-10" dirty="0">
                          <a:solidFill>
                            <a:srgbClr val="03499E"/>
                          </a:solidFill>
                          <a:latin typeface="Times New Roman"/>
                          <a:cs typeface="Times New Roman"/>
                        </a:rPr>
                        <a:t>thuốc,</a:t>
                      </a:r>
                      <a:r>
                        <a:rPr sz="2400" dirty="0">
                          <a:solidFill>
                            <a:srgbClr val="03499E"/>
                          </a:solidFill>
                          <a:latin typeface="Times New Roman"/>
                          <a:cs typeface="Times New Roman"/>
                        </a:rPr>
                        <a:t>	</a:t>
                      </a:r>
                      <a:r>
                        <a:rPr sz="2400" spc="-25" dirty="0">
                          <a:solidFill>
                            <a:srgbClr val="03499E"/>
                          </a:solidFill>
                          <a:latin typeface="Times New Roman"/>
                          <a:cs typeface="Times New Roman"/>
                        </a:rPr>
                        <a:t>vắc</a:t>
                      </a:r>
                      <a:r>
                        <a:rPr sz="2400" dirty="0">
                          <a:solidFill>
                            <a:srgbClr val="03499E"/>
                          </a:solidFill>
                          <a:latin typeface="Times New Roman"/>
                          <a:cs typeface="Times New Roman"/>
                        </a:rPr>
                        <a:t>	</a:t>
                      </a:r>
                      <a:r>
                        <a:rPr sz="2400" spc="-25" dirty="0">
                          <a:solidFill>
                            <a:srgbClr val="03499E"/>
                          </a:solidFill>
                          <a:latin typeface="Times New Roman"/>
                          <a:cs typeface="Times New Roman"/>
                        </a:rPr>
                        <a:t>xin</a:t>
                      </a:r>
                      <a:r>
                        <a:rPr sz="2400" dirty="0">
                          <a:solidFill>
                            <a:srgbClr val="03499E"/>
                          </a:solidFill>
                          <a:latin typeface="Times New Roman"/>
                          <a:cs typeface="Times New Roman"/>
                        </a:rPr>
                        <a:t>	</a:t>
                      </a:r>
                      <a:r>
                        <a:rPr sz="2400" spc="-10" dirty="0">
                          <a:solidFill>
                            <a:srgbClr val="03499E"/>
                          </a:solidFill>
                          <a:latin typeface="Times New Roman"/>
                          <a:cs typeface="Times New Roman"/>
                        </a:rPr>
                        <a:t>trong</a:t>
                      </a:r>
                      <a:r>
                        <a:rPr sz="2400" dirty="0">
                          <a:solidFill>
                            <a:srgbClr val="03499E"/>
                          </a:solidFill>
                          <a:latin typeface="Times New Roman"/>
                          <a:cs typeface="Times New Roman"/>
                        </a:rPr>
                        <a:t>	</a:t>
                      </a:r>
                      <a:r>
                        <a:rPr sz="2400" spc="-25" dirty="0">
                          <a:solidFill>
                            <a:srgbClr val="03499E"/>
                          </a:solidFill>
                          <a:latin typeface="Times New Roman"/>
                          <a:cs typeface="Times New Roman"/>
                        </a:rPr>
                        <a:t>quá </a:t>
                      </a:r>
                      <a:r>
                        <a:rPr sz="2400" dirty="0">
                          <a:solidFill>
                            <a:srgbClr val="03499E"/>
                          </a:solidFill>
                          <a:latin typeface="Times New Roman"/>
                          <a:cs typeface="Times New Roman"/>
                        </a:rPr>
                        <a:t>trình</a:t>
                      </a:r>
                      <a:r>
                        <a:rPr sz="2400" spc="-25" dirty="0">
                          <a:solidFill>
                            <a:srgbClr val="03499E"/>
                          </a:solidFill>
                          <a:latin typeface="Times New Roman"/>
                          <a:cs typeface="Times New Roman"/>
                        </a:rPr>
                        <a:t> </a:t>
                      </a:r>
                      <a:r>
                        <a:rPr sz="2400" dirty="0">
                          <a:solidFill>
                            <a:srgbClr val="03499E"/>
                          </a:solidFill>
                          <a:latin typeface="Times New Roman"/>
                          <a:cs typeface="Times New Roman"/>
                        </a:rPr>
                        <a:t>thử nghiệm</a:t>
                      </a:r>
                      <a:r>
                        <a:rPr sz="2400" spc="-15" dirty="0">
                          <a:solidFill>
                            <a:srgbClr val="03499E"/>
                          </a:solidFill>
                          <a:latin typeface="Times New Roman"/>
                          <a:cs typeface="Times New Roman"/>
                        </a:rPr>
                        <a:t> </a:t>
                      </a:r>
                      <a:r>
                        <a:rPr sz="2400" dirty="0">
                          <a:solidFill>
                            <a:srgbClr val="03499E"/>
                          </a:solidFill>
                          <a:latin typeface="Times New Roman"/>
                          <a:cs typeface="Times New Roman"/>
                        </a:rPr>
                        <a:t>có</a:t>
                      </a:r>
                      <a:r>
                        <a:rPr sz="2400" spc="-15" dirty="0">
                          <a:solidFill>
                            <a:srgbClr val="03499E"/>
                          </a:solidFill>
                          <a:latin typeface="Times New Roman"/>
                          <a:cs typeface="Times New Roman"/>
                        </a:rPr>
                        <a:t> </a:t>
                      </a:r>
                      <a:r>
                        <a:rPr sz="2400" dirty="0">
                          <a:solidFill>
                            <a:srgbClr val="03499E"/>
                          </a:solidFill>
                          <a:latin typeface="Times New Roman"/>
                          <a:cs typeface="Times New Roman"/>
                        </a:rPr>
                        <a:t>yêu</a:t>
                      </a:r>
                      <a:r>
                        <a:rPr sz="2400" spc="5" dirty="0">
                          <a:solidFill>
                            <a:srgbClr val="03499E"/>
                          </a:solidFill>
                          <a:latin typeface="Times New Roman"/>
                          <a:cs typeface="Times New Roman"/>
                        </a:rPr>
                        <a:t> </a:t>
                      </a:r>
                      <a:r>
                        <a:rPr sz="2400" dirty="0">
                          <a:solidFill>
                            <a:srgbClr val="03499E"/>
                          </a:solidFill>
                          <a:latin typeface="Times New Roman"/>
                          <a:cs typeface="Times New Roman"/>
                        </a:rPr>
                        <a:t>cầu</a:t>
                      </a:r>
                      <a:r>
                        <a:rPr sz="2400" spc="-15" dirty="0">
                          <a:solidFill>
                            <a:srgbClr val="03499E"/>
                          </a:solidFill>
                          <a:latin typeface="Times New Roman"/>
                          <a:cs typeface="Times New Roman"/>
                        </a:rPr>
                        <a:t> </a:t>
                      </a:r>
                      <a:r>
                        <a:rPr sz="2400" dirty="0">
                          <a:solidFill>
                            <a:srgbClr val="03499E"/>
                          </a:solidFill>
                          <a:latin typeface="Times New Roman"/>
                          <a:cs typeface="Times New Roman"/>
                        </a:rPr>
                        <a:t>đặc</a:t>
                      </a:r>
                      <a:r>
                        <a:rPr sz="2400" spc="-5" dirty="0">
                          <a:solidFill>
                            <a:srgbClr val="03499E"/>
                          </a:solidFill>
                          <a:latin typeface="Times New Roman"/>
                          <a:cs typeface="Times New Roman"/>
                        </a:rPr>
                        <a:t> </a:t>
                      </a:r>
                      <a:r>
                        <a:rPr sz="2400" spc="-25" dirty="0">
                          <a:solidFill>
                            <a:srgbClr val="03499E"/>
                          </a:solidFill>
                          <a:latin typeface="Times New Roman"/>
                          <a:cs typeface="Times New Roman"/>
                        </a:rPr>
                        <a:t>thù</a:t>
                      </a:r>
                      <a:endParaRPr sz="2400">
                        <a:latin typeface="Times New Roman"/>
                        <a:cs typeface="Times New Roman"/>
                      </a:endParaRPr>
                    </a:p>
                  </a:txBody>
                  <a:tcPr marL="0" marR="0" marT="35560" marB="0">
                    <a:lnL w="12700">
                      <a:solidFill>
                        <a:srgbClr val="E9E1D5"/>
                      </a:solidFill>
                      <a:prstDash val="solid"/>
                    </a:lnL>
                    <a:lnR w="12700">
                      <a:solidFill>
                        <a:srgbClr val="E9E1D5"/>
                      </a:solidFill>
                      <a:prstDash val="solid"/>
                    </a:lnR>
                    <a:lnT w="38100">
                      <a:solidFill>
                        <a:srgbClr val="E9E1D5"/>
                      </a:solidFill>
                      <a:prstDash val="solid"/>
                    </a:lnT>
                    <a:lnB w="12700">
                      <a:solidFill>
                        <a:srgbClr val="E9E1D5"/>
                      </a:solidFill>
                      <a:prstDash val="solid"/>
                    </a:lnB>
                    <a:solidFill>
                      <a:srgbClr val="FFFFFF"/>
                    </a:solidFill>
                  </a:tcPr>
                </a:tc>
                <a:tc>
                  <a:txBody>
                    <a:bodyPr/>
                    <a:lstStyle/>
                    <a:p>
                      <a:pPr marL="92075">
                        <a:lnSpc>
                          <a:spcPct val="100000"/>
                        </a:lnSpc>
                        <a:spcBef>
                          <a:spcPts val="280"/>
                        </a:spcBef>
                      </a:pPr>
                      <a:r>
                        <a:rPr sz="2400" dirty="0">
                          <a:solidFill>
                            <a:srgbClr val="03499E"/>
                          </a:solidFill>
                          <a:latin typeface="Times New Roman"/>
                          <a:cs typeface="Times New Roman"/>
                        </a:rPr>
                        <a:t>Bộ</a:t>
                      </a:r>
                      <a:r>
                        <a:rPr sz="2400" spc="-20" dirty="0">
                          <a:solidFill>
                            <a:srgbClr val="03499E"/>
                          </a:solidFill>
                          <a:latin typeface="Times New Roman"/>
                          <a:cs typeface="Times New Roman"/>
                        </a:rPr>
                        <a:t> </a:t>
                      </a:r>
                      <a:r>
                        <a:rPr sz="2400" dirty="0">
                          <a:solidFill>
                            <a:srgbClr val="03499E"/>
                          </a:solidFill>
                          <a:latin typeface="Times New Roman"/>
                          <a:cs typeface="Times New Roman"/>
                        </a:rPr>
                        <a:t>trưởng</a:t>
                      </a:r>
                      <a:r>
                        <a:rPr sz="2400" spc="-20" dirty="0">
                          <a:solidFill>
                            <a:srgbClr val="03499E"/>
                          </a:solidFill>
                          <a:latin typeface="Times New Roman"/>
                          <a:cs typeface="Times New Roman"/>
                        </a:rPr>
                        <a:t> </a:t>
                      </a:r>
                      <a:r>
                        <a:rPr sz="2400" dirty="0">
                          <a:solidFill>
                            <a:srgbClr val="03499E"/>
                          </a:solidFill>
                          <a:latin typeface="Times New Roman"/>
                          <a:cs typeface="Times New Roman"/>
                        </a:rPr>
                        <a:t>Bộ</a:t>
                      </a:r>
                      <a:r>
                        <a:rPr sz="2400" spc="-105" dirty="0">
                          <a:solidFill>
                            <a:srgbClr val="03499E"/>
                          </a:solidFill>
                          <a:latin typeface="Times New Roman"/>
                          <a:cs typeface="Times New Roman"/>
                        </a:rPr>
                        <a:t> </a:t>
                      </a:r>
                      <a:r>
                        <a:rPr sz="2400" dirty="0">
                          <a:solidFill>
                            <a:srgbClr val="03499E"/>
                          </a:solidFill>
                          <a:latin typeface="Times New Roman"/>
                          <a:cs typeface="Times New Roman"/>
                        </a:rPr>
                        <a:t>Y</a:t>
                      </a:r>
                      <a:r>
                        <a:rPr sz="2400" spc="-105" dirty="0">
                          <a:solidFill>
                            <a:srgbClr val="03499E"/>
                          </a:solidFill>
                          <a:latin typeface="Times New Roman"/>
                          <a:cs typeface="Times New Roman"/>
                        </a:rPr>
                        <a:t> </a:t>
                      </a:r>
                      <a:r>
                        <a:rPr sz="2400" spc="-25" dirty="0">
                          <a:solidFill>
                            <a:srgbClr val="03499E"/>
                          </a:solidFill>
                          <a:latin typeface="Times New Roman"/>
                          <a:cs typeface="Times New Roman"/>
                        </a:rPr>
                        <a:t>tế</a:t>
                      </a:r>
                      <a:endParaRPr sz="2400">
                        <a:latin typeface="Times New Roman"/>
                        <a:cs typeface="Times New Roman"/>
                      </a:endParaRPr>
                    </a:p>
                  </a:txBody>
                  <a:tcPr marL="0" marR="0" marT="35560" marB="0">
                    <a:lnL w="12700">
                      <a:solidFill>
                        <a:srgbClr val="E9E1D5"/>
                      </a:solidFill>
                      <a:prstDash val="solid"/>
                    </a:lnL>
                    <a:lnR w="12700">
                      <a:solidFill>
                        <a:srgbClr val="E9E1D5"/>
                      </a:solidFill>
                      <a:prstDash val="solid"/>
                    </a:lnR>
                    <a:lnT w="38100">
                      <a:solidFill>
                        <a:srgbClr val="E9E1D5"/>
                      </a:solidFill>
                      <a:prstDash val="solid"/>
                    </a:lnT>
                    <a:lnB w="12700">
                      <a:solidFill>
                        <a:srgbClr val="E9E1D5"/>
                      </a:solidFill>
                      <a:prstDash val="solid"/>
                    </a:lnB>
                    <a:solidFill>
                      <a:srgbClr val="FFFFFF"/>
                    </a:solidFill>
                  </a:tcPr>
                </a:tc>
                <a:extLst>
                  <a:ext uri="{0D108BD9-81ED-4DB2-BD59-A6C34878D82A}">
                    <a16:rowId xmlns:a16="http://schemas.microsoft.com/office/drawing/2014/main" val="10001"/>
                  </a:ext>
                </a:extLst>
              </a:tr>
              <a:tr h="1022350">
                <a:tc>
                  <a:txBody>
                    <a:bodyPr/>
                    <a:lstStyle/>
                    <a:p>
                      <a:pPr marL="91440">
                        <a:lnSpc>
                          <a:spcPct val="100000"/>
                        </a:lnSpc>
                        <a:spcBef>
                          <a:spcPts val="280"/>
                        </a:spcBef>
                      </a:pPr>
                      <a:r>
                        <a:rPr sz="2400" dirty="0">
                          <a:solidFill>
                            <a:srgbClr val="03499E"/>
                          </a:solidFill>
                          <a:latin typeface="Times New Roman"/>
                          <a:cs typeface="Times New Roman"/>
                        </a:rPr>
                        <a:t>b)</a:t>
                      </a:r>
                      <a:r>
                        <a:rPr sz="2400" spc="190" dirty="0">
                          <a:solidFill>
                            <a:srgbClr val="03499E"/>
                          </a:solidFill>
                          <a:latin typeface="Times New Roman"/>
                          <a:cs typeface="Times New Roman"/>
                        </a:rPr>
                        <a:t> </a:t>
                      </a:r>
                      <a:r>
                        <a:rPr sz="2400" dirty="0">
                          <a:solidFill>
                            <a:srgbClr val="03499E"/>
                          </a:solidFill>
                          <a:latin typeface="Times New Roman"/>
                          <a:cs typeface="Times New Roman"/>
                        </a:rPr>
                        <a:t>Gói</a:t>
                      </a:r>
                      <a:r>
                        <a:rPr sz="2400" spc="190" dirty="0">
                          <a:solidFill>
                            <a:srgbClr val="03499E"/>
                          </a:solidFill>
                          <a:latin typeface="Times New Roman"/>
                          <a:cs typeface="Times New Roman"/>
                        </a:rPr>
                        <a:t> </a:t>
                      </a:r>
                      <a:r>
                        <a:rPr sz="2400" dirty="0">
                          <a:solidFill>
                            <a:srgbClr val="03499E"/>
                          </a:solidFill>
                          <a:latin typeface="Times New Roman"/>
                          <a:cs typeface="Times New Roman"/>
                        </a:rPr>
                        <a:t>thầu</a:t>
                      </a:r>
                      <a:r>
                        <a:rPr sz="2400" spc="175" dirty="0">
                          <a:solidFill>
                            <a:srgbClr val="03499E"/>
                          </a:solidFill>
                          <a:latin typeface="Times New Roman"/>
                          <a:cs typeface="Times New Roman"/>
                        </a:rPr>
                        <a:t> </a:t>
                      </a:r>
                      <a:r>
                        <a:rPr sz="2400" dirty="0">
                          <a:solidFill>
                            <a:srgbClr val="03499E"/>
                          </a:solidFill>
                          <a:latin typeface="Times New Roman"/>
                          <a:cs typeface="Times New Roman"/>
                        </a:rPr>
                        <a:t>mua</a:t>
                      </a:r>
                      <a:r>
                        <a:rPr sz="2400" spc="195" dirty="0">
                          <a:solidFill>
                            <a:srgbClr val="03499E"/>
                          </a:solidFill>
                          <a:latin typeface="Times New Roman"/>
                          <a:cs typeface="Times New Roman"/>
                        </a:rPr>
                        <a:t> </a:t>
                      </a:r>
                      <a:r>
                        <a:rPr sz="2400" dirty="0">
                          <a:solidFill>
                            <a:srgbClr val="03499E"/>
                          </a:solidFill>
                          <a:latin typeface="Times New Roman"/>
                          <a:cs typeface="Times New Roman"/>
                        </a:rPr>
                        <a:t>thuốc,</a:t>
                      </a:r>
                      <a:r>
                        <a:rPr sz="2400" spc="175" dirty="0">
                          <a:solidFill>
                            <a:srgbClr val="03499E"/>
                          </a:solidFill>
                          <a:latin typeface="Times New Roman"/>
                          <a:cs typeface="Times New Roman"/>
                        </a:rPr>
                        <a:t> </a:t>
                      </a:r>
                      <a:r>
                        <a:rPr sz="2400" dirty="0">
                          <a:solidFill>
                            <a:srgbClr val="03499E"/>
                          </a:solidFill>
                          <a:latin typeface="Times New Roman"/>
                          <a:cs typeface="Times New Roman"/>
                        </a:rPr>
                        <a:t>vắc</a:t>
                      </a:r>
                      <a:r>
                        <a:rPr sz="2400" spc="190" dirty="0">
                          <a:solidFill>
                            <a:srgbClr val="03499E"/>
                          </a:solidFill>
                          <a:latin typeface="Times New Roman"/>
                          <a:cs typeface="Times New Roman"/>
                        </a:rPr>
                        <a:t> </a:t>
                      </a:r>
                      <a:r>
                        <a:rPr sz="2400" dirty="0">
                          <a:solidFill>
                            <a:srgbClr val="03499E"/>
                          </a:solidFill>
                          <a:latin typeface="Times New Roman"/>
                          <a:cs typeface="Times New Roman"/>
                        </a:rPr>
                        <a:t>xin,</a:t>
                      </a:r>
                      <a:r>
                        <a:rPr sz="2400" spc="175" dirty="0">
                          <a:solidFill>
                            <a:srgbClr val="03499E"/>
                          </a:solidFill>
                          <a:latin typeface="Times New Roman"/>
                          <a:cs typeface="Times New Roman"/>
                        </a:rPr>
                        <a:t> </a:t>
                      </a:r>
                      <a:r>
                        <a:rPr sz="2400" dirty="0">
                          <a:solidFill>
                            <a:srgbClr val="03499E"/>
                          </a:solidFill>
                          <a:latin typeface="Times New Roman"/>
                          <a:cs typeface="Times New Roman"/>
                        </a:rPr>
                        <a:t>thiết</a:t>
                      </a:r>
                      <a:r>
                        <a:rPr sz="2400" spc="195" dirty="0">
                          <a:solidFill>
                            <a:srgbClr val="03499E"/>
                          </a:solidFill>
                          <a:latin typeface="Times New Roman"/>
                          <a:cs typeface="Times New Roman"/>
                        </a:rPr>
                        <a:t> </a:t>
                      </a:r>
                      <a:r>
                        <a:rPr sz="2400" spc="-25" dirty="0">
                          <a:solidFill>
                            <a:srgbClr val="03499E"/>
                          </a:solidFill>
                          <a:latin typeface="Times New Roman"/>
                          <a:cs typeface="Times New Roman"/>
                        </a:rPr>
                        <a:t>bị</a:t>
                      </a:r>
                      <a:endParaRPr sz="2400">
                        <a:latin typeface="Times New Roman"/>
                        <a:cs typeface="Times New Roman"/>
                      </a:endParaRPr>
                    </a:p>
                    <a:p>
                      <a:pPr marL="91440">
                        <a:lnSpc>
                          <a:spcPct val="100000"/>
                        </a:lnSpc>
                      </a:pPr>
                      <a:r>
                        <a:rPr sz="2400" dirty="0">
                          <a:solidFill>
                            <a:srgbClr val="03499E"/>
                          </a:solidFill>
                          <a:latin typeface="Times New Roman"/>
                          <a:cs typeface="Times New Roman"/>
                        </a:rPr>
                        <a:t>y tế</a:t>
                      </a:r>
                      <a:r>
                        <a:rPr sz="2400" spc="-10" dirty="0">
                          <a:solidFill>
                            <a:srgbClr val="03499E"/>
                          </a:solidFill>
                          <a:latin typeface="Times New Roman"/>
                          <a:cs typeface="Times New Roman"/>
                        </a:rPr>
                        <a:t> </a:t>
                      </a:r>
                      <a:r>
                        <a:rPr sz="2400" dirty="0">
                          <a:solidFill>
                            <a:srgbClr val="03499E"/>
                          </a:solidFill>
                          <a:latin typeface="Times New Roman"/>
                          <a:cs typeface="Times New Roman"/>
                        </a:rPr>
                        <a:t>thông</a:t>
                      </a:r>
                      <a:r>
                        <a:rPr sz="2400" spc="-15" dirty="0">
                          <a:solidFill>
                            <a:srgbClr val="03499E"/>
                          </a:solidFill>
                          <a:latin typeface="Times New Roman"/>
                          <a:cs typeface="Times New Roman"/>
                        </a:rPr>
                        <a:t> </a:t>
                      </a:r>
                      <a:r>
                        <a:rPr sz="2400" dirty="0">
                          <a:solidFill>
                            <a:srgbClr val="03499E"/>
                          </a:solidFill>
                          <a:latin typeface="Times New Roman"/>
                          <a:cs typeface="Times New Roman"/>
                        </a:rPr>
                        <a:t>qua</a:t>
                      </a:r>
                      <a:r>
                        <a:rPr sz="2400" spc="5" dirty="0">
                          <a:solidFill>
                            <a:srgbClr val="03499E"/>
                          </a:solidFill>
                          <a:latin typeface="Times New Roman"/>
                          <a:cs typeface="Times New Roman"/>
                        </a:rPr>
                        <a:t> </a:t>
                      </a:r>
                      <a:r>
                        <a:rPr sz="2400" dirty="0">
                          <a:solidFill>
                            <a:srgbClr val="03499E"/>
                          </a:solidFill>
                          <a:latin typeface="Times New Roman"/>
                          <a:cs typeface="Times New Roman"/>
                        </a:rPr>
                        <a:t>các</a:t>
                      </a:r>
                      <a:r>
                        <a:rPr sz="2400" spc="-25" dirty="0">
                          <a:solidFill>
                            <a:srgbClr val="03499E"/>
                          </a:solidFill>
                          <a:latin typeface="Times New Roman"/>
                          <a:cs typeface="Times New Roman"/>
                        </a:rPr>
                        <a:t> </a:t>
                      </a:r>
                      <a:r>
                        <a:rPr sz="2400" dirty="0">
                          <a:solidFill>
                            <a:srgbClr val="03499E"/>
                          </a:solidFill>
                          <a:latin typeface="Times New Roman"/>
                          <a:cs typeface="Times New Roman"/>
                        </a:rPr>
                        <a:t>tổ</a:t>
                      </a:r>
                      <a:r>
                        <a:rPr sz="2400" spc="-15" dirty="0">
                          <a:solidFill>
                            <a:srgbClr val="03499E"/>
                          </a:solidFill>
                          <a:latin typeface="Times New Roman"/>
                          <a:cs typeface="Times New Roman"/>
                        </a:rPr>
                        <a:t> </a:t>
                      </a:r>
                      <a:r>
                        <a:rPr sz="2400" dirty="0">
                          <a:solidFill>
                            <a:srgbClr val="03499E"/>
                          </a:solidFill>
                          <a:latin typeface="Times New Roman"/>
                          <a:cs typeface="Times New Roman"/>
                        </a:rPr>
                        <a:t>chức quốc</a:t>
                      </a:r>
                      <a:r>
                        <a:rPr sz="2400" spc="-10" dirty="0">
                          <a:solidFill>
                            <a:srgbClr val="03499E"/>
                          </a:solidFill>
                          <a:latin typeface="Times New Roman"/>
                          <a:cs typeface="Times New Roman"/>
                        </a:rPr>
                        <a:t> </a:t>
                      </a:r>
                      <a:r>
                        <a:rPr sz="2400" spc="-25" dirty="0">
                          <a:solidFill>
                            <a:srgbClr val="03499E"/>
                          </a:solidFill>
                          <a:latin typeface="Times New Roman"/>
                          <a:cs typeface="Times New Roman"/>
                        </a:rPr>
                        <a:t>tế</a:t>
                      </a:r>
                      <a:endParaRPr sz="2400">
                        <a:latin typeface="Times New Roman"/>
                        <a:cs typeface="Times New Roman"/>
                      </a:endParaRPr>
                    </a:p>
                  </a:txBody>
                  <a:tcPr marL="0" marR="0" marT="35560" marB="0">
                    <a:lnL w="12700">
                      <a:solidFill>
                        <a:srgbClr val="E9E1D5"/>
                      </a:solidFill>
                      <a:prstDash val="solid"/>
                    </a:lnL>
                    <a:lnR w="12700">
                      <a:solidFill>
                        <a:srgbClr val="E9E1D5"/>
                      </a:solidFill>
                      <a:prstDash val="solid"/>
                    </a:lnR>
                    <a:lnT w="12700">
                      <a:solidFill>
                        <a:srgbClr val="E9E1D5"/>
                      </a:solidFill>
                      <a:prstDash val="solid"/>
                    </a:lnT>
                    <a:lnB w="12700">
                      <a:solidFill>
                        <a:srgbClr val="E9E1D5"/>
                      </a:solidFill>
                      <a:prstDash val="solid"/>
                    </a:lnB>
                    <a:solidFill>
                      <a:srgbClr val="FFFFFF"/>
                    </a:solidFill>
                  </a:tcPr>
                </a:tc>
                <a:tc>
                  <a:txBody>
                    <a:bodyPr/>
                    <a:lstStyle/>
                    <a:p>
                      <a:pPr marL="92075">
                        <a:lnSpc>
                          <a:spcPct val="100000"/>
                        </a:lnSpc>
                        <a:spcBef>
                          <a:spcPts val="280"/>
                        </a:spcBef>
                      </a:pPr>
                      <a:r>
                        <a:rPr sz="2400" dirty="0">
                          <a:solidFill>
                            <a:srgbClr val="03499E"/>
                          </a:solidFill>
                          <a:latin typeface="Times New Roman"/>
                          <a:cs typeface="Times New Roman"/>
                        </a:rPr>
                        <a:t>Bộ</a:t>
                      </a:r>
                      <a:r>
                        <a:rPr sz="2400" spc="-30" dirty="0">
                          <a:solidFill>
                            <a:srgbClr val="03499E"/>
                          </a:solidFill>
                          <a:latin typeface="Times New Roman"/>
                          <a:cs typeface="Times New Roman"/>
                        </a:rPr>
                        <a:t> </a:t>
                      </a:r>
                      <a:r>
                        <a:rPr sz="2400" dirty="0">
                          <a:solidFill>
                            <a:srgbClr val="03499E"/>
                          </a:solidFill>
                          <a:latin typeface="Times New Roman"/>
                          <a:cs typeface="Times New Roman"/>
                        </a:rPr>
                        <a:t>trưởng</a:t>
                      </a:r>
                      <a:r>
                        <a:rPr sz="2400" spc="-35" dirty="0">
                          <a:solidFill>
                            <a:srgbClr val="03499E"/>
                          </a:solidFill>
                          <a:latin typeface="Times New Roman"/>
                          <a:cs typeface="Times New Roman"/>
                        </a:rPr>
                        <a:t> </a:t>
                      </a:r>
                      <a:r>
                        <a:rPr sz="2400" dirty="0">
                          <a:solidFill>
                            <a:srgbClr val="03499E"/>
                          </a:solidFill>
                          <a:latin typeface="Times New Roman"/>
                          <a:cs typeface="Times New Roman"/>
                        </a:rPr>
                        <a:t>Bộ</a:t>
                      </a:r>
                      <a:r>
                        <a:rPr sz="2400" spc="-110" dirty="0">
                          <a:solidFill>
                            <a:srgbClr val="03499E"/>
                          </a:solidFill>
                          <a:latin typeface="Times New Roman"/>
                          <a:cs typeface="Times New Roman"/>
                        </a:rPr>
                        <a:t> </a:t>
                      </a:r>
                      <a:r>
                        <a:rPr sz="2400" dirty="0">
                          <a:solidFill>
                            <a:srgbClr val="03499E"/>
                          </a:solidFill>
                          <a:latin typeface="Times New Roman"/>
                          <a:cs typeface="Times New Roman"/>
                        </a:rPr>
                        <a:t>Y</a:t>
                      </a:r>
                      <a:r>
                        <a:rPr sz="2400" spc="-114" dirty="0">
                          <a:solidFill>
                            <a:srgbClr val="03499E"/>
                          </a:solidFill>
                          <a:latin typeface="Times New Roman"/>
                          <a:cs typeface="Times New Roman"/>
                        </a:rPr>
                        <a:t> </a:t>
                      </a:r>
                      <a:r>
                        <a:rPr sz="2400" spc="-25" dirty="0">
                          <a:solidFill>
                            <a:srgbClr val="03499E"/>
                          </a:solidFill>
                          <a:latin typeface="Times New Roman"/>
                          <a:cs typeface="Times New Roman"/>
                        </a:rPr>
                        <a:t>tế</a:t>
                      </a:r>
                      <a:endParaRPr sz="2400">
                        <a:latin typeface="Times New Roman"/>
                        <a:cs typeface="Times New Roman"/>
                      </a:endParaRPr>
                    </a:p>
                  </a:txBody>
                  <a:tcPr marL="0" marR="0" marT="35560" marB="0">
                    <a:lnL w="12700">
                      <a:solidFill>
                        <a:srgbClr val="E9E1D5"/>
                      </a:solidFill>
                      <a:prstDash val="solid"/>
                    </a:lnL>
                    <a:lnR w="12700">
                      <a:solidFill>
                        <a:srgbClr val="E9E1D5"/>
                      </a:solidFill>
                      <a:prstDash val="solid"/>
                    </a:lnR>
                    <a:lnT w="12700">
                      <a:solidFill>
                        <a:srgbClr val="E9E1D5"/>
                      </a:solidFill>
                      <a:prstDash val="solid"/>
                    </a:lnT>
                    <a:lnB w="12700">
                      <a:solidFill>
                        <a:srgbClr val="E9E1D5"/>
                      </a:solidFill>
                      <a:prstDash val="solid"/>
                    </a:lnB>
                    <a:solidFill>
                      <a:srgbClr val="FFFFFF"/>
                    </a:solidFill>
                  </a:tcPr>
                </a:tc>
                <a:extLst>
                  <a:ext uri="{0D108BD9-81ED-4DB2-BD59-A6C34878D82A}">
                    <a16:rowId xmlns:a16="http://schemas.microsoft.com/office/drawing/2014/main" val="10002"/>
                  </a:ext>
                </a:extLst>
              </a:tr>
              <a:tr h="835660">
                <a:tc>
                  <a:txBody>
                    <a:bodyPr/>
                    <a:lstStyle/>
                    <a:p>
                      <a:pPr marL="91440" marR="83820">
                        <a:lnSpc>
                          <a:spcPct val="100000"/>
                        </a:lnSpc>
                        <a:spcBef>
                          <a:spcPts val="280"/>
                        </a:spcBef>
                        <a:tabLst>
                          <a:tab pos="462915" algn="l"/>
                          <a:tab pos="1052830" algn="l"/>
                          <a:tab pos="1710055" algn="l"/>
                          <a:tab pos="2132330" algn="l"/>
                          <a:tab pos="2703830" algn="l"/>
                          <a:tab pos="3260090" algn="l"/>
                          <a:tab pos="3834765" algn="l"/>
                          <a:tab pos="4490085" algn="l"/>
                        </a:tabLst>
                      </a:pPr>
                      <a:r>
                        <a:rPr sz="2400" spc="-25" dirty="0">
                          <a:solidFill>
                            <a:srgbClr val="03499E"/>
                          </a:solidFill>
                          <a:latin typeface="Times New Roman"/>
                          <a:cs typeface="Times New Roman"/>
                        </a:rPr>
                        <a:t>c)</a:t>
                      </a:r>
                      <a:r>
                        <a:rPr sz="2400" dirty="0">
                          <a:solidFill>
                            <a:srgbClr val="03499E"/>
                          </a:solidFill>
                          <a:latin typeface="Times New Roman"/>
                          <a:cs typeface="Times New Roman"/>
                        </a:rPr>
                        <a:t>	</a:t>
                      </a:r>
                      <a:r>
                        <a:rPr sz="2400" spc="-25" dirty="0">
                          <a:solidFill>
                            <a:srgbClr val="03499E"/>
                          </a:solidFill>
                          <a:latin typeface="Times New Roman"/>
                          <a:cs typeface="Times New Roman"/>
                        </a:rPr>
                        <a:t>Gói</a:t>
                      </a:r>
                      <a:r>
                        <a:rPr sz="2400" dirty="0">
                          <a:solidFill>
                            <a:srgbClr val="03499E"/>
                          </a:solidFill>
                          <a:latin typeface="Times New Roman"/>
                          <a:cs typeface="Times New Roman"/>
                        </a:rPr>
                        <a:t>	</a:t>
                      </a:r>
                      <a:r>
                        <a:rPr sz="2400" spc="-20" dirty="0">
                          <a:solidFill>
                            <a:srgbClr val="03499E"/>
                          </a:solidFill>
                          <a:latin typeface="Times New Roman"/>
                          <a:cs typeface="Times New Roman"/>
                        </a:rPr>
                        <a:t>thầu</a:t>
                      </a:r>
                      <a:r>
                        <a:rPr sz="2400" dirty="0">
                          <a:solidFill>
                            <a:srgbClr val="03499E"/>
                          </a:solidFill>
                          <a:latin typeface="Times New Roman"/>
                          <a:cs typeface="Times New Roman"/>
                        </a:rPr>
                        <a:t>	</a:t>
                      </a:r>
                      <a:r>
                        <a:rPr sz="2400" spc="-25" dirty="0">
                          <a:solidFill>
                            <a:srgbClr val="03499E"/>
                          </a:solidFill>
                          <a:latin typeface="Times New Roman"/>
                          <a:cs typeface="Times New Roman"/>
                        </a:rPr>
                        <a:t>có</a:t>
                      </a:r>
                      <a:r>
                        <a:rPr sz="2400" dirty="0">
                          <a:solidFill>
                            <a:srgbClr val="03499E"/>
                          </a:solidFill>
                          <a:latin typeface="Times New Roman"/>
                          <a:cs typeface="Times New Roman"/>
                        </a:rPr>
                        <a:t>	</a:t>
                      </a:r>
                      <a:r>
                        <a:rPr sz="2400" spc="-25" dirty="0">
                          <a:solidFill>
                            <a:srgbClr val="03499E"/>
                          </a:solidFill>
                          <a:latin typeface="Times New Roman"/>
                          <a:cs typeface="Times New Roman"/>
                        </a:rPr>
                        <a:t>yêu</a:t>
                      </a:r>
                      <a:r>
                        <a:rPr sz="2400" dirty="0">
                          <a:solidFill>
                            <a:srgbClr val="03499E"/>
                          </a:solidFill>
                          <a:latin typeface="Times New Roman"/>
                          <a:cs typeface="Times New Roman"/>
                        </a:rPr>
                        <a:t>	</a:t>
                      </a:r>
                      <a:r>
                        <a:rPr sz="2400" spc="-25" dirty="0">
                          <a:solidFill>
                            <a:srgbClr val="03499E"/>
                          </a:solidFill>
                          <a:latin typeface="Times New Roman"/>
                          <a:cs typeface="Times New Roman"/>
                        </a:rPr>
                        <a:t>cầu</a:t>
                      </a:r>
                      <a:r>
                        <a:rPr sz="2400" dirty="0">
                          <a:solidFill>
                            <a:srgbClr val="03499E"/>
                          </a:solidFill>
                          <a:latin typeface="Times New Roman"/>
                          <a:cs typeface="Times New Roman"/>
                        </a:rPr>
                        <a:t>	</a:t>
                      </a:r>
                      <a:r>
                        <a:rPr sz="2400" spc="-25" dirty="0">
                          <a:solidFill>
                            <a:srgbClr val="03499E"/>
                          </a:solidFill>
                          <a:latin typeface="Times New Roman"/>
                          <a:cs typeface="Times New Roman"/>
                        </a:rPr>
                        <a:t>bảo</a:t>
                      </a:r>
                      <a:r>
                        <a:rPr sz="2400" dirty="0">
                          <a:solidFill>
                            <a:srgbClr val="03499E"/>
                          </a:solidFill>
                          <a:latin typeface="Times New Roman"/>
                          <a:cs typeface="Times New Roman"/>
                        </a:rPr>
                        <a:t>	</a:t>
                      </a:r>
                      <a:r>
                        <a:rPr sz="2400" spc="-25" dirty="0">
                          <a:solidFill>
                            <a:srgbClr val="03499E"/>
                          </a:solidFill>
                          <a:latin typeface="Times New Roman"/>
                          <a:cs typeface="Times New Roman"/>
                        </a:rPr>
                        <a:t>đảm</a:t>
                      </a:r>
                      <a:r>
                        <a:rPr sz="2400" dirty="0">
                          <a:solidFill>
                            <a:srgbClr val="03499E"/>
                          </a:solidFill>
                          <a:latin typeface="Times New Roman"/>
                          <a:cs typeface="Times New Roman"/>
                        </a:rPr>
                        <a:t>	</a:t>
                      </a:r>
                      <a:r>
                        <a:rPr sz="2400" spc="-20" dirty="0">
                          <a:solidFill>
                            <a:srgbClr val="03499E"/>
                          </a:solidFill>
                          <a:latin typeface="Times New Roman"/>
                          <a:cs typeface="Times New Roman"/>
                        </a:rPr>
                        <a:t>quốc </a:t>
                      </a:r>
                      <a:r>
                        <a:rPr sz="2400" dirty="0">
                          <a:solidFill>
                            <a:srgbClr val="03499E"/>
                          </a:solidFill>
                          <a:latin typeface="Times New Roman"/>
                          <a:cs typeface="Times New Roman"/>
                        </a:rPr>
                        <a:t>phòng, an </a:t>
                      </a:r>
                      <a:r>
                        <a:rPr sz="2400" spc="-10" dirty="0">
                          <a:solidFill>
                            <a:srgbClr val="03499E"/>
                          </a:solidFill>
                          <a:latin typeface="Times New Roman"/>
                          <a:cs typeface="Times New Roman"/>
                        </a:rPr>
                        <a:t>ninh…</a:t>
                      </a:r>
                      <a:endParaRPr sz="2400">
                        <a:latin typeface="Times New Roman"/>
                        <a:cs typeface="Times New Roman"/>
                      </a:endParaRPr>
                    </a:p>
                  </a:txBody>
                  <a:tcPr marL="0" marR="0" marT="35560" marB="0">
                    <a:lnL w="12700">
                      <a:solidFill>
                        <a:srgbClr val="E9E1D5"/>
                      </a:solidFill>
                      <a:prstDash val="solid"/>
                    </a:lnL>
                    <a:lnR w="12700">
                      <a:solidFill>
                        <a:srgbClr val="E9E1D5"/>
                      </a:solidFill>
                      <a:prstDash val="solid"/>
                    </a:lnR>
                    <a:lnT w="12700">
                      <a:solidFill>
                        <a:srgbClr val="E9E1D5"/>
                      </a:solidFill>
                      <a:prstDash val="solid"/>
                    </a:lnT>
                    <a:lnB w="12700">
                      <a:solidFill>
                        <a:srgbClr val="E9E1D5"/>
                      </a:solidFill>
                      <a:prstDash val="solid"/>
                    </a:lnB>
                    <a:solidFill>
                      <a:srgbClr val="FFFFFF"/>
                    </a:solidFill>
                  </a:tcPr>
                </a:tc>
                <a:tc>
                  <a:txBody>
                    <a:bodyPr/>
                    <a:lstStyle/>
                    <a:p>
                      <a:pPr marL="92075">
                        <a:lnSpc>
                          <a:spcPct val="100000"/>
                        </a:lnSpc>
                        <a:spcBef>
                          <a:spcPts val="280"/>
                        </a:spcBef>
                      </a:pPr>
                      <a:r>
                        <a:rPr sz="2400" dirty="0">
                          <a:solidFill>
                            <a:srgbClr val="03499E"/>
                          </a:solidFill>
                          <a:latin typeface="Times New Roman"/>
                          <a:cs typeface="Times New Roman"/>
                        </a:rPr>
                        <a:t>Thủ</a:t>
                      </a:r>
                      <a:r>
                        <a:rPr sz="2400" spc="-25" dirty="0">
                          <a:solidFill>
                            <a:srgbClr val="03499E"/>
                          </a:solidFill>
                          <a:latin typeface="Times New Roman"/>
                          <a:cs typeface="Times New Roman"/>
                        </a:rPr>
                        <a:t> </a:t>
                      </a:r>
                      <a:r>
                        <a:rPr sz="2400" dirty="0">
                          <a:solidFill>
                            <a:srgbClr val="03499E"/>
                          </a:solidFill>
                          <a:latin typeface="Times New Roman"/>
                          <a:cs typeface="Times New Roman"/>
                        </a:rPr>
                        <a:t>tướng</a:t>
                      </a:r>
                      <a:r>
                        <a:rPr sz="2400" spc="-15" dirty="0">
                          <a:solidFill>
                            <a:srgbClr val="03499E"/>
                          </a:solidFill>
                          <a:latin typeface="Times New Roman"/>
                          <a:cs typeface="Times New Roman"/>
                        </a:rPr>
                        <a:t> </a:t>
                      </a:r>
                      <a:r>
                        <a:rPr sz="2400" dirty="0">
                          <a:solidFill>
                            <a:srgbClr val="03499E"/>
                          </a:solidFill>
                          <a:latin typeface="Times New Roman"/>
                          <a:cs typeface="Times New Roman"/>
                        </a:rPr>
                        <a:t>Chính</a:t>
                      </a:r>
                      <a:r>
                        <a:rPr sz="2400" spc="-35" dirty="0">
                          <a:solidFill>
                            <a:srgbClr val="03499E"/>
                          </a:solidFill>
                          <a:latin typeface="Times New Roman"/>
                          <a:cs typeface="Times New Roman"/>
                        </a:rPr>
                        <a:t> </a:t>
                      </a:r>
                      <a:r>
                        <a:rPr sz="2400" spc="-25" dirty="0">
                          <a:solidFill>
                            <a:srgbClr val="03499E"/>
                          </a:solidFill>
                          <a:latin typeface="Times New Roman"/>
                          <a:cs typeface="Times New Roman"/>
                        </a:rPr>
                        <a:t>phủ</a:t>
                      </a:r>
                      <a:endParaRPr sz="2400">
                        <a:latin typeface="Times New Roman"/>
                        <a:cs typeface="Times New Roman"/>
                      </a:endParaRPr>
                    </a:p>
                  </a:txBody>
                  <a:tcPr marL="0" marR="0" marT="35560" marB="0">
                    <a:lnL w="12700">
                      <a:solidFill>
                        <a:srgbClr val="E9E1D5"/>
                      </a:solidFill>
                      <a:prstDash val="solid"/>
                    </a:lnL>
                    <a:lnR w="12700">
                      <a:solidFill>
                        <a:srgbClr val="E9E1D5"/>
                      </a:solidFill>
                      <a:prstDash val="solid"/>
                    </a:lnR>
                    <a:lnT w="12700">
                      <a:solidFill>
                        <a:srgbClr val="E9E1D5"/>
                      </a:solidFill>
                      <a:prstDash val="solid"/>
                    </a:lnT>
                    <a:lnB w="12700">
                      <a:solidFill>
                        <a:srgbClr val="E9E1D5"/>
                      </a:solidFill>
                      <a:prstDash val="solid"/>
                    </a:lnB>
                    <a:solidFill>
                      <a:srgbClr val="FFFFFF"/>
                    </a:solidFill>
                  </a:tcPr>
                </a:tc>
                <a:extLst>
                  <a:ext uri="{0D108BD9-81ED-4DB2-BD59-A6C34878D82A}">
                    <a16:rowId xmlns:a16="http://schemas.microsoft.com/office/drawing/2014/main" val="10003"/>
                  </a:ext>
                </a:extLst>
              </a:tr>
              <a:tr h="822960">
                <a:tc>
                  <a:txBody>
                    <a:bodyPr/>
                    <a:lstStyle/>
                    <a:p>
                      <a:pPr marL="91440" marR="82550">
                        <a:lnSpc>
                          <a:spcPct val="100000"/>
                        </a:lnSpc>
                        <a:spcBef>
                          <a:spcPts val="284"/>
                        </a:spcBef>
                      </a:pPr>
                      <a:r>
                        <a:rPr sz="2400" dirty="0">
                          <a:solidFill>
                            <a:srgbClr val="03499E"/>
                          </a:solidFill>
                          <a:latin typeface="Times New Roman"/>
                          <a:cs typeface="Times New Roman"/>
                        </a:rPr>
                        <a:t>d)</a:t>
                      </a:r>
                      <a:r>
                        <a:rPr sz="2400" spc="160" dirty="0">
                          <a:solidFill>
                            <a:srgbClr val="03499E"/>
                          </a:solidFill>
                          <a:latin typeface="Times New Roman"/>
                          <a:cs typeface="Times New Roman"/>
                        </a:rPr>
                        <a:t> </a:t>
                      </a:r>
                      <a:r>
                        <a:rPr sz="2400" dirty="0">
                          <a:solidFill>
                            <a:srgbClr val="03499E"/>
                          </a:solidFill>
                          <a:latin typeface="Times New Roman"/>
                          <a:cs typeface="Times New Roman"/>
                        </a:rPr>
                        <a:t>Lựa</a:t>
                      </a:r>
                      <a:r>
                        <a:rPr sz="2400" spc="145" dirty="0">
                          <a:solidFill>
                            <a:srgbClr val="03499E"/>
                          </a:solidFill>
                          <a:latin typeface="Times New Roman"/>
                          <a:cs typeface="Times New Roman"/>
                        </a:rPr>
                        <a:t> </a:t>
                      </a:r>
                      <a:r>
                        <a:rPr sz="2400" dirty="0">
                          <a:solidFill>
                            <a:srgbClr val="03499E"/>
                          </a:solidFill>
                          <a:latin typeface="Times New Roman"/>
                          <a:cs typeface="Times New Roman"/>
                        </a:rPr>
                        <a:t>chọn</a:t>
                      </a:r>
                      <a:r>
                        <a:rPr sz="2400" spc="145" dirty="0">
                          <a:solidFill>
                            <a:srgbClr val="03499E"/>
                          </a:solidFill>
                          <a:latin typeface="Times New Roman"/>
                          <a:cs typeface="Times New Roman"/>
                        </a:rPr>
                        <a:t> </a:t>
                      </a:r>
                      <a:r>
                        <a:rPr sz="2400" dirty="0">
                          <a:solidFill>
                            <a:srgbClr val="03499E"/>
                          </a:solidFill>
                          <a:latin typeface="Times New Roman"/>
                          <a:cs typeface="Times New Roman"/>
                        </a:rPr>
                        <a:t>luật</a:t>
                      </a:r>
                      <a:r>
                        <a:rPr sz="2400" spc="155" dirty="0">
                          <a:solidFill>
                            <a:srgbClr val="03499E"/>
                          </a:solidFill>
                          <a:latin typeface="Times New Roman"/>
                          <a:cs typeface="Times New Roman"/>
                        </a:rPr>
                        <a:t> </a:t>
                      </a:r>
                      <a:r>
                        <a:rPr sz="2400" dirty="0">
                          <a:solidFill>
                            <a:srgbClr val="03499E"/>
                          </a:solidFill>
                          <a:latin typeface="Times New Roman"/>
                          <a:cs typeface="Times New Roman"/>
                        </a:rPr>
                        <a:t>sư</a:t>
                      </a:r>
                      <a:r>
                        <a:rPr sz="2400" spc="155" dirty="0">
                          <a:solidFill>
                            <a:srgbClr val="03499E"/>
                          </a:solidFill>
                          <a:latin typeface="Times New Roman"/>
                          <a:cs typeface="Times New Roman"/>
                        </a:rPr>
                        <a:t> </a:t>
                      </a:r>
                      <a:r>
                        <a:rPr sz="2400" dirty="0">
                          <a:solidFill>
                            <a:srgbClr val="03499E"/>
                          </a:solidFill>
                          <a:latin typeface="Times New Roman"/>
                          <a:cs typeface="Times New Roman"/>
                        </a:rPr>
                        <a:t>để</a:t>
                      </a:r>
                      <a:r>
                        <a:rPr sz="2400" spc="150" dirty="0">
                          <a:solidFill>
                            <a:srgbClr val="03499E"/>
                          </a:solidFill>
                          <a:latin typeface="Times New Roman"/>
                          <a:cs typeface="Times New Roman"/>
                        </a:rPr>
                        <a:t> </a:t>
                      </a:r>
                      <a:r>
                        <a:rPr sz="2400" dirty="0">
                          <a:solidFill>
                            <a:srgbClr val="03499E"/>
                          </a:solidFill>
                          <a:latin typeface="Times New Roman"/>
                          <a:cs typeface="Times New Roman"/>
                        </a:rPr>
                        <a:t>bảo</a:t>
                      </a:r>
                      <a:r>
                        <a:rPr sz="2400" spc="165" dirty="0">
                          <a:solidFill>
                            <a:srgbClr val="03499E"/>
                          </a:solidFill>
                          <a:latin typeface="Times New Roman"/>
                          <a:cs typeface="Times New Roman"/>
                        </a:rPr>
                        <a:t> </a:t>
                      </a:r>
                      <a:r>
                        <a:rPr sz="2400" dirty="0">
                          <a:solidFill>
                            <a:srgbClr val="03499E"/>
                          </a:solidFill>
                          <a:latin typeface="Times New Roman"/>
                          <a:cs typeface="Times New Roman"/>
                        </a:rPr>
                        <a:t>vệ</a:t>
                      </a:r>
                      <a:r>
                        <a:rPr sz="2400" spc="145" dirty="0">
                          <a:solidFill>
                            <a:srgbClr val="03499E"/>
                          </a:solidFill>
                          <a:latin typeface="Times New Roman"/>
                          <a:cs typeface="Times New Roman"/>
                        </a:rPr>
                        <a:t> </a:t>
                      </a:r>
                      <a:r>
                        <a:rPr sz="2400" dirty="0">
                          <a:solidFill>
                            <a:srgbClr val="03499E"/>
                          </a:solidFill>
                          <a:latin typeface="Times New Roman"/>
                          <a:cs typeface="Times New Roman"/>
                        </a:rPr>
                        <a:t>quyền</a:t>
                      </a:r>
                      <a:r>
                        <a:rPr sz="2400" spc="160" dirty="0">
                          <a:solidFill>
                            <a:srgbClr val="03499E"/>
                          </a:solidFill>
                          <a:latin typeface="Times New Roman"/>
                          <a:cs typeface="Times New Roman"/>
                        </a:rPr>
                        <a:t> </a:t>
                      </a:r>
                      <a:r>
                        <a:rPr sz="2400" spc="-25" dirty="0">
                          <a:solidFill>
                            <a:srgbClr val="03499E"/>
                          </a:solidFill>
                          <a:latin typeface="Times New Roman"/>
                          <a:cs typeface="Times New Roman"/>
                        </a:rPr>
                        <a:t>và </a:t>
                      </a:r>
                      <a:r>
                        <a:rPr sz="2400" dirty="0">
                          <a:solidFill>
                            <a:srgbClr val="03499E"/>
                          </a:solidFill>
                          <a:latin typeface="Times New Roman"/>
                          <a:cs typeface="Times New Roman"/>
                        </a:rPr>
                        <a:t>lợi</a:t>
                      </a:r>
                      <a:r>
                        <a:rPr sz="2400" spc="-10" dirty="0">
                          <a:solidFill>
                            <a:srgbClr val="03499E"/>
                          </a:solidFill>
                          <a:latin typeface="Times New Roman"/>
                          <a:cs typeface="Times New Roman"/>
                        </a:rPr>
                        <a:t> </a:t>
                      </a:r>
                      <a:r>
                        <a:rPr sz="2400" dirty="0">
                          <a:solidFill>
                            <a:srgbClr val="03499E"/>
                          </a:solidFill>
                          <a:latin typeface="Times New Roman"/>
                          <a:cs typeface="Times New Roman"/>
                        </a:rPr>
                        <a:t>ích</a:t>
                      </a:r>
                      <a:r>
                        <a:rPr sz="2400" spc="-30" dirty="0">
                          <a:solidFill>
                            <a:srgbClr val="03499E"/>
                          </a:solidFill>
                          <a:latin typeface="Times New Roman"/>
                          <a:cs typeface="Times New Roman"/>
                        </a:rPr>
                        <a:t> </a:t>
                      </a:r>
                      <a:r>
                        <a:rPr sz="2400" dirty="0">
                          <a:solidFill>
                            <a:srgbClr val="03499E"/>
                          </a:solidFill>
                          <a:latin typeface="Times New Roman"/>
                          <a:cs typeface="Times New Roman"/>
                        </a:rPr>
                        <a:t>của</a:t>
                      </a:r>
                      <a:r>
                        <a:rPr sz="2400" spc="-15" dirty="0">
                          <a:solidFill>
                            <a:srgbClr val="03499E"/>
                          </a:solidFill>
                          <a:latin typeface="Times New Roman"/>
                          <a:cs typeface="Times New Roman"/>
                        </a:rPr>
                        <a:t> </a:t>
                      </a:r>
                      <a:r>
                        <a:rPr sz="2400" dirty="0">
                          <a:solidFill>
                            <a:srgbClr val="03499E"/>
                          </a:solidFill>
                          <a:latin typeface="Times New Roman"/>
                          <a:cs typeface="Times New Roman"/>
                        </a:rPr>
                        <a:t>Nhà</a:t>
                      </a:r>
                      <a:r>
                        <a:rPr sz="2400" spc="5" dirty="0">
                          <a:solidFill>
                            <a:srgbClr val="03499E"/>
                          </a:solidFill>
                          <a:latin typeface="Times New Roman"/>
                          <a:cs typeface="Times New Roman"/>
                        </a:rPr>
                        <a:t> </a:t>
                      </a:r>
                      <a:r>
                        <a:rPr sz="2400" spc="-20" dirty="0">
                          <a:solidFill>
                            <a:srgbClr val="03499E"/>
                          </a:solidFill>
                          <a:latin typeface="Times New Roman"/>
                          <a:cs typeface="Times New Roman"/>
                        </a:rPr>
                        <a:t>nước…</a:t>
                      </a:r>
                      <a:endParaRPr sz="2400">
                        <a:latin typeface="Times New Roman"/>
                        <a:cs typeface="Times New Roman"/>
                      </a:endParaRPr>
                    </a:p>
                  </a:txBody>
                  <a:tcPr marL="0" marR="0" marT="36194" marB="0">
                    <a:lnL w="12700">
                      <a:solidFill>
                        <a:srgbClr val="E9E1D5"/>
                      </a:solidFill>
                      <a:prstDash val="solid"/>
                    </a:lnL>
                    <a:lnR w="12700">
                      <a:solidFill>
                        <a:srgbClr val="E9E1D5"/>
                      </a:solidFill>
                      <a:prstDash val="solid"/>
                    </a:lnR>
                    <a:lnT w="12700">
                      <a:solidFill>
                        <a:srgbClr val="E9E1D5"/>
                      </a:solidFill>
                      <a:prstDash val="solid"/>
                    </a:lnT>
                    <a:lnB w="12700">
                      <a:solidFill>
                        <a:srgbClr val="E9E1D5"/>
                      </a:solidFill>
                      <a:prstDash val="solid"/>
                    </a:lnB>
                    <a:solidFill>
                      <a:srgbClr val="FFFFFF"/>
                    </a:solidFill>
                  </a:tcPr>
                </a:tc>
                <a:tc>
                  <a:txBody>
                    <a:bodyPr/>
                    <a:lstStyle/>
                    <a:p>
                      <a:pPr marL="92075" marR="83185">
                        <a:lnSpc>
                          <a:spcPct val="100000"/>
                        </a:lnSpc>
                        <a:spcBef>
                          <a:spcPts val="284"/>
                        </a:spcBef>
                      </a:pPr>
                      <a:r>
                        <a:rPr sz="2400" dirty="0">
                          <a:solidFill>
                            <a:srgbClr val="03499E"/>
                          </a:solidFill>
                          <a:latin typeface="Times New Roman"/>
                          <a:cs typeface="Times New Roman"/>
                        </a:rPr>
                        <a:t>BT,</a:t>
                      </a:r>
                      <a:r>
                        <a:rPr sz="2400" spc="200" dirty="0">
                          <a:solidFill>
                            <a:srgbClr val="03499E"/>
                          </a:solidFill>
                          <a:latin typeface="Times New Roman"/>
                          <a:cs typeface="Times New Roman"/>
                        </a:rPr>
                        <a:t> </a:t>
                      </a:r>
                      <a:r>
                        <a:rPr sz="2400" dirty="0">
                          <a:solidFill>
                            <a:srgbClr val="03499E"/>
                          </a:solidFill>
                          <a:latin typeface="Times New Roman"/>
                          <a:cs typeface="Times New Roman"/>
                        </a:rPr>
                        <a:t>Thủ</a:t>
                      </a:r>
                      <a:r>
                        <a:rPr sz="2400" spc="204" dirty="0">
                          <a:solidFill>
                            <a:srgbClr val="03499E"/>
                          </a:solidFill>
                          <a:latin typeface="Times New Roman"/>
                          <a:cs typeface="Times New Roman"/>
                        </a:rPr>
                        <a:t> </a:t>
                      </a:r>
                      <a:r>
                        <a:rPr sz="2400" dirty="0">
                          <a:solidFill>
                            <a:srgbClr val="03499E"/>
                          </a:solidFill>
                          <a:latin typeface="Times New Roman"/>
                          <a:cs typeface="Times New Roman"/>
                        </a:rPr>
                        <a:t>trưởng</a:t>
                      </a:r>
                      <a:r>
                        <a:rPr sz="2400" spc="204" dirty="0">
                          <a:solidFill>
                            <a:srgbClr val="03499E"/>
                          </a:solidFill>
                          <a:latin typeface="Times New Roman"/>
                          <a:cs typeface="Times New Roman"/>
                        </a:rPr>
                        <a:t> </a:t>
                      </a:r>
                      <a:r>
                        <a:rPr sz="2400" dirty="0">
                          <a:solidFill>
                            <a:srgbClr val="03499E"/>
                          </a:solidFill>
                          <a:latin typeface="Times New Roman"/>
                          <a:cs typeface="Times New Roman"/>
                        </a:rPr>
                        <a:t>cơ</a:t>
                      </a:r>
                      <a:r>
                        <a:rPr sz="2400" spc="204" dirty="0">
                          <a:solidFill>
                            <a:srgbClr val="03499E"/>
                          </a:solidFill>
                          <a:latin typeface="Times New Roman"/>
                          <a:cs typeface="Times New Roman"/>
                        </a:rPr>
                        <a:t> </a:t>
                      </a:r>
                      <a:r>
                        <a:rPr sz="2400" dirty="0">
                          <a:solidFill>
                            <a:srgbClr val="03499E"/>
                          </a:solidFill>
                          <a:latin typeface="Times New Roman"/>
                          <a:cs typeface="Times New Roman"/>
                        </a:rPr>
                        <a:t>quan,</a:t>
                      </a:r>
                      <a:r>
                        <a:rPr sz="2400" spc="200" dirty="0">
                          <a:solidFill>
                            <a:srgbClr val="03499E"/>
                          </a:solidFill>
                          <a:latin typeface="Times New Roman"/>
                          <a:cs typeface="Times New Roman"/>
                        </a:rPr>
                        <a:t> </a:t>
                      </a:r>
                      <a:r>
                        <a:rPr sz="2400" dirty="0">
                          <a:solidFill>
                            <a:srgbClr val="03499E"/>
                          </a:solidFill>
                          <a:latin typeface="Times New Roman"/>
                          <a:cs typeface="Times New Roman"/>
                        </a:rPr>
                        <a:t>Chủ</a:t>
                      </a:r>
                      <a:r>
                        <a:rPr sz="2400" spc="200" dirty="0">
                          <a:solidFill>
                            <a:srgbClr val="03499E"/>
                          </a:solidFill>
                          <a:latin typeface="Times New Roman"/>
                          <a:cs typeface="Times New Roman"/>
                        </a:rPr>
                        <a:t> </a:t>
                      </a:r>
                      <a:r>
                        <a:rPr sz="2400" dirty="0">
                          <a:solidFill>
                            <a:srgbClr val="03499E"/>
                          </a:solidFill>
                          <a:latin typeface="Times New Roman"/>
                          <a:cs typeface="Times New Roman"/>
                        </a:rPr>
                        <a:t>tịch</a:t>
                      </a:r>
                      <a:r>
                        <a:rPr sz="2400" spc="195" dirty="0">
                          <a:solidFill>
                            <a:srgbClr val="03499E"/>
                          </a:solidFill>
                          <a:latin typeface="Times New Roman"/>
                          <a:cs typeface="Times New Roman"/>
                        </a:rPr>
                        <a:t> </a:t>
                      </a:r>
                      <a:r>
                        <a:rPr sz="2400" dirty="0">
                          <a:solidFill>
                            <a:srgbClr val="03499E"/>
                          </a:solidFill>
                          <a:latin typeface="Times New Roman"/>
                          <a:cs typeface="Times New Roman"/>
                        </a:rPr>
                        <a:t>Ủy</a:t>
                      </a:r>
                      <a:r>
                        <a:rPr sz="2400" spc="200" dirty="0">
                          <a:solidFill>
                            <a:srgbClr val="03499E"/>
                          </a:solidFill>
                          <a:latin typeface="Times New Roman"/>
                          <a:cs typeface="Times New Roman"/>
                        </a:rPr>
                        <a:t> </a:t>
                      </a:r>
                      <a:r>
                        <a:rPr sz="2400" spc="-25" dirty="0">
                          <a:solidFill>
                            <a:srgbClr val="03499E"/>
                          </a:solidFill>
                          <a:latin typeface="Times New Roman"/>
                          <a:cs typeface="Times New Roman"/>
                        </a:rPr>
                        <a:t>ban </a:t>
                      </a:r>
                      <a:r>
                        <a:rPr sz="2400" dirty="0">
                          <a:solidFill>
                            <a:srgbClr val="03499E"/>
                          </a:solidFill>
                          <a:latin typeface="Times New Roman"/>
                          <a:cs typeface="Times New Roman"/>
                        </a:rPr>
                        <a:t>nhân </a:t>
                      </a:r>
                      <a:r>
                        <a:rPr sz="2400" spc="-25" dirty="0">
                          <a:solidFill>
                            <a:srgbClr val="03499E"/>
                          </a:solidFill>
                          <a:latin typeface="Times New Roman"/>
                          <a:cs typeface="Times New Roman"/>
                        </a:rPr>
                        <a:t>dân</a:t>
                      </a:r>
                      <a:endParaRPr sz="2400">
                        <a:latin typeface="Times New Roman"/>
                        <a:cs typeface="Times New Roman"/>
                      </a:endParaRPr>
                    </a:p>
                  </a:txBody>
                  <a:tcPr marL="0" marR="0" marT="36194" marB="0">
                    <a:lnL w="12700">
                      <a:solidFill>
                        <a:srgbClr val="E9E1D5"/>
                      </a:solidFill>
                      <a:prstDash val="solid"/>
                    </a:lnL>
                    <a:lnR w="12700">
                      <a:solidFill>
                        <a:srgbClr val="E9E1D5"/>
                      </a:solidFill>
                      <a:prstDash val="solid"/>
                    </a:lnR>
                    <a:lnT w="12700">
                      <a:solidFill>
                        <a:srgbClr val="E9E1D5"/>
                      </a:solidFill>
                      <a:prstDash val="solid"/>
                    </a:lnT>
                    <a:lnB w="12700">
                      <a:solidFill>
                        <a:srgbClr val="E9E1D5"/>
                      </a:solidFill>
                      <a:prstDash val="solid"/>
                    </a:lnB>
                    <a:solidFill>
                      <a:srgbClr val="FFFFFF"/>
                    </a:solidFill>
                  </a:tcPr>
                </a:tc>
                <a:extLst>
                  <a:ext uri="{0D108BD9-81ED-4DB2-BD59-A6C34878D82A}">
                    <a16:rowId xmlns:a16="http://schemas.microsoft.com/office/drawing/2014/main" val="10004"/>
                  </a:ext>
                </a:extLst>
              </a:tr>
              <a:tr h="1332230">
                <a:tc>
                  <a:txBody>
                    <a:bodyPr/>
                    <a:lstStyle/>
                    <a:p>
                      <a:pPr marL="91440" marR="82550" algn="just">
                        <a:lnSpc>
                          <a:spcPct val="100000"/>
                        </a:lnSpc>
                        <a:spcBef>
                          <a:spcPts val="280"/>
                        </a:spcBef>
                      </a:pPr>
                      <a:r>
                        <a:rPr sz="2400" dirty="0">
                          <a:solidFill>
                            <a:srgbClr val="03499E"/>
                          </a:solidFill>
                          <a:latin typeface="Times New Roman"/>
                          <a:cs typeface="Times New Roman"/>
                        </a:rPr>
                        <a:t>đ)</a:t>
                      </a:r>
                      <a:r>
                        <a:rPr sz="2400" spc="125" dirty="0">
                          <a:solidFill>
                            <a:srgbClr val="03499E"/>
                          </a:solidFill>
                          <a:latin typeface="Times New Roman"/>
                          <a:cs typeface="Times New Roman"/>
                        </a:rPr>
                        <a:t>  </a:t>
                      </a:r>
                      <a:r>
                        <a:rPr sz="2400" dirty="0">
                          <a:solidFill>
                            <a:srgbClr val="03499E"/>
                          </a:solidFill>
                          <a:latin typeface="Times New Roman"/>
                          <a:cs typeface="Times New Roman"/>
                        </a:rPr>
                        <a:t>Gói</a:t>
                      </a:r>
                      <a:r>
                        <a:rPr sz="2400" spc="125" dirty="0">
                          <a:solidFill>
                            <a:srgbClr val="03499E"/>
                          </a:solidFill>
                          <a:latin typeface="Times New Roman"/>
                          <a:cs typeface="Times New Roman"/>
                        </a:rPr>
                        <a:t>  </a:t>
                      </a:r>
                      <a:r>
                        <a:rPr sz="2400" dirty="0">
                          <a:solidFill>
                            <a:srgbClr val="03499E"/>
                          </a:solidFill>
                          <a:latin typeface="Times New Roman"/>
                          <a:cs typeface="Times New Roman"/>
                        </a:rPr>
                        <a:t>thầu</a:t>
                      </a:r>
                      <a:r>
                        <a:rPr sz="2400" spc="120" dirty="0">
                          <a:solidFill>
                            <a:srgbClr val="03499E"/>
                          </a:solidFill>
                          <a:latin typeface="Times New Roman"/>
                          <a:cs typeface="Times New Roman"/>
                        </a:rPr>
                        <a:t>  </a:t>
                      </a:r>
                      <a:r>
                        <a:rPr sz="2400" dirty="0">
                          <a:solidFill>
                            <a:srgbClr val="03499E"/>
                          </a:solidFill>
                          <a:latin typeface="Times New Roman"/>
                          <a:cs typeface="Times New Roman"/>
                        </a:rPr>
                        <a:t>về</a:t>
                      </a:r>
                      <a:r>
                        <a:rPr sz="2400" spc="120" dirty="0">
                          <a:solidFill>
                            <a:srgbClr val="03499E"/>
                          </a:solidFill>
                          <a:latin typeface="Times New Roman"/>
                          <a:cs typeface="Times New Roman"/>
                        </a:rPr>
                        <a:t>  </a:t>
                      </a:r>
                      <a:r>
                        <a:rPr sz="2400" dirty="0">
                          <a:solidFill>
                            <a:srgbClr val="03499E"/>
                          </a:solidFill>
                          <a:latin typeface="Times New Roman"/>
                          <a:cs typeface="Times New Roman"/>
                        </a:rPr>
                        <a:t>đào</a:t>
                      </a:r>
                      <a:r>
                        <a:rPr sz="2400" spc="125" dirty="0">
                          <a:solidFill>
                            <a:srgbClr val="03499E"/>
                          </a:solidFill>
                          <a:latin typeface="Times New Roman"/>
                          <a:cs typeface="Times New Roman"/>
                        </a:rPr>
                        <a:t>  </a:t>
                      </a:r>
                      <a:r>
                        <a:rPr sz="2400" dirty="0">
                          <a:solidFill>
                            <a:srgbClr val="03499E"/>
                          </a:solidFill>
                          <a:latin typeface="Times New Roman"/>
                          <a:cs typeface="Times New Roman"/>
                        </a:rPr>
                        <a:t>tạo</a:t>
                      </a:r>
                      <a:r>
                        <a:rPr sz="2400" spc="120" dirty="0">
                          <a:solidFill>
                            <a:srgbClr val="03499E"/>
                          </a:solidFill>
                          <a:latin typeface="Times New Roman"/>
                          <a:cs typeface="Times New Roman"/>
                        </a:rPr>
                        <a:t>  </a:t>
                      </a:r>
                      <a:r>
                        <a:rPr sz="2400" dirty="0">
                          <a:solidFill>
                            <a:srgbClr val="03499E"/>
                          </a:solidFill>
                          <a:latin typeface="Times New Roman"/>
                          <a:cs typeface="Times New Roman"/>
                        </a:rPr>
                        <a:t>chuyên</a:t>
                      </a:r>
                      <a:r>
                        <a:rPr sz="2400" spc="120" dirty="0">
                          <a:solidFill>
                            <a:srgbClr val="03499E"/>
                          </a:solidFill>
                          <a:latin typeface="Times New Roman"/>
                          <a:cs typeface="Times New Roman"/>
                        </a:rPr>
                        <a:t>  </a:t>
                      </a:r>
                      <a:r>
                        <a:rPr sz="2400" spc="-20" dirty="0">
                          <a:solidFill>
                            <a:srgbClr val="03499E"/>
                          </a:solidFill>
                          <a:latin typeface="Times New Roman"/>
                          <a:cs typeface="Times New Roman"/>
                        </a:rPr>
                        <a:t>sâu, </a:t>
                      </a:r>
                      <a:r>
                        <a:rPr sz="2400" dirty="0">
                          <a:solidFill>
                            <a:srgbClr val="03499E"/>
                          </a:solidFill>
                          <a:latin typeface="Times New Roman"/>
                          <a:cs typeface="Times New Roman"/>
                        </a:rPr>
                        <a:t>chuyên</a:t>
                      </a:r>
                      <a:r>
                        <a:rPr sz="2400" spc="275" dirty="0">
                          <a:solidFill>
                            <a:srgbClr val="03499E"/>
                          </a:solidFill>
                          <a:latin typeface="Times New Roman"/>
                          <a:cs typeface="Times New Roman"/>
                        </a:rPr>
                        <a:t> </a:t>
                      </a:r>
                      <a:r>
                        <a:rPr sz="2400" dirty="0">
                          <a:solidFill>
                            <a:srgbClr val="03499E"/>
                          </a:solidFill>
                          <a:latin typeface="Times New Roman"/>
                          <a:cs typeface="Times New Roman"/>
                        </a:rPr>
                        <a:t>ngành</a:t>
                      </a:r>
                      <a:r>
                        <a:rPr sz="2400" spc="275" dirty="0">
                          <a:solidFill>
                            <a:srgbClr val="03499E"/>
                          </a:solidFill>
                          <a:latin typeface="Times New Roman"/>
                          <a:cs typeface="Times New Roman"/>
                        </a:rPr>
                        <a:t> </a:t>
                      </a:r>
                      <a:r>
                        <a:rPr sz="2400" dirty="0">
                          <a:solidFill>
                            <a:srgbClr val="03499E"/>
                          </a:solidFill>
                          <a:latin typeface="Times New Roman"/>
                          <a:cs typeface="Times New Roman"/>
                        </a:rPr>
                        <a:t>đặc</a:t>
                      </a:r>
                      <a:r>
                        <a:rPr sz="2400" spc="265" dirty="0">
                          <a:solidFill>
                            <a:srgbClr val="03499E"/>
                          </a:solidFill>
                          <a:latin typeface="Times New Roman"/>
                          <a:cs typeface="Times New Roman"/>
                        </a:rPr>
                        <a:t> </a:t>
                      </a:r>
                      <a:r>
                        <a:rPr sz="2400" dirty="0">
                          <a:solidFill>
                            <a:srgbClr val="03499E"/>
                          </a:solidFill>
                          <a:latin typeface="Times New Roman"/>
                          <a:cs typeface="Times New Roman"/>
                        </a:rPr>
                        <a:t>thù</a:t>
                      </a:r>
                      <a:r>
                        <a:rPr sz="2400" spc="270" dirty="0">
                          <a:solidFill>
                            <a:srgbClr val="03499E"/>
                          </a:solidFill>
                          <a:latin typeface="Times New Roman"/>
                          <a:cs typeface="Times New Roman"/>
                        </a:rPr>
                        <a:t> </a:t>
                      </a:r>
                      <a:r>
                        <a:rPr sz="2400" dirty="0">
                          <a:solidFill>
                            <a:srgbClr val="03499E"/>
                          </a:solidFill>
                          <a:latin typeface="Times New Roman"/>
                          <a:cs typeface="Times New Roman"/>
                        </a:rPr>
                        <a:t>cho</a:t>
                      </a:r>
                      <a:r>
                        <a:rPr sz="2400" spc="285" dirty="0">
                          <a:solidFill>
                            <a:srgbClr val="03499E"/>
                          </a:solidFill>
                          <a:latin typeface="Times New Roman"/>
                          <a:cs typeface="Times New Roman"/>
                        </a:rPr>
                        <a:t> </a:t>
                      </a:r>
                      <a:r>
                        <a:rPr sz="2400" dirty="0">
                          <a:solidFill>
                            <a:srgbClr val="03499E"/>
                          </a:solidFill>
                          <a:latin typeface="Times New Roman"/>
                          <a:cs typeface="Times New Roman"/>
                        </a:rPr>
                        <a:t>cơ</a:t>
                      </a:r>
                      <a:r>
                        <a:rPr sz="2400" spc="275" dirty="0">
                          <a:solidFill>
                            <a:srgbClr val="03499E"/>
                          </a:solidFill>
                          <a:latin typeface="Times New Roman"/>
                          <a:cs typeface="Times New Roman"/>
                        </a:rPr>
                        <a:t> </a:t>
                      </a:r>
                      <a:r>
                        <a:rPr sz="2400" dirty="0">
                          <a:solidFill>
                            <a:srgbClr val="03499E"/>
                          </a:solidFill>
                          <a:latin typeface="Times New Roman"/>
                          <a:cs typeface="Times New Roman"/>
                        </a:rPr>
                        <a:t>quan</a:t>
                      </a:r>
                      <a:r>
                        <a:rPr sz="2400" spc="265" dirty="0">
                          <a:solidFill>
                            <a:srgbClr val="03499E"/>
                          </a:solidFill>
                          <a:latin typeface="Times New Roman"/>
                          <a:cs typeface="Times New Roman"/>
                        </a:rPr>
                        <a:t> </a:t>
                      </a:r>
                      <a:r>
                        <a:rPr sz="2400" spc="-25" dirty="0">
                          <a:solidFill>
                            <a:srgbClr val="03499E"/>
                          </a:solidFill>
                          <a:latin typeface="Times New Roman"/>
                          <a:cs typeface="Times New Roman"/>
                        </a:rPr>
                        <a:t>nhà </a:t>
                      </a:r>
                      <a:r>
                        <a:rPr sz="2400" dirty="0">
                          <a:solidFill>
                            <a:srgbClr val="03499E"/>
                          </a:solidFill>
                          <a:latin typeface="Times New Roman"/>
                          <a:cs typeface="Times New Roman"/>
                        </a:rPr>
                        <a:t>nước,</a:t>
                      </a:r>
                      <a:r>
                        <a:rPr sz="2400" spc="-20" dirty="0">
                          <a:solidFill>
                            <a:srgbClr val="03499E"/>
                          </a:solidFill>
                          <a:latin typeface="Times New Roman"/>
                          <a:cs typeface="Times New Roman"/>
                        </a:rPr>
                        <a:t> </a:t>
                      </a:r>
                      <a:r>
                        <a:rPr sz="2400" dirty="0">
                          <a:solidFill>
                            <a:srgbClr val="03499E"/>
                          </a:solidFill>
                          <a:latin typeface="Times New Roman"/>
                          <a:cs typeface="Times New Roman"/>
                        </a:rPr>
                        <a:t>đơn</a:t>
                      </a:r>
                      <a:r>
                        <a:rPr sz="2400" spc="-15" dirty="0">
                          <a:solidFill>
                            <a:srgbClr val="03499E"/>
                          </a:solidFill>
                          <a:latin typeface="Times New Roman"/>
                          <a:cs typeface="Times New Roman"/>
                        </a:rPr>
                        <a:t> </a:t>
                      </a:r>
                      <a:r>
                        <a:rPr sz="2400" dirty="0">
                          <a:solidFill>
                            <a:srgbClr val="03499E"/>
                          </a:solidFill>
                          <a:latin typeface="Times New Roman"/>
                          <a:cs typeface="Times New Roman"/>
                        </a:rPr>
                        <a:t>vị</a:t>
                      </a:r>
                      <a:r>
                        <a:rPr sz="2400" spc="-20" dirty="0">
                          <a:solidFill>
                            <a:srgbClr val="03499E"/>
                          </a:solidFill>
                          <a:latin typeface="Times New Roman"/>
                          <a:cs typeface="Times New Roman"/>
                        </a:rPr>
                        <a:t> </a:t>
                      </a:r>
                      <a:r>
                        <a:rPr sz="2400" dirty="0">
                          <a:solidFill>
                            <a:srgbClr val="03499E"/>
                          </a:solidFill>
                          <a:latin typeface="Times New Roman"/>
                          <a:cs typeface="Times New Roman"/>
                        </a:rPr>
                        <a:t>sự</a:t>
                      </a:r>
                      <a:r>
                        <a:rPr sz="2400" spc="-25" dirty="0">
                          <a:solidFill>
                            <a:srgbClr val="03499E"/>
                          </a:solidFill>
                          <a:latin typeface="Times New Roman"/>
                          <a:cs typeface="Times New Roman"/>
                        </a:rPr>
                        <a:t> </a:t>
                      </a:r>
                      <a:r>
                        <a:rPr sz="2400" dirty="0">
                          <a:solidFill>
                            <a:srgbClr val="03499E"/>
                          </a:solidFill>
                          <a:latin typeface="Times New Roman"/>
                          <a:cs typeface="Times New Roman"/>
                        </a:rPr>
                        <a:t>nghiệp</a:t>
                      </a:r>
                      <a:r>
                        <a:rPr sz="2400" spc="-25" dirty="0">
                          <a:solidFill>
                            <a:srgbClr val="03499E"/>
                          </a:solidFill>
                          <a:latin typeface="Times New Roman"/>
                          <a:cs typeface="Times New Roman"/>
                        </a:rPr>
                        <a:t> </a:t>
                      </a:r>
                      <a:r>
                        <a:rPr sz="2400" dirty="0">
                          <a:solidFill>
                            <a:srgbClr val="03499E"/>
                          </a:solidFill>
                          <a:latin typeface="Times New Roman"/>
                          <a:cs typeface="Times New Roman"/>
                        </a:rPr>
                        <a:t>công</a:t>
                      </a:r>
                      <a:r>
                        <a:rPr sz="2400" spc="-30" dirty="0">
                          <a:solidFill>
                            <a:srgbClr val="03499E"/>
                          </a:solidFill>
                          <a:latin typeface="Times New Roman"/>
                          <a:cs typeface="Times New Roman"/>
                        </a:rPr>
                        <a:t> </a:t>
                      </a:r>
                      <a:r>
                        <a:rPr sz="2400" spc="-20" dirty="0">
                          <a:solidFill>
                            <a:srgbClr val="03499E"/>
                          </a:solidFill>
                          <a:latin typeface="Times New Roman"/>
                          <a:cs typeface="Times New Roman"/>
                        </a:rPr>
                        <a:t>lập…</a:t>
                      </a:r>
                      <a:endParaRPr sz="2400">
                        <a:latin typeface="Times New Roman"/>
                        <a:cs typeface="Times New Roman"/>
                      </a:endParaRPr>
                    </a:p>
                  </a:txBody>
                  <a:tcPr marL="0" marR="0" marT="35560" marB="0">
                    <a:lnL w="12700">
                      <a:solidFill>
                        <a:srgbClr val="E9E1D5"/>
                      </a:solidFill>
                      <a:prstDash val="solid"/>
                    </a:lnL>
                    <a:lnR w="12700">
                      <a:solidFill>
                        <a:srgbClr val="E9E1D5"/>
                      </a:solidFill>
                      <a:prstDash val="solid"/>
                    </a:lnR>
                    <a:lnT w="12700">
                      <a:solidFill>
                        <a:srgbClr val="E9E1D5"/>
                      </a:solidFill>
                      <a:prstDash val="solid"/>
                    </a:lnT>
                    <a:lnB w="12700">
                      <a:solidFill>
                        <a:srgbClr val="E9E1D5"/>
                      </a:solidFill>
                      <a:prstDash val="solid"/>
                    </a:lnB>
                    <a:solidFill>
                      <a:srgbClr val="FFFFFF"/>
                    </a:solidFill>
                  </a:tcPr>
                </a:tc>
                <a:tc>
                  <a:txBody>
                    <a:bodyPr/>
                    <a:lstStyle/>
                    <a:p>
                      <a:pPr marL="92075" marR="83185">
                        <a:lnSpc>
                          <a:spcPct val="100000"/>
                        </a:lnSpc>
                        <a:spcBef>
                          <a:spcPts val="280"/>
                        </a:spcBef>
                      </a:pPr>
                      <a:r>
                        <a:rPr sz="2400" dirty="0">
                          <a:solidFill>
                            <a:srgbClr val="03499E"/>
                          </a:solidFill>
                          <a:latin typeface="Times New Roman"/>
                          <a:cs typeface="Times New Roman"/>
                        </a:rPr>
                        <a:t>BT,</a:t>
                      </a:r>
                      <a:r>
                        <a:rPr sz="2400" spc="200" dirty="0">
                          <a:solidFill>
                            <a:srgbClr val="03499E"/>
                          </a:solidFill>
                          <a:latin typeface="Times New Roman"/>
                          <a:cs typeface="Times New Roman"/>
                        </a:rPr>
                        <a:t> </a:t>
                      </a:r>
                      <a:r>
                        <a:rPr sz="2400" dirty="0">
                          <a:solidFill>
                            <a:srgbClr val="03499E"/>
                          </a:solidFill>
                          <a:latin typeface="Times New Roman"/>
                          <a:cs typeface="Times New Roman"/>
                        </a:rPr>
                        <a:t>Thủ</a:t>
                      </a:r>
                      <a:r>
                        <a:rPr sz="2400" spc="204" dirty="0">
                          <a:solidFill>
                            <a:srgbClr val="03499E"/>
                          </a:solidFill>
                          <a:latin typeface="Times New Roman"/>
                          <a:cs typeface="Times New Roman"/>
                        </a:rPr>
                        <a:t> </a:t>
                      </a:r>
                      <a:r>
                        <a:rPr sz="2400" dirty="0">
                          <a:solidFill>
                            <a:srgbClr val="03499E"/>
                          </a:solidFill>
                          <a:latin typeface="Times New Roman"/>
                          <a:cs typeface="Times New Roman"/>
                        </a:rPr>
                        <a:t>trưởng</a:t>
                      </a:r>
                      <a:r>
                        <a:rPr sz="2400" spc="204" dirty="0">
                          <a:solidFill>
                            <a:srgbClr val="03499E"/>
                          </a:solidFill>
                          <a:latin typeface="Times New Roman"/>
                          <a:cs typeface="Times New Roman"/>
                        </a:rPr>
                        <a:t> </a:t>
                      </a:r>
                      <a:r>
                        <a:rPr sz="2400" dirty="0">
                          <a:solidFill>
                            <a:srgbClr val="03499E"/>
                          </a:solidFill>
                          <a:latin typeface="Times New Roman"/>
                          <a:cs typeface="Times New Roman"/>
                        </a:rPr>
                        <a:t>cơ</a:t>
                      </a:r>
                      <a:r>
                        <a:rPr sz="2400" spc="204" dirty="0">
                          <a:solidFill>
                            <a:srgbClr val="03499E"/>
                          </a:solidFill>
                          <a:latin typeface="Times New Roman"/>
                          <a:cs typeface="Times New Roman"/>
                        </a:rPr>
                        <a:t> </a:t>
                      </a:r>
                      <a:r>
                        <a:rPr sz="2400" dirty="0">
                          <a:solidFill>
                            <a:srgbClr val="03499E"/>
                          </a:solidFill>
                          <a:latin typeface="Times New Roman"/>
                          <a:cs typeface="Times New Roman"/>
                        </a:rPr>
                        <a:t>quan,</a:t>
                      </a:r>
                      <a:r>
                        <a:rPr sz="2400" spc="200" dirty="0">
                          <a:solidFill>
                            <a:srgbClr val="03499E"/>
                          </a:solidFill>
                          <a:latin typeface="Times New Roman"/>
                          <a:cs typeface="Times New Roman"/>
                        </a:rPr>
                        <a:t> </a:t>
                      </a:r>
                      <a:r>
                        <a:rPr sz="2400" dirty="0">
                          <a:solidFill>
                            <a:srgbClr val="03499E"/>
                          </a:solidFill>
                          <a:latin typeface="Times New Roman"/>
                          <a:cs typeface="Times New Roman"/>
                        </a:rPr>
                        <a:t>Chủ</a:t>
                      </a:r>
                      <a:r>
                        <a:rPr sz="2400" spc="200" dirty="0">
                          <a:solidFill>
                            <a:srgbClr val="03499E"/>
                          </a:solidFill>
                          <a:latin typeface="Times New Roman"/>
                          <a:cs typeface="Times New Roman"/>
                        </a:rPr>
                        <a:t> </a:t>
                      </a:r>
                      <a:r>
                        <a:rPr sz="2400" dirty="0">
                          <a:solidFill>
                            <a:srgbClr val="03499E"/>
                          </a:solidFill>
                          <a:latin typeface="Times New Roman"/>
                          <a:cs typeface="Times New Roman"/>
                        </a:rPr>
                        <a:t>tịch</a:t>
                      </a:r>
                      <a:r>
                        <a:rPr sz="2400" spc="195" dirty="0">
                          <a:solidFill>
                            <a:srgbClr val="03499E"/>
                          </a:solidFill>
                          <a:latin typeface="Times New Roman"/>
                          <a:cs typeface="Times New Roman"/>
                        </a:rPr>
                        <a:t> </a:t>
                      </a:r>
                      <a:r>
                        <a:rPr sz="2400" dirty="0">
                          <a:solidFill>
                            <a:srgbClr val="03499E"/>
                          </a:solidFill>
                          <a:latin typeface="Times New Roman"/>
                          <a:cs typeface="Times New Roman"/>
                        </a:rPr>
                        <a:t>Ủy</a:t>
                      </a:r>
                      <a:r>
                        <a:rPr sz="2400" spc="200" dirty="0">
                          <a:solidFill>
                            <a:srgbClr val="03499E"/>
                          </a:solidFill>
                          <a:latin typeface="Times New Roman"/>
                          <a:cs typeface="Times New Roman"/>
                        </a:rPr>
                        <a:t> </a:t>
                      </a:r>
                      <a:r>
                        <a:rPr sz="2400" spc="-25" dirty="0">
                          <a:solidFill>
                            <a:srgbClr val="03499E"/>
                          </a:solidFill>
                          <a:latin typeface="Times New Roman"/>
                          <a:cs typeface="Times New Roman"/>
                        </a:rPr>
                        <a:t>ban </a:t>
                      </a:r>
                      <a:r>
                        <a:rPr sz="2400" dirty="0">
                          <a:solidFill>
                            <a:srgbClr val="03499E"/>
                          </a:solidFill>
                          <a:latin typeface="Times New Roman"/>
                          <a:cs typeface="Times New Roman"/>
                        </a:rPr>
                        <a:t>nhân</a:t>
                      </a:r>
                      <a:r>
                        <a:rPr sz="2400" spc="-5" dirty="0">
                          <a:solidFill>
                            <a:srgbClr val="03499E"/>
                          </a:solidFill>
                          <a:latin typeface="Times New Roman"/>
                          <a:cs typeface="Times New Roman"/>
                        </a:rPr>
                        <a:t> </a:t>
                      </a:r>
                      <a:r>
                        <a:rPr sz="2400" spc="-25" dirty="0">
                          <a:solidFill>
                            <a:srgbClr val="03499E"/>
                          </a:solidFill>
                          <a:latin typeface="Times New Roman"/>
                          <a:cs typeface="Times New Roman"/>
                        </a:rPr>
                        <a:t>dân</a:t>
                      </a:r>
                      <a:endParaRPr sz="2400">
                        <a:latin typeface="Times New Roman"/>
                        <a:cs typeface="Times New Roman"/>
                      </a:endParaRPr>
                    </a:p>
                  </a:txBody>
                  <a:tcPr marL="0" marR="0" marT="35560" marB="0">
                    <a:lnL w="12700">
                      <a:solidFill>
                        <a:srgbClr val="E9E1D5"/>
                      </a:solidFill>
                      <a:prstDash val="solid"/>
                    </a:lnL>
                    <a:lnR w="12700">
                      <a:solidFill>
                        <a:srgbClr val="E9E1D5"/>
                      </a:solidFill>
                      <a:prstDash val="solid"/>
                    </a:lnR>
                    <a:lnT w="12700">
                      <a:solidFill>
                        <a:srgbClr val="E9E1D5"/>
                      </a:solidFill>
                      <a:prstDash val="solid"/>
                    </a:lnT>
                    <a:lnB w="12700">
                      <a:solidFill>
                        <a:srgbClr val="E9E1D5"/>
                      </a:solidFill>
                      <a:prstDash val="solid"/>
                    </a:lnB>
                    <a:solidFill>
                      <a:srgbClr val="FFFFFF"/>
                    </a:solidFill>
                  </a:tcPr>
                </a:tc>
                <a:extLst>
                  <a:ext uri="{0D108BD9-81ED-4DB2-BD59-A6C34878D82A}">
                    <a16:rowId xmlns:a16="http://schemas.microsoft.com/office/drawing/2014/main" val="10005"/>
                  </a:ext>
                </a:extLst>
              </a:tr>
            </a:tbl>
          </a:graphicData>
        </a:graphic>
      </p:graphicFrame>
      <p:sp>
        <p:nvSpPr>
          <p:cNvPr id="4" name="object 4"/>
          <p:cNvSpPr txBox="1">
            <a:spLocks noGrp="1"/>
          </p:cNvSpPr>
          <p:nvPr>
            <p:ph type="sldNum" sz="quarter" idx="7"/>
          </p:nvPr>
        </p:nvSpPr>
        <p:spPr>
          <a:prstGeom prst="rect">
            <a:avLst/>
          </a:prstGeom>
        </p:spPr>
        <p:txBody>
          <a:bodyPr vert="horz" wrap="square" lIns="0" tIns="1066370" rIns="0" bIns="0" rtlCol="0">
            <a:spAutoFit/>
          </a:bodyPr>
          <a:lstStyle/>
          <a:p>
            <a:pPr marL="4939665">
              <a:lnSpc>
                <a:spcPts val="1655"/>
              </a:lnSpc>
            </a:pPr>
            <a:fld id="{81D60167-4931-47E6-BA6A-407CBD079E47}" type="slidenum">
              <a:rPr spc="-25" dirty="0"/>
              <a:t>141</a:t>
            </a:fld>
            <a:endParaRPr spc="-25" dirty="0"/>
          </a:p>
        </p:txBody>
      </p:sp>
      <p:sp>
        <p:nvSpPr>
          <p:cNvPr id="3" name="object 3"/>
          <p:cNvSpPr txBox="1">
            <a:spLocks noGrp="1"/>
          </p:cNvSpPr>
          <p:nvPr>
            <p:ph type="title"/>
          </p:nvPr>
        </p:nvSpPr>
        <p:spPr>
          <a:xfrm>
            <a:off x="1504569" y="273811"/>
            <a:ext cx="9184005" cy="391160"/>
          </a:xfrm>
          <a:prstGeom prst="rect">
            <a:avLst/>
          </a:prstGeom>
        </p:spPr>
        <p:txBody>
          <a:bodyPr vert="horz" wrap="square" lIns="0" tIns="12700" rIns="0" bIns="0" rtlCol="0">
            <a:spAutoFit/>
          </a:bodyPr>
          <a:lstStyle/>
          <a:p>
            <a:pPr marL="12700">
              <a:lnSpc>
                <a:spcPct val="100000"/>
              </a:lnSpc>
              <a:spcBef>
                <a:spcPts val="100"/>
              </a:spcBef>
            </a:pPr>
            <a:r>
              <a:rPr dirty="0"/>
              <a:t>LỰA</a:t>
            </a:r>
            <a:r>
              <a:rPr spc="-55" dirty="0"/>
              <a:t> </a:t>
            </a:r>
            <a:r>
              <a:rPr dirty="0"/>
              <a:t>CHỌN</a:t>
            </a:r>
            <a:r>
              <a:rPr spc="-50" dirty="0"/>
              <a:t> </a:t>
            </a:r>
            <a:r>
              <a:rPr dirty="0"/>
              <a:t>NHÀ</a:t>
            </a:r>
            <a:r>
              <a:rPr spc="-50" dirty="0"/>
              <a:t> </a:t>
            </a:r>
            <a:r>
              <a:rPr dirty="0"/>
              <a:t>THẦU</a:t>
            </a:r>
            <a:r>
              <a:rPr spc="-50" dirty="0"/>
              <a:t> </a:t>
            </a:r>
            <a:r>
              <a:rPr dirty="0"/>
              <a:t>TRONG</a:t>
            </a:r>
            <a:r>
              <a:rPr spc="-35" dirty="0"/>
              <a:t> </a:t>
            </a:r>
            <a:r>
              <a:rPr dirty="0"/>
              <a:t>TRƯỜNG</a:t>
            </a:r>
            <a:r>
              <a:rPr spc="-50" dirty="0"/>
              <a:t> </a:t>
            </a:r>
            <a:r>
              <a:rPr dirty="0"/>
              <a:t>HỢP</a:t>
            </a:r>
            <a:r>
              <a:rPr spc="-60" dirty="0"/>
              <a:t> </a:t>
            </a:r>
            <a:r>
              <a:rPr dirty="0"/>
              <a:t>ĐẶC</a:t>
            </a:r>
            <a:r>
              <a:rPr spc="-30" dirty="0"/>
              <a:t> </a:t>
            </a:r>
            <a:r>
              <a:rPr dirty="0"/>
              <a:t>BIỆT</a:t>
            </a:r>
            <a:r>
              <a:rPr spc="-25" dirty="0"/>
              <a:t> </a:t>
            </a:r>
            <a:r>
              <a:rPr spc="-10" dirty="0"/>
              <a:t>(Đ.29)</a:t>
            </a: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1152410" y="864616"/>
          <a:ext cx="10225404" cy="5712460"/>
        </p:xfrm>
        <a:graphic>
          <a:graphicData uri="http://schemas.openxmlformats.org/drawingml/2006/table">
            <a:tbl>
              <a:tblPr firstRow="1" bandRow="1">
                <a:tableStyleId>{2D5ABB26-0587-4C30-8999-92F81FD0307C}</a:tableStyleId>
              </a:tblPr>
              <a:tblGrid>
                <a:gridCol w="6270625">
                  <a:extLst>
                    <a:ext uri="{9D8B030D-6E8A-4147-A177-3AD203B41FA5}">
                      <a16:colId xmlns:a16="http://schemas.microsoft.com/office/drawing/2014/main" val="20000"/>
                    </a:ext>
                  </a:extLst>
                </a:gridCol>
                <a:gridCol w="3954779">
                  <a:extLst>
                    <a:ext uri="{9D8B030D-6E8A-4147-A177-3AD203B41FA5}">
                      <a16:colId xmlns:a16="http://schemas.microsoft.com/office/drawing/2014/main" val="20001"/>
                    </a:ext>
                  </a:extLst>
                </a:gridCol>
              </a:tblGrid>
              <a:tr h="457200">
                <a:tc>
                  <a:txBody>
                    <a:bodyPr/>
                    <a:lstStyle/>
                    <a:p>
                      <a:pPr algn="ctr">
                        <a:lnSpc>
                          <a:spcPct val="100000"/>
                        </a:lnSpc>
                        <a:spcBef>
                          <a:spcPts val="275"/>
                        </a:spcBef>
                      </a:pPr>
                      <a:r>
                        <a:rPr sz="2400" b="1" dirty="0">
                          <a:solidFill>
                            <a:srgbClr val="03499E"/>
                          </a:solidFill>
                          <a:latin typeface="Times New Roman"/>
                          <a:cs typeface="Times New Roman"/>
                        </a:rPr>
                        <a:t>Trường</a:t>
                      </a:r>
                      <a:r>
                        <a:rPr sz="2400" b="1" spc="-5" dirty="0">
                          <a:solidFill>
                            <a:srgbClr val="03499E"/>
                          </a:solidFill>
                          <a:latin typeface="Times New Roman"/>
                          <a:cs typeface="Times New Roman"/>
                        </a:rPr>
                        <a:t> </a:t>
                      </a:r>
                      <a:r>
                        <a:rPr sz="2400" b="1" spc="-25" dirty="0">
                          <a:solidFill>
                            <a:srgbClr val="03499E"/>
                          </a:solidFill>
                          <a:latin typeface="Times New Roman"/>
                          <a:cs typeface="Times New Roman"/>
                        </a:rPr>
                        <a:t>hợp</a:t>
                      </a:r>
                      <a:endParaRPr sz="2400">
                        <a:latin typeface="Times New Roman"/>
                        <a:cs typeface="Times New Roman"/>
                      </a:endParaRPr>
                    </a:p>
                  </a:txBody>
                  <a:tcPr marL="0" marR="0" marT="34925" marB="0">
                    <a:lnL w="12700">
                      <a:solidFill>
                        <a:srgbClr val="E9E1D5"/>
                      </a:solidFill>
                      <a:prstDash val="solid"/>
                    </a:lnL>
                    <a:lnR w="12700">
                      <a:solidFill>
                        <a:srgbClr val="E9E1D5"/>
                      </a:solidFill>
                      <a:prstDash val="solid"/>
                    </a:lnR>
                    <a:lnT w="12700">
                      <a:solidFill>
                        <a:srgbClr val="E9E1D5"/>
                      </a:solidFill>
                      <a:prstDash val="solid"/>
                    </a:lnT>
                    <a:lnB w="38100">
                      <a:solidFill>
                        <a:srgbClr val="E9E1D5"/>
                      </a:solidFill>
                      <a:prstDash val="solid"/>
                    </a:lnB>
                    <a:solidFill>
                      <a:srgbClr val="FFFFFF"/>
                    </a:solidFill>
                  </a:tcPr>
                </a:tc>
                <a:tc>
                  <a:txBody>
                    <a:bodyPr/>
                    <a:lstStyle/>
                    <a:p>
                      <a:pPr marL="1153160">
                        <a:lnSpc>
                          <a:spcPct val="100000"/>
                        </a:lnSpc>
                        <a:spcBef>
                          <a:spcPts val="275"/>
                        </a:spcBef>
                      </a:pPr>
                      <a:r>
                        <a:rPr sz="2400" b="1" dirty="0">
                          <a:solidFill>
                            <a:srgbClr val="03499E"/>
                          </a:solidFill>
                          <a:latin typeface="Times New Roman"/>
                          <a:cs typeface="Times New Roman"/>
                        </a:rPr>
                        <a:t>Thẩm</a:t>
                      </a:r>
                      <a:r>
                        <a:rPr sz="2400" b="1" spc="-75" dirty="0">
                          <a:solidFill>
                            <a:srgbClr val="03499E"/>
                          </a:solidFill>
                          <a:latin typeface="Times New Roman"/>
                          <a:cs typeface="Times New Roman"/>
                        </a:rPr>
                        <a:t> </a:t>
                      </a:r>
                      <a:r>
                        <a:rPr sz="2400" b="1" spc="-10" dirty="0">
                          <a:solidFill>
                            <a:srgbClr val="03499E"/>
                          </a:solidFill>
                          <a:latin typeface="Times New Roman"/>
                          <a:cs typeface="Times New Roman"/>
                        </a:rPr>
                        <a:t>quyền</a:t>
                      </a:r>
                      <a:endParaRPr sz="2400">
                        <a:latin typeface="Times New Roman"/>
                        <a:cs typeface="Times New Roman"/>
                      </a:endParaRPr>
                    </a:p>
                  </a:txBody>
                  <a:tcPr marL="0" marR="0" marT="34925" marB="0">
                    <a:lnL w="12700">
                      <a:solidFill>
                        <a:srgbClr val="E9E1D5"/>
                      </a:solidFill>
                      <a:prstDash val="solid"/>
                    </a:lnL>
                    <a:lnR w="12700">
                      <a:solidFill>
                        <a:srgbClr val="E9E1D5"/>
                      </a:solidFill>
                      <a:prstDash val="solid"/>
                    </a:lnR>
                    <a:lnT w="12700">
                      <a:solidFill>
                        <a:srgbClr val="E9E1D5"/>
                      </a:solidFill>
                      <a:prstDash val="solid"/>
                    </a:lnT>
                    <a:lnB w="38100">
                      <a:solidFill>
                        <a:srgbClr val="E9E1D5"/>
                      </a:solidFill>
                      <a:prstDash val="solid"/>
                    </a:lnB>
                    <a:solidFill>
                      <a:srgbClr val="FFFFFF"/>
                    </a:solidFill>
                  </a:tcPr>
                </a:tc>
                <a:extLst>
                  <a:ext uri="{0D108BD9-81ED-4DB2-BD59-A6C34878D82A}">
                    <a16:rowId xmlns:a16="http://schemas.microsoft.com/office/drawing/2014/main" val="10000"/>
                  </a:ext>
                </a:extLst>
              </a:tr>
              <a:tr h="1334770">
                <a:tc>
                  <a:txBody>
                    <a:bodyPr/>
                    <a:lstStyle/>
                    <a:p>
                      <a:pPr marL="91440" marR="83820" algn="just">
                        <a:lnSpc>
                          <a:spcPct val="100000"/>
                        </a:lnSpc>
                        <a:spcBef>
                          <a:spcPts val="280"/>
                        </a:spcBef>
                      </a:pPr>
                      <a:r>
                        <a:rPr sz="2400" dirty="0">
                          <a:solidFill>
                            <a:srgbClr val="03499E"/>
                          </a:solidFill>
                          <a:latin typeface="Times New Roman"/>
                          <a:cs typeface="Times New Roman"/>
                        </a:rPr>
                        <a:t>e)</a:t>
                      </a:r>
                      <a:r>
                        <a:rPr sz="2400" spc="295" dirty="0">
                          <a:solidFill>
                            <a:srgbClr val="03499E"/>
                          </a:solidFill>
                          <a:latin typeface="Times New Roman"/>
                          <a:cs typeface="Times New Roman"/>
                        </a:rPr>
                        <a:t> </a:t>
                      </a:r>
                      <a:r>
                        <a:rPr sz="2400" dirty="0">
                          <a:solidFill>
                            <a:srgbClr val="03499E"/>
                          </a:solidFill>
                          <a:latin typeface="Times New Roman"/>
                          <a:cs typeface="Times New Roman"/>
                        </a:rPr>
                        <a:t>Gói</a:t>
                      </a:r>
                      <a:r>
                        <a:rPr sz="2400" spc="295" dirty="0">
                          <a:solidFill>
                            <a:srgbClr val="03499E"/>
                          </a:solidFill>
                          <a:latin typeface="Times New Roman"/>
                          <a:cs typeface="Times New Roman"/>
                        </a:rPr>
                        <a:t> </a:t>
                      </a:r>
                      <a:r>
                        <a:rPr sz="2400" dirty="0">
                          <a:solidFill>
                            <a:srgbClr val="03499E"/>
                          </a:solidFill>
                          <a:latin typeface="Times New Roman"/>
                          <a:cs typeface="Times New Roman"/>
                        </a:rPr>
                        <a:t>thầu</a:t>
                      </a:r>
                      <a:r>
                        <a:rPr sz="2400" spc="295" dirty="0">
                          <a:solidFill>
                            <a:srgbClr val="03499E"/>
                          </a:solidFill>
                          <a:latin typeface="Times New Roman"/>
                          <a:cs typeface="Times New Roman"/>
                        </a:rPr>
                        <a:t> </a:t>
                      </a:r>
                      <a:r>
                        <a:rPr sz="2400" dirty="0">
                          <a:solidFill>
                            <a:srgbClr val="03499E"/>
                          </a:solidFill>
                          <a:latin typeface="Times New Roman"/>
                          <a:cs typeface="Times New Roman"/>
                        </a:rPr>
                        <a:t>thực</a:t>
                      </a:r>
                      <a:r>
                        <a:rPr sz="2400" spc="290" dirty="0">
                          <a:solidFill>
                            <a:srgbClr val="03499E"/>
                          </a:solidFill>
                          <a:latin typeface="Times New Roman"/>
                          <a:cs typeface="Times New Roman"/>
                        </a:rPr>
                        <a:t> </a:t>
                      </a:r>
                      <a:r>
                        <a:rPr sz="2400" dirty="0">
                          <a:solidFill>
                            <a:srgbClr val="03499E"/>
                          </a:solidFill>
                          <a:latin typeface="Times New Roman"/>
                          <a:cs typeface="Times New Roman"/>
                        </a:rPr>
                        <a:t>hiện</a:t>
                      </a:r>
                      <a:r>
                        <a:rPr sz="2400" spc="315" dirty="0">
                          <a:solidFill>
                            <a:srgbClr val="03499E"/>
                          </a:solidFill>
                          <a:latin typeface="Times New Roman"/>
                          <a:cs typeface="Times New Roman"/>
                        </a:rPr>
                        <a:t> </a:t>
                      </a:r>
                      <a:r>
                        <a:rPr sz="2400" dirty="0">
                          <a:solidFill>
                            <a:srgbClr val="03499E"/>
                          </a:solidFill>
                          <a:latin typeface="Times New Roman"/>
                          <a:cs typeface="Times New Roman"/>
                        </a:rPr>
                        <a:t>nhiệm</a:t>
                      </a:r>
                      <a:r>
                        <a:rPr sz="2400" spc="285" dirty="0">
                          <a:solidFill>
                            <a:srgbClr val="03499E"/>
                          </a:solidFill>
                          <a:latin typeface="Times New Roman"/>
                          <a:cs typeface="Times New Roman"/>
                        </a:rPr>
                        <a:t> </a:t>
                      </a:r>
                      <a:r>
                        <a:rPr sz="2400" dirty="0">
                          <a:solidFill>
                            <a:srgbClr val="03499E"/>
                          </a:solidFill>
                          <a:latin typeface="Times New Roman"/>
                          <a:cs typeface="Times New Roman"/>
                        </a:rPr>
                        <a:t>vụ</a:t>
                      </a:r>
                      <a:r>
                        <a:rPr sz="2400" spc="300" dirty="0">
                          <a:solidFill>
                            <a:srgbClr val="03499E"/>
                          </a:solidFill>
                          <a:latin typeface="Times New Roman"/>
                          <a:cs typeface="Times New Roman"/>
                        </a:rPr>
                        <a:t> </a:t>
                      </a:r>
                      <a:r>
                        <a:rPr sz="2400" dirty="0">
                          <a:solidFill>
                            <a:srgbClr val="03499E"/>
                          </a:solidFill>
                          <a:latin typeface="Times New Roman"/>
                          <a:cs typeface="Times New Roman"/>
                        </a:rPr>
                        <a:t>chính</a:t>
                      </a:r>
                      <a:r>
                        <a:rPr sz="2400" spc="305" dirty="0">
                          <a:solidFill>
                            <a:srgbClr val="03499E"/>
                          </a:solidFill>
                          <a:latin typeface="Times New Roman"/>
                          <a:cs typeface="Times New Roman"/>
                        </a:rPr>
                        <a:t> </a:t>
                      </a:r>
                      <a:r>
                        <a:rPr sz="2400" dirty="0">
                          <a:solidFill>
                            <a:srgbClr val="03499E"/>
                          </a:solidFill>
                          <a:latin typeface="Times New Roman"/>
                          <a:cs typeface="Times New Roman"/>
                        </a:rPr>
                        <a:t>trị:</a:t>
                      </a:r>
                      <a:r>
                        <a:rPr sz="2400" spc="300" dirty="0">
                          <a:solidFill>
                            <a:srgbClr val="03499E"/>
                          </a:solidFill>
                          <a:latin typeface="Times New Roman"/>
                          <a:cs typeface="Times New Roman"/>
                        </a:rPr>
                        <a:t> </a:t>
                      </a:r>
                      <a:r>
                        <a:rPr sz="2400" spc="-10" dirty="0">
                          <a:solidFill>
                            <a:srgbClr val="03499E"/>
                          </a:solidFill>
                          <a:latin typeface="Times New Roman"/>
                          <a:cs typeface="Times New Roman"/>
                        </a:rPr>
                        <a:t>tuyên </a:t>
                      </a:r>
                      <a:r>
                        <a:rPr sz="2400" dirty="0">
                          <a:solidFill>
                            <a:srgbClr val="03499E"/>
                          </a:solidFill>
                          <a:latin typeface="Times New Roman"/>
                          <a:cs typeface="Times New Roman"/>
                        </a:rPr>
                        <a:t>truyền,</a:t>
                      </a:r>
                      <a:r>
                        <a:rPr sz="2400" spc="114" dirty="0">
                          <a:solidFill>
                            <a:srgbClr val="03499E"/>
                          </a:solidFill>
                          <a:latin typeface="Times New Roman"/>
                          <a:cs typeface="Times New Roman"/>
                        </a:rPr>
                        <a:t> </a:t>
                      </a:r>
                      <a:r>
                        <a:rPr sz="2400" dirty="0">
                          <a:solidFill>
                            <a:srgbClr val="03499E"/>
                          </a:solidFill>
                          <a:latin typeface="Times New Roman"/>
                          <a:cs typeface="Times New Roman"/>
                        </a:rPr>
                        <a:t>tổ</a:t>
                      </a:r>
                      <a:r>
                        <a:rPr sz="2400" spc="125" dirty="0">
                          <a:solidFill>
                            <a:srgbClr val="03499E"/>
                          </a:solidFill>
                          <a:latin typeface="Times New Roman"/>
                          <a:cs typeface="Times New Roman"/>
                        </a:rPr>
                        <a:t> </a:t>
                      </a:r>
                      <a:r>
                        <a:rPr sz="2400" dirty="0">
                          <a:solidFill>
                            <a:srgbClr val="03499E"/>
                          </a:solidFill>
                          <a:latin typeface="Times New Roman"/>
                          <a:cs typeface="Times New Roman"/>
                        </a:rPr>
                        <a:t>chức</a:t>
                      </a:r>
                      <a:r>
                        <a:rPr sz="2400" spc="125" dirty="0">
                          <a:solidFill>
                            <a:srgbClr val="03499E"/>
                          </a:solidFill>
                          <a:latin typeface="Times New Roman"/>
                          <a:cs typeface="Times New Roman"/>
                        </a:rPr>
                        <a:t> </a:t>
                      </a:r>
                      <a:r>
                        <a:rPr sz="2400" dirty="0">
                          <a:solidFill>
                            <a:srgbClr val="03499E"/>
                          </a:solidFill>
                          <a:latin typeface="Times New Roman"/>
                          <a:cs typeface="Times New Roman"/>
                        </a:rPr>
                        <a:t>chương</a:t>
                      </a:r>
                      <a:r>
                        <a:rPr sz="2400" spc="120" dirty="0">
                          <a:solidFill>
                            <a:srgbClr val="03499E"/>
                          </a:solidFill>
                          <a:latin typeface="Times New Roman"/>
                          <a:cs typeface="Times New Roman"/>
                        </a:rPr>
                        <a:t> </a:t>
                      </a:r>
                      <a:r>
                        <a:rPr sz="2400" dirty="0">
                          <a:solidFill>
                            <a:srgbClr val="03499E"/>
                          </a:solidFill>
                          <a:latin typeface="Times New Roman"/>
                          <a:cs typeface="Times New Roman"/>
                        </a:rPr>
                        <a:t>trình</a:t>
                      </a:r>
                      <a:r>
                        <a:rPr sz="2400" spc="130" dirty="0">
                          <a:solidFill>
                            <a:srgbClr val="03499E"/>
                          </a:solidFill>
                          <a:latin typeface="Times New Roman"/>
                          <a:cs typeface="Times New Roman"/>
                        </a:rPr>
                        <a:t> </a:t>
                      </a:r>
                      <a:r>
                        <a:rPr sz="2400" dirty="0">
                          <a:solidFill>
                            <a:srgbClr val="03499E"/>
                          </a:solidFill>
                          <a:latin typeface="Times New Roman"/>
                          <a:cs typeface="Times New Roman"/>
                        </a:rPr>
                        <a:t>nghệ</a:t>
                      </a:r>
                      <a:r>
                        <a:rPr sz="2400" spc="120" dirty="0">
                          <a:solidFill>
                            <a:srgbClr val="03499E"/>
                          </a:solidFill>
                          <a:latin typeface="Times New Roman"/>
                          <a:cs typeface="Times New Roman"/>
                        </a:rPr>
                        <a:t> </a:t>
                      </a:r>
                      <a:r>
                        <a:rPr sz="2400" dirty="0">
                          <a:solidFill>
                            <a:srgbClr val="03499E"/>
                          </a:solidFill>
                          <a:latin typeface="Times New Roman"/>
                          <a:cs typeface="Times New Roman"/>
                        </a:rPr>
                        <a:t>thuật</a:t>
                      </a:r>
                      <a:r>
                        <a:rPr sz="2400" spc="120" dirty="0">
                          <a:solidFill>
                            <a:srgbClr val="03499E"/>
                          </a:solidFill>
                          <a:latin typeface="Times New Roman"/>
                          <a:cs typeface="Times New Roman"/>
                        </a:rPr>
                        <a:t> </a:t>
                      </a:r>
                      <a:r>
                        <a:rPr sz="2400" dirty="0">
                          <a:solidFill>
                            <a:srgbClr val="03499E"/>
                          </a:solidFill>
                          <a:latin typeface="Times New Roman"/>
                          <a:cs typeface="Times New Roman"/>
                        </a:rPr>
                        <a:t>đặc</a:t>
                      </a:r>
                      <a:r>
                        <a:rPr sz="2400" spc="120" dirty="0">
                          <a:solidFill>
                            <a:srgbClr val="03499E"/>
                          </a:solidFill>
                          <a:latin typeface="Times New Roman"/>
                          <a:cs typeface="Times New Roman"/>
                        </a:rPr>
                        <a:t> </a:t>
                      </a:r>
                      <a:r>
                        <a:rPr sz="2400" spc="-10" dirty="0">
                          <a:solidFill>
                            <a:srgbClr val="03499E"/>
                          </a:solidFill>
                          <a:latin typeface="Times New Roman"/>
                          <a:cs typeface="Times New Roman"/>
                        </a:rPr>
                        <a:t>biệt; </a:t>
                      </a:r>
                      <a:r>
                        <a:rPr sz="2400" dirty="0">
                          <a:solidFill>
                            <a:srgbClr val="03499E"/>
                          </a:solidFill>
                          <a:latin typeface="Times New Roman"/>
                          <a:cs typeface="Times New Roman"/>
                        </a:rPr>
                        <a:t>hợp</a:t>
                      </a:r>
                      <a:r>
                        <a:rPr sz="2400" spc="-20" dirty="0">
                          <a:solidFill>
                            <a:srgbClr val="03499E"/>
                          </a:solidFill>
                          <a:latin typeface="Times New Roman"/>
                          <a:cs typeface="Times New Roman"/>
                        </a:rPr>
                        <a:t> </a:t>
                      </a:r>
                      <a:r>
                        <a:rPr sz="2400" dirty="0">
                          <a:solidFill>
                            <a:srgbClr val="03499E"/>
                          </a:solidFill>
                          <a:latin typeface="Times New Roman"/>
                          <a:cs typeface="Times New Roman"/>
                        </a:rPr>
                        <a:t>tác</a:t>
                      </a:r>
                      <a:r>
                        <a:rPr sz="2400" spc="-25" dirty="0">
                          <a:solidFill>
                            <a:srgbClr val="03499E"/>
                          </a:solidFill>
                          <a:latin typeface="Times New Roman"/>
                          <a:cs typeface="Times New Roman"/>
                        </a:rPr>
                        <a:t> </a:t>
                      </a:r>
                      <a:r>
                        <a:rPr sz="2400" dirty="0">
                          <a:solidFill>
                            <a:srgbClr val="03499E"/>
                          </a:solidFill>
                          <a:latin typeface="Times New Roman"/>
                          <a:cs typeface="Times New Roman"/>
                        </a:rPr>
                        <a:t>sản</a:t>
                      </a:r>
                      <a:r>
                        <a:rPr sz="2400" spc="-30" dirty="0">
                          <a:solidFill>
                            <a:srgbClr val="03499E"/>
                          </a:solidFill>
                          <a:latin typeface="Times New Roman"/>
                          <a:cs typeface="Times New Roman"/>
                        </a:rPr>
                        <a:t> </a:t>
                      </a:r>
                      <a:r>
                        <a:rPr sz="2400" dirty="0">
                          <a:solidFill>
                            <a:srgbClr val="03499E"/>
                          </a:solidFill>
                          <a:latin typeface="Times New Roman"/>
                          <a:cs typeface="Times New Roman"/>
                        </a:rPr>
                        <a:t>xuất</a:t>
                      </a:r>
                      <a:r>
                        <a:rPr sz="2400" spc="-25" dirty="0">
                          <a:solidFill>
                            <a:srgbClr val="03499E"/>
                          </a:solidFill>
                          <a:latin typeface="Times New Roman"/>
                          <a:cs typeface="Times New Roman"/>
                        </a:rPr>
                        <a:t> </a:t>
                      </a:r>
                      <a:r>
                        <a:rPr sz="2400" spc="-10" dirty="0">
                          <a:solidFill>
                            <a:srgbClr val="03499E"/>
                          </a:solidFill>
                          <a:latin typeface="Times New Roman"/>
                          <a:cs typeface="Times New Roman"/>
                        </a:rPr>
                        <a:t>phim;</a:t>
                      </a:r>
                      <a:endParaRPr sz="2400">
                        <a:latin typeface="Times New Roman"/>
                        <a:cs typeface="Times New Roman"/>
                      </a:endParaRPr>
                    </a:p>
                  </a:txBody>
                  <a:tcPr marL="0" marR="0" marT="35560" marB="0">
                    <a:lnL w="12700">
                      <a:solidFill>
                        <a:srgbClr val="E9E1D5"/>
                      </a:solidFill>
                      <a:prstDash val="solid"/>
                    </a:lnL>
                    <a:lnR w="12700">
                      <a:solidFill>
                        <a:srgbClr val="E9E1D5"/>
                      </a:solidFill>
                      <a:prstDash val="solid"/>
                    </a:lnR>
                    <a:lnT w="38100">
                      <a:solidFill>
                        <a:srgbClr val="E9E1D5"/>
                      </a:solidFill>
                      <a:prstDash val="solid"/>
                    </a:lnT>
                    <a:lnB w="12700">
                      <a:solidFill>
                        <a:srgbClr val="E9E1D5"/>
                      </a:solidFill>
                      <a:prstDash val="solid"/>
                    </a:lnB>
                    <a:solidFill>
                      <a:srgbClr val="FFFFFF"/>
                    </a:solidFill>
                  </a:tcPr>
                </a:tc>
                <a:tc>
                  <a:txBody>
                    <a:bodyPr/>
                    <a:lstStyle/>
                    <a:p>
                      <a:pPr marL="92075" marR="83185">
                        <a:lnSpc>
                          <a:spcPct val="100000"/>
                        </a:lnSpc>
                        <a:spcBef>
                          <a:spcPts val="280"/>
                        </a:spcBef>
                      </a:pPr>
                      <a:r>
                        <a:rPr sz="2400" dirty="0">
                          <a:solidFill>
                            <a:srgbClr val="03499E"/>
                          </a:solidFill>
                          <a:latin typeface="Times New Roman"/>
                          <a:cs typeface="Times New Roman"/>
                        </a:rPr>
                        <a:t>BT,</a:t>
                      </a:r>
                      <a:r>
                        <a:rPr sz="2400" spc="204" dirty="0">
                          <a:solidFill>
                            <a:srgbClr val="03499E"/>
                          </a:solidFill>
                          <a:latin typeface="Times New Roman"/>
                          <a:cs typeface="Times New Roman"/>
                        </a:rPr>
                        <a:t> </a:t>
                      </a:r>
                      <a:r>
                        <a:rPr sz="2400" dirty="0">
                          <a:solidFill>
                            <a:srgbClr val="03499E"/>
                          </a:solidFill>
                          <a:latin typeface="Times New Roman"/>
                          <a:cs typeface="Times New Roman"/>
                        </a:rPr>
                        <a:t>Thủ</a:t>
                      </a:r>
                      <a:r>
                        <a:rPr sz="2400" spc="210" dirty="0">
                          <a:solidFill>
                            <a:srgbClr val="03499E"/>
                          </a:solidFill>
                          <a:latin typeface="Times New Roman"/>
                          <a:cs typeface="Times New Roman"/>
                        </a:rPr>
                        <a:t> </a:t>
                      </a:r>
                      <a:r>
                        <a:rPr sz="2400" dirty="0">
                          <a:solidFill>
                            <a:srgbClr val="03499E"/>
                          </a:solidFill>
                          <a:latin typeface="Times New Roman"/>
                          <a:cs typeface="Times New Roman"/>
                        </a:rPr>
                        <a:t>trưởng</a:t>
                      </a:r>
                      <a:r>
                        <a:rPr sz="2400" spc="204" dirty="0">
                          <a:solidFill>
                            <a:srgbClr val="03499E"/>
                          </a:solidFill>
                          <a:latin typeface="Times New Roman"/>
                          <a:cs typeface="Times New Roman"/>
                        </a:rPr>
                        <a:t> </a:t>
                      </a:r>
                      <a:r>
                        <a:rPr sz="2400" dirty="0">
                          <a:solidFill>
                            <a:srgbClr val="03499E"/>
                          </a:solidFill>
                          <a:latin typeface="Times New Roman"/>
                          <a:cs typeface="Times New Roman"/>
                        </a:rPr>
                        <a:t>cơ</a:t>
                      </a:r>
                      <a:r>
                        <a:rPr sz="2400" spc="210" dirty="0">
                          <a:solidFill>
                            <a:srgbClr val="03499E"/>
                          </a:solidFill>
                          <a:latin typeface="Times New Roman"/>
                          <a:cs typeface="Times New Roman"/>
                        </a:rPr>
                        <a:t> </a:t>
                      </a:r>
                      <a:r>
                        <a:rPr sz="2400" dirty="0">
                          <a:solidFill>
                            <a:srgbClr val="03499E"/>
                          </a:solidFill>
                          <a:latin typeface="Times New Roman"/>
                          <a:cs typeface="Times New Roman"/>
                        </a:rPr>
                        <a:t>quan,</a:t>
                      </a:r>
                      <a:r>
                        <a:rPr sz="2400" spc="204" dirty="0">
                          <a:solidFill>
                            <a:srgbClr val="03499E"/>
                          </a:solidFill>
                          <a:latin typeface="Times New Roman"/>
                          <a:cs typeface="Times New Roman"/>
                        </a:rPr>
                        <a:t> </a:t>
                      </a:r>
                      <a:r>
                        <a:rPr sz="2400" spc="-25" dirty="0">
                          <a:solidFill>
                            <a:srgbClr val="03499E"/>
                          </a:solidFill>
                          <a:latin typeface="Times New Roman"/>
                          <a:cs typeface="Times New Roman"/>
                        </a:rPr>
                        <a:t>Chủ </a:t>
                      </a:r>
                      <a:r>
                        <a:rPr sz="2400" dirty="0">
                          <a:solidFill>
                            <a:srgbClr val="03499E"/>
                          </a:solidFill>
                          <a:latin typeface="Times New Roman"/>
                          <a:cs typeface="Times New Roman"/>
                        </a:rPr>
                        <a:t>tịch</a:t>
                      </a:r>
                      <a:r>
                        <a:rPr sz="2400" spc="-30" dirty="0">
                          <a:solidFill>
                            <a:srgbClr val="03499E"/>
                          </a:solidFill>
                          <a:latin typeface="Times New Roman"/>
                          <a:cs typeface="Times New Roman"/>
                        </a:rPr>
                        <a:t> </a:t>
                      </a:r>
                      <a:r>
                        <a:rPr sz="2400" dirty="0">
                          <a:solidFill>
                            <a:srgbClr val="03499E"/>
                          </a:solidFill>
                          <a:latin typeface="Times New Roman"/>
                          <a:cs typeface="Times New Roman"/>
                        </a:rPr>
                        <a:t>Ủy</a:t>
                      </a:r>
                      <a:r>
                        <a:rPr sz="2400" spc="5" dirty="0">
                          <a:solidFill>
                            <a:srgbClr val="03499E"/>
                          </a:solidFill>
                          <a:latin typeface="Times New Roman"/>
                          <a:cs typeface="Times New Roman"/>
                        </a:rPr>
                        <a:t> </a:t>
                      </a:r>
                      <a:r>
                        <a:rPr sz="2400" dirty="0">
                          <a:solidFill>
                            <a:srgbClr val="03499E"/>
                          </a:solidFill>
                          <a:latin typeface="Times New Roman"/>
                          <a:cs typeface="Times New Roman"/>
                        </a:rPr>
                        <a:t>ban</a:t>
                      </a:r>
                      <a:r>
                        <a:rPr sz="2400" spc="-20" dirty="0">
                          <a:solidFill>
                            <a:srgbClr val="03499E"/>
                          </a:solidFill>
                          <a:latin typeface="Times New Roman"/>
                          <a:cs typeface="Times New Roman"/>
                        </a:rPr>
                        <a:t> </a:t>
                      </a:r>
                      <a:r>
                        <a:rPr sz="2400" dirty="0">
                          <a:solidFill>
                            <a:srgbClr val="03499E"/>
                          </a:solidFill>
                          <a:latin typeface="Times New Roman"/>
                          <a:cs typeface="Times New Roman"/>
                        </a:rPr>
                        <a:t>nhân</a:t>
                      </a:r>
                      <a:r>
                        <a:rPr sz="2400" spc="-5" dirty="0">
                          <a:solidFill>
                            <a:srgbClr val="03499E"/>
                          </a:solidFill>
                          <a:latin typeface="Times New Roman"/>
                          <a:cs typeface="Times New Roman"/>
                        </a:rPr>
                        <a:t> </a:t>
                      </a:r>
                      <a:r>
                        <a:rPr sz="2400" spc="-25" dirty="0">
                          <a:solidFill>
                            <a:srgbClr val="03499E"/>
                          </a:solidFill>
                          <a:latin typeface="Times New Roman"/>
                          <a:cs typeface="Times New Roman"/>
                        </a:rPr>
                        <a:t>dân</a:t>
                      </a:r>
                      <a:endParaRPr sz="2400">
                        <a:latin typeface="Times New Roman"/>
                        <a:cs typeface="Times New Roman"/>
                      </a:endParaRPr>
                    </a:p>
                  </a:txBody>
                  <a:tcPr marL="0" marR="0" marT="35560" marB="0">
                    <a:lnL w="12700">
                      <a:solidFill>
                        <a:srgbClr val="E9E1D5"/>
                      </a:solidFill>
                      <a:prstDash val="solid"/>
                    </a:lnL>
                    <a:lnR w="12700">
                      <a:solidFill>
                        <a:srgbClr val="E9E1D5"/>
                      </a:solidFill>
                      <a:prstDash val="solid"/>
                    </a:lnR>
                    <a:lnT w="38100">
                      <a:solidFill>
                        <a:srgbClr val="E9E1D5"/>
                      </a:solidFill>
                      <a:prstDash val="solid"/>
                    </a:lnT>
                    <a:lnB w="12700">
                      <a:solidFill>
                        <a:srgbClr val="E9E1D5"/>
                      </a:solidFill>
                      <a:prstDash val="solid"/>
                    </a:lnB>
                    <a:solidFill>
                      <a:srgbClr val="FFFFFF"/>
                    </a:solidFill>
                  </a:tcPr>
                </a:tc>
                <a:extLst>
                  <a:ext uri="{0D108BD9-81ED-4DB2-BD59-A6C34878D82A}">
                    <a16:rowId xmlns:a16="http://schemas.microsoft.com/office/drawing/2014/main" val="10001"/>
                  </a:ext>
                </a:extLst>
              </a:tr>
              <a:tr h="1188085">
                <a:tc>
                  <a:txBody>
                    <a:bodyPr/>
                    <a:lstStyle/>
                    <a:p>
                      <a:pPr marL="91440" marR="81915" algn="just">
                        <a:lnSpc>
                          <a:spcPct val="100000"/>
                        </a:lnSpc>
                        <a:spcBef>
                          <a:spcPts val="280"/>
                        </a:spcBef>
                      </a:pPr>
                      <a:r>
                        <a:rPr sz="2400" dirty="0">
                          <a:solidFill>
                            <a:srgbClr val="03499E"/>
                          </a:solidFill>
                          <a:latin typeface="Times New Roman"/>
                          <a:cs typeface="Times New Roman"/>
                        </a:rPr>
                        <a:t>g)</a:t>
                      </a:r>
                      <a:r>
                        <a:rPr sz="2400" spc="40" dirty="0">
                          <a:solidFill>
                            <a:srgbClr val="03499E"/>
                          </a:solidFill>
                          <a:latin typeface="Times New Roman"/>
                          <a:cs typeface="Times New Roman"/>
                        </a:rPr>
                        <a:t> </a:t>
                      </a:r>
                      <a:r>
                        <a:rPr sz="2400" dirty="0">
                          <a:solidFill>
                            <a:srgbClr val="03499E"/>
                          </a:solidFill>
                          <a:latin typeface="Times New Roman"/>
                          <a:cs typeface="Times New Roman"/>
                        </a:rPr>
                        <a:t>Gói</a:t>
                      </a:r>
                      <a:r>
                        <a:rPr sz="2400" spc="45" dirty="0">
                          <a:solidFill>
                            <a:srgbClr val="03499E"/>
                          </a:solidFill>
                          <a:latin typeface="Times New Roman"/>
                          <a:cs typeface="Times New Roman"/>
                        </a:rPr>
                        <a:t> </a:t>
                      </a:r>
                      <a:r>
                        <a:rPr sz="2400" dirty="0">
                          <a:solidFill>
                            <a:srgbClr val="03499E"/>
                          </a:solidFill>
                          <a:latin typeface="Times New Roman"/>
                          <a:cs typeface="Times New Roman"/>
                        </a:rPr>
                        <a:t>thầu</a:t>
                      </a:r>
                      <a:r>
                        <a:rPr sz="2400" spc="40" dirty="0">
                          <a:solidFill>
                            <a:srgbClr val="03499E"/>
                          </a:solidFill>
                          <a:latin typeface="Times New Roman"/>
                          <a:cs typeface="Times New Roman"/>
                        </a:rPr>
                        <a:t> </a:t>
                      </a:r>
                      <a:r>
                        <a:rPr sz="2400" dirty="0">
                          <a:solidFill>
                            <a:srgbClr val="03499E"/>
                          </a:solidFill>
                          <a:latin typeface="Times New Roman"/>
                          <a:cs typeface="Times New Roman"/>
                        </a:rPr>
                        <a:t>sản</a:t>
                      </a:r>
                      <a:r>
                        <a:rPr sz="2400" spc="40" dirty="0">
                          <a:solidFill>
                            <a:srgbClr val="03499E"/>
                          </a:solidFill>
                          <a:latin typeface="Times New Roman"/>
                          <a:cs typeface="Times New Roman"/>
                        </a:rPr>
                        <a:t> </a:t>
                      </a:r>
                      <a:r>
                        <a:rPr sz="2400" dirty="0">
                          <a:solidFill>
                            <a:srgbClr val="03499E"/>
                          </a:solidFill>
                          <a:latin typeface="Times New Roman"/>
                          <a:cs typeface="Times New Roman"/>
                        </a:rPr>
                        <a:t>xuất</a:t>
                      </a:r>
                      <a:r>
                        <a:rPr sz="2400" spc="40" dirty="0">
                          <a:solidFill>
                            <a:srgbClr val="03499E"/>
                          </a:solidFill>
                          <a:latin typeface="Times New Roman"/>
                          <a:cs typeface="Times New Roman"/>
                        </a:rPr>
                        <a:t> </a:t>
                      </a:r>
                      <a:r>
                        <a:rPr sz="2400" dirty="0">
                          <a:solidFill>
                            <a:srgbClr val="03499E"/>
                          </a:solidFill>
                          <a:latin typeface="Times New Roman"/>
                          <a:cs typeface="Times New Roman"/>
                        </a:rPr>
                        <a:t>và</a:t>
                      </a:r>
                      <a:r>
                        <a:rPr sz="2400" spc="45" dirty="0">
                          <a:solidFill>
                            <a:srgbClr val="03499E"/>
                          </a:solidFill>
                          <a:latin typeface="Times New Roman"/>
                          <a:cs typeface="Times New Roman"/>
                        </a:rPr>
                        <a:t> </a:t>
                      </a:r>
                      <a:r>
                        <a:rPr sz="2400" dirty="0">
                          <a:solidFill>
                            <a:srgbClr val="03499E"/>
                          </a:solidFill>
                          <a:latin typeface="Times New Roman"/>
                          <a:cs typeface="Times New Roman"/>
                        </a:rPr>
                        <a:t>lắp</a:t>
                      </a:r>
                      <a:r>
                        <a:rPr sz="2400" spc="35" dirty="0">
                          <a:solidFill>
                            <a:srgbClr val="03499E"/>
                          </a:solidFill>
                          <a:latin typeface="Times New Roman"/>
                          <a:cs typeface="Times New Roman"/>
                        </a:rPr>
                        <a:t> </a:t>
                      </a:r>
                      <a:r>
                        <a:rPr sz="2400" dirty="0">
                          <a:solidFill>
                            <a:srgbClr val="03499E"/>
                          </a:solidFill>
                          <a:latin typeface="Times New Roman"/>
                          <a:cs typeface="Times New Roman"/>
                        </a:rPr>
                        <a:t>đặt</a:t>
                      </a:r>
                      <a:r>
                        <a:rPr sz="2400" spc="45" dirty="0">
                          <a:solidFill>
                            <a:srgbClr val="03499E"/>
                          </a:solidFill>
                          <a:latin typeface="Times New Roman"/>
                          <a:cs typeface="Times New Roman"/>
                        </a:rPr>
                        <a:t> </a:t>
                      </a:r>
                      <a:r>
                        <a:rPr sz="2400" dirty="0">
                          <a:solidFill>
                            <a:srgbClr val="03499E"/>
                          </a:solidFill>
                          <a:latin typeface="Times New Roman"/>
                          <a:cs typeface="Times New Roman"/>
                        </a:rPr>
                        <a:t>sân</a:t>
                      </a:r>
                      <a:r>
                        <a:rPr sz="2400" spc="40" dirty="0">
                          <a:solidFill>
                            <a:srgbClr val="03499E"/>
                          </a:solidFill>
                          <a:latin typeface="Times New Roman"/>
                          <a:cs typeface="Times New Roman"/>
                        </a:rPr>
                        <a:t> </a:t>
                      </a:r>
                      <a:r>
                        <a:rPr sz="2400" dirty="0">
                          <a:solidFill>
                            <a:srgbClr val="03499E"/>
                          </a:solidFill>
                          <a:latin typeface="Times New Roman"/>
                          <a:cs typeface="Times New Roman"/>
                        </a:rPr>
                        <a:t>khấu;</a:t>
                      </a:r>
                      <a:r>
                        <a:rPr sz="2400" spc="30" dirty="0">
                          <a:solidFill>
                            <a:srgbClr val="03499E"/>
                          </a:solidFill>
                          <a:latin typeface="Times New Roman"/>
                          <a:cs typeface="Times New Roman"/>
                        </a:rPr>
                        <a:t> </a:t>
                      </a:r>
                      <a:r>
                        <a:rPr sz="2400" dirty="0">
                          <a:solidFill>
                            <a:srgbClr val="03499E"/>
                          </a:solidFill>
                          <a:latin typeface="Times New Roman"/>
                          <a:cs typeface="Times New Roman"/>
                        </a:rPr>
                        <a:t>thuê</a:t>
                      </a:r>
                      <a:r>
                        <a:rPr sz="2400" spc="45" dirty="0">
                          <a:solidFill>
                            <a:srgbClr val="03499E"/>
                          </a:solidFill>
                          <a:latin typeface="Times New Roman"/>
                          <a:cs typeface="Times New Roman"/>
                        </a:rPr>
                        <a:t> </a:t>
                      </a:r>
                      <a:r>
                        <a:rPr sz="2400" spc="-25" dirty="0">
                          <a:solidFill>
                            <a:srgbClr val="03499E"/>
                          </a:solidFill>
                          <a:latin typeface="Times New Roman"/>
                          <a:cs typeface="Times New Roman"/>
                        </a:rPr>
                        <a:t>địa </a:t>
                      </a:r>
                      <a:r>
                        <a:rPr sz="2400" dirty="0">
                          <a:solidFill>
                            <a:srgbClr val="03499E"/>
                          </a:solidFill>
                          <a:latin typeface="Times New Roman"/>
                          <a:cs typeface="Times New Roman"/>
                        </a:rPr>
                        <a:t>điểm,</a:t>
                      </a:r>
                      <a:r>
                        <a:rPr sz="2400" spc="5" dirty="0">
                          <a:solidFill>
                            <a:srgbClr val="03499E"/>
                          </a:solidFill>
                          <a:latin typeface="Times New Roman"/>
                          <a:cs typeface="Times New Roman"/>
                        </a:rPr>
                        <a:t> </a:t>
                      </a:r>
                      <a:r>
                        <a:rPr sz="2400" dirty="0">
                          <a:solidFill>
                            <a:srgbClr val="03499E"/>
                          </a:solidFill>
                          <a:latin typeface="Times New Roman"/>
                          <a:cs typeface="Times New Roman"/>
                        </a:rPr>
                        <a:t>ghi</a:t>
                      </a:r>
                      <a:r>
                        <a:rPr sz="2400" spc="-5" dirty="0">
                          <a:solidFill>
                            <a:srgbClr val="03499E"/>
                          </a:solidFill>
                          <a:latin typeface="Times New Roman"/>
                          <a:cs typeface="Times New Roman"/>
                        </a:rPr>
                        <a:t> </a:t>
                      </a:r>
                      <a:r>
                        <a:rPr sz="2400" dirty="0">
                          <a:solidFill>
                            <a:srgbClr val="03499E"/>
                          </a:solidFill>
                          <a:latin typeface="Times New Roman"/>
                          <a:cs typeface="Times New Roman"/>
                        </a:rPr>
                        <a:t>hình</a:t>
                      </a:r>
                      <a:r>
                        <a:rPr sz="2400" spc="5" dirty="0">
                          <a:solidFill>
                            <a:srgbClr val="03499E"/>
                          </a:solidFill>
                          <a:latin typeface="Times New Roman"/>
                          <a:cs typeface="Times New Roman"/>
                        </a:rPr>
                        <a:t> </a:t>
                      </a:r>
                      <a:r>
                        <a:rPr sz="2400" dirty="0">
                          <a:solidFill>
                            <a:srgbClr val="03499E"/>
                          </a:solidFill>
                          <a:latin typeface="Times New Roman"/>
                          <a:cs typeface="Times New Roman"/>
                        </a:rPr>
                        <a:t>chương</a:t>
                      </a:r>
                      <a:r>
                        <a:rPr sz="2400" spc="-10" dirty="0">
                          <a:solidFill>
                            <a:srgbClr val="03499E"/>
                          </a:solidFill>
                          <a:latin typeface="Times New Roman"/>
                          <a:cs typeface="Times New Roman"/>
                        </a:rPr>
                        <a:t> </a:t>
                      </a:r>
                      <a:r>
                        <a:rPr sz="2400" dirty="0">
                          <a:solidFill>
                            <a:srgbClr val="03499E"/>
                          </a:solidFill>
                          <a:latin typeface="Times New Roman"/>
                          <a:cs typeface="Times New Roman"/>
                        </a:rPr>
                        <a:t>trình</a:t>
                      </a:r>
                      <a:r>
                        <a:rPr sz="2400" spc="-5" dirty="0">
                          <a:solidFill>
                            <a:srgbClr val="03499E"/>
                          </a:solidFill>
                          <a:latin typeface="Times New Roman"/>
                          <a:cs typeface="Times New Roman"/>
                        </a:rPr>
                        <a:t> </a:t>
                      </a:r>
                      <a:r>
                        <a:rPr sz="2400" dirty="0">
                          <a:solidFill>
                            <a:srgbClr val="03499E"/>
                          </a:solidFill>
                          <a:latin typeface="Times New Roman"/>
                          <a:cs typeface="Times New Roman"/>
                        </a:rPr>
                        <a:t>mang</a:t>
                      </a:r>
                      <a:r>
                        <a:rPr sz="2400" spc="5" dirty="0">
                          <a:solidFill>
                            <a:srgbClr val="03499E"/>
                          </a:solidFill>
                          <a:latin typeface="Times New Roman"/>
                          <a:cs typeface="Times New Roman"/>
                        </a:rPr>
                        <a:t> </a:t>
                      </a:r>
                      <a:r>
                        <a:rPr sz="2400" dirty="0">
                          <a:solidFill>
                            <a:srgbClr val="03499E"/>
                          </a:solidFill>
                          <a:latin typeface="Times New Roman"/>
                          <a:cs typeface="Times New Roman"/>
                        </a:rPr>
                        <a:t>tính</a:t>
                      </a:r>
                      <a:r>
                        <a:rPr sz="2400" spc="5" dirty="0">
                          <a:solidFill>
                            <a:srgbClr val="03499E"/>
                          </a:solidFill>
                          <a:latin typeface="Times New Roman"/>
                          <a:cs typeface="Times New Roman"/>
                        </a:rPr>
                        <a:t> </a:t>
                      </a:r>
                      <a:r>
                        <a:rPr sz="2400" dirty="0">
                          <a:solidFill>
                            <a:srgbClr val="03499E"/>
                          </a:solidFill>
                          <a:latin typeface="Times New Roman"/>
                          <a:cs typeface="Times New Roman"/>
                        </a:rPr>
                        <a:t>nghệ</a:t>
                      </a:r>
                      <a:r>
                        <a:rPr sz="2400" spc="-5" dirty="0">
                          <a:solidFill>
                            <a:srgbClr val="03499E"/>
                          </a:solidFill>
                          <a:latin typeface="Times New Roman"/>
                          <a:cs typeface="Times New Roman"/>
                        </a:rPr>
                        <a:t> </a:t>
                      </a:r>
                      <a:r>
                        <a:rPr sz="2400" spc="-10" dirty="0">
                          <a:solidFill>
                            <a:srgbClr val="03499E"/>
                          </a:solidFill>
                          <a:latin typeface="Times New Roman"/>
                          <a:cs typeface="Times New Roman"/>
                        </a:rPr>
                        <a:t>thuật </a:t>
                      </a:r>
                      <a:r>
                        <a:rPr sz="2400" spc="-20" dirty="0">
                          <a:solidFill>
                            <a:srgbClr val="03499E"/>
                          </a:solidFill>
                          <a:latin typeface="Times New Roman"/>
                          <a:cs typeface="Times New Roman"/>
                        </a:rPr>
                        <a:t>cao;</a:t>
                      </a:r>
                      <a:endParaRPr sz="2400">
                        <a:latin typeface="Times New Roman"/>
                        <a:cs typeface="Times New Roman"/>
                      </a:endParaRPr>
                    </a:p>
                  </a:txBody>
                  <a:tcPr marL="0" marR="0" marT="35560" marB="0">
                    <a:lnL w="12700">
                      <a:solidFill>
                        <a:srgbClr val="E9E1D5"/>
                      </a:solidFill>
                      <a:prstDash val="solid"/>
                    </a:lnL>
                    <a:lnR w="12700">
                      <a:solidFill>
                        <a:srgbClr val="E9E1D5"/>
                      </a:solidFill>
                      <a:prstDash val="solid"/>
                    </a:lnR>
                    <a:lnT w="12700">
                      <a:solidFill>
                        <a:srgbClr val="E9E1D5"/>
                      </a:solidFill>
                      <a:prstDash val="solid"/>
                    </a:lnT>
                    <a:lnB w="12700">
                      <a:solidFill>
                        <a:srgbClr val="E9E1D5"/>
                      </a:solidFill>
                      <a:prstDash val="solid"/>
                    </a:lnB>
                    <a:solidFill>
                      <a:srgbClr val="FFFFFF"/>
                    </a:solidFill>
                  </a:tcPr>
                </a:tc>
                <a:tc>
                  <a:txBody>
                    <a:bodyPr/>
                    <a:lstStyle/>
                    <a:p>
                      <a:pPr marL="92075">
                        <a:lnSpc>
                          <a:spcPct val="100000"/>
                        </a:lnSpc>
                        <a:spcBef>
                          <a:spcPts val="280"/>
                        </a:spcBef>
                      </a:pPr>
                      <a:r>
                        <a:rPr sz="2400" dirty="0">
                          <a:solidFill>
                            <a:srgbClr val="03499E"/>
                          </a:solidFill>
                          <a:latin typeface="Times New Roman"/>
                          <a:cs typeface="Times New Roman"/>
                        </a:rPr>
                        <a:t>BT,</a:t>
                      </a:r>
                      <a:r>
                        <a:rPr sz="2400" spc="200" dirty="0">
                          <a:solidFill>
                            <a:srgbClr val="03499E"/>
                          </a:solidFill>
                          <a:latin typeface="Times New Roman"/>
                          <a:cs typeface="Times New Roman"/>
                        </a:rPr>
                        <a:t> </a:t>
                      </a:r>
                      <a:r>
                        <a:rPr sz="2400" dirty="0">
                          <a:solidFill>
                            <a:srgbClr val="03499E"/>
                          </a:solidFill>
                          <a:latin typeface="Times New Roman"/>
                          <a:cs typeface="Times New Roman"/>
                        </a:rPr>
                        <a:t>Thủ</a:t>
                      </a:r>
                      <a:r>
                        <a:rPr sz="2400" spc="204" dirty="0">
                          <a:solidFill>
                            <a:srgbClr val="03499E"/>
                          </a:solidFill>
                          <a:latin typeface="Times New Roman"/>
                          <a:cs typeface="Times New Roman"/>
                        </a:rPr>
                        <a:t> </a:t>
                      </a:r>
                      <a:r>
                        <a:rPr sz="2400" dirty="0">
                          <a:solidFill>
                            <a:srgbClr val="03499E"/>
                          </a:solidFill>
                          <a:latin typeface="Times New Roman"/>
                          <a:cs typeface="Times New Roman"/>
                        </a:rPr>
                        <a:t>trưởng</a:t>
                      </a:r>
                      <a:r>
                        <a:rPr sz="2400" spc="204" dirty="0">
                          <a:solidFill>
                            <a:srgbClr val="03499E"/>
                          </a:solidFill>
                          <a:latin typeface="Times New Roman"/>
                          <a:cs typeface="Times New Roman"/>
                        </a:rPr>
                        <a:t> </a:t>
                      </a:r>
                      <a:r>
                        <a:rPr sz="2400" dirty="0">
                          <a:solidFill>
                            <a:srgbClr val="03499E"/>
                          </a:solidFill>
                          <a:latin typeface="Times New Roman"/>
                          <a:cs typeface="Times New Roman"/>
                        </a:rPr>
                        <a:t>cơ</a:t>
                      </a:r>
                      <a:r>
                        <a:rPr sz="2400" spc="210" dirty="0">
                          <a:solidFill>
                            <a:srgbClr val="03499E"/>
                          </a:solidFill>
                          <a:latin typeface="Times New Roman"/>
                          <a:cs typeface="Times New Roman"/>
                        </a:rPr>
                        <a:t> </a:t>
                      </a:r>
                      <a:r>
                        <a:rPr sz="2400" dirty="0">
                          <a:solidFill>
                            <a:srgbClr val="03499E"/>
                          </a:solidFill>
                          <a:latin typeface="Times New Roman"/>
                          <a:cs typeface="Times New Roman"/>
                        </a:rPr>
                        <a:t>quan,</a:t>
                      </a:r>
                      <a:r>
                        <a:rPr sz="2400" spc="200" dirty="0">
                          <a:solidFill>
                            <a:srgbClr val="03499E"/>
                          </a:solidFill>
                          <a:latin typeface="Times New Roman"/>
                          <a:cs typeface="Times New Roman"/>
                        </a:rPr>
                        <a:t> </a:t>
                      </a:r>
                      <a:r>
                        <a:rPr sz="2400" spc="-25" dirty="0">
                          <a:solidFill>
                            <a:srgbClr val="03499E"/>
                          </a:solidFill>
                          <a:latin typeface="Times New Roman"/>
                          <a:cs typeface="Times New Roman"/>
                        </a:rPr>
                        <a:t>Chủ</a:t>
                      </a:r>
                      <a:endParaRPr sz="2400">
                        <a:latin typeface="Times New Roman"/>
                        <a:cs typeface="Times New Roman"/>
                      </a:endParaRPr>
                    </a:p>
                    <a:p>
                      <a:pPr marL="92075">
                        <a:lnSpc>
                          <a:spcPct val="100000"/>
                        </a:lnSpc>
                      </a:pPr>
                      <a:r>
                        <a:rPr sz="2400" dirty="0">
                          <a:solidFill>
                            <a:srgbClr val="03499E"/>
                          </a:solidFill>
                          <a:latin typeface="Times New Roman"/>
                          <a:cs typeface="Times New Roman"/>
                        </a:rPr>
                        <a:t>tịch</a:t>
                      </a:r>
                      <a:r>
                        <a:rPr sz="2400" spc="-30" dirty="0">
                          <a:solidFill>
                            <a:srgbClr val="03499E"/>
                          </a:solidFill>
                          <a:latin typeface="Times New Roman"/>
                          <a:cs typeface="Times New Roman"/>
                        </a:rPr>
                        <a:t> </a:t>
                      </a:r>
                      <a:r>
                        <a:rPr sz="2400" dirty="0">
                          <a:solidFill>
                            <a:srgbClr val="03499E"/>
                          </a:solidFill>
                          <a:latin typeface="Times New Roman"/>
                          <a:cs typeface="Times New Roman"/>
                        </a:rPr>
                        <a:t>Ủy</a:t>
                      </a:r>
                      <a:r>
                        <a:rPr sz="2400" spc="5" dirty="0">
                          <a:solidFill>
                            <a:srgbClr val="03499E"/>
                          </a:solidFill>
                          <a:latin typeface="Times New Roman"/>
                          <a:cs typeface="Times New Roman"/>
                        </a:rPr>
                        <a:t> </a:t>
                      </a:r>
                      <a:r>
                        <a:rPr sz="2400" dirty="0">
                          <a:solidFill>
                            <a:srgbClr val="03499E"/>
                          </a:solidFill>
                          <a:latin typeface="Times New Roman"/>
                          <a:cs typeface="Times New Roman"/>
                        </a:rPr>
                        <a:t>ban</a:t>
                      </a:r>
                      <a:r>
                        <a:rPr sz="2400" spc="-20" dirty="0">
                          <a:solidFill>
                            <a:srgbClr val="03499E"/>
                          </a:solidFill>
                          <a:latin typeface="Times New Roman"/>
                          <a:cs typeface="Times New Roman"/>
                        </a:rPr>
                        <a:t> </a:t>
                      </a:r>
                      <a:r>
                        <a:rPr sz="2400" dirty="0">
                          <a:solidFill>
                            <a:srgbClr val="03499E"/>
                          </a:solidFill>
                          <a:latin typeface="Times New Roman"/>
                          <a:cs typeface="Times New Roman"/>
                        </a:rPr>
                        <a:t>nhân</a:t>
                      </a:r>
                      <a:r>
                        <a:rPr sz="2400" spc="-5" dirty="0">
                          <a:solidFill>
                            <a:srgbClr val="03499E"/>
                          </a:solidFill>
                          <a:latin typeface="Times New Roman"/>
                          <a:cs typeface="Times New Roman"/>
                        </a:rPr>
                        <a:t> </a:t>
                      </a:r>
                      <a:r>
                        <a:rPr sz="2400" spc="-25" dirty="0">
                          <a:solidFill>
                            <a:srgbClr val="03499E"/>
                          </a:solidFill>
                          <a:latin typeface="Times New Roman"/>
                          <a:cs typeface="Times New Roman"/>
                        </a:rPr>
                        <a:t>dân</a:t>
                      </a:r>
                      <a:endParaRPr sz="2400">
                        <a:latin typeface="Times New Roman"/>
                        <a:cs typeface="Times New Roman"/>
                      </a:endParaRPr>
                    </a:p>
                  </a:txBody>
                  <a:tcPr marL="0" marR="0" marT="35560" marB="0">
                    <a:lnL w="12700">
                      <a:solidFill>
                        <a:srgbClr val="E9E1D5"/>
                      </a:solidFill>
                      <a:prstDash val="solid"/>
                    </a:lnL>
                    <a:lnR w="12700">
                      <a:solidFill>
                        <a:srgbClr val="E9E1D5"/>
                      </a:solidFill>
                      <a:prstDash val="solid"/>
                    </a:lnR>
                    <a:lnT w="12700">
                      <a:solidFill>
                        <a:srgbClr val="E9E1D5"/>
                      </a:solidFill>
                      <a:prstDash val="solid"/>
                    </a:lnT>
                    <a:lnB w="12700">
                      <a:solidFill>
                        <a:srgbClr val="E9E1D5"/>
                      </a:solidFill>
                      <a:prstDash val="solid"/>
                    </a:lnB>
                    <a:solidFill>
                      <a:srgbClr val="FFFFFF"/>
                    </a:solidFill>
                  </a:tcPr>
                </a:tc>
                <a:extLst>
                  <a:ext uri="{0D108BD9-81ED-4DB2-BD59-A6C34878D82A}">
                    <a16:rowId xmlns:a16="http://schemas.microsoft.com/office/drawing/2014/main" val="10002"/>
                  </a:ext>
                </a:extLst>
              </a:tr>
              <a:tr h="1956435">
                <a:tc>
                  <a:txBody>
                    <a:bodyPr/>
                    <a:lstStyle/>
                    <a:p>
                      <a:pPr marL="91440" marR="81915" algn="just">
                        <a:lnSpc>
                          <a:spcPct val="100000"/>
                        </a:lnSpc>
                        <a:spcBef>
                          <a:spcPts val="280"/>
                        </a:spcBef>
                      </a:pPr>
                      <a:r>
                        <a:rPr sz="2400" dirty="0">
                          <a:solidFill>
                            <a:srgbClr val="03499E"/>
                          </a:solidFill>
                          <a:latin typeface="Times New Roman"/>
                          <a:cs typeface="Times New Roman"/>
                        </a:rPr>
                        <a:t>h)</a:t>
                      </a:r>
                      <a:r>
                        <a:rPr sz="2400" spc="10" dirty="0">
                          <a:solidFill>
                            <a:srgbClr val="03499E"/>
                          </a:solidFill>
                          <a:latin typeface="Times New Roman"/>
                          <a:cs typeface="Times New Roman"/>
                        </a:rPr>
                        <a:t> </a:t>
                      </a:r>
                      <a:r>
                        <a:rPr sz="2400" dirty="0">
                          <a:solidFill>
                            <a:srgbClr val="03499E"/>
                          </a:solidFill>
                          <a:latin typeface="Times New Roman"/>
                          <a:cs typeface="Times New Roman"/>
                        </a:rPr>
                        <a:t>Gói</a:t>
                      </a:r>
                      <a:r>
                        <a:rPr sz="2400" spc="5" dirty="0">
                          <a:solidFill>
                            <a:srgbClr val="03499E"/>
                          </a:solidFill>
                          <a:latin typeface="Times New Roman"/>
                          <a:cs typeface="Times New Roman"/>
                        </a:rPr>
                        <a:t> </a:t>
                      </a:r>
                      <a:r>
                        <a:rPr sz="2400" dirty="0">
                          <a:solidFill>
                            <a:srgbClr val="03499E"/>
                          </a:solidFill>
                          <a:latin typeface="Times New Roman"/>
                          <a:cs typeface="Times New Roman"/>
                        </a:rPr>
                        <a:t>thầu</a:t>
                      </a:r>
                      <a:r>
                        <a:rPr sz="2400" spc="15" dirty="0">
                          <a:solidFill>
                            <a:srgbClr val="03499E"/>
                          </a:solidFill>
                          <a:latin typeface="Times New Roman"/>
                          <a:cs typeface="Times New Roman"/>
                        </a:rPr>
                        <a:t> </a:t>
                      </a:r>
                      <a:r>
                        <a:rPr sz="2400" dirty="0">
                          <a:solidFill>
                            <a:srgbClr val="03499E"/>
                          </a:solidFill>
                          <a:latin typeface="Times New Roman"/>
                          <a:cs typeface="Times New Roman"/>
                        </a:rPr>
                        <a:t>cung</a:t>
                      </a:r>
                      <a:r>
                        <a:rPr sz="2400" spc="10" dirty="0">
                          <a:solidFill>
                            <a:srgbClr val="03499E"/>
                          </a:solidFill>
                          <a:latin typeface="Times New Roman"/>
                          <a:cs typeface="Times New Roman"/>
                        </a:rPr>
                        <a:t> </a:t>
                      </a:r>
                      <a:r>
                        <a:rPr sz="2400" dirty="0">
                          <a:solidFill>
                            <a:srgbClr val="03499E"/>
                          </a:solidFill>
                          <a:latin typeface="Times New Roman"/>
                          <a:cs typeface="Times New Roman"/>
                        </a:rPr>
                        <a:t>cấp</a:t>
                      </a:r>
                      <a:r>
                        <a:rPr sz="2400" spc="5" dirty="0">
                          <a:solidFill>
                            <a:srgbClr val="03499E"/>
                          </a:solidFill>
                          <a:latin typeface="Times New Roman"/>
                          <a:cs typeface="Times New Roman"/>
                        </a:rPr>
                        <a:t> </a:t>
                      </a:r>
                      <a:r>
                        <a:rPr sz="2400" dirty="0">
                          <a:solidFill>
                            <a:srgbClr val="03499E"/>
                          </a:solidFill>
                          <a:latin typeface="Times New Roman"/>
                          <a:cs typeface="Times New Roman"/>
                        </a:rPr>
                        <a:t>dịch</a:t>
                      </a:r>
                      <a:r>
                        <a:rPr sz="2400" spc="5" dirty="0">
                          <a:solidFill>
                            <a:srgbClr val="03499E"/>
                          </a:solidFill>
                          <a:latin typeface="Times New Roman"/>
                          <a:cs typeface="Times New Roman"/>
                        </a:rPr>
                        <a:t> </a:t>
                      </a:r>
                      <a:r>
                        <a:rPr sz="2400" dirty="0">
                          <a:solidFill>
                            <a:srgbClr val="03499E"/>
                          </a:solidFill>
                          <a:latin typeface="Times New Roman"/>
                          <a:cs typeface="Times New Roman"/>
                        </a:rPr>
                        <a:t>vụ</a:t>
                      </a:r>
                      <a:r>
                        <a:rPr sz="2400" spc="5" dirty="0">
                          <a:solidFill>
                            <a:srgbClr val="03499E"/>
                          </a:solidFill>
                          <a:latin typeface="Times New Roman"/>
                          <a:cs typeface="Times New Roman"/>
                        </a:rPr>
                        <a:t> </a:t>
                      </a:r>
                      <a:r>
                        <a:rPr sz="2400" dirty="0">
                          <a:solidFill>
                            <a:srgbClr val="03499E"/>
                          </a:solidFill>
                          <a:latin typeface="Times New Roman"/>
                          <a:cs typeface="Times New Roman"/>
                        </a:rPr>
                        <a:t>in</a:t>
                      </a:r>
                      <a:r>
                        <a:rPr sz="2400" spc="10" dirty="0">
                          <a:solidFill>
                            <a:srgbClr val="03499E"/>
                          </a:solidFill>
                          <a:latin typeface="Times New Roman"/>
                          <a:cs typeface="Times New Roman"/>
                        </a:rPr>
                        <a:t> </a:t>
                      </a:r>
                      <a:r>
                        <a:rPr sz="2400" dirty="0">
                          <a:solidFill>
                            <a:srgbClr val="03499E"/>
                          </a:solidFill>
                          <a:latin typeface="Times New Roman"/>
                          <a:cs typeface="Times New Roman"/>
                        </a:rPr>
                        <a:t>ấn,</a:t>
                      </a:r>
                      <a:r>
                        <a:rPr sz="2400" spc="5" dirty="0">
                          <a:solidFill>
                            <a:srgbClr val="03499E"/>
                          </a:solidFill>
                          <a:latin typeface="Times New Roman"/>
                          <a:cs typeface="Times New Roman"/>
                        </a:rPr>
                        <a:t> </a:t>
                      </a:r>
                      <a:r>
                        <a:rPr sz="2400" dirty="0">
                          <a:solidFill>
                            <a:srgbClr val="03499E"/>
                          </a:solidFill>
                          <a:latin typeface="Times New Roman"/>
                          <a:cs typeface="Times New Roman"/>
                        </a:rPr>
                        <a:t>cung</a:t>
                      </a:r>
                      <a:r>
                        <a:rPr sz="2400" spc="5" dirty="0">
                          <a:solidFill>
                            <a:srgbClr val="03499E"/>
                          </a:solidFill>
                          <a:latin typeface="Times New Roman"/>
                          <a:cs typeface="Times New Roman"/>
                        </a:rPr>
                        <a:t> </a:t>
                      </a:r>
                      <a:r>
                        <a:rPr sz="2400" dirty="0">
                          <a:solidFill>
                            <a:srgbClr val="03499E"/>
                          </a:solidFill>
                          <a:latin typeface="Times New Roman"/>
                          <a:cs typeface="Times New Roman"/>
                        </a:rPr>
                        <a:t>cấp</a:t>
                      </a:r>
                      <a:r>
                        <a:rPr sz="2400" spc="10" dirty="0">
                          <a:solidFill>
                            <a:srgbClr val="03499E"/>
                          </a:solidFill>
                          <a:latin typeface="Times New Roman"/>
                          <a:cs typeface="Times New Roman"/>
                        </a:rPr>
                        <a:t> </a:t>
                      </a:r>
                      <a:r>
                        <a:rPr sz="2400" spc="-20" dirty="0">
                          <a:solidFill>
                            <a:srgbClr val="03499E"/>
                          </a:solidFill>
                          <a:latin typeface="Times New Roman"/>
                          <a:cs typeface="Times New Roman"/>
                        </a:rPr>
                        <a:t>tem, </a:t>
                      </a:r>
                      <a:r>
                        <a:rPr sz="2400" dirty="0">
                          <a:solidFill>
                            <a:srgbClr val="03499E"/>
                          </a:solidFill>
                          <a:latin typeface="Times New Roman"/>
                          <a:cs typeface="Times New Roman"/>
                        </a:rPr>
                        <a:t>biên</a:t>
                      </a:r>
                      <a:r>
                        <a:rPr sz="2400" spc="20" dirty="0">
                          <a:solidFill>
                            <a:srgbClr val="03499E"/>
                          </a:solidFill>
                          <a:latin typeface="Times New Roman"/>
                          <a:cs typeface="Times New Roman"/>
                        </a:rPr>
                        <a:t> </a:t>
                      </a:r>
                      <a:r>
                        <a:rPr sz="2400" dirty="0">
                          <a:solidFill>
                            <a:srgbClr val="03499E"/>
                          </a:solidFill>
                          <a:latin typeface="Times New Roman"/>
                          <a:cs typeface="Times New Roman"/>
                        </a:rPr>
                        <a:t>lai,</a:t>
                      </a:r>
                      <a:r>
                        <a:rPr sz="2400" spc="35" dirty="0">
                          <a:solidFill>
                            <a:srgbClr val="03499E"/>
                          </a:solidFill>
                          <a:latin typeface="Times New Roman"/>
                          <a:cs typeface="Times New Roman"/>
                        </a:rPr>
                        <a:t> </a:t>
                      </a:r>
                      <a:r>
                        <a:rPr sz="2400" dirty="0">
                          <a:solidFill>
                            <a:srgbClr val="03499E"/>
                          </a:solidFill>
                          <a:latin typeface="Times New Roman"/>
                          <a:cs typeface="Times New Roman"/>
                        </a:rPr>
                        <a:t>niêm</a:t>
                      </a:r>
                      <a:r>
                        <a:rPr sz="2400" spc="10" dirty="0">
                          <a:solidFill>
                            <a:srgbClr val="03499E"/>
                          </a:solidFill>
                          <a:latin typeface="Times New Roman"/>
                          <a:cs typeface="Times New Roman"/>
                        </a:rPr>
                        <a:t> </a:t>
                      </a:r>
                      <a:r>
                        <a:rPr sz="2400" dirty="0">
                          <a:solidFill>
                            <a:srgbClr val="03499E"/>
                          </a:solidFill>
                          <a:latin typeface="Times New Roman"/>
                          <a:cs typeface="Times New Roman"/>
                        </a:rPr>
                        <a:t>phong;</a:t>
                      </a:r>
                      <a:r>
                        <a:rPr sz="2400" spc="50" dirty="0">
                          <a:solidFill>
                            <a:srgbClr val="03499E"/>
                          </a:solidFill>
                          <a:latin typeface="Times New Roman"/>
                          <a:cs typeface="Times New Roman"/>
                        </a:rPr>
                        <a:t> </a:t>
                      </a:r>
                      <a:r>
                        <a:rPr sz="2400" dirty="0">
                          <a:solidFill>
                            <a:srgbClr val="03499E"/>
                          </a:solidFill>
                          <a:latin typeface="Times New Roman"/>
                          <a:cs typeface="Times New Roman"/>
                        </a:rPr>
                        <a:t>mua</a:t>
                      </a:r>
                      <a:r>
                        <a:rPr sz="2400" spc="45" dirty="0">
                          <a:solidFill>
                            <a:srgbClr val="03499E"/>
                          </a:solidFill>
                          <a:latin typeface="Times New Roman"/>
                          <a:cs typeface="Times New Roman"/>
                        </a:rPr>
                        <a:t> </a:t>
                      </a:r>
                      <a:r>
                        <a:rPr sz="2400" dirty="0">
                          <a:solidFill>
                            <a:srgbClr val="03499E"/>
                          </a:solidFill>
                          <a:latin typeface="Times New Roman"/>
                          <a:cs typeface="Times New Roman"/>
                        </a:rPr>
                        <a:t>chó</a:t>
                      </a:r>
                      <a:r>
                        <a:rPr sz="2400" spc="35" dirty="0">
                          <a:solidFill>
                            <a:srgbClr val="03499E"/>
                          </a:solidFill>
                          <a:latin typeface="Times New Roman"/>
                          <a:cs typeface="Times New Roman"/>
                        </a:rPr>
                        <a:t> </a:t>
                      </a:r>
                      <a:r>
                        <a:rPr sz="2400" dirty="0">
                          <a:solidFill>
                            <a:srgbClr val="03499E"/>
                          </a:solidFill>
                          <a:latin typeface="Times New Roman"/>
                          <a:cs typeface="Times New Roman"/>
                        </a:rPr>
                        <a:t>nghiệp</a:t>
                      </a:r>
                      <a:r>
                        <a:rPr sz="2400" spc="35" dirty="0">
                          <a:solidFill>
                            <a:srgbClr val="03499E"/>
                          </a:solidFill>
                          <a:latin typeface="Times New Roman"/>
                          <a:cs typeface="Times New Roman"/>
                        </a:rPr>
                        <a:t> </a:t>
                      </a:r>
                      <a:r>
                        <a:rPr sz="2400" dirty="0">
                          <a:solidFill>
                            <a:srgbClr val="03499E"/>
                          </a:solidFill>
                          <a:latin typeface="Times New Roman"/>
                          <a:cs typeface="Times New Roman"/>
                        </a:rPr>
                        <a:t>vụ,</a:t>
                      </a:r>
                      <a:r>
                        <a:rPr sz="2400" spc="35" dirty="0">
                          <a:solidFill>
                            <a:srgbClr val="03499E"/>
                          </a:solidFill>
                          <a:latin typeface="Times New Roman"/>
                          <a:cs typeface="Times New Roman"/>
                        </a:rPr>
                        <a:t> </a:t>
                      </a:r>
                      <a:r>
                        <a:rPr sz="2400" dirty="0">
                          <a:solidFill>
                            <a:srgbClr val="03499E"/>
                          </a:solidFill>
                          <a:latin typeface="Times New Roman"/>
                          <a:cs typeface="Times New Roman"/>
                        </a:rPr>
                        <a:t>đào</a:t>
                      </a:r>
                      <a:r>
                        <a:rPr sz="2400" spc="40" dirty="0">
                          <a:solidFill>
                            <a:srgbClr val="03499E"/>
                          </a:solidFill>
                          <a:latin typeface="Times New Roman"/>
                          <a:cs typeface="Times New Roman"/>
                        </a:rPr>
                        <a:t> </a:t>
                      </a:r>
                      <a:r>
                        <a:rPr sz="2400" spc="-25" dirty="0">
                          <a:solidFill>
                            <a:srgbClr val="03499E"/>
                          </a:solidFill>
                          <a:latin typeface="Times New Roman"/>
                          <a:cs typeface="Times New Roman"/>
                        </a:rPr>
                        <a:t>tạo </a:t>
                      </a:r>
                      <a:r>
                        <a:rPr sz="2400" dirty="0">
                          <a:solidFill>
                            <a:srgbClr val="03499E"/>
                          </a:solidFill>
                          <a:latin typeface="Times New Roman"/>
                          <a:cs typeface="Times New Roman"/>
                        </a:rPr>
                        <a:t>chó</a:t>
                      </a:r>
                      <a:r>
                        <a:rPr sz="2400" spc="445" dirty="0">
                          <a:solidFill>
                            <a:srgbClr val="03499E"/>
                          </a:solidFill>
                          <a:latin typeface="Times New Roman"/>
                          <a:cs typeface="Times New Roman"/>
                        </a:rPr>
                        <a:t> </a:t>
                      </a:r>
                      <a:r>
                        <a:rPr sz="2400" dirty="0">
                          <a:solidFill>
                            <a:srgbClr val="03499E"/>
                          </a:solidFill>
                          <a:latin typeface="Times New Roman"/>
                          <a:cs typeface="Times New Roman"/>
                        </a:rPr>
                        <a:t>nghiệp</a:t>
                      </a:r>
                      <a:r>
                        <a:rPr sz="2400" spc="445" dirty="0">
                          <a:solidFill>
                            <a:srgbClr val="03499E"/>
                          </a:solidFill>
                          <a:latin typeface="Times New Roman"/>
                          <a:cs typeface="Times New Roman"/>
                        </a:rPr>
                        <a:t> </a:t>
                      </a:r>
                      <a:r>
                        <a:rPr sz="2400" dirty="0">
                          <a:solidFill>
                            <a:srgbClr val="03499E"/>
                          </a:solidFill>
                          <a:latin typeface="Times New Roman"/>
                          <a:cs typeface="Times New Roman"/>
                        </a:rPr>
                        <a:t>vụ,</a:t>
                      </a:r>
                      <a:r>
                        <a:rPr sz="2400" spc="450" dirty="0">
                          <a:solidFill>
                            <a:srgbClr val="03499E"/>
                          </a:solidFill>
                          <a:latin typeface="Times New Roman"/>
                          <a:cs typeface="Times New Roman"/>
                        </a:rPr>
                        <a:t> </a:t>
                      </a:r>
                      <a:r>
                        <a:rPr sz="2400" dirty="0">
                          <a:solidFill>
                            <a:srgbClr val="03499E"/>
                          </a:solidFill>
                          <a:latin typeface="Times New Roman"/>
                          <a:cs typeface="Times New Roman"/>
                        </a:rPr>
                        <a:t>mua</a:t>
                      </a:r>
                      <a:r>
                        <a:rPr sz="2400" spc="455" dirty="0">
                          <a:solidFill>
                            <a:srgbClr val="03499E"/>
                          </a:solidFill>
                          <a:latin typeface="Times New Roman"/>
                          <a:cs typeface="Times New Roman"/>
                        </a:rPr>
                        <a:t> </a:t>
                      </a:r>
                      <a:r>
                        <a:rPr sz="2400" dirty="0">
                          <a:solidFill>
                            <a:srgbClr val="03499E"/>
                          </a:solidFill>
                          <a:latin typeface="Times New Roman"/>
                          <a:cs typeface="Times New Roman"/>
                        </a:rPr>
                        <a:t>ma</a:t>
                      </a:r>
                      <a:r>
                        <a:rPr sz="2400" spc="465" dirty="0">
                          <a:solidFill>
                            <a:srgbClr val="03499E"/>
                          </a:solidFill>
                          <a:latin typeface="Times New Roman"/>
                          <a:cs typeface="Times New Roman"/>
                        </a:rPr>
                        <a:t> </a:t>
                      </a:r>
                      <a:r>
                        <a:rPr sz="2400" dirty="0">
                          <a:solidFill>
                            <a:srgbClr val="03499E"/>
                          </a:solidFill>
                          <a:latin typeface="Times New Roman"/>
                          <a:cs typeface="Times New Roman"/>
                        </a:rPr>
                        <a:t>túy,</a:t>
                      </a:r>
                      <a:r>
                        <a:rPr sz="2400" spc="434" dirty="0">
                          <a:solidFill>
                            <a:srgbClr val="03499E"/>
                          </a:solidFill>
                          <a:latin typeface="Times New Roman"/>
                          <a:cs typeface="Times New Roman"/>
                        </a:rPr>
                        <a:t> </a:t>
                      </a:r>
                      <a:r>
                        <a:rPr sz="2400" dirty="0">
                          <a:solidFill>
                            <a:srgbClr val="03499E"/>
                          </a:solidFill>
                          <a:latin typeface="Times New Roman"/>
                          <a:cs typeface="Times New Roman"/>
                        </a:rPr>
                        <a:t>chất</a:t>
                      </a:r>
                      <a:r>
                        <a:rPr sz="2400" spc="445" dirty="0">
                          <a:solidFill>
                            <a:srgbClr val="03499E"/>
                          </a:solidFill>
                          <a:latin typeface="Times New Roman"/>
                          <a:cs typeface="Times New Roman"/>
                        </a:rPr>
                        <a:t> </a:t>
                      </a:r>
                      <a:r>
                        <a:rPr sz="2400" dirty="0">
                          <a:solidFill>
                            <a:srgbClr val="03499E"/>
                          </a:solidFill>
                          <a:latin typeface="Times New Roman"/>
                          <a:cs typeface="Times New Roman"/>
                        </a:rPr>
                        <a:t>nổ,</a:t>
                      </a:r>
                      <a:r>
                        <a:rPr sz="2400" spc="450" dirty="0">
                          <a:solidFill>
                            <a:srgbClr val="03499E"/>
                          </a:solidFill>
                          <a:latin typeface="Times New Roman"/>
                          <a:cs typeface="Times New Roman"/>
                        </a:rPr>
                        <a:t> </a:t>
                      </a:r>
                      <a:r>
                        <a:rPr sz="2400" dirty="0">
                          <a:solidFill>
                            <a:srgbClr val="03499E"/>
                          </a:solidFill>
                          <a:latin typeface="Times New Roman"/>
                          <a:cs typeface="Times New Roman"/>
                        </a:rPr>
                        <a:t>mẫu</a:t>
                      </a:r>
                      <a:r>
                        <a:rPr sz="2400" spc="455" dirty="0">
                          <a:solidFill>
                            <a:srgbClr val="03499E"/>
                          </a:solidFill>
                          <a:latin typeface="Times New Roman"/>
                          <a:cs typeface="Times New Roman"/>
                        </a:rPr>
                        <a:t> </a:t>
                      </a:r>
                      <a:r>
                        <a:rPr sz="2400" spc="-25" dirty="0">
                          <a:solidFill>
                            <a:srgbClr val="03499E"/>
                          </a:solidFill>
                          <a:latin typeface="Times New Roman"/>
                          <a:cs typeface="Times New Roman"/>
                        </a:rPr>
                        <a:t>tẩm </a:t>
                      </a:r>
                      <a:r>
                        <a:rPr sz="2400" dirty="0">
                          <a:solidFill>
                            <a:srgbClr val="03499E"/>
                          </a:solidFill>
                          <a:latin typeface="Times New Roman"/>
                          <a:cs typeface="Times New Roman"/>
                        </a:rPr>
                        <a:t>nguồn</a:t>
                      </a:r>
                      <a:r>
                        <a:rPr sz="2400" spc="509" dirty="0">
                          <a:solidFill>
                            <a:srgbClr val="03499E"/>
                          </a:solidFill>
                          <a:latin typeface="Times New Roman"/>
                          <a:cs typeface="Times New Roman"/>
                        </a:rPr>
                        <a:t> </a:t>
                      </a:r>
                      <a:r>
                        <a:rPr sz="2400" dirty="0">
                          <a:solidFill>
                            <a:srgbClr val="03499E"/>
                          </a:solidFill>
                          <a:latin typeface="Times New Roman"/>
                          <a:cs typeface="Times New Roman"/>
                        </a:rPr>
                        <a:t>hơi</a:t>
                      </a:r>
                      <a:r>
                        <a:rPr sz="2400" spc="509" dirty="0">
                          <a:solidFill>
                            <a:srgbClr val="03499E"/>
                          </a:solidFill>
                          <a:latin typeface="Times New Roman"/>
                          <a:cs typeface="Times New Roman"/>
                        </a:rPr>
                        <a:t> </a:t>
                      </a:r>
                      <a:r>
                        <a:rPr sz="2400" dirty="0">
                          <a:solidFill>
                            <a:srgbClr val="03499E"/>
                          </a:solidFill>
                          <a:latin typeface="Times New Roman"/>
                          <a:cs typeface="Times New Roman"/>
                        </a:rPr>
                        <a:t>ma</a:t>
                      </a:r>
                      <a:r>
                        <a:rPr sz="2400" spc="509" dirty="0">
                          <a:solidFill>
                            <a:srgbClr val="03499E"/>
                          </a:solidFill>
                          <a:latin typeface="Times New Roman"/>
                          <a:cs typeface="Times New Roman"/>
                        </a:rPr>
                        <a:t> </a:t>
                      </a:r>
                      <a:r>
                        <a:rPr sz="2400" dirty="0">
                          <a:solidFill>
                            <a:srgbClr val="03499E"/>
                          </a:solidFill>
                          <a:latin typeface="Times New Roman"/>
                          <a:cs typeface="Times New Roman"/>
                        </a:rPr>
                        <a:t>túy,</a:t>
                      </a:r>
                      <a:r>
                        <a:rPr sz="2400" spc="515" dirty="0">
                          <a:solidFill>
                            <a:srgbClr val="03499E"/>
                          </a:solidFill>
                          <a:latin typeface="Times New Roman"/>
                          <a:cs typeface="Times New Roman"/>
                        </a:rPr>
                        <a:t> </a:t>
                      </a:r>
                      <a:r>
                        <a:rPr sz="2400" dirty="0">
                          <a:solidFill>
                            <a:srgbClr val="03499E"/>
                          </a:solidFill>
                          <a:latin typeface="Times New Roman"/>
                          <a:cs typeface="Times New Roman"/>
                        </a:rPr>
                        <a:t>chất</a:t>
                      </a:r>
                      <a:r>
                        <a:rPr sz="2400" spc="520" dirty="0">
                          <a:solidFill>
                            <a:srgbClr val="03499E"/>
                          </a:solidFill>
                          <a:latin typeface="Times New Roman"/>
                          <a:cs typeface="Times New Roman"/>
                        </a:rPr>
                        <a:t> </a:t>
                      </a:r>
                      <a:r>
                        <a:rPr sz="2400" dirty="0">
                          <a:solidFill>
                            <a:srgbClr val="03499E"/>
                          </a:solidFill>
                          <a:latin typeface="Times New Roman"/>
                          <a:cs typeface="Times New Roman"/>
                        </a:rPr>
                        <a:t>nổ</a:t>
                      </a:r>
                      <a:r>
                        <a:rPr sz="2400" spc="509" dirty="0">
                          <a:solidFill>
                            <a:srgbClr val="03499E"/>
                          </a:solidFill>
                          <a:latin typeface="Times New Roman"/>
                          <a:cs typeface="Times New Roman"/>
                        </a:rPr>
                        <a:t> </a:t>
                      </a:r>
                      <a:r>
                        <a:rPr sz="2400" dirty="0">
                          <a:solidFill>
                            <a:srgbClr val="03499E"/>
                          </a:solidFill>
                          <a:latin typeface="Times New Roman"/>
                          <a:cs typeface="Times New Roman"/>
                        </a:rPr>
                        <a:t>để</a:t>
                      </a:r>
                      <a:r>
                        <a:rPr sz="2400" spc="515" dirty="0">
                          <a:solidFill>
                            <a:srgbClr val="03499E"/>
                          </a:solidFill>
                          <a:latin typeface="Times New Roman"/>
                          <a:cs typeface="Times New Roman"/>
                        </a:rPr>
                        <a:t> </a:t>
                      </a:r>
                      <a:r>
                        <a:rPr sz="2400" dirty="0">
                          <a:solidFill>
                            <a:srgbClr val="03499E"/>
                          </a:solidFill>
                          <a:latin typeface="Times New Roman"/>
                          <a:cs typeface="Times New Roman"/>
                        </a:rPr>
                        <a:t>huấn</a:t>
                      </a:r>
                      <a:r>
                        <a:rPr sz="2400" spc="515" dirty="0">
                          <a:solidFill>
                            <a:srgbClr val="03499E"/>
                          </a:solidFill>
                          <a:latin typeface="Times New Roman"/>
                          <a:cs typeface="Times New Roman"/>
                        </a:rPr>
                        <a:t> </a:t>
                      </a:r>
                      <a:r>
                        <a:rPr sz="2400" dirty="0">
                          <a:solidFill>
                            <a:srgbClr val="03499E"/>
                          </a:solidFill>
                          <a:latin typeface="Times New Roman"/>
                          <a:cs typeface="Times New Roman"/>
                        </a:rPr>
                        <a:t>luyện</a:t>
                      </a:r>
                      <a:r>
                        <a:rPr sz="2400" spc="505" dirty="0">
                          <a:solidFill>
                            <a:srgbClr val="03499E"/>
                          </a:solidFill>
                          <a:latin typeface="Times New Roman"/>
                          <a:cs typeface="Times New Roman"/>
                        </a:rPr>
                        <a:t> </a:t>
                      </a:r>
                      <a:r>
                        <a:rPr sz="2400" spc="-25" dirty="0">
                          <a:solidFill>
                            <a:srgbClr val="03499E"/>
                          </a:solidFill>
                          <a:latin typeface="Times New Roman"/>
                          <a:cs typeface="Times New Roman"/>
                        </a:rPr>
                        <a:t>chó </a:t>
                      </a:r>
                      <a:r>
                        <a:rPr sz="2400" dirty="0">
                          <a:solidFill>
                            <a:srgbClr val="03499E"/>
                          </a:solidFill>
                          <a:latin typeface="Times New Roman"/>
                          <a:cs typeface="Times New Roman"/>
                        </a:rPr>
                        <a:t>nghiệp</a:t>
                      </a:r>
                      <a:r>
                        <a:rPr sz="2400" spc="-5" dirty="0">
                          <a:solidFill>
                            <a:srgbClr val="03499E"/>
                          </a:solidFill>
                          <a:latin typeface="Times New Roman"/>
                          <a:cs typeface="Times New Roman"/>
                        </a:rPr>
                        <a:t> </a:t>
                      </a:r>
                      <a:r>
                        <a:rPr sz="2400" spc="-25" dirty="0">
                          <a:solidFill>
                            <a:srgbClr val="03499E"/>
                          </a:solidFill>
                          <a:latin typeface="Times New Roman"/>
                          <a:cs typeface="Times New Roman"/>
                        </a:rPr>
                        <a:t>vụ;</a:t>
                      </a:r>
                      <a:endParaRPr sz="2400">
                        <a:latin typeface="Times New Roman"/>
                        <a:cs typeface="Times New Roman"/>
                      </a:endParaRPr>
                    </a:p>
                  </a:txBody>
                  <a:tcPr marL="0" marR="0" marT="35560" marB="0">
                    <a:lnL w="12700">
                      <a:solidFill>
                        <a:srgbClr val="E9E1D5"/>
                      </a:solidFill>
                      <a:prstDash val="solid"/>
                    </a:lnL>
                    <a:lnR w="12700">
                      <a:solidFill>
                        <a:srgbClr val="E9E1D5"/>
                      </a:solidFill>
                      <a:prstDash val="solid"/>
                    </a:lnR>
                    <a:lnT w="12700">
                      <a:solidFill>
                        <a:srgbClr val="E9E1D5"/>
                      </a:solidFill>
                      <a:prstDash val="solid"/>
                    </a:lnT>
                    <a:lnB w="12700">
                      <a:solidFill>
                        <a:srgbClr val="E9E1D5"/>
                      </a:solidFill>
                      <a:prstDash val="solid"/>
                    </a:lnB>
                    <a:solidFill>
                      <a:srgbClr val="FFFFFF"/>
                    </a:solidFill>
                  </a:tcPr>
                </a:tc>
                <a:tc>
                  <a:txBody>
                    <a:bodyPr/>
                    <a:lstStyle/>
                    <a:p>
                      <a:pPr marL="92075" marR="83185">
                        <a:lnSpc>
                          <a:spcPct val="100000"/>
                        </a:lnSpc>
                        <a:spcBef>
                          <a:spcPts val="280"/>
                        </a:spcBef>
                      </a:pPr>
                      <a:r>
                        <a:rPr sz="2400" dirty="0">
                          <a:solidFill>
                            <a:srgbClr val="03499E"/>
                          </a:solidFill>
                          <a:latin typeface="Times New Roman"/>
                          <a:cs typeface="Times New Roman"/>
                        </a:rPr>
                        <a:t>BT,</a:t>
                      </a:r>
                      <a:r>
                        <a:rPr sz="2400" spc="204" dirty="0">
                          <a:solidFill>
                            <a:srgbClr val="03499E"/>
                          </a:solidFill>
                          <a:latin typeface="Times New Roman"/>
                          <a:cs typeface="Times New Roman"/>
                        </a:rPr>
                        <a:t> </a:t>
                      </a:r>
                      <a:r>
                        <a:rPr sz="2400" dirty="0">
                          <a:solidFill>
                            <a:srgbClr val="03499E"/>
                          </a:solidFill>
                          <a:latin typeface="Times New Roman"/>
                          <a:cs typeface="Times New Roman"/>
                        </a:rPr>
                        <a:t>Thủ</a:t>
                      </a:r>
                      <a:r>
                        <a:rPr sz="2400" spc="210" dirty="0">
                          <a:solidFill>
                            <a:srgbClr val="03499E"/>
                          </a:solidFill>
                          <a:latin typeface="Times New Roman"/>
                          <a:cs typeface="Times New Roman"/>
                        </a:rPr>
                        <a:t> </a:t>
                      </a:r>
                      <a:r>
                        <a:rPr sz="2400" dirty="0">
                          <a:solidFill>
                            <a:srgbClr val="03499E"/>
                          </a:solidFill>
                          <a:latin typeface="Times New Roman"/>
                          <a:cs typeface="Times New Roman"/>
                        </a:rPr>
                        <a:t>trưởng</a:t>
                      </a:r>
                      <a:r>
                        <a:rPr sz="2400" spc="204" dirty="0">
                          <a:solidFill>
                            <a:srgbClr val="03499E"/>
                          </a:solidFill>
                          <a:latin typeface="Times New Roman"/>
                          <a:cs typeface="Times New Roman"/>
                        </a:rPr>
                        <a:t> </a:t>
                      </a:r>
                      <a:r>
                        <a:rPr sz="2400" dirty="0">
                          <a:solidFill>
                            <a:srgbClr val="03499E"/>
                          </a:solidFill>
                          <a:latin typeface="Times New Roman"/>
                          <a:cs typeface="Times New Roman"/>
                        </a:rPr>
                        <a:t>cơ</a:t>
                      </a:r>
                      <a:r>
                        <a:rPr sz="2400" spc="210" dirty="0">
                          <a:solidFill>
                            <a:srgbClr val="03499E"/>
                          </a:solidFill>
                          <a:latin typeface="Times New Roman"/>
                          <a:cs typeface="Times New Roman"/>
                        </a:rPr>
                        <a:t> </a:t>
                      </a:r>
                      <a:r>
                        <a:rPr sz="2400" dirty="0">
                          <a:solidFill>
                            <a:srgbClr val="03499E"/>
                          </a:solidFill>
                          <a:latin typeface="Times New Roman"/>
                          <a:cs typeface="Times New Roman"/>
                        </a:rPr>
                        <a:t>quan,</a:t>
                      </a:r>
                      <a:r>
                        <a:rPr sz="2400" spc="204" dirty="0">
                          <a:solidFill>
                            <a:srgbClr val="03499E"/>
                          </a:solidFill>
                          <a:latin typeface="Times New Roman"/>
                          <a:cs typeface="Times New Roman"/>
                        </a:rPr>
                        <a:t> </a:t>
                      </a:r>
                      <a:r>
                        <a:rPr sz="2400" spc="-25" dirty="0">
                          <a:solidFill>
                            <a:srgbClr val="03499E"/>
                          </a:solidFill>
                          <a:latin typeface="Times New Roman"/>
                          <a:cs typeface="Times New Roman"/>
                        </a:rPr>
                        <a:t>Chủ </a:t>
                      </a:r>
                      <a:r>
                        <a:rPr sz="2400" dirty="0">
                          <a:solidFill>
                            <a:srgbClr val="03499E"/>
                          </a:solidFill>
                          <a:latin typeface="Times New Roman"/>
                          <a:cs typeface="Times New Roman"/>
                        </a:rPr>
                        <a:t>tịch</a:t>
                      </a:r>
                      <a:r>
                        <a:rPr sz="2400" spc="-30" dirty="0">
                          <a:solidFill>
                            <a:srgbClr val="03499E"/>
                          </a:solidFill>
                          <a:latin typeface="Times New Roman"/>
                          <a:cs typeface="Times New Roman"/>
                        </a:rPr>
                        <a:t> </a:t>
                      </a:r>
                      <a:r>
                        <a:rPr sz="2400" dirty="0">
                          <a:solidFill>
                            <a:srgbClr val="03499E"/>
                          </a:solidFill>
                          <a:latin typeface="Times New Roman"/>
                          <a:cs typeface="Times New Roman"/>
                        </a:rPr>
                        <a:t>Ủy ban</a:t>
                      </a:r>
                      <a:r>
                        <a:rPr sz="2400" spc="-25" dirty="0">
                          <a:solidFill>
                            <a:srgbClr val="03499E"/>
                          </a:solidFill>
                          <a:latin typeface="Times New Roman"/>
                          <a:cs typeface="Times New Roman"/>
                        </a:rPr>
                        <a:t> </a:t>
                      </a:r>
                      <a:r>
                        <a:rPr sz="2400" dirty="0">
                          <a:solidFill>
                            <a:srgbClr val="03499E"/>
                          </a:solidFill>
                          <a:latin typeface="Times New Roman"/>
                          <a:cs typeface="Times New Roman"/>
                        </a:rPr>
                        <a:t>nhân</a:t>
                      </a:r>
                      <a:r>
                        <a:rPr sz="2400" spc="-10" dirty="0">
                          <a:solidFill>
                            <a:srgbClr val="03499E"/>
                          </a:solidFill>
                          <a:latin typeface="Times New Roman"/>
                          <a:cs typeface="Times New Roman"/>
                        </a:rPr>
                        <a:t> </a:t>
                      </a:r>
                      <a:r>
                        <a:rPr sz="2400" spc="-25" dirty="0">
                          <a:solidFill>
                            <a:srgbClr val="03499E"/>
                          </a:solidFill>
                          <a:latin typeface="Times New Roman"/>
                          <a:cs typeface="Times New Roman"/>
                        </a:rPr>
                        <a:t>dân</a:t>
                      </a:r>
                      <a:endParaRPr sz="2400">
                        <a:latin typeface="Times New Roman"/>
                        <a:cs typeface="Times New Roman"/>
                      </a:endParaRPr>
                    </a:p>
                  </a:txBody>
                  <a:tcPr marL="0" marR="0" marT="35560" marB="0">
                    <a:lnL w="12700">
                      <a:solidFill>
                        <a:srgbClr val="E9E1D5"/>
                      </a:solidFill>
                      <a:prstDash val="solid"/>
                    </a:lnL>
                    <a:lnR w="12700">
                      <a:solidFill>
                        <a:srgbClr val="E9E1D5"/>
                      </a:solidFill>
                      <a:prstDash val="solid"/>
                    </a:lnR>
                    <a:lnT w="12700">
                      <a:solidFill>
                        <a:srgbClr val="E9E1D5"/>
                      </a:solidFill>
                      <a:prstDash val="solid"/>
                    </a:lnT>
                    <a:lnB w="12700">
                      <a:solidFill>
                        <a:srgbClr val="E9E1D5"/>
                      </a:solidFill>
                      <a:prstDash val="solid"/>
                    </a:lnB>
                    <a:solidFill>
                      <a:srgbClr val="FFFFFF"/>
                    </a:solidFill>
                  </a:tcPr>
                </a:tc>
                <a:extLst>
                  <a:ext uri="{0D108BD9-81ED-4DB2-BD59-A6C34878D82A}">
                    <a16:rowId xmlns:a16="http://schemas.microsoft.com/office/drawing/2014/main" val="10003"/>
                  </a:ext>
                </a:extLst>
              </a:tr>
              <a:tr h="775970">
                <a:tc gridSpan="2">
                  <a:txBody>
                    <a:bodyPr/>
                    <a:lstStyle/>
                    <a:p>
                      <a:pPr marL="91440">
                        <a:lnSpc>
                          <a:spcPct val="100000"/>
                        </a:lnSpc>
                        <a:spcBef>
                          <a:spcPts val="285"/>
                        </a:spcBef>
                      </a:pPr>
                      <a:r>
                        <a:rPr sz="2400" i="1" dirty="0">
                          <a:solidFill>
                            <a:srgbClr val="03499E"/>
                          </a:solidFill>
                          <a:latin typeface="Times New Roman"/>
                          <a:cs typeface="Times New Roman"/>
                        </a:rPr>
                        <a:t>i)</a:t>
                      </a:r>
                      <a:r>
                        <a:rPr sz="2400" i="1" spc="-25" dirty="0">
                          <a:solidFill>
                            <a:srgbClr val="03499E"/>
                          </a:solidFill>
                          <a:latin typeface="Times New Roman"/>
                          <a:cs typeface="Times New Roman"/>
                        </a:rPr>
                        <a:t> </a:t>
                      </a:r>
                      <a:r>
                        <a:rPr sz="2400" i="1" spc="-20" dirty="0">
                          <a:solidFill>
                            <a:srgbClr val="03499E"/>
                          </a:solidFill>
                          <a:latin typeface="Times New Roman"/>
                          <a:cs typeface="Times New Roman"/>
                        </a:rPr>
                        <a:t>Trường</a:t>
                      </a:r>
                      <a:r>
                        <a:rPr sz="2400" i="1" spc="-10" dirty="0">
                          <a:solidFill>
                            <a:srgbClr val="03499E"/>
                          </a:solidFill>
                          <a:latin typeface="Times New Roman"/>
                          <a:cs typeface="Times New Roman"/>
                        </a:rPr>
                        <a:t> </a:t>
                      </a:r>
                      <a:r>
                        <a:rPr sz="2400" i="1" dirty="0">
                          <a:solidFill>
                            <a:srgbClr val="03499E"/>
                          </a:solidFill>
                          <a:latin typeface="Times New Roman"/>
                          <a:cs typeface="Times New Roman"/>
                        </a:rPr>
                        <a:t>hợp</a:t>
                      </a:r>
                      <a:r>
                        <a:rPr sz="2400" i="1" spc="-25" dirty="0">
                          <a:solidFill>
                            <a:srgbClr val="03499E"/>
                          </a:solidFill>
                          <a:latin typeface="Times New Roman"/>
                          <a:cs typeface="Times New Roman"/>
                        </a:rPr>
                        <a:t> </a:t>
                      </a:r>
                      <a:r>
                        <a:rPr sz="2400" i="1" dirty="0">
                          <a:solidFill>
                            <a:srgbClr val="03499E"/>
                          </a:solidFill>
                          <a:latin typeface="Times New Roman"/>
                          <a:cs typeface="Times New Roman"/>
                        </a:rPr>
                        <a:t>bổ</a:t>
                      </a:r>
                      <a:r>
                        <a:rPr sz="2400" i="1" spc="-15" dirty="0">
                          <a:solidFill>
                            <a:srgbClr val="03499E"/>
                          </a:solidFill>
                          <a:latin typeface="Times New Roman"/>
                          <a:cs typeface="Times New Roman"/>
                        </a:rPr>
                        <a:t> </a:t>
                      </a:r>
                      <a:r>
                        <a:rPr sz="2400" i="1" dirty="0">
                          <a:solidFill>
                            <a:srgbClr val="03499E"/>
                          </a:solidFill>
                          <a:latin typeface="Times New Roman"/>
                          <a:cs typeface="Times New Roman"/>
                        </a:rPr>
                        <a:t>sung,</a:t>
                      </a:r>
                      <a:r>
                        <a:rPr sz="2400" i="1" spc="-15" dirty="0">
                          <a:solidFill>
                            <a:srgbClr val="03499E"/>
                          </a:solidFill>
                          <a:latin typeface="Times New Roman"/>
                          <a:cs typeface="Times New Roman"/>
                        </a:rPr>
                        <a:t> </a:t>
                      </a:r>
                      <a:r>
                        <a:rPr sz="2400" i="1" dirty="0">
                          <a:solidFill>
                            <a:srgbClr val="03499E"/>
                          </a:solidFill>
                          <a:latin typeface="Times New Roman"/>
                          <a:cs typeface="Times New Roman"/>
                        </a:rPr>
                        <a:t>Chính</a:t>
                      </a:r>
                      <a:r>
                        <a:rPr sz="2400" i="1" spc="-20" dirty="0">
                          <a:solidFill>
                            <a:srgbClr val="03499E"/>
                          </a:solidFill>
                          <a:latin typeface="Times New Roman"/>
                          <a:cs typeface="Times New Roman"/>
                        </a:rPr>
                        <a:t> </a:t>
                      </a:r>
                      <a:r>
                        <a:rPr sz="2400" i="1" dirty="0">
                          <a:solidFill>
                            <a:srgbClr val="03499E"/>
                          </a:solidFill>
                          <a:latin typeface="Times New Roman"/>
                          <a:cs typeface="Times New Roman"/>
                        </a:rPr>
                        <a:t>phủ</a:t>
                      </a:r>
                      <a:r>
                        <a:rPr sz="2400" i="1" spc="-15" dirty="0">
                          <a:solidFill>
                            <a:srgbClr val="03499E"/>
                          </a:solidFill>
                          <a:latin typeface="Times New Roman"/>
                          <a:cs typeface="Times New Roman"/>
                        </a:rPr>
                        <a:t> </a:t>
                      </a:r>
                      <a:r>
                        <a:rPr sz="2400" i="1" dirty="0">
                          <a:solidFill>
                            <a:srgbClr val="03499E"/>
                          </a:solidFill>
                          <a:latin typeface="Times New Roman"/>
                          <a:cs typeface="Times New Roman"/>
                        </a:rPr>
                        <a:t>trình</a:t>
                      </a:r>
                      <a:r>
                        <a:rPr sz="2400" i="1" spc="-25" dirty="0">
                          <a:solidFill>
                            <a:srgbClr val="03499E"/>
                          </a:solidFill>
                          <a:latin typeface="Times New Roman"/>
                          <a:cs typeface="Times New Roman"/>
                        </a:rPr>
                        <a:t> </a:t>
                      </a:r>
                      <a:r>
                        <a:rPr sz="2400" i="1" dirty="0">
                          <a:solidFill>
                            <a:srgbClr val="03499E"/>
                          </a:solidFill>
                          <a:latin typeface="Times New Roman"/>
                          <a:cs typeface="Times New Roman"/>
                        </a:rPr>
                        <a:t>Ủy</a:t>
                      </a:r>
                      <a:r>
                        <a:rPr sz="2400" i="1" spc="-15" dirty="0">
                          <a:solidFill>
                            <a:srgbClr val="03499E"/>
                          </a:solidFill>
                          <a:latin typeface="Times New Roman"/>
                          <a:cs typeface="Times New Roman"/>
                        </a:rPr>
                        <a:t> </a:t>
                      </a:r>
                      <a:r>
                        <a:rPr sz="2400" i="1" dirty="0">
                          <a:solidFill>
                            <a:srgbClr val="03499E"/>
                          </a:solidFill>
                          <a:latin typeface="Times New Roman"/>
                          <a:cs typeface="Times New Roman"/>
                        </a:rPr>
                        <a:t>ban</a:t>
                      </a:r>
                      <a:r>
                        <a:rPr sz="2400" i="1" spc="-15" dirty="0">
                          <a:solidFill>
                            <a:srgbClr val="03499E"/>
                          </a:solidFill>
                          <a:latin typeface="Times New Roman"/>
                          <a:cs typeface="Times New Roman"/>
                        </a:rPr>
                        <a:t> </a:t>
                      </a:r>
                      <a:r>
                        <a:rPr sz="2400" i="1" dirty="0">
                          <a:solidFill>
                            <a:srgbClr val="03499E"/>
                          </a:solidFill>
                          <a:latin typeface="Times New Roman"/>
                          <a:cs typeface="Times New Roman"/>
                        </a:rPr>
                        <a:t>Thường</a:t>
                      </a:r>
                      <a:r>
                        <a:rPr sz="2400" i="1" spc="-20" dirty="0">
                          <a:solidFill>
                            <a:srgbClr val="03499E"/>
                          </a:solidFill>
                          <a:latin typeface="Times New Roman"/>
                          <a:cs typeface="Times New Roman"/>
                        </a:rPr>
                        <a:t> </a:t>
                      </a:r>
                      <a:r>
                        <a:rPr sz="2400" i="1" dirty="0">
                          <a:solidFill>
                            <a:srgbClr val="03499E"/>
                          </a:solidFill>
                          <a:latin typeface="Times New Roman"/>
                          <a:cs typeface="Times New Roman"/>
                        </a:rPr>
                        <a:t>vụ</a:t>
                      </a:r>
                      <a:r>
                        <a:rPr sz="2400" i="1" spc="-30" dirty="0">
                          <a:solidFill>
                            <a:srgbClr val="03499E"/>
                          </a:solidFill>
                          <a:latin typeface="Times New Roman"/>
                          <a:cs typeface="Times New Roman"/>
                        </a:rPr>
                        <a:t> </a:t>
                      </a:r>
                      <a:r>
                        <a:rPr sz="2400" i="1" dirty="0">
                          <a:solidFill>
                            <a:srgbClr val="03499E"/>
                          </a:solidFill>
                          <a:latin typeface="Times New Roman"/>
                          <a:cs typeface="Times New Roman"/>
                        </a:rPr>
                        <a:t>Quốc</a:t>
                      </a:r>
                      <a:r>
                        <a:rPr sz="2400" i="1" spc="-5" dirty="0">
                          <a:solidFill>
                            <a:srgbClr val="03499E"/>
                          </a:solidFill>
                          <a:latin typeface="Times New Roman"/>
                          <a:cs typeface="Times New Roman"/>
                        </a:rPr>
                        <a:t> </a:t>
                      </a:r>
                      <a:r>
                        <a:rPr sz="2400" i="1" dirty="0">
                          <a:solidFill>
                            <a:srgbClr val="03499E"/>
                          </a:solidFill>
                          <a:latin typeface="Times New Roman"/>
                          <a:cs typeface="Times New Roman"/>
                        </a:rPr>
                        <a:t>hội</a:t>
                      </a:r>
                      <a:r>
                        <a:rPr sz="2400" i="1" spc="-20" dirty="0">
                          <a:solidFill>
                            <a:srgbClr val="03499E"/>
                          </a:solidFill>
                          <a:latin typeface="Times New Roman"/>
                          <a:cs typeface="Times New Roman"/>
                        </a:rPr>
                        <a:t> </a:t>
                      </a:r>
                      <a:r>
                        <a:rPr sz="2400" i="1" dirty="0">
                          <a:solidFill>
                            <a:srgbClr val="03499E"/>
                          </a:solidFill>
                          <a:latin typeface="Times New Roman"/>
                          <a:cs typeface="Times New Roman"/>
                        </a:rPr>
                        <a:t>quyết</a:t>
                      </a:r>
                      <a:r>
                        <a:rPr sz="2400" i="1" spc="-30" dirty="0">
                          <a:solidFill>
                            <a:srgbClr val="03499E"/>
                          </a:solidFill>
                          <a:latin typeface="Times New Roman"/>
                          <a:cs typeface="Times New Roman"/>
                        </a:rPr>
                        <a:t> </a:t>
                      </a:r>
                      <a:r>
                        <a:rPr sz="2400" i="1" spc="-10" dirty="0">
                          <a:solidFill>
                            <a:srgbClr val="03499E"/>
                          </a:solidFill>
                          <a:latin typeface="Times New Roman"/>
                          <a:cs typeface="Times New Roman"/>
                        </a:rPr>
                        <a:t>định.</a:t>
                      </a:r>
                      <a:endParaRPr sz="2400">
                        <a:latin typeface="Times New Roman"/>
                        <a:cs typeface="Times New Roman"/>
                      </a:endParaRPr>
                    </a:p>
                  </a:txBody>
                  <a:tcPr marL="0" marR="0" marT="36195" marB="0">
                    <a:lnL w="12700">
                      <a:solidFill>
                        <a:srgbClr val="E9E1D5"/>
                      </a:solidFill>
                      <a:prstDash val="solid"/>
                    </a:lnL>
                    <a:lnR w="12700">
                      <a:solidFill>
                        <a:srgbClr val="E9E1D5"/>
                      </a:solidFill>
                      <a:prstDash val="solid"/>
                    </a:lnR>
                    <a:lnT w="12700">
                      <a:solidFill>
                        <a:srgbClr val="E9E1D5"/>
                      </a:solidFill>
                      <a:prstDash val="solid"/>
                    </a:lnT>
                    <a:lnB w="12700">
                      <a:solidFill>
                        <a:srgbClr val="E9E1D5"/>
                      </a:solidFill>
                      <a:prstDash val="solid"/>
                    </a:lnB>
                    <a:solidFill>
                      <a:srgbClr val="FFFFFF"/>
                    </a:solidFill>
                  </a:tcPr>
                </a:tc>
                <a:tc hMerge="1">
                  <a:txBody>
                    <a:bodyPr/>
                    <a:lstStyle/>
                    <a:p>
                      <a:endParaRPr/>
                    </a:p>
                  </a:txBody>
                  <a:tcPr marL="0" marR="0" marT="0" marB="0"/>
                </a:tc>
                <a:extLst>
                  <a:ext uri="{0D108BD9-81ED-4DB2-BD59-A6C34878D82A}">
                    <a16:rowId xmlns:a16="http://schemas.microsoft.com/office/drawing/2014/main" val="10004"/>
                  </a:ext>
                </a:extLst>
              </a:tr>
            </a:tbl>
          </a:graphicData>
        </a:graphic>
      </p:graphicFrame>
      <p:sp>
        <p:nvSpPr>
          <p:cNvPr id="4" name="object 4"/>
          <p:cNvSpPr txBox="1">
            <a:spLocks noGrp="1"/>
          </p:cNvSpPr>
          <p:nvPr>
            <p:ph type="sldNum" sz="quarter" idx="7"/>
          </p:nvPr>
        </p:nvSpPr>
        <p:spPr>
          <a:prstGeom prst="rect">
            <a:avLst/>
          </a:prstGeom>
        </p:spPr>
        <p:txBody>
          <a:bodyPr vert="horz" wrap="square" lIns="0" tIns="1066370" rIns="0" bIns="0" rtlCol="0">
            <a:spAutoFit/>
          </a:bodyPr>
          <a:lstStyle/>
          <a:p>
            <a:pPr marL="4939665">
              <a:lnSpc>
                <a:spcPts val="1655"/>
              </a:lnSpc>
            </a:pPr>
            <a:fld id="{81D60167-4931-47E6-BA6A-407CBD079E47}" type="slidenum">
              <a:rPr spc="-25" dirty="0"/>
              <a:t>142</a:t>
            </a:fld>
            <a:endParaRPr spc="-25" dirty="0"/>
          </a:p>
        </p:txBody>
      </p:sp>
      <p:sp>
        <p:nvSpPr>
          <p:cNvPr id="3" name="object 3"/>
          <p:cNvSpPr txBox="1">
            <a:spLocks noGrp="1"/>
          </p:cNvSpPr>
          <p:nvPr>
            <p:ph type="title"/>
          </p:nvPr>
        </p:nvSpPr>
        <p:spPr>
          <a:xfrm>
            <a:off x="1504569" y="273811"/>
            <a:ext cx="9184005" cy="391160"/>
          </a:xfrm>
          <a:prstGeom prst="rect">
            <a:avLst/>
          </a:prstGeom>
        </p:spPr>
        <p:txBody>
          <a:bodyPr vert="horz" wrap="square" lIns="0" tIns="12700" rIns="0" bIns="0" rtlCol="0">
            <a:spAutoFit/>
          </a:bodyPr>
          <a:lstStyle/>
          <a:p>
            <a:pPr marL="12700">
              <a:lnSpc>
                <a:spcPct val="100000"/>
              </a:lnSpc>
              <a:spcBef>
                <a:spcPts val="100"/>
              </a:spcBef>
            </a:pPr>
            <a:r>
              <a:rPr dirty="0"/>
              <a:t>LỰA</a:t>
            </a:r>
            <a:r>
              <a:rPr spc="-55" dirty="0"/>
              <a:t> </a:t>
            </a:r>
            <a:r>
              <a:rPr dirty="0"/>
              <a:t>CHỌN</a:t>
            </a:r>
            <a:r>
              <a:rPr spc="-50" dirty="0"/>
              <a:t> </a:t>
            </a:r>
            <a:r>
              <a:rPr dirty="0"/>
              <a:t>NHÀ</a:t>
            </a:r>
            <a:r>
              <a:rPr spc="-50" dirty="0"/>
              <a:t> </a:t>
            </a:r>
            <a:r>
              <a:rPr dirty="0"/>
              <a:t>THẦU</a:t>
            </a:r>
            <a:r>
              <a:rPr spc="-50" dirty="0"/>
              <a:t> </a:t>
            </a:r>
            <a:r>
              <a:rPr dirty="0"/>
              <a:t>TRONG</a:t>
            </a:r>
            <a:r>
              <a:rPr spc="-35" dirty="0"/>
              <a:t> </a:t>
            </a:r>
            <a:r>
              <a:rPr dirty="0"/>
              <a:t>TRƯỜNG</a:t>
            </a:r>
            <a:r>
              <a:rPr spc="-50" dirty="0"/>
              <a:t> </a:t>
            </a:r>
            <a:r>
              <a:rPr dirty="0"/>
              <a:t>HỢP</a:t>
            </a:r>
            <a:r>
              <a:rPr spc="-60" dirty="0"/>
              <a:t> </a:t>
            </a:r>
            <a:r>
              <a:rPr dirty="0"/>
              <a:t>ĐẶC</a:t>
            </a:r>
            <a:r>
              <a:rPr spc="-30" dirty="0"/>
              <a:t> </a:t>
            </a:r>
            <a:r>
              <a:rPr dirty="0"/>
              <a:t>BIỆT</a:t>
            </a:r>
            <a:r>
              <a:rPr spc="-25" dirty="0"/>
              <a:t> </a:t>
            </a:r>
            <a:r>
              <a:rPr spc="-10" dirty="0"/>
              <a:t>(Đ.29)</a:t>
            </a: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328419" y="869569"/>
            <a:ext cx="2921000" cy="1024255"/>
            <a:chOff x="1328419" y="869569"/>
            <a:chExt cx="2921000" cy="1024255"/>
          </a:xfrm>
        </p:grpSpPr>
        <p:sp>
          <p:nvSpPr>
            <p:cNvPr id="3" name="object 3"/>
            <p:cNvSpPr/>
            <p:nvPr/>
          </p:nvSpPr>
          <p:spPr>
            <a:xfrm>
              <a:off x="1341119" y="882269"/>
              <a:ext cx="2895600" cy="998855"/>
            </a:xfrm>
            <a:custGeom>
              <a:avLst/>
              <a:gdLst/>
              <a:ahLst/>
              <a:cxnLst/>
              <a:rect l="l" t="t" r="r" b="b"/>
              <a:pathLst>
                <a:path w="2895600" h="998855">
                  <a:moveTo>
                    <a:pt x="2795651" y="0"/>
                  </a:moveTo>
                  <a:lnTo>
                    <a:pt x="99822" y="0"/>
                  </a:lnTo>
                  <a:lnTo>
                    <a:pt x="60971" y="7846"/>
                  </a:lnTo>
                  <a:lnTo>
                    <a:pt x="29241" y="29241"/>
                  </a:lnTo>
                  <a:lnTo>
                    <a:pt x="7846" y="60971"/>
                  </a:lnTo>
                  <a:lnTo>
                    <a:pt x="0" y="99821"/>
                  </a:lnTo>
                  <a:lnTo>
                    <a:pt x="0" y="898525"/>
                  </a:lnTo>
                  <a:lnTo>
                    <a:pt x="7846" y="937375"/>
                  </a:lnTo>
                  <a:lnTo>
                    <a:pt x="29241" y="969105"/>
                  </a:lnTo>
                  <a:lnTo>
                    <a:pt x="60971" y="990500"/>
                  </a:lnTo>
                  <a:lnTo>
                    <a:pt x="99822" y="998346"/>
                  </a:lnTo>
                  <a:lnTo>
                    <a:pt x="2795651" y="998346"/>
                  </a:lnTo>
                  <a:lnTo>
                    <a:pt x="2834501" y="990500"/>
                  </a:lnTo>
                  <a:lnTo>
                    <a:pt x="2866231" y="969105"/>
                  </a:lnTo>
                  <a:lnTo>
                    <a:pt x="2887626" y="937375"/>
                  </a:lnTo>
                  <a:lnTo>
                    <a:pt x="2895472" y="898525"/>
                  </a:lnTo>
                  <a:lnTo>
                    <a:pt x="2895472" y="99821"/>
                  </a:lnTo>
                  <a:lnTo>
                    <a:pt x="2887626" y="60971"/>
                  </a:lnTo>
                  <a:lnTo>
                    <a:pt x="2866231" y="29241"/>
                  </a:lnTo>
                  <a:lnTo>
                    <a:pt x="2834501" y="7846"/>
                  </a:lnTo>
                  <a:lnTo>
                    <a:pt x="2795651" y="0"/>
                  </a:lnTo>
                  <a:close/>
                </a:path>
              </a:pathLst>
            </a:custGeom>
            <a:solidFill>
              <a:srgbClr val="2A5F9E"/>
            </a:solidFill>
          </p:spPr>
          <p:txBody>
            <a:bodyPr wrap="square" lIns="0" tIns="0" rIns="0" bIns="0" rtlCol="0"/>
            <a:lstStyle/>
            <a:p>
              <a:endParaRPr/>
            </a:p>
          </p:txBody>
        </p:sp>
        <p:sp>
          <p:nvSpPr>
            <p:cNvPr id="4" name="object 4"/>
            <p:cNvSpPr/>
            <p:nvPr/>
          </p:nvSpPr>
          <p:spPr>
            <a:xfrm>
              <a:off x="1341119" y="882269"/>
              <a:ext cx="2895600" cy="998855"/>
            </a:xfrm>
            <a:custGeom>
              <a:avLst/>
              <a:gdLst/>
              <a:ahLst/>
              <a:cxnLst/>
              <a:rect l="l" t="t" r="r" b="b"/>
              <a:pathLst>
                <a:path w="2895600" h="998855">
                  <a:moveTo>
                    <a:pt x="0" y="99821"/>
                  </a:moveTo>
                  <a:lnTo>
                    <a:pt x="7846" y="60971"/>
                  </a:lnTo>
                  <a:lnTo>
                    <a:pt x="29241" y="29241"/>
                  </a:lnTo>
                  <a:lnTo>
                    <a:pt x="60971" y="7846"/>
                  </a:lnTo>
                  <a:lnTo>
                    <a:pt x="99822" y="0"/>
                  </a:lnTo>
                  <a:lnTo>
                    <a:pt x="2795651" y="0"/>
                  </a:lnTo>
                  <a:lnTo>
                    <a:pt x="2834501" y="7846"/>
                  </a:lnTo>
                  <a:lnTo>
                    <a:pt x="2866231" y="29241"/>
                  </a:lnTo>
                  <a:lnTo>
                    <a:pt x="2887626" y="60971"/>
                  </a:lnTo>
                  <a:lnTo>
                    <a:pt x="2895472" y="99821"/>
                  </a:lnTo>
                  <a:lnTo>
                    <a:pt x="2895472" y="898525"/>
                  </a:lnTo>
                  <a:lnTo>
                    <a:pt x="2887626" y="937375"/>
                  </a:lnTo>
                  <a:lnTo>
                    <a:pt x="2866231" y="969105"/>
                  </a:lnTo>
                  <a:lnTo>
                    <a:pt x="2834501" y="990500"/>
                  </a:lnTo>
                  <a:lnTo>
                    <a:pt x="2795651" y="998346"/>
                  </a:lnTo>
                  <a:lnTo>
                    <a:pt x="99822" y="998346"/>
                  </a:lnTo>
                  <a:lnTo>
                    <a:pt x="60971" y="990500"/>
                  </a:lnTo>
                  <a:lnTo>
                    <a:pt x="29241" y="969105"/>
                  </a:lnTo>
                  <a:lnTo>
                    <a:pt x="7846" y="937375"/>
                  </a:lnTo>
                  <a:lnTo>
                    <a:pt x="0" y="898525"/>
                  </a:lnTo>
                  <a:lnTo>
                    <a:pt x="0" y="99821"/>
                  </a:lnTo>
                  <a:close/>
                </a:path>
              </a:pathLst>
            </a:custGeom>
            <a:ln w="25399">
              <a:solidFill>
                <a:srgbClr val="E9E1D5"/>
              </a:solidFill>
            </a:ln>
          </p:spPr>
          <p:txBody>
            <a:bodyPr wrap="square" lIns="0" tIns="0" rIns="0" bIns="0" rtlCol="0"/>
            <a:lstStyle/>
            <a:p>
              <a:endParaRPr/>
            </a:p>
          </p:txBody>
        </p:sp>
      </p:grpSp>
      <p:sp>
        <p:nvSpPr>
          <p:cNvPr id="5" name="object 5"/>
          <p:cNvSpPr txBox="1"/>
          <p:nvPr/>
        </p:nvSpPr>
        <p:spPr>
          <a:xfrm>
            <a:off x="1459230" y="1091310"/>
            <a:ext cx="2661285" cy="535940"/>
          </a:xfrm>
          <a:prstGeom prst="rect">
            <a:avLst/>
          </a:prstGeom>
        </p:spPr>
        <p:txBody>
          <a:bodyPr vert="horz" wrap="square" lIns="0" tIns="52069" rIns="0" bIns="0" rtlCol="0">
            <a:spAutoFit/>
          </a:bodyPr>
          <a:lstStyle/>
          <a:p>
            <a:pPr marL="12700" marR="5080" indent="46990">
              <a:lnSpc>
                <a:spcPts val="1860"/>
              </a:lnSpc>
              <a:spcBef>
                <a:spcPts val="409"/>
              </a:spcBef>
            </a:pPr>
            <a:r>
              <a:rPr sz="1800" b="1" dirty="0">
                <a:solidFill>
                  <a:srgbClr val="E9E1D5"/>
                </a:solidFill>
                <a:latin typeface="Times New Roman"/>
                <a:cs typeface="Times New Roman"/>
              </a:rPr>
              <a:t>Điểm</a:t>
            </a:r>
            <a:r>
              <a:rPr sz="1800" b="1" spc="-30" dirty="0">
                <a:solidFill>
                  <a:srgbClr val="E9E1D5"/>
                </a:solidFill>
                <a:latin typeface="Times New Roman"/>
                <a:cs typeface="Times New Roman"/>
              </a:rPr>
              <a:t> </a:t>
            </a:r>
            <a:r>
              <a:rPr sz="1800" b="1" dirty="0">
                <a:solidFill>
                  <a:srgbClr val="E9E1D5"/>
                </a:solidFill>
                <a:latin typeface="Times New Roman"/>
                <a:cs typeface="Times New Roman"/>
              </a:rPr>
              <a:t>a</a:t>
            </a:r>
            <a:r>
              <a:rPr sz="1800" b="1" spc="-15" dirty="0">
                <a:solidFill>
                  <a:srgbClr val="E9E1D5"/>
                </a:solidFill>
                <a:latin typeface="Times New Roman"/>
                <a:cs typeface="Times New Roman"/>
              </a:rPr>
              <a:t> </a:t>
            </a:r>
            <a:r>
              <a:rPr sz="1800" b="1" dirty="0">
                <a:solidFill>
                  <a:srgbClr val="E9E1D5"/>
                </a:solidFill>
                <a:latin typeface="Times New Roman"/>
                <a:cs typeface="Times New Roman"/>
              </a:rPr>
              <a:t>và</a:t>
            </a:r>
            <a:r>
              <a:rPr sz="1800" b="1" spc="-30" dirty="0">
                <a:solidFill>
                  <a:srgbClr val="E9E1D5"/>
                </a:solidFill>
                <a:latin typeface="Times New Roman"/>
                <a:cs typeface="Times New Roman"/>
              </a:rPr>
              <a:t> </a:t>
            </a:r>
            <a:r>
              <a:rPr sz="1800" b="1" dirty="0">
                <a:solidFill>
                  <a:srgbClr val="E9E1D5"/>
                </a:solidFill>
                <a:latin typeface="Times New Roman"/>
                <a:cs typeface="Times New Roman"/>
              </a:rPr>
              <a:t>điểm</a:t>
            </a:r>
            <a:r>
              <a:rPr sz="1800" b="1" spc="-15" dirty="0">
                <a:solidFill>
                  <a:srgbClr val="E9E1D5"/>
                </a:solidFill>
                <a:latin typeface="Times New Roman"/>
                <a:cs typeface="Times New Roman"/>
              </a:rPr>
              <a:t> </a:t>
            </a:r>
            <a:r>
              <a:rPr sz="1800" b="1" dirty="0">
                <a:solidFill>
                  <a:srgbClr val="E9E1D5"/>
                </a:solidFill>
                <a:latin typeface="Times New Roman"/>
                <a:cs typeface="Times New Roman"/>
              </a:rPr>
              <a:t>b</a:t>
            </a:r>
            <a:r>
              <a:rPr sz="1800" b="1" spc="-25" dirty="0">
                <a:solidFill>
                  <a:srgbClr val="E9E1D5"/>
                </a:solidFill>
                <a:latin typeface="Times New Roman"/>
                <a:cs typeface="Times New Roman"/>
              </a:rPr>
              <a:t> </a:t>
            </a:r>
            <a:r>
              <a:rPr sz="1800" b="1" dirty="0">
                <a:solidFill>
                  <a:srgbClr val="E9E1D5"/>
                </a:solidFill>
                <a:latin typeface="Times New Roman"/>
                <a:cs typeface="Times New Roman"/>
              </a:rPr>
              <a:t>khoản</a:t>
            </a:r>
            <a:r>
              <a:rPr sz="1800" b="1" spc="5" dirty="0">
                <a:solidFill>
                  <a:srgbClr val="E9E1D5"/>
                </a:solidFill>
                <a:latin typeface="Times New Roman"/>
                <a:cs typeface="Times New Roman"/>
              </a:rPr>
              <a:t> </a:t>
            </a:r>
            <a:r>
              <a:rPr sz="1800" b="1" spc="-50" dirty="0">
                <a:solidFill>
                  <a:srgbClr val="E9E1D5"/>
                </a:solidFill>
                <a:latin typeface="Times New Roman"/>
                <a:cs typeface="Times New Roman"/>
              </a:rPr>
              <a:t>1 </a:t>
            </a:r>
            <a:r>
              <a:rPr sz="1800" b="1" dirty="0">
                <a:solidFill>
                  <a:srgbClr val="E9E1D5"/>
                </a:solidFill>
                <a:latin typeface="Times New Roman"/>
                <a:cs typeface="Times New Roman"/>
              </a:rPr>
              <a:t>Điều</a:t>
            </a:r>
            <a:r>
              <a:rPr sz="1800" b="1" spc="-25" dirty="0">
                <a:solidFill>
                  <a:srgbClr val="E9E1D5"/>
                </a:solidFill>
                <a:latin typeface="Times New Roman"/>
                <a:cs typeface="Times New Roman"/>
              </a:rPr>
              <a:t> </a:t>
            </a:r>
            <a:r>
              <a:rPr sz="1800" b="1" dirty="0">
                <a:solidFill>
                  <a:srgbClr val="E9E1D5"/>
                </a:solidFill>
                <a:latin typeface="Times New Roman"/>
                <a:cs typeface="Times New Roman"/>
              </a:rPr>
              <a:t>29</a:t>
            </a:r>
            <a:r>
              <a:rPr sz="1800" b="1" spc="-5" dirty="0">
                <a:solidFill>
                  <a:srgbClr val="E9E1D5"/>
                </a:solidFill>
                <a:latin typeface="Times New Roman"/>
                <a:cs typeface="Times New Roman"/>
              </a:rPr>
              <a:t> </a:t>
            </a:r>
            <a:r>
              <a:rPr sz="1800" b="1" dirty="0">
                <a:solidFill>
                  <a:srgbClr val="E9E1D5"/>
                </a:solidFill>
                <a:latin typeface="Times New Roman"/>
                <a:cs typeface="Times New Roman"/>
              </a:rPr>
              <a:t>của</a:t>
            </a:r>
            <a:r>
              <a:rPr sz="1800" b="1" spc="-20" dirty="0">
                <a:solidFill>
                  <a:srgbClr val="E9E1D5"/>
                </a:solidFill>
                <a:latin typeface="Times New Roman"/>
                <a:cs typeface="Times New Roman"/>
              </a:rPr>
              <a:t> </a:t>
            </a:r>
            <a:r>
              <a:rPr sz="1800" b="1" dirty="0">
                <a:solidFill>
                  <a:srgbClr val="E9E1D5"/>
                </a:solidFill>
                <a:latin typeface="Times New Roman"/>
                <a:cs typeface="Times New Roman"/>
              </a:rPr>
              <a:t>Luật</a:t>
            </a:r>
            <a:r>
              <a:rPr sz="1800" b="1" spc="-5" dirty="0">
                <a:solidFill>
                  <a:srgbClr val="E9E1D5"/>
                </a:solidFill>
                <a:latin typeface="Times New Roman"/>
                <a:cs typeface="Times New Roman"/>
              </a:rPr>
              <a:t> </a:t>
            </a:r>
            <a:r>
              <a:rPr sz="1800" b="1" dirty="0">
                <a:solidFill>
                  <a:srgbClr val="E9E1D5"/>
                </a:solidFill>
                <a:latin typeface="Times New Roman"/>
                <a:cs typeface="Times New Roman"/>
              </a:rPr>
              <a:t>Đấu</a:t>
            </a:r>
            <a:r>
              <a:rPr sz="1800" b="1" spc="-5" dirty="0">
                <a:solidFill>
                  <a:srgbClr val="E9E1D5"/>
                </a:solidFill>
                <a:latin typeface="Times New Roman"/>
                <a:cs typeface="Times New Roman"/>
              </a:rPr>
              <a:t> </a:t>
            </a:r>
            <a:r>
              <a:rPr sz="1800" b="1" spc="-20" dirty="0">
                <a:solidFill>
                  <a:srgbClr val="E9E1D5"/>
                </a:solidFill>
                <a:latin typeface="Times New Roman"/>
                <a:cs typeface="Times New Roman"/>
              </a:rPr>
              <a:t>thầu</a:t>
            </a:r>
            <a:endParaRPr sz="1800">
              <a:latin typeface="Times New Roman"/>
              <a:cs typeface="Times New Roman"/>
            </a:endParaRPr>
          </a:p>
        </p:txBody>
      </p:sp>
      <p:grpSp>
        <p:nvGrpSpPr>
          <p:cNvPr id="6" name="object 6"/>
          <p:cNvGrpSpPr/>
          <p:nvPr/>
        </p:nvGrpSpPr>
        <p:grpSpPr>
          <a:xfrm>
            <a:off x="1617980" y="1867916"/>
            <a:ext cx="3208020" cy="4100829"/>
            <a:chOff x="1617980" y="1867916"/>
            <a:chExt cx="3208020" cy="4100829"/>
          </a:xfrm>
        </p:grpSpPr>
        <p:sp>
          <p:nvSpPr>
            <p:cNvPr id="7" name="object 7"/>
            <p:cNvSpPr/>
            <p:nvPr/>
          </p:nvSpPr>
          <p:spPr>
            <a:xfrm>
              <a:off x="1630680" y="1880616"/>
              <a:ext cx="233045" cy="2245360"/>
            </a:xfrm>
            <a:custGeom>
              <a:avLst/>
              <a:gdLst/>
              <a:ahLst/>
              <a:cxnLst/>
              <a:rect l="l" t="t" r="r" b="b"/>
              <a:pathLst>
                <a:path w="233044" h="2245360">
                  <a:moveTo>
                    <a:pt x="0" y="0"/>
                  </a:moveTo>
                  <a:lnTo>
                    <a:pt x="0" y="2245233"/>
                  </a:lnTo>
                  <a:lnTo>
                    <a:pt x="232663" y="2245233"/>
                  </a:lnTo>
                </a:path>
              </a:pathLst>
            </a:custGeom>
            <a:ln w="25400">
              <a:solidFill>
                <a:srgbClr val="1F497C"/>
              </a:solidFill>
            </a:ln>
          </p:spPr>
          <p:txBody>
            <a:bodyPr wrap="square" lIns="0" tIns="0" rIns="0" bIns="0" rtlCol="0"/>
            <a:lstStyle/>
            <a:p>
              <a:endParaRPr/>
            </a:p>
          </p:txBody>
        </p:sp>
        <p:sp>
          <p:nvSpPr>
            <p:cNvPr id="8" name="object 8"/>
            <p:cNvSpPr/>
            <p:nvPr/>
          </p:nvSpPr>
          <p:spPr>
            <a:xfrm>
              <a:off x="1863344" y="2295652"/>
              <a:ext cx="2950210" cy="3660775"/>
            </a:xfrm>
            <a:custGeom>
              <a:avLst/>
              <a:gdLst/>
              <a:ahLst/>
              <a:cxnLst/>
              <a:rect l="l" t="t" r="r" b="b"/>
              <a:pathLst>
                <a:path w="2950210" h="3660775">
                  <a:moveTo>
                    <a:pt x="2654808" y="0"/>
                  </a:moveTo>
                  <a:lnTo>
                    <a:pt x="295020" y="0"/>
                  </a:lnTo>
                  <a:lnTo>
                    <a:pt x="247165" y="3861"/>
                  </a:lnTo>
                  <a:lnTo>
                    <a:pt x="201769" y="15039"/>
                  </a:lnTo>
                  <a:lnTo>
                    <a:pt x="159439" y="32928"/>
                  </a:lnTo>
                  <a:lnTo>
                    <a:pt x="120783" y="56920"/>
                  </a:lnTo>
                  <a:lnTo>
                    <a:pt x="86407" y="86407"/>
                  </a:lnTo>
                  <a:lnTo>
                    <a:pt x="56920" y="120783"/>
                  </a:lnTo>
                  <a:lnTo>
                    <a:pt x="32928" y="159439"/>
                  </a:lnTo>
                  <a:lnTo>
                    <a:pt x="15039" y="201769"/>
                  </a:lnTo>
                  <a:lnTo>
                    <a:pt x="3861" y="247165"/>
                  </a:lnTo>
                  <a:lnTo>
                    <a:pt x="0" y="295021"/>
                  </a:lnTo>
                  <a:lnTo>
                    <a:pt x="0" y="3365296"/>
                  </a:lnTo>
                  <a:lnTo>
                    <a:pt x="3861" y="3413141"/>
                  </a:lnTo>
                  <a:lnTo>
                    <a:pt x="15039" y="3458528"/>
                  </a:lnTo>
                  <a:lnTo>
                    <a:pt x="32928" y="3500850"/>
                  </a:lnTo>
                  <a:lnTo>
                    <a:pt x="56920" y="3539500"/>
                  </a:lnTo>
                  <a:lnTo>
                    <a:pt x="86407" y="3573870"/>
                  </a:lnTo>
                  <a:lnTo>
                    <a:pt x="120783" y="3603353"/>
                  </a:lnTo>
                  <a:lnTo>
                    <a:pt x="159439" y="3627342"/>
                  </a:lnTo>
                  <a:lnTo>
                    <a:pt x="201769" y="3645228"/>
                  </a:lnTo>
                  <a:lnTo>
                    <a:pt x="247165" y="3656406"/>
                  </a:lnTo>
                  <a:lnTo>
                    <a:pt x="295020" y="3660267"/>
                  </a:lnTo>
                  <a:lnTo>
                    <a:pt x="2654808" y="3660267"/>
                  </a:lnTo>
                  <a:lnTo>
                    <a:pt x="2702663" y="3656406"/>
                  </a:lnTo>
                  <a:lnTo>
                    <a:pt x="2748059" y="3645228"/>
                  </a:lnTo>
                  <a:lnTo>
                    <a:pt x="2790389" y="3627342"/>
                  </a:lnTo>
                  <a:lnTo>
                    <a:pt x="2829045" y="3603353"/>
                  </a:lnTo>
                  <a:lnTo>
                    <a:pt x="2863421" y="3573870"/>
                  </a:lnTo>
                  <a:lnTo>
                    <a:pt x="2892908" y="3539500"/>
                  </a:lnTo>
                  <a:lnTo>
                    <a:pt x="2916900" y="3500850"/>
                  </a:lnTo>
                  <a:lnTo>
                    <a:pt x="2934789" y="3458528"/>
                  </a:lnTo>
                  <a:lnTo>
                    <a:pt x="2945967" y="3413141"/>
                  </a:lnTo>
                  <a:lnTo>
                    <a:pt x="2949829" y="3365296"/>
                  </a:lnTo>
                  <a:lnTo>
                    <a:pt x="2949829" y="295021"/>
                  </a:lnTo>
                  <a:lnTo>
                    <a:pt x="2945967" y="247165"/>
                  </a:lnTo>
                  <a:lnTo>
                    <a:pt x="2934789" y="201769"/>
                  </a:lnTo>
                  <a:lnTo>
                    <a:pt x="2916900" y="159439"/>
                  </a:lnTo>
                  <a:lnTo>
                    <a:pt x="2892908" y="120783"/>
                  </a:lnTo>
                  <a:lnTo>
                    <a:pt x="2863421" y="86407"/>
                  </a:lnTo>
                  <a:lnTo>
                    <a:pt x="2829045" y="56920"/>
                  </a:lnTo>
                  <a:lnTo>
                    <a:pt x="2790389" y="32928"/>
                  </a:lnTo>
                  <a:lnTo>
                    <a:pt x="2748059" y="15039"/>
                  </a:lnTo>
                  <a:lnTo>
                    <a:pt x="2702663" y="3861"/>
                  </a:lnTo>
                  <a:lnTo>
                    <a:pt x="2654808" y="0"/>
                  </a:lnTo>
                  <a:close/>
                </a:path>
              </a:pathLst>
            </a:custGeom>
            <a:solidFill>
              <a:srgbClr val="E9E1D5">
                <a:alpha val="90194"/>
              </a:srgbClr>
            </a:solidFill>
          </p:spPr>
          <p:txBody>
            <a:bodyPr wrap="square" lIns="0" tIns="0" rIns="0" bIns="0" rtlCol="0"/>
            <a:lstStyle/>
            <a:p>
              <a:endParaRPr/>
            </a:p>
          </p:txBody>
        </p:sp>
        <p:sp>
          <p:nvSpPr>
            <p:cNvPr id="9" name="object 9"/>
            <p:cNvSpPr/>
            <p:nvPr/>
          </p:nvSpPr>
          <p:spPr>
            <a:xfrm>
              <a:off x="1863344" y="2295652"/>
              <a:ext cx="2950210" cy="3660775"/>
            </a:xfrm>
            <a:custGeom>
              <a:avLst/>
              <a:gdLst/>
              <a:ahLst/>
              <a:cxnLst/>
              <a:rect l="l" t="t" r="r" b="b"/>
              <a:pathLst>
                <a:path w="2950210" h="3660775">
                  <a:moveTo>
                    <a:pt x="0" y="295021"/>
                  </a:moveTo>
                  <a:lnTo>
                    <a:pt x="3861" y="247165"/>
                  </a:lnTo>
                  <a:lnTo>
                    <a:pt x="15039" y="201769"/>
                  </a:lnTo>
                  <a:lnTo>
                    <a:pt x="32928" y="159439"/>
                  </a:lnTo>
                  <a:lnTo>
                    <a:pt x="56920" y="120783"/>
                  </a:lnTo>
                  <a:lnTo>
                    <a:pt x="86407" y="86407"/>
                  </a:lnTo>
                  <a:lnTo>
                    <a:pt x="120783" y="56920"/>
                  </a:lnTo>
                  <a:lnTo>
                    <a:pt x="159439" y="32928"/>
                  </a:lnTo>
                  <a:lnTo>
                    <a:pt x="201769" y="15039"/>
                  </a:lnTo>
                  <a:lnTo>
                    <a:pt x="247165" y="3861"/>
                  </a:lnTo>
                  <a:lnTo>
                    <a:pt x="295020" y="0"/>
                  </a:lnTo>
                  <a:lnTo>
                    <a:pt x="2654808" y="0"/>
                  </a:lnTo>
                  <a:lnTo>
                    <a:pt x="2702663" y="3861"/>
                  </a:lnTo>
                  <a:lnTo>
                    <a:pt x="2748059" y="15039"/>
                  </a:lnTo>
                  <a:lnTo>
                    <a:pt x="2790389" y="32928"/>
                  </a:lnTo>
                  <a:lnTo>
                    <a:pt x="2829045" y="56920"/>
                  </a:lnTo>
                  <a:lnTo>
                    <a:pt x="2863421" y="86407"/>
                  </a:lnTo>
                  <a:lnTo>
                    <a:pt x="2892908" y="120783"/>
                  </a:lnTo>
                  <a:lnTo>
                    <a:pt x="2916900" y="159439"/>
                  </a:lnTo>
                  <a:lnTo>
                    <a:pt x="2934789" y="201769"/>
                  </a:lnTo>
                  <a:lnTo>
                    <a:pt x="2945967" y="247165"/>
                  </a:lnTo>
                  <a:lnTo>
                    <a:pt x="2949829" y="295021"/>
                  </a:lnTo>
                  <a:lnTo>
                    <a:pt x="2949829" y="3365296"/>
                  </a:lnTo>
                  <a:lnTo>
                    <a:pt x="2945967" y="3413141"/>
                  </a:lnTo>
                  <a:lnTo>
                    <a:pt x="2934789" y="3458528"/>
                  </a:lnTo>
                  <a:lnTo>
                    <a:pt x="2916900" y="3500850"/>
                  </a:lnTo>
                  <a:lnTo>
                    <a:pt x="2892908" y="3539500"/>
                  </a:lnTo>
                  <a:lnTo>
                    <a:pt x="2863421" y="3573870"/>
                  </a:lnTo>
                  <a:lnTo>
                    <a:pt x="2829045" y="3603353"/>
                  </a:lnTo>
                  <a:lnTo>
                    <a:pt x="2790389" y="3627342"/>
                  </a:lnTo>
                  <a:lnTo>
                    <a:pt x="2748059" y="3645228"/>
                  </a:lnTo>
                  <a:lnTo>
                    <a:pt x="2702663" y="3656406"/>
                  </a:lnTo>
                  <a:lnTo>
                    <a:pt x="2654808" y="3660267"/>
                  </a:lnTo>
                  <a:lnTo>
                    <a:pt x="295020" y="3660267"/>
                  </a:lnTo>
                  <a:lnTo>
                    <a:pt x="247165" y="3656406"/>
                  </a:lnTo>
                  <a:lnTo>
                    <a:pt x="201769" y="3645228"/>
                  </a:lnTo>
                  <a:lnTo>
                    <a:pt x="159439" y="3627342"/>
                  </a:lnTo>
                  <a:lnTo>
                    <a:pt x="120783" y="3603353"/>
                  </a:lnTo>
                  <a:lnTo>
                    <a:pt x="86407" y="3573870"/>
                  </a:lnTo>
                  <a:lnTo>
                    <a:pt x="56920" y="3539500"/>
                  </a:lnTo>
                  <a:lnTo>
                    <a:pt x="32928" y="3500850"/>
                  </a:lnTo>
                  <a:lnTo>
                    <a:pt x="15039" y="3458528"/>
                  </a:lnTo>
                  <a:lnTo>
                    <a:pt x="3861" y="3413141"/>
                  </a:lnTo>
                  <a:lnTo>
                    <a:pt x="0" y="3365296"/>
                  </a:lnTo>
                  <a:lnTo>
                    <a:pt x="0" y="295021"/>
                  </a:lnTo>
                  <a:close/>
                </a:path>
              </a:pathLst>
            </a:custGeom>
            <a:ln w="25400">
              <a:solidFill>
                <a:srgbClr val="2A5F9E"/>
              </a:solidFill>
            </a:ln>
          </p:spPr>
          <p:txBody>
            <a:bodyPr wrap="square" lIns="0" tIns="0" rIns="0" bIns="0" rtlCol="0"/>
            <a:lstStyle/>
            <a:p>
              <a:endParaRPr/>
            </a:p>
          </p:txBody>
        </p:sp>
      </p:grpSp>
      <p:sp>
        <p:nvSpPr>
          <p:cNvPr id="10" name="object 10"/>
          <p:cNvSpPr txBox="1"/>
          <p:nvPr/>
        </p:nvSpPr>
        <p:spPr>
          <a:xfrm>
            <a:off x="1975485" y="2701289"/>
            <a:ext cx="2731770" cy="2800350"/>
          </a:xfrm>
          <a:prstGeom prst="rect">
            <a:avLst/>
          </a:prstGeom>
        </p:spPr>
        <p:txBody>
          <a:bodyPr vert="horz" wrap="square" lIns="0" tIns="54610" rIns="0" bIns="0" rtlCol="0">
            <a:spAutoFit/>
          </a:bodyPr>
          <a:lstStyle/>
          <a:p>
            <a:pPr marL="12700" marR="5080" indent="217170" algn="just">
              <a:lnSpc>
                <a:spcPct val="86300"/>
              </a:lnSpc>
              <a:spcBef>
                <a:spcPts val="430"/>
              </a:spcBef>
              <a:buChar char="-"/>
              <a:tabLst>
                <a:tab pos="229870" algn="l"/>
              </a:tabLst>
            </a:pPr>
            <a:r>
              <a:rPr sz="2000" dirty="0">
                <a:solidFill>
                  <a:srgbClr val="03499E"/>
                </a:solidFill>
                <a:latin typeface="Times New Roman"/>
                <a:cs typeface="Times New Roman"/>
              </a:rPr>
              <a:t>Cơ  quan,</a:t>
            </a:r>
            <a:r>
              <a:rPr sz="2000" spc="15" dirty="0">
                <a:solidFill>
                  <a:srgbClr val="03499E"/>
                </a:solidFill>
                <a:latin typeface="Times New Roman"/>
                <a:cs typeface="Times New Roman"/>
              </a:rPr>
              <a:t>  </a:t>
            </a:r>
            <a:r>
              <a:rPr sz="2000" dirty="0">
                <a:solidFill>
                  <a:srgbClr val="03499E"/>
                </a:solidFill>
                <a:latin typeface="Times New Roman"/>
                <a:cs typeface="Times New Roman"/>
              </a:rPr>
              <a:t>đơn</a:t>
            </a:r>
            <a:r>
              <a:rPr sz="2000" spc="10" dirty="0">
                <a:solidFill>
                  <a:srgbClr val="03499E"/>
                </a:solidFill>
                <a:latin typeface="Times New Roman"/>
                <a:cs typeface="Times New Roman"/>
              </a:rPr>
              <a:t>  </a:t>
            </a:r>
            <a:r>
              <a:rPr sz="2000" dirty="0">
                <a:solidFill>
                  <a:srgbClr val="03499E"/>
                </a:solidFill>
                <a:latin typeface="Times New Roman"/>
                <a:cs typeface="Times New Roman"/>
              </a:rPr>
              <a:t>vị</a:t>
            </a:r>
            <a:r>
              <a:rPr sz="2000" spc="5" dirty="0">
                <a:solidFill>
                  <a:srgbClr val="03499E"/>
                </a:solidFill>
                <a:latin typeface="Times New Roman"/>
                <a:cs typeface="Times New Roman"/>
              </a:rPr>
              <a:t>  </a:t>
            </a:r>
            <a:r>
              <a:rPr sz="2000" spc="-20" dirty="0">
                <a:solidFill>
                  <a:srgbClr val="03499E"/>
                </a:solidFill>
                <a:latin typeface="Times New Roman"/>
                <a:cs typeface="Times New Roman"/>
              </a:rPr>
              <a:t>được </a:t>
            </a:r>
            <a:r>
              <a:rPr sz="2000" dirty="0">
                <a:solidFill>
                  <a:srgbClr val="03499E"/>
                </a:solidFill>
                <a:latin typeface="Times New Roman"/>
                <a:cs typeface="Times New Roman"/>
              </a:rPr>
              <a:t>Bộ</a:t>
            </a:r>
            <a:r>
              <a:rPr sz="2000" spc="490" dirty="0">
                <a:solidFill>
                  <a:srgbClr val="03499E"/>
                </a:solidFill>
                <a:latin typeface="Times New Roman"/>
                <a:cs typeface="Times New Roman"/>
              </a:rPr>
              <a:t> </a:t>
            </a:r>
            <a:r>
              <a:rPr sz="2000" dirty="0">
                <a:solidFill>
                  <a:srgbClr val="03499E"/>
                </a:solidFill>
                <a:latin typeface="Times New Roman"/>
                <a:cs typeface="Times New Roman"/>
              </a:rPr>
              <a:t>trưởng</a:t>
            </a:r>
            <a:r>
              <a:rPr sz="2000" spc="480" dirty="0">
                <a:solidFill>
                  <a:srgbClr val="03499E"/>
                </a:solidFill>
                <a:latin typeface="Times New Roman"/>
                <a:cs typeface="Times New Roman"/>
              </a:rPr>
              <a:t> </a:t>
            </a:r>
            <a:r>
              <a:rPr sz="2000" dirty="0">
                <a:solidFill>
                  <a:srgbClr val="03499E"/>
                </a:solidFill>
                <a:latin typeface="Times New Roman"/>
                <a:cs typeface="Times New Roman"/>
              </a:rPr>
              <a:t>Bộ</a:t>
            </a:r>
            <a:r>
              <a:rPr sz="2000" spc="484" dirty="0">
                <a:solidFill>
                  <a:srgbClr val="03499E"/>
                </a:solidFill>
                <a:latin typeface="Times New Roman"/>
                <a:cs typeface="Times New Roman"/>
              </a:rPr>
              <a:t> </a:t>
            </a:r>
            <a:r>
              <a:rPr sz="2000" dirty="0">
                <a:solidFill>
                  <a:srgbClr val="03499E"/>
                </a:solidFill>
                <a:latin typeface="Times New Roman"/>
                <a:cs typeface="Times New Roman"/>
              </a:rPr>
              <a:t>Y</a:t>
            </a:r>
            <a:r>
              <a:rPr sz="2000" spc="420" dirty="0">
                <a:solidFill>
                  <a:srgbClr val="03499E"/>
                </a:solidFill>
                <a:latin typeface="Times New Roman"/>
                <a:cs typeface="Times New Roman"/>
              </a:rPr>
              <a:t> </a:t>
            </a:r>
            <a:r>
              <a:rPr sz="2000" dirty="0">
                <a:solidFill>
                  <a:srgbClr val="03499E"/>
                </a:solidFill>
                <a:latin typeface="Times New Roman"/>
                <a:cs typeface="Times New Roman"/>
              </a:rPr>
              <a:t>tế</a:t>
            </a:r>
            <a:r>
              <a:rPr sz="2000" spc="484" dirty="0">
                <a:solidFill>
                  <a:srgbClr val="03499E"/>
                </a:solidFill>
                <a:latin typeface="Times New Roman"/>
                <a:cs typeface="Times New Roman"/>
              </a:rPr>
              <a:t> </a:t>
            </a:r>
            <a:r>
              <a:rPr sz="2000" spc="-20" dirty="0">
                <a:solidFill>
                  <a:srgbClr val="03499E"/>
                </a:solidFill>
                <a:latin typeface="Times New Roman"/>
                <a:cs typeface="Times New Roman"/>
              </a:rPr>
              <a:t>giao </a:t>
            </a:r>
            <a:r>
              <a:rPr sz="2000" dirty="0">
                <a:solidFill>
                  <a:srgbClr val="03499E"/>
                </a:solidFill>
                <a:latin typeface="Times New Roman"/>
                <a:cs typeface="Times New Roman"/>
              </a:rPr>
              <a:t>lập</a:t>
            </a:r>
            <a:r>
              <a:rPr sz="2000" spc="195" dirty="0">
                <a:solidFill>
                  <a:srgbClr val="03499E"/>
                </a:solidFill>
                <a:latin typeface="Times New Roman"/>
                <a:cs typeface="Times New Roman"/>
              </a:rPr>
              <a:t> </a:t>
            </a:r>
            <a:r>
              <a:rPr sz="2000" dirty="0">
                <a:solidFill>
                  <a:srgbClr val="03499E"/>
                </a:solidFill>
                <a:latin typeface="Times New Roman"/>
                <a:cs typeface="Times New Roman"/>
              </a:rPr>
              <a:t>hồ</a:t>
            </a:r>
            <a:r>
              <a:rPr sz="2000" spc="200" dirty="0">
                <a:solidFill>
                  <a:srgbClr val="03499E"/>
                </a:solidFill>
                <a:latin typeface="Times New Roman"/>
                <a:cs typeface="Times New Roman"/>
              </a:rPr>
              <a:t> </a:t>
            </a:r>
            <a:r>
              <a:rPr sz="2000" dirty="0">
                <a:solidFill>
                  <a:srgbClr val="03499E"/>
                </a:solidFill>
                <a:latin typeface="Times New Roman"/>
                <a:cs typeface="Times New Roman"/>
              </a:rPr>
              <a:t>sơ</a:t>
            </a:r>
            <a:r>
              <a:rPr sz="2000" spc="195" dirty="0">
                <a:solidFill>
                  <a:srgbClr val="03499E"/>
                </a:solidFill>
                <a:latin typeface="Times New Roman"/>
                <a:cs typeface="Times New Roman"/>
              </a:rPr>
              <a:t> </a:t>
            </a:r>
            <a:r>
              <a:rPr sz="2000" dirty="0">
                <a:solidFill>
                  <a:srgbClr val="03499E"/>
                </a:solidFill>
                <a:latin typeface="Times New Roman"/>
                <a:cs typeface="Times New Roman"/>
              </a:rPr>
              <a:t>trình</a:t>
            </a:r>
            <a:r>
              <a:rPr sz="2000" spc="204" dirty="0">
                <a:solidFill>
                  <a:srgbClr val="03499E"/>
                </a:solidFill>
                <a:latin typeface="Times New Roman"/>
                <a:cs typeface="Times New Roman"/>
              </a:rPr>
              <a:t> </a:t>
            </a:r>
            <a:r>
              <a:rPr sz="2000" dirty="0">
                <a:solidFill>
                  <a:srgbClr val="03499E"/>
                </a:solidFill>
                <a:latin typeface="Times New Roman"/>
                <a:cs typeface="Times New Roman"/>
              </a:rPr>
              <a:t>Bộ</a:t>
            </a:r>
            <a:r>
              <a:rPr sz="2000" spc="210" dirty="0">
                <a:solidFill>
                  <a:srgbClr val="03499E"/>
                </a:solidFill>
                <a:latin typeface="Times New Roman"/>
                <a:cs typeface="Times New Roman"/>
              </a:rPr>
              <a:t> </a:t>
            </a:r>
            <a:r>
              <a:rPr sz="2000" spc="-10" dirty="0">
                <a:solidFill>
                  <a:srgbClr val="03499E"/>
                </a:solidFill>
                <a:latin typeface="Times New Roman"/>
                <a:cs typeface="Times New Roman"/>
              </a:rPr>
              <a:t>trưởng </a:t>
            </a:r>
            <a:r>
              <a:rPr sz="2000" dirty="0">
                <a:solidFill>
                  <a:srgbClr val="03499E"/>
                </a:solidFill>
                <a:latin typeface="Times New Roman"/>
                <a:cs typeface="Times New Roman"/>
              </a:rPr>
              <a:t>Bộ</a:t>
            </a:r>
            <a:r>
              <a:rPr sz="2000" spc="25" dirty="0">
                <a:solidFill>
                  <a:srgbClr val="03499E"/>
                </a:solidFill>
                <a:latin typeface="Times New Roman"/>
                <a:cs typeface="Times New Roman"/>
              </a:rPr>
              <a:t>  </a:t>
            </a:r>
            <a:r>
              <a:rPr sz="2000" dirty="0">
                <a:solidFill>
                  <a:srgbClr val="03499E"/>
                </a:solidFill>
                <a:latin typeface="Times New Roman"/>
                <a:cs typeface="Times New Roman"/>
              </a:rPr>
              <a:t>Y</a:t>
            </a:r>
            <a:r>
              <a:rPr sz="2000" spc="480" dirty="0">
                <a:solidFill>
                  <a:srgbClr val="03499E"/>
                </a:solidFill>
                <a:latin typeface="Times New Roman"/>
                <a:cs typeface="Times New Roman"/>
              </a:rPr>
              <a:t> </a:t>
            </a:r>
            <a:r>
              <a:rPr sz="2000" dirty="0">
                <a:solidFill>
                  <a:srgbClr val="03499E"/>
                </a:solidFill>
                <a:latin typeface="Times New Roman"/>
                <a:cs typeface="Times New Roman"/>
              </a:rPr>
              <a:t>tế</a:t>
            </a:r>
            <a:r>
              <a:rPr sz="2000" spc="20" dirty="0">
                <a:solidFill>
                  <a:srgbClr val="03499E"/>
                </a:solidFill>
                <a:latin typeface="Times New Roman"/>
                <a:cs typeface="Times New Roman"/>
              </a:rPr>
              <a:t>  </a:t>
            </a:r>
            <a:r>
              <a:rPr sz="2000" dirty="0">
                <a:solidFill>
                  <a:srgbClr val="03499E"/>
                </a:solidFill>
                <a:latin typeface="Times New Roman"/>
                <a:cs typeface="Times New Roman"/>
              </a:rPr>
              <a:t>xem</a:t>
            </a:r>
            <a:r>
              <a:rPr sz="2000" spc="10" dirty="0">
                <a:solidFill>
                  <a:srgbClr val="03499E"/>
                </a:solidFill>
                <a:latin typeface="Times New Roman"/>
                <a:cs typeface="Times New Roman"/>
              </a:rPr>
              <a:t>  </a:t>
            </a:r>
            <a:r>
              <a:rPr sz="2000" dirty="0">
                <a:solidFill>
                  <a:srgbClr val="03499E"/>
                </a:solidFill>
                <a:latin typeface="Times New Roman"/>
                <a:cs typeface="Times New Roman"/>
              </a:rPr>
              <a:t>xét,</a:t>
            </a:r>
            <a:r>
              <a:rPr sz="2000" spc="25" dirty="0">
                <a:solidFill>
                  <a:srgbClr val="03499E"/>
                </a:solidFill>
                <a:latin typeface="Times New Roman"/>
                <a:cs typeface="Times New Roman"/>
              </a:rPr>
              <a:t>  </a:t>
            </a:r>
            <a:r>
              <a:rPr sz="2000" spc="-10" dirty="0">
                <a:solidFill>
                  <a:srgbClr val="03499E"/>
                </a:solidFill>
                <a:latin typeface="Times New Roman"/>
                <a:cs typeface="Times New Roman"/>
              </a:rPr>
              <a:t>quyết </a:t>
            </a:r>
            <a:r>
              <a:rPr sz="2000" dirty="0">
                <a:solidFill>
                  <a:srgbClr val="03499E"/>
                </a:solidFill>
                <a:latin typeface="Times New Roman"/>
                <a:cs typeface="Times New Roman"/>
              </a:rPr>
              <a:t>định</a:t>
            </a:r>
            <a:r>
              <a:rPr sz="2000" spc="235" dirty="0">
                <a:solidFill>
                  <a:srgbClr val="03499E"/>
                </a:solidFill>
                <a:latin typeface="Times New Roman"/>
                <a:cs typeface="Times New Roman"/>
              </a:rPr>
              <a:t>  </a:t>
            </a:r>
            <a:r>
              <a:rPr sz="2000" dirty="0">
                <a:solidFill>
                  <a:srgbClr val="03499E"/>
                </a:solidFill>
                <a:latin typeface="Times New Roman"/>
                <a:cs typeface="Times New Roman"/>
              </a:rPr>
              <a:t>phương</a:t>
            </a:r>
            <a:r>
              <a:rPr sz="2000" spc="229" dirty="0">
                <a:solidFill>
                  <a:srgbClr val="03499E"/>
                </a:solidFill>
                <a:latin typeface="Times New Roman"/>
                <a:cs typeface="Times New Roman"/>
              </a:rPr>
              <a:t>  </a:t>
            </a:r>
            <a:r>
              <a:rPr sz="2000" dirty="0">
                <a:solidFill>
                  <a:srgbClr val="03499E"/>
                </a:solidFill>
                <a:latin typeface="Times New Roman"/>
                <a:cs typeface="Times New Roman"/>
              </a:rPr>
              <a:t>án</a:t>
            </a:r>
            <a:r>
              <a:rPr sz="2000" spc="240" dirty="0">
                <a:solidFill>
                  <a:srgbClr val="03499E"/>
                </a:solidFill>
                <a:latin typeface="Times New Roman"/>
                <a:cs typeface="Times New Roman"/>
              </a:rPr>
              <a:t>  </a:t>
            </a:r>
            <a:r>
              <a:rPr sz="2000" spc="-20" dirty="0">
                <a:solidFill>
                  <a:srgbClr val="03499E"/>
                </a:solidFill>
                <a:latin typeface="Times New Roman"/>
                <a:cs typeface="Times New Roman"/>
              </a:rPr>
              <a:t>LCNT </a:t>
            </a:r>
            <a:r>
              <a:rPr sz="2000" dirty="0">
                <a:solidFill>
                  <a:srgbClr val="03499E"/>
                </a:solidFill>
                <a:latin typeface="Times New Roman"/>
                <a:cs typeface="Times New Roman"/>
              </a:rPr>
              <a:t>trong</a:t>
            </a:r>
            <a:r>
              <a:rPr sz="2000" spc="-25" dirty="0">
                <a:solidFill>
                  <a:srgbClr val="03499E"/>
                </a:solidFill>
                <a:latin typeface="Times New Roman"/>
                <a:cs typeface="Times New Roman"/>
              </a:rPr>
              <a:t> </a:t>
            </a:r>
            <a:r>
              <a:rPr sz="2000" dirty="0">
                <a:solidFill>
                  <a:srgbClr val="03499E"/>
                </a:solidFill>
                <a:latin typeface="Times New Roman"/>
                <a:cs typeface="Times New Roman"/>
              </a:rPr>
              <a:t>trường</a:t>
            </a:r>
            <a:r>
              <a:rPr sz="2000" spc="-10" dirty="0">
                <a:solidFill>
                  <a:srgbClr val="03499E"/>
                </a:solidFill>
                <a:latin typeface="Times New Roman"/>
                <a:cs typeface="Times New Roman"/>
              </a:rPr>
              <a:t> </a:t>
            </a:r>
            <a:r>
              <a:rPr sz="2000" dirty="0">
                <a:solidFill>
                  <a:srgbClr val="03499E"/>
                </a:solidFill>
                <a:latin typeface="Times New Roman"/>
                <a:cs typeface="Times New Roman"/>
              </a:rPr>
              <a:t>hợp</a:t>
            </a:r>
            <a:r>
              <a:rPr sz="2000" spc="5" dirty="0">
                <a:solidFill>
                  <a:srgbClr val="03499E"/>
                </a:solidFill>
                <a:latin typeface="Times New Roman"/>
                <a:cs typeface="Times New Roman"/>
              </a:rPr>
              <a:t> </a:t>
            </a:r>
            <a:r>
              <a:rPr sz="2000" dirty="0">
                <a:solidFill>
                  <a:srgbClr val="03499E"/>
                </a:solidFill>
                <a:latin typeface="Times New Roman"/>
                <a:cs typeface="Times New Roman"/>
              </a:rPr>
              <a:t>đặc</a:t>
            </a:r>
            <a:r>
              <a:rPr sz="2000" spc="-15" dirty="0">
                <a:solidFill>
                  <a:srgbClr val="03499E"/>
                </a:solidFill>
                <a:latin typeface="Times New Roman"/>
                <a:cs typeface="Times New Roman"/>
              </a:rPr>
              <a:t> </a:t>
            </a:r>
            <a:r>
              <a:rPr sz="2000" spc="-10" dirty="0">
                <a:solidFill>
                  <a:srgbClr val="03499E"/>
                </a:solidFill>
                <a:latin typeface="Times New Roman"/>
                <a:cs typeface="Times New Roman"/>
              </a:rPr>
              <a:t>biệt;</a:t>
            </a:r>
            <a:endParaRPr sz="2000">
              <a:latin typeface="Times New Roman"/>
              <a:cs typeface="Times New Roman"/>
            </a:endParaRPr>
          </a:p>
          <a:p>
            <a:pPr marL="12700" marR="7620" indent="175895" algn="just">
              <a:lnSpc>
                <a:spcPct val="86300"/>
              </a:lnSpc>
              <a:spcBef>
                <a:spcPts val="800"/>
              </a:spcBef>
              <a:buChar char="-"/>
              <a:tabLst>
                <a:tab pos="188595" algn="l"/>
              </a:tabLst>
            </a:pPr>
            <a:r>
              <a:rPr sz="2000" dirty="0">
                <a:solidFill>
                  <a:srgbClr val="03499E"/>
                </a:solidFill>
                <a:latin typeface="Times New Roman"/>
                <a:cs typeface="Times New Roman"/>
              </a:rPr>
              <a:t>Bộ</a:t>
            </a:r>
            <a:r>
              <a:rPr sz="2000" spc="204" dirty="0">
                <a:solidFill>
                  <a:srgbClr val="03499E"/>
                </a:solidFill>
                <a:latin typeface="Times New Roman"/>
                <a:cs typeface="Times New Roman"/>
              </a:rPr>
              <a:t> </a:t>
            </a:r>
            <a:r>
              <a:rPr sz="2000" dirty="0">
                <a:solidFill>
                  <a:srgbClr val="03499E"/>
                </a:solidFill>
                <a:latin typeface="Times New Roman"/>
                <a:cs typeface="Times New Roman"/>
              </a:rPr>
              <a:t>trưởng</a:t>
            </a:r>
            <a:r>
              <a:rPr sz="2000" spc="210" dirty="0">
                <a:solidFill>
                  <a:srgbClr val="03499E"/>
                </a:solidFill>
                <a:latin typeface="Times New Roman"/>
                <a:cs typeface="Times New Roman"/>
              </a:rPr>
              <a:t> </a:t>
            </a:r>
            <a:r>
              <a:rPr sz="2000" dirty="0">
                <a:solidFill>
                  <a:srgbClr val="03499E"/>
                </a:solidFill>
                <a:latin typeface="Times New Roman"/>
                <a:cs typeface="Times New Roman"/>
              </a:rPr>
              <a:t>Bộ</a:t>
            </a:r>
            <a:r>
              <a:rPr sz="2000" spc="190" dirty="0">
                <a:solidFill>
                  <a:srgbClr val="03499E"/>
                </a:solidFill>
                <a:latin typeface="Times New Roman"/>
                <a:cs typeface="Times New Roman"/>
              </a:rPr>
              <a:t> </a:t>
            </a:r>
            <a:r>
              <a:rPr sz="2000" dirty="0">
                <a:solidFill>
                  <a:srgbClr val="03499E"/>
                </a:solidFill>
                <a:latin typeface="Times New Roman"/>
                <a:cs typeface="Times New Roman"/>
              </a:rPr>
              <a:t>Y</a:t>
            </a:r>
            <a:r>
              <a:rPr sz="2000" spc="140" dirty="0">
                <a:solidFill>
                  <a:srgbClr val="03499E"/>
                </a:solidFill>
                <a:latin typeface="Times New Roman"/>
                <a:cs typeface="Times New Roman"/>
              </a:rPr>
              <a:t> </a:t>
            </a:r>
            <a:r>
              <a:rPr sz="2000" dirty="0">
                <a:solidFill>
                  <a:srgbClr val="03499E"/>
                </a:solidFill>
                <a:latin typeface="Times New Roman"/>
                <a:cs typeface="Times New Roman"/>
              </a:rPr>
              <a:t>tế</a:t>
            </a:r>
            <a:r>
              <a:rPr sz="2000" spc="195" dirty="0">
                <a:solidFill>
                  <a:srgbClr val="03499E"/>
                </a:solidFill>
                <a:latin typeface="Times New Roman"/>
                <a:cs typeface="Times New Roman"/>
              </a:rPr>
              <a:t> </a:t>
            </a:r>
            <a:r>
              <a:rPr sz="2000" spc="-20" dirty="0">
                <a:solidFill>
                  <a:srgbClr val="03499E"/>
                </a:solidFill>
                <a:latin typeface="Times New Roman"/>
                <a:cs typeface="Times New Roman"/>
              </a:rPr>
              <a:t>giao </a:t>
            </a:r>
            <a:r>
              <a:rPr sz="2000" dirty="0">
                <a:solidFill>
                  <a:srgbClr val="03499E"/>
                </a:solidFill>
                <a:latin typeface="Times New Roman"/>
                <a:cs typeface="Times New Roman"/>
              </a:rPr>
              <a:t>cơ</a:t>
            </a:r>
            <a:r>
              <a:rPr sz="2000" spc="25" dirty="0">
                <a:solidFill>
                  <a:srgbClr val="03499E"/>
                </a:solidFill>
                <a:latin typeface="Times New Roman"/>
                <a:cs typeface="Times New Roman"/>
              </a:rPr>
              <a:t> </a:t>
            </a:r>
            <a:r>
              <a:rPr sz="2000" dirty="0">
                <a:solidFill>
                  <a:srgbClr val="03499E"/>
                </a:solidFill>
                <a:latin typeface="Times New Roman"/>
                <a:cs typeface="Times New Roman"/>
              </a:rPr>
              <a:t>quan,</a:t>
            </a:r>
            <a:r>
              <a:rPr sz="2000" spc="20" dirty="0">
                <a:solidFill>
                  <a:srgbClr val="03499E"/>
                </a:solidFill>
                <a:latin typeface="Times New Roman"/>
                <a:cs typeface="Times New Roman"/>
              </a:rPr>
              <a:t> </a:t>
            </a:r>
            <a:r>
              <a:rPr sz="2000" dirty="0">
                <a:solidFill>
                  <a:srgbClr val="03499E"/>
                </a:solidFill>
                <a:latin typeface="Times New Roman"/>
                <a:cs typeface="Times New Roman"/>
              </a:rPr>
              <a:t>đơn</a:t>
            </a:r>
            <a:r>
              <a:rPr sz="2000" spc="30" dirty="0">
                <a:solidFill>
                  <a:srgbClr val="03499E"/>
                </a:solidFill>
                <a:latin typeface="Times New Roman"/>
                <a:cs typeface="Times New Roman"/>
              </a:rPr>
              <a:t> </a:t>
            </a:r>
            <a:r>
              <a:rPr sz="2000" dirty="0">
                <a:solidFill>
                  <a:srgbClr val="03499E"/>
                </a:solidFill>
                <a:latin typeface="Times New Roman"/>
                <a:cs typeface="Times New Roman"/>
              </a:rPr>
              <a:t>vị</a:t>
            </a:r>
            <a:r>
              <a:rPr sz="2000" spc="20" dirty="0">
                <a:solidFill>
                  <a:srgbClr val="03499E"/>
                </a:solidFill>
                <a:latin typeface="Times New Roman"/>
                <a:cs typeface="Times New Roman"/>
              </a:rPr>
              <a:t> </a:t>
            </a:r>
            <a:r>
              <a:rPr sz="2000" dirty="0">
                <a:solidFill>
                  <a:srgbClr val="03499E"/>
                </a:solidFill>
                <a:latin typeface="Times New Roman"/>
                <a:cs typeface="Times New Roman"/>
              </a:rPr>
              <a:t>trực</a:t>
            </a:r>
            <a:r>
              <a:rPr sz="2000" spc="30" dirty="0">
                <a:solidFill>
                  <a:srgbClr val="03499E"/>
                </a:solidFill>
                <a:latin typeface="Times New Roman"/>
                <a:cs typeface="Times New Roman"/>
              </a:rPr>
              <a:t> </a:t>
            </a:r>
            <a:r>
              <a:rPr sz="2000" spc="-10" dirty="0">
                <a:solidFill>
                  <a:srgbClr val="03499E"/>
                </a:solidFill>
                <a:latin typeface="Times New Roman"/>
                <a:cs typeface="Times New Roman"/>
              </a:rPr>
              <a:t>thuộc </a:t>
            </a:r>
            <a:r>
              <a:rPr sz="2000" dirty="0">
                <a:solidFill>
                  <a:srgbClr val="03499E"/>
                </a:solidFill>
                <a:latin typeface="Times New Roman"/>
                <a:cs typeface="Times New Roman"/>
              </a:rPr>
              <a:t>thẩm</a:t>
            </a:r>
            <a:r>
              <a:rPr sz="2000" spc="335" dirty="0">
                <a:solidFill>
                  <a:srgbClr val="03499E"/>
                </a:solidFill>
                <a:latin typeface="Times New Roman"/>
                <a:cs typeface="Times New Roman"/>
              </a:rPr>
              <a:t> </a:t>
            </a:r>
            <a:r>
              <a:rPr sz="2000" dirty="0">
                <a:solidFill>
                  <a:srgbClr val="03499E"/>
                </a:solidFill>
                <a:latin typeface="Times New Roman"/>
                <a:cs typeface="Times New Roman"/>
              </a:rPr>
              <a:t>định</a:t>
            </a:r>
            <a:r>
              <a:rPr sz="2000" spc="365" dirty="0">
                <a:solidFill>
                  <a:srgbClr val="03499E"/>
                </a:solidFill>
                <a:latin typeface="Times New Roman"/>
                <a:cs typeface="Times New Roman"/>
              </a:rPr>
              <a:t> </a:t>
            </a:r>
            <a:r>
              <a:rPr sz="2000" dirty="0">
                <a:solidFill>
                  <a:srgbClr val="03499E"/>
                </a:solidFill>
                <a:latin typeface="Times New Roman"/>
                <a:cs typeface="Times New Roman"/>
              </a:rPr>
              <a:t>trước</a:t>
            </a:r>
            <a:r>
              <a:rPr sz="2000" spc="355" dirty="0">
                <a:solidFill>
                  <a:srgbClr val="03499E"/>
                </a:solidFill>
                <a:latin typeface="Times New Roman"/>
                <a:cs typeface="Times New Roman"/>
              </a:rPr>
              <a:t> </a:t>
            </a:r>
            <a:r>
              <a:rPr sz="2000" dirty="0">
                <a:solidFill>
                  <a:srgbClr val="03499E"/>
                </a:solidFill>
                <a:latin typeface="Times New Roman"/>
                <a:cs typeface="Times New Roman"/>
              </a:rPr>
              <a:t>khi</a:t>
            </a:r>
            <a:r>
              <a:rPr sz="2000" spc="350" dirty="0">
                <a:solidFill>
                  <a:srgbClr val="03499E"/>
                </a:solidFill>
                <a:latin typeface="Times New Roman"/>
                <a:cs typeface="Times New Roman"/>
              </a:rPr>
              <a:t> </a:t>
            </a:r>
            <a:r>
              <a:rPr sz="2000" spc="-25" dirty="0">
                <a:solidFill>
                  <a:srgbClr val="03499E"/>
                </a:solidFill>
                <a:latin typeface="Times New Roman"/>
                <a:cs typeface="Times New Roman"/>
              </a:rPr>
              <a:t>xem </a:t>
            </a:r>
            <a:r>
              <a:rPr sz="2000" dirty="0">
                <a:solidFill>
                  <a:srgbClr val="03499E"/>
                </a:solidFill>
                <a:latin typeface="Times New Roman"/>
                <a:cs typeface="Times New Roman"/>
              </a:rPr>
              <a:t>xét,</a:t>
            </a:r>
            <a:r>
              <a:rPr sz="2000" spc="-15" dirty="0">
                <a:solidFill>
                  <a:srgbClr val="03499E"/>
                </a:solidFill>
                <a:latin typeface="Times New Roman"/>
                <a:cs typeface="Times New Roman"/>
              </a:rPr>
              <a:t> </a:t>
            </a:r>
            <a:r>
              <a:rPr sz="2000" dirty="0">
                <a:solidFill>
                  <a:srgbClr val="03499E"/>
                </a:solidFill>
                <a:latin typeface="Times New Roman"/>
                <a:cs typeface="Times New Roman"/>
              </a:rPr>
              <a:t>quyết</a:t>
            </a:r>
            <a:r>
              <a:rPr sz="2000" spc="-15" dirty="0">
                <a:solidFill>
                  <a:srgbClr val="03499E"/>
                </a:solidFill>
                <a:latin typeface="Times New Roman"/>
                <a:cs typeface="Times New Roman"/>
              </a:rPr>
              <a:t> </a:t>
            </a:r>
            <a:r>
              <a:rPr sz="2000" spc="-20" dirty="0">
                <a:solidFill>
                  <a:srgbClr val="03499E"/>
                </a:solidFill>
                <a:latin typeface="Times New Roman"/>
                <a:cs typeface="Times New Roman"/>
              </a:rPr>
              <a:t>định</a:t>
            </a:r>
            <a:endParaRPr sz="2000">
              <a:latin typeface="Times New Roman"/>
              <a:cs typeface="Times New Roman"/>
            </a:endParaRPr>
          </a:p>
        </p:txBody>
      </p:sp>
      <p:grpSp>
        <p:nvGrpSpPr>
          <p:cNvPr id="11" name="object 11"/>
          <p:cNvGrpSpPr/>
          <p:nvPr/>
        </p:nvGrpSpPr>
        <p:grpSpPr>
          <a:xfrm>
            <a:off x="4754879" y="868172"/>
            <a:ext cx="3094355" cy="690880"/>
            <a:chOff x="4754879" y="868172"/>
            <a:chExt cx="3094355" cy="690880"/>
          </a:xfrm>
        </p:grpSpPr>
        <p:sp>
          <p:nvSpPr>
            <p:cNvPr id="12" name="object 12"/>
            <p:cNvSpPr/>
            <p:nvPr/>
          </p:nvSpPr>
          <p:spPr>
            <a:xfrm>
              <a:off x="4767579" y="880872"/>
              <a:ext cx="3068955" cy="665480"/>
            </a:xfrm>
            <a:custGeom>
              <a:avLst/>
              <a:gdLst/>
              <a:ahLst/>
              <a:cxnLst/>
              <a:rect l="l" t="t" r="r" b="b"/>
              <a:pathLst>
                <a:path w="3068954" h="665480">
                  <a:moveTo>
                    <a:pt x="3002279" y="0"/>
                  </a:moveTo>
                  <a:lnTo>
                    <a:pt x="66421" y="0"/>
                  </a:lnTo>
                  <a:lnTo>
                    <a:pt x="40558" y="5236"/>
                  </a:lnTo>
                  <a:lnTo>
                    <a:pt x="19446" y="19510"/>
                  </a:lnTo>
                  <a:lnTo>
                    <a:pt x="5216" y="40665"/>
                  </a:lnTo>
                  <a:lnTo>
                    <a:pt x="0" y="66548"/>
                  </a:lnTo>
                  <a:lnTo>
                    <a:pt x="0" y="598424"/>
                  </a:lnTo>
                  <a:lnTo>
                    <a:pt x="5216" y="624306"/>
                  </a:lnTo>
                  <a:lnTo>
                    <a:pt x="19446" y="645461"/>
                  </a:lnTo>
                  <a:lnTo>
                    <a:pt x="40558" y="659735"/>
                  </a:lnTo>
                  <a:lnTo>
                    <a:pt x="66421" y="664972"/>
                  </a:lnTo>
                  <a:lnTo>
                    <a:pt x="3002279" y="664972"/>
                  </a:lnTo>
                  <a:lnTo>
                    <a:pt x="3028162" y="659735"/>
                  </a:lnTo>
                  <a:lnTo>
                    <a:pt x="3049317" y="645461"/>
                  </a:lnTo>
                  <a:lnTo>
                    <a:pt x="3063591" y="624306"/>
                  </a:lnTo>
                  <a:lnTo>
                    <a:pt x="3068828" y="598424"/>
                  </a:lnTo>
                  <a:lnTo>
                    <a:pt x="3068828" y="66548"/>
                  </a:lnTo>
                  <a:lnTo>
                    <a:pt x="3063591" y="40665"/>
                  </a:lnTo>
                  <a:lnTo>
                    <a:pt x="3049317" y="19510"/>
                  </a:lnTo>
                  <a:lnTo>
                    <a:pt x="3028162" y="5236"/>
                  </a:lnTo>
                  <a:lnTo>
                    <a:pt x="3002279" y="0"/>
                  </a:lnTo>
                  <a:close/>
                </a:path>
              </a:pathLst>
            </a:custGeom>
            <a:solidFill>
              <a:srgbClr val="2A5F9E"/>
            </a:solidFill>
          </p:spPr>
          <p:txBody>
            <a:bodyPr wrap="square" lIns="0" tIns="0" rIns="0" bIns="0" rtlCol="0"/>
            <a:lstStyle/>
            <a:p>
              <a:endParaRPr/>
            </a:p>
          </p:txBody>
        </p:sp>
        <p:sp>
          <p:nvSpPr>
            <p:cNvPr id="13" name="object 13"/>
            <p:cNvSpPr/>
            <p:nvPr/>
          </p:nvSpPr>
          <p:spPr>
            <a:xfrm>
              <a:off x="4767579" y="880872"/>
              <a:ext cx="3068955" cy="665480"/>
            </a:xfrm>
            <a:custGeom>
              <a:avLst/>
              <a:gdLst/>
              <a:ahLst/>
              <a:cxnLst/>
              <a:rect l="l" t="t" r="r" b="b"/>
              <a:pathLst>
                <a:path w="3068954" h="665480">
                  <a:moveTo>
                    <a:pt x="0" y="66548"/>
                  </a:moveTo>
                  <a:lnTo>
                    <a:pt x="5216" y="40665"/>
                  </a:lnTo>
                  <a:lnTo>
                    <a:pt x="19446" y="19510"/>
                  </a:lnTo>
                  <a:lnTo>
                    <a:pt x="40558" y="5236"/>
                  </a:lnTo>
                  <a:lnTo>
                    <a:pt x="66421" y="0"/>
                  </a:lnTo>
                  <a:lnTo>
                    <a:pt x="3002279" y="0"/>
                  </a:lnTo>
                  <a:lnTo>
                    <a:pt x="3028162" y="5236"/>
                  </a:lnTo>
                  <a:lnTo>
                    <a:pt x="3049317" y="19510"/>
                  </a:lnTo>
                  <a:lnTo>
                    <a:pt x="3063591" y="40665"/>
                  </a:lnTo>
                  <a:lnTo>
                    <a:pt x="3068828" y="66548"/>
                  </a:lnTo>
                  <a:lnTo>
                    <a:pt x="3068828" y="598424"/>
                  </a:lnTo>
                  <a:lnTo>
                    <a:pt x="3063591" y="624306"/>
                  </a:lnTo>
                  <a:lnTo>
                    <a:pt x="3049317" y="645461"/>
                  </a:lnTo>
                  <a:lnTo>
                    <a:pt x="3028162" y="659735"/>
                  </a:lnTo>
                  <a:lnTo>
                    <a:pt x="3002279" y="664972"/>
                  </a:lnTo>
                  <a:lnTo>
                    <a:pt x="66421" y="664972"/>
                  </a:lnTo>
                  <a:lnTo>
                    <a:pt x="40558" y="659735"/>
                  </a:lnTo>
                  <a:lnTo>
                    <a:pt x="19446" y="645461"/>
                  </a:lnTo>
                  <a:lnTo>
                    <a:pt x="5216" y="624306"/>
                  </a:lnTo>
                  <a:lnTo>
                    <a:pt x="0" y="598424"/>
                  </a:lnTo>
                  <a:lnTo>
                    <a:pt x="0" y="66548"/>
                  </a:lnTo>
                  <a:close/>
                </a:path>
              </a:pathLst>
            </a:custGeom>
            <a:ln w="25400">
              <a:solidFill>
                <a:srgbClr val="E9E1D5"/>
              </a:solidFill>
            </a:ln>
          </p:spPr>
          <p:txBody>
            <a:bodyPr wrap="square" lIns="0" tIns="0" rIns="0" bIns="0" rtlCol="0"/>
            <a:lstStyle/>
            <a:p>
              <a:endParaRPr/>
            </a:p>
          </p:txBody>
        </p:sp>
      </p:grpSp>
      <p:sp>
        <p:nvSpPr>
          <p:cNvPr id="14" name="object 14"/>
          <p:cNvSpPr txBox="1"/>
          <p:nvPr/>
        </p:nvSpPr>
        <p:spPr>
          <a:xfrm>
            <a:off x="4931155" y="923035"/>
            <a:ext cx="2742565" cy="536575"/>
          </a:xfrm>
          <a:prstGeom prst="rect">
            <a:avLst/>
          </a:prstGeom>
        </p:spPr>
        <p:txBody>
          <a:bodyPr vert="horz" wrap="square" lIns="0" tIns="12700" rIns="0" bIns="0" rtlCol="0">
            <a:spAutoFit/>
          </a:bodyPr>
          <a:lstStyle/>
          <a:p>
            <a:pPr algn="ctr">
              <a:lnSpc>
                <a:spcPts val="2010"/>
              </a:lnSpc>
              <a:spcBef>
                <a:spcPts val="100"/>
              </a:spcBef>
            </a:pPr>
            <a:r>
              <a:rPr sz="1800" b="1" dirty="0">
                <a:solidFill>
                  <a:srgbClr val="E9E1D5"/>
                </a:solidFill>
                <a:latin typeface="Times New Roman"/>
                <a:cs typeface="Times New Roman"/>
              </a:rPr>
              <a:t>Điểm</a:t>
            </a:r>
            <a:r>
              <a:rPr sz="1800" b="1" spc="-25" dirty="0">
                <a:solidFill>
                  <a:srgbClr val="E9E1D5"/>
                </a:solidFill>
                <a:latin typeface="Times New Roman"/>
                <a:cs typeface="Times New Roman"/>
              </a:rPr>
              <a:t> </a:t>
            </a:r>
            <a:r>
              <a:rPr sz="1800" b="1" dirty="0">
                <a:solidFill>
                  <a:srgbClr val="E9E1D5"/>
                </a:solidFill>
                <a:latin typeface="Times New Roman"/>
                <a:cs typeface="Times New Roman"/>
              </a:rPr>
              <a:t>c</a:t>
            </a:r>
            <a:r>
              <a:rPr sz="1800" b="1" spc="-15" dirty="0">
                <a:solidFill>
                  <a:srgbClr val="E9E1D5"/>
                </a:solidFill>
                <a:latin typeface="Times New Roman"/>
                <a:cs typeface="Times New Roman"/>
              </a:rPr>
              <a:t> </a:t>
            </a:r>
            <a:r>
              <a:rPr sz="1800" b="1" dirty="0">
                <a:solidFill>
                  <a:srgbClr val="E9E1D5"/>
                </a:solidFill>
                <a:latin typeface="Times New Roman"/>
                <a:cs typeface="Times New Roman"/>
              </a:rPr>
              <a:t>khoản</a:t>
            </a:r>
            <a:r>
              <a:rPr sz="1800" b="1" spc="-10" dirty="0">
                <a:solidFill>
                  <a:srgbClr val="E9E1D5"/>
                </a:solidFill>
                <a:latin typeface="Times New Roman"/>
                <a:cs typeface="Times New Roman"/>
              </a:rPr>
              <a:t> </a:t>
            </a:r>
            <a:r>
              <a:rPr sz="1800" b="1" dirty="0">
                <a:solidFill>
                  <a:srgbClr val="E9E1D5"/>
                </a:solidFill>
                <a:latin typeface="Times New Roman"/>
                <a:cs typeface="Times New Roman"/>
              </a:rPr>
              <a:t>1</a:t>
            </a:r>
            <a:r>
              <a:rPr sz="1800" b="1" spc="-25" dirty="0">
                <a:solidFill>
                  <a:srgbClr val="E9E1D5"/>
                </a:solidFill>
                <a:latin typeface="Times New Roman"/>
                <a:cs typeface="Times New Roman"/>
              </a:rPr>
              <a:t> </a:t>
            </a:r>
            <a:r>
              <a:rPr sz="1800" b="1" dirty="0">
                <a:solidFill>
                  <a:srgbClr val="E9E1D5"/>
                </a:solidFill>
                <a:latin typeface="Times New Roman"/>
                <a:cs typeface="Times New Roman"/>
              </a:rPr>
              <a:t>Điều</a:t>
            </a:r>
            <a:r>
              <a:rPr sz="1800" b="1" spc="-15" dirty="0">
                <a:solidFill>
                  <a:srgbClr val="E9E1D5"/>
                </a:solidFill>
                <a:latin typeface="Times New Roman"/>
                <a:cs typeface="Times New Roman"/>
              </a:rPr>
              <a:t> </a:t>
            </a:r>
            <a:r>
              <a:rPr sz="1800" b="1" dirty="0">
                <a:solidFill>
                  <a:srgbClr val="E9E1D5"/>
                </a:solidFill>
                <a:latin typeface="Times New Roman"/>
                <a:cs typeface="Times New Roman"/>
              </a:rPr>
              <a:t>29</a:t>
            </a:r>
            <a:r>
              <a:rPr sz="1800" b="1" spc="-25" dirty="0">
                <a:solidFill>
                  <a:srgbClr val="E9E1D5"/>
                </a:solidFill>
                <a:latin typeface="Times New Roman"/>
                <a:cs typeface="Times New Roman"/>
              </a:rPr>
              <a:t> của</a:t>
            </a:r>
            <a:endParaRPr sz="1800">
              <a:latin typeface="Times New Roman"/>
              <a:cs typeface="Times New Roman"/>
            </a:endParaRPr>
          </a:p>
          <a:p>
            <a:pPr marL="1270" algn="ctr">
              <a:lnSpc>
                <a:spcPts val="2010"/>
              </a:lnSpc>
            </a:pPr>
            <a:r>
              <a:rPr sz="1800" b="1" dirty="0">
                <a:solidFill>
                  <a:srgbClr val="E9E1D5"/>
                </a:solidFill>
                <a:latin typeface="Times New Roman"/>
                <a:cs typeface="Times New Roman"/>
              </a:rPr>
              <a:t>Luật</a:t>
            </a:r>
            <a:r>
              <a:rPr sz="1800" b="1" spc="-15" dirty="0">
                <a:solidFill>
                  <a:srgbClr val="E9E1D5"/>
                </a:solidFill>
                <a:latin typeface="Times New Roman"/>
                <a:cs typeface="Times New Roman"/>
              </a:rPr>
              <a:t> </a:t>
            </a:r>
            <a:r>
              <a:rPr sz="1800" b="1" dirty="0">
                <a:solidFill>
                  <a:srgbClr val="E9E1D5"/>
                </a:solidFill>
                <a:latin typeface="Times New Roman"/>
                <a:cs typeface="Times New Roman"/>
              </a:rPr>
              <a:t>Đấu</a:t>
            </a:r>
            <a:r>
              <a:rPr sz="1800" b="1" spc="-20" dirty="0">
                <a:solidFill>
                  <a:srgbClr val="E9E1D5"/>
                </a:solidFill>
                <a:latin typeface="Times New Roman"/>
                <a:cs typeface="Times New Roman"/>
              </a:rPr>
              <a:t> thầu</a:t>
            </a:r>
            <a:endParaRPr sz="1800">
              <a:latin typeface="Times New Roman"/>
              <a:cs typeface="Times New Roman"/>
            </a:endParaRPr>
          </a:p>
        </p:txBody>
      </p:sp>
      <p:grpSp>
        <p:nvGrpSpPr>
          <p:cNvPr id="15" name="object 15"/>
          <p:cNvGrpSpPr/>
          <p:nvPr/>
        </p:nvGrpSpPr>
        <p:grpSpPr>
          <a:xfrm>
            <a:off x="5061711" y="1533144"/>
            <a:ext cx="6045835" cy="990600"/>
            <a:chOff x="5061711" y="1533144"/>
            <a:chExt cx="6045835" cy="990600"/>
          </a:xfrm>
        </p:grpSpPr>
        <p:sp>
          <p:nvSpPr>
            <p:cNvPr id="16" name="object 16"/>
            <p:cNvSpPr/>
            <p:nvPr/>
          </p:nvSpPr>
          <p:spPr>
            <a:xfrm>
              <a:off x="5074411" y="1545844"/>
              <a:ext cx="307340" cy="514350"/>
            </a:xfrm>
            <a:custGeom>
              <a:avLst/>
              <a:gdLst/>
              <a:ahLst/>
              <a:cxnLst/>
              <a:rect l="l" t="t" r="r" b="b"/>
              <a:pathLst>
                <a:path w="307339" h="514350">
                  <a:moveTo>
                    <a:pt x="0" y="0"/>
                  </a:moveTo>
                  <a:lnTo>
                    <a:pt x="0" y="513968"/>
                  </a:lnTo>
                  <a:lnTo>
                    <a:pt x="306959" y="513968"/>
                  </a:lnTo>
                </a:path>
              </a:pathLst>
            </a:custGeom>
            <a:ln w="25400">
              <a:solidFill>
                <a:srgbClr val="1F497C"/>
              </a:solidFill>
            </a:ln>
          </p:spPr>
          <p:txBody>
            <a:bodyPr wrap="square" lIns="0" tIns="0" rIns="0" bIns="0" rtlCol="0"/>
            <a:lstStyle/>
            <a:p>
              <a:endParaRPr/>
            </a:p>
          </p:txBody>
        </p:sp>
        <p:sp>
          <p:nvSpPr>
            <p:cNvPr id="17" name="object 17"/>
            <p:cNvSpPr/>
            <p:nvPr/>
          </p:nvSpPr>
          <p:spPr>
            <a:xfrm>
              <a:off x="5381370" y="1608963"/>
              <a:ext cx="5713095" cy="901700"/>
            </a:xfrm>
            <a:custGeom>
              <a:avLst/>
              <a:gdLst/>
              <a:ahLst/>
              <a:cxnLst/>
              <a:rect l="l" t="t" r="r" b="b"/>
              <a:pathLst>
                <a:path w="5713095" h="901700">
                  <a:moveTo>
                    <a:pt x="5622925" y="0"/>
                  </a:moveTo>
                  <a:lnTo>
                    <a:pt x="90169" y="0"/>
                  </a:lnTo>
                  <a:lnTo>
                    <a:pt x="55024" y="7070"/>
                  </a:lnTo>
                  <a:lnTo>
                    <a:pt x="26368" y="26368"/>
                  </a:lnTo>
                  <a:lnTo>
                    <a:pt x="7070" y="55024"/>
                  </a:lnTo>
                  <a:lnTo>
                    <a:pt x="0" y="90170"/>
                  </a:lnTo>
                  <a:lnTo>
                    <a:pt x="0" y="811529"/>
                  </a:lnTo>
                  <a:lnTo>
                    <a:pt x="7070" y="846621"/>
                  </a:lnTo>
                  <a:lnTo>
                    <a:pt x="26368" y="875283"/>
                  </a:lnTo>
                  <a:lnTo>
                    <a:pt x="55024" y="894611"/>
                  </a:lnTo>
                  <a:lnTo>
                    <a:pt x="90169" y="901700"/>
                  </a:lnTo>
                  <a:lnTo>
                    <a:pt x="5622925" y="901700"/>
                  </a:lnTo>
                  <a:lnTo>
                    <a:pt x="5658016" y="894611"/>
                  </a:lnTo>
                  <a:lnTo>
                    <a:pt x="5686679" y="875283"/>
                  </a:lnTo>
                  <a:lnTo>
                    <a:pt x="5706006" y="846621"/>
                  </a:lnTo>
                  <a:lnTo>
                    <a:pt x="5713095" y="811529"/>
                  </a:lnTo>
                  <a:lnTo>
                    <a:pt x="5713095" y="90170"/>
                  </a:lnTo>
                  <a:lnTo>
                    <a:pt x="5706006" y="55024"/>
                  </a:lnTo>
                  <a:lnTo>
                    <a:pt x="5686679" y="26368"/>
                  </a:lnTo>
                  <a:lnTo>
                    <a:pt x="5658016" y="7070"/>
                  </a:lnTo>
                  <a:lnTo>
                    <a:pt x="5622925" y="0"/>
                  </a:lnTo>
                  <a:close/>
                </a:path>
              </a:pathLst>
            </a:custGeom>
            <a:solidFill>
              <a:srgbClr val="E9E1D5">
                <a:alpha val="90194"/>
              </a:srgbClr>
            </a:solidFill>
          </p:spPr>
          <p:txBody>
            <a:bodyPr wrap="square" lIns="0" tIns="0" rIns="0" bIns="0" rtlCol="0"/>
            <a:lstStyle/>
            <a:p>
              <a:endParaRPr/>
            </a:p>
          </p:txBody>
        </p:sp>
        <p:sp>
          <p:nvSpPr>
            <p:cNvPr id="18" name="object 18"/>
            <p:cNvSpPr/>
            <p:nvPr/>
          </p:nvSpPr>
          <p:spPr>
            <a:xfrm>
              <a:off x="5381370" y="1608963"/>
              <a:ext cx="5713095" cy="901700"/>
            </a:xfrm>
            <a:custGeom>
              <a:avLst/>
              <a:gdLst/>
              <a:ahLst/>
              <a:cxnLst/>
              <a:rect l="l" t="t" r="r" b="b"/>
              <a:pathLst>
                <a:path w="5713095" h="901700">
                  <a:moveTo>
                    <a:pt x="0" y="90170"/>
                  </a:moveTo>
                  <a:lnTo>
                    <a:pt x="7070" y="55024"/>
                  </a:lnTo>
                  <a:lnTo>
                    <a:pt x="26368" y="26368"/>
                  </a:lnTo>
                  <a:lnTo>
                    <a:pt x="55024" y="7070"/>
                  </a:lnTo>
                  <a:lnTo>
                    <a:pt x="90169" y="0"/>
                  </a:lnTo>
                  <a:lnTo>
                    <a:pt x="5622925" y="0"/>
                  </a:lnTo>
                  <a:lnTo>
                    <a:pt x="5658016" y="7070"/>
                  </a:lnTo>
                  <a:lnTo>
                    <a:pt x="5686679" y="26368"/>
                  </a:lnTo>
                  <a:lnTo>
                    <a:pt x="5706006" y="55024"/>
                  </a:lnTo>
                  <a:lnTo>
                    <a:pt x="5713095" y="90170"/>
                  </a:lnTo>
                  <a:lnTo>
                    <a:pt x="5713095" y="811529"/>
                  </a:lnTo>
                  <a:lnTo>
                    <a:pt x="5706006" y="846621"/>
                  </a:lnTo>
                  <a:lnTo>
                    <a:pt x="5686679" y="875283"/>
                  </a:lnTo>
                  <a:lnTo>
                    <a:pt x="5658016" y="894611"/>
                  </a:lnTo>
                  <a:lnTo>
                    <a:pt x="5622925" y="901700"/>
                  </a:lnTo>
                  <a:lnTo>
                    <a:pt x="90169" y="901700"/>
                  </a:lnTo>
                  <a:lnTo>
                    <a:pt x="55024" y="894611"/>
                  </a:lnTo>
                  <a:lnTo>
                    <a:pt x="26368" y="875283"/>
                  </a:lnTo>
                  <a:lnTo>
                    <a:pt x="7070" y="846621"/>
                  </a:lnTo>
                  <a:lnTo>
                    <a:pt x="0" y="811529"/>
                  </a:lnTo>
                  <a:lnTo>
                    <a:pt x="0" y="90170"/>
                  </a:lnTo>
                  <a:close/>
                </a:path>
              </a:pathLst>
            </a:custGeom>
            <a:ln w="25400">
              <a:solidFill>
                <a:srgbClr val="2A5F9E"/>
              </a:solidFill>
            </a:ln>
          </p:spPr>
          <p:txBody>
            <a:bodyPr wrap="square" lIns="0" tIns="0" rIns="0" bIns="0" rtlCol="0"/>
            <a:lstStyle/>
            <a:p>
              <a:endParaRPr/>
            </a:p>
          </p:txBody>
        </p:sp>
      </p:grpSp>
      <p:sp>
        <p:nvSpPr>
          <p:cNvPr id="19" name="object 19"/>
          <p:cNvSpPr txBox="1"/>
          <p:nvPr/>
        </p:nvSpPr>
        <p:spPr>
          <a:xfrm>
            <a:off x="5430139" y="1651508"/>
            <a:ext cx="5619115" cy="772160"/>
          </a:xfrm>
          <a:prstGeom prst="rect">
            <a:avLst/>
          </a:prstGeom>
        </p:spPr>
        <p:txBody>
          <a:bodyPr vert="horz" wrap="square" lIns="0" tIns="52069" rIns="0" bIns="0" rtlCol="0">
            <a:spAutoFit/>
          </a:bodyPr>
          <a:lstStyle/>
          <a:p>
            <a:pPr marL="12700" marR="5080" algn="just">
              <a:lnSpc>
                <a:spcPts val="1860"/>
              </a:lnSpc>
              <a:spcBef>
                <a:spcPts val="409"/>
              </a:spcBef>
            </a:pPr>
            <a:r>
              <a:rPr sz="1800" dirty="0">
                <a:solidFill>
                  <a:srgbClr val="03499E"/>
                </a:solidFill>
                <a:latin typeface="Times New Roman"/>
                <a:cs typeface="Times New Roman"/>
              </a:rPr>
              <a:t>Thủ</a:t>
            </a:r>
            <a:r>
              <a:rPr sz="1800" spc="225" dirty="0">
                <a:solidFill>
                  <a:srgbClr val="03499E"/>
                </a:solidFill>
                <a:latin typeface="Times New Roman"/>
                <a:cs typeface="Times New Roman"/>
              </a:rPr>
              <a:t> </a:t>
            </a:r>
            <a:r>
              <a:rPr sz="1800" dirty="0">
                <a:solidFill>
                  <a:srgbClr val="03499E"/>
                </a:solidFill>
                <a:latin typeface="Times New Roman"/>
                <a:cs typeface="Times New Roman"/>
              </a:rPr>
              <a:t>trưởng</a:t>
            </a:r>
            <a:r>
              <a:rPr sz="1800" spc="235" dirty="0">
                <a:solidFill>
                  <a:srgbClr val="03499E"/>
                </a:solidFill>
                <a:latin typeface="Times New Roman"/>
                <a:cs typeface="Times New Roman"/>
              </a:rPr>
              <a:t> </a:t>
            </a:r>
            <a:r>
              <a:rPr sz="1800" dirty="0">
                <a:solidFill>
                  <a:srgbClr val="03499E"/>
                </a:solidFill>
                <a:latin typeface="Times New Roman"/>
                <a:cs typeface="Times New Roman"/>
              </a:rPr>
              <a:t>cơ</a:t>
            </a:r>
            <a:r>
              <a:rPr sz="1800" spc="215" dirty="0">
                <a:solidFill>
                  <a:srgbClr val="03499E"/>
                </a:solidFill>
                <a:latin typeface="Times New Roman"/>
                <a:cs typeface="Times New Roman"/>
              </a:rPr>
              <a:t> </a:t>
            </a:r>
            <a:r>
              <a:rPr sz="1800" dirty="0">
                <a:solidFill>
                  <a:srgbClr val="03499E"/>
                </a:solidFill>
                <a:latin typeface="Times New Roman"/>
                <a:cs typeface="Times New Roman"/>
              </a:rPr>
              <a:t>quan</a:t>
            </a:r>
            <a:r>
              <a:rPr sz="1800" spc="225" dirty="0">
                <a:solidFill>
                  <a:srgbClr val="03499E"/>
                </a:solidFill>
                <a:latin typeface="Times New Roman"/>
                <a:cs typeface="Times New Roman"/>
              </a:rPr>
              <a:t> </a:t>
            </a:r>
            <a:r>
              <a:rPr sz="1800" dirty="0">
                <a:solidFill>
                  <a:srgbClr val="03499E"/>
                </a:solidFill>
                <a:latin typeface="Times New Roman"/>
                <a:cs typeface="Times New Roman"/>
              </a:rPr>
              <a:t>trung</a:t>
            </a:r>
            <a:r>
              <a:rPr sz="1800" spc="229" dirty="0">
                <a:solidFill>
                  <a:srgbClr val="03499E"/>
                </a:solidFill>
                <a:latin typeface="Times New Roman"/>
                <a:cs typeface="Times New Roman"/>
              </a:rPr>
              <a:t> </a:t>
            </a:r>
            <a:r>
              <a:rPr sz="1800" dirty="0">
                <a:solidFill>
                  <a:srgbClr val="03499E"/>
                </a:solidFill>
                <a:latin typeface="Times New Roman"/>
                <a:cs typeface="Times New Roman"/>
              </a:rPr>
              <a:t>ương,</a:t>
            </a:r>
            <a:r>
              <a:rPr sz="1800" spc="240" dirty="0">
                <a:solidFill>
                  <a:srgbClr val="03499E"/>
                </a:solidFill>
                <a:latin typeface="Times New Roman"/>
                <a:cs typeface="Times New Roman"/>
              </a:rPr>
              <a:t> </a:t>
            </a:r>
            <a:r>
              <a:rPr sz="1800" dirty="0">
                <a:solidFill>
                  <a:srgbClr val="03499E"/>
                </a:solidFill>
                <a:latin typeface="Times New Roman"/>
                <a:cs typeface="Times New Roman"/>
              </a:rPr>
              <a:t>Chủ</a:t>
            </a:r>
            <a:r>
              <a:rPr sz="1800" spc="225" dirty="0">
                <a:solidFill>
                  <a:srgbClr val="03499E"/>
                </a:solidFill>
                <a:latin typeface="Times New Roman"/>
                <a:cs typeface="Times New Roman"/>
              </a:rPr>
              <a:t> </a:t>
            </a:r>
            <a:r>
              <a:rPr sz="1800" dirty="0">
                <a:solidFill>
                  <a:srgbClr val="03499E"/>
                </a:solidFill>
                <a:latin typeface="Times New Roman"/>
                <a:cs typeface="Times New Roman"/>
              </a:rPr>
              <a:t>tịch</a:t>
            </a:r>
            <a:r>
              <a:rPr sz="1800" spc="225" dirty="0">
                <a:solidFill>
                  <a:srgbClr val="03499E"/>
                </a:solidFill>
                <a:latin typeface="Times New Roman"/>
                <a:cs typeface="Times New Roman"/>
              </a:rPr>
              <a:t> </a:t>
            </a:r>
            <a:r>
              <a:rPr sz="1800" dirty="0">
                <a:solidFill>
                  <a:srgbClr val="03499E"/>
                </a:solidFill>
                <a:latin typeface="Times New Roman"/>
                <a:cs typeface="Times New Roman"/>
              </a:rPr>
              <a:t>UBND</a:t>
            </a:r>
            <a:r>
              <a:rPr sz="1800" spc="215" dirty="0">
                <a:solidFill>
                  <a:srgbClr val="03499E"/>
                </a:solidFill>
                <a:latin typeface="Times New Roman"/>
                <a:cs typeface="Times New Roman"/>
              </a:rPr>
              <a:t> </a:t>
            </a:r>
            <a:r>
              <a:rPr sz="1800" dirty="0">
                <a:solidFill>
                  <a:srgbClr val="03499E"/>
                </a:solidFill>
                <a:latin typeface="Times New Roman"/>
                <a:cs typeface="Times New Roman"/>
              </a:rPr>
              <a:t>cấp</a:t>
            </a:r>
            <a:r>
              <a:rPr sz="1800" spc="225" dirty="0">
                <a:solidFill>
                  <a:srgbClr val="03499E"/>
                </a:solidFill>
                <a:latin typeface="Times New Roman"/>
                <a:cs typeface="Times New Roman"/>
              </a:rPr>
              <a:t> </a:t>
            </a:r>
            <a:r>
              <a:rPr sz="1800" spc="-20" dirty="0">
                <a:solidFill>
                  <a:srgbClr val="03499E"/>
                </a:solidFill>
                <a:latin typeface="Times New Roman"/>
                <a:cs typeface="Times New Roman"/>
              </a:rPr>
              <a:t>tỉnh </a:t>
            </a:r>
            <a:r>
              <a:rPr sz="1800" dirty="0">
                <a:solidFill>
                  <a:srgbClr val="03499E"/>
                </a:solidFill>
                <a:latin typeface="Times New Roman"/>
                <a:cs typeface="Times New Roman"/>
              </a:rPr>
              <a:t>lập</a:t>
            </a:r>
            <a:r>
              <a:rPr sz="1800" spc="390" dirty="0">
                <a:solidFill>
                  <a:srgbClr val="03499E"/>
                </a:solidFill>
                <a:latin typeface="Times New Roman"/>
                <a:cs typeface="Times New Roman"/>
              </a:rPr>
              <a:t> </a:t>
            </a:r>
            <a:r>
              <a:rPr sz="1800" dirty="0">
                <a:solidFill>
                  <a:srgbClr val="03499E"/>
                </a:solidFill>
                <a:latin typeface="Times New Roman"/>
                <a:cs typeface="Times New Roman"/>
              </a:rPr>
              <a:t>hồ</a:t>
            </a:r>
            <a:r>
              <a:rPr sz="1800" spc="395" dirty="0">
                <a:solidFill>
                  <a:srgbClr val="03499E"/>
                </a:solidFill>
                <a:latin typeface="Times New Roman"/>
                <a:cs typeface="Times New Roman"/>
              </a:rPr>
              <a:t> </a:t>
            </a:r>
            <a:r>
              <a:rPr sz="1800" dirty="0">
                <a:solidFill>
                  <a:srgbClr val="03499E"/>
                </a:solidFill>
                <a:latin typeface="Times New Roman"/>
                <a:cs typeface="Times New Roman"/>
              </a:rPr>
              <a:t>sơ</a:t>
            </a:r>
            <a:r>
              <a:rPr sz="1800" spc="390" dirty="0">
                <a:solidFill>
                  <a:srgbClr val="03499E"/>
                </a:solidFill>
                <a:latin typeface="Times New Roman"/>
                <a:cs typeface="Times New Roman"/>
              </a:rPr>
              <a:t> </a:t>
            </a:r>
            <a:r>
              <a:rPr sz="1800" dirty="0">
                <a:solidFill>
                  <a:srgbClr val="03499E"/>
                </a:solidFill>
                <a:latin typeface="Times New Roman"/>
                <a:cs typeface="Times New Roman"/>
              </a:rPr>
              <a:t>trình</a:t>
            </a:r>
            <a:r>
              <a:rPr sz="1800" spc="385" dirty="0">
                <a:solidFill>
                  <a:srgbClr val="03499E"/>
                </a:solidFill>
                <a:latin typeface="Times New Roman"/>
                <a:cs typeface="Times New Roman"/>
              </a:rPr>
              <a:t> </a:t>
            </a:r>
            <a:r>
              <a:rPr sz="1800" dirty="0">
                <a:solidFill>
                  <a:srgbClr val="03499E"/>
                </a:solidFill>
                <a:latin typeface="Times New Roman"/>
                <a:cs typeface="Times New Roman"/>
              </a:rPr>
              <a:t>Thủ</a:t>
            </a:r>
            <a:r>
              <a:rPr sz="1800" spc="400" dirty="0">
                <a:solidFill>
                  <a:srgbClr val="03499E"/>
                </a:solidFill>
                <a:latin typeface="Times New Roman"/>
                <a:cs typeface="Times New Roman"/>
              </a:rPr>
              <a:t> </a:t>
            </a:r>
            <a:r>
              <a:rPr sz="1800" dirty="0">
                <a:solidFill>
                  <a:srgbClr val="03499E"/>
                </a:solidFill>
                <a:latin typeface="Times New Roman"/>
                <a:cs typeface="Times New Roman"/>
              </a:rPr>
              <a:t>tướng</a:t>
            </a:r>
            <a:r>
              <a:rPr sz="1800" spc="390" dirty="0">
                <a:solidFill>
                  <a:srgbClr val="03499E"/>
                </a:solidFill>
                <a:latin typeface="Times New Roman"/>
                <a:cs typeface="Times New Roman"/>
              </a:rPr>
              <a:t> </a:t>
            </a:r>
            <a:r>
              <a:rPr sz="1800" dirty="0">
                <a:solidFill>
                  <a:srgbClr val="03499E"/>
                </a:solidFill>
                <a:latin typeface="Times New Roman"/>
                <a:cs typeface="Times New Roman"/>
              </a:rPr>
              <a:t>Chính</a:t>
            </a:r>
            <a:r>
              <a:rPr sz="1800" spc="400" dirty="0">
                <a:solidFill>
                  <a:srgbClr val="03499E"/>
                </a:solidFill>
                <a:latin typeface="Times New Roman"/>
                <a:cs typeface="Times New Roman"/>
              </a:rPr>
              <a:t> </a:t>
            </a:r>
            <a:r>
              <a:rPr sz="1800" dirty="0">
                <a:solidFill>
                  <a:srgbClr val="03499E"/>
                </a:solidFill>
                <a:latin typeface="Times New Roman"/>
                <a:cs typeface="Times New Roman"/>
              </a:rPr>
              <a:t>phủ,</a:t>
            </a:r>
            <a:r>
              <a:rPr sz="1800" spc="395" dirty="0">
                <a:solidFill>
                  <a:srgbClr val="03499E"/>
                </a:solidFill>
                <a:latin typeface="Times New Roman"/>
                <a:cs typeface="Times New Roman"/>
              </a:rPr>
              <a:t> </a:t>
            </a:r>
            <a:r>
              <a:rPr sz="1800" dirty="0">
                <a:solidFill>
                  <a:srgbClr val="03499E"/>
                </a:solidFill>
                <a:latin typeface="Times New Roman"/>
                <a:cs typeface="Times New Roman"/>
              </a:rPr>
              <a:t>đồng</a:t>
            </a:r>
            <a:r>
              <a:rPr sz="1800" spc="400" dirty="0">
                <a:solidFill>
                  <a:srgbClr val="03499E"/>
                </a:solidFill>
                <a:latin typeface="Times New Roman"/>
                <a:cs typeface="Times New Roman"/>
              </a:rPr>
              <a:t> </a:t>
            </a:r>
            <a:r>
              <a:rPr sz="1800" dirty="0">
                <a:solidFill>
                  <a:srgbClr val="03499E"/>
                </a:solidFill>
                <a:latin typeface="Times New Roman"/>
                <a:cs typeface="Times New Roman"/>
              </a:rPr>
              <a:t>thời</a:t>
            </a:r>
            <a:r>
              <a:rPr sz="1800" spc="405" dirty="0">
                <a:solidFill>
                  <a:srgbClr val="03499E"/>
                </a:solidFill>
                <a:latin typeface="Times New Roman"/>
                <a:cs typeface="Times New Roman"/>
              </a:rPr>
              <a:t> </a:t>
            </a:r>
            <a:r>
              <a:rPr sz="1800" dirty="0">
                <a:solidFill>
                  <a:srgbClr val="03499E"/>
                </a:solidFill>
                <a:latin typeface="Times New Roman"/>
                <a:cs typeface="Times New Roman"/>
              </a:rPr>
              <a:t>gửi</a:t>
            </a:r>
            <a:r>
              <a:rPr sz="1800" spc="395" dirty="0">
                <a:solidFill>
                  <a:srgbClr val="03499E"/>
                </a:solidFill>
                <a:latin typeface="Times New Roman"/>
                <a:cs typeface="Times New Roman"/>
              </a:rPr>
              <a:t> </a:t>
            </a:r>
            <a:r>
              <a:rPr sz="1800" spc="-25" dirty="0">
                <a:solidFill>
                  <a:srgbClr val="03499E"/>
                </a:solidFill>
                <a:latin typeface="Times New Roman"/>
                <a:cs typeface="Times New Roman"/>
              </a:rPr>
              <a:t>Bộ </a:t>
            </a:r>
            <a:r>
              <a:rPr sz="1800" spc="-10" dirty="0">
                <a:solidFill>
                  <a:srgbClr val="03499E"/>
                </a:solidFill>
                <a:latin typeface="Times New Roman"/>
                <a:cs typeface="Times New Roman"/>
              </a:rPr>
              <a:t>KH&amp;ĐT</a:t>
            </a:r>
            <a:r>
              <a:rPr sz="1800" spc="-55" dirty="0">
                <a:solidFill>
                  <a:srgbClr val="03499E"/>
                </a:solidFill>
                <a:latin typeface="Times New Roman"/>
                <a:cs typeface="Times New Roman"/>
              </a:rPr>
              <a:t> </a:t>
            </a:r>
            <a:r>
              <a:rPr sz="1800" dirty="0">
                <a:solidFill>
                  <a:srgbClr val="03499E"/>
                </a:solidFill>
                <a:latin typeface="Times New Roman"/>
                <a:cs typeface="Times New Roman"/>
              </a:rPr>
              <a:t>để</a:t>
            </a:r>
            <a:r>
              <a:rPr sz="1800" spc="-25" dirty="0">
                <a:solidFill>
                  <a:srgbClr val="03499E"/>
                </a:solidFill>
                <a:latin typeface="Times New Roman"/>
                <a:cs typeface="Times New Roman"/>
              </a:rPr>
              <a:t> </a:t>
            </a:r>
            <a:r>
              <a:rPr sz="1800" dirty="0">
                <a:solidFill>
                  <a:srgbClr val="03499E"/>
                </a:solidFill>
                <a:latin typeface="Times New Roman"/>
                <a:cs typeface="Times New Roman"/>
              </a:rPr>
              <a:t>tổ</a:t>
            </a:r>
            <a:r>
              <a:rPr sz="1800" spc="-30" dirty="0">
                <a:solidFill>
                  <a:srgbClr val="03499E"/>
                </a:solidFill>
                <a:latin typeface="Times New Roman"/>
                <a:cs typeface="Times New Roman"/>
              </a:rPr>
              <a:t> </a:t>
            </a:r>
            <a:r>
              <a:rPr sz="1800" dirty="0">
                <a:solidFill>
                  <a:srgbClr val="03499E"/>
                </a:solidFill>
                <a:latin typeface="Times New Roman"/>
                <a:cs typeface="Times New Roman"/>
              </a:rPr>
              <a:t>chức</a:t>
            </a:r>
            <a:r>
              <a:rPr sz="1800" spc="-20" dirty="0">
                <a:solidFill>
                  <a:srgbClr val="03499E"/>
                </a:solidFill>
                <a:latin typeface="Times New Roman"/>
                <a:cs typeface="Times New Roman"/>
              </a:rPr>
              <a:t> </a:t>
            </a:r>
            <a:r>
              <a:rPr sz="1800" dirty="0">
                <a:solidFill>
                  <a:srgbClr val="03499E"/>
                </a:solidFill>
                <a:latin typeface="Times New Roman"/>
                <a:cs typeface="Times New Roman"/>
              </a:rPr>
              <a:t>thẩm</a:t>
            </a:r>
            <a:r>
              <a:rPr sz="1800" spc="-25" dirty="0">
                <a:solidFill>
                  <a:srgbClr val="03499E"/>
                </a:solidFill>
                <a:latin typeface="Times New Roman"/>
                <a:cs typeface="Times New Roman"/>
              </a:rPr>
              <a:t> </a:t>
            </a:r>
            <a:r>
              <a:rPr sz="1800" spc="-20" dirty="0">
                <a:solidFill>
                  <a:srgbClr val="03499E"/>
                </a:solidFill>
                <a:latin typeface="Times New Roman"/>
                <a:cs typeface="Times New Roman"/>
              </a:rPr>
              <a:t>định</a:t>
            </a:r>
            <a:endParaRPr sz="1800">
              <a:latin typeface="Times New Roman"/>
              <a:cs typeface="Times New Roman"/>
            </a:endParaRPr>
          </a:p>
        </p:txBody>
      </p:sp>
      <p:grpSp>
        <p:nvGrpSpPr>
          <p:cNvPr id="20" name="object 20"/>
          <p:cNvGrpSpPr/>
          <p:nvPr/>
        </p:nvGrpSpPr>
        <p:grpSpPr>
          <a:xfrm>
            <a:off x="5061711" y="1533144"/>
            <a:ext cx="6045835" cy="1955164"/>
            <a:chOff x="5061711" y="1533144"/>
            <a:chExt cx="6045835" cy="1955164"/>
          </a:xfrm>
        </p:grpSpPr>
        <p:sp>
          <p:nvSpPr>
            <p:cNvPr id="21" name="object 21"/>
            <p:cNvSpPr/>
            <p:nvPr/>
          </p:nvSpPr>
          <p:spPr>
            <a:xfrm>
              <a:off x="5074411" y="1545844"/>
              <a:ext cx="307340" cy="1478915"/>
            </a:xfrm>
            <a:custGeom>
              <a:avLst/>
              <a:gdLst/>
              <a:ahLst/>
              <a:cxnLst/>
              <a:rect l="l" t="t" r="r" b="b"/>
              <a:pathLst>
                <a:path w="307339" h="1478914">
                  <a:moveTo>
                    <a:pt x="0" y="0"/>
                  </a:moveTo>
                  <a:lnTo>
                    <a:pt x="0" y="1478914"/>
                  </a:lnTo>
                  <a:lnTo>
                    <a:pt x="306959" y="1478914"/>
                  </a:lnTo>
                </a:path>
              </a:pathLst>
            </a:custGeom>
            <a:ln w="25400">
              <a:solidFill>
                <a:srgbClr val="1F497C"/>
              </a:solidFill>
            </a:ln>
          </p:spPr>
          <p:txBody>
            <a:bodyPr wrap="square" lIns="0" tIns="0" rIns="0" bIns="0" rtlCol="0"/>
            <a:lstStyle/>
            <a:p>
              <a:endParaRPr/>
            </a:p>
          </p:txBody>
        </p:sp>
        <p:sp>
          <p:nvSpPr>
            <p:cNvPr id="22" name="object 22"/>
            <p:cNvSpPr/>
            <p:nvPr/>
          </p:nvSpPr>
          <p:spPr>
            <a:xfrm>
              <a:off x="5381370" y="2573782"/>
              <a:ext cx="5713095" cy="902335"/>
            </a:xfrm>
            <a:custGeom>
              <a:avLst/>
              <a:gdLst/>
              <a:ahLst/>
              <a:cxnLst/>
              <a:rect l="l" t="t" r="r" b="b"/>
              <a:pathLst>
                <a:path w="5713095" h="902335">
                  <a:moveTo>
                    <a:pt x="5622925" y="0"/>
                  </a:moveTo>
                  <a:lnTo>
                    <a:pt x="90169" y="0"/>
                  </a:lnTo>
                  <a:lnTo>
                    <a:pt x="55024" y="7088"/>
                  </a:lnTo>
                  <a:lnTo>
                    <a:pt x="26368" y="26415"/>
                  </a:lnTo>
                  <a:lnTo>
                    <a:pt x="7070" y="55078"/>
                  </a:lnTo>
                  <a:lnTo>
                    <a:pt x="0" y="90169"/>
                  </a:lnTo>
                  <a:lnTo>
                    <a:pt x="0" y="811656"/>
                  </a:lnTo>
                  <a:lnTo>
                    <a:pt x="7070" y="846748"/>
                  </a:lnTo>
                  <a:lnTo>
                    <a:pt x="26368" y="875410"/>
                  </a:lnTo>
                  <a:lnTo>
                    <a:pt x="55024" y="894738"/>
                  </a:lnTo>
                  <a:lnTo>
                    <a:pt x="90169" y="901826"/>
                  </a:lnTo>
                  <a:lnTo>
                    <a:pt x="5622925" y="901826"/>
                  </a:lnTo>
                  <a:lnTo>
                    <a:pt x="5658016" y="894738"/>
                  </a:lnTo>
                  <a:lnTo>
                    <a:pt x="5686679" y="875410"/>
                  </a:lnTo>
                  <a:lnTo>
                    <a:pt x="5706006" y="846748"/>
                  </a:lnTo>
                  <a:lnTo>
                    <a:pt x="5713095" y="811656"/>
                  </a:lnTo>
                  <a:lnTo>
                    <a:pt x="5713095" y="90169"/>
                  </a:lnTo>
                  <a:lnTo>
                    <a:pt x="5706006" y="55078"/>
                  </a:lnTo>
                  <a:lnTo>
                    <a:pt x="5686679" y="26415"/>
                  </a:lnTo>
                  <a:lnTo>
                    <a:pt x="5658016" y="7088"/>
                  </a:lnTo>
                  <a:lnTo>
                    <a:pt x="5622925" y="0"/>
                  </a:lnTo>
                  <a:close/>
                </a:path>
              </a:pathLst>
            </a:custGeom>
            <a:solidFill>
              <a:srgbClr val="E9E1D5">
                <a:alpha val="90194"/>
              </a:srgbClr>
            </a:solidFill>
          </p:spPr>
          <p:txBody>
            <a:bodyPr wrap="square" lIns="0" tIns="0" rIns="0" bIns="0" rtlCol="0"/>
            <a:lstStyle/>
            <a:p>
              <a:endParaRPr/>
            </a:p>
          </p:txBody>
        </p:sp>
        <p:sp>
          <p:nvSpPr>
            <p:cNvPr id="23" name="object 23"/>
            <p:cNvSpPr/>
            <p:nvPr/>
          </p:nvSpPr>
          <p:spPr>
            <a:xfrm>
              <a:off x="5381370" y="2573782"/>
              <a:ext cx="5713095" cy="902335"/>
            </a:xfrm>
            <a:custGeom>
              <a:avLst/>
              <a:gdLst/>
              <a:ahLst/>
              <a:cxnLst/>
              <a:rect l="l" t="t" r="r" b="b"/>
              <a:pathLst>
                <a:path w="5713095" h="902335">
                  <a:moveTo>
                    <a:pt x="0" y="90169"/>
                  </a:moveTo>
                  <a:lnTo>
                    <a:pt x="7070" y="55078"/>
                  </a:lnTo>
                  <a:lnTo>
                    <a:pt x="26368" y="26415"/>
                  </a:lnTo>
                  <a:lnTo>
                    <a:pt x="55024" y="7088"/>
                  </a:lnTo>
                  <a:lnTo>
                    <a:pt x="90169" y="0"/>
                  </a:lnTo>
                  <a:lnTo>
                    <a:pt x="5622925" y="0"/>
                  </a:lnTo>
                  <a:lnTo>
                    <a:pt x="5658016" y="7088"/>
                  </a:lnTo>
                  <a:lnTo>
                    <a:pt x="5686679" y="26415"/>
                  </a:lnTo>
                  <a:lnTo>
                    <a:pt x="5706006" y="55078"/>
                  </a:lnTo>
                  <a:lnTo>
                    <a:pt x="5713095" y="90169"/>
                  </a:lnTo>
                  <a:lnTo>
                    <a:pt x="5713095" y="811656"/>
                  </a:lnTo>
                  <a:lnTo>
                    <a:pt x="5706006" y="846748"/>
                  </a:lnTo>
                  <a:lnTo>
                    <a:pt x="5686679" y="875410"/>
                  </a:lnTo>
                  <a:lnTo>
                    <a:pt x="5658016" y="894738"/>
                  </a:lnTo>
                  <a:lnTo>
                    <a:pt x="5622925" y="901826"/>
                  </a:lnTo>
                  <a:lnTo>
                    <a:pt x="90169" y="901826"/>
                  </a:lnTo>
                  <a:lnTo>
                    <a:pt x="55024" y="894738"/>
                  </a:lnTo>
                  <a:lnTo>
                    <a:pt x="26368" y="875410"/>
                  </a:lnTo>
                  <a:lnTo>
                    <a:pt x="7070" y="846748"/>
                  </a:lnTo>
                  <a:lnTo>
                    <a:pt x="0" y="811656"/>
                  </a:lnTo>
                  <a:lnTo>
                    <a:pt x="0" y="90169"/>
                  </a:lnTo>
                  <a:close/>
                </a:path>
              </a:pathLst>
            </a:custGeom>
            <a:ln w="25400">
              <a:solidFill>
                <a:srgbClr val="2A5F9E"/>
              </a:solidFill>
            </a:ln>
          </p:spPr>
          <p:txBody>
            <a:bodyPr wrap="square" lIns="0" tIns="0" rIns="0" bIns="0" rtlCol="0"/>
            <a:lstStyle/>
            <a:p>
              <a:endParaRPr/>
            </a:p>
          </p:txBody>
        </p:sp>
      </p:grpSp>
      <p:sp>
        <p:nvSpPr>
          <p:cNvPr id="24" name="object 24"/>
          <p:cNvSpPr txBox="1"/>
          <p:nvPr/>
        </p:nvSpPr>
        <p:spPr>
          <a:xfrm>
            <a:off x="5430139" y="2616453"/>
            <a:ext cx="5619115" cy="772795"/>
          </a:xfrm>
          <a:prstGeom prst="rect">
            <a:avLst/>
          </a:prstGeom>
        </p:spPr>
        <p:txBody>
          <a:bodyPr vert="horz" wrap="square" lIns="0" tIns="52069" rIns="0" bIns="0" rtlCol="0">
            <a:spAutoFit/>
          </a:bodyPr>
          <a:lstStyle/>
          <a:p>
            <a:pPr marL="12700" marR="5080" algn="just">
              <a:lnSpc>
                <a:spcPts val="1860"/>
              </a:lnSpc>
              <a:spcBef>
                <a:spcPts val="409"/>
              </a:spcBef>
            </a:pPr>
            <a:r>
              <a:rPr sz="1800" dirty="0">
                <a:solidFill>
                  <a:srgbClr val="03499E"/>
                </a:solidFill>
                <a:latin typeface="Times New Roman"/>
                <a:cs typeface="Times New Roman"/>
              </a:rPr>
              <a:t>Bộ</a:t>
            </a:r>
            <a:r>
              <a:rPr sz="1800" spc="-20" dirty="0">
                <a:solidFill>
                  <a:srgbClr val="03499E"/>
                </a:solidFill>
                <a:latin typeface="Times New Roman"/>
                <a:cs typeface="Times New Roman"/>
              </a:rPr>
              <a:t> </a:t>
            </a:r>
            <a:r>
              <a:rPr sz="1800" dirty="0">
                <a:solidFill>
                  <a:srgbClr val="03499E"/>
                </a:solidFill>
                <a:latin typeface="Times New Roman"/>
                <a:cs typeface="Times New Roman"/>
              </a:rPr>
              <a:t>KH&amp;ĐT</a:t>
            </a:r>
            <a:r>
              <a:rPr sz="1800" spc="-50" dirty="0">
                <a:solidFill>
                  <a:srgbClr val="03499E"/>
                </a:solidFill>
                <a:latin typeface="Times New Roman"/>
                <a:cs typeface="Times New Roman"/>
              </a:rPr>
              <a:t> </a:t>
            </a:r>
            <a:r>
              <a:rPr sz="1800" dirty="0">
                <a:solidFill>
                  <a:srgbClr val="03499E"/>
                </a:solidFill>
                <a:latin typeface="Times New Roman"/>
                <a:cs typeface="Times New Roman"/>
              </a:rPr>
              <a:t>lấy</a:t>
            </a:r>
            <a:r>
              <a:rPr sz="1800" spc="-20" dirty="0">
                <a:solidFill>
                  <a:srgbClr val="03499E"/>
                </a:solidFill>
                <a:latin typeface="Times New Roman"/>
                <a:cs typeface="Times New Roman"/>
              </a:rPr>
              <a:t> </a:t>
            </a:r>
            <a:r>
              <a:rPr sz="1800" dirty="0">
                <a:solidFill>
                  <a:srgbClr val="03499E"/>
                </a:solidFill>
                <a:latin typeface="Times New Roman"/>
                <a:cs typeface="Times New Roman"/>
              </a:rPr>
              <a:t>ý</a:t>
            </a:r>
            <a:r>
              <a:rPr sz="1800" spc="-20" dirty="0">
                <a:solidFill>
                  <a:srgbClr val="03499E"/>
                </a:solidFill>
                <a:latin typeface="Times New Roman"/>
                <a:cs typeface="Times New Roman"/>
              </a:rPr>
              <a:t> </a:t>
            </a:r>
            <a:r>
              <a:rPr sz="1800" dirty="0">
                <a:solidFill>
                  <a:srgbClr val="03499E"/>
                </a:solidFill>
                <a:latin typeface="Times New Roman"/>
                <a:cs typeface="Times New Roman"/>
              </a:rPr>
              <a:t>kiến</a:t>
            </a:r>
            <a:r>
              <a:rPr sz="1800" spc="-25" dirty="0">
                <a:solidFill>
                  <a:srgbClr val="03499E"/>
                </a:solidFill>
                <a:latin typeface="Times New Roman"/>
                <a:cs typeface="Times New Roman"/>
              </a:rPr>
              <a:t> </a:t>
            </a:r>
            <a:r>
              <a:rPr sz="1800" dirty="0">
                <a:solidFill>
                  <a:srgbClr val="03499E"/>
                </a:solidFill>
                <a:latin typeface="Times New Roman"/>
                <a:cs typeface="Times New Roman"/>
              </a:rPr>
              <a:t>của</a:t>
            </a:r>
            <a:r>
              <a:rPr sz="1800" spc="-20" dirty="0">
                <a:solidFill>
                  <a:srgbClr val="03499E"/>
                </a:solidFill>
                <a:latin typeface="Times New Roman"/>
                <a:cs typeface="Times New Roman"/>
              </a:rPr>
              <a:t> </a:t>
            </a:r>
            <a:r>
              <a:rPr sz="1800" dirty="0">
                <a:solidFill>
                  <a:srgbClr val="03499E"/>
                </a:solidFill>
                <a:latin typeface="Times New Roman"/>
                <a:cs typeface="Times New Roman"/>
              </a:rPr>
              <a:t>các</a:t>
            </a:r>
            <a:r>
              <a:rPr sz="1800" spc="-10" dirty="0">
                <a:solidFill>
                  <a:srgbClr val="03499E"/>
                </a:solidFill>
                <a:latin typeface="Times New Roman"/>
                <a:cs typeface="Times New Roman"/>
              </a:rPr>
              <a:t> </a:t>
            </a:r>
            <a:r>
              <a:rPr sz="1800" dirty="0">
                <a:solidFill>
                  <a:srgbClr val="03499E"/>
                </a:solidFill>
                <a:latin typeface="Times New Roman"/>
                <a:cs typeface="Times New Roman"/>
              </a:rPr>
              <a:t>bộ,</a:t>
            </a:r>
            <a:r>
              <a:rPr sz="1800" spc="-10" dirty="0">
                <a:solidFill>
                  <a:srgbClr val="03499E"/>
                </a:solidFill>
                <a:latin typeface="Times New Roman"/>
                <a:cs typeface="Times New Roman"/>
              </a:rPr>
              <a:t> </a:t>
            </a:r>
            <a:r>
              <a:rPr sz="1800" dirty="0">
                <a:solidFill>
                  <a:srgbClr val="03499E"/>
                </a:solidFill>
                <a:latin typeface="Times New Roman"/>
                <a:cs typeface="Times New Roman"/>
              </a:rPr>
              <a:t>cơ</a:t>
            </a:r>
            <a:r>
              <a:rPr sz="1800" spc="-25" dirty="0">
                <a:solidFill>
                  <a:srgbClr val="03499E"/>
                </a:solidFill>
                <a:latin typeface="Times New Roman"/>
                <a:cs typeface="Times New Roman"/>
              </a:rPr>
              <a:t> </a:t>
            </a:r>
            <a:r>
              <a:rPr sz="1800" dirty="0">
                <a:solidFill>
                  <a:srgbClr val="03499E"/>
                </a:solidFill>
                <a:latin typeface="Times New Roman"/>
                <a:cs typeface="Times New Roman"/>
              </a:rPr>
              <a:t>quan</a:t>
            </a:r>
            <a:r>
              <a:rPr sz="1800" spc="-10" dirty="0">
                <a:solidFill>
                  <a:srgbClr val="03499E"/>
                </a:solidFill>
                <a:latin typeface="Times New Roman"/>
                <a:cs typeface="Times New Roman"/>
              </a:rPr>
              <a:t> </a:t>
            </a:r>
            <a:r>
              <a:rPr sz="1800" dirty="0">
                <a:solidFill>
                  <a:srgbClr val="03499E"/>
                </a:solidFill>
                <a:latin typeface="Times New Roman"/>
                <a:cs typeface="Times New Roman"/>
              </a:rPr>
              <a:t>có</a:t>
            </a:r>
            <a:r>
              <a:rPr sz="1800" spc="-25" dirty="0">
                <a:solidFill>
                  <a:srgbClr val="03499E"/>
                </a:solidFill>
                <a:latin typeface="Times New Roman"/>
                <a:cs typeface="Times New Roman"/>
              </a:rPr>
              <a:t> </a:t>
            </a:r>
            <a:r>
              <a:rPr sz="1800" dirty="0">
                <a:solidFill>
                  <a:srgbClr val="03499E"/>
                </a:solidFill>
                <a:latin typeface="Times New Roman"/>
                <a:cs typeface="Times New Roman"/>
              </a:rPr>
              <a:t>liên</a:t>
            </a:r>
            <a:r>
              <a:rPr sz="1800" spc="-20" dirty="0">
                <a:solidFill>
                  <a:srgbClr val="03499E"/>
                </a:solidFill>
                <a:latin typeface="Times New Roman"/>
                <a:cs typeface="Times New Roman"/>
              </a:rPr>
              <a:t> </a:t>
            </a:r>
            <a:r>
              <a:rPr sz="1800" dirty="0">
                <a:solidFill>
                  <a:srgbClr val="03499E"/>
                </a:solidFill>
                <a:latin typeface="Times New Roman"/>
                <a:cs typeface="Times New Roman"/>
              </a:rPr>
              <a:t>quan</a:t>
            </a:r>
            <a:r>
              <a:rPr sz="1800" spc="-10" dirty="0">
                <a:solidFill>
                  <a:srgbClr val="03499E"/>
                </a:solidFill>
                <a:latin typeface="Times New Roman"/>
                <a:cs typeface="Times New Roman"/>
              </a:rPr>
              <a:t> </a:t>
            </a:r>
            <a:r>
              <a:rPr sz="1800" spc="-20" dirty="0">
                <a:solidFill>
                  <a:srgbClr val="03499E"/>
                </a:solidFill>
                <a:latin typeface="Times New Roman"/>
                <a:cs typeface="Times New Roman"/>
              </a:rPr>
              <a:t>(nếu </a:t>
            </a:r>
            <a:r>
              <a:rPr sz="1800" dirty="0">
                <a:solidFill>
                  <a:srgbClr val="03499E"/>
                </a:solidFill>
                <a:latin typeface="Times New Roman"/>
                <a:cs typeface="Times New Roman"/>
              </a:rPr>
              <a:t>cần</a:t>
            </a:r>
            <a:r>
              <a:rPr sz="1800" spc="295" dirty="0">
                <a:solidFill>
                  <a:srgbClr val="03499E"/>
                </a:solidFill>
                <a:latin typeface="Times New Roman"/>
                <a:cs typeface="Times New Roman"/>
              </a:rPr>
              <a:t> </a:t>
            </a:r>
            <a:r>
              <a:rPr sz="1800" dirty="0">
                <a:solidFill>
                  <a:srgbClr val="03499E"/>
                </a:solidFill>
                <a:latin typeface="Times New Roman"/>
                <a:cs typeface="Times New Roman"/>
              </a:rPr>
              <a:t>thiết).</a:t>
            </a:r>
            <a:r>
              <a:rPr sz="1800" spc="300" dirty="0">
                <a:solidFill>
                  <a:srgbClr val="03499E"/>
                </a:solidFill>
                <a:latin typeface="Times New Roman"/>
                <a:cs typeface="Times New Roman"/>
              </a:rPr>
              <a:t> </a:t>
            </a:r>
            <a:r>
              <a:rPr sz="1800" dirty="0">
                <a:solidFill>
                  <a:srgbClr val="03499E"/>
                </a:solidFill>
                <a:latin typeface="Times New Roman"/>
                <a:cs typeface="Times New Roman"/>
              </a:rPr>
              <a:t>Cơ</a:t>
            </a:r>
            <a:r>
              <a:rPr sz="1800" spc="290" dirty="0">
                <a:solidFill>
                  <a:srgbClr val="03499E"/>
                </a:solidFill>
                <a:latin typeface="Times New Roman"/>
                <a:cs typeface="Times New Roman"/>
              </a:rPr>
              <a:t> </a:t>
            </a:r>
            <a:r>
              <a:rPr sz="1800" dirty="0">
                <a:solidFill>
                  <a:srgbClr val="03499E"/>
                </a:solidFill>
                <a:latin typeface="Times New Roman"/>
                <a:cs typeface="Times New Roman"/>
              </a:rPr>
              <a:t>quan</a:t>
            </a:r>
            <a:r>
              <a:rPr sz="1800" spc="305" dirty="0">
                <a:solidFill>
                  <a:srgbClr val="03499E"/>
                </a:solidFill>
                <a:latin typeface="Times New Roman"/>
                <a:cs typeface="Times New Roman"/>
              </a:rPr>
              <a:t> </a:t>
            </a:r>
            <a:r>
              <a:rPr sz="1800" dirty="0">
                <a:solidFill>
                  <a:srgbClr val="03499E"/>
                </a:solidFill>
                <a:latin typeface="Times New Roman"/>
                <a:cs typeface="Times New Roman"/>
              </a:rPr>
              <a:t>được</a:t>
            </a:r>
            <a:r>
              <a:rPr sz="1800" spc="300" dirty="0">
                <a:solidFill>
                  <a:srgbClr val="03499E"/>
                </a:solidFill>
                <a:latin typeface="Times New Roman"/>
                <a:cs typeface="Times New Roman"/>
              </a:rPr>
              <a:t> </a:t>
            </a:r>
            <a:r>
              <a:rPr sz="1800" dirty="0">
                <a:solidFill>
                  <a:srgbClr val="03499E"/>
                </a:solidFill>
                <a:latin typeface="Times New Roman"/>
                <a:cs typeface="Times New Roman"/>
              </a:rPr>
              <a:t>lấy</a:t>
            </a:r>
            <a:r>
              <a:rPr sz="1800" spc="305" dirty="0">
                <a:solidFill>
                  <a:srgbClr val="03499E"/>
                </a:solidFill>
                <a:latin typeface="Times New Roman"/>
                <a:cs typeface="Times New Roman"/>
              </a:rPr>
              <a:t> </a:t>
            </a:r>
            <a:r>
              <a:rPr sz="1800" dirty="0">
                <a:solidFill>
                  <a:srgbClr val="03499E"/>
                </a:solidFill>
                <a:latin typeface="Times New Roman"/>
                <a:cs typeface="Times New Roman"/>
              </a:rPr>
              <a:t>ý</a:t>
            </a:r>
            <a:r>
              <a:rPr sz="1800" spc="285" dirty="0">
                <a:solidFill>
                  <a:srgbClr val="03499E"/>
                </a:solidFill>
                <a:latin typeface="Times New Roman"/>
                <a:cs typeface="Times New Roman"/>
              </a:rPr>
              <a:t> </a:t>
            </a:r>
            <a:r>
              <a:rPr sz="1800" dirty="0">
                <a:solidFill>
                  <a:srgbClr val="03499E"/>
                </a:solidFill>
                <a:latin typeface="Times New Roman"/>
                <a:cs typeface="Times New Roman"/>
              </a:rPr>
              <a:t>kiến</a:t>
            </a:r>
            <a:r>
              <a:rPr sz="1800" spc="300" dirty="0">
                <a:solidFill>
                  <a:srgbClr val="03499E"/>
                </a:solidFill>
                <a:latin typeface="Times New Roman"/>
                <a:cs typeface="Times New Roman"/>
              </a:rPr>
              <a:t> </a:t>
            </a:r>
            <a:r>
              <a:rPr sz="1800" dirty="0">
                <a:solidFill>
                  <a:srgbClr val="03499E"/>
                </a:solidFill>
                <a:latin typeface="Times New Roman"/>
                <a:cs typeface="Times New Roman"/>
              </a:rPr>
              <a:t>phải</a:t>
            </a:r>
            <a:r>
              <a:rPr sz="1800" spc="300" dirty="0">
                <a:solidFill>
                  <a:srgbClr val="03499E"/>
                </a:solidFill>
                <a:latin typeface="Times New Roman"/>
                <a:cs typeface="Times New Roman"/>
              </a:rPr>
              <a:t> </a:t>
            </a:r>
            <a:r>
              <a:rPr sz="1800" dirty="0">
                <a:solidFill>
                  <a:srgbClr val="03499E"/>
                </a:solidFill>
                <a:latin typeface="Times New Roman"/>
                <a:cs typeface="Times New Roman"/>
              </a:rPr>
              <a:t>có</a:t>
            </a:r>
            <a:r>
              <a:rPr sz="1800" spc="295" dirty="0">
                <a:solidFill>
                  <a:srgbClr val="03499E"/>
                </a:solidFill>
                <a:latin typeface="Times New Roman"/>
                <a:cs typeface="Times New Roman"/>
              </a:rPr>
              <a:t> </a:t>
            </a:r>
            <a:r>
              <a:rPr sz="1800" dirty="0">
                <a:solidFill>
                  <a:srgbClr val="03499E"/>
                </a:solidFill>
                <a:latin typeface="Times New Roman"/>
                <a:cs typeface="Times New Roman"/>
              </a:rPr>
              <a:t>ý</a:t>
            </a:r>
            <a:r>
              <a:rPr sz="1800" spc="285" dirty="0">
                <a:solidFill>
                  <a:srgbClr val="03499E"/>
                </a:solidFill>
                <a:latin typeface="Times New Roman"/>
                <a:cs typeface="Times New Roman"/>
              </a:rPr>
              <a:t> </a:t>
            </a:r>
            <a:r>
              <a:rPr sz="1800" dirty="0">
                <a:solidFill>
                  <a:srgbClr val="03499E"/>
                </a:solidFill>
                <a:latin typeface="Times New Roman"/>
                <a:cs typeface="Times New Roman"/>
              </a:rPr>
              <a:t>kiến</a:t>
            </a:r>
            <a:r>
              <a:rPr sz="1800" spc="295" dirty="0">
                <a:solidFill>
                  <a:srgbClr val="03499E"/>
                </a:solidFill>
                <a:latin typeface="Times New Roman"/>
                <a:cs typeface="Times New Roman"/>
              </a:rPr>
              <a:t> </a:t>
            </a:r>
            <a:r>
              <a:rPr sz="1800" spc="-10" dirty="0">
                <a:solidFill>
                  <a:srgbClr val="03499E"/>
                </a:solidFill>
                <a:latin typeface="Times New Roman"/>
                <a:cs typeface="Times New Roman"/>
              </a:rPr>
              <a:t>trong </a:t>
            </a:r>
            <a:r>
              <a:rPr sz="1800" dirty="0">
                <a:solidFill>
                  <a:srgbClr val="03499E"/>
                </a:solidFill>
                <a:latin typeface="Times New Roman"/>
                <a:cs typeface="Times New Roman"/>
              </a:rPr>
              <a:t>vòng</a:t>
            </a:r>
            <a:r>
              <a:rPr sz="1800" spc="-15" dirty="0">
                <a:solidFill>
                  <a:srgbClr val="03499E"/>
                </a:solidFill>
                <a:latin typeface="Times New Roman"/>
                <a:cs typeface="Times New Roman"/>
              </a:rPr>
              <a:t> </a:t>
            </a:r>
            <a:r>
              <a:rPr sz="1800" dirty="0">
                <a:solidFill>
                  <a:srgbClr val="03499E"/>
                </a:solidFill>
                <a:latin typeface="Times New Roman"/>
                <a:cs typeface="Times New Roman"/>
              </a:rPr>
              <a:t>07</a:t>
            </a:r>
            <a:r>
              <a:rPr sz="1800" spc="-5" dirty="0">
                <a:solidFill>
                  <a:srgbClr val="03499E"/>
                </a:solidFill>
                <a:latin typeface="Times New Roman"/>
                <a:cs typeface="Times New Roman"/>
              </a:rPr>
              <a:t> </a:t>
            </a:r>
            <a:r>
              <a:rPr sz="1800" dirty="0">
                <a:solidFill>
                  <a:srgbClr val="03499E"/>
                </a:solidFill>
                <a:latin typeface="Times New Roman"/>
                <a:cs typeface="Times New Roman"/>
              </a:rPr>
              <a:t>ngày</a:t>
            </a:r>
            <a:r>
              <a:rPr sz="1800" spc="-15" dirty="0">
                <a:solidFill>
                  <a:srgbClr val="03499E"/>
                </a:solidFill>
                <a:latin typeface="Times New Roman"/>
                <a:cs typeface="Times New Roman"/>
              </a:rPr>
              <a:t> </a:t>
            </a:r>
            <a:r>
              <a:rPr sz="1800" dirty="0">
                <a:solidFill>
                  <a:srgbClr val="03499E"/>
                </a:solidFill>
                <a:latin typeface="Times New Roman"/>
                <a:cs typeface="Times New Roman"/>
              </a:rPr>
              <a:t>làm</a:t>
            </a:r>
            <a:r>
              <a:rPr sz="1800" spc="-10" dirty="0">
                <a:solidFill>
                  <a:srgbClr val="03499E"/>
                </a:solidFill>
                <a:latin typeface="Times New Roman"/>
                <a:cs typeface="Times New Roman"/>
              </a:rPr>
              <a:t> </a:t>
            </a:r>
            <a:r>
              <a:rPr sz="1800" spc="-20" dirty="0">
                <a:solidFill>
                  <a:srgbClr val="03499E"/>
                </a:solidFill>
                <a:latin typeface="Times New Roman"/>
                <a:cs typeface="Times New Roman"/>
              </a:rPr>
              <a:t>việc</a:t>
            </a:r>
            <a:endParaRPr sz="1800">
              <a:latin typeface="Times New Roman"/>
              <a:cs typeface="Times New Roman"/>
            </a:endParaRPr>
          </a:p>
        </p:txBody>
      </p:sp>
      <p:grpSp>
        <p:nvGrpSpPr>
          <p:cNvPr id="25" name="object 25"/>
          <p:cNvGrpSpPr/>
          <p:nvPr/>
        </p:nvGrpSpPr>
        <p:grpSpPr>
          <a:xfrm>
            <a:off x="5061711" y="1533144"/>
            <a:ext cx="6045835" cy="2920365"/>
            <a:chOff x="5061711" y="1533144"/>
            <a:chExt cx="6045835" cy="2920365"/>
          </a:xfrm>
        </p:grpSpPr>
        <p:sp>
          <p:nvSpPr>
            <p:cNvPr id="26" name="object 26"/>
            <p:cNvSpPr/>
            <p:nvPr/>
          </p:nvSpPr>
          <p:spPr>
            <a:xfrm>
              <a:off x="5074411" y="1545844"/>
              <a:ext cx="307340" cy="2444115"/>
            </a:xfrm>
            <a:custGeom>
              <a:avLst/>
              <a:gdLst/>
              <a:ahLst/>
              <a:cxnLst/>
              <a:rect l="l" t="t" r="r" b="b"/>
              <a:pathLst>
                <a:path w="307339" h="2444115">
                  <a:moveTo>
                    <a:pt x="0" y="0"/>
                  </a:moveTo>
                  <a:lnTo>
                    <a:pt x="0" y="2443860"/>
                  </a:lnTo>
                  <a:lnTo>
                    <a:pt x="306959" y="2443860"/>
                  </a:lnTo>
                </a:path>
              </a:pathLst>
            </a:custGeom>
            <a:ln w="25400">
              <a:solidFill>
                <a:srgbClr val="1F497C"/>
              </a:solidFill>
            </a:ln>
          </p:spPr>
          <p:txBody>
            <a:bodyPr wrap="square" lIns="0" tIns="0" rIns="0" bIns="0" rtlCol="0"/>
            <a:lstStyle/>
            <a:p>
              <a:endParaRPr/>
            </a:p>
          </p:txBody>
        </p:sp>
        <p:sp>
          <p:nvSpPr>
            <p:cNvPr id="27" name="object 27"/>
            <p:cNvSpPr/>
            <p:nvPr/>
          </p:nvSpPr>
          <p:spPr>
            <a:xfrm>
              <a:off x="5381370" y="3538727"/>
              <a:ext cx="5713095" cy="902335"/>
            </a:xfrm>
            <a:custGeom>
              <a:avLst/>
              <a:gdLst/>
              <a:ahLst/>
              <a:cxnLst/>
              <a:rect l="l" t="t" r="r" b="b"/>
              <a:pathLst>
                <a:path w="5713095" h="902335">
                  <a:moveTo>
                    <a:pt x="5622925" y="0"/>
                  </a:moveTo>
                  <a:lnTo>
                    <a:pt x="90169" y="0"/>
                  </a:lnTo>
                  <a:lnTo>
                    <a:pt x="55024" y="7088"/>
                  </a:lnTo>
                  <a:lnTo>
                    <a:pt x="26368" y="26416"/>
                  </a:lnTo>
                  <a:lnTo>
                    <a:pt x="7070" y="55078"/>
                  </a:lnTo>
                  <a:lnTo>
                    <a:pt x="0" y="90170"/>
                  </a:lnTo>
                  <a:lnTo>
                    <a:pt x="0" y="811657"/>
                  </a:lnTo>
                  <a:lnTo>
                    <a:pt x="7070" y="846748"/>
                  </a:lnTo>
                  <a:lnTo>
                    <a:pt x="26368" y="875411"/>
                  </a:lnTo>
                  <a:lnTo>
                    <a:pt x="55024" y="894738"/>
                  </a:lnTo>
                  <a:lnTo>
                    <a:pt x="90169" y="901827"/>
                  </a:lnTo>
                  <a:lnTo>
                    <a:pt x="5622925" y="901827"/>
                  </a:lnTo>
                  <a:lnTo>
                    <a:pt x="5658016" y="894738"/>
                  </a:lnTo>
                  <a:lnTo>
                    <a:pt x="5686679" y="875411"/>
                  </a:lnTo>
                  <a:lnTo>
                    <a:pt x="5706006" y="846748"/>
                  </a:lnTo>
                  <a:lnTo>
                    <a:pt x="5713095" y="811657"/>
                  </a:lnTo>
                  <a:lnTo>
                    <a:pt x="5713095" y="90170"/>
                  </a:lnTo>
                  <a:lnTo>
                    <a:pt x="5706006" y="55078"/>
                  </a:lnTo>
                  <a:lnTo>
                    <a:pt x="5686679" y="26416"/>
                  </a:lnTo>
                  <a:lnTo>
                    <a:pt x="5658016" y="7088"/>
                  </a:lnTo>
                  <a:lnTo>
                    <a:pt x="5622925" y="0"/>
                  </a:lnTo>
                  <a:close/>
                </a:path>
              </a:pathLst>
            </a:custGeom>
            <a:solidFill>
              <a:srgbClr val="E9E1D5">
                <a:alpha val="90194"/>
              </a:srgbClr>
            </a:solidFill>
          </p:spPr>
          <p:txBody>
            <a:bodyPr wrap="square" lIns="0" tIns="0" rIns="0" bIns="0" rtlCol="0"/>
            <a:lstStyle/>
            <a:p>
              <a:endParaRPr/>
            </a:p>
          </p:txBody>
        </p:sp>
        <p:sp>
          <p:nvSpPr>
            <p:cNvPr id="28" name="object 28"/>
            <p:cNvSpPr/>
            <p:nvPr/>
          </p:nvSpPr>
          <p:spPr>
            <a:xfrm>
              <a:off x="5381370" y="3538727"/>
              <a:ext cx="5713095" cy="902335"/>
            </a:xfrm>
            <a:custGeom>
              <a:avLst/>
              <a:gdLst/>
              <a:ahLst/>
              <a:cxnLst/>
              <a:rect l="l" t="t" r="r" b="b"/>
              <a:pathLst>
                <a:path w="5713095" h="902335">
                  <a:moveTo>
                    <a:pt x="0" y="90170"/>
                  </a:moveTo>
                  <a:lnTo>
                    <a:pt x="7070" y="55078"/>
                  </a:lnTo>
                  <a:lnTo>
                    <a:pt x="26368" y="26416"/>
                  </a:lnTo>
                  <a:lnTo>
                    <a:pt x="55024" y="7088"/>
                  </a:lnTo>
                  <a:lnTo>
                    <a:pt x="90169" y="0"/>
                  </a:lnTo>
                  <a:lnTo>
                    <a:pt x="5622925" y="0"/>
                  </a:lnTo>
                  <a:lnTo>
                    <a:pt x="5658016" y="7088"/>
                  </a:lnTo>
                  <a:lnTo>
                    <a:pt x="5686679" y="26416"/>
                  </a:lnTo>
                  <a:lnTo>
                    <a:pt x="5706006" y="55078"/>
                  </a:lnTo>
                  <a:lnTo>
                    <a:pt x="5713095" y="90170"/>
                  </a:lnTo>
                  <a:lnTo>
                    <a:pt x="5713095" y="811657"/>
                  </a:lnTo>
                  <a:lnTo>
                    <a:pt x="5706006" y="846748"/>
                  </a:lnTo>
                  <a:lnTo>
                    <a:pt x="5686679" y="875411"/>
                  </a:lnTo>
                  <a:lnTo>
                    <a:pt x="5658016" y="894738"/>
                  </a:lnTo>
                  <a:lnTo>
                    <a:pt x="5622925" y="901827"/>
                  </a:lnTo>
                  <a:lnTo>
                    <a:pt x="90169" y="901827"/>
                  </a:lnTo>
                  <a:lnTo>
                    <a:pt x="55024" y="894738"/>
                  </a:lnTo>
                  <a:lnTo>
                    <a:pt x="26368" y="875411"/>
                  </a:lnTo>
                  <a:lnTo>
                    <a:pt x="7070" y="846748"/>
                  </a:lnTo>
                  <a:lnTo>
                    <a:pt x="0" y="811657"/>
                  </a:lnTo>
                  <a:lnTo>
                    <a:pt x="0" y="90170"/>
                  </a:lnTo>
                  <a:close/>
                </a:path>
              </a:pathLst>
            </a:custGeom>
            <a:ln w="25400">
              <a:solidFill>
                <a:srgbClr val="2A5F9E"/>
              </a:solidFill>
            </a:ln>
          </p:spPr>
          <p:txBody>
            <a:bodyPr wrap="square" lIns="0" tIns="0" rIns="0" bIns="0" rtlCol="0"/>
            <a:lstStyle/>
            <a:p>
              <a:endParaRPr/>
            </a:p>
          </p:txBody>
        </p:sp>
      </p:grpSp>
      <p:sp>
        <p:nvSpPr>
          <p:cNvPr id="29" name="object 29"/>
          <p:cNvSpPr txBox="1"/>
          <p:nvPr/>
        </p:nvSpPr>
        <p:spPr>
          <a:xfrm>
            <a:off x="5430139" y="3581780"/>
            <a:ext cx="5618480" cy="772160"/>
          </a:xfrm>
          <a:prstGeom prst="rect">
            <a:avLst/>
          </a:prstGeom>
        </p:spPr>
        <p:txBody>
          <a:bodyPr vert="horz" wrap="square" lIns="0" tIns="52069" rIns="0" bIns="0" rtlCol="0">
            <a:spAutoFit/>
          </a:bodyPr>
          <a:lstStyle/>
          <a:p>
            <a:pPr marL="12700" marR="5080" algn="just">
              <a:lnSpc>
                <a:spcPts val="1860"/>
              </a:lnSpc>
              <a:spcBef>
                <a:spcPts val="409"/>
              </a:spcBef>
            </a:pPr>
            <a:r>
              <a:rPr sz="1800" dirty="0">
                <a:solidFill>
                  <a:srgbClr val="03499E"/>
                </a:solidFill>
                <a:latin typeface="Times New Roman"/>
                <a:cs typeface="Times New Roman"/>
              </a:rPr>
              <a:t>Bộ</a:t>
            </a:r>
            <a:r>
              <a:rPr sz="1800" spc="200" dirty="0">
                <a:solidFill>
                  <a:srgbClr val="03499E"/>
                </a:solidFill>
                <a:latin typeface="Times New Roman"/>
                <a:cs typeface="Times New Roman"/>
              </a:rPr>
              <a:t> </a:t>
            </a:r>
            <a:r>
              <a:rPr sz="1800" dirty="0">
                <a:solidFill>
                  <a:srgbClr val="03499E"/>
                </a:solidFill>
                <a:latin typeface="Times New Roman"/>
                <a:cs typeface="Times New Roman"/>
              </a:rPr>
              <a:t>Kế</a:t>
            </a:r>
            <a:r>
              <a:rPr sz="1800" spc="190" dirty="0">
                <a:solidFill>
                  <a:srgbClr val="03499E"/>
                </a:solidFill>
                <a:latin typeface="Times New Roman"/>
                <a:cs typeface="Times New Roman"/>
              </a:rPr>
              <a:t> </a:t>
            </a:r>
            <a:r>
              <a:rPr sz="1800" dirty="0">
                <a:solidFill>
                  <a:srgbClr val="03499E"/>
                </a:solidFill>
                <a:latin typeface="Times New Roman"/>
                <a:cs typeface="Times New Roman"/>
              </a:rPr>
              <a:t>hoạch</a:t>
            </a:r>
            <a:r>
              <a:rPr sz="1800" spc="190" dirty="0">
                <a:solidFill>
                  <a:srgbClr val="03499E"/>
                </a:solidFill>
                <a:latin typeface="Times New Roman"/>
                <a:cs typeface="Times New Roman"/>
              </a:rPr>
              <a:t> </a:t>
            </a:r>
            <a:r>
              <a:rPr sz="1800" dirty="0">
                <a:solidFill>
                  <a:srgbClr val="03499E"/>
                </a:solidFill>
                <a:latin typeface="Times New Roman"/>
                <a:cs typeface="Times New Roman"/>
              </a:rPr>
              <a:t>và</a:t>
            </a:r>
            <a:r>
              <a:rPr sz="1800" spc="195" dirty="0">
                <a:solidFill>
                  <a:srgbClr val="03499E"/>
                </a:solidFill>
                <a:latin typeface="Times New Roman"/>
                <a:cs typeface="Times New Roman"/>
              </a:rPr>
              <a:t> </a:t>
            </a:r>
            <a:r>
              <a:rPr sz="1800" dirty="0">
                <a:solidFill>
                  <a:srgbClr val="03499E"/>
                </a:solidFill>
                <a:latin typeface="Times New Roman"/>
                <a:cs typeface="Times New Roman"/>
              </a:rPr>
              <a:t>Đầu</a:t>
            </a:r>
            <a:r>
              <a:rPr sz="1800" spc="190" dirty="0">
                <a:solidFill>
                  <a:srgbClr val="03499E"/>
                </a:solidFill>
                <a:latin typeface="Times New Roman"/>
                <a:cs typeface="Times New Roman"/>
              </a:rPr>
              <a:t> </a:t>
            </a:r>
            <a:r>
              <a:rPr sz="1800" dirty="0">
                <a:solidFill>
                  <a:srgbClr val="03499E"/>
                </a:solidFill>
                <a:latin typeface="Times New Roman"/>
                <a:cs typeface="Times New Roman"/>
              </a:rPr>
              <a:t>tư</a:t>
            </a:r>
            <a:r>
              <a:rPr sz="1800" spc="185" dirty="0">
                <a:solidFill>
                  <a:srgbClr val="03499E"/>
                </a:solidFill>
                <a:latin typeface="Times New Roman"/>
                <a:cs typeface="Times New Roman"/>
              </a:rPr>
              <a:t> </a:t>
            </a:r>
            <a:r>
              <a:rPr sz="1800" dirty="0">
                <a:solidFill>
                  <a:srgbClr val="03499E"/>
                </a:solidFill>
                <a:latin typeface="Times New Roman"/>
                <a:cs typeface="Times New Roman"/>
              </a:rPr>
              <a:t>lập</a:t>
            </a:r>
            <a:r>
              <a:rPr sz="1800" spc="195" dirty="0">
                <a:solidFill>
                  <a:srgbClr val="03499E"/>
                </a:solidFill>
                <a:latin typeface="Times New Roman"/>
                <a:cs typeface="Times New Roman"/>
              </a:rPr>
              <a:t> </a:t>
            </a:r>
            <a:r>
              <a:rPr sz="1800" dirty="0">
                <a:solidFill>
                  <a:srgbClr val="03499E"/>
                </a:solidFill>
                <a:latin typeface="Times New Roman"/>
                <a:cs typeface="Times New Roman"/>
              </a:rPr>
              <a:t>báo</a:t>
            </a:r>
            <a:r>
              <a:rPr sz="1800" spc="195" dirty="0">
                <a:solidFill>
                  <a:srgbClr val="03499E"/>
                </a:solidFill>
                <a:latin typeface="Times New Roman"/>
                <a:cs typeface="Times New Roman"/>
              </a:rPr>
              <a:t> </a:t>
            </a:r>
            <a:r>
              <a:rPr sz="1800" dirty="0">
                <a:solidFill>
                  <a:srgbClr val="03499E"/>
                </a:solidFill>
                <a:latin typeface="Times New Roman"/>
                <a:cs typeface="Times New Roman"/>
              </a:rPr>
              <a:t>cáo</a:t>
            </a:r>
            <a:r>
              <a:rPr sz="1800" spc="195" dirty="0">
                <a:solidFill>
                  <a:srgbClr val="03499E"/>
                </a:solidFill>
                <a:latin typeface="Times New Roman"/>
                <a:cs typeface="Times New Roman"/>
              </a:rPr>
              <a:t> </a:t>
            </a:r>
            <a:r>
              <a:rPr sz="1800" dirty="0">
                <a:solidFill>
                  <a:srgbClr val="03499E"/>
                </a:solidFill>
                <a:latin typeface="Times New Roman"/>
                <a:cs typeface="Times New Roman"/>
              </a:rPr>
              <a:t>thẩm</a:t>
            </a:r>
            <a:r>
              <a:rPr sz="1800" spc="185" dirty="0">
                <a:solidFill>
                  <a:srgbClr val="03499E"/>
                </a:solidFill>
                <a:latin typeface="Times New Roman"/>
                <a:cs typeface="Times New Roman"/>
              </a:rPr>
              <a:t> </a:t>
            </a:r>
            <a:r>
              <a:rPr sz="1800" dirty="0">
                <a:solidFill>
                  <a:srgbClr val="03499E"/>
                </a:solidFill>
                <a:latin typeface="Times New Roman"/>
                <a:cs typeface="Times New Roman"/>
              </a:rPr>
              <a:t>định</a:t>
            </a:r>
            <a:r>
              <a:rPr sz="1800" spc="180" dirty="0">
                <a:solidFill>
                  <a:srgbClr val="03499E"/>
                </a:solidFill>
                <a:latin typeface="Times New Roman"/>
                <a:cs typeface="Times New Roman"/>
              </a:rPr>
              <a:t> </a:t>
            </a:r>
            <a:r>
              <a:rPr sz="1800" dirty="0">
                <a:solidFill>
                  <a:srgbClr val="03499E"/>
                </a:solidFill>
                <a:latin typeface="Times New Roman"/>
                <a:cs typeface="Times New Roman"/>
              </a:rPr>
              <a:t>và</a:t>
            </a:r>
            <a:r>
              <a:rPr sz="1800" spc="204" dirty="0">
                <a:solidFill>
                  <a:srgbClr val="03499E"/>
                </a:solidFill>
                <a:latin typeface="Times New Roman"/>
                <a:cs typeface="Times New Roman"/>
              </a:rPr>
              <a:t> </a:t>
            </a:r>
            <a:r>
              <a:rPr sz="1800" dirty="0">
                <a:solidFill>
                  <a:srgbClr val="03499E"/>
                </a:solidFill>
                <a:latin typeface="Times New Roman"/>
                <a:cs typeface="Times New Roman"/>
              </a:rPr>
              <a:t>dự</a:t>
            </a:r>
            <a:r>
              <a:rPr sz="1800" spc="185" dirty="0">
                <a:solidFill>
                  <a:srgbClr val="03499E"/>
                </a:solidFill>
                <a:latin typeface="Times New Roman"/>
                <a:cs typeface="Times New Roman"/>
              </a:rPr>
              <a:t> </a:t>
            </a:r>
            <a:r>
              <a:rPr sz="1800" spc="-20" dirty="0">
                <a:solidFill>
                  <a:srgbClr val="03499E"/>
                </a:solidFill>
                <a:latin typeface="Times New Roman"/>
                <a:cs typeface="Times New Roman"/>
              </a:rPr>
              <a:t>thảo </a:t>
            </a:r>
            <a:r>
              <a:rPr sz="1800" dirty="0">
                <a:solidFill>
                  <a:srgbClr val="03499E"/>
                </a:solidFill>
                <a:latin typeface="Times New Roman"/>
                <a:cs typeface="Times New Roman"/>
              </a:rPr>
              <a:t>Quyết</a:t>
            </a:r>
            <a:r>
              <a:rPr sz="1800" spc="235" dirty="0">
                <a:solidFill>
                  <a:srgbClr val="03499E"/>
                </a:solidFill>
                <a:latin typeface="Times New Roman"/>
                <a:cs typeface="Times New Roman"/>
              </a:rPr>
              <a:t> </a:t>
            </a:r>
            <a:r>
              <a:rPr sz="1800" dirty="0">
                <a:solidFill>
                  <a:srgbClr val="03499E"/>
                </a:solidFill>
                <a:latin typeface="Times New Roman"/>
                <a:cs typeface="Times New Roman"/>
              </a:rPr>
              <a:t>định</a:t>
            </a:r>
            <a:r>
              <a:rPr sz="1800" spc="225" dirty="0">
                <a:solidFill>
                  <a:srgbClr val="03499E"/>
                </a:solidFill>
                <a:latin typeface="Times New Roman"/>
                <a:cs typeface="Times New Roman"/>
              </a:rPr>
              <a:t> </a:t>
            </a:r>
            <a:r>
              <a:rPr sz="1800" dirty="0">
                <a:solidFill>
                  <a:srgbClr val="03499E"/>
                </a:solidFill>
                <a:latin typeface="Times New Roman"/>
                <a:cs typeface="Times New Roman"/>
              </a:rPr>
              <a:t>của</a:t>
            </a:r>
            <a:r>
              <a:rPr sz="1800" spc="229" dirty="0">
                <a:solidFill>
                  <a:srgbClr val="03499E"/>
                </a:solidFill>
                <a:latin typeface="Times New Roman"/>
                <a:cs typeface="Times New Roman"/>
              </a:rPr>
              <a:t> </a:t>
            </a:r>
            <a:r>
              <a:rPr sz="1800" dirty="0">
                <a:solidFill>
                  <a:srgbClr val="03499E"/>
                </a:solidFill>
                <a:latin typeface="Times New Roman"/>
                <a:cs typeface="Times New Roman"/>
              </a:rPr>
              <a:t>Thủ</a:t>
            </a:r>
            <a:r>
              <a:rPr sz="1800" spc="245" dirty="0">
                <a:solidFill>
                  <a:srgbClr val="03499E"/>
                </a:solidFill>
                <a:latin typeface="Times New Roman"/>
                <a:cs typeface="Times New Roman"/>
              </a:rPr>
              <a:t> </a:t>
            </a:r>
            <a:r>
              <a:rPr sz="1800" dirty="0">
                <a:solidFill>
                  <a:srgbClr val="03499E"/>
                </a:solidFill>
                <a:latin typeface="Times New Roman"/>
                <a:cs typeface="Times New Roman"/>
              </a:rPr>
              <a:t>tướng</a:t>
            </a:r>
            <a:r>
              <a:rPr sz="1800" spc="229" dirty="0">
                <a:solidFill>
                  <a:srgbClr val="03499E"/>
                </a:solidFill>
                <a:latin typeface="Times New Roman"/>
                <a:cs typeface="Times New Roman"/>
              </a:rPr>
              <a:t> </a:t>
            </a:r>
            <a:r>
              <a:rPr sz="1800" dirty="0">
                <a:solidFill>
                  <a:srgbClr val="03499E"/>
                </a:solidFill>
                <a:latin typeface="Times New Roman"/>
                <a:cs typeface="Times New Roman"/>
              </a:rPr>
              <a:t>Chính</a:t>
            </a:r>
            <a:r>
              <a:rPr sz="1800" spc="235" dirty="0">
                <a:solidFill>
                  <a:srgbClr val="03499E"/>
                </a:solidFill>
                <a:latin typeface="Times New Roman"/>
                <a:cs typeface="Times New Roman"/>
              </a:rPr>
              <a:t> </a:t>
            </a:r>
            <a:r>
              <a:rPr sz="1800" dirty="0">
                <a:solidFill>
                  <a:srgbClr val="03499E"/>
                </a:solidFill>
                <a:latin typeface="Times New Roman"/>
                <a:cs typeface="Times New Roman"/>
              </a:rPr>
              <a:t>phủ</a:t>
            </a:r>
            <a:r>
              <a:rPr sz="1800" spc="229" dirty="0">
                <a:solidFill>
                  <a:srgbClr val="03499E"/>
                </a:solidFill>
                <a:latin typeface="Times New Roman"/>
                <a:cs typeface="Times New Roman"/>
              </a:rPr>
              <a:t> </a:t>
            </a:r>
            <a:r>
              <a:rPr sz="1800" dirty="0">
                <a:solidFill>
                  <a:srgbClr val="03499E"/>
                </a:solidFill>
                <a:latin typeface="Times New Roman"/>
                <a:cs typeface="Times New Roman"/>
              </a:rPr>
              <a:t>trong</a:t>
            </a:r>
            <a:r>
              <a:rPr sz="1800" spc="245" dirty="0">
                <a:solidFill>
                  <a:srgbClr val="03499E"/>
                </a:solidFill>
                <a:latin typeface="Times New Roman"/>
                <a:cs typeface="Times New Roman"/>
              </a:rPr>
              <a:t> </a:t>
            </a:r>
            <a:r>
              <a:rPr sz="1800" dirty="0">
                <a:solidFill>
                  <a:srgbClr val="03499E"/>
                </a:solidFill>
                <a:latin typeface="Times New Roman"/>
                <a:cs typeface="Times New Roman"/>
              </a:rPr>
              <a:t>vòng</a:t>
            </a:r>
            <a:r>
              <a:rPr sz="1800" spc="235" dirty="0">
                <a:solidFill>
                  <a:srgbClr val="03499E"/>
                </a:solidFill>
                <a:latin typeface="Times New Roman"/>
                <a:cs typeface="Times New Roman"/>
              </a:rPr>
              <a:t> </a:t>
            </a:r>
            <a:r>
              <a:rPr sz="1800" dirty="0">
                <a:solidFill>
                  <a:srgbClr val="03499E"/>
                </a:solidFill>
                <a:latin typeface="Times New Roman"/>
                <a:cs typeface="Times New Roman"/>
              </a:rPr>
              <a:t>10</a:t>
            </a:r>
            <a:r>
              <a:rPr sz="1800" spc="235" dirty="0">
                <a:solidFill>
                  <a:srgbClr val="03499E"/>
                </a:solidFill>
                <a:latin typeface="Times New Roman"/>
                <a:cs typeface="Times New Roman"/>
              </a:rPr>
              <a:t> </a:t>
            </a:r>
            <a:r>
              <a:rPr sz="1800" spc="-20" dirty="0">
                <a:solidFill>
                  <a:srgbClr val="03499E"/>
                </a:solidFill>
                <a:latin typeface="Times New Roman"/>
                <a:cs typeface="Times New Roman"/>
              </a:rPr>
              <a:t>ngày </a:t>
            </a:r>
            <a:r>
              <a:rPr sz="1800" dirty="0">
                <a:solidFill>
                  <a:srgbClr val="03499E"/>
                </a:solidFill>
                <a:latin typeface="Times New Roman"/>
                <a:cs typeface="Times New Roman"/>
              </a:rPr>
              <a:t>làm</a:t>
            </a:r>
            <a:r>
              <a:rPr sz="1800" spc="-25" dirty="0">
                <a:solidFill>
                  <a:srgbClr val="03499E"/>
                </a:solidFill>
                <a:latin typeface="Times New Roman"/>
                <a:cs typeface="Times New Roman"/>
              </a:rPr>
              <a:t> </a:t>
            </a:r>
            <a:r>
              <a:rPr sz="1800" spc="-20" dirty="0">
                <a:solidFill>
                  <a:srgbClr val="03499E"/>
                </a:solidFill>
                <a:latin typeface="Times New Roman"/>
                <a:cs typeface="Times New Roman"/>
              </a:rPr>
              <a:t>việc</a:t>
            </a:r>
            <a:endParaRPr sz="1800">
              <a:latin typeface="Times New Roman"/>
              <a:cs typeface="Times New Roman"/>
            </a:endParaRPr>
          </a:p>
        </p:txBody>
      </p:sp>
      <p:grpSp>
        <p:nvGrpSpPr>
          <p:cNvPr id="30" name="object 30"/>
          <p:cNvGrpSpPr/>
          <p:nvPr/>
        </p:nvGrpSpPr>
        <p:grpSpPr>
          <a:xfrm>
            <a:off x="5061711" y="1533144"/>
            <a:ext cx="6045835" cy="3491865"/>
            <a:chOff x="5061711" y="1533144"/>
            <a:chExt cx="6045835" cy="3491865"/>
          </a:xfrm>
        </p:grpSpPr>
        <p:sp>
          <p:nvSpPr>
            <p:cNvPr id="31" name="object 31"/>
            <p:cNvSpPr/>
            <p:nvPr/>
          </p:nvSpPr>
          <p:spPr>
            <a:xfrm>
              <a:off x="5074411" y="1545844"/>
              <a:ext cx="307340" cy="3212465"/>
            </a:xfrm>
            <a:custGeom>
              <a:avLst/>
              <a:gdLst/>
              <a:ahLst/>
              <a:cxnLst/>
              <a:rect l="l" t="t" r="r" b="b"/>
              <a:pathLst>
                <a:path w="307339" h="3212465">
                  <a:moveTo>
                    <a:pt x="0" y="0"/>
                  </a:moveTo>
                  <a:lnTo>
                    <a:pt x="0" y="3212083"/>
                  </a:lnTo>
                  <a:lnTo>
                    <a:pt x="306959" y="3212083"/>
                  </a:lnTo>
                </a:path>
              </a:pathLst>
            </a:custGeom>
            <a:ln w="25400">
              <a:solidFill>
                <a:srgbClr val="1F497C"/>
              </a:solidFill>
            </a:ln>
          </p:spPr>
          <p:txBody>
            <a:bodyPr wrap="square" lIns="0" tIns="0" rIns="0" bIns="0" rtlCol="0"/>
            <a:lstStyle/>
            <a:p>
              <a:endParaRPr/>
            </a:p>
          </p:txBody>
        </p:sp>
        <p:sp>
          <p:nvSpPr>
            <p:cNvPr id="32" name="object 32"/>
            <p:cNvSpPr/>
            <p:nvPr/>
          </p:nvSpPr>
          <p:spPr>
            <a:xfrm>
              <a:off x="5381370" y="4503673"/>
              <a:ext cx="5713095" cy="508634"/>
            </a:xfrm>
            <a:custGeom>
              <a:avLst/>
              <a:gdLst/>
              <a:ahLst/>
              <a:cxnLst/>
              <a:rect l="l" t="t" r="r" b="b"/>
              <a:pathLst>
                <a:path w="5713095" h="508635">
                  <a:moveTo>
                    <a:pt x="5662168" y="0"/>
                  </a:moveTo>
                  <a:lnTo>
                    <a:pt x="50800" y="0"/>
                  </a:lnTo>
                  <a:lnTo>
                    <a:pt x="31021" y="3990"/>
                  </a:lnTo>
                  <a:lnTo>
                    <a:pt x="14874" y="14874"/>
                  </a:lnTo>
                  <a:lnTo>
                    <a:pt x="3990" y="31021"/>
                  </a:lnTo>
                  <a:lnTo>
                    <a:pt x="0" y="50800"/>
                  </a:lnTo>
                  <a:lnTo>
                    <a:pt x="0" y="457707"/>
                  </a:lnTo>
                  <a:lnTo>
                    <a:pt x="3990" y="477486"/>
                  </a:lnTo>
                  <a:lnTo>
                    <a:pt x="14874" y="493633"/>
                  </a:lnTo>
                  <a:lnTo>
                    <a:pt x="31021" y="504517"/>
                  </a:lnTo>
                  <a:lnTo>
                    <a:pt x="50800" y="508507"/>
                  </a:lnTo>
                  <a:lnTo>
                    <a:pt x="5662168" y="508507"/>
                  </a:lnTo>
                  <a:lnTo>
                    <a:pt x="5682019" y="504517"/>
                  </a:lnTo>
                  <a:lnTo>
                    <a:pt x="5698204" y="493633"/>
                  </a:lnTo>
                  <a:lnTo>
                    <a:pt x="5709102" y="477486"/>
                  </a:lnTo>
                  <a:lnTo>
                    <a:pt x="5713095" y="457707"/>
                  </a:lnTo>
                  <a:lnTo>
                    <a:pt x="5713095" y="50800"/>
                  </a:lnTo>
                  <a:lnTo>
                    <a:pt x="5709102" y="31021"/>
                  </a:lnTo>
                  <a:lnTo>
                    <a:pt x="5698204" y="14874"/>
                  </a:lnTo>
                  <a:lnTo>
                    <a:pt x="5682019" y="3990"/>
                  </a:lnTo>
                  <a:lnTo>
                    <a:pt x="5662168" y="0"/>
                  </a:lnTo>
                  <a:close/>
                </a:path>
              </a:pathLst>
            </a:custGeom>
            <a:solidFill>
              <a:srgbClr val="E9E1D5">
                <a:alpha val="90194"/>
              </a:srgbClr>
            </a:solidFill>
          </p:spPr>
          <p:txBody>
            <a:bodyPr wrap="square" lIns="0" tIns="0" rIns="0" bIns="0" rtlCol="0"/>
            <a:lstStyle/>
            <a:p>
              <a:endParaRPr/>
            </a:p>
          </p:txBody>
        </p:sp>
        <p:sp>
          <p:nvSpPr>
            <p:cNvPr id="33" name="object 33"/>
            <p:cNvSpPr/>
            <p:nvPr/>
          </p:nvSpPr>
          <p:spPr>
            <a:xfrm>
              <a:off x="5381370" y="4503673"/>
              <a:ext cx="5713095" cy="508634"/>
            </a:xfrm>
            <a:custGeom>
              <a:avLst/>
              <a:gdLst/>
              <a:ahLst/>
              <a:cxnLst/>
              <a:rect l="l" t="t" r="r" b="b"/>
              <a:pathLst>
                <a:path w="5713095" h="508635">
                  <a:moveTo>
                    <a:pt x="0" y="50800"/>
                  </a:moveTo>
                  <a:lnTo>
                    <a:pt x="3990" y="31021"/>
                  </a:lnTo>
                  <a:lnTo>
                    <a:pt x="14874" y="14874"/>
                  </a:lnTo>
                  <a:lnTo>
                    <a:pt x="31021" y="3990"/>
                  </a:lnTo>
                  <a:lnTo>
                    <a:pt x="50800" y="0"/>
                  </a:lnTo>
                  <a:lnTo>
                    <a:pt x="5662168" y="0"/>
                  </a:lnTo>
                  <a:lnTo>
                    <a:pt x="5682019" y="3990"/>
                  </a:lnTo>
                  <a:lnTo>
                    <a:pt x="5698204" y="14874"/>
                  </a:lnTo>
                  <a:lnTo>
                    <a:pt x="5709102" y="31021"/>
                  </a:lnTo>
                  <a:lnTo>
                    <a:pt x="5713095" y="50800"/>
                  </a:lnTo>
                  <a:lnTo>
                    <a:pt x="5713095" y="457707"/>
                  </a:lnTo>
                  <a:lnTo>
                    <a:pt x="5709102" y="477486"/>
                  </a:lnTo>
                  <a:lnTo>
                    <a:pt x="5698204" y="493633"/>
                  </a:lnTo>
                  <a:lnTo>
                    <a:pt x="5682019" y="504517"/>
                  </a:lnTo>
                  <a:lnTo>
                    <a:pt x="5662168" y="508507"/>
                  </a:lnTo>
                  <a:lnTo>
                    <a:pt x="50800" y="508507"/>
                  </a:lnTo>
                  <a:lnTo>
                    <a:pt x="31021" y="504517"/>
                  </a:lnTo>
                  <a:lnTo>
                    <a:pt x="14874" y="493633"/>
                  </a:lnTo>
                  <a:lnTo>
                    <a:pt x="3990" y="477486"/>
                  </a:lnTo>
                  <a:lnTo>
                    <a:pt x="0" y="457707"/>
                  </a:lnTo>
                  <a:lnTo>
                    <a:pt x="0" y="50800"/>
                  </a:lnTo>
                  <a:close/>
                </a:path>
              </a:pathLst>
            </a:custGeom>
            <a:ln w="25400">
              <a:solidFill>
                <a:srgbClr val="2A5F9E"/>
              </a:solidFill>
            </a:ln>
          </p:spPr>
          <p:txBody>
            <a:bodyPr wrap="square" lIns="0" tIns="0" rIns="0" bIns="0" rtlCol="0"/>
            <a:lstStyle/>
            <a:p>
              <a:endParaRPr/>
            </a:p>
          </p:txBody>
        </p:sp>
      </p:grpSp>
      <p:sp>
        <p:nvSpPr>
          <p:cNvPr id="34" name="object 34"/>
          <p:cNvSpPr txBox="1"/>
          <p:nvPr/>
        </p:nvSpPr>
        <p:spPr>
          <a:xfrm>
            <a:off x="5418582" y="4586732"/>
            <a:ext cx="2458085"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03499E"/>
                </a:solidFill>
                <a:latin typeface="Times New Roman"/>
                <a:cs typeface="Times New Roman"/>
              </a:rPr>
              <a:t>TTCP</a:t>
            </a:r>
            <a:r>
              <a:rPr sz="1800" spc="-35" dirty="0">
                <a:solidFill>
                  <a:srgbClr val="03499E"/>
                </a:solidFill>
                <a:latin typeface="Times New Roman"/>
                <a:cs typeface="Times New Roman"/>
              </a:rPr>
              <a:t> </a:t>
            </a:r>
            <a:r>
              <a:rPr sz="1800" dirty="0">
                <a:solidFill>
                  <a:srgbClr val="03499E"/>
                </a:solidFill>
                <a:latin typeface="Times New Roman"/>
                <a:cs typeface="Times New Roman"/>
              </a:rPr>
              <a:t>xem</a:t>
            </a:r>
            <a:r>
              <a:rPr sz="1800" spc="-15" dirty="0">
                <a:solidFill>
                  <a:srgbClr val="03499E"/>
                </a:solidFill>
                <a:latin typeface="Times New Roman"/>
                <a:cs typeface="Times New Roman"/>
              </a:rPr>
              <a:t> </a:t>
            </a:r>
            <a:r>
              <a:rPr sz="1800" dirty="0">
                <a:solidFill>
                  <a:srgbClr val="03499E"/>
                </a:solidFill>
                <a:latin typeface="Times New Roman"/>
                <a:cs typeface="Times New Roman"/>
              </a:rPr>
              <a:t>xét,</a:t>
            </a:r>
            <a:r>
              <a:rPr sz="1800" spc="-25" dirty="0">
                <a:solidFill>
                  <a:srgbClr val="03499E"/>
                </a:solidFill>
                <a:latin typeface="Times New Roman"/>
                <a:cs typeface="Times New Roman"/>
              </a:rPr>
              <a:t> </a:t>
            </a:r>
            <a:r>
              <a:rPr sz="1800" dirty="0">
                <a:solidFill>
                  <a:srgbClr val="03499E"/>
                </a:solidFill>
                <a:latin typeface="Times New Roman"/>
                <a:cs typeface="Times New Roman"/>
              </a:rPr>
              <a:t>quyết</a:t>
            </a:r>
            <a:r>
              <a:rPr sz="1800" spc="-35" dirty="0">
                <a:solidFill>
                  <a:srgbClr val="03499E"/>
                </a:solidFill>
                <a:latin typeface="Times New Roman"/>
                <a:cs typeface="Times New Roman"/>
              </a:rPr>
              <a:t> </a:t>
            </a:r>
            <a:r>
              <a:rPr sz="1800" spc="-20" dirty="0">
                <a:solidFill>
                  <a:srgbClr val="03499E"/>
                </a:solidFill>
                <a:latin typeface="Times New Roman"/>
                <a:cs typeface="Times New Roman"/>
              </a:rPr>
              <a:t>định</a:t>
            </a:r>
            <a:endParaRPr sz="1800">
              <a:latin typeface="Times New Roman"/>
              <a:cs typeface="Times New Roman"/>
            </a:endParaRPr>
          </a:p>
        </p:txBody>
      </p:sp>
      <p:grpSp>
        <p:nvGrpSpPr>
          <p:cNvPr id="35" name="object 35"/>
          <p:cNvGrpSpPr/>
          <p:nvPr/>
        </p:nvGrpSpPr>
        <p:grpSpPr>
          <a:xfrm>
            <a:off x="5061711" y="1533144"/>
            <a:ext cx="6045835" cy="4457065"/>
            <a:chOff x="5061711" y="1533144"/>
            <a:chExt cx="6045835" cy="4457065"/>
          </a:xfrm>
        </p:grpSpPr>
        <p:sp>
          <p:nvSpPr>
            <p:cNvPr id="36" name="object 36"/>
            <p:cNvSpPr/>
            <p:nvPr/>
          </p:nvSpPr>
          <p:spPr>
            <a:xfrm>
              <a:off x="5074411" y="1545844"/>
              <a:ext cx="307340" cy="3980815"/>
            </a:xfrm>
            <a:custGeom>
              <a:avLst/>
              <a:gdLst/>
              <a:ahLst/>
              <a:cxnLst/>
              <a:rect l="l" t="t" r="r" b="b"/>
              <a:pathLst>
                <a:path w="307339" h="3980815">
                  <a:moveTo>
                    <a:pt x="0" y="0"/>
                  </a:moveTo>
                  <a:lnTo>
                    <a:pt x="0" y="3980306"/>
                  </a:lnTo>
                  <a:lnTo>
                    <a:pt x="306959" y="3980306"/>
                  </a:lnTo>
                </a:path>
              </a:pathLst>
            </a:custGeom>
            <a:ln w="25400">
              <a:solidFill>
                <a:srgbClr val="1F497C"/>
              </a:solidFill>
            </a:ln>
          </p:spPr>
          <p:txBody>
            <a:bodyPr wrap="square" lIns="0" tIns="0" rIns="0" bIns="0" rtlCol="0"/>
            <a:lstStyle/>
            <a:p>
              <a:endParaRPr/>
            </a:p>
          </p:txBody>
        </p:sp>
        <p:sp>
          <p:nvSpPr>
            <p:cNvPr id="37" name="object 37"/>
            <p:cNvSpPr/>
            <p:nvPr/>
          </p:nvSpPr>
          <p:spPr>
            <a:xfrm>
              <a:off x="5381370" y="5075301"/>
              <a:ext cx="5713095" cy="902335"/>
            </a:xfrm>
            <a:custGeom>
              <a:avLst/>
              <a:gdLst/>
              <a:ahLst/>
              <a:cxnLst/>
              <a:rect l="l" t="t" r="r" b="b"/>
              <a:pathLst>
                <a:path w="5713095" h="902335">
                  <a:moveTo>
                    <a:pt x="5622925" y="0"/>
                  </a:moveTo>
                  <a:lnTo>
                    <a:pt x="90169" y="0"/>
                  </a:lnTo>
                  <a:lnTo>
                    <a:pt x="55024" y="7088"/>
                  </a:lnTo>
                  <a:lnTo>
                    <a:pt x="26368" y="26415"/>
                  </a:lnTo>
                  <a:lnTo>
                    <a:pt x="7070" y="55078"/>
                  </a:lnTo>
                  <a:lnTo>
                    <a:pt x="0" y="90169"/>
                  </a:lnTo>
                  <a:lnTo>
                    <a:pt x="0" y="811618"/>
                  </a:lnTo>
                  <a:lnTo>
                    <a:pt x="7070" y="846723"/>
                  </a:lnTo>
                  <a:lnTo>
                    <a:pt x="26368" y="875388"/>
                  </a:lnTo>
                  <a:lnTo>
                    <a:pt x="55024" y="894715"/>
                  </a:lnTo>
                  <a:lnTo>
                    <a:pt x="90169" y="901801"/>
                  </a:lnTo>
                  <a:lnTo>
                    <a:pt x="5622925" y="901801"/>
                  </a:lnTo>
                  <a:lnTo>
                    <a:pt x="5658016" y="894715"/>
                  </a:lnTo>
                  <a:lnTo>
                    <a:pt x="5686679" y="875388"/>
                  </a:lnTo>
                  <a:lnTo>
                    <a:pt x="5706006" y="846723"/>
                  </a:lnTo>
                  <a:lnTo>
                    <a:pt x="5713095" y="811618"/>
                  </a:lnTo>
                  <a:lnTo>
                    <a:pt x="5713095" y="90169"/>
                  </a:lnTo>
                  <a:lnTo>
                    <a:pt x="5706006" y="55078"/>
                  </a:lnTo>
                  <a:lnTo>
                    <a:pt x="5686679" y="26415"/>
                  </a:lnTo>
                  <a:lnTo>
                    <a:pt x="5658016" y="7088"/>
                  </a:lnTo>
                  <a:lnTo>
                    <a:pt x="5622925" y="0"/>
                  </a:lnTo>
                  <a:close/>
                </a:path>
              </a:pathLst>
            </a:custGeom>
            <a:solidFill>
              <a:srgbClr val="E9E1D5">
                <a:alpha val="90194"/>
              </a:srgbClr>
            </a:solidFill>
          </p:spPr>
          <p:txBody>
            <a:bodyPr wrap="square" lIns="0" tIns="0" rIns="0" bIns="0" rtlCol="0"/>
            <a:lstStyle/>
            <a:p>
              <a:endParaRPr/>
            </a:p>
          </p:txBody>
        </p:sp>
        <p:sp>
          <p:nvSpPr>
            <p:cNvPr id="38" name="object 38"/>
            <p:cNvSpPr/>
            <p:nvPr/>
          </p:nvSpPr>
          <p:spPr>
            <a:xfrm>
              <a:off x="5381370" y="5075301"/>
              <a:ext cx="5713095" cy="902335"/>
            </a:xfrm>
            <a:custGeom>
              <a:avLst/>
              <a:gdLst/>
              <a:ahLst/>
              <a:cxnLst/>
              <a:rect l="l" t="t" r="r" b="b"/>
              <a:pathLst>
                <a:path w="5713095" h="902335">
                  <a:moveTo>
                    <a:pt x="0" y="90169"/>
                  </a:moveTo>
                  <a:lnTo>
                    <a:pt x="7070" y="55078"/>
                  </a:lnTo>
                  <a:lnTo>
                    <a:pt x="26368" y="26415"/>
                  </a:lnTo>
                  <a:lnTo>
                    <a:pt x="55024" y="7088"/>
                  </a:lnTo>
                  <a:lnTo>
                    <a:pt x="90169" y="0"/>
                  </a:lnTo>
                  <a:lnTo>
                    <a:pt x="5622925" y="0"/>
                  </a:lnTo>
                  <a:lnTo>
                    <a:pt x="5658016" y="7088"/>
                  </a:lnTo>
                  <a:lnTo>
                    <a:pt x="5686679" y="26415"/>
                  </a:lnTo>
                  <a:lnTo>
                    <a:pt x="5706006" y="55078"/>
                  </a:lnTo>
                  <a:lnTo>
                    <a:pt x="5713095" y="90169"/>
                  </a:lnTo>
                  <a:lnTo>
                    <a:pt x="5713095" y="811618"/>
                  </a:lnTo>
                  <a:lnTo>
                    <a:pt x="5706006" y="846723"/>
                  </a:lnTo>
                  <a:lnTo>
                    <a:pt x="5686679" y="875388"/>
                  </a:lnTo>
                  <a:lnTo>
                    <a:pt x="5658016" y="894715"/>
                  </a:lnTo>
                  <a:lnTo>
                    <a:pt x="5622925" y="901801"/>
                  </a:lnTo>
                  <a:lnTo>
                    <a:pt x="90169" y="901801"/>
                  </a:lnTo>
                  <a:lnTo>
                    <a:pt x="55024" y="894715"/>
                  </a:lnTo>
                  <a:lnTo>
                    <a:pt x="26368" y="875388"/>
                  </a:lnTo>
                  <a:lnTo>
                    <a:pt x="7070" y="846723"/>
                  </a:lnTo>
                  <a:lnTo>
                    <a:pt x="0" y="811618"/>
                  </a:lnTo>
                  <a:lnTo>
                    <a:pt x="0" y="90169"/>
                  </a:lnTo>
                  <a:close/>
                </a:path>
              </a:pathLst>
            </a:custGeom>
            <a:ln w="25400">
              <a:solidFill>
                <a:srgbClr val="2A5F9E"/>
              </a:solidFill>
            </a:ln>
          </p:spPr>
          <p:txBody>
            <a:bodyPr wrap="square" lIns="0" tIns="0" rIns="0" bIns="0" rtlCol="0"/>
            <a:lstStyle/>
            <a:p>
              <a:endParaRPr/>
            </a:p>
          </p:txBody>
        </p:sp>
      </p:grpSp>
      <p:sp>
        <p:nvSpPr>
          <p:cNvPr id="39" name="object 39"/>
          <p:cNvSpPr txBox="1"/>
          <p:nvPr/>
        </p:nvSpPr>
        <p:spPr>
          <a:xfrm>
            <a:off x="5430139" y="5236845"/>
            <a:ext cx="5619750" cy="536575"/>
          </a:xfrm>
          <a:prstGeom prst="rect">
            <a:avLst/>
          </a:prstGeom>
        </p:spPr>
        <p:txBody>
          <a:bodyPr vert="horz" wrap="square" lIns="0" tIns="52069" rIns="0" bIns="0" rtlCol="0">
            <a:spAutoFit/>
          </a:bodyPr>
          <a:lstStyle/>
          <a:p>
            <a:pPr marL="12700" marR="5080">
              <a:lnSpc>
                <a:spcPts val="1860"/>
              </a:lnSpc>
              <a:spcBef>
                <a:spcPts val="409"/>
              </a:spcBef>
            </a:pPr>
            <a:r>
              <a:rPr sz="1800" dirty="0">
                <a:solidFill>
                  <a:srgbClr val="03499E"/>
                </a:solidFill>
                <a:latin typeface="Times New Roman"/>
                <a:cs typeface="Times New Roman"/>
              </a:rPr>
              <a:t>Chủ</a:t>
            </a:r>
            <a:r>
              <a:rPr sz="1800" spc="85" dirty="0">
                <a:solidFill>
                  <a:srgbClr val="03499E"/>
                </a:solidFill>
                <a:latin typeface="Times New Roman"/>
                <a:cs typeface="Times New Roman"/>
              </a:rPr>
              <a:t> </a:t>
            </a:r>
            <a:r>
              <a:rPr sz="1800" dirty="0">
                <a:solidFill>
                  <a:srgbClr val="03499E"/>
                </a:solidFill>
                <a:latin typeface="Times New Roman"/>
                <a:cs typeface="Times New Roman"/>
              </a:rPr>
              <a:t>tịch</a:t>
            </a:r>
            <a:r>
              <a:rPr sz="1800" spc="90" dirty="0">
                <a:solidFill>
                  <a:srgbClr val="03499E"/>
                </a:solidFill>
                <a:latin typeface="Times New Roman"/>
                <a:cs typeface="Times New Roman"/>
              </a:rPr>
              <a:t> </a:t>
            </a:r>
            <a:r>
              <a:rPr sz="1800" dirty="0">
                <a:solidFill>
                  <a:srgbClr val="03499E"/>
                </a:solidFill>
                <a:latin typeface="Times New Roman"/>
                <a:cs typeface="Times New Roman"/>
              </a:rPr>
              <a:t>UBND</a:t>
            </a:r>
            <a:r>
              <a:rPr sz="1800" spc="80" dirty="0">
                <a:solidFill>
                  <a:srgbClr val="03499E"/>
                </a:solidFill>
                <a:latin typeface="Times New Roman"/>
                <a:cs typeface="Times New Roman"/>
              </a:rPr>
              <a:t> </a:t>
            </a:r>
            <a:r>
              <a:rPr sz="1800" dirty="0">
                <a:solidFill>
                  <a:srgbClr val="03499E"/>
                </a:solidFill>
                <a:latin typeface="Times New Roman"/>
                <a:cs typeface="Times New Roman"/>
              </a:rPr>
              <a:t>cấp</a:t>
            </a:r>
            <a:r>
              <a:rPr sz="1800" spc="80" dirty="0">
                <a:solidFill>
                  <a:srgbClr val="03499E"/>
                </a:solidFill>
                <a:latin typeface="Times New Roman"/>
                <a:cs typeface="Times New Roman"/>
              </a:rPr>
              <a:t> </a:t>
            </a:r>
            <a:r>
              <a:rPr sz="1800" dirty="0">
                <a:solidFill>
                  <a:srgbClr val="03499E"/>
                </a:solidFill>
                <a:latin typeface="Times New Roman"/>
                <a:cs typeface="Times New Roman"/>
              </a:rPr>
              <a:t>tỉnh</a:t>
            </a:r>
            <a:r>
              <a:rPr sz="1800" spc="95" dirty="0">
                <a:solidFill>
                  <a:srgbClr val="03499E"/>
                </a:solidFill>
                <a:latin typeface="Times New Roman"/>
                <a:cs typeface="Times New Roman"/>
              </a:rPr>
              <a:t> </a:t>
            </a:r>
            <a:r>
              <a:rPr sz="1800" dirty="0">
                <a:solidFill>
                  <a:srgbClr val="03499E"/>
                </a:solidFill>
                <a:latin typeface="Times New Roman"/>
                <a:cs typeface="Times New Roman"/>
              </a:rPr>
              <a:t>xây</a:t>
            </a:r>
            <a:r>
              <a:rPr sz="1800" spc="105" dirty="0">
                <a:solidFill>
                  <a:srgbClr val="03499E"/>
                </a:solidFill>
                <a:latin typeface="Times New Roman"/>
                <a:cs typeface="Times New Roman"/>
              </a:rPr>
              <a:t> </a:t>
            </a:r>
            <a:r>
              <a:rPr sz="1800" dirty="0">
                <a:solidFill>
                  <a:srgbClr val="03499E"/>
                </a:solidFill>
                <a:latin typeface="Times New Roman"/>
                <a:cs typeface="Times New Roman"/>
              </a:rPr>
              <a:t>dựng</a:t>
            </a:r>
            <a:r>
              <a:rPr sz="1800" spc="90" dirty="0">
                <a:solidFill>
                  <a:srgbClr val="03499E"/>
                </a:solidFill>
                <a:latin typeface="Times New Roman"/>
                <a:cs typeface="Times New Roman"/>
              </a:rPr>
              <a:t> </a:t>
            </a:r>
            <a:r>
              <a:rPr sz="1800" dirty="0">
                <a:solidFill>
                  <a:srgbClr val="03499E"/>
                </a:solidFill>
                <a:latin typeface="Times New Roman"/>
                <a:cs typeface="Times New Roman"/>
              </a:rPr>
              <a:t>và</a:t>
            </a:r>
            <a:r>
              <a:rPr sz="1800" spc="85" dirty="0">
                <a:solidFill>
                  <a:srgbClr val="03499E"/>
                </a:solidFill>
                <a:latin typeface="Times New Roman"/>
                <a:cs typeface="Times New Roman"/>
              </a:rPr>
              <a:t> </a:t>
            </a:r>
            <a:r>
              <a:rPr sz="1800" dirty="0">
                <a:solidFill>
                  <a:srgbClr val="03499E"/>
                </a:solidFill>
                <a:latin typeface="Times New Roman"/>
                <a:cs typeface="Times New Roman"/>
              </a:rPr>
              <a:t>phê</a:t>
            </a:r>
            <a:r>
              <a:rPr sz="1800" spc="95" dirty="0">
                <a:solidFill>
                  <a:srgbClr val="03499E"/>
                </a:solidFill>
                <a:latin typeface="Times New Roman"/>
                <a:cs typeface="Times New Roman"/>
              </a:rPr>
              <a:t> </a:t>
            </a:r>
            <a:r>
              <a:rPr sz="1800" dirty="0">
                <a:solidFill>
                  <a:srgbClr val="03499E"/>
                </a:solidFill>
                <a:latin typeface="Times New Roman"/>
                <a:cs typeface="Times New Roman"/>
              </a:rPr>
              <a:t>duyệt</a:t>
            </a:r>
            <a:r>
              <a:rPr sz="1800" spc="90" dirty="0">
                <a:solidFill>
                  <a:srgbClr val="03499E"/>
                </a:solidFill>
                <a:latin typeface="Times New Roman"/>
                <a:cs typeface="Times New Roman"/>
              </a:rPr>
              <a:t> </a:t>
            </a:r>
            <a:r>
              <a:rPr sz="1800" dirty="0">
                <a:solidFill>
                  <a:srgbClr val="03499E"/>
                </a:solidFill>
                <a:latin typeface="Times New Roman"/>
                <a:cs typeface="Times New Roman"/>
              </a:rPr>
              <a:t>phương</a:t>
            </a:r>
            <a:r>
              <a:rPr sz="1800" spc="90" dirty="0">
                <a:solidFill>
                  <a:srgbClr val="03499E"/>
                </a:solidFill>
                <a:latin typeface="Times New Roman"/>
                <a:cs typeface="Times New Roman"/>
              </a:rPr>
              <a:t> </a:t>
            </a:r>
            <a:r>
              <a:rPr sz="1800" spc="-25" dirty="0">
                <a:solidFill>
                  <a:srgbClr val="03499E"/>
                </a:solidFill>
                <a:latin typeface="Times New Roman"/>
                <a:cs typeface="Times New Roman"/>
              </a:rPr>
              <a:t>án </a:t>
            </a:r>
            <a:r>
              <a:rPr sz="1800" dirty="0">
                <a:solidFill>
                  <a:srgbClr val="03499E"/>
                </a:solidFill>
                <a:latin typeface="Times New Roman"/>
                <a:cs typeface="Times New Roman"/>
              </a:rPr>
              <a:t>LCNT</a:t>
            </a:r>
            <a:r>
              <a:rPr sz="1800" spc="-75" dirty="0">
                <a:solidFill>
                  <a:srgbClr val="03499E"/>
                </a:solidFill>
                <a:latin typeface="Times New Roman"/>
                <a:cs typeface="Times New Roman"/>
              </a:rPr>
              <a:t> </a:t>
            </a:r>
            <a:r>
              <a:rPr sz="1800" dirty="0">
                <a:solidFill>
                  <a:srgbClr val="03499E"/>
                </a:solidFill>
                <a:latin typeface="Times New Roman"/>
                <a:cs typeface="Times New Roman"/>
              </a:rPr>
              <a:t>trong</a:t>
            </a:r>
            <a:r>
              <a:rPr sz="1800" spc="-10" dirty="0">
                <a:solidFill>
                  <a:srgbClr val="03499E"/>
                </a:solidFill>
                <a:latin typeface="Times New Roman"/>
                <a:cs typeface="Times New Roman"/>
              </a:rPr>
              <a:t> </a:t>
            </a:r>
            <a:r>
              <a:rPr sz="1800" dirty="0">
                <a:solidFill>
                  <a:srgbClr val="03499E"/>
                </a:solidFill>
                <a:latin typeface="Times New Roman"/>
                <a:cs typeface="Times New Roman"/>
              </a:rPr>
              <a:t>trường</a:t>
            </a:r>
            <a:r>
              <a:rPr sz="1800" spc="-35" dirty="0">
                <a:solidFill>
                  <a:srgbClr val="03499E"/>
                </a:solidFill>
                <a:latin typeface="Times New Roman"/>
                <a:cs typeface="Times New Roman"/>
              </a:rPr>
              <a:t> </a:t>
            </a:r>
            <a:r>
              <a:rPr sz="1800" dirty="0">
                <a:solidFill>
                  <a:srgbClr val="03499E"/>
                </a:solidFill>
                <a:latin typeface="Times New Roman"/>
                <a:cs typeface="Times New Roman"/>
              </a:rPr>
              <a:t>hợp</a:t>
            </a:r>
            <a:r>
              <a:rPr sz="1800" spc="-20" dirty="0">
                <a:solidFill>
                  <a:srgbClr val="03499E"/>
                </a:solidFill>
                <a:latin typeface="Times New Roman"/>
                <a:cs typeface="Times New Roman"/>
              </a:rPr>
              <a:t> </a:t>
            </a:r>
            <a:r>
              <a:rPr sz="1800" dirty="0">
                <a:solidFill>
                  <a:srgbClr val="03499E"/>
                </a:solidFill>
                <a:latin typeface="Times New Roman"/>
                <a:cs typeface="Times New Roman"/>
              </a:rPr>
              <a:t>đặc</a:t>
            </a:r>
            <a:r>
              <a:rPr sz="1800" spc="-20" dirty="0">
                <a:solidFill>
                  <a:srgbClr val="03499E"/>
                </a:solidFill>
                <a:latin typeface="Times New Roman"/>
                <a:cs typeface="Times New Roman"/>
              </a:rPr>
              <a:t> biệt</a:t>
            </a:r>
            <a:endParaRPr sz="1800">
              <a:latin typeface="Times New Roman"/>
              <a:cs typeface="Times New Roman"/>
            </a:endParaRPr>
          </a:p>
        </p:txBody>
      </p:sp>
      <p:sp>
        <p:nvSpPr>
          <p:cNvPr id="41" name="object 41"/>
          <p:cNvSpPr txBox="1">
            <a:spLocks noGrp="1"/>
          </p:cNvSpPr>
          <p:nvPr>
            <p:ph type="sldNum" sz="quarter" idx="7"/>
          </p:nvPr>
        </p:nvSpPr>
        <p:spPr>
          <a:prstGeom prst="rect">
            <a:avLst/>
          </a:prstGeom>
        </p:spPr>
        <p:txBody>
          <a:bodyPr vert="horz" wrap="square" lIns="0" tIns="1066370" rIns="0" bIns="0" rtlCol="0">
            <a:spAutoFit/>
          </a:bodyPr>
          <a:lstStyle/>
          <a:p>
            <a:pPr marL="4939665">
              <a:lnSpc>
                <a:spcPts val="1655"/>
              </a:lnSpc>
            </a:pPr>
            <a:fld id="{81D60167-4931-47E6-BA6A-407CBD079E47}" type="slidenum">
              <a:rPr spc="-25" dirty="0"/>
              <a:t>143</a:t>
            </a:fld>
            <a:endParaRPr spc="-25" dirty="0"/>
          </a:p>
        </p:txBody>
      </p:sp>
      <p:sp>
        <p:nvSpPr>
          <p:cNvPr id="40" name="object 40"/>
          <p:cNvSpPr txBox="1">
            <a:spLocks noGrp="1"/>
          </p:cNvSpPr>
          <p:nvPr>
            <p:ph type="title"/>
          </p:nvPr>
        </p:nvSpPr>
        <p:spPr>
          <a:xfrm>
            <a:off x="994359" y="253746"/>
            <a:ext cx="10373995" cy="314960"/>
          </a:xfrm>
          <a:prstGeom prst="rect">
            <a:avLst/>
          </a:prstGeom>
        </p:spPr>
        <p:txBody>
          <a:bodyPr vert="horz" wrap="square" lIns="0" tIns="12065" rIns="0" bIns="0" rtlCol="0">
            <a:spAutoFit/>
          </a:bodyPr>
          <a:lstStyle/>
          <a:p>
            <a:pPr marL="12700">
              <a:lnSpc>
                <a:spcPct val="100000"/>
              </a:lnSpc>
              <a:spcBef>
                <a:spcPts val="95"/>
              </a:spcBef>
            </a:pPr>
            <a:r>
              <a:rPr sz="1900" dirty="0"/>
              <a:t>QUY</a:t>
            </a:r>
            <a:r>
              <a:rPr sz="1900" spc="-45" dirty="0"/>
              <a:t> </a:t>
            </a:r>
            <a:r>
              <a:rPr sz="1900" dirty="0"/>
              <a:t>TRÌNH</a:t>
            </a:r>
            <a:r>
              <a:rPr sz="1900" spc="-45" dirty="0"/>
              <a:t> </a:t>
            </a:r>
            <a:r>
              <a:rPr sz="1900" dirty="0"/>
              <a:t>LỰA</a:t>
            </a:r>
            <a:r>
              <a:rPr sz="1900" spc="-55" dirty="0"/>
              <a:t> </a:t>
            </a:r>
            <a:r>
              <a:rPr sz="1900" dirty="0"/>
              <a:t>CHỌN</a:t>
            </a:r>
            <a:r>
              <a:rPr sz="1900" spc="-35" dirty="0"/>
              <a:t> </a:t>
            </a:r>
            <a:r>
              <a:rPr sz="1900" dirty="0"/>
              <a:t>NHÀ</a:t>
            </a:r>
            <a:r>
              <a:rPr sz="1900" spc="-45" dirty="0"/>
              <a:t> </a:t>
            </a:r>
            <a:r>
              <a:rPr sz="1900" dirty="0"/>
              <a:t>THẦU</a:t>
            </a:r>
            <a:r>
              <a:rPr sz="1900" spc="-40" dirty="0"/>
              <a:t> </a:t>
            </a:r>
            <a:r>
              <a:rPr sz="1900" dirty="0"/>
              <a:t>TRONG</a:t>
            </a:r>
            <a:r>
              <a:rPr sz="1900" spc="-60" dirty="0"/>
              <a:t> </a:t>
            </a:r>
            <a:r>
              <a:rPr sz="1900" dirty="0"/>
              <a:t>TRƯỜNG</a:t>
            </a:r>
            <a:r>
              <a:rPr sz="1900" spc="-40" dirty="0"/>
              <a:t> </a:t>
            </a:r>
            <a:r>
              <a:rPr sz="1900" dirty="0"/>
              <a:t>HỢP</a:t>
            </a:r>
            <a:r>
              <a:rPr sz="1900" spc="-55" dirty="0"/>
              <a:t> </a:t>
            </a:r>
            <a:r>
              <a:rPr sz="1900" dirty="0"/>
              <a:t>ĐẶC</a:t>
            </a:r>
            <a:r>
              <a:rPr sz="1900" spc="-35" dirty="0"/>
              <a:t> </a:t>
            </a:r>
            <a:r>
              <a:rPr sz="1900" dirty="0"/>
              <a:t>BIỆT</a:t>
            </a:r>
            <a:r>
              <a:rPr sz="1900" spc="-35" dirty="0"/>
              <a:t> </a:t>
            </a:r>
            <a:r>
              <a:rPr sz="1900" spc="-20" dirty="0"/>
              <a:t>(Đ76-</a:t>
            </a:r>
            <a:r>
              <a:rPr sz="1900" dirty="0"/>
              <a:t>78</a:t>
            </a:r>
            <a:r>
              <a:rPr sz="1900" spc="-25" dirty="0"/>
              <a:t> </a:t>
            </a:r>
            <a:r>
              <a:rPr sz="1900" dirty="0"/>
              <a:t>NGHỊ</a:t>
            </a:r>
            <a:r>
              <a:rPr sz="1900" spc="-55" dirty="0"/>
              <a:t> </a:t>
            </a:r>
            <a:r>
              <a:rPr sz="1900" spc="-10" dirty="0"/>
              <a:t>ĐỊNH)</a:t>
            </a:r>
            <a:endParaRPr sz="1900"/>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933043" y="1116202"/>
            <a:ext cx="3227070" cy="1131570"/>
            <a:chOff x="933043" y="1116202"/>
            <a:chExt cx="3227070" cy="1131570"/>
          </a:xfrm>
        </p:grpSpPr>
        <p:sp>
          <p:nvSpPr>
            <p:cNvPr id="3" name="object 3"/>
            <p:cNvSpPr/>
            <p:nvPr/>
          </p:nvSpPr>
          <p:spPr>
            <a:xfrm>
              <a:off x="945743" y="1128902"/>
              <a:ext cx="3201670" cy="1106170"/>
            </a:xfrm>
            <a:custGeom>
              <a:avLst/>
              <a:gdLst/>
              <a:ahLst/>
              <a:cxnLst/>
              <a:rect l="l" t="t" r="r" b="b"/>
              <a:pathLst>
                <a:path w="3201670" h="1106170">
                  <a:moveTo>
                    <a:pt x="3090824" y="0"/>
                  </a:moveTo>
                  <a:lnTo>
                    <a:pt x="110591" y="0"/>
                  </a:lnTo>
                  <a:lnTo>
                    <a:pt x="67545" y="8693"/>
                  </a:lnTo>
                  <a:lnTo>
                    <a:pt x="32392" y="32400"/>
                  </a:lnTo>
                  <a:lnTo>
                    <a:pt x="8691" y="67562"/>
                  </a:lnTo>
                  <a:lnTo>
                    <a:pt x="0" y="110617"/>
                  </a:lnTo>
                  <a:lnTo>
                    <a:pt x="0" y="995299"/>
                  </a:lnTo>
                  <a:lnTo>
                    <a:pt x="8691" y="1038353"/>
                  </a:lnTo>
                  <a:lnTo>
                    <a:pt x="32392" y="1073515"/>
                  </a:lnTo>
                  <a:lnTo>
                    <a:pt x="67545" y="1097222"/>
                  </a:lnTo>
                  <a:lnTo>
                    <a:pt x="110591" y="1105916"/>
                  </a:lnTo>
                  <a:lnTo>
                    <a:pt x="3090824" y="1105916"/>
                  </a:lnTo>
                  <a:lnTo>
                    <a:pt x="3133879" y="1097222"/>
                  </a:lnTo>
                  <a:lnTo>
                    <a:pt x="3169040" y="1073515"/>
                  </a:lnTo>
                  <a:lnTo>
                    <a:pt x="3192747" y="1038353"/>
                  </a:lnTo>
                  <a:lnTo>
                    <a:pt x="3201441" y="995299"/>
                  </a:lnTo>
                  <a:lnTo>
                    <a:pt x="3201441" y="110617"/>
                  </a:lnTo>
                  <a:lnTo>
                    <a:pt x="3192747" y="67562"/>
                  </a:lnTo>
                  <a:lnTo>
                    <a:pt x="3169040" y="32400"/>
                  </a:lnTo>
                  <a:lnTo>
                    <a:pt x="3133879" y="8693"/>
                  </a:lnTo>
                  <a:lnTo>
                    <a:pt x="3090824" y="0"/>
                  </a:lnTo>
                  <a:close/>
                </a:path>
              </a:pathLst>
            </a:custGeom>
            <a:solidFill>
              <a:srgbClr val="2A5F9E"/>
            </a:solidFill>
          </p:spPr>
          <p:txBody>
            <a:bodyPr wrap="square" lIns="0" tIns="0" rIns="0" bIns="0" rtlCol="0"/>
            <a:lstStyle/>
            <a:p>
              <a:endParaRPr/>
            </a:p>
          </p:txBody>
        </p:sp>
        <p:sp>
          <p:nvSpPr>
            <p:cNvPr id="4" name="object 4"/>
            <p:cNvSpPr/>
            <p:nvPr/>
          </p:nvSpPr>
          <p:spPr>
            <a:xfrm>
              <a:off x="945743" y="1128902"/>
              <a:ext cx="3201670" cy="1106170"/>
            </a:xfrm>
            <a:custGeom>
              <a:avLst/>
              <a:gdLst/>
              <a:ahLst/>
              <a:cxnLst/>
              <a:rect l="l" t="t" r="r" b="b"/>
              <a:pathLst>
                <a:path w="3201670" h="1106170">
                  <a:moveTo>
                    <a:pt x="0" y="110617"/>
                  </a:moveTo>
                  <a:lnTo>
                    <a:pt x="8691" y="67562"/>
                  </a:lnTo>
                  <a:lnTo>
                    <a:pt x="32392" y="32400"/>
                  </a:lnTo>
                  <a:lnTo>
                    <a:pt x="67545" y="8693"/>
                  </a:lnTo>
                  <a:lnTo>
                    <a:pt x="110591" y="0"/>
                  </a:lnTo>
                  <a:lnTo>
                    <a:pt x="3090824" y="0"/>
                  </a:lnTo>
                  <a:lnTo>
                    <a:pt x="3133879" y="8693"/>
                  </a:lnTo>
                  <a:lnTo>
                    <a:pt x="3169040" y="32400"/>
                  </a:lnTo>
                  <a:lnTo>
                    <a:pt x="3192747" y="67562"/>
                  </a:lnTo>
                  <a:lnTo>
                    <a:pt x="3201441" y="110617"/>
                  </a:lnTo>
                  <a:lnTo>
                    <a:pt x="3201441" y="995299"/>
                  </a:lnTo>
                  <a:lnTo>
                    <a:pt x="3192747" y="1038353"/>
                  </a:lnTo>
                  <a:lnTo>
                    <a:pt x="3169040" y="1073515"/>
                  </a:lnTo>
                  <a:lnTo>
                    <a:pt x="3133879" y="1097222"/>
                  </a:lnTo>
                  <a:lnTo>
                    <a:pt x="3090824" y="1105916"/>
                  </a:lnTo>
                  <a:lnTo>
                    <a:pt x="110591" y="1105916"/>
                  </a:lnTo>
                  <a:lnTo>
                    <a:pt x="67545" y="1097222"/>
                  </a:lnTo>
                  <a:lnTo>
                    <a:pt x="32392" y="1073515"/>
                  </a:lnTo>
                  <a:lnTo>
                    <a:pt x="8691" y="1038353"/>
                  </a:lnTo>
                  <a:lnTo>
                    <a:pt x="0" y="995299"/>
                  </a:lnTo>
                  <a:lnTo>
                    <a:pt x="0" y="110617"/>
                  </a:lnTo>
                  <a:close/>
                </a:path>
              </a:pathLst>
            </a:custGeom>
            <a:ln w="25400">
              <a:solidFill>
                <a:srgbClr val="E9E1D5"/>
              </a:solidFill>
            </a:ln>
          </p:spPr>
          <p:txBody>
            <a:bodyPr wrap="square" lIns="0" tIns="0" rIns="0" bIns="0" rtlCol="0"/>
            <a:lstStyle/>
            <a:p>
              <a:endParaRPr/>
            </a:p>
          </p:txBody>
        </p:sp>
      </p:grpSp>
      <p:sp>
        <p:nvSpPr>
          <p:cNvPr id="5" name="object 5"/>
          <p:cNvSpPr txBox="1"/>
          <p:nvPr/>
        </p:nvSpPr>
        <p:spPr>
          <a:xfrm>
            <a:off x="1043432" y="1359534"/>
            <a:ext cx="3004185" cy="594995"/>
          </a:xfrm>
          <a:prstGeom prst="rect">
            <a:avLst/>
          </a:prstGeom>
        </p:spPr>
        <p:txBody>
          <a:bodyPr vert="horz" wrap="square" lIns="0" tIns="55880" rIns="0" bIns="0" rtlCol="0">
            <a:spAutoFit/>
          </a:bodyPr>
          <a:lstStyle/>
          <a:p>
            <a:pPr marL="704215" marR="5080" indent="-692150">
              <a:lnSpc>
                <a:spcPts val="2080"/>
              </a:lnSpc>
              <a:spcBef>
                <a:spcPts val="440"/>
              </a:spcBef>
            </a:pPr>
            <a:r>
              <a:rPr sz="2000" b="1" dirty="0">
                <a:solidFill>
                  <a:srgbClr val="E9E1D5"/>
                </a:solidFill>
                <a:latin typeface="Times New Roman"/>
                <a:cs typeface="Times New Roman"/>
              </a:rPr>
              <a:t>Điểm</a:t>
            </a:r>
            <a:r>
              <a:rPr sz="2000" b="1" spc="-20" dirty="0">
                <a:solidFill>
                  <a:srgbClr val="E9E1D5"/>
                </a:solidFill>
                <a:latin typeface="Times New Roman"/>
                <a:cs typeface="Times New Roman"/>
              </a:rPr>
              <a:t> </a:t>
            </a:r>
            <a:r>
              <a:rPr sz="2000" b="1" dirty="0">
                <a:solidFill>
                  <a:srgbClr val="E9E1D5"/>
                </a:solidFill>
                <a:latin typeface="Times New Roman"/>
                <a:cs typeface="Times New Roman"/>
              </a:rPr>
              <a:t>i</a:t>
            </a:r>
            <a:r>
              <a:rPr sz="2000" b="1" spc="-5" dirty="0">
                <a:solidFill>
                  <a:srgbClr val="E9E1D5"/>
                </a:solidFill>
                <a:latin typeface="Times New Roman"/>
                <a:cs typeface="Times New Roman"/>
              </a:rPr>
              <a:t> </a:t>
            </a:r>
            <a:r>
              <a:rPr sz="2000" b="1" dirty="0">
                <a:solidFill>
                  <a:srgbClr val="E9E1D5"/>
                </a:solidFill>
                <a:latin typeface="Times New Roman"/>
                <a:cs typeface="Times New Roman"/>
              </a:rPr>
              <a:t>khoản</a:t>
            </a:r>
            <a:r>
              <a:rPr sz="2000" b="1" spc="-20" dirty="0">
                <a:solidFill>
                  <a:srgbClr val="E9E1D5"/>
                </a:solidFill>
                <a:latin typeface="Times New Roman"/>
                <a:cs typeface="Times New Roman"/>
              </a:rPr>
              <a:t> </a:t>
            </a:r>
            <a:r>
              <a:rPr sz="2000" b="1" dirty="0">
                <a:solidFill>
                  <a:srgbClr val="E9E1D5"/>
                </a:solidFill>
                <a:latin typeface="Times New Roman"/>
                <a:cs typeface="Times New Roman"/>
              </a:rPr>
              <a:t>1</a:t>
            </a:r>
            <a:r>
              <a:rPr sz="2000" b="1" spc="-5" dirty="0">
                <a:solidFill>
                  <a:srgbClr val="E9E1D5"/>
                </a:solidFill>
                <a:latin typeface="Times New Roman"/>
                <a:cs typeface="Times New Roman"/>
              </a:rPr>
              <a:t> </a:t>
            </a:r>
            <a:r>
              <a:rPr sz="2000" b="1" dirty="0">
                <a:solidFill>
                  <a:srgbClr val="E9E1D5"/>
                </a:solidFill>
                <a:latin typeface="Times New Roman"/>
                <a:cs typeface="Times New Roman"/>
              </a:rPr>
              <a:t>Điều</a:t>
            </a:r>
            <a:r>
              <a:rPr sz="2000" b="1" spc="-20" dirty="0">
                <a:solidFill>
                  <a:srgbClr val="E9E1D5"/>
                </a:solidFill>
                <a:latin typeface="Times New Roman"/>
                <a:cs typeface="Times New Roman"/>
              </a:rPr>
              <a:t> </a:t>
            </a:r>
            <a:r>
              <a:rPr sz="2000" b="1" dirty="0">
                <a:solidFill>
                  <a:srgbClr val="E9E1D5"/>
                </a:solidFill>
                <a:latin typeface="Times New Roman"/>
                <a:cs typeface="Times New Roman"/>
              </a:rPr>
              <a:t>29</a:t>
            </a:r>
            <a:r>
              <a:rPr sz="2000" b="1" spc="-15" dirty="0">
                <a:solidFill>
                  <a:srgbClr val="E9E1D5"/>
                </a:solidFill>
                <a:latin typeface="Times New Roman"/>
                <a:cs typeface="Times New Roman"/>
              </a:rPr>
              <a:t> </a:t>
            </a:r>
            <a:r>
              <a:rPr sz="2000" b="1" spc="-25" dirty="0">
                <a:solidFill>
                  <a:srgbClr val="E9E1D5"/>
                </a:solidFill>
                <a:latin typeface="Times New Roman"/>
                <a:cs typeface="Times New Roman"/>
              </a:rPr>
              <a:t>của </a:t>
            </a:r>
            <a:r>
              <a:rPr sz="2000" b="1" dirty="0">
                <a:solidFill>
                  <a:srgbClr val="E9E1D5"/>
                </a:solidFill>
                <a:latin typeface="Times New Roman"/>
                <a:cs typeface="Times New Roman"/>
              </a:rPr>
              <a:t>Luật</a:t>
            </a:r>
            <a:r>
              <a:rPr sz="2000" b="1" spc="-25" dirty="0">
                <a:solidFill>
                  <a:srgbClr val="E9E1D5"/>
                </a:solidFill>
                <a:latin typeface="Times New Roman"/>
                <a:cs typeface="Times New Roman"/>
              </a:rPr>
              <a:t> </a:t>
            </a:r>
            <a:r>
              <a:rPr sz="2000" b="1" dirty="0">
                <a:solidFill>
                  <a:srgbClr val="E9E1D5"/>
                </a:solidFill>
                <a:latin typeface="Times New Roman"/>
                <a:cs typeface="Times New Roman"/>
              </a:rPr>
              <a:t>Đấu</a:t>
            </a:r>
            <a:r>
              <a:rPr sz="2000" b="1" spc="-25" dirty="0">
                <a:solidFill>
                  <a:srgbClr val="E9E1D5"/>
                </a:solidFill>
                <a:latin typeface="Times New Roman"/>
                <a:cs typeface="Times New Roman"/>
              </a:rPr>
              <a:t> </a:t>
            </a:r>
            <a:r>
              <a:rPr sz="2000" b="1" spc="-20" dirty="0">
                <a:solidFill>
                  <a:srgbClr val="E9E1D5"/>
                </a:solidFill>
                <a:latin typeface="Times New Roman"/>
                <a:cs typeface="Times New Roman"/>
              </a:rPr>
              <a:t>thầu</a:t>
            </a:r>
            <a:endParaRPr sz="2000">
              <a:latin typeface="Times New Roman"/>
              <a:cs typeface="Times New Roman"/>
            </a:endParaRPr>
          </a:p>
        </p:txBody>
      </p:sp>
      <p:grpSp>
        <p:nvGrpSpPr>
          <p:cNvPr id="6" name="object 6"/>
          <p:cNvGrpSpPr/>
          <p:nvPr/>
        </p:nvGrpSpPr>
        <p:grpSpPr>
          <a:xfrm>
            <a:off x="1253185" y="2222119"/>
            <a:ext cx="4100829" cy="1369695"/>
            <a:chOff x="1253185" y="2222119"/>
            <a:chExt cx="4100829" cy="1369695"/>
          </a:xfrm>
        </p:grpSpPr>
        <p:sp>
          <p:nvSpPr>
            <p:cNvPr id="7" name="object 7"/>
            <p:cNvSpPr/>
            <p:nvPr/>
          </p:nvSpPr>
          <p:spPr>
            <a:xfrm>
              <a:off x="1265885" y="2234819"/>
              <a:ext cx="184150" cy="724535"/>
            </a:xfrm>
            <a:custGeom>
              <a:avLst/>
              <a:gdLst/>
              <a:ahLst/>
              <a:cxnLst/>
              <a:rect l="l" t="t" r="r" b="b"/>
              <a:pathLst>
                <a:path w="184150" h="724535">
                  <a:moveTo>
                    <a:pt x="0" y="0"/>
                  </a:moveTo>
                  <a:lnTo>
                    <a:pt x="0" y="724407"/>
                  </a:lnTo>
                  <a:lnTo>
                    <a:pt x="183946" y="724407"/>
                  </a:lnTo>
                </a:path>
              </a:pathLst>
            </a:custGeom>
            <a:ln w="25400">
              <a:solidFill>
                <a:srgbClr val="1F497C"/>
              </a:solidFill>
            </a:ln>
          </p:spPr>
          <p:txBody>
            <a:bodyPr wrap="square" lIns="0" tIns="0" rIns="0" bIns="0" rtlCol="0"/>
            <a:lstStyle/>
            <a:p>
              <a:endParaRPr/>
            </a:p>
          </p:txBody>
        </p:sp>
        <p:sp>
          <p:nvSpPr>
            <p:cNvPr id="8" name="object 8"/>
            <p:cNvSpPr/>
            <p:nvPr/>
          </p:nvSpPr>
          <p:spPr>
            <a:xfrm>
              <a:off x="1449832" y="2339848"/>
              <a:ext cx="3891279" cy="1238885"/>
            </a:xfrm>
            <a:custGeom>
              <a:avLst/>
              <a:gdLst/>
              <a:ahLst/>
              <a:cxnLst/>
              <a:rect l="l" t="t" r="r" b="b"/>
              <a:pathLst>
                <a:path w="3891279" h="1238885">
                  <a:moveTo>
                    <a:pt x="3767328" y="0"/>
                  </a:moveTo>
                  <a:lnTo>
                    <a:pt x="123952" y="0"/>
                  </a:lnTo>
                  <a:lnTo>
                    <a:pt x="75705" y="9739"/>
                  </a:lnTo>
                  <a:lnTo>
                    <a:pt x="36306" y="36290"/>
                  </a:lnTo>
                  <a:lnTo>
                    <a:pt x="9741" y="75652"/>
                  </a:lnTo>
                  <a:lnTo>
                    <a:pt x="0" y="123825"/>
                  </a:lnTo>
                  <a:lnTo>
                    <a:pt x="0" y="1114932"/>
                  </a:lnTo>
                  <a:lnTo>
                    <a:pt x="9741" y="1163179"/>
                  </a:lnTo>
                  <a:lnTo>
                    <a:pt x="36306" y="1202578"/>
                  </a:lnTo>
                  <a:lnTo>
                    <a:pt x="75705" y="1229143"/>
                  </a:lnTo>
                  <a:lnTo>
                    <a:pt x="123952" y="1238885"/>
                  </a:lnTo>
                  <a:lnTo>
                    <a:pt x="3767328" y="1238885"/>
                  </a:lnTo>
                  <a:lnTo>
                    <a:pt x="3815574" y="1229143"/>
                  </a:lnTo>
                  <a:lnTo>
                    <a:pt x="3854973" y="1202578"/>
                  </a:lnTo>
                  <a:lnTo>
                    <a:pt x="3881538" y="1163179"/>
                  </a:lnTo>
                  <a:lnTo>
                    <a:pt x="3891279" y="1114932"/>
                  </a:lnTo>
                  <a:lnTo>
                    <a:pt x="3891279" y="123825"/>
                  </a:lnTo>
                  <a:lnTo>
                    <a:pt x="3881538" y="75652"/>
                  </a:lnTo>
                  <a:lnTo>
                    <a:pt x="3854973" y="36290"/>
                  </a:lnTo>
                  <a:lnTo>
                    <a:pt x="3815574" y="9739"/>
                  </a:lnTo>
                  <a:lnTo>
                    <a:pt x="3767328" y="0"/>
                  </a:lnTo>
                  <a:close/>
                </a:path>
              </a:pathLst>
            </a:custGeom>
            <a:solidFill>
              <a:srgbClr val="E9E1D5">
                <a:alpha val="90194"/>
              </a:srgbClr>
            </a:solidFill>
          </p:spPr>
          <p:txBody>
            <a:bodyPr wrap="square" lIns="0" tIns="0" rIns="0" bIns="0" rtlCol="0"/>
            <a:lstStyle/>
            <a:p>
              <a:endParaRPr/>
            </a:p>
          </p:txBody>
        </p:sp>
        <p:sp>
          <p:nvSpPr>
            <p:cNvPr id="9" name="object 9"/>
            <p:cNvSpPr/>
            <p:nvPr/>
          </p:nvSpPr>
          <p:spPr>
            <a:xfrm>
              <a:off x="1449832" y="2339848"/>
              <a:ext cx="3891279" cy="1238885"/>
            </a:xfrm>
            <a:custGeom>
              <a:avLst/>
              <a:gdLst/>
              <a:ahLst/>
              <a:cxnLst/>
              <a:rect l="l" t="t" r="r" b="b"/>
              <a:pathLst>
                <a:path w="3891279" h="1238885">
                  <a:moveTo>
                    <a:pt x="0" y="123825"/>
                  </a:moveTo>
                  <a:lnTo>
                    <a:pt x="9741" y="75652"/>
                  </a:lnTo>
                  <a:lnTo>
                    <a:pt x="36306" y="36290"/>
                  </a:lnTo>
                  <a:lnTo>
                    <a:pt x="75705" y="9739"/>
                  </a:lnTo>
                  <a:lnTo>
                    <a:pt x="123952" y="0"/>
                  </a:lnTo>
                  <a:lnTo>
                    <a:pt x="3767328" y="0"/>
                  </a:lnTo>
                  <a:lnTo>
                    <a:pt x="3815574" y="9739"/>
                  </a:lnTo>
                  <a:lnTo>
                    <a:pt x="3854973" y="36290"/>
                  </a:lnTo>
                  <a:lnTo>
                    <a:pt x="3881538" y="75652"/>
                  </a:lnTo>
                  <a:lnTo>
                    <a:pt x="3891279" y="123825"/>
                  </a:lnTo>
                  <a:lnTo>
                    <a:pt x="3891279" y="1114932"/>
                  </a:lnTo>
                  <a:lnTo>
                    <a:pt x="3881538" y="1163179"/>
                  </a:lnTo>
                  <a:lnTo>
                    <a:pt x="3854973" y="1202578"/>
                  </a:lnTo>
                  <a:lnTo>
                    <a:pt x="3815574" y="1229143"/>
                  </a:lnTo>
                  <a:lnTo>
                    <a:pt x="3767328" y="1238885"/>
                  </a:lnTo>
                  <a:lnTo>
                    <a:pt x="123952" y="1238885"/>
                  </a:lnTo>
                  <a:lnTo>
                    <a:pt x="75705" y="1229143"/>
                  </a:lnTo>
                  <a:lnTo>
                    <a:pt x="36306" y="1202578"/>
                  </a:lnTo>
                  <a:lnTo>
                    <a:pt x="9741" y="1163179"/>
                  </a:lnTo>
                  <a:lnTo>
                    <a:pt x="0" y="1114932"/>
                  </a:lnTo>
                  <a:lnTo>
                    <a:pt x="0" y="123825"/>
                  </a:lnTo>
                  <a:close/>
                </a:path>
              </a:pathLst>
            </a:custGeom>
            <a:ln w="25400">
              <a:solidFill>
                <a:srgbClr val="2A5F9E"/>
              </a:solidFill>
            </a:ln>
          </p:spPr>
          <p:txBody>
            <a:bodyPr wrap="square" lIns="0" tIns="0" rIns="0" bIns="0" rtlCol="0"/>
            <a:lstStyle/>
            <a:p>
              <a:endParaRPr/>
            </a:p>
          </p:txBody>
        </p:sp>
      </p:grpSp>
      <p:sp>
        <p:nvSpPr>
          <p:cNvPr id="10" name="object 10"/>
          <p:cNvSpPr txBox="1"/>
          <p:nvPr/>
        </p:nvSpPr>
        <p:spPr>
          <a:xfrm>
            <a:off x="1511553" y="2374138"/>
            <a:ext cx="3769995" cy="1120775"/>
          </a:xfrm>
          <a:prstGeom prst="rect">
            <a:avLst/>
          </a:prstGeom>
        </p:spPr>
        <p:txBody>
          <a:bodyPr vert="horz" wrap="square" lIns="0" tIns="54610" rIns="0" bIns="0" rtlCol="0">
            <a:spAutoFit/>
          </a:bodyPr>
          <a:lstStyle/>
          <a:p>
            <a:pPr marL="12700" marR="5080" algn="just">
              <a:lnSpc>
                <a:spcPct val="86400"/>
              </a:lnSpc>
              <a:spcBef>
                <a:spcPts val="430"/>
              </a:spcBef>
            </a:pPr>
            <a:r>
              <a:rPr sz="2000" dirty="0">
                <a:solidFill>
                  <a:srgbClr val="03499E"/>
                </a:solidFill>
                <a:latin typeface="Times New Roman"/>
                <a:cs typeface="Times New Roman"/>
              </a:rPr>
              <a:t>Thủ</a:t>
            </a:r>
            <a:r>
              <a:rPr sz="2000" spc="110" dirty="0">
                <a:solidFill>
                  <a:srgbClr val="03499E"/>
                </a:solidFill>
                <a:latin typeface="Times New Roman"/>
                <a:cs typeface="Times New Roman"/>
              </a:rPr>
              <a:t>  </a:t>
            </a:r>
            <a:r>
              <a:rPr sz="2000" dirty="0">
                <a:solidFill>
                  <a:srgbClr val="03499E"/>
                </a:solidFill>
                <a:latin typeface="Times New Roman"/>
                <a:cs typeface="Times New Roman"/>
              </a:rPr>
              <a:t>trưởng</a:t>
            </a:r>
            <a:r>
              <a:rPr sz="2000" spc="114" dirty="0">
                <a:solidFill>
                  <a:srgbClr val="03499E"/>
                </a:solidFill>
                <a:latin typeface="Times New Roman"/>
                <a:cs typeface="Times New Roman"/>
              </a:rPr>
              <a:t>  </a:t>
            </a:r>
            <a:r>
              <a:rPr sz="2000" dirty="0">
                <a:solidFill>
                  <a:srgbClr val="03499E"/>
                </a:solidFill>
                <a:latin typeface="Times New Roman"/>
                <a:cs typeface="Times New Roman"/>
              </a:rPr>
              <a:t>cơ</a:t>
            </a:r>
            <a:r>
              <a:rPr sz="2000" spc="110" dirty="0">
                <a:solidFill>
                  <a:srgbClr val="03499E"/>
                </a:solidFill>
                <a:latin typeface="Times New Roman"/>
                <a:cs typeface="Times New Roman"/>
              </a:rPr>
              <a:t>  </a:t>
            </a:r>
            <a:r>
              <a:rPr sz="2000" dirty="0">
                <a:solidFill>
                  <a:srgbClr val="03499E"/>
                </a:solidFill>
                <a:latin typeface="Times New Roman"/>
                <a:cs typeface="Times New Roman"/>
              </a:rPr>
              <a:t>quan</a:t>
            </a:r>
            <a:r>
              <a:rPr sz="2000" spc="114" dirty="0">
                <a:solidFill>
                  <a:srgbClr val="03499E"/>
                </a:solidFill>
                <a:latin typeface="Times New Roman"/>
                <a:cs typeface="Times New Roman"/>
              </a:rPr>
              <a:t>  </a:t>
            </a:r>
            <a:r>
              <a:rPr sz="2000" dirty="0">
                <a:solidFill>
                  <a:srgbClr val="03499E"/>
                </a:solidFill>
                <a:latin typeface="Times New Roman"/>
                <a:cs typeface="Times New Roman"/>
              </a:rPr>
              <a:t>trung</a:t>
            </a:r>
            <a:r>
              <a:rPr sz="2000" spc="105" dirty="0">
                <a:solidFill>
                  <a:srgbClr val="03499E"/>
                </a:solidFill>
                <a:latin typeface="Times New Roman"/>
                <a:cs typeface="Times New Roman"/>
              </a:rPr>
              <a:t>  </a:t>
            </a:r>
            <a:r>
              <a:rPr sz="2000" spc="-10" dirty="0">
                <a:solidFill>
                  <a:srgbClr val="03499E"/>
                </a:solidFill>
                <a:latin typeface="Times New Roman"/>
                <a:cs typeface="Times New Roman"/>
              </a:rPr>
              <a:t>ương, </a:t>
            </a:r>
            <a:r>
              <a:rPr sz="2000" dirty="0">
                <a:solidFill>
                  <a:srgbClr val="03499E"/>
                </a:solidFill>
                <a:latin typeface="Times New Roman"/>
                <a:cs typeface="Times New Roman"/>
              </a:rPr>
              <a:t>Chủ</a:t>
            </a:r>
            <a:r>
              <a:rPr sz="2000" spc="225" dirty="0">
                <a:solidFill>
                  <a:srgbClr val="03499E"/>
                </a:solidFill>
                <a:latin typeface="Times New Roman"/>
                <a:cs typeface="Times New Roman"/>
              </a:rPr>
              <a:t> </a:t>
            </a:r>
            <a:r>
              <a:rPr sz="2000" dirty="0">
                <a:solidFill>
                  <a:srgbClr val="03499E"/>
                </a:solidFill>
                <a:latin typeface="Times New Roman"/>
                <a:cs typeface="Times New Roman"/>
              </a:rPr>
              <a:t>tịch</a:t>
            </a:r>
            <a:r>
              <a:rPr sz="2000" spc="210" dirty="0">
                <a:solidFill>
                  <a:srgbClr val="03499E"/>
                </a:solidFill>
                <a:latin typeface="Times New Roman"/>
                <a:cs typeface="Times New Roman"/>
              </a:rPr>
              <a:t> </a:t>
            </a:r>
            <a:r>
              <a:rPr sz="2000" dirty="0">
                <a:solidFill>
                  <a:srgbClr val="03499E"/>
                </a:solidFill>
                <a:latin typeface="Times New Roman"/>
                <a:cs typeface="Times New Roman"/>
              </a:rPr>
              <a:t>Ủy</a:t>
            </a:r>
            <a:r>
              <a:rPr sz="2000" spc="215" dirty="0">
                <a:solidFill>
                  <a:srgbClr val="03499E"/>
                </a:solidFill>
                <a:latin typeface="Times New Roman"/>
                <a:cs typeface="Times New Roman"/>
              </a:rPr>
              <a:t> </a:t>
            </a:r>
            <a:r>
              <a:rPr sz="2000" dirty="0">
                <a:solidFill>
                  <a:srgbClr val="03499E"/>
                </a:solidFill>
                <a:latin typeface="Times New Roman"/>
                <a:cs typeface="Times New Roman"/>
              </a:rPr>
              <a:t>ban</a:t>
            </a:r>
            <a:r>
              <a:rPr sz="2000" spc="225" dirty="0">
                <a:solidFill>
                  <a:srgbClr val="03499E"/>
                </a:solidFill>
                <a:latin typeface="Times New Roman"/>
                <a:cs typeface="Times New Roman"/>
              </a:rPr>
              <a:t> </a:t>
            </a:r>
            <a:r>
              <a:rPr sz="2000" dirty="0">
                <a:solidFill>
                  <a:srgbClr val="03499E"/>
                </a:solidFill>
                <a:latin typeface="Times New Roman"/>
                <a:cs typeface="Times New Roman"/>
              </a:rPr>
              <a:t>nhân</a:t>
            </a:r>
            <a:r>
              <a:rPr sz="2000" spc="229" dirty="0">
                <a:solidFill>
                  <a:srgbClr val="03499E"/>
                </a:solidFill>
                <a:latin typeface="Times New Roman"/>
                <a:cs typeface="Times New Roman"/>
              </a:rPr>
              <a:t> </a:t>
            </a:r>
            <a:r>
              <a:rPr sz="2000" dirty="0">
                <a:solidFill>
                  <a:srgbClr val="03499E"/>
                </a:solidFill>
                <a:latin typeface="Times New Roman"/>
                <a:cs typeface="Times New Roman"/>
              </a:rPr>
              <a:t>dân</a:t>
            </a:r>
            <a:r>
              <a:rPr sz="2000" spc="225" dirty="0">
                <a:solidFill>
                  <a:srgbClr val="03499E"/>
                </a:solidFill>
                <a:latin typeface="Times New Roman"/>
                <a:cs typeface="Times New Roman"/>
              </a:rPr>
              <a:t> </a:t>
            </a:r>
            <a:r>
              <a:rPr sz="2000" dirty="0">
                <a:solidFill>
                  <a:srgbClr val="03499E"/>
                </a:solidFill>
                <a:latin typeface="Times New Roman"/>
                <a:cs typeface="Times New Roman"/>
              </a:rPr>
              <a:t>cấp</a:t>
            </a:r>
            <a:r>
              <a:rPr sz="2000" spc="235" dirty="0">
                <a:solidFill>
                  <a:srgbClr val="03499E"/>
                </a:solidFill>
                <a:latin typeface="Times New Roman"/>
                <a:cs typeface="Times New Roman"/>
              </a:rPr>
              <a:t> </a:t>
            </a:r>
            <a:r>
              <a:rPr sz="2000" spc="-20" dirty="0">
                <a:solidFill>
                  <a:srgbClr val="03499E"/>
                </a:solidFill>
                <a:latin typeface="Times New Roman"/>
                <a:cs typeface="Times New Roman"/>
              </a:rPr>
              <a:t>tỉnh </a:t>
            </a:r>
            <a:r>
              <a:rPr sz="2000" dirty="0">
                <a:solidFill>
                  <a:srgbClr val="03499E"/>
                </a:solidFill>
                <a:latin typeface="Times New Roman"/>
                <a:cs typeface="Times New Roman"/>
              </a:rPr>
              <a:t>lập</a:t>
            </a:r>
            <a:r>
              <a:rPr sz="2000" spc="70" dirty="0">
                <a:solidFill>
                  <a:srgbClr val="03499E"/>
                </a:solidFill>
                <a:latin typeface="Times New Roman"/>
                <a:cs typeface="Times New Roman"/>
              </a:rPr>
              <a:t>  </a:t>
            </a:r>
            <a:r>
              <a:rPr sz="2000" dirty="0">
                <a:solidFill>
                  <a:srgbClr val="03499E"/>
                </a:solidFill>
                <a:latin typeface="Times New Roman"/>
                <a:cs typeface="Times New Roman"/>
              </a:rPr>
              <a:t>hồ</a:t>
            </a:r>
            <a:r>
              <a:rPr sz="2000" spc="75" dirty="0">
                <a:solidFill>
                  <a:srgbClr val="03499E"/>
                </a:solidFill>
                <a:latin typeface="Times New Roman"/>
                <a:cs typeface="Times New Roman"/>
              </a:rPr>
              <a:t>  </a:t>
            </a:r>
            <a:r>
              <a:rPr sz="2000" dirty="0">
                <a:solidFill>
                  <a:srgbClr val="03499E"/>
                </a:solidFill>
                <a:latin typeface="Times New Roman"/>
                <a:cs typeface="Times New Roman"/>
              </a:rPr>
              <a:t>sơ</a:t>
            </a:r>
            <a:r>
              <a:rPr sz="2000" spc="65" dirty="0">
                <a:solidFill>
                  <a:srgbClr val="03499E"/>
                </a:solidFill>
                <a:latin typeface="Times New Roman"/>
                <a:cs typeface="Times New Roman"/>
              </a:rPr>
              <a:t>  </a:t>
            </a:r>
            <a:r>
              <a:rPr sz="2000" dirty="0">
                <a:solidFill>
                  <a:srgbClr val="03499E"/>
                </a:solidFill>
                <a:latin typeface="Times New Roman"/>
                <a:cs typeface="Times New Roman"/>
              </a:rPr>
              <a:t>trình</a:t>
            </a:r>
            <a:r>
              <a:rPr sz="2000" spc="75" dirty="0">
                <a:solidFill>
                  <a:srgbClr val="03499E"/>
                </a:solidFill>
                <a:latin typeface="Times New Roman"/>
                <a:cs typeface="Times New Roman"/>
              </a:rPr>
              <a:t>  </a:t>
            </a:r>
            <a:r>
              <a:rPr sz="2000" dirty="0">
                <a:solidFill>
                  <a:srgbClr val="03499E"/>
                </a:solidFill>
                <a:latin typeface="Times New Roman"/>
                <a:cs typeface="Times New Roman"/>
              </a:rPr>
              <a:t>Chính</a:t>
            </a:r>
            <a:r>
              <a:rPr sz="2000" spc="70" dirty="0">
                <a:solidFill>
                  <a:srgbClr val="03499E"/>
                </a:solidFill>
                <a:latin typeface="Times New Roman"/>
                <a:cs typeface="Times New Roman"/>
              </a:rPr>
              <a:t>  </a:t>
            </a:r>
            <a:r>
              <a:rPr sz="2000" dirty="0">
                <a:solidFill>
                  <a:srgbClr val="03499E"/>
                </a:solidFill>
                <a:latin typeface="Times New Roman"/>
                <a:cs typeface="Times New Roman"/>
              </a:rPr>
              <a:t>phủ</a:t>
            </a:r>
            <a:r>
              <a:rPr sz="2000" spc="65" dirty="0">
                <a:solidFill>
                  <a:srgbClr val="03499E"/>
                </a:solidFill>
                <a:latin typeface="Times New Roman"/>
                <a:cs typeface="Times New Roman"/>
              </a:rPr>
              <a:t>  </a:t>
            </a:r>
            <a:r>
              <a:rPr sz="2000" dirty="0">
                <a:solidFill>
                  <a:srgbClr val="03499E"/>
                </a:solidFill>
                <a:latin typeface="Times New Roman"/>
                <a:cs typeface="Times New Roman"/>
              </a:rPr>
              <a:t>+</a:t>
            </a:r>
            <a:r>
              <a:rPr sz="2000" spc="70" dirty="0">
                <a:solidFill>
                  <a:srgbClr val="03499E"/>
                </a:solidFill>
                <a:latin typeface="Times New Roman"/>
                <a:cs typeface="Times New Roman"/>
              </a:rPr>
              <a:t>  </a:t>
            </a:r>
            <a:r>
              <a:rPr sz="2000" spc="-25" dirty="0">
                <a:solidFill>
                  <a:srgbClr val="03499E"/>
                </a:solidFill>
                <a:latin typeface="Times New Roman"/>
                <a:cs typeface="Times New Roman"/>
              </a:rPr>
              <a:t>Bộ </a:t>
            </a:r>
            <a:r>
              <a:rPr sz="2000" dirty="0">
                <a:solidFill>
                  <a:srgbClr val="03499E"/>
                </a:solidFill>
                <a:latin typeface="Times New Roman"/>
                <a:cs typeface="Times New Roman"/>
              </a:rPr>
              <a:t>KHĐT</a:t>
            </a:r>
            <a:r>
              <a:rPr sz="2000" spc="-80" dirty="0">
                <a:solidFill>
                  <a:srgbClr val="03499E"/>
                </a:solidFill>
                <a:latin typeface="Times New Roman"/>
                <a:cs typeface="Times New Roman"/>
              </a:rPr>
              <a:t> </a:t>
            </a:r>
            <a:r>
              <a:rPr sz="2000" dirty="0">
                <a:solidFill>
                  <a:srgbClr val="03499E"/>
                </a:solidFill>
                <a:latin typeface="Times New Roman"/>
                <a:cs typeface="Times New Roman"/>
              </a:rPr>
              <a:t>để</a:t>
            </a:r>
            <a:r>
              <a:rPr sz="2000" spc="-20" dirty="0">
                <a:solidFill>
                  <a:srgbClr val="03499E"/>
                </a:solidFill>
                <a:latin typeface="Times New Roman"/>
                <a:cs typeface="Times New Roman"/>
              </a:rPr>
              <a:t> </a:t>
            </a:r>
            <a:r>
              <a:rPr sz="2000" dirty="0">
                <a:solidFill>
                  <a:srgbClr val="03499E"/>
                </a:solidFill>
                <a:latin typeface="Times New Roman"/>
                <a:cs typeface="Times New Roman"/>
              </a:rPr>
              <a:t>thẩm</a:t>
            </a:r>
            <a:r>
              <a:rPr sz="2000" spc="-35" dirty="0">
                <a:solidFill>
                  <a:srgbClr val="03499E"/>
                </a:solidFill>
                <a:latin typeface="Times New Roman"/>
                <a:cs typeface="Times New Roman"/>
              </a:rPr>
              <a:t> </a:t>
            </a:r>
            <a:r>
              <a:rPr sz="2000" spc="-20" dirty="0">
                <a:solidFill>
                  <a:srgbClr val="03499E"/>
                </a:solidFill>
                <a:latin typeface="Times New Roman"/>
                <a:cs typeface="Times New Roman"/>
              </a:rPr>
              <a:t>định</a:t>
            </a:r>
            <a:endParaRPr sz="2000">
              <a:latin typeface="Times New Roman"/>
              <a:cs typeface="Times New Roman"/>
            </a:endParaRPr>
          </a:p>
        </p:txBody>
      </p:sp>
      <p:grpSp>
        <p:nvGrpSpPr>
          <p:cNvPr id="11" name="object 11"/>
          <p:cNvGrpSpPr/>
          <p:nvPr/>
        </p:nvGrpSpPr>
        <p:grpSpPr>
          <a:xfrm>
            <a:off x="1253185" y="2222119"/>
            <a:ext cx="4168775" cy="2774950"/>
            <a:chOff x="1253185" y="2222119"/>
            <a:chExt cx="4168775" cy="2774950"/>
          </a:xfrm>
        </p:grpSpPr>
        <p:sp>
          <p:nvSpPr>
            <p:cNvPr id="12" name="object 12"/>
            <p:cNvSpPr/>
            <p:nvPr/>
          </p:nvSpPr>
          <p:spPr>
            <a:xfrm>
              <a:off x="1265885" y="2234819"/>
              <a:ext cx="184150" cy="2098040"/>
            </a:xfrm>
            <a:custGeom>
              <a:avLst/>
              <a:gdLst/>
              <a:ahLst/>
              <a:cxnLst/>
              <a:rect l="l" t="t" r="r" b="b"/>
              <a:pathLst>
                <a:path w="184150" h="2098040">
                  <a:moveTo>
                    <a:pt x="0" y="0"/>
                  </a:moveTo>
                  <a:lnTo>
                    <a:pt x="0" y="2098039"/>
                  </a:lnTo>
                  <a:lnTo>
                    <a:pt x="183946" y="2098039"/>
                  </a:lnTo>
                </a:path>
              </a:pathLst>
            </a:custGeom>
            <a:ln w="25400">
              <a:solidFill>
                <a:srgbClr val="1F497C"/>
              </a:solidFill>
            </a:ln>
          </p:spPr>
          <p:txBody>
            <a:bodyPr wrap="square" lIns="0" tIns="0" rIns="0" bIns="0" rtlCol="0"/>
            <a:lstStyle/>
            <a:p>
              <a:endParaRPr/>
            </a:p>
          </p:txBody>
        </p:sp>
        <p:sp>
          <p:nvSpPr>
            <p:cNvPr id="13" name="object 13"/>
            <p:cNvSpPr/>
            <p:nvPr/>
          </p:nvSpPr>
          <p:spPr>
            <a:xfrm>
              <a:off x="1449832" y="3681349"/>
              <a:ext cx="3959225" cy="1303020"/>
            </a:xfrm>
            <a:custGeom>
              <a:avLst/>
              <a:gdLst/>
              <a:ahLst/>
              <a:cxnLst/>
              <a:rect l="l" t="t" r="r" b="b"/>
              <a:pathLst>
                <a:path w="3959225" h="1303020">
                  <a:moveTo>
                    <a:pt x="3828542" y="0"/>
                  </a:moveTo>
                  <a:lnTo>
                    <a:pt x="130302" y="0"/>
                  </a:lnTo>
                  <a:lnTo>
                    <a:pt x="79617" y="10251"/>
                  </a:lnTo>
                  <a:lnTo>
                    <a:pt x="38195" y="38195"/>
                  </a:lnTo>
                  <a:lnTo>
                    <a:pt x="10251" y="79617"/>
                  </a:lnTo>
                  <a:lnTo>
                    <a:pt x="0" y="130301"/>
                  </a:lnTo>
                  <a:lnTo>
                    <a:pt x="0" y="1172718"/>
                  </a:lnTo>
                  <a:lnTo>
                    <a:pt x="10251" y="1223383"/>
                  </a:lnTo>
                  <a:lnTo>
                    <a:pt x="38195" y="1264761"/>
                  </a:lnTo>
                  <a:lnTo>
                    <a:pt x="79617" y="1292661"/>
                  </a:lnTo>
                  <a:lnTo>
                    <a:pt x="130302" y="1302893"/>
                  </a:lnTo>
                  <a:lnTo>
                    <a:pt x="3828542" y="1303020"/>
                  </a:lnTo>
                  <a:lnTo>
                    <a:pt x="3879226" y="1292768"/>
                  </a:lnTo>
                  <a:lnTo>
                    <a:pt x="3920648" y="1264824"/>
                  </a:lnTo>
                  <a:lnTo>
                    <a:pt x="3948592" y="1223402"/>
                  </a:lnTo>
                  <a:lnTo>
                    <a:pt x="3958844" y="1172718"/>
                  </a:lnTo>
                  <a:lnTo>
                    <a:pt x="3958844" y="130301"/>
                  </a:lnTo>
                  <a:lnTo>
                    <a:pt x="3948592" y="79617"/>
                  </a:lnTo>
                  <a:lnTo>
                    <a:pt x="3920648" y="38195"/>
                  </a:lnTo>
                  <a:lnTo>
                    <a:pt x="3879226" y="10251"/>
                  </a:lnTo>
                  <a:lnTo>
                    <a:pt x="3828542" y="0"/>
                  </a:lnTo>
                  <a:close/>
                </a:path>
              </a:pathLst>
            </a:custGeom>
            <a:solidFill>
              <a:srgbClr val="E9E1D5">
                <a:alpha val="90194"/>
              </a:srgbClr>
            </a:solidFill>
          </p:spPr>
          <p:txBody>
            <a:bodyPr wrap="square" lIns="0" tIns="0" rIns="0" bIns="0" rtlCol="0"/>
            <a:lstStyle/>
            <a:p>
              <a:endParaRPr/>
            </a:p>
          </p:txBody>
        </p:sp>
        <p:sp>
          <p:nvSpPr>
            <p:cNvPr id="14" name="object 14"/>
            <p:cNvSpPr/>
            <p:nvPr/>
          </p:nvSpPr>
          <p:spPr>
            <a:xfrm>
              <a:off x="1449832" y="3681349"/>
              <a:ext cx="3959225" cy="1303020"/>
            </a:xfrm>
            <a:custGeom>
              <a:avLst/>
              <a:gdLst/>
              <a:ahLst/>
              <a:cxnLst/>
              <a:rect l="l" t="t" r="r" b="b"/>
              <a:pathLst>
                <a:path w="3959225" h="1303020">
                  <a:moveTo>
                    <a:pt x="0" y="130301"/>
                  </a:moveTo>
                  <a:lnTo>
                    <a:pt x="10251" y="79617"/>
                  </a:lnTo>
                  <a:lnTo>
                    <a:pt x="38195" y="38195"/>
                  </a:lnTo>
                  <a:lnTo>
                    <a:pt x="79617" y="10251"/>
                  </a:lnTo>
                  <a:lnTo>
                    <a:pt x="130302" y="0"/>
                  </a:lnTo>
                  <a:lnTo>
                    <a:pt x="3828542" y="0"/>
                  </a:lnTo>
                  <a:lnTo>
                    <a:pt x="3879226" y="10251"/>
                  </a:lnTo>
                  <a:lnTo>
                    <a:pt x="3920648" y="38195"/>
                  </a:lnTo>
                  <a:lnTo>
                    <a:pt x="3948592" y="79617"/>
                  </a:lnTo>
                  <a:lnTo>
                    <a:pt x="3958844" y="130301"/>
                  </a:lnTo>
                  <a:lnTo>
                    <a:pt x="3958844" y="1172718"/>
                  </a:lnTo>
                  <a:lnTo>
                    <a:pt x="3948592" y="1223402"/>
                  </a:lnTo>
                  <a:lnTo>
                    <a:pt x="3920648" y="1264824"/>
                  </a:lnTo>
                  <a:lnTo>
                    <a:pt x="3879226" y="1292768"/>
                  </a:lnTo>
                  <a:lnTo>
                    <a:pt x="3828542" y="1303020"/>
                  </a:lnTo>
                  <a:lnTo>
                    <a:pt x="130302" y="1302893"/>
                  </a:lnTo>
                  <a:lnTo>
                    <a:pt x="79617" y="1292661"/>
                  </a:lnTo>
                  <a:lnTo>
                    <a:pt x="38195" y="1264761"/>
                  </a:lnTo>
                  <a:lnTo>
                    <a:pt x="10251" y="1223383"/>
                  </a:lnTo>
                  <a:lnTo>
                    <a:pt x="0" y="1172718"/>
                  </a:lnTo>
                  <a:lnTo>
                    <a:pt x="0" y="130301"/>
                  </a:lnTo>
                  <a:close/>
                </a:path>
              </a:pathLst>
            </a:custGeom>
            <a:ln w="25400">
              <a:solidFill>
                <a:srgbClr val="2A5F9E"/>
              </a:solidFill>
            </a:ln>
          </p:spPr>
          <p:txBody>
            <a:bodyPr wrap="square" lIns="0" tIns="0" rIns="0" bIns="0" rtlCol="0"/>
            <a:lstStyle/>
            <a:p>
              <a:endParaRPr/>
            </a:p>
          </p:txBody>
        </p:sp>
      </p:grpSp>
      <p:sp>
        <p:nvSpPr>
          <p:cNvPr id="15" name="object 15"/>
          <p:cNvSpPr txBox="1"/>
          <p:nvPr/>
        </p:nvSpPr>
        <p:spPr>
          <a:xfrm>
            <a:off x="1513713" y="3747592"/>
            <a:ext cx="3834129" cy="1121410"/>
          </a:xfrm>
          <a:prstGeom prst="rect">
            <a:avLst/>
          </a:prstGeom>
        </p:spPr>
        <p:txBody>
          <a:bodyPr vert="horz" wrap="square" lIns="0" tIns="54610" rIns="0" bIns="0" rtlCol="0">
            <a:spAutoFit/>
          </a:bodyPr>
          <a:lstStyle/>
          <a:p>
            <a:pPr marL="12700" marR="5080" algn="just">
              <a:lnSpc>
                <a:spcPct val="86400"/>
              </a:lnSpc>
              <a:spcBef>
                <a:spcPts val="430"/>
              </a:spcBef>
            </a:pPr>
            <a:r>
              <a:rPr sz="2000" dirty="0">
                <a:solidFill>
                  <a:srgbClr val="03499E"/>
                </a:solidFill>
                <a:latin typeface="Times New Roman"/>
                <a:cs typeface="Times New Roman"/>
              </a:rPr>
              <a:t>Chính</a:t>
            </a:r>
            <a:r>
              <a:rPr sz="2000" spc="310" dirty="0">
                <a:solidFill>
                  <a:srgbClr val="03499E"/>
                </a:solidFill>
                <a:latin typeface="Times New Roman"/>
                <a:cs typeface="Times New Roman"/>
              </a:rPr>
              <a:t> </a:t>
            </a:r>
            <a:r>
              <a:rPr sz="2000" dirty="0">
                <a:solidFill>
                  <a:srgbClr val="03499E"/>
                </a:solidFill>
                <a:latin typeface="Times New Roman"/>
                <a:cs typeface="Times New Roman"/>
              </a:rPr>
              <a:t>phủ</a:t>
            </a:r>
            <a:r>
              <a:rPr sz="2000" spc="310" dirty="0">
                <a:solidFill>
                  <a:srgbClr val="03499E"/>
                </a:solidFill>
                <a:latin typeface="Times New Roman"/>
                <a:cs typeface="Times New Roman"/>
              </a:rPr>
              <a:t> </a:t>
            </a:r>
            <a:r>
              <a:rPr sz="2000" dirty="0">
                <a:solidFill>
                  <a:srgbClr val="03499E"/>
                </a:solidFill>
                <a:latin typeface="Times New Roman"/>
                <a:cs typeface="Times New Roman"/>
              </a:rPr>
              <a:t>xem</a:t>
            </a:r>
            <a:r>
              <a:rPr sz="2000" spc="290" dirty="0">
                <a:solidFill>
                  <a:srgbClr val="03499E"/>
                </a:solidFill>
                <a:latin typeface="Times New Roman"/>
                <a:cs typeface="Times New Roman"/>
              </a:rPr>
              <a:t> </a:t>
            </a:r>
            <a:r>
              <a:rPr sz="2000" dirty="0">
                <a:solidFill>
                  <a:srgbClr val="03499E"/>
                </a:solidFill>
                <a:latin typeface="Times New Roman"/>
                <a:cs typeface="Times New Roman"/>
              </a:rPr>
              <a:t>xét</a:t>
            </a:r>
            <a:r>
              <a:rPr sz="2000" spc="310" dirty="0">
                <a:solidFill>
                  <a:srgbClr val="03499E"/>
                </a:solidFill>
                <a:latin typeface="Times New Roman"/>
                <a:cs typeface="Times New Roman"/>
              </a:rPr>
              <a:t> </a:t>
            </a:r>
            <a:r>
              <a:rPr sz="2000" dirty="0">
                <a:solidFill>
                  <a:srgbClr val="03499E"/>
                </a:solidFill>
                <a:latin typeface="Times New Roman"/>
                <a:cs typeface="Times New Roman"/>
              </a:rPr>
              <a:t>trình</a:t>
            </a:r>
            <a:r>
              <a:rPr sz="2000" spc="315" dirty="0">
                <a:solidFill>
                  <a:srgbClr val="03499E"/>
                </a:solidFill>
                <a:latin typeface="Times New Roman"/>
                <a:cs typeface="Times New Roman"/>
              </a:rPr>
              <a:t> </a:t>
            </a:r>
            <a:r>
              <a:rPr sz="2000" spc="-10" dirty="0">
                <a:solidFill>
                  <a:srgbClr val="03499E"/>
                </a:solidFill>
                <a:latin typeface="Times New Roman"/>
                <a:cs typeface="Times New Roman"/>
              </a:rPr>
              <a:t>UBTVQH </a:t>
            </a:r>
            <a:r>
              <a:rPr sz="2000" dirty="0">
                <a:solidFill>
                  <a:srgbClr val="03499E"/>
                </a:solidFill>
                <a:latin typeface="Times New Roman"/>
                <a:cs typeface="Times New Roman"/>
              </a:rPr>
              <a:t>quyết</a:t>
            </a:r>
            <a:r>
              <a:rPr sz="2000" spc="210" dirty="0">
                <a:solidFill>
                  <a:srgbClr val="03499E"/>
                </a:solidFill>
                <a:latin typeface="Times New Roman"/>
                <a:cs typeface="Times New Roman"/>
              </a:rPr>
              <a:t> </a:t>
            </a:r>
            <a:r>
              <a:rPr sz="2000" dirty="0">
                <a:solidFill>
                  <a:srgbClr val="03499E"/>
                </a:solidFill>
                <a:latin typeface="Times New Roman"/>
                <a:cs typeface="Times New Roman"/>
              </a:rPr>
              <a:t>định</a:t>
            </a:r>
            <a:r>
              <a:rPr sz="2000" spc="220" dirty="0">
                <a:solidFill>
                  <a:srgbClr val="03499E"/>
                </a:solidFill>
                <a:latin typeface="Times New Roman"/>
                <a:cs typeface="Times New Roman"/>
              </a:rPr>
              <a:t> </a:t>
            </a:r>
            <a:r>
              <a:rPr sz="2000" dirty="0">
                <a:solidFill>
                  <a:srgbClr val="03499E"/>
                </a:solidFill>
                <a:latin typeface="Times New Roman"/>
                <a:cs typeface="Times New Roman"/>
              </a:rPr>
              <a:t>việc</a:t>
            </a:r>
            <a:r>
              <a:rPr sz="2000" spc="225" dirty="0">
                <a:solidFill>
                  <a:srgbClr val="03499E"/>
                </a:solidFill>
                <a:latin typeface="Times New Roman"/>
                <a:cs typeface="Times New Roman"/>
              </a:rPr>
              <a:t> </a:t>
            </a:r>
            <a:r>
              <a:rPr sz="2000" dirty="0">
                <a:solidFill>
                  <a:srgbClr val="03499E"/>
                </a:solidFill>
                <a:latin typeface="Times New Roman"/>
                <a:cs typeface="Times New Roman"/>
              </a:rPr>
              <a:t>bổ</a:t>
            </a:r>
            <a:r>
              <a:rPr sz="2000" spc="240" dirty="0">
                <a:solidFill>
                  <a:srgbClr val="03499E"/>
                </a:solidFill>
                <a:latin typeface="Times New Roman"/>
                <a:cs typeface="Times New Roman"/>
              </a:rPr>
              <a:t> </a:t>
            </a:r>
            <a:r>
              <a:rPr sz="2000" dirty="0">
                <a:solidFill>
                  <a:srgbClr val="03499E"/>
                </a:solidFill>
                <a:latin typeface="Times New Roman"/>
                <a:cs typeface="Times New Roman"/>
              </a:rPr>
              <a:t>sung</a:t>
            </a:r>
            <a:r>
              <a:rPr sz="2000" spc="235" dirty="0">
                <a:solidFill>
                  <a:srgbClr val="03499E"/>
                </a:solidFill>
                <a:latin typeface="Times New Roman"/>
                <a:cs typeface="Times New Roman"/>
              </a:rPr>
              <a:t> </a:t>
            </a:r>
            <a:r>
              <a:rPr sz="2000" dirty="0">
                <a:solidFill>
                  <a:srgbClr val="03499E"/>
                </a:solidFill>
                <a:latin typeface="Times New Roman"/>
                <a:cs typeface="Times New Roman"/>
              </a:rPr>
              <a:t>trường</a:t>
            </a:r>
            <a:r>
              <a:rPr sz="2000" spc="235" dirty="0">
                <a:solidFill>
                  <a:srgbClr val="03499E"/>
                </a:solidFill>
                <a:latin typeface="Times New Roman"/>
                <a:cs typeface="Times New Roman"/>
              </a:rPr>
              <a:t> </a:t>
            </a:r>
            <a:r>
              <a:rPr sz="2000" spc="-25" dirty="0">
                <a:solidFill>
                  <a:srgbClr val="03499E"/>
                </a:solidFill>
                <a:latin typeface="Times New Roman"/>
                <a:cs typeface="Times New Roman"/>
              </a:rPr>
              <a:t>hợp </a:t>
            </a:r>
            <a:r>
              <a:rPr sz="2000" dirty="0">
                <a:solidFill>
                  <a:srgbClr val="03499E"/>
                </a:solidFill>
                <a:latin typeface="Times New Roman"/>
                <a:cs typeface="Times New Roman"/>
              </a:rPr>
              <a:t>áp</a:t>
            </a:r>
            <a:r>
              <a:rPr sz="2000" spc="245" dirty="0">
                <a:solidFill>
                  <a:srgbClr val="03499E"/>
                </a:solidFill>
                <a:latin typeface="Times New Roman"/>
                <a:cs typeface="Times New Roman"/>
              </a:rPr>
              <a:t>  </a:t>
            </a:r>
            <a:r>
              <a:rPr sz="2000" dirty="0">
                <a:solidFill>
                  <a:srgbClr val="03499E"/>
                </a:solidFill>
                <a:latin typeface="Times New Roman"/>
                <a:cs typeface="Times New Roman"/>
              </a:rPr>
              <a:t>dụng</a:t>
            </a:r>
            <a:r>
              <a:rPr sz="2000" spc="250" dirty="0">
                <a:solidFill>
                  <a:srgbClr val="03499E"/>
                </a:solidFill>
                <a:latin typeface="Times New Roman"/>
                <a:cs typeface="Times New Roman"/>
              </a:rPr>
              <a:t>  </a:t>
            </a:r>
            <a:r>
              <a:rPr sz="2000" dirty="0">
                <a:solidFill>
                  <a:srgbClr val="03499E"/>
                </a:solidFill>
                <a:latin typeface="Times New Roman"/>
                <a:cs typeface="Times New Roman"/>
              </a:rPr>
              <a:t>hình</a:t>
            </a:r>
            <a:r>
              <a:rPr sz="2000" spc="254" dirty="0">
                <a:solidFill>
                  <a:srgbClr val="03499E"/>
                </a:solidFill>
                <a:latin typeface="Times New Roman"/>
                <a:cs typeface="Times New Roman"/>
              </a:rPr>
              <a:t>  </a:t>
            </a:r>
            <a:r>
              <a:rPr sz="2000" dirty="0">
                <a:solidFill>
                  <a:srgbClr val="03499E"/>
                </a:solidFill>
                <a:latin typeface="Times New Roman"/>
                <a:cs typeface="Times New Roman"/>
              </a:rPr>
              <a:t>thức</a:t>
            </a:r>
            <a:r>
              <a:rPr sz="2000" spc="250" dirty="0">
                <a:solidFill>
                  <a:srgbClr val="03499E"/>
                </a:solidFill>
                <a:latin typeface="Times New Roman"/>
                <a:cs typeface="Times New Roman"/>
              </a:rPr>
              <a:t>  </a:t>
            </a:r>
            <a:r>
              <a:rPr sz="2000" dirty="0">
                <a:solidFill>
                  <a:srgbClr val="03499E"/>
                </a:solidFill>
                <a:latin typeface="Times New Roman"/>
                <a:cs typeface="Times New Roman"/>
              </a:rPr>
              <a:t>LCNT</a:t>
            </a:r>
            <a:r>
              <a:rPr sz="2000" spc="235" dirty="0">
                <a:solidFill>
                  <a:srgbClr val="03499E"/>
                </a:solidFill>
                <a:latin typeface="Times New Roman"/>
                <a:cs typeface="Times New Roman"/>
              </a:rPr>
              <a:t>  </a:t>
            </a:r>
            <a:r>
              <a:rPr sz="2000" spc="-10" dirty="0">
                <a:solidFill>
                  <a:srgbClr val="03499E"/>
                </a:solidFill>
                <a:latin typeface="Times New Roman"/>
                <a:cs typeface="Times New Roman"/>
              </a:rPr>
              <a:t>trong </a:t>
            </a:r>
            <a:r>
              <a:rPr sz="2000" dirty="0">
                <a:solidFill>
                  <a:srgbClr val="03499E"/>
                </a:solidFill>
                <a:latin typeface="Times New Roman"/>
                <a:cs typeface="Times New Roman"/>
              </a:rPr>
              <a:t>trường</a:t>
            </a:r>
            <a:r>
              <a:rPr sz="2000" spc="-15" dirty="0">
                <a:solidFill>
                  <a:srgbClr val="03499E"/>
                </a:solidFill>
                <a:latin typeface="Times New Roman"/>
                <a:cs typeface="Times New Roman"/>
              </a:rPr>
              <a:t> </a:t>
            </a:r>
            <a:r>
              <a:rPr sz="2000" dirty="0">
                <a:solidFill>
                  <a:srgbClr val="03499E"/>
                </a:solidFill>
                <a:latin typeface="Times New Roman"/>
                <a:cs typeface="Times New Roman"/>
              </a:rPr>
              <a:t>hợp</a:t>
            </a:r>
            <a:r>
              <a:rPr sz="2000" spc="-15" dirty="0">
                <a:solidFill>
                  <a:srgbClr val="03499E"/>
                </a:solidFill>
                <a:latin typeface="Times New Roman"/>
                <a:cs typeface="Times New Roman"/>
              </a:rPr>
              <a:t> </a:t>
            </a:r>
            <a:r>
              <a:rPr sz="2000" dirty="0">
                <a:solidFill>
                  <a:srgbClr val="03499E"/>
                </a:solidFill>
                <a:latin typeface="Times New Roman"/>
                <a:cs typeface="Times New Roman"/>
              </a:rPr>
              <a:t>đặc</a:t>
            </a:r>
            <a:r>
              <a:rPr sz="2000" spc="-5" dirty="0">
                <a:solidFill>
                  <a:srgbClr val="03499E"/>
                </a:solidFill>
                <a:latin typeface="Times New Roman"/>
                <a:cs typeface="Times New Roman"/>
              </a:rPr>
              <a:t> </a:t>
            </a:r>
            <a:r>
              <a:rPr sz="2000" spc="-20" dirty="0">
                <a:solidFill>
                  <a:srgbClr val="03499E"/>
                </a:solidFill>
                <a:latin typeface="Times New Roman"/>
                <a:cs typeface="Times New Roman"/>
              </a:rPr>
              <a:t>biệt</a:t>
            </a:r>
            <a:endParaRPr sz="2000">
              <a:latin typeface="Times New Roman"/>
              <a:cs typeface="Times New Roman"/>
            </a:endParaRPr>
          </a:p>
        </p:txBody>
      </p:sp>
      <p:grpSp>
        <p:nvGrpSpPr>
          <p:cNvPr id="16" name="object 16"/>
          <p:cNvGrpSpPr/>
          <p:nvPr/>
        </p:nvGrpSpPr>
        <p:grpSpPr>
          <a:xfrm>
            <a:off x="1253185" y="2222119"/>
            <a:ext cx="4126229" cy="4001135"/>
            <a:chOff x="1253185" y="2222119"/>
            <a:chExt cx="4126229" cy="4001135"/>
          </a:xfrm>
        </p:grpSpPr>
        <p:sp>
          <p:nvSpPr>
            <p:cNvPr id="17" name="object 17"/>
            <p:cNvSpPr/>
            <p:nvPr/>
          </p:nvSpPr>
          <p:spPr>
            <a:xfrm>
              <a:off x="1265885" y="2234819"/>
              <a:ext cx="200660" cy="3415029"/>
            </a:xfrm>
            <a:custGeom>
              <a:avLst/>
              <a:gdLst/>
              <a:ahLst/>
              <a:cxnLst/>
              <a:rect l="l" t="t" r="r" b="b"/>
              <a:pathLst>
                <a:path w="200659" h="3415029">
                  <a:moveTo>
                    <a:pt x="0" y="0"/>
                  </a:moveTo>
                  <a:lnTo>
                    <a:pt x="0" y="3414991"/>
                  </a:lnTo>
                  <a:lnTo>
                    <a:pt x="200075" y="3414991"/>
                  </a:lnTo>
                </a:path>
              </a:pathLst>
            </a:custGeom>
            <a:ln w="25400">
              <a:solidFill>
                <a:srgbClr val="1F497C"/>
              </a:solidFill>
            </a:ln>
          </p:spPr>
          <p:txBody>
            <a:bodyPr wrap="square" lIns="0" tIns="0" rIns="0" bIns="0" rtlCol="0"/>
            <a:lstStyle/>
            <a:p>
              <a:endParaRPr/>
            </a:p>
          </p:txBody>
        </p:sp>
        <p:sp>
          <p:nvSpPr>
            <p:cNvPr id="18" name="object 18"/>
            <p:cNvSpPr/>
            <p:nvPr/>
          </p:nvSpPr>
          <p:spPr>
            <a:xfrm>
              <a:off x="1465961" y="5089270"/>
              <a:ext cx="3900170" cy="1121410"/>
            </a:xfrm>
            <a:custGeom>
              <a:avLst/>
              <a:gdLst/>
              <a:ahLst/>
              <a:cxnLst/>
              <a:rect l="l" t="t" r="r" b="b"/>
              <a:pathLst>
                <a:path w="3900170" h="1121410">
                  <a:moveTo>
                    <a:pt x="3788029" y="0"/>
                  </a:moveTo>
                  <a:lnTo>
                    <a:pt x="112140" y="0"/>
                  </a:lnTo>
                  <a:lnTo>
                    <a:pt x="68472" y="8806"/>
                  </a:lnTo>
                  <a:lnTo>
                    <a:pt x="32829" y="32829"/>
                  </a:lnTo>
                  <a:lnTo>
                    <a:pt x="8806" y="68472"/>
                  </a:lnTo>
                  <a:lnTo>
                    <a:pt x="0" y="112140"/>
                  </a:lnTo>
                  <a:lnTo>
                    <a:pt x="0" y="1008964"/>
                  </a:lnTo>
                  <a:lnTo>
                    <a:pt x="8806" y="1052599"/>
                  </a:lnTo>
                  <a:lnTo>
                    <a:pt x="32829" y="1088232"/>
                  </a:lnTo>
                  <a:lnTo>
                    <a:pt x="68472" y="1112257"/>
                  </a:lnTo>
                  <a:lnTo>
                    <a:pt x="112140" y="1121067"/>
                  </a:lnTo>
                  <a:lnTo>
                    <a:pt x="3788029" y="1121067"/>
                  </a:lnTo>
                  <a:lnTo>
                    <a:pt x="3831643" y="1112257"/>
                  </a:lnTo>
                  <a:lnTo>
                    <a:pt x="3867292" y="1088232"/>
                  </a:lnTo>
                  <a:lnTo>
                    <a:pt x="3891345" y="1052599"/>
                  </a:lnTo>
                  <a:lnTo>
                    <a:pt x="3900169" y="1008964"/>
                  </a:lnTo>
                  <a:lnTo>
                    <a:pt x="3900169" y="112140"/>
                  </a:lnTo>
                  <a:lnTo>
                    <a:pt x="3891345" y="68472"/>
                  </a:lnTo>
                  <a:lnTo>
                    <a:pt x="3867292" y="32829"/>
                  </a:lnTo>
                  <a:lnTo>
                    <a:pt x="3831643" y="8806"/>
                  </a:lnTo>
                  <a:lnTo>
                    <a:pt x="3788029" y="0"/>
                  </a:lnTo>
                  <a:close/>
                </a:path>
              </a:pathLst>
            </a:custGeom>
            <a:solidFill>
              <a:srgbClr val="E9E1D5">
                <a:alpha val="90194"/>
              </a:srgbClr>
            </a:solidFill>
          </p:spPr>
          <p:txBody>
            <a:bodyPr wrap="square" lIns="0" tIns="0" rIns="0" bIns="0" rtlCol="0"/>
            <a:lstStyle/>
            <a:p>
              <a:endParaRPr/>
            </a:p>
          </p:txBody>
        </p:sp>
        <p:sp>
          <p:nvSpPr>
            <p:cNvPr id="19" name="object 19"/>
            <p:cNvSpPr/>
            <p:nvPr/>
          </p:nvSpPr>
          <p:spPr>
            <a:xfrm>
              <a:off x="1465961" y="5089270"/>
              <a:ext cx="3900170" cy="1121410"/>
            </a:xfrm>
            <a:custGeom>
              <a:avLst/>
              <a:gdLst/>
              <a:ahLst/>
              <a:cxnLst/>
              <a:rect l="l" t="t" r="r" b="b"/>
              <a:pathLst>
                <a:path w="3900170" h="1121410">
                  <a:moveTo>
                    <a:pt x="0" y="112140"/>
                  </a:moveTo>
                  <a:lnTo>
                    <a:pt x="8806" y="68472"/>
                  </a:lnTo>
                  <a:lnTo>
                    <a:pt x="32829" y="32829"/>
                  </a:lnTo>
                  <a:lnTo>
                    <a:pt x="68472" y="8806"/>
                  </a:lnTo>
                  <a:lnTo>
                    <a:pt x="112140" y="0"/>
                  </a:lnTo>
                  <a:lnTo>
                    <a:pt x="3788029" y="0"/>
                  </a:lnTo>
                  <a:lnTo>
                    <a:pt x="3831643" y="8806"/>
                  </a:lnTo>
                  <a:lnTo>
                    <a:pt x="3867292" y="32829"/>
                  </a:lnTo>
                  <a:lnTo>
                    <a:pt x="3891345" y="68472"/>
                  </a:lnTo>
                  <a:lnTo>
                    <a:pt x="3900169" y="112140"/>
                  </a:lnTo>
                  <a:lnTo>
                    <a:pt x="3900169" y="1008964"/>
                  </a:lnTo>
                  <a:lnTo>
                    <a:pt x="3891345" y="1052599"/>
                  </a:lnTo>
                  <a:lnTo>
                    <a:pt x="3867292" y="1088232"/>
                  </a:lnTo>
                  <a:lnTo>
                    <a:pt x="3831643" y="1112257"/>
                  </a:lnTo>
                  <a:lnTo>
                    <a:pt x="3788029" y="1121067"/>
                  </a:lnTo>
                  <a:lnTo>
                    <a:pt x="112140" y="1121067"/>
                  </a:lnTo>
                  <a:lnTo>
                    <a:pt x="68472" y="1112257"/>
                  </a:lnTo>
                  <a:lnTo>
                    <a:pt x="32829" y="1088232"/>
                  </a:lnTo>
                  <a:lnTo>
                    <a:pt x="8806" y="1052599"/>
                  </a:lnTo>
                  <a:lnTo>
                    <a:pt x="0" y="1008964"/>
                  </a:lnTo>
                  <a:lnTo>
                    <a:pt x="0" y="112140"/>
                  </a:lnTo>
                  <a:close/>
                </a:path>
              </a:pathLst>
            </a:custGeom>
            <a:ln w="25400">
              <a:solidFill>
                <a:srgbClr val="2A5F9E"/>
              </a:solidFill>
            </a:ln>
          </p:spPr>
          <p:txBody>
            <a:bodyPr wrap="square" lIns="0" tIns="0" rIns="0" bIns="0" rtlCol="0"/>
            <a:lstStyle/>
            <a:p>
              <a:endParaRPr/>
            </a:p>
          </p:txBody>
        </p:sp>
      </p:grpSp>
      <p:sp>
        <p:nvSpPr>
          <p:cNvPr id="20" name="object 20"/>
          <p:cNvSpPr txBox="1"/>
          <p:nvPr/>
        </p:nvSpPr>
        <p:spPr>
          <a:xfrm>
            <a:off x="1524380" y="5065267"/>
            <a:ext cx="3786504" cy="1120775"/>
          </a:xfrm>
          <a:prstGeom prst="rect">
            <a:avLst/>
          </a:prstGeom>
        </p:spPr>
        <p:txBody>
          <a:bodyPr vert="horz" wrap="square" lIns="0" tIns="54610" rIns="0" bIns="0" rtlCol="0">
            <a:spAutoFit/>
          </a:bodyPr>
          <a:lstStyle/>
          <a:p>
            <a:pPr marL="12700" marR="5080" algn="just">
              <a:lnSpc>
                <a:spcPct val="86400"/>
              </a:lnSpc>
              <a:spcBef>
                <a:spcPts val="430"/>
              </a:spcBef>
            </a:pPr>
            <a:r>
              <a:rPr sz="2000" dirty="0">
                <a:solidFill>
                  <a:srgbClr val="03499E"/>
                </a:solidFill>
                <a:latin typeface="Times New Roman"/>
                <a:cs typeface="Times New Roman"/>
              </a:rPr>
              <a:t>Trình</a:t>
            </a:r>
            <a:r>
              <a:rPr sz="2000" spc="80" dirty="0">
                <a:solidFill>
                  <a:srgbClr val="03499E"/>
                </a:solidFill>
                <a:latin typeface="Times New Roman"/>
                <a:cs typeface="Times New Roman"/>
              </a:rPr>
              <a:t>  </a:t>
            </a:r>
            <a:r>
              <a:rPr sz="2000" dirty="0">
                <a:solidFill>
                  <a:srgbClr val="03499E"/>
                </a:solidFill>
                <a:latin typeface="Times New Roman"/>
                <a:cs typeface="Times New Roman"/>
              </a:rPr>
              <a:t>tự,</a:t>
            </a:r>
            <a:r>
              <a:rPr sz="2000" spc="85" dirty="0">
                <a:solidFill>
                  <a:srgbClr val="03499E"/>
                </a:solidFill>
                <a:latin typeface="Times New Roman"/>
                <a:cs typeface="Times New Roman"/>
              </a:rPr>
              <a:t>  </a:t>
            </a:r>
            <a:r>
              <a:rPr sz="2000" dirty="0">
                <a:solidFill>
                  <a:srgbClr val="03499E"/>
                </a:solidFill>
                <a:latin typeface="Times New Roman"/>
                <a:cs typeface="Times New Roman"/>
              </a:rPr>
              <a:t>thủ</a:t>
            </a:r>
            <a:r>
              <a:rPr sz="2000" spc="75" dirty="0">
                <a:solidFill>
                  <a:srgbClr val="03499E"/>
                </a:solidFill>
                <a:latin typeface="Times New Roman"/>
                <a:cs typeface="Times New Roman"/>
              </a:rPr>
              <a:t>  </a:t>
            </a:r>
            <a:r>
              <a:rPr sz="2000" dirty="0">
                <a:solidFill>
                  <a:srgbClr val="03499E"/>
                </a:solidFill>
                <a:latin typeface="Times New Roman"/>
                <a:cs typeface="Times New Roman"/>
              </a:rPr>
              <a:t>tục</a:t>
            </a:r>
            <a:r>
              <a:rPr sz="2000" spc="75" dirty="0">
                <a:solidFill>
                  <a:srgbClr val="03499E"/>
                </a:solidFill>
                <a:latin typeface="Times New Roman"/>
                <a:cs typeface="Times New Roman"/>
              </a:rPr>
              <a:t>  </a:t>
            </a:r>
            <a:r>
              <a:rPr sz="2000" dirty="0">
                <a:solidFill>
                  <a:srgbClr val="03499E"/>
                </a:solidFill>
                <a:latin typeface="Times New Roman"/>
                <a:cs typeface="Times New Roman"/>
              </a:rPr>
              <a:t>xây</a:t>
            </a:r>
            <a:r>
              <a:rPr sz="2000" spc="75" dirty="0">
                <a:solidFill>
                  <a:srgbClr val="03499E"/>
                </a:solidFill>
                <a:latin typeface="Times New Roman"/>
                <a:cs typeface="Times New Roman"/>
              </a:rPr>
              <a:t>  </a:t>
            </a:r>
            <a:r>
              <a:rPr sz="2000" dirty="0">
                <a:solidFill>
                  <a:srgbClr val="03499E"/>
                </a:solidFill>
                <a:latin typeface="Times New Roman"/>
                <a:cs typeface="Times New Roman"/>
              </a:rPr>
              <a:t>dựng</a:t>
            </a:r>
            <a:r>
              <a:rPr sz="2000" spc="80" dirty="0">
                <a:solidFill>
                  <a:srgbClr val="03499E"/>
                </a:solidFill>
                <a:latin typeface="Times New Roman"/>
                <a:cs typeface="Times New Roman"/>
              </a:rPr>
              <a:t>  </a:t>
            </a:r>
            <a:r>
              <a:rPr sz="2000" spc="-20" dirty="0">
                <a:solidFill>
                  <a:srgbClr val="03499E"/>
                </a:solidFill>
                <a:latin typeface="Times New Roman"/>
                <a:cs typeface="Times New Roman"/>
              </a:rPr>
              <a:t>Nghị </a:t>
            </a:r>
            <a:r>
              <a:rPr sz="2000" dirty="0">
                <a:solidFill>
                  <a:srgbClr val="03499E"/>
                </a:solidFill>
                <a:latin typeface="Times New Roman"/>
                <a:cs typeface="Times New Roman"/>
              </a:rPr>
              <a:t>quyết</a:t>
            </a:r>
            <a:r>
              <a:rPr sz="2000" spc="40" dirty="0">
                <a:solidFill>
                  <a:srgbClr val="03499E"/>
                </a:solidFill>
                <a:latin typeface="Times New Roman"/>
                <a:cs typeface="Times New Roman"/>
              </a:rPr>
              <a:t> </a:t>
            </a:r>
            <a:r>
              <a:rPr sz="2000" dirty="0">
                <a:solidFill>
                  <a:srgbClr val="03499E"/>
                </a:solidFill>
                <a:latin typeface="Times New Roman"/>
                <a:cs typeface="Times New Roman"/>
              </a:rPr>
              <a:t>trình</a:t>
            </a:r>
            <a:r>
              <a:rPr sz="2000" spc="45" dirty="0">
                <a:solidFill>
                  <a:srgbClr val="03499E"/>
                </a:solidFill>
                <a:latin typeface="Times New Roman"/>
                <a:cs typeface="Times New Roman"/>
              </a:rPr>
              <a:t> </a:t>
            </a:r>
            <a:r>
              <a:rPr sz="2000" dirty="0">
                <a:solidFill>
                  <a:srgbClr val="03499E"/>
                </a:solidFill>
                <a:latin typeface="Times New Roman"/>
                <a:cs typeface="Times New Roman"/>
              </a:rPr>
              <a:t>Ủy</a:t>
            </a:r>
            <a:r>
              <a:rPr sz="2000" spc="35" dirty="0">
                <a:solidFill>
                  <a:srgbClr val="03499E"/>
                </a:solidFill>
                <a:latin typeface="Times New Roman"/>
                <a:cs typeface="Times New Roman"/>
              </a:rPr>
              <a:t> </a:t>
            </a:r>
            <a:r>
              <a:rPr sz="2000" dirty="0">
                <a:solidFill>
                  <a:srgbClr val="03499E"/>
                </a:solidFill>
                <a:latin typeface="Times New Roman"/>
                <a:cs typeface="Times New Roman"/>
              </a:rPr>
              <a:t>ban</a:t>
            </a:r>
            <a:r>
              <a:rPr sz="2000" spc="40" dirty="0">
                <a:solidFill>
                  <a:srgbClr val="03499E"/>
                </a:solidFill>
                <a:latin typeface="Times New Roman"/>
                <a:cs typeface="Times New Roman"/>
              </a:rPr>
              <a:t> </a:t>
            </a:r>
            <a:r>
              <a:rPr sz="2000" dirty="0">
                <a:solidFill>
                  <a:srgbClr val="03499E"/>
                </a:solidFill>
                <a:latin typeface="Times New Roman"/>
                <a:cs typeface="Times New Roman"/>
              </a:rPr>
              <a:t>Thường</a:t>
            </a:r>
            <a:r>
              <a:rPr sz="2000" spc="45" dirty="0">
                <a:solidFill>
                  <a:srgbClr val="03499E"/>
                </a:solidFill>
                <a:latin typeface="Times New Roman"/>
                <a:cs typeface="Times New Roman"/>
              </a:rPr>
              <a:t> </a:t>
            </a:r>
            <a:r>
              <a:rPr sz="2000" dirty="0">
                <a:solidFill>
                  <a:srgbClr val="03499E"/>
                </a:solidFill>
                <a:latin typeface="Times New Roman"/>
                <a:cs typeface="Times New Roman"/>
              </a:rPr>
              <a:t>vụ</a:t>
            </a:r>
            <a:r>
              <a:rPr sz="2000" spc="40" dirty="0">
                <a:solidFill>
                  <a:srgbClr val="03499E"/>
                </a:solidFill>
                <a:latin typeface="Times New Roman"/>
                <a:cs typeface="Times New Roman"/>
              </a:rPr>
              <a:t> </a:t>
            </a:r>
            <a:r>
              <a:rPr sz="2000" spc="-20" dirty="0">
                <a:solidFill>
                  <a:srgbClr val="03499E"/>
                </a:solidFill>
                <a:latin typeface="Times New Roman"/>
                <a:cs typeface="Times New Roman"/>
              </a:rPr>
              <a:t>Quốc </a:t>
            </a:r>
            <a:r>
              <a:rPr sz="2000" dirty="0">
                <a:solidFill>
                  <a:srgbClr val="03499E"/>
                </a:solidFill>
                <a:latin typeface="Times New Roman"/>
                <a:cs typeface="Times New Roman"/>
              </a:rPr>
              <a:t>hội</a:t>
            </a:r>
            <a:r>
              <a:rPr sz="2000" spc="-5" dirty="0">
                <a:solidFill>
                  <a:srgbClr val="03499E"/>
                </a:solidFill>
                <a:latin typeface="Times New Roman"/>
                <a:cs typeface="Times New Roman"/>
              </a:rPr>
              <a:t> </a:t>
            </a:r>
            <a:r>
              <a:rPr sz="2000" dirty="0">
                <a:solidFill>
                  <a:srgbClr val="FF0000"/>
                </a:solidFill>
                <a:latin typeface="Times New Roman"/>
                <a:cs typeface="Times New Roman"/>
              </a:rPr>
              <a:t>thực</a:t>
            </a:r>
            <a:r>
              <a:rPr sz="2000" spc="5" dirty="0">
                <a:solidFill>
                  <a:srgbClr val="FF0000"/>
                </a:solidFill>
                <a:latin typeface="Times New Roman"/>
                <a:cs typeface="Times New Roman"/>
              </a:rPr>
              <a:t> </a:t>
            </a:r>
            <a:r>
              <a:rPr sz="2000" dirty="0">
                <a:solidFill>
                  <a:srgbClr val="FF0000"/>
                </a:solidFill>
                <a:latin typeface="Times New Roman"/>
                <a:cs typeface="Times New Roman"/>
              </a:rPr>
              <a:t>hiện</a:t>
            </a:r>
            <a:r>
              <a:rPr sz="2000" spc="10" dirty="0">
                <a:solidFill>
                  <a:srgbClr val="FF0000"/>
                </a:solidFill>
                <a:latin typeface="Times New Roman"/>
                <a:cs typeface="Times New Roman"/>
              </a:rPr>
              <a:t> </a:t>
            </a:r>
            <a:r>
              <a:rPr sz="2000" dirty="0">
                <a:solidFill>
                  <a:srgbClr val="FF0000"/>
                </a:solidFill>
                <a:latin typeface="Times New Roman"/>
                <a:cs typeface="Times New Roman"/>
              </a:rPr>
              <a:t>theo quy định</a:t>
            </a:r>
            <a:r>
              <a:rPr sz="2000" spc="10" dirty="0">
                <a:solidFill>
                  <a:srgbClr val="FF0000"/>
                </a:solidFill>
                <a:latin typeface="Times New Roman"/>
                <a:cs typeface="Times New Roman"/>
              </a:rPr>
              <a:t> </a:t>
            </a:r>
            <a:r>
              <a:rPr sz="2000" dirty="0">
                <a:solidFill>
                  <a:srgbClr val="FF0000"/>
                </a:solidFill>
                <a:latin typeface="Times New Roman"/>
                <a:cs typeface="Times New Roman"/>
              </a:rPr>
              <a:t>của</a:t>
            </a:r>
            <a:r>
              <a:rPr sz="2000" spc="10" dirty="0">
                <a:solidFill>
                  <a:srgbClr val="FF0000"/>
                </a:solidFill>
                <a:latin typeface="Times New Roman"/>
                <a:cs typeface="Times New Roman"/>
              </a:rPr>
              <a:t> </a:t>
            </a:r>
            <a:r>
              <a:rPr sz="2000" spc="-20" dirty="0">
                <a:solidFill>
                  <a:srgbClr val="FF0000"/>
                </a:solidFill>
                <a:latin typeface="Times New Roman"/>
                <a:cs typeface="Times New Roman"/>
              </a:rPr>
              <a:t>Luật </a:t>
            </a:r>
            <a:r>
              <a:rPr sz="2000" dirty="0">
                <a:solidFill>
                  <a:srgbClr val="FF0000"/>
                </a:solidFill>
                <a:latin typeface="Times New Roman"/>
                <a:cs typeface="Times New Roman"/>
              </a:rPr>
              <a:t>Ban</a:t>
            </a:r>
            <a:r>
              <a:rPr sz="2000" spc="-10" dirty="0">
                <a:solidFill>
                  <a:srgbClr val="FF0000"/>
                </a:solidFill>
                <a:latin typeface="Times New Roman"/>
                <a:cs typeface="Times New Roman"/>
              </a:rPr>
              <a:t> </a:t>
            </a:r>
            <a:r>
              <a:rPr sz="2000" dirty="0">
                <a:solidFill>
                  <a:srgbClr val="FF0000"/>
                </a:solidFill>
                <a:latin typeface="Times New Roman"/>
                <a:cs typeface="Times New Roman"/>
              </a:rPr>
              <a:t>hành</a:t>
            </a:r>
            <a:r>
              <a:rPr sz="2000" spc="-50" dirty="0">
                <a:solidFill>
                  <a:srgbClr val="FF0000"/>
                </a:solidFill>
                <a:latin typeface="Times New Roman"/>
                <a:cs typeface="Times New Roman"/>
              </a:rPr>
              <a:t> </a:t>
            </a:r>
            <a:r>
              <a:rPr sz="2000" spc="-10" dirty="0">
                <a:solidFill>
                  <a:srgbClr val="FF0000"/>
                </a:solidFill>
                <a:latin typeface="Times New Roman"/>
                <a:cs typeface="Times New Roman"/>
              </a:rPr>
              <a:t>VBQPPL</a:t>
            </a:r>
            <a:endParaRPr sz="2000">
              <a:latin typeface="Times New Roman"/>
              <a:cs typeface="Times New Roman"/>
            </a:endParaRPr>
          </a:p>
        </p:txBody>
      </p:sp>
      <p:grpSp>
        <p:nvGrpSpPr>
          <p:cNvPr id="21" name="object 21"/>
          <p:cNvGrpSpPr/>
          <p:nvPr/>
        </p:nvGrpSpPr>
        <p:grpSpPr>
          <a:xfrm>
            <a:off x="5274055" y="1102994"/>
            <a:ext cx="3261995" cy="1131570"/>
            <a:chOff x="5274055" y="1102994"/>
            <a:chExt cx="3261995" cy="1131570"/>
          </a:xfrm>
        </p:grpSpPr>
        <p:sp>
          <p:nvSpPr>
            <p:cNvPr id="22" name="object 22"/>
            <p:cNvSpPr/>
            <p:nvPr/>
          </p:nvSpPr>
          <p:spPr>
            <a:xfrm>
              <a:off x="5286755" y="1115694"/>
              <a:ext cx="3236595" cy="1106170"/>
            </a:xfrm>
            <a:custGeom>
              <a:avLst/>
              <a:gdLst/>
              <a:ahLst/>
              <a:cxnLst/>
              <a:rect l="l" t="t" r="r" b="b"/>
              <a:pathLst>
                <a:path w="3236595" h="1106170">
                  <a:moveTo>
                    <a:pt x="3125724" y="0"/>
                  </a:moveTo>
                  <a:lnTo>
                    <a:pt x="110617" y="0"/>
                  </a:lnTo>
                  <a:lnTo>
                    <a:pt x="67562" y="8693"/>
                  </a:lnTo>
                  <a:lnTo>
                    <a:pt x="32400" y="32400"/>
                  </a:lnTo>
                  <a:lnTo>
                    <a:pt x="8693" y="67562"/>
                  </a:lnTo>
                  <a:lnTo>
                    <a:pt x="0" y="110616"/>
                  </a:lnTo>
                  <a:lnTo>
                    <a:pt x="0" y="995299"/>
                  </a:lnTo>
                  <a:lnTo>
                    <a:pt x="8693" y="1038353"/>
                  </a:lnTo>
                  <a:lnTo>
                    <a:pt x="32400" y="1073515"/>
                  </a:lnTo>
                  <a:lnTo>
                    <a:pt x="67562" y="1097222"/>
                  </a:lnTo>
                  <a:lnTo>
                    <a:pt x="110617" y="1105915"/>
                  </a:lnTo>
                  <a:lnTo>
                    <a:pt x="3125724" y="1105915"/>
                  </a:lnTo>
                  <a:lnTo>
                    <a:pt x="3168778" y="1097222"/>
                  </a:lnTo>
                  <a:lnTo>
                    <a:pt x="3203940" y="1073515"/>
                  </a:lnTo>
                  <a:lnTo>
                    <a:pt x="3227647" y="1038353"/>
                  </a:lnTo>
                  <a:lnTo>
                    <a:pt x="3236341" y="995299"/>
                  </a:lnTo>
                  <a:lnTo>
                    <a:pt x="3236341" y="110616"/>
                  </a:lnTo>
                  <a:lnTo>
                    <a:pt x="3227647" y="67562"/>
                  </a:lnTo>
                  <a:lnTo>
                    <a:pt x="3203940" y="32400"/>
                  </a:lnTo>
                  <a:lnTo>
                    <a:pt x="3168778" y="8693"/>
                  </a:lnTo>
                  <a:lnTo>
                    <a:pt x="3125724" y="0"/>
                  </a:lnTo>
                  <a:close/>
                </a:path>
              </a:pathLst>
            </a:custGeom>
            <a:solidFill>
              <a:srgbClr val="2A5F9E"/>
            </a:solidFill>
          </p:spPr>
          <p:txBody>
            <a:bodyPr wrap="square" lIns="0" tIns="0" rIns="0" bIns="0" rtlCol="0"/>
            <a:lstStyle/>
            <a:p>
              <a:endParaRPr/>
            </a:p>
          </p:txBody>
        </p:sp>
        <p:sp>
          <p:nvSpPr>
            <p:cNvPr id="23" name="object 23"/>
            <p:cNvSpPr/>
            <p:nvPr/>
          </p:nvSpPr>
          <p:spPr>
            <a:xfrm>
              <a:off x="5286755" y="1115694"/>
              <a:ext cx="3236595" cy="1106170"/>
            </a:xfrm>
            <a:custGeom>
              <a:avLst/>
              <a:gdLst/>
              <a:ahLst/>
              <a:cxnLst/>
              <a:rect l="l" t="t" r="r" b="b"/>
              <a:pathLst>
                <a:path w="3236595" h="1106170">
                  <a:moveTo>
                    <a:pt x="0" y="110616"/>
                  </a:moveTo>
                  <a:lnTo>
                    <a:pt x="8693" y="67562"/>
                  </a:lnTo>
                  <a:lnTo>
                    <a:pt x="32400" y="32400"/>
                  </a:lnTo>
                  <a:lnTo>
                    <a:pt x="67562" y="8693"/>
                  </a:lnTo>
                  <a:lnTo>
                    <a:pt x="110617" y="0"/>
                  </a:lnTo>
                  <a:lnTo>
                    <a:pt x="3125724" y="0"/>
                  </a:lnTo>
                  <a:lnTo>
                    <a:pt x="3168778" y="8693"/>
                  </a:lnTo>
                  <a:lnTo>
                    <a:pt x="3203940" y="32400"/>
                  </a:lnTo>
                  <a:lnTo>
                    <a:pt x="3227647" y="67562"/>
                  </a:lnTo>
                  <a:lnTo>
                    <a:pt x="3236341" y="110616"/>
                  </a:lnTo>
                  <a:lnTo>
                    <a:pt x="3236341" y="995299"/>
                  </a:lnTo>
                  <a:lnTo>
                    <a:pt x="3227647" y="1038353"/>
                  </a:lnTo>
                  <a:lnTo>
                    <a:pt x="3203940" y="1073515"/>
                  </a:lnTo>
                  <a:lnTo>
                    <a:pt x="3168778" y="1097222"/>
                  </a:lnTo>
                  <a:lnTo>
                    <a:pt x="3125724" y="1105915"/>
                  </a:lnTo>
                  <a:lnTo>
                    <a:pt x="110617" y="1105915"/>
                  </a:lnTo>
                  <a:lnTo>
                    <a:pt x="67562" y="1097222"/>
                  </a:lnTo>
                  <a:lnTo>
                    <a:pt x="32400" y="1073515"/>
                  </a:lnTo>
                  <a:lnTo>
                    <a:pt x="8693" y="1038353"/>
                  </a:lnTo>
                  <a:lnTo>
                    <a:pt x="0" y="995299"/>
                  </a:lnTo>
                  <a:lnTo>
                    <a:pt x="0" y="110616"/>
                  </a:lnTo>
                  <a:close/>
                </a:path>
              </a:pathLst>
            </a:custGeom>
            <a:ln w="25400">
              <a:solidFill>
                <a:srgbClr val="E9E1D5"/>
              </a:solidFill>
            </a:ln>
          </p:spPr>
          <p:txBody>
            <a:bodyPr wrap="square" lIns="0" tIns="0" rIns="0" bIns="0" rtlCol="0"/>
            <a:lstStyle/>
            <a:p>
              <a:endParaRPr/>
            </a:p>
          </p:txBody>
        </p:sp>
      </p:grpSp>
      <p:sp>
        <p:nvSpPr>
          <p:cNvPr id="24" name="object 24"/>
          <p:cNvSpPr txBox="1"/>
          <p:nvPr/>
        </p:nvSpPr>
        <p:spPr>
          <a:xfrm>
            <a:off x="5392673" y="1346072"/>
            <a:ext cx="3025775" cy="594995"/>
          </a:xfrm>
          <a:prstGeom prst="rect">
            <a:avLst/>
          </a:prstGeom>
        </p:spPr>
        <p:txBody>
          <a:bodyPr vert="horz" wrap="square" lIns="0" tIns="13335" rIns="0" bIns="0" rtlCol="0">
            <a:spAutoFit/>
          </a:bodyPr>
          <a:lstStyle/>
          <a:p>
            <a:pPr marL="12700">
              <a:lnSpc>
                <a:spcPts val="2240"/>
              </a:lnSpc>
              <a:spcBef>
                <a:spcPts val="105"/>
              </a:spcBef>
            </a:pPr>
            <a:r>
              <a:rPr sz="2000" b="1" dirty="0">
                <a:solidFill>
                  <a:srgbClr val="E9E1D5"/>
                </a:solidFill>
                <a:latin typeface="Times New Roman"/>
                <a:cs typeface="Times New Roman"/>
              </a:rPr>
              <a:t>Điểm</a:t>
            </a:r>
            <a:r>
              <a:rPr sz="2000" b="1" spc="-15" dirty="0">
                <a:solidFill>
                  <a:srgbClr val="E9E1D5"/>
                </a:solidFill>
                <a:latin typeface="Times New Roman"/>
                <a:cs typeface="Times New Roman"/>
              </a:rPr>
              <a:t> </a:t>
            </a:r>
            <a:r>
              <a:rPr sz="2000" b="1" dirty="0">
                <a:solidFill>
                  <a:srgbClr val="E9E1D5"/>
                </a:solidFill>
                <a:latin typeface="Times New Roman"/>
                <a:cs typeface="Times New Roman"/>
              </a:rPr>
              <a:t>d, đ,</a:t>
            </a:r>
            <a:r>
              <a:rPr sz="2000" b="1" spc="-10" dirty="0">
                <a:solidFill>
                  <a:srgbClr val="E9E1D5"/>
                </a:solidFill>
                <a:latin typeface="Times New Roman"/>
                <a:cs typeface="Times New Roman"/>
              </a:rPr>
              <a:t> </a:t>
            </a:r>
            <a:r>
              <a:rPr sz="2000" b="1" dirty="0">
                <a:solidFill>
                  <a:srgbClr val="E9E1D5"/>
                </a:solidFill>
                <a:latin typeface="Times New Roman"/>
                <a:cs typeface="Times New Roman"/>
              </a:rPr>
              <a:t>e,</a:t>
            </a:r>
            <a:r>
              <a:rPr sz="2000" b="1" spc="-10" dirty="0">
                <a:solidFill>
                  <a:srgbClr val="E9E1D5"/>
                </a:solidFill>
                <a:latin typeface="Times New Roman"/>
                <a:cs typeface="Times New Roman"/>
              </a:rPr>
              <a:t> </a:t>
            </a:r>
            <a:r>
              <a:rPr sz="2000" b="1" dirty="0">
                <a:solidFill>
                  <a:srgbClr val="E9E1D5"/>
                </a:solidFill>
                <a:latin typeface="Times New Roman"/>
                <a:cs typeface="Times New Roman"/>
              </a:rPr>
              <a:t>g</a:t>
            </a:r>
            <a:r>
              <a:rPr sz="2000" b="1" spc="5" dirty="0">
                <a:solidFill>
                  <a:srgbClr val="E9E1D5"/>
                </a:solidFill>
                <a:latin typeface="Times New Roman"/>
                <a:cs typeface="Times New Roman"/>
              </a:rPr>
              <a:t> </a:t>
            </a:r>
            <a:r>
              <a:rPr sz="2000" b="1" dirty="0">
                <a:solidFill>
                  <a:srgbClr val="E9E1D5"/>
                </a:solidFill>
                <a:latin typeface="Times New Roman"/>
                <a:cs typeface="Times New Roman"/>
              </a:rPr>
              <a:t>và</a:t>
            </a:r>
            <a:r>
              <a:rPr sz="2000" b="1" spc="-10" dirty="0">
                <a:solidFill>
                  <a:srgbClr val="E9E1D5"/>
                </a:solidFill>
                <a:latin typeface="Times New Roman"/>
                <a:cs typeface="Times New Roman"/>
              </a:rPr>
              <a:t> </a:t>
            </a:r>
            <a:r>
              <a:rPr sz="2000" b="1" dirty="0">
                <a:solidFill>
                  <a:srgbClr val="E9E1D5"/>
                </a:solidFill>
                <a:latin typeface="Times New Roman"/>
                <a:cs typeface="Times New Roman"/>
              </a:rPr>
              <a:t>h</a:t>
            </a:r>
            <a:r>
              <a:rPr sz="2000" b="1" spc="-10" dirty="0">
                <a:solidFill>
                  <a:srgbClr val="E9E1D5"/>
                </a:solidFill>
                <a:latin typeface="Times New Roman"/>
                <a:cs typeface="Times New Roman"/>
              </a:rPr>
              <a:t> </a:t>
            </a:r>
            <a:r>
              <a:rPr sz="2000" b="1" dirty="0">
                <a:solidFill>
                  <a:srgbClr val="E9E1D5"/>
                </a:solidFill>
                <a:latin typeface="Times New Roman"/>
                <a:cs typeface="Times New Roman"/>
              </a:rPr>
              <a:t>khoản</a:t>
            </a:r>
            <a:r>
              <a:rPr sz="2000" b="1" spc="-5" dirty="0">
                <a:solidFill>
                  <a:srgbClr val="E9E1D5"/>
                </a:solidFill>
                <a:latin typeface="Times New Roman"/>
                <a:cs typeface="Times New Roman"/>
              </a:rPr>
              <a:t> </a:t>
            </a:r>
            <a:r>
              <a:rPr sz="2000" b="1" spc="-50" dirty="0">
                <a:solidFill>
                  <a:srgbClr val="E9E1D5"/>
                </a:solidFill>
                <a:latin typeface="Times New Roman"/>
                <a:cs typeface="Times New Roman"/>
              </a:rPr>
              <a:t>1</a:t>
            </a:r>
            <a:endParaRPr sz="2000">
              <a:latin typeface="Times New Roman"/>
              <a:cs typeface="Times New Roman"/>
            </a:endParaRPr>
          </a:p>
          <a:p>
            <a:pPr marL="47625">
              <a:lnSpc>
                <a:spcPts val="2240"/>
              </a:lnSpc>
            </a:pPr>
            <a:r>
              <a:rPr sz="2000" b="1" dirty="0">
                <a:solidFill>
                  <a:srgbClr val="E9E1D5"/>
                </a:solidFill>
                <a:latin typeface="Times New Roman"/>
                <a:cs typeface="Times New Roman"/>
              </a:rPr>
              <a:t>Điều</a:t>
            </a:r>
            <a:r>
              <a:rPr sz="2000" b="1" spc="-20" dirty="0">
                <a:solidFill>
                  <a:srgbClr val="E9E1D5"/>
                </a:solidFill>
                <a:latin typeface="Times New Roman"/>
                <a:cs typeface="Times New Roman"/>
              </a:rPr>
              <a:t> </a:t>
            </a:r>
            <a:r>
              <a:rPr sz="2000" b="1" dirty="0">
                <a:solidFill>
                  <a:srgbClr val="E9E1D5"/>
                </a:solidFill>
                <a:latin typeface="Times New Roman"/>
                <a:cs typeface="Times New Roman"/>
              </a:rPr>
              <a:t>29</a:t>
            </a:r>
            <a:r>
              <a:rPr sz="2000" b="1" spc="-25" dirty="0">
                <a:solidFill>
                  <a:srgbClr val="E9E1D5"/>
                </a:solidFill>
                <a:latin typeface="Times New Roman"/>
                <a:cs typeface="Times New Roman"/>
              </a:rPr>
              <a:t> </a:t>
            </a:r>
            <a:r>
              <a:rPr sz="2000" b="1" dirty="0">
                <a:solidFill>
                  <a:srgbClr val="E9E1D5"/>
                </a:solidFill>
                <a:latin typeface="Times New Roman"/>
                <a:cs typeface="Times New Roman"/>
              </a:rPr>
              <a:t>của</a:t>
            </a:r>
            <a:r>
              <a:rPr sz="2000" b="1" spc="-15" dirty="0">
                <a:solidFill>
                  <a:srgbClr val="E9E1D5"/>
                </a:solidFill>
                <a:latin typeface="Times New Roman"/>
                <a:cs typeface="Times New Roman"/>
              </a:rPr>
              <a:t> </a:t>
            </a:r>
            <a:r>
              <a:rPr sz="2000" b="1" dirty="0">
                <a:solidFill>
                  <a:srgbClr val="E9E1D5"/>
                </a:solidFill>
                <a:latin typeface="Times New Roman"/>
                <a:cs typeface="Times New Roman"/>
              </a:rPr>
              <a:t>Luật</a:t>
            </a:r>
            <a:r>
              <a:rPr sz="2000" b="1" spc="-20" dirty="0">
                <a:solidFill>
                  <a:srgbClr val="E9E1D5"/>
                </a:solidFill>
                <a:latin typeface="Times New Roman"/>
                <a:cs typeface="Times New Roman"/>
              </a:rPr>
              <a:t> </a:t>
            </a:r>
            <a:r>
              <a:rPr sz="2000" b="1" dirty="0">
                <a:solidFill>
                  <a:srgbClr val="E9E1D5"/>
                </a:solidFill>
                <a:latin typeface="Times New Roman"/>
                <a:cs typeface="Times New Roman"/>
              </a:rPr>
              <a:t>Đấu</a:t>
            </a:r>
            <a:r>
              <a:rPr sz="2000" b="1" spc="-25" dirty="0">
                <a:solidFill>
                  <a:srgbClr val="E9E1D5"/>
                </a:solidFill>
                <a:latin typeface="Times New Roman"/>
                <a:cs typeface="Times New Roman"/>
              </a:rPr>
              <a:t> </a:t>
            </a:r>
            <a:r>
              <a:rPr sz="2000" b="1" spc="-20" dirty="0">
                <a:solidFill>
                  <a:srgbClr val="E9E1D5"/>
                </a:solidFill>
                <a:latin typeface="Times New Roman"/>
                <a:cs typeface="Times New Roman"/>
              </a:rPr>
              <a:t>thầu</a:t>
            </a:r>
            <a:endParaRPr sz="2000">
              <a:latin typeface="Times New Roman"/>
              <a:cs typeface="Times New Roman"/>
            </a:endParaRPr>
          </a:p>
        </p:txBody>
      </p:sp>
      <p:grpSp>
        <p:nvGrpSpPr>
          <p:cNvPr id="25" name="object 25"/>
          <p:cNvGrpSpPr/>
          <p:nvPr/>
        </p:nvGrpSpPr>
        <p:grpSpPr>
          <a:xfrm>
            <a:off x="5597652" y="2208910"/>
            <a:ext cx="5509260" cy="1604645"/>
            <a:chOff x="5597652" y="2208910"/>
            <a:chExt cx="5509260" cy="1604645"/>
          </a:xfrm>
        </p:grpSpPr>
        <p:sp>
          <p:nvSpPr>
            <p:cNvPr id="26" name="object 26"/>
            <p:cNvSpPr/>
            <p:nvPr/>
          </p:nvSpPr>
          <p:spPr>
            <a:xfrm>
              <a:off x="5610352" y="2221610"/>
              <a:ext cx="152400" cy="847725"/>
            </a:xfrm>
            <a:custGeom>
              <a:avLst/>
              <a:gdLst/>
              <a:ahLst/>
              <a:cxnLst/>
              <a:rect l="l" t="t" r="r" b="b"/>
              <a:pathLst>
                <a:path w="152400" h="847725">
                  <a:moveTo>
                    <a:pt x="0" y="0"/>
                  </a:moveTo>
                  <a:lnTo>
                    <a:pt x="0" y="847343"/>
                  </a:lnTo>
                  <a:lnTo>
                    <a:pt x="152019" y="847343"/>
                  </a:lnTo>
                </a:path>
              </a:pathLst>
            </a:custGeom>
            <a:ln w="25400">
              <a:solidFill>
                <a:srgbClr val="1F497C"/>
              </a:solidFill>
            </a:ln>
          </p:spPr>
          <p:txBody>
            <a:bodyPr wrap="square" lIns="0" tIns="0" rIns="0" bIns="0" rtlCol="0"/>
            <a:lstStyle/>
            <a:p>
              <a:endParaRPr/>
            </a:p>
          </p:txBody>
        </p:sp>
        <p:sp>
          <p:nvSpPr>
            <p:cNvPr id="27" name="object 27"/>
            <p:cNvSpPr/>
            <p:nvPr/>
          </p:nvSpPr>
          <p:spPr>
            <a:xfrm>
              <a:off x="5762371" y="2337561"/>
              <a:ext cx="5331460" cy="1463040"/>
            </a:xfrm>
            <a:custGeom>
              <a:avLst/>
              <a:gdLst/>
              <a:ahLst/>
              <a:cxnLst/>
              <a:rect l="l" t="t" r="r" b="b"/>
              <a:pathLst>
                <a:path w="5331459" h="1463039">
                  <a:moveTo>
                    <a:pt x="5185029" y="0"/>
                  </a:moveTo>
                  <a:lnTo>
                    <a:pt x="146176" y="0"/>
                  </a:lnTo>
                  <a:lnTo>
                    <a:pt x="99958" y="7461"/>
                  </a:lnTo>
                  <a:lnTo>
                    <a:pt x="59829" y="28236"/>
                  </a:lnTo>
                  <a:lnTo>
                    <a:pt x="28191" y="59911"/>
                  </a:lnTo>
                  <a:lnTo>
                    <a:pt x="7448" y="100071"/>
                  </a:lnTo>
                  <a:lnTo>
                    <a:pt x="0" y="146303"/>
                  </a:lnTo>
                  <a:lnTo>
                    <a:pt x="0" y="1316482"/>
                  </a:lnTo>
                  <a:lnTo>
                    <a:pt x="7448" y="1362714"/>
                  </a:lnTo>
                  <a:lnTo>
                    <a:pt x="28191" y="1402874"/>
                  </a:lnTo>
                  <a:lnTo>
                    <a:pt x="59829" y="1434549"/>
                  </a:lnTo>
                  <a:lnTo>
                    <a:pt x="99958" y="1455324"/>
                  </a:lnTo>
                  <a:lnTo>
                    <a:pt x="146176" y="1462786"/>
                  </a:lnTo>
                  <a:lnTo>
                    <a:pt x="5185029" y="1462786"/>
                  </a:lnTo>
                  <a:lnTo>
                    <a:pt x="5231261" y="1455324"/>
                  </a:lnTo>
                  <a:lnTo>
                    <a:pt x="5271421" y="1434549"/>
                  </a:lnTo>
                  <a:lnTo>
                    <a:pt x="5303096" y="1402874"/>
                  </a:lnTo>
                  <a:lnTo>
                    <a:pt x="5323871" y="1362714"/>
                  </a:lnTo>
                  <a:lnTo>
                    <a:pt x="5331333" y="1316482"/>
                  </a:lnTo>
                  <a:lnTo>
                    <a:pt x="5331333" y="146303"/>
                  </a:lnTo>
                  <a:lnTo>
                    <a:pt x="5323871" y="100071"/>
                  </a:lnTo>
                  <a:lnTo>
                    <a:pt x="5303096" y="59911"/>
                  </a:lnTo>
                  <a:lnTo>
                    <a:pt x="5271421" y="28236"/>
                  </a:lnTo>
                  <a:lnTo>
                    <a:pt x="5231261" y="7461"/>
                  </a:lnTo>
                  <a:lnTo>
                    <a:pt x="5185029" y="0"/>
                  </a:lnTo>
                  <a:close/>
                </a:path>
              </a:pathLst>
            </a:custGeom>
            <a:solidFill>
              <a:srgbClr val="E9E1D5">
                <a:alpha val="90194"/>
              </a:srgbClr>
            </a:solidFill>
          </p:spPr>
          <p:txBody>
            <a:bodyPr wrap="square" lIns="0" tIns="0" rIns="0" bIns="0" rtlCol="0"/>
            <a:lstStyle/>
            <a:p>
              <a:endParaRPr/>
            </a:p>
          </p:txBody>
        </p:sp>
        <p:sp>
          <p:nvSpPr>
            <p:cNvPr id="28" name="object 28"/>
            <p:cNvSpPr/>
            <p:nvPr/>
          </p:nvSpPr>
          <p:spPr>
            <a:xfrm>
              <a:off x="5762371" y="2337561"/>
              <a:ext cx="5331460" cy="1463040"/>
            </a:xfrm>
            <a:custGeom>
              <a:avLst/>
              <a:gdLst/>
              <a:ahLst/>
              <a:cxnLst/>
              <a:rect l="l" t="t" r="r" b="b"/>
              <a:pathLst>
                <a:path w="5331459" h="1463039">
                  <a:moveTo>
                    <a:pt x="0" y="146303"/>
                  </a:moveTo>
                  <a:lnTo>
                    <a:pt x="7448" y="100071"/>
                  </a:lnTo>
                  <a:lnTo>
                    <a:pt x="28191" y="59911"/>
                  </a:lnTo>
                  <a:lnTo>
                    <a:pt x="59829" y="28236"/>
                  </a:lnTo>
                  <a:lnTo>
                    <a:pt x="99958" y="7461"/>
                  </a:lnTo>
                  <a:lnTo>
                    <a:pt x="146176" y="0"/>
                  </a:lnTo>
                  <a:lnTo>
                    <a:pt x="5185029" y="0"/>
                  </a:lnTo>
                  <a:lnTo>
                    <a:pt x="5231261" y="7461"/>
                  </a:lnTo>
                  <a:lnTo>
                    <a:pt x="5271421" y="28236"/>
                  </a:lnTo>
                  <a:lnTo>
                    <a:pt x="5303096" y="59911"/>
                  </a:lnTo>
                  <a:lnTo>
                    <a:pt x="5323871" y="100071"/>
                  </a:lnTo>
                  <a:lnTo>
                    <a:pt x="5331333" y="146303"/>
                  </a:lnTo>
                  <a:lnTo>
                    <a:pt x="5331333" y="1316482"/>
                  </a:lnTo>
                  <a:lnTo>
                    <a:pt x="5323871" y="1362714"/>
                  </a:lnTo>
                  <a:lnTo>
                    <a:pt x="5303096" y="1402874"/>
                  </a:lnTo>
                  <a:lnTo>
                    <a:pt x="5271421" y="1434549"/>
                  </a:lnTo>
                  <a:lnTo>
                    <a:pt x="5231261" y="1455324"/>
                  </a:lnTo>
                  <a:lnTo>
                    <a:pt x="5185029" y="1462786"/>
                  </a:lnTo>
                  <a:lnTo>
                    <a:pt x="146176" y="1462786"/>
                  </a:lnTo>
                  <a:lnTo>
                    <a:pt x="99958" y="1455324"/>
                  </a:lnTo>
                  <a:lnTo>
                    <a:pt x="59829" y="1434549"/>
                  </a:lnTo>
                  <a:lnTo>
                    <a:pt x="28191" y="1402874"/>
                  </a:lnTo>
                  <a:lnTo>
                    <a:pt x="7448" y="1362714"/>
                  </a:lnTo>
                  <a:lnTo>
                    <a:pt x="0" y="1316482"/>
                  </a:lnTo>
                  <a:lnTo>
                    <a:pt x="0" y="146303"/>
                  </a:lnTo>
                  <a:close/>
                </a:path>
              </a:pathLst>
            </a:custGeom>
            <a:ln w="25400">
              <a:solidFill>
                <a:srgbClr val="2A5F9E"/>
              </a:solidFill>
            </a:ln>
          </p:spPr>
          <p:txBody>
            <a:bodyPr wrap="square" lIns="0" tIns="0" rIns="0" bIns="0" rtlCol="0"/>
            <a:lstStyle/>
            <a:p>
              <a:endParaRPr/>
            </a:p>
          </p:txBody>
        </p:sp>
      </p:grpSp>
      <p:sp>
        <p:nvSpPr>
          <p:cNvPr id="29" name="object 29"/>
          <p:cNvSpPr txBox="1"/>
          <p:nvPr/>
        </p:nvSpPr>
        <p:spPr>
          <a:xfrm>
            <a:off x="5831204" y="2352548"/>
            <a:ext cx="5201920" cy="1383030"/>
          </a:xfrm>
          <a:prstGeom prst="rect">
            <a:avLst/>
          </a:prstGeom>
        </p:spPr>
        <p:txBody>
          <a:bodyPr vert="horz" wrap="square" lIns="0" tIns="54610" rIns="0" bIns="0" rtlCol="0">
            <a:spAutoFit/>
          </a:bodyPr>
          <a:lstStyle/>
          <a:p>
            <a:pPr marL="12700" marR="5080" algn="just">
              <a:lnSpc>
                <a:spcPct val="86300"/>
              </a:lnSpc>
              <a:spcBef>
                <a:spcPts val="430"/>
              </a:spcBef>
            </a:pPr>
            <a:r>
              <a:rPr sz="2000" dirty="0">
                <a:solidFill>
                  <a:srgbClr val="FF0000"/>
                </a:solidFill>
                <a:latin typeface="Times New Roman"/>
                <a:cs typeface="Times New Roman"/>
              </a:rPr>
              <a:t>Thủ</a:t>
            </a:r>
            <a:r>
              <a:rPr sz="2000" spc="215" dirty="0">
                <a:solidFill>
                  <a:srgbClr val="FF0000"/>
                </a:solidFill>
                <a:latin typeface="Times New Roman"/>
                <a:cs typeface="Times New Roman"/>
              </a:rPr>
              <a:t> </a:t>
            </a:r>
            <a:r>
              <a:rPr sz="2000" dirty="0">
                <a:solidFill>
                  <a:srgbClr val="FF0000"/>
                </a:solidFill>
                <a:latin typeface="Times New Roman"/>
                <a:cs typeface="Times New Roman"/>
              </a:rPr>
              <a:t>trưởng</a:t>
            </a:r>
            <a:r>
              <a:rPr sz="2000" spc="210" dirty="0">
                <a:solidFill>
                  <a:srgbClr val="FF0000"/>
                </a:solidFill>
                <a:latin typeface="Times New Roman"/>
                <a:cs typeface="Times New Roman"/>
              </a:rPr>
              <a:t> </a:t>
            </a:r>
            <a:r>
              <a:rPr sz="2000" dirty="0">
                <a:solidFill>
                  <a:srgbClr val="FF0000"/>
                </a:solidFill>
                <a:latin typeface="Times New Roman"/>
                <a:cs typeface="Times New Roman"/>
              </a:rPr>
              <a:t>cơ</a:t>
            </a:r>
            <a:r>
              <a:rPr sz="2000" spc="204" dirty="0">
                <a:solidFill>
                  <a:srgbClr val="FF0000"/>
                </a:solidFill>
                <a:latin typeface="Times New Roman"/>
                <a:cs typeface="Times New Roman"/>
              </a:rPr>
              <a:t> </a:t>
            </a:r>
            <a:r>
              <a:rPr sz="2000" dirty="0">
                <a:solidFill>
                  <a:srgbClr val="FF0000"/>
                </a:solidFill>
                <a:latin typeface="Times New Roman"/>
                <a:cs typeface="Times New Roman"/>
              </a:rPr>
              <a:t>quan</a:t>
            </a:r>
            <a:r>
              <a:rPr sz="2000" spc="220" dirty="0">
                <a:solidFill>
                  <a:srgbClr val="FF0000"/>
                </a:solidFill>
                <a:latin typeface="Times New Roman"/>
                <a:cs typeface="Times New Roman"/>
              </a:rPr>
              <a:t> </a:t>
            </a:r>
            <a:r>
              <a:rPr sz="2000" dirty="0">
                <a:solidFill>
                  <a:srgbClr val="FF0000"/>
                </a:solidFill>
                <a:latin typeface="Times New Roman"/>
                <a:cs typeface="Times New Roman"/>
              </a:rPr>
              <a:t>trung</a:t>
            </a:r>
            <a:r>
              <a:rPr sz="2000" spc="220" dirty="0">
                <a:solidFill>
                  <a:srgbClr val="FF0000"/>
                </a:solidFill>
                <a:latin typeface="Times New Roman"/>
                <a:cs typeface="Times New Roman"/>
              </a:rPr>
              <a:t> </a:t>
            </a:r>
            <a:r>
              <a:rPr sz="2000" dirty="0">
                <a:solidFill>
                  <a:srgbClr val="FF0000"/>
                </a:solidFill>
                <a:latin typeface="Times New Roman"/>
                <a:cs typeface="Times New Roman"/>
              </a:rPr>
              <a:t>ương,</a:t>
            </a:r>
            <a:r>
              <a:rPr sz="2000" spc="210" dirty="0">
                <a:solidFill>
                  <a:srgbClr val="FF0000"/>
                </a:solidFill>
                <a:latin typeface="Times New Roman"/>
                <a:cs typeface="Times New Roman"/>
              </a:rPr>
              <a:t> </a:t>
            </a:r>
            <a:r>
              <a:rPr sz="2000" dirty="0">
                <a:solidFill>
                  <a:srgbClr val="FF0000"/>
                </a:solidFill>
                <a:latin typeface="Times New Roman"/>
                <a:cs typeface="Times New Roman"/>
              </a:rPr>
              <a:t>UBND</a:t>
            </a:r>
            <a:r>
              <a:rPr sz="2000" spc="215" dirty="0">
                <a:solidFill>
                  <a:srgbClr val="FF0000"/>
                </a:solidFill>
                <a:latin typeface="Times New Roman"/>
                <a:cs typeface="Times New Roman"/>
              </a:rPr>
              <a:t> </a:t>
            </a:r>
            <a:r>
              <a:rPr sz="2000" dirty="0">
                <a:solidFill>
                  <a:srgbClr val="FF0000"/>
                </a:solidFill>
                <a:latin typeface="Times New Roman"/>
                <a:cs typeface="Times New Roman"/>
              </a:rPr>
              <a:t>cấp</a:t>
            </a:r>
            <a:r>
              <a:rPr sz="2000" spc="215" dirty="0">
                <a:solidFill>
                  <a:srgbClr val="FF0000"/>
                </a:solidFill>
                <a:latin typeface="Times New Roman"/>
                <a:cs typeface="Times New Roman"/>
              </a:rPr>
              <a:t> </a:t>
            </a:r>
            <a:r>
              <a:rPr sz="2000" spc="-20" dirty="0">
                <a:solidFill>
                  <a:srgbClr val="FF0000"/>
                </a:solidFill>
                <a:latin typeface="Times New Roman"/>
                <a:cs typeface="Times New Roman"/>
              </a:rPr>
              <a:t>tỉnh </a:t>
            </a:r>
            <a:r>
              <a:rPr sz="2000" dirty="0">
                <a:solidFill>
                  <a:srgbClr val="03499E"/>
                </a:solidFill>
                <a:latin typeface="Times New Roman"/>
                <a:cs typeface="Times New Roman"/>
              </a:rPr>
              <a:t>xem</a:t>
            </a:r>
            <a:r>
              <a:rPr sz="2000" spc="495" dirty="0">
                <a:solidFill>
                  <a:srgbClr val="03499E"/>
                </a:solidFill>
                <a:latin typeface="Times New Roman"/>
                <a:cs typeface="Times New Roman"/>
              </a:rPr>
              <a:t> </a:t>
            </a:r>
            <a:r>
              <a:rPr sz="2000" dirty="0">
                <a:solidFill>
                  <a:srgbClr val="03499E"/>
                </a:solidFill>
                <a:latin typeface="Times New Roman"/>
                <a:cs typeface="Times New Roman"/>
              </a:rPr>
              <a:t>xét,</a:t>
            </a:r>
            <a:r>
              <a:rPr sz="2000" spc="5" dirty="0">
                <a:solidFill>
                  <a:srgbClr val="03499E"/>
                </a:solidFill>
                <a:latin typeface="Times New Roman"/>
                <a:cs typeface="Times New Roman"/>
              </a:rPr>
              <a:t>  </a:t>
            </a:r>
            <a:r>
              <a:rPr sz="2000" dirty="0">
                <a:solidFill>
                  <a:srgbClr val="03499E"/>
                </a:solidFill>
                <a:latin typeface="Times New Roman"/>
                <a:cs typeface="Times New Roman"/>
              </a:rPr>
              <a:t>quyết</a:t>
            </a:r>
            <a:r>
              <a:rPr sz="2000" spc="5" dirty="0">
                <a:solidFill>
                  <a:srgbClr val="03499E"/>
                </a:solidFill>
                <a:latin typeface="Times New Roman"/>
                <a:cs typeface="Times New Roman"/>
              </a:rPr>
              <a:t>  </a:t>
            </a:r>
            <a:r>
              <a:rPr sz="2000" dirty="0">
                <a:solidFill>
                  <a:srgbClr val="03499E"/>
                </a:solidFill>
                <a:latin typeface="Times New Roman"/>
                <a:cs typeface="Times New Roman"/>
              </a:rPr>
              <a:t>định</a:t>
            </a:r>
            <a:r>
              <a:rPr sz="2000" spc="10" dirty="0">
                <a:solidFill>
                  <a:srgbClr val="03499E"/>
                </a:solidFill>
                <a:latin typeface="Times New Roman"/>
                <a:cs typeface="Times New Roman"/>
              </a:rPr>
              <a:t>  </a:t>
            </a:r>
            <a:r>
              <a:rPr sz="2000" dirty="0">
                <a:solidFill>
                  <a:srgbClr val="03499E"/>
                </a:solidFill>
                <a:latin typeface="Times New Roman"/>
                <a:cs typeface="Times New Roman"/>
              </a:rPr>
              <a:t>áp</a:t>
            </a:r>
            <a:r>
              <a:rPr sz="2000" spc="5" dirty="0">
                <a:solidFill>
                  <a:srgbClr val="03499E"/>
                </a:solidFill>
                <a:latin typeface="Times New Roman"/>
                <a:cs typeface="Times New Roman"/>
              </a:rPr>
              <a:t>  </a:t>
            </a:r>
            <a:r>
              <a:rPr sz="2000" dirty="0">
                <a:solidFill>
                  <a:srgbClr val="03499E"/>
                </a:solidFill>
                <a:latin typeface="Times New Roman"/>
                <a:cs typeface="Times New Roman"/>
              </a:rPr>
              <a:t>dụng</a:t>
            </a:r>
            <a:r>
              <a:rPr sz="2000" spc="5" dirty="0">
                <a:solidFill>
                  <a:srgbClr val="03499E"/>
                </a:solidFill>
                <a:latin typeface="Times New Roman"/>
                <a:cs typeface="Times New Roman"/>
              </a:rPr>
              <a:t>  </a:t>
            </a:r>
            <a:r>
              <a:rPr sz="2000" dirty="0">
                <a:solidFill>
                  <a:srgbClr val="03499E"/>
                </a:solidFill>
                <a:latin typeface="Times New Roman"/>
                <a:cs typeface="Times New Roman"/>
              </a:rPr>
              <a:t>hình</a:t>
            </a:r>
            <a:r>
              <a:rPr sz="2000" spc="5" dirty="0">
                <a:solidFill>
                  <a:srgbClr val="03499E"/>
                </a:solidFill>
                <a:latin typeface="Times New Roman"/>
                <a:cs typeface="Times New Roman"/>
              </a:rPr>
              <a:t>  </a:t>
            </a:r>
            <a:r>
              <a:rPr sz="2000" dirty="0">
                <a:solidFill>
                  <a:srgbClr val="03499E"/>
                </a:solidFill>
                <a:latin typeface="Times New Roman"/>
                <a:cs typeface="Times New Roman"/>
              </a:rPr>
              <a:t>thức</a:t>
            </a:r>
            <a:r>
              <a:rPr sz="2000" spc="5" dirty="0">
                <a:solidFill>
                  <a:srgbClr val="03499E"/>
                </a:solidFill>
                <a:latin typeface="Times New Roman"/>
                <a:cs typeface="Times New Roman"/>
              </a:rPr>
              <a:t>  </a:t>
            </a:r>
            <a:r>
              <a:rPr sz="2000" spc="-20" dirty="0">
                <a:solidFill>
                  <a:srgbClr val="03499E"/>
                </a:solidFill>
                <a:latin typeface="Times New Roman"/>
                <a:cs typeface="Times New Roman"/>
              </a:rPr>
              <a:t>LCNT </a:t>
            </a:r>
            <a:r>
              <a:rPr sz="2000" dirty="0">
                <a:solidFill>
                  <a:srgbClr val="03499E"/>
                </a:solidFill>
                <a:latin typeface="Times New Roman"/>
                <a:cs typeface="Times New Roman"/>
              </a:rPr>
              <a:t>trong</a:t>
            </a:r>
            <a:r>
              <a:rPr sz="2000" spc="300" dirty="0">
                <a:solidFill>
                  <a:srgbClr val="03499E"/>
                </a:solidFill>
                <a:latin typeface="Times New Roman"/>
                <a:cs typeface="Times New Roman"/>
              </a:rPr>
              <a:t> </a:t>
            </a:r>
            <a:r>
              <a:rPr sz="2000" dirty="0">
                <a:solidFill>
                  <a:srgbClr val="03499E"/>
                </a:solidFill>
                <a:latin typeface="Times New Roman"/>
                <a:cs typeface="Times New Roman"/>
              </a:rPr>
              <a:t>trường</a:t>
            </a:r>
            <a:r>
              <a:rPr sz="2000" spc="295" dirty="0">
                <a:solidFill>
                  <a:srgbClr val="03499E"/>
                </a:solidFill>
                <a:latin typeface="Times New Roman"/>
                <a:cs typeface="Times New Roman"/>
              </a:rPr>
              <a:t> </a:t>
            </a:r>
            <a:r>
              <a:rPr sz="2000" dirty="0">
                <a:solidFill>
                  <a:srgbClr val="03499E"/>
                </a:solidFill>
                <a:latin typeface="Times New Roman"/>
                <a:cs typeface="Times New Roman"/>
              </a:rPr>
              <a:t>hợp</a:t>
            </a:r>
            <a:r>
              <a:rPr sz="2000" spc="295" dirty="0">
                <a:solidFill>
                  <a:srgbClr val="03499E"/>
                </a:solidFill>
                <a:latin typeface="Times New Roman"/>
                <a:cs typeface="Times New Roman"/>
              </a:rPr>
              <a:t> </a:t>
            </a:r>
            <a:r>
              <a:rPr sz="2000" dirty="0">
                <a:solidFill>
                  <a:srgbClr val="03499E"/>
                </a:solidFill>
                <a:latin typeface="Times New Roman"/>
                <a:cs typeface="Times New Roman"/>
              </a:rPr>
              <a:t>đặc</a:t>
            </a:r>
            <a:r>
              <a:rPr sz="2000" spc="285" dirty="0">
                <a:solidFill>
                  <a:srgbClr val="03499E"/>
                </a:solidFill>
                <a:latin typeface="Times New Roman"/>
                <a:cs typeface="Times New Roman"/>
              </a:rPr>
              <a:t> </a:t>
            </a:r>
            <a:r>
              <a:rPr sz="2000" dirty="0">
                <a:solidFill>
                  <a:srgbClr val="03499E"/>
                </a:solidFill>
                <a:latin typeface="Times New Roman"/>
                <a:cs typeface="Times New Roman"/>
              </a:rPr>
              <a:t>biệt</a:t>
            </a:r>
            <a:r>
              <a:rPr sz="2000" spc="275" dirty="0">
                <a:solidFill>
                  <a:srgbClr val="03499E"/>
                </a:solidFill>
                <a:latin typeface="Times New Roman"/>
                <a:cs typeface="Times New Roman"/>
              </a:rPr>
              <a:t> </a:t>
            </a:r>
            <a:r>
              <a:rPr sz="2000" dirty="0">
                <a:solidFill>
                  <a:srgbClr val="03499E"/>
                </a:solidFill>
                <a:latin typeface="Times New Roman"/>
                <a:cs typeface="Times New Roman"/>
              </a:rPr>
              <a:t>và</a:t>
            </a:r>
            <a:r>
              <a:rPr sz="2000" spc="280" dirty="0">
                <a:solidFill>
                  <a:srgbClr val="03499E"/>
                </a:solidFill>
                <a:latin typeface="Times New Roman"/>
                <a:cs typeface="Times New Roman"/>
              </a:rPr>
              <a:t> </a:t>
            </a:r>
            <a:r>
              <a:rPr sz="2000" dirty="0">
                <a:solidFill>
                  <a:srgbClr val="03499E"/>
                </a:solidFill>
                <a:latin typeface="Times New Roman"/>
                <a:cs typeface="Times New Roman"/>
              </a:rPr>
              <a:t>quy</a:t>
            </a:r>
            <a:r>
              <a:rPr sz="2000" spc="285" dirty="0">
                <a:solidFill>
                  <a:srgbClr val="03499E"/>
                </a:solidFill>
                <a:latin typeface="Times New Roman"/>
                <a:cs typeface="Times New Roman"/>
              </a:rPr>
              <a:t> </a:t>
            </a:r>
            <a:r>
              <a:rPr sz="2000" dirty="0">
                <a:solidFill>
                  <a:srgbClr val="03499E"/>
                </a:solidFill>
                <a:latin typeface="Times New Roman"/>
                <a:cs typeface="Times New Roman"/>
              </a:rPr>
              <a:t>trình</a:t>
            </a:r>
            <a:r>
              <a:rPr sz="2000" spc="300" dirty="0">
                <a:solidFill>
                  <a:srgbClr val="03499E"/>
                </a:solidFill>
                <a:latin typeface="Times New Roman"/>
                <a:cs typeface="Times New Roman"/>
              </a:rPr>
              <a:t> </a:t>
            </a:r>
            <a:r>
              <a:rPr sz="2000" dirty="0">
                <a:solidFill>
                  <a:srgbClr val="03499E"/>
                </a:solidFill>
                <a:latin typeface="Times New Roman"/>
                <a:cs typeface="Times New Roman"/>
              </a:rPr>
              <a:t>lựa</a:t>
            </a:r>
            <a:r>
              <a:rPr sz="2000" spc="275" dirty="0">
                <a:solidFill>
                  <a:srgbClr val="03499E"/>
                </a:solidFill>
                <a:latin typeface="Times New Roman"/>
                <a:cs typeface="Times New Roman"/>
              </a:rPr>
              <a:t> </a:t>
            </a:r>
            <a:r>
              <a:rPr sz="2000" spc="-20" dirty="0">
                <a:solidFill>
                  <a:srgbClr val="03499E"/>
                </a:solidFill>
                <a:latin typeface="Times New Roman"/>
                <a:cs typeface="Times New Roman"/>
              </a:rPr>
              <a:t>chọn </a:t>
            </a:r>
            <a:r>
              <a:rPr sz="2000" dirty="0">
                <a:solidFill>
                  <a:srgbClr val="03499E"/>
                </a:solidFill>
                <a:latin typeface="Times New Roman"/>
                <a:cs typeface="Times New Roman"/>
              </a:rPr>
              <a:t>tương</a:t>
            </a:r>
            <a:r>
              <a:rPr sz="2000" spc="459" dirty="0">
                <a:solidFill>
                  <a:srgbClr val="03499E"/>
                </a:solidFill>
                <a:latin typeface="Times New Roman"/>
                <a:cs typeface="Times New Roman"/>
              </a:rPr>
              <a:t> </a:t>
            </a:r>
            <a:r>
              <a:rPr sz="2000" dirty="0">
                <a:solidFill>
                  <a:srgbClr val="03499E"/>
                </a:solidFill>
                <a:latin typeface="Times New Roman"/>
                <a:cs typeface="Times New Roman"/>
              </a:rPr>
              <a:t>ứng</a:t>
            </a:r>
            <a:r>
              <a:rPr sz="2000" spc="455" dirty="0">
                <a:solidFill>
                  <a:srgbClr val="03499E"/>
                </a:solidFill>
                <a:latin typeface="Times New Roman"/>
                <a:cs typeface="Times New Roman"/>
              </a:rPr>
              <a:t> </a:t>
            </a:r>
            <a:r>
              <a:rPr sz="2000" dirty="0">
                <a:solidFill>
                  <a:srgbClr val="03499E"/>
                </a:solidFill>
                <a:latin typeface="Times New Roman"/>
                <a:cs typeface="Times New Roman"/>
              </a:rPr>
              <a:t>để</a:t>
            </a:r>
            <a:r>
              <a:rPr sz="2000" spc="450" dirty="0">
                <a:solidFill>
                  <a:srgbClr val="03499E"/>
                </a:solidFill>
                <a:latin typeface="Times New Roman"/>
                <a:cs typeface="Times New Roman"/>
              </a:rPr>
              <a:t> </a:t>
            </a:r>
            <a:r>
              <a:rPr sz="2000" dirty="0">
                <a:solidFill>
                  <a:srgbClr val="03499E"/>
                </a:solidFill>
                <a:latin typeface="Times New Roman"/>
                <a:cs typeface="Times New Roman"/>
              </a:rPr>
              <a:t>áp</a:t>
            </a:r>
            <a:r>
              <a:rPr sz="2000" spc="455" dirty="0">
                <a:solidFill>
                  <a:srgbClr val="03499E"/>
                </a:solidFill>
                <a:latin typeface="Times New Roman"/>
                <a:cs typeface="Times New Roman"/>
              </a:rPr>
              <a:t> </a:t>
            </a:r>
            <a:r>
              <a:rPr sz="2000" dirty="0">
                <a:solidFill>
                  <a:srgbClr val="03499E"/>
                </a:solidFill>
                <a:latin typeface="Times New Roman"/>
                <a:cs typeface="Times New Roman"/>
              </a:rPr>
              <a:t>dụng</a:t>
            </a:r>
            <a:r>
              <a:rPr sz="2000" spc="465" dirty="0">
                <a:solidFill>
                  <a:srgbClr val="03499E"/>
                </a:solidFill>
                <a:latin typeface="Times New Roman"/>
                <a:cs typeface="Times New Roman"/>
              </a:rPr>
              <a:t> </a:t>
            </a:r>
            <a:r>
              <a:rPr sz="2000" dirty="0">
                <a:solidFill>
                  <a:srgbClr val="03499E"/>
                </a:solidFill>
                <a:latin typeface="Times New Roman"/>
                <a:cs typeface="Times New Roman"/>
              </a:rPr>
              <a:t>chung</a:t>
            </a:r>
            <a:r>
              <a:rPr sz="2000" spc="459" dirty="0">
                <a:solidFill>
                  <a:srgbClr val="03499E"/>
                </a:solidFill>
                <a:latin typeface="Times New Roman"/>
                <a:cs typeface="Times New Roman"/>
              </a:rPr>
              <a:t> </a:t>
            </a:r>
            <a:r>
              <a:rPr sz="2000" dirty="0">
                <a:solidFill>
                  <a:srgbClr val="03499E"/>
                </a:solidFill>
                <a:latin typeface="Times New Roman"/>
                <a:cs typeface="Times New Roman"/>
              </a:rPr>
              <a:t>cho</a:t>
            </a:r>
            <a:r>
              <a:rPr sz="2000" spc="470" dirty="0">
                <a:solidFill>
                  <a:srgbClr val="03499E"/>
                </a:solidFill>
                <a:latin typeface="Times New Roman"/>
                <a:cs typeface="Times New Roman"/>
              </a:rPr>
              <a:t> </a:t>
            </a:r>
            <a:r>
              <a:rPr sz="2000" dirty="0">
                <a:solidFill>
                  <a:srgbClr val="03499E"/>
                </a:solidFill>
                <a:latin typeface="Times New Roman"/>
                <a:cs typeface="Times New Roman"/>
              </a:rPr>
              <a:t>các</a:t>
            </a:r>
            <a:r>
              <a:rPr sz="2000" spc="445" dirty="0">
                <a:solidFill>
                  <a:srgbClr val="03499E"/>
                </a:solidFill>
                <a:latin typeface="Times New Roman"/>
                <a:cs typeface="Times New Roman"/>
              </a:rPr>
              <a:t> </a:t>
            </a:r>
            <a:r>
              <a:rPr sz="2000" dirty="0">
                <a:solidFill>
                  <a:srgbClr val="03499E"/>
                </a:solidFill>
                <a:latin typeface="Times New Roman"/>
                <a:cs typeface="Times New Roman"/>
              </a:rPr>
              <a:t>gói</a:t>
            </a:r>
            <a:r>
              <a:rPr sz="2000" spc="459" dirty="0">
                <a:solidFill>
                  <a:srgbClr val="03499E"/>
                </a:solidFill>
                <a:latin typeface="Times New Roman"/>
                <a:cs typeface="Times New Roman"/>
              </a:rPr>
              <a:t> </a:t>
            </a:r>
            <a:r>
              <a:rPr sz="2000" spc="-20" dirty="0">
                <a:solidFill>
                  <a:srgbClr val="03499E"/>
                </a:solidFill>
                <a:latin typeface="Times New Roman"/>
                <a:cs typeface="Times New Roman"/>
              </a:rPr>
              <a:t>thầu </a:t>
            </a:r>
            <a:r>
              <a:rPr sz="2000" dirty="0">
                <a:solidFill>
                  <a:srgbClr val="03499E"/>
                </a:solidFill>
                <a:latin typeface="Times New Roman"/>
                <a:cs typeface="Times New Roman"/>
              </a:rPr>
              <a:t>thuộc</a:t>
            </a:r>
            <a:r>
              <a:rPr sz="2000" spc="-20" dirty="0">
                <a:solidFill>
                  <a:srgbClr val="03499E"/>
                </a:solidFill>
                <a:latin typeface="Times New Roman"/>
                <a:cs typeface="Times New Roman"/>
              </a:rPr>
              <a:t> </a:t>
            </a:r>
            <a:r>
              <a:rPr sz="2000" dirty="0">
                <a:solidFill>
                  <a:srgbClr val="03499E"/>
                </a:solidFill>
                <a:latin typeface="Times New Roman"/>
                <a:cs typeface="Times New Roman"/>
              </a:rPr>
              <a:t>phạm</a:t>
            </a:r>
            <a:r>
              <a:rPr sz="2000" spc="-20" dirty="0">
                <a:solidFill>
                  <a:srgbClr val="03499E"/>
                </a:solidFill>
                <a:latin typeface="Times New Roman"/>
                <a:cs typeface="Times New Roman"/>
              </a:rPr>
              <a:t> </a:t>
            </a:r>
            <a:r>
              <a:rPr sz="2000" dirty="0">
                <a:solidFill>
                  <a:srgbClr val="03499E"/>
                </a:solidFill>
                <a:latin typeface="Times New Roman"/>
                <a:cs typeface="Times New Roman"/>
              </a:rPr>
              <a:t>vi</a:t>
            </a:r>
            <a:r>
              <a:rPr sz="2000" spc="-10" dirty="0">
                <a:solidFill>
                  <a:srgbClr val="03499E"/>
                </a:solidFill>
                <a:latin typeface="Times New Roman"/>
                <a:cs typeface="Times New Roman"/>
              </a:rPr>
              <a:t> </a:t>
            </a:r>
            <a:r>
              <a:rPr sz="2000" dirty="0">
                <a:solidFill>
                  <a:srgbClr val="03499E"/>
                </a:solidFill>
                <a:latin typeface="Times New Roman"/>
                <a:cs typeface="Times New Roman"/>
              </a:rPr>
              <a:t>quản</a:t>
            </a:r>
            <a:r>
              <a:rPr sz="2000" spc="-15" dirty="0">
                <a:solidFill>
                  <a:srgbClr val="03499E"/>
                </a:solidFill>
                <a:latin typeface="Times New Roman"/>
                <a:cs typeface="Times New Roman"/>
              </a:rPr>
              <a:t> </a:t>
            </a:r>
            <a:r>
              <a:rPr sz="2000" spc="-25" dirty="0">
                <a:solidFill>
                  <a:srgbClr val="03499E"/>
                </a:solidFill>
                <a:latin typeface="Times New Roman"/>
                <a:cs typeface="Times New Roman"/>
              </a:rPr>
              <a:t>lý</a:t>
            </a:r>
            <a:endParaRPr sz="2000">
              <a:latin typeface="Times New Roman"/>
              <a:cs typeface="Times New Roman"/>
            </a:endParaRPr>
          </a:p>
        </p:txBody>
      </p:sp>
      <p:grpSp>
        <p:nvGrpSpPr>
          <p:cNvPr id="30" name="object 30"/>
          <p:cNvGrpSpPr/>
          <p:nvPr/>
        </p:nvGrpSpPr>
        <p:grpSpPr>
          <a:xfrm>
            <a:off x="5597652" y="2208910"/>
            <a:ext cx="5509260" cy="3284854"/>
            <a:chOff x="5597652" y="2208910"/>
            <a:chExt cx="5509260" cy="3284854"/>
          </a:xfrm>
        </p:grpSpPr>
        <p:sp>
          <p:nvSpPr>
            <p:cNvPr id="31" name="object 31"/>
            <p:cNvSpPr/>
            <p:nvPr/>
          </p:nvSpPr>
          <p:spPr>
            <a:xfrm>
              <a:off x="5610352" y="2221610"/>
              <a:ext cx="152400" cy="2472055"/>
            </a:xfrm>
            <a:custGeom>
              <a:avLst/>
              <a:gdLst/>
              <a:ahLst/>
              <a:cxnLst/>
              <a:rect l="l" t="t" r="r" b="b"/>
              <a:pathLst>
                <a:path w="152400" h="2472054">
                  <a:moveTo>
                    <a:pt x="0" y="0"/>
                  </a:moveTo>
                  <a:lnTo>
                    <a:pt x="0" y="2471547"/>
                  </a:lnTo>
                  <a:lnTo>
                    <a:pt x="152019" y="2471547"/>
                  </a:lnTo>
                </a:path>
              </a:pathLst>
            </a:custGeom>
            <a:ln w="25400">
              <a:solidFill>
                <a:srgbClr val="1F497C"/>
              </a:solidFill>
            </a:ln>
          </p:spPr>
          <p:txBody>
            <a:bodyPr wrap="square" lIns="0" tIns="0" rIns="0" bIns="0" rtlCol="0"/>
            <a:lstStyle/>
            <a:p>
              <a:endParaRPr/>
            </a:p>
          </p:txBody>
        </p:sp>
        <p:sp>
          <p:nvSpPr>
            <p:cNvPr id="32" name="object 32"/>
            <p:cNvSpPr/>
            <p:nvPr/>
          </p:nvSpPr>
          <p:spPr>
            <a:xfrm>
              <a:off x="5762371" y="3905250"/>
              <a:ext cx="5331460" cy="1576070"/>
            </a:xfrm>
            <a:custGeom>
              <a:avLst/>
              <a:gdLst/>
              <a:ahLst/>
              <a:cxnLst/>
              <a:rect l="l" t="t" r="r" b="b"/>
              <a:pathLst>
                <a:path w="5331459" h="1576070">
                  <a:moveTo>
                    <a:pt x="5173726" y="0"/>
                  </a:moveTo>
                  <a:lnTo>
                    <a:pt x="157479" y="0"/>
                  </a:lnTo>
                  <a:lnTo>
                    <a:pt x="107695" y="8039"/>
                  </a:lnTo>
                  <a:lnTo>
                    <a:pt x="64465" y="30423"/>
                  </a:lnTo>
                  <a:lnTo>
                    <a:pt x="30378" y="64547"/>
                  </a:lnTo>
                  <a:lnTo>
                    <a:pt x="8026" y="107809"/>
                  </a:lnTo>
                  <a:lnTo>
                    <a:pt x="0" y="157606"/>
                  </a:lnTo>
                  <a:lnTo>
                    <a:pt x="0" y="1418209"/>
                  </a:lnTo>
                  <a:lnTo>
                    <a:pt x="8026" y="1468006"/>
                  </a:lnTo>
                  <a:lnTo>
                    <a:pt x="30378" y="1511268"/>
                  </a:lnTo>
                  <a:lnTo>
                    <a:pt x="64465" y="1545392"/>
                  </a:lnTo>
                  <a:lnTo>
                    <a:pt x="107695" y="1567776"/>
                  </a:lnTo>
                  <a:lnTo>
                    <a:pt x="157479" y="1575816"/>
                  </a:lnTo>
                  <a:lnTo>
                    <a:pt x="5173726" y="1575816"/>
                  </a:lnTo>
                  <a:lnTo>
                    <a:pt x="5223523" y="1567776"/>
                  </a:lnTo>
                  <a:lnTo>
                    <a:pt x="5266785" y="1545392"/>
                  </a:lnTo>
                  <a:lnTo>
                    <a:pt x="5300909" y="1511268"/>
                  </a:lnTo>
                  <a:lnTo>
                    <a:pt x="5323293" y="1468006"/>
                  </a:lnTo>
                  <a:lnTo>
                    <a:pt x="5331333" y="1418209"/>
                  </a:lnTo>
                  <a:lnTo>
                    <a:pt x="5331333" y="157606"/>
                  </a:lnTo>
                  <a:lnTo>
                    <a:pt x="5323293" y="107809"/>
                  </a:lnTo>
                  <a:lnTo>
                    <a:pt x="5300909" y="64547"/>
                  </a:lnTo>
                  <a:lnTo>
                    <a:pt x="5266785" y="30423"/>
                  </a:lnTo>
                  <a:lnTo>
                    <a:pt x="5223523" y="8039"/>
                  </a:lnTo>
                  <a:lnTo>
                    <a:pt x="5173726" y="0"/>
                  </a:lnTo>
                  <a:close/>
                </a:path>
              </a:pathLst>
            </a:custGeom>
            <a:solidFill>
              <a:srgbClr val="E9E1D5">
                <a:alpha val="90194"/>
              </a:srgbClr>
            </a:solidFill>
          </p:spPr>
          <p:txBody>
            <a:bodyPr wrap="square" lIns="0" tIns="0" rIns="0" bIns="0" rtlCol="0"/>
            <a:lstStyle/>
            <a:p>
              <a:endParaRPr/>
            </a:p>
          </p:txBody>
        </p:sp>
        <p:sp>
          <p:nvSpPr>
            <p:cNvPr id="33" name="object 33"/>
            <p:cNvSpPr/>
            <p:nvPr/>
          </p:nvSpPr>
          <p:spPr>
            <a:xfrm>
              <a:off x="5762371" y="3905250"/>
              <a:ext cx="5331460" cy="1576070"/>
            </a:xfrm>
            <a:custGeom>
              <a:avLst/>
              <a:gdLst/>
              <a:ahLst/>
              <a:cxnLst/>
              <a:rect l="l" t="t" r="r" b="b"/>
              <a:pathLst>
                <a:path w="5331459" h="1576070">
                  <a:moveTo>
                    <a:pt x="0" y="157606"/>
                  </a:moveTo>
                  <a:lnTo>
                    <a:pt x="8026" y="107809"/>
                  </a:lnTo>
                  <a:lnTo>
                    <a:pt x="30378" y="64547"/>
                  </a:lnTo>
                  <a:lnTo>
                    <a:pt x="64465" y="30423"/>
                  </a:lnTo>
                  <a:lnTo>
                    <a:pt x="107695" y="8039"/>
                  </a:lnTo>
                  <a:lnTo>
                    <a:pt x="157479" y="0"/>
                  </a:lnTo>
                  <a:lnTo>
                    <a:pt x="5173726" y="0"/>
                  </a:lnTo>
                  <a:lnTo>
                    <a:pt x="5223523" y="8039"/>
                  </a:lnTo>
                  <a:lnTo>
                    <a:pt x="5266785" y="30423"/>
                  </a:lnTo>
                  <a:lnTo>
                    <a:pt x="5300909" y="64547"/>
                  </a:lnTo>
                  <a:lnTo>
                    <a:pt x="5323293" y="107809"/>
                  </a:lnTo>
                  <a:lnTo>
                    <a:pt x="5331333" y="157606"/>
                  </a:lnTo>
                  <a:lnTo>
                    <a:pt x="5331333" y="1418209"/>
                  </a:lnTo>
                  <a:lnTo>
                    <a:pt x="5323293" y="1468006"/>
                  </a:lnTo>
                  <a:lnTo>
                    <a:pt x="5300909" y="1511268"/>
                  </a:lnTo>
                  <a:lnTo>
                    <a:pt x="5266785" y="1545392"/>
                  </a:lnTo>
                  <a:lnTo>
                    <a:pt x="5223523" y="1567776"/>
                  </a:lnTo>
                  <a:lnTo>
                    <a:pt x="5173726" y="1575816"/>
                  </a:lnTo>
                  <a:lnTo>
                    <a:pt x="157479" y="1575816"/>
                  </a:lnTo>
                  <a:lnTo>
                    <a:pt x="107695" y="1567776"/>
                  </a:lnTo>
                  <a:lnTo>
                    <a:pt x="64465" y="1545392"/>
                  </a:lnTo>
                  <a:lnTo>
                    <a:pt x="30378" y="1511268"/>
                  </a:lnTo>
                  <a:lnTo>
                    <a:pt x="8026" y="1468006"/>
                  </a:lnTo>
                  <a:lnTo>
                    <a:pt x="0" y="1418209"/>
                  </a:lnTo>
                  <a:lnTo>
                    <a:pt x="0" y="157606"/>
                  </a:lnTo>
                  <a:close/>
                </a:path>
              </a:pathLst>
            </a:custGeom>
            <a:ln w="25400">
              <a:solidFill>
                <a:srgbClr val="2A5F9E"/>
              </a:solidFill>
            </a:ln>
          </p:spPr>
          <p:txBody>
            <a:bodyPr wrap="square" lIns="0" tIns="0" rIns="0" bIns="0" rtlCol="0"/>
            <a:lstStyle/>
            <a:p>
              <a:endParaRPr/>
            </a:p>
          </p:txBody>
        </p:sp>
      </p:grpSp>
      <p:sp>
        <p:nvSpPr>
          <p:cNvPr id="34" name="object 34"/>
          <p:cNvSpPr txBox="1"/>
          <p:nvPr/>
        </p:nvSpPr>
        <p:spPr>
          <a:xfrm>
            <a:off x="5834634" y="4108450"/>
            <a:ext cx="5191125" cy="1120775"/>
          </a:xfrm>
          <a:prstGeom prst="rect">
            <a:avLst/>
          </a:prstGeom>
        </p:spPr>
        <p:txBody>
          <a:bodyPr vert="horz" wrap="square" lIns="0" tIns="54610" rIns="0" bIns="0" rtlCol="0">
            <a:spAutoFit/>
          </a:bodyPr>
          <a:lstStyle/>
          <a:p>
            <a:pPr marL="12700" marR="5080" algn="just">
              <a:lnSpc>
                <a:spcPct val="86300"/>
              </a:lnSpc>
              <a:spcBef>
                <a:spcPts val="430"/>
              </a:spcBef>
            </a:pPr>
            <a:r>
              <a:rPr sz="2000" dirty="0">
                <a:solidFill>
                  <a:srgbClr val="03499E"/>
                </a:solidFill>
                <a:latin typeface="Times New Roman"/>
                <a:cs typeface="Times New Roman"/>
              </a:rPr>
              <a:t>Trên</a:t>
            </a:r>
            <a:r>
              <a:rPr sz="2000" spc="370" dirty="0">
                <a:solidFill>
                  <a:srgbClr val="03499E"/>
                </a:solidFill>
                <a:latin typeface="Times New Roman"/>
                <a:cs typeface="Times New Roman"/>
              </a:rPr>
              <a:t> </a:t>
            </a:r>
            <a:r>
              <a:rPr sz="2000" dirty="0">
                <a:solidFill>
                  <a:srgbClr val="03499E"/>
                </a:solidFill>
                <a:latin typeface="Times New Roman"/>
                <a:cs typeface="Times New Roman"/>
              </a:rPr>
              <a:t>cơ</a:t>
            </a:r>
            <a:r>
              <a:rPr sz="2000" spc="355" dirty="0">
                <a:solidFill>
                  <a:srgbClr val="03499E"/>
                </a:solidFill>
                <a:latin typeface="Times New Roman"/>
                <a:cs typeface="Times New Roman"/>
              </a:rPr>
              <a:t> </a:t>
            </a:r>
            <a:r>
              <a:rPr sz="2000" dirty="0">
                <a:solidFill>
                  <a:srgbClr val="03499E"/>
                </a:solidFill>
                <a:latin typeface="Times New Roman"/>
                <a:cs typeface="Times New Roman"/>
              </a:rPr>
              <a:t>sở</a:t>
            </a:r>
            <a:r>
              <a:rPr sz="2000" spc="360" dirty="0">
                <a:solidFill>
                  <a:srgbClr val="03499E"/>
                </a:solidFill>
                <a:latin typeface="Times New Roman"/>
                <a:cs typeface="Times New Roman"/>
              </a:rPr>
              <a:t> </a:t>
            </a:r>
            <a:r>
              <a:rPr sz="2000" dirty="0">
                <a:solidFill>
                  <a:srgbClr val="03499E"/>
                </a:solidFill>
                <a:latin typeface="Times New Roman"/>
                <a:cs typeface="Times New Roman"/>
              </a:rPr>
              <a:t>quyết</a:t>
            </a:r>
            <a:r>
              <a:rPr sz="2000" spc="365" dirty="0">
                <a:solidFill>
                  <a:srgbClr val="03499E"/>
                </a:solidFill>
                <a:latin typeface="Times New Roman"/>
                <a:cs typeface="Times New Roman"/>
              </a:rPr>
              <a:t> </a:t>
            </a:r>
            <a:r>
              <a:rPr sz="2000" dirty="0">
                <a:solidFill>
                  <a:srgbClr val="03499E"/>
                </a:solidFill>
                <a:latin typeface="Times New Roman"/>
                <a:cs typeface="Times New Roman"/>
              </a:rPr>
              <a:t>định</a:t>
            </a:r>
            <a:r>
              <a:rPr sz="2000" spc="360" dirty="0">
                <a:solidFill>
                  <a:srgbClr val="03499E"/>
                </a:solidFill>
                <a:latin typeface="Times New Roman"/>
                <a:cs typeface="Times New Roman"/>
              </a:rPr>
              <a:t> </a:t>
            </a:r>
            <a:r>
              <a:rPr sz="2000" dirty="0">
                <a:solidFill>
                  <a:srgbClr val="03499E"/>
                </a:solidFill>
                <a:latin typeface="Times New Roman"/>
                <a:cs typeface="Times New Roman"/>
              </a:rPr>
              <a:t>của</a:t>
            </a:r>
            <a:r>
              <a:rPr sz="2000" spc="355" dirty="0">
                <a:solidFill>
                  <a:srgbClr val="03499E"/>
                </a:solidFill>
                <a:latin typeface="Times New Roman"/>
                <a:cs typeface="Times New Roman"/>
              </a:rPr>
              <a:t> </a:t>
            </a:r>
            <a:r>
              <a:rPr sz="2000" dirty="0">
                <a:solidFill>
                  <a:srgbClr val="03499E"/>
                </a:solidFill>
                <a:latin typeface="Times New Roman"/>
                <a:cs typeface="Times New Roman"/>
              </a:rPr>
              <a:t>Thủ</a:t>
            </a:r>
            <a:r>
              <a:rPr sz="2000" spc="370" dirty="0">
                <a:solidFill>
                  <a:srgbClr val="03499E"/>
                </a:solidFill>
                <a:latin typeface="Times New Roman"/>
                <a:cs typeface="Times New Roman"/>
              </a:rPr>
              <a:t> </a:t>
            </a:r>
            <a:r>
              <a:rPr sz="2000" dirty="0">
                <a:solidFill>
                  <a:srgbClr val="03499E"/>
                </a:solidFill>
                <a:latin typeface="Times New Roman"/>
                <a:cs typeface="Times New Roman"/>
              </a:rPr>
              <a:t>trưởng</a:t>
            </a:r>
            <a:r>
              <a:rPr sz="2000" spc="375" dirty="0">
                <a:solidFill>
                  <a:srgbClr val="03499E"/>
                </a:solidFill>
                <a:latin typeface="Times New Roman"/>
                <a:cs typeface="Times New Roman"/>
              </a:rPr>
              <a:t> </a:t>
            </a:r>
            <a:r>
              <a:rPr sz="2000" dirty="0">
                <a:solidFill>
                  <a:srgbClr val="03499E"/>
                </a:solidFill>
                <a:latin typeface="Times New Roman"/>
                <a:cs typeface="Times New Roman"/>
              </a:rPr>
              <a:t>cơ</a:t>
            </a:r>
            <a:r>
              <a:rPr sz="2000" spc="370" dirty="0">
                <a:solidFill>
                  <a:srgbClr val="03499E"/>
                </a:solidFill>
                <a:latin typeface="Times New Roman"/>
                <a:cs typeface="Times New Roman"/>
              </a:rPr>
              <a:t> </a:t>
            </a:r>
            <a:r>
              <a:rPr sz="2000" spc="-20" dirty="0">
                <a:solidFill>
                  <a:srgbClr val="03499E"/>
                </a:solidFill>
                <a:latin typeface="Times New Roman"/>
                <a:cs typeface="Times New Roman"/>
              </a:rPr>
              <a:t>quan </a:t>
            </a:r>
            <a:r>
              <a:rPr sz="2000" dirty="0">
                <a:solidFill>
                  <a:srgbClr val="03499E"/>
                </a:solidFill>
                <a:latin typeface="Times New Roman"/>
                <a:cs typeface="Times New Roman"/>
              </a:rPr>
              <a:t>trung</a:t>
            </a:r>
            <a:r>
              <a:rPr sz="2000" spc="140" dirty="0">
                <a:solidFill>
                  <a:srgbClr val="03499E"/>
                </a:solidFill>
                <a:latin typeface="Times New Roman"/>
                <a:cs typeface="Times New Roman"/>
              </a:rPr>
              <a:t>  </a:t>
            </a:r>
            <a:r>
              <a:rPr sz="2000" dirty="0">
                <a:solidFill>
                  <a:srgbClr val="03499E"/>
                </a:solidFill>
                <a:latin typeface="Times New Roman"/>
                <a:cs typeface="Times New Roman"/>
              </a:rPr>
              <a:t>ương,</a:t>
            </a:r>
            <a:r>
              <a:rPr sz="2000" spc="140" dirty="0">
                <a:solidFill>
                  <a:srgbClr val="03499E"/>
                </a:solidFill>
                <a:latin typeface="Times New Roman"/>
                <a:cs typeface="Times New Roman"/>
              </a:rPr>
              <a:t>  </a:t>
            </a:r>
            <a:r>
              <a:rPr sz="2000" dirty="0">
                <a:solidFill>
                  <a:srgbClr val="03499E"/>
                </a:solidFill>
                <a:latin typeface="Times New Roman"/>
                <a:cs typeface="Times New Roman"/>
              </a:rPr>
              <a:t>UBND</a:t>
            </a:r>
            <a:r>
              <a:rPr sz="2000" spc="145" dirty="0">
                <a:solidFill>
                  <a:srgbClr val="03499E"/>
                </a:solidFill>
                <a:latin typeface="Times New Roman"/>
                <a:cs typeface="Times New Roman"/>
              </a:rPr>
              <a:t>  </a:t>
            </a:r>
            <a:r>
              <a:rPr sz="2000" dirty="0">
                <a:solidFill>
                  <a:srgbClr val="03499E"/>
                </a:solidFill>
                <a:latin typeface="Times New Roman"/>
                <a:cs typeface="Times New Roman"/>
              </a:rPr>
              <a:t>cấp</a:t>
            </a:r>
            <a:r>
              <a:rPr sz="2000" spc="150" dirty="0">
                <a:solidFill>
                  <a:srgbClr val="03499E"/>
                </a:solidFill>
                <a:latin typeface="Times New Roman"/>
                <a:cs typeface="Times New Roman"/>
              </a:rPr>
              <a:t>  </a:t>
            </a:r>
            <a:r>
              <a:rPr sz="2000" dirty="0">
                <a:solidFill>
                  <a:srgbClr val="03499E"/>
                </a:solidFill>
                <a:latin typeface="Times New Roman"/>
                <a:cs typeface="Times New Roman"/>
              </a:rPr>
              <a:t>tỉnh,</a:t>
            </a:r>
            <a:r>
              <a:rPr sz="2000" spc="145" dirty="0">
                <a:solidFill>
                  <a:srgbClr val="03499E"/>
                </a:solidFill>
                <a:latin typeface="Times New Roman"/>
                <a:cs typeface="Times New Roman"/>
              </a:rPr>
              <a:t>  </a:t>
            </a:r>
            <a:r>
              <a:rPr sz="2000" dirty="0">
                <a:solidFill>
                  <a:srgbClr val="03499E"/>
                </a:solidFill>
                <a:latin typeface="Times New Roman"/>
                <a:cs typeface="Times New Roman"/>
              </a:rPr>
              <a:t>người</a:t>
            </a:r>
            <a:r>
              <a:rPr sz="2000" spc="140" dirty="0">
                <a:solidFill>
                  <a:srgbClr val="03499E"/>
                </a:solidFill>
                <a:latin typeface="Times New Roman"/>
                <a:cs typeface="Times New Roman"/>
              </a:rPr>
              <a:t>  </a:t>
            </a:r>
            <a:r>
              <a:rPr sz="2000" dirty="0">
                <a:solidFill>
                  <a:srgbClr val="03499E"/>
                </a:solidFill>
                <a:latin typeface="Times New Roman"/>
                <a:cs typeface="Times New Roman"/>
              </a:rPr>
              <a:t>có</a:t>
            </a:r>
            <a:r>
              <a:rPr sz="2000" spc="140" dirty="0">
                <a:solidFill>
                  <a:srgbClr val="03499E"/>
                </a:solidFill>
                <a:latin typeface="Times New Roman"/>
                <a:cs typeface="Times New Roman"/>
              </a:rPr>
              <a:t>  </a:t>
            </a:r>
            <a:r>
              <a:rPr sz="2000" spc="-20" dirty="0">
                <a:solidFill>
                  <a:srgbClr val="03499E"/>
                </a:solidFill>
                <a:latin typeface="Times New Roman"/>
                <a:cs typeface="Times New Roman"/>
              </a:rPr>
              <a:t>thẩm </a:t>
            </a:r>
            <a:r>
              <a:rPr sz="2000" dirty="0">
                <a:solidFill>
                  <a:srgbClr val="03499E"/>
                </a:solidFill>
                <a:latin typeface="Times New Roman"/>
                <a:cs typeface="Times New Roman"/>
              </a:rPr>
              <a:t>quyền,</a:t>
            </a:r>
            <a:r>
              <a:rPr sz="2000" spc="315" dirty="0">
                <a:solidFill>
                  <a:srgbClr val="03499E"/>
                </a:solidFill>
                <a:latin typeface="Times New Roman"/>
                <a:cs typeface="Times New Roman"/>
              </a:rPr>
              <a:t> </a:t>
            </a:r>
            <a:r>
              <a:rPr sz="2000" dirty="0">
                <a:solidFill>
                  <a:srgbClr val="03499E"/>
                </a:solidFill>
                <a:latin typeface="Times New Roman"/>
                <a:cs typeface="Times New Roman"/>
              </a:rPr>
              <a:t>chủ</a:t>
            </a:r>
            <a:r>
              <a:rPr sz="2000" spc="315" dirty="0">
                <a:solidFill>
                  <a:srgbClr val="03499E"/>
                </a:solidFill>
                <a:latin typeface="Times New Roman"/>
                <a:cs typeface="Times New Roman"/>
              </a:rPr>
              <a:t> </a:t>
            </a:r>
            <a:r>
              <a:rPr sz="2000" dirty="0">
                <a:solidFill>
                  <a:srgbClr val="03499E"/>
                </a:solidFill>
                <a:latin typeface="Times New Roman"/>
                <a:cs typeface="Times New Roman"/>
              </a:rPr>
              <a:t>đầu</a:t>
            </a:r>
            <a:r>
              <a:rPr sz="2000" spc="315" dirty="0">
                <a:solidFill>
                  <a:srgbClr val="03499E"/>
                </a:solidFill>
                <a:latin typeface="Times New Roman"/>
                <a:cs typeface="Times New Roman"/>
              </a:rPr>
              <a:t> </a:t>
            </a:r>
            <a:r>
              <a:rPr sz="2000" dirty="0">
                <a:solidFill>
                  <a:srgbClr val="03499E"/>
                </a:solidFill>
                <a:latin typeface="Times New Roman"/>
                <a:cs typeface="Times New Roman"/>
              </a:rPr>
              <a:t>tư</a:t>
            </a:r>
            <a:r>
              <a:rPr sz="2000" spc="320" dirty="0">
                <a:solidFill>
                  <a:srgbClr val="03499E"/>
                </a:solidFill>
                <a:latin typeface="Times New Roman"/>
                <a:cs typeface="Times New Roman"/>
              </a:rPr>
              <a:t> </a:t>
            </a:r>
            <a:r>
              <a:rPr sz="2000" dirty="0">
                <a:solidFill>
                  <a:srgbClr val="03499E"/>
                </a:solidFill>
                <a:latin typeface="Times New Roman"/>
                <a:cs typeface="Times New Roman"/>
              </a:rPr>
              <a:t>chịu</a:t>
            </a:r>
            <a:r>
              <a:rPr sz="2000" spc="315" dirty="0">
                <a:solidFill>
                  <a:srgbClr val="03499E"/>
                </a:solidFill>
                <a:latin typeface="Times New Roman"/>
                <a:cs typeface="Times New Roman"/>
              </a:rPr>
              <a:t> </a:t>
            </a:r>
            <a:r>
              <a:rPr sz="2000" dirty="0">
                <a:solidFill>
                  <a:srgbClr val="03499E"/>
                </a:solidFill>
                <a:latin typeface="Times New Roman"/>
                <a:cs typeface="Times New Roman"/>
              </a:rPr>
              <a:t>trách</a:t>
            </a:r>
            <a:r>
              <a:rPr sz="2000" spc="325" dirty="0">
                <a:solidFill>
                  <a:srgbClr val="03499E"/>
                </a:solidFill>
                <a:latin typeface="Times New Roman"/>
                <a:cs typeface="Times New Roman"/>
              </a:rPr>
              <a:t> </a:t>
            </a:r>
            <a:r>
              <a:rPr sz="2000" dirty="0">
                <a:solidFill>
                  <a:srgbClr val="03499E"/>
                </a:solidFill>
                <a:latin typeface="Times New Roman"/>
                <a:cs typeface="Times New Roman"/>
              </a:rPr>
              <a:t>nhiệm</a:t>
            </a:r>
            <a:r>
              <a:rPr sz="2000" spc="285" dirty="0">
                <a:solidFill>
                  <a:srgbClr val="03499E"/>
                </a:solidFill>
                <a:latin typeface="Times New Roman"/>
                <a:cs typeface="Times New Roman"/>
              </a:rPr>
              <a:t> </a:t>
            </a:r>
            <a:r>
              <a:rPr sz="2000" dirty="0">
                <a:solidFill>
                  <a:srgbClr val="03499E"/>
                </a:solidFill>
                <a:latin typeface="Times New Roman"/>
                <a:cs typeface="Times New Roman"/>
              </a:rPr>
              <a:t>tổ</a:t>
            </a:r>
            <a:r>
              <a:rPr sz="2000" spc="335" dirty="0">
                <a:solidFill>
                  <a:srgbClr val="03499E"/>
                </a:solidFill>
                <a:latin typeface="Times New Roman"/>
                <a:cs typeface="Times New Roman"/>
              </a:rPr>
              <a:t> </a:t>
            </a:r>
            <a:r>
              <a:rPr sz="2000" dirty="0">
                <a:solidFill>
                  <a:srgbClr val="03499E"/>
                </a:solidFill>
                <a:latin typeface="Times New Roman"/>
                <a:cs typeface="Times New Roman"/>
              </a:rPr>
              <a:t>chức</a:t>
            </a:r>
            <a:r>
              <a:rPr sz="2000" spc="320" dirty="0">
                <a:solidFill>
                  <a:srgbClr val="03499E"/>
                </a:solidFill>
                <a:latin typeface="Times New Roman"/>
                <a:cs typeface="Times New Roman"/>
              </a:rPr>
              <a:t> </a:t>
            </a:r>
            <a:r>
              <a:rPr sz="2000" spc="-25" dirty="0">
                <a:solidFill>
                  <a:srgbClr val="03499E"/>
                </a:solidFill>
                <a:latin typeface="Times New Roman"/>
                <a:cs typeface="Times New Roman"/>
              </a:rPr>
              <a:t>lựa </a:t>
            </a:r>
            <a:r>
              <a:rPr sz="2000" dirty="0">
                <a:solidFill>
                  <a:srgbClr val="03499E"/>
                </a:solidFill>
                <a:latin typeface="Times New Roman"/>
                <a:cs typeface="Times New Roman"/>
              </a:rPr>
              <a:t>chọn</a:t>
            </a:r>
            <a:r>
              <a:rPr sz="2000" spc="-20" dirty="0">
                <a:solidFill>
                  <a:srgbClr val="03499E"/>
                </a:solidFill>
                <a:latin typeface="Times New Roman"/>
                <a:cs typeface="Times New Roman"/>
              </a:rPr>
              <a:t> </a:t>
            </a:r>
            <a:r>
              <a:rPr sz="2000" dirty="0">
                <a:solidFill>
                  <a:srgbClr val="03499E"/>
                </a:solidFill>
                <a:latin typeface="Times New Roman"/>
                <a:cs typeface="Times New Roman"/>
              </a:rPr>
              <a:t>nhà</a:t>
            </a:r>
            <a:r>
              <a:rPr sz="2000" spc="-25" dirty="0">
                <a:solidFill>
                  <a:srgbClr val="03499E"/>
                </a:solidFill>
                <a:latin typeface="Times New Roman"/>
                <a:cs typeface="Times New Roman"/>
              </a:rPr>
              <a:t> </a:t>
            </a:r>
            <a:r>
              <a:rPr sz="2000" dirty="0">
                <a:solidFill>
                  <a:srgbClr val="03499E"/>
                </a:solidFill>
                <a:latin typeface="Times New Roman"/>
                <a:cs typeface="Times New Roman"/>
              </a:rPr>
              <a:t>thầu</a:t>
            </a:r>
            <a:r>
              <a:rPr sz="2000" spc="-10" dirty="0">
                <a:solidFill>
                  <a:srgbClr val="03499E"/>
                </a:solidFill>
                <a:latin typeface="Times New Roman"/>
                <a:cs typeface="Times New Roman"/>
              </a:rPr>
              <a:t> </a:t>
            </a:r>
            <a:r>
              <a:rPr sz="2000" dirty="0">
                <a:solidFill>
                  <a:srgbClr val="03499E"/>
                </a:solidFill>
                <a:latin typeface="Times New Roman"/>
                <a:cs typeface="Times New Roman"/>
              </a:rPr>
              <a:t>theo</a:t>
            </a:r>
            <a:r>
              <a:rPr sz="2000" spc="5" dirty="0">
                <a:solidFill>
                  <a:srgbClr val="03499E"/>
                </a:solidFill>
                <a:latin typeface="Times New Roman"/>
                <a:cs typeface="Times New Roman"/>
              </a:rPr>
              <a:t> </a:t>
            </a:r>
            <a:r>
              <a:rPr sz="2000" dirty="0">
                <a:solidFill>
                  <a:srgbClr val="03499E"/>
                </a:solidFill>
                <a:latin typeface="Times New Roman"/>
                <a:cs typeface="Times New Roman"/>
              </a:rPr>
              <a:t>quy</a:t>
            </a:r>
            <a:r>
              <a:rPr sz="2000" spc="-10" dirty="0">
                <a:solidFill>
                  <a:srgbClr val="03499E"/>
                </a:solidFill>
                <a:latin typeface="Times New Roman"/>
                <a:cs typeface="Times New Roman"/>
              </a:rPr>
              <a:t> </a:t>
            </a:r>
            <a:r>
              <a:rPr sz="2000" spc="-20" dirty="0">
                <a:solidFill>
                  <a:srgbClr val="03499E"/>
                </a:solidFill>
                <a:latin typeface="Times New Roman"/>
                <a:cs typeface="Times New Roman"/>
              </a:rPr>
              <a:t>định</a:t>
            </a:r>
            <a:endParaRPr sz="2000">
              <a:latin typeface="Times New Roman"/>
              <a:cs typeface="Times New Roman"/>
            </a:endParaRPr>
          </a:p>
        </p:txBody>
      </p:sp>
      <p:grpSp>
        <p:nvGrpSpPr>
          <p:cNvPr id="35" name="object 35"/>
          <p:cNvGrpSpPr/>
          <p:nvPr/>
        </p:nvGrpSpPr>
        <p:grpSpPr>
          <a:xfrm>
            <a:off x="5597652" y="2208910"/>
            <a:ext cx="5509260" cy="4145279"/>
            <a:chOff x="5597652" y="2208910"/>
            <a:chExt cx="5509260" cy="4145279"/>
          </a:xfrm>
        </p:grpSpPr>
        <p:sp>
          <p:nvSpPr>
            <p:cNvPr id="36" name="object 36"/>
            <p:cNvSpPr/>
            <p:nvPr/>
          </p:nvSpPr>
          <p:spPr>
            <a:xfrm>
              <a:off x="5610352" y="2221610"/>
              <a:ext cx="207645" cy="3742054"/>
            </a:xfrm>
            <a:custGeom>
              <a:avLst/>
              <a:gdLst/>
              <a:ahLst/>
              <a:cxnLst/>
              <a:rect l="l" t="t" r="r" b="b"/>
              <a:pathLst>
                <a:path w="207645" h="3742054">
                  <a:moveTo>
                    <a:pt x="0" y="0"/>
                  </a:moveTo>
                  <a:lnTo>
                    <a:pt x="0" y="3741928"/>
                  </a:lnTo>
                  <a:lnTo>
                    <a:pt x="207518" y="3741928"/>
                  </a:lnTo>
                </a:path>
              </a:pathLst>
            </a:custGeom>
            <a:ln w="25400">
              <a:solidFill>
                <a:srgbClr val="1F497C"/>
              </a:solidFill>
            </a:ln>
          </p:spPr>
          <p:txBody>
            <a:bodyPr wrap="square" lIns="0" tIns="0" rIns="0" bIns="0" rtlCol="0"/>
            <a:lstStyle/>
            <a:p>
              <a:endParaRPr/>
            </a:p>
          </p:txBody>
        </p:sp>
        <p:sp>
          <p:nvSpPr>
            <p:cNvPr id="37" name="object 37"/>
            <p:cNvSpPr/>
            <p:nvPr/>
          </p:nvSpPr>
          <p:spPr>
            <a:xfrm>
              <a:off x="5817870" y="5585967"/>
              <a:ext cx="5276215" cy="755650"/>
            </a:xfrm>
            <a:custGeom>
              <a:avLst/>
              <a:gdLst/>
              <a:ahLst/>
              <a:cxnLst/>
              <a:rect l="l" t="t" r="r" b="b"/>
              <a:pathLst>
                <a:path w="5276215" h="755650">
                  <a:moveTo>
                    <a:pt x="5200269" y="0"/>
                  </a:moveTo>
                  <a:lnTo>
                    <a:pt x="75564" y="0"/>
                  </a:lnTo>
                  <a:lnTo>
                    <a:pt x="46130" y="5937"/>
                  </a:lnTo>
                  <a:lnTo>
                    <a:pt x="22113" y="22128"/>
                  </a:lnTo>
                  <a:lnTo>
                    <a:pt x="5931" y="46136"/>
                  </a:lnTo>
                  <a:lnTo>
                    <a:pt x="0" y="75526"/>
                  </a:lnTo>
                  <a:lnTo>
                    <a:pt x="0" y="679602"/>
                  </a:lnTo>
                  <a:lnTo>
                    <a:pt x="5931" y="708994"/>
                  </a:lnTo>
                  <a:lnTo>
                    <a:pt x="22113" y="732993"/>
                  </a:lnTo>
                  <a:lnTo>
                    <a:pt x="46130" y="749171"/>
                  </a:lnTo>
                  <a:lnTo>
                    <a:pt x="75564" y="755103"/>
                  </a:lnTo>
                  <a:lnTo>
                    <a:pt x="5200269" y="755103"/>
                  </a:lnTo>
                  <a:lnTo>
                    <a:pt x="5229703" y="749171"/>
                  </a:lnTo>
                  <a:lnTo>
                    <a:pt x="5253720" y="732993"/>
                  </a:lnTo>
                  <a:lnTo>
                    <a:pt x="5269902" y="708994"/>
                  </a:lnTo>
                  <a:lnTo>
                    <a:pt x="5275833" y="679602"/>
                  </a:lnTo>
                  <a:lnTo>
                    <a:pt x="5275833" y="75526"/>
                  </a:lnTo>
                  <a:lnTo>
                    <a:pt x="5269902" y="46136"/>
                  </a:lnTo>
                  <a:lnTo>
                    <a:pt x="5253720" y="22128"/>
                  </a:lnTo>
                  <a:lnTo>
                    <a:pt x="5229703" y="5937"/>
                  </a:lnTo>
                  <a:lnTo>
                    <a:pt x="5200269" y="0"/>
                  </a:lnTo>
                  <a:close/>
                </a:path>
              </a:pathLst>
            </a:custGeom>
            <a:solidFill>
              <a:srgbClr val="E9E1D5">
                <a:alpha val="90194"/>
              </a:srgbClr>
            </a:solidFill>
          </p:spPr>
          <p:txBody>
            <a:bodyPr wrap="square" lIns="0" tIns="0" rIns="0" bIns="0" rtlCol="0"/>
            <a:lstStyle/>
            <a:p>
              <a:endParaRPr/>
            </a:p>
          </p:txBody>
        </p:sp>
        <p:sp>
          <p:nvSpPr>
            <p:cNvPr id="38" name="object 38"/>
            <p:cNvSpPr/>
            <p:nvPr/>
          </p:nvSpPr>
          <p:spPr>
            <a:xfrm>
              <a:off x="5817870" y="5585967"/>
              <a:ext cx="5276215" cy="755650"/>
            </a:xfrm>
            <a:custGeom>
              <a:avLst/>
              <a:gdLst/>
              <a:ahLst/>
              <a:cxnLst/>
              <a:rect l="l" t="t" r="r" b="b"/>
              <a:pathLst>
                <a:path w="5276215" h="755650">
                  <a:moveTo>
                    <a:pt x="0" y="75526"/>
                  </a:moveTo>
                  <a:lnTo>
                    <a:pt x="5931" y="46136"/>
                  </a:lnTo>
                  <a:lnTo>
                    <a:pt x="22113" y="22128"/>
                  </a:lnTo>
                  <a:lnTo>
                    <a:pt x="46130" y="5937"/>
                  </a:lnTo>
                  <a:lnTo>
                    <a:pt x="75564" y="0"/>
                  </a:lnTo>
                  <a:lnTo>
                    <a:pt x="5200269" y="0"/>
                  </a:lnTo>
                  <a:lnTo>
                    <a:pt x="5229703" y="5937"/>
                  </a:lnTo>
                  <a:lnTo>
                    <a:pt x="5253720" y="22128"/>
                  </a:lnTo>
                  <a:lnTo>
                    <a:pt x="5269902" y="46136"/>
                  </a:lnTo>
                  <a:lnTo>
                    <a:pt x="5275833" y="75526"/>
                  </a:lnTo>
                  <a:lnTo>
                    <a:pt x="5275833" y="679602"/>
                  </a:lnTo>
                  <a:lnTo>
                    <a:pt x="5269902" y="708994"/>
                  </a:lnTo>
                  <a:lnTo>
                    <a:pt x="5253720" y="732993"/>
                  </a:lnTo>
                  <a:lnTo>
                    <a:pt x="5229703" y="749171"/>
                  </a:lnTo>
                  <a:lnTo>
                    <a:pt x="5200269" y="755103"/>
                  </a:lnTo>
                  <a:lnTo>
                    <a:pt x="75564" y="755103"/>
                  </a:lnTo>
                  <a:lnTo>
                    <a:pt x="46130" y="749171"/>
                  </a:lnTo>
                  <a:lnTo>
                    <a:pt x="22113" y="732993"/>
                  </a:lnTo>
                  <a:lnTo>
                    <a:pt x="5931" y="708994"/>
                  </a:lnTo>
                  <a:lnTo>
                    <a:pt x="0" y="679602"/>
                  </a:lnTo>
                  <a:lnTo>
                    <a:pt x="0" y="75526"/>
                  </a:lnTo>
                  <a:close/>
                </a:path>
              </a:pathLst>
            </a:custGeom>
            <a:ln w="25400">
              <a:solidFill>
                <a:srgbClr val="2A5F9E"/>
              </a:solidFill>
            </a:ln>
          </p:spPr>
          <p:txBody>
            <a:bodyPr wrap="square" lIns="0" tIns="0" rIns="0" bIns="0" rtlCol="0"/>
            <a:lstStyle/>
            <a:p>
              <a:endParaRPr/>
            </a:p>
          </p:txBody>
        </p:sp>
      </p:grpSp>
      <p:sp>
        <p:nvSpPr>
          <p:cNvPr id="39" name="object 39"/>
          <p:cNvSpPr txBox="1"/>
          <p:nvPr/>
        </p:nvSpPr>
        <p:spPr>
          <a:xfrm>
            <a:off x="5866257" y="5641949"/>
            <a:ext cx="5181600" cy="594995"/>
          </a:xfrm>
          <a:prstGeom prst="rect">
            <a:avLst/>
          </a:prstGeom>
        </p:spPr>
        <p:txBody>
          <a:bodyPr vert="horz" wrap="square" lIns="0" tIns="55879" rIns="0" bIns="0" rtlCol="0">
            <a:spAutoFit/>
          </a:bodyPr>
          <a:lstStyle/>
          <a:p>
            <a:pPr marL="12700" marR="5080">
              <a:lnSpc>
                <a:spcPts val="2080"/>
              </a:lnSpc>
              <a:spcBef>
                <a:spcPts val="439"/>
              </a:spcBef>
            </a:pPr>
            <a:r>
              <a:rPr sz="2000" dirty="0">
                <a:solidFill>
                  <a:srgbClr val="03499E"/>
                </a:solidFill>
                <a:latin typeface="Times New Roman"/>
                <a:cs typeface="Times New Roman"/>
              </a:rPr>
              <a:t>GT</a:t>
            </a:r>
            <a:r>
              <a:rPr sz="2000" spc="220" dirty="0">
                <a:solidFill>
                  <a:srgbClr val="03499E"/>
                </a:solidFill>
                <a:latin typeface="Times New Roman"/>
                <a:cs typeface="Times New Roman"/>
              </a:rPr>
              <a:t> </a:t>
            </a:r>
            <a:r>
              <a:rPr sz="2000" dirty="0">
                <a:solidFill>
                  <a:srgbClr val="03499E"/>
                </a:solidFill>
                <a:latin typeface="Times New Roman"/>
                <a:cs typeface="Times New Roman"/>
              </a:rPr>
              <a:t>mua</a:t>
            </a:r>
            <a:r>
              <a:rPr sz="2000" spc="254" dirty="0">
                <a:solidFill>
                  <a:srgbClr val="03499E"/>
                </a:solidFill>
                <a:latin typeface="Times New Roman"/>
                <a:cs typeface="Times New Roman"/>
              </a:rPr>
              <a:t> </a:t>
            </a:r>
            <a:r>
              <a:rPr sz="2000" dirty="0">
                <a:solidFill>
                  <a:srgbClr val="03499E"/>
                </a:solidFill>
                <a:latin typeface="Times New Roman"/>
                <a:cs typeface="Times New Roman"/>
              </a:rPr>
              <a:t>vé</a:t>
            </a:r>
            <a:r>
              <a:rPr sz="2000" spc="260" dirty="0">
                <a:solidFill>
                  <a:srgbClr val="03499E"/>
                </a:solidFill>
                <a:latin typeface="Times New Roman"/>
                <a:cs typeface="Times New Roman"/>
              </a:rPr>
              <a:t> </a:t>
            </a:r>
            <a:r>
              <a:rPr sz="2000" dirty="0">
                <a:solidFill>
                  <a:srgbClr val="03499E"/>
                </a:solidFill>
                <a:latin typeface="Times New Roman"/>
                <a:cs typeface="Times New Roman"/>
              </a:rPr>
              <a:t>máy</a:t>
            </a:r>
            <a:r>
              <a:rPr sz="2000" spc="250" dirty="0">
                <a:solidFill>
                  <a:srgbClr val="03499E"/>
                </a:solidFill>
                <a:latin typeface="Times New Roman"/>
                <a:cs typeface="Times New Roman"/>
              </a:rPr>
              <a:t> </a:t>
            </a:r>
            <a:r>
              <a:rPr sz="2000" dirty="0">
                <a:solidFill>
                  <a:srgbClr val="03499E"/>
                </a:solidFill>
                <a:latin typeface="Times New Roman"/>
                <a:cs typeface="Times New Roman"/>
              </a:rPr>
              <a:t>bay</a:t>
            </a:r>
            <a:r>
              <a:rPr sz="2000" spc="250" dirty="0">
                <a:solidFill>
                  <a:srgbClr val="03499E"/>
                </a:solidFill>
                <a:latin typeface="Times New Roman"/>
                <a:cs typeface="Times New Roman"/>
              </a:rPr>
              <a:t> </a:t>
            </a:r>
            <a:r>
              <a:rPr sz="2000" dirty="0">
                <a:solidFill>
                  <a:srgbClr val="03499E"/>
                </a:solidFill>
                <a:latin typeface="Times New Roman"/>
                <a:cs typeface="Times New Roman"/>
              </a:rPr>
              <a:t>không</a:t>
            </a:r>
            <a:r>
              <a:rPr sz="2000" spc="245" dirty="0">
                <a:solidFill>
                  <a:srgbClr val="03499E"/>
                </a:solidFill>
                <a:latin typeface="Times New Roman"/>
                <a:cs typeface="Times New Roman"/>
              </a:rPr>
              <a:t> </a:t>
            </a:r>
            <a:r>
              <a:rPr sz="2000" dirty="0">
                <a:solidFill>
                  <a:srgbClr val="03499E"/>
                </a:solidFill>
                <a:latin typeface="Times New Roman"/>
                <a:cs typeface="Times New Roman"/>
              </a:rPr>
              <a:t>phải</a:t>
            </a:r>
            <a:r>
              <a:rPr sz="2000" spc="245" dirty="0">
                <a:solidFill>
                  <a:srgbClr val="03499E"/>
                </a:solidFill>
                <a:latin typeface="Times New Roman"/>
                <a:cs typeface="Times New Roman"/>
              </a:rPr>
              <a:t> </a:t>
            </a:r>
            <a:r>
              <a:rPr sz="2000" dirty="0">
                <a:solidFill>
                  <a:srgbClr val="03499E"/>
                </a:solidFill>
                <a:latin typeface="Times New Roman"/>
                <a:cs typeface="Times New Roman"/>
              </a:rPr>
              <a:t>lập,</a:t>
            </a:r>
            <a:r>
              <a:rPr sz="2000" spc="250" dirty="0">
                <a:solidFill>
                  <a:srgbClr val="03499E"/>
                </a:solidFill>
                <a:latin typeface="Times New Roman"/>
                <a:cs typeface="Times New Roman"/>
              </a:rPr>
              <a:t> </a:t>
            </a:r>
            <a:r>
              <a:rPr sz="2000" dirty="0">
                <a:solidFill>
                  <a:srgbClr val="03499E"/>
                </a:solidFill>
                <a:latin typeface="Times New Roman"/>
                <a:cs typeface="Times New Roman"/>
              </a:rPr>
              <a:t>thẩm</a:t>
            </a:r>
            <a:r>
              <a:rPr sz="2000" spc="240" dirty="0">
                <a:solidFill>
                  <a:srgbClr val="03499E"/>
                </a:solidFill>
                <a:latin typeface="Times New Roman"/>
                <a:cs typeface="Times New Roman"/>
              </a:rPr>
              <a:t> </a:t>
            </a:r>
            <a:r>
              <a:rPr sz="2000" spc="-10" dirty="0">
                <a:solidFill>
                  <a:srgbClr val="03499E"/>
                </a:solidFill>
                <a:latin typeface="Times New Roman"/>
                <a:cs typeface="Times New Roman"/>
              </a:rPr>
              <a:t>định, </a:t>
            </a:r>
            <a:r>
              <a:rPr sz="2000" dirty="0">
                <a:solidFill>
                  <a:srgbClr val="03499E"/>
                </a:solidFill>
                <a:latin typeface="Times New Roman"/>
                <a:cs typeface="Times New Roman"/>
              </a:rPr>
              <a:t>phê</a:t>
            </a:r>
            <a:r>
              <a:rPr sz="2000" spc="-20" dirty="0">
                <a:solidFill>
                  <a:srgbClr val="03499E"/>
                </a:solidFill>
                <a:latin typeface="Times New Roman"/>
                <a:cs typeface="Times New Roman"/>
              </a:rPr>
              <a:t> </a:t>
            </a:r>
            <a:r>
              <a:rPr sz="2000" dirty="0">
                <a:solidFill>
                  <a:srgbClr val="03499E"/>
                </a:solidFill>
                <a:latin typeface="Times New Roman"/>
                <a:cs typeface="Times New Roman"/>
              </a:rPr>
              <a:t>duyệt</a:t>
            </a:r>
            <a:r>
              <a:rPr sz="2000" spc="-5" dirty="0">
                <a:solidFill>
                  <a:srgbClr val="03499E"/>
                </a:solidFill>
                <a:latin typeface="Times New Roman"/>
                <a:cs typeface="Times New Roman"/>
              </a:rPr>
              <a:t> </a:t>
            </a:r>
            <a:r>
              <a:rPr sz="2000" spc="-10" dirty="0">
                <a:solidFill>
                  <a:srgbClr val="03499E"/>
                </a:solidFill>
                <a:latin typeface="Times New Roman"/>
                <a:cs typeface="Times New Roman"/>
              </a:rPr>
              <a:t>KHLCNT</a:t>
            </a:r>
            <a:endParaRPr sz="2000">
              <a:latin typeface="Times New Roman"/>
              <a:cs typeface="Times New Roman"/>
            </a:endParaRPr>
          </a:p>
        </p:txBody>
      </p:sp>
      <p:sp>
        <p:nvSpPr>
          <p:cNvPr id="41" name="object 41"/>
          <p:cNvSpPr txBox="1">
            <a:spLocks noGrp="1"/>
          </p:cNvSpPr>
          <p:nvPr>
            <p:ph type="sldNum" sz="quarter" idx="7"/>
          </p:nvPr>
        </p:nvSpPr>
        <p:spPr>
          <a:prstGeom prst="rect">
            <a:avLst/>
          </a:prstGeom>
        </p:spPr>
        <p:txBody>
          <a:bodyPr vert="horz" wrap="square" lIns="0" tIns="1066370" rIns="0" bIns="0" rtlCol="0">
            <a:spAutoFit/>
          </a:bodyPr>
          <a:lstStyle/>
          <a:p>
            <a:pPr marL="4939665">
              <a:lnSpc>
                <a:spcPts val="1655"/>
              </a:lnSpc>
            </a:pPr>
            <a:fld id="{81D60167-4931-47E6-BA6A-407CBD079E47}" type="slidenum">
              <a:rPr spc="-25" dirty="0"/>
              <a:t>144</a:t>
            </a:fld>
            <a:endParaRPr spc="-25" dirty="0"/>
          </a:p>
        </p:txBody>
      </p:sp>
      <p:sp>
        <p:nvSpPr>
          <p:cNvPr id="40" name="object 40"/>
          <p:cNvSpPr txBox="1">
            <a:spLocks noGrp="1"/>
          </p:cNvSpPr>
          <p:nvPr>
            <p:ph type="title"/>
          </p:nvPr>
        </p:nvSpPr>
        <p:spPr>
          <a:prstGeom prst="rect">
            <a:avLst/>
          </a:prstGeom>
        </p:spPr>
        <p:txBody>
          <a:bodyPr vert="horz" wrap="square" lIns="0" tIns="210439" rIns="0" bIns="0" rtlCol="0">
            <a:spAutoFit/>
          </a:bodyPr>
          <a:lstStyle/>
          <a:p>
            <a:pPr>
              <a:lnSpc>
                <a:spcPct val="100000"/>
              </a:lnSpc>
              <a:spcBef>
                <a:spcPts val="100"/>
              </a:spcBef>
            </a:pPr>
            <a:r>
              <a:rPr sz="2000" dirty="0"/>
              <a:t>QUY</a:t>
            </a:r>
            <a:r>
              <a:rPr sz="2000" spc="-30" dirty="0"/>
              <a:t> </a:t>
            </a:r>
            <a:r>
              <a:rPr sz="2000" dirty="0"/>
              <a:t>TRÌNH</a:t>
            </a:r>
            <a:r>
              <a:rPr sz="2000" spc="-20" dirty="0"/>
              <a:t> </a:t>
            </a:r>
            <a:r>
              <a:rPr sz="2000" dirty="0"/>
              <a:t>LCNT</a:t>
            </a:r>
            <a:r>
              <a:rPr sz="2000" spc="-20" dirty="0"/>
              <a:t> </a:t>
            </a:r>
            <a:r>
              <a:rPr sz="2000" dirty="0"/>
              <a:t>TRONG</a:t>
            </a:r>
            <a:r>
              <a:rPr sz="2000" spc="-35" dirty="0"/>
              <a:t> </a:t>
            </a:r>
            <a:r>
              <a:rPr sz="2000" dirty="0"/>
              <a:t>TRƯỜNG</a:t>
            </a:r>
            <a:r>
              <a:rPr sz="2000" spc="-35" dirty="0"/>
              <a:t> </a:t>
            </a:r>
            <a:r>
              <a:rPr sz="2000" dirty="0"/>
              <a:t>HỢP</a:t>
            </a:r>
            <a:r>
              <a:rPr sz="2000" spc="-40" dirty="0"/>
              <a:t> </a:t>
            </a:r>
            <a:r>
              <a:rPr sz="2000" dirty="0"/>
              <a:t>ĐẶC</a:t>
            </a:r>
            <a:r>
              <a:rPr sz="2000" spc="-15" dirty="0"/>
              <a:t> </a:t>
            </a:r>
            <a:r>
              <a:rPr sz="2000" dirty="0"/>
              <a:t>BIỆT</a:t>
            </a:r>
            <a:r>
              <a:rPr sz="2000" spc="-5" dirty="0"/>
              <a:t> </a:t>
            </a:r>
            <a:r>
              <a:rPr sz="2000" dirty="0"/>
              <a:t>(Đ76-78</a:t>
            </a:r>
            <a:r>
              <a:rPr sz="2000" spc="-60" dirty="0"/>
              <a:t> </a:t>
            </a:r>
            <a:r>
              <a:rPr sz="2000" dirty="0"/>
              <a:t>NGHỊ</a:t>
            </a:r>
            <a:r>
              <a:rPr sz="2000" spc="-50" dirty="0"/>
              <a:t> </a:t>
            </a:r>
            <a:r>
              <a:rPr sz="2000" dirty="0"/>
              <a:t>ĐỊNH</a:t>
            </a:r>
            <a:r>
              <a:rPr sz="2000" spc="-35" dirty="0"/>
              <a:t> </a:t>
            </a:r>
            <a:r>
              <a:rPr sz="2000" spc="-25" dirty="0"/>
              <a:t>24)</a:t>
            </a:r>
            <a:endParaRPr sz="2000"/>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6D44D9C-5352-0E5E-C155-AAD17BB79AF0}"/>
              </a:ext>
            </a:extLst>
          </p:cNvPr>
          <p:cNvSpPr>
            <a:spLocks noGrp="1"/>
          </p:cNvSpPr>
          <p:nvPr>
            <p:ph type="sldNum" sz="quarter" idx="7"/>
          </p:nvPr>
        </p:nvSpPr>
        <p:spPr/>
        <p:txBody>
          <a:bodyPr/>
          <a:lstStyle/>
          <a:p>
            <a:pPr marL="4939665">
              <a:lnSpc>
                <a:spcPts val="1655"/>
              </a:lnSpc>
            </a:pPr>
            <a:fld id="{81D60167-4931-47E6-BA6A-407CBD079E47}" type="slidenum">
              <a:rPr lang="en-US" spc="-25" smtClean="0"/>
              <a:t>145</a:t>
            </a:fld>
            <a:endParaRPr lang="en-US" spc="-25" dirty="0"/>
          </a:p>
        </p:txBody>
      </p:sp>
      <p:sp>
        <p:nvSpPr>
          <p:cNvPr id="4" name="object 3">
            <a:extLst>
              <a:ext uri="{FF2B5EF4-FFF2-40B4-BE49-F238E27FC236}">
                <a16:creationId xmlns:a16="http://schemas.microsoft.com/office/drawing/2014/main" id="{2FDE85BD-9D5B-D97D-959A-9A617363E149}"/>
              </a:ext>
            </a:extLst>
          </p:cNvPr>
          <p:cNvSpPr txBox="1">
            <a:spLocks/>
          </p:cNvSpPr>
          <p:nvPr/>
        </p:nvSpPr>
        <p:spPr>
          <a:xfrm>
            <a:off x="1504569" y="2597023"/>
            <a:ext cx="9550400" cy="1732280"/>
          </a:xfrm>
          <a:prstGeom prst="rect">
            <a:avLst/>
          </a:prstGeom>
        </p:spPr>
        <p:txBody>
          <a:bodyPr vert="horz" wrap="square" lIns="0" tIns="81280" rIns="0" bIns="0" rtlCol="0">
            <a:spAutoFit/>
          </a:bodyPr>
          <a:lstStyle>
            <a:lvl1pPr>
              <a:defRPr sz="2400" b="1" i="0">
                <a:solidFill>
                  <a:srgbClr val="03499E"/>
                </a:solidFill>
                <a:latin typeface="Times New Roman"/>
                <a:ea typeface="+mj-ea"/>
                <a:cs typeface="Times New Roman"/>
              </a:defRPr>
            </a:lvl1pPr>
          </a:lstStyle>
          <a:p>
            <a:pPr marL="12700" marR="5080" algn="ctr">
              <a:lnSpc>
                <a:spcPts val="4320"/>
              </a:lnSpc>
              <a:spcBef>
                <a:spcPts val="640"/>
              </a:spcBef>
            </a:pPr>
            <a:r>
              <a:rPr lang="en-US" sz="4000" dirty="0"/>
              <a:t>QUY</a:t>
            </a:r>
            <a:r>
              <a:rPr lang="en-US" sz="4000" spc="275" dirty="0"/>
              <a:t> </a:t>
            </a:r>
            <a:r>
              <a:rPr lang="en-US" sz="4000" dirty="0" err="1"/>
              <a:t>TRÌNH</a:t>
            </a:r>
            <a:r>
              <a:rPr lang="en-US" sz="4000" spc="275" dirty="0"/>
              <a:t> </a:t>
            </a:r>
            <a:r>
              <a:rPr lang="en-US" sz="4000" dirty="0" err="1"/>
              <a:t>CHÀO</a:t>
            </a:r>
            <a:r>
              <a:rPr lang="en-US" sz="4000" spc="275" dirty="0"/>
              <a:t> </a:t>
            </a:r>
            <a:r>
              <a:rPr lang="en-US" sz="4000" dirty="0" err="1"/>
              <a:t>GIÁ</a:t>
            </a:r>
            <a:r>
              <a:rPr lang="en-US" sz="4000" spc="265" dirty="0"/>
              <a:t> </a:t>
            </a:r>
            <a:r>
              <a:rPr lang="en-US" sz="4000" dirty="0" err="1"/>
              <a:t>TRỰC</a:t>
            </a:r>
            <a:r>
              <a:rPr lang="en-US" sz="4000" spc="270" dirty="0"/>
              <a:t> </a:t>
            </a:r>
            <a:r>
              <a:rPr lang="en-US" sz="4000" spc="-10" dirty="0" err="1"/>
              <a:t>TUYẾN</a:t>
            </a:r>
            <a:r>
              <a:rPr lang="en-US" sz="4000" spc="-10" dirty="0"/>
              <a:t>, </a:t>
            </a:r>
            <a:r>
              <a:rPr lang="en-US" sz="4000" dirty="0"/>
              <a:t>MUA</a:t>
            </a:r>
            <a:r>
              <a:rPr lang="en-US" sz="4000" spc="70" dirty="0"/>
              <a:t>  </a:t>
            </a:r>
            <a:r>
              <a:rPr lang="en-US" sz="4000" dirty="0" err="1"/>
              <a:t>SẮM</a:t>
            </a:r>
            <a:r>
              <a:rPr lang="en-US" sz="4000" spc="70" dirty="0"/>
              <a:t>  </a:t>
            </a:r>
            <a:r>
              <a:rPr lang="en-US" sz="4000" dirty="0" err="1"/>
              <a:t>TRỰC</a:t>
            </a:r>
            <a:r>
              <a:rPr lang="en-US" sz="4000" spc="75" dirty="0"/>
              <a:t>  </a:t>
            </a:r>
            <a:r>
              <a:rPr lang="en-US" sz="4000" dirty="0" err="1"/>
              <a:t>TUYẾN</a:t>
            </a:r>
            <a:r>
              <a:rPr lang="en-US" sz="4000" dirty="0"/>
              <a:t>,</a:t>
            </a:r>
            <a:r>
              <a:rPr lang="en-US" sz="4000" spc="60" dirty="0"/>
              <a:t>  </a:t>
            </a:r>
            <a:r>
              <a:rPr lang="en-US" sz="4000" dirty="0" err="1"/>
              <a:t>LỘ</a:t>
            </a:r>
            <a:r>
              <a:rPr lang="en-US" sz="4000" spc="65" dirty="0"/>
              <a:t>  </a:t>
            </a:r>
            <a:r>
              <a:rPr lang="en-US" sz="4000" spc="-10" dirty="0" err="1"/>
              <a:t>TRÌNH</a:t>
            </a:r>
            <a:r>
              <a:rPr lang="en-US" sz="4000" spc="-10" dirty="0"/>
              <a:t> </a:t>
            </a:r>
            <a:r>
              <a:rPr lang="en-US" sz="4000" dirty="0" err="1"/>
              <a:t>ĐẤU</a:t>
            </a:r>
            <a:r>
              <a:rPr lang="en-US" sz="4000" spc="-30" dirty="0"/>
              <a:t> </a:t>
            </a:r>
            <a:r>
              <a:rPr lang="en-US" sz="4000" dirty="0" err="1"/>
              <a:t>THẦU</a:t>
            </a:r>
            <a:r>
              <a:rPr lang="en-US" sz="4000" spc="-35" dirty="0"/>
              <a:t> </a:t>
            </a:r>
            <a:r>
              <a:rPr lang="en-US" sz="4000" dirty="0"/>
              <a:t>QUA</a:t>
            </a:r>
            <a:r>
              <a:rPr lang="en-US" sz="4000" spc="-45" dirty="0"/>
              <a:t> </a:t>
            </a:r>
            <a:r>
              <a:rPr lang="en-US" sz="4000" spc="-20" dirty="0" err="1"/>
              <a:t>MẠNG</a:t>
            </a:r>
            <a:endParaRPr lang="en-US" sz="4000" dirty="0"/>
          </a:p>
        </p:txBody>
      </p:sp>
    </p:spTree>
    <p:extLst>
      <p:ext uri="{BB962C8B-B14F-4D97-AF65-F5344CB8AC3E}">
        <p14:creationId xmlns:p14="http://schemas.microsoft.com/office/powerpoint/2010/main" val="3241441533"/>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348869" rIns="0" bIns="0" rtlCol="0">
            <a:spAutoFit/>
          </a:bodyPr>
          <a:lstStyle/>
          <a:p>
            <a:pPr marL="2004060">
              <a:lnSpc>
                <a:spcPct val="100000"/>
              </a:lnSpc>
              <a:spcBef>
                <a:spcPts val="100"/>
              </a:spcBef>
            </a:pPr>
            <a:r>
              <a:rPr dirty="0"/>
              <a:t>CHÀO</a:t>
            </a:r>
            <a:r>
              <a:rPr spc="-65" dirty="0"/>
              <a:t> </a:t>
            </a:r>
            <a:r>
              <a:rPr dirty="0"/>
              <a:t>GIÁ</a:t>
            </a:r>
            <a:r>
              <a:rPr spc="-65" dirty="0"/>
              <a:t> </a:t>
            </a:r>
            <a:r>
              <a:rPr dirty="0"/>
              <a:t>TRỰC</a:t>
            </a:r>
            <a:r>
              <a:rPr spc="-50" dirty="0"/>
              <a:t> </a:t>
            </a:r>
            <a:r>
              <a:rPr dirty="0"/>
              <a:t>TUYẾN</a:t>
            </a:r>
            <a:r>
              <a:rPr spc="-40" dirty="0"/>
              <a:t> </a:t>
            </a:r>
            <a:r>
              <a:rPr spc="-10" dirty="0"/>
              <a:t>(Đ.98-</a:t>
            </a:r>
            <a:r>
              <a:rPr spc="-25" dirty="0"/>
              <a:t>NĐ)</a:t>
            </a:r>
          </a:p>
        </p:txBody>
      </p:sp>
      <p:sp>
        <p:nvSpPr>
          <p:cNvPr id="3" name="object 3"/>
          <p:cNvSpPr txBox="1"/>
          <p:nvPr/>
        </p:nvSpPr>
        <p:spPr>
          <a:xfrm>
            <a:off x="11686158" y="6159804"/>
            <a:ext cx="254000" cy="574040"/>
          </a:xfrm>
          <a:prstGeom prst="rect">
            <a:avLst/>
          </a:prstGeom>
        </p:spPr>
        <p:txBody>
          <a:bodyPr vert="horz" wrap="square" lIns="0" tIns="12700" rIns="0" bIns="0" rtlCol="0">
            <a:spAutoFit/>
          </a:bodyPr>
          <a:lstStyle/>
          <a:p>
            <a:pPr marL="12700">
              <a:lnSpc>
                <a:spcPct val="100000"/>
              </a:lnSpc>
              <a:spcBef>
                <a:spcPts val="100"/>
              </a:spcBef>
            </a:pPr>
            <a:r>
              <a:rPr sz="1800" spc="-25" dirty="0">
                <a:latin typeface="Times New Roman"/>
                <a:cs typeface="Times New Roman"/>
              </a:rPr>
              <a:t>14</a:t>
            </a:r>
            <a:endParaRPr sz="1800">
              <a:latin typeface="Times New Roman"/>
              <a:cs typeface="Times New Roman"/>
            </a:endParaRPr>
          </a:p>
          <a:p>
            <a:pPr marL="127000">
              <a:lnSpc>
                <a:spcPct val="100000"/>
              </a:lnSpc>
            </a:pPr>
            <a:r>
              <a:rPr sz="1800" spc="-50" dirty="0">
                <a:latin typeface="Times New Roman"/>
                <a:cs typeface="Times New Roman"/>
              </a:rPr>
              <a:t>6</a:t>
            </a:r>
            <a:endParaRPr sz="1800">
              <a:latin typeface="Times New Roman"/>
              <a:cs typeface="Times New Roman"/>
            </a:endParaRPr>
          </a:p>
        </p:txBody>
      </p:sp>
      <p:graphicFrame>
        <p:nvGraphicFramePr>
          <p:cNvPr id="4" name="object 4"/>
          <p:cNvGraphicFramePr>
            <a:graphicFrameLocks noGrp="1"/>
          </p:cNvGraphicFramePr>
          <p:nvPr/>
        </p:nvGraphicFramePr>
        <p:xfrm>
          <a:off x="694512" y="1174750"/>
          <a:ext cx="11107420" cy="4934584"/>
        </p:xfrm>
        <a:graphic>
          <a:graphicData uri="http://schemas.openxmlformats.org/drawingml/2006/table">
            <a:tbl>
              <a:tblPr firstRow="1" bandRow="1">
                <a:tableStyleId>{2D5ABB26-0587-4C30-8999-92F81FD0307C}</a:tableStyleId>
              </a:tblPr>
              <a:tblGrid>
                <a:gridCol w="5553710">
                  <a:extLst>
                    <a:ext uri="{9D8B030D-6E8A-4147-A177-3AD203B41FA5}">
                      <a16:colId xmlns:a16="http://schemas.microsoft.com/office/drawing/2014/main" val="20000"/>
                    </a:ext>
                  </a:extLst>
                </a:gridCol>
                <a:gridCol w="5553710">
                  <a:extLst>
                    <a:ext uri="{9D8B030D-6E8A-4147-A177-3AD203B41FA5}">
                      <a16:colId xmlns:a16="http://schemas.microsoft.com/office/drawing/2014/main" val="20001"/>
                    </a:ext>
                  </a:extLst>
                </a:gridCol>
              </a:tblGrid>
              <a:tr h="820419">
                <a:tc>
                  <a:txBody>
                    <a:bodyPr/>
                    <a:lstStyle/>
                    <a:p>
                      <a:pPr marL="520065">
                        <a:lnSpc>
                          <a:spcPct val="100000"/>
                        </a:lnSpc>
                        <a:spcBef>
                          <a:spcPts val="1900"/>
                        </a:spcBef>
                      </a:pPr>
                      <a:r>
                        <a:rPr sz="2100" b="1" dirty="0">
                          <a:solidFill>
                            <a:srgbClr val="E9E1D5"/>
                          </a:solidFill>
                          <a:latin typeface="Times New Roman"/>
                          <a:cs typeface="Times New Roman"/>
                        </a:rPr>
                        <a:t>Điều</a:t>
                      </a:r>
                      <a:r>
                        <a:rPr sz="2100" b="1" spc="-20" dirty="0">
                          <a:solidFill>
                            <a:srgbClr val="E9E1D5"/>
                          </a:solidFill>
                          <a:latin typeface="Times New Roman"/>
                          <a:cs typeface="Times New Roman"/>
                        </a:rPr>
                        <a:t> </a:t>
                      </a:r>
                      <a:r>
                        <a:rPr sz="2100" b="1" dirty="0">
                          <a:solidFill>
                            <a:srgbClr val="E9E1D5"/>
                          </a:solidFill>
                          <a:latin typeface="Times New Roman"/>
                          <a:cs typeface="Times New Roman"/>
                        </a:rPr>
                        <a:t>kiện</a:t>
                      </a:r>
                      <a:r>
                        <a:rPr sz="2100" b="1" spc="-20" dirty="0">
                          <a:solidFill>
                            <a:srgbClr val="E9E1D5"/>
                          </a:solidFill>
                          <a:latin typeface="Times New Roman"/>
                          <a:cs typeface="Times New Roman"/>
                        </a:rPr>
                        <a:t> </a:t>
                      </a:r>
                      <a:r>
                        <a:rPr sz="2100" b="1" dirty="0">
                          <a:solidFill>
                            <a:srgbClr val="E9E1D5"/>
                          </a:solidFill>
                          <a:latin typeface="Times New Roman"/>
                          <a:cs typeface="Times New Roman"/>
                        </a:rPr>
                        <a:t>áp</a:t>
                      </a:r>
                      <a:r>
                        <a:rPr sz="2100" b="1" spc="-20" dirty="0">
                          <a:solidFill>
                            <a:srgbClr val="E9E1D5"/>
                          </a:solidFill>
                          <a:latin typeface="Times New Roman"/>
                          <a:cs typeface="Times New Roman"/>
                        </a:rPr>
                        <a:t> </a:t>
                      </a:r>
                      <a:r>
                        <a:rPr sz="2100" b="1" dirty="0">
                          <a:solidFill>
                            <a:srgbClr val="E9E1D5"/>
                          </a:solidFill>
                          <a:latin typeface="Times New Roman"/>
                          <a:cs typeface="Times New Roman"/>
                        </a:rPr>
                        <a:t>dụng</a:t>
                      </a:r>
                      <a:r>
                        <a:rPr sz="2100" b="1" spc="-20" dirty="0">
                          <a:solidFill>
                            <a:srgbClr val="E9E1D5"/>
                          </a:solidFill>
                          <a:latin typeface="Times New Roman"/>
                          <a:cs typeface="Times New Roman"/>
                        </a:rPr>
                        <a:t> </a:t>
                      </a:r>
                      <a:r>
                        <a:rPr sz="2100" b="1" dirty="0">
                          <a:solidFill>
                            <a:srgbClr val="E9E1D5"/>
                          </a:solidFill>
                          <a:latin typeface="Times New Roman"/>
                          <a:cs typeface="Times New Roman"/>
                        </a:rPr>
                        <a:t>CGTT</a:t>
                      </a:r>
                      <a:r>
                        <a:rPr sz="2100" b="1" spc="-10" dirty="0">
                          <a:solidFill>
                            <a:srgbClr val="E9E1D5"/>
                          </a:solidFill>
                          <a:latin typeface="Times New Roman"/>
                          <a:cs typeface="Times New Roman"/>
                        </a:rPr>
                        <a:t> </a:t>
                      </a:r>
                      <a:r>
                        <a:rPr sz="2100" b="1" dirty="0">
                          <a:solidFill>
                            <a:srgbClr val="E9E1D5"/>
                          </a:solidFill>
                          <a:latin typeface="Times New Roman"/>
                          <a:cs typeface="Times New Roman"/>
                        </a:rPr>
                        <a:t>thông</a:t>
                      </a:r>
                      <a:r>
                        <a:rPr sz="2100" b="1" spc="-10" dirty="0">
                          <a:solidFill>
                            <a:srgbClr val="E9E1D5"/>
                          </a:solidFill>
                          <a:latin typeface="Times New Roman"/>
                          <a:cs typeface="Times New Roman"/>
                        </a:rPr>
                        <a:t> thường</a:t>
                      </a:r>
                      <a:endParaRPr sz="2100">
                        <a:latin typeface="Times New Roman"/>
                        <a:cs typeface="Times New Roman"/>
                      </a:endParaRPr>
                    </a:p>
                  </a:txBody>
                  <a:tcPr marL="0" marR="0" marT="241300" marB="0">
                    <a:lnL w="12700">
                      <a:solidFill>
                        <a:srgbClr val="03499E"/>
                      </a:solidFill>
                      <a:prstDash val="solid"/>
                    </a:lnL>
                    <a:lnR w="12700">
                      <a:solidFill>
                        <a:srgbClr val="03499E"/>
                      </a:solidFill>
                      <a:prstDash val="solid"/>
                    </a:lnR>
                    <a:lnT w="12700">
                      <a:solidFill>
                        <a:srgbClr val="03499E"/>
                      </a:solidFill>
                      <a:prstDash val="solid"/>
                    </a:lnT>
                    <a:lnB w="12700">
                      <a:solidFill>
                        <a:srgbClr val="03499E"/>
                      </a:solidFill>
                      <a:prstDash val="solid"/>
                    </a:lnB>
                    <a:solidFill>
                      <a:srgbClr val="2A5F9E"/>
                    </a:solidFill>
                  </a:tcPr>
                </a:tc>
                <a:tc>
                  <a:txBody>
                    <a:bodyPr/>
                    <a:lstStyle/>
                    <a:p>
                      <a:pPr marL="3175" algn="ctr">
                        <a:lnSpc>
                          <a:spcPct val="100000"/>
                        </a:lnSpc>
                        <a:spcBef>
                          <a:spcPts val="1900"/>
                        </a:spcBef>
                      </a:pPr>
                      <a:r>
                        <a:rPr sz="2100" b="1" dirty="0">
                          <a:solidFill>
                            <a:srgbClr val="E9E1D5"/>
                          </a:solidFill>
                          <a:latin typeface="Times New Roman"/>
                          <a:cs typeface="Times New Roman"/>
                        </a:rPr>
                        <a:t>Điều</a:t>
                      </a:r>
                      <a:r>
                        <a:rPr sz="2100" b="1" spc="-10" dirty="0">
                          <a:solidFill>
                            <a:srgbClr val="E9E1D5"/>
                          </a:solidFill>
                          <a:latin typeface="Times New Roman"/>
                          <a:cs typeface="Times New Roman"/>
                        </a:rPr>
                        <a:t> </a:t>
                      </a:r>
                      <a:r>
                        <a:rPr sz="2100" b="1" dirty="0">
                          <a:solidFill>
                            <a:srgbClr val="E9E1D5"/>
                          </a:solidFill>
                          <a:latin typeface="Times New Roman"/>
                          <a:cs typeface="Times New Roman"/>
                        </a:rPr>
                        <a:t>kiện</a:t>
                      </a:r>
                      <a:r>
                        <a:rPr sz="2100" b="1" spc="-20" dirty="0">
                          <a:solidFill>
                            <a:srgbClr val="E9E1D5"/>
                          </a:solidFill>
                          <a:latin typeface="Times New Roman"/>
                          <a:cs typeface="Times New Roman"/>
                        </a:rPr>
                        <a:t> </a:t>
                      </a:r>
                      <a:r>
                        <a:rPr sz="2100" b="1" dirty="0">
                          <a:solidFill>
                            <a:srgbClr val="E9E1D5"/>
                          </a:solidFill>
                          <a:latin typeface="Times New Roman"/>
                          <a:cs typeface="Times New Roman"/>
                        </a:rPr>
                        <a:t>áp</a:t>
                      </a:r>
                      <a:r>
                        <a:rPr sz="2100" b="1" spc="-20" dirty="0">
                          <a:solidFill>
                            <a:srgbClr val="E9E1D5"/>
                          </a:solidFill>
                          <a:latin typeface="Times New Roman"/>
                          <a:cs typeface="Times New Roman"/>
                        </a:rPr>
                        <a:t> </a:t>
                      </a:r>
                      <a:r>
                        <a:rPr sz="2100" b="1" dirty="0">
                          <a:solidFill>
                            <a:srgbClr val="E9E1D5"/>
                          </a:solidFill>
                          <a:latin typeface="Times New Roman"/>
                          <a:cs typeface="Times New Roman"/>
                        </a:rPr>
                        <a:t>dụng</a:t>
                      </a:r>
                      <a:r>
                        <a:rPr sz="2100" b="1" spc="-15" dirty="0">
                          <a:solidFill>
                            <a:srgbClr val="E9E1D5"/>
                          </a:solidFill>
                          <a:latin typeface="Times New Roman"/>
                          <a:cs typeface="Times New Roman"/>
                        </a:rPr>
                        <a:t> </a:t>
                      </a:r>
                      <a:r>
                        <a:rPr sz="2100" b="1" dirty="0">
                          <a:solidFill>
                            <a:srgbClr val="E9E1D5"/>
                          </a:solidFill>
                          <a:latin typeface="Times New Roman"/>
                          <a:cs typeface="Times New Roman"/>
                        </a:rPr>
                        <a:t>CGTT</a:t>
                      </a:r>
                      <a:r>
                        <a:rPr sz="2100" b="1" spc="-10" dirty="0">
                          <a:solidFill>
                            <a:srgbClr val="E9E1D5"/>
                          </a:solidFill>
                          <a:latin typeface="Times New Roman"/>
                          <a:cs typeface="Times New Roman"/>
                        </a:rPr>
                        <a:t> </a:t>
                      </a:r>
                      <a:r>
                        <a:rPr sz="2100" b="1" dirty="0">
                          <a:solidFill>
                            <a:srgbClr val="E9E1D5"/>
                          </a:solidFill>
                          <a:latin typeface="Times New Roman"/>
                          <a:cs typeface="Times New Roman"/>
                        </a:rPr>
                        <a:t>rút</a:t>
                      </a:r>
                      <a:r>
                        <a:rPr sz="2100" b="1" spc="-5" dirty="0">
                          <a:solidFill>
                            <a:srgbClr val="E9E1D5"/>
                          </a:solidFill>
                          <a:latin typeface="Times New Roman"/>
                          <a:cs typeface="Times New Roman"/>
                        </a:rPr>
                        <a:t> </a:t>
                      </a:r>
                      <a:r>
                        <a:rPr sz="2100" b="1" spc="-25" dirty="0">
                          <a:solidFill>
                            <a:srgbClr val="E9E1D5"/>
                          </a:solidFill>
                          <a:latin typeface="Times New Roman"/>
                          <a:cs typeface="Times New Roman"/>
                        </a:rPr>
                        <a:t>gọn</a:t>
                      </a:r>
                      <a:endParaRPr sz="2100">
                        <a:latin typeface="Times New Roman"/>
                        <a:cs typeface="Times New Roman"/>
                      </a:endParaRPr>
                    </a:p>
                  </a:txBody>
                  <a:tcPr marL="0" marR="0" marT="241300" marB="0">
                    <a:lnL w="12700">
                      <a:solidFill>
                        <a:srgbClr val="03499E"/>
                      </a:solidFill>
                      <a:prstDash val="solid"/>
                    </a:lnL>
                    <a:lnR w="12700">
                      <a:solidFill>
                        <a:srgbClr val="03499E"/>
                      </a:solidFill>
                      <a:prstDash val="solid"/>
                    </a:lnR>
                    <a:lnT w="12700">
                      <a:solidFill>
                        <a:srgbClr val="03499E"/>
                      </a:solidFill>
                      <a:prstDash val="solid"/>
                    </a:lnT>
                    <a:lnB w="12700">
                      <a:solidFill>
                        <a:srgbClr val="03499E"/>
                      </a:solidFill>
                      <a:prstDash val="solid"/>
                    </a:lnB>
                    <a:solidFill>
                      <a:srgbClr val="2A5F9E"/>
                    </a:solidFill>
                  </a:tcPr>
                </a:tc>
                <a:extLst>
                  <a:ext uri="{0D108BD9-81ED-4DB2-BD59-A6C34878D82A}">
                    <a16:rowId xmlns:a16="http://schemas.microsoft.com/office/drawing/2014/main" val="10000"/>
                  </a:ext>
                </a:extLst>
              </a:tr>
              <a:tr h="731520">
                <a:tc>
                  <a:txBody>
                    <a:bodyPr/>
                    <a:lstStyle/>
                    <a:p>
                      <a:pPr marL="91440">
                        <a:lnSpc>
                          <a:spcPct val="100000"/>
                        </a:lnSpc>
                        <a:spcBef>
                          <a:spcPts val="1550"/>
                        </a:spcBef>
                      </a:pPr>
                      <a:r>
                        <a:rPr sz="2100" dirty="0">
                          <a:solidFill>
                            <a:srgbClr val="03499E"/>
                          </a:solidFill>
                          <a:latin typeface="Times New Roman"/>
                          <a:cs typeface="Times New Roman"/>
                        </a:rPr>
                        <a:t>a)</a:t>
                      </a:r>
                      <a:r>
                        <a:rPr sz="2100" spc="-10" dirty="0">
                          <a:solidFill>
                            <a:srgbClr val="03499E"/>
                          </a:solidFill>
                          <a:latin typeface="Times New Roman"/>
                          <a:cs typeface="Times New Roman"/>
                        </a:rPr>
                        <a:t> </a:t>
                      </a:r>
                      <a:r>
                        <a:rPr sz="2100" dirty="0">
                          <a:solidFill>
                            <a:srgbClr val="03499E"/>
                          </a:solidFill>
                          <a:latin typeface="Times New Roman"/>
                          <a:cs typeface="Times New Roman"/>
                        </a:rPr>
                        <a:t>GT</a:t>
                      </a:r>
                      <a:r>
                        <a:rPr sz="2100" spc="-10" dirty="0">
                          <a:solidFill>
                            <a:srgbClr val="03499E"/>
                          </a:solidFill>
                          <a:latin typeface="Times New Roman"/>
                          <a:cs typeface="Times New Roman"/>
                        </a:rPr>
                        <a:t> </a:t>
                      </a:r>
                      <a:r>
                        <a:rPr sz="2100" dirty="0">
                          <a:solidFill>
                            <a:srgbClr val="03499E"/>
                          </a:solidFill>
                          <a:latin typeface="Times New Roman"/>
                          <a:cs typeface="Times New Roman"/>
                        </a:rPr>
                        <a:t>DVPTV</a:t>
                      </a:r>
                      <a:r>
                        <a:rPr sz="2100" spc="-15" dirty="0">
                          <a:solidFill>
                            <a:srgbClr val="03499E"/>
                          </a:solidFill>
                          <a:latin typeface="Times New Roman"/>
                          <a:cs typeface="Times New Roman"/>
                        </a:rPr>
                        <a:t> </a:t>
                      </a:r>
                      <a:r>
                        <a:rPr sz="2100" dirty="0">
                          <a:solidFill>
                            <a:srgbClr val="03499E"/>
                          </a:solidFill>
                          <a:latin typeface="Times New Roman"/>
                          <a:cs typeface="Times New Roman"/>
                        </a:rPr>
                        <a:t>thông</a:t>
                      </a:r>
                      <a:r>
                        <a:rPr sz="2100" spc="-25" dirty="0">
                          <a:solidFill>
                            <a:srgbClr val="03499E"/>
                          </a:solidFill>
                          <a:latin typeface="Times New Roman"/>
                          <a:cs typeface="Times New Roman"/>
                        </a:rPr>
                        <a:t> </a:t>
                      </a:r>
                      <a:r>
                        <a:rPr sz="2100" dirty="0">
                          <a:solidFill>
                            <a:srgbClr val="03499E"/>
                          </a:solidFill>
                          <a:latin typeface="Times New Roman"/>
                          <a:cs typeface="Times New Roman"/>
                        </a:rPr>
                        <a:t>dụng,</a:t>
                      </a:r>
                      <a:r>
                        <a:rPr sz="2100" spc="-25" dirty="0">
                          <a:solidFill>
                            <a:srgbClr val="03499E"/>
                          </a:solidFill>
                          <a:latin typeface="Times New Roman"/>
                          <a:cs typeface="Times New Roman"/>
                        </a:rPr>
                        <a:t> </a:t>
                      </a:r>
                      <a:r>
                        <a:rPr sz="2100" dirty="0">
                          <a:solidFill>
                            <a:srgbClr val="03499E"/>
                          </a:solidFill>
                          <a:latin typeface="Times New Roman"/>
                          <a:cs typeface="Times New Roman"/>
                        </a:rPr>
                        <a:t>đơn</a:t>
                      </a:r>
                      <a:r>
                        <a:rPr sz="2100" spc="-30" dirty="0">
                          <a:solidFill>
                            <a:srgbClr val="03499E"/>
                          </a:solidFill>
                          <a:latin typeface="Times New Roman"/>
                          <a:cs typeface="Times New Roman"/>
                        </a:rPr>
                        <a:t> </a:t>
                      </a:r>
                      <a:r>
                        <a:rPr sz="2100" spc="-20" dirty="0">
                          <a:solidFill>
                            <a:srgbClr val="03499E"/>
                          </a:solidFill>
                          <a:latin typeface="Times New Roman"/>
                          <a:cs typeface="Times New Roman"/>
                        </a:rPr>
                        <a:t>giản</a:t>
                      </a:r>
                      <a:endParaRPr sz="2100">
                        <a:latin typeface="Times New Roman"/>
                        <a:cs typeface="Times New Roman"/>
                      </a:endParaRPr>
                    </a:p>
                  </a:txBody>
                  <a:tcPr marL="0" marR="0" marT="196850" marB="0">
                    <a:lnL w="12700">
                      <a:solidFill>
                        <a:srgbClr val="03499E"/>
                      </a:solidFill>
                      <a:prstDash val="solid"/>
                    </a:lnL>
                    <a:lnR w="12700">
                      <a:solidFill>
                        <a:srgbClr val="03499E"/>
                      </a:solidFill>
                      <a:prstDash val="solid"/>
                    </a:lnR>
                    <a:lnT w="12700">
                      <a:solidFill>
                        <a:srgbClr val="03499E"/>
                      </a:solidFill>
                      <a:prstDash val="solid"/>
                    </a:lnT>
                    <a:lnB w="12700">
                      <a:solidFill>
                        <a:srgbClr val="03499E"/>
                      </a:solidFill>
                      <a:prstDash val="solid"/>
                    </a:lnB>
                  </a:tcPr>
                </a:tc>
                <a:tc>
                  <a:txBody>
                    <a:bodyPr/>
                    <a:lstStyle/>
                    <a:p>
                      <a:pPr marL="92075" marR="82550">
                        <a:lnSpc>
                          <a:spcPct val="100000"/>
                        </a:lnSpc>
                        <a:spcBef>
                          <a:spcPts val="290"/>
                        </a:spcBef>
                      </a:pPr>
                      <a:r>
                        <a:rPr sz="2100" dirty="0">
                          <a:solidFill>
                            <a:srgbClr val="03499E"/>
                          </a:solidFill>
                          <a:latin typeface="Times New Roman"/>
                          <a:cs typeface="Times New Roman"/>
                        </a:rPr>
                        <a:t>a)</a:t>
                      </a:r>
                      <a:r>
                        <a:rPr sz="2100" spc="110" dirty="0">
                          <a:solidFill>
                            <a:srgbClr val="03499E"/>
                          </a:solidFill>
                          <a:latin typeface="Times New Roman"/>
                          <a:cs typeface="Times New Roman"/>
                        </a:rPr>
                        <a:t> </a:t>
                      </a:r>
                      <a:r>
                        <a:rPr sz="2100" dirty="0">
                          <a:solidFill>
                            <a:srgbClr val="03499E"/>
                          </a:solidFill>
                          <a:latin typeface="Times New Roman"/>
                          <a:cs typeface="Times New Roman"/>
                        </a:rPr>
                        <a:t>Gói</a:t>
                      </a:r>
                      <a:r>
                        <a:rPr sz="2100" spc="114" dirty="0">
                          <a:solidFill>
                            <a:srgbClr val="03499E"/>
                          </a:solidFill>
                          <a:latin typeface="Times New Roman"/>
                          <a:cs typeface="Times New Roman"/>
                        </a:rPr>
                        <a:t> </a:t>
                      </a:r>
                      <a:r>
                        <a:rPr sz="2100" dirty="0">
                          <a:solidFill>
                            <a:srgbClr val="03499E"/>
                          </a:solidFill>
                          <a:latin typeface="Times New Roman"/>
                          <a:cs typeface="Times New Roman"/>
                        </a:rPr>
                        <a:t>thầu</a:t>
                      </a:r>
                      <a:r>
                        <a:rPr sz="2100" spc="95" dirty="0">
                          <a:solidFill>
                            <a:srgbClr val="03499E"/>
                          </a:solidFill>
                          <a:latin typeface="Times New Roman"/>
                          <a:cs typeface="Times New Roman"/>
                        </a:rPr>
                        <a:t> </a:t>
                      </a:r>
                      <a:r>
                        <a:rPr sz="2100" dirty="0">
                          <a:solidFill>
                            <a:srgbClr val="FF0000"/>
                          </a:solidFill>
                          <a:latin typeface="Times New Roman"/>
                          <a:cs typeface="Times New Roman"/>
                        </a:rPr>
                        <a:t>MSHH,</a:t>
                      </a:r>
                      <a:r>
                        <a:rPr sz="2100" spc="110" dirty="0">
                          <a:solidFill>
                            <a:srgbClr val="FF0000"/>
                          </a:solidFill>
                          <a:latin typeface="Times New Roman"/>
                          <a:cs typeface="Times New Roman"/>
                        </a:rPr>
                        <a:t> </a:t>
                      </a:r>
                      <a:r>
                        <a:rPr sz="2100" dirty="0">
                          <a:solidFill>
                            <a:srgbClr val="FF0000"/>
                          </a:solidFill>
                          <a:latin typeface="Times New Roman"/>
                          <a:cs typeface="Times New Roman"/>
                        </a:rPr>
                        <a:t>PTV</a:t>
                      </a:r>
                      <a:r>
                        <a:rPr sz="2100" spc="65" dirty="0">
                          <a:solidFill>
                            <a:srgbClr val="FF0000"/>
                          </a:solidFill>
                          <a:latin typeface="Times New Roman"/>
                          <a:cs typeface="Times New Roman"/>
                        </a:rPr>
                        <a:t> </a:t>
                      </a:r>
                      <a:r>
                        <a:rPr sz="2100" dirty="0">
                          <a:solidFill>
                            <a:srgbClr val="FF0000"/>
                          </a:solidFill>
                          <a:latin typeface="Times New Roman"/>
                          <a:cs typeface="Times New Roman"/>
                        </a:rPr>
                        <a:t>thuộc</a:t>
                      </a:r>
                      <a:r>
                        <a:rPr sz="2100" spc="110" dirty="0">
                          <a:solidFill>
                            <a:srgbClr val="FF0000"/>
                          </a:solidFill>
                          <a:latin typeface="Times New Roman"/>
                          <a:cs typeface="Times New Roman"/>
                        </a:rPr>
                        <a:t> </a:t>
                      </a:r>
                      <a:r>
                        <a:rPr sz="2100" dirty="0">
                          <a:solidFill>
                            <a:srgbClr val="FF0000"/>
                          </a:solidFill>
                          <a:latin typeface="Times New Roman"/>
                          <a:cs typeface="Times New Roman"/>
                        </a:rPr>
                        <a:t>dự</a:t>
                      </a:r>
                      <a:r>
                        <a:rPr sz="2100" spc="95" dirty="0">
                          <a:solidFill>
                            <a:srgbClr val="FF0000"/>
                          </a:solidFill>
                          <a:latin typeface="Times New Roman"/>
                          <a:cs typeface="Times New Roman"/>
                        </a:rPr>
                        <a:t> </a:t>
                      </a:r>
                      <a:r>
                        <a:rPr sz="2100" dirty="0">
                          <a:solidFill>
                            <a:srgbClr val="FF0000"/>
                          </a:solidFill>
                          <a:latin typeface="Times New Roman"/>
                          <a:cs typeface="Times New Roman"/>
                        </a:rPr>
                        <a:t>toán</a:t>
                      </a:r>
                      <a:r>
                        <a:rPr sz="2100" spc="110" dirty="0">
                          <a:solidFill>
                            <a:srgbClr val="FF0000"/>
                          </a:solidFill>
                          <a:latin typeface="Times New Roman"/>
                          <a:cs typeface="Times New Roman"/>
                        </a:rPr>
                        <a:t> </a:t>
                      </a:r>
                      <a:r>
                        <a:rPr sz="2100" dirty="0">
                          <a:solidFill>
                            <a:srgbClr val="FF0000"/>
                          </a:solidFill>
                          <a:latin typeface="Times New Roman"/>
                          <a:cs typeface="Times New Roman"/>
                        </a:rPr>
                        <a:t>mua</a:t>
                      </a:r>
                      <a:r>
                        <a:rPr sz="2100" spc="120" dirty="0">
                          <a:solidFill>
                            <a:srgbClr val="FF0000"/>
                          </a:solidFill>
                          <a:latin typeface="Times New Roman"/>
                          <a:cs typeface="Times New Roman"/>
                        </a:rPr>
                        <a:t> </a:t>
                      </a:r>
                      <a:r>
                        <a:rPr sz="2100" spc="-25" dirty="0">
                          <a:solidFill>
                            <a:srgbClr val="FF0000"/>
                          </a:solidFill>
                          <a:latin typeface="Times New Roman"/>
                          <a:cs typeface="Times New Roman"/>
                        </a:rPr>
                        <a:t>sắm </a:t>
                      </a:r>
                      <a:r>
                        <a:rPr sz="2100" dirty="0">
                          <a:solidFill>
                            <a:srgbClr val="03499E"/>
                          </a:solidFill>
                          <a:latin typeface="Times New Roman"/>
                          <a:cs typeface="Times New Roman"/>
                        </a:rPr>
                        <a:t>giá</a:t>
                      </a:r>
                      <a:r>
                        <a:rPr sz="2100" spc="-10" dirty="0">
                          <a:solidFill>
                            <a:srgbClr val="03499E"/>
                          </a:solidFill>
                          <a:latin typeface="Times New Roman"/>
                          <a:cs typeface="Times New Roman"/>
                        </a:rPr>
                        <a:t> </a:t>
                      </a:r>
                      <a:r>
                        <a:rPr sz="2100" dirty="0">
                          <a:solidFill>
                            <a:srgbClr val="03499E"/>
                          </a:solidFill>
                          <a:latin typeface="Times New Roman"/>
                          <a:cs typeface="Times New Roman"/>
                        </a:rPr>
                        <a:t>trị </a:t>
                      </a:r>
                      <a:r>
                        <a:rPr sz="2100" dirty="0">
                          <a:solidFill>
                            <a:srgbClr val="FF0000"/>
                          </a:solidFill>
                          <a:latin typeface="Times New Roman"/>
                          <a:cs typeface="Times New Roman"/>
                        </a:rPr>
                        <a:t>≤</a:t>
                      </a:r>
                      <a:r>
                        <a:rPr sz="2100" spc="-10" dirty="0">
                          <a:solidFill>
                            <a:srgbClr val="FF0000"/>
                          </a:solidFill>
                          <a:latin typeface="Times New Roman"/>
                          <a:cs typeface="Times New Roman"/>
                        </a:rPr>
                        <a:t> </a:t>
                      </a:r>
                      <a:r>
                        <a:rPr sz="2100" dirty="0">
                          <a:solidFill>
                            <a:srgbClr val="FF0000"/>
                          </a:solidFill>
                          <a:latin typeface="Times New Roman"/>
                          <a:cs typeface="Times New Roman"/>
                        </a:rPr>
                        <a:t>300</a:t>
                      </a:r>
                      <a:r>
                        <a:rPr sz="2100" spc="-20" dirty="0">
                          <a:solidFill>
                            <a:srgbClr val="FF0000"/>
                          </a:solidFill>
                          <a:latin typeface="Times New Roman"/>
                          <a:cs typeface="Times New Roman"/>
                        </a:rPr>
                        <a:t> </a:t>
                      </a:r>
                      <a:r>
                        <a:rPr sz="2100" spc="-10" dirty="0">
                          <a:solidFill>
                            <a:srgbClr val="FF0000"/>
                          </a:solidFill>
                          <a:latin typeface="Times New Roman"/>
                          <a:cs typeface="Times New Roman"/>
                        </a:rPr>
                        <a:t>triệu</a:t>
                      </a:r>
                      <a:endParaRPr sz="2100">
                        <a:latin typeface="Times New Roman"/>
                        <a:cs typeface="Times New Roman"/>
                      </a:endParaRPr>
                    </a:p>
                  </a:txBody>
                  <a:tcPr marL="0" marR="0" marT="36830" marB="0">
                    <a:lnL w="12700">
                      <a:solidFill>
                        <a:srgbClr val="03499E"/>
                      </a:solidFill>
                      <a:prstDash val="solid"/>
                    </a:lnL>
                    <a:lnR w="12700">
                      <a:solidFill>
                        <a:srgbClr val="03499E"/>
                      </a:solidFill>
                      <a:prstDash val="solid"/>
                    </a:lnR>
                    <a:lnT w="12700">
                      <a:solidFill>
                        <a:srgbClr val="03499E"/>
                      </a:solidFill>
                      <a:prstDash val="solid"/>
                    </a:lnT>
                    <a:lnB w="12700">
                      <a:solidFill>
                        <a:srgbClr val="03499E"/>
                      </a:solidFill>
                      <a:prstDash val="solid"/>
                    </a:lnB>
                  </a:tcPr>
                </a:tc>
                <a:extLst>
                  <a:ext uri="{0D108BD9-81ED-4DB2-BD59-A6C34878D82A}">
                    <a16:rowId xmlns:a16="http://schemas.microsoft.com/office/drawing/2014/main" val="10001"/>
                  </a:ext>
                </a:extLst>
              </a:tr>
              <a:tr h="1050925">
                <a:tc>
                  <a:txBody>
                    <a:bodyPr/>
                    <a:lstStyle/>
                    <a:p>
                      <a:pPr marL="91440">
                        <a:lnSpc>
                          <a:spcPct val="100000"/>
                        </a:lnSpc>
                        <a:spcBef>
                          <a:spcPts val="290"/>
                        </a:spcBef>
                      </a:pPr>
                      <a:r>
                        <a:rPr sz="2100" dirty="0">
                          <a:solidFill>
                            <a:srgbClr val="03499E"/>
                          </a:solidFill>
                          <a:latin typeface="Times New Roman"/>
                          <a:cs typeface="Times New Roman"/>
                        </a:rPr>
                        <a:t>b)</a:t>
                      </a:r>
                      <a:r>
                        <a:rPr sz="2100" spc="-20" dirty="0">
                          <a:solidFill>
                            <a:srgbClr val="03499E"/>
                          </a:solidFill>
                          <a:latin typeface="Times New Roman"/>
                          <a:cs typeface="Times New Roman"/>
                        </a:rPr>
                        <a:t> </a:t>
                      </a:r>
                      <a:r>
                        <a:rPr sz="2100" dirty="0">
                          <a:solidFill>
                            <a:srgbClr val="03499E"/>
                          </a:solidFill>
                          <a:latin typeface="Times New Roman"/>
                          <a:cs typeface="Times New Roman"/>
                        </a:rPr>
                        <a:t>GT</a:t>
                      </a:r>
                      <a:r>
                        <a:rPr sz="2100" spc="-10" dirty="0">
                          <a:solidFill>
                            <a:srgbClr val="03499E"/>
                          </a:solidFill>
                          <a:latin typeface="Times New Roman"/>
                          <a:cs typeface="Times New Roman"/>
                        </a:rPr>
                        <a:t> </a:t>
                      </a:r>
                      <a:r>
                        <a:rPr sz="2100" dirty="0">
                          <a:solidFill>
                            <a:srgbClr val="03499E"/>
                          </a:solidFill>
                          <a:latin typeface="Times New Roman"/>
                          <a:cs typeface="Times New Roman"/>
                        </a:rPr>
                        <a:t>MSHH</a:t>
                      </a:r>
                      <a:r>
                        <a:rPr sz="2100" spc="-30" dirty="0">
                          <a:solidFill>
                            <a:srgbClr val="03499E"/>
                          </a:solidFill>
                          <a:latin typeface="Times New Roman"/>
                          <a:cs typeface="Times New Roman"/>
                        </a:rPr>
                        <a:t> </a:t>
                      </a:r>
                      <a:r>
                        <a:rPr sz="2100" dirty="0">
                          <a:solidFill>
                            <a:srgbClr val="03499E"/>
                          </a:solidFill>
                          <a:latin typeface="Times New Roman"/>
                          <a:cs typeface="Times New Roman"/>
                        </a:rPr>
                        <a:t>thông</a:t>
                      </a:r>
                      <a:r>
                        <a:rPr sz="2100" spc="-35" dirty="0">
                          <a:solidFill>
                            <a:srgbClr val="03499E"/>
                          </a:solidFill>
                          <a:latin typeface="Times New Roman"/>
                          <a:cs typeface="Times New Roman"/>
                        </a:rPr>
                        <a:t> </a:t>
                      </a:r>
                      <a:r>
                        <a:rPr sz="2100" dirty="0">
                          <a:solidFill>
                            <a:srgbClr val="03499E"/>
                          </a:solidFill>
                          <a:latin typeface="Times New Roman"/>
                          <a:cs typeface="Times New Roman"/>
                        </a:rPr>
                        <a:t>dụng,</a:t>
                      </a:r>
                      <a:r>
                        <a:rPr sz="2100" spc="-30" dirty="0">
                          <a:solidFill>
                            <a:srgbClr val="03499E"/>
                          </a:solidFill>
                          <a:latin typeface="Times New Roman"/>
                          <a:cs typeface="Times New Roman"/>
                        </a:rPr>
                        <a:t> </a:t>
                      </a:r>
                      <a:r>
                        <a:rPr sz="2100" dirty="0">
                          <a:solidFill>
                            <a:srgbClr val="03499E"/>
                          </a:solidFill>
                          <a:latin typeface="Times New Roman"/>
                          <a:cs typeface="Times New Roman"/>
                        </a:rPr>
                        <a:t>sẵn</a:t>
                      </a:r>
                      <a:r>
                        <a:rPr sz="2100" spc="-15" dirty="0">
                          <a:solidFill>
                            <a:srgbClr val="03499E"/>
                          </a:solidFill>
                          <a:latin typeface="Times New Roman"/>
                          <a:cs typeface="Times New Roman"/>
                        </a:rPr>
                        <a:t> </a:t>
                      </a:r>
                      <a:r>
                        <a:rPr sz="2100" dirty="0">
                          <a:solidFill>
                            <a:srgbClr val="03499E"/>
                          </a:solidFill>
                          <a:latin typeface="Times New Roman"/>
                          <a:cs typeface="Times New Roman"/>
                        </a:rPr>
                        <a:t>có</a:t>
                      </a:r>
                      <a:r>
                        <a:rPr sz="2100" spc="-15" dirty="0">
                          <a:solidFill>
                            <a:srgbClr val="03499E"/>
                          </a:solidFill>
                          <a:latin typeface="Times New Roman"/>
                          <a:cs typeface="Times New Roman"/>
                        </a:rPr>
                        <a:t> </a:t>
                      </a:r>
                      <a:r>
                        <a:rPr sz="2100" dirty="0">
                          <a:solidFill>
                            <a:srgbClr val="03499E"/>
                          </a:solidFill>
                          <a:latin typeface="Times New Roman"/>
                          <a:cs typeface="Times New Roman"/>
                        </a:rPr>
                        <a:t>trên</a:t>
                      </a:r>
                      <a:r>
                        <a:rPr sz="2100" spc="-5" dirty="0">
                          <a:solidFill>
                            <a:srgbClr val="03499E"/>
                          </a:solidFill>
                          <a:latin typeface="Times New Roman"/>
                          <a:cs typeface="Times New Roman"/>
                        </a:rPr>
                        <a:t> </a:t>
                      </a:r>
                      <a:r>
                        <a:rPr sz="2100" dirty="0">
                          <a:solidFill>
                            <a:srgbClr val="03499E"/>
                          </a:solidFill>
                          <a:latin typeface="Times New Roman"/>
                          <a:cs typeface="Times New Roman"/>
                        </a:rPr>
                        <a:t>thị</a:t>
                      </a:r>
                      <a:r>
                        <a:rPr sz="2100" spc="-15" dirty="0">
                          <a:solidFill>
                            <a:srgbClr val="03499E"/>
                          </a:solidFill>
                          <a:latin typeface="Times New Roman"/>
                          <a:cs typeface="Times New Roman"/>
                        </a:rPr>
                        <a:t> </a:t>
                      </a:r>
                      <a:r>
                        <a:rPr sz="2100" spc="-10" dirty="0">
                          <a:solidFill>
                            <a:srgbClr val="03499E"/>
                          </a:solidFill>
                          <a:latin typeface="Times New Roman"/>
                          <a:cs typeface="Times New Roman"/>
                        </a:rPr>
                        <a:t>trường</a:t>
                      </a:r>
                      <a:endParaRPr sz="2100">
                        <a:latin typeface="Times New Roman"/>
                        <a:cs typeface="Times New Roman"/>
                      </a:endParaRPr>
                    </a:p>
                  </a:txBody>
                  <a:tcPr marL="0" marR="0" marT="36830" marB="0">
                    <a:lnL w="12700">
                      <a:solidFill>
                        <a:srgbClr val="03499E"/>
                      </a:solidFill>
                      <a:prstDash val="solid"/>
                    </a:lnL>
                    <a:lnR w="12700">
                      <a:solidFill>
                        <a:srgbClr val="03499E"/>
                      </a:solidFill>
                      <a:prstDash val="solid"/>
                    </a:lnR>
                    <a:lnT w="12700">
                      <a:solidFill>
                        <a:srgbClr val="03499E"/>
                      </a:solidFill>
                      <a:prstDash val="solid"/>
                    </a:lnT>
                    <a:lnB w="12700">
                      <a:solidFill>
                        <a:srgbClr val="03499E"/>
                      </a:solidFill>
                      <a:prstDash val="solid"/>
                    </a:lnB>
                  </a:tcPr>
                </a:tc>
                <a:tc>
                  <a:txBody>
                    <a:bodyPr/>
                    <a:lstStyle/>
                    <a:p>
                      <a:pPr marL="92075" marR="81280" algn="just">
                        <a:lnSpc>
                          <a:spcPct val="100000"/>
                        </a:lnSpc>
                        <a:spcBef>
                          <a:spcPts val="290"/>
                        </a:spcBef>
                      </a:pPr>
                      <a:r>
                        <a:rPr sz="2100" dirty="0">
                          <a:solidFill>
                            <a:srgbClr val="03499E"/>
                          </a:solidFill>
                          <a:latin typeface="Times New Roman"/>
                          <a:cs typeface="Times New Roman"/>
                        </a:rPr>
                        <a:t>b)</a:t>
                      </a:r>
                      <a:r>
                        <a:rPr sz="2100" spc="165" dirty="0">
                          <a:solidFill>
                            <a:srgbClr val="03499E"/>
                          </a:solidFill>
                          <a:latin typeface="Times New Roman"/>
                          <a:cs typeface="Times New Roman"/>
                        </a:rPr>
                        <a:t>  </a:t>
                      </a:r>
                      <a:r>
                        <a:rPr sz="2100" dirty="0">
                          <a:solidFill>
                            <a:srgbClr val="03499E"/>
                          </a:solidFill>
                          <a:latin typeface="Times New Roman"/>
                          <a:cs typeface="Times New Roman"/>
                        </a:rPr>
                        <a:t>Gói</a:t>
                      </a:r>
                      <a:r>
                        <a:rPr sz="2100" spc="165" dirty="0">
                          <a:solidFill>
                            <a:srgbClr val="03499E"/>
                          </a:solidFill>
                          <a:latin typeface="Times New Roman"/>
                          <a:cs typeface="Times New Roman"/>
                        </a:rPr>
                        <a:t>  </a:t>
                      </a:r>
                      <a:r>
                        <a:rPr sz="2100" dirty="0">
                          <a:solidFill>
                            <a:srgbClr val="03499E"/>
                          </a:solidFill>
                          <a:latin typeface="Times New Roman"/>
                          <a:cs typeface="Times New Roman"/>
                        </a:rPr>
                        <a:t>thầu</a:t>
                      </a:r>
                      <a:r>
                        <a:rPr sz="2100" spc="170" dirty="0">
                          <a:solidFill>
                            <a:srgbClr val="03499E"/>
                          </a:solidFill>
                          <a:latin typeface="Times New Roman"/>
                          <a:cs typeface="Times New Roman"/>
                        </a:rPr>
                        <a:t>  </a:t>
                      </a:r>
                      <a:r>
                        <a:rPr sz="2100" dirty="0">
                          <a:solidFill>
                            <a:srgbClr val="FF0000"/>
                          </a:solidFill>
                          <a:latin typeface="Times New Roman"/>
                          <a:cs typeface="Times New Roman"/>
                        </a:rPr>
                        <a:t>MSHH,</a:t>
                      </a:r>
                      <a:r>
                        <a:rPr sz="2100" spc="175" dirty="0">
                          <a:solidFill>
                            <a:srgbClr val="FF0000"/>
                          </a:solidFill>
                          <a:latin typeface="Times New Roman"/>
                          <a:cs typeface="Times New Roman"/>
                        </a:rPr>
                        <a:t>  </a:t>
                      </a:r>
                      <a:r>
                        <a:rPr sz="2100" dirty="0">
                          <a:solidFill>
                            <a:srgbClr val="FF0000"/>
                          </a:solidFill>
                          <a:latin typeface="Times New Roman"/>
                          <a:cs typeface="Times New Roman"/>
                        </a:rPr>
                        <a:t>PTV</a:t>
                      </a:r>
                      <a:r>
                        <a:rPr sz="2100" spc="150" dirty="0">
                          <a:solidFill>
                            <a:srgbClr val="FF0000"/>
                          </a:solidFill>
                          <a:latin typeface="Times New Roman"/>
                          <a:cs typeface="Times New Roman"/>
                        </a:rPr>
                        <a:t>  </a:t>
                      </a:r>
                      <a:r>
                        <a:rPr sz="2100" dirty="0">
                          <a:solidFill>
                            <a:srgbClr val="FF0000"/>
                          </a:solidFill>
                          <a:latin typeface="Times New Roman"/>
                          <a:cs typeface="Times New Roman"/>
                        </a:rPr>
                        <a:t>thuộc</a:t>
                      </a:r>
                      <a:r>
                        <a:rPr sz="2100" spc="170" dirty="0">
                          <a:solidFill>
                            <a:srgbClr val="FF0000"/>
                          </a:solidFill>
                          <a:latin typeface="Times New Roman"/>
                          <a:cs typeface="Times New Roman"/>
                        </a:rPr>
                        <a:t>  </a:t>
                      </a:r>
                      <a:r>
                        <a:rPr sz="2100" dirty="0">
                          <a:solidFill>
                            <a:srgbClr val="FF0000"/>
                          </a:solidFill>
                          <a:latin typeface="Times New Roman"/>
                          <a:cs typeface="Times New Roman"/>
                        </a:rPr>
                        <a:t>DAĐT</a:t>
                      </a:r>
                      <a:r>
                        <a:rPr sz="2100" spc="150" dirty="0">
                          <a:solidFill>
                            <a:srgbClr val="FF0000"/>
                          </a:solidFill>
                          <a:latin typeface="Times New Roman"/>
                          <a:cs typeface="Times New Roman"/>
                        </a:rPr>
                        <a:t>  </a:t>
                      </a:r>
                      <a:r>
                        <a:rPr sz="2100" spc="-25" dirty="0">
                          <a:solidFill>
                            <a:srgbClr val="03499E"/>
                          </a:solidFill>
                          <a:latin typeface="Times New Roman"/>
                          <a:cs typeface="Times New Roman"/>
                        </a:rPr>
                        <a:t>của </a:t>
                      </a:r>
                      <a:r>
                        <a:rPr sz="2100" dirty="0">
                          <a:solidFill>
                            <a:srgbClr val="03499E"/>
                          </a:solidFill>
                          <a:latin typeface="Times New Roman"/>
                          <a:cs typeface="Times New Roman"/>
                        </a:rPr>
                        <a:t>DNNN,</a:t>
                      </a:r>
                      <a:r>
                        <a:rPr sz="2100" spc="155" dirty="0">
                          <a:solidFill>
                            <a:srgbClr val="03499E"/>
                          </a:solidFill>
                          <a:latin typeface="Times New Roman"/>
                          <a:cs typeface="Times New Roman"/>
                        </a:rPr>
                        <a:t> </a:t>
                      </a:r>
                      <a:r>
                        <a:rPr sz="2100" dirty="0">
                          <a:solidFill>
                            <a:srgbClr val="03499E"/>
                          </a:solidFill>
                          <a:latin typeface="Times New Roman"/>
                          <a:cs typeface="Times New Roman"/>
                        </a:rPr>
                        <a:t>doanh</a:t>
                      </a:r>
                      <a:r>
                        <a:rPr sz="2100" spc="155" dirty="0">
                          <a:solidFill>
                            <a:srgbClr val="03499E"/>
                          </a:solidFill>
                          <a:latin typeface="Times New Roman"/>
                          <a:cs typeface="Times New Roman"/>
                        </a:rPr>
                        <a:t> </a:t>
                      </a:r>
                      <a:r>
                        <a:rPr sz="2100" dirty="0">
                          <a:solidFill>
                            <a:srgbClr val="03499E"/>
                          </a:solidFill>
                          <a:latin typeface="Times New Roman"/>
                          <a:cs typeface="Times New Roman"/>
                        </a:rPr>
                        <a:t>nghiệp</a:t>
                      </a:r>
                      <a:r>
                        <a:rPr sz="2100" spc="150" dirty="0">
                          <a:solidFill>
                            <a:srgbClr val="03499E"/>
                          </a:solidFill>
                          <a:latin typeface="Times New Roman"/>
                          <a:cs typeface="Times New Roman"/>
                        </a:rPr>
                        <a:t> </a:t>
                      </a:r>
                      <a:r>
                        <a:rPr sz="2100" dirty="0">
                          <a:solidFill>
                            <a:srgbClr val="03499E"/>
                          </a:solidFill>
                          <a:latin typeface="Times New Roman"/>
                          <a:cs typeface="Times New Roman"/>
                        </a:rPr>
                        <a:t>do</a:t>
                      </a:r>
                      <a:r>
                        <a:rPr sz="2100" spc="140" dirty="0">
                          <a:solidFill>
                            <a:srgbClr val="03499E"/>
                          </a:solidFill>
                          <a:latin typeface="Times New Roman"/>
                          <a:cs typeface="Times New Roman"/>
                        </a:rPr>
                        <a:t> </a:t>
                      </a:r>
                      <a:r>
                        <a:rPr sz="2100" dirty="0">
                          <a:solidFill>
                            <a:srgbClr val="03499E"/>
                          </a:solidFill>
                          <a:latin typeface="Times New Roman"/>
                          <a:cs typeface="Times New Roman"/>
                        </a:rPr>
                        <a:t>DNNN</a:t>
                      </a:r>
                      <a:r>
                        <a:rPr sz="2100" spc="145" dirty="0">
                          <a:solidFill>
                            <a:srgbClr val="03499E"/>
                          </a:solidFill>
                          <a:latin typeface="Times New Roman"/>
                          <a:cs typeface="Times New Roman"/>
                        </a:rPr>
                        <a:t> </a:t>
                      </a:r>
                      <a:r>
                        <a:rPr sz="2100" dirty="0">
                          <a:solidFill>
                            <a:srgbClr val="03499E"/>
                          </a:solidFill>
                          <a:latin typeface="Times New Roman"/>
                          <a:cs typeface="Times New Roman"/>
                        </a:rPr>
                        <a:t>nắm</a:t>
                      </a:r>
                      <a:r>
                        <a:rPr sz="2100" spc="130" dirty="0">
                          <a:solidFill>
                            <a:srgbClr val="03499E"/>
                          </a:solidFill>
                          <a:latin typeface="Times New Roman"/>
                          <a:cs typeface="Times New Roman"/>
                        </a:rPr>
                        <a:t> </a:t>
                      </a:r>
                      <a:r>
                        <a:rPr sz="2100" dirty="0">
                          <a:solidFill>
                            <a:srgbClr val="03499E"/>
                          </a:solidFill>
                          <a:latin typeface="Times New Roman"/>
                          <a:cs typeface="Times New Roman"/>
                        </a:rPr>
                        <a:t>giữ</a:t>
                      </a:r>
                      <a:r>
                        <a:rPr sz="2100" spc="155" dirty="0">
                          <a:solidFill>
                            <a:srgbClr val="03499E"/>
                          </a:solidFill>
                          <a:latin typeface="Times New Roman"/>
                          <a:cs typeface="Times New Roman"/>
                        </a:rPr>
                        <a:t> </a:t>
                      </a:r>
                      <a:r>
                        <a:rPr sz="2100" spc="-10" dirty="0">
                          <a:solidFill>
                            <a:srgbClr val="03499E"/>
                          </a:solidFill>
                          <a:latin typeface="Times New Roman"/>
                          <a:cs typeface="Times New Roman"/>
                        </a:rPr>
                        <a:t>100%, </a:t>
                      </a:r>
                      <a:r>
                        <a:rPr sz="2100" dirty="0">
                          <a:solidFill>
                            <a:srgbClr val="FF0000"/>
                          </a:solidFill>
                          <a:latin typeface="Times New Roman"/>
                          <a:cs typeface="Times New Roman"/>
                        </a:rPr>
                        <a:t>DAĐT</a:t>
                      </a:r>
                      <a:r>
                        <a:rPr sz="2100" spc="-55" dirty="0">
                          <a:solidFill>
                            <a:srgbClr val="FF0000"/>
                          </a:solidFill>
                          <a:latin typeface="Times New Roman"/>
                          <a:cs typeface="Times New Roman"/>
                        </a:rPr>
                        <a:t> </a:t>
                      </a:r>
                      <a:r>
                        <a:rPr sz="2100" dirty="0">
                          <a:solidFill>
                            <a:srgbClr val="FF0000"/>
                          </a:solidFill>
                          <a:latin typeface="Times New Roman"/>
                          <a:cs typeface="Times New Roman"/>
                        </a:rPr>
                        <a:t>theo</a:t>
                      </a:r>
                      <a:r>
                        <a:rPr sz="2100" spc="-20" dirty="0">
                          <a:solidFill>
                            <a:srgbClr val="FF0000"/>
                          </a:solidFill>
                          <a:latin typeface="Times New Roman"/>
                          <a:cs typeface="Times New Roman"/>
                        </a:rPr>
                        <a:t> </a:t>
                      </a:r>
                      <a:r>
                        <a:rPr sz="2100" dirty="0">
                          <a:solidFill>
                            <a:srgbClr val="FF0000"/>
                          </a:solidFill>
                          <a:latin typeface="Times New Roman"/>
                          <a:cs typeface="Times New Roman"/>
                        </a:rPr>
                        <a:t>Luật</a:t>
                      </a:r>
                      <a:r>
                        <a:rPr sz="2100" spc="-15" dirty="0">
                          <a:solidFill>
                            <a:srgbClr val="FF0000"/>
                          </a:solidFill>
                          <a:latin typeface="Times New Roman"/>
                          <a:cs typeface="Times New Roman"/>
                        </a:rPr>
                        <a:t> </a:t>
                      </a:r>
                      <a:r>
                        <a:rPr sz="2100" dirty="0">
                          <a:solidFill>
                            <a:srgbClr val="FF0000"/>
                          </a:solidFill>
                          <a:latin typeface="Times New Roman"/>
                          <a:cs typeface="Times New Roman"/>
                        </a:rPr>
                        <a:t>Đầu</a:t>
                      </a:r>
                      <a:r>
                        <a:rPr sz="2100" spc="-15" dirty="0">
                          <a:solidFill>
                            <a:srgbClr val="FF0000"/>
                          </a:solidFill>
                          <a:latin typeface="Times New Roman"/>
                          <a:cs typeface="Times New Roman"/>
                        </a:rPr>
                        <a:t> </a:t>
                      </a:r>
                      <a:r>
                        <a:rPr sz="2100" dirty="0">
                          <a:solidFill>
                            <a:srgbClr val="FF0000"/>
                          </a:solidFill>
                          <a:latin typeface="Times New Roman"/>
                          <a:cs typeface="Times New Roman"/>
                        </a:rPr>
                        <a:t>tư</a:t>
                      </a:r>
                      <a:r>
                        <a:rPr sz="2100" spc="-30" dirty="0">
                          <a:solidFill>
                            <a:srgbClr val="FF0000"/>
                          </a:solidFill>
                          <a:latin typeface="Times New Roman"/>
                          <a:cs typeface="Times New Roman"/>
                        </a:rPr>
                        <a:t> </a:t>
                      </a:r>
                      <a:r>
                        <a:rPr sz="2100" dirty="0">
                          <a:solidFill>
                            <a:srgbClr val="FF0000"/>
                          </a:solidFill>
                          <a:latin typeface="Times New Roman"/>
                          <a:cs typeface="Times New Roman"/>
                        </a:rPr>
                        <a:t>công</a:t>
                      </a:r>
                      <a:r>
                        <a:rPr sz="2100" spc="-15" dirty="0">
                          <a:solidFill>
                            <a:srgbClr val="FF0000"/>
                          </a:solidFill>
                          <a:latin typeface="Times New Roman"/>
                          <a:cs typeface="Times New Roman"/>
                        </a:rPr>
                        <a:t> </a:t>
                      </a:r>
                      <a:r>
                        <a:rPr sz="2100" dirty="0">
                          <a:solidFill>
                            <a:srgbClr val="FF0000"/>
                          </a:solidFill>
                          <a:latin typeface="Times New Roman"/>
                          <a:cs typeface="Times New Roman"/>
                        </a:rPr>
                        <a:t>có</a:t>
                      </a:r>
                      <a:r>
                        <a:rPr sz="2100" spc="-25" dirty="0">
                          <a:solidFill>
                            <a:srgbClr val="FF0000"/>
                          </a:solidFill>
                          <a:latin typeface="Times New Roman"/>
                          <a:cs typeface="Times New Roman"/>
                        </a:rPr>
                        <a:t> </a:t>
                      </a:r>
                      <a:r>
                        <a:rPr sz="2100" dirty="0">
                          <a:solidFill>
                            <a:srgbClr val="FF0000"/>
                          </a:solidFill>
                          <a:latin typeface="Times New Roman"/>
                          <a:cs typeface="Times New Roman"/>
                        </a:rPr>
                        <a:t>giá</a:t>
                      </a:r>
                      <a:r>
                        <a:rPr sz="2100" spc="-25" dirty="0">
                          <a:solidFill>
                            <a:srgbClr val="FF0000"/>
                          </a:solidFill>
                          <a:latin typeface="Times New Roman"/>
                          <a:cs typeface="Times New Roman"/>
                        </a:rPr>
                        <a:t> </a:t>
                      </a:r>
                      <a:r>
                        <a:rPr sz="2100" dirty="0">
                          <a:solidFill>
                            <a:srgbClr val="FF0000"/>
                          </a:solidFill>
                          <a:latin typeface="Times New Roman"/>
                          <a:cs typeface="Times New Roman"/>
                        </a:rPr>
                        <a:t>trị</a:t>
                      </a:r>
                      <a:r>
                        <a:rPr sz="2100" spc="-10" dirty="0">
                          <a:solidFill>
                            <a:srgbClr val="FF0000"/>
                          </a:solidFill>
                          <a:latin typeface="Times New Roman"/>
                          <a:cs typeface="Times New Roman"/>
                        </a:rPr>
                        <a:t> </a:t>
                      </a:r>
                      <a:r>
                        <a:rPr sz="2100" dirty="0">
                          <a:solidFill>
                            <a:srgbClr val="FF0000"/>
                          </a:solidFill>
                          <a:latin typeface="Times New Roman"/>
                          <a:cs typeface="Times New Roman"/>
                        </a:rPr>
                        <a:t>≤</a:t>
                      </a:r>
                      <a:r>
                        <a:rPr sz="2100" spc="-20" dirty="0">
                          <a:solidFill>
                            <a:srgbClr val="FF0000"/>
                          </a:solidFill>
                          <a:latin typeface="Times New Roman"/>
                          <a:cs typeface="Times New Roman"/>
                        </a:rPr>
                        <a:t> </a:t>
                      </a:r>
                      <a:r>
                        <a:rPr sz="2100" dirty="0">
                          <a:solidFill>
                            <a:srgbClr val="FF0000"/>
                          </a:solidFill>
                          <a:latin typeface="Times New Roman"/>
                          <a:cs typeface="Times New Roman"/>
                        </a:rPr>
                        <a:t>01</a:t>
                      </a:r>
                      <a:r>
                        <a:rPr sz="2100" spc="-25" dirty="0">
                          <a:solidFill>
                            <a:srgbClr val="FF0000"/>
                          </a:solidFill>
                          <a:latin typeface="Times New Roman"/>
                          <a:cs typeface="Times New Roman"/>
                        </a:rPr>
                        <a:t> tỷ</a:t>
                      </a:r>
                      <a:endParaRPr sz="2100">
                        <a:latin typeface="Times New Roman"/>
                        <a:cs typeface="Times New Roman"/>
                      </a:endParaRPr>
                    </a:p>
                  </a:txBody>
                  <a:tcPr marL="0" marR="0" marT="36830" marB="0">
                    <a:lnL w="12700">
                      <a:solidFill>
                        <a:srgbClr val="03499E"/>
                      </a:solidFill>
                      <a:prstDash val="solid"/>
                    </a:lnL>
                    <a:lnR w="12700">
                      <a:solidFill>
                        <a:srgbClr val="03499E"/>
                      </a:solidFill>
                      <a:prstDash val="solid"/>
                    </a:lnR>
                    <a:lnT w="12700">
                      <a:solidFill>
                        <a:srgbClr val="03499E"/>
                      </a:solidFill>
                      <a:prstDash val="solid"/>
                    </a:lnT>
                    <a:lnB w="12700">
                      <a:solidFill>
                        <a:srgbClr val="03499E"/>
                      </a:solidFill>
                      <a:prstDash val="solid"/>
                    </a:lnB>
                  </a:tcPr>
                </a:tc>
                <a:extLst>
                  <a:ext uri="{0D108BD9-81ED-4DB2-BD59-A6C34878D82A}">
                    <a16:rowId xmlns:a16="http://schemas.microsoft.com/office/drawing/2014/main" val="10002"/>
                  </a:ext>
                </a:extLst>
              </a:tr>
              <a:tr h="2331720">
                <a:tc>
                  <a:txBody>
                    <a:bodyPr/>
                    <a:lstStyle/>
                    <a:p>
                      <a:pPr marL="91440" marR="81280" algn="just">
                        <a:lnSpc>
                          <a:spcPct val="100000"/>
                        </a:lnSpc>
                        <a:spcBef>
                          <a:spcPts val="290"/>
                        </a:spcBef>
                      </a:pPr>
                      <a:r>
                        <a:rPr sz="2100" dirty="0">
                          <a:solidFill>
                            <a:srgbClr val="03499E"/>
                          </a:solidFill>
                          <a:latin typeface="Times New Roman"/>
                          <a:cs typeface="Times New Roman"/>
                        </a:rPr>
                        <a:t>c)</a:t>
                      </a:r>
                      <a:r>
                        <a:rPr sz="2100" spc="305" dirty="0">
                          <a:solidFill>
                            <a:srgbClr val="03499E"/>
                          </a:solidFill>
                          <a:latin typeface="Times New Roman"/>
                          <a:cs typeface="Times New Roman"/>
                        </a:rPr>
                        <a:t> </a:t>
                      </a:r>
                      <a:r>
                        <a:rPr sz="2100" dirty="0">
                          <a:solidFill>
                            <a:srgbClr val="03499E"/>
                          </a:solidFill>
                          <a:latin typeface="Times New Roman"/>
                          <a:cs typeface="Times New Roman"/>
                        </a:rPr>
                        <a:t>Nhóm</a:t>
                      </a:r>
                      <a:r>
                        <a:rPr sz="2100" spc="290" dirty="0">
                          <a:solidFill>
                            <a:srgbClr val="03499E"/>
                          </a:solidFill>
                          <a:latin typeface="Times New Roman"/>
                          <a:cs typeface="Times New Roman"/>
                        </a:rPr>
                        <a:t> </a:t>
                      </a:r>
                      <a:r>
                        <a:rPr sz="2100" dirty="0">
                          <a:solidFill>
                            <a:srgbClr val="03499E"/>
                          </a:solidFill>
                          <a:latin typeface="Times New Roman"/>
                          <a:cs typeface="Times New Roman"/>
                        </a:rPr>
                        <a:t>hàng</a:t>
                      </a:r>
                      <a:r>
                        <a:rPr sz="2100" spc="315" dirty="0">
                          <a:solidFill>
                            <a:srgbClr val="03499E"/>
                          </a:solidFill>
                          <a:latin typeface="Times New Roman"/>
                          <a:cs typeface="Times New Roman"/>
                        </a:rPr>
                        <a:t> </a:t>
                      </a:r>
                      <a:r>
                        <a:rPr sz="2100" dirty="0">
                          <a:solidFill>
                            <a:srgbClr val="03499E"/>
                          </a:solidFill>
                          <a:latin typeface="Times New Roman"/>
                          <a:cs typeface="Times New Roman"/>
                        </a:rPr>
                        <a:t>hóa:</a:t>
                      </a:r>
                      <a:r>
                        <a:rPr sz="2100" spc="305" dirty="0">
                          <a:solidFill>
                            <a:srgbClr val="03499E"/>
                          </a:solidFill>
                          <a:latin typeface="Times New Roman"/>
                          <a:cs typeface="Times New Roman"/>
                        </a:rPr>
                        <a:t> </a:t>
                      </a:r>
                      <a:r>
                        <a:rPr sz="2100" dirty="0">
                          <a:solidFill>
                            <a:srgbClr val="03499E"/>
                          </a:solidFill>
                          <a:latin typeface="Times New Roman"/>
                          <a:cs typeface="Times New Roman"/>
                        </a:rPr>
                        <a:t>nguyên</a:t>
                      </a:r>
                      <a:r>
                        <a:rPr sz="2100" spc="315" dirty="0">
                          <a:solidFill>
                            <a:srgbClr val="03499E"/>
                          </a:solidFill>
                          <a:latin typeface="Times New Roman"/>
                          <a:cs typeface="Times New Roman"/>
                        </a:rPr>
                        <a:t> </a:t>
                      </a:r>
                      <a:r>
                        <a:rPr sz="2100" dirty="0">
                          <a:solidFill>
                            <a:srgbClr val="03499E"/>
                          </a:solidFill>
                          <a:latin typeface="Times New Roman"/>
                          <a:cs typeface="Times New Roman"/>
                        </a:rPr>
                        <a:t>liệu,</a:t>
                      </a:r>
                      <a:r>
                        <a:rPr sz="2100" spc="315" dirty="0">
                          <a:solidFill>
                            <a:srgbClr val="03499E"/>
                          </a:solidFill>
                          <a:latin typeface="Times New Roman"/>
                          <a:cs typeface="Times New Roman"/>
                        </a:rPr>
                        <a:t> </a:t>
                      </a:r>
                      <a:r>
                        <a:rPr sz="2100" dirty="0">
                          <a:solidFill>
                            <a:srgbClr val="03499E"/>
                          </a:solidFill>
                          <a:latin typeface="Times New Roman"/>
                          <a:cs typeface="Times New Roman"/>
                        </a:rPr>
                        <a:t>nhiên</a:t>
                      </a:r>
                      <a:r>
                        <a:rPr sz="2100" spc="300" dirty="0">
                          <a:solidFill>
                            <a:srgbClr val="03499E"/>
                          </a:solidFill>
                          <a:latin typeface="Times New Roman"/>
                          <a:cs typeface="Times New Roman"/>
                        </a:rPr>
                        <a:t> </a:t>
                      </a:r>
                      <a:r>
                        <a:rPr sz="2100" dirty="0">
                          <a:solidFill>
                            <a:srgbClr val="03499E"/>
                          </a:solidFill>
                          <a:latin typeface="Times New Roman"/>
                          <a:cs typeface="Times New Roman"/>
                        </a:rPr>
                        <a:t>liệu,</a:t>
                      </a:r>
                      <a:r>
                        <a:rPr sz="2100" spc="300" dirty="0">
                          <a:solidFill>
                            <a:srgbClr val="03499E"/>
                          </a:solidFill>
                          <a:latin typeface="Times New Roman"/>
                          <a:cs typeface="Times New Roman"/>
                        </a:rPr>
                        <a:t> </a:t>
                      </a:r>
                      <a:r>
                        <a:rPr sz="2100" spc="-25" dirty="0">
                          <a:solidFill>
                            <a:srgbClr val="03499E"/>
                          </a:solidFill>
                          <a:latin typeface="Times New Roman"/>
                          <a:cs typeface="Times New Roman"/>
                        </a:rPr>
                        <a:t>vật </a:t>
                      </a:r>
                      <a:r>
                        <a:rPr sz="2100" dirty="0">
                          <a:solidFill>
                            <a:srgbClr val="03499E"/>
                          </a:solidFill>
                          <a:latin typeface="Times New Roman"/>
                          <a:cs typeface="Times New Roman"/>
                        </a:rPr>
                        <a:t>liệu</a:t>
                      </a:r>
                      <a:r>
                        <a:rPr sz="2100" spc="455" dirty="0">
                          <a:solidFill>
                            <a:srgbClr val="03499E"/>
                          </a:solidFill>
                          <a:latin typeface="Times New Roman"/>
                          <a:cs typeface="Times New Roman"/>
                        </a:rPr>
                        <a:t> </a:t>
                      </a:r>
                      <a:r>
                        <a:rPr sz="2100" dirty="0">
                          <a:solidFill>
                            <a:srgbClr val="03499E"/>
                          </a:solidFill>
                          <a:latin typeface="Times New Roman"/>
                          <a:cs typeface="Times New Roman"/>
                        </a:rPr>
                        <a:t>xây</a:t>
                      </a:r>
                      <a:r>
                        <a:rPr sz="2100" spc="450" dirty="0">
                          <a:solidFill>
                            <a:srgbClr val="03499E"/>
                          </a:solidFill>
                          <a:latin typeface="Times New Roman"/>
                          <a:cs typeface="Times New Roman"/>
                        </a:rPr>
                        <a:t> </a:t>
                      </a:r>
                      <a:r>
                        <a:rPr sz="2100" dirty="0">
                          <a:solidFill>
                            <a:srgbClr val="03499E"/>
                          </a:solidFill>
                          <a:latin typeface="Times New Roman"/>
                          <a:cs typeface="Times New Roman"/>
                        </a:rPr>
                        <a:t>dựng</a:t>
                      </a:r>
                      <a:r>
                        <a:rPr sz="2100" spc="459" dirty="0">
                          <a:solidFill>
                            <a:srgbClr val="03499E"/>
                          </a:solidFill>
                          <a:latin typeface="Times New Roman"/>
                          <a:cs typeface="Times New Roman"/>
                        </a:rPr>
                        <a:t> </a:t>
                      </a:r>
                      <a:r>
                        <a:rPr sz="2100" dirty="0">
                          <a:solidFill>
                            <a:srgbClr val="03499E"/>
                          </a:solidFill>
                          <a:latin typeface="Times New Roman"/>
                          <a:cs typeface="Times New Roman"/>
                        </a:rPr>
                        <a:t>cơ</a:t>
                      </a:r>
                      <a:r>
                        <a:rPr sz="2100" spc="455" dirty="0">
                          <a:solidFill>
                            <a:srgbClr val="03499E"/>
                          </a:solidFill>
                          <a:latin typeface="Times New Roman"/>
                          <a:cs typeface="Times New Roman"/>
                        </a:rPr>
                        <a:t> </a:t>
                      </a:r>
                      <a:r>
                        <a:rPr sz="2100" dirty="0">
                          <a:solidFill>
                            <a:srgbClr val="03499E"/>
                          </a:solidFill>
                          <a:latin typeface="Times New Roman"/>
                          <a:cs typeface="Times New Roman"/>
                        </a:rPr>
                        <a:t>bản;</a:t>
                      </a:r>
                      <a:r>
                        <a:rPr sz="2100" spc="459" dirty="0">
                          <a:solidFill>
                            <a:srgbClr val="03499E"/>
                          </a:solidFill>
                          <a:latin typeface="Times New Roman"/>
                          <a:cs typeface="Times New Roman"/>
                        </a:rPr>
                        <a:t> </a:t>
                      </a:r>
                      <a:r>
                        <a:rPr sz="2100" dirty="0">
                          <a:solidFill>
                            <a:srgbClr val="03499E"/>
                          </a:solidFill>
                          <a:latin typeface="Times New Roman"/>
                          <a:cs typeface="Times New Roman"/>
                        </a:rPr>
                        <a:t>thiết</a:t>
                      </a:r>
                      <a:r>
                        <a:rPr sz="2100" spc="465" dirty="0">
                          <a:solidFill>
                            <a:srgbClr val="03499E"/>
                          </a:solidFill>
                          <a:latin typeface="Times New Roman"/>
                          <a:cs typeface="Times New Roman"/>
                        </a:rPr>
                        <a:t> </a:t>
                      </a:r>
                      <a:r>
                        <a:rPr sz="2100" dirty="0">
                          <a:solidFill>
                            <a:srgbClr val="03499E"/>
                          </a:solidFill>
                          <a:latin typeface="Times New Roman"/>
                          <a:cs typeface="Times New Roman"/>
                        </a:rPr>
                        <a:t>bị</a:t>
                      </a:r>
                      <a:r>
                        <a:rPr sz="2100" spc="455" dirty="0">
                          <a:solidFill>
                            <a:srgbClr val="03499E"/>
                          </a:solidFill>
                          <a:latin typeface="Times New Roman"/>
                          <a:cs typeface="Times New Roman"/>
                        </a:rPr>
                        <a:t> </a:t>
                      </a:r>
                      <a:r>
                        <a:rPr sz="2100" dirty="0">
                          <a:solidFill>
                            <a:srgbClr val="03499E"/>
                          </a:solidFill>
                          <a:latin typeface="Times New Roman"/>
                          <a:cs typeface="Times New Roman"/>
                        </a:rPr>
                        <a:t>CNTT</a:t>
                      </a:r>
                      <a:r>
                        <a:rPr sz="2100" spc="409" dirty="0">
                          <a:solidFill>
                            <a:srgbClr val="03499E"/>
                          </a:solidFill>
                          <a:latin typeface="Times New Roman"/>
                          <a:cs typeface="Times New Roman"/>
                        </a:rPr>
                        <a:t> </a:t>
                      </a:r>
                      <a:r>
                        <a:rPr sz="2100" dirty="0">
                          <a:solidFill>
                            <a:srgbClr val="03499E"/>
                          </a:solidFill>
                          <a:latin typeface="Times New Roman"/>
                          <a:cs typeface="Times New Roman"/>
                        </a:rPr>
                        <a:t>đã</a:t>
                      </a:r>
                      <a:r>
                        <a:rPr sz="2100" spc="459" dirty="0">
                          <a:solidFill>
                            <a:srgbClr val="03499E"/>
                          </a:solidFill>
                          <a:latin typeface="Times New Roman"/>
                          <a:cs typeface="Times New Roman"/>
                        </a:rPr>
                        <a:t> </a:t>
                      </a:r>
                      <a:r>
                        <a:rPr sz="2100" spc="-20" dirty="0">
                          <a:solidFill>
                            <a:srgbClr val="03499E"/>
                          </a:solidFill>
                          <a:latin typeface="Times New Roman"/>
                          <a:cs typeface="Times New Roman"/>
                        </a:rPr>
                        <a:t>được </a:t>
                      </a:r>
                      <a:r>
                        <a:rPr sz="2100" dirty="0">
                          <a:solidFill>
                            <a:srgbClr val="03499E"/>
                          </a:solidFill>
                          <a:latin typeface="Times New Roman"/>
                          <a:cs typeface="Times New Roman"/>
                        </a:rPr>
                        <a:t>chuẩn</a:t>
                      </a:r>
                      <a:r>
                        <a:rPr sz="2100" spc="360" dirty="0">
                          <a:solidFill>
                            <a:srgbClr val="03499E"/>
                          </a:solidFill>
                          <a:latin typeface="Times New Roman"/>
                          <a:cs typeface="Times New Roman"/>
                        </a:rPr>
                        <a:t> </a:t>
                      </a:r>
                      <a:r>
                        <a:rPr sz="2100" dirty="0">
                          <a:solidFill>
                            <a:srgbClr val="03499E"/>
                          </a:solidFill>
                          <a:latin typeface="Times New Roman"/>
                          <a:cs typeface="Times New Roman"/>
                        </a:rPr>
                        <a:t>hóa;</a:t>
                      </a:r>
                      <a:r>
                        <a:rPr sz="2100" spc="350" dirty="0">
                          <a:solidFill>
                            <a:srgbClr val="03499E"/>
                          </a:solidFill>
                          <a:latin typeface="Times New Roman"/>
                          <a:cs typeface="Times New Roman"/>
                        </a:rPr>
                        <a:t> </a:t>
                      </a:r>
                      <a:r>
                        <a:rPr sz="2100" dirty="0">
                          <a:solidFill>
                            <a:srgbClr val="03499E"/>
                          </a:solidFill>
                          <a:latin typeface="Times New Roman"/>
                          <a:cs typeface="Times New Roman"/>
                        </a:rPr>
                        <a:t>giấy</a:t>
                      </a:r>
                      <a:r>
                        <a:rPr sz="2100" spc="360" dirty="0">
                          <a:solidFill>
                            <a:srgbClr val="03499E"/>
                          </a:solidFill>
                          <a:latin typeface="Times New Roman"/>
                          <a:cs typeface="Times New Roman"/>
                        </a:rPr>
                        <a:t> </a:t>
                      </a:r>
                      <a:r>
                        <a:rPr sz="2100" dirty="0">
                          <a:solidFill>
                            <a:srgbClr val="03499E"/>
                          </a:solidFill>
                          <a:latin typeface="Times New Roman"/>
                          <a:cs typeface="Times New Roman"/>
                        </a:rPr>
                        <a:t>in,</a:t>
                      </a:r>
                      <a:r>
                        <a:rPr sz="2100" spc="350" dirty="0">
                          <a:solidFill>
                            <a:srgbClr val="03499E"/>
                          </a:solidFill>
                          <a:latin typeface="Times New Roman"/>
                          <a:cs typeface="Times New Roman"/>
                        </a:rPr>
                        <a:t> </a:t>
                      </a:r>
                      <a:r>
                        <a:rPr sz="2100" dirty="0">
                          <a:solidFill>
                            <a:srgbClr val="03499E"/>
                          </a:solidFill>
                          <a:latin typeface="Times New Roman"/>
                          <a:cs typeface="Times New Roman"/>
                        </a:rPr>
                        <a:t>giấy</a:t>
                      </a:r>
                      <a:r>
                        <a:rPr sz="2100" spc="360" dirty="0">
                          <a:solidFill>
                            <a:srgbClr val="03499E"/>
                          </a:solidFill>
                          <a:latin typeface="Times New Roman"/>
                          <a:cs typeface="Times New Roman"/>
                        </a:rPr>
                        <a:t> </a:t>
                      </a:r>
                      <a:r>
                        <a:rPr sz="2100" dirty="0">
                          <a:solidFill>
                            <a:srgbClr val="03499E"/>
                          </a:solidFill>
                          <a:latin typeface="Times New Roman"/>
                          <a:cs typeface="Times New Roman"/>
                        </a:rPr>
                        <a:t>photocopy,</a:t>
                      </a:r>
                      <a:r>
                        <a:rPr sz="2100" spc="370" dirty="0">
                          <a:solidFill>
                            <a:srgbClr val="03499E"/>
                          </a:solidFill>
                          <a:latin typeface="Times New Roman"/>
                          <a:cs typeface="Times New Roman"/>
                        </a:rPr>
                        <a:t> </a:t>
                      </a:r>
                      <a:r>
                        <a:rPr sz="2100" dirty="0">
                          <a:solidFill>
                            <a:srgbClr val="03499E"/>
                          </a:solidFill>
                          <a:latin typeface="Times New Roman"/>
                          <a:cs typeface="Times New Roman"/>
                        </a:rPr>
                        <a:t>vật</a:t>
                      </a:r>
                      <a:r>
                        <a:rPr sz="2100" spc="355" dirty="0">
                          <a:solidFill>
                            <a:srgbClr val="03499E"/>
                          </a:solidFill>
                          <a:latin typeface="Times New Roman"/>
                          <a:cs typeface="Times New Roman"/>
                        </a:rPr>
                        <a:t> </a:t>
                      </a:r>
                      <a:r>
                        <a:rPr sz="2100" dirty="0">
                          <a:solidFill>
                            <a:srgbClr val="03499E"/>
                          </a:solidFill>
                          <a:latin typeface="Times New Roman"/>
                          <a:cs typeface="Times New Roman"/>
                        </a:rPr>
                        <a:t>tư</a:t>
                      </a:r>
                      <a:r>
                        <a:rPr sz="2100" spc="350" dirty="0">
                          <a:solidFill>
                            <a:srgbClr val="03499E"/>
                          </a:solidFill>
                          <a:latin typeface="Times New Roman"/>
                          <a:cs typeface="Times New Roman"/>
                        </a:rPr>
                        <a:t> </a:t>
                      </a:r>
                      <a:r>
                        <a:rPr sz="2100" spc="-25" dirty="0">
                          <a:solidFill>
                            <a:srgbClr val="03499E"/>
                          </a:solidFill>
                          <a:latin typeface="Times New Roman"/>
                          <a:cs typeface="Times New Roman"/>
                        </a:rPr>
                        <a:t>đơn </a:t>
                      </a:r>
                      <a:r>
                        <a:rPr sz="2100" dirty="0">
                          <a:solidFill>
                            <a:srgbClr val="03499E"/>
                          </a:solidFill>
                          <a:latin typeface="Times New Roman"/>
                          <a:cs typeface="Times New Roman"/>
                        </a:rPr>
                        <a:t>giản,</a:t>
                      </a:r>
                      <a:r>
                        <a:rPr sz="2100" spc="330" dirty="0">
                          <a:solidFill>
                            <a:srgbClr val="03499E"/>
                          </a:solidFill>
                          <a:latin typeface="Times New Roman"/>
                          <a:cs typeface="Times New Roman"/>
                        </a:rPr>
                        <a:t> </a:t>
                      </a:r>
                      <a:r>
                        <a:rPr sz="2100" dirty="0">
                          <a:solidFill>
                            <a:srgbClr val="03499E"/>
                          </a:solidFill>
                          <a:latin typeface="Times New Roman"/>
                          <a:cs typeface="Times New Roman"/>
                        </a:rPr>
                        <a:t>bóng</a:t>
                      </a:r>
                      <a:r>
                        <a:rPr sz="2100" spc="335" dirty="0">
                          <a:solidFill>
                            <a:srgbClr val="03499E"/>
                          </a:solidFill>
                          <a:latin typeface="Times New Roman"/>
                          <a:cs typeface="Times New Roman"/>
                        </a:rPr>
                        <a:t> </a:t>
                      </a:r>
                      <a:r>
                        <a:rPr sz="2100" dirty="0">
                          <a:solidFill>
                            <a:srgbClr val="03499E"/>
                          </a:solidFill>
                          <a:latin typeface="Times New Roman"/>
                          <a:cs typeface="Times New Roman"/>
                        </a:rPr>
                        <a:t>đèn;</a:t>
                      </a:r>
                      <a:r>
                        <a:rPr sz="2100" spc="355" dirty="0">
                          <a:solidFill>
                            <a:srgbClr val="03499E"/>
                          </a:solidFill>
                          <a:latin typeface="Times New Roman"/>
                          <a:cs typeface="Times New Roman"/>
                        </a:rPr>
                        <a:t> </a:t>
                      </a:r>
                      <a:r>
                        <a:rPr sz="2100" dirty="0">
                          <a:solidFill>
                            <a:srgbClr val="03499E"/>
                          </a:solidFill>
                          <a:latin typeface="Times New Roman"/>
                          <a:cs typeface="Times New Roman"/>
                        </a:rPr>
                        <a:t>mua</a:t>
                      </a:r>
                      <a:r>
                        <a:rPr sz="2100" spc="345" dirty="0">
                          <a:solidFill>
                            <a:srgbClr val="03499E"/>
                          </a:solidFill>
                          <a:latin typeface="Times New Roman"/>
                          <a:cs typeface="Times New Roman"/>
                        </a:rPr>
                        <a:t> </a:t>
                      </a:r>
                      <a:r>
                        <a:rPr sz="2100" dirty="0">
                          <a:solidFill>
                            <a:srgbClr val="03499E"/>
                          </a:solidFill>
                          <a:latin typeface="Times New Roman"/>
                          <a:cs typeface="Times New Roman"/>
                        </a:rPr>
                        <a:t>quyền</a:t>
                      </a:r>
                      <a:r>
                        <a:rPr sz="2100" spc="340" dirty="0">
                          <a:solidFill>
                            <a:srgbClr val="03499E"/>
                          </a:solidFill>
                          <a:latin typeface="Times New Roman"/>
                          <a:cs typeface="Times New Roman"/>
                        </a:rPr>
                        <a:t> </a:t>
                      </a:r>
                      <a:r>
                        <a:rPr sz="2100" dirty="0">
                          <a:solidFill>
                            <a:srgbClr val="03499E"/>
                          </a:solidFill>
                          <a:latin typeface="Times New Roman"/>
                          <a:cs typeface="Times New Roman"/>
                        </a:rPr>
                        <a:t>sử</a:t>
                      </a:r>
                      <a:r>
                        <a:rPr sz="2100" spc="335" dirty="0">
                          <a:solidFill>
                            <a:srgbClr val="03499E"/>
                          </a:solidFill>
                          <a:latin typeface="Times New Roman"/>
                          <a:cs typeface="Times New Roman"/>
                        </a:rPr>
                        <a:t> </a:t>
                      </a:r>
                      <a:r>
                        <a:rPr sz="2100" dirty="0">
                          <a:solidFill>
                            <a:srgbClr val="03499E"/>
                          </a:solidFill>
                          <a:latin typeface="Times New Roman"/>
                          <a:cs typeface="Times New Roman"/>
                        </a:rPr>
                        <a:t>dụng</a:t>
                      </a:r>
                      <a:r>
                        <a:rPr sz="2100" spc="345" dirty="0">
                          <a:solidFill>
                            <a:srgbClr val="03499E"/>
                          </a:solidFill>
                          <a:latin typeface="Times New Roman"/>
                          <a:cs typeface="Times New Roman"/>
                        </a:rPr>
                        <a:t> </a:t>
                      </a:r>
                      <a:r>
                        <a:rPr sz="2100" dirty="0">
                          <a:solidFill>
                            <a:srgbClr val="03499E"/>
                          </a:solidFill>
                          <a:latin typeface="Times New Roman"/>
                          <a:cs typeface="Times New Roman"/>
                        </a:rPr>
                        <a:t>phần</a:t>
                      </a:r>
                      <a:r>
                        <a:rPr sz="2100" spc="355" dirty="0">
                          <a:solidFill>
                            <a:srgbClr val="03499E"/>
                          </a:solidFill>
                          <a:latin typeface="Times New Roman"/>
                          <a:cs typeface="Times New Roman"/>
                        </a:rPr>
                        <a:t> </a:t>
                      </a:r>
                      <a:r>
                        <a:rPr sz="2100" spc="-25" dirty="0">
                          <a:solidFill>
                            <a:srgbClr val="03499E"/>
                          </a:solidFill>
                          <a:latin typeface="Times New Roman"/>
                          <a:cs typeface="Times New Roman"/>
                        </a:rPr>
                        <a:t>mềm </a:t>
                      </a:r>
                      <a:r>
                        <a:rPr sz="2100" dirty="0">
                          <a:solidFill>
                            <a:srgbClr val="03499E"/>
                          </a:solidFill>
                          <a:latin typeface="Times New Roman"/>
                          <a:cs typeface="Times New Roman"/>
                        </a:rPr>
                        <a:t>thương</a:t>
                      </a:r>
                      <a:r>
                        <a:rPr sz="2100" spc="250" dirty="0">
                          <a:solidFill>
                            <a:srgbClr val="03499E"/>
                          </a:solidFill>
                          <a:latin typeface="Times New Roman"/>
                          <a:cs typeface="Times New Roman"/>
                        </a:rPr>
                        <a:t> </a:t>
                      </a:r>
                      <a:r>
                        <a:rPr sz="2100" dirty="0">
                          <a:solidFill>
                            <a:srgbClr val="03499E"/>
                          </a:solidFill>
                          <a:latin typeface="Times New Roman"/>
                          <a:cs typeface="Times New Roman"/>
                        </a:rPr>
                        <a:t>mại;</a:t>
                      </a:r>
                      <a:r>
                        <a:rPr sz="2100" spc="260" dirty="0">
                          <a:solidFill>
                            <a:srgbClr val="03499E"/>
                          </a:solidFill>
                          <a:latin typeface="Times New Roman"/>
                          <a:cs typeface="Times New Roman"/>
                        </a:rPr>
                        <a:t> </a:t>
                      </a:r>
                      <a:r>
                        <a:rPr sz="2100" dirty="0">
                          <a:solidFill>
                            <a:srgbClr val="03499E"/>
                          </a:solidFill>
                          <a:latin typeface="Times New Roman"/>
                          <a:cs typeface="Times New Roman"/>
                        </a:rPr>
                        <a:t>năng</a:t>
                      </a:r>
                      <a:r>
                        <a:rPr sz="2100" spc="250" dirty="0">
                          <a:solidFill>
                            <a:srgbClr val="03499E"/>
                          </a:solidFill>
                          <a:latin typeface="Times New Roman"/>
                          <a:cs typeface="Times New Roman"/>
                        </a:rPr>
                        <a:t> </a:t>
                      </a:r>
                      <a:r>
                        <a:rPr sz="2100" dirty="0">
                          <a:solidFill>
                            <a:srgbClr val="03499E"/>
                          </a:solidFill>
                          <a:latin typeface="Times New Roman"/>
                          <a:cs typeface="Times New Roman"/>
                        </a:rPr>
                        <a:t>lượng,</a:t>
                      </a:r>
                      <a:r>
                        <a:rPr sz="2100" spc="245" dirty="0">
                          <a:solidFill>
                            <a:srgbClr val="03499E"/>
                          </a:solidFill>
                          <a:latin typeface="Times New Roman"/>
                          <a:cs typeface="Times New Roman"/>
                        </a:rPr>
                        <a:t> </a:t>
                      </a:r>
                      <a:r>
                        <a:rPr sz="2100" dirty="0">
                          <a:solidFill>
                            <a:srgbClr val="03499E"/>
                          </a:solidFill>
                          <a:latin typeface="Times New Roman"/>
                          <a:cs typeface="Times New Roman"/>
                        </a:rPr>
                        <a:t>than</a:t>
                      </a:r>
                      <a:r>
                        <a:rPr sz="2100" spc="245" dirty="0">
                          <a:solidFill>
                            <a:srgbClr val="03499E"/>
                          </a:solidFill>
                          <a:latin typeface="Times New Roman"/>
                          <a:cs typeface="Times New Roman"/>
                        </a:rPr>
                        <a:t> </a:t>
                      </a:r>
                      <a:r>
                        <a:rPr sz="2100" dirty="0">
                          <a:solidFill>
                            <a:srgbClr val="03499E"/>
                          </a:solidFill>
                          <a:latin typeface="Times New Roman"/>
                          <a:cs typeface="Times New Roman"/>
                        </a:rPr>
                        <a:t>hoặc</a:t>
                      </a:r>
                      <a:r>
                        <a:rPr sz="2100" spc="240" dirty="0">
                          <a:solidFill>
                            <a:srgbClr val="03499E"/>
                          </a:solidFill>
                          <a:latin typeface="Times New Roman"/>
                          <a:cs typeface="Times New Roman"/>
                        </a:rPr>
                        <a:t> </a:t>
                      </a:r>
                      <a:r>
                        <a:rPr sz="2100" dirty="0">
                          <a:solidFill>
                            <a:srgbClr val="03499E"/>
                          </a:solidFill>
                          <a:latin typeface="Times New Roman"/>
                          <a:cs typeface="Times New Roman"/>
                        </a:rPr>
                        <a:t>khí</a:t>
                      </a:r>
                      <a:r>
                        <a:rPr sz="2100" spc="225" dirty="0">
                          <a:solidFill>
                            <a:srgbClr val="03499E"/>
                          </a:solidFill>
                          <a:latin typeface="Times New Roman"/>
                          <a:cs typeface="Times New Roman"/>
                        </a:rPr>
                        <a:t> </a:t>
                      </a:r>
                      <a:r>
                        <a:rPr sz="2100" dirty="0">
                          <a:solidFill>
                            <a:srgbClr val="03499E"/>
                          </a:solidFill>
                          <a:latin typeface="Times New Roman"/>
                          <a:cs typeface="Times New Roman"/>
                        </a:rPr>
                        <a:t>đốt;</a:t>
                      </a:r>
                      <a:r>
                        <a:rPr sz="2100" spc="235" dirty="0">
                          <a:solidFill>
                            <a:srgbClr val="03499E"/>
                          </a:solidFill>
                          <a:latin typeface="Times New Roman"/>
                          <a:cs typeface="Times New Roman"/>
                        </a:rPr>
                        <a:t> </a:t>
                      </a:r>
                      <a:r>
                        <a:rPr sz="2100" spc="-25" dirty="0">
                          <a:solidFill>
                            <a:srgbClr val="03499E"/>
                          </a:solidFill>
                          <a:latin typeface="Times New Roman"/>
                          <a:cs typeface="Times New Roman"/>
                        </a:rPr>
                        <a:t>hóa </a:t>
                      </a:r>
                      <a:r>
                        <a:rPr sz="2100" dirty="0">
                          <a:solidFill>
                            <a:srgbClr val="03499E"/>
                          </a:solidFill>
                          <a:latin typeface="Times New Roman"/>
                          <a:cs typeface="Times New Roman"/>
                        </a:rPr>
                        <a:t>chất;</a:t>
                      </a:r>
                      <a:r>
                        <a:rPr sz="2100" spc="270" dirty="0">
                          <a:solidFill>
                            <a:srgbClr val="03499E"/>
                          </a:solidFill>
                          <a:latin typeface="Times New Roman"/>
                          <a:cs typeface="Times New Roman"/>
                        </a:rPr>
                        <a:t> </a:t>
                      </a:r>
                      <a:r>
                        <a:rPr sz="2100" dirty="0">
                          <a:solidFill>
                            <a:srgbClr val="03499E"/>
                          </a:solidFill>
                          <a:latin typeface="Times New Roman"/>
                          <a:cs typeface="Times New Roman"/>
                        </a:rPr>
                        <a:t>dịch</a:t>
                      </a:r>
                      <a:r>
                        <a:rPr sz="2100" spc="270" dirty="0">
                          <a:solidFill>
                            <a:srgbClr val="03499E"/>
                          </a:solidFill>
                          <a:latin typeface="Times New Roman"/>
                          <a:cs typeface="Times New Roman"/>
                        </a:rPr>
                        <a:t> </a:t>
                      </a:r>
                      <a:r>
                        <a:rPr sz="2100" dirty="0">
                          <a:solidFill>
                            <a:srgbClr val="03499E"/>
                          </a:solidFill>
                          <a:latin typeface="Times New Roman"/>
                          <a:cs typeface="Times New Roman"/>
                        </a:rPr>
                        <a:t>vụ</a:t>
                      </a:r>
                      <a:r>
                        <a:rPr sz="2100" spc="250" dirty="0">
                          <a:solidFill>
                            <a:srgbClr val="03499E"/>
                          </a:solidFill>
                          <a:latin typeface="Times New Roman"/>
                          <a:cs typeface="Times New Roman"/>
                        </a:rPr>
                        <a:t> </a:t>
                      </a:r>
                      <a:r>
                        <a:rPr sz="2100" dirty="0">
                          <a:solidFill>
                            <a:srgbClr val="03499E"/>
                          </a:solidFill>
                          <a:latin typeface="Times New Roman"/>
                          <a:cs typeface="Times New Roman"/>
                        </a:rPr>
                        <a:t>vận</a:t>
                      </a:r>
                      <a:r>
                        <a:rPr sz="2100" spc="270" dirty="0">
                          <a:solidFill>
                            <a:srgbClr val="03499E"/>
                          </a:solidFill>
                          <a:latin typeface="Times New Roman"/>
                          <a:cs typeface="Times New Roman"/>
                        </a:rPr>
                        <a:t> </a:t>
                      </a:r>
                      <a:r>
                        <a:rPr sz="2100" dirty="0">
                          <a:solidFill>
                            <a:srgbClr val="03499E"/>
                          </a:solidFill>
                          <a:latin typeface="Times New Roman"/>
                          <a:cs typeface="Times New Roman"/>
                        </a:rPr>
                        <a:t>chuyển;</a:t>
                      </a:r>
                      <a:r>
                        <a:rPr sz="2100" spc="260" dirty="0">
                          <a:solidFill>
                            <a:srgbClr val="03499E"/>
                          </a:solidFill>
                          <a:latin typeface="Times New Roman"/>
                          <a:cs typeface="Times New Roman"/>
                        </a:rPr>
                        <a:t> </a:t>
                      </a:r>
                      <a:r>
                        <a:rPr sz="2100" dirty="0">
                          <a:solidFill>
                            <a:srgbClr val="03499E"/>
                          </a:solidFill>
                          <a:latin typeface="Times New Roman"/>
                          <a:cs typeface="Times New Roman"/>
                        </a:rPr>
                        <a:t>dịch</a:t>
                      </a:r>
                      <a:r>
                        <a:rPr sz="2100" spc="275" dirty="0">
                          <a:solidFill>
                            <a:srgbClr val="03499E"/>
                          </a:solidFill>
                          <a:latin typeface="Times New Roman"/>
                          <a:cs typeface="Times New Roman"/>
                        </a:rPr>
                        <a:t> </a:t>
                      </a:r>
                      <a:r>
                        <a:rPr sz="2100" dirty="0">
                          <a:solidFill>
                            <a:srgbClr val="03499E"/>
                          </a:solidFill>
                          <a:latin typeface="Times New Roman"/>
                          <a:cs typeface="Times New Roman"/>
                        </a:rPr>
                        <a:t>vụ</a:t>
                      </a:r>
                      <a:r>
                        <a:rPr sz="2100" spc="265" dirty="0">
                          <a:solidFill>
                            <a:srgbClr val="03499E"/>
                          </a:solidFill>
                          <a:latin typeface="Times New Roman"/>
                          <a:cs typeface="Times New Roman"/>
                        </a:rPr>
                        <a:t> </a:t>
                      </a:r>
                      <a:r>
                        <a:rPr sz="2100" dirty="0">
                          <a:solidFill>
                            <a:srgbClr val="03499E"/>
                          </a:solidFill>
                          <a:latin typeface="Times New Roman"/>
                          <a:cs typeface="Times New Roman"/>
                        </a:rPr>
                        <a:t>vệ</a:t>
                      </a:r>
                      <a:r>
                        <a:rPr sz="2100" spc="275" dirty="0">
                          <a:solidFill>
                            <a:srgbClr val="03499E"/>
                          </a:solidFill>
                          <a:latin typeface="Times New Roman"/>
                          <a:cs typeface="Times New Roman"/>
                        </a:rPr>
                        <a:t> </a:t>
                      </a:r>
                      <a:r>
                        <a:rPr sz="2100" dirty="0">
                          <a:solidFill>
                            <a:srgbClr val="03499E"/>
                          </a:solidFill>
                          <a:latin typeface="Times New Roman"/>
                          <a:cs typeface="Times New Roman"/>
                        </a:rPr>
                        <a:t>sinh;</a:t>
                      </a:r>
                      <a:r>
                        <a:rPr sz="2100" spc="254" dirty="0">
                          <a:solidFill>
                            <a:srgbClr val="03499E"/>
                          </a:solidFill>
                          <a:latin typeface="Times New Roman"/>
                          <a:cs typeface="Times New Roman"/>
                        </a:rPr>
                        <a:t> </a:t>
                      </a:r>
                      <a:r>
                        <a:rPr sz="2100" spc="-20" dirty="0">
                          <a:solidFill>
                            <a:srgbClr val="03499E"/>
                          </a:solidFill>
                          <a:latin typeface="Times New Roman"/>
                          <a:cs typeface="Times New Roman"/>
                        </a:rPr>
                        <a:t>dịch </a:t>
                      </a:r>
                      <a:r>
                        <a:rPr sz="2100" dirty="0">
                          <a:solidFill>
                            <a:srgbClr val="03499E"/>
                          </a:solidFill>
                          <a:latin typeface="Times New Roman"/>
                          <a:cs typeface="Times New Roman"/>
                        </a:rPr>
                        <a:t>vụ</a:t>
                      </a:r>
                      <a:r>
                        <a:rPr sz="2100" spc="-20" dirty="0">
                          <a:solidFill>
                            <a:srgbClr val="03499E"/>
                          </a:solidFill>
                          <a:latin typeface="Times New Roman"/>
                          <a:cs typeface="Times New Roman"/>
                        </a:rPr>
                        <a:t> </a:t>
                      </a:r>
                      <a:r>
                        <a:rPr sz="2100" dirty="0">
                          <a:solidFill>
                            <a:srgbClr val="03499E"/>
                          </a:solidFill>
                          <a:latin typeface="Times New Roman"/>
                          <a:cs typeface="Times New Roman"/>
                        </a:rPr>
                        <a:t>bảo</a:t>
                      </a:r>
                      <a:r>
                        <a:rPr sz="2100" spc="-15" dirty="0">
                          <a:solidFill>
                            <a:srgbClr val="03499E"/>
                          </a:solidFill>
                          <a:latin typeface="Times New Roman"/>
                          <a:cs typeface="Times New Roman"/>
                        </a:rPr>
                        <a:t> </a:t>
                      </a:r>
                      <a:r>
                        <a:rPr sz="2100" dirty="0">
                          <a:solidFill>
                            <a:srgbClr val="03499E"/>
                          </a:solidFill>
                          <a:latin typeface="Times New Roman"/>
                          <a:cs typeface="Times New Roman"/>
                        </a:rPr>
                        <a:t>trì;</a:t>
                      </a:r>
                      <a:r>
                        <a:rPr sz="2100" spc="-10" dirty="0">
                          <a:solidFill>
                            <a:srgbClr val="03499E"/>
                          </a:solidFill>
                          <a:latin typeface="Times New Roman"/>
                          <a:cs typeface="Times New Roman"/>
                        </a:rPr>
                        <a:t> </a:t>
                      </a:r>
                      <a:r>
                        <a:rPr sz="2100" dirty="0">
                          <a:solidFill>
                            <a:srgbClr val="03499E"/>
                          </a:solidFill>
                          <a:latin typeface="Times New Roman"/>
                          <a:cs typeface="Times New Roman"/>
                        </a:rPr>
                        <a:t>các</a:t>
                      </a:r>
                      <a:r>
                        <a:rPr sz="2100" spc="-10" dirty="0">
                          <a:solidFill>
                            <a:srgbClr val="03499E"/>
                          </a:solidFill>
                          <a:latin typeface="Times New Roman"/>
                          <a:cs typeface="Times New Roman"/>
                        </a:rPr>
                        <a:t> </a:t>
                      </a:r>
                      <a:r>
                        <a:rPr sz="2100" dirty="0">
                          <a:solidFill>
                            <a:srgbClr val="03499E"/>
                          </a:solidFill>
                          <a:latin typeface="Times New Roman"/>
                          <a:cs typeface="Times New Roman"/>
                        </a:rPr>
                        <a:t>hàng</a:t>
                      </a:r>
                      <a:r>
                        <a:rPr sz="2100" spc="-30" dirty="0">
                          <a:solidFill>
                            <a:srgbClr val="03499E"/>
                          </a:solidFill>
                          <a:latin typeface="Times New Roman"/>
                          <a:cs typeface="Times New Roman"/>
                        </a:rPr>
                        <a:t> </a:t>
                      </a:r>
                      <a:r>
                        <a:rPr sz="2100" spc="-25" dirty="0">
                          <a:solidFill>
                            <a:srgbClr val="03499E"/>
                          </a:solidFill>
                          <a:latin typeface="Times New Roman"/>
                          <a:cs typeface="Times New Roman"/>
                        </a:rPr>
                        <a:t>hóa</a:t>
                      </a:r>
                      <a:endParaRPr sz="2100">
                        <a:latin typeface="Times New Roman"/>
                        <a:cs typeface="Times New Roman"/>
                      </a:endParaRPr>
                    </a:p>
                  </a:txBody>
                  <a:tcPr marL="0" marR="0" marT="36830" marB="0">
                    <a:lnL w="12700">
                      <a:solidFill>
                        <a:srgbClr val="03499E"/>
                      </a:solidFill>
                      <a:prstDash val="solid"/>
                    </a:lnL>
                    <a:lnR w="12700">
                      <a:solidFill>
                        <a:srgbClr val="03499E"/>
                      </a:solidFill>
                      <a:prstDash val="solid"/>
                    </a:lnR>
                    <a:lnT w="12700">
                      <a:solidFill>
                        <a:srgbClr val="03499E"/>
                      </a:solidFill>
                      <a:prstDash val="solid"/>
                    </a:lnT>
                    <a:lnB w="12700">
                      <a:solidFill>
                        <a:srgbClr val="03499E"/>
                      </a:solidFill>
                      <a:prstDash val="solid"/>
                    </a:lnB>
                  </a:tcPr>
                </a:tc>
                <a:tc>
                  <a:txBody>
                    <a:bodyPr/>
                    <a:lstStyle/>
                    <a:p>
                      <a:pPr marL="92075" marR="80645" algn="just">
                        <a:lnSpc>
                          <a:spcPct val="100000"/>
                        </a:lnSpc>
                        <a:spcBef>
                          <a:spcPts val="290"/>
                        </a:spcBef>
                      </a:pPr>
                      <a:r>
                        <a:rPr sz="2100" dirty="0">
                          <a:solidFill>
                            <a:srgbClr val="03499E"/>
                          </a:solidFill>
                          <a:latin typeface="Times New Roman"/>
                          <a:cs typeface="Times New Roman"/>
                        </a:rPr>
                        <a:t>Gói</a:t>
                      </a:r>
                      <a:r>
                        <a:rPr sz="2100" spc="455" dirty="0">
                          <a:solidFill>
                            <a:srgbClr val="03499E"/>
                          </a:solidFill>
                          <a:latin typeface="Times New Roman"/>
                          <a:cs typeface="Times New Roman"/>
                        </a:rPr>
                        <a:t> </a:t>
                      </a:r>
                      <a:r>
                        <a:rPr sz="2100" dirty="0">
                          <a:solidFill>
                            <a:srgbClr val="03499E"/>
                          </a:solidFill>
                          <a:latin typeface="Times New Roman"/>
                          <a:cs typeface="Times New Roman"/>
                        </a:rPr>
                        <a:t>thầu</a:t>
                      </a:r>
                      <a:r>
                        <a:rPr sz="2100" spc="440" dirty="0">
                          <a:solidFill>
                            <a:srgbClr val="03499E"/>
                          </a:solidFill>
                          <a:latin typeface="Times New Roman"/>
                          <a:cs typeface="Times New Roman"/>
                        </a:rPr>
                        <a:t> </a:t>
                      </a:r>
                      <a:r>
                        <a:rPr sz="2100" dirty="0">
                          <a:solidFill>
                            <a:srgbClr val="03499E"/>
                          </a:solidFill>
                          <a:latin typeface="Times New Roman"/>
                          <a:cs typeface="Times New Roman"/>
                        </a:rPr>
                        <a:t>MSHH,</a:t>
                      </a:r>
                      <a:r>
                        <a:rPr sz="2100" spc="445" dirty="0">
                          <a:solidFill>
                            <a:srgbClr val="03499E"/>
                          </a:solidFill>
                          <a:latin typeface="Times New Roman"/>
                          <a:cs typeface="Times New Roman"/>
                        </a:rPr>
                        <a:t> </a:t>
                      </a:r>
                      <a:r>
                        <a:rPr sz="2100" dirty="0">
                          <a:solidFill>
                            <a:srgbClr val="03499E"/>
                          </a:solidFill>
                          <a:latin typeface="Times New Roman"/>
                          <a:cs typeface="Times New Roman"/>
                        </a:rPr>
                        <a:t>PTV</a:t>
                      </a:r>
                      <a:r>
                        <a:rPr sz="2100" spc="405" dirty="0">
                          <a:solidFill>
                            <a:srgbClr val="03499E"/>
                          </a:solidFill>
                          <a:latin typeface="Times New Roman"/>
                          <a:cs typeface="Times New Roman"/>
                        </a:rPr>
                        <a:t> </a:t>
                      </a:r>
                      <a:r>
                        <a:rPr sz="2100" dirty="0">
                          <a:solidFill>
                            <a:srgbClr val="03499E"/>
                          </a:solidFill>
                          <a:latin typeface="Times New Roman"/>
                          <a:cs typeface="Times New Roman"/>
                        </a:rPr>
                        <a:t>phải</a:t>
                      </a:r>
                      <a:r>
                        <a:rPr sz="2100" spc="465" dirty="0">
                          <a:solidFill>
                            <a:srgbClr val="03499E"/>
                          </a:solidFill>
                          <a:latin typeface="Times New Roman"/>
                          <a:cs typeface="Times New Roman"/>
                        </a:rPr>
                        <a:t> </a:t>
                      </a:r>
                      <a:r>
                        <a:rPr sz="2100" dirty="0">
                          <a:solidFill>
                            <a:srgbClr val="03499E"/>
                          </a:solidFill>
                          <a:latin typeface="Times New Roman"/>
                          <a:cs typeface="Times New Roman"/>
                        </a:rPr>
                        <a:t>mua</a:t>
                      </a:r>
                      <a:r>
                        <a:rPr sz="2100" spc="455" dirty="0">
                          <a:solidFill>
                            <a:srgbClr val="03499E"/>
                          </a:solidFill>
                          <a:latin typeface="Times New Roman"/>
                          <a:cs typeface="Times New Roman"/>
                        </a:rPr>
                        <a:t> </a:t>
                      </a:r>
                      <a:r>
                        <a:rPr sz="2100" dirty="0">
                          <a:solidFill>
                            <a:srgbClr val="03499E"/>
                          </a:solidFill>
                          <a:latin typeface="Times New Roman"/>
                          <a:cs typeface="Times New Roman"/>
                        </a:rPr>
                        <a:t>của</a:t>
                      </a:r>
                      <a:r>
                        <a:rPr sz="2100" spc="450" dirty="0">
                          <a:solidFill>
                            <a:srgbClr val="03499E"/>
                          </a:solidFill>
                          <a:latin typeface="Times New Roman"/>
                          <a:cs typeface="Times New Roman"/>
                        </a:rPr>
                        <a:t> </a:t>
                      </a:r>
                      <a:r>
                        <a:rPr sz="2100" dirty="0">
                          <a:solidFill>
                            <a:srgbClr val="03499E"/>
                          </a:solidFill>
                          <a:latin typeface="Times New Roman"/>
                          <a:cs typeface="Times New Roman"/>
                        </a:rPr>
                        <a:t>hãng</a:t>
                      </a:r>
                      <a:r>
                        <a:rPr sz="2100" spc="459" dirty="0">
                          <a:solidFill>
                            <a:srgbClr val="03499E"/>
                          </a:solidFill>
                          <a:latin typeface="Times New Roman"/>
                          <a:cs typeface="Times New Roman"/>
                        </a:rPr>
                        <a:t> </a:t>
                      </a:r>
                      <a:r>
                        <a:rPr sz="2100" spc="-25" dirty="0">
                          <a:solidFill>
                            <a:srgbClr val="03499E"/>
                          </a:solidFill>
                          <a:latin typeface="Times New Roman"/>
                          <a:cs typeface="Times New Roman"/>
                        </a:rPr>
                        <a:t>sản </a:t>
                      </a:r>
                      <a:r>
                        <a:rPr sz="2100" dirty="0">
                          <a:solidFill>
                            <a:srgbClr val="03499E"/>
                          </a:solidFill>
                          <a:latin typeface="Times New Roman"/>
                          <a:cs typeface="Times New Roman"/>
                        </a:rPr>
                        <a:t>xuất</a:t>
                      </a:r>
                      <a:r>
                        <a:rPr sz="2100" spc="160" dirty="0">
                          <a:solidFill>
                            <a:srgbClr val="03499E"/>
                          </a:solidFill>
                          <a:latin typeface="Times New Roman"/>
                          <a:cs typeface="Times New Roman"/>
                        </a:rPr>
                        <a:t> </a:t>
                      </a:r>
                      <a:r>
                        <a:rPr sz="2100" dirty="0">
                          <a:solidFill>
                            <a:srgbClr val="03499E"/>
                          </a:solidFill>
                          <a:latin typeface="Times New Roman"/>
                          <a:cs typeface="Times New Roman"/>
                        </a:rPr>
                        <a:t>cụ</a:t>
                      </a:r>
                      <a:r>
                        <a:rPr sz="2100" spc="145" dirty="0">
                          <a:solidFill>
                            <a:srgbClr val="03499E"/>
                          </a:solidFill>
                          <a:latin typeface="Times New Roman"/>
                          <a:cs typeface="Times New Roman"/>
                        </a:rPr>
                        <a:t> </a:t>
                      </a:r>
                      <a:r>
                        <a:rPr sz="2100" dirty="0">
                          <a:solidFill>
                            <a:srgbClr val="03499E"/>
                          </a:solidFill>
                          <a:latin typeface="Times New Roman"/>
                          <a:cs typeface="Times New Roman"/>
                        </a:rPr>
                        <a:t>thể</a:t>
                      </a:r>
                      <a:r>
                        <a:rPr sz="2100" spc="160" dirty="0">
                          <a:solidFill>
                            <a:srgbClr val="03499E"/>
                          </a:solidFill>
                          <a:latin typeface="Times New Roman"/>
                          <a:cs typeface="Times New Roman"/>
                        </a:rPr>
                        <a:t> </a:t>
                      </a:r>
                      <a:r>
                        <a:rPr sz="2100" dirty="0">
                          <a:solidFill>
                            <a:srgbClr val="03499E"/>
                          </a:solidFill>
                          <a:latin typeface="Times New Roman"/>
                          <a:cs typeface="Times New Roman"/>
                        </a:rPr>
                        <a:t>để</a:t>
                      </a:r>
                      <a:r>
                        <a:rPr sz="2100" spc="140" dirty="0">
                          <a:solidFill>
                            <a:srgbClr val="03499E"/>
                          </a:solidFill>
                          <a:latin typeface="Times New Roman"/>
                          <a:cs typeface="Times New Roman"/>
                        </a:rPr>
                        <a:t> </a:t>
                      </a:r>
                      <a:r>
                        <a:rPr sz="2100" dirty="0">
                          <a:solidFill>
                            <a:srgbClr val="03499E"/>
                          </a:solidFill>
                          <a:latin typeface="Times New Roman"/>
                          <a:cs typeface="Times New Roman"/>
                        </a:rPr>
                        <a:t>bảo</a:t>
                      </a:r>
                      <a:r>
                        <a:rPr sz="2100" spc="150" dirty="0">
                          <a:solidFill>
                            <a:srgbClr val="03499E"/>
                          </a:solidFill>
                          <a:latin typeface="Times New Roman"/>
                          <a:cs typeface="Times New Roman"/>
                        </a:rPr>
                        <a:t> </a:t>
                      </a:r>
                      <a:r>
                        <a:rPr sz="2100" dirty="0">
                          <a:solidFill>
                            <a:srgbClr val="03499E"/>
                          </a:solidFill>
                          <a:latin typeface="Times New Roman"/>
                          <a:cs typeface="Times New Roman"/>
                        </a:rPr>
                        <a:t>đảm</a:t>
                      </a:r>
                      <a:r>
                        <a:rPr sz="2100" spc="125" dirty="0">
                          <a:solidFill>
                            <a:srgbClr val="03499E"/>
                          </a:solidFill>
                          <a:latin typeface="Times New Roman"/>
                          <a:cs typeface="Times New Roman"/>
                        </a:rPr>
                        <a:t> </a:t>
                      </a:r>
                      <a:r>
                        <a:rPr sz="2100" dirty="0">
                          <a:solidFill>
                            <a:srgbClr val="03499E"/>
                          </a:solidFill>
                          <a:latin typeface="Times New Roman"/>
                          <a:cs typeface="Times New Roman"/>
                        </a:rPr>
                        <a:t>tính</a:t>
                      </a:r>
                      <a:r>
                        <a:rPr sz="2100" spc="165" dirty="0">
                          <a:solidFill>
                            <a:srgbClr val="03499E"/>
                          </a:solidFill>
                          <a:latin typeface="Times New Roman"/>
                          <a:cs typeface="Times New Roman"/>
                        </a:rPr>
                        <a:t> </a:t>
                      </a:r>
                      <a:r>
                        <a:rPr sz="2100" dirty="0">
                          <a:solidFill>
                            <a:srgbClr val="03499E"/>
                          </a:solidFill>
                          <a:latin typeface="Times New Roman"/>
                          <a:cs typeface="Times New Roman"/>
                        </a:rPr>
                        <a:t>tương</a:t>
                      </a:r>
                      <a:r>
                        <a:rPr sz="2100" spc="155" dirty="0">
                          <a:solidFill>
                            <a:srgbClr val="03499E"/>
                          </a:solidFill>
                          <a:latin typeface="Times New Roman"/>
                          <a:cs typeface="Times New Roman"/>
                        </a:rPr>
                        <a:t> </a:t>
                      </a:r>
                      <a:r>
                        <a:rPr sz="2100" dirty="0">
                          <a:solidFill>
                            <a:srgbClr val="03499E"/>
                          </a:solidFill>
                          <a:latin typeface="Times New Roman"/>
                          <a:cs typeface="Times New Roman"/>
                        </a:rPr>
                        <a:t>thích</a:t>
                      </a:r>
                      <a:r>
                        <a:rPr sz="2100" spc="140" dirty="0">
                          <a:solidFill>
                            <a:srgbClr val="03499E"/>
                          </a:solidFill>
                          <a:latin typeface="Times New Roman"/>
                          <a:cs typeface="Times New Roman"/>
                        </a:rPr>
                        <a:t> </a:t>
                      </a:r>
                      <a:r>
                        <a:rPr sz="2100" dirty="0">
                          <a:solidFill>
                            <a:srgbClr val="03499E"/>
                          </a:solidFill>
                          <a:latin typeface="Times New Roman"/>
                          <a:cs typeface="Times New Roman"/>
                        </a:rPr>
                        <a:t>về</a:t>
                      </a:r>
                      <a:r>
                        <a:rPr sz="2100" spc="155" dirty="0">
                          <a:solidFill>
                            <a:srgbClr val="03499E"/>
                          </a:solidFill>
                          <a:latin typeface="Times New Roman"/>
                          <a:cs typeface="Times New Roman"/>
                        </a:rPr>
                        <a:t> </a:t>
                      </a:r>
                      <a:r>
                        <a:rPr sz="2100" spc="-20" dirty="0">
                          <a:solidFill>
                            <a:srgbClr val="03499E"/>
                          </a:solidFill>
                          <a:latin typeface="Times New Roman"/>
                          <a:cs typeface="Times New Roman"/>
                        </a:rPr>
                        <a:t>công </a:t>
                      </a:r>
                      <a:r>
                        <a:rPr sz="2100" dirty="0">
                          <a:solidFill>
                            <a:srgbClr val="03499E"/>
                          </a:solidFill>
                          <a:latin typeface="Times New Roman"/>
                          <a:cs typeface="Times New Roman"/>
                        </a:rPr>
                        <a:t>nghệ,</a:t>
                      </a:r>
                      <a:r>
                        <a:rPr sz="2100" spc="100" dirty="0">
                          <a:solidFill>
                            <a:srgbClr val="03499E"/>
                          </a:solidFill>
                          <a:latin typeface="Times New Roman"/>
                          <a:cs typeface="Times New Roman"/>
                        </a:rPr>
                        <a:t> </a:t>
                      </a:r>
                      <a:r>
                        <a:rPr sz="2100" dirty="0">
                          <a:solidFill>
                            <a:srgbClr val="03499E"/>
                          </a:solidFill>
                          <a:latin typeface="Times New Roman"/>
                          <a:cs typeface="Times New Roman"/>
                        </a:rPr>
                        <a:t>bản</a:t>
                      </a:r>
                      <a:r>
                        <a:rPr sz="2100" spc="105" dirty="0">
                          <a:solidFill>
                            <a:srgbClr val="03499E"/>
                          </a:solidFill>
                          <a:latin typeface="Times New Roman"/>
                          <a:cs typeface="Times New Roman"/>
                        </a:rPr>
                        <a:t> </a:t>
                      </a:r>
                      <a:r>
                        <a:rPr sz="2100" dirty="0">
                          <a:solidFill>
                            <a:srgbClr val="03499E"/>
                          </a:solidFill>
                          <a:latin typeface="Times New Roman"/>
                          <a:cs typeface="Times New Roman"/>
                        </a:rPr>
                        <a:t>quyền</a:t>
                      </a:r>
                      <a:r>
                        <a:rPr sz="2100" spc="105" dirty="0">
                          <a:solidFill>
                            <a:srgbClr val="03499E"/>
                          </a:solidFill>
                          <a:latin typeface="Times New Roman"/>
                          <a:cs typeface="Times New Roman"/>
                        </a:rPr>
                        <a:t> </a:t>
                      </a:r>
                      <a:r>
                        <a:rPr sz="2100" dirty="0">
                          <a:solidFill>
                            <a:srgbClr val="03499E"/>
                          </a:solidFill>
                          <a:latin typeface="Times New Roman"/>
                          <a:cs typeface="Times New Roman"/>
                        </a:rPr>
                        <a:t>với</a:t>
                      </a:r>
                      <a:r>
                        <a:rPr sz="2100" spc="95" dirty="0">
                          <a:solidFill>
                            <a:srgbClr val="03499E"/>
                          </a:solidFill>
                          <a:latin typeface="Times New Roman"/>
                          <a:cs typeface="Times New Roman"/>
                        </a:rPr>
                        <a:t> </a:t>
                      </a:r>
                      <a:r>
                        <a:rPr sz="2100" dirty="0">
                          <a:solidFill>
                            <a:srgbClr val="03499E"/>
                          </a:solidFill>
                          <a:latin typeface="Times New Roman"/>
                          <a:cs typeface="Times New Roman"/>
                        </a:rPr>
                        <a:t>các</a:t>
                      </a:r>
                      <a:r>
                        <a:rPr sz="2100" spc="110" dirty="0">
                          <a:solidFill>
                            <a:srgbClr val="03499E"/>
                          </a:solidFill>
                          <a:latin typeface="Times New Roman"/>
                          <a:cs typeface="Times New Roman"/>
                        </a:rPr>
                        <a:t> </a:t>
                      </a:r>
                      <a:r>
                        <a:rPr sz="2100" dirty="0">
                          <a:solidFill>
                            <a:srgbClr val="03499E"/>
                          </a:solidFill>
                          <a:latin typeface="Times New Roman"/>
                          <a:cs typeface="Times New Roman"/>
                        </a:rPr>
                        <a:t>trang</a:t>
                      </a:r>
                      <a:r>
                        <a:rPr sz="2100" spc="110" dirty="0">
                          <a:solidFill>
                            <a:srgbClr val="03499E"/>
                          </a:solidFill>
                          <a:latin typeface="Times New Roman"/>
                          <a:cs typeface="Times New Roman"/>
                        </a:rPr>
                        <a:t> </a:t>
                      </a:r>
                      <a:r>
                        <a:rPr sz="2100" dirty="0">
                          <a:solidFill>
                            <a:srgbClr val="03499E"/>
                          </a:solidFill>
                          <a:latin typeface="Times New Roman"/>
                          <a:cs typeface="Times New Roman"/>
                        </a:rPr>
                        <a:t>thiết</a:t>
                      </a:r>
                      <a:r>
                        <a:rPr sz="2100" spc="110" dirty="0">
                          <a:solidFill>
                            <a:srgbClr val="03499E"/>
                          </a:solidFill>
                          <a:latin typeface="Times New Roman"/>
                          <a:cs typeface="Times New Roman"/>
                        </a:rPr>
                        <a:t> </a:t>
                      </a:r>
                      <a:r>
                        <a:rPr sz="2100" dirty="0">
                          <a:solidFill>
                            <a:srgbClr val="03499E"/>
                          </a:solidFill>
                          <a:latin typeface="Times New Roman"/>
                          <a:cs typeface="Times New Roman"/>
                        </a:rPr>
                        <a:t>bị,</a:t>
                      </a:r>
                      <a:r>
                        <a:rPr sz="2100" spc="114" dirty="0">
                          <a:solidFill>
                            <a:srgbClr val="03499E"/>
                          </a:solidFill>
                          <a:latin typeface="Times New Roman"/>
                          <a:cs typeface="Times New Roman"/>
                        </a:rPr>
                        <a:t> </a:t>
                      </a:r>
                      <a:r>
                        <a:rPr sz="2100" dirty="0">
                          <a:solidFill>
                            <a:srgbClr val="03499E"/>
                          </a:solidFill>
                          <a:latin typeface="Times New Roman"/>
                          <a:cs typeface="Times New Roman"/>
                        </a:rPr>
                        <a:t>máy</a:t>
                      </a:r>
                      <a:r>
                        <a:rPr sz="2100" spc="110" dirty="0">
                          <a:solidFill>
                            <a:srgbClr val="03499E"/>
                          </a:solidFill>
                          <a:latin typeface="Times New Roman"/>
                          <a:cs typeface="Times New Roman"/>
                        </a:rPr>
                        <a:t> </a:t>
                      </a:r>
                      <a:r>
                        <a:rPr sz="2100" spc="-20" dirty="0">
                          <a:solidFill>
                            <a:srgbClr val="03499E"/>
                          </a:solidFill>
                          <a:latin typeface="Times New Roman"/>
                          <a:cs typeface="Times New Roman"/>
                        </a:rPr>
                        <a:t>móc, </a:t>
                      </a:r>
                      <a:r>
                        <a:rPr sz="2100" dirty="0">
                          <a:solidFill>
                            <a:srgbClr val="03499E"/>
                          </a:solidFill>
                          <a:latin typeface="Times New Roman"/>
                          <a:cs typeface="Times New Roman"/>
                        </a:rPr>
                        <a:t>phần</a:t>
                      </a:r>
                      <a:r>
                        <a:rPr sz="2100" spc="140" dirty="0">
                          <a:solidFill>
                            <a:srgbClr val="03499E"/>
                          </a:solidFill>
                          <a:latin typeface="Times New Roman"/>
                          <a:cs typeface="Times New Roman"/>
                        </a:rPr>
                        <a:t> </a:t>
                      </a:r>
                      <a:r>
                        <a:rPr sz="2100" dirty="0">
                          <a:solidFill>
                            <a:srgbClr val="03499E"/>
                          </a:solidFill>
                          <a:latin typeface="Times New Roman"/>
                          <a:cs typeface="Times New Roman"/>
                        </a:rPr>
                        <a:t>mềm,</a:t>
                      </a:r>
                      <a:r>
                        <a:rPr sz="2100" spc="140" dirty="0">
                          <a:solidFill>
                            <a:srgbClr val="03499E"/>
                          </a:solidFill>
                          <a:latin typeface="Times New Roman"/>
                          <a:cs typeface="Times New Roman"/>
                        </a:rPr>
                        <a:t> </a:t>
                      </a:r>
                      <a:r>
                        <a:rPr sz="2100" dirty="0">
                          <a:solidFill>
                            <a:srgbClr val="03499E"/>
                          </a:solidFill>
                          <a:latin typeface="Times New Roman"/>
                          <a:cs typeface="Times New Roman"/>
                        </a:rPr>
                        <a:t>dịch</a:t>
                      </a:r>
                      <a:r>
                        <a:rPr sz="2100" spc="145" dirty="0">
                          <a:solidFill>
                            <a:srgbClr val="03499E"/>
                          </a:solidFill>
                          <a:latin typeface="Times New Roman"/>
                          <a:cs typeface="Times New Roman"/>
                        </a:rPr>
                        <a:t> </a:t>
                      </a:r>
                      <a:r>
                        <a:rPr sz="2100" dirty="0">
                          <a:solidFill>
                            <a:srgbClr val="03499E"/>
                          </a:solidFill>
                          <a:latin typeface="Times New Roman"/>
                          <a:cs typeface="Times New Roman"/>
                        </a:rPr>
                        <a:t>vụ</a:t>
                      </a:r>
                      <a:r>
                        <a:rPr sz="2100" spc="140" dirty="0">
                          <a:solidFill>
                            <a:srgbClr val="03499E"/>
                          </a:solidFill>
                          <a:latin typeface="Times New Roman"/>
                          <a:cs typeface="Times New Roman"/>
                        </a:rPr>
                        <a:t> </a:t>
                      </a:r>
                      <a:r>
                        <a:rPr sz="2100" dirty="0">
                          <a:solidFill>
                            <a:srgbClr val="03499E"/>
                          </a:solidFill>
                          <a:latin typeface="Times New Roman"/>
                          <a:cs typeface="Times New Roman"/>
                        </a:rPr>
                        <a:t>sẵn</a:t>
                      </a:r>
                      <a:r>
                        <a:rPr sz="2100" spc="140" dirty="0">
                          <a:solidFill>
                            <a:srgbClr val="03499E"/>
                          </a:solidFill>
                          <a:latin typeface="Times New Roman"/>
                          <a:cs typeface="Times New Roman"/>
                        </a:rPr>
                        <a:t> </a:t>
                      </a:r>
                      <a:r>
                        <a:rPr sz="2100" dirty="0">
                          <a:solidFill>
                            <a:srgbClr val="03499E"/>
                          </a:solidFill>
                          <a:latin typeface="Times New Roman"/>
                          <a:cs typeface="Times New Roman"/>
                        </a:rPr>
                        <a:t>có</a:t>
                      </a:r>
                      <a:r>
                        <a:rPr sz="2100" spc="125" dirty="0">
                          <a:solidFill>
                            <a:srgbClr val="03499E"/>
                          </a:solidFill>
                          <a:latin typeface="Times New Roman"/>
                          <a:cs typeface="Times New Roman"/>
                        </a:rPr>
                        <a:t> </a:t>
                      </a:r>
                      <a:r>
                        <a:rPr sz="2100" dirty="0">
                          <a:solidFill>
                            <a:srgbClr val="03499E"/>
                          </a:solidFill>
                          <a:latin typeface="Times New Roman"/>
                          <a:cs typeface="Times New Roman"/>
                        </a:rPr>
                        <a:t>hoặc</a:t>
                      </a:r>
                      <a:r>
                        <a:rPr sz="2100" spc="140" dirty="0">
                          <a:solidFill>
                            <a:srgbClr val="03499E"/>
                          </a:solidFill>
                          <a:latin typeface="Times New Roman"/>
                          <a:cs typeface="Times New Roman"/>
                        </a:rPr>
                        <a:t> </a:t>
                      </a:r>
                      <a:r>
                        <a:rPr sz="2100" dirty="0">
                          <a:solidFill>
                            <a:srgbClr val="03499E"/>
                          </a:solidFill>
                          <a:latin typeface="Times New Roman"/>
                          <a:cs typeface="Times New Roman"/>
                        </a:rPr>
                        <a:t>do</a:t>
                      </a:r>
                      <a:r>
                        <a:rPr sz="2100" spc="140" dirty="0">
                          <a:solidFill>
                            <a:srgbClr val="03499E"/>
                          </a:solidFill>
                          <a:latin typeface="Times New Roman"/>
                          <a:cs typeface="Times New Roman"/>
                        </a:rPr>
                        <a:t> </a:t>
                      </a:r>
                      <a:r>
                        <a:rPr sz="2100" dirty="0">
                          <a:solidFill>
                            <a:srgbClr val="03499E"/>
                          </a:solidFill>
                          <a:latin typeface="Times New Roman"/>
                          <a:cs typeface="Times New Roman"/>
                        </a:rPr>
                        <a:t>các</a:t>
                      </a:r>
                      <a:r>
                        <a:rPr sz="2100" spc="125" dirty="0">
                          <a:solidFill>
                            <a:srgbClr val="03499E"/>
                          </a:solidFill>
                          <a:latin typeface="Times New Roman"/>
                          <a:cs typeface="Times New Roman"/>
                        </a:rPr>
                        <a:t> </a:t>
                      </a:r>
                      <a:r>
                        <a:rPr sz="2100" dirty="0">
                          <a:solidFill>
                            <a:srgbClr val="03499E"/>
                          </a:solidFill>
                          <a:latin typeface="Times New Roman"/>
                          <a:cs typeface="Times New Roman"/>
                        </a:rPr>
                        <a:t>điều</a:t>
                      </a:r>
                      <a:r>
                        <a:rPr sz="2100" spc="140" dirty="0">
                          <a:solidFill>
                            <a:srgbClr val="03499E"/>
                          </a:solidFill>
                          <a:latin typeface="Times New Roman"/>
                          <a:cs typeface="Times New Roman"/>
                        </a:rPr>
                        <a:t> </a:t>
                      </a:r>
                      <a:r>
                        <a:rPr sz="2100" spc="-20" dirty="0">
                          <a:solidFill>
                            <a:srgbClr val="03499E"/>
                          </a:solidFill>
                          <a:latin typeface="Times New Roman"/>
                          <a:cs typeface="Times New Roman"/>
                        </a:rPr>
                        <a:t>kiện </a:t>
                      </a:r>
                      <a:r>
                        <a:rPr sz="2100" dirty="0">
                          <a:solidFill>
                            <a:srgbClr val="03499E"/>
                          </a:solidFill>
                          <a:latin typeface="Times New Roman"/>
                          <a:cs typeface="Times New Roman"/>
                        </a:rPr>
                        <a:t>bảo</a:t>
                      </a:r>
                      <a:r>
                        <a:rPr sz="2100" spc="305" dirty="0">
                          <a:solidFill>
                            <a:srgbClr val="03499E"/>
                          </a:solidFill>
                          <a:latin typeface="Times New Roman"/>
                          <a:cs typeface="Times New Roman"/>
                        </a:rPr>
                        <a:t> </a:t>
                      </a:r>
                      <a:r>
                        <a:rPr sz="2100" dirty="0">
                          <a:solidFill>
                            <a:srgbClr val="03499E"/>
                          </a:solidFill>
                          <a:latin typeface="Times New Roman"/>
                          <a:cs typeface="Times New Roman"/>
                        </a:rPr>
                        <a:t>hành</a:t>
                      </a:r>
                      <a:r>
                        <a:rPr sz="2100" spc="305" dirty="0">
                          <a:solidFill>
                            <a:srgbClr val="03499E"/>
                          </a:solidFill>
                          <a:latin typeface="Times New Roman"/>
                          <a:cs typeface="Times New Roman"/>
                        </a:rPr>
                        <a:t> </a:t>
                      </a:r>
                      <a:r>
                        <a:rPr sz="2100" dirty="0">
                          <a:solidFill>
                            <a:srgbClr val="03499E"/>
                          </a:solidFill>
                          <a:latin typeface="Times New Roman"/>
                          <a:cs typeface="Times New Roman"/>
                        </a:rPr>
                        <a:t>của</a:t>
                      </a:r>
                      <a:r>
                        <a:rPr sz="2100" spc="305" dirty="0">
                          <a:solidFill>
                            <a:srgbClr val="03499E"/>
                          </a:solidFill>
                          <a:latin typeface="Times New Roman"/>
                          <a:cs typeface="Times New Roman"/>
                        </a:rPr>
                        <a:t> </a:t>
                      </a:r>
                      <a:r>
                        <a:rPr sz="2100" dirty="0">
                          <a:solidFill>
                            <a:srgbClr val="03499E"/>
                          </a:solidFill>
                          <a:latin typeface="Times New Roman"/>
                          <a:cs typeface="Times New Roman"/>
                        </a:rPr>
                        <a:t>hãng</a:t>
                      </a:r>
                      <a:r>
                        <a:rPr sz="2100" spc="310" dirty="0">
                          <a:solidFill>
                            <a:srgbClr val="03499E"/>
                          </a:solidFill>
                          <a:latin typeface="Times New Roman"/>
                          <a:cs typeface="Times New Roman"/>
                        </a:rPr>
                        <a:t> </a:t>
                      </a:r>
                      <a:r>
                        <a:rPr sz="2100" dirty="0">
                          <a:solidFill>
                            <a:srgbClr val="03499E"/>
                          </a:solidFill>
                          <a:latin typeface="Times New Roman"/>
                          <a:cs typeface="Times New Roman"/>
                        </a:rPr>
                        <a:t>sản</a:t>
                      </a:r>
                      <a:r>
                        <a:rPr sz="2100" spc="300" dirty="0">
                          <a:solidFill>
                            <a:srgbClr val="03499E"/>
                          </a:solidFill>
                          <a:latin typeface="Times New Roman"/>
                          <a:cs typeface="Times New Roman"/>
                        </a:rPr>
                        <a:t> </a:t>
                      </a:r>
                      <a:r>
                        <a:rPr sz="2100" dirty="0">
                          <a:solidFill>
                            <a:srgbClr val="03499E"/>
                          </a:solidFill>
                          <a:latin typeface="Times New Roman"/>
                          <a:cs typeface="Times New Roman"/>
                        </a:rPr>
                        <a:t>xuất</a:t>
                      </a:r>
                      <a:r>
                        <a:rPr sz="2100" spc="325" dirty="0">
                          <a:solidFill>
                            <a:srgbClr val="03499E"/>
                          </a:solidFill>
                          <a:latin typeface="Times New Roman"/>
                          <a:cs typeface="Times New Roman"/>
                        </a:rPr>
                        <a:t> </a:t>
                      </a:r>
                      <a:r>
                        <a:rPr sz="2100" dirty="0">
                          <a:solidFill>
                            <a:srgbClr val="03499E"/>
                          </a:solidFill>
                          <a:latin typeface="Times New Roman"/>
                          <a:cs typeface="Times New Roman"/>
                        </a:rPr>
                        <a:t>mà</a:t>
                      </a:r>
                      <a:r>
                        <a:rPr sz="2100" spc="315" dirty="0">
                          <a:solidFill>
                            <a:srgbClr val="03499E"/>
                          </a:solidFill>
                          <a:latin typeface="Times New Roman"/>
                          <a:cs typeface="Times New Roman"/>
                        </a:rPr>
                        <a:t> </a:t>
                      </a:r>
                      <a:r>
                        <a:rPr sz="2100" dirty="0">
                          <a:solidFill>
                            <a:srgbClr val="03499E"/>
                          </a:solidFill>
                          <a:latin typeface="Times New Roman"/>
                          <a:cs typeface="Times New Roman"/>
                        </a:rPr>
                        <a:t>không</a:t>
                      </a:r>
                      <a:r>
                        <a:rPr sz="2100" spc="295" dirty="0">
                          <a:solidFill>
                            <a:srgbClr val="03499E"/>
                          </a:solidFill>
                          <a:latin typeface="Times New Roman"/>
                          <a:cs typeface="Times New Roman"/>
                        </a:rPr>
                        <a:t> </a:t>
                      </a:r>
                      <a:r>
                        <a:rPr sz="2100" dirty="0">
                          <a:solidFill>
                            <a:srgbClr val="03499E"/>
                          </a:solidFill>
                          <a:latin typeface="Times New Roman"/>
                          <a:cs typeface="Times New Roman"/>
                        </a:rPr>
                        <a:t>thể</a:t>
                      </a:r>
                      <a:r>
                        <a:rPr sz="2100" spc="320" dirty="0">
                          <a:solidFill>
                            <a:srgbClr val="03499E"/>
                          </a:solidFill>
                          <a:latin typeface="Times New Roman"/>
                          <a:cs typeface="Times New Roman"/>
                        </a:rPr>
                        <a:t> </a:t>
                      </a:r>
                      <a:r>
                        <a:rPr sz="2100" spc="-25" dirty="0">
                          <a:solidFill>
                            <a:srgbClr val="03499E"/>
                          </a:solidFill>
                          <a:latin typeface="Times New Roman"/>
                          <a:cs typeface="Times New Roman"/>
                        </a:rPr>
                        <a:t>mua </a:t>
                      </a:r>
                      <a:r>
                        <a:rPr sz="2100" dirty="0">
                          <a:solidFill>
                            <a:srgbClr val="03499E"/>
                          </a:solidFill>
                          <a:latin typeface="Times New Roman"/>
                          <a:cs typeface="Times New Roman"/>
                        </a:rPr>
                        <a:t>của</a:t>
                      </a:r>
                      <a:r>
                        <a:rPr sz="2100" spc="210" dirty="0">
                          <a:solidFill>
                            <a:srgbClr val="03499E"/>
                          </a:solidFill>
                          <a:latin typeface="Times New Roman"/>
                          <a:cs typeface="Times New Roman"/>
                        </a:rPr>
                        <a:t> </a:t>
                      </a:r>
                      <a:r>
                        <a:rPr sz="2100" dirty="0">
                          <a:solidFill>
                            <a:srgbClr val="03499E"/>
                          </a:solidFill>
                          <a:latin typeface="Times New Roman"/>
                          <a:cs typeface="Times New Roman"/>
                        </a:rPr>
                        <a:t>hãng</a:t>
                      </a:r>
                      <a:r>
                        <a:rPr sz="2100" spc="210" dirty="0">
                          <a:solidFill>
                            <a:srgbClr val="03499E"/>
                          </a:solidFill>
                          <a:latin typeface="Times New Roman"/>
                          <a:cs typeface="Times New Roman"/>
                        </a:rPr>
                        <a:t> </a:t>
                      </a:r>
                      <a:r>
                        <a:rPr sz="2100" dirty="0">
                          <a:solidFill>
                            <a:srgbClr val="03499E"/>
                          </a:solidFill>
                          <a:latin typeface="Times New Roman"/>
                          <a:cs typeface="Times New Roman"/>
                        </a:rPr>
                        <a:t>sản</a:t>
                      </a:r>
                      <a:r>
                        <a:rPr sz="2100" spc="200" dirty="0">
                          <a:solidFill>
                            <a:srgbClr val="03499E"/>
                          </a:solidFill>
                          <a:latin typeface="Times New Roman"/>
                          <a:cs typeface="Times New Roman"/>
                        </a:rPr>
                        <a:t> </a:t>
                      </a:r>
                      <a:r>
                        <a:rPr sz="2100" dirty="0">
                          <a:solidFill>
                            <a:srgbClr val="03499E"/>
                          </a:solidFill>
                          <a:latin typeface="Times New Roman"/>
                          <a:cs typeface="Times New Roman"/>
                        </a:rPr>
                        <a:t>xuất</a:t>
                      </a:r>
                      <a:r>
                        <a:rPr sz="2100" spc="220" dirty="0">
                          <a:solidFill>
                            <a:srgbClr val="03499E"/>
                          </a:solidFill>
                          <a:latin typeface="Times New Roman"/>
                          <a:cs typeface="Times New Roman"/>
                        </a:rPr>
                        <a:t> </a:t>
                      </a:r>
                      <a:r>
                        <a:rPr sz="2100" dirty="0">
                          <a:solidFill>
                            <a:srgbClr val="03499E"/>
                          </a:solidFill>
                          <a:latin typeface="Times New Roman"/>
                          <a:cs typeface="Times New Roman"/>
                        </a:rPr>
                        <a:t>khác</a:t>
                      </a:r>
                      <a:r>
                        <a:rPr sz="2100" spc="215" dirty="0">
                          <a:solidFill>
                            <a:srgbClr val="03499E"/>
                          </a:solidFill>
                          <a:latin typeface="Times New Roman"/>
                          <a:cs typeface="Times New Roman"/>
                        </a:rPr>
                        <a:t> </a:t>
                      </a:r>
                      <a:r>
                        <a:rPr sz="2100" dirty="0">
                          <a:solidFill>
                            <a:srgbClr val="03499E"/>
                          </a:solidFill>
                          <a:latin typeface="Times New Roman"/>
                          <a:cs typeface="Times New Roman"/>
                        </a:rPr>
                        <a:t>và</a:t>
                      </a:r>
                      <a:r>
                        <a:rPr sz="2100" spc="200" dirty="0">
                          <a:solidFill>
                            <a:srgbClr val="03499E"/>
                          </a:solidFill>
                          <a:latin typeface="Times New Roman"/>
                          <a:cs typeface="Times New Roman"/>
                        </a:rPr>
                        <a:t> </a:t>
                      </a:r>
                      <a:r>
                        <a:rPr sz="2100" dirty="0">
                          <a:solidFill>
                            <a:srgbClr val="03499E"/>
                          </a:solidFill>
                          <a:latin typeface="Times New Roman"/>
                          <a:cs typeface="Times New Roman"/>
                        </a:rPr>
                        <a:t>có</a:t>
                      </a:r>
                      <a:r>
                        <a:rPr sz="2100" spc="210" dirty="0">
                          <a:solidFill>
                            <a:srgbClr val="03499E"/>
                          </a:solidFill>
                          <a:latin typeface="Times New Roman"/>
                          <a:cs typeface="Times New Roman"/>
                        </a:rPr>
                        <a:t> </a:t>
                      </a:r>
                      <a:r>
                        <a:rPr sz="2100" dirty="0">
                          <a:solidFill>
                            <a:srgbClr val="03499E"/>
                          </a:solidFill>
                          <a:latin typeface="Times New Roman"/>
                          <a:cs typeface="Times New Roman"/>
                        </a:rPr>
                        <a:t>nhiều</a:t>
                      </a:r>
                      <a:r>
                        <a:rPr sz="2100" spc="215" dirty="0">
                          <a:solidFill>
                            <a:srgbClr val="03499E"/>
                          </a:solidFill>
                          <a:latin typeface="Times New Roman"/>
                          <a:cs typeface="Times New Roman"/>
                        </a:rPr>
                        <a:t> </a:t>
                      </a:r>
                      <a:r>
                        <a:rPr sz="2100" dirty="0">
                          <a:solidFill>
                            <a:srgbClr val="03499E"/>
                          </a:solidFill>
                          <a:latin typeface="Times New Roman"/>
                          <a:cs typeface="Times New Roman"/>
                        </a:rPr>
                        <a:t>nhà</a:t>
                      </a:r>
                      <a:r>
                        <a:rPr sz="2100" spc="204" dirty="0">
                          <a:solidFill>
                            <a:srgbClr val="03499E"/>
                          </a:solidFill>
                          <a:latin typeface="Times New Roman"/>
                          <a:cs typeface="Times New Roman"/>
                        </a:rPr>
                        <a:t> </a:t>
                      </a:r>
                      <a:r>
                        <a:rPr sz="2100" dirty="0">
                          <a:solidFill>
                            <a:srgbClr val="03499E"/>
                          </a:solidFill>
                          <a:latin typeface="Times New Roman"/>
                          <a:cs typeface="Times New Roman"/>
                        </a:rPr>
                        <a:t>thầu</a:t>
                      </a:r>
                      <a:r>
                        <a:rPr sz="2100" spc="225" dirty="0">
                          <a:solidFill>
                            <a:srgbClr val="03499E"/>
                          </a:solidFill>
                          <a:latin typeface="Times New Roman"/>
                          <a:cs typeface="Times New Roman"/>
                        </a:rPr>
                        <a:t> </a:t>
                      </a:r>
                      <a:r>
                        <a:rPr sz="2100" spc="-25" dirty="0">
                          <a:solidFill>
                            <a:srgbClr val="03499E"/>
                          </a:solidFill>
                          <a:latin typeface="Times New Roman"/>
                          <a:cs typeface="Times New Roman"/>
                        </a:rPr>
                        <a:t>có </a:t>
                      </a:r>
                      <a:r>
                        <a:rPr sz="2100" dirty="0">
                          <a:solidFill>
                            <a:srgbClr val="03499E"/>
                          </a:solidFill>
                          <a:latin typeface="Times New Roman"/>
                          <a:cs typeface="Times New Roman"/>
                        </a:rPr>
                        <a:t>khả</a:t>
                      </a:r>
                      <a:r>
                        <a:rPr sz="2100" spc="-25" dirty="0">
                          <a:solidFill>
                            <a:srgbClr val="03499E"/>
                          </a:solidFill>
                          <a:latin typeface="Times New Roman"/>
                          <a:cs typeface="Times New Roman"/>
                        </a:rPr>
                        <a:t> </a:t>
                      </a:r>
                      <a:r>
                        <a:rPr sz="2100" dirty="0">
                          <a:solidFill>
                            <a:srgbClr val="03499E"/>
                          </a:solidFill>
                          <a:latin typeface="Times New Roman"/>
                          <a:cs typeface="Times New Roman"/>
                        </a:rPr>
                        <a:t>năng</a:t>
                      </a:r>
                      <a:r>
                        <a:rPr sz="2100" spc="-25" dirty="0">
                          <a:solidFill>
                            <a:srgbClr val="03499E"/>
                          </a:solidFill>
                          <a:latin typeface="Times New Roman"/>
                          <a:cs typeface="Times New Roman"/>
                        </a:rPr>
                        <a:t> </a:t>
                      </a:r>
                      <a:r>
                        <a:rPr sz="2100" dirty="0">
                          <a:solidFill>
                            <a:srgbClr val="03499E"/>
                          </a:solidFill>
                          <a:latin typeface="Times New Roman"/>
                          <a:cs typeface="Times New Roman"/>
                        </a:rPr>
                        <a:t>cung</a:t>
                      </a:r>
                      <a:r>
                        <a:rPr sz="2100" spc="-20" dirty="0">
                          <a:solidFill>
                            <a:srgbClr val="03499E"/>
                          </a:solidFill>
                          <a:latin typeface="Times New Roman"/>
                          <a:cs typeface="Times New Roman"/>
                        </a:rPr>
                        <a:t> </a:t>
                      </a:r>
                      <a:r>
                        <a:rPr sz="2100" spc="-25" dirty="0">
                          <a:solidFill>
                            <a:srgbClr val="03499E"/>
                          </a:solidFill>
                          <a:latin typeface="Times New Roman"/>
                          <a:cs typeface="Times New Roman"/>
                        </a:rPr>
                        <a:t>cấp</a:t>
                      </a:r>
                      <a:endParaRPr sz="2100">
                        <a:latin typeface="Times New Roman"/>
                        <a:cs typeface="Times New Roman"/>
                      </a:endParaRPr>
                    </a:p>
                  </a:txBody>
                  <a:tcPr marL="0" marR="0" marT="36830" marB="0">
                    <a:lnL w="12700">
                      <a:solidFill>
                        <a:srgbClr val="03499E"/>
                      </a:solidFill>
                      <a:prstDash val="solid"/>
                    </a:lnL>
                    <a:lnR w="12700">
                      <a:solidFill>
                        <a:srgbClr val="03499E"/>
                      </a:solidFill>
                      <a:prstDash val="solid"/>
                    </a:lnR>
                    <a:lnT w="12700">
                      <a:solidFill>
                        <a:srgbClr val="03499E"/>
                      </a:solidFill>
                      <a:prstDash val="solid"/>
                    </a:lnT>
                    <a:lnB w="12700">
                      <a:solidFill>
                        <a:srgbClr val="03499E"/>
                      </a:solidFill>
                      <a:prstDash val="solid"/>
                    </a:lnB>
                  </a:tcPr>
                </a:tc>
                <a:extLst>
                  <a:ext uri="{0D108BD9-81ED-4DB2-BD59-A6C34878D82A}">
                    <a16:rowId xmlns:a16="http://schemas.microsoft.com/office/drawing/2014/main" val="10003"/>
                  </a:ext>
                </a:extLst>
              </a:tr>
            </a:tbl>
          </a:graphicData>
        </a:graphic>
      </p:graphicFrame>
      <p:sp>
        <p:nvSpPr>
          <p:cNvPr id="5" name="Slide Number Placeholder 4">
            <a:extLst>
              <a:ext uri="{FF2B5EF4-FFF2-40B4-BE49-F238E27FC236}">
                <a16:creationId xmlns:a16="http://schemas.microsoft.com/office/drawing/2014/main" id="{F5977C17-3F0F-E54D-02C5-CD3D5D071156}"/>
              </a:ext>
            </a:extLst>
          </p:cNvPr>
          <p:cNvSpPr>
            <a:spLocks noGrp="1"/>
          </p:cNvSpPr>
          <p:nvPr>
            <p:ph type="sldNum" sz="quarter" idx="7"/>
          </p:nvPr>
        </p:nvSpPr>
        <p:spPr/>
        <p:txBody>
          <a:bodyPr/>
          <a:lstStyle/>
          <a:p>
            <a:pPr marL="4939665">
              <a:lnSpc>
                <a:spcPts val="1655"/>
              </a:lnSpc>
            </a:pPr>
            <a:fld id="{81D60167-4931-47E6-BA6A-407CBD079E47}" type="slidenum">
              <a:rPr lang="en-US" spc="-25" smtClean="0"/>
              <a:t>146</a:t>
            </a:fld>
            <a:endParaRPr lang="en-US" spc="-25" dirty="0"/>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945159" y="947674"/>
            <a:ext cx="10380980" cy="5653405"/>
            <a:chOff x="945159" y="947674"/>
            <a:chExt cx="10380980" cy="5653405"/>
          </a:xfrm>
        </p:grpSpPr>
        <p:sp>
          <p:nvSpPr>
            <p:cNvPr id="3" name="object 3"/>
            <p:cNvSpPr/>
            <p:nvPr/>
          </p:nvSpPr>
          <p:spPr>
            <a:xfrm>
              <a:off x="957859" y="960374"/>
              <a:ext cx="10225405" cy="434340"/>
            </a:xfrm>
            <a:custGeom>
              <a:avLst/>
              <a:gdLst/>
              <a:ahLst/>
              <a:cxnLst/>
              <a:rect l="l" t="t" r="r" b="b"/>
              <a:pathLst>
                <a:path w="10225405" h="434340">
                  <a:moveTo>
                    <a:pt x="10181691" y="0"/>
                  </a:moveTo>
                  <a:lnTo>
                    <a:pt x="43421" y="0"/>
                  </a:lnTo>
                  <a:lnTo>
                    <a:pt x="26521" y="3428"/>
                  </a:lnTo>
                  <a:lnTo>
                    <a:pt x="12719" y="12763"/>
                  </a:lnTo>
                  <a:lnTo>
                    <a:pt x="3412" y="26574"/>
                  </a:lnTo>
                  <a:lnTo>
                    <a:pt x="0" y="43434"/>
                  </a:lnTo>
                  <a:lnTo>
                    <a:pt x="0" y="390905"/>
                  </a:lnTo>
                  <a:lnTo>
                    <a:pt x="3412" y="407818"/>
                  </a:lnTo>
                  <a:lnTo>
                    <a:pt x="12719" y="421624"/>
                  </a:lnTo>
                  <a:lnTo>
                    <a:pt x="26521" y="430928"/>
                  </a:lnTo>
                  <a:lnTo>
                    <a:pt x="43421" y="434339"/>
                  </a:lnTo>
                  <a:lnTo>
                    <a:pt x="10181691" y="434339"/>
                  </a:lnTo>
                  <a:lnTo>
                    <a:pt x="10198604" y="430928"/>
                  </a:lnTo>
                  <a:lnTo>
                    <a:pt x="10212409" y="421624"/>
                  </a:lnTo>
                  <a:lnTo>
                    <a:pt x="10221714" y="407818"/>
                  </a:lnTo>
                  <a:lnTo>
                    <a:pt x="10225125" y="390905"/>
                  </a:lnTo>
                  <a:lnTo>
                    <a:pt x="10225125" y="43434"/>
                  </a:lnTo>
                  <a:lnTo>
                    <a:pt x="10221714" y="26574"/>
                  </a:lnTo>
                  <a:lnTo>
                    <a:pt x="10212409" y="12763"/>
                  </a:lnTo>
                  <a:lnTo>
                    <a:pt x="10198604" y="3428"/>
                  </a:lnTo>
                  <a:lnTo>
                    <a:pt x="10181691" y="0"/>
                  </a:lnTo>
                  <a:close/>
                </a:path>
              </a:pathLst>
            </a:custGeom>
            <a:solidFill>
              <a:srgbClr val="2A5F9E"/>
            </a:solidFill>
          </p:spPr>
          <p:txBody>
            <a:bodyPr wrap="square" lIns="0" tIns="0" rIns="0" bIns="0" rtlCol="0"/>
            <a:lstStyle/>
            <a:p>
              <a:endParaRPr/>
            </a:p>
          </p:txBody>
        </p:sp>
        <p:sp>
          <p:nvSpPr>
            <p:cNvPr id="4" name="object 4"/>
            <p:cNvSpPr/>
            <p:nvPr/>
          </p:nvSpPr>
          <p:spPr>
            <a:xfrm>
              <a:off x="957859" y="960374"/>
              <a:ext cx="10225405" cy="434340"/>
            </a:xfrm>
            <a:custGeom>
              <a:avLst/>
              <a:gdLst/>
              <a:ahLst/>
              <a:cxnLst/>
              <a:rect l="l" t="t" r="r" b="b"/>
              <a:pathLst>
                <a:path w="10225405" h="434340">
                  <a:moveTo>
                    <a:pt x="0" y="43434"/>
                  </a:moveTo>
                  <a:lnTo>
                    <a:pt x="3412" y="26574"/>
                  </a:lnTo>
                  <a:lnTo>
                    <a:pt x="12719" y="12763"/>
                  </a:lnTo>
                  <a:lnTo>
                    <a:pt x="26521" y="3428"/>
                  </a:lnTo>
                  <a:lnTo>
                    <a:pt x="43421" y="0"/>
                  </a:lnTo>
                  <a:lnTo>
                    <a:pt x="10181691" y="0"/>
                  </a:lnTo>
                  <a:lnTo>
                    <a:pt x="10198604" y="3428"/>
                  </a:lnTo>
                  <a:lnTo>
                    <a:pt x="10212409" y="12763"/>
                  </a:lnTo>
                  <a:lnTo>
                    <a:pt x="10221714" y="26574"/>
                  </a:lnTo>
                  <a:lnTo>
                    <a:pt x="10225125" y="43434"/>
                  </a:lnTo>
                  <a:lnTo>
                    <a:pt x="10225125" y="390905"/>
                  </a:lnTo>
                  <a:lnTo>
                    <a:pt x="10221714" y="407818"/>
                  </a:lnTo>
                  <a:lnTo>
                    <a:pt x="10212409" y="421624"/>
                  </a:lnTo>
                  <a:lnTo>
                    <a:pt x="10198604" y="430928"/>
                  </a:lnTo>
                  <a:lnTo>
                    <a:pt x="10181691" y="434339"/>
                  </a:lnTo>
                  <a:lnTo>
                    <a:pt x="43421" y="434339"/>
                  </a:lnTo>
                  <a:lnTo>
                    <a:pt x="26521" y="430928"/>
                  </a:lnTo>
                  <a:lnTo>
                    <a:pt x="12719" y="421624"/>
                  </a:lnTo>
                  <a:lnTo>
                    <a:pt x="3412" y="407818"/>
                  </a:lnTo>
                  <a:lnTo>
                    <a:pt x="0" y="390905"/>
                  </a:lnTo>
                  <a:lnTo>
                    <a:pt x="0" y="43434"/>
                  </a:lnTo>
                  <a:close/>
                </a:path>
              </a:pathLst>
            </a:custGeom>
            <a:ln w="25400">
              <a:solidFill>
                <a:srgbClr val="E9E1D5"/>
              </a:solidFill>
            </a:ln>
          </p:spPr>
          <p:txBody>
            <a:bodyPr wrap="square" lIns="0" tIns="0" rIns="0" bIns="0" rtlCol="0"/>
            <a:lstStyle/>
            <a:p>
              <a:endParaRPr/>
            </a:p>
          </p:txBody>
        </p:sp>
        <p:sp>
          <p:nvSpPr>
            <p:cNvPr id="5" name="object 5"/>
            <p:cNvSpPr/>
            <p:nvPr/>
          </p:nvSpPr>
          <p:spPr>
            <a:xfrm>
              <a:off x="1980437" y="1394714"/>
              <a:ext cx="1191895" cy="628650"/>
            </a:xfrm>
            <a:custGeom>
              <a:avLst/>
              <a:gdLst/>
              <a:ahLst/>
              <a:cxnLst/>
              <a:rect l="l" t="t" r="r" b="b"/>
              <a:pathLst>
                <a:path w="1191895" h="628650">
                  <a:moveTo>
                    <a:pt x="0" y="0"/>
                  </a:moveTo>
                  <a:lnTo>
                    <a:pt x="0" y="628650"/>
                  </a:lnTo>
                  <a:lnTo>
                    <a:pt x="1191387" y="628650"/>
                  </a:lnTo>
                </a:path>
              </a:pathLst>
            </a:custGeom>
            <a:ln w="25400">
              <a:solidFill>
                <a:srgbClr val="1F497C"/>
              </a:solidFill>
            </a:ln>
          </p:spPr>
          <p:txBody>
            <a:bodyPr wrap="square" lIns="0" tIns="0" rIns="0" bIns="0" rtlCol="0"/>
            <a:lstStyle/>
            <a:p>
              <a:endParaRPr/>
            </a:p>
          </p:txBody>
        </p:sp>
        <p:sp>
          <p:nvSpPr>
            <p:cNvPr id="6" name="object 6"/>
            <p:cNvSpPr/>
            <p:nvPr/>
          </p:nvSpPr>
          <p:spPr>
            <a:xfrm>
              <a:off x="3171825" y="1528064"/>
              <a:ext cx="8100059" cy="990600"/>
            </a:xfrm>
            <a:custGeom>
              <a:avLst/>
              <a:gdLst/>
              <a:ahLst/>
              <a:cxnLst/>
              <a:rect l="l" t="t" r="r" b="b"/>
              <a:pathLst>
                <a:path w="8100059" h="990600">
                  <a:moveTo>
                    <a:pt x="8000492" y="0"/>
                  </a:moveTo>
                  <a:lnTo>
                    <a:pt x="99060" y="0"/>
                  </a:lnTo>
                  <a:lnTo>
                    <a:pt x="60489" y="7780"/>
                  </a:lnTo>
                  <a:lnTo>
                    <a:pt x="29003" y="29003"/>
                  </a:lnTo>
                  <a:lnTo>
                    <a:pt x="7780" y="60489"/>
                  </a:lnTo>
                  <a:lnTo>
                    <a:pt x="0" y="99060"/>
                  </a:lnTo>
                  <a:lnTo>
                    <a:pt x="0" y="891539"/>
                  </a:lnTo>
                  <a:lnTo>
                    <a:pt x="7780" y="930056"/>
                  </a:lnTo>
                  <a:lnTo>
                    <a:pt x="29003" y="961548"/>
                  </a:lnTo>
                  <a:lnTo>
                    <a:pt x="60489" y="982801"/>
                  </a:lnTo>
                  <a:lnTo>
                    <a:pt x="99060" y="990600"/>
                  </a:lnTo>
                  <a:lnTo>
                    <a:pt x="8000492" y="990600"/>
                  </a:lnTo>
                  <a:lnTo>
                    <a:pt x="8039062" y="982801"/>
                  </a:lnTo>
                  <a:lnTo>
                    <a:pt x="8070548" y="961548"/>
                  </a:lnTo>
                  <a:lnTo>
                    <a:pt x="8091771" y="930056"/>
                  </a:lnTo>
                  <a:lnTo>
                    <a:pt x="8099552" y="891539"/>
                  </a:lnTo>
                  <a:lnTo>
                    <a:pt x="8099552" y="99060"/>
                  </a:lnTo>
                  <a:lnTo>
                    <a:pt x="8091771" y="60489"/>
                  </a:lnTo>
                  <a:lnTo>
                    <a:pt x="8070548" y="29003"/>
                  </a:lnTo>
                  <a:lnTo>
                    <a:pt x="8039062" y="7780"/>
                  </a:lnTo>
                  <a:lnTo>
                    <a:pt x="8000492" y="0"/>
                  </a:lnTo>
                  <a:close/>
                </a:path>
              </a:pathLst>
            </a:custGeom>
            <a:solidFill>
              <a:srgbClr val="E9E1D5">
                <a:alpha val="90194"/>
              </a:srgbClr>
            </a:solidFill>
          </p:spPr>
          <p:txBody>
            <a:bodyPr wrap="square" lIns="0" tIns="0" rIns="0" bIns="0" rtlCol="0"/>
            <a:lstStyle/>
            <a:p>
              <a:endParaRPr/>
            </a:p>
          </p:txBody>
        </p:sp>
        <p:sp>
          <p:nvSpPr>
            <p:cNvPr id="7" name="object 7"/>
            <p:cNvSpPr/>
            <p:nvPr/>
          </p:nvSpPr>
          <p:spPr>
            <a:xfrm>
              <a:off x="3171825" y="1528064"/>
              <a:ext cx="8100059" cy="990600"/>
            </a:xfrm>
            <a:custGeom>
              <a:avLst/>
              <a:gdLst/>
              <a:ahLst/>
              <a:cxnLst/>
              <a:rect l="l" t="t" r="r" b="b"/>
              <a:pathLst>
                <a:path w="8100059" h="990600">
                  <a:moveTo>
                    <a:pt x="0" y="99060"/>
                  </a:moveTo>
                  <a:lnTo>
                    <a:pt x="7780" y="60489"/>
                  </a:lnTo>
                  <a:lnTo>
                    <a:pt x="29003" y="29003"/>
                  </a:lnTo>
                  <a:lnTo>
                    <a:pt x="60489" y="7780"/>
                  </a:lnTo>
                  <a:lnTo>
                    <a:pt x="99060" y="0"/>
                  </a:lnTo>
                  <a:lnTo>
                    <a:pt x="8000492" y="0"/>
                  </a:lnTo>
                  <a:lnTo>
                    <a:pt x="8039062" y="7780"/>
                  </a:lnTo>
                  <a:lnTo>
                    <a:pt x="8070548" y="29003"/>
                  </a:lnTo>
                  <a:lnTo>
                    <a:pt x="8091771" y="60489"/>
                  </a:lnTo>
                  <a:lnTo>
                    <a:pt x="8099552" y="99060"/>
                  </a:lnTo>
                  <a:lnTo>
                    <a:pt x="8099552" y="891539"/>
                  </a:lnTo>
                  <a:lnTo>
                    <a:pt x="8091771" y="930056"/>
                  </a:lnTo>
                  <a:lnTo>
                    <a:pt x="8070548" y="961548"/>
                  </a:lnTo>
                  <a:lnTo>
                    <a:pt x="8039062" y="982801"/>
                  </a:lnTo>
                  <a:lnTo>
                    <a:pt x="8000492" y="990600"/>
                  </a:lnTo>
                  <a:lnTo>
                    <a:pt x="99060" y="990600"/>
                  </a:lnTo>
                  <a:lnTo>
                    <a:pt x="60489" y="982801"/>
                  </a:lnTo>
                  <a:lnTo>
                    <a:pt x="29003" y="961548"/>
                  </a:lnTo>
                  <a:lnTo>
                    <a:pt x="7780" y="930056"/>
                  </a:lnTo>
                  <a:lnTo>
                    <a:pt x="0" y="891539"/>
                  </a:lnTo>
                  <a:lnTo>
                    <a:pt x="0" y="99060"/>
                  </a:lnTo>
                  <a:close/>
                </a:path>
              </a:pathLst>
            </a:custGeom>
            <a:ln w="25400">
              <a:solidFill>
                <a:srgbClr val="2A5F9E"/>
              </a:solidFill>
            </a:ln>
          </p:spPr>
          <p:txBody>
            <a:bodyPr wrap="square" lIns="0" tIns="0" rIns="0" bIns="0" rtlCol="0"/>
            <a:lstStyle/>
            <a:p>
              <a:endParaRPr/>
            </a:p>
          </p:txBody>
        </p:sp>
        <p:sp>
          <p:nvSpPr>
            <p:cNvPr id="8" name="object 8"/>
            <p:cNvSpPr/>
            <p:nvPr/>
          </p:nvSpPr>
          <p:spPr>
            <a:xfrm>
              <a:off x="1980437" y="1394714"/>
              <a:ext cx="1271905" cy="1803400"/>
            </a:xfrm>
            <a:custGeom>
              <a:avLst/>
              <a:gdLst/>
              <a:ahLst/>
              <a:cxnLst/>
              <a:rect l="l" t="t" r="r" b="b"/>
              <a:pathLst>
                <a:path w="1271904" h="1803400">
                  <a:moveTo>
                    <a:pt x="0" y="0"/>
                  </a:moveTo>
                  <a:lnTo>
                    <a:pt x="0" y="1803400"/>
                  </a:lnTo>
                  <a:lnTo>
                    <a:pt x="1271397" y="1803400"/>
                  </a:lnTo>
                </a:path>
              </a:pathLst>
            </a:custGeom>
            <a:ln w="25400">
              <a:solidFill>
                <a:srgbClr val="1F497C"/>
              </a:solidFill>
            </a:ln>
          </p:spPr>
          <p:txBody>
            <a:bodyPr wrap="square" lIns="0" tIns="0" rIns="0" bIns="0" rtlCol="0"/>
            <a:lstStyle/>
            <a:p>
              <a:endParaRPr/>
            </a:p>
          </p:txBody>
        </p:sp>
        <p:sp>
          <p:nvSpPr>
            <p:cNvPr id="9" name="object 9"/>
            <p:cNvSpPr/>
            <p:nvPr/>
          </p:nvSpPr>
          <p:spPr>
            <a:xfrm>
              <a:off x="3251835" y="2703956"/>
              <a:ext cx="8005445" cy="988694"/>
            </a:xfrm>
            <a:custGeom>
              <a:avLst/>
              <a:gdLst/>
              <a:ahLst/>
              <a:cxnLst/>
              <a:rect l="l" t="t" r="r" b="b"/>
              <a:pathLst>
                <a:path w="8005445" h="988695">
                  <a:moveTo>
                    <a:pt x="7906384" y="0"/>
                  </a:moveTo>
                  <a:lnTo>
                    <a:pt x="98805" y="0"/>
                  </a:lnTo>
                  <a:lnTo>
                    <a:pt x="60328" y="7776"/>
                  </a:lnTo>
                  <a:lnTo>
                    <a:pt x="28924" y="28971"/>
                  </a:lnTo>
                  <a:lnTo>
                    <a:pt x="7758" y="60382"/>
                  </a:lnTo>
                  <a:lnTo>
                    <a:pt x="0" y="98805"/>
                  </a:lnTo>
                  <a:lnTo>
                    <a:pt x="0" y="889380"/>
                  </a:lnTo>
                  <a:lnTo>
                    <a:pt x="7758" y="927858"/>
                  </a:lnTo>
                  <a:lnTo>
                    <a:pt x="28924" y="959262"/>
                  </a:lnTo>
                  <a:lnTo>
                    <a:pt x="60328" y="980428"/>
                  </a:lnTo>
                  <a:lnTo>
                    <a:pt x="98805" y="988186"/>
                  </a:lnTo>
                  <a:lnTo>
                    <a:pt x="7906384" y="988186"/>
                  </a:lnTo>
                  <a:lnTo>
                    <a:pt x="7944862" y="980428"/>
                  </a:lnTo>
                  <a:lnTo>
                    <a:pt x="7976266" y="959262"/>
                  </a:lnTo>
                  <a:lnTo>
                    <a:pt x="7997432" y="927858"/>
                  </a:lnTo>
                  <a:lnTo>
                    <a:pt x="8005190" y="889380"/>
                  </a:lnTo>
                  <a:lnTo>
                    <a:pt x="8005190" y="98805"/>
                  </a:lnTo>
                  <a:lnTo>
                    <a:pt x="7997432" y="60382"/>
                  </a:lnTo>
                  <a:lnTo>
                    <a:pt x="7976266" y="28971"/>
                  </a:lnTo>
                  <a:lnTo>
                    <a:pt x="7944862" y="7776"/>
                  </a:lnTo>
                  <a:lnTo>
                    <a:pt x="7906384" y="0"/>
                  </a:lnTo>
                  <a:close/>
                </a:path>
              </a:pathLst>
            </a:custGeom>
            <a:solidFill>
              <a:srgbClr val="E9E1D5">
                <a:alpha val="90194"/>
              </a:srgbClr>
            </a:solidFill>
          </p:spPr>
          <p:txBody>
            <a:bodyPr wrap="square" lIns="0" tIns="0" rIns="0" bIns="0" rtlCol="0"/>
            <a:lstStyle/>
            <a:p>
              <a:endParaRPr/>
            </a:p>
          </p:txBody>
        </p:sp>
        <p:sp>
          <p:nvSpPr>
            <p:cNvPr id="10" name="object 10"/>
            <p:cNvSpPr/>
            <p:nvPr/>
          </p:nvSpPr>
          <p:spPr>
            <a:xfrm>
              <a:off x="3251835" y="2703956"/>
              <a:ext cx="8005445" cy="988694"/>
            </a:xfrm>
            <a:custGeom>
              <a:avLst/>
              <a:gdLst/>
              <a:ahLst/>
              <a:cxnLst/>
              <a:rect l="l" t="t" r="r" b="b"/>
              <a:pathLst>
                <a:path w="8005445" h="988695">
                  <a:moveTo>
                    <a:pt x="0" y="98805"/>
                  </a:moveTo>
                  <a:lnTo>
                    <a:pt x="7758" y="60382"/>
                  </a:lnTo>
                  <a:lnTo>
                    <a:pt x="28924" y="28971"/>
                  </a:lnTo>
                  <a:lnTo>
                    <a:pt x="60328" y="7776"/>
                  </a:lnTo>
                  <a:lnTo>
                    <a:pt x="98805" y="0"/>
                  </a:lnTo>
                  <a:lnTo>
                    <a:pt x="7906384" y="0"/>
                  </a:lnTo>
                  <a:lnTo>
                    <a:pt x="7944862" y="7776"/>
                  </a:lnTo>
                  <a:lnTo>
                    <a:pt x="7976266" y="28971"/>
                  </a:lnTo>
                  <a:lnTo>
                    <a:pt x="7997432" y="60382"/>
                  </a:lnTo>
                  <a:lnTo>
                    <a:pt x="8005190" y="98805"/>
                  </a:lnTo>
                  <a:lnTo>
                    <a:pt x="8005190" y="889380"/>
                  </a:lnTo>
                  <a:lnTo>
                    <a:pt x="7997432" y="927858"/>
                  </a:lnTo>
                  <a:lnTo>
                    <a:pt x="7976266" y="959262"/>
                  </a:lnTo>
                  <a:lnTo>
                    <a:pt x="7944862" y="980428"/>
                  </a:lnTo>
                  <a:lnTo>
                    <a:pt x="7906384" y="988186"/>
                  </a:lnTo>
                  <a:lnTo>
                    <a:pt x="98805" y="988186"/>
                  </a:lnTo>
                  <a:lnTo>
                    <a:pt x="60328" y="980428"/>
                  </a:lnTo>
                  <a:lnTo>
                    <a:pt x="28924" y="959262"/>
                  </a:lnTo>
                  <a:lnTo>
                    <a:pt x="7758" y="927858"/>
                  </a:lnTo>
                  <a:lnTo>
                    <a:pt x="0" y="889380"/>
                  </a:lnTo>
                  <a:lnTo>
                    <a:pt x="0" y="98805"/>
                  </a:lnTo>
                  <a:close/>
                </a:path>
              </a:pathLst>
            </a:custGeom>
            <a:ln w="25400">
              <a:solidFill>
                <a:srgbClr val="2A5F9E"/>
              </a:solidFill>
            </a:ln>
          </p:spPr>
          <p:txBody>
            <a:bodyPr wrap="square" lIns="0" tIns="0" rIns="0" bIns="0" rtlCol="0"/>
            <a:lstStyle/>
            <a:p>
              <a:endParaRPr/>
            </a:p>
          </p:txBody>
        </p:sp>
        <p:sp>
          <p:nvSpPr>
            <p:cNvPr id="11" name="object 11"/>
            <p:cNvSpPr/>
            <p:nvPr/>
          </p:nvSpPr>
          <p:spPr>
            <a:xfrm>
              <a:off x="1980437" y="1394714"/>
              <a:ext cx="1246505" cy="2969895"/>
            </a:xfrm>
            <a:custGeom>
              <a:avLst/>
              <a:gdLst/>
              <a:ahLst/>
              <a:cxnLst/>
              <a:rect l="l" t="t" r="r" b="b"/>
              <a:pathLst>
                <a:path w="1246505" h="2969895">
                  <a:moveTo>
                    <a:pt x="0" y="0"/>
                  </a:moveTo>
                  <a:lnTo>
                    <a:pt x="0" y="2969641"/>
                  </a:lnTo>
                  <a:lnTo>
                    <a:pt x="1246251" y="2969641"/>
                  </a:lnTo>
                </a:path>
              </a:pathLst>
            </a:custGeom>
            <a:ln w="25400">
              <a:solidFill>
                <a:srgbClr val="1F497C"/>
              </a:solidFill>
            </a:ln>
          </p:spPr>
          <p:txBody>
            <a:bodyPr wrap="square" lIns="0" tIns="0" rIns="0" bIns="0" rtlCol="0"/>
            <a:lstStyle/>
            <a:p>
              <a:endParaRPr/>
            </a:p>
          </p:txBody>
        </p:sp>
        <p:sp>
          <p:nvSpPr>
            <p:cNvPr id="12" name="object 12"/>
            <p:cNvSpPr/>
            <p:nvPr/>
          </p:nvSpPr>
          <p:spPr>
            <a:xfrm>
              <a:off x="3226688" y="3866388"/>
              <a:ext cx="8067040" cy="996315"/>
            </a:xfrm>
            <a:custGeom>
              <a:avLst/>
              <a:gdLst/>
              <a:ahLst/>
              <a:cxnLst/>
              <a:rect l="l" t="t" r="r" b="b"/>
              <a:pathLst>
                <a:path w="8067040" h="996314">
                  <a:moveTo>
                    <a:pt x="7967471" y="0"/>
                  </a:moveTo>
                  <a:lnTo>
                    <a:pt x="99568" y="0"/>
                  </a:lnTo>
                  <a:lnTo>
                    <a:pt x="60811" y="7824"/>
                  </a:lnTo>
                  <a:lnTo>
                    <a:pt x="29162" y="29162"/>
                  </a:lnTo>
                  <a:lnTo>
                    <a:pt x="7824" y="60811"/>
                  </a:lnTo>
                  <a:lnTo>
                    <a:pt x="0" y="99568"/>
                  </a:lnTo>
                  <a:lnTo>
                    <a:pt x="0" y="896238"/>
                  </a:lnTo>
                  <a:lnTo>
                    <a:pt x="7824" y="935015"/>
                  </a:lnTo>
                  <a:lnTo>
                    <a:pt x="29162" y="966708"/>
                  </a:lnTo>
                  <a:lnTo>
                    <a:pt x="60811" y="988089"/>
                  </a:lnTo>
                  <a:lnTo>
                    <a:pt x="99568" y="995934"/>
                  </a:lnTo>
                  <a:lnTo>
                    <a:pt x="7967471" y="995934"/>
                  </a:lnTo>
                  <a:lnTo>
                    <a:pt x="8006228" y="988089"/>
                  </a:lnTo>
                  <a:lnTo>
                    <a:pt x="8037877" y="966708"/>
                  </a:lnTo>
                  <a:lnTo>
                    <a:pt x="8059215" y="935015"/>
                  </a:lnTo>
                  <a:lnTo>
                    <a:pt x="8067040" y="896238"/>
                  </a:lnTo>
                  <a:lnTo>
                    <a:pt x="8067040" y="99568"/>
                  </a:lnTo>
                  <a:lnTo>
                    <a:pt x="8059215" y="60811"/>
                  </a:lnTo>
                  <a:lnTo>
                    <a:pt x="8037877" y="29162"/>
                  </a:lnTo>
                  <a:lnTo>
                    <a:pt x="8006228" y="7824"/>
                  </a:lnTo>
                  <a:lnTo>
                    <a:pt x="7967471" y="0"/>
                  </a:lnTo>
                  <a:close/>
                </a:path>
              </a:pathLst>
            </a:custGeom>
            <a:solidFill>
              <a:srgbClr val="E9E1D5">
                <a:alpha val="90194"/>
              </a:srgbClr>
            </a:solidFill>
          </p:spPr>
          <p:txBody>
            <a:bodyPr wrap="square" lIns="0" tIns="0" rIns="0" bIns="0" rtlCol="0"/>
            <a:lstStyle/>
            <a:p>
              <a:endParaRPr/>
            </a:p>
          </p:txBody>
        </p:sp>
        <p:sp>
          <p:nvSpPr>
            <p:cNvPr id="13" name="object 13"/>
            <p:cNvSpPr/>
            <p:nvPr/>
          </p:nvSpPr>
          <p:spPr>
            <a:xfrm>
              <a:off x="3226688" y="3866388"/>
              <a:ext cx="8067040" cy="996315"/>
            </a:xfrm>
            <a:custGeom>
              <a:avLst/>
              <a:gdLst/>
              <a:ahLst/>
              <a:cxnLst/>
              <a:rect l="l" t="t" r="r" b="b"/>
              <a:pathLst>
                <a:path w="8067040" h="996314">
                  <a:moveTo>
                    <a:pt x="0" y="99568"/>
                  </a:moveTo>
                  <a:lnTo>
                    <a:pt x="7824" y="60811"/>
                  </a:lnTo>
                  <a:lnTo>
                    <a:pt x="29162" y="29162"/>
                  </a:lnTo>
                  <a:lnTo>
                    <a:pt x="60811" y="7824"/>
                  </a:lnTo>
                  <a:lnTo>
                    <a:pt x="99568" y="0"/>
                  </a:lnTo>
                  <a:lnTo>
                    <a:pt x="7967471" y="0"/>
                  </a:lnTo>
                  <a:lnTo>
                    <a:pt x="8006228" y="7824"/>
                  </a:lnTo>
                  <a:lnTo>
                    <a:pt x="8037877" y="29162"/>
                  </a:lnTo>
                  <a:lnTo>
                    <a:pt x="8059215" y="60811"/>
                  </a:lnTo>
                  <a:lnTo>
                    <a:pt x="8067040" y="99568"/>
                  </a:lnTo>
                  <a:lnTo>
                    <a:pt x="8067040" y="896238"/>
                  </a:lnTo>
                  <a:lnTo>
                    <a:pt x="8059215" y="935015"/>
                  </a:lnTo>
                  <a:lnTo>
                    <a:pt x="8037877" y="966708"/>
                  </a:lnTo>
                  <a:lnTo>
                    <a:pt x="8006228" y="988089"/>
                  </a:lnTo>
                  <a:lnTo>
                    <a:pt x="7967471" y="995934"/>
                  </a:lnTo>
                  <a:lnTo>
                    <a:pt x="99568" y="995934"/>
                  </a:lnTo>
                  <a:lnTo>
                    <a:pt x="60811" y="988089"/>
                  </a:lnTo>
                  <a:lnTo>
                    <a:pt x="29162" y="966708"/>
                  </a:lnTo>
                  <a:lnTo>
                    <a:pt x="7824" y="935015"/>
                  </a:lnTo>
                  <a:lnTo>
                    <a:pt x="0" y="896238"/>
                  </a:lnTo>
                  <a:lnTo>
                    <a:pt x="0" y="99568"/>
                  </a:lnTo>
                  <a:close/>
                </a:path>
              </a:pathLst>
            </a:custGeom>
            <a:ln w="25400">
              <a:solidFill>
                <a:srgbClr val="2A5F9E"/>
              </a:solidFill>
            </a:ln>
          </p:spPr>
          <p:txBody>
            <a:bodyPr wrap="square" lIns="0" tIns="0" rIns="0" bIns="0" rtlCol="0"/>
            <a:lstStyle/>
            <a:p>
              <a:endParaRPr/>
            </a:p>
          </p:txBody>
        </p:sp>
        <p:sp>
          <p:nvSpPr>
            <p:cNvPr id="14" name="object 14"/>
            <p:cNvSpPr/>
            <p:nvPr/>
          </p:nvSpPr>
          <p:spPr>
            <a:xfrm>
              <a:off x="1980437" y="1394714"/>
              <a:ext cx="1282700" cy="3982720"/>
            </a:xfrm>
            <a:custGeom>
              <a:avLst/>
              <a:gdLst/>
              <a:ahLst/>
              <a:cxnLst/>
              <a:rect l="l" t="t" r="r" b="b"/>
              <a:pathLst>
                <a:path w="1282700" h="3982720">
                  <a:moveTo>
                    <a:pt x="0" y="0"/>
                  </a:moveTo>
                  <a:lnTo>
                    <a:pt x="0" y="3982466"/>
                  </a:lnTo>
                  <a:lnTo>
                    <a:pt x="1282319" y="3982466"/>
                  </a:lnTo>
                </a:path>
              </a:pathLst>
            </a:custGeom>
            <a:ln w="25400">
              <a:solidFill>
                <a:srgbClr val="1F497C"/>
              </a:solidFill>
            </a:ln>
          </p:spPr>
          <p:txBody>
            <a:bodyPr wrap="square" lIns="0" tIns="0" rIns="0" bIns="0" rtlCol="0"/>
            <a:lstStyle/>
            <a:p>
              <a:endParaRPr/>
            </a:p>
          </p:txBody>
        </p:sp>
        <p:sp>
          <p:nvSpPr>
            <p:cNvPr id="15" name="object 15"/>
            <p:cNvSpPr/>
            <p:nvPr/>
          </p:nvSpPr>
          <p:spPr>
            <a:xfrm>
              <a:off x="3262757" y="5107305"/>
              <a:ext cx="8049895" cy="539750"/>
            </a:xfrm>
            <a:custGeom>
              <a:avLst/>
              <a:gdLst/>
              <a:ahLst/>
              <a:cxnLst/>
              <a:rect l="l" t="t" r="r" b="b"/>
              <a:pathLst>
                <a:path w="8049895" h="539750">
                  <a:moveTo>
                    <a:pt x="7995792" y="0"/>
                  </a:moveTo>
                  <a:lnTo>
                    <a:pt x="53975" y="0"/>
                  </a:lnTo>
                  <a:lnTo>
                    <a:pt x="32950" y="4254"/>
                  </a:lnTo>
                  <a:lnTo>
                    <a:pt x="15795" y="15843"/>
                  </a:lnTo>
                  <a:lnTo>
                    <a:pt x="4236" y="33004"/>
                  </a:lnTo>
                  <a:lnTo>
                    <a:pt x="0" y="53975"/>
                  </a:lnTo>
                  <a:lnTo>
                    <a:pt x="0" y="485673"/>
                  </a:lnTo>
                  <a:lnTo>
                    <a:pt x="4236" y="506679"/>
                  </a:lnTo>
                  <a:lnTo>
                    <a:pt x="15795" y="523832"/>
                  </a:lnTo>
                  <a:lnTo>
                    <a:pt x="32950" y="535395"/>
                  </a:lnTo>
                  <a:lnTo>
                    <a:pt x="53975" y="539635"/>
                  </a:lnTo>
                  <a:lnTo>
                    <a:pt x="7995792" y="539635"/>
                  </a:lnTo>
                  <a:lnTo>
                    <a:pt x="8016817" y="535395"/>
                  </a:lnTo>
                  <a:lnTo>
                    <a:pt x="8033972" y="523832"/>
                  </a:lnTo>
                  <a:lnTo>
                    <a:pt x="8045531" y="506679"/>
                  </a:lnTo>
                  <a:lnTo>
                    <a:pt x="8049767" y="485673"/>
                  </a:lnTo>
                  <a:lnTo>
                    <a:pt x="8049767" y="53975"/>
                  </a:lnTo>
                  <a:lnTo>
                    <a:pt x="8045531" y="33004"/>
                  </a:lnTo>
                  <a:lnTo>
                    <a:pt x="8033972" y="15843"/>
                  </a:lnTo>
                  <a:lnTo>
                    <a:pt x="8016817" y="4254"/>
                  </a:lnTo>
                  <a:lnTo>
                    <a:pt x="7995792" y="0"/>
                  </a:lnTo>
                  <a:close/>
                </a:path>
              </a:pathLst>
            </a:custGeom>
            <a:solidFill>
              <a:srgbClr val="E9E1D5">
                <a:alpha val="90194"/>
              </a:srgbClr>
            </a:solidFill>
          </p:spPr>
          <p:txBody>
            <a:bodyPr wrap="square" lIns="0" tIns="0" rIns="0" bIns="0" rtlCol="0"/>
            <a:lstStyle/>
            <a:p>
              <a:endParaRPr/>
            </a:p>
          </p:txBody>
        </p:sp>
        <p:sp>
          <p:nvSpPr>
            <p:cNvPr id="16" name="object 16"/>
            <p:cNvSpPr/>
            <p:nvPr/>
          </p:nvSpPr>
          <p:spPr>
            <a:xfrm>
              <a:off x="3262757" y="5107305"/>
              <a:ext cx="8049895" cy="539750"/>
            </a:xfrm>
            <a:custGeom>
              <a:avLst/>
              <a:gdLst/>
              <a:ahLst/>
              <a:cxnLst/>
              <a:rect l="l" t="t" r="r" b="b"/>
              <a:pathLst>
                <a:path w="8049895" h="539750">
                  <a:moveTo>
                    <a:pt x="0" y="53975"/>
                  </a:moveTo>
                  <a:lnTo>
                    <a:pt x="4236" y="33004"/>
                  </a:lnTo>
                  <a:lnTo>
                    <a:pt x="15795" y="15843"/>
                  </a:lnTo>
                  <a:lnTo>
                    <a:pt x="32950" y="4254"/>
                  </a:lnTo>
                  <a:lnTo>
                    <a:pt x="53975" y="0"/>
                  </a:lnTo>
                  <a:lnTo>
                    <a:pt x="7995792" y="0"/>
                  </a:lnTo>
                  <a:lnTo>
                    <a:pt x="8016817" y="4254"/>
                  </a:lnTo>
                  <a:lnTo>
                    <a:pt x="8033972" y="15843"/>
                  </a:lnTo>
                  <a:lnTo>
                    <a:pt x="8045531" y="33004"/>
                  </a:lnTo>
                  <a:lnTo>
                    <a:pt x="8049767" y="53975"/>
                  </a:lnTo>
                  <a:lnTo>
                    <a:pt x="8049767" y="485673"/>
                  </a:lnTo>
                  <a:lnTo>
                    <a:pt x="8045531" y="506679"/>
                  </a:lnTo>
                  <a:lnTo>
                    <a:pt x="8033972" y="523832"/>
                  </a:lnTo>
                  <a:lnTo>
                    <a:pt x="8016817" y="535395"/>
                  </a:lnTo>
                  <a:lnTo>
                    <a:pt x="7995792" y="539635"/>
                  </a:lnTo>
                  <a:lnTo>
                    <a:pt x="53975" y="539635"/>
                  </a:lnTo>
                  <a:lnTo>
                    <a:pt x="32950" y="535395"/>
                  </a:lnTo>
                  <a:lnTo>
                    <a:pt x="15795" y="523832"/>
                  </a:lnTo>
                  <a:lnTo>
                    <a:pt x="4236" y="506679"/>
                  </a:lnTo>
                  <a:lnTo>
                    <a:pt x="0" y="485673"/>
                  </a:lnTo>
                  <a:lnTo>
                    <a:pt x="0" y="53975"/>
                  </a:lnTo>
                  <a:close/>
                </a:path>
              </a:pathLst>
            </a:custGeom>
            <a:ln w="25400">
              <a:solidFill>
                <a:srgbClr val="2A5F9E"/>
              </a:solidFill>
            </a:ln>
          </p:spPr>
          <p:txBody>
            <a:bodyPr wrap="square" lIns="0" tIns="0" rIns="0" bIns="0" rtlCol="0"/>
            <a:lstStyle/>
            <a:p>
              <a:endParaRPr/>
            </a:p>
          </p:txBody>
        </p:sp>
        <p:sp>
          <p:nvSpPr>
            <p:cNvPr id="17" name="object 17"/>
            <p:cNvSpPr/>
            <p:nvPr/>
          </p:nvSpPr>
          <p:spPr>
            <a:xfrm>
              <a:off x="1980437" y="1394714"/>
              <a:ext cx="1271905" cy="4820920"/>
            </a:xfrm>
            <a:custGeom>
              <a:avLst/>
              <a:gdLst/>
              <a:ahLst/>
              <a:cxnLst/>
              <a:rect l="l" t="t" r="r" b="b"/>
              <a:pathLst>
                <a:path w="1271904" h="4820920">
                  <a:moveTo>
                    <a:pt x="0" y="0"/>
                  </a:moveTo>
                  <a:lnTo>
                    <a:pt x="0" y="4820551"/>
                  </a:lnTo>
                  <a:lnTo>
                    <a:pt x="1271524" y="4820551"/>
                  </a:lnTo>
                </a:path>
              </a:pathLst>
            </a:custGeom>
            <a:ln w="25399">
              <a:solidFill>
                <a:srgbClr val="1F497C"/>
              </a:solidFill>
            </a:ln>
          </p:spPr>
          <p:txBody>
            <a:bodyPr wrap="square" lIns="0" tIns="0" rIns="0" bIns="0" rtlCol="0"/>
            <a:lstStyle/>
            <a:p>
              <a:endParaRPr/>
            </a:p>
          </p:txBody>
        </p:sp>
        <p:sp>
          <p:nvSpPr>
            <p:cNvPr id="18" name="object 18"/>
            <p:cNvSpPr/>
            <p:nvPr/>
          </p:nvSpPr>
          <p:spPr>
            <a:xfrm>
              <a:off x="3251961" y="5842774"/>
              <a:ext cx="8061959" cy="745490"/>
            </a:xfrm>
            <a:custGeom>
              <a:avLst/>
              <a:gdLst/>
              <a:ahLst/>
              <a:cxnLst/>
              <a:rect l="l" t="t" r="r" b="b"/>
              <a:pathLst>
                <a:path w="8061959" h="745490">
                  <a:moveTo>
                    <a:pt x="7986903" y="0"/>
                  </a:moveTo>
                  <a:lnTo>
                    <a:pt x="74422" y="0"/>
                  </a:lnTo>
                  <a:lnTo>
                    <a:pt x="45434" y="5853"/>
                  </a:lnTo>
                  <a:lnTo>
                    <a:pt x="21780" y="21818"/>
                  </a:lnTo>
                  <a:lnTo>
                    <a:pt x="5841" y="45498"/>
                  </a:lnTo>
                  <a:lnTo>
                    <a:pt x="0" y="74498"/>
                  </a:lnTo>
                  <a:lnTo>
                    <a:pt x="0" y="670496"/>
                  </a:lnTo>
                  <a:lnTo>
                    <a:pt x="5841" y="699496"/>
                  </a:lnTo>
                  <a:lnTo>
                    <a:pt x="21780" y="723176"/>
                  </a:lnTo>
                  <a:lnTo>
                    <a:pt x="45434" y="739140"/>
                  </a:lnTo>
                  <a:lnTo>
                    <a:pt x="74422" y="744994"/>
                  </a:lnTo>
                  <a:lnTo>
                    <a:pt x="7986903" y="744994"/>
                  </a:lnTo>
                  <a:lnTo>
                    <a:pt x="8015910" y="739140"/>
                  </a:lnTo>
                  <a:lnTo>
                    <a:pt x="8039608" y="723176"/>
                  </a:lnTo>
                  <a:lnTo>
                    <a:pt x="8055590" y="699496"/>
                  </a:lnTo>
                  <a:lnTo>
                    <a:pt x="8061452" y="670496"/>
                  </a:lnTo>
                  <a:lnTo>
                    <a:pt x="8061452" y="74498"/>
                  </a:lnTo>
                  <a:lnTo>
                    <a:pt x="8055590" y="45498"/>
                  </a:lnTo>
                  <a:lnTo>
                    <a:pt x="8039608" y="21818"/>
                  </a:lnTo>
                  <a:lnTo>
                    <a:pt x="8015910" y="5853"/>
                  </a:lnTo>
                  <a:lnTo>
                    <a:pt x="7986903" y="0"/>
                  </a:lnTo>
                  <a:close/>
                </a:path>
              </a:pathLst>
            </a:custGeom>
            <a:solidFill>
              <a:srgbClr val="E9E1D5">
                <a:alpha val="90194"/>
              </a:srgbClr>
            </a:solidFill>
          </p:spPr>
          <p:txBody>
            <a:bodyPr wrap="square" lIns="0" tIns="0" rIns="0" bIns="0" rtlCol="0"/>
            <a:lstStyle/>
            <a:p>
              <a:endParaRPr/>
            </a:p>
          </p:txBody>
        </p:sp>
        <p:sp>
          <p:nvSpPr>
            <p:cNvPr id="19" name="object 19"/>
            <p:cNvSpPr/>
            <p:nvPr/>
          </p:nvSpPr>
          <p:spPr>
            <a:xfrm>
              <a:off x="3251961" y="5842774"/>
              <a:ext cx="8061959" cy="745490"/>
            </a:xfrm>
            <a:custGeom>
              <a:avLst/>
              <a:gdLst/>
              <a:ahLst/>
              <a:cxnLst/>
              <a:rect l="l" t="t" r="r" b="b"/>
              <a:pathLst>
                <a:path w="8061959" h="745490">
                  <a:moveTo>
                    <a:pt x="0" y="74498"/>
                  </a:moveTo>
                  <a:lnTo>
                    <a:pt x="5841" y="45498"/>
                  </a:lnTo>
                  <a:lnTo>
                    <a:pt x="21780" y="21818"/>
                  </a:lnTo>
                  <a:lnTo>
                    <a:pt x="45434" y="5853"/>
                  </a:lnTo>
                  <a:lnTo>
                    <a:pt x="74422" y="0"/>
                  </a:lnTo>
                  <a:lnTo>
                    <a:pt x="7986903" y="0"/>
                  </a:lnTo>
                  <a:lnTo>
                    <a:pt x="8015910" y="5853"/>
                  </a:lnTo>
                  <a:lnTo>
                    <a:pt x="8039608" y="21818"/>
                  </a:lnTo>
                  <a:lnTo>
                    <a:pt x="8055590" y="45498"/>
                  </a:lnTo>
                  <a:lnTo>
                    <a:pt x="8061452" y="74498"/>
                  </a:lnTo>
                  <a:lnTo>
                    <a:pt x="8061452" y="670496"/>
                  </a:lnTo>
                  <a:lnTo>
                    <a:pt x="8055590" y="699496"/>
                  </a:lnTo>
                  <a:lnTo>
                    <a:pt x="8039608" y="723176"/>
                  </a:lnTo>
                  <a:lnTo>
                    <a:pt x="8015910" y="739140"/>
                  </a:lnTo>
                  <a:lnTo>
                    <a:pt x="7986903" y="744994"/>
                  </a:lnTo>
                  <a:lnTo>
                    <a:pt x="74422" y="744994"/>
                  </a:lnTo>
                  <a:lnTo>
                    <a:pt x="45434" y="739140"/>
                  </a:lnTo>
                  <a:lnTo>
                    <a:pt x="21780" y="723176"/>
                  </a:lnTo>
                  <a:lnTo>
                    <a:pt x="5841" y="699496"/>
                  </a:lnTo>
                  <a:lnTo>
                    <a:pt x="0" y="670496"/>
                  </a:lnTo>
                  <a:lnTo>
                    <a:pt x="0" y="74498"/>
                  </a:lnTo>
                  <a:close/>
                </a:path>
              </a:pathLst>
            </a:custGeom>
            <a:ln w="25400">
              <a:solidFill>
                <a:srgbClr val="2A5F9E"/>
              </a:solidFill>
            </a:ln>
          </p:spPr>
          <p:txBody>
            <a:bodyPr wrap="square" lIns="0" tIns="0" rIns="0" bIns="0" rtlCol="0"/>
            <a:lstStyle/>
            <a:p>
              <a:endParaRPr/>
            </a:p>
          </p:txBody>
        </p:sp>
      </p:grpSp>
      <p:sp>
        <p:nvSpPr>
          <p:cNvPr id="20" name="object 20"/>
          <p:cNvSpPr txBox="1"/>
          <p:nvPr/>
        </p:nvSpPr>
        <p:spPr>
          <a:xfrm>
            <a:off x="996188" y="986408"/>
            <a:ext cx="10271125" cy="5502275"/>
          </a:xfrm>
          <a:prstGeom prst="rect">
            <a:avLst/>
          </a:prstGeom>
        </p:spPr>
        <p:txBody>
          <a:bodyPr vert="horz" wrap="square" lIns="0" tIns="13335" rIns="0" bIns="0" rtlCol="0">
            <a:spAutoFit/>
          </a:bodyPr>
          <a:lstStyle/>
          <a:p>
            <a:pPr marL="12700">
              <a:lnSpc>
                <a:spcPct val="100000"/>
              </a:lnSpc>
              <a:spcBef>
                <a:spcPts val="105"/>
              </a:spcBef>
            </a:pPr>
            <a:r>
              <a:rPr sz="2000" b="1" dirty="0">
                <a:solidFill>
                  <a:srgbClr val="E9E1D5"/>
                </a:solidFill>
                <a:latin typeface="Times New Roman"/>
                <a:cs typeface="Times New Roman"/>
              </a:rPr>
              <a:t>Nguyên</a:t>
            </a:r>
            <a:r>
              <a:rPr sz="2000" b="1" spc="-35" dirty="0">
                <a:solidFill>
                  <a:srgbClr val="E9E1D5"/>
                </a:solidFill>
                <a:latin typeface="Times New Roman"/>
                <a:cs typeface="Times New Roman"/>
              </a:rPr>
              <a:t> </a:t>
            </a:r>
            <a:r>
              <a:rPr sz="2000" b="1" dirty="0">
                <a:solidFill>
                  <a:srgbClr val="E9E1D5"/>
                </a:solidFill>
                <a:latin typeface="Times New Roman"/>
                <a:cs typeface="Times New Roman"/>
              </a:rPr>
              <a:t>tắc</a:t>
            </a:r>
            <a:r>
              <a:rPr sz="2000" b="1" spc="-10" dirty="0">
                <a:solidFill>
                  <a:srgbClr val="E9E1D5"/>
                </a:solidFill>
                <a:latin typeface="Times New Roman"/>
                <a:cs typeface="Times New Roman"/>
              </a:rPr>
              <a:t> </a:t>
            </a:r>
            <a:r>
              <a:rPr sz="2000" b="1" dirty="0">
                <a:solidFill>
                  <a:srgbClr val="E9E1D5"/>
                </a:solidFill>
                <a:latin typeface="Times New Roman"/>
                <a:cs typeface="Times New Roman"/>
              </a:rPr>
              <a:t>chào</a:t>
            </a:r>
            <a:r>
              <a:rPr sz="2000" b="1" spc="-10" dirty="0">
                <a:solidFill>
                  <a:srgbClr val="E9E1D5"/>
                </a:solidFill>
                <a:latin typeface="Times New Roman"/>
                <a:cs typeface="Times New Roman"/>
              </a:rPr>
              <a:t> </a:t>
            </a:r>
            <a:r>
              <a:rPr sz="2000" b="1" dirty="0">
                <a:solidFill>
                  <a:srgbClr val="E9E1D5"/>
                </a:solidFill>
                <a:latin typeface="Times New Roman"/>
                <a:cs typeface="Times New Roman"/>
              </a:rPr>
              <a:t>giá</a:t>
            </a:r>
            <a:r>
              <a:rPr sz="2000" b="1" spc="-20" dirty="0">
                <a:solidFill>
                  <a:srgbClr val="E9E1D5"/>
                </a:solidFill>
                <a:latin typeface="Times New Roman"/>
                <a:cs typeface="Times New Roman"/>
              </a:rPr>
              <a:t> </a:t>
            </a:r>
            <a:r>
              <a:rPr sz="2000" b="1" dirty="0">
                <a:solidFill>
                  <a:srgbClr val="E9E1D5"/>
                </a:solidFill>
                <a:latin typeface="Times New Roman"/>
                <a:cs typeface="Times New Roman"/>
              </a:rPr>
              <a:t>trực</a:t>
            </a:r>
            <a:r>
              <a:rPr sz="2000" b="1" spc="-10" dirty="0">
                <a:solidFill>
                  <a:srgbClr val="E9E1D5"/>
                </a:solidFill>
                <a:latin typeface="Times New Roman"/>
                <a:cs typeface="Times New Roman"/>
              </a:rPr>
              <a:t> </a:t>
            </a:r>
            <a:r>
              <a:rPr sz="2000" b="1" dirty="0">
                <a:solidFill>
                  <a:srgbClr val="E9E1D5"/>
                </a:solidFill>
                <a:latin typeface="Times New Roman"/>
                <a:cs typeface="Times New Roman"/>
              </a:rPr>
              <a:t>tuyến</a:t>
            </a:r>
            <a:r>
              <a:rPr sz="2000" b="1" spc="-15" dirty="0">
                <a:solidFill>
                  <a:srgbClr val="E9E1D5"/>
                </a:solidFill>
                <a:latin typeface="Times New Roman"/>
                <a:cs typeface="Times New Roman"/>
              </a:rPr>
              <a:t> </a:t>
            </a:r>
            <a:r>
              <a:rPr sz="2000" b="1" dirty="0">
                <a:solidFill>
                  <a:srgbClr val="E9E1D5"/>
                </a:solidFill>
                <a:latin typeface="Times New Roman"/>
                <a:cs typeface="Times New Roman"/>
              </a:rPr>
              <a:t>(Đ.99-</a:t>
            </a:r>
            <a:r>
              <a:rPr sz="2000" b="1" spc="-25" dirty="0">
                <a:solidFill>
                  <a:srgbClr val="E9E1D5"/>
                </a:solidFill>
                <a:latin typeface="Times New Roman"/>
                <a:cs typeface="Times New Roman"/>
              </a:rPr>
              <a:t>NĐ)</a:t>
            </a:r>
            <a:endParaRPr sz="2000">
              <a:latin typeface="Times New Roman"/>
              <a:cs typeface="Times New Roman"/>
            </a:endParaRPr>
          </a:p>
          <a:p>
            <a:pPr>
              <a:lnSpc>
                <a:spcPct val="100000"/>
              </a:lnSpc>
              <a:spcBef>
                <a:spcPts val="220"/>
              </a:spcBef>
            </a:pPr>
            <a:endParaRPr sz="2000">
              <a:latin typeface="Times New Roman"/>
              <a:cs typeface="Times New Roman"/>
            </a:endParaRPr>
          </a:p>
          <a:p>
            <a:pPr marL="2242820" marR="52705" indent="276225" algn="just">
              <a:lnSpc>
                <a:spcPct val="86200"/>
              </a:lnSpc>
              <a:buAutoNum type="arabicParenR"/>
              <a:tabLst>
                <a:tab pos="2519045" algn="l"/>
              </a:tabLst>
            </a:pPr>
            <a:r>
              <a:rPr sz="2000" dirty="0">
                <a:solidFill>
                  <a:srgbClr val="03499E"/>
                </a:solidFill>
                <a:latin typeface="Times New Roman"/>
                <a:cs typeface="Times New Roman"/>
              </a:rPr>
              <a:t>NT</a:t>
            </a:r>
            <a:r>
              <a:rPr sz="2000" spc="-35" dirty="0">
                <a:solidFill>
                  <a:srgbClr val="03499E"/>
                </a:solidFill>
                <a:latin typeface="Times New Roman"/>
                <a:cs typeface="Times New Roman"/>
              </a:rPr>
              <a:t> </a:t>
            </a:r>
            <a:r>
              <a:rPr sz="2000" dirty="0">
                <a:solidFill>
                  <a:srgbClr val="03499E"/>
                </a:solidFill>
                <a:latin typeface="Times New Roman"/>
                <a:cs typeface="Times New Roman"/>
              </a:rPr>
              <a:t>có</a:t>
            </a:r>
            <a:r>
              <a:rPr sz="2000" spc="15" dirty="0">
                <a:solidFill>
                  <a:srgbClr val="03499E"/>
                </a:solidFill>
                <a:latin typeface="Times New Roman"/>
                <a:cs typeface="Times New Roman"/>
              </a:rPr>
              <a:t> </a:t>
            </a:r>
            <a:r>
              <a:rPr sz="2000" dirty="0">
                <a:solidFill>
                  <a:srgbClr val="03499E"/>
                </a:solidFill>
                <a:latin typeface="Times New Roman"/>
                <a:cs typeface="Times New Roman"/>
              </a:rPr>
              <a:t>thể</a:t>
            </a:r>
            <a:r>
              <a:rPr sz="2000" spc="10" dirty="0">
                <a:solidFill>
                  <a:srgbClr val="03499E"/>
                </a:solidFill>
                <a:latin typeface="Times New Roman"/>
                <a:cs typeface="Times New Roman"/>
              </a:rPr>
              <a:t> </a:t>
            </a:r>
            <a:r>
              <a:rPr sz="2000" dirty="0">
                <a:solidFill>
                  <a:srgbClr val="03499E"/>
                </a:solidFill>
                <a:latin typeface="Times New Roman"/>
                <a:cs typeface="Times New Roman"/>
              </a:rPr>
              <a:t>liên</a:t>
            </a:r>
            <a:r>
              <a:rPr sz="2000" spc="10" dirty="0">
                <a:solidFill>
                  <a:srgbClr val="03499E"/>
                </a:solidFill>
                <a:latin typeface="Times New Roman"/>
                <a:cs typeface="Times New Roman"/>
              </a:rPr>
              <a:t> </a:t>
            </a:r>
            <a:r>
              <a:rPr sz="2000" dirty="0">
                <a:solidFill>
                  <a:srgbClr val="03499E"/>
                </a:solidFill>
                <a:latin typeface="Times New Roman"/>
                <a:cs typeface="Times New Roman"/>
              </a:rPr>
              <a:t>tục</a:t>
            </a:r>
            <a:r>
              <a:rPr sz="2000" spc="10" dirty="0">
                <a:solidFill>
                  <a:srgbClr val="03499E"/>
                </a:solidFill>
                <a:latin typeface="Times New Roman"/>
                <a:cs typeface="Times New Roman"/>
              </a:rPr>
              <a:t> </a:t>
            </a:r>
            <a:r>
              <a:rPr sz="2000" dirty="0">
                <a:solidFill>
                  <a:srgbClr val="03499E"/>
                </a:solidFill>
                <a:latin typeface="Times New Roman"/>
                <a:cs typeface="Times New Roman"/>
              </a:rPr>
              <a:t>thay</a:t>
            </a:r>
            <a:r>
              <a:rPr sz="2000" spc="-10" dirty="0">
                <a:solidFill>
                  <a:srgbClr val="03499E"/>
                </a:solidFill>
                <a:latin typeface="Times New Roman"/>
                <a:cs typeface="Times New Roman"/>
              </a:rPr>
              <a:t> </a:t>
            </a:r>
            <a:r>
              <a:rPr sz="2000" dirty="0">
                <a:solidFill>
                  <a:srgbClr val="03499E"/>
                </a:solidFill>
                <a:latin typeface="Times New Roman"/>
                <a:cs typeface="Times New Roman"/>
              </a:rPr>
              <a:t>đổi</a:t>
            </a:r>
            <a:r>
              <a:rPr sz="2000" spc="5" dirty="0">
                <a:solidFill>
                  <a:srgbClr val="03499E"/>
                </a:solidFill>
                <a:latin typeface="Times New Roman"/>
                <a:cs typeface="Times New Roman"/>
              </a:rPr>
              <a:t> </a:t>
            </a:r>
            <a:r>
              <a:rPr sz="2000" dirty="0">
                <a:solidFill>
                  <a:srgbClr val="03499E"/>
                </a:solidFill>
                <a:latin typeface="Times New Roman"/>
                <a:cs typeface="Times New Roman"/>
              </a:rPr>
              <a:t>mức</a:t>
            </a:r>
            <a:r>
              <a:rPr sz="2000" spc="10" dirty="0">
                <a:solidFill>
                  <a:srgbClr val="03499E"/>
                </a:solidFill>
                <a:latin typeface="Times New Roman"/>
                <a:cs typeface="Times New Roman"/>
              </a:rPr>
              <a:t> </a:t>
            </a:r>
            <a:r>
              <a:rPr sz="2000" dirty="0">
                <a:solidFill>
                  <a:srgbClr val="03499E"/>
                </a:solidFill>
                <a:latin typeface="Times New Roman"/>
                <a:cs typeface="Times New Roman"/>
              </a:rPr>
              <a:t>giá</a:t>
            </a:r>
            <a:r>
              <a:rPr sz="2000" spc="10" dirty="0">
                <a:solidFill>
                  <a:srgbClr val="03499E"/>
                </a:solidFill>
                <a:latin typeface="Times New Roman"/>
                <a:cs typeface="Times New Roman"/>
              </a:rPr>
              <a:t> </a:t>
            </a:r>
            <a:r>
              <a:rPr sz="2000" dirty="0">
                <a:solidFill>
                  <a:srgbClr val="03499E"/>
                </a:solidFill>
                <a:latin typeface="Times New Roman"/>
                <a:cs typeface="Times New Roman"/>
              </a:rPr>
              <a:t>và</a:t>
            </a:r>
            <a:r>
              <a:rPr sz="2000" spc="5" dirty="0">
                <a:solidFill>
                  <a:srgbClr val="03499E"/>
                </a:solidFill>
                <a:latin typeface="Times New Roman"/>
                <a:cs typeface="Times New Roman"/>
              </a:rPr>
              <a:t> </a:t>
            </a:r>
            <a:r>
              <a:rPr sz="2000" dirty="0">
                <a:solidFill>
                  <a:srgbClr val="03499E"/>
                </a:solidFill>
                <a:latin typeface="Times New Roman"/>
                <a:cs typeface="Times New Roman"/>
              </a:rPr>
              <a:t>các</a:t>
            </a:r>
            <a:r>
              <a:rPr sz="2000" spc="5" dirty="0">
                <a:solidFill>
                  <a:srgbClr val="03499E"/>
                </a:solidFill>
                <a:latin typeface="Times New Roman"/>
                <a:cs typeface="Times New Roman"/>
              </a:rPr>
              <a:t> </a:t>
            </a:r>
            <a:r>
              <a:rPr sz="2000" dirty="0">
                <a:solidFill>
                  <a:srgbClr val="03499E"/>
                </a:solidFill>
                <a:latin typeface="Times New Roman"/>
                <a:cs typeface="Times New Roman"/>
              </a:rPr>
              <a:t>yếu</a:t>
            </a:r>
            <a:r>
              <a:rPr sz="2000" spc="15" dirty="0">
                <a:solidFill>
                  <a:srgbClr val="03499E"/>
                </a:solidFill>
                <a:latin typeface="Times New Roman"/>
                <a:cs typeface="Times New Roman"/>
              </a:rPr>
              <a:t> </a:t>
            </a:r>
            <a:r>
              <a:rPr sz="2000" dirty="0">
                <a:solidFill>
                  <a:srgbClr val="03499E"/>
                </a:solidFill>
                <a:latin typeface="Times New Roman"/>
                <a:cs typeface="Times New Roman"/>
              </a:rPr>
              <a:t>tố</a:t>
            </a:r>
            <a:r>
              <a:rPr sz="2000" spc="15" dirty="0">
                <a:solidFill>
                  <a:srgbClr val="03499E"/>
                </a:solidFill>
                <a:latin typeface="Times New Roman"/>
                <a:cs typeface="Times New Roman"/>
              </a:rPr>
              <a:t> </a:t>
            </a:r>
            <a:r>
              <a:rPr sz="2000" dirty="0">
                <a:solidFill>
                  <a:srgbClr val="03499E"/>
                </a:solidFill>
                <a:latin typeface="Times New Roman"/>
                <a:cs typeface="Times New Roman"/>
              </a:rPr>
              <a:t>khác trong</a:t>
            </a:r>
            <a:r>
              <a:rPr sz="2000" spc="20" dirty="0">
                <a:solidFill>
                  <a:srgbClr val="03499E"/>
                </a:solidFill>
                <a:latin typeface="Times New Roman"/>
                <a:cs typeface="Times New Roman"/>
              </a:rPr>
              <a:t> </a:t>
            </a:r>
            <a:r>
              <a:rPr sz="2000" dirty="0">
                <a:solidFill>
                  <a:srgbClr val="03499E"/>
                </a:solidFill>
                <a:latin typeface="Times New Roman"/>
                <a:cs typeface="Times New Roman"/>
              </a:rPr>
              <a:t>thời gian</a:t>
            </a:r>
            <a:r>
              <a:rPr sz="2000" spc="-5" dirty="0">
                <a:solidFill>
                  <a:srgbClr val="03499E"/>
                </a:solidFill>
                <a:latin typeface="Times New Roman"/>
                <a:cs typeface="Times New Roman"/>
              </a:rPr>
              <a:t> </a:t>
            </a:r>
            <a:r>
              <a:rPr sz="2000" spc="-20" dirty="0">
                <a:solidFill>
                  <a:srgbClr val="03499E"/>
                </a:solidFill>
                <a:latin typeface="Times New Roman"/>
                <a:cs typeface="Times New Roman"/>
              </a:rPr>
              <a:t>chào </a:t>
            </a:r>
            <a:r>
              <a:rPr sz="2000" dirty="0">
                <a:solidFill>
                  <a:srgbClr val="03499E"/>
                </a:solidFill>
                <a:latin typeface="Times New Roman"/>
                <a:cs typeface="Times New Roman"/>
              </a:rPr>
              <a:t>giá.</a:t>
            </a:r>
            <a:r>
              <a:rPr sz="2000" spc="105" dirty="0">
                <a:solidFill>
                  <a:srgbClr val="03499E"/>
                </a:solidFill>
                <a:latin typeface="Times New Roman"/>
                <a:cs typeface="Times New Roman"/>
              </a:rPr>
              <a:t> </a:t>
            </a:r>
            <a:r>
              <a:rPr sz="2000" dirty="0">
                <a:solidFill>
                  <a:srgbClr val="03499E"/>
                </a:solidFill>
                <a:latin typeface="Times New Roman"/>
                <a:cs typeface="Times New Roman"/>
              </a:rPr>
              <a:t>Mức</a:t>
            </a:r>
            <a:r>
              <a:rPr sz="2000" spc="100" dirty="0">
                <a:solidFill>
                  <a:srgbClr val="03499E"/>
                </a:solidFill>
                <a:latin typeface="Times New Roman"/>
                <a:cs typeface="Times New Roman"/>
              </a:rPr>
              <a:t> </a:t>
            </a:r>
            <a:r>
              <a:rPr sz="2000" dirty="0">
                <a:solidFill>
                  <a:srgbClr val="03499E"/>
                </a:solidFill>
                <a:latin typeface="Times New Roman"/>
                <a:cs typeface="Times New Roman"/>
              </a:rPr>
              <a:t>giá</a:t>
            </a:r>
            <a:r>
              <a:rPr sz="2000" spc="90" dirty="0">
                <a:solidFill>
                  <a:srgbClr val="03499E"/>
                </a:solidFill>
                <a:latin typeface="Times New Roman"/>
                <a:cs typeface="Times New Roman"/>
              </a:rPr>
              <a:t> </a:t>
            </a:r>
            <a:r>
              <a:rPr sz="2000" dirty="0">
                <a:solidFill>
                  <a:srgbClr val="03499E"/>
                </a:solidFill>
                <a:latin typeface="Times New Roman"/>
                <a:cs typeface="Times New Roman"/>
              </a:rPr>
              <a:t>NT</a:t>
            </a:r>
            <a:r>
              <a:rPr sz="2000" spc="75" dirty="0">
                <a:solidFill>
                  <a:srgbClr val="03499E"/>
                </a:solidFill>
                <a:latin typeface="Times New Roman"/>
                <a:cs typeface="Times New Roman"/>
              </a:rPr>
              <a:t> </a:t>
            </a:r>
            <a:r>
              <a:rPr sz="2000" dirty="0">
                <a:solidFill>
                  <a:srgbClr val="03499E"/>
                </a:solidFill>
                <a:latin typeface="Times New Roman"/>
                <a:cs typeface="Times New Roman"/>
              </a:rPr>
              <a:t>chào</a:t>
            </a:r>
            <a:r>
              <a:rPr sz="2000" spc="100" dirty="0">
                <a:solidFill>
                  <a:srgbClr val="03499E"/>
                </a:solidFill>
                <a:latin typeface="Times New Roman"/>
                <a:cs typeface="Times New Roman"/>
              </a:rPr>
              <a:t> </a:t>
            </a:r>
            <a:r>
              <a:rPr sz="2000" dirty="0">
                <a:solidFill>
                  <a:srgbClr val="03499E"/>
                </a:solidFill>
                <a:latin typeface="Times New Roman"/>
                <a:cs typeface="Times New Roman"/>
              </a:rPr>
              <a:t>được</a:t>
            </a:r>
            <a:r>
              <a:rPr sz="2000" spc="85" dirty="0">
                <a:solidFill>
                  <a:srgbClr val="03499E"/>
                </a:solidFill>
                <a:latin typeface="Times New Roman"/>
                <a:cs typeface="Times New Roman"/>
              </a:rPr>
              <a:t> </a:t>
            </a:r>
            <a:r>
              <a:rPr sz="2000" dirty="0">
                <a:solidFill>
                  <a:srgbClr val="03499E"/>
                </a:solidFill>
                <a:latin typeface="Times New Roman"/>
                <a:cs typeface="Times New Roman"/>
              </a:rPr>
              <a:t>công</a:t>
            </a:r>
            <a:r>
              <a:rPr sz="2000" spc="95" dirty="0">
                <a:solidFill>
                  <a:srgbClr val="03499E"/>
                </a:solidFill>
                <a:latin typeface="Times New Roman"/>
                <a:cs typeface="Times New Roman"/>
              </a:rPr>
              <a:t> </a:t>
            </a:r>
            <a:r>
              <a:rPr sz="2000" dirty="0">
                <a:solidFill>
                  <a:srgbClr val="03499E"/>
                </a:solidFill>
                <a:latin typeface="Times New Roman"/>
                <a:cs typeface="Times New Roman"/>
              </a:rPr>
              <a:t>khai</a:t>
            </a:r>
            <a:r>
              <a:rPr sz="2000" spc="100" dirty="0">
                <a:solidFill>
                  <a:srgbClr val="03499E"/>
                </a:solidFill>
                <a:latin typeface="Times New Roman"/>
                <a:cs typeface="Times New Roman"/>
              </a:rPr>
              <a:t> </a:t>
            </a:r>
            <a:r>
              <a:rPr sz="2000" dirty="0">
                <a:solidFill>
                  <a:srgbClr val="03499E"/>
                </a:solidFill>
                <a:latin typeface="Times New Roman"/>
                <a:cs typeface="Times New Roman"/>
              </a:rPr>
              <a:t>trên</a:t>
            </a:r>
            <a:r>
              <a:rPr sz="2000" spc="105" dirty="0">
                <a:solidFill>
                  <a:srgbClr val="03499E"/>
                </a:solidFill>
                <a:latin typeface="Times New Roman"/>
                <a:cs typeface="Times New Roman"/>
              </a:rPr>
              <a:t> </a:t>
            </a:r>
            <a:r>
              <a:rPr sz="2000" dirty="0">
                <a:solidFill>
                  <a:srgbClr val="03499E"/>
                </a:solidFill>
                <a:latin typeface="Times New Roman"/>
                <a:cs typeface="Times New Roman"/>
              </a:rPr>
              <a:t>HTMĐTQG</a:t>
            </a:r>
            <a:r>
              <a:rPr sz="2000" spc="100" dirty="0">
                <a:solidFill>
                  <a:srgbClr val="03499E"/>
                </a:solidFill>
                <a:latin typeface="Times New Roman"/>
                <a:cs typeface="Times New Roman"/>
              </a:rPr>
              <a:t> </a:t>
            </a:r>
            <a:r>
              <a:rPr sz="2000" dirty="0">
                <a:solidFill>
                  <a:srgbClr val="03499E"/>
                </a:solidFill>
                <a:latin typeface="Times New Roman"/>
                <a:cs typeface="Times New Roman"/>
              </a:rPr>
              <a:t>trong</a:t>
            </a:r>
            <a:r>
              <a:rPr sz="2000" spc="105" dirty="0">
                <a:solidFill>
                  <a:srgbClr val="03499E"/>
                </a:solidFill>
                <a:latin typeface="Times New Roman"/>
                <a:cs typeface="Times New Roman"/>
              </a:rPr>
              <a:t> </a:t>
            </a:r>
            <a:r>
              <a:rPr sz="2000" dirty="0">
                <a:solidFill>
                  <a:srgbClr val="03499E"/>
                </a:solidFill>
                <a:latin typeface="Times New Roman"/>
                <a:cs typeface="Times New Roman"/>
              </a:rPr>
              <a:t>quá</a:t>
            </a:r>
            <a:r>
              <a:rPr sz="2000" spc="105" dirty="0">
                <a:solidFill>
                  <a:srgbClr val="03499E"/>
                </a:solidFill>
                <a:latin typeface="Times New Roman"/>
                <a:cs typeface="Times New Roman"/>
              </a:rPr>
              <a:t> </a:t>
            </a:r>
            <a:r>
              <a:rPr sz="2000" dirty="0">
                <a:solidFill>
                  <a:srgbClr val="03499E"/>
                </a:solidFill>
                <a:latin typeface="Times New Roman"/>
                <a:cs typeface="Times New Roman"/>
              </a:rPr>
              <a:t>trình</a:t>
            </a:r>
            <a:r>
              <a:rPr sz="2000" spc="95" dirty="0">
                <a:solidFill>
                  <a:srgbClr val="03499E"/>
                </a:solidFill>
                <a:latin typeface="Times New Roman"/>
                <a:cs typeface="Times New Roman"/>
              </a:rPr>
              <a:t> </a:t>
            </a:r>
            <a:r>
              <a:rPr sz="2000" spc="-20" dirty="0">
                <a:solidFill>
                  <a:srgbClr val="03499E"/>
                </a:solidFill>
                <a:latin typeface="Times New Roman"/>
                <a:cs typeface="Times New Roman"/>
              </a:rPr>
              <a:t>chào </a:t>
            </a:r>
            <a:r>
              <a:rPr sz="2000" dirty="0">
                <a:solidFill>
                  <a:srgbClr val="03499E"/>
                </a:solidFill>
                <a:latin typeface="Times New Roman"/>
                <a:cs typeface="Times New Roman"/>
              </a:rPr>
              <a:t>giá,</a:t>
            </a:r>
            <a:r>
              <a:rPr sz="2000" spc="-20" dirty="0">
                <a:solidFill>
                  <a:srgbClr val="03499E"/>
                </a:solidFill>
                <a:latin typeface="Times New Roman"/>
                <a:cs typeface="Times New Roman"/>
              </a:rPr>
              <a:t> </a:t>
            </a:r>
            <a:r>
              <a:rPr sz="2000" dirty="0">
                <a:solidFill>
                  <a:srgbClr val="03499E"/>
                </a:solidFill>
                <a:latin typeface="Times New Roman"/>
                <a:cs typeface="Times New Roman"/>
              </a:rPr>
              <a:t>trừ</a:t>
            </a:r>
            <a:r>
              <a:rPr sz="2000" spc="-15" dirty="0">
                <a:solidFill>
                  <a:srgbClr val="03499E"/>
                </a:solidFill>
                <a:latin typeface="Times New Roman"/>
                <a:cs typeface="Times New Roman"/>
              </a:rPr>
              <a:t> </a:t>
            </a:r>
            <a:r>
              <a:rPr sz="2000" dirty="0">
                <a:solidFill>
                  <a:srgbClr val="03499E"/>
                </a:solidFill>
                <a:latin typeface="Times New Roman"/>
                <a:cs typeface="Times New Roman"/>
              </a:rPr>
              <a:t>tên</a:t>
            </a:r>
            <a:r>
              <a:rPr sz="2000" spc="-15" dirty="0">
                <a:solidFill>
                  <a:srgbClr val="03499E"/>
                </a:solidFill>
                <a:latin typeface="Times New Roman"/>
                <a:cs typeface="Times New Roman"/>
              </a:rPr>
              <a:t> </a:t>
            </a:r>
            <a:r>
              <a:rPr sz="2000" spc="-35" dirty="0">
                <a:solidFill>
                  <a:srgbClr val="03499E"/>
                </a:solidFill>
                <a:latin typeface="Times New Roman"/>
                <a:cs typeface="Times New Roman"/>
              </a:rPr>
              <a:t>NT.</a:t>
            </a:r>
            <a:r>
              <a:rPr sz="2000" spc="-20" dirty="0">
                <a:solidFill>
                  <a:srgbClr val="03499E"/>
                </a:solidFill>
                <a:latin typeface="Times New Roman"/>
                <a:cs typeface="Times New Roman"/>
              </a:rPr>
              <a:t> </a:t>
            </a:r>
            <a:r>
              <a:rPr sz="2000" dirty="0">
                <a:solidFill>
                  <a:srgbClr val="03499E"/>
                </a:solidFill>
                <a:latin typeface="Times New Roman"/>
                <a:cs typeface="Times New Roman"/>
              </a:rPr>
              <a:t>HT</a:t>
            </a:r>
            <a:r>
              <a:rPr sz="2000" spc="-60" dirty="0">
                <a:solidFill>
                  <a:srgbClr val="03499E"/>
                </a:solidFill>
                <a:latin typeface="Times New Roman"/>
                <a:cs typeface="Times New Roman"/>
              </a:rPr>
              <a:t> </a:t>
            </a:r>
            <a:r>
              <a:rPr sz="2000" dirty="0">
                <a:solidFill>
                  <a:srgbClr val="03499E"/>
                </a:solidFill>
                <a:latin typeface="Times New Roman"/>
                <a:cs typeface="Times New Roman"/>
              </a:rPr>
              <a:t>tự</a:t>
            </a:r>
            <a:r>
              <a:rPr sz="2000" spc="-10" dirty="0">
                <a:solidFill>
                  <a:srgbClr val="03499E"/>
                </a:solidFill>
                <a:latin typeface="Times New Roman"/>
                <a:cs typeface="Times New Roman"/>
              </a:rPr>
              <a:t> </a:t>
            </a:r>
            <a:r>
              <a:rPr sz="2000" dirty="0">
                <a:solidFill>
                  <a:srgbClr val="03499E"/>
                </a:solidFill>
                <a:latin typeface="Times New Roman"/>
                <a:cs typeface="Times New Roman"/>
              </a:rPr>
              <a:t>động</a:t>
            </a:r>
            <a:r>
              <a:rPr sz="2000" spc="-35" dirty="0">
                <a:solidFill>
                  <a:srgbClr val="03499E"/>
                </a:solidFill>
                <a:latin typeface="Times New Roman"/>
                <a:cs typeface="Times New Roman"/>
              </a:rPr>
              <a:t> </a:t>
            </a:r>
            <a:r>
              <a:rPr sz="2000" dirty="0">
                <a:solidFill>
                  <a:srgbClr val="03499E"/>
                </a:solidFill>
                <a:latin typeface="Times New Roman"/>
                <a:cs typeface="Times New Roman"/>
              </a:rPr>
              <a:t>xếp</a:t>
            </a:r>
            <a:r>
              <a:rPr sz="2000" spc="-15" dirty="0">
                <a:solidFill>
                  <a:srgbClr val="03499E"/>
                </a:solidFill>
                <a:latin typeface="Times New Roman"/>
                <a:cs typeface="Times New Roman"/>
              </a:rPr>
              <a:t> </a:t>
            </a:r>
            <a:r>
              <a:rPr sz="2000" dirty="0">
                <a:solidFill>
                  <a:srgbClr val="03499E"/>
                </a:solidFill>
                <a:latin typeface="Times New Roman"/>
                <a:cs typeface="Times New Roman"/>
              </a:rPr>
              <a:t>hạng</a:t>
            </a:r>
            <a:r>
              <a:rPr sz="2000" spc="-30" dirty="0">
                <a:solidFill>
                  <a:srgbClr val="03499E"/>
                </a:solidFill>
                <a:latin typeface="Times New Roman"/>
                <a:cs typeface="Times New Roman"/>
              </a:rPr>
              <a:t> </a:t>
            </a:r>
            <a:r>
              <a:rPr sz="2000" dirty="0">
                <a:solidFill>
                  <a:srgbClr val="03499E"/>
                </a:solidFill>
                <a:latin typeface="Times New Roman"/>
                <a:cs typeface="Times New Roman"/>
              </a:rPr>
              <a:t>và</a:t>
            </a:r>
            <a:r>
              <a:rPr sz="2000" spc="-25" dirty="0">
                <a:solidFill>
                  <a:srgbClr val="03499E"/>
                </a:solidFill>
                <a:latin typeface="Times New Roman"/>
                <a:cs typeface="Times New Roman"/>
              </a:rPr>
              <a:t> </a:t>
            </a:r>
            <a:r>
              <a:rPr sz="2000" dirty="0">
                <a:solidFill>
                  <a:srgbClr val="03499E"/>
                </a:solidFill>
                <a:latin typeface="Times New Roman"/>
                <a:cs typeface="Times New Roman"/>
              </a:rPr>
              <a:t>công</a:t>
            </a:r>
            <a:r>
              <a:rPr sz="2000" spc="-20" dirty="0">
                <a:solidFill>
                  <a:srgbClr val="03499E"/>
                </a:solidFill>
                <a:latin typeface="Times New Roman"/>
                <a:cs typeface="Times New Roman"/>
              </a:rPr>
              <a:t> </a:t>
            </a:r>
            <a:r>
              <a:rPr sz="2000" dirty="0">
                <a:solidFill>
                  <a:srgbClr val="03499E"/>
                </a:solidFill>
                <a:latin typeface="Times New Roman"/>
                <a:cs typeface="Times New Roman"/>
              </a:rPr>
              <a:t>khai</a:t>
            </a:r>
            <a:r>
              <a:rPr sz="2000" spc="-35" dirty="0">
                <a:solidFill>
                  <a:srgbClr val="03499E"/>
                </a:solidFill>
                <a:latin typeface="Times New Roman"/>
                <a:cs typeface="Times New Roman"/>
              </a:rPr>
              <a:t> </a:t>
            </a:r>
            <a:r>
              <a:rPr sz="2000" dirty="0">
                <a:solidFill>
                  <a:srgbClr val="03499E"/>
                </a:solidFill>
                <a:latin typeface="Times New Roman"/>
                <a:cs typeface="Times New Roman"/>
              </a:rPr>
              <a:t>thứ</a:t>
            </a:r>
            <a:r>
              <a:rPr sz="2000" spc="-15" dirty="0">
                <a:solidFill>
                  <a:srgbClr val="03499E"/>
                </a:solidFill>
                <a:latin typeface="Times New Roman"/>
                <a:cs typeface="Times New Roman"/>
              </a:rPr>
              <a:t> </a:t>
            </a:r>
            <a:r>
              <a:rPr sz="2000" dirty="0">
                <a:solidFill>
                  <a:srgbClr val="03499E"/>
                </a:solidFill>
                <a:latin typeface="Times New Roman"/>
                <a:cs typeface="Times New Roman"/>
              </a:rPr>
              <a:t>tự</a:t>
            </a:r>
            <a:r>
              <a:rPr sz="2000" spc="-10" dirty="0">
                <a:solidFill>
                  <a:srgbClr val="03499E"/>
                </a:solidFill>
                <a:latin typeface="Times New Roman"/>
                <a:cs typeface="Times New Roman"/>
              </a:rPr>
              <a:t> </a:t>
            </a:r>
            <a:r>
              <a:rPr sz="2000" dirty="0">
                <a:solidFill>
                  <a:srgbClr val="03499E"/>
                </a:solidFill>
                <a:latin typeface="Times New Roman"/>
                <a:cs typeface="Times New Roman"/>
              </a:rPr>
              <a:t>xếp</a:t>
            </a:r>
            <a:r>
              <a:rPr sz="2000" spc="-15" dirty="0">
                <a:solidFill>
                  <a:srgbClr val="03499E"/>
                </a:solidFill>
                <a:latin typeface="Times New Roman"/>
                <a:cs typeface="Times New Roman"/>
              </a:rPr>
              <a:t> </a:t>
            </a:r>
            <a:r>
              <a:rPr sz="2000" spc="-20" dirty="0">
                <a:solidFill>
                  <a:srgbClr val="03499E"/>
                </a:solidFill>
                <a:latin typeface="Times New Roman"/>
                <a:cs typeface="Times New Roman"/>
              </a:rPr>
              <a:t>hạng</a:t>
            </a:r>
            <a:endParaRPr sz="2000">
              <a:latin typeface="Times New Roman"/>
              <a:cs typeface="Times New Roman"/>
            </a:endParaRPr>
          </a:p>
          <a:p>
            <a:pPr>
              <a:lnSpc>
                <a:spcPct val="100000"/>
              </a:lnSpc>
              <a:spcBef>
                <a:spcPts val="740"/>
              </a:spcBef>
              <a:buClr>
                <a:srgbClr val="03499E"/>
              </a:buClr>
              <a:buFont typeface="Times New Roman"/>
              <a:buAutoNum type="arabicParenR"/>
            </a:pPr>
            <a:endParaRPr sz="2000">
              <a:latin typeface="Times New Roman"/>
              <a:cs typeface="Times New Roman"/>
            </a:endParaRPr>
          </a:p>
          <a:p>
            <a:pPr marL="2322830" marR="58419" indent="276225" algn="just">
              <a:lnSpc>
                <a:spcPct val="86200"/>
              </a:lnSpc>
              <a:spcBef>
                <a:spcPts val="5"/>
              </a:spcBef>
              <a:buAutoNum type="arabicParenR"/>
              <a:tabLst>
                <a:tab pos="2599055" algn="l"/>
              </a:tabLst>
            </a:pPr>
            <a:r>
              <a:rPr sz="2000" spc="-10" dirty="0">
                <a:solidFill>
                  <a:srgbClr val="03499E"/>
                </a:solidFill>
                <a:latin typeface="Times New Roman"/>
                <a:cs typeface="Times New Roman"/>
              </a:rPr>
              <a:t>Trường</a:t>
            </a:r>
            <a:r>
              <a:rPr sz="2000" spc="-20" dirty="0">
                <a:solidFill>
                  <a:srgbClr val="03499E"/>
                </a:solidFill>
                <a:latin typeface="Times New Roman"/>
                <a:cs typeface="Times New Roman"/>
              </a:rPr>
              <a:t> </a:t>
            </a:r>
            <a:r>
              <a:rPr sz="2000" dirty="0">
                <a:solidFill>
                  <a:srgbClr val="03499E"/>
                </a:solidFill>
                <a:latin typeface="Times New Roman"/>
                <a:cs typeface="Times New Roman"/>
              </a:rPr>
              <a:t>hợp</a:t>
            </a:r>
            <a:r>
              <a:rPr sz="2000" spc="-10" dirty="0">
                <a:solidFill>
                  <a:srgbClr val="03499E"/>
                </a:solidFill>
                <a:latin typeface="Times New Roman"/>
                <a:cs typeface="Times New Roman"/>
              </a:rPr>
              <a:t> </a:t>
            </a:r>
            <a:r>
              <a:rPr sz="2000" dirty="0">
                <a:solidFill>
                  <a:srgbClr val="03499E"/>
                </a:solidFill>
                <a:latin typeface="Times New Roman"/>
                <a:cs typeface="Times New Roman"/>
              </a:rPr>
              <a:t>giá dự</a:t>
            </a:r>
            <a:r>
              <a:rPr sz="2000" spc="-10" dirty="0">
                <a:solidFill>
                  <a:srgbClr val="03499E"/>
                </a:solidFill>
                <a:latin typeface="Times New Roman"/>
                <a:cs typeface="Times New Roman"/>
              </a:rPr>
              <a:t> </a:t>
            </a:r>
            <a:r>
              <a:rPr sz="2000" dirty="0">
                <a:solidFill>
                  <a:srgbClr val="03499E"/>
                </a:solidFill>
                <a:latin typeface="Times New Roman"/>
                <a:cs typeface="Times New Roman"/>
              </a:rPr>
              <a:t>thầu</a:t>
            </a:r>
            <a:r>
              <a:rPr sz="2000" spc="5" dirty="0">
                <a:solidFill>
                  <a:srgbClr val="03499E"/>
                </a:solidFill>
                <a:latin typeface="Times New Roman"/>
                <a:cs typeface="Times New Roman"/>
              </a:rPr>
              <a:t> </a:t>
            </a:r>
            <a:r>
              <a:rPr sz="2000" dirty="0">
                <a:solidFill>
                  <a:srgbClr val="03499E"/>
                </a:solidFill>
                <a:latin typeface="Times New Roman"/>
                <a:cs typeface="Times New Roman"/>
              </a:rPr>
              <a:t>là</a:t>
            </a:r>
            <a:r>
              <a:rPr sz="2000" spc="-15" dirty="0">
                <a:solidFill>
                  <a:srgbClr val="03499E"/>
                </a:solidFill>
                <a:latin typeface="Times New Roman"/>
                <a:cs typeface="Times New Roman"/>
              </a:rPr>
              <a:t> </a:t>
            </a:r>
            <a:r>
              <a:rPr sz="2000" dirty="0">
                <a:solidFill>
                  <a:srgbClr val="03499E"/>
                </a:solidFill>
                <a:latin typeface="Times New Roman"/>
                <a:cs typeface="Times New Roman"/>
              </a:rPr>
              <a:t>yếu</a:t>
            </a:r>
            <a:r>
              <a:rPr sz="2000" spc="-5" dirty="0">
                <a:solidFill>
                  <a:srgbClr val="03499E"/>
                </a:solidFill>
                <a:latin typeface="Times New Roman"/>
                <a:cs typeface="Times New Roman"/>
              </a:rPr>
              <a:t> </a:t>
            </a:r>
            <a:r>
              <a:rPr sz="2000" dirty="0">
                <a:solidFill>
                  <a:srgbClr val="03499E"/>
                </a:solidFill>
                <a:latin typeface="Times New Roman"/>
                <a:cs typeface="Times New Roman"/>
              </a:rPr>
              <a:t>tố</a:t>
            </a:r>
            <a:r>
              <a:rPr sz="2000" spc="-5" dirty="0">
                <a:solidFill>
                  <a:srgbClr val="03499E"/>
                </a:solidFill>
                <a:latin typeface="Times New Roman"/>
                <a:cs typeface="Times New Roman"/>
              </a:rPr>
              <a:t> </a:t>
            </a:r>
            <a:r>
              <a:rPr sz="2000" dirty="0">
                <a:solidFill>
                  <a:srgbClr val="03499E"/>
                </a:solidFill>
                <a:latin typeface="Times New Roman"/>
                <a:cs typeface="Times New Roman"/>
              </a:rPr>
              <a:t>được</a:t>
            </a:r>
            <a:r>
              <a:rPr sz="2000" spc="-20" dirty="0">
                <a:solidFill>
                  <a:srgbClr val="03499E"/>
                </a:solidFill>
                <a:latin typeface="Times New Roman"/>
                <a:cs typeface="Times New Roman"/>
              </a:rPr>
              <a:t> </a:t>
            </a:r>
            <a:r>
              <a:rPr sz="2000" dirty="0">
                <a:solidFill>
                  <a:srgbClr val="03499E"/>
                </a:solidFill>
                <a:latin typeface="Times New Roman"/>
                <a:cs typeface="Times New Roman"/>
              </a:rPr>
              <a:t>phép</a:t>
            </a:r>
            <a:r>
              <a:rPr sz="2000" spc="5" dirty="0">
                <a:solidFill>
                  <a:srgbClr val="03499E"/>
                </a:solidFill>
                <a:latin typeface="Times New Roman"/>
                <a:cs typeface="Times New Roman"/>
              </a:rPr>
              <a:t> </a:t>
            </a:r>
            <a:r>
              <a:rPr sz="2000" dirty="0">
                <a:solidFill>
                  <a:srgbClr val="03499E"/>
                </a:solidFill>
                <a:latin typeface="Times New Roman"/>
                <a:cs typeface="Times New Roman"/>
              </a:rPr>
              <a:t>chào</a:t>
            </a:r>
            <a:r>
              <a:rPr sz="2000" spc="5" dirty="0">
                <a:solidFill>
                  <a:srgbClr val="03499E"/>
                </a:solidFill>
                <a:latin typeface="Times New Roman"/>
                <a:cs typeface="Times New Roman"/>
              </a:rPr>
              <a:t> </a:t>
            </a:r>
            <a:r>
              <a:rPr sz="2000" dirty="0">
                <a:solidFill>
                  <a:srgbClr val="03499E"/>
                </a:solidFill>
                <a:latin typeface="Times New Roman"/>
                <a:cs typeface="Times New Roman"/>
              </a:rPr>
              <a:t>lại,</a:t>
            </a:r>
            <a:r>
              <a:rPr sz="2000" spc="-10" dirty="0">
                <a:solidFill>
                  <a:srgbClr val="03499E"/>
                </a:solidFill>
                <a:latin typeface="Times New Roman"/>
                <a:cs typeface="Times New Roman"/>
              </a:rPr>
              <a:t> </a:t>
            </a:r>
            <a:r>
              <a:rPr sz="2000" dirty="0">
                <a:solidFill>
                  <a:srgbClr val="03499E"/>
                </a:solidFill>
                <a:latin typeface="Times New Roman"/>
                <a:cs typeface="Times New Roman"/>
              </a:rPr>
              <a:t>GT</a:t>
            </a:r>
            <a:r>
              <a:rPr sz="2000" spc="-40" dirty="0">
                <a:solidFill>
                  <a:srgbClr val="03499E"/>
                </a:solidFill>
                <a:latin typeface="Times New Roman"/>
                <a:cs typeface="Times New Roman"/>
              </a:rPr>
              <a:t> </a:t>
            </a:r>
            <a:r>
              <a:rPr sz="2000" dirty="0">
                <a:solidFill>
                  <a:srgbClr val="03499E"/>
                </a:solidFill>
                <a:latin typeface="Times New Roman"/>
                <a:cs typeface="Times New Roman"/>
              </a:rPr>
              <a:t>đánh</a:t>
            </a:r>
            <a:r>
              <a:rPr sz="2000" spc="-15" dirty="0">
                <a:solidFill>
                  <a:srgbClr val="03499E"/>
                </a:solidFill>
                <a:latin typeface="Times New Roman"/>
                <a:cs typeface="Times New Roman"/>
              </a:rPr>
              <a:t> </a:t>
            </a:r>
            <a:r>
              <a:rPr sz="2000" dirty="0">
                <a:solidFill>
                  <a:srgbClr val="03499E"/>
                </a:solidFill>
                <a:latin typeface="Times New Roman"/>
                <a:cs typeface="Times New Roman"/>
              </a:rPr>
              <a:t>giá theo </a:t>
            </a:r>
            <a:r>
              <a:rPr sz="2000" spc="-25" dirty="0">
                <a:solidFill>
                  <a:srgbClr val="03499E"/>
                </a:solidFill>
                <a:latin typeface="Times New Roman"/>
                <a:cs typeface="Times New Roman"/>
              </a:rPr>
              <a:t>PP </a:t>
            </a:r>
            <a:r>
              <a:rPr sz="2000" dirty="0">
                <a:solidFill>
                  <a:srgbClr val="03499E"/>
                </a:solidFill>
                <a:latin typeface="Times New Roman"/>
                <a:cs typeface="Times New Roman"/>
              </a:rPr>
              <a:t>giá</a:t>
            </a:r>
            <a:r>
              <a:rPr sz="2000" spc="135" dirty="0">
                <a:solidFill>
                  <a:srgbClr val="03499E"/>
                </a:solidFill>
                <a:latin typeface="Times New Roman"/>
                <a:cs typeface="Times New Roman"/>
              </a:rPr>
              <a:t> </a:t>
            </a:r>
            <a:r>
              <a:rPr sz="2000" dirty="0">
                <a:solidFill>
                  <a:srgbClr val="03499E"/>
                </a:solidFill>
                <a:latin typeface="Times New Roman"/>
                <a:cs typeface="Times New Roman"/>
              </a:rPr>
              <a:t>thấp</a:t>
            </a:r>
            <a:r>
              <a:rPr sz="2000" spc="130" dirty="0">
                <a:solidFill>
                  <a:srgbClr val="03499E"/>
                </a:solidFill>
                <a:latin typeface="Times New Roman"/>
                <a:cs typeface="Times New Roman"/>
              </a:rPr>
              <a:t> </a:t>
            </a:r>
            <a:r>
              <a:rPr sz="2000" dirty="0">
                <a:solidFill>
                  <a:srgbClr val="03499E"/>
                </a:solidFill>
                <a:latin typeface="Times New Roman"/>
                <a:cs typeface="Times New Roman"/>
              </a:rPr>
              <a:t>nhất,</a:t>
            </a:r>
            <a:r>
              <a:rPr sz="2000" spc="114" dirty="0">
                <a:solidFill>
                  <a:srgbClr val="03499E"/>
                </a:solidFill>
                <a:latin typeface="Times New Roman"/>
                <a:cs typeface="Times New Roman"/>
              </a:rPr>
              <a:t> </a:t>
            </a:r>
            <a:r>
              <a:rPr sz="2000" dirty="0">
                <a:solidFill>
                  <a:srgbClr val="03499E"/>
                </a:solidFill>
                <a:latin typeface="Times New Roman"/>
                <a:cs typeface="Times New Roman"/>
              </a:rPr>
              <a:t>nếu</a:t>
            </a:r>
            <a:r>
              <a:rPr sz="2000" spc="125" dirty="0">
                <a:solidFill>
                  <a:srgbClr val="03499E"/>
                </a:solidFill>
                <a:latin typeface="Times New Roman"/>
                <a:cs typeface="Times New Roman"/>
              </a:rPr>
              <a:t> </a:t>
            </a:r>
            <a:r>
              <a:rPr sz="2000" dirty="0">
                <a:solidFill>
                  <a:srgbClr val="03499E"/>
                </a:solidFill>
                <a:latin typeface="Times New Roman"/>
                <a:cs typeface="Times New Roman"/>
              </a:rPr>
              <a:t>nhiều</a:t>
            </a:r>
            <a:r>
              <a:rPr sz="2000" spc="130" dirty="0">
                <a:solidFill>
                  <a:srgbClr val="03499E"/>
                </a:solidFill>
                <a:latin typeface="Times New Roman"/>
                <a:cs typeface="Times New Roman"/>
              </a:rPr>
              <a:t> </a:t>
            </a:r>
            <a:r>
              <a:rPr sz="2000" dirty="0">
                <a:solidFill>
                  <a:srgbClr val="03499E"/>
                </a:solidFill>
                <a:latin typeface="Times New Roman"/>
                <a:cs typeface="Times New Roman"/>
              </a:rPr>
              <a:t>NT</a:t>
            </a:r>
            <a:r>
              <a:rPr sz="2000" spc="80" dirty="0">
                <a:solidFill>
                  <a:srgbClr val="03499E"/>
                </a:solidFill>
                <a:latin typeface="Times New Roman"/>
                <a:cs typeface="Times New Roman"/>
              </a:rPr>
              <a:t> </a:t>
            </a:r>
            <a:r>
              <a:rPr sz="2000" dirty="0">
                <a:solidFill>
                  <a:srgbClr val="03499E"/>
                </a:solidFill>
                <a:latin typeface="Times New Roman"/>
                <a:cs typeface="Times New Roman"/>
              </a:rPr>
              <a:t>cùng</a:t>
            </a:r>
            <a:r>
              <a:rPr sz="2000" spc="125" dirty="0">
                <a:solidFill>
                  <a:srgbClr val="03499E"/>
                </a:solidFill>
                <a:latin typeface="Times New Roman"/>
                <a:cs typeface="Times New Roman"/>
              </a:rPr>
              <a:t> </a:t>
            </a:r>
            <a:r>
              <a:rPr sz="2000" dirty="0">
                <a:solidFill>
                  <a:srgbClr val="03499E"/>
                </a:solidFill>
                <a:latin typeface="Times New Roman"/>
                <a:cs typeface="Times New Roman"/>
              </a:rPr>
              <a:t>có</a:t>
            </a:r>
            <a:r>
              <a:rPr sz="2000" spc="125" dirty="0">
                <a:solidFill>
                  <a:srgbClr val="03499E"/>
                </a:solidFill>
                <a:latin typeface="Times New Roman"/>
                <a:cs typeface="Times New Roman"/>
              </a:rPr>
              <a:t> </a:t>
            </a:r>
            <a:r>
              <a:rPr sz="2000" dirty="0">
                <a:solidFill>
                  <a:srgbClr val="03499E"/>
                </a:solidFill>
                <a:latin typeface="Times New Roman"/>
                <a:cs typeface="Times New Roman"/>
              </a:rPr>
              <a:t>giá</a:t>
            </a:r>
            <a:r>
              <a:rPr sz="2000" spc="140" dirty="0">
                <a:solidFill>
                  <a:srgbClr val="03499E"/>
                </a:solidFill>
                <a:latin typeface="Times New Roman"/>
                <a:cs typeface="Times New Roman"/>
              </a:rPr>
              <a:t> </a:t>
            </a:r>
            <a:r>
              <a:rPr sz="2000" dirty="0">
                <a:solidFill>
                  <a:srgbClr val="03499E"/>
                </a:solidFill>
                <a:latin typeface="Times New Roman"/>
                <a:cs typeface="Times New Roman"/>
              </a:rPr>
              <a:t>thấp</a:t>
            </a:r>
            <a:r>
              <a:rPr sz="2000" spc="130" dirty="0">
                <a:solidFill>
                  <a:srgbClr val="03499E"/>
                </a:solidFill>
                <a:latin typeface="Times New Roman"/>
                <a:cs typeface="Times New Roman"/>
              </a:rPr>
              <a:t> </a:t>
            </a:r>
            <a:r>
              <a:rPr sz="2000" dirty="0">
                <a:solidFill>
                  <a:srgbClr val="03499E"/>
                </a:solidFill>
                <a:latin typeface="Times New Roman"/>
                <a:cs typeface="Times New Roman"/>
              </a:rPr>
              <a:t>nhất</a:t>
            </a:r>
            <a:r>
              <a:rPr sz="2000" spc="135" dirty="0">
                <a:solidFill>
                  <a:srgbClr val="03499E"/>
                </a:solidFill>
                <a:latin typeface="Times New Roman"/>
                <a:cs typeface="Times New Roman"/>
              </a:rPr>
              <a:t> </a:t>
            </a:r>
            <a:r>
              <a:rPr sz="2000" dirty="0">
                <a:solidFill>
                  <a:srgbClr val="03499E"/>
                </a:solidFill>
                <a:latin typeface="Times New Roman"/>
                <a:cs typeface="Times New Roman"/>
              </a:rPr>
              <a:t>thì</a:t>
            </a:r>
            <a:r>
              <a:rPr sz="2000" spc="120" dirty="0">
                <a:solidFill>
                  <a:srgbClr val="03499E"/>
                </a:solidFill>
                <a:latin typeface="Times New Roman"/>
                <a:cs typeface="Times New Roman"/>
              </a:rPr>
              <a:t> </a:t>
            </a:r>
            <a:r>
              <a:rPr sz="2000" dirty="0">
                <a:solidFill>
                  <a:srgbClr val="03499E"/>
                </a:solidFill>
                <a:latin typeface="Times New Roman"/>
                <a:cs typeface="Times New Roman"/>
              </a:rPr>
              <a:t>NT</a:t>
            </a:r>
            <a:r>
              <a:rPr sz="2000" spc="90" dirty="0">
                <a:solidFill>
                  <a:srgbClr val="03499E"/>
                </a:solidFill>
                <a:latin typeface="Times New Roman"/>
                <a:cs typeface="Times New Roman"/>
              </a:rPr>
              <a:t> </a:t>
            </a:r>
            <a:r>
              <a:rPr sz="2000" dirty="0">
                <a:solidFill>
                  <a:srgbClr val="03499E"/>
                </a:solidFill>
                <a:latin typeface="Times New Roman"/>
                <a:cs typeface="Times New Roman"/>
              </a:rPr>
              <a:t>đầu</a:t>
            </a:r>
            <a:r>
              <a:rPr sz="2000" spc="130" dirty="0">
                <a:solidFill>
                  <a:srgbClr val="03499E"/>
                </a:solidFill>
                <a:latin typeface="Times New Roman"/>
                <a:cs typeface="Times New Roman"/>
              </a:rPr>
              <a:t> </a:t>
            </a:r>
            <a:r>
              <a:rPr sz="2000" dirty="0">
                <a:solidFill>
                  <a:srgbClr val="03499E"/>
                </a:solidFill>
                <a:latin typeface="Times New Roman"/>
                <a:cs typeface="Times New Roman"/>
              </a:rPr>
              <a:t>tiên</a:t>
            </a:r>
            <a:r>
              <a:rPr sz="2000" spc="135" dirty="0">
                <a:solidFill>
                  <a:srgbClr val="03499E"/>
                </a:solidFill>
                <a:latin typeface="Times New Roman"/>
                <a:cs typeface="Times New Roman"/>
              </a:rPr>
              <a:t> </a:t>
            </a:r>
            <a:r>
              <a:rPr sz="2000" dirty="0">
                <a:solidFill>
                  <a:srgbClr val="03499E"/>
                </a:solidFill>
                <a:latin typeface="Times New Roman"/>
                <a:cs typeface="Times New Roman"/>
              </a:rPr>
              <a:t>chào</a:t>
            </a:r>
            <a:r>
              <a:rPr sz="2000" spc="120" dirty="0">
                <a:solidFill>
                  <a:srgbClr val="03499E"/>
                </a:solidFill>
                <a:latin typeface="Times New Roman"/>
                <a:cs typeface="Times New Roman"/>
              </a:rPr>
              <a:t> </a:t>
            </a:r>
            <a:r>
              <a:rPr sz="2000" spc="-25" dirty="0">
                <a:solidFill>
                  <a:srgbClr val="03499E"/>
                </a:solidFill>
                <a:latin typeface="Times New Roman"/>
                <a:cs typeface="Times New Roman"/>
              </a:rPr>
              <a:t>giá </a:t>
            </a:r>
            <a:r>
              <a:rPr sz="2000" dirty="0">
                <a:solidFill>
                  <a:srgbClr val="03499E"/>
                </a:solidFill>
                <a:latin typeface="Times New Roman"/>
                <a:cs typeface="Times New Roman"/>
              </a:rPr>
              <a:t>trúng</a:t>
            </a:r>
            <a:r>
              <a:rPr sz="2000" spc="-25" dirty="0">
                <a:solidFill>
                  <a:srgbClr val="03499E"/>
                </a:solidFill>
                <a:latin typeface="Times New Roman"/>
                <a:cs typeface="Times New Roman"/>
              </a:rPr>
              <a:t> </a:t>
            </a:r>
            <a:r>
              <a:rPr sz="2000" dirty="0">
                <a:solidFill>
                  <a:srgbClr val="03499E"/>
                </a:solidFill>
                <a:latin typeface="Times New Roman"/>
                <a:cs typeface="Times New Roman"/>
              </a:rPr>
              <a:t>thầu thấp </a:t>
            </a:r>
            <a:r>
              <a:rPr sz="2000" spc="-20" dirty="0">
                <a:solidFill>
                  <a:srgbClr val="03499E"/>
                </a:solidFill>
                <a:latin typeface="Times New Roman"/>
                <a:cs typeface="Times New Roman"/>
              </a:rPr>
              <a:t>nhất</a:t>
            </a:r>
            <a:endParaRPr sz="2000">
              <a:latin typeface="Times New Roman"/>
              <a:cs typeface="Times New Roman"/>
            </a:endParaRPr>
          </a:p>
          <a:p>
            <a:pPr>
              <a:lnSpc>
                <a:spcPct val="100000"/>
              </a:lnSpc>
              <a:spcBef>
                <a:spcPts val="675"/>
              </a:spcBef>
              <a:buClr>
                <a:srgbClr val="03499E"/>
              </a:buClr>
              <a:buFont typeface="Times New Roman"/>
              <a:buAutoNum type="arabicParenR"/>
            </a:pPr>
            <a:endParaRPr sz="2000">
              <a:latin typeface="Times New Roman"/>
              <a:cs typeface="Times New Roman"/>
            </a:endParaRPr>
          </a:p>
          <a:p>
            <a:pPr marL="2298065" marR="24130" indent="305435" algn="just">
              <a:lnSpc>
                <a:spcPct val="86200"/>
              </a:lnSpc>
              <a:buAutoNum type="arabicParenR"/>
              <a:tabLst>
                <a:tab pos="2603500" algn="l"/>
              </a:tabLst>
            </a:pPr>
            <a:r>
              <a:rPr sz="2000" dirty="0">
                <a:solidFill>
                  <a:srgbClr val="03499E"/>
                </a:solidFill>
                <a:latin typeface="Times New Roman"/>
                <a:cs typeface="Times New Roman"/>
              </a:rPr>
              <a:t>TH</a:t>
            </a:r>
            <a:r>
              <a:rPr sz="2000" spc="204" dirty="0">
                <a:solidFill>
                  <a:srgbClr val="03499E"/>
                </a:solidFill>
                <a:latin typeface="Times New Roman"/>
                <a:cs typeface="Times New Roman"/>
              </a:rPr>
              <a:t> </a:t>
            </a:r>
            <a:r>
              <a:rPr sz="2000" dirty="0">
                <a:solidFill>
                  <a:srgbClr val="03499E"/>
                </a:solidFill>
                <a:latin typeface="Times New Roman"/>
                <a:cs typeface="Times New Roman"/>
              </a:rPr>
              <a:t>không</a:t>
            </a:r>
            <a:r>
              <a:rPr sz="2000" spc="204" dirty="0">
                <a:solidFill>
                  <a:srgbClr val="03499E"/>
                </a:solidFill>
                <a:latin typeface="Times New Roman"/>
                <a:cs typeface="Times New Roman"/>
              </a:rPr>
              <a:t> </a:t>
            </a:r>
            <a:r>
              <a:rPr sz="2000" dirty="0">
                <a:solidFill>
                  <a:srgbClr val="03499E"/>
                </a:solidFill>
                <a:latin typeface="Times New Roman"/>
                <a:cs typeface="Times New Roman"/>
              </a:rPr>
              <a:t>sử</a:t>
            </a:r>
            <a:r>
              <a:rPr sz="2000" spc="210" dirty="0">
                <a:solidFill>
                  <a:srgbClr val="03499E"/>
                </a:solidFill>
                <a:latin typeface="Times New Roman"/>
                <a:cs typeface="Times New Roman"/>
              </a:rPr>
              <a:t> </a:t>
            </a:r>
            <a:r>
              <a:rPr sz="2000" dirty="0">
                <a:solidFill>
                  <a:srgbClr val="03499E"/>
                </a:solidFill>
                <a:latin typeface="Times New Roman"/>
                <a:cs typeface="Times New Roman"/>
              </a:rPr>
              <a:t>dụng</a:t>
            </a:r>
            <a:r>
              <a:rPr sz="2000" spc="210" dirty="0">
                <a:solidFill>
                  <a:srgbClr val="03499E"/>
                </a:solidFill>
                <a:latin typeface="Times New Roman"/>
                <a:cs typeface="Times New Roman"/>
              </a:rPr>
              <a:t> </a:t>
            </a:r>
            <a:r>
              <a:rPr sz="2000" dirty="0">
                <a:solidFill>
                  <a:srgbClr val="03499E"/>
                </a:solidFill>
                <a:latin typeface="Times New Roman"/>
                <a:cs typeface="Times New Roman"/>
              </a:rPr>
              <a:t>PP</a:t>
            </a:r>
            <a:r>
              <a:rPr sz="2000" spc="130" dirty="0">
                <a:solidFill>
                  <a:srgbClr val="03499E"/>
                </a:solidFill>
                <a:latin typeface="Times New Roman"/>
                <a:cs typeface="Times New Roman"/>
              </a:rPr>
              <a:t> </a:t>
            </a:r>
            <a:r>
              <a:rPr sz="2000" dirty="0">
                <a:solidFill>
                  <a:srgbClr val="03499E"/>
                </a:solidFill>
                <a:latin typeface="Times New Roman"/>
                <a:cs typeface="Times New Roman"/>
              </a:rPr>
              <a:t>giá</a:t>
            </a:r>
            <a:r>
              <a:rPr sz="2000" spc="210" dirty="0">
                <a:solidFill>
                  <a:srgbClr val="03499E"/>
                </a:solidFill>
                <a:latin typeface="Times New Roman"/>
                <a:cs typeface="Times New Roman"/>
              </a:rPr>
              <a:t> </a:t>
            </a:r>
            <a:r>
              <a:rPr sz="2000" dirty="0">
                <a:solidFill>
                  <a:srgbClr val="03499E"/>
                </a:solidFill>
                <a:latin typeface="Times New Roman"/>
                <a:cs typeface="Times New Roman"/>
              </a:rPr>
              <a:t>thấp</a:t>
            </a:r>
            <a:r>
              <a:rPr sz="2000" spc="204" dirty="0">
                <a:solidFill>
                  <a:srgbClr val="03499E"/>
                </a:solidFill>
                <a:latin typeface="Times New Roman"/>
                <a:cs typeface="Times New Roman"/>
              </a:rPr>
              <a:t> </a:t>
            </a:r>
            <a:r>
              <a:rPr sz="2000" dirty="0">
                <a:solidFill>
                  <a:srgbClr val="03499E"/>
                </a:solidFill>
                <a:latin typeface="Times New Roman"/>
                <a:cs typeface="Times New Roman"/>
              </a:rPr>
              <a:t>nhất,</a:t>
            </a:r>
            <a:r>
              <a:rPr sz="2000" spc="210" dirty="0">
                <a:solidFill>
                  <a:srgbClr val="03499E"/>
                </a:solidFill>
                <a:latin typeface="Times New Roman"/>
                <a:cs typeface="Times New Roman"/>
              </a:rPr>
              <a:t> </a:t>
            </a:r>
            <a:r>
              <a:rPr sz="2000" dirty="0">
                <a:solidFill>
                  <a:srgbClr val="03499E"/>
                </a:solidFill>
                <a:latin typeface="Times New Roman"/>
                <a:cs typeface="Times New Roman"/>
              </a:rPr>
              <a:t>HTMĐTQG</a:t>
            </a:r>
            <a:r>
              <a:rPr sz="2000" spc="220" dirty="0">
                <a:solidFill>
                  <a:srgbClr val="03499E"/>
                </a:solidFill>
                <a:latin typeface="Times New Roman"/>
                <a:cs typeface="Times New Roman"/>
              </a:rPr>
              <a:t> </a:t>
            </a:r>
            <a:r>
              <a:rPr sz="2000" dirty="0">
                <a:solidFill>
                  <a:srgbClr val="03499E"/>
                </a:solidFill>
                <a:latin typeface="Times New Roman"/>
                <a:cs typeface="Times New Roman"/>
              </a:rPr>
              <a:t>tự</a:t>
            </a:r>
            <a:r>
              <a:rPr sz="2000" spc="204" dirty="0">
                <a:solidFill>
                  <a:srgbClr val="03499E"/>
                </a:solidFill>
                <a:latin typeface="Times New Roman"/>
                <a:cs typeface="Times New Roman"/>
              </a:rPr>
              <a:t> </a:t>
            </a:r>
            <a:r>
              <a:rPr sz="2000" dirty="0">
                <a:solidFill>
                  <a:srgbClr val="03499E"/>
                </a:solidFill>
                <a:latin typeface="Times New Roman"/>
                <a:cs typeface="Times New Roman"/>
              </a:rPr>
              <a:t>động</a:t>
            </a:r>
            <a:r>
              <a:rPr sz="2000" spc="210" dirty="0">
                <a:solidFill>
                  <a:srgbClr val="03499E"/>
                </a:solidFill>
                <a:latin typeface="Times New Roman"/>
                <a:cs typeface="Times New Roman"/>
              </a:rPr>
              <a:t> </a:t>
            </a:r>
            <a:r>
              <a:rPr sz="2000" dirty="0">
                <a:solidFill>
                  <a:srgbClr val="03499E"/>
                </a:solidFill>
                <a:latin typeface="Times New Roman"/>
                <a:cs typeface="Times New Roman"/>
              </a:rPr>
              <a:t>xếp</a:t>
            </a:r>
            <a:r>
              <a:rPr sz="2000" spc="210" dirty="0">
                <a:solidFill>
                  <a:srgbClr val="03499E"/>
                </a:solidFill>
                <a:latin typeface="Times New Roman"/>
                <a:cs typeface="Times New Roman"/>
              </a:rPr>
              <a:t> </a:t>
            </a:r>
            <a:r>
              <a:rPr sz="2000" dirty="0">
                <a:solidFill>
                  <a:srgbClr val="03499E"/>
                </a:solidFill>
                <a:latin typeface="Times New Roman"/>
                <a:cs typeface="Times New Roman"/>
              </a:rPr>
              <a:t>hạng</a:t>
            </a:r>
            <a:r>
              <a:rPr sz="2000" spc="200" dirty="0">
                <a:solidFill>
                  <a:srgbClr val="03499E"/>
                </a:solidFill>
                <a:latin typeface="Times New Roman"/>
                <a:cs typeface="Times New Roman"/>
              </a:rPr>
              <a:t> </a:t>
            </a:r>
            <a:r>
              <a:rPr sz="2000" spc="-25" dirty="0">
                <a:solidFill>
                  <a:srgbClr val="03499E"/>
                </a:solidFill>
                <a:latin typeface="Times New Roman"/>
                <a:cs typeface="Times New Roman"/>
              </a:rPr>
              <a:t>NT </a:t>
            </a:r>
            <a:r>
              <a:rPr sz="2000" dirty="0">
                <a:solidFill>
                  <a:srgbClr val="03499E"/>
                </a:solidFill>
                <a:latin typeface="Times New Roman"/>
                <a:cs typeface="Times New Roman"/>
              </a:rPr>
              <a:t>theo</a:t>
            </a:r>
            <a:r>
              <a:rPr sz="2000" spc="95" dirty="0">
                <a:solidFill>
                  <a:srgbClr val="03499E"/>
                </a:solidFill>
                <a:latin typeface="Times New Roman"/>
                <a:cs typeface="Times New Roman"/>
              </a:rPr>
              <a:t> </a:t>
            </a:r>
            <a:r>
              <a:rPr sz="2000" dirty="0">
                <a:solidFill>
                  <a:srgbClr val="03499E"/>
                </a:solidFill>
                <a:latin typeface="Times New Roman"/>
                <a:cs typeface="Times New Roman"/>
              </a:rPr>
              <a:t>TCĐG</a:t>
            </a:r>
            <a:r>
              <a:rPr sz="2000" spc="95" dirty="0">
                <a:solidFill>
                  <a:srgbClr val="03499E"/>
                </a:solidFill>
                <a:latin typeface="Times New Roman"/>
                <a:cs typeface="Times New Roman"/>
              </a:rPr>
              <a:t> </a:t>
            </a:r>
            <a:r>
              <a:rPr sz="2000" dirty="0">
                <a:solidFill>
                  <a:srgbClr val="03499E"/>
                </a:solidFill>
                <a:latin typeface="Times New Roman"/>
                <a:cs typeface="Times New Roman"/>
              </a:rPr>
              <a:t>trong</a:t>
            </a:r>
            <a:r>
              <a:rPr sz="2000" spc="90" dirty="0">
                <a:solidFill>
                  <a:srgbClr val="03499E"/>
                </a:solidFill>
                <a:latin typeface="Times New Roman"/>
                <a:cs typeface="Times New Roman"/>
              </a:rPr>
              <a:t> </a:t>
            </a:r>
            <a:r>
              <a:rPr sz="2000" dirty="0">
                <a:solidFill>
                  <a:srgbClr val="03499E"/>
                </a:solidFill>
                <a:latin typeface="Times New Roman"/>
                <a:cs typeface="Times New Roman"/>
              </a:rPr>
              <a:t>HSMDT,</a:t>
            </a:r>
            <a:r>
              <a:rPr sz="2000" spc="90" dirty="0">
                <a:solidFill>
                  <a:srgbClr val="03499E"/>
                </a:solidFill>
                <a:latin typeface="Times New Roman"/>
                <a:cs typeface="Times New Roman"/>
              </a:rPr>
              <a:t> </a:t>
            </a:r>
            <a:r>
              <a:rPr sz="2000" dirty="0">
                <a:solidFill>
                  <a:srgbClr val="03499E"/>
                </a:solidFill>
                <a:latin typeface="Times New Roman"/>
                <a:cs typeface="Times New Roman"/>
              </a:rPr>
              <a:t>nhiều</a:t>
            </a:r>
            <a:r>
              <a:rPr sz="2000" spc="95" dirty="0">
                <a:solidFill>
                  <a:srgbClr val="03499E"/>
                </a:solidFill>
                <a:latin typeface="Times New Roman"/>
                <a:cs typeface="Times New Roman"/>
              </a:rPr>
              <a:t> </a:t>
            </a:r>
            <a:r>
              <a:rPr sz="2000" dirty="0">
                <a:solidFill>
                  <a:srgbClr val="03499E"/>
                </a:solidFill>
                <a:latin typeface="Times New Roman"/>
                <a:cs typeface="Times New Roman"/>
              </a:rPr>
              <a:t>NT</a:t>
            </a:r>
            <a:r>
              <a:rPr sz="2000" spc="60" dirty="0">
                <a:solidFill>
                  <a:srgbClr val="03499E"/>
                </a:solidFill>
                <a:latin typeface="Times New Roman"/>
                <a:cs typeface="Times New Roman"/>
              </a:rPr>
              <a:t> </a:t>
            </a:r>
            <a:r>
              <a:rPr sz="2000" dirty="0">
                <a:solidFill>
                  <a:srgbClr val="03499E"/>
                </a:solidFill>
                <a:latin typeface="Times New Roman"/>
                <a:cs typeface="Times New Roman"/>
              </a:rPr>
              <a:t>xếp</a:t>
            </a:r>
            <a:r>
              <a:rPr sz="2000" spc="85" dirty="0">
                <a:solidFill>
                  <a:srgbClr val="03499E"/>
                </a:solidFill>
                <a:latin typeface="Times New Roman"/>
                <a:cs typeface="Times New Roman"/>
              </a:rPr>
              <a:t> </a:t>
            </a:r>
            <a:r>
              <a:rPr sz="2000" dirty="0">
                <a:solidFill>
                  <a:srgbClr val="03499E"/>
                </a:solidFill>
                <a:latin typeface="Times New Roman"/>
                <a:cs typeface="Times New Roman"/>
              </a:rPr>
              <a:t>hạng</a:t>
            </a:r>
            <a:r>
              <a:rPr sz="2000" spc="90" dirty="0">
                <a:solidFill>
                  <a:srgbClr val="03499E"/>
                </a:solidFill>
                <a:latin typeface="Times New Roman"/>
                <a:cs typeface="Times New Roman"/>
              </a:rPr>
              <a:t> </a:t>
            </a:r>
            <a:r>
              <a:rPr sz="2000" dirty="0">
                <a:solidFill>
                  <a:srgbClr val="03499E"/>
                </a:solidFill>
                <a:latin typeface="Times New Roman"/>
                <a:cs typeface="Times New Roman"/>
              </a:rPr>
              <a:t>1thì</a:t>
            </a:r>
            <a:r>
              <a:rPr sz="2000" spc="90" dirty="0">
                <a:solidFill>
                  <a:srgbClr val="03499E"/>
                </a:solidFill>
                <a:latin typeface="Times New Roman"/>
                <a:cs typeface="Times New Roman"/>
              </a:rPr>
              <a:t> </a:t>
            </a:r>
            <a:r>
              <a:rPr sz="2000" dirty="0">
                <a:solidFill>
                  <a:srgbClr val="03499E"/>
                </a:solidFill>
                <a:latin typeface="Times New Roman"/>
                <a:cs typeface="Times New Roman"/>
              </a:rPr>
              <a:t>NT</a:t>
            </a:r>
            <a:r>
              <a:rPr sz="2000" spc="50" dirty="0">
                <a:solidFill>
                  <a:srgbClr val="03499E"/>
                </a:solidFill>
                <a:latin typeface="Times New Roman"/>
                <a:cs typeface="Times New Roman"/>
              </a:rPr>
              <a:t> </a:t>
            </a:r>
            <a:r>
              <a:rPr sz="2000" dirty="0">
                <a:solidFill>
                  <a:srgbClr val="03499E"/>
                </a:solidFill>
                <a:latin typeface="Times New Roman"/>
                <a:cs typeface="Times New Roman"/>
              </a:rPr>
              <a:t>xếp</a:t>
            </a:r>
            <a:r>
              <a:rPr sz="2000" spc="95" dirty="0">
                <a:solidFill>
                  <a:srgbClr val="03499E"/>
                </a:solidFill>
                <a:latin typeface="Times New Roman"/>
                <a:cs typeface="Times New Roman"/>
              </a:rPr>
              <a:t> </a:t>
            </a:r>
            <a:r>
              <a:rPr sz="2000" dirty="0">
                <a:solidFill>
                  <a:srgbClr val="03499E"/>
                </a:solidFill>
                <a:latin typeface="Times New Roman"/>
                <a:cs typeface="Times New Roman"/>
              </a:rPr>
              <a:t>hạng</a:t>
            </a:r>
            <a:r>
              <a:rPr sz="2000" spc="90" dirty="0">
                <a:solidFill>
                  <a:srgbClr val="03499E"/>
                </a:solidFill>
                <a:latin typeface="Times New Roman"/>
                <a:cs typeface="Times New Roman"/>
              </a:rPr>
              <a:t> </a:t>
            </a:r>
            <a:r>
              <a:rPr sz="2000" dirty="0">
                <a:solidFill>
                  <a:srgbClr val="03499E"/>
                </a:solidFill>
                <a:latin typeface="Times New Roman"/>
                <a:cs typeface="Times New Roman"/>
              </a:rPr>
              <a:t>1</a:t>
            </a:r>
            <a:r>
              <a:rPr sz="2000" spc="90" dirty="0">
                <a:solidFill>
                  <a:srgbClr val="03499E"/>
                </a:solidFill>
                <a:latin typeface="Times New Roman"/>
                <a:cs typeface="Times New Roman"/>
              </a:rPr>
              <a:t> </a:t>
            </a:r>
            <a:r>
              <a:rPr sz="2000" dirty="0">
                <a:solidFill>
                  <a:srgbClr val="03499E"/>
                </a:solidFill>
                <a:latin typeface="Times New Roman"/>
                <a:cs typeface="Times New Roman"/>
              </a:rPr>
              <a:t>đầu</a:t>
            </a:r>
            <a:r>
              <a:rPr sz="2000" spc="95" dirty="0">
                <a:solidFill>
                  <a:srgbClr val="03499E"/>
                </a:solidFill>
                <a:latin typeface="Times New Roman"/>
                <a:cs typeface="Times New Roman"/>
              </a:rPr>
              <a:t> </a:t>
            </a:r>
            <a:r>
              <a:rPr sz="2000" spc="-20" dirty="0">
                <a:solidFill>
                  <a:srgbClr val="03499E"/>
                </a:solidFill>
                <a:latin typeface="Times New Roman"/>
                <a:cs typeface="Times New Roman"/>
              </a:rPr>
              <a:t>tiên </a:t>
            </a:r>
            <a:r>
              <a:rPr sz="2000" dirty="0">
                <a:solidFill>
                  <a:srgbClr val="03499E"/>
                </a:solidFill>
                <a:latin typeface="Times New Roman"/>
                <a:cs typeface="Times New Roman"/>
              </a:rPr>
              <a:t>trúng</a:t>
            </a:r>
            <a:r>
              <a:rPr sz="2000" spc="-20" dirty="0">
                <a:solidFill>
                  <a:srgbClr val="03499E"/>
                </a:solidFill>
                <a:latin typeface="Times New Roman"/>
                <a:cs typeface="Times New Roman"/>
              </a:rPr>
              <a:t> thầu</a:t>
            </a:r>
            <a:endParaRPr sz="2000">
              <a:latin typeface="Times New Roman"/>
              <a:cs typeface="Times New Roman"/>
            </a:endParaRPr>
          </a:p>
          <a:p>
            <a:pPr>
              <a:lnSpc>
                <a:spcPct val="100000"/>
              </a:lnSpc>
              <a:spcBef>
                <a:spcPts val="1205"/>
              </a:spcBef>
              <a:buClr>
                <a:srgbClr val="03499E"/>
              </a:buClr>
              <a:buFont typeface="Times New Roman"/>
              <a:buAutoNum type="arabicParenR"/>
            </a:pPr>
            <a:endParaRPr sz="2000">
              <a:latin typeface="Times New Roman"/>
              <a:cs typeface="Times New Roman"/>
            </a:endParaRPr>
          </a:p>
          <a:p>
            <a:pPr marL="2593975" indent="-273050" algn="just">
              <a:lnSpc>
                <a:spcPct val="100000"/>
              </a:lnSpc>
              <a:buAutoNum type="arabicParenR"/>
              <a:tabLst>
                <a:tab pos="2593975" algn="l"/>
              </a:tabLst>
            </a:pPr>
            <a:r>
              <a:rPr sz="2000" dirty="0">
                <a:solidFill>
                  <a:srgbClr val="03499E"/>
                </a:solidFill>
                <a:latin typeface="Times New Roman"/>
                <a:cs typeface="Times New Roman"/>
              </a:rPr>
              <a:t>Kết thúc</a:t>
            </a:r>
            <a:r>
              <a:rPr sz="2000" spc="-15" dirty="0">
                <a:solidFill>
                  <a:srgbClr val="03499E"/>
                </a:solidFill>
                <a:latin typeface="Times New Roman"/>
                <a:cs typeface="Times New Roman"/>
              </a:rPr>
              <a:t> </a:t>
            </a:r>
            <a:r>
              <a:rPr sz="2000" dirty="0">
                <a:solidFill>
                  <a:srgbClr val="03499E"/>
                </a:solidFill>
                <a:latin typeface="Times New Roman"/>
                <a:cs typeface="Times New Roman"/>
              </a:rPr>
              <a:t>chào giá</a:t>
            </a:r>
            <a:r>
              <a:rPr sz="2000" spc="-5" dirty="0">
                <a:solidFill>
                  <a:srgbClr val="03499E"/>
                </a:solidFill>
                <a:latin typeface="Times New Roman"/>
                <a:cs typeface="Times New Roman"/>
              </a:rPr>
              <a:t> </a:t>
            </a:r>
            <a:r>
              <a:rPr sz="2000" dirty="0">
                <a:solidFill>
                  <a:srgbClr val="03499E"/>
                </a:solidFill>
                <a:latin typeface="Times New Roman"/>
                <a:cs typeface="Times New Roman"/>
              </a:rPr>
              <a:t>phải</a:t>
            </a:r>
            <a:r>
              <a:rPr sz="2000" spc="-20" dirty="0">
                <a:solidFill>
                  <a:srgbClr val="03499E"/>
                </a:solidFill>
                <a:latin typeface="Times New Roman"/>
                <a:cs typeface="Times New Roman"/>
              </a:rPr>
              <a:t> </a:t>
            </a:r>
            <a:r>
              <a:rPr sz="2000" dirty="0">
                <a:solidFill>
                  <a:srgbClr val="03499E"/>
                </a:solidFill>
                <a:latin typeface="Times New Roman"/>
                <a:cs typeface="Times New Roman"/>
              </a:rPr>
              <a:t>trong</a:t>
            </a:r>
            <a:r>
              <a:rPr sz="2000" spc="-15" dirty="0">
                <a:solidFill>
                  <a:srgbClr val="03499E"/>
                </a:solidFill>
                <a:latin typeface="Times New Roman"/>
                <a:cs typeface="Times New Roman"/>
              </a:rPr>
              <a:t> </a:t>
            </a:r>
            <a:r>
              <a:rPr sz="2000" dirty="0">
                <a:solidFill>
                  <a:srgbClr val="03499E"/>
                </a:solidFill>
                <a:latin typeface="Times New Roman"/>
                <a:cs typeface="Times New Roman"/>
              </a:rPr>
              <a:t>giờ</a:t>
            </a:r>
            <a:r>
              <a:rPr sz="2000" spc="-10" dirty="0">
                <a:solidFill>
                  <a:srgbClr val="03499E"/>
                </a:solidFill>
                <a:latin typeface="Times New Roman"/>
                <a:cs typeface="Times New Roman"/>
              </a:rPr>
              <a:t> </a:t>
            </a:r>
            <a:r>
              <a:rPr sz="2000" dirty="0">
                <a:solidFill>
                  <a:srgbClr val="03499E"/>
                </a:solidFill>
                <a:latin typeface="Times New Roman"/>
                <a:cs typeface="Times New Roman"/>
              </a:rPr>
              <a:t>hành</a:t>
            </a:r>
            <a:r>
              <a:rPr sz="2000" spc="-5" dirty="0">
                <a:solidFill>
                  <a:srgbClr val="03499E"/>
                </a:solidFill>
                <a:latin typeface="Times New Roman"/>
                <a:cs typeface="Times New Roman"/>
              </a:rPr>
              <a:t> </a:t>
            </a:r>
            <a:r>
              <a:rPr sz="2000" spc="-10" dirty="0">
                <a:solidFill>
                  <a:srgbClr val="03499E"/>
                </a:solidFill>
                <a:latin typeface="Times New Roman"/>
                <a:cs typeface="Times New Roman"/>
              </a:rPr>
              <a:t>chính</a:t>
            </a:r>
            <a:endParaRPr sz="2000">
              <a:latin typeface="Times New Roman"/>
              <a:cs typeface="Times New Roman"/>
            </a:endParaRPr>
          </a:p>
          <a:p>
            <a:pPr>
              <a:lnSpc>
                <a:spcPct val="100000"/>
              </a:lnSpc>
              <a:spcBef>
                <a:spcPts val="1200"/>
              </a:spcBef>
              <a:buClr>
                <a:srgbClr val="03499E"/>
              </a:buClr>
              <a:buFont typeface="Times New Roman"/>
              <a:buAutoNum type="arabicParenR"/>
            </a:pPr>
            <a:endParaRPr sz="2000">
              <a:latin typeface="Times New Roman"/>
              <a:cs typeface="Times New Roman"/>
            </a:endParaRPr>
          </a:p>
          <a:p>
            <a:pPr marL="2315845" marR="5080" indent="288290" algn="just">
              <a:lnSpc>
                <a:spcPts val="2080"/>
              </a:lnSpc>
              <a:spcBef>
                <a:spcPts val="5"/>
              </a:spcBef>
              <a:buAutoNum type="arabicParenR"/>
              <a:tabLst>
                <a:tab pos="2604135" algn="l"/>
              </a:tabLst>
            </a:pPr>
            <a:r>
              <a:rPr sz="2000" dirty="0">
                <a:solidFill>
                  <a:srgbClr val="03499E"/>
                </a:solidFill>
                <a:latin typeface="Times New Roman"/>
                <a:cs typeface="Times New Roman"/>
              </a:rPr>
              <a:t>Giá</a:t>
            </a:r>
            <a:r>
              <a:rPr sz="2000" spc="100" dirty="0">
                <a:solidFill>
                  <a:srgbClr val="03499E"/>
                </a:solidFill>
                <a:latin typeface="Times New Roman"/>
                <a:cs typeface="Times New Roman"/>
              </a:rPr>
              <a:t> </a:t>
            </a:r>
            <a:r>
              <a:rPr sz="2000" dirty="0">
                <a:solidFill>
                  <a:srgbClr val="03499E"/>
                </a:solidFill>
                <a:latin typeface="Times New Roman"/>
                <a:cs typeface="Times New Roman"/>
              </a:rPr>
              <a:t>là</a:t>
            </a:r>
            <a:r>
              <a:rPr sz="2000" spc="105" dirty="0">
                <a:solidFill>
                  <a:srgbClr val="03499E"/>
                </a:solidFill>
                <a:latin typeface="Times New Roman"/>
                <a:cs typeface="Times New Roman"/>
              </a:rPr>
              <a:t> </a:t>
            </a:r>
            <a:r>
              <a:rPr sz="2000" dirty="0">
                <a:solidFill>
                  <a:srgbClr val="03499E"/>
                </a:solidFill>
                <a:latin typeface="Times New Roman"/>
                <a:cs typeface="Times New Roman"/>
              </a:rPr>
              <a:t>yếu</a:t>
            </a:r>
            <a:r>
              <a:rPr sz="2000" spc="110" dirty="0">
                <a:solidFill>
                  <a:srgbClr val="03499E"/>
                </a:solidFill>
                <a:latin typeface="Times New Roman"/>
                <a:cs typeface="Times New Roman"/>
              </a:rPr>
              <a:t> </a:t>
            </a:r>
            <a:r>
              <a:rPr sz="2000" dirty="0">
                <a:solidFill>
                  <a:srgbClr val="03499E"/>
                </a:solidFill>
                <a:latin typeface="Times New Roman"/>
                <a:cs typeface="Times New Roman"/>
              </a:rPr>
              <a:t>tố</a:t>
            </a:r>
            <a:r>
              <a:rPr sz="2000" spc="100" dirty="0">
                <a:solidFill>
                  <a:srgbClr val="03499E"/>
                </a:solidFill>
                <a:latin typeface="Times New Roman"/>
                <a:cs typeface="Times New Roman"/>
              </a:rPr>
              <a:t> </a:t>
            </a:r>
            <a:r>
              <a:rPr sz="2000" dirty="0">
                <a:solidFill>
                  <a:srgbClr val="03499E"/>
                </a:solidFill>
                <a:latin typeface="Times New Roman"/>
                <a:cs typeface="Times New Roman"/>
              </a:rPr>
              <a:t>duy</a:t>
            </a:r>
            <a:r>
              <a:rPr sz="2000" spc="85" dirty="0">
                <a:solidFill>
                  <a:srgbClr val="03499E"/>
                </a:solidFill>
                <a:latin typeface="Times New Roman"/>
                <a:cs typeface="Times New Roman"/>
              </a:rPr>
              <a:t> </a:t>
            </a:r>
            <a:r>
              <a:rPr sz="2000" dirty="0">
                <a:solidFill>
                  <a:srgbClr val="03499E"/>
                </a:solidFill>
                <a:latin typeface="Times New Roman"/>
                <a:cs typeface="Times New Roman"/>
              </a:rPr>
              <a:t>nhất</a:t>
            </a:r>
            <a:r>
              <a:rPr sz="2000" spc="85" dirty="0">
                <a:solidFill>
                  <a:srgbClr val="03499E"/>
                </a:solidFill>
                <a:latin typeface="Times New Roman"/>
                <a:cs typeface="Times New Roman"/>
              </a:rPr>
              <a:t> </a:t>
            </a:r>
            <a:r>
              <a:rPr sz="2000" dirty="0">
                <a:solidFill>
                  <a:srgbClr val="03499E"/>
                </a:solidFill>
                <a:latin typeface="Times New Roman"/>
                <a:cs typeface="Times New Roman"/>
              </a:rPr>
              <a:t>được</a:t>
            </a:r>
            <a:r>
              <a:rPr sz="2000" spc="100" dirty="0">
                <a:solidFill>
                  <a:srgbClr val="03499E"/>
                </a:solidFill>
                <a:latin typeface="Times New Roman"/>
                <a:cs typeface="Times New Roman"/>
              </a:rPr>
              <a:t> </a:t>
            </a:r>
            <a:r>
              <a:rPr sz="2000" dirty="0">
                <a:solidFill>
                  <a:srgbClr val="03499E"/>
                </a:solidFill>
                <a:latin typeface="Times New Roman"/>
                <a:cs typeface="Times New Roman"/>
              </a:rPr>
              <a:t>chào</a:t>
            </a:r>
            <a:r>
              <a:rPr sz="2000" spc="110" dirty="0">
                <a:solidFill>
                  <a:srgbClr val="03499E"/>
                </a:solidFill>
                <a:latin typeface="Times New Roman"/>
                <a:cs typeface="Times New Roman"/>
              </a:rPr>
              <a:t> </a:t>
            </a:r>
            <a:r>
              <a:rPr sz="2000" dirty="0">
                <a:solidFill>
                  <a:srgbClr val="03499E"/>
                </a:solidFill>
                <a:latin typeface="Times New Roman"/>
                <a:cs typeface="Times New Roman"/>
              </a:rPr>
              <a:t>lại</a:t>
            </a:r>
            <a:r>
              <a:rPr sz="2000" spc="100" dirty="0">
                <a:solidFill>
                  <a:srgbClr val="03499E"/>
                </a:solidFill>
                <a:latin typeface="Times New Roman"/>
                <a:cs typeface="Times New Roman"/>
              </a:rPr>
              <a:t> </a:t>
            </a:r>
            <a:r>
              <a:rPr sz="2000" dirty="0">
                <a:solidFill>
                  <a:srgbClr val="03499E"/>
                </a:solidFill>
                <a:latin typeface="Times New Roman"/>
                <a:cs typeface="Times New Roman"/>
              </a:rPr>
              <a:t>=&gt;</a:t>
            </a:r>
            <a:r>
              <a:rPr sz="2000" spc="90" dirty="0">
                <a:solidFill>
                  <a:srgbClr val="03499E"/>
                </a:solidFill>
                <a:latin typeface="Times New Roman"/>
                <a:cs typeface="Times New Roman"/>
              </a:rPr>
              <a:t> </a:t>
            </a:r>
            <a:r>
              <a:rPr sz="2000" dirty="0">
                <a:solidFill>
                  <a:srgbClr val="03499E"/>
                </a:solidFill>
                <a:latin typeface="Times New Roman"/>
                <a:cs typeface="Times New Roman"/>
              </a:rPr>
              <a:t>giá</a:t>
            </a:r>
            <a:r>
              <a:rPr sz="2000" spc="90" dirty="0">
                <a:solidFill>
                  <a:srgbClr val="03499E"/>
                </a:solidFill>
                <a:latin typeface="Times New Roman"/>
                <a:cs typeface="Times New Roman"/>
              </a:rPr>
              <a:t> </a:t>
            </a:r>
            <a:r>
              <a:rPr sz="2000" dirty="0">
                <a:solidFill>
                  <a:srgbClr val="03499E"/>
                </a:solidFill>
                <a:latin typeface="Times New Roman"/>
                <a:cs typeface="Times New Roman"/>
              </a:rPr>
              <a:t>DT</a:t>
            </a:r>
            <a:r>
              <a:rPr sz="2000" spc="55" dirty="0">
                <a:solidFill>
                  <a:srgbClr val="03499E"/>
                </a:solidFill>
                <a:latin typeface="Times New Roman"/>
                <a:cs typeface="Times New Roman"/>
              </a:rPr>
              <a:t> </a:t>
            </a:r>
            <a:r>
              <a:rPr sz="2000" dirty="0">
                <a:solidFill>
                  <a:srgbClr val="03499E"/>
                </a:solidFill>
                <a:latin typeface="Times New Roman"/>
                <a:cs typeface="Times New Roman"/>
              </a:rPr>
              <a:t>không</a:t>
            </a:r>
            <a:r>
              <a:rPr sz="2000" spc="95" dirty="0">
                <a:solidFill>
                  <a:srgbClr val="03499E"/>
                </a:solidFill>
                <a:latin typeface="Times New Roman"/>
                <a:cs typeface="Times New Roman"/>
              </a:rPr>
              <a:t> </a:t>
            </a:r>
            <a:r>
              <a:rPr sz="2000" dirty="0">
                <a:solidFill>
                  <a:srgbClr val="03499E"/>
                </a:solidFill>
                <a:latin typeface="Times New Roman"/>
                <a:cs typeface="Times New Roman"/>
              </a:rPr>
              <a:t>được</a:t>
            </a:r>
            <a:r>
              <a:rPr sz="2000" spc="85" dirty="0">
                <a:solidFill>
                  <a:srgbClr val="03499E"/>
                </a:solidFill>
                <a:latin typeface="Times New Roman"/>
                <a:cs typeface="Times New Roman"/>
              </a:rPr>
              <a:t> </a:t>
            </a:r>
            <a:r>
              <a:rPr sz="2000" dirty="0">
                <a:solidFill>
                  <a:srgbClr val="03499E"/>
                </a:solidFill>
                <a:latin typeface="Times New Roman"/>
                <a:cs typeface="Times New Roman"/>
              </a:rPr>
              <a:t>vượt</a:t>
            </a:r>
            <a:r>
              <a:rPr sz="2000" spc="85" dirty="0">
                <a:solidFill>
                  <a:srgbClr val="03499E"/>
                </a:solidFill>
                <a:latin typeface="Times New Roman"/>
                <a:cs typeface="Times New Roman"/>
              </a:rPr>
              <a:t> </a:t>
            </a:r>
            <a:r>
              <a:rPr sz="2000" dirty="0">
                <a:solidFill>
                  <a:srgbClr val="03499E"/>
                </a:solidFill>
                <a:latin typeface="Times New Roman"/>
                <a:cs typeface="Times New Roman"/>
              </a:rPr>
              <a:t>giá</a:t>
            </a:r>
            <a:r>
              <a:rPr sz="2000" spc="90" dirty="0">
                <a:solidFill>
                  <a:srgbClr val="03499E"/>
                </a:solidFill>
                <a:latin typeface="Times New Roman"/>
                <a:cs typeface="Times New Roman"/>
              </a:rPr>
              <a:t> </a:t>
            </a:r>
            <a:r>
              <a:rPr sz="2000" spc="-25" dirty="0">
                <a:solidFill>
                  <a:srgbClr val="03499E"/>
                </a:solidFill>
                <a:latin typeface="Times New Roman"/>
                <a:cs typeface="Times New Roman"/>
              </a:rPr>
              <a:t>GT. </a:t>
            </a:r>
            <a:r>
              <a:rPr sz="2000" dirty="0">
                <a:solidFill>
                  <a:srgbClr val="03499E"/>
                </a:solidFill>
                <a:latin typeface="Times New Roman"/>
                <a:cs typeface="Times New Roman"/>
              </a:rPr>
              <a:t>Giá</a:t>
            </a:r>
            <a:r>
              <a:rPr sz="2000" spc="-20" dirty="0">
                <a:solidFill>
                  <a:srgbClr val="03499E"/>
                </a:solidFill>
                <a:latin typeface="Times New Roman"/>
                <a:cs typeface="Times New Roman"/>
              </a:rPr>
              <a:t> </a:t>
            </a:r>
            <a:r>
              <a:rPr sz="2000" dirty="0">
                <a:solidFill>
                  <a:srgbClr val="03499E"/>
                </a:solidFill>
                <a:latin typeface="Times New Roman"/>
                <a:cs typeface="Times New Roman"/>
              </a:rPr>
              <a:t>DT</a:t>
            </a:r>
            <a:r>
              <a:rPr sz="2000" spc="-50" dirty="0">
                <a:solidFill>
                  <a:srgbClr val="03499E"/>
                </a:solidFill>
                <a:latin typeface="Times New Roman"/>
                <a:cs typeface="Times New Roman"/>
              </a:rPr>
              <a:t> </a:t>
            </a:r>
            <a:r>
              <a:rPr sz="2000" dirty="0">
                <a:solidFill>
                  <a:srgbClr val="03499E"/>
                </a:solidFill>
                <a:latin typeface="Times New Roman"/>
                <a:cs typeface="Times New Roman"/>
              </a:rPr>
              <a:t>cao</a:t>
            </a:r>
            <a:r>
              <a:rPr sz="2000" spc="-10" dirty="0">
                <a:solidFill>
                  <a:srgbClr val="03499E"/>
                </a:solidFill>
                <a:latin typeface="Times New Roman"/>
                <a:cs typeface="Times New Roman"/>
              </a:rPr>
              <a:t> </a:t>
            </a:r>
            <a:r>
              <a:rPr sz="2000" dirty="0">
                <a:solidFill>
                  <a:srgbClr val="03499E"/>
                </a:solidFill>
                <a:latin typeface="Times New Roman"/>
                <a:cs typeface="Times New Roman"/>
              </a:rPr>
              <a:t>hơn</a:t>
            </a:r>
            <a:r>
              <a:rPr sz="2000" spc="-5" dirty="0">
                <a:solidFill>
                  <a:srgbClr val="03499E"/>
                </a:solidFill>
                <a:latin typeface="Times New Roman"/>
                <a:cs typeface="Times New Roman"/>
              </a:rPr>
              <a:t> </a:t>
            </a:r>
            <a:r>
              <a:rPr sz="2000" dirty="0">
                <a:solidFill>
                  <a:srgbClr val="03499E"/>
                </a:solidFill>
                <a:latin typeface="Times New Roman"/>
                <a:cs typeface="Times New Roman"/>
              </a:rPr>
              <a:t>giá</a:t>
            </a:r>
            <a:r>
              <a:rPr sz="2000" spc="-15" dirty="0">
                <a:solidFill>
                  <a:srgbClr val="03499E"/>
                </a:solidFill>
                <a:latin typeface="Times New Roman"/>
                <a:cs typeface="Times New Roman"/>
              </a:rPr>
              <a:t> </a:t>
            </a:r>
            <a:r>
              <a:rPr sz="2000" dirty="0">
                <a:solidFill>
                  <a:srgbClr val="03499E"/>
                </a:solidFill>
                <a:latin typeface="Times New Roman"/>
                <a:cs typeface="Times New Roman"/>
              </a:rPr>
              <a:t>GT</a:t>
            </a:r>
            <a:r>
              <a:rPr sz="2000" spc="-50" dirty="0">
                <a:solidFill>
                  <a:srgbClr val="03499E"/>
                </a:solidFill>
                <a:latin typeface="Times New Roman"/>
                <a:cs typeface="Times New Roman"/>
              </a:rPr>
              <a:t> </a:t>
            </a:r>
            <a:r>
              <a:rPr sz="2000" dirty="0">
                <a:solidFill>
                  <a:srgbClr val="03499E"/>
                </a:solidFill>
                <a:latin typeface="Times New Roman"/>
                <a:cs typeface="Times New Roman"/>
              </a:rPr>
              <a:t>=&gt;</a:t>
            </a:r>
            <a:r>
              <a:rPr sz="2000" spc="-20" dirty="0">
                <a:solidFill>
                  <a:srgbClr val="03499E"/>
                </a:solidFill>
                <a:latin typeface="Times New Roman"/>
                <a:cs typeface="Times New Roman"/>
              </a:rPr>
              <a:t> </a:t>
            </a:r>
            <a:r>
              <a:rPr sz="2000" dirty="0">
                <a:solidFill>
                  <a:srgbClr val="03499E"/>
                </a:solidFill>
                <a:latin typeface="Times New Roman"/>
                <a:cs typeface="Times New Roman"/>
              </a:rPr>
              <a:t>xử</a:t>
            </a:r>
            <a:r>
              <a:rPr sz="2000" spc="-10" dirty="0">
                <a:solidFill>
                  <a:srgbClr val="03499E"/>
                </a:solidFill>
                <a:latin typeface="Times New Roman"/>
                <a:cs typeface="Times New Roman"/>
              </a:rPr>
              <a:t> </a:t>
            </a:r>
            <a:r>
              <a:rPr sz="2000" dirty="0">
                <a:solidFill>
                  <a:srgbClr val="03499E"/>
                </a:solidFill>
                <a:latin typeface="Times New Roman"/>
                <a:cs typeface="Times New Roman"/>
              </a:rPr>
              <a:t>lý</a:t>
            </a:r>
            <a:r>
              <a:rPr sz="2000" spc="-5" dirty="0">
                <a:solidFill>
                  <a:srgbClr val="03499E"/>
                </a:solidFill>
                <a:latin typeface="Times New Roman"/>
                <a:cs typeface="Times New Roman"/>
              </a:rPr>
              <a:t> </a:t>
            </a:r>
            <a:r>
              <a:rPr sz="2000" dirty="0">
                <a:solidFill>
                  <a:srgbClr val="03499E"/>
                </a:solidFill>
                <a:latin typeface="Times New Roman"/>
                <a:cs typeface="Times New Roman"/>
              </a:rPr>
              <a:t>tình</a:t>
            </a:r>
            <a:r>
              <a:rPr sz="2000" spc="-5" dirty="0">
                <a:solidFill>
                  <a:srgbClr val="03499E"/>
                </a:solidFill>
                <a:latin typeface="Times New Roman"/>
                <a:cs typeface="Times New Roman"/>
              </a:rPr>
              <a:t> </a:t>
            </a:r>
            <a:r>
              <a:rPr sz="2000" spc="-10" dirty="0">
                <a:solidFill>
                  <a:srgbClr val="03499E"/>
                </a:solidFill>
                <a:latin typeface="Times New Roman"/>
                <a:cs typeface="Times New Roman"/>
              </a:rPr>
              <a:t>huống</a:t>
            </a:r>
            <a:endParaRPr sz="2000">
              <a:latin typeface="Times New Roman"/>
              <a:cs typeface="Times New Roman"/>
            </a:endParaRPr>
          </a:p>
        </p:txBody>
      </p:sp>
      <p:sp>
        <p:nvSpPr>
          <p:cNvPr id="22" name="object 22"/>
          <p:cNvSpPr txBox="1"/>
          <p:nvPr/>
        </p:nvSpPr>
        <p:spPr>
          <a:xfrm>
            <a:off x="11685143" y="6563140"/>
            <a:ext cx="292735" cy="179705"/>
          </a:xfrm>
          <a:prstGeom prst="rect">
            <a:avLst/>
          </a:prstGeom>
        </p:spPr>
        <p:txBody>
          <a:bodyPr vert="horz" wrap="square" lIns="0" tIns="8255" rIns="0" bIns="0" rtlCol="0">
            <a:spAutoFit/>
          </a:bodyPr>
          <a:lstStyle/>
          <a:p>
            <a:pPr marL="38100">
              <a:lnSpc>
                <a:spcPct val="100000"/>
              </a:lnSpc>
              <a:spcBef>
                <a:spcPts val="65"/>
              </a:spcBef>
            </a:pPr>
            <a:fld id="{81D60167-4931-47E6-BA6A-407CBD079E47}" type="slidenum">
              <a:rPr sz="1000" spc="-25" dirty="0">
                <a:latin typeface="Verdana"/>
                <a:cs typeface="Verdana"/>
              </a:rPr>
              <a:t>147</a:t>
            </a:fld>
            <a:endParaRPr sz="1000">
              <a:latin typeface="Verdana"/>
              <a:cs typeface="Verdana"/>
            </a:endParaRPr>
          </a:p>
        </p:txBody>
      </p:sp>
      <p:sp>
        <p:nvSpPr>
          <p:cNvPr id="21" name="object 21"/>
          <p:cNvSpPr txBox="1">
            <a:spLocks noGrp="1"/>
          </p:cNvSpPr>
          <p:nvPr>
            <p:ph type="title"/>
          </p:nvPr>
        </p:nvSpPr>
        <p:spPr>
          <a:prstGeom prst="rect">
            <a:avLst/>
          </a:prstGeom>
        </p:spPr>
        <p:txBody>
          <a:bodyPr vert="horz" wrap="square" lIns="0" tIns="117855" rIns="0" bIns="0" rtlCol="0">
            <a:spAutoFit/>
          </a:bodyPr>
          <a:lstStyle/>
          <a:p>
            <a:pPr marL="2089785">
              <a:lnSpc>
                <a:spcPct val="100000"/>
              </a:lnSpc>
              <a:spcBef>
                <a:spcPts val="100"/>
              </a:spcBef>
            </a:pPr>
            <a:r>
              <a:rPr dirty="0"/>
              <a:t>CHÀO</a:t>
            </a:r>
            <a:r>
              <a:rPr spc="-60" dirty="0"/>
              <a:t> </a:t>
            </a:r>
            <a:r>
              <a:rPr dirty="0"/>
              <a:t>GIÁ</a:t>
            </a:r>
            <a:r>
              <a:rPr spc="-60" dirty="0"/>
              <a:t> </a:t>
            </a:r>
            <a:r>
              <a:rPr dirty="0"/>
              <a:t>TRỰC</a:t>
            </a:r>
            <a:r>
              <a:rPr spc="-45" dirty="0"/>
              <a:t> </a:t>
            </a:r>
            <a:r>
              <a:rPr dirty="0"/>
              <a:t>TUYẾN</a:t>
            </a:r>
            <a:r>
              <a:rPr spc="-35" dirty="0"/>
              <a:t> </a:t>
            </a:r>
            <a:r>
              <a:rPr spc="-10" dirty="0"/>
              <a:t>(Đ.98-</a:t>
            </a:r>
            <a:r>
              <a:rPr spc="-25" dirty="0"/>
              <a:t>NĐ)</a:t>
            </a:r>
          </a:p>
        </p:txBody>
      </p:sp>
      <p:sp>
        <p:nvSpPr>
          <p:cNvPr id="23" name="Slide Number Placeholder 22">
            <a:extLst>
              <a:ext uri="{FF2B5EF4-FFF2-40B4-BE49-F238E27FC236}">
                <a16:creationId xmlns:a16="http://schemas.microsoft.com/office/drawing/2014/main" id="{B57D6BB0-78F7-83A1-659B-1F15FF7F468A}"/>
              </a:ext>
            </a:extLst>
          </p:cNvPr>
          <p:cNvSpPr>
            <a:spLocks noGrp="1"/>
          </p:cNvSpPr>
          <p:nvPr>
            <p:ph type="sldNum" sz="quarter" idx="7"/>
          </p:nvPr>
        </p:nvSpPr>
        <p:spPr/>
        <p:txBody>
          <a:bodyPr/>
          <a:lstStyle/>
          <a:p>
            <a:pPr marL="4939665">
              <a:lnSpc>
                <a:spcPts val="1655"/>
              </a:lnSpc>
            </a:pPr>
            <a:fld id="{81D60167-4931-47E6-BA6A-407CBD079E47}" type="slidenum">
              <a:rPr lang="en-US" spc="-25" smtClean="0"/>
              <a:t>147</a:t>
            </a:fld>
            <a:endParaRPr lang="en-US" spc="-25" dirty="0"/>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857880" y="378714"/>
            <a:ext cx="6476365" cy="482600"/>
          </a:xfrm>
          <a:prstGeom prst="rect">
            <a:avLst/>
          </a:prstGeom>
        </p:spPr>
        <p:txBody>
          <a:bodyPr vert="horz" wrap="square" lIns="0" tIns="12700" rIns="0" bIns="0" rtlCol="0">
            <a:spAutoFit/>
          </a:bodyPr>
          <a:lstStyle/>
          <a:p>
            <a:pPr marL="12700">
              <a:lnSpc>
                <a:spcPct val="100000"/>
              </a:lnSpc>
              <a:spcBef>
                <a:spcPts val="100"/>
              </a:spcBef>
            </a:pPr>
            <a:r>
              <a:rPr sz="3000" dirty="0"/>
              <a:t>MUA</a:t>
            </a:r>
            <a:r>
              <a:rPr sz="3000" spc="-5" dirty="0"/>
              <a:t> </a:t>
            </a:r>
            <a:r>
              <a:rPr sz="3000" dirty="0"/>
              <a:t>SẮM</a:t>
            </a:r>
            <a:r>
              <a:rPr sz="3000" spc="10" dirty="0"/>
              <a:t> </a:t>
            </a:r>
            <a:r>
              <a:rPr sz="3000" dirty="0"/>
              <a:t>TRỰC</a:t>
            </a:r>
            <a:r>
              <a:rPr sz="3000" spc="-20" dirty="0"/>
              <a:t> </a:t>
            </a:r>
            <a:r>
              <a:rPr sz="3000" dirty="0"/>
              <a:t>TUYẾN</a:t>
            </a:r>
            <a:r>
              <a:rPr sz="3000" spc="-30" dirty="0"/>
              <a:t> </a:t>
            </a:r>
            <a:r>
              <a:rPr sz="3000" spc="-10" dirty="0"/>
              <a:t>(Đ.102-</a:t>
            </a:r>
            <a:r>
              <a:rPr sz="3000" spc="-25" dirty="0"/>
              <a:t>NĐ)</a:t>
            </a:r>
            <a:endParaRPr sz="3000"/>
          </a:p>
        </p:txBody>
      </p:sp>
      <p:sp>
        <p:nvSpPr>
          <p:cNvPr id="4" name="object 4"/>
          <p:cNvSpPr txBox="1"/>
          <p:nvPr/>
        </p:nvSpPr>
        <p:spPr>
          <a:xfrm>
            <a:off x="11685143" y="6563140"/>
            <a:ext cx="292735" cy="179705"/>
          </a:xfrm>
          <a:prstGeom prst="rect">
            <a:avLst/>
          </a:prstGeom>
        </p:spPr>
        <p:txBody>
          <a:bodyPr vert="horz" wrap="square" lIns="0" tIns="8255" rIns="0" bIns="0" rtlCol="0">
            <a:spAutoFit/>
          </a:bodyPr>
          <a:lstStyle/>
          <a:p>
            <a:pPr marL="38100">
              <a:lnSpc>
                <a:spcPct val="100000"/>
              </a:lnSpc>
              <a:spcBef>
                <a:spcPts val="65"/>
              </a:spcBef>
            </a:pPr>
            <a:fld id="{81D60167-4931-47E6-BA6A-407CBD079E47}" type="slidenum">
              <a:rPr sz="1000" spc="-25" dirty="0">
                <a:latin typeface="Verdana"/>
                <a:cs typeface="Verdana"/>
              </a:rPr>
              <a:t>148</a:t>
            </a:fld>
            <a:endParaRPr sz="1000">
              <a:latin typeface="Verdana"/>
              <a:cs typeface="Verdana"/>
            </a:endParaRPr>
          </a:p>
        </p:txBody>
      </p:sp>
      <p:graphicFrame>
        <p:nvGraphicFramePr>
          <p:cNvPr id="3" name="object 3"/>
          <p:cNvGraphicFramePr>
            <a:graphicFrameLocks noGrp="1"/>
          </p:cNvGraphicFramePr>
          <p:nvPr/>
        </p:nvGraphicFramePr>
        <p:xfrm>
          <a:off x="1210106" y="1099185"/>
          <a:ext cx="10313035" cy="4874260"/>
        </p:xfrm>
        <a:graphic>
          <a:graphicData uri="http://schemas.openxmlformats.org/drawingml/2006/table">
            <a:tbl>
              <a:tblPr firstRow="1" bandRow="1">
                <a:tableStyleId>{2D5ABB26-0587-4C30-8999-92F81FD0307C}</a:tableStyleId>
              </a:tblPr>
              <a:tblGrid>
                <a:gridCol w="10313035">
                  <a:extLst>
                    <a:ext uri="{9D8B030D-6E8A-4147-A177-3AD203B41FA5}">
                      <a16:colId xmlns:a16="http://schemas.microsoft.com/office/drawing/2014/main" val="20000"/>
                    </a:ext>
                  </a:extLst>
                </a:gridCol>
              </a:tblGrid>
              <a:tr h="648335">
                <a:tc>
                  <a:txBody>
                    <a:bodyPr/>
                    <a:lstStyle/>
                    <a:p>
                      <a:pPr algn="ctr">
                        <a:lnSpc>
                          <a:spcPct val="100000"/>
                        </a:lnSpc>
                        <a:spcBef>
                          <a:spcPts val="1160"/>
                        </a:spcBef>
                      </a:pPr>
                      <a:r>
                        <a:rPr sz="2200" b="1" dirty="0">
                          <a:solidFill>
                            <a:srgbClr val="E9E1D5"/>
                          </a:solidFill>
                          <a:latin typeface="Times New Roman"/>
                          <a:cs typeface="Times New Roman"/>
                        </a:rPr>
                        <a:t>Điều</a:t>
                      </a:r>
                      <a:r>
                        <a:rPr sz="2200" b="1" spc="-45" dirty="0">
                          <a:solidFill>
                            <a:srgbClr val="E9E1D5"/>
                          </a:solidFill>
                          <a:latin typeface="Times New Roman"/>
                          <a:cs typeface="Times New Roman"/>
                        </a:rPr>
                        <a:t> </a:t>
                      </a:r>
                      <a:r>
                        <a:rPr sz="2200" b="1" dirty="0">
                          <a:solidFill>
                            <a:srgbClr val="E9E1D5"/>
                          </a:solidFill>
                          <a:latin typeface="Times New Roman"/>
                          <a:cs typeface="Times New Roman"/>
                        </a:rPr>
                        <a:t>kiện</a:t>
                      </a:r>
                      <a:r>
                        <a:rPr sz="2200" b="1" spc="-25" dirty="0">
                          <a:solidFill>
                            <a:srgbClr val="E9E1D5"/>
                          </a:solidFill>
                          <a:latin typeface="Times New Roman"/>
                          <a:cs typeface="Times New Roman"/>
                        </a:rPr>
                        <a:t> </a:t>
                      </a:r>
                      <a:r>
                        <a:rPr sz="2200" b="1" dirty="0">
                          <a:solidFill>
                            <a:srgbClr val="E9E1D5"/>
                          </a:solidFill>
                          <a:latin typeface="Times New Roman"/>
                          <a:cs typeface="Times New Roman"/>
                        </a:rPr>
                        <a:t>áp</a:t>
                      </a:r>
                      <a:r>
                        <a:rPr sz="2200" b="1" spc="-50" dirty="0">
                          <a:solidFill>
                            <a:srgbClr val="E9E1D5"/>
                          </a:solidFill>
                          <a:latin typeface="Times New Roman"/>
                          <a:cs typeface="Times New Roman"/>
                        </a:rPr>
                        <a:t> </a:t>
                      </a:r>
                      <a:r>
                        <a:rPr sz="2200" b="1" dirty="0">
                          <a:solidFill>
                            <a:srgbClr val="E9E1D5"/>
                          </a:solidFill>
                          <a:latin typeface="Times New Roman"/>
                          <a:cs typeface="Times New Roman"/>
                        </a:rPr>
                        <a:t>dụng</a:t>
                      </a:r>
                      <a:r>
                        <a:rPr sz="2200" b="1" spc="-35" dirty="0">
                          <a:solidFill>
                            <a:srgbClr val="E9E1D5"/>
                          </a:solidFill>
                          <a:latin typeface="Times New Roman"/>
                          <a:cs typeface="Times New Roman"/>
                        </a:rPr>
                        <a:t> </a:t>
                      </a:r>
                      <a:r>
                        <a:rPr sz="2200" b="1" dirty="0">
                          <a:solidFill>
                            <a:srgbClr val="E9E1D5"/>
                          </a:solidFill>
                          <a:latin typeface="Times New Roman"/>
                          <a:cs typeface="Times New Roman"/>
                        </a:rPr>
                        <a:t>Mua</a:t>
                      </a:r>
                      <a:r>
                        <a:rPr sz="2200" b="1" spc="-35" dirty="0">
                          <a:solidFill>
                            <a:srgbClr val="E9E1D5"/>
                          </a:solidFill>
                          <a:latin typeface="Times New Roman"/>
                          <a:cs typeface="Times New Roman"/>
                        </a:rPr>
                        <a:t> </a:t>
                      </a:r>
                      <a:r>
                        <a:rPr sz="2200" b="1" dirty="0">
                          <a:solidFill>
                            <a:srgbClr val="E9E1D5"/>
                          </a:solidFill>
                          <a:latin typeface="Times New Roman"/>
                          <a:cs typeface="Times New Roman"/>
                        </a:rPr>
                        <a:t>sắm</a:t>
                      </a:r>
                      <a:r>
                        <a:rPr sz="2200" b="1" spc="-45" dirty="0">
                          <a:solidFill>
                            <a:srgbClr val="E9E1D5"/>
                          </a:solidFill>
                          <a:latin typeface="Times New Roman"/>
                          <a:cs typeface="Times New Roman"/>
                        </a:rPr>
                        <a:t> </a:t>
                      </a:r>
                      <a:r>
                        <a:rPr sz="2200" b="1" dirty="0">
                          <a:solidFill>
                            <a:srgbClr val="E9E1D5"/>
                          </a:solidFill>
                          <a:latin typeface="Times New Roman"/>
                          <a:cs typeface="Times New Roman"/>
                        </a:rPr>
                        <a:t>trực</a:t>
                      </a:r>
                      <a:r>
                        <a:rPr sz="2200" b="1" spc="-35" dirty="0">
                          <a:solidFill>
                            <a:srgbClr val="E9E1D5"/>
                          </a:solidFill>
                          <a:latin typeface="Times New Roman"/>
                          <a:cs typeface="Times New Roman"/>
                        </a:rPr>
                        <a:t> </a:t>
                      </a:r>
                      <a:r>
                        <a:rPr sz="2200" b="1" spc="-10" dirty="0">
                          <a:solidFill>
                            <a:srgbClr val="E9E1D5"/>
                          </a:solidFill>
                          <a:latin typeface="Times New Roman"/>
                          <a:cs typeface="Times New Roman"/>
                        </a:rPr>
                        <a:t>tuyến</a:t>
                      </a:r>
                      <a:endParaRPr sz="2200">
                        <a:latin typeface="Times New Roman"/>
                        <a:cs typeface="Times New Roman"/>
                      </a:endParaRPr>
                    </a:p>
                  </a:txBody>
                  <a:tcPr marL="0" marR="0" marT="147320" marB="0">
                    <a:lnL w="12700">
                      <a:solidFill>
                        <a:srgbClr val="03499E"/>
                      </a:solidFill>
                      <a:prstDash val="solid"/>
                    </a:lnL>
                    <a:lnR w="12700">
                      <a:solidFill>
                        <a:srgbClr val="03499E"/>
                      </a:solidFill>
                      <a:prstDash val="solid"/>
                    </a:lnR>
                    <a:lnT w="12700">
                      <a:solidFill>
                        <a:srgbClr val="03499E"/>
                      </a:solidFill>
                      <a:prstDash val="solid"/>
                    </a:lnT>
                    <a:lnB w="12700">
                      <a:solidFill>
                        <a:srgbClr val="03499E"/>
                      </a:solidFill>
                      <a:prstDash val="solid"/>
                    </a:lnB>
                    <a:solidFill>
                      <a:srgbClr val="2A5F9E"/>
                    </a:solidFill>
                  </a:tcPr>
                </a:tc>
                <a:extLst>
                  <a:ext uri="{0D108BD9-81ED-4DB2-BD59-A6C34878D82A}">
                    <a16:rowId xmlns:a16="http://schemas.microsoft.com/office/drawing/2014/main" val="10000"/>
                  </a:ext>
                </a:extLst>
              </a:tr>
              <a:tr h="1822450">
                <a:tc>
                  <a:txBody>
                    <a:bodyPr/>
                    <a:lstStyle/>
                    <a:p>
                      <a:pPr marL="368935" indent="-277495">
                        <a:lnSpc>
                          <a:spcPct val="100000"/>
                        </a:lnSpc>
                        <a:spcBef>
                          <a:spcPts val="1820"/>
                        </a:spcBef>
                        <a:buAutoNum type="arabicPeriod"/>
                        <a:tabLst>
                          <a:tab pos="368935" algn="l"/>
                        </a:tabLst>
                      </a:pPr>
                      <a:r>
                        <a:rPr sz="2200" dirty="0">
                          <a:solidFill>
                            <a:srgbClr val="03499E"/>
                          </a:solidFill>
                          <a:latin typeface="Times New Roman"/>
                          <a:cs typeface="Times New Roman"/>
                        </a:rPr>
                        <a:t>Việc</a:t>
                      </a:r>
                      <a:r>
                        <a:rPr sz="2200" spc="-35" dirty="0">
                          <a:solidFill>
                            <a:srgbClr val="03499E"/>
                          </a:solidFill>
                          <a:latin typeface="Times New Roman"/>
                          <a:cs typeface="Times New Roman"/>
                        </a:rPr>
                        <a:t> </a:t>
                      </a:r>
                      <a:r>
                        <a:rPr sz="2200" dirty="0">
                          <a:solidFill>
                            <a:srgbClr val="03499E"/>
                          </a:solidFill>
                          <a:latin typeface="Times New Roman"/>
                          <a:cs typeface="Times New Roman"/>
                        </a:rPr>
                        <a:t>mua</a:t>
                      </a:r>
                      <a:r>
                        <a:rPr sz="2200" spc="-30" dirty="0">
                          <a:solidFill>
                            <a:srgbClr val="03499E"/>
                          </a:solidFill>
                          <a:latin typeface="Times New Roman"/>
                          <a:cs typeface="Times New Roman"/>
                        </a:rPr>
                        <a:t> </a:t>
                      </a:r>
                      <a:r>
                        <a:rPr sz="2200" dirty="0">
                          <a:solidFill>
                            <a:srgbClr val="03499E"/>
                          </a:solidFill>
                          <a:latin typeface="Times New Roman"/>
                          <a:cs typeface="Times New Roman"/>
                        </a:rPr>
                        <a:t>sắm</a:t>
                      </a:r>
                      <a:r>
                        <a:rPr sz="2200" spc="-30" dirty="0">
                          <a:solidFill>
                            <a:srgbClr val="03499E"/>
                          </a:solidFill>
                          <a:latin typeface="Times New Roman"/>
                          <a:cs typeface="Times New Roman"/>
                        </a:rPr>
                        <a:t> </a:t>
                      </a:r>
                      <a:r>
                        <a:rPr sz="2200" dirty="0">
                          <a:solidFill>
                            <a:srgbClr val="03499E"/>
                          </a:solidFill>
                          <a:latin typeface="Times New Roman"/>
                          <a:cs typeface="Times New Roman"/>
                        </a:rPr>
                        <a:t>trực</a:t>
                      </a:r>
                      <a:r>
                        <a:rPr sz="2200" spc="-25" dirty="0">
                          <a:solidFill>
                            <a:srgbClr val="03499E"/>
                          </a:solidFill>
                          <a:latin typeface="Times New Roman"/>
                          <a:cs typeface="Times New Roman"/>
                        </a:rPr>
                        <a:t> </a:t>
                      </a:r>
                      <a:r>
                        <a:rPr sz="2200" dirty="0">
                          <a:solidFill>
                            <a:srgbClr val="03499E"/>
                          </a:solidFill>
                          <a:latin typeface="Times New Roman"/>
                          <a:cs typeface="Times New Roman"/>
                        </a:rPr>
                        <a:t>tuyến</a:t>
                      </a:r>
                      <a:r>
                        <a:rPr sz="2200" spc="-60" dirty="0">
                          <a:solidFill>
                            <a:srgbClr val="03499E"/>
                          </a:solidFill>
                          <a:latin typeface="Times New Roman"/>
                          <a:cs typeface="Times New Roman"/>
                        </a:rPr>
                        <a:t> </a:t>
                      </a:r>
                      <a:r>
                        <a:rPr sz="2200" dirty="0">
                          <a:solidFill>
                            <a:srgbClr val="03499E"/>
                          </a:solidFill>
                          <a:latin typeface="Times New Roman"/>
                          <a:cs typeface="Times New Roman"/>
                        </a:rPr>
                        <a:t>phải</a:t>
                      </a:r>
                      <a:r>
                        <a:rPr sz="2200" spc="-45" dirty="0">
                          <a:solidFill>
                            <a:srgbClr val="03499E"/>
                          </a:solidFill>
                          <a:latin typeface="Times New Roman"/>
                          <a:cs typeface="Times New Roman"/>
                        </a:rPr>
                        <a:t> </a:t>
                      </a:r>
                      <a:r>
                        <a:rPr sz="2200" dirty="0">
                          <a:solidFill>
                            <a:srgbClr val="03499E"/>
                          </a:solidFill>
                          <a:latin typeface="Times New Roman"/>
                          <a:cs typeface="Times New Roman"/>
                        </a:rPr>
                        <a:t>được</a:t>
                      </a:r>
                      <a:r>
                        <a:rPr sz="2200" spc="-30" dirty="0">
                          <a:solidFill>
                            <a:srgbClr val="03499E"/>
                          </a:solidFill>
                          <a:latin typeface="Times New Roman"/>
                          <a:cs typeface="Times New Roman"/>
                        </a:rPr>
                        <a:t> </a:t>
                      </a:r>
                      <a:r>
                        <a:rPr sz="2200" dirty="0">
                          <a:solidFill>
                            <a:srgbClr val="03499E"/>
                          </a:solidFill>
                          <a:latin typeface="Times New Roman"/>
                          <a:cs typeface="Times New Roman"/>
                        </a:rPr>
                        <a:t>phê</a:t>
                      </a:r>
                      <a:r>
                        <a:rPr sz="2200" spc="-45" dirty="0">
                          <a:solidFill>
                            <a:srgbClr val="03499E"/>
                          </a:solidFill>
                          <a:latin typeface="Times New Roman"/>
                          <a:cs typeface="Times New Roman"/>
                        </a:rPr>
                        <a:t> </a:t>
                      </a:r>
                      <a:r>
                        <a:rPr sz="2200" dirty="0">
                          <a:solidFill>
                            <a:srgbClr val="03499E"/>
                          </a:solidFill>
                          <a:latin typeface="Times New Roman"/>
                          <a:cs typeface="Times New Roman"/>
                        </a:rPr>
                        <a:t>duyệt</a:t>
                      </a:r>
                      <a:r>
                        <a:rPr sz="2200" spc="-55" dirty="0">
                          <a:solidFill>
                            <a:srgbClr val="03499E"/>
                          </a:solidFill>
                          <a:latin typeface="Times New Roman"/>
                          <a:cs typeface="Times New Roman"/>
                        </a:rPr>
                        <a:t> </a:t>
                      </a:r>
                      <a:r>
                        <a:rPr sz="2200" dirty="0">
                          <a:solidFill>
                            <a:srgbClr val="03499E"/>
                          </a:solidFill>
                          <a:latin typeface="Times New Roman"/>
                          <a:cs typeface="Times New Roman"/>
                        </a:rPr>
                        <a:t>trong</a:t>
                      </a:r>
                      <a:r>
                        <a:rPr sz="2200" spc="-30" dirty="0">
                          <a:solidFill>
                            <a:srgbClr val="03499E"/>
                          </a:solidFill>
                          <a:latin typeface="Times New Roman"/>
                          <a:cs typeface="Times New Roman"/>
                        </a:rPr>
                        <a:t> </a:t>
                      </a:r>
                      <a:r>
                        <a:rPr sz="2200" dirty="0">
                          <a:solidFill>
                            <a:srgbClr val="03499E"/>
                          </a:solidFill>
                          <a:latin typeface="Times New Roman"/>
                          <a:cs typeface="Times New Roman"/>
                        </a:rPr>
                        <a:t>KHLCNT</a:t>
                      </a:r>
                      <a:r>
                        <a:rPr sz="2200" spc="-20" dirty="0">
                          <a:solidFill>
                            <a:srgbClr val="03499E"/>
                          </a:solidFill>
                          <a:latin typeface="Times New Roman"/>
                          <a:cs typeface="Times New Roman"/>
                        </a:rPr>
                        <a:t> </a:t>
                      </a:r>
                      <a:r>
                        <a:rPr sz="2200" dirty="0">
                          <a:solidFill>
                            <a:srgbClr val="03499E"/>
                          </a:solidFill>
                          <a:latin typeface="Times New Roman"/>
                          <a:cs typeface="Times New Roman"/>
                        </a:rPr>
                        <a:t>đối</a:t>
                      </a:r>
                      <a:r>
                        <a:rPr sz="2200" spc="-45" dirty="0">
                          <a:solidFill>
                            <a:srgbClr val="03499E"/>
                          </a:solidFill>
                          <a:latin typeface="Times New Roman"/>
                          <a:cs typeface="Times New Roman"/>
                        </a:rPr>
                        <a:t> </a:t>
                      </a:r>
                      <a:r>
                        <a:rPr sz="2200" spc="-20" dirty="0">
                          <a:solidFill>
                            <a:srgbClr val="03499E"/>
                          </a:solidFill>
                          <a:latin typeface="Times New Roman"/>
                          <a:cs typeface="Times New Roman"/>
                        </a:rPr>
                        <a:t>với:</a:t>
                      </a:r>
                      <a:endParaRPr sz="2200">
                        <a:latin typeface="Times New Roman"/>
                        <a:cs typeface="Times New Roman"/>
                      </a:endParaRPr>
                    </a:p>
                    <a:p>
                      <a:pPr marL="254000" lvl="1" indent="-162560">
                        <a:lnSpc>
                          <a:spcPct val="100000"/>
                        </a:lnSpc>
                        <a:spcBef>
                          <a:spcPts val="5"/>
                        </a:spcBef>
                        <a:buChar char="-"/>
                        <a:tabLst>
                          <a:tab pos="254000" algn="l"/>
                        </a:tabLst>
                      </a:pPr>
                      <a:r>
                        <a:rPr sz="2200" dirty="0">
                          <a:solidFill>
                            <a:srgbClr val="03499E"/>
                          </a:solidFill>
                          <a:latin typeface="Times New Roman"/>
                          <a:cs typeface="Times New Roman"/>
                        </a:rPr>
                        <a:t>Hàng</a:t>
                      </a:r>
                      <a:r>
                        <a:rPr sz="2200" spc="-30" dirty="0">
                          <a:solidFill>
                            <a:srgbClr val="03499E"/>
                          </a:solidFill>
                          <a:latin typeface="Times New Roman"/>
                          <a:cs typeface="Times New Roman"/>
                        </a:rPr>
                        <a:t> </a:t>
                      </a:r>
                      <a:r>
                        <a:rPr sz="2200" dirty="0">
                          <a:solidFill>
                            <a:srgbClr val="03499E"/>
                          </a:solidFill>
                          <a:latin typeface="Times New Roman"/>
                          <a:cs typeface="Times New Roman"/>
                        </a:rPr>
                        <a:t>hóa,</a:t>
                      </a:r>
                      <a:r>
                        <a:rPr sz="2200" spc="-40" dirty="0">
                          <a:solidFill>
                            <a:srgbClr val="03499E"/>
                          </a:solidFill>
                          <a:latin typeface="Times New Roman"/>
                          <a:cs typeface="Times New Roman"/>
                        </a:rPr>
                        <a:t> </a:t>
                      </a:r>
                      <a:r>
                        <a:rPr sz="2200" dirty="0">
                          <a:solidFill>
                            <a:srgbClr val="03499E"/>
                          </a:solidFill>
                          <a:latin typeface="Times New Roman"/>
                          <a:cs typeface="Times New Roman"/>
                        </a:rPr>
                        <a:t>dịch</a:t>
                      </a:r>
                      <a:r>
                        <a:rPr sz="2200" spc="-25" dirty="0">
                          <a:solidFill>
                            <a:srgbClr val="03499E"/>
                          </a:solidFill>
                          <a:latin typeface="Times New Roman"/>
                          <a:cs typeface="Times New Roman"/>
                        </a:rPr>
                        <a:t> </a:t>
                      </a:r>
                      <a:r>
                        <a:rPr sz="2200" dirty="0">
                          <a:solidFill>
                            <a:srgbClr val="03499E"/>
                          </a:solidFill>
                          <a:latin typeface="Times New Roman"/>
                          <a:cs typeface="Times New Roman"/>
                        </a:rPr>
                        <a:t>vụ</a:t>
                      </a:r>
                      <a:r>
                        <a:rPr sz="2200" spc="-35" dirty="0">
                          <a:solidFill>
                            <a:srgbClr val="03499E"/>
                          </a:solidFill>
                          <a:latin typeface="Times New Roman"/>
                          <a:cs typeface="Times New Roman"/>
                        </a:rPr>
                        <a:t> </a:t>
                      </a:r>
                      <a:r>
                        <a:rPr sz="2200" dirty="0">
                          <a:solidFill>
                            <a:srgbClr val="03499E"/>
                          </a:solidFill>
                          <a:latin typeface="Times New Roman"/>
                          <a:cs typeface="Times New Roman"/>
                        </a:rPr>
                        <a:t>của</a:t>
                      </a:r>
                      <a:r>
                        <a:rPr sz="2200" spc="-35" dirty="0">
                          <a:solidFill>
                            <a:srgbClr val="03499E"/>
                          </a:solidFill>
                          <a:latin typeface="Times New Roman"/>
                          <a:cs typeface="Times New Roman"/>
                        </a:rPr>
                        <a:t> </a:t>
                      </a:r>
                      <a:r>
                        <a:rPr sz="2200" dirty="0">
                          <a:solidFill>
                            <a:srgbClr val="03499E"/>
                          </a:solidFill>
                          <a:latin typeface="Times New Roman"/>
                          <a:cs typeface="Times New Roman"/>
                        </a:rPr>
                        <a:t>gói</a:t>
                      </a:r>
                      <a:r>
                        <a:rPr sz="2200" spc="-40" dirty="0">
                          <a:solidFill>
                            <a:srgbClr val="03499E"/>
                          </a:solidFill>
                          <a:latin typeface="Times New Roman"/>
                          <a:cs typeface="Times New Roman"/>
                        </a:rPr>
                        <a:t> </a:t>
                      </a:r>
                      <a:r>
                        <a:rPr sz="2200" dirty="0">
                          <a:solidFill>
                            <a:srgbClr val="03499E"/>
                          </a:solidFill>
                          <a:latin typeface="Times New Roman"/>
                          <a:cs typeface="Times New Roman"/>
                        </a:rPr>
                        <a:t>thầu</a:t>
                      </a:r>
                      <a:r>
                        <a:rPr sz="2200" spc="-25" dirty="0">
                          <a:solidFill>
                            <a:srgbClr val="03499E"/>
                          </a:solidFill>
                          <a:latin typeface="Times New Roman"/>
                          <a:cs typeface="Times New Roman"/>
                        </a:rPr>
                        <a:t> </a:t>
                      </a:r>
                      <a:r>
                        <a:rPr sz="2200" dirty="0">
                          <a:solidFill>
                            <a:srgbClr val="03499E"/>
                          </a:solidFill>
                          <a:latin typeface="Times New Roman"/>
                          <a:cs typeface="Times New Roman"/>
                        </a:rPr>
                        <a:t>thuộc</a:t>
                      </a:r>
                      <a:r>
                        <a:rPr sz="2200" spc="-40" dirty="0">
                          <a:solidFill>
                            <a:srgbClr val="03499E"/>
                          </a:solidFill>
                          <a:latin typeface="Times New Roman"/>
                          <a:cs typeface="Times New Roman"/>
                        </a:rPr>
                        <a:t> </a:t>
                      </a:r>
                      <a:r>
                        <a:rPr sz="2200" dirty="0">
                          <a:solidFill>
                            <a:srgbClr val="03499E"/>
                          </a:solidFill>
                          <a:latin typeface="Times New Roman"/>
                          <a:cs typeface="Times New Roman"/>
                        </a:rPr>
                        <a:t>DTMS</a:t>
                      </a:r>
                      <a:r>
                        <a:rPr sz="2200" spc="-30" dirty="0">
                          <a:solidFill>
                            <a:srgbClr val="03499E"/>
                          </a:solidFill>
                          <a:latin typeface="Times New Roman"/>
                          <a:cs typeface="Times New Roman"/>
                        </a:rPr>
                        <a:t> </a:t>
                      </a:r>
                      <a:r>
                        <a:rPr sz="2200" dirty="0">
                          <a:solidFill>
                            <a:srgbClr val="03499E"/>
                          </a:solidFill>
                          <a:latin typeface="Times New Roman"/>
                          <a:cs typeface="Times New Roman"/>
                        </a:rPr>
                        <a:t>giá</a:t>
                      </a:r>
                      <a:r>
                        <a:rPr sz="2200" spc="-30" dirty="0">
                          <a:solidFill>
                            <a:srgbClr val="03499E"/>
                          </a:solidFill>
                          <a:latin typeface="Times New Roman"/>
                          <a:cs typeface="Times New Roman"/>
                        </a:rPr>
                        <a:t> </a:t>
                      </a:r>
                      <a:r>
                        <a:rPr sz="2200" dirty="0">
                          <a:solidFill>
                            <a:srgbClr val="03499E"/>
                          </a:solidFill>
                          <a:latin typeface="Times New Roman"/>
                          <a:cs typeface="Times New Roman"/>
                        </a:rPr>
                        <a:t>trị</a:t>
                      </a:r>
                      <a:r>
                        <a:rPr sz="2200" spc="-35" dirty="0">
                          <a:solidFill>
                            <a:srgbClr val="03499E"/>
                          </a:solidFill>
                          <a:latin typeface="Times New Roman"/>
                          <a:cs typeface="Times New Roman"/>
                        </a:rPr>
                        <a:t> </a:t>
                      </a:r>
                      <a:r>
                        <a:rPr sz="2200" dirty="0">
                          <a:solidFill>
                            <a:srgbClr val="03499E"/>
                          </a:solidFill>
                          <a:latin typeface="Times New Roman"/>
                          <a:cs typeface="Times New Roman"/>
                        </a:rPr>
                        <a:t>≤</a:t>
                      </a:r>
                      <a:r>
                        <a:rPr sz="2200" spc="-25" dirty="0">
                          <a:solidFill>
                            <a:srgbClr val="03499E"/>
                          </a:solidFill>
                          <a:latin typeface="Times New Roman"/>
                          <a:cs typeface="Times New Roman"/>
                        </a:rPr>
                        <a:t> </a:t>
                      </a:r>
                      <a:r>
                        <a:rPr sz="2200" dirty="0">
                          <a:solidFill>
                            <a:srgbClr val="03499E"/>
                          </a:solidFill>
                          <a:latin typeface="Times New Roman"/>
                          <a:cs typeface="Times New Roman"/>
                        </a:rPr>
                        <a:t>100</a:t>
                      </a:r>
                      <a:r>
                        <a:rPr sz="2200" spc="-35" dirty="0">
                          <a:solidFill>
                            <a:srgbClr val="03499E"/>
                          </a:solidFill>
                          <a:latin typeface="Times New Roman"/>
                          <a:cs typeface="Times New Roman"/>
                        </a:rPr>
                        <a:t> </a:t>
                      </a:r>
                      <a:r>
                        <a:rPr sz="2200" spc="-10" dirty="0">
                          <a:solidFill>
                            <a:srgbClr val="03499E"/>
                          </a:solidFill>
                          <a:latin typeface="Times New Roman"/>
                          <a:cs typeface="Times New Roman"/>
                        </a:rPr>
                        <a:t>triệu</a:t>
                      </a:r>
                      <a:endParaRPr sz="2200">
                        <a:latin typeface="Times New Roman"/>
                        <a:cs typeface="Times New Roman"/>
                      </a:endParaRPr>
                    </a:p>
                    <a:p>
                      <a:pPr marL="91440" marR="80645" lvl="1" indent="174625">
                        <a:lnSpc>
                          <a:spcPct val="100000"/>
                        </a:lnSpc>
                        <a:buChar char="-"/>
                        <a:tabLst>
                          <a:tab pos="266065" algn="l"/>
                        </a:tabLst>
                      </a:pPr>
                      <a:r>
                        <a:rPr sz="2200" dirty="0">
                          <a:solidFill>
                            <a:srgbClr val="03499E"/>
                          </a:solidFill>
                          <a:latin typeface="Times New Roman"/>
                          <a:cs typeface="Times New Roman"/>
                        </a:rPr>
                        <a:t>Hàng</a:t>
                      </a:r>
                      <a:r>
                        <a:rPr sz="2200" spc="60" dirty="0">
                          <a:solidFill>
                            <a:srgbClr val="03499E"/>
                          </a:solidFill>
                          <a:latin typeface="Times New Roman"/>
                          <a:cs typeface="Times New Roman"/>
                        </a:rPr>
                        <a:t> </a:t>
                      </a:r>
                      <a:r>
                        <a:rPr sz="2200" dirty="0">
                          <a:solidFill>
                            <a:srgbClr val="03499E"/>
                          </a:solidFill>
                          <a:latin typeface="Times New Roman"/>
                          <a:cs typeface="Times New Roman"/>
                        </a:rPr>
                        <a:t>hóa,</a:t>
                      </a:r>
                      <a:r>
                        <a:rPr sz="2200" spc="40" dirty="0">
                          <a:solidFill>
                            <a:srgbClr val="03499E"/>
                          </a:solidFill>
                          <a:latin typeface="Times New Roman"/>
                          <a:cs typeface="Times New Roman"/>
                        </a:rPr>
                        <a:t> </a:t>
                      </a:r>
                      <a:r>
                        <a:rPr sz="2200" dirty="0">
                          <a:solidFill>
                            <a:srgbClr val="03499E"/>
                          </a:solidFill>
                          <a:latin typeface="Times New Roman"/>
                          <a:cs typeface="Times New Roman"/>
                        </a:rPr>
                        <a:t>dịch</a:t>
                      </a:r>
                      <a:r>
                        <a:rPr sz="2200" spc="55" dirty="0">
                          <a:solidFill>
                            <a:srgbClr val="03499E"/>
                          </a:solidFill>
                          <a:latin typeface="Times New Roman"/>
                          <a:cs typeface="Times New Roman"/>
                        </a:rPr>
                        <a:t> </a:t>
                      </a:r>
                      <a:r>
                        <a:rPr sz="2200" dirty="0">
                          <a:solidFill>
                            <a:srgbClr val="03499E"/>
                          </a:solidFill>
                          <a:latin typeface="Times New Roman"/>
                          <a:cs typeface="Times New Roman"/>
                        </a:rPr>
                        <a:t>vụ</a:t>
                      </a:r>
                      <a:r>
                        <a:rPr sz="2200" spc="50" dirty="0">
                          <a:solidFill>
                            <a:srgbClr val="03499E"/>
                          </a:solidFill>
                          <a:latin typeface="Times New Roman"/>
                          <a:cs typeface="Times New Roman"/>
                        </a:rPr>
                        <a:t> </a:t>
                      </a:r>
                      <a:r>
                        <a:rPr sz="2200" dirty="0">
                          <a:solidFill>
                            <a:srgbClr val="03499E"/>
                          </a:solidFill>
                          <a:latin typeface="Times New Roman"/>
                          <a:cs typeface="Times New Roman"/>
                        </a:rPr>
                        <a:t>của</a:t>
                      </a:r>
                      <a:r>
                        <a:rPr sz="2200" spc="50" dirty="0">
                          <a:solidFill>
                            <a:srgbClr val="03499E"/>
                          </a:solidFill>
                          <a:latin typeface="Times New Roman"/>
                          <a:cs typeface="Times New Roman"/>
                        </a:rPr>
                        <a:t> </a:t>
                      </a:r>
                      <a:r>
                        <a:rPr sz="2200" dirty="0">
                          <a:solidFill>
                            <a:srgbClr val="03499E"/>
                          </a:solidFill>
                          <a:latin typeface="Times New Roman"/>
                          <a:cs typeface="Times New Roman"/>
                        </a:rPr>
                        <a:t>gói</a:t>
                      </a:r>
                      <a:r>
                        <a:rPr sz="2200" spc="50" dirty="0">
                          <a:solidFill>
                            <a:srgbClr val="03499E"/>
                          </a:solidFill>
                          <a:latin typeface="Times New Roman"/>
                          <a:cs typeface="Times New Roman"/>
                        </a:rPr>
                        <a:t> </a:t>
                      </a:r>
                      <a:r>
                        <a:rPr sz="2200" dirty="0">
                          <a:solidFill>
                            <a:srgbClr val="03499E"/>
                          </a:solidFill>
                          <a:latin typeface="Times New Roman"/>
                          <a:cs typeface="Times New Roman"/>
                        </a:rPr>
                        <a:t>thầu</a:t>
                      </a:r>
                      <a:r>
                        <a:rPr sz="2200" spc="55" dirty="0">
                          <a:solidFill>
                            <a:srgbClr val="03499E"/>
                          </a:solidFill>
                          <a:latin typeface="Times New Roman"/>
                          <a:cs typeface="Times New Roman"/>
                        </a:rPr>
                        <a:t> </a:t>
                      </a:r>
                      <a:r>
                        <a:rPr sz="2200" dirty="0">
                          <a:solidFill>
                            <a:srgbClr val="03499E"/>
                          </a:solidFill>
                          <a:latin typeface="Times New Roman"/>
                          <a:cs typeface="Times New Roman"/>
                        </a:rPr>
                        <a:t>thuộc</a:t>
                      </a:r>
                      <a:r>
                        <a:rPr sz="2200" spc="45" dirty="0">
                          <a:solidFill>
                            <a:srgbClr val="03499E"/>
                          </a:solidFill>
                          <a:latin typeface="Times New Roman"/>
                          <a:cs typeface="Times New Roman"/>
                        </a:rPr>
                        <a:t> </a:t>
                      </a:r>
                      <a:r>
                        <a:rPr sz="2200" dirty="0">
                          <a:solidFill>
                            <a:srgbClr val="03499E"/>
                          </a:solidFill>
                          <a:latin typeface="Times New Roman"/>
                          <a:cs typeface="Times New Roman"/>
                        </a:rPr>
                        <a:t>DAĐT</a:t>
                      </a:r>
                      <a:r>
                        <a:rPr sz="2200" spc="20" dirty="0">
                          <a:solidFill>
                            <a:srgbClr val="03499E"/>
                          </a:solidFill>
                          <a:latin typeface="Times New Roman"/>
                          <a:cs typeface="Times New Roman"/>
                        </a:rPr>
                        <a:t> </a:t>
                      </a:r>
                      <a:r>
                        <a:rPr sz="2200" dirty="0">
                          <a:solidFill>
                            <a:srgbClr val="03499E"/>
                          </a:solidFill>
                          <a:latin typeface="Times New Roman"/>
                          <a:cs typeface="Times New Roman"/>
                        </a:rPr>
                        <a:t>của</a:t>
                      </a:r>
                      <a:r>
                        <a:rPr sz="2200" spc="50" dirty="0">
                          <a:solidFill>
                            <a:srgbClr val="03499E"/>
                          </a:solidFill>
                          <a:latin typeface="Times New Roman"/>
                          <a:cs typeface="Times New Roman"/>
                        </a:rPr>
                        <a:t> </a:t>
                      </a:r>
                      <a:r>
                        <a:rPr sz="2200" dirty="0">
                          <a:solidFill>
                            <a:srgbClr val="03499E"/>
                          </a:solidFill>
                          <a:latin typeface="Times New Roman"/>
                          <a:cs typeface="Times New Roman"/>
                        </a:rPr>
                        <a:t>DNNN,</a:t>
                      </a:r>
                      <a:r>
                        <a:rPr sz="2200" spc="50" dirty="0">
                          <a:solidFill>
                            <a:srgbClr val="03499E"/>
                          </a:solidFill>
                          <a:latin typeface="Times New Roman"/>
                          <a:cs typeface="Times New Roman"/>
                        </a:rPr>
                        <a:t> </a:t>
                      </a:r>
                      <a:r>
                        <a:rPr sz="2200" dirty="0">
                          <a:solidFill>
                            <a:srgbClr val="03499E"/>
                          </a:solidFill>
                          <a:latin typeface="Times New Roman"/>
                          <a:cs typeface="Times New Roman"/>
                        </a:rPr>
                        <a:t>doanh</a:t>
                      </a:r>
                      <a:r>
                        <a:rPr sz="2200" spc="45" dirty="0">
                          <a:solidFill>
                            <a:srgbClr val="03499E"/>
                          </a:solidFill>
                          <a:latin typeface="Times New Roman"/>
                          <a:cs typeface="Times New Roman"/>
                        </a:rPr>
                        <a:t> </a:t>
                      </a:r>
                      <a:r>
                        <a:rPr sz="2200" dirty="0">
                          <a:solidFill>
                            <a:srgbClr val="03499E"/>
                          </a:solidFill>
                          <a:latin typeface="Times New Roman"/>
                          <a:cs typeface="Times New Roman"/>
                        </a:rPr>
                        <a:t>nghiệp</a:t>
                      </a:r>
                      <a:r>
                        <a:rPr sz="2200" spc="50" dirty="0">
                          <a:solidFill>
                            <a:srgbClr val="03499E"/>
                          </a:solidFill>
                          <a:latin typeface="Times New Roman"/>
                          <a:cs typeface="Times New Roman"/>
                        </a:rPr>
                        <a:t> </a:t>
                      </a:r>
                      <a:r>
                        <a:rPr sz="2200" dirty="0">
                          <a:solidFill>
                            <a:srgbClr val="03499E"/>
                          </a:solidFill>
                          <a:latin typeface="Times New Roman"/>
                          <a:cs typeface="Times New Roman"/>
                        </a:rPr>
                        <a:t>do</a:t>
                      </a:r>
                      <a:r>
                        <a:rPr sz="2200" spc="55" dirty="0">
                          <a:solidFill>
                            <a:srgbClr val="03499E"/>
                          </a:solidFill>
                          <a:latin typeface="Times New Roman"/>
                          <a:cs typeface="Times New Roman"/>
                        </a:rPr>
                        <a:t> </a:t>
                      </a:r>
                      <a:r>
                        <a:rPr sz="2200" dirty="0">
                          <a:solidFill>
                            <a:srgbClr val="03499E"/>
                          </a:solidFill>
                          <a:latin typeface="Times New Roman"/>
                          <a:cs typeface="Times New Roman"/>
                        </a:rPr>
                        <a:t>DNNN</a:t>
                      </a:r>
                      <a:r>
                        <a:rPr sz="2200" spc="50" dirty="0">
                          <a:solidFill>
                            <a:srgbClr val="03499E"/>
                          </a:solidFill>
                          <a:latin typeface="Times New Roman"/>
                          <a:cs typeface="Times New Roman"/>
                        </a:rPr>
                        <a:t> </a:t>
                      </a:r>
                      <a:r>
                        <a:rPr sz="2200" spc="-25" dirty="0">
                          <a:solidFill>
                            <a:srgbClr val="03499E"/>
                          </a:solidFill>
                          <a:latin typeface="Times New Roman"/>
                          <a:cs typeface="Times New Roman"/>
                        </a:rPr>
                        <a:t>nắm </a:t>
                      </a:r>
                      <a:r>
                        <a:rPr sz="2200" dirty="0">
                          <a:solidFill>
                            <a:srgbClr val="03499E"/>
                          </a:solidFill>
                          <a:latin typeface="Times New Roman"/>
                          <a:cs typeface="Times New Roman"/>
                        </a:rPr>
                        <a:t>giữ</a:t>
                      </a:r>
                      <a:r>
                        <a:rPr sz="2200" spc="-40" dirty="0">
                          <a:solidFill>
                            <a:srgbClr val="03499E"/>
                          </a:solidFill>
                          <a:latin typeface="Times New Roman"/>
                          <a:cs typeface="Times New Roman"/>
                        </a:rPr>
                        <a:t> </a:t>
                      </a:r>
                      <a:r>
                        <a:rPr sz="2200" dirty="0">
                          <a:solidFill>
                            <a:srgbClr val="03499E"/>
                          </a:solidFill>
                          <a:latin typeface="Times New Roman"/>
                          <a:cs typeface="Times New Roman"/>
                        </a:rPr>
                        <a:t>100%,</a:t>
                      </a:r>
                      <a:r>
                        <a:rPr sz="2200" spc="-25" dirty="0">
                          <a:solidFill>
                            <a:srgbClr val="03499E"/>
                          </a:solidFill>
                          <a:latin typeface="Times New Roman"/>
                          <a:cs typeface="Times New Roman"/>
                        </a:rPr>
                        <a:t> </a:t>
                      </a:r>
                      <a:r>
                        <a:rPr sz="2200" dirty="0">
                          <a:solidFill>
                            <a:srgbClr val="03499E"/>
                          </a:solidFill>
                          <a:latin typeface="Times New Roman"/>
                          <a:cs typeface="Times New Roman"/>
                        </a:rPr>
                        <a:t>DAĐT</a:t>
                      </a:r>
                      <a:r>
                        <a:rPr sz="2200" spc="-50" dirty="0">
                          <a:solidFill>
                            <a:srgbClr val="03499E"/>
                          </a:solidFill>
                          <a:latin typeface="Times New Roman"/>
                          <a:cs typeface="Times New Roman"/>
                        </a:rPr>
                        <a:t> </a:t>
                      </a:r>
                      <a:r>
                        <a:rPr sz="2200" dirty="0">
                          <a:solidFill>
                            <a:srgbClr val="03499E"/>
                          </a:solidFill>
                          <a:latin typeface="Times New Roman"/>
                          <a:cs typeface="Times New Roman"/>
                        </a:rPr>
                        <a:t>theo</a:t>
                      </a:r>
                      <a:r>
                        <a:rPr sz="2200" spc="-30" dirty="0">
                          <a:solidFill>
                            <a:srgbClr val="03499E"/>
                          </a:solidFill>
                          <a:latin typeface="Times New Roman"/>
                          <a:cs typeface="Times New Roman"/>
                        </a:rPr>
                        <a:t> </a:t>
                      </a:r>
                      <a:r>
                        <a:rPr sz="2200" dirty="0">
                          <a:solidFill>
                            <a:srgbClr val="03499E"/>
                          </a:solidFill>
                          <a:latin typeface="Times New Roman"/>
                          <a:cs typeface="Times New Roman"/>
                        </a:rPr>
                        <a:t>Luật</a:t>
                      </a:r>
                      <a:r>
                        <a:rPr sz="2200" spc="-30" dirty="0">
                          <a:solidFill>
                            <a:srgbClr val="03499E"/>
                          </a:solidFill>
                          <a:latin typeface="Times New Roman"/>
                          <a:cs typeface="Times New Roman"/>
                        </a:rPr>
                        <a:t> </a:t>
                      </a:r>
                      <a:r>
                        <a:rPr sz="2200" dirty="0">
                          <a:solidFill>
                            <a:srgbClr val="03499E"/>
                          </a:solidFill>
                          <a:latin typeface="Times New Roman"/>
                          <a:cs typeface="Times New Roman"/>
                        </a:rPr>
                        <a:t>Đầu</a:t>
                      </a:r>
                      <a:r>
                        <a:rPr sz="2200" spc="-25" dirty="0">
                          <a:solidFill>
                            <a:srgbClr val="03499E"/>
                          </a:solidFill>
                          <a:latin typeface="Times New Roman"/>
                          <a:cs typeface="Times New Roman"/>
                        </a:rPr>
                        <a:t> </a:t>
                      </a:r>
                      <a:r>
                        <a:rPr sz="2200" dirty="0">
                          <a:solidFill>
                            <a:srgbClr val="03499E"/>
                          </a:solidFill>
                          <a:latin typeface="Times New Roman"/>
                          <a:cs typeface="Times New Roman"/>
                        </a:rPr>
                        <a:t>tư</a:t>
                      </a:r>
                      <a:r>
                        <a:rPr sz="2200" spc="-30" dirty="0">
                          <a:solidFill>
                            <a:srgbClr val="03499E"/>
                          </a:solidFill>
                          <a:latin typeface="Times New Roman"/>
                          <a:cs typeface="Times New Roman"/>
                        </a:rPr>
                        <a:t> </a:t>
                      </a:r>
                      <a:r>
                        <a:rPr sz="2200" dirty="0">
                          <a:solidFill>
                            <a:srgbClr val="03499E"/>
                          </a:solidFill>
                          <a:latin typeface="Times New Roman"/>
                          <a:cs typeface="Times New Roman"/>
                        </a:rPr>
                        <a:t>có</a:t>
                      </a:r>
                      <a:r>
                        <a:rPr sz="2200" spc="-25" dirty="0">
                          <a:solidFill>
                            <a:srgbClr val="03499E"/>
                          </a:solidFill>
                          <a:latin typeface="Times New Roman"/>
                          <a:cs typeface="Times New Roman"/>
                        </a:rPr>
                        <a:t> </a:t>
                      </a:r>
                      <a:r>
                        <a:rPr sz="2200" dirty="0">
                          <a:solidFill>
                            <a:srgbClr val="03499E"/>
                          </a:solidFill>
                          <a:latin typeface="Times New Roman"/>
                          <a:cs typeface="Times New Roman"/>
                        </a:rPr>
                        <a:t>giá</a:t>
                      </a:r>
                      <a:r>
                        <a:rPr sz="2200" spc="-40" dirty="0">
                          <a:solidFill>
                            <a:srgbClr val="03499E"/>
                          </a:solidFill>
                          <a:latin typeface="Times New Roman"/>
                          <a:cs typeface="Times New Roman"/>
                        </a:rPr>
                        <a:t> </a:t>
                      </a:r>
                      <a:r>
                        <a:rPr sz="2200" dirty="0">
                          <a:solidFill>
                            <a:srgbClr val="03499E"/>
                          </a:solidFill>
                          <a:latin typeface="Times New Roman"/>
                          <a:cs typeface="Times New Roman"/>
                        </a:rPr>
                        <a:t>trị</a:t>
                      </a:r>
                      <a:r>
                        <a:rPr sz="2200" spc="-15" dirty="0">
                          <a:solidFill>
                            <a:srgbClr val="03499E"/>
                          </a:solidFill>
                          <a:latin typeface="Times New Roman"/>
                          <a:cs typeface="Times New Roman"/>
                        </a:rPr>
                        <a:t> </a:t>
                      </a:r>
                      <a:r>
                        <a:rPr sz="2200" dirty="0">
                          <a:solidFill>
                            <a:srgbClr val="03499E"/>
                          </a:solidFill>
                          <a:latin typeface="Times New Roman"/>
                          <a:cs typeface="Times New Roman"/>
                        </a:rPr>
                        <a:t>≤</a:t>
                      </a:r>
                      <a:r>
                        <a:rPr sz="2200" spc="-25" dirty="0">
                          <a:solidFill>
                            <a:srgbClr val="03499E"/>
                          </a:solidFill>
                          <a:latin typeface="Times New Roman"/>
                          <a:cs typeface="Times New Roman"/>
                        </a:rPr>
                        <a:t> </a:t>
                      </a:r>
                      <a:r>
                        <a:rPr sz="2200" dirty="0">
                          <a:solidFill>
                            <a:srgbClr val="03499E"/>
                          </a:solidFill>
                          <a:latin typeface="Times New Roman"/>
                          <a:cs typeface="Times New Roman"/>
                        </a:rPr>
                        <a:t>01</a:t>
                      </a:r>
                      <a:r>
                        <a:rPr sz="2200" spc="-35" dirty="0">
                          <a:solidFill>
                            <a:srgbClr val="03499E"/>
                          </a:solidFill>
                          <a:latin typeface="Times New Roman"/>
                          <a:cs typeface="Times New Roman"/>
                        </a:rPr>
                        <a:t> </a:t>
                      </a:r>
                      <a:r>
                        <a:rPr sz="2200" spc="-25" dirty="0">
                          <a:solidFill>
                            <a:srgbClr val="03499E"/>
                          </a:solidFill>
                          <a:latin typeface="Times New Roman"/>
                          <a:cs typeface="Times New Roman"/>
                        </a:rPr>
                        <a:t>tỷ</a:t>
                      </a:r>
                      <a:endParaRPr sz="2200">
                        <a:latin typeface="Times New Roman"/>
                        <a:cs typeface="Times New Roman"/>
                      </a:endParaRPr>
                    </a:p>
                  </a:txBody>
                  <a:tcPr marL="0" marR="0" marT="231140" marB="0">
                    <a:lnL w="12700">
                      <a:solidFill>
                        <a:srgbClr val="03499E"/>
                      </a:solidFill>
                      <a:prstDash val="solid"/>
                    </a:lnL>
                    <a:lnR w="12700">
                      <a:solidFill>
                        <a:srgbClr val="03499E"/>
                      </a:solidFill>
                      <a:prstDash val="solid"/>
                    </a:lnR>
                    <a:lnT w="12700">
                      <a:solidFill>
                        <a:srgbClr val="03499E"/>
                      </a:solidFill>
                      <a:prstDash val="solid"/>
                    </a:lnT>
                    <a:lnB w="12700">
                      <a:solidFill>
                        <a:srgbClr val="03499E"/>
                      </a:solidFill>
                      <a:prstDash val="solid"/>
                    </a:lnB>
                  </a:tcPr>
                </a:tc>
                <a:extLst>
                  <a:ext uri="{0D108BD9-81ED-4DB2-BD59-A6C34878D82A}">
                    <a16:rowId xmlns:a16="http://schemas.microsoft.com/office/drawing/2014/main" val="10001"/>
                  </a:ext>
                </a:extLst>
              </a:tr>
              <a:tr h="2403475">
                <a:tc>
                  <a:txBody>
                    <a:bodyPr/>
                    <a:lstStyle/>
                    <a:p>
                      <a:pPr marL="91440" marR="81915">
                        <a:lnSpc>
                          <a:spcPct val="100000"/>
                        </a:lnSpc>
                        <a:spcBef>
                          <a:spcPts val="290"/>
                        </a:spcBef>
                      </a:pPr>
                      <a:r>
                        <a:rPr sz="2200" dirty="0">
                          <a:solidFill>
                            <a:srgbClr val="03499E"/>
                          </a:solidFill>
                          <a:latin typeface="Times New Roman"/>
                          <a:cs typeface="Times New Roman"/>
                        </a:rPr>
                        <a:t>2.</a:t>
                      </a:r>
                      <a:r>
                        <a:rPr sz="2200" spc="135" dirty="0">
                          <a:solidFill>
                            <a:srgbClr val="03499E"/>
                          </a:solidFill>
                          <a:latin typeface="Times New Roman"/>
                          <a:cs typeface="Times New Roman"/>
                        </a:rPr>
                        <a:t> </a:t>
                      </a:r>
                      <a:r>
                        <a:rPr sz="2200" dirty="0">
                          <a:solidFill>
                            <a:srgbClr val="03499E"/>
                          </a:solidFill>
                          <a:latin typeface="Times New Roman"/>
                          <a:cs typeface="Times New Roman"/>
                        </a:rPr>
                        <a:t>Thời</a:t>
                      </a:r>
                      <a:r>
                        <a:rPr sz="2200" spc="140" dirty="0">
                          <a:solidFill>
                            <a:srgbClr val="03499E"/>
                          </a:solidFill>
                          <a:latin typeface="Times New Roman"/>
                          <a:cs typeface="Times New Roman"/>
                        </a:rPr>
                        <a:t> </a:t>
                      </a:r>
                      <a:r>
                        <a:rPr sz="2200" dirty="0">
                          <a:solidFill>
                            <a:srgbClr val="03499E"/>
                          </a:solidFill>
                          <a:latin typeface="Times New Roman"/>
                          <a:cs typeface="Times New Roman"/>
                        </a:rPr>
                        <a:t>gian</a:t>
                      </a:r>
                      <a:r>
                        <a:rPr sz="2200" spc="125" dirty="0">
                          <a:solidFill>
                            <a:srgbClr val="03499E"/>
                          </a:solidFill>
                          <a:latin typeface="Times New Roman"/>
                          <a:cs typeface="Times New Roman"/>
                        </a:rPr>
                        <a:t> </a:t>
                      </a:r>
                      <a:r>
                        <a:rPr sz="2200" dirty="0">
                          <a:solidFill>
                            <a:srgbClr val="03499E"/>
                          </a:solidFill>
                          <a:latin typeface="Times New Roman"/>
                          <a:cs typeface="Times New Roman"/>
                        </a:rPr>
                        <a:t>áp</a:t>
                      </a:r>
                      <a:r>
                        <a:rPr sz="2200" spc="140" dirty="0">
                          <a:solidFill>
                            <a:srgbClr val="03499E"/>
                          </a:solidFill>
                          <a:latin typeface="Times New Roman"/>
                          <a:cs typeface="Times New Roman"/>
                        </a:rPr>
                        <a:t> </a:t>
                      </a:r>
                      <a:r>
                        <a:rPr sz="2200" dirty="0">
                          <a:solidFill>
                            <a:srgbClr val="03499E"/>
                          </a:solidFill>
                          <a:latin typeface="Times New Roman"/>
                          <a:cs typeface="Times New Roman"/>
                        </a:rPr>
                        <a:t>dụng</a:t>
                      </a:r>
                      <a:r>
                        <a:rPr sz="2200" spc="140" dirty="0">
                          <a:solidFill>
                            <a:srgbClr val="03499E"/>
                          </a:solidFill>
                          <a:latin typeface="Times New Roman"/>
                          <a:cs typeface="Times New Roman"/>
                        </a:rPr>
                        <a:t> </a:t>
                      </a:r>
                      <a:r>
                        <a:rPr sz="2200" dirty="0">
                          <a:solidFill>
                            <a:srgbClr val="03499E"/>
                          </a:solidFill>
                          <a:latin typeface="Times New Roman"/>
                          <a:cs typeface="Times New Roman"/>
                        </a:rPr>
                        <a:t>đối</a:t>
                      </a:r>
                      <a:r>
                        <a:rPr sz="2200" spc="110" dirty="0">
                          <a:solidFill>
                            <a:srgbClr val="03499E"/>
                          </a:solidFill>
                          <a:latin typeface="Times New Roman"/>
                          <a:cs typeface="Times New Roman"/>
                        </a:rPr>
                        <a:t> </a:t>
                      </a:r>
                      <a:r>
                        <a:rPr sz="2200" dirty="0">
                          <a:solidFill>
                            <a:srgbClr val="03499E"/>
                          </a:solidFill>
                          <a:latin typeface="Times New Roman"/>
                          <a:cs typeface="Times New Roman"/>
                        </a:rPr>
                        <a:t>với</a:t>
                      </a:r>
                      <a:r>
                        <a:rPr sz="2200" spc="135" dirty="0">
                          <a:solidFill>
                            <a:srgbClr val="03499E"/>
                          </a:solidFill>
                          <a:latin typeface="Times New Roman"/>
                          <a:cs typeface="Times New Roman"/>
                        </a:rPr>
                        <a:t> </a:t>
                      </a:r>
                      <a:r>
                        <a:rPr sz="2200" dirty="0">
                          <a:solidFill>
                            <a:srgbClr val="03499E"/>
                          </a:solidFill>
                          <a:latin typeface="Times New Roman"/>
                          <a:cs typeface="Times New Roman"/>
                        </a:rPr>
                        <a:t>các</a:t>
                      </a:r>
                      <a:r>
                        <a:rPr sz="2200" spc="130" dirty="0">
                          <a:solidFill>
                            <a:srgbClr val="03499E"/>
                          </a:solidFill>
                          <a:latin typeface="Times New Roman"/>
                          <a:cs typeface="Times New Roman"/>
                        </a:rPr>
                        <a:t> </a:t>
                      </a:r>
                      <a:r>
                        <a:rPr sz="2200" dirty="0">
                          <a:solidFill>
                            <a:srgbClr val="03499E"/>
                          </a:solidFill>
                          <a:latin typeface="Times New Roman"/>
                          <a:cs typeface="Times New Roman"/>
                        </a:rPr>
                        <a:t>hạng</a:t>
                      </a:r>
                      <a:r>
                        <a:rPr sz="2200" spc="130" dirty="0">
                          <a:solidFill>
                            <a:srgbClr val="03499E"/>
                          </a:solidFill>
                          <a:latin typeface="Times New Roman"/>
                          <a:cs typeface="Times New Roman"/>
                        </a:rPr>
                        <a:t> </a:t>
                      </a:r>
                      <a:r>
                        <a:rPr sz="2200" dirty="0">
                          <a:solidFill>
                            <a:srgbClr val="03499E"/>
                          </a:solidFill>
                          <a:latin typeface="Times New Roman"/>
                          <a:cs typeface="Times New Roman"/>
                        </a:rPr>
                        <a:t>mục</a:t>
                      </a:r>
                      <a:r>
                        <a:rPr sz="2200" spc="135" dirty="0">
                          <a:solidFill>
                            <a:srgbClr val="03499E"/>
                          </a:solidFill>
                          <a:latin typeface="Times New Roman"/>
                          <a:cs typeface="Times New Roman"/>
                        </a:rPr>
                        <a:t> </a:t>
                      </a:r>
                      <a:r>
                        <a:rPr sz="2200" dirty="0">
                          <a:solidFill>
                            <a:srgbClr val="03499E"/>
                          </a:solidFill>
                          <a:latin typeface="Times New Roman"/>
                          <a:cs typeface="Times New Roman"/>
                        </a:rPr>
                        <a:t>trong</a:t>
                      </a:r>
                      <a:r>
                        <a:rPr sz="2200" spc="145" dirty="0">
                          <a:solidFill>
                            <a:srgbClr val="03499E"/>
                          </a:solidFill>
                          <a:latin typeface="Times New Roman"/>
                          <a:cs typeface="Times New Roman"/>
                        </a:rPr>
                        <a:t> </a:t>
                      </a:r>
                      <a:r>
                        <a:rPr sz="2200" dirty="0">
                          <a:solidFill>
                            <a:srgbClr val="FF0000"/>
                          </a:solidFill>
                          <a:latin typeface="Times New Roman"/>
                          <a:cs typeface="Times New Roman"/>
                        </a:rPr>
                        <a:t>danh</a:t>
                      </a:r>
                      <a:r>
                        <a:rPr sz="2200" spc="140" dirty="0">
                          <a:solidFill>
                            <a:srgbClr val="FF0000"/>
                          </a:solidFill>
                          <a:latin typeface="Times New Roman"/>
                          <a:cs typeface="Times New Roman"/>
                        </a:rPr>
                        <a:t> </a:t>
                      </a:r>
                      <a:r>
                        <a:rPr sz="2200" dirty="0">
                          <a:solidFill>
                            <a:srgbClr val="FF0000"/>
                          </a:solidFill>
                          <a:latin typeface="Times New Roman"/>
                          <a:cs typeface="Times New Roman"/>
                        </a:rPr>
                        <a:t>mục</a:t>
                      </a:r>
                      <a:r>
                        <a:rPr sz="2200" spc="145" dirty="0">
                          <a:solidFill>
                            <a:srgbClr val="FF0000"/>
                          </a:solidFill>
                          <a:latin typeface="Times New Roman"/>
                          <a:cs typeface="Times New Roman"/>
                        </a:rPr>
                        <a:t> </a:t>
                      </a:r>
                      <a:r>
                        <a:rPr sz="2200" dirty="0">
                          <a:solidFill>
                            <a:srgbClr val="FF0000"/>
                          </a:solidFill>
                          <a:latin typeface="Times New Roman"/>
                          <a:cs typeface="Times New Roman"/>
                        </a:rPr>
                        <a:t>hàng</a:t>
                      </a:r>
                      <a:r>
                        <a:rPr sz="2200" spc="140" dirty="0">
                          <a:solidFill>
                            <a:srgbClr val="FF0000"/>
                          </a:solidFill>
                          <a:latin typeface="Times New Roman"/>
                          <a:cs typeface="Times New Roman"/>
                        </a:rPr>
                        <a:t> </a:t>
                      </a:r>
                      <a:r>
                        <a:rPr sz="2200" dirty="0">
                          <a:solidFill>
                            <a:srgbClr val="FF0000"/>
                          </a:solidFill>
                          <a:latin typeface="Times New Roman"/>
                          <a:cs typeface="Times New Roman"/>
                        </a:rPr>
                        <a:t>hóa,</a:t>
                      </a:r>
                      <a:r>
                        <a:rPr sz="2200" spc="135" dirty="0">
                          <a:solidFill>
                            <a:srgbClr val="FF0000"/>
                          </a:solidFill>
                          <a:latin typeface="Times New Roman"/>
                          <a:cs typeface="Times New Roman"/>
                        </a:rPr>
                        <a:t> </a:t>
                      </a:r>
                      <a:r>
                        <a:rPr sz="2200" dirty="0">
                          <a:solidFill>
                            <a:srgbClr val="FF0000"/>
                          </a:solidFill>
                          <a:latin typeface="Times New Roman"/>
                          <a:cs typeface="Times New Roman"/>
                        </a:rPr>
                        <a:t>dịch</a:t>
                      </a:r>
                      <a:r>
                        <a:rPr sz="2200" spc="125" dirty="0">
                          <a:solidFill>
                            <a:srgbClr val="FF0000"/>
                          </a:solidFill>
                          <a:latin typeface="Times New Roman"/>
                          <a:cs typeface="Times New Roman"/>
                        </a:rPr>
                        <a:t> </a:t>
                      </a:r>
                      <a:r>
                        <a:rPr sz="2200" dirty="0">
                          <a:solidFill>
                            <a:srgbClr val="FF0000"/>
                          </a:solidFill>
                          <a:latin typeface="Times New Roman"/>
                          <a:cs typeface="Times New Roman"/>
                        </a:rPr>
                        <a:t>vụ</a:t>
                      </a:r>
                      <a:r>
                        <a:rPr sz="2200" spc="140" dirty="0">
                          <a:solidFill>
                            <a:srgbClr val="FF0000"/>
                          </a:solidFill>
                          <a:latin typeface="Times New Roman"/>
                          <a:cs typeface="Times New Roman"/>
                        </a:rPr>
                        <a:t> </a:t>
                      </a:r>
                      <a:r>
                        <a:rPr sz="2200" dirty="0">
                          <a:solidFill>
                            <a:srgbClr val="FF0000"/>
                          </a:solidFill>
                          <a:latin typeface="Times New Roman"/>
                          <a:cs typeface="Times New Roman"/>
                        </a:rPr>
                        <a:t>mua</a:t>
                      </a:r>
                      <a:r>
                        <a:rPr sz="2200" spc="130" dirty="0">
                          <a:solidFill>
                            <a:srgbClr val="FF0000"/>
                          </a:solidFill>
                          <a:latin typeface="Times New Roman"/>
                          <a:cs typeface="Times New Roman"/>
                        </a:rPr>
                        <a:t> </a:t>
                      </a:r>
                      <a:r>
                        <a:rPr sz="2200" spc="-25" dirty="0">
                          <a:solidFill>
                            <a:srgbClr val="FF0000"/>
                          </a:solidFill>
                          <a:latin typeface="Times New Roman"/>
                          <a:cs typeface="Times New Roman"/>
                        </a:rPr>
                        <a:t>sắm </a:t>
                      </a:r>
                      <a:r>
                        <a:rPr sz="2200" dirty="0">
                          <a:solidFill>
                            <a:srgbClr val="FF0000"/>
                          </a:solidFill>
                          <a:latin typeface="Times New Roman"/>
                          <a:cs typeface="Times New Roman"/>
                        </a:rPr>
                        <a:t>tập</a:t>
                      </a:r>
                      <a:r>
                        <a:rPr sz="2200" spc="-25" dirty="0">
                          <a:solidFill>
                            <a:srgbClr val="FF0000"/>
                          </a:solidFill>
                          <a:latin typeface="Times New Roman"/>
                          <a:cs typeface="Times New Roman"/>
                        </a:rPr>
                        <a:t> </a:t>
                      </a:r>
                      <a:r>
                        <a:rPr sz="2200" spc="-10" dirty="0">
                          <a:solidFill>
                            <a:srgbClr val="FF0000"/>
                          </a:solidFill>
                          <a:latin typeface="Times New Roman"/>
                          <a:cs typeface="Times New Roman"/>
                        </a:rPr>
                        <a:t>trung</a:t>
                      </a:r>
                      <a:r>
                        <a:rPr sz="2200" spc="-10" dirty="0">
                          <a:solidFill>
                            <a:srgbClr val="03499E"/>
                          </a:solidFill>
                          <a:latin typeface="Times New Roman"/>
                          <a:cs typeface="Times New Roman"/>
                        </a:rPr>
                        <a:t>:</a:t>
                      </a:r>
                      <a:endParaRPr sz="2200">
                        <a:latin typeface="Times New Roman"/>
                        <a:cs typeface="Times New Roman"/>
                      </a:endParaRPr>
                    </a:p>
                    <a:p>
                      <a:pPr marL="161290">
                        <a:lnSpc>
                          <a:spcPct val="100000"/>
                        </a:lnSpc>
                      </a:pPr>
                      <a:r>
                        <a:rPr sz="2200" dirty="0">
                          <a:solidFill>
                            <a:srgbClr val="03499E"/>
                          </a:solidFill>
                          <a:latin typeface="Times New Roman"/>
                          <a:cs typeface="Times New Roman"/>
                        </a:rPr>
                        <a:t>-</a:t>
                      </a:r>
                      <a:r>
                        <a:rPr sz="2200" spc="65" dirty="0">
                          <a:solidFill>
                            <a:srgbClr val="03499E"/>
                          </a:solidFill>
                          <a:latin typeface="Times New Roman"/>
                          <a:cs typeface="Times New Roman"/>
                        </a:rPr>
                        <a:t> </a:t>
                      </a:r>
                      <a:r>
                        <a:rPr sz="2200" dirty="0">
                          <a:solidFill>
                            <a:srgbClr val="03499E"/>
                          </a:solidFill>
                          <a:latin typeface="Times New Roman"/>
                          <a:cs typeface="Times New Roman"/>
                        </a:rPr>
                        <a:t>Là</a:t>
                      </a:r>
                      <a:r>
                        <a:rPr sz="2200" spc="65" dirty="0">
                          <a:solidFill>
                            <a:srgbClr val="03499E"/>
                          </a:solidFill>
                          <a:latin typeface="Times New Roman"/>
                          <a:cs typeface="Times New Roman"/>
                        </a:rPr>
                        <a:t> </a:t>
                      </a:r>
                      <a:r>
                        <a:rPr sz="2200" dirty="0">
                          <a:solidFill>
                            <a:srgbClr val="03499E"/>
                          </a:solidFill>
                          <a:latin typeface="Times New Roman"/>
                          <a:cs typeface="Times New Roman"/>
                        </a:rPr>
                        <a:t>thời</a:t>
                      </a:r>
                      <a:r>
                        <a:rPr sz="2200" spc="65" dirty="0">
                          <a:solidFill>
                            <a:srgbClr val="03499E"/>
                          </a:solidFill>
                          <a:latin typeface="Times New Roman"/>
                          <a:cs typeface="Times New Roman"/>
                        </a:rPr>
                        <a:t> </a:t>
                      </a:r>
                      <a:r>
                        <a:rPr sz="2200" dirty="0">
                          <a:solidFill>
                            <a:srgbClr val="03499E"/>
                          </a:solidFill>
                          <a:latin typeface="Times New Roman"/>
                          <a:cs typeface="Times New Roman"/>
                        </a:rPr>
                        <a:t>gian</a:t>
                      </a:r>
                      <a:r>
                        <a:rPr sz="2200" spc="75" dirty="0">
                          <a:solidFill>
                            <a:srgbClr val="03499E"/>
                          </a:solidFill>
                          <a:latin typeface="Times New Roman"/>
                          <a:cs typeface="Times New Roman"/>
                        </a:rPr>
                        <a:t> </a:t>
                      </a:r>
                      <a:r>
                        <a:rPr sz="2200" dirty="0">
                          <a:solidFill>
                            <a:srgbClr val="03499E"/>
                          </a:solidFill>
                          <a:latin typeface="Times New Roman"/>
                          <a:cs typeface="Times New Roman"/>
                        </a:rPr>
                        <a:t>THHĐ</a:t>
                      </a:r>
                      <a:r>
                        <a:rPr sz="2200" spc="60" dirty="0">
                          <a:solidFill>
                            <a:srgbClr val="03499E"/>
                          </a:solidFill>
                          <a:latin typeface="Times New Roman"/>
                          <a:cs typeface="Times New Roman"/>
                        </a:rPr>
                        <a:t> </a:t>
                      </a:r>
                      <a:r>
                        <a:rPr sz="2200" dirty="0">
                          <a:solidFill>
                            <a:srgbClr val="03499E"/>
                          </a:solidFill>
                          <a:latin typeface="Times New Roman"/>
                          <a:cs typeface="Times New Roman"/>
                        </a:rPr>
                        <a:t>trong</a:t>
                      </a:r>
                      <a:r>
                        <a:rPr sz="2200" spc="75" dirty="0">
                          <a:solidFill>
                            <a:srgbClr val="03499E"/>
                          </a:solidFill>
                          <a:latin typeface="Times New Roman"/>
                          <a:cs typeface="Times New Roman"/>
                        </a:rPr>
                        <a:t> </a:t>
                      </a:r>
                      <a:r>
                        <a:rPr sz="2200" dirty="0">
                          <a:solidFill>
                            <a:srgbClr val="03499E"/>
                          </a:solidFill>
                          <a:latin typeface="Times New Roman"/>
                          <a:cs typeface="Times New Roman"/>
                        </a:rPr>
                        <a:t>trường</a:t>
                      </a:r>
                      <a:r>
                        <a:rPr sz="2200" spc="65" dirty="0">
                          <a:solidFill>
                            <a:srgbClr val="03499E"/>
                          </a:solidFill>
                          <a:latin typeface="Times New Roman"/>
                          <a:cs typeface="Times New Roman"/>
                        </a:rPr>
                        <a:t> </a:t>
                      </a:r>
                      <a:r>
                        <a:rPr sz="2200" dirty="0">
                          <a:solidFill>
                            <a:srgbClr val="03499E"/>
                          </a:solidFill>
                          <a:latin typeface="Times New Roman"/>
                          <a:cs typeface="Times New Roman"/>
                        </a:rPr>
                        <a:t>hợp</a:t>
                      </a:r>
                      <a:r>
                        <a:rPr sz="2200" spc="70" dirty="0">
                          <a:solidFill>
                            <a:srgbClr val="03499E"/>
                          </a:solidFill>
                          <a:latin typeface="Times New Roman"/>
                          <a:cs typeface="Times New Roman"/>
                        </a:rPr>
                        <a:t> </a:t>
                      </a:r>
                      <a:r>
                        <a:rPr sz="2200" dirty="0">
                          <a:solidFill>
                            <a:srgbClr val="03499E"/>
                          </a:solidFill>
                          <a:latin typeface="Times New Roman"/>
                          <a:cs typeface="Times New Roman"/>
                        </a:rPr>
                        <a:t>không</a:t>
                      </a:r>
                      <a:r>
                        <a:rPr sz="2200" spc="70" dirty="0">
                          <a:solidFill>
                            <a:srgbClr val="03499E"/>
                          </a:solidFill>
                          <a:latin typeface="Times New Roman"/>
                          <a:cs typeface="Times New Roman"/>
                        </a:rPr>
                        <a:t> </a:t>
                      </a:r>
                      <a:r>
                        <a:rPr sz="2200" dirty="0">
                          <a:solidFill>
                            <a:srgbClr val="03499E"/>
                          </a:solidFill>
                          <a:latin typeface="Times New Roman"/>
                          <a:cs typeface="Times New Roman"/>
                        </a:rPr>
                        <a:t>ký</a:t>
                      </a:r>
                      <a:r>
                        <a:rPr sz="2200" spc="70" dirty="0">
                          <a:solidFill>
                            <a:srgbClr val="03499E"/>
                          </a:solidFill>
                          <a:latin typeface="Times New Roman"/>
                          <a:cs typeface="Times New Roman"/>
                        </a:rPr>
                        <a:t> </a:t>
                      </a:r>
                      <a:r>
                        <a:rPr sz="2200" dirty="0">
                          <a:solidFill>
                            <a:srgbClr val="03499E"/>
                          </a:solidFill>
                          <a:latin typeface="Times New Roman"/>
                          <a:cs typeface="Times New Roman"/>
                        </a:rPr>
                        <a:t>thỏa</a:t>
                      </a:r>
                      <a:r>
                        <a:rPr sz="2200" spc="60" dirty="0">
                          <a:solidFill>
                            <a:srgbClr val="03499E"/>
                          </a:solidFill>
                          <a:latin typeface="Times New Roman"/>
                          <a:cs typeface="Times New Roman"/>
                        </a:rPr>
                        <a:t> </a:t>
                      </a:r>
                      <a:r>
                        <a:rPr sz="2200" dirty="0">
                          <a:solidFill>
                            <a:srgbClr val="03499E"/>
                          </a:solidFill>
                          <a:latin typeface="Times New Roman"/>
                          <a:cs typeface="Times New Roman"/>
                        </a:rPr>
                        <a:t>thuận</a:t>
                      </a:r>
                      <a:r>
                        <a:rPr sz="2200" spc="55" dirty="0">
                          <a:solidFill>
                            <a:srgbClr val="03499E"/>
                          </a:solidFill>
                          <a:latin typeface="Times New Roman"/>
                          <a:cs typeface="Times New Roman"/>
                        </a:rPr>
                        <a:t> </a:t>
                      </a:r>
                      <a:r>
                        <a:rPr sz="2200" dirty="0">
                          <a:solidFill>
                            <a:srgbClr val="03499E"/>
                          </a:solidFill>
                          <a:latin typeface="Times New Roman"/>
                          <a:cs typeface="Times New Roman"/>
                        </a:rPr>
                        <a:t>khung</a:t>
                      </a:r>
                      <a:r>
                        <a:rPr sz="2200" spc="75" dirty="0">
                          <a:solidFill>
                            <a:srgbClr val="03499E"/>
                          </a:solidFill>
                          <a:latin typeface="Times New Roman"/>
                          <a:cs typeface="Times New Roman"/>
                        </a:rPr>
                        <a:t> </a:t>
                      </a:r>
                      <a:r>
                        <a:rPr sz="2200" dirty="0">
                          <a:solidFill>
                            <a:srgbClr val="03499E"/>
                          </a:solidFill>
                          <a:latin typeface="Times New Roman"/>
                          <a:cs typeface="Times New Roman"/>
                        </a:rPr>
                        <a:t>nhưng</a:t>
                      </a:r>
                      <a:r>
                        <a:rPr sz="2200" spc="65" dirty="0">
                          <a:solidFill>
                            <a:srgbClr val="03499E"/>
                          </a:solidFill>
                          <a:latin typeface="Times New Roman"/>
                          <a:cs typeface="Times New Roman"/>
                        </a:rPr>
                        <a:t> </a:t>
                      </a:r>
                      <a:r>
                        <a:rPr sz="2200" dirty="0">
                          <a:solidFill>
                            <a:srgbClr val="03499E"/>
                          </a:solidFill>
                          <a:latin typeface="Times New Roman"/>
                          <a:cs typeface="Times New Roman"/>
                        </a:rPr>
                        <a:t>không</a:t>
                      </a:r>
                      <a:r>
                        <a:rPr sz="2200" spc="65" dirty="0">
                          <a:solidFill>
                            <a:srgbClr val="03499E"/>
                          </a:solidFill>
                          <a:latin typeface="Times New Roman"/>
                          <a:cs typeface="Times New Roman"/>
                        </a:rPr>
                        <a:t> </a:t>
                      </a:r>
                      <a:r>
                        <a:rPr sz="2200" dirty="0">
                          <a:solidFill>
                            <a:srgbClr val="03499E"/>
                          </a:solidFill>
                          <a:latin typeface="Times New Roman"/>
                          <a:cs typeface="Times New Roman"/>
                        </a:rPr>
                        <a:t>quá</a:t>
                      </a:r>
                      <a:r>
                        <a:rPr sz="2200" spc="65" dirty="0">
                          <a:solidFill>
                            <a:srgbClr val="03499E"/>
                          </a:solidFill>
                          <a:latin typeface="Times New Roman"/>
                          <a:cs typeface="Times New Roman"/>
                        </a:rPr>
                        <a:t> </a:t>
                      </a:r>
                      <a:r>
                        <a:rPr sz="2200" spc="-25" dirty="0">
                          <a:solidFill>
                            <a:srgbClr val="03499E"/>
                          </a:solidFill>
                          <a:latin typeface="Times New Roman"/>
                          <a:cs typeface="Times New Roman"/>
                        </a:rPr>
                        <a:t>12</a:t>
                      </a:r>
                      <a:endParaRPr sz="2200">
                        <a:latin typeface="Times New Roman"/>
                        <a:cs typeface="Times New Roman"/>
                      </a:endParaRPr>
                    </a:p>
                    <a:p>
                      <a:pPr marL="91440">
                        <a:lnSpc>
                          <a:spcPct val="100000"/>
                        </a:lnSpc>
                      </a:pPr>
                      <a:r>
                        <a:rPr sz="2200" dirty="0">
                          <a:solidFill>
                            <a:srgbClr val="03499E"/>
                          </a:solidFill>
                          <a:latin typeface="Times New Roman"/>
                          <a:cs typeface="Times New Roman"/>
                        </a:rPr>
                        <a:t>tháng</a:t>
                      </a:r>
                      <a:r>
                        <a:rPr sz="2200" spc="-30" dirty="0">
                          <a:solidFill>
                            <a:srgbClr val="03499E"/>
                          </a:solidFill>
                          <a:latin typeface="Times New Roman"/>
                          <a:cs typeface="Times New Roman"/>
                        </a:rPr>
                        <a:t> </a:t>
                      </a:r>
                      <a:r>
                        <a:rPr sz="2200" dirty="0">
                          <a:solidFill>
                            <a:srgbClr val="03499E"/>
                          </a:solidFill>
                          <a:latin typeface="Times New Roman"/>
                          <a:cs typeface="Times New Roman"/>
                        </a:rPr>
                        <a:t>kể</a:t>
                      </a:r>
                      <a:r>
                        <a:rPr sz="2200" spc="-35" dirty="0">
                          <a:solidFill>
                            <a:srgbClr val="03499E"/>
                          </a:solidFill>
                          <a:latin typeface="Times New Roman"/>
                          <a:cs typeface="Times New Roman"/>
                        </a:rPr>
                        <a:t> </a:t>
                      </a:r>
                      <a:r>
                        <a:rPr sz="2200" dirty="0">
                          <a:solidFill>
                            <a:srgbClr val="03499E"/>
                          </a:solidFill>
                          <a:latin typeface="Times New Roman"/>
                          <a:cs typeface="Times New Roman"/>
                        </a:rPr>
                        <a:t>từ</a:t>
                      </a:r>
                      <a:r>
                        <a:rPr sz="2200" spc="-25" dirty="0">
                          <a:solidFill>
                            <a:srgbClr val="03499E"/>
                          </a:solidFill>
                          <a:latin typeface="Times New Roman"/>
                          <a:cs typeface="Times New Roman"/>
                        </a:rPr>
                        <a:t> </a:t>
                      </a:r>
                      <a:r>
                        <a:rPr sz="2200" dirty="0">
                          <a:solidFill>
                            <a:srgbClr val="03499E"/>
                          </a:solidFill>
                          <a:latin typeface="Times New Roman"/>
                          <a:cs typeface="Times New Roman"/>
                        </a:rPr>
                        <a:t>ngày</a:t>
                      </a:r>
                      <a:r>
                        <a:rPr sz="2200" spc="-35" dirty="0">
                          <a:solidFill>
                            <a:srgbClr val="03499E"/>
                          </a:solidFill>
                          <a:latin typeface="Times New Roman"/>
                          <a:cs typeface="Times New Roman"/>
                        </a:rPr>
                        <a:t> </a:t>
                      </a:r>
                      <a:r>
                        <a:rPr sz="2200" dirty="0">
                          <a:solidFill>
                            <a:srgbClr val="03499E"/>
                          </a:solidFill>
                          <a:latin typeface="Times New Roman"/>
                          <a:cs typeface="Times New Roman"/>
                        </a:rPr>
                        <a:t>hợp</a:t>
                      </a:r>
                      <a:r>
                        <a:rPr sz="2200" spc="-30" dirty="0">
                          <a:solidFill>
                            <a:srgbClr val="03499E"/>
                          </a:solidFill>
                          <a:latin typeface="Times New Roman"/>
                          <a:cs typeface="Times New Roman"/>
                        </a:rPr>
                        <a:t> </a:t>
                      </a:r>
                      <a:r>
                        <a:rPr sz="2200" dirty="0">
                          <a:solidFill>
                            <a:srgbClr val="03499E"/>
                          </a:solidFill>
                          <a:latin typeface="Times New Roman"/>
                          <a:cs typeface="Times New Roman"/>
                        </a:rPr>
                        <a:t>đồng</a:t>
                      </a:r>
                      <a:r>
                        <a:rPr sz="2200" spc="-50" dirty="0">
                          <a:solidFill>
                            <a:srgbClr val="03499E"/>
                          </a:solidFill>
                          <a:latin typeface="Times New Roman"/>
                          <a:cs typeface="Times New Roman"/>
                        </a:rPr>
                        <a:t> </a:t>
                      </a:r>
                      <a:r>
                        <a:rPr sz="2200" dirty="0">
                          <a:solidFill>
                            <a:srgbClr val="03499E"/>
                          </a:solidFill>
                          <a:latin typeface="Times New Roman"/>
                          <a:cs typeface="Times New Roman"/>
                        </a:rPr>
                        <a:t>có</a:t>
                      </a:r>
                      <a:r>
                        <a:rPr sz="2200" spc="-25" dirty="0">
                          <a:solidFill>
                            <a:srgbClr val="03499E"/>
                          </a:solidFill>
                          <a:latin typeface="Times New Roman"/>
                          <a:cs typeface="Times New Roman"/>
                        </a:rPr>
                        <a:t> </a:t>
                      </a:r>
                      <a:r>
                        <a:rPr sz="2200" dirty="0">
                          <a:solidFill>
                            <a:srgbClr val="03499E"/>
                          </a:solidFill>
                          <a:latin typeface="Times New Roman"/>
                          <a:cs typeface="Times New Roman"/>
                        </a:rPr>
                        <a:t>hiệu</a:t>
                      </a:r>
                      <a:r>
                        <a:rPr sz="2200" spc="-20" dirty="0">
                          <a:solidFill>
                            <a:srgbClr val="03499E"/>
                          </a:solidFill>
                          <a:latin typeface="Times New Roman"/>
                          <a:cs typeface="Times New Roman"/>
                        </a:rPr>
                        <a:t> </a:t>
                      </a:r>
                      <a:r>
                        <a:rPr sz="2200" spc="-25" dirty="0">
                          <a:solidFill>
                            <a:srgbClr val="03499E"/>
                          </a:solidFill>
                          <a:latin typeface="Times New Roman"/>
                          <a:cs typeface="Times New Roman"/>
                        </a:rPr>
                        <a:t>lực</a:t>
                      </a:r>
                      <a:endParaRPr sz="2200">
                        <a:latin typeface="Times New Roman"/>
                        <a:cs typeface="Times New Roman"/>
                      </a:endParaRPr>
                    </a:p>
                    <a:p>
                      <a:pPr marL="91440">
                        <a:lnSpc>
                          <a:spcPct val="100000"/>
                        </a:lnSpc>
                      </a:pPr>
                      <a:r>
                        <a:rPr sz="2200" dirty="0">
                          <a:solidFill>
                            <a:srgbClr val="03499E"/>
                          </a:solidFill>
                          <a:latin typeface="Times New Roman"/>
                          <a:cs typeface="Times New Roman"/>
                        </a:rPr>
                        <a:t>-</a:t>
                      </a:r>
                      <a:r>
                        <a:rPr sz="2200" spc="-30" dirty="0">
                          <a:solidFill>
                            <a:srgbClr val="03499E"/>
                          </a:solidFill>
                          <a:latin typeface="Times New Roman"/>
                          <a:cs typeface="Times New Roman"/>
                        </a:rPr>
                        <a:t> </a:t>
                      </a:r>
                      <a:r>
                        <a:rPr sz="2200" dirty="0">
                          <a:solidFill>
                            <a:srgbClr val="03499E"/>
                          </a:solidFill>
                          <a:latin typeface="Times New Roman"/>
                          <a:cs typeface="Times New Roman"/>
                        </a:rPr>
                        <a:t>Là</a:t>
                      </a:r>
                      <a:r>
                        <a:rPr sz="2200" spc="-20" dirty="0">
                          <a:solidFill>
                            <a:srgbClr val="03499E"/>
                          </a:solidFill>
                          <a:latin typeface="Times New Roman"/>
                          <a:cs typeface="Times New Roman"/>
                        </a:rPr>
                        <a:t> </a:t>
                      </a:r>
                      <a:r>
                        <a:rPr sz="2200" dirty="0">
                          <a:solidFill>
                            <a:srgbClr val="03499E"/>
                          </a:solidFill>
                          <a:latin typeface="Times New Roman"/>
                          <a:cs typeface="Times New Roman"/>
                        </a:rPr>
                        <a:t>thời</a:t>
                      </a:r>
                      <a:r>
                        <a:rPr sz="2200" spc="-35" dirty="0">
                          <a:solidFill>
                            <a:srgbClr val="03499E"/>
                          </a:solidFill>
                          <a:latin typeface="Times New Roman"/>
                          <a:cs typeface="Times New Roman"/>
                        </a:rPr>
                        <a:t> </a:t>
                      </a:r>
                      <a:r>
                        <a:rPr sz="2200" dirty="0">
                          <a:solidFill>
                            <a:srgbClr val="03499E"/>
                          </a:solidFill>
                          <a:latin typeface="Times New Roman"/>
                          <a:cs typeface="Times New Roman"/>
                        </a:rPr>
                        <a:t>gian</a:t>
                      </a:r>
                      <a:r>
                        <a:rPr sz="2200" spc="-20" dirty="0">
                          <a:solidFill>
                            <a:srgbClr val="03499E"/>
                          </a:solidFill>
                          <a:latin typeface="Times New Roman"/>
                          <a:cs typeface="Times New Roman"/>
                        </a:rPr>
                        <a:t> </a:t>
                      </a:r>
                      <a:r>
                        <a:rPr sz="2200" dirty="0">
                          <a:solidFill>
                            <a:srgbClr val="03499E"/>
                          </a:solidFill>
                          <a:latin typeface="Times New Roman"/>
                          <a:cs typeface="Times New Roman"/>
                        </a:rPr>
                        <a:t>có</a:t>
                      </a:r>
                      <a:r>
                        <a:rPr sz="2200" spc="-25" dirty="0">
                          <a:solidFill>
                            <a:srgbClr val="03499E"/>
                          </a:solidFill>
                          <a:latin typeface="Times New Roman"/>
                          <a:cs typeface="Times New Roman"/>
                        </a:rPr>
                        <a:t> </a:t>
                      </a:r>
                      <a:r>
                        <a:rPr sz="2200" dirty="0">
                          <a:solidFill>
                            <a:srgbClr val="03499E"/>
                          </a:solidFill>
                          <a:latin typeface="Times New Roman"/>
                          <a:cs typeface="Times New Roman"/>
                        </a:rPr>
                        <a:t>hiệu</a:t>
                      </a:r>
                      <a:r>
                        <a:rPr sz="2200" spc="-35" dirty="0">
                          <a:solidFill>
                            <a:srgbClr val="03499E"/>
                          </a:solidFill>
                          <a:latin typeface="Times New Roman"/>
                          <a:cs typeface="Times New Roman"/>
                        </a:rPr>
                        <a:t> </a:t>
                      </a:r>
                      <a:r>
                        <a:rPr sz="2200" dirty="0">
                          <a:solidFill>
                            <a:srgbClr val="03499E"/>
                          </a:solidFill>
                          <a:latin typeface="Times New Roman"/>
                          <a:cs typeface="Times New Roman"/>
                        </a:rPr>
                        <a:t>lực</a:t>
                      </a:r>
                      <a:r>
                        <a:rPr sz="2200" spc="-30" dirty="0">
                          <a:solidFill>
                            <a:srgbClr val="03499E"/>
                          </a:solidFill>
                          <a:latin typeface="Times New Roman"/>
                          <a:cs typeface="Times New Roman"/>
                        </a:rPr>
                        <a:t> </a:t>
                      </a:r>
                      <a:r>
                        <a:rPr sz="2200" dirty="0">
                          <a:solidFill>
                            <a:srgbClr val="03499E"/>
                          </a:solidFill>
                          <a:latin typeface="Times New Roman"/>
                          <a:cs typeface="Times New Roman"/>
                        </a:rPr>
                        <a:t>của</a:t>
                      </a:r>
                      <a:r>
                        <a:rPr sz="2200" spc="-30" dirty="0">
                          <a:solidFill>
                            <a:srgbClr val="03499E"/>
                          </a:solidFill>
                          <a:latin typeface="Times New Roman"/>
                          <a:cs typeface="Times New Roman"/>
                        </a:rPr>
                        <a:t> </a:t>
                      </a:r>
                      <a:r>
                        <a:rPr sz="2200" dirty="0">
                          <a:solidFill>
                            <a:srgbClr val="03499E"/>
                          </a:solidFill>
                          <a:latin typeface="Times New Roman"/>
                          <a:cs typeface="Times New Roman"/>
                        </a:rPr>
                        <a:t>thỏa</a:t>
                      </a:r>
                      <a:r>
                        <a:rPr sz="2200" spc="-25" dirty="0">
                          <a:solidFill>
                            <a:srgbClr val="03499E"/>
                          </a:solidFill>
                          <a:latin typeface="Times New Roman"/>
                          <a:cs typeface="Times New Roman"/>
                        </a:rPr>
                        <a:t> </a:t>
                      </a:r>
                      <a:r>
                        <a:rPr sz="2200" dirty="0">
                          <a:solidFill>
                            <a:srgbClr val="03499E"/>
                          </a:solidFill>
                          <a:latin typeface="Times New Roman"/>
                          <a:cs typeface="Times New Roman"/>
                        </a:rPr>
                        <a:t>thuận</a:t>
                      </a:r>
                      <a:r>
                        <a:rPr sz="2200" spc="-20" dirty="0">
                          <a:solidFill>
                            <a:srgbClr val="03499E"/>
                          </a:solidFill>
                          <a:latin typeface="Times New Roman"/>
                          <a:cs typeface="Times New Roman"/>
                        </a:rPr>
                        <a:t> </a:t>
                      </a:r>
                      <a:r>
                        <a:rPr sz="2200" spc="-10" dirty="0">
                          <a:solidFill>
                            <a:srgbClr val="03499E"/>
                          </a:solidFill>
                          <a:latin typeface="Times New Roman"/>
                          <a:cs typeface="Times New Roman"/>
                        </a:rPr>
                        <a:t>khung</a:t>
                      </a:r>
                      <a:endParaRPr sz="2200">
                        <a:latin typeface="Times New Roman"/>
                        <a:cs typeface="Times New Roman"/>
                      </a:endParaRPr>
                    </a:p>
                  </a:txBody>
                  <a:tcPr marL="0" marR="0" marT="36830" marB="0">
                    <a:lnL w="12700">
                      <a:solidFill>
                        <a:srgbClr val="03499E"/>
                      </a:solidFill>
                      <a:prstDash val="solid"/>
                    </a:lnL>
                    <a:lnR w="12700">
                      <a:solidFill>
                        <a:srgbClr val="03499E"/>
                      </a:solidFill>
                      <a:prstDash val="solid"/>
                    </a:lnR>
                    <a:lnT w="12700">
                      <a:solidFill>
                        <a:srgbClr val="03499E"/>
                      </a:solidFill>
                      <a:prstDash val="solid"/>
                    </a:lnT>
                    <a:lnB w="12700">
                      <a:solidFill>
                        <a:srgbClr val="03499E"/>
                      </a:solidFill>
                      <a:prstDash val="solid"/>
                    </a:lnB>
                  </a:tcPr>
                </a:tc>
                <a:extLst>
                  <a:ext uri="{0D108BD9-81ED-4DB2-BD59-A6C34878D82A}">
                    <a16:rowId xmlns:a16="http://schemas.microsoft.com/office/drawing/2014/main" val="10002"/>
                  </a:ext>
                </a:extLst>
              </a:tr>
            </a:tbl>
          </a:graphicData>
        </a:graphic>
      </p:graphicFrame>
      <p:sp>
        <p:nvSpPr>
          <p:cNvPr id="5" name="Slide Number Placeholder 4">
            <a:extLst>
              <a:ext uri="{FF2B5EF4-FFF2-40B4-BE49-F238E27FC236}">
                <a16:creationId xmlns:a16="http://schemas.microsoft.com/office/drawing/2014/main" id="{18D7F244-9118-E886-568C-1B9A95B6F459}"/>
              </a:ext>
            </a:extLst>
          </p:cNvPr>
          <p:cNvSpPr>
            <a:spLocks noGrp="1"/>
          </p:cNvSpPr>
          <p:nvPr>
            <p:ph type="sldNum" sz="quarter" idx="7"/>
          </p:nvPr>
        </p:nvSpPr>
        <p:spPr/>
        <p:txBody>
          <a:bodyPr/>
          <a:lstStyle/>
          <a:p>
            <a:pPr marL="4939665">
              <a:lnSpc>
                <a:spcPts val="1655"/>
              </a:lnSpc>
            </a:pPr>
            <a:fld id="{81D60167-4931-47E6-BA6A-407CBD079E47}" type="slidenum">
              <a:rPr lang="en-US" spc="-25" smtClean="0"/>
              <a:t>148</a:t>
            </a:fld>
            <a:endParaRPr lang="en-US" spc="-25" dirty="0"/>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2262885" y="958608"/>
            <a:ext cx="7881620" cy="2148840"/>
            <a:chOff x="2262885" y="958608"/>
            <a:chExt cx="7881620" cy="2148840"/>
          </a:xfrm>
        </p:grpSpPr>
        <p:sp>
          <p:nvSpPr>
            <p:cNvPr id="3" name="object 3"/>
            <p:cNvSpPr/>
            <p:nvPr/>
          </p:nvSpPr>
          <p:spPr>
            <a:xfrm>
              <a:off x="2275585" y="1760601"/>
              <a:ext cx="7856220" cy="1334135"/>
            </a:xfrm>
            <a:custGeom>
              <a:avLst/>
              <a:gdLst/>
              <a:ahLst/>
              <a:cxnLst/>
              <a:rect l="l" t="t" r="r" b="b"/>
              <a:pathLst>
                <a:path w="7856220" h="1334135">
                  <a:moveTo>
                    <a:pt x="3927983" y="0"/>
                  </a:moveTo>
                  <a:lnTo>
                    <a:pt x="3927983" y="1106677"/>
                  </a:lnTo>
                  <a:lnTo>
                    <a:pt x="7855965" y="1106677"/>
                  </a:lnTo>
                  <a:lnTo>
                    <a:pt x="7855965" y="1333881"/>
                  </a:lnTo>
                </a:path>
                <a:path w="7856220" h="1334135">
                  <a:moveTo>
                    <a:pt x="3927983" y="0"/>
                  </a:moveTo>
                  <a:lnTo>
                    <a:pt x="3927983" y="1106677"/>
                  </a:lnTo>
                  <a:lnTo>
                    <a:pt x="5237353" y="1106677"/>
                  </a:lnTo>
                  <a:lnTo>
                    <a:pt x="5237353" y="1333881"/>
                  </a:lnTo>
                </a:path>
                <a:path w="7856220" h="1334135">
                  <a:moveTo>
                    <a:pt x="3927983" y="0"/>
                  </a:moveTo>
                  <a:lnTo>
                    <a:pt x="3927983" y="1106677"/>
                  </a:lnTo>
                  <a:lnTo>
                    <a:pt x="2618613" y="1106677"/>
                  </a:lnTo>
                  <a:lnTo>
                    <a:pt x="2618613" y="1333881"/>
                  </a:lnTo>
                </a:path>
                <a:path w="7856220" h="1334135">
                  <a:moveTo>
                    <a:pt x="3927983" y="0"/>
                  </a:moveTo>
                  <a:lnTo>
                    <a:pt x="3927983" y="1106677"/>
                  </a:lnTo>
                  <a:lnTo>
                    <a:pt x="0" y="1106677"/>
                  </a:lnTo>
                  <a:lnTo>
                    <a:pt x="0" y="1333881"/>
                  </a:lnTo>
                </a:path>
              </a:pathLst>
            </a:custGeom>
            <a:ln w="25400">
              <a:solidFill>
                <a:srgbClr val="1F497C"/>
              </a:solidFill>
            </a:ln>
          </p:spPr>
          <p:txBody>
            <a:bodyPr wrap="square" lIns="0" tIns="0" rIns="0" bIns="0" rtlCol="0"/>
            <a:lstStyle/>
            <a:p>
              <a:endParaRPr/>
            </a:p>
          </p:txBody>
        </p:sp>
        <p:pic>
          <p:nvPicPr>
            <p:cNvPr id="4" name="object 4"/>
            <p:cNvPicPr/>
            <p:nvPr/>
          </p:nvPicPr>
          <p:blipFill>
            <a:blip r:embed="rId2" cstate="print"/>
            <a:stretch>
              <a:fillRect/>
            </a:stretch>
          </p:blipFill>
          <p:spPr>
            <a:xfrm>
              <a:off x="4192523" y="995159"/>
              <a:ext cx="4017264" cy="842784"/>
            </a:xfrm>
            <a:prstGeom prst="rect">
              <a:avLst/>
            </a:prstGeom>
          </p:spPr>
        </p:pic>
        <p:pic>
          <p:nvPicPr>
            <p:cNvPr id="5" name="object 5"/>
            <p:cNvPicPr/>
            <p:nvPr/>
          </p:nvPicPr>
          <p:blipFill>
            <a:blip r:embed="rId3" cstate="print"/>
            <a:stretch>
              <a:fillRect/>
            </a:stretch>
          </p:blipFill>
          <p:spPr>
            <a:xfrm>
              <a:off x="4520183" y="958608"/>
              <a:ext cx="3424427" cy="958583"/>
            </a:xfrm>
            <a:prstGeom prst="rect">
              <a:avLst/>
            </a:prstGeom>
          </p:spPr>
        </p:pic>
        <p:sp>
          <p:nvSpPr>
            <p:cNvPr id="6" name="object 6"/>
            <p:cNvSpPr/>
            <p:nvPr/>
          </p:nvSpPr>
          <p:spPr>
            <a:xfrm>
              <a:off x="4253864" y="1037132"/>
              <a:ext cx="3899535" cy="723900"/>
            </a:xfrm>
            <a:custGeom>
              <a:avLst/>
              <a:gdLst/>
              <a:ahLst/>
              <a:cxnLst/>
              <a:rect l="l" t="t" r="r" b="b"/>
              <a:pathLst>
                <a:path w="3899534" h="723900">
                  <a:moveTo>
                    <a:pt x="3899281" y="0"/>
                  </a:moveTo>
                  <a:lnTo>
                    <a:pt x="0" y="0"/>
                  </a:lnTo>
                  <a:lnTo>
                    <a:pt x="0" y="723341"/>
                  </a:lnTo>
                  <a:lnTo>
                    <a:pt x="3899281" y="723341"/>
                  </a:lnTo>
                  <a:lnTo>
                    <a:pt x="3899281" y="0"/>
                  </a:lnTo>
                  <a:close/>
                </a:path>
              </a:pathLst>
            </a:custGeom>
            <a:solidFill>
              <a:srgbClr val="FFFFFF"/>
            </a:solidFill>
          </p:spPr>
          <p:txBody>
            <a:bodyPr wrap="square" lIns="0" tIns="0" rIns="0" bIns="0" rtlCol="0"/>
            <a:lstStyle/>
            <a:p>
              <a:endParaRPr/>
            </a:p>
          </p:txBody>
        </p:sp>
        <p:sp>
          <p:nvSpPr>
            <p:cNvPr id="7" name="object 7"/>
            <p:cNvSpPr/>
            <p:nvPr/>
          </p:nvSpPr>
          <p:spPr>
            <a:xfrm>
              <a:off x="4253864" y="1037132"/>
              <a:ext cx="3899535" cy="723900"/>
            </a:xfrm>
            <a:custGeom>
              <a:avLst/>
              <a:gdLst/>
              <a:ahLst/>
              <a:cxnLst/>
              <a:rect l="l" t="t" r="r" b="b"/>
              <a:pathLst>
                <a:path w="3899534" h="723900">
                  <a:moveTo>
                    <a:pt x="0" y="723341"/>
                  </a:moveTo>
                  <a:lnTo>
                    <a:pt x="3899281" y="723341"/>
                  </a:lnTo>
                  <a:lnTo>
                    <a:pt x="3899281" y="0"/>
                  </a:lnTo>
                  <a:lnTo>
                    <a:pt x="0" y="0"/>
                  </a:lnTo>
                  <a:lnTo>
                    <a:pt x="0" y="723341"/>
                  </a:lnTo>
                  <a:close/>
                </a:path>
              </a:pathLst>
            </a:custGeom>
            <a:ln w="38100">
              <a:solidFill>
                <a:srgbClr val="E9E1D5"/>
              </a:solidFill>
            </a:ln>
          </p:spPr>
          <p:txBody>
            <a:bodyPr wrap="square" lIns="0" tIns="0" rIns="0" bIns="0" rtlCol="0"/>
            <a:lstStyle/>
            <a:p>
              <a:endParaRPr/>
            </a:p>
          </p:txBody>
        </p:sp>
      </p:grpSp>
      <p:sp>
        <p:nvSpPr>
          <p:cNvPr id="8" name="object 8"/>
          <p:cNvSpPr txBox="1"/>
          <p:nvPr/>
        </p:nvSpPr>
        <p:spPr>
          <a:xfrm>
            <a:off x="4696459" y="964223"/>
            <a:ext cx="3014345" cy="758190"/>
          </a:xfrm>
          <a:prstGeom prst="rect">
            <a:avLst/>
          </a:prstGeom>
        </p:spPr>
        <p:txBody>
          <a:bodyPr vert="horz" wrap="square" lIns="0" tIns="73660" rIns="0" bIns="0" rtlCol="0">
            <a:spAutoFit/>
          </a:bodyPr>
          <a:lstStyle/>
          <a:p>
            <a:pPr algn="ctr">
              <a:lnSpc>
                <a:spcPct val="100000"/>
              </a:lnSpc>
              <a:spcBef>
                <a:spcPts val="580"/>
              </a:spcBef>
            </a:pPr>
            <a:r>
              <a:rPr sz="2000" b="1" dirty="0">
                <a:solidFill>
                  <a:srgbClr val="03499E"/>
                </a:solidFill>
                <a:latin typeface="Times New Roman"/>
                <a:cs typeface="Times New Roman"/>
              </a:rPr>
              <a:t>Quy</a:t>
            </a:r>
            <a:r>
              <a:rPr sz="2000" b="1" spc="-40" dirty="0">
                <a:solidFill>
                  <a:srgbClr val="03499E"/>
                </a:solidFill>
                <a:latin typeface="Times New Roman"/>
                <a:cs typeface="Times New Roman"/>
              </a:rPr>
              <a:t> </a:t>
            </a:r>
            <a:r>
              <a:rPr sz="2000" b="1" dirty="0">
                <a:solidFill>
                  <a:srgbClr val="03499E"/>
                </a:solidFill>
                <a:latin typeface="Times New Roman"/>
                <a:cs typeface="Times New Roman"/>
              </a:rPr>
              <a:t>trình</a:t>
            </a:r>
            <a:r>
              <a:rPr sz="2000" b="1" spc="-30" dirty="0">
                <a:solidFill>
                  <a:srgbClr val="03499E"/>
                </a:solidFill>
                <a:latin typeface="Times New Roman"/>
                <a:cs typeface="Times New Roman"/>
              </a:rPr>
              <a:t> </a:t>
            </a:r>
            <a:r>
              <a:rPr sz="2000" b="1" dirty="0">
                <a:solidFill>
                  <a:srgbClr val="03499E"/>
                </a:solidFill>
                <a:latin typeface="Times New Roman"/>
                <a:cs typeface="Times New Roman"/>
              </a:rPr>
              <a:t>LCNT</a:t>
            </a:r>
            <a:r>
              <a:rPr sz="2000" b="1" spc="-70" dirty="0">
                <a:solidFill>
                  <a:srgbClr val="03499E"/>
                </a:solidFill>
                <a:latin typeface="Times New Roman"/>
                <a:cs typeface="Times New Roman"/>
              </a:rPr>
              <a:t> </a:t>
            </a:r>
            <a:r>
              <a:rPr sz="2000" b="1" dirty="0">
                <a:solidFill>
                  <a:srgbClr val="03499E"/>
                </a:solidFill>
                <a:latin typeface="Times New Roman"/>
                <a:cs typeface="Times New Roman"/>
              </a:rPr>
              <a:t>qua</a:t>
            </a:r>
            <a:r>
              <a:rPr sz="2000" b="1" spc="-30" dirty="0">
                <a:solidFill>
                  <a:srgbClr val="03499E"/>
                </a:solidFill>
                <a:latin typeface="Times New Roman"/>
                <a:cs typeface="Times New Roman"/>
              </a:rPr>
              <a:t> </a:t>
            </a:r>
            <a:r>
              <a:rPr sz="2000" b="1" spc="-20" dirty="0">
                <a:solidFill>
                  <a:srgbClr val="03499E"/>
                </a:solidFill>
                <a:latin typeface="Times New Roman"/>
                <a:cs typeface="Times New Roman"/>
              </a:rPr>
              <a:t>mạng</a:t>
            </a:r>
            <a:endParaRPr sz="2000">
              <a:latin typeface="Times New Roman"/>
              <a:cs typeface="Times New Roman"/>
            </a:endParaRPr>
          </a:p>
          <a:p>
            <a:pPr marL="3175" algn="ctr">
              <a:lnSpc>
                <a:spcPct val="100000"/>
              </a:lnSpc>
              <a:spcBef>
                <a:spcPts val="484"/>
              </a:spcBef>
            </a:pPr>
            <a:r>
              <a:rPr sz="2000" b="1" dirty="0">
                <a:solidFill>
                  <a:srgbClr val="03499E"/>
                </a:solidFill>
                <a:latin typeface="Times New Roman"/>
                <a:cs typeface="Times New Roman"/>
              </a:rPr>
              <a:t>(các</a:t>
            </a:r>
            <a:r>
              <a:rPr sz="2000" b="1" spc="-20" dirty="0">
                <a:solidFill>
                  <a:srgbClr val="03499E"/>
                </a:solidFill>
                <a:latin typeface="Times New Roman"/>
                <a:cs typeface="Times New Roman"/>
              </a:rPr>
              <a:t> </a:t>
            </a:r>
            <a:r>
              <a:rPr sz="2000" b="1" dirty="0">
                <a:solidFill>
                  <a:srgbClr val="03499E"/>
                </a:solidFill>
                <a:latin typeface="Times New Roman"/>
                <a:cs typeface="Times New Roman"/>
              </a:rPr>
              <a:t>điểm</a:t>
            </a:r>
            <a:r>
              <a:rPr sz="2000" b="1" spc="5" dirty="0">
                <a:solidFill>
                  <a:srgbClr val="03499E"/>
                </a:solidFill>
                <a:latin typeface="Times New Roman"/>
                <a:cs typeface="Times New Roman"/>
              </a:rPr>
              <a:t> </a:t>
            </a:r>
            <a:r>
              <a:rPr sz="2000" b="1" dirty="0">
                <a:solidFill>
                  <a:srgbClr val="03499E"/>
                </a:solidFill>
                <a:latin typeface="Times New Roman"/>
                <a:cs typeface="Times New Roman"/>
              </a:rPr>
              <a:t>cần lưu</a:t>
            </a:r>
            <a:r>
              <a:rPr sz="2000" b="1" spc="5" dirty="0">
                <a:solidFill>
                  <a:srgbClr val="03499E"/>
                </a:solidFill>
                <a:latin typeface="Times New Roman"/>
                <a:cs typeface="Times New Roman"/>
              </a:rPr>
              <a:t> </a:t>
            </a:r>
            <a:r>
              <a:rPr sz="2000" b="1" spc="-25" dirty="0">
                <a:solidFill>
                  <a:srgbClr val="03499E"/>
                </a:solidFill>
                <a:latin typeface="Times New Roman"/>
                <a:cs typeface="Times New Roman"/>
              </a:rPr>
              <a:t>ý)</a:t>
            </a:r>
            <a:endParaRPr sz="2000">
              <a:latin typeface="Times New Roman"/>
              <a:cs typeface="Times New Roman"/>
            </a:endParaRPr>
          </a:p>
        </p:txBody>
      </p:sp>
      <p:grpSp>
        <p:nvGrpSpPr>
          <p:cNvPr id="9" name="object 9"/>
          <p:cNvGrpSpPr/>
          <p:nvPr/>
        </p:nvGrpSpPr>
        <p:grpSpPr>
          <a:xfrm>
            <a:off x="1180782" y="3081807"/>
            <a:ext cx="2190115" cy="2664460"/>
            <a:chOff x="1180782" y="3081807"/>
            <a:chExt cx="2190115" cy="2664460"/>
          </a:xfrm>
        </p:grpSpPr>
        <p:sp>
          <p:nvSpPr>
            <p:cNvPr id="10" name="object 10"/>
            <p:cNvSpPr/>
            <p:nvPr/>
          </p:nvSpPr>
          <p:spPr>
            <a:xfrm>
              <a:off x="1193482" y="3094507"/>
              <a:ext cx="2164715" cy="2639060"/>
            </a:xfrm>
            <a:custGeom>
              <a:avLst/>
              <a:gdLst/>
              <a:ahLst/>
              <a:cxnLst/>
              <a:rect l="l" t="t" r="r" b="b"/>
              <a:pathLst>
                <a:path w="2164715" h="2639060">
                  <a:moveTo>
                    <a:pt x="2164207" y="0"/>
                  </a:moveTo>
                  <a:lnTo>
                    <a:pt x="0" y="0"/>
                  </a:lnTo>
                  <a:lnTo>
                    <a:pt x="0" y="2639060"/>
                  </a:lnTo>
                  <a:lnTo>
                    <a:pt x="2164207" y="2639060"/>
                  </a:lnTo>
                  <a:lnTo>
                    <a:pt x="2164207" y="0"/>
                  </a:lnTo>
                  <a:close/>
                </a:path>
              </a:pathLst>
            </a:custGeom>
            <a:solidFill>
              <a:srgbClr val="E9E1D5"/>
            </a:solidFill>
          </p:spPr>
          <p:txBody>
            <a:bodyPr wrap="square" lIns="0" tIns="0" rIns="0" bIns="0" rtlCol="0"/>
            <a:lstStyle/>
            <a:p>
              <a:endParaRPr/>
            </a:p>
          </p:txBody>
        </p:sp>
        <p:sp>
          <p:nvSpPr>
            <p:cNvPr id="11" name="object 11"/>
            <p:cNvSpPr/>
            <p:nvPr/>
          </p:nvSpPr>
          <p:spPr>
            <a:xfrm>
              <a:off x="1193482" y="3094507"/>
              <a:ext cx="2164715" cy="2639060"/>
            </a:xfrm>
            <a:custGeom>
              <a:avLst/>
              <a:gdLst/>
              <a:ahLst/>
              <a:cxnLst/>
              <a:rect l="l" t="t" r="r" b="b"/>
              <a:pathLst>
                <a:path w="2164715" h="2639060">
                  <a:moveTo>
                    <a:pt x="0" y="2639060"/>
                  </a:moveTo>
                  <a:lnTo>
                    <a:pt x="2164207" y="2639060"/>
                  </a:lnTo>
                  <a:lnTo>
                    <a:pt x="2164207" y="0"/>
                  </a:lnTo>
                  <a:lnTo>
                    <a:pt x="0" y="0"/>
                  </a:lnTo>
                  <a:lnTo>
                    <a:pt x="0" y="2639060"/>
                  </a:lnTo>
                  <a:close/>
                </a:path>
              </a:pathLst>
            </a:custGeom>
            <a:ln w="25400">
              <a:solidFill>
                <a:srgbClr val="24548F"/>
              </a:solidFill>
            </a:ln>
          </p:spPr>
          <p:txBody>
            <a:bodyPr wrap="square" lIns="0" tIns="0" rIns="0" bIns="0" rtlCol="0"/>
            <a:lstStyle/>
            <a:p>
              <a:endParaRPr/>
            </a:p>
          </p:txBody>
        </p:sp>
      </p:grpSp>
      <p:sp>
        <p:nvSpPr>
          <p:cNvPr id="12" name="object 12"/>
          <p:cNvSpPr txBox="1"/>
          <p:nvPr/>
        </p:nvSpPr>
        <p:spPr>
          <a:xfrm>
            <a:off x="1265300" y="3565982"/>
            <a:ext cx="2019935" cy="1647189"/>
          </a:xfrm>
          <a:prstGeom prst="rect">
            <a:avLst/>
          </a:prstGeom>
        </p:spPr>
        <p:txBody>
          <a:bodyPr vert="horz" wrap="square" lIns="0" tIns="55244" rIns="0" bIns="0" rtlCol="0">
            <a:spAutoFit/>
          </a:bodyPr>
          <a:lstStyle/>
          <a:p>
            <a:pPr marL="12700" marR="5080" algn="ctr">
              <a:lnSpc>
                <a:spcPct val="86300"/>
              </a:lnSpc>
              <a:spcBef>
                <a:spcPts val="434"/>
              </a:spcBef>
            </a:pPr>
            <a:r>
              <a:rPr sz="2000" dirty="0">
                <a:solidFill>
                  <a:srgbClr val="03499E"/>
                </a:solidFill>
                <a:latin typeface="Times New Roman"/>
                <a:cs typeface="Times New Roman"/>
              </a:rPr>
              <a:t>Các</a:t>
            </a:r>
            <a:r>
              <a:rPr sz="2000" spc="-10" dirty="0">
                <a:solidFill>
                  <a:srgbClr val="03499E"/>
                </a:solidFill>
                <a:latin typeface="Times New Roman"/>
                <a:cs typeface="Times New Roman"/>
              </a:rPr>
              <a:t> </a:t>
            </a:r>
            <a:r>
              <a:rPr sz="2000" dirty="0">
                <a:solidFill>
                  <a:srgbClr val="03499E"/>
                </a:solidFill>
                <a:latin typeface="Times New Roman"/>
                <a:cs typeface="Times New Roman"/>
              </a:rPr>
              <a:t>ND</a:t>
            </a:r>
            <a:r>
              <a:rPr sz="2000" spc="-30" dirty="0">
                <a:solidFill>
                  <a:srgbClr val="03499E"/>
                </a:solidFill>
                <a:latin typeface="Times New Roman"/>
                <a:cs typeface="Times New Roman"/>
              </a:rPr>
              <a:t> </a:t>
            </a:r>
            <a:r>
              <a:rPr sz="2000" dirty="0">
                <a:solidFill>
                  <a:srgbClr val="03499E"/>
                </a:solidFill>
                <a:latin typeface="Times New Roman"/>
                <a:cs typeface="Times New Roman"/>
              </a:rPr>
              <a:t>đã</a:t>
            </a:r>
            <a:r>
              <a:rPr sz="2000" spc="-20" dirty="0">
                <a:solidFill>
                  <a:srgbClr val="03499E"/>
                </a:solidFill>
                <a:latin typeface="Times New Roman"/>
                <a:cs typeface="Times New Roman"/>
              </a:rPr>
              <a:t> </a:t>
            </a:r>
            <a:r>
              <a:rPr sz="2000" dirty="0">
                <a:solidFill>
                  <a:srgbClr val="03499E"/>
                </a:solidFill>
                <a:latin typeface="Times New Roman"/>
                <a:cs typeface="Times New Roman"/>
              </a:rPr>
              <a:t>được</a:t>
            </a:r>
            <a:r>
              <a:rPr sz="2000" spc="-30" dirty="0">
                <a:solidFill>
                  <a:srgbClr val="03499E"/>
                </a:solidFill>
                <a:latin typeface="Times New Roman"/>
                <a:cs typeface="Times New Roman"/>
              </a:rPr>
              <a:t> </a:t>
            </a:r>
            <a:r>
              <a:rPr sz="2000" spc="-25" dirty="0">
                <a:solidFill>
                  <a:srgbClr val="03499E"/>
                </a:solidFill>
                <a:latin typeface="Times New Roman"/>
                <a:cs typeface="Times New Roman"/>
              </a:rPr>
              <a:t>số </a:t>
            </a:r>
            <a:r>
              <a:rPr sz="2000" dirty="0">
                <a:solidFill>
                  <a:srgbClr val="03499E"/>
                </a:solidFill>
                <a:latin typeface="Times New Roman"/>
                <a:cs typeface="Times New Roman"/>
              </a:rPr>
              <a:t>hóa</a:t>
            </a:r>
            <a:r>
              <a:rPr sz="2000" spc="-25" dirty="0">
                <a:solidFill>
                  <a:srgbClr val="03499E"/>
                </a:solidFill>
                <a:latin typeface="Times New Roman"/>
                <a:cs typeface="Times New Roman"/>
              </a:rPr>
              <a:t> </a:t>
            </a:r>
            <a:r>
              <a:rPr sz="2000" dirty="0">
                <a:solidFill>
                  <a:srgbClr val="03499E"/>
                </a:solidFill>
                <a:latin typeface="Times New Roman"/>
                <a:cs typeface="Times New Roman"/>
              </a:rPr>
              <a:t>trên</a:t>
            </a:r>
            <a:r>
              <a:rPr sz="2000" spc="10" dirty="0">
                <a:solidFill>
                  <a:srgbClr val="03499E"/>
                </a:solidFill>
                <a:latin typeface="Times New Roman"/>
                <a:cs typeface="Times New Roman"/>
              </a:rPr>
              <a:t> </a:t>
            </a:r>
            <a:r>
              <a:rPr sz="2000" spc="-10" dirty="0">
                <a:solidFill>
                  <a:srgbClr val="03499E"/>
                </a:solidFill>
                <a:latin typeface="Times New Roman"/>
                <a:cs typeface="Times New Roman"/>
              </a:rPr>
              <a:t>webform </a:t>
            </a:r>
            <a:r>
              <a:rPr sz="2000" dirty="0">
                <a:solidFill>
                  <a:srgbClr val="03499E"/>
                </a:solidFill>
                <a:latin typeface="Times New Roman"/>
                <a:cs typeface="Times New Roman"/>
              </a:rPr>
              <a:t>(BDL,</a:t>
            </a:r>
            <a:r>
              <a:rPr sz="2000" spc="-15" dirty="0">
                <a:solidFill>
                  <a:srgbClr val="03499E"/>
                </a:solidFill>
                <a:latin typeface="Times New Roman"/>
                <a:cs typeface="Times New Roman"/>
              </a:rPr>
              <a:t> </a:t>
            </a:r>
            <a:r>
              <a:rPr sz="2000" dirty="0">
                <a:solidFill>
                  <a:srgbClr val="03499E"/>
                </a:solidFill>
                <a:latin typeface="Times New Roman"/>
                <a:cs typeface="Times New Roman"/>
              </a:rPr>
              <a:t>tính hợp</a:t>
            </a:r>
            <a:r>
              <a:rPr sz="2000" spc="-5" dirty="0">
                <a:solidFill>
                  <a:srgbClr val="03499E"/>
                </a:solidFill>
                <a:latin typeface="Times New Roman"/>
                <a:cs typeface="Times New Roman"/>
              </a:rPr>
              <a:t> </a:t>
            </a:r>
            <a:r>
              <a:rPr sz="2000" spc="-25" dirty="0">
                <a:solidFill>
                  <a:srgbClr val="03499E"/>
                </a:solidFill>
                <a:latin typeface="Times New Roman"/>
                <a:cs typeface="Times New Roman"/>
              </a:rPr>
              <a:t>lệ, </a:t>
            </a:r>
            <a:r>
              <a:rPr sz="2000" dirty="0">
                <a:solidFill>
                  <a:srgbClr val="03499E"/>
                </a:solidFill>
                <a:latin typeface="Times New Roman"/>
                <a:cs typeface="Times New Roman"/>
              </a:rPr>
              <a:t>NLKN…)</a:t>
            </a:r>
            <a:r>
              <a:rPr sz="2000" spc="-50" dirty="0">
                <a:solidFill>
                  <a:srgbClr val="03499E"/>
                </a:solidFill>
                <a:latin typeface="Times New Roman"/>
                <a:cs typeface="Times New Roman"/>
              </a:rPr>
              <a:t> </a:t>
            </a:r>
            <a:r>
              <a:rPr sz="2000" dirty="0">
                <a:solidFill>
                  <a:srgbClr val="03499E"/>
                </a:solidFill>
                <a:latin typeface="Times New Roman"/>
                <a:cs typeface="Times New Roman"/>
              </a:rPr>
              <a:t>thì</a:t>
            </a:r>
            <a:r>
              <a:rPr sz="2000" spc="-40" dirty="0">
                <a:solidFill>
                  <a:srgbClr val="03499E"/>
                </a:solidFill>
                <a:latin typeface="Times New Roman"/>
                <a:cs typeface="Times New Roman"/>
              </a:rPr>
              <a:t> </a:t>
            </a:r>
            <a:r>
              <a:rPr sz="2000" spc="-25" dirty="0">
                <a:solidFill>
                  <a:srgbClr val="03499E"/>
                </a:solidFill>
                <a:latin typeface="Times New Roman"/>
                <a:cs typeface="Times New Roman"/>
              </a:rPr>
              <a:t>BMT </a:t>
            </a:r>
            <a:r>
              <a:rPr sz="2000" dirty="0">
                <a:solidFill>
                  <a:srgbClr val="03499E"/>
                </a:solidFill>
                <a:latin typeface="Times New Roman"/>
                <a:cs typeface="Times New Roman"/>
              </a:rPr>
              <a:t>không</a:t>
            </a:r>
            <a:r>
              <a:rPr sz="2000" spc="-35" dirty="0">
                <a:solidFill>
                  <a:srgbClr val="03499E"/>
                </a:solidFill>
                <a:latin typeface="Times New Roman"/>
                <a:cs typeface="Times New Roman"/>
              </a:rPr>
              <a:t> </a:t>
            </a:r>
            <a:r>
              <a:rPr sz="2000" dirty="0">
                <a:solidFill>
                  <a:srgbClr val="03499E"/>
                </a:solidFill>
                <a:latin typeface="Times New Roman"/>
                <a:cs typeface="Times New Roman"/>
              </a:rPr>
              <a:t>được</a:t>
            </a:r>
            <a:r>
              <a:rPr sz="2000" spc="-10" dirty="0">
                <a:solidFill>
                  <a:srgbClr val="03499E"/>
                </a:solidFill>
                <a:latin typeface="Times New Roman"/>
                <a:cs typeface="Times New Roman"/>
              </a:rPr>
              <a:t> </a:t>
            </a:r>
            <a:r>
              <a:rPr sz="2000" spc="-20" dirty="0">
                <a:solidFill>
                  <a:srgbClr val="03499E"/>
                </a:solidFill>
                <a:latin typeface="Times New Roman"/>
                <a:cs typeface="Times New Roman"/>
              </a:rPr>
              <a:t>đính </a:t>
            </a:r>
            <a:r>
              <a:rPr sz="2000" dirty="0">
                <a:solidFill>
                  <a:srgbClr val="03499E"/>
                </a:solidFill>
                <a:latin typeface="Times New Roman"/>
                <a:cs typeface="Times New Roman"/>
              </a:rPr>
              <a:t>kèm</a:t>
            </a:r>
            <a:r>
              <a:rPr sz="2000" spc="-5" dirty="0">
                <a:solidFill>
                  <a:srgbClr val="03499E"/>
                </a:solidFill>
                <a:latin typeface="Times New Roman"/>
                <a:cs typeface="Times New Roman"/>
              </a:rPr>
              <a:t> </a:t>
            </a:r>
            <a:r>
              <a:rPr sz="2000" dirty="0">
                <a:solidFill>
                  <a:srgbClr val="03499E"/>
                </a:solidFill>
                <a:latin typeface="Times New Roman"/>
                <a:cs typeface="Times New Roman"/>
              </a:rPr>
              <a:t>file</a:t>
            </a:r>
            <a:r>
              <a:rPr sz="2000" spc="-15" dirty="0">
                <a:solidFill>
                  <a:srgbClr val="03499E"/>
                </a:solidFill>
                <a:latin typeface="Times New Roman"/>
                <a:cs typeface="Times New Roman"/>
              </a:rPr>
              <a:t> </a:t>
            </a:r>
            <a:r>
              <a:rPr sz="2000" dirty="0">
                <a:solidFill>
                  <a:srgbClr val="03499E"/>
                </a:solidFill>
                <a:latin typeface="Times New Roman"/>
                <a:cs typeface="Times New Roman"/>
              </a:rPr>
              <a:t>trên </a:t>
            </a:r>
            <a:r>
              <a:rPr sz="2000" spc="-25" dirty="0">
                <a:solidFill>
                  <a:srgbClr val="03499E"/>
                </a:solidFill>
                <a:latin typeface="Times New Roman"/>
                <a:cs typeface="Times New Roman"/>
              </a:rPr>
              <a:t>HT</a:t>
            </a:r>
            <a:endParaRPr sz="2000">
              <a:latin typeface="Times New Roman"/>
              <a:cs typeface="Times New Roman"/>
            </a:endParaRPr>
          </a:p>
        </p:txBody>
      </p:sp>
      <p:grpSp>
        <p:nvGrpSpPr>
          <p:cNvPr id="13" name="object 13"/>
          <p:cNvGrpSpPr/>
          <p:nvPr/>
        </p:nvGrpSpPr>
        <p:grpSpPr>
          <a:xfrm>
            <a:off x="3799459" y="3081807"/>
            <a:ext cx="2190115" cy="2664460"/>
            <a:chOff x="3799459" y="3081807"/>
            <a:chExt cx="2190115" cy="2664460"/>
          </a:xfrm>
        </p:grpSpPr>
        <p:sp>
          <p:nvSpPr>
            <p:cNvPr id="14" name="object 14"/>
            <p:cNvSpPr/>
            <p:nvPr/>
          </p:nvSpPr>
          <p:spPr>
            <a:xfrm>
              <a:off x="3812159" y="3094507"/>
              <a:ext cx="2164715" cy="2639060"/>
            </a:xfrm>
            <a:custGeom>
              <a:avLst/>
              <a:gdLst/>
              <a:ahLst/>
              <a:cxnLst/>
              <a:rect l="l" t="t" r="r" b="b"/>
              <a:pathLst>
                <a:path w="2164715" h="2639060">
                  <a:moveTo>
                    <a:pt x="2164207" y="0"/>
                  </a:moveTo>
                  <a:lnTo>
                    <a:pt x="0" y="0"/>
                  </a:lnTo>
                  <a:lnTo>
                    <a:pt x="0" y="2639060"/>
                  </a:lnTo>
                  <a:lnTo>
                    <a:pt x="2164207" y="2639060"/>
                  </a:lnTo>
                  <a:lnTo>
                    <a:pt x="2164207" y="0"/>
                  </a:lnTo>
                  <a:close/>
                </a:path>
              </a:pathLst>
            </a:custGeom>
            <a:solidFill>
              <a:srgbClr val="E9E1D5"/>
            </a:solidFill>
          </p:spPr>
          <p:txBody>
            <a:bodyPr wrap="square" lIns="0" tIns="0" rIns="0" bIns="0" rtlCol="0"/>
            <a:lstStyle/>
            <a:p>
              <a:endParaRPr/>
            </a:p>
          </p:txBody>
        </p:sp>
        <p:sp>
          <p:nvSpPr>
            <p:cNvPr id="15" name="object 15"/>
            <p:cNvSpPr/>
            <p:nvPr/>
          </p:nvSpPr>
          <p:spPr>
            <a:xfrm>
              <a:off x="3812159" y="3094507"/>
              <a:ext cx="2164715" cy="2639060"/>
            </a:xfrm>
            <a:custGeom>
              <a:avLst/>
              <a:gdLst/>
              <a:ahLst/>
              <a:cxnLst/>
              <a:rect l="l" t="t" r="r" b="b"/>
              <a:pathLst>
                <a:path w="2164715" h="2639060">
                  <a:moveTo>
                    <a:pt x="0" y="2639060"/>
                  </a:moveTo>
                  <a:lnTo>
                    <a:pt x="2164207" y="2639060"/>
                  </a:lnTo>
                  <a:lnTo>
                    <a:pt x="2164207" y="0"/>
                  </a:lnTo>
                  <a:lnTo>
                    <a:pt x="0" y="0"/>
                  </a:lnTo>
                  <a:lnTo>
                    <a:pt x="0" y="2639060"/>
                  </a:lnTo>
                  <a:close/>
                </a:path>
              </a:pathLst>
            </a:custGeom>
            <a:ln w="25400">
              <a:solidFill>
                <a:srgbClr val="24548F"/>
              </a:solidFill>
            </a:ln>
          </p:spPr>
          <p:txBody>
            <a:bodyPr wrap="square" lIns="0" tIns="0" rIns="0" bIns="0" rtlCol="0"/>
            <a:lstStyle/>
            <a:p>
              <a:endParaRPr/>
            </a:p>
          </p:txBody>
        </p:sp>
      </p:grpSp>
      <p:sp>
        <p:nvSpPr>
          <p:cNvPr id="16" name="object 16"/>
          <p:cNvSpPr txBox="1"/>
          <p:nvPr/>
        </p:nvSpPr>
        <p:spPr>
          <a:xfrm>
            <a:off x="3818635" y="3172206"/>
            <a:ext cx="2149475" cy="2434590"/>
          </a:xfrm>
          <a:prstGeom prst="rect">
            <a:avLst/>
          </a:prstGeom>
        </p:spPr>
        <p:txBody>
          <a:bodyPr vert="horz" wrap="square" lIns="0" tIns="13335" rIns="0" bIns="0" rtlCol="0">
            <a:spAutoFit/>
          </a:bodyPr>
          <a:lstStyle/>
          <a:p>
            <a:pPr algn="ctr">
              <a:lnSpc>
                <a:spcPts val="2240"/>
              </a:lnSpc>
              <a:spcBef>
                <a:spcPts val="105"/>
              </a:spcBef>
            </a:pPr>
            <a:r>
              <a:rPr sz="2000" dirty="0">
                <a:solidFill>
                  <a:srgbClr val="03499E"/>
                </a:solidFill>
                <a:latin typeface="Times New Roman"/>
                <a:cs typeface="Times New Roman"/>
              </a:rPr>
              <a:t>GT</a:t>
            </a:r>
            <a:r>
              <a:rPr sz="2000" spc="-75" dirty="0">
                <a:solidFill>
                  <a:srgbClr val="03499E"/>
                </a:solidFill>
                <a:latin typeface="Times New Roman"/>
                <a:cs typeface="Times New Roman"/>
              </a:rPr>
              <a:t> </a:t>
            </a:r>
            <a:r>
              <a:rPr sz="2000" dirty="0">
                <a:solidFill>
                  <a:srgbClr val="03499E"/>
                </a:solidFill>
                <a:latin typeface="Times New Roman"/>
                <a:cs typeface="Times New Roman"/>
              </a:rPr>
              <a:t>HH,</a:t>
            </a:r>
            <a:r>
              <a:rPr sz="2000" spc="-60" dirty="0">
                <a:solidFill>
                  <a:srgbClr val="03499E"/>
                </a:solidFill>
                <a:latin typeface="Times New Roman"/>
                <a:cs typeface="Times New Roman"/>
              </a:rPr>
              <a:t> </a:t>
            </a:r>
            <a:r>
              <a:rPr sz="2000" dirty="0">
                <a:solidFill>
                  <a:srgbClr val="03499E"/>
                </a:solidFill>
                <a:latin typeface="Times New Roman"/>
                <a:cs typeface="Times New Roman"/>
              </a:rPr>
              <a:t>PTV</a:t>
            </a:r>
            <a:r>
              <a:rPr sz="2000" spc="-80" dirty="0">
                <a:solidFill>
                  <a:srgbClr val="03499E"/>
                </a:solidFill>
                <a:latin typeface="Times New Roman"/>
                <a:cs typeface="Times New Roman"/>
              </a:rPr>
              <a:t> </a:t>
            </a:r>
            <a:r>
              <a:rPr sz="2000" spc="-25" dirty="0">
                <a:solidFill>
                  <a:srgbClr val="03499E"/>
                </a:solidFill>
                <a:latin typeface="Times New Roman"/>
                <a:cs typeface="Times New Roman"/>
              </a:rPr>
              <a:t>sử</a:t>
            </a:r>
            <a:endParaRPr sz="2000">
              <a:latin typeface="Times New Roman"/>
              <a:cs typeface="Times New Roman"/>
            </a:endParaRPr>
          </a:p>
          <a:p>
            <a:pPr marL="12700" marR="5080" indent="1270" algn="ctr">
              <a:lnSpc>
                <a:spcPct val="86200"/>
              </a:lnSpc>
              <a:spcBef>
                <a:spcPts val="165"/>
              </a:spcBef>
            </a:pPr>
            <a:r>
              <a:rPr sz="2000" dirty="0">
                <a:solidFill>
                  <a:srgbClr val="03499E"/>
                </a:solidFill>
                <a:latin typeface="Times New Roman"/>
                <a:cs typeface="Times New Roman"/>
              </a:rPr>
              <a:t>dụng</a:t>
            </a:r>
            <a:r>
              <a:rPr sz="2000" spc="-25" dirty="0">
                <a:solidFill>
                  <a:srgbClr val="03499E"/>
                </a:solidFill>
                <a:latin typeface="Times New Roman"/>
                <a:cs typeface="Times New Roman"/>
              </a:rPr>
              <a:t> </a:t>
            </a:r>
            <a:r>
              <a:rPr sz="2000" dirty="0">
                <a:solidFill>
                  <a:srgbClr val="03499E"/>
                </a:solidFill>
                <a:latin typeface="Times New Roman"/>
                <a:cs typeface="Times New Roman"/>
              </a:rPr>
              <a:t>PP</a:t>
            </a:r>
            <a:r>
              <a:rPr sz="2000" spc="-80" dirty="0">
                <a:solidFill>
                  <a:srgbClr val="03499E"/>
                </a:solidFill>
                <a:latin typeface="Times New Roman"/>
                <a:cs typeface="Times New Roman"/>
              </a:rPr>
              <a:t> </a:t>
            </a:r>
            <a:r>
              <a:rPr sz="2000" dirty="0">
                <a:solidFill>
                  <a:srgbClr val="03499E"/>
                </a:solidFill>
                <a:latin typeface="Times New Roman"/>
                <a:cs typeface="Times New Roman"/>
              </a:rPr>
              <a:t>giá</a:t>
            </a:r>
            <a:r>
              <a:rPr sz="2000" spc="-5" dirty="0">
                <a:solidFill>
                  <a:srgbClr val="03499E"/>
                </a:solidFill>
                <a:latin typeface="Times New Roman"/>
                <a:cs typeface="Times New Roman"/>
              </a:rPr>
              <a:t> </a:t>
            </a:r>
            <a:r>
              <a:rPr sz="2000" spc="-20" dirty="0">
                <a:solidFill>
                  <a:srgbClr val="03499E"/>
                </a:solidFill>
                <a:latin typeface="Times New Roman"/>
                <a:cs typeface="Times New Roman"/>
              </a:rPr>
              <a:t>thấp </a:t>
            </a:r>
            <a:r>
              <a:rPr sz="2000" dirty="0">
                <a:solidFill>
                  <a:srgbClr val="03499E"/>
                </a:solidFill>
                <a:latin typeface="Times New Roman"/>
                <a:cs typeface="Times New Roman"/>
              </a:rPr>
              <a:t>nhất,</a:t>
            </a:r>
            <a:r>
              <a:rPr sz="2000" spc="-45" dirty="0">
                <a:solidFill>
                  <a:srgbClr val="03499E"/>
                </a:solidFill>
                <a:latin typeface="Times New Roman"/>
                <a:cs typeface="Times New Roman"/>
              </a:rPr>
              <a:t> </a:t>
            </a:r>
            <a:r>
              <a:rPr sz="2000" dirty="0">
                <a:solidFill>
                  <a:srgbClr val="03499E"/>
                </a:solidFill>
                <a:latin typeface="Times New Roman"/>
                <a:cs typeface="Times New Roman"/>
              </a:rPr>
              <a:t>HSDT</a:t>
            </a:r>
            <a:r>
              <a:rPr sz="2000" spc="-75" dirty="0">
                <a:solidFill>
                  <a:srgbClr val="03499E"/>
                </a:solidFill>
                <a:latin typeface="Times New Roman"/>
                <a:cs typeface="Times New Roman"/>
              </a:rPr>
              <a:t> </a:t>
            </a:r>
            <a:r>
              <a:rPr sz="2000" spc="-10" dirty="0">
                <a:solidFill>
                  <a:srgbClr val="03499E"/>
                </a:solidFill>
                <a:latin typeface="Times New Roman"/>
                <a:cs typeface="Times New Roman"/>
              </a:rPr>
              <a:t>không </a:t>
            </a:r>
            <a:r>
              <a:rPr sz="2000" dirty="0">
                <a:solidFill>
                  <a:srgbClr val="03499E"/>
                </a:solidFill>
                <a:latin typeface="Times New Roman"/>
                <a:cs typeface="Times New Roman"/>
              </a:rPr>
              <a:t>có ưu</a:t>
            </a:r>
            <a:r>
              <a:rPr sz="2000" spc="-15" dirty="0">
                <a:solidFill>
                  <a:srgbClr val="03499E"/>
                </a:solidFill>
                <a:latin typeface="Times New Roman"/>
                <a:cs typeface="Times New Roman"/>
              </a:rPr>
              <a:t> </a:t>
            </a:r>
            <a:r>
              <a:rPr sz="2000" dirty="0">
                <a:solidFill>
                  <a:srgbClr val="03499E"/>
                </a:solidFill>
                <a:latin typeface="Times New Roman"/>
                <a:cs typeface="Times New Roman"/>
              </a:rPr>
              <a:t>đãi: có</a:t>
            </a:r>
            <a:r>
              <a:rPr sz="2000" spc="-10" dirty="0">
                <a:solidFill>
                  <a:srgbClr val="03499E"/>
                </a:solidFill>
                <a:latin typeface="Times New Roman"/>
                <a:cs typeface="Times New Roman"/>
              </a:rPr>
              <a:t> </a:t>
            </a:r>
            <a:r>
              <a:rPr sz="2000" spc="-25" dirty="0">
                <a:solidFill>
                  <a:srgbClr val="03499E"/>
                </a:solidFill>
                <a:latin typeface="Times New Roman"/>
                <a:cs typeface="Times New Roman"/>
              </a:rPr>
              <a:t>quy </a:t>
            </a:r>
            <a:r>
              <a:rPr sz="2000" dirty="0">
                <a:solidFill>
                  <a:srgbClr val="03499E"/>
                </a:solidFill>
                <a:latin typeface="Times New Roman"/>
                <a:cs typeface="Times New Roman"/>
              </a:rPr>
              <a:t>trình</a:t>
            </a:r>
            <a:r>
              <a:rPr sz="2000" spc="-15" dirty="0">
                <a:solidFill>
                  <a:srgbClr val="03499E"/>
                </a:solidFill>
                <a:latin typeface="Times New Roman"/>
                <a:cs typeface="Times New Roman"/>
              </a:rPr>
              <a:t> </a:t>
            </a:r>
            <a:r>
              <a:rPr sz="2000" dirty="0">
                <a:solidFill>
                  <a:srgbClr val="03499E"/>
                </a:solidFill>
                <a:latin typeface="Times New Roman"/>
                <a:cs typeface="Times New Roman"/>
              </a:rPr>
              <a:t>02</a:t>
            </a:r>
            <a:r>
              <a:rPr sz="2000" spc="-5" dirty="0">
                <a:solidFill>
                  <a:srgbClr val="03499E"/>
                </a:solidFill>
                <a:latin typeface="Times New Roman"/>
                <a:cs typeface="Times New Roman"/>
              </a:rPr>
              <a:t> </a:t>
            </a:r>
            <a:r>
              <a:rPr sz="2000" dirty="0">
                <a:solidFill>
                  <a:srgbClr val="03499E"/>
                </a:solidFill>
                <a:latin typeface="Times New Roman"/>
                <a:cs typeface="Times New Roman"/>
              </a:rPr>
              <a:t>(HT</a:t>
            </a:r>
            <a:r>
              <a:rPr sz="2000" spc="-55" dirty="0">
                <a:solidFill>
                  <a:srgbClr val="03499E"/>
                </a:solidFill>
                <a:latin typeface="Times New Roman"/>
                <a:cs typeface="Times New Roman"/>
              </a:rPr>
              <a:t> </a:t>
            </a:r>
            <a:r>
              <a:rPr sz="2000" dirty="0">
                <a:solidFill>
                  <a:srgbClr val="03499E"/>
                </a:solidFill>
                <a:latin typeface="Times New Roman"/>
                <a:cs typeface="Times New Roman"/>
              </a:rPr>
              <a:t>tự</a:t>
            </a:r>
            <a:r>
              <a:rPr sz="2000" spc="-10" dirty="0">
                <a:solidFill>
                  <a:srgbClr val="03499E"/>
                </a:solidFill>
                <a:latin typeface="Times New Roman"/>
                <a:cs typeface="Times New Roman"/>
              </a:rPr>
              <a:t> </a:t>
            </a:r>
            <a:r>
              <a:rPr sz="2000" spc="-20" dirty="0">
                <a:solidFill>
                  <a:srgbClr val="03499E"/>
                </a:solidFill>
                <a:latin typeface="Times New Roman"/>
                <a:cs typeface="Times New Roman"/>
              </a:rPr>
              <a:t>động </a:t>
            </a:r>
            <a:r>
              <a:rPr sz="2000" dirty="0">
                <a:solidFill>
                  <a:srgbClr val="03499E"/>
                </a:solidFill>
                <a:latin typeface="Times New Roman"/>
                <a:cs typeface="Times New Roman"/>
              </a:rPr>
              <a:t>xếp</a:t>
            </a:r>
            <a:r>
              <a:rPr sz="2000" spc="-25" dirty="0">
                <a:solidFill>
                  <a:srgbClr val="03499E"/>
                </a:solidFill>
                <a:latin typeface="Times New Roman"/>
                <a:cs typeface="Times New Roman"/>
              </a:rPr>
              <a:t> </a:t>
            </a:r>
            <a:r>
              <a:rPr sz="2000" dirty="0">
                <a:solidFill>
                  <a:srgbClr val="03499E"/>
                </a:solidFill>
                <a:latin typeface="Times New Roman"/>
                <a:cs typeface="Times New Roman"/>
              </a:rPr>
              <a:t>hạng</a:t>
            </a:r>
            <a:r>
              <a:rPr sz="2000" spc="-20" dirty="0">
                <a:solidFill>
                  <a:srgbClr val="03499E"/>
                </a:solidFill>
                <a:latin typeface="Times New Roman"/>
                <a:cs typeface="Times New Roman"/>
              </a:rPr>
              <a:t> </a:t>
            </a:r>
            <a:r>
              <a:rPr sz="2000" dirty="0">
                <a:solidFill>
                  <a:srgbClr val="03499E"/>
                </a:solidFill>
                <a:latin typeface="Times New Roman"/>
                <a:cs typeface="Times New Roman"/>
              </a:rPr>
              <a:t>NT</a:t>
            </a:r>
            <a:r>
              <a:rPr sz="2000" spc="-45" dirty="0">
                <a:solidFill>
                  <a:srgbClr val="03499E"/>
                </a:solidFill>
                <a:latin typeface="Times New Roman"/>
                <a:cs typeface="Times New Roman"/>
              </a:rPr>
              <a:t> </a:t>
            </a:r>
            <a:r>
              <a:rPr sz="2000" dirty="0">
                <a:solidFill>
                  <a:srgbClr val="03499E"/>
                </a:solidFill>
                <a:latin typeface="Times New Roman"/>
                <a:cs typeface="Times New Roman"/>
              </a:rPr>
              <a:t>có</a:t>
            </a:r>
            <a:r>
              <a:rPr sz="2000" spc="-10" dirty="0">
                <a:solidFill>
                  <a:srgbClr val="03499E"/>
                </a:solidFill>
                <a:latin typeface="Times New Roman"/>
                <a:cs typeface="Times New Roman"/>
              </a:rPr>
              <a:t> </a:t>
            </a:r>
            <a:r>
              <a:rPr sz="2000" spc="-25" dirty="0">
                <a:solidFill>
                  <a:srgbClr val="03499E"/>
                </a:solidFill>
                <a:latin typeface="Times New Roman"/>
                <a:cs typeface="Times New Roman"/>
              </a:rPr>
              <a:t>giá </a:t>
            </a:r>
            <a:r>
              <a:rPr sz="2000" dirty="0">
                <a:solidFill>
                  <a:srgbClr val="03499E"/>
                </a:solidFill>
                <a:latin typeface="Times New Roman"/>
                <a:cs typeface="Times New Roman"/>
              </a:rPr>
              <a:t>dự</a:t>
            </a:r>
            <a:r>
              <a:rPr sz="2000" spc="-15" dirty="0">
                <a:solidFill>
                  <a:srgbClr val="03499E"/>
                </a:solidFill>
                <a:latin typeface="Times New Roman"/>
                <a:cs typeface="Times New Roman"/>
              </a:rPr>
              <a:t> </a:t>
            </a:r>
            <a:r>
              <a:rPr sz="2000" dirty="0">
                <a:solidFill>
                  <a:srgbClr val="03499E"/>
                </a:solidFill>
                <a:latin typeface="Times New Roman"/>
                <a:cs typeface="Times New Roman"/>
              </a:rPr>
              <a:t>thầu thấp</a:t>
            </a:r>
            <a:r>
              <a:rPr sz="2000" spc="-10" dirty="0">
                <a:solidFill>
                  <a:srgbClr val="03499E"/>
                </a:solidFill>
                <a:latin typeface="Times New Roman"/>
                <a:cs typeface="Times New Roman"/>
              </a:rPr>
              <a:t> </a:t>
            </a:r>
            <a:r>
              <a:rPr sz="2000" dirty="0">
                <a:solidFill>
                  <a:srgbClr val="03499E"/>
                </a:solidFill>
                <a:latin typeface="Times New Roman"/>
                <a:cs typeface="Times New Roman"/>
              </a:rPr>
              <a:t>nhất</a:t>
            </a:r>
            <a:r>
              <a:rPr sz="2000" spc="-25" dirty="0">
                <a:solidFill>
                  <a:srgbClr val="03499E"/>
                </a:solidFill>
                <a:latin typeface="Times New Roman"/>
                <a:cs typeface="Times New Roman"/>
              </a:rPr>
              <a:t> </a:t>
            </a:r>
            <a:r>
              <a:rPr sz="2000" spc="-50" dirty="0">
                <a:solidFill>
                  <a:srgbClr val="03499E"/>
                </a:solidFill>
                <a:latin typeface="Wingdings"/>
                <a:cs typeface="Wingdings"/>
              </a:rPr>
              <a:t></a:t>
            </a:r>
            <a:r>
              <a:rPr sz="2000" spc="-50" dirty="0">
                <a:solidFill>
                  <a:srgbClr val="03499E"/>
                </a:solidFill>
                <a:latin typeface="Times New Roman"/>
                <a:cs typeface="Times New Roman"/>
              </a:rPr>
              <a:t> </a:t>
            </a:r>
            <a:r>
              <a:rPr sz="2000" dirty="0">
                <a:solidFill>
                  <a:srgbClr val="03499E"/>
                </a:solidFill>
                <a:latin typeface="Times New Roman"/>
                <a:cs typeface="Times New Roman"/>
              </a:rPr>
              <a:t>đánh</a:t>
            </a:r>
            <a:r>
              <a:rPr sz="2000" spc="-15" dirty="0">
                <a:solidFill>
                  <a:srgbClr val="03499E"/>
                </a:solidFill>
                <a:latin typeface="Times New Roman"/>
                <a:cs typeface="Times New Roman"/>
              </a:rPr>
              <a:t> </a:t>
            </a:r>
            <a:r>
              <a:rPr sz="2000" dirty="0">
                <a:solidFill>
                  <a:srgbClr val="03499E"/>
                </a:solidFill>
                <a:latin typeface="Times New Roman"/>
                <a:cs typeface="Times New Roman"/>
              </a:rPr>
              <a:t>giá</a:t>
            </a:r>
            <a:r>
              <a:rPr sz="2000" spc="-10" dirty="0">
                <a:solidFill>
                  <a:srgbClr val="03499E"/>
                </a:solidFill>
                <a:latin typeface="Times New Roman"/>
                <a:cs typeface="Times New Roman"/>
              </a:rPr>
              <a:t> </a:t>
            </a:r>
            <a:r>
              <a:rPr sz="2000" dirty="0">
                <a:solidFill>
                  <a:srgbClr val="03499E"/>
                </a:solidFill>
                <a:latin typeface="Times New Roman"/>
                <a:cs typeface="Times New Roman"/>
              </a:rPr>
              <a:t>theo</a:t>
            </a:r>
            <a:r>
              <a:rPr sz="2000" spc="-5" dirty="0">
                <a:solidFill>
                  <a:srgbClr val="03499E"/>
                </a:solidFill>
                <a:latin typeface="Times New Roman"/>
                <a:cs typeface="Times New Roman"/>
              </a:rPr>
              <a:t> </a:t>
            </a:r>
            <a:r>
              <a:rPr sz="2000" dirty="0">
                <a:solidFill>
                  <a:srgbClr val="03499E"/>
                </a:solidFill>
                <a:latin typeface="Times New Roman"/>
                <a:cs typeface="Times New Roman"/>
              </a:rPr>
              <a:t>thứ</a:t>
            </a:r>
            <a:r>
              <a:rPr sz="2000" spc="5" dirty="0">
                <a:solidFill>
                  <a:srgbClr val="03499E"/>
                </a:solidFill>
                <a:latin typeface="Times New Roman"/>
                <a:cs typeface="Times New Roman"/>
              </a:rPr>
              <a:t> </a:t>
            </a:r>
            <a:r>
              <a:rPr sz="2000" spc="-25" dirty="0">
                <a:solidFill>
                  <a:srgbClr val="03499E"/>
                </a:solidFill>
                <a:latin typeface="Times New Roman"/>
                <a:cs typeface="Times New Roman"/>
              </a:rPr>
              <a:t>tự </a:t>
            </a:r>
            <a:r>
              <a:rPr sz="2000" dirty="0">
                <a:solidFill>
                  <a:srgbClr val="03499E"/>
                </a:solidFill>
                <a:latin typeface="Times New Roman"/>
                <a:cs typeface="Times New Roman"/>
              </a:rPr>
              <a:t>xếp</a:t>
            </a:r>
            <a:r>
              <a:rPr sz="2000" spc="-15" dirty="0">
                <a:solidFill>
                  <a:srgbClr val="03499E"/>
                </a:solidFill>
                <a:latin typeface="Times New Roman"/>
                <a:cs typeface="Times New Roman"/>
              </a:rPr>
              <a:t> </a:t>
            </a:r>
            <a:r>
              <a:rPr sz="2000" spc="-10" dirty="0">
                <a:solidFill>
                  <a:srgbClr val="03499E"/>
                </a:solidFill>
                <a:latin typeface="Times New Roman"/>
                <a:cs typeface="Times New Roman"/>
              </a:rPr>
              <a:t>hạng)</a:t>
            </a:r>
            <a:endParaRPr sz="2000">
              <a:latin typeface="Times New Roman"/>
              <a:cs typeface="Times New Roman"/>
            </a:endParaRPr>
          </a:p>
        </p:txBody>
      </p:sp>
      <p:grpSp>
        <p:nvGrpSpPr>
          <p:cNvPr id="17" name="object 17"/>
          <p:cNvGrpSpPr/>
          <p:nvPr/>
        </p:nvGrpSpPr>
        <p:grpSpPr>
          <a:xfrm>
            <a:off x="6418071" y="3081807"/>
            <a:ext cx="2190115" cy="2664460"/>
            <a:chOff x="6418071" y="3081807"/>
            <a:chExt cx="2190115" cy="2664460"/>
          </a:xfrm>
        </p:grpSpPr>
        <p:sp>
          <p:nvSpPr>
            <p:cNvPr id="18" name="object 18"/>
            <p:cNvSpPr/>
            <p:nvPr/>
          </p:nvSpPr>
          <p:spPr>
            <a:xfrm>
              <a:off x="6430771" y="3094507"/>
              <a:ext cx="2164715" cy="2639060"/>
            </a:xfrm>
            <a:custGeom>
              <a:avLst/>
              <a:gdLst/>
              <a:ahLst/>
              <a:cxnLst/>
              <a:rect l="l" t="t" r="r" b="b"/>
              <a:pathLst>
                <a:path w="2164715" h="2639060">
                  <a:moveTo>
                    <a:pt x="2164206" y="0"/>
                  </a:moveTo>
                  <a:lnTo>
                    <a:pt x="0" y="0"/>
                  </a:lnTo>
                  <a:lnTo>
                    <a:pt x="0" y="2639060"/>
                  </a:lnTo>
                  <a:lnTo>
                    <a:pt x="2164206" y="2639060"/>
                  </a:lnTo>
                  <a:lnTo>
                    <a:pt x="2164206" y="0"/>
                  </a:lnTo>
                  <a:close/>
                </a:path>
              </a:pathLst>
            </a:custGeom>
            <a:solidFill>
              <a:srgbClr val="E9E1D5"/>
            </a:solidFill>
          </p:spPr>
          <p:txBody>
            <a:bodyPr wrap="square" lIns="0" tIns="0" rIns="0" bIns="0" rtlCol="0"/>
            <a:lstStyle/>
            <a:p>
              <a:endParaRPr/>
            </a:p>
          </p:txBody>
        </p:sp>
        <p:sp>
          <p:nvSpPr>
            <p:cNvPr id="19" name="object 19"/>
            <p:cNvSpPr/>
            <p:nvPr/>
          </p:nvSpPr>
          <p:spPr>
            <a:xfrm>
              <a:off x="6430771" y="3094507"/>
              <a:ext cx="2164715" cy="2639060"/>
            </a:xfrm>
            <a:custGeom>
              <a:avLst/>
              <a:gdLst/>
              <a:ahLst/>
              <a:cxnLst/>
              <a:rect l="l" t="t" r="r" b="b"/>
              <a:pathLst>
                <a:path w="2164715" h="2639060">
                  <a:moveTo>
                    <a:pt x="0" y="2639060"/>
                  </a:moveTo>
                  <a:lnTo>
                    <a:pt x="2164206" y="2639060"/>
                  </a:lnTo>
                  <a:lnTo>
                    <a:pt x="2164206" y="0"/>
                  </a:lnTo>
                  <a:lnTo>
                    <a:pt x="0" y="0"/>
                  </a:lnTo>
                  <a:lnTo>
                    <a:pt x="0" y="2639060"/>
                  </a:lnTo>
                  <a:close/>
                </a:path>
              </a:pathLst>
            </a:custGeom>
            <a:ln w="25399">
              <a:solidFill>
                <a:srgbClr val="24548F"/>
              </a:solidFill>
            </a:ln>
          </p:spPr>
          <p:txBody>
            <a:bodyPr wrap="square" lIns="0" tIns="0" rIns="0" bIns="0" rtlCol="0"/>
            <a:lstStyle/>
            <a:p>
              <a:endParaRPr/>
            </a:p>
          </p:txBody>
        </p:sp>
      </p:grpSp>
      <p:sp>
        <p:nvSpPr>
          <p:cNvPr id="20" name="object 20"/>
          <p:cNvSpPr txBox="1"/>
          <p:nvPr/>
        </p:nvSpPr>
        <p:spPr>
          <a:xfrm>
            <a:off x="6431660" y="3303523"/>
            <a:ext cx="2162175" cy="2172335"/>
          </a:xfrm>
          <a:prstGeom prst="rect">
            <a:avLst/>
          </a:prstGeom>
        </p:spPr>
        <p:txBody>
          <a:bodyPr vert="horz" wrap="square" lIns="0" tIns="54610" rIns="0" bIns="0" rtlCol="0">
            <a:spAutoFit/>
          </a:bodyPr>
          <a:lstStyle/>
          <a:p>
            <a:pPr marL="12700" marR="5080" indent="2540" algn="ctr">
              <a:lnSpc>
                <a:spcPct val="86300"/>
              </a:lnSpc>
              <a:spcBef>
                <a:spcPts val="430"/>
              </a:spcBef>
            </a:pPr>
            <a:r>
              <a:rPr sz="2000" dirty="0">
                <a:solidFill>
                  <a:srgbClr val="03499E"/>
                </a:solidFill>
                <a:latin typeface="Times New Roman"/>
                <a:cs typeface="Times New Roman"/>
              </a:rPr>
              <a:t>NT</a:t>
            </a:r>
            <a:r>
              <a:rPr sz="2000" spc="-50" dirty="0">
                <a:solidFill>
                  <a:srgbClr val="03499E"/>
                </a:solidFill>
                <a:latin typeface="Times New Roman"/>
                <a:cs typeface="Times New Roman"/>
              </a:rPr>
              <a:t> </a:t>
            </a:r>
            <a:r>
              <a:rPr sz="2000" dirty="0">
                <a:solidFill>
                  <a:srgbClr val="03499E"/>
                </a:solidFill>
                <a:latin typeface="Times New Roman"/>
                <a:cs typeface="Times New Roman"/>
              </a:rPr>
              <a:t>có</a:t>
            </a:r>
            <a:r>
              <a:rPr sz="2000" spc="-15" dirty="0">
                <a:solidFill>
                  <a:srgbClr val="03499E"/>
                </a:solidFill>
                <a:latin typeface="Times New Roman"/>
                <a:cs typeface="Times New Roman"/>
              </a:rPr>
              <a:t> </a:t>
            </a:r>
            <a:r>
              <a:rPr sz="2000" dirty="0">
                <a:solidFill>
                  <a:srgbClr val="03499E"/>
                </a:solidFill>
                <a:latin typeface="Times New Roman"/>
                <a:cs typeface="Times New Roman"/>
              </a:rPr>
              <a:t>trách</a:t>
            </a:r>
            <a:r>
              <a:rPr sz="2000" spc="-25" dirty="0">
                <a:solidFill>
                  <a:srgbClr val="03499E"/>
                </a:solidFill>
                <a:latin typeface="Times New Roman"/>
                <a:cs typeface="Times New Roman"/>
              </a:rPr>
              <a:t> </a:t>
            </a:r>
            <a:r>
              <a:rPr sz="2000" spc="-20" dirty="0">
                <a:solidFill>
                  <a:srgbClr val="03499E"/>
                </a:solidFill>
                <a:latin typeface="Times New Roman"/>
                <a:cs typeface="Times New Roman"/>
              </a:rPr>
              <a:t>nhiệm </a:t>
            </a:r>
            <a:r>
              <a:rPr sz="2000" dirty="0">
                <a:solidFill>
                  <a:srgbClr val="03499E"/>
                </a:solidFill>
                <a:latin typeface="Times New Roman"/>
                <a:cs typeface="Times New Roman"/>
              </a:rPr>
              <a:t>theo dõi,</a:t>
            </a:r>
            <a:r>
              <a:rPr sz="2000" spc="-25" dirty="0">
                <a:solidFill>
                  <a:srgbClr val="03499E"/>
                </a:solidFill>
                <a:latin typeface="Times New Roman"/>
                <a:cs typeface="Times New Roman"/>
              </a:rPr>
              <a:t> </a:t>
            </a:r>
            <a:r>
              <a:rPr sz="2000" dirty="0">
                <a:solidFill>
                  <a:srgbClr val="03499E"/>
                </a:solidFill>
                <a:latin typeface="Times New Roman"/>
                <a:cs typeface="Times New Roman"/>
              </a:rPr>
              <a:t>cập </a:t>
            </a:r>
            <a:r>
              <a:rPr sz="2000" spc="-20" dirty="0">
                <a:solidFill>
                  <a:srgbClr val="03499E"/>
                </a:solidFill>
                <a:latin typeface="Times New Roman"/>
                <a:cs typeface="Times New Roman"/>
              </a:rPr>
              <a:t>nhật </a:t>
            </a:r>
            <a:r>
              <a:rPr sz="2000" dirty="0">
                <a:solidFill>
                  <a:srgbClr val="03499E"/>
                </a:solidFill>
                <a:latin typeface="Times New Roman"/>
                <a:cs typeface="Times New Roman"/>
              </a:rPr>
              <a:t>các thông</a:t>
            </a:r>
            <a:r>
              <a:rPr sz="2000" spc="-25" dirty="0">
                <a:solidFill>
                  <a:srgbClr val="03499E"/>
                </a:solidFill>
                <a:latin typeface="Times New Roman"/>
                <a:cs typeface="Times New Roman"/>
              </a:rPr>
              <a:t> </a:t>
            </a:r>
            <a:r>
              <a:rPr sz="2000" dirty="0">
                <a:solidFill>
                  <a:srgbClr val="03499E"/>
                </a:solidFill>
                <a:latin typeface="Times New Roman"/>
                <a:cs typeface="Times New Roman"/>
              </a:rPr>
              <a:t>tin trên</a:t>
            </a:r>
            <a:r>
              <a:rPr sz="2000" spc="-5" dirty="0">
                <a:solidFill>
                  <a:srgbClr val="03499E"/>
                </a:solidFill>
                <a:latin typeface="Times New Roman"/>
                <a:cs typeface="Times New Roman"/>
              </a:rPr>
              <a:t> </a:t>
            </a:r>
            <a:r>
              <a:rPr sz="2000" spc="-25" dirty="0">
                <a:solidFill>
                  <a:srgbClr val="03499E"/>
                </a:solidFill>
                <a:latin typeface="Times New Roman"/>
                <a:cs typeface="Times New Roman"/>
              </a:rPr>
              <a:t>Hệ </a:t>
            </a:r>
            <a:r>
              <a:rPr sz="2000" dirty="0">
                <a:solidFill>
                  <a:srgbClr val="03499E"/>
                </a:solidFill>
                <a:latin typeface="Times New Roman"/>
                <a:cs typeface="Times New Roman"/>
              </a:rPr>
              <a:t>thống</a:t>
            </a:r>
            <a:r>
              <a:rPr sz="2000" spc="-35" dirty="0">
                <a:solidFill>
                  <a:srgbClr val="03499E"/>
                </a:solidFill>
                <a:latin typeface="Times New Roman"/>
                <a:cs typeface="Times New Roman"/>
              </a:rPr>
              <a:t> </a:t>
            </a:r>
            <a:r>
              <a:rPr sz="2000" dirty="0">
                <a:solidFill>
                  <a:srgbClr val="03499E"/>
                </a:solidFill>
                <a:latin typeface="Times New Roman"/>
                <a:cs typeface="Times New Roman"/>
              </a:rPr>
              <a:t>mạng đấu</a:t>
            </a:r>
            <a:r>
              <a:rPr sz="2000" spc="-15" dirty="0">
                <a:solidFill>
                  <a:srgbClr val="03499E"/>
                </a:solidFill>
                <a:latin typeface="Times New Roman"/>
                <a:cs typeface="Times New Roman"/>
              </a:rPr>
              <a:t> </a:t>
            </a:r>
            <a:r>
              <a:rPr sz="2000" spc="-20" dirty="0">
                <a:solidFill>
                  <a:srgbClr val="03499E"/>
                </a:solidFill>
                <a:latin typeface="Times New Roman"/>
                <a:cs typeface="Times New Roman"/>
              </a:rPr>
              <a:t>thầu </a:t>
            </a:r>
            <a:r>
              <a:rPr sz="2000" dirty="0">
                <a:solidFill>
                  <a:srgbClr val="03499E"/>
                </a:solidFill>
                <a:latin typeface="Times New Roman"/>
                <a:cs typeface="Times New Roman"/>
              </a:rPr>
              <a:t>quốc</a:t>
            </a:r>
            <a:r>
              <a:rPr sz="2000" spc="-10" dirty="0">
                <a:solidFill>
                  <a:srgbClr val="03499E"/>
                </a:solidFill>
                <a:latin typeface="Times New Roman"/>
                <a:cs typeface="Times New Roman"/>
              </a:rPr>
              <a:t> </a:t>
            </a:r>
            <a:r>
              <a:rPr sz="2000" dirty="0">
                <a:solidFill>
                  <a:srgbClr val="03499E"/>
                </a:solidFill>
                <a:latin typeface="Times New Roman"/>
                <a:cs typeface="Times New Roman"/>
              </a:rPr>
              <a:t>gia</a:t>
            </a:r>
            <a:r>
              <a:rPr sz="2000" spc="-5" dirty="0">
                <a:solidFill>
                  <a:srgbClr val="03499E"/>
                </a:solidFill>
                <a:latin typeface="Times New Roman"/>
                <a:cs typeface="Times New Roman"/>
              </a:rPr>
              <a:t> </a:t>
            </a:r>
            <a:r>
              <a:rPr sz="2000" dirty="0">
                <a:solidFill>
                  <a:srgbClr val="03499E"/>
                </a:solidFill>
                <a:latin typeface="Times New Roman"/>
                <a:cs typeface="Times New Roman"/>
              </a:rPr>
              <a:t>đối</a:t>
            </a:r>
            <a:r>
              <a:rPr sz="2000" spc="-20" dirty="0">
                <a:solidFill>
                  <a:srgbClr val="03499E"/>
                </a:solidFill>
                <a:latin typeface="Times New Roman"/>
                <a:cs typeface="Times New Roman"/>
              </a:rPr>
              <a:t> </a:t>
            </a:r>
            <a:r>
              <a:rPr sz="2000" dirty="0">
                <a:solidFill>
                  <a:srgbClr val="03499E"/>
                </a:solidFill>
                <a:latin typeface="Times New Roman"/>
                <a:cs typeface="Times New Roman"/>
              </a:rPr>
              <a:t>với</a:t>
            </a:r>
            <a:r>
              <a:rPr sz="2000" spc="10" dirty="0">
                <a:solidFill>
                  <a:srgbClr val="03499E"/>
                </a:solidFill>
                <a:latin typeface="Times New Roman"/>
                <a:cs typeface="Times New Roman"/>
              </a:rPr>
              <a:t> </a:t>
            </a:r>
            <a:r>
              <a:rPr sz="2000" spc="-25" dirty="0">
                <a:solidFill>
                  <a:srgbClr val="03499E"/>
                </a:solidFill>
                <a:latin typeface="Times New Roman"/>
                <a:cs typeface="Times New Roman"/>
              </a:rPr>
              <a:t>gói </a:t>
            </a:r>
            <a:r>
              <a:rPr sz="2000" dirty="0">
                <a:solidFill>
                  <a:srgbClr val="03499E"/>
                </a:solidFill>
                <a:latin typeface="Times New Roman"/>
                <a:cs typeface="Times New Roman"/>
              </a:rPr>
              <a:t>thầu</a:t>
            </a:r>
            <a:r>
              <a:rPr sz="2000" spc="-20" dirty="0">
                <a:solidFill>
                  <a:srgbClr val="03499E"/>
                </a:solidFill>
                <a:latin typeface="Times New Roman"/>
                <a:cs typeface="Times New Roman"/>
              </a:rPr>
              <a:t> </a:t>
            </a:r>
            <a:r>
              <a:rPr sz="2000" dirty="0">
                <a:solidFill>
                  <a:srgbClr val="03499E"/>
                </a:solidFill>
                <a:latin typeface="Times New Roman"/>
                <a:cs typeface="Times New Roman"/>
              </a:rPr>
              <a:t>mà</a:t>
            </a:r>
            <a:r>
              <a:rPr sz="2000" spc="5" dirty="0">
                <a:solidFill>
                  <a:srgbClr val="03499E"/>
                </a:solidFill>
                <a:latin typeface="Times New Roman"/>
                <a:cs typeface="Times New Roman"/>
              </a:rPr>
              <a:t> </a:t>
            </a:r>
            <a:r>
              <a:rPr sz="2000" dirty="0">
                <a:solidFill>
                  <a:srgbClr val="03499E"/>
                </a:solidFill>
                <a:latin typeface="Times New Roman"/>
                <a:cs typeface="Times New Roman"/>
              </a:rPr>
              <a:t>nhà</a:t>
            </a:r>
            <a:r>
              <a:rPr sz="2000" spc="-30" dirty="0">
                <a:solidFill>
                  <a:srgbClr val="03499E"/>
                </a:solidFill>
                <a:latin typeface="Times New Roman"/>
                <a:cs typeface="Times New Roman"/>
              </a:rPr>
              <a:t> </a:t>
            </a:r>
            <a:r>
              <a:rPr sz="2000" spc="-20" dirty="0">
                <a:solidFill>
                  <a:srgbClr val="03499E"/>
                </a:solidFill>
                <a:latin typeface="Times New Roman"/>
                <a:cs typeface="Times New Roman"/>
              </a:rPr>
              <a:t>thầu </a:t>
            </a:r>
            <a:r>
              <a:rPr sz="2000" dirty="0">
                <a:solidFill>
                  <a:srgbClr val="03499E"/>
                </a:solidFill>
                <a:latin typeface="Times New Roman"/>
                <a:cs typeface="Times New Roman"/>
              </a:rPr>
              <a:t>quan</a:t>
            </a:r>
            <a:r>
              <a:rPr sz="2000" spc="-25" dirty="0">
                <a:solidFill>
                  <a:srgbClr val="03499E"/>
                </a:solidFill>
                <a:latin typeface="Times New Roman"/>
                <a:cs typeface="Times New Roman"/>
              </a:rPr>
              <a:t> </a:t>
            </a:r>
            <a:r>
              <a:rPr sz="2000" dirty="0">
                <a:solidFill>
                  <a:srgbClr val="03499E"/>
                </a:solidFill>
                <a:latin typeface="Times New Roman"/>
                <a:cs typeface="Times New Roman"/>
              </a:rPr>
              <a:t>tâm</a:t>
            </a:r>
            <a:r>
              <a:rPr sz="2000" spc="-10" dirty="0">
                <a:solidFill>
                  <a:srgbClr val="03499E"/>
                </a:solidFill>
                <a:latin typeface="Times New Roman"/>
                <a:cs typeface="Times New Roman"/>
              </a:rPr>
              <a:t> </a:t>
            </a:r>
            <a:r>
              <a:rPr sz="2000" dirty="0">
                <a:solidFill>
                  <a:srgbClr val="03499E"/>
                </a:solidFill>
                <a:latin typeface="Times New Roman"/>
                <a:cs typeface="Times New Roman"/>
              </a:rPr>
              <a:t>hoặc</a:t>
            </a:r>
            <a:r>
              <a:rPr sz="2000" spc="-20" dirty="0">
                <a:solidFill>
                  <a:srgbClr val="03499E"/>
                </a:solidFill>
                <a:latin typeface="Times New Roman"/>
                <a:cs typeface="Times New Roman"/>
              </a:rPr>
              <a:t> tham </a:t>
            </a:r>
            <a:r>
              <a:rPr sz="2000" spc="-25" dirty="0">
                <a:solidFill>
                  <a:srgbClr val="03499E"/>
                </a:solidFill>
                <a:latin typeface="Times New Roman"/>
                <a:cs typeface="Times New Roman"/>
              </a:rPr>
              <a:t>dự</a:t>
            </a:r>
            <a:endParaRPr sz="2000">
              <a:latin typeface="Times New Roman"/>
              <a:cs typeface="Times New Roman"/>
            </a:endParaRPr>
          </a:p>
        </p:txBody>
      </p:sp>
      <p:grpSp>
        <p:nvGrpSpPr>
          <p:cNvPr id="21" name="object 21"/>
          <p:cNvGrpSpPr/>
          <p:nvPr/>
        </p:nvGrpSpPr>
        <p:grpSpPr>
          <a:xfrm>
            <a:off x="9036811" y="3081807"/>
            <a:ext cx="2190115" cy="2664460"/>
            <a:chOff x="9036811" y="3081807"/>
            <a:chExt cx="2190115" cy="2664460"/>
          </a:xfrm>
        </p:grpSpPr>
        <p:sp>
          <p:nvSpPr>
            <p:cNvPr id="22" name="object 22"/>
            <p:cNvSpPr/>
            <p:nvPr/>
          </p:nvSpPr>
          <p:spPr>
            <a:xfrm>
              <a:off x="9049511" y="3094507"/>
              <a:ext cx="2164715" cy="2639060"/>
            </a:xfrm>
            <a:custGeom>
              <a:avLst/>
              <a:gdLst/>
              <a:ahLst/>
              <a:cxnLst/>
              <a:rect l="l" t="t" r="r" b="b"/>
              <a:pathLst>
                <a:path w="2164715" h="2639060">
                  <a:moveTo>
                    <a:pt x="2164206" y="0"/>
                  </a:moveTo>
                  <a:lnTo>
                    <a:pt x="0" y="0"/>
                  </a:lnTo>
                  <a:lnTo>
                    <a:pt x="0" y="2639060"/>
                  </a:lnTo>
                  <a:lnTo>
                    <a:pt x="2164206" y="2639060"/>
                  </a:lnTo>
                  <a:lnTo>
                    <a:pt x="2164206" y="0"/>
                  </a:lnTo>
                  <a:close/>
                </a:path>
              </a:pathLst>
            </a:custGeom>
            <a:solidFill>
              <a:srgbClr val="E9E1D5"/>
            </a:solidFill>
          </p:spPr>
          <p:txBody>
            <a:bodyPr wrap="square" lIns="0" tIns="0" rIns="0" bIns="0" rtlCol="0"/>
            <a:lstStyle/>
            <a:p>
              <a:endParaRPr/>
            </a:p>
          </p:txBody>
        </p:sp>
        <p:sp>
          <p:nvSpPr>
            <p:cNvPr id="23" name="object 23"/>
            <p:cNvSpPr/>
            <p:nvPr/>
          </p:nvSpPr>
          <p:spPr>
            <a:xfrm>
              <a:off x="9049511" y="3094507"/>
              <a:ext cx="2164715" cy="2639060"/>
            </a:xfrm>
            <a:custGeom>
              <a:avLst/>
              <a:gdLst/>
              <a:ahLst/>
              <a:cxnLst/>
              <a:rect l="l" t="t" r="r" b="b"/>
              <a:pathLst>
                <a:path w="2164715" h="2639060">
                  <a:moveTo>
                    <a:pt x="0" y="2639060"/>
                  </a:moveTo>
                  <a:lnTo>
                    <a:pt x="2164206" y="2639060"/>
                  </a:lnTo>
                  <a:lnTo>
                    <a:pt x="2164206" y="0"/>
                  </a:lnTo>
                  <a:lnTo>
                    <a:pt x="0" y="0"/>
                  </a:lnTo>
                  <a:lnTo>
                    <a:pt x="0" y="2639060"/>
                  </a:lnTo>
                  <a:close/>
                </a:path>
              </a:pathLst>
            </a:custGeom>
            <a:ln w="25399">
              <a:solidFill>
                <a:srgbClr val="24548F"/>
              </a:solidFill>
            </a:ln>
          </p:spPr>
          <p:txBody>
            <a:bodyPr wrap="square" lIns="0" tIns="0" rIns="0" bIns="0" rtlCol="0"/>
            <a:lstStyle/>
            <a:p>
              <a:endParaRPr/>
            </a:p>
          </p:txBody>
        </p:sp>
      </p:grpSp>
      <p:sp>
        <p:nvSpPr>
          <p:cNvPr id="24" name="object 24"/>
          <p:cNvSpPr txBox="1"/>
          <p:nvPr/>
        </p:nvSpPr>
        <p:spPr>
          <a:xfrm>
            <a:off x="9078214" y="3434841"/>
            <a:ext cx="2107565" cy="1908810"/>
          </a:xfrm>
          <a:prstGeom prst="rect">
            <a:avLst/>
          </a:prstGeom>
        </p:spPr>
        <p:txBody>
          <a:bodyPr vert="horz" wrap="square" lIns="0" tIns="55244" rIns="0" bIns="0" rtlCol="0">
            <a:spAutoFit/>
          </a:bodyPr>
          <a:lstStyle/>
          <a:p>
            <a:pPr marL="40005" marR="31750" algn="ctr">
              <a:lnSpc>
                <a:spcPct val="86200"/>
              </a:lnSpc>
              <a:spcBef>
                <a:spcPts val="434"/>
              </a:spcBef>
            </a:pPr>
            <a:r>
              <a:rPr sz="2000" dirty="0">
                <a:solidFill>
                  <a:srgbClr val="03499E"/>
                </a:solidFill>
                <a:latin typeface="Times New Roman"/>
                <a:cs typeface="Times New Roman"/>
              </a:rPr>
              <a:t>Phê duyệt</a:t>
            </a:r>
            <a:r>
              <a:rPr sz="2000" spc="-15" dirty="0">
                <a:solidFill>
                  <a:srgbClr val="03499E"/>
                </a:solidFill>
                <a:latin typeface="Times New Roman"/>
                <a:cs typeface="Times New Roman"/>
              </a:rPr>
              <a:t> </a:t>
            </a:r>
            <a:r>
              <a:rPr sz="2000" spc="-10" dirty="0">
                <a:solidFill>
                  <a:srgbClr val="03499E"/>
                </a:solidFill>
                <a:latin typeface="Times New Roman"/>
                <a:cs typeface="Times New Roman"/>
              </a:rPr>
              <a:t>HSMQT, </a:t>
            </a:r>
            <a:r>
              <a:rPr sz="2000" dirty="0">
                <a:solidFill>
                  <a:srgbClr val="03499E"/>
                </a:solidFill>
                <a:latin typeface="Times New Roman"/>
                <a:cs typeface="Times New Roman"/>
              </a:rPr>
              <a:t>HSMST,</a:t>
            </a:r>
            <a:r>
              <a:rPr sz="2000" spc="-60" dirty="0">
                <a:solidFill>
                  <a:srgbClr val="03499E"/>
                </a:solidFill>
                <a:latin typeface="Times New Roman"/>
                <a:cs typeface="Times New Roman"/>
              </a:rPr>
              <a:t> </a:t>
            </a:r>
            <a:r>
              <a:rPr sz="2000" spc="-10" dirty="0">
                <a:solidFill>
                  <a:srgbClr val="03499E"/>
                </a:solidFill>
                <a:latin typeface="Times New Roman"/>
                <a:cs typeface="Times New Roman"/>
              </a:rPr>
              <a:t>HSMT, </a:t>
            </a:r>
            <a:r>
              <a:rPr sz="2000" dirty="0">
                <a:solidFill>
                  <a:srgbClr val="03499E"/>
                </a:solidFill>
                <a:latin typeface="Times New Roman"/>
                <a:cs typeface="Times New Roman"/>
              </a:rPr>
              <a:t>KQLCNT,</a:t>
            </a:r>
            <a:r>
              <a:rPr sz="2000" spc="-75" dirty="0">
                <a:solidFill>
                  <a:srgbClr val="03499E"/>
                </a:solidFill>
                <a:latin typeface="Times New Roman"/>
                <a:cs typeface="Times New Roman"/>
              </a:rPr>
              <a:t> </a:t>
            </a:r>
            <a:r>
              <a:rPr sz="2000" spc="-20" dirty="0">
                <a:solidFill>
                  <a:srgbClr val="03499E"/>
                </a:solidFill>
                <a:latin typeface="Times New Roman"/>
                <a:cs typeface="Times New Roman"/>
              </a:rPr>
              <a:t>DSN,</a:t>
            </a:r>
            <a:endParaRPr sz="2000">
              <a:latin typeface="Times New Roman"/>
              <a:cs typeface="Times New Roman"/>
            </a:endParaRPr>
          </a:p>
          <a:p>
            <a:pPr marL="12700" marR="5080" indent="1270" algn="ctr">
              <a:lnSpc>
                <a:spcPct val="86200"/>
              </a:lnSpc>
              <a:spcBef>
                <a:spcPts val="10"/>
              </a:spcBef>
            </a:pPr>
            <a:r>
              <a:rPr sz="2000" dirty="0">
                <a:solidFill>
                  <a:srgbClr val="03499E"/>
                </a:solidFill>
                <a:latin typeface="Times New Roman"/>
                <a:cs typeface="Times New Roman"/>
              </a:rPr>
              <a:t>trên</a:t>
            </a:r>
            <a:r>
              <a:rPr sz="2000" spc="-10" dirty="0">
                <a:solidFill>
                  <a:srgbClr val="03499E"/>
                </a:solidFill>
                <a:latin typeface="Times New Roman"/>
                <a:cs typeface="Times New Roman"/>
              </a:rPr>
              <a:t> </a:t>
            </a:r>
            <a:r>
              <a:rPr sz="2000" dirty="0">
                <a:solidFill>
                  <a:srgbClr val="03499E"/>
                </a:solidFill>
                <a:latin typeface="Times New Roman"/>
                <a:cs typeface="Times New Roman"/>
              </a:rPr>
              <a:t>Hệ</a:t>
            </a:r>
            <a:r>
              <a:rPr sz="2000" spc="-20" dirty="0">
                <a:solidFill>
                  <a:srgbClr val="03499E"/>
                </a:solidFill>
                <a:latin typeface="Times New Roman"/>
                <a:cs typeface="Times New Roman"/>
              </a:rPr>
              <a:t> </a:t>
            </a:r>
            <a:r>
              <a:rPr sz="2000" dirty="0">
                <a:solidFill>
                  <a:srgbClr val="03499E"/>
                </a:solidFill>
                <a:latin typeface="Times New Roman"/>
                <a:cs typeface="Times New Roman"/>
              </a:rPr>
              <a:t>thống</a:t>
            </a:r>
            <a:r>
              <a:rPr sz="2000" spc="-30" dirty="0">
                <a:solidFill>
                  <a:srgbClr val="03499E"/>
                </a:solidFill>
                <a:latin typeface="Times New Roman"/>
                <a:cs typeface="Times New Roman"/>
              </a:rPr>
              <a:t> </a:t>
            </a:r>
            <a:r>
              <a:rPr sz="2000" spc="-20" dirty="0">
                <a:solidFill>
                  <a:srgbClr val="03499E"/>
                </a:solidFill>
                <a:latin typeface="Times New Roman"/>
                <a:cs typeface="Times New Roman"/>
              </a:rPr>
              <a:t>được </a:t>
            </a:r>
            <a:r>
              <a:rPr sz="2000" dirty="0">
                <a:solidFill>
                  <a:srgbClr val="03499E"/>
                </a:solidFill>
                <a:latin typeface="Times New Roman"/>
                <a:cs typeface="Times New Roman"/>
              </a:rPr>
              <a:t>thực</a:t>
            </a:r>
            <a:r>
              <a:rPr sz="2000" spc="-15" dirty="0">
                <a:solidFill>
                  <a:srgbClr val="03499E"/>
                </a:solidFill>
                <a:latin typeface="Times New Roman"/>
                <a:cs typeface="Times New Roman"/>
              </a:rPr>
              <a:t> </a:t>
            </a:r>
            <a:r>
              <a:rPr sz="2000" dirty="0">
                <a:solidFill>
                  <a:srgbClr val="03499E"/>
                </a:solidFill>
                <a:latin typeface="Times New Roman"/>
                <a:cs typeface="Times New Roman"/>
              </a:rPr>
              <a:t>hiện</a:t>
            </a:r>
            <a:r>
              <a:rPr sz="2000" spc="-20" dirty="0">
                <a:solidFill>
                  <a:srgbClr val="03499E"/>
                </a:solidFill>
                <a:latin typeface="Times New Roman"/>
                <a:cs typeface="Times New Roman"/>
              </a:rPr>
              <a:t> </a:t>
            </a:r>
            <a:r>
              <a:rPr sz="2000" dirty="0">
                <a:solidFill>
                  <a:srgbClr val="03499E"/>
                </a:solidFill>
                <a:latin typeface="Times New Roman"/>
                <a:cs typeface="Times New Roman"/>
              </a:rPr>
              <a:t>kể</a:t>
            </a:r>
            <a:r>
              <a:rPr sz="2000" spc="-5" dirty="0">
                <a:solidFill>
                  <a:srgbClr val="03499E"/>
                </a:solidFill>
                <a:latin typeface="Times New Roman"/>
                <a:cs typeface="Times New Roman"/>
              </a:rPr>
              <a:t> </a:t>
            </a:r>
            <a:r>
              <a:rPr sz="2000" dirty="0">
                <a:solidFill>
                  <a:srgbClr val="03499E"/>
                </a:solidFill>
                <a:latin typeface="Times New Roman"/>
                <a:cs typeface="Times New Roman"/>
              </a:rPr>
              <a:t>từ</a:t>
            </a:r>
            <a:r>
              <a:rPr sz="2000" spc="-5" dirty="0">
                <a:solidFill>
                  <a:srgbClr val="03499E"/>
                </a:solidFill>
                <a:latin typeface="Times New Roman"/>
                <a:cs typeface="Times New Roman"/>
              </a:rPr>
              <a:t> </a:t>
            </a:r>
            <a:r>
              <a:rPr sz="2000" spc="-20" dirty="0">
                <a:solidFill>
                  <a:srgbClr val="03499E"/>
                </a:solidFill>
                <a:latin typeface="Times New Roman"/>
                <a:cs typeface="Times New Roman"/>
              </a:rPr>
              <a:t>ngày </a:t>
            </a:r>
            <a:r>
              <a:rPr sz="2000" dirty="0">
                <a:solidFill>
                  <a:srgbClr val="03499E"/>
                </a:solidFill>
                <a:latin typeface="Times New Roman"/>
                <a:cs typeface="Times New Roman"/>
              </a:rPr>
              <a:t>01</a:t>
            </a:r>
            <a:r>
              <a:rPr sz="2000" spc="-15" dirty="0">
                <a:solidFill>
                  <a:srgbClr val="03499E"/>
                </a:solidFill>
                <a:latin typeface="Times New Roman"/>
                <a:cs typeface="Times New Roman"/>
              </a:rPr>
              <a:t> </a:t>
            </a:r>
            <a:r>
              <a:rPr sz="2000" dirty="0">
                <a:solidFill>
                  <a:srgbClr val="03499E"/>
                </a:solidFill>
                <a:latin typeface="Times New Roman"/>
                <a:cs typeface="Times New Roman"/>
              </a:rPr>
              <a:t>tháng</a:t>
            </a:r>
            <a:r>
              <a:rPr sz="2000" spc="-5" dirty="0">
                <a:solidFill>
                  <a:srgbClr val="03499E"/>
                </a:solidFill>
                <a:latin typeface="Times New Roman"/>
                <a:cs typeface="Times New Roman"/>
              </a:rPr>
              <a:t> </a:t>
            </a:r>
            <a:r>
              <a:rPr sz="2000" dirty="0">
                <a:solidFill>
                  <a:srgbClr val="03499E"/>
                </a:solidFill>
                <a:latin typeface="Times New Roman"/>
                <a:cs typeface="Times New Roman"/>
              </a:rPr>
              <a:t>12 </a:t>
            </a:r>
            <a:r>
              <a:rPr sz="2000" spc="-25" dirty="0">
                <a:solidFill>
                  <a:srgbClr val="03499E"/>
                </a:solidFill>
                <a:latin typeface="Times New Roman"/>
                <a:cs typeface="Times New Roman"/>
              </a:rPr>
              <a:t>năm</a:t>
            </a:r>
            <a:endParaRPr sz="2000">
              <a:latin typeface="Times New Roman"/>
              <a:cs typeface="Times New Roman"/>
            </a:endParaRPr>
          </a:p>
          <a:p>
            <a:pPr algn="ctr">
              <a:lnSpc>
                <a:spcPts val="2065"/>
              </a:lnSpc>
            </a:pPr>
            <a:r>
              <a:rPr sz="2000" spc="-20" dirty="0">
                <a:solidFill>
                  <a:srgbClr val="03499E"/>
                </a:solidFill>
                <a:latin typeface="Times New Roman"/>
                <a:cs typeface="Times New Roman"/>
              </a:rPr>
              <a:t>2024</a:t>
            </a:r>
            <a:endParaRPr sz="2000">
              <a:latin typeface="Times New Roman"/>
              <a:cs typeface="Times New Roman"/>
            </a:endParaRPr>
          </a:p>
        </p:txBody>
      </p:sp>
      <p:sp>
        <p:nvSpPr>
          <p:cNvPr id="26" name="object 26"/>
          <p:cNvSpPr txBox="1">
            <a:spLocks noGrp="1"/>
          </p:cNvSpPr>
          <p:nvPr>
            <p:ph type="sldNum" sz="quarter" idx="7"/>
          </p:nvPr>
        </p:nvSpPr>
        <p:spPr>
          <a:prstGeom prst="rect">
            <a:avLst/>
          </a:prstGeom>
        </p:spPr>
        <p:txBody>
          <a:bodyPr vert="horz" wrap="square" lIns="0" tIns="1066370" rIns="0" bIns="0" rtlCol="0">
            <a:spAutoFit/>
          </a:bodyPr>
          <a:lstStyle/>
          <a:p>
            <a:pPr marL="4939665">
              <a:lnSpc>
                <a:spcPts val="1655"/>
              </a:lnSpc>
            </a:pPr>
            <a:fld id="{81D60167-4931-47E6-BA6A-407CBD079E47}" type="slidenum">
              <a:rPr spc="-25" dirty="0"/>
              <a:t>149</a:t>
            </a:fld>
            <a:endParaRPr spc="-25" dirty="0"/>
          </a:p>
        </p:txBody>
      </p:sp>
      <p:sp>
        <p:nvSpPr>
          <p:cNvPr id="25" name="object 25"/>
          <p:cNvSpPr txBox="1">
            <a:spLocks noGrp="1"/>
          </p:cNvSpPr>
          <p:nvPr>
            <p:ph type="title"/>
          </p:nvPr>
        </p:nvSpPr>
        <p:spPr>
          <a:prstGeom prst="rect">
            <a:avLst/>
          </a:prstGeom>
        </p:spPr>
        <p:txBody>
          <a:bodyPr vert="horz" wrap="square" lIns="0" tIns="167513" rIns="0" bIns="0" rtlCol="0">
            <a:spAutoFit/>
          </a:bodyPr>
          <a:lstStyle/>
          <a:p>
            <a:pPr marL="2421890">
              <a:lnSpc>
                <a:spcPct val="100000"/>
              </a:lnSpc>
              <a:spcBef>
                <a:spcPts val="100"/>
              </a:spcBef>
            </a:pPr>
            <a:r>
              <a:rPr sz="3000" dirty="0"/>
              <a:t>ĐẤU</a:t>
            </a:r>
            <a:r>
              <a:rPr sz="3000" spc="-45" dirty="0"/>
              <a:t> </a:t>
            </a:r>
            <a:r>
              <a:rPr sz="3000" dirty="0"/>
              <a:t>THẦU</a:t>
            </a:r>
            <a:r>
              <a:rPr sz="3000" spc="-15" dirty="0"/>
              <a:t> </a:t>
            </a:r>
            <a:r>
              <a:rPr sz="3000" dirty="0"/>
              <a:t>QUA</a:t>
            </a:r>
            <a:r>
              <a:rPr sz="3000" spc="-30" dirty="0"/>
              <a:t> </a:t>
            </a:r>
            <a:r>
              <a:rPr sz="3000" spc="-20" dirty="0"/>
              <a:t>MẠNG</a:t>
            </a:r>
            <a:endParaRPr sz="30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1153553" y="1240663"/>
          <a:ext cx="10013315" cy="5120005"/>
        </p:xfrm>
        <a:graphic>
          <a:graphicData uri="http://schemas.openxmlformats.org/drawingml/2006/table">
            <a:tbl>
              <a:tblPr firstRow="1" bandRow="1">
                <a:tableStyleId>{2D5ABB26-0587-4C30-8999-92F81FD0307C}</a:tableStyleId>
              </a:tblPr>
              <a:tblGrid>
                <a:gridCol w="2177415">
                  <a:extLst>
                    <a:ext uri="{9D8B030D-6E8A-4147-A177-3AD203B41FA5}">
                      <a16:colId xmlns:a16="http://schemas.microsoft.com/office/drawing/2014/main" val="20000"/>
                    </a:ext>
                  </a:extLst>
                </a:gridCol>
                <a:gridCol w="7835900">
                  <a:extLst>
                    <a:ext uri="{9D8B030D-6E8A-4147-A177-3AD203B41FA5}">
                      <a16:colId xmlns:a16="http://schemas.microsoft.com/office/drawing/2014/main" val="20001"/>
                    </a:ext>
                  </a:extLst>
                </a:gridCol>
              </a:tblGrid>
              <a:tr h="487045">
                <a:tc>
                  <a:txBody>
                    <a:bodyPr/>
                    <a:lstStyle/>
                    <a:p>
                      <a:pPr marL="406400">
                        <a:lnSpc>
                          <a:spcPct val="100000"/>
                        </a:lnSpc>
                        <a:spcBef>
                          <a:spcPts val="395"/>
                        </a:spcBef>
                      </a:pPr>
                      <a:r>
                        <a:rPr sz="2400" b="1" dirty="0">
                          <a:solidFill>
                            <a:srgbClr val="03499E"/>
                          </a:solidFill>
                          <a:latin typeface="Times New Roman"/>
                          <a:cs typeface="Times New Roman"/>
                        </a:rPr>
                        <a:t>Khái</a:t>
                      </a:r>
                      <a:r>
                        <a:rPr sz="2400" b="1" spc="-10" dirty="0">
                          <a:solidFill>
                            <a:srgbClr val="03499E"/>
                          </a:solidFill>
                          <a:latin typeface="Times New Roman"/>
                          <a:cs typeface="Times New Roman"/>
                        </a:rPr>
                        <a:t> </a:t>
                      </a:r>
                      <a:r>
                        <a:rPr sz="2400" b="1" spc="-20" dirty="0">
                          <a:solidFill>
                            <a:srgbClr val="03499E"/>
                          </a:solidFill>
                          <a:latin typeface="Times New Roman"/>
                          <a:cs typeface="Times New Roman"/>
                        </a:rPr>
                        <a:t>niệm</a:t>
                      </a:r>
                      <a:endParaRPr sz="2400">
                        <a:latin typeface="Times New Roman"/>
                        <a:cs typeface="Times New Roman"/>
                      </a:endParaRPr>
                    </a:p>
                  </a:txBody>
                  <a:tcPr marL="0" marR="0" marT="50165" marB="0">
                    <a:lnL w="12700">
                      <a:solidFill>
                        <a:srgbClr val="E9E1D5"/>
                      </a:solidFill>
                      <a:prstDash val="solid"/>
                    </a:lnL>
                    <a:lnR w="12700">
                      <a:solidFill>
                        <a:srgbClr val="E9E1D5"/>
                      </a:solidFill>
                      <a:prstDash val="solid"/>
                    </a:lnR>
                    <a:lnT w="12700">
                      <a:solidFill>
                        <a:srgbClr val="E9E1D5"/>
                      </a:solidFill>
                      <a:prstDash val="solid"/>
                    </a:lnT>
                    <a:lnB w="38100">
                      <a:solidFill>
                        <a:srgbClr val="E9E1D5"/>
                      </a:solidFill>
                      <a:prstDash val="solid"/>
                    </a:lnB>
                    <a:solidFill>
                      <a:srgbClr val="FFFFFF"/>
                    </a:solidFill>
                  </a:tcPr>
                </a:tc>
                <a:tc>
                  <a:txBody>
                    <a:bodyPr/>
                    <a:lstStyle/>
                    <a:p>
                      <a:pPr>
                        <a:lnSpc>
                          <a:spcPct val="100000"/>
                        </a:lnSpc>
                      </a:pPr>
                      <a:endParaRPr sz="2400">
                        <a:latin typeface="Times New Roman"/>
                        <a:cs typeface="Times New Roman"/>
                      </a:endParaRPr>
                    </a:p>
                  </a:txBody>
                  <a:tcPr marL="0" marR="0" marT="0" marB="0">
                    <a:lnL w="12700">
                      <a:solidFill>
                        <a:srgbClr val="E9E1D5"/>
                      </a:solidFill>
                      <a:prstDash val="solid"/>
                    </a:lnL>
                    <a:lnR w="12700">
                      <a:solidFill>
                        <a:srgbClr val="E9E1D5"/>
                      </a:solidFill>
                      <a:prstDash val="solid"/>
                    </a:lnR>
                    <a:lnT w="12700">
                      <a:solidFill>
                        <a:srgbClr val="E9E1D5"/>
                      </a:solidFill>
                      <a:prstDash val="solid"/>
                    </a:lnT>
                    <a:lnB w="38100">
                      <a:solidFill>
                        <a:srgbClr val="E9E1D5"/>
                      </a:solidFill>
                      <a:prstDash val="solid"/>
                    </a:lnB>
                    <a:solidFill>
                      <a:srgbClr val="FFFFFF"/>
                    </a:solidFill>
                  </a:tcPr>
                </a:tc>
                <a:extLst>
                  <a:ext uri="{0D108BD9-81ED-4DB2-BD59-A6C34878D82A}">
                    <a16:rowId xmlns:a16="http://schemas.microsoft.com/office/drawing/2014/main" val="10000"/>
                  </a:ext>
                </a:extLst>
              </a:tr>
              <a:tr h="1584960">
                <a:tc>
                  <a:txBody>
                    <a:bodyPr/>
                    <a:lstStyle/>
                    <a:p>
                      <a:pPr>
                        <a:lnSpc>
                          <a:spcPct val="100000"/>
                        </a:lnSpc>
                        <a:spcBef>
                          <a:spcPts val="1960"/>
                        </a:spcBef>
                      </a:pPr>
                      <a:endParaRPr sz="2400">
                        <a:latin typeface="Times New Roman"/>
                        <a:cs typeface="Times New Roman"/>
                      </a:endParaRPr>
                    </a:p>
                    <a:p>
                      <a:pPr marL="121920">
                        <a:lnSpc>
                          <a:spcPct val="100000"/>
                        </a:lnSpc>
                      </a:pPr>
                      <a:r>
                        <a:rPr sz="2400" b="1" dirty="0">
                          <a:solidFill>
                            <a:srgbClr val="03499E"/>
                          </a:solidFill>
                          <a:latin typeface="Times New Roman"/>
                          <a:cs typeface="Times New Roman"/>
                        </a:rPr>
                        <a:t>Hồ</a:t>
                      </a:r>
                      <a:r>
                        <a:rPr sz="2400" b="1" spc="-15" dirty="0">
                          <a:solidFill>
                            <a:srgbClr val="03499E"/>
                          </a:solidFill>
                          <a:latin typeface="Times New Roman"/>
                          <a:cs typeface="Times New Roman"/>
                        </a:rPr>
                        <a:t> </a:t>
                      </a:r>
                      <a:r>
                        <a:rPr sz="2400" b="1" dirty="0">
                          <a:solidFill>
                            <a:srgbClr val="03499E"/>
                          </a:solidFill>
                          <a:latin typeface="Times New Roman"/>
                          <a:cs typeface="Times New Roman"/>
                        </a:rPr>
                        <a:t>sơ yêu </a:t>
                      </a:r>
                      <a:r>
                        <a:rPr sz="2400" b="1" spc="-25" dirty="0">
                          <a:solidFill>
                            <a:srgbClr val="03499E"/>
                          </a:solidFill>
                          <a:latin typeface="Times New Roman"/>
                          <a:cs typeface="Times New Roman"/>
                        </a:rPr>
                        <a:t>cầu</a:t>
                      </a:r>
                      <a:endParaRPr sz="2400">
                        <a:latin typeface="Times New Roman"/>
                        <a:cs typeface="Times New Roman"/>
                      </a:endParaRPr>
                    </a:p>
                  </a:txBody>
                  <a:tcPr marL="0" marR="0" marT="248920" marB="0">
                    <a:lnL w="12700">
                      <a:solidFill>
                        <a:srgbClr val="E9E1D5"/>
                      </a:solidFill>
                      <a:prstDash val="solid"/>
                    </a:lnL>
                    <a:lnR w="12700">
                      <a:solidFill>
                        <a:srgbClr val="E9E1D5"/>
                      </a:solidFill>
                      <a:prstDash val="solid"/>
                    </a:lnR>
                    <a:lnT w="38100">
                      <a:solidFill>
                        <a:srgbClr val="E9E1D5"/>
                      </a:solidFill>
                      <a:prstDash val="solid"/>
                    </a:lnT>
                    <a:lnB w="12700">
                      <a:solidFill>
                        <a:srgbClr val="E9E1D5"/>
                      </a:solidFill>
                      <a:prstDash val="solid"/>
                    </a:lnB>
                    <a:solidFill>
                      <a:srgbClr val="FFFFFF"/>
                    </a:solidFill>
                  </a:tcPr>
                </a:tc>
                <a:tc>
                  <a:txBody>
                    <a:bodyPr/>
                    <a:lstStyle/>
                    <a:p>
                      <a:pPr marL="121920" marR="112395" algn="just">
                        <a:lnSpc>
                          <a:spcPct val="100000"/>
                        </a:lnSpc>
                        <a:spcBef>
                          <a:spcPts val="400"/>
                        </a:spcBef>
                      </a:pPr>
                      <a:r>
                        <a:rPr sz="2400" dirty="0">
                          <a:solidFill>
                            <a:srgbClr val="03499E"/>
                          </a:solidFill>
                          <a:latin typeface="Times New Roman"/>
                          <a:cs typeface="Times New Roman"/>
                        </a:rPr>
                        <a:t>là</a:t>
                      </a:r>
                      <a:r>
                        <a:rPr sz="2400" spc="190" dirty="0">
                          <a:solidFill>
                            <a:srgbClr val="03499E"/>
                          </a:solidFill>
                          <a:latin typeface="Times New Roman"/>
                          <a:cs typeface="Times New Roman"/>
                        </a:rPr>
                        <a:t> </a:t>
                      </a:r>
                      <a:r>
                        <a:rPr sz="2400" dirty="0">
                          <a:solidFill>
                            <a:srgbClr val="03499E"/>
                          </a:solidFill>
                          <a:latin typeface="Times New Roman"/>
                          <a:cs typeface="Times New Roman"/>
                        </a:rPr>
                        <a:t>toàn</a:t>
                      </a:r>
                      <a:r>
                        <a:rPr sz="2400" spc="204" dirty="0">
                          <a:solidFill>
                            <a:srgbClr val="03499E"/>
                          </a:solidFill>
                          <a:latin typeface="Times New Roman"/>
                          <a:cs typeface="Times New Roman"/>
                        </a:rPr>
                        <a:t> </a:t>
                      </a:r>
                      <a:r>
                        <a:rPr sz="2400" dirty="0">
                          <a:solidFill>
                            <a:srgbClr val="03499E"/>
                          </a:solidFill>
                          <a:latin typeface="Times New Roman"/>
                          <a:cs typeface="Times New Roman"/>
                        </a:rPr>
                        <a:t>bộ</a:t>
                      </a:r>
                      <a:r>
                        <a:rPr sz="2400" spc="200" dirty="0">
                          <a:solidFill>
                            <a:srgbClr val="03499E"/>
                          </a:solidFill>
                          <a:latin typeface="Times New Roman"/>
                          <a:cs typeface="Times New Roman"/>
                        </a:rPr>
                        <a:t> </a:t>
                      </a:r>
                      <a:r>
                        <a:rPr sz="2400" dirty="0">
                          <a:solidFill>
                            <a:srgbClr val="03499E"/>
                          </a:solidFill>
                          <a:latin typeface="Times New Roman"/>
                          <a:cs typeface="Times New Roman"/>
                        </a:rPr>
                        <a:t>tài</a:t>
                      </a:r>
                      <a:r>
                        <a:rPr sz="2400" spc="190" dirty="0">
                          <a:solidFill>
                            <a:srgbClr val="03499E"/>
                          </a:solidFill>
                          <a:latin typeface="Times New Roman"/>
                          <a:cs typeface="Times New Roman"/>
                        </a:rPr>
                        <a:t> </a:t>
                      </a:r>
                      <a:r>
                        <a:rPr sz="2400" dirty="0">
                          <a:solidFill>
                            <a:srgbClr val="03499E"/>
                          </a:solidFill>
                          <a:latin typeface="Times New Roman"/>
                          <a:cs typeface="Times New Roman"/>
                        </a:rPr>
                        <a:t>liệu</a:t>
                      </a:r>
                      <a:r>
                        <a:rPr sz="2400" spc="200" dirty="0">
                          <a:solidFill>
                            <a:srgbClr val="03499E"/>
                          </a:solidFill>
                          <a:latin typeface="Times New Roman"/>
                          <a:cs typeface="Times New Roman"/>
                        </a:rPr>
                        <a:t> </a:t>
                      </a:r>
                      <a:r>
                        <a:rPr sz="2400" dirty="0">
                          <a:solidFill>
                            <a:srgbClr val="03499E"/>
                          </a:solidFill>
                          <a:latin typeface="Times New Roman"/>
                          <a:cs typeface="Times New Roman"/>
                        </a:rPr>
                        <a:t>sử</a:t>
                      </a:r>
                      <a:r>
                        <a:rPr sz="2400" spc="195" dirty="0">
                          <a:solidFill>
                            <a:srgbClr val="03499E"/>
                          </a:solidFill>
                          <a:latin typeface="Times New Roman"/>
                          <a:cs typeface="Times New Roman"/>
                        </a:rPr>
                        <a:t> </a:t>
                      </a:r>
                      <a:r>
                        <a:rPr sz="2400" dirty="0">
                          <a:solidFill>
                            <a:srgbClr val="03499E"/>
                          </a:solidFill>
                          <a:latin typeface="Times New Roman"/>
                          <a:cs typeface="Times New Roman"/>
                        </a:rPr>
                        <a:t>dụng</a:t>
                      </a:r>
                      <a:r>
                        <a:rPr sz="2400" spc="200" dirty="0">
                          <a:solidFill>
                            <a:srgbClr val="03499E"/>
                          </a:solidFill>
                          <a:latin typeface="Times New Roman"/>
                          <a:cs typeface="Times New Roman"/>
                        </a:rPr>
                        <a:t> </a:t>
                      </a:r>
                      <a:r>
                        <a:rPr sz="2400" dirty="0">
                          <a:solidFill>
                            <a:srgbClr val="03499E"/>
                          </a:solidFill>
                          <a:latin typeface="Times New Roman"/>
                          <a:cs typeface="Times New Roman"/>
                        </a:rPr>
                        <a:t>cho</a:t>
                      </a:r>
                      <a:r>
                        <a:rPr sz="2400" spc="200" dirty="0">
                          <a:solidFill>
                            <a:srgbClr val="03499E"/>
                          </a:solidFill>
                          <a:latin typeface="Times New Roman"/>
                          <a:cs typeface="Times New Roman"/>
                        </a:rPr>
                        <a:t> </a:t>
                      </a:r>
                      <a:r>
                        <a:rPr sz="2400" dirty="0">
                          <a:solidFill>
                            <a:srgbClr val="03499E"/>
                          </a:solidFill>
                          <a:latin typeface="Times New Roman"/>
                          <a:cs typeface="Times New Roman"/>
                        </a:rPr>
                        <a:t>hình</a:t>
                      </a:r>
                      <a:r>
                        <a:rPr sz="2400" spc="204" dirty="0">
                          <a:solidFill>
                            <a:srgbClr val="03499E"/>
                          </a:solidFill>
                          <a:latin typeface="Times New Roman"/>
                          <a:cs typeface="Times New Roman"/>
                        </a:rPr>
                        <a:t> </a:t>
                      </a:r>
                      <a:r>
                        <a:rPr sz="2400" dirty="0">
                          <a:solidFill>
                            <a:srgbClr val="03499E"/>
                          </a:solidFill>
                          <a:latin typeface="Times New Roman"/>
                          <a:cs typeface="Times New Roman"/>
                        </a:rPr>
                        <a:t>thức</a:t>
                      </a:r>
                      <a:r>
                        <a:rPr sz="2400" spc="200" dirty="0">
                          <a:solidFill>
                            <a:srgbClr val="03499E"/>
                          </a:solidFill>
                          <a:latin typeface="Times New Roman"/>
                          <a:cs typeface="Times New Roman"/>
                        </a:rPr>
                        <a:t> </a:t>
                      </a:r>
                      <a:r>
                        <a:rPr sz="2400" dirty="0">
                          <a:solidFill>
                            <a:srgbClr val="03499E"/>
                          </a:solidFill>
                          <a:latin typeface="Times New Roman"/>
                          <a:cs typeface="Times New Roman"/>
                        </a:rPr>
                        <a:t>chỉ</a:t>
                      </a:r>
                      <a:r>
                        <a:rPr sz="2400" spc="204" dirty="0">
                          <a:solidFill>
                            <a:srgbClr val="03499E"/>
                          </a:solidFill>
                          <a:latin typeface="Times New Roman"/>
                          <a:cs typeface="Times New Roman"/>
                        </a:rPr>
                        <a:t> </a:t>
                      </a:r>
                      <a:r>
                        <a:rPr sz="2400" dirty="0">
                          <a:solidFill>
                            <a:srgbClr val="03499E"/>
                          </a:solidFill>
                          <a:latin typeface="Times New Roman"/>
                          <a:cs typeface="Times New Roman"/>
                        </a:rPr>
                        <a:t>định</a:t>
                      </a:r>
                      <a:r>
                        <a:rPr sz="2400" spc="210" dirty="0">
                          <a:solidFill>
                            <a:srgbClr val="03499E"/>
                          </a:solidFill>
                          <a:latin typeface="Times New Roman"/>
                          <a:cs typeface="Times New Roman"/>
                        </a:rPr>
                        <a:t> </a:t>
                      </a:r>
                      <a:r>
                        <a:rPr sz="2400" dirty="0">
                          <a:solidFill>
                            <a:srgbClr val="03499E"/>
                          </a:solidFill>
                          <a:latin typeface="Times New Roman"/>
                          <a:cs typeface="Times New Roman"/>
                        </a:rPr>
                        <a:t>thầu,</a:t>
                      </a:r>
                      <a:r>
                        <a:rPr sz="2400" spc="200" dirty="0">
                          <a:solidFill>
                            <a:srgbClr val="03499E"/>
                          </a:solidFill>
                          <a:latin typeface="Times New Roman"/>
                          <a:cs typeface="Times New Roman"/>
                        </a:rPr>
                        <a:t> </a:t>
                      </a:r>
                      <a:r>
                        <a:rPr sz="2400" spc="-25" dirty="0">
                          <a:solidFill>
                            <a:srgbClr val="03499E"/>
                          </a:solidFill>
                          <a:latin typeface="Times New Roman"/>
                          <a:cs typeface="Times New Roman"/>
                        </a:rPr>
                        <a:t>mua </a:t>
                      </a:r>
                      <a:r>
                        <a:rPr sz="2400" dirty="0">
                          <a:solidFill>
                            <a:srgbClr val="03499E"/>
                          </a:solidFill>
                          <a:latin typeface="Times New Roman"/>
                          <a:cs typeface="Times New Roman"/>
                        </a:rPr>
                        <a:t>sắm</a:t>
                      </a:r>
                      <a:r>
                        <a:rPr sz="2400" spc="320" dirty="0">
                          <a:solidFill>
                            <a:srgbClr val="03499E"/>
                          </a:solidFill>
                          <a:latin typeface="Times New Roman"/>
                          <a:cs typeface="Times New Roman"/>
                        </a:rPr>
                        <a:t> </a:t>
                      </a:r>
                      <a:r>
                        <a:rPr sz="2400" dirty="0">
                          <a:solidFill>
                            <a:srgbClr val="03499E"/>
                          </a:solidFill>
                          <a:latin typeface="Times New Roman"/>
                          <a:cs typeface="Times New Roman"/>
                        </a:rPr>
                        <a:t>trực</a:t>
                      </a:r>
                      <a:r>
                        <a:rPr sz="2400" spc="340" dirty="0">
                          <a:solidFill>
                            <a:srgbClr val="03499E"/>
                          </a:solidFill>
                          <a:latin typeface="Times New Roman"/>
                          <a:cs typeface="Times New Roman"/>
                        </a:rPr>
                        <a:t> </a:t>
                      </a:r>
                      <a:r>
                        <a:rPr sz="2400" dirty="0">
                          <a:solidFill>
                            <a:srgbClr val="03499E"/>
                          </a:solidFill>
                          <a:latin typeface="Times New Roman"/>
                          <a:cs typeface="Times New Roman"/>
                        </a:rPr>
                        <a:t>tiếp,</a:t>
                      </a:r>
                      <a:r>
                        <a:rPr sz="2400" spc="350" dirty="0">
                          <a:solidFill>
                            <a:srgbClr val="03499E"/>
                          </a:solidFill>
                          <a:latin typeface="Times New Roman"/>
                          <a:cs typeface="Times New Roman"/>
                        </a:rPr>
                        <a:t> </a:t>
                      </a:r>
                      <a:r>
                        <a:rPr sz="2400" dirty="0">
                          <a:solidFill>
                            <a:srgbClr val="FF0000"/>
                          </a:solidFill>
                          <a:latin typeface="Times New Roman"/>
                          <a:cs typeface="Times New Roman"/>
                        </a:rPr>
                        <a:t>đàm</a:t>
                      </a:r>
                      <a:r>
                        <a:rPr sz="2400" spc="325" dirty="0">
                          <a:solidFill>
                            <a:srgbClr val="FF0000"/>
                          </a:solidFill>
                          <a:latin typeface="Times New Roman"/>
                          <a:cs typeface="Times New Roman"/>
                        </a:rPr>
                        <a:t> </a:t>
                      </a:r>
                      <a:r>
                        <a:rPr sz="2400" dirty="0">
                          <a:solidFill>
                            <a:srgbClr val="FF0000"/>
                          </a:solidFill>
                          <a:latin typeface="Times New Roman"/>
                          <a:cs typeface="Times New Roman"/>
                        </a:rPr>
                        <a:t>phán</a:t>
                      </a:r>
                      <a:r>
                        <a:rPr sz="2400" spc="345" dirty="0">
                          <a:solidFill>
                            <a:srgbClr val="FF0000"/>
                          </a:solidFill>
                          <a:latin typeface="Times New Roman"/>
                          <a:cs typeface="Times New Roman"/>
                        </a:rPr>
                        <a:t> </a:t>
                      </a:r>
                      <a:r>
                        <a:rPr sz="2400" dirty="0">
                          <a:solidFill>
                            <a:srgbClr val="FF0000"/>
                          </a:solidFill>
                          <a:latin typeface="Times New Roman"/>
                          <a:cs typeface="Times New Roman"/>
                        </a:rPr>
                        <a:t>giá</a:t>
                      </a:r>
                      <a:r>
                        <a:rPr sz="2400" dirty="0">
                          <a:solidFill>
                            <a:srgbClr val="03499E"/>
                          </a:solidFill>
                          <a:latin typeface="Times New Roman"/>
                          <a:cs typeface="Times New Roman"/>
                        </a:rPr>
                        <a:t>,</a:t>
                      </a:r>
                      <a:r>
                        <a:rPr sz="2400" spc="345" dirty="0">
                          <a:solidFill>
                            <a:srgbClr val="03499E"/>
                          </a:solidFill>
                          <a:latin typeface="Times New Roman"/>
                          <a:cs typeface="Times New Roman"/>
                        </a:rPr>
                        <a:t> </a:t>
                      </a:r>
                      <a:r>
                        <a:rPr sz="2400" dirty="0">
                          <a:solidFill>
                            <a:srgbClr val="03499E"/>
                          </a:solidFill>
                          <a:latin typeface="Times New Roman"/>
                          <a:cs typeface="Times New Roman"/>
                        </a:rPr>
                        <a:t>bao</a:t>
                      </a:r>
                      <a:r>
                        <a:rPr sz="2400" spc="345" dirty="0">
                          <a:solidFill>
                            <a:srgbClr val="03499E"/>
                          </a:solidFill>
                          <a:latin typeface="Times New Roman"/>
                          <a:cs typeface="Times New Roman"/>
                        </a:rPr>
                        <a:t> </a:t>
                      </a:r>
                      <a:r>
                        <a:rPr sz="2400" dirty="0">
                          <a:solidFill>
                            <a:srgbClr val="03499E"/>
                          </a:solidFill>
                          <a:latin typeface="Times New Roman"/>
                          <a:cs typeface="Times New Roman"/>
                        </a:rPr>
                        <a:t>gồm</a:t>
                      </a:r>
                      <a:r>
                        <a:rPr sz="2400" spc="320" dirty="0">
                          <a:solidFill>
                            <a:srgbClr val="03499E"/>
                          </a:solidFill>
                          <a:latin typeface="Times New Roman"/>
                          <a:cs typeface="Times New Roman"/>
                        </a:rPr>
                        <a:t> </a:t>
                      </a:r>
                      <a:r>
                        <a:rPr sz="2400" dirty="0">
                          <a:solidFill>
                            <a:srgbClr val="03499E"/>
                          </a:solidFill>
                          <a:latin typeface="Times New Roman"/>
                          <a:cs typeface="Times New Roman"/>
                        </a:rPr>
                        <a:t>các</a:t>
                      </a:r>
                      <a:r>
                        <a:rPr sz="2400" spc="350" dirty="0">
                          <a:solidFill>
                            <a:srgbClr val="03499E"/>
                          </a:solidFill>
                          <a:latin typeface="Times New Roman"/>
                          <a:cs typeface="Times New Roman"/>
                        </a:rPr>
                        <a:t> </a:t>
                      </a:r>
                      <a:r>
                        <a:rPr sz="2400" dirty="0">
                          <a:solidFill>
                            <a:srgbClr val="03499E"/>
                          </a:solidFill>
                          <a:latin typeface="Times New Roman"/>
                          <a:cs typeface="Times New Roman"/>
                        </a:rPr>
                        <a:t>yêu</a:t>
                      </a:r>
                      <a:r>
                        <a:rPr sz="2400" spc="330" dirty="0">
                          <a:solidFill>
                            <a:srgbClr val="03499E"/>
                          </a:solidFill>
                          <a:latin typeface="Times New Roman"/>
                          <a:cs typeface="Times New Roman"/>
                        </a:rPr>
                        <a:t> </a:t>
                      </a:r>
                      <a:r>
                        <a:rPr sz="2400" dirty="0">
                          <a:solidFill>
                            <a:srgbClr val="03499E"/>
                          </a:solidFill>
                          <a:latin typeface="Times New Roman"/>
                          <a:cs typeface="Times New Roman"/>
                        </a:rPr>
                        <a:t>cầu</a:t>
                      </a:r>
                      <a:r>
                        <a:rPr sz="2400" spc="330" dirty="0">
                          <a:solidFill>
                            <a:srgbClr val="03499E"/>
                          </a:solidFill>
                          <a:latin typeface="Times New Roman"/>
                          <a:cs typeface="Times New Roman"/>
                        </a:rPr>
                        <a:t> </a:t>
                      </a:r>
                      <a:r>
                        <a:rPr sz="2400" dirty="0">
                          <a:solidFill>
                            <a:srgbClr val="03499E"/>
                          </a:solidFill>
                          <a:latin typeface="Times New Roman"/>
                          <a:cs typeface="Times New Roman"/>
                        </a:rPr>
                        <a:t>cho</a:t>
                      </a:r>
                      <a:r>
                        <a:rPr sz="2400" spc="350" dirty="0">
                          <a:solidFill>
                            <a:srgbClr val="03499E"/>
                          </a:solidFill>
                          <a:latin typeface="Times New Roman"/>
                          <a:cs typeface="Times New Roman"/>
                        </a:rPr>
                        <a:t> </a:t>
                      </a:r>
                      <a:r>
                        <a:rPr sz="2400" spc="-25" dirty="0">
                          <a:solidFill>
                            <a:srgbClr val="03499E"/>
                          </a:solidFill>
                          <a:latin typeface="Times New Roman"/>
                          <a:cs typeface="Times New Roman"/>
                        </a:rPr>
                        <a:t>gói </a:t>
                      </a:r>
                      <a:r>
                        <a:rPr sz="2400" dirty="0">
                          <a:solidFill>
                            <a:srgbClr val="03499E"/>
                          </a:solidFill>
                          <a:latin typeface="Times New Roman"/>
                          <a:cs typeface="Times New Roman"/>
                        </a:rPr>
                        <a:t>thầu,</a:t>
                      </a:r>
                      <a:r>
                        <a:rPr sz="2400" spc="15" dirty="0">
                          <a:solidFill>
                            <a:srgbClr val="03499E"/>
                          </a:solidFill>
                          <a:latin typeface="Times New Roman"/>
                          <a:cs typeface="Times New Roman"/>
                        </a:rPr>
                        <a:t> </a:t>
                      </a:r>
                      <a:r>
                        <a:rPr sz="2400" dirty="0">
                          <a:solidFill>
                            <a:srgbClr val="03499E"/>
                          </a:solidFill>
                          <a:latin typeface="Times New Roman"/>
                          <a:cs typeface="Times New Roman"/>
                        </a:rPr>
                        <a:t>làm căn</a:t>
                      </a:r>
                      <a:r>
                        <a:rPr sz="2400" spc="20" dirty="0">
                          <a:solidFill>
                            <a:srgbClr val="03499E"/>
                          </a:solidFill>
                          <a:latin typeface="Times New Roman"/>
                          <a:cs typeface="Times New Roman"/>
                        </a:rPr>
                        <a:t> </a:t>
                      </a:r>
                      <a:r>
                        <a:rPr sz="2400" dirty="0">
                          <a:solidFill>
                            <a:srgbClr val="03499E"/>
                          </a:solidFill>
                          <a:latin typeface="Times New Roman"/>
                          <a:cs typeface="Times New Roman"/>
                        </a:rPr>
                        <a:t>cứ</a:t>
                      </a:r>
                      <a:r>
                        <a:rPr sz="2400" spc="15" dirty="0">
                          <a:solidFill>
                            <a:srgbClr val="03499E"/>
                          </a:solidFill>
                          <a:latin typeface="Times New Roman"/>
                          <a:cs typeface="Times New Roman"/>
                        </a:rPr>
                        <a:t> </a:t>
                      </a:r>
                      <a:r>
                        <a:rPr sz="2400" dirty="0">
                          <a:solidFill>
                            <a:srgbClr val="03499E"/>
                          </a:solidFill>
                          <a:latin typeface="Times New Roman"/>
                          <a:cs typeface="Times New Roman"/>
                        </a:rPr>
                        <a:t>để</a:t>
                      </a:r>
                      <a:r>
                        <a:rPr sz="2400" spc="20" dirty="0">
                          <a:solidFill>
                            <a:srgbClr val="03499E"/>
                          </a:solidFill>
                          <a:latin typeface="Times New Roman"/>
                          <a:cs typeface="Times New Roman"/>
                        </a:rPr>
                        <a:t> </a:t>
                      </a:r>
                      <a:r>
                        <a:rPr sz="2400" dirty="0">
                          <a:solidFill>
                            <a:srgbClr val="03499E"/>
                          </a:solidFill>
                          <a:latin typeface="Times New Roman"/>
                          <a:cs typeface="Times New Roman"/>
                        </a:rPr>
                        <a:t>nhà</a:t>
                      </a:r>
                      <a:r>
                        <a:rPr sz="2400" spc="10" dirty="0">
                          <a:solidFill>
                            <a:srgbClr val="03499E"/>
                          </a:solidFill>
                          <a:latin typeface="Times New Roman"/>
                          <a:cs typeface="Times New Roman"/>
                        </a:rPr>
                        <a:t> </a:t>
                      </a:r>
                      <a:r>
                        <a:rPr sz="2400" dirty="0">
                          <a:solidFill>
                            <a:srgbClr val="03499E"/>
                          </a:solidFill>
                          <a:latin typeface="Times New Roman"/>
                          <a:cs typeface="Times New Roman"/>
                        </a:rPr>
                        <a:t>thầu</a:t>
                      </a:r>
                      <a:r>
                        <a:rPr sz="2400" spc="15" dirty="0">
                          <a:solidFill>
                            <a:srgbClr val="03499E"/>
                          </a:solidFill>
                          <a:latin typeface="Times New Roman"/>
                          <a:cs typeface="Times New Roman"/>
                        </a:rPr>
                        <a:t> </a:t>
                      </a:r>
                      <a:r>
                        <a:rPr sz="2400" dirty="0">
                          <a:solidFill>
                            <a:srgbClr val="03499E"/>
                          </a:solidFill>
                          <a:latin typeface="Times New Roman"/>
                          <a:cs typeface="Times New Roman"/>
                        </a:rPr>
                        <a:t>chuẩn</a:t>
                      </a:r>
                      <a:r>
                        <a:rPr sz="2400" spc="15" dirty="0">
                          <a:solidFill>
                            <a:srgbClr val="03499E"/>
                          </a:solidFill>
                          <a:latin typeface="Times New Roman"/>
                          <a:cs typeface="Times New Roman"/>
                        </a:rPr>
                        <a:t> </a:t>
                      </a:r>
                      <a:r>
                        <a:rPr sz="2400" dirty="0">
                          <a:solidFill>
                            <a:srgbClr val="03499E"/>
                          </a:solidFill>
                          <a:latin typeface="Times New Roman"/>
                          <a:cs typeface="Times New Roman"/>
                        </a:rPr>
                        <a:t>bị</a:t>
                      </a:r>
                      <a:r>
                        <a:rPr sz="2400" spc="20" dirty="0">
                          <a:solidFill>
                            <a:srgbClr val="03499E"/>
                          </a:solidFill>
                          <a:latin typeface="Times New Roman"/>
                          <a:cs typeface="Times New Roman"/>
                        </a:rPr>
                        <a:t> </a:t>
                      </a:r>
                      <a:r>
                        <a:rPr sz="2400" dirty="0">
                          <a:solidFill>
                            <a:srgbClr val="03499E"/>
                          </a:solidFill>
                          <a:latin typeface="Times New Roman"/>
                          <a:cs typeface="Times New Roman"/>
                        </a:rPr>
                        <a:t>hồ</a:t>
                      </a:r>
                      <a:r>
                        <a:rPr sz="2400" spc="20" dirty="0">
                          <a:solidFill>
                            <a:srgbClr val="03499E"/>
                          </a:solidFill>
                          <a:latin typeface="Times New Roman"/>
                          <a:cs typeface="Times New Roman"/>
                        </a:rPr>
                        <a:t> </a:t>
                      </a:r>
                      <a:r>
                        <a:rPr sz="2400" dirty="0">
                          <a:solidFill>
                            <a:srgbClr val="03499E"/>
                          </a:solidFill>
                          <a:latin typeface="Times New Roman"/>
                          <a:cs typeface="Times New Roman"/>
                        </a:rPr>
                        <a:t>sơ</a:t>
                      </a:r>
                      <a:r>
                        <a:rPr sz="2400" spc="20" dirty="0">
                          <a:solidFill>
                            <a:srgbClr val="03499E"/>
                          </a:solidFill>
                          <a:latin typeface="Times New Roman"/>
                          <a:cs typeface="Times New Roman"/>
                        </a:rPr>
                        <a:t> </a:t>
                      </a:r>
                      <a:r>
                        <a:rPr sz="2400" dirty="0">
                          <a:solidFill>
                            <a:srgbClr val="03499E"/>
                          </a:solidFill>
                          <a:latin typeface="Times New Roman"/>
                          <a:cs typeface="Times New Roman"/>
                        </a:rPr>
                        <a:t>đề</a:t>
                      </a:r>
                      <a:r>
                        <a:rPr sz="2400" spc="10" dirty="0">
                          <a:solidFill>
                            <a:srgbClr val="03499E"/>
                          </a:solidFill>
                          <a:latin typeface="Times New Roman"/>
                          <a:cs typeface="Times New Roman"/>
                        </a:rPr>
                        <a:t> </a:t>
                      </a:r>
                      <a:r>
                        <a:rPr sz="2400" dirty="0">
                          <a:solidFill>
                            <a:srgbClr val="03499E"/>
                          </a:solidFill>
                          <a:latin typeface="Times New Roman"/>
                          <a:cs typeface="Times New Roman"/>
                        </a:rPr>
                        <a:t>xuất</a:t>
                      </a:r>
                      <a:r>
                        <a:rPr sz="2400" spc="25" dirty="0">
                          <a:solidFill>
                            <a:srgbClr val="03499E"/>
                          </a:solidFill>
                          <a:latin typeface="Times New Roman"/>
                          <a:cs typeface="Times New Roman"/>
                        </a:rPr>
                        <a:t> </a:t>
                      </a:r>
                      <a:r>
                        <a:rPr sz="2400" dirty="0">
                          <a:solidFill>
                            <a:srgbClr val="03499E"/>
                          </a:solidFill>
                          <a:latin typeface="Times New Roman"/>
                          <a:cs typeface="Times New Roman"/>
                        </a:rPr>
                        <a:t>và</a:t>
                      </a:r>
                      <a:r>
                        <a:rPr sz="2400" spc="25" dirty="0">
                          <a:solidFill>
                            <a:srgbClr val="03499E"/>
                          </a:solidFill>
                          <a:latin typeface="Times New Roman"/>
                          <a:cs typeface="Times New Roman"/>
                        </a:rPr>
                        <a:t> </a:t>
                      </a:r>
                      <a:r>
                        <a:rPr sz="2400" dirty="0">
                          <a:solidFill>
                            <a:srgbClr val="03499E"/>
                          </a:solidFill>
                          <a:latin typeface="Times New Roman"/>
                          <a:cs typeface="Times New Roman"/>
                        </a:rPr>
                        <a:t>để</a:t>
                      </a:r>
                      <a:r>
                        <a:rPr sz="2400" spc="20" dirty="0">
                          <a:solidFill>
                            <a:srgbClr val="03499E"/>
                          </a:solidFill>
                          <a:latin typeface="Times New Roman"/>
                          <a:cs typeface="Times New Roman"/>
                        </a:rPr>
                        <a:t> </a:t>
                      </a:r>
                      <a:r>
                        <a:rPr sz="2400" spc="-25" dirty="0">
                          <a:solidFill>
                            <a:srgbClr val="03499E"/>
                          </a:solidFill>
                          <a:latin typeface="Times New Roman"/>
                          <a:cs typeface="Times New Roman"/>
                        </a:rPr>
                        <a:t>bên </a:t>
                      </a:r>
                      <a:r>
                        <a:rPr sz="2400" dirty="0">
                          <a:solidFill>
                            <a:srgbClr val="03499E"/>
                          </a:solidFill>
                          <a:latin typeface="Times New Roman"/>
                          <a:cs typeface="Times New Roman"/>
                        </a:rPr>
                        <a:t>mời</a:t>
                      </a:r>
                      <a:r>
                        <a:rPr sz="2400" spc="5" dirty="0">
                          <a:solidFill>
                            <a:srgbClr val="03499E"/>
                          </a:solidFill>
                          <a:latin typeface="Times New Roman"/>
                          <a:cs typeface="Times New Roman"/>
                        </a:rPr>
                        <a:t> </a:t>
                      </a:r>
                      <a:r>
                        <a:rPr sz="2400" dirty="0">
                          <a:solidFill>
                            <a:srgbClr val="03499E"/>
                          </a:solidFill>
                          <a:latin typeface="Times New Roman"/>
                          <a:cs typeface="Times New Roman"/>
                        </a:rPr>
                        <a:t>thầu</a:t>
                      </a:r>
                      <a:r>
                        <a:rPr sz="2400" spc="-30" dirty="0">
                          <a:solidFill>
                            <a:srgbClr val="03499E"/>
                          </a:solidFill>
                          <a:latin typeface="Times New Roman"/>
                          <a:cs typeface="Times New Roman"/>
                        </a:rPr>
                        <a:t> </a:t>
                      </a:r>
                      <a:r>
                        <a:rPr sz="2400" dirty="0">
                          <a:solidFill>
                            <a:srgbClr val="03499E"/>
                          </a:solidFill>
                          <a:latin typeface="Times New Roman"/>
                          <a:cs typeface="Times New Roman"/>
                        </a:rPr>
                        <a:t>tổ</a:t>
                      </a:r>
                      <a:r>
                        <a:rPr sz="2400" spc="-10" dirty="0">
                          <a:solidFill>
                            <a:srgbClr val="03499E"/>
                          </a:solidFill>
                          <a:latin typeface="Times New Roman"/>
                          <a:cs typeface="Times New Roman"/>
                        </a:rPr>
                        <a:t> </a:t>
                      </a:r>
                      <a:r>
                        <a:rPr sz="2400" dirty="0">
                          <a:solidFill>
                            <a:srgbClr val="03499E"/>
                          </a:solidFill>
                          <a:latin typeface="Times New Roman"/>
                          <a:cs typeface="Times New Roman"/>
                        </a:rPr>
                        <a:t>chức</a:t>
                      </a:r>
                      <a:r>
                        <a:rPr sz="2400" spc="-25" dirty="0">
                          <a:solidFill>
                            <a:srgbClr val="03499E"/>
                          </a:solidFill>
                          <a:latin typeface="Times New Roman"/>
                          <a:cs typeface="Times New Roman"/>
                        </a:rPr>
                        <a:t> </a:t>
                      </a:r>
                      <a:r>
                        <a:rPr sz="2400" dirty="0">
                          <a:solidFill>
                            <a:srgbClr val="03499E"/>
                          </a:solidFill>
                          <a:latin typeface="Times New Roman"/>
                          <a:cs typeface="Times New Roman"/>
                        </a:rPr>
                        <a:t>đánh</a:t>
                      </a:r>
                      <a:r>
                        <a:rPr sz="2400" spc="-10" dirty="0">
                          <a:solidFill>
                            <a:srgbClr val="03499E"/>
                          </a:solidFill>
                          <a:latin typeface="Times New Roman"/>
                          <a:cs typeface="Times New Roman"/>
                        </a:rPr>
                        <a:t> </a:t>
                      </a:r>
                      <a:r>
                        <a:rPr sz="2400" dirty="0">
                          <a:solidFill>
                            <a:srgbClr val="03499E"/>
                          </a:solidFill>
                          <a:latin typeface="Times New Roman"/>
                          <a:cs typeface="Times New Roman"/>
                        </a:rPr>
                        <a:t>giá</a:t>
                      </a:r>
                      <a:r>
                        <a:rPr sz="2400" spc="-25" dirty="0">
                          <a:solidFill>
                            <a:srgbClr val="03499E"/>
                          </a:solidFill>
                          <a:latin typeface="Times New Roman"/>
                          <a:cs typeface="Times New Roman"/>
                        </a:rPr>
                        <a:t> </a:t>
                      </a:r>
                      <a:r>
                        <a:rPr sz="2400" dirty="0">
                          <a:solidFill>
                            <a:srgbClr val="03499E"/>
                          </a:solidFill>
                          <a:latin typeface="Times New Roman"/>
                          <a:cs typeface="Times New Roman"/>
                        </a:rPr>
                        <a:t>hồ</a:t>
                      </a:r>
                      <a:r>
                        <a:rPr sz="2400" spc="-10" dirty="0">
                          <a:solidFill>
                            <a:srgbClr val="03499E"/>
                          </a:solidFill>
                          <a:latin typeface="Times New Roman"/>
                          <a:cs typeface="Times New Roman"/>
                        </a:rPr>
                        <a:t> </a:t>
                      </a:r>
                      <a:r>
                        <a:rPr sz="2400" dirty="0">
                          <a:solidFill>
                            <a:srgbClr val="03499E"/>
                          </a:solidFill>
                          <a:latin typeface="Times New Roman"/>
                          <a:cs typeface="Times New Roman"/>
                        </a:rPr>
                        <a:t>sơ đề</a:t>
                      </a:r>
                      <a:r>
                        <a:rPr sz="2400" spc="-20" dirty="0">
                          <a:solidFill>
                            <a:srgbClr val="03499E"/>
                          </a:solidFill>
                          <a:latin typeface="Times New Roman"/>
                          <a:cs typeface="Times New Roman"/>
                        </a:rPr>
                        <a:t> </a:t>
                      </a:r>
                      <a:r>
                        <a:rPr sz="2400" spc="-10" dirty="0">
                          <a:solidFill>
                            <a:srgbClr val="03499E"/>
                          </a:solidFill>
                          <a:latin typeface="Times New Roman"/>
                          <a:cs typeface="Times New Roman"/>
                        </a:rPr>
                        <a:t>xuất.</a:t>
                      </a:r>
                      <a:endParaRPr sz="2400">
                        <a:latin typeface="Times New Roman"/>
                        <a:cs typeface="Times New Roman"/>
                      </a:endParaRPr>
                    </a:p>
                  </a:txBody>
                  <a:tcPr marL="0" marR="0" marT="50800" marB="0">
                    <a:lnL w="12700">
                      <a:solidFill>
                        <a:srgbClr val="E9E1D5"/>
                      </a:solidFill>
                      <a:prstDash val="solid"/>
                    </a:lnL>
                    <a:lnR w="12700">
                      <a:solidFill>
                        <a:srgbClr val="E9E1D5"/>
                      </a:solidFill>
                      <a:prstDash val="solid"/>
                    </a:lnR>
                    <a:lnT w="38100">
                      <a:solidFill>
                        <a:srgbClr val="E9E1D5"/>
                      </a:solidFill>
                      <a:prstDash val="solid"/>
                    </a:lnT>
                    <a:lnB w="12700">
                      <a:solidFill>
                        <a:srgbClr val="E9E1D5"/>
                      </a:solidFill>
                      <a:prstDash val="solid"/>
                    </a:lnB>
                    <a:solidFill>
                      <a:srgbClr val="FFFFFF"/>
                    </a:solidFill>
                  </a:tcPr>
                </a:tc>
                <a:extLst>
                  <a:ext uri="{0D108BD9-81ED-4DB2-BD59-A6C34878D82A}">
                    <a16:rowId xmlns:a16="http://schemas.microsoft.com/office/drawing/2014/main" val="10001"/>
                  </a:ext>
                </a:extLst>
              </a:tr>
              <a:tr h="3048000">
                <a:tc>
                  <a:txBody>
                    <a:bodyPr/>
                    <a:lstStyle/>
                    <a:p>
                      <a:pPr>
                        <a:lnSpc>
                          <a:spcPct val="100000"/>
                        </a:lnSpc>
                      </a:pPr>
                      <a:endParaRPr sz="2400">
                        <a:latin typeface="Times New Roman"/>
                        <a:cs typeface="Times New Roman"/>
                      </a:endParaRPr>
                    </a:p>
                    <a:p>
                      <a:pPr>
                        <a:lnSpc>
                          <a:spcPct val="100000"/>
                        </a:lnSpc>
                      </a:pPr>
                      <a:endParaRPr sz="2400">
                        <a:latin typeface="Times New Roman"/>
                        <a:cs typeface="Times New Roman"/>
                      </a:endParaRPr>
                    </a:p>
                    <a:p>
                      <a:pPr>
                        <a:lnSpc>
                          <a:spcPct val="100000"/>
                        </a:lnSpc>
                        <a:spcBef>
                          <a:spcPts val="2205"/>
                        </a:spcBef>
                      </a:pPr>
                      <a:endParaRPr sz="2400">
                        <a:latin typeface="Times New Roman"/>
                        <a:cs typeface="Times New Roman"/>
                      </a:endParaRPr>
                    </a:p>
                    <a:p>
                      <a:pPr marL="121920">
                        <a:lnSpc>
                          <a:spcPct val="100000"/>
                        </a:lnSpc>
                      </a:pPr>
                      <a:r>
                        <a:rPr sz="2400" b="1" dirty="0">
                          <a:solidFill>
                            <a:srgbClr val="FF0000"/>
                          </a:solidFill>
                          <a:latin typeface="Times New Roman"/>
                          <a:cs typeface="Times New Roman"/>
                        </a:rPr>
                        <a:t>Nhà</a:t>
                      </a:r>
                      <a:r>
                        <a:rPr sz="2400" b="1" spc="-35" dirty="0">
                          <a:solidFill>
                            <a:srgbClr val="FF0000"/>
                          </a:solidFill>
                          <a:latin typeface="Times New Roman"/>
                          <a:cs typeface="Times New Roman"/>
                        </a:rPr>
                        <a:t> </a:t>
                      </a:r>
                      <a:r>
                        <a:rPr sz="2400" b="1" spc="-20" dirty="0">
                          <a:solidFill>
                            <a:srgbClr val="FF0000"/>
                          </a:solidFill>
                          <a:latin typeface="Times New Roman"/>
                          <a:cs typeface="Times New Roman"/>
                        </a:rPr>
                        <a:t>thầu</a:t>
                      </a:r>
                      <a:endParaRPr sz="2400">
                        <a:latin typeface="Times New Roman"/>
                        <a:cs typeface="Times New Roman"/>
                      </a:endParaRPr>
                    </a:p>
                  </a:txBody>
                  <a:tcPr marL="0" marR="0" marT="0" marB="0">
                    <a:lnL w="12700">
                      <a:solidFill>
                        <a:srgbClr val="E9E1D5"/>
                      </a:solidFill>
                      <a:prstDash val="solid"/>
                    </a:lnL>
                    <a:lnR w="12700">
                      <a:solidFill>
                        <a:srgbClr val="E9E1D5"/>
                      </a:solidFill>
                      <a:prstDash val="solid"/>
                    </a:lnR>
                    <a:lnT w="12700">
                      <a:solidFill>
                        <a:srgbClr val="E9E1D5"/>
                      </a:solidFill>
                      <a:prstDash val="solid"/>
                    </a:lnT>
                    <a:lnB w="12700">
                      <a:solidFill>
                        <a:srgbClr val="E9E1D5"/>
                      </a:solidFill>
                      <a:prstDash val="solid"/>
                    </a:lnB>
                    <a:solidFill>
                      <a:srgbClr val="FFFFFF"/>
                    </a:solidFill>
                  </a:tcPr>
                </a:tc>
                <a:tc>
                  <a:txBody>
                    <a:bodyPr/>
                    <a:lstStyle/>
                    <a:p>
                      <a:pPr marL="121920" marR="112395" algn="just">
                        <a:lnSpc>
                          <a:spcPct val="100000"/>
                        </a:lnSpc>
                        <a:spcBef>
                          <a:spcPts val="400"/>
                        </a:spcBef>
                      </a:pPr>
                      <a:r>
                        <a:rPr sz="2400" dirty="0">
                          <a:solidFill>
                            <a:srgbClr val="03499E"/>
                          </a:solidFill>
                          <a:latin typeface="Times New Roman"/>
                          <a:cs typeface="Times New Roman"/>
                        </a:rPr>
                        <a:t>là</a:t>
                      </a:r>
                      <a:r>
                        <a:rPr sz="2400" spc="185" dirty="0">
                          <a:solidFill>
                            <a:srgbClr val="03499E"/>
                          </a:solidFill>
                          <a:latin typeface="Times New Roman"/>
                          <a:cs typeface="Times New Roman"/>
                        </a:rPr>
                        <a:t> </a:t>
                      </a:r>
                      <a:r>
                        <a:rPr sz="2400" dirty="0">
                          <a:solidFill>
                            <a:srgbClr val="03499E"/>
                          </a:solidFill>
                          <a:latin typeface="Times New Roman"/>
                          <a:cs typeface="Times New Roman"/>
                        </a:rPr>
                        <a:t>tổ</a:t>
                      </a:r>
                      <a:r>
                        <a:rPr sz="2400" spc="180" dirty="0">
                          <a:solidFill>
                            <a:srgbClr val="03499E"/>
                          </a:solidFill>
                          <a:latin typeface="Times New Roman"/>
                          <a:cs typeface="Times New Roman"/>
                        </a:rPr>
                        <a:t> </a:t>
                      </a:r>
                      <a:r>
                        <a:rPr sz="2400" dirty="0">
                          <a:solidFill>
                            <a:srgbClr val="03499E"/>
                          </a:solidFill>
                          <a:latin typeface="Times New Roman"/>
                          <a:cs typeface="Times New Roman"/>
                        </a:rPr>
                        <a:t>chức,</a:t>
                      </a:r>
                      <a:r>
                        <a:rPr sz="2400" spc="180" dirty="0">
                          <a:solidFill>
                            <a:srgbClr val="03499E"/>
                          </a:solidFill>
                          <a:latin typeface="Times New Roman"/>
                          <a:cs typeface="Times New Roman"/>
                        </a:rPr>
                        <a:t> </a:t>
                      </a:r>
                      <a:r>
                        <a:rPr sz="2400" dirty="0">
                          <a:solidFill>
                            <a:srgbClr val="03499E"/>
                          </a:solidFill>
                          <a:latin typeface="Times New Roman"/>
                          <a:cs typeface="Times New Roman"/>
                        </a:rPr>
                        <a:t>cá</a:t>
                      </a:r>
                      <a:r>
                        <a:rPr sz="2400" spc="195" dirty="0">
                          <a:solidFill>
                            <a:srgbClr val="03499E"/>
                          </a:solidFill>
                          <a:latin typeface="Times New Roman"/>
                          <a:cs typeface="Times New Roman"/>
                        </a:rPr>
                        <a:t> </a:t>
                      </a:r>
                      <a:r>
                        <a:rPr sz="2400" dirty="0">
                          <a:solidFill>
                            <a:srgbClr val="03499E"/>
                          </a:solidFill>
                          <a:latin typeface="Times New Roman"/>
                          <a:cs typeface="Times New Roman"/>
                        </a:rPr>
                        <a:t>nhân</a:t>
                      </a:r>
                      <a:r>
                        <a:rPr sz="2400" spc="185" dirty="0">
                          <a:solidFill>
                            <a:srgbClr val="03499E"/>
                          </a:solidFill>
                          <a:latin typeface="Times New Roman"/>
                          <a:cs typeface="Times New Roman"/>
                        </a:rPr>
                        <a:t> </a:t>
                      </a:r>
                      <a:r>
                        <a:rPr sz="2400" dirty="0">
                          <a:solidFill>
                            <a:srgbClr val="03499E"/>
                          </a:solidFill>
                          <a:latin typeface="Times New Roman"/>
                          <a:cs typeface="Times New Roman"/>
                        </a:rPr>
                        <a:t>hoặc</a:t>
                      </a:r>
                      <a:r>
                        <a:rPr sz="2400" spc="180" dirty="0">
                          <a:solidFill>
                            <a:srgbClr val="03499E"/>
                          </a:solidFill>
                          <a:latin typeface="Times New Roman"/>
                          <a:cs typeface="Times New Roman"/>
                        </a:rPr>
                        <a:t> </a:t>
                      </a:r>
                      <a:r>
                        <a:rPr sz="2400" dirty="0">
                          <a:solidFill>
                            <a:srgbClr val="03499E"/>
                          </a:solidFill>
                          <a:latin typeface="Times New Roman"/>
                          <a:cs typeface="Times New Roman"/>
                        </a:rPr>
                        <a:t>kết</a:t>
                      </a:r>
                      <a:r>
                        <a:rPr sz="2400" spc="195" dirty="0">
                          <a:solidFill>
                            <a:srgbClr val="03499E"/>
                          </a:solidFill>
                          <a:latin typeface="Times New Roman"/>
                          <a:cs typeface="Times New Roman"/>
                        </a:rPr>
                        <a:t> </a:t>
                      </a:r>
                      <a:r>
                        <a:rPr sz="2400" dirty="0">
                          <a:solidFill>
                            <a:srgbClr val="03499E"/>
                          </a:solidFill>
                          <a:latin typeface="Times New Roman"/>
                          <a:cs typeface="Times New Roman"/>
                        </a:rPr>
                        <a:t>hợp</a:t>
                      </a:r>
                      <a:r>
                        <a:rPr sz="2400" spc="195" dirty="0">
                          <a:solidFill>
                            <a:srgbClr val="03499E"/>
                          </a:solidFill>
                          <a:latin typeface="Times New Roman"/>
                          <a:cs typeface="Times New Roman"/>
                        </a:rPr>
                        <a:t> </a:t>
                      </a:r>
                      <a:r>
                        <a:rPr sz="2400" dirty="0">
                          <a:solidFill>
                            <a:srgbClr val="03499E"/>
                          </a:solidFill>
                          <a:latin typeface="Times New Roman"/>
                          <a:cs typeface="Times New Roman"/>
                        </a:rPr>
                        <a:t>giữa</a:t>
                      </a:r>
                      <a:r>
                        <a:rPr sz="2400" spc="195" dirty="0">
                          <a:solidFill>
                            <a:srgbClr val="03499E"/>
                          </a:solidFill>
                          <a:latin typeface="Times New Roman"/>
                          <a:cs typeface="Times New Roman"/>
                        </a:rPr>
                        <a:t> </a:t>
                      </a:r>
                      <a:r>
                        <a:rPr sz="2400" dirty="0">
                          <a:solidFill>
                            <a:srgbClr val="03499E"/>
                          </a:solidFill>
                          <a:latin typeface="Times New Roman"/>
                          <a:cs typeface="Times New Roman"/>
                        </a:rPr>
                        <a:t>các</a:t>
                      </a:r>
                      <a:r>
                        <a:rPr sz="2400" spc="190" dirty="0">
                          <a:solidFill>
                            <a:srgbClr val="03499E"/>
                          </a:solidFill>
                          <a:latin typeface="Times New Roman"/>
                          <a:cs typeface="Times New Roman"/>
                        </a:rPr>
                        <a:t> </a:t>
                      </a:r>
                      <a:r>
                        <a:rPr sz="2400" dirty="0">
                          <a:solidFill>
                            <a:srgbClr val="03499E"/>
                          </a:solidFill>
                          <a:latin typeface="Times New Roman"/>
                          <a:cs typeface="Times New Roman"/>
                        </a:rPr>
                        <a:t>tổ</a:t>
                      </a:r>
                      <a:r>
                        <a:rPr sz="2400" spc="180" dirty="0">
                          <a:solidFill>
                            <a:srgbClr val="03499E"/>
                          </a:solidFill>
                          <a:latin typeface="Times New Roman"/>
                          <a:cs typeface="Times New Roman"/>
                        </a:rPr>
                        <a:t> </a:t>
                      </a:r>
                      <a:r>
                        <a:rPr sz="2400" dirty="0">
                          <a:solidFill>
                            <a:srgbClr val="03499E"/>
                          </a:solidFill>
                          <a:latin typeface="Times New Roman"/>
                          <a:cs typeface="Times New Roman"/>
                        </a:rPr>
                        <a:t>chức</a:t>
                      </a:r>
                      <a:r>
                        <a:rPr sz="2400" spc="200" dirty="0">
                          <a:solidFill>
                            <a:srgbClr val="03499E"/>
                          </a:solidFill>
                          <a:latin typeface="Times New Roman"/>
                          <a:cs typeface="Times New Roman"/>
                        </a:rPr>
                        <a:t> </a:t>
                      </a:r>
                      <a:r>
                        <a:rPr sz="2400" dirty="0">
                          <a:solidFill>
                            <a:srgbClr val="03499E"/>
                          </a:solidFill>
                          <a:latin typeface="Times New Roman"/>
                          <a:cs typeface="Times New Roman"/>
                        </a:rPr>
                        <a:t>hoặc</a:t>
                      </a:r>
                      <a:r>
                        <a:rPr sz="2400" spc="195" dirty="0">
                          <a:solidFill>
                            <a:srgbClr val="03499E"/>
                          </a:solidFill>
                          <a:latin typeface="Times New Roman"/>
                          <a:cs typeface="Times New Roman"/>
                        </a:rPr>
                        <a:t> </a:t>
                      </a:r>
                      <a:r>
                        <a:rPr sz="2400" spc="-20" dirty="0">
                          <a:solidFill>
                            <a:srgbClr val="03499E"/>
                          </a:solidFill>
                          <a:latin typeface="Times New Roman"/>
                          <a:cs typeface="Times New Roman"/>
                        </a:rPr>
                        <a:t>giữa </a:t>
                      </a:r>
                      <a:r>
                        <a:rPr sz="2400" dirty="0">
                          <a:solidFill>
                            <a:srgbClr val="03499E"/>
                          </a:solidFill>
                          <a:latin typeface="Times New Roman"/>
                          <a:cs typeface="Times New Roman"/>
                        </a:rPr>
                        <a:t>các</a:t>
                      </a:r>
                      <a:r>
                        <a:rPr sz="2400" spc="50" dirty="0">
                          <a:solidFill>
                            <a:srgbClr val="03499E"/>
                          </a:solidFill>
                          <a:latin typeface="Times New Roman"/>
                          <a:cs typeface="Times New Roman"/>
                        </a:rPr>
                        <a:t> </a:t>
                      </a:r>
                      <a:r>
                        <a:rPr sz="2400" dirty="0">
                          <a:solidFill>
                            <a:srgbClr val="03499E"/>
                          </a:solidFill>
                          <a:latin typeface="Times New Roman"/>
                          <a:cs typeface="Times New Roman"/>
                        </a:rPr>
                        <a:t>cá</a:t>
                      </a:r>
                      <a:r>
                        <a:rPr sz="2400" spc="65" dirty="0">
                          <a:solidFill>
                            <a:srgbClr val="03499E"/>
                          </a:solidFill>
                          <a:latin typeface="Times New Roman"/>
                          <a:cs typeface="Times New Roman"/>
                        </a:rPr>
                        <a:t> </a:t>
                      </a:r>
                      <a:r>
                        <a:rPr sz="2400" dirty="0">
                          <a:solidFill>
                            <a:srgbClr val="03499E"/>
                          </a:solidFill>
                          <a:latin typeface="Times New Roman"/>
                          <a:cs typeface="Times New Roman"/>
                        </a:rPr>
                        <a:t>nhân</a:t>
                      </a:r>
                      <a:r>
                        <a:rPr sz="2400" spc="55" dirty="0">
                          <a:solidFill>
                            <a:srgbClr val="03499E"/>
                          </a:solidFill>
                          <a:latin typeface="Times New Roman"/>
                          <a:cs typeface="Times New Roman"/>
                        </a:rPr>
                        <a:t> </a:t>
                      </a:r>
                      <a:r>
                        <a:rPr sz="2400" dirty="0">
                          <a:solidFill>
                            <a:srgbClr val="03499E"/>
                          </a:solidFill>
                          <a:latin typeface="Times New Roman"/>
                          <a:cs typeface="Times New Roman"/>
                        </a:rPr>
                        <a:t>với</a:t>
                      </a:r>
                      <a:r>
                        <a:rPr sz="2400" spc="65" dirty="0">
                          <a:solidFill>
                            <a:srgbClr val="03499E"/>
                          </a:solidFill>
                          <a:latin typeface="Times New Roman"/>
                          <a:cs typeface="Times New Roman"/>
                        </a:rPr>
                        <a:t> </a:t>
                      </a:r>
                      <a:r>
                        <a:rPr sz="2400" dirty="0">
                          <a:solidFill>
                            <a:srgbClr val="03499E"/>
                          </a:solidFill>
                          <a:latin typeface="Times New Roman"/>
                          <a:cs typeface="Times New Roman"/>
                        </a:rPr>
                        <a:t>nhau</a:t>
                      </a:r>
                      <a:r>
                        <a:rPr sz="2400" spc="50" dirty="0">
                          <a:solidFill>
                            <a:srgbClr val="03499E"/>
                          </a:solidFill>
                          <a:latin typeface="Times New Roman"/>
                          <a:cs typeface="Times New Roman"/>
                        </a:rPr>
                        <a:t> </a:t>
                      </a:r>
                      <a:r>
                        <a:rPr sz="2400" dirty="0">
                          <a:solidFill>
                            <a:srgbClr val="03499E"/>
                          </a:solidFill>
                          <a:latin typeface="Times New Roman"/>
                          <a:cs typeface="Times New Roman"/>
                        </a:rPr>
                        <a:t>theo</a:t>
                      </a:r>
                      <a:r>
                        <a:rPr sz="2400" spc="60" dirty="0">
                          <a:solidFill>
                            <a:srgbClr val="03499E"/>
                          </a:solidFill>
                          <a:latin typeface="Times New Roman"/>
                          <a:cs typeface="Times New Roman"/>
                        </a:rPr>
                        <a:t> </a:t>
                      </a:r>
                      <a:r>
                        <a:rPr sz="2400" dirty="0">
                          <a:solidFill>
                            <a:srgbClr val="03499E"/>
                          </a:solidFill>
                          <a:latin typeface="Times New Roman"/>
                          <a:cs typeface="Times New Roman"/>
                        </a:rPr>
                        <a:t>hình</a:t>
                      </a:r>
                      <a:r>
                        <a:rPr sz="2400" spc="55" dirty="0">
                          <a:solidFill>
                            <a:srgbClr val="03499E"/>
                          </a:solidFill>
                          <a:latin typeface="Times New Roman"/>
                          <a:cs typeface="Times New Roman"/>
                        </a:rPr>
                        <a:t> </a:t>
                      </a:r>
                      <a:r>
                        <a:rPr sz="2400" dirty="0">
                          <a:solidFill>
                            <a:srgbClr val="03499E"/>
                          </a:solidFill>
                          <a:latin typeface="Times New Roman"/>
                          <a:cs typeface="Times New Roman"/>
                        </a:rPr>
                        <a:t>thức</a:t>
                      </a:r>
                      <a:r>
                        <a:rPr sz="2400" spc="50" dirty="0">
                          <a:solidFill>
                            <a:srgbClr val="03499E"/>
                          </a:solidFill>
                          <a:latin typeface="Times New Roman"/>
                          <a:cs typeface="Times New Roman"/>
                        </a:rPr>
                        <a:t> </a:t>
                      </a:r>
                      <a:r>
                        <a:rPr sz="2400" dirty="0">
                          <a:solidFill>
                            <a:srgbClr val="03499E"/>
                          </a:solidFill>
                          <a:latin typeface="Times New Roman"/>
                          <a:cs typeface="Times New Roman"/>
                        </a:rPr>
                        <a:t>liên</a:t>
                      </a:r>
                      <a:r>
                        <a:rPr sz="2400" spc="60" dirty="0">
                          <a:solidFill>
                            <a:srgbClr val="03499E"/>
                          </a:solidFill>
                          <a:latin typeface="Times New Roman"/>
                          <a:cs typeface="Times New Roman"/>
                        </a:rPr>
                        <a:t> </a:t>
                      </a:r>
                      <a:r>
                        <a:rPr sz="2400" dirty="0">
                          <a:solidFill>
                            <a:srgbClr val="03499E"/>
                          </a:solidFill>
                          <a:latin typeface="Times New Roman"/>
                          <a:cs typeface="Times New Roman"/>
                        </a:rPr>
                        <a:t>danh</a:t>
                      </a:r>
                      <a:r>
                        <a:rPr sz="2400" spc="60" dirty="0">
                          <a:solidFill>
                            <a:srgbClr val="03499E"/>
                          </a:solidFill>
                          <a:latin typeface="Times New Roman"/>
                          <a:cs typeface="Times New Roman"/>
                        </a:rPr>
                        <a:t> </a:t>
                      </a:r>
                      <a:r>
                        <a:rPr sz="2400" dirty="0">
                          <a:solidFill>
                            <a:srgbClr val="03499E"/>
                          </a:solidFill>
                          <a:latin typeface="Times New Roman"/>
                          <a:cs typeface="Times New Roman"/>
                        </a:rPr>
                        <a:t>trên</a:t>
                      </a:r>
                      <a:r>
                        <a:rPr sz="2400" spc="70" dirty="0">
                          <a:solidFill>
                            <a:srgbClr val="03499E"/>
                          </a:solidFill>
                          <a:latin typeface="Times New Roman"/>
                          <a:cs typeface="Times New Roman"/>
                        </a:rPr>
                        <a:t> </a:t>
                      </a:r>
                      <a:r>
                        <a:rPr sz="2400" dirty="0">
                          <a:solidFill>
                            <a:srgbClr val="03499E"/>
                          </a:solidFill>
                          <a:latin typeface="Times New Roman"/>
                          <a:cs typeface="Times New Roman"/>
                        </a:rPr>
                        <a:t>cơ</a:t>
                      </a:r>
                      <a:r>
                        <a:rPr sz="2400" spc="60" dirty="0">
                          <a:solidFill>
                            <a:srgbClr val="03499E"/>
                          </a:solidFill>
                          <a:latin typeface="Times New Roman"/>
                          <a:cs typeface="Times New Roman"/>
                        </a:rPr>
                        <a:t> </a:t>
                      </a:r>
                      <a:r>
                        <a:rPr sz="2400" dirty="0">
                          <a:solidFill>
                            <a:srgbClr val="03499E"/>
                          </a:solidFill>
                          <a:latin typeface="Times New Roman"/>
                          <a:cs typeface="Times New Roman"/>
                        </a:rPr>
                        <a:t>sở</a:t>
                      </a:r>
                      <a:r>
                        <a:rPr sz="2400" spc="60" dirty="0">
                          <a:solidFill>
                            <a:srgbClr val="03499E"/>
                          </a:solidFill>
                          <a:latin typeface="Times New Roman"/>
                          <a:cs typeface="Times New Roman"/>
                        </a:rPr>
                        <a:t> </a:t>
                      </a:r>
                      <a:r>
                        <a:rPr sz="2400" spc="-20" dirty="0">
                          <a:solidFill>
                            <a:srgbClr val="03499E"/>
                          </a:solidFill>
                          <a:latin typeface="Times New Roman"/>
                          <a:cs typeface="Times New Roman"/>
                        </a:rPr>
                        <a:t>thỏa </a:t>
                      </a:r>
                      <a:r>
                        <a:rPr sz="2400" dirty="0">
                          <a:solidFill>
                            <a:srgbClr val="03499E"/>
                          </a:solidFill>
                          <a:latin typeface="Times New Roman"/>
                          <a:cs typeface="Times New Roman"/>
                        </a:rPr>
                        <a:t>thuận</a:t>
                      </a:r>
                      <a:r>
                        <a:rPr sz="2400" spc="220" dirty="0">
                          <a:solidFill>
                            <a:srgbClr val="03499E"/>
                          </a:solidFill>
                          <a:latin typeface="Times New Roman"/>
                          <a:cs typeface="Times New Roman"/>
                        </a:rPr>
                        <a:t> </a:t>
                      </a:r>
                      <a:r>
                        <a:rPr sz="2400" dirty="0">
                          <a:solidFill>
                            <a:srgbClr val="03499E"/>
                          </a:solidFill>
                          <a:latin typeface="Times New Roman"/>
                          <a:cs typeface="Times New Roman"/>
                        </a:rPr>
                        <a:t>liên</a:t>
                      </a:r>
                      <a:r>
                        <a:rPr sz="2400" spc="220" dirty="0">
                          <a:solidFill>
                            <a:srgbClr val="03499E"/>
                          </a:solidFill>
                          <a:latin typeface="Times New Roman"/>
                          <a:cs typeface="Times New Roman"/>
                        </a:rPr>
                        <a:t> </a:t>
                      </a:r>
                      <a:r>
                        <a:rPr sz="2400" dirty="0">
                          <a:solidFill>
                            <a:srgbClr val="03499E"/>
                          </a:solidFill>
                          <a:latin typeface="Times New Roman"/>
                          <a:cs typeface="Times New Roman"/>
                        </a:rPr>
                        <a:t>danh</a:t>
                      </a:r>
                      <a:r>
                        <a:rPr sz="2400" spc="240" dirty="0">
                          <a:solidFill>
                            <a:srgbClr val="03499E"/>
                          </a:solidFill>
                          <a:latin typeface="Times New Roman"/>
                          <a:cs typeface="Times New Roman"/>
                        </a:rPr>
                        <a:t> </a:t>
                      </a:r>
                      <a:r>
                        <a:rPr sz="2400" dirty="0">
                          <a:solidFill>
                            <a:srgbClr val="03499E"/>
                          </a:solidFill>
                          <a:latin typeface="Times New Roman"/>
                          <a:cs typeface="Times New Roman"/>
                        </a:rPr>
                        <a:t>tham</a:t>
                      </a:r>
                      <a:r>
                        <a:rPr sz="2400" spc="215" dirty="0">
                          <a:solidFill>
                            <a:srgbClr val="03499E"/>
                          </a:solidFill>
                          <a:latin typeface="Times New Roman"/>
                          <a:cs typeface="Times New Roman"/>
                        </a:rPr>
                        <a:t> </a:t>
                      </a:r>
                      <a:r>
                        <a:rPr sz="2400" dirty="0">
                          <a:solidFill>
                            <a:srgbClr val="03499E"/>
                          </a:solidFill>
                          <a:latin typeface="Times New Roman"/>
                          <a:cs typeface="Times New Roman"/>
                        </a:rPr>
                        <a:t>dự</a:t>
                      </a:r>
                      <a:r>
                        <a:rPr sz="2400" spc="229" dirty="0">
                          <a:solidFill>
                            <a:srgbClr val="03499E"/>
                          </a:solidFill>
                          <a:latin typeface="Times New Roman"/>
                          <a:cs typeface="Times New Roman"/>
                        </a:rPr>
                        <a:t> </a:t>
                      </a:r>
                      <a:r>
                        <a:rPr sz="2400" dirty="0">
                          <a:solidFill>
                            <a:srgbClr val="03499E"/>
                          </a:solidFill>
                          <a:latin typeface="Times New Roman"/>
                          <a:cs typeface="Times New Roman"/>
                        </a:rPr>
                        <a:t>thầu,</a:t>
                      </a:r>
                      <a:r>
                        <a:rPr sz="2400" spc="245" dirty="0">
                          <a:solidFill>
                            <a:srgbClr val="03499E"/>
                          </a:solidFill>
                          <a:latin typeface="Times New Roman"/>
                          <a:cs typeface="Times New Roman"/>
                        </a:rPr>
                        <a:t> </a:t>
                      </a:r>
                      <a:r>
                        <a:rPr sz="2400" dirty="0">
                          <a:solidFill>
                            <a:srgbClr val="03499E"/>
                          </a:solidFill>
                          <a:latin typeface="Times New Roman"/>
                          <a:cs typeface="Times New Roman"/>
                        </a:rPr>
                        <a:t>đứng</a:t>
                      </a:r>
                      <a:r>
                        <a:rPr sz="2400" spc="225" dirty="0">
                          <a:solidFill>
                            <a:srgbClr val="03499E"/>
                          </a:solidFill>
                          <a:latin typeface="Times New Roman"/>
                          <a:cs typeface="Times New Roman"/>
                        </a:rPr>
                        <a:t> </a:t>
                      </a:r>
                      <a:r>
                        <a:rPr sz="2400" dirty="0">
                          <a:solidFill>
                            <a:srgbClr val="03499E"/>
                          </a:solidFill>
                          <a:latin typeface="Times New Roman"/>
                          <a:cs typeface="Times New Roman"/>
                        </a:rPr>
                        <a:t>tên</a:t>
                      </a:r>
                      <a:r>
                        <a:rPr sz="2400" spc="229" dirty="0">
                          <a:solidFill>
                            <a:srgbClr val="03499E"/>
                          </a:solidFill>
                          <a:latin typeface="Times New Roman"/>
                          <a:cs typeface="Times New Roman"/>
                        </a:rPr>
                        <a:t> </a:t>
                      </a:r>
                      <a:r>
                        <a:rPr sz="2400" dirty="0">
                          <a:solidFill>
                            <a:srgbClr val="03499E"/>
                          </a:solidFill>
                          <a:latin typeface="Times New Roman"/>
                          <a:cs typeface="Times New Roman"/>
                        </a:rPr>
                        <a:t>dự</a:t>
                      </a:r>
                      <a:r>
                        <a:rPr sz="2400" spc="229" dirty="0">
                          <a:solidFill>
                            <a:srgbClr val="03499E"/>
                          </a:solidFill>
                          <a:latin typeface="Times New Roman"/>
                          <a:cs typeface="Times New Roman"/>
                        </a:rPr>
                        <a:t> </a:t>
                      </a:r>
                      <a:r>
                        <a:rPr sz="2400" dirty="0">
                          <a:solidFill>
                            <a:srgbClr val="03499E"/>
                          </a:solidFill>
                          <a:latin typeface="Times New Roman"/>
                          <a:cs typeface="Times New Roman"/>
                        </a:rPr>
                        <a:t>thầu</a:t>
                      </a:r>
                      <a:r>
                        <a:rPr sz="2400" spc="235" dirty="0">
                          <a:solidFill>
                            <a:srgbClr val="03499E"/>
                          </a:solidFill>
                          <a:latin typeface="Times New Roman"/>
                          <a:cs typeface="Times New Roman"/>
                        </a:rPr>
                        <a:t> </a:t>
                      </a:r>
                      <a:r>
                        <a:rPr sz="2400" dirty="0">
                          <a:solidFill>
                            <a:srgbClr val="03499E"/>
                          </a:solidFill>
                          <a:latin typeface="Times New Roman"/>
                          <a:cs typeface="Times New Roman"/>
                        </a:rPr>
                        <a:t>và</a:t>
                      </a:r>
                      <a:r>
                        <a:rPr sz="2400" spc="225" dirty="0">
                          <a:solidFill>
                            <a:srgbClr val="03499E"/>
                          </a:solidFill>
                          <a:latin typeface="Times New Roman"/>
                          <a:cs typeface="Times New Roman"/>
                        </a:rPr>
                        <a:t> </a:t>
                      </a:r>
                      <a:r>
                        <a:rPr sz="2400" dirty="0">
                          <a:solidFill>
                            <a:srgbClr val="03499E"/>
                          </a:solidFill>
                          <a:latin typeface="Times New Roman"/>
                          <a:cs typeface="Times New Roman"/>
                        </a:rPr>
                        <a:t>trực</a:t>
                      </a:r>
                      <a:r>
                        <a:rPr sz="2400" spc="225" dirty="0">
                          <a:solidFill>
                            <a:srgbClr val="03499E"/>
                          </a:solidFill>
                          <a:latin typeface="Times New Roman"/>
                          <a:cs typeface="Times New Roman"/>
                        </a:rPr>
                        <a:t> </a:t>
                      </a:r>
                      <a:r>
                        <a:rPr sz="2400" spc="-20" dirty="0">
                          <a:solidFill>
                            <a:srgbClr val="03499E"/>
                          </a:solidFill>
                          <a:latin typeface="Times New Roman"/>
                          <a:cs typeface="Times New Roman"/>
                        </a:rPr>
                        <a:t>tiếp </a:t>
                      </a:r>
                      <a:r>
                        <a:rPr sz="2400" dirty="0">
                          <a:solidFill>
                            <a:srgbClr val="03499E"/>
                          </a:solidFill>
                          <a:latin typeface="Times New Roman"/>
                          <a:cs typeface="Times New Roman"/>
                        </a:rPr>
                        <a:t>ký,</a:t>
                      </a:r>
                      <a:r>
                        <a:rPr sz="2400" spc="185" dirty="0">
                          <a:solidFill>
                            <a:srgbClr val="03499E"/>
                          </a:solidFill>
                          <a:latin typeface="Times New Roman"/>
                          <a:cs typeface="Times New Roman"/>
                        </a:rPr>
                        <a:t> </a:t>
                      </a:r>
                      <a:r>
                        <a:rPr sz="2400" dirty="0">
                          <a:solidFill>
                            <a:srgbClr val="03499E"/>
                          </a:solidFill>
                          <a:latin typeface="Times New Roman"/>
                          <a:cs typeface="Times New Roman"/>
                        </a:rPr>
                        <a:t>thực</a:t>
                      </a:r>
                      <a:r>
                        <a:rPr sz="2400" spc="180" dirty="0">
                          <a:solidFill>
                            <a:srgbClr val="03499E"/>
                          </a:solidFill>
                          <a:latin typeface="Times New Roman"/>
                          <a:cs typeface="Times New Roman"/>
                        </a:rPr>
                        <a:t> </a:t>
                      </a:r>
                      <a:r>
                        <a:rPr sz="2400" dirty="0">
                          <a:solidFill>
                            <a:srgbClr val="03499E"/>
                          </a:solidFill>
                          <a:latin typeface="Times New Roman"/>
                          <a:cs typeface="Times New Roman"/>
                        </a:rPr>
                        <a:t>hiện</a:t>
                      </a:r>
                      <a:r>
                        <a:rPr sz="2400" spc="180" dirty="0">
                          <a:solidFill>
                            <a:srgbClr val="03499E"/>
                          </a:solidFill>
                          <a:latin typeface="Times New Roman"/>
                          <a:cs typeface="Times New Roman"/>
                        </a:rPr>
                        <a:t> </a:t>
                      </a:r>
                      <a:r>
                        <a:rPr sz="2400" dirty="0">
                          <a:solidFill>
                            <a:srgbClr val="03499E"/>
                          </a:solidFill>
                          <a:latin typeface="Times New Roman"/>
                          <a:cs typeface="Times New Roman"/>
                        </a:rPr>
                        <a:t>hợp</a:t>
                      </a:r>
                      <a:r>
                        <a:rPr sz="2400" spc="190" dirty="0">
                          <a:solidFill>
                            <a:srgbClr val="03499E"/>
                          </a:solidFill>
                          <a:latin typeface="Times New Roman"/>
                          <a:cs typeface="Times New Roman"/>
                        </a:rPr>
                        <a:t> </a:t>
                      </a:r>
                      <a:r>
                        <a:rPr sz="2400" dirty="0">
                          <a:solidFill>
                            <a:srgbClr val="03499E"/>
                          </a:solidFill>
                          <a:latin typeface="Times New Roman"/>
                          <a:cs typeface="Times New Roman"/>
                        </a:rPr>
                        <a:t>đồng</a:t>
                      </a:r>
                      <a:r>
                        <a:rPr sz="2400" spc="180" dirty="0">
                          <a:solidFill>
                            <a:srgbClr val="03499E"/>
                          </a:solidFill>
                          <a:latin typeface="Times New Roman"/>
                          <a:cs typeface="Times New Roman"/>
                        </a:rPr>
                        <a:t> </a:t>
                      </a:r>
                      <a:r>
                        <a:rPr sz="2400" dirty="0">
                          <a:solidFill>
                            <a:srgbClr val="03499E"/>
                          </a:solidFill>
                          <a:latin typeface="Times New Roman"/>
                          <a:cs typeface="Times New Roman"/>
                        </a:rPr>
                        <a:t>nếu</a:t>
                      </a:r>
                      <a:r>
                        <a:rPr sz="2400" spc="185" dirty="0">
                          <a:solidFill>
                            <a:srgbClr val="03499E"/>
                          </a:solidFill>
                          <a:latin typeface="Times New Roman"/>
                          <a:cs typeface="Times New Roman"/>
                        </a:rPr>
                        <a:t> </a:t>
                      </a:r>
                      <a:r>
                        <a:rPr sz="2400" dirty="0">
                          <a:solidFill>
                            <a:srgbClr val="03499E"/>
                          </a:solidFill>
                          <a:latin typeface="Times New Roman"/>
                          <a:cs typeface="Times New Roman"/>
                        </a:rPr>
                        <a:t>được</a:t>
                      </a:r>
                      <a:r>
                        <a:rPr sz="2400" spc="180" dirty="0">
                          <a:solidFill>
                            <a:srgbClr val="03499E"/>
                          </a:solidFill>
                          <a:latin typeface="Times New Roman"/>
                          <a:cs typeface="Times New Roman"/>
                        </a:rPr>
                        <a:t> </a:t>
                      </a:r>
                      <a:r>
                        <a:rPr sz="2400" dirty="0">
                          <a:solidFill>
                            <a:srgbClr val="03499E"/>
                          </a:solidFill>
                          <a:latin typeface="Times New Roman"/>
                          <a:cs typeface="Times New Roman"/>
                        </a:rPr>
                        <a:t>lựa</a:t>
                      </a:r>
                      <a:r>
                        <a:rPr sz="2400" spc="185" dirty="0">
                          <a:solidFill>
                            <a:srgbClr val="03499E"/>
                          </a:solidFill>
                          <a:latin typeface="Times New Roman"/>
                          <a:cs typeface="Times New Roman"/>
                        </a:rPr>
                        <a:t> </a:t>
                      </a:r>
                      <a:r>
                        <a:rPr sz="2400" dirty="0">
                          <a:solidFill>
                            <a:srgbClr val="03499E"/>
                          </a:solidFill>
                          <a:latin typeface="Times New Roman"/>
                          <a:cs typeface="Times New Roman"/>
                        </a:rPr>
                        <a:t>chọn.</a:t>
                      </a:r>
                      <a:r>
                        <a:rPr sz="2400" spc="170" dirty="0">
                          <a:solidFill>
                            <a:srgbClr val="03499E"/>
                          </a:solidFill>
                          <a:latin typeface="Times New Roman"/>
                          <a:cs typeface="Times New Roman"/>
                        </a:rPr>
                        <a:t> </a:t>
                      </a:r>
                      <a:r>
                        <a:rPr sz="2400" dirty="0">
                          <a:solidFill>
                            <a:srgbClr val="03499E"/>
                          </a:solidFill>
                          <a:latin typeface="Times New Roman"/>
                          <a:cs typeface="Times New Roman"/>
                        </a:rPr>
                        <a:t>Trường</a:t>
                      </a:r>
                      <a:r>
                        <a:rPr sz="2400" spc="190" dirty="0">
                          <a:solidFill>
                            <a:srgbClr val="03499E"/>
                          </a:solidFill>
                          <a:latin typeface="Times New Roman"/>
                          <a:cs typeface="Times New Roman"/>
                        </a:rPr>
                        <a:t> </a:t>
                      </a:r>
                      <a:r>
                        <a:rPr sz="2400" dirty="0">
                          <a:solidFill>
                            <a:srgbClr val="03499E"/>
                          </a:solidFill>
                          <a:latin typeface="Times New Roman"/>
                          <a:cs typeface="Times New Roman"/>
                        </a:rPr>
                        <a:t>hợp</a:t>
                      </a:r>
                      <a:r>
                        <a:rPr sz="2400" spc="185" dirty="0">
                          <a:solidFill>
                            <a:srgbClr val="03499E"/>
                          </a:solidFill>
                          <a:latin typeface="Times New Roman"/>
                          <a:cs typeface="Times New Roman"/>
                        </a:rPr>
                        <a:t> </a:t>
                      </a:r>
                      <a:r>
                        <a:rPr sz="2400" spc="-20" dirty="0">
                          <a:solidFill>
                            <a:srgbClr val="03499E"/>
                          </a:solidFill>
                          <a:latin typeface="Times New Roman"/>
                          <a:cs typeface="Times New Roman"/>
                        </a:rPr>
                        <a:t>liên </a:t>
                      </a:r>
                      <a:r>
                        <a:rPr sz="2400" dirty="0">
                          <a:solidFill>
                            <a:srgbClr val="03499E"/>
                          </a:solidFill>
                          <a:latin typeface="Times New Roman"/>
                          <a:cs typeface="Times New Roman"/>
                        </a:rPr>
                        <a:t>danh,</a:t>
                      </a:r>
                      <a:r>
                        <a:rPr sz="2400" spc="180" dirty="0">
                          <a:solidFill>
                            <a:srgbClr val="03499E"/>
                          </a:solidFill>
                          <a:latin typeface="Times New Roman"/>
                          <a:cs typeface="Times New Roman"/>
                        </a:rPr>
                        <a:t> </a:t>
                      </a:r>
                      <a:r>
                        <a:rPr sz="2400" dirty="0">
                          <a:solidFill>
                            <a:srgbClr val="03499E"/>
                          </a:solidFill>
                          <a:latin typeface="Times New Roman"/>
                          <a:cs typeface="Times New Roman"/>
                        </a:rPr>
                        <a:t>thỏa</a:t>
                      </a:r>
                      <a:r>
                        <a:rPr sz="2400" spc="190" dirty="0">
                          <a:solidFill>
                            <a:srgbClr val="03499E"/>
                          </a:solidFill>
                          <a:latin typeface="Times New Roman"/>
                          <a:cs typeface="Times New Roman"/>
                        </a:rPr>
                        <a:t> </a:t>
                      </a:r>
                      <a:r>
                        <a:rPr sz="2400" dirty="0">
                          <a:solidFill>
                            <a:srgbClr val="03499E"/>
                          </a:solidFill>
                          <a:latin typeface="Times New Roman"/>
                          <a:cs typeface="Times New Roman"/>
                        </a:rPr>
                        <a:t>thuận</a:t>
                      </a:r>
                      <a:r>
                        <a:rPr sz="2400" spc="190" dirty="0">
                          <a:solidFill>
                            <a:srgbClr val="03499E"/>
                          </a:solidFill>
                          <a:latin typeface="Times New Roman"/>
                          <a:cs typeface="Times New Roman"/>
                        </a:rPr>
                        <a:t> </a:t>
                      </a:r>
                      <a:r>
                        <a:rPr sz="2400" dirty="0">
                          <a:solidFill>
                            <a:srgbClr val="03499E"/>
                          </a:solidFill>
                          <a:latin typeface="Times New Roman"/>
                          <a:cs typeface="Times New Roman"/>
                        </a:rPr>
                        <a:t>liên</a:t>
                      </a:r>
                      <a:r>
                        <a:rPr sz="2400" spc="180" dirty="0">
                          <a:solidFill>
                            <a:srgbClr val="03499E"/>
                          </a:solidFill>
                          <a:latin typeface="Times New Roman"/>
                          <a:cs typeface="Times New Roman"/>
                        </a:rPr>
                        <a:t> </a:t>
                      </a:r>
                      <a:r>
                        <a:rPr sz="2400" dirty="0">
                          <a:solidFill>
                            <a:srgbClr val="03499E"/>
                          </a:solidFill>
                          <a:latin typeface="Times New Roman"/>
                          <a:cs typeface="Times New Roman"/>
                        </a:rPr>
                        <a:t>danh</a:t>
                      </a:r>
                      <a:r>
                        <a:rPr sz="2400" spc="185" dirty="0">
                          <a:solidFill>
                            <a:srgbClr val="03499E"/>
                          </a:solidFill>
                          <a:latin typeface="Times New Roman"/>
                          <a:cs typeface="Times New Roman"/>
                        </a:rPr>
                        <a:t> </a:t>
                      </a:r>
                      <a:r>
                        <a:rPr sz="2400" dirty="0">
                          <a:solidFill>
                            <a:srgbClr val="03499E"/>
                          </a:solidFill>
                          <a:latin typeface="Times New Roman"/>
                          <a:cs typeface="Times New Roman"/>
                        </a:rPr>
                        <a:t>phải</a:t>
                      </a:r>
                      <a:r>
                        <a:rPr sz="2400" spc="195" dirty="0">
                          <a:solidFill>
                            <a:srgbClr val="03499E"/>
                          </a:solidFill>
                          <a:latin typeface="Times New Roman"/>
                          <a:cs typeface="Times New Roman"/>
                        </a:rPr>
                        <a:t> </a:t>
                      </a:r>
                      <a:r>
                        <a:rPr sz="2400" dirty="0">
                          <a:solidFill>
                            <a:srgbClr val="03499E"/>
                          </a:solidFill>
                          <a:latin typeface="Times New Roman"/>
                          <a:cs typeface="Times New Roman"/>
                        </a:rPr>
                        <a:t>quy</a:t>
                      </a:r>
                      <a:r>
                        <a:rPr sz="2400" spc="175" dirty="0">
                          <a:solidFill>
                            <a:srgbClr val="03499E"/>
                          </a:solidFill>
                          <a:latin typeface="Times New Roman"/>
                          <a:cs typeface="Times New Roman"/>
                        </a:rPr>
                        <a:t> </a:t>
                      </a:r>
                      <a:r>
                        <a:rPr sz="2400" dirty="0">
                          <a:solidFill>
                            <a:srgbClr val="03499E"/>
                          </a:solidFill>
                          <a:latin typeface="Times New Roman"/>
                          <a:cs typeface="Times New Roman"/>
                        </a:rPr>
                        <a:t>định</a:t>
                      </a:r>
                      <a:r>
                        <a:rPr sz="2400" spc="185" dirty="0">
                          <a:solidFill>
                            <a:srgbClr val="03499E"/>
                          </a:solidFill>
                          <a:latin typeface="Times New Roman"/>
                          <a:cs typeface="Times New Roman"/>
                        </a:rPr>
                        <a:t> </a:t>
                      </a:r>
                      <a:r>
                        <a:rPr sz="2400" dirty="0">
                          <a:solidFill>
                            <a:srgbClr val="03499E"/>
                          </a:solidFill>
                          <a:latin typeface="Times New Roman"/>
                          <a:cs typeface="Times New Roman"/>
                        </a:rPr>
                        <a:t>rõ</a:t>
                      </a:r>
                      <a:r>
                        <a:rPr sz="2400" spc="175" dirty="0">
                          <a:solidFill>
                            <a:srgbClr val="03499E"/>
                          </a:solidFill>
                          <a:latin typeface="Times New Roman"/>
                          <a:cs typeface="Times New Roman"/>
                        </a:rPr>
                        <a:t> </a:t>
                      </a:r>
                      <a:r>
                        <a:rPr sz="2400" dirty="0">
                          <a:solidFill>
                            <a:srgbClr val="03499E"/>
                          </a:solidFill>
                          <a:latin typeface="Times New Roman"/>
                          <a:cs typeface="Times New Roman"/>
                        </a:rPr>
                        <a:t>trách</a:t>
                      </a:r>
                      <a:r>
                        <a:rPr sz="2400" spc="190" dirty="0">
                          <a:solidFill>
                            <a:srgbClr val="03499E"/>
                          </a:solidFill>
                          <a:latin typeface="Times New Roman"/>
                          <a:cs typeface="Times New Roman"/>
                        </a:rPr>
                        <a:t> </a:t>
                      </a:r>
                      <a:r>
                        <a:rPr sz="2400" dirty="0">
                          <a:solidFill>
                            <a:srgbClr val="03499E"/>
                          </a:solidFill>
                          <a:latin typeface="Times New Roman"/>
                          <a:cs typeface="Times New Roman"/>
                        </a:rPr>
                        <a:t>nhiệm</a:t>
                      </a:r>
                      <a:r>
                        <a:rPr sz="2400" spc="165" dirty="0">
                          <a:solidFill>
                            <a:srgbClr val="03499E"/>
                          </a:solidFill>
                          <a:latin typeface="Times New Roman"/>
                          <a:cs typeface="Times New Roman"/>
                        </a:rPr>
                        <a:t> </a:t>
                      </a:r>
                      <a:r>
                        <a:rPr sz="2400" spc="-25" dirty="0">
                          <a:solidFill>
                            <a:srgbClr val="03499E"/>
                          </a:solidFill>
                          <a:latin typeface="Times New Roman"/>
                          <a:cs typeface="Times New Roman"/>
                        </a:rPr>
                        <a:t>của </a:t>
                      </a:r>
                      <a:r>
                        <a:rPr sz="2400" dirty="0">
                          <a:solidFill>
                            <a:srgbClr val="03499E"/>
                          </a:solidFill>
                          <a:latin typeface="Times New Roman"/>
                          <a:cs typeface="Times New Roman"/>
                        </a:rPr>
                        <a:t>thành</a:t>
                      </a:r>
                      <a:r>
                        <a:rPr sz="2400" spc="335" dirty="0">
                          <a:solidFill>
                            <a:srgbClr val="03499E"/>
                          </a:solidFill>
                          <a:latin typeface="Times New Roman"/>
                          <a:cs typeface="Times New Roman"/>
                        </a:rPr>
                        <a:t> </a:t>
                      </a:r>
                      <a:r>
                        <a:rPr sz="2400" dirty="0">
                          <a:solidFill>
                            <a:srgbClr val="03499E"/>
                          </a:solidFill>
                          <a:latin typeface="Times New Roman"/>
                          <a:cs typeface="Times New Roman"/>
                        </a:rPr>
                        <a:t>viên</a:t>
                      </a:r>
                      <a:r>
                        <a:rPr sz="2400" spc="335" dirty="0">
                          <a:solidFill>
                            <a:srgbClr val="03499E"/>
                          </a:solidFill>
                          <a:latin typeface="Times New Roman"/>
                          <a:cs typeface="Times New Roman"/>
                        </a:rPr>
                        <a:t> </a:t>
                      </a:r>
                      <a:r>
                        <a:rPr sz="2400" dirty="0">
                          <a:solidFill>
                            <a:srgbClr val="03499E"/>
                          </a:solidFill>
                          <a:latin typeface="Times New Roman"/>
                          <a:cs typeface="Times New Roman"/>
                        </a:rPr>
                        <a:t>đứng</a:t>
                      </a:r>
                      <a:r>
                        <a:rPr sz="2400" spc="340" dirty="0">
                          <a:solidFill>
                            <a:srgbClr val="03499E"/>
                          </a:solidFill>
                          <a:latin typeface="Times New Roman"/>
                          <a:cs typeface="Times New Roman"/>
                        </a:rPr>
                        <a:t> </a:t>
                      </a:r>
                      <a:r>
                        <a:rPr sz="2400" dirty="0">
                          <a:solidFill>
                            <a:srgbClr val="03499E"/>
                          </a:solidFill>
                          <a:latin typeface="Times New Roman"/>
                          <a:cs typeface="Times New Roman"/>
                        </a:rPr>
                        <a:t>đầu</a:t>
                      </a:r>
                      <a:r>
                        <a:rPr sz="2400" spc="330" dirty="0">
                          <a:solidFill>
                            <a:srgbClr val="03499E"/>
                          </a:solidFill>
                          <a:latin typeface="Times New Roman"/>
                          <a:cs typeface="Times New Roman"/>
                        </a:rPr>
                        <a:t> </a:t>
                      </a:r>
                      <a:r>
                        <a:rPr sz="2400" dirty="0">
                          <a:solidFill>
                            <a:srgbClr val="03499E"/>
                          </a:solidFill>
                          <a:latin typeface="Times New Roman"/>
                          <a:cs typeface="Times New Roman"/>
                        </a:rPr>
                        <a:t>liên</a:t>
                      </a:r>
                      <a:r>
                        <a:rPr sz="2400" spc="345" dirty="0">
                          <a:solidFill>
                            <a:srgbClr val="03499E"/>
                          </a:solidFill>
                          <a:latin typeface="Times New Roman"/>
                          <a:cs typeface="Times New Roman"/>
                        </a:rPr>
                        <a:t> </a:t>
                      </a:r>
                      <a:r>
                        <a:rPr sz="2400" dirty="0">
                          <a:solidFill>
                            <a:srgbClr val="03499E"/>
                          </a:solidFill>
                          <a:latin typeface="Times New Roman"/>
                          <a:cs typeface="Times New Roman"/>
                        </a:rPr>
                        <a:t>danh</a:t>
                      </a:r>
                      <a:r>
                        <a:rPr sz="2400" spc="340" dirty="0">
                          <a:solidFill>
                            <a:srgbClr val="03499E"/>
                          </a:solidFill>
                          <a:latin typeface="Times New Roman"/>
                          <a:cs typeface="Times New Roman"/>
                        </a:rPr>
                        <a:t> </a:t>
                      </a:r>
                      <a:r>
                        <a:rPr sz="2400" dirty="0">
                          <a:solidFill>
                            <a:srgbClr val="03499E"/>
                          </a:solidFill>
                          <a:latin typeface="Times New Roman"/>
                          <a:cs typeface="Times New Roman"/>
                        </a:rPr>
                        <a:t>và</a:t>
                      </a:r>
                      <a:r>
                        <a:rPr sz="2400" spc="320" dirty="0">
                          <a:solidFill>
                            <a:srgbClr val="03499E"/>
                          </a:solidFill>
                          <a:latin typeface="Times New Roman"/>
                          <a:cs typeface="Times New Roman"/>
                        </a:rPr>
                        <a:t> </a:t>
                      </a:r>
                      <a:r>
                        <a:rPr sz="2400" dirty="0">
                          <a:solidFill>
                            <a:srgbClr val="03499E"/>
                          </a:solidFill>
                          <a:latin typeface="Times New Roman"/>
                          <a:cs typeface="Times New Roman"/>
                        </a:rPr>
                        <a:t>trách</a:t>
                      </a:r>
                      <a:r>
                        <a:rPr sz="2400" spc="330" dirty="0">
                          <a:solidFill>
                            <a:srgbClr val="03499E"/>
                          </a:solidFill>
                          <a:latin typeface="Times New Roman"/>
                          <a:cs typeface="Times New Roman"/>
                        </a:rPr>
                        <a:t> </a:t>
                      </a:r>
                      <a:r>
                        <a:rPr sz="2400" dirty="0">
                          <a:solidFill>
                            <a:srgbClr val="03499E"/>
                          </a:solidFill>
                          <a:latin typeface="Times New Roman"/>
                          <a:cs typeface="Times New Roman"/>
                        </a:rPr>
                        <a:t>nhiệm</a:t>
                      </a:r>
                      <a:r>
                        <a:rPr sz="2400" spc="325" dirty="0">
                          <a:solidFill>
                            <a:srgbClr val="03499E"/>
                          </a:solidFill>
                          <a:latin typeface="Times New Roman"/>
                          <a:cs typeface="Times New Roman"/>
                        </a:rPr>
                        <a:t> </a:t>
                      </a:r>
                      <a:r>
                        <a:rPr sz="2400" dirty="0">
                          <a:solidFill>
                            <a:srgbClr val="03499E"/>
                          </a:solidFill>
                          <a:latin typeface="Times New Roman"/>
                          <a:cs typeface="Times New Roman"/>
                        </a:rPr>
                        <a:t>chung,</a:t>
                      </a:r>
                      <a:r>
                        <a:rPr sz="2400" spc="340" dirty="0">
                          <a:solidFill>
                            <a:srgbClr val="03499E"/>
                          </a:solidFill>
                          <a:latin typeface="Times New Roman"/>
                          <a:cs typeface="Times New Roman"/>
                        </a:rPr>
                        <a:t> </a:t>
                      </a:r>
                      <a:r>
                        <a:rPr sz="2400" spc="-10" dirty="0">
                          <a:solidFill>
                            <a:srgbClr val="03499E"/>
                          </a:solidFill>
                          <a:latin typeface="Times New Roman"/>
                          <a:cs typeface="Times New Roman"/>
                        </a:rPr>
                        <a:t>trách </a:t>
                      </a:r>
                      <a:r>
                        <a:rPr sz="2400" dirty="0">
                          <a:solidFill>
                            <a:srgbClr val="03499E"/>
                          </a:solidFill>
                          <a:latin typeface="Times New Roman"/>
                          <a:cs typeface="Times New Roman"/>
                        </a:rPr>
                        <a:t>nhiệm</a:t>
                      </a:r>
                      <a:r>
                        <a:rPr sz="2400" spc="110" dirty="0">
                          <a:solidFill>
                            <a:srgbClr val="03499E"/>
                          </a:solidFill>
                          <a:latin typeface="Times New Roman"/>
                          <a:cs typeface="Times New Roman"/>
                        </a:rPr>
                        <a:t> </a:t>
                      </a:r>
                      <a:r>
                        <a:rPr sz="2400" dirty="0">
                          <a:solidFill>
                            <a:srgbClr val="03499E"/>
                          </a:solidFill>
                          <a:latin typeface="Times New Roman"/>
                          <a:cs typeface="Times New Roman"/>
                        </a:rPr>
                        <a:t>riêng</a:t>
                      </a:r>
                      <a:r>
                        <a:rPr sz="2400" spc="120" dirty="0">
                          <a:solidFill>
                            <a:srgbClr val="03499E"/>
                          </a:solidFill>
                          <a:latin typeface="Times New Roman"/>
                          <a:cs typeface="Times New Roman"/>
                        </a:rPr>
                        <a:t> </a:t>
                      </a:r>
                      <a:r>
                        <a:rPr sz="2400" dirty="0">
                          <a:solidFill>
                            <a:srgbClr val="03499E"/>
                          </a:solidFill>
                          <a:latin typeface="Times New Roman"/>
                          <a:cs typeface="Times New Roman"/>
                        </a:rPr>
                        <a:t>của</a:t>
                      </a:r>
                      <a:r>
                        <a:rPr sz="2400" spc="130" dirty="0">
                          <a:solidFill>
                            <a:srgbClr val="03499E"/>
                          </a:solidFill>
                          <a:latin typeface="Times New Roman"/>
                          <a:cs typeface="Times New Roman"/>
                        </a:rPr>
                        <a:t> </a:t>
                      </a:r>
                      <a:r>
                        <a:rPr sz="2400" dirty="0">
                          <a:solidFill>
                            <a:srgbClr val="03499E"/>
                          </a:solidFill>
                          <a:latin typeface="Times New Roman"/>
                          <a:cs typeface="Times New Roman"/>
                        </a:rPr>
                        <a:t>từng</a:t>
                      </a:r>
                      <a:r>
                        <a:rPr sz="2400" spc="125" dirty="0">
                          <a:solidFill>
                            <a:srgbClr val="03499E"/>
                          </a:solidFill>
                          <a:latin typeface="Times New Roman"/>
                          <a:cs typeface="Times New Roman"/>
                        </a:rPr>
                        <a:t> </a:t>
                      </a:r>
                      <a:r>
                        <a:rPr sz="2400" dirty="0">
                          <a:solidFill>
                            <a:srgbClr val="03499E"/>
                          </a:solidFill>
                          <a:latin typeface="Times New Roman"/>
                          <a:cs typeface="Times New Roman"/>
                        </a:rPr>
                        <a:t>thành</a:t>
                      </a:r>
                      <a:r>
                        <a:rPr sz="2400" spc="130" dirty="0">
                          <a:solidFill>
                            <a:srgbClr val="03499E"/>
                          </a:solidFill>
                          <a:latin typeface="Times New Roman"/>
                          <a:cs typeface="Times New Roman"/>
                        </a:rPr>
                        <a:t> </a:t>
                      </a:r>
                      <a:r>
                        <a:rPr sz="2400" dirty="0">
                          <a:solidFill>
                            <a:srgbClr val="03499E"/>
                          </a:solidFill>
                          <a:latin typeface="Times New Roman"/>
                          <a:cs typeface="Times New Roman"/>
                        </a:rPr>
                        <a:t>viên</a:t>
                      </a:r>
                      <a:r>
                        <a:rPr sz="2400" spc="125" dirty="0">
                          <a:solidFill>
                            <a:srgbClr val="03499E"/>
                          </a:solidFill>
                          <a:latin typeface="Times New Roman"/>
                          <a:cs typeface="Times New Roman"/>
                        </a:rPr>
                        <a:t> </a:t>
                      </a:r>
                      <a:r>
                        <a:rPr sz="2400" dirty="0">
                          <a:solidFill>
                            <a:srgbClr val="03499E"/>
                          </a:solidFill>
                          <a:latin typeface="Times New Roman"/>
                          <a:cs typeface="Times New Roman"/>
                        </a:rPr>
                        <a:t>trong</a:t>
                      </a:r>
                      <a:r>
                        <a:rPr sz="2400" spc="130" dirty="0">
                          <a:solidFill>
                            <a:srgbClr val="03499E"/>
                          </a:solidFill>
                          <a:latin typeface="Times New Roman"/>
                          <a:cs typeface="Times New Roman"/>
                        </a:rPr>
                        <a:t> </a:t>
                      </a:r>
                      <a:r>
                        <a:rPr sz="2400" dirty="0">
                          <a:solidFill>
                            <a:srgbClr val="03499E"/>
                          </a:solidFill>
                          <a:latin typeface="Times New Roman"/>
                          <a:cs typeface="Times New Roman"/>
                        </a:rPr>
                        <a:t>liên</a:t>
                      </a:r>
                      <a:r>
                        <a:rPr sz="2400" spc="125" dirty="0">
                          <a:solidFill>
                            <a:srgbClr val="03499E"/>
                          </a:solidFill>
                          <a:latin typeface="Times New Roman"/>
                          <a:cs typeface="Times New Roman"/>
                        </a:rPr>
                        <a:t> </a:t>
                      </a:r>
                      <a:r>
                        <a:rPr sz="2400" dirty="0">
                          <a:solidFill>
                            <a:srgbClr val="03499E"/>
                          </a:solidFill>
                          <a:latin typeface="Times New Roman"/>
                          <a:cs typeface="Times New Roman"/>
                        </a:rPr>
                        <a:t>danh</a:t>
                      </a:r>
                      <a:r>
                        <a:rPr sz="2400" spc="114" dirty="0">
                          <a:solidFill>
                            <a:srgbClr val="03499E"/>
                          </a:solidFill>
                          <a:latin typeface="Times New Roman"/>
                          <a:cs typeface="Times New Roman"/>
                        </a:rPr>
                        <a:t> </a:t>
                      </a:r>
                      <a:r>
                        <a:rPr sz="2400" dirty="0">
                          <a:solidFill>
                            <a:srgbClr val="03499E"/>
                          </a:solidFill>
                          <a:latin typeface="Times New Roman"/>
                          <a:cs typeface="Times New Roman"/>
                        </a:rPr>
                        <a:t>đối</a:t>
                      </a:r>
                      <a:r>
                        <a:rPr sz="2400" spc="130" dirty="0">
                          <a:solidFill>
                            <a:srgbClr val="03499E"/>
                          </a:solidFill>
                          <a:latin typeface="Times New Roman"/>
                          <a:cs typeface="Times New Roman"/>
                        </a:rPr>
                        <a:t> </a:t>
                      </a:r>
                      <a:r>
                        <a:rPr sz="2400" dirty="0">
                          <a:solidFill>
                            <a:srgbClr val="03499E"/>
                          </a:solidFill>
                          <a:latin typeface="Times New Roman"/>
                          <a:cs typeface="Times New Roman"/>
                        </a:rPr>
                        <a:t>với</a:t>
                      </a:r>
                      <a:r>
                        <a:rPr sz="2400" spc="130" dirty="0">
                          <a:solidFill>
                            <a:srgbClr val="03499E"/>
                          </a:solidFill>
                          <a:latin typeface="Times New Roman"/>
                          <a:cs typeface="Times New Roman"/>
                        </a:rPr>
                        <a:t> </a:t>
                      </a:r>
                      <a:r>
                        <a:rPr sz="2400" spc="-20" dirty="0">
                          <a:solidFill>
                            <a:srgbClr val="03499E"/>
                          </a:solidFill>
                          <a:latin typeface="Times New Roman"/>
                          <a:cs typeface="Times New Roman"/>
                        </a:rPr>
                        <a:t>toàn </a:t>
                      </a:r>
                      <a:r>
                        <a:rPr sz="2400" dirty="0">
                          <a:solidFill>
                            <a:srgbClr val="03499E"/>
                          </a:solidFill>
                          <a:latin typeface="Times New Roman"/>
                          <a:cs typeface="Times New Roman"/>
                        </a:rPr>
                        <a:t>bộ</a:t>
                      </a:r>
                      <a:r>
                        <a:rPr sz="2400" spc="-10" dirty="0">
                          <a:solidFill>
                            <a:srgbClr val="03499E"/>
                          </a:solidFill>
                          <a:latin typeface="Times New Roman"/>
                          <a:cs typeface="Times New Roman"/>
                        </a:rPr>
                        <a:t> </a:t>
                      </a:r>
                      <a:r>
                        <a:rPr sz="2400" dirty="0">
                          <a:solidFill>
                            <a:srgbClr val="03499E"/>
                          </a:solidFill>
                          <a:latin typeface="Times New Roman"/>
                          <a:cs typeface="Times New Roman"/>
                        </a:rPr>
                        <a:t>phạm</a:t>
                      </a:r>
                      <a:r>
                        <a:rPr sz="2400" spc="-20" dirty="0">
                          <a:solidFill>
                            <a:srgbClr val="03499E"/>
                          </a:solidFill>
                          <a:latin typeface="Times New Roman"/>
                          <a:cs typeface="Times New Roman"/>
                        </a:rPr>
                        <a:t> </a:t>
                      </a:r>
                      <a:r>
                        <a:rPr sz="2400" dirty="0">
                          <a:solidFill>
                            <a:srgbClr val="03499E"/>
                          </a:solidFill>
                          <a:latin typeface="Times New Roman"/>
                          <a:cs typeface="Times New Roman"/>
                        </a:rPr>
                        <a:t>vi</a:t>
                      </a:r>
                      <a:r>
                        <a:rPr sz="2400" spc="-15" dirty="0">
                          <a:solidFill>
                            <a:srgbClr val="03499E"/>
                          </a:solidFill>
                          <a:latin typeface="Times New Roman"/>
                          <a:cs typeface="Times New Roman"/>
                        </a:rPr>
                        <a:t> </a:t>
                      </a:r>
                      <a:r>
                        <a:rPr sz="2400" dirty="0">
                          <a:solidFill>
                            <a:srgbClr val="03499E"/>
                          </a:solidFill>
                          <a:latin typeface="Times New Roman"/>
                          <a:cs typeface="Times New Roman"/>
                        </a:rPr>
                        <a:t>của</a:t>
                      </a:r>
                      <a:r>
                        <a:rPr sz="2400" spc="-15" dirty="0">
                          <a:solidFill>
                            <a:srgbClr val="03499E"/>
                          </a:solidFill>
                          <a:latin typeface="Times New Roman"/>
                          <a:cs typeface="Times New Roman"/>
                        </a:rPr>
                        <a:t> </a:t>
                      </a:r>
                      <a:r>
                        <a:rPr sz="2400" dirty="0">
                          <a:solidFill>
                            <a:srgbClr val="03499E"/>
                          </a:solidFill>
                          <a:latin typeface="Times New Roman"/>
                          <a:cs typeface="Times New Roman"/>
                        </a:rPr>
                        <a:t>gói</a:t>
                      </a:r>
                      <a:r>
                        <a:rPr sz="2400" spc="-10" dirty="0">
                          <a:solidFill>
                            <a:srgbClr val="03499E"/>
                          </a:solidFill>
                          <a:latin typeface="Times New Roman"/>
                          <a:cs typeface="Times New Roman"/>
                        </a:rPr>
                        <a:t> </a:t>
                      </a:r>
                      <a:r>
                        <a:rPr sz="2400" spc="-20" dirty="0">
                          <a:solidFill>
                            <a:srgbClr val="03499E"/>
                          </a:solidFill>
                          <a:latin typeface="Times New Roman"/>
                          <a:cs typeface="Times New Roman"/>
                        </a:rPr>
                        <a:t>thầu</a:t>
                      </a:r>
                      <a:endParaRPr sz="2400">
                        <a:latin typeface="Times New Roman"/>
                        <a:cs typeface="Times New Roman"/>
                      </a:endParaRPr>
                    </a:p>
                  </a:txBody>
                  <a:tcPr marL="0" marR="0" marT="50800" marB="0">
                    <a:lnL w="12700">
                      <a:solidFill>
                        <a:srgbClr val="E9E1D5"/>
                      </a:solidFill>
                      <a:prstDash val="solid"/>
                    </a:lnL>
                    <a:lnR w="12700">
                      <a:solidFill>
                        <a:srgbClr val="E9E1D5"/>
                      </a:solidFill>
                      <a:prstDash val="solid"/>
                    </a:lnR>
                    <a:lnT w="12700">
                      <a:solidFill>
                        <a:srgbClr val="E9E1D5"/>
                      </a:solidFill>
                      <a:prstDash val="solid"/>
                    </a:lnT>
                    <a:lnB w="12700">
                      <a:solidFill>
                        <a:srgbClr val="E9E1D5"/>
                      </a:solidFill>
                      <a:prstDash val="solid"/>
                    </a:lnB>
                    <a:solidFill>
                      <a:srgbClr val="FFFFFF"/>
                    </a:solidFill>
                  </a:tcPr>
                </a:tc>
                <a:extLst>
                  <a:ext uri="{0D108BD9-81ED-4DB2-BD59-A6C34878D82A}">
                    <a16:rowId xmlns:a16="http://schemas.microsoft.com/office/drawing/2014/main" val="10002"/>
                  </a:ext>
                </a:extLst>
              </a:tr>
            </a:tbl>
          </a:graphicData>
        </a:graphic>
      </p:graphicFrame>
      <p:sp>
        <p:nvSpPr>
          <p:cNvPr id="3" name="object 3"/>
          <p:cNvSpPr txBox="1">
            <a:spLocks noGrp="1"/>
          </p:cNvSpPr>
          <p:nvPr>
            <p:ph type="title"/>
          </p:nvPr>
        </p:nvSpPr>
        <p:spPr>
          <a:xfrm>
            <a:off x="752348" y="153949"/>
            <a:ext cx="7301230" cy="845185"/>
          </a:xfrm>
          <a:prstGeom prst="rect">
            <a:avLst/>
          </a:prstGeom>
        </p:spPr>
        <p:txBody>
          <a:bodyPr vert="horz" wrap="square" lIns="0" tIns="41275" rIns="0" bIns="0" rtlCol="0">
            <a:spAutoFit/>
          </a:bodyPr>
          <a:lstStyle/>
          <a:p>
            <a:pPr marL="3320415">
              <a:lnSpc>
                <a:spcPct val="100000"/>
              </a:lnSpc>
              <a:spcBef>
                <a:spcPts val="325"/>
              </a:spcBef>
            </a:pPr>
            <a:r>
              <a:rPr sz="2500" dirty="0"/>
              <a:t>GIẢI</a:t>
            </a:r>
            <a:r>
              <a:rPr sz="2500" spc="-45" dirty="0"/>
              <a:t> </a:t>
            </a:r>
            <a:r>
              <a:rPr sz="2500" dirty="0"/>
              <a:t>THÍCH</a:t>
            </a:r>
            <a:r>
              <a:rPr sz="2500" spc="-45" dirty="0"/>
              <a:t> </a:t>
            </a:r>
            <a:r>
              <a:rPr sz="2500" dirty="0"/>
              <a:t>TỪ</a:t>
            </a:r>
            <a:r>
              <a:rPr sz="2500" spc="-65" dirty="0"/>
              <a:t> </a:t>
            </a:r>
            <a:r>
              <a:rPr sz="2500" dirty="0"/>
              <a:t>NGỮ</a:t>
            </a:r>
            <a:r>
              <a:rPr sz="2500" spc="-55" dirty="0"/>
              <a:t> </a:t>
            </a:r>
            <a:r>
              <a:rPr sz="2500" spc="-10" dirty="0"/>
              <a:t>(Đ.4)</a:t>
            </a:r>
            <a:endParaRPr sz="2500"/>
          </a:p>
          <a:p>
            <a:pPr marL="12700">
              <a:lnSpc>
                <a:spcPct val="100000"/>
              </a:lnSpc>
              <a:spcBef>
                <a:spcPts val="225"/>
              </a:spcBef>
            </a:pPr>
            <a:r>
              <a:rPr sz="2500" dirty="0"/>
              <a:t>Một</a:t>
            </a:r>
            <a:r>
              <a:rPr sz="2500" spc="-25" dirty="0"/>
              <a:t> </a:t>
            </a:r>
            <a:r>
              <a:rPr sz="2500" dirty="0"/>
              <a:t>số</a:t>
            </a:r>
            <a:r>
              <a:rPr sz="2500" spc="-40" dirty="0"/>
              <a:t> </a:t>
            </a:r>
            <a:r>
              <a:rPr sz="2500" dirty="0"/>
              <a:t>khái</a:t>
            </a:r>
            <a:r>
              <a:rPr sz="2500" spc="-35" dirty="0"/>
              <a:t> </a:t>
            </a:r>
            <a:r>
              <a:rPr sz="2500" dirty="0"/>
              <a:t>niệm</a:t>
            </a:r>
            <a:r>
              <a:rPr sz="2500" spc="-15" dirty="0"/>
              <a:t> </a:t>
            </a:r>
            <a:r>
              <a:rPr sz="2500" dirty="0"/>
              <a:t>được</a:t>
            </a:r>
            <a:r>
              <a:rPr sz="2500" spc="-25" dirty="0"/>
              <a:t> </a:t>
            </a:r>
            <a:r>
              <a:rPr sz="2500" dirty="0"/>
              <a:t>sửa</a:t>
            </a:r>
            <a:r>
              <a:rPr sz="2500" spc="-30" dirty="0"/>
              <a:t> </a:t>
            </a:r>
            <a:r>
              <a:rPr sz="2500" dirty="0"/>
              <a:t>đổi,</a:t>
            </a:r>
            <a:r>
              <a:rPr sz="2500" spc="-40" dirty="0"/>
              <a:t> </a:t>
            </a:r>
            <a:r>
              <a:rPr sz="2500" dirty="0"/>
              <a:t>bổ</a:t>
            </a:r>
            <a:r>
              <a:rPr sz="2500" spc="-40" dirty="0"/>
              <a:t> </a:t>
            </a:r>
            <a:r>
              <a:rPr sz="2500" spc="-20" dirty="0"/>
              <a:t>sung</a:t>
            </a:r>
            <a:endParaRPr sz="2500"/>
          </a:p>
        </p:txBody>
      </p:sp>
      <p:sp>
        <p:nvSpPr>
          <p:cNvPr id="4" name="Slide Number Placeholder 3">
            <a:extLst>
              <a:ext uri="{FF2B5EF4-FFF2-40B4-BE49-F238E27FC236}">
                <a16:creationId xmlns:a16="http://schemas.microsoft.com/office/drawing/2014/main" id="{3A33E603-9A09-4C62-B614-C7A9BC83755A}"/>
              </a:ext>
            </a:extLst>
          </p:cNvPr>
          <p:cNvSpPr>
            <a:spLocks noGrp="1"/>
          </p:cNvSpPr>
          <p:nvPr>
            <p:ph type="sldNum" sz="quarter" idx="7"/>
          </p:nvPr>
        </p:nvSpPr>
        <p:spPr/>
        <p:txBody>
          <a:bodyPr/>
          <a:lstStyle/>
          <a:p>
            <a:pPr marL="4939665">
              <a:lnSpc>
                <a:spcPts val="1655"/>
              </a:lnSpc>
            </a:pPr>
            <a:fld id="{81D60167-4931-47E6-BA6A-407CBD079E47}" type="slidenum">
              <a:rPr lang="en-US" spc="-25" smtClean="0"/>
              <a:t>15</a:t>
            </a:fld>
            <a:endParaRPr lang="en-US" spc="-25" dirty="0"/>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10920" y="225933"/>
            <a:ext cx="9463405" cy="452120"/>
          </a:xfrm>
          <a:prstGeom prst="rect">
            <a:avLst/>
          </a:prstGeom>
        </p:spPr>
        <p:txBody>
          <a:bodyPr vert="horz" wrap="square" lIns="0" tIns="12065" rIns="0" bIns="0" rtlCol="0">
            <a:spAutoFit/>
          </a:bodyPr>
          <a:lstStyle/>
          <a:p>
            <a:pPr marL="12700">
              <a:lnSpc>
                <a:spcPct val="100000"/>
              </a:lnSpc>
              <a:spcBef>
                <a:spcPts val="95"/>
              </a:spcBef>
            </a:pPr>
            <a:r>
              <a:rPr sz="2800" dirty="0"/>
              <a:t>Các</a:t>
            </a:r>
            <a:r>
              <a:rPr sz="2800" spc="-40" dirty="0"/>
              <a:t> </a:t>
            </a:r>
            <a:r>
              <a:rPr sz="2800" dirty="0"/>
              <a:t>nội</a:t>
            </a:r>
            <a:r>
              <a:rPr sz="2800" spc="-45" dirty="0"/>
              <a:t> </a:t>
            </a:r>
            <a:r>
              <a:rPr sz="2800" dirty="0"/>
              <a:t>dung</a:t>
            </a:r>
            <a:r>
              <a:rPr sz="2800" spc="-40" dirty="0"/>
              <a:t> </a:t>
            </a:r>
            <a:r>
              <a:rPr sz="2800" dirty="0"/>
              <a:t>lựa</a:t>
            </a:r>
            <a:r>
              <a:rPr sz="2800" spc="-55" dirty="0"/>
              <a:t> </a:t>
            </a:r>
            <a:r>
              <a:rPr sz="2800" dirty="0"/>
              <a:t>chọn</a:t>
            </a:r>
            <a:r>
              <a:rPr sz="2800" spc="-25" dirty="0"/>
              <a:t> </a:t>
            </a:r>
            <a:r>
              <a:rPr sz="2800" dirty="0"/>
              <a:t>nhà</a:t>
            </a:r>
            <a:r>
              <a:rPr sz="2800" spc="-40" dirty="0"/>
              <a:t> </a:t>
            </a:r>
            <a:r>
              <a:rPr sz="2800" dirty="0"/>
              <a:t>thầu</a:t>
            </a:r>
            <a:r>
              <a:rPr sz="2800" spc="-20" dirty="0"/>
              <a:t> </a:t>
            </a:r>
            <a:r>
              <a:rPr sz="2800" dirty="0"/>
              <a:t>được</a:t>
            </a:r>
            <a:r>
              <a:rPr sz="2800" spc="-45" dirty="0"/>
              <a:t> </a:t>
            </a:r>
            <a:r>
              <a:rPr sz="2800" dirty="0"/>
              <a:t>thực</a:t>
            </a:r>
            <a:r>
              <a:rPr sz="2800" spc="-40" dirty="0"/>
              <a:t> </a:t>
            </a:r>
            <a:r>
              <a:rPr sz="2800" dirty="0"/>
              <a:t>hiện</a:t>
            </a:r>
            <a:r>
              <a:rPr sz="2800" spc="-35" dirty="0"/>
              <a:t> </a:t>
            </a:r>
            <a:r>
              <a:rPr sz="2800" dirty="0"/>
              <a:t>trên</a:t>
            </a:r>
            <a:r>
              <a:rPr sz="2800" spc="-35" dirty="0"/>
              <a:t> </a:t>
            </a:r>
            <a:r>
              <a:rPr sz="2800" dirty="0"/>
              <a:t>Hệ</a:t>
            </a:r>
            <a:r>
              <a:rPr sz="2800" spc="-40" dirty="0"/>
              <a:t> </a:t>
            </a:r>
            <a:r>
              <a:rPr sz="2800" spc="-10" dirty="0"/>
              <a:t>thống</a:t>
            </a:r>
            <a:endParaRPr sz="2800"/>
          </a:p>
        </p:txBody>
      </p:sp>
      <p:grpSp>
        <p:nvGrpSpPr>
          <p:cNvPr id="3" name="object 3"/>
          <p:cNvGrpSpPr/>
          <p:nvPr/>
        </p:nvGrpSpPr>
        <p:grpSpPr>
          <a:xfrm>
            <a:off x="1183779" y="1261110"/>
            <a:ext cx="3051810" cy="1430655"/>
            <a:chOff x="1183779" y="1261110"/>
            <a:chExt cx="3051810" cy="1430655"/>
          </a:xfrm>
        </p:grpSpPr>
        <p:pic>
          <p:nvPicPr>
            <p:cNvPr id="4" name="object 4"/>
            <p:cNvPicPr/>
            <p:nvPr/>
          </p:nvPicPr>
          <p:blipFill>
            <a:blip r:embed="rId2" cstate="print"/>
            <a:stretch>
              <a:fillRect/>
            </a:stretch>
          </p:blipFill>
          <p:spPr>
            <a:xfrm>
              <a:off x="3523488" y="1840992"/>
              <a:ext cx="711682" cy="306324"/>
            </a:xfrm>
            <a:prstGeom prst="rect">
              <a:avLst/>
            </a:prstGeom>
          </p:spPr>
        </p:pic>
        <p:sp>
          <p:nvSpPr>
            <p:cNvPr id="5" name="object 5"/>
            <p:cNvSpPr/>
            <p:nvPr/>
          </p:nvSpPr>
          <p:spPr>
            <a:xfrm>
              <a:off x="3566160" y="1917446"/>
              <a:ext cx="518159" cy="118110"/>
            </a:xfrm>
            <a:custGeom>
              <a:avLst/>
              <a:gdLst/>
              <a:ahLst/>
              <a:cxnLst/>
              <a:rect l="l" t="t" r="r" b="b"/>
              <a:pathLst>
                <a:path w="518160" h="118110">
                  <a:moveTo>
                    <a:pt x="467323" y="58864"/>
                  </a:moveTo>
                  <a:lnTo>
                    <a:pt x="409955" y="92328"/>
                  </a:lnTo>
                  <a:lnTo>
                    <a:pt x="403987" y="95884"/>
                  </a:lnTo>
                  <a:lnTo>
                    <a:pt x="401827" y="103758"/>
                  </a:lnTo>
                  <a:lnTo>
                    <a:pt x="405384" y="109727"/>
                  </a:lnTo>
                  <a:lnTo>
                    <a:pt x="408939" y="115824"/>
                  </a:lnTo>
                  <a:lnTo>
                    <a:pt x="416687" y="117855"/>
                  </a:lnTo>
                  <a:lnTo>
                    <a:pt x="495991" y="71627"/>
                  </a:lnTo>
                  <a:lnTo>
                    <a:pt x="492632" y="71627"/>
                  </a:lnTo>
                  <a:lnTo>
                    <a:pt x="492632" y="69850"/>
                  </a:lnTo>
                  <a:lnTo>
                    <a:pt x="486155" y="69850"/>
                  </a:lnTo>
                  <a:lnTo>
                    <a:pt x="467323" y="58864"/>
                  </a:lnTo>
                  <a:close/>
                </a:path>
                <a:path w="518160" h="118110">
                  <a:moveTo>
                    <a:pt x="445661" y="46227"/>
                  </a:moveTo>
                  <a:lnTo>
                    <a:pt x="0" y="46227"/>
                  </a:lnTo>
                  <a:lnTo>
                    <a:pt x="0" y="71627"/>
                  </a:lnTo>
                  <a:lnTo>
                    <a:pt x="445443" y="71627"/>
                  </a:lnTo>
                  <a:lnTo>
                    <a:pt x="467323" y="58864"/>
                  </a:lnTo>
                  <a:lnTo>
                    <a:pt x="445661" y="46227"/>
                  </a:lnTo>
                  <a:close/>
                </a:path>
                <a:path w="518160" h="118110">
                  <a:moveTo>
                    <a:pt x="496040" y="46227"/>
                  </a:moveTo>
                  <a:lnTo>
                    <a:pt x="492632" y="46227"/>
                  </a:lnTo>
                  <a:lnTo>
                    <a:pt x="492632" y="71627"/>
                  </a:lnTo>
                  <a:lnTo>
                    <a:pt x="495991" y="71627"/>
                  </a:lnTo>
                  <a:lnTo>
                    <a:pt x="517778" y="58927"/>
                  </a:lnTo>
                  <a:lnTo>
                    <a:pt x="496040" y="46227"/>
                  </a:lnTo>
                  <a:close/>
                </a:path>
                <a:path w="518160" h="118110">
                  <a:moveTo>
                    <a:pt x="486155" y="47878"/>
                  </a:moveTo>
                  <a:lnTo>
                    <a:pt x="467323" y="58864"/>
                  </a:lnTo>
                  <a:lnTo>
                    <a:pt x="486155" y="69850"/>
                  </a:lnTo>
                  <a:lnTo>
                    <a:pt x="486155" y="47878"/>
                  </a:lnTo>
                  <a:close/>
                </a:path>
                <a:path w="518160" h="118110">
                  <a:moveTo>
                    <a:pt x="492632" y="47878"/>
                  </a:moveTo>
                  <a:lnTo>
                    <a:pt x="486155" y="47878"/>
                  </a:lnTo>
                  <a:lnTo>
                    <a:pt x="486155" y="69850"/>
                  </a:lnTo>
                  <a:lnTo>
                    <a:pt x="492632" y="69850"/>
                  </a:lnTo>
                  <a:lnTo>
                    <a:pt x="492632" y="47878"/>
                  </a:lnTo>
                  <a:close/>
                </a:path>
                <a:path w="518160" h="118110">
                  <a:moveTo>
                    <a:pt x="416687" y="0"/>
                  </a:moveTo>
                  <a:lnTo>
                    <a:pt x="408939" y="2031"/>
                  </a:lnTo>
                  <a:lnTo>
                    <a:pt x="405384" y="8000"/>
                  </a:lnTo>
                  <a:lnTo>
                    <a:pt x="401827" y="14096"/>
                  </a:lnTo>
                  <a:lnTo>
                    <a:pt x="403987" y="21843"/>
                  </a:lnTo>
                  <a:lnTo>
                    <a:pt x="409955" y="25400"/>
                  </a:lnTo>
                  <a:lnTo>
                    <a:pt x="467323" y="58864"/>
                  </a:lnTo>
                  <a:lnTo>
                    <a:pt x="486155" y="47878"/>
                  </a:lnTo>
                  <a:lnTo>
                    <a:pt x="492632" y="47878"/>
                  </a:lnTo>
                  <a:lnTo>
                    <a:pt x="492632" y="46227"/>
                  </a:lnTo>
                  <a:lnTo>
                    <a:pt x="496040" y="46227"/>
                  </a:lnTo>
                  <a:lnTo>
                    <a:pt x="422782" y="3428"/>
                  </a:lnTo>
                  <a:lnTo>
                    <a:pt x="416687" y="0"/>
                  </a:lnTo>
                  <a:close/>
                </a:path>
              </a:pathLst>
            </a:custGeom>
            <a:solidFill>
              <a:srgbClr val="03499E"/>
            </a:solidFill>
          </p:spPr>
          <p:txBody>
            <a:bodyPr wrap="square" lIns="0" tIns="0" rIns="0" bIns="0" rtlCol="0"/>
            <a:lstStyle/>
            <a:p>
              <a:endParaRPr/>
            </a:p>
          </p:txBody>
        </p:sp>
        <p:sp>
          <p:nvSpPr>
            <p:cNvPr id="6" name="object 6"/>
            <p:cNvSpPr/>
            <p:nvPr/>
          </p:nvSpPr>
          <p:spPr>
            <a:xfrm>
              <a:off x="1183779" y="1261110"/>
              <a:ext cx="2384425" cy="1430655"/>
            </a:xfrm>
            <a:custGeom>
              <a:avLst/>
              <a:gdLst/>
              <a:ahLst/>
              <a:cxnLst/>
              <a:rect l="l" t="t" r="r" b="b"/>
              <a:pathLst>
                <a:path w="2384425" h="1430655">
                  <a:moveTo>
                    <a:pt x="2384170" y="0"/>
                  </a:moveTo>
                  <a:lnTo>
                    <a:pt x="0" y="0"/>
                  </a:lnTo>
                  <a:lnTo>
                    <a:pt x="0" y="1430527"/>
                  </a:lnTo>
                  <a:lnTo>
                    <a:pt x="2384170" y="1430527"/>
                  </a:lnTo>
                  <a:lnTo>
                    <a:pt x="2384170" y="0"/>
                  </a:lnTo>
                  <a:close/>
                </a:path>
              </a:pathLst>
            </a:custGeom>
            <a:solidFill>
              <a:srgbClr val="E9E1D5"/>
            </a:solidFill>
          </p:spPr>
          <p:txBody>
            <a:bodyPr wrap="square" lIns="0" tIns="0" rIns="0" bIns="0" rtlCol="0"/>
            <a:lstStyle/>
            <a:p>
              <a:endParaRPr/>
            </a:p>
          </p:txBody>
        </p:sp>
      </p:grpSp>
      <p:sp>
        <p:nvSpPr>
          <p:cNvPr id="7" name="object 7"/>
          <p:cNvSpPr txBox="1"/>
          <p:nvPr/>
        </p:nvSpPr>
        <p:spPr>
          <a:xfrm>
            <a:off x="1183779" y="1261110"/>
            <a:ext cx="2384425" cy="1430655"/>
          </a:xfrm>
          <a:prstGeom prst="rect">
            <a:avLst/>
          </a:prstGeom>
          <a:ln w="25400">
            <a:solidFill>
              <a:srgbClr val="03499E"/>
            </a:solidFill>
          </a:ln>
        </p:spPr>
        <p:txBody>
          <a:bodyPr vert="horz" wrap="square" lIns="0" tIns="24130" rIns="0" bIns="0" rtlCol="0">
            <a:spAutoFit/>
          </a:bodyPr>
          <a:lstStyle/>
          <a:p>
            <a:pPr>
              <a:lnSpc>
                <a:spcPct val="100000"/>
              </a:lnSpc>
              <a:spcBef>
                <a:spcPts val="190"/>
              </a:spcBef>
            </a:pPr>
            <a:endParaRPr sz="2000">
              <a:latin typeface="Times New Roman"/>
              <a:cs typeface="Times New Roman"/>
            </a:endParaRPr>
          </a:p>
          <a:p>
            <a:pPr marL="118110" marR="113030" algn="ctr">
              <a:lnSpc>
                <a:spcPct val="86200"/>
              </a:lnSpc>
              <a:spcBef>
                <a:spcPts val="5"/>
              </a:spcBef>
            </a:pPr>
            <a:r>
              <a:rPr sz="2000" dirty="0">
                <a:solidFill>
                  <a:srgbClr val="03499E"/>
                </a:solidFill>
                <a:latin typeface="Times New Roman"/>
                <a:cs typeface="Times New Roman"/>
              </a:rPr>
              <a:t>Đăng</a:t>
            </a:r>
            <a:r>
              <a:rPr sz="2000" spc="-15" dirty="0">
                <a:solidFill>
                  <a:srgbClr val="03499E"/>
                </a:solidFill>
                <a:latin typeface="Times New Roman"/>
                <a:cs typeface="Times New Roman"/>
              </a:rPr>
              <a:t> </a:t>
            </a:r>
            <a:r>
              <a:rPr sz="2000" dirty="0">
                <a:solidFill>
                  <a:srgbClr val="03499E"/>
                </a:solidFill>
                <a:latin typeface="Times New Roman"/>
                <a:cs typeface="Times New Roman"/>
              </a:rPr>
              <a:t>tải thông</a:t>
            </a:r>
            <a:r>
              <a:rPr sz="2000" spc="-20" dirty="0">
                <a:solidFill>
                  <a:srgbClr val="03499E"/>
                </a:solidFill>
                <a:latin typeface="Times New Roman"/>
                <a:cs typeface="Times New Roman"/>
              </a:rPr>
              <a:t> </a:t>
            </a:r>
            <a:r>
              <a:rPr sz="2000" dirty="0">
                <a:solidFill>
                  <a:srgbClr val="03499E"/>
                </a:solidFill>
                <a:latin typeface="Times New Roman"/>
                <a:cs typeface="Times New Roman"/>
              </a:rPr>
              <a:t>tin</a:t>
            </a:r>
            <a:r>
              <a:rPr sz="2000" spc="5" dirty="0">
                <a:solidFill>
                  <a:srgbClr val="03499E"/>
                </a:solidFill>
                <a:latin typeface="Times New Roman"/>
                <a:cs typeface="Times New Roman"/>
              </a:rPr>
              <a:t> </a:t>
            </a:r>
            <a:r>
              <a:rPr sz="2000" spc="-25" dirty="0">
                <a:solidFill>
                  <a:srgbClr val="03499E"/>
                </a:solidFill>
                <a:latin typeface="Times New Roman"/>
                <a:cs typeface="Times New Roman"/>
              </a:rPr>
              <a:t>về </a:t>
            </a:r>
            <a:r>
              <a:rPr sz="2000" dirty="0">
                <a:solidFill>
                  <a:srgbClr val="03499E"/>
                </a:solidFill>
                <a:latin typeface="Times New Roman"/>
                <a:cs typeface="Times New Roman"/>
              </a:rPr>
              <a:t>lựa</a:t>
            </a:r>
            <a:r>
              <a:rPr sz="2000" spc="-5" dirty="0">
                <a:solidFill>
                  <a:srgbClr val="03499E"/>
                </a:solidFill>
                <a:latin typeface="Times New Roman"/>
                <a:cs typeface="Times New Roman"/>
              </a:rPr>
              <a:t> </a:t>
            </a:r>
            <a:r>
              <a:rPr sz="2000" dirty="0">
                <a:solidFill>
                  <a:srgbClr val="03499E"/>
                </a:solidFill>
                <a:latin typeface="Times New Roman"/>
                <a:cs typeface="Times New Roman"/>
              </a:rPr>
              <a:t>chọn</a:t>
            </a:r>
            <a:r>
              <a:rPr sz="2000" spc="-10" dirty="0">
                <a:solidFill>
                  <a:srgbClr val="03499E"/>
                </a:solidFill>
                <a:latin typeface="Times New Roman"/>
                <a:cs typeface="Times New Roman"/>
              </a:rPr>
              <a:t> </a:t>
            </a:r>
            <a:r>
              <a:rPr sz="2000" dirty="0">
                <a:solidFill>
                  <a:srgbClr val="03499E"/>
                </a:solidFill>
                <a:latin typeface="Times New Roman"/>
                <a:cs typeface="Times New Roman"/>
              </a:rPr>
              <a:t>nhà</a:t>
            </a:r>
            <a:r>
              <a:rPr sz="2000" spc="-20" dirty="0">
                <a:solidFill>
                  <a:srgbClr val="03499E"/>
                </a:solidFill>
                <a:latin typeface="Times New Roman"/>
                <a:cs typeface="Times New Roman"/>
              </a:rPr>
              <a:t> </a:t>
            </a:r>
            <a:r>
              <a:rPr sz="2000" spc="-10" dirty="0">
                <a:solidFill>
                  <a:srgbClr val="03499E"/>
                </a:solidFill>
                <a:latin typeface="Times New Roman"/>
                <a:cs typeface="Times New Roman"/>
              </a:rPr>
              <a:t>thầu, </a:t>
            </a:r>
            <a:r>
              <a:rPr sz="2000" dirty="0">
                <a:solidFill>
                  <a:srgbClr val="03499E"/>
                </a:solidFill>
                <a:latin typeface="Times New Roman"/>
                <a:cs typeface="Times New Roman"/>
              </a:rPr>
              <a:t>nhà</a:t>
            </a:r>
            <a:r>
              <a:rPr sz="2000" spc="-25" dirty="0">
                <a:solidFill>
                  <a:srgbClr val="03499E"/>
                </a:solidFill>
                <a:latin typeface="Times New Roman"/>
                <a:cs typeface="Times New Roman"/>
              </a:rPr>
              <a:t> </a:t>
            </a:r>
            <a:r>
              <a:rPr sz="2000" dirty="0">
                <a:solidFill>
                  <a:srgbClr val="03499E"/>
                </a:solidFill>
                <a:latin typeface="Times New Roman"/>
                <a:cs typeface="Times New Roman"/>
              </a:rPr>
              <a:t>đầu</a:t>
            </a:r>
            <a:r>
              <a:rPr sz="2000" spc="10" dirty="0">
                <a:solidFill>
                  <a:srgbClr val="03499E"/>
                </a:solidFill>
                <a:latin typeface="Times New Roman"/>
                <a:cs typeface="Times New Roman"/>
              </a:rPr>
              <a:t> </a:t>
            </a:r>
            <a:r>
              <a:rPr sz="2000" spc="-25" dirty="0">
                <a:solidFill>
                  <a:srgbClr val="03499E"/>
                </a:solidFill>
                <a:latin typeface="Times New Roman"/>
                <a:cs typeface="Times New Roman"/>
              </a:rPr>
              <a:t>tư</a:t>
            </a:r>
            <a:endParaRPr sz="2000">
              <a:latin typeface="Times New Roman"/>
              <a:cs typeface="Times New Roman"/>
            </a:endParaRPr>
          </a:p>
        </p:txBody>
      </p:sp>
      <p:grpSp>
        <p:nvGrpSpPr>
          <p:cNvPr id="8" name="object 8"/>
          <p:cNvGrpSpPr/>
          <p:nvPr/>
        </p:nvGrpSpPr>
        <p:grpSpPr>
          <a:xfrm>
            <a:off x="4103623" y="1248410"/>
            <a:ext cx="3063875" cy="1456055"/>
            <a:chOff x="4103623" y="1248410"/>
            <a:chExt cx="3063875" cy="1456055"/>
          </a:xfrm>
        </p:grpSpPr>
        <p:pic>
          <p:nvPicPr>
            <p:cNvPr id="9" name="object 9"/>
            <p:cNvPicPr/>
            <p:nvPr/>
          </p:nvPicPr>
          <p:blipFill>
            <a:blip r:embed="rId3" cstate="print"/>
            <a:stretch>
              <a:fillRect/>
            </a:stretch>
          </p:blipFill>
          <p:spPr>
            <a:xfrm>
              <a:off x="6455663" y="1840992"/>
              <a:ext cx="711682" cy="306324"/>
            </a:xfrm>
            <a:prstGeom prst="rect">
              <a:avLst/>
            </a:prstGeom>
          </p:spPr>
        </p:pic>
        <p:sp>
          <p:nvSpPr>
            <p:cNvPr id="10" name="object 10"/>
            <p:cNvSpPr/>
            <p:nvPr/>
          </p:nvSpPr>
          <p:spPr>
            <a:xfrm>
              <a:off x="6498589" y="1917446"/>
              <a:ext cx="518159" cy="118110"/>
            </a:xfrm>
            <a:custGeom>
              <a:avLst/>
              <a:gdLst/>
              <a:ahLst/>
              <a:cxnLst/>
              <a:rect l="l" t="t" r="r" b="b"/>
              <a:pathLst>
                <a:path w="518159" h="118110">
                  <a:moveTo>
                    <a:pt x="467450" y="58864"/>
                  </a:moveTo>
                  <a:lnTo>
                    <a:pt x="403987" y="95884"/>
                  </a:lnTo>
                  <a:lnTo>
                    <a:pt x="401955" y="103758"/>
                  </a:lnTo>
                  <a:lnTo>
                    <a:pt x="405511" y="109727"/>
                  </a:lnTo>
                  <a:lnTo>
                    <a:pt x="409066" y="115824"/>
                  </a:lnTo>
                  <a:lnTo>
                    <a:pt x="416813" y="117855"/>
                  </a:lnTo>
                  <a:lnTo>
                    <a:pt x="496118" y="71627"/>
                  </a:lnTo>
                  <a:lnTo>
                    <a:pt x="492633" y="71627"/>
                  </a:lnTo>
                  <a:lnTo>
                    <a:pt x="492633" y="69850"/>
                  </a:lnTo>
                  <a:lnTo>
                    <a:pt x="486283" y="69850"/>
                  </a:lnTo>
                  <a:lnTo>
                    <a:pt x="467450" y="58864"/>
                  </a:lnTo>
                  <a:close/>
                </a:path>
                <a:path w="518159" h="118110">
                  <a:moveTo>
                    <a:pt x="445788" y="46227"/>
                  </a:moveTo>
                  <a:lnTo>
                    <a:pt x="0" y="46227"/>
                  </a:lnTo>
                  <a:lnTo>
                    <a:pt x="0" y="71627"/>
                  </a:lnTo>
                  <a:lnTo>
                    <a:pt x="445570" y="71627"/>
                  </a:lnTo>
                  <a:lnTo>
                    <a:pt x="467450" y="58864"/>
                  </a:lnTo>
                  <a:lnTo>
                    <a:pt x="445788" y="46227"/>
                  </a:lnTo>
                  <a:close/>
                </a:path>
                <a:path w="518159" h="118110">
                  <a:moveTo>
                    <a:pt x="496167" y="46227"/>
                  </a:moveTo>
                  <a:lnTo>
                    <a:pt x="492633" y="46227"/>
                  </a:lnTo>
                  <a:lnTo>
                    <a:pt x="492633" y="71627"/>
                  </a:lnTo>
                  <a:lnTo>
                    <a:pt x="496118" y="71627"/>
                  </a:lnTo>
                  <a:lnTo>
                    <a:pt x="517906" y="58927"/>
                  </a:lnTo>
                  <a:lnTo>
                    <a:pt x="496167" y="46227"/>
                  </a:lnTo>
                  <a:close/>
                </a:path>
                <a:path w="518159" h="118110">
                  <a:moveTo>
                    <a:pt x="486283" y="47878"/>
                  </a:moveTo>
                  <a:lnTo>
                    <a:pt x="467450" y="58864"/>
                  </a:lnTo>
                  <a:lnTo>
                    <a:pt x="486283" y="69850"/>
                  </a:lnTo>
                  <a:lnTo>
                    <a:pt x="486283" y="47878"/>
                  </a:lnTo>
                  <a:close/>
                </a:path>
                <a:path w="518159" h="118110">
                  <a:moveTo>
                    <a:pt x="492633" y="47878"/>
                  </a:moveTo>
                  <a:lnTo>
                    <a:pt x="486283" y="47878"/>
                  </a:lnTo>
                  <a:lnTo>
                    <a:pt x="486283" y="69850"/>
                  </a:lnTo>
                  <a:lnTo>
                    <a:pt x="492633" y="69850"/>
                  </a:lnTo>
                  <a:lnTo>
                    <a:pt x="492633" y="47878"/>
                  </a:lnTo>
                  <a:close/>
                </a:path>
                <a:path w="518159" h="118110">
                  <a:moveTo>
                    <a:pt x="416813" y="0"/>
                  </a:moveTo>
                  <a:lnTo>
                    <a:pt x="409066" y="2031"/>
                  </a:lnTo>
                  <a:lnTo>
                    <a:pt x="405511" y="8000"/>
                  </a:lnTo>
                  <a:lnTo>
                    <a:pt x="401955" y="14096"/>
                  </a:lnTo>
                  <a:lnTo>
                    <a:pt x="403987" y="21843"/>
                  </a:lnTo>
                  <a:lnTo>
                    <a:pt x="467450" y="58864"/>
                  </a:lnTo>
                  <a:lnTo>
                    <a:pt x="486283" y="47878"/>
                  </a:lnTo>
                  <a:lnTo>
                    <a:pt x="492633" y="47878"/>
                  </a:lnTo>
                  <a:lnTo>
                    <a:pt x="492633" y="46227"/>
                  </a:lnTo>
                  <a:lnTo>
                    <a:pt x="496167" y="46227"/>
                  </a:lnTo>
                  <a:lnTo>
                    <a:pt x="422910" y="3428"/>
                  </a:lnTo>
                  <a:lnTo>
                    <a:pt x="416813" y="0"/>
                  </a:lnTo>
                  <a:close/>
                </a:path>
              </a:pathLst>
            </a:custGeom>
            <a:solidFill>
              <a:srgbClr val="03499E"/>
            </a:solidFill>
          </p:spPr>
          <p:txBody>
            <a:bodyPr wrap="square" lIns="0" tIns="0" rIns="0" bIns="0" rtlCol="0"/>
            <a:lstStyle/>
            <a:p>
              <a:endParaRPr/>
            </a:p>
          </p:txBody>
        </p:sp>
        <p:sp>
          <p:nvSpPr>
            <p:cNvPr id="11" name="object 11"/>
            <p:cNvSpPr/>
            <p:nvPr/>
          </p:nvSpPr>
          <p:spPr>
            <a:xfrm>
              <a:off x="4116323" y="1261110"/>
              <a:ext cx="2384425" cy="1430655"/>
            </a:xfrm>
            <a:custGeom>
              <a:avLst/>
              <a:gdLst/>
              <a:ahLst/>
              <a:cxnLst/>
              <a:rect l="l" t="t" r="r" b="b"/>
              <a:pathLst>
                <a:path w="2384425" h="1430655">
                  <a:moveTo>
                    <a:pt x="2384171" y="0"/>
                  </a:moveTo>
                  <a:lnTo>
                    <a:pt x="0" y="0"/>
                  </a:lnTo>
                  <a:lnTo>
                    <a:pt x="0" y="1430527"/>
                  </a:lnTo>
                  <a:lnTo>
                    <a:pt x="2384171" y="1430527"/>
                  </a:lnTo>
                  <a:lnTo>
                    <a:pt x="2384171" y="0"/>
                  </a:lnTo>
                  <a:close/>
                </a:path>
              </a:pathLst>
            </a:custGeom>
            <a:solidFill>
              <a:srgbClr val="E9E1D5"/>
            </a:solidFill>
          </p:spPr>
          <p:txBody>
            <a:bodyPr wrap="square" lIns="0" tIns="0" rIns="0" bIns="0" rtlCol="0"/>
            <a:lstStyle/>
            <a:p>
              <a:endParaRPr/>
            </a:p>
          </p:txBody>
        </p:sp>
        <p:sp>
          <p:nvSpPr>
            <p:cNvPr id="12" name="object 12"/>
            <p:cNvSpPr/>
            <p:nvPr/>
          </p:nvSpPr>
          <p:spPr>
            <a:xfrm>
              <a:off x="4116323" y="1261110"/>
              <a:ext cx="2384425" cy="1430655"/>
            </a:xfrm>
            <a:custGeom>
              <a:avLst/>
              <a:gdLst/>
              <a:ahLst/>
              <a:cxnLst/>
              <a:rect l="l" t="t" r="r" b="b"/>
              <a:pathLst>
                <a:path w="2384425" h="1430655">
                  <a:moveTo>
                    <a:pt x="0" y="1430527"/>
                  </a:moveTo>
                  <a:lnTo>
                    <a:pt x="2384171" y="1430527"/>
                  </a:lnTo>
                  <a:lnTo>
                    <a:pt x="2384171" y="0"/>
                  </a:lnTo>
                  <a:lnTo>
                    <a:pt x="0" y="0"/>
                  </a:lnTo>
                  <a:lnTo>
                    <a:pt x="0" y="1430527"/>
                  </a:lnTo>
                  <a:close/>
                </a:path>
              </a:pathLst>
            </a:custGeom>
            <a:ln w="25400">
              <a:solidFill>
                <a:srgbClr val="03499E"/>
              </a:solidFill>
            </a:ln>
          </p:spPr>
          <p:txBody>
            <a:bodyPr wrap="square" lIns="0" tIns="0" rIns="0" bIns="0" rtlCol="0"/>
            <a:lstStyle/>
            <a:p>
              <a:endParaRPr/>
            </a:p>
          </p:txBody>
        </p:sp>
      </p:grpSp>
      <p:sp>
        <p:nvSpPr>
          <p:cNvPr id="13" name="object 13"/>
          <p:cNvSpPr txBox="1"/>
          <p:nvPr/>
        </p:nvSpPr>
        <p:spPr>
          <a:xfrm>
            <a:off x="4129023" y="1391157"/>
            <a:ext cx="2359025" cy="1120775"/>
          </a:xfrm>
          <a:prstGeom prst="rect">
            <a:avLst/>
          </a:prstGeom>
        </p:spPr>
        <p:txBody>
          <a:bodyPr vert="horz" wrap="square" lIns="0" tIns="54610" rIns="0" bIns="0" rtlCol="0">
            <a:spAutoFit/>
          </a:bodyPr>
          <a:lstStyle/>
          <a:p>
            <a:pPr marL="159385" marR="151765" algn="ctr">
              <a:lnSpc>
                <a:spcPct val="86300"/>
              </a:lnSpc>
              <a:spcBef>
                <a:spcPts val="430"/>
              </a:spcBef>
            </a:pPr>
            <a:r>
              <a:rPr sz="2000" dirty="0">
                <a:solidFill>
                  <a:srgbClr val="03499E"/>
                </a:solidFill>
                <a:latin typeface="Times New Roman"/>
                <a:cs typeface="Times New Roman"/>
              </a:rPr>
              <a:t>Lập,</a:t>
            </a:r>
            <a:r>
              <a:rPr sz="2000" spc="-15" dirty="0">
                <a:solidFill>
                  <a:srgbClr val="03499E"/>
                </a:solidFill>
                <a:latin typeface="Times New Roman"/>
                <a:cs typeface="Times New Roman"/>
              </a:rPr>
              <a:t> </a:t>
            </a:r>
            <a:r>
              <a:rPr sz="2000" dirty="0">
                <a:solidFill>
                  <a:srgbClr val="03499E"/>
                </a:solidFill>
                <a:latin typeface="Times New Roman"/>
                <a:cs typeface="Times New Roman"/>
              </a:rPr>
              <a:t>thẩm</a:t>
            </a:r>
            <a:r>
              <a:rPr sz="2000" spc="-15" dirty="0">
                <a:solidFill>
                  <a:srgbClr val="03499E"/>
                </a:solidFill>
                <a:latin typeface="Times New Roman"/>
                <a:cs typeface="Times New Roman"/>
              </a:rPr>
              <a:t> </a:t>
            </a:r>
            <a:r>
              <a:rPr sz="2000" dirty="0">
                <a:solidFill>
                  <a:srgbClr val="03499E"/>
                </a:solidFill>
                <a:latin typeface="Times New Roman"/>
                <a:cs typeface="Times New Roman"/>
              </a:rPr>
              <a:t>định,</a:t>
            </a:r>
            <a:r>
              <a:rPr sz="2000" spc="-15" dirty="0">
                <a:solidFill>
                  <a:srgbClr val="03499E"/>
                </a:solidFill>
                <a:latin typeface="Times New Roman"/>
                <a:cs typeface="Times New Roman"/>
              </a:rPr>
              <a:t> </a:t>
            </a:r>
            <a:r>
              <a:rPr sz="2000" spc="-25" dirty="0">
                <a:solidFill>
                  <a:srgbClr val="03499E"/>
                </a:solidFill>
                <a:latin typeface="Times New Roman"/>
                <a:cs typeface="Times New Roman"/>
              </a:rPr>
              <a:t>phê </a:t>
            </a:r>
            <a:r>
              <a:rPr sz="2000" dirty="0">
                <a:solidFill>
                  <a:srgbClr val="03499E"/>
                </a:solidFill>
                <a:latin typeface="Times New Roman"/>
                <a:cs typeface="Times New Roman"/>
              </a:rPr>
              <a:t>duyệt</a:t>
            </a:r>
            <a:r>
              <a:rPr sz="2000" spc="-5" dirty="0">
                <a:solidFill>
                  <a:srgbClr val="03499E"/>
                </a:solidFill>
                <a:latin typeface="Times New Roman"/>
                <a:cs typeface="Times New Roman"/>
              </a:rPr>
              <a:t> </a:t>
            </a:r>
            <a:r>
              <a:rPr sz="2000" spc="-10" dirty="0">
                <a:solidFill>
                  <a:srgbClr val="03499E"/>
                </a:solidFill>
                <a:latin typeface="Times New Roman"/>
                <a:cs typeface="Times New Roman"/>
              </a:rPr>
              <a:t>HSMST, </a:t>
            </a:r>
            <a:r>
              <a:rPr sz="2000" spc="-20" dirty="0">
                <a:solidFill>
                  <a:srgbClr val="03499E"/>
                </a:solidFill>
                <a:latin typeface="Times New Roman"/>
                <a:cs typeface="Times New Roman"/>
              </a:rPr>
              <a:t>HSMQT,</a:t>
            </a:r>
            <a:r>
              <a:rPr sz="2000" spc="-95" dirty="0">
                <a:solidFill>
                  <a:srgbClr val="03499E"/>
                </a:solidFill>
                <a:latin typeface="Times New Roman"/>
                <a:cs typeface="Times New Roman"/>
              </a:rPr>
              <a:t> </a:t>
            </a:r>
            <a:r>
              <a:rPr sz="2000" spc="-10" dirty="0">
                <a:solidFill>
                  <a:srgbClr val="03499E"/>
                </a:solidFill>
                <a:latin typeface="Times New Roman"/>
                <a:cs typeface="Times New Roman"/>
              </a:rPr>
              <a:t>HSMT, </a:t>
            </a:r>
            <a:r>
              <a:rPr sz="2000" spc="-20" dirty="0">
                <a:solidFill>
                  <a:srgbClr val="03499E"/>
                </a:solidFill>
                <a:latin typeface="Times New Roman"/>
                <a:cs typeface="Times New Roman"/>
              </a:rPr>
              <a:t>HSYC</a:t>
            </a:r>
            <a:endParaRPr sz="2000">
              <a:latin typeface="Times New Roman"/>
              <a:cs typeface="Times New Roman"/>
            </a:endParaRPr>
          </a:p>
        </p:txBody>
      </p:sp>
      <p:grpSp>
        <p:nvGrpSpPr>
          <p:cNvPr id="14" name="object 14"/>
          <p:cNvGrpSpPr/>
          <p:nvPr/>
        </p:nvGrpSpPr>
        <p:grpSpPr>
          <a:xfrm>
            <a:off x="7036054" y="1248410"/>
            <a:ext cx="3063875" cy="1456055"/>
            <a:chOff x="7036054" y="1248410"/>
            <a:chExt cx="3063875" cy="1456055"/>
          </a:xfrm>
        </p:grpSpPr>
        <p:pic>
          <p:nvPicPr>
            <p:cNvPr id="15" name="object 15"/>
            <p:cNvPicPr/>
            <p:nvPr/>
          </p:nvPicPr>
          <p:blipFill>
            <a:blip r:embed="rId4" cstate="print"/>
            <a:stretch>
              <a:fillRect/>
            </a:stretch>
          </p:blipFill>
          <p:spPr>
            <a:xfrm>
              <a:off x="9387840" y="1840992"/>
              <a:ext cx="711682" cy="306324"/>
            </a:xfrm>
            <a:prstGeom prst="rect">
              <a:avLst/>
            </a:prstGeom>
          </p:spPr>
        </p:pic>
        <p:sp>
          <p:nvSpPr>
            <p:cNvPr id="16" name="object 16"/>
            <p:cNvSpPr/>
            <p:nvPr/>
          </p:nvSpPr>
          <p:spPr>
            <a:xfrm>
              <a:off x="9431147" y="1917446"/>
              <a:ext cx="518159" cy="118110"/>
            </a:xfrm>
            <a:custGeom>
              <a:avLst/>
              <a:gdLst/>
              <a:ahLst/>
              <a:cxnLst/>
              <a:rect l="l" t="t" r="r" b="b"/>
              <a:pathLst>
                <a:path w="518159" h="118110">
                  <a:moveTo>
                    <a:pt x="467450" y="58864"/>
                  </a:moveTo>
                  <a:lnTo>
                    <a:pt x="403986" y="95884"/>
                  </a:lnTo>
                  <a:lnTo>
                    <a:pt x="401954" y="103758"/>
                  </a:lnTo>
                  <a:lnTo>
                    <a:pt x="405510" y="109727"/>
                  </a:lnTo>
                  <a:lnTo>
                    <a:pt x="408939" y="115824"/>
                  </a:lnTo>
                  <a:lnTo>
                    <a:pt x="416813" y="117855"/>
                  </a:lnTo>
                  <a:lnTo>
                    <a:pt x="422782" y="114300"/>
                  </a:lnTo>
                  <a:lnTo>
                    <a:pt x="495990" y="71627"/>
                  </a:lnTo>
                  <a:lnTo>
                    <a:pt x="492632" y="71627"/>
                  </a:lnTo>
                  <a:lnTo>
                    <a:pt x="492632" y="69850"/>
                  </a:lnTo>
                  <a:lnTo>
                    <a:pt x="486282" y="69850"/>
                  </a:lnTo>
                  <a:lnTo>
                    <a:pt x="467450" y="58864"/>
                  </a:lnTo>
                  <a:close/>
                </a:path>
                <a:path w="518159" h="118110">
                  <a:moveTo>
                    <a:pt x="445788" y="46227"/>
                  </a:moveTo>
                  <a:lnTo>
                    <a:pt x="0" y="46227"/>
                  </a:lnTo>
                  <a:lnTo>
                    <a:pt x="0" y="71627"/>
                  </a:lnTo>
                  <a:lnTo>
                    <a:pt x="445570" y="71627"/>
                  </a:lnTo>
                  <a:lnTo>
                    <a:pt x="467450" y="58864"/>
                  </a:lnTo>
                  <a:lnTo>
                    <a:pt x="445788" y="46227"/>
                  </a:lnTo>
                  <a:close/>
                </a:path>
                <a:path w="518159" h="118110">
                  <a:moveTo>
                    <a:pt x="496040" y="46227"/>
                  </a:moveTo>
                  <a:lnTo>
                    <a:pt x="492632" y="46227"/>
                  </a:lnTo>
                  <a:lnTo>
                    <a:pt x="492632" y="71627"/>
                  </a:lnTo>
                  <a:lnTo>
                    <a:pt x="495990" y="71627"/>
                  </a:lnTo>
                  <a:lnTo>
                    <a:pt x="517778" y="58927"/>
                  </a:lnTo>
                  <a:lnTo>
                    <a:pt x="496040" y="46227"/>
                  </a:lnTo>
                  <a:close/>
                </a:path>
                <a:path w="518159" h="118110">
                  <a:moveTo>
                    <a:pt x="486282" y="47878"/>
                  </a:moveTo>
                  <a:lnTo>
                    <a:pt x="467450" y="58864"/>
                  </a:lnTo>
                  <a:lnTo>
                    <a:pt x="486282" y="69850"/>
                  </a:lnTo>
                  <a:lnTo>
                    <a:pt x="486282" y="47878"/>
                  </a:lnTo>
                  <a:close/>
                </a:path>
                <a:path w="518159" h="118110">
                  <a:moveTo>
                    <a:pt x="492632" y="47878"/>
                  </a:moveTo>
                  <a:lnTo>
                    <a:pt x="486282" y="47878"/>
                  </a:lnTo>
                  <a:lnTo>
                    <a:pt x="486282" y="69850"/>
                  </a:lnTo>
                  <a:lnTo>
                    <a:pt x="492632" y="69850"/>
                  </a:lnTo>
                  <a:lnTo>
                    <a:pt x="492632" y="47878"/>
                  </a:lnTo>
                  <a:close/>
                </a:path>
                <a:path w="518159" h="118110">
                  <a:moveTo>
                    <a:pt x="416813" y="0"/>
                  </a:moveTo>
                  <a:lnTo>
                    <a:pt x="408939" y="2031"/>
                  </a:lnTo>
                  <a:lnTo>
                    <a:pt x="405510" y="8000"/>
                  </a:lnTo>
                  <a:lnTo>
                    <a:pt x="401954" y="14096"/>
                  </a:lnTo>
                  <a:lnTo>
                    <a:pt x="403986" y="21843"/>
                  </a:lnTo>
                  <a:lnTo>
                    <a:pt x="467450" y="58864"/>
                  </a:lnTo>
                  <a:lnTo>
                    <a:pt x="486282" y="47878"/>
                  </a:lnTo>
                  <a:lnTo>
                    <a:pt x="492632" y="47878"/>
                  </a:lnTo>
                  <a:lnTo>
                    <a:pt x="492632" y="46227"/>
                  </a:lnTo>
                  <a:lnTo>
                    <a:pt x="496040" y="46227"/>
                  </a:lnTo>
                  <a:lnTo>
                    <a:pt x="416813" y="0"/>
                  </a:lnTo>
                  <a:close/>
                </a:path>
              </a:pathLst>
            </a:custGeom>
            <a:solidFill>
              <a:srgbClr val="03499E"/>
            </a:solidFill>
          </p:spPr>
          <p:txBody>
            <a:bodyPr wrap="square" lIns="0" tIns="0" rIns="0" bIns="0" rtlCol="0"/>
            <a:lstStyle/>
            <a:p>
              <a:endParaRPr/>
            </a:p>
          </p:txBody>
        </p:sp>
        <p:sp>
          <p:nvSpPr>
            <p:cNvPr id="17" name="object 17"/>
            <p:cNvSpPr/>
            <p:nvPr/>
          </p:nvSpPr>
          <p:spPr>
            <a:xfrm>
              <a:off x="7048754" y="1261110"/>
              <a:ext cx="2384425" cy="1430655"/>
            </a:xfrm>
            <a:custGeom>
              <a:avLst/>
              <a:gdLst/>
              <a:ahLst/>
              <a:cxnLst/>
              <a:rect l="l" t="t" r="r" b="b"/>
              <a:pathLst>
                <a:path w="2384425" h="1430655">
                  <a:moveTo>
                    <a:pt x="2384171" y="0"/>
                  </a:moveTo>
                  <a:lnTo>
                    <a:pt x="0" y="0"/>
                  </a:lnTo>
                  <a:lnTo>
                    <a:pt x="0" y="1430527"/>
                  </a:lnTo>
                  <a:lnTo>
                    <a:pt x="2384171" y="1430527"/>
                  </a:lnTo>
                  <a:lnTo>
                    <a:pt x="2384171" y="0"/>
                  </a:lnTo>
                  <a:close/>
                </a:path>
              </a:pathLst>
            </a:custGeom>
            <a:solidFill>
              <a:srgbClr val="E9E1D5"/>
            </a:solidFill>
          </p:spPr>
          <p:txBody>
            <a:bodyPr wrap="square" lIns="0" tIns="0" rIns="0" bIns="0" rtlCol="0"/>
            <a:lstStyle/>
            <a:p>
              <a:endParaRPr/>
            </a:p>
          </p:txBody>
        </p:sp>
        <p:sp>
          <p:nvSpPr>
            <p:cNvPr id="18" name="object 18"/>
            <p:cNvSpPr/>
            <p:nvPr/>
          </p:nvSpPr>
          <p:spPr>
            <a:xfrm>
              <a:off x="7048754" y="1261110"/>
              <a:ext cx="2384425" cy="1430655"/>
            </a:xfrm>
            <a:custGeom>
              <a:avLst/>
              <a:gdLst/>
              <a:ahLst/>
              <a:cxnLst/>
              <a:rect l="l" t="t" r="r" b="b"/>
              <a:pathLst>
                <a:path w="2384425" h="1430655">
                  <a:moveTo>
                    <a:pt x="0" y="1430527"/>
                  </a:moveTo>
                  <a:lnTo>
                    <a:pt x="2384171" y="1430527"/>
                  </a:lnTo>
                  <a:lnTo>
                    <a:pt x="2384171" y="0"/>
                  </a:lnTo>
                  <a:lnTo>
                    <a:pt x="0" y="0"/>
                  </a:lnTo>
                  <a:lnTo>
                    <a:pt x="0" y="1430527"/>
                  </a:lnTo>
                  <a:close/>
                </a:path>
              </a:pathLst>
            </a:custGeom>
            <a:ln w="25400">
              <a:solidFill>
                <a:srgbClr val="03499E"/>
              </a:solidFill>
            </a:ln>
          </p:spPr>
          <p:txBody>
            <a:bodyPr wrap="square" lIns="0" tIns="0" rIns="0" bIns="0" rtlCol="0"/>
            <a:lstStyle/>
            <a:p>
              <a:endParaRPr/>
            </a:p>
          </p:txBody>
        </p:sp>
      </p:grpSp>
      <p:sp>
        <p:nvSpPr>
          <p:cNvPr id="19" name="object 19"/>
          <p:cNvSpPr txBox="1"/>
          <p:nvPr/>
        </p:nvSpPr>
        <p:spPr>
          <a:xfrm>
            <a:off x="7061454" y="1391157"/>
            <a:ext cx="2359025" cy="1120775"/>
          </a:xfrm>
          <a:prstGeom prst="rect">
            <a:avLst/>
          </a:prstGeom>
        </p:spPr>
        <p:txBody>
          <a:bodyPr vert="horz" wrap="square" lIns="0" tIns="54610" rIns="0" bIns="0" rtlCol="0">
            <a:spAutoFit/>
          </a:bodyPr>
          <a:lstStyle/>
          <a:p>
            <a:pPr marL="198120" marR="191135" algn="ctr">
              <a:lnSpc>
                <a:spcPct val="86300"/>
              </a:lnSpc>
              <a:spcBef>
                <a:spcPts val="430"/>
              </a:spcBef>
            </a:pPr>
            <a:r>
              <a:rPr sz="2000" dirty="0">
                <a:solidFill>
                  <a:srgbClr val="03499E"/>
                </a:solidFill>
                <a:latin typeface="Times New Roman"/>
                <a:cs typeface="Times New Roman"/>
              </a:rPr>
              <a:t>Lập,</a:t>
            </a:r>
            <a:r>
              <a:rPr sz="2000" spc="-10" dirty="0">
                <a:solidFill>
                  <a:srgbClr val="03499E"/>
                </a:solidFill>
                <a:latin typeface="Times New Roman"/>
                <a:cs typeface="Times New Roman"/>
              </a:rPr>
              <a:t> </a:t>
            </a:r>
            <a:r>
              <a:rPr sz="2000" dirty="0">
                <a:solidFill>
                  <a:srgbClr val="03499E"/>
                </a:solidFill>
                <a:latin typeface="Times New Roman"/>
                <a:cs typeface="Times New Roman"/>
              </a:rPr>
              <a:t>nộp</a:t>
            </a:r>
            <a:r>
              <a:rPr sz="2000" spc="-5" dirty="0">
                <a:solidFill>
                  <a:srgbClr val="03499E"/>
                </a:solidFill>
                <a:latin typeface="Times New Roman"/>
                <a:cs typeface="Times New Roman"/>
              </a:rPr>
              <a:t> </a:t>
            </a:r>
            <a:r>
              <a:rPr sz="2000" spc="-10" dirty="0">
                <a:solidFill>
                  <a:srgbClr val="03499E"/>
                </a:solidFill>
                <a:latin typeface="Times New Roman"/>
                <a:cs typeface="Times New Roman"/>
              </a:rPr>
              <a:t>HSDST, </a:t>
            </a:r>
            <a:r>
              <a:rPr sz="2000" spc="-25" dirty="0">
                <a:solidFill>
                  <a:srgbClr val="03499E"/>
                </a:solidFill>
                <a:latin typeface="Times New Roman"/>
                <a:cs typeface="Times New Roman"/>
              </a:rPr>
              <a:t>HSQT,</a:t>
            </a:r>
            <a:r>
              <a:rPr sz="2000" spc="-55" dirty="0">
                <a:solidFill>
                  <a:srgbClr val="03499E"/>
                </a:solidFill>
                <a:latin typeface="Times New Roman"/>
                <a:cs typeface="Times New Roman"/>
              </a:rPr>
              <a:t> </a:t>
            </a:r>
            <a:r>
              <a:rPr sz="2000" dirty="0">
                <a:solidFill>
                  <a:srgbClr val="03499E"/>
                </a:solidFill>
                <a:latin typeface="Times New Roman"/>
                <a:cs typeface="Times New Roman"/>
              </a:rPr>
              <a:t>hồ</a:t>
            </a:r>
            <a:r>
              <a:rPr sz="2000" spc="-20" dirty="0">
                <a:solidFill>
                  <a:srgbClr val="03499E"/>
                </a:solidFill>
                <a:latin typeface="Times New Roman"/>
                <a:cs typeface="Times New Roman"/>
              </a:rPr>
              <a:t> </a:t>
            </a:r>
            <a:r>
              <a:rPr sz="2000" dirty="0">
                <a:solidFill>
                  <a:srgbClr val="03499E"/>
                </a:solidFill>
                <a:latin typeface="Times New Roman"/>
                <a:cs typeface="Times New Roman"/>
              </a:rPr>
              <a:t>sơ</a:t>
            </a:r>
            <a:r>
              <a:rPr sz="2000" spc="-40" dirty="0">
                <a:solidFill>
                  <a:srgbClr val="03499E"/>
                </a:solidFill>
                <a:latin typeface="Times New Roman"/>
                <a:cs typeface="Times New Roman"/>
              </a:rPr>
              <a:t> </a:t>
            </a:r>
            <a:r>
              <a:rPr sz="2000" spc="-20" dirty="0">
                <a:solidFill>
                  <a:srgbClr val="03499E"/>
                </a:solidFill>
                <a:latin typeface="Times New Roman"/>
                <a:cs typeface="Times New Roman"/>
              </a:rPr>
              <a:t>đăng </a:t>
            </a:r>
            <a:r>
              <a:rPr sz="2000" dirty="0">
                <a:solidFill>
                  <a:srgbClr val="03499E"/>
                </a:solidFill>
                <a:latin typeface="Times New Roman"/>
                <a:cs typeface="Times New Roman"/>
              </a:rPr>
              <a:t>ký</a:t>
            </a:r>
            <a:r>
              <a:rPr sz="2000" spc="-10" dirty="0">
                <a:solidFill>
                  <a:srgbClr val="03499E"/>
                </a:solidFill>
                <a:latin typeface="Times New Roman"/>
                <a:cs typeface="Times New Roman"/>
              </a:rPr>
              <a:t> </a:t>
            </a:r>
            <a:r>
              <a:rPr sz="2000" dirty="0">
                <a:solidFill>
                  <a:srgbClr val="03499E"/>
                </a:solidFill>
                <a:latin typeface="Times New Roman"/>
                <a:cs typeface="Times New Roman"/>
              </a:rPr>
              <a:t>thực</a:t>
            </a:r>
            <a:r>
              <a:rPr sz="2000" spc="-10" dirty="0">
                <a:solidFill>
                  <a:srgbClr val="03499E"/>
                </a:solidFill>
                <a:latin typeface="Times New Roman"/>
                <a:cs typeface="Times New Roman"/>
              </a:rPr>
              <a:t> </a:t>
            </a:r>
            <a:r>
              <a:rPr sz="2000" dirty="0">
                <a:solidFill>
                  <a:srgbClr val="03499E"/>
                </a:solidFill>
                <a:latin typeface="Times New Roman"/>
                <a:cs typeface="Times New Roman"/>
              </a:rPr>
              <a:t>hiện</a:t>
            </a:r>
            <a:r>
              <a:rPr sz="2000" spc="-15" dirty="0">
                <a:solidFill>
                  <a:srgbClr val="03499E"/>
                </a:solidFill>
                <a:latin typeface="Times New Roman"/>
                <a:cs typeface="Times New Roman"/>
              </a:rPr>
              <a:t> </a:t>
            </a:r>
            <a:r>
              <a:rPr sz="2000" dirty="0">
                <a:solidFill>
                  <a:srgbClr val="03499E"/>
                </a:solidFill>
                <a:latin typeface="Times New Roman"/>
                <a:cs typeface="Times New Roman"/>
              </a:rPr>
              <a:t>dự </a:t>
            </a:r>
            <a:r>
              <a:rPr sz="2000" spc="-25" dirty="0">
                <a:solidFill>
                  <a:srgbClr val="03499E"/>
                </a:solidFill>
                <a:latin typeface="Times New Roman"/>
                <a:cs typeface="Times New Roman"/>
              </a:rPr>
              <a:t>án, </a:t>
            </a:r>
            <a:r>
              <a:rPr sz="2000" spc="-30" dirty="0">
                <a:solidFill>
                  <a:srgbClr val="03499E"/>
                </a:solidFill>
                <a:latin typeface="Times New Roman"/>
                <a:cs typeface="Times New Roman"/>
              </a:rPr>
              <a:t>HSDT,</a:t>
            </a:r>
            <a:r>
              <a:rPr sz="2000" spc="-80" dirty="0">
                <a:solidFill>
                  <a:srgbClr val="03499E"/>
                </a:solidFill>
                <a:latin typeface="Times New Roman"/>
                <a:cs typeface="Times New Roman"/>
              </a:rPr>
              <a:t> </a:t>
            </a:r>
            <a:r>
              <a:rPr sz="2000" spc="-20" dirty="0">
                <a:solidFill>
                  <a:srgbClr val="03499E"/>
                </a:solidFill>
                <a:latin typeface="Times New Roman"/>
                <a:cs typeface="Times New Roman"/>
              </a:rPr>
              <a:t>HSĐX</a:t>
            </a:r>
            <a:endParaRPr sz="2000">
              <a:latin typeface="Times New Roman"/>
              <a:cs typeface="Times New Roman"/>
            </a:endParaRPr>
          </a:p>
        </p:txBody>
      </p:sp>
      <p:grpSp>
        <p:nvGrpSpPr>
          <p:cNvPr id="20" name="object 20"/>
          <p:cNvGrpSpPr/>
          <p:nvPr/>
        </p:nvGrpSpPr>
        <p:grpSpPr>
          <a:xfrm>
            <a:off x="2510027" y="1261110"/>
            <a:ext cx="9138285" cy="2117725"/>
            <a:chOff x="2510027" y="1261110"/>
            <a:chExt cx="9138285" cy="2117725"/>
          </a:xfrm>
        </p:grpSpPr>
        <p:pic>
          <p:nvPicPr>
            <p:cNvPr id="21" name="object 21"/>
            <p:cNvPicPr/>
            <p:nvPr/>
          </p:nvPicPr>
          <p:blipFill>
            <a:blip r:embed="rId5" cstate="print"/>
            <a:stretch>
              <a:fillRect/>
            </a:stretch>
          </p:blipFill>
          <p:spPr>
            <a:xfrm>
              <a:off x="2510027" y="2667025"/>
              <a:ext cx="8356092" cy="711682"/>
            </a:xfrm>
            <a:prstGeom prst="rect">
              <a:avLst/>
            </a:prstGeom>
          </p:spPr>
        </p:pic>
        <p:sp>
          <p:nvSpPr>
            <p:cNvPr id="22" name="object 22"/>
            <p:cNvSpPr/>
            <p:nvPr/>
          </p:nvSpPr>
          <p:spPr>
            <a:xfrm>
              <a:off x="2607436" y="2689860"/>
              <a:ext cx="8220075" cy="518159"/>
            </a:xfrm>
            <a:custGeom>
              <a:avLst/>
              <a:gdLst/>
              <a:ahLst/>
              <a:cxnLst/>
              <a:rect l="l" t="t" r="r" b="b"/>
              <a:pathLst>
                <a:path w="8220075" h="518160">
                  <a:moveTo>
                    <a:pt x="14096" y="401827"/>
                  </a:moveTo>
                  <a:lnTo>
                    <a:pt x="8000" y="405384"/>
                  </a:lnTo>
                  <a:lnTo>
                    <a:pt x="2031" y="408939"/>
                  </a:lnTo>
                  <a:lnTo>
                    <a:pt x="0" y="416687"/>
                  </a:lnTo>
                  <a:lnTo>
                    <a:pt x="3429" y="422782"/>
                  </a:lnTo>
                  <a:lnTo>
                    <a:pt x="58927" y="517778"/>
                  </a:lnTo>
                  <a:lnTo>
                    <a:pt x="73659" y="492505"/>
                  </a:lnTo>
                  <a:lnTo>
                    <a:pt x="46227" y="492505"/>
                  </a:lnTo>
                  <a:lnTo>
                    <a:pt x="46101" y="445443"/>
                  </a:lnTo>
                  <a:lnTo>
                    <a:pt x="21843" y="403860"/>
                  </a:lnTo>
                  <a:lnTo>
                    <a:pt x="14096" y="401827"/>
                  </a:lnTo>
                  <a:close/>
                </a:path>
                <a:path w="8220075" h="518160">
                  <a:moveTo>
                    <a:pt x="46227" y="445661"/>
                  </a:moveTo>
                  <a:lnTo>
                    <a:pt x="46227" y="492505"/>
                  </a:lnTo>
                  <a:lnTo>
                    <a:pt x="71627" y="492505"/>
                  </a:lnTo>
                  <a:lnTo>
                    <a:pt x="71627" y="486155"/>
                  </a:lnTo>
                  <a:lnTo>
                    <a:pt x="47879" y="486155"/>
                  </a:lnTo>
                  <a:lnTo>
                    <a:pt x="58864" y="467323"/>
                  </a:lnTo>
                  <a:lnTo>
                    <a:pt x="46227" y="445661"/>
                  </a:lnTo>
                  <a:close/>
                </a:path>
                <a:path w="8220075" h="518160">
                  <a:moveTo>
                    <a:pt x="103631" y="401827"/>
                  </a:moveTo>
                  <a:lnTo>
                    <a:pt x="95885" y="403860"/>
                  </a:lnTo>
                  <a:lnTo>
                    <a:pt x="71627" y="445443"/>
                  </a:lnTo>
                  <a:lnTo>
                    <a:pt x="71627" y="492505"/>
                  </a:lnTo>
                  <a:lnTo>
                    <a:pt x="73659" y="492505"/>
                  </a:lnTo>
                  <a:lnTo>
                    <a:pt x="117856" y="416687"/>
                  </a:lnTo>
                  <a:lnTo>
                    <a:pt x="115824" y="408939"/>
                  </a:lnTo>
                  <a:lnTo>
                    <a:pt x="103631" y="401827"/>
                  </a:lnTo>
                  <a:close/>
                </a:path>
                <a:path w="8220075" h="518160">
                  <a:moveTo>
                    <a:pt x="58864" y="467323"/>
                  </a:moveTo>
                  <a:lnTo>
                    <a:pt x="47879" y="486155"/>
                  </a:lnTo>
                  <a:lnTo>
                    <a:pt x="69850" y="486155"/>
                  </a:lnTo>
                  <a:lnTo>
                    <a:pt x="58864" y="467323"/>
                  </a:lnTo>
                  <a:close/>
                </a:path>
                <a:path w="8220075" h="518160">
                  <a:moveTo>
                    <a:pt x="71627" y="445443"/>
                  </a:moveTo>
                  <a:lnTo>
                    <a:pt x="58864" y="467323"/>
                  </a:lnTo>
                  <a:lnTo>
                    <a:pt x="69850" y="486155"/>
                  </a:lnTo>
                  <a:lnTo>
                    <a:pt x="71627" y="486155"/>
                  </a:lnTo>
                  <a:lnTo>
                    <a:pt x="71627" y="445443"/>
                  </a:lnTo>
                  <a:close/>
                </a:path>
                <a:path w="8220075" h="518160">
                  <a:moveTo>
                    <a:pt x="8194421" y="263270"/>
                  </a:moveTo>
                  <a:lnTo>
                    <a:pt x="51943" y="263270"/>
                  </a:lnTo>
                  <a:lnTo>
                    <a:pt x="46227" y="268859"/>
                  </a:lnTo>
                  <a:lnTo>
                    <a:pt x="46227" y="445661"/>
                  </a:lnTo>
                  <a:lnTo>
                    <a:pt x="58864" y="467323"/>
                  </a:lnTo>
                  <a:lnTo>
                    <a:pt x="71501" y="445661"/>
                  </a:lnTo>
                  <a:lnTo>
                    <a:pt x="71627" y="288670"/>
                  </a:lnTo>
                  <a:lnTo>
                    <a:pt x="58927" y="288670"/>
                  </a:lnTo>
                  <a:lnTo>
                    <a:pt x="71627" y="275970"/>
                  </a:lnTo>
                  <a:lnTo>
                    <a:pt x="8194421" y="275970"/>
                  </a:lnTo>
                  <a:lnTo>
                    <a:pt x="8194421" y="263270"/>
                  </a:lnTo>
                  <a:close/>
                </a:path>
                <a:path w="8220075" h="518160">
                  <a:moveTo>
                    <a:pt x="71627" y="275970"/>
                  </a:moveTo>
                  <a:lnTo>
                    <a:pt x="58927" y="288670"/>
                  </a:lnTo>
                  <a:lnTo>
                    <a:pt x="71627" y="288670"/>
                  </a:lnTo>
                  <a:lnTo>
                    <a:pt x="71627" y="275970"/>
                  </a:lnTo>
                  <a:close/>
                </a:path>
                <a:path w="8220075" h="518160">
                  <a:moveTo>
                    <a:pt x="8219821" y="263270"/>
                  </a:moveTo>
                  <a:lnTo>
                    <a:pt x="8207121" y="263270"/>
                  </a:lnTo>
                  <a:lnTo>
                    <a:pt x="8194421" y="275970"/>
                  </a:lnTo>
                  <a:lnTo>
                    <a:pt x="71627" y="275970"/>
                  </a:lnTo>
                  <a:lnTo>
                    <a:pt x="71627" y="288670"/>
                  </a:lnTo>
                  <a:lnTo>
                    <a:pt x="8214233" y="288670"/>
                  </a:lnTo>
                  <a:lnTo>
                    <a:pt x="8219821" y="282955"/>
                  </a:lnTo>
                  <a:lnTo>
                    <a:pt x="8219821" y="263270"/>
                  </a:lnTo>
                  <a:close/>
                </a:path>
                <a:path w="8220075" h="518160">
                  <a:moveTo>
                    <a:pt x="8219821" y="0"/>
                  </a:moveTo>
                  <a:lnTo>
                    <a:pt x="8194421" y="0"/>
                  </a:lnTo>
                  <a:lnTo>
                    <a:pt x="8194421" y="275970"/>
                  </a:lnTo>
                  <a:lnTo>
                    <a:pt x="8207121" y="263270"/>
                  </a:lnTo>
                  <a:lnTo>
                    <a:pt x="8219821" y="263270"/>
                  </a:lnTo>
                  <a:lnTo>
                    <a:pt x="8219821" y="0"/>
                  </a:lnTo>
                  <a:close/>
                </a:path>
              </a:pathLst>
            </a:custGeom>
            <a:solidFill>
              <a:srgbClr val="03499E"/>
            </a:solidFill>
          </p:spPr>
          <p:txBody>
            <a:bodyPr wrap="square" lIns="0" tIns="0" rIns="0" bIns="0" rtlCol="0"/>
            <a:lstStyle/>
            <a:p>
              <a:endParaRPr/>
            </a:p>
          </p:txBody>
        </p:sp>
        <p:sp>
          <p:nvSpPr>
            <p:cNvPr id="23" name="object 23"/>
            <p:cNvSpPr/>
            <p:nvPr/>
          </p:nvSpPr>
          <p:spPr>
            <a:xfrm>
              <a:off x="9981310" y="1261110"/>
              <a:ext cx="1666875" cy="1430655"/>
            </a:xfrm>
            <a:custGeom>
              <a:avLst/>
              <a:gdLst/>
              <a:ahLst/>
              <a:cxnLst/>
              <a:rect l="l" t="t" r="r" b="b"/>
              <a:pathLst>
                <a:path w="1666875" h="1430655">
                  <a:moveTo>
                    <a:pt x="1666621" y="0"/>
                  </a:moveTo>
                  <a:lnTo>
                    <a:pt x="0" y="0"/>
                  </a:lnTo>
                  <a:lnTo>
                    <a:pt x="0" y="1430527"/>
                  </a:lnTo>
                  <a:lnTo>
                    <a:pt x="1666621" y="1430527"/>
                  </a:lnTo>
                  <a:lnTo>
                    <a:pt x="1666621" y="0"/>
                  </a:lnTo>
                  <a:close/>
                </a:path>
              </a:pathLst>
            </a:custGeom>
            <a:solidFill>
              <a:srgbClr val="E9E1D5"/>
            </a:solidFill>
          </p:spPr>
          <p:txBody>
            <a:bodyPr wrap="square" lIns="0" tIns="0" rIns="0" bIns="0" rtlCol="0"/>
            <a:lstStyle/>
            <a:p>
              <a:endParaRPr/>
            </a:p>
          </p:txBody>
        </p:sp>
      </p:grpSp>
      <p:sp>
        <p:nvSpPr>
          <p:cNvPr id="24" name="object 24"/>
          <p:cNvSpPr txBox="1"/>
          <p:nvPr/>
        </p:nvSpPr>
        <p:spPr>
          <a:xfrm>
            <a:off x="9981310" y="1261110"/>
            <a:ext cx="1666875" cy="1430655"/>
          </a:xfrm>
          <a:prstGeom prst="rect">
            <a:avLst/>
          </a:prstGeom>
          <a:ln w="25400">
            <a:solidFill>
              <a:srgbClr val="03499E"/>
            </a:solidFill>
          </a:ln>
        </p:spPr>
        <p:txBody>
          <a:bodyPr vert="horz" wrap="square" lIns="0" tIns="245110" rIns="0" bIns="0" rtlCol="0">
            <a:spAutoFit/>
          </a:bodyPr>
          <a:lstStyle/>
          <a:p>
            <a:pPr>
              <a:lnSpc>
                <a:spcPct val="100000"/>
              </a:lnSpc>
              <a:spcBef>
                <a:spcPts val="1930"/>
              </a:spcBef>
            </a:pPr>
            <a:endParaRPr sz="2000">
              <a:latin typeface="Times New Roman"/>
              <a:cs typeface="Times New Roman"/>
            </a:endParaRPr>
          </a:p>
          <a:p>
            <a:pPr marL="403225">
              <a:lnSpc>
                <a:spcPct val="100000"/>
              </a:lnSpc>
            </a:pPr>
            <a:r>
              <a:rPr sz="2000" dirty="0">
                <a:solidFill>
                  <a:srgbClr val="03499E"/>
                </a:solidFill>
                <a:latin typeface="Times New Roman"/>
                <a:cs typeface="Times New Roman"/>
              </a:rPr>
              <a:t>Mở</a:t>
            </a:r>
            <a:r>
              <a:rPr sz="2000" spc="-25" dirty="0">
                <a:solidFill>
                  <a:srgbClr val="03499E"/>
                </a:solidFill>
                <a:latin typeface="Times New Roman"/>
                <a:cs typeface="Times New Roman"/>
              </a:rPr>
              <a:t> </a:t>
            </a:r>
            <a:r>
              <a:rPr sz="2000" spc="-20" dirty="0">
                <a:solidFill>
                  <a:srgbClr val="03499E"/>
                </a:solidFill>
                <a:latin typeface="Times New Roman"/>
                <a:cs typeface="Times New Roman"/>
              </a:rPr>
              <a:t>thầu</a:t>
            </a:r>
            <a:endParaRPr sz="2000">
              <a:latin typeface="Times New Roman"/>
              <a:cs typeface="Times New Roman"/>
            </a:endParaRPr>
          </a:p>
        </p:txBody>
      </p:sp>
      <p:grpSp>
        <p:nvGrpSpPr>
          <p:cNvPr id="25" name="object 25"/>
          <p:cNvGrpSpPr/>
          <p:nvPr/>
        </p:nvGrpSpPr>
        <p:grpSpPr>
          <a:xfrm>
            <a:off x="1183779" y="3239897"/>
            <a:ext cx="3632200" cy="1430655"/>
            <a:chOff x="1183779" y="3239897"/>
            <a:chExt cx="3632200" cy="1430655"/>
          </a:xfrm>
        </p:grpSpPr>
        <p:pic>
          <p:nvPicPr>
            <p:cNvPr id="26" name="object 26"/>
            <p:cNvPicPr/>
            <p:nvPr/>
          </p:nvPicPr>
          <p:blipFill>
            <a:blip r:embed="rId6" cstate="print"/>
            <a:stretch>
              <a:fillRect/>
            </a:stretch>
          </p:blipFill>
          <p:spPr>
            <a:xfrm>
              <a:off x="4104132" y="3819169"/>
              <a:ext cx="711682" cy="307822"/>
            </a:xfrm>
            <a:prstGeom prst="rect">
              <a:avLst/>
            </a:prstGeom>
          </p:spPr>
        </p:pic>
        <p:sp>
          <p:nvSpPr>
            <p:cNvPr id="27" name="object 27"/>
            <p:cNvSpPr/>
            <p:nvPr/>
          </p:nvSpPr>
          <p:spPr>
            <a:xfrm>
              <a:off x="4147057" y="3896233"/>
              <a:ext cx="518159" cy="118110"/>
            </a:xfrm>
            <a:custGeom>
              <a:avLst/>
              <a:gdLst/>
              <a:ahLst/>
              <a:cxnLst/>
              <a:rect l="l" t="t" r="r" b="b"/>
              <a:pathLst>
                <a:path w="518160" h="118110">
                  <a:moveTo>
                    <a:pt x="467450" y="58991"/>
                  </a:moveTo>
                  <a:lnTo>
                    <a:pt x="403987" y="96012"/>
                  </a:lnTo>
                  <a:lnTo>
                    <a:pt x="401954" y="103759"/>
                  </a:lnTo>
                  <a:lnTo>
                    <a:pt x="405511" y="109855"/>
                  </a:lnTo>
                  <a:lnTo>
                    <a:pt x="408939" y="115824"/>
                  </a:lnTo>
                  <a:lnTo>
                    <a:pt x="416813" y="117983"/>
                  </a:lnTo>
                  <a:lnTo>
                    <a:pt x="422782" y="114427"/>
                  </a:lnTo>
                  <a:lnTo>
                    <a:pt x="496040" y="71628"/>
                  </a:lnTo>
                  <a:lnTo>
                    <a:pt x="492632" y="71628"/>
                  </a:lnTo>
                  <a:lnTo>
                    <a:pt x="492632" y="69977"/>
                  </a:lnTo>
                  <a:lnTo>
                    <a:pt x="486282" y="69977"/>
                  </a:lnTo>
                  <a:lnTo>
                    <a:pt x="467450" y="58991"/>
                  </a:lnTo>
                  <a:close/>
                </a:path>
                <a:path w="518160" h="118110">
                  <a:moveTo>
                    <a:pt x="445570" y="46228"/>
                  </a:moveTo>
                  <a:lnTo>
                    <a:pt x="0" y="46228"/>
                  </a:lnTo>
                  <a:lnTo>
                    <a:pt x="0" y="71628"/>
                  </a:lnTo>
                  <a:lnTo>
                    <a:pt x="445788" y="71628"/>
                  </a:lnTo>
                  <a:lnTo>
                    <a:pt x="467450" y="58991"/>
                  </a:lnTo>
                  <a:lnTo>
                    <a:pt x="445570" y="46228"/>
                  </a:lnTo>
                  <a:close/>
                </a:path>
                <a:path w="518160" h="118110">
                  <a:moveTo>
                    <a:pt x="495990" y="46228"/>
                  </a:moveTo>
                  <a:lnTo>
                    <a:pt x="492632" y="46228"/>
                  </a:lnTo>
                  <a:lnTo>
                    <a:pt x="492632" y="71628"/>
                  </a:lnTo>
                  <a:lnTo>
                    <a:pt x="496040" y="71628"/>
                  </a:lnTo>
                  <a:lnTo>
                    <a:pt x="517778" y="58928"/>
                  </a:lnTo>
                  <a:lnTo>
                    <a:pt x="495990" y="46228"/>
                  </a:lnTo>
                  <a:close/>
                </a:path>
                <a:path w="518160" h="118110">
                  <a:moveTo>
                    <a:pt x="486282" y="48006"/>
                  </a:moveTo>
                  <a:lnTo>
                    <a:pt x="467450" y="58991"/>
                  </a:lnTo>
                  <a:lnTo>
                    <a:pt x="486282" y="69977"/>
                  </a:lnTo>
                  <a:lnTo>
                    <a:pt x="486282" y="48006"/>
                  </a:lnTo>
                  <a:close/>
                </a:path>
                <a:path w="518160" h="118110">
                  <a:moveTo>
                    <a:pt x="492632" y="48006"/>
                  </a:moveTo>
                  <a:lnTo>
                    <a:pt x="486282" y="48006"/>
                  </a:lnTo>
                  <a:lnTo>
                    <a:pt x="486282" y="69977"/>
                  </a:lnTo>
                  <a:lnTo>
                    <a:pt x="492632" y="69977"/>
                  </a:lnTo>
                  <a:lnTo>
                    <a:pt x="492632" y="48006"/>
                  </a:lnTo>
                  <a:close/>
                </a:path>
                <a:path w="518160" h="118110">
                  <a:moveTo>
                    <a:pt x="416813" y="0"/>
                  </a:moveTo>
                  <a:lnTo>
                    <a:pt x="408939" y="2032"/>
                  </a:lnTo>
                  <a:lnTo>
                    <a:pt x="405511" y="8128"/>
                  </a:lnTo>
                  <a:lnTo>
                    <a:pt x="401954" y="14224"/>
                  </a:lnTo>
                  <a:lnTo>
                    <a:pt x="403987" y="21971"/>
                  </a:lnTo>
                  <a:lnTo>
                    <a:pt x="467450" y="58991"/>
                  </a:lnTo>
                  <a:lnTo>
                    <a:pt x="486282" y="48006"/>
                  </a:lnTo>
                  <a:lnTo>
                    <a:pt x="492632" y="48006"/>
                  </a:lnTo>
                  <a:lnTo>
                    <a:pt x="492632" y="46228"/>
                  </a:lnTo>
                  <a:lnTo>
                    <a:pt x="495990" y="46228"/>
                  </a:lnTo>
                  <a:lnTo>
                    <a:pt x="422782" y="3556"/>
                  </a:lnTo>
                  <a:lnTo>
                    <a:pt x="416813" y="0"/>
                  </a:lnTo>
                  <a:close/>
                </a:path>
              </a:pathLst>
            </a:custGeom>
            <a:solidFill>
              <a:srgbClr val="03499E"/>
            </a:solidFill>
          </p:spPr>
          <p:txBody>
            <a:bodyPr wrap="square" lIns="0" tIns="0" rIns="0" bIns="0" rtlCol="0"/>
            <a:lstStyle/>
            <a:p>
              <a:endParaRPr/>
            </a:p>
          </p:txBody>
        </p:sp>
        <p:sp>
          <p:nvSpPr>
            <p:cNvPr id="28" name="object 28"/>
            <p:cNvSpPr/>
            <p:nvPr/>
          </p:nvSpPr>
          <p:spPr>
            <a:xfrm>
              <a:off x="1183779" y="3239897"/>
              <a:ext cx="2965450" cy="1430655"/>
            </a:xfrm>
            <a:custGeom>
              <a:avLst/>
              <a:gdLst/>
              <a:ahLst/>
              <a:cxnLst/>
              <a:rect l="l" t="t" r="r" b="b"/>
              <a:pathLst>
                <a:path w="2965450" h="1430654">
                  <a:moveTo>
                    <a:pt x="2965068" y="0"/>
                  </a:moveTo>
                  <a:lnTo>
                    <a:pt x="0" y="0"/>
                  </a:lnTo>
                  <a:lnTo>
                    <a:pt x="0" y="1430527"/>
                  </a:lnTo>
                  <a:lnTo>
                    <a:pt x="2965068" y="1430527"/>
                  </a:lnTo>
                  <a:lnTo>
                    <a:pt x="2965068" y="0"/>
                  </a:lnTo>
                  <a:close/>
                </a:path>
              </a:pathLst>
            </a:custGeom>
            <a:solidFill>
              <a:srgbClr val="E9E1D5"/>
            </a:solidFill>
          </p:spPr>
          <p:txBody>
            <a:bodyPr wrap="square" lIns="0" tIns="0" rIns="0" bIns="0" rtlCol="0"/>
            <a:lstStyle/>
            <a:p>
              <a:endParaRPr/>
            </a:p>
          </p:txBody>
        </p:sp>
      </p:grpSp>
      <p:sp>
        <p:nvSpPr>
          <p:cNvPr id="29" name="object 29"/>
          <p:cNvSpPr txBox="1"/>
          <p:nvPr/>
        </p:nvSpPr>
        <p:spPr>
          <a:xfrm>
            <a:off x="1183779" y="3239897"/>
            <a:ext cx="2965450" cy="1430655"/>
          </a:xfrm>
          <a:prstGeom prst="rect">
            <a:avLst/>
          </a:prstGeom>
          <a:ln w="25400">
            <a:solidFill>
              <a:srgbClr val="03499E"/>
            </a:solidFill>
          </a:ln>
        </p:spPr>
        <p:txBody>
          <a:bodyPr vert="horz" wrap="square" lIns="0" tIns="54610" rIns="0" bIns="0" rtlCol="0">
            <a:spAutoFit/>
          </a:bodyPr>
          <a:lstStyle/>
          <a:p>
            <a:pPr marL="158115" marR="150495" algn="ctr">
              <a:lnSpc>
                <a:spcPts val="2080"/>
              </a:lnSpc>
              <a:spcBef>
                <a:spcPts val="430"/>
              </a:spcBef>
            </a:pPr>
            <a:r>
              <a:rPr sz="2000" dirty="0">
                <a:solidFill>
                  <a:srgbClr val="03499E"/>
                </a:solidFill>
                <a:latin typeface="Times New Roman"/>
                <a:cs typeface="Times New Roman"/>
              </a:rPr>
              <a:t>Đánh</a:t>
            </a:r>
            <a:r>
              <a:rPr sz="2000" spc="-35" dirty="0">
                <a:solidFill>
                  <a:srgbClr val="03499E"/>
                </a:solidFill>
                <a:latin typeface="Times New Roman"/>
                <a:cs typeface="Times New Roman"/>
              </a:rPr>
              <a:t> </a:t>
            </a:r>
            <a:r>
              <a:rPr sz="2000" dirty="0">
                <a:solidFill>
                  <a:srgbClr val="03499E"/>
                </a:solidFill>
                <a:latin typeface="Times New Roman"/>
                <a:cs typeface="Times New Roman"/>
              </a:rPr>
              <a:t>giá</a:t>
            </a:r>
            <a:r>
              <a:rPr sz="2000" spc="-30" dirty="0">
                <a:solidFill>
                  <a:srgbClr val="03499E"/>
                </a:solidFill>
                <a:latin typeface="Times New Roman"/>
                <a:cs typeface="Times New Roman"/>
              </a:rPr>
              <a:t> </a:t>
            </a:r>
            <a:r>
              <a:rPr sz="2000" dirty="0">
                <a:solidFill>
                  <a:srgbClr val="03499E"/>
                </a:solidFill>
                <a:latin typeface="Times New Roman"/>
                <a:cs typeface="Times New Roman"/>
              </a:rPr>
              <a:t>HSDST,</a:t>
            </a:r>
            <a:r>
              <a:rPr sz="2000" spc="-50" dirty="0">
                <a:solidFill>
                  <a:srgbClr val="03499E"/>
                </a:solidFill>
                <a:latin typeface="Times New Roman"/>
                <a:cs typeface="Times New Roman"/>
              </a:rPr>
              <a:t> </a:t>
            </a:r>
            <a:r>
              <a:rPr sz="2000" spc="-20" dirty="0">
                <a:solidFill>
                  <a:srgbClr val="03499E"/>
                </a:solidFill>
                <a:latin typeface="Times New Roman"/>
                <a:cs typeface="Times New Roman"/>
              </a:rPr>
              <a:t>HSQT, </a:t>
            </a:r>
            <a:r>
              <a:rPr sz="2000" dirty="0">
                <a:solidFill>
                  <a:srgbClr val="03499E"/>
                </a:solidFill>
                <a:latin typeface="Times New Roman"/>
                <a:cs typeface="Times New Roman"/>
              </a:rPr>
              <a:t>HSDT,</a:t>
            </a:r>
            <a:r>
              <a:rPr sz="2000" spc="-75" dirty="0">
                <a:solidFill>
                  <a:srgbClr val="03499E"/>
                </a:solidFill>
                <a:latin typeface="Times New Roman"/>
                <a:cs typeface="Times New Roman"/>
              </a:rPr>
              <a:t> </a:t>
            </a:r>
            <a:r>
              <a:rPr sz="2000" dirty="0">
                <a:solidFill>
                  <a:srgbClr val="03499E"/>
                </a:solidFill>
                <a:latin typeface="Times New Roman"/>
                <a:cs typeface="Times New Roman"/>
              </a:rPr>
              <a:t>HSĐX,</a:t>
            </a:r>
            <a:r>
              <a:rPr sz="2000" spc="-85" dirty="0">
                <a:solidFill>
                  <a:srgbClr val="03499E"/>
                </a:solidFill>
                <a:latin typeface="Times New Roman"/>
                <a:cs typeface="Times New Roman"/>
              </a:rPr>
              <a:t> </a:t>
            </a:r>
            <a:r>
              <a:rPr sz="2000" spc="-25" dirty="0">
                <a:solidFill>
                  <a:srgbClr val="03499E"/>
                </a:solidFill>
                <a:latin typeface="Times New Roman"/>
                <a:cs typeface="Times New Roman"/>
              </a:rPr>
              <a:t>mời</a:t>
            </a:r>
            <a:endParaRPr sz="2000">
              <a:latin typeface="Times New Roman"/>
              <a:cs typeface="Times New Roman"/>
            </a:endParaRPr>
          </a:p>
          <a:p>
            <a:pPr algn="ctr">
              <a:lnSpc>
                <a:spcPts val="1880"/>
              </a:lnSpc>
            </a:pPr>
            <a:r>
              <a:rPr sz="2000" dirty="0">
                <a:solidFill>
                  <a:srgbClr val="03499E"/>
                </a:solidFill>
                <a:latin typeface="Times New Roman"/>
                <a:cs typeface="Times New Roman"/>
              </a:rPr>
              <a:t>thương</a:t>
            </a:r>
            <a:r>
              <a:rPr sz="2000" spc="-30" dirty="0">
                <a:solidFill>
                  <a:srgbClr val="03499E"/>
                </a:solidFill>
                <a:latin typeface="Times New Roman"/>
                <a:cs typeface="Times New Roman"/>
              </a:rPr>
              <a:t> </a:t>
            </a:r>
            <a:r>
              <a:rPr sz="2000" dirty="0">
                <a:solidFill>
                  <a:srgbClr val="03499E"/>
                </a:solidFill>
                <a:latin typeface="Times New Roman"/>
                <a:cs typeface="Times New Roman"/>
              </a:rPr>
              <a:t>thảo hợp</a:t>
            </a:r>
            <a:r>
              <a:rPr sz="2000" spc="-15" dirty="0">
                <a:solidFill>
                  <a:srgbClr val="03499E"/>
                </a:solidFill>
                <a:latin typeface="Times New Roman"/>
                <a:cs typeface="Times New Roman"/>
              </a:rPr>
              <a:t> </a:t>
            </a:r>
            <a:r>
              <a:rPr sz="2000" spc="-20" dirty="0">
                <a:solidFill>
                  <a:srgbClr val="03499E"/>
                </a:solidFill>
                <a:latin typeface="Times New Roman"/>
                <a:cs typeface="Times New Roman"/>
              </a:rPr>
              <a:t>đồng,</a:t>
            </a:r>
            <a:endParaRPr sz="2000">
              <a:latin typeface="Times New Roman"/>
              <a:cs typeface="Times New Roman"/>
            </a:endParaRPr>
          </a:p>
          <a:p>
            <a:pPr algn="ctr">
              <a:lnSpc>
                <a:spcPts val="2070"/>
              </a:lnSpc>
            </a:pPr>
            <a:r>
              <a:rPr sz="2000" dirty="0">
                <a:solidFill>
                  <a:srgbClr val="03499E"/>
                </a:solidFill>
                <a:latin typeface="Times New Roman"/>
                <a:cs typeface="Times New Roman"/>
              </a:rPr>
              <a:t>thẩm</a:t>
            </a:r>
            <a:r>
              <a:rPr sz="2000" spc="-15" dirty="0">
                <a:solidFill>
                  <a:srgbClr val="03499E"/>
                </a:solidFill>
                <a:latin typeface="Times New Roman"/>
                <a:cs typeface="Times New Roman"/>
              </a:rPr>
              <a:t> </a:t>
            </a:r>
            <a:r>
              <a:rPr sz="2000" dirty="0">
                <a:solidFill>
                  <a:srgbClr val="03499E"/>
                </a:solidFill>
                <a:latin typeface="Times New Roman"/>
                <a:cs typeface="Times New Roman"/>
              </a:rPr>
              <a:t>định,</a:t>
            </a:r>
            <a:r>
              <a:rPr sz="2000" spc="-30" dirty="0">
                <a:solidFill>
                  <a:srgbClr val="03499E"/>
                </a:solidFill>
                <a:latin typeface="Times New Roman"/>
                <a:cs typeface="Times New Roman"/>
              </a:rPr>
              <a:t> </a:t>
            </a:r>
            <a:r>
              <a:rPr sz="2000" dirty="0">
                <a:solidFill>
                  <a:srgbClr val="03499E"/>
                </a:solidFill>
                <a:latin typeface="Times New Roman"/>
                <a:cs typeface="Times New Roman"/>
              </a:rPr>
              <a:t>phê</a:t>
            </a:r>
            <a:r>
              <a:rPr sz="2000" spc="-10" dirty="0">
                <a:solidFill>
                  <a:srgbClr val="03499E"/>
                </a:solidFill>
                <a:latin typeface="Times New Roman"/>
                <a:cs typeface="Times New Roman"/>
              </a:rPr>
              <a:t> duyệt</a:t>
            </a:r>
            <a:endParaRPr sz="2000">
              <a:latin typeface="Times New Roman"/>
              <a:cs typeface="Times New Roman"/>
            </a:endParaRPr>
          </a:p>
          <a:p>
            <a:pPr algn="ctr">
              <a:lnSpc>
                <a:spcPts val="2235"/>
              </a:lnSpc>
            </a:pPr>
            <a:r>
              <a:rPr sz="2000" spc="-10" dirty="0">
                <a:solidFill>
                  <a:srgbClr val="03499E"/>
                </a:solidFill>
                <a:latin typeface="Times New Roman"/>
                <a:cs typeface="Times New Roman"/>
              </a:rPr>
              <a:t>KQLCNT</a:t>
            </a:r>
            <a:endParaRPr sz="2000">
              <a:latin typeface="Times New Roman"/>
              <a:cs typeface="Times New Roman"/>
            </a:endParaRPr>
          </a:p>
        </p:txBody>
      </p:sp>
      <p:grpSp>
        <p:nvGrpSpPr>
          <p:cNvPr id="30" name="object 30"/>
          <p:cNvGrpSpPr/>
          <p:nvPr/>
        </p:nvGrpSpPr>
        <p:grpSpPr>
          <a:xfrm>
            <a:off x="4684521" y="3227197"/>
            <a:ext cx="3063875" cy="1456055"/>
            <a:chOff x="4684521" y="3227197"/>
            <a:chExt cx="3063875" cy="1456055"/>
          </a:xfrm>
        </p:grpSpPr>
        <p:pic>
          <p:nvPicPr>
            <p:cNvPr id="31" name="object 31"/>
            <p:cNvPicPr/>
            <p:nvPr/>
          </p:nvPicPr>
          <p:blipFill>
            <a:blip r:embed="rId7" cstate="print"/>
            <a:stretch>
              <a:fillRect/>
            </a:stretch>
          </p:blipFill>
          <p:spPr>
            <a:xfrm>
              <a:off x="7036307" y="3819169"/>
              <a:ext cx="711682" cy="307822"/>
            </a:xfrm>
            <a:prstGeom prst="rect">
              <a:avLst/>
            </a:prstGeom>
          </p:spPr>
        </p:pic>
        <p:sp>
          <p:nvSpPr>
            <p:cNvPr id="32" name="object 32"/>
            <p:cNvSpPr/>
            <p:nvPr/>
          </p:nvSpPr>
          <p:spPr>
            <a:xfrm>
              <a:off x="7079614" y="3896233"/>
              <a:ext cx="518159" cy="118110"/>
            </a:xfrm>
            <a:custGeom>
              <a:avLst/>
              <a:gdLst/>
              <a:ahLst/>
              <a:cxnLst/>
              <a:rect l="l" t="t" r="r" b="b"/>
              <a:pathLst>
                <a:path w="518159" h="118110">
                  <a:moveTo>
                    <a:pt x="467323" y="58991"/>
                  </a:moveTo>
                  <a:lnTo>
                    <a:pt x="409955" y="92456"/>
                  </a:lnTo>
                  <a:lnTo>
                    <a:pt x="403986" y="96012"/>
                  </a:lnTo>
                  <a:lnTo>
                    <a:pt x="401827" y="103759"/>
                  </a:lnTo>
                  <a:lnTo>
                    <a:pt x="405383" y="109855"/>
                  </a:lnTo>
                  <a:lnTo>
                    <a:pt x="408939" y="115824"/>
                  </a:lnTo>
                  <a:lnTo>
                    <a:pt x="416686" y="117983"/>
                  </a:lnTo>
                  <a:lnTo>
                    <a:pt x="496038" y="71628"/>
                  </a:lnTo>
                  <a:lnTo>
                    <a:pt x="492632" y="71628"/>
                  </a:lnTo>
                  <a:lnTo>
                    <a:pt x="492632" y="69977"/>
                  </a:lnTo>
                  <a:lnTo>
                    <a:pt x="486155" y="69977"/>
                  </a:lnTo>
                  <a:lnTo>
                    <a:pt x="467323" y="58991"/>
                  </a:lnTo>
                  <a:close/>
                </a:path>
                <a:path w="518159" h="118110">
                  <a:moveTo>
                    <a:pt x="445443" y="46228"/>
                  </a:moveTo>
                  <a:lnTo>
                    <a:pt x="0" y="46228"/>
                  </a:lnTo>
                  <a:lnTo>
                    <a:pt x="0" y="71628"/>
                  </a:lnTo>
                  <a:lnTo>
                    <a:pt x="445661" y="71628"/>
                  </a:lnTo>
                  <a:lnTo>
                    <a:pt x="467323" y="58991"/>
                  </a:lnTo>
                  <a:lnTo>
                    <a:pt x="445443" y="46228"/>
                  </a:lnTo>
                  <a:close/>
                </a:path>
                <a:path w="518159" h="118110">
                  <a:moveTo>
                    <a:pt x="495990" y="46228"/>
                  </a:moveTo>
                  <a:lnTo>
                    <a:pt x="492632" y="46228"/>
                  </a:lnTo>
                  <a:lnTo>
                    <a:pt x="492632" y="71628"/>
                  </a:lnTo>
                  <a:lnTo>
                    <a:pt x="496038" y="71628"/>
                  </a:lnTo>
                  <a:lnTo>
                    <a:pt x="517778" y="58928"/>
                  </a:lnTo>
                  <a:lnTo>
                    <a:pt x="495990" y="46228"/>
                  </a:lnTo>
                  <a:close/>
                </a:path>
                <a:path w="518159" h="118110">
                  <a:moveTo>
                    <a:pt x="486155" y="48006"/>
                  </a:moveTo>
                  <a:lnTo>
                    <a:pt x="467323" y="58991"/>
                  </a:lnTo>
                  <a:lnTo>
                    <a:pt x="486155" y="69977"/>
                  </a:lnTo>
                  <a:lnTo>
                    <a:pt x="486155" y="48006"/>
                  </a:lnTo>
                  <a:close/>
                </a:path>
                <a:path w="518159" h="118110">
                  <a:moveTo>
                    <a:pt x="492632" y="48006"/>
                  </a:moveTo>
                  <a:lnTo>
                    <a:pt x="486155" y="48006"/>
                  </a:lnTo>
                  <a:lnTo>
                    <a:pt x="486155" y="69977"/>
                  </a:lnTo>
                  <a:lnTo>
                    <a:pt x="492632" y="69977"/>
                  </a:lnTo>
                  <a:lnTo>
                    <a:pt x="492632" y="48006"/>
                  </a:lnTo>
                  <a:close/>
                </a:path>
                <a:path w="518159" h="118110">
                  <a:moveTo>
                    <a:pt x="416686" y="0"/>
                  </a:moveTo>
                  <a:lnTo>
                    <a:pt x="408939" y="2032"/>
                  </a:lnTo>
                  <a:lnTo>
                    <a:pt x="401827" y="14224"/>
                  </a:lnTo>
                  <a:lnTo>
                    <a:pt x="403986" y="21971"/>
                  </a:lnTo>
                  <a:lnTo>
                    <a:pt x="409955" y="25527"/>
                  </a:lnTo>
                  <a:lnTo>
                    <a:pt x="467323" y="58991"/>
                  </a:lnTo>
                  <a:lnTo>
                    <a:pt x="486155" y="48006"/>
                  </a:lnTo>
                  <a:lnTo>
                    <a:pt x="492632" y="48006"/>
                  </a:lnTo>
                  <a:lnTo>
                    <a:pt x="492632" y="46228"/>
                  </a:lnTo>
                  <a:lnTo>
                    <a:pt x="495990" y="46228"/>
                  </a:lnTo>
                  <a:lnTo>
                    <a:pt x="416686" y="0"/>
                  </a:lnTo>
                  <a:close/>
                </a:path>
              </a:pathLst>
            </a:custGeom>
            <a:solidFill>
              <a:srgbClr val="03499E"/>
            </a:solidFill>
          </p:spPr>
          <p:txBody>
            <a:bodyPr wrap="square" lIns="0" tIns="0" rIns="0" bIns="0" rtlCol="0"/>
            <a:lstStyle/>
            <a:p>
              <a:endParaRPr/>
            </a:p>
          </p:txBody>
        </p:sp>
        <p:sp>
          <p:nvSpPr>
            <p:cNvPr id="33" name="object 33"/>
            <p:cNvSpPr/>
            <p:nvPr/>
          </p:nvSpPr>
          <p:spPr>
            <a:xfrm>
              <a:off x="4697221" y="3239897"/>
              <a:ext cx="2384425" cy="1430655"/>
            </a:xfrm>
            <a:custGeom>
              <a:avLst/>
              <a:gdLst/>
              <a:ahLst/>
              <a:cxnLst/>
              <a:rect l="l" t="t" r="r" b="b"/>
              <a:pathLst>
                <a:path w="2384425" h="1430654">
                  <a:moveTo>
                    <a:pt x="2384171" y="0"/>
                  </a:moveTo>
                  <a:lnTo>
                    <a:pt x="0" y="0"/>
                  </a:lnTo>
                  <a:lnTo>
                    <a:pt x="0" y="1430527"/>
                  </a:lnTo>
                  <a:lnTo>
                    <a:pt x="2384171" y="1430527"/>
                  </a:lnTo>
                  <a:lnTo>
                    <a:pt x="2384171" y="0"/>
                  </a:lnTo>
                  <a:close/>
                </a:path>
              </a:pathLst>
            </a:custGeom>
            <a:solidFill>
              <a:srgbClr val="E9E1D5"/>
            </a:solidFill>
          </p:spPr>
          <p:txBody>
            <a:bodyPr wrap="square" lIns="0" tIns="0" rIns="0" bIns="0" rtlCol="0"/>
            <a:lstStyle/>
            <a:p>
              <a:endParaRPr/>
            </a:p>
          </p:txBody>
        </p:sp>
        <p:sp>
          <p:nvSpPr>
            <p:cNvPr id="34" name="object 34"/>
            <p:cNvSpPr/>
            <p:nvPr/>
          </p:nvSpPr>
          <p:spPr>
            <a:xfrm>
              <a:off x="4697221" y="3239897"/>
              <a:ext cx="2384425" cy="1430655"/>
            </a:xfrm>
            <a:custGeom>
              <a:avLst/>
              <a:gdLst/>
              <a:ahLst/>
              <a:cxnLst/>
              <a:rect l="l" t="t" r="r" b="b"/>
              <a:pathLst>
                <a:path w="2384425" h="1430654">
                  <a:moveTo>
                    <a:pt x="0" y="1430527"/>
                  </a:moveTo>
                  <a:lnTo>
                    <a:pt x="2384171" y="1430527"/>
                  </a:lnTo>
                  <a:lnTo>
                    <a:pt x="2384171" y="0"/>
                  </a:lnTo>
                  <a:lnTo>
                    <a:pt x="0" y="0"/>
                  </a:lnTo>
                  <a:lnTo>
                    <a:pt x="0" y="1430527"/>
                  </a:lnTo>
                  <a:close/>
                </a:path>
              </a:pathLst>
            </a:custGeom>
            <a:ln w="25400">
              <a:solidFill>
                <a:srgbClr val="03499E"/>
              </a:solidFill>
            </a:ln>
          </p:spPr>
          <p:txBody>
            <a:bodyPr wrap="square" lIns="0" tIns="0" rIns="0" bIns="0" rtlCol="0"/>
            <a:lstStyle/>
            <a:p>
              <a:endParaRPr/>
            </a:p>
          </p:txBody>
        </p:sp>
      </p:grpSp>
      <p:sp>
        <p:nvSpPr>
          <p:cNvPr id="35" name="object 35"/>
          <p:cNvSpPr txBox="1"/>
          <p:nvPr/>
        </p:nvSpPr>
        <p:spPr>
          <a:xfrm>
            <a:off x="4709921" y="3238881"/>
            <a:ext cx="2359025" cy="1383030"/>
          </a:xfrm>
          <a:prstGeom prst="rect">
            <a:avLst/>
          </a:prstGeom>
        </p:spPr>
        <p:txBody>
          <a:bodyPr vert="horz" wrap="square" lIns="0" tIns="54610" rIns="0" bIns="0" rtlCol="0">
            <a:spAutoFit/>
          </a:bodyPr>
          <a:lstStyle/>
          <a:p>
            <a:pPr marL="227965" marR="219710" algn="ctr">
              <a:lnSpc>
                <a:spcPct val="86300"/>
              </a:lnSpc>
              <a:spcBef>
                <a:spcPts val="430"/>
              </a:spcBef>
            </a:pPr>
            <a:r>
              <a:rPr sz="2000" dirty="0">
                <a:solidFill>
                  <a:srgbClr val="03499E"/>
                </a:solidFill>
                <a:latin typeface="Times New Roman"/>
                <a:cs typeface="Times New Roman"/>
              </a:rPr>
              <a:t>Thỏa</a:t>
            </a:r>
            <a:r>
              <a:rPr sz="2000" spc="-25" dirty="0">
                <a:solidFill>
                  <a:srgbClr val="03499E"/>
                </a:solidFill>
                <a:latin typeface="Times New Roman"/>
                <a:cs typeface="Times New Roman"/>
              </a:rPr>
              <a:t> </a:t>
            </a:r>
            <a:r>
              <a:rPr sz="2000" dirty="0">
                <a:solidFill>
                  <a:srgbClr val="03499E"/>
                </a:solidFill>
                <a:latin typeface="Times New Roman"/>
                <a:cs typeface="Times New Roman"/>
              </a:rPr>
              <a:t>thuận </a:t>
            </a:r>
            <a:r>
              <a:rPr sz="2000" spc="-20" dirty="0">
                <a:solidFill>
                  <a:srgbClr val="03499E"/>
                </a:solidFill>
                <a:latin typeface="Times New Roman"/>
                <a:cs typeface="Times New Roman"/>
              </a:rPr>
              <a:t>liên </a:t>
            </a:r>
            <a:r>
              <a:rPr sz="2000" dirty="0">
                <a:solidFill>
                  <a:srgbClr val="03499E"/>
                </a:solidFill>
                <a:latin typeface="Times New Roman"/>
                <a:cs typeface="Times New Roman"/>
              </a:rPr>
              <a:t>danh,</a:t>
            </a:r>
            <a:r>
              <a:rPr sz="2000" spc="-35" dirty="0">
                <a:solidFill>
                  <a:srgbClr val="03499E"/>
                </a:solidFill>
                <a:latin typeface="Times New Roman"/>
                <a:cs typeface="Times New Roman"/>
              </a:rPr>
              <a:t> </a:t>
            </a:r>
            <a:r>
              <a:rPr sz="2000" dirty="0">
                <a:solidFill>
                  <a:srgbClr val="03499E"/>
                </a:solidFill>
                <a:latin typeface="Times New Roman"/>
                <a:cs typeface="Times New Roman"/>
              </a:rPr>
              <a:t>bảo lãnh</a:t>
            </a:r>
            <a:r>
              <a:rPr sz="2000" spc="-10" dirty="0">
                <a:solidFill>
                  <a:srgbClr val="03499E"/>
                </a:solidFill>
                <a:latin typeface="Times New Roman"/>
                <a:cs typeface="Times New Roman"/>
              </a:rPr>
              <a:t> </a:t>
            </a:r>
            <a:r>
              <a:rPr sz="2000" spc="-25" dirty="0">
                <a:solidFill>
                  <a:srgbClr val="03499E"/>
                </a:solidFill>
                <a:latin typeface="Times New Roman"/>
                <a:cs typeface="Times New Roman"/>
              </a:rPr>
              <a:t>dự </a:t>
            </a:r>
            <a:r>
              <a:rPr sz="2000" dirty="0">
                <a:solidFill>
                  <a:srgbClr val="03499E"/>
                </a:solidFill>
                <a:latin typeface="Times New Roman"/>
                <a:cs typeface="Times New Roman"/>
              </a:rPr>
              <a:t>thầu điện</a:t>
            </a:r>
            <a:r>
              <a:rPr sz="2000" spc="-20" dirty="0">
                <a:solidFill>
                  <a:srgbClr val="03499E"/>
                </a:solidFill>
                <a:latin typeface="Times New Roman"/>
                <a:cs typeface="Times New Roman"/>
              </a:rPr>
              <a:t> </a:t>
            </a:r>
            <a:r>
              <a:rPr sz="2000" dirty="0">
                <a:solidFill>
                  <a:srgbClr val="03499E"/>
                </a:solidFill>
                <a:latin typeface="Times New Roman"/>
                <a:cs typeface="Times New Roman"/>
              </a:rPr>
              <a:t>tử, </a:t>
            </a:r>
            <a:r>
              <a:rPr sz="2000" spc="-25" dirty="0">
                <a:solidFill>
                  <a:srgbClr val="03499E"/>
                </a:solidFill>
                <a:latin typeface="Times New Roman"/>
                <a:cs typeface="Times New Roman"/>
              </a:rPr>
              <a:t>bảo </a:t>
            </a:r>
            <a:r>
              <a:rPr sz="2000" dirty="0">
                <a:solidFill>
                  <a:srgbClr val="03499E"/>
                </a:solidFill>
                <a:latin typeface="Times New Roman"/>
                <a:cs typeface="Times New Roman"/>
              </a:rPr>
              <a:t>lãnh</a:t>
            </a:r>
            <a:r>
              <a:rPr sz="2000" spc="-20" dirty="0">
                <a:solidFill>
                  <a:srgbClr val="03499E"/>
                </a:solidFill>
                <a:latin typeface="Times New Roman"/>
                <a:cs typeface="Times New Roman"/>
              </a:rPr>
              <a:t> </a:t>
            </a:r>
            <a:r>
              <a:rPr sz="2000" dirty="0">
                <a:solidFill>
                  <a:srgbClr val="03499E"/>
                </a:solidFill>
                <a:latin typeface="Times New Roman"/>
                <a:cs typeface="Times New Roman"/>
              </a:rPr>
              <a:t>thực</a:t>
            </a:r>
            <a:r>
              <a:rPr sz="2000" spc="-25" dirty="0">
                <a:solidFill>
                  <a:srgbClr val="03499E"/>
                </a:solidFill>
                <a:latin typeface="Times New Roman"/>
                <a:cs typeface="Times New Roman"/>
              </a:rPr>
              <a:t> </a:t>
            </a:r>
            <a:r>
              <a:rPr sz="2000" dirty="0">
                <a:solidFill>
                  <a:srgbClr val="03499E"/>
                </a:solidFill>
                <a:latin typeface="Times New Roman"/>
                <a:cs typeface="Times New Roman"/>
              </a:rPr>
              <a:t>hiện</a:t>
            </a:r>
            <a:r>
              <a:rPr sz="2000" spc="-10" dirty="0">
                <a:solidFill>
                  <a:srgbClr val="03499E"/>
                </a:solidFill>
                <a:latin typeface="Times New Roman"/>
                <a:cs typeface="Times New Roman"/>
              </a:rPr>
              <a:t> </a:t>
            </a:r>
            <a:r>
              <a:rPr sz="2000" spc="-25" dirty="0">
                <a:solidFill>
                  <a:srgbClr val="03499E"/>
                </a:solidFill>
                <a:latin typeface="Times New Roman"/>
                <a:cs typeface="Times New Roman"/>
              </a:rPr>
              <a:t>hợp </a:t>
            </a:r>
            <a:r>
              <a:rPr sz="2000" dirty="0">
                <a:solidFill>
                  <a:srgbClr val="03499E"/>
                </a:solidFill>
                <a:latin typeface="Times New Roman"/>
                <a:cs typeface="Times New Roman"/>
              </a:rPr>
              <a:t>đồng</a:t>
            </a:r>
            <a:r>
              <a:rPr sz="2000" spc="-25" dirty="0">
                <a:solidFill>
                  <a:srgbClr val="03499E"/>
                </a:solidFill>
                <a:latin typeface="Times New Roman"/>
                <a:cs typeface="Times New Roman"/>
              </a:rPr>
              <a:t> </a:t>
            </a:r>
            <a:r>
              <a:rPr sz="2000" dirty="0">
                <a:solidFill>
                  <a:srgbClr val="03499E"/>
                </a:solidFill>
                <a:latin typeface="Times New Roman"/>
                <a:cs typeface="Times New Roman"/>
              </a:rPr>
              <a:t>điện</a:t>
            </a:r>
            <a:r>
              <a:rPr sz="2000" spc="10" dirty="0">
                <a:solidFill>
                  <a:srgbClr val="03499E"/>
                </a:solidFill>
                <a:latin typeface="Times New Roman"/>
                <a:cs typeface="Times New Roman"/>
              </a:rPr>
              <a:t> </a:t>
            </a:r>
            <a:r>
              <a:rPr sz="2000" spc="-25" dirty="0">
                <a:solidFill>
                  <a:srgbClr val="03499E"/>
                </a:solidFill>
                <a:latin typeface="Times New Roman"/>
                <a:cs typeface="Times New Roman"/>
              </a:rPr>
              <a:t>tử</a:t>
            </a:r>
            <a:endParaRPr sz="2000">
              <a:latin typeface="Times New Roman"/>
              <a:cs typeface="Times New Roman"/>
            </a:endParaRPr>
          </a:p>
        </p:txBody>
      </p:sp>
      <p:grpSp>
        <p:nvGrpSpPr>
          <p:cNvPr id="36" name="object 36"/>
          <p:cNvGrpSpPr/>
          <p:nvPr/>
        </p:nvGrpSpPr>
        <p:grpSpPr>
          <a:xfrm>
            <a:off x="2220467" y="3239897"/>
            <a:ext cx="7793990" cy="2118995"/>
            <a:chOff x="2220467" y="3239897"/>
            <a:chExt cx="7793990" cy="2118995"/>
          </a:xfrm>
        </p:grpSpPr>
        <p:pic>
          <p:nvPicPr>
            <p:cNvPr id="37" name="object 37"/>
            <p:cNvPicPr/>
            <p:nvPr/>
          </p:nvPicPr>
          <p:blipFill>
            <a:blip r:embed="rId8" cstate="print"/>
            <a:stretch>
              <a:fillRect/>
            </a:stretch>
          </p:blipFill>
          <p:spPr>
            <a:xfrm>
              <a:off x="2220467" y="4646701"/>
              <a:ext cx="6652259" cy="711682"/>
            </a:xfrm>
            <a:prstGeom prst="rect">
              <a:avLst/>
            </a:prstGeom>
          </p:spPr>
        </p:pic>
        <p:sp>
          <p:nvSpPr>
            <p:cNvPr id="38" name="object 38"/>
            <p:cNvSpPr/>
            <p:nvPr/>
          </p:nvSpPr>
          <p:spPr>
            <a:xfrm>
              <a:off x="2316860" y="4668647"/>
              <a:ext cx="6517640" cy="518159"/>
            </a:xfrm>
            <a:custGeom>
              <a:avLst/>
              <a:gdLst/>
              <a:ahLst/>
              <a:cxnLst/>
              <a:rect l="l" t="t" r="r" b="b"/>
              <a:pathLst>
                <a:path w="6517640" h="518160">
                  <a:moveTo>
                    <a:pt x="14224" y="401954"/>
                  </a:moveTo>
                  <a:lnTo>
                    <a:pt x="8127" y="405383"/>
                  </a:lnTo>
                  <a:lnTo>
                    <a:pt x="2031" y="408939"/>
                  </a:lnTo>
                  <a:lnTo>
                    <a:pt x="0" y="416813"/>
                  </a:lnTo>
                  <a:lnTo>
                    <a:pt x="3556" y="422782"/>
                  </a:lnTo>
                  <a:lnTo>
                    <a:pt x="59055" y="517778"/>
                  </a:lnTo>
                  <a:lnTo>
                    <a:pt x="73712" y="492632"/>
                  </a:lnTo>
                  <a:lnTo>
                    <a:pt x="46355" y="492632"/>
                  </a:lnTo>
                  <a:lnTo>
                    <a:pt x="46355" y="445661"/>
                  </a:lnTo>
                  <a:lnTo>
                    <a:pt x="25526" y="409955"/>
                  </a:lnTo>
                  <a:lnTo>
                    <a:pt x="21970" y="403986"/>
                  </a:lnTo>
                  <a:lnTo>
                    <a:pt x="14224" y="401954"/>
                  </a:lnTo>
                  <a:close/>
                </a:path>
                <a:path w="6517640" h="518160">
                  <a:moveTo>
                    <a:pt x="46355" y="445661"/>
                  </a:moveTo>
                  <a:lnTo>
                    <a:pt x="46355" y="492632"/>
                  </a:lnTo>
                  <a:lnTo>
                    <a:pt x="71755" y="492632"/>
                  </a:lnTo>
                  <a:lnTo>
                    <a:pt x="71755" y="486155"/>
                  </a:lnTo>
                  <a:lnTo>
                    <a:pt x="48006" y="486155"/>
                  </a:lnTo>
                  <a:lnTo>
                    <a:pt x="58991" y="467323"/>
                  </a:lnTo>
                  <a:lnTo>
                    <a:pt x="46355" y="445661"/>
                  </a:lnTo>
                  <a:close/>
                </a:path>
                <a:path w="6517640" h="518160">
                  <a:moveTo>
                    <a:pt x="103758" y="401954"/>
                  </a:moveTo>
                  <a:lnTo>
                    <a:pt x="96012" y="403986"/>
                  </a:lnTo>
                  <a:lnTo>
                    <a:pt x="92456" y="409955"/>
                  </a:lnTo>
                  <a:lnTo>
                    <a:pt x="71755" y="445443"/>
                  </a:lnTo>
                  <a:lnTo>
                    <a:pt x="71755" y="492632"/>
                  </a:lnTo>
                  <a:lnTo>
                    <a:pt x="73712" y="492632"/>
                  </a:lnTo>
                  <a:lnTo>
                    <a:pt x="114426" y="422782"/>
                  </a:lnTo>
                  <a:lnTo>
                    <a:pt x="117982" y="416813"/>
                  </a:lnTo>
                  <a:lnTo>
                    <a:pt x="115950" y="408939"/>
                  </a:lnTo>
                  <a:lnTo>
                    <a:pt x="109855" y="405383"/>
                  </a:lnTo>
                  <a:lnTo>
                    <a:pt x="103758" y="401954"/>
                  </a:lnTo>
                  <a:close/>
                </a:path>
                <a:path w="6517640" h="518160">
                  <a:moveTo>
                    <a:pt x="58991" y="467323"/>
                  </a:moveTo>
                  <a:lnTo>
                    <a:pt x="48006" y="486155"/>
                  </a:lnTo>
                  <a:lnTo>
                    <a:pt x="69976" y="486155"/>
                  </a:lnTo>
                  <a:lnTo>
                    <a:pt x="58991" y="467323"/>
                  </a:lnTo>
                  <a:close/>
                </a:path>
                <a:path w="6517640" h="518160">
                  <a:moveTo>
                    <a:pt x="71755" y="445443"/>
                  </a:moveTo>
                  <a:lnTo>
                    <a:pt x="58991" y="467323"/>
                  </a:lnTo>
                  <a:lnTo>
                    <a:pt x="69976" y="486155"/>
                  </a:lnTo>
                  <a:lnTo>
                    <a:pt x="71755" y="486155"/>
                  </a:lnTo>
                  <a:lnTo>
                    <a:pt x="71755" y="445443"/>
                  </a:lnTo>
                  <a:close/>
                </a:path>
                <a:path w="6517640" h="518160">
                  <a:moveTo>
                    <a:pt x="6492240" y="263270"/>
                  </a:moveTo>
                  <a:lnTo>
                    <a:pt x="51943" y="263270"/>
                  </a:lnTo>
                  <a:lnTo>
                    <a:pt x="46355" y="268985"/>
                  </a:lnTo>
                  <a:lnTo>
                    <a:pt x="46355" y="445661"/>
                  </a:lnTo>
                  <a:lnTo>
                    <a:pt x="58991" y="467323"/>
                  </a:lnTo>
                  <a:lnTo>
                    <a:pt x="71755" y="445443"/>
                  </a:lnTo>
                  <a:lnTo>
                    <a:pt x="71755" y="288670"/>
                  </a:lnTo>
                  <a:lnTo>
                    <a:pt x="59055" y="288670"/>
                  </a:lnTo>
                  <a:lnTo>
                    <a:pt x="71755" y="275970"/>
                  </a:lnTo>
                  <a:lnTo>
                    <a:pt x="6492240" y="275970"/>
                  </a:lnTo>
                  <a:lnTo>
                    <a:pt x="6492240" y="263270"/>
                  </a:lnTo>
                  <a:close/>
                </a:path>
                <a:path w="6517640" h="518160">
                  <a:moveTo>
                    <a:pt x="71755" y="275970"/>
                  </a:moveTo>
                  <a:lnTo>
                    <a:pt x="59055" y="288670"/>
                  </a:lnTo>
                  <a:lnTo>
                    <a:pt x="71755" y="288670"/>
                  </a:lnTo>
                  <a:lnTo>
                    <a:pt x="71755" y="275970"/>
                  </a:lnTo>
                  <a:close/>
                </a:path>
                <a:path w="6517640" h="518160">
                  <a:moveTo>
                    <a:pt x="6517640" y="263270"/>
                  </a:moveTo>
                  <a:lnTo>
                    <a:pt x="6504940" y="263270"/>
                  </a:lnTo>
                  <a:lnTo>
                    <a:pt x="6492240" y="275970"/>
                  </a:lnTo>
                  <a:lnTo>
                    <a:pt x="71755" y="275970"/>
                  </a:lnTo>
                  <a:lnTo>
                    <a:pt x="71755" y="288670"/>
                  </a:lnTo>
                  <a:lnTo>
                    <a:pt x="6511925" y="288670"/>
                  </a:lnTo>
                  <a:lnTo>
                    <a:pt x="6517640" y="282955"/>
                  </a:lnTo>
                  <a:lnTo>
                    <a:pt x="6517640" y="263270"/>
                  </a:lnTo>
                  <a:close/>
                </a:path>
                <a:path w="6517640" h="518160">
                  <a:moveTo>
                    <a:pt x="6517640" y="0"/>
                  </a:moveTo>
                  <a:lnTo>
                    <a:pt x="6492240" y="0"/>
                  </a:lnTo>
                  <a:lnTo>
                    <a:pt x="6492240" y="275970"/>
                  </a:lnTo>
                  <a:lnTo>
                    <a:pt x="6504940" y="263270"/>
                  </a:lnTo>
                  <a:lnTo>
                    <a:pt x="6517640" y="263270"/>
                  </a:lnTo>
                  <a:lnTo>
                    <a:pt x="6517640" y="0"/>
                  </a:lnTo>
                  <a:close/>
                </a:path>
              </a:pathLst>
            </a:custGeom>
            <a:solidFill>
              <a:srgbClr val="03499E"/>
            </a:solidFill>
          </p:spPr>
          <p:txBody>
            <a:bodyPr wrap="square" lIns="0" tIns="0" rIns="0" bIns="0" rtlCol="0"/>
            <a:lstStyle/>
            <a:p>
              <a:endParaRPr/>
            </a:p>
          </p:txBody>
        </p:sp>
        <p:sp>
          <p:nvSpPr>
            <p:cNvPr id="39" name="object 39"/>
            <p:cNvSpPr/>
            <p:nvPr/>
          </p:nvSpPr>
          <p:spPr>
            <a:xfrm>
              <a:off x="7629778" y="3239897"/>
              <a:ext cx="2384425" cy="1430655"/>
            </a:xfrm>
            <a:custGeom>
              <a:avLst/>
              <a:gdLst/>
              <a:ahLst/>
              <a:cxnLst/>
              <a:rect l="l" t="t" r="r" b="b"/>
              <a:pathLst>
                <a:path w="2384425" h="1430654">
                  <a:moveTo>
                    <a:pt x="2384171" y="0"/>
                  </a:moveTo>
                  <a:lnTo>
                    <a:pt x="0" y="0"/>
                  </a:lnTo>
                  <a:lnTo>
                    <a:pt x="0" y="1430527"/>
                  </a:lnTo>
                  <a:lnTo>
                    <a:pt x="2384171" y="1430527"/>
                  </a:lnTo>
                  <a:lnTo>
                    <a:pt x="2384171" y="0"/>
                  </a:lnTo>
                  <a:close/>
                </a:path>
              </a:pathLst>
            </a:custGeom>
            <a:solidFill>
              <a:srgbClr val="E9E1D5"/>
            </a:solidFill>
          </p:spPr>
          <p:txBody>
            <a:bodyPr wrap="square" lIns="0" tIns="0" rIns="0" bIns="0" rtlCol="0"/>
            <a:lstStyle/>
            <a:p>
              <a:endParaRPr/>
            </a:p>
          </p:txBody>
        </p:sp>
      </p:grpSp>
      <p:sp>
        <p:nvSpPr>
          <p:cNvPr id="40" name="object 40"/>
          <p:cNvSpPr txBox="1"/>
          <p:nvPr/>
        </p:nvSpPr>
        <p:spPr>
          <a:xfrm>
            <a:off x="7629779" y="3239897"/>
            <a:ext cx="2384425" cy="1430655"/>
          </a:xfrm>
          <a:prstGeom prst="rect">
            <a:avLst/>
          </a:prstGeom>
          <a:ln w="25400">
            <a:solidFill>
              <a:srgbClr val="03499E"/>
            </a:solidFill>
          </a:ln>
        </p:spPr>
        <p:txBody>
          <a:bodyPr vert="horz" wrap="square" lIns="0" tIns="156845" rIns="0" bIns="0" rtlCol="0">
            <a:spAutoFit/>
          </a:bodyPr>
          <a:lstStyle/>
          <a:p>
            <a:pPr>
              <a:lnSpc>
                <a:spcPct val="100000"/>
              </a:lnSpc>
              <a:spcBef>
                <a:spcPts val="1235"/>
              </a:spcBef>
            </a:pPr>
            <a:endParaRPr sz="2000">
              <a:latin typeface="Times New Roman"/>
              <a:cs typeface="Times New Roman"/>
            </a:endParaRPr>
          </a:p>
          <a:p>
            <a:pPr marL="457834" marR="133350" indent="-318770">
              <a:lnSpc>
                <a:spcPts val="2080"/>
              </a:lnSpc>
            </a:pPr>
            <a:r>
              <a:rPr sz="2000" dirty="0">
                <a:solidFill>
                  <a:srgbClr val="03499E"/>
                </a:solidFill>
                <a:latin typeface="Times New Roman"/>
                <a:cs typeface="Times New Roman"/>
              </a:rPr>
              <a:t>Làm</a:t>
            </a:r>
            <a:r>
              <a:rPr sz="2000" spc="-15" dirty="0">
                <a:solidFill>
                  <a:srgbClr val="03499E"/>
                </a:solidFill>
                <a:latin typeface="Times New Roman"/>
                <a:cs typeface="Times New Roman"/>
              </a:rPr>
              <a:t> </a:t>
            </a:r>
            <a:r>
              <a:rPr sz="2000" dirty="0">
                <a:solidFill>
                  <a:srgbClr val="03499E"/>
                </a:solidFill>
                <a:latin typeface="Times New Roman"/>
                <a:cs typeface="Times New Roman"/>
              </a:rPr>
              <a:t>rõ</a:t>
            </a:r>
            <a:r>
              <a:rPr sz="2000" spc="5" dirty="0">
                <a:solidFill>
                  <a:srgbClr val="03499E"/>
                </a:solidFill>
                <a:latin typeface="Times New Roman"/>
                <a:cs typeface="Times New Roman"/>
              </a:rPr>
              <a:t> </a:t>
            </a:r>
            <a:r>
              <a:rPr sz="2000" dirty="0">
                <a:solidFill>
                  <a:srgbClr val="03499E"/>
                </a:solidFill>
                <a:latin typeface="Times New Roman"/>
                <a:cs typeface="Times New Roman"/>
              </a:rPr>
              <a:t>các</a:t>
            </a:r>
            <a:r>
              <a:rPr sz="2000" spc="-10" dirty="0">
                <a:solidFill>
                  <a:srgbClr val="03499E"/>
                </a:solidFill>
                <a:latin typeface="Times New Roman"/>
                <a:cs typeface="Times New Roman"/>
              </a:rPr>
              <a:t> </a:t>
            </a:r>
            <a:r>
              <a:rPr sz="2000" dirty="0">
                <a:solidFill>
                  <a:srgbClr val="03499E"/>
                </a:solidFill>
                <a:latin typeface="Times New Roman"/>
                <a:cs typeface="Times New Roman"/>
              </a:rPr>
              <a:t>nội</a:t>
            </a:r>
            <a:r>
              <a:rPr sz="2000" spc="-10" dirty="0">
                <a:solidFill>
                  <a:srgbClr val="03499E"/>
                </a:solidFill>
                <a:latin typeface="Times New Roman"/>
                <a:cs typeface="Times New Roman"/>
              </a:rPr>
              <a:t> </a:t>
            </a:r>
            <a:r>
              <a:rPr sz="2000" spc="-20" dirty="0">
                <a:solidFill>
                  <a:srgbClr val="03499E"/>
                </a:solidFill>
                <a:latin typeface="Times New Roman"/>
                <a:cs typeface="Times New Roman"/>
              </a:rPr>
              <a:t>dung </a:t>
            </a:r>
            <a:r>
              <a:rPr sz="2000" dirty="0">
                <a:solidFill>
                  <a:srgbClr val="03499E"/>
                </a:solidFill>
                <a:latin typeface="Times New Roman"/>
                <a:cs typeface="Times New Roman"/>
              </a:rPr>
              <a:t>trong</a:t>
            </a:r>
            <a:r>
              <a:rPr sz="2000" spc="-30" dirty="0">
                <a:solidFill>
                  <a:srgbClr val="03499E"/>
                </a:solidFill>
                <a:latin typeface="Times New Roman"/>
                <a:cs typeface="Times New Roman"/>
              </a:rPr>
              <a:t> </a:t>
            </a:r>
            <a:r>
              <a:rPr sz="2000" dirty="0">
                <a:solidFill>
                  <a:srgbClr val="03499E"/>
                </a:solidFill>
                <a:latin typeface="Times New Roman"/>
                <a:cs typeface="Times New Roman"/>
              </a:rPr>
              <a:t>đấu</a:t>
            </a:r>
            <a:r>
              <a:rPr sz="2000" spc="10" dirty="0">
                <a:solidFill>
                  <a:srgbClr val="03499E"/>
                </a:solidFill>
                <a:latin typeface="Times New Roman"/>
                <a:cs typeface="Times New Roman"/>
              </a:rPr>
              <a:t> </a:t>
            </a:r>
            <a:r>
              <a:rPr sz="2000" spc="-20" dirty="0">
                <a:solidFill>
                  <a:srgbClr val="03499E"/>
                </a:solidFill>
                <a:latin typeface="Times New Roman"/>
                <a:cs typeface="Times New Roman"/>
              </a:rPr>
              <a:t>thầu</a:t>
            </a:r>
            <a:endParaRPr sz="2000">
              <a:latin typeface="Times New Roman"/>
              <a:cs typeface="Times New Roman"/>
            </a:endParaRPr>
          </a:p>
        </p:txBody>
      </p:sp>
      <p:grpSp>
        <p:nvGrpSpPr>
          <p:cNvPr id="41" name="object 41"/>
          <p:cNvGrpSpPr/>
          <p:nvPr/>
        </p:nvGrpSpPr>
        <p:grpSpPr>
          <a:xfrm>
            <a:off x="1183779" y="5218772"/>
            <a:ext cx="3051810" cy="1430655"/>
            <a:chOff x="1183779" y="5218772"/>
            <a:chExt cx="3051810" cy="1430655"/>
          </a:xfrm>
        </p:grpSpPr>
        <p:pic>
          <p:nvPicPr>
            <p:cNvPr id="42" name="object 42"/>
            <p:cNvPicPr/>
            <p:nvPr/>
          </p:nvPicPr>
          <p:blipFill>
            <a:blip r:embed="rId9" cstate="print"/>
            <a:stretch>
              <a:fillRect/>
            </a:stretch>
          </p:blipFill>
          <p:spPr>
            <a:xfrm>
              <a:off x="3523488" y="5798820"/>
              <a:ext cx="711682" cy="307822"/>
            </a:xfrm>
            <a:prstGeom prst="rect">
              <a:avLst/>
            </a:prstGeom>
          </p:spPr>
        </p:pic>
        <p:sp>
          <p:nvSpPr>
            <p:cNvPr id="43" name="object 43"/>
            <p:cNvSpPr/>
            <p:nvPr/>
          </p:nvSpPr>
          <p:spPr>
            <a:xfrm>
              <a:off x="3566160" y="5875756"/>
              <a:ext cx="518159" cy="118110"/>
            </a:xfrm>
            <a:custGeom>
              <a:avLst/>
              <a:gdLst/>
              <a:ahLst/>
              <a:cxnLst/>
              <a:rect l="l" t="t" r="r" b="b"/>
              <a:pathLst>
                <a:path w="518160" h="118110">
                  <a:moveTo>
                    <a:pt x="467345" y="58953"/>
                  </a:moveTo>
                  <a:lnTo>
                    <a:pt x="409955" y="92430"/>
                  </a:lnTo>
                  <a:lnTo>
                    <a:pt x="403987" y="95973"/>
                  </a:lnTo>
                  <a:lnTo>
                    <a:pt x="401827" y="103746"/>
                  </a:lnTo>
                  <a:lnTo>
                    <a:pt x="408939" y="115862"/>
                  </a:lnTo>
                  <a:lnTo>
                    <a:pt x="416687" y="117906"/>
                  </a:lnTo>
                  <a:lnTo>
                    <a:pt x="496010" y="71653"/>
                  </a:lnTo>
                  <a:lnTo>
                    <a:pt x="492632" y="71653"/>
                  </a:lnTo>
                  <a:lnTo>
                    <a:pt x="492632" y="69926"/>
                  </a:lnTo>
                  <a:lnTo>
                    <a:pt x="486155" y="69926"/>
                  </a:lnTo>
                  <a:lnTo>
                    <a:pt x="467345" y="58953"/>
                  </a:lnTo>
                  <a:close/>
                </a:path>
                <a:path w="518160" h="118110">
                  <a:moveTo>
                    <a:pt x="263270" y="58292"/>
                  </a:moveTo>
                  <a:lnTo>
                    <a:pt x="263270" y="65976"/>
                  </a:lnTo>
                  <a:lnTo>
                    <a:pt x="268986" y="71653"/>
                  </a:lnTo>
                  <a:lnTo>
                    <a:pt x="445574" y="71653"/>
                  </a:lnTo>
                  <a:lnTo>
                    <a:pt x="446706" y="70992"/>
                  </a:lnTo>
                  <a:lnTo>
                    <a:pt x="275970" y="70992"/>
                  </a:lnTo>
                  <a:lnTo>
                    <a:pt x="263270" y="58292"/>
                  </a:lnTo>
                  <a:close/>
                </a:path>
                <a:path w="518160" h="118110">
                  <a:moveTo>
                    <a:pt x="496010" y="46253"/>
                  </a:moveTo>
                  <a:lnTo>
                    <a:pt x="492632" y="46253"/>
                  </a:lnTo>
                  <a:lnTo>
                    <a:pt x="492632" y="71653"/>
                  </a:lnTo>
                  <a:lnTo>
                    <a:pt x="496010" y="71653"/>
                  </a:lnTo>
                  <a:lnTo>
                    <a:pt x="517778" y="58953"/>
                  </a:lnTo>
                  <a:lnTo>
                    <a:pt x="496010" y="46253"/>
                  </a:lnTo>
                  <a:close/>
                </a:path>
                <a:path w="518160" h="118110">
                  <a:moveTo>
                    <a:pt x="282955" y="45592"/>
                  </a:moveTo>
                  <a:lnTo>
                    <a:pt x="0" y="45592"/>
                  </a:lnTo>
                  <a:lnTo>
                    <a:pt x="0" y="70992"/>
                  </a:lnTo>
                  <a:lnTo>
                    <a:pt x="268321" y="70992"/>
                  </a:lnTo>
                  <a:lnTo>
                    <a:pt x="263270" y="65976"/>
                  </a:lnTo>
                  <a:lnTo>
                    <a:pt x="263270" y="58292"/>
                  </a:lnTo>
                  <a:lnTo>
                    <a:pt x="288010" y="58292"/>
                  </a:lnTo>
                  <a:lnTo>
                    <a:pt x="275970" y="46253"/>
                  </a:lnTo>
                  <a:lnTo>
                    <a:pt x="283619" y="46253"/>
                  </a:lnTo>
                  <a:lnTo>
                    <a:pt x="282955" y="45592"/>
                  </a:lnTo>
                  <a:close/>
                </a:path>
                <a:path w="518160" h="118110">
                  <a:moveTo>
                    <a:pt x="288010" y="58292"/>
                  </a:moveTo>
                  <a:lnTo>
                    <a:pt x="263270" y="58292"/>
                  </a:lnTo>
                  <a:lnTo>
                    <a:pt x="275970" y="70992"/>
                  </a:lnTo>
                  <a:lnTo>
                    <a:pt x="446706" y="70992"/>
                  </a:lnTo>
                  <a:lnTo>
                    <a:pt x="467345" y="58953"/>
                  </a:lnTo>
                  <a:lnTo>
                    <a:pt x="288670" y="58953"/>
                  </a:lnTo>
                  <a:lnTo>
                    <a:pt x="288010" y="58292"/>
                  </a:lnTo>
                  <a:close/>
                </a:path>
                <a:path w="518160" h="118110">
                  <a:moveTo>
                    <a:pt x="486155" y="47980"/>
                  </a:moveTo>
                  <a:lnTo>
                    <a:pt x="467345" y="58953"/>
                  </a:lnTo>
                  <a:lnTo>
                    <a:pt x="486155" y="69926"/>
                  </a:lnTo>
                  <a:lnTo>
                    <a:pt x="486155" y="47980"/>
                  </a:lnTo>
                  <a:close/>
                </a:path>
                <a:path w="518160" h="118110">
                  <a:moveTo>
                    <a:pt x="492632" y="47980"/>
                  </a:moveTo>
                  <a:lnTo>
                    <a:pt x="486155" y="47980"/>
                  </a:lnTo>
                  <a:lnTo>
                    <a:pt x="486155" y="69926"/>
                  </a:lnTo>
                  <a:lnTo>
                    <a:pt x="492632" y="69926"/>
                  </a:lnTo>
                  <a:lnTo>
                    <a:pt x="492632" y="47980"/>
                  </a:lnTo>
                  <a:close/>
                </a:path>
                <a:path w="518160" h="118110">
                  <a:moveTo>
                    <a:pt x="283619" y="46253"/>
                  </a:moveTo>
                  <a:lnTo>
                    <a:pt x="275970" y="46253"/>
                  </a:lnTo>
                  <a:lnTo>
                    <a:pt x="288670" y="58953"/>
                  </a:lnTo>
                  <a:lnTo>
                    <a:pt x="288670" y="51282"/>
                  </a:lnTo>
                  <a:lnTo>
                    <a:pt x="283619" y="46253"/>
                  </a:lnTo>
                  <a:close/>
                </a:path>
                <a:path w="518160" h="118110">
                  <a:moveTo>
                    <a:pt x="445574" y="46253"/>
                  </a:moveTo>
                  <a:lnTo>
                    <a:pt x="283619" y="46253"/>
                  </a:lnTo>
                  <a:lnTo>
                    <a:pt x="288670" y="51282"/>
                  </a:lnTo>
                  <a:lnTo>
                    <a:pt x="288670" y="58953"/>
                  </a:lnTo>
                  <a:lnTo>
                    <a:pt x="467345" y="58953"/>
                  </a:lnTo>
                  <a:lnTo>
                    <a:pt x="445574" y="46253"/>
                  </a:lnTo>
                  <a:close/>
                </a:path>
                <a:path w="518160" h="118110">
                  <a:moveTo>
                    <a:pt x="416687" y="0"/>
                  </a:moveTo>
                  <a:lnTo>
                    <a:pt x="408939" y="2044"/>
                  </a:lnTo>
                  <a:lnTo>
                    <a:pt x="401827" y="14160"/>
                  </a:lnTo>
                  <a:lnTo>
                    <a:pt x="403987" y="21945"/>
                  </a:lnTo>
                  <a:lnTo>
                    <a:pt x="467345" y="58953"/>
                  </a:lnTo>
                  <a:lnTo>
                    <a:pt x="486155" y="47980"/>
                  </a:lnTo>
                  <a:lnTo>
                    <a:pt x="492632" y="47980"/>
                  </a:lnTo>
                  <a:lnTo>
                    <a:pt x="492632" y="46253"/>
                  </a:lnTo>
                  <a:lnTo>
                    <a:pt x="496010" y="46253"/>
                  </a:lnTo>
                  <a:lnTo>
                    <a:pt x="416687" y="0"/>
                  </a:lnTo>
                  <a:close/>
                </a:path>
              </a:pathLst>
            </a:custGeom>
            <a:solidFill>
              <a:srgbClr val="03499E"/>
            </a:solidFill>
          </p:spPr>
          <p:txBody>
            <a:bodyPr wrap="square" lIns="0" tIns="0" rIns="0" bIns="0" rtlCol="0"/>
            <a:lstStyle/>
            <a:p>
              <a:endParaRPr/>
            </a:p>
          </p:txBody>
        </p:sp>
        <p:sp>
          <p:nvSpPr>
            <p:cNvPr id="44" name="object 44"/>
            <p:cNvSpPr/>
            <p:nvPr/>
          </p:nvSpPr>
          <p:spPr>
            <a:xfrm>
              <a:off x="1183779" y="5218772"/>
              <a:ext cx="2384425" cy="1430655"/>
            </a:xfrm>
            <a:custGeom>
              <a:avLst/>
              <a:gdLst/>
              <a:ahLst/>
              <a:cxnLst/>
              <a:rect l="l" t="t" r="r" b="b"/>
              <a:pathLst>
                <a:path w="2384425" h="1430654">
                  <a:moveTo>
                    <a:pt x="2384170" y="0"/>
                  </a:moveTo>
                  <a:lnTo>
                    <a:pt x="0" y="0"/>
                  </a:lnTo>
                  <a:lnTo>
                    <a:pt x="0" y="1430527"/>
                  </a:lnTo>
                  <a:lnTo>
                    <a:pt x="2384170" y="1430527"/>
                  </a:lnTo>
                  <a:lnTo>
                    <a:pt x="2384170" y="0"/>
                  </a:lnTo>
                  <a:close/>
                </a:path>
              </a:pathLst>
            </a:custGeom>
            <a:solidFill>
              <a:srgbClr val="E9E1D5"/>
            </a:solidFill>
          </p:spPr>
          <p:txBody>
            <a:bodyPr wrap="square" lIns="0" tIns="0" rIns="0" bIns="0" rtlCol="0"/>
            <a:lstStyle/>
            <a:p>
              <a:endParaRPr/>
            </a:p>
          </p:txBody>
        </p:sp>
      </p:grpSp>
      <p:sp>
        <p:nvSpPr>
          <p:cNvPr id="45" name="object 45"/>
          <p:cNvSpPr txBox="1"/>
          <p:nvPr/>
        </p:nvSpPr>
        <p:spPr>
          <a:xfrm>
            <a:off x="1183779" y="5218772"/>
            <a:ext cx="2384425" cy="1430655"/>
          </a:xfrm>
          <a:prstGeom prst="rect">
            <a:avLst/>
          </a:prstGeom>
          <a:ln w="25400">
            <a:solidFill>
              <a:srgbClr val="03499E"/>
            </a:solidFill>
          </a:ln>
        </p:spPr>
        <p:txBody>
          <a:bodyPr vert="horz" wrap="square" lIns="0" tIns="114300" rIns="0" bIns="0" rtlCol="0">
            <a:spAutoFit/>
          </a:bodyPr>
          <a:lstStyle/>
          <a:p>
            <a:pPr>
              <a:lnSpc>
                <a:spcPct val="100000"/>
              </a:lnSpc>
              <a:spcBef>
                <a:spcPts val="900"/>
              </a:spcBef>
            </a:pPr>
            <a:endParaRPr sz="2000">
              <a:latin typeface="Times New Roman"/>
              <a:cs typeface="Times New Roman"/>
            </a:endParaRPr>
          </a:p>
          <a:p>
            <a:pPr algn="ctr">
              <a:lnSpc>
                <a:spcPts val="2240"/>
              </a:lnSpc>
            </a:pPr>
            <a:r>
              <a:rPr sz="2000" dirty="0">
                <a:solidFill>
                  <a:srgbClr val="03499E"/>
                </a:solidFill>
                <a:latin typeface="Times New Roman"/>
                <a:cs typeface="Times New Roman"/>
              </a:rPr>
              <a:t>Gửi</a:t>
            </a:r>
            <a:r>
              <a:rPr sz="2000" spc="-20" dirty="0">
                <a:solidFill>
                  <a:srgbClr val="03499E"/>
                </a:solidFill>
                <a:latin typeface="Times New Roman"/>
                <a:cs typeface="Times New Roman"/>
              </a:rPr>
              <a:t> </a:t>
            </a:r>
            <a:r>
              <a:rPr sz="2000" dirty="0">
                <a:solidFill>
                  <a:srgbClr val="03499E"/>
                </a:solidFill>
                <a:latin typeface="Times New Roman"/>
                <a:cs typeface="Times New Roman"/>
              </a:rPr>
              <a:t>và</a:t>
            </a:r>
            <a:r>
              <a:rPr sz="2000" spc="-5" dirty="0">
                <a:solidFill>
                  <a:srgbClr val="03499E"/>
                </a:solidFill>
                <a:latin typeface="Times New Roman"/>
                <a:cs typeface="Times New Roman"/>
              </a:rPr>
              <a:t> </a:t>
            </a:r>
            <a:r>
              <a:rPr sz="2000" dirty="0">
                <a:solidFill>
                  <a:srgbClr val="03499E"/>
                </a:solidFill>
                <a:latin typeface="Times New Roman"/>
                <a:cs typeface="Times New Roman"/>
              </a:rPr>
              <a:t>nhận</a:t>
            </a:r>
            <a:r>
              <a:rPr sz="2000" spc="-30" dirty="0">
                <a:solidFill>
                  <a:srgbClr val="03499E"/>
                </a:solidFill>
                <a:latin typeface="Times New Roman"/>
                <a:cs typeface="Times New Roman"/>
              </a:rPr>
              <a:t> </a:t>
            </a:r>
            <a:r>
              <a:rPr sz="2000" spc="-25" dirty="0">
                <a:solidFill>
                  <a:srgbClr val="03499E"/>
                </a:solidFill>
                <a:latin typeface="Times New Roman"/>
                <a:cs typeface="Times New Roman"/>
              </a:rPr>
              <a:t>đơn</a:t>
            </a:r>
            <a:endParaRPr sz="2000">
              <a:latin typeface="Times New Roman"/>
              <a:cs typeface="Times New Roman"/>
            </a:endParaRPr>
          </a:p>
          <a:p>
            <a:pPr algn="ctr">
              <a:lnSpc>
                <a:spcPts val="2240"/>
              </a:lnSpc>
            </a:pPr>
            <a:r>
              <a:rPr sz="2000" dirty="0">
                <a:solidFill>
                  <a:srgbClr val="03499E"/>
                </a:solidFill>
                <a:latin typeface="Times New Roman"/>
                <a:cs typeface="Times New Roman"/>
              </a:rPr>
              <a:t>kiến</a:t>
            </a:r>
            <a:r>
              <a:rPr sz="2000" spc="-10" dirty="0">
                <a:solidFill>
                  <a:srgbClr val="03499E"/>
                </a:solidFill>
                <a:latin typeface="Times New Roman"/>
                <a:cs typeface="Times New Roman"/>
              </a:rPr>
              <a:t> </a:t>
            </a:r>
            <a:r>
              <a:rPr sz="2000" spc="-20" dirty="0">
                <a:solidFill>
                  <a:srgbClr val="03499E"/>
                </a:solidFill>
                <a:latin typeface="Times New Roman"/>
                <a:cs typeface="Times New Roman"/>
              </a:rPr>
              <a:t>nghị</a:t>
            </a:r>
            <a:endParaRPr sz="2000">
              <a:latin typeface="Times New Roman"/>
              <a:cs typeface="Times New Roman"/>
            </a:endParaRPr>
          </a:p>
        </p:txBody>
      </p:sp>
      <p:grpSp>
        <p:nvGrpSpPr>
          <p:cNvPr id="46" name="object 46"/>
          <p:cNvGrpSpPr/>
          <p:nvPr/>
        </p:nvGrpSpPr>
        <p:grpSpPr>
          <a:xfrm>
            <a:off x="4116323" y="5219433"/>
            <a:ext cx="3051175" cy="1430655"/>
            <a:chOff x="4116323" y="5219433"/>
            <a:chExt cx="3051175" cy="1430655"/>
          </a:xfrm>
        </p:grpSpPr>
        <p:pic>
          <p:nvPicPr>
            <p:cNvPr id="47" name="object 47"/>
            <p:cNvPicPr/>
            <p:nvPr/>
          </p:nvPicPr>
          <p:blipFill>
            <a:blip r:embed="rId10" cstate="print"/>
            <a:stretch>
              <a:fillRect/>
            </a:stretch>
          </p:blipFill>
          <p:spPr>
            <a:xfrm>
              <a:off x="6455663" y="5798820"/>
              <a:ext cx="711682" cy="307822"/>
            </a:xfrm>
            <a:prstGeom prst="rect">
              <a:avLst/>
            </a:prstGeom>
          </p:spPr>
        </p:pic>
        <p:sp>
          <p:nvSpPr>
            <p:cNvPr id="48" name="object 48"/>
            <p:cNvSpPr/>
            <p:nvPr/>
          </p:nvSpPr>
          <p:spPr>
            <a:xfrm>
              <a:off x="6498589" y="5875756"/>
              <a:ext cx="518159" cy="118110"/>
            </a:xfrm>
            <a:custGeom>
              <a:avLst/>
              <a:gdLst/>
              <a:ahLst/>
              <a:cxnLst/>
              <a:rect l="l" t="t" r="r" b="b"/>
              <a:pathLst>
                <a:path w="518159" h="118110">
                  <a:moveTo>
                    <a:pt x="467469" y="58951"/>
                  </a:moveTo>
                  <a:lnTo>
                    <a:pt x="403987" y="95973"/>
                  </a:lnTo>
                  <a:lnTo>
                    <a:pt x="401955" y="103746"/>
                  </a:lnTo>
                  <a:lnTo>
                    <a:pt x="409066" y="115862"/>
                  </a:lnTo>
                  <a:lnTo>
                    <a:pt x="416813" y="117906"/>
                  </a:lnTo>
                  <a:lnTo>
                    <a:pt x="496137" y="71653"/>
                  </a:lnTo>
                  <a:lnTo>
                    <a:pt x="492633" y="71653"/>
                  </a:lnTo>
                  <a:lnTo>
                    <a:pt x="492633" y="69926"/>
                  </a:lnTo>
                  <a:lnTo>
                    <a:pt x="486283" y="69926"/>
                  </a:lnTo>
                  <a:lnTo>
                    <a:pt x="467469" y="58951"/>
                  </a:lnTo>
                  <a:close/>
                </a:path>
                <a:path w="518159" h="118110">
                  <a:moveTo>
                    <a:pt x="445701" y="46253"/>
                  </a:moveTo>
                  <a:lnTo>
                    <a:pt x="0" y="46253"/>
                  </a:lnTo>
                  <a:lnTo>
                    <a:pt x="0" y="71653"/>
                  </a:lnTo>
                  <a:lnTo>
                    <a:pt x="445690" y="71653"/>
                  </a:lnTo>
                  <a:lnTo>
                    <a:pt x="467469" y="58951"/>
                  </a:lnTo>
                  <a:lnTo>
                    <a:pt x="445701" y="46253"/>
                  </a:lnTo>
                  <a:close/>
                </a:path>
                <a:path w="518159" h="118110">
                  <a:moveTo>
                    <a:pt x="496137" y="46253"/>
                  </a:moveTo>
                  <a:lnTo>
                    <a:pt x="492633" y="46253"/>
                  </a:lnTo>
                  <a:lnTo>
                    <a:pt x="492633" y="71653"/>
                  </a:lnTo>
                  <a:lnTo>
                    <a:pt x="496137" y="71653"/>
                  </a:lnTo>
                  <a:lnTo>
                    <a:pt x="517906" y="58953"/>
                  </a:lnTo>
                  <a:lnTo>
                    <a:pt x="496137" y="46253"/>
                  </a:lnTo>
                  <a:close/>
                </a:path>
                <a:path w="518159" h="118110">
                  <a:moveTo>
                    <a:pt x="486283" y="47980"/>
                  </a:moveTo>
                  <a:lnTo>
                    <a:pt x="467469" y="58951"/>
                  </a:lnTo>
                  <a:lnTo>
                    <a:pt x="486283" y="69926"/>
                  </a:lnTo>
                  <a:lnTo>
                    <a:pt x="486283" y="47980"/>
                  </a:lnTo>
                  <a:close/>
                </a:path>
                <a:path w="518159" h="118110">
                  <a:moveTo>
                    <a:pt x="492633" y="47980"/>
                  </a:moveTo>
                  <a:lnTo>
                    <a:pt x="486283" y="47980"/>
                  </a:lnTo>
                  <a:lnTo>
                    <a:pt x="486283" y="69926"/>
                  </a:lnTo>
                  <a:lnTo>
                    <a:pt x="492633" y="69926"/>
                  </a:lnTo>
                  <a:lnTo>
                    <a:pt x="492633" y="47980"/>
                  </a:lnTo>
                  <a:close/>
                </a:path>
                <a:path w="518159" h="118110">
                  <a:moveTo>
                    <a:pt x="416813" y="0"/>
                  </a:moveTo>
                  <a:lnTo>
                    <a:pt x="409066" y="2044"/>
                  </a:lnTo>
                  <a:lnTo>
                    <a:pt x="401955" y="14160"/>
                  </a:lnTo>
                  <a:lnTo>
                    <a:pt x="403987" y="21945"/>
                  </a:lnTo>
                  <a:lnTo>
                    <a:pt x="467469" y="58951"/>
                  </a:lnTo>
                  <a:lnTo>
                    <a:pt x="486283" y="47980"/>
                  </a:lnTo>
                  <a:lnTo>
                    <a:pt x="492633" y="47980"/>
                  </a:lnTo>
                  <a:lnTo>
                    <a:pt x="492633" y="46253"/>
                  </a:lnTo>
                  <a:lnTo>
                    <a:pt x="496137" y="46253"/>
                  </a:lnTo>
                  <a:lnTo>
                    <a:pt x="416813" y="0"/>
                  </a:lnTo>
                  <a:close/>
                </a:path>
              </a:pathLst>
            </a:custGeom>
            <a:solidFill>
              <a:srgbClr val="03499E"/>
            </a:solidFill>
          </p:spPr>
          <p:txBody>
            <a:bodyPr wrap="square" lIns="0" tIns="0" rIns="0" bIns="0" rtlCol="0"/>
            <a:lstStyle/>
            <a:p>
              <a:endParaRPr/>
            </a:p>
          </p:txBody>
        </p:sp>
        <p:sp>
          <p:nvSpPr>
            <p:cNvPr id="49" name="object 49"/>
            <p:cNvSpPr/>
            <p:nvPr/>
          </p:nvSpPr>
          <p:spPr>
            <a:xfrm>
              <a:off x="4116323" y="5219433"/>
              <a:ext cx="2384425" cy="1430655"/>
            </a:xfrm>
            <a:custGeom>
              <a:avLst/>
              <a:gdLst/>
              <a:ahLst/>
              <a:cxnLst/>
              <a:rect l="l" t="t" r="r" b="b"/>
              <a:pathLst>
                <a:path w="2384425" h="1430654">
                  <a:moveTo>
                    <a:pt x="2384171" y="0"/>
                  </a:moveTo>
                  <a:lnTo>
                    <a:pt x="0" y="0"/>
                  </a:lnTo>
                  <a:lnTo>
                    <a:pt x="0" y="1430528"/>
                  </a:lnTo>
                  <a:lnTo>
                    <a:pt x="2384171" y="1430528"/>
                  </a:lnTo>
                  <a:lnTo>
                    <a:pt x="2384171" y="0"/>
                  </a:lnTo>
                  <a:close/>
                </a:path>
              </a:pathLst>
            </a:custGeom>
            <a:solidFill>
              <a:srgbClr val="E9E1D5"/>
            </a:solidFill>
          </p:spPr>
          <p:txBody>
            <a:bodyPr wrap="square" lIns="0" tIns="0" rIns="0" bIns="0" rtlCol="0"/>
            <a:lstStyle/>
            <a:p>
              <a:endParaRPr/>
            </a:p>
          </p:txBody>
        </p:sp>
      </p:grpSp>
      <p:sp>
        <p:nvSpPr>
          <p:cNvPr id="50" name="object 50"/>
          <p:cNvSpPr txBox="1"/>
          <p:nvPr/>
        </p:nvSpPr>
        <p:spPr>
          <a:xfrm>
            <a:off x="4116323" y="5219433"/>
            <a:ext cx="2384425" cy="1430655"/>
          </a:xfrm>
          <a:prstGeom prst="rect">
            <a:avLst/>
          </a:prstGeom>
          <a:ln w="25400">
            <a:solidFill>
              <a:srgbClr val="03499E"/>
            </a:solidFill>
          </a:ln>
        </p:spPr>
        <p:txBody>
          <a:bodyPr vert="horz" wrap="square" lIns="0" tIns="245745" rIns="0" bIns="0" rtlCol="0">
            <a:spAutoFit/>
          </a:bodyPr>
          <a:lstStyle/>
          <a:p>
            <a:pPr>
              <a:lnSpc>
                <a:spcPct val="100000"/>
              </a:lnSpc>
              <a:spcBef>
                <a:spcPts val="1935"/>
              </a:spcBef>
            </a:pPr>
            <a:endParaRPr sz="2000">
              <a:latin typeface="Times New Roman"/>
              <a:cs typeface="Times New Roman"/>
            </a:endParaRPr>
          </a:p>
          <a:p>
            <a:pPr marL="296545">
              <a:lnSpc>
                <a:spcPct val="100000"/>
              </a:lnSpc>
              <a:spcBef>
                <a:spcPts val="5"/>
              </a:spcBef>
            </a:pPr>
            <a:r>
              <a:rPr sz="2000" dirty="0">
                <a:solidFill>
                  <a:srgbClr val="03499E"/>
                </a:solidFill>
                <a:latin typeface="Times New Roman"/>
                <a:cs typeface="Times New Roman"/>
              </a:rPr>
              <a:t>Hợp</a:t>
            </a:r>
            <a:r>
              <a:rPr sz="2000" spc="-25" dirty="0">
                <a:solidFill>
                  <a:srgbClr val="03499E"/>
                </a:solidFill>
                <a:latin typeface="Times New Roman"/>
                <a:cs typeface="Times New Roman"/>
              </a:rPr>
              <a:t> </a:t>
            </a:r>
            <a:r>
              <a:rPr sz="2000" dirty="0">
                <a:solidFill>
                  <a:srgbClr val="03499E"/>
                </a:solidFill>
                <a:latin typeface="Times New Roman"/>
                <a:cs typeface="Times New Roman"/>
              </a:rPr>
              <a:t>đồng</a:t>
            </a:r>
            <a:r>
              <a:rPr sz="2000" spc="-35" dirty="0">
                <a:solidFill>
                  <a:srgbClr val="03499E"/>
                </a:solidFill>
                <a:latin typeface="Times New Roman"/>
                <a:cs typeface="Times New Roman"/>
              </a:rPr>
              <a:t> </a:t>
            </a:r>
            <a:r>
              <a:rPr sz="2000" dirty="0">
                <a:solidFill>
                  <a:srgbClr val="03499E"/>
                </a:solidFill>
                <a:latin typeface="Times New Roman"/>
                <a:cs typeface="Times New Roman"/>
              </a:rPr>
              <a:t>điện</a:t>
            </a:r>
            <a:r>
              <a:rPr sz="2000" spc="-10" dirty="0">
                <a:solidFill>
                  <a:srgbClr val="03499E"/>
                </a:solidFill>
                <a:latin typeface="Times New Roman"/>
                <a:cs typeface="Times New Roman"/>
              </a:rPr>
              <a:t> </a:t>
            </a:r>
            <a:r>
              <a:rPr sz="2000" spc="-25" dirty="0">
                <a:solidFill>
                  <a:srgbClr val="03499E"/>
                </a:solidFill>
                <a:latin typeface="Times New Roman"/>
                <a:cs typeface="Times New Roman"/>
              </a:rPr>
              <a:t>tử</a:t>
            </a:r>
            <a:endParaRPr sz="2000">
              <a:latin typeface="Times New Roman"/>
              <a:cs typeface="Times New Roman"/>
            </a:endParaRPr>
          </a:p>
        </p:txBody>
      </p:sp>
      <p:sp>
        <p:nvSpPr>
          <p:cNvPr id="51" name="object 51"/>
          <p:cNvSpPr/>
          <p:nvPr/>
        </p:nvSpPr>
        <p:spPr>
          <a:xfrm>
            <a:off x="7048754" y="5219433"/>
            <a:ext cx="2384425" cy="1430655"/>
          </a:xfrm>
          <a:custGeom>
            <a:avLst/>
            <a:gdLst/>
            <a:ahLst/>
            <a:cxnLst/>
            <a:rect l="l" t="t" r="r" b="b"/>
            <a:pathLst>
              <a:path w="2384425" h="1430654">
                <a:moveTo>
                  <a:pt x="2384171" y="0"/>
                </a:moveTo>
                <a:lnTo>
                  <a:pt x="0" y="0"/>
                </a:lnTo>
                <a:lnTo>
                  <a:pt x="0" y="1430528"/>
                </a:lnTo>
                <a:lnTo>
                  <a:pt x="2384171" y="1430528"/>
                </a:lnTo>
                <a:lnTo>
                  <a:pt x="2384171" y="0"/>
                </a:lnTo>
                <a:close/>
              </a:path>
            </a:pathLst>
          </a:custGeom>
          <a:solidFill>
            <a:srgbClr val="E9E1D5"/>
          </a:solidFill>
        </p:spPr>
        <p:txBody>
          <a:bodyPr wrap="square" lIns="0" tIns="0" rIns="0" bIns="0" rtlCol="0"/>
          <a:lstStyle/>
          <a:p>
            <a:endParaRPr/>
          </a:p>
        </p:txBody>
      </p:sp>
      <p:sp>
        <p:nvSpPr>
          <p:cNvPr id="52" name="object 52"/>
          <p:cNvSpPr txBox="1"/>
          <p:nvPr/>
        </p:nvSpPr>
        <p:spPr>
          <a:xfrm>
            <a:off x="7048754" y="5219433"/>
            <a:ext cx="2384425" cy="1430655"/>
          </a:xfrm>
          <a:prstGeom prst="rect">
            <a:avLst/>
          </a:prstGeom>
          <a:ln w="25400">
            <a:solidFill>
              <a:srgbClr val="03499E"/>
            </a:solidFill>
          </a:ln>
        </p:spPr>
        <p:txBody>
          <a:bodyPr vert="horz" wrap="square" lIns="0" tIns="245745" rIns="0" bIns="0" rtlCol="0">
            <a:spAutoFit/>
          </a:bodyPr>
          <a:lstStyle/>
          <a:p>
            <a:pPr>
              <a:lnSpc>
                <a:spcPct val="100000"/>
              </a:lnSpc>
              <a:spcBef>
                <a:spcPts val="1935"/>
              </a:spcBef>
            </a:pPr>
            <a:endParaRPr sz="2000">
              <a:latin typeface="Times New Roman"/>
              <a:cs typeface="Times New Roman"/>
            </a:endParaRPr>
          </a:p>
          <a:p>
            <a:pPr marL="198120">
              <a:lnSpc>
                <a:spcPct val="100000"/>
              </a:lnSpc>
              <a:spcBef>
                <a:spcPts val="5"/>
              </a:spcBef>
            </a:pPr>
            <a:r>
              <a:rPr sz="2000" dirty="0">
                <a:solidFill>
                  <a:srgbClr val="03499E"/>
                </a:solidFill>
                <a:latin typeface="Times New Roman"/>
                <a:cs typeface="Times New Roman"/>
              </a:rPr>
              <a:t>Thanh</a:t>
            </a:r>
            <a:r>
              <a:rPr sz="2000" spc="-30" dirty="0">
                <a:solidFill>
                  <a:srgbClr val="03499E"/>
                </a:solidFill>
                <a:latin typeface="Times New Roman"/>
                <a:cs typeface="Times New Roman"/>
              </a:rPr>
              <a:t> </a:t>
            </a:r>
            <a:r>
              <a:rPr sz="2000" dirty="0">
                <a:solidFill>
                  <a:srgbClr val="03499E"/>
                </a:solidFill>
                <a:latin typeface="Times New Roman"/>
                <a:cs typeface="Times New Roman"/>
              </a:rPr>
              <a:t>toán</a:t>
            </a:r>
            <a:r>
              <a:rPr sz="2000" spc="5" dirty="0">
                <a:solidFill>
                  <a:srgbClr val="03499E"/>
                </a:solidFill>
                <a:latin typeface="Times New Roman"/>
                <a:cs typeface="Times New Roman"/>
              </a:rPr>
              <a:t> </a:t>
            </a:r>
            <a:r>
              <a:rPr sz="2000" dirty="0">
                <a:solidFill>
                  <a:srgbClr val="03499E"/>
                </a:solidFill>
                <a:latin typeface="Times New Roman"/>
                <a:cs typeface="Times New Roman"/>
              </a:rPr>
              <a:t>điện</a:t>
            </a:r>
            <a:r>
              <a:rPr sz="2000" spc="10" dirty="0">
                <a:solidFill>
                  <a:srgbClr val="03499E"/>
                </a:solidFill>
                <a:latin typeface="Times New Roman"/>
                <a:cs typeface="Times New Roman"/>
              </a:rPr>
              <a:t> </a:t>
            </a:r>
            <a:r>
              <a:rPr sz="2000" spc="-25" dirty="0">
                <a:solidFill>
                  <a:srgbClr val="03499E"/>
                </a:solidFill>
                <a:latin typeface="Times New Roman"/>
                <a:cs typeface="Times New Roman"/>
              </a:rPr>
              <a:t>tử.</a:t>
            </a:r>
            <a:endParaRPr sz="2000">
              <a:latin typeface="Times New Roman"/>
              <a:cs typeface="Times New Roman"/>
            </a:endParaRPr>
          </a:p>
        </p:txBody>
      </p:sp>
      <p:sp>
        <p:nvSpPr>
          <p:cNvPr id="53" name="object 53"/>
          <p:cNvSpPr txBox="1">
            <a:spLocks noGrp="1"/>
          </p:cNvSpPr>
          <p:nvPr>
            <p:ph type="sldNum" sz="quarter" idx="7"/>
          </p:nvPr>
        </p:nvSpPr>
        <p:spPr>
          <a:prstGeom prst="rect">
            <a:avLst/>
          </a:prstGeom>
        </p:spPr>
        <p:txBody>
          <a:bodyPr vert="horz" wrap="square" lIns="0" tIns="1066370" rIns="0" bIns="0" rtlCol="0">
            <a:spAutoFit/>
          </a:bodyPr>
          <a:lstStyle/>
          <a:p>
            <a:pPr marL="4939665">
              <a:lnSpc>
                <a:spcPts val="1655"/>
              </a:lnSpc>
            </a:pPr>
            <a:fld id="{81D60167-4931-47E6-BA6A-407CBD079E47}" type="slidenum">
              <a:rPr spc="-25" dirty="0"/>
              <a:t>150</a:t>
            </a:fld>
            <a:endParaRPr spc="-25" dirty="0"/>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952494" y="378714"/>
            <a:ext cx="4286885" cy="482600"/>
          </a:xfrm>
          <a:prstGeom prst="rect">
            <a:avLst/>
          </a:prstGeom>
        </p:spPr>
        <p:txBody>
          <a:bodyPr vert="horz" wrap="square" lIns="0" tIns="12700" rIns="0" bIns="0" rtlCol="0">
            <a:spAutoFit/>
          </a:bodyPr>
          <a:lstStyle/>
          <a:p>
            <a:pPr marL="12700">
              <a:lnSpc>
                <a:spcPct val="100000"/>
              </a:lnSpc>
              <a:spcBef>
                <a:spcPts val="100"/>
              </a:spcBef>
            </a:pPr>
            <a:r>
              <a:rPr sz="3000" dirty="0"/>
              <a:t>ĐẤU</a:t>
            </a:r>
            <a:r>
              <a:rPr sz="3000" spc="-45" dirty="0"/>
              <a:t> </a:t>
            </a:r>
            <a:r>
              <a:rPr sz="3000" dirty="0"/>
              <a:t>THẦU</a:t>
            </a:r>
            <a:r>
              <a:rPr sz="3000" spc="-15" dirty="0"/>
              <a:t> </a:t>
            </a:r>
            <a:r>
              <a:rPr sz="3000" dirty="0"/>
              <a:t>QUA</a:t>
            </a:r>
            <a:r>
              <a:rPr sz="3000" spc="-30" dirty="0"/>
              <a:t> </a:t>
            </a:r>
            <a:r>
              <a:rPr sz="3000" spc="-20" dirty="0"/>
              <a:t>MẠNG</a:t>
            </a:r>
            <a:endParaRPr sz="3000"/>
          </a:p>
        </p:txBody>
      </p:sp>
      <p:sp>
        <p:nvSpPr>
          <p:cNvPr id="3" name="object 3"/>
          <p:cNvSpPr txBox="1"/>
          <p:nvPr/>
        </p:nvSpPr>
        <p:spPr>
          <a:xfrm>
            <a:off x="11751691" y="6559092"/>
            <a:ext cx="188595" cy="177800"/>
          </a:xfrm>
          <a:prstGeom prst="rect">
            <a:avLst/>
          </a:prstGeom>
        </p:spPr>
        <p:txBody>
          <a:bodyPr vert="horz" wrap="square" lIns="0" tIns="12065" rIns="0" bIns="0" rtlCol="0">
            <a:spAutoFit/>
          </a:bodyPr>
          <a:lstStyle/>
          <a:p>
            <a:pPr marL="12700">
              <a:lnSpc>
                <a:spcPct val="100000"/>
              </a:lnSpc>
              <a:spcBef>
                <a:spcPts val="95"/>
              </a:spcBef>
            </a:pPr>
            <a:r>
              <a:rPr sz="1000" spc="-200" dirty="0">
                <a:latin typeface="Verdana"/>
                <a:cs typeface="Verdana"/>
              </a:rPr>
              <a:t>151</a:t>
            </a:r>
            <a:endParaRPr sz="1000">
              <a:latin typeface="Verdana"/>
              <a:cs typeface="Verdana"/>
            </a:endParaRPr>
          </a:p>
        </p:txBody>
      </p:sp>
      <p:graphicFrame>
        <p:nvGraphicFramePr>
          <p:cNvPr id="4" name="object 4"/>
          <p:cNvGraphicFramePr>
            <a:graphicFrameLocks noGrp="1"/>
          </p:cNvGraphicFramePr>
          <p:nvPr/>
        </p:nvGraphicFramePr>
        <p:xfrm>
          <a:off x="1210106" y="1003935"/>
          <a:ext cx="10313035" cy="5311140"/>
        </p:xfrm>
        <a:graphic>
          <a:graphicData uri="http://schemas.openxmlformats.org/drawingml/2006/table">
            <a:tbl>
              <a:tblPr firstRow="1" bandRow="1">
                <a:tableStyleId>{2D5ABB26-0587-4C30-8999-92F81FD0307C}</a:tableStyleId>
              </a:tblPr>
              <a:tblGrid>
                <a:gridCol w="10313035">
                  <a:extLst>
                    <a:ext uri="{9D8B030D-6E8A-4147-A177-3AD203B41FA5}">
                      <a16:colId xmlns:a16="http://schemas.microsoft.com/office/drawing/2014/main" val="20000"/>
                    </a:ext>
                  </a:extLst>
                </a:gridCol>
              </a:tblGrid>
              <a:tr h="648335">
                <a:tc>
                  <a:txBody>
                    <a:bodyPr/>
                    <a:lstStyle/>
                    <a:p>
                      <a:pPr marL="6985" algn="ctr">
                        <a:lnSpc>
                          <a:spcPct val="100000"/>
                        </a:lnSpc>
                        <a:spcBef>
                          <a:spcPts val="1290"/>
                        </a:spcBef>
                      </a:pPr>
                      <a:r>
                        <a:rPr sz="2000" b="1" dirty="0">
                          <a:solidFill>
                            <a:srgbClr val="E9E1D5"/>
                          </a:solidFill>
                          <a:latin typeface="Times New Roman"/>
                          <a:cs typeface="Times New Roman"/>
                        </a:rPr>
                        <a:t>Các</a:t>
                      </a:r>
                      <a:r>
                        <a:rPr sz="2000" b="1" spc="-10" dirty="0">
                          <a:solidFill>
                            <a:srgbClr val="E9E1D5"/>
                          </a:solidFill>
                          <a:latin typeface="Times New Roman"/>
                          <a:cs typeface="Times New Roman"/>
                        </a:rPr>
                        <a:t> </a:t>
                      </a:r>
                      <a:r>
                        <a:rPr sz="2000" b="1" dirty="0">
                          <a:solidFill>
                            <a:srgbClr val="E9E1D5"/>
                          </a:solidFill>
                          <a:latin typeface="Times New Roman"/>
                          <a:cs typeface="Times New Roman"/>
                        </a:rPr>
                        <a:t>trường</a:t>
                      </a:r>
                      <a:r>
                        <a:rPr sz="2000" b="1" spc="-15" dirty="0">
                          <a:solidFill>
                            <a:srgbClr val="E9E1D5"/>
                          </a:solidFill>
                          <a:latin typeface="Times New Roman"/>
                          <a:cs typeface="Times New Roman"/>
                        </a:rPr>
                        <a:t> </a:t>
                      </a:r>
                      <a:r>
                        <a:rPr sz="2000" b="1" dirty="0">
                          <a:solidFill>
                            <a:srgbClr val="E9E1D5"/>
                          </a:solidFill>
                          <a:latin typeface="Times New Roman"/>
                          <a:cs typeface="Times New Roman"/>
                        </a:rPr>
                        <a:t>hợp</a:t>
                      </a:r>
                      <a:r>
                        <a:rPr sz="2000" b="1" spc="10" dirty="0">
                          <a:solidFill>
                            <a:srgbClr val="E9E1D5"/>
                          </a:solidFill>
                          <a:latin typeface="Times New Roman"/>
                          <a:cs typeface="Times New Roman"/>
                        </a:rPr>
                        <a:t> </a:t>
                      </a:r>
                      <a:r>
                        <a:rPr sz="2000" b="1" dirty="0">
                          <a:solidFill>
                            <a:srgbClr val="E9E1D5"/>
                          </a:solidFill>
                          <a:latin typeface="Times New Roman"/>
                          <a:cs typeface="Times New Roman"/>
                        </a:rPr>
                        <a:t>không</a:t>
                      </a:r>
                      <a:r>
                        <a:rPr sz="2000" b="1" spc="-10" dirty="0">
                          <a:solidFill>
                            <a:srgbClr val="E9E1D5"/>
                          </a:solidFill>
                          <a:latin typeface="Times New Roman"/>
                          <a:cs typeface="Times New Roman"/>
                        </a:rPr>
                        <a:t> </a:t>
                      </a:r>
                      <a:r>
                        <a:rPr sz="2000" b="1" dirty="0">
                          <a:solidFill>
                            <a:srgbClr val="E9E1D5"/>
                          </a:solidFill>
                          <a:latin typeface="Times New Roman"/>
                          <a:cs typeface="Times New Roman"/>
                        </a:rPr>
                        <a:t>đấu</a:t>
                      </a:r>
                      <a:r>
                        <a:rPr sz="2000" b="1" spc="-20" dirty="0">
                          <a:solidFill>
                            <a:srgbClr val="E9E1D5"/>
                          </a:solidFill>
                          <a:latin typeface="Times New Roman"/>
                          <a:cs typeface="Times New Roman"/>
                        </a:rPr>
                        <a:t> </a:t>
                      </a:r>
                      <a:r>
                        <a:rPr sz="2000" b="1" dirty="0">
                          <a:solidFill>
                            <a:srgbClr val="E9E1D5"/>
                          </a:solidFill>
                          <a:latin typeface="Times New Roman"/>
                          <a:cs typeface="Times New Roman"/>
                        </a:rPr>
                        <a:t>thầu</a:t>
                      </a:r>
                      <a:r>
                        <a:rPr sz="2000" b="1" spc="-15" dirty="0">
                          <a:solidFill>
                            <a:srgbClr val="E9E1D5"/>
                          </a:solidFill>
                          <a:latin typeface="Times New Roman"/>
                          <a:cs typeface="Times New Roman"/>
                        </a:rPr>
                        <a:t> </a:t>
                      </a:r>
                      <a:r>
                        <a:rPr sz="2000" b="1" dirty="0">
                          <a:solidFill>
                            <a:srgbClr val="E9E1D5"/>
                          </a:solidFill>
                          <a:latin typeface="Times New Roman"/>
                          <a:cs typeface="Times New Roman"/>
                        </a:rPr>
                        <a:t>trên</a:t>
                      </a:r>
                      <a:r>
                        <a:rPr sz="2000" b="1" spc="-20" dirty="0">
                          <a:solidFill>
                            <a:srgbClr val="E9E1D5"/>
                          </a:solidFill>
                          <a:latin typeface="Times New Roman"/>
                          <a:cs typeface="Times New Roman"/>
                        </a:rPr>
                        <a:t> </a:t>
                      </a:r>
                      <a:r>
                        <a:rPr sz="2000" b="1" dirty="0">
                          <a:solidFill>
                            <a:srgbClr val="E9E1D5"/>
                          </a:solidFill>
                          <a:latin typeface="Times New Roman"/>
                          <a:cs typeface="Times New Roman"/>
                        </a:rPr>
                        <a:t>Hệ thống</a:t>
                      </a:r>
                      <a:r>
                        <a:rPr sz="2000" b="1" spc="-20" dirty="0">
                          <a:solidFill>
                            <a:srgbClr val="E9E1D5"/>
                          </a:solidFill>
                          <a:latin typeface="Times New Roman"/>
                          <a:cs typeface="Times New Roman"/>
                        </a:rPr>
                        <a:t> mạng</a:t>
                      </a:r>
                      <a:endParaRPr sz="2000">
                        <a:latin typeface="Times New Roman"/>
                        <a:cs typeface="Times New Roman"/>
                      </a:endParaRPr>
                    </a:p>
                  </a:txBody>
                  <a:tcPr marL="0" marR="0" marT="163830" marB="0">
                    <a:lnL w="12700">
                      <a:solidFill>
                        <a:srgbClr val="03499E"/>
                      </a:solidFill>
                      <a:prstDash val="solid"/>
                    </a:lnL>
                    <a:lnR w="12700">
                      <a:solidFill>
                        <a:srgbClr val="03499E"/>
                      </a:solidFill>
                      <a:prstDash val="solid"/>
                    </a:lnR>
                    <a:lnT w="12700">
                      <a:solidFill>
                        <a:srgbClr val="03499E"/>
                      </a:solidFill>
                      <a:prstDash val="solid"/>
                    </a:lnT>
                    <a:lnB w="12700">
                      <a:solidFill>
                        <a:srgbClr val="03499E"/>
                      </a:solidFill>
                      <a:prstDash val="solid"/>
                    </a:lnB>
                    <a:solidFill>
                      <a:srgbClr val="2A5F9E"/>
                    </a:solidFill>
                  </a:tcPr>
                </a:tc>
                <a:extLst>
                  <a:ext uri="{0D108BD9-81ED-4DB2-BD59-A6C34878D82A}">
                    <a16:rowId xmlns:a16="http://schemas.microsoft.com/office/drawing/2014/main" val="10000"/>
                  </a:ext>
                </a:extLst>
              </a:tr>
              <a:tr h="4662805">
                <a:tc>
                  <a:txBody>
                    <a:bodyPr/>
                    <a:lstStyle/>
                    <a:p>
                      <a:pPr marL="351790" indent="-260350">
                        <a:lnSpc>
                          <a:spcPct val="100000"/>
                        </a:lnSpc>
                        <a:spcBef>
                          <a:spcPts val="295"/>
                        </a:spcBef>
                        <a:buAutoNum type="alphaLcParenR"/>
                        <a:tabLst>
                          <a:tab pos="351790" algn="l"/>
                        </a:tabLst>
                      </a:pPr>
                      <a:r>
                        <a:rPr sz="2000" dirty="0">
                          <a:solidFill>
                            <a:srgbClr val="03499E"/>
                          </a:solidFill>
                          <a:latin typeface="Times New Roman"/>
                          <a:cs typeface="Times New Roman"/>
                        </a:rPr>
                        <a:t>Gói</a:t>
                      </a:r>
                      <a:r>
                        <a:rPr sz="2000" spc="-25" dirty="0">
                          <a:solidFill>
                            <a:srgbClr val="03499E"/>
                          </a:solidFill>
                          <a:latin typeface="Times New Roman"/>
                          <a:cs typeface="Times New Roman"/>
                        </a:rPr>
                        <a:t> </a:t>
                      </a:r>
                      <a:r>
                        <a:rPr sz="2000" dirty="0">
                          <a:solidFill>
                            <a:srgbClr val="03499E"/>
                          </a:solidFill>
                          <a:latin typeface="Times New Roman"/>
                          <a:cs typeface="Times New Roman"/>
                        </a:rPr>
                        <a:t>thầu</a:t>
                      </a:r>
                      <a:r>
                        <a:rPr sz="2000" spc="-5" dirty="0">
                          <a:solidFill>
                            <a:srgbClr val="03499E"/>
                          </a:solidFill>
                          <a:latin typeface="Times New Roman"/>
                          <a:cs typeface="Times New Roman"/>
                        </a:rPr>
                        <a:t> </a:t>
                      </a:r>
                      <a:r>
                        <a:rPr sz="2000" dirty="0">
                          <a:solidFill>
                            <a:srgbClr val="03499E"/>
                          </a:solidFill>
                          <a:latin typeface="Times New Roman"/>
                          <a:cs typeface="Times New Roman"/>
                        </a:rPr>
                        <a:t>hai</a:t>
                      </a:r>
                      <a:r>
                        <a:rPr sz="2000" spc="-20" dirty="0">
                          <a:solidFill>
                            <a:srgbClr val="03499E"/>
                          </a:solidFill>
                          <a:latin typeface="Times New Roman"/>
                          <a:cs typeface="Times New Roman"/>
                        </a:rPr>
                        <a:t> </a:t>
                      </a:r>
                      <a:r>
                        <a:rPr sz="2000" dirty="0">
                          <a:solidFill>
                            <a:srgbClr val="03499E"/>
                          </a:solidFill>
                          <a:latin typeface="Times New Roman"/>
                          <a:cs typeface="Times New Roman"/>
                        </a:rPr>
                        <a:t>giai</a:t>
                      </a:r>
                      <a:r>
                        <a:rPr sz="2000" spc="-15" dirty="0">
                          <a:solidFill>
                            <a:srgbClr val="03499E"/>
                          </a:solidFill>
                          <a:latin typeface="Times New Roman"/>
                          <a:cs typeface="Times New Roman"/>
                        </a:rPr>
                        <a:t> </a:t>
                      </a:r>
                      <a:r>
                        <a:rPr sz="2000" dirty="0">
                          <a:solidFill>
                            <a:srgbClr val="03499E"/>
                          </a:solidFill>
                          <a:latin typeface="Times New Roman"/>
                          <a:cs typeface="Times New Roman"/>
                        </a:rPr>
                        <a:t>đoạn,</a:t>
                      </a:r>
                      <a:r>
                        <a:rPr sz="2000" spc="-25" dirty="0">
                          <a:solidFill>
                            <a:srgbClr val="03499E"/>
                          </a:solidFill>
                          <a:latin typeface="Times New Roman"/>
                          <a:cs typeface="Times New Roman"/>
                        </a:rPr>
                        <a:t> </a:t>
                      </a:r>
                      <a:r>
                        <a:rPr sz="2000" dirty="0">
                          <a:solidFill>
                            <a:srgbClr val="03499E"/>
                          </a:solidFill>
                          <a:latin typeface="Times New Roman"/>
                          <a:cs typeface="Times New Roman"/>
                        </a:rPr>
                        <a:t>đấu thầu</a:t>
                      </a:r>
                      <a:r>
                        <a:rPr sz="2000" spc="-15" dirty="0">
                          <a:solidFill>
                            <a:srgbClr val="03499E"/>
                          </a:solidFill>
                          <a:latin typeface="Times New Roman"/>
                          <a:cs typeface="Times New Roman"/>
                        </a:rPr>
                        <a:t> </a:t>
                      </a:r>
                      <a:r>
                        <a:rPr sz="2000" dirty="0">
                          <a:solidFill>
                            <a:srgbClr val="03499E"/>
                          </a:solidFill>
                          <a:latin typeface="Times New Roman"/>
                          <a:cs typeface="Times New Roman"/>
                        </a:rPr>
                        <a:t>quốc</a:t>
                      </a:r>
                      <a:r>
                        <a:rPr sz="2000" spc="-25" dirty="0">
                          <a:solidFill>
                            <a:srgbClr val="03499E"/>
                          </a:solidFill>
                          <a:latin typeface="Times New Roman"/>
                          <a:cs typeface="Times New Roman"/>
                        </a:rPr>
                        <a:t> tế;</a:t>
                      </a:r>
                      <a:endParaRPr sz="2000">
                        <a:latin typeface="Times New Roman"/>
                        <a:cs typeface="Times New Roman"/>
                      </a:endParaRPr>
                    </a:p>
                    <a:p>
                      <a:pPr marL="91440" marR="142240" indent="273050">
                        <a:lnSpc>
                          <a:spcPct val="100000"/>
                        </a:lnSpc>
                        <a:buAutoNum type="alphaLcParenR"/>
                        <a:tabLst>
                          <a:tab pos="364490" algn="l"/>
                        </a:tabLst>
                      </a:pPr>
                      <a:r>
                        <a:rPr sz="2000" dirty="0">
                          <a:solidFill>
                            <a:srgbClr val="03499E"/>
                          </a:solidFill>
                          <a:latin typeface="Times New Roman"/>
                          <a:cs typeface="Times New Roman"/>
                        </a:rPr>
                        <a:t>Gói</a:t>
                      </a:r>
                      <a:r>
                        <a:rPr sz="2000" spc="-20" dirty="0">
                          <a:solidFill>
                            <a:srgbClr val="03499E"/>
                          </a:solidFill>
                          <a:latin typeface="Times New Roman"/>
                          <a:cs typeface="Times New Roman"/>
                        </a:rPr>
                        <a:t> </a:t>
                      </a:r>
                      <a:r>
                        <a:rPr sz="2000" dirty="0">
                          <a:solidFill>
                            <a:srgbClr val="03499E"/>
                          </a:solidFill>
                          <a:latin typeface="Times New Roman"/>
                          <a:cs typeface="Times New Roman"/>
                        </a:rPr>
                        <a:t>thầu</a:t>
                      </a:r>
                      <a:r>
                        <a:rPr sz="2000" spc="-15" dirty="0">
                          <a:solidFill>
                            <a:srgbClr val="03499E"/>
                          </a:solidFill>
                          <a:latin typeface="Times New Roman"/>
                          <a:cs typeface="Times New Roman"/>
                        </a:rPr>
                        <a:t> </a:t>
                      </a:r>
                      <a:r>
                        <a:rPr sz="2000" dirty="0">
                          <a:solidFill>
                            <a:srgbClr val="03499E"/>
                          </a:solidFill>
                          <a:latin typeface="Times New Roman"/>
                          <a:cs typeface="Times New Roman"/>
                        </a:rPr>
                        <a:t>chỉ</a:t>
                      </a:r>
                      <a:r>
                        <a:rPr sz="2000" spc="-10" dirty="0">
                          <a:solidFill>
                            <a:srgbClr val="03499E"/>
                          </a:solidFill>
                          <a:latin typeface="Times New Roman"/>
                          <a:cs typeface="Times New Roman"/>
                        </a:rPr>
                        <a:t> </a:t>
                      </a:r>
                      <a:r>
                        <a:rPr sz="2000" dirty="0">
                          <a:solidFill>
                            <a:srgbClr val="03499E"/>
                          </a:solidFill>
                          <a:latin typeface="Times New Roman"/>
                          <a:cs typeface="Times New Roman"/>
                        </a:rPr>
                        <a:t>định</a:t>
                      </a:r>
                      <a:r>
                        <a:rPr sz="2000" spc="-30" dirty="0">
                          <a:solidFill>
                            <a:srgbClr val="03499E"/>
                          </a:solidFill>
                          <a:latin typeface="Times New Roman"/>
                          <a:cs typeface="Times New Roman"/>
                        </a:rPr>
                        <a:t> </a:t>
                      </a:r>
                      <a:r>
                        <a:rPr sz="2000" dirty="0">
                          <a:solidFill>
                            <a:srgbClr val="03499E"/>
                          </a:solidFill>
                          <a:latin typeface="Times New Roman"/>
                          <a:cs typeface="Times New Roman"/>
                        </a:rPr>
                        <a:t>thầu,</a:t>
                      </a:r>
                      <a:r>
                        <a:rPr sz="2000" spc="-15" dirty="0">
                          <a:solidFill>
                            <a:srgbClr val="03499E"/>
                          </a:solidFill>
                          <a:latin typeface="Times New Roman"/>
                          <a:cs typeface="Times New Roman"/>
                        </a:rPr>
                        <a:t> </a:t>
                      </a:r>
                      <a:r>
                        <a:rPr sz="2000" dirty="0">
                          <a:solidFill>
                            <a:srgbClr val="03499E"/>
                          </a:solidFill>
                          <a:latin typeface="Times New Roman"/>
                          <a:cs typeface="Times New Roman"/>
                        </a:rPr>
                        <a:t>mua</a:t>
                      </a:r>
                      <a:r>
                        <a:rPr sz="2000" spc="5" dirty="0">
                          <a:solidFill>
                            <a:srgbClr val="03499E"/>
                          </a:solidFill>
                          <a:latin typeface="Times New Roman"/>
                          <a:cs typeface="Times New Roman"/>
                        </a:rPr>
                        <a:t> </a:t>
                      </a:r>
                      <a:r>
                        <a:rPr sz="2000" dirty="0">
                          <a:solidFill>
                            <a:srgbClr val="03499E"/>
                          </a:solidFill>
                          <a:latin typeface="Times New Roman"/>
                          <a:cs typeface="Times New Roman"/>
                        </a:rPr>
                        <a:t>sắm</a:t>
                      </a:r>
                      <a:r>
                        <a:rPr sz="2000" spc="-15" dirty="0">
                          <a:solidFill>
                            <a:srgbClr val="03499E"/>
                          </a:solidFill>
                          <a:latin typeface="Times New Roman"/>
                          <a:cs typeface="Times New Roman"/>
                        </a:rPr>
                        <a:t> </a:t>
                      </a:r>
                      <a:r>
                        <a:rPr sz="2000" dirty="0">
                          <a:solidFill>
                            <a:srgbClr val="03499E"/>
                          </a:solidFill>
                          <a:latin typeface="Times New Roman"/>
                          <a:cs typeface="Times New Roman"/>
                        </a:rPr>
                        <a:t>trực</a:t>
                      </a:r>
                      <a:r>
                        <a:rPr sz="2000" spc="-25" dirty="0">
                          <a:solidFill>
                            <a:srgbClr val="03499E"/>
                          </a:solidFill>
                          <a:latin typeface="Times New Roman"/>
                          <a:cs typeface="Times New Roman"/>
                        </a:rPr>
                        <a:t> </a:t>
                      </a:r>
                      <a:r>
                        <a:rPr sz="2000" dirty="0">
                          <a:solidFill>
                            <a:srgbClr val="03499E"/>
                          </a:solidFill>
                          <a:latin typeface="Times New Roman"/>
                          <a:cs typeface="Times New Roman"/>
                        </a:rPr>
                        <a:t>tiếp,</a:t>
                      </a:r>
                      <a:r>
                        <a:rPr sz="2000" spc="-15" dirty="0">
                          <a:solidFill>
                            <a:srgbClr val="03499E"/>
                          </a:solidFill>
                          <a:latin typeface="Times New Roman"/>
                          <a:cs typeface="Times New Roman"/>
                        </a:rPr>
                        <a:t> </a:t>
                      </a:r>
                      <a:r>
                        <a:rPr sz="2000" dirty="0">
                          <a:solidFill>
                            <a:srgbClr val="03499E"/>
                          </a:solidFill>
                          <a:latin typeface="Times New Roman"/>
                          <a:cs typeface="Times New Roman"/>
                        </a:rPr>
                        <a:t>tự</a:t>
                      </a:r>
                      <a:r>
                        <a:rPr sz="2000" spc="-10" dirty="0">
                          <a:solidFill>
                            <a:srgbClr val="03499E"/>
                          </a:solidFill>
                          <a:latin typeface="Times New Roman"/>
                          <a:cs typeface="Times New Roman"/>
                        </a:rPr>
                        <a:t> </a:t>
                      </a:r>
                      <a:r>
                        <a:rPr sz="2000" dirty="0">
                          <a:solidFill>
                            <a:srgbClr val="03499E"/>
                          </a:solidFill>
                          <a:latin typeface="Times New Roman"/>
                          <a:cs typeface="Times New Roman"/>
                        </a:rPr>
                        <a:t>thực</a:t>
                      </a:r>
                      <a:r>
                        <a:rPr sz="2000" spc="-10" dirty="0">
                          <a:solidFill>
                            <a:srgbClr val="03499E"/>
                          </a:solidFill>
                          <a:latin typeface="Times New Roman"/>
                          <a:cs typeface="Times New Roman"/>
                        </a:rPr>
                        <a:t> </a:t>
                      </a:r>
                      <a:r>
                        <a:rPr sz="2000" dirty="0">
                          <a:solidFill>
                            <a:srgbClr val="03499E"/>
                          </a:solidFill>
                          <a:latin typeface="Times New Roman"/>
                          <a:cs typeface="Times New Roman"/>
                        </a:rPr>
                        <a:t>hiện,</a:t>
                      </a:r>
                      <a:r>
                        <a:rPr sz="2000" spc="-15" dirty="0">
                          <a:solidFill>
                            <a:srgbClr val="03499E"/>
                          </a:solidFill>
                          <a:latin typeface="Times New Roman"/>
                          <a:cs typeface="Times New Roman"/>
                        </a:rPr>
                        <a:t> </a:t>
                      </a:r>
                      <a:r>
                        <a:rPr sz="2000" dirty="0">
                          <a:solidFill>
                            <a:srgbClr val="03499E"/>
                          </a:solidFill>
                          <a:latin typeface="Times New Roman"/>
                          <a:cs typeface="Times New Roman"/>
                        </a:rPr>
                        <a:t>đàm</a:t>
                      </a:r>
                      <a:r>
                        <a:rPr sz="2000" spc="-20" dirty="0">
                          <a:solidFill>
                            <a:srgbClr val="03499E"/>
                          </a:solidFill>
                          <a:latin typeface="Times New Roman"/>
                          <a:cs typeface="Times New Roman"/>
                        </a:rPr>
                        <a:t> </a:t>
                      </a:r>
                      <a:r>
                        <a:rPr sz="2000" dirty="0">
                          <a:solidFill>
                            <a:srgbClr val="03499E"/>
                          </a:solidFill>
                          <a:latin typeface="Times New Roman"/>
                          <a:cs typeface="Times New Roman"/>
                        </a:rPr>
                        <a:t>phán</a:t>
                      </a:r>
                      <a:r>
                        <a:rPr sz="2000" spc="-25" dirty="0">
                          <a:solidFill>
                            <a:srgbClr val="03499E"/>
                          </a:solidFill>
                          <a:latin typeface="Times New Roman"/>
                          <a:cs typeface="Times New Roman"/>
                        </a:rPr>
                        <a:t> </a:t>
                      </a:r>
                      <a:r>
                        <a:rPr sz="2000" dirty="0">
                          <a:solidFill>
                            <a:srgbClr val="03499E"/>
                          </a:solidFill>
                          <a:latin typeface="Times New Roman"/>
                          <a:cs typeface="Times New Roman"/>
                        </a:rPr>
                        <a:t>giá,</a:t>
                      </a:r>
                      <a:r>
                        <a:rPr sz="2000" spc="-10" dirty="0">
                          <a:solidFill>
                            <a:srgbClr val="03499E"/>
                          </a:solidFill>
                          <a:latin typeface="Times New Roman"/>
                          <a:cs typeface="Times New Roman"/>
                        </a:rPr>
                        <a:t> </a:t>
                      </a:r>
                      <a:r>
                        <a:rPr sz="2000" dirty="0">
                          <a:solidFill>
                            <a:srgbClr val="03499E"/>
                          </a:solidFill>
                          <a:latin typeface="Times New Roman"/>
                          <a:cs typeface="Times New Roman"/>
                        </a:rPr>
                        <a:t>lựa</a:t>
                      </a:r>
                      <a:r>
                        <a:rPr sz="2000" spc="-10" dirty="0">
                          <a:solidFill>
                            <a:srgbClr val="03499E"/>
                          </a:solidFill>
                          <a:latin typeface="Times New Roman"/>
                          <a:cs typeface="Times New Roman"/>
                        </a:rPr>
                        <a:t> </a:t>
                      </a:r>
                      <a:r>
                        <a:rPr sz="2000" dirty="0">
                          <a:solidFill>
                            <a:srgbClr val="03499E"/>
                          </a:solidFill>
                          <a:latin typeface="Times New Roman"/>
                          <a:cs typeface="Times New Roman"/>
                        </a:rPr>
                        <a:t>chọn</a:t>
                      </a:r>
                      <a:r>
                        <a:rPr sz="2000" spc="-30" dirty="0">
                          <a:solidFill>
                            <a:srgbClr val="03499E"/>
                          </a:solidFill>
                          <a:latin typeface="Times New Roman"/>
                          <a:cs typeface="Times New Roman"/>
                        </a:rPr>
                        <a:t> </a:t>
                      </a:r>
                      <a:r>
                        <a:rPr sz="2000" dirty="0">
                          <a:solidFill>
                            <a:srgbClr val="03499E"/>
                          </a:solidFill>
                          <a:latin typeface="Times New Roman"/>
                          <a:cs typeface="Times New Roman"/>
                        </a:rPr>
                        <a:t>nhà</a:t>
                      </a:r>
                      <a:r>
                        <a:rPr sz="2000" spc="-10" dirty="0">
                          <a:solidFill>
                            <a:srgbClr val="03499E"/>
                          </a:solidFill>
                          <a:latin typeface="Times New Roman"/>
                          <a:cs typeface="Times New Roman"/>
                        </a:rPr>
                        <a:t> </a:t>
                      </a:r>
                      <a:r>
                        <a:rPr sz="2000" dirty="0">
                          <a:solidFill>
                            <a:srgbClr val="03499E"/>
                          </a:solidFill>
                          <a:latin typeface="Times New Roman"/>
                          <a:cs typeface="Times New Roman"/>
                        </a:rPr>
                        <a:t>thầu</a:t>
                      </a:r>
                      <a:r>
                        <a:rPr sz="2000" spc="-15" dirty="0">
                          <a:solidFill>
                            <a:srgbClr val="03499E"/>
                          </a:solidFill>
                          <a:latin typeface="Times New Roman"/>
                          <a:cs typeface="Times New Roman"/>
                        </a:rPr>
                        <a:t> </a:t>
                      </a:r>
                      <a:r>
                        <a:rPr sz="2000" spc="-10" dirty="0">
                          <a:solidFill>
                            <a:srgbClr val="03499E"/>
                          </a:solidFill>
                          <a:latin typeface="Times New Roman"/>
                          <a:cs typeface="Times New Roman"/>
                        </a:rPr>
                        <a:t>trong </a:t>
                      </a:r>
                      <a:r>
                        <a:rPr sz="2000" dirty="0">
                          <a:solidFill>
                            <a:srgbClr val="03499E"/>
                          </a:solidFill>
                          <a:latin typeface="Times New Roman"/>
                          <a:cs typeface="Times New Roman"/>
                        </a:rPr>
                        <a:t>trường</a:t>
                      </a:r>
                      <a:r>
                        <a:rPr sz="2000" spc="-20" dirty="0">
                          <a:solidFill>
                            <a:srgbClr val="03499E"/>
                          </a:solidFill>
                          <a:latin typeface="Times New Roman"/>
                          <a:cs typeface="Times New Roman"/>
                        </a:rPr>
                        <a:t> </a:t>
                      </a:r>
                      <a:r>
                        <a:rPr sz="2000" dirty="0">
                          <a:solidFill>
                            <a:srgbClr val="03499E"/>
                          </a:solidFill>
                          <a:latin typeface="Times New Roman"/>
                          <a:cs typeface="Times New Roman"/>
                        </a:rPr>
                        <a:t>hợp</a:t>
                      </a:r>
                      <a:r>
                        <a:rPr sz="2000" spc="-20" dirty="0">
                          <a:solidFill>
                            <a:srgbClr val="03499E"/>
                          </a:solidFill>
                          <a:latin typeface="Times New Roman"/>
                          <a:cs typeface="Times New Roman"/>
                        </a:rPr>
                        <a:t> </a:t>
                      </a:r>
                      <a:r>
                        <a:rPr sz="2000" dirty="0">
                          <a:solidFill>
                            <a:srgbClr val="03499E"/>
                          </a:solidFill>
                          <a:latin typeface="Times New Roman"/>
                          <a:cs typeface="Times New Roman"/>
                        </a:rPr>
                        <a:t>đặc</a:t>
                      </a:r>
                      <a:r>
                        <a:rPr sz="2000" spc="-10" dirty="0">
                          <a:solidFill>
                            <a:srgbClr val="03499E"/>
                          </a:solidFill>
                          <a:latin typeface="Times New Roman"/>
                          <a:cs typeface="Times New Roman"/>
                        </a:rPr>
                        <a:t> </a:t>
                      </a:r>
                      <a:r>
                        <a:rPr sz="2000" dirty="0">
                          <a:solidFill>
                            <a:srgbClr val="03499E"/>
                          </a:solidFill>
                          <a:latin typeface="Times New Roman"/>
                          <a:cs typeface="Times New Roman"/>
                        </a:rPr>
                        <a:t>biệt,</a:t>
                      </a:r>
                      <a:r>
                        <a:rPr sz="2000" spc="-10" dirty="0">
                          <a:solidFill>
                            <a:srgbClr val="03499E"/>
                          </a:solidFill>
                          <a:latin typeface="Times New Roman"/>
                          <a:cs typeface="Times New Roman"/>
                        </a:rPr>
                        <a:t> </a:t>
                      </a:r>
                      <a:r>
                        <a:rPr sz="2000" dirty="0">
                          <a:solidFill>
                            <a:srgbClr val="03499E"/>
                          </a:solidFill>
                          <a:latin typeface="Times New Roman"/>
                          <a:cs typeface="Times New Roman"/>
                        </a:rPr>
                        <a:t>gói</a:t>
                      </a:r>
                      <a:r>
                        <a:rPr sz="2000" spc="-30" dirty="0">
                          <a:solidFill>
                            <a:srgbClr val="03499E"/>
                          </a:solidFill>
                          <a:latin typeface="Times New Roman"/>
                          <a:cs typeface="Times New Roman"/>
                        </a:rPr>
                        <a:t> </a:t>
                      </a:r>
                      <a:r>
                        <a:rPr sz="2000" dirty="0">
                          <a:solidFill>
                            <a:srgbClr val="03499E"/>
                          </a:solidFill>
                          <a:latin typeface="Times New Roman"/>
                          <a:cs typeface="Times New Roman"/>
                        </a:rPr>
                        <a:t>thầu</a:t>
                      </a:r>
                      <a:r>
                        <a:rPr sz="2000" spc="-20" dirty="0">
                          <a:solidFill>
                            <a:srgbClr val="03499E"/>
                          </a:solidFill>
                          <a:latin typeface="Times New Roman"/>
                          <a:cs typeface="Times New Roman"/>
                        </a:rPr>
                        <a:t> </a:t>
                      </a:r>
                      <a:r>
                        <a:rPr sz="2000" dirty="0">
                          <a:solidFill>
                            <a:srgbClr val="03499E"/>
                          </a:solidFill>
                          <a:latin typeface="Times New Roman"/>
                          <a:cs typeface="Times New Roman"/>
                        </a:rPr>
                        <a:t>có</a:t>
                      </a:r>
                      <a:r>
                        <a:rPr sz="2000" spc="-5" dirty="0">
                          <a:solidFill>
                            <a:srgbClr val="03499E"/>
                          </a:solidFill>
                          <a:latin typeface="Times New Roman"/>
                          <a:cs typeface="Times New Roman"/>
                        </a:rPr>
                        <a:t> </a:t>
                      </a:r>
                      <a:r>
                        <a:rPr sz="2000" dirty="0">
                          <a:solidFill>
                            <a:srgbClr val="03499E"/>
                          </a:solidFill>
                          <a:latin typeface="Times New Roman"/>
                          <a:cs typeface="Times New Roman"/>
                        </a:rPr>
                        <a:t>sự tham</a:t>
                      </a:r>
                      <a:r>
                        <a:rPr sz="2000" spc="-25" dirty="0">
                          <a:solidFill>
                            <a:srgbClr val="03499E"/>
                          </a:solidFill>
                          <a:latin typeface="Times New Roman"/>
                          <a:cs typeface="Times New Roman"/>
                        </a:rPr>
                        <a:t> </a:t>
                      </a:r>
                      <a:r>
                        <a:rPr sz="2000" dirty="0">
                          <a:solidFill>
                            <a:srgbClr val="03499E"/>
                          </a:solidFill>
                          <a:latin typeface="Times New Roman"/>
                          <a:cs typeface="Times New Roman"/>
                        </a:rPr>
                        <a:t>gia</a:t>
                      </a:r>
                      <a:r>
                        <a:rPr sz="2000" spc="-20" dirty="0">
                          <a:solidFill>
                            <a:srgbClr val="03499E"/>
                          </a:solidFill>
                          <a:latin typeface="Times New Roman"/>
                          <a:cs typeface="Times New Roman"/>
                        </a:rPr>
                        <a:t> </a:t>
                      </a:r>
                      <a:r>
                        <a:rPr sz="2000" dirty="0">
                          <a:solidFill>
                            <a:srgbClr val="03499E"/>
                          </a:solidFill>
                          <a:latin typeface="Times New Roman"/>
                          <a:cs typeface="Times New Roman"/>
                        </a:rPr>
                        <a:t>của</a:t>
                      </a:r>
                      <a:r>
                        <a:rPr sz="2000" spc="-25" dirty="0">
                          <a:solidFill>
                            <a:srgbClr val="03499E"/>
                          </a:solidFill>
                          <a:latin typeface="Times New Roman"/>
                          <a:cs typeface="Times New Roman"/>
                        </a:rPr>
                        <a:t> </a:t>
                      </a:r>
                      <a:r>
                        <a:rPr sz="2000" dirty="0">
                          <a:solidFill>
                            <a:srgbClr val="03499E"/>
                          </a:solidFill>
                          <a:latin typeface="Times New Roman"/>
                          <a:cs typeface="Times New Roman"/>
                        </a:rPr>
                        <a:t>cộng</a:t>
                      </a:r>
                      <a:r>
                        <a:rPr sz="2000" spc="-15" dirty="0">
                          <a:solidFill>
                            <a:srgbClr val="03499E"/>
                          </a:solidFill>
                          <a:latin typeface="Times New Roman"/>
                          <a:cs typeface="Times New Roman"/>
                        </a:rPr>
                        <a:t> </a:t>
                      </a:r>
                      <a:r>
                        <a:rPr sz="2000" dirty="0">
                          <a:solidFill>
                            <a:srgbClr val="03499E"/>
                          </a:solidFill>
                          <a:latin typeface="Times New Roman"/>
                          <a:cs typeface="Times New Roman"/>
                        </a:rPr>
                        <a:t>đồng,</a:t>
                      </a:r>
                      <a:r>
                        <a:rPr sz="2000" spc="-35" dirty="0">
                          <a:solidFill>
                            <a:srgbClr val="03499E"/>
                          </a:solidFill>
                          <a:latin typeface="Times New Roman"/>
                          <a:cs typeface="Times New Roman"/>
                        </a:rPr>
                        <a:t> </a:t>
                      </a:r>
                      <a:r>
                        <a:rPr sz="2000" dirty="0">
                          <a:solidFill>
                            <a:srgbClr val="03499E"/>
                          </a:solidFill>
                          <a:latin typeface="Times New Roman"/>
                          <a:cs typeface="Times New Roman"/>
                        </a:rPr>
                        <a:t>lựa</a:t>
                      </a:r>
                      <a:r>
                        <a:rPr sz="2000" spc="-10" dirty="0">
                          <a:solidFill>
                            <a:srgbClr val="03499E"/>
                          </a:solidFill>
                          <a:latin typeface="Times New Roman"/>
                          <a:cs typeface="Times New Roman"/>
                        </a:rPr>
                        <a:t> </a:t>
                      </a:r>
                      <a:r>
                        <a:rPr sz="2000" dirty="0">
                          <a:solidFill>
                            <a:srgbClr val="03499E"/>
                          </a:solidFill>
                          <a:latin typeface="Times New Roman"/>
                          <a:cs typeface="Times New Roman"/>
                        </a:rPr>
                        <a:t>chọn</a:t>
                      </a:r>
                      <a:r>
                        <a:rPr sz="2000" spc="-30" dirty="0">
                          <a:solidFill>
                            <a:srgbClr val="03499E"/>
                          </a:solidFill>
                          <a:latin typeface="Times New Roman"/>
                          <a:cs typeface="Times New Roman"/>
                        </a:rPr>
                        <a:t> </a:t>
                      </a:r>
                      <a:r>
                        <a:rPr sz="2000" dirty="0">
                          <a:solidFill>
                            <a:srgbClr val="03499E"/>
                          </a:solidFill>
                          <a:latin typeface="Times New Roman"/>
                          <a:cs typeface="Times New Roman"/>
                        </a:rPr>
                        <a:t>tư vấn</a:t>
                      </a:r>
                      <a:r>
                        <a:rPr sz="2000" spc="-15" dirty="0">
                          <a:solidFill>
                            <a:srgbClr val="03499E"/>
                          </a:solidFill>
                          <a:latin typeface="Times New Roman"/>
                          <a:cs typeface="Times New Roman"/>
                        </a:rPr>
                        <a:t> </a:t>
                      </a:r>
                      <a:r>
                        <a:rPr sz="2000" dirty="0">
                          <a:solidFill>
                            <a:srgbClr val="03499E"/>
                          </a:solidFill>
                          <a:latin typeface="Times New Roman"/>
                          <a:cs typeface="Times New Roman"/>
                        </a:rPr>
                        <a:t>cá</a:t>
                      </a:r>
                      <a:r>
                        <a:rPr sz="2000" spc="-15" dirty="0">
                          <a:solidFill>
                            <a:srgbClr val="03499E"/>
                          </a:solidFill>
                          <a:latin typeface="Times New Roman"/>
                          <a:cs typeface="Times New Roman"/>
                        </a:rPr>
                        <a:t> </a:t>
                      </a:r>
                      <a:r>
                        <a:rPr sz="2000" dirty="0">
                          <a:solidFill>
                            <a:srgbClr val="03499E"/>
                          </a:solidFill>
                          <a:latin typeface="Times New Roman"/>
                          <a:cs typeface="Times New Roman"/>
                        </a:rPr>
                        <a:t>nhân</a:t>
                      </a:r>
                      <a:r>
                        <a:rPr sz="2000" spc="-20" dirty="0">
                          <a:solidFill>
                            <a:srgbClr val="03499E"/>
                          </a:solidFill>
                          <a:latin typeface="Times New Roman"/>
                          <a:cs typeface="Times New Roman"/>
                        </a:rPr>
                        <a:t> </a:t>
                      </a:r>
                      <a:r>
                        <a:rPr sz="2000" dirty="0">
                          <a:solidFill>
                            <a:srgbClr val="03499E"/>
                          </a:solidFill>
                          <a:latin typeface="Times New Roman"/>
                          <a:cs typeface="Times New Roman"/>
                        </a:rPr>
                        <a:t>theo</a:t>
                      </a:r>
                      <a:r>
                        <a:rPr sz="2000" spc="-15" dirty="0">
                          <a:solidFill>
                            <a:srgbClr val="03499E"/>
                          </a:solidFill>
                          <a:latin typeface="Times New Roman"/>
                          <a:cs typeface="Times New Roman"/>
                        </a:rPr>
                        <a:t> </a:t>
                      </a:r>
                      <a:r>
                        <a:rPr sz="2000" dirty="0">
                          <a:solidFill>
                            <a:srgbClr val="03499E"/>
                          </a:solidFill>
                          <a:latin typeface="Times New Roman"/>
                          <a:cs typeface="Times New Roman"/>
                        </a:rPr>
                        <a:t>quy</a:t>
                      </a:r>
                      <a:r>
                        <a:rPr sz="2000" spc="-20" dirty="0">
                          <a:solidFill>
                            <a:srgbClr val="03499E"/>
                          </a:solidFill>
                          <a:latin typeface="Times New Roman"/>
                          <a:cs typeface="Times New Roman"/>
                        </a:rPr>
                        <a:t> </a:t>
                      </a:r>
                      <a:r>
                        <a:rPr sz="2000" spc="-10" dirty="0">
                          <a:solidFill>
                            <a:srgbClr val="03499E"/>
                          </a:solidFill>
                          <a:latin typeface="Times New Roman"/>
                          <a:cs typeface="Times New Roman"/>
                        </a:rPr>
                        <a:t>trình </a:t>
                      </a:r>
                      <a:r>
                        <a:rPr sz="2000" dirty="0">
                          <a:solidFill>
                            <a:srgbClr val="03499E"/>
                          </a:solidFill>
                          <a:latin typeface="Times New Roman"/>
                          <a:cs typeface="Times New Roman"/>
                        </a:rPr>
                        <a:t>rút</a:t>
                      </a:r>
                      <a:r>
                        <a:rPr sz="2000" spc="-30" dirty="0">
                          <a:solidFill>
                            <a:srgbClr val="03499E"/>
                          </a:solidFill>
                          <a:latin typeface="Times New Roman"/>
                          <a:cs typeface="Times New Roman"/>
                        </a:rPr>
                        <a:t> </a:t>
                      </a:r>
                      <a:r>
                        <a:rPr sz="2000" dirty="0">
                          <a:solidFill>
                            <a:srgbClr val="03499E"/>
                          </a:solidFill>
                          <a:latin typeface="Times New Roman"/>
                          <a:cs typeface="Times New Roman"/>
                        </a:rPr>
                        <a:t>gọn.</a:t>
                      </a:r>
                      <a:r>
                        <a:rPr sz="2000" spc="-20" dirty="0">
                          <a:solidFill>
                            <a:srgbClr val="03499E"/>
                          </a:solidFill>
                          <a:latin typeface="Times New Roman"/>
                          <a:cs typeface="Times New Roman"/>
                        </a:rPr>
                        <a:t> </a:t>
                      </a:r>
                      <a:r>
                        <a:rPr sz="2000" dirty="0">
                          <a:solidFill>
                            <a:srgbClr val="03499E"/>
                          </a:solidFill>
                          <a:latin typeface="Times New Roman"/>
                          <a:cs typeface="Times New Roman"/>
                        </a:rPr>
                        <a:t>Ký hợp đồng</a:t>
                      </a:r>
                      <a:r>
                        <a:rPr sz="2000" spc="-25" dirty="0">
                          <a:solidFill>
                            <a:srgbClr val="03499E"/>
                          </a:solidFill>
                          <a:latin typeface="Times New Roman"/>
                          <a:cs typeface="Times New Roman"/>
                        </a:rPr>
                        <a:t> </a:t>
                      </a:r>
                      <a:r>
                        <a:rPr sz="2000" dirty="0">
                          <a:solidFill>
                            <a:srgbClr val="03499E"/>
                          </a:solidFill>
                          <a:latin typeface="Times New Roman"/>
                          <a:cs typeface="Times New Roman"/>
                        </a:rPr>
                        <a:t>điện</a:t>
                      </a:r>
                      <a:r>
                        <a:rPr sz="2000" spc="-15" dirty="0">
                          <a:solidFill>
                            <a:srgbClr val="03499E"/>
                          </a:solidFill>
                          <a:latin typeface="Times New Roman"/>
                          <a:cs typeface="Times New Roman"/>
                        </a:rPr>
                        <a:t> </a:t>
                      </a:r>
                      <a:r>
                        <a:rPr sz="2000" dirty="0">
                          <a:solidFill>
                            <a:srgbClr val="03499E"/>
                          </a:solidFill>
                          <a:latin typeface="Times New Roman"/>
                          <a:cs typeface="Times New Roman"/>
                        </a:rPr>
                        <a:t>tử</a:t>
                      </a:r>
                      <a:r>
                        <a:rPr sz="2000" spc="-10" dirty="0">
                          <a:solidFill>
                            <a:srgbClr val="03499E"/>
                          </a:solidFill>
                          <a:latin typeface="Times New Roman"/>
                          <a:cs typeface="Times New Roman"/>
                        </a:rPr>
                        <a:t> </a:t>
                      </a:r>
                      <a:r>
                        <a:rPr sz="2000" dirty="0">
                          <a:solidFill>
                            <a:srgbClr val="03499E"/>
                          </a:solidFill>
                          <a:latin typeface="Times New Roman"/>
                          <a:cs typeface="Times New Roman"/>
                        </a:rPr>
                        <a:t>được</a:t>
                      </a:r>
                      <a:r>
                        <a:rPr sz="2000" spc="-15" dirty="0">
                          <a:solidFill>
                            <a:srgbClr val="03499E"/>
                          </a:solidFill>
                          <a:latin typeface="Times New Roman"/>
                          <a:cs typeface="Times New Roman"/>
                        </a:rPr>
                        <a:t> </a:t>
                      </a:r>
                      <a:r>
                        <a:rPr sz="2000" dirty="0">
                          <a:solidFill>
                            <a:srgbClr val="03499E"/>
                          </a:solidFill>
                          <a:latin typeface="Times New Roman"/>
                          <a:cs typeface="Times New Roman"/>
                        </a:rPr>
                        <a:t>thực</a:t>
                      </a:r>
                      <a:r>
                        <a:rPr sz="2000" spc="-10" dirty="0">
                          <a:solidFill>
                            <a:srgbClr val="03499E"/>
                          </a:solidFill>
                          <a:latin typeface="Times New Roman"/>
                          <a:cs typeface="Times New Roman"/>
                        </a:rPr>
                        <a:t> </a:t>
                      </a:r>
                      <a:r>
                        <a:rPr sz="2000" dirty="0">
                          <a:solidFill>
                            <a:srgbClr val="03499E"/>
                          </a:solidFill>
                          <a:latin typeface="Times New Roman"/>
                          <a:cs typeface="Times New Roman"/>
                        </a:rPr>
                        <a:t>hiện</a:t>
                      </a:r>
                      <a:r>
                        <a:rPr sz="2000" spc="-15" dirty="0">
                          <a:solidFill>
                            <a:srgbClr val="03499E"/>
                          </a:solidFill>
                          <a:latin typeface="Times New Roman"/>
                          <a:cs typeface="Times New Roman"/>
                        </a:rPr>
                        <a:t> </a:t>
                      </a:r>
                      <a:r>
                        <a:rPr sz="2000" dirty="0">
                          <a:solidFill>
                            <a:srgbClr val="03499E"/>
                          </a:solidFill>
                          <a:latin typeface="Times New Roman"/>
                          <a:cs typeface="Times New Roman"/>
                        </a:rPr>
                        <a:t>trên</a:t>
                      </a:r>
                      <a:r>
                        <a:rPr sz="2000" spc="-20" dirty="0">
                          <a:solidFill>
                            <a:srgbClr val="03499E"/>
                          </a:solidFill>
                          <a:latin typeface="Times New Roman"/>
                          <a:cs typeface="Times New Roman"/>
                        </a:rPr>
                        <a:t> </a:t>
                      </a:r>
                      <a:r>
                        <a:rPr sz="2000" dirty="0">
                          <a:solidFill>
                            <a:srgbClr val="03499E"/>
                          </a:solidFill>
                          <a:latin typeface="Times New Roman"/>
                          <a:cs typeface="Times New Roman"/>
                        </a:rPr>
                        <a:t>cơ sở</a:t>
                      </a:r>
                      <a:r>
                        <a:rPr sz="2000" spc="-5" dirty="0">
                          <a:solidFill>
                            <a:srgbClr val="03499E"/>
                          </a:solidFill>
                          <a:latin typeface="Times New Roman"/>
                          <a:cs typeface="Times New Roman"/>
                        </a:rPr>
                        <a:t> </a:t>
                      </a:r>
                      <a:r>
                        <a:rPr sz="2000" dirty="0">
                          <a:solidFill>
                            <a:srgbClr val="03499E"/>
                          </a:solidFill>
                          <a:latin typeface="Times New Roman"/>
                          <a:cs typeface="Times New Roman"/>
                        </a:rPr>
                        <a:t>phù</a:t>
                      </a:r>
                      <a:r>
                        <a:rPr sz="2000" spc="-10" dirty="0">
                          <a:solidFill>
                            <a:srgbClr val="03499E"/>
                          </a:solidFill>
                          <a:latin typeface="Times New Roman"/>
                          <a:cs typeface="Times New Roman"/>
                        </a:rPr>
                        <a:t> </a:t>
                      </a:r>
                      <a:r>
                        <a:rPr sz="2000" dirty="0">
                          <a:solidFill>
                            <a:srgbClr val="03499E"/>
                          </a:solidFill>
                          <a:latin typeface="Times New Roman"/>
                          <a:cs typeface="Times New Roman"/>
                        </a:rPr>
                        <a:t>hợp</a:t>
                      </a:r>
                      <a:r>
                        <a:rPr sz="2000" spc="-5" dirty="0">
                          <a:solidFill>
                            <a:srgbClr val="03499E"/>
                          </a:solidFill>
                          <a:latin typeface="Times New Roman"/>
                          <a:cs typeface="Times New Roman"/>
                        </a:rPr>
                        <a:t> </a:t>
                      </a:r>
                      <a:r>
                        <a:rPr sz="2000" dirty="0">
                          <a:solidFill>
                            <a:srgbClr val="03499E"/>
                          </a:solidFill>
                          <a:latin typeface="Times New Roman"/>
                          <a:cs typeface="Times New Roman"/>
                        </a:rPr>
                        <a:t>với</a:t>
                      </a:r>
                      <a:r>
                        <a:rPr sz="2000" spc="-20" dirty="0">
                          <a:solidFill>
                            <a:srgbClr val="03499E"/>
                          </a:solidFill>
                          <a:latin typeface="Times New Roman"/>
                          <a:cs typeface="Times New Roman"/>
                        </a:rPr>
                        <a:t> </a:t>
                      </a:r>
                      <a:r>
                        <a:rPr sz="2000" dirty="0">
                          <a:solidFill>
                            <a:srgbClr val="03499E"/>
                          </a:solidFill>
                          <a:latin typeface="Times New Roman"/>
                          <a:cs typeface="Times New Roman"/>
                        </a:rPr>
                        <a:t>tính</a:t>
                      </a:r>
                      <a:r>
                        <a:rPr sz="2000" spc="-10" dirty="0">
                          <a:solidFill>
                            <a:srgbClr val="03499E"/>
                          </a:solidFill>
                          <a:latin typeface="Times New Roman"/>
                          <a:cs typeface="Times New Roman"/>
                        </a:rPr>
                        <a:t> </a:t>
                      </a:r>
                      <a:r>
                        <a:rPr sz="2000" dirty="0">
                          <a:solidFill>
                            <a:srgbClr val="03499E"/>
                          </a:solidFill>
                          <a:latin typeface="Times New Roman"/>
                          <a:cs typeface="Times New Roman"/>
                        </a:rPr>
                        <a:t>năng</a:t>
                      </a:r>
                      <a:r>
                        <a:rPr sz="2000" spc="-15" dirty="0">
                          <a:solidFill>
                            <a:srgbClr val="03499E"/>
                          </a:solidFill>
                          <a:latin typeface="Times New Roman"/>
                          <a:cs typeface="Times New Roman"/>
                        </a:rPr>
                        <a:t> </a:t>
                      </a:r>
                      <a:r>
                        <a:rPr sz="2000" dirty="0">
                          <a:solidFill>
                            <a:srgbClr val="03499E"/>
                          </a:solidFill>
                          <a:latin typeface="Times New Roman"/>
                          <a:cs typeface="Times New Roman"/>
                        </a:rPr>
                        <a:t>và</a:t>
                      </a:r>
                      <a:r>
                        <a:rPr sz="2000" spc="-15" dirty="0">
                          <a:solidFill>
                            <a:srgbClr val="03499E"/>
                          </a:solidFill>
                          <a:latin typeface="Times New Roman"/>
                          <a:cs typeface="Times New Roman"/>
                        </a:rPr>
                        <a:t> </a:t>
                      </a:r>
                      <a:r>
                        <a:rPr sz="2000" dirty="0">
                          <a:solidFill>
                            <a:srgbClr val="03499E"/>
                          </a:solidFill>
                          <a:latin typeface="Times New Roman"/>
                          <a:cs typeface="Times New Roman"/>
                        </a:rPr>
                        <a:t>sự</a:t>
                      </a:r>
                      <a:r>
                        <a:rPr sz="2000" spc="-5" dirty="0">
                          <a:solidFill>
                            <a:srgbClr val="03499E"/>
                          </a:solidFill>
                          <a:latin typeface="Times New Roman"/>
                          <a:cs typeface="Times New Roman"/>
                        </a:rPr>
                        <a:t> </a:t>
                      </a:r>
                      <a:r>
                        <a:rPr sz="2000" dirty="0">
                          <a:solidFill>
                            <a:srgbClr val="03499E"/>
                          </a:solidFill>
                          <a:latin typeface="Times New Roman"/>
                          <a:cs typeface="Times New Roman"/>
                        </a:rPr>
                        <a:t>phát</a:t>
                      </a:r>
                      <a:r>
                        <a:rPr sz="2000" spc="-25" dirty="0">
                          <a:solidFill>
                            <a:srgbClr val="03499E"/>
                          </a:solidFill>
                          <a:latin typeface="Times New Roman"/>
                          <a:cs typeface="Times New Roman"/>
                        </a:rPr>
                        <a:t> </a:t>
                      </a:r>
                      <a:r>
                        <a:rPr sz="2000" dirty="0">
                          <a:solidFill>
                            <a:srgbClr val="03499E"/>
                          </a:solidFill>
                          <a:latin typeface="Times New Roman"/>
                          <a:cs typeface="Times New Roman"/>
                        </a:rPr>
                        <a:t>triển</a:t>
                      </a:r>
                      <a:r>
                        <a:rPr sz="2000" spc="-15" dirty="0">
                          <a:solidFill>
                            <a:srgbClr val="03499E"/>
                          </a:solidFill>
                          <a:latin typeface="Times New Roman"/>
                          <a:cs typeface="Times New Roman"/>
                        </a:rPr>
                        <a:t> </a:t>
                      </a:r>
                      <a:r>
                        <a:rPr sz="2000" spc="-25" dirty="0">
                          <a:solidFill>
                            <a:srgbClr val="03499E"/>
                          </a:solidFill>
                          <a:latin typeface="Times New Roman"/>
                          <a:cs typeface="Times New Roman"/>
                        </a:rPr>
                        <a:t>của </a:t>
                      </a:r>
                      <a:r>
                        <a:rPr sz="2000" dirty="0">
                          <a:solidFill>
                            <a:srgbClr val="03499E"/>
                          </a:solidFill>
                          <a:latin typeface="Times New Roman"/>
                          <a:cs typeface="Times New Roman"/>
                        </a:rPr>
                        <a:t>Hệ</a:t>
                      </a:r>
                      <a:r>
                        <a:rPr sz="2000" spc="-10" dirty="0">
                          <a:solidFill>
                            <a:srgbClr val="03499E"/>
                          </a:solidFill>
                          <a:latin typeface="Times New Roman"/>
                          <a:cs typeface="Times New Roman"/>
                        </a:rPr>
                        <a:t> </a:t>
                      </a:r>
                      <a:r>
                        <a:rPr sz="2000" dirty="0">
                          <a:solidFill>
                            <a:srgbClr val="03499E"/>
                          </a:solidFill>
                          <a:latin typeface="Times New Roman"/>
                          <a:cs typeface="Times New Roman"/>
                        </a:rPr>
                        <a:t>thống</a:t>
                      </a:r>
                      <a:r>
                        <a:rPr sz="2000" spc="-35" dirty="0">
                          <a:solidFill>
                            <a:srgbClr val="03499E"/>
                          </a:solidFill>
                          <a:latin typeface="Times New Roman"/>
                          <a:cs typeface="Times New Roman"/>
                        </a:rPr>
                        <a:t> </a:t>
                      </a:r>
                      <a:r>
                        <a:rPr sz="2000" spc="-10" dirty="0">
                          <a:solidFill>
                            <a:srgbClr val="03499E"/>
                          </a:solidFill>
                          <a:latin typeface="Times New Roman"/>
                          <a:cs typeface="Times New Roman"/>
                        </a:rPr>
                        <a:t>mạng;</a:t>
                      </a:r>
                      <a:endParaRPr sz="2000">
                        <a:latin typeface="Times New Roman"/>
                        <a:cs typeface="Times New Roman"/>
                      </a:endParaRPr>
                    </a:p>
                    <a:p>
                      <a:pPr marL="91440" marR="120650" indent="260350">
                        <a:lnSpc>
                          <a:spcPct val="100000"/>
                        </a:lnSpc>
                        <a:buAutoNum type="alphaLcParenR"/>
                        <a:tabLst>
                          <a:tab pos="351790" algn="l"/>
                        </a:tabLst>
                      </a:pPr>
                      <a:r>
                        <a:rPr sz="2000" dirty="0">
                          <a:solidFill>
                            <a:srgbClr val="03499E"/>
                          </a:solidFill>
                          <a:latin typeface="Times New Roman"/>
                          <a:cs typeface="Times New Roman"/>
                        </a:rPr>
                        <a:t>Nội</a:t>
                      </a:r>
                      <a:r>
                        <a:rPr sz="2000" spc="-25" dirty="0">
                          <a:solidFill>
                            <a:srgbClr val="03499E"/>
                          </a:solidFill>
                          <a:latin typeface="Times New Roman"/>
                          <a:cs typeface="Times New Roman"/>
                        </a:rPr>
                        <a:t> </a:t>
                      </a:r>
                      <a:r>
                        <a:rPr sz="2000" dirty="0">
                          <a:solidFill>
                            <a:srgbClr val="03499E"/>
                          </a:solidFill>
                          <a:latin typeface="Times New Roman"/>
                          <a:cs typeface="Times New Roman"/>
                        </a:rPr>
                        <a:t>dung</a:t>
                      </a:r>
                      <a:r>
                        <a:rPr sz="2000" spc="-30" dirty="0">
                          <a:solidFill>
                            <a:srgbClr val="03499E"/>
                          </a:solidFill>
                          <a:latin typeface="Times New Roman"/>
                          <a:cs typeface="Times New Roman"/>
                        </a:rPr>
                        <a:t> </a:t>
                      </a:r>
                      <a:r>
                        <a:rPr sz="2000" dirty="0">
                          <a:solidFill>
                            <a:srgbClr val="03499E"/>
                          </a:solidFill>
                          <a:latin typeface="Times New Roman"/>
                          <a:cs typeface="Times New Roman"/>
                        </a:rPr>
                        <a:t>được</a:t>
                      </a:r>
                      <a:r>
                        <a:rPr sz="2000" spc="-10" dirty="0">
                          <a:solidFill>
                            <a:srgbClr val="03499E"/>
                          </a:solidFill>
                          <a:latin typeface="Times New Roman"/>
                          <a:cs typeface="Times New Roman"/>
                        </a:rPr>
                        <a:t> </a:t>
                      </a:r>
                      <a:r>
                        <a:rPr sz="2000" dirty="0">
                          <a:solidFill>
                            <a:srgbClr val="03499E"/>
                          </a:solidFill>
                          <a:latin typeface="Times New Roman"/>
                          <a:cs typeface="Times New Roman"/>
                        </a:rPr>
                        <a:t>bảo</a:t>
                      </a:r>
                      <a:r>
                        <a:rPr sz="2000" spc="-20" dirty="0">
                          <a:solidFill>
                            <a:srgbClr val="03499E"/>
                          </a:solidFill>
                          <a:latin typeface="Times New Roman"/>
                          <a:cs typeface="Times New Roman"/>
                        </a:rPr>
                        <a:t> </a:t>
                      </a:r>
                      <a:r>
                        <a:rPr sz="2000" dirty="0">
                          <a:solidFill>
                            <a:srgbClr val="03499E"/>
                          </a:solidFill>
                          <a:latin typeface="Times New Roman"/>
                          <a:cs typeface="Times New Roman"/>
                        </a:rPr>
                        <a:t>mật mà</a:t>
                      </a:r>
                      <a:r>
                        <a:rPr sz="2000" spc="-5" dirty="0">
                          <a:solidFill>
                            <a:srgbClr val="03499E"/>
                          </a:solidFill>
                          <a:latin typeface="Times New Roman"/>
                          <a:cs typeface="Times New Roman"/>
                        </a:rPr>
                        <a:t> </a:t>
                      </a:r>
                      <a:r>
                        <a:rPr sz="2000" dirty="0">
                          <a:solidFill>
                            <a:srgbClr val="03499E"/>
                          </a:solidFill>
                          <a:latin typeface="Times New Roman"/>
                          <a:cs typeface="Times New Roman"/>
                        </a:rPr>
                        <a:t>việc</a:t>
                      </a:r>
                      <a:r>
                        <a:rPr sz="2000" spc="-15" dirty="0">
                          <a:solidFill>
                            <a:srgbClr val="03499E"/>
                          </a:solidFill>
                          <a:latin typeface="Times New Roman"/>
                          <a:cs typeface="Times New Roman"/>
                        </a:rPr>
                        <a:t> </a:t>
                      </a:r>
                      <a:r>
                        <a:rPr sz="2000" dirty="0">
                          <a:solidFill>
                            <a:srgbClr val="03499E"/>
                          </a:solidFill>
                          <a:latin typeface="Times New Roman"/>
                          <a:cs typeface="Times New Roman"/>
                        </a:rPr>
                        <a:t>công</a:t>
                      </a:r>
                      <a:r>
                        <a:rPr sz="2000" spc="-20" dirty="0">
                          <a:solidFill>
                            <a:srgbClr val="03499E"/>
                          </a:solidFill>
                          <a:latin typeface="Times New Roman"/>
                          <a:cs typeface="Times New Roman"/>
                        </a:rPr>
                        <a:t> </a:t>
                      </a:r>
                      <a:r>
                        <a:rPr sz="2000" dirty="0">
                          <a:solidFill>
                            <a:srgbClr val="03499E"/>
                          </a:solidFill>
                          <a:latin typeface="Times New Roman"/>
                          <a:cs typeface="Times New Roman"/>
                        </a:rPr>
                        <a:t>khai</a:t>
                      </a:r>
                      <a:r>
                        <a:rPr sz="2000" spc="-30" dirty="0">
                          <a:solidFill>
                            <a:srgbClr val="03499E"/>
                          </a:solidFill>
                          <a:latin typeface="Times New Roman"/>
                          <a:cs typeface="Times New Roman"/>
                        </a:rPr>
                        <a:t> </a:t>
                      </a:r>
                      <a:r>
                        <a:rPr sz="2000" dirty="0">
                          <a:solidFill>
                            <a:srgbClr val="03499E"/>
                          </a:solidFill>
                          <a:latin typeface="Times New Roman"/>
                          <a:cs typeface="Times New Roman"/>
                        </a:rPr>
                        <a:t>thông</a:t>
                      </a:r>
                      <a:r>
                        <a:rPr sz="2000" spc="-30" dirty="0">
                          <a:solidFill>
                            <a:srgbClr val="03499E"/>
                          </a:solidFill>
                          <a:latin typeface="Times New Roman"/>
                          <a:cs typeface="Times New Roman"/>
                        </a:rPr>
                        <a:t> </a:t>
                      </a:r>
                      <a:r>
                        <a:rPr sz="2000" dirty="0">
                          <a:solidFill>
                            <a:srgbClr val="03499E"/>
                          </a:solidFill>
                          <a:latin typeface="Times New Roman"/>
                          <a:cs typeface="Times New Roman"/>
                        </a:rPr>
                        <a:t>tin</a:t>
                      </a:r>
                      <a:r>
                        <a:rPr sz="2000" spc="-20" dirty="0">
                          <a:solidFill>
                            <a:srgbClr val="03499E"/>
                          </a:solidFill>
                          <a:latin typeface="Times New Roman"/>
                          <a:cs typeface="Times New Roman"/>
                        </a:rPr>
                        <a:t> </a:t>
                      </a:r>
                      <a:r>
                        <a:rPr sz="2000" dirty="0">
                          <a:solidFill>
                            <a:srgbClr val="03499E"/>
                          </a:solidFill>
                          <a:latin typeface="Times New Roman"/>
                          <a:cs typeface="Times New Roman"/>
                        </a:rPr>
                        <a:t>trên</a:t>
                      </a:r>
                      <a:r>
                        <a:rPr sz="2000" spc="-25" dirty="0">
                          <a:solidFill>
                            <a:srgbClr val="03499E"/>
                          </a:solidFill>
                          <a:latin typeface="Times New Roman"/>
                          <a:cs typeface="Times New Roman"/>
                        </a:rPr>
                        <a:t> </a:t>
                      </a:r>
                      <a:r>
                        <a:rPr sz="2000" dirty="0">
                          <a:solidFill>
                            <a:srgbClr val="03499E"/>
                          </a:solidFill>
                          <a:latin typeface="Times New Roman"/>
                          <a:cs typeface="Times New Roman"/>
                        </a:rPr>
                        <a:t>Hệ thống</a:t>
                      </a:r>
                      <a:r>
                        <a:rPr sz="2000" spc="-30" dirty="0">
                          <a:solidFill>
                            <a:srgbClr val="03499E"/>
                          </a:solidFill>
                          <a:latin typeface="Times New Roman"/>
                          <a:cs typeface="Times New Roman"/>
                        </a:rPr>
                        <a:t> </a:t>
                      </a:r>
                      <a:r>
                        <a:rPr sz="2000" dirty="0">
                          <a:solidFill>
                            <a:srgbClr val="03499E"/>
                          </a:solidFill>
                          <a:latin typeface="Times New Roman"/>
                          <a:cs typeface="Times New Roman"/>
                        </a:rPr>
                        <a:t>mạng</a:t>
                      </a:r>
                      <a:r>
                        <a:rPr sz="2000" spc="-5" dirty="0">
                          <a:solidFill>
                            <a:srgbClr val="03499E"/>
                          </a:solidFill>
                          <a:latin typeface="Times New Roman"/>
                          <a:cs typeface="Times New Roman"/>
                        </a:rPr>
                        <a:t> </a:t>
                      </a:r>
                      <a:r>
                        <a:rPr sz="2000" dirty="0">
                          <a:solidFill>
                            <a:srgbClr val="03499E"/>
                          </a:solidFill>
                          <a:latin typeface="Times New Roman"/>
                          <a:cs typeface="Times New Roman"/>
                        </a:rPr>
                        <a:t>đấu</a:t>
                      </a:r>
                      <a:r>
                        <a:rPr sz="2000" spc="-20" dirty="0">
                          <a:solidFill>
                            <a:srgbClr val="03499E"/>
                          </a:solidFill>
                          <a:latin typeface="Times New Roman"/>
                          <a:cs typeface="Times New Roman"/>
                        </a:rPr>
                        <a:t> </a:t>
                      </a:r>
                      <a:r>
                        <a:rPr sz="2000" dirty="0">
                          <a:solidFill>
                            <a:srgbClr val="03499E"/>
                          </a:solidFill>
                          <a:latin typeface="Times New Roman"/>
                          <a:cs typeface="Times New Roman"/>
                        </a:rPr>
                        <a:t>thầu</a:t>
                      </a:r>
                      <a:r>
                        <a:rPr sz="2000" spc="-5" dirty="0">
                          <a:solidFill>
                            <a:srgbClr val="03499E"/>
                          </a:solidFill>
                          <a:latin typeface="Times New Roman"/>
                          <a:cs typeface="Times New Roman"/>
                        </a:rPr>
                        <a:t> </a:t>
                      </a:r>
                      <a:r>
                        <a:rPr sz="2000" dirty="0">
                          <a:solidFill>
                            <a:srgbClr val="03499E"/>
                          </a:solidFill>
                          <a:latin typeface="Times New Roman"/>
                          <a:cs typeface="Times New Roman"/>
                        </a:rPr>
                        <a:t>quốc</a:t>
                      </a:r>
                      <a:r>
                        <a:rPr sz="2000" spc="-35" dirty="0">
                          <a:solidFill>
                            <a:srgbClr val="03499E"/>
                          </a:solidFill>
                          <a:latin typeface="Times New Roman"/>
                          <a:cs typeface="Times New Roman"/>
                        </a:rPr>
                        <a:t> </a:t>
                      </a:r>
                      <a:r>
                        <a:rPr sz="2000" dirty="0">
                          <a:solidFill>
                            <a:srgbClr val="03499E"/>
                          </a:solidFill>
                          <a:latin typeface="Times New Roman"/>
                          <a:cs typeface="Times New Roman"/>
                        </a:rPr>
                        <a:t>gia</a:t>
                      </a:r>
                      <a:r>
                        <a:rPr sz="2000" spc="-15" dirty="0">
                          <a:solidFill>
                            <a:srgbClr val="03499E"/>
                          </a:solidFill>
                          <a:latin typeface="Times New Roman"/>
                          <a:cs typeface="Times New Roman"/>
                        </a:rPr>
                        <a:t> </a:t>
                      </a:r>
                      <a:r>
                        <a:rPr sz="2000" spc="-25" dirty="0">
                          <a:solidFill>
                            <a:srgbClr val="03499E"/>
                          </a:solidFill>
                          <a:latin typeface="Times New Roman"/>
                          <a:cs typeface="Times New Roman"/>
                        </a:rPr>
                        <a:t>sẽ </a:t>
                      </a:r>
                      <a:r>
                        <a:rPr sz="2000" dirty="0">
                          <a:solidFill>
                            <a:srgbClr val="03499E"/>
                          </a:solidFill>
                          <a:latin typeface="Times New Roman"/>
                          <a:cs typeface="Times New Roman"/>
                        </a:rPr>
                        <a:t>ảnh</a:t>
                      </a:r>
                      <a:r>
                        <a:rPr sz="2000" spc="-15" dirty="0">
                          <a:solidFill>
                            <a:srgbClr val="03499E"/>
                          </a:solidFill>
                          <a:latin typeface="Times New Roman"/>
                          <a:cs typeface="Times New Roman"/>
                        </a:rPr>
                        <a:t> </a:t>
                      </a:r>
                      <a:r>
                        <a:rPr sz="2000" dirty="0">
                          <a:solidFill>
                            <a:srgbClr val="03499E"/>
                          </a:solidFill>
                          <a:latin typeface="Times New Roman"/>
                          <a:cs typeface="Times New Roman"/>
                        </a:rPr>
                        <a:t>hưởng</a:t>
                      </a:r>
                      <a:r>
                        <a:rPr sz="2000" spc="-15" dirty="0">
                          <a:solidFill>
                            <a:srgbClr val="03499E"/>
                          </a:solidFill>
                          <a:latin typeface="Times New Roman"/>
                          <a:cs typeface="Times New Roman"/>
                        </a:rPr>
                        <a:t> </a:t>
                      </a:r>
                      <a:r>
                        <a:rPr sz="2000" dirty="0">
                          <a:solidFill>
                            <a:srgbClr val="03499E"/>
                          </a:solidFill>
                          <a:latin typeface="Times New Roman"/>
                          <a:cs typeface="Times New Roman"/>
                        </a:rPr>
                        <a:t>tới</a:t>
                      </a:r>
                      <a:r>
                        <a:rPr sz="2000" spc="5" dirty="0">
                          <a:solidFill>
                            <a:srgbClr val="03499E"/>
                          </a:solidFill>
                          <a:latin typeface="Times New Roman"/>
                          <a:cs typeface="Times New Roman"/>
                        </a:rPr>
                        <a:t> </a:t>
                      </a:r>
                      <a:r>
                        <a:rPr sz="2000" dirty="0">
                          <a:solidFill>
                            <a:srgbClr val="03499E"/>
                          </a:solidFill>
                          <a:latin typeface="Times New Roman"/>
                          <a:cs typeface="Times New Roman"/>
                        </a:rPr>
                        <a:t>lợi</a:t>
                      </a:r>
                      <a:r>
                        <a:rPr sz="2000" spc="-10" dirty="0">
                          <a:solidFill>
                            <a:srgbClr val="03499E"/>
                          </a:solidFill>
                          <a:latin typeface="Times New Roman"/>
                          <a:cs typeface="Times New Roman"/>
                        </a:rPr>
                        <a:t> </a:t>
                      </a:r>
                      <a:r>
                        <a:rPr sz="2000" dirty="0">
                          <a:solidFill>
                            <a:srgbClr val="03499E"/>
                          </a:solidFill>
                          <a:latin typeface="Times New Roman"/>
                          <a:cs typeface="Times New Roman"/>
                        </a:rPr>
                        <a:t>ích cộng</a:t>
                      </a:r>
                      <a:r>
                        <a:rPr sz="2000" spc="-30" dirty="0">
                          <a:solidFill>
                            <a:srgbClr val="03499E"/>
                          </a:solidFill>
                          <a:latin typeface="Times New Roman"/>
                          <a:cs typeface="Times New Roman"/>
                        </a:rPr>
                        <a:t> </a:t>
                      </a:r>
                      <a:r>
                        <a:rPr sz="2000" dirty="0">
                          <a:solidFill>
                            <a:srgbClr val="03499E"/>
                          </a:solidFill>
                          <a:latin typeface="Times New Roman"/>
                          <a:cs typeface="Times New Roman"/>
                        </a:rPr>
                        <a:t>đồng</a:t>
                      </a:r>
                      <a:r>
                        <a:rPr sz="2000" spc="-20" dirty="0">
                          <a:solidFill>
                            <a:srgbClr val="03499E"/>
                          </a:solidFill>
                          <a:latin typeface="Times New Roman"/>
                          <a:cs typeface="Times New Roman"/>
                        </a:rPr>
                        <a:t> </a:t>
                      </a:r>
                      <a:r>
                        <a:rPr sz="2000" dirty="0">
                          <a:solidFill>
                            <a:srgbClr val="03499E"/>
                          </a:solidFill>
                          <a:latin typeface="Times New Roman"/>
                          <a:cs typeface="Times New Roman"/>
                        </a:rPr>
                        <a:t>hoặc</a:t>
                      </a:r>
                      <a:r>
                        <a:rPr sz="2000" spc="-15" dirty="0">
                          <a:solidFill>
                            <a:srgbClr val="03499E"/>
                          </a:solidFill>
                          <a:latin typeface="Times New Roman"/>
                          <a:cs typeface="Times New Roman"/>
                        </a:rPr>
                        <a:t> </a:t>
                      </a:r>
                      <a:r>
                        <a:rPr sz="2000" dirty="0">
                          <a:solidFill>
                            <a:srgbClr val="03499E"/>
                          </a:solidFill>
                          <a:latin typeface="Times New Roman"/>
                          <a:cs typeface="Times New Roman"/>
                        </a:rPr>
                        <a:t>gây</a:t>
                      </a:r>
                      <a:r>
                        <a:rPr sz="2000" spc="-5" dirty="0">
                          <a:solidFill>
                            <a:srgbClr val="03499E"/>
                          </a:solidFill>
                          <a:latin typeface="Times New Roman"/>
                          <a:cs typeface="Times New Roman"/>
                        </a:rPr>
                        <a:t> </a:t>
                      </a:r>
                      <a:r>
                        <a:rPr sz="2000" dirty="0">
                          <a:solidFill>
                            <a:srgbClr val="03499E"/>
                          </a:solidFill>
                          <a:latin typeface="Times New Roman"/>
                          <a:cs typeface="Times New Roman"/>
                        </a:rPr>
                        <a:t>nguy</a:t>
                      </a:r>
                      <a:r>
                        <a:rPr sz="2000" spc="-20" dirty="0">
                          <a:solidFill>
                            <a:srgbClr val="03499E"/>
                          </a:solidFill>
                          <a:latin typeface="Times New Roman"/>
                          <a:cs typeface="Times New Roman"/>
                        </a:rPr>
                        <a:t> </a:t>
                      </a:r>
                      <a:r>
                        <a:rPr sz="2000" dirty="0">
                          <a:solidFill>
                            <a:srgbClr val="03499E"/>
                          </a:solidFill>
                          <a:latin typeface="Times New Roman"/>
                          <a:cs typeface="Times New Roman"/>
                        </a:rPr>
                        <a:t>hại</a:t>
                      </a:r>
                      <a:r>
                        <a:rPr sz="2000" spc="-5" dirty="0">
                          <a:solidFill>
                            <a:srgbClr val="03499E"/>
                          </a:solidFill>
                          <a:latin typeface="Times New Roman"/>
                          <a:cs typeface="Times New Roman"/>
                        </a:rPr>
                        <a:t> </a:t>
                      </a:r>
                      <a:r>
                        <a:rPr sz="2000" dirty="0">
                          <a:solidFill>
                            <a:srgbClr val="03499E"/>
                          </a:solidFill>
                          <a:latin typeface="Times New Roman"/>
                          <a:cs typeface="Times New Roman"/>
                        </a:rPr>
                        <a:t>đến</a:t>
                      </a:r>
                      <a:r>
                        <a:rPr sz="2000" spc="-15" dirty="0">
                          <a:solidFill>
                            <a:srgbClr val="03499E"/>
                          </a:solidFill>
                          <a:latin typeface="Times New Roman"/>
                          <a:cs typeface="Times New Roman"/>
                        </a:rPr>
                        <a:t> </a:t>
                      </a:r>
                      <a:r>
                        <a:rPr sz="2000" dirty="0">
                          <a:solidFill>
                            <a:srgbClr val="03499E"/>
                          </a:solidFill>
                          <a:latin typeface="Times New Roman"/>
                          <a:cs typeface="Times New Roman"/>
                        </a:rPr>
                        <a:t>trật</a:t>
                      </a:r>
                      <a:r>
                        <a:rPr sz="2000" spc="-25" dirty="0">
                          <a:solidFill>
                            <a:srgbClr val="03499E"/>
                          </a:solidFill>
                          <a:latin typeface="Times New Roman"/>
                          <a:cs typeface="Times New Roman"/>
                        </a:rPr>
                        <a:t> </a:t>
                      </a:r>
                      <a:r>
                        <a:rPr sz="2000" dirty="0">
                          <a:solidFill>
                            <a:srgbClr val="03499E"/>
                          </a:solidFill>
                          <a:latin typeface="Times New Roman"/>
                          <a:cs typeface="Times New Roman"/>
                        </a:rPr>
                        <a:t>tự, an</a:t>
                      </a:r>
                      <a:r>
                        <a:rPr sz="2000" spc="5" dirty="0">
                          <a:solidFill>
                            <a:srgbClr val="03499E"/>
                          </a:solidFill>
                          <a:latin typeface="Times New Roman"/>
                          <a:cs typeface="Times New Roman"/>
                        </a:rPr>
                        <a:t> </a:t>
                      </a:r>
                      <a:r>
                        <a:rPr sz="2000" dirty="0">
                          <a:solidFill>
                            <a:srgbClr val="03499E"/>
                          </a:solidFill>
                          <a:latin typeface="Times New Roman"/>
                          <a:cs typeface="Times New Roman"/>
                        </a:rPr>
                        <a:t>toàn</a:t>
                      </a:r>
                      <a:r>
                        <a:rPr sz="2000" spc="-15" dirty="0">
                          <a:solidFill>
                            <a:srgbClr val="03499E"/>
                          </a:solidFill>
                          <a:latin typeface="Times New Roman"/>
                          <a:cs typeface="Times New Roman"/>
                        </a:rPr>
                        <a:t> </a:t>
                      </a:r>
                      <a:r>
                        <a:rPr sz="2000" dirty="0">
                          <a:solidFill>
                            <a:srgbClr val="03499E"/>
                          </a:solidFill>
                          <a:latin typeface="Times New Roman"/>
                          <a:cs typeface="Times New Roman"/>
                        </a:rPr>
                        <a:t>xã</a:t>
                      </a:r>
                      <a:r>
                        <a:rPr sz="2000" spc="5" dirty="0">
                          <a:solidFill>
                            <a:srgbClr val="03499E"/>
                          </a:solidFill>
                          <a:latin typeface="Times New Roman"/>
                          <a:cs typeface="Times New Roman"/>
                        </a:rPr>
                        <a:t> </a:t>
                      </a:r>
                      <a:r>
                        <a:rPr sz="2000" dirty="0">
                          <a:solidFill>
                            <a:srgbClr val="03499E"/>
                          </a:solidFill>
                          <a:latin typeface="Times New Roman"/>
                          <a:cs typeface="Times New Roman"/>
                        </a:rPr>
                        <a:t>hội</a:t>
                      </a:r>
                      <a:r>
                        <a:rPr sz="2000" spc="-25" dirty="0">
                          <a:solidFill>
                            <a:srgbClr val="03499E"/>
                          </a:solidFill>
                          <a:latin typeface="Times New Roman"/>
                          <a:cs typeface="Times New Roman"/>
                        </a:rPr>
                        <a:t> </a:t>
                      </a:r>
                      <a:r>
                        <a:rPr sz="2000" dirty="0">
                          <a:solidFill>
                            <a:srgbClr val="03499E"/>
                          </a:solidFill>
                          <a:latin typeface="Times New Roman"/>
                          <a:cs typeface="Times New Roman"/>
                        </a:rPr>
                        <a:t>hoặc</a:t>
                      </a:r>
                      <a:r>
                        <a:rPr sz="2000" spc="-15" dirty="0">
                          <a:solidFill>
                            <a:srgbClr val="03499E"/>
                          </a:solidFill>
                          <a:latin typeface="Times New Roman"/>
                          <a:cs typeface="Times New Roman"/>
                        </a:rPr>
                        <a:t> </a:t>
                      </a:r>
                      <a:r>
                        <a:rPr sz="2000" dirty="0">
                          <a:solidFill>
                            <a:srgbClr val="03499E"/>
                          </a:solidFill>
                          <a:latin typeface="Times New Roman"/>
                          <a:cs typeface="Times New Roman"/>
                        </a:rPr>
                        <a:t>gây</a:t>
                      </a:r>
                      <a:r>
                        <a:rPr sz="2000" spc="-5" dirty="0">
                          <a:solidFill>
                            <a:srgbClr val="03499E"/>
                          </a:solidFill>
                          <a:latin typeface="Times New Roman"/>
                          <a:cs typeface="Times New Roman"/>
                        </a:rPr>
                        <a:t> </a:t>
                      </a:r>
                      <a:r>
                        <a:rPr sz="2000" dirty="0">
                          <a:solidFill>
                            <a:srgbClr val="03499E"/>
                          </a:solidFill>
                          <a:latin typeface="Times New Roman"/>
                          <a:cs typeface="Times New Roman"/>
                        </a:rPr>
                        <a:t>nguy</a:t>
                      </a:r>
                      <a:r>
                        <a:rPr sz="2000" spc="-20" dirty="0">
                          <a:solidFill>
                            <a:srgbClr val="03499E"/>
                          </a:solidFill>
                          <a:latin typeface="Times New Roman"/>
                          <a:cs typeface="Times New Roman"/>
                        </a:rPr>
                        <a:t> </a:t>
                      </a:r>
                      <a:r>
                        <a:rPr sz="2000" dirty="0">
                          <a:solidFill>
                            <a:srgbClr val="03499E"/>
                          </a:solidFill>
                          <a:latin typeface="Times New Roman"/>
                          <a:cs typeface="Times New Roman"/>
                        </a:rPr>
                        <a:t>hại</a:t>
                      </a:r>
                      <a:r>
                        <a:rPr sz="2000" spc="-5" dirty="0">
                          <a:solidFill>
                            <a:srgbClr val="03499E"/>
                          </a:solidFill>
                          <a:latin typeface="Times New Roman"/>
                          <a:cs typeface="Times New Roman"/>
                        </a:rPr>
                        <a:t> </a:t>
                      </a:r>
                      <a:r>
                        <a:rPr sz="2000" spc="-25" dirty="0">
                          <a:solidFill>
                            <a:srgbClr val="03499E"/>
                          </a:solidFill>
                          <a:latin typeface="Times New Roman"/>
                          <a:cs typeface="Times New Roman"/>
                        </a:rPr>
                        <a:t>tới </a:t>
                      </a:r>
                      <a:r>
                        <a:rPr sz="2000" dirty="0">
                          <a:solidFill>
                            <a:srgbClr val="03499E"/>
                          </a:solidFill>
                          <a:latin typeface="Times New Roman"/>
                          <a:cs typeface="Times New Roman"/>
                        </a:rPr>
                        <a:t>quốc</a:t>
                      </a:r>
                      <a:r>
                        <a:rPr sz="2000" spc="-20" dirty="0">
                          <a:solidFill>
                            <a:srgbClr val="03499E"/>
                          </a:solidFill>
                          <a:latin typeface="Times New Roman"/>
                          <a:cs typeface="Times New Roman"/>
                        </a:rPr>
                        <a:t> </a:t>
                      </a:r>
                      <a:r>
                        <a:rPr sz="2000" dirty="0">
                          <a:solidFill>
                            <a:srgbClr val="03499E"/>
                          </a:solidFill>
                          <a:latin typeface="Times New Roman"/>
                          <a:cs typeface="Times New Roman"/>
                        </a:rPr>
                        <a:t>phòng,</a:t>
                      </a:r>
                      <a:r>
                        <a:rPr sz="2000" spc="-35" dirty="0">
                          <a:solidFill>
                            <a:srgbClr val="03499E"/>
                          </a:solidFill>
                          <a:latin typeface="Times New Roman"/>
                          <a:cs typeface="Times New Roman"/>
                        </a:rPr>
                        <a:t> </a:t>
                      </a:r>
                      <a:r>
                        <a:rPr sz="2000" dirty="0">
                          <a:solidFill>
                            <a:srgbClr val="03499E"/>
                          </a:solidFill>
                          <a:latin typeface="Times New Roman"/>
                          <a:cs typeface="Times New Roman"/>
                        </a:rPr>
                        <a:t>an</a:t>
                      </a:r>
                      <a:r>
                        <a:rPr sz="2000" spc="-10" dirty="0">
                          <a:solidFill>
                            <a:srgbClr val="03499E"/>
                          </a:solidFill>
                          <a:latin typeface="Times New Roman"/>
                          <a:cs typeface="Times New Roman"/>
                        </a:rPr>
                        <a:t> </a:t>
                      </a:r>
                      <a:r>
                        <a:rPr sz="2000" dirty="0">
                          <a:solidFill>
                            <a:srgbClr val="03499E"/>
                          </a:solidFill>
                          <a:latin typeface="Times New Roman"/>
                          <a:cs typeface="Times New Roman"/>
                        </a:rPr>
                        <a:t>ninh,</a:t>
                      </a:r>
                      <a:r>
                        <a:rPr sz="2000" spc="-35" dirty="0">
                          <a:solidFill>
                            <a:srgbClr val="03499E"/>
                          </a:solidFill>
                          <a:latin typeface="Times New Roman"/>
                          <a:cs typeface="Times New Roman"/>
                        </a:rPr>
                        <a:t> </a:t>
                      </a:r>
                      <a:r>
                        <a:rPr sz="2000" dirty="0">
                          <a:solidFill>
                            <a:srgbClr val="03499E"/>
                          </a:solidFill>
                          <a:latin typeface="Times New Roman"/>
                          <a:cs typeface="Times New Roman"/>
                        </a:rPr>
                        <a:t>đối</a:t>
                      </a:r>
                      <a:r>
                        <a:rPr sz="2000" spc="-25" dirty="0">
                          <a:solidFill>
                            <a:srgbClr val="03499E"/>
                          </a:solidFill>
                          <a:latin typeface="Times New Roman"/>
                          <a:cs typeface="Times New Roman"/>
                        </a:rPr>
                        <a:t> </a:t>
                      </a:r>
                      <a:r>
                        <a:rPr sz="2000" dirty="0">
                          <a:solidFill>
                            <a:srgbClr val="03499E"/>
                          </a:solidFill>
                          <a:latin typeface="Times New Roman"/>
                          <a:cs typeface="Times New Roman"/>
                        </a:rPr>
                        <a:t>ngoại,</a:t>
                      </a:r>
                      <a:r>
                        <a:rPr sz="2000" spc="-35" dirty="0">
                          <a:solidFill>
                            <a:srgbClr val="03499E"/>
                          </a:solidFill>
                          <a:latin typeface="Times New Roman"/>
                          <a:cs typeface="Times New Roman"/>
                        </a:rPr>
                        <a:t> </a:t>
                      </a:r>
                      <a:r>
                        <a:rPr sz="2000" dirty="0">
                          <a:solidFill>
                            <a:srgbClr val="03499E"/>
                          </a:solidFill>
                          <a:latin typeface="Times New Roman"/>
                          <a:cs typeface="Times New Roman"/>
                        </a:rPr>
                        <a:t>biên</a:t>
                      </a:r>
                      <a:r>
                        <a:rPr sz="2000" spc="-20" dirty="0">
                          <a:solidFill>
                            <a:srgbClr val="03499E"/>
                          </a:solidFill>
                          <a:latin typeface="Times New Roman"/>
                          <a:cs typeface="Times New Roman"/>
                        </a:rPr>
                        <a:t> </a:t>
                      </a:r>
                      <a:r>
                        <a:rPr sz="2000" dirty="0">
                          <a:solidFill>
                            <a:srgbClr val="03499E"/>
                          </a:solidFill>
                          <a:latin typeface="Times New Roman"/>
                          <a:cs typeface="Times New Roman"/>
                        </a:rPr>
                        <a:t>giới</a:t>
                      </a:r>
                      <a:r>
                        <a:rPr sz="2000" spc="-15" dirty="0">
                          <a:solidFill>
                            <a:srgbClr val="03499E"/>
                          </a:solidFill>
                          <a:latin typeface="Times New Roman"/>
                          <a:cs typeface="Times New Roman"/>
                        </a:rPr>
                        <a:t> </a:t>
                      </a:r>
                      <a:r>
                        <a:rPr sz="2000" dirty="0">
                          <a:solidFill>
                            <a:srgbClr val="03499E"/>
                          </a:solidFill>
                          <a:latin typeface="Times New Roman"/>
                          <a:cs typeface="Times New Roman"/>
                        </a:rPr>
                        <a:t>lãnh </a:t>
                      </a:r>
                      <a:r>
                        <a:rPr sz="2000" spc="-20" dirty="0">
                          <a:solidFill>
                            <a:srgbClr val="03499E"/>
                          </a:solidFill>
                          <a:latin typeface="Times New Roman"/>
                          <a:cs typeface="Times New Roman"/>
                        </a:rPr>
                        <a:t>thổ.</a:t>
                      </a:r>
                      <a:endParaRPr sz="2000">
                        <a:latin typeface="Times New Roman"/>
                        <a:cs typeface="Times New Roman"/>
                      </a:endParaRPr>
                    </a:p>
                    <a:p>
                      <a:pPr marL="91440" marR="99695">
                        <a:lnSpc>
                          <a:spcPct val="100000"/>
                        </a:lnSpc>
                      </a:pPr>
                      <a:r>
                        <a:rPr sz="2000" dirty="0">
                          <a:solidFill>
                            <a:srgbClr val="03499E"/>
                          </a:solidFill>
                          <a:latin typeface="Times New Roman"/>
                          <a:cs typeface="Times New Roman"/>
                        </a:rPr>
                        <a:t>Trường</a:t>
                      </a:r>
                      <a:r>
                        <a:rPr sz="2000" spc="-20" dirty="0">
                          <a:solidFill>
                            <a:srgbClr val="03499E"/>
                          </a:solidFill>
                          <a:latin typeface="Times New Roman"/>
                          <a:cs typeface="Times New Roman"/>
                        </a:rPr>
                        <a:t> </a:t>
                      </a:r>
                      <a:r>
                        <a:rPr sz="2000" dirty="0">
                          <a:solidFill>
                            <a:srgbClr val="03499E"/>
                          </a:solidFill>
                          <a:latin typeface="Times New Roman"/>
                          <a:cs typeface="Times New Roman"/>
                        </a:rPr>
                        <a:t>hợp</a:t>
                      </a:r>
                      <a:r>
                        <a:rPr sz="2000" spc="-10" dirty="0">
                          <a:solidFill>
                            <a:srgbClr val="03499E"/>
                          </a:solidFill>
                          <a:latin typeface="Times New Roman"/>
                          <a:cs typeface="Times New Roman"/>
                        </a:rPr>
                        <a:t> </a:t>
                      </a:r>
                      <a:r>
                        <a:rPr sz="2000" dirty="0">
                          <a:solidFill>
                            <a:srgbClr val="03499E"/>
                          </a:solidFill>
                          <a:latin typeface="Times New Roman"/>
                          <a:cs typeface="Times New Roman"/>
                        </a:rPr>
                        <a:t>việc</a:t>
                      </a:r>
                      <a:r>
                        <a:rPr sz="2000" spc="-25" dirty="0">
                          <a:solidFill>
                            <a:srgbClr val="03499E"/>
                          </a:solidFill>
                          <a:latin typeface="Times New Roman"/>
                          <a:cs typeface="Times New Roman"/>
                        </a:rPr>
                        <a:t> </a:t>
                      </a:r>
                      <a:r>
                        <a:rPr sz="2000" dirty="0">
                          <a:solidFill>
                            <a:srgbClr val="03499E"/>
                          </a:solidFill>
                          <a:latin typeface="Times New Roman"/>
                          <a:cs typeface="Times New Roman"/>
                        </a:rPr>
                        <a:t>công</a:t>
                      </a:r>
                      <a:r>
                        <a:rPr sz="2000" spc="-20" dirty="0">
                          <a:solidFill>
                            <a:srgbClr val="03499E"/>
                          </a:solidFill>
                          <a:latin typeface="Times New Roman"/>
                          <a:cs typeface="Times New Roman"/>
                        </a:rPr>
                        <a:t> </a:t>
                      </a:r>
                      <a:r>
                        <a:rPr sz="2000" dirty="0">
                          <a:solidFill>
                            <a:srgbClr val="03499E"/>
                          </a:solidFill>
                          <a:latin typeface="Times New Roman"/>
                          <a:cs typeface="Times New Roman"/>
                        </a:rPr>
                        <a:t>khai</a:t>
                      </a:r>
                      <a:r>
                        <a:rPr sz="2000" spc="-30" dirty="0">
                          <a:solidFill>
                            <a:srgbClr val="03499E"/>
                          </a:solidFill>
                          <a:latin typeface="Times New Roman"/>
                          <a:cs typeface="Times New Roman"/>
                        </a:rPr>
                        <a:t> </a:t>
                      </a:r>
                      <a:r>
                        <a:rPr sz="2000" dirty="0">
                          <a:solidFill>
                            <a:srgbClr val="03499E"/>
                          </a:solidFill>
                          <a:latin typeface="Times New Roman"/>
                          <a:cs typeface="Times New Roman"/>
                        </a:rPr>
                        <a:t>các thông</a:t>
                      </a:r>
                      <a:r>
                        <a:rPr sz="2000" spc="-30" dirty="0">
                          <a:solidFill>
                            <a:srgbClr val="03499E"/>
                          </a:solidFill>
                          <a:latin typeface="Times New Roman"/>
                          <a:cs typeface="Times New Roman"/>
                        </a:rPr>
                        <a:t> </a:t>
                      </a:r>
                      <a:r>
                        <a:rPr sz="2000" dirty="0">
                          <a:solidFill>
                            <a:srgbClr val="03499E"/>
                          </a:solidFill>
                          <a:latin typeface="Times New Roman"/>
                          <a:cs typeface="Times New Roman"/>
                        </a:rPr>
                        <a:t>tin</a:t>
                      </a:r>
                      <a:r>
                        <a:rPr sz="2000" spc="-15" dirty="0">
                          <a:solidFill>
                            <a:srgbClr val="03499E"/>
                          </a:solidFill>
                          <a:latin typeface="Times New Roman"/>
                          <a:cs typeface="Times New Roman"/>
                        </a:rPr>
                        <a:t> </a:t>
                      </a:r>
                      <a:r>
                        <a:rPr sz="2000" dirty="0">
                          <a:solidFill>
                            <a:srgbClr val="03499E"/>
                          </a:solidFill>
                          <a:latin typeface="Times New Roman"/>
                          <a:cs typeface="Times New Roman"/>
                        </a:rPr>
                        <a:t>có</a:t>
                      </a:r>
                      <a:r>
                        <a:rPr sz="2000" spc="-5" dirty="0">
                          <a:solidFill>
                            <a:srgbClr val="03499E"/>
                          </a:solidFill>
                          <a:latin typeface="Times New Roman"/>
                          <a:cs typeface="Times New Roman"/>
                        </a:rPr>
                        <a:t> </a:t>
                      </a:r>
                      <a:r>
                        <a:rPr sz="2000" dirty="0">
                          <a:solidFill>
                            <a:srgbClr val="03499E"/>
                          </a:solidFill>
                          <a:latin typeface="Times New Roman"/>
                          <a:cs typeface="Times New Roman"/>
                        </a:rPr>
                        <a:t>thể</a:t>
                      </a:r>
                      <a:r>
                        <a:rPr sz="2000" spc="-5" dirty="0">
                          <a:solidFill>
                            <a:srgbClr val="03499E"/>
                          </a:solidFill>
                          <a:latin typeface="Times New Roman"/>
                          <a:cs typeface="Times New Roman"/>
                        </a:rPr>
                        <a:t> </a:t>
                      </a:r>
                      <a:r>
                        <a:rPr sz="2000" dirty="0">
                          <a:solidFill>
                            <a:srgbClr val="03499E"/>
                          </a:solidFill>
                          <a:latin typeface="Times New Roman"/>
                          <a:cs typeface="Times New Roman"/>
                        </a:rPr>
                        <a:t>dẫn</a:t>
                      </a:r>
                      <a:r>
                        <a:rPr sz="2000" spc="-15" dirty="0">
                          <a:solidFill>
                            <a:srgbClr val="03499E"/>
                          </a:solidFill>
                          <a:latin typeface="Times New Roman"/>
                          <a:cs typeface="Times New Roman"/>
                        </a:rPr>
                        <a:t> </a:t>
                      </a:r>
                      <a:r>
                        <a:rPr sz="2000" dirty="0">
                          <a:solidFill>
                            <a:srgbClr val="03499E"/>
                          </a:solidFill>
                          <a:latin typeface="Times New Roman"/>
                          <a:cs typeface="Times New Roman"/>
                        </a:rPr>
                        <a:t>đến</a:t>
                      </a:r>
                      <a:r>
                        <a:rPr sz="2000" spc="-5" dirty="0">
                          <a:solidFill>
                            <a:srgbClr val="03499E"/>
                          </a:solidFill>
                          <a:latin typeface="Times New Roman"/>
                          <a:cs typeface="Times New Roman"/>
                        </a:rPr>
                        <a:t> </a:t>
                      </a:r>
                      <a:r>
                        <a:rPr sz="2000" dirty="0">
                          <a:solidFill>
                            <a:srgbClr val="03499E"/>
                          </a:solidFill>
                          <a:latin typeface="Times New Roman"/>
                          <a:cs typeface="Times New Roman"/>
                        </a:rPr>
                        <a:t>các</a:t>
                      </a:r>
                      <a:r>
                        <a:rPr sz="2000" spc="-20" dirty="0">
                          <a:solidFill>
                            <a:srgbClr val="03499E"/>
                          </a:solidFill>
                          <a:latin typeface="Times New Roman"/>
                          <a:cs typeface="Times New Roman"/>
                        </a:rPr>
                        <a:t> </a:t>
                      </a:r>
                      <a:r>
                        <a:rPr sz="2000" dirty="0">
                          <a:solidFill>
                            <a:srgbClr val="03499E"/>
                          </a:solidFill>
                          <a:latin typeface="Times New Roman"/>
                          <a:cs typeface="Times New Roman"/>
                        </a:rPr>
                        <a:t>hậu</a:t>
                      </a:r>
                      <a:r>
                        <a:rPr sz="2000" spc="-15" dirty="0">
                          <a:solidFill>
                            <a:srgbClr val="03499E"/>
                          </a:solidFill>
                          <a:latin typeface="Times New Roman"/>
                          <a:cs typeface="Times New Roman"/>
                        </a:rPr>
                        <a:t> </a:t>
                      </a:r>
                      <a:r>
                        <a:rPr sz="2000" dirty="0">
                          <a:solidFill>
                            <a:srgbClr val="03499E"/>
                          </a:solidFill>
                          <a:latin typeface="Times New Roman"/>
                          <a:cs typeface="Times New Roman"/>
                        </a:rPr>
                        <a:t>quả,</a:t>
                      </a:r>
                      <a:r>
                        <a:rPr sz="2000" spc="-5" dirty="0">
                          <a:solidFill>
                            <a:srgbClr val="03499E"/>
                          </a:solidFill>
                          <a:latin typeface="Times New Roman"/>
                          <a:cs typeface="Times New Roman"/>
                        </a:rPr>
                        <a:t> </a:t>
                      </a:r>
                      <a:r>
                        <a:rPr sz="2000" dirty="0">
                          <a:solidFill>
                            <a:srgbClr val="03499E"/>
                          </a:solidFill>
                          <a:latin typeface="Times New Roman"/>
                          <a:cs typeface="Times New Roman"/>
                        </a:rPr>
                        <a:t>CĐT</a:t>
                      </a:r>
                      <a:r>
                        <a:rPr sz="2000" spc="-5" dirty="0">
                          <a:solidFill>
                            <a:srgbClr val="03499E"/>
                          </a:solidFill>
                          <a:latin typeface="Times New Roman"/>
                          <a:cs typeface="Times New Roman"/>
                        </a:rPr>
                        <a:t> </a:t>
                      </a:r>
                      <a:r>
                        <a:rPr sz="2000" dirty="0">
                          <a:solidFill>
                            <a:srgbClr val="03499E"/>
                          </a:solidFill>
                          <a:latin typeface="Times New Roman"/>
                          <a:cs typeface="Times New Roman"/>
                        </a:rPr>
                        <a:t>báo cáo</a:t>
                      </a:r>
                      <a:r>
                        <a:rPr sz="2000" spc="-10" dirty="0">
                          <a:solidFill>
                            <a:srgbClr val="03499E"/>
                          </a:solidFill>
                          <a:latin typeface="Times New Roman"/>
                          <a:cs typeface="Times New Roman"/>
                        </a:rPr>
                        <a:t> </a:t>
                      </a:r>
                      <a:r>
                        <a:rPr sz="2000" dirty="0">
                          <a:solidFill>
                            <a:srgbClr val="03499E"/>
                          </a:solidFill>
                          <a:latin typeface="Times New Roman"/>
                          <a:cs typeface="Times New Roman"/>
                        </a:rPr>
                        <a:t>NCTQ</a:t>
                      </a:r>
                      <a:r>
                        <a:rPr sz="2000" spc="-5" dirty="0">
                          <a:solidFill>
                            <a:srgbClr val="03499E"/>
                          </a:solidFill>
                          <a:latin typeface="Times New Roman"/>
                          <a:cs typeface="Times New Roman"/>
                        </a:rPr>
                        <a:t> </a:t>
                      </a:r>
                      <a:r>
                        <a:rPr sz="2000" dirty="0">
                          <a:solidFill>
                            <a:srgbClr val="03499E"/>
                          </a:solidFill>
                          <a:latin typeface="Times New Roman"/>
                          <a:cs typeface="Times New Roman"/>
                        </a:rPr>
                        <a:t>xem</a:t>
                      </a:r>
                      <a:r>
                        <a:rPr sz="2000" spc="-10" dirty="0">
                          <a:solidFill>
                            <a:srgbClr val="03499E"/>
                          </a:solidFill>
                          <a:latin typeface="Times New Roman"/>
                          <a:cs typeface="Times New Roman"/>
                        </a:rPr>
                        <a:t> </a:t>
                      </a:r>
                      <a:r>
                        <a:rPr sz="2000" spc="-20" dirty="0">
                          <a:solidFill>
                            <a:srgbClr val="03499E"/>
                          </a:solidFill>
                          <a:latin typeface="Times New Roman"/>
                          <a:cs typeface="Times New Roman"/>
                        </a:rPr>
                        <a:t>xét, </a:t>
                      </a:r>
                      <a:r>
                        <a:rPr sz="2000" dirty="0">
                          <a:solidFill>
                            <a:srgbClr val="03499E"/>
                          </a:solidFill>
                          <a:latin typeface="Times New Roman"/>
                          <a:cs typeface="Times New Roman"/>
                        </a:rPr>
                        <a:t>quyết</a:t>
                      </a:r>
                      <a:r>
                        <a:rPr sz="2000" spc="-30" dirty="0">
                          <a:solidFill>
                            <a:srgbClr val="03499E"/>
                          </a:solidFill>
                          <a:latin typeface="Times New Roman"/>
                          <a:cs typeface="Times New Roman"/>
                        </a:rPr>
                        <a:t> </a:t>
                      </a:r>
                      <a:r>
                        <a:rPr sz="2000" dirty="0">
                          <a:solidFill>
                            <a:srgbClr val="03499E"/>
                          </a:solidFill>
                          <a:latin typeface="Times New Roman"/>
                          <a:cs typeface="Times New Roman"/>
                        </a:rPr>
                        <a:t>định</a:t>
                      </a:r>
                      <a:r>
                        <a:rPr sz="2000" spc="-15" dirty="0">
                          <a:solidFill>
                            <a:srgbClr val="03499E"/>
                          </a:solidFill>
                          <a:latin typeface="Times New Roman"/>
                          <a:cs typeface="Times New Roman"/>
                        </a:rPr>
                        <a:t> </a:t>
                      </a:r>
                      <a:r>
                        <a:rPr sz="2000" dirty="0">
                          <a:solidFill>
                            <a:srgbClr val="03499E"/>
                          </a:solidFill>
                          <a:latin typeface="Times New Roman"/>
                          <a:cs typeface="Times New Roman"/>
                        </a:rPr>
                        <a:t>phê</a:t>
                      </a:r>
                      <a:r>
                        <a:rPr sz="2000" spc="-25" dirty="0">
                          <a:solidFill>
                            <a:srgbClr val="03499E"/>
                          </a:solidFill>
                          <a:latin typeface="Times New Roman"/>
                          <a:cs typeface="Times New Roman"/>
                        </a:rPr>
                        <a:t> </a:t>
                      </a:r>
                      <a:r>
                        <a:rPr sz="2000" dirty="0">
                          <a:solidFill>
                            <a:srgbClr val="03499E"/>
                          </a:solidFill>
                          <a:latin typeface="Times New Roman"/>
                          <a:cs typeface="Times New Roman"/>
                        </a:rPr>
                        <a:t>duyệt</a:t>
                      </a:r>
                      <a:r>
                        <a:rPr sz="2000" spc="-20" dirty="0">
                          <a:solidFill>
                            <a:srgbClr val="03499E"/>
                          </a:solidFill>
                          <a:latin typeface="Times New Roman"/>
                          <a:cs typeface="Times New Roman"/>
                        </a:rPr>
                        <a:t> </a:t>
                      </a:r>
                      <a:r>
                        <a:rPr sz="2000" dirty="0">
                          <a:solidFill>
                            <a:srgbClr val="03499E"/>
                          </a:solidFill>
                          <a:latin typeface="Times New Roman"/>
                          <a:cs typeface="Times New Roman"/>
                        </a:rPr>
                        <a:t>trong</a:t>
                      </a:r>
                      <a:r>
                        <a:rPr sz="2000" spc="-30" dirty="0">
                          <a:solidFill>
                            <a:srgbClr val="03499E"/>
                          </a:solidFill>
                          <a:latin typeface="Times New Roman"/>
                          <a:cs typeface="Times New Roman"/>
                        </a:rPr>
                        <a:t> </a:t>
                      </a:r>
                      <a:r>
                        <a:rPr sz="2000" dirty="0">
                          <a:solidFill>
                            <a:srgbClr val="03499E"/>
                          </a:solidFill>
                          <a:latin typeface="Times New Roman"/>
                          <a:cs typeface="Times New Roman"/>
                        </a:rPr>
                        <a:t>KHCLNT</a:t>
                      </a:r>
                      <a:r>
                        <a:rPr sz="2000" spc="5" dirty="0">
                          <a:solidFill>
                            <a:srgbClr val="03499E"/>
                          </a:solidFill>
                          <a:latin typeface="Times New Roman"/>
                          <a:cs typeface="Times New Roman"/>
                        </a:rPr>
                        <a:t> </a:t>
                      </a:r>
                      <a:r>
                        <a:rPr sz="2000" dirty="0">
                          <a:solidFill>
                            <a:srgbClr val="03499E"/>
                          </a:solidFill>
                          <a:latin typeface="Times New Roman"/>
                          <a:cs typeface="Times New Roman"/>
                        </a:rPr>
                        <a:t>về</a:t>
                      </a:r>
                      <a:r>
                        <a:rPr sz="2000" spc="-5" dirty="0">
                          <a:solidFill>
                            <a:srgbClr val="03499E"/>
                          </a:solidFill>
                          <a:latin typeface="Times New Roman"/>
                          <a:cs typeface="Times New Roman"/>
                        </a:rPr>
                        <a:t> </a:t>
                      </a:r>
                      <a:r>
                        <a:rPr sz="2000" dirty="0">
                          <a:solidFill>
                            <a:srgbClr val="03499E"/>
                          </a:solidFill>
                          <a:latin typeface="Times New Roman"/>
                          <a:cs typeface="Times New Roman"/>
                        </a:rPr>
                        <a:t>việc</a:t>
                      </a:r>
                      <a:r>
                        <a:rPr sz="2000" spc="-15" dirty="0">
                          <a:solidFill>
                            <a:srgbClr val="03499E"/>
                          </a:solidFill>
                          <a:latin typeface="Times New Roman"/>
                          <a:cs typeface="Times New Roman"/>
                        </a:rPr>
                        <a:t> </a:t>
                      </a:r>
                      <a:r>
                        <a:rPr sz="2000" dirty="0">
                          <a:solidFill>
                            <a:srgbClr val="03499E"/>
                          </a:solidFill>
                          <a:latin typeface="Times New Roman"/>
                          <a:cs typeface="Times New Roman"/>
                        </a:rPr>
                        <a:t>không</a:t>
                      </a:r>
                      <a:r>
                        <a:rPr sz="2000" spc="-40" dirty="0">
                          <a:solidFill>
                            <a:srgbClr val="03499E"/>
                          </a:solidFill>
                          <a:latin typeface="Times New Roman"/>
                          <a:cs typeface="Times New Roman"/>
                        </a:rPr>
                        <a:t> </a:t>
                      </a:r>
                      <a:r>
                        <a:rPr sz="2000" dirty="0">
                          <a:solidFill>
                            <a:srgbClr val="03499E"/>
                          </a:solidFill>
                          <a:latin typeface="Times New Roman"/>
                          <a:cs typeface="Times New Roman"/>
                        </a:rPr>
                        <a:t>tổ</a:t>
                      </a:r>
                      <a:r>
                        <a:rPr sz="2000" spc="-10" dirty="0">
                          <a:solidFill>
                            <a:srgbClr val="03499E"/>
                          </a:solidFill>
                          <a:latin typeface="Times New Roman"/>
                          <a:cs typeface="Times New Roman"/>
                        </a:rPr>
                        <a:t> </a:t>
                      </a:r>
                      <a:r>
                        <a:rPr sz="2000" dirty="0">
                          <a:solidFill>
                            <a:srgbClr val="03499E"/>
                          </a:solidFill>
                          <a:latin typeface="Times New Roman"/>
                          <a:cs typeface="Times New Roman"/>
                        </a:rPr>
                        <a:t>chức</a:t>
                      </a:r>
                      <a:r>
                        <a:rPr sz="2000" spc="-15" dirty="0">
                          <a:solidFill>
                            <a:srgbClr val="03499E"/>
                          </a:solidFill>
                          <a:latin typeface="Times New Roman"/>
                          <a:cs typeface="Times New Roman"/>
                        </a:rPr>
                        <a:t> </a:t>
                      </a:r>
                      <a:r>
                        <a:rPr sz="2000" dirty="0">
                          <a:solidFill>
                            <a:srgbClr val="03499E"/>
                          </a:solidFill>
                          <a:latin typeface="Times New Roman"/>
                          <a:cs typeface="Times New Roman"/>
                        </a:rPr>
                        <a:t>đấu</a:t>
                      </a:r>
                      <a:r>
                        <a:rPr sz="2000" spc="-15" dirty="0">
                          <a:solidFill>
                            <a:srgbClr val="03499E"/>
                          </a:solidFill>
                          <a:latin typeface="Times New Roman"/>
                          <a:cs typeface="Times New Roman"/>
                        </a:rPr>
                        <a:t> </a:t>
                      </a:r>
                      <a:r>
                        <a:rPr sz="2000" dirty="0">
                          <a:solidFill>
                            <a:srgbClr val="03499E"/>
                          </a:solidFill>
                          <a:latin typeface="Times New Roman"/>
                          <a:cs typeface="Times New Roman"/>
                        </a:rPr>
                        <a:t>thầu</a:t>
                      </a:r>
                      <a:r>
                        <a:rPr sz="2000" spc="-15" dirty="0">
                          <a:solidFill>
                            <a:srgbClr val="03499E"/>
                          </a:solidFill>
                          <a:latin typeface="Times New Roman"/>
                          <a:cs typeface="Times New Roman"/>
                        </a:rPr>
                        <a:t> </a:t>
                      </a:r>
                      <a:r>
                        <a:rPr sz="2000" dirty="0">
                          <a:solidFill>
                            <a:srgbClr val="03499E"/>
                          </a:solidFill>
                          <a:latin typeface="Times New Roman"/>
                          <a:cs typeface="Times New Roman"/>
                        </a:rPr>
                        <a:t>qua</a:t>
                      </a:r>
                      <a:r>
                        <a:rPr sz="2000" spc="-30" dirty="0">
                          <a:solidFill>
                            <a:srgbClr val="03499E"/>
                          </a:solidFill>
                          <a:latin typeface="Times New Roman"/>
                          <a:cs typeface="Times New Roman"/>
                        </a:rPr>
                        <a:t> </a:t>
                      </a:r>
                      <a:r>
                        <a:rPr sz="2000" dirty="0">
                          <a:solidFill>
                            <a:srgbClr val="03499E"/>
                          </a:solidFill>
                          <a:latin typeface="Times New Roman"/>
                          <a:cs typeface="Times New Roman"/>
                        </a:rPr>
                        <a:t>mạng.</a:t>
                      </a:r>
                      <a:r>
                        <a:rPr sz="2000" spc="10" dirty="0">
                          <a:solidFill>
                            <a:srgbClr val="03499E"/>
                          </a:solidFill>
                          <a:latin typeface="Times New Roman"/>
                          <a:cs typeface="Times New Roman"/>
                        </a:rPr>
                        <a:t> </a:t>
                      </a:r>
                      <a:r>
                        <a:rPr sz="2000" dirty="0">
                          <a:solidFill>
                            <a:srgbClr val="03499E"/>
                          </a:solidFill>
                          <a:latin typeface="Times New Roman"/>
                          <a:cs typeface="Times New Roman"/>
                        </a:rPr>
                        <a:t>Trường</a:t>
                      </a:r>
                      <a:r>
                        <a:rPr sz="2000" spc="-15" dirty="0">
                          <a:solidFill>
                            <a:srgbClr val="03499E"/>
                          </a:solidFill>
                          <a:latin typeface="Times New Roman"/>
                          <a:cs typeface="Times New Roman"/>
                        </a:rPr>
                        <a:t> </a:t>
                      </a:r>
                      <a:r>
                        <a:rPr sz="2000" dirty="0">
                          <a:solidFill>
                            <a:srgbClr val="03499E"/>
                          </a:solidFill>
                          <a:latin typeface="Times New Roman"/>
                          <a:cs typeface="Times New Roman"/>
                        </a:rPr>
                        <a:t>hợp</a:t>
                      </a:r>
                      <a:r>
                        <a:rPr sz="2000" spc="-10" dirty="0">
                          <a:solidFill>
                            <a:srgbClr val="03499E"/>
                          </a:solidFill>
                          <a:latin typeface="Times New Roman"/>
                          <a:cs typeface="Times New Roman"/>
                        </a:rPr>
                        <a:t> </a:t>
                      </a:r>
                      <a:r>
                        <a:rPr sz="2000" spc="-25" dirty="0">
                          <a:solidFill>
                            <a:srgbClr val="03499E"/>
                          </a:solidFill>
                          <a:latin typeface="Times New Roman"/>
                          <a:cs typeface="Times New Roman"/>
                        </a:rPr>
                        <a:t>một </a:t>
                      </a:r>
                      <a:r>
                        <a:rPr sz="2000" dirty="0">
                          <a:solidFill>
                            <a:srgbClr val="03499E"/>
                          </a:solidFill>
                          <a:latin typeface="Times New Roman"/>
                          <a:cs typeface="Times New Roman"/>
                        </a:rPr>
                        <a:t>số</a:t>
                      </a:r>
                      <a:r>
                        <a:rPr sz="2000" spc="-15" dirty="0">
                          <a:solidFill>
                            <a:srgbClr val="03499E"/>
                          </a:solidFill>
                          <a:latin typeface="Times New Roman"/>
                          <a:cs typeface="Times New Roman"/>
                        </a:rPr>
                        <a:t> </a:t>
                      </a:r>
                      <a:r>
                        <a:rPr sz="2000" dirty="0">
                          <a:solidFill>
                            <a:srgbClr val="03499E"/>
                          </a:solidFill>
                          <a:latin typeface="Times New Roman"/>
                          <a:cs typeface="Times New Roman"/>
                        </a:rPr>
                        <a:t>thông</a:t>
                      </a:r>
                      <a:r>
                        <a:rPr sz="2000" spc="-40" dirty="0">
                          <a:solidFill>
                            <a:srgbClr val="03499E"/>
                          </a:solidFill>
                          <a:latin typeface="Times New Roman"/>
                          <a:cs typeface="Times New Roman"/>
                        </a:rPr>
                        <a:t> </a:t>
                      </a:r>
                      <a:r>
                        <a:rPr sz="2000" dirty="0">
                          <a:solidFill>
                            <a:srgbClr val="03499E"/>
                          </a:solidFill>
                          <a:latin typeface="Times New Roman"/>
                          <a:cs typeface="Times New Roman"/>
                        </a:rPr>
                        <a:t>tin</a:t>
                      </a:r>
                      <a:r>
                        <a:rPr sz="2000" spc="-5" dirty="0">
                          <a:solidFill>
                            <a:srgbClr val="03499E"/>
                          </a:solidFill>
                          <a:latin typeface="Times New Roman"/>
                          <a:cs typeface="Times New Roman"/>
                        </a:rPr>
                        <a:t> </a:t>
                      </a:r>
                      <a:r>
                        <a:rPr sz="2000" dirty="0">
                          <a:solidFill>
                            <a:srgbClr val="03499E"/>
                          </a:solidFill>
                          <a:latin typeface="Times New Roman"/>
                          <a:cs typeface="Times New Roman"/>
                        </a:rPr>
                        <a:t>cần</a:t>
                      </a:r>
                      <a:r>
                        <a:rPr sz="2000" spc="-10" dirty="0">
                          <a:solidFill>
                            <a:srgbClr val="03499E"/>
                          </a:solidFill>
                          <a:latin typeface="Times New Roman"/>
                          <a:cs typeface="Times New Roman"/>
                        </a:rPr>
                        <a:t> </a:t>
                      </a:r>
                      <a:r>
                        <a:rPr sz="2000" dirty="0">
                          <a:solidFill>
                            <a:srgbClr val="03499E"/>
                          </a:solidFill>
                          <a:latin typeface="Times New Roman"/>
                          <a:cs typeface="Times New Roman"/>
                        </a:rPr>
                        <a:t>bảo</a:t>
                      </a:r>
                      <a:r>
                        <a:rPr sz="2000" spc="-20" dirty="0">
                          <a:solidFill>
                            <a:srgbClr val="03499E"/>
                          </a:solidFill>
                          <a:latin typeface="Times New Roman"/>
                          <a:cs typeface="Times New Roman"/>
                        </a:rPr>
                        <a:t> </a:t>
                      </a:r>
                      <a:r>
                        <a:rPr sz="2000" dirty="0">
                          <a:solidFill>
                            <a:srgbClr val="03499E"/>
                          </a:solidFill>
                          <a:latin typeface="Times New Roman"/>
                          <a:cs typeface="Times New Roman"/>
                        </a:rPr>
                        <a:t>mật và</a:t>
                      </a:r>
                      <a:r>
                        <a:rPr sz="2000" spc="-10" dirty="0">
                          <a:solidFill>
                            <a:srgbClr val="03499E"/>
                          </a:solidFill>
                          <a:latin typeface="Times New Roman"/>
                          <a:cs typeface="Times New Roman"/>
                        </a:rPr>
                        <a:t> </a:t>
                      </a:r>
                      <a:r>
                        <a:rPr sz="2000" dirty="0">
                          <a:solidFill>
                            <a:srgbClr val="03499E"/>
                          </a:solidFill>
                          <a:latin typeface="Times New Roman"/>
                          <a:cs typeface="Times New Roman"/>
                        </a:rPr>
                        <a:t>các</a:t>
                      </a:r>
                      <a:r>
                        <a:rPr sz="2000" spc="-20" dirty="0">
                          <a:solidFill>
                            <a:srgbClr val="03499E"/>
                          </a:solidFill>
                          <a:latin typeface="Times New Roman"/>
                          <a:cs typeface="Times New Roman"/>
                        </a:rPr>
                        <a:t> </a:t>
                      </a:r>
                      <a:r>
                        <a:rPr sz="2000" dirty="0">
                          <a:solidFill>
                            <a:srgbClr val="03499E"/>
                          </a:solidFill>
                          <a:latin typeface="Times New Roman"/>
                          <a:cs typeface="Times New Roman"/>
                        </a:rPr>
                        <a:t>thông</a:t>
                      </a:r>
                      <a:r>
                        <a:rPr sz="2000" spc="-30" dirty="0">
                          <a:solidFill>
                            <a:srgbClr val="03499E"/>
                          </a:solidFill>
                          <a:latin typeface="Times New Roman"/>
                          <a:cs typeface="Times New Roman"/>
                        </a:rPr>
                        <a:t> </a:t>
                      </a:r>
                      <a:r>
                        <a:rPr sz="2000" dirty="0">
                          <a:solidFill>
                            <a:srgbClr val="03499E"/>
                          </a:solidFill>
                          <a:latin typeface="Times New Roman"/>
                          <a:cs typeface="Times New Roman"/>
                        </a:rPr>
                        <a:t>tin</a:t>
                      </a:r>
                      <a:r>
                        <a:rPr sz="2000" spc="-10" dirty="0">
                          <a:solidFill>
                            <a:srgbClr val="03499E"/>
                          </a:solidFill>
                          <a:latin typeface="Times New Roman"/>
                          <a:cs typeface="Times New Roman"/>
                        </a:rPr>
                        <a:t> </a:t>
                      </a:r>
                      <a:r>
                        <a:rPr sz="2000" dirty="0">
                          <a:solidFill>
                            <a:srgbClr val="03499E"/>
                          </a:solidFill>
                          <a:latin typeface="Times New Roman"/>
                          <a:cs typeface="Times New Roman"/>
                        </a:rPr>
                        <a:t>còn</a:t>
                      </a:r>
                      <a:r>
                        <a:rPr sz="2000" spc="-20" dirty="0">
                          <a:solidFill>
                            <a:srgbClr val="03499E"/>
                          </a:solidFill>
                          <a:latin typeface="Times New Roman"/>
                          <a:cs typeface="Times New Roman"/>
                        </a:rPr>
                        <a:t> </a:t>
                      </a:r>
                      <a:r>
                        <a:rPr sz="2000" dirty="0">
                          <a:solidFill>
                            <a:srgbClr val="03499E"/>
                          </a:solidFill>
                          <a:latin typeface="Times New Roman"/>
                          <a:cs typeface="Times New Roman"/>
                        </a:rPr>
                        <a:t>lại</a:t>
                      </a:r>
                      <a:r>
                        <a:rPr sz="2000" spc="-5" dirty="0">
                          <a:solidFill>
                            <a:srgbClr val="03499E"/>
                          </a:solidFill>
                          <a:latin typeface="Times New Roman"/>
                          <a:cs typeface="Times New Roman"/>
                        </a:rPr>
                        <a:t> </a:t>
                      </a:r>
                      <a:r>
                        <a:rPr sz="2000" dirty="0">
                          <a:solidFill>
                            <a:srgbClr val="03499E"/>
                          </a:solidFill>
                          <a:latin typeface="Times New Roman"/>
                          <a:cs typeface="Times New Roman"/>
                        </a:rPr>
                        <a:t>vẫn</a:t>
                      </a:r>
                      <a:r>
                        <a:rPr sz="2000" spc="-20" dirty="0">
                          <a:solidFill>
                            <a:srgbClr val="03499E"/>
                          </a:solidFill>
                          <a:latin typeface="Times New Roman"/>
                          <a:cs typeface="Times New Roman"/>
                        </a:rPr>
                        <a:t> </a:t>
                      </a:r>
                      <a:r>
                        <a:rPr sz="2000" dirty="0">
                          <a:solidFill>
                            <a:srgbClr val="03499E"/>
                          </a:solidFill>
                          <a:latin typeface="Times New Roman"/>
                          <a:cs typeface="Times New Roman"/>
                        </a:rPr>
                        <a:t>được</a:t>
                      </a:r>
                      <a:r>
                        <a:rPr sz="2000" spc="-25" dirty="0">
                          <a:solidFill>
                            <a:srgbClr val="03499E"/>
                          </a:solidFill>
                          <a:latin typeface="Times New Roman"/>
                          <a:cs typeface="Times New Roman"/>
                        </a:rPr>
                        <a:t> </a:t>
                      </a:r>
                      <a:r>
                        <a:rPr sz="2000" dirty="0">
                          <a:solidFill>
                            <a:srgbClr val="03499E"/>
                          </a:solidFill>
                          <a:latin typeface="Times New Roman"/>
                          <a:cs typeface="Times New Roman"/>
                        </a:rPr>
                        <a:t>công</a:t>
                      </a:r>
                      <a:r>
                        <a:rPr sz="2000" spc="-20" dirty="0">
                          <a:solidFill>
                            <a:srgbClr val="03499E"/>
                          </a:solidFill>
                          <a:latin typeface="Times New Roman"/>
                          <a:cs typeface="Times New Roman"/>
                        </a:rPr>
                        <a:t> </a:t>
                      </a:r>
                      <a:r>
                        <a:rPr sz="2000" dirty="0">
                          <a:solidFill>
                            <a:srgbClr val="03499E"/>
                          </a:solidFill>
                          <a:latin typeface="Times New Roman"/>
                          <a:cs typeface="Times New Roman"/>
                        </a:rPr>
                        <a:t>khai</a:t>
                      </a:r>
                      <a:r>
                        <a:rPr sz="2000" spc="-30" dirty="0">
                          <a:solidFill>
                            <a:srgbClr val="03499E"/>
                          </a:solidFill>
                          <a:latin typeface="Times New Roman"/>
                          <a:cs typeface="Times New Roman"/>
                        </a:rPr>
                        <a:t> </a:t>
                      </a:r>
                      <a:r>
                        <a:rPr sz="2000" dirty="0">
                          <a:solidFill>
                            <a:srgbClr val="03499E"/>
                          </a:solidFill>
                          <a:latin typeface="Times New Roman"/>
                          <a:cs typeface="Times New Roman"/>
                        </a:rPr>
                        <a:t>thì</a:t>
                      </a:r>
                      <a:r>
                        <a:rPr sz="2000" spc="-15" dirty="0">
                          <a:solidFill>
                            <a:srgbClr val="03499E"/>
                          </a:solidFill>
                          <a:latin typeface="Times New Roman"/>
                          <a:cs typeface="Times New Roman"/>
                        </a:rPr>
                        <a:t> </a:t>
                      </a:r>
                      <a:r>
                        <a:rPr sz="2000" dirty="0">
                          <a:solidFill>
                            <a:srgbClr val="03499E"/>
                          </a:solidFill>
                          <a:latin typeface="Times New Roman"/>
                          <a:cs typeface="Times New Roman"/>
                        </a:rPr>
                        <a:t>CĐT</a:t>
                      </a:r>
                      <a:r>
                        <a:rPr sz="2000" spc="-5" dirty="0">
                          <a:solidFill>
                            <a:srgbClr val="03499E"/>
                          </a:solidFill>
                          <a:latin typeface="Times New Roman"/>
                          <a:cs typeface="Times New Roman"/>
                        </a:rPr>
                        <a:t> </a:t>
                      </a:r>
                      <a:r>
                        <a:rPr sz="2000" dirty="0">
                          <a:solidFill>
                            <a:srgbClr val="03499E"/>
                          </a:solidFill>
                          <a:latin typeface="Times New Roman"/>
                          <a:cs typeface="Times New Roman"/>
                        </a:rPr>
                        <a:t>báo</a:t>
                      </a:r>
                      <a:r>
                        <a:rPr sz="2000" spc="-5" dirty="0">
                          <a:solidFill>
                            <a:srgbClr val="03499E"/>
                          </a:solidFill>
                          <a:latin typeface="Times New Roman"/>
                          <a:cs typeface="Times New Roman"/>
                        </a:rPr>
                        <a:t> </a:t>
                      </a:r>
                      <a:r>
                        <a:rPr sz="2000" dirty="0">
                          <a:solidFill>
                            <a:srgbClr val="03499E"/>
                          </a:solidFill>
                          <a:latin typeface="Times New Roman"/>
                          <a:cs typeface="Times New Roman"/>
                        </a:rPr>
                        <a:t>cáo</a:t>
                      </a:r>
                      <a:r>
                        <a:rPr sz="2000" spc="-15" dirty="0">
                          <a:solidFill>
                            <a:srgbClr val="03499E"/>
                          </a:solidFill>
                          <a:latin typeface="Times New Roman"/>
                          <a:cs typeface="Times New Roman"/>
                        </a:rPr>
                        <a:t> </a:t>
                      </a:r>
                      <a:r>
                        <a:rPr sz="2000" dirty="0">
                          <a:solidFill>
                            <a:srgbClr val="03499E"/>
                          </a:solidFill>
                          <a:latin typeface="Times New Roman"/>
                          <a:cs typeface="Times New Roman"/>
                        </a:rPr>
                        <a:t>NCTQ</a:t>
                      </a:r>
                      <a:r>
                        <a:rPr sz="2000" spc="-10" dirty="0">
                          <a:solidFill>
                            <a:srgbClr val="03499E"/>
                          </a:solidFill>
                          <a:latin typeface="Times New Roman"/>
                          <a:cs typeface="Times New Roman"/>
                        </a:rPr>
                        <a:t> </a:t>
                      </a:r>
                      <a:r>
                        <a:rPr sz="2000" spc="-25" dirty="0">
                          <a:solidFill>
                            <a:srgbClr val="03499E"/>
                          </a:solidFill>
                          <a:latin typeface="Times New Roman"/>
                          <a:cs typeface="Times New Roman"/>
                        </a:rPr>
                        <a:t>về </a:t>
                      </a:r>
                      <a:r>
                        <a:rPr sz="2000" dirty="0">
                          <a:solidFill>
                            <a:srgbClr val="03499E"/>
                          </a:solidFill>
                          <a:latin typeface="Times New Roman"/>
                          <a:cs typeface="Times New Roman"/>
                        </a:rPr>
                        <a:t>cách</a:t>
                      </a:r>
                      <a:r>
                        <a:rPr sz="2000" spc="-15" dirty="0">
                          <a:solidFill>
                            <a:srgbClr val="03499E"/>
                          </a:solidFill>
                          <a:latin typeface="Times New Roman"/>
                          <a:cs typeface="Times New Roman"/>
                        </a:rPr>
                        <a:t> </a:t>
                      </a:r>
                      <a:r>
                        <a:rPr sz="2000" dirty="0">
                          <a:solidFill>
                            <a:srgbClr val="03499E"/>
                          </a:solidFill>
                          <a:latin typeface="Times New Roman"/>
                          <a:cs typeface="Times New Roman"/>
                        </a:rPr>
                        <a:t>thức</a:t>
                      </a:r>
                      <a:r>
                        <a:rPr sz="2000" spc="-25" dirty="0">
                          <a:solidFill>
                            <a:srgbClr val="03499E"/>
                          </a:solidFill>
                          <a:latin typeface="Times New Roman"/>
                          <a:cs typeface="Times New Roman"/>
                        </a:rPr>
                        <a:t> </a:t>
                      </a:r>
                      <a:r>
                        <a:rPr sz="2000" dirty="0">
                          <a:solidFill>
                            <a:srgbClr val="03499E"/>
                          </a:solidFill>
                          <a:latin typeface="Times New Roman"/>
                          <a:cs typeface="Times New Roman"/>
                        </a:rPr>
                        <a:t>cung</a:t>
                      </a:r>
                      <a:r>
                        <a:rPr sz="2000" spc="-15" dirty="0">
                          <a:solidFill>
                            <a:srgbClr val="03499E"/>
                          </a:solidFill>
                          <a:latin typeface="Times New Roman"/>
                          <a:cs typeface="Times New Roman"/>
                        </a:rPr>
                        <a:t> </a:t>
                      </a:r>
                      <a:r>
                        <a:rPr sz="2000" dirty="0">
                          <a:solidFill>
                            <a:srgbClr val="03499E"/>
                          </a:solidFill>
                          <a:latin typeface="Times New Roman"/>
                          <a:cs typeface="Times New Roman"/>
                        </a:rPr>
                        <a:t>cấp</a:t>
                      </a:r>
                      <a:r>
                        <a:rPr sz="2000" spc="-5" dirty="0">
                          <a:solidFill>
                            <a:srgbClr val="03499E"/>
                          </a:solidFill>
                          <a:latin typeface="Times New Roman"/>
                          <a:cs typeface="Times New Roman"/>
                        </a:rPr>
                        <a:t> </a:t>
                      </a:r>
                      <a:r>
                        <a:rPr sz="2000" dirty="0">
                          <a:solidFill>
                            <a:srgbClr val="03499E"/>
                          </a:solidFill>
                          <a:latin typeface="Times New Roman"/>
                          <a:cs typeface="Times New Roman"/>
                        </a:rPr>
                        <a:t>thông</a:t>
                      </a:r>
                      <a:r>
                        <a:rPr sz="2000" spc="-25" dirty="0">
                          <a:solidFill>
                            <a:srgbClr val="03499E"/>
                          </a:solidFill>
                          <a:latin typeface="Times New Roman"/>
                          <a:cs typeface="Times New Roman"/>
                        </a:rPr>
                        <a:t> </a:t>
                      </a:r>
                      <a:r>
                        <a:rPr sz="2000" dirty="0">
                          <a:solidFill>
                            <a:srgbClr val="03499E"/>
                          </a:solidFill>
                          <a:latin typeface="Times New Roman"/>
                          <a:cs typeface="Times New Roman"/>
                        </a:rPr>
                        <a:t>tin.</a:t>
                      </a:r>
                      <a:r>
                        <a:rPr sz="2000" spc="-15" dirty="0">
                          <a:solidFill>
                            <a:srgbClr val="03499E"/>
                          </a:solidFill>
                          <a:latin typeface="Times New Roman"/>
                          <a:cs typeface="Times New Roman"/>
                        </a:rPr>
                        <a:t> </a:t>
                      </a:r>
                      <a:r>
                        <a:rPr sz="2000" dirty="0">
                          <a:solidFill>
                            <a:srgbClr val="03499E"/>
                          </a:solidFill>
                          <a:latin typeface="Times New Roman"/>
                          <a:cs typeface="Times New Roman"/>
                        </a:rPr>
                        <a:t>Các thông</a:t>
                      </a:r>
                      <a:r>
                        <a:rPr sz="2000" spc="-25" dirty="0">
                          <a:solidFill>
                            <a:srgbClr val="03499E"/>
                          </a:solidFill>
                          <a:latin typeface="Times New Roman"/>
                          <a:cs typeface="Times New Roman"/>
                        </a:rPr>
                        <a:t> </a:t>
                      </a:r>
                      <a:r>
                        <a:rPr sz="2000" dirty="0">
                          <a:solidFill>
                            <a:srgbClr val="03499E"/>
                          </a:solidFill>
                          <a:latin typeface="Times New Roman"/>
                          <a:cs typeface="Times New Roman"/>
                        </a:rPr>
                        <a:t>tin</a:t>
                      </a:r>
                      <a:r>
                        <a:rPr sz="2000" spc="-5" dirty="0">
                          <a:solidFill>
                            <a:srgbClr val="03499E"/>
                          </a:solidFill>
                          <a:latin typeface="Times New Roman"/>
                          <a:cs typeface="Times New Roman"/>
                        </a:rPr>
                        <a:t> </a:t>
                      </a:r>
                      <a:r>
                        <a:rPr sz="2000" dirty="0">
                          <a:solidFill>
                            <a:srgbClr val="03499E"/>
                          </a:solidFill>
                          <a:latin typeface="Times New Roman"/>
                          <a:cs typeface="Times New Roman"/>
                        </a:rPr>
                        <a:t>cần</a:t>
                      </a:r>
                      <a:r>
                        <a:rPr sz="2000" spc="-15" dirty="0">
                          <a:solidFill>
                            <a:srgbClr val="03499E"/>
                          </a:solidFill>
                          <a:latin typeface="Times New Roman"/>
                          <a:cs typeface="Times New Roman"/>
                        </a:rPr>
                        <a:t> </a:t>
                      </a:r>
                      <a:r>
                        <a:rPr sz="2000" dirty="0">
                          <a:solidFill>
                            <a:srgbClr val="03499E"/>
                          </a:solidFill>
                          <a:latin typeface="Times New Roman"/>
                          <a:cs typeface="Times New Roman"/>
                        </a:rPr>
                        <a:t>bảo mật</a:t>
                      </a:r>
                      <a:r>
                        <a:rPr sz="2000" spc="-5" dirty="0">
                          <a:solidFill>
                            <a:srgbClr val="03499E"/>
                          </a:solidFill>
                          <a:latin typeface="Times New Roman"/>
                          <a:cs typeface="Times New Roman"/>
                        </a:rPr>
                        <a:t> </a:t>
                      </a:r>
                      <a:r>
                        <a:rPr sz="2000" dirty="0">
                          <a:solidFill>
                            <a:srgbClr val="03499E"/>
                          </a:solidFill>
                          <a:latin typeface="Times New Roman"/>
                          <a:cs typeface="Times New Roman"/>
                        </a:rPr>
                        <a:t>không</a:t>
                      </a:r>
                      <a:r>
                        <a:rPr sz="2000" spc="-25" dirty="0">
                          <a:solidFill>
                            <a:srgbClr val="03499E"/>
                          </a:solidFill>
                          <a:latin typeface="Times New Roman"/>
                          <a:cs typeface="Times New Roman"/>
                        </a:rPr>
                        <a:t> </a:t>
                      </a:r>
                      <a:r>
                        <a:rPr sz="2000" dirty="0">
                          <a:solidFill>
                            <a:srgbClr val="03499E"/>
                          </a:solidFill>
                          <a:latin typeface="Times New Roman"/>
                          <a:cs typeface="Times New Roman"/>
                        </a:rPr>
                        <a:t>phải</a:t>
                      </a:r>
                      <a:r>
                        <a:rPr sz="2000" spc="-25" dirty="0">
                          <a:solidFill>
                            <a:srgbClr val="03499E"/>
                          </a:solidFill>
                          <a:latin typeface="Times New Roman"/>
                          <a:cs typeface="Times New Roman"/>
                        </a:rPr>
                        <a:t> </a:t>
                      </a:r>
                      <a:r>
                        <a:rPr sz="2000" dirty="0">
                          <a:solidFill>
                            <a:srgbClr val="03499E"/>
                          </a:solidFill>
                          <a:latin typeface="Times New Roman"/>
                          <a:cs typeface="Times New Roman"/>
                        </a:rPr>
                        <a:t>công</a:t>
                      </a:r>
                      <a:r>
                        <a:rPr sz="2000" spc="-30" dirty="0">
                          <a:solidFill>
                            <a:srgbClr val="03499E"/>
                          </a:solidFill>
                          <a:latin typeface="Times New Roman"/>
                          <a:cs typeface="Times New Roman"/>
                        </a:rPr>
                        <a:t> </a:t>
                      </a:r>
                      <a:r>
                        <a:rPr sz="2000" dirty="0">
                          <a:solidFill>
                            <a:srgbClr val="03499E"/>
                          </a:solidFill>
                          <a:latin typeface="Times New Roman"/>
                          <a:cs typeface="Times New Roman"/>
                        </a:rPr>
                        <a:t>khai</a:t>
                      </a:r>
                      <a:r>
                        <a:rPr sz="2000" spc="-15" dirty="0">
                          <a:solidFill>
                            <a:srgbClr val="03499E"/>
                          </a:solidFill>
                          <a:latin typeface="Times New Roman"/>
                          <a:cs typeface="Times New Roman"/>
                        </a:rPr>
                        <a:t> </a:t>
                      </a:r>
                      <a:r>
                        <a:rPr sz="2000" dirty="0">
                          <a:solidFill>
                            <a:srgbClr val="03499E"/>
                          </a:solidFill>
                          <a:latin typeface="Times New Roman"/>
                          <a:cs typeface="Times New Roman"/>
                        </a:rPr>
                        <a:t>trên</a:t>
                      </a:r>
                      <a:r>
                        <a:rPr sz="2000" spc="-20" dirty="0">
                          <a:solidFill>
                            <a:srgbClr val="03499E"/>
                          </a:solidFill>
                          <a:latin typeface="Times New Roman"/>
                          <a:cs typeface="Times New Roman"/>
                        </a:rPr>
                        <a:t> </a:t>
                      </a:r>
                      <a:r>
                        <a:rPr sz="2000" dirty="0">
                          <a:solidFill>
                            <a:srgbClr val="03499E"/>
                          </a:solidFill>
                          <a:latin typeface="Times New Roman"/>
                          <a:cs typeface="Times New Roman"/>
                        </a:rPr>
                        <a:t>Hệ</a:t>
                      </a:r>
                      <a:r>
                        <a:rPr sz="2000" spc="-5" dirty="0">
                          <a:solidFill>
                            <a:srgbClr val="03499E"/>
                          </a:solidFill>
                          <a:latin typeface="Times New Roman"/>
                          <a:cs typeface="Times New Roman"/>
                        </a:rPr>
                        <a:t> </a:t>
                      </a:r>
                      <a:r>
                        <a:rPr sz="2000" dirty="0">
                          <a:solidFill>
                            <a:srgbClr val="03499E"/>
                          </a:solidFill>
                          <a:latin typeface="Times New Roman"/>
                          <a:cs typeface="Times New Roman"/>
                        </a:rPr>
                        <a:t>thống</a:t>
                      </a:r>
                      <a:r>
                        <a:rPr sz="2000" spc="-25" dirty="0">
                          <a:solidFill>
                            <a:srgbClr val="03499E"/>
                          </a:solidFill>
                          <a:latin typeface="Times New Roman"/>
                          <a:cs typeface="Times New Roman"/>
                        </a:rPr>
                        <a:t> </a:t>
                      </a:r>
                      <a:r>
                        <a:rPr sz="2000" spc="-10" dirty="0">
                          <a:solidFill>
                            <a:srgbClr val="03499E"/>
                          </a:solidFill>
                          <a:latin typeface="Times New Roman"/>
                          <a:cs typeface="Times New Roman"/>
                        </a:rPr>
                        <a:t>mạng; </a:t>
                      </a:r>
                      <a:r>
                        <a:rPr sz="2000" dirty="0">
                          <a:solidFill>
                            <a:srgbClr val="03499E"/>
                          </a:solidFill>
                          <a:latin typeface="Times New Roman"/>
                          <a:cs typeface="Times New Roman"/>
                        </a:rPr>
                        <a:t>các</a:t>
                      </a:r>
                      <a:r>
                        <a:rPr sz="2000" spc="-10" dirty="0">
                          <a:solidFill>
                            <a:srgbClr val="03499E"/>
                          </a:solidFill>
                          <a:latin typeface="Times New Roman"/>
                          <a:cs typeface="Times New Roman"/>
                        </a:rPr>
                        <a:t> </a:t>
                      </a:r>
                      <a:r>
                        <a:rPr sz="2000" dirty="0">
                          <a:solidFill>
                            <a:srgbClr val="03499E"/>
                          </a:solidFill>
                          <a:latin typeface="Times New Roman"/>
                          <a:cs typeface="Times New Roman"/>
                        </a:rPr>
                        <a:t>thông</a:t>
                      </a:r>
                      <a:r>
                        <a:rPr sz="2000" spc="-40" dirty="0">
                          <a:solidFill>
                            <a:srgbClr val="03499E"/>
                          </a:solidFill>
                          <a:latin typeface="Times New Roman"/>
                          <a:cs typeface="Times New Roman"/>
                        </a:rPr>
                        <a:t> </a:t>
                      </a:r>
                      <a:r>
                        <a:rPr sz="2000" dirty="0">
                          <a:solidFill>
                            <a:srgbClr val="03499E"/>
                          </a:solidFill>
                          <a:latin typeface="Times New Roman"/>
                          <a:cs typeface="Times New Roman"/>
                        </a:rPr>
                        <a:t>tin khác</a:t>
                      </a:r>
                      <a:r>
                        <a:rPr sz="2000" spc="-25" dirty="0">
                          <a:solidFill>
                            <a:srgbClr val="03499E"/>
                          </a:solidFill>
                          <a:latin typeface="Times New Roman"/>
                          <a:cs typeface="Times New Roman"/>
                        </a:rPr>
                        <a:t> </a:t>
                      </a:r>
                      <a:r>
                        <a:rPr sz="2000" dirty="0">
                          <a:solidFill>
                            <a:srgbClr val="03499E"/>
                          </a:solidFill>
                          <a:latin typeface="Times New Roman"/>
                          <a:cs typeface="Times New Roman"/>
                        </a:rPr>
                        <a:t>được</a:t>
                      </a:r>
                      <a:r>
                        <a:rPr sz="2000" spc="-20" dirty="0">
                          <a:solidFill>
                            <a:srgbClr val="03499E"/>
                          </a:solidFill>
                          <a:latin typeface="Times New Roman"/>
                          <a:cs typeface="Times New Roman"/>
                        </a:rPr>
                        <a:t> </a:t>
                      </a:r>
                      <a:r>
                        <a:rPr sz="2000" dirty="0">
                          <a:solidFill>
                            <a:srgbClr val="03499E"/>
                          </a:solidFill>
                          <a:latin typeface="Times New Roman"/>
                          <a:cs typeface="Times New Roman"/>
                        </a:rPr>
                        <a:t>tiếp</a:t>
                      </a:r>
                      <a:r>
                        <a:rPr sz="2000" spc="-10" dirty="0">
                          <a:solidFill>
                            <a:srgbClr val="03499E"/>
                          </a:solidFill>
                          <a:latin typeface="Times New Roman"/>
                          <a:cs typeface="Times New Roman"/>
                        </a:rPr>
                        <a:t> </a:t>
                      </a:r>
                      <a:r>
                        <a:rPr sz="2000" dirty="0">
                          <a:solidFill>
                            <a:srgbClr val="03499E"/>
                          </a:solidFill>
                          <a:latin typeface="Times New Roman"/>
                          <a:cs typeface="Times New Roman"/>
                        </a:rPr>
                        <a:t>tục</a:t>
                      </a:r>
                      <a:r>
                        <a:rPr sz="2000" spc="-15" dirty="0">
                          <a:solidFill>
                            <a:srgbClr val="03499E"/>
                          </a:solidFill>
                          <a:latin typeface="Times New Roman"/>
                          <a:cs typeface="Times New Roman"/>
                        </a:rPr>
                        <a:t> </a:t>
                      </a:r>
                      <a:r>
                        <a:rPr sz="2000" dirty="0">
                          <a:solidFill>
                            <a:srgbClr val="03499E"/>
                          </a:solidFill>
                          <a:latin typeface="Times New Roman"/>
                          <a:cs typeface="Times New Roman"/>
                        </a:rPr>
                        <a:t>đăng</a:t>
                      </a:r>
                      <a:r>
                        <a:rPr sz="2000" spc="-30" dirty="0">
                          <a:solidFill>
                            <a:srgbClr val="03499E"/>
                          </a:solidFill>
                          <a:latin typeface="Times New Roman"/>
                          <a:cs typeface="Times New Roman"/>
                        </a:rPr>
                        <a:t> </a:t>
                      </a:r>
                      <a:r>
                        <a:rPr sz="2000" dirty="0">
                          <a:solidFill>
                            <a:srgbClr val="03499E"/>
                          </a:solidFill>
                          <a:latin typeface="Times New Roman"/>
                          <a:cs typeface="Times New Roman"/>
                        </a:rPr>
                        <a:t>tải và</a:t>
                      </a:r>
                      <a:r>
                        <a:rPr sz="2000" spc="-10" dirty="0">
                          <a:solidFill>
                            <a:srgbClr val="03499E"/>
                          </a:solidFill>
                          <a:latin typeface="Times New Roman"/>
                          <a:cs typeface="Times New Roman"/>
                        </a:rPr>
                        <a:t> </a:t>
                      </a:r>
                      <a:r>
                        <a:rPr sz="2000" dirty="0">
                          <a:solidFill>
                            <a:srgbClr val="03499E"/>
                          </a:solidFill>
                          <a:latin typeface="Times New Roman"/>
                          <a:cs typeface="Times New Roman"/>
                        </a:rPr>
                        <a:t>tổ</a:t>
                      </a:r>
                      <a:r>
                        <a:rPr sz="2000" spc="-10" dirty="0">
                          <a:solidFill>
                            <a:srgbClr val="03499E"/>
                          </a:solidFill>
                          <a:latin typeface="Times New Roman"/>
                          <a:cs typeface="Times New Roman"/>
                        </a:rPr>
                        <a:t> </a:t>
                      </a:r>
                      <a:r>
                        <a:rPr sz="2000" dirty="0">
                          <a:solidFill>
                            <a:srgbClr val="03499E"/>
                          </a:solidFill>
                          <a:latin typeface="Times New Roman"/>
                          <a:cs typeface="Times New Roman"/>
                        </a:rPr>
                        <a:t>chức</a:t>
                      </a:r>
                      <a:r>
                        <a:rPr sz="2000" spc="-25" dirty="0">
                          <a:solidFill>
                            <a:srgbClr val="03499E"/>
                          </a:solidFill>
                          <a:latin typeface="Times New Roman"/>
                          <a:cs typeface="Times New Roman"/>
                        </a:rPr>
                        <a:t> </a:t>
                      </a:r>
                      <a:r>
                        <a:rPr sz="2000" dirty="0">
                          <a:solidFill>
                            <a:srgbClr val="03499E"/>
                          </a:solidFill>
                          <a:latin typeface="Times New Roman"/>
                          <a:cs typeface="Times New Roman"/>
                        </a:rPr>
                        <a:t>lựa</a:t>
                      </a:r>
                      <a:r>
                        <a:rPr sz="2000" spc="-15" dirty="0">
                          <a:solidFill>
                            <a:srgbClr val="03499E"/>
                          </a:solidFill>
                          <a:latin typeface="Times New Roman"/>
                          <a:cs typeface="Times New Roman"/>
                        </a:rPr>
                        <a:t> </a:t>
                      </a:r>
                      <a:r>
                        <a:rPr sz="2000" dirty="0">
                          <a:solidFill>
                            <a:srgbClr val="03499E"/>
                          </a:solidFill>
                          <a:latin typeface="Times New Roman"/>
                          <a:cs typeface="Times New Roman"/>
                        </a:rPr>
                        <a:t>chọn</a:t>
                      </a:r>
                      <a:r>
                        <a:rPr sz="2000" spc="-15" dirty="0">
                          <a:solidFill>
                            <a:srgbClr val="03499E"/>
                          </a:solidFill>
                          <a:latin typeface="Times New Roman"/>
                          <a:cs typeface="Times New Roman"/>
                        </a:rPr>
                        <a:t> </a:t>
                      </a:r>
                      <a:r>
                        <a:rPr sz="2000" dirty="0">
                          <a:solidFill>
                            <a:srgbClr val="03499E"/>
                          </a:solidFill>
                          <a:latin typeface="Times New Roman"/>
                          <a:cs typeface="Times New Roman"/>
                        </a:rPr>
                        <a:t>nhà</a:t>
                      </a:r>
                      <a:r>
                        <a:rPr sz="2000" spc="-25" dirty="0">
                          <a:solidFill>
                            <a:srgbClr val="03499E"/>
                          </a:solidFill>
                          <a:latin typeface="Times New Roman"/>
                          <a:cs typeface="Times New Roman"/>
                        </a:rPr>
                        <a:t> </a:t>
                      </a:r>
                      <a:r>
                        <a:rPr sz="2000" dirty="0">
                          <a:solidFill>
                            <a:srgbClr val="03499E"/>
                          </a:solidFill>
                          <a:latin typeface="Times New Roman"/>
                          <a:cs typeface="Times New Roman"/>
                        </a:rPr>
                        <a:t>thầu</a:t>
                      </a:r>
                      <a:r>
                        <a:rPr sz="2000" spc="-20" dirty="0">
                          <a:solidFill>
                            <a:srgbClr val="03499E"/>
                          </a:solidFill>
                          <a:latin typeface="Times New Roman"/>
                          <a:cs typeface="Times New Roman"/>
                        </a:rPr>
                        <a:t> </a:t>
                      </a:r>
                      <a:r>
                        <a:rPr sz="2000" dirty="0">
                          <a:solidFill>
                            <a:srgbClr val="03499E"/>
                          </a:solidFill>
                          <a:latin typeface="Times New Roman"/>
                          <a:cs typeface="Times New Roman"/>
                        </a:rPr>
                        <a:t>qua</a:t>
                      </a:r>
                      <a:r>
                        <a:rPr sz="2000" spc="-15" dirty="0">
                          <a:solidFill>
                            <a:srgbClr val="03499E"/>
                          </a:solidFill>
                          <a:latin typeface="Times New Roman"/>
                          <a:cs typeface="Times New Roman"/>
                        </a:rPr>
                        <a:t> </a:t>
                      </a:r>
                      <a:r>
                        <a:rPr sz="2000" spc="-10" dirty="0">
                          <a:solidFill>
                            <a:srgbClr val="03499E"/>
                          </a:solidFill>
                          <a:latin typeface="Times New Roman"/>
                          <a:cs typeface="Times New Roman"/>
                        </a:rPr>
                        <a:t>mạng;</a:t>
                      </a:r>
                      <a:endParaRPr sz="2000">
                        <a:latin typeface="Times New Roman"/>
                        <a:cs typeface="Times New Roman"/>
                      </a:endParaRPr>
                    </a:p>
                    <a:p>
                      <a:pPr marL="91440" marR="250825" indent="273050">
                        <a:lnSpc>
                          <a:spcPct val="100000"/>
                        </a:lnSpc>
                        <a:spcBef>
                          <a:spcPts val="5"/>
                        </a:spcBef>
                        <a:buAutoNum type="alphaLcParenR" startAt="4"/>
                        <a:tabLst>
                          <a:tab pos="364490" algn="l"/>
                        </a:tabLst>
                      </a:pPr>
                      <a:r>
                        <a:rPr sz="2000" dirty="0">
                          <a:solidFill>
                            <a:srgbClr val="03499E"/>
                          </a:solidFill>
                          <a:latin typeface="Times New Roman"/>
                          <a:cs typeface="Times New Roman"/>
                        </a:rPr>
                        <a:t>Gói</a:t>
                      </a:r>
                      <a:r>
                        <a:rPr sz="2000" spc="-20" dirty="0">
                          <a:solidFill>
                            <a:srgbClr val="03499E"/>
                          </a:solidFill>
                          <a:latin typeface="Times New Roman"/>
                          <a:cs typeface="Times New Roman"/>
                        </a:rPr>
                        <a:t> </a:t>
                      </a:r>
                      <a:r>
                        <a:rPr sz="2000" dirty="0">
                          <a:solidFill>
                            <a:srgbClr val="03499E"/>
                          </a:solidFill>
                          <a:latin typeface="Times New Roman"/>
                          <a:cs typeface="Times New Roman"/>
                        </a:rPr>
                        <a:t>thầu</a:t>
                      </a:r>
                      <a:r>
                        <a:rPr sz="2000" spc="-15" dirty="0">
                          <a:solidFill>
                            <a:srgbClr val="03499E"/>
                          </a:solidFill>
                          <a:latin typeface="Times New Roman"/>
                          <a:cs typeface="Times New Roman"/>
                        </a:rPr>
                        <a:t> </a:t>
                      </a:r>
                      <a:r>
                        <a:rPr sz="2000" dirty="0">
                          <a:solidFill>
                            <a:srgbClr val="03499E"/>
                          </a:solidFill>
                          <a:latin typeface="Times New Roman"/>
                          <a:cs typeface="Times New Roman"/>
                        </a:rPr>
                        <a:t>vượt</a:t>
                      </a:r>
                      <a:r>
                        <a:rPr sz="2000" spc="-20" dirty="0">
                          <a:solidFill>
                            <a:srgbClr val="03499E"/>
                          </a:solidFill>
                          <a:latin typeface="Times New Roman"/>
                          <a:cs typeface="Times New Roman"/>
                        </a:rPr>
                        <a:t> </a:t>
                      </a:r>
                      <a:r>
                        <a:rPr sz="2000" dirty="0">
                          <a:solidFill>
                            <a:srgbClr val="03499E"/>
                          </a:solidFill>
                          <a:latin typeface="Times New Roman"/>
                          <a:cs typeface="Times New Roman"/>
                        </a:rPr>
                        <a:t>quá</a:t>
                      </a:r>
                      <a:r>
                        <a:rPr sz="2000" spc="-25" dirty="0">
                          <a:solidFill>
                            <a:srgbClr val="03499E"/>
                          </a:solidFill>
                          <a:latin typeface="Times New Roman"/>
                          <a:cs typeface="Times New Roman"/>
                        </a:rPr>
                        <a:t> </a:t>
                      </a:r>
                      <a:r>
                        <a:rPr sz="2000" dirty="0">
                          <a:solidFill>
                            <a:srgbClr val="03499E"/>
                          </a:solidFill>
                          <a:latin typeface="Times New Roman"/>
                          <a:cs typeface="Times New Roman"/>
                        </a:rPr>
                        <a:t>khả</a:t>
                      </a:r>
                      <a:r>
                        <a:rPr sz="2000" spc="-10" dirty="0">
                          <a:solidFill>
                            <a:srgbClr val="03499E"/>
                          </a:solidFill>
                          <a:latin typeface="Times New Roman"/>
                          <a:cs typeface="Times New Roman"/>
                        </a:rPr>
                        <a:t> </a:t>
                      </a:r>
                      <a:r>
                        <a:rPr sz="2000" dirty="0">
                          <a:solidFill>
                            <a:srgbClr val="03499E"/>
                          </a:solidFill>
                          <a:latin typeface="Times New Roman"/>
                          <a:cs typeface="Times New Roman"/>
                        </a:rPr>
                        <a:t>năng</a:t>
                      </a:r>
                      <a:r>
                        <a:rPr sz="2000" spc="-30" dirty="0">
                          <a:solidFill>
                            <a:srgbClr val="03499E"/>
                          </a:solidFill>
                          <a:latin typeface="Times New Roman"/>
                          <a:cs typeface="Times New Roman"/>
                        </a:rPr>
                        <a:t> </a:t>
                      </a:r>
                      <a:r>
                        <a:rPr sz="2000" dirty="0">
                          <a:solidFill>
                            <a:srgbClr val="03499E"/>
                          </a:solidFill>
                          <a:latin typeface="Times New Roman"/>
                          <a:cs typeface="Times New Roman"/>
                        </a:rPr>
                        <a:t>đáp ứng</a:t>
                      </a:r>
                      <a:r>
                        <a:rPr sz="2000" spc="-30" dirty="0">
                          <a:solidFill>
                            <a:srgbClr val="03499E"/>
                          </a:solidFill>
                          <a:latin typeface="Times New Roman"/>
                          <a:cs typeface="Times New Roman"/>
                        </a:rPr>
                        <a:t> </a:t>
                      </a:r>
                      <a:r>
                        <a:rPr sz="2000" dirty="0">
                          <a:solidFill>
                            <a:srgbClr val="03499E"/>
                          </a:solidFill>
                          <a:latin typeface="Times New Roman"/>
                          <a:cs typeface="Times New Roman"/>
                        </a:rPr>
                        <a:t>về hạ</a:t>
                      </a:r>
                      <a:r>
                        <a:rPr sz="2000" spc="-10" dirty="0">
                          <a:solidFill>
                            <a:srgbClr val="03499E"/>
                          </a:solidFill>
                          <a:latin typeface="Times New Roman"/>
                          <a:cs typeface="Times New Roman"/>
                        </a:rPr>
                        <a:t> </a:t>
                      </a:r>
                      <a:r>
                        <a:rPr sz="2000" dirty="0">
                          <a:solidFill>
                            <a:srgbClr val="03499E"/>
                          </a:solidFill>
                          <a:latin typeface="Times New Roman"/>
                          <a:cs typeface="Times New Roman"/>
                        </a:rPr>
                        <a:t>tầng kỹ</a:t>
                      </a:r>
                      <a:r>
                        <a:rPr sz="2000" spc="-10" dirty="0">
                          <a:solidFill>
                            <a:srgbClr val="03499E"/>
                          </a:solidFill>
                          <a:latin typeface="Times New Roman"/>
                          <a:cs typeface="Times New Roman"/>
                        </a:rPr>
                        <a:t> </a:t>
                      </a:r>
                      <a:r>
                        <a:rPr sz="2000" dirty="0">
                          <a:solidFill>
                            <a:srgbClr val="03499E"/>
                          </a:solidFill>
                          <a:latin typeface="Times New Roman"/>
                          <a:cs typeface="Times New Roman"/>
                        </a:rPr>
                        <a:t>thuật</a:t>
                      </a:r>
                      <a:r>
                        <a:rPr sz="2000" spc="-25" dirty="0">
                          <a:solidFill>
                            <a:srgbClr val="03499E"/>
                          </a:solidFill>
                          <a:latin typeface="Times New Roman"/>
                          <a:cs typeface="Times New Roman"/>
                        </a:rPr>
                        <a:t> </a:t>
                      </a:r>
                      <a:r>
                        <a:rPr sz="2000" dirty="0">
                          <a:solidFill>
                            <a:srgbClr val="03499E"/>
                          </a:solidFill>
                          <a:latin typeface="Times New Roman"/>
                          <a:cs typeface="Times New Roman"/>
                        </a:rPr>
                        <a:t>của</a:t>
                      </a:r>
                      <a:r>
                        <a:rPr sz="2000" spc="-5" dirty="0">
                          <a:solidFill>
                            <a:srgbClr val="03499E"/>
                          </a:solidFill>
                          <a:latin typeface="Times New Roman"/>
                          <a:cs typeface="Times New Roman"/>
                        </a:rPr>
                        <a:t> </a:t>
                      </a:r>
                      <a:r>
                        <a:rPr sz="2000" dirty="0">
                          <a:solidFill>
                            <a:srgbClr val="03499E"/>
                          </a:solidFill>
                          <a:latin typeface="Times New Roman"/>
                          <a:cs typeface="Times New Roman"/>
                        </a:rPr>
                        <a:t>Hệ</a:t>
                      </a:r>
                      <a:r>
                        <a:rPr sz="2000" spc="-5" dirty="0">
                          <a:solidFill>
                            <a:srgbClr val="03499E"/>
                          </a:solidFill>
                          <a:latin typeface="Times New Roman"/>
                          <a:cs typeface="Times New Roman"/>
                        </a:rPr>
                        <a:t> </a:t>
                      </a:r>
                      <a:r>
                        <a:rPr sz="2000" dirty="0">
                          <a:solidFill>
                            <a:srgbClr val="03499E"/>
                          </a:solidFill>
                          <a:latin typeface="Times New Roman"/>
                          <a:cs typeface="Times New Roman"/>
                        </a:rPr>
                        <a:t>thống</a:t>
                      </a:r>
                      <a:r>
                        <a:rPr sz="2000" spc="-25" dirty="0">
                          <a:solidFill>
                            <a:srgbClr val="03499E"/>
                          </a:solidFill>
                          <a:latin typeface="Times New Roman"/>
                          <a:cs typeface="Times New Roman"/>
                        </a:rPr>
                        <a:t> </a:t>
                      </a:r>
                      <a:r>
                        <a:rPr sz="2000" dirty="0">
                          <a:solidFill>
                            <a:srgbClr val="03499E"/>
                          </a:solidFill>
                          <a:latin typeface="Times New Roman"/>
                          <a:cs typeface="Times New Roman"/>
                        </a:rPr>
                        <a:t>mạng đấu thầu</a:t>
                      </a:r>
                      <a:r>
                        <a:rPr sz="2000" spc="-15" dirty="0">
                          <a:solidFill>
                            <a:srgbClr val="03499E"/>
                          </a:solidFill>
                          <a:latin typeface="Times New Roman"/>
                          <a:cs typeface="Times New Roman"/>
                        </a:rPr>
                        <a:t> </a:t>
                      </a:r>
                      <a:r>
                        <a:rPr sz="2000" dirty="0">
                          <a:solidFill>
                            <a:srgbClr val="03499E"/>
                          </a:solidFill>
                          <a:latin typeface="Times New Roman"/>
                          <a:cs typeface="Times New Roman"/>
                        </a:rPr>
                        <a:t>quốc</a:t>
                      </a:r>
                      <a:r>
                        <a:rPr sz="2000" spc="-15" dirty="0">
                          <a:solidFill>
                            <a:srgbClr val="03499E"/>
                          </a:solidFill>
                          <a:latin typeface="Times New Roman"/>
                          <a:cs typeface="Times New Roman"/>
                        </a:rPr>
                        <a:t> </a:t>
                      </a:r>
                      <a:r>
                        <a:rPr sz="2000" spc="-20" dirty="0">
                          <a:solidFill>
                            <a:srgbClr val="03499E"/>
                          </a:solidFill>
                          <a:latin typeface="Times New Roman"/>
                          <a:cs typeface="Times New Roman"/>
                        </a:rPr>
                        <a:t>gia; </a:t>
                      </a:r>
                      <a:r>
                        <a:rPr sz="2000" dirty="0">
                          <a:solidFill>
                            <a:srgbClr val="03499E"/>
                          </a:solidFill>
                          <a:latin typeface="Times New Roman"/>
                          <a:cs typeface="Times New Roman"/>
                        </a:rPr>
                        <a:t>đ)</a:t>
                      </a:r>
                      <a:r>
                        <a:rPr sz="2000" spc="-15" dirty="0">
                          <a:solidFill>
                            <a:srgbClr val="03499E"/>
                          </a:solidFill>
                          <a:latin typeface="Times New Roman"/>
                          <a:cs typeface="Times New Roman"/>
                        </a:rPr>
                        <a:t> </a:t>
                      </a:r>
                      <a:r>
                        <a:rPr sz="2000" dirty="0">
                          <a:solidFill>
                            <a:srgbClr val="03499E"/>
                          </a:solidFill>
                          <a:latin typeface="Times New Roman"/>
                          <a:cs typeface="Times New Roman"/>
                        </a:rPr>
                        <a:t>Các gói</a:t>
                      </a:r>
                      <a:r>
                        <a:rPr sz="2000" spc="-15" dirty="0">
                          <a:solidFill>
                            <a:srgbClr val="03499E"/>
                          </a:solidFill>
                          <a:latin typeface="Times New Roman"/>
                          <a:cs typeface="Times New Roman"/>
                        </a:rPr>
                        <a:t> </a:t>
                      </a:r>
                      <a:r>
                        <a:rPr sz="2000" dirty="0">
                          <a:solidFill>
                            <a:srgbClr val="03499E"/>
                          </a:solidFill>
                          <a:latin typeface="Times New Roman"/>
                          <a:cs typeface="Times New Roman"/>
                        </a:rPr>
                        <a:t>thầu khác</a:t>
                      </a:r>
                      <a:r>
                        <a:rPr sz="2000" spc="-20" dirty="0">
                          <a:solidFill>
                            <a:srgbClr val="03499E"/>
                          </a:solidFill>
                          <a:latin typeface="Times New Roman"/>
                          <a:cs typeface="Times New Roman"/>
                        </a:rPr>
                        <a:t> </a:t>
                      </a:r>
                      <a:r>
                        <a:rPr sz="2000" dirty="0">
                          <a:solidFill>
                            <a:srgbClr val="03499E"/>
                          </a:solidFill>
                          <a:latin typeface="Times New Roman"/>
                          <a:cs typeface="Times New Roman"/>
                        </a:rPr>
                        <a:t>theo</a:t>
                      </a:r>
                      <a:r>
                        <a:rPr sz="2000" spc="-15" dirty="0">
                          <a:solidFill>
                            <a:srgbClr val="03499E"/>
                          </a:solidFill>
                          <a:latin typeface="Times New Roman"/>
                          <a:cs typeface="Times New Roman"/>
                        </a:rPr>
                        <a:t> </a:t>
                      </a:r>
                      <a:r>
                        <a:rPr sz="2000" dirty="0">
                          <a:solidFill>
                            <a:srgbClr val="03499E"/>
                          </a:solidFill>
                          <a:latin typeface="Times New Roman"/>
                          <a:cs typeface="Times New Roman"/>
                        </a:rPr>
                        <a:t>quy</a:t>
                      </a:r>
                      <a:r>
                        <a:rPr sz="2000" spc="-15" dirty="0">
                          <a:solidFill>
                            <a:srgbClr val="03499E"/>
                          </a:solidFill>
                          <a:latin typeface="Times New Roman"/>
                          <a:cs typeface="Times New Roman"/>
                        </a:rPr>
                        <a:t> </a:t>
                      </a:r>
                      <a:r>
                        <a:rPr sz="2000" dirty="0">
                          <a:solidFill>
                            <a:srgbClr val="03499E"/>
                          </a:solidFill>
                          <a:latin typeface="Times New Roman"/>
                          <a:cs typeface="Times New Roman"/>
                        </a:rPr>
                        <a:t>định</a:t>
                      </a:r>
                      <a:r>
                        <a:rPr sz="2000" spc="-25" dirty="0">
                          <a:solidFill>
                            <a:srgbClr val="03499E"/>
                          </a:solidFill>
                          <a:latin typeface="Times New Roman"/>
                          <a:cs typeface="Times New Roman"/>
                        </a:rPr>
                        <a:t> </a:t>
                      </a:r>
                      <a:r>
                        <a:rPr sz="2000" dirty="0">
                          <a:solidFill>
                            <a:srgbClr val="03499E"/>
                          </a:solidFill>
                          <a:latin typeface="Times New Roman"/>
                          <a:cs typeface="Times New Roman"/>
                        </a:rPr>
                        <a:t>của</a:t>
                      </a:r>
                      <a:r>
                        <a:rPr sz="2000" spc="-5" dirty="0">
                          <a:solidFill>
                            <a:srgbClr val="03499E"/>
                          </a:solidFill>
                          <a:latin typeface="Times New Roman"/>
                          <a:cs typeface="Times New Roman"/>
                        </a:rPr>
                        <a:t> </a:t>
                      </a:r>
                      <a:r>
                        <a:rPr sz="2000" dirty="0">
                          <a:solidFill>
                            <a:srgbClr val="03499E"/>
                          </a:solidFill>
                          <a:latin typeface="Times New Roman"/>
                          <a:cs typeface="Times New Roman"/>
                        </a:rPr>
                        <a:t>pháp</a:t>
                      </a:r>
                      <a:r>
                        <a:rPr sz="2000" spc="-10" dirty="0">
                          <a:solidFill>
                            <a:srgbClr val="03499E"/>
                          </a:solidFill>
                          <a:latin typeface="Times New Roman"/>
                          <a:cs typeface="Times New Roman"/>
                        </a:rPr>
                        <a:t> luật.</a:t>
                      </a:r>
                      <a:endParaRPr sz="2000">
                        <a:latin typeface="Times New Roman"/>
                        <a:cs typeface="Times New Roman"/>
                      </a:endParaRPr>
                    </a:p>
                  </a:txBody>
                  <a:tcPr marL="0" marR="0" marT="37465" marB="0">
                    <a:lnL w="12700">
                      <a:solidFill>
                        <a:srgbClr val="03499E"/>
                      </a:solidFill>
                      <a:prstDash val="solid"/>
                    </a:lnL>
                    <a:lnR w="12700">
                      <a:solidFill>
                        <a:srgbClr val="03499E"/>
                      </a:solidFill>
                      <a:prstDash val="solid"/>
                    </a:lnR>
                    <a:lnT w="12700">
                      <a:solidFill>
                        <a:srgbClr val="03499E"/>
                      </a:solidFill>
                      <a:prstDash val="solid"/>
                    </a:lnT>
                    <a:lnB w="12700">
                      <a:solidFill>
                        <a:srgbClr val="03499E"/>
                      </a:solidFill>
                      <a:prstDash val="solid"/>
                    </a:lnB>
                  </a:tcPr>
                </a:tc>
                <a:extLst>
                  <a:ext uri="{0D108BD9-81ED-4DB2-BD59-A6C34878D82A}">
                    <a16:rowId xmlns:a16="http://schemas.microsoft.com/office/drawing/2014/main" val="10001"/>
                  </a:ext>
                </a:extLst>
              </a:tr>
            </a:tbl>
          </a:graphicData>
        </a:graphic>
      </p:graphicFrame>
      <p:sp>
        <p:nvSpPr>
          <p:cNvPr id="5" name="Slide Number Placeholder 4">
            <a:extLst>
              <a:ext uri="{FF2B5EF4-FFF2-40B4-BE49-F238E27FC236}">
                <a16:creationId xmlns:a16="http://schemas.microsoft.com/office/drawing/2014/main" id="{CA66A727-23DE-B8FA-7A3B-5A425FC3EEF2}"/>
              </a:ext>
            </a:extLst>
          </p:cNvPr>
          <p:cNvSpPr>
            <a:spLocks noGrp="1"/>
          </p:cNvSpPr>
          <p:nvPr>
            <p:ph type="sldNum" sz="quarter" idx="7"/>
          </p:nvPr>
        </p:nvSpPr>
        <p:spPr/>
        <p:txBody>
          <a:bodyPr/>
          <a:lstStyle/>
          <a:p>
            <a:pPr marL="4939665">
              <a:lnSpc>
                <a:spcPts val="1655"/>
              </a:lnSpc>
            </a:pPr>
            <a:fld id="{81D60167-4931-47E6-BA6A-407CBD079E47}" type="slidenum">
              <a:rPr lang="en-US" spc="-25" smtClean="0"/>
              <a:t>151</a:t>
            </a:fld>
            <a:endParaRPr lang="en-US" spc="-25" dirty="0"/>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D858E8B-3F97-464B-62C9-E7E46EF53845}"/>
              </a:ext>
            </a:extLst>
          </p:cNvPr>
          <p:cNvSpPr>
            <a:spLocks noGrp="1"/>
          </p:cNvSpPr>
          <p:nvPr>
            <p:ph type="sldNum" sz="quarter" idx="7"/>
          </p:nvPr>
        </p:nvSpPr>
        <p:spPr/>
        <p:txBody>
          <a:bodyPr/>
          <a:lstStyle/>
          <a:p>
            <a:pPr marL="4939665">
              <a:lnSpc>
                <a:spcPts val="1655"/>
              </a:lnSpc>
            </a:pPr>
            <a:fld id="{81D60167-4931-47E6-BA6A-407CBD079E47}" type="slidenum">
              <a:rPr lang="en-US" spc="-25" smtClean="0"/>
              <a:t>152</a:t>
            </a:fld>
            <a:endParaRPr lang="en-US" spc="-25" dirty="0"/>
          </a:p>
        </p:txBody>
      </p:sp>
      <p:sp>
        <p:nvSpPr>
          <p:cNvPr id="4" name="object 3">
            <a:extLst>
              <a:ext uri="{FF2B5EF4-FFF2-40B4-BE49-F238E27FC236}">
                <a16:creationId xmlns:a16="http://schemas.microsoft.com/office/drawing/2014/main" id="{FDBBF992-E9AA-B59B-CA89-8A4FA4956E06}"/>
              </a:ext>
            </a:extLst>
          </p:cNvPr>
          <p:cNvSpPr txBox="1">
            <a:spLocks/>
          </p:cNvSpPr>
          <p:nvPr/>
        </p:nvSpPr>
        <p:spPr>
          <a:xfrm>
            <a:off x="1604263" y="1284223"/>
            <a:ext cx="8983345" cy="3378200"/>
          </a:xfrm>
          <a:prstGeom prst="rect">
            <a:avLst/>
          </a:prstGeom>
        </p:spPr>
        <p:txBody>
          <a:bodyPr vert="horz" wrap="square" lIns="0" tIns="12065" rIns="0" bIns="0" rtlCol="0">
            <a:spAutoFit/>
          </a:bodyPr>
          <a:lstStyle>
            <a:lvl1pPr>
              <a:defRPr sz="2400" b="1" i="0">
                <a:solidFill>
                  <a:srgbClr val="03499E"/>
                </a:solidFill>
                <a:latin typeface="Times New Roman"/>
                <a:ea typeface="+mj-ea"/>
                <a:cs typeface="Times New Roman"/>
              </a:defRPr>
            </a:lvl1pPr>
          </a:lstStyle>
          <a:p>
            <a:pPr marL="2540" algn="ctr">
              <a:lnSpc>
                <a:spcPts val="4560"/>
              </a:lnSpc>
              <a:spcBef>
                <a:spcPts val="95"/>
              </a:spcBef>
            </a:pPr>
            <a:r>
              <a:rPr lang="vi-VN" sz="4000"/>
              <a:t>CHƯƠNG</a:t>
            </a:r>
            <a:r>
              <a:rPr lang="vi-VN" sz="4000" spc="-155"/>
              <a:t> </a:t>
            </a:r>
            <a:r>
              <a:rPr lang="vi-VN" sz="4000" spc="-25"/>
              <a:t>IV</a:t>
            </a:r>
            <a:endParaRPr lang="vi-VN" sz="4000"/>
          </a:p>
          <a:p>
            <a:pPr marL="12700" marR="5080" indent="1270" algn="ctr">
              <a:lnSpc>
                <a:spcPct val="90000"/>
              </a:lnSpc>
              <a:spcBef>
                <a:spcPts val="240"/>
              </a:spcBef>
            </a:pPr>
            <a:r>
              <a:rPr lang="vi-VN" sz="4000"/>
              <a:t>MUA</a:t>
            </a:r>
            <a:r>
              <a:rPr lang="vi-VN" sz="4000" spc="-95"/>
              <a:t> </a:t>
            </a:r>
            <a:r>
              <a:rPr lang="vi-VN" sz="4000"/>
              <a:t>SẮM</a:t>
            </a:r>
            <a:r>
              <a:rPr lang="vi-VN" sz="4000" spc="-85"/>
              <a:t> </a:t>
            </a:r>
            <a:r>
              <a:rPr lang="vi-VN" sz="4000"/>
              <a:t>TẬP</a:t>
            </a:r>
            <a:r>
              <a:rPr lang="vi-VN" sz="4000" spc="-105"/>
              <a:t> </a:t>
            </a:r>
            <a:r>
              <a:rPr lang="vi-VN" sz="4000"/>
              <a:t>TRUNG;</a:t>
            </a:r>
            <a:r>
              <a:rPr lang="vi-VN" sz="4000" spc="-75"/>
              <a:t> </a:t>
            </a:r>
            <a:r>
              <a:rPr lang="vi-VN" sz="4000"/>
              <a:t>MUA</a:t>
            </a:r>
            <a:r>
              <a:rPr lang="vi-VN" sz="4000" spc="-90"/>
              <a:t> </a:t>
            </a:r>
            <a:r>
              <a:rPr lang="vi-VN" sz="4000" spc="-25"/>
              <a:t>SẮM </a:t>
            </a:r>
            <a:r>
              <a:rPr lang="vi-VN" sz="4000"/>
              <a:t>THUỘC</a:t>
            </a:r>
            <a:r>
              <a:rPr lang="vi-VN" sz="4000" spc="-85"/>
              <a:t> </a:t>
            </a:r>
            <a:r>
              <a:rPr lang="vi-VN" sz="4000"/>
              <a:t>DỰ</a:t>
            </a:r>
            <a:r>
              <a:rPr lang="vi-VN" sz="4000" spc="-60"/>
              <a:t> </a:t>
            </a:r>
            <a:r>
              <a:rPr lang="vi-VN" sz="4000"/>
              <a:t>TOÁN</a:t>
            </a:r>
            <a:r>
              <a:rPr lang="vi-VN" sz="4000" spc="-70"/>
              <a:t> </a:t>
            </a:r>
            <a:r>
              <a:rPr lang="vi-VN" sz="4000"/>
              <a:t>MUA</a:t>
            </a:r>
            <a:r>
              <a:rPr lang="vi-VN" sz="4000" spc="-70"/>
              <a:t> </a:t>
            </a:r>
            <a:r>
              <a:rPr lang="vi-VN" sz="4000"/>
              <a:t>SẮM,</a:t>
            </a:r>
            <a:r>
              <a:rPr lang="vi-VN" sz="4000" spc="-70"/>
              <a:t> </a:t>
            </a:r>
            <a:r>
              <a:rPr lang="vi-VN" sz="4000" spc="-25"/>
              <a:t>MUA </a:t>
            </a:r>
            <a:r>
              <a:rPr lang="vi-VN" sz="4000"/>
              <a:t>THUỐC,</a:t>
            </a:r>
            <a:r>
              <a:rPr lang="vi-VN" sz="4000" spc="-75"/>
              <a:t> </a:t>
            </a:r>
            <a:r>
              <a:rPr lang="vi-VN" sz="4000"/>
              <a:t>HÓA</a:t>
            </a:r>
            <a:r>
              <a:rPr lang="vi-VN" sz="4000" spc="-95"/>
              <a:t> </a:t>
            </a:r>
            <a:r>
              <a:rPr lang="vi-VN" sz="4000"/>
              <a:t>CHẤT,</a:t>
            </a:r>
            <a:r>
              <a:rPr lang="vi-VN" sz="4000" spc="-80"/>
              <a:t> </a:t>
            </a:r>
            <a:r>
              <a:rPr lang="vi-VN" sz="4000"/>
              <a:t>VẬT</a:t>
            </a:r>
            <a:r>
              <a:rPr lang="vi-VN" sz="4000" spc="-90"/>
              <a:t> </a:t>
            </a:r>
            <a:r>
              <a:rPr lang="vi-VN" sz="4000"/>
              <a:t>TƯ</a:t>
            </a:r>
            <a:r>
              <a:rPr lang="vi-VN" sz="4000" spc="-75"/>
              <a:t> </a:t>
            </a:r>
            <a:r>
              <a:rPr lang="vi-VN" sz="4000" spc="-25"/>
              <a:t>XÉT </a:t>
            </a:r>
            <a:r>
              <a:rPr lang="vi-VN" sz="4000"/>
              <a:t>NGHIỆM,</a:t>
            </a:r>
            <a:r>
              <a:rPr lang="vi-VN" sz="4000" spc="-85"/>
              <a:t> </a:t>
            </a:r>
            <a:r>
              <a:rPr lang="vi-VN" sz="4000"/>
              <a:t>THIẾT</a:t>
            </a:r>
            <a:r>
              <a:rPr lang="vi-VN" sz="4000" spc="-105"/>
              <a:t> </a:t>
            </a:r>
            <a:r>
              <a:rPr lang="vi-VN" sz="4000"/>
              <a:t>BỊ</a:t>
            </a:r>
            <a:r>
              <a:rPr lang="vi-VN" sz="4000" spc="-105"/>
              <a:t> </a:t>
            </a:r>
            <a:r>
              <a:rPr lang="vi-VN" sz="4000"/>
              <a:t>Y</a:t>
            </a:r>
            <a:r>
              <a:rPr lang="vi-VN" sz="4000" spc="-85"/>
              <a:t> </a:t>
            </a:r>
            <a:r>
              <a:rPr lang="vi-VN" sz="4000"/>
              <a:t>TẾ;</a:t>
            </a:r>
            <a:r>
              <a:rPr lang="vi-VN" sz="4000" spc="-105"/>
              <a:t> </a:t>
            </a:r>
            <a:r>
              <a:rPr lang="vi-VN" sz="4000"/>
              <a:t>CUNG</a:t>
            </a:r>
            <a:r>
              <a:rPr lang="vi-VN" sz="4000" spc="-80"/>
              <a:t> </a:t>
            </a:r>
            <a:r>
              <a:rPr lang="vi-VN" sz="4000" spc="-25"/>
              <a:t>CẤP </a:t>
            </a:r>
            <a:r>
              <a:rPr lang="vi-VN" sz="4000"/>
              <a:t>SẢN</a:t>
            </a:r>
            <a:r>
              <a:rPr lang="vi-VN" sz="4000" spc="-75"/>
              <a:t> </a:t>
            </a:r>
            <a:r>
              <a:rPr lang="vi-VN" sz="4000"/>
              <a:t>PHẨM,</a:t>
            </a:r>
            <a:r>
              <a:rPr lang="vi-VN" sz="4000" spc="-75"/>
              <a:t> </a:t>
            </a:r>
            <a:r>
              <a:rPr lang="vi-VN" sz="4000"/>
              <a:t>DỊCH</a:t>
            </a:r>
            <a:r>
              <a:rPr lang="vi-VN" sz="4000" spc="-45"/>
              <a:t> </a:t>
            </a:r>
            <a:r>
              <a:rPr lang="vi-VN" sz="4000"/>
              <a:t>VỤ</a:t>
            </a:r>
            <a:r>
              <a:rPr lang="vi-VN" sz="4000" spc="-85"/>
              <a:t> </a:t>
            </a:r>
            <a:r>
              <a:rPr lang="vi-VN" sz="4000" spc="-20"/>
              <a:t>CÔNG</a:t>
            </a:r>
            <a:endParaRPr lang="vi-VN" sz="4000" dirty="0"/>
          </a:p>
        </p:txBody>
      </p:sp>
    </p:spTree>
    <p:extLst>
      <p:ext uri="{BB962C8B-B14F-4D97-AF65-F5344CB8AC3E}">
        <p14:creationId xmlns:p14="http://schemas.microsoft.com/office/powerpoint/2010/main" val="3965537269"/>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81380" y="1827657"/>
            <a:ext cx="1737360" cy="1489075"/>
          </a:xfrm>
          <a:prstGeom prst="rect">
            <a:avLst/>
          </a:prstGeom>
        </p:spPr>
        <p:txBody>
          <a:bodyPr vert="horz" wrap="square" lIns="0" tIns="12700" rIns="0" bIns="0" rtlCol="0">
            <a:spAutoFit/>
          </a:bodyPr>
          <a:lstStyle/>
          <a:p>
            <a:pPr marL="12700" marR="5080">
              <a:lnSpc>
                <a:spcPct val="100000"/>
              </a:lnSpc>
              <a:spcBef>
                <a:spcPts val="100"/>
              </a:spcBef>
            </a:pPr>
            <a:r>
              <a:rPr sz="2400" b="1" dirty="0">
                <a:solidFill>
                  <a:srgbClr val="03499E"/>
                </a:solidFill>
                <a:latin typeface="Times New Roman"/>
                <a:cs typeface="Times New Roman"/>
              </a:rPr>
              <a:t>Mua</a:t>
            </a:r>
            <a:r>
              <a:rPr sz="2400" b="1" spc="-25" dirty="0">
                <a:solidFill>
                  <a:srgbClr val="03499E"/>
                </a:solidFill>
                <a:latin typeface="Times New Roman"/>
                <a:cs typeface="Times New Roman"/>
              </a:rPr>
              <a:t> </a:t>
            </a:r>
            <a:r>
              <a:rPr sz="2400" b="1" dirty="0">
                <a:solidFill>
                  <a:srgbClr val="03499E"/>
                </a:solidFill>
                <a:latin typeface="Times New Roman"/>
                <a:cs typeface="Times New Roman"/>
              </a:rPr>
              <a:t>sắm</a:t>
            </a:r>
            <a:r>
              <a:rPr sz="2400" b="1" spc="-15" dirty="0">
                <a:solidFill>
                  <a:srgbClr val="03499E"/>
                </a:solidFill>
                <a:latin typeface="Times New Roman"/>
                <a:cs typeface="Times New Roman"/>
              </a:rPr>
              <a:t> </a:t>
            </a:r>
            <a:r>
              <a:rPr sz="2400" b="1" spc="-25" dirty="0">
                <a:solidFill>
                  <a:srgbClr val="03499E"/>
                </a:solidFill>
                <a:latin typeface="Times New Roman"/>
                <a:cs typeface="Times New Roman"/>
              </a:rPr>
              <a:t>tập </a:t>
            </a:r>
            <a:r>
              <a:rPr sz="2400" b="1" dirty="0">
                <a:solidFill>
                  <a:srgbClr val="03499E"/>
                </a:solidFill>
                <a:latin typeface="Times New Roman"/>
                <a:cs typeface="Times New Roman"/>
              </a:rPr>
              <a:t>trung,</a:t>
            </a:r>
            <a:r>
              <a:rPr sz="2400" b="1" spc="-10" dirty="0">
                <a:solidFill>
                  <a:srgbClr val="03499E"/>
                </a:solidFill>
                <a:latin typeface="Times New Roman"/>
                <a:cs typeface="Times New Roman"/>
              </a:rPr>
              <a:t> </a:t>
            </a:r>
            <a:r>
              <a:rPr sz="2400" b="1" spc="-20" dirty="0">
                <a:solidFill>
                  <a:srgbClr val="03499E"/>
                </a:solidFill>
                <a:latin typeface="Times New Roman"/>
                <a:cs typeface="Times New Roman"/>
              </a:rPr>
              <a:t>thỏa </a:t>
            </a:r>
            <a:r>
              <a:rPr sz="2400" b="1" dirty="0">
                <a:solidFill>
                  <a:srgbClr val="03499E"/>
                </a:solidFill>
                <a:latin typeface="Times New Roman"/>
                <a:cs typeface="Times New Roman"/>
              </a:rPr>
              <a:t>thuận</a:t>
            </a:r>
            <a:r>
              <a:rPr sz="2400" b="1" spc="-75" dirty="0">
                <a:solidFill>
                  <a:srgbClr val="03499E"/>
                </a:solidFill>
                <a:latin typeface="Times New Roman"/>
                <a:cs typeface="Times New Roman"/>
              </a:rPr>
              <a:t> </a:t>
            </a:r>
            <a:r>
              <a:rPr sz="2400" b="1" spc="-10" dirty="0">
                <a:solidFill>
                  <a:srgbClr val="03499E"/>
                </a:solidFill>
                <a:latin typeface="Times New Roman"/>
                <a:cs typeface="Times New Roman"/>
              </a:rPr>
              <a:t>khung </a:t>
            </a:r>
            <a:r>
              <a:rPr sz="2400" b="1" dirty="0">
                <a:solidFill>
                  <a:srgbClr val="03499E"/>
                </a:solidFill>
                <a:latin typeface="Times New Roman"/>
                <a:cs typeface="Times New Roman"/>
              </a:rPr>
              <a:t>(Điều</a:t>
            </a:r>
            <a:r>
              <a:rPr sz="2400" b="1" spc="-15" dirty="0">
                <a:solidFill>
                  <a:srgbClr val="03499E"/>
                </a:solidFill>
                <a:latin typeface="Times New Roman"/>
                <a:cs typeface="Times New Roman"/>
              </a:rPr>
              <a:t> </a:t>
            </a:r>
            <a:r>
              <a:rPr sz="2400" b="1" dirty="0">
                <a:solidFill>
                  <a:srgbClr val="03499E"/>
                </a:solidFill>
                <a:latin typeface="Times New Roman"/>
                <a:cs typeface="Times New Roman"/>
              </a:rPr>
              <a:t>53,</a:t>
            </a:r>
            <a:r>
              <a:rPr sz="2400" b="1" spc="-10" dirty="0">
                <a:solidFill>
                  <a:srgbClr val="03499E"/>
                </a:solidFill>
                <a:latin typeface="Times New Roman"/>
                <a:cs typeface="Times New Roman"/>
              </a:rPr>
              <a:t> </a:t>
            </a:r>
            <a:r>
              <a:rPr sz="2400" b="1" spc="-25" dirty="0">
                <a:solidFill>
                  <a:srgbClr val="03499E"/>
                </a:solidFill>
                <a:latin typeface="Times New Roman"/>
                <a:cs typeface="Times New Roman"/>
              </a:rPr>
              <a:t>54)</a:t>
            </a:r>
            <a:endParaRPr sz="2400">
              <a:latin typeface="Times New Roman"/>
              <a:cs typeface="Times New Roman"/>
            </a:endParaRPr>
          </a:p>
        </p:txBody>
      </p:sp>
      <p:grpSp>
        <p:nvGrpSpPr>
          <p:cNvPr id="3" name="object 3"/>
          <p:cNvGrpSpPr/>
          <p:nvPr/>
        </p:nvGrpSpPr>
        <p:grpSpPr>
          <a:xfrm>
            <a:off x="2546604" y="1046924"/>
            <a:ext cx="8562340" cy="106680"/>
            <a:chOff x="2546604" y="1046924"/>
            <a:chExt cx="8562340" cy="106680"/>
          </a:xfrm>
        </p:grpSpPr>
        <p:pic>
          <p:nvPicPr>
            <p:cNvPr id="4" name="object 4"/>
            <p:cNvPicPr/>
            <p:nvPr/>
          </p:nvPicPr>
          <p:blipFill>
            <a:blip r:embed="rId2" cstate="print"/>
            <a:stretch>
              <a:fillRect/>
            </a:stretch>
          </p:blipFill>
          <p:spPr>
            <a:xfrm>
              <a:off x="2546604" y="1046924"/>
              <a:ext cx="8561832" cy="106616"/>
            </a:xfrm>
            <a:prstGeom prst="rect">
              <a:avLst/>
            </a:prstGeom>
          </p:spPr>
        </p:pic>
        <p:sp>
          <p:nvSpPr>
            <p:cNvPr id="5" name="object 5"/>
            <p:cNvSpPr/>
            <p:nvPr/>
          </p:nvSpPr>
          <p:spPr>
            <a:xfrm>
              <a:off x="2588895" y="1082928"/>
              <a:ext cx="8469630" cy="0"/>
            </a:xfrm>
            <a:custGeom>
              <a:avLst/>
              <a:gdLst/>
              <a:ahLst/>
              <a:cxnLst/>
              <a:rect l="l" t="t" r="r" b="b"/>
              <a:pathLst>
                <a:path w="8469630">
                  <a:moveTo>
                    <a:pt x="0" y="0"/>
                  </a:moveTo>
                  <a:lnTo>
                    <a:pt x="8469376" y="0"/>
                  </a:lnTo>
                </a:path>
              </a:pathLst>
            </a:custGeom>
            <a:ln w="25400">
              <a:solidFill>
                <a:srgbClr val="01428F"/>
              </a:solidFill>
            </a:ln>
          </p:spPr>
          <p:txBody>
            <a:bodyPr wrap="square" lIns="0" tIns="0" rIns="0" bIns="0" rtlCol="0"/>
            <a:lstStyle/>
            <a:p>
              <a:endParaRPr/>
            </a:p>
          </p:txBody>
        </p:sp>
      </p:grpSp>
      <p:sp>
        <p:nvSpPr>
          <p:cNvPr id="6" name="object 6"/>
          <p:cNvSpPr txBox="1">
            <a:spLocks noGrp="1"/>
          </p:cNvSpPr>
          <p:nvPr>
            <p:ph type="title"/>
          </p:nvPr>
        </p:nvSpPr>
        <p:spPr>
          <a:xfrm>
            <a:off x="2668016" y="1107185"/>
            <a:ext cx="864235" cy="706755"/>
          </a:xfrm>
          <a:prstGeom prst="rect">
            <a:avLst/>
          </a:prstGeom>
        </p:spPr>
        <p:txBody>
          <a:bodyPr vert="horz" wrap="square" lIns="0" tIns="65405" rIns="0" bIns="0" rtlCol="0">
            <a:spAutoFit/>
          </a:bodyPr>
          <a:lstStyle/>
          <a:p>
            <a:pPr marL="12700" marR="5080">
              <a:lnSpc>
                <a:spcPts val="2480"/>
              </a:lnSpc>
              <a:spcBef>
                <a:spcPts val="515"/>
              </a:spcBef>
            </a:pPr>
            <a:r>
              <a:rPr dirty="0"/>
              <a:t>TH </a:t>
            </a:r>
            <a:r>
              <a:rPr spc="-25" dirty="0"/>
              <a:t>áp </a:t>
            </a:r>
            <a:r>
              <a:rPr spc="-20" dirty="0"/>
              <a:t>dụng</a:t>
            </a:r>
          </a:p>
        </p:txBody>
      </p:sp>
      <p:sp>
        <p:nvSpPr>
          <p:cNvPr id="7" name="object 7"/>
          <p:cNvSpPr txBox="1"/>
          <p:nvPr/>
        </p:nvSpPr>
        <p:spPr>
          <a:xfrm>
            <a:off x="4466335" y="1140409"/>
            <a:ext cx="6428105" cy="536575"/>
          </a:xfrm>
          <a:prstGeom prst="rect">
            <a:avLst/>
          </a:prstGeom>
        </p:spPr>
        <p:txBody>
          <a:bodyPr vert="horz" wrap="square" lIns="0" tIns="12700" rIns="0" bIns="0" rtlCol="0">
            <a:spAutoFit/>
          </a:bodyPr>
          <a:lstStyle/>
          <a:p>
            <a:pPr marL="12700">
              <a:lnSpc>
                <a:spcPts val="2010"/>
              </a:lnSpc>
              <a:spcBef>
                <a:spcPts val="100"/>
              </a:spcBef>
            </a:pPr>
            <a:r>
              <a:rPr sz="1800" dirty="0">
                <a:solidFill>
                  <a:srgbClr val="03499E"/>
                </a:solidFill>
                <a:latin typeface="Times New Roman"/>
                <a:cs typeface="Times New Roman"/>
              </a:rPr>
              <a:t>Hàng</a:t>
            </a:r>
            <a:r>
              <a:rPr sz="1800" spc="-20" dirty="0">
                <a:solidFill>
                  <a:srgbClr val="03499E"/>
                </a:solidFill>
                <a:latin typeface="Times New Roman"/>
                <a:cs typeface="Times New Roman"/>
              </a:rPr>
              <a:t> </a:t>
            </a:r>
            <a:r>
              <a:rPr sz="1800" dirty="0">
                <a:solidFill>
                  <a:srgbClr val="03499E"/>
                </a:solidFill>
                <a:latin typeface="Times New Roman"/>
                <a:cs typeface="Times New Roman"/>
              </a:rPr>
              <a:t>hóa,</a:t>
            </a:r>
            <a:r>
              <a:rPr sz="1800" spc="-10" dirty="0">
                <a:solidFill>
                  <a:srgbClr val="03499E"/>
                </a:solidFill>
                <a:latin typeface="Times New Roman"/>
                <a:cs typeface="Times New Roman"/>
              </a:rPr>
              <a:t> </a:t>
            </a:r>
            <a:r>
              <a:rPr sz="1800" dirty="0">
                <a:solidFill>
                  <a:srgbClr val="03499E"/>
                </a:solidFill>
                <a:latin typeface="Times New Roman"/>
                <a:cs typeface="Times New Roman"/>
              </a:rPr>
              <a:t>dịch</a:t>
            </a:r>
            <a:r>
              <a:rPr sz="1800" spc="-15" dirty="0">
                <a:solidFill>
                  <a:srgbClr val="03499E"/>
                </a:solidFill>
                <a:latin typeface="Times New Roman"/>
                <a:cs typeface="Times New Roman"/>
              </a:rPr>
              <a:t> </a:t>
            </a:r>
            <a:r>
              <a:rPr sz="1800" dirty="0">
                <a:solidFill>
                  <a:srgbClr val="03499E"/>
                </a:solidFill>
                <a:latin typeface="Times New Roman"/>
                <a:cs typeface="Times New Roman"/>
              </a:rPr>
              <a:t>vụ</a:t>
            </a:r>
            <a:r>
              <a:rPr sz="1800" spc="-15" dirty="0">
                <a:solidFill>
                  <a:srgbClr val="03499E"/>
                </a:solidFill>
                <a:latin typeface="Times New Roman"/>
                <a:cs typeface="Times New Roman"/>
              </a:rPr>
              <a:t> </a:t>
            </a:r>
            <a:r>
              <a:rPr sz="1800" dirty="0">
                <a:solidFill>
                  <a:srgbClr val="03499E"/>
                </a:solidFill>
                <a:latin typeface="Times New Roman"/>
                <a:cs typeface="Times New Roman"/>
              </a:rPr>
              <a:t>cần</a:t>
            </a:r>
            <a:r>
              <a:rPr sz="1800" spc="-10" dirty="0">
                <a:solidFill>
                  <a:srgbClr val="03499E"/>
                </a:solidFill>
                <a:latin typeface="Times New Roman"/>
                <a:cs typeface="Times New Roman"/>
              </a:rPr>
              <a:t> </a:t>
            </a:r>
            <a:r>
              <a:rPr sz="1800" dirty="0">
                <a:solidFill>
                  <a:srgbClr val="03499E"/>
                </a:solidFill>
                <a:latin typeface="Times New Roman"/>
                <a:cs typeface="Times New Roman"/>
              </a:rPr>
              <a:t>mua sắm</a:t>
            </a:r>
            <a:r>
              <a:rPr sz="1800" spc="-15" dirty="0">
                <a:solidFill>
                  <a:srgbClr val="03499E"/>
                </a:solidFill>
                <a:latin typeface="Times New Roman"/>
                <a:cs typeface="Times New Roman"/>
              </a:rPr>
              <a:t> </a:t>
            </a:r>
            <a:r>
              <a:rPr sz="1800" dirty="0">
                <a:solidFill>
                  <a:srgbClr val="03499E"/>
                </a:solidFill>
                <a:latin typeface="Times New Roman"/>
                <a:cs typeface="Times New Roman"/>
              </a:rPr>
              <a:t>với</a:t>
            </a:r>
            <a:r>
              <a:rPr sz="1800" spc="-5" dirty="0">
                <a:solidFill>
                  <a:srgbClr val="03499E"/>
                </a:solidFill>
                <a:latin typeface="Times New Roman"/>
                <a:cs typeface="Times New Roman"/>
              </a:rPr>
              <a:t> </a:t>
            </a:r>
            <a:r>
              <a:rPr sz="1800" dirty="0">
                <a:solidFill>
                  <a:srgbClr val="03499E"/>
                </a:solidFill>
                <a:latin typeface="Times New Roman"/>
                <a:cs typeface="Times New Roman"/>
              </a:rPr>
              <a:t>số</a:t>
            </a:r>
            <a:r>
              <a:rPr sz="1800" spc="-5" dirty="0">
                <a:solidFill>
                  <a:srgbClr val="03499E"/>
                </a:solidFill>
                <a:latin typeface="Times New Roman"/>
                <a:cs typeface="Times New Roman"/>
              </a:rPr>
              <a:t> </a:t>
            </a:r>
            <a:r>
              <a:rPr sz="1800" dirty="0">
                <a:solidFill>
                  <a:srgbClr val="03499E"/>
                </a:solidFill>
                <a:latin typeface="Times New Roman"/>
                <a:cs typeface="Times New Roman"/>
              </a:rPr>
              <a:t>lượng lớn,</a:t>
            </a:r>
            <a:r>
              <a:rPr sz="1800" spc="-5" dirty="0">
                <a:solidFill>
                  <a:srgbClr val="03499E"/>
                </a:solidFill>
                <a:latin typeface="Times New Roman"/>
                <a:cs typeface="Times New Roman"/>
              </a:rPr>
              <a:t> </a:t>
            </a:r>
            <a:r>
              <a:rPr sz="1800" dirty="0">
                <a:solidFill>
                  <a:srgbClr val="03499E"/>
                </a:solidFill>
                <a:latin typeface="Times New Roman"/>
                <a:cs typeface="Times New Roman"/>
              </a:rPr>
              <a:t>chủng</a:t>
            </a:r>
            <a:r>
              <a:rPr sz="1800" spc="-20" dirty="0">
                <a:solidFill>
                  <a:srgbClr val="03499E"/>
                </a:solidFill>
                <a:latin typeface="Times New Roman"/>
                <a:cs typeface="Times New Roman"/>
              </a:rPr>
              <a:t> </a:t>
            </a:r>
            <a:r>
              <a:rPr sz="1800" dirty="0">
                <a:solidFill>
                  <a:srgbClr val="03499E"/>
                </a:solidFill>
                <a:latin typeface="Times New Roman"/>
                <a:cs typeface="Times New Roman"/>
              </a:rPr>
              <a:t>loại</a:t>
            </a:r>
            <a:r>
              <a:rPr sz="1800" spc="-25" dirty="0">
                <a:solidFill>
                  <a:srgbClr val="03499E"/>
                </a:solidFill>
                <a:latin typeface="Times New Roman"/>
                <a:cs typeface="Times New Roman"/>
              </a:rPr>
              <a:t> </a:t>
            </a:r>
            <a:r>
              <a:rPr sz="1800" dirty="0">
                <a:solidFill>
                  <a:srgbClr val="03499E"/>
                </a:solidFill>
                <a:latin typeface="Times New Roman"/>
                <a:cs typeface="Times New Roman"/>
              </a:rPr>
              <a:t>tương </a:t>
            </a:r>
            <a:r>
              <a:rPr sz="1800" spc="-25" dirty="0">
                <a:solidFill>
                  <a:srgbClr val="03499E"/>
                </a:solidFill>
                <a:latin typeface="Times New Roman"/>
                <a:cs typeface="Times New Roman"/>
              </a:rPr>
              <a:t>tự</a:t>
            </a:r>
            <a:endParaRPr sz="1800">
              <a:latin typeface="Times New Roman"/>
              <a:cs typeface="Times New Roman"/>
            </a:endParaRPr>
          </a:p>
          <a:p>
            <a:pPr marL="12700">
              <a:lnSpc>
                <a:spcPts val="2010"/>
              </a:lnSpc>
            </a:pPr>
            <a:r>
              <a:rPr sz="1800" dirty="0">
                <a:solidFill>
                  <a:srgbClr val="03499E"/>
                </a:solidFill>
                <a:latin typeface="Times New Roman"/>
                <a:cs typeface="Times New Roman"/>
              </a:rPr>
              <a:t>ở</a:t>
            </a:r>
            <a:r>
              <a:rPr sz="1800" spc="-20" dirty="0">
                <a:solidFill>
                  <a:srgbClr val="03499E"/>
                </a:solidFill>
                <a:latin typeface="Times New Roman"/>
                <a:cs typeface="Times New Roman"/>
              </a:rPr>
              <a:t> </a:t>
            </a:r>
            <a:r>
              <a:rPr sz="1800" dirty="0">
                <a:solidFill>
                  <a:srgbClr val="03499E"/>
                </a:solidFill>
                <a:latin typeface="Times New Roman"/>
                <a:cs typeface="Times New Roman"/>
              </a:rPr>
              <a:t>một</a:t>
            </a:r>
            <a:r>
              <a:rPr sz="1800" spc="-10" dirty="0">
                <a:solidFill>
                  <a:srgbClr val="03499E"/>
                </a:solidFill>
                <a:latin typeface="Times New Roman"/>
                <a:cs typeface="Times New Roman"/>
              </a:rPr>
              <a:t> </a:t>
            </a:r>
            <a:r>
              <a:rPr sz="1800" dirty="0">
                <a:solidFill>
                  <a:srgbClr val="03499E"/>
                </a:solidFill>
                <a:latin typeface="Times New Roman"/>
                <a:cs typeface="Times New Roman"/>
              </a:rPr>
              <a:t>hoặc</a:t>
            </a:r>
            <a:r>
              <a:rPr sz="1800" spc="-30" dirty="0">
                <a:solidFill>
                  <a:srgbClr val="03499E"/>
                </a:solidFill>
                <a:latin typeface="Times New Roman"/>
                <a:cs typeface="Times New Roman"/>
              </a:rPr>
              <a:t> </a:t>
            </a:r>
            <a:r>
              <a:rPr sz="1800" dirty="0">
                <a:solidFill>
                  <a:srgbClr val="03499E"/>
                </a:solidFill>
                <a:latin typeface="Times New Roman"/>
                <a:cs typeface="Times New Roman"/>
              </a:rPr>
              <a:t>nhiều</a:t>
            </a:r>
            <a:r>
              <a:rPr sz="1800" spc="-30" dirty="0">
                <a:solidFill>
                  <a:srgbClr val="03499E"/>
                </a:solidFill>
                <a:latin typeface="Times New Roman"/>
                <a:cs typeface="Times New Roman"/>
              </a:rPr>
              <a:t> </a:t>
            </a:r>
            <a:r>
              <a:rPr sz="1800" dirty="0">
                <a:solidFill>
                  <a:srgbClr val="03499E"/>
                </a:solidFill>
                <a:latin typeface="Times New Roman"/>
                <a:cs typeface="Times New Roman"/>
              </a:rPr>
              <a:t>cơ</a:t>
            </a:r>
            <a:r>
              <a:rPr sz="1800" spc="-10" dirty="0">
                <a:solidFill>
                  <a:srgbClr val="03499E"/>
                </a:solidFill>
                <a:latin typeface="Times New Roman"/>
                <a:cs typeface="Times New Roman"/>
              </a:rPr>
              <a:t> </a:t>
            </a:r>
            <a:r>
              <a:rPr sz="1800" dirty="0">
                <a:solidFill>
                  <a:srgbClr val="03499E"/>
                </a:solidFill>
                <a:latin typeface="Times New Roman"/>
                <a:cs typeface="Times New Roman"/>
              </a:rPr>
              <a:t>quan,</a:t>
            </a:r>
            <a:r>
              <a:rPr sz="1800" spc="-25" dirty="0">
                <a:solidFill>
                  <a:srgbClr val="03499E"/>
                </a:solidFill>
                <a:latin typeface="Times New Roman"/>
                <a:cs typeface="Times New Roman"/>
              </a:rPr>
              <a:t> </a:t>
            </a:r>
            <a:r>
              <a:rPr sz="1800" dirty="0">
                <a:solidFill>
                  <a:srgbClr val="03499E"/>
                </a:solidFill>
                <a:latin typeface="Times New Roman"/>
                <a:cs typeface="Times New Roman"/>
              </a:rPr>
              <a:t>tổ</a:t>
            </a:r>
            <a:r>
              <a:rPr sz="1800" spc="-20" dirty="0">
                <a:solidFill>
                  <a:srgbClr val="03499E"/>
                </a:solidFill>
                <a:latin typeface="Times New Roman"/>
                <a:cs typeface="Times New Roman"/>
              </a:rPr>
              <a:t> </a:t>
            </a:r>
            <a:r>
              <a:rPr sz="1800" dirty="0">
                <a:solidFill>
                  <a:srgbClr val="03499E"/>
                </a:solidFill>
                <a:latin typeface="Times New Roman"/>
                <a:cs typeface="Times New Roman"/>
              </a:rPr>
              <a:t>chức,</a:t>
            </a:r>
            <a:r>
              <a:rPr sz="1800" spc="-15" dirty="0">
                <a:solidFill>
                  <a:srgbClr val="03499E"/>
                </a:solidFill>
                <a:latin typeface="Times New Roman"/>
                <a:cs typeface="Times New Roman"/>
              </a:rPr>
              <a:t> </a:t>
            </a:r>
            <a:r>
              <a:rPr sz="1800" dirty="0">
                <a:solidFill>
                  <a:srgbClr val="03499E"/>
                </a:solidFill>
                <a:latin typeface="Times New Roman"/>
                <a:cs typeface="Times New Roman"/>
              </a:rPr>
              <a:t>đơn</a:t>
            </a:r>
            <a:r>
              <a:rPr sz="1800" spc="-15" dirty="0">
                <a:solidFill>
                  <a:srgbClr val="03499E"/>
                </a:solidFill>
                <a:latin typeface="Times New Roman"/>
                <a:cs typeface="Times New Roman"/>
              </a:rPr>
              <a:t> </a:t>
            </a:r>
            <a:r>
              <a:rPr sz="1800" spc="-25" dirty="0">
                <a:solidFill>
                  <a:srgbClr val="03499E"/>
                </a:solidFill>
                <a:latin typeface="Times New Roman"/>
                <a:cs typeface="Times New Roman"/>
              </a:rPr>
              <a:t>vị</a:t>
            </a:r>
            <a:endParaRPr sz="1800">
              <a:latin typeface="Times New Roman"/>
              <a:cs typeface="Times New Roman"/>
            </a:endParaRPr>
          </a:p>
        </p:txBody>
      </p:sp>
      <p:sp>
        <p:nvSpPr>
          <p:cNvPr id="8" name="object 8"/>
          <p:cNvSpPr/>
          <p:nvPr/>
        </p:nvSpPr>
        <p:spPr>
          <a:xfrm>
            <a:off x="4282821" y="1982723"/>
            <a:ext cx="6775450" cy="0"/>
          </a:xfrm>
          <a:custGeom>
            <a:avLst/>
            <a:gdLst/>
            <a:ahLst/>
            <a:cxnLst/>
            <a:rect l="l" t="t" r="r" b="b"/>
            <a:pathLst>
              <a:path w="6775450">
                <a:moveTo>
                  <a:pt x="0" y="0"/>
                </a:moveTo>
                <a:lnTo>
                  <a:pt x="6775450" y="0"/>
                </a:lnTo>
              </a:path>
            </a:pathLst>
          </a:custGeom>
          <a:ln w="25400">
            <a:solidFill>
              <a:srgbClr val="03499E"/>
            </a:solidFill>
          </a:ln>
        </p:spPr>
        <p:txBody>
          <a:bodyPr wrap="square" lIns="0" tIns="0" rIns="0" bIns="0" rtlCol="0"/>
          <a:lstStyle/>
          <a:p>
            <a:endParaRPr/>
          </a:p>
        </p:txBody>
      </p:sp>
      <p:sp>
        <p:nvSpPr>
          <p:cNvPr id="9" name="object 9"/>
          <p:cNvSpPr txBox="1"/>
          <p:nvPr/>
        </p:nvSpPr>
        <p:spPr>
          <a:xfrm>
            <a:off x="4466335" y="2040763"/>
            <a:ext cx="4364355"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03499E"/>
                </a:solidFill>
                <a:latin typeface="Times New Roman"/>
                <a:cs typeface="Times New Roman"/>
              </a:rPr>
              <a:t>Mua</a:t>
            </a:r>
            <a:r>
              <a:rPr sz="1800" spc="-35" dirty="0">
                <a:solidFill>
                  <a:srgbClr val="03499E"/>
                </a:solidFill>
                <a:latin typeface="Times New Roman"/>
                <a:cs typeface="Times New Roman"/>
              </a:rPr>
              <a:t> </a:t>
            </a:r>
            <a:r>
              <a:rPr sz="1800" dirty="0">
                <a:solidFill>
                  <a:srgbClr val="03499E"/>
                </a:solidFill>
                <a:latin typeface="Times New Roman"/>
                <a:cs typeface="Times New Roman"/>
              </a:rPr>
              <a:t>thuốc</a:t>
            </a:r>
            <a:r>
              <a:rPr sz="1800" spc="-20" dirty="0">
                <a:solidFill>
                  <a:srgbClr val="03499E"/>
                </a:solidFill>
                <a:latin typeface="Times New Roman"/>
                <a:cs typeface="Times New Roman"/>
              </a:rPr>
              <a:t> </a:t>
            </a:r>
            <a:r>
              <a:rPr sz="1800" dirty="0">
                <a:solidFill>
                  <a:srgbClr val="03499E"/>
                </a:solidFill>
                <a:latin typeface="Times New Roman"/>
                <a:cs typeface="Times New Roman"/>
              </a:rPr>
              <a:t>hiếm,</a:t>
            </a:r>
            <a:r>
              <a:rPr sz="1800" spc="-30" dirty="0">
                <a:solidFill>
                  <a:srgbClr val="03499E"/>
                </a:solidFill>
                <a:latin typeface="Times New Roman"/>
                <a:cs typeface="Times New Roman"/>
              </a:rPr>
              <a:t> </a:t>
            </a:r>
            <a:r>
              <a:rPr sz="1800" dirty="0">
                <a:solidFill>
                  <a:srgbClr val="03499E"/>
                </a:solidFill>
                <a:latin typeface="Times New Roman"/>
                <a:cs typeface="Times New Roman"/>
              </a:rPr>
              <a:t>thuốc</a:t>
            </a:r>
            <a:r>
              <a:rPr sz="1800" spc="-20" dirty="0">
                <a:solidFill>
                  <a:srgbClr val="03499E"/>
                </a:solidFill>
                <a:latin typeface="Times New Roman"/>
                <a:cs typeface="Times New Roman"/>
              </a:rPr>
              <a:t> </a:t>
            </a:r>
            <a:r>
              <a:rPr sz="1800" dirty="0">
                <a:solidFill>
                  <a:srgbClr val="03499E"/>
                </a:solidFill>
                <a:latin typeface="Times New Roman"/>
                <a:cs typeface="Times New Roman"/>
              </a:rPr>
              <a:t>cần</a:t>
            </a:r>
            <a:r>
              <a:rPr sz="1800" spc="-30" dirty="0">
                <a:solidFill>
                  <a:srgbClr val="03499E"/>
                </a:solidFill>
                <a:latin typeface="Times New Roman"/>
                <a:cs typeface="Times New Roman"/>
              </a:rPr>
              <a:t> </a:t>
            </a:r>
            <a:r>
              <a:rPr sz="1800" dirty="0">
                <a:solidFill>
                  <a:srgbClr val="03499E"/>
                </a:solidFill>
                <a:latin typeface="Times New Roman"/>
                <a:cs typeface="Times New Roman"/>
              </a:rPr>
              <a:t>mua</a:t>
            </a:r>
            <a:r>
              <a:rPr sz="1800" spc="-25" dirty="0">
                <a:solidFill>
                  <a:srgbClr val="03499E"/>
                </a:solidFill>
                <a:latin typeface="Times New Roman"/>
                <a:cs typeface="Times New Roman"/>
              </a:rPr>
              <a:t> </a:t>
            </a:r>
            <a:r>
              <a:rPr sz="1800" dirty="0">
                <a:solidFill>
                  <a:srgbClr val="03499E"/>
                </a:solidFill>
                <a:latin typeface="Times New Roman"/>
                <a:cs typeface="Times New Roman"/>
              </a:rPr>
              <a:t>với</a:t>
            </a:r>
            <a:r>
              <a:rPr sz="1800" spc="-15" dirty="0">
                <a:solidFill>
                  <a:srgbClr val="03499E"/>
                </a:solidFill>
                <a:latin typeface="Times New Roman"/>
                <a:cs typeface="Times New Roman"/>
              </a:rPr>
              <a:t> </a:t>
            </a:r>
            <a:r>
              <a:rPr sz="1800" dirty="0">
                <a:solidFill>
                  <a:srgbClr val="03499E"/>
                </a:solidFill>
                <a:latin typeface="Times New Roman"/>
                <a:cs typeface="Times New Roman"/>
              </a:rPr>
              <a:t>số</a:t>
            </a:r>
            <a:r>
              <a:rPr sz="1800" spc="-25" dirty="0">
                <a:solidFill>
                  <a:srgbClr val="03499E"/>
                </a:solidFill>
                <a:latin typeface="Times New Roman"/>
                <a:cs typeface="Times New Roman"/>
              </a:rPr>
              <a:t> </a:t>
            </a:r>
            <a:r>
              <a:rPr sz="1800" dirty="0">
                <a:solidFill>
                  <a:srgbClr val="03499E"/>
                </a:solidFill>
                <a:latin typeface="Times New Roman"/>
                <a:cs typeface="Times New Roman"/>
              </a:rPr>
              <a:t>lượng</a:t>
            </a:r>
            <a:r>
              <a:rPr sz="1800" spc="-30" dirty="0">
                <a:solidFill>
                  <a:srgbClr val="03499E"/>
                </a:solidFill>
                <a:latin typeface="Times New Roman"/>
                <a:cs typeface="Times New Roman"/>
              </a:rPr>
              <a:t> </a:t>
            </a:r>
            <a:r>
              <a:rPr sz="1800" spc="-25" dirty="0">
                <a:solidFill>
                  <a:srgbClr val="03499E"/>
                </a:solidFill>
                <a:latin typeface="Times New Roman"/>
                <a:cs typeface="Times New Roman"/>
              </a:rPr>
              <a:t>ít</a:t>
            </a:r>
            <a:endParaRPr sz="1800">
              <a:latin typeface="Times New Roman"/>
              <a:cs typeface="Times New Roman"/>
            </a:endParaRPr>
          </a:p>
        </p:txBody>
      </p:sp>
      <p:sp>
        <p:nvSpPr>
          <p:cNvPr id="10" name="object 10"/>
          <p:cNvSpPr/>
          <p:nvPr/>
        </p:nvSpPr>
        <p:spPr>
          <a:xfrm>
            <a:off x="4282821" y="2882392"/>
            <a:ext cx="6775450" cy="0"/>
          </a:xfrm>
          <a:custGeom>
            <a:avLst/>
            <a:gdLst/>
            <a:ahLst/>
            <a:cxnLst/>
            <a:rect l="l" t="t" r="r" b="b"/>
            <a:pathLst>
              <a:path w="6775450">
                <a:moveTo>
                  <a:pt x="0" y="0"/>
                </a:moveTo>
                <a:lnTo>
                  <a:pt x="6775450" y="0"/>
                </a:lnTo>
              </a:path>
            </a:pathLst>
          </a:custGeom>
          <a:ln w="25400">
            <a:solidFill>
              <a:srgbClr val="03499E"/>
            </a:solidFill>
          </a:ln>
        </p:spPr>
        <p:txBody>
          <a:bodyPr wrap="square" lIns="0" tIns="0" rIns="0" bIns="0" rtlCol="0"/>
          <a:lstStyle/>
          <a:p>
            <a:endParaRPr/>
          </a:p>
        </p:txBody>
      </p:sp>
      <p:sp>
        <p:nvSpPr>
          <p:cNvPr id="11" name="object 11"/>
          <p:cNvSpPr txBox="1"/>
          <p:nvPr/>
        </p:nvSpPr>
        <p:spPr>
          <a:xfrm>
            <a:off x="4466335" y="2940558"/>
            <a:ext cx="6138545" cy="536575"/>
          </a:xfrm>
          <a:prstGeom prst="rect">
            <a:avLst/>
          </a:prstGeom>
        </p:spPr>
        <p:txBody>
          <a:bodyPr vert="horz" wrap="square" lIns="0" tIns="12700" rIns="0" bIns="0" rtlCol="0">
            <a:spAutoFit/>
          </a:bodyPr>
          <a:lstStyle/>
          <a:p>
            <a:pPr marL="12700">
              <a:lnSpc>
                <a:spcPts val="2010"/>
              </a:lnSpc>
              <a:spcBef>
                <a:spcPts val="100"/>
              </a:spcBef>
            </a:pPr>
            <a:r>
              <a:rPr sz="1800" dirty="0">
                <a:solidFill>
                  <a:srgbClr val="03499E"/>
                </a:solidFill>
                <a:latin typeface="Times New Roman"/>
                <a:cs typeface="Times New Roman"/>
              </a:rPr>
              <a:t>Hàng</a:t>
            </a:r>
            <a:r>
              <a:rPr sz="1800" spc="-30" dirty="0">
                <a:solidFill>
                  <a:srgbClr val="03499E"/>
                </a:solidFill>
                <a:latin typeface="Times New Roman"/>
                <a:cs typeface="Times New Roman"/>
              </a:rPr>
              <a:t> </a:t>
            </a:r>
            <a:r>
              <a:rPr sz="1800" dirty="0">
                <a:solidFill>
                  <a:srgbClr val="03499E"/>
                </a:solidFill>
                <a:latin typeface="Times New Roman"/>
                <a:cs typeface="Times New Roman"/>
              </a:rPr>
              <a:t>hóa,</a:t>
            </a:r>
            <a:r>
              <a:rPr sz="1800" spc="-20" dirty="0">
                <a:solidFill>
                  <a:srgbClr val="03499E"/>
                </a:solidFill>
                <a:latin typeface="Times New Roman"/>
                <a:cs typeface="Times New Roman"/>
              </a:rPr>
              <a:t> </a:t>
            </a:r>
            <a:r>
              <a:rPr sz="1800" dirty="0">
                <a:solidFill>
                  <a:srgbClr val="03499E"/>
                </a:solidFill>
                <a:latin typeface="Times New Roman"/>
                <a:cs typeface="Times New Roman"/>
              </a:rPr>
              <a:t>dịch</a:t>
            </a:r>
            <a:r>
              <a:rPr sz="1800" spc="-25" dirty="0">
                <a:solidFill>
                  <a:srgbClr val="03499E"/>
                </a:solidFill>
                <a:latin typeface="Times New Roman"/>
                <a:cs typeface="Times New Roman"/>
              </a:rPr>
              <a:t> </a:t>
            </a:r>
            <a:r>
              <a:rPr sz="1800" dirty="0">
                <a:solidFill>
                  <a:srgbClr val="03499E"/>
                </a:solidFill>
                <a:latin typeface="Times New Roman"/>
                <a:cs typeface="Times New Roman"/>
              </a:rPr>
              <a:t>vụ</a:t>
            </a:r>
            <a:r>
              <a:rPr sz="1800" spc="-30" dirty="0">
                <a:solidFill>
                  <a:srgbClr val="03499E"/>
                </a:solidFill>
                <a:latin typeface="Times New Roman"/>
                <a:cs typeface="Times New Roman"/>
              </a:rPr>
              <a:t> </a:t>
            </a:r>
            <a:r>
              <a:rPr sz="1800" dirty="0">
                <a:solidFill>
                  <a:srgbClr val="03499E"/>
                </a:solidFill>
                <a:latin typeface="Times New Roman"/>
                <a:cs typeface="Times New Roman"/>
              </a:rPr>
              <a:t>thuộc</a:t>
            </a:r>
            <a:r>
              <a:rPr sz="1800" spc="-20" dirty="0">
                <a:solidFill>
                  <a:srgbClr val="03499E"/>
                </a:solidFill>
                <a:latin typeface="Times New Roman"/>
                <a:cs typeface="Times New Roman"/>
              </a:rPr>
              <a:t> </a:t>
            </a:r>
            <a:r>
              <a:rPr sz="1800" dirty="0">
                <a:solidFill>
                  <a:srgbClr val="03499E"/>
                </a:solidFill>
                <a:latin typeface="Times New Roman"/>
                <a:cs typeface="Times New Roman"/>
              </a:rPr>
              <a:t>danh</a:t>
            </a:r>
            <a:r>
              <a:rPr sz="1800" spc="-25" dirty="0">
                <a:solidFill>
                  <a:srgbClr val="03499E"/>
                </a:solidFill>
                <a:latin typeface="Times New Roman"/>
                <a:cs typeface="Times New Roman"/>
              </a:rPr>
              <a:t> </a:t>
            </a:r>
            <a:r>
              <a:rPr sz="1800" dirty="0">
                <a:solidFill>
                  <a:srgbClr val="03499E"/>
                </a:solidFill>
                <a:latin typeface="Times New Roman"/>
                <a:cs typeface="Times New Roman"/>
              </a:rPr>
              <a:t>mục</a:t>
            </a:r>
            <a:r>
              <a:rPr sz="1800" spc="-15" dirty="0">
                <a:solidFill>
                  <a:srgbClr val="03499E"/>
                </a:solidFill>
                <a:latin typeface="Times New Roman"/>
                <a:cs typeface="Times New Roman"/>
              </a:rPr>
              <a:t> </a:t>
            </a:r>
            <a:r>
              <a:rPr sz="1800" dirty="0">
                <a:solidFill>
                  <a:srgbClr val="03499E"/>
                </a:solidFill>
                <a:latin typeface="Times New Roman"/>
                <a:cs typeface="Times New Roman"/>
              </a:rPr>
              <a:t>hàng</a:t>
            </a:r>
            <a:r>
              <a:rPr sz="1800" spc="-20" dirty="0">
                <a:solidFill>
                  <a:srgbClr val="03499E"/>
                </a:solidFill>
                <a:latin typeface="Times New Roman"/>
                <a:cs typeface="Times New Roman"/>
              </a:rPr>
              <a:t> </a:t>
            </a:r>
            <a:r>
              <a:rPr sz="1800" dirty="0">
                <a:solidFill>
                  <a:srgbClr val="03499E"/>
                </a:solidFill>
                <a:latin typeface="Times New Roman"/>
                <a:cs typeface="Times New Roman"/>
              </a:rPr>
              <a:t>hóa,</a:t>
            </a:r>
            <a:r>
              <a:rPr sz="1800" spc="-20" dirty="0">
                <a:solidFill>
                  <a:srgbClr val="03499E"/>
                </a:solidFill>
                <a:latin typeface="Times New Roman"/>
                <a:cs typeface="Times New Roman"/>
              </a:rPr>
              <a:t> </a:t>
            </a:r>
            <a:r>
              <a:rPr sz="1800" dirty="0">
                <a:solidFill>
                  <a:srgbClr val="03499E"/>
                </a:solidFill>
                <a:latin typeface="Times New Roman"/>
                <a:cs typeface="Times New Roman"/>
              </a:rPr>
              <a:t>dịch</a:t>
            </a:r>
            <a:r>
              <a:rPr sz="1800" spc="-40" dirty="0">
                <a:solidFill>
                  <a:srgbClr val="03499E"/>
                </a:solidFill>
                <a:latin typeface="Times New Roman"/>
                <a:cs typeface="Times New Roman"/>
              </a:rPr>
              <a:t> </a:t>
            </a:r>
            <a:r>
              <a:rPr sz="1800" dirty="0">
                <a:solidFill>
                  <a:srgbClr val="03499E"/>
                </a:solidFill>
                <a:latin typeface="Times New Roman"/>
                <a:cs typeface="Times New Roman"/>
              </a:rPr>
              <a:t>vụ</a:t>
            </a:r>
            <a:r>
              <a:rPr sz="1800" spc="-15" dirty="0">
                <a:solidFill>
                  <a:srgbClr val="03499E"/>
                </a:solidFill>
                <a:latin typeface="Times New Roman"/>
                <a:cs typeface="Times New Roman"/>
              </a:rPr>
              <a:t> </a:t>
            </a:r>
            <a:r>
              <a:rPr sz="1800" dirty="0">
                <a:solidFill>
                  <a:srgbClr val="03499E"/>
                </a:solidFill>
                <a:latin typeface="Times New Roman"/>
                <a:cs typeface="Times New Roman"/>
              </a:rPr>
              <a:t>áp</a:t>
            </a:r>
            <a:r>
              <a:rPr sz="1800" spc="-30" dirty="0">
                <a:solidFill>
                  <a:srgbClr val="03499E"/>
                </a:solidFill>
                <a:latin typeface="Times New Roman"/>
                <a:cs typeface="Times New Roman"/>
              </a:rPr>
              <a:t> </a:t>
            </a:r>
            <a:r>
              <a:rPr sz="1800" dirty="0">
                <a:solidFill>
                  <a:srgbClr val="03499E"/>
                </a:solidFill>
                <a:latin typeface="Times New Roman"/>
                <a:cs typeface="Times New Roman"/>
              </a:rPr>
              <a:t>dụng</a:t>
            </a:r>
            <a:r>
              <a:rPr sz="1800" spc="-30" dirty="0">
                <a:solidFill>
                  <a:srgbClr val="03499E"/>
                </a:solidFill>
                <a:latin typeface="Times New Roman"/>
                <a:cs typeface="Times New Roman"/>
              </a:rPr>
              <a:t> </a:t>
            </a:r>
            <a:r>
              <a:rPr sz="1800" spc="-25" dirty="0">
                <a:solidFill>
                  <a:srgbClr val="03499E"/>
                </a:solidFill>
                <a:latin typeface="Times New Roman"/>
                <a:cs typeface="Times New Roman"/>
              </a:rPr>
              <a:t>mua</a:t>
            </a:r>
            <a:endParaRPr sz="1800">
              <a:latin typeface="Times New Roman"/>
              <a:cs typeface="Times New Roman"/>
            </a:endParaRPr>
          </a:p>
          <a:p>
            <a:pPr marL="12700">
              <a:lnSpc>
                <a:spcPts val="2010"/>
              </a:lnSpc>
            </a:pPr>
            <a:r>
              <a:rPr sz="1800" dirty="0">
                <a:solidFill>
                  <a:srgbClr val="03499E"/>
                </a:solidFill>
                <a:latin typeface="Times New Roman"/>
                <a:cs typeface="Times New Roman"/>
              </a:rPr>
              <a:t>sắm</a:t>
            </a:r>
            <a:r>
              <a:rPr sz="1800" spc="-10" dirty="0">
                <a:solidFill>
                  <a:srgbClr val="03499E"/>
                </a:solidFill>
                <a:latin typeface="Times New Roman"/>
                <a:cs typeface="Times New Roman"/>
              </a:rPr>
              <a:t> </a:t>
            </a:r>
            <a:r>
              <a:rPr sz="1800" dirty="0">
                <a:solidFill>
                  <a:srgbClr val="03499E"/>
                </a:solidFill>
                <a:latin typeface="Times New Roman"/>
                <a:cs typeface="Times New Roman"/>
              </a:rPr>
              <a:t>tập</a:t>
            </a:r>
            <a:r>
              <a:rPr sz="1800" spc="-10" dirty="0">
                <a:solidFill>
                  <a:srgbClr val="03499E"/>
                </a:solidFill>
                <a:latin typeface="Times New Roman"/>
                <a:cs typeface="Times New Roman"/>
              </a:rPr>
              <a:t> </a:t>
            </a:r>
            <a:r>
              <a:rPr sz="1800" spc="-20" dirty="0">
                <a:solidFill>
                  <a:srgbClr val="03499E"/>
                </a:solidFill>
                <a:latin typeface="Times New Roman"/>
                <a:cs typeface="Times New Roman"/>
              </a:rPr>
              <a:t>trung</a:t>
            </a:r>
            <a:endParaRPr sz="1800">
              <a:latin typeface="Times New Roman"/>
              <a:cs typeface="Times New Roman"/>
            </a:endParaRPr>
          </a:p>
        </p:txBody>
      </p:sp>
      <p:grpSp>
        <p:nvGrpSpPr>
          <p:cNvPr id="12" name="object 12"/>
          <p:cNvGrpSpPr/>
          <p:nvPr/>
        </p:nvGrpSpPr>
        <p:grpSpPr>
          <a:xfrm>
            <a:off x="2546604" y="3769486"/>
            <a:ext cx="8569960" cy="132080"/>
            <a:chOff x="2546604" y="3769486"/>
            <a:chExt cx="8569960" cy="132080"/>
          </a:xfrm>
        </p:grpSpPr>
        <p:sp>
          <p:nvSpPr>
            <p:cNvPr id="13" name="object 13"/>
            <p:cNvSpPr/>
            <p:nvPr/>
          </p:nvSpPr>
          <p:spPr>
            <a:xfrm>
              <a:off x="4282821" y="3782186"/>
              <a:ext cx="6775450" cy="0"/>
            </a:xfrm>
            <a:custGeom>
              <a:avLst/>
              <a:gdLst/>
              <a:ahLst/>
              <a:cxnLst/>
              <a:rect l="l" t="t" r="r" b="b"/>
              <a:pathLst>
                <a:path w="6775450">
                  <a:moveTo>
                    <a:pt x="0" y="0"/>
                  </a:moveTo>
                  <a:lnTo>
                    <a:pt x="6775450" y="0"/>
                  </a:lnTo>
                </a:path>
              </a:pathLst>
            </a:custGeom>
            <a:ln w="25400">
              <a:solidFill>
                <a:srgbClr val="03499E"/>
              </a:solidFill>
            </a:ln>
          </p:spPr>
          <p:txBody>
            <a:bodyPr wrap="square" lIns="0" tIns="0" rIns="0" bIns="0" rtlCol="0"/>
            <a:lstStyle/>
            <a:p>
              <a:endParaRPr/>
            </a:p>
          </p:txBody>
        </p:sp>
        <p:pic>
          <p:nvPicPr>
            <p:cNvPr id="14" name="object 14"/>
            <p:cNvPicPr/>
            <p:nvPr/>
          </p:nvPicPr>
          <p:blipFill>
            <a:blip r:embed="rId3" cstate="print"/>
            <a:stretch>
              <a:fillRect/>
            </a:stretch>
          </p:blipFill>
          <p:spPr>
            <a:xfrm>
              <a:off x="2546604" y="3782532"/>
              <a:ext cx="8569452" cy="119034"/>
            </a:xfrm>
            <a:prstGeom prst="rect">
              <a:avLst/>
            </a:prstGeom>
          </p:spPr>
        </p:pic>
        <p:sp>
          <p:nvSpPr>
            <p:cNvPr id="15" name="object 15"/>
            <p:cNvSpPr/>
            <p:nvPr/>
          </p:nvSpPr>
          <p:spPr>
            <a:xfrm>
              <a:off x="2588895" y="3824985"/>
              <a:ext cx="8469630" cy="0"/>
            </a:xfrm>
            <a:custGeom>
              <a:avLst/>
              <a:gdLst/>
              <a:ahLst/>
              <a:cxnLst/>
              <a:rect l="l" t="t" r="r" b="b"/>
              <a:pathLst>
                <a:path w="8469630">
                  <a:moveTo>
                    <a:pt x="0" y="0"/>
                  </a:moveTo>
                  <a:lnTo>
                    <a:pt x="8469376" y="0"/>
                  </a:lnTo>
                </a:path>
              </a:pathLst>
            </a:custGeom>
            <a:ln w="38100">
              <a:solidFill>
                <a:srgbClr val="E9E1D5"/>
              </a:solidFill>
            </a:ln>
          </p:spPr>
          <p:txBody>
            <a:bodyPr wrap="square" lIns="0" tIns="0" rIns="0" bIns="0" rtlCol="0"/>
            <a:lstStyle/>
            <a:p>
              <a:endParaRPr/>
            </a:p>
          </p:txBody>
        </p:sp>
      </p:grpSp>
      <p:sp>
        <p:nvSpPr>
          <p:cNvPr id="16" name="object 16"/>
          <p:cNvSpPr txBox="1"/>
          <p:nvPr/>
        </p:nvSpPr>
        <p:spPr>
          <a:xfrm>
            <a:off x="2668016" y="3849751"/>
            <a:ext cx="1352550" cy="391160"/>
          </a:xfrm>
          <a:prstGeom prst="rect">
            <a:avLst/>
          </a:prstGeom>
        </p:spPr>
        <p:txBody>
          <a:bodyPr vert="horz" wrap="square" lIns="0" tIns="12700" rIns="0" bIns="0" rtlCol="0">
            <a:spAutoFit/>
          </a:bodyPr>
          <a:lstStyle/>
          <a:p>
            <a:pPr marL="12700">
              <a:lnSpc>
                <a:spcPct val="100000"/>
              </a:lnSpc>
              <a:spcBef>
                <a:spcPts val="100"/>
              </a:spcBef>
            </a:pPr>
            <a:r>
              <a:rPr sz="2400" b="1" dirty="0">
                <a:solidFill>
                  <a:srgbClr val="03499E"/>
                </a:solidFill>
                <a:latin typeface="Times New Roman"/>
                <a:cs typeface="Times New Roman"/>
              </a:rPr>
              <a:t>Hình</a:t>
            </a:r>
            <a:r>
              <a:rPr sz="2400" b="1" spc="-30" dirty="0">
                <a:solidFill>
                  <a:srgbClr val="03499E"/>
                </a:solidFill>
                <a:latin typeface="Times New Roman"/>
                <a:cs typeface="Times New Roman"/>
              </a:rPr>
              <a:t> </a:t>
            </a:r>
            <a:r>
              <a:rPr sz="2400" b="1" spc="-20" dirty="0">
                <a:solidFill>
                  <a:srgbClr val="03499E"/>
                </a:solidFill>
                <a:latin typeface="Times New Roman"/>
                <a:cs typeface="Times New Roman"/>
              </a:rPr>
              <a:t>thức</a:t>
            </a:r>
            <a:endParaRPr sz="2400">
              <a:latin typeface="Times New Roman"/>
              <a:cs typeface="Times New Roman"/>
            </a:endParaRPr>
          </a:p>
        </p:txBody>
      </p:sp>
      <p:sp>
        <p:nvSpPr>
          <p:cNvPr id="17" name="object 17"/>
          <p:cNvSpPr txBox="1"/>
          <p:nvPr/>
        </p:nvSpPr>
        <p:spPr>
          <a:xfrm>
            <a:off x="4466335" y="3883279"/>
            <a:ext cx="635635" cy="299720"/>
          </a:xfrm>
          <a:prstGeom prst="rect">
            <a:avLst/>
          </a:prstGeom>
        </p:spPr>
        <p:txBody>
          <a:bodyPr vert="horz" wrap="square" lIns="0" tIns="12700" rIns="0" bIns="0" rtlCol="0">
            <a:spAutoFit/>
          </a:bodyPr>
          <a:lstStyle/>
          <a:p>
            <a:pPr marL="12700">
              <a:lnSpc>
                <a:spcPct val="100000"/>
              </a:lnSpc>
              <a:spcBef>
                <a:spcPts val="100"/>
              </a:spcBef>
            </a:pPr>
            <a:r>
              <a:rPr sz="1800" spc="-20" dirty="0">
                <a:solidFill>
                  <a:srgbClr val="03499E"/>
                </a:solidFill>
                <a:latin typeface="Times New Roman"/>
                <a:cs typeface="Times New Roman"/>
              </a:rPr>
              <a:t>ĐTRR</a:t>
            </a:r>
            <a:endParaRPr sz="1800">
              <a:latin typeface="Times New Roman"/>
              <a:cs typeface="Times New Roman"/>
            </a:endParaRPr>
          </a:p>
        </p:txBody>
      </p:sp>
      <p:sp>
        <p:nvSpPr>
          <p:cNvPr id="18" name="object 18"/>
          <p:cNvSpPr/>
          <p:nvPr/>
        </p:nvSpPr>
        <p:spPr>
          <a:xfrm>
            <a:off x="4282821" y="4724653"/>
            <a:ext cx="6775450" cy="0"/>
          </a:xfrm>
          <a:custGeom>
            <a:avLst/>
            <a:gdLst/>
            <a:ahLst/>
            <a:cxnLst/>
            <a:rect l="l" t="t" r="r" b="b"/>
            <a:pathLst>
              <a:path w="6775450">
                <a:moveTo>
                  <a:pt x="0" y="0"/>
                </a:moveTo>
                <a:lnTo>
                  <a:pt x="6775450" y="0"/>
                </a:lnTo>
              </a:path>
            </a:pathLst>
          </a:custGeom>
          <a:ln w="25400">
            <a:solidFill>
              <a:srgbClr val="03499E"/>
            </a:solidFill>
          </a:ln>
        </p:spPr>
        <p:txBody>
          <a:bodyPr wrap="square" lIns="0" tIns="0" rIns="0" bIns="0" rtlCol="0"/>
          <a:lstStyle/>
          <a:p>
            <a:endParaRPr/>
          </a:p>
        </p:txBody>
      </p:sp>
      <p:sp>
        <p:nvSpPr>
          <p:cNvPr id="19" name="object 19"/>
          <p:cNvSpPr/>
          <p:nvPr/>
        </p:nvSpPr>
        <p:spPr>
          <a:xfrm>
            <a:off x="4282821" y="5624423"/>
            <a:ext cx="6775450" cy="0"/>
          </a:xfrm>
          <a:custGeom>
            <a:avLst/>
            <a:gdLst/>
            <a:ahLst/>
            <a:cxnLst/>
            <a:rect l="l" t="t" r="r" b="b"/>
            <a:pathLst>
              <a:path w="6775450">
                <a:moveTo>
                  <a:pt x="0" y="0"/>
                </a:moveTo>
                <a:lnTo>
                  <a:pt x="6775450" y="0"/>
                </a:lnTo>
              </a:path>
            </a:pathLst>
          </a:custGeom>
          <a:ln w="25400">
            <a:solidFill>
              <a:srgbClr val="03499E"/>
            </a:solidFill>
          </a:ln>
        </p:spPr>
        <p:txBody>
          <a:bodyPr wrap="square" lIns="0" tIns="0" rIns="0" bIns="0" rtlCol="0"/>
          <a:lstStyle/>
          <a:p>
            <a:endParaRPr/>
          </a:p>
        </p:txBody>
      </p:sp>
      <p:sp>
        <p:nvSpPr>
          <p:cNvPr id="20" name="object 20"/>
          <p:cNvSpPr txBox="1"/>
          <p:nvPr/>
        </p:nvSpPr>
        <p:spPr>
          <a:xfrm>
            <a:off x="4466335" y="4783328"/>
            <a:ext cx="7155815" cy="1955164"/>
          </a:xfrm>
          <a:prstGeom prst="rect">
            <a:avLst/>
          </a:prstGeom>
        </p:spPr>
        <p:txBody>
          <a:bodyPr vert="horz" wrap="square" lIns="0" tIns="52069" rIns="0" bIns="0" rtlCol="0">
            <a:spAutoFit/>
          </a:bodyPr>
          <a:lstStyle/>
          <a:p>
            <a:pPr marL="12700" marR="1035685">
              <a:lnSpc>
                <a:spcPts val="1860"/>
              </a:lnSpc>
              <a:spcBef>
                <a:spcPts val="409"/>
              </a:spcBef>
            </a:pPr>
            <a:r>
              <a:rPr sz="1800" dirty="0">
                <a:solidFill>
                  <a:srgbClr val="03499E"/>
                </a:solidFill>
                <a:latin typeface="Times New Roman"/>
                <a:cs typeface="Times New Roman"/>
              </a:rPr>
              <a:t>Cần</a:t>
            </a:r>
            <a:r>
              <a:rPr sz="1800" spc="-25" dirty="0">
                <a:solidFill>
                  <a:srgbClr val="03499E"/>
                </a:solidFill>
                <a:latin typeface="Times New Roman"/>
                <a:cs typeface="Times New Roman"/>
              </a:rPr>
              <a:t> </a:t>
            </a:r>
            <a:r>
              <a:rPr sz="1800" dirty="0">
                <a:solidFill>
                  <a:srgbClr val="03499E"/>
                </a:solidFill>
                <a:latin typeface="Times New Roman"/>
                <a:cs typeface="Times New Roman"/>
              </a:rPr>
              <a:t>mua</a:t>
            </a:r>
            <a:r>
              <a:rPr sz="1800" spc="-15" dirty="0">
                <a:solidFill>
                  <a:srgbClr val="03499E"/>
                </a:solidFill>
                <a:latin typeface="Times New Roman"/>
                <a:cs typeface="Times New Roman"/>
              </a:rPr>
              <a:t> </a:t>
            </a:r>
            <a:r>
              <a:rPr sz="1800" dirty="0">
                <a:solidFill>
                  <a:srgbClr val="03499E"/>
                </a:solidFill>
                <a:latin typeface="Times New Roman"/>
                <a:cs typeface="Times New Roman"/>
              </a:rPr>
              <a:t>sắm</a:t>
            </a:r>
            <a:r>
              <a:rPr sz="1800" spc="-25" dirty="0">
                <a:solidFill>
                  <a:srgbClr val="03499E"/>
                </a:solidFill>
                <a:latin typeface="Times New Roman"/>
                <a:cs typeface="Times New Roman"/>
              </a:rPr>
              <a:t> </a:t>
            </a:r>
            <a:r>
              <a:rPr sz="1800" dirty="0">
                <a:solidFill>
                  <a:srgbClr val="03499E"/>
                </a:solidFill>
                <a:latin typeface="Times New Roman"/>
                <a:cs typeface="Times New Roman"/>
              </a:rPr>
              <a:t>để</a:t>
            </a:r>
            <a:r>
              <a:rPr sz="1800" spc="-20" dirty="0">
                <a:solidFill>
                  <a:srgbClr val="03499E"/>
                </a:solidFill>
                <a:latin typeface="Times New Roman"/>
                <a:cs typeface="Times New Roman"/>
              </a:rPr>
              <a:t> </a:t>
            </a:r>
            <a:r>
              <a:rPr sz="1800" dirty="0">
                <a:solidFill>
                  <a:srgbClr val="03499E"/>
                </a:solidFill>
                <a:latin typeface="Times New Roman"/>
                <a:cs typeface="Times New Roman"/>
              </a:rPr>
              <a:t>phòng,</a:t>
            </a:r>
            <a:r>
              <a:rPr sz="1800" spc="-20" dirty="0">
                <a:solidFill>
                  <a:srgbClr val="03499E"/>
                </a:solidFill>
                <a:latin typeface="Times New Roman"/>
                <a:cs typeface="Times New Roman"/>
              </a:rPr>
              <a:t> </a:t>
            </a:r>
            <a:r>
              <a:rPr sz="1800" dirty="0">
                <a:solidFill>
                  <a:srgbClr val="03499E"/>
                </a:solidFill>
                <a:latin typeface="Times New Roman"/>
                <a:cs typeface="Times New Roman"/>
              </a:rPr>
              <a:t>chống</a:t>
            </a:r>
            <a:r>
              <a:rPr sz="1800" spc="-20" dirty="0">
                <a:solidFill>
                  <a:srgbClr val="03499E"/>
                </a:solidFill>
                <a:latin typeface="Times New Roman"/>
                <a:cs typeface="Times New Roman"/>
              </a:rPr>
              <a:t> </a:t>
            </a:r>
            <a:r>
              <a:rPr sz="1800" dirty="0">
                <a:solidFill>
                  <a:srgbClr val="03499E"/>
                </a:solidFill>
                <a:latin typeface="Times New Roman"/>
                <a:cs typeface="Times New Roman"/>
              </a:rPr>
              <a:t>dịch</a:t>
            </a:r>
            <a:r>
              <a:rPr sz="1800" spc="-30" dirty="0">
                <a:solidFill>
                  <a:srgbClr val="03499E"/>
                </a:solidFill>
                <a:latin typeface="Times New Roman"/>
                <a:cs typeface="Times New Roman"/>
              </a:rPr>
              <a:t> </a:t>
            </a:r>
            <a:r>
              <a:rPr sz="1800" dirty="0">
                <a:solidFill>
                  <a:srgbClr val="03499E"/>
                </a:solidFill>
                <a:latin typeface="Times New Roman"/>
                <a:cs typeface="Times New Roman"/>
              </a:rPr>
              <a:t>bệnh</a:t>
            </a:r>
            <a:r>
              <a:rPr sz="1800" spc="-20" dirty="0">
                <a:solidFill>
                  <a:srgbClr val="03499E"/>
                </a:solidFill>
                <a:latin typeface="Times New Roman"/>
                <a:cs typeface="Times New Roman"/>
              </a:rPr>
              <a:t> </a:t>
            </a:r>
            <a:r>
              <a:rPr sz="1800" dirty="0">
                <a:solidFill>
                  <a:srgbClr val="03499E"/>
                </a:solidFill>
                <a:latin typeface="Times New Roman"/>
                <a:cs typeface="Times New Roman"/>
              </a:rPr>
              <a:t>theo</a:t>
            </a:r>
            <a:r>
              <a:rPr sz="1800" spc="-30" dirty="0">
                <a:solidFill>
                  <a:srgbClr val="03499E"/>
                </a:solidFill>
                <a:latin typeface="Times New Roman"/>
                <a:cs typeface="Times New Roman"/>
              </a:rPr>
              <a:t> </a:t>
            </a:r>
            <a:r>
              <a:rPr sz="1800" dirty="0">
                <a:solidFill>
                  <a:srgbClr val="03499E"/>
                </a:solidFill>
                <a:latin typeface="Times New Roman"/>
                <a:cs typeface="Times New Roman"/>
              </a:rPr>
              <a:t>quy</a:t>
            </a:r>
            <a:r>
              <a:rPr sz="1800" spc="-30" dirty="0">
                <a:solidFill>
                  <a:srgbClr val="03499E"/>
                </a:solidFill>
                <a:latin typeface="Times New Roman"/>
                <a:cs typeface="Times New Roman"/>
              </a:rPr>
              <a:t> </a:t>
            </a:r>
            <a:r>
              <a:rPr sz="1800" dirty="0">
                <a:solidFill>
                  <a:srgbClr val="03499E"/>
                </a:solidFill>
                <a:latin typeface="Times New Roman"/>
                <a:cs typeface="Times New Roman"/>
              </a:rPr>
              <a:t>định</a:t>
            </a:r>
            <a:r>
              <a:rPr sz="1800" spc="-20" dirty="0">
                <a:solidFill>
                  <a:srgbClr val="03499E"/>
                </a:solidFill>
                <a:latin typeface="Times New Roman"/>
                <a:cs typeface="Times New Roman"/>
              </a:rPr>
              <a:t> </a:t>
            </a:r>
            <a:r>
              <a:rPr sz="1800" dirty="0">
                <a:solidFill>
                  <a:srgbClr val="03499E"/>
                </a:solidFill>
                <a:latin typeface="Times New Roman"/>
                <a:cs typeface="Times New Roman"/>
              </a:rPr>
              <a:t>tại</a:t>
            </a:r>
            <a:r>
              <a:rPr sz="1800" spc="-20" dirty="0">
                <a:solidFill>
                  <a:srgbClr val="03499E"/>
                </a:solidFill>
                <a:latin typeface="Times New Roman"/>
                <a:cs typeface="Times New Roman"/>
              </a:rPr>
              <a:t> </a:t>
            </a:r>
            <a:r>
              <a:rPr sz="1800" dirty="0">
                <a:solidFill>
                  <a:srgbClr val="03499E"/>
                </a:solidFill>
                <a:latin typeface="Times New Roman"/>
                <a:cs typeface="Times New Roman"/>
              </a:rPr>
              <a:t>điểm</a:t>
            </a:r>
            <a:r>
              <a:rPr sz="1800" spc="-30" dirty="0">
                <a:solidFill>
                  <a:srgbClr val="03499E"/>
                </a:solidFill>
                <a:latin typeface="Times New Roman"/>
                <a:cs typeface="Times New Roman"/>
              </a:rPr>
              <a:t> </a:t>
            </a:r>
            <a:r>
              <a:rPr sz="1800" spc="-25" dirty="0">
                <a:solidFill>
                  <a:srgbClr val="03499E"/>
                </a:solidFill>
                <a:latin typeface="Times New Roman"/>
                <a:cs typeface="Times New Roman"/>
              </a:rPr>
              <a:t>c, </a:t>
            </a:r>
            <a:r>
              <a:rPr sz="1800" dirty="0">
                <a:solidFill>
                  <a:srgbClr val="03499E"/>
                </a:solidFill>
                <a:latin typeface="Times New Roman"/>
                <a:cs typeface="Times New Roman"/>
              </a:rPr>
              <a:t>khoản</a:t>
            </a:r>
            <a:r>
              <a:rPr sz="1800" spc="-15" dirty="0">
                <a:solidFill>
                  <a:srgbClr val="03499E"/>
                </a:solidFill>
                <a:latin typeface="Times New Roman"/>
                <a:cs typeface="Times New Roman"/>
              </a:rPr>
              <a:t> </a:t>
            </a:r>
            <a:r>
              <a:rPr sz="1800" dirty="0">
                <a:solidFill>
                  <a:srgbClr val="03499E"/>
                </a:solidFill>
                <a:latin typeface="Times New Roman"/>
                <a:cs typeface="Times New Roman"/>
              </a:rPr>
              <a:t>1,</a:t>
            </a:r>
            <a:r>
              <a:rPr sz="1800" spc="-10" dirty="0">
                <a:solidFill>
                  <a:srgbClr val="03499E"/>
                </a:solidFill>
                <a:latin typeface="Times New Roman"/>
                <a:cs typeface="Times New Roman"/>
              </a:rPr>
              <a:t> </a:t>
            </a:r>
            <a:r>
              <a:rPr sz="1800" dirty="0">
                <a:solidFill>
                  <a:srgbClr val="03499E"/>
                </a:solidFill>
                <a:latin typeface="Times New Roman"/>
                <a:cs typeface="Times New Roman"/>
              </a:rPr>
              <a:t>Điều</a:t>
            </a:r>
            <a:r>
              <a:rPr sz="1800" spc="-10" dirty="0">
                <a:solidFill>
                  <a:srgbClr val="03499E"/>
                </a:solidFill>
                <a:latin typeface="Times New Roman"/>
                <a:cs typeface="Times New Roman"/>
              </a:rPr>
              <a:t> </a:t>
            </a:r>
            <a:r>
              <a:rPr sz="1800" dirty="0">
                <a:solidFill>
                  <a:srgbClr val="03499E"/>
                </a:solidFill>
                <a:latin typeface="Times New Roman"/>
                <a:cs typeface="Times New Roman"/>
              </a:rPr>
              <a:t>23</a:t>
            </a:r>
            <a:r>
              <a:rPr sz="1800" spc="-10" dirty="0">
                <a:solidFill>
                  <a:srgbClr val="03499E"/>
                </a:solidFill>
                <a:latin typeface="Times New Roman"/>
                <a:cs typeface="Times New Roman"/>
              </a:rPr>
              <a:t> </a:t>
            </a:r>
            <a:r>
              <a:rPr sz="1800" dirty="0">
                <a:solidFill>
                  <a:srgbClr val="03499E"/>
                </a:solidFill>
                <a:latin typeface="Times New Roman"/>
                <a:cs typeface="Times New Roman"/>
              </a:rPr>
              <a:t>thì</a:t>
            </a:r>
            <a:r>
              <a:rPr sz="1800" spc="-10" dirty="0">
                <a:solidFill>
                  <a:srgbClr val="03499E"/>
                </a:solidFill>
                <a:latin typeface="Times New Roman"/>
                <a:cs typeface="Times New Roman"/>
              </a:rPr>
              <a:t> </a:t>
            </a:r>
            <a:r>
              <a:rPr sz="1800" dirty="0">
                <a:solidFill>
                  <a:srgbClr val="03499E"/>
                </a:solidFill>
                <a:latin typeface="Times New Roman"/>
                <a:cs typeface="Times New Roman"/>
              </a:rPr>
              <a:t>được</a:t>
            </a:r>
            <a:r>
              <a:rPr sz="1800" spc="-20" dirty="0">
                <a:solidFill>
                  <a:srgbClr val="03499E"/>
                </a:solidFill>
                <a:latin typeface="Times New Roman"/>
                <a:cs typeface="Times New Roman"/>
              </a:rPr>
              <a:t> </a:t>
            </a:r>
            <a:r>
              <a:rPr sz="1800" dirty="0">
                <a:solidFill>
                  <a:srgbClr val="03499E"/>
                </a:solidFill>
                <a:latin typeface="Times New Roman"/>
                <a:cs typeface="Times New Roman"/>
              </a:rPr>
              <a:t>áp</a:t>
            </a:r>
            <a:r>
              <a:rPr sz="1800" spc="-10" dirty="0">
                <a:solidFill>
                  <a:srgbClr val="03499E"/>
                </a:solidFill>
                <a:latin typeface="Times New Roman"/>
                <a:cs typeface="Times New Roman"/>
              </a:rPr>
              <a:t> </a:t>
            </a:r>
            <a:r>
              <a:rPr sz="1800" dirty="0">
                <a:solidFill>
                  <a:srgbClr val="03499E"/>
                </a:solidFill>
                <a:latin typeface="Times New Roman"/>
                <a:cs typeface="Times New Roman"/>
              </a:rPr>
              <a:t>dụng</a:t>
            </a:r>
            <a:r>
              <a:rPr sz="1800" spc="-10" dirty="0">
                <a:solidFill>
                  <a:srgbClr val="03499E"/>
                </a:solidFill>
                <a:latin typeface="Times New Roman"/>
                <a:cs typeface="Times New Roman"/>
              </a:rPr>
              <a:t> </a:t>
            </a:r>
            <a:r>
              <a:rPr sz="1800" dirty="0">
                <a:solidFill>
                  <a:srgbClr val="03499E"/>
                </a:solidFill>
                <a:latin typeface="Times New Roman"/>
                <a:cs typeface="Times New Roman"/>
              </a:rPr>
              <a:t>chỉ</a:t>
            </a:r>
            <a:r>
              <a:rPr sz="1800" spc="-10" dirty="0">
                <a:solidFill>
                  <a:srgbClr val="03499E"/>
                </a:solidFill>
                <a:latin typeface="Times New Roman"/>
                <a:cs typeface="Times New Roman"/>
              </a:rPr>
              <a:t> </a:t>
            </a:r>
            <a:r>
              <a:rPr sz="1800" dirty="0">
                <a:solidFill>
                  <a:srgbClr val="03499E"/>
                </a:solidFill>
                <a:latin typeface="Times New Roman"/>
                <a:cs typeface="Times New Roman"/>
              </a:rPr>
              <a:t>định</a:t>
            </a:r>
            <a:r>
              <a:rPr sz="1800" spc="-10" dirty="0">
                <a:solidFill>
                  <a:srgbClr val="03499E"/>
                </a:solidFill>
                <a:latin typeface="Times New Roman"/>
                <a:cs typeface="Times New Roman"/>
              </a:rPr>
              <a:t> </a:t>
            </a:r>
            <a:r>
              <a:rPr sz="1800" spc="-20" dirty="0">
                <a:solidFill>
                  <a:srgbClr val="03499E"/>
                </a:solidFill>
                <a:latin typeface="Times New Roman"/>
                <a:cs typeface="Times New Roman"/>
              </a:rPr>
              <a:t>thầu</a:t>
            </a:r>
            <a:endParaRPr sz="1800">
              <a:latin typeface="Times New Roman"/>
              <a:cs typeface="Times New Roman"/>
            </a:endParaRPr>
          </a:p>
          <a:p>
            <a:pPr>
              <a:lnSpc>
                <a:spcPct val="100000"/>
              </a:lnSpc>
              <a:spcBef>
                <a:spcPts val="1280"/>
              </a:spcBef>
            </a:pPr>
            <a:endParaRPr sz="1800">
              <a:latin typeface="Times New Roman"/>
              <a:cs typeface="Times New Roman"/>
            </a:endParaRPr>
          </a:p>
          <a:p>
            <a:pPr marL="12700" marR="835025">
              <a:lnSpc>
                <a:spcPct val="86200"/>
              </a:lnSpc>
            </a:pPr>
            <a:r>
              <a:rPr sz="1800" dirty="0">
                <a:solidFill>
                  <a:srgbClr val="03499E"/>
                </a:solidFill>
                <a:latin typeface="Times New Roman"/>
                <a:cs typeface="Times New Roman"/>
              </a:rPr>
              <a:t>Hàng</a:t>
            </a:r>
            <a:r>
              <a:rPr sz="1800" spc="-30" dirty="0">
                <a:solidFill>
                  <a:srgbClr val="03499E"/>
                </a:solidFill>
                <a:latin typeface="Times New Roman"/>
                <a:cs typeface="Times New Roman"/>
              </a:rPr>
              <a:t> </a:t>
            </a:r>
            <a:r>
              <a:rPr sz="1800" dirty="0">
                <a:solidFill>
                  <a:srgbClr val="03499E"/>
                </a:solidFill>
                <a:latin typeface="Times New Roman"/>
                <a:cs typeface="Times New Roman"/>
              </a:rPr>
              <a:t>hóa</a:t>
            </a:r>
            <a:r>
              <a:rPr sz="1800" spc="-35" dirty="0">
                <a:solidFill>
                  <a:srgbClr val="03499E"/>
                </a:solidFill>
                <a:latin typeface="Times New Roman"/>
                <a:cs typeface="Times New Roman"/>
              </a:rPr>
              <a:t> </a:t>
            </a:r>
            <a:r>
              <a:rPr sz="1800" dirty="0">
                <a:solidFill>
                  <a:srgbClr val="03499E"/>
                </a:solidFill>
                <a:latin typeface="Times New Roman"/>
                <a:cs typeface="Times New Roman"/>
              </a:rPr>
              <a:t>thuộc</a:t>
            </a:r>
            <a:r>
              <a:rPr sz="1800" spc="-25" dirty="0">
                <a:solidFill>
                  <a:srgbClr val="03499E"/>
                </a:solidFill>
                <a:latin typeface="Times New Roman"/>
                <a:cs typeface="Times New Roman"/>
              </a:rPr>
              <a:t> </a:t>
            </a:r>
            <a:r>
              <a:rPr sz="1800" dirty="0">
                <a:solidFill>
                  <a:srgbClr val="03499E"/>
                </a:solidFill>
                <a:latin typeface="Times New Roman"/>
                <a:cs typeface="Times New Roman"/>
              </a:rPr>
              <a:t>danh</a:t>
            </a:r>
            <a:r>
              <a:rPr sz="1800" spc="-25" dirty="0">
                <a:solidFill>
                  <a:srgbClr val="03499E"/>
                </a:solidFill>
                <a:latin typeface="Times New Roman"/>
                <a:cs typeface="Times New Roman"/>
              </a:rPr>
              <a:t> </a:t>
            </a:r>
            <a:r>
              <a:rPr sz="1800" dirty="0">
                <a:solidFill>
                  <a:srgbClr val="03499E"/>
                </a:solidFill>
                <a:latin typeface="Times New Roman"/>
                <a:cs typeface="Times New Roman"/>
              </a:rPr>
              <a:t>mục</a:t>
            </a:r>
            <a:r>
              <a:rPr sz="1800" spc="-25" dirty="0">
                <a:solidFill>
                  <a:srgbClr val="03499E"/>
                </a:solidFill>
                <a:latin typeface="Times New Roman"/>
                <a:cs typeface="Times New Roman"/>
              </a:rPr>
              <a:t> </a:t>
            </a:r>
            <a:r>
              <a:rPr sz="1800" dirty="0">
                <a:solidFill>
                  <a:srgbClr val="03499E"/>
                </a:solidFill>
                <a:latin typeface="Times New Roman"/>
                <a:cs typeface="Times New Roman"/>
              </a:rPr>
              <a:t>mua</a:t>
            </a:r>
            <a:r>
              <a:rPr sz="1800" spc="-20" dirty="0">
                <a:solidFill>
                  <a:srgbClr val="03499E"/>
                </a:solidFill>
                <a:latin typeface="Times New Roman"/>
                <a:cs typeface="Times New Roman"/>
              </a:rPr>
              <a:t> </a:t>
            </a:r>
            <a:r>
              <a:rPr sz="1800" dirty="0">
                <a:solidFill>
                  <a:srgbClr val="03499E"/>
                </a:solidFill>
                <a:latin typeface="Times New Roman"/>
                <a:cs typeface="Times New Roman"/>
              </a:rPr>
              <a:t>sắm</a:t>
            </a:r>
            <a:r>
              <a:rPr sz="1800" spc="-30" dirty="0">
                <a:solidFill>
                  <a:srgbClr val="03499E"/>
                </a:solidFill>
                <a:latin typeface="Times New Roman"/>
                <a:cs typeface="Times New Roman"/>
              </a:rPr>
              <a:t> </a:t>
            </a:r>
            <a:r>
              <a:rPr sz="1800" dirty="0">
                <a:solidFill>
                  <a:srgbClr val="03499E"/>
                </a:solidFill>
                <a:latin typeface="Times New Roman"/>
                <a:cs typeface="Times New Roman"/>
              </a:rPr>
              <a:t>tập</a:t>
            </a:r>
            <a:r>
              <a:rPr sz="1800" spc="-35" dirty="0">
                <a:solidFill>
                  <a:srgbClr val="03499E"/>
                </a:solidFill>
                <a:latin typeface="Times New Roman"/>
                <a:cs typeface="Times New Roman"/>
              </a:rPr>
              <a:t> </a:t>
            </a:r>
            <a:r>
              <a:rPr sz="1800" dirty="0">
                <a:solidFill>
                  <a:srgbClr val="03499E"/>
                </a:solidFill>
                <a:latin typeface="Times New Roman"/>
                <a:cs typeface="Times New Roman"/>
              </a:rPr>
              <a:t>trung</a:t>
            </a:r>
            <a:r>
              <a:rPr sz="1800" spc="-30" dirty="0">
                <a:solidFill>
                  <a:srgbClr val="03499E"/>
                </a:solidFill>
                <a:latin typeface="Times New Roman"/>
                <a:cs typeface="Times New Roman"/>
              </a:rPr>
              <a:t> </a:t>
            </a:r>
            <a:r>
              <a:rPr sz="1800" dirty="0">
                <a:solidFill>
                  <a:srgbClr val="03499E"/>
                </a:solidFill>
                <a:latin typeface="Times New Roman"/>
                <a:cs typeface="Times New Roman"/>
              </a:rPr>
              <a:t>đáp</a:t>
            </a:r>
            <a:r>
              <a:rPr sz="1800" spc="-25" dirty="0">
                <a:solidFill>
                  <a:srgbClr val="03499E"/>
                </a:solidFill>
                <a:latin typeface="Times New Roman"/>
                <a:cs typeface="Times New Roman"/>
              </a:rPr>
              <a:t> </a:t>
            </a:r>
            <a:r>
              <a:rPr sz="1800" dirty="0">
                <a:solidFill>
                  <a:srgbClr val="03499E"/>
                </a:solidFill>
                <a:latin typeface="Times New Roman"/>
                <a:cs typeface="Times New Roman"/>
              </a:rPr>
              <a:t>ứng</a:t>
            </a:r>
            <a:r>
              <a:rPr sz="1800" spc="-25" dirty="0">
                <a:solidFill>
                  <a:srgbClr val="03499E"/>
                </a:solidFill>
                <a:latin typeface="Times New Roman"/>
                <a:cs typeface="Times New Roman"/>
              </a:rPr>
              <a:t> </a:t>
            </a:r>
            <a:r>
              <a:rPr sz="1800" dirty="0">
                <a:solidFill>
                  <a:srgbClr val="03499E"/>
                </a:solidFill>
                <a:latin typeface="Times New Roman"/>
                <a:cs typeface="Times New Roman"/>
              </a:rPr>
              <a:t>điều</a:t>
            </a:r>
            <a:r>
              <a:rPr sz="1800" spc="-45" dirty="0">
                <a:solidFill>
                  <a:srgbClr val="03499E"/>
                </a:solidFill>
                <a:latin typeface="Times New Roman"/>
                <a:cs typeface="Times New Roman"/>
              </a:rPr>
              <a:t> </a:t>
            </a:r>
            <a:r>
              <a:rPr sz="1800" dirty="0">
                <a:solidFill>
                  <a:srgbClr val="03499E"/>
                </a:solidFill>
                <a:latin typeface="Times New Roman"/>
                <a:cs typeface="Times New Roman"/>
              </a:rPr>
              <a:t>kiện</a:t>
            </a:r>
            <a:r>
              <a:rPr sz="1800" spc="-35" dirty="0">
                <a:solidFill>
                  <a:srgbClr val="03499E"/>
                </a:solidFill>
                <a:latin typeface="Times New Roman"/>
                <a:cs typeface="Times New Roman"/>
              </a:rPr>
              <a:t> </a:t>
            </a:r>
            <a:r>
              <a:rPr sz="1800" spc="-25" dirty="0">
                <a:solidFill>
                  <a:srgbClr val="03499E"/>
                </a:solidFill>
                <a:latin typeface="Times New Roman"/>
                <a:cs typeface="Times New Roman"/>
              </a:rPr>
              <a:t>đàm </a:t>
            </a:r>
            <a:r>
              <a:rPr sz="1800" dirty="0">
                <a:solidFill>
                  <a:srgbClr val="03499E"/>
                </a:solidFill>
                <a:latin typeface="Times New Roman"/>
                <a:cs typeface="Times New Roman"/>
              </a:rPr>
              <a:t>phán</a:t>
            </a:r>
            <a:r>
              <a:rPr sz="1800" spc="-15" dirty="0">
                <a:solidFill>
                  <a:srgbClr val="03499E"/>
                </a:solidFill>
                <a:latin typeface="Times New Roman"/>
                <a:cs typeface="Times New Roman"/>
              </a:rPr>
              <a:t> </a:t>
            </a:r>
            <a:r>
              <a:rPr sz="1800" dirty="0">
                <a:solidFill>
                  <a:srgbClr val="03499E"/>
                </a:solidFill>
                <a:latin typeface="Times New Roman"/>
                <a:cs typeface="Times New Roman"/>
              </a:rPr>
              <a:t>giá</a:t>
            </a:r>
            <a:r>
              <a:rPr sz="1800" spc="-10" dirty="0">
                <a:solidFill>
                  <a:srgbClr val="03499E"/>
                </a:solidFill>
                <a:latin typeface="Times New Roman"/>
                <a:cs typeface="Times New Roman"/>
              </a:rPr>
              <a:t> </a:t>
            </a:r>
            <a:r>
              <a:rPr sz="1800" dirty="0">
                <a:solidFill>
                  <a:srgbClr val="03499E"/>
                </a:solidFill>
                <a:latin typeface="Times New Roman"/>
                <a:cs typeface="Times New Roman"/>
              </a:rPr>
              <a:t>theo</a:t>
            </a:r>
            <a:r>
              <a:rPr sz="1800" spc="-15" dirty="0">
                <a:solidFill>
                  <a:srgbClr val="03499E"/>
                </a:solidFill>
                <a:latin typeface="Times New Roman"/>
                <a:cs typeface="Times New Roman"/>
              </a:rPr>
              <a:t> </a:t>
            </a:r>
            <a:r>
              <a:rPr sz="1800" dirty="0">
                <a:solidFill>
                  <a:srgbClr val="03499E"/>
                </a:solidFill>
                <a:latin typeface="Times New Roman"/>
                <a:cs typeface="Times New Roman"/>
              </a:rPr>
              <a:t>quy</a:t>
            </a:r>
            <a:r>
              <a:rPr sz="1800" spc="-20" dirty="0">
                <a:solidFill>
                  <a:srgbClr val="03499E"/>
                </a:solidFill>
                <a:latin typeface="Times New Roman"/>
                <a:cs typeface="Times New Roman"/>
              </a:rPr>
              <a:t> </a:t>
            </a:r>
            <a:r>
              <a:rPr sz="1800" dirty="0">
                <a:solidFill>
                  <a:srgbClr val="03499E"/>
                </a:solidFill>
                <a:latin typeface="Times New Roman"/>
                <a:cs typeface="Times New Roman"/>
              </a:rPr>
              <a:t>định</a:t>
            </a:r>
            <a:r>
              <a:rPr sz="1800" spc="-15" dirty="0">
                <a:solidFill>
                  <a:srgbClr val="03499E"/>
                </a:solidFill>
                <a:latin typeface="Times New Roman"/>
                <a:cs typeface="Times New Roman"/>
              </a:rPr>
              <a:t> </a:t>
            </a:r>
            <a:r>
              <a:rPr sz="1800" dirty="0">
                <a:solidFill>
                  <a:srgbClr val="03499E"/>
                </a:solidFill>
                <a:latin typeface="Times New Roman"/>
                <a:cs typeface="Times New Roman"/>
              </a:rPr>
              <a:t>tại khoản</a:t>
            </a:r>
            <a:r>
              <a:rPr sz="1800" spc="-5" dirty="0">
                <a:solidFill>
                  <a:srgbClr val="03499E"/>
                </a:solidFill>
                <a:latin typeface="Times New Roman"/>
                <a:cs typeface="Times New Roman"/>
              </a:rPr>
              <a:t> </a:t>
            </a:r>
            <a:r>
              <a:rPr sz="1800" dirty="0">
                <a:solidFill>
                  <a:srgbClr val="03499E"/>
                </a:solidFill>
                <a:latin typeface="Times New Roman"/>
                <a:cs typeface="Times New Roman"/>
              </a:rPr>
              <a:t>1,</a:t>
            </a:r>
            <a:r>
              <a:rPr sz="1800" spc="-5" dirty="0">
                <a:solidFill>
                  <a:srgbClr val="03499E"/>
                </a:solidFill>
                <a:latin typeface="Times New Roman"/>
                <a:cs typeface="Times New Roman"/>
              </a:rPr>
              <a:t> </a:t>
            </a:r>
            <a:r>
              <a:rPr sz="1800" dirty="0">
                <a:solidFill>
                  <a:srgbClr val="03499E"/>
                </a:solidFill>
                <a:latin typeface="Times New Roman"/>
                <a:cs typeface="Times New Roman"/>
              </a:rPr>
              <a:t>Điều</a:t>
            </a:r>
            <a:r>
              <a:rPr sz="1800" spc="-15" dirty="0">
                <a:solidFill>
                  <a:srgbClr val="03499E"/>
                </a:solidFill>
                <a:latin typeface="Times New Roman"/>
                <a:cs typeface="Times New Roman"/>
              </a:rPr>
              <a:t> </a:t>
            </a:r>
            <a:r>
              <a:rPr sz="1800" dirty="0">
                <a:solidFill>
                  <a:srgbClr val="03499E"/>
                </a:solidFill>
                <a:latin typeface="Times New Roman"/>
                <a:cs typeface="Times New Roman"/>
              </a:rPr>
              <a:t>28</a:t>
            </a:r>
            <a:r>
              <a:rPr sz="1800" spc="-15" dirty="0">
                <a:solidFill>
                  <a:srgbClr val="03499E"/>
                </a:solidFill>
                <a:latin typeface="Times New Roman"/>
                <a:cs typeface="Times New Roman"/>
              </a:rPr>
              <a:t> </a:t>
            </a:r>
            <a:r>
              <a:rPr sz="1800" dirty="0">
                <a:solidFill>
                  <a:srgbClr val="03499E"/>
                </a:solidFill>
                <a:latin typeface="Times New Roman"/>
                <a:cs typeface="Times New Roman"/>
              </a:rPr>
              <a:t>thì</a:t>
            </a:r>
            <a:r>
              <a:rPr sz="1800" spc="-5" dirty="0">
                <a:solidFill>
                  <a:srgbClr val="03499E"/>
                </a:solidFill>
                <a:latin typeface="Times New Roman"/>
                <a:cs typeface="Times New Roman"/>
              </a:rPr>
              <a:t> </a:t>
            </a:r>
            <a:r>
              <a:rPr sz="1800" dirty="0">
                <a:solidFill>
                  <a:srgbClr val="03499E"/>
                </a:solidFill>
                <a:latin typeface="Times New Roman"/>
                <a:cs typeface="Times New Roman"/>
              </a:rPr>
              <a:t>được áp</a:t>
            </a:r>
            <a:r>
              <a:rPr sz="1800" spc="-5" dirty="0">
                <a:solidFill>
                  <a:srgbClr val="03499E"/>
                </a:solidFill>
                <a:latin typeface="Times New Roman"/>
                <a:cs typeface="Times New Roman"/>
              </a:rPr>
              <a:t> </a:t>
            </a:r>
            <a:r>
              <a:rPr sz="1800" dirty="0">
                <a:solidFill>
                  <a:srgbClr val="03499E"/>
                </a:solidFill>
                <a:latin typeface="Times New Roman"/>
                <a:cs typeface="Times New Roman"/>
              </a:rPr>
              <a:t>dụng</a:t>
            </a:r>
            <a:r>
              <a:rPr sz="1800" spc="-15" dirty="0">
                <a:solidFill>
                  <a:srgbClr val="03499E"/>
                </a:solidFill>
                <a:latin typeface="Times New Roman"/>
                <a:cs typeface="Times New Roman"/>
              </a:rPr>
              <a:t> </a:t>
            </a:r>
            <a:r>
              <a:rPr sz="1800" spc="-20" dirty="0">
                <a:solidFill>
                  <a:srgbClr val="03499E"/>
                </a:solidFill>
                <a:latin typeface="Times New Roman"/>
                <a:cs typeface="Times New Roman"/>
              </a:rPr>
              <a:t>hình </a:t>
            </a:r>
            <a:r>
              <a:rPr sz="1800" dirty="0">
                <a:solidFill>
                  <a:srgbClr val="03499E"/>
                </a:solidFill>
                <a:latin typeface="Times New Roman"/>
                <a:cs typeface="Times New Roman"/>
              </a:rPr>
              <a:t>thức</a:t>
            </a:r>
            <a:r>
              <a:rPr sz="1800" spc="-30" dirty="0">
                <a:solidFill>
                  <a:srgbClr val="03499E"/>
                </a:solidFill>
                <a:latin typeface="Times New Roman"/>
                <a:cs typeface="Times New Roman"/>
              </a:rPr>
              <a:t> </a:t>
            </a:r>
            <a:r>
              <a:rPr sz="1800" dirty="0">
                <a:solidFill>
                  <a:srgbClr val="03499E"/>
                </a:solidFill>
                <a:latin typeface="Times New Roman"/>
                <a:cs typeface="Times New Roman"/>
              </a:rPr>
              <a:t>đàm</a:t>
            </a:r>
            <a:r>
              <a:rPr sz="1800" spc="-30" dirty="0">
                <a:solidFill>
                  <a:srgbClr val="03499E"/>
                </a:solidFill>
                <a:latin typeface="Times New Roman"/>
                <a:cs typeface="Times New Roman"/>
              </a:rPr>
              <a:t> </a:t>
            </a:r>
            <a:r>
              <a:rPr sz="1800" dirty="0">
                <a:solidFill>
                  <a:srgbClr val="03499E"/>
                </a:solidFill>
                <a:latin typeface="Times New Roman"/>
                <a:cs typeface="Times New Roman"/>
              </a:rPr>
              <a:t>phán</a:t>
            </a:r>
            <a:r>
              <a:rPr sz="1800" spc="-40" dirty="0">
                <a:solidFill>
                  <a:srgbClr val="03499E"/>
                </a:solidFill>
                <a:latin typeface="Times New Roman"/>
                <a:cs typeface="Times New Roman"/>
              </a:rPr>
              <a:t> </a:t>
            </a:r>
            <a:r>
              <a:rPr sz="1800" spc="-25" dirty="0">
                <a:solidFill>
                  <a:srgbClr val="03499E"/>
                </a:solidFill>
                <a:latin typeface="Times New Roman"/>
                <a:cs typeface="Times New Roman"/>
              </a:rPr>
              <a:t>giá</a:t>
            </a:r>
            <a:endParaRPr sz="1800">
              <a:latin typeface="Times New Roman"/>
              <a:cs typeface="Times New Roman"/>
            </a:endParaRPr>
          </a:p>
          <a:p>
            <a:pPr marR="5080" algn="r">
              <a:lnSpc>
                <a:spcPct val="100000"/>
              </a:lnSpc>
              <a:spcBef>
                <a:spcPts val="545"/>
              </a:spcBef>
            </a:pPr>
            <a:r>
              <a:rPr sz="1400" spc="-25" dirty="0">
                <a:latin typeface="Arial MT"/>
                <a:cs typeface="Arial MT"/>
              </a:rPr>
              <a:t>153</a:t>
            </a:r>
            <a:endParaRPr sz="1400">
              <a:latin typeface="Arial MT"/>
              <a:cs typeface="Arial MT"/>
            </a:endParaRPr>
          </a:p>
        </p:txBody>
      </p:sp>
      <p:grpSp>
        <p:nvGrpSpPr>
          <p:cNvPr id="21" name="object 21"/>
          <p:cNvGrpSpPr/>
          <p:nvPr/>
        </p:nvGrpSpPr>
        <p:grpSpPr>
          <a:xfrm>
            <a:off x="4239767" y="6489191"/>
            <a:ext cx="6868795" cy="105410"/>
            <a:chOff x="4239767" y="6489191"/>
            <a:chExt cx="6868795" cy="105410"/>
          </a:xfrm>
        </p:grpSpPr>
        <p:pic>
          <p:nvPicPr>
            <p:cNvPr id="22" name="object 22"/>
            <p:cNvPicPr/>
            <p:nvPr/>
          </p:nvPicPr>
          <p:blipFill>
            <a:blip r:embed="rId4" cstate="print"/>
            <a:stretch>
              <a:fillRect/>
            </a:stretch>
          </p:blipFill>
          <p:spPr>
            <a:xfrm>
              <a:off x="4239767" y="6489191"/>
              <a:ext cx="6868668" cy="105155"/>
            </a:xfrm>
            <a:prstGeom prst="rect">
              <a:avLst/>
            </a:prstGeom>
          </p:spPr>
        </p:pic>
        <p:sp>
          <p:nvSpPr>
            <p:cNvPr id="23" name="object 23"/>
            <p:cNvSpPr/>
            <p:nvPr/>
          </p:nvSpPr>
          <p:spPr>
            <a:xfrm>
              <a:off x="4282820" y="6524142"/>
              <a:ext cx="6775450" cy="0"/>
            </a:xfrm>
            <a:custGeom>
              <a:avLst/>
              <a:gdLst/>
              <a:ahLst/>
              <a:cxnLst/>
              <a:rect l="l" t="t" r="r" b="b"/>
              <a:pathLst>
                <a:path w="6775450">
                  <a:moveTo>
                    <a:pt x="0" y="0"/>
                  </a:moveTo>
                  <a:lnTo>
                    <a:pt x="6775450" y="0"/>
                  </a:lnTo>
                </a:path>
              </a:pathLst>
            </a:custGeom>
            <a:ln w="25400">
              <a:solidFill>
                <a:srgbClr val="03499E"/>
              </a:solidFill>
            </a:ln>
          </p:spPr>
          <p:txBody>
            <a:bodyPr wrap="square" lIns="0" tIns="0" rIns="0" bIns="0" rtlCol="0"/>
            <a:lstStyle/>
            <a:p>
              <a:endParaRPr/>
            </a:p>
          </p:txBody>
        </p:sp>
      </p:grpSp>
      <p:sp>
        <p:nvSpPr>
          <p:cNvPr id="24" name="Slide Number Placeholder 23">
            <a:extLst>
              <a:ext uri="{FF2B5EF4-FFF2-40B4-BE49-F238E27FC236}">
                <a16:creationId xmlns:a16="http://schemas.microsoft.com/office/drawing/2014/main" id="{6C75192E-ACEC-3849-8BC3-01F30E9F8D6D}"/>
              </a:ext>
            </a:extLst>
          </p:cNvPr>
          <p:cNvSpPr>
            <a:spLocks noGrp="1"/>
          </p:cNvSpPr>
          <p:nvPr>
            <p:ph type="sldNum" sz="quarter" idx="7"/>
          </p:nvPr>
        </p:nvSpPr>
        <p:spPr/>
        <p:txBody>
          <a:bodyPr/>
          <a:lstStyle/>
          <a:p>
            <a:pPr marL="4939665">
              <a:lnSpc>
                <a:spcPts val="1655"/>
              </a:lnSpc>
            </a:pPr>
            <a:fld id="{81D60167-4931-47E6-BA6A-407CBD079E47}" type="slidenum">
              <a:rPr lang="en-US" spc="-25" smtClean="0"/>
              <a:t>153</a:t>
            </a:fld>
            <a:endParaRPr lang="en-US" spc="-25" dirty="0"/>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989075" y="928128"/>
            <a:ext cx="9867900" cy="856615"/>
            <a:chOff x="989075" y="928128"/>
            <a:chExt cx="9867900" cy="856615"/>
          </a:xfrm>
        </p:grpSpPr>
        <p:pic>
          <p:nvPicPr>
            <p:cNvPr id="3" name="object 3"/>
            <p:cNvPicPr/>
            <p:nvPr/>
          </p:nvPicPr>
          <p:blipFill>
            <a:blip r:embed="rId2" cstate="print"/>
            <a:stretch>
              <a:fillRect/>
            </a:stretch>
          </p:blipFill>
          <p:spPr>
            <a:xfrm>
              <a:off x="1004315" y="928128"/>
              <a:ext cx="9852660" cy="856475"/>
            </a:xfrm>
            <a:prstGeom prst="rect">
              <a:avLst/>
            </a:prstGeom>
          </p:spPr>
        </p:pic>
        <p:pic>
          <p:nvPicPr>
            <p:cNvPr id="4" name="object 4"/>
            <p:cNvPicPr/>
            <p:nvPr/>
          </p:nvPicPr>
          <p:blipFill>
            <a:blip r:embed="rId3" cstate="print"/>
            <a:stretch>
              <a:fillRect/>
            </a:stretch>
          </p:blipFill>
          <p:spPr>
            <a:xfrm>
              <a:off x="989075" y="1082065"/>
              <a:ext cx="2249424" cy="592810"/>
            </a:xfrm>
            <a:prstGeom prst="rect">
              <a:avLst/>
            </a:prstGeom>
          </p:spPr>
        </p:pic>
        <p:sp>
          <p:nvSpPr>
            <p:cNvPr id="5" name="object 5"/>
            <p:cNvSpPr/>
            <p:nvPr/>
          </p:nvSpPr>
          <p:spPr>
            <a:xfrm>
              <a:off x="1065783" y="970026"/>
              <a:ext cx="9735185" cy="738505"/>
            </a:xfrm>
            <a:custGeom>
              <a:avLst/>
              <a:gdLst/>
              <a:ahLst/>
              <a:cxnLst/>
              <a:rect l="l" t="t" r="r" b="b"/>
              <a:pathLst>
                <a:path w="9735185" h="738505">
                  <a:moveTo>
                    <a:pt x="9611741" y="0"/>
                  </a:moveTo>
                  <a:lnTo>
                    <a:pt x="123012" y="0"/>
                  </a:lnTo>
                  <a:lnTo>
                    <a:pt x="75132" y="9673"/>
                  </a:lnTo>
                  <a:lnTo>
                    <a:pt x="36031" y="36052"/>
                  </a:lnTo>
                  <a:lnTo>
                    <a:pt x="9667" y="75170"/>
                  </a:lnTo>
                  <a:lnTo>
                    <a:pt x="0" y="123062"/>
                  </a:lnTo>
                  <a:lnTo>
                    <a:pt x="0" y="615061"/>
                  </a:lnTo>
                  <a:lnTo>
                    <a:pt x="9667" y="662934"/>
                  </a:lnTo>
                  <a:lnTo>
                    <a:pt x="36031" y="702008"/>
                  </a:lnTo>
                  <a:lnTo>
                    <a:pt x="75132" y="728343"/>
                  </a:lnTo>
                  <a:lnTo>
                    <a:pt x="123012" y="737997"/>
                  </a:lnTo>
                  <a:lnTo>
                    <a:pt x="9611741" y="737997"/>
                  </a:lnTo>
                  <a:lnTo>
                    <a:pt x="9659614" y="728343"/>
                  </a:lnTo>
                  <a:lnTo>
                    <a:pt x="9698688" y="702008"/>
                  </a:lnTo>
                  <a:lnTo>
                    <a:pt x="9725023" y="662934"/>
                  </a:lnTo>
                  <a:lnTo>
                    <a:pt x="9734677" y="615061"/>
                  </a:lnTo>
                  <a:lnTo>
                    <a:pt x="9734677" y="123062"/>
                  </a:lnTo>
                  <a:lnTo>
                    <a:pt x="9725023" y="75170"/>
                  </a:lnTo>
                  <a:lnTo>
                    <a:pt x="9698688" y="36052"/>
                  </a:lnTo>
                  <a:lnTo>
                    <a:pt x="9659614" y="9673"/>
                  </a:lnTo>
                  <a:lnTo>
                    <a:pt x="9611741" y="0"/>
                  </a:lnTo>
                  <a:close/>
                </a:path>
              </a:pathLst>
            </a:custGeom>
            <a:solidFill>
              <a:srgbClr val="2A5F9E"/>
            </a:solidFill>
          </p:spPr>
          <p:txBody>
            <a:bodyPr wrap="square" lIns="0" tIns="0" rIns="0" bIns="0" rtlCol="0"/>
            <a:lstStyle/>
            <a:p>
              <a:endParaRPr/>
            </a:p>
          </p:txBody>
        </p:sp>
        <p:sp>
          <p:nvSpPr>
            <p:cNvPr id="6" name="object 6"/>
            <p:cNvSpPr/>
            <p:nvPr/>
          </p:nvSpPr>
          <p:spPr>
            <a:xfrm>
              <a:off x="1065783" y="970026"/>
              <a:ext cx="9735185" cy="738505"/>
            </a:xfrm>
            <a:custGeom>
              <a:avLst/>
              <a:gdLst/>
              <a:ahLst/>
              <a:cxnLst/>
              <a:rect l="l" t="t" r="r" b="b"/>
              <a:pathLst>
                <a:path w="9735185" h="738505">
                  <a:moveTo>
                    <a:pt x="0" y="123062"/>
                  </a:moveTo>
                  <a:lnTo>
                    <a:pt x="9667" y="75170"/>
                  </a:lnTo>
                  <a:lnTo>
                    <a:pt x="36031" y="36052"/>
                  </a:lnTo>
                  <a:lnTo>
                    <a:pt x="75132" y="9673"/>
                  </a:lnTo>
                  <a:lnTo>
                    <a:pt x="123012" y="0"/>
                  </a:lnTo>
                  <a:lnTo>
                    <a:pt x="9611741" y="0"/>
                  </a:lnTo>
                  <a:lnTo>
                    <a:pt x="9659614" y="9673"/>
                  </a:lnTo>
                  <a:lnTo>
                    <a:pt x="9698688" y="36052"/>
                  </a:lnTo>
                  <a:lnTo>
                    <a:pt x="9725023" y="75170"/>
                  </a:lnTo>
                  <a:lnTo>
                    <a:pt x="9734677" y="123062"/>
                  </a:lnTo>
                  <a:lnTo>
                    <a:pt x="9734677" y="615061"/>
                  </a:lnTo>
                  <a:lnTo>
                    <a:pt x="9725023" y="662934"/>
                  </a:lnTo>
                  <a:lnTo>
                    <a:pt x="9698688" y="702008"/>
                  </a:lnTo>
                  <a:lnTo>
                    <a:pt x="9659614" y="728343"/>
                  </a:lnTo>
                  <a:lnTo>
                    <a:pt x="9611741" y="737997"/>
                  </a:lnTo>
                  <a:lnTo>
                    <a:pt x="123012" y="737997"/>
                  </a:lnTo>
                  <a:lnTo>
                    <a:pt x="75132" y="728343"/>
                  </a:lnTo>
                  <a:lnTo>
                    <a:pt x="36031" y="702008"/>
                  </a:lnTo>
                  <a:lnTo>
                    <a:pt x="9667" y="662934"/>
                  </a:lnTo>
                  <a:lnTo>
                    <a:pt x="0" y="615061"/>
                  </a:lnTo>
                  <a:lnTo>
                    <a:pt x="0" y="123062"/>
                  </a:lnTo>
                  <a:close/>
                </a:path>
              </a:pathLst>
            </a:custGeom>
            <a:ln w="38100">
              <a:solidFill>
                <a:srgbClr val="E9E1D5"/>
              </a:solidFill>
            </a:ln>
          </p:spPr>
          <p:txBody>
            <a:bodyPr wrap="square" lIns="0" tIns="0" rIns="0" bIns="0" rtlCol="0"/>
            <a:lstStyle/>
            <a:p>
              <a:endParaRPr/>
            </a:p>
          </p:txBody>
        </p:sp>
      </p:grpSp>
      <p:grpSp>
        <p:nvGrpSpPr>
          <p:cNvPr id="7" name="object 7"/>
          <p:cNvGrpSpPr/>
          <p:nvPr/>
        </p:nvGrpSpPr>
        <p:grpSpPr>
          <a:xfrm>
            <a:off x="990600" y="2644152"/>
            <a:ext cx="9866630" cy="894715"/>
            <a:chOff x="990600" y="2644152"/>
            <a:chExt cx="9866630" cy="894715"/>
          </a:xfrm>
        </p:grpSpPr>
        <p:pic>
          <p:nvPicPr>
            <p:cNvPr id="8" name="object 8"/>
            <p:cNvPicPr/>
            <p:nvPr/>
          </p:nvPicPr>
          <p:blipFill>
            <a:blip r:embed="rId4" cstate="print"/>
            <a:stretch>
              <a:fillRect/>
            </a:stretch>
          </p:blipFill>
          <p:spPr>
            <a:xfrm>
              <a:off x="1004316" y="2644152"/>
              <a:ext cx="9852660" cy="894575"/>
            </a:xfrm>
            <a:prstGeom prst="rect">
              <a:avLst/>
            </a:prstGeom>
          </p:spPr>
        </p:pic>
        <p:pic>
          <p:nvPicPr>
            <p:cNvPr id="9" name="object 9"/>
            <p:cNvPicPr/>
            <p:nvPr/>
          </p:nvPicPr>
          <p:blipFill>
            <a:blip r:embed="rId5" cstate="print"/>
            <a:stretch>
              <a:fillRect/>
            </a:stretch>
          </p:blipFill>
          <p:spPr>
            <a:xfrm>
              <a:off x="990600" y="2816377"/>
              <a:ext cx="2802636" cy="592810"/>
            </a:xfrm>
            <a:prstGeom prst="rect">
              <a:avLst/>
            </a:prstGeom>
          </p:spPr>
        </p:pic>
        <p:sp>
          <p:nvSpPr>
            <p:cNvPr id="10" name="object 10"/>
            <p:cNvSpPr/>
            <p:nvPr/>
          </p:nvSpPr>
          <p:spPr>
            <a:xfrm>
              <a:off x="1065784" y="2685161"/>
              <a:ext cx="9735185" cy="777240"/>
            </a:xfrm>
            <a:custGeom>
              <a:avLst/>
              <a:gdLst/>
              <a:ahLst/>
              <a:cxnLst/>
              <a:rect l="l" t="t" r="r" b="b"/>
              <a:pathLst>
                <a:path w="9735185" h="777239">
                  <a:moveTo>
                    <a:pt x="9605264" y="0"/>
                  </a:moveTo>
                  <a:lnTo>
                    <a:pt x="129489" y="0"/>
                  </a:lnTo>
                  <a:lnTo>
                    <a:pt x="79086" y="10165"/>
                  </a:lnTo>
                  <a:lnTo>
                    <a:pt x="37926" y="37893"/>
                  </a:lnTo>
                  <a:lnTo>
                    <a:pt x="10176" y="79027"/>
                  </a:lnTo>
                  <a:lnTo>
                    <a:pt x="0" y="129412"/>
                  </a:lnTo>
                  <a:lnTo>
                    <a:pt x="0" y="647446"/>
                  </a:lnTo>
                  <a:lnTo>
                    <a:pt x="10176" y="697831"/>
                  </a:lnTo>
                  <a:lnTo>
                    <a:pt x="37926" y="738965"/>
                  </a:lnTo>
                  <a:lnTo>
                    <a:pt x="79086" y="766693"/>
                  </a:lnTo>
                  <a:lnTo>
                    <a:pt x="129489" y="776859"/>
                  </a:lnTo>
                  <a:lnTo>
                    <a:pt x="9605264" y="776859"/>
                  </a:lnTo>
                  <a:lnTo>
                    <a:pt x="9655649" y="766693"/>
                  </a:lnTo>
                  <a:lnTo>
                    <a:pt x="9696783" y="738965"/>
                  </a:lnTo>
                  <a:lnTo>
                    <a:pt x="9724511" y="697831"/>
                  </a:lnTo>
                  <a:lnTo>
                    <a:pt x="9734677" y="647446"/>
                  </a:lnTo>
                  <a:lnTo>
                    <a:pt x="9734677" y="129412"/>
                  </a:lnTo>
                  <a:lnTo>
                    <a:pt x="9724511" y="79027"/>
                  </a:lnTo>
                  <a:lnTo>
                    <a:pt x="9696783" y="37893"/>
                  </a:lnTo>
                  <a:lnTo>
                    <a:pt x="9655649" y="10165"/>
                  </a:lnTo>
                  <a:lnTo>
                    <a:pt x="9605264" y="0"/>
                  </a:lnTo>
                  <a:close/>
                </a:path>
              </a:pathLst>
            </a:custGeom>
            <a:solidFill>
              <a:srgbClr val="2A5F9E"/>
            </a:solidFill>
          </p:spPr>
          <p:txBody>
            <a:bodyPr wrap="square" lIns="0" tIns="0" rIns="0" bIns="0" rtlCol="0"/>
            <a:lstStyle/>
            <a:p>
              <a:endParaRPr/>
            </a:p>
          </p:txBody>
        </p:sp>
        <p:sp>
          <p:nvSpPr>
            <p:cNvPr id="11" name="object 11"/>
            <p:cNvSpPr/>
            <p:nvPr/>
          </p:nvSpPr>
          <p:spPr>
            <a:xfrm>
              <a:off x="1065784" y="2685161"/>
              <a:ext cx="9735185" cy="777240"/>
            </a:xfrm>
            <a:custGeom>
              <a:avLst/>
              <a:gdLst/>
              <a:ahLst/>
              <a:cxnLst/>
              <a:rect l="l" t="t" r="r" b="b"/>
              <a:pathLst>
                <a:path w="9735185" h="777239">
                  <a:moveTo>
                    <a:pt x="0" y="129412"/>
                  </a:moveTo>
                  <a:lnTo>
                    <a:pt x="10176" y="79027"/>
                  </a:lnTo>
                  <a:lnTo>
                    <a:pt x="37926" y="37893"/>
                  </a:lnTo>
                  <a:lnTo>
                    <a:pt x="79086" y="10165"/>
                  </a:lnTo>
                  <a:lnTo>
                    <a:pt x="129489" y="0"/>
                  </a:lnTo>
                  <a:lnTo>
                    <a:pt x="9605264" y="0"/>
                  </a:lnTo>
                  <a:lnTo>
                    <a:pt x="9655649" y="10165"/>
                  </a:lnTo>
                  <a:lnTo>
                    <a:pt x="9696783" y="37893"/>
                  </a:lnTo>
                  <a:lnTo>
                    <a:pt x="9724511" y="79027"/>
                  </a:lnTo>
                  <a:lnTo>
                    <a:pt x="9734677" y="129412"/>
                  </a:lnTo>
                  <a:lnTo>
                    <a:pt x="9734677" y="647446"/>
                  </a:lnTo>
                  <a:lnTo>
                    <a:pt x="9724511" y="697831"/>
                  </a:lnTo>
                  <a:lnTo>
                    <a:pt x="9696783" y="738965"/>
                  </a:lnTo>
                  <a:lnTo>
                    <a:pt x="9655649" y="766693"/>
                  </a:lnTo>
                  <a:lnTo>
                    <a:pt x="9605264" y="776859"/>
                  </a:lnTo>
                  <a:lnTo>
                    <a:pt x="129489" y="776859"/>
                  </a:lnTo>
                  <a:lnTo>
                    <a:pt x="79086" y="766693"/>
                  </a:lnTo>
                  <a:lnTo>
                    <a:pt x="37926" y="738965"/>
                  </a:lnTo>
                  <a:lnTo>
                    <a:pt x="10176" y="697831"/>
                  </a:lnTo>
                  <a:lnTo>
                    <a:pt x="0" y="647446"/>
                  </a:lnTo>
                  <a:lnTo>
                    <a:pt x="0" y="129412"/>
                  </a:lnTo>
                  <a:close/>
                </a:path>
              </a:pathLst>
            </a:custGeom>
            <a:ln w="38100">
              <a:solidFill>
                <a:srgbClr val="E9E1D5"/>
              </a:solidFill>
            </a:ln>
          </p:spPr>
          <p:txBody>
            <a:bodyPr wrap="square" lIns="0" tIns="0" rIns="0" bIns="0" rtlCol="0"/>
            <a:lstStyle/>
            <a:p>
              <a:endParaRPr/>
            </a:p>
          </p:txBody>
        </p:sp>
      </p:grpSp>
      <p:grpSp>
        <p:nvGrpSpPr>
          <p:cNvPr id="12" name="object 12"/>
          <p:cNvGrpSpPr/>
          <p:nvPr/>
        </p:nvGrpSpPr>
        <p:grpSpPr>
          <a:xfrm>
            <a:off x="1004316" y="4192536"/>
            <a:ext cx="9852660" cy="1224280"/>
            <a:chOff x="1004316" y="4192536"/>
            <a:chExt cx="9852660" cy="1224280"/>
          </a:xfrm>
        </p:grpSpPr>
        <p:pic>
          <p:nvPicPr>
            <p:cNvPr id="13" name="object 13"/>
            <p:cNvPicPr/>
            <p:nvPr/>
          </p:nvPicPr>
          <p:blipFill>
            <a:blip r:embed="rId6" cstate="print"/>
            <a:stretch>
              <a:fillRect/>
            </a:stretch>
          </p:blipFill>
          <p:spPr>
            <a:xfrm>
              <a:off x="1004316" y="4192536"/>
              <a:ext cx="9852660" cy="1223759"/>
            </a:xfrm>
            <a:prstGeom prst="rect">
              <a:avLst/>
            </a:prstGeom>
          </p:spPr>
        </p:pic>
        <p:pic>
          <p:nvPicPr>
            <p:cNvPr id="14" name="object 14"/>
            <p:cNvPicPr/>
            <p:nvPr/>
          </p:nvPicPr>
          <p:blipFill>
            <a:blip r:embed="rId7" cstate="print"/>
            <a:stretch>
              <a:fillRect/>
            </a:stretch>
          </p:blipFill>
          <p:spPr>
            <a:xfrm>
              <a:off x="1007364" y="4265676"/>
              <a:ext cx="9774936" cy="1118616"/>
            </a:xfrm>
            <a:prstGeom prst="rect">
              <a:avLst/>
            </a:prstGeom>
          </p:spPr>
        </p:pic>
        <p:sp>
          <p:nvSpPr>
            <p:cNvPr id="15" name="object 15"/>
            <p:cNvSpPr/>
            <p:nvPr/>
          </p:nvSpPr>
          <p:spPr>
            <a:xfrm>
              <a:off x="1065784" y="4234053"/>
              <a:ext cx="9735185" cy="1104900"/>
            </a:xfrm>
            <a:custGeom>
              <a:avLst/>
              <a:gdLst/>
              <a:ahLst/>
              <a:cxnLst/>
              <a:rect l="l" t="t" r="r" b="b"/>
              <a:pathLst>
                <a:path w="9735185" h="1104900">
                  <a:moveTo>
                    <a:pt x="9550654" y="0"/>
                  </a:moveTo>
                  <a:lnTo>
                    <a:pt x="184086" y="0"/>
                  </a:lnTo>
                  <a:lnTo>
                    <a:pt x="135150" y="6566"/>
                  </a:lnTo>
                  <a:lnTo>
                    <a:pt x="91176" y="25103"/>
                  </a:lnTo>
                  <a:lnTo>
                    <a:pt x="53919" y="53863"/>
                  </a:lnTo>
                  <a:lnTo>
                    <a:pt x="25134" y="91101"/>
                  </a:lnTo>
                  <a:lnTo>
                    <a:pt x="6576" y="135069"/>
                  </a:lnTo>
                  <a:lnTo>
                    <a:pt x="0" y="184023"/>
                  </a:lnTo>
                  <a:lnTo>
                    <a:pt x="0" y="920369"/>
                  </a:lnTo>
                  <a:lnTo>
                    <a:pt x="6576" y="969278"/>
                  </a:lnTo>
                  <a:lnTo>
                    <a:pt x="25134" y="1013234"/>
                  </a:lnTo>
                  <a:lnTo>
                    <a:pt x="53919" y="1050480"/>
                  </a:lnTo>
                  <a:lnTo>
                    <a:pt x="91176" y="1079260"/>
                  </a:lnTo>
                  <a:lnTo>
                    <a:pt x="135150" y="1097816"/>
                  </a:lnTo>
                  <a:lnTo>
                    <a:pt x="184086" y="1104392"/>
                  </a:lnTo>
                  <a:lnTo>
                    <a:pt x="9550654" y="1104392"/>
                  </a:lnTo>
                  <a:lnTo>
                    <a:pt x="9599607" y="1097816"/>
                  </a:lnTo>
                  <a:lnTo>
                    <a:pt x="9643575" y="1079260"/>
                  </a:lnTo>
                  <a:lnTo>
                    <a:pt x="9680813" y="1050480"/>
                  </a:lnTo>
                  <a:lnTo>
                    <a:pt x="9709573" y="1013234"/>
                  </a:lnTo>
                  <a:lnTo>
                    <a:pt x="9728110" y="969278"/>
                  </a:lnTo>
                  <a:lnTo>
                    <a:pt x="9734677" y="920369"/>
                  </a:lnTo>
                  <a:lnTo>
                    <a:pt x="9734677" y="184023"/>
                  </a:lnTo>
                  <a:lnTo>
                    <a:pt x="9728110" y="135069"/>
                  </a:lnTo>
                  <a:lnTo>
                    <a:pt x="9709573" y="91101"/>
                  </a:lnTo>
                  <a:lnTo>
                    <a:pt x="9680813" y="53863"/>
                  </a:lnTo>
                  <a:lnTo>
                    <a:pt x="9643575" y="25103"/>
                  </a:lnTo>
                  <a:lnTo>
                    <a:pt x="9599607" y="6566"/>
                  </a:lnTo>
                  <a:lnTo>
                    <a:pt x="9550654" y="0"/>
                  </a:lnTo>
                  <a:close/>
                </a:path>
              </a:pathLst>
            </a:custGeom>
            <a:solidFill>
              <a:srgbClr val="2A5F9E"/>
            </a:solidFill>
          </p:spPr>
          <p:txBody>
            <a:bodyPr wrap="square" lIns="0" tIns="0" rIns="0" bIns="0" rtlCol="0"/>
            <a:lstStyle/>
            <a:p>
              <a:endParaRPr/>
            </a:p>
          </p:txBody>
        </p:sp>
        <p:sp>
          <p:nvSpPr>
            <p:cNvPr id="16" name="object 16"/>
            <p:cNvSpPr/>
            <p:nvPr/>
          </p:nvSpPr>
          <p:spPr>
            <a:xfrm>
              <a:off x="1065784" y="4234053"/>
              <a:ext cx="9735185" cy="1104900"/>
            </a:xfrm>
            <a:custGeom>
              <a:avLst/>
              <a:gdLst/>
              <a:ahLst/>
              <a:cxnLst/>
              <a:rect l="l" t="t" r="r" b="b"/>
              <a:pathLst>
                <a:path w="9735185" h="1104900">
                  <a:moveTo>
                    <a:pt x="0" y="184023"/>
                  </a:moveTo>
                  <a:lnTo>
                    <a:pt x="6576" y="135069"/>
                  </a:lnTo>
                  <a:lnTo>
                    <a:pt x="25134" y="91101"/>
                  </a:lnTo>
                  <a:lnTo>
                    <a:pt x="53919" y="53863"/>
                  </a:lnTo>
                  <a:lnTo>
                    <a:pt x="91176" y="25103"/>
                  </a:lnTo>
                  <a:lnTo>
                    <a:pt x="135150" y="6566"/>
                  </a:lnTo>
                  <a:lnTo>
                    <a:pt x="184086" y="0"/>
                  </a:lnTo>
                  <a:lnTo>
                    <a:pt x="9550654" y="0"/>
                  </a:lnTo>
                  <a:lnTo>
                    <a:pt x="9599607" y="6566"/>
                  </a:lnTo>
                  <a:lnTo>
                    <a:pt x="9643575" y="25103"/>
                  </a:lnTo>
                  <a:lnTo>
                    <a:pt x="9680813" y="53863"/>
                  </a:lnTo>
                  <a:lnTo>
                    <a:pt x="9709573" y="91101"/>
                  </a:lnTo>
                  <a:lnTo>
                    <a:pt x="9728110" y="135069"/>
                  </a:lnTo>
                  <a:lnTo>
                    <a:pt x="9734677" y="184023"/>
                  </a:lnTo>
                  <a:lnTo>
                    <a:pt x="9734677" y="920369"/>
                  </a:lnTo>
                  <a:lnTo>
                    <a:pt x="9728110" y="969278"/>
                  </a:lnTo>
                  <a:lnTo>
                    <a:pt x="9709573" y="1013234"/>
                  </a:lnTo>
                  <a:lnTo>
                    <a:pt x="9680813" y="1050480"/>
                  </a:lnTo>
                  <a:lnTo>
                    <a:pt x="9643575" y="1079260"/>
                  </a:lnTo>
                  <a:lnTo>
                    <a:pt x="9599607" y="1097816"/>
                  </a:lnTo>
                  <a:lnTo>
                    <a:pt x="9550654" y="1104392"/>
                  </a:lnTo>
                  <a:lnTo>
                    <a:pt x="184086" y="1104392"/>
                  </a:lnTo>
                  <a:lnTo>
                    <a:pt x="135150" y="1097816"/>
                  </a:lnTo>
                  <a:lnTo>
                    <a:pt x="91176" y="1079260"/>
                  </a:lnTo>
                  <a:lnTo>
                    <a:pt x="53919" y="1050480"/>
                  </a:lnTo>
                  <a:lnTo>
                    <a:pt x="25134" y="1013234"/>
                  </a:lnTo>
                  <a:lnTo>
                    <a:pt x="6576" y="969278"/>
                  </a:lnTo>
                  <a:lnTo>
                    <a:pt x="0" y="920369"/>
                  </a:lnTo>
                  <a:lnTo>
                    <a:pt x="0" y="184023"/>
                  </a:lnTo>
                  <a:close/>
                </a:path>
              </a:pathLst>
            </a:custGeom>
            <a:ln w="38100">
              <a:solidFill>
                <a:srgbClr val="E9E1D5"/>
              </a:solidFill>
            </a:ln>
          </p:spPr>
          <p:txBody>
            <a:bodyPr wrap="square" lIns="0" tIns="0" rIns="0" bIns="0" rtlCol="0"/>
            <a:lstStyle/>
            <a:p>
              <a:endParaRPr/>
            </a:p>
          </p:txBody>
        </p:sp>
      </p:grpSp>
      <p:sp>
        <p:nvSpPr>
          <p:cNvPr id="17" name="object 17"/>
          <p:cNvSpPr txBox="1"/>
          <p:nvPr/>
        </p:nvSpPr>
        <p:spPr>
          <a:xfrm>
            <a:off x="1165352" y="1147952"/>
            <a:ext cx="9384030" cy="4041775"/>
          </a:xfrm>
          <a:prstGeom prst="rect">
            <a:avLst/>
          </a:prstGeom>
        </p:spPr>
        <p:txBody>
          <a:bodyPr vert="horz" wrap="square" lIns="0" tIns="13335" rIns="0" bIns="0" rtlCol="0">
            <a:spAutoFit/>
          </a:bodyPr>
          <a:lstStyle/>
          <a:p>
            <a:pPr marL="12700">
              <a:lnSpc>
                <a:spcPct val="100000"/>
              </a:lnSpc>
              <a:spcBef>
                <a:spcPts val="105"/>
              </a:spcBef>
            </a:pPr>
            <a:r>
              <a:rPr sz="2000" dirty="0">
                <a:solidFill>
                  <a:srgbClr val="E9E1D5"/>
                </a:solidFill>
                <a:latin typeface="Times New Roman"/>
                <a:cs typeface="Times New Roman"/>
              </a:rPr>
              <a:t>Bộ</a:t>
            </a:r>
            <a:r>
              <a:rPr sz="2000" spc="-10" dirty="0">
                <a:solidFill>
                  <a:srgbClr val="E9E1D5"/>
                </a:solidFill>
                <a:latin typeface="Times New Roman"/>
                <a:cs typeface="Times New Roman"/>
              </a:rPr>
              <a:t> </a:t>
            </a:r>
            <a:r>
              <a:rPr sz="2000" dirty="0">
                <a:solidFill>
                  <a:srgbClr val="E9E1D5"/>
                </a:solidFill>
                <a:latin typeface="Times New Roman"/>
                <a:cs typeface="Times New Roman"/>
              </a:rPr>
              <a:t>trưởng</a:t>
            </a:r>
            <a:r>
              <a:rPr sz="2000" spc="-20" dirty="0">
                <a:solidFill>
                  <a:srgbClr val="E9E1D5"/>
                </a:solidFill>
                <a:latin typeface="Times New Roman"/>
                <a:cs typeface="Times New Roman"/>
              </a:rPr>
              <a:t> </a:t>
            </a:r>
            <a:r>
              <a:rPr sz="2000" dirty="0">
                <a:solidFill>
                  <a:srgbClr val="E9E1D5"/>
                </a:solidFill>
                <a:latin typeface="Times New Roman"/>
                <a:cs typeface="Times New Roman"/>
              </a:rPr>
              <a:t>Bộ</a:t>
            </a:r>
            <a:r>
              <a:rPr sz="2000" spc="-75" dirty="0">
                <a:solidFill>
                  <a:srgbClr val="E9E1D5"/>
                </a:solidFill>
                <a:latin typeface="Times New Roman"/>
                <a:cs typeface="Times New Roman"/>
              </a:rPr>
              <a:t> </a:t>
            </a:r>
            <a:r>
              <a:rPr sz="2000" dirty="0">
                <a:solidFill>
                  <a:srgbClr val="E9E1D5"/>
                </a:solidFill>
                <a:latin typeface="Times New Roman"/>
                <a:cs typeface="Times New Roman"/>
              </a:rPr>
              <a:t>Y</a:t>
            </a:r>
            <a:r>
              <a:rPr sz="2000" spc="-85" dirty="0">
                <a:solidFill>
                  <a:srgbClr val="E9E1D5"/>
                </a:solidFill>
                <a:latin typeface="Times New Roman"/>
                <a:cs typeface="Times New Roman"/>
              </a:rPr>
              <a:t> </a:t>
            </a:r>
            <a:r>
              <a:rPr sz="2000" spc="-25" dirty="0">
                <a:solidFill>
                  <a:srgbClr val="E9E1D5"/>
                </a:solidFill>
                <a:latin typeface="Times New Roman"/>
                <a:cs typeface="Times New Roman"/>
              </a:rPr>
              <a:t>tế</a:t>
            </a:r>
            <a:endParaRPr sz="2000">
              <a:latin typeface="Times New Roman"/>
              <a:cs typeface="Times New Roman"/>
            </a:endParaRPr>
          </a:p>
          <a:p>
            <a:pPr marL="437515" indent="-227965">
              <a:lnSpc>
                <a:spcPct val="100000"/>
              </a:lnSpc>
              <a:spcBef>
                <a:spcPts val="2190"/>
              </a:spcBef>
              <a:buChar char="•"/>
              <a:tabLst>
                <a:tab pos="437515" algn="l"/>
              </a:tabLst>
            </a:pPr>
            <a:r>
              <a:rPr sz="2000" dirty="0">
                <a:solidFill>
                  <a:srgbClr val="03499E"/>
                </a:solidFill>
                <a:latin typeface="Times New Roman"/>
                <a:cs typeface="Times New Roman"/>
              </a:rPr>
              <a:t>Ban</a:t>
            </a:r>
            <a:r>
              <a:rPr sz="2000" spc="-15" dirty="0">
                <a:solidFill>
                  <a:srgbClr val="03499E"/>
                </a:solidFill>
                <a:latin typeface="Times New Roman"/>
                <a:cs typeface="Times New Roman"/>
              </a:rPr>
              <a:t> </a:t>
            </a:r>
            <a:r>
              <a:rPr sz="2000" dirty="0">
                <a:solidFill>
                  <a:srgbClr val="03499E"/>
                </a:solidFill>
                <a:latin typeface="Times New Roman"/>
                <a:cs typeface="Times New Roman"/>
              </a:rPr>
              <a:t>hành</a:t>
            </a:r>
            <a:r>
              <a:rPr sz="2000" spc="-20" dirty="0">
                <a:solidFill>
                  <a:srgbClr val="03499E"/>
                </a:solidFill>
                <a:latin typeface="Times New Roman"/>
                <a:cs typeface="Times New Roman"/>
              </a:rPr>
              <a:t> </a:t>
            </a:r>
            <a:r>
              <a:rPr sz="2000" dirty="0">
                <a:solidFill>
                  <a:srgbClr val="03499E"/>
                </a:solidFill>
                <a:latin typeface="Times New Roman"/>
                <a:cs typeface="Times New Roman"/>
              </a:rPr>
              <a:t>danh</a:t>
            </a:r>
            <a:r>
              <a:rPr sz="2000" spc="-25" dirty="0">
                <a:solidFill>
                  <a:srgbClr val="03499E"/>
                </a:solidFill>
                <a:latin typeface="Times New Roman"/>
                <a:cs typeface="Times New Roman"/>
              </a:rPr>
              <a:t> </a:t>
            </a:r>
            <a:r>
              <a:rPr sz="2000" dirty="0">
                <a:solidFill>
                  <a:srgbClr val="03499E"/>
                </a:solidFill>
                <a:latin typeface="Times New Roman"/>
                <a:cs typeface="Times New Roman"/>
              </a:rPr>
              <a:t>mục</a:t>
            </a:r>
            <a:r>
              <a:rPr sz="2000" spc="15" dirty="0">
                <a:solidFill>
                  <a:srgbClr val="03499E"/>
                </a:solidFill>
                <a:latin typeface="Times New Roman"/>
                <a:cs typeface="Times New Roman"/>
              </a:rPr>
              <a:t> </a:t>
            </a:r>
            <a:r>
              <a:rPr sz="2000" dirty="0">
                <a:solidFill>
                  <a:srgbClr val="03499E"/>
                </a:solidFill>
                <a:latin typeface="Times New Roman"/>
                <a:cs typeface="Times New Roman"/>
              </a:rPr>
              <a:t>mua</a:t>
            </a:r>
            <a:r>
              <a:rPr sz="2000" spc="20" dirty="0">
                <a:solidFill>
                  <a:srgbClr val="03499E"/>
                </a:solidFill>
                <a:latin typeface="Times New Roman"/>
                <a:cs typeface="Times New Roman"/>
              </a:rPr>
              <a:t> </a:t>
            </a:r>
            <a:r>
              <a:rPr sz="2000" dirty="0">
                <a:solidFill>
                  <a:srgbClr val="03499E"/>
                </a:solidFill>
                <a:latin typeface="Times New Roman"/>
                <a:cs typeface="Times New Roman"/>
              </a:rPr>
              <a:t>sắm</a:t>
            </a:r>
            <a:r>
              <a:rPr sz="2000" spc="-15" dirty="0">
                <a:solidFill>
                  <a:srgbClr val="03499E"/>
                </a:solidFill>
                <a:latin typeface="Times New Roman"/>
                <a:cs typeface="Times New Roman"/>
              </a:rPr>
              <a:t> </a:t>
            </a:r>
            <a:r>
              <a:rPr sz="2000" dirty="0">
                <a:solidFill>
                  <a:srgbClr val="03499E"/>
                </a:solidFill>
                <a:latin typeface="Times New Roman"/>
                <a:cs typeface="Times New Roman"/>
              </a:rPr>
              <a:t>tập</a:t>
            </a:r>
            <a:r>
              <a:rPr sz="2000" spc="-5" dirty="0">
                <a:solidFill>
                  <a:srgbClr val="03499E"/>
                </a:solidFill>
                <a:latin typeface="Times New Roman"/>
                <a:cs typeface="Times New Roman"/>
              </a:rPr>
              <a:t> </a:t>
            </a:r>
            <a:r>
              <a:rPr sz="2000" dirty="0">
                <a:solidFill>
                  <a:srgbClr val="03499E"/>
                </a:solidFill>
                <a:latin typeface="Times New Roman"/>
                <a:cs typeface="Times New Roman"/>
              </a:rPr>
              <a:t>trung</a:t>
            </a:r>
            <a:r>
              <a:rPr sz="2000" spc="-30" dirty="0">
                <a:solidFill>
                  <a:srgbClr val="03499E"/>
                </a:solidFill>
                <a:latin typeface="Times New Roman"/>
                <a:cs typeface="Times New Roman"/>
              </a:rPr>
              <a:t> </a:t>
            </a:r>
            <a:r>
              <a:rPr sz="2000" dirty="0">
                <a:solidFill>
                  <a:srgbClr val="03499E"/>
                </a:solidFill>
                <a:latin typeface="Times New Roman"/>
                <a:cs typeface="Times New Roman"/>
              </a:rPr>
              <a:t>cấp</a:t>
            </a:r>
            <a:r>
              <a:rPr sz="2000" spc="-5" dirty="0">
                <a:solidFill>
                  <a:srgbClr val="03499E"/>
                </a:solidFill>
                <a:latin typeface="Times New Roman"/>
                <a:cs typeface="Times New Roman"/>
              </a:rPr>
              <a:t> </a:t>
            </a:r>
            <a:r>
              <a:rPr sz="2000" dirty="0">
                <a:solidFill>
                  <a:srgbClr val="03499E"/>
                </a:solidFill>
                <a:latin typeface="Times New Roman"/>
                <a:cs typeface="Times New Roman"/>
              </a:rPr>
              <a:t>quốc</a:t>
            </a:r>
            <a:r>
              <a:rPr sz="2000" spc="-25" dirty="0">
                <a:solidFill>
                  <a:srgbClr val="03499E"/>
                </a:solidFill>
                <a:latin typeface="Times New Roman"/>
                <a:cs typeface="Times New Roman"/>
              </a:rPr>
              <a:t> </a:t>
            </a:r>
            <a:r>
              <a:rPr sz="2000" dirty="0">
                <a:solidFill>
                  <a:srgbClr val="03499E"/>
                </a:solidFill>
                <a:latin typeface="Times New Roman"/>
                <a:cs typeface="Times New Roman"/>
              </a:rPr>
              <a:t>gia</a:t>
            </a:r>
            <a:r>
              <a:rPr sz="2000" spc="-10" dirty="0">
                <a:solidFill>
                  <a:srgbClr val="03499E"/>
                </a:solidFill>
                <a:latin typeface="Times New Roman"/>
                <a:cs typeface="Times New Roman"/>
              </a:rPr>
              <a:t> </a:t>
            </a:r>
            <a:r>
              <a:rPr sz="2000" dirty="0">
                <a:solidFill>
                  <a:srgbClr val="03499E"/>
                </a:solidFill>
                <a:latin typeface="Times New Roman"/>
                <a:cs typeface="Times New Roman"/>
              </a:rPr>
              <a:t>đối</a:t>
            </a:r>
            <a:r>
              <a:rPr sz="2000" spc="-20" dirty="0">
                <a:solidFill>
                  <a:srgbClr val="03499E"/>
                </a:solidFill>
                <a:latin typeface="Times New Roman"/>
                <a:cs typeface="Times New Roman"/>
              </a:rPr>
              <a:t> </a:t>
            </a:r>
            <a:r>
              <a:rPr sz="2000" dirty="0">
                <a:solidFill>
                  <a:srgbClr val="03499E"/>
                </a:solidFill>
                <a:latin typeface="Times New Roman"/>
                <a:cs typeface="Times New Roman"/>
              </a:rPr>
              <a:t>với</a:t>
            </a:r>
            <a:r>
              <a:rPr sz="2000" spc="-15" dirty="0">
                <a:solidFill>
                  <a:srgbClr val="03499E"/>
                </a:solidFill>
                <a:latin typeface="Times New Roman"/>
                <a:cs typeface="Times New Roman"/>
              </a:rPr>
              <a:t> </a:t>
            </a:r>
            <a:r>
              <a:rPr sz="2000" spc="-10" dirty="0">
                <a:solidFill>
                  <a:srgbClr val="03499E"/>
                </a:solidFill>
                <a:latin typeface="Times New Roman"/>
                <a:cs typeface="Times New Roman"/>
              </a:rPr>
              <a:t>thuốc;</a:t>
            </a:r>
            <a:endParaRPr sz="2000">
              <a:latin typeface="Times New Roman"/>
              <a:cs typeface="Times New Roman"/>
            </a:endParaRPr>
          </a:p>
          <a:p>
            <a:pPr marL="437515" indent="-227965">
              <a:lnSpc>
                <a:spcPts val="2240"/>
              </a:lnSpc>
              <a:spcBef>
                <a:spcPts val="130"/>
              </a:spcBef>
              <a:buChar char="•"/>
              <a:tabLst>
                <a:tab pos="437515" algn="l"/>
              </a:tabLst>
            </a:pPr>
            <a:r>
              <a:rPr sz="2000" dirty="0">
                <a:solidFill>
                  <a:srgbClr val="03499E"/>
                </a:solidFill>
                <a:latin typeface="Times New Roman"/>
                <a:cs typeface="Times New Roman"/>
              </a:rPr>
              <a:t>Ban</a:t>
            </a:r>
            <a:r>
              <a:rPr sz="2000" spc="-15" dirty="0">
                <a:solidFill>
                  <a:srgbClr val="03499E"/>
                </a:solidFill>
                <a:latin typeface="Times New Roman"/>
                <a:cs typeface="Times New Roman"/>
              </a:rPr>
              <a:t> </a:t>
            </a:r>
            <a:r>
              <a:rPr sz="2000" dirty="0">
                <a:solidFill>
                  <a:srgbClr val="03499E"/>
                </a:solidFill>
                <a:latin typeface="Times New Roman"/>
                <a:cs typeface="Times New Roman"/>
              </a:rPr>
              <a:t>hành</a:t>
            </a:r>
            <a:r>
              <a:rPr sz="2000" spc="-15" dirty="0">
                <a:solidFill>
                  <a:srgbClr val="03499E"/>
                </a:solidFill>
                <a:latin typeface="Times New Roman"/>
                <a:cs typeface="Times New Roman"/>
              </a:rPr>
              <a:t> </a:t>
            </a:r>
            <a:r>
              <a:rPr sz="2000" dirty="0">
                <a:solidFill>
                  <a:srgbClr val="03499E"/>
                </a:solidFill>
                <a:latin typeface="Times New Roman"/>
                <a:cs typeface="Times New Roman"/>
              </a:rPr>
              <a:t>danh</a:t>
            </a:r>
            <a:r>
              <a:rPr sz="2000" spc="-30" dirty="0">
                <a:solidFill>
                  <a:srgbClr val="03499E"/>
                </a:solidFill>
                <a:latin typeface="Times New Roman"/>
                <a:cs typeface="Times New Roman"/>
              </a:rPr>
              <a:t> </a:t>
            </a:r>
            <a:r>
              <a:rPr sz="2000" dirty="0">
                <a:solidFill>
                  <a:srgbClr val="03499E"/>
                </a:solidFill>
                <a:latin typeface="Times New Roman"/>
                <a:cs typeface="Times New Roman"/>
              </a:rPr>
              <a:t>mục</a:t>
            </a:r>
            <a:r>
              <a:rPr sz="2000" spc="20" dirty="0">
                <a:solidFill>
                  <a:srgbClr val="03499E"/>
                </a:solidFill>
                <a:latin typeface="Times New Roman"/>
                <a:cs typeface="Times New Roman"/>
              </a:rPr>
              <a:t> </a:t>
            </a:r>
            <a:r>
              <a:rPr sz="2000" dirty="0">
                <a:solidFill>
                  <a:srgbClr val="03499E"/>
                </a:solidFill>
                <a:latin typeface="Times New Roman"/>
                <a:cs typeface="Times New Roman"/>
              </a:rPr>
              <a:t>mua</a:t>
            </a:r>
            <a:r>
              <a:rPr sz="2000" spc="15" dirty="0">
                <a:solidFill>
                  <a:srgbClr val="03499E"/>
                </a:solidFill>
                <a:latin typeface="Times New Roman"/>
                <a:cs typeface="Times New Roman"/>
              </a:rPr>
              <a:t> </a:t>
            </a:r>
            <a:r>
              <a:rPr sz="2000" dirty="0">
                <a:solidFill>
                  <a:srgbClr val="03499E"/>
                </a:solidFill>
                <a:latin typeface="Times New Roman"/>
                <a:cs typeface="Times New Roman"/>
              </a:rPr>
              <a:t>sắm</a:t>
            </a:r>
            <a:r>
              <a:rPr sz="2000" spc="-10" dirty="0">
                <a:solidFill>
                  <a:srgbClr val="03499E"/>
                </a:solidFill>
                <a:latin typeface="Times New Roman"/>
                <a:cs typeface="Times New Roman"/>
              </a:rPr>
              <a:t> </a:t>
            </a:r>
            <a:r>
              <a:rPr sz="2000" dirty="0">
                <a:solidFill>
                  <a:srgbClr val="03499E"/>
                </a:solidFill>
                <a:latin typeface="Times New Roman"/>
                <a:cs typeface="Times New Roman"/>
              </a:rPr>
              <a:t>tập</a:t>
            </a:r>
            <a:r>
              <a:rPr sz="2000" spc="-10" dirty="0">
                <a:solidFill>
                  <a:srgbClr val="03499E"/>
                </a:solidFill>
                <a:latin typeface="Times New Roman"/>
                <a:cs typeface="Times New Roman"/>
              </a:rPr>
              <a:t> </a:t>
            </a:r>
            <a:r>
              <a:rPr sz="2000" dirty="0">
                <a:solidFill>
                  <a:srgbClr val="03499E"/>
                </a:solidFill>
                <a:latin typeface="Times New Roman"/>
                <a:cs typeface="Times New Roman"/>
              </a:rPr>
              <a:t>trung</a:t>
            </a:r>
            <a:r>
              <a:rPr sz="2000" spc="-25" dirty="0">
                <a:solidFill>
                  <a:srgbClr val="03499E"/>
                </a:solidFill>
                <a:latin typeface="Times New Roman"/>
                <a:cs typeface="Times New Roman"/>
              </a:rPr>
              <a:t> </a:t>
            </a:r>
            <a:r>
              <a:rPr sz="2000" dirty="0">
                <a:solidFill>
                  <a:srgbClr val="03499E"/>
                </a:solidFill>
                <a:latin typeface="Times New Roman"/>
                <a:cs typeface="Times New Roman"/>
              </a:rPr>
              <a:t>cấp</a:t>
            </a:r>
            <a:r>
              <a:rPr sz="2000" spc="-10" dirty="0">
                <a:solidFill>
                  <a:srgbClr val="03499E"/>
                </a:solidFill>
                <a:latin typeface="Times New Roman"/>
                <a:cs typeface="Times New Roman"/>
              </a:rPr>
              <a:t> </a:t>
            </a:r>
            <a:r>
              <a:rPr sz="2000" dirty="0">
                <a:solidFill>
                  <a:srgbClr val="03499E"/>
                </a:solidFill>
                <a:latin typeface="Times New Roman"/>
                <a:cs typeface="Times New Roman"/>
              </a:rPr>
              <a:t>quốc</a:t>
            </a:r>
            <a:r>
              <a:rPr sz="2000" spc="-20" dirty="0">
                <a:solidFill>
                  <a:srgbClr val="03499E"/>
                </a:solidFill>
                <a:latin typeface="Times New Roman"/>
                <a:cs typeface="Times New Roman"/>
              </a:rPr>
              <a:t> </a:t>
            </a:r>
            <a:r>
              <a:rPr sz="2000" dirty="0">
                <a:solidFill>
                  <a:srgbClr val="03499E"/>
                </a:solidFill>
                <a:latin typeface="Times New Roman"/>
                <a:cs typeface="Times New Roman"/>
              </a:rPr>
              <a:t>gia</a:t>
            </a:r>
            <a:r>
              <a:rPr sz="2000" spc="-15" dirty="0">
                <a:solidFill>
                  <a:srgbClr val="03499E"/>
                </a:solidFill>
                <a:latin typeface="Times New Roman"/>
                <a:cs typeface="Times New Roman"/>
              </a:rPr>
              <a:t> </a:t>
            </a:r>
            <a:r>
              <a:rPr sz="2000" dirty="0">
                <a:solidFill>
                  <a:srgbClr val="03499E"/>
                </a:solidFill>
                <a:latin typeface="Times New Roman"/>
                <a:cs typeface="Times New Roman"/>
              </a:rPr>
              <a:t>đối</a:t>
            </a:r>
            <a:r>
              <a:rPr sz="2000" spc="-15" dirty="0">
                <a:solidFill>
                  <a:srgbClr val="03499E"/>
                </a:solidFill>
                <a:latin typeface="Times New Roman"/>
                <a:cs typeface="Times New Roman"/>
              </a:rPr>
              <a:t> </a:t>
            </a:r>
            <a:r>
              <a:rPr sz="2000" dirty="0">
                <a:solidFill>
                  <a:srgbClr val="03499E"/>
                </a:solidFill>
                <a:latin typeface="Times New Roman"/>
                <a:cs typeface="Times New Roman"/>
              </a:rPr>
              <a:t>với</a:t>
            </a:r>
            <a:r>
              <a:rPr sz="2000" spc="-20" dirty="0">
                <a:solidFill>
                  <a:srgbClr val="03499E"/>
                </a:solidFill>
                <a:latin typeface="Times New Roman"/>
                <a:cs typeface="Times New Roman"/>
              </a:rPr>
              <a:t> </a:t>
            </a:r>
            <a:r>
              <a:rPr sz="2000" dirty="0">
                <a:solidFill>
                  <a:srgbClr val="03499E"/>
                </a:solidFill>
                <a:latin typeface="Times New Roman"/>
                <a:cs typeface="Times New Roman"/>
              </a:rPr>
              <a:t>thiết</a:t>
            </a:r>
            <a:r>
              <a:rPr sz="2000" spc="-10" dirty="0">
                <a:solidFill>
                  <a:srgbClr val="03499E"/>
                </a:solidFill>
                <a:latin typeface="Times New Roman"/>
                <a:cs typeface="Times New Roman"/>
              </a:rPr>
              <a:t> </a:t>
            </a:r>
            <a:r>
              <a:rPr sz="2000" dirty="0">
                <a:solidFill>
                  <a:srgbClr val="03499E"/>
                </a:solidFill>
                <a:latin typeface="Times New Roman"/>
                <a:cs typeface="Times New Roman"/>
              </a:rPr>
              <a:t>bị</a:t>
            </a:r>
            <a:r>
              <a:rPr sz="2000" spc="-20" dirty="0">
                <a:solidFill>
                  <a:srgbClr val="03499E"/>
                </a:solidFill>
                <a:latin typeface="Times New Roman"/>
                <a:cs typeface="Times New Roman"/>
              </a:rPr>
              <a:t> </a:t>
            </a:r>
            <a:r>
              <a:rPr sz="2000" dirty="0">
                <a:solidFill>
                  <a:srgbClr val="03499E"/>
                </a:solidFill>
                <a:latin typeface="Times New Roman"/>
                <a:cs typeface="Times New Roman"/>
              </a:rPr>
              <a:t>y</a:t>
            </a:r>
            <a:r>
              <a:rPr sz="2000" spc="-5" dirty="0">
                <a:solidFill>
                  <a:srgbClr val="03499E"/>
                </a:solidFill>
                <a:latin typeface="Times New Roman"/>
                <a:cs typeface="Times New Roman"/>
              </a:rPr>
              <a:t> </a:t>
            </a:r>
            <a:r>
              <a:rPr sz="2000" dirty="0">
                <a:solidFill>
                  <a:srgbClr val="03499E"/>
                </a:solidFill>
                <a:latin typeface="Times New Roman"/>
                <a:cs typeface="Times New Roman"/>
              </a:rPr>
              <a:t>tế, vật</a:t>
            </a:r>
            <a:r>
              <a:rPr sz="2000" spc="-10" dirty="0">
                <a:solidFill>
                  <a:srgbClr val="03499E"/>
                </a:solidFill>
                <a:latin typeface="Times New Roman"/>
                <a:cs typeface="Times New Roman"/>
              </a:rPr>
              <a:t> </a:t>
            </a:r>
            <a:r>
              <a:rPr sz="2000" dirty="0">
                <a:solidFill>
                  <a:srgbClr val="03499E"/>
                </a:solidFill>
                <a:latin typeface="Times New Roman"/>
                <a:cs typeface="Times New Roman"/>
              </a:rPr>
              <a:t>tư</a:t>
            </a:r>
            <a:r>
              <a:rPr sz="2000" spc="-5" dirty="0">
                <a:solidFill>
                  <a:srgbClr val="03499E"/>
                </a:solidFill>
                <a:latin typeface="Times New Roman"/>
                <a:cs typeface="Times New Roman"/>
              </a:rPr>
              <a:t> </a:t>
            </a:r>
            <a:r>
              <a:rPr sz="2000" spc="-25" dirty="0">
                <a:solidFill>
                  <a:srgbClr val="03499E"/>
                </a:solidFill>
                <a:latin typeface="Times New Roman"/>
                <a:cs typeface="Times New Roman"/>
              </a:rPr>
              <a:t>xét</a:t>
            </a:r>
            <a:endParaRPr sz="2000">
              <a:latin typeface="Times New Roman"/>
              <a:cs typeface="Times New Roman"/>
            </a:endParaRPr>
          </a:p>
          <a:p>
            <a:pPr marL="438150">
              <a:lnSpc>
                <a:spcPts val="2240"/>
              </a:lnSpc>
            </a:pPr>
            <a:r>
              <a:rPr sz="2000" dirty="0">
                <a:solidFill>
                  <a:srgbClr val="03499E"/>
                </a:solidFill>
                <a:latin typeface="Times New Roman"/>
                <a:cs typeface="Times New Roman"/>
              </a:rPr>
              <a:t>nghiệm</a:t>
            </a:r>
            <a:r>
              <a:rPr sz="2000" spc="-35" dirty="0">
                <a:solidFill>
                  <a:srgbClr val="03499E"/>
                </a:solidFill>
                <a:latin typeface="Times New Roman"/>
                <a:cs typeface="Times New Roman"/>
              </a:rPr>
              <a:t> </a:t>
            </a:r>
            <a:r>
              <a:rPr sz="2000" dirty="0">
                <a:solidFill>
                  <a:srgbClr val="03499E"/>
                </a:solidFill>
                <a:latin typeface="Times New Roman"/>
                <a:cs typeface="Times New Roman"/>
              </a:rPr>
              <a:t>trong</a:t>
            </a:r>
            <a:r>
              <a:rPr sz="2000" spc="-30" dirty="0">
                <a:solidFill>
                  <a:srgbClr val="03499E"/>
                </a:solidFill>
                <a:latin typeface="Times New Roman"/>
                <a:cs typeface="Times New Roman"/>
              </a:rPr>
              <a:t> </a:t>
            </a:r>
            <a:r>
              <a:rPr sz="2000" dirty="0">
                <a:solidFill>
                  <a:srgbClr val="03499E"/>
                </a:solidFill>
                <a:latin typeface="Times New Roman"/>
                <a:cs typeface="Times New Roman"/>
              </a:rPr>
              <a:t>trường</a:t>
            </a:r>
            <a:r>
              <a:rPr sz="2000" spc="-15" dirty="0">
                <a:solidFill>
                  <a:srgbClr val="03499E"/>
                </a:solidFill>
                <a:latin typeface="Times New Roman"/>
                <a:cs typeface="Times New Roman"/>
              </a:rPr>
              <a:t> </a:t>
            </a:r>
            <a:r>
              <a:rPr sz="2000" dirty="0">
                <a:solidFill>
                  <a:srgbClr val="03499E"/>
                </a:solidFill>
                <a:latin typeface="Times New Roman"/>
                <a:cs typeface="Times New Roman"/>
              </a:rPr>
              <a:t>hợp</a:t>
            </a:r>
            <a:r>
              <a:rPr sz="2000" spc="-15" dirty="0">
                <a:solidFill>
                  <a:srgbClr val="03499E"/>
                </a:solidFill>
                <a:latin typeface="Times New Roman"/>
                <a:cs typeface="Times New Roman"/>
              </a:rPr>
              <a:t> </a:t>
            </a:r>
            <a:r>
              <a:rPr sz="2000" dirty="0">
                <a:solidFill>
                  <a:srgbClr val="03499E"/>
                </a:solidFill>
                <a:latin typeface="Times New Roman"/>
                <a:cs typeface="Times New Roman"/>
              </a:rPr>
              <a:t>cần</a:t>
            </a:r>
            <a:r>
              <a:rPr sz="2000" spc="-5" dirty="0">
                <a:solidFill>
                  <a:srgbClr val="03499E"/>
                </a:solidFill>
                <a:latin typeface="Times New Roman"/>
                <a:cs typeface="Times New Roman"/>
              </a:rPr>
              <a:t> </a:t>
            </a:r>
            <a:r>
              <a:rPr sz="2000" spc="-10" dirty="0">
                <a:solidFill>
                  <a:srgbClr val="03499E"/>
                </a:solidFill>
                <a:latin typeface="Times New Roman"/>
                <a:cs typeface="Times New Roman"/>
              </a:rPr>
              <a:t>thiết.</a:t>
            </a:r>
            <a:endParaRPr sz="2000">
              <a:latin typeface="Times New Roman"/>
              <a:cs typeface="Times New Roman"/>
            </a:endParaRPr>
          </a:p>
          <a:p>
            <a:pPr marL="14604">
              <a:lnSpc>
                <a:spcPct val="100000"/>
              </a:lnSpc>
              <a:spcBef>
                <a:spcPts val="2065"/>
              </a:spcBef>
            </a:pPr>
            <a:r>
              <a:rPr sz="2000" dirty="0">
                <a:solidFill>
                  <a:srgbClr val="E9E1D5"/>
                </a:solidFill>
                <a:latin typeface="Times New Roman"/>
                <a:cs typeface="Times New Roman"/>
              </a:rPr>
              <a:t>Bộ</a:t>
            </a:r>
            <a:r>
              <a:rPr sz="2000" spc="-10" dirty="0">
                <a:solidFill>
                  <a:srgbClr val="E9E1D5"/>
                </a:solidFill>
                <a:latin typeface="Times New Roman"/>
                <a:cs typeface="Times New Roman"/>
              </a:rPr>
              <a:t> </a:t>
            </a:r>
            <a:r>
              <a:rPr sz="2000" dirty="0">
                <a:solidFill>
                  <a:srgbClr val="E9E1D5"/>
                </a:solidFill>
                <a:latin typeface="Times New Roman"/>
                <a:cs typeface="Times New Roman"/>
              </a:rPr>
              <a:t>trưởng</a:t>
            </a:r>
            <a:r>
              <a:rPr sz="2000" spc="-15" dirty="0">
                <a:solidFill>
                  <a:srgbClr val="E9E1D5"/>
                </a:solidFill>
                <a:latin typeface="Times New Roman"/>
                <a:cs typeface="Times New Roman"/>
              </a:rPr>
              <a:t> </a:t>
            </a:r>
            <a:r>
              <a:rPr sz="2000" dirty="0">
                <a:solidFill>
                  <a:srgbClr val="E9E1D5"/>
                </a:solidFill>
                <a:latin typeface="Times New Roman"/>
                <a:cs typeface="Times New Roman"/>
              </a:rPr>
              <a:t>Bộ</a:t>
            </a:r>
            <a:r>
              <a:rPr sz="2000" spc="-40" dirty="0">
                <a:solidFill>
                  <a:srgbClr val="E9E1D5"/>
                </a:solidFill>
                <a:latin typeface="Times New Roman"/>
                <a:cs typeface="Times New Roman"/>
              </a:rPr>
              <a:t> </a:t>
            </a:r>
            <a:r>
              <a:rPr sz="2000" dirty="0">
                <a:solidFill>
                  <a:srgbClr val="E9E1D5"/>
                </a:solidFill>
                <a:latin typeface="Times New Roman"/>
                <a:cs typeface="Times New Roman"/>
              </a:rPr>
              <a:t>Tài</a:t>
            </a:r>
            <a:r>
              <a:rPr sz="2000" spc="-5" dirty="0">
                <a:solidFill>
                  <a:srgbClr val="E9E1D5"/>
                </a:solidFill>
                <a:latin typeface="Times New Roman"/>
                <a:cs typeface="Times New Roman"/>
              </a:rPr>
              <a:t> </a:t>
            </a:r>
            <a:r>
              <a:rPr sz="2000" spc="-10" dirty="0">
                <a:solidFill>
                  <a:srgbClr val="E9E1D5"/>
                </a:solidFill>
                <a:latin typeface="Times New Roman"/>
                <a:cs typeface="Times New Roman"/>
              </a:rPr>
              <a:t>chính</a:t>
            </a:r>
            <a:endParaRPr sz="2000">
              <a:latin typeface="Times New Roman"/>
              <a:cs typeface="Times New Roman"/>
            </a:endParaRPr>
          </a:p>
          <a:p>
            <a:pPr>
              <a:lnSpc>
                <a:spcPct val="100000"/>
              </a:lnSpc>
              <a:spcBef>
                <a:spcPts val="640"/>
              </a:spcBef>
            </a:pPr>
            <a:endParaRPr sz="2000">
              <a:latin typeface="Times New Roman"/>
              <a:cs typeface="Times New Roman"/>
            </a:endParaRPr>
          </a:p>
          <a:p>
            <a:pPr marL="437515" indent="-227965">
              <a:lnSpc>
                <a:spcPct val="100000"/>
              </a:lnSpc>
              <a:spcBef>
                <a:spcPts val="5"/>
              </a:spcBef>
              <a:buChar char="•"/>
              <a:tabLst>
                <a:tab pos="437515" algn="l"/>
              </a:tabLst>
            </a:pPr>
            <a:r>
              <a:rPr sz="2000" dirty="0">
                <a:solidFill>
                  <a:srgbClr val="03499E"/>
                </a:solidFill>
                <a:latin typeface="Times New Roman"/>
                <a:cs typeface="Times New Roman"/>
              </a:rPr>
              <a:t>Ban</a:t>
            </a:r>
            <a:r>
              <a:rPr sz="2000" spc="-15" dirty="0">
                <a:solidFill>
                  <a:srgbClr val="03499E"/>
                </a:solidFill>
                <a:latin typeface="Times New Roman"/>
                <a:cs typeface="Times New Roman"/>
              </a:rPr>
              <a:t> </a:t>
            </a:r>
            <a:r>
              <a:rPr sz="2000" dirty="0">
                <a:solidFill>
                  <a:srgbClr val="03499E"/>
                </a:solidFill>
                <a:latin typeface="Times New Roman"/>
                <a:cs typeface="Times New Roman"/>
              </a:rPr>
              <a:t>hành</a:t>
            </a:r>
            <a:r>
              <a:rPr sz="2000" spc="-15" dirty="0">
                <a:solidFill>
                  <a:srgbClr val="03499E"/>
                </a:solidFill>
                <a:latin typeface="Times New Roman"/>
                <a:cs typeface="Times New Roman"/>
              </a:rPr>
              <a:t> </a:t>
            </a:r>
            <a:r>
              <a:rPr sz="2000" dirty="0">
                <a:solidFill>
                  <a:srgbClr val="03499E"/>
                </a:solidFill>
                <a:latin typeface="Times New Roman"/>
                <a:cs typeface="Times New Roman"/>
              </a:rPr>
              <a:t>danh</a:t>
            </a:r>
            <a:r>
              <a:rPr sz="2000" spc="-25" dirty="0">
                <a:solidFill>
                  <a:srgbClr val="03499E"/>
                </a:solidFill>
                <a:latin typeface="Times New Roman"/>
                <a:cs typeface="Times New Roman"/>
              </a:rPr>
              <a:t> </a:t>
            </a:r>
            <a:r>
              <a:rPr sz="2000" dirty="0">
                <a:solidFill>
                  <a:srgbClr val="03499E"/>
                </a:solidFill>
                <a:latin typeface="Times New Roman"/>
                <a:cs typeface="Times New Roman"/>
              </a:rPr>
              <a:t>mục</a:t>
            </a:r>
            <a:r>
              <a:rPr sz="2000" spc="20" dirty="0">
                <a:solidFill>
                  <a:srgbClr val="03499E"/>
                </a:solidFill>
                <a:latin typeface="Times New Roman"/>
                <a:cs typeface="Times New Roman"/>
              </a:rPr>
              <a:t> </a:t>
            </a:r>
            <a:r>
              <a:rPr sz="2000" dirty="0">
                <a:solidFill>
                  <a:srgbClr val="03499E"/>
                </a:solidFill>
                <a:latin typeface="Times New Roman"/>
                <a:cs typeface="Times New Roman"/>
              </a:rPr>
              <a:t>hàng</a:t>
            </a:r>
            <a:r>
              <a:rPr sz="2000" spc="-10" dirty="0">
                <a:solidFill>
                  <a:srgbClr val="03499E"/>
                </a:solidFill>
                <a:latin typeface="Times New Roman"/>
                <a:cs typeface="Times New Roman"/>
              </a:rPr>
              <a:t> </a:t>
            </a:r>
            <a:r>
              <a:rPr sz="2000" dirty="0">
                <a:solidFill>
                  <a:srgbClr val="03499E"/>
                </a:solidFill>
                <a:latin typeface="Times New Roman"/>
                <a:cs typeface="Times New Roman"/>
              </a:rPr>
              <a:t>hóa,</a:t>
            </a:r>
            <a:r>
              <a:rPr sz="2000" spc="-20" dirty="0">
                <a:solidFill>
                  <a:srgbClr val="03499E"/>
                </a:solidFill>
                <a:latin typeface="Times New Roman"/>
                <a:cs typeface="Times New Roman"/>
              </a:rPr>
              <a:t> </a:t>
            </a:r>
            <a:r>
              <a:rPr sz="2000" dirty="0">
                <a:solidFill>
                  <a:srgbClr val="03499E"/>
                </a:solidFill>
                <a:latin typeface="Times New Roman"/>
                <a:cs typeface="Times New Roman"/>
              </a:rPr>
              <a:t>dịch</a:t>
            </a:r>
            <a:r>
              <a:rPr sz="2000" spc="-15" dirty="0">
                <a:solidFill>
                  <a:srgbClr val="03499E"/>
                </a:solidFill>
                <a:latin typeface="Times New Roman"/>
                <a:cs typeface="Times New Roman"/>
              </a:rPr>
              <a:t> </a:t>
            </a:r>
            <a:r>
              <a:rPr sz="2000" dirty="0">
                <a:solidFill>
                  <a:srgbClr val="03499E"/>
                </a:solidFill>
                <a:latin typeface="Times New Roman"/>
                <a:cs typeface="Times New Roman"/>
              </a:rPr>
              <a:t>vụ</a:t>
            </a:r>
            <a:r>
              <a:rPr sz="2000" spc="-15" dirty="0">
                <a:solidFill>
                  <a:srgbClr val="03499E"/>
                </a:solidFill>
                <a:latin typeface="Times New Roman"/>
                <a:cs typeface="Times New Roman"/>
              </a:rPr>
              <a:t> </a:t>
            </a:r>
            <a:r>
              <a:rPr sz="2000" dirty="0">
                <a:solidFill>
                  <a:srgbClr val="03499E"/>
                </a:solidFill>
                <a:latin typeface="Times New Roman"/>
                <a:cs typeface="Times New Roman"/>
              </a:rPr>
              <a:t>áp</a:t>
            </a:r>
            <a:r>
              <a:rPr sz="2000" spc="-10" dirty="0">
                <a:solidFill>
                  <a:srgbClr val="03499E"/>
                </a:solidFill>
                <a:latin typeface="Times New Roman"/>
                <a:cs typeface="Times New Roman"/>
              </a:rPr>
              <a:t> </a:t>
            </a:r>
            <a:r>
              <a:rPr sz="2000" dirty="0">
                <a:solidFill>
                  <a:srgbClr val="03499E"/>
                </a:solidFill>
                <a:latin typeface="Times New Roman"/>
                <a:cs typeface="Times New Roman"/>
              </a:rPr>
              <a:t>dụng</a:t>
            </a:r>
            <a:r>
              <a:rPr sz="2000" spc="-30" dirty="0">
                <a:solidFill>
                  <a:srgbClr val="03499E"/>
                </a:solidFill>
                <a:latin typeface="Times New Roman"/>
                <a:cs typeface="Times New Roman"/>
              </a:rPr>
              <a:t> </a:t>
            </a:r>
            <a:r>
              <a:rPr sz="2000" dirty="0">
                <a:solidFill>
                  <a:srgbClr val="03499E"/>
                </a:solidFill>
                <a:latin typeface="Times New Roman"/>
                <a:cs typeface="Times New Roman"/>
              </a:rPr>
              <a:t>mua</a:t>
            </a:r>
            <a:r>
              <a:rPr sz="2000" spc="10" dirty="0">
                <a:solidFill>
                  <a:srgbClr val="03499E"/>
                </a:solidFill>
                <a:latin typeface="Times New Roman"/>
                <a:cs typeface="Times New Roman"/>
              </a:rPr>
              <a:t> </a:t>
            </a:r>
            <a:r>
              <a:rPr sz="2000" dirty="0">
                <a:solidFill>
                  <a:srgbClr val="03499E"/>
                </a:solidFill>
                <a:latin typeface="Times New Roman"/>
                <a:cs typeface="Times New Roman"/>
              </a:rPr>
              <a:t>sắm</a:t>
            </a:r>
            <a:r>
              <a:rPr sz="2000" spc="-10" dirty="0">
                <a:solidFill>
                  <a:srgbClr val="03499E"/>
                </a:solidFill>
                <a:latin typeface="Times New Roman"/>
                <a:cs typeface="Times New Roman"/>
              </a:rPr>
              <a:t> </a:t>
            </a:r>
            <a:r>
              <a:rPr sz="2000" dirty="0">
                <a:solidFill>
                  <a:srgbClr val="03499E"/>
                </a:solidFill>
                <a:latin typeface="Times New Roman"/>
                <a:cs typeface="Times New Roman"/>
              </a:rPr>
              <a:t>tập</a:t>
            </a:r>
            <a:r>
              <a:rPr sz="2000" spc="-5" dirty="0">
                <a:solidFill>
                  <a:srgbClr val="03499E"/>
                </a:solidFill>
                <a:latin typeface="Times New Roman"/>
                <a:cs typeface="Times New Roman"/>
              </a:rPr>
              <a:t> </a:t>
            </a:r>
            <a:r>
              <a:rPr sz="2000" dirty="0">
                <a:solidFill>
                  <a:srgbClr val="03499E"/>
                </a:solidFill>
                <a:latin typeface="Times New Roman"/>
                <a:cs typeface="Times New Roman"/>
              </a:rPr>
              <a:t>trung</a:t>
            </a:r>
            <a:r>
              <a:rPr sz="2000" spc="-15" dirty="0">
                <a:solidFill>
                  <a:srgbClr val="03499E"/>
                </a:solidFill>
                <a:latin typeface="Times New Roman"/>
                <a:cs typeface="Times New Roman"/>
              </a:rPr>
              <a:t> </a:t>
            </a:r>
            <a:r>
              <a:rPr sz="2000" dirty="0">
                <a:solidFill>
                  <a:srgbClr val="03499E"/>
                </a:solidFill>
                <a:latin typeface="Times New Roman"/>
                <a:cs typeface="Times New Roman"/>
              </a:rPr>
              <a:t>cấp</a:t>
            </a:r>
            <a:r>
              <a:rPr sz="2000" spc="-5" dirty="0">
                <a:solidFill>
                  <a:srgbClr val="03499E"/>
                </a:solidFill>
                <a:latin typeface="Times New Roman"/>
                <a:cs typeface="Times New Roman"/>
              </a:rPr>
              <a:t> </a:t>
            </a:r>
            <a:r>
              <a:rPr sz="2000" dirty="0">
                <a:solidFill>
                  <a:srgbClr val="03499E"/>
                </a:solidFill>
                <a:latin typeface="Times New Roman"/>
                <a:cs typeface="Times New Roman"/>
              </a:rPr>
              <a:t>quốc</a:t>
            </a:r>
            <a:r>
              <a:rPr sz="2000" spc="-40" dirty="0">
                <a:solidFill>
                  <a:srgbClr val="03499E"/>
                </a:solidFill>
                <a:latin typeface="Times New Roman"/>
                <a:cs typeface="Times New Roman"/>
              </a:rPr>
              <a:t> </a:t>
            </a:r>
            <a:r>
              <a:rPr sz="2000" spc="-20" dirty="0">
                <a:solidFill>
                  <a:srgbClr val="03499E"/>
                </a:solidFill>
                <a:latin typeface="Times New Roman"/>
                <a:cs typeface="Times New Roman"/>
              </a:rPr>
              <a:t>gia;</a:t>
            </a:r>
            <a:endParaRPr sz="2000">
              <a:latin typeface="Times New Roman"/>
              <a:cs typeface="Times New Roman"/>
            </a:endParaRPr>
          </a:p>
          <a:p>
            <a:pPr marL="437515" indent="-227965">
              <a:lnSpc>
                <a:spcPct val="100000"/>
              </a:lnSpc>
              <a:spcBef>
                <a:spcPts val="130"/>
              </a:spcBef>
              <a:buChar char="•"/>
              <a:tabLst>
                <a:tab pos="437515" algn="l"/>
              </a:tabLst>
            </a:pPr>
            <a:r>
              <a:rPr sz="2000" dirty="0">
                <a:solidFill>
                  <a:srgbClr val="03499E"/>
                </a:solidFill>
                <a:latin typeface="Times New Roman"/>
                <a:cs typeface="Times New Roman"/>
              </a:rPr>
              <a:t>Trừ</a:t>
            </a:r>
            <a:r>
              <a:rPr sz="2000" spc="-25" dirty="0">
                <a:solidFill>
                  <a:srgbClr val="03499E"/>
                </a:solidFill>
                <a:latin typeface="Times New Roman"/>
                <a:cs typeface="Times New Roman"/>
              </a:rPr>
              <a:t> </a:t>
            </a:r>
            <a:r>
              <a:rPr sz="2000" dirty="0">
                <a:solidFill>
                  <a:srgbClr val="03499E"/>
                </a:solidFill>
                <a:latin typeface="Times New Roman"/>
                <a:cs typeface="Times New Roman"/>
              </a:rPr>
              <a:t>danh</a:t>
            </a:r>
            <a:r>
              <a:rPr sz="2000" spc="-30" dirty="0">
                <a:solidFill>
                  <a:srgbClr val="03499E"/>
                </a:solidFill>
                <a:latin typeface="Times New Roman"/>
                <a:cs typeface="Times New Roman"/>
              </a:rPr>
              <a:t> </a:t>
            </a:r>
            <a:r>
              <a:rPr sz="2000" dirty="0">
                <a:solidFill>
                  <a:srgbClr val="03499E"/>
                </a:solidFill>
                <a:latin typeface="Times New Roman"/>
                <a:cs typeface="Times New Roman"/>
              </a:rPr>
              <a:t>mục</a:t>
            </a:r>
            <a:r>
              <a:rPr sz="2000" spc="10" dirty="0">
                <a:solidFill>
                  <a:srgbClr val="03499E"/>
                </a:solidFill>
                <a:latin typeface="Times New Roman"/>
                <a:cs typeface="Times New Roman"/>
              </a:rPr>
              <a:t> </a:t>
            </a:r>
            <a:r>
              <a:rPr sz="2000" dirty="0">
                <a:solidFill>
                  <a:srgbClr val="03499E"/>
                </a:solidFill>
                <a:latin typeface="Times New Roman"/>
                <a:cs typeface="Times New Roman"/>
              </a:rPr>
              <a:t>do</a:t>
            </a:r>
            <a:r>
              <a:rPr sz="2000" spc="-30" dirty="0">
                <a:solidFill>
                  <a:srgbClr val="03499E"/>
                </a:solidFill>
                <a:latin typeface="Times New Roman"/>
                <a:cs typeface="Times New Roman"/>
              </a:rPr>
              <a:t> </a:t>
            </a:r>
            <a:r>
              <a:rPr sz="2000" dirty="0">
                <a:solidFill>
                  <a:srgbClr val="03499E"/>
                </a:solidFill>
                <a:latin typeface="Times New Roman"/>
                <a:cs typeface="Times New Roman"/>
              </a:rPr>
              <a:t>Bộ</a:t>
            </a:r>
            <a:r>
              <a:rPr sz="2000" spc="-20" dirty="0">
                <a:solidFill>
                  <a:srgbClr val="03499E"/>
                </a:solidFill>
                <a:latin typeface="Times New Roman"/>
                <a:cs typeface="Times New Roman"/>
              </a:rPr>
              <a:t> </a:t>
            </a:r>
            <a:r>
              <a:rPr sz="2000" dirty="0">
                <a:solidFill>
                  <a:srgbClr val="03499E"/>
                </a:solidFill>
                <a:latin typeface="Times New Roman"/>
                <a:cs typeface="Times New Roman"/>
              </a:rPr>
              <a:t>trưởng</a:t>
            </a:r>
            <a:r>
              <a:rPr sz="2000" spc="-20" dirty="0">
                <a:solidFill>
                  <a:srgbClr val="03499E"/>
                </a:solidFill>
                <a:latin typeface="Times New Roman"/>
                <a:cs typeface="Times New Roman"/>
              </a:rPr>
              <a:t> </a:t>
            </a:r>
            <a:r>
              <a:rPr sz="2000" dirty="0">
                <a:solidFill>
                  <a:srgbClr val="03499E"/>
                </a:solidFill>
                <a:latin typeface="Times New Roman"/>
                <a:cs typeface="Times New Roman"/>
              </a:rPr>
              <a:t>Bộ</a:t>
            </a:r>
            <a:r>
              <a:rPr sz="2000" spc="-85" dirty="0">
                <a:solidFill>
                  <a:srgbClr val="03499E"/>
                </a:solidFill>
                <a:latin typeface="Times New Roman"/>
                <a:cs typeface="Times New Roman"/>
              </a:rPr>
              <a:t> </a:t>
            </a:r>
            <a:r>
              <a:rPr sz="2000" dirty="0">
                <a:solidFill>
                  <a:srgbClr val="03499E"/>
                </a:solidFill>
                <a:latin typeface="Times New Roman"/>
                <a:cs typeface="Times New Roman"/>
              </a:rPr>
              <a:t>Y</a:t>
            </a:r>
            <a:r>
              <a:rPr sz="2000" spc="-95" dirty="0">
                <a:solidFill>
                  <a:srgbClr val="03499E"/>
                </a:solidFill>
                <a:latin typeface="Times New Roman"/>
                <a:cs typeface="Times New Roman"/>
              </a:rPr>
              <a:t> </a:t>
            </a:r>
            <a:r>
              <a:rPr sz="2000" dirty="0">
                <a:solidFill>
                  <a:srgbClr val="03499E"/>
                </a:solidFill>
                <a:latin typeface="Times New Roman"/>
                <a:cs typeface="Times New Roman"/>
              </a:rPr>
              <a:t>tế</a:t>
            </a:r>
            <a:r>
              <a:rPr sz="2000" spc="-10" dirty="0">
                <a:solidFill>
                  <a:srgbClr val="03499E"/>
                </a:solidFill>
                <a:latin typeface="Times New Roman"/>
                <a:cs typeface="Times New Roman"/>
              </a:rPr>
              <a:t> </a:t>
            </a:r>
            <a:r>
              <a:rPr sz="2000" dirty="0">
                <a:solidFill>
                  <a:srgbClr val="03499E"/>
                </a:solidFill>
                <a:latin typeface="Times New Roman"/>
                <a:cs typeface="Times New Roman"/>
              </a:rPr>
              <a:t>ban</a:t>
            </a:r>
            <a:r>
              <a:rPr sz="2000" spc="-25" dirty="0">
                <a:solidFill>
                  <a:srgbClr val="03499E"/>
                </a:solidFill>
                <a:latin typeface="Times New Roman"/>
                <a:cs typeface="Times New Roman"/>
              </a:rPr>
              <a:t> </a:t>
            </a:r>
            <a:r>
              <a:rPr sz="2000" spc="-20" dirty="0">
                <a:solidFill>
                  <a:srgbClr val="03499E"/>
                </a:solidFill>
                <a:latin typeface="Times New Roman"/>
                <a:cs typeface="Times New Roman"/>
              </a:rPr>
              <a:t>hành</a:t>
            </a:r>
            <a:endParaRPr sz="2000">
              <a:latin typeface="Times New Roman"/>
              <a:cs typeface="Times New Roman"/>
            </a:endParaRPr>
          </a:p>
          <a:p>
            <a:pPr marL="30480" marR="5080">
              <a:lnSpc>
                <a:spcPct val="86300"/>
              </a:lnSpc>
              <a:spcBef>
                <a:spcPts val="1470"/>
              </a:spcBef>
            </a:pPr>
            <a:r>
              <a:rPr sz="2000" dirty="0">
                <a:solidFill>
                  <a:srgbClr val="E9E1D5"/>
                </a:solidFill>
                <a:latin typeface="Times New Roman"/>
                <a:cs typeface="Times New Roman"/>
              </a:rPr>
              <a:t>Bộ</a:t>
            </a:r>
            <a:r>
              <a:rPr sz="2000" spc="-10" dirty="0">
                <a:solidFill>
                  <a:srgbClr val="E9E1D5"/>
                </a:solidFill>
                <a:latin typeface="Times New Roman"/>
                <a:cs typeface="Times New Roman"/>
              </a:rPr>
              <a:t> </a:t>
            </a:r>
            <a:r>
              <a:rPr sz="2000" dirty="0">
                <a:solidFill>
                  <a:srgbClr val="E9E1D5"/>
                </a:solidFill>
                <a:latin typeface="Times New Roman"/>
                <a:cs typeface="Times New Roman"/>
              </a:rPr>
              <a:t>trưởng,</a:t>
            </a:r>
            <a:r>
              <a:rPr sz="2000" spc="-70" dirty="0">
                <a:solidFill>
                  <a:srgbClr val="E9E1D5"/>
                </a:solidFill>
                <a:latin typeface="Times New Roman"/>
                <a:cs typeface="Times New Roman"/>
              </a:rPr>
              <a:t> </a:t>
            </a:r>
            <a:r>
              <a:rPr sz="2000" dirty="0">
                <a:solidFill>
                  <a:srgbClr val="E9E1D5"/>
                </a:solidFill>
                <a:latin typeface="Times New Roman"/>
                <a:cs typeface="Times New Roman"/>
              </a:rPr>
              <a:t>Thủ trưởng</a:t>
            </a:r>
            <a:r>
              <a:rPr sz="2000" spc="-25" dirty="0">
                <a:solidFill>
                  <a:srgbClr val="E9E1D5"/>
                </a:solidFill>
                <a:latin typeface="Times New Roman"/>
                <a:cs typeface="Times New Roman"/>
              </a:rPr>
              <a:t> </a:t>
            </a:r>
            <a:r>
              <a:rPr sz="2000" dirty="0">
                <a:solidFill>
                  <a:srgbClr val="E9E1D5"/>
                </a:solidFill>
                <a:latin typeface="Times New Roman"/>
                <a:cs typeface="Times New Roman"/>
              </a:rPr>
              <a:t>cơ</a:t>
            </a:r>
            <a:r>
              <a:rPr sz="2000" spc="-5" dirty="0">
                <a:solidFill>
                  <a:srgbClr val="E9E1D5"/>
                </a:solidFill>
                <a:latin typeface="Times New Roman"/>
                <a:cs typeface="Times New Roman"/>
              </a:rPr>
              <a:t> </a:t>
            </a:r>
            <a:r>
              <a:rPr sz="2000" dirty="0">
                <a:solidFill>
                  <a:srgbClr val="E9E1D5"/>
                </a:solidFill>
                <a:latin typeface="Times New Roman"/>
                <a:cs typeface="Times New Roman"/>
              </a:rPr>
              <a:t>quan</a:t>
            </a:r>
            <a:r>
              <a:rPr sz="2000" spc="-20" dirty="0">
                <a:solidFill>
                  <a:srgbClr val="E9E1D5"/>
                </a:solidFill>
                <a:latin typeface="Times New Roman"/>
                <a:cs typeface="Times New Roman"/>
              </a:rPr>
              <a:t> </a:t>
            </a:r>
            <a:r>
              <a:rPr sz="2000" dirty="0">
                <a:solidFill>
                  <a:srgbClr val="E9E1D5"/>
                </a:solidFill>
                <a:latin typeface="Times New Roman"/>
                <a:cs typeface="Times New Roman"/>
              </a:rPr>
              <a:t>ngang</a:t>
            </a:r>
            <a:r>
              <a:rPr sz="2000" spc="-45" dirty="0">
                <a:solidFill>
                  <a:srgbClr val="E9E1D5"/>
                </a:solidFill>
                <a:latin typeface="Times New Roman"/>
                <a:cs typeface="Times New Roman"/>
              </a:rPr>
              <a:t> </a:t>
            </a:r>
            <a:r>
              <a:rPr sz="2000" dirty="0">
                <a:solidFill>
                  <a:srgbClr val="E9E1D5"/>
                </a:solidFill>
                <a:latin typeface="Times New Roman"/>
                <a:cs typeface="Times New Roman"/>
              </a:rPr>
              <a:t>Bộ,</a:t>
            </a:r>
            <a:r>
              <a:rPr sz="2000" spc="-10" dirty="0">
                <a:solidFill>
                  <a:srgbClr val="E9E1D5"/>
                </a:solidFill>
                <a:latin typeface="Times New Roman"/>
                <a:cs typeface="Times New Roman"/>
              </a:rPr>
              <a:t> </a:t>
            </a:r>
            <a:r>
              <a:rPr sz="2000" dirty="0">
                <a:solidFill>
                  <a:srgbClr val="E9E1D5"/>
                </a:solidFill>
                <a:latin typeface="Times New Roman"/>
                <a:cs typeface="Times New Roman"/>
              </a:rPr>
              <a:t>cơ</a:t>
            </a:r>
            <a:r>
              <a:rPr sz="2000" spc="-10" dirty="0">
                <a:solidFill>
                  <a:srgbClr val="E9E1D5"/>
                </a:solidFill>
                <a:latin typeface="Times New Roman"/>
                <a:cs typeface="Times New Roman"/>
              </a:rPr>
              <a:t> </a:t>
            </a:r>
            <a:r>
              <a:rPr sz="2000" dirty="0">
                <a:solidFill>
                  <a:srgbClr val="E9E1D5"/>
                </a:solidFill>
                <a:latin typeface="Times New Roman"/>
                <a:cs typeface="Times New Roman"/>
              </a:rPr>
              <a:t>quan</a:t>
            </a:r>
            <a:r>
              <a:rPr sz="2000" spc="-20" dirty="0">
                <a:solidFill>
                  <a:srgbClr val="E9E1D5"/>
                </a:solidFill>
                <a:latin typeface="Times New Roman"/>
                <a:cs typeface="Times New Roman"/>
              </a:rPr>
              <a:t> </a:t>
            </a:r>
            <a:r>
              <a:rPr sz="2000" dirty="0">
                <a:solidFill>
                  <a:srgbClr val="E9E1D5"/>
                </a:solidFill>
                <a:latin typeface="Times New Roman"/>
                <a:cs typeface="Times New Roman"/>
              </a:rPr>
              <a:t>thuộc</a:t>
            </a:r>
            <a:r>
              <a:rPr sz="2000" spc="-20" dirty="0">
                <a:solidFill>
                  <a:srgbClr val="E9E1D5"/>
                </a:solidFill>
                <a:latin typeface="Times New Roman"/>
                <a:cs typeface="Times New Roman"/>
              </a:rPr>
              <a:t> </a:t>
            </a:r>
            <a:r>
              <a:rPr sz="2000" dirty="0">
                <a:solidFill>
                  <a:srgbClr val="E9E1D5"/>
                </a:solidFill>
                <a:latin typeface="Times New Roman"/>
                <a:cs typeface="Times New Roman"/>
              </a:rPr>
              <a:t>Chính</a:t>
            </a:r>
            <a:r>
              <a:rPr sz="2000" spc="-15" dirty="0">
                <a:solidFill>
                  <a:srgbClr val="E9E1D5"/>
                </a:solidFill>
                <a:latin typeface="Times New Roman"/>
                <a:cs typeface="Times New Roman"/>
              </a:rPr>
              <a:t> </a:t>
            </a:r>
            <a:r>
              <a:rPr sz="2000" dirty="0">
                <a:solidFill>
                  <a:srgbClr val="E9E1D5"/>
                </a:solidFill>
                <a:latin typeface="Times New Roman"/>
                <a:cs typeface="Times New Roman"/>
              </a:rPr>
              <a:t>phủ,</a:t>
            </a:r>
            <a:r>
              <a:rPr sz="2000" spc="-30" dirty="0">
                <a:solidFill>
                  <a:srgbClr val="E9E1D5"/>
                </a:solidFill>
                <a:latin typeface="Times New Roman"/>
                <a:cs typeface="Times New Roman"/>
              </a:rPr>
              <a:t> </a:t>
            </a:r>
            <a:r>
              <a:rPr sz="2000" dirty="0">
                <a:solidFill>
                  <a:srgbClr val="E9E1D5"/>
                </a:solidFill>
                <a:latin typeface="Times New Roman"/>
                <a:cs typeface="Times New Roman"/>
              </a:rPr>
              <a:t>cơ</a:t>
            </a:r>
            <a:r>
              <a:rPr sz="2000" spc="-5" dirty="0">
                <a:solidFill>
                  <a:srgbClr val="E9E1D5"/>
                </a:solidFill>
                <a:latin typeface="Times New Roman"/>
                <a:cs typeface="Times New Roman"/>
              </a:rPr>
              <a:t> </a:t>
            </a:r>
            <a:r>
              <a:rPr sz="2000" dirty="0">
                <a:solidFill>
                  <a:srgbClr val="E9E1D5"/>
                </a:solidFill>
                <a:latin typeface="Times New Roman"/>
                <a:cs typeface="Times New Roman"/>
              </a:rPr>
              <a:t>quan</a:t>
            </a:r>
            <a:r>
              <a:rPr sz="2000" spc="-30" dirty="0">
                <a:solidFill>
                  <a:srgbClr val="E9E1D5"/>
                </a:solidFill>
                <a:latin typeface="Times New Roman"/>
                <a:cs typeface="Times New Roman"/>
              </a:rPr>
              <a:t> </a:t>
            </a:r>
            <a:r>
              <a:rPr sz="2000" dirty="0">
                <a:solidFill>
                  <a:srgbClr val="E9E1D5"/>
                </a:solidFill>
                <a:latin typeface="Times New Roman"/>
                <a:cs typeface="Times New Roman"/>
              </a:rPr>
              <a:t>khác</a:t>
            </a:r>
            <a:r>
              <a:rPr sz="2000" spc="-15" dirty="0">
                <a:solidFill>
                  <a:srgbClr val="E9E1D5"/>
                </a:solidFill>
                <a:latin typeface="Times New Roman"/>
                <a:cs typeface="Times New Roman"/>
              </a:rPr>
              <a:t> </a:t>
            </a:r>
            <a:r>
              <a:rPr sz="2000" dirty="0">
                <a:solidFill>
                  <a:srgbClr val="E9E1D5"/>
                </a:solidFill>
                <a:latin typeface="Times New Roman"/>
                <a:cs typeface="Times New Roman"/>
              </a:rPr>
              <a:t>ở</a:t>
            </a:r>
            <a:r>
              <a:rPr sz="2000" spc="-20" dirty="0">
                <a:solidFill>
                  <a:srgbClr val="E9E1D5"/>
                </a:solidFill>
                <a:latin typeface="Times New Roman"/>
                <a:cs typeface="Times New Roman"/>
              </a:rPr>
              <a:t> </a:t>
            </a:r>
            <a:r>
              <a:rPr sz="2000" spc="-10" dirty="0">
                <a:solidFill>
                  <a:srgbClr val="E9E1D5"/>
                </a:solidFill>
                <a:latin typeface="Times New Roman"/>
                <a:cs typeface="Times New Roman"/>
              </a:rPr>
              <a:t>trung </a:t>
            </a:r>
            <a:r>
              <a:rPr sz="2000" dirty="0">
                <a:solidFill>
                  <a:srgbClr val="E9E1D5"/>
                </a:solidFill>
                <a:latin typeface="Times New Roman"/>
                <a:cs typeface="Times New Roman"/>
              </a:rPr>
              <a:t>ương,</a:t>
            </a:r>
            <a:r>
              <a:rPr sz="2000" spc="-35" dirty="0">
                <a:solidFill>
                  <a:srgbClr val="E9E1D5"/>
                </a:solidFill>
                <a:latin typeface="Times New Roman"/>
                <a:cs typeface="Times New Roman"/>
              </a:rPr>
              <a:t> </a:t>
            </a:r>
            <a:r>
              <a:rPr sz="2000" dirty="0">
                <a:solidFill>
                  <a:srgbClr val="E9E1D5"/>
                </a:solidFill>
                <a:latin typeface="Times New Roman"/>
                <a:cs typeface="Times New Roman"/>
              </a:rPr>
              <a:t>Chủ tịch Ủy</a:t>
            </a:r>
            <a:r>
              <a:rPr sz="2000" spc="-15" dirty="0">
                <a:solidFill>
                  <a:srgbClr val="E9E1D5"/>
                </a:solidFill>
                <a:latin typeface="Times New Roman"/>
                <a:cs typeface="Times New Roman"/>
              </a:rPr>
              <a:t> </a:t>
            </a:r>
            <a:r>
              <a:rPr sz="2000" dirty="0">
                <a:solidFill>
                  <a:srgbClr val="E9E1D5"/>
                </a:solidFill>
                <a:latin typeface="Times New Roman"/>
                <a:cs typeface="Times New Roman"/>
              </a:rPr>
              <a:t>ban</a:t>
            </a:r>
            <a:r>
              <a:rPr sz="2000" spc="-10" dirty="0">
                <a:solidFill>
                  <a:srgbClr val="E9E1D5"/>
                </a:solidFill>
                <a:latin typeface="Times New Roman"/>
                <a:cs typeface="Times New Roman"/>
              </a:rPr>
              <a:t> </a:t>
            </a:r>
            <a:r>
              <a:rPr sz="2000" dirty="0">
                <a:solidFill>
                  <a:srgbClr val="E9E1D5"/>
                </a:solidFill>
                <a:latin typeface="Times New Roman"/>
                <a:cs typeface="Times New Roman"/>
              </a:rPr>
              <a:t>nhân</a:t>
            </a:r>
            <a:r>
              <a:rPr sz="2000" spc="-20" dirty="0">
                <a:solidFill>
                  <a:srgbClr val="E9E1D5"/>
                </a:solidFill>
                <a:latin typeface="Times New Roman"/>
                <a:cs typeface="Times New Roman"/>
              </a:rPr>
              <a:t> </a:t>
            </a:r>
            <a:r>
              <a:rPr sz="2000" dirty="0">
                <a:solidFill>
                  <a:srgbClr val="E9E1D5"/>
                </a:solidFill>
                <a:latin typeface="Times New Roman"/>
                <a:cs typeface="Times New Roman"/>
              </a:rPr>
              <a:t>dân</a:t>
            </a:r>
            <a:r>
              <a:rPr sz="2000" spc="-10" dirty="0">
                <a:solidFill>
                  <a:srgbClr val="E9E1D5"/>
                </a:solidFill>
                <a:latin typeface="Times New Roman"/>
                <a:cs typeface="Times New Roman"/>
              </a:rPr>
              <a:t> </a:t>
            </a:r>
            <a:r>
              <a:rPr sz="2000" dirty="0">
                <a:solidFill>
                  <a:srgbClr val="E9E1D5"/>
                </a:solidFill>
                <a:latin typeface="Times New Roman"/>
                <a:cs typeface="Times New Roman"/>
              </a:rPr>
              <a:t>cấp</a:t>
            </a:r>
            <a:r>
              <a:rPr sz="2000" spc="-5" dirty="0">
                <a:solidFill>
                  <a:srgbClr val="E9E1D5"/>
                </a:solidFill>
                <a:latin typeface="Times New Roman"/>
                <a:cs typeface="Times New Roman"/>
              </a:rPr>
              <a:t> </a:t>
            </a:r>
            <a:r>
              <a:rPr sz="2000" dirty="0">
                <a:solidFill>
                  <a:srgbClr val="E9E1D5"/>
                </a:solidFill>
                <a:latin typeface="Times New Roman"/>
                <a:cs typeface="Times New Roman"/>
              </a:rPr>
              <a:t>tỉnh,</a:t>
            </a:r>
            <a:r>
              <a:rPr sz="2000" spc="-10" dirty="0">
                <a:solidFill>
                  <a:srgbClr val="E9E1D5"/>
                </a:solidFill>
                <a:latin typeface="Times New Roman"/>
                <a:cs typeface="Times New Roman"/>
              </a:rPr>
              <a:t> </a:t>
            </a:r>
            <a:r>
              <a:rPr sz="2000" dirty="0">
                <a:solidFill>
                  <a:srgbClr val="E9E1D5"/>
                </a:solidFill>
                <a:latin typeface="Times New Roman"/>
                <a:cs typeface="Times New Roman"/>
              </a:rPr>
              <a:t>người</a:t>
            </a:r>
            <a:r>
              <a:rPr sz="2000" spc="-25" dirty="0">
                <a:solidFill>
                  <a:srgbClr val="E9E1D5"/>
                </a:solidFill>
                <a:latin typeface="Times New Roman"/>
                <a:cs typeface="Times New Roman"/>
              </a:rPr>
              <a:t> </a:t>
            </a:r>
            <a:r>
              <a:rPr sz="2000" dirty="0">
                <a:solidFill>
                  <a:srgbClr val="E9E1D5"/>
                </a:solidFill>
                <a:latin typeface="Times New Roman"/>
                <a:cs typeface="Times New Roman"/>
              </a:rPr>
              <a:t>đứng</a:t>
            </a:r>
            <a:r>
              <a:rPr sz="2000" spc="-30" dirty="0">
                <a:solidFill>
                  <a:srgbClr val="E9E1D5"/>
                </a:solidFill>
                <a:latin typeface="Times New Roman"/>
                <a:cs typeface="Times New Roman"/>
              </a:rPr>
              <a:t> </a:t>
            </a:r>
            <a:r>
              <a:rPr sz="2000" dirty="0">
                <a:solidFill>
                  <a:srgbClr val="E9E1D5"/>
                </a:solidFill>
                <a:latin typeface="Times New Roman"/>
                <a:cs typeface="Times New Roman"/>
              </a:rPr>
              <a:t>đầu</a:t>
            </a:r>
            <a:r>
              <a:rPr sz="2000" spc="-20" dirty="0">
                <a:solidFill>
                  <a:srgbClr val="E9E1D5"/>
                </a:solidFill>
                <a:latin typeface="Times New Roman"/>
                <a:cs typeface="Times New Roman"/>
              </a:rPr>
              <a:t> </a:t>
            </a:r>
            <a:r>
              <a:rPr sz="2000" dirty="0">
                <a:solidFill>
                  <a:srgbClr val="E9E1D5"/>
                </a:solidFill>
                <a:latin typeface="Times New Roman"/>
                <a:cs typeface="Times New Roman"/>
              </a:rPr>
              <a:t>DNNN,</a:t>
            </a:r>
            <a:r>
              <a:rPr sz="2000" spc="-30" dirty="0">
                <a:solidFill>
                  <a:srgbClr val="E9E1D5"/>
                </a:solidFill>
                <a:latin typeface="Times New Roman"/>
                <a:cs typeface="Times New Roman"/>
              </a:rPr>
              <a:t> </a:t>
            </a:r>
            <a:r>
              <a:rPr sz="2000" dirty="0">
                <a:solidFill>
                  <a:srgbClr val="E9E1D5"/>
                </a:solidFill>
                <a:latin typeface="Times New Roman"/>
                <a:cs typeface="Times New Roman"/>
              </a:rPr>
              <a:t>doanh</a:t>
            </a:r>
            <a:r>
              <a:rPr sz="2000" spc="-20" dirty="0">
                <a:solidFill>
                  <a:srgbClr val="E9E1D5"/>
                </a:solidFill>
                <a:latin typeface="Times New Roman"/>
                <a:cs typeface="Times New Roman"/>
              </a:rPr>
              <a:t> </a:t>
            </a:r>
            <a:r>
              <a:rPr sz="2000" dirty="0">
                <a:solidFill>
                  <a:srgbClr val="E9E1D5"/>
                </a:solidFill>
                <a:latin typeface="Times New Roman"/>
                <a:cs typeface="Times New Roman"/>
              </a:rPr>
              <a:t>nghiệp</a:t>
            </a:r>
            <a:r>
              <a:rPr sz="2000" spc="-30" dirty="0">
                <a:solidFill>
                  <a:srgbClr val="E9E1D5"/>
                </a:solidFill>
                <a:latin typeface="Times New Roman"/>
                <a:cs typeface="Times New Roman"/>
              </a:rPr>
              <a:t> </a:t>
            </a:r>
            <a:r>
              <a:rPr sz="2000" dirty="0">
                <a:solidFill>
                  <a:srgbClr val="E9E1D5"/>
                </a:solidFill>
                <a:latin typeface="Times New Roman"/>
                <a:cs typeface="Times New Roman"/>
              </a:rPr>
              <a:t>do</a:t>
            </a:r>
            <a:r>
              <a:rPr sz="2000" spc="-10" dirty="0">
                <a:solidFill>
                  <a:srgbClr val="E9E1D5"/>
                </a:solidFill>
                <a:latin typeface="Times New Roman"/>
                <a:cs typeface="Times New Roman"/>
              </a:rPr>
              <a:t> </a:t>
            </a:r>
            <a:r>
              <a:rPr sz="2000" spc="-20" dirty="0">
                <a:solidFill>
                  <a:srgbClr val="E9E1D5"/>
                </a:solidFill>
                <a:latin typeface="Times New Roman"/>
                <a:cs typeface="Times New Roman"/>
              </a:rPr>
              <a:t>DNNN </a:t>
            </a:r>
            <a:r>
              <a:rPr sz="2000" dirty="0">
                <a:solidFill>
                  <a:srgbClr val="E9E1D5"/>
                </a:solidFill>
                <a:latin typeface="Times New Roman"/>
                <a:cs typeface="Times New Roman"/>
              </a:rPr>
              <a:t>nắm</a:t>
            </a:r>
            <a:r>
              <a:rPr sz="2000" spc="-10" dirty="0">
                <a:solidFill>
                  <a:srgbClr val="E9E1D5"/>
                </a:solidFill>
                <a:latin typeface="Times New Roman"/>
                <a:cs typeface="Times New Roman"/>
              </a:rPr>
              <a:t> </a:t>
            </a:r>
            <a:r>
              <a:rPr sz="2000" dirty="0">
                <a:solidFill>
                  <a:srgbClr val="E9E1D5"/>
                </a:solidFill>
                <a:latin typeface="Times New Roman"/>
                <a:cs typeface="Times New Roman"/>
              </a:rPr>
              <a:t>giữ</a:t>
            </a:r>
            <a:r>
              <a:rPr sz="2000" spc="-10" dirty="0">
                <a:solidFill>
                  <a:srgbClr val="E9E1D5"/>
                </a:solidFill>
                <a:latin typeface="Times New Roman"/>
                <a:cs typeface="Times New Roman"/>
              </a:rPr>
              <a:t> </a:t>
            </a:r>
            <a:r>
              <a:rPr sz="2000" dirty="0">
                <a:solidFill>
                  <a:srgbClr val="E9E1D5"/>
                </a:solidFill>
                <a:latin typeface="Times New Roman"/>
                <a:cs typeface="Times New Roman"/>
              </a:rPr>
              <a:t>100%</a:t>
            </a:r>
            <a:r>
              <a:rPr sz="2000" spc="-15" dirty="0">
                <a:solidFill>
                  <a:srgbClr val="E9E1D5"/>
                </a:solidFill>
                <a:latin typeface="Times New Roman"/>
                <a:cs typeface="Times New Roman"/>
              </a:rPr>
              <a:t> </a:t>
            </a:r>
            <a:r>
              <a:rPr sz="2000" dirty="0">
                <a:solidFill>
                  <a:srgbClr val="E9E1D5"/>
                </a:solidFill>
                <a:latin typeface="Times New Roman"/>
                <a:cs typeface="Times New Roman"/>
              </a:rPr>
              <a:t>vốn</a:t>
            </a:r>
            <a:r>
              <a:rPr sz="2000" spc="-30" dirty="0">
                <a:solidFill>
                  <a:srgbClr val="E9E1D5"/>
                </a:solidFill>
                <a:latin typeface="Times New Roman"/>
                <a:cs typeface="Times New Roman"/>
              </a:rPr>
              <a:t> </a:t>
            </a:r>
            <a:r>
              <a:rPr sz="2000" dirty="0">
                <a:solidFill>
                  <a:srgbClr val="E9E1D5"/>
                </a:solidFill>
                <a:latin typeface="Times New Roman"/>
                <a:cs typeface="Times New Roman"/>
              </a:rPr>
              <a:t>điều</a:t>
            </a:r>
            <a:r>
              <a:rPr sz="2000" spc="5" dirty="0">
                <a:solidFill>
                  <a:srgbClr val="E9E1D5"/>
                </a:solidFill>
                <a:latin typeface="Times New Roman"/>
                <a:cs typeface="Times New Roman"/>
              </a:rPr>
              <a:t> </a:t>
            </a:r>
            <a:r>
              <a:rPr sz="2000" spc="-25" dirty="0">
                <a:solidFill>
                  <a:srgbClr val="E9E1D5"/>
                </a:solidFill>
                <a:latin typeface="Times New Roman"/>
                <a:cs typeface="Times New Roman"/>
              </a:rPr>
              <a:t>lệ</a:t>
            </a:r>
            <a:endParaRPr sz="2000">
              <a:latin typeface="Times New Roman"/>
              <a:cs typeface="Times New Roman"/>
            </a:endParaRPr>
          </a:p>
        </p:txBody>
      </p:sp>
      <p:sp>
        <p:nvSpPr>
          <p:cNvPr id="18" name="object 18"/>
          <p:cNvSpPr txBox="1"/>
          <p:nvPr/>
        </p:nvSpPr>
        <p:spPr>
          <a:xfrm>
            <a:off x="1362202" y="5510276"/>
            <a:ext cx="9253220" cy="1178560"/>
          </a:xfrm>
          <a:prstGeom prst="rect">
            <a:avLst/>
          </a:prstGeom>
        </p:spPr>
        <p:txBody>
          <a:bodyPr vert="horz" wrap="square" lIns="0" tIns="55879" rIns="0" bIns="0" rtlCol="0">
            <a:spAutoFit/>
          </a:bodyPr>
          <a:lstStyle/>
          <a:p>
            <a:pPr marL="241300" marR="409575" indent="-228600">
              <a:lnSpc>
                <a:spcPts val="2080"/>
              </a:lnSpc>
              <a:spcBef>
                <a:spcPts val="439"/>
              </a:spcBef>
              <a:buChar char="•"/>
              <a:tabLst>
                <a:tab pos="241300" algn="l"/>
              </a:tabLst>
            </a:pPr>
            <a:r>
              <a:rPr sz="2000" dirty="0">
                <a:solidFill>
                  <a:srgbClr val="03499E"/>
                </a:solidFill>
                <a:latin typeface="Times New Roman"/>
                <a:cs typeface="Times New Roman"/>
              </a:rPr>
              <a:t>Ban</a:t>
            </a:r>
            <a:r>
              <a:rPr sz="2000" spc="-15" dirty="0">
                <a:solidFill>
                  <a:srgbClr val="03499E"/>
                </a:solidFill>
                <a:latin typeface="Times New Roman"/>
                <a:cs typeface="Times New Roman"/>
              </a:rPr>
              <a:t> </a:t>
            </a:r>
            <a:r>
              <a:rPr sz="2000" dirty="0">
                <a:solidFill>
                  <a:srgbClr val="03499E"/>
                </a:solidFill>
                <a:latin typeface="Times New Roman"/>
                <a:cs typeface="Times New Roman"/>
              </a:rPr>
              <a:t>hành</a:t>
            </a:r>
            <a:r>
              <a:rPr sz="2000" spc="-15" dirty="0">
                <a:solidFill>
                  <a:srgbClr val="03499E"/>
                </a:solidFill>
                <a:latin typeface="Times New Roman"/>
                <a:cs typeface="Times New Roman"/>
              </a:rPr>
              <a:t> </a:t>
            </a:r>
            <a:r>
              <a:rPr sz="2000" dirty="0">
                <a:solidFill>
                  <a:srgbClr val="03499E"/>
                </a:solidFill>
                <a:latin typeface="Times New Roman"/>
                <a:cs typeface="Times New Roman"/>
              </a:rPr>
              <a:t>danh</a:t>
            </a:r>
            <a:r>
              <a:rPr sz="2000" spc="-25" dirty="0">
                <a:solidFill>
                  <a:srgbClr val="03499E"/>
                </a:solidFill>
                <a:latin typeface="Times New Roman"/>
                <a:cs typeface="Times New Roman"/>
              </a:rPr>
              <a:t> </a:t>
            </a:r>
            <a:r>
              <a:rPr sz="2000" dirty="0">
                <a:solidFill>
                  <a:srgbClr val="03499E"/>
                </a:solidFill>
                <a:latin typeface="Times New Roman"/>
                <a:cs typeface="Times New Roman"/>
              </a:rPr>
              <a:t>mục</a:t>
            </a:r>
            <a:r>
              <a:rPr sz="2000" spc="20" dirty="0">
                <a:solidFill>
                  <a:srgbClr val="03499E"/>
                </a:solidFill>
                <a:latin typeface="Times New Roman"/>
                <a:cs typeface="Times New Roman"/>
              </a:rPr>
              <a:t> </a:t>
            </a:r>
            <a:r>
              <a:rPr sz="2000" dirty="0">
                <a:solidFill>
                  <a:srgbClr val="03499E"/>
                </a:solidFill>
                <a:latin typeface="Times New Roman"/>
                <a:cs typeface="Times New Roman"/>
              </a:rPr>
              <a:t>hàng</a:t>
            </a:r>
            <a:r>
              <a:rPr sz="2000" spc="-10" dirty="0">
                <a:solidFill>
                  <a:srgbClr val="03499E"/>
                </a:solidFill>
                <a:latin typeface="Times New Roman"/>
                <a:cs typeface="Times New Roman"/>
              </a:rPr>
              <a:t> </a:t>
            </a:r>
            <a:r>
              <a:rPr sz="2000" dirty="0">
                <a:solidFill>
                  <a:srgbClr val="03499E"/>
                </a:solidFill>
                <a:latin typeface="Times New Roman"/>
                <a:cs typeface="Times New Roman"/>
              </a:rPr>
              <a:t>hóa,</a:t>
            </a:r>
            <a:r>
              <a:rPr sz="2000" spc="-20" dirty="0">
                <a:solidFill>
                  <a:srgbClr val="03499E"/>
                </a:solidFill>
                <a:latin typeface="Times New Roman"/>
                <a:cs typeface="Times New Roman"/>
              </a:rPr>
              <a:t> </a:t>
            </a:r>
            <a:r>
              <a:rPr sz="2000" dirty="0">
                <a:solidFill>
                  <a:srgbClr val="03499E"/>
                </a:solidFill>
                <a:latin typeface="Times New Roman"/>
                <a:cs typeface="Times New Roman"/>
              </a:rPr>
              <a:t>dịch</a:t>
            </a:r>
            <a:r>
              <a:rPr sz="2000" spc="-15" dirty="0">
                <a:solidFill>
                  <a:srgbClr val="03499E"/>
                </a:solidFill>
                <a:latin typeface="Times New Roman"/>
                <a:cs typeface="Times New Roman"/>
              </a:rPr>
              <a:t> </a:t>
            </a:r>
            <a:r>
              <a:rPr sz="2000" dirty="0">
                <a:solidFill>
                  <a:srgbClr val="03499E"/>
                </a:solidFill>
                <a:latin typeface="Times New Roman"/>
                <a:cs typeface="Times New Roman"/>
              </a:rPr>
              <a:t>vụ</a:t>
            </a:r>
            <a:r>
              <a:rPr sz="2000" spc="-15" dirty="0">
                <a:solidFill>
                  <a:srgbClr val="03499E"/>
                </a:solidFill>
                <a:latin typeface="Times New Roman"/>
                <a:cs typeface="Times New Roman"/>
              </a:rPr>
              <a:t> </a:t>
            </a:r>
            <a:r>
              <a:rPr sz="2000" dirty="0">
                <a:solidFill>
                  <a:srgbClr val="03499E"/>
                </a:solidFill>
                <a:latin typeface="Times New Roman"/>
                <a:cs typeface="Times New Roman"/>
              </a:rPr>
              <a:t>áp</a:t>
            </a:r>
            <a:r>
              <a:rPr sz="2000" spc="-10" dirty="0">
                <a:solidFill>
                  <a:srgbClr val="03499E"/>
                </a:solidFill>
                <a:latin typeface="Times New Roman"/>
                <a:cs typeface="Times New Roman"/>
              </a:rPr>
              <a:t> </a:t>
            </a:r>
            <a:r>
              <a:rPr sz="2000" dirty="0">
                <a:solidFill>
                  <a:srgbClr val="03499E"/>
                </a:solidFill>
                <a:latin typeface="Times New Roman"/>
                <a:cs typeface="Times New Roman"/>
              </a:rPr>
              <a:t>dụng</a:t>
            </a:r>
            <a:r>
              <a:rPr sz="2000" spc="-30" dirty="0">
                <a:solidFill>
                  <a:srgbClr val="03499E"/>
                </a:solidFill>
                <a:latin typeface="Times New Roman"/>
                <a:cs typeface="Times New Roman"/>
              </a:rPr>
              <a:t> </a:t>
            </a:r>
            <a:r>
              <a:rPr sz="2000" dirty="0">
                <a:solidFill>
                  <a:srgbClr val="03499E"/>
                </a:solidFill>
                <a:latin typeface="Times New Roman"/>
                <a:cs typeface="Times New Roman"/>
              </a:rPr>
              <a:t>mua</a:t>
            </a:r>
            <a:r>
              <a:rPr sz="2000" spc="10" dirty="0">
                <a:solidFill>
                  <a:srgbClr val="03499E"/>
                </a:solidFill>
                <a:latin typeface="Times New Roman"/>
                <a:cs typeface="Times New Roman"/>
              </a:rPr>
              <a:t> </a:t>
            </a:r>
            <a:r>
              <a:rPr sz="2000" dirty="0">
                <a:solidFill>
                  <a:srgbClr val="03499E"/>
                </a:solidFill>
                <a:latin typeface="Times New Roman"/>
                <a:cs typeface="Times New Roman"/>
              </a:rPr>
              <a:t>sắm</a:t>
            </a:r>
            <a:r>
              <a:rPr sz="2000" spc="-10" dirty="0">
                <a:solidFill>
                  <a:srgbClr val="03499E"/>
                </a:solidFill>
                <a:latin typeface="Times New Roman"/>
                <a:cs typeface="Times New Roman"/>
              </a:rPr>
              <a:t> </a:t>
            </a:r>
            <a:r>
              <a:rPr sz="2000" dirty="0">
                <a:solidFill>
                  <a:srgbClr val="03499E"/>
                </a:solidFill>
                <a:latin typeface="Times New Roman"/>
                <a:cs typeface="Times New Roman"/>
              </a:rPr>
              <a:t>tập</a:t>
            </a:r>
            <a:r>
              <a:rPr sz="2000" spc="-5" dirty="0">
                <a:solidFill>
                  <a:srgbClr val="03499E"/>
                </a:solidFill>
                <a:latin typeface="Times New Roman"/>
                <a:cs typeface="Times New Roman"/>
              </a:rPr>
              <a:t> </a:t>
            </a:r>
            <a:r>
              <a:rPr sz="2000" dirty="0">
                <a:solidFill>
                  <a:srgbClr val="03499E"/>
                </a:solidFill>
                <a:latin typeface="Times New Roman"/>
                <a:cs typeface="Times New Roman"/>
              </a:rPr>
              <a:t>trung</a:t>
            </a:r>
            <a:r>
              <a:rPr sz="2000" spc="-15" dirty="0">
                <a:solidFill>
                  <a:srgbClr val="03499E"/>
                </a:solidFill>
                <a:latin typeface="Times New Roman"/>
                <a:cs typeface="Times New Roman"/>
              </a:rPr>
              <a:t> </a:t>
            </a:r>
            <a:r>
              <a:rPr sz="2000" dirty="0">
                <a:solidFill>
                  <a:srgbClr val="03499E"/>
                </a:solidFill>
                <a:latin typeface="Times New Roman"/>
                <a:cs typeface="Times New Roman"/>
              </a:rPr>
              <a:t>(bao</a:t>
            </a:r>
            <a:r>
              <a:rPr sz="2000" spc="-10" dirty="0">
                <a:solidFill>
                  <a:srgbClr val="03499E"/>
                </a:solidFill>
                <a:latin typeface="Times New Roman"/>
                <a:cs typeface="Times New Roman"/>
              </a:rPr>
              <a:t> </a:t>
            </a:r>
            <a:r>
              <a:rPr sz="2000" dirty="0">
                <a:solidFill>
                  <a:srgbClr val="03499E"/>
                </a:solidFill>
                <a:latin typeface="Times New Roman"/>
                <a:cs typeface="Times New Roman"/>
              </a:rPr>
              <a:t>gồm</a:t>
            </a:r>
            <a:r>
              <a:rPr sz="2000" spc="-20" dirty="0">
                <a:solidFill>
                  <a:srgbClr val="03499E"/>
                </a:solidFill>
                <a:latin typeface="Times New Roman"/>
                <a:cs typeface="Times New Roman"/>
              </a:rPr>
              <a:t> </a:t>
            </a:r>
            <a:r>
              <a:rPr sz="2000" dirty="0">
                <a:solidFill>
                  <a:srgbClr val="03499E"/>
                </a:solidFill>
                <a:latin typeface="Times New Roman"/>
                <a:cs typeface="Times New Roman"/>
              </a:rPr>
              <a:t>cả</a:t>
            </a:r>
            <a:r>
              <a:rPr sz="2000" spc="-10" dirty="0">
                <a:solidFill>
                  <a:srgbClr val="03499E"/>
                </a:solidFill>
                <a:latin typeface="Times New Roman"/>
                <a:cs typeface="Times New Roman"/>
              </a:rPr>
              <a:t> </a:t>
            </a:r>
            <a:r>
              <a:rPr sz="2000" spc="-20" dirty="0">
                <a:solidFill>
                  <a:srgbClr val="03499E"/>
                </a:solidFill>
                <a:latin typeface="Times New Roman"/>
                <a:cs typeface="Times New Roman"/>
              </a:rPr>
              <a:t>danh </a:t>
            </a:r>
            <a:r>
              <a:rPr sz="2000" dirty="0">
                <a:solidFill>
                  <a:srgbClr val="03499E"/>
                </a:solidFill>
                <a:latin typeface="Times New Roman"/>
                <a:cs typeface="Times New Roman"/>
              </a:rPr>
              <a:t>mục</a:t>
            </a:r>
            <a:r>
              <a:rPr sz="2000" spc="15" dirty="0">
                <a:solidFill>
                  <a:srgbClr val="03499E"/>
                </a:solidFill>
                <a:latin typeface="Times New Roman"/>
                <a:cs typeface="Times New Roman"/>
              </a:rPr>
              <a:t> </a:t>
            </a:r>
            <a:r>
              <a:rPr sz="2000" dirty="0">
                <a:solidFill>
                  <a:srgbClr val="03499E"/>
                </a:solidFill>
                <a:latin typeface="Times New Roman"/>
                <a:cs typeface="Times New Roman"/>
              </a:rPr>
              <a:t>thuốc,</a:t>
            </a:r>
            <a:r>
              <a:rPr sz="2000" spc="-30" dirty="0">
                <a:solidFill>
                  <a:srgbClr val="03499E"/>
                </a:solidFill>
                <a:latin typeface="Times New Roman"/>
                <a:cs typeface="Times New Roman"/>
              </a:rPr>
              <a:t> </a:t>
            </a:r>
            <a:r>
              <a:rPr sz="2000" dirty="0">
                <a:solidFill>
                  <a:srgbClr val="03499E"/>
                </a:solidFill>
                <a:latin typeface="Times New Roman"/>
                <a:cs typeface="Times New Roman"/>
              </a:rPr>
              <a:t>thiết</a:t>
            </a:r>
            <a:r>
              <a:rPr sz="2000" spc="-15" dirty="0">
                <a:solidFill>
                  <a:srgbClr val="03499E"/>
                </a:solidFill>
                <a:latin typeface="Times New Roman"/>
                <a:cs typeface="Times New Roman"/>
              </a:rPr>
              <a:t> </a:t>
            </a:r>
            <a:r>
              <a:rPr sz="2000" dirty="0">
                <a:solidFill>
                  <a:srgbClr val="03499E"/>
                </a:solidFill>
                <a:latin typeface="Times New Roman"/>
                <a:cs typeface="Times New Roman"/>
              </a:rPr>
              <a:t>bị</a:t>
            </a:r>
            <a:r>
              <a:rPr sz="2000" spc="-15" dirty="0">
                <a:solidFill>
                  <a:srgbClr val="03499E"/>
                </a:solidFill>
                <a:latin typeface="Times New Roman"/>
                <a:cs typeface="Times New Roman"/>
              </a:rPr>
              <a:t> </a:t>
            </a:r>
            <a:r>
              <a:rPr sz="2000" dirty="0">
                <a:solidFill>
                  <a:srgbClr val="03499E"/>
                </a:solidFill>
                <a:latin typeface="Times New Roman"/>
                <a:cs typeface="Times New Roman"/>
              </a:rPr>
              <a:t>y</a:t>
            </a:r>
            <a:r>
              <a:rPr sz="2000" spc="-10" dirty="0">
                <a:solidFill>
                  <a:srgbClr val="03499E"/>
                </a:solidFill>
                <a:latin typeface="Times New Roman"/>
                <a:cs typeface="Times New Roman"/>
              </a:rPr>
              <a:t> </a:t>
            </a:r>
            <a:r>
              <a:rPr sz="2000" dirty="0">
                <a:solidFill>
                  <a:srgbClr val="03499E"/>
                </a:solidFill>
                <a:latin typeface="Times New Roman"/>
                <a:cs typeface="Times New Roman"/>
              </a:rPr>
              <a:t>tế,</a:t>
            </a:r>
            <a:r>
              <a:rPr sz="2000" spc="5" dirty="0">
                <a:solidFill>
                  <a:srgbClr val="03499E"/>
                </a:solidFill>
                <a:latin typeface="Times New Roman"/>
                <a:cs typeface="Times New Roman"/>
              </a:rPr>
              <a:t> </a:t>
            </a:r>
            <a:r>
              <a:rPr sz="2000" dirty="0">
                <a:solidFill>
                  <a:srgbClr val="03499E"/>
                </a:solidFill>
                <a:latin typeface="Times New Roman"/>
                <a:cs typeface="Times New Roman"/>
              </a:rPr>
              <a:t>vật</a:t>
            </a:r>
            <a:r>
              <a:rPr sz="2000" spc="-20" dirty="0">
                <a:solidFill>
                  <a:srgbClr val="03499E"/>
                </a:solidFill>
                <a:latin typeface="Times New Roman"/>
                <a:cs typeface="Times New Roman"/>
              </a:rPr>
              <a:t> </a:t>
            </a:r>
            <a:r>
              <a:rPr sz="2000" dirty="0">
                <a:solidFill>
                  <a:srgbClr val="03499E"/>
                </a:solidFill>
                <a:latin typeface="Times New Roman"/>
                <a:cs typeface="Times New Roman"/>
              </a:rPr>
              <a:t>tư</a:t>
            </a:r>
            <a:r>
              <a:rPr sz="2000" spc="-5" dirty="0">
                <a:solidFill>
                  <a:srgbClr val="03499E"/>
                </a:solidFill>
                <a:latin typeface="Times New Roman"/>
                <a:cs typeface="Times New Roman"/>
              </a:rPr>
              <a:t> </a:t>
            </a:r>
            <a:r>
              <a:rPr sz="2000" dirty="0">
                <a:solidFill>
                  <a:srgbClr val="03499E"/>
                </a:solidFill>
                <a:latin typeface="Times New Roman"/>
                <a:cs typeface="Times New Roman"/>
              </a:rPr>
              <a:t>xét nghiệm)</a:t>
            </a:r>
            <a:r>
              <a:rPr sz="2000" spc="-10" dirty="0">
                <a:solidFill>
                  <a:srgbClr val="03499E"/>
                </a:solidFill>
                <a:latin typeface="Times New Roman"/>
                <a:cs typeface="Times New Roman"/>
              </a:rPr>
              <a:t> </a:t>
            </a:r>
            <a:r>
              <a:rPr sz="2000" dirty="0">
                <a:solidFill>
                  <a:srgbClr val="03499E"/>
                </a:solidFill>
                <a:latin typeface="Times New Roman"/>
                <a:cs typeface="Times New Roman"/>
              </a:rPr>
              <a:t>thuộc</a:t>
            </a:r>
            <a:r>
              <a:rPr sz="2000" spc="-10" dirty="0">
                <a:solidFill>
                  <a:srgbClr val="03499E"/>
                </a:solidFill>
                <a:latin typeface="Times New Roman"/>
                <a:cs typeface="Times New Roman"/>
              </a:rPr>
              <a:t> </a:t>
            </a:r>
            <a:r>
              <a:rPr sz="2000" dirty="0">
                <a:solidFill>
                  <a:srgbClr val="03499E"/>
                </a:solidFill>
                <a:latin typeface="Times New Roman"/>
                <a:cs typeface="Times New Roman"/>
              </a:rPr>
              <a:t>phạm</a:t>
            </a:r>
            <a:r>
              <a:rPr sz="2000" spc="-25" dirty="0">
                <a:solidFill>
                  <a:srgbClr val="03499E"/>
                </a:solidFill>
                <a:latin typeface="Times New Roman"/>
                <a:cs typeface="Times New Roman"/>
              </a:rPr>
              <a:t> </a:t>
            </a:r>
            <a:r>
              <a:rPr sz="2000" dirty="0">
                <a:solidFill>
                  <a:srgbClr val="03499E"/>
                </a:solidFill>
                <a:latin typeface="Times New Roman"/>
                <a:cs typeface="Times New Roman"/>
              </a:rPr>
              <a:t>vi</a:t>
            </a:r>
            <a:r>
              <a:rPr sz="2000" spc="-10" dirty="0">
                <a:solidFill>
                  <a:srgbClr val="03499E"/>
                </a:solidFill>
                <a:latin typeface="Times New Roman"/>
                <a:cs typeface="Times New Roman"/>
              </a:rPr>
              <a:t> </a:t>
            </a:r>
            <a:r>
              <a:rPr sz="2000" dirty="0">
                <a:solidFill>
                  <a:srgbClr val="03499E"/>
                </a:solidFill>
                <a:latin typeface="Times New Roman"/>
                <a:cs typeface="Times New Roman"/>
              </a:rPr>
              <a:t>quản</a:t>
            </a:r>
            <a:r>
              <a:rPr sz="2000" spc="-35" dirty="0">
                <a:solidFill>
                  <a:srgbClr val="03499E"/>
                </a:solidFill>
                <a:latin typeface="Times New Roman"/>
                <a:cs typeface="Times New Roman"/>
              </a:rPr>
              <a:t> </a:t>
            </a:r>
            <a:r>
              <a:rPr sz="2000" dirty="0">
                <a:solidFill>
                  <a:srgbClr val="03499E"/>
                </a:solidFill>
                <a:latin typeface="Times New Roman"/>
                <a:cs typeface="Times New Roman"/>
              </a:rPr>
              <a:t>lý</a:t>
            </a:r>
            <a:r>
              <a:rPr sz="2000" spc="10" dirty="0">
                <a:solidFill>
                  <a:srgbClr val="03499E"/>
                </a:solidFill>
                <a:latin typeface="Times New Roman"/>
                <a:cs typeface="Times New Roman"/>
              </a:rPr>
              <a:t> </a:t>
            </a:r>
            <a:r>
              <a:rPr sz="2000" dirty="0">
                <a:solidFill>
                  <a:srgbClr val="03499E"/>
                </a:solidFill>
                <a:latin typeface="Times New Roman"/>
                <a:cs typeface="Times New Roman"/>
              </a:rPr>
              <a:t>của</a:t>
            </a:r>
            <a:r>
              <a:rPr sz="2000" spc="-10" dirty="0">
                <a:solidFill>
                  <a:srgbClr val="03499E"/>
                </a:solidFill>
                <a:latin typeface="Times New Roman"/>
                <a:cs typeface="Times New Roman"/>
              </a:rPr>
              <a:t> mình;</a:t>
            </a:r>
            <a:endParaRPr sz="2000">
              <a:latin typeface="Times New Roman"/>
              <a:cs typeface="Times New Roman"/>
            </a:endParaRPr>
          </a:p>
          <a:p>
            <a:pPr marL="241300" marR="5080" indent="-228600">
              <a:lnSpc>
                <a:spcPts val="2060"/>
              </a:lnSpc>
              <a:spcBef>
                <a:spcPts val="464"/>
              </a:spcBef>
              <a:buChar char="•"/>
              <a:tabLst>
                <a:tab pos="241300" algn="l"/>
              </a:tabLst>
            </a:pPr>
            <a:r>
              <a:rPr sz="2000" dirty="0">
                <a:solidFill>
                  <a:srgbClr val="03499E"/>
                </a:solidFill>
                <a:latin typeface="Times New Roman"/>
                <a:cs typeface="Times New Roman"/>
              </a:rPr>
              <a:t>Trừ</a:t>
            </a:r>
            <a:r>
              <a:rPr sz="2000" spc="-20" dirty="0">
                <a:solidFill>
                  <a:srgbClr val="03499E"/>
                </a:solidFill>
                <a:latin typeface="Times New Roman"/>
                <a:cs typeface="Times New Roman"/>
              </a:rPr>
              <a:t> </a:t>
            </a:r>
            <a:r>
              <a:rPr sz="2000" dirty="0">
                <a:solidFill>
                  <a:srgbClr val="03499E"/>
                </a:solidFill>
                <a:latin typeface="Times New Roman"/>
                <a:cs typeface="Times New Roman"/>
              </a:rPr>
              <a:t>hàng</a:t>
            </a:r>
            <a:r>
              <a:rPr sz="2000" spc="-20" dirty="0">
                <a:solidFill>
                  <a:srgbClr val="03499E"/>
                </a:solidFill>
                <a:latin typeface="Times New Roman"/>
                <a:cs typeface="Times New Roman"/>
              </a:rPr>
              <a:t> </a:t>
            </a:r>
            <a:r>
              <a:rPr sz="2000" dirty="0">
                <a:solidFill>
                  <a:srgbClr val="03499E"/>
                </a:solidFill>
                <a:latin typeface="Times New Roman"/>
                <a:cs typeface="Times New Roman"/>
              </a:rPr>
              <a:t>hóa,</a:t>
            </a:r>
            <a:r>
              <a:rPr sz="2000" spc="-25" dirty="0">
                <a:solidFill>
                  <a:srgbClr val="03499E"/>
                </a:solidFill>
                <a:latin typeface="Times New Roman"/>
                <a:cs typeface="Times New Roman"/>
              </a:rPr>
              <a:t> </a:t>
            </a:r>
            <a:r>
              <a:rPr sz="2000" dirty="0">
                <a:solidFill>
                  <a:srgbClr val="03499E"/>
                </a:solidFill>
                <a:latin typeface="Times New Roman"/>
                <a:cs typeface="Times New Roman"/>
              </a:rPr>
              <a:t>dịch</a:t>
            </a:r>
            <a:r>
              <a:rPr sz="2000" spc="-10" dirty="0">
                <a:solidFill>
                  <a:srgbClr val="03499E"/>
                </a:solidFill>
                <a:latin typeface="Times New Roman"/>
                <a:cs typeface="Times New Roman"/>
              </a:rPr>
              <a:t> </a:t>
            </a:r>
            <a:r>
              <a:rPr sz="2000" dirty="0">
                <a:solidFill>
                  <a:srgbClr val="03499E"/>
                </a:solidFill>
                <a:latin typeface="Times New Roman"/>
                <a:cs typeface="Times New Roman"/>
              </a:rPr>
              <a:t>vụ</a:t>
            </a:r>
            <a:r>
              <a:rPr sz="2000" spc="-20" dirty="0">
                <a:solidFill>
                  <a:srgbClr val="03499E"/>
                </a:solidFill>
                <a:latin typeface="Times New Roman"/>
                <a:cs typeface="Times New Roman"/>
              </a:rPr>
              <a:t> </a:t>
            </a:r>
            <a:r>
              <a:rPr sz="2000" dirty="0">
                <a:solidFill>
                  <a:srgbClr val="03499E"/>
                </a:solidFill>
                <a:latin typeface="Times New Roman"/>
                <a:cs typeface="Times New Roman"/>
              </a:rPr>
              <a:t>thuộc</a:t>
            </a:r>
            <a:r>
              <a:rPr sz="2000" spc="-25" dirty="0">
                <a:solidFill>
                  <a:srgbClr val="03499E"/>
                </a:solidFill>
                <a:latin typeface="Times New Roman"/>
                <a:cs typeface="Times New Roman"/>
              </a:rPr>
              <a:t> </a:t>
            </a:r>
            <a:r>
              <a:rPr sz="2000" dirty="0">
                <a:solidFill>
                  <a:srgbClr val="03499E"/>
                </a:solidFill>
                <a:latin typeface="Times New Roman"/>
                <a:cs typeface="Times New Roman"/>
              </a:rPr>
              <a:t>danh</a:t>
            </a:r>
            <a:r>
              <a:rPr sz="2000" spc="-30" dirty="0">
                <a:solidFill>
                  <a:srgbClr val="03499E"/>
                </a:solidFill>
                <a:latin typeface="Times New Roman"/>
                <a:cs typeface="Times New Roman"/>
              </a:rPr>
              <a:t> </a:t>
            </a:r>
            <a:r>
              <a:rPr sz="2000" dirty="0">
                <a:solidFill>
                  <a:srgbClr val="03499E"/>
                </a:solidFill>
                <a:latin typeface="Times New Roman"/>
                <a:cs typeface="Times New Roman"/>
              </a:rPr>
              <a:t>mục</a:t>
            </a:r>
            <a:r>
              <a:rPr sz="2000" spc="15" dirty="0">
                <a:solidFill>
                  <a:srgbClr val="03499E"/>
                </a:solidFill>
                <a:latin typeface="Times New Roman"/>
                <a:cs typeface="Times New Roman"/>
              </a:rPr>
              <a:t> </a:t>
            </a:r>
            <a:r>
              <a:rPr sz="2000" dirty="0">
                <a:solidFill>
                  <a:srgbClr val="03499E"/>
                </a:solidFill>
                <a:latin typeface="Times New Roman"/>
                <a:cs typeface="Times New Roman"/>
              </a:rPr>
              <a:t>mua</a:t>
            </a:r>
            <a:r>
              <a:rPr sz="2000" spc="15" dirty="0">
                <a:solidFill>
                  <a:srgbClr val="03499E"/>
                </a:solidFill>
                <a:latin typeface="Times New Roman"/>
                <a:cs typeface="Times New Roman"/>
              </a:rPr>
              <a:t> </a:t>
            </a:r>
            <a:r>
              <a:rPr sz="2000" dirty="0">
                <a:solidFill>
                  <a:srgbClr val="03499E"/>
                </a:solidFill>
                <a:latin typeface="Times New Roman"/>
                <a:cs typeface="Times New Roman"/>
              </a:rPr>
              <a:t>sắm</a:t>
            </a:r>
            <a:r>
              <a:rPr sz="2000" spc="-15" dirty="0">
                <a:solidFill>
                  <a:srgbClr val="03499E"/>
                </a:solidFill>
                <a:latin typeface="Times New Roman"/>
                <a:cs typeface="Times New Roman"/>
              </a:rPr>
              <a:t> </a:t>
            </a:r>
            <a:r>
              <a:rPr sz="2000" dirty="0">
                <a:solidFill>
                  <a:srgbClr val="03499E"/>
                </a:solidFill>
                <a:latin typeface="Times New Roman"/>
                <a:cs typeface="Times New Roman"/>
              </a:rPr>
              <a:t>tập</a:t>
            </a:r>
            <a:r>
              <a:rPr sz="2000" spc="-15" dirty="0">
                <a:solidFill>
                  <a:srgbClr val="03499E"/>
                </a:solidFill>
                <a:latin typeface="Times New Roman"/>
                <a:cs typeface="Times New Roman"/>
              </a:rPr>
              <a:t> </a:t>
            </a:r>
            <a:r>
              <a:rPr sz="2000" dirty="0">
                <a:solidFill>
                  <a:srgbClr val="03499E"/>
                </a:solidFill>
                <a:latin typeface="Times New Roman"/>
                <a:cs typeface="Times New Roman"/>
              </a:rPr>
              <a:t>trung</a:t>
            </a:r>
            <a:r>
              <a:rPr sz="2000" spc="-30" dirty="0">
                <a:solidFill>
                  <a:srgbClr val="03499E"/>
                </a:solidFill>
                <a:latin typeface="Times New Roman"/>
                <a:cs typeface="Times New Roman"/>
              </a:rPr>
              <a:t> </a:t>
            </a:r>
            <a:r>
              <a:rPr sz="2000" dirty="0">
                <a:solidFill>
                  <a:srgbClr val="03499E"/>
                </a:solidFill>
                <a:latin typeface="Times New Roman"/>
                <a:cs typeface="Times New Roman"/>
              </a:rPr>
              <a:t>cấp</a:t>
            </a:r>
            <a:r>
              <a:rPr sz="2000" spc="-10" dirty="0">
                <a:solidFill>
                  <a:srgbClr val="03499E"/>
                </a:solidFill>
                <a:latin typeface="Times New Roman"/>
                <a:cs typeface="Times New Roman"/>
              </a:rPr>
              <a:t> </a:t>
            </a:r>
            <a:r>
              <a:rPr sz="2000" dirty="0">
                <a:solidFill>
                  <a:srgbClr val="03499E"/>
                </a:solidFill>
                <a:latin typeface="Times New Roman"/>
                <a:cs typeface="Times New Roman"/>
              </a:rPr>
              <a:t>quốc</a:t>
            </a:r>
            <a:r>
              <a:rPr sz="2000" spc="-30" dirty="0">
                <a:solidFill>
                  <a:srgbClr val="03499E"/>
                </a:solidFill>
                <a:latin typeface="Times New Roman"/>
                <a:cs typeface="Times New Roman"/>
              </a:rPr>
              <a:t> </a:t>
            </a:r>
            <a:r>
              <a:rPr sz="2000" dirty="0">
                <a:solidFill>
                  <a:srgbClr val="03499E"/>
                </a:solidFill>
                <a:latin typeface="Times New Roman"/>
                <a:cs typeface="Times New Roman"/>
              </a:rPr>
              <a:t>gia</a:t>
            </a:r>
            <a:r>
              <a:rPr sz="2000" spc="-15" dirty="0">
                <a:solidFill>
                  <a:srgbClr val="03499E"/>
                </a:solidFill>
                <a:latin typeface="Times New Roman"/>
                <a:cs typeface="Times New Roman"/>
              </a:rPr>
              <a:t> </a:t>
            </a:r>
            <a:r>
              <a:rPr sz="2000" dirty="0">
                <a:solidFill>
                  <a:srgbClr val="03499E"/>
                </a:solidFill>
                <a:latin typeface="Times New Roman"/>
                <a:cs typeface="Times New Roman"/>
              </a:rPr>
              <a:t>do</a:t>
            </a:r>
            <a:r>
              <a:rPr sz="2000" spc="-15" dirty="0">
                <a:solidFill>
                  <a:srgbClr val="03499E"/>
                </a:solidFill>
                <a:latin typeface="Times New Roman"/>
                <a:cs typeface="Times New Roman"/>
              </a:rPr>
              <a:t> </a:t>
            </a:r>
            <a:r>
              <a:rPr sz="2000" dirty="0">
                <a:solidFill>
                  <a:srgbClr val="03499E"/>
                </a:solidFill>
                <a:latin typeface="Times New Roman"/>
                <a:cs typeface="Times New Roman"/>
              </a:rPr>
              <a:t>Bộ</a:t>
            </a:r>
            <a:r>
              <a:rPr sz="2000" spc="-10" dirty="0">
                <a:solidFill>
                  <a:srgbClr val="03499E"/>
                </a:solidFill>
                <a:latin typeface="Times New Roman"/>
                <a:cs typeface="Times New Roman"/>
              </a:rPr>
              <a:t> </a:t>
            </a:r>
            <a:r>
              <a:rPr sz="2000" dirty="0">
                <a:solidFill>
                  <a:srgbClr val="03499E"/>
                </a:solidFill>
                <a:latin typeface="Times New Roman"/>
                <a:cs typeface="Times New Roman"/>
              </a:rPr>
              <a:t>trưởng</a:t>
            </a:r>
            <a:r>
              <a:rPr sz="2000" spc="-30" dirty="0">
                <a:solidFill>
                  <a:srgbClr val="03499E"/>
                </a:solidFill>
                <a:latin typeface="Times New Roman"/>
                <a:cs typeface="Times New Roman"/>
              </a:rPr>
              <a:t> </a:t>
            </a:r>
            <a:r>
              <a:rPr sz="2000" spc="-25" dirty="0">
                <a:solidFill>
                  <a:srgbClr val="03499E"/>
                </a:solidFill>
                <a:latin typeface="Times New Roman"/>
                <a:cs typeface="Times New Roman"/>
              </a:rPr>
              <a:t>Bộ </a:t>
            </a:r>
            <a:r>
              <a:rPr sz="2000" dirty="0">
                <a:solidFill>
                  <a:srgbClr val="03499E"/>
                </a:solidFill>
                <a:latin typeface="Times New Roman"/>
                <a:cs typeface="Times New Roman"/>
              </a:rPr>
              <a:t>Y</a:t>
            </a:r>
            <a:r>
              <a:rPr sz="2000" spc="-80" dirty="0">
                <a:solidFill>
                  <a:srgbClr val="03499E"/>
                </a:solidFill>
                <a:latin typeface="Times New Roman"/>
                <a:cs typeface="Times New Roman"/>
              </a:rPr>
              <a:t> </a:t>
            </a:r>
            <a:r>
              <a:rPr sz="2000" dirty="0">
                <a:solidFill>
                  <a:srgbClr val="03499E"/>
                </a:solidFill>
                <a:latin typeface="Times New Roman"/>
                <a:cs typeface="Times New Roman"/>
              </a:rPr>
              <a:t>tế,</a:t>
            </a:r>
            <a:r>
              <a:rPr sz="2000" spc="-10" dirty="0">
                <a:solidFill>
                  <a:srgbClr val="03499E"/>
                </a:solidFill>
                <a:latin typeface="Times New Roman"/>
                <a:cs typeface="Times New Roman"/>
              </a:rPr>
              <a:t> </a:t>
            </a:r>
            <a:r>
              <a:rPr sz="2000" dirty="0">
                <a:solidFill>
                  <a:srgbClr val="03499E"/>
                </a:solidFill>
                <a:latin typeface="Times New Roman"/>
                <a:cs typeface="Times New Roman"/>
              </a:rPr>
              <a:t>Bộ</a:t>
            </a:r>
            <a:r>
              <a:rPr sz="2000" spc="5" dirty="0">
                <a:solidFill>
                  <a:srgbClr val="03499E"/>
                </a:solidFill>
                <a:latin typeface="Times New Roman"/>
                <a:cs typeface="Times New Roman"/>
              </a:rPr>
              <a:t> </a:t>
            </a:r>
            <a:r>
              <a:rPr sz="2000" dirty="0">
                <a:solidFill>
                  <a:srgbClr val="03499E"/>
                </a:solidFill>
                <a:latin typeface="Times New Roman"/>
                <a:cs typeface="Times New Roman"/>
              </a:rPr>
              <a:t>trưởng</a:t>
            </a:r>
            <a:r>
              <a:rPr sz="2000" spc="-60" dirty="0">
                <a:solidFill>
                  <a:srgbClr val="03499E"/>
                </a:solidFill>
                <a:latin typeface="Times New Roman"/>
                <a:cs typeface="Times New Roman"/>
              </a:rPr>
              <a:t> </a:t>
            </a:r>
            <a:r>
              <a:rPr sz="2000" dirty="0">
                <a:solidFill>
                  <a:srgbClr val="03499E"/>
                </a:solidFill>
                <a:latin typeface="Times New Roman"/>
                <a:cs typeface="Times New Roman"/>
              </a:rPr>
              <a:t>Tài</a:t>
            </a:r>
            <a:r>
              <a:rPr sz="2000" spc="-10" dirty="0">
                <a:solidFill>
                  <a:srgbClr val="03499E"/>
                </a:solidFill>
                <a:latin typeface="Times New Roman"/>
                <a:cs typeface="Times New Roman"/>
              </a:rPr>
              <a:t> </a:t>
            </a:r>
            <a:r>
              <a:rPr sz="2000" dirty="0">
                <a:solidFill>
                  <a:srgbClr val="03499E"/>
                </a:solidFill>
                <a:latin typeface="Times New Roman"/>
                <a:cs typeface="Times New Roman"/>
              </a:rPr>
              <a:t>chính</a:t>
            </a:r>
            <a:r>
              <a:rPr sz="2000" spc="-15" dirty="0">
                <a:solidFill>
                  <a:srgbClr val="03499E"/>
                </a:solidFill>
                <a:latin typeface="Times New Roman"/>
                <a:cs typeface="Times New Roman"/>
              </a:rPr>
              <a:t> </a:t>
            </a:r>
            <a:r>
              <a:rPr sz="2000" dirty="0">
                <a:solidFill>
                  <a:srgbClr val="03499E"/>
                </a:solidFill>
                <a:latin typeface="Times New Roman"/>
                <a:cs typeface="Times New Roman"/>
              </a:rPr>
              <a:t>ban</a:t>
            </a:r>
            <a:r>
              <a:rPr sz="2000" spc="-10" dirty="0">
                <a:solidFill>
                  <a:srgbClr val="03499E"/>
                </a:solidFill>
                <a:latin typeface="Times New Roman"/>
                <a:cs typeface="Times New Roman"/>
              </a:rPr>
              <a:t> </a:t>
            </a:r>
            <a:r>
              <a:rPr sz="2000" spc="-20" dirty="0">
                <a:solidFill>
                  <a:srgbClr val="03499E"/>
                </a:solidFill>
                <a:latin typeface="Times New Roman"/>
                <a:cs typeface="Times New Roman"/>
              </a:rPr>
              <a:t>hành</a:t>
            </a:r>
            <a:endParaRPr sz="2000">
              <a:latin typeface="Times New Roman"/>
              <a:cs typeface="Times New Roman"/>
            </a:endParaRPr>
          </a:p>
        </p:txBody>
      </p:sp>
      <p:sp>
        <p:nvSpPr>
          <p:cNvPr id="19" name="object 19"/>
          <p:cNvSpPr txBox="1">
            <a:spLocks noGrp="1"/>
          </p:cNvSpPr>
          <p:nvPr>
            <p:ph type="title"/>
          </p:nvPr>
        </p:nvSpPr>
        <p:spPr>
          <a:xfrm>
            <a:off x="1042517" y="393953"/>
            <a:ext cx="6920865" cy="513715"/>
          </a:xfrm>
          <a:prstGeom prst="rect">
            <a:avLst/>
          </a:prstGeom>
        </p:spPr>
        <p:txBody>
          <a:bodyPr vert="horz" wrap="square" lIns="0" tIns="13335" rIns="0" bIns="0" rtlCol="0">
            <a:spAutoFit/>
          </a:bodyPr>
          <a:lstStyle/>
          <a:p>
            <a:pPr marL="12700">
              <a:lnSpc>
                <a:spcPct val="100000"/>
              </a:lnSpc>
              <a:spcBef>
                <a:spcPts val="105"/>
              </a:spcBef>
            </a:pPr>
            <a:r>
              <a:rPr sz="3200" dirty="0"/>
              <a:t>Thẩm</a:t>
            </a:r>
            <a:r>
              <a:rPr sz="3200" spc="-25" dirty="0"/>
              <a:t> </a:t>
            </a:r>
            <a:r>
              <a:rPr sz="3200" dirty="0"/>
              <a:t>quyền</a:t>
            </a:r>
            <a:r>
              <a:rPr sz="3200" spc="-35" dirty="0"/>
              <a:t> </a:t>
            </a:r>
            <a:r>
              <a:rPr sz="3200" dirty="0"/>
              <a:t>đối</a:t>
            </a:r>
            <a:r>
              <a:rPr sz="3200" spc="-25" dirty="0"/>
              <a:t> </a:t>
            </a:r>
            <a:r>
              <a:rPr sz="3200" dirty="0"/>
              <a:t>với</a:t>
            </a:r>
            <a:r>
              <a:rPr sz="3200" spc="-10" dirty="0"/>
              <a:t> </a:t>
            </a:r>
            <a:r>
              <a:rPr sz="3200" dirty="0"/>
              <a:t>mua</a:t>
            </a:r>
            <a:r>
              <a:rPr sz="3200" spc="-15" dirty="0"/>
              <a:t> </a:t>
            </a:r>
            <a:r>
              <a:rPr sz="3200" dirty="0"/>
              <a:t>sắm</a:t>
            </a:r>
            <a:r>
              <a:rPr sz="3200" spc="-15" dirty="0"/>
              <a:t> </a:t>
            </a:r>
            <a:r>
              <a:rPr sz="3200" dirty="0"/>
              <a:t>tập</a:t>
            </a:r>
            <a:r>
              <a:rPr sz="3200" spc="-30" dirty="0"/>
              <a:t> </a:t>
            </a:r>
            <a:r>
              <a:rPr sz="3200" spc="-10" dirty="0"/>
              <a:t>trung</a:t>
            </a:r>
            <a:endParaRPr sz="3200"/>
          </a:p>
        </p:txBody>
      </p:sp>
      <p:sp>
        <p:nvSpPr>
          <p:cNvPr id="20" name="object 20"/>
          <p:cNvSpPr txBox="1"/>
          <p:nvPr/>
        </p:nvSpPr>
        <p:spPr>
          <a:xfrm>
            <a:off x="11299063" y="6498437"/>
            <a:ext cx="322580" cy="240029"/>
          </a:xfrm>
          <a:prstGeom prst="rect">
            <a:avLst/>
          </a:prstGeom>
        </p:spPr>
        <p:txBody>
          <a:bodyPr vert="horz" wrap="square" lIns="0" tIns="13335" rIns="0" bIns="0" rtlCol="0">
            <a:spAutoFit/>
          </a:bodyPr>
          <a:lstStyle/>
          <a:p>
            <a:pPr marL="12700">
              <a:lnSpc>
                <a:spcPct val="100000"/>
              </a:lnSpc>
              <a:spcBef>
                <a:spcPts val="105"/>
              </a:spcBef>
            </a:pPr>
            <a:r>
              <a:rPr sz="1400" spc="-25" dirty="0">
                <a:latin typeface="Arial MT"/>
                <a:cs typeface="Arial MT"/>
              </a:rPr>
              <a:t>154</a:t>
            </a:r>
            <a:endParaRPr sz="1400">
              <a:latin typeface="Arial MT"/>
              <a:cs typeface="Arial MT"/>
            </a:endParaRPr>
          </a:p>
        </p:txBody>
      </p:sp>
      <p:sp>
        <p:nvSpPr>
          <p:cNvPr id="21" name="Slide Number Placeholder 20">
            <a:extLst>
              <a:ext uri="{FF2B5EF4-FFF2-40B4-BE49-F238E27FC236}">
                <a16:creationId xmlns:a16="http://schemas.microsoft.com/office/drawing/2014/main" id="{03C7B9CE-C323-AC3A-33CE-BF6436101012}"/>
              </a:ext>
            </a:extLst>
          </p:cNvPr>
          <p:cNvSpPr>
            <a:spLocks noGrp="1"/>
          </p:cNvSpPr>
          <p:nvPr>
            <p:ph type="sldNum" sz="quarter" idx="7"/>
          </p:nvPr>
        </p:nvSpPr>
        <p:spPr/>
        <p:txBody>
          <a:bodyPr/>
          <a:lstStyle/>
          <a:p>
            <a:pPr marL="4939665">
              <a:lnSpc>
                <a:spcPts val="1655"/>
              </a:lnSpc>
            </a:pPr>
            <a:fld id="{81D60167-4931-47E6-BA6A-407CBD079E47}" type="slidenum">
              <a:rPr lang="en-US" spc="-25" smtClean="0"/>
              <a:t>154</a:t>
            </a:fld>
            <a:endParaRPr lang="en-US" spc="-25" dirty="0"/>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22147" y="466725"/>
            <a:ext cx="8976360" cy="513715"/>
          </a:xfrm>
          <a:prstGeom prst="rect">
            <a:avLst/>
          </a:prstGeom>
        </p:spPr>
        <p:txBody>
          <a:bodyPr vert="horz" wrap="square" lIns="0" tIns="13335" rIns="0" bIns="0" rtlCol="0">
            <a:spAutoFit/>
          </a:bodyPr>
          <a:lstStyle/>
          <a:p>
            <a:pPr marL="12700">
              <a:lnSpc>
                <a:spcPct val="100000"/>
              </a:lnSpc>
              <a:spcBef>
                <a:spcPts val="105"/>
              </a:spcBef>
            </a:pPr>
            <a:r>
              <a:rPr sz="3200" dirty="0"/>
              <a:t>Mua</a:t>
            </a:r>
            <a:r>
              <a:rPr sz="3200" spc="-20" dirty="0"/>
              <a:t> </a:t>
            </a:r>
            <a:r>
              <a:rPr sz="3200" dirty="0"/>
              <a:t>sắm</a:t>
            </a:r>
            <a:r>
              <a:rPr sz="3200" spc="-20" dirty="0"/>
              <a:t> </a:t>
            </a:r>
            <a:r>
              <a:rPr sz="3200" dirty="0"/>
              <a:t>tập</a:t>
            </a:r>
            <a:r>
              <a:rPr sz="3200" spc="-20" dirty="0"/>
              <a:t> </a:t>
            </a:r>
            <a:r>
              <a:rPr sz="3200" dirty="0"/>
              <a:t>trung,</a:t>
            </a:r>
            <a:r>
              <a:rPr sz="3200" spc="-40" dirty="0"/>
              <a:t> </a:t>
            </a:r>
            <a:r>
              <a:rPr sz="3200" dirty="0"/>
              <a:t>thỏa</a:t>
            </a:r>
            <a:r>
              <a:rPr sz="3200" spc="-25" dirty="0"/>
              <a:t> </a:t>
            </a:r>
            <a:r>
              <a:rPr sz="3200" dirty="0"/>
              <a:t>thuận</a:t>
            </a:r>
            <a:r>
              <a:rPr sz="3200" spc="-30" dirty="0"/>
              <a:t> </a:t>
            </a:r>
            <a:r>
              <a:rPr sz="3200" dirty="0"/>
              <a:t>khung</a:t>
            </a:r>
            <a:r>
              <a:rPr sz="3200" spc="-15" dirty="0"/>
              <a:t> </a:t>
            </a:r>
            <a:r>
              <a:rPr sz="3200" dirty="0"/>
              <a:t>(Điều</a:t>
            </a:r>
            <a:r>
              <a:rPr sz="3200" spc="-20" dirty="0"/>
              <a:t> </a:t>
            </a:r>
            <a:r>
              <a:rPr sz="3200" dirty="0"/>
              <a:t>53,</a:t>
            </a:r>
            <a:r>
              <a:rPr sz="3200" spc="-20" dirty="0"/>
              <a:t> </a:t>
            </a:r>
            <a:r>
              <a:rPr sz="3200" spc="-25" dirty="0"/>
              <a:t>54)</a:t>
            </a:r>
            <a:endParaRPr sz="3200"/>
          </a:p>
        </p:txBody>
      </p:sp>
      <p:sp>
        <p:nvSpPr>
          <p:cNvPr id="4" name="object 4"/>
          <p:cNvSpPr txBox="1">
            <a:spLocks noGrp="1"/>
          </p:cNvSpPr>
          <p:nvPr>
            <p:ph type="sldNum" sz="quarter" idx="7"/>
          </p:nvPr>
        </p:nvSpPr>
        <p:spPr>
          <a:prstGeom prst="rect">
            <a:avLst/>
          </a:prstGeom>
        </p:spPr>
        <p:txBody>
          <a:bodyPr vert="horz" wrap="square" lIns="0" tIns="1066370" rIns="0" bIns="0" rtlCol="0">
            <a:spAutoFit/>
          </a:bodyPr>
          <a:lstStyle/>
          <a:p>
            <a:pPr marL="4939665">
              <a:lnSpc>
                <a:spcPts val="1655"/>
              </a:lnSpc>
            </a:pPr>
            <a:fld id="{81D60167-4931-47E6-BA6A-407CBD079E47}" type="slidenum">
              <a:rPr spc="-25" dirty="0"/>
              <a:t>155</a:t>
            </a:fld>
            <a:endParaRPr spc="-25" dirty="0"/>
          </a:p>
        </p:txBody>
      </p:sp>
      <p:sp>
        <p:nvSpPr>
          <p:cNvPr id="3" name="object 3"/>
          <p:cNvSpPr txBox="1"/>
          <p:nvPr/>
        </p:nvSpPr>
        <p:spPr>
          <a:xfrm>
            <a:off x="1182725" y="1549146"/>
            <a:ext cx="9961245" cy="4293235"/>
          </a:xfrm>
          <a:prstGeom prst="rect">
            <a:avLst/>
          </a:prstGeom>
        </p:spPr>
        <p:txBody>
          <a:bodyPr vert="horz" wrap="square" lIns="0" tIns="12065" rIns="0" bIns="0" rtlCol="0">
            <a:spAutoFit/>
          </a:bodyPr>
          <a:lstStyle/>
          <a:p>
            <a:pPr marL="12700" marR="7620" indent="262255" algn="just">
              <a:lnSpc>
                <a:spcPct val="100000"/>
              </a:lnSpc>
              <a:spcBef>
                <a:spcPts val="95"/>
              </a:spcBef>
              <a:buChar char="-"/>
              <a:tabLst>
                <a:tab pos="274955" algn="l"/>
              </a:tabLst>
            </a:pPr>
            <a:r>
              <a:rPr sz="2800" dirty="0">
                <a:solidFill>
                  <a:srgbClr val="FF0000"/>
                </a:solidFill>
                <a:latin typeface="Times New Roman"/>
                <a:cs typeface="Times New Roman"/>
              </a:rPr>
              <a:t>Đối</a:t>
            </a:r>
            <a:r>
              <a:rPr sz="2800" spc="395" dirty="0">
                <a:solidFill>
                  <a:srgbClr val="FF0000"/>
                </a:solidFill>
                <a:latin typeface="Times New Roman"/>
                <a:cs typeface="Times New Roman"/>
              </a:rPr>
              <a:t> </a:t>
            </a:r>
            <a:r>
              <a:rPr sz="2800" dirty="0">
                <a:solidFill>
                  <a:srgbClr val="FF0000"/>
                </a:solidFill>
                <a:latin typeface="Times New Roman"/>
                <a:cs typeface="Times New Roman"/>
              </a:rPr>
              <a:t>với</a:t>
            </a:r>
            <a:r>
              <a:rPr sz="2800" spc="395" dirty="0">
                <a:solidFill>
                  <a:srgbClr val="FF0000"/>
                </a:solidFill>
                <a:latin typeface="Times New Roman"/>
                <a:cs typeface="Times New Roman"/>
              </a:rPr>
              <a:t> </a:t>
            </a:r>
            <a:r>
              <a:rPr sz="2800" dirty="0">
                <a:solidFill>
                  <a:srgbClr val="FF0000"/>
                </a:solidFill>
                <a:latin typeface="Times New Roman"/>
                <a:cs typeface="Times New Roman"/>
              </a:rPr>
              <a:t>hàng</a:t>
            </a:r>
            <a:r>
              <a:rPr sz="2800" spc="405" dirty="0">
                <a:solidFill>
                  <a:srgbClr val="FF0000"/>
                </a:solidFill>
                <a:latin typeface="Times New Roman"/>
                <a:cs typeface="Times New Roman"/>
              </a:rPr>
              <a:t> </a:t>
            </a:r>
            <a:r>
              <a:rPr sz="2800" dirty="0">
                <a:solidFill>
                  <a:srgbClr val="FF0000"/>
                </a:solidFill>
                <a:latin typeface="Times New Roman"/>
                <a:cs typeface="Times New Roman"/>
              </a:rPr>
              <a:t>hóa,</a:t>
            </a:r>
            <a:r>
              <a:rPr sz="2800" spc="375" dirty="0">
                <a:solidFill>
                  <a:srgbClr val="FF0000"/>
                </a:solidFill>
                <a:latin typeface="Times New Roman"/>
                <a:cs typeface="Times New Roman"/>
              </a:rPr>
              <a:t> </a:t>
            </a:r>
            <a:r>
              <a:rPr sz="2800" dirty="0">
                <a:solidFill>
                  <a:srgbClr val="FF0000"/>
                </a:solidFill>
                <a:latin typeface="Times New Roman"/>
                <a:cs typeface="Times New Roman"/>
              </a:rPr>
              <a:t>dịch</a:t>
            </a:r>
            <a:r>
              <a:rPr sz="2800" spc="400" dirty="0">
                <a:solidFill>
                  <a:srgbClr val="FF0000"/>
                </a:solidFill>
                <a:latin typeface="Times New Roman"/>
                <a:cs typeface="Times New Roman"/>
              </a:rPr>
              <a:t> </a:t>
            </a:r>
            <a:r>
              <a:rPr sz="2800" dirty="0">
                <a:solidFill>
                  <a:srgbClr val="FF0000"/>
                </a:solidFill>
                <a:latin typeface="Times New Roman"/>
                <a:cs typeface="Times New Roman"/>
              </a:rPr>
              <a:t>vụ</a:t>
            </a:r>
            <a:r>
              <a:rPr sz="2800" spc="385" dirty="0">
                <a:solidFill>
                  <a:srgbClr val="FF0000"/>
                </a:solidFill>
                <a:latin typeface="Times New Roman"/>
                <a:cs typeface="Times New Roman"/>
              </a:rPr>
              <a:t> </a:t>
            </a:r>
            <a:r>
              <a:rPr sz="2800" dirty="0">
                <a:solidFill>
                  <a:srgbClr val="FF0000"/>
                </a:solidFill>
                <a:latin typeface="Times New Roman"/>
                <a:cs typeface="Times New Roman"/>
              </a:rPr>
              <a:t>không</a:t>
            </a:r>
            <a:r>
              <a:rPr sz="2800" spc="400" dirty="0">
                <a:solidFill>
                  <a:srgbClr val="FF0000"/>
                </a:solidFill>
                <a:latin typeface="Times New Roman"/>
                <a:cs typeface="Times New Roman"/>
              </a:rPr>
              <a:t> </a:t>
            </a:r>
            <a:r>
              <a:rPr sz="2800" dirty="0">
                <a:solidFill>
                  <a:srgbClr val="FF0000"/>
                </a:solidFill>
                <a:latin typeface="Times New Roman"/>
                <a:cs typeface="Times New Roman"/>
              </a:rPr>
              <a:t>thuộc</a:t>
            </a:r>
            <a:r>
              <a:rPr sz="2800" spc="390" dirty="0">
                <a:solidFill>
                  <a:srgbClr val="FF0000"/>
                </a:solidFill>
                <a:latin typeface="Times New Roman"/>
                <a:cs typeface="Times New Roman"/>
              </a:rPr>
              <a:t> </a:t>
            </a:r>
            <a:r>
              <a:rPr sz="2800" dirty="0">
                <a:solidFill>
                  <a:srgbClr val="FF0000"/>
                </a:solidFill>
                <a:latin typeface="Times New Roman"/>
                <a:cs typeface="Times New Roman"/>
              </a:rPr>
              <a:t>danh</a:t>
            </a:r>
            <a:r>
              <a:rPr sz="2800" spc="395" dirty="0">
                <a:solidFill>
                  <a:srgbClr val="FF0000"/>
                </a:solidFill>
                <a:latin typeface="Times New Roman"/>
                <a:cs typeface="Times New Roman"/>
              </a:rPr>
              <a:t> </a:t>
            </a:r>
            <a:r>
              <a:rPr sz="2800" dirty="0">
                <a:solidFill>
                  <a:srgbClr val="FF0000"/>
                </a:solidFill>
                <a:latin typeface="Times New Roman"/>
                <a:cs typeface="Times New Roman"/>
              </a:rPr>
              <a:t>mục</a:t>
            </a:r>
            <a:r>
              <a:rPr sz="2800" spc="405" dirty="0">
                <a:solidFill>
                  <a:srgbClr val="FF0000"/>
                </a:solidFill>
                <a:latin typeface="Times New Roman"/>
                <a:cs typeface="Times New Roman"/>
              </a:rPr>
              <a:t> </a:t>
            </a:r>
            <a:r>
              <a:rPr sz="2800" dirty="0">
                <a:solidFill>
                  <a:srgbClr val="FF0000"/>
                </a:solidFill>
                <a:latin typeface="Times New Roman"/>
                <a:cs typeface="Times New Roman"/>
              </a:rPr>
              <a:t>MSTT</a:t>
            </a:r>
            <a:r>
              <a:rPr sz="2800" spc="395" dirty="0">
                <a:solidFill>
                  <a:srgbClr val="FF0000"/>
                </a:solidFill>
                <a:latin typeface="Times New Roman"/>
                <a:cs typeface="Times New Roman"/>
              </a:rPr>
              <a:t> </a:t>
            </a:r>
            <a:r>
              <a:rPr sz="2800" spc="-10" dirty="0">
                <a:solidFill>
                  <a:srgbClr val="FF0000"/>
                </a:solidFill>
                <a:latin typeface="Times New Roman"/>
                <a:cs typeface="Times New Roman"/>
              </a:rPr>
              <a:t>nhưng </a:t>
            </a:r>
            <a:r>
              <a:rPr sz="2800" dirty="0">
                <a:solidFill>
                  <a:srgbClr val="FF0000"/>
                </a:solidFill>
                <a:latin typeface="Times New Roman"/>
                <a:cs typeface="Times New Roman"/>
              </a:rPr>
              <a:t>nhiều</a:t>
            </a:r>
            <a:r>
              <a:rPr sz="2800" spc="-10" dirty="0">
                <a:solidFill>
                  <a:srgbClr val="FF0000"/>
                </a:solidFill>
                <a:latin typeface="Times New Roman"/>
                <a:cs typeface="Times New Roman"/>
              </a:rPr>
              <a:t> </a:t>
            </a:r>
            <a:r>
              <a:rPr sz="2800" dirty="0">
                <a:solidFill>
                  <a:srgbClr val="FF0000"/>
                </a:solidFill>
                <a:latin typeface="Times New Roman"/>
                <a:cs typeface="Times New Roman"/>
              </a:rPr>
              <a:t>cơ</a:t>
            </a:r>
            <a:r>
              <a:rPr sz="2800" spc="-30" dirty="0">
                <a:solidFill>
                  <a:srgbClr val="FF0000"/>
                </a:solidFill>
                <a:latin typeface="Times New Roman"/>
                <a:cs typeface="Times New Roman"/>
              </a:rPr>
              <a:t> </a:t>
            </a:r>
            <a:r>
              <a:rPr sz="2800" dirty="0">
                <a:solidFill>
                  <a:srgbClr val="FF0000"/>
                </a:solidFill>
                <a:latin typeface="Times New Roman"/>
                <a:cs typeface="Times New Roman"/>
              </a:rPr>
              <a:t>quan,</a:t>
            </a:r>
            <a:r>
              <a:rPr sz="2800" spc="-20" dirty="0">
                <a:solidFill>
                  <a:srgbClr val="FF0000"/>
                </a:solidFill>
                <a:latin typeface="Times New Roman"/>
                <a:cs typeface="Times New Roman"/>
              </a:rPr>
              <a:t> </a:t>
            </a:r>
            <a:r>
              <a:rPr sz="2800" dirty="0">
                <a:solidFill>
                  <a:srgbClr val="FF0000"/>
                </a:solidFill>
                <a:latin typeface="Times New Roman"/>
                <a:cs typeface="Times New Roman"/>
              </a:rPr>
              <a:t>tổ</a:t>
            </a:r>
            <a:r>
              <a:rPr sz="2800" spc="-10" dirty="0">
                <a:solidFill>
                  <a:srgbClr val="FF0000"/>
                </a:solidFill>
                <a:latin typeface="Times New Roman"/>
                <a:cs typeface="Times New Roman"/>
              </a:rPr>
              <a:t> </a:t>
            </a:r>
            <a:r>
              <a:rPr sz="2800" dirty="0">
                <a:solidFill>
                  <a:srgbClr val="FF0000"/>
                </a:solidFill>
                <a:latin typeface="Times New Roman"/>
                <a:cs typeface="Times New Roman"/>
              </a:rPr>
              <a:t>chức,</a:t>
            </a:r>
            <a:r>
              <a:rPr sz="2800" spc="-30" dirty="0">
                <a:solidFill>
                  <a:srgbClr val="FF0000"/>
                </a:solidFill>
                <a:latin typeface="Times New Roman"/>
                <a:cs typeface="Times New Roman"/>
              </a:rPr>
              <a:t> </a:t>
            </a:r>
            <a:r>
              <a:rPr sz="2800" dirty="0">
                <a:solidFill>
                  <a:srgbClr val="FF0000"/>
                </a:solidFill>
                <a:latin typeface="Times New Roman"/>
                <a:cs typeface="Times New Roman"/>
              </a:rPr>
              <a:t>đơn</a:t>
            </a:r>
            <a:r>
              <a:rPr sz="2800" spc="-5" dirty="0">
                <a:solidFill>
                  <a:srgbClr val="FF0000"/>
                </a:solidFill>
                <a:latin typeface="Times New Roman"/>
                <a:cs typeface="Times New Roman"/>
              </a:rPr>
              <a:t> </a:t>
            </a:r>
            <a:r>
              <a:rPr sz="2800" dirty="0">
                <a:solidFill>
                  <a:srgbClr val="FF0000"/>
                </a:solidFill>
                <a:latin typeface="Times New Roman"/>
                <a:cs typeface="Times New Roman"/>
              </a:rPr>
              <a:t>vị</a:t>
            </a:r>
            <a:r>
              <a:rPr sz="2800" spc="-30" dirty="0">
                <a:solidFill>
                  <a:srgbClr val="FF0000"/>
                </a:solidFill>
                <a:latin typeface="Times New Roman"/>
                <a:cs typeface="Times New Roman"/>
              </a:rPr>
              <a:t> </a:t>
            </a:r>
            <a:r>
              <a:rPr sz="2800" dirty="0">
                <a:solidFill>
                  <a:srgbClr val="FF0000"/>
                </a:solidFill>
                <a:latin typeface="Times New Roman"/>
                <a:cs typeface="Times New Roman"/>
              </a:rPr>
              <a:t>có</a:t>
            </a:r>
            <a:r>
              <a:rPr sz="2800" spc="-10" dirty="0">
                <a:solidFill>
                  <a:srgbClr val="FF0000"/>
                </a:solidFill>
                <a:latin typeface="Times New Roman"/>
                <a:cs typeface="Times New Roman"/>
              </a:rPr>
              <a:t> </a:t>
            </a:r>
            <a:r>
              <a:rPr sz="2800" dirty="0">
                <a:solidFill>
                  <a:srgbClr val="FF0000"/>
                </a:solidFill>
                <a:latin typeface="Times New Roman"/>
                <a:cs typeface="Times New Roman"/>
              </a:rPr>
              <a:t>nhu</a:t>
            </a:r>
            <a:r>
              <a:rPr sz="2800" spc="-10" dirty="0">
                <a:solidFill>
                  <a:srgbClr val="FF0000"/>
                </a:solidFill>
                <a:latin typeface="Times New Roman"/>
                <a:cs typeface="Times New Roman"/>
              </a:rPr>
              <a:t> </a:t>
            </a:r>
            <a:r>
              <a:rPr sz="2800" dirty="0">
                <a:solidFill>
                  <a:srgbClr val="FF0000"/>
                </a:solidFill>
                <a:latin typeface="Times New Roman"/>
                <a:cs typeface="Times New Roman"/>
              </a:rPr>
              <a:t>cầu</a:t>
            </a:r>
            <a:r>
              <a:rPr sz="2800" spc="-20" dirty="0">
                <a:solidFill>
                  <a:srgbClr val="FF0000"/>
                </a:solidFill>
                <a:latin typeface="Times New Roman"/>
                <a:cs typeface="Times New Roman"/>
              </a:rPr>
              <a:t> </a:t>
            </a:r>
            <a:r>
              <a:rPr sz="2800" dirty="0">
                <a:solidFill>
                  <a:srgbClr val="FF0000"/>
                </a:solidFill>
                <a:latin typeface="Times New Roman"/>
                <a:cs typeface="Times New Roman"/>
              </a:rPr>
              <a:t>mua</a:t>
            </a:r>
            <a:r>
              <a:rPr sz="2800" spc="-20" dirty="0">
                <a:solidFill>
                  <a:srgbClr val="FF0000"/>
                </a:solidFill>
                <a:latin typeface="Times New Roman"/>
                <a:cs typeface="Times New Roman"/>
              </a:rPr>
              <a:t> </a:t>
            </a:r>
            <a:r>
              <a:rPr sz="2800" dirty="0">
                <a:solidFill>
                  <a:srgbClr val="FF0000"/>
                </a:solidFill>
                <a:latin typeface="Times New Roman"/>
                <a:cs typeface="Times New Roman"/>
              </a:rPr>
              <a:t>sắm</a:t>
            </a:r>
            <a:r>
              <a:rPr sz="2800" spc="-25" dirty="0">
                <a:solidFill>
                  <a:srgbClr val="FF0000"/>
                </a:solidFill>
                <a:latin typeface="Times New Roman"/>
                <a:cs typeface="Times New Roman"/>
              </a:rPr>
              <a:t> </a:t>
            </a:r>
            <a:r>
              <a:rPr sz="2800" dirty="0">
                <a:solidFill>
                  <a:srgbClr val="FF0000"/>
                </a:solidFill>
                <a:latin typeface="Times New Roman"/>
                <a:cs typeface="Times New Roman"/>
              </a:rPr>
              <a:t>hàng</a:t>
            </a:r>
            <a:r>
              <a:rPr sz="2800" spc="-5" dirty="0">
                <a:solidFill>
                  <a:srgbClr val="FF0000"/>
                </a:solidFill>
                <a:latin typeface="Times New Roman"/>
                <a:cs typeface="Times New Roman"/>
              </a:rPr>
              <a:t> </a:t>
            </a:r>
            <a:r>
              <a:rPr sz="2800" dirty="0">
                <a:solidFill>
                  <a:srgbClr val="FF0000"/>
                </a:solidFill>
                <a:latin typeface="Times New Roman"/>
                <a:cs typeface="Times New Roman"/>
              </a:rPr>
              <a:t>hóa,</a:t>
            </a:r>
            <a:r>
              <a:rPr sz="2800" spc="-20" dirty="0">
                <a:solidFill>
                  <a:srgbClr val="FF0000"/>
                </a:solidFill>
                <a:latin typeface="Times New Roman"/>
                <a:cs typeface="Times New Roman"/>
              </a:rPr>
              <a:t> </a:t>
            </a:r>
            <a:r>
              <a:rPr sz="2800" dirty="0">
                <a:solidFill>
                  <a:srgbClr val="FF0000"/>
                </a:solidFill>
                <a:latin typeface="Times New Roman"/>
                <a:cs typeface="Times New Roman"/>
              </a:rPr>
              <a:t>dịch</a:t>
            </a:r>
            <a:r>
              <a:rPr sz="2800" spc="-15" dirty="0">
                <a:solidFill>
                  <a:srgbClr val="FF0000"/>
                </a:solidFill>
                <a:latin typeface="Times New Roman"/>
                <a:cs typeface="Times New Roman"/>
              </a:rPr>
              <a:t> </a:t>
            </a:r>
            <a:r>
              <a:rPr sz="2800" spc="-25" dirty="0">
                <a:solidFill>
                  <a:srgbClr val="FF0000"/>
                </a:solidFill>
                <a:latin typeface="Times New Roman"/>
                <a:cs typeface="Times New Roman"/>
              </a:rPr>
              <a:t>vụ </a:t>
            </a:r>
            <a:r>
              <a:rPr sz="2800" dirty="0">
                <a:solidFill>
                  <a:srgbClr val="FF0000"/>
                </a:solidFill>
                <a:latin typeface="Times New Roman"/>
                <a:cs typeface="Times New Roman"/>
              </a:rPr>
              <a:t>cùng</a:t>
            </a:r>
            <a:r>
              <a:rPr sz="2800" spc="20" dirty="0">
                <a:solidFill>
                  <a:srgbClr val="FF0000"/>
                </a:solidFill>
                <a:latin typeface="Times New Roman"/>
                <a:cs typeface="Times New Roman"/>
              </a:rPr>
              <a:t> </a:t>
            </a:r>
            <a:r>
              <a:rPr sz="2800" dirty="0">
                <a:solidFill>
                  <a:srgbClr val="FF0000"/>
                </a:solidFill>
                <a:latin typeface="Times New Roman"/>
                <a:cs typeface="Times New Roman"/>
              </a:rPr>
              <a:t>loại</a:t>
            </a:r>
            <a:r>
              <a:rPr sz="2800" spc="-5" dirty="0">
                <a:solidFill>
                  <a:srgbClr val="FF0000"/>
                </a:solidFill>
                <a:latin typeface="Times New Roman"/>
                <a:cs typeface="Times New Roman"/>
              </a:rPr>
              <a:t> </a:t>
            </a:r>
            <a:r>
              <a:rPr sz="2800" dirty="0">
                <a:solidFill>
                  <a:srgbClr val="FF0000"/>
                </a:solidFill>
                <a:latin typeface="Times New Roman"/>
                <a:cs typeface="Times New Roman"/>
              </a:rPr>
              <a:t>thì</a:t>
            </a:r>
            <a:r>
              <a:rPr sz="2800" spc="5" dirty="0">
                <a:solidFill>
                  <a:srgbClr val="FF0000"/>
                </a:solidFill>
                <a:latin typeface="Times New Roman"/>
                <a:cs typeface="Times New Roman"/>
              </a:rPr>
              <a:t> </a:t>
            </a:r>
            <a:r>
              <a:rPr sz="2800" dirty="0">
                <a:solidFill>
                  <a:srgbClr val="FF0000"/>
                </a:solidFill>
                <a:latin typeface="Times New Roman"/>
                <a:cs typeface="Times New Roman"/>
              </a:rPr>
              <a:t>có thể</a:t>
            </a:r>
            <a:r>
              <a:rPr sz="2800" spc="5" dirty="0">
                <a:solidFill>
                  <a:srgbClr val="FF0000"/>
                </a:solidFill>
                <a:latin typeface="Times New Roman"/>
                <a:cs typeface="Times New Roman"/>
              </a:rPr>
              <a:t> </a:t>
            </a:r>
            <a:r>
              <a:rPr sz="2800" dirty="0">
                <a:solidFill>
                  <a:srgbClr val="FF0000"/>
                </a:solidFill>
                <a:latin typeface="Times New Roman"/>
                <a:cs typeface="Times New Roman"/>
              </a:rPr>
              <a:t>gộp</a:t>
            </a:r>
            <a:r>
              <a:rPr sz="2800" spc="10" dirty="0">
                <a:solidFill>
                  <a:srgbClr val="FF0000"/>
                </a:solidFill>
                <a:latin typeface="Times New Roman"/>
                <a:cs typeface="Times New Roman"/>
              </a:rPr>
              <a:t> </a:t>
            </a:r>
            <a:r>
              <a:rPr sz="2800" dirty="0">
                <a:solidFill>
                  <a:srgbClr val="FF0000"/>
                </a:solidFill>
                <a:latin typeface="Times New Roman"/>
                <a:cs typeface="Times New Roman"/>
              </a:rPr>
              <a:t>thành</a:t>
            </a:r>
            <a:r>
              <a:rPr sz="2800" spc="10" dirty="0">
                <a:solidFill>
                  <a:srgbClr val="FF0000"/>
                </a:solidFill>
                <a:latin typeface="Times New Roman"/>
                <a:cs typeface="Times New Roman"/>
              </a:rPr>
              <a:t> </a:t>
            </a:r>
            <a:r>
              <a:rPr sz="2800" dirty="0">
                <a:solidFill>
                  <a:srgbClr val="FF0000"/>
                </a:solidFill>
                <a:latin typeface="Times New Roman"/>
                <a:cs typeface="Times New Roman"/>
              </a:rPr>
              <a:t>một</a:t>
            </a:r>
            <a:r>
              <a:rPr sz="2800" spc="10" dirty="0">
                <a:solidFill>
                  <a:srgbClr val="FF0000"/>
                </a:solidFill>
                <a:latin typeface="Times New Roman"/>
                <a:cs typeface="Times New Roman"/>
              </a:rPr>
              <a:t> </a:t>
            </a:r>
            <a:r>
              <a:rPr sz="2800" dirty="0">
                <a:solidFill>
                  <a:srgbClr val="FF0000"/>
                </a:solidFill>
                <a:latin typeface="Times New Roman"/>
                <a:cs typeface="Times New Roman"/>
              </a:rPr>
              <a:t>gói</a:t>
            </a:r>
            <a:r>
              <a:rPr sz="2800" spc="5" dirty="0">
                <a:solidFill>
                  <a:srgbClr val="FF0000"/>
                </a:solidFill>
                <a:latin typeface="Times New Roman"/>
                <a:cs typeface="Times New Roman"/>
              </a:rPr>
              <a:t> </a:t>
            </a:r>
            <a:r>
              <a:rPr sz="2800" dirty="0">
                <a:solidFill>
                  <a:srgbClr val="FF0000"/>
                </a:solidFill>
                <a:latin typeface="Times New Roman"/>
                <a:cs typeface="Times New Roman"/>
              </a:rPr>
              <a:t>thầu</a:t>
            </a:r>
            <a:r>
              <a:rPr sz="2800" spc="10" dirty="0">
                <a:solidFill>
                  <a:srgbClr val="FF0000"/>
                </a:solidFill>
                <a:latin typeface="Times New Roman"/>
                <a:cs typeface="Times New Roman"/>
              </a:rPr>
              <a:t> </a:t>
            </a:r>
            <a:r>
              <a:rPr sz="2800" dirty="0">
                <a:solidFill>
                  <a:srgbClr val="FF0000"/>
                </a:solidFill>
                <a:latin typeface="Times New Roman"/>
                <a:cs typeface="Times New Roman"/>
              </a:rPr>
              <a:t>để một</a:t>
            </a:r>
            <a:r>
              <a:rPr sz="2800" spc="10" dirty="0">
                <a:solidFill>
                  <a:srgbClr val="FF0000"/>
                </a:solidFill>
                <a:latin typeface="Times New Roman"/>
                <a:cs typeface="Times New Roman"/>
              </a:rPr>
              <a:t> </a:t>
            </a:r>
            <a:r>
              <a:rPr sz="2800" dirty="0">
                <a:solidFill>
                  <a:srgbClr val="FF0000"/>
                </a:solidFill>
                <a:latin typeface="Times New Roman"/>
                <a:cs typeface="Times New Roman"/>
              </a:rPr>
              <a:t>trong</a:t>
            </a:r>
            <a:r>
              <a:rPr sz="2800" spc="15" dirty="0">
                <a:solidFill>
                  <a:srgbClr val="FF0000"/>
                </a:solidFill>
                <a:latin typeface="Times New Roman"/>
                <a:cs typeface="Times New Roman"/>
              </a:rPr>
              <a:t> </a:t>
            </a:r>
            <a:r>
              <a:rPr sz="2800" dirty="0">
                <a:solidFill>
                  <a:srgbClr val="FF0000"/>
                </a:solidFill>
                <a:latin typeface="Times New Roman"/>
                <a:cs typeface="Times New Roman"/>
              </a:rPr>
              <a:t>các</a:t>
            </a:r>
            <a:r>
              <a:rPr sz="2800" spc="-5" dirty="0">
                <a:solidFill>
                  <a:srgbClr val="FF0000"/>
                </a:solidFill>
                <a:latin typeface="Times New Roman"/>
                <a:cs typeface="Times New Roman"/>
              </a:rPr>
              <a:t> </a:t>
            </a:r>
            <a:r>
              <a:rPr sz="2800" dirty="0">
                <a:solidFill>
                  <a:srgbClr val="FF0000"/>
                </a:solidFill>
                <a:latin typeface="Times New Roman"/>
                <a:cs typeface="Times New Roman"/>
              </a:rPr>
              <a:t>cơ </a:t>
            </a:r>
            <a:r>
              <a:rPr sz="2800" spc="-10" dirty="0">
                <a:solidFill>
                  <a:srgbClr val="FF0000"/>
                </a:solidFill>
                <a:latin typeface="Times New Roman"/>
                <a:cs typeface="Times New Roman"/>
              </a:rPr>
              <a:t>quan, </a:t>
            </a:r>
            <a:r>
              <a:rPr sz="2800" dirty="0">
                <a:solidFill>
                  <a:srgbClr val="FF0000"/>
                </a:solidFill>
                <a:latin typeface="Times New Roman"/>
                <a:cs typeface="Times New Roman"/>
              </a:rPr>
              <a:t>tổ</a:t>
            </a:r>
            <a:r>
              <a:rPr sz="2800" spc="270" dirty="0">
                <a:solidFill>
                  <a:srgbClr val="FF0000"/>
                </a:solidFill>
                <a:latin typeface="Times New Roman"/>
                <a:cs typeface="Times New Roman"/>
              </a:rPr>
              <a:t> </a:t>
            </a:r>
            <a:r>
              <a:rPr sz="2800" dirty="0">
                <a:solidFill>
                  <a:srgbClr val="FF0000"/>
                </a:solidFill>
                <a:latin typeface="Times New Roman"/>
                <a:cs typeface="Times New Roman"/>
              </a:rPr>
              <a:t>chức,</a:t>
            </a:r>
            <a:r>
              <a:rPr sz="2800" spc="265" dirty="0">
                <a:solidFill>
                  <a:srgbClr val="FF0000"/>
                </a:solidFill>
                <a:latin typeface="Times New Roman"/>
                <a:cs typeface="Times New Roman"/>
              </a:rPr>
              <a:t> </a:t>
            </a:r>
            <a:r>
              <a:rPr sz="2800" dirty="0">
                <a:solidFill>
                  <a:srgbClr val="FF0000"/>
                </a:solidFill>
                <a:latin typeface="Times New Roman"/>
                <a:cs typeface="Times New Roman"/>
              </a:rPr>
              <a:t>đơn</a:t>
            </a:r>
            <a:r>
              <a:rPr sz="2800" spc="280" dirty="0">
                <a:solidFill>
                  <a:srgbClr val="FF0000"/>
                </a:solidFill>
                <a:latin typeface="Times New Roman"/>
                <a:cs typeface="Times New Roman"/>
              </a:rPr>
              <a:t> </a:t>
            </a:r>
            <a:r>
              <a:rPr sz="2800" dirty="0">
                <a:solidFill>
                  <a:srgbClr val="FF0000"/>
                </a:solidFill>
                <a:latin typeface="Times New Roman"/>
                <a:cs typeface="Times New Roman"/>
              </a:rPr>
              <a:t>vị</a:t>
            </a:r>
            <a:r>
              <a:rPr sz="2800" spc="280" dirty="0">
                <a:solidFill>
                  <a:srgbClr val="FF0000"/>
                </a:solidFill>
                <a:latin typeface="Times New Roman"/>
                <a:cs typeface="Times New Roman"/>
              </a:rPr>
              <a:t> </a:t>
            </a:r>
            <a:r>
              <a:rPr sz="2800" dirty="0">
                <a:solidFill>
                  <a:srgbClr val="FF0000"/>
                </a:solidFill>
                <a:latin typeface="Times New Roman"/>
                <a:cs typeface="Times New Roman"/>
              </a:rPr>
              <a:t>mua</a:t>
            </a:r>
            <a:r>
              <a:rPr sz="2800" spc="275" dirty="0">
                <a:solidFill>
                  <a:srgbClr val="FF0000"/>
                </a:solidFill>
                <a:latin typeface="Times New Roman"/>
                <a:cs typeface="Times New Roman"/>
              </a:rPr>
              <a:t> </a:t>
            </a:r>
            <a:r>
              <a:rPr sz="2800" dirty="0">
                <a:solidFill>
                  <a:srgbClr val="FF0000"/>
                </a:solidFill>
                <a:latin typeface="Times New Roman"/>
                <a:cs typeface="Times New Roman"/>
              </a:rPr>
              <a:t>sắm</a:t>
            </a:r>
            <a:r>
              <a:rPr sz="2800" spc="254" dirty="0">
                <a:solidFill>
                  <a:srgbClr val="FF0000"/>
                </a:solidFill>
                <a:latin typeface="Times New Roman"/>
                <a:cs typeface="Times New Roman"/>
              </a:rPr>
              <a:t> </a:t>
            </a:r>
            <a:r>
              <a:rPr sz="2800" dirty="0">
                <a:solidFill>
                  <a:srgbClr val="FF0000"/>
                </a:solidFill>
                <a:latin typeface="Times New Roman"/>
                <a:cs typeface="Times New Roman"/>
              </a:rPr>
              <a:t>hoặc</a:t>
            </a:r>
            <a:r>
              <a:rPr sz="2800" spc="280" dirty="0">
                <a:solidFill>
                  <a:srgbClr val="FF0000"/>
                </a:solidFill>
                <a:latin typeface="Times New Roman"/>
                <a:cs typeface="Times New Roman"/>
              </a:rPr>
              <a:t> </a:t>
            </a:r>
            <a:r>
              <a:rPr sz="2800" dirty="0">
                <a:solidFill>
                  <a:srgbClr val="FF0000"/>
                </a:solidFill>
                <a:latin typeface="Times New Roman"/>
                <a:cs typeface="Times New Roman"/>
              </a:rPr>
              <a:t>để</a:t>
            </a:r>
            <a:r>
              <a:rPr sz="2800" spc="275" dirty="0">
                <a:solidFill>
                  <a:srgbClr val="FF0000"/>
                </a:solidFill>
                <a:latin typeface="Times New Roman"/>
                <a:cs typeface="Times New Roman"/>
              </a:rPr>
              <a:t> </a:t>
            </a:r>
            <a:r>
              <a:rPr sz="2800" dirty="0">
                <a:solidFill>
                  <a:srgbClr val="FF0000"/>
                </a:solidFill>
                <a:latin typeface="Times New Roman"/>
                <a:cs typeface="Times New Roman"/>
              </a:rPr>
              <a:t>đơn</a:t>
            </a:r>
            <a:r>
              <a:rPr sz="2800" spc="285" dirty="0">
                <a:solidFill>
                  <a:srgbClr val="FF0000"/>
                </a:solidFill>
                <a:latin typeface="Times New Roman"/>
                <a:cs typeface="Times New Roman"/>
              </a:rPr>
              <a:t> </a:t>
            </a:r>
            <a:r>
              <a:rPr sz="2800" dirty="0">
                <a:solidFill>
                  <a:srgbClr val="FF0000"/>
                </a:solidFill>
                <a:latin typeface="Times New Roman"/>
                <a:cs typeface="Times New Roman"/>
              </a:rPr>
              <a:t>vị</a:t>
            </a:r>
            <a:r>
              <a:rPr sz="2800" spc="265" dirty="0">
                <a:solidFill>
                  <a:srgbClr val="FF0000"/>
                </a:solidFill>
                <a:latin typeface="Times New Roman"/>
                <a:cs typeface="Times New Roman"/>
              </a:rPr>
              <a:t> </a:t>
            </a:r>
            <a:r>
              <a:rPr sz="2800" dirty="0">
                <a:solidFill>
                  <a:srgbClr val="FF0000"/>
                </a:solidFill>
                <a:latin typeface="Times New Roman"/>
                <a:cs typeface="Times New Roman"/>
              </a:rPr>
              <a:t>có</a:t>
            </a:r>
            <a:r>
              <a:rPr sz="2800" spc="280" dirty="0">
                <a:solidFill>
                  <a:srgbClr val="FF0000"/>
                </a:solidFill>
                <a:latin typeface="Times New Roman"/>
                <a:cs typeface="Times New Roman"/>
              </a:rPr>
              <a:t> </a:t>
            </a:r>
            <a:r>
              <a:rPr sz="2800" dirty="0">
                <a:solidFill>
                  <a:srgbClr val="FF0000"/>
                </a:solidFill>
                <a:latin typeface="Times New Roman"/>
                <a:cs typeface="Times New Roman"/>
              </a:rPr>
              <a:t>chức</a:t>
            </a:r>
            <a:r>
              <a:rPr sz="2800" spc="270" dirty="0">
                <a:solidFill>
                  <a:srgbClr val="FF0000"/>
                </a:solidFill>
                <a:latin typeface="Times New Roman"/>
                <a:cs typeface="Times New Roman"/>
              </a:rPr>
              <a:t> </a:t>
            </a:r>
            <a:r>
              <a:rPr sz="2800" dirty="0">
                <a:solidFill>
                  <a:srgbClr val="FF0000"/>
                </a:solidFill>
                <a:latin typeface="Times New Roman"/>
                <a:cs typeface="Times New Roman"/>
              </a:rPr>
              <a:t>năng</a:t>
            </a:r>
            <a:r>
              <a:rPr sz="2800" spc="285" dirty="0">
                <a:solidFill>
                  <a:srgbClr val="FF0000"/>
                </a:solidFill>
                <a:latin typeface="Times New Roman"/>
                <a:cs typeface="Times New Roman"/>
              </a:rPr>
              <a:t> </a:t>
            </a:r>
            <a:r>
              <a:rPr sz="2800" dirty="0">
                <a:solidFill>
                  <a:srgbClr val="FF0000"/>
                </a:solidFill>
                <a:latin typeface="Times New Roman"/>
                <a:cs typeface="Times New Roman"/>
              </a:rPr>
              <a:t>MSTT</a:t>
            </a:r>
            <a:r>
              <a:rPr sz="2800" spc="270" dirty="0">
                <a:solidFill>
                  <a:srgbClr val="FF0000"/>
                </a:solidFill>
                <a:latin typeface="Times New Roman"/>
                <a:cs typeface="Times New Roman"/>
              </a:rPr>
              <a:t> </a:t>
            </a:r>
            <a:r>
              <a:rPr sz="2800" spc="-20" dirty="0">
                <a:solidFill>
                  <a:srgbClr val="FF0000"/>
                </a:solidFill>
                <a:latin typeface="Times New Roman"/>
                <a:cs typeface="Times New Roman"/>
              </a:rPr>
              <a:t>thực </a:t>
            </a:r>
            <a:r>
              <a:rPr sz="2800" dirty="0">
                <a:solidFill>
                  <a:srgbClr val="FF0000"/>
                </a:solidFill>
                <a:latin typeface="Times New Roman"/>
                <a:cs typeface="Times New Roman"/>
              </a:rPr>
              <a:t>hiện</a:t>
            </a:r>
            <a:r>
              <a:rPr sz="2800" spc="-25" dirty="0">
                <a:solidFill>
                  <a:srgbClr val="FF0000"/>
                </a:solidFill>
                <a:latin typeface="Times New Roman"/>
                <a:cs typeface="Times New Roman"/>
              </a:rPr>
              <a:t> </a:t>
            </a:r>
            <a:r>
              <a:rPr sz="2800" dirty="0">
                <a:solidFill>
                  <a:srgbClr val="FF0000"/>
                </a:solidFill>
                <a:latin typeface="Times New Roman"/>
                <a:cs typeface="Times New Roman"/>
              </a:rPr>
              <a:t>việc</a:t>
            </a:r>
            <a:r>
              <a:rPr sz="2800" spc="-25" dirty="0">
                <a:solidFill>
                  <a:srgbClr val="FF0000"/>
                </a:solidFill>
                <a:latin typeface="Times New Roman"/>
                <a:cs typeface="Times New Roman"/>
              </a:rPr>
              <a:t> </a:t>
            </a:r>
            <a:r>
              <a:rPr sz="2800" dirty="0">
                <a:solidFill>
                  <a:srgbClr val="FF0000"/>
                </a:solidFill>
                <a:latin typeface="Times New Roman"/>
                <a:cs typeface="Times New Roman"/>
              </a:rPr>
              <a:t>mua</a:t>
            </a:r>
            <a:r>
              <a:rPr sz="2800" spc="10" dirty="0">
                <a:solidFill>
                  <a:srgbClr val="FF0000"/>
                </a:solidFill>
                <a:latin typeface="Times New Roman"/>
                <a:cs typeface="Times New Roman"/>
              </a:rPr>
              <a:t> </a:t>
            </a:r>
            <a:r>
              <a:rPr sz="2800" spc="-20" dirty="0">
                <a:solidFill>
                  <a:srgbClr val="FF0000"/>
                </a:solidFill>
                <a:latin typeface="Times New Roman"/>
                <a:cs typeface="Times New Roman"/>
              </a:rPr>
              <a:t>sắm.</a:t>
            </a:r>
            <a:endParaRPr sz="2800">
              <a:latin typeface="Times New Roman"/>
              <a:cs typeface="Times New Roman"/>
            </a:endParaRPr>
          </a:p>
          <a:p>
            <a:pPr marL="12700" marR="7620" indent="212725" algn="just">
              <a:lnSpc>
                <a:spcPct val="100000"/>
              </a:lnSpc>
              <a:buChar char="-"/>
              <a:tabLst>
                <a:tab pos="225425" algn="l"/>
              </a:tabLst>
            </a:pPr>
            <a:r>
              <a:rPr sz="2800" dirty="0">
                <a:solidFill>
                  <a:srgbClr val="03499E"/>
                </a:solidFill>
                <a:latin typeface="Times New Roman"/>
                <a:cs typeface="Times New Roman"/>
              </a:rPr>
              <a:t>Đơn</a:t>
            </a:r>
            <a:r>
              <a:rPr sz="2800" spc="20" dirty="0">
                <a:solidFill>
                  <a:srgbClr val="03499E"/>
                </a:solidFill>
                <a:latin typeface="Times New Roman"/>
                <a:cs typeface="Times New Roman"/>
              </a:rPr>
              <a:t> </a:t>
            </a:r>
            <a:r>
              <a:rPr sz="2800" dirty="0">
                <a:solidFill>
                  <a:srgbClr val="03499E"/>
                </a:solidFill>
                <a:latin typeface="Times New Roman"/>
                <a:cs typeface="Times New Roman"/>
              </a:rPr>
              <a:t>vị</a:t>
            </a:r>
            <a:r>
              <a:rPr sz="2800" spc="40" dirty="0">
                <a:solidFill>
                  <a:srgbClr val="03499E"/>
                </a:solidFill>
                <a:latin typeface="Times New Roman"/>
                <a:cs typeface="Times New Roman"/>
              </a:rPr>
              <a:t> </a:t>
            </a:r>
            <a:r>
              <a:rPr sz="2800" dirty="0">
                <a:solidFill>
                  <a:srgbClr val="03499E"/>
                </a:solidFill>
                <a:latin typeface="Times New Roman"/>
                <a:cs typeface="Times New Roman"/>
              </a:rPr>
              <a:t>MSTT</a:t>
            </a:r>
            <a:r>
              <a:rPr sz="2800" spc="30" dirty="0">
                <a:solidFill>
                  <a:srgbClr val="03499E"/>
                </a:solidFill>
                <a:latin typeface="Times New Roman"/>
                <a:cs typeface="Times New Roman"/>
              </a:rPr>
              <a:t> </a:t>
            </a:r>
            <a:r>
              <a:rPr sz="2800" dirty="0">
                <a:solidFill>
                  <a:srgbClr val="03499E"/>
                </a:solidFill>
                <a:latin typeface="Times New Roman"/>
                <a:cs typeface="Times New Roman"/>
              </a:rPr>
              <a:t>thực</a:t>
            </a:r>
            <a:r>
              <a:rPr sz="2800" spc="25" dirty="0">
                <a:solidFill>
                  <a:srgbClr val="03499E"/>
                </a:solidFill>
                <a:latin typeface="Times New Roman"/>
                <a:cs typeface="Times New Roman"/>
              </a:rPr>
              <a:t> </a:t>
            </a:r>
            <a:r>
              <a:rPr sz="2800" dirty="0">
                <a:solidFill>
                  <a:srgbClr val="03499E"/>
                </a:solidFill>
                <a:latin typeface="Times New Roman"/>
                <a:cs typeface="Times New Roman"/>
              </a:rPr>
              <a:t>hiện</a:t>
            </a:r>
            <a:r>
              <a:rPr sz="2800" spc="25" dirty="0">
                <a:solidFill>
                  <a:srgbClr val="03499E"/>
                </a:solidFill>
                <a:latin typeface="Times New Roman"/>
                <a:cs typeface="Times New Roman"/>
              </a:rPr>
              <a:t> </a:t>
            </a:r>
            <a:r>
              <a:rPr sz="2800" dirty="0">
                <a:solidFill>
                  <a:srgbClr val="03499E"/>
                </a:solidFill>
                <a:latin typeface="Times New Roman"/>
                <a:cs typeface="Times New Roman"/>
              </a:rPr>
              <a:t>việc</a:t>
            </a:r>
            <a:r>
              <a:rPr sz="2800" spc="20" dirty="0">
                <a:solidFill>
                  <a:srgbClr val="03499E"/>
                </a:solidFill>
                <a:latin typeface="Times New Roman"/>
                <a:cs typeface="Times New Roman"/>
              </a:rPr>
              <a:t> </a:t>
            </a:r>
            <a:r>
              <a:rPr sz="2800" dirty="0">
                <a:solidFill>
                  <a:srgbClr val="03499E"/>
                </a:solidFill>
                <a:latin typeface="Times New Roman"/>
                <a:cs typeface="Times New Roman"/>
              </a:rPr>
              <a:t>lựa</a:t>
            </a:r>
            <a:r>
              <a:rPr sz="2800" spc="10" dirty="0">
                <a:solidFill>
                  <a:srgbClr val="03499E"/>
                </a:solidFill>
                <a:latin typeface="Times New Roman"/>
                <a:cs typeface="Times New Roman"/>
              </a:rPr>
              <a:t> </a:t>
            </a:r>
            <a:r>
              <a:rPr sz="2800" dirty="0">
                <a:solidFill>
                  <a:srgbClr val="03499E"/>
                </a:solidFill>
                <a:latin typeface="Times New Roman"/>
                <a:cs typeface="Times New Roman"/>
              </a:rPr>
              <a:t>chọn</a:t>
            </a:r>
            <a:r>
              <a:rPr sz="2800" spc="40" dirty="0">
                <a:solidFill>
                  <a:srgbClr val="03499E"/>
                </a:solidFill>
                <a:latin typeface="Times New Roman"/>
                <a:cs typeface="Times New Roman"/>
              </a:rPr>
              <a:t> </a:t>
            </a:r>
            <a:r>
              <a:rPr sz="2800" dirty="0">
                <a:solidFill>
                  <a:srgbClr val="03499E"/>
                </a:solidFill>
                <a:latin typeface="Times New Roman"/>
                <a:cs typeface="Times New Roman"/>
              </a:rPr>
              <a:t>nhà</a:t>
            </a:r>
            <a:r>
              <a:rPr sz="2800" spc="15" dirty="0">
                <a:solidFill>
                  <a:srgbClr val="03499E"/>
                </a:solidFill>
                <a:latin typeface="Times New Roman"/>
                <a:cs typeface="Times New Roman"/>
              </a:rPr>
              <a:t> </a:t>
            </a:r>
            <a:r>
              <a:rPr sz="2800" dirty="0">
                <a:solidFill>
                  <a:srgbClr val="03499E"/>
                </a:solidFill>
                <a:latin typeface="Times New Roman"/>
                <a:cs typeface="Times New Roman"/>
              </a:rPr>
              <a:t>thầu</a:t>
            </a:r>
            <a:r>
              <a:rPr sz="2800" spc="30" dirty="0">
                <a:solidFill>
                  <a:srgbClr val="03499E"/>
                </a:solidFill>
                <a:latin typeface="Times New Roman"/>
                <a:cs typeface="Times New Roman"/>
              </a:rPr>
              <a:t> </a:t>
            </a:r>
            <a:r>
              <a:rPr sz="2800" dirty="0">
                <a:solidFill>
                  <a:srgbClr val="03499E"/>
                </a:solidFill>
                <a:latin typeface="Times New Roman"/>
                <a:cs typeface="Times New Roman"/>
              </a:rPr>
              <a:t>trên</a:t>
            </a:r>
            <a:r>
              <a:rPr sz="2800" spc="25" dirty="0">
                <a:solidFill>
                  <a:srgbClr val="03499E"/>
                </a:solidFill>
                <a:latin typeface="Times New Roman"/>
                <a:cs typeface="Times New Roman"/>
              </a:rPr>
              <a:t> </a:t>
            </a:r>
            <a:r>
              <a:rPr sz="2800" dirty="0">
                <a:solidFill>
                  <a:srgbClr val="03499E"/>
                </a:solidFill>
                <a:latin typeface="Times New Roman"/>
                <a:cs typeface="Times New Roman"/>
              </a:rPr>
              <a:t>cơ</a:t>
            </a:r>
            <a:r>
              <a:rPr sz="2800" spc="20" dirty="0">
                <a:solidFill>
                  <a:srgbClr val="03499E"/>
                </a:solidFill>
                <a:latin typeface="Times New Roman"/>
                <a:cs typeface="Times New Roman"/>
              </a:rPr>
              <a:t> </a:t>
            </a:r>
            <a:r>
              <a:rPr sz="2800" dirty="0">
                <a:solidFill>
                  <a:srgbClr val="03499E"/>
                </a:solidFill>
                <a:latin typeface="Times New Roman"/>
                <a:cs typeface="Times New Roman"/>
              </a:rPr>
              <a:t>sở</a:t>
            </a:r>
            <a:r>
              <a:rPr sz="2800" spc="15" dirty="0">
                <a:solidFill>
                  <a:srgbClr val="03499E"/>
                </a:solidFill>
                <a:latin typeface="Times New Roman"/>
                <a:cs typeface="Times New Roman"/>
              </a:rPr>
              <a:t> </a:t>
            </a:r>
            <a:r>
              <a:rPr sz="2800" dirty="0">
                <a:solidFill>
                  <a:srgbClr val="03499E"/>
                </a:solidFill>
                <a:latin typeface="Times New Roman"/>
                <a:cs typeface="Times New Roman"/>
              </a:rPr>
              <a:t>nhiệm</a:t>
            </a:r>
            <a:r>
              <a:rPr sz="2800" spc="10" dirty="0">
                <a:solidFill>
                  <a:srgbClr val="03499E"/>
                </a:solidFill>
                <a:latin typeface="Times New Roman"/>
                <a:cs typeface="Times New Roman"/>
              </a:rPr>
              <a:t> </a:t>
            </a:r>
            <a:r>
              <a:rPr sz="2800" spc="-25" dirty="0">
                <a:solidFill>
                  <a:srgbClr val="03499E"/>
                </a:solidFill>
                <a:latin typeface="Times New Roman"/>
                <a:cs typeface="Times New Roman"/>
              </a:rPr>
              <a:t>vụ </a:t>
            </a:r>
            <a:r>
              <a:rPr sz="2800" dirty="0">
                <a:solidFill>
                  <a:srgbClr val="03499E"/>
                </a:solidFill>
                <a:latin typeface="Times New Roman"/>
                <a:cs typeface="Times New Roman"/>
              </a:rPr>
              <a:t>được</a:t>
            </a:r>
            <a:r>
              <a:rPr sz="2800" spc="-30" dirty="0">
                <a:solidFill>
                  <a:srgbClr val="03499E"/>
                </a:solidFill>
                <a:latin typeface="Times New Roman"/>
                <a:cs typeface="Times New Roman"/>
              </a:rPr>
              <a:t> </a:t>
            </a:r>
            <a:r>
              <a:rPr sz="2800" dirty="0">
                <a:solidFill>
                  <a:srgbClr val="03499E"/>
                </a:solidFill>
                <a:latin typeface="Times New Roman"/>
                <a:cs typeface="Times New Roman"/>
              </a:rPr>
              <a:t>giao</a:t>
            </a:r>
            <a:r>
              <a:rPr sz="2800" spc="-35" dirty="0">
                <a:solidFill>
                  <a:srgbClr val="03499E"/>
                </a:solidFill>
                <a:latin typeface="Times New Roman"/>
                <a:cs typeface="Times New Roman"/>
              </a:rPr>
              <a:t> </a:t>
            </a:r>
            <a:r>
              <a:rPr sz="2800" dirty="0">
                <a:solidFill>
                  <a:srgbClr val="03499E"/>
                </a:solidFill>
                <a:latin typeface="Times New Roman"/>
                <a:cs typeface="Times New Roman"/>
              </a:rPr>
              <a:t>hoặc</a:t>
            </a:r>
            <a:r>
              <a:rPr sz="2800" spc="-35" dirty="0">
                <a:solidFill>
                  <a:srgbClr val="03499E"/>
                </a:solidFill>
                <a:latin typeface="Times New Roman"/>
                <a:cs typeface="Times New Roman"/>
              </a:rPr>
              <a:t> </a:t>
            </a:r>
            <a:r>
              <a:rPr sz="2800" dirty="0">
                <a:solidFill>
                  <a:srgbClr val="03499E"/>
                </a:solidFill>
                <a:latin typeface="Times New Roman"/>
                <a:cs typeface="Times New Roman"/>
              </a:rPr>
              <a:t>hợp</a:t>
            </a:r>
            <a:r>
              <a:rPr sz="2800" spc="-10" dirty="0">
                <a:solidFill>
                  <a:srgbClr val="03499E"/>
                </a:solidFill>
                <a:latin typeface="Times New Roman"/>
                <a:cs typeface="Times New Roman"/>
              </a:rPr>
              <a:t> </a:t>
            </a:r>
            <a:r>
              <a:rPr sz="2800" dirty="0">
                <a:solidFill>
                  <a:srgbClr val="03499E"/>
                </a:solidFill>
                <a:latin typeface="Times New Roman"/>
                <a:cs typeface="Times New Roman"/>
              </a:rPr>
              <a:t>đồng</a:t>
            </a:r>
            <a:r>
              <a:rPr sz="2800" spc="-30" dirty="0">
                <a:solidFill>
                  <a:srgbClr val="03499E"/>
                </a:solidFill>
                <a:latin typeface="Times New Roman"/>
                <a:cs typeface="Times New Roman"/>
              </a:rPr>
              <a:t> </a:t>
            </a:r>
            <a:r>
              <a:rPr sz="2800" dirty="0">
                <a:solidFill>
                  <a:srgbClr val="03499E"/>
                </a:solidFill>
                <a:latin typeface="Times New Roman"/>
                <a:cs typeface="Times New Roman"/>
              </a:rPr>
              <a:t>ký</a:t>
            </a:r>
            <a:r>
              <a:rPr sz="2800" spc="-20" dirty="0">
                <a:solidFill>
                  <a:srgbClr val="03499E"/>
                </a:solidFill>
                <a:latin typeface="Times New Roman"/>
                <a:cs typeface="Times New Roman"/>
              </a:rPr>
              <a:t> </a:t>
            </a:r>
            <a:r>
              <a:rPr sz="2800" dirty="0">
                <a:solidFill>
                  <a:srgbClr val="03499E"/>
                </a:solidFill>
                <a:latin typeface="Times New Roman"/>
                <a:cs typeface="Times New Roman"/>
              </a:rPr>
              <a:t>với</a:t>
            </a:r>
            <a:r>
              <a:rPr sz="2800" spc="-35" dirty="0">
                <a:solidFill>
                  <a:srgbClr val="03499E"/>
                </a:solidFill>
                <a:latin typeface="Times New Roman"/>
                <a:cs typeface="Times New Roman"/>
              </a:rPr>
              <a:t> </a:t>
            </a:r>
            <a:r>
              <a:rPr sz="2800" dirty="0">
                <a:solidFill>
                  <a:srgbClr val="03499E"/>
                </a:solidFill>
                <a:latin typeface="Times New Roman"/>
                <a:cs typeface="Times New Roman"/>
              </a:rPr>
              <a:t>các</a:t>
            </a:r>
            <a:r>
              <a:rPr sz="2800" spc="-10" dirty="0">
                <a:solidFill>
                  <a:srgbClr val="03499E"/>
                </a:solidFill>
                <a:latin typeface="Times New Roman"/>
                <a:cs typeface="Times New Roman"/>
              </a:rPr>
              <a:t> </a:t>
            </a:r>
            <a:r>
              <a:rPr sz="2800" dirty="0">
                <a:solidFill>
                  <a:srgbClr val="03499E"/>
                </a:solidFill>
                <a:latin typeface="Times New Roman"/>
                <a:cs typeface="Times New Roman"/>
              </a:rPr>
              <a:t>đơn</a:t>
            </a:r>
            <a:r>
              <a:rPr sz="2800" spc="-30" dirty="0">
                <a:solidFill>
                  <a:srgbClr val="03499E"/>
                </a:solidFill>
                <a:latin typeface="Times New Roman"/>
                <a:cs typeface="Times New Roman"/>
              </a:rPr>
              <a:t> </a:t>
            </a:r>
            <a:r>
              <a:rPr sz="2800" dirty="0">
                <a:solidFill>
                  <a:srgbClr val="03499E"/>
                </a:solidFill>
                <a:latin typeface="Times New Roman"/>
                <a:cs typeface="Times New Roman"/>
              </a:rPr>
              <a:t>vị</a:t>
            </a:r>
            <a:r>
              <a:rPr sz="2800" spc="-25" dirty="0">
                <a:solidFill>
                  <a:srgbClr val="03499E"/>
                </a:solidFill>
                <a:latin typeface="Times New Roman"/>
                <a:cs typeface="Times New Roman"/>
              </a:rPr>
              <a:t> </a:t>
            </a:r>
            <a:r>
              <a:rPr sz="2800" dirty="0">
                <a:solidFill>
                  <a:srgbClr val="03499E"/>
                </a:solidFill>
                <a:latin typeface="Times New Roman"/>
                <a:cs typeface="Times New Roman"/>
              </a:rPr>
              <a:t>có</a:t>
            </a:r>
            <a:r>
              <a:rPr sz="2800" spc="-20" dirty="0">
                <a:solidFill>
                  <a:srgbClr val="03499E"/>
                </a:solidFill>
                <a:latin typeface="Times New Roman"/>
                <a:cs typeface="Times New Roman"/>
              </a:rPr>
              <a:t> </a:t>
            </a:r>
            <a:r>
              <a:rPr sz="2800" dirty="0">
                <a:solidFill>
                  <a:srgbClr val="03499E"/>
                </a:solidFill>
                <a:latin typeface="Times New Roman"/>
                <a:cs typeface="Times New Roman"/>
              </a:rPr>
              <a:t>nhu</a:t>
            </a:r>
            <a:r>
              <a:rPr sz="2800" spc="-25" dirty="0">
                <a:solidFill>
                  <a:srgbClr val="03499E"/>
                </a:solidFill>
                <a:latin typeface="Times New Roman"/>
                <a:cs typeface="Times New Roman"/>
              </a:rPr>
              <a:t> </a:t>
            </a:r>
            <a:r>
              <a:rPr sz="2800" spc="-20" dirty="0">
                <a:solidFill>
                  <a:srgbClr val="03499E"/>
                </a:solidFill>
                <a:latin typeface="Times New Roman"/>
                <a:cs typeface="Times New Roman"/>
              </a:rPr>
              <a:t>cầu.</a:t>
            </a:r>
            <a:endParaRPr sz="2800">
              <a:latin typeface="Times New Roman"/>
              <a:cs typeface="Times New Roman"/>
            </a:endParaRPr>
          </a:p>
          <a:p>
            <a:pPr marL="12700" marR="5080" indent="219075" algn="just">
              <a:lnSpc>
                <a:spcPct val="100000"/>
              </a:lnSpc>
              <a:spcBef>
                <a:spcPts val="5"/>
              </a:spcBef>
              <a:buChar char="-"/>
              <a:tabLst>
                <a:tab pos="231775" algn="l"/>
              </a:tabLst>
            </a:pPr>
            <a:r>
              <a:rPr sz="2800" dirty="0">
                <a:solidFill>
                  <a:srgbClr val="03499E"/>
                </a:solidFill>
                <a:latin typeface="Times New Roman"/>
                <a:cs typeface="Times New Roman"/>
              </a:rPr>
              <a:t>Thời</a:t>
            </a:r>
            <a:r>
              <a:rPr sz="2800" spc="50" dirty="0">
                <a:solidFill>
                  <a:srgbClr val="03499E"/>
                </a:solidFill>
                <a:latin typeface="Times New Roman"/>
                <a:cs typeface="Times New Roman"/>
              </a:rPr>
              <a:t> </a:t>
            </a:r>
            <a:r>
              <a:rPr sz="2800" dirty="0">
                <a:solidFill>
                  <a:srgbClr val="03499E"/>
                </a:solidFill>
                <a:latin typeface="Times New Roman"/>
                <a:cs typeface="Times New Roman"/>
              </a:rPr>
              <a:t>hạn</a:t>
            </a:r>
            <a:r>
              <a:rPr sz="2800" spc="55" dirty="0">
                <a:solidFill>
                  <a:srgbClr val="03499E"/>
                </a:solidFill>
                <a:latin typeface="Times New Roman"/>
                <a:cs typeface="Times New Roman"/>
              </a:rPr>
              <a:t> </a:t>
            </a:r>
            <a:r>
              <a:rPr sz="2800" dirty="0">
                <a:solidFill>
                  <a:srgbClr val="03499E"/>
                </a:solidFill>
                <a:latin typeface="Times New Roman"/>
                <a:cs typeface="Times New Roman"/>
              </a:rPr>
              <a:t>áp</a:t>
            </a:r>
            <a:r>
              <a:rPr sz="2800" spc="55" dirty="0">
                <a:solidFill>
                  <a:srgbClr val="03499E"/>
                </a:solidFill>
                <a:latin typeface="Times New Roman"/>
                <a:cs typeface="Times New Roman"/>
              </a:rPr>
              <a:t> </a:t>
            </a:r>
            <a:r>
              <a:rPr sz="2800" dirty="0">
                <a:solidFill>
                  <a:srgbClr val="03499E"/>
                </a:solidFill>
                <a:latin typeface="Times New Roman"/>
                <a:cs typeface="Times New Roman"/>
              </a:rPr>
              <a:t>dụng</a:t>
            </a:r>
            <a:r>
              <a:rPr sz="2800" spc="45" dirty="0">
                <a:solidFill>
                  <a:srgbClr val="03499E"/>
                </a:solidFill>
                <a:latin typeface="Times New Roman"/>
                <a:cs typeface="Times New Roman"/>
              </a:rPr>
              <a:t> </a:t>
            </a:r>
            <a:r>
              <a:rPr sz="2800" dirty="0">
                <a:solidFill>
                  <a:srgbClr val="03499E"/>
                </a:solidFill>
                <a:latin typeface="Times New Roman"/>
                <a:cs typeface="Times New Roman"/>
              </a:rPr>
              <a:t>thỏa</a:t>
            </a:r>
            <a:r>
              <a:rPr sz="2800" spc="45" dirty="0">
                <a:solidFill>
                  <a:srgbClr val="03499E"/>
                </a:solidFill>
                <a:latin typeface="Times New Roman"/>
                <a:cs typeface="Times New Roman"/>
              </a:rPr>
              <a:t> </a:t>
            </a:r>
            <a:r>
              <a:rPr sz="2800" dirty="0">
                <a:solidFill>
                  <a:srgbClr val="03499E"/>
                </a:solidFill>
                <a:latin typeface="Times New Roman"/>
                <a:cs typeface="Times New Roman"/>
              </a:rPr>
              <a:t>thuận</a:t>
            </a:r>
            <a:r>
              <a:rPr sz="2800" spc="35" dirty="0">
                <a:solidFill>
                  <a:srgbClr val="03499E"/>
                </a:solidFill>
                <a:latin typeface="Times New Roman"/>
                <a:cs typeface="Times New Roman"/>
              </a:rPr>
              <a:t> </a:t>
            </a:r>
            <a:r>
              <a:rPr sz="2800" dirty="0">
                <a:solidFill>
                  <a:srgbClr val="03499E"/>
                </a:solidFill>
                <a:latin typeface="Times New Roman"/>
                <a:cs typeface="Times New Roman"/>
              </a:rPr>
              <a:t>khung</a:t>
            </a:r>
            <a:r>
              <a:rPr sz="2800" spc="60" dirty="0">
                <a:solidFill>
                  <a:srgbClr val="03499E"/>
                </a:solidFill>
                <a:latin typeface="Times New Roman"/>
                <a:cs typeface="Times New Roman"/>
              </a:rPr>
              <a:t> </a:t>
            </a:r>
            <a:r>
              <a:rPr sz="2800" dirty="0">
                <a:solidFill>
                  <a:srgbClr val="03499E"/>
                </a:solidFill>
                <a:latin typeface="Times New Roman"/>
                <a:cs typeface="Times New Roman"/>
              </a:rPr>
              <a:t>được</a:t>
            </a:r>
            <a:r>
              <a:rPr sz="2800" spc="40" dirty="0">
                <a:solidFill>
                  <a:srgbClr val="03499E"/>
                </a:solidFill>
                <a:latin typeface="Times New Roman"/>
                <a:cs typeface="Times New Roman"/>
              </a:rPr>
              <a:t> </a:t>
            </a:r>
            <a:r>
              <a:rPr sz="2800" dirty="0">
                <a:solidFill>
                  <a:srgbClr val="03499E"/>
                </a:solidFill>
                <a:latin typeface="Times New Roman"/>
                <a:cs typeface="Times New Roman"/>
              </a:rPr>
              <a:t>quy</a:t>
            </a:r>
            <a:r>
              <a:rPr sz="2800" spc="55" dirty="0">
                <a:solidFill>
                  <a:srgbClr val="03499E"/>
                </a:solidFill>
                <a:latin typeface="Times New Roman"/>
                <a:cs typeface="Times New Roman"/>
              </a:rPr>
              <a:t> </a:t>
            </a:r>
            <a:r>
              <a:rPr sz="2800" dirty="0">
                <a:solidFill>
                  <a:srgbClr val="03499E"/>
                </a:solidFill>
                <a:latin typeface="Times New Roman"/>
                <a:cs typeface="Times New Roman"/>
              </a:rPr>
              <a:t>định</a:t>
            </a:r>
            <a:r>
              <a:rPr sz="2800" spc="50" dirty="0">
                <a:solidFill>
                  <a:srgbClr val="03499E"/>
                </a:solidFill>
                <a:latin typeface="Times New Roman"/>
                <a:cs typeface="Times New Roman"/>
              </a:rPr>
              <a:t> </a:t>
            </a:r>
            <a:r>
              <a:rPr sz="2800" dirty="0">
                <a:solidFill>
                  <a:srgbClr val="03499E"/>
                </a:solidFill>
                <a:latin typeface="Times New Roman"/>
                <a:cs typeface="Times New Roman"/>
              </a:rPr>
              <a:t>trong</a:t>
            </a:r>
            <a:r>
              <a:rPr sz="2800" spc="60" dirty="0">
                <a:solidFill>
                  <a:srgbClr val="03499E"/>
                </a:solidFill>
                <a:latin typeface="Times New Roman"/>
                <a:cs typeface="Times New Roman"/>
              </a:rPr>
              <a:t> </a:t>
            </a:r>
            <a:r>
              <a:rPr sz="2800" spc="-10" dirty="0">
                <a:solidFill>
                  <a:srgbClr val="03499E"/>
                </a:solidFill>
                <a:latin typeface="Times New Roman"/>
                <a:cs typeface="Times New Roman"/>
              </a:rPr>
              <a:t>KHLCNT </a:t>
            </a:r>
            <a:r>
              <a:rPr sz="2800" dirty="0">
                <a:solidFill>
                  <a:srgbClr val="03499E"/>
                </a:solidFill>
                <a:latin typeface="Times New Roman"/>
                <a:cs typeface="Times New Roman"/>
              </a:rPr>
              <a:t>nhưng</a:t>
            </a:r>
            <a:r>
              <a:rPr sz="2800" spc="650" dirty="0">
                <a:solidFill>
                  <a:srgbClr val="03499E"/>
                </a:solidFill>
                <a:latin typeface="Times New Roman"/>
                <a:cs typeface="Times New Roman"/>
              </a:rPr>
              <a:t> </a:t>
            </a:r>
            <a:r>
              <a:rPr sz="2800" dirty="0">
                <a:solidFill>
                  <a:srgbClr val="03499E"/>
                </a:solidFill>
                <a:latin typeface="Times New Roman"/>
                <a:cs typeface="Times New Roman"/>
              </a:rPr>
              <a:t>không</a:t>
            </a:r>
            <a:r>
              <a:rPr sz="2800" spc="650" dirty="0">
                <a:solidFill>
                  <a:srgbClr val="03499E"/>
                </a:solidFill>
                <a:latin typeface="Times New Roman"/>
                <a:cs typeface="Times New Roman"/>
              </a:rPr>
              <a:t> </a:t>
            </a:r>
            <a:r>
              <a:rPr sz="2800" dirty="0">
                <a:solidFill>
                  <a:srgbClr val="03499E"/>
                </a:solidFill>
                <a:latin typeface="Times New Roman"/>
                <a:cs typeface="Times New Roman"/>
              </a:rPr>
              <a:t>quá</a:t>
            </a:r>
            <a:r>
              <a:rPr sz="2800" spc="620" dirty="0">
                <a:solidFill>
                  <a:srgbClr val="03499E"/>
                </a:solidFill>
                <a:latin typeface="Times New Roman"/>
                <a:cs typeface="Times New Roman"/>
              </a:rPr>
              <a:t> </a:t>
            </a:r>
            <a:r>
              <a:rPr sz="2800" dirty="0">
                <a:solidFill>
                  <a:srgbClr val="03499E"/>
                </a:solidFill>
                <a:latin typeface="Times New Roman"/>
                <a:cs typeface="Times New Roman"/>
              </a:rPr>
              <a:t>36</a:t>
            </a:r>
            <a:r>
              <a:rPr sz="2800" spc="645" dirty="0">
                <a:solidFill>
                  <a:srgbClr val="03499E"/>
                </a:solidFill>
                <a:latin typeface="Times New Roman"/>
                <a:cs typeface="Times New Roman"/>
              </a:rPr>
              <a:t> </a:t>
            </a:r>
            <a:r>
              <a:rPr sz="2800" dirty="0">
                <a:solidFill>
                  <a:srgbClr val="03499E"/>
                </a:solidFill>
                <a:latin typeface="Times New Roman"/>
                <a:cs typeface="Times New Roman"/>
              </a:rPr>
              <a:t>tháng.</a:t>
            </a:r>
            <a:r>
              <a:rPr sz="2800" spc="635" dirty="0">
                <a:solidFill>
                  <a:srgbClr val="03499E"/>
                </a:solidFill>
                <a:latin typeface="Times New Roman"/>
                <a:cs typeface="Times New Roman"/>
              </a:rPr>
              <a:t> </a:t>
            </a:r>
            <a:r>
              <a:rPr sz="2800" dirty="0">
                <a:solidFill>
                  <a:srgbClr val="03499E"/>
                </a:solidFill>
                <a:latin typeface="Times New Roman"/>
                <a:cs typeface="Times New Roman"/>
              </a:rPr>
              <a:t>Tại</a:t>
            </a:r>
            <a:r>
              <a:rPr sz="2800" spc="645" dirty="0">
                <a:solidFill>
                  <a:srgbClr val="03499E"/>
                </a:solidFill>
                <a:latin typeface="Times New Roman"/>
                <a:cs typeface="Times New Roman"/>
              </a:rPr>
              <a:t> </a:t>
            </a:r>
            <a:r>
              <a:rPr sz="2800" dirty="0">
                <a:solidFill>
                  <a:srgbClr val="03499E"/>
                </a:solidFill>
                <a:latin typeface="Times New Roman"/>
                <a:cs typeface="Times New Roman"/>
              </a:rPr>
              <a:t>thời</a:t>
            </a:r>
            <a:r>
              <a:rPr sz="2800" spc="645" dirty="0">
                <a:solidFill>
                  <a:srgbClr val="03499E"/>
                </a:solidFill>
                <a:latin typeface="Times New Roman"/>
                <a:cs typeface="Times New Roman"/>
              </a:rPr>
              <a:t> </a:t>
            </a:r>
            <a:r>
              <a:rPr sz="2800" dirty="0">
                <a:solidFill>
                  <a:srgbClr val="03499E"/>
                </a:solidFill>
                <a:latin typeface="Times New Roman"/>
                <a:cs typeface="Times New Roman"/>
              </a:rPr>
              <a:t>điểm</a:t>
            </a:r>
            <a:r>
              <a:rPr sz="2800" spc="620" dirty="0">
                <a:solidFill>
                  <a:srgbClr val="03499E"/>
                </a:solidFill>
                <a:latin typeface="Times New Roman"/>
                <a:cs typeface="Times New Roman"/>
              </a:rPr>
              <a:t> </a:t>
            </a:r>
            <a:r>
              <a:rPr sz="2800" dirty="0">
                <a:solidFill>
                  <a:srgbClr val="03499E"/>
                </a:solidFill>
                <a:latin typeface="Times New Roman"/>
                <a:cs typeface="Times New Roman"/>
              </a:rPr>
              <a:t>ký</a:t>
            </a:r>
            <a:r>
              <a:rPr sz="2800" spc="645" dirty="0">
                <a:solidFill>
                  <a:srgbClr val="03499E"/>
                </a:solidFill>
                <a:latin typeface="Times New Roman"/>
                <a:cs typeface="Times New Roman"/>
              </a:rPr>
              <a:t> </a:t>
            </a:r>
            <a:r>
              <a:rPr sz="2800" dirty="0">
                <a:solidFill>
                  <a:srgbClr val="03499E"/>
                </a:solidFill>
                <a:latin typeface="Times New Roman"/>
                <a:cs typeface="Times New Roman"/>
              </a:rPr>
              <a:t>thỏa</a:t>
            </a:r>
            <a:r>
              <a:rPr sz="2800" spc="640" dirty="0">
                <a:solidFill>
                  <a:srgbClr val="03499E"/>
                </a:solidFill>
                <a:latin typeface="Times New Roman"/>
                <a:cs typeface="Times New Roman"/>
              </a:rPr>
              <a:t> </a:t>
            </a:r>
            <a:r>
              <a:rPr sz="2800" dirty="0">
                <a:solidFill>
                  <a:srgbClr val="03499E"/>
                </a:solidFill>
                <a:latin typeface="Times New Roman"/>
                <a:cs typeface="Times New Roman"/>
              </a:rPr>
              <a:t>thuận</a:t>
            </a:r>
            <a:r>
              <a:rPr sz="2800" spc="635" dirty="0">
                <a:solidFill>
                  <a:srgbClr val="03499E"/>
                </a:solidFill>
                <a:latin typeface="Times New Roman"/>
                <a:cs typeface="Times New Roman"/>
              </a:rPr>
              <a:t> </a:t>
            </a:r>
            <a:r>
              <a:rPr sz="2800" spc="-10" dirty="0">
                <a:solidFill>
                  <a:srgbClr val="03499E"/>
                </a:solidFill>
                <a:latin typeface="Times New Roman"/>
                <a:cs typeface="Times New Roman"/>
              </a:rPr>
              <a:t>khung, </a:t>
            </a:r>
            <a:r>
              <a:rPr sz="2800" dirty="0">
                <a:solidFill>
                  <a:srgbClr val="03499E"/>
                </a:solidFill>
                <a:latin typeface="Times New Roman"/>
                <a:cs typeface="Times New Roman"/>
              </a:rPr>
              <a:t>HSDT</a:t>
            </a:r>
            <a:r>
              <a:rPr sz="2800" spc="10" dirty="0">
                <a:solidFill>
                  <a:srgbClr val="03499E"/>
                </a:solidFill>
                <a:latin typeface="Times New Roman"/>
                <a:cs typeface="Times New Roman"/>
              </a:rPr>
              <a:t> </a:t>
            </a:r>
            <a:r>
              <a:rPr sz="2800" dirty="0">
                <a:solidFill>
                  <a:srgbClr val="03499E"/>
                </a:solidFill>
                <a:latin typeface="Times New Roman"/>
                <a:cs typeface="Times New Roman"/>
              </a:rPr>
              <a:t>của</a:t>
            </a:r>
            <a:r>
              <a:rPr sz="2800" spc="-25" dirty="0">
                <a:solidFill>
                  <a:srgbClr val="03499E"/>
                </a:solidFill>
                <a:latin typeface="Times New Roman"/>
                <a:cs typeface="Times New Roman"/>
              </a:rPr>
              <a:t> </a:t>
            </a:r>
            <a:r>
              <a:rPr sz="2800" dirty="0">
                <a:solidFill>
                  <a:srgbClr val="03499E"/>
                </a:solidFill>
                <a:latin typeface="Times New Roman"/>
                <a:cs typeface="Times New Roman"/>
              </a:rPr>
              <a:t>nhà</a:t>
            </a:r>
            <a:r>
              <a:rPr sz="2800" spc="-20" dirty="0">
                <a:solidFill>
                  <a:srgbClr val="03499E"/>
                </a:solidFill>
                <a:latin typeface="Times New Roman"/>
                <a:cs typeface="Times New Roman"/>
              </a:rPr>
              <a:t> </a:t>
            </a:r>
            <a:r>
              <a:rPr sz="2800" dirty="0">
                <a:solidFill>
                  <a:srgbClr val="03499E"/>
                </a:solidFill>
                <a:latin typeface="Times New Roman"/>
                <a:cs typeface="Times New Roman"/>
              </a:rPr>
              <a:t>thầu</a:t>
            </a:r>
            <a:r>
              <a:rPr sz="2800" spc="-20" dirty="0">
                <a:solidFill>
                  <a:srgbClr val="03499E"/>
                </a:solidFill>
                <a:latin typeface="Times New Roman"/>
                <a:cs typeface="Times New Roman"/>
              </a:rPr>
              <a:t> </a:t>
            </a:r>
            <a:r>
              <a:rPr sz="2800" dirty="0">
                <a:solidFill>
                  <a:srgbClr val="03499E"/>
                </a:solidFill>
                <a:latin typeface="Times New Roman"/>
                <a:cs typeface="Times New Roman"/>
              </a:rPr>
              <a:t>được</a:t>
            </a:r>
            <a:r>
              <a:rPr sz="2800" spc="-30" dirty="0">
                <a:solidFill>
                  <a:srgbClr val="03499E"/>
                </a:solidFill>
                <a:latin typeface="Times New Roman"/>
                <a:cs typeface="Times New Roman"/>
              </a:rPr>
              <a:t> </a:t>
            </a:r>
            <a:r>
              <a:rPr sz="2800" dirty="0">
                <a:solidFill>
                  <a:srgbClr val="03499E"/>
                </a:solidFill>
                <a:latin typeface="Times New Roman"/>
                <a:cs typeface="Times New Roman"/>
              </a:rPr>
              <a:t>lựa</a:t>
            </a:r>
            <a:r>
              <a:rPr sz="2800" spc="-20" dirty="0">
                <a:solidFill>
                  <a:srgbClr val="03499E"/>
                </a:solidFill>
                <a:latin typeface="Times New Roman"/>
                <a:cs typeface="Times New Roman"/>
              </a:rPr>
              <a:t> </a:t>
            </a:r>
            <a:r>
              <a:rPr sz="2800" dirty="0">
                <a:solidFill>
                  <a:srgbClr val="03499E"/>
                </a:solidFill>
                <a:latin typeface="Times New Roman"/>
                <a:cs typeface="Times New Roman"/>
              </a:rPr>
              <a:t>chọn</a:t>
            </a:r>
            <a:r>
              <a:rPr sz="2800" spc="-5" dirty="0">
                <a:solidFill>
                  <a:srgbClr val="03499E"/>
                </a:solidFill>
                <a:latin typeface="Times New Roman"/>
                <a:cs typeface="Times New Roman"/>
              </a:rPr>
              <a:t> </a:t>
            </a:r>
            <a:r>
              <a:rPr sz="2800" dirty="0">
                <a:solidFill>
                  <a:srgbClr val="03499E"/>
                </a:solidFill>
                <a:latin typeface="Times New Roman"/>
                <a:cs typeface="Times New Roman"/>
              </a:rPr>
              <a:t>còn</a:t>
            </a:r>
            <a:r>
              <a:rPr sz="2800" spc="-15" dirty="0">
                <a:solidFill>
                  <a:srgbClr val="03499E"/>
                </a:solidFill>
                <a:latin typeface="Times New Roman"/>
                <a:cs typeface="Times New Roman"/>
              </a:rPr>
              <a:t> </a:t>
            </a:r>
            <a:r>
              <a:rPr sz="2800" dirty="0">
                <a:solidFill>
                  <a:srgbClr val="03499E"/>
                </a:solidFill>
                <a:latin typeface="Times New Roman"/>
                <a:cs typeface="Times New Roman"/>
              </a:rPr>
              <a:t>hiệu</a:t>
            </a:r>
            <a:r>
              <a:rPr sz="2800" spc="-15" dirty="0">
                <a:solidFill>
                  <a:srgbClr val="03499E"/>
                </a:solidFill>
                <a:latin typeface="Times New Roman"/>
                <a:cs typeface="Times New Roman"/>
              </a:rPr>
              <a:t> </a:t>
            </a:r>
            <a:r>
              <a:rPr sz="2800" spc="-25" dirty="0">
                <a:solidFill>
                  <a:srgbClr val="03499E"/>
                </a:solidFill>
                <a:latin typeface="Times New Roman"/>
                <a:cs typeface="Times New Roman"/>
              </a:rPr>
              <a:t>lực</a:t>
            </a:r>
            <a:endParaRPr sz="2800">
              <a:latin typeface="Times New Roman"/>
              <a:cs typeface="Times New Roman"/>
            </a:endParaRPr>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037729" y="1219441"/>
            <a:ext cx="8970010" cy="4853940"/>
            <a:chOff x="1037729" y="1219441"/>
            <a:chExt cx="8970010" cy="4853940"/>
          </a:xfrm>
        </p:grpSpPr>
        <p:sp>
          <p:nvSpPr>
            <p:cNvPr id="3" name="object 3"/>
            <p:cNvSpPr/>
            <p:nvPr/>
          </p:nvSpPr>
          <p:spPr>
            <a:xfrm>
              <a:off x="2064003" y="1851786"/>
              <a:ext cx="7931150" cy="494030"/>
            </a:xfrm>
            <a:custGeom>
              <a:avLst/>
              <a:gdLst/>
              <a:ahLst/>
              <a:cxnLst/>
              <a:rect l="l" t="t" r="r" b="b"/>
              <a:pathLst>
                <a:path w="7931150" h="494030">
                  <a:moveTo>
                    <a:pt x="4194556" y="0"/>
                  </a:moveTo>
                  <a:lnTo>
                    <a:pt x="4194556" y="303657"/>
                  </a:lnTo>
                  <a:lnTo>
                    <a:pt x="7931023" y="303657"/>
                  </a:lnTo>
                  <a:lnTo>
                    <a:pt x="7931023" y="493649"/>
                  </a:lnTo>
                </a:path>
                <a:path w="7931150" h="494030">
                  <a:moveTo>
                    <a:pt x="4194556" y="0"/>
                  </a:moveTo>
                  <a:lnTo>
                    <a:pt x="4194556" y="303657"/>
                  </a:lnTo>
                  <a:lnTo>
                    <a:pt x="5258816" y="303657"/>
                  </a:lnTo>
                  <a:lnTo>
                    <a:pt x="5258816" y="493649"/>
                  </a:lnTo>
                </a:path>
                <a:path w="7931150" h="494030">
                  <a:moveTo>
                    <a:pt x="4194556" y="0"/>
                  </a:moveTo>
                  <a:lnTo>
                    <a:pt x="4194556" y="303657"/>
                  </a:lnTo>
                  <a:lnTo>
                    <a:pt x="2631440" y="303657"/>
                  </a:lnTo>
                  <a:lnTo>
                    <a:pt x="2631440" y="493649"/>
                  </a:lnTo>
                </a:path>
                <a:path w="7931150" h="494030">
                  <a:moveTo>
                    <a:pt x="4194556" y="0"/>
                  </a:moveTo>
                  <a:lnTo>
                    <a:pt x="4194556" y="303657"/>
                  </a:lnTo>
                  <a:lnTo>
                    <a:pt x="0" y="303657"/>
                  </a:lnTo>
                  <a:lnTo>
                    <a:pt x="0" y="493649"/>
                  </a:lnTo>
                </a:path>
              </a:pathLst>
            </a:custGeom>
            <a:ln w="25400">
              <a:solidFill>
                <a:srgbClr val="01397C"/>
              </a:solidFill>
            </a:ln>
          </p:spPr>
          <p:txBody>
            <a:bodyPr wrap="square" lIns="0" tIns="0" rIns="0" bIns="0" rtlCol="0"/>
            <a:lstStyle/>
            <a:p>
              <a:endParaRPr/>
            </a:p>
          </p:txBody>
        </p:sp>
        <p:sp>
          <p:nvSpPr>
            <p:cNvPr id="4" name="object 4"/>
            <p:cNvSpPr/>
            <p:nvPr/>
          </p:nvSpPr>
          <p:spPr>
            <a:xfrm>
              <a:off x="4625594" y="1232141"/>
              <a:ext cx="3266440" cy="619760"/>
            </a:xfrm>
            <a:custGeom>
              <a:avLst/>
              <a:gdLst/>
              <a:ahLst/>
              <a:cxnLst/>
              <a:rect l="l" t="t" r="r" b="b"/>
              <a:pathLst>
                <a:path w="3266440" h="619760">
                  <a:moveTo>
                    <a:pt x="3266059" y="0"/>
                  </a:moveTo>
                  <a:lnTo>
                    <a:pt x="0" y="0"/>
                  </a:lnTo>
                  <a:lnTo>
                    <a:pt x="0" y="619645"/>
                  </a:lnTo>
                  <a:lnTo>
                    <a:pt x="3266059" y="619645"/>
                  </a:lnTo>
                  <a:lnTo>
                    <a:pt x="3266059" y="0"/>
                  </a:lnTo>
                  <a:close/>
                </a:path>
              </a:pathLst>
            </a:custGeom>
            <a:solidFill>
              <a:srgbClr val="E9E1D5"/>
            </a:solidFill>
          </p:spPr>
          <p:txBody>
            <a:bodyPr wrap="square" lIns="0" tIns="0" rIns="0" bIns="0" rtlCol="0"/>
            <a:lstStyle/>
            <a:p>
              <a:endParaRPr/>
            </a:p>
          </p:txBody>
        </p:sp>
        <p:sp>
          <p:nvSpPr>
            <p:cNvPr id="5" name="object 5"/>
            <p:cNvSpPr/>
            <p:nvPr/>
          </p:nvSpPr>
          <p:spPr>
            <a:xfrm>
              <a:off x="4625594" y="1232141"/>
              <a:ext cx="3266440" cy="619760"/>
            </a:xfrm>
            <a:custGeom>
              <a:avLst/>
              <a:gdLst/>
              <a:ahLst/>
              <a:cxnLst/>
              <a:rect l="l" t="t" r="r" b="b"/>
              <a:pathLst>
                <a:path w="3266440" h="619760">
                  <a:moveTo>
                    <a:pt x="0" y="619645"/>
                  </a:moveTo>
                  <a:lnTo>
                    <a:pt x="3266059" y="619645"/>
                  </a:lnTo>
                  <a:lnTo>
                    <a:pt x="3266059" y="0"/>
                  </a:lnTo>
                  <a:lnTo>
                    <a:pt x="0" y="0"/>
                  </a:lnTo>
                  <a:lnTo>
                    <a:pt x="0" y="619645"/>
                  </a:lnTo>
                  <a:close/>
                </a:path>
              </a:pathLst>
            </a:custGeom>
            <a:ln w="25400">
              <a:solidFill>
                <a:srgbClr val="01428F"/>
              </a:solidFill>
            </a:ln>
          </p:spPr>
          <p:txBody>
            <a:bodyPr wrap="square" lIns="0" tIns="0" rIns="0" bIns="0" rtlCol="0"/>
            <a:lstStyle/>
            <a:p>
              <a:endParaRPr/>
            </a:p>
          </p:txBody>
        </p:sp>
        <p:sp>
          <p:nvSpPr>
            <p:cNvPr id="6" name="object 6"/>
            <p:cNvSpPr/>
            <p:nvPr/>
          </p:nvSpPr>
          <p:spPr>
            <a:xfrm>
              <a:off x="1050429" y="2345385"/>
              <a:ext cx="2027555" cy="3715385"/>
            </a:xfrm>
            <a:custGeom>
              <a:avLst/>
              <a:gdLst/>
              <a:ahLst/>
              <a:cxnLst/>
              <a:rect l="l" t="t" r="r" b="b"/>
              <a:pathLst>
                <a:path w="2027555" h="3715385">
                  <a:moveTo>
                    <a:pt x="2027047" y="0"/>
                  </a:moveTo>
                  <a:lnTo>
                    <a:pt x="0" y="0"/>
                  </a:lnTo>
                  <a:lnTo>
                    <a:pt x="0" y="3715130"/>
                  </a:lnTo>
                  <a:lnTo>
                    <a:pt x="2027047" y="3715130"/>
                  </a:lnTo>
                  <a:lnTo>
                    <a:pt x="2027047" y="0"/>
                  </a:lnTo>
                  <a:close/>
                </a:path>
              </a:pathLst>
            </a:custGeom>
            <a:solidFill>
              <a:srgbClr val="E9E1D5"/>
            </a:solidFill>
          </p:spPr>
          <p:txBody>
            <a:bodyPr wrap="square" lIns="0" tIns="0" rIns="0" bIns="0" rtlCol="0"/>
            <a:lstStyle/>
            <a:p>
              <a:endParaRPr/>
            </a:p>
          </p:txBody>
        </p:sp>
        <p:sp>
          <p:nvSpPr>
            <p:cNvPr id="7" name="object 7"/>
            <p:cNvSpPr/>
            <p:nvPr/>
          </p:nvSpPr>
          <p:spPr>
            <a:xfrm>
              <a:off x="1050429" y="2345385"/>
              <a:ext cx="2027555" cy="3715385"/>
            </a:xfrm>
            <a:custGeom>
              <a:avLst/>
              <a:gdLst/>
              <a:ahLst/>
              <a:cxnLst/>
              <a:rect l="l" t="t" r="r" b="b"/>
              <a:pathLst>
                <a:path w="2027555" h="3715385">
                  <a:moveTo>
                    <a:pt x="0" y="3715130"/>
                  </a:moveTo>
                  <a:lnTo>
                    <a:pt x="2027047" y="3715130"/>
                  </a:lnTo>
                  <a:lnTo>
                    <a:pt x="2027047" y="0"/>
                  </a:lnTo>
                  <a:lnTo>
                    <a:pt x="0" y="0"/>
                  </a:lnTo>
                  <a:lnTo>
                    <a:pt x="0" y="3715130"/>
                  </a:lnTo>
                  <a:close/>
                </a:path>
              </a:pathLst>
            </a:custGeom>
            <a:ln w="25400">
              <a:solidFill>
                <a:srgbClr val="01428F"/>
              </a:solidFill>
            </a:ln>
          </p:spPr>
          <p:txBody>
            <a:bodyPr wrap="square" lIns="0" tIns="0" rIns="0" bIns="0" rtlCol="0"/>
            <a:lstStyle/>
            <a:p>
              <a:endParaRPr/>
            </a:p>
          </p:txBody>
        </p:sp>
      </p:grpSp>
      <p:sp>
        <p:nvSpPr>
          <p:cNvPr id="8" name="object 8"/>
          <p:cNvSpPr txBox="1"/>
          <p:nvPr/>
        </p:nvSpPr>
        <p:spPr>
          <a:xfrm>
            <a:off x="1058367" y="2829560"/>
            <a:ext cx="2008505" cy="2434590"/>
          </a:xfrm>
          <a:prstGeom prst="rect">
            <a:avLst/>
          </a:prstGeom>
        </p:spPr>
        <p:txBody>
          <a:bodyPr vert="horz" wrap="square" lIns="0" tIns="54610" rIns="0" bIns="0" rtlCol="0">
            <a:spAutoFit/>
          </a:bodyPr>
          <a:lstStyle/>
          <a:p>
            <a:pPr marL="12700" marR="5080" indent="3175" algn="ctr">
              <a:lnSpc>
                <a:spcPct val="86300"/>
              </a:lnSpc>
              <a:spcBef>
                <a:spcPts val="430"/>
              </a:spcBef>
            </a:pPr>
            <a:r>
              <a:rPr sz="2000" dirty="0">
                <a:solidFill>
                  <a:srgbClr val="03499E"/>
                </a:solidFill>
                <a:latin typeface="Times New Roman"/>
                <a:cs typeface="Times New Roman"/>
              </a:rPr>
              <a:t>Nhà</a:t>
            </a:r>
            <a:r>
              <a:rPr sz="2000" spc="-35" dirty="0">
                <a:solidFill>
                  <a:srgbClr val="03499E"/>
                </a:solidFill>
                <a:latin typeface="Times New Roman"/>
                <a:cs typeface="Times New Roman"/>
              </a:rPr>
              <a:t> </a:t>
            </a:r>
            <a:r>
              <a:rPr sz="2000" dirty="0">
                <a:solidFill>
                  <a:srgbClr val="03499E"/>
                </a:solidFill>
                <a:latin typeface="Times New Roman"/>
                <a:cs typeface="Times New Roman"/>
              </a:rPr>
              <a:t>thầu</a:t>
            </a:r>
            <a:r>
              <a:rPr sz="2000" spc="-5" dirty="0">
                <a:solidFill>
                  <a:srgbClr val="03499E"/>
                </a:solidFill>
                <a:latin typeface="Times New Roman"/>
                <a:cs typeface="Times New Roman"/>
              </a:rPr>
              <a:t> </a:t>
            </a:r>
            <a:r>
              <a:rPr sz="2000" spc="-20" dirty="0">
                <a:solidFill>
                  <a:srgbClr val="03499E"/>
                </a:solidFill>
                <a:latin typeface="Times New Roman"/>
                <a:cs typeface="Times New Roman"/>
              </a:rPr>
              <a:t>được </a:t>
            </a:r>
            <a:r>
              <a:rPr sz="2000" dirty="0">
                <a:solidFill>
                  <a:srgbClr val="03499E"/>
                </a:solidFill>
                <a:latin typeface="Times New Roman"/>
                <a:cs typeface="Times New Roman"/>
              </a:rPr>
              <a:t>chào</a:t>
            </a:r>
            <a:r>
              <a:rPr sz="2000" spc="-20" dirty="0">
                <a:solidFill>
                  <a:srgbClr val="03499E"/>
                </a:solidFill>
                <a:latin typeface="Times New Roman"/>
                <a:cs typeface="Times New Roman"/>
              </a:rPr>
              <a:t> </a:t>
            </a:r>
            <a:r>
              <a:rPr sz="2000" dirty="0">
                <a:solidFill>
                  <a:srgbClr val="03499E"/>
                </a:solidFill>
                <a:latin typeface="Times New Roman"/>
                <a:cs typeface="Times New Roman"/>
              </a:rPr>
              <a:t>thầu</a:t>
            </a:r>
            <a:r>
              <a:rPr sz="2000" spc="-5" dirty="0">
                <a:solidFill>
                  <a:srgbClr val="03499E"/>
                </a:solidFill>
                <a:latin typeface="Times New Roman"/>
                <a:cs typeface="Times New Roman"/>
              </a:rPr>
              <a:t> </a:t>
            </a:r>
            <a:r>
              <a:rPr sz="2000" dirty="0">
                <a:solidFill>
                  <a:srgbClr val="03499E"/>
                </a:solidFill>
                <a:latin typeface="Times New Roman"/>
                <a:cs typeface="Times New Roman"/>
              </a:rPr>
              <a:t>căn </a:t>
            </a:r>
            <a:r>
              <a:rPr sz="2000" spc="-25" dirty="0">
                <a:solidFill>
                  <a:srgbClr val="03499E"/>
                </a:solidFill>
                <a:latin typeface="Times New Roman"/>
                <a:cs typeface="Times New Roman"/>
              </a:rPr>
              <a:t>cứ </a:t>
            </a:r>
            <a:r>
              <a:rPr sz="2000" dirty="0">
                <a:solidFill>
                  <a:srgbClr val="03499E"/>
                </a:solidFill>
                <a:latin typeface="Times New Roman"/>
                <a:cs typeface="Times New Roman"/>
              </a:rPr>
              <a:t>theo khả</a:t>
            </a:r>
            <a:r>
              <a:rPr sz="2000" spc="-20" dirty="0">
                <a:solidFill>
                  <a:srgbClr val="03499E"/>
                </a:solidFill>
                <a:latin typeface="Times New Roman"/>
                <a:cs typeface="Times New Roman"/>
              </a:rPr>
              <a:t> </a:t>
            </a:r>
            <a:r>
              <a:rPr sz="2000" dirty="0">
                <a:solidFill>
                  <a:srgbClr val="03499E"/>
                </a:solidFill>
                <a:latin typeface="Times New Roman"/>
                <a:cs typeface="Times New Roman"/>
              </a:rPr>
              <a:t>năng</a:t>
            </a:r>
            <a:r>
              <a:rPr sz="2000" spc="-25" dirty="0">
                <a:solidFill>
                  <a:srgbClr val="03499E"/>
                </a:solidFill>
                <a:latin typeface="Times New Roman"/>
                <a:cs typeface="Times New Roman"/>
              </a:rPr>
              <a:t> </a:t>
            </a:r>
            <a:r>
              <a:rPr sz="2000" spc="-20" dirty="0">
                <a:solidFill>
                  <a:srgbClr val="03499E"/>
                </a:solidFill>
                <a:latin typeface="Times New Roman"/>
                <a:cs typeface="Times New Roman"/>
              </a:rPr>
              <a:t>cung </a:t>
            </a:r>
            <a:r>
              <a:rPr sz="2000" dirty="0">
                <a:solidFill>
                  <a:srgbClr val="03499E"/>
                </a:solidFill>
                <a:latin typeface="Times New Roman"/>
                <a:cs typeface="Times New Roman"/>
              </a:rPr>
              <a:t>cấp</a:t>
            </a:r>
            <a:r>
              <a:rPr sz="2000" spc="-20" dirty="0">
                <a:solidFill>
                  <a:srgbClr val="03499E"/>
                </a:solidFill>
                <a:latin typeface="Times New Roman"/>
                <a:cs typeface="Times New Roman"/>
              </a:rPr>
              <a:t> </a:t>
            </a:r>
            <a:r>
              <a:rPr sz="2000" dirty="0">
                <a:solidFill>
                  <a:srgbClr val="03499E"/>
                </a:solidFill>
                <a:latin typeface="Times New Roman"/>
                <a:cs typeface="Times New Roman"/>
              </a:rPr>
              <a:t>hàng</a:t>
            </a:r>
            <a:r>
              <a:rPr sz="2000" spc="-15" dirty="0">
                <a:solidFill>
                  <a:srgbClr val="03499E"/>
                </a:solidFill>
                <a:latin typeface="Times New Roman"/>
                <a:cs typeface="Times New Roman"/>
              </a:rPr>
              <a:t> </a:t>
            </a:r>
            <a:r>
              <a:rPr sz="2000" dirty="0">
                <a:solidFill>
                  <a:srgbClr val="03499E"/>
                </a:solidFill>
                <a:latin typeface="Times New Roman"/>
                <a:cs typeface="Times New Roman"/>
              </a:rPr>
              <a:t>hóa,</a:t>
            </a:r>
            <a:r>
              <a:rPr sz="2000" spc="-30" dirty="0">
                <a:solidFill>
                  <a:srgbClr val="03499E"/>
                </a:solidFill>
                <a:latin typeface="Times New Roman"/>
                <a:cs typeface="Times New Roman"/>
              </a:rPr>
              <a:t> </a:t>
            </a:r>
            <a:r>
              <a:rPr sz="2000" spc="-20" dirty="0">
                <a:solidFill>
                  <a:srgbClr val="03499E"/>
                </a:solidFill>
                <a:latin typeface="Times New Roman"/>
                <a:cs typeface="Times New Roman"/>
              </a:rPr>
              <a:t>dịch </a:t>
            </a:r>
            <a:r>
              <a:rPr sz="2000" dirty="0">
                <a:solidFill>
                  <a:srgbClr val="03499E"/>
                </a:solidFill>
                <a:latin typeface="Times New Roman"/>
                <a:cs typeface="Times New Roman"/>
              </a:rPr>
              <a:t>vụ</a:t>
            </a:r>
            <a:r>
              <a:rPr sz="2000" spc="-15" dirty="0">
                <a:solidFill>
                  <a:srgbClr val="03499E"/>
                </a:solidFill>
                <a:latin typeface="Times New Roman"/>
                <a:cs typeface="Times New Roman"/>
              </a:rPr>
              <a:t> </a:t>
            </a:r>
            <a:r>
              <a:rPr sz="2000" dirty="0">
                <a:solidFill>
                  <a:srgbClr val="03499E"/>
                </a:solidFill>
                <a:latin typeface="Times New Roman"/>
                <a:cs typeface="Times New Roman"/>
              </a:rPr>
              <a:t>của</a:t>
            </a:r>
            <a:r>
              <a:rPr sz="2000" spc="-10" dirty="0">
                <a:solidFill>
                  <a:srgbClr val="03499E"/>
                </a:solidFill>
                <a:latin typeface="Times New Roman"/>
                <a:cs typeface="Times New Roman"/>
              </a:rPr>
              <a:t> mình,</a:t>
            </a:r>
            <a:r>
              <a:rPr sz="2000" spc="500" dirty="0">
                <a:solidFill>
                  <a:srgbClr val="03499E"/>
                </a:solidFill>
                <a:latin typeface="Times New Roman"/>
                <a:cs typeface="Times New Roman"/>
              </a:rPr>
              <a:t> </a:t>
            </a:r>
            <a:r>
              <a:rPr sz="2000" dirty="0">
                <a:solidFill>
                  <a:srgbClr val="03499E"/>
                </a:solidFill>
                <a:latin typeface="Times New Roman"/>
                <a:cs typeface="Times New Roman"/>
              </a:rPr>
              <a:t>không</a:t>
            </a:r>
            <a:r>
              <a:rPr sz="2000" spc="-45" dirty="0">
                <a:solidFill>
                  <a:srgbClr val="03499E"/>
                </a:solidFill>
                <a:latin typeface="Times New Roman"/>
                <a:cs typeface="Times New Roman"/>
              </a:rPr>
              <a:t> </a:t>
            </a:r>
            <a:r>
              <a:rPr sz="2000" dirty="0">
                <a:solidFill>
                  <a:srgbClr val="03499E"/>
                </a:solidFill>
                <a:latin typeface="Times New Roman"/>
                <a:cs typeface="Times New Roman"/>
              </a:rPr>
              <a:t>bắt</a:t>
            </a:r>
            <a:r>
              <a:rPr sz="2000" spc="15" dirty="0">
                <a:solidFill>
                  <a:srgbClr val="03499E"/>
                </a:solidFill>
                <a:latin typeface="Times New Roman"/>
                <a:cs typeface="Times New Roman"/>
              </a:rPr>
              <a:t> </a:t>
            </a:r>
            <a:r>
              <a:rPr sz="2000" spc="-20" dirty="0">
                <a:solidFill>
                  <a:srgbClr val="03499E"/>
                </a:solidFill>
                <a:latin typeface="Times New Roman"/>
                <a:cs typeface="Times New Roman"/>
              </a:rPr>
              <a:t>buộc </a:t>
            </a:r>
            <a:r>
              <a:rPr sz="2000" dirty="0">
                <a:solidFill>
                  <a:srgbClr val="03499E"/>
                </a:solidFill>
                <a:latin typeface="Times New Roman"/>
                <a:cs typeface="Times New Roman"/>
              </a:rPr>
              <a:t>phải</a:t>
            </a:r>
            <a:r>
              <a:rPr sz="2000" spc="-15" dirty="0">
                <a:solidFill>
                  <a:srgbClr val="03499E"/>
                </a:solidFill>
                <a:latin typeface="Times New Roman"/>
                <a:cs typeface="Times New Roman"/>
              </a:rPr>
              <a:t> </a:t>
            </a:r>
            <a:r>
              <a:rPr sz="2000" dirty="0">
                <a:solidFill>
                  <a:srgbClr val="03499E"/>
                </a:solidFill>
                <a:latin typeface="Times New Roman"/>
                <a:cs typeface="Times New Roman"/>
              </a:rPr>
              <a:t>chào</a:t>
            </a:r>
            <a:r>
              <a:rPr sz="2000" spc="-10" dirty="0">
                <a:solidFill>
                  <a:srgbClr val="03499E"/>
                </a:solidFill>
                <a:latin typeface="Times New Roman"/>
                <a:cs typeface="Times New Roman"/>
              </a:rPr>
              <a:t> </a:t>
            </a:r>
            <a:r>
              <a:rPr sz="2000" dirty="0">
                <a:solidFill>
                  <a:srgbClr val="03499E"/>
                </a:solidFill>
                <a:latin typeface="Times New Roman"/>
                <a:cs typeface="Times New Roman"/>
              </a:rPr>
              <a:t>đủ</a:t>
            </a:r>
            <a:r>
              <a:rPr sz="2000" spc="-5" dirty="0">
                <a:solidFill>
                  <a:srgbClr val="03499E"/>
                </a:solidFill>
                <a:latin typeface="Times New Roman"/>
                <a:cs typeface="Times New Roman"/>
              </a:rPr>
              <a:t> </a:t>
            </a:r>
            <a:r>
              <a:rPr sz="2000" spc="-25" dirty="0">
                <a:solidFill>
                  <a:srgbClr val="03499E"/>
                </a:solidFill>
                <a:latin typeface="Times New Roman"/>
                <a:cs typeface="Times New Roman"/>
              </a:rPr>
              <a:t>số </a:t>
            </a:r>
            <a:r>
              <a:rPr sz="2000" dirty="0">
                <a:solidFill>
                  <a:srgbClr val="03499E"/>
                </a:solidFill>
                <a:latin typeface="Times New Roman"/>
                <a:cs typeface="Times New Roman"/>
              </a:rPr>
              <a:t>lượng,</a:t>
            </a:r>
            <a:r>
              <a:rPr sz="2000" spc="-15" dirty="0">
                <a:solidFill>
                  <a:srgbClr val="03499E"/>
                </a:solidFill>
                <a:latin typeface="Times New Roman"/>
                <a:cs typeface="Times New Roman"/>
              </a:rPr>
              <a:t> </a:t>
            </a:r>
            <a:r>
              <a:rPr sz="2000" dirty="0">
                <a:solidFill>
                  <a:srgbClr val="03499E"/>
                </a:solidFill>
                <a:latin typeface="Times New Roman"/>
                <a:cs typeface="Times New Roman"/>
              </a:rPr>
              <a:t>khối</a:t>
            </a:r>
            <a:r>
              <a:rPr sz="2000" spc="-10" dirty="0">
                <a:solidFill>
                  <a:srgbClr val="03499E"/>
                </a:solidFill>
                <a:latin typeface="Times New Roman"/>
                <a:cs typeface="Times New Roman"/>
              </a:rPr>
              <a:t> lượng</a:t>
            </a:r>
            <a:endParaRPr sz="2000">
              <a:latin typeface="Times New Roman"/>
              <a:cs typeface="Times New Roman"/>
            </a:endParaRPr>
          </a:p>
          <a:p>
            <a:pPr marL="116205">
              <a:lnSpc>
                <a:spcPts val="2065"/>
              </a:lnSpc>
            </a:pPr>
            <a:r>
              <a:rPr sz="2000" dirty="0">
                <a:solidFill>
                  <a:srgbClr val="03499E"/>
                </a:solidFill>
                <a:latin typeface="Times New Roman"/>
                <a:cs typeface="Times New Roman"/>
              </a:rPr>
              <a:t>trong</a:t>
            </a:r>
            <a:r>
              <a:rPr sz="2000" spc="-20" dirty="0">
                <a:solidFill>
                  <a:srgbClr val="03499E"/>
                </a:solidFill>
                <a:latin typeface="Times New Roman"/>
                <a:cs typeface="Times New Roman"/>
              </a:rPr>
              <a:t> HSMT</a:t>
            </a:r>
            <a:endParaRPr sz="2000">
              <a:latin typeface="Times New Roman"/>
              <a:cs typeface="Times New Roman"/>
            </a:endParaRPr>
          </a:p>
        </p:txBody>
      </p:sp>
      <p:grpSp>
        <p:nvGrpSpPr>
          <p:cNvPr id="9" name="object 9"/>
          <p:cNvGrpSpPr/>
          <p:nvPr/>
        </p:nvGrpSpPr>
        <p:grpSpPr>
          <a:xfrm>
            <a:off x="3444747" y="2332685"/>
            <a:ext cx="2501900" cy="3740785"/>
            <a:chOff x="3444747" y="2332685"/>
            <a:chExt cx="2501900" cy="3740785"/>
          </a:xfrm>
        </p:grpSpPr>
        <p:sp>
          <p:nvSpPr>
            <p:cNvPr id="10" name="object 10"/>
            <p:cNvSpPr/>
            <p:nvPr/>
          </p:nvSpPr>
          <p:spPr>
            <a:xfrm>
              <a:off x="3457447" y="2345385"/>
              <a:ext cx="2476500" cy="3715385"/>
            </a:xfrm>
            <a:custGeom>
              <a:avLst/>
              <a:gdLst/>
              <a:ahLst/>
              <a:cxnLst/>
              <a:rect l="l" t="t" r="r" b="b"/>
              <a:pathLst>
                <a:path w="2476500" h="3715385">
                  <a:moveTo>
                    <a:pt x="2475992" y="0"/>
                  </a:moveTo>
                  <a:lnTo>
                    <a:pt x="0" y="0"/>
                  </a:lnTo>
                  <a:lnTo>
                    <a:pt x="0" y="3715130"/>
                  </a:lnTo>
                  <a:lnTo>
                    <a:pt x="2475992" y="3715130"/>
                  </a:lnTo>
                  <a:lnTo>
                    <a:pt x="2475992" y="0"/>
                  </a:lnTo>
                  <a:close/>
                </a:path>
              </a:pathLst>
            </a:custGeom>
            <a:solidFill>
              <a:srgbClr val="E9E1D5"/>
            </a:solidFill>
          </p:spPr>
          <p:txBody>
            <a:bodyPr wrap="square" lIns="0" tIns="0" rIns="0" bIns="0" rtlCol="0"/>
            <a:lstStyle/>
            <a:p>
              <a:endParaRPr/>
            </a:p>
          </p:txBody>
        </p:sp>
        <p:sp>
          <p:nvSpPr>
            <p:cNvPr id="11" name="object 11"/>
            <p:cNvSpPr/>
            <p:nvPr/>
          </p:nvSpPr>
          <p:spPr>
            <a:xfrm>
              <a:off x="3457447" y="2345385"/>
              <a:ext cx="2476500" cy="3715385"/>
            </a:xfrm>
            <a:custGeom>
              <a:avLst/>
              <a:gdLst/>
              <a:ahLst/>
              <a:cxnLst/>
              <a:rect l="l" t="t" r="r" b="b"/>
              <a:pathLst>
                <a:path w="2476500" h="3715385">
                  <a:moveTo>
                    <a:pt x="0" y="3715130"/>
                  </a:moveTo>
                  <a:lnTo>
                    <a:pt x="2475992" y="3715130"/>
                  </a:lnTo>
                  <a:lnTo>
                    <a:pt x="2475992" y="0"/>
                  </a:lnTo>
                  <a:lnTo>
                    <a:pt x="0" y="0"/>
                  </a:lnTo>
                  <a:lnTo>
                    <a:pt x="0" y="3715130"/>
                  </a:lnTo>
                  <a:close/>
                </a:path>
              </a:pathLst>
            </a:custGeom>
            <a:ln w="25400">
              <a:solidFill>
                <a:srgbClr val="01428F"/>
              </a:solidFill>
            </a:ln>
          </p:spPr>
          <p:txBody>
            <a:bodyPr wrap="square" lIns="0" tIns="0" rIns="0" bIns="0" rtlCol="0"/>
            <a:lstStyle/>
            <a:p>
              <a:endParaRPr/>
            </a:p>
          </p:txBody>
        </p:sp>
      </p:grpSp>
      <p:sp>
        <p:nvSpPr>
          <p:cNvPr id="12" name="object 12"/>
          <p:cNvSpPr txBox="1"/>
          <p:nvPr/>
        </p:nvSpPr>
        <p:spPr>
          <a:xfrm>
            <a:off x="3462273" y="2698242"/>
            <a:ext cx="2466975" cy="2960370"/>
          </a:xfrm>
          <a:prstGeom prst="rect">
            <a:avLst/>
          </a:prstGeom>
        </p:spPr>
        <p:txBody>
          <a:bodyPr vert="horz" wrap="square" lIns="0" tIns="54610" rIns="0" bIns="0" rtlCol="0">
            <a:spAutoFit/>
          </a:bodyPr>
          <a:lstStyle/>
          <a:p>
            <a:pPr marL="12065" marR="5080" indent="1270" algn="ctr">
              <a:lnSpc>
                <a:spcPct val="86300"/>
              </a:lnSpc>
              <a:spcBef>
                <a:spcPts val="430"/>
              </a:spcBef>
            </a:pPr>
            <a:r>
              <a:rPr sz="2000" dirty="0">
                <a:solidFill>
                  <a:srgbClr val="FF0000"/>
                </a:solidFill>
                <a:latin typeface="Times New Roman"/>
                <a:cs typeface="Times New Roman"/>
              </a:rPr>
              <a:t>CĐT</a:t>
            </a:r>
            <a:r>
              <a:rPr sz="2000" spc="-45" dirty="0">
                <a:solidFill>
                  <a:srgbClr val="FF0000"/>
                </a:solidFill>
                <a:latin typeface="Times New Roman"/>
                <a:cs typeface="Times New Roman"/>
              </a:rPr>
              <a:t> </a:t>
            </a:r>
            <a:r>
              <a:rPr sz="2000" dirty="0">
                <a:solidFill>
                  <a:srgbClr val="FF0000"/>
                </a:solidFill>
                <a:latin typeface="Times New Roman"/>
                <a:cs typeface="Times New Roman"/>
              </a:rPr>
              <a:t>lựa</a:t>
            </a:r>
            <a:r>
              <a:rPr sz="2000" spc="-5" dirty="0">
                <a:solidFill>
                  <a:srgbClr val="FF0000"/>
                </a:solidFill>
                <a:latin typeface="Times New Roman"/>
                <a:cs typeface="Times New Roman"/>
              </a:rPr>
              <a:t> </a:t>
            </a:r>
            <a:r>
              <a:rPr sz="2000" dirty="0">
                <a:solidFill>
                  <a:srgbClr val="FF0000"/>
                </a:solidFill>
                <a:latin typeface="Times New Roman"/>
                <a:cs typeface="Times New Roman"/>
              </a:rPr>
              <a:t>chọn</a:t>
            </a:r>
            <a:r>
              <a:rPr sz="2000" spc="-25" dirty="0">
                <a:solidFill>
                  <a:srgbClr val="FF0000"/>
                </a:solidFill>
                <a:latin typeface="Times New Roman"/>
                <a:cs typeface="Times New Roman"/>
              </a:rPr>
              <a:t> </a:t>
            </a:r>
            <a:r>
              <a:rPr sz="2000" dirty="0">
                <a:solidFill>
                  <a:srgbClr val="FF0000"/>
                </a:solidFill>
                <a:latin typeface="Times New Roman"/>
                <a:cs typeface="Times New Roman"/>
              </a:rPr>
              <a:t>tổ</a:t>
            </a:r>
            <a:r>
              <a:rPr sz="2000" spc="-10" dirty="0">
                <a:solidFill>
                  <a:srgbClr val="FF0000"/>
                </a:solidFill>
                <a:latin typeface="Times New Roman"/>
                <a:cs typeface="Times New Roman"/>
              </a:rPr>
              <a:t> </a:t>
            </a:r>
            <a:r>
              <a:rPr sz="2000" spc="-25" dirty="0">
                <a:solidFill>
                  <a:srgbClr val="FF0000"/>
                </a:solidFill>
                <a:latin typeface="Times New Roman"/>
                <a:cs typeface="Times New Roman"/>
              </a:rPr>
              <a:t>hợp </a:t>
            </a:r>
            <a:r>
              <a:rPr sz="2000" dirty="0">
                <a:solidFill>
                  <a:srgbClr val="FF0000"/>
                </a:solidFill>
                <a:latin typeface="Times New Roman"/>
                <a:cs typeface="Times New Roman"/>
              </a:rPr>
              <a:t>các nhà</a:t>
            </a:r>
            <a:r>
              <a:rPr sz="2000" spc="-25" dirty="0">
                <a:solidFill>
                  <a:srgbClr val="FF0000"/>
                </a:solidFill>
                <a:latin typeface="Times New Roman"/>
                <a:cs typeface="Times New Roman"/>
              </a:rPr>
              <a:t> </a:t>
            </a:r>
            <a:r>
              <a:rPr sz="2000" dirty="0">
                <a:solidFill>
                  <a:srgbClr val="FF0000"/>
                </a:solidFill>
                <a:latin typeface="Times New Roman"/>
                <a:cs typeface="Times New Roman"/>
              </a:rPr>
              <a:t>thầu</a:t>
            </a:r>
            <a:r>
              <a:rPr sz="2000" spc="-15" dirty="0">
                <a:solidFill>
                  <a:srgbClr val="FF0000"/>
                </a:solidFill>
                <a:latin typeface="Times New Roman"/>
                <a:cs typeface="Times New Roman"/>
              </a:rPr>
              <a:t> </a:t>
            </a:r>
            <a:r>
              <a:rPr sz="2000" dirty="0">
                <a:solidFill>
                  <a:srgbClr val="FF0000"/>
                </a:solidFill>
                <a:latin typeface="Times New Roman"/>
                <a:cs typeface="Times New Roman"/>
              </a:rPr>
              <a:t>theo thứ </a:t>
            </a:r>
            <a:r>
              <a:rPr sz="2000" spc="-25" dirty="0">
                <a:solidFill>
                  <a:srgbClr val="FF0000"/>
                </a:solidFill>
                <a:latin typeface="Times New Roman"/>
                <a:cs typeface="Times New Roman"/>
              </a:rPr>
              <a:t>tự </a:t>
            </a:r>
            <a:r>
              <a:rPr sz="2000" dirty="0">
                <a:solidFill>
                  <a:srgbClr val="FF0000"/>
                </a:solidFill>
                <a:latin typeface="Times New Roman"/>
                <a:cs typeface="Times New Roman"/>
              </a:rPr>
              <a:t>xếp</a:t>
            </a:r>
            <a:r>
              <a:rPr sz="2000" spc="-15" dirty="0">
                <a:solidFill>
                  <a:srgbClr val="FF0000"/>
                </a:solidFill>
                <a:latin typeface="Times New Roman"/>
                <a:cs typeface="Times New Roman"/>
              </a:rPr>
              <a:t> </a:t>
            </a:r>
            <a:r>
              <a:rPr sz="2000" dirty="0">
                <a:solidFill>
                  <a:srgbClr val="FF0000"/>
                </a:solidFill>
                <a:latin typeface="Times New Roman"/>
                <a:cs typeface="Times New Roman"/>
              </a:rPr>
              <a:t>hạng</a:t>
            </a:r>
            <a:r>
              <a:rPr sz="2000" spc="-10" dirty="0">
                <a:solidFill>
                  <a:srgbClr val="FF0000"/>
                </a:solidFill>
                <a:latin typeface="Times New Roman"/>
                <a:cs typeface="Times New Roman"/>
              </a:rPr>
              <a:t> </a:t>
            </a:r>
            <a:r>
              <a:rPr sz="2000" dirty="0">
                <a:solidFill>
                  <a:srgbClr val="FF0000"/>
                </a:solidFill>
                <a:latin typeface="Times New Roman"/>
                <a:cs typeface="Times New Roman"/>
              </a:rPr>
              <a:t>từ</a:t>
            </a:r>
            <a:r>
              <a:rPr sz="2000" spc="5" dirty="0">
                <a:solidFill>
                  <a:srgbClr val="FF0000"/>
                </a:solidFill>
                <a:latin typeface="Times New Roman"/>
                <a:cs typeface="Times New Roman"/>
              </a:rPr>
              <a:t> </a:t>
            </a:r>
            <a:r>
              <a:rPr sz="2000" dirty="0">
                <a:solidFill>
                  <a:srgbClr val="FF0000"/>
                </a:solidFill>
                <a:latin typeface="Times New Roman"/>
                <a:cs typeface="Times New Roman"/>
              </a:rPr>
              <a:t>cao</a:t>
            </a:r>
            <a:r>
              <a:rPr sz="2000" spc="5" dirty="0">
                <a:solidFill>
                  <a:srgbClr val="FF0000"/>
                </a:solidFill>
                <a:latin typeface="Times New Roman"/>
                <a:cs typeface="Times New Roman"/>
              </a:rPr>
              <a:t> </a:t>
            </a:r>
            <a:r>
              <a:rPr sz="2000" spc="-20" dirty="0">
                <a:solidFill>
                  <a:srgbClr val="FF0000"/>
                </a:solidFill>
                <a:latin typeface="Times New Roman"/>
                <a:cs typeface="Times New Roman"/>
              </a:rPr>
              <a:t>xuống </a:t>
            </a:r>
            <a:r>
              <a:rPr sz="2000" dirty="0">
                <a:solidFill>
                  <a:srgbClr val="FF0000"/>
                </a:solidFill>
                <a:latin typeface="Times New Roman"/>
                <a:cs typeface="Times New Roman"/>
              </a:rPr>
              <a:t>thấp:</a:t>
            </a:r>
            <a:r>
              <a:rPr sz="2000" spc="-10" dirty="0">
                <a:solidFill>
                  <a:srgbClr val="FF0000"/>
                </a:solidFill>
                <a:latin typeface="Times New Roman"/>
                <a:cs typeface="Times New Roman"/>
              </a:rPr>
              <a:t> </a:t>
            </a:r>
            <a:r>
              <a:rPr sz="2000" dirty="0">
                <a:solidFill>
                  <a:srgbClr val="03499E"/>
                </a:solidFill>
                <a:latin typeface="Times New Roman"/>
                <a:cs typeface="Times New Roman"/>
              </a:rPr>
              <a:t>tổng</a:t>
            </a:r>
            <a:r>
              <a:rPr sz="2000" spc="-15" dirty="0">
                <a:solidFill>
                  <a:srgbClr val="03499E"/>
                </a:solidFill>
                <a:latin typeface="Times New Roman"/>
                <a:cs typeface="Times New Roman"/>
              </a:rPr>
              <a:t> </a:t>
            </a:r>
            <a:r>
              <a:rPr sz="2000" dirty="0">
                <a:solidFill>
                  <a:srgbClr val="03499E"/>
                </a:solidFill>
                <a:latin typeface="Times New Roman"/>
                <a:cs typeface="Times New Roman"/>
              </a:rPr>
              <a:t>số</a:t>
            </a:r>
            <a:r>
              <a:rPr sz="2000" spc="-5" dirty="0">
                <a:solidFill>
                  <a:srgbClr val="03499E"/>
                </a:solidFill>
                <a:latin typeface="Times New Roman"/>
                <a:cs typeface="Times New Roman"/>
              </a:rPr>
              <a:t> </a:t>
            </a:r>
            <a:r>
              <a:rPr sz="2000" spc="-10" dirty="0">
                <a:solidFill>
                  <a:srgbClr val="03499E"/>
                </a:solidFill>
                <a:latin typeface="Times New Roman"/>
                <a:cs typeface="Times New Roman"/>
              </a:rPr>
              <a:t>lượng </a:t>
            </a:r>
            <a:r>
              <a:rPr sz="2000" dirty="0">
                <a:solidFill>
                  <a:srgbClr val="03499E"/>
                </a:solidFill>
                <a:latin typeface="Times New Roman"/>
                <a:cs typeface="Times New Roman"/>
              </a:rPr>
              <a:t>bằng</a:t>
            </a:r>
            <a:r>
              <a:rPr sz="2000" spc="-15" dirty="0">
                <a:solidFill>
                  <a:srgbClr val="03499E"/>
                </a:solidFill>
                <a:latin typeface="Times New Roman"/>
                <a:cs typeface="Times New Roman"/>
              </a:rPr>
              <a:t> </a:t>
            </a:r>
            <a:r>
              <a:rPr sz="2000" dirty="0">
                <a:solidFill>
                  <a:srgbClr val="03499E"/>
                </a:solidFill>
                <a:latin typeface="Times New Roman"/>
                <a:cs typeface="Times New Roman"/>
              </a:rPr>
              <a:t>số</a:t>
            </a:r>
            <a:r>
              <a:rPr sz="2000" spc="-15" dirty="0">
                <a:solidFill>
                  <a:srgbClr val="03499E"/>
                </a:solidFill>
                <a:latin typeface="Times New Roman"/>
                <a:cs typeface="Times New Roman"/>
              </a:rPr>
              <a:t> </a:t>
            </a:r>
            <a:r>
              <a:rPr sz="2000" dirty="0">
                <a:solidFill>
                  <a:srgbClr val="03499E"/>
                </a:solidFill>
                <a:latin typeface="Times New Roman"/>
                <a:cs typeface="Times New Roman"/>
              </a:rPr>
              <a:t>lượng </a:t>
            </a:r>
            <a:r>
              <a:rPr sz="2000" spc="-25" dirty="0">
                <a:solidFill>
                  <a:srgbClr val="03499E"/>
                </a:solidFill>
                <a:latin typeface="Times New Roman"/>
                <a:cs typeface="Times New Roman"/>
              </a:rPr>
              <a:t>nêu</a:t>
            </a:r>
            <a:r>
              <a:rPr sz="2000" spc="500" dirty="0">
                <a:solidFill>
                  <a:srgbClr val="03499E"/>
                </a:solidFill>
                <a:latin typeface="Times New Roman"/>
                <a:cs typeface="Times New Roman"/>
              </a:rPr>
              <a:t> </a:t>
            </a:r>
            <a:r>
              <a:rPr sz="2000" dirty="0">
                <a:solidFill>
                  <a:srgbClr val="03499E"/>
                </a:solidFill>
                <a:latin typeface="Times New Roman"/>
                <a:cs typeface="Times New Roman"/>
              </a:rPr>
              <a:t>trong</a:t>
            </a:r>
            <a:r>
              <a:rPr sz="2000" spc="-45" dirty="0">
                <a:solidFill>
                  <a:srgbClr val="03499E"/>
                </a:solidFill>
                <a:latin typeface="Times New Roman"/>
                <a:cs typeface="Times New Roman"/>
              </a:rPr>
              <a:t> </a:t>
            </a:r>
            <a:r>
              <a:rPr sz="2000" spc="-20" dirty="0">
                <a:solidFill>
                  <a:srgbClr val="03499E"/>
                </a:solidFill>
                <a:latin typeface="Times New Roman"/>
                <a:cs typeface="Times New Roman"/>
              </a:rPr>
              <a:t>HSMT,</a:t>
            </a:r>
            <a:r>
              <a:rPr sz="2000" spc="-30" dirty="0">
                <a:solidFill>
                  <a:srgbClr val="03499E"/>
                </a:solidFill>
                <a:latin typeface="Times New Roman"/>
                <a:cs typeface="Times New Roman"/>
              </a:rPr>
              <a:t> </a:t>
            </a:r>
            <a:r>
              <a:rPr sz="2000" dirty="0">
                <a:solidFill>
                  <a:srgbClr val="03499E"/>
                </a:solidFill>
                <a:latin typeface="Times New Roman"/>
                <a:cs typeface="Times New Roman"/>
              </a:rPr>
              <a:t>tổng</a:t>
            </a:r>
            <a:r>
              <a:rPr sz="2000" spc="-25" dirty="0">
                <a:solidFill>
                  <a:srgbClr val="03499E"/>
                </a:solidFill>
                <a:latin typeface="Times New Roman"/>
                <a:cs typeface="Times New Roman"/>
              </a:rPr>
              <a:t> giá </a:t>
            </a:r>
            <a:r>
              <a:rPr sz="2000" dirty="0">
                <a:solidFill>
                  <a:srgbClr val="03499E"/>
                </a:solidFill>
                <a:latin typeface="Times New Roman"/>
                <a:cs typeface="Times New Roman"/>
              </a:rPr>
              <a:t>đề</a:t>
            </a:r>
            <a:r>
              <a:rPr sz="2000" spc="-10" dirty="0">
                <a:solidFill>
                  <a:srgbClr val="03499E"/>
                </a:solidFill>
                <a:latin typeface="Times New Roman"/>
                <a:cs typeface="Times New Roman"/>
              </a:rPr>
              <a:t> </a:t>
            </a:r>
            <a:r>
              <a:rPr sz="2000" dirty="0">
                <a:solidFill>
                  <a:srgbClr val="03499E"/>
                </a:solidFill>
                <a:latin typeface="Times New Roman"/>
                <a:cs typeface="Times New Roman"/>
              </a:rPr>
              <a:t>nghị</a:t>
            </a:r>
            <a:r>
              <a:rPr sz="2000" spc="-15" dirty="0">
                <a:solidFill>
                  <a:srgbClr val="03499E"/>
                </a:solidFill>
                <a:latin typeface="Times New Roman"/>
                <a:cs typeface="Times New Roman"/>
              </a:rPr>
              <a:t> </a:t>
            </a:r>
            <a:r>
              <a:rPr sz="2000" dirty="0">
                <a:solidFill>
                  <a:srgbClr val="03499E"/>
                </a:solidFill>
                <a:latin typeface="Times New Roman"/>
                <a:cs typeface="Times New Roman"/>
              </a:rPr>
              <a:t>trúng</a:t>
            </a:r>
            <a:r>
              <a:rPr sz="2000" spc="-25" dirty="0">
                <a:solidFill>
                  <a:srgbClr val="03499E"/>
                </a:solidFill>
                <a:latin typeface="Times New Roman"/>
                <a:cs typeface="Times New Roman"/>
              </a:rPr>
              <a:t> </a:t>
            </a:r>
            <a:r>
              <a:rPr sz="2000" dirty="0">
                <a:solidFill>
                  <a:srgbClr val="03499E"/>
                </a:solidFill>
                <a:latin typeface="Times New Roman"/>
                <a:cs typeface="Times New Roman"/>
              </a:rPr>
              <a:t>thầu</a:t>
            </a:r>
            <a:r>
              <a:rPr sz="2000" spc="5" dirty="0">
                <a:solidFill>
                  <a:srgbClr val="03499E"/>
                </a:solidFill>
                <a:latin typeface="Times New Roman"/>
                <a:cs typeface="Times New Roman"/>
              </a:rPr>
              <a:t> </a:t>
            </a:r>
            <a:r>
              <a:rPr sz="2000" spc="-20" dirty="0">
                <a:solidFill>
                  <a:srgbClr val="03499E"/>
                </a:solidFill>
                <a:latin typeface="Times New Roman"/>
                <a:cs typeface="Times New Roman"/>
              </a:rPr>
              <a:t>thấp </a:t>
            </a:r>
            <a:r>
              <a:rPr sz="2000" dirty="0">
                <a:solidFill>
                  <a:srgbClr val="03499E"/>
                </a:solidFill>
                <a:latin typeface="Times New Roman"/>
                <a:cs typeface="Times New Roman"/>
              </a:rPr>
              <a:t>nhất</a:t>
            </a:r>
            <a:r>
              <a:rPr sz="2000" spc="-15" dirty="0">
                <a:solidFill>
                  <a:srgbClr val="03499E"/>
                </a:solidFill>
                <a:latin typeface="Times New Roman"/>
                <a:cs typeface="Times New Roman"/>
              </a:rPr>
              <a:t> </a:t>
            </a:r>
            <a:r>
              <a:rPr sz="2000" dirty="0">
                <a:solidFill>
                  <a:srgbClr val="03499E"/>
                </a:solidFill>
                <a:latin typeface="Times New Roman"/>
                <a:cs typeface="Times New Roman"/>
              </a:rPr>
              <a:t>và</a:t>
            </a:r>
            <a:r>
              <a:rPr sz="2000" spc="5" dirty="0">
                <a:solidFill>
                  <a:srgbClr val="03499E"/>
                </a:solidFill>
                <a:latin typeface="Times New Roman"/>
                <a:cs typeface="Times New Roman"/>
              </a:rPr>
              <a:t> </a:t>
            </a:r>
            <a:r>
              <a:rPr sz="2000" dirty="0">
                <a:solidFill>
                  <a:srgbClr val="03499E"/>
                </a:solidFill>
                <a:latin typeface="Times New Roman"/>
                <a:cs typeface="Times New Roman"/>
              </a:rPr>
              <a:t>giá</a:t>
            </a:r>
            <a:r>
              <a:rPr sz="2000" spc="-15" dirty="0">
                <a:solidFill>
                  <a:srgbClr val="03499E"/>
                </a:solidFill>
                <a:latin typeface="Times New Roman"/>
                <a:cs typeface="Times New Roman"/>
              </a:rPr>
              <a:t> </a:t>
            </a:r>
            <a:r>
              <a:rPr sz="2000" dirty="0">
                <a:solidFill>
                  <a:srgbClr val="03499E"/>
                </a:solidFill>
                <a:latin typeface="Times New Roman"/>
                <a:cs typeface="Times New Roman"/>
              </a:rPr>
              <a:t>đề</a:t>
            </a:r>
            <a:r>
              <a:rPr sz="2000" spc="5" dirty="0">
                <a:solidFill>
                  <a:srgbClr val="03499E"/>
                </a:solidFill>
                <a:latin typeface="Times New Roman"/>
                <a:cs typeface="Times New Roman"/>
              </a:rPr>
              <a:t> </a:t>
            </a:r>
            <a:r>
              <a:rPr sz="2000" spc="-20" dirty="0">
                <a:solidFill>
                  <a:srgbClr val="03499E"/>
                </a:solidFill>
                <a:latin typeface="Times New Roman"/>
                <a:cs typeface="Times New Roman"/>
              </a:rPr>
              <a:t>nghị </a:t>
            </a:r>
            <a:r>
              <a:rPr sz="2000" dirty="0">
                <a:solidFill>
                  <a:srgbClr val="03499E"/>
                </a:solidFill>
                <a:latin typeface="Times New Roman"/>
                <a:cs typeface="Times New Roman"/>
              </a:rPr>
              <a:t>trúng</a:t>
            </a:r>
            <a:r>
              <a:rPr sz="2000" spc="-30" dirty="0">
                <a:solidFill>
                  <a:srgbClr val="03499E"/>
                </a:solidFill>
                <a:latin typeface="Times New Roman"/>
                <a:cs typeface="Times New Roman"/>
              </a:rPr>
              <a:t> </a:t>
            </a:r>
            <a:r>
              <a:rPr sz="2000" dirty="0">
                <a:solidFill>
                  <a:srgbClr val="03499E"/>
                </a:solidFill>
                <a:latin typeface="Times New Roman"/>
                <a:cs typeface="Times New Roman"/>
              </a:rPr>
              <a:t>thầu</a:t>
            </a:r>
            <a:r>
              <a:rPr sz="2000" spc="5" dirty="0">
                <a:solidFill>
                  <a:srgbClr val="03499E"/>
                </a:solidFill>
                <a:latin typeface="Times New Roman"/>
                <a:cs typeface="Times New Roman"/>
              </a:rPr>
              <a:t> </a:t>
            </a:r>
            <a:r>
              <a:rPr sz="2000" dirty="0">
                <a:solidFill>
                  <a:srgbClr val="03499E"/>
                </a:solidFill>
                <a:latin typeface="Times New Roman"/>
                <a:cs typeface="Times New Roman"/>
              </a:rPr>
              <a:t>của</a:t>
            </a:r>
            <a:r>
              <a:rPr sz="2000" spc="-5" dirty="0">
                <a:solidFill>
                  <a:srgbClr val="03499E"/>
                </a:solidFill>
                <a:latin typeface="Times New Roman"/>
                <a:cs typeface="Times New Roman"/>
              </a:rPr>
              <a:t> </a:t>
            </a:r>
            <a:r>
              <a:rPr sz="2000" dirty="0">
                <a:solidFill>
                  <a:srgbClr val="03499E"/>
                </a:solidFill>
                <a:latin typeface="Times New Roman"/>
                <a:cs typeface="Times New Roman"/>
              </a:rPr>
              <a:t>cả</a:t>
            </a:r>
            <a:r>
              <a:rPr sz="2000" spc="5" dirty="0">
                <a:solidFill>
                  <a:srgbClr val="03499E"/>
                </a:solidFill>
                <a:latin typeface="Times New Roman"/>
                <a:cs typeface="Times New Roman"/>
              </a:rPr>
              <a:t> </a:t>
            </a:r>
            <a:r>
              <a:rPr sz="2000" spc="-25" dirty="0">
                <a:solidFill>
                  <a:srgbClr val="03499E"/>
                </a:solidFill>
                <a:latin typeface="Times New Roman"/>
                <a:cs typeface="Times New Roman"/>
              </a:rPr>
              <a:t>gói </a:t>
            </a:r>
            <a:r>
              <a:rPr sz="2000" dirty="0">
                <a:solidFill>
                  <a:srgbClr val="03499E"/>
                </a:solidFill>
                <a:latin typeface="Times New Roman"/>
                <a:cs typeface="Times New Roman"/>
              </a:rPr>
              <a:t>thầu</a:t>
            </a:r>
            <a:r>
              <a:rPr sz="2000" spc="5" dirty="0">
                <a:solidFill>
                  <a:srgbClr val="03499E"/>
                </a:solidFill>
                <a:latin typeface="Times New Roman"/>
                <a:cs typeface="Times New Roman"/>
              </a:rPr>
              <a:t> </a:t>
            </a:r>
            <a:r>
              <a:rPr sz="2000" dirty="0">
                <a:solidFill>
                  <a:srgbClr val="03499E"/>
                </a:solidFill>
                <a:latin typeface="Times New Roman"/>
                <a:cs typeface="Times New Roman"/>
              </a:rPr>
              <a:t>không</a:t>
            </a:r>
            <a:r>
              <a:rPr sz="2000" spc="-35" dirty="0">
                <a:solidFill>
                  <a:srgbClr val="03499E"/>
                </a:solidFill>
                <a:latin typeface="Times New Roman"/>
                <a:cs typeface="Times New Roman"/>
              </a:rPr>
              <a:t> </a:t>
            </a:r>
            <a:r>
              <a:rPr sz="2000" dirty="0">
                <a:solidFill>
                  <a:srgbClr val="03499E"/>
                </a:solidFill>
                <a:latin typeface="Times New Roman"/>
                <a:cs typeface="Times New Roman"/>
              </a:rPr>
              <a:t>vượt</a:t>
            </a:r>
            <a:r>
              <a:rPr sz="2000" spc="-15" dirty="0">
                <a:solidFill>
                  <a:srgbClr val="03499E"/>
                </a:solidFill>
                <a:latin typeface="Times New Roman"/>
                <a:cs typeface="Times New Roman"/>
              </a:rPr>
              <a:t> </a:t>
            </a:r>
            <a:r>
              <a:rPr sz="2000" dirty="0">
                <a:solidFill>
                  <a:srgbClr val="03499E"/>
                </a:solidFill>
                <a:latin typeface="Times New Roman"/>
                <a:cs typeface="Times New Roman"/>
              </a:rPr>
              <a:t>giá </a:t>
            </a:r>
            <a:r>
              <a:rPr sz="2000" spc="-25" dirty="0">
                <a:solidFill>
                  <a:srgbClr val="03499E"/>
                </a:solidFill>
                <a:latin typeface="Times New Roman"/>
                <a:cs typeface="Times New Roman"/>
              </a:rPr>
              <a:t>gói </a:t>
            </a:r>
            <a:r>
              <a:rPr sz="2000" dirty="0">
                <a:solidFill>
                  <a:srgbClr val="03499E"/>
                </a:solidFill>
                <a:latin typeface="Times New Roman"/>
                <a:cs typeface="Times New Roman"/>
              </a:rPr>
              <a:t>thầu</a:t>
            </a:r>
            <a:r>
              <a:rPr sz="2000" spc="-10" dirty="0">
                <a:solidFill>
                  <a:srgbClr val="03499E"/>
                </a:solidFill>
                <a:latin typeface="Times New Roman"/>
                <a:cs typeface="Times New Roman"/>
              </a:rPr>
              <a:t> </a:t>
            </a:r>
            <a:r>
              <a:rPr sz="2000" dirty="0">
                <a:solidFill>
                  <a:srgbClr val="03499E"/>
                </a:solidFill>
                <a:latin typeface="Times New Roman"/>
                <a:cs typeface="Times New Roman"/>
              </a:rPr>
              <a:t>được</a:t>
            </a:r>
            <a:r>
              <a:rPr sz="2000" spc="-30" dirty="0">
                <a:solidFill>
                  <a:srgbClr val="03499E"/>
                </a:solidFill>
                <a:latin typeface="Times New Roman"/>
                <a:cs typeface="Times New Roman"/>
              </a:rPr>
              <a:t> </a:t>
            </a:r>
            <a:r>
              <a:rPr sz="2000" spc="-20" dirty="0">
                <a:solidFill>
                  <a:srgbClr val="03499E"/>
                </a:solidFill>
                <a:latin typeface="Times New Roman"/>
                <a:cs typeface="Times New Roman"/>
              </a:rPr>
              <a:t>duyệt</a:t>
            </a:r>
            <a:endParaRPr sz="2000">
              <a:latin typeface="Times New Roman"/>
              <a:cs typeface="Times New Roman"/>
            </a:endParaRPr>
          </a:p>
        </p:txBody>
      </p:sp>
      <p:grpSp>
        <p:nvGrpSpPr>
          <p:cNvPr id="13" name="object 13"/>
          <p:cNvGrpSpPr/>
          <p:nvPr/>
        </p:nvGrpSpPr>
        <p:grpSpPr>
          <a:xfrm>
            <a:off x="6300596" y="2332685"/>
            <a:ext cx="2044700" cy="3740785"/>
            <a:chOff x="6300596" y="2332685"/>
            <a:chExt cx="2044700" cy="3740785"/>
          </a:xfrm>
        </p:grpSpPr>
        <p:sp>
          <p:nvSpPr>
            <p:cNvPr id="14" name="object 14"/>
            <p:cNvSpPr/>
            <p:nvPr/>
          </p:nvSpPr>
          <p:spPr>
            <a:xfrm>
              <a:off x="6313296" y="2345385"/>
              <a:ext cx="2019300" cy="3715385"/>
            </a:xfrm>
            <a:custGeom>
              <a:avLst/>
              <a:gdLst/>
              <a:ahLst/>
              <a:cxnLst/>
              <a:rect l="l" t="t" r="r" b="b"/>
              <a:pathLst>
                <a:path w="2019300" h="3715385">
                  <a:moveTo>
                    <a:pt x="2018919" y="0"/>
                  </a:moveTo>
                  <a:lnTo>
                    <a:pt x="0" y="0"/>
                  </a:lnTo>
                  <a:lnTo>
                    <a:pt x="0" y="3715130"/>
                  </a:lnTo>
                  <a:lnTo>
                    <a:pt x="2018919" y="3715130"/>
                  </a:lnTo>
                  <a:lnTo>
                    <a:pt x="2018919" y="0"/>
                  </a:lnTo>
                  <a:close/>
                </a:path>
              </a:pathLst>
            </a:custGeom>
            <a:solidFill>
              <a:srgbClr val="E9E1D5"/>
            </a:solidFill>
          </p:spPr>
          <p:txBody>
            <a:bodyPr wrap="square" lIns="0" tIns="0" rIns="0" bIns="0" rtlCol="0"/>
            <a:lstStyle/>
            <a:p>
              <a:endParaRPr/>
            </a:p>
          </p:txBody>
        </p:sp>
        <p:sp>
          <p:nvSpPr>
            <p:cNvPr id="15" name="object 15"/>
            <p:cNvSpPr/>
            <p:nvPr/>
          </p:nvSpPr>
          <p:spPr>
            <a:xfrm>
              <a:off x="6313296" y="2345385"/>
              <a:ext cx="2019300" cy="3715385"/>
            </a:xfrm>
            <a:custGeom>
              <a:avLst/>
              <a:gdLst/>
              <a:ahLst/>
              <a:cxnLst/>
              <a:rect l="l" t="t" r="r" b="b"/>
              <a:pathLst>
                <a:path w="2019300" h="3715385">
                  <a:moveTo>
                    <a:pt x="0" y="3715130"/>
                  </a:moveTo>
                  <a:lnTo>
                    <a:pt x="2018919" y="3715130"/>
                  </a:lnTo>
                  <a:lnTo>
                    <a:pt x="2018919" y="0"/>
                  </a:lnTo>
                  <a:lnTo>
                    <a:pt x="0" y="0"/>
                  </a:lnTo>
                  <a:lnTo>
                    <a:pt x="0" y="3715130"/>
                  </a:lnTo>
                  <a:close/>
                </a:path>
              </a:pathLst>
            </a:custGeom>
            <a:ln w="25400">
              <a:solidFill>
                <a:srgbClr val="01428F"/>
              </a:solidFill>
            </a:ln>
          </p:spPr>
          <p:txBody>
            <a:bodyPr wrap="square" lIns="0" tIns="0" rIns="0" bIns="0" rtlCol="0"/>
            <a:lstStyle/>
            <a:p>
              <a:endParaRPr/>
            </a:p>
          </p:txBody>
        </p:sp>
      </p:grpSp>
      <p:sp>
        <p:nvSpPr>
          <p:cNvPr id="16" name="object 16"/>
          <p:cNvSpPr txBox="1"/>
          <p:nvPr/>
        </p:nvSpPr>
        <p:spPr>
          <a:xfrm>
            <a:off x="6341490" y="3092323"/>
            <a:ext cx="1965325" cy="2172335"/>
          </a:xfrm>
          <a:prstGeom prst="rect">
            <a:avLst/>
          </a:prstGeom>
        </p:spPr>
        <p:txBody>
          <a:bodyPr vert="horz" wrap="square" lIns="0" tIns="54610" rIns="0" bIns="0" rtlCol="0">
            <a:spAutoFit/>
          </a:bodyPr>
          <a:lstStyle/>
          <a:p>
            <a:pPr marL="12700" marR="5080" indent="-2540" algn="ctr">
              <a:lnSpc>
                <a:spcPct val="86300"/>
              </a:lnSpc>
              <a:spcBef>
                <a:spcPts val="430"/>
              </a:spcBef>
            </a:pPr>
            <a:r>
              <a:rPr sz="2000" dirty="0">
                <a:solidFill>
                  <a:srgbClr val="03499E"/>
                </a:solidFill>
                <a:latin typeface="Times New Roman"/>
                <a:cs typeface="Times New Roman"/>
              </a:rPr>
              <a:t>Ký</a:t>
            </a:r>
            <a:r>
              <a:rPr sz="2000" spc="-30" dirty="0">
                <a:solidFill>
                  <a:srgbClr val="03499E"/>
                </a:solidFill>
                <a:latin typeface="Times New Roman"/>
                <a:cs typeface="Times New Roman"/>
              </a:rPr>
              <a:t> </a:t>
            </a:r>
            <a:r>
              <a:rPr sz="2000" dirty="0">
                <a:solidFill>
                  <a:srgbClr val="03499E"/>
                </a:solidFill>
                <a:latin typeface="Times New Roman"/>
                <a:cs typeface="Times New Roman"/>
              </a:rPr>
              <a:t>HĐ</a:t>
            </a:r>
            <a:r>
              <a:rPr sz="2000" spc="-20" dirty="0">
                <a:solidFill>
                  <a:srgbClr val="03499E"/>
                </a:solidFill>
                <a:latin typeface="Times New Roman"/>
                <a:cs typeface="Times New Roman"/>
              </a:rPr>
              <a:t> </a:t>
            </a:r>
            <a:r>
              <a:rPr sz="2000" dirty="0">
                <a:solidFill>
                  <a:srgbClr val="03499E"/>
                </a:solidFill>
                <a:latin typeface="Times New Roman"/>
                <a:cs typeface="Times New Roman"/>
              </a:rPr>
              <a:t>với</a:t>
            </a:r>
            <a:r>
              <a:rPr sz="2000" spc="-35" dirty="0">
                <a:solidFill>
                  <a:srgbClr val="03499E"/>
                </a:solidFill>
                <a:latin typeface="Times New Roman"/>
                <a:cs typeface="Times New Roman"/>
              </a:rPr>
              <a:t> </a:t>
            </a:r>
            <a:r>
              <a:rPr sz="2000" spc="-25" dirty="0">
                <a:solidFill>
                  <a:srgbClr val="03499E"/>
                </a:solidFill>
                <a:latin typeface="Times New Roman"/>
                <a:cs typeface="Times New Roman"/>
              </a:rPr>
              <a:t>nhà </a:t>
            </a:r>
            <a:r>
              <a:rPr sz="2000" dirty="0">
                <a:solidFill>
                  <a:srgbClr val="03499E"/>
                </a:solidFill>
                <a:latin typeface="Times New Roman"/>
                <a:cs typeface="Times New Roman"/>
              </a:rPr>
              <a:t>thầu</a:t>
            </a:r>
            <a:r>
              <a:rPr sz="2000" spc="-5" dirty="0">
                <a:solidFill>
                  <a:srgbClr val="03499E"/>
                </a:solidFill>
                <a:latin typeface="Times New Roman"/>
                <a:cs typeface="Times New Roman"/>
              </a:rPr>
              <a:t> </a:t>
            </a:r>
            <a:r>
              <a:rPr sz="2000" dirty="0">
                <a:solidFill>
                  <a:srgbClr val="03499E"/>
                </a:solidFill>
                <a:latin typeface="Times New Roman"/>
                <a:cs typeface="Times New Roman"/>
              </a:rPr>
              <a:t>theo</a:t>
            </a:r>
            <a:r>
              <a:rPr sz="2000" spc="-15" dirty="0">
                <a:solidFill>
                  <a:srgbClr val="03499E"/>
                </a:solidFill>
                <a:latin typeface="Times New Roman"/>
                <a:cs typeface="Times New Roman"/>
              </a:rPr>
              <a:t> </a:t>
            </a:r>
            <a:r>
              <a:rPr sz="2000" dirty="0">
                <a:solidFill>
                  <a:srgbClr val="03499E"/>
                </a:solidFill>
                <a:latin typeface="Times New Roman"/>
                <a:cs typeface="Times New Roman"/>
              </a:rPr>
              <a:t>thứ</a:t>
            </a:r>
            <a:r>
              <a:rPr sz="2000" spc="-5" dirty="0">
                <a:solidFill>
                  <a:srgbClr val="03499E"/>
                </a:solidFill>
                <a:latin typeface="Times New Roman"/>
                <a:cs typeface="Times New Roman"/>
              </a:rPr>
              <a:t> </a:t>
            </a:r>
            <a:r>
              <a:rPr sz="2000" dirty="0">
                <a:solidFill>
                  <a:srgbClr val="03499E"/>
                </a:solidFill>
                <a:latin typeface="Times New Roman"/>
                <a:cs typeface="Times New Roman"/>
              </a:rPr>
              <a:t>tự</a:t>
            </a:r>
            <a:r>
              <a:rPr sz="2000" spc="-10" dirty="0">
                <a:solidFill>
                  <a:srgbClr val="03499E"/>
                </a:solidFill>
                <a:latin typeface="Times New Roman"/>
                <a:cs typeface="Times New Roman"/>
              </a:rPr>
              <a:t> </a:t>
            </a:r>
            <a:r>
              <a:rPr sz="2000" spc="-25" dirty="0">
                <a:solidFill>
                  <a:srgbClr val="03499E"/>
                </a:solidFill>
                <a:latin typeface="Times New Roman"/>
                <a:cs typeface="Times New Roman"/>
              </a:rPr>
              <a:t>ưu </a:t>
            </a:r>
            <a:r>
              <a:rPr sz="2000" dirty="0">
                <a:solidFill>
                  <a:srgbClr val="03499E"/>
                </a:solidFill>
                <a:latin typeface="Times New Roman"/>
                <a:cs typeface="Times New Roman"/>
              </a:rPr>
              <a:t>tiên</a:t>
            </a:r>
            <a:r>
              <a:rPr sz="2000" spc="5" dirty="0">
                <a:solidFill>
                  <a:srgbClr val="03499E"/>
                </a:solidFill>
                <a:latin typeface="Times New Roman"/>
                <a:cs typeface="Times New Roman"/>
              </a:rPr>
              <a:t> </a:t>
            </a:r>
            <a:r>
              <a:rPr sz="2000" dirty="0">
                <a:solidFill>
                  <a:srgbClr val="03499E"/>
                </a:solidFill>
                <a:latin typeface="Times New Roman"/>
                <a:cs typeface="Times New Roman"/>
              </a:rPr>
              <a:t>trong</a:t>
            </a:r>
            <a:r>
              <a:rPr sz="2000" spc="-30" dirty="0">
                <a:solidFill>
                  <a:srgbClr val="03499E"/>
                </a:solidFill>
                <a:latin typeface="Times New Roman"/>
                <a:cs typeface="Times New Roman"/>
              </a:rPr>
              <a:t> </a:t>
            </a:r>
            <a:r>
              <a:rPr sz="2000" dirty="0">
                <a:solidFill>
                  <a:srgbClr val="03499E"/>
                </a:solidFill>
                <a:latin typeface="Times New Roman"/>
                <a:cs typeface="Times New Roman"/>
              </a:rPr>
              <a:t>DS.</a:t>
            </a:r>
            <a:r>
              <a:rPr sz="2000" spc="-10" dirty="0">
                <a:solidFill>
                  <a:srgbClr val="03499E"/>
                </a:solidFill>
                <a:latin typeface="Times New Roman"/>
                <a:cs typeface="Times New Roman"/>
              </a:rPr>
              <a:t> </a:t>
            </a:r>
            <a:r>
              <a:rPr sz="2000" spc="-25" dirty="0">
                <a:solidFill>
                  <a:srgbClr val="03499E"/>
                </a:solidFill>
                <a:latin typeface="Times New Roman"/>
                <a:cs typeface="Times New Roman"/>
              </a:rPr>
              <a:t>NT </a:t>
            </a:r>
            <a:r>
              <a:rPr sz="2000" dirty="0">
                <a:solidFill>
                  <a:srgbClr val="03499E"/>
                </a:solidFill>
                <a:latin typeface="Times New Roman"/>
                <a:cs typeface="Times New Roman"/>
              </a:rPr>
              <a:t>xếp</a:t>
            </a:r>
            <a:r>
              <a:rPr sz="2000" spc="-15" dirty="0">
                <a:solidFill>
                  <a:srgbClr val="03499E"/>
                </a:solidFill>
                <a:latin typeface="Times New Roman"/>
                <a:cs typeface="Times New Roman"/>
              </a:rPr>
              <a:t> </a:t>
            </a:r>
            <a:r>
              <a:rPr sz="2000" dirty="0">
                <a:solidFill>
                  <a:srgbClr val="03499E"/>
                </a:solidFill>
                <a:latin typeface="Times New Roman"/>
                <a:cs typeface="Times New Roman"/>
              </a:rPr>
              <a:t>hạng</a:t>
            </a:r>
            <a:r>
              <a:rPr sz="2000" spc="-10" dirty="0">
                <a:solidFill>
                  <a:srgbClr val="03499E"/>
                </a:solidFill>
                <a:latin typeface="Times New Roman"/>
                <a:cs typeface="Times New Roman"/>
              </a:rPr>
              <a:t> </a:t>
            </a:r>
            <a:r>
              <a:rPr sz="2000" dirty="0">
                <a:solidFill>
                  <a:srgbClr val="03499E"/>
                </a:solidFill>
                <a:latin typeface="Times New Roman"/>
                <a:cs typeface="Times New Roman"/>
              </a:rPr>
              <a:t>cao</a:t>
            </a:r>
            <a:r>
              <a:rPr sz="2000" spc="10" dirty="0">
                <a:solidFill>
                  <a:srgbClr val="03499E"/>
                </a:solidFill>
                <a:latin typeface="Times New Roman"/>
                <a:cs typeface="Times New Roman"/>
              </a:rPr>
              <a:t> </a:t>
            </a:r>
            <a:r>
              <a:rPr sz="2000" spc="-25" dirty="0">
                <a:solidFill>
                  <a:srgbClr val="03499E"/>
                </a:solidFill>
                <a:latin typeface="Times New Roman"/>
                <a:cs typeface="Times New Roman"/>
              </a:rPr>
              <a:t>hơn </a:t>
            </a:r>
            <a:r>
              <a:rPr sz="2000" dirty="0">
                <a:solidFill>
                  <a:srgbClr val="03499E"/>
                </a:solidFill>
                <a:latin typeface="Times New Roman"/>
                <a:cs typeface="Times New Roman"/>
              </a:rPr>
              <a:t>không</a:t>
            </a:r>
            <a:r>
              <a:rPr sz="2000" spc="-30" dirty="0">
                <a:solidFill>
                  <a:srgbClr val="03499E"/>
                </a:solidFill>
                <a:latin typeface="Times New Roman"/>
                <a:cs typeface="Times New Roman"/>
              </a:rPr>
              <a:t> </a:t>
            </a:r>
            <a:r>
              <a:rPr sz="2000" dirty="0">
                <a:solidFill>
                  <a:srgbClr val="03499E"/>
                </a:solidFill>
                <a:latin typeface="Times New Roman"/>
                <a:cs typeface="Times New Roman"/>
              </a:rPr>
              <a:t>đồng</a:t>
            </a:r>
            <a:r>
              <a:rPr sz="2000" spc="-20" dirty="0">
                <a:solidFill>
                  <a:srgbClr val="03499E"/>
                </a:solidFill>
                <a:latin typeface="Times New Roman"/>
                <a:cs typeface="Times New Roman"/>
              </a:rPr>
              <a:t> </a:t>
            </a:r>
            <a:r>
              <a:rPr sz="2000" dirty="0">
                <a:solidFill>
                  <a:srgbClr val="03499E"/>
                </a:solidFill>
                <a:latin typeface="Times New Roman"/>
                <a:cs typeface="Times New Roman"/>
              </a:rPr>
              <a:t>ý</a:t>
            </a:r>
            <a:r>
              <a:rPr sz="2000" spc="10" dirty="0">
                <a:solidFill>
                  <a:srgbClr val="03499E"/>
                </a:solidFill>
                <a:latin typeface="Times New Roman"/>
                <a:cs typeface="Times New Roman"/>
              </a:rPr>
              <a:t> </a:t>
            </a:r>
            <a:r>
              <a:rPr sz="2000" spc="-50" dirty="0">
                <a:solidFill>
                  <a:srgbClr val="03499E"/>
                </a:solidFill>
                <a:latin typeface="Wingdings"/>
                <a:cs typeface="Wingdings"/>
              </a:rPr>
              <a:t></a:t>
            </a:r>
            <a:r>
              <a:rPr sz="2000" spc="-50" dirty="0">
                <a:solidFill>
                  <a:srgbClr val="03499E"/>
                </a:solidFill>
                <a:latin typeface="Times New Roman"/>
                <a:cs typeface="Times New Roman"/>
              </a:rPr>
              <a:t> </a:t>
            </a:r>
            <a:r>
              <a:rPr sz="2000" dirty="0">
                <a:solidFill>
                  <a:srgbClr val="03499E"/>
                </a:solidFill>
                <a:latin typeface="Times New Roman"/>
                <a:cs typeface="Times New Roman"/>
              </a:rPr>
              <a:t>được</a:t>
            </a:r>
            <a:r>
              <a:rPr sz="2000" spc="-40" dirty="0">
                <a:solidFill>
                  <a:srgbClr val="03499E"/>
                </a:solidFill>
                <a:latin typeface="Times New Roman"/>
                <a:cs typeface="Times New Roman"/>
              </a:rPr>
              <a:t> </a:t>
            </a:r>
            <a:r>
              <a:rPr sz="2000" dirty="0">
                <a:solidFill>
                  <a:srgbClr val="03499E"/>
                </a:solidFill>
                <a:latin typeface="Times New Roman"/>
                <a:cs typeface="Times New Roman"/>
              </a:rPr>
              <a:t>ký</a:t>
            </a:r>
            <a:r>
              <a:rPr sz="2000" spc="-15" dirty="0">
                <a:solidFill>
                  <a:srgbClr val="03499E"/>
                </a:solidFill>
                <a:latin typeface="Times New Roman"/>
                <a:cs typeface="Times New Roman"/>
              </a:rPr>
              <a:t> </a:t>
            </a:r>
            <a:r>
              <a:rPr sz="2000" dirty="0">
                <a:solidFill>
                  <a:srgbClr val="03499E"/>
                </a:solidFill>
                <a:latin typeface="Times New Roman"/>
                <a:cs typeface="Times New Roman"/>
              </a:rPr>
              <a:t>hợp</a:t>
            </a:r>
            <a:r>
              <a:rPr sz="2000" spc="-25" dirty="0">
                <a:solidFill>
                  <a:srgbClr val="03499E"/>
                </a:solidFill>
                <a:latin typeface="Times New Roman"/>
                <a:cs typeface="Times New Roman"/>
              </a:rPr>
              <a:t> </a:t>
            </a:r>
            <a:r>
              <a:rPr sz="2000" spc="-20" dirty="0">
                <a:solidFill>
                  <a:srgbClr val="03499E"/>
                </a:solidFill>
                <a:latin typeface="Times New Roman"/>
                <a:cs typeface="Times New Roman"/>
              </a:rPr>
              <a:t>đồng </a:t>
            </a:r>
            <a:r>
              <a:rPr sz="2000" dirty="0">
                <a:solidFill>
                  <a:srgbClr val="03499E"/>
                </a:solidFill>
                <a:latin typeface="Times New Roman"/>
                <a:cs typeface="Times New Roman"/>
              </a:rPr>
              <a:t>với</a:t>
            </a:r>
            <a:r>
              <a:rPr sz="2000" spc="-10" dirty="0">
                <a:solidFill>
                  <a:srgbClr val="03499E"/>
                </a:solidFill>
                <a:latin typeface="Times New Roman"/>
                <a:cs typeface="Times New Roman"/>
              </a:rPr>
              <a:t> </a:t>
            </a:r>
            <a:r>
              <a:rPr sz="2000" dirty="0">
                <a:solidFill>
                  <a:srgbClr val="03499E"/>
                </a:solidFill>
                <a:latin typeface="Times New Roman"/>
                <a:cs typeface="Times New Roman"/>
              </a:rPr>
              <a:t>nhà</a:t>
            </a:r>
            <a:r>
              <a:rPr sz="2000" spc="-5" dirty="0">
                <a:solidFill>
                  <a:srgbClr val="03499E"/>
                </a:solidFill>
                <a:latin typeface="Times New Roman"/>
                <a:cs typeface="Times New Roman"/>
              </a:rPr>
              <a:t> </a:t>
            </a:r>
            <a:r>
              <a:rPr sz="2000" dirty="0">
                <a:solidFill>
                  <a:srgbClr val="03499E"/>
                </a:solidFill>
                <a:latin typeface="Times New Roman"/>
                <a:cs typeface="Times New Roman"/>
              </a:rPr>
              <a:t>thầu</a:t>
            </a:r>
            <a:r>
              <a:rPr sz="2000" spc="-5" dirty="0">
                <a:solidFill>
                  <a:srgbClr val="03499E"/>
                </a:solidFill>
                <a:latin typeface="Times New Roman"/>
                <a:cs typeface="Times New Roman"/>
              </a:rPr>
              <a:t> </a:t>
            </a:r>
            <a:r>
              <a:rPr sz="2000" spc="-25" dirty="0">
                <a:solidFill>
                  <a:srgbClr val="03499E"/>
                </a:solidFill>
                <a:latin typeface="Times New Roman"/>
                <a:cs typeface="Times New Roman"/>
              </a:rPr>
              <a:t>xếp </a:t>
            </a:r>
            <a:r>
              <a:rPr sz="2000" dirty="0">
                <a:solidFill>
                  <a:srgbClr val="03499E"/>
                </a:solidFill>
                <a:latin typeface="Times New Roman"/>
                <a:cs typeface="Times New Roman"/>
              </a:rPr>
              <a:t>hạng</a:t>
            </a:r>
            <a:r>
              <a:rPr sz="2000" spc="-20" dirty="0">
                <a:solidFill>
                  <a:srgbClr val="03499E"/>
                </a:solidFill>
                <a:latin typeface="Times New Roman"/>
                <a:cs typeface="Times New Roman"/>
              </a:rPr>
              <a:t> </a:t>
            </a:r>
            <a:r>
              <a:rPr sz="2000" dirty="0">
                <a:solidFill>
                  <a:srgbClr val="03499E"/>
                </a:solidFill>
                <a:latin typeface="Times New Roman"/>
                <a:cs typeface="Times New Roman"/>
              </a:rPr>
              <a:t>liền</a:t>
            </a:r>
            <a:r>
              <a:rPr sz="2000" spc="-10" dirty="0">
                <a:solidFill>
                  <a:srgbClr val="03499E"/>
                </a:solidFill>
                <a:latin typeface="Times New Roman"/>
                <a:cs typeface="Times New Roman"/>
              </a:rPr>
              <a:t> </a:t>
            </a:r>
            <a:r>
              <a:rPr sz="2000" spc="-25" dirty="0">
                <a:solidFill>
                  <a:srgbClr val="03499E"/>
                </a:solidFill>
                <a:latin typeface="Times New Roman"/>
                <a:cs typeface="Times New Roman"/>
              </a:rPr>
              <a:t>kề</a:t>
            </a:r>
            <a:endParaRPr sz="2000">
              <a:latin typeface="Times New Roman"/>
              <a:cs typeface="Times New Roman"/>
            </a:endParaRPr>
          </a:p>
        </p:txBody>
      </p:sp>
      <p:grpSp>
        <p:nvGrpSpPr>
          <p:cNvPr id="17" name="object 17"/>
          <p:cNvGrpSpPr/>
          <p:nvPr/>
        </p:nvGrpSpPr>
        <p:grpSpPr>
          <a:xfrm>
            <a:off x="8699500" y="2332685"/>
            <a:ext cx="2591435" cy="3740785"/>
            <a:chOff x="8699500" y="2332685"/>
            <a:chExt cx="2591435" cy="3740785"/>
          </a:xfrm>
        </p:grpSpPr>
        <p:sp>
          <p:nvSpPr>
            <p:cNvPr id="18" name="object 18"/>
            <p:cNvSpPr/>
            <p:nvPr/>
          </p:nvSpPr>
          <p:spPr>
            <a:xfrm>
              <a:off x="8712200" y="2345385"/>
              <a:ext cx="2566035" cy="3715385"/>
            </a:xfrm>
            <a:custGeom>
              <a:avLst/>
              <a:gdLst/>
              <a:ahLst/>
              <a:cxnLst/>
              <a:rect l="l" t="t" r="r" b="b"/>
              <a:pathLst>
                <a:path w="2566034" h="3715385">
                  <a:moveTo>
                    <a:pt x="2565654" y="0"/>
                  </a:moveTo>
                  <a:lnTo>
                    <a:pt x="0" y="0"/>
                  </a:lnTo>
                  <a:lnTo>
                    <a:pt x="0" y="3715130"/>
                  </a:lnTo>
                  <a:lnTo>
                    <a:pt x="2565654" y="3715130"/>
                  </a:lnTo>
                  <a:lnTo>
                    <a:pt x="2565654" y="0"/>
                  </a:lnTo>
                  <a:close/>
                </a:path>
              </a:pathLst>
            </a:custGeom>
            <a:solidFill>
              <a:srgbClr val="E9E1D5"/>
            </a:solidFill>
          </p:spPr>
          <p:txBody>
            <a:bodyPr wrap="square" lIns="0" tIns="0" rIns="0" bIns="0" rtlCol="0"/>
            <a:lstStyle/>
            <a:p>
              <a:endParaRPr/>
            </a:p>
          </p:txBody>
        </p:sp>
        <p:sp>
          <p:nvSpPr>
            <p:cNvPr id="19" name="object 19"/>
            <p:cNvSpPr/>
            <p:nvPr/>
          </p:nvSpPr>
          <p:spPr>
            <a:xfrm>
              <a:off x="8712200" y="2345385"/>
              <a:ext cx="2566035" cy="3715385"/>
            </a:xfrm>
            <a:custGeom>
              <a:avLst/>
              <a:gdLst/>
              <a:ahLst/>
              <a:cxnLst/>
              <a:rect l="l" t="t" r="r" b="b"/>
              <a:pathLst>
                <a:path w="2566034" h="3715385">
                  <a:moveTo>
                    <a:pt x="0" y="3715130"/>
                  </a:moveTo>
                  <a:lnTo>
                    <a:pt x="2565654" y="3715130"/>
                  </a:lnTo>
                  <a:lnTo>
                    <a:pt x="2565654" y="0"/>
                  </a:lnTo>
                  <a:lnTo>
                    <a:pt x="0" y="0"/>
                  </a:lnTo>
                  <a:lnTo>
                    <a:pt x="0" y="3715130"/>
                  </a:lnTo>
                  <a:close/>
                </a:path>
              </a:pathLst>
            </a:custGeom>
            <a:ln w="25400">
              <a:solidFill>
                <a:srgbClr val="01428F"/>
              </a:solidFill>
            </a:ln>
          </p:spPr>
          <p:txBody>
            <a:bodyPr wrap="square" lIns="0" tIns="0" rIns="0" bIns="0" rtlCol="0"/>
            <a:lstStyle/>
            <a:p>
              <a:endParaRPr/>
            </a:p>
          </p:txBody>
        </p:sp>
      </p:grpSp>
      <p:sp>
        <p:nvSpPr>
          <p:cNvPr id="20" name="object 20"/>
          <p:cNvSpPr txBox="1"/>
          <p:nvPr/>
        </p:nvSpPr>
        <p:spPr>
          <a:xfrm>
            <a:off x="8725661" y="2960877"/>
            <a:ext cx="2539365" cy="2434590"/>
          </a:xfrm>
          <a:prstGeom prst="rect">
            <a:avLst/>
          </a:prstGeom>
        </p:spPr>
        <p:txBody>
          <a:bodyPr vert="horz" wrap="square" lIns="0" tIns="54610" rIns="0" bIns="0" rtlCol="0">
            <a:spAutoFit/>
          </a:bodyPr>
          <a:lstStyle/>
          <a:p>
            <a:pPr marL="12700" marR="5080" indent="1905" algn="ctr">
              <a:lnSpc>
                <a:spcPct val="86300"/>
              </a:lnSpc>
              <a:spcBef>
                <a:spcPts val="430"/>
              </a:spcBef>
            </a:pPr>
            <a:r>
              <a:rPr sz="2000" dirty="0">
                <a:solidFill>
                  <a:srgbClr val="03499E"/>
                </a:solidFill>
                <a:latin typeface="Times New Roman"/>
                <a:cs typeface="Times New Roman"/>
              </a:rPr>
              <a:t>NT</a:t>
            </a:r>
            <a:r>
              <a:rPr sz="2000" spc="-45" dirty="0">
                <a:solidFill>
                  <a:srgbClr val="03499E"/>
                </a:solidFill>
                <a:latin typeface="Times New Roman"/>
                <a:cs typeface="Times New Roman"/>
              </a:rPr>
              <a:t> </a:t>
            </a:r>
            <a:r>
              <a:rPr sz="2000" dirty="0">
                <a:solidFill>
                  <a:srgbClr val="03499E"/>
                </a:solidFill>
                <a:latin typeface="Times New Roman"/>
                <a:cs typeface="Times New Roman"/>
              </a:rPr>
              <a:t>xếp</a:t>
            </a:r>
            <a:r>
              <a:rPr sz="2000" spc="-20" dirty="0">
                <a:solidFill>
                  <a:srgbClr val="03499E"/>
                </a:solidFill>
                <a:latin typeface="Times New Roman"/>
                <a:cs typeface="Times New Roman"/>
              </a:rPr>
              <a:t> </a:t>
            </a:r>
            <a:r>
              <a:rPr sz="2000" dirty="0">
                <a:solidFill>
                  <a:srgbClr val="03499E"/>
                </a:solidFill>
                <a:latin typeface="Times New Roman"/>
                <a:cs typeface="Times New Roman"/>
              </a:rPr>
              <a:t>hạng</a:t>
            </a:r>
            <a:r>
              <a:rPr sz="2000" spc="-20" dirty="0">
                <a:solidFill>
                  <a:srgbClr val="03499E"/>
                </a:solidFill>
                <a:latin typeface="Times New Roman"/>
                <a:cs typeface="Times New Roman"/>
              </a:rPr>
              <a:t> </a:t>
            </a:r>
            <a:r>
              <a:rPr sz="2000" dirty="0">
                <a:solidFill>
                  <a:srgbClr val="03499E"/>
                </a:solidFill>
                <a:latin typeface="Times New Roman"/>
                <a:cs typeface="Times New Roman"/>
              </a:rPr>
              <a:t>cao</a:t>
            </a:r>
            <a:r>
              <a:rPr sz="2000" spc="-10" dirty="0">
                <a:solidFill>
                  <a:srgbClr val="03499E"/>
                </a:solidFill>
                <a:latin typeface="Times New Roman"/>
                <a:cs typeface="Times New Roman"/>
              </a:rPr>
              <a:t> </a:t>
            </a:r>
            <a:r>
              <a:rPr sz="2000" dirty="0">
                <a:solidFill>
                  <a:srgbClr val="03499E"/>
                </a:solidFill>
                <a:latin typeface="Times New Roman"/>
                <a:cs typeface="Times New Roman"/>
              </a:rPr>
              <a:t>hơn</a:t>
            </a:r>
            <a:r>
              <a:rPr sz="2000" spc="-20" dirty="0">
                <a:solidFill>
                  <a:srgbClr val="03499E"/>
                </a:solidFill>
                <a:latin typeface="Times New Roman"/>
                <a:cs typeface="Times New Roman"/>
              </a:rPr>
              <a:t> </a:t>
            </a:r>
            <a:r>
              <a:rPr sz="2000" spc="-25" dirty="0">
                <a:solidFill>
                  <a:srgbClr val="03499E"/>
                </a:solidFill>
                <a:latin typeface="Times New Roman"/>
                <a:cs typeface="Times New Roman"/>
              </a:rPr>
              <a:t>từ </a:t>
            </a:r>
            <a:r>
              <a:rPr sz="2000" dirty="0">
                <a:solidFill>
                  <a:srgbClr val="03499E"/>
                </a:solidFill>
                <a:latin typeface="Times New Roman"/>
                <a:cs typeface="Times New Roman"/>
              </a:rPr>
              <a:t>chối</a:t>
            </a:r>
            <a:r>
              <a:rPr sz="2000" spc="-15" dirty="0">
                <a:solidFill>
                  <a:srgbClr val="03499E"/>
                </a:solidFill>
                <a:latin typeface="Times New Roman"/>
                <a:cs typeface="Times New Roman"/>
              </a:rPr>
              <a:t> </a:t>
            </a:r>
            <a:r>
              <a:rPr sz="2000" dirty="0">
                <a:solidFill>
                  <a:srgbClr val="03499E"/>
                </a:solidFill>
                <a:latin typeface="Times New Roman"/>
                <a:cs typeface="Times New Roman"/>
              </a:rPr>
              <a:t>mà</a:t>
            </a:r>
            <a:r>
              <a:rPr sz="2000" spc="10" dirty="0">
                <a:solidFill>
                  <a:srgbClr val="03499E"/>
                </a:solidFill>
                <a:latin typeface="Times New Roman"/>
                <a:cs typeface="Times New Roman"/>
              </a:rPr>
              <a:t> </a:t>
            </a:r>
            <a:r>
              <a:rPr sz="2000" dirty="0">
                <a:solidFill>
                  <a:srgbClr val="03499E"/>
                </a:solidFill>
                <a:latin typeface="Times New Roman"/>
                <a:cs typeface="Times New Roman"/>
              </a:rPr>
              <a:t>không</a:t>
            </a:r>
            <a:r>
              <a:rPr sz="2000" spc="-40" dirty="0">
                <a:solidFill>
                  <a:srgbClr val="03499E"/>
                </a:solidFill>
                <a:latin typeface="Times New Roman"/>
                <a:cs typeface="Times New Roman"/>
              </a:rPr>
              <a:t> </a:t>
            </a:r>
            <a:r>
              <a:rPr sz="2000" dirty="0">
                <a:solidFill>
                  <a:srgbClr val="03499E"/>
                </a:solidFill>
                <a:latin typeface="Times New Roman"/>
                <a:cs typeface="Times New Roman"/>
              </a:rPr>
              <a:t>có lý </a:t>
            </a:r>
            <a:r>
              <a:rPr sz="2000" spc="-25" dirty="0">
                <a:solidFill>
                  <a:srgbClr val="03499E"/>
                </a:solidFill>
                <a:latin typeface="Times New Roman"/>
                <a:cs typeface="Times New Roman"/>
              </a:rPr>
              <a:t>do </a:t>
            </a:r>
            <a:r>
              <a:rPr sz="2000" dirty="0">
                <a:solidFill>
                  <a:srgbClr val="03499E"/>
                </a:solidFill>
                <a:latin typeface="Times New Roman"/>
                <a:cs typeface="Times New Roman"/>
              </a:rPr>
              <a:t>chính</a:t>
            </a:r>
            <a:r>
              <a:rPr sz="2000" spc="-15" dirty="0">
                <a:solidFill>
                  <a:srgbClr val="03499E"/>
                </a:solidFill>
                <a:latin typeface="Times New Roman"/>
                <a:cs typeface="Times New Roman"/>
              </a:rPr>
              <a:t> </a:t>
            </a:r>
            <a:r>
              <a:rPr sz="2000" dirty="0">
                <a:solidFill>
                  <a:srgbClr val="03499E"/>
                </a:solidFill>
                <a:latin typeface="Times New Roman"/>
                <a:cs typeface="Times New Roman"/>
              </a:rPr>
              <a:t>đáng,</a:t>
            </a:r>
            <a:r>
              <a:rPr sz="2000" spc="-25" dirty="0">
                <a:solidFill>
                  <a:srgbClr val="03499E"/>
                </a:solidFill>
                <a:latin typeface="Times New Roman"/>
                <a:cs typeface="Times New Roman"/>
              </a:rPr>
              <a:t> </a:t>
            </a:r>
            <a:r>
              <a:rPr sz="2000" dirty="0">
                <a:solidFill>
                  <a:srgbClr val="03499E"/>
                </a:solidFill>
                <a:latin typeface="Times New Roman"/>
                <a:cs typeface="Times New Roman"/>
              </a:rPr>
              <a:t>không</a:t>
            </a:r>
            <a:r>
              <a:rPr sz="2000" spc="-25" dirty="0">
                <a:solidFill>
                  <a:srgbClr val="03499E"/>
                </a:solidFill>
                <a:latin typeface="Times New Roman"/>
                <a:cs typeface="Times New Roman"/>
              </a:rPr>
              <a:t> </a:t>
            </a:r>
            <a:r>
              <a:rPr sz="2000" spc="-10" dirty="0">
                <a:solidFill>
                  <a:srgbClr val="03499E"/>
                </a:solidFill>
                <a:latin typeface="Times New Roman"/>
                <a:cs typeface="Times New Roman"/>
              </a:rPr>
              <a:t>thuộc </a:t>
            </a:r>
            <a:r>
              <a:rPr sz="2000" dirty="0">
                <a:solidFill>
                  <a:srgbClr val="03499E"/>
                </a:solidFill>
                <a:latin typeface="Times New Roman"/>
                <a:cs typeface="Times New Roman"/>
              </a:rPr>
              <a:t>bất</a:t>
            </a:r>
            <a:r>
              <a:rPr sz="2000" spc="-10" dirty="0">
                <a:solidFill>
                  <a:srgbClr val="03499E"/>
                </a:solidFill>
                <a:latin typeface="Times New Roman"/>
                <a:cs typeface="Times New Roman"/>
              </a:rPr>
              <a:t> </a:t>
            </a:r>
            <a:r>
              <a:rPr sz="2000" dirty="0">
                <a:solidFill>
                  <a:srgbClr val="03499E"/>
                </a:solidFill>
                <a:latin typeface="Times New Roman"/>
                <a:cs typeface="Times New Roman"/>
              </a:rPr>
              <a:t>khả</a:t>
            </a:r>
            <a:r>
              <a:rPr sz="2000" spc="-5" dirty="0">
                <a:solidFill>
                  <a:srgbClr val="03499E"/>
                </a:solidFill>
                <a:latin typeface="Times New Roman"/>
                <a:cs typeface="Times New Roman"/>
              </a:rPr>
              <a:t> </a:t>
            </a:r>
            <a:r>
              <a:rPr sz="2000" dirty="0">
                <a:solidFill>
                  <a:srgbClr val="03499E"/>
                </a:solidFill>
                <a:latin typeface="Times New Roman"/>
                <a:cs typeface="Times New Roman"/>
              </a:rPr>
              <a:t>kháng</a:t>
            </a:r>
            <a:r>
              <a:rPr sz="2000" spc="-35" dirty="0">
                <a:solidFill>
                  <a:srgbClr val="03499E"/>
                </a:solidFill>
                <a:latin typeface="Times New Roman"/>
                <a:cs typeface="Times New Roman"/>
              </a:rPr>
              <a:t> </a:t>
            </a:r>
            <a:r>
              <a:rPr sz="2000" dirty="0">
                <a:solidFill>
                  <a:srgbClr val="03499E"/>
                </a:solidFill>
                <a:latin typeface="Wingdings"/>
                <a:cs typeface="Wingdings"/>
              </a:rPr>
              <a:t></a:t>
            </a:r>
            <a:r>
              <a:rPr sz="2000" dirty="0">
                <a:solidFill>
                  <a:srgbClr val="03499E"/>
                </a:solidFill>
                <a:latin typeface="Times New Roman"/>
                <a:cs typeface="Times New Roman"/>
              </a:rPr>
              <a:t> xử</a:t>
            </a:r>
            <a:r>
              <a:rPr sz="2000" spc="-5" dirty="0">
                <a:solidFill>
                  <a:srgbClr val="03499E"/>
                </a:solidFill>
                <a:latin typeface="Times New Roman"/>
                <a:cs typeface="Times New Roman"/>
              </a:rPr>
              <a:t> </a:t>
            </a:r>
            <a:r>
              <a:rPr sz="2000" spc="-25" dirty="0">
                <a:solidFill>
                  <a:srgbClr val="03499E"/>
                </a:solidFill>
                <a:latin typeface="Times New Roman"/>
                <a:cs typeface="Times New Roman"/>
              </a:rPr>
              <a:t>lý </a:t>
            </a:r>
            <a:r>
              <a:rPr sz="2000" dirty="0">
                <a:solidFill>
                  <a:srgbClr val="03499E"/>
                </a:solidFill>
                <a:latin typeface="Times New Roman"/>
                <a:cs typeface="Times New Roman"/>
              </a:rPr>
              <a:t>theo</a:t>
            </a:r>
            <a:r>
              <a:rPr sz="2000" spc="-60" dirty="0">
                <a:solidFill>
                  <a:srgbClr val="03499E"/>
                </a:solidFill>
                <a:latin typeface="Times New Roman"/>
                <a:cs typeface="Times New Roman"/>
              </a:rPr>
              <a:t> </a:t>
            </a:r>
            <a:r>
              <a:rPr sz="2000" dirty="0">
                <a:solidFill>
                  <a:srgbClr val="03499E"/>
                </a:solidFill>
                <a:latin typeface="Times New Roman"/>
                <a:cs typeface="Times New Roman"/>
              </a:rPr>
              <a:t>TTK,</a:t>
            </a:r>
            <a:r>
              <a:rPr sz="2000" spc="-35" dirty="0">
                <a:solidFill>
                  <a:srgbClr val="03499E"/>
                </a:solidFill>
                <a:latin typeface="Times New Roman"/>
                <a:cs typeface="Times New Roman"/>
              </a:rPr>
              <a:t> </a:t>
            </a:r>
            <a:r>
              <a:rPr sz="2000" dirty="0">
                <a:solidFill>
                  <a:srgbClr val="03499E"/>
                </a:solidFill>
                <a:latin typeface="Times New Roman"/>
                <a:cs typeface="Times New Roman"/>
              </a:rPr>
              <a:t>HĐ,</a:t>
            </a:r>
            <a:r>
              <a:rPr sz="2000" spc="-35" dirty="0">
                <a:solidFill>
                  <a:srgbClr val="03499E"/>
                </a:solidFill>
                <a:latin typeface="Times New Roman"/>
                <a:cs typeface="Times New Roman"/>
              </a:rPr>
              <a:t> </a:t>
            </a:r>
            <a:r>
              <a:rPr sz="2000" dirty="0">
                <a:solidFill>
                  <a:srgbClr val="03499E"/>
                </a:solidFill>
                <a:latin typeface="Times New Roman"/>
                <a:cs typeface="Times New Roman"/>
              </a:rPr>
              <a:t>bị</a:t>
            </a:r>
            <a:r>
              <a:rPr sz="2000" spc="-30" dirty="0">
                <a:solidFill>
                  <a:srgbClr val="03499E"/>
                </a:solidFill>
                <a:latin typeface="Times New Roman"/>
                <a:cs typeface="Times New Roman"/>
              </a:rPr>
              <a:t> </a:t>
            </a:r>
            <a:r>
              <a:rPr sz="2000" spc="-20" dirty="0">
                <a:solidFill>
                  <a:srgbClr val="03499E"/>
                </a:solidFill>
                <a:latin typeface="Times New Roman"/>
                <a:cs typeface="Times New Roman"/>
              </a:rPr>
              <a:t>phạt </a:t>
            </a:r>
            <a:r>
              <a:rPr sz="2000" dirty="0">
                <a:solidFill>
                  <a:srgbClr val="03499E"/>
                </a:solidFill>
                <a:latin typeface="Times New Roman"/>
                <a:cs typeface="Times New Roman"/>
              </a:rPr>
              <a:t>HĐ,</a:t>
            </a:r>
            <a:r>
              <a:rPr sz="2000" spc="-30" dirty="0">
                <a:solidFill>
                  <a:srgbClr val="03499E"/>
                </a:solidFill>
                <a:latin typeface="Times New Roman"/>
                <a:cs typeface="Times New Roman"/>
              </a:rPr>
              <a:t> </a:t>
            </a:r>
            <a:r>
              <a:rPr sz="2000" dirty="0">
                <a:solidFill>
                  <a:srgbClr val="03499E"/>
                </a:solidFill>
                <a:latin typeface="Times New Roman"/>
                <a:cs typeface="Times New Roman"/>
              </a:rPr>
              <a:t>không</a:t>
            </a:r>
            <a:r>
              <a:rPr sz="2000" spc="-45" dirty="0">
                <a:solidFill>
                  <a:srgbClr val="03499E"/>
                </a:solidFill>
                <a:latin typeface="Times New Roman"/>
                <a:cs typeface="Times New Roman"/>
              </a:rPr>
              <a:t> </a:t>
            </a:r>
            <a:r>
              <a:rPr sz="2000" dirty="0">
                <a:solidFill>
                  <a:srgbClr val="03499E"/>
                </a:solidFill>
                <a:latin typeface="Times New Roman"/>
                <a:cs typeface="Times New Roman"/>
              </a:rPr>
              <a:t>được</a:t>
            </a:r>
            <a:r>
              <a:rPr sz="2000" spc="-20" dirty="0">
                <a:solidFill>
                  <a:srgbClr val="03499E"/>
                </a:solidFill>
                <a:latin typeface="Times New Roman"/>
                <a:cs typeface="Times New Roman"/>
              </a:rPr>
              <a:t> hoàn </a:t>
            </a:r>
            <a:r>
              <a:rPr sz="2000" dirty="0">
                <a:solidFill>
                  <a:srgbClr val="03499E"/>
                </a:solidFill>
                <a:latin typeface="Times New Roman"/>
                <a:cs typeface="Times New Roman"/>
              </a:rPr>
              <a:t>trả</a:t>
            </a:r>
            <a:r>
              <a:rPr sz="2000" spc="-10" dirty="0">
                <a:solidFill>
                  <a:srgbClr val="03499E"/>
                </a:solidFill>
                <a:latin typeface="Times New Roman"/>
                <a:cs typeface="Times New Roman"/>
              </a:rPr>
              <a:t> </a:t>
            </a:r>
            <a:r>
              <a:rPr sz="2000" dirty="0">
                <a:solidFill>
                  <a:srgbClr val="03499E"/>
                </a:solidFill>
                <a:latin typeface="Times New Roman"/>
                <a:cs typeface="Times New Roman"/>
              </a:rPr>
              <a:t>giá</a:t>
            </a:r>
            <a:r>
              <a:rPr sz="2000" spc="5" dirty="0">
                <a:solidFill>
                  <a:srgbClr val="03499E"/>
                </a:solidFill>
                <a:latin typeface="Times New Roman"/>
                <a:cs typeface="Times New Roman"/>
              </a:rPr>
              <a:t> </a:t>
            </a:r>
            <a:r>
              <a:rPr sz="2000" dirty="0">
                <a:solidFill>
                  <a:srgbClr val="03499E"/>
                </a:solidFill>
                <a:latin typeface="Times New Roman"/>
                <a:cs typeface="Times New Roman"/>
              </a:rPr>
              <a:t>trị</a:t>
            </a:r>
            <a:r>
              <a:rPr sz="2000" spc="-10" dirty="0">
                <a:solidFill>
                  <a:srgbClr val="03499E"/>
                </a:solidFill>
                <a:latin typeface="Times New Roman"/>
                <a:cs typeface="Times New Roman"/>
              </a:rPr>
              <a:t> BĐTHHĐ, </a:t>
            </a:r>
            <a:r>
              <a:rPr sz="2000" dirty="0">
                <a:solidFill>
                  <a:srgbClr val="03499E"/>
                </a:solidFill>
                <a:latin typeface="Times New Roman"/>
                <a:cs typeface="Times New Roman"/>
              </a:rPr>
              <a:t>công</a:t>
            </a:r>
            <a:r>
              <a:rPr sz="2000" spc="-15" dirty="0">
                <a:solidFill>
                  <a:srgbClr val="03499E"/>
                </a:solidFill>
                <a:latin typeface="Times New Roman"/>
                <a:cs typeface="Times New Roman"/>
              </a:rPr>
              <a:t> </a:t>
            </a:r>
            <a:r>
              <a:rPr sz="2000" dirty="0">
                <a:solidFill>
                  <a:srgbClr val="03499E"/>
                </a:solidFill>
                <a:latin typeface="Times New Roman"/>
                <a:cs typeface="Times New Roman"/>
              </a:rPr>
              <a:t>khai</a:t>
            </a:r>
            <a:r>
              <a:rPr sz="2000" spc="-25" dirty="0">
                <a:solidFill>
                  <a:srgbClr val="03499E"/>
                </a:solidFill>
                <a:latin typeface="Times New Roman"/>
                <a:cs typeface="Times New Roman"/>
              </a:rPr>
              <a:t> </a:t>
            </a:r>
            <a:r>
              <a:rPr sz="2000" dirty="0">
                <a:solidFill>
                  <a:srgbClr val="03499E"/>
                </a:solidFill>
                <a:latin typeface="Times New Roman"/>
                <a:cs typeface="Times New Roman"/>
              </a:rPr>
              <a:t>thông</a:t>
            </a:r>
            <a:r>
              <a:rPr sz="2000" spc="-5" dirty="0">
                <a:solidFill>
                  <a:srgbClr val="03499E"/>
                </a:solidFill>
                <a:latin typeface="Times New Roman"/>
                <a:cs typeface="Times New Roman"/>
              </a:rPr>
              <a:t> </a:t>
            </a:r>
            <a:r>
              <a:rPr sz="2000" dirty="0">
                <a:solidFill>
                  <a:srgbClr val="03499E"/>
                </a:solidFill>
                <a:latin typeface="Times New Roman"/>
                <a:cs typeface="Times New Roman"/>
              </a:rPr>
              <a:t>tin</a:t>
            </a:r>
            <a:r>
              <a:rPr sz="2000" spc="5" dirty="0">
                <a:solidFill>
                  <a:srgbClr val="03499E"/>
                </a:solidFill>
                <a:latin typeface="Times New Roman"/>
                <a:cs typeface="Times New Roman"/>
              </a:rPr>
              <a:t> </a:t>
            </a:r>
            <a:r>
              <a:rPr sz="2000" spc="-25" dirty="0">
                <a:solidFill>
                  <a:srgbClr val="03499E"/>
                </a:solidFill>
                <a:latin typeface="Times New Roman"/>
                <a:cs typeface="Times New Roman"/>
              </a:rPr>
              <a:t>và </a:t>
            </a:r>
            <a:r>
              <a:rPr sz="2000" dirty="0">
                <a:solidFill>
                  <a:srgbClr val="03499E"/>
                </a:solidFill>
                <a:latin typeface="Times New Roman"/>
                <a:cs typeface="Times New Roman"/>
              </a:rPr>
              <a:t>đăng</a:t>
            </a:r>
            <a:r>
              <a:rPr sz="2000" spc="-20" dirty="0">
                <a:solidFill>
                  <a:srgbClr val="03499E"/>
                </a:solidFill>
                <a:latin typeface="Times New Roman"/>
                <a:cs typeface="Times New Roman"/>
              </a:rPr>
              <a:t> </a:t>
            </a:r>
            <a:r>
              <a:rPr sz="2000" dirty="0">
                <a:solidFill>
                  <a:srgbClr val="03499E"/>
                </a:solidFill>
                <a:latin typeface="Times New Roman"/>
                <a:cs typeface="Times New Roman"/>
              </a:rPr>
              <a:t>tải trên</a:t>
            </a:r>
            <a:r>
              <a:rPr sz="2000" spc="-5" dirty="0">
                <a:solidFill>
                  <a:srgbClr val="03499E"/>
                </a:solidFill>
                <a:latin typeface="Times New Roman"/>
                <a:cs typeface="Times New Roman"/>
              </a:rPr>
              <a:t> </a:t>
            </a:r>
            <a:r>
              <a:rPr sz="2000" dirty="0">
                <a:solidFill>
                  <a:srgbClr val="03499E"/>
                </a:solidFill>
                <a:latin typeface="Times New Roman"/>
                <a:cs typeface="Times New Roman"/>
              </a:rPr>
              <a:t>Hệ</a:t>
            </a:r>
            <a:r>
              <a:rPr sz="2000" spc="-15" dirty="0">
                <a:solidFill>
                  <a:srgbClr val="03499E"/>
                </a:solidFill>
                <a:latin typeface="Times New Roman"/>
                <a:cs typeface="Times New Roman"/>
              </a:rPr>
              <a:t> </a:t>
            </a:r>
            <a:r>
              <a:rPr sz="2000" spc="-10" dirty="0">
                <a:solidFill>
                  <a:srgbClr val="03499E"/>
                </a:solidFill>
                <a:latin typeface="Times New Roman"/>
                <a:cs typeface="Times New Roman"/>
              </a:rPr>
              <a:t>thống</a:t>
            </a:r>
            <a:endParaRPr sz="2000">
              <a:latin typeface="Times New Roman"/>
              <a:cs typeface="Times New Roman"/>
            </a:endParaRPr>
          </a:p>
        </p:txBody>
      </p:sp>
      <p:sp>
        <p:nvSpPr>
          <p:cNvPr id="23" name="object 23"/>
          <p:cNvSpPr txBox="1">
            <a:spLocks noGrp="1"/>
          </p:cNvSpPr>
          <p:nvPr>
            <p:ph type="sldNum" sz="quarter" idx="7"/>
          </p:nvPr>
        </p:nvSpPr>
        <p:spPr>
          <a:prstGeom prst="rect">
            <a:avLst/>
          </a:prstGeom>
        </p:spPr>
        <p:txBody>
          <a:bodyPr vert="horz" wrap="square" lIns="0" tIns="1066370" rIns="0" bIns="0" rtlCol="0">
            <a:spAutoFit/>
          </a:bodyPr>
          <a:lstStyle/>
          <a:p>
            <a:pPr marL="4939665">
              <a:lnSpc>
                <a:spcPts val="1655"/>
              </a:lnSpc>
            </a:pPr>
            <a:fld id="{81D60167-4931-47E6-BA6A-407CBD079E47}" type="slidenum">
              <a:rPr spc="-25" dirty="0"/>
              <a:t>156</a:t>
            </a:fld>
            <a:endParaRPr spc="-25" dirty="0"/>
          </a:p>
        </p:txBody>
      </p:sp>
      <p:sp>
        <p:nvSpPr>
          <p:cNvPr id="21" name="object 21"/>
          <p:cNvSpPr txBox="1"/>
          <p:nvPr/>
        </p:nvSpPr>
        <p:spPr>
          <a:xfrm>
            <a:off x="2699385" y="728852"/>
            <a:ext cx="6789420" cy="1085215"/>
          </a:xfrm>
          <a:prstGeom prst="rect">
            <a:avLst/>
          </a:prstGeom>
        </p:spPr>
        <p:txBody>
          <a:bodyPr vert="horz" wrap="square" lIns="0" tIns="13335" rIns="0" bIns="0" rtlCol="0">
            <a:spAutoFit/>
          </a:bodyPr>
          <a:lstStyle/>
          <a:p>
            <a:pPr marL="12700">
              <a:lnSpc>
                <a:spcPct val="100000"/>
              </a:lnSpc>
              <a:spcBef>
                <a:spcPts val="105"/>
              </a:spcBef>
            </a:pPr>
            <a:r>
              <a:rPr sz="2000" b="1" dirty="0">
                <a:solidFill>
                  <a:srgbClr val="03499E"/>
                </a:solidFill>
                <a:latin typeface="Times New Roman"/>
                <a:cs typeface="Times New Roman"/>
              </a:rPr>
              <a:t>LỰA</a:t>
            </a:r>
            <a:r>
              <a:rPr sz="2000" b="1" spc="-125" dirty="0">
                <a:solidFill>
                  <a:srgbClr val="03499E"/>
                </a:solidFill>
                <a:latin typeface="Times New Roman"/>
                <a:cs typeface="Times New Roman"/>
              </a:rPr>
              <a:t> </a:t>
            </a:r>
            <a:r>
              <a:rPr sz="2000" b="1" dirty="0">
                <a:solidFill>
                  <a:srgbClr val="03499E"/>
                </a:solidFill>
                <a:latin typeface="Times New Roman"/>
                <a:cs typeface="Times New Roman"/>
              </a:rPr>
              <a:t>CHỌN</a:t>
            </a:r>
            <a:r>
              <a:rPr sz="2000" b="1" spc="-55" dirty="0">
                <a:solidFill>
                  <a:srgbClr val="03499E"/>
                </a:solidFill>
                <a:latin typeface="Times New Roman"/>
                <a:cs typeface="Times New Roman"/>
              </a:rPr>
              <a:t> </a:t>
            </a:r>
            <a:r>
              <a:rPr sz="2000" b="1" dirty="0">
                <a:solidFill>
                  <a:srgbClr val="03499E"/>
                </a:solidFill>
                <a:latin typeface="Times New Roman"/>
                <a:cs typeface="Times New Roman"/>
              </a:rPr>
              <a:t>NHIỀU</a:t>
            </a:r>
            <a:r>
              <a:rPr sz="2000" b="1" spc="-40" dirty="0">
                <a:solidFill>
                  <a:srgbClr val="03499E"/>
                </a:solidFill>
                <a:latin typeface="Times New Roman"/>
                <a:cs typeface="Times New Roman"/>
              </a:rPr>
              <a:t> </a:t>
            </a:r>
            <a:r>
              <a:rPr sz="2000" b="1" dirty="0">
                <a:solidFill>
                  <a:srgbClr val="03499E"/>
                </a:solidFill>
                <a:latin typeface="Times New Roman"/>
                <a:cs typeface="Times New Roman"/>
              </a:rPr>
              <a:t>HƠN</a:t>
            </a:r>
            <a:r>
              <a:rPr sz="2000" b="1" spc="-40" dirty="0">
                <a:solidFill>
                  <a:srgbClr val="03499E"/>
                </a:solidFill>
                <a:latin typeface="Times New Roman"/>
                <a:cs typeface="Times New Roman"/>
              </a:rPr>
              <a:t> </a:t>
            </a:r>
            <a:r>
              <a:rPr sz="2000" b="1" dirty="0">
                <a:solidFill>
                  <a:srgbClr val="03499E"/>
                </a:solidFill>
                <a:latin typeface="Times New Roman"/>
                <a:cs typeface="Times New Roman"/>
              </a:rPr>
              <a:t>MỘT</a:t>
            </a:r>
            <a:r>
              <a:rPr sz="2000" b="1" spc="-70" dirty="0">
                <a:solidFill>
                  <a:srgbClr val="03499E"/>
                </a:solidFill>
                <a:latin typeface="Times New Roman"/>
                <a:cs typeface="Times New Roman"/>
              </a:rPr>
              <a:t> </a:t>
            </a:r>
            <a:r>
              <a:rPr sz="2000" b="1" dirty="0">
                <a:solidFill>
                  <a:srgbClr val="03499E"/>
                </a:solidFill>
                <a:latin typeface="Times New Roman"/>
                <a:cs typeface="Times New Roman"/>
              </a:rPr>
              <a:t>NHÀ</a:t>
            </a:r>
            <a:r>
              <a:rPr sz="2000" b="1" spc="-70" dirty="0">
                <a:solidFill>
                  <a:srgbClr val="03499E"/>
                </a:solidFill>
                <a:latin typeface="Times New Roman"/>
                <a:cs typeface="Times New Roman"/>
              </a:rPr>
              <a:t> </a:t>
            </a:r>
            <a:r>
              <a:rPr sz="2000" b="1" dirty="0">
                <a:solidFill>
                  <a:srgbClr val="03499E"/>
                </a:solidFill>
                <a:latin typeface="Times New Roman"/>
                <a:cs typeface="Times New Roman"/>
              </a:rPr>
              <a:t>THẦU</a:t>
            </a:r>
            <a:r>
              <a:rPr sz="2000" b="1" spc="-60" dirty="0">
                <a:solidFill>
                  <a:srgbClr val="03499E"/>
                </a:solidFill>
                <a:latin typeface="Times New Roman"/>
                <a:cs typeface="Times New Roman"/>
              </a:rPr>
              <a:t> </a:t>
            </a:r>
            <a:r>
              <a:rPr sz="2000" b="1" dirty="0">
                <a:solidFill>
                  <a:srgbClr val="03499E"/>
                </a:solidFill>
                <a:latin typeface="Times New Roman"/>
                <a:cs typeface="Times New Roman"/>
              </a:rPr>
              <a:t>TRÚNG</a:t>
            </a:r>
            <a:r>
              <a:rPr sz="2000" b="1" spc="-65" dirty="0">
                <a:solidFill>
                  <a:srgbClr val="03499E"/>
                </a:solidFill>
                <a:latin typeface="Times New Roman"/>
                <a:cs typeface="Times New Roman"/>
              </a:rPr>
              <a:t> </a:t>
            </a:r>
            <a:r>
              <a:rPr sz="2000" b="1" spc="-20" dirty="0">
                <a:solidFill>
                  <a:srgbClr val="03499E"/>
                </a:solidFill>
                <a:latin typeface="Times New Roman"/>
                <a:cs typeface="Times New Roman"/>
              </a:rPr>
              <a:t>THẦU</a:t>
            </a:r>
            <a:endParaRPr sz="2000">
              <a:latin typeface="Times New Roman"/>
              <a:cs typeface="Times New Roman"/>
            </a:endParaRPr>
          </a:p>
          <a:p>
            <a:pPr marL="2825115" marR="1681480" indent="-806450">
              <a:lnSpc>
                <a:spcPts val="2080"/>
              </a:lnSpc>
              <a:spcBef>
                <a:spcPts val="1800"/>
              </a:spcBef>
            </a:pPr>
            <a:r>
              <a:rPr sz="2000" dirty="0">
                <a:solidFill>
                  <a:srgbClr val="FF0000"/>
                </a:solidFill>
                <a:latin typeface="Times New Roman"/>
                <a:cs typeface="Times New Roman"/>
              </a:rPr>
              <a:t>1.</a:t>
            </a:r>
            <a:r>
              <a:rPr sz="2000" spc="-5" dirty="0">
                <a:solidFill>
                  <a:srgbClr val="FF0000"/>
                </a:solidFill>
                <a:latin typeface="Times New Roman"/>
                <a:cs typeface="Times New Roman"/>
              </a:rPr>
              <a:t> </a:t>
            </a:r>
            <a:r>
              <a:rPr sz="2000" dirty="0">
                <a:solidFill>
                  <a:srgbClr val="FF0000"/>
                </a:solidFill>
                <a:latin typeface="Times New Roman"/>
                <a:cs typeface="Times New Roman"/>
              </a:rPr>
              <a:t>Lựa</a:t>
            </a:r>
            <a:r>
              <a:rPr sz="2000" spc="-20" dirty="0">
                <a:solidFill>
                  <a:srgbClr val="FF0000"/>
                </a:solidFill>
                <a:latin typeface="Times New Roman"/>
                <a:cs typeface="Times New Roman"/>
              </a:rPr>
              <a:t> </a:t>
            </a:r>
            <a:r>
              <a:rPr sz="2000" dirty="0">
                <a:solidFill>
                  <a:srgbClr val="FF0000"/>
                </a:solidFill>
                <a:latin typeface="Times New Roman"/>
                <a:cs typeface="Times New Roman"/>
              </a:rPr>
              <a:t>chọn</a:t>
            </a:r>
            <a:r>
              <a:rPr sz="2000" spc="-10" dirty="0">
                <a:solidFill>
                  <a:srgbClr val="FF0000"/>
                </a:solidFill>
                <a:latin typeface="Times New Roman"/>
                <a:cs typeface="Times New Roman"/>
              </a:rPr>
              <a:t> </a:t>
            </a:r>
            <a:r>
              <a:rPr sz="2000" dirty="0">
                <a:solidFill>
                  <a:srgbClr val="FF0000"/>
                </a:solidFill>
                <a:latin typeface="Times New Roman"/>
                <a:cs typeface="Times New Roman"/>
              </a:rPr>
              <a:t>nhà</a:t>
            </a:r>
            <a:r>
              <a:rPr sz="2000" spc="-25" dirty="0">
                <a:solidFill>
                  <a:srgbClr val="FF0000"/>
                </a:solidFill>
                <a:latin typeface="Times New Roman"/>
                <a:cs typeface="Times New Roman"/>
              </a:rPr>
              <a:t> </a:t>
            </a:r>
            <a:r>
              <a:rPr sz="2000" dirty="0">
                <a:solidFill>
                  <a:srgbClr val="FF0000"/>
                </a:solidFill>
                <a:latin typeface="Times New Roman"/>
                <a:cs typeface="Times New Roman"/>
              </a:rPr>
              <a:t>thầu theo</a:t>
            </a:r>
            <a:r>
              <a:rPr sz="2000" spc="5" dirty="0">
                <a:solidFill>
                  <a:srgbClr val="FF0000"/>
                </a:solidFill>
                <a:latin typeface="Times New Roman"/>
                <a:cs typeface="Times New Roman"/>
              </a:rPr>
              <a:t> </a:t>
            </a:r>
            <a:r>
              <a:rPr sz="2000" spc="-25" dirty="0">
                <a:solidFill>
                  <a:srgbClr val="FF0000"/>
                </a:solidFill>
                <a:latin typeface="Times New Roman"/>
                <a:cs typeface="Times New Roman"/>
              </a:rPr>
              <a:t>khả </a:t>
            </a:r>
            <a:r>
              <a:rPr sz="2000" dirty="0">
                <a:solidFill>
                  <a:srgbClr val="FF0000"/>
                </a:solidFill>
                <a:latin typeface="Times New Roman"/>
                <a:cs typeface="Times New Roman"/>
              </a:rPr>
              <a:t>năng</a:t>
            </a:r>
            <a:r>
              <a:rPr sz="2000" spc="-20" dirty="0">
                <a:solidFill>
                  <a:srgbClr val="FF0000"/>
                </a:solidFill>
                <a:latin typeface="Times New Roman"/>
                <a:cs typeface="Times New Roman"/>
              </a:rPr>
              <a:t> </a:t>
            </a:r>
            <a:r>
              <a:rPr sz="2000" dirty="0">
                <a:solidFill>
                  <a:srgbClr val="FF0000"/>
                </a:solidFill>
                <a:latin typeface="Times New Roman"/>
                <a:cs typeface="Times New Roman"/>
              </a:rPr>
              <a:t>cung</a:t>
            </a:r>
            <a:r>
              <a:rPr sz="2000" spc="-25" dirty="0">
                <a:solidFill>
                  <a:srgbClr val="FF0000"/>
                </a:solidFill>
                <a:latin typeface="Times New Roman"/>
                <a:cs typeface="Times New Roman"/>
              </a:rPr>
              <a:t> cấp</a:t>
            </a:r>
            <a:endParaRPr sz="2000">
              <a:latin typeface="Times New Roman"/>
              <a:cs typeface="Times New Roman"/>
            </a:endParaRPr>
          </a:p>
        </p:txBody>
      </p:sp>
      <p:sp>
        <p:nvSpPr>
          <p:cNvPr id="22" name="object 22"/>
          <p:cNvSpPr txBox="1">
            <a:spLocks noGrp="1"/>
          </p:cNvSpPr>
          <p:nvPr>
            <p:ph type="title"/>
          </p:nvPr>
        </p:nvSpPr>
        <p:spPr>
          <a:xfrm>
            <a:off x="2054732" y="271094"/>
            <a:ext cx="8081645" cy="391795"/>
          </a:xfrm>
          <a:prstGeom prst="rect">
            <a:avLst/>
          </a:prstGeom>
        </p:spPr>
        <p:txBody>
          <a:bodyPr vert="horz" wrap="square" lIns="0" tIns="12700" rIns="0" bIns="0" rtlCol="0">
            <a:spAutoFit/>
          </a:bodyPr>
          <a:lstStyle/>
          <a:p>
            <a:pPr marL="12700">
              <a:lnSpc>
                <a:spcPct val="100000"/>
              </a:lnSpc>
              <a:spcBef>
                <a:spcPts val="100"/>
              </a:spcBef>
            </a:pPr>
            <a:r>
              <a:rPr dirty="0"/>
              <a:t>QUY</a:t>
            </a:r>
            <a:r>
              <a:rPr spc="-35" dirty="0"/>
              <a:t> </a:t>
            </a:r>
            <a:r>
              <a:rPr dirty="0"/>
              <a:t>TRÌNH</a:t>
            </a:r>
            <a:r>
              <a:rPr spc="-30" dirty="0"/>
              <a:t> </a:t>
            </a:r>
            <a:r>
              <a:rPr dirty="0"/>
              <a:t>MUA</a:t>
            </a:r>
            <a:r>
              <a:rPr spc="-40" dirty="0"/>
              <a:t> </a:t>
            </a:r>
            <a:r>
              <a:rPr dirty="0"/>
              <a:t>SẮM</a:t>
            </a:r>
            <a:r>
              <a:rPr spc="-25" dirty="0"/>
              <a:t> </a:t>
            </a:r>
            <a:r>
              <a:rPr dirty="0"/>
              <a:t>TẬP</a:t>
            </a:r>
            <a:r>
              <a:rPr spc="-30" dirty="0"/>
              <a:t> </a:t>
            </a:r>
            <a:r>
              <a:rPr dirty="0"/>
              <a:t>TRUNG</a:t>
            </a:r>
            <a:r>
              <a:rPr spc="-10" dirty="0"/>
              <a:t> </a:t>
            </a:r>
            <a:r>
              <a:rPr dirty="0"/>
              <a:t>ĐTRR</a:t>
            </a:r>
            <a:r>
              <a:rPr spc="-15" dirty="0"/>
              <a:t> </a:t>
            </a:r>
            <a:r>
              <a:rPr dirty="0"/>
              <a:t>(ĐIỀU</a:t>
            </a:r>
            <a:r>
              <a:rPr spc="-35" dirty="0"/>
              <a:t> </a:t>
            </a:r>
            <a:r>
              <a:rPr dirty="0"/>
              <a:t>89</a:t>
            </a:r>
            <a:r>
              <a:rPr spc="-35" dirty="0"/>
              <a:t> </a:t>
            </a:r>
            <a:r>
              <a:rPr spc="-25" dirty="0"/>
              <a:t>NĐ)</a:t>
            </a:r>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25400" y="1220101"/>
            <a:ext cx="9997440" cy="5567680"/>
            <a:chOff x="25400" y="1220101"/>
            <a:chExt cx="9997440" cy="5567680"/>
          </a:xfrm>
        </p:grpSpPr>
        <p:sp>
          <p:nvSpPr>
            <p:cNvPr id="3" name="object 3"/>
            <p:cNvSpPr/>
            <p:nvPr/>
          </p:nvSpPr>
          <p:spPr>
            <a:xfrm>
              <a:off x="1788160" y="1893188"/>
              <a:ext cx="8221980" cy="396240"/>
            </a:xfrm>
            <a:custGeom>
              <a:avLst/>
              <a:gdLst/>
              <a:ahLst/>
              <a:cxnLst/>
              <a:rect l="l" t="t" r="r" b="b"/>
              <a:pathLst>
                <a:path w="8221980" h="396239">
                  <a:moveTo>
                    <a:pt x="4239514" y="0"/>
                  </a:moveTo>
                  <a:lnTo>
                    <a:pt x="4239514" y="193421"/>
                  </a:lnTo>
                  <a:lnTo>
                    <a:pt x="8221598" y="193421"/>
                  </a:lnTo>
                  <a:lnTo>
                    <a:pt x="8221598" y="395859"/>
                  </a:lnTo>
                </a:path>
                <a:path w="8221980" h="396239">
                  <a:moveTo>
                    <a:pt x="4239514" y="0"/>
                  </a:moveTo>
                  <a:lnTo>
                    <a:pt x="4239514" y="193421"/>
                  </a:lnTo>
                  <a:lnTo>
                    <a:pt x="5604510" y="193421"/>
                  </a:lnTo>
                  <a:lnTo>
                    <a:pt x="5604510" y="395859"/>
                  </a:lnTo>
                </a:path>
                <a:path w="8221980" h="396239">
                  <a:moveTo>
                    <a:pt x="4239514" y="0"/>
                  </a:moveTo>
                  <a:lnTo>
                    <a:pt x="4239514" y="193421"/>
                  </a:lnTo>
                  <a:lnTo>
                    <a:pt x="2804414" y="193421"/>
                  </a:lnTo>
                  <a:lnTo>
                    <a:pt x="2804414" y="395859"/>
                  </a:lnTo>
                </a:path>
                <a:path w="8221980" h="396239">
                  <a:moveTo>
                    <a:pt x="4239514" y="0"/>
                  </a:moveTo>
                  <a:lnTo>
                    <a:pt x="4239514" y="193421"/>
                  </a:lnTo>
                  <a:lnTo>
                    <a:pt x="0" y="193421"/>
                  </a:lnTo>
                  <a:lnTo>
                    <a:pt x="0" y="395859"/>
                  </a:lnTo>
                </a:path>
              </a:pathLst>
            </a:custGeom>
            <a:ln w="25400">
              <a:solidFill>
                <a:srgbClr val="1F497C"/>
              </a:solidFill>
            </a:ln>
          </p:spPr>
          <p:txBody>
            <a:bodyPr wrap="square" lIns="0" tIns="0" rIns="0" bIns="0" rtlCol="0"/>
            <a:lstStyle/>
            <a:p>
              <a:endParaRPr/>
            </a:p>
          </p:txBody>
        </p:sp>
        <p:sp>
          <p:nvSpPr>
            <p:cNvPr id="4" name="object 4"/>
            <p:cNvSpPr/>
            <p:nvPr/>
          </p:nvSpPr>
          <p:spPr>
            <a:xfrm>
              <a:off x="4161790" y="1232801"/>
              <a:ext cx="3731895" cy="660400"/>
            </a:xfrm>
            <a:custGeom>
              <a:avLst/>
              <a:gdLst/>
              <a:ahLst/>
              <a:cxnLst/>
              <a:rect l="l" t="t" r="r" b="b"/>
              <a:pathLst>
                <a:path w="3731895" h="660400">
                  <a:moveTo>
                    <a:pt x="3731767" y="0"/>
                  </a:moveTo>
                  <a:lnTo>
                    <a:pt x="0" y="0"/>
                  </a:lnTo>
                  <a:lnTo>
                    <a:pt x="0" y="660387"/>
                  </a:lnTo>
                  <a:lnTo>
                    <a:pt x="3731767" y="660387"/>
                  </a:lnTo>
                  <a:lnTo>
                    <a:pt x="3731767" y="0"/>
                  </a:lnTo>
                  <a:close/>
                </a:path>
              </a:pathLst>
            </a:custGeom>
            <a:solidFill>
              <a:srgbClr val="E9E1D5"/>
            </a:solidFill>
          </p:spPr>
          <p:txBody>
            <a:bodyPr wrap="square" lIns="0" tIns="0" rIns="0" bIns="0" rtlCol="0"/>
            <a:lstStyle/>
            <a:p>
              <a:endParaRPr/>
            </a:p>
          </p:txBody>
        </p:sp>
        <p:sp>
          <p:nvSpPr>
            <p:cNvPr id="5" name="object 5"/>
            <p:cNvSpPr/>
            <p:nvPr/>
          </p:nvSpPr>
          <p:spPr>
            <a:xfrm>
              <a:off x="4161790" y="1232801"/>
              <a:ext cx="3731895" cy="660400"/>
            </a:xfrm>
            <a:custGeom>
              <a:avLst/>
              <a:gdLst/>
              <a:ahLst/>
              <a:cxnLst/>
              <a:rect l="l" t="t" r="r" b="b"/>
              <a:pathLst>
                <a:path w="3731895" h="660400">
                  <a:moveTo>
                    <a:pt x="0" y="660387"/>
                  </a:moveTo>
                  <a:lnTo>
                    <a:pt x="3731767" y="660387"/>
                  </a:lnTo>
                  <a:lnTo>
                    <a:pt x="3731767" y="0"/>
                  </a:lnTo>
                  <a:lnTo>
                    <a:pt x="0" y="0"/>
                  </a:lnTo>
                  <a:lnTo>
                    <a:pt x="0" y="660387"/>
                  </a:lnTo>
                  <a:close/>
                </a:path>
              </a:pathLst>
            </a:custGeom>
            <a:ln w="25400">
              <a:solidFill>
                <a:srgbClr val="24548F"/>
              </a:solidFill>
            </a:ln>
          </p:spPr>
          <p:txBody>
            <a:bodyPr wrap="square" lIns="0" tIns="0" rIns="0" bIns="0" rtlCol="0"/>
            <a:lstStyle/>
            <a:p>
              <a:endParaRPr/>
            </a:p>
          </p:txBody>
        </p:sp>
      </p:grpSp>
      <p:sp>
        <p:nvSpPr>
          <p:cNvPr id="6" name="object 6"/>
          <p:cNvSpPr txBox="1"/>
          <p:nvPr/>
        </p:nvSpPr>
        <p:spPr>
          <a:xfrm>
            <a:off x="2699385" y="567502"/>
            <a:ext cx="6789420" cy="1293495"/>
          </a:xfrm>
          <a:prstGeom prst="rect">
            <a:avLst/>
          </a:prstGeom>
        </p:spPr>
        <p:txBody>
          <a:bodyPr vert="horz" wrap="square" lIns="0" tIns="174625" rIns="0" bIns="0" rtlCol="0">
            <a:spAutoFit/>
          </a:bodyPr>
          <a:lstStyle/>
          <a:p>
            <a:pPr marL="12700">
              <a:lnSpc>
                <a:spcPct val="100000"/>
              </a:lnSpc>
              <a:spcBef>
                <a:spcPts val="1375"/>
              </a:spcBef>
            </a:pPr>
            <a:r>
              <a:rPr sz="2000" b="1" dirty="0">
                <a:solidFill>
                  <a:srgbClr val="03499E"/>
                </a:solidFill>
                <a:latin typeface="Times New Roman"/>
                <a:cs typeface="Times New Roman"/>
              </a:rPr>
              <a:t>LỰA</a:t>
            </a:r>
            <a:r>
              <a:rPr sz="2000" b="1" spc="-125" dirty="0">
                <a:solidFill>
                  <a:srgbClr val="03499E"/>
                </a:solidFill>
                <a:latin typeface="Times New Roman"/>
                <a:cs typeface="Times New Roman"/>
              </a:rPr>
              <a:t> </a:t>
            </a:r>
            <a:r>
              <a:rPr sz="2000" b="1" dirty="0">
                <a:solidFill>
                  <a:srgbClr val="03499E"/>
                </a:solidFill>
                <a:latin typeface="Times New Roman"/>
                <a:cs typeface="Times New Roman"/>
              </a:rPr>
              <a:t>CHỌN</a:t>
            </a:r>
            <a:r>
              <a:rPr sz="2000" b="1" spc="-55" dirty="0">
                <a:solidFill>
                  <a:srgbClr val="03499E"/>
                </a:solidFill>
                <a:latin typeface="Times New Roman"/>
                <a:cs typeface="Times New Roman"/>
              </a:rPr>
              <a:t> </a:t>
            </a:r>
            <a:r>
              <a:rPr sz="2000" b="1" dirty="0">
                <a:solidFill>
                  <a:srgbClr val="03499E"/>
                </a:solidFill>
                <a:latin typeface="Times New Roman"/>
                <a:cs typeface="Times New Roman"/>
              </a:rPr>
              <a:t>NHIỀU</a:t>
            </a:r>
            <a:r>
              <a:rPr sz="2000" b="1" spc="-40" dirty="0">
                <a:solidFill>
                  <a:srgbClr val="03499E"/>
                </a:solidFill>
                <a:latin typeface="Times New Roman"/>
                <a:cs typeface="Times New Roman"/>
              </a:rPr>
              <a:t> </a:t>
            </a:r>
            <a:r>
              <a:rPr sz="2000" b="1" dirty="0">
                <a:solidFill>
                  <a:srgbClr val="03499E"/>
                </a:solidFill>
                <a:latin typeface="Times New Roman"/>
                <a:cs typeface="Times New Roman"/>
              </a:rPr>
              <a:t>HƠN</a:t>
            </a:r>
            <a:r>
              <a:rPr sz="2000" b="1" spc="-40" dirty="0">
                <a:solidFill>
                  <a:srgbClr val="03499E"/>
                </a:solidFill>
                <a:latin typeface="Times New Roman"/>
                <a:cs typeface="Times New Roman"/>
              </a:rPr>
              <a:t> </a:t>
            </a:r>
            <a:r>
              <a:rPr sz="2000" b="1" dirty="0">
                <a:solidFill>
                  <a:srgbClr val="03499E"/>
                </a:solidFill>
                <a:latin typeface="Times New Roman"/>
                <a:cs typeface="Times New Roman"/>
              </a:rPr>
              <a:t>MỘT</a:t>
            </a:r>
            <a:r>
              <a:rPr sz="2000" b="1" spc="-70" dirty="0">
                <a:solidFill>
                  <a:srgbClr val="03499E"/>
                </a:solidFill>
                <a:latin typeface="Times New Roman"/>
                <a:cs typeface="Times New Roman"/>
              </a:rPr>
              <a:t> </a:t>
            </a:r>
            <a:r>
              <a:rPr sz="2000" b="1" dirty="0">
                <a:solidFill>
                  <a:srgbClr val="03499E"/>
                </a:solidFill>
                <a:latin typeface="Times New Roman"/>
                <a:cs typeface="Times New Roman"/>
              </a:rPr>
              <a:t>NHÀ</a:t>
            </a:r>
            <a:r>
              <a:rPr sz="2000" b="1" spc="-70" dirty="0">
                <a:solidFill>
                  <a:srgbClr val="03499E"/>
                </a:solidFill>
                <a:latin typeface="Times New Roman"/>
                <a:cs typeface="Times New Roman"/>
              </a:rPr>
              <a:t> </a:t>
            </a:r>
            <a:r>
              <a:rPr sz="2000" b="1" dirty="0">
                <a:solidFill>
                  <a:srgbClr val="03499E"/>
                </a:solidFill>
                <a:latin typeface="Times New Roman"/>
                <a:cs typeface="Times New Roman"/>
              </a:rPr>
              <a:t>THẦU</a:t>
            </a:r>
            <a:r>
              <a:rPr sz="2000" b="1" spc="-60" dirty="0">
                <a:solidFill>
                  <a:srgbClr val="03499E"/>
                </a:solidFill>
                <a:latin typeface="Times New Roman"/>
                <a:cs typeface="Times New Roman"/>
              </a:rPr>
              <a:t> </a:t>
            </a:r>
            <a:r>
              <a:rPr sz="2000" b="1" dirty="0">
                <a:solidFill>
                  <a:srgbClr val="03499E"/>
                </a:solidFill>
                <a:latin typeface="Times New Roman"/>
                <a:cs typeface="Times New Roman"/>
              </a:rPr>
              <a:t>TRÚNG</a:t>
            </a:r>
            <a:r>
              <a:rPr sz="2000" b="1" spc="-65" dirty="0">
                <a:solidFill>
                  <a:srgbClr val="03499E"/>
                </a:solidFill>
                <a:latin typeface="Times New Roman"/>
                <a:cs typeface="Times New Roman"/>
              </a:rPr>
              <a:t> </a:t>
            </a:r>
            <a:r>
              <a:rPr sz="2000" b="1" spc="-20" dirty="0">
                <a:solidFill>
                  <a:srgbClr val="03499E"/>
                </a:solidFill>
                <a:latin typeface="Times New Roman"/>
                <a:cs typeface="Times New Roman"/>
              </a:rPr>
              <a:t>THẦU</a:t>
            </a:r>
            <a:endParaRPr sz="2000">
              <a:latin typeface="Times New Roman"/>
              <a:cs typeface="Times New Roman"/>
            </a:endParaRPr>
          </a:p>
          <a:p>
            <a:pPr marL="2185035" marR="1872614" indent="-439420">
              <a:lnSpc>
                <a:spcPts val="2280"/>
              </a:lnSpc>
              <a:spcBef>
                <a:spcPts val="1765"/>
              </a:spcBef>
            </a:pPr>
            <a:r>
              <a:rPr sz="2200" dirty="0">
                <a:solidFill>
                  <a:srgbClr val="FF0000"/>
                </a:solidFill>
                <a:latin typeface="Times New Roman"/>
                <a:cs typeface="Times New Roman"/>
              </a:rPr>
              <a:t>2.</a:t>
            </a:r>
            <a:r>
              <a:rPr sz="2200" spc="-40" dirty="0">
                <a:solidFill>
                  <a:srgbClr val="FF0000"/>
                </a:solidFill>
                <a:latin typeface="Times New Roman"/>
                <a:cs typeface="Times New Roman"/>
              </a:rPr>
              <a:t> </a:t>
            </a:r>
            <a:r>
              <a:rPr sz="2200" dirty="0">
                <a:solidFill>
                  <a:srgbClr val="FF0000"/>
                </a:solidFill>
                <a:latin typeface="Times New Roman"/>
                <a:cs typeface="Times New Roman"/>
              </a:rPr>
              <a:t>Lựa</a:t>
            </a:r>
            <a:r>
              <a:rPr sz="2200" spc="-30" dirty="0">
                <a:solidFill>
                  <a:srgbClr val="FF0000"/>
                </a:solidFill>
                <a:latin typeface="Times New Roman"/>
                <a:cs typeface="Times New Roman"/>
              </a:rPr>
              <a:t> </a:t>
            </a:r>
            <a:r>
              <a:rPr sz="2200" dirty="0">
                <a:solidFill>
                  <a:srgbClr val="FF0000"/>
                </a:solidFill>
                <a:latin typeface="Times New Roman"/>
                <a:cs typeface="Times New Roman"/>
              </a:rPr>
              <a:t>chọn</a:t>
            </a:r>
            <a:r>
              <a:rPr sz="2200" spc="-35" dirty="0">
                <a:solidFill>
                  <a:srgbClr val="FF0000"/>
                </a:solidFill>
                <a:latin typeface="Times New Roman"/>
                <a:cs typeface="Times New Roman"/>
              </a:rPr>
              <a:t> </a:t>
            </a:r>
            <a:r>
              <a:rPr sz="2200" dirty="0">
                <a:solidFill>
                  <a:srgbClr val="FF0000"/>
                </a:solidFill>
                <a:latin typeface="Times New Roman"/>
                <a:cs typeface="Times New Roman"/>
              </a:rPr>
              <a:t>nhà</a:t>
            </a:r>
            <a:r>
              <a:rPr sz="2200" spc="-35" dirty="0">
                <a:solidFill>
                  <a:srgbClr val="FF0000"/>
                </a:solidFill>
                <a:latin typeface="Times New Roman"/>
                <a:cs typeface="Times New Roman"/>
              </a:rPr>
              <a:t> </a:t>
            </a:r>
            <a:r>
              <a:rPr sz="2200" dirty="0">
                <a:solidFill>
                  <a:srgbClr val="FF0000"/>
                </a:solidFill>
                <a:latin typeface="Times New Roman"/>
                <a:cs typeface="Times New Roman"/>
              </a:rPr>
              <a:t>thầu</a:t>
            </a:r>
            <a:r>
              <a:rPr sz="2200" spc="-40" dirty="0">
                <a:solidFill>
                  <a:srgbClr val="FF0000"/>
                </a:solidFill>
                <a:latin typeface="Times New Roman"/>
                <a:cs typeface="Times New Roman"/>
              </a:rPr>
              <a:t> </a:t>
            </a:r>
            <a:r>
              <a:rPr sz="2200" dirty="0">
                <a:solidFill>
                  <a:srgbClr val="FF0000"/>
                </a:solidFill>
                <a:latin typeface="Times New Roman"/>
                <a:cs typeface="Times New Roman"/>
              </a:rPr>
              <a:t>căn</a:t>
            </a:r>
            <a:r>
              <a:rPr sz="2200" spc="-35" dirty="0">
                <a:solidFill>
                  <a:srgbClr val="FF0000"/>
                </a:solidFill>
                <a:latin typeface="Times New Roman"/>
                <a:cs typeface="Times New Roman"/>
              </a:rPr>
              <a:t> </a:t>
            </a:r>
            <a:r>
              <a:rPr sz="2200" spc="-25" dirty="0">
                <a:solidFill>
                  <a:srgbClr val="FF0000"/>
                </a:solidFill>
                <a:latin typeface="Times New Roman"/>
                <a:cs typeface="Times New Roman"/>
              </a:rPr>
              <a:t>cứ </a:t>
            </a:r>
            <a:r>
              <a:rPr sz="2200" dirty="0">
                <a:solidFill>
                  <a:srgbClr val="FF0000"/>
                </a:solidFill>
                <a:latin typeface="Times New Roman"/>
                <a:cs typeface="Times New Roman"/>
              </a:rPr>
              <a:t>khối</a:t>
            </a:r>
            <a:r>
              <a:rPr sz="2200" spc="-55" dirty="0">
                <a:solidFill>
                  <a:srgbClr val="FF0000"/>
                </a:solidFill>
                <a:latin typeface="Times New Roman"/>
                <a:cs typeface="Times New Roman"/>
              </a:rPr>
              <a:t> </a:t>
            </a:r>
            <a:r>
              <a:rPr sz="2200" dirty="0">
                <a:solidFill>
                  <a:srgbClr val="FF0000"/>
                </a:solidFill>
                <a:latin typeface="Times New Roman"/>
                <a:cs typeface="Times New Roman"/>
              </a:rPr>
              <a:t>lượng</a:t>
            </a:r>
            <a:r>
              <a:rPr sz="2200" spc="-50" dirty="0">
                <a:solidFill>
                  <a:srgbClr val="FF0000"/>
                </a:solidFill>
                <a:latin typeface="Times New Roman"/>
                <a:cs typeface="Times New Roman"/>
              </a:rPr>
              <a:t> </a:t>
            </a:r>
            <a:r>
              <a:rPr sz="2200" dirty="0">
                <a:solidFill>
                  <a:srgbClr val="FF0000"/>
                </a:solidFill>
                <a:latin typeface="Times New Roman"/>
                <a:cs typeface="Times New Roman"/>
              </a:rPr>
              <a:t>mời</a:t>
            </a:r>
            <a:r>
              <a:rPr sz="2200" spc="-35" dirty="0">
                <a:solidFill>
                  <a:srgbClr val="FF0000"/>
                </a:solidFill>
                <a:latin typeface="Times New Roman"/>
                <a:cs typeface="Times New Roman"/>
              </a:rPr>
              <a:t> </a:t>
            </a:r>
            <a:r>
              <a:rPr sz="2200" spc="-20" dirty="0">
                <a:solidFill>
                  <a:srgbClr val="FF0000"/>
                </a:solidFill>
                <a:latin typeface="Times New Roman"/>
                <a:cs typeface="Times New Roman"/>
              </a:rPr>
              <a:t>thầu</a:t>
            </a:r>
            <a:endParaRPr sz="2200">
              <a:latin typeface="Times New Roman"/>
              <a:cs typeface="Times New Roman"/>
            </a:endParaRPr>
          </a:p>
        </p:txBody>
      </p:sp>
      <p:grpSp>
        <p:nvGrpSpPr>
          <p:cNvPr id="7" name="object 7"/>
          <p:cNvGrpSpPr/>
          <p:nvPr/>
        </p:nvGrpSpPr>
        <p:grpSpPr>
          <a:xfrm>
            <a:off x="695261" y="2276348"/>
            <a:ext cx="2185670" cy="3985260"/>
            <a:chOff x="695261" y="2276348"/>
            <a:chExt cx="2185670" cy="3985260"/>
          </a:xfrm>
        </p:grpSpPr>
        <p:sp>
          <p:nvSpPr>
            <p:cNvPr id="8" name="object 8"/>
            <p:cNvSpPr/>
            <p:nvPr/>
          </p:nvSpPr>
          <p:spPr>
            <a:xfrm>
              <a:off x="707961" y="2289048"/>
              <a:ext cx="2160270" cy="3959860"/>
            </a:xfrm>
            <a:custGeom>
              <a:avLst/>
              <a:gdLst/>
              <a:ahLst/>
              <a:cxnLst/>
              <a:rect l="l" t="t" r="r" b="b"/>
              <a:pathLst>
                <a:path w="2160270" h="3959860">
                  <a:moveTo>
                    <a:pt x="2160270" y="0"/>
                  </a:moveTo>
                  <a:lnTo>
                    <a:pt x="0" y="0"/>
                  </a:lnTo>
                  <a:lnTo>
                    <a:pt x="0" y="3959352"/>
                  </a:lnTo>
                  <a:lnTo>
                    <a:pt x="2160270" y="3959352"/>
                  </a:lnTo>
                  <a:lnTo>
                    <a:pt x="2160270" y="0"/>
                  </a:lnTo>
                  <a:close/>
                </a:path>
              </a:pathLst>
            </a:custGeom>
            <a:solidFill>
              <a:srgbClr val="E9E1D5"/>
            </a:solidFill>
          </p:spPr>
          <p:txBody>
            <a:bodyPr wrap="square" lIns="0" tIns="0" rIns="0" bIns="0" rtlCol="0"/>
            <a:lstStyle/>
            <a:p>
              <a:endParaRPr/>
            </a:p>
          </p:txBody>
        </p:sp>
        <p:sp>
          <p:nvSpPr>
            <p:cNvPr id="9" name="object 9"/>
            <p:cNvSpPr/>
            <p:nvPr/>
          </p:nvSpPr>
          <p:spPr>
            <a:xfrm>
              <a:off x="707961" y="2289048"/>
              <a:ext cx="2160270" cy="3959860"/>
            </a:xfrm>
            <a:custGeom>
              <a:avLst/>
              <a:gdLst/>
              <a:ahLst/>
              <a:cxnLst/>
              <a:rect l="l" t="t" r="r" b="b"/>
              <a:pathLst>
                <a:path w="2160270" h="3959860">
                  <a:moveTo>
                    <a:pt x="0" y="3959352"/>
                  </a:moveTo>
                  <a:lnTo>
                    <a:pt x="2160270" y="3959352"/>
                  </a:lnTo>
                  <a:lnTo>
                    <a:pt x="2160270" y="0"/>
                  </a:lnTo>
                  <a:lnTo>
                    <a:pt x="0" y="0"/>
                  </a:lnTo>
                  <a:lnTo>
                    <a:pt x="0" y="3959352"/>
                  </a:lnTo>
                  <a:close/>
                </a:path>
              </a:pathLst>
            </a:custGeom>
            <a:ln w="25400">
              <a:solidFill>
                <a:srgbClr val="24548F"/>
              </a:solidFill>
            </a:ln>
          </p:spPr>
          <p:txBody>
            <a:bodyPr wrap="square" lIns="0" tIns="0" rIns="0" bIns="0" rtlCol="0"/>
            <a:lstStyle/>
            <a:p>
              <a:endParaRPr/>
            </a:p>
          </p:txBody>
        </p:sp>
      </p:grpSp>
      <p:sp>
        <p:nvSpPr>
          <p:cNvPr id="10" name="object 10"/>
          <p:cNvSpPr txBox="1"/>
          <p:nvPr/>
        </p:nvSpPr>
        <p:spPr>
          <a:xfrm>
            <a:off x="715467" y="2326639"/>
            <a:ext cx="2141855" cy="3830954"/>
          </a:xfrm>
          <a:prstGeom prst="rect">
            <a:avLst/>
          </a:prstGeom>
        </p:spPr>
        <p:txBody>
          <a:bodyPr vert="horz" wrap="square" lIns="0" tIns="57785" rIns="0" bIns="0" rtlCol="0">
            <a:spAutoFit/>
          </a:bodyPr>
          <a:lstStyle/>
          <a:p>
            <a:pPr marL="12700" marR="5080" indent="3175" algn="ctr">
              <a:lnSpc>
                <a:spcPct val="86300"/>
              </a:lnSpc>
              <a:spcBef>
                <a:spcPts val="455"/>
              </a:spcBef>
            </a:pPr>
            <a:r>
              <a:rPr sz="2200" dirty="0">
                <a:solidFill>
                  <a:srgbClr val="03499E"/>
                </a:solidFill>
                <a:latin typeface="Times New Roman"/>
                <a:cs typeface="Times New Roman"/>
              </a:rPr>
              <a:t>Nhà</a:t>
            </a:r>
            <a:r>
              <a:rPr sz="2200" spc="-40" dirty="0">
                <a:solidFill>
                  <a:srgbClr val="03499E"/>
                </a:solidFill>
                <a:latin typeface="Times New Roman"/>
                <a:cs typeface="Times New Roman"/>
              </a:rPr>
              <a:t> </a:t>
            </a:r>
            <a:r>
              <a:rPr sz="2200" dirty="0">
                <a:solidFill>
                  <a:srgbClr val="03499E"/>
                </a:solidFill>
                <a:latin typeface="Times New Roman"/>
                <a:cs typeface="Times New Roman"/>
              </a:rPr>
              <a:t>thầu</a:t>
            </a:r>
            <a:r>
              <a:rPr sz="2200" spc="-30" dirty="0">
                <a:solidFill>
                  <a:srgbClr val="03499E"/>
                </a:solidFill>
                <a:latin typeface="Times New Roman"/>
                <a:cs typeface="Times New Roman"/>
              </a:rPr>
              <a:t> </a:t>
            </a:r>
            <a:r>
              <a:rPr sz="2200" spc="-20" dirty="0">
                <a:solidFill>
                  <a:srgbClr val="FF0000"/>
                </a:solidFill>
                <a:latin typeface="Times New Roman"/>
                <a:cs typeface="Times New Roman"/>
              </a:rPr>
              <a:t>chào </a:t>
            </a:r>
            <a:r>
              <a:rPr sz="2200" dirty="0">
                <a:solidFill>
                  <a:srgbClr val="FF0000"/>
                </a:solidFill>
                <a:latin typeface="Times New Roman"/>
                <a:cs typeface="Times New Roman"/>
              </a:rPr>
              <a:t>thầu</a:t>
            </a:r>
            <a:r>
              <a:rPr sz="2200" spc="-45" dirty="0">
                <a:solidFill>
                  <a:srgbClr val="FF0000"/>
                </a:solidFill>
                <a:latin typeface="Times New Roman"/>
                <a:cs typeface="Times New Roman"/>
              </a:rPr>
              <a:t> </a:t>
            </a:r>
            <a:r>
              <a:rPr sz="2200" dirty="0">
                <a:solidFill>
                  <a:srgbClr val="FF0000"/>
                </a:solidFill>
                <a:latin typeface="Times New Roman"/>
                <a:cs typeface="Times New Roman"/>
              </a:rPr>
              <a:t>theo</a:t>
            </a:r>
            <a:r>
              <a:rPr sz="2200" spc="-40" dirty="0">
                <a:solidFill>
                  <a:srgbClr val="FF0000"/>
                </a:solidFill>
                <a:latin typeface="Times New Roman"/>
                <a:cs typeface="Times New Roman"/>
              </a:rPr>
              <a:t> </a:t>
            </a:r>
            <a:r>
              <a:rPr sz="2200" spc="-20" dirty="0">
                <a:solidFill>
                  <a:srgbClr val="FF0000"/>
                </a:solidFill>
                <a:latin typeface="Times New Roman"/>
                <a:cs typeface="Times New Roman"/>
              </a:rPr>
              <a:t>khối </a:t>
            </a:r>
            <a:r>
              <a:rPr sz="2200" dirty="0">
                <a:solidFill>
                  <a:srgbClr val="FF0000"/>
                </a:solidFill>
                <a:latin typeface="Times New Roman"/>
                <a:cs typeface="Times New Roman"/>
              </a:rPr>
              <a:t>lượng,</a:t>
            </a:r>
            <a:r>
              <a:rPr sz="2200" spc="-35" dirty="0">
                <a:solidFill>
                  <a:srgbClr val="FF0000"/>
                </a:solidFill>
                <a:latin typeface="Times New Roman"/>
                <a:cs typeface="Times New Roman"/>
              </a:rPr>
              <a:t> </a:t>
            </a:r>
            <a:r>
              <a:rPr sz="2200" dirty="0">
                <a:solidFill>
                  <a:srgbClr val="FF0000"/>
                </a:solidFill>
                <a:latin typeface="Times New Roman"/>
                <a:cs typeface="Times New Roman"/>
              </a:rPr>
              <a:t>số</a:t>
            </a:r>
            <a:r>
              <a:rPr sz="2200" spc="-30" dirty="0">
                <a:solidFill>
                  <a:srgbClr val="FF0000"/>
                </a:solidFill>
                <a:latin typeface="Times New Roman"/>
                <a:cs typeface="Times New Roman"/>
              </a:rPr>
              <a:t> </a:t>
            </a:r>
            <a:r>
              <a:rPr sz="2200" spc="-10" dirty="0">
                <a:solidFill>
                  <a:srgbClr val="FF0000"/>
                </a:solidFill>
                <a:latin typeface="Times New Roman"/>
                <a:cs typeface="Times New Roman"/>
              </a:rPr>
              <a:t>lượng </a:t>
            </a:r>
            <a:r>
              <a:rPr sz="2200" dirty="0">
                <a:solidFill>
                  <a:srgbClr val="FF0000"/>
                </a:solidFill>
                <a:latin typeface="Times New Roman"/>
                <a:cs typeface="Times New Roman"/>
              </a:rPr>
              <a:t>yêu</a:t>
            </a:r>
            <a:r>
              <a:rPr sz="2200" spc="-40" dirty="0">
                <a:solidFill>
                  <a:srgbClr val="FF0000"/>
                </a:solidFill>
                <a:latin typeface="Times New Roman"/>
                <a:cs typeface="Times New Roman"/>
              </a:rPr>
              <a:t> </a:t>
            </a:r>
            <a:r>
              <a:rPr sz="2200" dirty="0">
                <a:solidFill>
                  <a:srgbClr val="FF0000"/>
                </a:solidFill>
                <a:latin typeface="Times New Roman"/>
                <a:cs typeface="Times New Roman"/>
              </a:rPr>
              <a:t>cầu</a:t>
            </a:r>
            <a:r>
              <a:rPr sz="2200" spc="-15" dirty="0">
                <a:solidFill>
                  <a:srgbClr val="FF0000"/>
                </a:solidFill>
                <a:latin typeface="Times New Roman"/>
                <a:cs typeface="Times New Roman"/>
              </a:rPr>
              <a:t> </a:t>
            </a:r>
            <a:r>
              <a:rPr sz="2200" spc="-20" dirty="0">
                <a:solidFill>
                  <a:srgbClr val="FF0000"/>
                </a:solidFill>
                <a:latin typeface="Times New Roman"/>
                <a:cs typeface="Times New Roman"/>
              </a:rPr>
              <a:t>trong </a:t>
            </a:r>
            <a:r>
              <a:rPr sz="2200" spc="-25" dirty="0">
                <a:solidFill>
                  <a:srgbClr val="FF0000"/>
                </a:solidFill>
                <a:latin typeface="Times New Roman"/>
                <a:cs typeface="Times New Roman"/>
              </a:rPr>
              <a:t>HSMT.</a:t>
            </a:r>
            <a:r>
              <a:rPr sz="2200" spc="-80" dirty="0">
                <a:solidFill>
                  <a:srgbClr val="FF0000"/>
                </a:solidFill>
                <a:latin typeface="Times New Roman"/>
                <a:cs typeface="Times New Roman"/>
              </a:rPr>
              <a:t> </a:t>
            </a:r>
            <a:r>
              <a:rPr sz="2200" dirty="0">
                <a:solidFill>
                  <a:srgbClr val="03499E"/>
                </a:solidFill>
                <a:latin typeface="Times New Roman"/>
                <a:cs typeface="Times New Roman"/>
              </a:rPr>
              <a:t>Danh</a:t>
            </a:r>
            <a:r>
              <a:rPr sz="2200" spc="-75" dirty="0">
                <a:solidFill>
                  <a:srgbClr val="03499E"/>
                </a:solidFill>
                <a:latin typeface="Times New Roman"/>
                <a:cs typeface="Times New Roman"/>
              </a:rPr>
              <a:t> </a:t>
            </a:r>
            <a:r>
              <a:rPr sz="2200" spc="-20" dirty="0">
                <a:solidFill>
                  <a:srgbClr val="03499E"/>
                </a:solidFill>
                <a:latin typeface="Times New Roman"/>
                <a:cs typeface="Times New Roman"/>
              </a:rPr>
              <a:t>sách </a:t>
            </a:r>
            <a:r>
              <a:rPr sz="2200" dirty="0">
                <a:solidFill>
                  <a:srgbClr val="03499E"/>
                </a:solidFill>
                <a:latin typeface="Times New Roman"/>
                <a:cs typeface="Times New Roman"/>
              </a:rPr>
              <a:t>phê</a:t>
            </a:r>
            <a:r>
              <a:rPr sz="2200" spc="-35" dirty="0">
                <a:solidFill>
                  <a:srgbClr val="03499E"/>
                </a:solidFill>
                <a:latin typeface="Times New Roman"/>
                <a:cs typeface="Times New Roman"/>
              </a:rPr>
              <a:t> </a:t>
            </a:r>
            <a:r>
              <a:rPr sz="2200" dirty="0">
                <a:solidFill>
                  <a:srgbClr val="03499E"/>
                </a:solidFill>
                <a:latin typeface="Times New Roman"/>
                <a:cs typeface="Times New Roman"/>
              </a:rPr>
              <a:t>duyệt</a:t>
            </a:r>
            <a:r>
              <a:rPr sz="2200" spc="-50" dirty="0">
                <a:solidFill>
                  <a:srgbClr val="03499E"/>
                </a:solidFill>
                <a:latin typeface="Times New Roman"/>
                <a:cs typeface="Times New Roman"/>
              </a:rPr>
              <a:t> </a:t>
            </a:r>
            <a:r>
              <a:rPr sz="2200" dirty="0">
                <a:solidFill>
                  <a:srgbClr val="03499E"/>
                </a:solidFill>
                <a:latin typeface="Times New Roman"/>
                <a:cs typeface="Times New Roman"/>
              </a:rPr>
              <a:t>nhà</a:t>
            </a:r>
            <a:r>
              <a:rPr sz="2200" spc="-45" dirty="0">
                <a:solidFill>
                  <a:srgbClr val="03499E"/>
                </a:solidFill>
                <a:latin typeface="Times New Roman"/>
                <a:cs typeface="Times New Roman"/>
              </a:rPr>
              <a:t> </a:t>
            </a:r>
            <a:r>
              <a:rPr sz="2200" spc="-20" dirty="0">
                <a:solidFill>
                  <a:srgbClr val="03499E"/>
                </a:solidFill>
                <a:latin typeface="Times New Roman"/>
                <a:cs typeface="Times New Roman"/>
              </a:rPr>
              <a:t>thầu </a:t>
            </a:r>
            <a:r>
              <a:rPr sz="2200" dirty="0">
                <a:solidFill>
                  <a:srgbClr val="03499E"/>
                </a:solidFill>
                <a:latin typeface="Times New Roman"/>
                <a:cs typeface="Times New Roman"/>
              </a:rPr>
              <a:t>trúng</a:t>
            </a:r>
            <a:r>
              <a:rPr sz="2200" spc="-45" dirty="0">
                <a:solidFill>
                  <a:srgbClr val="03499E"/>
                </a:solidFill>
                <a:latin typeface="Times New Roman"/>
                <a:cs typeface="Times New Roman"/>
              </a:rPr>
              <a:t> </a:t>
            </a:r>
            <a:r>
              <a:rPr sz="2200" dirty="0">
                <a:solidFill>
                  <a:srgbClr val="03499E"/>
                </a:solidFill>
                <a:latin typeface="Times New Roman"/>
                <a:cs typeface="Times New Roman"/>
              </a:rPr>
              <a:t>thầu</a:t>
            </a:r>
            <a:r>
              <a:rPr sz="2200" spc="-45" dirty="0">
                <a:solidFill>
                  <a:srgbClr val="03499E"/>
                </a:solidFill>
                <a:latin typeface="Times New Roman"/>
                <a:cs typeface="Times New Roman"/>
              </a:rPr>
              <a:t> </a:t>
            </a:r>
            <a:r>
              <a:rPr sz="2200" spc="-25" dirty="0">
                <a:solidFill>
                  <a:srgbClr val="03499E"/>
                </a:solidFill>
                <a:latin typeface="Times New Roman"/>
                <a:cs typeface="Times New Roman"/>
              </a:rPr>
              <a:t>bao </a:t>
            </a:r>
            <a:r>
              <a:rPr sz="2200" dirty="0">
                <a:solidFill>
                  <a:srgbClr val="03499E"/>
                </a:solidFill>
                <a:latin typeface="Times New Roman"/>
                <a:cs typeface="Times New Roman"/>
              </a:rPr>
              <a:t>gồm</a:t>
            </a:r>
            <a:r>
              <a:rPr sz="2200" spc="-40" dirty="0">
                <a:solidFill>
                  <a:srgbClr val="03499E"/>
                </a:solidFill>
                <a:latin typeface="Times New Roman"/>
                <a:cs typeface="Times New Roman"/>
              </a:rPr>
              <a:t> </a:t>
            </a:r>
            <a:r>
              <a:rPr sz="2200" dirty="0">
                <a:solidFill>
                  <a:srgbClr val="FF0000"/>
                </a:solidFill>
                <a:latin typeface="Times New Roman"/>
                <a:cs typeface="Times New Roman"/>
              </a:rPr>
              <a:t>danh</a:t>
            </a:r>
            <a:r>
              <a:rPr sz="2200" spc="-40" dirty="0">
                <a:solidFill>
                  <a:srgbClr val="FF0000"/>
                </a:solidFill>
                <a:latin typeface="Times New Roman"/>
                <a:cs typeface="Times New Roman"/>
              </a:rPr>
              <a:t> </a:t>
            </a:r>
            <a:r>
              <a:rPr sz="2200" spc="-20" dirty="0">
                <a:solidFill>
                  <a:srgbClr val="FF0000"/>
                </a:solidFill>
                <a:latin typeface="Times New Roman"/>
                <a:cs typeface="Times New Roman"/>
              </a:rPr>
              <a:t>sách </a:t>
            </a:r>
            <a:r>
              <a:rPr sz="2200" dirty="0">
                <a:solidFill>
                  <a:srgbClr val="FF0000"/>
                </a:solidFill>
                <a:latin typeface="Times New Roman"/>
                <a:cs typeface="Times New Roman"/>
              </a:rPr>
              <a:t>chính</a:t>
            </a:r>
            <a:r>
              <a:rPr sz="2200" spc="-45" dirty="0">
                <a:solidFill>
                  <a:srgbClr val="FF0000"/>
                </a:solidFill>
                <a:latin typeface="Times New Roman"/>
                <a:cs typeface="Times New Roman"/>
              </a:rPr>
              <a:t> </a:t>
            </a:r>
            <a:r>
              <a:rPr sz="2200" dirty="0">
                <a:solidFill>
                  <a:srgbClr val="FF0000"/>
                </a:solidFill>
                <a:latin typeface="Times New Roman"/>
                <a:cs typeface="Times New Roman"/>
              </a:rPr>
              <a:t>(nhà</a:t>
            </a:r>
            <a:r>
              <a:rPr sz="2200" spc="-40" dirty="0">
                <a:solidFill>
                  <a:srgbClr val="FF0000"/>
                </a:solidFill>
                <a:latin typeface="Times New Roman"/>
                <a:cs typeface="Times New Roman"/>
              </a:rPr>
              <a:t> </a:t>
            </a:r>
            <a:r>
              <a:rPr sz="2200" spc="-20" dirty="0">
                <a:solidFill>
                  <a:srgbClr val="FF0000"/>
                </a:solidFill>
                <a:latin typeface="Times New Roman"/>
                <a:cs typeface="Times New Roman"/>
              </a:rPr>
              <a:t>thầu </a:t>
            </a:r>
            <a:r>
              <a:rPr sz="2200" dirty="0">
                <a:solidFill>
                  <a:srgbClr val="FF0000"/>
                </a:solidFill>
                <a:latin typeface="Times New Roman"/>
                <a:cs typeface="Times New Roman"/>
              </a:rPr>
              <a:t>xếp</a:t>
            </a:r>
            <a:r>
              <a:rPr sz="2200" spc="-25" dirty="0">
                <a:solidFill>
                  <a:srgbClr val="FF0000"/>
                </a:solidFill>
                <a:latin typeface="Times New Roman"/>
                <a:cs typeface="Times New Roman"/>
              </a:rPr>
              <a:t> </a:t>
            </a:r>
            <a:r>
              <a:rPr sz="2200" dirty="0">
                <a:solidFill>
                  <a:srgbClr val="FF0000"/>
                </a:solidFill>
                <a:latin typeface="Times New Roman"/>
                <a:cs typeface="Times New Roman"/>
              </a:rPr>
              <a:t>thứ</a:t>
            </a:r>
            <a:r>
              <a:rPr sz="2200" spc="-45" dirty="0">
                <a:solidFill>
                  <a:srgbClr val="FF0000"/>
                </a:solidFill>
                <a:latin typeface="Times New Roman"/>
                <a:cs typeface="Times New Roman"/>
              </a:rPr>
              <a:t> </a:t>
            </a:r>
            <a:r>
              <a:rPr sz="2200" dirty="0">
                <a:solidFill>
                  <a:srgbClr val="FF0000"/>
                </a:solidFill>
                <a:latin typeface="Times New Roman"/>
                <a:cs typeface="Times New Roman"/>
              </a:rPr>
              <a:t>nhất)</a:t>
            </a:r>
            <a:r>
              <a:rPr sz="2200" spc="-30" dirty="0">
                <a:solidFill>
                  <a:srgbClr val="FF0000"/>
                </a:solidFill>
                <a:latin typeface="Times New Roman"/>
                <a:cs typeface="Times New Roman"/>
              </a:rPr>
              <a:t> </a:t>
            </a:r>
            <a:r>
              <a:rPr sz="2200" spc="-35" dirty="0">
                <a:solidFill>
                  <a:srgbClr val="FF0000"/>
                </a:solidFill>
                <a:latin typeface="Times New Roman"/>
                <a:cs typeface="Times New Roman"/>
              </a:rPr>
              <a:t>và </a:t>
            </a:r>
            <a:r>
              <a:rPr sz="2200" dirty="0">
                <a:solidFill>
                  <a:srgbClr val="FF0000"/>
                </a:solidFill>
                <a:latin typeface="Times New Roman"/>
                <a:cs typeface="Times New Roman"/>
              </a:rPr>
              <a:t>danh</a:t>
            </a:r>
            <a:r>
              <a:rPr sz="2200" spc="-30" dirty="0">
                <a:solidFill>
                  <a:srgbClr val="FF0000"/>
                </a:solidFill>
                <a:latin typeface="Times New Roman"/>
                <a:cs typeface="Times New Roman"/>
              </a:rPr>
              <a:t> </a:t>
            </a:r>
            <a:r>
              <a:rPr sz="2200" dirty="0">
                <a:solidFill>
                  <a:srgbClr val="FF0000"/>
                </a:solidFill>
                <a:latin typeface="Times New Roman"/>
                <a:cs typeface="Times New Roman"/>
              </a:rPr>
              <a:t>sách</a:t>
            </a:r>
            <a:r>
              <a:rPr sz="2200" spc="-15" dirty="0">
                <a:solidFill>
                  <a:srgbClr val="FF0000"/>
                </a:solidFill>
                <a:latin typeface="Times New Roman"/>
                <a:cs typeface="Times New Roman"/>
              </a:rPr>
              <a:t> </a:t>
            </a:r>
            <a:r>
              <a:rPr sz="2200" dirty="0">
                <a:solidFill>
                  <a:srgbClr val="FF0000"/>
                </a:solidFill>
                <a:latin typeface="Times New Roman"/>
                <a:cs typeface="Times New Roman"/>
              </a:rPr>
              <a:t>dự</a:t>
            </a:r>
            <a:r>
              <a:rPr sz="2200" spc="-20" dirty="0">
                <a:solidFill>
                  <a:srgbClr val="FF0000"/>
                </a:solidFill>
                <a:latin typeface="Times New Roman"/>
                <a:cs typeface="Times New Roman"/>
              </a:rPr>
              <a:t> </a:t>
            </a:r>
            <a:r>
              <a:rPr sz="2200" spc="-25" dirty="0">
                <a:solidFill>
                  <a:srgbClr val="FF0000"/>
                </a:solidFill>
                <a:latin typeface="Times New Roman"/>
                <a:cs typeface="Times New Roman"/>
              </a:rPr>
              <a:t>bị </a:t>
            </a:r>
            <a:r>
              <a:rPr sz="2200" dirty="0">
                <a:solidFill>
                  <a:srgbClr val="FF0000"/>
                </a:solidFill>
                <a:latin typeface="Times New Roman"/>
                <a:cs typeface="Times New Roman"/>
              </a:rPr>
              <a:t>(nhà</a:t>
            </a:r>
            <a:r>
              <a:rPr sz="2200" spc="-45" dirty="0">
                <a:solidFill>
                  <a:srgbClr val="FF0000"/>
                </a:solidFill>
                <a:latin typeface="Times New Roman"/>
                <a:cs typeface="Times New Roman"/>
              </a:rPr>
              <a:t> </a:t>
            </a:r>
            <a:r>
              <a:rPr sz="2200" dirty="0">
                <a:solidFill>
                  <a:srgbClr val="FF0000"/>
                </a:solidFill>
                <a:latin typeface="Times New Roman"/>
                <a:cs typeface="Times New Roman"/>
              </a:rPr>
              <a:t>thầu</a:t>
            </a:r>
            <a:r>
              <a:rPr sz="2200" spc="-40" dirty="0">
                <a:solidFill>
                  <a:srgbClr val="FF0000"/>
                </a:solidFill>
                <a:latin typeface="Times New Roman"/>
                <a:cs typeface="Times New Roman"/>
              </a:rPr>
              <a:t> </a:t>
            </a:r>
            <a:r>
              <a:rPr sz="2200" dirty="0">
                <a:solidFill>
                  <a:srgbClr val="FF0000"/>
                </a:solidFill>
                <a:latin typeface="Times New Roman"/>
                <a:cs typeface="Times New Roman"/>
              </a:rPr>
              <a:t>xếp</a:t>
            </a:r>
            <a:r>
              <a:rPr sz="2200" spc="-30" dirty="0">
                <a:solidFill>
                  <a:srgbClr val="FF0000"/>
                </a:solidFill>
                <a:latin typeface="Times New Roman"/>
                <a:cs typeface="Times New Roman"/>
              </a:rPr>
              <a:t> </a:t>
            </a:r>
            <a:r>
              <a:rPr sz="2200" spc="-25" dirty="0">
                <a:solidFill>
                  <a:srgbClr val="FF0000"/>
                </a:solidFill>
                <a:latin typeface="Times New Roman"/>
                <a:cs typeface="Times New Roman"/>
              </a:rPr>
              <a:t>thứ</a:t>
            </a:r>
            <a:r>
              <a:rPr sz="2200" dirty="0">
                <a:solidFill>
                  <a:srgbClr val="FF0000"/>
                </a:solidFill>
                <a:latin typeface="Times New Roman"/>
                <a:cs typeface="Times New Roman"/>
              </a:rPr>
              <a:t> 2</a:t>
            </a:r>
            <a:r>
              <a:rPr sz="2200" spc="-25" dirty="0">
                <a:solidFill>
                  <a:srgbClr val="FF0000"/>
                </a:solidFill>
                <a:latin typeface="Times New Roman"/>
                <a:cs typeface="Times New Roman"/>
              </a:rPr>
              <a:t> </a:t>
            </a:r>
            <a:r>
              <a:rPr sz="2200" dirty="0">
                <a:solidFill>
                  <a:srgbClr val="FF0000"/>
                </a:solidFill>
                <a:latin typeface="Times New Roman"/>
                <a:cs typeface="Times New Roman"/>
              </a:rPr>
              <a:t>trở</a:t>
            </a:r>
            <a:r>
              <a:rPr sz="2200" spc="-25" dirty="0">
                <a:solidFill>
                  <a:srgbClr val="FF0000"/>
                </a:solidFill>
                <a:latin typeface="Times New Roman"/>
                <a:cs typeface="Times New Roman"/>
              </a:rPr>
              <a:t> </a:t>
            </a:r>
            <a:r>
              <a:rPr sz="2200" spc="-20" dirty="0">
                <a:solidFill>
                  <a:srgbClr val="FF0000"/>
                </a:solidFill>
                <a:latin typeface="Times New Roman"/>
                <a:cs typeface="Times New Roman"/>
              </a:rPr>
              <a:t>đi).</a:t>
            </a:r>
            <a:endParaRPr sz="2200">
              <a:latin typeface="Times New Roman"/>
              <a:cs typeface="Times New Roman"/>
            </a:endParaRPr>
          </a:p>
        </p:txBody>
      </p:sp>
      <p:grpSp>
        <p:nvGrpSpPr>
          <p:cNvPr id="11" name="object 11"/>
          <p:cNvGrpSpPr/>
          <p:nvPr/>
        </p:nvGrpSpPr>
        <p:grpSpPr>
          <a:xfrm>
            <a:off x="3260471" y="2276348"/>
            <a:ext cx="2664460" cy="3985260"/>
            <a:chOff x="3260471" y="2276348"/>
            <a:chExt cx="2664460" cy="3985260"/>
          </a:xfrm>
        </p:grpSpPr>
        <p:sp>
          <p:nvSpPr>
            <p:cNvPr id="12" name="object 12"/>
            <p:cNvSpPr/>
            <p:nvPr/>
          </p:nvSpPr>
          <p:spPr>
            <a:xfrm>
              <a:off x="3273171" y="2289048"/>
              <a:ext cx="2639060" cy="3959860"/>
            </a:xfrm>
            <a:custGeom>
              <a:avLst/>
              <a:gdLst/>
              <a:ahLst/>
              <a:cxnLst/>
              <a:rect l="l" t="t" r="r" b="b"/>
              <a:pathLst>
                <a:path w="2639060" h="3959860">
                  <a:moveTo>
                    <a:pt x="2638805" y="0"/>
                  </a:moveTo>
                  <a:lnTo>
                    <a:pt x="0" y="0"/>
                  </a:lnTo>
                  <a:lnTo>
                    <a:pt x="0" y="3959352"/>
                  </a:lnTo>
                  <a:lnTo>
                    <a:pt x="2638805" y="3959352"/>
                  </a:lnTo>
                  <a:lnTo>
                    <a:pt x="2638805" y="0"/>
                  </a:lnTo>
                  <a:close/>
                </a:path>
              </a:pathLst>
            </a:custGeom>
            <a:solidFill>
              <a:srgbClr val="E9E1D5"/>
            </a:solidFill>
          </p:spPr>
          <p:txBody>
            <a:bodyPr wrap="square" lIns="0" tIns="0" rIns="0" bIns="0" rtlCol="0"/>
            <a:lstStyle/>
            <a:p>
              <a:endParaRPr/>
            </a:p>
          </p:txBody>
        </p:sp>
        <p:sp>
          <p:nvSpPr>
            <p:cNvPr id="13" name="object 13"/>
            <p:cNvSpPr/>
            <p:nvPr/>
          </p:nvSpPr>
          <p:spPr>
            <a:xfrm>
              <a:off x="3273171" y="2289048"/>
              <a:ext cx="2639060" cy="3959860"/>
            </a:xfrm>
            <a:custGeom>
              <a:avLst/>
              <a:gdLst/>
              <a:ahLst/>
              <a:cxnLst/>
              <a:rect l="l" t="t" r="r" b="b"/>
              <a:pathLst>
                <a:path w="2639060" h="3959860">
                  <a:moveTo>
                    <a:pt x="0" y="3959352"/>
                  </a:moveTo>
                  <a:lnTo>
                    <a:pt x="2638805" y="3959352"/>
                  </a:lnTo>
                  <a:lnTo>
                    <a:pt x="2638805" y="0"/>
                  </a:lnTo>
                  <a:lnTo>
                    <a:pt x="0" y="0"/>
                  </a:lnTo>
                  <a:lnTo>
                    <a:pt x="0" y="3959352"/>
                  </a:lnTo>
                  <a:close/>
                </a:path>
              </a:pathLst>
            </a:custGeom>
            <a:ln w="25400">
              <a:solidFill>
                <a:srgbClr val="24548F"/>
              </a:solidFill>
            </a:ln>
          </p:spPr>
          <p:txBody>
            <a:bodyPr wrap="square" lIns="0" tIns="0" rIns="0" bIns="0" rtlCol="0"/>
            <a:lstStyle/>
            <a:p>
              <a:endParaRPr/>
            </a:p>
          </p:txBody>
        </p:sp>
      </p:grpSp>
      <p:sp>
        <p:nvSpPr>
          <p:cNvPr id="14" name="object 14"/>
          <p:cNvSpPr txBox="1"/>
          <p:nvPr/>
        </p:nvSpPr>
        <p:spPr>
          <a:xfrm>
            <a:off x="3277870" y="2615945"/>
            <a:ext cx="2628265" cy="3253740"/>
          </a:xfrm>
          <a:prstGeom prst="rect">
            <a:avLst/>
          </a:prstGeom>
        </p:spPr>
        <p:txBody>
          <a:bodyPr vert="horz" wrap="square" lIns="0" tIns="57785" rIns="0" bIns="0" rtlCol="0">
            <a:spAutoFit/>
          </a:bodyPr>
          <a:lstStyle/>
          <a:p>
            <a:pPr marL="12700" marR="5080" indent="-1905" algn="ctr">
              <a:lnSpc>
                <a:spcPct val="86300"/>
              </a:lnSpc>
              <a:spcBef>
                <a:spcPts val="455"/>
              </a:spcBef>
            </a:pPr>
            <a:r>
              <a:rPr sz="2200" dirty="0">
                <a:solidFill>
                  <a:srgbClr val="03499E"/>
                </a:solidFill>
                <a:latin typeface="Times New Roman"/>
                <a:cs typeface="Times New Roman"/>
              </a:rPr>
              <a:t>NT</a:t>
            </a:r>
            <a:r>
              <a:rPr sz="2200" spc="-80" dirty="0">
                <a:solidFill>
                  <a:srgbClr val="03499E"/>
                </a:solidFill>
                <a:latin typeface="Times New Roman"/>
                <a:cs typeface="Times New Roman"/>
              </a:rPr>
              <a:t> </a:t>
            </a:r>
            <a:r>
              <a:rPr sz="2200" dirty="0">
                <a:solidFill>
                  <a:srgbClr val="03499E"/>
                </a:solidFill>
                <a:latin typeface="Times New Roman"/>
                <a:cs typeface="Times New Roman"/>
              </a:rPr>
              <a:t>trong</a:t>
            </a:r>
            <a:r>
              <a:rPr sz="2200" spc="-40" dirty="0">
                <a:solidFill>
                  <a:srgbClr val="03499E"/>
                </a:solidFill>
                <a:latin typeface="Times New Roman"/>
                <a:cs typeface="Times New Roman"/>
              </a:rPr>
              <a:t> </a:t>
            </a:r>
            <a:r>
              <a:rPr sz="2200" dirty="0">
                <a:solidFill>
                  <a:srgbClr val="03499E"/>
                </a:solidFill>
                <a:latin typeface="Times New Roman"/>
                <a:cs typeface="Times New Roman"/>
              </a:rPr>
              <a:t>DS</a:t>
            </a:r>
            <a:r>
              <a:rPr sz="2200" spc="-45" dirty="0">
                <a:solidFill>
                  <a:srgbClr val="03499E"/>
                </a:solidFill>
                <a:latin typeface="Times New Roman"/>
                <a:cs typeface="Times New Roman"/>
              </a:rPr>
              <a:t> </a:t>
            </a:r>
            <a:r>
              <a:rPr sz="2200" dirty="0">
                <a:solidFill>
                  <a:srgbClr val="03499E"/>
                </a:solidFill>
                <a:latin typeface="Times New Roman"/>
                <a:cs typeface="Times New Roman"/>
              </a:rPr>
              <a:t>chính</a:t>
            </a:r>
            <a:r>
              <a:rPr sz="2200" spc="-40" dirty="0">
                <a:solidFill>
                  <a:srgbClr val="03499E"/>
                </a:solidFill>
                <a:latin typeface="Times New Roman"/>
                <a:cs typeface="Times New Roman"/>
              </a:rPr>
              <a:t> </a:t>
            </a:r>
            <a:r>
              <a:rPr sz="2200" spc="-25" dirty="0">
                <a:solidFill>
                  <a:srgbClr val="03499E"/>
                </a:solidFill>
                <a:latin typeface="Times New Roman"/>
                <a:cs typeface="Times New Roman"/>
              </a:rPr>
              <a:t>vi </a:t>
            </a:r>
            <a:r>
              <a:rPr sz="2200" dirty="0">
                <a:solidFill>
                  <a:srgbClr val="03499E"/>
                </a:solidFill>
                <a:latin typeface="Times New Roman"/>
                <a:cs typeface="Times New Roman"/>
              </a:rPr>
              <a:t>phạm</a:t>
            </a:r>
            <a:r>
              <a:rPr sz="2200" spc="-50" dirty="0">
                <a:solidFill>
                  <a:srgbClr val="03499E"/>
                </a:solidFill>
                <a:latin typeface="Times New Roman"/>
                <a:cs typeface="Times New Roman"/>
              </a:rPr>
              <a:t> </a:t>
            </a:r>
            <a:r>
              <a:rPr sz="2200" dirty="0">
                <a:solidFill>
                  <a:srgbClr val="03499E"/>
                </a:solidFill>
                <a:latin typeface="Times New Roman"/>
                <a:cs typeface="Times New Roman"/>
              </a:rPr>
              <a:t>hợp</a:t>
            </a:r>
            <a:r>
              <a:rPr sz="2200" spc="-40" dirty="0">
                <a:solidFill>
                  <a:srgbClr val="03499E"/>
                </a:solidFill>
                <a:latin typeface="Times New Roman"/>
                <a:cs typeface="Times New Roman"/>
              </a:rPr>
              <a:t> </a:t>
            </a:r>
            <a:r>
              <a:rPr sz="2200" dirty="0">
                <a:solidFill>
                  <a:srgbClr val="03499E"/>
                </a:solidFill>
                <a:latin typeface="Times New Roman"/>
                <a:cs typeface="Times New Roman"/>
              </a:rPr>
              <a:t>đồng</a:t>
            </a:r>
            <a:r>
              <a:rPr sz="2200" spc="-30" dirty="0">
                <a:solidFill>
                  <a:srgbClr val="03499E"/>
                </a:solidFill>
                <a:latin typeface="Times New Roman"/>
                <a:cs typeface="Times New Roman"/>
              </a:rPr>
              <a:t> </a:t>
            </a:r>
            <a:r>
              <a:rPr sz="2200" spc="-50" dirty="0">
                <a:solidFill>
                  <a:srgbClr val="03499E"/>
                </a:solidFill>
                <a:latin typeface="Wingdings"/>
                <a:cs typeface="Wingdings"/>
              </a:rPr>
              <a:t></a:t>
            </a:r>
            <a:r>
              <a:rPr sz="2200" spc="-50" dirty="0">
                <a:solidFill>
                  <a:srgbClr val="03499E"/>
                </a:solidFill>
                <a:latin typeface="Times New Roman"/>
                <a:cs typeface="Times New Roman"/>
              </a:rPr>
              <a:t> </a:t>
            </a:r>
            <a:r>
              <a:rPr sz="2200" dirty="0">
                <a:solidFill>
                  <a:srgbClr val="03499E"/>
                </a:solidFill>
                <a:latin typeface="Times New Roman"/>
                <a:cs typeface="Times New Roman"/>
              </a:rPr>
              <a:t>chấm</a:t>
            </a:r>
            <a:r>
              <a:rPr sz="2200" spc="-35" dirty="0">
                <a:solidFill>
                  <a:srgbClr val="03499E"/>
                </a:solidFill>
                <a:latin typeface="Times New Roman"/>
                <a:cs typeface="Times New Roman"/>
              </a:rPr>
              <a:t> </a:t>
            </a:r>
            <a:r>
              <a:rPr sz="2200" dirty="0">
                <a:solidFill>
                  <a:srgbClr val="03499E"/>
                </a:solidFill>
                <a:latin typeface="Times New Roman"/>
                <a:cs typeface="Times New Roman"/>
              </a:rPr>
              <a:t>dứt</a:t>
            </a:r>
            <a:r>
              <a:rPr sz="2200" spc="-30" dirty="0">
                <a:solidFill>
                  <a:srgbClr val="03499E"/>
                </a:solidFill>
                <a:latin typeface="Times New Roman"/>
                <a:cs typeface="Times New Roman"/>
              </a:rPr>
              <a:t> </a:t>
            </a:r>
            <a:r>
              <a:rPr sz="2200" dirty="0">
                <a:solidFill>
                  <a:srgbClr val="03499E"/>
                </a:solidFill>
                <a:latin typeface="Times New Roman"/>
                <a:cs typeface="Times New Roman"/>
              </a:rPr>
              <a:t>hợp</a:t>
            </a:r>
            <a:r>
              <a:rPr sz="2200" spc="-40" dirty="0">
                <a:solidFill>
                  <a:srgbClr val="03499E"/>
                </a:solidFill>
                <a:latin typeface="Times New Roman"/>
                <a:cs typeface="Times New Roman"/>
              </a:rPr>
              <a:t> </a:t>
            </a:r>
            <a:r>
              <a:rPr sz="2200" dirty="0">
                <a:solidFill>
                  <a:srgbClr val="03499E"/>
                </a:solidFill>
                <a:latin typeface="Times New Roman"/>
                <a:cs typeface="Times New Roman"/>
              </a:rPr>
              <a:t>đồng</a:t>
            </a:r>
            <a:r>
              <a:rPr sz="2200" spc="-50" dirty="0">
                <a:solidFill>
                  <a:srgbClr val="03499E"/>
                </a:solidFill>
                <a:latin typeface="Times New Roman"/>
                <a:cs typeface="Times New Roman"/>
              </a:rPr>
              <a:t> </a:t>
            </a:r>
            <a:r>
              <a:rPr sz="2200" spc="-25" dirty="0">
                <a:solidFill>
                  <a:srgbClr val="03499E"/>
                </a:solidFill>
                <a:latin typeface="Times New Roman"/>
                <a:cs typeface="Times New Roman"/>
              </a:rPr>
              <a:t>với </a:t>
            </a:r>
            <a:r>
              <a:rPr sz="2200" dirty="0">
                <a:solidFill>
                  <a:srgbClr val="03499E"/>
                </a:solidFill>
                <a:latin typeface="Times New Roman"/>
                <a:cs typeface="Times New Roman"/>
              </a:rPr>
              <a:t>nhà</a:t>
            </a:r>
            <a:r>
              <a:rPr sz="2200" spc="-25" dirty="0">
                <a:solidFill>
                  <a:srgbClr val="03499E"/>
                </a:solidFill>
                <a:latin typeface="Times New Roman"/>
                <a:cs typeface="Times New Roman"/>
              </a:rPr>
              <a:t> </a:t>
            </a:r>
            <a:r>
              <a:rPr sz="2200" dirty="0">
                <a:solidFill>
                  <a:srgbClr val="03499E"/>
                </a:solidFill>
                <a:latin typeface="Times New Roman"/>
                <a:cs typeface="Times New Roman"/>
              </a:rPr>
              <a:t>thầu</a:t>
            </a:r>
            <a:r>
              <a:rPr sz="2200" spc="-25" dirty="0">
                <a:solidFill>
                  <a:srgbClr val="03499E"/>
                </a:solidFill>
                <a:latin typeface="Times New Roman"/>
                <a:cs typeface="Times New Roman"/>
              </a:rPr>
              <a:t> </a:t>
            </a:r>
            <a:r>
              <a:rPr sz="2200" dirty="0">
                <a:solidFill>
                  <a:srgbClr val="03499E"/>
                </a:solidFill>
                <a:latin typeface="Times New Roman"/>
                <a:cs typeface="Times New Roman"/>
              </a:rPr>
              <a:t>đó</a:t>
            </a:r>
            <a:r>
              <a:rPr sz="2200" spc="-25" dirty="0">
                <a:solidFill>
                  <a:srgbClr val="03499E"/>
                </a:solidFill>
                <a:latin typeface="Times New Roman"/>
                <a:cs typeface="Times New Roman"/>
              </a:rPr>
              <a:t> </a:t>
            </a:r>
            <a:r>
              <a:rPr sz="2200" dirty="0">
                <a:solidFill>
                  <a:srgbClr val="03499E"/>
                </a:solidFill>
                <a:latin typeface="Times New Roman"/>
                <a:cs typeface="Times New Roman"/>
              </a:rPr>
              <a:t>và</a:t>
            </a:r>
            <a:r>
              <a:rPr sz="2200" spc="-25" dirty="0">
                <a:solidFill>
                  <a:srgbClr val="03499E"/>
                </a:solidFill>
                <a:latin typeface="Times New Roman"/>
                <a:cs typeface="Times New Roman"/>
              </a:rPr>
              <a:t> mời</a:t>
            </a:r>
            <a:r>
              <a:rPr sz="2200" spc="550" dirty="0">
                <a:solidFill>
                  <a:srgbClr val="03499E"/>
                </a:solidFill>
                <a:latin typeface="Times New Roman"/>
                <a:cs typeface="Times New Roman"/>
              </a:rPr>
              <a:t> </a:t>
            </a:r>
            <a:r>
              <a:rPr sz="2200" dirty="0">
                <a:solidFill>
                  <a:srgbClr val="03499E"/>
                </a:solidFill>
                <a:latin typeface="Times New Roman"/>
                <a:cs typeface="Times New Roman"/>
              </a:rPr>
              <a:t>nhà</a:t>
            </a:r>
            <a:r>
              <a:rPr sz="2200" spc="-40" dirty="0">
                <a:solidFill>
                  <a:srgbClr val="03499E"/>
                </a:solidFill>
                <a:latin typeface="Times New Roman"/>
                <a:cs typeface="Times New Roman"/>
              </a:rPr>
              <a:t> </a:t>
            </a:r>
            <a:r>
              <a:rPr sz="2200" dirty="0">
                <a:solidFill>
                  <a:srgbClr val="03499E"/>
                </a:solidFill>
                <a:latin typeface="Times New Roman"/>
                <a:cs typeface="Times New Roman"/>
              </a:rPr>
              <a:t>thầu</a:t>
            </a:r>
            <a:r>
              <a:rPr sz="2200" spc="-40" dirty="0">
                <a:solidFill>
                  <a:srgbClr val="03499E"/>
                </a:solidFill>
                <a:latin typeface="Times New Roman"/>
                <a:cs typeface="Times New Roman"/>
              </a:rPr>
              <a:t> </a:t>
            </a:r>
            <a:r>
              <a:rPr sz="2200" dirty="0">
                <a:solidFill>
                  <a:srgbClr val="03499E"/>
                </a:solidFill>
                <a:latin typeface="Times New Roman"/>
                <a:cs typeface="Times New Roman"/>
              </a:rPr>
              <a:t>xếp</a:t>
            </a:r>
            <a:r>
              <a:rPr sz="2200" spc="-40" dirty="0">
                <a:solidFill>
                  <a:srgbClr val="03499E"/>
                </a:solidFill>
                <a:latin typeface="Times New Roman"/>
                <a:cs typeface="Times New Roman"/>
              </a:rPr>
              <a:t> </a:t>
            </a:r>
            <a:r>
              <a:rPr sz="2200" dirty="0">
                <a:solidFill>
                  <a:srgbClr val="03499E"/>
                </a:solidFill>
                <a:latin typeface="Times New Roman"/>
                <a:cs typeface="Times New Roman"/>
              </a:rPr>
              <a:t>hạng</a:t>
            </a:r>
            <a:r>
              <a:rPr sz="2200" spc="-35" dirty="0">
                <a:solidFill>
                  <a:srgbClr val="03499E"/>
                </a:solidFill>
                <a:latin typeface="Times New Roman"/>
                <a:cs typeface="Times New Roman"/>
              </a:rPr>
              <a:t> </a:t>
            </a:r>
            <a:r>
              <a:rPr sz="2200" spc="-25" dirty="0">
                <a:solidFill>
                  <a:srgbClr val="03499E"/>
                </a:solidFill>
                <a:latin typeface="Times New Roman"/>
                <a:cs typeface="Times New Roman"/>
              </a:rPr>
              <a:t>thứ </a:t>
            </a:r>
            <a:r>
              <a:rPr sz="2200" dirty="0">
                <a:solidFill>
                  <a:srgbClr val="03499E"/>
                </a:solidFill>
                <a:latin typeface="Times New Roman"/>
                <a:cs typeface="Times New Roman"/>
              </a:rPr>
              <a:t>hai</a:t>
            </a:r>
            <a:r>
              <a:rPr sz="2200" spc="-25" dirty="0">
                <a:solidFill>
                  <a:srgbClr val="03499E"/>
                </a:solidFill>
                <a:latin typeface="Times New Roman"/>
                <a:cs typeface="Times New Roman"/>
              </a:rPr>
              <a:t> </a:t>
            </a:r>
            <a:r>
              <a:rPr sz="2200" dirty="0">
                <a:solidFill>
                  <a:srgbClr val="03499E"/>
                </a:solidFill>
                <a:latin typeface="Times New Roman"/>
                <a:cs typeface="Times New Roman"/>
              </a:rPr>
              <a:t>(danh</a:t>
            </a:r>
            <a:r>
              <a:rPr sz="2200" spc="-30" dirty="0">
                <a:solidFill>
                  <a:srgbClr val="03499E"/>
                </a:solidFill>
                <a:latin typeface="Times New Roman"/>
                <a:cs typeface="Times New Roman"/>
              </a:rPr>
              <a:t> </a:t>
            </a:r>
            <a:r>
              <a:rPr sz="2200" dirty="0">
                <a:solidFill>
                  <a:srgbClr val="03499E"/>
                </a:solidFill>
                <a:latin typeface="Times New Roman"/>
                <a:cs typeface="Times New Roman"/>
              </a:rPr>
              <a:t>sách</a:t>
            </a:r>
            <a:r>
              <a:rPr sz="2200" spc="-10" dirty="0">
                <a:solidFill>
                  <a:srgbClr val="03499E"/>
                </a:solidFill>
                <a:latin typeface="Times New Roman"/>
                <a:cs typeface="Times New Roman"/>
              </a:rPr>
              <a:t> </a:t>
            </a:r>
            <a:r>
              <a:rPr sz="2200" dirty="0">
                <a:solidFill>
                  <a:srgbClr val="03499E"/>
                </a:solidFill>
                <a:latin typeface="Times New Roman"/>
                <a:cs typeface="Times New Roman"/>
              </a:rPr>
              <a:t>dự</a:t>
            </a:r>
            <a:r>
              <a:rPr sz="2200" spc="-25" dirty="0">
                <a:solidFill>
                  <a:srgbClr val="03499E"/>
                </a:solidFill>
                <a:latin typeface="Times New Roman"/>
                <a:cs typeface="Times New Roman"/>
              </a:rPr>
              <a:t> bị) </a:t>
            </a:r>
            <a:r>
              <a:rPr sz="2200" dirty="0">
                <a:solidFill>
                  <a:srgbClr val="03499E"/>
                </a:solidFill>
                <a:latin typeface="Times New Roman"/>
                <a:cs typeface="Times New Roman"/>
              </a:rPr>
              <a:t>vào</a:t>
            </a:r>
            <a:r>
              <a:rPr sz="2200" spc="-35" dirty="0">
                <a:solidFill>
                  <a:srgbClr val="03499E"/>
                </a:solidFill>
                <a:latin typeface="Times New Roman"/>
                <a:cs typeface="Times New Roman"/>
              </a:rPr>
              <a:t> </a:t>
            </a:r>
            <a:r>
              <a:rPr sz="2200" dirty="0">
                <a:solidFill>
                  <a:srgbClr val="03499E"/>
                </a:solidFill>
                <a:latin typeface="Times New Roman"/>
                <a:cs typeface="Times New Roman"/>
              </a:rPr>
              <a:t>hoàn</a:t>
            </a:r>
            <a:r>
              <a:rPr sz="2200" spc="-40" dirty="0">
                <a:solidFill>
                  <a:srgbClr val="03499E"/>
                </a:solidFill>
                <a:latin typeface="Times New Roman"/>
                <a:cs typeface="Times New Roman"/>
              </a:rPr>
              <a:t> </a:t>
            </a:r>
            <a:r>
              <a:rPr sz="2200" dirty="0">
                <a:solidFill>
                  <a:srgbClr val="03499E"/>
                </a:solidFill>
                <a:latin typeface="Times New Roman"/>
                <a:cs typeface="Times New Roman"/>
              </a:rPr>
              <a:t>thiện,</a:t>
            </a:r>
            <a:r>
              <a:rPr sz="2200" spc="-45" dirty="0">
                <a:solidFill>
                  <a:srgbClr val="03499E"/>
                </a:solidFill>
                <a:latin typeface="Times New Roman"/>
                <a:cs typeface="Times New Roman"/>
              </a:rPr>
              <a:t> </a:t>
            </a:r>
            <a:r>
              <a:rPr sz="2200" dirty="0">
                <a:solidFill>
                  <a:srgbClr val="03499E"/>
                </a:solidFill>
                <a:latin typeface="Times New Roman"/>
                <a:cs typeface="Times New Roman"/>
              </a:rPr>
              <a:t>ký</a:t>
            </a:r>
            <a:r>
              <a:rPr sz="2200" spc="-40" dirty="0">
                <a:solidFill>
                  <a:srgbClr val="03499E"/>
                </a:solidFill>
                <a:latin typeface="Times New Roman"/>
                <a:cs typeface="Times New Roman"/>
              </a:rPr>
              <a:t> </a:t>
            </a:r>
            <a:r>
              <a:rPr sz="2200" spc="-25" dirty="0">
                <a:solidFill>
                  <a:srgbClr val="03499E"/>
                </a:solidFill>
                <a:latin typeface="Times New Roman"/>
                <a:cs typeface="Times New Roman"/>
              </a:rPr>
              <a:t>kết </a:t>
            </a:r>
            <a:r>
              <a:rPr sz="2200" dirty="0">
                <a:solidFill>
                  <a:srgbClr val="03499E"/>
                </a:solidFill>
                <a:latin typeface="Times New Roman"/>
                <a:cs typeface="Times New Roman"/>
              </a:rPr>
              <a:t>TTK</a:t>
            </a:r>
            <a:r>
              <a:rPr sz="2200" spc="-40" dirty="0">
                <a:solidFill>
                  <a:srgbClr val="03499E"/>
                </a:solidFill>
                <a:latin typeface="Times New Roman"/>
                <a:cs typeface="Times New Roman"/>
              </a:rPr>
              <a:t> </a:t>
            </a:r>
            <a:r>
              <a:rPr sz="2200" dirty="0">
                <a:solidFill>
                  <a:srgbClr val="03499E"/>
                </a:solidFill>
                <a:latin typeface="Times New Roman"/>
                <a:cs typeface="Times New Roman"/>
              </a:rPr>
              <a:t>hoặc</a:t>
            </a:r>
            <a:r>
              <a:rPr sz="2200" spc="-40" dirty="0">
                <a:solidFill>
                  <a:srgbClr val="03499E"/>
                </a:solidFill>
                <a:latin typeface="Times New Roman"/>
                <a:cs typeface="Times New Roman"/>
              </a:rPr>
              <a:t> </a:t>
            </a:r>
            <a:r>
              <a:rPr sz="2200" dirty="0">
                <a:solidFill>
                  <a:srgbClr val="03499E"/>
                </a:solidFill>
                <a:latin typeface="Times New Roman"/>
                <a:cs typeface="Times New Roman"/>
              </a:rPr>
              <a:t>ký</a:t>
            </a:r>
            <a:r>
              <a:rPr sz="2200" spc="-35" dirty="0">
                <a:solidFill>
                  <a:srgbClr val="03499E"/>
                </a:solidFill>
                <a:latin typeface="Times New Roman"/>
                <a:cs typeface="Times New Roman"/>
              </a:rPr>
              <a:t> </a:t>
            </a:r>
            <a:r>
              <a:rPr sz="2200" dirty="0">
                <a:solidFill>
                  <a:srgbClr val="03499E"/>
                </a:solidFill>
                <a:latin typeface="Times New Roman"/>
                <a:cs typeface="Times New Roman"/>
              </a:rPr>
              <a:t>kết</a:t>
            </a:r>
            <a:r>
              <a:rPr sz="2200" spc="-40" dirty="0">
                <a:solidFill>
                  <a:srgbClr val="03499E"/>
                </a:solidFill>
                <a:latin typeface="Times New Roman"/>
                <a:cs typeface="Times New Roman"/>
              </a:rPr>
              <a:t> </a:t>
            </a:r>
            <a:r>
              <a:rPr sz="2200" spc="-25" dirty="0">
                <a:solidFill>
                  <a:srgbClr val="03499E"/>
                </a:solidFill>
                <a:latin typeface="Times New Roman"/>
                <a:cs typeface="Times New Roman"/>
              </a:rPr>
              <a:t>hợp </a:t>
            </a:r>
            <a:r>
              <a:rPr sz="2200" dirty="0">
                <a:solidFill>
                  <a:srgbClr val="03499E"/>
                </a:solidFill>
                <a:latin typeface="Times New Roman"/>
                <a:cs typeface="Times New Roman"/>
              </a:rPr>
              <a:t>đồng,</a:t>
            </a:r>
            <a:r>
              <a:rPr sz="2200" spc="-55" dirty="0">
                <a:solidFill>
                  <a:srgbClr val="03499E"/>
                </a:solidFill>
                <a:latin typeface="Times New Roman"/>
                <a:cs typeface="Times New Roman"/>
              </a:rPr>
              <a:t> </a:t>
            </a:r>
            <a:r>
              <a:rPr sz="2200" dirty="0">
                <a:solidFill>
                  <a:srgbClr val="03499E"/>
                </a:solidFill>
                <a:latin typeface="Times New Roman"/>
                <a:cs typeface="Times New Roman"/>
              </a:rPr>
              <a:t>yêu</a:t>
            </a:r>
            <a:r>
              <a:rPr sz="2200" spc="-35" dirty="0">
                <a:solidFill>
                  <a:srgbClr val="03499E"/>
                </a:solidFill>
                <a:latin typeface="Times New Roman"/>
                <a:cs typeface="Times New Roman"/>
              </a:rPr>
              <a:t> </a:t>
            </a:r>
            <a:r>
              <a:rPr sz="2200" dirty="0">
                <a:solidFill>
                  <a:srgbClr val="03499E"/>
                </a:solidFill>
                <a:latin typeface="Times New Roman"/>
                <a:cs typeface="Times New Roman"/>
              </a:rPr>
              <a:t>cầu</a:t>
            </a:r>
            <a:r>
              <a:rPr sz="2200" spc="-35" dirty="0">
                <a:solidFill>
                  <a:srgbClr val="03499E"/>
                </a:solidFill>
                <a:latin typeface="Times New Roman"/>
                <a:cs typeface="Times New Roman"/>
              </a:rPr>
              <a:t> </a:t>
            </a:r>
            <a:r>
              <a:rPr sz="2200" dirty="0">
                <a:solidFill>
                  <a:srgbClr val="03499E"/>
                </a:solidFill>
                <a:latin typeface="Times New Roman"/>
                <a:cs typeface="Times New Roman"/>
              </a:rPr>
              <a:t>nhà</a:t>
            </a:r>
            <a:r>
              <a:rPr sz="2200" spc="-35" dirty="0">
                <a:solidFill>
                  <a:srgbClr val="03499E"/>
                </a:solidFill>
                <a:latin typeface="Times New Roman"/>
                <a:cs typeface="Times New Roman"/>
              </a:rPr>
              <a:t> </a:t>
            </a:r>
            <a:r>
              <a:rPr sz="2200" spc="-20" dirty="0">
                <a:solidFill>
                  <a:srgbClr val="03499E"/>
                </a:solidFill>
                <a:latin typeface="Times New Roman"/>
                <a:cs typeface="Times New Roman"/>
              </a:rPr>
              <a:t>thầu </a:t>
            </a:r>
            <a:r>
              <a:rPr sz="2200" dirty="0">
                <a:solidFill>
                  <a:srgbClr val="03499E"/>
                </a:solidFill>
                <a:latin typeface="Times New Roman"/>
                <a:cs typeface="Times New Roman"/>
              </a:rPr>
              <a:t>khôi</a:t>
            </a:r>
            <a:r>
              <a:rPr sz="2200" spc="-40" dirty="0">
                <a:solidFill>
                  <a:srgbClr val="03499E"/>
                </a:solidFill>
                <a:latin typeface="Times New Roman"/>
                <a:cs typeface="Times New Roman"/>
              </a:rPr>
              <a:t> </a:t>
            </a:r>
            <a:r>
              <a:rPr sz="2200" dirty="0">
                <a:solidFill>
                  <a:srgbClr val="03499E"/>
                </a:solidFill>
                <a:latin typeface="Times New Roman"/>
                <a:cs typeface="Times New Roman"/>
              </a:rPr>
              <a:t>phục</a:t>
            </a:r>
            <a:r>
              <a:rPr sz="2200" spc="-35" dirty="0">
                <a:solidFill>
                  <a:srgbClr val="03499E"/>
                </a:solidFill>
                <a:latin typeface="Times New Roman"/>
                <a:cs typeface="Times New Roman"/>
              </a:rPr>
              <a:t> </a:t>
            </a:r>
            <a:r>
              <a:rPr sz="2200" dirty="0">
                <a:solidFill>
                  <a:srgbClr val="03499E"/>
                </a:solidFill>
                <a:latin typeface="Times New Roman"/>
                <a:cs typeface="Times New Roman"/>
              </a:rPr>
              <a:t>hiệu</a:t>
            </a:r>
            <a:r>
              <a:rPr sz="2200" spc="-30" dirty="0">
                <a:solidFill>
                  <a:srgbClr val="03499E"/>
                </a:solidFill>
                <a:latin typeface="Times New Roman"/>
                <a:cs typeface="Times New Roman"/>
              </a:rPr>
              <a:t> </a:t>
            </a:r>
            <a:r>
              <a:rPr sz="2200" dirty="0">
                <a:solidFill>
                  <a:srgbClr val="03499E"/>
                </a:solidFill>
                <a:latin typeface="Times New Roman"/>
                <a:cs typeface="Times New Roman"/>
              </a:rPr>
              <a:t>lực</a:t>
            </a:r>
            <a:r>
              <a:rPr sz="2200" spc="-25" dirty="0">
                <a:solidFill>
                  <a:srgbClr val="03499E"/>
                </a:solidFill>
                <a:latin typeface="Times New Roman"/>
                <a:cs typeface="Times New Roman"/>
              </a:rPr>
              <a:t> của HSDT,</a:t>
            </a:r>
            <a:r>
              <a:rPr sz="2200" spc="-95" dirty="0">
                <a:solidFill>
                  <a:srgbClr val="03499E"/>
                </a:solidFill>
                <a:latin typeface="Times New Roman"/>
                <a:cs typeface="Times New Roman"/>
              </a:rPr>
              <a:t> </a:t>
            </a:r>
            <a:r>
              <a:rPr sz="2200" spc="-10" dirty="0">
                <a:solidFill>
                  <a:srgbClr val="03499E"/>
                </a:solidFill>
                <a:latin typeface="Times New Roman"/>
                <a:cs typeface="Times New Roman"/>
              </a:rPr>
              <a:t>BĐDT.</a:t>
            </a:r>
            <a:endParaRPr sz="2200">
              <a:latin typeface="Times New Roman"/>
              <a:cs typeface="Times New Roman"/>
            </a:endParaRPr>
          </a:p>
        </p:txBody>
      </p:sp>
      <p:grpSp>
        <p:nvGrpSpPr>
          <p:cNvPr id="15" name="object 15"/>
          <p:cNvGrpSpPr/>
          <p:nvPr/>
        </p:nvGrpSpPr>
        <p:grpSpPr>
          <a:xfrm>
            <a:off x="6304153" y="2276348"/>
            <a:ext cx="2177415" cy="3985260"/>
            <a:chOff x="6304153" y="2276348"/>
            <a:chExt cx="2177415" cy="3985260"/>
          </a:xfrm>
        </p:grpSpPr>
        <p:sp>
          <p:nvSpPr>
            <p:cNvPr id="16" name="object 16"/>
            <p:cNvSpPr/>
            <p:nvPr/>
          </p:nvSpPr>
          <p:spPr>
            <a:xfrm>
              <a:off x="6316853" y="2289048"/>
              <a:ext cx="2152015" cy="3959860"/>
            </a:xfrm>
            <a:custGeom>
              <a:avLst/>
              <a:gdLst/>
              <a:ahLst/>
              <a:cxnLst/>
              <a:rect l="l" t="t" r="r" b="b"/>
              <a:pathLst>
                <a:path w="2152015" h="3959860">
                  <a:moveTo>
                    <a:pt x="2151633" y="0"/>
                  </a:moveTo>
                  <a:lnTo>
                    <a:pt x="0" y="0"/>
                  </a:lnTo>
                  <a:lnTo>
                    <a:pt x="0" y="3959352"/>
                  </a:lnTo>
                  <a:lnTo>
                    <a:pt x="2151633" y="3959352"/>
                  </a:lnTo>
                  <a:lnTo>
                    <a:pt x="2151633" y="0"/>
                  </a:lnTo>
                  <a:close/>
                </a:path>
              </a:pathLst>
            </a:custGeom>
            <a:solidFill>
              <a:srgbClr val="E9E1D5"/>
            </a:solidFill>
          </p:spPr>
          <p:txBody>
            <a:bodyPr wrap="square" lIns="0" tIns="0" rIns="0" bIns="0" rtlCol="0"/>
            <a:lstStyle/>
            <a:p>
              <a:endParaRPr/>
            </a:p>
          </p:txBody>
        </p:sp>
        <p:sp>
          <p:nvSpPr>
            <p:cNvPr id="17" name="object 17"/>
            <p:cNvSpPr/>
            <p:nvPr/>
          </p:nvSpPr>
          <p:spPr>
            <a:xfrm>
              <a:off x="6316853" y="2289048"/>
              <a:ext cx="2152015" cy="3959860"/>
            </a:xfrm>
            <a:custGeom>
              <a:avLst/>
              <a:gdLst/>
              <a:ahLst/>
              <a:cxnLst/>
              <a:rect l="l" t="t" r="r" b="b"/>
              <a:pathLst>
                <a:path w="2152015" h="3959860">
                  <a:moveTo>
                    <a:pt x="0" y="3959352"/>
                  </a:moveTo>
                  <a:lnTo>
                    <a:pt x="2151633" y="3959352"/>
                  </a:lnTo>
                  <a:lnTo>
                    <a:pt x="2151633" y="0"/>
                  </a:lnTo>
                  <a:lnTo>
                    <a:pt x="0" y="0"/>
                  </a:lnTo>
                  <a:lnTo>
                    <a:pt x="0" y="3959352"/>
                  </a:lnTo>
                  <a:close/>
                </a:path>
              </a:pathLst>
            </a:custGeom>
            <a:ln w="25400">
              <a:solidFill>
                <a:srgbClr val="24548F"/>
              </a:solidFill>
            </a:ln>
          </p:spPr>
          <p:txBody>
            <a:bodyPr wrap="square" lIns="0" tIns="0" rIns="0" bIns="0" rtlCol="0"/>
            <a:lstStyle/>
            <a:p>
              <a:endParaRPr/>
            </a:p>
          </p:txBody>
        </p:sp>
      </p:grpSp>
      <p:sp>
        <p:nvSpPr>
          <p:cNvPr id="18" name="object 18"/>
          <p:cNvSpPr txBox="1"/>
          <p:nvPr/>
        </p:nvSpPr>
        <p:spPr>
          <a:xfrm>
            <a:off x="6335648" y="2615945"/>
            <a:ext cx="2112645" cy="3253740"/>
          </a:xfrm>
          <a:prstGeom prst="rect">
            <a:avLst/>
          </a:prstGeom>
        </p:spPr>
        <p:txBody>
          <a:bodyPr vert="horz" wrap="square" lIns="0" tIns="57785" rIns="0" bIns="0" rtlCol="0">
            <a:spAutoFit/>
          </a:bodyPr>
          <a:lstStyle/>
          <a:p>
            <a:pPr marL="12700" marR="5080" indent="1270" algn="ctr">
              <a:lnSpc>
                <a:spcPct val="86300"/>
              </a:lnSpc>
              <a:spcBef>
                <a:spcPts val="455"/>
              </a:spcBef>
            </a:pPr>
            <a:r>
              <a:rPr sz="2200" spc="-10" dirty="0">
                <a:solidFill>
                  <a:srgbClr val="03499E"/>
                </a:solidFill>
                <a:latin typeface="Times New Roman"/>
                <a:cs typeface="Times New Roman"/>
              </a:rPr>
              <a:t>Trường</a:t>
            </a:r>
            <a:r>
              <a:rPr sz="2200" spc="-60" dirty="0">
                <a:solidFill>
                  <a:srgbClr val="03499E"/>
                </a:solidFill>
                <a:latin typeface="Times New Roman"/>
                <a:cs typeface="Times New Roman"/>
              </a:rPr>
              <a:t> </a:t>
            </a:r>
            <a:r>
              <a:rPr sz="2200" dirty="0">
                <a:solidFill>
                  <a:srgbClr val="03499E"/>
                </a:solidFill>
                <a:latin typeface="Times New Roman"/>
                <a:cs typeface="Times New Roman"/>
              </a:rPr>
              <a:t>hợp</a:t>
            </a:r>
            <a:r>
              <a:rPr sz="2200" spc="-60" dirty="0">
                <a:solidFill>
                  <a:srgbClr val="03499E"/>
                </a:solidFill>
                <a:latin typeface="Times New Roman"/>
                <a:cs typeface="Times New Roman"/>
              </a:rPr>
              <a:t> </a:t>
            </a:r>
            <a:r>
              <a:rPr sz="2200" spc="-25" dirty="0">
                <a:solidFill>
                  <a:srgbClr val="03499E"/>
                </a:solidFill>
                <a:latin typeface="Times New Roman"/>
                <a:cs typeface="Times New Roman"/>
              </a:rPr>
              <a:t>nhà </a:t>
            </a:r>
            <a:r>
              <a:rPr sz="2200" dirty="0">
                <a:solidFill>
                  <a:srgbClr val="03499E"/>
                </a:solidFill>
                <a:latin typeface="Times New Roman"/>
                <a:cs typeface="Times New Roman"/>
              </a:rPr>
              <a:t>thầu</a:t>
            </a:r>
            <a:r>
              <a:rPr sz="2200" spc="-45" dirty="0">
                <a:solidFill>
                  <a:srgbClr val="03499E"/>
                </a:solidFill>
                <a:latin typeface="Times New Roman"/>
                <a:cs typeface="Times New Roman"/>
              </a:rPr>
              <a:t> </a:t>
            </a:r>
            <a:r>
              <a:rPr sz="2200" dirty="0">
                <a:solidFill>
                  <a:srgbClr val="03499E"/>
                </a:solidFill>
                <a:latin typeface="Times New Roman"/>
                <a:cs typeface="Times New Roman"/>
              </a:rPr>
              <a:t>xếp</a:t>
            </a:r>
            <a:r>
              <a:rPr sz="2200" spc="-40" dirty="0">
                <a:solidFill>
                  <a:srgbClr val="03499E"/>
                </a:solidFill>
                <a:latin typeface="Times New Roman"/>
                <a:cs typeface="Times New Roman"/>
              </a:rPr>
              <a:t> </a:t>
            </a:r>
            <a:r>
              <a:rPr sz="2200" dirty="0">
                <a:solidFill>
                  <a:srgbClr val="03499E"/>
                </a:solidFill>
                <a:latin typeface="Times New Roman"/>
                <a:cs typeface="Times New Roman"/>
              </a:rPr>
              <a:t>hạng</a:t>
            </a:r>
            <a:r>
              <a:rPr sz="2200" spc="-40" dirty="0">
                <a:solidFill>
                  <a:srgbClr val="03499E"/>
                </a:solidFill>
                <a:latin typeface="Times New Roman"/>
                <a:cs typeface="Times New Roman"/>
              </a:rPr>
              <a:t> </a:t>
            </a:r>
            <a:r>
              <a:rPr sz="2200" spc="-25" dirty="0">
                <a:solidFill>
                  <a:srgbClr val="03499E"/>
                </a:solidFill>
                <a:latin typeface="Times New Roman"/>
                <a:cs typeface="Times New Roman"/>
              </a:rPr>
              <a:t>thứ </a:t>
            </a:r>
            <a:r>
              <a:rPr sz="2200" dirty="0">
                <a:solidFill>
                  <a:srgbClr val="03499E"/>
                </a:solidFill>
                <a:latin typeface="Times New Roman"/>
                <a:cs typeface="Times New Roman"/>
              </a:rPr>
              <a:t>hai</a:t>
            </a:r>
            <a:r>
              <a:rPr sz="2200" spc="-15" dirty="0">
                <a:solidFill>
                  <a:srgbClr val="03499E"/>
                </a:solidFill>
                <a:latin typeface="Times New Roman"/>
                <a:cs typeface="Times New Roman"/>
              </a:rPr>
              <a:t> </a:t>
            </a:r>
            <a:r>
              <a:rPr sz="2200" dirty="0">
                <a:solidFill>
                  <a:srgbClr val="03499E"/>
                </a:solidFill>
                <a:latin typeface="Times New Roman"/>
                <a:cs typeface="Times New Roman"/>
              </a:rPr>
              <a:t>từ</a:t>
            </a:r>
            <a:r>
              <a:rPr sz="2200" spc="-20" dirty="0">
                <a:solidFill>
                  <a:srgbClr val="03499E"/>
                </a:solidFill>
                <a:latin typeface="Times New Roman"/>
                <a:cs typeface="Times New Roman"/>
              </a:rPr>
              <a:t> </a:t>
            </a:r>
            <a:r>
              <a:rPr sz="2200" dirty="0">
                <a:solidFill>
                  <a:srgbClr val="03499E"/>
                </a:solidFill>
                <a:latin typeface="Times New Roman"/>
                <a:cs typeface="Times New Roman"/>
              </a:rPr>
              <a:t>chối</a:t>
            </a:r>
            <a:r>
              <a:rPr sz="2200" spc="-15" dirty="0">
                <a:solidFill>
                  <a:srgbClr val="03499E"/>
                </a:solidFill>
                <a:latin typeface="Times New Roman"/>
                <a:cs typeface="Times New Roman"/>
              </a:rPr>
              <a:t> </a:t>
            </a:r>
            <a:r>
              <a:rPr sz="2200" dirty="0">
                <a:solidFill>
                  <a:srgbClr val="03499E"/>
                </a:solidFill>
                <a:latin typeface="Wingdings"/>
                <a:cs typeface="Wingdings"/>
              </a:rPr>
              <a:t></a:t>
            </a:r>
            <a:r>
              <a:rPr sz="2200" spc="-5" dirty="0">
                <a:solidFill>
                  <a:srgbClr val="03499E"/>
                </a:solidFill>
                <a:latin typeface="Times New Roman"/>
                <a:cs typeface="Times New Roman"/>
              </a:rPr>
              <a:t> </a:t>
            </a:r>
            <a:r>
              <a:rPr sz="2200" spc="-35" dirty="0">
                <a:solidFill>
                  <a:srgbClr val="03499E"/>
                </a:solidFill>
                <a:latin typeface="Times New Roman"/>
                <a:cs typeface="Times New Roman"/>
              </a:rPr>
              <a:t>xử </a:t>
            </a:r>
            <a:r>
              <a:rPr sz="2200" dirty="0">
                <a:solidFill>
                  <a:srgbClr val="03499E"/>
                </a:solidFill>
                <a:latin typeface="Times New Roman"/>
                <a:cs typeface="Times New Roman"/>
              </a:rPr>
              <a:t>lý</a:t>
            </a:r>
            <a:r>
              <a:rPr sz="2200" spc="-40" dirty="0">
                <a:solidFill>
                  <a:srgbClr val="03499E"/>
                </a:solidFill>
                <a:latin typeface="Times New Roman"/>
                <a:cs typeface="Times New Roman"/>
              </a:rPr>
              <a:t> </a:t>
            </a:r>
            <a:r>
              <a:rPr sz="2200" dirty="0">
                <a:solidFill>
                  <a:srgbClr val="03499E"/>
                </a:solidFill>
                <a:latin typeface="Times New Roman"/>
                <a:cs typeface="Times New Roman"/>
              </a:rPr>
              <a:t>tình</a:t>
            </a:r>
            <a:r>
              <a:rPr sz="2200" spc="-35" dirty="0">
                <a:solidFill>
                  <a:srgbClr val="03499E"/>
                </a:solidFill>
                <a:latin typeface="Times New Roman"/>
                <a:cs typeface="Times New Roman"/>
              </a:rPr>
              <a:t> </a:t>
            </a:r>
            <a:r>
              <a:rPr sz="2200" dirty="0">
                <a:solidFill>
                  <a:srgbClr val="03499E"/>
                </a:solidFill>
                <a:latin typeface="Times New Roman"/>
                <a:cs typeface="Times New Roman"/>
              </a:rPr>
              <a:t>huống</a:t>
            </a:r>
            <a:r>
              <a:rPr sz="2200" spc="-40" dirty="0">
                <a:solidFill>
                  <a:srgbClr val="03499E"/>
                </a:solidFill>
                <a:latin typeface="Times New Roman"/>
                <a:cs typeface="Times New Roman"/>
              </a:rPr>
              <a:t> </a:t>
            </a:r>
            <a:r>
              <a:rPr sz="2200" spc="-20" dirty="0">
                <a:solidFill>
                  <a:srgbClr val="03499E"/>
                </a:solidFill>
                <a:latin typeface="Times New Roman"/>
                <a:cs typeface="Times New Roman"/>
              </a:rPr>
              <a:t>theo </a:t>
            </a:r>
            <a:r>
              <a:rPr sz="2200" dirty="0">
                <a:solidFill>
                  <a:srgbClr val="03499E"/>
                </a:solidFill>
                <a:latin typeface="Times New Roman"/>
                <a:cs typeface="Times New Roman"/>
              </a:rPr>
              <a:t>quy</a:t>
            </a:r>
            <a:r>
              <a:rPr sz="2200" spc="-40" dirty="0">
                <a:solidFill>
                  <a:srgbClr val="03499E"/>
                </a:solidFill>
                <a:latin typeface="Times New Roman"/>
                <a:cs typeface="Times New Roman"/>
              </a:rPr>
              <a:t> </a:t>
            </a:r>
            <a:r>
              <a:rPr sz="2200" dirty="0">
                <a:solidFill>
                  <a:srgbClr val="03499E"/>
                </a:solidFill>
                <a:latin typeface="Times New Roman"/>
                <a:cs typeface="Times New Roman"/>
              </a:rPr>
              <a:t>định</a:t>
            </a:r>
            <a:r>
              <a:rPr sz="2200" spc="-35" dirty="0">
                <a:solidFill>
                  <a:srgbClr val="03499E"/>
                </a:solidFill>
                <a:latin typeface="Times New Roman"/>
                <a:cs typeface="Times New Roman"/>
              </a:rPr>
              <a:t> </a:t>
            </a:r>
            <a:r>
              <a:rPr sz="2200" dirty="0">
                <a:solidFill>
                  <a:srgbClr val="03499E"/>
                </a:solidFill>
                <a:latin typeface="Times New Roman"/>
                <a:cs typeface="Times New Roman"/>
              </a:rPr>
              <a:t>tại</a:t>
            </a:r>
            <a:r>
              <a:rPr sz="2200" spc="-35" dirty="0">
                <a:solidFill>
                  <a:srgbClr val="03499E"/>
                </a:solidFill>
                <a:latin typeface="Times New Roman"/>
                <a:cs typeface="Times New Roman"/>
              </a:rPr>
              <a:t> </a:t>
            </a:r>
            <a:r>
              <a:rPr sz="2200" spc="-10" dirty="0">
                <a:solidFill>
                  <a:srgbClr val="03499E"/>
                </a:solidFill>
                <a:latin typeface="Times New Roman"/>
                <a:cs typeface="Times New Roman"/>
              </a:rPr>
              <a:t>khoản </a:t>
            </a:r>
            <a:r>
              <a:rPr sz="2200" dirty="0">
                <a:solidFill>
                  <a:srgbClr val="03499E"/>
                </a:solidFill>
                <a:latin typeface="Times New Roman"/>
                <a:cs typeface="Times New Roman"/>
              </a:rPr>
              <a:t>16</a:t>
            </a:r>
            <a:r>
              <a:rPr sz="2200" spc="-40" dirty="0">
                <a:solidFill>
                  <a:srgbClr val="03499E"/>
                </a:solidFill>
                <a:latin typeface="Times New Roman"/>
                <a:cs typeface="Times New Roman"/>
              </a:rPr>
              <a:t> </a:t>
            </a:r>
            <a:r>
              <a:rPr sz="2200" dirty="0">
                <a:solidFill>
                  <a:srgbClr val="03499E"/>
                </a:solidFill>
                <a:latin typeface="Times New Roman"/>
                <a:cs typeface="Times New Roman"/>
              </a:rPr>
              <a:t>Điều</a:t>
            </a:r>
            <a:r>
              <a:rPr sz="2200" spc="-35" dirty="0">
                <a:solidFill>
                  <a:srgbClr val="03499E"/>
                </a:solidFill>
                <a:latin typeface="Times New Roman"/>
                <a:cs typeface="Times New Roman"/>
              </a:rPr>
              <a:t> </a:t>
            </a:r>
            <a:r>
              <a:rPr sz="2200" dirty="0">
                <a:solidFill>
                  <a:srgbClr val="03499E"/>
                </a:solidFill>
                <a:latin typeface="Times New Roman"/>
                <a:cs typeface="Times New Roman"/>
              </a:rPr>
              <a:t>131</a:t>
            </a:r>
            <a:r>
              <a:rPr sz="2200" spc="-35" dirty="0">
                <a:solidFill>
                  <a:srgbClr val="03499E"/>
                </a:solidFill>
                <a:latin typeface="Times New Roman"/>
                <a:cs typeface="Times New Roman"/>
              </a:rPr>
              <a:t> </a:t>
            </a:r>
            <a:r>
              <a:rPr sz="2200" spc="-25" dirty="0">
                <a:solidFill>
                  <a:srgbClr val="03499E"/>
                </a:solidFill>
                <a:latin typeface="Times New Roman"/>
                <a:cs typeface="Times New Roman"/>
              </a:rPr>
              <a:t>của </a:t>
            </a:r>
            <a:r>
              <a:rPr sz="2200" dirty="0">
                <a:solidFill>
                  <a:srgbClr val="03499E"/>
                </a:solidFill>
                <a:latin typeface="Times New Roman"/>
                <a:cs typeface="Times New Roman"/>
              </a:rPr>
              <a:t>Nghị</a:t>
            </a:r>
            <a:r>
              <a:rPr sz="2200" spc="-50" dirty="0">
                <a:solidFill>
                  <a:srgbClr val="03499E"/>
                </a:solidFill>
                <a:latin typeface="Times New Roman"/>
                <a:cs typeface="Times New Roman"/>
              </a:rPr>
              <a:t> </a:t>
            </a:r>
            <a:r>
              <a:rPr sz="2200" dirty="0">
                <a:solidFill>
                  <a:srgbClr val="03499E"/>
                </a:solidFill>
                <a:latin typeface="Times New Roman"/>
                <a:cs typeface="Times New Roman"/>
              </a:rPr>
              <a:t>định</a:t>
            </a:r>
            <a:r>
              <a:rPr sz="2200" spc="-45" dirty="0">
                <a:solidFill>
                  <a:srgbClr val="03499E"/>
                </a:solidFill>
                <a:latin typeface="Times New Roman"/>
                <a:cs typeface="Times New Roman"/>
              </a:rPr>
              <a:t> </a:t>
            </a:r>
            <a:r>
              <a:rPr sz="2200" spc="-10" dirty="0">
                <a:solidFill>
                  <a:srgbClr val="03499E"/>
                </a:solidFill>
                <a:latin typeface="Times New Roman"/>
                <a:cs typeface="Times New Roman"/>
              </a:rPr>
              <a:t>(được </a:t>
            </a:r>
            <a:r>
              <a:rPr sz="2200" dirty="0">
                <a:solidFill>
                  <a:srgbClr val="03499E"/>
                </a:solidFill>
                <a:latin typeface="Times New Roman"/>
                <a:cs typeface="Times New Roman"/>
              </a:rPr>
              <a:t>mời</a:t>
            </a:r>
            <a:r>
              <a:rPr sz="2200" spc="-25" dirty="0">
                <a:solidFill>
                  <a:srgbClr val="03499E"/>
                </a:solidFill>
                <a:latin typeface="Times New Roman"/>
                <a:cs typeface="Times New Roman"/>
              </a:rPr>
              <a:t> </a:t>
            </a:r>
            <a:r>
              <a:rPr sz="2200" dirty="0">
                <a:solidFill>
                  <a:srgbClr val="03499E"/>
                </a:solidFill>
                <a:latin typeface="Times New Roman"/>
                <a:cs typeface="Times New Roman"/>
              </a:rPr>
              <a:t>các</a:t>
            </a:r>
            <a:r>
              <a:rPr sz="2200" spc="-40" dirty="0">
                <a:solidFill>
                  <a:srgbClr val="03499E"/>
                </a:solidFill>
                <a:latin typeface="Times New Roman"/>
                <a:cs typeface="Times New Roman"/>
              </a:rPr>
              <a:t> </a:t>
            </a:r>
            <a:r>
              <a:rPr sz="2200" dirty="0">
                <a:solidFill>
                  <a:srgbClr val="03499E"/>
                </a:solidFill>
                <a:latin typeface="Times New Roman"/>
                <a:cs typeface="Times New Roman"/>
              </a:rPr>
              <a:t>NT</a:t>
            </a:r>
            <a:r>
              <a:rPr sz="2200" spc="-75" dirty="0">
                <a:solidFill>
                  <a:srgbClr val="03499E"/>
                </a:solidFill>
                <a:latin typeface="Times New Roman"/>
                <a:cs typeface="Times New Roman"/>
              </a:rPr>
              <a:t> </a:t>
            </a:r>
            <a:r>
              <a:rPr sz="2200" spc="-20" dirty="0">
                <a:solidFill>
                  <a:srgbClr val="03499E"/>
                </a:solidFill>
                <a:latin typeface="Times New Roman"/>
                <a:cs typeface="Times New Roman"/>
              </a:rPr>
              <a:t>tiếp </a:t>
            </a:r>
            <a:r>
              <a:rPr sz="2200" dirty="0">
                <a:solidFill>
                  <a:srgbClr val="03499E"/>
                </a:solidFill>
                <a:latin typeface="Times New Roman"/>
                <a:cs typeface="Times New Roman"/>
              </a:rPr>
              <a:t>theo,</a:t>
            </a:r>
            <a:r>
              <a:rPr sz="2200" spc="-45" dirty="0">
                <a:solidFill>
                  <a:srgbClr val="03499E"/>
                </a:solidFill>
                <a:latin typeface="Times New Roman"/>
                <a:cs typeface="Times New Roman"/>
              </a:rPr>
              <a:t> </a:t>
            </a:r>
            <a:r>
              <a:rPr sz="2200" dirty="0">
                <a:solidFill>
                  <a:srgbClr val="03499E"/>
                </a:solidFill>
                <a:latin typeface="Times New Roman"/>
                <a:cs typeface="Times New Roman"/>
              </a:rPr>
              <a:t>nếu</a:t>
            </a:r>
            <a:r>
              <a:rPr sz="2200" spc="-35" dirty="0">
                <a:solidFill>
                  <a:srgbClr val="03499E"/>
                </a:solidFill>
                <a:latin typeface="Times New Roman"/>
                <a:cs typeface="Times New Roman"/>
              </a:rPr>
              <a:t> </a:t>
            </a:r>
            <a:r>
              <a:rPr sz="2200" spc="-25" dirty="0">
                <a:solidFill>
                  <a:srgbClr val="03499E"/>
                </a:solidFill>
                <a:latin typeface="Times New Roman"/>
                <a:cs typeface="Times New Roman"/>
              </a:rPr>
              <a:t>vẫn </a:t>
            </a:r>
            <a:r>
              <a:rPr sz="2200" dirty="0">
                <a:solidFill>
                  <a:srgbClr val="03499E"/>
                </a:solidFill>
                <a:latin typeface="Times New Roman"/>
                <a:cs typeface="Times New Roman"/>
              </a:rPr>
              <a:t>không</a:t>
            </a:r>
            <a:r>
              <a:rPr sz="2200" spc="-45" dirty="0">
                <a:solidFill>
                  <a:srgbClr val="03499E"/>
                </a:solidFill>
                <a:latin typeface="Times New Roman"/>
                <a:cs typeface="Times New Roman"/>
              </a:rPr>
              <a:t> </a:t>
            </a:r>
            <a:r>
              <a:rPr sz="2200" dirty="0">
                <a:solidFill>
                  <a:srgbClr val="03499E"/>
                </a:solidFill>
                <a:latin typeface="Times New Roman"/>
                <a:cs typeface="Times New Roman"/>
              </a:rPr>
              <a:t>được</a:t>
            </a:r>
            <a:r>
              <a:rPr sz="2200" spc="-25" dirty="0">
                <a:solidFill>
                  <a:srgbClr val="03499E"/>
                </a:solidFill>
                <a:latin typeface="Times New Roman"/>
                <a:cs typeface="Times New Roman"/>
              </a:rPr>
              <a:t> thì </a:t>
            </a:r>
            <a:r>
              <a:rPr sz="2200" dirty="0">
                <a:solidFill>
                  <a:srgbClr val="03499E"/>
                </a:solidFill>
                <a:latin typeface="Times New Roman"/>
                <a:cs typeface="Times New Roman"/>
              </a:rPr>
              <a:t>hủy</a:t>
            </a:r>
            <a:r>
              <a:rPr sz="2200" spc="-40" dirty="0">
                <a:solidFill>
                  <a:srgbClr val="03499E"/>
                </a:solidFill>
                <a:latin typeface="Times New Roman"/>
                <a:cs typeface="Times New Roman"/>
              </a:rPr>
              <a:t> </a:t>
            </a:r>
            <a:r>
              <a:rPr sz="2200" spc="-10" dirty="0">
                <a:solidFill>
                  <a:srgbClr val="03499E"/>
                </a:solidFill>
                <a:latin typeface="Times New Roman"/>
                <a:cs typeface="Times New Roman"/>
              </a:rPr>
              <a:t>thầu)</a:t>
            </a:r>
            <a:endParaRPr sz="2200">
              <a:latin typeface="Times New Roman"/>
              <a:cs typeface="Times New Roman"/>
            </a:endParaRPr>
          </a:p>
        </p:txBody>
      </p:sp>
      <p:grpSp>
        <p:nvGrpSpPr>
          <p:cNvPr id="19" name="object 19"/>
          <p:cNvGrpSpPr/>
          <p:nvPr/>
        </p:nvGrpSpPr>
        <p:grpSpPr>
          <a:xfrm>
            <a:off x="8860663" y="2276348"/>
            <a:ext cx="2298065" cy="3985260"/>
            <a:chOff x="8860663" y="2276348"/>
            <a:chExt cx="2298065" cy="3985260"/>
          </a:xfrm>
        </p:grpSpPr>
        <p:sp>
          <p:nvSpPr>
            <p:cNvPr id="20" name="object 20"/>
            <p:cNvSpPr/>
            <p:nvPr/>
          </p:nvSpPr>
          <p:spPr>
            <a:xfrm>
              <a:off x="8873363" y="2289048"/>
              <a:ext cx="2272665" cy="3959860"/>
            </a:xfrm>
            <a:custGeom>
              <a:avLst/>
              <a:gdLst/>
              <a:ahLst/>
              <a:cxnLst/>
              <a:rect l="l" t="t" r="r" b="b"/>
              <a:pathLst>
                <a:path w="2272665" h="3959860">
                  <a:moveTo>
                    <a:pt x="2272665" y="0"/>
                  </a:moveTo>
                  <a:lnTo>
                    <a:pt x="0" y="0"/>
                  </a:lnTo>
                  <a:lnTo>
                    <a:pt x="0" y="3959352"/>
                  </a:lnTo>
                  <a:lnTo>
                    <a:pt x="2272665" y="3959352"/>
                  </a:lnTo>
                  <a:lnTo>
                    <a:pt x="2272665" y="0"/>
                  </a:lnTo>
                  <a:close/>
                </a:path>
              </a:pathLst>
            </a:custGeom>
            <a:solidFill>
              <a:srgbClr val="E9E1D5"/>
            </a:solidFill>
          </p:spPr>
          <p:txBody>
            <a:bodyPr wrap="square" lIns="0" tIns="0" rIns="0" bIns="0" rtlCol="0"/>
            <a:lstStyle/>
            <a:p>
              <a:endParaRPr/>
            </a:p>
          </p:txBody>
        </p:sp>
        <p:sp>
          <p:nvSpPr>
            <p:cNvPr id="21" name="object 21"/>
            <p:cNvSpPr/>
            <p:nvPr/>
          </p:nvSpPr>
          <p:spPr>
            <a:xfrm>
              <a:off x="8873363" y="2289048"/>
              <a:ext cx="2272665" cy="3959860"/>
            </a:xfrm>
            <a:custGeom>
              <a:avLst/>
              <a:gdLst/>
              <a:ahLst/>
              <a:cxnLst/>
              <a:rect l="l" t="t" r="r" b="b"/>
              <a:pathLst>
                <a:path w="2272665" h="3959860">
                  <a:moveTo>
                    <a:pt x="0" y="3959352"/>
                  </a:moveTo>
                  <a:lnTo>
                    <a:pt x="2272665" y="3959352"/>
                  </a:lnTo>
                  <a:lnTo>
                    <a:pt x="2272665" y="0"/>
                  </a:lnTo>
                  <a:lnTo>
                    <a:pt x="0" y="0"/>
                  </a:lnTo>
                  <a:lnTo>
                    <a:pt x="0" y="3959352"/>
                  </a:lnTo>
                  <a:close/>
                </a:path>
              </a:pathLst>
            </a:custGeom>
            <a:ln w="25400">
              <a:solidFill>
                <a:srgbClr val="24548F"/>
              </a:solidFill>
            </a:ln>
          </p:spPr>
          <p:txBody>
            <a:bodyPr wrap="square" lIns="0" tIns="0" rIns="0" bIns="0" rtlCol="0"/>
            <a:lstStyle/>
            <a:p>
              <a:endParaRPr/>
            </a:p>
          </p:txBody>
        </p:sp>
      </p:grpSp>
      <p:sp>
        <p:nvSpPr>
          <p:cNvPr id="22" name="object 22"/>
          <p:cNvSpPr txBox="1"/>
          <p:nvPr/>
        </p:nvSpPr>
        <p:spPr>
          <a:xfrm>
            <a:off x="8878951" y="2760344"/>
            <a:ext cx="2262505" cy="2964180"/>
          </a:xfrm>
          <a:prstGeom prst="rect">
            <a:avLst/>
          </a:prstGeom>
        </p:spPr>
        <p:txBody>
          <a:bodyPr vert="horz" wrap="square" lIns="0" tIns="57785" rIns="0" bIns="0" rtlCol="0">
            <a:spAutoFit/>
          </a:bodyPr>
          <a:lstStyle/>
          <a:p>
            <a:pPr marL="12700" marR="5080" indent="-2540" algn="ctr">
              <a:lnSpc>
                <a:spcPct val="86300"/>
              </a:lnSpc>
              <a:spcBef>
                <a:spcPts val="455"/>
              </a:spcBef>
            </a:pPr>
            <a:r>
              <a:rPr sz="2200" dirty="0">
                <a:solidFill>
                  <a:srgbClr val="FF0000"/>
                </a:solidFill>
                <a:latin typeface="Times New Roman"/>
                <a:cs typeface="Times New Roman"/>
              </a:rPr>
              <a:t>Nhà</a:t>
            </a:r>
            <a:r>
              <a:rPr sz="2200" spc="-45" dirty="0">
                <a:solidFill>
                  <a:srgbClr val="FF0000"/>
                </a:solidFill>
                <a:latin typeface="Times New Roman"/>
                <a:cs typeface="Times New Roman"/>
              </a:rPr>
              <a:t> </a:t>
            </a:r>
            <a:r>
              <a:rPr sz="2200" dirty="0">
                <a:solidFill>
                  <a:srgbClr val="FF0000"/>
                </a:solidFill>
                <a:latin typeface="Times New Roman"/>
                <a:cs typeface="Times New Roman"/>
              </a:rPr>
              <a:t>thầu</a:t>
            </a:r>
            <a:r>
              <a:rPr sz="2200" spc="-45" dirty="0">
                <a:solidFill>
                  <a:srgbClr val="FF0000"/>
                </a:solidFill>
                <a:latin typeface="Times New Roman"/>
                <a:cs typeface="Times New Roman"/>
              </a:rPr>
              <a:t> </a:t>
            </a:r>
            <a:r>
              <a:rPr sz="2200" dirty="0">
                <a:solidFill>
                  <a:srgbClr val="FF0000"/>
                </a:solidFill>
                <a:latin typeface="Times New Roman"/>
                <a:cs typeface="Times New Roman"/>
              </a:rPr>
              <a:t>trúng</a:t>
            </a:r>
            <a:r>
              <a:rPr sz="2200" spc="-45" dirty="0">
                <a:solidFill>
                  <a:srgbClr val="FF0000"/>
                </a:solidFill>
                <a:latin typeface="Times New Roman"/>
                <a:cs typeface="Times New Roman"/>
              </a:rPr>
              <a:t> </a:t>
            </a:r>
            <a:r>
              <a:rPr sz="2200" spc="-20" dirty="0">
                <a:solidFill>
                  <a:srgbClr val="FF0000"/>
                </a:solidFill>
                <a:latin typeface="Times New Roman"/>
                <a:cs typeface="Times New Roman"/>
              </a:rPr>
              <a:t>thầu </a:t>
            </a:r>
            <a:r>
              <a:rPr sz="2200" dirty="0">
                <a:solidFill>
                  <a:srgbClr val="FF0000"/>
                </a:solidFill>
                <a:latin typeface="Times New Roman"/>
                <a:cs typeface="Times New Roman"/>
              </a:rPr>
              <a:t>trước</a:t>
            </a:r>
            <a:r>
              <a:rPr sz="2200" spc="-35" dirty="0">
                <a:solidFill>
                  <a:srgbClr val="FF0000"/>
                </a:solidFill>
                <a:latin typeface="Times New Roman"/>
                <a:cs typeface="Times New Roman"/>
              </a:rPr>
              <a:t> </a:t>
            </a:r>
            <a:r>
              <a:rPr sz="2200" dirty="0">
                <a:solidFill>
                  <a:srgbClr val="FF0000"/>
                </a:solidFill>
                <a:latin typeface="Times New Roman"/>
                <a:cs typeface="Times New Roman"/>
              </a:rPr>
              <a:t>đó</a:t>
            </a:r>
            <a:r>
              <a:rPr sz="2200" spc="-25" dirty="0">
                <a:solidFill>
                  <a:srgbClr val="FF0000"/>
                </a:solidFill>
                <a:latin typeface="Times New Roman"/>
                <a:cs typeface="Times New Roman"/>
              </a:rPr>
              <a:t> </a:t>
            </a:r>
            <a:r>
              <a:rPr sz="2200" dirty="0">
                <a:solidFill>
                  <a:srgbClr val="FF0000"/>
                </a:solidFill>
                <a:latin typeface="Times New Roman"/>
                <a:cs typeface="Times New Roman"/>
              </a:rPr>
              <a:t>vi</a:t>
            </a:r>
            <a:r>
              <a:rPr sz="2200" spc="-30" dirty="0">
                <a:solidFill>
                  <a:srgbClr val="FF0000"/>
                </a:solidFill>
                <a:latin typeface="Times New Roman"/>
                <a:cs typeface="Times New Roman"/>
              </a:rPr>
              <a:t> </a:t>
            </a:r>
            <a:r>
              <a:rPr sz="2200" spc="-20" dirty="0">
                <a:solidFill>
                  <a:srgbClr val="FF0000"/>
                </a:solidFill>
                <a:latin typeface="Times New Roman"/>
                <a:cs typeface="Times New Roman"/>
              </a:rPr>
              <a:t>phạm </a:t>
            </a:r>
            <a:r>
              <a:rPr sz="2200" dirty="0">
                <a:solidFill>
                  <a:srgbClr val="FF0000"/>
                </a:solidFill>
                <a:latin typeface="Times New Roman"/>
                <a:cs typeface="Times New Roman"/>
              </a:rPr>
              <a:t>hợp</a:t>
            </a:r>
            <a:r>
              <a:rPr sz="2200" spc="-30" dirty="0">
                <a:solidFill>
                  <a:srgbClr val="FF0000"/>
                </a:solidFill>
                <a:latin typeface="Times New Roman"/>
                <a:cs typeface="Times New Roman"/>
              </a:rPr>
              <a:t> </a:t>
            </a:r>
            <a:r>
              <a:rPr sz="2200" dirty="0">
                <a:solidFill>
                  <a:srgbClr val="FF0000"/>
                </a:solidFill>
                <a:latin typeface="Times New Roman"/>
                <a:cs typeface="Times New Roman"/>
              </a:rPr>
              <a:t>đồng</a:t>
            </a:r>
            <a:r>
              <a:rPr sz="2200" spc="-15" dirty="0">
                <a:solidFill>
                  <a:srgbClr val="FF0000"/>
                </a:solidFill>
                <a:latin typeface="Times New Roman"/>
                <a:cs typeface="Times New Roman"/>
              </a:rPr>
              <a:t> </a:t>
            </a:r>
            <a:r>
              <a:rPr sz="2200" dirty="0">
                <a:solidFill>
                  <a:srgbClr val="03499E"/>
                </a:solidFill>
                <a:latin typeface="Wingdings"/>
                <a:cs typeface="Wingdings"/>
              </a:rPr>
              <a:t></a:t>
            </a:r>
            <a:r>
              <a:rPr sz="2200" spc="-25" dirty="0">
                <a:solidFill>
                  <a:srgbClr val="03499E"/>
                </a:solidFill>
                <a:latin typeface="Times New Roman"/>
                <a:cs typeface="Times New Roman"/>
              </a:rPr>
              <a:t> </a:t>
            </a:r>
            <a:r>
              <a:rPr sz="2200" dirty="0">
                <a:solidFill>
                  <a:srgbClr val="03499E"/>
                </a:solidFill>
                <a:latin typeface="Times New Roman"/>
                <a:cs typeface="Times New Roman"/>
              </a:rPr>
              <a:t>bị</a:t>
            </a:r>
            <a:r>
              <a:rPr sz="2200" spc="-25" dirty="0">
                <a:solidFill>
                  <a:srgbClr val="03499E"/>
                </a:solidFill>
                <a:latin typeface="Times New Roman"/>
                <a:cs typeface="Times New Roman"/>
              </a:rPr>
              <a:t> </a:t>
            </a:r>
            <a:r>
              <a:rPr sz="2200" spc="-20" dirty="0">
                <a:solidFill>
                  <a:srgbClr val="03499E"/>
                </a:solidFill>
                <a:latin typeface="Times New Roman"/>
                <a:cs typeface="Times New Roman"/>
              </a:rPr>
              <a:t>phạt </a:t>
            </a:r>
            <a:r>
              <a:rPr sz="2200" dirty="0">
                <a:solidFill>
                  <a:srgbClr val="03499E"/>
                </a:solidFill>
                <a:latin typeface="Times New Roman"/>
                <a:cs typeface="Times New Roman"/>
              </a:rPr>
              <a:t>theo</a:t>
            </a:r>
            <a:r>
              <a:rPr sz="2200" spc="-45" dirty="0">
                <a:solidFill>
                  <a:srgbClr val="03499E"/>
                </a:solidFill>
                <a:latin typeface="Times New Roman"/>
                <a:cs typeface="Times New Roman"/>
              </a:rPr>
              <a:t> </a:t>
            </a:r>
            <a:r>
              <a:rPr sz="2200" dirty="0">
                <a:solidFill>
                  <a:srgbClr val="03499E"/>
                </a:solidFill>
                <a:latin typeface="Times New Roman"/>
                <a:cs typeface="Times New Roman"/>
              </a:rPr>
              <a:t>quy</a:t>
            </a:r>
            <a:r>
              <a:rPr sz="2200" spc="-40" dirty="0">
                <a:solidFill>
                  <a:srgbClr val="03499E"/>
                </a:solidFill>
                <a:latin typeface="Times New Roman"/>
                <a:cs typeface="Times New Roman"/>
              </a:rPr>
              <a:t> </a:t>
            </a:r>
            <a:r>
              <a:rPr sz="2200" dirty="0">
                <a:solidFill>
                  <a:srgbClr val="03499E"/>
                </a:solidFill>
                <a:latin typeface="Times New Roman"/>
                <a:cs typeface="Times New Roman"/>
              </a:rPr>
              <a:t>định</a:t>
            </a:r>
            <a:r>
              <a:rPr sz="2200" spc="-40" dirty="0">
                <a:solidFill>
                  <a:srgbClr val="03499E"/>
                </a:solidFill>
                <a:latin typeface="Times New Roman"/>
                <a:cs typeface="Times New Roman"/>
              </a:rPr>
              <a:t> </a:t>
            </a:r>
            <a:r>
              <a:rPr sz="2200" spc="-20" dirty="0">
                <a:solidFill>
                  <a:srgbClr val="03499E"/>
                </a:solidFill>
                <a:latin typeface="Times New Roman"/>
                <a:cs typeface="Times New Roman"/>
              </a:rPr>
              <a:t>trong </a:t>
            </a:r>
            <a:r>
              <a:rPr sz="2200" dirty="0">
                <a:solidFill>
                  <a:srgbClr val="03499E"/>
                </a:solidFill>
                <a:latin typeface="Times New Roman"/>
                <a:cs typeface="Times New Roman"/>
              </a:rPr>
              <a:t>hợp</a:t>
            </a:r>
            <a:r>
              <a:rPr sz="2200" spc="-40" dirty="0">
                <a:solidFill>
                  <a:srgbClr val="03499E"/>
                </a:solidFill>
                <a:latin typeface="Times New Roman"/>
                <a:cs typeface="Times New Roman"/>
              </a:rPr>
              <a:t> </a:t>
            </a:r>
            <a:r>
              <a:rPr sz="2200" dirty="0">
                <a:solidFill>
                  <a:srgbClr val="03499E"/>
                </a:solidFill>
                <a:latin typeface="Times New Roman"/>
                <a:cs typeface="Times New Roman"/>
              </a:rPr>
              <a:t>đồng,</a:t>
            </a:r>
            <a:r>
              <a:rPr sz="2200" spc="-55" dirty="0">
                <a:solidFill>
                  <a:srgbClr val="03499E"/>
                </a:solidFill>
                <a:latin typeface="Times New Roman"/>
                <a:cs typeface="Times New Roman"/>
              </a:rPr>
              <a:t> </a:t>
            </a:r>
            <a:r>
              <a:rPr sz="2200" spc="-10" dirty="0">
                <a:solidFill>
                  <a:srgbClr val="03499E"/>
                </a:solidFill>
                <a:latin typeface="Times New Roman"/>
                <a:cs typeface="Times New Roman"/>
              </a:rPr>
              <a:t>không </a:t>
            </a:r>
            <a:r>
              <a:rPr sz="2200" dirty="0">
                <a:solidFill>
                  <a:srgbClr val="03499E"/>
                </a:solidFill>
                <a:latin typeface="Times New Roman"/>
                <a:cs typeface="Times New Roman"/>
              </a:rPr>
              <a:t>được</a:t>
            </a:r>
            <a:r>
              <a:rPr sz="2200" spc="-40" dirty="0">
                <a:solidFill>
                  <a:srgbClr val="03499E"/>
                </a:solidFill>
                <a:latin typeface="Times New Roman"/>
                <a:cs typeface="Times New Roman"/>
              </a:rPr>
              <a:t> </a:t>
            </a:r>
            <a:r>
              <a:rPr sz="2200" dirty="0">
                <a:solidFill>
                  <a:srgbClr val="03499E"/>
                </a:solidFill>
                <a:latin typeface="Times New Roman"/>
                <a:cs typeface="Times New Roman"/>
              </a:rPr>
              <a:t>hoàn</a:t>
            </a:r>
            <a:r>
              <a:rPr sz="2200" spc="-40" dirty="0">
                <a:solidFill>
                  <a:srgbClr val="03499E"/>
                </a:solidFill>
                <a:latin typeface="Times New Roman"/>
                <a:cs typeface="Times New Roman"/>
              </a:rPr>
              <a:t> </a:t>
            </a:r>
            <a:r>
              <a:rPr sz="2200" dirty="0">
                <a:solidFill>
                  <a:srgbClr val="03499E"/>
                </a:solidFill>
                <a:latin typeface="Times New Roman"/>
                <a:cs typeface="Times New Roman"/>
              </a:rPr>
              <a:t>trả</a:t>
            </a:r>
            <a:r>
              <a:rPr sz="2200" spc="-30" dirty="0">
                <a:solidFill>
                  <a:srgbClr val="03499E"/>
                </a:solidFill>
                <a:latin typeface="Times New Roman"/>
                <a:cs typeface="Times New Roman"/>
              </a:rPr>
              <a:t> </a:t>
            </a:r>
            <a:r>
              <a:rPr sz="2200" spc="-25" dirty="0">
                <a:solidFill>
                  <a:srgbClr val="03499E"/>
                </a:solidFill>
                <a:latin typeface="Times New Roman"/>
                <a:cs typeface="Times New Roman"/>
              </a:rPr>
              <a:t>giá</a:t>
            </a:r>
            <a:r>
              <a:rPr sz="2200" spc="550" dirty="0">
                <a:solidFill>
                  <a:srgbClr val="03499E"/>
                </a:solidFill>
                <a:latin typeface="Times New Roman"/>
                <a:cs typeface="Times New Roman"/>
              </a:rPr>
              <a:t> </a:t>
            </a:r>
            <a:r>
              <a:rPr sz="2200" dirty="0">
                <a:solidFill>
                  <a:srgbClr val="03499E"/>
                </a:solidFill>
                <a:latin typeface="Times New Roman"/>
                <a:cs typeface="Times New Roman"/>
              </a:rPr>
              <a:t>trị</a:t>
            </a:r>
            <a:r>
              <a:rPr sz="2200" spc="-75" dirty="0">
                <a:solidFill>
                  <a:srgbClr val="03499E"/>
                </a:solidFill>
                <a:latin typeface="Times New Roman"/>
                <a:cs typeface="Times New Roman"/>
              </a:rPr>
              <a:t> </a:t>
            </a:r>
            <a:r>
              <a:rPr sz="2200" dirty="0">
                <a:solidFill>
                  <a:srgbClr val="03499E"/>
                </a:solidFill>
                <a:latin typeface="Times New Roman"/>
                <a:cs typeface="Times New Roman"/>
              </a:rPr>
              <a:t>BĐTHHĐ,</a:t>
            </a:r>
            <a:r>
              <a:rPr sz="2200" spc="-65" dirty="0">
                <a:solidFill>
                  <a:srgbClr val="03499E"/>
                </a:solidFill>
                <a:latin typeface="Times New Roman"/>
                <a:cs typeface="Times New Roman"/>
              </a:rPr>
              <a:t> </a:t>
            </a:r>
            <a:r>
              <a:rPr sz="2200" spc="-25" dirty="0">
                <a:solidFill>
                  <a:srgbClr val="03499E"/>
                </a:solidFill>
                <a:latin typeface="Times New Roman"/>
                <a:cs typeface="Times New Roman"/>
              </a:rPr>
              <a:t>bị </a:t>
            </a:r>
            <a:r>
              <a:rPr sz="2200" dirty="0">
                <a:solidFill>
                  <a:srgbClr val="03499E"/>
                </a:solidFill>
                <a:latin typeface="Times New Roman"/>
                <a:cs typeface="Times New Roman"/>
              </a:rPr>
              <a:t>công</a:t>
            </a:r>
            <a:r>
              <a:rPr sz="2200" spc="-45" dirty="0">
                <a:solidFill>
                  <a:srgbClr val="03499E"/>
                </a:solidFill>
                <a:latin typeface="Times New Roman"/>
                <a:cs typeface="Times New Roman"/>
              </a:rPr>
              <a:t> </a:t>
            </a:r>
            <a:r>
              <a:rPr sz="2200" dirty="0">
                <a:solidFill>
                  <a:srgbClr val="03499E"/>
                </a:solidFill>
                <a:latin typeface="Times New Roman"/>
                <a:cs typeface="Times New Roman"/>
              </a:rPr>
              <a:t>khai</a:t>
            </a:r>
            <a:r>
              <a:rPr sz="2200" spc="-40" dirty="0">
                <a:solidFill>
                  <a:srgbClr val="03499E"/>
                </a:solidFill>
                <a:latin typeface="Times New Roman"/>
                <a:cs typeface="Times New Roman"/>
              </a:rPr>
              <a:t> </a:t>
            </a:r>
            <a:r>
              <a:rPr sz="2200" dirty="0">
                <a:solidFill>
                  <a:srgbClr val="03499E"/>
                </a:solidFill>
                <a:latin typeface="Times New Roman"/>
                <a:cs typeface="Times New Roman"/>
              </a:rPr>
              <a:t>thông</a:t>
            </a:r>
            <a:r>
              <a:rPr sz="2200" spc="-60" dirty="0">
                <a:solidFill>
                  <a:srgbClr val="03499E"/>
                </a:solidFill>
                <a:latin typeface="Times New Roman"/>
                <a:cs typeface="Times New Roman"/>
              </a:rPr>
              <a:t> </a:t>
            </a:r>
            <a:r>
              <a:rPr sz="2200" spc="-25" dirty="0">
                <a:solidFill>
                  <a:srgbClr val="03499E"/>
                </a:solidFill>
                <a:latin typeface="Times New Roman"/>
                <a:cs typeface="Times New Roman"/>
              </a:rPr>
              <a:t>tin </a:t>
            </a:r>
            <a:r>
              <a:rPr sz="2200" dirty="0">
                <a:solidFill>
                  <a:srgbClr val="03499E"/>
                </a:solidFill>
                <a:latin typeface="Times New Roman"/>
                <a:cs typeface="Times New Roman"/>
              </a:rPr>
              <a:t>và</a:t>
            </a:r>
            <a:r>
              <a:rPr sz="2200" spc="-35" dirty="0">
                <a:solidFill>
                  <a:srgbClr val="03499E"/>
                </a:solidFill>
                <a:latin typeface="Times New Roman"/>
                <a:cs typeface="Times New Roman"/>
              </a:rPr>
              <a:t> </a:t>
            </a:r>
            <a:r>
              <a:rPr sz="2200" dirty="0">
                <a:solidFill>
                  <a:srgbClr val="03499E"/>
                </a:solidFill>
                <a:latin typeface="Times New Roman"/>
                <a:cs typeface="Times New Roman"/>
              </a:rPr>
              <a:t>đăng</a:t>
            </a:r>
            <a:r>
              <a:rPr sz="2200" spc="-35" dirty="0">
                <a:solidFill>
                  <a:srgbClr val="03499E"/>
                </a:solidFill>
                <a:latin typeface="Times New Roman"/>
                <a:cs typeface="Times New Roman"/>
              </a:rPr>
              <a:t> </a:t>
            </a:r>
            <a:r>
              <a:rPr sz="2200" dirty="0">
                <a:solidFill>
                  <a:srgbClr val="03499E"/>
                </a:solidFill>
                <a:latin typeface="Times New Roman"/>
                <a:cs typeface="Times New Roman"/>
              </a:rPr>
              <a:t>tải</a:t>
            </a:r>
            <a:r>
              <a:rPr sz="2200" spc="-35" dirty="0">
                <a:solidFill>
                  <a:srgbClr val="03499E"/>
                </a:solidFill>
                <a:latin typeface="Times New Roman"/>
                <a:cs typeface="Times New Roman"/>
              </a:rPr>
              <a:t> </a:t>
            </a:r>
            <a:r>
              <a:rPr sz="2200" dirty="0">
                <a:solidFill>
                  <a:srgbClr val="03499E"/>
                </a:solidFill>
                <a:latin typeface="Times New Roman"/>
                <a:cs typeface="Times New Roman"/>
              </a:rPr>
              <a:t>trên</a:t>
            </a:r>
            <a:r>
              <a:rPr sz="2200" spc="-20" dirty="0">
                <a:solidFill>
                  <a:srgbClr val="03499E"/>
                </a:solidFill>
                <a:latin typeface="Times New Roman"/>
                <a:cs typeface="Times New Roman"/>
              </a:rPr>
              <a:t> </a:t>
            </a:r>
            <a:r>
              <a:rPr sz="2200" spc="-25" dirty="0">
                <a:solidFill>
                  <a:srgbClr val="03499E"/>
                </a:solidFill>
                <a:latin typeface="Times New Roman"/>
                <a:cs typeface="Times New Roman"/>
              </a:rPr>
              <a:t>Hệ </a:t>
            </a:r>
            <a:r>
              <a:rPr sz="2200" spc="-10" dirty="0">
                <a:solidFill>
                  <a:srgbClr val="03499E"/>
                </a:solidFill>
                <a:latin typeface="Times New Roman"/>
                <a:cs typeface="Times New Roman"/>
              </a:rPr>
              <a:t>thống</a:t>
            </a:r>
            <a:endParaRPr sz="2200">
              <a:latin typeface="Times New Roman"/>
              <a:cs typeface="Times New Roman"/>
            </a:endParaRPr>
          </a:p>
        </p:txBody>
      </p:sp>
      <p:sp>
        <p:nvSpPr>
          <p:cNvPr id="24" name="object 24"/>
          <p:cNvSpPr txBox="1">
            <a:spLocks noGrp="1"/>
          </p:cNvSpPr>
          <p:nvPr>
            <p:ph type="sldNum" sz="quarter" idx="7"/>
          </p:nvPr>
        </p:nvSpPr>
        <p:spPr>
          <a:prstGeom prst="rect">
            <a:avLst/>
          </a:prstGeom>
        </p:spPr>
        <p:txBody>
          <a:bodyPr vert="horz" wrap="square" lIns="0" tIns="1066370" rIns="0" bIns="0" rtlCol="0">
            <a:spAutoFit/>
          </a:bodyPr>
          <a:lstStyle/>
          <a:p>
            <a:pPr marL="4939665">
              <a:lnSpc>
                <a:spcPts val="1655"/>
              </a:lnSpc>
            </a:pPr>
            <a:fld id="{81D60167-4931-47E6-BA6A-407CBD079E47}" type="slidenum">
              <a:rPr spc="-25" dirty="0"/>
              <a:t>157</a:t>
            </a:fld>
            <a:endParaRPr spc="-25" dirty="0"/>
          </a:p>
        </p:txBody>
      </p:sp>
      <p:sp>
        <p:nvSpPr>
          <p:cNvPr id="23" name="object 23"/>
          <p:cNvSpPr txBox="1">
            <a:spLocks noGrp="1"/>
          </p:cNvSpPr>
          <p:nvPr>
            <p:ph type="title"/>
          </p:nvPr>
        </p:nvSpPr>
        <p:spPr>
          <a:xfrm>
            <a:off x="1964182" y="243332"/>
            <a:ext cx="8080375" cy="391160"/>
          </a:xfrm>
          <a:prstGeom prst="rect">
            <a:avLst/>
          </a:prstGeom>
        </p:spPr>
        <p:txBody>
          <a:bodyPr vert="horz" wrap="square" lIns="0" tIns="12700" rIns="0" bIns="0" rtlCol="0">
            <a:spAutoFit/>
          </a:bodyPr>
          <a:lstStyle/>
          <a:p>
            <a:pPr marL="12700">
              <a:lnSpc>
                <a:spcPct val="100000"/>
              </a:lnSpc>
              <a:spcBef>
                <a:spcPts val="100"/>
              </a:spcBef>
            </a:pPr>
            <a:r>
              <a:rPr dirty="0"/>
              <a:t>QUY</a:t>
            </a:r>
            <a:r>
              <a:rPr spc="-70" dirty="0"/>
              <a:t> </a:t>
            </a:r>
            <a:r>
              <a:rPr dirty="0"/>
              <a:t>TRÌNH</a:t>
            </a:r>
            <a:r>
              <a:rPr spc="-55" dirty="0"/>
              <a:t> </a:t>
            </a:r>
            <a:r>
              <a:rPr dirty="0"/>
              <a:t>MUA</a:t>
            </a:r>
            <a:r>
              <a:rPr spc="-60" dirty="0"/>
              <a:t> </a:t>
            </a:r>
            <a:r>
              <a:rPr dirty="0"/>
              <a:t>SẮM</a:t>
            </a:r>
            <a:r>
              <a:rPr spc="-55" dirty="0"/>
              <a:t> </a:t>
            </a:r>
            <a:r>
              <a:rPr dirty="0"/>
              <a:t>TẬP</a:t>
            </a:r>
            <a:r>
              <a:rPr spc="-60" dirty="0"/>
              <a:t> </a:t>
            </a:r>
            <a:r>
              <a:rPr dirty="0"/>
              <a:t>TRUNG</a:t>
            </a:r>
            <a:r>
              <a:rPr spc="-40" dirty="0"/>
              <a:t> </a:t>
            </a:r>
            <a:r>
              <a:rPr dirty="0"/>
              <a:t>ĐTRR</a:t>
            </a:r>
            <a:r>
              <a:rPr spc="-45" dirty="0"/>
              <a:t> </a:t>
            </a:r>
            <a:r>
              <a:rPr dirty="0"/>
              <a:t>(ĐIỀU</a:t>
            </a:r>
            <a:r>
              <a:rPr spc="-65" dirty="0"/>
              <a:t> </a:t>
            </a:r>
            <a:r>
              <a:rPr dirty="0"/>
              <a:t>89</a:t>
            </a:r>
            <a:r>
              <a:rPr spc="-60" dirty="0"/>
              <a:t> </a:t>
            </a:r>
            <a:r>
              <a:rPr spc="-25" dirty="0"/>
              <a:t>NĐ)</a:t>
            </a:r>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149807" y="385952"/>
            <a:ext cx="9575165" cy="6158865"/>
          </a:xfrm>
          <a:prstGeom prst="rect">
            <a:avLst/>
          </a:prstGeom>
        </p:spPr>
        <p:txBody>
          <a:bodyPr vert="horz" wrap="square" lIns="0" tIns="13335" rIns="0" bIns="0" rtlCol="0">
            <a:spAutoFit/>
          </a:bodyPr>
          <a:lstStyle/>
          <a:p>
            <a:pPr marL="516255">
              <a:lnSpc>
                <a:spcPct val="100000"/>
              </a:lnSpc>
              <a:spcBef>
                <a:spcPts val="105"/>
              </a:spcBef>
            </a:pPr>
            <a:r>
              <a:rPr sz="2000" b="1" dirty="0">
                <a:solidFill>
                  <a:srgbClr val="03499E"/>
                </a:solidFill>
                <a:latin typeface="Times New Roman"/>
                <a:cs typeface="Times New Roman"/>
              </a:rPr>
              <a:t>LỰA</a:t>
            </a:r>
            <a:r>
              <a:rPr sz="2000" b="1" spc="-35" dirty="0">
                <a:solidFill>
                  <a:srgbClr val="03499E"/>
                </a:solidFill>
                <a:latin typeface="Times New Roman"/>
                <a:cs typeface="Times New Roman"/>
              </a:rPr>
              <a:t> </a:t>
            </a:r>
            <a:r>
              <a:rPr sz="2000" b="1" dirty="0">
                <a:solidFill>
                  <a:srgbClr val="03499E"/>
                </a:solidFill>
                <a:latin typeface="Times New Roman"/>
                <a:cs typeface="Times New Roman"/>
              </a:rPr>
              <a:t>CHỌN</a:t>
            </a:r>
            <a:r>
              <a:rPr sz="2000" b="1" spc="-40" dirty="0">
                <a:solidFill>
                  <a:srgbClr val="03499E"/>
                </a:solidFill>
                <a:latin typeface="Times New Roman"/>
                <a:cs typeface="Times New Roman"/>
              </a:rPr>
              <a:t> </a:t>
            </a:r>
            <a:r>
              <a:rPr sz="2000" b="1" dirty="0">
                <a:solidFill>
                  <a:srgbClr val="03499E"/>
                </a:solidFill>
                <a:latin typeface="Times New Roman"/>
                <a:cs typeface="Times New Roman"/>
              </a:rPr>
              <a:t>NHÀ</a:t>
            </a:r>
            <a:r>
              <a:rPr sz="2000" b="1" spc="-30" dirty="0">
                <a:solidFill>
                  <a:srgbClr val="03499E"/>
                </a:solidFill>
                <a:latin typeface="Times New Roman"/>
                <a:cs typeface="Times New Roman"/>
              </a:rPr>
              <a:t> </a:t>
            </a:r>
            <a:r>
              <a:rPr sz="2000" b="1" dirty="0">
                <a:solidFill>
                  <a:srgbClr val="03499E"/>
                </a:solidFill>
                <a:latin typeface="Times New Roman"/>
                <a:cs typeface="Times New Roman"/>
              </a:rPr>
              <a:t>THẦU</a:t>
            </a:r>
            <a:r>
              <a:rPr sz="2000" b="1" spc="-25" dirty="0">
                <a:solidFill>
                  <a:srgbClr val="03499E"/>
                </a:solidFill>
                <a:latin typeface="Times New Roman"/>
                <a:cs typeface="Times New Roman"/>
              </a:rPr>
              <a:t> </a:t>
            </a:r>
            <a:r>
              <a:rPr sz="2000" b="1" dirty="0">
                <a:solidFill>
                  <a:srgbClr val="03499E"/>
                </a:solidFill>
                <a:latin typeface="Times New Roman"/>
                <a:cs typeface="Times New Roman"/>
              </a:rPr>
              <a:t>CUNG</a:t>
            </a:r>
            <a:r>
              <a:rPr sz="2000" b="1" spc="-25" dirty="0">
                <a:solidFill>
                  <a:srgbClr val="03499E"/>
                </a:solidFill>
                <a:latin typeface="Times New Roman"/>
                <a:cs typeface="Times New Roman"/>
              </a:rPr>
              <a:t> </a:t>
            </a:r>
            <a:r>
              <a:rPr sz="2000" b="1" dirty="0">
                <a:solidFill>
                  <a:srgbClr val="03499E"/>
                </a:solidFill>
                <a:latin typeface="Times New Roman"/>
                <a:cs typeface="Times New Roman"/>
              </a:rPr>
              <a:t>CẤP</a:t>
            </a:r>
            <a:r>
              <a:rPr sz="2000" b="1" spc="-30" dirty="0">
                <a:solidFill>
                  <a:srgbClr val="03499E"/>
                </a:solidFill>
                <a:latin typeface="Times New Roman"/>
                <a:cs typeface="Times New Roman"/>
              </a:rPr>
              <a:t> </a:t>
            </a:r>
            <a:r>
              <a:rPr sz="2000" b="1" dirty="0">
                <a:solidFill>
                  <a:srgbClr val="03499E"/>
                </a:solidFill>
                <a:latin typeface="Times New Roman"/>
                <a:cs typeface="Times New Roman"/>
              </a:rPr>
              <a:t>SẢN</a:t>
            </a:r>
            <a:r>
              <a:rPr sz="2000" b="1" spc="-20" dirty="0">
                <a:solidFill>
                  <a:srgbClr val="03499E"/>
                </a:solidFill>
                <a:latin typeface="Times New Roman"/>
                <a:cs typeface="Times New Roman"/>
              </a:rPr>
              <a:t> </a:t>
            </a:r>
            <a:r>
              <a:rPr sz="2000" b="1" dirty="0">
                <a:solidFill>
                  <a:srgbClr val="03499E"/>
                </a:solidFill>
                <a:latin typeface="Times New Roman"/>
                <a:cs typeface="Times New Roman"/>
              </a:rPr>
              <a:t>PHẨM,</a:t>
            </a:r>
            <a:r>
              <a:rPr sz="2000" b="1" spc="-40" dirty="0">
                <a:solidFill>
                  <a:srgbClr val="03499E"/>
                </a:solidFill>
                <a:latin typeface="Times New Roman"/>
                <a:cs typeface="Times New Roman"/>
              </a:rPr>
              <a:t> </a:t>
            </a:r>
            <a:r>
              <a:rPr sz="2000" b="1" dirty="0">
                <a:solidFill>
                  <a:srgbClr val="03499E"/>
                </a:solidFill>
                <a:latin typeface="Times New Roman"/>
                <a:cs typeface="Times New Roman"/>
              </a:rPr>
              <a:t>DỊCH</a:t>
            </a:r>
            <a:r>
              <a:rPr sz="2000" b="1" spc="-40" dirty="0">
                <a:solidFill>
                  <a:srgbClr val="03499E"/>
                </a:solidFill>
                <a:latin typeface="Times New Roman"/>
                <a:cs typeface="Times New Roman"/>
              </a:rPr>
              <a:t> </a:t>
            </a:r>
            <a:r>
              <a:rPr sz="2000" b="1" dirty="0">
                <a:solidFill>
                  <a:srgbClr val="03499E"/>
                </a:solidFill>
                <a:latin typeface="Times New Roman"/>
                <a:cs typeface="Times New Roman"/>
              </a:rPr>
              <a:t>VỤ</a:t>
            </a:r>
            <a:r>
              <a:rPr sz="2000" b="1" spc="-20" dirty="0">
                <a:solidFill>
                  <a:srgbClr val="03499E"/>
                </a:solidFill>
                <a:latin typeface="Times New Roman"/>
                <a:cs typeface="Times New Roman"/>
              </a:rPr>
              <a:t> </a:t>
            </a:r>
            <a:r>
              <a:rPr sz="2000" b="1" dirty="0">
                <a:solidFill>
                  <a:srgbClr val="03499E"/>
                </a:solidFill>
                <a:latin typeface="Times New Roman"/>
                <a:cs typeface="Times New Roman"/>
              </a:rPr>
              <a:t>CÔNG</a:t>
            </a:r>
            <a:r>
              <a:rPr sz="2000" b="1" spc="-40" dirty="0">
                <a:solidFill>
                  <a:srgbClr val="03499E"/>
                </a:solidFill>
                <a:latin typeface="Times New Roman"/>
                <a:cs typeface="Times New Roman"/>
              </a:rPr>
              <a:t> </a:t>
            </a:r>
            <a:r>
              <a:rPr sz="2000" b="1" dirty="0">
                <a:solidFill>
                  <a:srgbClr val="03499E"/>
                </a:solidFill>
                <a:latin typeface="Times New Roman"/>
                <a:cs typeface="Times New Roman"/>
              </a:rPr>
              <a:t>(ĐIỀU</a:t>
            </a:r>
            <a:r>
              <a:rPr sz="2000" b="1" spc="-35" dirty="0">
                <a:solidFill>
                  <a:srgbClr val="03499E"/>
                </a:solidFill>
                <a:latin typeface="Times New Roman"/>
                <a:cs typeface="Times New Roman"/>
              </a:rPr>
              <a:t> </a:t>
            </a:r>
            <a:r>
              <a:rPr sz="2000" b="1" spc="-25" dirty="0">
                <a:solidFill>
                  <a:srgbClr val="03499E"/>
                </a:solidFill>
                <a:latin typeface="Times New Roman"/>
                <a:cs typeface="Times New Roman"/>
              </a:rPr>
              <a:t>57)</a:t>
            </a:r>
            <a:endParaRPr sz="2000">
              <a:latin typeface="Times New Roman"/>
              <a:cs typeface="Times New Roman"/>
            </a:endParaRPr>
          </a:p>
          <a:p>
            <a:pPr>
              <a:lnSpc>
                <a:spcPct val="100000"/>
              </a:lnSpc>
              <a:spcBef>
                <a:spcPts val="375"/>
              </a:spcBef>
            </a:pPr>
            <a:endParaRPr sz="2000">
              <a:latin typeface="Times New Roman"/>
              <a:cs typeface="Times New Roman"/>
            </a:endParaRPr>
          </a:p>
          <a:p>
            <a:pPr marL="12700" marR="5080" indent="641985" algn="just">
              <a:lnSpc>
                <a:spcPct val="100000"/>
              </a:lnSpc>
              <a:buChar char="-"/>
              <a:tabLst>
                <a:tab pos="654685" algn="l"/>
              </a:tabLst>
            </a:pPr>
            <a:r>
              <a:rPr sz="2400" dirty="0">
                <a:solidFill>
                  <a:srgbClr val="03499E"/>
                </a:solidFill>
                <a:latin typeface="Times New Roman"/>
                <a:cs typeface="Times New Roman"/>
              </a:rPr>
              <a:t>Sản</a:t>
            </a:r>
            <a:r>
              <a:rPr sz="2400" spc="80" dirty="0">
                <a:solidFill>
                  <a:srgbClr val="03499E"/>
                </a:solidFill>
                <a:latin typeface="Times New Roman"/>
                <a:cs typeface="Times New Roman"/>
              </a:rPr>
              <a:t> </a:t>
            </a:r>
            <a:r>
              <a:rPr sz="2400" dirty="0">
                <a:solidFill>
                  <a:srgbClr val="03499E"/>
                </a:solidFill>
                <a:latin typeface="Times New Roman"/>
                <a:cs typeface="Times New Roman"/>
              </a:rPr>
              <a:t>phẩm,</a:t>
            </a:r>
            <a:r>
              <a:rPr sz="2400" spc="95" dirty="0">
                <a:solidFill>
                  <a:srgbClr val="03499E"/>
                </a:solidFill>
                <a:latin typeface="Times New Roman"/>
                <a:cs typeface="Times New Roman"/>
              </a:rPr>
              <a:t> </a:t>
            </a:r>
            <a:r>
              <a:rPr sz="2400" dirty="0">
                <a:solidFill>
                  <a:srgbClr val="03499E"/>
                </a:solidFill>
                <a:latin typeface="Times New Roman"/>
                <a:cs typeface="Times New Roman"/>
              </a:rPr>
              <a:t>dịch</a:t>
            </a:r>
            <a:r>
              <a:rPr sz="2400" spc="75" dirty="0">
                <a:solidFill>
                  <a:srgbClr val="03499E"/>
                </a:solidFill>
                <a:latin typeface="Times New Roman"/>
                <a:cs typeface="Times New Roman"/>
              </a:rPr>
              <a:t> </a:t>
            </a:r>
            <a:r>
              <a:rPr sz="2400" dirty="0">
                <a:solidFill>
                  <a:srgbClr val="03499E"/>
                </a:solidFill>
                <a:latin typeface="Times New Roman"/>
                <a:cs typeface="Times New Roman"/>
              </a:rPr>
              <a:t>vụ</a:t>
            </a:r>
            <a:r>
              <a:rPr sz="2400" spc="85" dirty="0">
                <a:solidFill>
                  <a:srgbClr val="03499E"/>
                </a:solidFill>
                <a:latin typeface="Times New Roman"/>
                <a:cs typeface="Times New Roman"/>
              </a:rPr>
              <a:t> </a:t>
            </a:r>
            <a:r>
              <a:rPr sz="2400" dirty="0">
                <a:solidFill>
                  <a:srgbClr val="03499E"/>
                </a:solidFill>
                <a:latin typeface="Times New Roman"/>
                <a:cs typeface="Times New Roman"/>
              </a:rPr>
              <a:t>công</a:t>
            </a:r>
            <a:r>
              <a:rPr sz="2400" spc="85" dirty="0">
                <a:solidFill>
                  <a:srgbClr val="03499E"/>
                </a:solidFill>
                <a:latin typeface="Times New Roman"/>
                <a:cs typeface="Times New Roman"/>
              </a:rPr>
              <a:t> </a:t>
            </a:r>
            <a:r>
              <a:rPr sz="2400" dirty="0">
                <a:solidFill>
                  <a:srgbClr val="03499E"/>
                </a:solidFill>
                <a:latin typeface="Times New Roman"/>
                <a:cs typeface="Times New Roman"/>
              </a:rPr>
              <a:t>là</a:t>
            </a:r>
            <a:r>
              <a:rPr sz="2400" spc="85" dirty="0">
                <a:solidFill>
                  <a:srgbClr val="03499E"/>
                </a:solidFill>
                <a:latin typeface="Times New Roman"/>
                <a:cs typeface="Times New Roman"/>
              </a:rPr>
              <a:t> </a:t>
            </a:r>
            <a:r>
              <a:rPr sz="2400" dirty="0">
                <a:solidFill>
                  <a:srgbClr val="03499E"/>
                </a:solidFill>
                <a:latin typeface="Times New Roman"/>
                <a:cs typeface="Times New Roman"/>
              </a:rPr>
              <a:t>sản</a:t>
            </a:r>
            <a:r>
              <a:rPr sz="2400" spc="85" dirty="0">
                <a:solidFill>
                  <a:srgbClr val="03499E"/>
                </a:solidFill>
                <a:latin typeface="Times New Roman"/>
                <a:cs typeface="Times New Roman"/>
              </a:rPr>
              <a:t> </a:t>
            </a:r>
            <a:r>
              <a:rPr sz="2400" dirty="0">
                <a:solidFill>
                  <a:srgbClr val="03499E"/>
                </a:solidFill>
                <a:latin typeface="Times New Roman"/>
                <a:cs typeface="Times New Roman"/>
              </a:rPr>
              <a:t>phẩm,</a:t>
            </a:r>
            <a:r>
              <a:rPr sz="2400" spc="75" dirty="0">
                <a:solidFill>
                  <a:srgbClr val="03499E"/>
                </a:solidFill>
                <a:latin typeface="Times New Roman"/>
                <a:cs typeface="Times New Roman"/>
              </a:rPr>
              <a:t> </a:t>
            </a:r>
            <a:r>
              <a:rPr sz="2400" dirty="0">
                <a:solidFill>
                  <a:srgbClr val="03499E"/>
                </a:solidFill>
                <a:latin typeface="Times New Roman"/>
                <a:cs typeface="Times New Roman"/>
              </a:rPr>
              <a:t>dịch</a:t>
            </a:r>
            <a:r>
              <a:rPr sz="2400" spc="85" dirty="0">
                <a:solidFill>
                  <a:srgbClr val="03499E"/>
                </a:solidFill>
                <a:latin typeface="Times New Roman"/>
                <a:cs typeface="Times New Roman"/>
              </a:rPr>
              <a:t> </a:t>
            </a:r>
            <a:r>
              <a:rPr sz="2400" dirty="0">
                <a:solidFill>
                  <a:srgbClr val="03499E"/>
                </a:solidFill>
                <a:latin typeface="Times New Roman"/>
                <a:cs typeface="Times New Roman"/>
              </a:rPr>
              <a:t>vụ</a:t>
            </a:r>
            <a:r>
              <a:rPr sz="2400" spc="85" dirty="0">
                <a:solidFill>
                  <a:srgbClr val="03499E"/>
                </a:solidFill>
                <a:latin typeface="Times New Roman"/>
                <a:cs typeface="Times New Roman"/>
              </a:rPr>
              <a:t> </a:t>
            </a:r>
            <a:r>
              <a:rPr sz="2400" dirty="0">
                <a:solidFill>
                  <a:srgbClr val="03499E"/>
                </a:solidFill>
                <a:latin typeface="Times New Roman"/>
                <a:cs typeface="Times New Roman"/>
              </a:rPr>
              <a:t>thiết</a:t>
            </a:r>
            <a:r>
              <a:rPr sz="2400" spc="90" dirty="0">
                <a:solidFill>
                  <a:srgbClr val="03499E"/>
                </a:solidFill>
                <a:latin typeface="Times New Roman"/>
                <a:cs typeface="Times New Roman"/>
              </a:rPr>
              <a:t> </a:t>
            </a:r>
            <a:r>
              <a:rPr sz="2400" dirty="0">
                <a:solidFill>
                  <a:srgbClr val="03499E"/>
                </a:solidFill>
                <a:latin typeface="Times New Roman"/>
                <a:cs typeface="Times New Roman"/>
              </a:rPr>
              <a:t>yếu</a:t>
            </a:r>
            <a:r>
              <a:rPr sz="2400" spc="85" dirty="0">
                <a:solidFill>
                  <a:srgbClr val="03499E"/>
                </a:solidFill>
                <a:latin typeface="Times New Roman"/>
                <a:cs typeface="Times New Roman"/>
              </a:rPr>
              <a:t> </a:t>
            </a:r>
            <a:r>
              <a:rPr sz="2400" dirty="0">
                <a:solidFill>
                  <a:srgbClr val="03499E"/>
                </a:solidFill>
                <a:latin typeface="Times New Roman"/>
                <a:cs typeface="Times New Roman"/>
              </a:rPr>
              <a:t>đối</a:t>
            </a:r>
            <a:r>
              <a:rPr sz="2400" spc="75" dirty="0">
                <a:solidFill>
                  <a:srgbClr val="03499E"/>
                </a:solidFill>
                <a:latin typeface="Times New Roman"/>
                <a:cs typeface="Times New Roman"/>
              </a:rPr>
              <a:t> </a:t>
            </a:r>
            <a:r>
              <a:rPr sz="2400" dirty="0">
                <a:solidFill>
                  <a:srgbClr val="03499E"/>
                </a:solidFill>
                <a:latin typeface="Times New Roman"/>
                <a:cs typeface="Times New Roman"/>
              </a:rPr>
              <a:t>với</a:t>
            </a:r>
            <a:r>
              <a:rPr sz="2400" spc="85" dirty="0">
                <a:solidFill>
                  <a:srgbClr val="03499E"/>
                </a:solidFill>
                <a:latin typeface="Times New Roman"/>
                <a:cs typeface="Times New Roman"/>
              </a:rPr>
              <a:t> </a:t>
            </a:r>
            <a:r>
              <a:rPr sz="2400" dirty="0">
                <a:solidFill>
                  <a:srgbClr val="03499E"/>
                </a:solidFill>
                <a:latin typeface="Times New Roman"/>
                <a:cs typeface="Times New Roman"/>
              </a:rPr>
              <a:t>đời</a:t>
            </a:r>
            <a:r>
              <a:rPr sz="2400" spc="90" dirty="0">
                <a:solidFill>
                  <a:srgbClr val="03499E"/>
                </a:solidFill>
                <a:latin typeface="Times New Roman"/>
                <a:cs typeface="Times New Roman"/>
              </a:rPr>
              <a:t> </a:t>
            </a:r>
            <a:r>
              <a:rPr sz="2400" spc="-20" dirty="0">
                <a:solidFill>
                  <a:srgbClr val="03499E"/>
                </a:solidFill>
                <a:latin typeface="Times New Roman"/>
                <a:cs typeface="Times New Roman"/>
              </a:rPr>
              <a:t>sống </a:t>
            </a:r>
            <a:r>
              <a:rPr sz="2400" dirty="0">
                <a:solidFill>
                  <a:srgbClr val="03499E"/>
                </a:solidFill>
                <a:latin typeface="Times New Roman"/>
                <a:cs typeface="Times New Roman"/>
              </a:rPr>
              <a:t>kinh tế</a:t>
            </a:r>
            <a:r>
              <a:rPr sz="2400" spc="5" dirty="0">
                <a:solidFill>
                  <a:srgbClr val="03499E"/>
                </a:solidFill>
                <a:latin typeface="Times New Roman"/>
                <a:cs typeface="Times New Roman"/>
              </a:rPr>
              <a:t> </a:t>
            </a:r>
            <a:r>
              <a:rPr sz="2400" dirty="0">
                <a:solidFill>
                  <a:srgbClr val="03499E"/>
                </a:solidFill>
                <a:latin typeface="Times New Roman"/>
                <a:cs typeface="Times New Roman"/>
              </a:rPr>
              <a:t>-</a:t>
            </a:r>
            <a:r>
              <a:rPr sz="2400" spc="10" dirty="0">
                <a:solidFill>
                  <a:srgbClr val="03499E"/>
                </a:solidFill>
                <a:latin typeface="Times New Roman"/>
                <a:cs typeface="Times New Roman"/>
              </a:rPr>
              <a:t> </a:t>
            </a:r>
            <a:r>
              <a:rPr sz="2400" dirty="0">
                <a:solidFill>
                  <a:srgbClr val="03499E"/>
                </a:solidFill>
                <a:latin typeface="Times New Roman"/>
                <a:cs typeface="Times New Roman"/>
              </a:rPr>
              <a:t>xã</a:t>
            </a:r>
            <a:r>
              <a:rPr sz="2400" spc="-5" dirty="0">
                <a:solidFill>
                  <a:srgbClr val="03499E"/>
                </a:solidFill>
                <a:latin typeface="Times New Roman"/>
                <a:cs typeface="Times New Roman"/>
              </a:rPr>
              <a:t> </a:t>
            </a:r>
            <a:r>
              <a:rPr sz="2400" dirty="0">
                <a:solidFill>
                  <a:srgbClr val="03499E"/>
                </a:solidFill>
                <a:latin typeface="Times New Roman"/>
                <a:cs typeface="Times New Roman"/>
              </a:rPr>
              <a:t>hội</a:t>
            </a:r>
            <a:r>
              <a:rPr sz="2400" spc="5" dirty="0">
                <a:solidFill>
                  <a:srgbClr val="03499E"/>
                </a:solidFill>
                <a:latin typeface="Times New Roman"/>
                <a:cs typeface="Times New Roman"/>
              </a:rPr>
              <a:t> </a:t>
            </a:r>
            <a:r>
              <a:rPr sz="2400" dirty="0">
                <a:solidFill>
                  <a:srgbClr val="03499E"/>
                </a:solidFill>
                <a:latin typeface="Times New Roman"/>
                <a:cs typeface="Times New Roman"/>
              </a:rPr>
              <a:t>của</a:t>
            </a:r>
            <a:r>
              <a:rPr sz="2400" spc="10" dirty="0">
                <a:solidFill>
                  <a:srgbClr val="03499E"/>
                </a:solidFill>
                <a:latin typeface="Times New Roman"/>
                <a:cs typeface="Times New Roman"/>
              </a:rPr>
              <a:t> </a:t>
            </a:r>
            <a:r>
              <a:rPr sz="2400" dirty="0">
                <a:solidFill>
                  <a:srgbClr val="03499E"/>
                </a:solidFill>
                <a:latin typeface="Times New Roman"/>
                <a:cs typeface="Times New Roman"/>
              </a:rPr>
              <a:t>đất</a:t>
            </a:r>
            <a:r>
              <a:rPr sz="2400" spc="-5" dirty="0">
                <a:solidFill>
                  <a:srgbClr val="03499E"/>
                </a:solidFill>
                <a:latin typeface="Times New Roman"/>
                <a:cs typeface="Times New Roman"/>
              </a:rPr>
              <a:t> </a:t>
            </a:r>
            <a:r>
              <a:rPr sz="2400" dirty="0">
                <a:solidFill>
                  <a:srgbClr val="03499E"/>
                </a:solidFill>
                <a:latin typeface="Times New Roman"/>
                <a:cs typeface="Times New Roman"/>
              </a:rPr>
              <a:t>nước,</a:t>
            </a:r>
            <a:r>
              <a:rPr sz="2400" spc="5" dirty="0">
                <a:solidFill>
                  <a:srgbClr val="03499E"/>
                </a:solidFill>
                <a:latin typeface="Times New Roman"/>
                <a:cs typeface="Times New Roman"/>
              </a:rPr>
              <a:t> </a:t>
            </a:r>
            <a:r>
              <a:rPr sz="2400" dirty="0">
                <a:solidFill>
                  <a:srgbClr val="03499E"/>
                </a:solidFill>
                <a:latin typeface="Times New Roman"/>
                <a:cs typeface="Times New Roman"/>
              </a:rPr>
              <a:t>cộng</a:t>
            </a:r>
            <a:r>
              <a:rPr sz="2400" spc="10" dirty="0">
                <a:solidFill>
                  <a:srgbClr val="03499E"/>
                </a:solidFill>
                <a:latin typeface="Times New Roman"/>
                <a:cs typeface="Times New Roman"/>
              </a:rPr>
              <a:t> </a:t>
            </a:r>
            <a:r>
              <a:rPr sz="2400" dirty="0">
                <a:solidFill>
                  <a:srgbClr val="03499E"/>
                </a:solidFill>
                <a:latin typeface="Times New Roman"/>
                <a:cs typeface="Times New Roman"/>
              </a:rPr>
              <a:t>đồng</a:t>
            </a:r>
            <a:r>
              <a:rPr sz="2400" spc="5" dirty="0">
                <a:solidFill>
                  <a:srgbClr val="03499E"/>
                </a:solidFill>
                <a:latin typeface="Times New Roman"/>
                <a:cs typeface="Times New Roman"/>
              </a:rPr>
              <a:t> </a:t>
            </a:r>
            <a:r>
              <a:rPr sz="2400" dirty="0">
                <a:solidFill>
                  <a:srgbClr val="03499E"/>
                </a:solidFill>
                <a:latin typeface="Times New Roman"/>
                <a:cs typeface="Times New Roman"/>
              </a:rPr>
              <a:t>dân</a:t>
            </a:r>
            <a:r>
              <a:rPr sz="2400" spc="5" dirty="0">
                <a:solidFill>
                  <a:srgbClr val="03499E"/>
                </a:solidFill>
                <a:latin typeface="Times New Roman"/>
                <a:cs typeface="Times New Roman"/>
              </a:rPr>
              <a:t> </a:t>
            </a:r>
            <a:r>
              <a:rPr sz="2400" dirty="0">
                <a:solidFill>
                  <a:srgbClr val="03499E"/>
                </a:solidFill>
                <a:latin typeface="Times New Roman"/>
                <a:cs typeface="Times New Roman"/>
              </a:rPr>
              <a:t>cư</a:t>
            </a:r>
            <a:r>
              <a:rPr sz="2400" spc="5" dirty="0">
                <a:solidFill>
                  <a:srgbClr val="03499E"/>
                </a:solidFill>
                <a:latin typeface="Times New Roman"/>
                <a:cs typeface="Times New Roman"/>
              </a:rPr>
              <a:t> </a:t>
            </a:r>
            <a:r>
              <a:rPr sz="2400" dirty="0">
                <a:solidFill>
                  <a:srgbClr val="03499E"/>
                </a:solidFill>
                <a:latin typeface="Times New Roman"/>
                <a:cs typeface="Times New Roman"/>
              </a:rPr>
              <a:t>hoặc</a:t>
            </a:r>
            <a:r>
              <a:rPr sz="2400" spc="5" dirty="0">
                <a:solidFill>
                  <a:srgbClr val="03499E"/>
                </a:solidFill>
                <a:latin typeface="Times New Roman"/>
                <a:cs typeface="Times New Roman"/>
              </a:rPr>
              <a:t> </a:t>
            </a:r>
            <a:r>
              <a:rPr sz="2400" dirty="0">
                <a:solidFill>
                  <a:srgbClr val="03499E"/>
                </a:solidFill>
                <a:latin typeface="Times New Roman"/>
                <a:cs typeface="Times New Roman"/>
              </a:rPr>
              <a:t>bảo</a:t>
            </a:r>
            <a:r>
              <a:rPr sz="2400" spc="5" dirty="0">
                <a:solidFill>
                  <a:srgbClr val="03499E"/>
                </a:solidFill>
                <a:latin typeface="Times New Roman"/>
                <a:cs typeface="Times New Roman"/>
              </a:rPr>
              <a:t> </a:t>
            </a:r>
            <a:r>
              <a:rPr sz="2400" dirty="0">
                <a:solidFill>
                  <a:srgbClr val="03499E"/>
                </a:solidFill>
                <a:latin typeface="Times New Roman"/>
                <a:cs typeface="Times New Roman"/>
              </a:rPr>
              <a:t>đảm</a:t>
            </a:r>
            <a:r>
              <a:rPr sz="2400" spc="-5" dirty="0">
                <a:solidFill>
                  <a:srgbClr val="03499E"/>
                </a:solidFill>
                <a:latin typeface="Times New Roman"/>
                <a:cs typeface="Times New Roman"/>
              </a:rPr>
              <a:t> </a:t>
            </a:r>
            <a:r>
              <a:rPr sz="2400" dirty="0">
                <a:solidFill>
                  <a:srgbClr val="03499E"/>
                </a:solidFill>
                <a:latin typeface="Times New Roman"/>
                <a:cs typeface="Times New Roman"/>
              </a:rPr>
              <a:t>quốc</a:t>
            </a:r>
            <a:r>
              <a:rPr sz="2400" spc="5" dirty="0">
                <a:solidFill>
                  <a:srgbClr val="03499E"/>
                </a:solidFill>
                <a:latin typeface="Times New Roman"/>
                <a:cs typeface="Times New Roman"/>
              </a:rPr>
              <a:t> </a:t>
            </a:r>
            <a:r>
              <a:rPr sz="2400" dirty="0">
                <a:solidFill>
                  <a:srgbClr val="03499E"/>
                </a:solidFill>
                <a:latin typeface="Times New Roman"/>
                <a:cs typeface="Times New Roman"/>
              </a:rPr>
              <a:t>phòng, </a:t>
            </a:r>
            <a:r>
              <a:rPr sz="2400" spc="-25" dirty="0">
                <a:solidFill>
                  <a:srgbClr val="03499E"/>
                </a:solidFill>
                <a:latin typeface="Times New Roman"/>
                <a:cs typeface="Times New Roman"/>
              </a:rPr>
              <a:t>an </a:t>
            </a:r>
            <a:r>
              <a:rPr sz="2400" dirty="0">
                <a:solidFill>
                  <a:srgbClr val="03499E"/>
                </a:solidFill>
                <a:latin typeface="Times New Roman"/>
                <a:cs typeface="Times New Roman"/>
              </a:rPr>
              <a:t>ninh</a:t>
            </a:r>
            <a:r>
              <a:rPr sz="2400" spc="210" dirty="0">
                <a:solidFill>
                  <a:srgbClr val="03499E"/>
                </a:solidFill>
                <a:latin typeface="Times New Roman"/>
                <a:cs typeface="Times New Roman"/>
              </a:rPr>
              <a:t> </a:t>
            </a:r>
            <a:r>
              <a:rPr sz="2400" dirty="0">
                <a:solidFill>
                  <a:srgbClr val="03499E"/>
                </a:solidFill>
                <a:latin typeface="Times New Roman"/>
                <a:cs typeface="Times New Roman"/>
              </a:rPr>
              <a:t>mà</a:t>
            </a:r>
            <a:r>
              <a:rPr sz="2400" spc="215" dirty="0">
                <a:solidFill>
                  <a:srgbClr val="03499E"/>
                </a:solidFill>
                <a:latin typeface="Times New Roman"/>
                <a:cs typeface="Times New Roman"/>
              </a:rPr>
              <a:t> </a:t>
            </a:r>
            <a:r>
              <a:rPr sz="2400" dirty="0">
                <a:solidFill>
                  <a:srgbClr val="03499E"/>
                </a:solidFill>
                <a:latin typeface="Times New Roman"/>
                <a:cs typeface="Times New Roman"/>
              </a:rPr>
              <a:t>Nhà</a:t>
            </a:r>
            <a:r>
              <a:rPr sz="2400" spc="204" dirty="0">
                <a:solidFill>
                  <a:srgbClr val="03499E"/>
                </a:solidFill>
                <a:latin typeface="Times New Roman"/>
                <a:cs typeface="Times New Roman"/>
              </a:rPr>
              <a:t> </a:t>
            </a:r>
            <a:r>
              <a:rPr sz="2400" dirty="0">
                <a:solidFill>
                  <a:srgbClr val="03499E"/>
                </a:solidFill>
                <a:latin typeface="Times New Roman"/>
                <a:cs typeface="Times New Roman"/>
              </a:rPr>
              <a:t>nước</a:t>
            </a:r>
            <a:r>
              <a:rPr sz="2400" spc="215" dirty="0">
                <a:solidFill>
                  <a:srgbClr val="03499E"/>
                </a:solidFill>
                <a:latin typeface="Times New Roman"/>
                <a:cs typeface="Times New Roman"/>
              </a:rPr>
              <a:t> </a:t>
            </a:r>
            <a:r>
              <a:rPr sz="2400" dirty="0">
                <a:solidFill>
                  <a:srgbClr val="03499E"/>
                </a:solidFill>
                <a:latin typeface="Times New Roman"/>
                <a:cs typeface="Times New Roman"/>
              </a:rPr>
              <a:t>phải</a:t>
            </a:r>
            <a:r>
              <a:rPr sz="2400" spc="204" dirty="0">
                <a:solidFill>
                  <a:srgbClr val="03499E"/>
                </a:solidFill>
                <a:latin typeface="Times New Roman"/>
                <a:cs typeface="Times New Roman"/>
              </a:rPr>
              <a:t> </a:t>
            </a:r>
            <a:r>
              <a:rPr sz="2400" dirty="0">
                <a:solidFill>
                  <a:srgbClr val="03499E"/>
                </a:solidFill>
                <a:latin typeface="Times New Roman"/>
                <a:cs typeface="Times New Roman"/>
              </a:rPr>
              <a:t>tổ</a:t>
            </a:r>
            <a:r>
              <a:rPr sz="2400" spc="215" dirty="0">
                <a:solidFill>
                  <a:srgbClr val="03499E"/>
                </a:solidFill>
                <a:latin typeface="Times New Roman"/>
                <a:cs typeface="Times New Roman"/>
              </a:rPr>
              <a:t> </a:t>
            </a:r>
            <a:r>
              <a:rPr sz="2400" dirty="0">
                <a:solidFill>
                  <a:srgbClr val="03499E"/>
                </a:solidFill>
                <a:latin typeface="Times New Roman"/>
                <a:cs typeface="Times New Roman"/>
              </a:rPr>
              <a:t>chức</a:t>
            </a:r>
            <a:r>
              <a:rPr sz="2400" spc="210" dirty="0">
                <a:solidFill>
                  <a:srgbClr val="03499E"/>
                </a:solidFill>
                <a:latin typeface="Times New Roman"/>
                <a:cs typeface="Times New Roman"/>
              </a:rPr>
              <a:t> </a:t>
            </a:r>
            <a:r>
              <a:rPr sz="2400" dirty="0">
                <a:solidFill>
                  <a:srgbClr val="03499E"/>
                </a:solidFill>
                <a:latin typeface="Times New Roman"/>
                <a:cs typeface="Times New Roman"/>
              </a:rPr>
              <a:t>thực</a:t>
            </a:r>
            <a:r>
              <a:rPr sz="2400" spc="220" dirty="0">
                <a:solidFill>
                  <a:srgbClr val="03499E"/>
                </a:solidFill>
                <a:latin typeface="Times New Roman"/>
                <a:cs typeface="Times New Roman"/>
              </a:rPr>
              <a:t> </a:t>
            </a:r>
            <a:r>
              <a:rPr sz="2400" dirty="0">
                <a:solidFill>
                  <a:srgbClr val="03499E"/>
                </a:solidFill>
                <a:latin typeface="Times New Roman"/>
                <a:cs typeface="Times New Roman"/>
              </a:rPr>
              <a:t>hiện</a:t>
            </a:r>
            <a:r>
              <a:rPr sz="2400" spc="200" dirty="0">
                <a:solidFill>
                  <a:srgbClr val="03499E"/>
                </a:solidFill>
                <a:latin typeface="Times New Roman"/>
                <a:cs typeface="Times New Roman"/>
              </a:rPr>
              <a:t> </a:t>
            </a:r>
            <a:r>
              <a:rPr sz="2400" dirty="0">
                <a:solidFill>
                  <a:srgbClr val="03499E"/>
                </a:solidFill>
                <a:latin typeface="Times New Roman"/>
                <a:cs typeface="Times New Roman"/>
              </a:rPr>
              <a:t>trong</a:t>
            </a:r>
            <a:r>
              <a:rPr sz="2400" spc="200" dirty="0">
                <a:solidFill>
                  <a:srgbClr val="03499E"/>
                </a:solidFill>
                <a:latin typeface="Times New Roman"/>
                <a:cs typeface="Times New Roman"/>
              </a:rPr>
              <a:t> </a:t>
            </a:r>
            <a:r>
              <a:rPr sz="2400" dirty="0">
                <a:solidFill>
                  <a:srgbClr val="03499E"/>
                </a:solidFill>
                <a:latin typeface="Times New Roman"/>
                <a:cs typeface="Times New Roman"/>
              </a:rPr>
              <a:t>các</a:t>
            </a:r>
            <a:r>
              <a:rPr sz="2400" spc="204" dirty="0">
                <a:solidFill>
                  <a:srgbClr val="03499E"/>
                </a:solidFill>
                <a:latin typeface="Times New Roman"/>
                <a:cs typeface="Times New Roman"/>
              </a:rPr>
              <a:t> </a:t>
            </a:r>
            <a:r>
              <a:rPr sz="2400" dirty="0">
                <a:solidFill>
                  <a:srgbClr val="03499E"/>
                </a:solidFill>
                <a:latin typeface="Times New Roman"/>
                <a:cs typeface="Times New Roman"/>
              </a:rPr>
              <a:t>lĩnh</a:t>
            </a:r>
            <a:r>
              <a:rPr sz="2400" spc="215" dirty="0">
                <a:solidFill>
                  <a:srgbClr val="03499E"/>
                </a:solidFill>
                <a:latin typeface="Times New Roman"/>
                <a:cs typeface="Times New Roman"/>
              </a:rPr>
              <a:t> </a:t>
            </a:r>
            <a:r>
              <a:rPr sz="2400" dirty="0">
                <a:solidFill>
                  <a:srgbClr val="03499E"/>
                </a:solidFill>
                <a:latin typeface="Times New Roman"/>
                <a:cs typeface="Times New Roman"/>
              </a:rPr>
              <a:t>vực:</a:t>
            </a:r>
            <a:r>
              <a:rPr sz="2400" spc="220" dirty="0">
                <a:solidFill>
                  <a:srgbClr val="03499E"/>
                </a:solidFill>
                <a:latin typeface="Times New Roman"/>
                <a:cs typeface="Times New Roman"/>
              </a:rPr>
              <a:t> </a:t>
            </a:r>
            <a:r>
              <a:rPr sz="2400" dirty="0">
                <a:solidFill>
                  <a:srgbClr val="03499E"/>
                </a:solidFill>
                <a:latin typeface="Times New Roman"/>
                <a:cs typeface="Times New Roman"/>
              </a:rPr>
              <a:t>giáo</a:t>
            </a:r>
            <a:r>
              <a:rPr sz="2400" spc="210" dirty="0">
                <a:solidFill>
                  <a:srgbClr val="03499E"/>
                </a:solidFill>
                <a:latin typeface="Times New Roman"/>
                <a:cs typeface="Times New Roman"/>
              </a:rPr>
              <a:t> </a:t>
            </a:r>
            <a:r>
              <a:rPr sz="2400" dirty="0">
                <a:solidFill>
                  <a:srgbClr val="03499E"/>
                </a:solidFill>
                <a:latin typeface="Times New Roman"/>
                <a:cs typeface="Times New Roman"/>
              </a:rPr>
              <a:t>dục,</a:t>
            </a:r>
            <a:r>
              <a:rPr sz="2400" spc="200" dirty="0">
                <a:solidFill>
                  <a:srgbClr val="03499E"/>
                </a:solidFill>
                <a:latin typeface="Times New Roman"/>
                <a:cs typeface="Times New Roman"/>
              </a:rPr>
              <a:t> </a:t>
            </a:r>
            <a:r>
              <a:rPr sz="2400" spc="-25" dirty="0">
                <a:solidFill>
                  <a:srgbClr val="03499E"/>
                </a:solidFill>
                <a:latin typeface="Times New Roman"/>
                <a:cs typeface="Times New Roman"/>
              </a:rPr>
              <a:t>đào </a:t>
            </a:r>
            <a:r>
              <a:rPr sz="2400" dirty="0">
                <a:solidFill>
                  <a:srgbClr val="03499E"/>
                </a:solidFill>
                <a:latin typeface="Times New Roman"/>
                <a:cs typeface="Times New Roman"/>
              </a:rPr>
              <a:t>tạo;</a:t>
            </a:r>
            <a:r>
              <a:rPr sz="2400" spc="300" dirty="0">
                <a:solidFill>
                  <a:srgbClr val="03499E"/>
                </a:solidFill>
                <a:latin typeface="Times New Roman"/>
                <a:cs typeface="Times New Roman"/>
              </a:rPr>
              <a:t> </a:t>
            </a:r>
            <a:r>
              <a:rPr sz="2400" dirty="0">
                <a:solidFill>
                  <a:srgbClr val="03499E"/>
                </a:solidFill>
                <a:latin typeface="Times New Roman"/>
                <a:cs typeface="Times New Roman"/>
              </a:rPr>
              <a:t>giáo</a:t>
            </a:r>
            <a:r>
              <a:rPr sz="2400" spc="305" dirty="0">
                <a:solidFill>
                  <a:srgbClr val="03499E"/>
                </a:solidFill>
                <a:latin typeface="Times New Roman"/>
                <a:cs typeface="Times New Roman"/>
              </a:rPr>
              <a:t> </a:t>
            </a:r>
            <a:r>
              <a:rPr sz="2400" dirty="0">
                <a:solidFill>
                  <a:srgbClr val="03499E"/>
                </a:solidFill>
                <a:latin typeface="Times New Roman"/>
                <a:cs typeface="Times New Roman"/>
              </a:rPr>
              <a:t>dục</a:t>
            </a:r>
            <a:r>
              <a:rPr sz="2400" spc="310" dirty="0">
                <a:solidFill>
                  <a:srgbClr val="03499E"/>
                </a:solidFill>
                <a:latin typeface="Times New Roman"/>
                <a:cs typeface="Times New Roman"/>
              </a:rPr>
              <a:t> </a:t>
            </a:r>
            <a:r>
              <a:rPr sz="2400" dirty="0">
                <a:solidFill>
                  <a:srgbClr val="03499E"/>
                </a:solidFill>
                <a:latin typeface="Times New Roman"/>
                <a:cs typeface="Times New Roman"/>
              </a:rPr>
              <a:t>nghề</a:t>
            </a:r>
            <a:r>
              <a:rPr sz="2400" spc="310" dirty="0">
                <a:solidFill>
                  <a:srgbClr val="03499E"/>
                </a:solidFill>
                <a:latin typeface="Times New Roman"/>
                <a:cs typeface="Times New Roman"/>
              </a:rPr>
              <a:t> </a:t>
            </a:r>
            <a:r>
              <a:rPr sz="2400" dirty="0">
                <a:solidFill>
                  <a:srgbClr val="03499E"/>
                </a:solidFill>
                <a:latin typeface="Times New Roman"/>
                <a:cs typeface="Times New Roman"/>
              </a:rPr>
              <a:t>nghiệp;</a:t>
            </a:r>
            <a:r>
              <a:rPr sz="2400" spc="315" dirty="0">
                <a:solidFill>
                  <a:srgbClr val="03499E"/>
                </a:solidFill>
                <a:latin typeface="Times New Roman"/>
                <a:cs typeface="Times New Roman"/>
              </a:rPr>
              <a:t> </a:t>
            </a:r>
            <a:r>
              <a:rPr sz="2400" dirty="0">
                <a:solidFill>
                  <a:srgbClr val="03499E"/>
                </a:solidFill>
                <a:latin typeface="Times New Roman"/>
                <a:cs typeface="Times New Roman"/>
              </a:rPr>
              <a:t>y</a:t>
            </a:r>
            <a:r>
              <a:rPr sz="2400" spc="310" dirty="0">
                <a:solidFill>
                  <a:srgbClr val="03499E"/>
                </a:solidFill>
                <a:latin typeface="Times New Roman"/>
                <a:cs typeface="Times New Roman"/>
              </a:rPr>
              <a:t> </a:t>
            </a:r>
            <a:r>
              <a:rPr sz="2400" dirty="0">
                <a:solidFill>
                  <a:srgbClr val="03499E"/>
                </a:solidFill>
                <a:latin typeface="Times New Roman"/>
                <a:cs typeface="Times New Roman"/>
              </a:rPr>
              <a:t>tế;</a:t>
            </a:r>
            <a:r>
              <a:rPr sz="2400" spc="315" dirty="0">
                <a:solidFill>
                  <a:srgbClr val="03499E"/>
                </a:solidFill>
                <a:latin typeface="Times New Roman"/>
                <a:cs typeface="Times New Roman"/>
              </a:rPr>
              <a:t> </a:t>
            </a:r>
            <a:r>
              <a:rPr sz="2400" dirty="0">
                <a:solidFill>
                  <a:srgbClr val="03499E"/>
                </a:solidFill>
                <a:latin typeface="Times New Roman"/>
                <a:cs typeface="Times New Roman"/>
              </a:rPr>
              <a:t>văn</a:t>
            </a:r>
            <a:r>
              <a:rPr sz="2400" spc="305" dirty="0">
                <a:solidFill>
                  <a:srgbClr val="03499E"/>
                </a:solidFill>
                <a:latin typeface="Times New Roman"/>
                <a:cs typeface="Times New Roman"/>
              </a:rPr>
              <a:t> </a:t>
            </a:r>
            <a:r>
              <a:rPr sz="2400" dirty="0">
                <a:solidFill>
                  <a:srgbClr val="03499E"/>
                </a:solidFill>
                <a:latin typeface="Times New Roman"/>
                <a:cs typeface="Times New Roman"/>
              </a:rPr>
              <a:t>hóa,</a:t>
            </a:r>
            <a:r>
              <a:rPr sz="2400" spc="305" dirty="0">
                <a:solidFill>
                  <a:srgbClr val="03499E"/>
                </a:solidFill>
                <a:latin typeface="Times New Roman"/>
                <a:cs typeface="Times New Roman"/>
              </a:rPr>
              <a:t> </a:t>
            </a:r>
            <a:r>
              <a:rPr sz="2400" dirty="0">
                <a:solidFill>
                  <a:srgbClr val="03499E"/>
                </a:solidFill>
                <a:latin typeface="Times New Roman"/>
                <a:cs typeface="Times New Roman"/>
              </a:rPr>
              <a:t>thể</a:t>
            </a:r>
            <a:r>
              <a:rPr sz="2400" spc="310" dirty="0">
                <a:solidFill>
                  <a:srgbClr val="03499E"/>
                </a:solidFill>
                <a:latin typeface="Times New Roman"/>
                <a:cs typeface="Times New Roman"/>
              </a:rPr>
              <a:t> </a:t>
            </a:r>
            <a:r>
              <a:rPr sz="2400" dirty="0">
                <a:solidFill>
                  <a:srgbClr val="03499E"/>
                </a:solidFill>
                <a:latin typeface="Times New Roman"/>
                <a:cs typeface="Times New Roman"/>
              </a:rPr>
              <a:t>thao</a:t>
            </a:r>
            <a:r>
              <a:rPr sz="2400" spc="305" dirty="0">
                <a:solidFill>
                  <a:srgbClr val="03499E"/>
                </a:solidFill>
                <a:latin typeface="Times New Roman"/>
                <a:cs typeface="Times New Roman"/>
              </a:rPr>
              <a:t> </a:t>
            </a:r>
            <a:r>
              <a:rPr sz="2400" dirty="0">
                <a:solidFill>
                  <a:srgbClr val="03499E"/>
                </a:solidFill>
                <a:latin typeface="Times New Roman"/>
                <a:cs typeface="Times New Roman"/>
              </a:rPr>
              <a:t>và</a:t>
            </a:r>
            <a:r>
              <a:rPr sz="2400" spc="310" dirty="0">
                <a:solidFill>
                  <a:srgbClr val="03499E"/>
                </a:solidFill>
                <a:latin typeface="Times New Roman"/>
                <a:cs typeface="Times New Roman"/>
              </a:rPr>
              <a:t> </a:t>
            </a:r>
            <a:r>
              <a:rPr sz="2400" dirty="0">
                <a:solidFill>
                  <a:srgbClr val="03499E"/>
                </a:solidFill>
                <a:latin typeface="Times New Roman"/>
                <a:cs typeface="Times New Roman"/>
              </a:rPr>
              <a:t>du</a:t>
            </a:r>
            <a:r>
              <a:rPr sz="2400" spc="310" dirty="0">
                <a:solidFill>
                  <a:srgbClr val="03499E"/>
                </a:solidFill>
                <a:latin typeface="Times New Roman"/>
                <a:cs typeface="Times New Roman"/>
              </a:rPr>
              <a:t> </a:t>
            </a:r>
            <a:r>
              <a:rPr sz="2400" dirty="0">
                <a:solidFill>
                  <a:srgbClr val="03499E"/>
                </a:solidFill>
                <a:latin typeface="Times New Roman"/>
                <a:cs typeface="Times New Roman"/>
              </a:rPr>
              <a:t>lịch;</a:t>
            </a:r>
            <a:r>
              <a:rPr sz="2400" spc="315" dirty="0">
                <a:solidFill>
                  <a:srgbClr val="03499E"/>
                </a:solidFill>
                <a:latin typeface="Times New Roman"/>
                <a:cs typeface="Times New Roman"/>
              </a:rPr>
              <a:t> </a:t>
            </a:r>
            <a:r>
              <a:rPr sz="2400" dirty="0">
                <a:solidFill>
                  <a:srgbClr val="03499E"/>
                </a:solidFill>
                <a:latin typeface="Times New Roman"/>
                <a:cs typeface="Times New Roman"/>
              </a:rPr>
              <a:t>thông</a:t>
            </a:r>
            <a:r>
              <a:rPr sz="2400" spc="305" dirty="0">
                <a:solidFill>
                  <a:srgbClr val="03499E"/>
                </a:solidFill>
                <a:latin typeface="Times New Roman"/>
                <a:cs typeface="Times New Roman"/>
              </a:rPr>
              <a:t> </a:t>
            </a:r>
            <a:r>
              <a:rPr sz="2400" dirty="0">
                <a:solidFill>
                  <a:srgbClr val="03499E"/>
                </a:solidFill>
                <a:latin typeface="Times New Roman"/>
                <a:cs typeface="Times New Roman"/>
              </a:rPr>
              <a:t>tin</a:t>
            </a:r>
            <a:r>
              <a:rPr sz="2400" spc="310" dirty="0">
                <a:solidFill>
                  <a:srgbClr val="03499E"/>
                </a:solidFill>
                <a:latin typeface="Times New Roman"/>
                <a:cs typeface="Times New Roman"/>
              </a:rPr>
              <a:t> </a:t>
            </a:r>
            <a:r>
              <a:rPr sz="2400" spc="-25" dirty="0">
                <a:solidFill>
                  <a:srgbClr val="03499E"/>
                </a:solidFill>
                <a:latin typeface="Times New Roman"/>
                <a:cs typeface="Times New Roman"/>
              </a:rPr>
              <a:t>và </a:t>
            </a:r>
            <a:r>
              <a:rPr sz="2400" dirty="0">
                <a:solidFill>
                  <a:srgbClr val="03499E"/>
                </a:solidFill>
                <a:latin typeface="Times New Roman"/>
                <a:cs typeface="Times New Roman"/>
              </a:rPr>
              <a:t>truyền</a:t>
            </a:r>
            <a:r>
              <a:rPr sz="2400" spc="180" dirty="0">
                <a:solidFill>
                  <a:srgbClr val="03499E"/>
                </a:solidFill>
                <a:latin typeface="Times New Roman"/>
                <a:cs typeface="Times New Roman"/>
              </a:rPr>
              <a:t> </a:t>
            </a:r>
            <a:r>
              <a:rPr sz="2400" dirty="0">
                <a:solidFill>
                  <a:srgbClr val="03499E"/>
                </a:solidFill>
                <a:latin typeface="Times New Roman"/>
                <a:cs typeface="Times New Roman"/>
              </a:rPr>
              <a:t>thông;</a:t>
            </a:r>
            <a:r>
              <a:rPr sz="2400" spc="190" dirty="0">
                <a:solidFill>
                  <a:srgbClr val="03499E"/>
                </a:solidFill>
                <a:latin typeface="Times New Roman"/>
                <a:cs typeface="Times New Roman"/>
              </a:rPr>
              <a:t> </a:t>
            </a:r>
            <a:r>
              <a:rPr sz="2400" dirty="0">
                <a:solidFill>
                  <a:srgbClr val="03499E"/>
                </a:solidFill>
                <a:latin typeface="Times New Roman"/>
                <a:cs typeface="Times New Roman"/>
              </a:rPr>
              <a:t>khoa</a:t>
            </a:r>
            <a:r>
              <a:rPr sz="2400" spc="190" dirty="0">
                <a:solidFill>
                  <a:srgbClr val="03499E"/>
                </a:solidFill>
                <a:latin typeface="Times New Roman"/>
                <a:cs typeface="Times New Roman"/>
              </a:rPr>
              <a:t> </a:t>
            </a:r>
            <a:r>
              <a:rPr sz="2400" dirty="0">
                <a:solidFill>
                  <a:srgbClr val="03499E"/>
                </a:solidFill>
                <a:latin typeface="Times New Roman"/>
                <a:cs typeface="Times New Roman"/>
              </a:rPr>
              <a:t>học</a:t>
            </a:r>
            <a:r>
              <a:rPr sz="2400" spc="195" dirty="0">
                <a:solidFill>
                  <a:srgbClr val="03499E"/>
                </a:solidFill>
                <a:latin typeface="Times New Roman"/>
                <a:cs typeface="Times New Roman"/>
              </a:rPr>
              <a:t> </a:t>
            </a:r>
            <a:r>
              <a:rPr sz="2400" dirty="0">
                <a:solidFill>
                  <a:srgbClr val="03499E"/>
                </a:solidFill>
                <a:latin typeface="Times New Roman"/>
                <a:cs typeface="Times New Roman"/>
              </a:rPr>
              <a:t>và</a:t>
            </a:r>
            <a:r>
              <a:rPr sz="2400" spc="190" dirty="0">
                <a:solidFill>
                  <a:srgbClr val="03499E"/>
                </a:solidFill>
                <a:latin typeface="Times New Roman"/>
                <a:cs typeface="Times New Roman"/>
              </a:rPr>
              <a:t> </a:t>
            </a:r>
            <a:r>
              <a:rPr sz="2400" dirty="0">
                <a:solidFill>
                  <a:srgbClr val="03499E"/>
                </a:solidFill>
                <a:latin typeface="Times New Roman"/>
                <a:cs typeface="Times New Roman"/>
              </a:rPr>
              <a:t>công</a:t>
            </a:r>
            <a:r>
              <a:rPr sz="2400" spc="195" dirty="0">
                <a:solidFill>
                  <a:srgbClr val="03499E"/>
                </a:solidFill>
                <a:latin typeface="Times New Roman"/>
                <a:cs typeface="Times New Roman"/>
              </a:rPr>
              <a:t> </a:t>
            </a:r>
            <a:r>
              <a:rPr sz="2400" dirty="0">
                <a:solidFill>
                  <a:srgbClr val="03499E"/>
                </a:solidFill>
                <a:latin typeface="Times New Roman"/>
                <a:cs typeface="Times New Roman"/>
              </a:rPr>
              <a:t>nghệ;</a:t>
            </a:r>
            <a:r>
              <a:rPr sz="2400" spc="190" dirty="0">
                <a:solidFill>
                  <a:srgbClr val="03499E"/>
                </a:solidFill>
                <a:latin typeface="Times New Roman"/>
                <a:cs typeface="Times New Roman"/>
              </a:rPr>
              <a:t> </a:t>
            </a:r>
            <a:r>
              <a:rPr sz="2400" dirty="0">
                <a:solidFill>
                  <a:srgbClr val="03499E"/>
                </a:solidFill>
                <a:latin typeface="Times New Roman"/>
                <a:cs typeface="Times New Roman"/>
              </a:rPr>
              <a:t>tài</a:t>
            </a:r>
            <a:r>
              <a:rPr sz="2400" spc="190" dirty="0">
                <a:solidFill>
                  <a:srgbClr val="03499E"/>
                </a:solidFill>
                <a:latin typeface="Times New Roman"/>
                <a:cs typeface="Times New Roman"/>
              </a:rPr>
              <a:t> </a:t>
            </a:r>
            <a:r>
              <a:rPr sz="2400" dirty="0">
                <a:solidFill>
                  <a:srgbClr val="03499E"/>
                </a:solidFill>
                <a:latin typeface="Times New Roman"/>
                <a:cs typeface="Times New Roman"/>
              </a:rPr>
              <a:t>nguyên</a:t>
            </a:r>
            <a:r>
              <a:rPr sz="2400" spc="180" dirty="0">
                <a:solidFill>
                  <a:srgbClr val="03499E"/>
                </a:solidFill>
                <a:latin typeface="Times New Roman"/>
                <a:cs typeface="Times New Roman"/>
              </a:rPr>
              <a:t> </a:t>
            </a:r>
            <a:r>
              <a:rPr sz="2400" dirty="0">
                <a:solidFill>
                  <a:srgbClr val="03499E"/>
                </a:solidFill>
                <a:latin typeface="Times New Roman"/>
                <a:cs typeface="Times New Roman"/>
              </a:rPr>
              <a:t>và</a:t>
            </a:r>
            <a:r>
              <a:rPr sz="2400" spc="200" dirty="0">
                <a:solidFill>
                  <a:srgbClr val="03499E"/>
                </a:solidFill>
                <a:latin typeface="Times New Roman"/>
                <a:cs typeface="Times New Roman"/>
              </a:rPr>
              <a:t> </a:t>
            </a:r>
            <a:r>
              <a:rPr sz="2400" dirty="0">
                <a:solidFill>
                  <a:srgbClr val="03499E"/>
                </a:solidFill>
                <a:latin typeface="Times New Roman"/>
                <a:cs typeface="Times New Roman"/>
              </a:rPr>
              <a:t>môi</a:t>
            </a:r>
            <a:r>
              <a:rPr sz="2400" spc="190" dirty="0">
                <a:solidFill>
                  <a:srgbClr val="03499E"/>
                </a:solidFill>
                <a:latin typeface="Times New Roman"/>
                <a:cs typeface="Times New Roman"/>
              </a:rPr>
              <a:t> </a:t>
            </a:r>
            <a:r>
              <a:rPr sz="2400" dirty="0">
                <a:solidFill>
                  <a:srgbClr val="03499E"/>
                </a:solidFill>
                <a:latin typeface="Times New Roman"/>
                <a:cs typeface="Times New Roman"/>
              </a:rPr>
              <a:t>trường;</a:t>
            </a:r>
            <a:r>
              <a:rPr sz="2400" spc="185" dirty="0">
                <a:solidFill>
                  <a:srgbClr val="03499E"/>
                </a:solidFill>
                <a:latin typeface="Times New Roman"/>
                <a:cs typeface="Times New Roman"/>
              </a:rPr>
              <a:t> </a:t>
            </a:r>
            <a:r>
              <a:rPr sz="2400" dirty="0">
                <a:solidFill>
                  <a:srgbClr val="03499E"/>
                </a:solidFill>
                <a:latin typeface="Times New Roman"/>
                <a:cs typeface="Times New Roman"/>
              </a:rPr>
              <a:t>giao</a:t>
            </a:r>
            <a:r>
              <a:rPr sz="2400" spc="185" dirty="0">
                <a:solidFill>
                  <a:srgbClr val="03499E"/>
                </a:solidFill>
                <a:latin typeface="Times New Roman"/>
                <a:cs typeface="Times New Roman"/>
              </a:rPr>
              <a:t> </a:t>
            </a:r>
            <a:r>
              <a:rPr sz="2400" spc="-10" dirty="0">
                <a:solidFill>
                  <a:srgbClr val="03499E"/>
                </a:solidFill>
                <a:latin typeface="Times New Roman"/>
                <a:cs typeface="Times New Roman"/>
              </a:rPr>
              <a:t>thông </a:t>
            </a:r>
            <a:r>
              <a:rPr sz="2400" dirty="0">
                <a:solidFill>
                  <a:srgbClr val="03499E"/>
                </a:solidFill>
                <a:latin typeface="Times New Roman"/>
                <a:cs typeface="Times New Roman"/>
              </a:rPr>
              <a:t>vận</a:t>
            </a:r>
            <a:r>
              <a:rPr sz="2400" spc="360" dirty="0">
                <a:solidFill>
                  <a:srgbClr val="03499E"/>
                </a:solidFill>
                <a:latin typeface="Times New Roman"/>
                <a:cs typeface="Times New Roman"/>
              </a:rPr>
              <a:t> </a:t>
            </a:r>
            <a:r>
              <a:rPr sz="2400" dirty="0">
                <a:solidFill>
                  <a:srgbClr val="03499E"/>
                </a:solidFill>
                <a:latin typeface="Times New Roman"/>
                <a:cs typeface="Times New Roman"/>
              </a:rPr>
              <a:t>tải;</a:t>
            </a:r>
            <a:r>
              <a:rPr sz="2400" spc="370" dirty="0">
                <a:solidFill>
                  <a:srgbClr val="03499E"/>
                </a:solidFill>
                <a:latin typeface="Times New Roman"/>
                <a:cs typeface="Times New Roman"/>
              </a:rPr>
              <a:t> </a:t>
            </a:r>
            <a:r>
              <a:rPr sz="2400" dirty="0">
                <a:solidFill>
                  <a:srgbClr val="03499E"/>
                </a:solidFill>
                <a:latin typeface="Times New Roman"/>
                <a:cs typeface="Times New Roman"/>
              </a:rPr>
              <a:t>nông</a:t>
            </a:r>
            <a:r>
              <a:rPr sz="2400" spc="360" dirty="0">
                <a:solidFill>
                  <a:srgbClr val="03499E"/>
                </a:solidFill>
                <a:latin typeface="Times New Roman"/>
                <a:cs typeface="Times New Roman"/>
              </a:rPr>
              <a:t> </a:t>
            </a:r>
            <a:r>
              <a:rPr sz="2400" dirty="0">
                <a:solidFill>
                  <a:srgbClr val="03499E"/>
                </a:solidFill>
                <a:latin typeface="Times New Roman"/>
                <a:cs typeface="Times New Roman"/>
              </a:rPr>
              <a:t>nghiệp</a:t>
            </a:r>
            <a:r>
              <a:rPr sz="2400" spc="370" dirty="0">
                <a:solidFill>
                  <a:srgbClr val="03499E"/>
                </a:solidFill>
                <a:latin typeface="Times New Roman"/>
                <a:cs typeface="Times New Roman"/>
              </a:rPr>
              <a:t> </a:t>
            </a:r>
            <a:r>
              <a:rPr sz="2400" dirty="0">
                <a:solidFill>
                  <a:srgbClr val="03499E"/>
                </a:solidFill>
                <a:latin typeface="Times New Roman"/>
                <a:cs typeface="Times New Roman"/>
              </a:rPr>
              <a:t>và</a:t>
            </a:r>
            <a:r>
              <a:rPr sz="2400" spc="365" dirty="0">
                <a:solidFill>
                  <a:srgbClr val="03499E"/>
                </a:solidFill>
                <a:latin typeface="Times New Roman"/>
                <a:cs typeface="Times New Roman"/>
              </a:rPr>
              <a:t> </a:t>
            </a:r>
            <a:r>
              <a:rPr sz="2400" dirty="0">
                <a:solidFill>
                  <a:srgbClr val="03499E"/>
                </a:solidFill>
                <a:latin typeface="Times New Roman"/>
                <a:cs typeface="Times New Roman"/>
              </a:rPr>
              <a:t>phát</a:t>
            </a:r>
            <a:r>
              <a:rPr sz="2400" spc="370" dirty="0">
                <a:solidFill>
                  <a:srgbClr val="03499E"/>
                </a:solidFill>
                <a:latin typeface="Times New Roman"/>
                <a:cs typeface="Times New Roman"/>
              </a:rPr>
              <a:t> </a:t>
            </a:r>
            <a:r>
              <a:rPr sz="2400" dirty="0">
                <a:solidFill>
                  <a:srgbClr val="03499E"/>
                </a:solidFill>
                <a:latin typeface="Times New Roman"/>
                <a:cs typeface="Times New Roman"/>
              </a:rPr>
              <a:t>triển</a:t>
            </a:r>
            <a:r>
              <a:rPr sz="2400" spc="360" dirty="0">
                <a:solidFill>
                  <a:srgbClr val="03499E"/>
                </a:solidFill>
                <a:latin typeface="Times New Roman"/>
                <a:cs typeface="Times New Roman"/>
              </a:rPr>
              <a:t> </a:t>
            </a:r>
            <a:r>
              <a:rPr sz="2400" dirty="0">
                <a:solidFill>
                  <a:srgbClr val="03499E"/>
                </a:solidFill>
                <a:latin typeface="Times New Roman"/>
                <a:cs typeface="Times New Roman"/>
              </a:rPr>
              <a:t>nông</a:t>
            </a:r>
            <a:r>
              <a:rPr sz="2400" spc="360" dirty="0">
                <a:solidFill>
                  <a:srgbClr val="03499E"/>
                </a:solidFill>
                <a:latin typeface="Times New Roman"/>
                <a:cs typeface="Times New Roman"/>
              </a:rPr>
              <a:t> </a:t>
            </a:r>
            <a:r>
              <a:rPr sz="2400" dirty="0">
                <a:solidFill>
                  <a:srgbClr val="03499E"/>
                </a:solidFill>
                <a:latin typeface="Times New Roman"/>
                <a:cs typeface="Times New Roman"/>
              </a:rPr>
              <a:t>thôn;</a:t>
            </a:r>
            <a:r>
              <a:rPr sz="2400" spc="370" dirty="0">
                <a:solidFill>
                  <a:srgbClr val="03499E"/>
                </a:solidFill>
                <a:latin typeface="Times New Roman"/>
                <a:cs typeface="Times New Roman"/>
              </a:rPr>
              <a:t> </a:t>
            </a:r>
            <a:r>
              <a:rPr sz="2400" dirty="0">
                <a:solidFill>
                  <a:srgbClr val="03499E"/>
                </a:solidFill>
                <a:latin typeface="Times New Roman"/>
                <a:cs typeface="Times New Roman"/>
              </a:rPr>
              <a:t>công</a:t>
            </a:r>
            <a:r>
              <a:rPr sz="2400" spc="360" dirty="0">
                <a:solidFill>
                  <a:srgbClr val="03499E"/>
                </a:solidFill>
                <a:latin typeface="Times New Roman"/>
                <a:cs typeface="Times New Roman"/>
              </a:rPr>
              <a:t> </a:t>
            </a:r>
            <a:r>
              <a:rPr sz="2400" dirty="0">
                <a:solidFill>
                  <a:srgbClr val="03499E"/>
                </a:solidFill>
                <a:latin typeface="Times New Roman"/>
                <a:cs typeface="Times New Roman"/>
              </a:rPr>
              <a:t>thương;</a:t>
            </a:r>
            <a:r>
              <a:rPr sz="2400" spc="370" dirty="0">
                <a:solidFill>
                  <a:srgbClr val="03499E"/>
                </a:solidFill>
                <a:latin typeface="Times New Roman"/>
                <a:cs typeface="Times New Roman"/>
              </a:rPr>
              <a:t> </a:t>
            </a:r>
            <a:r>
              <a:rPr sz="2400" dirty="0">
                <a:solidFill>
                  <a:srgbClr val="03499E"/>
                </a:solidFill>
                <a:latin typeface="Times New Roman"/>
                <a:cs typeface="Times New Roman"/>
              </a:rPr>
              <a:t>xây</a:t>
            </a:r>
            <a:r>
              <a:rPr sz="2400" spc="360" dirty="0">
                <a:solidFill>
                  <a:srgbClr val="03499E"/>
                </a:solidFill>
                <a:latin typeface="Times New Roman"/>
                <a:cs typeface="Times New Roman"/>
              </a:rPr>
              <a:t> </a:t>
            </a:r>
            <a:r>
              <a:rPr sz="2400" dirty="0">
                <a:solidFill>
                  <a:srgbClr val="03499E"/>
                </a:solidFill>
                <a:latin typeface="Times New Roman"/>
                <a:cs typeface="Times New Roman"/>
              </a:rPr>
              <a:t>dựng;</a:t>
            </a:r>
            <a:r>
              <a:rPr sz="2400" spc="370" dirty="0">
                <a:solidFill>
                  <a:srgbClr val="03499E"/>
                </a:solidFill>
                <a:latin typeface="Times New Roman"/>
                <a:cs typeface="Times New Roman"/>
              </a:rPr>
              <a:t> </a:t>
            </a:r>
            <a:r>
              <a:rPr sz="2400" spc="-25" dirty="0">
                <a:solidFill>
                  <a:srgbClr val="03499E"/>
                </a:solidFill>
                <a:latin typeface="Times New Roman"/>
                <a:cs typeface="Times New Roman"/>
              </a:rPr>
              <a:t>lao </a:t>
            </a:r>
            <a:r>
              <a:rPr sz="2400" dirty="0">
                <a:solidFill>
                  <a:srgbClr val="03499E"/>
                </a:solidFill>
                <a:latin typeface="Times New Roman"/>
                <a:cs typeface="Times New Roman"/>
              </a:rPr>
              <a:t>động,</a:t>
            </a:r>
            <a:r>
              <a:rPr sz="2400" spc="-45" dirty="0">
                <a:solidFill>
                  <a:srgbClr val="03499E"/>
                </a:solidFill>
                <a:latin typeface="Times New Roman"/>
                <a:cs typeface="Times New Roman"/>
              </a:rPr>
              <a:t> </a:t>
            </a:r>
            <a:r>
              <a:rPr sz="2400" dirty="0">
                <a:solidFill>
                  <a:srgbClr val="03499E"/>
                </a:solidFill>
                <a:latin typeface="Times New Roman"/>
                <a:cs typeface="Times New Roman"/>
              </a:rPr>
              <a:t>thương</a:t>
            </a:r>
            <a:r>
              <a:rPr sz="2400" spc="-45" dirty="0">
                <a:solidFill>
                  <a:srgbClr val="03499E"/>
                </a:solidFill>
                <a:latin typeface="Times New Roman"/>
                <a:cs typeface="Times New Roman"/>
              </a:rPr>
              <a:t> </a:t>
            </a:r>
            <a:r>
              <a:rPr sz="2400" dirty="0">
                <a:solidFill>
                  <a:srgbClr val="03499E"/>
                </a:solidFill>
                <a:latin typeface="Times New Roman"/>
                <a:cs typeface="Times New Roman"/>
              </a:rPr>
              <a:t>binh</a:t>
            </a:r>
            <a:r>
              <a:rPr sz="2400" spc="-30" dirty="0">
                <a:solidFill>
                  <a:srgbClr val="03499E"/>
                </a:solidFill>
                <a:latin typeface="Times New Roman"/>
                <a:cs typeface="Times New Roman"/>
              </a:rPr>
              <a:t> </a:t>
            </a:r>
            <a:r>
              <a:rPr sz="2400" dirty="0">
                <a:solidFill>
                  <a:srgbClr val="03499E"/>
                </a:solidFill>
                <a:latin typeface="Times New Roman"/>
                <a:cs typeface="Times New Roman"/>
              </a:rPr>
              <a:t>và</a:t>
            </a:r>
            <a:r>
              <a:rPr sz="2400" spc="-40" dirty="0">
                <a:solidFill>
                  <a:srgbClr val="03499E"/>
                </a:solidFill>
                <a:latin typeface="Times New Roman"/>
                <a:cs typeface="Times New Roman"/>
              </a:rPr>
              <a:t> </a:t>
            </a:r>
            <a:r>
              <a:rPr sz="2400" dirty="0">
                <a:solidFill>
                  <a:srgbClr val="03499E"/>
                </a:solidFill>
                <a:latin typeface="Times New Roman"/>
                <a:cs typeface="Times New Roman"/>
              </a:rPr>
              <a:t>xã</a:t>
            </a:r>
            <a:r>
              <a:rPr sz="2400" spc="-25" dirty="0">
                <a:solidFill>
                  <a:srgbClr val="03499E"/>
                </a:solidFill>
                <a:latin typeface="Times New Roman"/>
                <a:cs typeface="Times New Roman"/>
              </a:rPr>
              <a:t> </a:t>
            </a:r>
            <a:r>
              <a:rPr sz="2400" dirty="0">
                <a:solidFill>
                  <a:srgbClr val="03499E"/>
                </a:solidFill>
                <a:latin typeface="Times New Roman"/>
                <a:cs typeface="Times New Roman"/>
              </a:rPr>
              <a:t>hội;</a:t>
            </a:r>
            <a:r>
              <a:rPr sz="2400" spc="-40" dirty="0">
                <a:solidFill>
                  <a:srgbClr val="03499E"/>
                </a:solidFill>
                <a:latin typeface="Times New Roman"/>
                <a:cs typeface="Times New Roman"/>
              </a:rPr>
              <a:t> </a:t>
            </a:r>
            <a:r>
              <a:rPr sz="2400" dirty="0">
                <a:solidFill>
                  <a:srgbClr val="03499E"/>
                </a:solidFill>
                <a:latin typeface="Times New Roman"/>
                <a:cs typeface="Times New Roman"/>
              </a:rPr>
              <a:t>tư</a:t>
            </a:r>
            <a:r>
              <a:rPr sz="2400" spc="-50" dirty="0">
                <a:solidFill>
                  <a:srgbClr val="03499E"/>
                </a:solidFill>
                <a:latin typeface="Times New Roman"/>
                <a:cs typeface="Times New Roman"/>
              </a:rPr>
              <a:t> </a:t>
            </a:r>
            <a:r>
              <a:rPr sz="2400" dirty="0">
                <a:solidFill>
                  <a:srgbClr val="03499E"/>
                </a:solidFill>
                <a:latin typeface="Times New Roman"/>
                <a:cs typeface="Times New Roman"/>
              </a:rPr>
              <a:t>pháp</a:t>
            </a:r>
            <a:r>
              <a:rPr sz="2400" spc="-30" dirty="0">
                <a:solidFill>
                  <a:srgbClr val="03499E"/>
                </a:solidFill>
                <a:latin typeface="Times New Roman"/>
                <a:cs typeface="Times New Roman"/>
              </a:rPr>
              <a:t> </a:t>
            </a:r>
            <a:r>
              <a:rPr sz="2400" dirty="0">
                <a:solidFill>
                  <a:srgbClr val="03499E"/>
                </a:solidFill>
                <a:latin typeface="Times New Roman"/>
                <a:cs typeface="Times New Roman"/>
              </a:rPr>
              <a:t>và</a:t>
            </a:r>
            <a:r>
              <a:rPr sz="2400" spc="545" dirty="0">
                <a:solidFill>
                  <a:srgbClr val="03499E"/>
                </a:solidFill>
                <a:latin typeface="Times New Roman"/>
                <a:cs typeface="Times New Roman"/>
              </a:rPr>
              <a:t> </a:t>
            </a:r>
            <a:r>
              <a:rPr sz="2400" dirty="0">
                <a:solidFill>
                  <a:srgbClr val="03499E"/>
                </a:solidFill>
                <a:latin typeface="Times New Roman"/>
                <a:cs typeface="Times New Roman"/>
              </a:rPr>
              <a:t>lĩnh</a:t>
            </a:r>
            <a:r>
              <a:rPr sz="2400" spc="-45" dirty="0">
                <a:solidFill>
                  <a:srgbClr val="03499E"/>
                </a:solidFill>
                <a:latin typeface="Times New Roman"/>
                <a:cs typeface="Times New Roman"/>
              </a:rPr>
              <a:t> </a:t>
            </a:r>
            <a:r>
              <a:rPr sz="2400" dirty="0">
                <a:solidFill>
                  <a:srgbClr val="03499E"/>
                </a:solidFill>
                <a:latin typeface="Times New Roman"/>
                <a:cs typeface="Times New Roman"/>
              </a:rPr>
              <a:t>vực</a:t>
            </a:r>
            <a:r>
              <a:rPr sz="2400" spc="-30" dirty="0">
                <a:solidFill>
                  <a:srgbClr val="03499E"/>
                </a:solidFill>
                <a:latin typeface="Times New Roman"/>
                <a:cs typeface="Times New Roman"/>
              </a:rPr>
              <a:t> </a:t>
            </a:r>
            <a:r>
              <a:rPr sz="2400" dirty="0">
                <a:solidFill>
                  <a:srgbClr val="03499E"/>
                </a:solidFill>
                <a:latin typeface="Times New Roman"/>
                <a:cs typeface="Times New Roman"/>
              </a:rPr>
              <a:t>khác</a:t>
            </a:r>
            <a:r>
              <a:rPr sz="2400" spc="-40" dirty="0">
                <a:solidFill>
                  <a:srgbClr val="03499E"/>
                </a:solidFill>
                <a:latin typeface="Times New Roman"/>
                <a:cs typeface="Times New Roman"/>
              </a:rPr>
              <a:t> </a:t>
            </a:r>
            <a:r>
              <a:rPr sz="2400" dirty="0">
                <a:solidFill>
                  <a:srgbClr val="03499E"/>
                </a:solidFill>
                <a:latin typeface="Times New Roman"/>
                <a:cs typeface="Times New Roman"/>
              </a:rPr>
              <a:t>theo</a:t>
            </a:r>
            <a:r>
              <a:rPr sz="2400" spc="-40" dirty="0">
                <a:solidFill>
                  <a:srgbClr val="03499E"/>
                </a:solidFill>
                <a:latin typeface="Times New Roman"/>
                <a:cs typeface="Times New Roman"/>
              </a:rPr>
              <a:t> </a:t>
            </a:r>
            <a:r>
              <a:rPr sz="2400" dirty="0">
                <a:solidFill>
                  <a:srgbClr val="03499E"/>
                </a:solidFill>
                <a:latin typeface="Times New Roman"/>
                <a:cs typeface="Times New Roman"/>
              </a:rPr>
              <a:t>quy</a:t>
            </a:r>
            <a:r>
              <a:rPr sz="2400" spc="-25" dirty="0">
                <a:solidFill>
                  <a:srgbClr val="03499E"/>
                </a:solidFill>
                <a:latin typeface="Times New Roman"/>
                <a:cs typeface="Times New Roman"/>
              </a:rPr>
              <a:t> </a:t>
            </a:r>
            <a:r>
              <a:rPr sz="2400" dirty="0">
                <a:solidFill>
                  <a:srgbClr val="03499E"/>
                </a:solidFill>
                <a:latin typeface="Times New Roman"/>
                <a:cs typeface="Times New Roman"/>
              </a:rPr>
              <a:t>định</a:t>
            </a:r>
            <a:r>
              <a:rPr sz="2400" spc="-30" dirty="0">
                <a:solidFill>
                  <a:srgbClr val="03499E"/>
                </a:solidFill>
                <a:latin typeface="Times New Roman"/>
                <a:cs typeface="Times New Roman"/>
              </a:rPr>
              <a:t> </a:t>
            </a:r>
            <a:r>
              <a:rPr sz="2400" dirty="0">
                <a:solidFill>
                  <a:srgbClr val="03499E"/>
                </a:solidFill>
                <a:latin typeface="Times New Roman"/>
                <a:cs typeface="Times New Roman"/>
              </a:rPr>
              <a:t>của</a:t>
            </a:r>
            <a:r>
              <a:rPr sz="2400" spc="-40" dirty="0">
                <a:solidFill>
                  <a:srgbClr val="03499E"/>
                </a:solidFill>
                <a:latin typeface="Times New Roman"/>
                <a:cs typeface="Times New Roman"/>
              </a:rPr>
              <a:t> </a:t>
            </a:r>
            <a:r>
              <a:rPr sz="2400" spc="-20" dirty="0">
                <a:solidFill>
                  <a:srgbClr val="03499E"/>
                </a:solidFill>
                <a:latin typeface="Times New Roman"/>
                <a:cs typeface="Times New Roman"/>
              </a:rPr>
              <a:t>pháp </a:t>
            </a:r>
            <a:r>
              <a:rPr sz="2400" spc="-10" dirty="0">
                <a:solidFill>
                  <a:srgbClr val="03499E"/>
                </a:solidFill>
                <a:latin typeface="Times New Roman"/>
                <a:cs typeface="Times New Roman"/>
              </a:rPr>
              <a:t>luật.</a:t>
            </a:r>
            <a:endParaRPr sz="2400">
              <a:latin typeface="Times New Roman"/>
              <a:cs typeface="Times New Roman"/>
            </a:endParaRPr>
          </a:p>
          <a:p>
            <a:pPr marL="12700" marR="5080" indent="449580" algn="just">
              <a:lnSpc>
                <a:spcPct val="100000"/>
              </a:lnSpc>
              <a:spcBef>
                <a:spcPts val="5"/>
              </a:spcBef>
            </a:pPr>
            <a:r>
              <a:rPr sz="2400" dirty="0">
                <a:solidFill>
                  <a:srgbClr val="03499E"/>
                </a:solidFill>
                <a:latin typeface="Times New Roman"/>
                <a:cs typeface="Times New Roman"/>
              </a:rPr>
              <a:t>Sản</a:t>
            </a:r>
            <a:r>
              <a:rPr sz="2400" spc="-60" dirty="0">
                <a:solidFill>
                  <a:srgbClr val="03499E"/>
                </a:solidFill>
                <a:latin typeface="Times New Roman"/>
                <a:cs typeface="Times New Roman"/>
              </a:rPr>
              <a:t> </a:t>
            </a:r>
            <a:r>
              <a:rPr sz="2400" dirty="0">
                <a:solidFill>
                  <a:srgbClr val="03499E"/>
                </a:solidFill>
                <a:latin typeface="Times New Roman"/>
                <a:cs typeface="Times New Roman"/>
              </a:rPr>
              <a:t>phẩm,</a:t>
            </a:r>
            <a:r>
              <a:rPr sz="2400" spc="-45" dirty="0">
                <a:solidFill>
                  <a:srgbClr val="03499E"/>
                </a:solidFill>
                <a:latin typeface="Times New Roman"/>
                <a:cs typeface="Times New Roman"/>
              </a:rPr>
              <a:t> </a:t>
            </a:r>
            <a:r>
              <a:rPr sz="2400" dirty="0">
                <a:solidFill>
                  <a:srgbClr val="03499E"/>
                </a:solidFill>
                <a:latin typeface="Times New Roman"/>
                <a:cs typeface="Times New Roman"/>
              </a:rPr>
              <a:t>dịch</a:t>
            </a:r>
            <a:r>
              <a:rPr sz="2400" spc="-55" dirty="0">
                <a:solidFill>
                  <a:srgbClr val="03499E"/>
                </a:solidFill>
                <a:latin typeface="Times New Roman"/>
                <a:cs typeface="Times New Roman"/>
              </a:rPr>
              <a:t> </a:t>
            </a:r>
            <a:r>
              <a:rPr sz="2400" dirty="0">
                <a:solidFill>
                  <a:srgbClr val="03499E"/>
                </a:solidFill>
                <a:latin typeface="Times New Roman"/>
                <a:cs typeface="Times New Roman"/>
              </a:rPr>
              <a:t>vụ</a:t>
            </a:r>
            <a:r>
              <a:rPr sz="2400" spc="-55" dirty="0">
                <a:solidFill>
                  <a:srgbClr val="03499E"/>
                </a:solidFill>
                <a:latin typeface="Times New Roman"/>
                <a:cs typeface="Times New Roman"/>
              </a:rPr>
              <a:t> </a:t>
            </a:r>
            <a:r>
              <a:rPr sz="2400" dirty="0">
                <a:solidFill>
                  <a:srgbClr val="03499E"/>
                </a:solidFill>
                <a:latin typeface="Times New Roman"/>
                <a:cs typeface="Times New Roman"/>
              </a:rPr>
              <a:t>công</a:t>
            </a:r>
            <a:r>
              <a:rPr sz="2400" spc="-45" dirty="0">
                <a:solidFill>
                  <a:srgbClr val="03499E"/>
                </a:solidFill>
                <a:latin typeface="Times New Roman"/>
                <a:cs typeface="Times New Roman"/>
              </a:rPr>
              <a:t> </a:t>
            </a:r>
            <a:r>
              <a:rPr sz="2400" dirty="0">
                <a:solidFill>
                  <a:srgbClr val="03499E"/>
                </a:solidFill>
                <a:latin typeface="Times New Roman"/>
                <a:cs typeface="Times New Roman"/>
              </a:rPr>
              <a:t>bao</a:t>
            </a:r>
            <a:r>
              <a:rPr sz="2400" spc="-55" dirty="0">
                <a:solidFill>
                  <a:srgbClr val="03499E"/>
                </a:solidFill>
                <a:latin typeface="Times New Roman"/>
                <a:cs typeface="Times New Roman"/>
              </a:rPr>
              <a:t> </a:t>
            </a:r>
            <a:r>
              <a:rPr sz="2400" dirty="0">
                <a:solidFill>
                  <a:srgbClr val="03499E"/>
                </a:solidFill>
                <a:latin typeface="Times New Roman"/>
                <a:cs typeface="Times New Roman"/>
              </a:rPr>
              <a:t>gồm</a:t>
            </a:r>
            <a:r>
              <a:rPr sz="2400" spc="-60" dirty="0">
                <a:solidFill>
                  <a:srgbClr val="03499E"/>
                </a:solidFill>
                <a:latin typeface="Times New Roman"/>
                <a:cs typeface="Times New Roman"/>
              </a:rPr>
              <a:t> </a:t>
            </a:r>
            <a:r>
              <a:rPr sz="2400" dirty="0">
                <a:solidFill>
                  <a:srgbClr val="03499E"/>
                </a:solidFill>
                <a:latin typeface="Times New Roman"/>
                <a:cs typeface="Times New Roman"/>
              </a:rPr>
              <a:t>sản</a:t>
            </a:r>
            <a:r>
              <a:rPr sz="2400" spc="-60" dirty="0">
                <a:solidFill>
                  <a:srgbClr val="03499E"/>
                </a:solidFill>
                <a:latin typeface="Times New Roman"/>
                <a:cs typeface="Times New Roman"/>
              </a:rPr>
              <a:t> </a:t>
            </a:r>
            <a:r>
              <a:rPr sz="2400" dirty="0">
                <a:solidFill>
                  <a:srgbClr val="03499E"/>
                </a:solidFill>
                <a:latin typeface="Times New Roman"/>
                <a:cs typeface="Times New Roman"/>
              </a:rPr>
              <a:t>phẩm,</a:t>
            </a:r>
            <a:r>
              <a:rPr sz="2400" spc="-55" dirty="0">
                <a:solidFill>
                  <a:srgbClr val="03499E"/>
                </a:solidFill>
                <a:latin typeface="Times New Roman"/>
                <a:cs typeface="Times New Roman"/>
              </a:rPr>
              <a:t> </a:t>
            </a:r>
            <a:r>
              <a:rPr sz="2400" dirty="0">
                <a:solidFill>
                  <a:srgbClr val="03499E"/>
                </a:solidFill>
                <a:latin typeface="Times New Roman"/>
                <a:cs typeface="Times New Roman"/>
              </a:rPr>
              <a:t>dịch</a:t>
            </a:r>
            <a:r>
              <a:rPr sz="2400" spc="-45" dirty="0">
                <a:solidFill>
                  <a:srgbClr val="03499E"/>
                </a:solidFill>
                <a:latin typeface="Times New Roman"/>
                <a:cs typeface="Times New Roman"/>
              </a:rPr>
              <a:t> </a:t>
            </a:r>
            <a:r>
              <a:rPr sz="2400" dirty="0">
                <a:solidFill>
                  <a:srgbClr val="03499E"/>
                </a:solidFill>
                <a:latin typeface="Times New Roman"/>
                <a:cs typeface="Times New Roman"/>
              </a:rPr>
              <a:t>vụ</a:t>
            </a:r>
            <a:r>
              <a:rPr sz="2400" spc="-55" dirty="0">
                <a:solidFill>
                  <a:srgbClr val="03499E"/>
                </a:solidFill>
                <a:latin typeface="Times New Roman"/>
                <a:cs typeface="Times New Roman"/>
              </a:rPr>
              <a:t> </a:t>
            </a:r>
            <a:r>
              <a:rPr sz="2400" dirty="0">
                <a:solidFill>
                  <a:srgbClr val="03499E"/>
                </a:solidFill>
                <a:latin typeface="Times New Roman"/>
                <a:cs typeface="Times New Roman"/>
              </a:rPr>
              <a:t>công</a:t>
            </a:r>
            <a:r>
              <a:rPr sz="2400" spc="-60" dirty="0">
                <a:solidFill>
                  <a:srgbClr val="03499E"/>
                </a:solidFill>
                <a:latin typeface="Times New Roman"/>
                <a:cs typeface="Times New Roman"/>
              </a:rPr>
              <a:t> </a:t>
            </a:r>
            <a:r>
              <a:rPr sz="2400" dirty="0">
                <a:solidFill>
                  <a:srgbClr val="03499E"/>
                </a:solidFill>
                <a:latin typeface="Times New Roman"/>
                <a:cs typeface="Times New Roman"/>
              </a:rPr>
              <a:t>ích</a:t>
            </a:r>
            <a:r>
              <a:rPr sz="2400" spc="-45" dirty="0">
                <a:solidFill>
                  <a:srgbClr val="03499E"/>
                </a:solidFill>
                <a:latin typeface="Times New Roman"/>
                <a:cs typeface="Times New Roman"/>
              </a:rPr>
              <a:t> </a:t>
            </a:r>
            <a:r>
              <a:rPr sz="2400" dirty="0">
                <a:solidFill>
                  <a:srgbClr val="03499E"/>
                </a:solidFill>
                <a:latin typeface="Times New Roman"/>
                <a:cs typeface="Times New Roman"/>
              </a:rPr>
              <a:t>và</a:t>
            </a:r>
            <a:r>
              <a:rPr sz="2400" spc="-55" dirty="0">
                <a:solidFill>
                  <a:srgbClr val="03499E"/>
                </a:solidFill>
                <a:latin typeface="Times New Roman"/>
                <a:cs typeface="Times New Roman"/>
              </a:rPr>
              <a:t> </a:t>
            </a:r>
            <a:r>
              <a:rPr sz="2400" dirty="0">
                <a:solidFill>
                  <a:srgbClr val="03499E"/>
                </a:solidFill>
                <a:latin typeface="Times New Roman"/>
                <a:cs typeface="Times New Roman"/>
              </a:rPr>
              <a:t>dịch</a:t>
            </a:r>
            <a:r>
              <a:rPr sz="2400" spc="-55" dirty="0">
                <a:solidFill>
                  <a:srgbClr val="03499E"/>
                </a:solidFill>
                <a:latin typeface="Times New Roman"/>
                <a:cs typeface="Times New Roman"/>
              </a:rPr>
              <a:t> </a:t>
            </a:r>
            <a:r>
              <a:rPr sz="2400" dirty="0">
                <a:solidFill>
                  <a:srgbClr val="03499E"/>
                </a:solidFill>
                <a:latin typeface="Times New Roman"/>
                <a:cs typeface="Times New Roman"/>
              </a:rPr>
              <a:t>vụ</a:t>
            </a:r>
            <a:r>
              <a:rPr sz="2400" spc="-60" dirty="0">
                <a:solidFill>
                  <a:srgbClr val="03499E"/>
                </a:solidFill>
                <a:latin typeface="Times New Roman"/>
                <a:cs typeface="Times New Roman"/>
              </a:rPr>
              <a:t> </a:t>
            </a:r>
            <a:r>
              <a:rPr sz="2400" spc="-25" dirty="0">
                <a:solidFill>
                  <a:srgbClr val="03499E"/>
                </a:solidFill>
                <a:latin typeface="Times New Roman"/>
                <a:cs typeface="Times New Roman"/>
              </a:rPr>
              <a:t>sự </a:t>
            </a:r>
            <a:r>
              <a:rPr sz="2400" dirty="0">
                <a:solidFill>
                  <a:srgbClr val="03499E"/>
                </a:solidFill>
                <a:latin typeface="Times New Roman"/>
                <a:cs typeface="Times New Roman"/>
              </a:rPr>
              <a:t>nghiệp</a:t>
            </a:r>
            <a:r>
              <a:rPr sz="2400" spc="-90" dirty="0">
                <a:solidFill>
                  <a:srgbClr val="03499E"/>
                </a:solidFill>
                <a:latin typeface="Times New Roman"/>
                <a:cs typeface="Times New Roman"/>
              </a:rPr>
              <a:t> </a:t>
            </a:r>
            <a:r>
              <a:rPr sz="2400" spc="-20" dirty="0">
                <a:solidFill>
                  <a:srgbClr val="03499E"/>
                </a:solidFill>
                <a:latin typeface="Times New Roman"/>
                <a:cs typeface="Times New Roman"/>
              </a:rPr>
              <a:t>công.</a:t>
            </a:r>
            <a:endParaRPr sz="2400">
              <a:latin typeface="Times New Roman"/>
              <a:cs typeface="Times New Roman"/>
            </a:endParaRPr>
          </a:p>
          <a:p>
            <a:pPr marL="12700" marR="7620" indent="631825" algn="just">
              <a:lnSpc>
                <a:spcPct val="100000"/>
              </a:lnSpc>
              <a:buChar char="-"/>
              <a:tabLst>
                <a:tab pos="644525" algn="l"/>
              </a:tabLst>
            </a:pPr>
            <a:r>
              <a:rPr sz="2400" dirty="0">
                <a:solidFill>
                  <a:srgbClr val="03499E"/>
                </a:solidFill>
                <a:latin typeface="Times New Roman"/>
                <a:cs typeface="Times New Roman"/>
              </a:rPr>
              <a:t>Việc</a:t>
            </a:r>
            <a:r>
              <a:rPr sz="2400" spc="15" dirty="0">
                <a:solidFill>
                  <a:srgbClr val="03499E"/>
                </a:solidFill>
                <a:latin typeface="Times New Roman"/>
                <a:cs typeface="Times New Roman"/>
              </a:rPr>
              <a:t> </a:t>
            </a:r>
            <a:r>
              <a:rPr sz="2400" dirty="0">
                <a:solidFill>
                  <a:srgbClr val="03499E"/>
                </a:solidFill>
                <a:latin typeface="Times New Roman"/>
                <a:cs typeface="Times New Roman"/>
              </a:rPr>
              <a:t>lựa</a:t>
            </a:r>
            <a:r>
              <a:rPr sz="2400" spc="15" dirty="0">
                <a:solidFill>
                  <a:srgbClr val="03499E"/>
                </a:solidFill>
                <a:latin typeface="Times New Roman"/>
                <a:cs typeface="Times New Roman"/>
              </a:rPr>
              <a:t> </a:t>
            </a:r>
            <a:r>
              <a:rPr sz="2400" dirty="0">
                <a:solidFill>
                  <a:srgbClr val="03499E"/>
                </a:solidFill>
                <a:latin typeface="Times New Roman"/>
                <a:cs typeface="Times New Roman"/>
              </a:rPr>
              <a:t>chọn</a:t>
            </a:r>
            <a:r>
              <a:rPr sz="2400" spc="25" dirty="0">
                <a:solidFill>
                  <a:srgbClr val="03499E"/>
                </a:solidFill>
                <a:latin typeface="Times New Roman"/>
                <a:cs typeface="Times New Roman"/>
              </a:rPr>
              <a:t> </a:t>
            </a:r>
            <a:r>
              <a:rPr sz="2400" dirty="0">
                <a:solidFill>
                  <a:srgbClr val="03499E"/>
                </a:solidFill>
                <a:latin typeface="Times New Roman"/>
                <a:cs typeface="Times New Roman"/>
              </a:rPr>
              <a:t>nhà</a:t>
            </a:r>
            <a:r>
              <a:rPr sz="2400" spc="25" dirty="0">
                <a:solidFill>
                  <a:srgbClr val="03499E"/>
                </a:solidFill>
                <a:latin typeface="Times New Roman"/>
                <a:cs typeface="Times New Roman"/>
              </a:rPr>
              <a:t> </a:t>
            </a:r>
            <a:r>
              <a:rPr sz="2400" dirty="0">
                <a:solidFill>
                  <a:srgbClr val="03499E"/>
                </a:solidFill>
                <a:latin typeface="Times New Roman"/>
                <a:cs typeface="Times New Roman"/>
              </a:rPr>
              <a:t>thầu</a:t>
            </a:r>
            <a:r>
              <a:rPr sz="2400" spc="25" dirty="0">
                <a:solidFill>
                  <a:srgbClr val="03499E"/>
                </a:solidFill>
                <a:latin typeface="Times New Roman"/>
                <a:cs typeface="Times New Roman"/>
              </a:rPr>
              <a:t> </a:t>
            </a:r>
            <a:r>
              <a:rPr sz="2400" dirty="0">
                <a:solidFill>
                  <a:srgbClr val="03499E"/>
                </a:solidFill>
                <a:latin typeface="Times New Roman"/>
                <a:cs typeface="Times New Roman"/>
              </a:rPr>
              <a:t>cung</a:t>
            </a:r>
            <a:r>
              <a:rPr sz="2400" spc="20" dirty="0">
                <a:solidFill>
                  <a:srgbClr val="03499E"/>
                </a:solidFill>
                <a:latin typeface="Times New Roman"/>
                <a:cs typeface="Times New Roman"/>
              </a:rPr>
              <a:t> </a:t>
            </a:r>
            <a:r>
              <a:rPr sz="2400" dirty="0">
                <a:solidFill>
                  <a:srgbClr val="03499E"/>
                </a:solidFill>
                <a:latin typeface="Times New Roman"/>
                <a:cs typeface="Times New Roman"/>
              </a:rPr>
              <a:t>cấp</a:t>
            </a:r>
            <a:r>
              <a:rPr sz="2400" spc="20" dirty="0">
                <a:solidFill>
                  <a:srgbClr val="03499E"/>
                </a:solidFill>
                <a:latin typeface="Times New Roman"/>
                <a:cs typeface="Times New Roman"/>
              </a:rPr>
              <a:t> </a:t>
            </a:r>
            <a:r>
              <a:rPr sz="2400" dirty="0">
                <a:solidFill>
                  <a:srgbClr val="03499E"/>
                </a:solidFill>
                <a:latin typeface="Times New Roman"/>
                <a:cs typeface="Times New Roman"/>
              </a:rPr>
              <a:t>sản</a:t>
            </a:r>
            <a:r>
              <a:rPr sz="2400" spc="20" dirty="0">
                <a:solidFill>
                  <a:srgbClr val="03499E"/>
                </a:solidFill>
                <a:latin typeface="Times New Roman"/>
                <a:cs typeface="Times New Roman"/>
              </a:rPr>
              <a:t> </a:t>
            </a:r>
            <a:r>
              <a:rPr sz="2400" dirty="0">
                <a:solidFill>
                  <a:srgbClr val="03499E"/>
                </a:solidFill>
                <a:latin typeface="Times New Roman"/>
                <a:cs typeface="Times New Roman"/>
              </a:rPr>
              <a:t>phẩm,</a:t>
            </a:r>
            <a:r>
              <a:rPr sz="2400" spc="25" dirty="0">
                <a:solidFill>
                  <a:srgbClr val="03499E"/>
                </a:solidFill>
                <a:latin typeface="Times New Roman"/>
                <a:cs typeface="Times New Roman"/>
              </a:rPr>
              <a:t> </a:t>
            </a:r>
            <a:r>
              <a:rPr sz="2400" dirty="0">
                <a:solidFill>
                  <a:srgbClr val="03499E"/>
                </a:solidFill>
                <a:latin typeface="Times New Roman"/>
                <a:cs typeface="Times New Roman"/>
              </a:rPr>
              <a:t>dịch</a:t>
            </a:r>
            <a:r>
              <a:rPr sz="2400" spc="25" dirty="0">
                <a:solidFill>
                  <a:srgbClr val="03499E"/>
                </a:solidFill>
                <a:latin typeface="Times New Roman"/>
                <a:cs typeface="Times New Roman"/>
              </a:rPr>
              <a:t> </a:t>
            </a:r>
            <a:r>
              <a:rPr sz="2400" dirty="0">
                <a:solidFill>
                  <a:srgbClr val="03499E"/>
                </a:solidFill>
                <a:latin typeface="Times New Roman"/>
                <a:cs typeface="Times New Roman"/>
              </a:rPr>
              <a:t>vụ</a:t>
            </a:r>
            <a:r>
              <a:rPr sz="2400" spc="25" dirty="0">
                <a:solidFill>
                  <a:srgbClr val="03499E"/>
                </a:solidFill>
                <a:latin typeface="Times New Roman"/>
                <a:cs typeface="Times New Roman"/>
              </a:rPr>
              <a:t> </a:t>
            </a:r>
            <a:r>
              <a:rPr sz="2400" dirty="0">
                <a:solidFill>
                  <a:srgbClr val="03499E"/>
                </a:solidFill>
                <a:latin typeface="Times New Roman"/>
                <a:cs typeface="Times New Roman"/>
              </a:rPr>
              <a:t>công</a:t>
            </a:r>
            <a:r>
              <a:rPr sz="2400" spc="15" dirty="0">
                <a:solidFill>
                  <a:srgbClr val="03499E"/>
                </a:solidFill>
                <a:latin typeface="Times New Roman"/>
                <a:cs typeface="Times New Roman"/>
              </a:rPr>
              <a:t> </a:t>
            </a:r>
            <a:r>
              <a:rPr sz="2400" dirty="0">
                <a:solidFill>
                  <a:srgbClr val="03499E"/>
                </a:solidFill>
                <a:latin typeface="Times New Roman"/>
                <a:cs typeface="Times New Roman"/>
              </a:rPr>
              <a:t>được</a:t>
            </a:r>
            <a:r>
              <a:rPr sz="2400" spc="25" dirty="0">
                <a:solidFill>
                  <a:srgbClr val="03499E"/>
                </a:solidFill>
                <a:latin typeface="Times New Roman"/>
                <a:cs typeface="Times New Roman"/>
              </a:rPr>
              <a:t> </a:t>
            </a:r>
            <a:r>
              <a:rPr sz="2400" dirty="0">
                <a:solidFill>
                  <a:srgbClr val="03499E"/>
                </a:solidFill>
                <a:latin typeface="Times New Roman"/>
                <a:cs typeface="Times New Roman"/>
              </a:rPr>
              <a:t>thực</a:t>
            </a:r>
            <a:r>
              <a:rPr sz="2400" spc="25" dirty="0">
                <a:solidFill>
                  <a:srgbClr val="03499E"/>
                </a:solidFill>
                <a:latin typeface="Times New Roman"/>
                <a:cs typeface="Times New Roman"/>
              </a:rPr>
              <a:t> </a:t>
            </a:r>
            <a:r>
              <a:rPr sz="2400" spc="-20" dirty="0">
                <a:solidFill>
                  <a:srgbClr val="03499E"/>
                </a:solidFill>
                <a:latin typeface="Times New Roman"/>
                <a:cs typeface="Times New Roman"/>
              </a:rPr>
              <a:t>hiện </a:t>
            </a:r>
            <a:r>
              <a:rPr sz="2400" dirty="0">
                <a:solidFill>
                  <a:srgbClr val="03499E"/>
                </a:solidFill>
                <a:latin typeface="Times New Roman"/>
                <a:cs typeface="Times New Roman"/>
              </a:rPr>
              <a:t>theo</a:t>
            </a:r>
            <a:r>
              <a:rPr sz="2400" spc="-5" dirty="0">
                <a:solidFill>
                  <a:srgbClr val="03499E"/>
                </a:solidFill>
                <a:latin typeface="Times New Roman"/>
                <a:cs typeface="Times New Roman"/>
              </a:rPr>
              <a:t> </a:t>
            </a:r>
            <a:r>
              <a:rPr sz="2400" dirty="0">
                <a:solidFill>
                  <a:srgbClr val="03499E"/>
                </a:solidFill>
                <a:latin typeface="Times New Roman"/>
                <a:cs typeface="Times New Roman"/>
              </a:rPr>
              <a:t>quy định</a:t>
            </a:r>
            <a:r>
              <a:rPr sz="2400" spc="-10" dirty="0">
                <a:solidFill>
                  <a:srgbClr val="03499E"/>
                </a:solidFill>
                <a:latin typeface="Times New Roman"/>
                <a:cs typeface="Times New Roman"/>
              </a:rPr>
              <a:t> </a:t>
            </a:r>
            <a:r>
              <a:rPr sz="2400" dirty="0">
                <a:solidFill>
                  <a:srgbClr val="03499E"/>
                </a:solidFill>
                <a:latin typeface="Times New Roman"/>
                <a:cs typeface="Times New Roman"/>
              </a:rPr>
              <a:t>của</a:t>
            </a:r>
            <a:r>
              <a:rPr sz="2400" spc="-10" dirty="0">
                <a:solidFill>
                  <a:srgbClr val="03499E"/>
                </a:solidFill>
                <a:latin typeface="Times New Roman"/>
                <a:cs typeface="Times New Roman"/>
              </a:rPr>
              <a:t> </a:t>
            </a:r>
            <a:r>
              <a:rPr sz="2400" dirty="0">
                <a:solidFill>
                  <a:srgbClr val="03499E"/>
                </a:solidFill>
                <a:latin typeface="Times New Roman"/>
                <a:cs typeface="Times New Roman"/>
              </a:rPr>
              <a:t>Luật</a:t>
            </a:r>
            <a:r>
              <a:rPr sz="2400" spc="-10" dirty="0">
                <a:solidFill>
                  <a:srgbClr val="03499E"/>
                </a:solidFill>
                <a:latin typeface="Times New Roman"/>
                <a:cs typeface="Times New Roman"/>
              </a:rPr>
              <a:t> </a:t>
            </a:r>
            <a:r>
              <a:rPr sz="2400" spc="-20" dirty="0">
                <a:solidFill>
                  <a:srgbClr val="03499E"/>
                </a:solidFill>
                <a:latin typeface="Times New Roman"/>
                <a:cs typeface="Times New Roman"/>
              </a:rPr>
              <a:t>này.</a:t>
            </a:r>
            <a:endParaRPr sz="2400">
              <a:latin typeface="Times New Roman"/>
              <a:cs typeface="Times New Roman"/>
            </a:endParaRPr>
          </a:p>
          <a:p>
            <a:pPr marL="12700" marR="7620" indent="641350" algn="just">
              <a:lnSpc>
                <a:spcPct val="100000"/>
              </a:lnSpc>
              <a:buChar char="-"/>
              <a:tabLst>
                <a:tab pos="654050" algn="l"/>
              </a:tabLst>
            </a:pPr>
            <a:r>
              <a:rPr sz="2400" dirty="0">
                <a:solidFill>
                  <a:srgbClr val="03499E"/>
                </a:solidFill>
                <a:latin typeface="Times New Roman"/>
                <a:cs typeface="Times New Roman"/>
              </a:rPr>
              <a:t>Ngoài</a:t>
            </a:r>
            <a:r>
              <a:rPr sz="2400" spc="95" dirty="0">
                <a:solidFill>
                  <a:srgbClr val="03499E"/>
                </a:solidFill>
                <a:latin typeface="Times New Roman"/>
                <a:cs typeface="Times New Roman"/>
              </a:rPr>
              <a:t> </a:t>
            </a:r>
            <a:r>
              <a:rPr sz="2400" dirty="0">
                <a:solidFill>
                  <a:srgbClr val="03499E"/>
                </a:solidFill>
                <a:latin typeface="Times New Roman"/>
                <a:cs typeface="Times New Roman"/>
              </a:rPr>
              <a:t>các</a:t>
            </a:r>
            <a:r>
              <a:rPr sz="2400" spc="100" dirty="0">
                <a:solidFill>
                  <a:srgbClr val="03499E"/>
                </a:solidFill>
                <a:latin typeface="Times New Roman"/>
                <a:cs typeface="Times New Roman"/>
              </a:rPr>
              <a:t> </a:t>
            </a:r>
            <a:r>
              <a:rPr sz="2400" dirty="0">
                <a:solidFill>
                  <a:srgbClr val="03499E"/>
                </a:solidFill>
                <a:latin typeface="Times New Roman"/>
                <a:cs typeface="Times New Roman"/>
              </a:rPr>
              <a:t>hình</a:t>
            </a:r>
            <a:r>
              <a:rPr sz="2400" spc="100" dirty="0">
                <a:solidFill>
                  <a:srgbClr val="03499E"/>
                </a:solidFill>
                <a:latin typeface="Times New Roman"/>
                <a:cs typeface="Times New Roman"/>
              </a:rPr>
              <a:t> </a:t>
            </a:r>
            <a:r>
              <a:rPr sz="2400" dirty="0">
                <a:solidFill>
                  <a:srgbClr val="03499E"/>
                </a:solidFill>
                <a:latin typeface="Times New Roman"/>
                <a:cs typeface="Times New Roman"/>
              </a:rPr>
              <a:t>thức</a:t>
            </a:r>
            <a:r>
              <a:rPr sz="2400" spc="75" dirty="0">
                <a:solidFill>
                  <a:srgbClr val="03499E"/>
                </a:solidFill>
                <a:latin typeface="Times New Roman"/>
                <a:cs typeface="Times New Roman"/>
              </a:rPr>
              <a:t> </a:t>
            </a:r>
            <a:r>
              <a:rPr sz="2400" dirty="0">
                <a:solidFill>
                  <a:srgbClr val="03499E"/>
                </a:solidFill>
                <a:latin typeface="Times New Roman"/>
                <a:cs typeface="Times New Roman"/>
              </a:rPr>
              <a:t>lựa</a:t>
            </a:r>
            <a:r>
              <a:rPr sz="2400" spc="100" dirty="0">
                <a:solidFill>
                  <a:srgbClr val="03499E"/>
                </a:solidFill>
                <a:latin typeface="Times New Roman"/>
                <a:cs typeface="Times New Roman"/>
              </a:rPr>
              <a:t> </a:t>
            </a:r>
            <a:r>
              <a:rPr sz="2400" dirty="0">
                <a:solidFill>
                  <a:srgbClr val="03499E"/>
                </a:solidFill>
                <a:latin typeface="Times New Roman"/>
                <a:cs typeface="Times New Roman"/>
              </a:rPr>
              <a:t>chọn</a:t>
            </a:r>
            <a:r>
              <a:rPr sz="2400" spc="95" dirty="0">
                <a:solidFill>
                  <a:srgbClr val="03499E"/>
                </a:solidFill>
                <a:latin typeface="Times New Roman"/>
                <a:cs typeface="Times New Roman"/>
              </a:rPr>
              <a:t> </a:t>
            </a:r>
            <a:r>
              <a:rPr sz="2400" dirty="0">
                <a:solidFill>
                  <a:srgbClr val="03499E"/>
                </a:solidFill>
                <a:latin typeface="Times New Roman"/>
                <a:cs typeface="Times New Roman"/>
              </a:rPr>
              <a:t>nhà</a:t>
            </a:r>
            <a:r>
              <a:rPr sz="2400" spc="90" dirty="0">
                <a:solidFill>
                  <a:srgbClr val="03499E"/>
                </a:solidFill>
                <a:latin typeface="Times New Roman"/>
                <a:cs typeface="Times New Roman"/>
              </a:rPr>
              <a:t> </a:t>
            </a:r>
            <a:r>
              <a:rPr sz="2400" dirty="0">
                <a:solidFill>
                  <a:srgbClr val="03499E"/>
                </a:solidFill>
                <a:latin typeface="Times New Roman"/>
                <a:cs typeface="Times New Roman"/>
              </a:rPr>
              <a:t>thầu</a:t>
            </a:r>
            <a:r>
              <a:rPr sz="2400" spc="95" dirty="0">
                <a:solidFill>
                  <a:srgbClr val="03499E"/>
                </a:solidFill>
                <a:latin typeface="Times New Roman"/>
                <a:cs typeface="Times New Roman"/>
              </a:rPr>
              <a:t> </a:t>
            </a:r>
            <a:r>
              <a:rPr sz="2400" dirty="0">
                <a:solidFill>
                  <a:srgbClr val="03499E"/>
                </a:solidFill>
                <a:latin typeface="Times New Roman"/>
                <a:cs typeface="Times New Roman"/>
              </a:rPr>
              <a:t>quy</a:t>
            </a:r>
            <a:r>
              <a:rPr sz="2400" spc="95" dirty="0">
                <a:solidFill>
                  <a:srgbClr val="03499E"/>
                </a:solidFill>
                <a:latin typeface="Times New Roman"/>
                <a:cs typeface="Times New Roman"/>
              </a:rPr>
              <a:t> </a:t>
            </a:r>
            <a:r>
              <a:rPr sz="2400" dirty="0">
                <a:solidFill>
                  <a:srgbClr val="03499E"/>
                </a:solidFill>
                <a:latin typeface="Times New Roman"/>
                <a:cs typeface="Times New Roman"/>
              </a:rPr>
              <a:t>định</a:t>
            </a:r>
            <a:r>
              <a:rPr sz="2400" spc="90" dirty="0">
                <a:solidFill>
                  <a:srgbClr val="03499E"/>
                </a:solidFill>
                <a:latin typeface="Times New Roman"/>
                <a:cs typeface="Times New Roman"/>
              </a:rPr>
              <a:t> </a:t>
            </a:r>
            <a:r>
              <a:rPr sz="2400" dirty="0">
                <a:solidFill>
                  <a:srgbClr val="03499E"/>
                </a:solidFill>
                <a:latin typeface="Times New Roman"/>
                <a:cs typeface="Times New Roman"/>
              </a:rPr>
              <a:t>tại</a:t>
            </a:r>
            <a:r>
              <a:rPr sz="2400" spc="95" dirty="0">
                <a:solidFill>
                  <a:srgbClr val="03499E"/>
                </a:solidFill>
                <a:latin typeface="Times New Roman"/>
                <a:cs typeface="Times New Roman"/>
              </a:rPr>
              <a:t> </a:t>
            </a:r>
            <a:r>
              <a:rPr sz="2400" dirty="0">
                <a:solidFill>
                  <a:srgbClr val="03499E"/>
                </a:solidFill>
                <a:latin typeface="Times New Roman"/>
                <a:cs typeface="Times New Roman"/>
              </a:rPr>
              <a:t>Chương</a:t>
            </a:r>
            <a:r>
              <a:rPr sz="2400" spc="80" dirty="0">
                <a:solidFill>
                  <a:srgbClr val="03499E"/>
                </a:solidFill>
                <a:latin typeface="Times New Roman"/>
                <a:cs typeface="Times New Roman"/>
              </a:rPr>
              <a:t> </a:t>
            </a:r>
            <a:r>
              <a:rPr sz="2400" dirty="0">
                <a:solidFill>
                  <a:srgbClr val="03499E"/>
                </a:solidFill>
                <a:latin typeface="Times New Roman"/>
                <a:cs typeface="Times New Roman"/>
              </a:rPr>
              <a:t>II</a:t>
            </a:r>
            <a:r>
              <a:rPr sz="2400" spc="85" dirty="0">
                <a:solidFill>
                  <a:srgbClr val="03499E"/>
                </a:solidFill>
                <a:latin typeface="Times New Roman"/>
                <a:cs typeface="Times New Roman"/>
              </a:rPr>
              <a:t> </a:t>
            </a:r>
            <a:r>
              <a:rPr sz="2400" dirty="0">
                <a:solidFill>
                  <a:srgbClr val="03499E"/>
                </a:solidFill>
                <a:latin typeface="Times New Roman"/>
                <a:cs typeface="Times New Roman"/>
              </a:rPr>
              <a:t>của</a:t>
            </a:r>
            <a:r>
              <a:rPr sz="2400" spc="95" dirty="0">
                <a:solidFill>
                  <a:srgbClr val="03499E"/>
                </a:solidFill>
                <a:latin typeface="Times New Roman"/>
                <a:cs typeface="Times New Roman"/>
              </a:rPr>
              <a:t> </a:t>
            </a:r>
            <a:r>
              <a:rPr sz="2400" spc="-20" dirty="0">
                <a:solidFill>
                  <a:srgbClr val="03499E"/>
                </a:solidFill>
                <a:latin typeface="Times New Roman"/>
                <a:cs typeface="Times New Roman"/>
              </a:rPr>
              <a:t>Luật </a:t>
            </a:r>
            <a:r>
              <a:rPr sz="2400" dirty="0">
                <a:solidFill>
                  <a:srgbClr val="03499E"/>
                </a:solidFill>
                <a:latin typeface="Times New Roman"/>
                <a:cs typeface="Times New Roman"/>
              </a:rPr>
              <a:t>này,</a:t>
            </a:r>
            <a:r>
              <a:rPr sz="2400" spc="75" dirty="0">
                <a:solidFill>
                  <a:srgbClr val="03499E"/>
                </a:solidFill>
                <a:latin typeface="Times New Roman"/>
                <a:cs typeface="Times New Roman"/>
              </a:rPr>
              <a:t> </a:t>
            </a:r>
            <a:r>
              <a:rPr sz="2400" dirty="0">
                <a:solidFill>
                  <a:srgbClr val="03499E"/>
                </a:solidFill>
                <a:latin typeface="Times New Roman"/>
                <a:cs typeface="Times New Roman"/>
              </a:rPr>
              <a:t>việc</a:t>
            </a:r>
            <a:r>
              <a:rPr sz="2400" spc="70" dirty="0">
                <a:solidFill>
                  <a:srgbClr val="03499E"/>
                </a:solidFill>
                <a:latin typeface="Times New Roman"/>
                <a:cs typeface="Times New Roman"/>
              </a:rPr>
              <a:t> </a:t>
            </a:r>
            <a:r>
              <a:rPr sz="2400" dirty="0">
                <a:solidFill>
                  <a:srgbClr val="03499E"/>
                </a:solidFill>
                <a:latin typeface="Times New Roman"/>
                <a:cs typeface="Times New Roman"/>
              </a:rPr>
              <a:t>lựa</a:t>
            </a:r>
            <a:r>
              <a:rPr sz="2400" spc="75" dirty="0">
                <a:solidFill>
                  <a:srgbClr val="03499E"/>
                </a:solidFill>
                <a:latin typeface="Times New Roman"/>
                <a:cs typeface="Times New Roman"/>
              </a:rPr>
              <a:t> </a:t>
            </a:r>
            <a:r>
              <a:rPr sz="2400" dirty="0">
                <a:solidFill>
                  <a:srgbClr val="03499E"/>
                </a:solidFill>
                <a:latin typeface="Times New Roman"/>
                <a:cs typeface="Times New Roman"/>
              </a:rPr>
              <a:t>chọn</a:t>
            </a:r>
            <a:r>
              <a:rPr sz="2400" spc="75" dirty="0">
                <a:solidFill>
                  <a:srgbClr val="03499E"/>
                </a:solidFill>
                <a:latin typeface="Times New Roman"/>
                <a:cs typeface="Times New Roman"/>
              </a:rPr>
              <a:t> </a:t>
            </a:r>
            <a:r>
              <a:rPr sz="2400" dirty="0">
                <a:solidFill>
                  <a:srgbClr val="03499E"/>
                </a:solidFill>
                <a:latin typeface="Times New Roman"/>
                <a:cs typeface="Times New Roman"/>
              </a:rPr>
              <a:t>nhà</a:t>
            </a:r>
            <a:r>
              <a:rPr sz="2400" spc="75" dirty="0">
                <a:solidFill>
                  <a:srgbClr val="03499E"/>
                </a:solidFill>
                <a:latin typeface="Times New Roman"/>
                <a:cs typeface="Times New Roman"/>
              </a:rPr>
              <a:t> </a:t>
            </a:r>
            <a:r>
              <a:rPr sz="2400" dirty="0">
                <a:solidFill>
                  <a:srgbClr val="03499E"/>
                </a:solidFill>
                <a:latin typeface="Times New Roman"/>
                <a:cs typeface="Times New Roman"/>
              </a:rPr>
              <a:t>thầu</a:t>
            </a:r>
            <a:r>
              <a:rPr sz="2400" spc="80" dirty="0">
                <a:solidFill>
                  <a:srgbClr val="03499E"/>
                </a:solidFill>
                <a:latin typeface="Times New Roman"/>
                <a:cs typeface="Times New Roman"/>
              </a:rPr>
              <a:t> </a:t>
            </a:r>
            <a:r>
              <a:rPr sz="2400" dirty="0">
                <a:solidFill>
                  <a:srgbClr val="03499E"/>
                </a:solidFill>
                <a:latin typeface="Times New Roman"/>
                <a:cs typeface="Times New Roman"/>
              </a:rPr>
              <a:t>cung</a:t>
            </a:r>
            <a:r>
              <a:rPr sz="2400" spc="75" dirty="0">
                <a:solidFill>
                  <a:srgbClr val="03499E"/>
                </a:solidFill>
                <a:latin typeface="Times New Roman"/>
                <a:cs typeface="Times New Roman"/>
              </a:rPr>
              <a:t> </a:t>
            </a:r>
            <a:r>
              <a:rPr sz="2400" dirty="0">
                <a:solidFill>
                  <a:srgbClr val="03499E"/>
                </a:solidFill>
                <a:latin typeface="Times New Roman"/>
                <a:cs typeface="Times New Roman"/>
              </a:rPr>
              <a:t>cấp</a:t>
            </a:r>
            <a:r>
              <a:rPr sz="2400" spc="75" dirty="0">
                <a:solidFill>
                  <a:srgbClr val="03499E"/>
                </a:solidFill>
                <a:latin typeface="Times New Roman"/>
                <a:cs typeface="Times New Roman"/>
              </a:rPr>
              <a:t> </a:t>
            </a:r>
            <a:r>
              <a:rPr sz="2400" dirty="0">
                <a:solidFill>
                  <a:srgbClr val="03499E"/>
                </a:solidFill>
                <a:latin typeface="Times New Roman"/>
                <a:cs typeface="Times New Roman"/>
              </a:rPr>
              <a:t>sản</a:t>
            </a:r>
            <a:r>
              <a:rPr sz="2400" spc="70" dirty="0">
                <a:solidFill>
                  <a:srgbClr val="03499E"/>
                </a:solidFill>
                <a:latin typeface="Times New Roman"/>
                <a:cs typeface="Times New Roman"/>
              </a:rPr>
              <a:t> </a:t>
            </a:r>
            <a:r>
              <a:rPr sz="2400" dirty="0">
                <a:solidFill>
                  <a:srgbClr val="03499E"/>
                </a:solidFill>
                <a:latin typeface="Times New Roman"/>
                <a:cs typeface="Times New Roman"/>
              </a:rPr>
              <a:t>phẩm,</a:t>
            </a:r>
            <a:r>
              <a:rPr sz="2400" spc="85" dirty="0">
                <a:solidFill>
                  <a:srgbClr val="03499E"/>
                </a:solidFill>
                <a:latin typeface="Times New Roman"/>
                <a:cs typeface="Times New Roman"/>
              </a:rPr>
              <a:t> </a:t>
            </a:r>
            <a:r>
              <a:rPr sz="2400" dirty="0">
                <a:solidFill>
                  <a:srgbClr val="03499E"/>
                </a:solidFill>
                <a:latin typeface="Times New Roman"/>
                <a:cs typeface="Times New Roman"/>
              </a:rPr>
              <a:t>dịch</a:t>
            </a:r>
            <a:r>
              <a:rPr sz="2400" spc="85" dirty="0">
                <a:solidFill>
                  <a:srgbClr val="03499E"/>
                </a:solidFill>
                <a:latin typeface="Times New Roman"/>
                <a:cs typeface="Times New Roman"/>
              </a:rPr>
              <a:t> </a:t>
            </a:r>
            <a:r>
              <a:rPr sz="2400" dirty="0">
                <a:solidFill>
                  <a:srgbClr val="03499E"/>
                </a:solidFill>
                <a:latin typeface="Times New Roman"/>
                <a:cs typeface="Times New Roman"/>
              </a:rPr>
              <a:t>vụ</a:t>
            </a:r>
            <a:r>
              <a:rPr sz="2400" spc="75" dirty="0">
                <a:solidFill>
                  <a:srgbClr val="03499E"/>
                </a:solidFill>
                <a:latin typeface="Times New Roman"/>
                <a:cs typeface="Times New Roman"/>
              </a:rPr>
              <a:t> </a:t>
            </a:r>
            <a:r>
              <a:rPr sz="2400" dirty="0">
                <a:solidFill>
                  <a:srgbClr val="03499E"/>
                </a:solidFill>
                <a:latin typeface="Times New Roman"/>
                <a:cs typeface="Times New Roman"/>
              </a:rPr>
              <a:t>công</a:t>
            </a:r>
            <a:r>
              <a:rPr sz="2400" spc="75" dirty="0">
                <a:solidFill>
                  <a:srgbClr val="03499E"/>
                </a:solidFill>
                <a:latin typeface="Times New Roman"/>
                <a:cs typeface="Times New Roman"/>
              </a:rPr>
              <a:t> </a:t>
            </a:r>
            <a:r>
              <a:rPr sz="2400" dirty="0">
                <a:solidFill>
                  <a:srgbClr val="03499E"/>
                </a:solidFill>
                <a:latin typeface="Times New Roman"/>
                <a:cs typeface="Times New Roman"/>
              </a:rPr>
              <a:t>được</a:t>
            </a:r>
            <a:r>
              <a:rPr sz="2400" spc="70" dirty="0">
                <a:solidFill>
                  <a:srgbClr val="03499E"/>
                </a:solidFill>
                <a:latin typeface="Times New Roman"/>
                <a:cs typeface="Times New Roman"/>
              </a:rPr>
              <a:t> </a:t>
            </a:r>
            <a:r>
              <a:rPr sz="2400" dirty="0">
                <a:solidFill>
                  <a:srgbClr val="03499E"/>
                </a:solidFill>
                <a:latin typeface="Times New Roman"/>
                <a:cs typeface="Times New Roman"/>
              </a:rPr>
              <a:t>thực</a:t>
            </a:r>
            <a:r>
              <a:rPr sz="2400" spc="75" dirty="0">
                <a:solidFill>
                  <a:srgbClr val="03499E"/>
                </a:solidFill>
                <a:latin typeface="Times New Roman"/>
                <a:cs typeface="Times New Roman"/>
              </a:rPr>
              <a:t> </a:t>
            </a:r>
            <a:r>
              <a:rPr sz="2400" spc="-20" dirty="0">
                <a:solidFill>
                  <a:srgbClr val="03499E"/>
                </a:solidFill>
                <a:latin typeface="Times New Roman"/>
                <a:cs typeface="Times New Roman"/>
              </a:rPr>
              <a:t>hiện </a:t>
            </a:r>
            <a:r>
              <a:rPr sz="2400" dirty="0">
                <a:solidFill>
                  <a:srgbClr val="03499E"/>
                </a:solidFill>
                <a:latin typeface="Times New Roman"/>
                <a:cs typeface="Times New Roman"/>
              </a:rPr>
              <a:t>theo</a:t>
            </a:r>
            <a:r>
              <a:rPr sz="2400" spc="-5" dirty="0">
                <a:solidFill>
                  <a:srgbClr val="03499E"/>
                </a:solidFill>
                <a:latin typeface="Times New Roman"/>
                <a:cs typeface="Times New Roman"/>
              </a:rPr>
              <a:t> </a:t>
            </a:r>
            <a:r>
              <a:rPr sz="2400" dirty="0">
                <a:solidFill>
                  <a:srgbClr val="03499E"/>
                </a:solidFill>
                <a:latin typeface="Times New Roman"/>
                <a:cs typeface="Times New Roman"/>
              </a:rPr>
              <a:t>hình</a:t>
            </a:r>
            <a:r>
              <a:rPr sz="2400" spc="-10" dirty="0">
                <a:solidFill>
                  <a:srgbClr val="03499E"/>
                </a:solidFill>
                <a:latin typeface="Times New Roman"/>
                <a:cs typeface="Times New Roman"/>
              </a:rPr>
              <a:t> </a:t>
            </a:r>
            <a:r>
              <a:rPr sz="2400" dirty="0">
                <a:solidFill>
                  <a:srgbClr val="03499E"/>
                </a:solidFill>
                <a:latin typeface="Times New Roman"/>
                <a:cs typeface="Times New Roman"/>
              </a:rPr>
              <a:t>thức</a:t>
            </a:r>
            <a:r>
              <a:rPr sz="2400" spc="-10" dirty="0">
                <a:solidFill>
                  <a:srgbClr val="03499E"/>
                </a:solidFill>
                <a:latin typeface="Times New Roman"/>
                <a:cs typeface="Times New Roman"/>
              </a:rPr>
              <a:t> </a:t>
            </a:r>
            <a:r>
              <a:rPr sz="2400" dirty="0">
                <a:solidFill>
                  <a:srgbClr val="03499E"/>
                </a:solidFill>
                <a:latin typeface="Times New Roman"/>
                <a:cs typeface="Times New Roman"/>
              </a:rPr>
              <a:t>đặt</a:t>
            </a:r>
            <a:r>
              <a:rPr sz="2400" spc="-5" dirty="0">
                <a:solidFill>
                  <a:srgbClr val="03499E"/>
                </a:solidFill>
                <a:latin typeface="Times New Roman"/>
                <a:cs typeface="Times New Roman"/>
              </a:rPr>
              <a:t> </a:t>
            </a:r>
            <a:r>
              <a:rPr sz="2400" dirty="0">
                <a:solidFill>
                  <a:srgbClr val="03499E"/>
                </a:solidFill>
                <a:latin typeface="Times New Roman"/>
                <a:cs typeface="Times New Roman"/>
              </a:rPr>
              <a:t>hàng,</a:t>
            </a:r>
            <a:r>
              <a:rPr sz="2400" spc="-10" dirty="0">
                <a:solidFill>
                  <a:srgbClr val="03499E"/>
                </a:solidFill>
                <a:latin typeface="Times New Roman"/>
                <a:cs typeface="Times New Roman"/>
              </a:rPr>
              <a:t> </a:t>
            </a:r>
            <a:r>
              <a:rPr sz="2400" dirty="0">
                <a:solidFill>
                  <a:srgbClr val="03499E"/>
                </a:solidFill>
                <a:latin typeface="Times New Roman"/>
                <a:cs typeface="Times New Roman"/>
              </a:rPr>
              <a:t>giao</a:t>
            </a:r>
            <a:r>
              <a:rPr sz="2400" spc="-5" dirty="0">
                <a:solidFill>
                  <a:srgbClr val="03499E"/>
                </a:solidFill>
                <a:latin typeface="Times New Roman"/>
                <a:cs typeface="Times New Roman"/>
              </a:rPr>
              <a:t> </a:t>
            </a:r>
            <a:r>
              <a:rPr sz="2400" dirty="0">
                <a:solidFill>
                  <a:srgbClr val="03499E"/>
                </a:solidFill>
                <a:latin typeface="Times New Roman"/>
                <a:cs typeface="Times New Roman"/>
              </a:rPr>
              <a:t>nhiệm</a:t>
            </a:r>
            <a:r>
              <a:rPr sz="2400" spc="-15" dirty="0">
                <a:solidFill>
                  <a:srgbClr val="03499E"/>
                </a:solidFill>
                <a:latin typeface="Times New Roman"/>
                <a:cs typeface="Times New Roman"/>
              </a:rPr>
              <a:t> </a:t>
            </a:r>
            <a:r>
              <a:rPr sz="2400" dirty="0">
                <a:solidFill>
                  <a:srgbClr val="03499E"/>
                </a:solidFill>
                <a:latin typeface="Times New Roman"/>
                <a:cs typeface="Times New Roman"/>
              </a:rPr>
              <a:t>vụ</a:t>
            </a:r>
            <a:r>
              <a:rPr sz="2400" spc="-5" dirty="0">
                <a:solidFill>
                  <a:srgbClr val="03499E"/>
                </a:solidFill>
                <a:latin typeface="Times New Roman"/>
                <a:cs typeface="Times New Roman"/>
              </a:rPr>
              <a:t> </a:t>
            </a:r>
            <a:r>
              <a:rPr sz="2400" dirty="0">
                <a:solidFill>
                  <a:srgbClr val="03499E"/>
                </a:solidFill>
                <a:latin typeface="Times New Roman"/>
                <a:cs typeface="Times New Roman"/>
              </a:rPr>
              <a:t>theo</a:t>
            </a:r>
            <a:r>
              <a:rPr sz="2400" spc="-5" dirty="0">
                <a:solidFill>
                  <a:srgbClr val="03499E"/>
                </a:solidFill>
                <a:latin typeface="Times New Roman"/>
                <a:cs typeface="Times New Roman"/>
              </a:rPr>
              <a:t> </a:t>
            </a:r>
            <a:r>
              <a:rPr sz="2400" dirty="0">
                <a:solidFill>
                  <a:srgbClr val="03499E"/>
                </a:solidFill>
                <a:latin typeface="Times New Roman"/>
                <a:cs typeface="Times New Roman"/>
              </a:rPr>
              <a:t>quy định</a:t>
            </a:r>
            <a:r>
              <a:rPr sz="2400" spc="-10" dirty="0">
                <a:solidFill>
                  <a:srgbClr val="03499E"/>
                </a:solidFill>
                <a:latin typeface="Times New Roman"/>
                <a:cs typeface="Times New Roman"/>
              </a:rPr>
              <a:t> </a:t>
            </a:r>
            <a:r>
              <a:rPr sz="2400" dirty="0">
                <a:solidFill>
                  <a:srgbClr val="03499E"/>
                </a:solidFill>
                <a:latin typeface="Times New Roman"/>
                <a:cs typeface="Times New Roman"/>
              </a:rPr>
              <a:t>của</a:t>
            </a:r>
            <a:r>
              <a:rPr sz="2400" spc="-5" dirty="0">
                <a:solidFill>
                  <a:srgbClr val="03499E"/>
                </a:solidFill>
                <a:latin typeface="Times New Roman"/>
                <a:cs typeface="Times New Roman"/>
              </a:rPr>
              <a:t> </a:t>
            </a:r>
            <a:r>
              <a:rPr sz="2400" dirty="0">
                <a:solidFill>
                  <a:srgbClr val="03499E"/>
                </a:solidFill>
                <a:latin typeface="Times New Roman"/>
                <a:cs typeface="Times New Roman"/>
              </a:rPr>
              <a:t>Chính </a:t>
            </a:r>
            <a:r>
              <a:rPr sz="2400" spc="-20" dirty="0">
                <a:solidFill>
                  <a:srgbClr val="03499E"/>
                </a:solidFill>
                <a:latin typeface="Times New Roman"/>
                <a:cs typeface="Times New Roman"/>
              </a:rPr>
              <a:t>phủ.</a:t>
            </a:r>
            <a:endParaRPr sz="2400">
              <a:latin typeface="Times New Roman"/>
              <a:cs typeface="Times New Roman"/>
            </a:endParaRPr>
          </a:p>
        </p:txBody>
      </p:sp>
      <p:sp>
        <p:nvSpPr>
          <p:cNvPr id="3" name="object 3"/>
          <p:cNvSpPr txBox="1">
            <a:spLocks noGrp="1"/>
          </p:cNvSpPr>
          <p:nvPr>
            <p:ph type="sldNum" sz="quarter" idx="7"/>
          </p:nvPr>
        </p:nvSpPr>
        <p:spPr>
          <a:prstGeom prst="rect">
            <a:avLst/>
          </a:prstGeom>
        </p:spPr>
        <p:txBody>
          <a:bodyPr vert="horz" wrap="square" lIns="0" tIns="1066370" rIns="0" bIns="0" rtlCol="0">
            <a:spAutoFit/>
          </a:bodyPr>
          <a:lstStyle/>
          <a:p>
            <a:pPr marL="4939665">
              <a:lnSpc>
                <a:spcPts val="1655"/>
              </a:lnSpc>
            </a:pPr>
            <a:fld id="{81D60167-4931-47E6-BA6A-407CBD079E47}" type="slidenum">
              <a:rPr spc="-25" dirty="0"/>
              <a:t>158</a:t>
            </a:fld>
            <a:endParaRPr spc="-25" dirty="0"/>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761994" y="146380"/>
            <a:ext cx="4808220" cy="331470"/>
          </a:xfrm>
          <a:prstGeom prst="rect">
            <a:avLst/>
          </a:prstGeom>
        </p:spPr>
        <p:txBody>
          <a:bodyPr vert="horz" wrap="square" lIns="0" tIns="13335" rIns="0" bIns="0" rtlCol="0">
            <a:spAutoFit/>
          </a:bodyPr>
          <a:lstStyle/>
          <a:p>
            <a:pPr marL="12700">
              <a:lnSpc>
                <a:spcPct val="100000"/>
              </a:lnSpc>
              <a:spcBef>
                <a:spcPts val="105"/>
              </a:spcBef>
            </a:pPr>
            <a:r>
              <a:rPr sz="2000" b="1" dirty="0">
                <a:solidFill>
                  <a:srgbClr val="03499E"/>
                </a:solidFill>
                <a:latin typeface="Times New Roman"/>
                <a:cs typeface="Times New Roman"/>
              </a:rPr>
              <a:t>MUA</a:t>
            </a:r>
            <a:r>
              <a:rPr sz="2000" b="1" spc="-15" dirty="0">
                <a:solidFill>
                  <a:srgbClr val="03499E"/>
                </a:solidFill>
                <a:latin typeface="Times New Roman"/>
                <a:cs typeface="Times New Roman"/>
              </a:rPr>
              <a:t> </a:t>
            </a:r>
            <a:r>
              <a:rPr sz="2000" b="1" dirty="0">
                <a:solidFill>
                  <a:srgbClr val="03499E"/>
                </a:solidFill>
                <a:latin typeface="Times New Roman"/>
                <a:cs typeface="Times New Roman"/>
              </a:rPr>
              <a:t>SẮM</a:t>
            </a:r>
            <a:r>
              <a:rPr sz="2000" b="1" spc="-25" dirty="0">
                <a:solidFill>
                  <a:srgbClr val="03499E"/>
                </a:solidFill>
                <a:latin typeface="Times New Roman"/>
                <a:cs typeface="Times New Roman"/>
              </a:rPr>
              <a:t> </a:t>
            </a:r>
            <a:r>
              <a:rPr sz="2000" b="1" dirty="0">
                <a:solidFill>
                  <a:srgbClr val="03499E"/>
                </a:solidFill>
                <a:latin typeface="Times New Roman"/>
                <a:cs typeface="Times New Roman"/>
              </a:rPr>
              <a:t>THUỘC</a:t>
            </a:r>
            <a:r>
              <a:rPr sz="2000" b="1" spc="-25" dirty="0">
                <a:solidFill>
                  <a:srgbClr val="03499E"/>
                </a:solidFill>
                <a:latin typeface="Times New Roman"/>
                <a:cs typeface="Times New Roman"/>
              </a:rPr>
              <a:t> </a:t>
            </a:r>
            <a:r>
              <a:rPr sz="2000" b="1" dirty="0">
                <a:solidFill>
                  <a:srgbClr val="03499E"/>
                </a:solidFill>
                <a:latin typeface="Times New Roman"/>
                <a:cs typeface="Times New Roman"/>
              </a:rPr>
              <a:t>DỰ</a:t>
            </a:r>
            <a:r>
              <a:rPr sz="2000" b="1" spc="-20" dirty="0">
                <a:solidFill>
                  <a:srgbClr val="03499E"/>
                </a:solidFill>
                <a:latin typeface="Times New Roman"/>
                <a:cs typeface="Times New Roman"/>
              </a:rPr>
              <a:t> </a:t>
            </a:r>
            <a:r>
              <a:rPr sz="2000" b="1" dirty="0">
                <a:solidFill>
                  <a:srgbClr val="03499E"/>
                </a:solidFill>
                <a:latin typeface="Times New Roman"/>
                <a:cs typeface="Times New Roman"/>
              </a:rPr>
              <a:t>TOÁN</a:t>
            </a:r>
            <a:r>
              <a:rPr sz="2000" b="1" spc="-10" dirty="0">
                <a:solidFill>
                  <a:srgbClr val="03499E"/>
                </a:solidFill>
                <a:latin typeface="Times New Roman"/>
                <a:cs typeface="Times New Roman"/>
              </a:rPr>
              <a:t> </a:t>
            </a:r>
            <a:r>
              <a:rPr sz="2000" b="1" dirty="0">
                <a:solidFill>
                  <a:srgbClr val="03499E"/>
                </a:solidFill>
                <a:latin typeface="Times New Roman"/>
                <a:cs typeface="Times New Roman"/>
              </a:rPr>
              <a:t>MUA</a:t>
            </a:r>
            <a:r>
              <a:rPr sz="2000" b="1" spc="-10" dirty="0">
                <a:solidFill>
                  <a:srgbClr val="03499E"/>
                </a:solidFill>
                <a:latin typeface="Times New Roman"/>
                <a:cs typeface="Times New Roman"/>
              </a:rPr>
              <a:t> </a:t>
            </a:r>
            <a:r>
              <a:rPr sz="2000" b="1" spc="-25" dirty="0">
                <a:solidFill>
                  <a:srgbClr val="03499E"/>
                </a:solidFill>
                <a:latin typeface="Times New Roman"/>
                <a:cs typeface="Times New Roman"/>
              </a:rPr>
              <a:t>SẮM</a:t>
            </a:r>
            <a:endParaRPr sz="2000">
              <a:latin typeface="Times New Roman"/>
              <a:cs typeface="Times New Roman"/>
            </a:endParaRPr>
          </a:p>
        </p:txBody>
      </p:sp>
      <p:grpSp>
        <p:nvGrpSpPr>
          <p:cNvPr id="3" name="object 3"/>
          <p:cNvGrpSpPr/>
          <p:nvPr/>
        </p:nvGrpSpPr>
        <p:grpSpPr>
          <a:xfrm>
            <a:off x="2384044" y="932929"/>
            <a:ext cx="6448425" cy="1164590"/>
            <a:chOff x="2384044" y="932929"/>
            <a:chExt cx="6448425" cy="1164590"/>
          </a:xfrm>
        </p:grpSpPr>
        <p:sp>
          <p:nvSpPr>
            <p:cNvPr id="4" name="object 4"/>
            <p:cNvSpPr/>
            <p:nvPr/>
          </p:nvSpPr>
          <p:spPr>
            <a:xfrm>
              <a:off x="2396744" y="1657222"/>
              <a:ext cx="6423025" cy="427355"/>
            </a:xfrm>
            <a:custGeom>
              <a:avLst/>
              <a:gdLst/>
              <a:ahLst/>
              <a:cxnLst/>
              <a:rect l="l" t="t" r="r" b="b"/>
              <a:pathLst>
                <a:path w="6423025" h="427355">
                  <a:moveTo>
                    <a:pt x="3509518" y="0"/>
                  </a:moveTo>
                  <a:lnTo>
                    <a:pt x="3509518" y="208914"/>
                  </a:lnTo>
                  <a:lnTo>
                    <a:pt x="6423025" y="208914"/>
                  </a:lnTo>
                  <a:lnTo>
                    <a:pt x="6423025" y="427100"/>
                  </a:lnTo>
                </a:path>
                <a:path w="6423025" h="427355">
                  <a:moveTo>
                    <a:pt x="3509518" y="0"/>
                  </a:moveTo>
                  <a:lnTo>
                    <a:pt x="3509518" y="208914"/>
                  </a:lnTo>
                  <a:lnTo>
                    <a:pt x="3021838" y="208914"/>
                  </a:lnTo>
                  <a:lnTo>
                    <a:pt x="3021838" y="427100"/>
                  </a:lnTo>
                </a:path>
                <a:path w="6423025" h="427355">
                  <a:moveTo>
                    <a:pt x="3509518" y="0"/>
                  </a:moveTo>
                  <a:lnTo>
                    <a:pt x="3509518" y="208914"/>
                  </a:lnTo>
                  <a:lnTo>
                    <a:pt x="0" y="208914"/>
                  </a:lnTo>
                  <a:lnTo>
                    <a:pt x="0" y="427100"/>
                  </a:lnTo>
                </a:path>
              </a:pathLst>
            </a:custGeom>
            <a:ln w="25400">
              <a:solidFill>
                <a:srgbClr val="1F497C"/>
              </a:solidFill>
            </a:ln>
          </p:spPr>
          <p:txBody>
            <a:bodyPr wrap="square" lIns="0" tIns="0" rIns="0" bIns="0" rtlCol="0"/>
            <a:lstStyle/>
            <a:p>
              <a:endParaRPr/>
            </a:p>
          </p:txBody>
        </p:sp>
        <p:sp>
          <p:nvSpPr>
            <p:cNvPr id="5" name="object 5"/>
            <p:cNvSpPr/>
            <p:nvPr/>
          </p:nvSpPr>
          <p:spPr>
            <a:xfrm>
              <a:off x="3895597" y="945629"/>
              <a:ext cx="4021454" cy="711835"/>
            </a:xfrm>
            <a:custGeom>
              <a:avLst/>
              <a:gdLst/>
              <a:ahLst/>
              <a:cxnLst/>
              <a:rect l="l" t="t" r="r" b="b"/>
              <a:pathLst>
                <a:path w="4021454" h="711835">
                  <a:moveTo>
                    <a:pt x="4021074" y="0"/>
                  </a:moveTo>
                  <a:lnTo>
                    <a:pt x="0" y="0"/>
                  </a:lnTo>
                  <a:lnTo>
                    <a:pt x="0" y="711593"/>
                  </a:lnTo>
                  <a:lnTo>
                    <a:pt x="4021074" y="711593"/>
                  </a:lnTo>
                  <a:lnTo>
                    <a:pt x="4021074" y="0"/>
                  </a:lnTo>
                  <a:close/>
                </a:path>
              </a:pathLst>
            </a:custGeom>
            <a:solidFill>
              <a:srgbClr val="E9E1D5"/>
            </a:solidFill>
          </p:spPr>
          <p:txBody>
            <a:bodyPr wrap="square" lIns="0" tIns="0" rIns="0" bIns="0" rtlCol="0"/>
            <a:lstStyle/>
            <a:p>
              <a:endParaRPr/>
            </a:p>
          </p:txBody>
        </p:sp>
        <p:sp>
          <p:nvSpPr>
            <p:cNvPr id="6" name="object 6"/>
            <p:cNvSpPr/>
            <p:nvPr/>
          </p:nvSpPr>
          <p:spPr>
            <a:xfrm>
              <a:off x="3895597" y="945629"/>
              <a:ext cx="4021454" cy="711835"/>
            </a:xfrm>
            <a:custGeom>
              <a:avLst/>
              <a:gdLst/>
              <a:ahLst/>
              <a:cxnLst/>
              <a:rect l="l" t="t" r="r" b="b"/>
              <a:pathLst>
                <a:path w="4021454" h="711835">
                  <a:moveTo>
                    <a:pt x="0" y="711593"/>
                  </a:moveTo>
                  <a:lnTo>
                    <a:pt x="4021074" y="711593"/>
                  </a:lnTo>
                  <a:lnTo>
                    <a:pt x="4021074" y="0"/>
                  </a:lnTo>
                  <a:lnTo>
                    <a:pt x="0" y="0"/>
                  </a:lnTo>
                  <a:lnTo>
                    <a:pt x="0" y="711593"/>
                  </a:lnTo>
                  <a:close/>
                </a:path>
              </a:pathLst>
            </a:custGeom>
            <a:ln w="25399">
              <a:solidFill>
                <a:srgbClr val="24548F"/>
              </a:solidFill>
            </a:ln>
          </p:spPr>
          <p:txBody>
            <a:bodyPr wrap="square" lIns="0" tIns="0" rIns="0" bIns="0" rtlCol="0"/>
            <a:lstStyle/>
            <a:p>
              <a:endParaRPr/>
            </a:p>
          </p:txBody>
        </p:sp>
      </p:grpSp>
      <p:sp>
        <p:nvSpPr>
          <p:cNvPr id="7" name="object 7"/>
          <p:cNvSpPr txBox="1">
            <a:spLocks noGrp="1"/>
          </p:cNvSpPr>
          <p:nvPr>
            <p:ph type="title"/>
          </p:nvPr>
        </p:nvSpPr>
        <p:spPr>
          <a:xfrm>
            <a:off x="4038980" y="918717"/>
            <a:ext cx="3735704" cy="706755"/>
          </a:xfrm>
          <a:prstGeom prst="rect">
            <a:avLst/>
          </a:prstGeom>
        </p:spPr>
        <p:txBody>
          <a:bodyPr vert="horz" wrap="square" lIns="0" tIns="65405" rIns="0" bIns="0" rtlCol="0">
            <a:spAutoFit/>
          </a:bodyPr>
          <a:lstStyle/>
          <a:p>
            <a:pPr marL="1278890" marR="5080" indent="-1266825">
              <a:lnSpc>
                <a:spcPts val="2480"/>
              </a:lnSpc>
              <a:spcBef>
                <a:spcPts val="515"/>
              </a:spcBef>
            </a:pPr>
            <a:r>
              <a:rPr dirty="0"/>
              <a:t>Thẩm</a:t>
            </a:r>
            <a:r>
              <a:rPr spc="-70" dirty="0"/>
              <a:t> </a:t>
            </a:r>
            <a:r>
              <a:rPr dirty="0"/>
              <a:t>quyền</a:t>
            </a:r>
            <a:r>
              <a:rPr spc="-65" dirty="0"/>
              <a:t> </a:t>
            </a:r>
            <a:r>
              <a:rPr dirty="0"/>
              <a:t>quyết</a:t>
            </a:r>
            <a:r>
              <a:rPr spc="-70" dirty="0"/>
              <a:t> </a:t>
            </a:r>
            <a:r>
              <a:rPr dirty="0"/>
              <a:t>định</a:t>
            </a:r>
            <a:r>
              <a:rPr spc="-75" dirty="0"/>
              <a:t> </a:t>
            </a:r>
            <a:r>
              <a:rPr spc="-20" dirty="0"/>
              <a:t>việc </a:t>
            </a:r>
            <a:r>
              <a:rPr dirty="0"/>
              <a:t>mua</a:t>
            </a:r>
            <a:r>
              <a:rPr spc="-50" dirty="0"/>
              <a:t> </a:t>
            </a:r>
            <a:r>
              <a:rPr spc="-25" dirty="0"/>
              <a:t>sắm</a:t>
            </a:r>
          </a:p>
        </p:txBody>
      </p:sp>
      <p:grpSp>
        <p:nvGrpSpPr>
          <p:cNvPr id="8" name="object 8"/>
          <p:cNvGrpSpPr/>
          <p:nvPr/>
        </p:nvGrpSpPr>
        <p:grpSpPr>
          <a:xfrm>
            <a:off x="1220063" y="2071573"/>
            <a:ext cx="2353310" cy="4291965"/>
            <a:chOff x="1220063" y="2071573"/>
            <a:chExt cx="2353310" cy="4291965"/>
          </a:xfrm>
        </p:grpSpPr>
        <p:sp>
          <p:nvSpPr>
            <p:cNvPr id="9" name="object 9"/>
            <p:cNvSpPr/>
            <p:nvPr/>
          </p:nvSpPr>
          <p:spPr>
            <a:xfrm>
              <a:off x="1232763" y="2084273"/>
              <a:ext cx="2327910" cy="4266565"/>
            </a:xfrm>
            <a:custGeom>
              <a:avLst/>
              <a:gdLst/>
              <a:ahLst/>
              <a:cxnLst/>
              <a:rect l="l" t="t" r="r" b="b"/>
              <a:pathLst>
                <a:path w="2327910" h="4266565">
                  <a:moveTo>
                    <a:pt x="2327783" y="0"/>
                  </a:moveTo>
                  <a:lnTo>
                    <a:pt x="0" y="0"/>
                  </a:lnTo>
                  <a:lnTo>
                    <a:pt x="0" y="4266438"/>
                  </a:lnTo>
                  <a:lnTo>
                    <a:pt x="2327783" y="4266438"/>
                  </a:lnTo>
                  <a:lnTo>
                    <a:pt x="2327783" y="0"/>
                  </a:lnTo>
                  <a:close/>
                </a:path>
              </a:pathLst>
            </a:custGeom>
            <a:solidFill>
              <a:srgbClr val="E9E1D5"/>
            </a:solidFill>
          </p:spPr>
          <p:txBody>
            <a:bodyPr wrap="square" lIns="0" tIns="0" rIns="0" bIns="0" rtlCol="0"/>
            <a:lstStyle/>
            <a:p>
              <a:endParaRPr/>
            </a:p>
          </p:txBody>
        </p:sp>
        <p:sp>
          <p:nvSpPr>
            <p:cNvPr id="10" name="object 10"/>
            <p:cNvSpPr/>
            <p:nvPr/>
          </p:nvSpPr>
          <p:spPr>
            <a:xfrm>
              <a:off x="1232763" y="2084273"/>
              <a:ext cx="2327910" cy="4266565"/>
            </a:xfrm>
            <a:custGeom>
              <a:avLst/>
              <a:gdLst/>
              <a:ahLst/>
              <a:cxnLst/>
              <a:rect l="l" t="t" r="r" b="b"/>
              <a:pathLst>
                <a:path w="2327910" h="4266565">
                  <a:moveTo>
                    <a:pt x="0" y="4266438"/>
                  </a:moveTo>
                  <a:lnTo>
                    <a:pt x="2327783" y="4266438"/>
                  </a:lnTo>
                  <a:lnTo>
                    <a:pt x="2327783" y="0"/>
                  </a:lnTo>
                  <a:lnTo>
                    <a:pt x="0" y="0"/>
                  </a:lnTo>
                  <a:lnTo>
                    <a:pt x="0" y="4266438"/>
                  </a:lnTo>
                  <a:close/>
                </a:path>
              </a:pathLst>
            </a:custGeom>
            <a:ln w="25400">
              <a:solidFill>
                <a:srgbClr val="24548F"/>
              </a:solidFill>
            </a:ln>
          </p:spPr>
          <p:txBody>
            <a:bodyPr wrap="square" lIns="0" tIns="0" rIns="0" bIns="0" rtlCol="0"/>
            <a:lstStyle/>
            <a:p>
              <a:endParaRPr/>
            </a:p>
          </p:txBody>
        </p:sp>
      </p:grpSp>
      <p:sp>
        <p:nvSpPr>
          <p:cNvPr id="11" name="object 11"/>
          <p:cNvSpPr txBox="1"/>
          <p:nvPr/>
        </p:nvSpPr>
        <p:spPr>
          <a:xfrm>
            <a:off x="1244600" y="3046298"/>
            <a:ext cx="2303145" cy="2283460"/>
          </a:xfrm>
          <a:prstGeom prst="rect">
            <a:avLst/>
          </a:prstGeom>
        </p:spPr>
        <p:txBody>
          <a:bodyPr vert="horz" wrap="square" lIns="0" tIns="63500" rIns="0" bIns="0" rtlCol="0">
            <a:spAutoFit/>
          </a:bodyPr>
          <a:lstStyle/>
          <a:p>
            <a:pPr marL="12700" marR="5080" indent="1905" algn="ctr">
              <a:lnSpc>
                <a:spcPct val="86200"/>
              </a:lnSpc>
              <a:spcBef>
                <a:spcPts val="500"/>
              </a:spcBef>
            </a:pPr>
            <a:r>
              <a:rPr sz="2400" spc="-10" dirty="0">
                <a:solidFill>
                  <a:srgbClr val="03499E"/>
                </a:solidFill>
                <a:latin typeface="Times New Roman"/>
                <a:cs typeface="Times New Roman"/>
              </a:rPr>
              <a:t>Việc</a:t>
            </a:r>
            <a:r>
              <a:rPr sz="2400" spc="-55" dirty="0">
                <a:solidFill>
                  <a:srgbClr val="03499E"/>
                </a:solidFill>
                <a:latin typeface="Times New Roman"/>
                <a:cs typeface="Times New Roman"/>
              </a:rPr>
              <a:t> </a:t>
            </a:r>
            <a:r>
              <a:rPr sz="2400" dirty="0">
                <a:solidFill>
                  <a:srgbClr val="FF0000"/>
                </a:solidFill>
                <a:latin typeface="Times New Roman"/>
                <a:cs typeface="Times New Roman"/>
              </a:rPr>
              <a:t>mua</a:t>
            </a:r>
            <a:r>
              <a:rPr sz="2400" spc="-25" dirty="0">
                <a:solidFill>
                  <a:srgbClr val="FF0000"/>
                </a:solidFill>
                <a:latin typeface="Times New Roman"/>
                <a:cs typeface="Times New Roman"/>
              </a:rPr>
              <a:t> </a:t>
            </a:r>
            <a:r>
              <a:rPr sz="2400" dirty="0">
                <a:solidFill>
                  <a:srgbClr val="FF0000"/>
                </a:solidFill>
                <a:latin typeface="Times New Roman"/>
                <a:cs typeface="Times New Roman"/>
              </a:rPr>
              <a:t>sắm</a:t>
            </a:r>
            <a:r>
              <a:rPr sz="2400" spc="-60" dirty="0">
                <a:solidFill>
                  <a:srgbClr val="FF0000"/>
                </a:solidFill>
                <a:latin typeface="Times New Roman"/>
                <a:cs typeface="Times New Roman"/>
              </a:rPr>
              <a:t> </a:t>
            </a:r>
            <a:r>
              <a:rPr sz="2400" spc="-25" dirty="0">
                <a:solidFill>
                  <a:srgbClr val="FF0000"/>
                </a:solidFill>
                <a:latin typeface="Times New Roman"/>
                <a:cs typeface="Times New Roman"/>
              </a:rPr>
              <a:t>tài </a:t>
            </a:r>
            <a:r>
              <a:rPr sz="2400" dirty="0">
                <a:solidFill>
                  <a:srgbClr val="FF0000"/>
                </a:solidFill>
                <a:latin typeface="Times New Roman"/>
                <a:cs typeface="Times New Roman"/>
              </a:rPr>
              <a:t>sản</a:t>
            </a:r>
            <a:r>
              <a:rPr sz="2400" spc="-10" dirty="0">
                <a:solidFill>
                  <a:srgbClr val="FF0000"/>
                </a:solidFill>
                <a:latin typeface="Times New Roman"/>
                <a:cs typeface="Times New Roman"/>
              </a:rPr>
              <a:t> </a:t>
            </a:r>
            <a:r>
              <a:rPr sz="2400" dirty="0">
                <a:solidFill>
                  <a:srgbClr val="FF0000"/>
                </a:solidFill>
                <a:latin typeface="Times New Roman"/>
                <a:cs typeface="Times New Roman"/>
              </a:rPr>
              <a:t>công</a:t>
            </a:r>
            <a:r>
              <a:rPr sz="2400" spc="-20" dirty="0">
                <a:solidFill>
                  <a:srgbClr val="FF0000"/>
                </a:solidFill>
                <a:latin typeface="Times New Roman"/>
                <a:cs typeface="Times New Roman"/>
              </a:rPr>
              <a:t> </a:t>
            </a:r>
            <a:r>
              <a:rPr sz="2400" dirty="0">
                <a:solidFill>
                  <a:srgbClr val="03499E"/>
                </a:solidFill>
                <a:latin typeface="Times New Roman"/>
                <a:cs typeface="Times New Roman"/>
              </a:rPr>
              <a:t>tại</a:t>
            </a:r>
            <a:r>
              <a:rPr sz="2400" spc="-15" dirty="0">
                <a:solidFill>
                  <a:srgbClr val="03499E"/>
                </a:solidFill>
                <a:latin typeface="Times New Roman"/>
                <a:cs typeface="Times New Roman"/>
              </a:rPr>
              <a:t> </a:t>
            </a:r>
            <a:r>
              <a:rPr sz="2400" spc="-25" dirty="0">
                <a:solidFill>
                  <a:srgbClr val="03499E"/>
                </a:solidFill>
                <a:latin typeface="Times New Roman"/>
                <a:cs typeface="Times New Roman"/>
              </a:rPr>
              <a:t>cơ </a:t>
            </a:r>
            <a:r>
              <a:rPr sz="2400" dirty="0">
                <a:solidFill>
                  <a:srgbClr val="03499E"/>
                </a:solidFill>
                <a:latin typeface="Times New Roman"/>
                <a:cs typeface="Times New Roman"/>
              </a:rPr>
              <a:t>quan,</a:t>
            </a:r>
            <a:r>
              <a:rPr sz="2400" spc="-15" dirty="0">
                <a:solidFill>
                  <a:srgbClr val="03499E"/>
                </a:solidFill>
                <a:latin typeface="Times New Roman"/>
                <a:cs typeface="Times New Roman"/>
              </a:rPr>
              <a:t> </a:t>
            </a:r>
            <a:r>
              <a:rPr sz="2400" dirty="0">
                <a:solidFill>
                  <a:srgbClr val="03499E"/>
                </a:solidFill>
                <a:latin typeface="Times New Roman"/>
                <a:cs typeface="Times New Roman"/>
              </a:rPr>
              <a:t>đơn</a:t>
            </a:r>
            <a:r>
              <a:rPr sz="2400" spc="-20" dirty="0">
                <a:solidFill>
                  <a:srgbClr val="03499E"/>
                </a:solidFill>
                <a:latin typeface="Times New Roman"/>
                <a:cs typeface="Times New Roman"/>
              </a:rPr>
              <a:t> </a:t>
            </a:r>
            <a:r>
              <a:rPr sz="2400" dirty="0">
                <a:solidFill>
                  <a:srgbClr val="03499E"/>
                </a:solidFill>
                <a:latin typeface="Times New Roman"/>
                <a:cs typeface="Times New Roman"/>
              </a:rPr>
              <a:t>vị</a:t>
            </a:r>
            <a:r>
              <a:rPr sz="2400" spc="-15" dirty="0">
                <a:solidFill>
                  <a:srgbClr val="03499E"/>
                </a:solidFill>
                <a:latin typeface="Times New Roman"/>
                <a:cs typeface="Times New Roman"/>
              </a:rPr>
              <a:t> </a:t>
            </a:r>
            <a:r>
              <a:rPr sz="2400" spc="-20" dirty="0">
                <a:solidFill>
                  <a:srgbClr val="03499E"/>
                </a:solidFill>
                <a:latin typeface="Times New Roman"/>
                <a:cs typeface="Times New Roman"/>
              </a:rPr>
              <a:t>thực </a:t>
            </a:r>
            <a:r>
              <a:rPr sz="2400" dirty="0">
                <a:solidFill>
                  <a:srgbClr val="03499E"/>
                </a:solidFill>
                <a:latin typeface="Times New Roman"/>
                <a:cs typeface="Times New Roman"/>
              </a:rPr>
              <a:t>hiện theo quy </a:t>
            </a:r>
            <a:r>
              <a:rPr sz="2400" spc="-20" dirty="0">
                <a:solidFill>
                  <a:srgbClr val="03499E"/>
                </a:solidFill>
                <a:latin typeface="Times New Roman"/>
                <a:cs typeface="Times New Roman"/>
              </a:rPr>
              <a:t>định </a:t>
            </a:r>
            <a:r>
              <a:rPr sz="2400" dirty="0">
                <a:solidFill>
                  <a:srgbClr val="03499E"/>
                </a:solidFill>
                <a:latin typeface="Times New Roman"/>
                <a:cs typeface="Times New Roman"/>
              </a:rPr>
              <a:t>của</a:t>
            </a:r>
            <a:r>
              <a:rPr sz="2400" spc="-10" dirty="0">
                <a:solidFill>
                  <a:srgbClr val="03499E"/>
                </a:solidFill>
                <a:latin typeface="Times New Roman"/>
                <a:cs typeface="Times New Roman"/>
              </a:rPr>
              <a:t> </a:t>
            </a:r>
            <a:r>
              <a:rPr sz="2400" dirty="0">
                <a:solidFill>
                  <a:srgbClr val="FF0000"/>
                </a:solidFill>
                <a:latin typeface="Times New Roman"/>
                <a:cs typeface="Times New Roman"/>
              </a:rPr>
              <a:t>pháp luật</a:t>
            </a:r>
            <a:r>
              <a:rPr sz="2400" spc="-5" dirty="0">
                <a:solidFill>
                  <a:srgbClr val="FF0000"/>
                </a:solidFill>
                <a:latin typeface="Times New Roman"/>
                <a:cs typeface="Times New Roman"/>
              </a:rPr>
              <a:t> </a:t>
            </a:r>
            <a:r>
              <a:rPr sz="2400" spc="-25" dirty="0">
                <a:solidFill>
                  <a:srgbClr val="FF0000"/>
                </a:solidFill>
                <a:latin typeface="Times New Roman"/>
                <a:cs typeface="Times New Roman"/>
              </a:rPr>
              <a:t>về </a:t>
            </a:r>
            <a:r>
              <a:rPr sz="2400" dirty="0">
                <a:solidFill>
                  <a:srgbClr val="FF0000"/>
                </a:solidFill>
                <a:latin typeface="Times New Roman"/>
                <a:cs typeface="Times New Roman"/>
              </a:rPr>
              <a:t>quản</a:t>
            </a:r>
            <a:r>
              <a:rPr sz="2400" spc="-10" dirty="0">
                <a:solidFill>
                  <a:srgbClr val="FF0000"/>
                </a:solidFill>
                <a:latin typeface="Times New Roman"/>
                <a:cs typeface="Times New Roman"/>
              </a:rPr>
              <a:t> </a:t>
            </a:r>
            <a:r>
              <a:rPr sz="2400" dirty="0">
                <a:solidFill>
                  <a:srgbClr val="FF0000"/>
                </a:solidFill>
                <a:latin typeface="Times New Roman"/>
                <a:cs typeface="Times New Roman"/>
              </a:rPr>
              <a:t>lý,</a:t>
            </a:r>
            <a:r>
              <a:rPr sz="2400" spc="-20" dirty="0">
                <a:solidFill>
                  <a:srgbClr val="FF0000"/>
                </a:solidFill>
                <a:latin typeface="Times New Roman"/>
                <a:cs typeface="Times New Roman"/>
              </a:rPr>
              <a:t> </a:t>
            </a:r>
            <a:r>
              <a:rPr sz="2400" dirty="0">
                <a:solidFill>
                  <a:srgbClr val="FF0000"/>
                </a:solidFill>
                <a:latin typeface="Times New Roman"/>
                <a:cs typeface="Times New Roman"/>
              </a:rPr>
              <a:t>sử</a:t>
            </a:r>
            <a:r>
              <a:rPr sz="2400" spc="-10" dirty="0">
                <a:solidFill>
                  <a:srgbClr val="FF0000"/>
                </a:solidFill>
                <a:latin typeface="Times New Roman"/>
                <a:cs typeface="Times New Roman"/>
              </a:rPr>
              <a:t> </a:t>
            </a:r>
            <a:r>
              <a:rPr sz="2400" spc="-20" dirty="0">
                <a:solidFill>
                  <a:srgbClr val="FF0000"/>
                </a:solidFill>
                <a:latin typeface="Times New Roman"/>
                <a:cs typeface="Times New Roman"/>
              </a:rPr>
              <a:t>dụng </a:t>
            </a:r>
            <a:r>
              <a:rPr sz="2400" dirty="0">
                <a:solidFill>
                  <a:srgbClr val="FF0000"/>
                </a:solidFill>
                <a:latin typeface="Times New Roman"/>
                <a:cs typeface="Times New Roman"/>
              </a:rPr>
              <a:t>tài</a:t>
            </a:r>
            <a:r>
              <a:rPr sz="2400" spc="-25" dirty="0">
                <a:solidFill>
                  <a:srgbClr val="FF0000"/>
                </a:solidFill>
                <a:latin typeface="Times New Roman"/>
                <a:cs typeface="Times New Roman"/>
              </a:rPr>
              <a:t> </a:t>
            </a:r>
            <a:r>
              <a:rPr sz="2400" dirty="0">
                <a:solidFill>
                  <a:srgbClr val="FF0000"/>
                </a:solidFill>
                <a:latin typeface="Times New Roman"/>
                <a:cs typeface="Times New Roman"/>
              </a:rPr>
              <a:t>sản</a:t>
            </a:r>
            <a:r>
              <a:rPr sz="2400" spc="-25" dirty="0">
                <a:solidFill>
                  <a:srgbClr val="FF0000"/>
                </a:solidFill>
                <a:latin typeface="Times New Roman"/>
                <a:cs typeface="Times New Roman"/>
              </a:rPr>
              <a:t> </a:t>
            </a:r>
            <a:r>
              <a:rPr sz="2400" spc="-20" dirty="0">
                <a:solidFill>
                  <a:srgbClr val="FF0000"/>
                </a:solidFill>
                <a:latin typeface="Times New Roman"/>
                <a:cs typeface="Times New Roman"/>
              </a:rPr>
              <a:t>công</a:t>
            </a:r>
            <a:endParaRPr sz="2400">
              <a:latin typeface="Times New Roman"/>
              <a:cs typeface="Times New Roman"/>
            </a:endParaRPr>
          </a:p>
        </p:txBody>
      </p:sp>
      <p:grpSp>
        <p:nvGrpSpPr>
          <p:cNvPr id="12" name="object 12"/>
          <p:cNvGrpSpPr/>
          <p:nvPr/>
        </p:nvGrpSpPr>
        <p:grpSpPr>
          <a:xfrm>
            <a:off x="3984244" y="2071573"/>
            <a:ext cx="2868930" cy="4291965"/>
            <a:chOff x="3984244" y="2071573"/>
            <a:chExt cx="2868930" cy="4291965"/>
          </a:xfrm>
        </p:grpSpPr>
        <p:sp>
          <p:nvSpPr>
            <p:cNvPr id="13" name="object 13"/>
            <p:cNvSpPr/>
            <p:nvPr/>
          </p:nvSpPr>
          <p:spPr>
            <a:xfrm>
              <a:off x="3996944" y="2084273"/>
              <a:ext cx="2843530" cy="4266565"/>
            </a:xfrm>
            <a:custGeom>
              <a:avLst/>
              <a:gdLst/>
              <a:ahLst/>
              <a:cxnLst/>
              <a:rect l="l" t="t" r="r" b="b"/>
              <a:pathLst>
                <a:path w="2843529" h="4266565">
                  <a:moveTo>
                    <a:pt x="2843403" y="0"/>
                  </a:moveTo>
                  <a:lnTo>
                    <a:pt x="0" y="0"/>
                  </a:lnTo>
                  <a:lnTo>
                    <a:pt x="0" y="4266438"/>
                  </a:lnTo>
                  <a:lnTo>
                    <a:pt x="2843403" y="4266438"/>
                  </a:lnTo>
                  <a:lnTo>
                    <a:pt x="2843403" y="0"/>
                  </a:lnTo>
                  <a:close/>
                </a:path>
              </a:pathLst>
            </a:custGeom>
            <a:solidFill>
              <a:srgbClr val="E9E1D5"/>
            </a:solidFill>
          </p:spPr>
          <p:txBody>
            <a:bodyPr wrap="square" lIns="0" tIns="0" rIns="0" bIns="0" rtlCol="0"/>
            <a:lstStyle/>
            <a:p>
              <a:endParaRPr/>
            </a:p>
          </p:txBody>
        </p:sp>
        <p:sp>
          <p:nvSpPr>
            <p:cNvPr id="14" name="object 14"/>
            <p:cNvSpPr/>
            <p:nvPr/>
          </p:nvSpPr>
          <p:spPr>
            <a:xfrm>
              <a:off x="3996944" y="2084273"/>
              <a:ext cx="2843530" cy="4266565"/>
            </a:xfrm>
            <a:custGeom>
              <a:avLst/>
              <a:gdLst/>
              <a:ahLst/>
              <a:cxnLst/>
              <a:rect l="l" t="t" r="r" b="b"/>
              <a:pathLst>
                <a:path w="2843529" h="4266565">
                  <a:moveTo>
                    <a:pt x="0" y="4266438"/>
                  </a:moveTo>
                  <a:lnTo>
                    <a:pt x="2843403" y="4266438"/>
                  </a:lnTo>
                  <a:lnTo>
                    <a:pt x="2843403" y="0"/>
                  </a:lnTo>
                  <a:lnTo>
                    <a:pt x="0" y="0"/>
                  </a:lnTo>
                  <a:lnTo>
                    <a:pt x="0" y="4266438"/>
                  </a:lnTo>
                  <a:close/>
                </a:path>
              </a:pathLst>
            </a:custGeom>
            <a:ln w="25400">
              <a:solidFill>
                <a:srgbClr val="24548F"/>
              </a:solidFill>
            </a:ln>
          </p:spPr>
          <p:txBody>
            <a:bodyPr wrap="square" lIns="0" tIns="0" rIns="0" bIns="0" rtlCol="0"/>
            <a:lstStyle/>
            <a:p>
              <a:endParaRPr/>
            </a:p>
          </p:txBody>
        </p:sp>
      </p:grpSp>
      <p:sp>
        <p:nvSpPr>
          <p:cNvPr id="15" name="object 15"/>
          <p:cNvSpPr txBox="1"/>
          <p:nvPr/>
        </p:nvSpPr>
        <p:spPr>
          <a:xfrm>
            <a:off x="4001515" y="2888996"/>
            <a:ext cx="2835275" cy="2598420"/>
          </a:xfrm>
          <a:prstGeom prst="rect">
            <a:avLst/>
          </a:prstGeom>
        </p:spPr>
        <p:txBody>
          <a:bodyPr vert="horz" wrap="square" lIns="0" tIns="62865" rIns="0" bIns="0" rtlCol="0">
            <a:spAutoFit/>
          </a:bodyPr>
          <a:lstStyle/>
          <a:p>
            <a:pPr marL="12065" marR="5080" indent="-1270" algn="ctr">
              <a:lnSpc>
                <a:spcPct val="86200"/>
              </a:lnSpc>
              <a:spcBef>
                <a:spcPts val="495"/>
              </a:spcBef>
            </a:pPr>
            <a:r>
              <a:rPr sz="2400" dirty="0">
                <a:solidFill>
                  <a:srgbClr val="FF0000"/>
                </a:solidFill>
                <a:latin typeface="Times New Roman"/>
                <a:cs typeface="Times New Roman"/>
              </a:rPr>
              <a:t>Thủ</a:t>
            </a:r>
            <a:r>
              <a:rPr sz="2400" spc="-25" dirty="0">
                <a:solidFill>
                  <a:srgbClr val="FF0000"/>
                </a:solidFill>
                <a:latin typeface="Times New Roman"/>
                <a:cs typeface="Times New Roman"/>
              </a:rPr>
              <a:t> </a:t>
            </a:r>
            <a:r>
              <a:rPr sz="2400" dirty="0">
                <a:solidFill>
                  <a:srgbClr val="FF0000"/>
                </a:solidFill>
                <a:latin typeface="Times New Roman"/>
                <a:cs typeface="Times New Roman"/>
              </a:rPr>
              <a:t>trưởng</a:t>
            </a:r>
            <a:r>
              <a:rPr sz="2400" spc="-40" dirty="0">
                <a:solidFill>
                  <a:srgbClr val="FF0000"/>
                </a:solidFill>
                <a:latin typeface="Times New Roman"/>
                <a:cs typeface="Times New Roman"/>
              </a:rPr>
              <a:t> </a:t>
            </a:r>
            <a:r>
              <a:rPr sz="2400" dirty="0">
                <a:solidFill>
                  <a:srgbClr val="FF0000"/>
                </a:solidFill>
                <a:latin typeface="Times New Roman"/>
                <a:cs typeface="Times New Roman"/>
              </a:rPr>
              <a:t>cơ</a:t>
            </a:r>
            <a:r>
              <a:rPr sz="2400" spc="-25" dirty="0">
                <a:solidFill>
                  <a:srgbClr val="FF0000"/>
                </a:solidFill>
                <a:latin typeface="Times New Roman"/>
                <a:cs typeface="Times New Roman"/>
              </a:rPr>
              <a:t> </a:t>
            </a:r>
            <a:r>
              <a:rPr sz="2400" spc="-20" dirty="0">
                <a:solidFill>
                  <a:srgbClr val="FF0000"/>
                </a:solidFill>
                <a:latin typeface="Times New Roman"/>
                <a:cs typeface="Times New Roman"/>
              </a:rPr>
              <a:t>quan </a:t>
            </a:r>
            <a:r>
              <a:rPr sz="2400" dirty="0">
                <a:solidFill>
                  <a:srgbClr val="FF0000"/>
                </a:solidFill>
                <a:latin typeface="Times New Roman"/>
                <a:cs typeface="Times New Roman"/>
              </a:rPr>
              <a:t>trung</a:t>
            </a:r>
            <a:r>
              <a:rPr sz="2400" spc="-30" dirty="0">
                <a:solidFill>
                  <a:srgbClr val="FF0000"/>
                </a:solidFill>
                <a:latin typeface="Times New Roman"/>
                <a:cs typeface="Times New Roman"/>
              </a:rPr>
              <a:t> </a:t>
            </a:r>
            <a:r>
              <a:rPr sz="2400" dirty="0">
                <a:solidFill>
                  <a:srgbClr val="FF0000"/>
                </a:solidFill>
                <a:latin typeface="Times New Roman"/>
                <a:cs typeface="Times New Roman"/>
              </a:rPr>
              <a:t>ương</a:t>
            </a:r>
            <a:r>
              <a:rPr sz="2400" spc="-15" dirty="0">
                <a:solidFill>
                  <a:srgbClr val="FF0000"/>
                </a:solidFill>
                <a:latin typeface="Times New Roman"/>
                <a:cs typeface="Times New Roman"/>
              </a:rPr>
              <a:t> </a:t>
            </a:r>
            <a:r>
              <a:rPr sz="2400" dirty="0">
                <a:solidFill>
                  <a:srgbClr val="03499E"/>
                </a:solidFill>
                <a:latin typeface="Times New Roman"/>
                <a:cs typeface="Times New Roman"/>
              </a:rPr>
              <a:t>quyết</a:t>
            </a:r>
            <a:r>
              <a:rPr sz="2400" spc="-15" dirty="0">
                <a:solidFill>
                  <a:srgbClr val="03499E"/>
                </a:solidFill>
                <a:latin typeface="Times New Roman"/>
                <a:cs typeface="Times New Roman"/>
              </a:rPr>
              <a:t> </a:t>
            </a:r>
            <a:r>
              <a:rPr sz="2400" spc="-20" dirty="0">
                <a:solidFill>
                  <a:srgbClr val="03499E"/>
                </a:solidFill>
                <a:latin typeface="Times New Roman"/>
                <a:cs typeface="Times New Roman"/>
              </a:rPr>
              <a:t>định </a:t>
            </a:r>
            <a:r>
              <a:rPr sz="2400" dirty="0">
                <a:solidFill>
                  <a:srgbClr val="03499E"/>
                </a:solidFill>
                <a:latin typeface="Times New Roman"/>
                <a:cs typeface="Times New Roman"/>
              </a:rPr>
              <a:t>hoặc</a:t>
            </a:r>
            <a:r>
              <a:rPr sz="2400" spc="-25" dirty="0">
                <a:solidFill>
                  <a:srgbClr val="03499E"/>
                </a:solidFill>
                <a:latin typeface="Times New Roman"/>
                <a:cs typeface="Times New Roman"/>
              </a:rPr>
              <a:t> </a:t>
            </a:r>
            <a:r>
              <a:rPr sz="2400" dirty="0">
                <a:solidFill>
                  <a:srgbClr val="03499E"/>
                </a:solidFill>
                <a:latin typeface="Times New Roman"/>
                <a:cs typeface="Times New Roman"/>
              </a:rPr>
              <a:t>quy định </a:t>
            </a:r>
            <a:r>
              <a:rPr sz="2400" spc="-20" dirty="0">
                <a:solidFill>
                  <a:srgbClr val="03499E"/>
                </a:solidFill>
                <a:latin typeface="Times New Roman"/>
                <a:cs typeface="Times New Roman"/>
              </a:rPr>
              <a:t>thẩm </a:t>
            </a:r>
            <a:r>
              <a:rPr sz="2400" dirty="0">
                <a:solidFill>
                  <a:srgbClr val="03499E"/>
                </a:solidFill>
                <a:latin typeface="Times New Roman"/>
                <a:cs typeface="Times New Roman"/>
              </a:rPr>
              <a:t>quyền quyết</a:t>
            </a:r>
            <a:r>
              <a:rPr sz="2400" spc="-5" dirty="0">
                <a:solidFill>
                  <a:srgbClr val="03499E"/>
                </a:solidFill>
                <a:latin typeface="Times New Roman"/>
                <a:cs typeface="Times New Roman"/>
              </a:rPr>
              <a:t> </a:t>
            </a:r>
            <a:r>
              <a:rPr sz="2400" dirty="0">
                <a:solidFill>
                  <a:srgbClr val="03499E"/>
                </a:solidFill>
                <a:latin typeface="Times New Roman"/>
                <a:cs typeface="Times New Roman"/>
              </a:rPr>
              <a:t>định</a:t>
            </a:r>
            <a:r>
              <a:rPr sz="2400" spc="5" dirty="0">
                <a:solidFill>
                  <a:srgbClr val="03499E"/>
                </a:solidFill>
                <a:latin typeface="Times New Roman"/>
                <a:cs typeface="Times New Roman"/>
              </a:rPr>
              <a:t> </a:t>
            </a:r>
            <a:r>
              <a:rPr sz="2400" spc="-20" dirty="0">
                <a:solidFill>
                  <a:srgbClr val="FF0000"/>
                </a:solidFill>
                <a:latin typeface="Times New Roman"/>
                <a:cs typeface="Times New Roman"/>
              </a:rPr>
              <a:t>việc </a:t>
            </a:r>
            <a:r>
              <a:rPr sz="2400" dirty="0">
                <a:solidFill>
                  <a:srgbClr val="FF0000"/>
                </a:solidFill>
                <a:latin typeface="Times New Roman"/>
                <a:cs typeface="Times New Roman"/>
              </a:rPr>
              <a:t>mua</a:t>
            </a:r>
            <a:r>
              <a:rPr sz="2400" spc="-5" dirty="0">
                <a:solidFill>
                  <a:srgbClr val="FF0000"/>
                </a:solidFill>
                <a:latin typeface="Times New Roman"/>
                <a:cs typeface="Times New Roman"/>
              </a:rPr>
              <a:t> </a:t>
            </a:r>
            <a:r>
              <a:rPr sz="2400" dirty="0">
                <a:solidFill>
                  <a:srgbClr val="FF0000"/>
                </a:solidFill>
                <a:latin typeface="Times New Roman"/>
                <a:cs typeface="Times New Roman"/>
              </a:rPr>
              <a:t>sắm</a:t>
            </a:r>
            <a:r>
              <a:rPr sz="2400" spc="-20" dirty="0">
                <a:solidFill>
                  <a:srgbClr val="FF0000"/>
                </a:solidFill>
                <a:latin typeface="Times New Roman"/>
                <a:cs typeface="Times New Roman"/>
              </a:rPr>
              <a:t> </a:t>
            </a:r>
            <a:r>
              <a:rPr sz="2400" dirty="0">
                <a:solidFill>
                  <a:srgbClr val="FF0000"/>
                </a:solidFill>
                <a:latin typeface="Times New Roman"/>
                <a:cs typeface="Times New Roman"/>
              </a:rPr>
              <a:t>tài</a:t>
            </a:r>
            <a:r>
              <a:rPr sz="2400" spc="-15" dirty="0">
                <a:solidFill>
                  <a:srgbClr val="FF0000"/>
                </a:solidFill>
                <a:latin typeface="Times New Roman"/>
                <a:cs typeface="Times New Roman"/>
              </a:rPr>
              <a:t> </a:t>
            </a:r>
            <a:r>
              <a:rPr sz="2400" dirty="0">
                <a:solidFill>
                  <a:srgbClr val="FF0000"/>
                </a:solidFill>
                <a:latin typeface="Times New Roman"/>
                <a:cs typeface="Times New Roman"/>
              </a:rPr>
              <a:t>sản</a:t>
            </a:r>
            <a:r>
              <a:rPr sz="2400" spc="-15" dirty="0">
                <a:solidFill>
                  <a:srgbClr val="FF0000"/>
                </a:solidFill>
                <a:latin typeface="Times New Roman"/>
                <a:cs typeface="Times New Roman"/>
              </a:rPr>
              <a:t> </a:t>
            </a:r>
            <a:r>
              <a:rPr sz="2400" spc="-10" dirty="0">
                <a:solidFill>
                  <a:srgbClr val="FF0000"/>
                </a:solidFill>
                <a:latin typeface="Times New Roman"/>
                <a:cs typeface="Times New Roman"/>
              </a:rPr>
              <a:t>thuộc </a:t>
            </a:r>
            <a:r>
              <a:rPr sz="2400" dirty="0">
                <a:solidFill>
                  <a:srgbClr val="FF0000"/>
                </a:solidFill>
                <a:latin typeface="Times New Roman"/>
                <a:cs typeface="Times New Roman"/>
              </a:rPr>
              <a:t>các nhiệm</a:t>
            </a:r>
            <a:r>
              <a:rPr sz="2400" spc="-10" dirty="0">
                <a:solidFill>
                  <a:srgbClr val="FF0000"/>
                </a:solidFill>
                <a:latin typeface="Times New Roman"/>
                <a:cs typeface="Times New Roman"/>
              </a:rPr>
              <a:t> </a:t>
            </a:r>
            <a:r>
              <a:rPr sz="2400" dirty="0">
                <a:solidFill>
                  <a:srgbClr val="FF0000"/>
                </a:solidFill>
                <a:latin typeface="Times New Roman"/>
                <a:cs typeface="Times New Roman"/>
              </a:rPr>
              <a:t>vụ khoa </a:t>
            </a:r>
            <a:r>
              <a:rPr sz="2400" spc="-25" dirty="0">
                <a:solidFill>
                  <a:srgbClr val="FF0000"/>
                </a:solidFill>
                <a:latin typeface="Times New Roman"/>
                <a:cs typeface="Times New Roman"/>
              </a:rPr>
              <a:t>học </a:t>
            </a:r>
            <a:r>
              <a:rPr sz="2400" dirty="0">
                <a:solidFill>
                  <a:srgbClr val="FF0000"/>
                </a:solidFill>
                <a:latin typeface="Times New Roman"/>
                <a:cs typeface="Times New Roman"/>
              </a:rPr>
              <a:t>và</a:t>
            </a:r>
            <a:r>
              <a:rPr sz="2400" spc="-10" dirty="0">
                <a:solidFill>
                  <a:srgbClr val="FF0000"/>
                </a:solidFill>
                <a:latin typeface="Times New Roman"/>
                <a:cs typeface="Times New Roman"/>
              </a:rPr>
              <a:t> </a:t>
            </a:r>
            <a:r>
              <a:rPr sz="2400" dirty="0">
                <a:solidFill>
                  <a:srgbClr val="FF0000"/>
                </a:solidFill>
                <a:latin typeface="Times New Roman"/>
                <a:cs typeface="Times New Roman"/>
              </a:rPr>
              <a:t>công</a:t>
            </a:r>
            <a:r>
              <a:rPr sz="2400" spc="-15" dirty="0">
                <a:solidFill>
                  <a:srgbClr val="FF0000"/>
                </a:solidFill>
                <a:latin typeface="Times New Roman"/>
                <a:cs typeface="Times New Roman"/>
              </a:rPr>
              <a:t> </a:t>
            </a:r>
            <a:r>
              <a:rPr sz="2400" dirty="0">
                <a:solidFill>
                  <a:srgbClr val="FF0000"/>
                </a:solidFill>
                <a:latin typeface="Times New Roman"/>
                <a:cs typeface="Times New Roman"/>
              </a:rPr>
              <a:t>nghệ</a:t>
            </a:r>
            <a:r>
              <a:rPr sz="2400" spc="-5" dirty="0">
                <a:solidFill>
                  <a:srgbClr val="FF0000"/>
                </a:solidFill>
                <a:latin typeface="Times New Roman"/>
                <a:cs typeface="Times New Roman"/>
              </a:rPr>
              <a:t> </a:t>
            </a:r>
            <a:r>
              <a:rPr sz="2400" dirty="0">
                <a:solidFill>
                  <a:srgbClr val="FF0000"/>
                </a:solidFill>
                <a:latin typeface="Times New Roman"/>
                <a:cs typeface="Times New Roman"/>
              </a:rPr>
              <a:t>sử </a:t>
            </a:r>
            <a:r>
              <a:rPr sz="2400" spc="-20" dirty="0">
                <a:solidFill>
                  <a:srgbClr val="FF0000"/>
                </a:solidFill>
                <a:latin typeface="Times New Roman"/>
                <a:cs typeface="Times New Roman"/>
              </a:rPr>
              <a:t>dụng </a:t>
            </a:r>
            <a:r>
              <a:rPr sz="2400" dirty="0">
                <a:solidFill>
                  <a:srgbClr val="FF0000"/>
                </a:solidFill>
                <a:latin typeface="Times New Roman"/>
                <a:cs typeface="Times New Roman"/>
              </a:rPr>
              <a:t>ngân sách</a:t>
            </a:r>
            <a:r>
              <a:rPr sz="2400" spc="-15" dirty="0">
                <a:solidFill>
                  <a:srgbClr val="FF0000"/>
                </a:solidFill>
                <a:latin typeface="Times New Roman"/>
                <a:cs typeface="Times New Roman"/>
              </a:rPr>
              <a:t> </a:t>
            </a:r>
            <a:r>
              <a:rPr sz="2400" dirty="0">
                <a:solidFill>
                  <a:srgbClr val="FF0000"/>
                </a:solidFill>
                <a:latin typeface="Times New Roman"/>
                <a:cs typeface="Times New Roman"/>
              </a:rPr>
              <a:t>nhà </a:t>
            </a:r>
            <a:r>
              <a:rPr sz="2400" spc="-20" dirty="0">
                <a:solidFill>
                  <a:srgbClr val="FF0000"/>
                </a:solidFill>
                <a:latin typeface="Times New Roman"/>
                <a:cs typeface="Times New Roman"/>
              </a:rPr>
              <a:t>nước</a:t>
            </a:r>
            <a:endParaRPr sz="2400">
              <a:latin typeface="Times New Roman"/>
              <a:cs typeface="Times New Roman"/>
            </a:endParaRPr>
          </a:p>
        </p:txBody>
      </p:sp>
      <p:grpSp>
        <p:nvGrpSpPr>
          <p:cNvPr id="16" name="object 16"/>
          <p:cNvGrpSpPr/>
          <p:nvPr/>
        </p:nvGrpSpPr>
        <p:grpSpPr>
          <a:xfrm>
            <a:off x="7263892" y="2071573"/>
            <a:ext cx="3111500" cy="4291965"/>
            <a:chOff x="7263892" y="2071573"/>
            <a:chExt cx="3111500" cy="4291965"/>
          </a:xfrm>
        </p:grpSpPr>
        <p:sp>
          <p:nvSpPr>
            <p:cNvPr id="17" name="object 17"/>
            <p:cNvSpPr/>
            <p:nvPr/>
          </p:nvSpPr>
          <p:spPr>
            <a:xfrm>
              <a:off x="7276592" y="2084273"/>
              <a:ext cx="3086100" cy="4266565"/>
            </a:xfrm>
            <a:custGeom>
              <a:avLst/>
              <a:gdLst/>
              <a:ahLst/>
              <a:cxnLst/>
              <a:rect l="l" t="t" r="r" b="b"/>
              <a:pathLst>
                <a:path w="3086100" h="4266565">
                  <a:moveTo>
                    <a:pt x="3086100" y="0"/>
                  </a:moveTo>
                  <a:lnTo>
                    <a:pt x="0" y="0"/>
                  </a:lnTo>
                  <a:lnTo>
                    <a:pt x="0" y="4266438"/>
                  </a:lnTo>
                  <a:lnTo>
                    <a:pt x="3086100" y="4266438"/>
                  </a:lnTo>
                  <a:lnTo>
                    <a:pt x="3086100" y="0"/>
                  </a:lnTo>
                  <a:close/>
                </a:path>
              </a:pathLst>
            </a:custGeom>
            <a:solidFill>
              <a:srgbClr val="E9E1D5"/>
            </a:solidFill>
          </p:spPr>
          <p:txBody>
            <a:bodyPr wrap="square" lIns="0" tIns="0" rIns="0" bIns="0" rtlCol="0"/>
            <a:lstStyle/>
            <a:p>
              <a:endParaRPr/>
            </a:p>
          </p:txBody>
        </p:sp>
        <p:sp>
          <p:nvSpPr>
            <p:cNvPr id="18" name="object 18"/>
            <p:cNvSpPr/>
            <p:nvPr/>
          </p:nvSpPr>
          <p:spPr>
            <a:xfrm>
              <a:off x="7276592" y="2084273"/>
              <a:ext cx="3086100" cy="4266565"/>
            </a:xfrm>
            <a:custGeom>
              <a:avLst/>
              <a:gdLst/>
              <a:ahLst/>
              <a:cxnLst/>
              <a:rect l="l" t="t" r="r" b="b"/>
              <a:pathLst>
                <a:path w="3086100" h="4266565">
                  <a:moveTo>
                    <a:pt x="0" y="4266438"/>
                  </a:moveTo>
                  <a:lnTo>
                    <a:pt x="3086100" y="4266438"/>
                  </a:lnTo>
                  <a:lnTo>
                    <a:pt x="3086100" y="0"/>
                  </a:lnTo>
                  <a:lnTo>
                    <a:pt x="0" y="0"/>
                  </a:lnTo>
                  <a:lnTo>
                    <a:pt x="0" y="4266438"/>
                  </a:lnTo>
                  <a:close/>
                </a:path>
              </a:pathLst>
            </a:custGeom>
            <a:ln w="25400">
              <a:solidFill>
                <a:srgbClr val="24548F"/>
              </a:solidFill>
            </a:ln>
          </p:spPr>
          <p:txBody>
            <a:bodyPr wrap="square" lIns="0" tIns="0" rIns="0" bIns="0" rtlCol="0"/>
            <a:lstStyle/>
            <a:p>
              <a:endParaRPr/>
            </a:p>
          </p:txBody>
        </p:sp>
      </p:grpSp>
      <p:sp>
        <p:nvSpPr>
          <p:cNvPr id="19" name="object 19"/>
          <p:cNvSpPr txBox="1"/>
          <p:nvPr/>
        </p:nvSpPr>
        <p:spPr>
          <a:xfrm>
            <a:off x="7292467" y="2573528"/>
            <a:ext cx="3056255" cy="3229610"/>
          </a:xfrm>
          <a:prstGeom prst="rect">
            <a:avLst/>
          </a:prstGeom>
        </p:spPr>
        <p:txBody>
          <a:bodyPr vert="horz" wrap="square" lIns="0" tIns="62865" rIns="0" bIns="0" rtlCol="0">
            <a:spAutoFit/>
          </a:bodyPr>
          <a:lstStyle/>
          <a:p>
            <a:pPr marL="12700" marR="5080" indent="-1905" algn="ctr">
              <a:lnSpc>
                <a:spcPct val="86200"/>
              </a:lnSpc>
              <a:spcBef>
                <a:spcPts val="495"/>
              </a:spcBef>
            </a:pPr>
            <a:r>
              <a:rPr sz="2400" dirty="0">
                <a:solidFill>
                  <a:srgbClr val="FF0000"/>
                </a:solidFill>
                <a:latin typeface="Times New Roman"/>
                <a:cs typeface="Times New Roman"/>
              </a:rPr>
              <a:t>Hội đồng nhân dân </a:t>
            </a:r>
            <a:r>
              <a:rPr sz="2400" spc="-25" dirty="0">
                <a:solidFill>
                  <a:srgbClr val="FF0000"/>
                </a:solidFill>
                <a:latin typeface="Times New Roman"/>
                <a:cs typeface="Times New Roman"/>
              </a:rPr>
              <a:t>cấp </a:t>
            </a:r>
            <a:r>
              <a:rPr sz="2400" dirty="0">
                <a:solidFill>
                  <a:srgbClr val="FF0000"/>
                </a:solidFill>
                <a:latin typeface="Times New Roman"/>
                <a:cs typeface="Times New Roman"/>
              </a:rPr>
              <a:t>tỉnh</a:t>
            </a:r>
            <a:r>
              <a:rPr sz="2400" spc="-20" dirty="0">
                <a:solidFill>
                  <a:srgbClr val="FF0000"/>
                </a:solidFill>
                <a:latin typeface="Times New Roman"/>
                <a:cs typeface="Times New Roman"/>
              </a:rPr>
              <a:t> </a:t>
            </a:r>
            <a:r>
              <a:rPr sz="2400" dirty="0">
                <a:solidFill>
                  <a:srgbClr val="03499E"/>
                </a:solidFill>
                <a:latin typeface="Times New Roman"/>
                <a:cs typeface="Times New Roman"/>
              </a:rPr>
              <a:t>quyết định hoặc</a:t>
            </a:r>
            <a:r>
              <a:rPr sz="2400" spc="5" dirty="0">
                <a:solidFill>
                  <a:srgbClr val="03499E"/>
                </a:solidFill>
                <a:latin typeface="Times New Roman"/>
                <a:cs typeface="Times New Roman"/>
              </a:rPr>
              <a:t> </a:t>
            </a:r>
            <a:r>
              <a:rPr sz="2400" spc="-25" dirty="0">
                <a:solidFill>
                  <a:srgbClr val="03499E"/>
                </a:solidFill>
                <a:latin typeface="Times New Roman"/>
                <a:cs typeface="Times New Roman"/>
              </a:rPr>
              <a:t>quy </a:t>
            </a:r>
            <a:r>
              <a:rPr sz="2400" dirty="0">
                <a:solidFill>
                  <a:srgbClr val="03499E"/>
                </a:solidFill>
                <a:latin typeface="Times New Roman"/>
                <a:cs typeface="Times New Roman"/>
              </a:rPr>
              <a:t>định</a:t>
            </a:r>
            <a:r>
              <a:rPr sz="2400" spc="-10" dirty="0">
                <a:solidFill>
                  <a:srgbClr val="03499E"/>
                </a:solidFill>
                <a:latin typeface="Times New Roman"/>
                <a:cs typeface="Times New Roman"/>
              </a:rPr>
              <a:t> </a:t>
            </a:r>
            <a:r>
              <a:rPr sz="2400" dirty="0">
                <a:solidFill>
                  <a:srgbClr val="03499E"/>
                </a:solidFill>
                <a:latin typeface="Times New Roman"/>
                <a:cs typeface="Times New Roman"/>
              </a:rPr>
              <a:t>thẩm</a:t>
            </a:r>
            <a:r>
              <a:rPr sz="2400" spc="-20" dirty="0">
                <a:solidFill>
                  <a:srgbClr val="03499E"/>
                </a:solidFill>
                <a:latin typeface="Times New Roman"/>
                <a:cs typeface="Times New Roman"/>
              </a:rPr>
              <a:t> </a:t>
            </a:r>
            <a:r>
              <a:rPr sz="2400" dirty="0">
                <a:solidFill>
                  <a:srgbClr val="03499E"/>
                </a:solidFill>
                <a:latin typeface="Times New Roman"/>
                <a:cs typeface="Times New Roman"/>
              </a:rPr>
              <a:t>quyền </a:t>
            </a:r>
            <a:r>
              <a:rPr sz="2400" spc="-20" dirty="0">
                <a:solidFill>
                  <a:srgbClr val="03499E"/>
                </a:solidFill>
                <a:latin typeface="Times New Roman"/>
                <a:cs typeface="Times New Roman"/>
              </a:rPr>
              <a:t>quyết </a:t>
            </a:r>
            <a:r>
              <a:rPr sz="2400" dirty="0">
                <a:solidFill>
                  <a:srgbClr val="03499E"/>
                </a:solidFill>
                <a:latin typeface="Times New Roman"/>
                <a:cs typeface="Times New Roman"/>
              </a:rPr>
              <a:t>định</a:t>
            </a:r>
            <a:r>
              <a:rPr sz="2400" spc="-10" dirty="0">
                <a:solidFill>
                  <a:srgbClr val="03499E"/>
                </a:solidFill>
                <a:latin typeface="Times New Roman"/>
                <a:cs typeface="Times New Roman"/>
              </a:rPr>
              <a:t> </a:t>
            </a:r>
            <a:r>
              <a:rPr sz="2400" dirty="0">
                <a:solidFill>
                  <a:srgbClr val="FF0000"/>
                </a:solidFill>
                <a:latin typeface="Times New Roman"/>
                <a:cs typeface="Times New Roman"/>
              </a:rPr>
              <a:t>việc</a:t>
            </a:r>
            <a:r>
              <a:rPr sz="2400" spc="-10" dirty="0">
                <a:solidFill>
                  <a:srgbClr val="FF0000"/>
                </a:solidFill>
                <a:latin typeface="Times New Roman"/>
                <a:cs typeface="Times New Roman"/>
              </a:rPr>
              <a:t> </a:t>
            </a:r>
            <a:r>
              <a:rPr sz="2400" dirty="0">
                <a:solidFill>
                  <a:srgbClr val="FF0000"/>
                </a:solidFill>
                <a:latin typeface="Times New Roman"/>
                <a:cs typeface="Times New Roman"/>
              </a:rPr>
              <a:t>mua sắm</a:t>
            </a:r>
            <a:r>
              <a:rPr sz="2400" spc="-5" dirty="0">
                <a:solidFill>
                  <a:srgbClr val="FF0000"/>
                </a:solidFill>
                <a:latin typeface="Times New Roman"/>
                <a:cs typeface="Times New Roman"/>
              </a:rPr>
              <a:t> </a:t>
            </a:r>
            <a:r>
              <a:rPr sz="2400" spc="-25" dirty="0">
                <a:solidFill>
                  <a:srgbClr val="FF0000"/>
                </a:solidFill>
                <a:latin typeface="Times New Roman"/>
                <a:cs typeface="Times New Roman"/>
              </a:rPr>
              <a:t>tài </a:t>
            </a:r>
            <a:r>
              <a:rPr sz="2400" dirty="0">
                <a:solidFill>
                  <a:srgbClr val="FF0000"/>
                </a:solidFill>
                <a:latin typeface="Times New Roman"/>
                <a:cs typeface="Times New Roman"/>
              </a:rPr>
              <a:t>sản</a:t>
            </a:r>
            <a:r>
              <a:rPr sz="2400" spc="-10" dirty="0">
                <a:solidFill>
                  <a:srgbClr val="FF0000"/>
                </a:solidFill>
                <a:latin typeface="Times New Roman"/>
                <a:cs typeface="Times New Roman"/>
              </a:rPr>
              <a:t> </a:t>
            </a:r>
            <a:r>
              <a:rPr sz="2400" dirty="0">
                <a:solidFill>
                  <a:srgbClr val="FF0000"/>
                </a:solidFill>
                <a:latin typeface="Times New Roman"/>
                <a:cs typeface="Times New Roman"/>
              </a:rPr>
              <a:t>của</a:t>
            </a:r>
            <a:r>
              <a:rPr sz="2400" spc="-15" dirty="0">
                <a:solidFill>
                  <a:srgbClr val="FF0000"/>
                </a:solidFill>
                <a:latin typeface="Times New Roman"/>
                <a:cs typeface="Times New Roman"/>
              </a:rPr>
              <a:t> </a:t>
            </a:r>
            <a:r>
              <a:rPr sz="2400" dirty="0">
                <a:solidFill>
                  <a:srgbClr val="FF0000"/>
                </a:solidFill>
                <a:latin typeface="Times New Roman"/>
                <a:cs typeface="Times New Roman"/>
              </a:rPr>
              <a:t>các</a:t>
            </a:r>
            <a:r>
              <a:rPr sz="2400" spc="-10" dirty="0">
                <a:solidFill>
                  <a:srgbClr val="FF0000"/>
                </a:solidFill>
                <a:latin typeface="Times New Roman"/>
                <a:cs typeface="Times New Roman"/>
              </a:rPr>
              <a:t> </a:t>
            </a:r>
            <a:r>
              <a:rPr sz="2400" dirty="0">
                <a:solidFill>
                  <a:srgbClr val="FF0000"/>
                </a:solidFill>
                <a:latin typeface="Times New Roman"/>
                <a:cs typeface="Times New Roman"/>
              </a:rPr>
              <a:t>nhiệm</a:t>
            </a:r>
            <a:r>
              <a:rPr sz="2400" spc="-15" dirty="0">
                <a:solidFill>
                  <a:srgbClr val="FF0000"/>
                </a:solidFill>
                <a:latin typeface="Times New Roman"/>
                <a:cs typeface="Times New Roman"/>
              </a:rPr>
              <a:t> </a:t>
            </a:r>
            <a:r>
              <a:rPr sz="2400" spc="-25" dirty="0">
                <a:solidFill>
                  <a:srgbClr val="FF0000"/>
                </a:solidFill>
                <a:latin typeface="Times New Roman"/>
                <a:cs typeface="Times New Roman"/>
              </a:rPr>
              <a:t>vụ </a:t>
            </a:r>
            <a:r>
              <a:rPr sz="2400" dirty="0">
                <a:solidFill>
                  <a:srgbClr val="FF0000"/>
                </a:solidFill>
                <a:latin typeface="Times New Roman"/>
                <a:cs typeface="Times New Roman"/>
              </a:rPr>
              <a:t>khoa</a:t>
            </a:r>
            <a:r>
              <a:rPr sz="2400" spc="-10" dirty="0">
                <a:solidFill>
                  <a:srgbClr val="FF0000"/>
                </a:solidFill>
                <a:latin typeface="Times New Roman"/>
                <a:cs typeface="Times New Roman"/>
              </a:rPr>
              <a:t> </a:t>
            </a:r>
            <a:r>
              <a:rPr sz="2400" dirty="0">
                <a:solidFill>
                  <a:srgbClr val="FF0000"/>
                </a:solidFill>
                <a:latin typeface="Times New Roman"/>
                <a:cs typeface="Times New Roman"/>
              </a:rPr>
              <a:t>học</a:t>
            </a:r>
            <a:r>
              <a:rPr sz="2400" spc="-10" dirty="0">
                <a:solidFill>
                  <a:srgbClr val="FF0000"/>
                </a:solidFill>
                <a:latin typeface="Times New Roman"/>
                <a:cs typeface="Times New Roman"/>
              </a:rPr>
              <a:t> </a:t>
            </a:r>
            <a:r>
              <a:rPr sz="2400" dirty="0">
                <a:solidFill>
                  <a:srgbClr val="FF0000"/>
                </a:solidFill>
                <a:latin typeface="Times New Roman"/>
                <a:cs typeface="Times New Roman"/>
              </a:rPr>
              <a:t>và công </a:t>
            </a:r>
            <a:r>
              <a:rPr sz="2400" spc="-20" dirty="0">
                <a:solidFill>
                  <a:srgbClr val="FF0000"/>
                </a:solidFill>
                <a:latin typeface="Times New Roman"/>
                <a:cs typeface="Times New Roman"/>
              </a:rPr>
              <a:t>nghệ </a:t>
            </a:r>
            <a:r>
              <a:rPr sz="2400" dirty="0">
                <a:solidFill>
                  <a:srgbClr val="FF0000"/>
                </a:solidFill>
                <a:latin typeface="Times New Roman"/>
                <a:cs typeface="Times New Roman"/>
              </a:rPr>
              <a:t>sử</a:t>
            </a:r>
            <a:r>
              <a:rPr sz="2400" spc="-5" dirty="0">
                <a:solidFill>
                  <a:srgbClr val="FF0000"/>
                </a:solidFill>
                <a:latin typeface="Times New Roman"/>
                <a:cs typeface="Times New Roman"/>
              </a:rPr>
              <a:t> </a:t>
            </a:r>
            <a:r>
              <a:rPr sz="2400" dirty="0">
                <a:solidFill>
                  <a:srgbClr val="FF0000"/>
                </a:solidFill>
                <a:latin typeface="Times New Roman"/>
                <a:cs typeface="Times New Roman"/>
              </a:rPr>
              <a:t>dụng</a:t>
            </a:r>
            <a:r>
              <a:rPr sz="2400" spc="-5" dirty="0">
                <a:solidFill>
                  <a:srgbClr val="FF0000"/>
                </a:solidFill>
                <a:latin typeface="Times New Roman"/>
                <a:cs typeface="Times New Roman"/>
              </a:rPr>
              <a:t> </a:t>
            </a:r>
            <a:r>
              <a:rPr sz="2400" dirty="0">
                <a:solidFill>
                  <a:srgbClr val="FF0000"/>
                </a:solidFill>
                <a:latin typeface="Times New Roman"/>
                <a:cs typeface="Times New Roman"/>
              </a:rPr>
              <a:t>ngân</a:t>
            </a:r>
            <a:r>
              <a:rPr sz="2400" spc="-5" dirty="0">
                <a:solidFill>
                  <a:srgbClr val="FF0000"/>
                </a:solidFill>
                <a:latin typeface="Times New Roman"/>
                <a:cs typeface="Times New Roman"/>
              </a:rPr>
              <a:t> </a:t>
            </a:r>
            <a:r>
              <a:rPr sz="2400" dirty="0">
                <a:solidFill>
                  <a:srgbClr val="FF0000"/>
                </a:solidFill>
                <a:latin typeface="Times New Roman"/>
                <a:cs typeface="Times New Roman"/>
              </a:rPr>
              <a:t>sách</a:t>
            </a:r>
            <a:r>
              <a:rPr sz="2400" spc="-20" dirty="0">
                <a:solidFill>
                  <a:srgbClr val="FF0000"/>
                </a:solidFill>
                <a:latin typeface="Times New Roman"/>
                <a:cs typeface="Times New Roman"/>
              </a:rPr>
              <a:t> </a:t>
            </a:r>
            <a:r>
              <a:rPr sz="2400" spc="-25" dirty="0">
                <a:solidFill>
                  <a:srgbClr val="FF0000"/>
                </a:solidFill>
                <a:latin typeface="Times New Roman"/>
                <a:cs typeface="Times New Roman"/>
              </a:rPr>
              <a:t>nhà </a:t>
            </a:r>
            <a:r>
              <a:rPr sz="2400" dirty="0">
                <a:solidFill>
                  <a:srgbClr val="FF0000"/>
                </a:solidFill>
                <a:latin typeface="Times New Roman"/>
                <a:cs typeface="Times New Roman"/>
              </a:rPr>
              <a:t>nước</a:t>
            </a:r>
            <a:r>
              <a:rPr sz="2400" spc="-10" dirty="0">
                <a:solidFill>
                  <a:srgbClr val="FF0000"/>
                </a:solidFill>
                <a:latin typeface="Times New Roman"/>
                <a:cs typeface="Times New Roman"/>
              </a:rPr>
              <a:t> </a:t>
            </a:r>
            <a:r>
              <a:rPr sz="2400" dirty="0">
                <a:solidFill>
                  <a:srgbClr val="FF0000"/>
                </a:solidFill>
                <a:latin typeface="Times New Roman"/>
                <a:cs typeface="Times New Roman"/>
              </a:rPr>
              <a:t>đối</a:t>
            </a:r>
            <a:r>
              <a:rPr sz="2400" spc="-20" dirty="0">
                <a:solidFill>
                  <a:srgbClr val="FF0000"/>
                </a:solidFill>
                <a:latin typeface="Times New Roman"/>
                <a:cs typeface="Times New Roman"/>
              </a:rPr>
              <a:t> </a:t>
            </a:r>
            <a:r>
              <a:rPr sz="2400" dirty="0">
                <a:solidFill>
                  <a:srgbClr val="FF0000"/>
                </a:solidFill>
                <a:latin typeface="Times New Roman"/>
                <a:cs typeface="Times New Roman"/>
              </a:rPr>
              <a:t>với</a:t>
            </a:r>
            <a:r>
              <a:rPr sz="2400" spc="-5" dirty="0">
                <a:solidFill>
                  <a:srgbClr val="FF0000"/>
                </a:solidFill>
                <a:latin typeface="Times New Roman"/>
                <a:cs typeface="Times New Roman"/>
              </a:rPr>
              <a:t> </a:t>
            </a:r>
            <a:r>
              <a:rPr sz="2400" dirty="0">
                <a:solidFill>
                  <a:srgbClr val="FF0000"/>
                </a:solidFill>
                <a:latin typeface="Times New Roman"/>
                <a:cs typeface="Times New Roman"/>
              </a:rPr>
              <a:t>nguồn</a:t>
            </a:r>
            <a:r>
              <a:rPr sz="2400" spc="-10" dirty="0">
                <a:solidFill>
                  <a:srgbClr val="FF0000"/>
                </a:solidFill>
                <a:latin typeface="Times New Roman"/>
                <a:cs typeface="Times New Roman"/>
              </a:rPr>
              <a:t> </a:t>
            </a:r>
            <a:r>
              <a:rPr sz="2400" spc="-20" dirty="0">
                <a:solidFill>
                  <a:srgbClr val="FF0000"/>
                </a:solidFill>
                <a:latin typeface="Times New Roman"/>
                <a:cs typeface="Times New Roman"/>
              </a:rPr>
              <a:t>kinh </a:t>
            </a:r>
            <a:r>
              <a:rPr sz="2400" dirty="0">
                <a:solidFill>
                  <a:srgbClr val="FF0000"/>
                </a:solidFill>
                <a:latin typeface="Times New Roman"/>
                <a:cs typeface="Times New Roman"/>
              </a:rPr>
              <a:t>phí thuộc</a:t>
            </a:r>
            <a:r>
              <a:rPr sz="2400" spc="-10" dirty="0">
                <a:solidFill>
                  <a:srgbClr val="FF0000"/>
                </a:solidFill>
                <a:latin typeface="Times New Roman"/>
                <a:cs typeface="Times New Roman"/>
              </a:rPr>
              <a:t> </a:t>
            </a:r>
            <a:r>
              <a:rPr sz="2400" dirty="0">
                <a:solidFill>
                  <a:srgbClr val="FF0000"/>
                </a:solidFill>
                <a:latin typeface="Times New Roman"/>
                <a:cs typeface="Times New Roman"/>
              </a:rPr>
              <a:t>phạm</a:t>
            </a:r>
            <a:r>
              <a:rPr sz="2400" spc="-10" dirty="0">
                <a:solidFill>
                  <a:srgbClr val="FF0000"/>
                </a:solidFill>
                <a:latin typeface="Times New Roman"/>
                <a:cs typeface="Times New Roman"/>
              </a:rPr>
              <a:t> </a:t>
            </a:r>
            <a:r>
              <a:rPr sz="2400" dirty="0">
                <a:solidFill>
                  <a:srgbClr val="FF0000"/>
                </a:solidFill>
                <a:latin typeface="Times New Roman"/>
                <a:cs typeface="Times New Roman"/>
              </a:rPr>
              <a:t>vi</a:t>
            </a:r>
            <a:r>
              <a:rPr sz="2400" spc="5" dirty="0">
                <a:solidFill>
                  <a:srgbClr val="FF0000"/>
                </a:solidFill>
                <a:latin typeface="Times New Roman"/>
                <a:cs typeface="Times New Roman"/>
              </a:rPr>
              <a:t> </a:t>
            </a:r>
            <a:r>
              <a:rPr sz="2400" spc="-20" dirty="0">
                <a:solidFill>
                  <a:srgbClr val="FF0000"/>
                </a:solidFill>
                <a:latin typeface="Times New Roman"/>
                <a:cs typeface="Times New Roman"/>
              </a:rPr>
              <a:t>quản </a:t>
            </a:r>
            <a:r>
              <a:rPr sz="2400" dirty="0">
                <a:solidFill>
                  <a:srgbClr val="FF0000"/>
                </a:solidFill>
                <a:latin typeface="Times New Roman"/>
                <a:cs typeface="Times New Roman"/>
              </a:rPr>
              <a:t>lý</a:t>
            </a:r>
            <a:r>
              <a:rPr sz="2400" spc="-10" dirty="0">
                <a:solidFill>
                  <a:srgbClr val="FF0000"/>
                </a:solidFill>
                <a:latin typeface="Times New Roman"/>
                <a:cs typeface="Times New Roman"/>
              </a:rPr>
              <a:t> </a:t>
            </a:r>
            <a:r>
              <a:rPr sz="2400" dirty="0">
                <a:solidFill>
                  <a:srgbClr val="FF0000"/>
                </a:solidFill>
                <a:latin typeface="Times New Roman"/>
                <a:cs typeface="Times New Roman"/>
              </a:rPr>
              <a:t>của</a:t>
            </a:r>
            <a:r>
              <a:rPr sz="2400" spc="-5" dirty="0">
                <a:solidFill>
                  <a:srgbClr val="FF0000"/>
                </a:solidFill>
                <a:latin typeface="Times New Roman"/>
                <a:cs typeface="Times New Roman"/>
              </a:rPr>
              <a:t> </a:t>
            </a:r>
            <a:r>
              <a:rPr sz="2400" dirty="0">
                <a:solidFill>
                  <a:srgbClr val="FF0000"/>
                </a:solidFill>
                <a:latin typeface="Times New Roman"/>
                <a:cs typeface="Times New Roman"/>
              </a:rPr>
              <a:t>địa </a:t>
            </a:r>
            <a:r>
              <a:rPr sz="2400" spc="-10" dirty="0">
                <a:solidFill>
                  <a:srgbClr val="FF0000"/>
                </a:solidFill>
                <a:latin typeface="Times New Roman"/>
                <a:cs typeface="Times New Roman"/>
              </a:rPr>
              <a:t>phương</a:t>
            </a:r>
            <a:endParaRPr sz="2400">
              <a:latin typeface="Times New Roman"/>
              <a:cs typeface="Times New Roman"/>
            </a:endParaRPr>
          </a:p>
        </p:txBody>
      </p:sp>
      <p:sp>
        <p:nvSpPr>
          <p:cNvPr id="20" name="object 20"/>
          <p:cNvSpPr txBox="1">
            <a:spLocks noGrp="1"/>
          </p:cNvSpPr>
          <p:nvPr>
            <p:ph type="sldNum" sz="quarter" idx="7"/>
          </p:nvPr>
        </p:nvSpPr>
        <p:spPr>
          <a:prstGeom prst="rect">
            <a:avLst/>
          </a:prstGeom>
        </p:spPr>
        <p:txBody>
          <a:bodyPr vert="horz" wrap="square" lIns="0" tIns="1066370" rIns="0" bIns="0" rtlCol="0">
            <a:spAutoFit/>
          </a:bodyPr>
          <a:lstStyle/>
          <a:p>
            <a:pPr marL="4939665">
              <a:lnSpc>
                <a:spcPts val="1655"/>
              </a:lnSpc>
            </a:pPr>
            <a:fld id="{81D60167-4931-47E6-BA6A-407CBD079E47}" type="slidenum">
              <a:rPr spc="-25" dirty="0"/>
              <a:t>159</a:t>
            </a:fld>
            <a:endParaRPr spc="-25"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1153553" y="1240663"/>
          <a:ext cx="10013315" cy="5016500"/>
        </p:xfrm>
        <a:graphic>
          <a:graphicData uri="http://schemas.openxmlformats.org/drawingml/2006/table">
            <a:tbl>
              <a:tblPr firstRow="1" bandRow="1">
                <a:tableStyleId>{2D5ABB26-0587-4C30-8999-92F81FD0307C}</a:tableStyleId>
              </a:tblPr>
              <a:tblGrid>
                <a:gridCol w="2177415">
                  <a:extLst>
                    <a:ext uri="{9D8B030D-6E8A-4147-A177-3AD203B41FA5}">
                      <a16:colId xmlns:a16="http://schemas.microsoft.com/office/drawing/2014/main" val="20000"/>
                    </a:ext>
                  </a:extLst>
                </a:gridCol>
                <a:gridCol w="7835900">
                  <a:extLst>
                    <a:ext uri="{9D8B030D-6E8A-4147-A177-3AD203B41FA5}">
                      <a16:colId xmlns:a16="http://schemas.microsoft.com/office/drawing/2014/main" val="20001"/>
                    </a:ext>
                  </a:extLst>
                </a:gridCol>
              </a:tblGrid>
              <a:tr h="487045">
                <a:tc>
                  <a:txBody>
                    <a:bodyPr/>
                    <a:lstStyle/>
                    <a:p>
                      <a:pPr marL="406400">
                        <a:lnSpc>
                          <a:spcPct val="100000"/>
                        </a:lnSpc>
                        <a:spcBef>
                          <a:spcPts val="395"/>
                        </a:spcBef>
                      </a:pPr>
                      <a:r>
                        <a:rPr sz="2400" b="1" dirty="0">
                          <a:solidFill>
                            <a:srgbClr val="03499E"/>
                          </a:solidFill>
                          <a:latin typeface="Times New Roman"/>
                          <a:cs typeface="Times New Roman"/>
                        </a:rPr>
                        <a:t>Khái</a:t>
                      </a:r>
                      <a:r>
                        <a:rPr sz="2400" b="1" spc="-10" dirty="0">
                          <a:solidFill>
                            <a:srgbClr val="03499E"/>
                          </a:solidFill>
                          <a:latin typeface="Times New Roman"/>
                          <a:cs typeface="Times New Roman"/>
                        </a:rPr>
                        <a:t> </a:t>
                      </a:r>
                      <a:r>
                        <a:rPr sz="2400" b="1" spc="-20" dirty="0">
                          <a:solidFill>
                            <a:srgbClr val="03499E"/>
                          </a:solidFill>
                          <a:latin typeface="Times New Roman"/>
                          <a:cs typeface="Times New Roman"/>
                        </a:rPr>
                        <a:t>niệm</a:t>
                      </a:r>
                      <a:endParaRPr sz="2400">
                        <a:latin typeface="Times New Roman"/>
                        <a:cs typeface="Times New Roman"/>
                      </a:endParaRPr>
                    </a:p>
                  </a:txBody>
                  <a:tcPr marL="0" marR="0" marT="50165" marB="0">
                    <a:lnL w="12700">
                      <a:solidFill>
                        <a:srgbClr val="E9E1D5"/>
                      </a:solidFill>
                      <a:prstDash val="solid"/>
                    </a:lnL>
                    <a:lnR w="12700">
                      <a:solidFill>
                        <a:srgbClr val="E9E1D5"/>
                      </a:solidFill>
                      <a:prstDash val="solid"/>
                    </a:lnR>
                    <a:lnT w="12700">
                      <a:solidFill>
                        <a:srgbClr val="E9E1D5"/>
                      </a:solidFill>
                      <a:prstDash val="solid"/>
                    </a:lnT>
                    <a:lnB w="38100">
                      <a:solidFill>
                        <a:srgbClr val="E9E1D5"/>
                      </a:solidFill>
                      <a:prstDash val="solid"/>
                    </a:lnB>
                    <a:solidFill>
                      <a:srgbClr val="FFFFFF"/>
                    </a:solidFill>
                  </a:tcPr>
                </a:tc>
                <a:tc>
                  <a:txBody>
                    <a:bodyPr/>
                    <a:lstStyle/>
                    <a:p>
                      <a:pPr>
                        <a:lnSpc>
                          <a:spcPct val="100000"/>
                        </a:lnSpc>
                      </a:pPr>
                      <a:endParaRPr sz="2400">
                        <a:latin typeface="Times New Roman"/>
                        <a:cs typeface="Times New Roman"/>
                      </a:endParaRPr>
                    </a:p>
                  </a:txBody>
                  <a:tcPr marL="0" marR="0" marT="0" marB="0">
                    <a:lnL w="12700">
                      <a:solidFill>
                        <a:srgbClr val="E9E1D5"/>
                      </a:solidFill>
                      <a:prstDash val="solid"/>
                    </a:lnL>
                    <a:lnR w="12700">
                      <a:solidFill>
                        <a:srgbClr val="E9E1D5"/>
                      </a:solidFill>
                      <a:prstDash val="solid"/>
                    </a:lnR>
                    <a:lnT w="12700">
                      <a:solidFill>
                        <a:srgbClr val="E9E1D5"/>
                      </a:solidFill>
                      <a:prstDash val="solid"/>
                    </a:lnT>
                    <a:lnB w="38100">
                      <a:solidFill>
                        <a:srgbClr val="E9E1D5"/>
                      </a:solidFill>
                      <a:prstDash val="solid"/>
                    </a:lnB>
                    <a:solidFill>
                      <a:srgbClr val="FFFFFF"/>
                    </a:solidFill>
                  </a:tcPr>
                </a:tc>
                <a:extLst>
                  <a:ext uri="{0D108BD9-81ED-4DB2-BD59-A6C34878D82A}">
                    <a16:rowId xmlns:a16="http://schemas.microsoft.com/office/drawing/2014/main" val="10000"/>
                  </a:ext>
                </a:extLst>
              </a:tr>
              <a:tr h="2316480">
                <a:tc>
                  <a:txBody>
                    <a:bodyPr/>
                    <a:lstStyle/>
                    <a:p>
                      <a:pPr>
                        <a:lnSpc>
                          <a:spcPct val="100000"/>
                        </a:lnSpc>
                      </a:pPr>
                      <a:endParaRPr sz="2400">
                        <a:latin typeface="Times New Roman"/>
                        <a:cs typeface="Times New Roman"/>
                      </a:endParaRPr>
                    </a:p>
                    <a:p>
                      <a:pPr>
                        <a:lnSpc>
                          <a:spcPct val="100000"/>
                        </a:lnSpc>
                        <a:spcBef>
                          <a:spcPts val="640"/>
                        </a:spcBef>
                      </a:pPr>
                      <a:endParaRPr sz="2400">
                        <a:latin typeface="Times New Roman"/>
                        <a:cs typeface="Times New Roman"/>
                      </a:endParaRPr>
                    </a:p>
                    <a:p>
                      <a:pPr marL="121920" marR="112395">
                        <a:lnSpc>
                          <a:spcPct val="100000"/>
                        </a:lnSpc>
                        <a:tabLst>
                          <a:tab pos="962660" algn="l"/>
                          <a:tab pos="1501140" algn="l"/>
                        </a:tabLst>
                      </a:pPr>
                      <a:r>
                        <a:rPr sz="2400" b="1" spc="-20" dirty="0">
                          <a:solidFill>
                            <a:srgbClr val="FF0000"/>
                          </a:solidFill>
                          <a:latin typeface="Times New Roman"/>
                          <a:cs typeface="Times New Roman"/>
                        </a:rPr>
                        <a:t>Chào</a:t>
                      </a:r>
                      <a:r>
                        <a:rPr sz="2400" b="1" dirty="0">
                          <a:solidFill>
                            <a:srgbClr val="FF0000"/>
                          </a:solidFill>
                          <a:latin typeface="Times New Roman"/>
                          <a:cs typeface="Times New Roman"/>
                        </a:rPr>
                        <a:t>	</a:t>
                      </a:r>
                      <a:r>
                        <a:rPr sz="2400" b="1" spc="-25" dirty="0">
                          <a:solidFill>
                            <a:srgbClr val="FF0000"/>
                          </a:solidFill>
                          <a:latin typeface="Times New Roman"/>
                          <a:cs typeface="Times New Roman"/>
                        </a:rPr>
                        <a:t>giá</a:t>
                      </a:r>
                      <a:r>
                        <a:rPr sz="2400" b="1" dirty="0">
                          <a:solidFill>
                            <a:srgbClr val="FF0000"/>
                          </a:solidFill>
                          <a:latin typeface="Times New Roman"/>
                          <a:cs typeface="Times New Roman"/>
                        </a:rPr>
                        <a:t>	</a:t>
                      </a:r>
                      <a:r>
                        <a:rPr sz="2400" b="1" spc="-20" dirty="0">
                          <a:solidFill>
                            <a:srgbClr val="FF0000"/>
                          </a:solidFill>
                          <a:latin typeface="Times New Roman"/>
                          <a:cs typeface="Times New Roman"/>
                        </a:rPr>
                        <a:t>trực </a:t>
                      </a:r>
                      <a:r>
                        <a:rPr sz="2400" b="1" spc="-10" dirty="0">
                          <a:solidFill>
                            <a:srgbClr val="FF0000"/>
                          </a:solidFill>
                          <a:latin typeface="Times New Roman"/>
                          <a:cs typeface="Times New Roman"/>
                        </a:rPr>
                        <a:t>tuyến</a:t>
                      </a:r>
                      <a:endParaRPr sz="2400">
                        <a:latin typeface="Times New Roman"/>
                        <a:cs typeface="Times New Roman"/>
                      </a:endParaRPr>
                    </a:p>
                  </a:txBody>
                  <a:tcPr marL="0" marR="0" marT="0" marB="0">
                    <a:lnL w="12700">
                      <a:solidFill>
                        <a:srgbClr val="E9E1D5"/>
                      </a:solidFill>
                      <a:prstDash val="solid"/>
                    </a:lnL>
                    <a:lnR w="12700">
                      <a:solidFill>
                        <a:srgbClr val="E9E1D5"/>
                      </a:solidFill>
                      <a:prstDash val="solid"/>
                    </a:lnR>
                    <a:lnT w="38100">
                      <a:solidFill>
                        <a:srgbClr val="E9E1D5"/>
                      </a:solidFill>
                      <a:prstDash val="solid"/>
                    </a:lnT>
                    <a:lnB w="12700">
                      <a:solidFill>
                        <a:srgbClr val="E9E1D5"/>
                      </a:solidFill>
                      <a:prstDash val="solid"/>
                    </a:lnB>
                    <a:solidFill>
                      <a:srgbClr val="FFFFFF"/>
                    </a:solidFill>
                  </a:tcPr>
                </a:tc>
                <a:tc>
                  <a:txBody>
                    <a:bodyPr/>
                    <a:lstStyle/>
                    <a:p>
                      <a:pPr marL="121920" marR="111760" algn="just">
                        <a:lnSpc>
                          <a:spcPct val="100000"/>
                        </a:lnSpc>
                        <a:spcBef>
                          <a:spcPts val="400"/>
                        </a:spcBef>
                      </a:pPr>
                      <a:r>
                        <a:rPr sz="2400" dirty="0">
                          <a:solidFill>
                            <a:srgbClr val="03499E"/>
                          </a:solidFill>
                          <a:latin typeface="Times New Roman"/>
                          <a:cs typeface="Times New Roman"/>
                        </a:rPr>
                        <a:t>là</a:t>
                      </a:r>
                      <a:r>
                        <a:rPr sz="2400" spc="570" dirty="0">
                          <a:solidFill>
                            <a:srgbClr val="03499E"/>
                          </a:solidFill>
                          <a:latin typeface="Times New Roman"/>
                          <a:cs typeface="Times New Roman"/>
                        </a:rPr>
                        <a:t> </a:t>
                      </a:r>
                      <a:r>
                        <a:rPr sz="2400" dirty="0">
                          <a:solidFill>
                            <a:srgbClr val="03499E"/>
                          </a:solidFill>
                          <a:latin typeface="Times New Roman"/>
                          <a:cs typeface="Times New Roman"/>
                        </a:rPr>
                        <a:t>một</a:t>
                      </a:r>
                      <a:r>
                        <a:rPr sz="2400" spc="575" dirty="0">
                          <a:solidFill>
                            <a:srgbClr val="03499E"/>
                          </a:solidFill>
                          <a:latin typeface="Times New Roman"/>
                          <a:cs typeface="Times New Roman"/>
                        </a:rPr>
                        <a:t> </a:t>
                      </a:r>
                      <a:r>
                        <a:rPr sz="2400" dirty="0">
                          <a:solidFill>
                            <a:srgbClr val="03499E"/>
                          </a:solidFill>
                          <a:latin typeface="Times New Roman"/>
                          <a:cs typeface="Times New Roman"/>
                        </a:rPr>
                        <a:t>quá</a:t>
                      </a:r>
                      <a:r>
                        <a:rPr sz="2400" spc="560" dirty="0">
                          <a:solidFill>
                            <a:srgbClr val="03499E"/>
                          </a:solidFill>
                          <a:latin typeface="Times New Roman"/>
                          <a:cs typeface="Times New Roman"/>
                        </a:rPr>
                        <a:t> </a:t>
                      </a:r>
                      <a:r>
                        <a:rPr sz="2400" dirty="0">
                          <a:solidFill>
                            <a:srgbClr val="03499E"/>
                          </a:solidFill>
                          <a:latin typeface="Times New Roman"/>
                          <a:cs typeface="Times New Roman"/>
                        </a:rPr>
                        <a:t>trình</a:t>
                      </a:r>
                      <a:r>
                        <a:rPr sz="2400" spc="570" dirty="0">
                          <a:solidFill>
                            <a:srgbClr val="03499E"/>
                          </a:solidFill>
                          <a:latin typeface="Times New Roman"/>
                          <a:cs typeface="Times New Roman"/>
                        </a:rPr>
                        <a:t> </a:t>
                      </a:r>
                      <a:r>
                        <a:rPr sz="2400" dirty="0">
                          <a:solidFill>
                            <a:srgbClr val="03499E"/>
                          </a:solidFill>
                          <a:latin typeface="Times New Roman"/>
                          <a:cs typeface="Times New Roman"/>
                        </a:rPr>
                        <a:t>lặp</a:t>
                      </a:r>
                      <a:r>
                        <a:rPr sz="2400" spc="565" dirty="0">
                          <a:solidFill>
                            <a:srgbClr val="03499E"/>
                          </a:solidFill>
                          <a:latin typeface="Times New Roman"/>
                          <a:cs typeface="Times New Roman"/>
                        </a:rPr>
                        <a:t> </a:t>
                      </a:r>
                      <a:r>
                        <a:rPr sz="2400" dirty="0">
                          <a:solidFill>
                            <a:srgbClr val="03499E"/>
                          </a:solidFill>
                          <a:latin typeface="Times New Roman"/>
                          <a:cs typeface="Times New Roman"/>
                        </a:rPr>
                        <a:t>lại</a:t>
                      </a:r>
                      <a:r>
                        <a:rPr sz="2400" spc="570" dirty="0">
                          <a:solidFill>
                            <a:srgbClr val="03499E"/>
                          </a:solidFill>
                          <a:latin typeface="Times New Roman"/>
                          <a:cs typeface="Times New Roman"/>
                        </a:rPr>
                        <a:t> </a:t>
                      </a:r>
                      <a:r>
                        <a:rPr sz="2400" dirty="0">
                          <a:solidFill>
                            <a:srgbClr val="03499E"/>
                          </a:solidFill>
                          <a:latin typeface="Times New Roman"/>
                          <a:cs typeface="Times New Roman"/>
                        </a:rPr>
                        <a:t>nhiều</a:t>
                      </a:r>
                      <a:r>
                        <a:rPr sz="2400" spc="565" dirty="0">
                          <a:solidFill>
                            <a:srgbClr val="03499E"/>
                          </a:solidFill>
                          <a:latin typeface="Times New Roman"/>
                          <a:cs typeface="Times New Roman"/>
                        </a:rPr>
                        <a:t> </a:t>
                      </a:r>
                      <a:r>
                        <a:rPr sz="2400" dirty="0">
                          <a:solidFill>
                            <a:srgbClr val="03499E"/>
                          </a:solidFill>
                          <a:latin typeface="Times New Roman"/>
                          <a:cs typeface="Times New Roman"/>
                        </a:rPr>
                        <a:t>lần</a:t>
                      </a:r>
                      <a:r>
                        <a:rPr sz="2400" spc="570" dirty="0">
                          <a:solidFill>
                            <a:srgbClr val="03499E"/>
                          </a:solidFill>
                          <a:latin typeface="Times New Roman"/>
                          <a:cs typeface="Times New Roman"/>
                        </a:rPr>
                        <a:t> </a:t>
                      </a:r>
                      <a:r>
                        <a:rPr sz="2400" dirty="0">
                          <a:solidFill>
                            <a:srgbClr val="03499E"/>
                          </a:solidFill>
                          <a:latin typeface="Times New Roman"/>
                          <a:cs typeface="Times New Roman"/>
                        </a:rPr>
                        <a:t>việc</a:t>
                      </a:r>
                      <a:r>
                        <a:rPr sz="2400" spc="580" dirty="0">
                          <a:solidFill>
                            <a:srgbClr val="03499E"/>
                          </a:solidFill>
                          <a:latin typeface="Times New Roman"/>
                          <a:cs typeface="Times New Roman"/>
                        </a:rPr>
                        <a:t> </a:t>
                      </a:r>
                      <a:r>
                        <a:rPr sz="2400" dirty="0">
                          <a:solidFill>
                            <a:srgbClr val="03499E"/>
                          </a:solidFill>
                          <a:latin typeface="Times New Roman"/>
                          <a:cs typeface="Times New Roman"/>
                        </a:rPr>
                        <a:t>nhà</a:t>
                      </a:r>
                      <a:r>
                        <a:rPr sz="2400" spc="560" dirty="0">
                          <a:solidFill>
                            <a:srgbClr val="03499E"/>
                          </a:solidFill>
                          <a:latin typeface="Times New Roman"/>
                          <a:cs typeface="Times New Roman"/>
                        </a:rPr>
                        <a:t> </a:t>
                      </a:r>
                      <a:r>
                        <a:rPr sz="2400" dirty="0">
                          <a:solidFill>
                            <a:srgbClr val="03499E"/>
                          </a:solidFill>
                          <a:latin typeface="Times New Roman"/>
                          <a:cs typeface="Times New Roman"/>
                        </a:rPr>
                        <a:t>thầu</a:t>
                      </a:r>
                      <a:r>
                        <a:rPr sz="2400" spc="580" dirty="0">
                          <a:solidFill>
                            <a:srgbClr val="03499E"/>
                          </a:solidFill>
                          <a:latin typeface="Times New Roman"/>
                          <a:cs typeface="Times New Roman"/>
                        </a:rPr>
                        <a:t> </a:t>
                      </a:r>
                      <a:r>
                        <a:rPr sz="2400" dirty="0">
                          <a:solidFill>
                            <a:srgbClr val="03499E"/>
                          </a:solidFill>
                          <a:latin typeface="Times New Roman"/>
                          <a:cs typeface="Times New Roman"/>
                        </a:rPr>
                        <a:t>sử</a:t>
                      </a:r>
                      <a:r>
                        <a:rPr sz="2400" spc="565" dirty="0">
                          <a:solidFill>
                            <a:srgbClr val="03499E"/>
                          </a:solidFill>
                          <a:latin typeface="Times New Roman"/>
                          <a:cs typeface="Times New Roman"/>
                        </a:rPr>
                        <a:t> </a:t>
                      </a:r>
                      <a:r>
                        <a:rPr sz="2400" spc="-20" dirty="0">
                          <a:solidFill>
                            <a:srgbClr val="03499E"/>
                          </a:solidFill>
                          <a:latin typeface="Times New Roman"/>
                          <a:cs typeface="Times New Roman"/>
                        </a:rPr>
                        <a:t>dụng </a:t>
                      </a:r>
                      <a:r>
                        <a:rPr sz="2400" dirty="0">
                          <a:solidFill>
                            <a:srgbClr val="03499E"/>
                          </a:solidFill>
                          <a:latin typeface="Times New Roman"/>
                          <a:cs typeface="Times New Roman"/>
                        </a:rPr>
                        <a:t>phương</a:t>
                      </a:r>
                      <a:r>
                        <a:rPr sz="2400" spc="210" dirty="0">
                          <a:solidFill>
                            <a:srgbClr val="03499E"/>
                          </a:solidFill>
                          <a:latin typeface="Times New Roman"/>
                          <a:cs typeface="Times New Roman"/>
                        </a:rPr>
                        <a:t> </a:t>
                      </a:r>
                      <a:r>
                        <a:rPr sz="2400" dirty="0">
                          <a:solidFill>
                            <a:srgbClr val="03499E"/>
                          </a:solidFill>
                          <a:latin typeface="Times New Roman"/>
                          <a:cs typeface="Times New Roman"/>
                        </a:rPr>
                        <a:t>tiện</a:t>
                      </a:r>
                      <a:r>
                        <a:rPr sz="2400" spc="204" dirty="0">
                          <a:solidFill>
                            <a:srgbClr val="03499E"/>
                          </a:solidFill>
                          <a:latin typeface="Times New Roman"/>
                          <a:cs typeface="Times New Roman"/>
                        </a:rPr>
                        <a:t> </a:t>
                      </a:r>
                      <a:r>
                        <a:rPr sz="2400" dirty="0">
                          <a:solidFill>
                            <a:srgbClr val="03499E"/>
                          </a:solidFill>
                          <a:latin typeface="Times New Roman"/>
                          <a:cs typeface="Times New Roman"/>
                        </a:rPr>
                        <a:t>điện</a:t>
                      </a:r>
                      <a:r>
                        <a:rPr sz="2400" spc="204" dirty="0">
                          <a:solidFill>
                            <a:srgbClr val="03499E"/>
                          </a:solidFill>
                          <a:latin typeface="Times New Roman"/>
                          <a:cs typeface="Times New Roman"/>
                        </a:rPr>
                        <a:t> </a:t>
                      </a:r>
                      <a:r>
                        <a:rPr sz="2400" dirty="0">
                          <a:solidFill>
                            <a:srgbClr val="03499E"/>
                          </a:solidFill>
                          <a:latin typeface="Times New Roman"/>
                          <a:cs typeface="Times New Roman"/>
                        </a:rPr>
                        <a:t>tử</a:t>
                      </a:r>
                      <a:r>
                        <a:rPr sz="2400" spc="204" dirty="0">
                          <a:solidFill>
                            <a:srgbClr val="03499E"/>
                          </a:solidFill>
                          <a:latin typeface="Times New Roman"/>
                          <a:cs typeface="Times New Roman"/>
                        </a:rPr>
                        <a:t> </a:t>
                      </a:r>
                      <a:r>
                        <a:rPr sz="2400" dirty="0">
                          <a:solidFill>
                            <a:srgbClr val="03499E"/>
                          </a:solidFill>
                          <a:latin typeface="Times New Roman"/>
                          <a:cs typeface="Times New Roman"/>
                        </a:rPr>
                        <a:t>để</a:t>
                      </a:r>
                      <a:r>
                        <a:rPr sz="2400" spc="195" dirty="0">
                          <a:solidFill>
                            <a:srgbClr val="03499E"/>
                          </a:solidFill>
                          <a:latin typeface="Times New Roman"/>
                          <a:cs typeface="Times New Roman"/>
                        </a:rPr>
                        <a:t> </a:t>
                      </a:r>
                      <a:r>
                        <a:rPr sz="2400" dirty="0">
                          <a:solidFill>
                            <a:srgbClr val="03499E"/>
                          </a:solidFill>
                          <a:latin typeface="Times New Roman"/>
                          <a:cs typeface="Times New Roman"/>
                        </a:rPr>
                        <a:t>đưa</a:t>
                      </a:r>
                      <a:r>
                        <a:rPr sz="2400" spc="210" dirty="0">
                          <a:solidFill>
                            <a:srgbClr val="03499E"/>
                          </a:solidFill>
                          <a:latin typeface="Times New Roman"/>
                          <a:cs typeface="Times New Roman"/>
                        </a:rPr>
                        <a:t> </a:t>
                      </a:r>
                      <a:r>
                        <a:rPr sz="2400" dirty="0">
                          <a:solidFill>
                            <a:srgbClr val="03499E"/>
                          </a:solidFill>
                          <a:latin typeface="Times New Roman"/>
                          <a:cs typeface="Times New Roman"/>
                        </a:rPr>
                        <a:t>ra</a:t>
                      </a:r>
                      <a:r>
                        <a:rPr sz="2400" spc="204" dirty="0">
                          <a:solidFill>
                            <a:srgbClr val="03499E"/>
                          </a:solidFill>
                          <a:latin typeface="Times New Roman"/>
                          <a:cs typeface="Times New Roman"/>
                        </a:rPr>
                        <a:t> </a:t>
                      </a:r>
                      <a:r>
                        <a:rPr sz="2400" dirty="0">
                          <a:solidFill>
                            <a:srgbClr val="03499E"/>
                          </a:solidFill>
                          <a:latin typeface="Times New Roman"/>
                          <a:cs typeface="Times New Roman"/>
                        </a:rPr>
                        <a:t>mức</a:t>
                      </a:r>
                      <a:r>
                        <a:rPr sz="2400" spc="210" dirty="0">
                          <a:solidFill>
                            <a:srgbClr val="03499E"/>
                          </a:solidFill>
                          <a:latin typeface="Times New Roman"/>
                          <a:cs typeface="Times New Roman"/>
                        </a:rPr>
                        <a:t> </a:t>
                      </a:r>
                      <a:r>
                        <a:rPr sz="2400" dirty="0">
                          <a:solidFill>
                            <a:srgbClr val="03499E"/>
                          </a:solidFill>
                          <a:latin typeface="Times New Roman"/>
                          <a:cs typeface="Times New Roman"/>
                        </a:rPr>
                        <a:t>giá</a:t>
                      </a:r>
                      <a:r>
                        <a:rPr sz="2400" spc="210" dirty="0">
                          <a:solidFill>
                            <a:srgbClr val="03499E"/>
                          </a:solidFill>
                          <a:latin typeface="Times New Roman"/>
                          <a:cs typeface="Times New Roman"/>
                        </a:rPr>
                        <a:t> </a:t>
                      </a:r>
                      <a:r>
                        <a:rPr sz="2400" dirty="0">
                          <a:solidFill>
                            <a:srgbClr val="03499E"/>
                          </a:solidFill>
                          <a:latin typeface="Times New Roman"/>
                          <a:cs typeface="Times New Roman"/>
                        </a:rPr>
                        <a:t>mới</a:t>
                      </a:r>
                      <a:r>
                        <a:rPr sz="2400" spc="220" dirty="0">
                          <a:solidFill>
                            <a:srgbClr val="03499E"/>
                          </a:solidFill>
                          <a:latin typeface="Times New Roman"/>
                          <a:cs typeface="Times New Roman"/>
                        </a:rPr>
                        <a:t> </a:t>
                      </a:r>
                      <a:r>
                        <a:rPr sz="2400" dirty="0">
                          <a:solidFill>
                            <a:srgbClr val="03499E"/>
                          </a:solidFill>
                          <a:latin typeface="Times New Roman"/>
                          <a:cs typeface="Times New Roman"/>
                        </a:rPr>
                        <a:t>hoặc</a:t>
                      </a:r>
                      <a:r>
                        <a:rPr sz="2400" spc="220" dirty="0">
                          <a:solidFill>
                            <a:srgbClr val="03499E"/>
                          </a:solidFill>
                          <a:latin typeface="Times New Roman"/>
                          <a:cs typeface="Times New Roman"/>
                        </a:rPr>
                        <a:t> </a:t>
                      </a:r>
                      <a:r>
                        <a:rPr sz="2400" dirty="0">
                          <a:solidFill>
                            <a:srgbClr val="03499E"/>
                          </a:solidFill>
                          <a:latin typeface="Times New Roman"/>
                          <a:cs typeface="Times New Roman"/>
                        </a:rPr>
                        <a:t>giá</a:t>
                      </a:r>
                      <a:r>
                        <a:rPr sz="2400" spc="204" dirty="0">
                          <a:solidFill>
                            <a:srgbClr val="03499E"/>
                          </a:solidFill>
                          <a:latin typeface="Times New Roman"/>
                          <a:cs typeface="Times New Roman"/>
                        </a:rPr>
                        <a:t> </a:t>
                      </a:r>
                      <a:r>
                        <a:rPr sz="2400" dirty="0">
                          <a:solidFill>
                            <a:srgbClr val="03499E"/>
                          </a:solidFill>
                          <a:latin typeface="Times New Roman"/>
                          <a:cs typeface="Times New Roman"/>
                        </a:rPr>
                        <a:t>trị</a:t>
                      </a:r>
                      <a:r>
                        <a:rPr sz="2400" spc="204" dirty="0">
                          <a:solidFill>
                            <a:srgbClr val="03499E"/>
                          </a:solidFill>
                          <a:latin typeface="Times New Roman"/>
                          <a:cs typeface="Times New Roman"/>
                        </a:rPr>
                        <a:t> </a:t>
                      </a:r>
                      <a:r>
                        <a:rPr sz="2400" spc="-25" dirty="0">
                          <a:solidFill>
                            <a:srgbClr val="03499E"/>
                          </a:solidFill>
                          <a:latin typeface="Times New Roman"/>
                          <a:cs typeface="Times New Roman"/>
                        </a:rPr>
                        <a:t>mới </a:t>
                      </a:r>
                      <a:r>
                        <a:rPr sz="2400" dirty="0">
                          <a:solidFill>
                            <a:srgbClr val="03499E"/>
                          </a:solidFill>
                          <a:latin typeface="Times New Roman"/>
                          <a:cs typeface="Times New Roman"/>
                        </a:rPr>
                        <a:t>cho</a:t>
                      </a:r>
                      <a:r>
                        <a:rPr sz="2400" spc="380" dirty="0">
                          <a:solidFill>
                            <a:srgbClr val="03499E"/>
                          </a:solidFill>
                          <a:latin typeface="Times New Roman"/>
                          <a:cs typeface="Times New Roman"/>
                        </a:rPr>
                        <a:t> </a:t>
                      </a:r>
                      <a:r>
                        <a:rPr sz="2400" dirty="0">
                          <a:solidFill>
                            <a:srgbClr val="03499E"/>
                          </a:solidFill>
                          <a:latin typeface="Times New Roman"/>
                          <a:cs typeface="Times New Roman"/>
                        </a:rPr>
                        <a:t>yếu</a:t>
                      </a:r>
                      <a:r>
                        <a:rPr sz="2400" spc="370" dirty="0">
                          <a:solidFill>
                            <a:srgbClr val="03499E"/>
                          </a:solidFill>
                          <a:latin typeface="Times New Roman"/>
                          <a:cs typeface="Times New Roman"/>
                        </a:rPr>
                        <a:t> </a:t>
                      </a:r>
                      <a:r>
                        <a:rPr sz="2400" dirty="0">
                          <a:solidFill>
                            <a:srgbClr val="03499E"/>
                          </a:solidFill>
                          <a:latin typeface="Times New Roman"/>
                          <a:cs typeface="Times New Roman"/>
                        </a:rPr>
                        <a:t>tố</a:t>
                      </a:r>
                      <a:r>
                        <a:rPr sz="2400" spc="360" dirty="0">
                          <a:solidFill>
                            <a:srgbClr val="03499E"/>
                          </a:solidFill>
                          <a:latin typeface="Times New Roman"/>
                          <a:cs typeface="Times New Roman"/>
                        </a:rPr>
                        <a:t> </a:t>
                      </a:r>
                      <a:r>
                        <a:rPr sz="2400" dirty="0">
                          <a:solidFill>
                            <a:srgbClr val="03499E"/>
                          </a:solidFill>
                          <a:latin typeface="Times New Roman"/>
                          <a:cs typeface="Times New Roman"/>
                        </a:rPr>
                        <a:t>ngoài</a:t>
                      </a:r>
                      <a:r>
                        <a:rPr sz="2400" spc="375" dirty="0">
                          <a:solidFill>
                            <a:srgbClr val="03499E"/>
                          </a:solidFill>
                          <a:latin typeface="Times New Roman"/>
                          <a:cs typeface="Times New Roman"/>
                        </a:rPr>
                        <a:t> </a:t>
                      </a:r>
                      <a:r>
                        <a:rPr sz="2400" dirty="0">
                          <a:solidFill>
                            <a:srgbClr val="03499E"/>
                          </a:solidFill>
                          <a:latin typeface="Times New Roman"/>
                          <a:cs typeface="Times New Roman"/>
                        </a:rPr>
                        <a:t>giá</a:t>
                      </a:r>
                      <a:r>
                        <a:rPr sz="2400" spc="375" dirty="0">
                          <a:solidFill>
                            <a:srgbClr val="03499E"/>
                          </a:solidFill>
                          <a:latin typeface="Times New Roman"/>
                          <a:cs typeface="Times New Roman"/>
                        </a:rPr>
                        <a:t> </a:t>
                      </a:r>
                      <a:r>
                        <a:rPr sz="2400" dirty="0">
                          <a:solidFill>
                            <a:srgbClr val="03499E"/>
                          </a:solidFill>
                          <a:latin typeface="Times New Roman"/>
                          <a:cs typeface="Times New Roman"/>
                        </a:rPr>
                        <a:t>có</a:t>
                      </a:r>
                      <a:r>
                        <a:rPr sz="2400" spc="380" dirty="0">
                          <a:solidFill>
                            <a:srgbClr val="03499E"/>
                          </a:solidFill>
                          <a:latin typeface="Times New Roman"/>
                          <a:cs typeface="Times New Roman"/>
                        </a:rPr>
                        <a:t> </a:t>
                      </a:r>
                      <a:r>
                        <a:rPr sz="2400" dirty="0">
                          <a:solidFill>
                            <a:srgbClr val="03499E"/>
                          </a:solidFill>
                          <a:latin typeface="Times New Roman"/>
                          <a:cs typeface="Times New Roman"/>
                        </a:rPr>
                        <a:t>thể</a:t>
                      </a:r>
                      <a:r>
                        <a:rPr sz="2400" spc="380" dirty="0">
                          <a:solidFill>
                            <a:srgbClr val="03499E"/>
                          </a:solidFill>
                          <a:latin typeface="Times New Roman"/>
                          <a:cs typeface="Times New Roman"/>
                        </a:rPr>
                        <a:t> </a:t>
                      </a:r>
                      <a:r>
                        <a:rPr sz="2400" dirty="0">
                          <a:solidFill>
                            <a:srgbClr val="03499E"/>
                          </a:solidFill>
                          <a:latin typeface="Times New Roman"/>
                          <a:cs typeface="Times New Roman"/>
                        </a:rPr>
                        <a:t>định</a:t>
                      </a:r>
                      <a:r>
                        <a:rPr sz="2400" spc="380" dirty="0">
                          <a:solidFill>
                            <a:srgbClr val="03499E"/>
                          </a:solidFill>
                          <a:latin typeface="Times New Roman"/>
                          <a:cs typeface="Times New Roman"/>
                        </a:rPr>
                        <a:t> </a:t>
                      </a:r>
                      <a:r>
                        <a:rPr sz="2400" dirty="0">
                          <a:solidFill>
                            <a:srgbClr val="03499E"/>
                          </a:solidFill>
                          <a:latin typeface="Times New Roman"/>
                          <a:cs typeface="Times New Roman"/>
                        </a:rPr>
                        <a:t>lượng</a:t>
                      </a:r>
                      <a:r>
                        <a:rPr sz="2400" spc="380" dirty="0">
                          <a:solidFill>
                            <a:srgbClr val="03499E"/>
                          </a:solidFill>
                          <a:latin typeface="Times New Roman"/>
                          <a:cs typeface="Times New Roman"/>
                        </a:rPr>
                        <a:t> </a:t>
                      </a:r>
                      <a:r>
                        <a:rPr sz="2400" dirty="0">
                          <a:solidFill>
                            <a:srgbClr val="03499E"/>
                          </a:solidFill>
                          <a:latin typeface="Times New Roman"/>
                          <a:cs typeface="Times New Roman"/>
                        </a:rPr>
                        <a:t>được</a:t>
                      </a:r>
                      <a:r>
                        <a:rPr sz="2400" spc="385" dirty="0">
                          <a:solidFill>
                            <a:srgbClr val="03499E"/>
                          </a:solidFill>
                          <a:latin typeface="Times New Roman"/>
                          <a:cs typeface="Times New Roman"/>
                        </a:rPr>
                        <a:t> </a:t>
                      </a:r>
                      <a:r>
                        <a:rPr sz="2400" dirty="0">
                          <a:solidFill>
                            <a:srgbClr val="03499E"/>
                          </a:solidFill>
                          <a:latin typeface="Times New Roman"/>
                          <a:cs typeface="Times New Roman"/>
                        </a:rPr>
                        <a:t>theo</a:t>
                      </a:r>
                      <a:r>
                        <a:rPr sz="2400" spc="380" dirty="0">
                          <a:solidFill>
                            <a:srgbClr val="03499E"/>
                          </a:solidFill>
                          <a:latin typeface="Times New Roman"/>
                          <a:cs typeface="Times New Roman"/>
                        </a:rPr>
                        <a:t> </a:t>
                      </a:r>
                      <a:r>
                        <a:rPr sz="2400" dirty="0">
                          <a:solidFill>
                            <a:srgbClr val="03499E"/>
                          </a:solidFill>
                          <a:latin typeface="Times New Roman"/>
                          <a:cs typeface="Times New Roman"/>
                        </a:rPr>
                        <a:t>các</a:t>
                      </a:r>
                      <a:r>
                        <a:rPr sz="2400" spc="370" dirty="0">
                          <a:solidFill>
                            <a:srgbClr val="03499E"/>
                          </a:solidFill>
                          <a:latin typeface="Times New Roman"/>
                          <a:cs typeface="Times New Roman"/>
                        </a:rPr>
                        <a:t> </a:t>
                      </a:r>
                      <a:r>
                        <a:rPr sz="2400" spc="-20" dirty="0">
                          <a:solidFill>
                            <a:srgbClr val="03499E"/>
                          </a:solidFill>
                          <a:latin typeface="Times New Roman"/>
                          <a:cs typeface="Times New Roman"/>
                        </a:rPr>
                        <a:t>tiêu </a:t>
                      </a:r>
                      <a:r>
                        <a:rPr sz="2400" dirty="0">
                          <a:solidFill>
                            <a:srgbClr val="03499E"/>
                          </a:solidFill>
                          <a:latin typeface="Times New Roman"/>
                          <a:cs typeface="Times New Roman"/>
                        </a:rPr>
                        <a:t>chuẩn</a:t>
                      </a:r>
                      <a:r>
                        <a:rPr sz="2400" spc="235" dirty="0">
                          <a:solidFill>
                            <a:srgbClr val="03499E"/>
                          </a:solidFill>
                          <a:latin typeface="Times New Roman"/>
                          <a:cs typeface="Times New Roman"/>
                        </a:rPr>
                        <a:t> </a:t>
                      </a:r>
                      <a:r>
                        <a:rPr sz="2400" dirty="0">
                          <a:solidFill>
                            <a:srgbClr val="03499E"/>
                          </a:solidFill>
                          <a:latin typeface="Times New Roman"/>
                          <a:cs typeface="Times New Roman"/>
                        </a:rPr>
                        <a:t>đánh</a:t>
                      </a:r>
                      <a:r>
                        <a:rPr sz="2400" spc="225" dirty="0">
                          <a:solidFill>
                            <a:srgbClr val="03499E"/>
                          </a:solidFill>
                          <a:latin typeface="Times New Roman"/>
                          <a:cs typeface="Times New Roman"/>
                        </a:rPr>
                        <a:t> </a:t>
                      </a:r>
                      <a:r>
                        <a:rPr sz="2400" dirty="0">
                          <a:solidFill>
                            <a:srgbClr val="03499E"/>
                          </a:solidFill>
                          <a:latin typeface="Times New Roman"/>
                          <a:cs typeface="Times New Roman"/>
                        </a:rPr>
                        <a:t>giá</a:t>
                      </a:r>
                      <a:r>
                        <a:rPr sz="2400" spc="229" dirty="0">
                          <a:solidFill>
                            <a:srgbClr val="03499E"/>
                          </a:solidFill>
                          <a:latin typeface="Times New Roman"/>
                          <a:cs typeface="Times New Roman"/>
                        </a:rPr>
                        <a:t> </a:t>
                      </a:r>
                      <a:r>
                        <a:rPr sz="2400" dirty="0">
                          <a:solidFill>
                            <a:srgbClr val="03499E"/>
                          </a:solidFill>
                          <a:latin typeface="Times New Roman"/>
                          <a:cs typeface="Times New Roman"/>
                        </a:rPr>
                        <a:t>trong</a:t>
                      </a:r>
                      <a:r>
                        <a:rPr sz="2400" spc="235" dirty="0">
                          <a:solidFill>
                            <a:srgbClr val="03499E"/>
                          </a:solidFill>
                          <a:latin typeface="Times New Roman"/>
                          <a:cs typeface="Times New Roman"/>
                        </a:rPr>
                        <a:t> </a:t>
                      </a:r>
                      <a:r>
                        <a:rPr sz="2400" dirty="0">
                          <a:solidFill>
                            <a:srgbClr val="03499E"/>
                          </a:solidFill>
                          <a:latin typeface="Times New Roman"/>
                          <a:cs typeface="Times New Roman"/>
                        </a:rPr>
                        <a:t>hồ</a:t>
                      </a:r>
                      <a:r>
                        <a:rPr sz="2400" spc="225" dirty="0">
                          <a:solidFill>
                            <a:srgbClr val="03499E"/>
                          </a:solidFill>
                          <a:latin typeface="Times New Roman"/>
                          <a:cs typeface="Times New Roman"/>
                        </a:rPr>
                        <a:t> </a:t>
                      </a:r>
                      <a:r>
                        <a:rPr sz="2400" dirty="0">
                          <a:solidFill>
                            <a:srgbClr val="03499E"/>
                          </a:solidFill>
                          <a:latin typeface="Times New Roman"/>
                          <a:cs typeface="Times New Roman"/>
                        </a:rPr>
                        <a:t>sơ</a:t>
                      </a:r>
                      <a:r>
                        <a:rPr sz="2400" spc="240" dirty="0">
                          <a:solidFill>
                            <a:srgbClr val="03499E"/>
                          </a:solidFill>
                          <a:latin typeface="Times New Roman"/>
                          <a:cs typeface="Times New Roman"/>
                        </a:rPr>
                        <a:t> </a:t>
                      </a:r>
                      <a:r>
                        <a:rPr sz="2400" dirty="0">
                          <a:solidFill>
                            <a:srgbClr val="03499E"/>
                          </a:solidFill>
                          <a:latin typeface="Times New Roman"/>
                          <a:cs typeface="Times New Roman"/>
                        </a:rPr>
                        <a:t>mời</a:t>
                      </a:r>
                      <a:r>
                        <a:rPr sz="2400" spc="250" dirty="0">
                          <a:solidFill>
                            <a:srgbClr val="03499E"/>
                          </a:solidFill>
                          <a:latin typeface="Times New Roman"/>
                          <a:cs typeface="Times New Roman"/>
                        </a:rPr>
                        <a:t> </a:t>
                      </a:r>
                      <a:r>
                        <a:rPr sz="2400" dirty="0">
                          <a:solidFill>
                            <a:srgbClr val="03499E"/>
                          </a:solidFill>
                          <a:latin typeface="Times New Roman"/>
                          <a:cs typeface="Times New Roman"/>
                        </a:rPr>
                        <a:t>thầu</a:t>
                      </a:r>
                      <a:r>
                        <a:rPr sz="2400" spc="229" dirty="0">
                          <a:solidFill>
                            <a:srgbClr val="03499E"/>
                          </a:solidFill>
                          <a:latin typeface="Times New Roman"/>
                          <a:cs typeface="Times New Roman"/>
                        </a:rPr>
                        <a:t> </a:t>
                      </a:r>
                      <a:r>
                        <a:rPr sz="2400" dirty="0">
                          <a:solidFill>
                            <a:srgbClr val="03499E"/>
                          </a:solidFill>
                          <a:latin typeface="Times New Roman"/>
                          <a:cs typeface="Times New Roman"/>
                        </a:rPr>
                        <a:t>để</a:t>
                      </a:r>
                      <a:r>
                        <a:rPr sz="2400" spc="229" dirty="0">
                          <a:solidFill>
                            <a:srgbClr val="03499E"/>
                          </a:solidFill>
                          <a:latin typeface="Times New Roman"/>
                          <a:cs typeface="Times New Roman"/>
                        </a:rPr>
                        <a:t> </a:t>
                      </a:r>
                      <a:r>
                        <a:rPr sz="2400" dirty="0">
                          <a:solidFill>
                            <a:srgbClr val="03499E"/>
                          </a:solidFill>
                          <a:latin typeface="Times New Roman"/>
                          <a:cs typeface="Times New Roman"/>
                        </a:rPr>
                        <a:t>làm</a:t>
                      </a:r>
                      <a:r>
                        <a:rPr sz="2400" spc="220" dirty="0">
                          <a:solidFill>
                            <a:srgbClr val="03499E"/>
                          </a:solidFill>
                          <a:latin typeface="Times New Roman"/>
                          <a:cs typeface="Times New Roman"/>
                        </a:rPr>
                        <a:t> </a:t>
                      </a:r>
                      <a:r>
                        <a:rPr sz="2400" dirty="0">
                          <a:solidFill>
                            <a:srgbClr val="03499E"/>
                          </a:solidFill>
                          <a:latin typeface="Times New Roman"/>
                          <a:cs typeface="Times New Roman"/>
                        </a:rPr>
                        <a:t>cơ</a:t>
                      </a:r>
                      <a:r>
                        <a:rPr sz="2400" spc="240" dirty="0">
                          <a:solidFill>
                            <a:srgbClr val="03499E"/>
                          </a:solidFill>
                          <a:latin typeface="Times New Roman"/>
                          <a:cs typeface="Times New Roman"/>
                        </a:rPr>
                        <a:t> </a:t>
                      </a:r>
                      <a:r>
                        <a:rPr sz="2400" dirty="0">
                          <a:solidFill>
                            <a:srgbClr val="03499E"/>
                          </a:solidFill>
                          <a:latin typeface="Times New Roman"/>
                          <a:cs typeface="Times New Roman"/>
                        </a:rPr>
                        <a:t>sở</a:t>
                      </a:r>
                      <a:r>
                        <a:rPr sz="2400" spc="240" dirty="0">
                          <a:solidFill>
                            <a:srgbClr val="03499E"/>
                          </a:solidFill>
                          <a:latin typeface="Times New Roman"/>
                          <a:cs typeface="Times New Roman"/>
                        </a:rPr>
                        <a:t> </a:t>
                      </a:r>
                      <a:r>
                        <a:rPr sz="2400" dirty="0">
                          <a:solidFill>
                            <a:srgbClr val="03499E"/>
                          </a:solidFill>
                          <a:latin typeface="Times New Roman"/>
                          <a:cs typeface="Times New Roman"/>
                        </a:rPr>
                        <a:t>cho</a:t>
                      </a:r>
                      <a:r>
                        <a:rPr sz="2400" spc="240" dirty="0">
                          <a:solidFill>
                            <a:srgbClr val="03499E"/>
                          </a:solidFill>
                          <a:latin typeface="Times New Roman"/>
                          <a:cs typeface="Times New Roman"/>
                        </a:rPr>
                        <a:t> </a:t>
                      </a:r>
                      <a:r>
                        <a:rPr sz="2400" spc="-20" dirty="0">
                          <a:solidFill>
                            <a:srgbClr val="03499E"/>
                          </a:solidFill>
                          <a:latin typeface="Times New Roman"/>
                          <a:cs typeface="Times New Roman"/>
                        </a:rPr>
                        <a:t>việc </a:t>
                      </a:r>
                      <a:r>
                        <a:rPr sz="2400" dirty="0">
                          <a:solidFill>
                            <a:srgbClr val="03499E"/>
                          </a:solidFill>
                          <a:latin typeface="Times New Roman"/>
                          <a:cs typeface="Times New Roman"/>
                        </a:rPr>
                        <a:t>xếp</a:t>
                      </a:r>
                      <a:r>
                        <a:rPr sz="2400" spc="15" dirty="0">
                          <a:solidFill>
                            <a:srgbClr val="03499E"/>
                          </a:solidFill>
                          <a:latin typeface="Times New Roman"/>
                          <a:cs typeface="Times New Roman"/>
                        </a:rPr>
                        <a:t> </a:t>
                      </a:r>
                      <a:r>
                        <a:rPr sz="2400" dirty="0">
                          <a:solidFill>
                            <a:srgbClr val="03499E"/>
                          </a:solidFill>
                          <a:latin typeface="Times New Roman"/>
                          <a:cs typeface="Times New Roman"/>
                        </a:rPr>
                        <a:t>hạng</a:t>
                      </a:r>
                      <a:r>
                        <a:rPr sz="2400" spc="5" dirty="0">
                          <a:solidFill>
                            <a:srgbClr val="03499E"/>
                          </a:solidFill>
                          <a:latin typeface="Times New Roman"/>
                          <a:cs typeface="Times New Roman"/>
                        </a:rPr>
                        <a:t> </a:t>
                      </a:r>
                      <a:r>
                        <a:rPr sz="2400" dirty="0">
                          <a:solidFill>
                            <a:srgbClr val="03499E"/>
                          </a:solidFill>
                          <a:latin typeface="Times New Roman"/>
                          <a:cs typeface="Times New Roman"/>
                        </a:rPr>
                        <a:t>hoặc</a:t>
                      </a:r>
                      <a:r>
                        <a:rPr sz="2400" spc="20" dirty="0">
                          <a:solidFill>
                            <a:srgbClr val="03499E"/>
                          </a:solidFill>
                          <a:latin typeface="Times New Roman"/>
                          <a:cs typeface="Times New Roman"/>
                        </a:rPr>
                        <a:t> </a:t>
                      </a:r>
                      <a:r>
                        <a:rPr sz="2400" dirty="0">
                          <a:solidFill>
                            <a:srgbClr val="03499E"/>
                          </a:solidFill>
                          <a:latin typeface="Times New Roman"/>
                          <a:cs typeface="Times New Roman"/>
                        </a:rPr>
                        <a:t>xếp</a:t>
                      </a:r>
                      <a:r>
                        <a:rPr sz="2400" spc="20" dirty="0">
                          <a:solidFill>
                            <a:srgbClr val="03499E"/>
                          </a:solidFill>
                          <a:latin typeface="Times New Roman"/>
                          <a:cs typeface="Times New Roman"/>
                        </a:rPr>
                        <a:t> </a:t>
                      </a:r>
                      <a:r>
                        <a:rPr sz="2400" dirty="0">
                          <a:solidFill>
                            <a:srgbClr val="03499E"/>
                          </a:solidFill>
                          <a:latin typeface="Times New Roman"/>
                          <a:cs typeface="Times New Roman"/>
                        </a:rPr>
                        <a:t>hạng lại</a:t>
                      </a:r>
                      <a:r>
                        <a:rPr sz="2400" spc="15" dirty="0">
                          <a:solidFill>
                            <a:srgbClr val="03499E"/>
                          </a:solidFill>
                          <a:latin typeface="Times New Roman"/>
                          <a:cs typeface="Times New Roman"/>
                        </a:rPr>
                        <a:t> </a:t>
                      </a:r>
                      <a:r>
                        <a:rPr sz="2400" dirty="0">
                          <a:solidFill>
                            <a:srgbClr val="03499E"/>
                          </a:solidFill>
                          <a:latin typeface="Times New Roman"/>
                          <a:cs typeface="Times New Roman"/>
                        </a:rPr>
                        <a:t>hồ sơ</a:t>
                      </a:r>
                      <a:r>
                        <a:rPr sz="2400" spc="20" dirty="0">
                          <a:solidFill>
                            <a:srgbClr val="03499E"/>
                          </a:solidFill>
                          <a:latin typeface="Times New Roman"/>
                          <a:cs typeface="Times New Roman"/>
                        </a:rPr>
                        <a:t> </a:t>
                      </a:r>
                      <a:r>
                        <a:rPr sz="2400" dirty="0">
                          <a:solidFill>
                            <a:srgbClr val="03499E"/>
                          </a:solidFill>
                          <a:latin typeface="Times New Roman"/>
                          <a:cs typeface="Times New Roman"/>
                        </a:rPr>
                        <a:t>dự</a:t>
                      </a:r>
                      <a:r>
                        <a:rPr sz="2400" spc="-5" dirty="0">
                          <a:solidFill>
                            <a:srgbClr val="03499E"/>
                          </a:solidFill>
                          <a:latin typeface="Times New Roman"/>
                          <a:cs typeface="Times New Roman"/>
                        </a:rPr>
                        <a:t> </a:t>
                      </a:r>
                      <a:r>
                        <a:rPr sz="2400" dirty="0">
                          <a:solidFill>
                            <a:srgbClr val="03499E"/>
                          </a:solidFill>
                          <a:latin typeface="Times New Roman"/>
                          <a:cs typeface="Times New Roman"/>
                        </a:rPr>
                        <a:t>thầu</a:t>
                      </a:r>
                      <a:r>
                        <a:rPr sz="2400" spc="15" dirty="0">
                          <a:solidFill>
                            <a:srgbClr val="03499E"/>
                          </a:solidFill>
                          <a:latin typeface="Times New Roman"/>
                          <a:cs typeface="Times New Roman"/>
                        </a:rPr>
                        <a:t> </a:t>
                      </a:r>
                      <a:r>
                        <a:rPr sz="2400" dirty="0">
                          <a:solidFill>
                            <a:srgbClr val="03499E"/>
                          </a:solidFill>
                          <a:latin typeface="Times New Roman"/>
                          <a:cs typeface="Times New Roman"/>
                        </a:rPr>
                        <a:t>trên</a:t>
                      </a:r>
                      <a:r>
                        <a:rPr sz="2400" spc="10" dirty="0">
                          <a:solidFill>
                            <a:srgbClr val="03499E"/>
                          </a:solidFill>
                          <a:latin typeface="Times New Roman"/>
                          <a:cs typeface="Times New Roman"/>
                        </a:rPr>
                        <a:t> </a:t>
                      </a:r>
                      <a:r>
                        <a:rPr sz="2400" dirty="0">
                          <a:solidFill>
                            <a:srgbClr val="03499E"/>
                          </a:solidFill>
                          <a:latin typeface="Times New Roman"/>
                          <a:cs typeface="Times New Roman"/>
                        </a:rPr>
                        <a:t>Hệ</a:t>
                      </a:r>
                      <a:r>
                        <a:rPr sz="2400" spc="5" dirty="0">
                          <a:solidFill>
                            <a:srgbClr val="03499E"/>
                          </a:solidFill>
                          <a:latin typeface="Times New Roman"/>
                          <a:cs typeface="Times New Roman"/>
                        </a:rPr>
                        <a:t> </a:t>
                      </a:r>
                      <a:r>
                        <a:rPr sz="2400" dirty="0">
                          <a:solidFill>
                            <a:srgbClr val="03499E"/>
                          </a:solidFill>
                          <a:latin typeface="Times New Roman"/>
                          <a:cs typeface="Times New Roman"/>
                        </a:rPr>
                        <a:t>thống</a:t>
                      </a:r>
                      <a:r>
                        <a:rPr sz="2400" spc="20" dirty="0">
                          <a:solidFill>
                            <a:srgbClr val="03499E"/>
                          </a:solidFill>
                          <a:latin typeface="Times New Roman"/>
                          <a:cs typeface="Times New Roman"/>
                        </a:rPr>
                        <a:t> </a:t>
                      </a:r>
                      <a:r>
                        <a:rPr sz="2400" spc="-20" dirty="0">
                          <a:solidFill>
                            <a:srgbClr val="03499E"/>
                          </a:solidFill>
                          <a:latin typeface="Times New Roman"/>
                          <a:cs typeface="Times New Roman"/>
                        </a:rPr>
                        <a:t>mạng </a:t>
                      </a:r>
                      <a:r>
                        <a:rPr sz="2400" dirty="0">
                          <a:solidFill>
                            <a:srgbClr val="03499E"/>
                          </a:solidFill>
                          <a:latin typeface="Times New Roman"/>
                          <a:cs typeface="Times New Roman"/>
                        </a:rPr>
                        <a:t>đấu thầu</a:t>
                      </a:r>
                      <a:r>
                        <a:rPr sz="2400" spc="-20" dirty="0">
                          <a:solidFill>
                            <a:srgbClr val="03499E"/>
                          </a:solidFill>
                          <a:latin typeface="Times New Roman"/>
                          <a:cs typeface="Times New Roman"/>
                        </a:rPr>
                        <a:t> </a:t>
                      </a:r>
                      <a:r>
                        <a:rPr sz="2400" dirty="0">
                          <a:solidFill>
                            <a:srgbClr val="03499E"/>
                          </a:solidFill>
                          <a:latin typeface="Times New Roman"/>
                          <a:cs typeface="Times New Roman"/>
                        </a:rPr>
                        <a:t>quốc </a:t>
                      </a:r>
                      <a:r>
                        <a:rPr sz="2400" spc="-25" dirty="0">
                          <a:solidFill>
                            <a:srgbClr val="03499E"/>
                          </a:solidFill>
                          <a:latin typeface="Times New Roman"/>
                          <a:cs typeface="Times New Roman"/>
                        </a:rPr>
                        <a:t>gia</a:t>
                      </a:r>
                      <a:endParaRPr sz="2400">
                        <a:latin typeface="Times New Roman"/>
                        <a:cs typeface="Times New Roman"/>
                      </a:endParaRPr>
                    </a:p>
                  </a:txBody>
                  <a:tcPr marL="0" marR="0" marT="50800" marB="0">
                    <a:lnL w="12700">
                      <a:solidFill>
                        <a:srgbClr val="E9E1D5"/>
                      </a:solidFill>
                      <a:prstDash val="solid"/>
                    </a:lnL>
                    <a:lnR w="12700">
                      <a:solidFill>
                        <a:srgbClr val="E9E1D5"/>
                      </a:solidFill>
                      <a:prstDash val="solid"/>
                    </a:lnR>
                    <a:lnT w="38100">
                      <a:solidFill>
                        <a:srgbClr val="E9E1D5"/>
                      </a:solidFill>
                      <a:prstDash val="solid"/>
                    </a:lnT>
                    <a:lnB w="12700">
                      <a:solidFill>
                        <a:srgbClr val="E9E1D5"/>
                      </a:solidFill>
                      <a:prstDash val="solid"/>
                    </a:lnB>
                    <a:solidFill>
                      <a:srgbClr val="FFFFFF"/>
                    </a:solidFill>
                  </a:tcPr>
                </a:tc>
                <a:extLst>
                  <a:ext uri="{0D108BD9-81ED-4DB2-BD59-A6C34878D82A}">
                    <a16:rowId xmlns:a16="http://schemas.microsoft.com/office/drawing/2014/main" val="10001"/>
                  </a:ext>
                </a:extLst>
              </a:tr>
              <a:tr h="2212975">
                <a:tc>
                  <a:txBody>
                    <a:bodyPr/>
                    <a:lstStyle/>
                    <a:p>
                      <a:pPr>
                        <a:lnSpc>
                          <a:spcPct val="100000"/>
                        </a:lnSpc>
                      </a:pPr>
                      <a:endParaRPr sz="2400">
                        <a:latin typeface="Times New Roman"/>
                        <a:cs typeface="Times New Roman"/>
                      </a:endParaRPr>
                    </a:p>
                    <a:p>
                      <a:pPr>
                        <a:lnSpc>
                          <a:spcPct val="100000"/>
                        </a:lnSpc>
                        <a:spcBef>
                          <a:spcPts val="235"/>
                        </a:spcBef>
                      </a:pPr>
                      <a:endParaRPr sz="2400">
                        <a:latin typeface="Times New Roman"/>
                        <a:cs typeface="Times New Roman"/>
                      </a:endParaRPr>
                    </a:p>
                    <a:p>
                      <a:pPr marL="121920" marR="112395">
                        <a:lnSpc>
                          <a:spcPct val="100000"/>
                        </a:lnSpc>
                      </a:pPr>
                      <a:r>
                        <a:rPr sz="2400" b="1" dirty="0">
                          <a:solidFill>
                            <a:srgbClr val="FF0000"/>
                          </a:solidFill>
                          <a:latin typeface="Times New Roman"/>
                          <a:cs typeface="Times New Roman"/>
                        </a:rPr>
                        <a:t>Mua</a:t>
                      </a:r>
                      <a:r>
                        <a:rPr sz="2400" b="1" spc="335" dirty="0">
                          <a:solidFill>
                            <a:srgbClr val="FF0000"/>
                          </a:solidFill>
                          <a:latin typeface="Times New Roman"/>
                          <a:cs typeface="Times New Roman"/>
                        </a:rPr>
                        <a:t> </a:t>
                      </a:r>
                      <a:r>
                        <a:rPr sz="2400" b="1" dirty="0">
                          <a:solidFill>
                            <a:srgbClr val="FF0000"/>
                          </a:solidFill>
                          <a:latin typeface="Times New Roman"/>
                          <a:cs typeface="Times New Roman"/>
                        </a:rPr>
                        <a:t>sắm</a:t>
                      </a:r>
                      <a:r>
                        <a:rPr sz="2400" b="1" spc="345" dirty="0">
                          <a:solidFill>
                            <a:srgbClr val="FF0000"/>
                          </a:solidFill>
                          <a:latin typeface="Times New Roman"/>
                          <a:cs typeface="Times New Roman"/>
                        </a:rPr>
                        <a:t> </a:t>
                      </a:r>
                      <a:r>
                        <a:rPr sz="2400" b="1" spc="-20" dirty="0">
                          <a:solidFill>
                            <a:srgbClr val="FF0000"/>
                          </a:solidFill>
                          <a:latin typeface="Times New Roman"/>
                          <a:cs typeface="Times New Roman"/>
                        </a:rPr>
                        <a:t>trực </a:t>
                      </a:r>
                      <a:r>
                        <a:rPr sz="2400" b="1" spc="-10" dirty="0">
                          <a:solidFill>
                            <a:srgbClr val="FF0000"/>
                          </a:solidFill>
                          <a:latin typeface="Times New Roman"/>
                          <a:cs typeface="Times New Roman"/>
                        </a:rPr>
                        <a:t>tuyến</a:t>
                      </a:r>
                      <a:endParaRPr sz="2400">
                        <a:latin typeface="Times New Roman"/>
                        <a:cs typeface="Times New Roman"/>
                      </a:endParaRPr>
                    </a:p>
                  </a:txBody>
                  <a:tcPr marL="0" marR="0" marT="0" marB="0">
                    <a:lnL w="12700">
                      <a:solidFill>
                        <a:srgbClr val="E9E1D5"/>
                      </a:solidFill>
                      <a:prstDash val="solid"/>
                    </a:lnL>
                    <a:lnR w="12700">
                      <a:solidFill>
                        <a:srgbClr val="E9E1D5"/>
                      </a:solidFill>
                      <a:prstDash val="solid"/>
                    </a:lnR>
                    <a:lnT w="12700">
                      <a:solidFill>
                        <a:srgbClr val="E9E1D5"/>
                      </a:solidFill>
                      <a:prstDash val="solid"/>
                    </a:lnT>
                    <a:lnB w="12700">
                      <a:solidFill>
                        <a:srgbClr val="E9E1D5"/>
                      </a:solidFill>
                      <a:prstDash val="solid"/>
                    </a:lnB>
                    <a:solidFill>
                      <a:srgbClr val="FFFFFF"/>
                    </a:solidFill>
                  </a:tcPr>
                </a:tc>
                <a:tc>
                  <a:txBody>
                    <a:bodyPr/>
                    <a:lstStyle/>
                    <a:p>
                      <a:pPr>
                        <a:lnSpc>
                          <a:spcPct val="100000"/>
                        </a:lnSpc>
                        <a:spcBef>
                          <a:spcPts val="1555"/>
                        </a:spcBef>
                      </a:pPr>
                      <a:endParaRPr sz="2400">
                        <a:latin typeface="Times New Roman"/>
                        <a:cs typeface="Times New Roman"/>
                      </a:endParaRPr>
                    </a:p>
                    <a:p>
                      <a:pPr marL="121920" marR="112395" algn="just">
                        <a:lnSpc>
                          <a:spcPct val="100000"/>
                        </a:lnSpc>
                      </a:pPr>
                      <a:r>
                        <a:rPr sz="2400" dirty="0">
                          <a:solidFill>
                            <a:srgbClr val="03499E"/>
                          </a:solidFill>
                          <a:latin typeface="Times New Roman"/>
                          <a:cs typeface="Times New Roman"/>
                        </a:rPr>
                        <a:t>là</a:t>
                      </a:r>
                      <a:r>
                        <a:rPr sz="2400" spc="220" dirty="0">
                          <a:solidFill>
                            <a:srgbClr val="03499E"/>
                          </a:solidFill>
                          <a:latin typeface="Times New Roman"/>
                          <a:cs typeface="Times New Roman"/>
                        </a:rPr>
                        <a:t> </a:t>
                      </a:r>
                      <a:r>
                        <a:rPr sz="2400" dirty="0">
                          <a:solidFill>
                            <a:srgbClr val="03499E"/>
                          </a:solidFill>
                          <a:latin typeface="Times New Roman"/>
                          <a:cs typeface="Times New Roman"/>
                        </a:rPr>
                        <a:t>việc</a:t>
                      </a:r>
                      <a:r>
                        <a:rPr sz="2400" spc="220" dirty="0">
                          <a:solidFill>
                            <a:srgbClr val="03499E"/>
                          </a:solidFill>
                          <a:latin typeface="Times New Roman"/>
                          <a:cs typeface="Times New Roman"/>
                        </a:rPr>
                        <a:t> </a:t>
                      </a:r>
                      <a:r>
                        <a:rPr sz="2400" dirty="0">
                          <a:solidFill>
                            <a:srgbClr val="03499E"/>
                          </a:solidFill>
                          <a:latin typeface="Times New Roman"/>
                          <a:cs typeface="Times New Roman"/>
                        </a:rPr>
                        <a:t>mua</a:t>
                      </a:r>
                      <a:r>
                        <a:rPr sz="2400" spc="225" dirty="0">
                          <a:solidFill>
                            <a:srgbClr val="03499E"/>
                          </a:solidFill>
                          <a:latin typeface="Times New Roman"/>
                          <a:cs typeface="Times New Roman"/>
                        </a:rPr>
                        <a:t> </a:t>
                      </a:r>
                      <a:r>
                        <a:rPr sz="2400" dirty="0">
                          <a:solidFill>
                            <a:srgbClr val="03499E"/>
                          </a:solidFill>
                          <a:latin typeface="Times New Roman"/>
                          <a:cs typeface="Times New Roman"/>
                        </a:rPr>
                        <a:t>trực</a:t>
                      </a:r>
                      <a:r>
                        <a:rPr sz="2400" spc="204" dirty="0">
                          <a:solidFill>
                            <a:srgbClr val="03499E"/>
                          </a:solidFill>
                          <a:latin typeface="Times New Roman"/>
                          <a:cs typeface="Times New Roman"/>
                        </a:rPr>
                        <a:t> </a:t>
                      </a:r>
                      <a:r>
                        <a:rPr sz="2400" dirty="0">
                          <a:solidFill>
                            <a:srgbClr val="03499E"/>
                          </a:solidFill>
                          <a:latin typeface="Times New Roman"/>
                          <a:cs typeface="Times New Roman"/>
                        </a:rPr>
                        <a:t>tiếp</a:t>
                      </a:r>
                      <a:r>
                        <a:rPr sz="2400" spc="220" dirty="0">
                          <a:solidFill>
                            <a:srgbClr val="03499E"/>
                          </a:solidFill>
                          <a:latin typeface="Times New Roman"/>
                          <a:cs typeface="Times New Roman"/>
                        </a:rPr>
                        <a:t> </a:t>
                      </a:r>
                      <a:r>
                        <a:rPr sz="2400" dirty="0">
                          <a:solidFill>
                            <a:srgbClr val="03499E"/>
                          </a:solidFill>
                          <a:latin typeface="Times New Roman"/>
                          <a:cs typeface="Times New Roman"/>
                        </a:rPr>
                        <a:t>hàng</a:t>
                      </a:r>
                      <a:r>
                        <a:rPr sz="2400" spc="220" dirty="0">
                          <a:solidFill>
                            <a:srgbClr val="03499E"/>
                          </a:solidFill>
                          <a:latin typeface="Times New Roman"/>
                          <a:cs typeface="Times New Roman"/>
                        </a:rPr>
                        <a:t> </a:t>
                      </a:r>
                      <a:r>
                        <a:rPr sz="2400" dirty="0">
                          <a:solidFill>
                            <a:srgbClr val="03499E"/>
                          </a:solidFill>
                          <a:latin typeface="Times New Roman"/>
                          <a:cs typeface="Times New Roman"/>
                        </a:rPr>
                        <a:t>hóa,</a:t>
                      </a:r>
                      <a:r>
                        <a:rPr sz="2400" spc="225" dirty="0">
                          <a:solidFill>
                            <a:srgbClr val="03499E"/>
                          </a:solidFill>
                          <a:latin typeface="Times New Roman"/>
                          <a:cs typeface="Times New Roman"/>
                        </a:rPr>
                        <a:t> </a:t>
                      </a:r>
                      <a:r>
                        <a:rPr sz="2400" dirty="0">
                          <a:solidFill>
                            <a:srgbClr val="03499E"/>
                          </a:solidFill>
                          <a:latin typeface="Times New Roman"/>
                          <a:cs typeface="Times New Roman"/>
                        </a:rPr>
                        <a:t>dịch</a:t>
                      </a:r>
                      <a:r>
                        <a:rPr sz="2400" spc="215" dirty="0">
                          <a:solidFill>
                            <a:srgbClr val="03499E"/>
                          </a:solidFill>
                          <a:latin typeface="Times New Roman"/>
                          <a:cs typeface="Times New Roman"/>
                        </a:rPr>
                        <a:t> </a:t>
                      </a:r>
                      <a:r>
                        <a:rPr sz="2400" dirty="0">
                          <a:solidFill>
                            <a:srgbClr val="03499E"/>
                          </a:solidFill>
                          <a:latin typeface="Times New Roman"/>
                          <a:cs typeface="Times New Roman"/>
                        </a:rPr>
                        <a:t>vụ</a:t>
                      </a:r>
                      <a:r>
                        <a:rPr sz="2400" spc="220" dirty="0">
                          <a:solidFill>
                            <a:srgbClr val="03499E"/>
                          </a:solidFill>
                          <a:latin typeface="Times New Roman"/>
                          <a:cs typeface="Times New Roman"/>
                        </a:rPr>
                        <a:t> </a:t>
                      </a:r>
                      <a:r>
                        <a:rPr sz="2400" dirty="0">
                          <a:solidFill>
                            <a:srgbClr val="03499E"/>
                          </a:solidFill>
                          <a:latin typeface="Times New Roman"/>
                          <a:cs typeface="Times New Roman"/>
                        </a:rPr>
                        <a:t>trên</a:t>
                      </a:r>
                      <a:r>
                        <a:rPr sz="2400" spc="225" dirty="0">
                          <a:solidFill>
                            <a:srgbClr val="03499E"/>
                          </a:solidFill>
                          <a:latin typeface="Times New Roman"/>
                          <a:cs typeface="Times New Roman"/>
                        </a:rPr>
                        <a:t> </a:t>
                      </a:r>
                      <a:r>
                        <a:rPr sz="2400" dirty="0">
                          <a:solidFill>
                            <a:srgbClr val="03499E"/>
                          </a:solidFill>
                          <a:latin typeface="Times New Roman"/>
                          <a:cs typeface="Times New Roman"/>
                        </a:rPr>
                        <a:t>Hệ</a:t>
                      </a:r>
                      <a:r>
                        <a:rPr sz="2400" spc="225" dirty="0">
                          <a:solidFill>
                            <a:srgbClr val="03499E"/>
                          </a:solidFill>
                          <a:latin typeface="Times New Roman"/>
                          <a:cs typeface="Times New Roman"/>
                        </a:rPr>
                        <a:t> </a:t>
                      </a:r>
                      <a:r>
                        <a:rPr sz="2400" dirty="0">
                          <a:solidFill>
                            <a:srgbClr val="03499E"/>
                          </a:solidFill>
                          <a:latin typeface="Times New Roman"/>
                          <a:cs typeface="Times New Roman"/>
                        </a:rPr>
                        <a:t>thống</a:t>
                      </a:r>
                      <a:r>
                        <a:rPr sz="2400" spc="229" dirty="0">
                          <a:solidFill>
                            <a:srgbClr val="03499E"/>
                          </a:solidFill>
                          <a:latin typeface="Times New Roman"/>
                          <a:cs typeface="Times New Roman"/>
                        </a:rPr>
                        <a:t> </a:t>
                      </a:r>
                      <a:r>
                        <a:rPr sz="2400" spc="-20" dirty="0">
                          <a:solidFill>
                            <a:srgbClr val="03499E"/>
                          </a:solidFill>
                          <a:latin typeface="Times New Roman"/>
                          <a:cs typeface="Times New Roman"/>
                        </a:rPr>
                        <a:t>mạng </a:t>
                      </a:r>
                      <a:r>
                        <a:rPr sz="2400" dirty="0">
                          <a:solidFill>
                            <a:srgbClr val="03499E"/>
                          </a:solidFill>
                          <a:latin typeface="Times New Roman"/>
                          <a:cs typeface="Times New Roman"/>
                        </a:rPr>
                        <a:t>đấu</a:t>
                      </a:r>
                      <a:r>
                        <a:rPr sz="2400" spc="30" dirty="0">
                          <a:solidFill>
                            <a:srgbClr val="03499E"/>
                          </a:solidFill>
                          <a:latin typeface="Times New Roman"/>
                          <a:cs typeface="Times New Roman"/>
                        </a:rPr>
                        <a:t> </a:t>
                      </a:r>
                      <a:r>
                        <a:rPr sz="2400" dirty="0">
                          <a:solidFill>
                            <a:srgbClr val="03499E"/>
                          </a:solidFill>
                          <a:latin typeface="Times New Roman"/>
                          <a:cs typeface="Times New Roman"/>
                        </a:rPr>
                        <a:t>thầu</a:t>
                      </a:r>
                      <a:r>
                        <a:rPr sz="2400" spc="45" dirty="0">
                          <a:solidFill>
                            <a:srgbClr val="03499E"/>
                          </a:solidFill>
                          <a:latin typeface="Times New Roman"/>
                          <a:cs typeface="Times New Roman"/>
                        </a:rPr>
                        <a:t> </a:t>
                      </a:r>
                      <a:r>
                        <a:rPr sz="2400" dirty="0">
                          <a:solidFill>
                            <a:srgbClr val="03499E"/>
                          </a:solidFill>
                          <a:latin typeface="Times New Roman"/>
                          <a:cs typeface="Times New Roman"/>
                        </a:rPr>
                        <a:t>quốc</a:t>
                      </a:r>
                      <a:r>
                        <a:rPr sz="2400" spc="45" dirty="0">
                          <a:solidFill>
                            <a:srgbClr val="03499E"/>
                          </a:solidFill>
                          <a:latin typeface="Times New Roman"/>
                          <a:cs typeface="Times New Roman"/>
                        </a:rPr>
                        <a:t> </a:t>
                      </a:r>
                      <a:r>
                        <a:rPr sz="2400" dirty="0">
                          <a:solidFill>
                            <a:srgbClr val="03499E"/>
                          </a:solidFill>
                          <a:latin typeface="Times New Roman"/>
                          <a:cs typeface="Times New Roman"/>
                        </a:rPr>
                        <a:t>gia</a:t>
                      </a:r>
                      <a:r>
                        <a:rPr sz="2400" spc="30" dirty="0">
                          <a:solidFill>
                            <a:srgbClr val="03499E"/>
                          </a:solidFill>
                          <a:latin typeface="Times New Roman"/>
                          <a:cs typeface="Times New Roman"/>
                        </a:rPr>
                        <a:t> </a:t>
                      </a:r>
                      <a:r>
                        <a:rPr sz="2400" dirty="0">
                          <a:solidFill>
                            <a:srgbClr val="03499E"/>
                          </a:solidFill>
                          <a:latin typeface="Times New Roman"/>
                          <a:cs typeface="Times New Roman"/>
                        </a:rPr>
                        <a:t>từ</a:t>
                      </a:r>
                      <a:r>
                        <a:rPr sz="2400" spc="30" dirty="0">
                          <a:solidFill>
                            <a:srgbClr val="03499E"/>
                          </a:solidFill>
                          <a:latin typeface="Times New Roman"/>
                          <a:cs typeface="Times New Roman"/>
                        </a:rPr>
                        <a:t> </a:t>
                      </a:r>
                      <a:r>
                        <a:rPr sz="2400" dirty="0">
                          <a:solidFill>
                            <a:srgbClr val="03499E"/>
                          </a:solidFill>
                          <a:latin typeface="Times New Roman"/>
                          <a:cs typeface="Times New Roman"/>
                        </a:rPr>
                        <a:t>nhà</a:t>
                      </a:r>
                      <a:r>
                        <a:rPr sz="2400" spc="45" dirty="0">
                          <a:solidFill>
                            <a:srgbClr val="03499E"/>
                          </a:solidFill>
                          <a:latin typeface="Times New Roman"/>
                          <a:cs typeface="Times New Roman"/>
                        </a:rPr>
                        <a:t> </a:t>
                      </a:r>
                      <a:r>
                        <a:rPr sz="2400" dirty="0">
                          <a:solidFill>
                            <a:srgbClr val="03499E"/>
                          </a:solidFill>
                          <a:latin typeface="Times New Roman"/>
                          <a:cs typeface="Times New Roman"/>
                        </a:rPr>
                        <a:t>thầu</a:t>
                      </a:r>
                      <a:r>
                        <a:rPr sz="2400" spc="45" dirty="0">
                          <a:solidFill>
                            <a:srgbClr val="03499E"/>
                          </a:solidFill>
                          <a:latin typeface="Times New Roman"/>
                          <a:cs typeface="Times New Roman"/>
                        </a:rPr>
                        <a:t> </a:t>
                      </a:r>
                      <a:r>
                        <a:rPr sz="2400" dirty="0">
                          <a:solidFill>
                            <a:srgbClr val="03499E"/>
                          </a:solidFill>
                          <a:latin typeface="Times New Roman"/>
                          <a:cs typeface="Times New Roman"/>
                        </a:rPr>
                        <a:t>đã</a:t>
                      </a:r>
                      <a:r>
                        <a:rPr sz="2400" spc="35" dirty="0">
                          <a:solidFill>
                            <a:srgbClr val="03499E"/>
                          </a:solidFill>
                          <a:latin typeface="Times New Roman"/>
                          <a:cs typeface="Times New Roman"/>
                        </a:rPr>
                        <a:t> </a:t>
                      </a:r>
                      <a:r>
                        <a:rPr sz="2400" dirty="0">
                          <a:solidFill>
                            <a:srgbClr val="03499E"/>
                          </a:solidFill>
                          <a:latin typeface="Times New Roman"/>
                          <a:cs typeface="Times New Roman"/>
                        </a:rPr>
                        <a:t>trúng</a:t>
                      </a:r>
                      <a:r>
                        <a:rPr sz="2400" spc="40" dirty="0">
                          <a:solidFill>
                            <a:srgbClr val="03499E"/>
                          </a:solidFill>
                          <a:latin typeface="Times New Roman"/>
                          <a:cs typeface="Times New Roman"/>
                        </a:rPr>
                        <a:t> </a:t>
                      </a:r>
                      <a:r>
                        <a:rPr sz="2400" dirty="0">
                          <a:solidFill>
                            <a:srgbClr val="03499E"/>
                          </a:solidFill>
                          <a:latin typeface="Times New Roman"/>
                          <a:cs typeface="Times New Roman"/>
                        </a:rPr>
                        <a:t>thầu</a:t>
                      </a:r>
                      <a:r>
                        <a:rPr sz="2400" spc="50" dirty="0">
                          <a:solidFill>
                            <a:srgbClr val="03499E"/>
                          </a:solidFill>
                          <a:latin typeface="Times New Roman"/>
                          <a:cs typeface="Times New Roman"/>
                        </a:rPr>
                        <a:t> </a:t>
                      </a:r>
                      <a:r>
                        <a:rPr sz="2400" dirty="0">
                          <a:solidFill>
                            <a:srgbClr val="03499E"/>
                          </a:solidFill>
                          <a:latin typeface="Times New Roman"/>
                          <a:cs typeface="Times New Roman"/>
                        </a:rPr>
                        <a:t>gói</a:t>
                      </a:r>
                      <a:r>
                        <a:rPr sz="2400" spc="35" dirty="0">
                          <a:solidFill>
                            <a:srgbClr val="03499E"/>
                          </a:solidFill>
                          <a:latin typeface="Times New Roman"/>
                          <a:cs typeface="Times New Roman"/>
                        </a:rPr>
                        <a:t> </a:t>
                      </a:r>
                      <a:r>
                        <a:rPr sz="2400" dirty="0">
                          <a:solidFill>
                            <a:srgbClr val="03499E"/>
                          </a:solidFill>
                          <a:latin typeface="Times New Roman"/>
                          <a:cs typeface="Times New Roman"/>
                        </a:rPr>
                        <a:t>thầu</a:t>
                      </a:r>
                      <a:r>
                        <a:rPr sz="2400" spc="45" dirty="0">
                          <a:solidFill>
                            <a:srgbClr val="03499E"/>
                          </a:solidFill>
                          <a:latin typeface="Times New Roman"/>
                          <a:cs typeface="Times New Roman"/>
                        </a:rPr>
                        <a:t> </a:t>
                      </a:r>
                      <a:r>
                        <a:rPr sz="2400" dirty="0">
                          <a:solidFill>
                            <a:srgbClr val="03499E"/>
                          </a:solidFill>
                          <a:latin typeface="Times New Roman"/>
                          <a:cs typeface="Times New Roman"/>
                        </a:rPr>
                        <a:t>cung</a:t>
                      </a:r>
                      <a:r>
                        <a:rPr sz="2400" spc="45" dirty="0">
                          <a:solidFill>
                            <a:srgbClr val="03499E"/>
                          </a:solidFill>
                          <a:latin typeface="Times New Roman"/>
                          <a:cs typeface="Times New Roman"/>
                        </a:rPr>
                        <a:t> </a:t>
                      </a:r>
                      <a:r>
                        <a:rPr sz="2400" spc="-25" dirty="0">
                          <a:solidFill>
                            <a:srgbClr val="03499E"/>
                          </a:solidFill>
                          <a:latin typeface="Times New Roman"/>
                          <a:cs typeface="Times New Roman"/>
                        </a:rPr>
                        <a:t>cấp </a:t>
                      </a:r>
                      <a:r>
                        <a:rPr sz="2400" dirty="0">
                          <a:solidFill>
                            <a:srgbClr val="03499E"/>
                          </a:solidFill>
                          <a:latin typeface="Times New Roman"/>
                          <a:cs typeface="Times New Roman"/>
                        </a:rPr>
                        <a:t>hàng</a:t>
                      </a:r>
                      <a:r>
                        <a:rPr sz="2400" spc="-15" dirty="0">
                          <a:solidFill>
                            <a:srgbClr val="03499E"/>
                          </a:solidFill>
                          <a:latin typeface="Times New Roman"/>
                          <a:cs typeface="Times New Roman"/>
                        </a:rPr>
                        <a:t> </a:t>
                      </a:r>
                      <a:r>
                        <a:rPr sz="2400" dirty="0">
                          <a:solidFill>
                            <a:srgbClr val="03499E"/>
                          </a:solidFill>
                          <a:latin typeface="Times New Roman"/>
                          <a:cs typeface="Times New Roman"/>
                        </a:rPr>
                        <a:t>hóa,</a:t>
                      </a:r>
                      <a:r>
                        <a:rPr sz="2400" spc="-10" dirty="0">
                          <a:solidFill>
                            <a:srgbClr val="03499E"/>
                          </a:solidFill>
                          <a:latin typeface="Times New Roman"/>
                          <a:cs typeface="Times New Roman"/>
                        </a:rPr>
                        <a:t> </a:t>
                      </a:r>
                      <a:r>
                        <a:rPr sz="2400" dirty="0">
                          <a:solidFill>
                            <a:srgbClr val="03499E"/>
                          </a:solidFill>
                          <a:latin typeface="Times New Roman"/>
                          <a:cs typeface="Times New Roman"/>
                        </a:rPr>
                        <a:t>dịch</a:t>
                      </a:r>
                      <a:r>
                        <a:rPr sz="2400" spc="-10" dirty="0">
                          <a:solidFill>
                            <a:srgbClr val="03499E"/>
                          </a:solidFill>
                          <a:latin typeface="Times New Roman"/>
                          <a:cs typeface="Times New Roman"/>
                        </a:rPr>
                        <a:t> </a:t>
                      </a:r>
                      <a:r>
                        <a:rPr sz="2400" dirty="0">
                          <a:solidFill>
                            <a:srgbClr val="03499E"/>
                          </a:solidFill>
                          <a:latin typeface="Times New Roman"/>
                          <a:cs typeface="Times New Roman"/>
                        </a:rPr>
                        <a:t>vụ đó thông</a:t>
                      </a:r>
                      <a:r>
                        <a:rPr sz="2400" spc="-15" dirty="0">
                          <a:solidFill>
                            <a:srgbClr val="03499E"/>
                          </a:solidFill>
                          <a:latin typeface="Times New Roman"/>
                          <a:cs typeface="Times New Roman"/>
                        </a:rPr>
                        <a:t> </a:t>
                      </a:r>
                      <a:r>
                        <a:rPr sz="2400" dirty="0">
                          <a:solidFill>
                            <a:srgbClr val="03499E"/>
                          </a:solidFill>
                          <a:latin typeface="Times New Roman"/>
                          <a:cs typeface="Times New Roman"/>
                        </a:rPr>
                        <a:t>qua mua</a:t>
                      </a:r>
                      <a:r>
                        <a:rPr sz="2400" spc="-5" dirty="0">
                          <a:solidFill>
                            <a:srgbClr val="03499E"/>
                          </a:solidFill>
                          <a:latin typeface="Times New Roman"/>
                          <a:cs typeface="Times New Roman"/>
                        </a:rPr>
                        <a:t> </a:t>
                      </a:r>
                      <a:r>
                        <a:rPr sz="2400" dirty="0">
                          <a:solidFill>
                            <a:srgbClr val="03499E"/>
                          </a:solidFill>
                          <a:latin typeface="Times New Roman"/>
                          <a:cs typeface="Times New Roman"/>
                        </a:rPr>
                        <a:t>sắm</a:t>
                      </a:r>
                      <a:r>
                        <a:rPr sz="2400" spc="-10" dirty="0">
                          <a:solidFill>
                            <a:srgbClr val="03499E"/>
                          </a:solidFill>
                          <a:latin typeface="Times New Roman"/>
                          <a:cs typeface="Times New Roman"/>
                        </a:rPr>
                        <a:t> </a:t>
                      </a:r>
                      <a:r>
                        <a:rPr sz="2400" dirty="0">
                          <a:solidFill>
                            <a:srgbClr val="03499E"/>
                          </a:solidFill>
                          <a:latin typeface="Times New Roman"/>
                          <a:cs typeface="Times New Roman"/>
                        </a:rPr>
                        <a:t>tập</a:t>
                      </a:r>
                      <a:r>
                        <a:rPr sz="2400" spc="-5" dirty="0">
                          <a:solidFill>
                            <a:srgbClr val="03499E"/>
                          </a:solidFill>
                          <a:latin typeface="Times New Roman"/>
                          <a:cs typeface="Times New Roman"/>
                        </a:rPr>
                        <a:t> </a:t>
                      </a:r>
                      <a:r>
                        <a:rPr sz="2400" spc="-10" dirty="0">
                          <a:solidFill>
                            <a:srgbClr val="03499E"/>
                          </a:solidFill>
                          <a:latin typeface="Times New Roman"/>
                          <a:cs typeface="Times New Roman"/>
                        </a:rPr>
                        <a:t>trung</a:t>
                      </a:r>
                      <a:endParaRPr sz="2400">
                        <a:latin typeface="Times New Roman"/>
                        <a:cs typeface="Times New Roman"/>
                      </a:endParaRPr>
                    </a:p>
                  </a:txBody>
                  <a:tcPr marL="0" marR="0" marT="197485" marB="0">
                    <a:lnL w="12700">
                      <a:solidFill>
                        <a:srgbClr val="E9E1D5"/>
                      </a:solidFill>
                      <a:prstDash val="solid"/>
                    </a:lnL>
                    <a:lnR w="12700">
                      <a:solidFill>
                        <a:srgbClr val="E9E1D5"/>
                      </a:solidFill>
                      <a:prstDash val="solid"/>
                    </a:lnR>
                    <a:lnT w="12700">
                      <a:solidFill>
                        <a:srgbClr val="E9E1D5"/>
                      </a:solidFill>
                      <a:prstDash val="solid"/>
                    </a:lnT>
                    <a:lnB w="12700">
                      <a:solidFill>
                        <a:srgbClr val="E9E1D5"/>
                      </a:solidFill>
                      <a:prstDash val="solid"/>
                    </a:lnB>
                    <a:solidFill>
                      <a:srgbClr val="FFFFFF"/>
                    </a:solidFill>
                  </a:tcPr>
                </a:tc>
                <a:extLst>
                  <a:ext uri="{0D108BD9-81ED-4DB2-BD59-A6C34878D82A}">
                    <a16:rowId xmlns:a16="http://schemas.microsoft.com/office/drawing/2014/main" val="10002"/>
                  </a:ext>
                </a:extLst>
              </a:tr>
            </a:tbl>
          </a:graphicData>
        </a:graphic>
      </p:graphicFrame>
      <p:sp>
        <p:nvSpPr>
          <p:cNvPr id="3" name="object 3"/>
          <p:cNvSpPr txBox="1">
            <a:spLocks noGrp="1"/>
          </p:cNvSpPr>
          <p:nvPr>
            <p:ph type="title"/>
          </p:nvPr>
        </p:nvSpPr>
        <p:spPr>
          <a:xfrm>
            <a:off x="752348" y="153949"/>
            <a:ext cx="7301230" cy="845185"/>
          </a:xfrm>
          <a:prstGeom prst="rect">
            <a:avLst/>
          </a:prstGeom>
        </p:spPr>
        <p:txBody>
          <a:bodyPr vert="horz" wrap="square" lIns="0" tIns="41275" rIns="0" bIns="0" rtlCol="0">
            <a:spAutoFit/>
          </a:bodyPr>
          <a:lstStyle/>
          <a:p>
            <a:pPr marL="3320415">
              <a:lnSpc>
                <a:spcPct val="100000"/>
              </a:lnSpc>
              <a:spcBef>
                <a:spcPts val="325"/>
              </a:spcBef>
            </a:pPr>
            <a:r>
              <a:rPr sz="2500" dirty="0"/>
              <a:t>GIẢI</a:t>
            </a:r>
            <a:r>
              <a:rPr sz="2500" spc="-45" dirty="0"/>
              <a:t> </a:t>
            </a:r>
            <a:r>
              <a:rPr sz="2500" dirty="0"/>
              <a:t>THÍCH</a:t>
            </a:r>
            <a:r>
              <a:rPr sz="2500" spc="-45" dirty="0"/>
              <a:t> </a:t>
            </a:r>
            <a:r>
              <a:rPr sz="2500" dirty="0"/>
              <a:t>TỪ</a:t>
            </a:r>
            <a:r>
              <a:rPr sz="2500" spc="-65" dirty="0"/>
              <a:t> </a:t>
            </a:r>
            <a:r>
              <a:rPr sz="2500" dirty="0"/>
              <a:t>NGỮ</a:t>
            </a:r>
            <a:r>
              <a:rPr sz="2500" spc="-55" dirty="0"/>
              <a:t> </a:t>
            </a:r>
            <a:r>
              <a:rPr sz="2500" spc="-10" dirty="0"/>
              <a:t>(Đ.4)</a:t>
            </a:r>
            <a:endParaRPr sz="2500"/>
          </a:p>
          <a:p>
            <a:pPr marL="12700">
              <a:lnSpc>
                <a:spcPct val="100000"/>
              </a:lnSpc>
              <a:spcBef>
                <a:spcPts val="225"/>
              </a:spcBef>
            </a:pPr>
            <a:r>
              <a:rPr sz="2500" dirty="0"/>
              <a:t>Một</a:t>
            </a:r>
            <a:r>
              <a:rPr sz="2500" spc="-25" dirty="0"/>
              <a:t> </a:t>
            </a:r>
            <a:r>
              <a:rPr sz="2500" dirty="0"/>
              <a:t>số</a:t>
            </a:r>
            <a:r>
              <a:rPr sz="2500" spc="-40" dirty="0"/>
              <a:t> </a:t>
            </a:r>
            <a:r>
              <a:rPr sz="2500" dirty="0"/>
              <a:t>khái</a:t>
            </a:r>
            <a:r>
              <a:rPr sz="2500" spc="-35" dirty="0"/>
              <a:t> </a:t>
            </a:r>
            <a:r>
              <a:rPr sz="2500" dirty="0"/>
              <a:t>niệm</a:t>
            </a:r>
            <a:r>
              <a:rPr sz="2500" spc="-15" dirty="0"/>
              <a:t> </a:t>
            </a:r>
            <a:r>
              <a:rPr sz="2500" dirty="0"/>
              <a:t>được</a:t>
            </a:r>
            <a:r>
              <a:rPr sz="2500" spc="-25" dirty="0"/>
              <a:t> </a:t>
            </a:r>
            <a:r>
              <a:rPr sz="2500" dirty="0"/>
              <a:t>sửa</a:t>
            </a:r>
            <a:r>
              <a:rPr sz="2500" spc="-30" dirty="0"/>
              <a:t> </a:t>
            </a:r>
            <a:r>
              <a:rPr sz="2500" dirty="0"/>
              <a:t>đổi,</a:t>
            </a:r>
            <a:r>
              <a:rPr sz="2500" spc="-40" dirty="0"/>
              <a:t> </a:t>
            </a:r>
            <a:r>
              <a:rPr sz="2500" dirty="0"/>
              <a:t>bổ</a:t>
            </a:r>
            <a:r>
              <a:rPr sz="2500" spc="-40" dirty="0"/>
              <a:t> </a:t>
            </a:r>
            <a:r>
              <a:rPr sz="2500" spc="-20" dirty="0"/>
              <a:t>sung</a:t>
            </a:r>
            <a:endParaRPr sz="2500"/>
          </a:p>
        </p:txBody>
      </p:sp>
      <p:sp>
        <p:nvSpPr>
          <p:cNvPr id="4" name="Slide Number Placeholder 3">
            <a:extLst>
              <a:ext uri="{FF2B5EF4-FFF2-40B4-BE49-F238E27FC236}">
                <a16:creationId xmlns:a16="http://schemas.microsoft.com/office/drawing/2014/main" id="{DD7331BA-A5EB-2863-8BFF-944404934D6C}"/>
              </a:ext>
            </a:extLst>
          </p:cNvPr>
          <p:cNvSpPr>
            <a:spLocks noGrp="1"/>
          </p:cNvSpPr>
          <p:nvPr>
            <p:ph type="sldNum" sz="quarter" idx="7"/>
          </p:nvPr>
        </p:nvSpPr>
        <p:spPr/>
        <p:txBody>
          <a:bodyPr/>
          <a:lstStyle/>
          <a:p>
            <a:pPr marL="4939665">
              <a:lnSpc>
                <a:spcPts val="1655"/>
              </a:lnSpc>
            </a:pPr>
            <a:fld id="{81D60167-4931-47E6-BA6A-407CBD079E47}" type="slidenum">
              <a:rPr lang="en-US" spc="-25" smtClean="0"/>
              <a:t>16</a:t>
            </a:fld>
            <a:endParaRPr lang="en-US" spc="-25" dirty="0"/>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25400" y="877430"/>
            <a:ext cx="10361930" cy="5909945"/>
            <a:chOff x="25400" y="877430"/>
            <a:chExt cx="10361930" cy="5909945"/>
          </a:xfrm>
        </p:grpSpPr>
        <p:sp>
          <p:nvSpPr>
            <p:cNvPr id="3" name="object 3"/>
            <p:cNvSpPr/>
            <p:nvPr/>
          </p:nvSpPr>
          <p:spPr>
            <a:xfrm>
              <a:off x="2153411" y="1564766"/>
              <a:ext cx="8220709" cy="453390"/>
            </a:xfrm>
            <a:custGeom>
              <a:avLst/>
              <a:gdLst/>
              <a:ahLst/>
              <a:cxnLst/>
              <a:rect l="l" t="t" r="r" b="b"/>
              <a:pathLst>
                <a:path w="8220709" h="453389">
                  <a:moveTo>
                    <a:pt x="4160901" y="0"/>
                  </a:moveTo>
                  <a:lnTo>
                    <a:pt x="4160901" y="236474"/>
                  </a:lnTo>
                  <a:lnTo>
                    <a:pt x="8220709" y="236474"/>
                  </a:lnTo>
                  <a:lnTo>
                    <a:pt x="8220709" y="443357"/>
                  </a:lnTo>
                </a:path>
                <a:path w="8220709" h="453389">
                  <a:moveTo>
                    <a:pt x="4160901" y="0"/>
                  </a:moveTo>
                  <a:lnTo>
                    <a:pt x="4160901" y="246634"/>
                  </a:lnTo>
                  <a:lnTo>
                    <a:pt x="5577713" y="246634"/>
                  </a:lnTo>
                  <a:lnTo>
                    <a:pt x="5577713" y="453390"/>
                  </a:lnTo>
                </a:path>
                <a:path w="8220709" h="453389">
                  <a:moveTo>
                    <a:pt x="4160901" y="0"/>
                  </a:moveTo>
                  <a:lnTo>
                    <a:pt x="4160901" y="246634"/>
                  </a:lnTo>
                  <a:lnTo>
                    <a:pt x="2856229" y="246634"/>
                  </a:lnTo>
                  <a:lnTo>
                    <a:pt x="2856229" y="453390"/>
                  </a:lnTo>
                </a:path>
                <a:path w="8220709" h="453389">
                  <a:moveTo>
                    <a:pt x="4160901" y="0"/>
                  </a:moveTo>
                  <a:lnTo>
                    <a:pt x="4160901" y="246634"/>
                  </a:lnTo>
                  <a:lnTo>
                    <a:pt x="0" y="246634"/>
                  </a:lnTo>
                  <a:lnTo>
                    <a:pt x="0" y="453390"/>
                  </a:lnTo>
                </a:path>
              </a:pathLst>
            </a:custGeom>
            <a:ln w="25400">
              <a:solidFill>
                <a:srgbClr val="1F497C"/>
              </a:solidFill>
            </a:ln>
          </p:spPr>
          <p:txBody>
            <a:bodyPr wrap="square" lIns="0" tIns="0" rIns="0" bIns="0" rtlCol="0"/>
            <a:lstStyle/>
            <a:p>
              <a:endParaRPr/>
            </a:p>
          </p:txBody>
        </p:sp>
        <p:sp>
          <p:nvSpPr>
            <p:cNvPr id="4" name="object 4"/>
            <p:cNvSpPr/>
            <p:nvPr/>
          </p:nvSpPr>
          <p:spPr>
            <a:xfrm>
              <a:off x="4408170" y="890130"/>
              <a:ext cx="3812540" cy="675005"/>
            </a:xfrm>
            <a:custGeom>
              <a:avLst/>
              <a:gdLst/>
              <a:ahLst/>
              <a:cxnLst/>
              <a:rect l="l" t="t" r="r" b="b"/>
              <a:pathLst>
                <a:path w="3812540" h="675005">
                  <a:moveTo>
                    <a:pt x="3812285" y="0"/>
                  </a:moveTo>
                  <a:lnTo>
                    <a:pt x="0" y="0"/>
                  </a:lnTo>
                  <a:lnTo>
                    <a:pt x="0" y="674636"/>
                  </a:lnTo>
                  <a:lnTo>
                    <a:pt x="3812285" y="674636"/>
                  </a:lnTo>
                  <a:lnTo>
                    <a:pt x="3812285" y="0"/>
                  </a:lnTo>
                  <a:close/>
                </a:path>
              </a:pathLst>
            </a:custGeom>
            <a:solidFill>
              <a:srgbClr val="E9E1D5"/>
            </a:solidFill>
          </p:spPr>
          <p:txBody>
            <a:bodyPr wrap="square" lIns="0" tIns="0" rIns="0" bIns="0" rtlCol="0"/>
            <a:lstStyle/>
            <a:p>
              <a:endParaRPr/>
            </a:p>
          </p:txBody>
        </p:sp>
        <p:sp>
          <p:nvSpPr>
            <p:cNvPr id="5" name="object 5"/>
            <p:cNvSpPr/>
            <p:nvPr/>
          </p:nvSpPr>
          <p:spPr>
            <a:xfrm>
              <a:off x="4408170" y="890130"/>
              <a:ext cx="3812540" cy="675005"/>
            </a:xfrm>
            <a:custGeom>
              <a:avLst/>
              <a:gdLst/>
              <a:ahLst/>
              <a:cxnLst/>
              <a:rect l="l" t="t" r="r" b="b"/>
              <a:pathLst>
                <a:path w="3812540" h="675005">
                  <a:moveTo>
                    <a:pt x="0" y="674636"/>
                  </a:moveTo>
                  <a:lnTo>
                    <a:pt x="3812285" y="674636"/>
                  </a:lnTo>
                  <a:lnTo>
                    <a:pt x="3812285" y="0"/>
                  </a:lnTo>
                  <a:lnTo>
                    <a:pt x="0" y="0"/>
                  </a:lnTo>
                  <a:lnTo>
                    <a:pt x="0" y="674636"/>
                  </a:lnTo>
                  <a:close/>
                </a:path>
              </a:pathLst>
            </a:custGeom>
            <a:ln w="25400">
              <a:solidFill>
                <a:srgbClr val="24548F"/>
              </a:solidFill>
            </a:ln>
          </p:spPr>
          <p:txBody>
            <a:bodyPr wrap="square" lIns="0" tIns="0" rIns="0" bIns="0" rtlCol="0"/>
            <a:lstStyle/>
            <a:p>
              <a:endParaRPr/>
            </a:p>
          </p:txBody>
        </p:sp>
      </p:grpSp>
      <p:sp>
        <p:nvSpPr>
          <p:cNvPr id="6" name="object 6"/>
          <p:cNvSpPr txBox="1">
            <a:spLocks noGrp="1"/>
          </p:cNvSpPr>
          <p:nvPr>
            <p:ph type="title"/>
          </p:nvPr>
        </p:nvSpPr>
        <p:spPr>
          <a:prstGeom prst="rect">
            <a:avLst/>
          </a:prstGeom>
        </p:spPr>
        <p:txBody>
          <a:bodyPr vert="horz" wrap="square" lIns="0" tIns="186689" rIns="0" bIns="0" rtlCol="0">
            <a:spAutoFit/>
          </a:bodyPr>
          <a:lstStyle/>
          <a:p>
            <a:pPr marL="2346960">
              <a:lnSpc>
                <a:spcPct val="100000"/>
              </a:lnSpc>
              <a:spcBef>
                <a:spcPts val="100"/>
              </a:spcBef>
            </a:pPr>
            <a:r>
              <a:rPr sz="2000" dirty="0"/>
              <a:t>MUA</a:t>
            </a:r>
            <a:r>
              <a:rPr sz="2000" spc="-30" dirty="0"/>
              <a:t> </a:t>
            </a:r>
            <a:r>
              <a:rPr sz="2000" dirty="0"/>
              <a:t>SẮM</a:t>
            </a:r>
            <a:r>
              <a:rPr sz="2000" spc="-40" dirty="0"/>
              <a:t> </a:t>
            </a:r>
            <a:r>
              <a:rPr sz="2000" dirty="0"/>
              <a:t>THUỘC</a:t>
            </a:r>
            <a:r>
              <a:rPr sz="2000" spc="-40" dirty="0"/>
              <a:t> </a:t>
            </a:r>
            <a:r>
              <a:rPr sz="2000" dirty="0"/>
              <a:t>DỰ</a:t>
            </a:r>
            <a:r>
              <a:rPr sz="2000" spc="-25" dirty="0"/>
              <a:t> </a:t>
            </a:r>
            <a:r>
              <a:rPr sz="2000" dirty="0"/>
              <a:t>TOÁN</a:t>
            </a:r>
            <a:r>
              <a:rPr sz="2000" spc="-25" dirty="0"/>
              <a:t> </a:t>
            </a:r>
            <a:r>
              <a:rPr sz="2000" dirty="0"/>
              <a:t>MUA</a:t>
            </a:r>
            <a:r>
              <a:rPr sz="2000" spc="-25" dirty="0"/>
              <a:t> SẮM</a:t>
            </a:r>
            <a:endParaRPr sz="2000"/>
          </a:p>
        </p:txBody>
      </p:sp>
      <p:sp>
        <p:nvSpPr>
          <p:cNvPr id="7" name="object 7"/>
          <p:cNvSpPr txBox="1"/>
          <p:nvPr/>
        </p:nvSpPr>
        <p:spPr>
          <a:xfrm>
            <a:off x="4483353" y="905001"/>
            <a:ext cx="3660775" cy="594995"/>
          </a:xfrm>
          <a:prstGeom prst="rect">
            <a:avLst/>
          </a:prstGeom>
        </p:spPr>
        <p:txBody>
          <a:bodyPr vert="horz" wrap="square" lIns="0" tIns="55880" rIns="0" bIns="0" rtlCol="0">
            <a:spAutoFit/>
          </a:bodyPr>
          <a:lstStyle/>
          <a:p>
            <a:pPr marL="723900" marR="5080" indent="-711835">
              <a:lnSpc>
                <a:spcPts val="2080"/>
              </a:lnSpc>
              <a:spcBef>
                <a:spcPts val="440"/>
              </a:spcBef>
            </a:pPr>
            <a:r>
              <a:rPr sz="2000" b="1" dirty="0">
                <a:solidFill>
                  <a:srgbClr val="03499E"/>
                </a:solidFill>
                <a:latin typeface="Times New Roman"/>
                <a:cs typeface="Times New Roman"/>
              </a:rPr>
              <a:t>Thẩm</a:t>
            </a:r>
            <a:r>
              <a:rPr sz="2000" b="1" spc="-15" dirty="0">
                <a:solidFill>
                  <a:srgbClr val="03499E"/>
                </a:solidFill>
                <a:latin typeface="Times New Roman"/>
                <a:cs typeface="Times New Roman"/>
              </a:rPr>
              <a:t> </a:t>
            </a:r>
            <a:r>
              <a:rPr sz="2000" b="1" dirty="0">
                <a:solidFill>
                  <a:srgbClr val="03499E"/>
                </a:solidFill>
                <a:latin typeface="Times New Roman"/>
                <a:cs typeface="Times New Roman"/>
              </a:rPr>
              <a:t>quyền</a:t>
            </a:r>
            <a:r>
              <a:rPr sz="2000" b="1" spc="-20" dirty="0">
                <a:solidFill>
                  <a:srgbClr val="03499E"/>
                </a:solidFill>
                <a:latin typeface="Times New Roman"/>
                <a:cs typeface="Times New Roman"/>
              </a:rPr>
              <a:t> </a:t>
            </a:r>
            <a:r>
              <a:rPr sz="2000" b="1" dirty="0">
                <a:solidFill>
                  <a:srgbClr val="03499E"/>
                </a:solidFill>
                <a:latin typeface="Times New Roman"/>
                <a:cs typeface="Times New Roman"/>
              </a:rPr>
              <a:t>quyết</a:t>
            </a:r>
            <a:r>
              <a:rPr sz="2000" b="1" spc="-25" dirty="0">
                <a:solidFill>
                  <a:srgbClr val="03499E"/>
                </a:solidFill>
                <a:latin typeface="Times New Roman"/>
                <a:cs typeface="Times New Roman"/>
              </a:rPr>
              <a:t> </a:t>
            </a:r>
            <a:r>
              <a:rPr sz="2000" b="1" dirty="0">
                <a:solidFill>
                  <a:srgbClr val="03499E"/>
                </a:solidFill>
                <a:latin typeface="Times New Roman"/>
                <a:cs typeface="Times New Roman"/>
              </a:rPr>
              <a:t>định</a:t>
            </a:r>
            <a:r>
              <a:rPr sz="2000" b="1" spc="-10" dirty="0">
                <a:solidFill>
                  <a:srgbClr val="03499E"/>
                </a:solidFill>
                <a:latin typeface="Times New Roman"/>
                <a:cs typeface="Times New Roman"/>
              </a:rPr>
              <a:t> </a:t>
            </a:r>
            <a:r>
              <a:rPr sz="2000" b="1" dirty="0">
                <a:solidFill>
                  <a:srgbClr val="03499E"/>
                </a:solidFill>
                <a:latin typeface="Times New Roman"/>
                <a:cs typeface="Times New Roman"/>
              </a:rPr>
              <a:t>việc</a:t>
            </a:r>
            <a:r>
              <a:rPr sz="2000" b="1" spc="-15" dirty="0">
                <a:solidFill>
                  <a:srgbClr val="03499E"/>
                </a:solidFill>
                <a:latin typeface="Times New Roman"/>
                <a:cs typeface="Times New Roman"/>
              </a:rPr>
              <a:t> </a:t>
            </a:r>
            <a:r>
              <a:rPr sz="2000" b="1" spc="-25" dirty="0">
                <a:solidFill>
                  <a:srgbClr val="03499E"/>
                </a:solidFill>
                <a:latin typeface="Times New Roman"/>
                <a:cs typeface="Times New Roman"/>
              </a:rPr>
              <a:t>mua </a:t>
            </a:r>
            <a:r>
              <a:rPr sz="2000" b="1" dirty="0">
                <a:solidFill>
                  <a:srgbClr val="03499E"/>
                </a:solidFill>
                <a:latin typeface="Times New Roman"/>
                <a:cs typeface="Times New Roman"/>
              </a:rPr>
              <a:t>sắm</a:t>
            </a:r>
            <a:r>
              <a:rPr sz="2000" b="1" spc="-25" dirty="0">
                <a:solidFill>
                  <a:srgbClr val="03499E"/>
                </a:solidFill>
                <a:latin typeface="Times New Roman"/>
                <a:cs typeface="Times New Roman"/>
              </a:rPr>
              <a:t> </a:t>
            </a:r>
            <a:r>
              <a:rPr sz="2000" b="1" dirty="0">
                <a:solidFill>
                  <a:srgbClr val="03499E"/>
                </a:solidFill>
                <a:latin typeface="Times New Roman"/>
                <a:cs typeface="Times New Roman"/>
              </a:rPr>
              <a:t>HH,</a:t>
            </a:r>
            <a:r>
              <a:rPr sz="2000" b="1" spc="-20" dirty="0">
                <a:solidFill>
                  <a:srgbClr val="03499E"/>
                </a:solidFill>
                <a:latin typeface="Times New Roman"/>
                <a:cs typeface="Times New Roman"/>
              </a:rPr>
              <a:t> </a:t>
            </a:r>
            <a:r>
              <a:rPr sz="2000" b="1" dirty="0">
                <a:solidFill>
                  <a:srgbClr val="03499E"/>
                </a:solidFill>
                <a:latin typeface="Times New Roman"/>
                <a:cs typeface="Times New Roman"/>
              </a:rPr>
              <a:t>DV</a:t>
            </a:r>
            <a:r>
              <a:rPr sz="2000" b="1" spc="-40" dirty="0">
                <a:solidFill>
                  <a:srgbClr val="03499E"/>
                </a:solidFill>
                <a:latin typeface="Times New Roman"/>
                <a:cs typeface="Times New Roman"/>
              </a:rPr>
              <a:t> </a:t>
            </a:r>
            <a:r>
              <a:rPr sz="2000" b="1" u="sng" spc="-20" dirty="0">
                <a:solidFill>
                  <a:srgbClr val="03499E"/>
                </a:solidFill>
                <a:uFill>
                  <a:solidFill>
                    <a:srgbClr val="03499E"/>
                  </a:solidFill>
                </a:uFill>
                <a:latin typeface="Times New Roman"/>
                <a:cs typeface="Times New Roman"/>
              </a:rPr>
              <a:t>KHÁC</a:t>
            </a:r>
            <a:endParaRPr sz="2000">
              <a:latin typeface="Times New Roman"/>
              <a:cs typeface="Times New Roman"/>
            </a:endParaRPr>
          </a:p>
        </p:txBody>
      </p:sp>
      <p:grpSp>
        <p:nvGrpSpPr>
          <p:cNvPr id="8" name="object 8"/>
          <p:cNvGrpSpPr/>
          <p:nvPr/>
        </p:nvGrpSpPr>
        <p:grpSpPr>
          <a:xfrm>
            <a:off x="906462" y="2005469"/>
            <a:ext cx="2494280" cy="4070350"/>
            <a:chOff x="906462" y="2005469"/>
            <a:chExt cx="2494280" cy="4070350"/>
          </a:xfrm>
        </p:grpSpPr>
        <p:sp>
          <p:nvSpPr>
            <p:cNvPr id="9" name="object 9"/>
            <p:cNvSpPr/>
            <p:nvPr/>
          </p:nvSpPr>
          <p:spPr>
            <a:xfrm>
              <a:off x="919162" y="2018169"/>
              <a:ext cx="2468880" cy="4044950"/>
            </a:xfrm>
            <a:custGeom>
              <a:avLst/>
              <a:gdLst/>
              <a:ahLst/>
              <a:cxnLst/>
              <a:rect l="l" t="t" r="r" b="b"/>
              <a:pathLst>
                <a:path w="2468879" h="4044950">
                  <a:moveTo>
                    <a:pt x="2468499" y="0"/>
                  </a:moveTo>
                  <a:lnTo>
                    <a:pt x="0" y="0"/>
                  </a:lnTo>
                  <a:lnTo>
                    <a:pt x="0" y="4044823"/>
                  </a:lnTo>
                  <a:lnTo>
                    <a:pt x="2468499" y="4044823"/>
                  </a:lnTo>
                  <a:lnTo>
                    <a:pt x="2468499" y="0"/>
                  </a:lnTo>
                  <a:close/>
                </a:path>
              </a:pathLst>
            </a:custGeom>
            <a:solidFill>
              <a:srgbClr val="E9E1D5"/>
            </a:solidFill>
          </p:spPr>
          <p:txBody>
            <a:bodyPr wrap="square" lIns="0" tIns="0" rIns="0" bIns="0" rtlCol="0"/>
            <a:lstStyle/>
            <a:p>
              <a:endParaRPr/>
            </a:p>
          </p:txBody>
        </p:sp>
        <p:sp>
          <p:nvSpPr>
            <p:cNvPr id="10" name="object 10"/>
            <p:cNvSpPr/>
            <p:nvPr/>
          </p:nvSpPr>
          <p:spPr>
            <a:xfrm>
              <a:off x="919162" y="2018169"/>
              <a:ext cx="2468880" cy="4044950"/>
            </a:xfrm>
            <a:custGeom>
              <a:avLst/>
              <a:gdLst/>
              <a:ahLst/>
              <a:cxnLst/>
              <a:rect l="l" t="t" r="r" b="b"/>
              <a:pathLst>
                <a:path w="2468879" h="4044950">
                  <a:moveTo>
                    <a:pt x="0" y="4044823"/>
                  </a:moveTo>
                  <a:lnTo>
                    <a:pt x="2468499" y="4044823"/>
                  </a:lnTo>
                  <a:lnTo>
                    <a:pt x="2468499" y="0"/>
                  </a:lnTo>
                  <a:lnTo>
                    <a:pt x="0" y="0"/>
                  </a:lnTo>
                  <a:lnTo>
                    <a:pt x="0" y="4044823"/>
                  </a:lnTo>
                  <a:close/>
                </a:path>
              </a:pathLst>
            </a:custGeom>
            <a:ln w="25399">
              <a:solidFill>
                <a:srgbClr val="24548F"/>
              </a:solidFill>
            </a:ln>
          </p:spPr>
          <p:txBody>
            <a:bodyPr wrap="square" lIns="0" tIns="0" rIns="0" bIns="0" rtlCol="0"/>
            <a:lstStyle/>
            <a:p>
              <a:endParaRPr/>
            </a:p>
          </p:txBody>
        </p:sp>
      </p:grpSp>
      <p:sp>
        <p:nvSpPr>
          <p:cNvPr id="11" name="object 11"/>
          <p:cNvSpPr txBox="1"/>
          <p:nvPr/>
        </p:nvSpPr>
        <p:spPr>
          <a:xfrm>
            <a:off x="1128166" y="2009901"/>
            <a:ext cx="2048510" cy="330835"/>
          </a:xfrm>
          <a:prstGeom prst="rect">
            <a:avLst/>
          </a:prstGeom>
        </p:spPr>
        <p:txBody>
          <a:bodyPr vert="horz" wrap="square" lIns="0" tIns="13335" rIns="0" bIns="0" rtlCol="0">
            <a:spAutoFit/>
          </a:bodyPr>
          <a:lstStyle/>
          <a:p>
            <a:pPr marL="12700">
              <a:lnSpc>
                <a:spcPct val="100000"/>
              </a:lnSpc>
              <a:spcBef>
                <a:spcPts val="105"/>
              </a:spcBef>
            </a:pPr>
            <a:r>
              <a:rPr sz="2000" dirty="0">
                <a:solidFill>
                  <a:srgbClr val="03499E"/>
                </a:solidFill>
                <a:latin typeface="Times New Roman"/>
                <a:cs typeface="Times New Roman"/>
              </a:rPr>
              <a:t>Thủ</a:t>
            </a:r>
            <a:r>
              <a:rPr sz="2000" spc="-15" dirty="0">
                <a:solidFill>
                  <a:srgbClr val="03499E"/>
                </a:solidFill>
                <a:latin typeface="Times New Roman"/>
                <a:cs typeface="Times New Roman"/>
              </a:rPr>
              <a:t> </a:t>
            </a:r>
            <a:r>
              <a:rPr sz="2000" dirty="0">
                <a:solidFill>
                  <a:srgbClr val="03499E"/>
                </a:solidFill>
                <a:latin typeface="Times New Roman"/>
                <a:cs typeface="Times New Roman"/>
              </a:rPr>
              <a:t>trưởng</a:t>
            </a:r>
            <a:r>
              <a:rPr sz="2000" spc="-20" dirty="0">
                <a:solidFill>
                  <a:srgbClr val="03499E"/>
                </a:solidFill>
                <a:latin typeface="Times New Roman"/>
                <a:cs typeface="Times New Roman"/>
              </a:rPr>
              <a:t> </a:t>
            </a:r>
            <a:r>
              <a:rPr sz="2000" dirty="0">
                <a:solidFill>
                  <a:srgbClr val="03499E"/>
                </a:solidFill>
                <a:latin typeface="Times New Roman"/>
                <a:cs typeface="Times New Roman"/>
              </a:rPr>
              <a:t>cơ</a:t>
            </a:r>
            <a:r>
              <a:rPr sz="2000" spc="-20" dirty="0">
                <a:solidFill>
                  <a:srgbClr val="03499E"/>
                </a:solidFill>
                <a:latin typeface="Times New Roman"/>
                <a:cs typeface="Times New Roman"/>
              </a:rPr>
              <a:t> quan</a:t>
            </a:r>
            <a:endParaRPr sz="2000">
              <a:latin typeface="Times New Roman"/>
              <a:cs typeface="Times New Roman"/>
            </a:endParaRPr>
          </a:p>
        </p:txBody>
      </p:sp>
      <p:sp>
        <p:nvSpPr>
          <p:cNvPr id="12" name="object 12"/>
          <p:cNvSpPr txBox="1"/>
          <p:nvPr/>
        </p:nvSpPr>
        <p:spPr>
          <a:xfrm>
            <a:off x="1004722" y="2273554"/>
            <a:ext cx="2294890" cy="330835"/>
          </a:xfrm>
          <a:prstGeom prst="rect">
            <a:avLst/>
          </a:prstGeom>
        </p:spPr>
        <p:txBody>
          <a:bodyPr vert="horz" wrap="square" lIns="0" tIns="13335" rIns="0" bIns="0" rtlCol="0">
            <a:spAutoFit/>
          </a:bodyPr>
          <a:lstStyle/>
          <a:p>
            <a:pPr marL="12700">
              <a:lnSpc>
                <a:spcPct val="100000"/>
              </a:lnSpc>
              <a:spcBef>
                <a:spcPts val="105"/>
              </a:spcBef>
            </a:pPr>
            <a:r>
              <a:rPr sz="2000" dirty="0">
                <a:solidFill>
                  <a:srgbClr val="03499E"/>
                </a:solidFill>
                <a:latin typeface="Times New Roman"/>
                <a:cs typeface="Times New Roman"/>
              </a:rPr>
              <a:t>trung</a:t>
            </a:r>
            <a:r>
              <a:rPr sz="2000" spc="-35" dirty="0">
                <a:solidFill>
                  <a:srgbClr val="03499E"/>
                </a:solidFill>
                <a:latin typeface="Times New Roman"/>
                <a:cs typeface="Times New Roman"/>
              </a:rPr>
              <a:t> </a:t>
            </a:r>
            <a:r>
              <a:rPr sz="2000" dirty="0">
                <a:solidFill>
                  <a:srgbClr val="03499E"/>
                </a:solidFill>
                <a:latin typeface="Times New Roman"/>
                <a:cs typeface="Times New Roman"/>
              </a:rPr>
              <a:t>ương</a:t>
            </a:r>
            <a:r>
              <a:rPr sz="2000" spc="-20" dirty="0">
                <a:solidFill>
                  <a:srgbClr val="03499E"/>
                </a:solidFill>
                <a:latin typeface="Times New Roman"/>
                <a:cs typeface="Times New Roman"/>
              </a:rPr>
              <a:t> </a:t>
            </a:r>
            <a:r>
              <a:rPr sz="2000" dirty="0">
                <a:solidFill>
                  <a:srgbClr val="03499E"/>
                </a:solidFill>
                <a:latin typeface="Times New Roman"/>
                <a:cs typeface="Times New Roman"/>
              </a:rPr>
              <a:t>quyết</a:t>
            </a:r>
            <a:r>
              <a:rPr sz="2000" spc="-20" dirty="0">
                <a:solidFill>
                  <a:srgbClr val="03499E"/>
                </a:solidFill>
                <a:latin typeface="Times New Roman"/>
                <a:cs typeface="Times New Roman"/>
              </a:rPr>
              <a:t> định</a:t>
            </a:r>
            <a:endParaRPr sz="2000">
              <a:latin typeface="Times New Roman"/>
              <a:cs typeface="Times New Roman"/>
            </a:endParaRPr>
          </a:p>
        </p:txBody>
      </p:sp>
      <p:sp>
        <p:nvSpPr>
          <p:cNvPr id="13" name="object 13"/>
          <p:cNvSpPr txBox="1"/>
          <p:nvPr/>
        </p:nvSpPr>
        <p:spPr>
          <a:xfrm>
            <a:off x="1135786" y="2535682"/>
            <a:ext cx="2037080" cy="330835"/>
          </a:xfrm>
          <a:prstGeom prst="rect">
            <a:avLst/>
          </a:prstGeom>
        </p:spPr>
        <p:txBody>
          <a:bodyPr vert="horz" wrap="square" lIns="0" tIns="13335" rIns="0" bIns="0" rtlCol="0">
            <a:spAutoFit/>
          </a:bodyPr>
          <a:lstStyle/>
          <a:p>
            <a:pPr marL="12700">
              <a:lnSpc>
                <a:spcPct val="100000"/>
              </a:lnSpc>
              <a:spcBef>
                <a:spcPts val="105"/>
              </a:spcBef>
            </a:pPr>
            <a:r>
              <a:rPr sz="2000" dirty="0">
                <a:solidFill>
                  <a:srgbClr val="03499E"/>
                </a:solidFill>
                <a:latin typeface="Times New Roman"/>
                <a:cs typeface="Times New Roman"/>
              </a:rPr>
              <a:t>hoặc</a:t>
            </a:r>
            <a:r>
              <a:rPr sz="2000" spc="-30" dirty="0">
                <a:solidFill>
                  <a:srgbClr val="03499E"/>
                </a:solidFill>
                <a:latin typeface="Times New Roman"/>
                <a:cs typeface="Times New Roman"/>
              </a:rPr>
              <a:t> </a:t>
            </a:r>
            <a:r>
              <a:rPr sz="2000" dirty="0">
                <a:solidFill>
                  <a:srgbClr val="03499E"/>
                </a:solidFill>
                <a:latin typeface="Times New Roman"/>
                <a:cs typeface="Times New Roman"/>
              </a:rPr>
              <a:t>quy</a:t>
            </a:r>
            <a:r>
              <a:rPr sz="2000" spc="-10" dirty="0">
                <a:solidFill>
                  <a:srgbClr val="03499E"/>
                </a:solidFill>
                <a:latin typeface="Times New Roman"/>
                <a:cs typeface="Times New Roman"/>
              </a:rPr>
              <a:t> </a:t>
            </a:r>
            <a:r>
              <a:rPr sz="2000" dirty="0">
                <a:solidFill>
                  <a:srgbClr val="03499E"/>
                </a:solidFill>
                <a:latin typeface="Times New Roman"/>
                <a:cs typeface="Times New Roman"/>
              </a:rPr>
              <a:t>định</a:t>
            </a:r>
            <a:r>
              <a:rPr sz="2000" spc="-5" dirty="0">
                <a:solidFill>
                  <a:srgbClr val="03499E"/>
                </a:solidFill>
                <a:latin typeface="Times New Roman"/>
                <a:cs typeface="Times New Roman"/>
              </a:rPr>
              <a:t> </a:t>
            </a:r>
            <a:r>
              <a:rPr sz="2000" spc="-20" dirty="0">
                <a:solidFill>
                  <a:srgbClr val="03499E"/>
                </a:solidFill>
                <a:latin typeface="Times New Roman"/>
                <a:cs typeface="Times New Roman"/>
              </a:rPr>
              <a:t>thẩm</a:t>
            </a:r>
            <a:endParaRPr sz="2000">
              <a:latin typeface="Times New Roman"/>
              <a:cs typeface="Times New Roman"/>
            </a:endParaRPr>
          </a:p>
        </p:txBody>
      </p:sp>
      <p:sp>
        <p:nvSpPr>
          <p:cNvPr id="14" name="object 14"/>
          <p:cNvSpPr txBox="1"/>
          <p:nvPr/>
        </p:nvSpPr>
        <p:spPr>
          <a:xfrm>
            <a:off x="1015390" y="2799029"/>
            <a:ext cx="2276475" cy="331470"/>
          </a:xfrm>
          <a:prstGeom prst="rect">
            <a:avLst/>
          </a:prstGeom>
        </p:spPr>
        <p:txBody>
          <a:bodyPr vert="horz" wrap="square" lIns="0" tIns="13335" rIns="0" bIns="0" rtlCol="0">
            <a:spAutoFit/>
          </a:bodyPr>
          <a:lstStyle/>
          <a:p>
            <a:pPr marL="12700">
              <a:lnSpc>
                <a:spcPct val="100000"/>
              </a:lnSpc>
              <a:spcBef>
                <a:spcPts val="105"/>
              </a:spcBef>
            </a:pPr>
            <a:r>
              <a:rPr sz="2000" dirty="0">
                <a:solidFill>
                  <a:srgbClr val="03499E"/>
                </a:solidFill>
                <a:latin typeface="Times New Roman"/>
                <a:cs typeface="Times New Roman"/>
              </a:rPr>
              <a:t>quyền</a:t>
            </a:r>
            <a:r>
              <a:rPr sz="2000" spc="-35" dirty="0">
                <a:solidFill>
                  <a:srgbClr val="03499E"/>
                </a:solidFill>
                <a:latin typeface="Times New Roman"/>
                <a:cs typeface="Times New Roman"/>
              </a:rPr>
              <a:t> </a:t>
            </a:r>
            <a:r>
              <a:rPr sz="2000" dirty="0">
                <a:solidFill>
                  <a:srgbClr val="03499E"/>
                </a:solidFill>
                <a:latin typeface="Times New Roman"/>
                <a:cs typeface="Times New Roman"/>
              </a:rPr>
              <a:t>quyết</a:t>
            </a:r>
            <a:r>
              <a:rPr sz="2000" spc="-25" dirty="0">
                <a:solidFill>
                  <a:srgbClr val="03499E"/>
                </a:solidFill>
                <a:latin typeface="Times New Roman"/>
                <a:cs typeface="Times New Roman"/>
              </a:rPr>
              <a:t> </a:t>
            </a:r>
            <a:r>
              <a:rPr sz="2000" dirty="0">
                <a:solidFill>
                  <a:srgbClr val="03499E"/>
                </a:solidFill>
                <a:latin typeface="Times New Roman"/>
                <a:cs typeface="Times New Roman"/>
              </a:rPr>
              <a:t>định</a:t>
            </a:r>
            <a:r>
              <a:rPr sz="2000" spc="-15" dirty="0">
                <a:solidFill>
                  <a:srgbClr val="03499E"/>
                </a:solidFill>
                <a:latin typeface="Times New Roman"/>
                <a:cs typeface="Times New Roman"/>
              </a:rPr>
              <a:t> </a:t>
            </a:r>
            <a:r>
              <a:rPr sz="2000" spc="-20" dirty="0">
                <a:solidFill>
                  <a:srgbClr val="03499E"/>
                </a:solidFill>
                <a:latin typeface="Times New Roman"/>
                <a:cs typeface="Times New Roman"/>
              </a:rPr>
              <a:t>việc</a:t>
            </a:r>
            <a:endParaRPr sz="2000">
              <a:latin typeface="Times New Roman"/>
              <a:cs typeface="Times New Roman"/>
            </a:endParaRPr>
          </a:p>
        </p:txBody>
      </p:sp>
      <p:sp>
        <p:nvSpPr>
          <p:cNvPr id="15" name="object 15"/>
          <p:cNvSpPr txBox="1"/>
          <p:nvPr/>
        </p:nvSpPr>
        <p:spPr>
          <a:xfrm>
            <a:off x="942238" y="3061843"/>
            <a:ext cx="2421255" cy="330835"/>
          </a:xfrm>
          <a:prstGeom prst="rect">
            <a:avLst/>
          </a:prstGeom>
        </p:spPr>
        <p:txBody>
          <a:bodyPr vert="horz" wrap="square" lIns="0" tIns="13335" rIns="0" bIns="0" rtlCol="0">
            <a:spAutoFit/>
          </a:bodyPr>
          <a:lstStyle/>
          <a:p>
            <a:pPr marL="12700">
              <a:lnSpc>
                <a:spcPct val="100000"/>
              </a:lnSpc>
              <a:spcBef>
                <a:spcPts val="105"/>
              </a:spcBef>
            </a:pPr>
            <a:r>
              <a:rPr sz="2000" dirty="0">
                <a:solidFill>
                  <a:srgbClr val="03499E"/>
                </a:solidFill>
                <a:latin typeface="Times New Roman"/>
                <a:cs typeface="Times New Roman"/>
              </a:rPr>
              <a:t>mua</a:t>
            </a:r>
            <a:r>
              <a:rPr sz="2000" spc="10" dirty="0">
                <a:solidFill>
                  <a:srgbClr val="03499E"/>
                </a:solidFill>
                <a:latin typeface="Times New Roman"/>
                <a:cs typeface="Times New Roman"/>
              </a:rPr>
              <a:t> </a:t>
            </a:r>
            <a:r>
              <a:rPr sz="2000" dirty="0">
                <a:solidFill>
                  <a:srgbClr val="03499E"/>
                </a:solidFill>
                <a:latin typeface="Times New Roman"/>
                <a:cs typeface="Times New Roman"/>
              </a:rPr>
              <a:t>sắm</a:t>
            </a:r>
            <a:r>
              <a:rPr sz="2000" spc="-15" dirty="0">
                <a:solidFill>
                  <a:srgbClr val="03499E"/>
                </a:solidFill>
                <a:latin typeface="Times New Roman"/>
                <a:cs typeface="Times New Roman"/>
              </a:rPr>
              <a:t> </a:t>
            </a:r>
            <a:r>
              <a:rPr sz="2000" dirty="0">
                <a:solidFill>
                  <a:srgbClr val="03499E"/>
                </a:solidFill>
                <a:latin typeface="Times New Roman"/>
                <a:cs typeface="Times New Roman"/>
              </a:rPr>
              <a:t>đối</a:t>
            </a:r>
            <a:r>
              <a:rPr sz="2000" spc="-30" dirty="0">
                <a:solidFill>
                  <a:srgbClr val="03499E"/>
                </a:solidFill>
                <a:latin typeface="Times New Roman"/>
                <a:cs typeface="Times New Roman"/>
              </a:rPr>
              <a:t> </a:t>
            </a:r>
            <a:r>
              <a:rPr sz="2000" dirty="0">
                <a:solidFill>
                  <a:srgbClr val="03499E"/>
                </a:solidFill>
                <a:latin typeface="Times New Roman"/>
                <a:cs typeface="Times New Roman"/>
              </a:rPr>
              <a:t>với </a:t>
            </a:r>
            <a:r>
              <a:rPr sz="2000" spc="-20" dirty="0">
                <a:solidFill>
                  <a:srgbClr val="03499E"/>
                </a:solidFill>
                <a:latin typeface="Times New Roman"/>
                <a:cs typeface="Times New Roman"/>
              </a:rPr>
              <a:t>nguồn</a:t>
            </a:r>
            <a:endParaRPr sz="2000">
              <a:latin typeface="Times New Roman"/>
              <a:cs typeface="Times New Roman"/>
            </a:endParaRPr>
          </a:p>
        </p:txBody>
      </p:sp>
      <p:sp>
        <p:nvSpPr>
          <p:cNvPr id="16" name="object 16"/>
          <p:cNvSpPr txBox="1"/>
          <p:nvPr/>
        </p:nvSpPr>
        <p:spPr>
          <a:xfrm>
            <a:off x="1074826" y="3325495"/>
            <a:ext cx="2156460" cy="330835"/>
          </a:xfrm>
          <a:prstGeom prst="rect">
            <a:avLst/>
          </a:prstGeom>
        </p:spPr>
        <p:txBody>
          <a:bodyPr vert="horz" wrap="square" lIns="0" tIns="13335" rIns="0" bIns="0" rtlCol="0">
            <a:spAutoFit/>
          </a:bodyPr>
          <a:lstStyle/>
          <a:p>
            <a:pPr marL="12700">
              <a:lnSpc>
                <a:spcPct val="100000"/>
              </a:lnSpc>
              <a:spcBef>
                <a:spcPts val="105"/>
              </a:spcBef>
            </a:pPr>
            <a:r>
              <a:rPr sz="2000" dirty="0">
                <a:solidFill>
                  <a:srgbClr val="03499E"/>
                </a:solidFill>
                <a:latin typeface="Times New Roman"/>
                <a:cs typeface="Times New Roman"/>
              </a:rPr>
              <a:t>kinh</a:t>
            </a:r>
            <a:r>
              <a:rPr sz="2000" spc="-10" dirty="0">
                <a:solidFill>
                  <a:srgbClr val="03499E"/>
                </a:solidFill>
                <a:latin typeface="Times New Roman"/>
                <a:cs typeface="Times New Roman"/>
              </a:rPr>
              <a:t> </a:t>
            </a:r>
            <a:r>
              <a:rPr sz="2000" dirty="0">
                <a:solidFill>
                  <a:srgbClr val="03499E"/>
                </a:solidFill>
                <a:latin typeface="Times New Roman"/>
                <a:cs typeface="Times New Roman"/>
              </a:rPr>
              <a:t>phí</a:t>
            </a:r>
            <a:r>
              <a:rPr sz="2000" spc="-5" dirty="0">
                <a:solidFill>
                  <a:srgbClr val="03499E"/>
                </a:solidFill>
                <a:latin typeface="Times New Roman"/>
                <a:cs typeface="Times New Roman"/>
              </a:rPr>
              <a:t> </a:t>
            </a:r>
            <a:r>
              <a:rPr sz="2000" dirty="0">
                <a:solidFill>
                  <a:srgbClr val="03499E"/>
                </a:solidFill>
                <a:latin typeface="Times New Roman"/>
                <a:cs typeface="Times New Roman"/>
              </a:rPr>
              <a:t>khoa</a:t>
            </a:r>
            <a:r>
              <a:rPr sz="2000" spc="-20" dirty="0">
                <a:solidFill>
                  <a:srgbClr val="03499E"/>
                </a:solidFill>
                <a:latin typeface="Times New Roman"/>
                <a:cs typeface="Times New Roman"/>
              </a:rPr>
              <a:t> </a:t>
            </a:r>
            <a:r>
              <a:rPr sz="2000" dirty="0">
                <a:solidFill>
                  <a:srgbClr val="03499E"/>
                </a:solidFill>
                <a:latin typeface="Times New Roman"/>
                <a:cs typeface="Times New Roman"/>
              </a:rPr>
              <a:t>học </a:t>
            </a:r>
            <a:r>
              <a:rPr sz="2000" spc="-25" dirty="0">
                <a:solidFill>
                  <a:srgbClr val="03499E"/>
                </a:solidFill>
                <a:latin typeface="Times New Roman"/>
                <a:cs typeface="Times New Roman"/>
              </a:rPr>
              <a:t>và</a:t>
            </a:r>
            <a:endParaRPr sz="2000">
              <a:latin typeface="Times New Roman"/>
              <a:cs typeface="Times New Roman"/>
            </a:endParaRPr>
          </a:p>
        </p:txBody>
      </p:sp>
      <p:sp>
        <p:nvSpPr>
          <p:cNvPr id="17" name="object 17"/>
          <p:cNvSpPr txBox="1"/>
          <p:nvPr/>
        </p:nvSpPr>
        <p:spPr>
          <a:xfrm>
            <a:off x="987958" y="3587622"/>
            <a:ext cx="2333625" cy="330835"/>
          </a:xfrm>
          <a:prstGeom prst="rect">
            <a:avLst/>
          </a:prstGeom>
        </p:spPr>
        <p:txBody>
          <a:bodyPr vert="horz" wrap="square" lIns="0" tIns="13335" rIns="0" bIns="0" rtlCol="0">
            <a:spAutoFit/>
          </a:bodyPr>
          <a:lstStyle/>
          <a:p>
            <a:pPr marL="12700">
              <a:lnSpc>
                <a:spcPct val="100000"/>
              </a:lnSpc>
              <a:spcBef>
                <a:spcPts val="105"/>
              </a:spcBef>
            </a:pPr>
            <a:r>
              <a:rPr sz="2000" dirty="0">
                <a:solidFill>
                  <a:srgbClr val="03499E"/>
                </a:solidFill>
                <a:latin typeface="Times New Roman"/>
                <a:cs typeface="Times New Roman"/>
              </a:rPr>
              <a:t>công</a:t>
            </a:r>
            <a:r>
              <a:rPr sz="2000" spc="-10" dirty="0">
                <a:solidFill>
                  <a:srgbClr val="03499E"/>
                </a:solidFill>
                <a:latin typeface="Times New Roman"/>
                <a:cs typeface="Times New Roman"/>
              </a:rPr>
              <a:t> </a:t>
            </a:r>
            <a:r>
              <a:rPr sz="2000" dirty="0">
                <a:solidFill>
                  <a:srgbClr val="03499E"/>
                </a:solidFill>
                <a:latin typeface="Times New Roman"/>
                <a:cs typeface="Times New Roman"/>
              </a:rPr>
              <a:t>nghệ</a:t>
            </a:r>
            <a:r>
              <a:rPr sz="2000" spc="-30" dirty="0">
                <a:solidFill>
                  <a:srgbClr val="03499E"/>
                </a:solidFill>
                <a:latin typeface="Times New Roman"/>
                <a:cs typeface="Times New Roman"/>
              </a:rPr>
              <a:t> </a:t>
            </a:r>
            <a:r>
              <a:rPr sz="2000" dirty="0">
                <a:solidFill>
                  <a:srgbClr val="03499E"/>
                </a:solidFill>
                <a:latin typeface="Times New Roman"/>
                <a:cs typeface="Times New Roman"/>
              </a:rPr>
              <a:t>thuộc</a:t>
            </a:r>
            <a:r>
              <a:rPr sz="2000" spc="-5" dirty="0">
                <a:solidFill>
                  <a:srgbClr val="03499E"/>
                </a:solidFill>
                <a:latin typeface="Times New Roman"/>
                <a:cs typeface="Times New Roman"/>
              </a:rPr>
              <a:t> </a:t>
            </a:r>
            <a:r>
              <a:rPr sz="2000" spc="-20" dirty="0">
                <a:solidFill>
                  <a:srgbClr val="03499E"/>
                </a:solidFill>
                <a:latin typeface="Times New Roman"/>
                <a:cs typeface="Times New Roman"/>
              </a:rPr>
              <a:t>phạm</a:t>
            </a:r>
            <a:endParaRPr sz="2000">
              <a:latin typeface="Times New Roman"/>
              <a:cs typeface="Times New Roman"/>
            </a:endParaRPr>
          </a:p>
        </p:txBody>
      </p:sp>
      <p:sp>
        <p:nvSpPr>
          <p:cNvPr id="18" name="object 18"/>
          <p:cNvSpPr txBox="1"/>
          <p:nvPr/>
        </p:nvSpPr>
        <p:spPr>
          <a:xfrm>
            <a:off x="989482" y="3851275"/>
            <a:ext cx="2327910" cy="330835"/>
          </a:xfrm>
          <a:prstGeom prst="rect">
            <a:avLst/>
          </a:prstGeom>
        </p:spPr>
        <p:txBody>
          <a:bodyPr vert="horz" wrap="square" lIns="0" tIns="12700" rIns="0" bIns="0" rtlCol="0">
            <a:spAutoFit/>
          </a:bodyPr>
          <a:lstStyle/>
          <a:p>
            <a:pPr marL="12700">
              <a:lnSpc>
                <a:spcPct val="100000"/>
              </a:lnSpc>
              <a:spcBef>
                <a:spcPts val="100"/>
              </a:spcBef>
            </a:pPr>
            <a:r>
              <a:rPr sz="2000" dirty="0">
                <a:solidFill>
                  <a:srgbClr val="03499E"/>
                </a:solidFill>
                <a:latin typeface="Times New Roman"/>
                <a:cs typeface="Times New Roman"/>
              </a:rPr>
              <a:t>vi</a:t>
            </a:r>
            <a:r>
              <a:rPr sz="2000" spc="-15" dirty="0">
                <a:solidFill>
                  <a:srgbClr val="03499E"/>
                </a:solidFill>
                <a:latin typeface="Times New Roman"/>
                <a:cs typeface="Times New Roman"/>
              </a:rPr>
              <a:t> </a:t>
            </a:r>
            <a:r>
              <a:rPr sz="2000" dirty="0">
                <a:solidFill>
                  <a:srgbClr val="03499E"/>
                </a:solidFill>
                <a:latin typeface="Times New Roman"/>
                <a:cs typeface="Times New Roman"/>
              </a:rPr>
              <a:t>quản</a:t>
            </a:r>
            <a:r>
              <a:rPr sz="2000" spc="-15" dirty="0">
                <a:solidFill>
                  <a:srgbClr val="03499E"/>
                </a:solidFill>
                <a:latin typeface="Times New Roman"/>
                <a:cs typeface="Times New Roman"/>
              </a:rPr>
              <a:t> </a:t>
            </a:r>
            <a:r>
              <a:rPr sz="2000" dirty="0">
                <a:solidFill>
                  <a:srgbClr val="03499E"/>
                </a:solidFill>
                <a:latin typeface="Times New Roman"/>
                <a:cs typeface="Times New Roman"/>
              </a:rPr>
              <a:t>lý</a:t>
            </a:r>
            <a:r>
              <a:rPr sz="2000" spc="-15" dirty="0">
                <a:solidFill>
                  <a:srgbClr val="03499E"/>
                </a:solidFill>
                <a:latin typeface="Times New Roman"/>
                <a:cs typeface="Times New Roman"/>
              </a:rPr>
              <a:t> </a:t>
            </a:r>
            <a:r>
              <a:rPr sz="2000" dirty="0">
                <a:solidFill>
                  <a:srgbClr val="03499E"/>
                </a:solidFill>
                <a:latin typeface="Times New Roman"/>
                <a:cs typeface="Times New Roman"/>
              </a:rPr>
              <a:t>của</a:t>
            </a:r>
            <a:r>
              <a:rPr sz="2000" spc="-5" dirty="0">
                <a:solidFill>
                  <a:srgbClr val="03499E"/>
                </a:solidFill>
                <a:latin typeface="Times New Roman"/>
                <a:cs typeface="Times New Roman"/>
              </a:rPr>
              <a:t> </a:t>
            </a:r>
            <a:r>
              <a:rPr sz="2000" dirty="0">
                <a:solidFill>
                  <a:srgbClr val="03499E"/>
                </a:solidFill>
                <a:latin typeface="Times New Roman"/>
                <a:cs typeface="Times New Roman"/>
              </a:rPr>
              <a:t>cơ </a:t>
            </a:r>
            <a:r>
              <a:rPr sz="2000" spc="-20" dirty="0">
                <a:solidFill>
                  <a:srgbClr val="03499E"/>
                </a:solidFill>
                <a:latin typeface="Times New Roman"/>
                <a:cs typeface="Times New Roman"/>
              </a:rPr>
              <a:t>quan</a:t>
            </a:r>
            <a:endParaRPr sz="2000">
              <a:latin typeface="Times New Roman"/>
              <a:cs typeface="Times New Roman"/>
            </a:endParaRPr>
          </a:p>
        </p:txBody>
      </p:sp>
      <p:sp>
        <p:nvSpPr>
          <p:cNvPr id="19" name="object 19"/>
          <p:cNvSpPr txBox="1"/>
          <p:nvPr/>
        </p:nvSpPr>
        <p:spPr>
          <a:xfrm>
            <a:off x="1039774" y="4113402"/>
            <a:ext cx="2226310" cy="330835"/>
          </a:xfrm>
          <a:prstGeom prst="rect">
            <a:avLst/>
          </a:prstGeom>
        </p:spPr>
        <p:txBody>
          <a:bodyPr vert="horz" wrap="square" lIns="0" tIns="12700" rIns="0" bIns="0" rtlCol="0">
            <a:spAutoFit/>
          </a:bodyPr>
          <a:lstStyle/>
          <a:p>
            <a:pPr marL="12700">
              <a:lnSpc>
                <a:spcPct val="100000"/>
              </a:lnSpc>
              <a:spcBef>
                <a:spcPts val="100"/>
              </a:spcBef>
            </a:pPr>
            <a:r>
              <a:rPr sz="2000" dirty="0">
                <a:solidFill>
                  <a:srgbClr val="03499E"/>
                </a:solidFill>
                <a:latin typeface="Times New Roman"/>
                <a:cs typeface="Times New Roman"/>
              </a:rPr>
              <a:t>trung</a:t>
            </a:r>
            <a:r>
              <a:rPr sz="2000" spc="-35" dirty="0">
                <a:solidFill>
                  <a:srgbClr val="03499E"/>
                </a:solidFill>
                <a:latin typeface="Times New Roman"/>
                <a:cs typeface="Times New Roman"/>
              </a:rPr>
              <a:t> </a:t>
            </a:r>
            <a:r>
              <a:rPr sz="2000" dirty="0">
                <a:solidFill>
                  <a:srgbClr val="03499E"/>
                </a:solidFill>
                <a:latin typeface="Times New Roman"/>
                <a:cs typeface="Times New Roman"/>
              </a:rPr>
              <a:t>ương</a:t>
            </a:r>
            <a:r>
              <a:rPr sz="2000" spc="-15" dirty="0">
                <a:solidFill>
                  <a:srgbClr val="03499E"/>
                </a:solidFill>
                <a:latin typeface="Times New Roman"/>
                <a:cs typeface="Times New Roman"/>
              </a:rPr>
              <a:t> </a:t>
            </a:r>
            <a:r>
              <a:rPr sz="2000" dirty="0">
                <a:solidFill>
                  <a:srgbClr val="03499E"/>
                </a:solidFill>
                <a:latin typeface="Times New Roman"/>
                <a:cs typeface="Times New Roman"/>
              </a:rPr>
              <a:t>(</a:t>
            </a:r>
            <a:r>
              <a:rPr sz="2000" b="1" dirty="0">
                <a:solidFill>
                  <a:srgbClr val="03499E"/>
                </a:solidFill>
                <a:latin typeface="Times New Roman"/>
                <a:cs typeface="Times New Roman"/>
              </a:rPr>
              <a:t>bao</a:t>
            </a:r>
            <a:r>
              <a:rPr sz="2000" b="1" spc="-20" dirty="0">
                <a:solidFill>
                  <a:srgbClr val="03499E"/>
                </a:solidFill>
                <a:latin typeface="Times New Roman"/>
                <a:cs typeface="Times New Roman"/>
              </a:rPr>
              <a:t> </a:t>
            </a:r>
            <a:r>
              <a:rPr sz="2000" b="1" spc="-25" dirty="0">
                <a:solidFill>
                  <a:srgbClr val="03499E"/>
                </a:solidFill>
                <a:latin typeface="Times New Roman"/>
                <a:cs typeface="Times New Roman"/>
              </a:rPr>
              <a:t>gồm</a:t>
            </a:r>
            <a:endParaRPr sz="2000">
              <a:latin typeface="Times New Roman"/>
              <a:cs typeface="Times New Roman"/>
            </a:endParaRPr>
          </a:p>
        </p:txBody>
      </p:sp>
      <p:sp>
        <p:nvSpPr>
          <p:cNvPr id="20" name="object 20"/>
          <p:cNvSpPr/>
          <p:nvPr/>
        </p:nvSpPr>
        <p:spPr>
          <a:xfrm>
            <a:off x="2326386" y="4407153"/>
            <a:ext cx="954405" cy="288290"/>
          </a:xfrm>
          <a:custGeom>
            <a:avLst/>
            <a:gdLst/>
            <a:ahLst/>
            <a:cxnLst/>
            <a:rect l="l" t="t" r="r" b="b"/>
            <a:pathLst>
              <a:path w="954404" h="288289">
                <a:moveTo>
                  <a:pt x="926592" y="0"/>
                </a:moveTo>
                <a:lnTo>
                  <a:pt x="0" y="0"/>
                </a:lnTo>
                <a:lnTo>
                  <a:pt x="0" y="24384"/>
                </a:lnTo>
                <a:lnTo>
                  <a:pt x="926592" y="24384"/>
                </a:lnTo>
                <a:lnTo>
                  <a:pt x="926592" y="0"/>
                </a:lnTo>
                <a:close/>
              </a:path>
              <a:path w="954404" h="288289">
                <a:moveTo>
                  <a:pt x="954024" y="263652"/>
                </a:moveTo>
                <a:lnTo>
                  <a:pt x="344424" y="263652"/>
                </a:lnTo>
                <a:lnTo>
                  <a:pt x="344424" y="288036"/>
                </a:lnTo>
                <a:lnTo>
                  <a:pt x="954024" y="288036"/>
                </a:lnTo>
                <a:lnTo>
                  <a:pt x="954024" y="263652"/>
                </a:lnTo>
                <a:close/>
              </a:path>
            </a:pathLst>
          </a:custGeom>
          <a:solidFill>
            <a:srgbClr val="03499E"/>
          </a:solidFill>
        </p:spPr>
        <p:txBody>
          <a:bodyPr wrap="square" lIns="0" tIns="0" rIns="0" bIns="0" rtlCol="0"/>
          <a:lstStyle/>
          <a:p>
            <a:endParaRPr/>
          </a:p>
        </p:txBody>
      </p:sp>
      <p:sp>
        <p:nvSpPr>
          <p:cNvPr id="21" name="object 21"/>
          <p:cNvSpPr txBox="1"/>
          <p:nvPr/>
        </p:nvSpPr>
        <p:spPr>
          <a:xfrm>
            <a:off x="1013866" y="4376750"/>
            <a:ext cx="2280920" cy="331470"/>
          </a:xfrm>
          <a:prstGeom prst="rect">
            <a:avLst/>
          </a:prstGeom>
        </p:spPr>
        <p:txBody>
          <a:bodyPr vert="horz" wrap="square" lIns="0" tIns="13335" rIns="0" bIns="0" rtlCol="0">
            <a:spAutoFit/>
          </a:bodyPr>
          <a:lstStyle/>
          <a:p>
            <a:pPr marL="12700">
              <a:lnSpc>
                <a:spcPct val="100000"/>
              </a:lnSpc>
              <a:spcBef>
                <a:spcPts val="105"/>
              </a:spcBef>
            </a:pPr>
            <a:r>
              <a:rPr sz="2000" dirty="0">
                <a:solidFill>
                  <a:srgbClr val="03499E"/>
                </a:solidFill>
                <a:latin typeface="Times New Roman"/>
                <a:cs typeface="Times New Roman"/>
              </a:rPr>
              <a:t>cơ</a:t>
            </a:r>
            <a:r>
              <a:rPr sz="2000" spc="-10" dirty="0">
                <a:solidFill>
                  <a:srgbClr val="03499E"/>
                </a:solidFill>
                <a:latin typeface="Times New Roman"/>
                <a:cs typeface="Times New Roman"/>
              </a:rPr>
              <a:t> </a:t>
            </a:r>
            <a:r>
              <a:rPr sz="2000" dirty="0">
                <a:solidFill>
                  <a:srgbClr val="03499E"/>
                </a:solidFill>
                <a:latin typeface="Times New Roman"/>
                <a:cs typeface="Times New Roman"/>
              </a:rPr>
              <a:t>quan,</a:t>
            </a:r>
            <a:r>
              <a:rPr sz="2000" spc="-35" dirty="0">
                <a:solidFill>
                  <a:srgbClr val="03499E"/>
                </a:solidFill>
                <a:latin typeface="Times New Roman"/>
                <a:cs typeface="Times New Roman"/>
              </a:rPr>
              <a:t> </a:t>
            </a:r>
            <a:r>
              <a:rPr sz="2000" dirty="0">
                <a:solidFill>
                  <a:srgbClr val="03499E"/>
                </a:solidFill>
                <a:latin typeface="Times New Roman"/>
                <a:cs typeface="Times New Roman"/>
              </a:rPr>
              <a:t>đơn</a:t>
            </a:r>
            <a:r>
              <a:rPr sz="2000" spc="-20" dirty="0">
                <a:solidFill>
                  <a:srgbClr val="03499E"/>
                </a:solidFill>
                <a:latin typeface="Times New Roman"/>
                <a:cs typeface="Times New Roman"/>
              </a:rPr>
              <a:t> </a:t>
            </a:r>
            <a:r>
              <a:rPr sz="2000" dirty="0">
                <a:solidFill>
                  <a:srgbClr val="03499E"/>
                </a:solidFill>
                <a:latin typeface="Times New Roman"/>
                <a:cs typeface="Times New Roman"/>
              </a:rPr>
              <a:t>vị</a:t>
            </a:r>
            <a:r>
              <a:rPr sz="2000" spc="10" dirty="0">
                <a:solidFill>
                  <a:srgbClr val="03499E"/>
                </a:solidFill>
                <a:latin typeface="Times New Roman"/>
                <a:cs typeface="Times New Roman"/>
              </a:rPr>
              <a:t> </a:t>
            </a:r>
            <a:r>
              <a:rPr sz="2000" b="1" spc="-20" dirty="0">
                <a:solidFill>
                  <a:srgbClr val="03499E"/>
                </a:solidFill>
                <a:latin typeface="Times New Roman"/>
                <a:cs typeface="Times New Roman"/>
              </a:rPr>
              <a:t>thuộc</a:t>
            </a:r>
            <a:endParaRPr sz="2000">
              <a:latin typeface="Times New Roman"/>
              <a:cs typeface="Times New Roman"/>
            </a:endParaRPr>
          </a:p>
        </p:txBody>
      </p:sp>
      <p:sp>
        <p:nvSpPr>
          <p:cNvPr id="22" name="object 22"/>
          <p:cNvSpPr txBox="1"/>
          <p:nvPr/>
        </p:nvSpPr>
        <p:spPr>
          <a:xfrm>
            <a:off x="948334" y="4639436"/>
            <a:ext cx="2411730" cy="330835"/>
          </a:xfrm>
          <a:prstGeom prst="rect">
            <a:avLst/>
          </a:prstGeom>
        </p:spPr>
        <p:txBody>
          <a:bodyPr vert="horz" wrap="square" lIns="0" tIns="12700" rIns="0" bIns="0" rtlCol="0">
            <a:spAutoFit/>
          </a:bodyPr>
          <a:lstStyle/>
          <a:p>
            <a:pPr marL="12700">
              <a:lnSpc>
                <a:spcPct val="100000"/>
              </a:lnSpc>
              <a:spcBef>
                <a:spcPts val="100"/>
              </a:spcBef>
            </a:pPr>
            <a:r>
              <a:rPr sz="2000" b="1" u="sng" dirty="0">
                <a:solidFill>
                  <a:srgbClr val="03499E"/>
                </a:solidFill>
                <a:uFill>
                  <a:solidFill>
                    <a:srgbClr val="03499E"/>
                  </a:solidFill>
                </a:uFill>
                <a:latin typeface="Times New Roman"/>
                <a:cs typeface="Times New Roman"/>
              </a:rPr>
              <a:t>phạm</a:t>
            </a:r>
            <a:r>
              <a:rPr sz="2000" b="1" u="sng" spc="-25" dirty="0">
                <a:solidFill>
                  <a:srgbClr val="03499E"/>
                </a:solidFill>
                <a:uFill>
                  <a:solidFill>
                    <a:srgbClr val="03499E"/>
                  </a:solidFill>
                </a:uFill>
                <a:latin typeface="Times New Roman"/>
                <a:cs typeface="Times New Roman"/>
              </a:rPr>
              <a:t> </a:t>
            </a:r>
            <a:r>
              <a:rPr sz="2000" b="1" u="sng" dirty="0">
                <a:solidFill>
                  <a:srgbClr val="03499E"/>
                </a:solidFill>
                <a:uFill>
                  <a:solidFill>
                    <a:srgbClr val="03499E"/>
                  </a:solidFill>
                </a:uFill>
                <a:latin typeface="Times New Roman"/>
                <a:cs typeface="Times New Roman"/>
              </a:rPr>
              <a:t>vi quản</a:t>
            </a:r>
            <a:r>
              <a:rPr sz="2000" b="1" u="sng" spc="-10" dirty="0">
                <a:solidFill>
                  <a:srgbClr val="03499E"/>
                </a:solidFill>
                <a:uFill>
                  <a:solidFill>
                    <a:srgbClr val="03499E"/>
                  </a:solidFill>
                </a:uFill>
                <a:latin typeface="Times New Roman"/>
                <a:cs typeface="Times New Roman"/>
              </a:rPr>
              <a:t> </a:t>
            </a:r>
            <a:r>
              <a:rPr sz="2000" b="1" u="sng" dirty="0">
                <a:solidFill>
                  <a:srgbClr val="03499E"/>
                </a:solidFill>
                <a:uFill>
                  <a:solidFill>
                    <a:srgbClr val="03499E"/>
                  </a:solidFill>
                </a:uFill>
                <a:latin typeface="Times New Roman"/>
                <a:cs typeface="Times New Roman"/>
              </a:rPr>
              <a:t>lý</a:t>
            </a:r>
            <a:r>
              <a:rPr sz="2000" b="1" u="sng" spc="-10" dirty="0">
                <a:solidFill>
                  <a:srgbClr val="03499E"/>
                </a:solidFill>
                <a:uFill>
                  <a:solidFill>
                    <a:srgbClr val="03499E"/>
                  </a:solidFill>
                </a:uFill>
                <a:latin typeface="Times New Roman"/>
                <a:cs typeface="Times New Roman"/>
              </a:rPr>
              <a:t> </a:t>
            </a:r>
            <a:r>
              <a:rPr sz="2000" b="1" u="sng" dirty="0">
                <a:solidFill>
                  <a:srgbClr val="03499E"/>
                </a:solidFill>
                <a:uFill>
                  <a:solidFill>
                    <a:srgbClr val="03499E"/>
                  </a:solidFill>
                </a:uFill>
                <a:latin typeface="Times New Roman"/>
                <a:cs typeface="Times New Roman"/>
              </a:rPr>
              <a:t>và</a:t>
            </a:r>
            <a:r>
              <a:rPr sz="2000" b="1" dirty="0">
                <a:solidFill>
                  <a:srgbClr val="03499E"/>
                </a:solidFill>
                <a:latin typeface="Times New Roman"/>
                <a:cs typeface="Times New Roman"/>
              </a:rPr>
              <a:t> </a:t>
            </a:r>
            <a:r>
              <a:rPr sz="2000" spc="-25" dirty="0">
                <a:solidFill>
                  <a:srgbClr val="03499E"/>
                </a:solidFill>
                <a:latin typeface="Times New Roman"/>
                <a:cs typeface="Times New Roman"/>
              </a:rPr>
              <a:t>cơ</a:t>
            </a:r>
            <a:endParaRPr sz="2000">
              <a:latin typeface="Times New Roman"/>
              <a:cs typeface="Times New Roman"/>
            </a:endParaRPr>
          </a:p>
        </p:txBody>
      </p:sp>
      <p:sp>
        <p:nvSpPr>
          <p:cNvPr id="23" name="object 23"/>
          <p:cNvSpPr txBox="1"/>
          <p:nvPr/>
        </p:nvSpPr>
        <p:spPr>
          <a:xfrm>
            <a:off x="1033678" y="4901565"/>
            <a:ext cx="2237105" cy="330835"/>
          </a:xfrm>
          <a:prstGeom prst="rect">
            <a:avLst/>
          </a:prstGeom>
        </p:spPr>
        <p:txBody>
          <a:bodyPr vert="horz" wrap="square" lIns="0" tIns="12700" rIns="0" bIns="0" rtlCol="0">
            <a:spAutoFit/>
          </a:bodyPr>
          <a:lstStyle/>
          <a:p>
            <a:pPr marL="12700">
              <a:lnSpc>
                <a:spcPct val="100000"/>
              </a:lnSpc>
              <a:spcBef>
                <a:spcPts val="100"/>
              </a:spcBef>
            </a:pPr>
            <a:r>
              <a:rPr sz="2000" dirty="0">
                <a:solidFill>
                  <a:srgbClr val="03499E"/>
                </a:solidFill>
                <a:latin typeface="Times New Roman"/>
                <a:cs typeface="Times New Roman"/>
              </a:rPr>
              <a:t>quan,</a:t>
            </a:r>
            <a:r>
              <a:rPr sz="2000" spc="-30" dirty="0">
                <a:solidFill>
                  <a:srgbClr val="03499E"/>
                </a:solidFill>
                <a:latin typeface="Times New Roman"/>
                <a:cs typeface="Times New Roman"/>
              </a:rPr>
              <a:t> </a:t>
            </a:r>
            <a:r>
              <a:rPr sz="2000" dirty="0">
                <a:solidFill>
                  <a:srgbClr val="03499E"/>
                </a:solidFill>
                <a:latin typeface="Times New Roman"/>
                <a:cs typeface="Times New Roman"/>
              </a:rPr>
              <a:t>tổ</a:t>
            </a:r>
            <a:r>
              <a:rPr sz="2000" spc="5" dirty="0">
                <a:solidFill>
                  <a:srgbClr val="03499E"/>
                </a:solidFill>
                <a:latin typeface="Times New Roman"/>
                <a:cs typeface="Times New Roman"/>
              </a:rPr>
              <a:t> </a:t>
            </a:r>
            <a:r>
              <a:rPr sz="2000" dirty="0">
                <a:solidFill>
                  <a:srgbClr val="03499E"/>
                </a:solidFill>
                <a:latin typeface="Times New Roman"/>
                <a:cs typeface="Times New Roman"/>
              </a:rPr>
              <a:t>chức,</a:t>
            </a:r>
            <a:r>
              <a:rPr sz="2000" spc="-25" dirty="0">
                <a:solidFill>
                  <a:srgbClr val="03499E"/>
                </a:solidFill>
                <a:latin typeface="Times New Roman"/>
                <a:cs typeface="Times New Roman"/>
              </a:rPr>
              <a:t> </a:t>
            </a:r>
            <a:r>
              <a:rPr sz="2000" dirty="0">
                <a:solidFill>
                  <a:srgbClr val="03499E"/>
                </a:solidFill>
                <a:latin typeface="Times New Roman"/>
                <a:cs typeface="Times New Roman"/>
              </a:rPr>
              <a:t>đơn </a:t>
            </a:r>
            <a:r>
              <a:rPr sz="2000" spc="-25" dirty="0">
                <a:solidFill>
                  <a:srgbClr val="03499E"/>
                </a:solidFill>
                <a:latin typeface="Times New Roman"/>
                <a:cs typeface="Times New Roman"/>
              </a:rPr>
              <a:t>vị,</a:t>
            </a:r>
            <a:endParaRPr sz="2000">
              <a:latin typeface="Times New Roman"/>
              <a:cs typeface="Times New Roman"/>
            </a:endParaRPr>
          </a:p>
        </p:txBody>
      </p:sp>
      <p:sp>
        <p:nvSpPr>
          <p:cNvPr id="24" name="object 24"/>
          <p:cNvSpPr/>
          <p:nvPr/>
        </p:nvSpPr>
        <p:spPr>
          <a:xfrm>
            <a:off x="1899666" y="5458714"/>
            <a:ext cx="1351915" cy="24765"/>
          </a:xfrm>
          <a:custGeom>
            <a:avLst/>
            <a:gdLst/>
            <a:ahLst/>
            <a:cxnLst/>
            <a:rect l="l" t="t" r="r" b="b"/>
            <a:pathLst>
              <a:path w="1351914" h="24764">
                <a:moveTo>
                  <a:pt x="1351787" y="0"/>
                </a:moveTo>
                <a:lnTo>
                  <a:pt x="0" y="0"/>
                </a:lnTo>
                <a:lnTo>
                  <a:pt x="0" y="24384"/>
                </a:lnTo>
                <a:lnTo>
                  <a:pt x="1351787" y="24384"/>
                </a:lnTo>
                <a:lnTo>
                  <a:pt x="1351787" y="0"/>
                </a:lnTo>
                <a:close/>
              </a:path>
            </a:pathLst>
          </a:custGeom>
          <a:solidFill>
            <a:srgbClr val="03499E"/>
          </a:solidFill>
        </p:spPr>
        <p:txBody>
          <a:bodyPr wrap="square" lIns="0" tIns="0" rIns="0" bIns="0" rtlCol="0"/>
          <a:lstStyle/>
          <a:p>
            <a:endParaRPr/>
          </a:p>
        </p:txBody>
      </p:sp>
      <p:sp>
        <p:nvSpPr>
          <p:cNvPr id="25" name="object 25"/>
          <p:cNvSpPr txBox="1"/>
          <p:nvPr/>
        </p:nvSpPr>
        <p:spPr>
          <a:xfrm>
            <a:off x="1041298" y="5165216"/>
            <a:ext cx="2222500" cy="330835"/>
          </a:xfrm>
          <a:prstGeom prst="rect">
            <a:avLst/>
          </a:prstGeom>
        </p:spPr>
        <p:txBody>
          <a:bodyPr vert="horz" wrap="square" lIns="0" tIns="12700" rIns="0" bIns="0" rtlCol="0">
            <a:spAutoFit/>
          </a:bodyPr>
          <a:lstStyle/>
          <a:p>
            <a:pPr marL="12700">
              <a:lnSpc>
                <a:spcPct val="100000"/>
              </a:lnSpc>
              <a:spcBef>
                <a:spcPts val="100"/>
              </a:spcBef>
            </a:pPr>
            <a:r>
              <a:rPr sz="2000" dirty="0">
                <a:solidFill>
                  <a:srgbClr val="03499E"/>
                </a:solidFill>
                <a:latin typeface="Times New Roman"/>
                <a:cs typeface="Times New Roman"/>
              </a:rPr>
              <a:t>cá</a:t>
            </a:r>
            <a:r>
              <a:rPr sz="2000" spc="5" dirty="0">
                <a:solidFill>
                  <a:srgbClr val="03499E"/>
                </a:solidFill>
                <a:latin typeface="Times New Roman"/>
                <a:cs typeface="Times New Roman"/>
              </a:rPr>
              <a:t> </a:t>
            </a:r>
            <a:r>
              <a:rPr sz="2000" dirty="0">
                <a:solidFill>
                  <a:srgbClr val="03499E"/>
                </a:solidFill>
                <a:latin typeface="Times New Roman"/>
                <a:cs typeface="Times New Roman"/>
              </a:rPr>
              <a:t>nhân</a:t>
            </a:r>
            <a:r>
              <a:rPr sz="2000" spc="-25" dirty="0">
                <a:solidFill>
                  <a:srgbClr val="03499E"/>
                </a:solidFill>
                <a:latin typeface="Times New Roman"/>
                <a:cs typeface="Times New Roman"/>
              </a:rPr>
              <a:t> </a:t>
            </a:r>
            <a:r>
              <a:rPr sz="2000" b="1" dirty="0">
                <a:solidFill>
                  <a:srgbClr val="03499E"/>
                </a:solidFill>
                <a:latin typeface="Times New Roman"/>
                <a:cs typeface="Times New Roman"/>
              </a:rPr>
              <a:t>không</a:t>
            </a:r>
            <a:r>
              <a:rPr sz="2000" b="1" spc="-10" dirty="0">
                <a:solidFill>
                  <a:srgbClr val="03499E"/>
                </a:solidFill>
                <a:latin typeface="Times New Roman"/>
                <a:cs typeface="Times New Roman"/>
              </a:rPr>
              <a:t> thuộc</a:t>
            </a:r>
            <a:endParaRPr sz="2000">
              <a:latin typeface="Times New Roman"/>
              <a:cs typeface="Times New Roman"/>
            </a:endParaRPr>
          </a:p>
        </p:txBody>
      </p:sp>
      <p:sp>
        <p:nvSpPr>
          <p:cNvPr id="26" name="object 26"/>
          <p:cNvSpPr/>
          <p:nvPr/>
        </p:nvSpPr>
        <p:spPr>
          <a:xfrm>
            <a:off x="1065974" y="5720892"/>
            <a:ext cx="1821814" cy="24765"/>
          </a:xfrm>
          <a:custGeom>
            <a:avLst/>
            <a:gdLst/>
            <a:ahLst/>
            <a:cxnLst/>
            <a:rect l="l" t="t" r="r" b="b"/>
            <a:pathLst>
              <a:path w="1821814" h="24764">
                <a:moveTo>
                  <a:pt x="1821243" y="0"/>
                </a:moveTo>
                <a:lnTo>
                  <a:pt x="0" y="0"/>
                </a:lnTo>
                <a:lnTo>
                  <a:pt x="0" y="24384"/>
                </a:lnTo>
                <a:lnTo>
                  <a:pt x="1821243" y="24384"/>
                </a:lnTo>
                <a:lnTo>
                  <a:pt x="1821243" y="0"/>
                </a:lnTo>
                <a:close/>
              </a:path>
            </a:pathLst>
          </a:custGeom>
          <a:solidFill>
            <a:srgbClr val="03499E"/>
          </a:solidFill>
        </p:spPr>
        <p:txBody>
          <a:bodyPr wrap="square" lIns="0" tIns="0" rIns="0" bIns="0" rtlCol="0"/>
          <a:lstStyle/>
          <a:p>
            <a:endParaRPr/>
          </a:p>
        </p:txBody>
      </p:sp>
      <p:sp>
        <p:nvSpPr>
          <p:cNvPr id="27" name="object 27"/>
          <p:cNvSpPr txBox="1"/>
          <p:nvPr/>
        </p:nvSpPr>
        <p:spPr>
          <a:xfrm>
            <a:off x="1053490" y="5427370"/>
            <a:ext cx="2200275" cy="330835"/>
          </a:xfrm>
          <a:prstGeom prst="rect">
            <a:avLst/>
          </a:prstGeom>
        </p:spPr>
        <p:txBody>
          <a:bodyPr vert="horz" wrap="square" lIns="0" tIns="12700" rIns="0" bIns="0" rtlCol="0">
            <a:spAutoFit/>
          </a:bodyPr>
          <a:lstStyle/>
          <a:p>
            <a:pPr marL="12700">
              <a:lnSpc>
                <a:spcPct val="100000"/>
              </a:lnSpc>
              <a:spcBef>
                <a:spcPts val="100"/>
              </a:spcBef>
            </a:pPr>
            <a:r>
              <a:rPr sz="2000" b="1" dirty="0">
                <a:solidFill>
                  <a:srgbClr val="03499E"/>
                </a:solidFill>
                <a:latin typeface="Times New Roman"/>
                <a:cs typeface="Times New Roman"/>
              </a:rPr>
              <a:t>phạm</a:t>
            </a:r>
            <a:r>
              <a:rPr sz="2000" b="1" spc="-25" dirty="0">
                <a:solidFill>
                  <a:srgbClr val="03499E"/>
                </a:solidFill>
                <a:latin typeface="Times New Roman"/>
                <a:cs typeface="Times New Roman"/>
              </a:rPr>
              <a:t> </a:t>
            </a:r>
            <a:r>
              <a:rPr sz="2000" b="1" dirty="0">
                <a:solidFill>
                  <a:srgbClr val="03499E"/>
                </a:solidFill>
                <a:latin typeface="Times New Roman"/>
                <a:cs typeface="Times New Roman"/>
              </a:rPr>
              <a:t>vi quản</a:t>
            </a:r>
            <a:r>
              <a:rPr sz="2000" b="1" spc="-15" dirty="0">
                <a:solidFill>
                  <a:srgbClr val="03499E"/>
                </a:solidFill>
                <a:latin typeface="Times New Roman"/>
                <a:cs typeface="Times New Roman"/>
              </a:rPr>
              <a:t> </a:t>
            </a:r>
            <a:r>
              <a:rPr sz="2000" b="1" dirty="0">
                <a:solidFill>
                  <a:srgbClr val="03499E"/>
                </a:solidFill>
                <a:latin typeface="Times New Roman"/>
                <a:cs typeface="Times New Roman"/>
              </a:rPr>
              <a:t>lý</a:t>
            </a:r>
            <a:r>
              <a:rPr sz="2000" b="1" spc="-5" dirty="0">
                <a:solidFill>
                  <a:srgbClr val="03499E"/>
                </a:solidFill>
                <a:latin typeface="Times New Roman"/>
                <a:cs typeface="Times New Roman"/>
              </a:rPr>
              <a:t> </a:t>
            </a:r>
            <a:r>
              <a:rPr sz="2000" spc="-25" dirty="0">
                <a:solidFill>
                  <a:srgbClr val="03499E"/>
                </a:solidFill>
                <a:latin typeface="Times New Roman"/>
                <a:cs typeface="Times New Roman"/>
              </a:rPr>
              <a:t>của</a:t>
            </a:r>
            <a:endParaRPr sz="2000">
              <a:latin typeface="Times New Roman"/>
              <a:cs typeface="Times New Roman"/>
            </a:endParaRPr>
          </a:p>
        </p:txBody>
      </p:sp>
      <p:sp>
        <p:nvSpPr>
          <p:cNvPr id="28" name="object 28"/>
          <p:cNvSpPr txBox="1"/>
          <p:nvPr/>
        </p:nvSpPr>
        <p:spPr>
          <a:xfrm>
            <a:off x="1099210" y="5691022"/>
            <a:ext cx="2105660" cy="330835"/>
          </a:xfrm>
          <a:prstGeom prst="rect">
            <a:avLst/>
          </a:prstGeom>
        </p:spPr>
        <p:txBody>
          <a:bodyPr vert="horz" wrap="square" lIns="0" tIns="12700" rIns="0" bIns="0" rtlCol="0">
            <a:spAutoFit/>
          </a:bodyPr>
          <a:lstStyle/>
          <a:p>
            <a:pPr marL="12700">
              <a:lnSpc>
                <a:spcPct val="100000"/>
              </a:lnSpc>
              <a:spcBef>
                <a:spcPts val="100"/>
              </a:spcBef>
            </a:pPr>
            <a:r>
              <a:rPr sz="2000" dirty="0">
                <a:solidFill>
                  <a:srgbClr val="03499E"/>
                </a:solidFill>
                <a:latin typeface="Times New Roman"/>
                <a:cs typeface="Times New Roman"/>
              </a:rPr>
              <a:t>cơ</a:t>
            </a:r>
            <a:r>
              <a:rPr sz="2000" spc="-5" dirty="0">
                <a:solidFill>
                  <a:srgbClr val="03499E"/>
                </a:solidFill>
                <a:latin typeface="Times New Roman"/>
                <a:cs typeface="Times New Roman"/>
              </a:rPr>
              <a:t> </a:t>
            </a:r>
            <a:r>
              <a:rPr sz="2000" dirty="0">
                <a:solidFill>
                  <a:srgbClr val="03499E"/>
                </a:solidFill>
                <a:latin typeface="Times New Roman"/>
                <a:cs typeface="Times New Roman"/>
              </a:rPr>
              <a:t>quan</a:t>
            </a:r>
            <a:r>
              <a:rPr sz="2000" spc="-30" dirty="0">
                <a:solidFill>
                  <a:srgbClr val="03499E"/>
                </a:solidFill>
                <a:latin typeface="Times New Roman"/>
                <a:cs typeface="Times New Roman"/>
              </a:rPr>
              <a:t> </a:t>
            </a:r>
            <a:r>
              <a:rPr sz="2000" dirty="0">
                <a:solidFill>
                  <a:srgbClr val="03499E"/>
                </a:solidFill>
                <a:latin typeface="Times New Roman"/>
                <a:cs typeface="Times New Roman"/>
              </a:rPr>
              <a:t>trung</a:t>
            </a:r>
            <a:r>
              <a:rPr sz="2000" spc="-15" dirty="0">
                <a:solidFill>
                  <a:srgbClr val="03499E"/>
                </a:solidFill>
                <a:latin typeface="Times New Roman"/>
                <a:cs typeface="Times New Roman"/>
              </a:rPr>
              <a:t> </a:t>
            </a:r>
            <a:r>
              <a:rPr sz="2000" spc="-20" dirty="0">
                <a:solidFill>
                  <a:srgbClr val="03499E"/>
                </a:solidFill>
                <a:latin typeface="Times New Roman"/>
                <a:cs typeface="Times New Roman"/>
              </a:rPr>
              <a:t>ương)</a:t>
            </a:r>
            <a:endParaRPr sz="2000">
              <a:latin typeface="Times New Roman"/>
              <a:cs typeface="Times New Roman"/>
            </a:endParaRPr>
          </a:p>
        </p:txBody>
      </p:sp>
      <p:grpSp>
        <p:nvGrpSpPr>
          <p:cNvPr id="29" name="object 29"/>
          <p:cNvGrpSpPr/>
          <p:nvPr/>
        </p:nvGrpSpPr>
        <p:grpSpPr>
          <a:xfrm>
            <a:off x="3788664" y="2005469"/>
            <a:ext cx="2442210" cy="4070350"/>
            <a:chOff x="3788664" y="2005469"/>
            <a:chExt cx="2442210" cy="4070350"/>
          </a:xfrm>
        </p:grpSpPr>
        <p:sp>
          <p:nvSpPr>
            <p:cNvPr id="30" name="object 30"/>
            <p:cNvSpPr/>
            <p:nvPr/>
          </p:nvSpPr>
          <p:spPr>
            <a:xfrm>
              <a:off x="3801364" y="2018169"/>
              <a:ext cx="2416810" cy="4044950"/>
            </a:xfrm>
            <a:custGeom>
              <a:avLst/>
              <a:gdLst/>
              <a:ahLst/>
              <a:cxnLst/>
              <a:rect l="l" t="t" r="r" b="b"/>
              <a:pathLst>
                <a:path w="2416810" h="4044950">
                  <a:moveTo>
                    <a:pt x="2416556" y="0"/>
                  </a:moveTo>
                  <a:lnTo>
                    <a:pt x="0" y="0"/>
                  </a:lnTo>
                  <a:lnTo>
                    <a:pt x="0" y="4044823"/>
                  </a:lnTo>
                  <a:lnTo>
                    <a:pt x="2416556" y="4044823"/>
                  </a:lnTo>
                  <a:lnTo>
                    <a:pt x="2416556" y="0"/>
                  </a:lnTo>
                  <a:close/>
                </a:path>
              </a:pathLst>
            </a:custGeom>
            <a:solidFill>
              <a:srgbClr val="E9E1D5"/>
            </a:solidFill>
          </p:spPr>
          <p:txBody>
            <a:bodyPr wrap="square" lIns="0" tIns="0" rIns="0" bIns="0" rtlCol="0"/>
            <a:lstStyle/>
            <a:p>
              <a:endParaRPr/>
            </a:p>
          </p:txBody>
        </p:sp>
        <p:sp>
          <p:nvSpPr>
            <p:cNvPr id="31" name="object 31"/>
            <p:cNvSpPr/>
            <p:nvPr/>
          </p:nvSpPr>
          <p:spPr>
            <a:xfrm>
              <a:off x="3801364" y="2018169"/>
              <a:ext cx="2416810" cy="4044950"/>
            </a:xfrm>
            <a:custGeom>
              <a:avLst/>
              <a:gdLst/>
              <a:ahLst/>
              <a:cxnLst/>
              <a:rect l="l" t="t" r="r" b="b"/>
              <a:pathLst>
                <a:path w="2416810" h="4044950">
                  <a:moveTo>
                    <a:pt x="0" y="4044823"/>
                  </a:moveTo>
                  <a:lnTo>
                    <a:pt x="2416556" y="4044823"/>
                  </a:lnTo>
                  <a:lnTo>
                    <a:pt x="2416556" y="0"/>
                  </a:lnTo>
                  <a:lnTo>
                    <a:pt x="0" y="0"/>
                  </a:lnTo>
                  <a:lnTo>
                    <a:pt x="0" y="4044823"/>
                  </a:lnTo>
                  <a:close/>
                </a:path>
              </a:pathLst>
            </a:custGeom>
            <a:ln w="25399">
              <a:solidFill>
                <a:srgbClr val="24548F"/>
              </a:solidFill>
            </a:ln>
          </p:spPr>
          <p:txBody>
            <a:bodyPr wrap="square" lIns="0" tIns="0" rIns="0" bIns="0" rtlCol="0"/>
            <a:lstStyle/>
            <a:p>
              <a:endParaRPr/>
            </a:p>
          </p:txBody>
        </p:sp>
        <p:sp>
          <p:nvSpPr>
            <p:cNvPr id="32" name="object 32"/>
            <p:cNvSpPr/>
            <p:nvPr/>
          </p:nvSpPr>
          <p:spPr>
            <a:xfrm>
              <a:off x="3954272" y="4276470"/>
              <a:ext cx="2113915" cy="287020"/>
            </a:xfrm>
            <a:custGeom>
              <a:avLst/>
              <a:gdLst/>
              <a:ahLst/>
              <a:cxnLst/>
              <a:rect l="l" t="t" r="r" b="b"/>
              <a:pathLst>
                <a:path w="2113915" h="287020">
                  <a:moveTo>
                    <a:pt x="528828" y="262128"/>
                  </a:moveTo>
                  <a:lnTo>
                    <a:pt x="0" y="262128"/>
                  </a:lnTo>
                  <a:lnTo>
                    <a:pt x="0" y="286512"/>
                  </a:lnTo>
                  <a:lnTo>
                    <a:pt x="528828" y="286512"/>
                  </a:lnTo>
                  <a:lnTo>
                    <a:pt x="528828" y="262128"/>
                  </a:lnTo>
                  <a:close/>
                </a:path>
                <a:path w="2113915" h="287020">
                  <a:moveTo>
                    <a:pt x="2113788" y="0"/>
                  </a:moveTo>
                  <a:lnTo>
                    <a:pt x="1630680" y="0"/>
                  </a:lnTo>
                  <a:lnTo>
                    <a:pt x="1630680" y="22860"/>
                  </a:lnTo>
                  <a:lnTo>
                    <a:pt x="2113788" y="22860"/>
                  </a:lnTo>
                  <a:lnTo>
                    <a:pt x="2113788" y="0"/>
                  </a:lnTo>
                  <a:close/>
                </a:path>
              </a:pathLst>
            </a:custGeom>
            <a:solidFill>
              <a:srgbClr val="03499E"/>
            </a:solidFill>
          </p:spPr>
          <p:txBody>
            <a:bodyPr wrap="square" lIns="0" tIns="0" rIns="0" bIns="0" rtlCol="0"/>
            <a:lstStyle/>
            <a:p>
              <a:endParaRPr/>
            </a:p>
          </p:txBody>
        </p:sp>
      </p:grpSp>
      <p:sp>
        <p:nvSpPr>
          <p:cNvPr id="33" name="object 33"/>
          <p:cNvSpPr txBox="1"/>
          <p:nvPr/>
        </p:nvSpPr>
        <p:spPr>
          <a:xfrm>
            <a:off x="3827779" y="2141347"/>
            <a:ext cx="2361565" cy="2434590"/>
          </a:xfrm>
          <a:prstGeom prst="rect">
            <a:avLst/>
          </a:prstGeom>
        </p:spPr>
        <p:txBody>
          <a:bodyPr vert="horz" wrap="square" lIns="0" tIns="54610" rIns="0" bIns="0" rtlCol="0">
            <a:spAutoFit/>
          </a:bodyPr>
          <a:lstStyle/>
          <a:p>
            <a:pPr marL="12700" marR="5080" indent="1270" algn="ctr">
              <a:lnSpc>
                <a:spcPct val="86300"/>
              </a:lnSpc>
              <a:spcBef>
                <a:spcPts val="430"/>
              </a:spcBef>
            </a:pPr>
            <a:r>
              <a:rPr sz="2000" dirty="0">
                <a:solidFill>
                  <a:srgbClr val="03499E"/>
                </a:solidFill>
                <a:latin typeface="Times New Roman"/>
                <a:cs typeface="Times New Roman"/>
              </a:rPr>
              <a:t>HĐND</a:t>
            </a:r>
            <a:r>
              <a:rPr sz="2000" spc="-45" dirty="0">
                <a:solidFill>
                  <a:srgbClr val="03499E"/>
                </a:solidFill>
                <a:latin typeface="Times New Roman"/>
                <a:cs typeface="Times New Roman"/>
              </a:rPr>
              <a:t> </a:t>
            </a:r>
            <a:r>
              <a:rPr sz="2000" dirty="0">
                <a:solidFill>
                  <a:srgbClr val="03499E"/>
                </a:solidFill>
                <a:latin typeface="Times New Roman"/>
                <a:cs typeface="Times New Roman"/>
              </a:rPr>
              <a:t>cấp</a:t>
            </a:r>
            <a:r>
              <a:rPr sz="2000" spc="-30" dirty="0">
                <a:solidFill>
                  <a:srgbClr val="03499E"/>
                </a:solidFill>
                <a:latin typeface="Times New Roman"/>
                <a:cs typeface="Times New Roman"/>
              </a:rPr>
              <a:t> </a:t>
            </a:r>
            <a:r>
              <a:rPr sz="2000" dirty="0">
                <a:solidFill>
                  <a:srgbClr val="03499E"/>
                </a:solidFill>
                <a:latin typeface="Times New Roman"/>
                <a:cs typeface="Times New Roman"/>
              </a:rPr>
              <a:t>tỉnh</a:t>
            </a:r>
            <a:r>
              <a:rPr sz="2000" spc="-20" dirty="0">
                <a:solidFill>
                  <a:srgbClr val="03499E"/>
                </a:solidFill>
                <a:latin typeface="Times New Roman"/>
                <a:cs typeface="Times New Roman"/>
              </a:rPr>
              <a:t> quyết </a:t>
            </a:r>
            <a:r>
              <a:rPr sz="2000" dirty="0">
                <a:solidFill>
                  <a:srgbClr val="03499E"/>
                </a:solidFill>
                <a:latin typeface="Times New Roman"/>
                <a:cs typeface="Times New Roman"/>
              </a:rPr>
              <a:t>định</a:t>
            </a:r>
            <a:r>
              <a:rPr sz="2000" spc="-20" dirty="0">
                <a:solidFill>
                  <a:srgbClr val="03499E"/>
                </a:solidFill>
                <a:latin typeface="Times New Roman"/>
                <a:cs typeface="Times New Roman"/>
              </a:rPr>
              <a:t> </a:t>
            </a:r>
            <a:r>
              <a:rPr sz="2000" dirty="0">
                <a:solidFill>
                  <a:srgbClr val="03499E"/>
                </a:solidFill>
                <a:latin typeface="Times New Roman"/>
                <a:cs typeface="Times New Roman"/>
              </a:rPr>
              <a:t>hoặc</a:t>
            </a:r>
            <a:r>
              <a:rPr sz="2000" spc="-20" dirty="0">
                <a:solidFill>
                  <a:srgbClr val="03499E"/>
                </a:solidFill>
                <a:latin typeface="Times New Roman"/>
                <a:cs typeface="Times New Roman"/>
              </a:rPr>
              <a:t> </a:t>
            </a:r>
            <a:r>
              <a:rPr sz="2000" dirty="0">
                <a:solidFill>
                  <a:srgbClr val="03499E"/>
                </a:solidFill>
                <a:latin typeface="Times New Roman"/>
                <a:cs typeface="Times New Roman"/>
              </a:rPr>
              <a:t>quy</a:t>
            </a:r>
            <a:r>
              <a:rPr sz="2000" spc="-5" dirty="0">
                <a:solidFill>
                  <a:srgbClr val="03499E"/>
                </a:solidFill>
                <a:latin typeface="Times New Roman"/>
                <a:cs typeface="Times New Roman"/>
              </a:rPr>
              <a:t> </a:t>
            </a:r>
            <a:r>
              <a:rPr sz="2000" spc="-20" dirty="0">
                <a:solidFill>
                  <a:srgbClr val="03499E"/>
                </a:solidFill>
                <a:latin typeface="Times New Roman"/>
                <a:cs typeface="Times New Roman"/>
              </a:rPr>
              <a:t>định </a:t>
            </a:r>
            <a:r>
              <a:rPr sz="2000" dirty="0">
                <a:solidFill>
                  <a:srgbClr val="03499E"/>
                </a:solidFill>
                <a:latin typeface="Times New Roman"/>
                <a:cs typeface="Times New Roman"/>
              </a:rPr>
              <a:t>thẩm</a:t>
            </a:r>
            <a:r>
              <a:rPr sz="2000" spc="-20" dirty="0">
                <a:solidFill>
                  <a:srgbClr val="03499E"/>
                </a:solidFill>
                <a:latin typeface="Times New Roman"/>
                <a:cs typeface="Times New Roman"/>
              </a:rPr>
              <a:t> </a:t>
            </a:r>
            <a:r>
              <a:rPr sz="2000" dirty="0">
                <a:solidFill>
                  <a:srgbClr val="03499E"/>
                </a:solidFill>
                <a:latin typeface="Times New Roman"/>
                <a:cs typeface="Times New Roman"/>
              </a:rPr>
              <a:t>quyền</a:t>
            </a:r>
            <a:r>
              <a:rPr sz="2000" spc="-25" dirty="0">
                <a:solidFill>
                  <a:srgbClr val="03499E"/>
                </a:solidFill>
                <a:latin typeface="Times New Roman"/>
                <a:cs typeface="Times New Roman"/>
              </a:rPr>
              <a:t> </a:t>
            </a:r>
            <a:r>
              <a:rPr sz="2000" dirty="0">
                <a:solidFill>
                  <a:srgbClr val="03499E"/>
                </a:solidFill>
                <a:latin typeface="Times New Roman"/>
                <a:cs typeface="Times New Roman"/>
              </a:rPr>
              <a:t>quyết</a:t>
            </a:r>
            <a:r>
              <a:rPr sz="2000" spc="-20" dirty="0">
                <a:solidFill>
                  <a:srgbClr val="03499E"/>
                </a:solidFill>
                <a:latin typeface="Times New Roman"/>
                <a:cs typeface="Times New Roman"/>
              </a:rPr>
              <a:t> định </a:t>
            </a:r>
            <a:r>
              <a:rPr sz="2000" dirty="0">
                <a:solidFill>
                  <a:srgbClr val="03499E"/>
                </a:solidFill>
                <a:latin typeface="Times New Roman"/>
                <a:cs typeface="Times New Roman"/>
              </a:rPr>
              <a:t>việc</a:t>
            </a:r>
            <a:r>
              <a:rPr sz="2000" spc="-20" dirty="0">
                <a:solidFill>
                  <a:srgbClr val="03499E"/>
                </a:solidFill>
                <a:latin typeface="Times New Roman"/>
                <a:cs typeface="Times New Roman"/>
              </a:rPr>
              <a:t> </a:t>
            </a:r>
            <a:r>
              <a:rPr sz="2000" dirty="0">
                <a:solidFill>
                  <a:srgbClr val="03499E"/>
                </a:solidFill>
                <a:latin typeface="Times New Roman"/>
                <a:cs typeface="Times New Roman"/>
              </a:rPr>
              <a:t>mua</a:t>
            </a:r>
            <a:r>
              <a:rPr sz="2000" spc="15" dirty="0">
                <a:solidFill>
                  <a:srgbClr val="03499E"/>
                </a:solidFill>
                <a:latin typeface="Times New Roman"/>
                <a:cs typeface="Times New Roman"/>
              </a:rPr>
              <a:t> </a:t>
            </a:r>
            <a:r>
              <a:rPr sz="2000" dirty="0">
                <a:solidFill>
                  <a:srgbClr val="03499E"/>
                </a:solidFill>
                <a:latin typeface="Times New Roman"/>
                <a:cs typeface="Times New Roman"/>
              </a:rPr>
              <a:t>sắm</a:t>
            </a:r>
            <a:r>
              <a:rPr sz="2000" spc="-20" dirty="0">
                <a:solidFill>
                  <a:srgbClr val="03499E"/>
                </a:solidFill>
                <a:latin typeface="Times New Roman"/>
                <a:cs typeface="Times New Roman"/>
              </a:rPr>
              <a:t> </a:t>
            </a:r>
            <a:r>
              <a:rPr sz="2000" dirty="0">
                <a:solidFill>
                  <a:srgbClr val="03499E"/>
                </a:solidFill>
                <a:latin typeface="Times New Roman"/>
                <a:cs typeface="Times New Roman"/>
              </a:rPr>
              <a:t>đối</a:t>
            </a:r>
            <a:r>
              <a:rPr sz="2000" spc="-15" dirty="0">
                <a:solidFill>
                  <a:srgbClr val="03499E"/>
                </a:solidFill>
                <a:latin typeface="Times New Roman"/>
                <a:cs typeface="Times New Roman"/>
              </a:rPr>
              <a:t> </a:t>
            </a:r>
            <a:r>
              <a:rPr sz="2000" spc="-25" dirty="0">
                <a:solidFill>
                  <a:srgbClr val="03499E"/>
                </a:solidFill>
                <a:latin typeface="Times New Roman"/>
                <a:cs typeface="Times New Roman"/>
              </a:rPr>
              <a:t>với </a:t>
            </a:r>
            <a:r>
              <a:rPr sz="2000" dirty="0">
                <a:solidFill>
                  <a:srgbClr val="03499E"/>
                </a:solidFill>
                <a:latin typeface="Times New Roman"/>
                <a:cs typeface="Times New Roman"/>
              </a:rPr>
              <a:t>nguồn</a:t>
            </a:r>
            <a:r>
              <a:rPr sz="2000" spc="-30" dirty="0">
                <a:solidFill>
                  <a:srgbClr val="03499E"/>
                </a:solidFill>
                <a:latin typeface="Times New Roman"/>
                <a:cs typeface="Times New Roman"/>
              </a:rPr>
              <a:t> </a:t>
            </a:r>
            <a:r>
              <a:rPr sz="2000" dirty="0">
                <a:solidFill>
                  <a:srgbClr val="03499E"/>
                </a:solidFill>
                <a:latin typeface="Times New Roman"/>
                <a:cs typeface="Times New Roman"/>
              </a:rPr>
              <a:t>kinh</a:t>
            </a:r>
            <a:r>
              <a:rPr sz="2000" spc="-5" dirty="0">
                <a:solidFill>
                  <a:srgbClr val="03499E"/>
                </a:solidFill>
                <a:latin typeface="Times New Roman"/>
                <a:cs typeface="Times New Roman"/>
              </a:rPr>
              <a:t> </a:t>
            </a:r>
            <a:r>
              <a:rPr sz="2000" dirty="0">
                <a:solidFill>
                  <a:srgbClr val="03499E"/>
                </a:solidFill>
                <a:latin typeface="Times New Roman"/>
                <a:cs typeface="Times New Roman"/>
              </a:rPr>
              <a:t>phí </a:t>
            </a:r>
            <a:r>
              <a:rPr sz="2000" spc="-20" dirty="0">
                <a:solidFill>
                  <a:srgbClr val="03499E"/>
                </a:solidFill>
                <a:latin typeface="Times New Roman"/>
                <a:cs typeface="Times New Roman"/>
              </a:rPr>
              <a:t>khoa </a:t>
            </a:r>
            <a:r>
              <a:rPr sz="2000" dirty="0">
                <a:solidFill>
                  <a:srgbClr val="03499E"/>
                </a:solidFill>
                <a:latin typeface="Times New Roman"/>
                <a:cs typeface="Times New Roman"/>
              </a:rPr>
              <a:t>học</a:t>
            </a:r>
            <a:r>
              <a:rPr sz="2000" spc="-35" dirty="0">
                <a:solidFill>
                  <a:srgbClr val="03499E"/>
                </a:solidFill>
                <a:latin typeface="Times New Roman"/>
                <a:cs typeface="Times New Roman"/>
              </a:rPr>
              <a:t> </a:t>
            </a:r>
            <a:r>
              <a:rPr sz="2000" dirty="0">
                <a:solidFill>
                  <a:srgbClr val="03499E"/>
                </a:solidFill>
                <a:latin typeface="Times New Roman"/>
                <a:cs typeface="Times New Roman"/>
              </a:rPr>
              <a:t>và</a:t>
            </a:r>
            <a:r>
              <a:rPr sz="2000" spc="5" dirty="0">
                <a:solidFill>
                  <a:srgbClr val="03499E"/>
                </a:solidFill>
                <a:latin typeface="Times New Roman"/>
                <a:cs typeface="Times New Roman"/>
              </a:rPr>
              <a:t> </a:t>
            </a:r>
            <a:r>
              <a:rPr sz="2000" dirty="0">
                <a:solidFill>
                  <a:srgbClr val="03499E"/>
                </a:solidFill>
                <a:latin typeface="Times New Roman"/>
                <a:cs typeface="Times New Roman"/>
              </a:rPr>
              <a:t>công</a:t>
            </a:r>
            <a:r>
              <a:rPr sz="2000" spc="-10" dirty="0">
                <a:solidFill>
                  <a:srgbClr val="03499E"/>
                </a:solidFill>
                <a:latin typeface="Times New Roman"/>
                <a:cs typeface="Times New Roman"/>
              </a:rPr>
              <a:t> </a:t>
            </a:r>
            <a:r>
              <a:rPr sz="2000" spc="-20" dirty="0">
                <a:solidFill>
                  <a:srgbClr val="03499E"/>
                </a:solidFill>
                <a:latin typeface="Times New Roman"/>
                <a:cs typeface="Times New Roman"/>
              </a:rPr>
              <a:t>nghệ </a:t>
            </a:r>
            <a:r>
              <a:rPr sz="2000" dirty="0">
                <a:solidFill>
                  <a:srgbClr val="03499E"/>
                </a:solidFill>
                <a:latin typeface="Times New Roman"/>
                <a:cs typeface="Times New Roman"/>
              </a:rPr>
              <a:t>thuộc</a:t>
            </a:r>
            <a:r>
              <a:rPr sz="2000" spc="-10" dirty="0">
                <a:solidFill>
                  <a:srgbClr val="03499E"/>
                </a:solidFill>
                <a:latin typeface="Times New Roman"/>
                <a:cs typeface="Times New Roman"/>
              </a:rPr>
              <a:t> </a:t>
            </a:r>
            <a:r>
              <a:rPr sz="2000" dirty="0">
                <a:solidFill>
                  <a:srgbClr val="03499E"/>
                </a:solidFill>
                <a:latin typeface="Times New Roman"/>
                <a:cs typeface="Times New Roman"/>
              </a:rPr>
              <a:t>phạm</a:t>
            </a:r>
            <a:r>
              <a:rPr sz="2000" spc="-15" dirty="0">
                <a:solidFill>
                  <a:srgbClr val="03499E"/>
                </a:solidFill>
                <a:latin typeface="Times New Roman"/>
                <a:cs typeface="Times New Roman"/>
              </a:rPr>
              <a:t> </a:t>
            </a:r>
            <a:r>
              <a:rPr sz="2000" dirty="0">
                <a:solidFill>
                  <a:srgbClr val="03499E"/>
                </a:solidFill>
                <a:latin typeface="Times New Roman"/>
                <a:cs typeface="Times New Roman"/>
              </a:rPr>
              <a:t>vi</a:t>
            </a:r>
            <a:r>
              <a:rPr sz="2000" spc="-10" dirty="0">
                <a:solidFill>
                  <a:srgbClr val="03499E"/>
                </a:solidFill>
                <a:latin typeface="Times New Roman"/>
                <a:cs typeface="Times New Roman"/>
              </a:rPr>
              <a:t> </a:t>
            </a:r>
            <a:r>
              <a:rPr sz="2000" dirty="0">
                <a:solidFill>
                  <a:srgbClr val="03499E"/>
                </a:solidFill>
                <a:latin typeface="Times New Roman"/>
                <a:cs typeface="Times New Roman"/>
              </a:rPr>
              <a:t>quản</a:t>
            </a:r>
            <a:r>
              <a:rPr sz="2000" spc="-5" dirty="0">
                <a:solidFill>
                  <a:srgbClr val="03499E"/>
                </a:solidFill>
                <a:latin typeface="Times New Roman"/>
                <a:cs typeface="Times New Roman"/>
              </a:rPr>
              <a:t> </a:t>
            </a:r>
            <a:r>
              <a:rPr sz="2000" spc="-25" dirty="0">
                <a:solidFill>
                  <a:srgbClr val="03499E"/>
                </a:solidFill>
                <a:latin typeface="Times New Roman"/>
                <a:cs typeface="Times New Roman"/>
              </a:rPr>
              <a:t>lý </a:t>
            </a:r>
            <a:r>
              <a:rPr sz="2000" dirty="0">
                <a:solidFill>
                  <a:srgbClr val="03499E"/>
                </a:solidFill>
                <a:latin typeface="Times New Roman"/>
                <a:cs typeface="Times New Roman"/>
              </a:rPr>
              <a:t>của</a:t>
            </a:r>
            <a:r>
              <a:rPr sz="2000" spc="-15" dirty="0">
                <a:solidFill>
                  <a:srgbClr val="03499E"/>
                </a:solidFill>
                <a:latin typeface="Times New Roman"/>
                <a:cs typeface="Times New Roman"/>
              </a:rPr>
              <a:t> </a:t>
            </a:r>
            <a:r>
              <a:rPr sz="2000" dirty="0">
                <a:solidFill>
                  <a:srgbClr val="03499E"/>
                </a:solidFill>
                <a:latin typeface="Times New Roman"/>
                <a:cs typeface="Times New Roman"/>
              </a:rPr>
              <a:t>địa</a:t>
            </a:r>
            <a:r>
              <a:rPr sz="2000" spc="-15" dirty="0">
                <a:solidFill>
                  <a:srgbClr val="03499E"/>
                </a:solidFill>
                <a:latin typeface="Times New Roman"/>
                <a:cs typeface="Times New Roman"/>
              </a:rPr>
              <a:t> </a:t>
            </a:r>
            <a:r>
              <a:rPr sz="2000" dirty="0">
                <a:solidFill>
                  <a:srgbClr val="03499E"/>
                </a:solidFill>
                <a:latin typeface="Times New Roman"/>
                <a:cs typeface="Times New Roman"/>
              </a:rPr>
              <a:t>phương</a:t>
            </a:r>
            <a:r>
              <a:rPr sz="2000" spc="-30" dirty="0">
                <a:solidFill>
                  <a:srgbClr val="03499E"/>
                </a:solidFill>
                <a:latin typeface="Times New Roman"/>
                <a:cs typeface="Times New Roman"/>
              </a:rPr>
              <a:t> </a:t>
            </a:r>
            <a:r>
              <a:rPr sz="2000" spc="-20" dirty="0">
                <a:solidFill>
                  <a:srgbClr val="03499E"/>
                </a:solidFill>
                <a:latin typeface="Times New Roman"/>
                <a:cs typeface="Times New Roman"/>
              </a:rPr>
              <a:t>(</a:t>
            </a:r>
            <a:r>
              <a:rPr sz="2000" b="1" spc="-20" dirty="0">
                <a:solidFill>
                  <a:srgbClr val="03499E"/>
                </a:solidFill>
                <a:latin typeface="Times New Roman"/>
                <a:cs typeface="Times New Roman"/>
              </a:rPr>
              <a:t>bao </a:t>
            </a:r>
            <a:r>
              <a:rPr sz="2000" b="1" dirty="0">
                <a:solidFill>
                  <a:srgbClr val="03499E"/>
                </a:solidFill>
                <a:latin typeface="Times New Roman"/>
                <a:cs typeface="Times New Roman"/>
              </a:rPr>
              <a:t>gồm</a:t>
            </a:r>
            <a:r>
              <a:rPr sz="2000" b="1" spc="-35" dirty="0">
                <a:solidFill>
                  <a:srgbClr val="03499E"/>
                </a:solidFill>
                <a:latin typeface="Times New Roman"/>
                <a:cs typeface="Times New Roman"/>
              </a:rPr>
              <a:t> </a:t>
            </a:r>
            <a:r>
              <a:rPr sz="2000" dirty="0">
                <a:solidFill>
                  <a:srgbClr val="03499E"/>
                </a:solidFill>
                <a:latin typeface="Times New Roman"/>
                <a:cs typeface="Times New Roman"/>
              </a:rPr>
              <a:t>cơ</a:t>
            </a:r>
            <a:r>
              <a:rPr sz="2000" spc="-5" dirty="0">
                <a:solidFill>
                  <a:srgbClr val="03499E"/>
                </a:solidFill>
                <a:latin typeface="Times New Roman"/>
                <a:cs typeface="Times New Roman"/>
              </a:rPr>
              <a:t> </a:t>
            </a:r>
            <a:r>
              <a:rPr sz="2000" dirty="0">
                <a:solidFill>
                  <a:srgbClr val="03499E"/>
                </a:solidFill>
                <a:latin typeface="Times New Roman"/>
                <a:cs typeface="Times New Roman"/>
              </a:rPr>
              <a:t>quan,</a:t>
            </a:r>
            <a:r>
              <a:rPr sz="2000" spc="-35" dirty="0">
                <a:solidFill>
                  <a:srgbClr val="03499E"/>
                </a:solidFill>
                <a:latin typeface="Times New Roman"/>
                <a:cs typeface="Times New Roman"/>
              </a:rPr>
              <a:t> </a:t>
            </a:r>
            <a:r>
              <a:rPr sz="2000" dirty="0">
                <a:solidFill>
                  <a:srgbClr val="03499E"/>
                </a:solidFill>
                <a:latin typeface="Times New Roman"/>
                <a:cs typeface="Times New Roman"/>
              </a:rPr>
              <a:t>đơn</a:t>
            </a:r>
            <a:r>
              <a:rPr sz="2000" spc="5" dirty="0">
                <a:solidFill>
                  <a:srgbClr val="03499E"/>
                </a:solidFill>
                <a:latin typeface="Times New Roman"/>
                <a:cs typeface="Times New Roman"/>
              </a:rPr>
              <a:t> </a:t>
            </a:r>
            <a:r>
              <a:rPr sz="2000" spc="-25" dirty="0">
                <a:solidFill>
                  <a:srgbClr val="03499E"/>
                </a:solidFill>
                <a:latin typeface="Times New Roman"/>
                <a:cs typeface="Times New Roman"/>
              </a:rPr>
              <a:t>vị</a:t>
            </a:r>
            <a:endParaRPr sz="2000">
              <a:latin typeface="Times New Roman"/>
              <a:cs typeface="Times New Roman"/>
            </a:endParaRPr>
          </a:p>
        </p:txBody>
      </p:sp>
      <p:sp>
        <p:nvSpPr>
          <p:cNvPr id="34" name="object 34"/>
          <p:cNvSpPr/>
          <p:nvPr/>
        </p:nvSpPr>
        <p:spPr>
          <a:xfrm>
            <a:off x="3925315" y="4802251"/>
            <a:ext cx="2169160" cy="24765"/>
          </a:xfrm>
          <a:custGeom>
            <a:avLst/>
            <a:gdLst/>
            <a:ahLst/>
            <a:cxnLst/>
            <a:rect l="l" t="t" r="r" b="b"/>
            <a:pathLst>
              <a:path w="2169160" h="24764">
                <a:moveTo>
                  <a:pt x="2168652" y="0"/>
                </a:moveTo>
                <a:lnTo>
                  <a:pt x="0" y="0"/>
                </a:lnTo>
                <a:lnTo>
                  <a:pt x="0" y="24384"/>
                </a:lnTo>
                <a:lnTo>
                  <a:pt x="2168652" y="24384"/>
                </a:lnTo>
                <a:lnTo>
                  <a:pt x="2168652" y="0"/>
                </a:lnTo>
                <a:close/>
              </a:path>
            </a:pathLst>
          </a:custGeom>
          <a:solidFill>
            <a:srgbClr val="03499E"/>
          </a:solidFill>
        </p:spPr>
        <p:txBody>
          <a:bodyPr wrap="square" lIns="0" tIns="0" rIns="0" bIns="0" rtlCol="0"/>
          <a:lstStyle/>
          <a:p>
            <a:endParaRPr/>
          </a:p>
        </p:txBody>
      </p:sp>
      <p:sp>
        <p:nvSpPr>
          <p:cNvPr id="35" name="object 35"/>
          <p:cNvSpPr txBox="1"/>
          <p:nvPr/>
        </p:nvSpPr>
        <p:spPr>
          <a:xfrm>
            <a:off x="3913123" y="4508753"/>
            <a:ext cx="2193290" cy="330835"/>
          </a:xfrm>
          <a:prstGeom prst="rect">
            <a:avLst/>
          </a:prstGeom>
        </p:spPr>
        <p:txBody>
          <a:bodyPr vert="horz" wrap="square" lIns="0" tIns="12700" rIns="0" bIns="0" rtlCol="0">
            <a:spAutoFit/>
          </a:bodyPr>
          <a:lstStyle/>
          <a:p>
            <a:pPr marL="12700">
              <a:lnSpc>
                <a:spcPct val="100000"/>
              </a:lnSpc>
              <a:spcBef>
                <a:spcPts val="100"/>
              </a:spcBef>
            </a:pPr>
            <a:r>
              <a:rPr sz="2000" b="1" dirty="0">
                <a:solidFill>
                  <a:srgbClr val="03499E"/>
                </a:solidFill>
                <a:latin typeface="Times New Roman"/>
                <a:cs typeface="Times New Roman"/>
              </a:rPr>
              <a:t>thuộc</a:t>
            </a:r>
            <a:r>
              <a:rPr sz="2000" b="1" spc="-25" dirty="0">
                <a:solidFill>
                  <a:srgbClr val="03499E"/>
                </a:solidFill>
                <a:latin typeface="Times New Roman"/>
                <a:cs typeface="Times New Roman"/>
              </a:rPr>
              <a:t> </a:t>
            </a:r>
            <a:r>
              <a:rPr sz="2000" b="1" dirty="0">
                <a:solidFill>
                  <a:srgbClr val="03499E"/>
                </a:solidFill>
                <a:latin typeface="Times New Roman"/>
                <a:cs typeface="Times New Roman"/>
              </a:rPr>
              <a:t>phạm</a:t>
            </a:r>
            <a:r>
              <a:rPr sz="2000" b="1" spc="-25" dirty="0">
                <a:solidFill>
                  <a:srgbClr val="03499E"/>
                </a:solidFill>
                <a:latin typeface="Times New Roman"/>
                <a:cs typeface="Times New Roman"/>
              </a:rPr>
              <a:t> </a:t>
            </a:r>
            <a:r>
              <a:rPr sz="2000" b="1" dirty="0">
                <a:solidFill>
                  <a:srgbClr val="03499E"/>
                </a:solidFill>
                <a:latin typeface="Times New Roman"/>
                <a:cs typeface="Times New Roman"/>
              </a:rPr>
              <a:t>vi</a:t>
            </a:r>
            <a:r>
              <a:rPr sz="2000" b="1" spc="-5" dirty="0">
                <a:solidFill>
                  <a:srgbClr val="03499E"/>
                </a:solidFill>
                <a:latin typeface="Times New Roman"/>
                <a:cs typeface="Times New Roman"/>
              </a:rPr>
              <a:t> </a:t>
            </a:r>
            <a:r>
              <a:rPr sz="2000" b="1" spc="-20" dirty="0">
                <a:solidFill>
                  <a:srgbClr val="03499E"/>
                </a:solidFill>
                <a:latin typeface="Times New Roman"/>
                <a:cs typeface="Times New Roman"/>
              </a:rPr>
              <a:t>quản</a:t>
            </a:r>
            <a:endParaRPr sz="2000">
              <a:latin typeface="Times New Roman"/>
              <a:cs typeface="Times New Roman"/>
            </a:endParaRPr>
          </a:p>
        </p:txBody>
      </p:sp>
      <p:sp>
        <p:nvSpPr>
          <p:cNvPr id="36" name="object 36"/>
          <p:cNvSpPr/>
          <p:nvPr/>
        </p:nvSpPr>
        <p:spPr>
          <a:xfrm>
            <a:off x="3846068" y="5064378"/>
            <a:ext cx="2315210" cy="287020"/>
          </a:xfrm>
          <a:custGeom>
            <a:avLst/>
            <a:gdLst/>
            <a:ahLst/>
            <a:cxnLst/>
            <a:rect l="l" t="t" r="r" b="b"/>
            <a:pathLst>
              <a:path w="2315210" h="287020">
                <a:moveTo>
                  <a:pt x="579120" y="0"/>
                </a:moveTo>
                <a:lnTo>
                  <a:pt x="0" y="0"/>
                </a:lnTo>
                <a:lnTo>
                  <a:pt x="0" y="24384"/>
                </a:lnTo>
                <a:lnTo>
                  <a:pt x="579120" y="24384"/>
                </a:lnTo>
                <a:lnTo>
                  <a:pt x="579120" y="0"/>
                </a:lnTo>
                <a:close/>
              </a:path>
              <a:path w="2315210" h="287020">
                <a:moveTo>
                  <a:pt x="2314956" y="262128"/>
                </a:moveTo>
                <a:lnTo>
                  <a:pt x="1633728" y="262128"/>
                </a:lnTo>
                <a:lnTo>
                  <a:pt x="1633728" y="286512"/>
                </a:lnTo>
                <a:lnTo>
                  <a:pt x="2314956" y="286512"/>
                </a:lnTo>
                <a:lnTo>
                  <a:pt x="2314956" y="262128"/>
                </a:lnTo>
                <a:close/>
              </a:path>
            </a:pathLst>
          </a:custGeom>
          <a:solidFill>
            <a:srgbClr val="03499E"/>
          </a:solidFill>
        </p:spPr>
        <p:txBody>
          <a:bodyPr wrap="square" lIns="0" tIns="0" rIns="0" bIns="0" rtlCol="0"/>
          <a:lstStyle/>
          <a:p>
            <a:endParaRPr/>
          </a:p>
        </p:txBody>
      </p:sp>
      <p:sp>
        <p:nvSpPr>
          <p:cNvPr id="37" name="object 37"/>
          <p:cNvSpPr txBox="1"/>
          <p:nvPr/>
        </p:nvSpPr>
        <p:spPr>
          <a:xfrm>
            <a:off x="3833876" y="4770882"/>
            <a:ext cx="2352040" cy="593090"/>
          </a:xfrm>
          <a:prstGeom prst="rect">
            <a:avLst/>
          </a:prstGeom>
        </p:spPr>
        <p:txBody>
          <a:bodyPr vert="horz" wrap="square" lIns="0" tIns="57785" rIns="0" bIns="0" rtlCol="0">
            <a:spAutoFit/>
          </a:bodyPr>
          <a:lstStyle/>
          <a:p>
            <a:pPr marL="22860" marR="5080" indent="-10795">
              <a:lnSpc>
                <a:spcPts val="2060"/>
              </a:lnSpc>
              <a:spcBef>
                <a:spcPts val="455"/>
              </a:spcBef>
            </a:pPr>
            <a:r>
              <a:rPr sz="2000" b="1" dirty="0">
                <a:solidFill>
                  <a:srgbClr val="03499E"/>
                </a:solidFill>
                <a:latin typeface="Times New Roman"/>
                <a:cs typeface="Times New Roman"/>
              </a:rPr>
              <a:t>lý</a:t>
            </a:r>
            <a:r>
              <a:rPr sz="2000" b="1" spc="-15" dirty="0">
                <a:solidFill>
                  <a:srgbClr val="03499E"/>
                </a:solidFill>
                <a:latin typeface="Times New Roman"/>
                <a:cs typeface="Times New Roman"/>
              </a:rPr>
              <a:t> </a:t>
            </a:r>
            <a:r>
              <a:rPr sz="2000" b="1" dirty="0">
                <a:solidFill>
                  <a:srgbClr val="03499E"/>
                </a:solidFill>
                <a:latin typeface="Times New Roman"/>
                <a:cs typeface="Times New Roman"/>
              </a:rPr>
              <a:t>và </a:t>
            </a:r>
            <a:r>
              <a:rPr sz="2000" dirty="0">
                <a:solidFill>
                  <a:srgbClr val="03499E"/>
                </a:solidFill>
                <a:latin typeface="Times New Roman"/>
                <a:cs typeface="Times New Roman"/>
              </a:rPr>
              <a:t>cơ</a:t>
            </a:r>
            <a:r>
              <a:rPr sz="2000" spc="-20" dirty="0">
                <a:solidFill>
                  <a:srgbClr val="03499E"/>
                </a:solidFill>
                <a:latin typeface="Times New Roman"/>
                <a:cs typeface="Times New Roman"/>
              </a:rPr>
              <a:t> </a:t>
            </a:r>
            <a:r>
              <a:rPr sz="2000" dirty="0">
                <a:solidFill>
                  <a:srgbClr val="03499E"/>
                </a:solidFill>
                <a:latin typeface="Times New Roman"/>
                <a:cs typeface="Times New Roman"/>
              </a:rPr>
              <a:t>quan,</a:t>
            </a:r>
            <a:r>
              <a:rPr sz="2000" spc="-15" dirty="0">
                <a:solidFill>
                  <a:srgbClr val="03499E"/>
                </a:solidFill>
                <a:latin typeface="Times New Roman"/>
                <a:cs typeface="Times New Roman"/>
              </a:rPr>
              <a:t> </a:t>
            </a:r>
            <a:r>
              <a:rPr sz="2000" dirty="0">
                <a:solidFill>
                  <a:srgbClr val="03499E"/>
                </a:solidFill>
                <a:latin typeface="Times New Roman"/>
                <a:cs typeface="Times New Roman"/>
              </a:rPr>
              <a:t>tổ</a:t>
            </a:r>
            <a:r>
              <a:rPr sz="2000" spc="-10" dirty="0">
                <a:solidFill>
                  <a:srgbClr val="03499E"/>
                </a:solidFill>
                <a:latin typeface="Times New Roman"/>
                <a:cs typeface="Times New Roman"/>
              </a:rPr>
              <a:t> </a:t>
            </a:r>
            <a:r>
              <a:rPr sz="2000" spc="-20" dirty="0">
                <a:solidFill>
                  <a:srgbClr val="03499E"/>
                </a:solidFill>
                <a:latin typeface="Times New Roman"/>
                <a:cs typeface="Times New Roman"/>
              </a:rPr>
              <a:t>chức, </a:t>
            </a:r>
            <a:r>
              <a:rPr sz="2000" dirty="0">
                <a:solidFill>
                  <a:srgbClr val="03499E"/>
                </a:solidFill>
                <a:latin typeface="Times New Roman"/>
                <a:cs typeface="Times New Roman"/>
              </a:rPr>
              <a:t>đơn</a:t>
            </a:r>
            <a:r>
              <a:rPr sz="2000" spc="-20" dirty="0">
                <a:solidFill>
                  <a:srgbClr val="03499E"/>
                </a:solidFill>
                <a:latin typeface="Times New Roman"/>
                <a:cs typeface="Times New Roman"/>
              </a:rPr>
              <a:t> </a:t>
            </a:r>
            <a:r>
              <a:rPr sz="2000" dirty="0">
                <a:solidFill>
                  <a:srgbClr val="03499E"/>
                </a:solidFill>
                <a:latin typeface="Times New Roman"/>
                <a:cs typeface="Times New Roman"/>
              </a:rPr>
              <a:t>vị, cá nhân</a:t>
            </a:r>
            <a:r>
              <a:rPr sz="2000" spc="-10" dirty="0">
                <a:solidFill>
                  <a:srgbClr val="03499E"/>
                </a:solidFill>
                <a:latin typeface="Times New Roman"/>
                <a:cs typeface="Times New Roman"/>
              </a:rPr>
              <a:t> </a:t>
            </a:r>
            <a:r>
              <a:rPr sz="2000" b="1" spc="-10" dirty="0">
                <a:solidFill>
                  <a:srgbClr val="03499E"/>
                </a:solidFill>
                <a:latin typeface="Times New Roman"/>
                <a:cs typeface="Times New Roman"/>
              </a:rPr>
              <a:t>không</a:t>
            </a:r>
            <a:endParaRPr sz="2000">
              <a:latin typeface="Times New Roman"/>
              <a:cs typeface="Times New Roman"/>
            </a:endParaRPr>
          </a:p>
        </p:txBody>
      </p:sp>
      <p:sp>
        <p:nvSpPr>
          <p:cNvPr id="38" name="object 38"/>
          <p:cNvSpPr/>
          <p:nvPr/>
        </p:nvSpPr>
        <p:spPr>
          <a:xfrm>
            <a:off x="3925315" y="5590184"/>
            <a:ext cx="2169160" cy="24765"/>
          </a:xfrm>
          <a:custGeom>
            <a:avLst/>
            <a:gdLst/>
            <a:ahLst/>
            <a:cxnLst/>
            <a:rect l="l" t="t" r="r" b="b"/>
            <a:pathLst>
              <a:path w="2169160" h="24764">
                <a:moveTo>
                  <a:pt x="2168652" y="0"/>
                </a:moveTo>
                <a:lnTo>
                  <a:pt x="0" y="0"/>
                </a:lnTo>
                <a:lnTo>
                  <a:pt x="0" y="24383"/>
                </a:lnTo>
                <a:lnTo>
                  <a:pt x="2168652" y="24383"/>
                </a:lnTo>
                <a:lnTo>
                  <a:pt x="2168652" y="0"/>
                </a:lnTo>
                <a:close/>
              </a:path>
            </a:pathLst>
          </a:custGeom>
          <a:solidFill>
            <a:srgbClr val="03499E"/>
          </a:solidFill>
        </p:spPr>
        <p:txBody>
          <a:bodyPr wrap="square" lIns="0" tIns="0" rIns="0" bIns="0" rtlCol="0"/>
          <a:lstStyle/>
          <a:p>
            <a:endParaRPr/>
          </a:p>
        </p:txBody>
      </p:sp>
      <p:sp>
        <p:nvSpPr>
          <p:cNvPr id="39" name="object 39"/>
          <p:cNvSpPr txBox="1"/>
          <p:nvPr/>
        </p:nvSpPr>
        <p:spPr>
          <a:xfrm>
            <a:off x="3913123" y="5296661"/>
            <a:ext cx="2193290" cy="593090"/>
          </a:xfrm>
          <a:prstGeom prst="rect">
            <a:avLst/>
          </a:prstGeom>
        </p:spPr>
        <p:txBody>
          <a:bodyPr vert="horz" wrap="square" lIns="0" tIns="57785" rIns="0" bIns="0" rtlCol="0">
            <a:spAutoFit/>
          </a:bodyPr>
          <a:lstStyle/>
          <a:p>
            <a:pPr marL="76200" marR="5080" indent="-64135">
              <a:lnSpc>
                <a:spcPts val="2060"/>
              </a:lnSpc>
              <a:spcBef>
                <a:spcPts val="455"/>
              </a:spcBef>
            </a:pPr>
            <a:r>
              <a:rPr sz="2000" b="1" dirty="0">
                <a:solidFill>
                  <a:srgbClr val="03499E"/>
                </a:solidFill>
                <a:latin typeface="Times New Roman"/>
                <a:cs typeface="Times New Roman"/>
              </a:rPr>
              <a:t>thuộc</a:t>
            </a:r>
            <a:r>
              <a:rPr sz="2000" b="1" spc="-25" dirty="0">
                <a:solidFill>
                  <a:srgbClr val="03499E"/>
                </a:solidFill>
                <a:latin typeface="Times New Roman"/>
                <a:cs typeface="Times New Roman"/>
              </a:rPr>
              <a:t> </a:t>
            </a:r>
            <a:r>
              <a:rPr sz="2000" b="1" dirty="0">
                <a:solidFill>
                  <a:srgbClr val="03499E"/>
                </a:solidFill>
                <a:latin typeface="Times New Roman"/>
                <a:cs typeface="Times New Roman"/>
              </a:rPr>
              <a:t>phạm</a:t>
            </a:r>
            <a:r>
              <a:rPr sz="2000" b="1" spc="-25" dirty="0">
                <a:solidFill>
                  <a:srgbClr val="03499E"/>
                </a:solidFill>
                <a:latin typeface="Times New Roman"/>
                <a:cs typeface="Times New Roman"/>
              </a:rPr>
              <a:t> </a:t>
            </a:r>
            <a:r>
              <a:rPr sz="2000" b="1" dirty="0">
                <a:solidFill>
                  <a:srgbClr val="03499E"/>
                </a:solidFill>
                <a:latin typeface="Times New Roman"/>
                <a:cs typeface="Times New Roman"/>
              </a:rPr>
              <a:t>vi</a:t>
            </a:r>
            <a:r>
              <a:rPr sz="2000" b="1" spc="-5" dirty="0">
                <a:solidFill>
                  <a:srgbClr val="03499E"/>
                </a:solidFill>
                <a:latin typeface="Times New Roman"/>
                <a:cs typeface="Times New Roman"/>
              </a:rPr>
              <a:t> </a:t>
            </a:r>
            <a:r>
              <a:rPr sz="2000" b="1" spc="-20" dirty="0">
                <a:solidFill>
                  <a:srgbClr val="03499E"/>
                </a:solidFill>
                <a:latin typeface="Times New Roman"/>
                <a:cs typeface="Times New Roman"/>
              </a:rPr>
              <a:t>quản </a:t>
            </a:r>
            <a:r>
              <a:rPr sz="2000" b="1" u="sng" dirty="0">
                <a:solidFill>
                  <a:srgbClr val="03499E"/>
                </a:solidFill>
                <a:uFill>
                  <a:solidFill>
                    <a:srgbClr val="03499E"/>
                  </a:solidFill>
                </a:uFill>
                <a:latin typeface="Times New Roman"/>
                <a:cs typeface="Times New Roman"/>
              </a:rPr>
              <a:t>lý</a:t>
            </a:r>
            <a:r>
              <a:rPr sz="2000" b="1" u="sng" spc="-15" dirty="0">
                <a:solidFill>
                  <a:srgbClr val="03499E"/>
                </a:solidFill>
                <a:uFill>
                  <a:solidFill>
                    <a:srgbClr val="03499E"/>
                  </a:solidFill>
                </a:uFill>
                <a:latin typeface="Times New Roman"/>
                <a:cs typeface="Times New Roman"/>
              </a:rPr>
              <a:t> </a:t>
            </a:r>
            <a:r>
              <a:rPr sz="2000" b="1" u="sng" dirty="0">
                <a:solidFill>
                  <a:srgbClr val="03499E"/>
                </a:solidFill>
                <a:uFill>
                  <a:solidFill>
                    <a:srgbClr val="03499E"/>
                  </a:solidFill>
                </a:uFill>
                <a:latin typeface="Times New Roman"/>
                <a:cs typeface="Times New Roman"/>
              </a:rPr>
              <a:t>của địa </a:t>
            </a:r>
            <a:r>
              <a:rPr sz="2000" b="1" u="sng" spc="-10" dirty="0">
                <a:solidFill>
                  <a:srgbClr val="03499E"/>
                </a:solidFill>
                <a:uFill>
                  <a:solidFill>
                    <a:srgbClr val="03499E"/>
                  </a:solidFill>
                </a:uFill>
                <a:latin typeface="Times New Roman"/>
                <a:cs typeface="Times New Roman"/>
              </a:rPr>
              <a:t>phương</a:t>
            </a:r>
            <a:r>
              <a:rPr sz="2000" u="sng" spc="-10" dirty="0">
                <a:solidFill>
                  <a:srgbClr val="03499E"/>
                </a:solidFill>
                <a:uFill>
                  <a:solidFill>
                    <a:srgbClr val="03499E"/>
                  </a:solidFill>
                </a:uFill>
                <a:latin typeface="Times New Roman"/>
                <a:cs typeface="Times New Roman"/>
              </a:rPr>
              <a:t>)</a:t>
            </a:r>
            <a:endParaRPr sz="2000">
              <a:latin typeface="Times New Roman"/>
              <a:cs typeface="Times New Roman"/>
            </a:endParaRPr>
          </a:p>
        </p:txBody>
      </p:sp>
      <p:grpSp>
        <p:nvGrpSpPr>
          <p:cNvPr id="40" name="object 40"/>
          <p:cNvGrpSpPr/>
          <p:nvPr/>
        </p:nvGrpSpPr>
        <p:grpSpPr>
          <a:xfrm>
            <a:off x="6618858" y="2005469"/>
            <a:ext cx="2225040" cy="4070350"/>
            <a:chOff x="6618858" y="2005469"/>
            <a:chExt cx="2225040" cy="4070350"/>
          </a:xfrm>
        </p:grpSpPr>
        <p:sp>
          <p:nvSpPr>
            <p:cNvPr id="41" name="object 41"/>
            <p:cNvSpPr/>
            <p:nvPr/>
          </p:nvSpPr>
          <p:spPr>
            <a:xfrm>
              <a:off x="6631558" y="2018169"/>
              <a:ext cx="2199640" cy="4044950"/>
            </a:xfrm>
            <a:custGeom>
              <a:avLst/>
              <a:gdLst/>
              <a:ahLst/>
              <a:cxnLst/>
              <a:rect l="l" t="t" r="r" b="b"/>
              <a:pathLst>
                <a:path w="2199640" h="4044950">
                  <a:moveTo>
                    <a:pt x="2199131" y="0"/>
                  </a:moveTo>
                  <a:lnTo>
                    <a:pt x="0" y="0"/>
                  </a:lnTo>
                  <a:lnTo>
                    <a:pt x="0" y="4044823"/>
                  </a:lnTo>
                  <a:lnTo>
                    <a:pt x="2199131" y="4044823"/>
                  </a:lnTo>
                  <a:lnTo>
                    <a:pt x="2199131" y="0"/>
                  </a:lnTo>
                  <a:close/>
                </a:path>
              </a:pathLst>
            </a:custGeom>
            <a:solidFill>
              <a:srgbClr val="E9E1D5"/>
            </a:solidFill>
          </p:spPr>
          <p:txBody>
            <a:bodyPr wrap="square" lIns="0" tIns="0" rIns="0" bIns="0" rtlCol="0"/>
            <a:lstStyle/>
            <a:p>
              <a:endParaRPr/>
            </a:p>
          </p:txBody>
        </p:sp>
        <p:sp>
          <p:nvSpPr>
            <p:cNvPr id="42" name="object 42"/>
            <p:cNvSpPr/>
            <p:nvPr/>
          </p:nvSpPr>
          <p:spPr>
            <a:xfrm>
              <a:off x="6631558" y="2018169"/>
              <a:ext cx="2199640" cy="4044950"/>
            </a:xfrm>
            <a:custGeom>
              <a:avLst/>
              <a:gdLst/>
              <a:ahLst/>
              <a:cxnLst/>
              <a:rect l="l" t="t" r="r" b="b"/>
              <a:pathLst>
                <a:path w="2199640" h="4044950">
                  <a:moveTo>
                    <a:pt x="0" y="4044823"/>
                  </a:moveTo>
                  <a:lnTo>
                    <a:pt x="2199131" y="4044823"/>
                  </a:lnTo>
                  <a:lnTo>
                    <a:pt x="2199131" y="0"/>
                  </a:lnTo>
                  <a:lnTo>
                    <a:pt x="0" y="0"/>
                  </a:lnTo>
                  <a:lnTo>
                    <a:pt x="0" y="4044823"/>
                  </a:lnTo>
                  <a:close/>
                </a:path>
              </a:pathLst>
            </a:custGeom>
            <a:ln w="25400">
              <a:solidFill>
                <a:srgbClr val="24548F"/>
              </a:solidFill>
            </a:ln>
          </p:spPr>
          <p:txBody>
            <a:bodyPr wrap="square" lIns="0" tIns="0" rIns="0" bIns="0" rtlCol="0"/>
            <a:lstStyle/>
            <a:p>
              <a:endParaRPr/>
            </a:p>
          </p:txBody>
        </p:sp>
      </p:grpSp>
      <p:sp>
        <p:nvSpPr>
          <p:cNvPr id="43" name="object 43"/>
          <p:cNvSpPr txBox="1"/>
          <p:nvPr/>
        </p:nvSpPr>
        <p:spPr>
          <a:xfrm>
            <a:off x="6632575" y="2272664"/>
            <a:ext cx="2197735" cy="3486785"/>
          </a:xfrm>
          <a:prstGeom prst="rect">
            <a:avLst/>
          </a:prstGeom>
        </p:spPr>
        <p:txBody>
          <a:bodyPr vert="horz" wrap="square" lIns="0" tIns="54610" rIns="0" bIns="0" rtlCol="0">
            <a:spAutoFit/>
          </a:bodyPr>
          <a:lstStyle/>
          <a:p>
            <a:pPr marL="12065" marR="5080" indent="-1270" algn="ctr">
              <a:lnSpc>
                <a:spcPct val="86300"/>
              </a:lnSpc>
              <a:spcBef>
                <a:spcPts val="430"/>
              </a:spcBef>
            </a:pPr>
            <a:r>
              <a:rPr sz="2000" dirty="0">
                <a:solidFill>
                  <a:srgbClr val="FF0000"/>
                </a:solidFill>
                <a:latin typeface="Times New Roman"/>
                <a:cs typeface="Times New Roman"/>
              </a:rPr>
              <a:t>Thủ</a:t>
            </a:r>
            <a:r>
              <a:rPr sz="2000" spc="-10" dirty="0">
                <a:solidFill>
                  <a:srgbClr val="FF0000"/>
                </a:solidFill>
                <a:latin typeface="Times New Roman"/>
                <a:cs typeface="Times New Roman"/>
              </a:rPr>
              <a:t> </a:t>
            </a:r>
            <a:r>
              <a:rPr sz="2000" dirty="0">
                <a:solidFill>
                  <a:srgbClr val="FF0000"/>
                </a:solidFill>
                <a:latin typeface="Times New Roman"/>
                <a:cs typeface="Times New Roman"/>
              </a:rPr>
              <a:t>trưởng</a:t>
            </a:r>
            <a:r>
              <a:rPr sz="2000" spc="-15" dirty="0">
                <a:solidFill>
                  <a:srgbClr val="FF0000"/>
                </a:solidFill>
                <a:latin typeface="Times New Roman"/>
                <a:cs typeface="Times New Roman"/>
              </a:rPr>
              <a:t> </a:t>
            </a:r>
            <a:r>
              <a:rPr sz="2000" dirty="0">
                <a:solidFill>
                  <a:srgbClr val="FF0000"/>
                </a:solidFill>
                <a:latin typeface="Times New Roman"/>
                <a:cs typeface="Times New Roman"/>
              </a:rPr>
              <a:t>đơn</a:t>
            </a:r>
            <a:r>
              <a:rPr sz="2000" spc="-10" dirty="0">
                <a:solidFill>
                  <a:srgbClr val="FF0000"/>
                </a:solidFill>
                <a:latin typeface="Times New Roman"/>
                <a:cs typeface="Times New Roman"/>
              </a:rPr>
              <a:t> </a:t>
            </a:r>
            <a:r>
              <a:rPr sz="2000" spc="-25" dirty="0">
                <a:solidFill>
                  <a:srgbClr val="FF0000"/>
                </a:solidFill>
                <a:latin typeface="Times New Roman"/>
                <a:cs typeface="Times New Roman"/>
              </a:rPr>
              <a:t>vị</a:t>
            </a:r>
            <a:r>
              <a:rPr sz="2000" spc="500" dirty="0">
                <a:solidFill>
                  <a:srgbClr val="FF0000"/>
                </a:solidFill>
                <a:latin typeface="Times New Roman"/>
                <a:cs typeface="Times New Roman"/>
              </a:rPr>
              <a:t> </a:t>
            </a:r>
            <a:r>
              <a:rPr sz="2000" dirty="0">
                <a:solidFill>
                  <a:srgbClr val="FF0000"/>
                </a:solidFill>
                <a:latin typeface="Times New Roman"/>
                <a:cs typeface="Times New Roman"/>
              </a:rPr>
              <a:t>dự</a:t>
            </a:r>
            <a:r>
              <a:rPr sz="2000" spc="-15" dirty="0">
                <a:solidFill>
                  <a:srgbClr val="FF0000"/>
                </a:solidFill>
                <a:latin typeface="Times New Roman"/>
                <a:cs typeface="Times New Roman"/>
              </a:rPr>
              <a:t> </a:t>
            </a:r>
            <a:r>
              <a:rPr sz="2000" dirty="0">
                <a:solidFill>
                  <a:srgbClr val="FF0000"/>
                </a:solidFill>
                <a:latin typeface="Times New Roman"/>
                <a:cs typeface="Times New Roman"/>
              </a:rPr>
              <a:t>toán</a:t>
            </a:r>
            <a:r>
              <a:rPr sz="2000" spc="-10" dirty="0">
                <a:solidFill>
                  <a:srgbClr val="FF0000"/>
                </a:solidFill>
                <a:latin typeface="Times New Roman"/>
                <a:cs typeface="Times New Roman"/>
              </a:rPr>
              <a:t> </a:t>
            </a:r>
            <a:r>
              <a:rPr sz="2000" dirty="0">
                <a:solidFill>
                  <a:srgbClr val="FF0000"/>
                </a:solidFill>
                <a:latin typeface="Times New Roman"/>
                <a:cs typeface="Times New Roman"/>
              </a:rPr>
              <a:t>các</a:t>
            </a:r>
            <a:r>
              <a:rPr sz="2000" spc="-20" dirty="0">
                <a:solidFill>
                  <a:srgbClr val="FF0000"/>
                </a:solidFill>
                <a:latin typeface="Times New Roman"/>
                <a:cs typeface="Times New Roman"/>
              </a:rPr>
              <a:t> </a:t>
            </a:r>
            <a:r>
              <a:rPr sz="2000" spc="-25" dirty="0">
                <a:solidFill>
                  <a:srgbClr val="FF0000"/>
                </a:solidFill>
                <a:latin typeface="Times New Roman"/>
                <a:cs typeface="Times New Roman"/>
              </a:rPr>
              <a:t>cấp</a:t>
            </a:r>
            <a:r>
              <a:rPr sz="2000" spc="500" dirty="0">
                <a:solidFill>
                  <a:srgbClr val="FF0000"/>
                </a:solidFill>
                <a:latin typeface="Times New Roman"/>
                <a:cs typeface="Times New Roman"/>
              </a:rPr>
              <a:t> </a:t>
            </a:r>
            <a:r>
              <a:rPr sz="2000" dirty="0">
                <a:solidFill>
                  <a:srgbClr val="FF0000"/>
                </a:solidFill>
                <a:latin typeface="Times New Roman"/>
                <a:cs typeface="Times New Roman"/>
              </a:rPr>
              <a:t>quyết</a:t>
            </a:r>
            <a:r>
              <a:rPr sz="2000" spc="-15" dirty="0">
                <a:solidFill>
                  <a:srgbClr val="FF0000"/>
                </a:solidFill>
                <a:latin typeface="Times New Roman"/>
                <a:cs typeface="Times New Roman"/>
              </a:rPr>
              <a:t> </a:t>
            </a:r>
            <a:r>
              <a:rPr sz="2000" dirty="0">
                <a:solidFill>
                  <a:srgbClr val="FF0000"/>
                </a:solidFill>
                <a:latin typeface="Times New Roman"/>
                <a:cs typeface="Times New Roman"/>
              </a:rPr>
              <a:t>định</a:t>
            </a:r>
            <a:r>
              <a:rPr sz="2000" spc="-15" dirty="0">
                <a:solidFill>
                  <a:srgbClr val="FF0000"/>
                </a:solidFill>
                <a:latin typeface="Times New Roman"/>
                <a:cs typeface="Times New Roman"/>
              </a:rPr>
              <a:t> </a:t>
            </a:r>
            <a:r>
              <a:rPr sz="2000" dirty="0">
                <a:solidFill>
                  <a:srgbClr val="FF0000"/>
                </a:solidFill>
                <a:latin typeface="Times New Roman"/>
                <a:cs typeface="Times New Roman"/>
              </a:rPr>
              <a:t>việc</a:t>
            </a:r>
            <a:r>
              <a:rPr sz="2000" spc="-10" dirty="0">
                <a:solidFill>
                  <a:srgbClr val="FF0000"/>
                </a:solidFill>
                <a:latin typeface="Times New Roman"/>
                <a:cs typeface="Times New Roman"/>
              </a:rPr>
              <a:t> </a:t>
            </a:r>
            <a:r>
              <a:rPr sz="2000" spc="-25" dirty="0">
                <a:solidFill>
                  <a:srgbClr val="FF0000"/>
                </a:solidFill>
                <a:latin typeface="Times New Roman"/>
                <a:cs typeface="Times New Roman"/>
              </a:rPr>
              <a:t>mua </a:t>
            </a:r>
            <a:r>
              <a:rPr sz="2000" dirty="0">
                <a:solidFill>
                  <a:srgbClr val="FF0000"/>
                </a:solidFill>
                <a:latin typeface="Times New Roman"/>
                <a:cs typeface="Times New Roman"/>
              </a:rPr>
              <a:t>sắm</a:t>
            </a:r>
            <a:r>
              <a:rPr sz="2000" spc="-15" dirty="0">
                <a:solidFill>
                  <a:srgbClr val="FF0000"/>
                </a:solidFill>
                <a:latin typeface="Times New Roman"/>
                <a:cs typeface="Times New Roman"/>
              </a:rPr>
              <a:t> </a:t>
            </a:r>
            <a:r>
              <a:rPr sz="2000" dirty="0">
                <a:solidFill>
                  <a:srgbClr val="FF0000"/>
                </a:solidFill>
                <a:latin typeface="Times New Roman"/>
                <a:cs typeface="Times New Roman"/>
              </a:rPr>
              <a:t>gói</a:t>
            </a:r>
            <a:r>
              <a:rPr sz="2000" spc="-10" dirty="0">
                <a:solidFill>
                  <a:srgbClr val="FF0000"/>
                </a:solidFill>
                <a:latin typeface="Times New Roman"/>
                <a:cs typeface="Times New Roman"/>
              </a:rPr>
              <a:t> </a:t>
            </a:r>
            <a:r>
              <a:rPr sz="2000" dirty="0">
                <a:solidFill>
                  <a:srgbClr val="FF0000"/>
                </a:solidFill>
                <a:latin typeface="Times New Roman"/>
                <a:cs typeface="Times New Roman"/>
              </a:rPr>
              <a:t>thầu</a:t>
            </a:r>
            <a:r>
              <a:rPr sz="2000" spc="-10" dirty="0">
                <a:solidFill>
                  <a:srgbClr val="FF0000"/>
                </a:solidFill>
                <a:latin typeface="Times New Roman"/>
                <a:cs typeface="Times New Roman"/>
              </a:rPr>
              <a:t> </a:t>
            </a:r>
            <a:r>
              <a:rPr sz="2000" dirty="0">
                <a:solidFill>
                  <a:srgbClr val="FF0000"/>
                </a:solidFill>
                <a:latin typeface="Times New Roman"/>
                <a:cs typeface="Times New Roman"/>
              </a:rPr>
              <a:t>có</a:t>
            </a:r>
            <a:r>
              <a:rPr sz="2000" spc="5" dirty="0">
                <a:solidFill>
                  <a:srgbClr val="FF0000"/>
                </a:solidFill>
                <a:latin typeface="Times New Roman"/>
                <a:cs typeface="Times New Roman"/>
              </a:rPr>
              <a:t> </a:t>
            </a:r>
            <a:r>
              <a:rPr sz="2000" spc="-25" dirty="0">
                <a:solidFill>
                  <a:srgbClr val="FF0000"/>
                </a:solidFill>
                <a:latin typeface="Times New Roman"/>
                <a:cs typeface="Times New Roman"/>
              </a:rPr>
              <a:t>giá </a:t>
            </a:r>
            <a:r>
              <a:rPr sz="2000" dirty="0">
                <a:solidFill>
                  <a:srgbClr val="FF0000"/>
                </a:solidFill>
                <a:latin typeface="Times New Roman"/>
                <a:cs typeface="Times New Roman"/>
              </a:rPr>
              <a:t>trị </a:t>
            </a:r>
            <a:r>
              <a:rPr sz="2000" dirty="0">
                <a:solidFill>
                  <a:srgbClr val="03499E"/>
                </a:solidFill>
                <a:latin typeface="Times New Roman"/>
                <a:cs typeface="Times New Roman"/>
              </a:rPr>
              <a:t>thuộc</a:t>
            </a:r>
            <a:r>
              <a:rPr sz="2000" spc="-5" dirty="0">
                <a:solidFill>
                  <a:srgbClr val="03499E"/>
                </a:solidFill>
                <a:latin typeface="Times New Roman"/>
                <a:cs typeface="Times New Roman"/>
              </a:rPr>
              <a:t> </a:t>
            </a:r>
            <a:r>
              <a:rPr sz="2000" dirty="0">
                <a:solidFill>
                  <a:srgbClr val="03499E"/>
                </a:solidFill>
                <a:latin typeface="Times New Roman"/>
                <a:cs typeface="Times New Roman"/>
              </a:rPr>
              <a:t>phạm</a:t>
            </a:r>
            <a:r>
              <a:rPr sz="2000" spc="-15" dirty="0">
                <a:solidFill>
                  <a:srgbClr val="03499E"/>
                </a:solidFill>
                <a:latin typeface="Times New Roman"/>
                <a:cs typeface="Times New Roman"/>
              </a:rPr>
              <a:t> </a:t>
            </a:r>
            <a:r>
              <a:rPr sz="2000" spc="-25" dirty="0">
                <a:solidFill>
                  <a:srgbClr val="03499E"/>
                </a:solidFill>
                <a:latin typeface="Times New Roman"/>
                <a:cs typeface="Times New Roman"/>
              </a:rPr>
              <a:t>vi </a:t>
            </a:r>
            <a:r>
              <a:rPr sz="2000" dirty="0">
                <a:solidFill>
                  <a:srgbClr val="FF0000"/>
                </a:solidFill>
                <a:latin typeface="Times New Roman"/>
                <a:cs typeface="Times New Roman"/>
              </a:rPr>
              <a:t>được</a:t>
            </a:r>
            <a:r>
              <a:rPr sz="2000" spc="-35" dirty="0">
                <a:solidFill>
                  <a:srgbClr val="FF0000"/>
                </a:solidFill>
                <a:latin typeface="Times New Roman"/>
                <a:cs typeface="Times New Roman"/>
              </a:rPr>
              <a:t> </a:t>
            </a:r>
            <a:r>
              <a:rPr sz="2000" dirty="0">
                <a:solidFill>
                  <a:srgbClr val="FF0000"/>
                </a:solidFill>
                <a:latin typeface="Times New Roman"/>
                <a:cs typeface="Times New Roman"/>
              </a:rPr>
              <a:t>cơ</a:t>
            </a:r>
            <a:r>
              <a:rPr sz="2000" spc="-10" dirty="0">
                <a:solidFill>
                  <a:srgbClr val="FF0000"/>
                </a:solidFill>
                <a:latin typeface="Times New Roman"/>
                <a:cs typeface="Times New Roman"/>
              </a:rPr>
              <a:t> </a:t>
            </a:r>
            <a:r>
              <a:rPr sz="2000" dirty="0">
                <a:solidFill>
                  <a:srgbClr val="FF0000"/>
                </a:solidFill>
                <a:latin typeface="Times New Roman"/>
                <a:cs typeface="Times New Roman"/>
              </a:rPr>
              <a:t>quan</a:t>
            </a:r>
            <a:r>
              <a:rPr sz="2000" spc="-20" dirty="0">
                <a:solidFill>
                  <a:srgbClr val="FF0000"/>
                </a:solidFill>
                <a:latin typeface="Times New Roman"/>
                <a:cs typeface="Times New Roman"/>
              </a:rPr>
              <a:t> </a:t>
            </a:r>
            <a:r>
              <a:rPr sz="2000" spc="-25" dirty="0">
                <a:solidFill>
                  <a:srgbClr val="FF0000"/>
                </a:solidFill>
                <a:latin typeface="Times New Roman"/>
                <a:cs typeface="Times New Roman"/>
              </a:rPr>
              <a:t>có </a:t>
            </a:r>
            <a:r>
              <a:rPr sz="2000" dirty="0">
                <a:solidFill>
                  <a:srgbClr val="FF0000"/>
                </a:solidFill>
                <a:latin typeface="Times New Roman"/>
                <a:cs typeface="Times New Roman"/>
              </a:rPr>
              <a:t>thẩm</a:t>
            </a:r>
            <a:r>
              <a:rPr sz="2000" spc="-20" dirty="0">
                <a:solidFill>
                  <a:srgbClr val="FF0000"/>
                </a:solidFill>
                <a:latin typeface="Times New Roman"/>
                <a:cs typeface="Times New Roman"/>
              </a:rPr>
              <a:t> </a:t>
            </a:r>
            <a:r>
              <a:rPr sz="2000" dirty="0">
                <a:solidFill>
                  <a:srgbClr val="03499E"/>
                </a:solidFill>
                <a:latin typeface="Times New Roman"/>
                <a:cs typeface="Times New Roman"/>
              </a:rPr>
              <a:t>quyền</a:t>
            </a:r>
            <a:r>
              <a:rPr sz="2000" spc="-20" dirty="0">
                <a:solidFill>
                  <a:srgbClr val="03499E"/>
                </a:solidFill>
                <a:latin typeface="Times New Roman"/>
                <a:cs typeface="Times New Roman"/>
              </a:rPr>
              <a:t> quyết </a:t>
            </a:r>
            <a:r>
              <a:rPr sz="2000" dirty="0">
                <a:solidFill>
                  <a:srgbClr val="03499E"/>
                </a:solidFill>
                <a:latin typeface="Times New Roman"/>
                <a:cs typeface="Times New Roman"/>
              </a:rPr>
              <a:t>định</a:t>
            </a:r>
            <a:r>
              <a:rPr sz="2000" spc="-15" dirty="0">
                <a:solidFill>
                  <a:srgbClr val="03499E"/>
                </a:solidFill>
                <a:latin typeface="Times New Roman"/>
                <a:cs typeface="Times New Roman"/>
              </a:rPr>
              <a:t> </a:t>
            </a:r>
            <a:r>
              <a:rPr sz="2000" dirty="0">
                <a:solidFill>
                  <a:srgbClr val="03499E"/>
                </a:solidFill>
                <a:latin typeface="Times New Roman"/>
                <a:cs typeface="Times New Roman"/>
              </a:rPr>
              <a:t>hoặc</a:t>
            </a:r>
            <a:r>
              <a:rPr sz="2000" spc="-25" dirty="0">
                <a:solidFill>
                  <a:srgbClr val="03499E"/>
                </a:solidFill>
                <a:latin typeface="Times New Roman"/>
                <a:cs typeface="Times New Roman"/>
              </a:rPr>
              <a:t> </a:t>
            </a:r>
            <a:r>
              <a:rPr sz="2000" dirty="0">
                <a:solidFill>
                  <a:srgbClr val="03499E"/>
                </a:solidFill>
                <a:latin typeface="Times New Roman"/>
                <a:cs typeface="Times New Roman"/>
              </a:rPr>
              <a:t>quy</a:t>
            </a:r>
            <a:r>
              <a:rPr sz="2000" spc="-15" dirty="0">
                <a:solidFill>
                  <a:srgbClr val="03499E"/>
                </a:solidFill>
                <a:latin typeface="Times New Roman"/>
                <a:cs typeface="Times New Roman"/>
              </a:rPr>
              <a:t> </a:t>
            </a:r>
            <a:r>
              <a:rPr sz="2000" spc="-20" dirty="0">
                <a:solidFill>
                  <a:srgbClr val="03499E"/>
                </a:solidFill>
                <a:latin typeface="Times New Roman"/>
                <a:cs typeface="Times New Roman"/>
              </a:rPr>
              <a:t>định </a:t>
            </a:r>
            <a:r>
              <a:rPr sz="2000" dirty="0">
                <a:solidFill>
                  <a:srgbClr val="03499E"/>
                </a:solidFill>
                <a:latin typeface="Times New Roman"/>
                <a:cs typeface="Times New Roman"/>
              </a:rPr>
              <a:t>thẩm</a:t>
            </a:r>
            <a:r>
              <a:rPr sz="2000" spc="-15" dirty="0">
                <a:solidFill>
                  <a:srgbClr val="03499E"/>
                </a:solidFill>
                <a:latin typeface="Times New Roman"/>
                <a:cs typeface="Times New Roman"/>
              </a:rPr>
              <a:t> </a:t>
            </a:r>
            <a:r>
              <a:rPr sz="2000" dirty="0">
                <a:solidFill>
                  <a:srgbClr val="03499E"/>
                </a:solidFill>
                <a:latin typeface="Times New Roman"/>
                <a:cs typeface="Times New Roman"/>
              </a:rPr>
              <a:t>quyền</a:t>
            </a:r>
            <a:r>
              <a:rPr sz="2000" spc="-10" dirty="0">
                <a:solidFill>
                  <a:srgbClr val="03499E"/>
                </a:solidFill>
                <a:latin typeface="Times New Roman"/>
                <a:cs typeface="Times New Roman"/>
              </a:rPr>
              <a:t> </a:t>
            </a:r>
            <a:r>
              <a:rPr sz="2000" spc="-10" dirty="0">
                <a:solidFill>
                  <a:srgbClr val="FF0000"/>
                </a:solidFill>
                <a:latin typeface="Times New Roman"/>
                <a:cs typeface="Times New Roman"/>
              </a:rPr>
              <a:t>quyết </a:t>
            </a:r>
            <a:r>
              <a:rPr sz="2000" dirty="0">
                <a:solidFill>
                  <a:srgbClr val="FF0000"/>
                </a:solidFill>
                <a:latin typeface="Times New Roman"/>
                <a:cs typeface="Times New Roman"/>
              </a:rPr>
              <a:t>định</a:t>
            </a:r>
            <a:r>
              <a:rPr sz="2000" spc="-20" dirty="0">
                <a:solidFill>
                  <a:srgbClr val="FF0000"/>
                </a:solidFill>
                <a:latin typeface="Times New Roman"/>
                <a:cs typeface="Times New Roman"/>
              </a:rPr>
              <a:t> </a:t>
            </a:r>
            <a:r>
              <a:rPr sz="2000" dirty="0">
                <a:solidFill>
                  <a:srgbClr val="03499E"/>
                </a:solidFill>
                <a:latin typeface="Times New Roman"/>
                <a:cs typeface="Times New Roman"/>
              </a:rPr>
              <a:t>và</a:t>
            </a:r>
            <a:r>
              <a:rPr sz="2000" spc="-10" dirty="0">
                <a:solidFill>
                  <a:srgbClr val="03499E"/>
                </a:solidFill>
                <a:latin typeface="Times New Roman"/>
                <a:cs typeface="Times New Roman"/>
              </a:rPr>
              <a:t> </a:t>
            </a:r>
            <a:r>
              <a:rPr sz="2000" dirty="0">
                <a:solidFill>
                  <a:srgbClr val="FF0000"/>
                </a:solidFill>
                <a:latin typeface="Times New Roman"/>
                <a:cs typeface="Times New Roman"/>
              </a:rPr>
              <a:t>được</a:t>
            </a:r>
            <a:r>
              <a:rPr sz="2000" spc="-25" dirty="0">
                <a:solidFill>
                  <a:srgbClr val="FF0000"/>
                </a:solidFill>
                <a:latin typeface="Times New Roman"/>
                <a:cs typeface="Times New Roman"/>
              </a:rPr>
              <a:t> </a:t>
            </a:r>
            <a:r>
              <a:rPr sz="2000" spc="-20" dirty="0">
                <a:solidFill>
                  <a:srgbClr val="FF0000"/>
                </a:solidFill>
                <a:latin typeface="Times New Roman"/>
                <a:cs typeface="Times New Roman"/>
              </a:rPr>
              <a:t>quyết </a:t>
            </a:r>
            <a:r>
              <a:rPr sz="2000" dirty="0">
                <a:solidFill>
                  <a:srgbClr val="FF0000"/>
                </a:solidFill>
                <a:latin typeface="Times New Roman"/>
                <a:cs typeface="Times New Roman"/>
              </a:rPr>
              <a:t>định</a:t>
            </a:r>
            <a:r>
              <a:rPr sz="2000" spc="-25" dirty="0">
                <a:solidFill>
                  <a:srgbClr val="FF0000"/>
                </a:solidFill>
                <a:latin typeface="Times New Roman"/>
                <a:cs typeface="Times New Roman"/>
              </a:rPr>
              <a:t> </a:t>
            </a:r>
            <a:r>
              <a:rPr sz="2000" dirty="0">
                <a:solidFill>
                  <a:srgbClr val="FF0000"/>
                </a:solidFill>
                <a:latin typeface="Times New Roman"/>
                <a:cs typeface="Times New Roman"/>
              </a:rPr>
              <a:t>việc</a:t>
            </a:r>
            <a:r>
              <a:rPr sz="2000" spc="-25" dirty="0">
                <a:solidFill>
                  <a:srgbClr val="FF0000"/>
                </a:solidFill>
                <a:latin typeface="Times New Roman"/>
                <a:cs typeface="Times New Roman"/>
              </a:rPr>
              <a:t> </a:t>
            </a:r>
            <a:r>
              <a:rPr sz="2000" dirty="0">
                <a:solidFill>
                  <a:srgbClr val="FF0000"/>
                </a:solidFill>
                <a:latin typeface="Times New Roman"/>
                <a:cs typeface="Times New Roman"/>
              </a:rPr>
              <a:t>mua</a:t>
            </a:r>
            <a:r>
              <a:rPr sz="2000" spc="10" dirty="0">
                <a:solidFill>
                  <a:srgbClr val="FF0000"/>
                </a:solidFill>
                <a:latin typeface="Times New Roman"/>
                <a:cs typeface="Times New Roman"/>
              </a:rPr>
              <a:t> </a:t>
            </a:r>
            <a:r>
              <a:rPr sz="2000" spc="-25" dirty="0">
                <a:solidFill>
                  <a:srgbClr val="FF0000"/>
                </a:solidFill>
                <a:latin typeface="Times New Roman"/>
                <a:cs typeface="Times New Roman"/>
              </a:rPr>
              <a:t>sắm </a:t>
            </a:r>
            <a:r>
              <a:rPr sz="2000" dirty="0">
                <a:solidFill>
                  <a:srgbClr val="FF0000"/>
                </a:solidFill>
                <a:latin typeface="Times New Roman"/>
                <a:cs typeface="Times New Roman"/>
              </a:rPr>
              <a:t>giá trị</a:t>
            </a:r>
            <a:r>
              <a:rPr sz="2000" spc="10" dirty="0">
                <a:solidFill>
                  <a:srgbClr val="FF0000"/>
                </a:solidFill>
                <a:latin typeface="Times New Roman"/>
                <a:cs typeface="Times New Roman"/>
              </a:rPr>
              <a:t> </a:t>
            </a:r>
            <a:r>
              <a:rPr sz="2000" dirty="0">
                <a:solidFill>
                  <a:srgbClr val="FF0000"/>
                </a:solidFill>
                <a:latin typeface="Times New Roman"/>
                <a:cs typeface="Times New Roman"/>
              </a:rPr>
              <a:t>không</a:t>
            </a:r>
            <a:r>
              <a:rPr sz="2000" spc="-30" dirty="0">
                <a:solidFill>
                  <a:srgbClr val="FF0000"/>
                </a:solidFill>
                <a:latin typeface="Times New Roman"/>
                <a:cs typeface="Times New Roman"/>
              </a:rPr>
              <a:t> </a:t>
            </a:r>
            <a:r>
              <a:rPr sz="2000" dirty="0">
                <a:solidFill>
                  <a:srgbClr val="FF0000"/>
                </a:solidFill>
                <a:latin typeface="Times New Roman"/>
                <a:cs typeface="Times New Roman"/>
              </a:rPr>
              <a:t>quá </a:t>
            </a:r>
            <a:r>
              <a:rPr sz="2000" spc="-25" dirty="0">
                <a:solidFill>
                  <a:srgbClr val="FF0000"/>
                </a:solidFill>
                <a:latin typeface="Times New Roman"/>
                <a:cs typeface="Times New Roman"/>
              </a:rPr>
              <a:t>200 </a:t>
            </a:r>
            <a:r>
              <a:rPr sz="2000" dirty="0">
                <a:solidFill>
                  <a:srgbClr val="FF0000"/>
                </a:solidFill>
                <a:latin typeface="Times New Roman"/>
                <a:cs typeface="Times New Roman"/>
              </a:rPr>
              <a:t>triệu</a:t>
            </a:r>
            <a:r>
              <a:rPr sz="2000" spc="-5" dirty="0">
                <a:solidFill>
                  <a:srgbClr val="FF0000"/>
                </a:solidFill>
                <a:latin typeface="Times New Roman"/>
                <a:cs typeface="Times New Roman"/>
              </a:rPr>
              <a:t> </a:t>
            </a:r>
            <a:r>
              <a:rPr sz="2000" spc="-20" dirty="0">
                <a:solidFill>
                  <a:srgbClr val="FF0000"/>
                </a:solidFill>
                <a:latin typeface="Times New Roman"/>
                <a:cs typeface="Times New Roman"/>
              </a:rPr>
              <a:t>đồng</a:t>
            </a:r>
            <a:endParaRPr sz="2000">
              <a:latin typeface="Times New Roman"/>
              <a:cs typeface="Times New Roman"/>
            </a:endParaRPr>
          </a:p>
        </p:txBody>
      </p:sp>
      <p:grpSp>
        <p:nvGrpSpPr>
          <p:cNvPr id="44" name="object 44"/>
          <p:cNvGrpSpPr/>
          <p:nvPr/>
        </p:nvGrpSpPr>
        <p:grpSpPr>
          <a:xfrm>
            <a:off x="9231756" y="1995373"/>
            <a:ext cx="2285365" cy="4116704"/>
            <a:chOff x="9231756" y="1995373"/>
            <a:chExt cx="2285365" cy="4116704"/>
          </a:xfrm>
        </p:grpSpPr>
        <p:sp>
          <p:nvSpPr>
            <p:cNvPr id="45" name="object 45"/>
            <p:cNvSpPr/>
            <p:nvPr/>
          </p:nvSpPr>
          <p:spPr>
            <a:xfrm>
              <a:off x="9244456" y="2008073"/>
              <a:ext cx="2259965" cy="4091304"/>
            </a:xfrm>
            <a:custGeom>
              <a:avLst/>
              <a:gdLst/>
              <a:ahLst/>
              <a:cxnLst/>
              <a:rect l="l" t="t" r="r" b="b"/>
              <a:pathLst>
                <a:path w="2259965" h="4091304">
                  <a:moveTo>
                    <a:pt x="2259456" y="0"/>
                  </a:moveTo>
                  <a:lnTo>
                    <a:pt x="0" y="0"/>
                  </a:lnTo>
                  <a:lnTo>
                    <a:pt x="0" y="4090797"/>
                  </a:lnTo>
                  <a:lnTo>
                    <a:pt x="2259456" y="4090797"/>
                  </a:lnTo>
                  <a:lnTo>
                    <a:pt x="2259456" y="0"/>
                  </a:lnTo>
                  <a:close/>
                </a:path>
              </a:pathLst>
            </a:custGeom>
            <a:solidFill>
              <a:srgbClr val="E9E1D5"/>
            </a:solidFill>
          </p:spPr>
          <p:txBody>
            <a:bodyPr wrap="square" lIns="0" tIns="0" rIns="0" bIns="0" rtlCol="0"/>
            <a:lstStyle/>
            <a:p>
              <a:endParaRPr/>
            </a:p>
          </p:txBody>
        </p:sp>
        <p:sp>
          <p:nvSpPr>
            <p:cNvPr id="46" name="object 46"/>
            <p:cNvSpPr/>
            <p:nvPr/>
          </p:nvSpPr>
          <p:spPr>
            <a:xfrm>
              <a:off x="9244456" y="2008073"/>
              <a:ext cx="2259965" cy="4091304"/>
            </a:xfrm>
            <a:custGeom>
              <a:avLst/>
              <a:gdLst/>
              <a:ahLst/>
              <a:cxnLst/>
              <a:rect l="l" t="t" r="r" b="b"/>
              <a:pathLst>
                <a:path w="2259965" h="4091304">
                  <a:moveTo>
                    <a:pt x="0" y="4090797"/>
                  </a:moveTo>
                  <a:lnTo>
                    <a:pt x="2259456" y="4090797"/>
                  </a:lnTo>
                  <a:lnTo>
                    <a:pt x="2259456" y="0"/>
                  </a:lnTo>
                  <a:lnTo>
                    <a:pt x="0" y="0"/>
                  </a:lnTo>
                  <a:lnTo>
                    <a:pt x="0" y="4090797"/>
                  </a:lnTo>
                  <a:close/>
                </a:path>
              </a:pathLst>
            </a:custGeom>
            <a:ln w="25400">
              <a:solidFill>
                <a:srgbClr val="24548F"/>
              </a:solidFill>
            </a:ln>
          </p:spPr>
          <p:txBody>
            <a:bodyPr wrap="square" lIns="0" tIns="0" rIns="0" bIns="0" rtlCol="0"/>
            <a:lstStyle/>
            <a:p>
              <a:endParaRPr/>
            </a:p>
          </p:txBody>
        </p:sp>
      </p:grpSp>
      <p:sp>
        <p:nvSpPr>
          <p:cNvPr id="47" name="object 47"/>
          <p:cNvSpPr txBox="1"/>
          <p:nvPr/>
        </p:nvSpPr>
        <p:spPr>
          <a:xfrm>
            <a:off x="9257792" y="2548508"/>
            <a:ext cx="2233295" cy="2960370"/>
          </a:xfrm>
          <a:prstGeom prst="rect">
            <a:avLst/>
          </a:prstGeom>
        </p:spPr>
        <p:txBody>
          <a:bodyPr vert="horz" wrap="square" lIns="0" tIns="54610" rIns="0" bIns="0" rtlCol="0">
            <a:spAutoFit/>
          </a:bodyPr>
          <a:lstStyle/>
          <a:p>
            <a:pPr marL="12700" marR="5080" indent="1270" algn="ctr">
              <a:lnSpc>
                <a:spcPct val="86300"/>
              </a:lnSpc>
              <a:spcBef>
                <a:spcPts val="430"/>
              </a:spcBef>
            </a:pPr>
            <a:r>
              <a:rPr sz="2000" dirty="0">
                <a:solidFill>
                  <a:srgbClr val="FF0000"/>
                </a:solidFill>
                <a:latin typeface="Times New Roman"/>
                <a:cs typeface="Times New Roman"/>
              </a:rPr>
              <a:t>Thủ</a:t>
            </a:r>
            <a:r>
              <a:rPr sz="2000" spc="-15" dirty="0">
                <a:solidFill>
                  <a:srgbClr val="FF0000"/>
                </a:solidFill>
                <a:latin typeface="Times New Roman"/>
                <a:cs typeface="Times New Roman"/>
              </a:rPr>
              <a:t> </a:t>
            </a:r>
            <a:r>
              <a:rPr sz="2000" dirty="0">
                <a:solidFill>
                  <a:srgbClr val="FF0000"/>
                </a:solidFill>
                <a:latin typeface="Times New Roman"/>
                <a:cs typeface="Times New Roman"/>
              </a:rPr>
              <a:t>trưởng</a:t>
            </a:r>
            <a:r>
              <a:rPr sz="2000" spc="-20" dirty="0">
                <a:solidFill>
                  <a:srgbClr val="FF0000"/>
                </a:solidFill>
                <a:latin typeface="Times New Roman"/>
                <a:cs typeface="Times New Roman"/>
              </a:rPr>
              <a:t> </a:t>
            </a:r>
            <a:r>
              <a:rPr sz="2000" dirty="0">
                <a:solidFill>
                  <a:srgbClr val="FF0000"/>
                </a:solidFill>
                <a:latin typeface="Times New Roman"/>
                <a:cs typeface="Times New Roman"/>
              </a:rPr>
              <a:t>cơ</a:t>
            </a:r>
            <a:r>
              <a:rPr sz="2000" spc="-20" dirty="0">
                <a:solidFill>
                  <a:srgbClr val="FF0000"/>
                </a:solidFill>
                <a:latin typeface="Times New Roman"/>
                <a:cs typeface="Times New Roman"/>
              </a:rPr>
              <a:t> quan </a:t>
            </a:r>
            <a:r>
              <a:rPr sz="2000" dirty="0">
                <a:solidFill>
                  <a:srgbClr val="FF0000"/>
                </a:solidFill>
                <a:latin typeface="Times New Roman"/>
                <a:cs typeface="Times New Roman"/>
              </a:rPr>
              <a:t>trung</a:t>
            </a:r>
            <a:r>
              <a:rPr sz="2000" spc="-40" dirty="0">
                <a:solidFill>
                  <a:srgbClr val="FF0000"/>
                </a:solidFill>
                <a:latin typeface="Times New Roman"/>
                <a:cs typeface="Times New Roman"/>
              </a:rPr>
              <a:t> </a:t>
            </a:r>
            <a:r>
              <a:rPr sz="2000" dirty="0">
                <a:solidFill>
                  <a:srgbClr val="FF0000"/>
                </a:solidFill>
                <a:latin typeface="Times New Roman"/>
                <a:cs typeface="Times New Roman"/>
              </a:rPr>
              <a:t>ương,</a:t>
            </a:r>
            <a:r>
              <a:rPr sz="2000" spc="-25" dirty="0">
                <a:solidFill>
                  <a:srgbClr val="FF0000"/>
                </a:solidFill>
                <a:latin typeface="Times New Roman"/>
                <a:cs typeface="Times New Roman"/>
              </a:rPr>
              <a:t> </a:t>
            </a:r>
            <a:r>
              <a:rPr sz="2000" dirty="0">
                <a:solidFill>
                  <a:srgbClr val="FF0000"/>
                </a:solidFill>
                <a:latin typeface="Times New Roman"/>
                <a:cs typeface="Times New Roman"/>
              </a:rPr>
              <a:t>Hội</a:t>
            </a:r>
            <a:r>
              <a:rPr sz="2000" spc="-25" dirty="0">
                <a:solidFill>
                  <a:srgbClr val="FF0000"/>
                </a:solidFill>
                <a:latin typeface="Times New Roman"/>
                <a:cs typeface="Times New Roman"/>
              </a:rPr>
              <a:t> </a:t>
            </a:r>
            <a:r>
              <a:rPr sz="2000" spc="-20" dirty="0">
                <a:solidFill>
                  <a:srgbClr val="FF0000"/>
                </a:solidFill>
                <a:latin typeface="Times New Roman"/>
                <a:cs typeface="Times New Roman"/>
              </a:rPr>
              <a:t>đồng </a:t>
            </a:r>
            <a:r>
              <a:rPr sz="2000" dirty="0">
                <a:solidFill>
                  <a:srgbClr val="FF0000"/>
                </a:solidFill>
                <a:latin typeface="Times New Roman"/>
                <a:cs typeface="Times New Roman"/>
              </a:rPr>
              <a:t>nhân</a:t>
            </a:r>
            <a:r>
              <a:rPr sz="2000" spc="-20" dirty="0">
                <a:solidFill>
                  <a:srgbClr val="FF0000"/>
                </a:solidFill>
                <a:latin typeface="Times New Roman"/>
                <a:cs typeface="Times New Roman"/>
              </a:rPr>
              <a:t> </a:t>
            </a:r>
            <a:r>
              <a:rPr sz="2000" dirty="0">
                <a:solidFill>
                  <a:srgbClr val="FF0000"/>
                </a:solidFill>
                <a:latin typeface="Times New Roman"/>
                <a:cs typeface="Times New Roman"/>
              </a:rPr>
              <a:t>dân</a:t>
            </a:r>
            <a:r>
              <a:rPr sz="2000" spc="-20" dirty="0">
                <a:solidFill>
                  <a:srgbClr val="FF0000"/>
                </a:solidFill>
                <a:latin typeface="Times New Roman"/>
                <a:cs typeface="Times New Roman"/>
              </a:rPr>
              <a:t> </a:t>
            </a:r>
            <a:r>
              <a:rPr sz="2000" dirty="0">
                <a:solidFill>
                  <a:srgbClr val="FF0000"/>
                </a:solidFill>
                <a:latin typeface="Times New Roman"/>
                <a:cs typeface="Times New Roman"/>
              </a:rPr>
              <a:t>cấp</a:t>
            </a:r>
            <a:r>
              <a:rPr sz="2000" spc="-5" dirty="0">
                <a:solidFill>
                  <a:srgbClr val="FF0000"/>
                </a:solidFill>
                <a:latin typeface="Times New Roman"/>
                <a:cs typeface="Times New Roman"/>
              </a:rPr>
              <a:t> </a:t>
            </a:r>
            <a:r>
              <a:rPr sz="2000" spc="-20" dirty="0">
                <a:solidFill>
                  <a:srgbClr val="FF0000"/>
                </a:solidFill>
                <a:latin typeface="Times New Roman"/>
                <a:cs typeface="Times New Roman"/>
              </a:rPr>
              <a:t>tỉnh </a:t>
            </a:r>
            <a:r>
              <a:rPr sz="2000" dirty="0">
                <a:solidFill>
                  <a:srgbClr val="03499E"/>
                </a:solidFill>
                <a:latin typeface="Times New Roman"/>
                <a:cs typeface="Times New Roman"/>
              </a:rPr>
              <a:t>quyết</a:t>
            </a:r>
            <a:r>
              <a:rPr sz="2000" spc="-10" dirty="0">
                <a:solidFill>
                  <a:srgbClr val="03499E"/>
                </a:solidFill>
                <a:latin typeface="Times New Roman"/>
                <a:cs typeface="Times New Roman"/>
              </a:rPr>
              <a:t> </a:t>
            </a:r>
            <a:r>
              <a:rPr sz="2000" dirty="0">
                <a:solidFill>
                  <a:srgbClr val="03499E"/>
                </a:solidFill>
                <a:latin typeface="Times New Roman"/>
                <a:cs typeface="Times New Roman"/>
              </a:rPr>
              <a:t>định</a:t>
            </a:r>
            <a:r>
              <a:rPr sz="2000" spc="-10" dirty="0">
                <a:solidFill>
                  <a:srgbClr val="03499E"/>
                </a:solidFill>
                <a:latin typeface="Times New Roman"/>
                <a:cs typeface="Times New Roman"/>
              </a:rPr>
              <a:t> </a:t>
            </a:r>
            <a:r>
              <a:rPr sz="2000" dirty="0">
                <a:solidFill>
                  <a:srgbClr val="03499E"/>
                </a:solidFill>
                <a:latin typeface="Times New Roman"/>
                <a:cs typeface="Times New Roman"/>
              </a:rPr>
              <a:t>hoặc</a:t>
            </a:r>
            <a:r>
              <a:rPr sz="2000" spc="-20" dirty="0">
                <a:solidFill>
                  <a:srgbClr val="03499E"/>
                </a:solidFill>
                <a:latin typeface="Times New Roman"/>
                <a:cs typeface="Times New Roman"/>
              </a:rPr>
              <a:t> </a:t>
            </a:r>
            <a:r>
              <a:rPr sz="2000" spc="-25" dirty="0">
                <a:solidFill>
                  <a:srgbClr val="03499E"/>
                </a:solidFill>
                <a:latin typeface="Times New Roman"/>
                <a:cs typeface="Times New Roman"/>
              </a:rPr>
              <a:t>quy </a:t>
            </a:r>
            <a:r>
              <a:rPr sz="2000" dirty="0">
                <a:solidFill>
                  <a:srgbClr val="03499E"/>
                </a:solidFill>
                <a:latin typeface="Times New Roman"/>
                <a:cs typeface="Times New Roman"/>
              </a:rPr>
              <a:t>định</a:t>
            </a:r>
            <a:r>
              <a:rPr sz="2000" spc="-15" dirty="0">
                <a:solidFill>
                  <a:srgbClr val="03499E"/>
                </a:solidFill>
                <a:latin typeface="Times New Roman"/>
                <a:cs typeface="Times New Roman"/>
              </a:rPr>
              <a:t> </a:t>
            </a:r>
            <a:r>
              <a:rPr sz="2000" dirty="0">
                <a:solidFill>
                  <a:srgbClr val="03499E"/>
                </a:solidFill>
                <a:latin typeface="Times New Roman"/>
                <a:cs typeface="Times New Roman"/>
              </a:rPr>
              <a:t>thẩm</a:t>
            </a:r>
            <a:r>
              <a:rPr sz="2000" spc="-15" dirty="0">
                <a:solidFill>
                  <a:srgbClr val="03499E"/>
                </a:solidFill>
                <a:latin typeface="Times New Roman"/>
                <a:cs typeface="Times New Roman"/>
              </a:rPr>
              <a:t> </a:t>
            </a:r>
            <a:r>
              <a:rPr sz="2000" spc="-20" dirty="0">
                <a:solidFill>
                  <a:srgbClr val="03499E"/>
                </a:solidFill>
                <a:latin typeface="Times New Roman"/>
                <a:cs typeface="Times New Roman"/>
              </a:rPr>
              <a:t>quyền </a:t>
            </a:r>
            <a:r>
              <a:rPr sz="2000" dirty="0">
                <a:solidFill>
                  <a:srgbClr val="03499E"/>
                </a:solidFill>
                <a:latin typeface="Times New Roman"/>
                <a:cs typeface="Times New Roman"/>
              </a:rPr>
              <a:t>quyết</a:t>
            </a:r>
            <a:r>
              <a:rPr sz="2000" spc="-15" dirty="0">
                <a:solidFill>
                  <a:srgbClr val="03499E"/>
                </a:solidFill>
                <a:latin typeface="Times New Roman"/>
                <a:cs typeface="Times New Roman"/>
              </a:rPr>
              <a:t> </a:t>
            </a:r>
            <a:r>
              <a:rPr sz="2000" dirty="0">
                <a:solidFill>
                  <a:srgbClr val="03499E"/>
                </a:solidFill>
                <a:latin typeface="Times New Roman"/>
                <a:cs typeface="Times New Roman"/>
              </a:rPr>
              <a:t>định</a:t>
            </a:r>
            <a:r>
              <a:rPr sz="2000" spc="-15" dirty="0">
                <a:solidFill>
                  <a:srgbClr val="03499E"/>
                </a:solidFill>
                <a:latin typeface="Times New Roman"/>
                <a:cs typeface="Times New Roman"/>
              </a:rPr>
              <a:t> </a:t>
            </a:r>
            <a:r>
              <a:rPr sz="2000" dirty="0">
                <a:solidFill>
                  <a:srgbClr val="03499E"/>
                </a:solidFill>
                <a:latin typeface="Times New Roman"/>
                <a:cs typeface="Times New Roman"/>
              </a:rPr>
              <a:t>việc</a:t>
            </a:r>
            <a:r>
              <a:rPr sz="2000" spc="-10" dirty="0">
                <a:solidFill>
                  <a:srgbClr val="03499E"/>
                </a:solidFill>
                <a:latin typeface="Times New Roman"/>
                <a:cs typeface="Times New Roman"/>
              </a:rPr>
              <a:t> </a:t>
            </a:r>
            <a:r>
              <a:rPr sz="2000" spc="-25" dirty="0">
                <a:solidFill>
                  <a:srgbClr val="03499E"/>
                </a:solidFill>
                <a:latin typeface="Times New Roman"/>
                <a:cs typeface="Times New Roman"/>
              </a:rPr>
              <a:t>mua </a:t>
            </a:r>
            <a:r>
              <a:rPr sz="2000" dirty="0">
                <a:solidFill>
                  <a:srgbClr val="03499E"/>
                </a:solidFill>
                <a:latin typeface="Times New Roman"/>
                <a:cs typeface="Times New Roman"/>
              </a:rPr>
              <a:t>sắm</a:t>
            </a:r>
            <a:r>
              <a:rPr sz="2000" spc="-15" dirty="0">
                <a:solidFill>
                  <a:srgbClr val="03499E"/>
                </a:solidFill>
                <a:latin typeface="Times New Roman"/>
                <a:cs typeface="Times New Roman"/>
              </a:rPr>
              <a:t> </a:t>
            </a:r>
            <a:r>
              <a:rPr sz="2000" dirty="0">
                <a:solidFill>
                  <a:srgbClr val="03499E"/>
                </a:solidFill>
                <a:latin typeface="Times New Roman"/>
                <a:cs typeface="Times New Roman"/>
              </a:rPr>
              <a:t>phục</a:t>
            </a:r>
            <a:r>
              <a:rPr sz="2000" spc="-10" dirty="0">
                <a:solidFill>
                  <a:srgbClr val="03499E"/>
                </a:solidFill>
                <a:latin typeface="Times New Roman"/>
                <a:cs typeface="Times New Roman"/>
              </a:rPr>
              <a:t> </a:t>
            </a:r>
            <a:r>
              <a:rPr sz="2000" dirty="0">
                <a:solidFill>
                  <a:srgbClr val="03499E"/>
                </a:solidFill>
                <a:latin typeface="Times New Roman"/>
                <a:cs typeface="Times New Roman"/>
              </a:rPr>
              <a:t>vụ</a:t>
            </a:r>
            <a:r>
              <a:rPr sz="2000" spc="-5" dirty="0">
                <a:solidFill>
                  <a:srgbClr val="03499E"/>
                </a:solidFill>
                <a:latin typeface="Times New Roman"/>
                <a:cs typeface="Times New Roman"/>
              </a:rPr>
              <a:t> </a:t>
            </a:r>
            <a:r>
              <a:rPr sz="2000" spc="-20" dirty="0">
                <a:solidFill>
                  <a:srgbClr val="03499E"/>
                </a:solidFill>
                <a:latin typeface="Times New Roman"/>
                <a:cs typeface="Times New Roman"/>
              </a:rPr>
              <a:t>hoạt </a:t>
            </a:r>
            <a:r>
              <a:rPr sz="2000" dirty="0">
                <a:solidFill>
                  <a:srgbClr val="03499E"/>
                </a:solidFill>
                <a:latin typeface="Times New Roman"/>
                <a:cs typeface="Times New Roman"/>
              </a:rPr>
              <a:t>động</a:t>
            </a:r>
            <a:r>
              <a:rPr sz="2000" spc="-35" dirty="0">
                <a:solidFill>
                  <a:srgbClr val="03499E"/>
                </a:solidFill>
                <a:latin typeface="Times New Roman"/>
                <a:cs typeface="Times New Roman"/>
              </a:rPr>
              <a:t> </a:t>
            </a:r>
            <a:r>
              <a:rPr sz="2000" dirty="0">
                <a:solidFill>
                  <a:srgbClr val="03499E"/>
                </a:solidFill>
                <a:latin typeface="Times New Roman"/>
                <a:cs typeface="Times New Roman"/>
              </a:rPr>
              <a:t>của </a:t>
            </a:r>
            <a:r>
              <a:rPr sz="2000" dirty="0">
                <a:solidFill>
                  <a:srgbClr val="FF0000"/>
                </a:solidFill>
                <a:latin typeface="Times New Roman"/>
                <a:cs typeface="Times New Roman"/>
              </a:rPr>
              <a:t>đơn</a:t>
            </a:r>
            <a:r>
              <a:rPr sz="2000" spc="-15" dirty="0">
                <a:solidFill>
                  <a:srgbClr val="FF0000"/>
                </a:solidFill>
                <a:latin typeface="Times New Roman"/>
                <a:cs typeface="Times New Roman"/>
              </a:rPr>
              <a:t> </a:t>
            </a:r>
            <a:r>
              <a:rPr sz="2000" dirty="0">
                <a:solidFill>
                  <a:srgbClr val="FF0000"/>
                </a:solidFill>
                <a:latin typeface="Times New Roman"/>
                <a:cs typeface="Times New Roman"/>
              </a:rPr>
              <a:t>vị</a:t>
            </a:r>
            <a:r>
              <a:rPr sz="2000" spc="5" dirty="0">
                <a:solidFill>
                  <a:srgbClr val="FF0000"/>
                </a:solidFill>
                <a:latin typeface="Times New Roman"/>
                <a:cs typeface="Times New Roman"/>
              </a:rPr>
              <a:t> </a:t>
            </a:r>
            <a:r>
              <a:rPr sz="2000" spc="-25" dirty="0">
                <a:solidFill>
                  <a:srgbClr val="FF0000"/>
                </a:solidFill>
                <a:latin typeface="Times New Roman"/>
                <a:cs typeface="Times New Roman"/>
              </a:rPr>
              <a:t>sự </a:t>
            </a:r>
            <a:r>
              <a:rPr sz="2000" dirty="0">
                <a:solidFill>
                  <a:srgbClr val="FF0000"/>
                </a:solidFill>
                <a:latin typeface="Times New Roman"/>
                <a:cs typeface="Times New Roman"/>
              </a:rPr>
              <a:t>nghiệp</a:t>
            </a:r>
            <a:r>
              <a:rPr sz="2000" spc="-45" dirty="0">
                <a:solidFill>
                  <a:srgbClr val="FF0000"/>
                </a:solidFill>
                <a:latin typeface="Times New Roman"/>
                <a:cs typeface="Times New Roman"/>
              </a:rPr>
              <a:t> </a:t>
            </a:r>
            <a:r>
              <a:rPr sz="2000" dirty="0">
                <a:solidFill>
                  <a:srgbClr val="FF0000"/>
                </a:solidFill>
                <a:latin typeface="Times New Roman"/>
                <a:cs typeface="Times New Roman"/>
              </a:rPr>
              <a:t>công</a:t>
            </a:r>
            <a:r>
              <a:rPr sz="2000" spc="-10" dirty="0">
                <a:solidFill>
                  <a:srgbClr val="FF0000"/>
                </a:solidFill>
                <a:latin typeface="Times New Roman"/>
                <a:cs typeface="Times New Roman"/>
              </a:rPr>
              <a:t> </a:t>
            </a:r>
            <a:r>
              <a:rPr sz="2000" spc="-25" dirty="0">
                <a:solidFill>
                  <a:srgbClr val="FF0000"/>
                </a:solidFill>
                <a:latin typeface="Times New Roman"/>
                <a:cs typeface="Times New Roman"/>
              </a:rPr>
              <a:t>lập</a:t>
            </a:r>
            <a:r>
              <a:rPr sz="2000" spc="500" dirty="0">
                <a:solidFill>
                  <a:srgbClr val="FF0000"/>
                </a:solidFill>
                <a:latin typeface="Times New Roman"/>
                <a:cs typeface="Times New Roman"/>
              </a:rPr>
              <a:t> </a:t>
            </a:r>
            <a:r>
              <a:rPr sz="2000" dirty="0">
                <a:solidFill>
                  <a:srgbClr val="FF0000"/>
                </a:solidFill>
                <a:latin typeface="Times New Roman"/>
                <a:cs typeface="Times New Roman"/>
              </a:rPr>
              <a:t>thuộc</a:t>
            </a:r>
            <a:r>
              <a:rPr sz="2000" spc="-10" dirty="0">
                <a:solidFill>
                  <a:srgbClr val="FF0000"/>
                </a:solidFill>
                <a:latin typeface="Times New Roman"/>
                <a:cs typeface="Times New Roman"/>
              </a:rPr>
              <a:t> </a:t>
            </a:r>
            <a:r>
              <a:rPr sz="2000" dirty="0">
                <a:solidFill>
                  <a:srgbClr val="FF0000"/>
                </a:solidFill>
                <a:latin typeface="Times New Roman"/>
                <a:cs typeface="Times New Roman"/>
              </a:rPr>
              <a:t>phạm</a:t>
            </a:r>
            <a:r>
              <a:rPr sz="2000" spc="-20" dirty="0">
                <a:solidFill>
                  <a:srgbClr val="FF0000"/>
                </a:solidFill>
                <a:latin typeface="Times New Roman"/>
                <a:cs typeface="Times New Roman"/>
              </a:rPr>
              <a:t> </a:t>
            </a:r>
            <a:r>
              <a:rPr sz="2000" dirty="0">
                <a:solidFill>
                  <a:srgbClr val="FF0000"/>
                </a:solidFill>
                <a:latin typeface="Times New Roman"/>
                <a:cs typeface="Times New Roman"/>
              </a:rPr>
              <a:t>vi</a:t>
            </a:r>
            <a:r>
              <a:rPr sz="2000" spc="-5" dirty="0">
                <a:solidFill>
                  <a:srgbClr val="FF0000"/>
                </a:solidFill>
                <a:latin typeface="Times New Roman"/>
                <a:cs typeface="Times New Roman"/>
              </a:rPr>
              <a:t> </a:t>
            </a:r>
            <a:r>
              <a:rPr sz="2000" spc="-20" dirty="0">
                <a:solidFill>
                  <a:srgbClr val="FF0000"/>
                </a:solidFill>
                <a:latin typeface="Times New Roman"/>
                <a:cs typeface="Times New Roman"/>
              </a:rPr>
              <a:t>quản </a:t>
            </a:r>
            <a:r>
              <a:rPr sz="2000" spc="-25" dirty="0">
                <a:solidFill>
                  <a:srgbClr val="FF0000"/>
                </a:solidFill>
                <a:latin typeface="Times New Roman"/>
                <a:cs typeface="Times New Roman"/>
              </a:rPr>
              <a:t>lý</a:t>
            </a:r>
            <a:endParaRPr sz="2000">
              <a:latin typeface="Times New Roman"/>
              <a:cs typeface="Times New Roman"/>
            </a:endParaRPr>
          </a:p>
        </p:txBody>
      </p:sp>
      <p:sp>
        <p:nvSpPr>
          <p:cNvPr id="48" name="object 48"/>
          <p:cNvSpPr txBox="1">
            <a:spLocks noGrp="1"/>
          </p:cNvSpPr>
          <p:nvPr>
            <p:ph type="sldNum" sz="quarter" idx="7"/>
          </p:nvPr>
        </p:nvSpPr>
        <p:spPr>
          <a:prstGeom prst="rect">
            <a:avLst/>
          </a:prstGeom>
        </p:spPr>
        <p:txBody>
          <a:bodyPr vert="horz" wrap="square" lIns="0" tIns="1066370" rIns="0" bIns="0" rtlCol="0">
            <a:spAutoFit/>
          </a:bodyPr>
          <a:lstStyle/>
          <a:p>
            <a:pPr marL="4939665">
              <a:lnSpc>
                <a:spcPts val="1655"/>
              </a:lnSpc>
            </a:pPr>
            <a:fld id="{81D60167-4931-47E6-BA6A-407CBD079E47}" type="slidenum">
              <a:rPr spc="-25" dirty="0"/>
              <a:t>160</a:t>
            </a:fld>
            <a:endParaRPr spc="-25" dirty="0"/>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25400" y="745350"/>
            <a:ext cx="8422640" cy="6042025"/>
            <a:chOff x="25400" y="745350"/>
            <a:chExt cx="8422640" cy="6042025"/>
          </a:xfrm>
        </p:grpSpPr>
        <p:sp>
          <p:nvSpPr>
            <p:cNvPr id="3" name="object 3"/>
            <p:cNvSpPr/>
            <p:nvPr/>
          </p:nvSpPr>
          <p:spPr>
            <a:xfrm>
              <a:off x="3103245" y="1490726"/>
              <a:ext cx="5144770" cy="440055"/>
            </a:xfrm>
            <a:custGeom>
              <a:avLst/>
              <a:gdLst/>
              <a:ahLst/>
              <a:cxnLst/>
              <a:rect l="l" t="t" r="r" b="b"/>
              <a:pathLst>
                <a:path w="5144770" h="440055">
                  <a:moveTo>
                    <a:pt x="3042285" y="0"/>
                  </a:moveTo>
                  <a:lnTo>
                    <a:pt x="3042285" y="215391"/>
                  </a:lnTo>
                  <a:lnTo>
                    <a:pt x="5144770" y="215391"/>
                  </a:lnTo>
                  <a:lnTo>
                    <a:pt x="5144770" y="440054"/>
                  </a:lnTo>
                </a:path>
                <a:path w="5144770" h="440055">
                  <a:moveTo>
                    <a:pt x="3042285" y="0"/>
                  </a:moveTo>
                  <a:lnTo>
                    <a:pt x="3042285" y="215391"/>
                  </a:lnTo>
                  <a:lnTo>
                    <a:pt x="0" y="215391"/>
                  </a:lnTo>
                  <a:lnTo>
                    <a:pt x="0" y="440054"/>
                  </a:lnTo>
                </a:path>
              </a:pathLst>
            </a:custGeom>
            <a:ln w="25400">
              <a:solidFill>
                <a:srgbClr val="1F497C"/>
              </a:solidFill>
            </a:ln>
          </p:spPr>
          <p:txBody>
            <a:bodyPr wrap="square" lIns="0" tIns="0" rIns="0" bIns="0" rtlCol="0"/>
            <a:lstStyle/>
            <a:p>
              <a:endParaRPr/>
            </a:p>
          </p:txBody>
        </p:sp>
        <p:sp>
          <p:nvSpPr>
            <p:cNvPr id="4" name="object 4"/>
            <p:cNvSpPr/>
            <p:nvPr/>
          </p:nvSpPr>
          <p:spPr>
            <a:xfrm>
              <a:off x="3856228" y="758050"/>
              <a:ext cx="4578985" cy="732790"/>
            </a:xfrm>
            <a:custGeom>
              <a:avLst/>
              <a:gdLst/>
              <a:ahLst/>
              <a:cxnLst/>
              <a:rect l="l" t="t" r="r" b="b"/>
              <a:pathLst>
                <a:path w="4578984" h="732790">
                  <a:moveTo>
                    <a:pt x="4578604" y="0"/>
                  </a:moveTo>
                  <a:lnTo>
                    <a:pt x="0" y="0"/>
                  </a:lnTo>
                  <a:lnTo>
                    <a:pt x="0" y="732675"/>
                  </a:lnTo>
                  <a:lnTo>
                    <a:pt x="4578604" y="732675"/>
                  </a:lnTo>
                  <a:lnTo>
                    <a:pt x="4578604" y="0"/>
                  </a:lnTo>
                  <a:close/>
                </a:path>
              </a:pathLst>
            </a:custGeom>
            <a:solidFill>
              <a:srgbClr val="E9E1D5"/>
            </a:solidFill>
          </p:spPr>
          <p:txBody>
            <a:bodyPr wrap="square" lIns="0" tIns="0" rIns="0" bIns="0" rtlCol="0"/>
            <a:lstStyle/>
            <a:p>
              <a:endParaRPr/>
            </a:p>
          </p:txBody>
        </p:sp>
        <p:sp>
          <p:nvSpPr>
            <p:cNvPr id="5" name="object 5"/>
            <p:cNvSpPr/>
            <p:nvPr/>
          </p:nvSpPr>
          <p:spPr>
            <a:xfrm>
              <a:off x="3856228" y="758050"/>
              <a:ext cx="4578985" cy="732790"/>
            </a:xfrm>
            <a:custGeom>
              <a:avLst/>
              <a:gdLst/>
              <a:ahLst/>
              <a:cxnLst/>
              <a:rect l="l" t="t" r="r" b="b"/>
              <a:pathLst>
                <a:path w="4578984" h="732790">
                  <a:moveTo>
                    <a:pt x="0" y="732675"/>
                  </a:moveTo>
                  <a:lnTo>
                    <a:pt x="4578604" y="732675"/>
                  </a:lnTo>
                  <a:lnTo>
                    <a:pt x="4578604" y="0"/>
                  </a:lnTo>
                  <a:lnTo>
                    <a:pt x="0" y="0"/>
                  </a:lnTo>
                  <a:lnTo>
                    <a:pt x="0" y="732675"/>
                  </a:lnTo>
                  <a:close/>
                </a:path>
              </a:pathLst>
            </a:custGeom>
            <a:ln w="25400">
              <a:solidFill>
                <a:srgbClr val="24548F"/>
              </a:solidFill>
            </a:ln>
          </p:spPr>
          <p:txBody>
            <a:bodyPr wrap="square" lIns="0" tIns="0" rIns="0" bIns="0" rtlCol="0"/>
            <a:lstStyle/>
            <a:p>
              <a:endParaRPr/>
            </a:p>
          </p:txBody>
        </p:sp>
      </p:grpSp>
      <p:sp>
        <p:nvSpPr>
          <p:cNvPr id="6" name="object 6"/>
          <p:cNvSpPr txBox="1">
            <a:spLocks noGrp="1"/>
          </p:cNvSpPr>
          <p:nvPr>
            <p:ph type="title"/>
          </p:nvPr>
        </p:nvSpPr>
        <p:spPr>
          <a:prstGeom prst="rect">
            <a:avLst/>
          </a:prstGeom>
        </p:spPr>
        <p:txBody>
          <a:bodyPr vert="horz" wrap="square" lIns="0" tIns="162559" rIns="0" bIns="0" rtlCol="0">
            <a:spAutoFit/>
          </a:bodyPr>
          <a:lstStyle/>
          <a:p>
            <a:pPr marL="1281430">
              <a:lnSpc>
                <a:spcPct val="100000"/>
              </a:lnSpc>
              <a:spcBef>
                <a:spcPts val="95"/>
              </a:spcBef>
            </a:pPr>
            <a:r>
              <a:rPr sz="2800" dirty="0"/>
              <a:t>MUA</a:t>
            </a:r>
            <a:r>
              <a:rPr sz="2800" spc="-70" dirty="0"/>
              <a:t> </a:t>
            </a:r>
            <a:r>
              <a:rPr sz="2800" dirty="0"/>
              <a:t>SẮM</a:t>
            </a:r>
            <a:r>
              <a:rPr sz="2800" spc="-80" dirty="0"/>
              <a:t> </a:t>
            </a:r>
            <a:r>
              <a:rPr sz="2800" dirty="0"/>
              <a:t>THUỘC</a:t>
            </a:r>
            <a:r>
              <a:rPr sz="2800" spc="-75" dirty="0"/>
              <a:t> </a:t>
            </a:r>
            <a:r>
              <a:rPr sz="2800" dirty="0"/>
              <a:t>DỰ</a:t>
            </a:r>
            <a:r>
              <a:rPr sz="2800" spc="-75" dirty="0"/>
              <a:t> </a:t>
            </a:r>
            <a:r>
              <a:rPr sz="2800" dirty="0"/>
              <a:t>TOÁN</a:t>
            </a:r>
            <a:r>
              <a:rPr sz="2800" spc="-65" dirty="0"/>
              <a:t> </a:t>
            </a:r>
            <a:r>
              <a:rPr sz="2800" dirty="0"/>
              <a:t>MUA</a:t>
            </a:r>
            <a:r>
              <a:rPr sz="2800" spc="-75" dirty="0"/>
              <a:t> </a:t>
            </a:r>
            <a:r>
              <a:rPr sz="2800" spc="-25" dirty="0"/>
              <a:t>SẮM</a:t>
            </a:r>
            <a:endParaRPr sz="2800"/>
          </a:p>
        </p:txBody>
      </p:sp>
      <p:sp>
        <p:nvSpPr>
          <p:cNvPr id="7" name="object 7"/>
          <p:cNvSpPr txBox="1"/>
          <p:nvPr/>
        </p:nvSpPr>
        <p:spPr>
          <a:xfrm>
            <a:off x="4206621" y="899286"/>
            <a:ext cx="3881120" cy="391160"/>
          </a:xfrm>
          <a:prstGeom prst="rect">
            <a:avLst/>
          </a:prstGeom>
        </p:spPr>
        <p:txBody>
          <a:bodyPr vert="horz" wrap="square" lIns="0" tIns="12700" rIns="0" bIns="0" rtlCol="0">
            <a:spAutoFit/>
          </a:bodyPr>
          <a:lstStyle/>
          <a:p>
            <a:pPr marL="12700">
              <a:lnSpc>
                <a:spcPct val="100000"/>
              </a:lnSpc>
              <a:spcBef>
                <a:spcPts val="100"/>
              </a:spcBef>
            </a:pPr>
            <a:r>
              <a:rPr sz="2400" b="1" dirty="0">
                <a:solidFill>
                  <a:srgbClr val="03499E"/>
                </a:solidFill>
                <a:latin typeface="Times New Roman"/>
                <a:cs typeface="Times New Roman"/>
              </a:rPr>
              <a:t>Quy</a:t>
            </a:r>
            <a:r>
              <a:rPr sz="2400" b="1" spc="-20" dirty="0">
                <a:solidFill>
                  <a:srgbClr val="03499E"/>
                </a:solidFill>
                <a:latin typeface="Times New Roman"/>
                <a:cs typeface="Times New Roman"/>
              </a:rPr>
              <a:t> </a:t>
            </a:r>
            <a:r>
              <a:rPr sz="2400" b="1" dirty="0">
                <a:solidFill>
                  <a:srgbClr val="03499E"/>
                </a:solidFill>
                <a:latin typeface="Times New Roman"/>
                <a:cs typeface="Times New Roman"/>
              </a:rPr>
              <a:t>trình</a:t>
            </a:r>
            <a:r>
              <a:rPr sz="2400" b="1" spc="-30" dirty="0">
                <a:solidFill>
                  <a:srgbClr val="03499E"/>
                </a:solidFill>
                <a:latin typeface="Times New Roman"/>
                <a:cs typeface="Times New Roman"/>
              </a:rPr>
              <a:t> </a:t>
            </a:r>
            <a:r>
              <a:rPr sz="2400" b="1" dirty="0">
                <a:solidFill>
                  <a:srgbClr val="03499E"/>
                </a:solidFill>
                <a:latin typeface="Times New Roman"/>
                <a:cs typeface="Times New Roman"/>
              </a:rPr>
              <a:t>thực</a:t>
            </a:r>
            <a:r>
              <a:rPr sz="2400" b="1" spc="-20" dirty="0">
                <a:solidFill>
                  <a:srgbClr val="03499E"/>
                </a:solidFill>
                <a:latin typeface="Times New Roman"/>
                <a:cs typeface="Times New Roman"/>
              </a:rPr>
              <a:t> </a:t>
            </a:r>
            <a:r>
              <a:rPr sz="2400" b="1" dirty="0">
                <a:solidFill>
                  <a:srgbClr val="03499E"/>
                </a:solidFill>
                <a:latin typeface="Times New Roman"/>
                <a:cs typeface="Times New Roman"/>
              </a:rPr>
              <a:t>hiện</a:t>
            </a:r>
            <a:r>
              <a:rPr sz="2400" b="1" spc="-20" dirty="0">
                <a:solidFill>
                  <a:srgbClr val="03499E"/>
                </a:solidFill>
                <a:latin typeface="Times New Roman"/>
                <a:cs typeface="Times New Roman"/>
              </a:rPr>
              <a:t> </a:t>
            </a:r>
            <a:r>
              <a:rPr sz="2400" b="1" dirty="0">
                <a:solidFill>
                  <a:srgbClr val="03499E"/>
                </a:solidFill>
                <a:latin typeface="Times New Roman"/>
                <a:cs typeface="Times New Roman"/>
              </a:rPr>
              <a:t>mua</a:t>
            </a:r>
            <a:r>
              <a:rPr sz="2400" b="1" spc="-25" dirty="0">
                <a:solidFill>
                  <a:srgbClr val="03499E"/>
                </a:solidFill>
                <a:latin typeface="Times New Roman"/>
                <a:cs typeface="Times New Roman"/>
              </a:rPr>
              <a:t> sắm</a:t>
            </a:r>
            <a:endParaRPr sz="2400">
              <a:latin typeface="Times New Roman"/>
              <a:cs typeface="Times New Roman"/>
            </a:endParaRPr>
          </a:p>
        </p:txBody>
      </p:sp>
      <p:grpSp>
        <p:nvGrpSpPr>
          <p:cNvPr id="8" name="object 8"/>
          <p:cNvGrpSpPr/>
          <p:nvPr/>
        </p:nvGrpSpPr>
        <p:grpSpPr>
          <a:xfrm>
            <a:off x="1101026" y="1918042"/>
            <a:ext cx="4004310" cy="4418330"/>
            <a:chOff x="1101026" y="1918042"/>
            <a:chExt cx="4004310" cy="4418330"/>
          </a:xfrm>
        </p:grpSpPr>
        <p:sp>
          <p:nvSpPr>
            <p:cNvPr id="9" name="object 9"/>
            <p:cNvSpPr/>
            <p:nvPr/>
          </p:nvSpPr>
          <p:spPr>
            <a:xfrm>
              <a:off x="1113726" y="1930742"/>
              <a:ext cx="3978910" cy="4392930"/>
            </a:xfrm>
            <a:custGeom>
              <a:avLst/>
              <a:gdLst/>
              <a:ahLst/>
              <a:cxnLst/>
              <a:rect l="l" t="t" r="r" b="b"/>
              <a:pathLst>
                <a:path w="3978910" h="4392930">
                  <a:moveTo>
                    <a:pt x="3978910" y="0"/>
                  </a:moveTo>
                  <a:lnTo>
                    <a:pt x="0" y="0"/>
                  </a:lnTo>
                  <a:lnTo>
                    <a:pt x="0" y="4392803"/>
                  </a:lnTo>
                  <a:lnTo>
                    <a:pt x="3978910" y="4392803"/>
                  </a:lnTo>
                  <a:lnTo>
                    <a:pt x="3978910" y="0"/>
                  </a:lnTo>
                  <a:close/>
                </a:path>
              </a:pathLst>
            </a:custGeom>
            <a:solidFill>
              <a:srgbClr val="E9E1D5"/>
            </a:solidFill>
          </p:spPr>
          <p:txBody>
            <a:bodyPr wrap="square" lIns="0" tIns="0" rIns="0" bIns="0" rtlCol="0"/>
            <a:lstStyle/>
            <a:p>
              <a:endParaRPr/>
            </a:p>
          </p:txBody>
        </p:sp>
        <p:sp>
          <p:nvSpPr>
            <p:cNvPr id="10" name="object 10"/>
            <p:cNvSpPr/>
            <p:nvPr/>
          </p:nvSpPr>
          <p:spPr>
            <a:xfrm>
              <a:off x="1113726" y="1930742"/>
              <a:ext cx="3978910" cy="4392930"/>
            </a:xfrm>
            <a:custGeom>
              <a:avLst/>
              <a:gdLst/>
              <a:ahLst/>
              <a:cxnLst/>
              <a:rect l="l" t="t" r="r" b="b"/>
              <a:pathLst>
                <a:path w="3978910" h="4392930">
                  <a:moveTo>
                    <a:pt x="0" y="4392803"/>
                  </a:moveTo>
                  <a:lnTo>
                    <a:pt x="3978910" y="4392803"/>
                  </a:lnTo>
                  <a:lnTo>
                    <a:pt x="3978910" y="0"/>
                  </a:lnTo>
                  <a:lnTo>
                    <a:pt x="0" y="0"/>
                  </a:lnTo>
                  <a:lnTo>
                    <a:pt x="0" y="4392803"/>
                  </a:lnTo>
                  <a:close/>
                </a:path>
              </a:pathLst>
            </a:custGeom>
            <a:ln w="25400">
              <a:solidFill>
                <a:srgbClr val="24548F"/>
              </a:solidFill>
            </a:ln>
          </p:spPr>
          <p:txBody>
            <a:bodyPr wrap="square" lIns="0" tIns="0" rIns="0" bIns="0" rtlCol="0"/>
            <a:lstStyle/>
            <a:p>
              <a:endParaRPr/>
            </a:p>
          </p:txBody>
        </p:sp>
      </p:grpSp>
      <p:sp>
        <p:nvSpPr>
          <p:cNvPr id="11" name="object 11"/>
          <p:cNvSpPr txBox="1"/>
          <p:nvPr/>
        </p:nvSpPr>
        <p:spPr>
          <a:xfrm>
            <a:off x="1139444" y="2956305"/>
            <a:ext cx="3926840" cy="2282825"/>
          </a:xfrm>
          <a:prstGeom prst="rect">
            <a:avLst/>
          </a:prstGeom>
        </p:spPr>
        <p:txBody>
          <a:bodyPr vert="horz" wrap="square" lIns="0" tIns="62865" rIns="0" bIns="0" rtlCol="0">
            <a:spAutoFit/>
          </a:bodyPr>
          <a:lstStyle/>
          <a:p>
            <a:pPr marL="12700" marR="5080" algn="ctr">
              <a:lnSpc>
                <a:spcPct val="86300"/>
              </a:lnSpc>
              <a:spcBef>
                <a:spcPts val="495"/>
              </a:spcBef>
            </a:pPr>
            <a:r>
              <a:rPr sz="2400" spc="-10" dirty="0">
                <a:solidFill>
                  <a:srgbClr val="03499E"/>
                </a:solidFill>
                <a:latin typeface="Times New Roman"/>
                <a:cs typeface="Times New Roman"/>
              </a:rPr>
              <a:t>Việc</a:t>
            </a:r>
            <a:r>
              <a:rPr sz="2400" spc="-30" dirty="0">
                <a:solidFill>
                  <a:srgbClr val="03499E"/>
                </a:solidFill>
                <a:latin typeface="Times New Roman"/>
                <a:cs typeface="Times New Roman"/>
              </a:rPr>
              <a:t> </a:t>
            </a:r>
            <a:r>
              <a:rPr sz="2400" dirty="0">
                <a:solidFill>
                  <a:srgbClr val="03499E"/>
                </a:solidFill>
                <a:latin typeface="Times New Roman"/>
                <a:cs typeface="Times New Roman"/>
              </a:rPr>
              <a:t>lựa</a:t>
            </a:r>
            <a:r>
              <a:rPr sz="2400" spc="-25" dirty="0">
                <a:solidFill>
                  <a:srgbClr val="03499E"/>
                </a:solidFill>
                <a:latin typeface="Times New Roman"/>
                <a:cs typeface="Times New Roman"/>
              </a:rPr>
              <a:t> </a:t>
            </a:r>
            <a:r>
              <a:rPr sz="2400" dirty="0">
                <a:solidFill>
                  <a:srgbClr val="03499E"/>
                </a:solidFill>
                <a:latin typeface="Times New Roman"/>
                <a:cs typeface="Times New Roman"/>
              </a:rPr>
              <a:t>chọn</a:t>
            </a:r>
            <a:r>
              <a:rPr sz="2400" spc="-25" dirty="0">
                <a:solidFill>
                  <a:srgbClr val="03499E"/>
                </a:solidFill>
                <a:latin typeface="Times New Roman"/>
                <a:cs typeface="Times New Roman"/>
              </a:rPr>
              <a:t> </a:t>
            </a:r>
            <a:r>
              <a:rPr sz="2400" dirty="0">
                <a:solidFill>
                  <a:srgbClr val="03499E"/>
                </a:solidFill>
                <a:latin typeface="Times New Roman"/>
                <a:cs typeface="Times New Roman"/>
              </a:rPr>
              <a:t>nhà</a:t>
            </a:r>
            <a:r>
              <a:rPr sz="2400" spc="-20" dirty="0">
                <a:solidFill>
                  <a:srgbClr val="03499E"/>
                </a:solidFill>
                <a:latin typeface="Times New Roman"/>
                <a:cs typeface="Times New Roman"/>
              </a:rPr>
              <a:t> </a:t>
            </a:r>
            <a:r>
              <a:rPr sz="2400" dirty="0">
                <a:solidFill>
                  <a:srgbClr val="03499E"/>
                </a:solidFill>
                <a:latin typeface="Times New Roman"/>
                <a:cs typeface="Times New Roman"/>
              </a:rPr>
              <a:t>thầu</a:t>
            </a:r>
            <a:r>
              <a:rPr sz="2400" spc="-35" dirty="0">
                <a:solidFill>
                  <a:srgbClr val="03499E"/>
                </a:solidFill>
                <a:latin typeface="Times New Roman"/>
                <a:cs typeface="Times New Roman"/>
              </a:rPr>
              <a:t> </a:t>
            </a:r>
            <a:r>
              <a:rPr sz="2400" spc="-10" dirty="0">
                <a:solidFill>
                  <a:srgbClr val="03499E"/>
                </a:solidFill>
                <a:latin typeface="Times New Roman"/>
                <a:cs typeface="Times New Roman"/>
              </a:rPr>
              <a:t>thuộc </a:t>
            </a:r>
            <a:r>
              <a:rPr sz="2400" dirty="0">
                <a:solidFill>
                  <a:srgbClr val="03499E"/>
                </a:solidFill>
                <a:latin typeface="Times New Roman"/>
                <a:cs typeface="Times New Roman"/>
              </a:rPr>
              <a:t>dự</a:t>
            </a:r>
            <a:r>
              <a:rPr sz="2400" spc="-5" dirty="0">
                <a:solidFill>
                  <a:srgbClr val="03499E"/>
                </a:solidFill>
                <a:latin typeface="Times New Roman"/>
                <a:cs typeface="Times New Roman"/>
              </a:rPr>
              <a:t> </a:t>
            </a:r>
            <a:r>
              <a:rPr sz="2400" dirty="0">
                <a:solidFill>
                  <a:srgbClr val="03499E"/>
                </a:solidFill>
                <a:latin typeface="Times New Roman"/>
                <a:cs typeface="Times New Roman"/>
              </a:rPr>
              <a:t>toán mua</a:t>
            </a:r>
            <a:r>
              <a:rPr sz="2400" spc="5" dirty="0">
                <a:solidFill>
                  <a:srgbClr val="03499E"/>
                </a:solidFill>
                <a:latin typeface="Times New Roman"/>
                <a:cs typeface="Times New Roman"/>
              </a:rPr>
              <a:t> </a:t>
            </a:r>
            <a:r>
              <a:rPr sz="2400" dirty="0">
                <a:solidFill>
                  <a:srgbClr val="03499E"/>
                </a:solidFill>
                <a:latin typeface="Times New Roman"/>
                <a:cs typeface="Times New Roman"/>
              </a:rPr>
              <a:t>sắm</a:t>
            </a:r>
            <a:r>
              <a:rPr sz="2400" spc="-5" dirty="0">
                <a:solidFill>
                  <a:srgbClr val="03499E"/>
                </a:solidFill>
                <a:latin typeface="Times New Roman"/>
                <a:cs typeface="Times New Roman"/>
              </a:rPr>
              <a:t> </a:t>
            </a:r>
            <a:r>
              <a:rPr sz="2400" dirty="0">
                <a:solidFill>
                  <a:srgbClr val="03499E"/>
                </a:solidFill>
                <a:latin typeface="Times New Roman"/>
                <a:cs typeface="Times New Roman"/>
              </a:rPr>
              <a:t>thực</a:t>
            </a:r>
            <a:r>
              <a:rPr sz="2400" spc="-5" dirty="0">
                <a:solidFill>
                  <a:srgbClr val="03499E"/>
                </a:solidFill>
                <a:latin typeface="Times New Roman"/>
                <a:cs typeface="Times New Roman"/>
              </a:rPr>
              <a:t> </a:t>
            </a:r>
            <a:r>
              <a:rPr sz="2400" dirty="0">
                <a:solidFill>
                  <a:srgbClr val="03499E"/>
                </a:solidFill>
                <a:latin typeface="Times New Roman"/>
                <a:cs typeface="Times New Roman"/>
              </a:rPr>
              <a:t>hiện</a:t>
            </a:r>
            <a:r>
              <a:rPr sz="2400" spc="-10" dirty="0">
                <a:solidFill>
                  <a:srgbClr val="03499E"/>
                </a:solidFill>
                <a:latin typeface="Times New Roman"/>
                <a:cs typeface="Times New Roman"/>
              </a:rPr>
              <a:t> </a:t>
            </a:r>
            <a:r>
              <a:rPr sz="2400" spc="-20" dirty="0">
                <a:solidFill>
                  <a:srgbClr val="03499E"/>
                </a:solidFill>
                <a:latin typeface="Times New Roman"/>
                <a:cs typeface="Times New Roman"/>
              </a:rPr>
              <a:t>theo </a:t>
            </a:r>
            <a:r>
              <a:rPr sz="2400" dirty="0">
                <a:solidFill>
                  <a:srgbClr val="03499E"/>
                </a:solidFill>
                <a:latin typeface="Times New Roman"/>
                <a:cs typeface="Times New Roman"/>
              </a:rPr>
              <a:t>quy</a:t>
            </a:r>
            <a:r>
              <a:rPr sz="2400" spc="-10" dirty="0">
                <a:solidFill>
                  <a:srgbClr val="03499E"/>
                </a:solidFill>
                <a:latin typeface="Times New Roman"/>
                <a:cs typeface="Times New Roman"/>
              </a:rPr>
              <a:t> </a:t>
            </a:r>
            <a:r>
              <a:rPr sz="2400" dirty="0">
                <a:solidFill>
                  <a:srgbClr val="03499E"/>
                </a:solidFill>
                <a:latin typeface="Times New Roman"/>
                <a:cs typeface="Times New Roman"/>
              </a:rPr>
              <a:t>trình</a:t>
            </a:r>
            <a:r>
              <a:rPr sz="2400" spc="-15" dirty="0">
                <a:solidFill>
                  <a:srgbClr val="03499E"/>
                </a:solidFill>
                <a:latin typeface="Times New Roman"/>
                <a:cs typeface="Times New Roman"/>
              </a:rPr>
              <a:t> </a:t>
            </a:r>
            <a:r>
              <a:rPr sz="2400" dirty="0">
                <a:solidFill>
                  <a:srgbClr val="03499E"/>
                </a:solidFill>
                <a:latin typeface="Times New Roman"/>
                <a:cs typeface="Times New Roman"/>
              </a:rPr>
              <a:t>quy định</a:t>
            </a:r>
            <a:r>
              <a:rPr sz="2400" spc="-20" dirty="0">
                <a:solidFill>
                  <a:srgbClr val="03499E"/>
                </a:solidFill>
                <a:latin typeface="Times New Roman"/>
                <a:cs typeface="Times New Roman"/>
              </a:rPr>
              <a:t> </a:t>
            </a:r>
            <a:r>
              <a:rPr sz="2400" dirty="0">
                <a:solidFill>
                  <a:srgbClr val="03499E"/>
                </a:solidFill>
                <a:latin typeface="Times New Roman"/>
                <a:cs typeface="Times New Roman"/>
              </a:rPr>
              <a:t>tại </a:t>
            </a:r>
            <a:r>
              <a:rPr sz="2400" spc="-25" dirty="0">
                <a:solidFill>
                  <a:srgbClr val="03499E"/>
                </a:solidFill>
                <a:latin typeface="Times New Roman"/>
                <a:cs typeface="Times New Roman"/>
              </a:rPr>
              <a:t>các </a:t>
            </a:r>
            <a:r>
              <a:rPr sz="2400" dirty="0">
                <a:solidFill>
                  <a:srgbClr val="03499E"/>
                </a:solidFill>
                <a:latin typeface="Times New Roman"/>
                <a:cs typeface="Times New Roman"/>
              </a:rPr>
              <a:t>Chương</a:t>
            </a:r>
            <a:r>
              <a:rPr sz="2400" spc="-45" dirty="0">
                <a:solidFill>
                  <a:srgbClr val="03499E"/>
                </a:solidFill>
                <a:latin typeface="Times New Roman"/>
                <a:cs typeface="Times New Roman"/>
              </a:rPr>
              <a:t> </a:t>
            </a:r>
            <a:r>
              <a:rPr sz="2400" dirty="0">
                <a:solidFill>
                  <a:srgbClr val="03499E"/>
                </a:solidFill>
                <a:latin typeface="Times New Roman"/>
                <a:cs typeface="Times New Roman"/>
              </a:rPr>
              <a:t>I,</a:t>
            </a:r>
            <a:r>
              <a:rPr sz="2400" spc="-20" dirty="0">
                <a:solidFill>
                  <a:srgbClr val="03499E"/>
                </a:solidFill>
                <a:latin typeface="Times New Roman"/>
                <a:cs typeface="Times New Roman"/>
              </a:rPr>
              <a:t> </a:t>
            </a:r>
            <a:r>
              <a:rPr sz="2400" dirty="0">
                <a:solidFill>
                  <a:srgbClr val="03499E"/>
                </a:solidFill>
                <a:latin typeface="Times New Roman"/>
                <a:cs typeface="Times New Roman"/>
              </a:rPr>
              <a:t>II,</a:t>
            </a:r>
            <a:r>
              <a:rPr sz="2400" spc="-25" dirty="0">
                <a:solidFill>
                  <a:srgbClr val="03499E"/>
                </a:solidFill>
                <a:latin typeface="Times New Roman"/>
                <a:cs typeface="Times New Roman"/>
              </a:rPr>
              <a:t> </a:t>
            </a:r>
            <a:r>
              <a:rPr sz="2400" dirty="0">
                <a:solidFill>
                  <a:srgbClr val="03499E"/>
                </a:solidFill>
                <a:latin typeface="Times New Roman"/>
                <a:cs typeface="Times New Roman"/>
              </a:rPr>
              <a:t>III,</a:t>
            </a:r>
            <a:r>
              <a:rPr sz="2400" spc="-15" dirty="0">
                <a:solidFill>
                  <a:srgbClr val="03499E"/>
                </a:solidFill>
                <a:latin typeface="Times New Roman"/>
                <a:cs typeface="Times New Roman"/>
              </a:rPr>
              <a:t> </a:t>
            </a:r>
            <a:r>
              <a:rPr sz="2400" spc="-125" dirty="0">
                <a:solidFill>
                  <a:srgbClr val="03499E"/>
                </a:solidFill>
                <a:latin typeface="Times New Roman"/>
                <a:cs typeface="Times New Roman"/>
              </a:rPr>
              <a:t>IV,</a:t>
            </a:r>
            <a:r>
              <a:rPr sz="2400" spc="-40" dirty="0">
                <a:solidFill>
                  <a:srgbClr val="03499E"/>
                </a:solidFill>
                <a:latin typeface="Times New Roman"/>
                <a:cs typeface="Times New Roman"/>
              </a:rPr>
              <a:t> </a:t>
            </a:r>
            <a:r>
              <a:rPr sz="2400" spc="-175" dirty="0">
                <a:solidFill>
                  <a:srgbClr val="03499E"/>
                </a:solidFill>
                <a:latin typeface="Times New Roman"/>
                <a:cs typeface="Times New Roman"/>
              </a:rPr>
              <a:t>V,</a:t>
            </a:r>
            <a:r>
              <a:rPr sz="2400" spc="-40" dirty="0">
                <a:solidFill>
                  <a:srgbClr val="03499E"/>
                </a:solidFill>
                <a:latin typeface="Times New Roman"/>
                <a:cs typeface="Times New Roman"/>
              </a:rPr>
              <a:t> </a:t>
            </a:r>
            <a:r>
              <a:rPr sz="2400" dirty="0">
                <a:solidFill>
                  <a:srgbClr val="03499E"/>
                </a:solidFill>
                <a:latin typeface="Times New Roman"/>
                <a:cs typeface="Times New Roman"/>
              </a:rPr>
              <a:t>VI</a:t>
            </a:r>
            <a:r>
              <a:rPr sz="2400" spc="-20" dirty="0">
                <a:solidFill>
                  <a:srgbClr val="03499E"/>
                </a:solidFill>
                <a:latin typeface="Times New Roman"/>
                <a:cs typeface="Times New Roman"/>
              </a:rPr>
              <a:t> </a:t>
            </a:r>
            <a:r>
              <a:rPr sz="2400" spc="-25" dirty="0">
                <a:solidFill>
                  <a:srgbClr val="03499E"/>
                </a:solidFill>
                <a:latin typeface="Times New Roman"/>
                <a:cs typeface="Times New Roman"/>
              </a:rPr>
              <a:t>và</a:t>
            </a:r>
            <a:endParaRPr sz="2400">
              <a:latin typeface="Times New Roman"/>
              <a:cs typeface="Times New Roman"/>
            </a:endParaRPr>
          </a:p>
          <a:p>
            <a:pPr marL="128270" marR="119380" algn="ctr">
              <a:lnSpc>
                <a:spcPct val="86000"/>
              </a:lnSpc>
              <a:spcBef>
                <a:spcPts val="5"/>
              </a:spcBef>
            </a:pPr>
            <a:r>
              <a:rPr sz="2400" dirty="0">
                <a:solidFill>
                  <a:srgbClr val="03499E"/>
                </a:solidFill>
                <a:latin typeface="Times New Roman"/>
                <a:cs typeface="Times New Roman"/>
              </a:rPr>
              <a:t>VII</a:t>
            </a:r>
            <a:r>
              <a:rPr sz="2400" spc="-30" dirty="0">
                <a:solidFill>
                  <a:srgbClr val="03499E"/>
                </a:solidFill>
                <a:latin typeface="Times New Roman"/>
                <a:cs typeface="Times New Roman"/>
              </a:rPr>
              <a:t> </a:t>
            </a:r>
            <a:r>
              <a:rPr sz="2400" dirty="0">
                <a:solidFill>
                  <a:srgbClr val="03499E"/>
                </a:solidFill>
                <a:latin typeface="Times New Roman"/>
                <a:cs typeface="Times New Roman"/>
              </a:rPr>
              <a:t>của</a:t>
            </a:r>
            <a:r>
              <a:rPr sz="2400" spc="-40" dirty="0">
                <a:solidFill>
                  <a:srgbClr val="03499E"/>
                </a:solidFill>
                <a:latin typeface="Times New Roman"/>
                <a:cs typeface="Times New Roman"/>
              </a:rPr>
              <a:t> </a:t>
            </a:r>
            <a:r>
              <a:rPr sz="2400" dirty="0">
                <a:solidFill>
                  <a:srgbClr val="03499E"/>
                </a:solidFill>
                <a:latin typeface="Times New Roman"/>
                <a:cs typeface="Times New Roman"/>
              </a:rPr>
              <a:t>Nghị</a:t>
            </a:r>
            <a:r>
              <a:rPr sz="2400" spc="-25" dirty="0">
                <a:solidFill>
                  <a:srgbClr val="03499E"/>
                </a:solidFill>
                <a:latin typeface="Times New Roman"/>
                <a:cs typeface="Times New Roman"/>
              </a:rPr>
              <a:t> </a:t>
            </a:r>
            <a:r>
              <a:rPr sz="2400" dirty="0">
                <a:solidFill>
                  <a:srgbClr val="03499E"/>
                </a:solidFill>
                <a:latin typeface="Times New Roman"/>
                <a:cs typeface="Times New Roman"/>
              </a:rPr>
              <a:t>định</a:t>
            </a:r>
            <a:r>
              <a:rPr sz="2400" spc="-30" dirty="0">
                <a:solidFill>
                  <a:srgbClr val="03499E"/>
                </a:solidFill>
                <a:latin typeface="Times New Roman"/>
                <a:cs typeface="Times New Roman"/>
              </a:rPr>
              <a:t> </a:t>
            </a:r>
            <a:r>
              <a:rPr sz="2400" spc="-10" dirty="0">
                <a:solidFill>
                  <a:srgbClr val="03499E"/>
                </a:solidFill>
                <a:latin typeface="Times New Roman"/>
                <a:cs typeface="Times New Roman"/>
              </a:rPr>
              <a:t>này,</a:t>
            </a:r>
            <a:r>
              <a:rPr sz="2400" spc="-40" dirty="0">
                <a:solidFill>
                  <a:srgbClr val="03499E"/>
                </a:solidFill>
                <a:latin typeface="Times New Roman"/>
                <a:cs typeface="Times New Roman"/>
              </a:rPr>
              <a:t> </a:t>
            </a:r>
            <a:r>
              <a:rPr sz="2400" b="1" i="1" u="sng" spc="-20" dirty="0">
                <a:solidFill>
                  <a:srgbClr val="03499E"/>
                </a:solidFill>
                <a:uFill>
                  <a:solidFill>
                    <a:srgbClr val="03499E"/>
                  </a:solidFill>
                </a:uFill>
                <a:latin typeface="Times New Roman"/>
                <a:cs typeface="Times New Roman"/>
              </a:rPr>
              <a:t>không</a:t>
            </a:r>
            <a:r>
              <a:rPr sz="2400" b="1" i="1" spc="-20" dirty="0">
                <a:solidFill>
                  <a:srgbClr val="03499E"/>
                </a:solidFill>
                <a:latin typeface="Times New Roman"/>
                <a:cs typeface="Times New Roman"/>
              </a:rPr>
              <a:t> </a:t>
            </a:r>
            <a:r>
              <a:rPr sz="2400" b="1" i="1" u="sng" dirty="0">
                <a:solidFill>
                  <a:srgbClr val="03499E"/>
                </a:solidFill>
                <a:uFill>
                  <a:solidFill>
                    <a:srgbClr val="03499E"/>
                  </a:solidFill>
                </a:uFill>
                <a:latin typeface="Times New Roman"/>
                <a:cs typeface="Times New Roman"/>
              </a:rPr>
              <a:t>phải</a:t>
            </a:r>
            <a:r>
              <a:rPr sz="2400" b="1" i="1" u="sng" spc="-30" dirty="0">
                <a:solidFill>
                  <a:srgbClr val="03499E"/>
                </a:solidFill>
                <a:uFill>
                  <a:solidFill>
                    <a:srgbClr val="03499E"/>
                  </a:solidFill>
                </a:uFill>
                <a:latin typeface="Times New Roman"/>
                <a:cs typeface="Times New Roman"/>
              </a:rPr>
              <a:t> </a:t>
            </a:r>
            <a:r>
              <a:rPr sz="2400" b="1" i="1" u="sng" dirty="0">
                <a:solidFill>
                  <a:srgbClr val="03499E"/>
                </a:solidFill>
                <a:uFill>
                  <a:solidFill>
                    <a:srgbClr val="03499E"/>
                  </a:solidFill>
                </a:uFill>
                <a:latin typeface="Times New Roman"/>
                <a:cs typeface="Times New Roman"/>
              </a:rPr>
              <a:t>trình,</a:t>
            </a:r>
            <a:r>
              <a:rPr sz="2400" b="1" i="1" u="sng" spc="-30" dirty="0">
                <a:solidFill>
                  <a:srgbClr val="03499E"/>
                </a:solidFill>
                <a:uFill>
                  <a:solidFill>
                    <a:srgbClr val="03499E"/>
                  </a:solidFill>
                </a:uFill>
                <a:latin typeface="Times New Roman"/>
                <a:cs typeface="Times New Roman"/>
              </a:rPr>
              <a:t> </a:t>
            </a:r>
            <a:r>
              <a:rPr sz="2400" b="1" i="1" u="sng" dirty="0">
                <a:solidFill>
                  <a:srgbClr val="03499E"/>
                </a:solidFill>
                <a:uFill>
                  <a:solidFill>
                    <a:srgbClr val="03499E"/>
                  </a:solidFill>
                </a:uFill>
                <a:latin typeface="Times New Roman"/>
                <a:cs typeface="Times New Roman"/>
              </a:rPr>
              <a:t>phê</a:t>
            </a:r>
            <a:r>
              <a:rPr sz="2400" b="1" i="1" u="sng" spc="-30" dirty="0">
                <a:solidFill>
                  <a:srgbClr val="03499E"/>
                </a:solidFill>
                <a:uFill>
                  <a:solidFill>
                    <a:srgbClr val="03499E"/>
                  </a:solidFill>
                </a:uFill>
                <a:latin typeface="Times New Roman"/>
                <a:cs typeface="Times New Roman"/>
              </a:rPr>
              <a:t> </a:t>
            </a:r>
            <a:r>
              <a:rPr sz="2400" b="1" i="1" u="sng" dirty="0">
                <a:solidFill>
                  <a:srgbClr val="03499E"/>
                </a:solidFill>
                <a:uFill>
                  <a:solidFill>
                    <a:srgbClr val="03499E"/>
                  </a:solidFill>
                </a:uFill>
                <a:latin typeface="Times New Roman"/>
                <a:cs typeface="Times New Roman"/>
              </a:rPr>
              <a:t>duyệt</a:t>
            </a:r>
            <a:r>
              <a:rPr sz="2400" b="1" i="1" u="sng" spc="-25" dirty="0">
                <a:solidFill>
                  <a:srgbClr val="03499E"/>
                </a:solidFill>
                <a:uFill>
                  <a:solidFill>
                    <a:srgbClr val="03499E"/>
                  </a:solidFill>
                </a:uFill>
                <a:latin typeface="Times New Roman"/>
                <a:cs typeface="Times New Roman"/>
              </a:rPr>
              <a:t> </a:t>
            </a:r>
            <a:r>
              <a:rPr sz="2400" b="1" i="1" u="sng" spc="-10" dirty="0">
                <a:solidFill>
                  <a:srgbClr val="03499E"/>
                </a:solidFill>
                <a:uFill>
                  <a:solidFill>
                    <a:srgbClr val="03499E"/>
                  </a:solidFill>
                </a:uFill>
                <a:latin typeface="Times New Roman"/>
                <a:cs typeface="Times New Roman"/>
              </a:rPr>
              <a:t>quyết</a:t>
            </a:r>
            <a:r>
              <a:rPr sz="2400" b="1" i="1" spc="-10" dirty="0">
                <a:solidFill>
                  <a:srgbClr val="03499E"/>
                </a:solidFill>
                <a:latin typeface="Times New Roman"/>
                <a:cs typeface="Times New Roman"/>
              </a:rPr>
              <a:t> </a:t>
            </a:r>
            <a:r>
              <a:rPr sz="2400" b="1" i="1" u="sng" dirty="0">
                <a:solidFill>
                  <a:srgbClr val="03499E"/>
                </a:solidFill>
                <a:uFill>
                  <a:solidFill>
                    <a:srgbClr val="03499E"/>
                  </a:solidFill>
                </a:uFill>
                <a:latin typeface="Times New Roman"/>
                <a:cs typeface="Times New Roman"/>
              </a:rPr>
              <a:t>định</a:t>
            </a:r>
            <a:r>
              <a:rPr sz="2400" b="1" i="1" u="sng" spc="-20" dirty="0">
                <a:solidFill>
                  <a:srgbClr val="03499E"/>
                </a:solidFill>
                <a:uFill>
                  <a:solidFill>
                    <a:srgbClr val="03499E"/>
                  </a:solidFill>
                </a:uFill>
                <a:latin typeface="Times New Roman"/>
                <a:cs typeface="Times New Roman"/>
              </a:rPr>
              <a:t> </a:t>
            </a:r>
            <a:r>
              <a:rPr sz="2400" b="1" i="1" u="sng" dirty="0">
                <a:solidFill>
                  <a:srgbClr val="03499E"/>
                </a:solidFill>
                <a:uFill>
                  <a:solidFill>
                    <a:srgbClr val="03499E"/>
                  </a:solidFill>
                </a:uFill>
                <a:latin typeface="Times New Roman"/>
                <a:cs typeface="Times New Roman"/>
              </a:rPr>
              <a:t>mua</a:t>
            </a:r>
            <a:r>
              <a:rPr sz="2400" b="1" i="1" u="sng" spc="-15" dirty="0">
                <a:solidFill>
                  <a:srgbClr val="03499E"/>
                </a:solidFill>
                <a:uFill>
                  <a:solidFill>
                    <a:srgbClr val="03499E"/>
                  </a:solidFill>
                </a:uFill>
                <a:latin typeface="Times New Roman"/>
                <a:cs typeface="Times New Roman"/>
              </a:rPr>
              <a:t> </a:t>
            </a:r>
            <a:r>
              <a:rPr sz="2400" b="1" i="1" u="sng" spc="-20" dirty="0">
                <a:solidFill>
                  <a:srgbClr val="03499E"/>
                </a:solidFill>
                <a:uFill>
                  <a:solidFill>
                    <a:srgbClr val="03499E"/>
                  </a:solidFill>
                </a:uFill>
                <a:latin typeface="Times New Roman"/>
                <a:cs typeface="Times New Roman"/>
              </a:rPr>
              <a:t>sắm.</a:t>
            </a:r>
            <a:endParaRPr sz="2400">
              <a:latin typeface="Times New Roman"/>
              <a:cs typeface="Times New Roman"/>
            </a:endParaRPr>
          </a:p>
        </p:txBody>
      </p:sp>
      <p:grpSp>
        <p:nvGrpSpPr>
          <p:cNvPr id="12" name="object 12"/>
          <p:cNvGrpSpPr/>
          <p:nvPr/>
        </p:nvGrpSpPr>
        <p:grpSpPr>
          <a:xfrm>
            <a:off x="5529198" y="1918042"/>
            <a:ext cx="5437505" cy="4418330"/>
            <a:chOff x="5529198" y="1918042"/>
            <a:chExt cx="5437505" cy="4418330"/>
          </a:xfrm>
        </p:grpSpPr>
        <p:sp>
          <p:nvSpPr>
            <p:cNvPr id="13" name="object 13"/>
            <p:cNvSpPr/>
            <p:nvPr/>
          </p:nvSpPr>
          <p:spPr>
            <a:xfrm>
              <a:off x="5541898" y="1930742"/>
              <a:ext cx="5412105" cy="4392930"/>
            </a:xfrm>
            <a:custGeom>
              <a:avLst/>
              <a:gdLst/>
              <a:ahLst/>
              <a:cxnLst/>
              <a:rect l="l" t="t" r="r" b="b"/>
              <a:pathLst>
                <a:path w="5412105" h="4392930">
                  <a:moveTo>
                    <a:pt x="5412105" y="0"/>
                  </a:moveTo>
                  <a:lnTo>
                    <a:pt x="0" y="0"/>
                  </a:lnTo>
                  <a:lnTo>
                    <a:pt x="0" y="4392803"/>
                  </a:lnTo>
                  <a:lnTo>
                    <a:pt x="5412105" y="4392803"/>
                  </a:lnTo>
                  <a:lnTo>
                    <a:pt x="5412105" y="0"/>
                  </a:lnTo>
                  <a:close/>
                </a:path>
              </a:pathLst>
            </a:custGeom>
            <a:solidFill>
              <a:srgbClr val="E9E1D5"/>
            </a:solidFill>
          </p:spPr>
          <p:txBody>
            <a:bodyPr wrap="square" lIns="0" tIns="0" rIns="0" bIns="0" rtlCol="0"/>
            <a:lstStyle/>
            <a:p>
              <a:endParaRPr/>
            </a:p>
          </p:txBody>
        </p:sp>
        <p:sp>
          <p:nvSpPr>
            <p:cNvPr id="14" name="object 14"/>
            <p:cNvSpPr/>
            <p:nvPr/>
          </p:nvSpPr>
          <p:spPr>
            <a:xfrm>
              <a:off x="5541898" y="1930742"/>
              <a:ext cx="5412105" cy="4392930"/>
            </a:xfrm>
            <a:custGeom>
              <a:avLst/>
              <a:gdLst/>
              <a:ahLst/>
              <a:cxnLst/>
              <a:rect l="l" t="t" r="r" b="b"/>
              <a:pathLst>
                <a:path w="5412105" h="4392930">
                  <a:moveTo>
                    <a:pt x="0" y="4392803"/>
                  </a:moveTo>
                  <a:lnTo>
                    <a:pt x="5412105" y="4392803"/>
                  </a:lnTo>
                  <a:lnTo>
                    <a:pt x="5412105" y="0"/>
                  </a:lnTo>
                  <a:lnTo>
                    <a:pt x="0" y="0"/>
                  </a:lnTo>
                  <a:lnTo>
                    <a:pt x="0" y="4392803"/>
                  </a:lnTo>
                  <a:close/>
                </a:path>
              </a:pathLst>
            </a:custGeom>
            <a:ln w="25400">
              <a:solidFill>
                <a:srgbClr val="24548F"/>
              </a:solidFill>
            </a:ln>
          </p:spPr>
          <p:txBody>
            <a:bodyPr wrap="square" lIns="0" tIns="0" rIns="0" bIns="0" rtlCol="0"/>
            <a:lstStyle/>
            <a:p>
              <a:endParaRPr/>
            </a:p>
          </p:txBody>
        </p:sp>
      </p:grpSp>
      <p:sp>
        <p:nvSpPr>
          <p:cNvPr id="15" name="object 15"/>
          <p:cNvSpPr txBox="1"/>
          <p:nvPr/>
        </p:nvSpPr>
        <p:spPr>
          <a:xfrm>
            <a:off x="5546852" y="3113608"/>
            <a:ext cx="5403850" cy="1969770"/>
          </a:xfrm>
          <a:prstGeom prst="rect">
            <a:avLst/>
          </a:prstGeom>
        </p:spPr>
        <p:txBody>
          <a:bodyPr vert="horz" wrap="square" lIns="0" tIns="62865" rIns="0" bIns="0" rtlCol="0">
            <a:spAutoFit/>
          </a:bodyPr>
          <a:lstStyle/>
          <a:p>
            <a:pPr marL="12700" marR="5080" algn="ctr">
              <a:lnSpc>
                <a:spcPct val="86300"/>
              </a:lnSpc>
              <a:spcBef>
                <a:spcPts val="495"/>
              </a:spcBef>
            </a:pPr>
            <a:r>
              <a:rPr sz="2400" dirty="0">
                <a:solidFill>
                  <a:srgbClr val="03499E"/>
                </a:solidFill>
                <a:latin typeface="Times New Roman"/>
                <a:cs typeface="Times New Roman"/>
              </a:rPr>
              <a:t>Đối</a:t>
            </a:r>
            <a:r>
              <a:rPr sz="2400" spc="-30" dirty="0">
                <a:solidFill>
                  <a:srgbClr val="03499E"/>
                </a:solidFill>
                <a:latin typeface="Times New Roman"/>
                <a:cs typeface="Times New Roman"/>
              </a:rPr>
              <a:t> </a:t>
            </a:r>
            <a:r>
              <a:rPr sz="2400" dirty="0">
                <a:solidFill>
                  <a:srgbClr val="03499E"/>
                </a:solidFill>
                <a:latin typeface="Times New Roman"/>
                <a:cs typeface="Times New Roman"/>
              </a:rPr>
              <a:t>với</a:t>
            </a:r>
            <a:r>
              <a:rPr sz="2400" spc="-30" dirty="0">
                <a:solidFill>
                  <a:srgbClr val="03499E"/>
                </a:solidFill>
                <a:latin typeface="Times New Roman"/>
                <a:cs typeface="Times New Roman"/>
              </a:rPr>
              <a:t> </a:t>
            </a:r>
            <a:r>
              <a:rPr sz="2400" dirty="0">
                <a:solidFill>
                  <a:srgbClr val="03499E"/>
                </a:solidFill>
                <a:latin typeface="Times New Roman"/>
                <a:cs typeface="Times New Roman"/>
              </a:rPr>
              <a:t>các</a:t>
            </a:r>
            <a:r>
              <a:rPr sz="2400" spc="-25" dirty="0">
                <a:solidFill>
                  <a:srgbClr val="03499E"/>
                </a:solidFill>
                <a:latin typeface="Times New Roman"/>
                <a:cs typeface="Times New Roman"/>
              </a:rPr>
              <a:t> </a:t>
            </a:r>
            <a:r>
              <a:rPr sz="2400" dirty="0">
                <a:solidFill>
                  <a:srgbClr val="03499E"/>
                </a:solidFill>
                <a:latin typeface="Times New Roman"/>
                <a:cs typeface="Times New Roman"/>
              </a:rPr>
              <a:t>hàng</a:t>
            </a:r>
            <a:r>
              <a:rPr sz="2400" spc="-40" dirty="0">
                <a:solidFill>
                  <a:srgbClr val="03499E"/>
                </a:solidFill>
                <a:latin typeface="Times New Roman"/>
                <a:cs typeface="Times New Roman"/>
              </a:rPr>
              <a:t> </a:t>
            </a:r>
            <a:r>
              <a:rPr sz="2400" dirty="0">
                <a:solidFill>
                  <a:srgbClr val="03499E"/>
                </a:solidFill>
                <a:latin typeface="Times New Roman"/>
                <a:cs typeface="Times New Roman"/>
              </a:rPr>
              <a:t>hóa</a:t>
            </a:r>
            <a:r>
              <a:rPr sz="2400" spc="-25" dirty="0">
                <a:solidFill>
                  <a:srgbClr val="03499E"/>
                </a:solidFill>
                <a:latin typeface="Times New Roman"/>
                <a:cs typeface="Times New Roman"/>
              </a:rPr>
              <a:t> </a:t>
            </a:r>
            <a:r>
              <a:rPr sz="2400" b="1" u="sng" dirty="0">
                <a:solidFill>
                  <a:srgbClr val="03499E"/>
                </a:solidFill>
                <a:uFill>
                  <a:solidFill>
                    <a:srgbClr val="03499E"/>
                  </a:solidFill>
                </a:uFill>
                <a:latin typeface="Times New Roman"/>
                <a:cs typeface="Times New Roman"/>
              </a:rPr>
              <a:t>thuộc</a:t>
            </a:r>
            <a:r>
              <a:rPr sz="2400" b="1" u="sng" spc="-25" dirty="0">
                <a:solidFill>
                  <a:srgbClr val="03499E"/>
                </a:solidFill>
                <a:uFill>
                  <a:solidFill>
                    <a:srgbClr val="03499E"/>
                  </a:solidFill>
                </a:uFill>
                <a:latin typeface="Times New Roman"/>
                <a:cs typeface="Times New Roman"/>
              </a:rPr>
              <a:t> </a:t>
            </a:r>
            <a:r>
              <a:rPr sz="2400" b="1" u="sng" dirty="0">
                <a:solidFill>
                  <a:srgbClr val="03499E"/>
                </a:solidFill>
                <a:uFill>
                  <a:solidFill>
                    <a:srgbClr val="03499E"/>
                  </a:solidFill>
                </a:uFill>
                <a:latin typeface="Times New Roman"/>
                <a:cs typeface="Times New Roman"/>
              </a:rPr>
              <a:t>danh</a:t>
            </a:r>
            <a:r>
              <a:rPr sz="2400" b="1" u="sng" spc="-25" dirty="0">
                <a:solidFill>
                  <a:srgbClr val="03499E"/>
                </a:solidFill>
                <a:uFill>
                  <a:solidFill>
                    <a:srgbClr val="03499E"/>
                  </a:solidFill>
                </a:uFill>
                <a:latin typeface="Times New Roman"/>
                <a:cs typeface="Times New Roman"/>
              </a:rPr>
              <a:t> </a:t>
            </a:r>
            <a:r>
              <a:rPr sz="2400" b="1" u="sng" dirty="0">
                <a:solidFill>
                  <a:srgbClr val="03499E"/>
                </a:solidFill>
                <a:uFill>
                  <a:solidFill>
                    <a:srgbClr val="03499E"/>
                  </a:solidFill>
                </a:uFill>
                <a:latin typeface="Times New Roman"/>
                <a:cs typeface="Times New Roman"/>
              </a:rPr>
              <a:t>quy</a:t>
            </a:r>
            <a:r>
              <a:rPr sz="2400" b="1" u="sng" spc="-25" dirty="0">
                <a:solidFill>
                  <a:srgbClr val="03499E"/>
                </a:solidFill>
                <a:uFill>
                  <a:solidFill>
                    <a:srgbClr val="03499E"/>
                  </a:solidFill>
                </a:uFill>
                <a:latin typeface="Times New Roman"/>
                <a:cs typeface="Times New Roman"/>
              </a:rPr>
              <a:t> </a:t>
            </a:r>
            <a:r>
              <a:rPr sz="2400" b="1" u="sng" spc="-20" dirty="0">
                <a:solidFill>
                  <a:srgbClr val="03499E"/>
                </a:solidFill>
                <a:uFill>
                  <a:solidFill>
                    <a:srgbClr val="03499E"/>
                  </a:solidFill>
                </a:uFill>
                <a:latin typeface="Times New Roman"/>
                <a:cs typeface="Times New Roman"/>
              </a:rPr>
              <a:t>định</a:t>
            </a:r>
            <a:r>
              <a:rPr sz="2400" b="1" spc="-20" dirty="0">
                <a:solidFill>
                  <a:srgbClr val="03499E"/>
                </a:solidFill>
                <a:latin typeface="Times New Roman"/>
                <a:cs typeface="Times New Roman"/>
              </a:rPr>
              <a:t> </a:t>
            </a:r>
            <a:r>
              <a:rPr sz="2400" b="1" u="sng" dirty="0">
                <a:solidFill>
                  <a:srgbClr val="03499E"/>
                </a:solidFill>
                <a:uFill>
                  <a:solidFill>
                    <a:srgbClr val="03499E"/>
                  </a:solidFill>
                </a:uFill>
                <a:latin typeface="Times New Roman"/>
                <a:cs typeface="Times New Roman"/>
              </a:rPr>
              <a:t>tiêu</a:t>
            </a:r>
            <a:r>
              <a:rPr sz="2400" b="1" u="sng" spc="-35" dirty="0">
                <a:solidFill>
                  <a:srgbClr val="03499E"/>
                </a:solidFill>
                <a:uFill>
                  <a:solidFill>
                    <a:srgbClr val="03499E"/>
                  </a:solidFill>
                </a:uFill>
                <a:latin typeface="Times New Roman"/>
                <a:cs typeface="Times New Roman"/>
              </a:rPr>
              <a:t> </a:t>
            </a:r>
            <a:r>
              <a:rPr sz="2400" b="1" u="sng" dirty="0">
                <a:solidFill>
                  <a:srgbClr val="03499E"/>
                </a:solidFill>
                <a:uFill>
                  <a:solidFill>
                    <a:srgbClr val="03499E"/>
                  </a:solidFill>
                </a:uFill>
                <a:latin typeface="Times New Roman"/>
                <a:cs typeface="Times New Roman"/>
              </a:rPr>
              <a:t>chuẩn,</a:t>
            </a:r>
            <a:r>
              <a:rPr sz="2400" b="1" u="sng" spc="-20" dirty="0">
                <a:solidFill>
                  <a:srgbClr val="03499E"/>
                </a:solidFill>
                <a:uFill>
                  <a:solidFill>
                    <a:srgbClr val="03499E"/>
                  </a:solidFill>
                </a:uFill>
                <a:latin typeface="Times New Roman"/>
                <a:cs typeface="Times New Roman"/>
              </a:rPr>
              <a:t> </a:t>
            </a:r>
            <a:r>
              <a:rPr sz="2400" b="1" u="sng" dirty="0">
                <a:solidFill>
                  <a:srgbClr val="03499E"/>
                </a:solidFill>
                <a:uFill>
                  <a:solidFill>
                    <a:srgbClr val="03499E"/>
                  </a:solidFill>
                </a:uFill>
                <a:latin typeface="Times New Roman"/>
                <a:cs typeface="Times New Roman"/>
              </a:rPr>
              <a:t>định</a:t>
            </a:r>
            <a:r>
              <a:rPr sz="2400" b="1" u="sng" spc="-20" dirty="0">
                <a:solidFill>
                  <a:srgbClr val="03499E"/>
                </a:solidFill>
                <a:uFill>
                  <a:solidFill>
                    <a:srgbClr val="03499E"/>
                  </a:solidFill>
                </a:uFill>
                <a:latin typeface="Times New Roman"/>
                <a:cs typeface="Times New Roman"/>
              </a:rPr>
              <a:t> </a:t>
            </a:r>
            <a:r>
              <a:rPr sz="2400" b="1" u="sng" dirty="0">
                <a:solidFill>
                  <a:srgbClr val="03499E"/>
                </a:solidFill>
                <a:uFill>
                  <a:solidFill>
                    <a:srgbClr val="03499E"/>
                  </a:solidFill>
                </a:uFill>
                <a:latin typeface="Times New Roman"/>
                <a:cs typeface="Times New Roman"/>
              </a:rPr>
              <a:t>mức</a:t>
            </a:r>
            <a:r>
              <a:rPr sz="2400" b="1" spc="-25" dirty="0">
                <a:solidFill>
                  <a:srgbClr val="03499E"/>
                </a:solidFill>
                <a:latin typeface="Times New Roman"/>
                <a:cs typeface="Times New Roman"/>
              </a:rPr>
              <a:t> </a:t>
            </a:r>
            <a:r>
              <a:rPr sz="2400" dirty="0">
                <a:solidFill>
                  <a:srgbClr val="03499E"/>
                </a:solidFill>
                <a:latin typeface="Wingdings"/>
                <a:cs typeface="Wingdings"/>
              </a:rPr>
              <a:t></a:t>
            </a:r>
            <a:r>
              <a:rPr sz="2400" spc="-20" dirty="0">
                <a:solidFill>
                  <a:srgbClr val="03499E"/>
                </a:solidFill>
                <a:latin typeface="Times New Roman"/>
                <a:cs typeface="Times New Roman"/>
              </a:rPr>
              <a:t> </a:t>
            </a:r>
            <a:r>
              <a:rPr sz="2400" dirty="0">
                <a:solidFill>
                  <a:srgbClr val="03499E"/>
                </a:solidFill>
                <a:latin typeface="Times New Roman"/>
                <a:cs typeface="Times New Roman"/>
              </a:rPr>
              <a:t>điều</a:t>
            </a:r>
            <a:r>
              <a:rPr sz="2400" spc="-15" dirty="0">
                <a:solidFill>
                  <a:srgbClr val="03499E"/>
                </a:solidFill>
                <a:latin typeface="Times New Roman"/>
                <a:cs typeface="Times New Roman"/>
              </a:rPr>
              <a:t> </a:t>
            </a:r>
            <a:r>
              <a:rPr sz="2400" dirty="0">
                <a:solidFill>
                  <a:srgbClr val="03499E"/>
                </a:solidFill>
                <a:latin typeface="Times New Roman"/>
                <a:cs typeface="Times New Roman"/>
              </a:rPr>
              <a:t>kiện</a:t>
            </a:r>
            <a:r>
              <a:rPr sz="2400" spc="-30" dirty="0">
                <a:solidFill>
                  <a:srgbClr val="03499E"/>
                </a:solidFill>
                <a:latin typeface="Times New Roman"/>
                <a:cs typeface="Times New Roman"/>
              </a:rPr>
              <a:t> </a:t>
            </a:r>
            <a:r>
              <a:rPr sz="2400" spc="-25" dirty="0">
                <a:solidFill>
                  <a:srgbClr val="03499E"/>
                </a:solidFill>
                <a:latin typeface="Times New Roman"/>
                <a:cs typeface="Times New Roman"/>
              </a:rPr>
              <a:t>xét </a:t>
            </a:r>
            <a:r>
              <a:rPr sz="2400" dirty="0">
                <a:solidFill>
                  <a:srgbClr val="03499E"/>
                </a:solidFill>
                <a:latin typeface="Times New Roman"/>
                <a:cs typeface="Times New Roman"/>
              </a:rPr>
              <a:t>duyệt</a:t>
            </a:r>
            <a:r>
              <a:rPr sz="2400" spc="-15" dirty="0">
                <a:solidFill>
                  <a:srgbClr val="03499E"/>
                </a:solidFill>
                <a:latin typeface="Times New Roman"/>
                <a:cs typeface="Times New Roman"/>
              </a:rPr>
              <a:t> </a:t>
            </a:r>
            <a:r>
              <a:rPr sz="2400" dirty="0">
                <a:solidFill>
                  <a:srgbClr val="03499E"/>
                </a:solidFill>
                <a:latin typeface="Times New Roman"/>
                <a:cs typeface="Times New Roman"/>
              </a:rPr>
              <a:t>trúng</a:t>
            </a:r>
            <a:r>
              <a:rPr sz="2400" spc="-20" dirty="0">
                <a:solidFill>
                  <a:srgbClr val="03499E"/>
                </a:solidFill>
                <a:latin typeface="Times New Roman"/>
                <a:cs typeface="Times New Roman"/>
              </a:rPr>
              <a:t> </a:t>
            </a:r>
            <a:r>
              <a:rPr sz="2400" dirty="0">
                <a:solidFill>
                  <a:srgbClr val="03499E"/>
                </a:solidFill>
                <a:latin typeface="Times New Roman"/>
                <a:cs typeface="Times New Roman"/>
              </a:rPr>
              <a:t>thầu</a:t>
            </a:r>
            <a:r>
              <a:rPr sz="2400" spc="-10" dirty="0">
                <a:solidFill>
                  <a:srgbClr val="03499E"/>
                </a:solidFill>
                <a:latin typeface="Times New Roman"/>
                <a:cs typeface="Times New Roman"/>
              </a:rPr>
              <a:t> </a:t>
            </a:r>
            <a:r>
              <a:rPr sz="2400" dirty="0">
                <a:solidFill>
                  <a:srgbClr val="03499E"/>
                </a:solidFill>
                <a:latin typeface="Times New Roman"/>
                <a:cs typeface="Times New Roman"/>
              </a:rPr>
              <a:t>là</a:t>
            </a:r>
            <a:r>
              <a:rPr sz="2400" spc="-15" dirty="0">
                <a:solidFill>
                  <a:srgbClr val="03499E"/>
                </a:solidFill>
                <a:latin typeface="Times New Roman"/>
                <a:cs typeface="Times New Roman"/>
              </a:rPr>
              <a:t> </a:t>
            </a:r>
            <a:r>
              <a:rPr sz="2400" b="1" u="sng" dirty="0">
                <a:solidFill>
                  <a:srgbClr val="03499E"/>
                </a:solidFill>
                <a:uFill>
                  <a:solidFill>
                    <a:srgbClr val="03499E"/>
                  </a:solidFill>
                </a:uFill>
                <a:latin typeface="Times New Roman"/>
                <a:cs typeface="Times New Roman"/>
              </a:rPr>
              <a:t>giá</a:t>
            </a:r>
            <a:r>
              <a:rPr sz="2400" b="1" u="sng" spc="-10" dirty="0">
                <a:solidFill>
                  <a:srgbClr val="03499E"/>
                </a:solidFill>
                <a:uFill>
                  <a:solidFill>
                    <a:srgbClr val="03499E"/>
                  </a:solidFill>
                </a:uFill>
                <a:latin typeface="Times New Roman"/>
                <a:cs typeface="Times New Roman"/>
              </a:rPr>
              <a:t> </a:t>
            </a:r>
            <a:r>
              <a:rPr sz="2400" b="1" u="sng" dirty="0">
                <a:solidFill>
                  <a:srgbClr val="03499E"/>
                </a:solidFill>
                <a:uFill>
                  <a:solidFill>
                    <a:srgbClr val="03499E"/>
                  </a:solidFill>
                </a:uFill>
                <a:latin typeface="Times New Roman"/>
                <a:cs typeface="Times New Roman"/>
              </a:rPr>
              <a:t>đề</a:t>
            </a:r>
            <a:r>
              <a:rPr sz="2400" b="1" u="sng" spc="-10" dirty="0">
                <a:solidFill>
                  <a:srgbClr val="03499E"/>
                </a:solidFill>
                <a:uFill>
                  <a:solidFill>
                    <a:srgbClr val="03499E"/>
                  </a:solidFill>
                </a:uFill>
                <a:latin typeface="Times New Roman"/>
                <a:cs typeface="Times New Roman"/>
              </a:rPr>
              <a:t> </a:t>
            </a:r>
            <a:r>
              <a:rPr sz="2400" b="1" u="sng" dirty="0">
                <a:solidFill>
                  <a:srgbClr val="03499E"/>
                </a:solidFill>
                <a:uFill>
                  <a:solidFill>
                    <a:srgbClr val="03499E"/>
                  </a:solidFill>
                </a:uFill>
                <a:latin typeface="Times New Roman"/>
                <a:cs typeface="Times New Roman"/>
              </a:rPr>
              <a:t>nghị</a:t>
            </a:r>
            <a:r>
              <a:rPr sz="2400" b="1" u="sng" spc="-10" dirty="0">
                <a:solidFill>
                  <a:srgbClr val="03499E"/>
                </a:solidFill>
                <a:uFill>
                  <a:solidFill>
                    <a:srgbClr val="03499E"/>
                  </a:solidFill>
                </a:uFill>
                <a:latin typeface="Times New Roman"/>
                <a:cs typeface="Times New Roman"/>
              </a:rPr>
              <a:t> </a:t>
            </a:r>
            <a:r>
              <a:rPr sz="2400" b="1" u="sng" dirty="0">
                <a:solidFill>
                  <a:srgbClr val="03499E"/>
                </a:solidFill>
                <a:uFill>
                  <a:solidFill>
                    <a:srgbClr val="03499E"/>
                  </a:solidFill>
                </a:uFill>
                <a:latin typeface="Times New Roman"/>
                <a:cs typeface="Times New Roman"/>
              </a:rPr>
              <a:t>trúng</a:t>
            </a:r>
            <a:r>
              <a:rPr sz="2400" b="1" u="sng" spc="-10" dirty="0">
                <a:solidFill>
                  <a:srgbClr val="03499E"/>
                </a:solidFill>
                <a:uFill>
                  <a:solidFill>
                    <a:srgbClr val="03499E"/>
                  </a:solidFill>
                </a:uFill>
                <a:latin typeface="Times New Roman"/>
                <a:cs typeface="Times New Roman"/>
              </a:rPr>
              <a:t> </a:t>
            </a:r>
            <a:r>
              <a:rPr sz="2400" b="1" u="sng" spc="-20" dirty="0">
                <a:solidFill>
                  <a:srgbClr val="03499E"/>
                </a:solidFill>
                <a:uFill>
                  <a:solidFill>
                    <a:srgbClr val="03499E"/>
                  </a:solidFill>
                </a:uFill>
                <a:latin typeface="Times New Roman"/>
                <a:cs typeface="Times New Roman"/>
              </a:rPr>
              <a:t>thầu</a:t>
            </a:r>
            <a:r>
              <a:rPr sz="2400" b="1" spc="-20" dirty="0">
                <a:solidFill>
                  <a:srgbClr val="03499E"/>
                </a:solidFill>
                <a:latin typeface="Times New Roman"/>
                <a:cs typeface="Times New Roman"/>
              </a:rPr>
              <a:t> </a:t>
            </a:r>
            <a:r>
              <a:rPr sz="2400" dirty="0">
                <a:solidFill>
                  <a:srgbClr val="03499E"/>
                </a:solidFill>
                <a:latin typeface="Times New Roman"/>
                <a:cs typeface="Times New Roman"/>
              </a:rPr>
              <a:t>của</a:t>
            </a:r>
            <a:r>
              <a:rPr sz="2400" spc="-20" dirty="0">
                <a:solidFill>
                  <a:srgbClr val="03499E"/>
                </a:solidFill>
                <a:latin typeface="Times New Roman"/>
                <a:cs typeface="Times New Roman"/>
              </a:rPr>
              <a:t> </a:t>
            </a:r>
            <a:r>
              <a:rPr sz="2400" dirty="0">
                <a:solidFill>
                  <a:srgbClr val="03499E"/>
                </a:solidFill>
                <a:latin typeface="Times New Roman"/>
                <a:cs typeface="Times New Roman"/>
              </a:rPr>
              <a:t>từng</a:t>
            </a:r>
            <a:r>
              <a:rPr sz="2400" spc="-10" dirty="0">
                <a:solidFill>
                  <a:srgbClr val="03499E"/>
                </a:solidFill>
                <a:latin typeface="Times New Roman"/>
                <a:cs typeface="Times New Roman"/>
              </a:rPr>
              <a:t> </a:t>
            </a:r>
            <a:r>
              <a:rPr sz="2400" dirty="0">
                <a:solidFill>
                  <a:srgbClr val="03499E"/>
                </a:solidFill>
                <a:latin typeface="Times New Roman"/>
                <a:cs typeface="Times New Roman"/>
              </a:rPr>
              <a:t>hàng</a:t>
            </a:r>
            <a:r>
              <a:rPr sz="2400" spc="-5" dirty="0">
                <a:solidFill>
                  <a:srgbClr val="03499E"/>
                </a:solidFill>
                <a:latin typeface="Times New Roman"/>
                <a:cs typeface="Times New Roman"/>
              </a:rPr>
              <a:t> </a:t>
            </a:r>
            <a:r>
              <a:rPr sz="2400" dirty="0">
                <a:solidFill>
                  <a:srgbClr val="03499E"/>
                </a:solidFill>
                <a:latin typeface="Times New Roman"/>
                <a:cs typeface="Times New Roman"/>
              </a:rPr>
              <a:t>hóa</a:t>
            </a:r>
            <a:r>
              <a:rPr sz="2400" spc="-5" dirty="0">
                <a:solidFill>
                  <a:srgbClr val="03499E"/>
                </a:solidFill>
                <a:latin typeface="Times New Roman"/>
                <a:cs typeface="Times New Roman"/>
              </a:rPr>
              <a:t> </a:t>
            </a:r>
            <a:r>
              <a:rPr sz="2400" b="1" u="sng" dirty="0">
                <a:solidFill>
                  <a:srgbClr val="03499E"/>
                </a:solidFill>
                <a:uFill>
                  <a:solidFill>
                    <a:srgbClr val="03499E"/>
                  </a:solidFill>
                </a:uFill>
                <a:latin typeface="Times New Roman"/>
                <a:cs typeface="Times New Roman"/>
              </a:rPr>
              <a:t>không</a:t>
            </a:r>
            <a:r>
              <a:rPr sz="2400" b="1" u="sng" spc="-5" dirty="0">
                <a:solidFill>
                  <a:srgbClr val="03499E"/>
                </a:solidFill>
                <a:uFill>
                  <a:solidFill>
                    <a:srgbClr val="03499E"/>
                  </a:solidFill>
                </a:uFill>
                <a:latin typeface="Times New Roman"/>
                <a:cs typeface="Times New Roman"/>
              </a:rPr>
              <a:t> </a:t>
            </a:r>
            <a:r>
              <a:rPr sz="2400" b="1" u="sng" dirty="0">
                <a:solidFill>
                  <a:srgbClr val="03499E"/>
                </a:solidFill>
                <a:uFill>
                  <a:solidFill>
                    <a:srgbClr val="03499E"/>
                  </a:solidFill>
                </a:uFill>
                <a:latin typeface="Times New Roman"/>
                <a:cs typeface="Times New Roman"/>
              </a:rPr>
              <a:t>vượt</a:t>
            </a:r>
            <a:r>
              <a:rPr sz="2400" b="1" u="sng" spc="-20" dirty="0">
                <a:solidFill>
                  <a:srgbClr val="03499E"/>
                </a:solidFill>
                <a:uFill>
                  <a:solidFill>
                    <a:srgbClr val="03499E"/>
                  </a:solidFill>
                </a:uFill>
                <a:latin typeface="Times New Roman"/>
                <a:cs typeface="Times New Roman"/>
              </a:rPr>
              <a:t> </a:t>
            </a:r>
            <a:r>
              <a:rPr sz="2400" b="1" u="sng" dirty="0">
                <a:solidFill>
                  <a:srgbClr val="03499E"/>
                </a:solidFill>
                <a:uFill>
                  <a:solidFill>
                    <a:srgbClr val="03499E"/>
                  </a:solidFill>
                </a:uFill>
                <a:latin typeface="Times New Roman"/>
                <a:cs typeface="Times New Roman"/>
              </a:rPr>
              <a:t>mức</a:t>
            </a:r>
            <a:r>
              <a:rPr sz="2400" b="1" u="sng" spc="-10" dirty="0">
                <a:solidFill>
                  <a:srgbClr val="03499E"/>
                </a:solidFill>
                <a:uFill>
                  <a:solidFill>
                    <a:srgbClr val="03499E"/>
                  </a:solidFill>
                </a:uFill>
                <a:latin typeface="Times New Roman"/>
                <a:cs typeface="Times New Roman"/>
              </a:rPr>
              <a:t> </a:t>
            </a:r>
            <a:r>
              <a:rPr sz="2400" b="1" u="sng" spc="-25" dirty="0">
                <a:solidFill>
                  <a:srgbClr val="03499E"/>
                </a:solidFill>
                <a:uFill>
                  <a:solidFill>
                    <a:srgbClr val="03499E"/>
                  </a:solidFill>
                </a:uFill>
                <a:latin typeface="Times New Roman"/>
                <a:cs typeface="Times New Roman"/>
              </a:rPr>
              <a:t>giá</a:t>
            </a:r>
            <a:r>
              <a:rPr sz="2400" b="1" spc="-25" dirty="0">
                <a:solidFill>
                  <a:srgbClr val="03499E"/>
                </a:solidFill>
                <a:latin typeface="Times New Roman"/>
                <a:cs typeface="Times New Roman"/>
              </a:rPr>
              <a:t> </a:t>
            </a:r>
            <a:r>
              <a:rPr sz="2400" b="1" u="sng" dirty="0">
                <a:solidFill>
                  <a:srgbClr val="03499E"/>
                </a:solidFill>
                <a:uFill>
                  <a:solidFill>
                    <a:srgbClr val="03499E"/>
                  </a:solidFill>
                </a:uFill>
                <a:latin typeface="Times New Roman"/>
                <a:cs typeface="Times New Roman"/>
              </a:rPr>
              <a:t>của</a:t>
            </a:r>
            <a:r>
              <a:rPr sz="2400" b="1" u="sng" spc="-25" dirty="0">
                <a:solidFill>
                  <a:srgbClr val="03499E"/>
                </a:solidFill>
                <a:uFill>
                  <a:solidFill>
                    <a:srgbClr val="03499E"/>
                  </a:solidFill>
                </a:uFill>
                <a:latin typeface="Times New Roman"/>
                <a:cs typeface="Times New Roman"/>
              </a:rPr>
              <a:t> </a:t>
            </a:r>
            <a:r>
              <a:rPr sz="2400" b="1" u="sng" dirty="0">
                <a:solidFill>
                  <a:srgbClr val="03499E"/>
                </a:solidFill>
                <a:uFill>
                  <a:solidFill>
                    <a:srgbClr val="03499E"/>
                  </a:solidFill>
                </a:uFill>
                <a:latin typeface="Times New Roman"/>
                <a:cs typeface="Times New Roman"/>
              </a:rPr>
              <a:t>từng</a:t>
            </a:r>
            <a:r>
              <a:rPr sz="2400" b="1" u="sng" spc="-25" dirty="0">
                <a:solidFill>
                  <a:srgbClr val="03499E"/>
                </a:solidFill>
                <a:uFill>
                  <a:solidFill>
                    <a:srgbClr val="03499E"/>
                  </a:solidFill>
                </a:uFill>
                <a:latin typeface="Times New Roman"/>
                <a:cs typeface="Times New Roman"/>
              </a:rPr>
              <a:t> </a:t>
            </a:r>
            <a:r>
              <a:rPr sz="2400" b="1" u="sng" dirty="0">
                <a:solidFill>
                  <a:srgbClr val="03499E"/>
                </a:solidFill>
                <a:uFill>
                  <a:solidFill>
                    <a:srgbClr val="03499E"/>
                  </a:solidFill>
                </a:uFill>
                <a:latin typeface="Times New Roman"/>
                <a:cs typeface="Times New Roman"/>
              </a:rPr>
              <a:t>hàng</a:t>
            </a:r>
            <a:r>
              <a:rPr sz="2400" b="1" u="sng" spc="-20" dirty="0">
                <a:solidFill>
                  <a:srgbClr val="03499E"/>
                </a:solidFill>
                <a:uFill>
                  <a:solidFill>
                    <a:srgbClr val="03499E"/>
                  </a:solidFill>
                </a:uFill>
                <a:latin typeface="Times New Roman"/>
                <a:cs typeface="Times New Roman"/>
              </a:rPr>
              <a:t> </a:t>
            </a:r>
            <a:r>
              <a:rPr sz="2400" b="1" u="sng" dirty="0">
                <a:solidFill>
                  <a:srgbClr val="03499E"/>
                </a:solidFill>
                <a:uFill>
                  <a:solidFill>
                    <a:srgbClr val="03499E"/>
                  </a:solidFill>
                </a:uFill>
                <a:latin typeface="Times New Roman"/>
                <a:cs typeface="Times New Roman"/>
              </a:rPr>
              <a:t>hóa</a:t>
            </a:r>
            <a:r>
              <a:rPr sz="2400" b="1" u="sng" spc="-25" dirty="0">
                <a:solidFill>
                  <a:srgbClr val="03499E"/>
                </a:solidFill>
                <a:uFill>
                  <a:solidFill>
                    <a:srgbClr val="03499E"/>
                  </a:solidFill>
                </a:uFill>
                <a:latin typeface="Times New Roman"/>
                <a:cs typeface="Times New Roman"/>
              </a:rPr>
              <a:t> </a:t>
            </a:r>
            <a:r>
              <a:rPr sz="2400" b="1" u="sng" dirty="0">
                <a:solidFill>
                  <a:srgbClr val="03499E"/>
                </a:solidFill>
                <a:uFill>
                  <a:solidFill>
                    <a:srgbClr val="03499E"/>
                  </a:solidFill>
                </a:uFill>
                <a:latin typeface="Times New Roman"/>
                <a:cs typeface="Times New Roman"/>
              </a:rPr>
              <a:t>đó</a:t>
            </a:r>
            <a:r>
              <a:rPr sz="2400" b="1" u="sng" spc="-20" dirty="0">
                <a:solidFill>
                  <a:srgbClr val="03499E"/>
                </a:solidFill>
                <a:uFill>
                  <a:solidFill>
                    <a:srgbClr val="03499E"/>
                  </a:solidFill>
                </a:uFill>
                <a:latin typeface="Times New Roman"/>
                <a:cs typeface="Times New Roman"/>
              </a:rPr>
              <a:t> </a:t>
            </a:r>
            <a:r>
              <a:rPr sz="2400" b="1" u="sng" dirty="0">
                <a:solidFill>
                  <a:srgbClr val="03499E"/>
                </a:solidFill>
                <a:uFill>
                  <a:solidFill>
                    <a:srgbClr val="03499E"/>
                  </a:solidFill>
                </a:uFill>
                <a:latin typeface="Times New Roman"/>
                <a:cs typeface="Times New Roman"/>
              </a:rPr>
              <a:t>theo</a:t>
            </a:r>
            <a:r>
              <a:rPr sz="2400" b="1" u="sng" spc="-35" dirty="0">
                <a:solidFill>
                  <a:srgbClr val="03499E"/>
                </a:solidFill>
                <a:uFill>
                  <a:solidFill>
                    <a:srgbClr val="03499E"/>
                  </a:solidFill>
                </a:uFill>
                <a:latin typeface="Times New Roman"/>
                <a:cs typeface="Times New Roman"/>
              </a:rPr>
              <a:t> </a:t>
            </a:r>
            <a:r>
              <a:rPr sz="2400" b="1" u="sng" dirty="0">
                <a:solidFill>
                  <a:srgbClr val="03499E"/>
                </a:solidFill>
                <a:uFill>
                  <a:solidFill>
                    <a:srgbClr val="03499E"/>
                  </a:solidFill>
                </a:uFill>
                <a:latin typeface="Times New Roman"/>
                <a:cs typeface="Times New Roman"/>
              </a:rPr>
              <a:t>tiêu</a:t>
            </a:r>
            <a:r>
              <a:rPr sz="2400" b="1" u="sng" spc="-25" dirty="0">
                <a:solidFill>
                  <a:srgbClr val="03499E"/>
                </a:solidFill>
                <a:uFill>
                  <a:solidFill>
                    <a:srgbClr val="03499E"/>
                  </a:solidFill>
                </a:uFill>
                <a:latin typeface="Times New Roman"/>
                <a:cs typeface="Times New Roman"/>
              </a:rPr>
              <a:t> </a:t>
            </a:r>
            <a:r>
              <a:rPr sz="2400" b="1" u="sng" spc="-10" dirty="0">
                <a:solidFill>
                  <a:srgbClr val="03499E"/>
                </a:solidFill>
                <a:uFill>
                  <a:solidFill>
                    <a:srgbClr val="03499E"/>
                  </a:solidFill>
                </a:uFill>
                <a:latin typeface="Times New Roman"/>
                <a:cs typeface="Times New Roman"/>
              </a:rPr>
              <a:t>chuẩn,</a:t>
            </a:r>
            <a:r>
              <a:rPr sz="2400" b="1" spc="-10" dirty="0">
                <a:solidFill>
                  <a:srgbClr val="03499E"/>
                </a:solidFill>
                <a:latin typeface="Times New Roman"/>
                <a:cs typeface="Times New Roman"/>
              </a:rPr>
              <a:t> </a:t>
            </a:r>
            <a:r>
              <a:rPr sz="2400" b="1" u="sng" dirty="0">
                <a:solidFill>
                  <a:srgbClr val="03499E"/>
                </a:solidFill>
                <a:uFill>
                  <a:solidFill>
                    <a:srgbClr val="03499E"/>
                  </a:solidFill>
                </a:uFill>
                <a:latin typeface="Times New Roman"/>
                <a:cs typeface="Times New Roman"/>
              </a:rPr>
              <a:t>định</a:t>
            </a:r>
            <a:r>
              <a:rPr sz="2400" b="1" u="sng" spc="-40" dirty="0">
                <a:solidFill>
                  <a:srgbClr val="03499E"/>
                </a:solidFill>
                <a:uFill>
                  <a:solidFill>
                    <a:srgbClr val="03499E"/>
                  </a:solidFill>
                </a:uFill>
                <a:latin typeface="Times New Roman"/>
                <a:cs typeface="Times New Roman"/>
              </a:rPr>
              <a:t> </a:t>
            </a:r>
            <a:r>
              <a:rPr sz="2400" b="1" u="sng" spc="-25" dirty="0">
                <a:solidFill>
                  <a:srgbClr val="03499E"/>
                </a:solidFill>
                <a:uFill>
                  <a:solidFill>
                    <a:srgbClr val="03499E"/>
                  </a:solidFill>
                </a:uFill>
                <a:latin typeface="Times New Roman"/>
                <a:cs typeface="Times New Roman"/>
              </a:rPr>
              <a:t>mức</a:t>
            </a:r>
            <a:endParaRPr sz="2400">
              <a:latin typeface="Times New Roman"/>
              <a:cs typeface="Times New Roman"/>
            </a:endParaRPr>
          </a:p>
        </p:txBody>
      </p:sp>
      <p:sp>
        <p:nvSpPr>
          <p:cNvPr id="16" name="object 16"/>
          <p:cNvSpPr txBox="1">
            <a:spLocks noGrp="1"/>
          </p:cNvSpPr>
          <p:nvPr>
            <p:ph type="sldNum" sz="quarter" idx="7"/>
          </p:nvPr>
        </p:nvSpPr>
        <p:spPr>
          <a:prstGeom prst="rect">
            <a:avLst/>
          </a:prstGeom>
        </p:spPr>
        <p:txBody>
          <a:bodyPr vert="horz" wrap="square" lIns="0" tIns="1066370" rIns="0" bIns="0" rtlCol="0">
            <a:spAutoFit/>
          </a:bodyPr>
          <a:lstStyle/>
          <a:p>
            <a:pPr marL="4939665">
              <a:lnSpc>
                <a:spcPts val="1655"/>
              </a:lnSpc>
            </a:pPr>
            <a:fld id="{81D60167-4931-47E6-BA6A-407CBD079E47}" type="slidenum">
              <a:rPr spc="-25" dirty="0"/>
              <a:t>161</a:t>
            </a:fld>
            <a:endParaRPr spc="-25" dirty="0"/>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3A802-92E4-76FE-1B0A-3022A976FA54}"/>
              </a:ext>
            </a:extLst>
          </p:cNvPr>
          <p:cNvSpPr>
            <a:spLocks noGrp="1"/>
          </p:cNvSpPr>
          <p:nvPr>
            <p:ph type="title"/>
          </p:nvPr>
        </p:nvSpPr>
        <p:spPr>
          <a:xfrm>
            <a:off x="2209800" y="2362200"/>
            <a:ext cx="9106153" cy="1231106"/>
          </a:xfrm>
        </p:spPr>
        <p:txBody>
          <a:bodyPr/>
          <a:lstStyle/>
          <a:p>
            <a:pPr algn="ctr"/>
            <a:r>
              <a:rPr lang="vi-VN" sz="4000" dirty="0"/>
              <a:t>CHƯƠNG</a:t>
            </a:r>
            <a:r>
              <a:rPr lang="vi-VN" sz="4000" spc="-195" dirty="0"/>
              <a:t> </a:t>
            </a:r>
            <a:r>
              <a:rPr lang="vi-VN" sz="4000" spc="-50" dirty="0"/>
              <a:t>V</a:t>
            </a:r>
            <a:br>
              <a:rPr lang="en-US" sz="4000" spc="-50" dirty="0"/>
            </a:br>
            <a:r>
              <a:rPr lang="vi-VN" sz="4000" spc="-50" dirty="0"/>
              <a:t> </a:t>
            </a:r>
            <a:r>
              <a:rPr lang="vi-VN" sz="4000" dirty="0"/>
              <a:t>HỢP</a:t>
            </a:r>
            <a:r>
              <a:rPr lang="vi-VN" sz="4000" spc="-15" dirty="0"/>
              <a:t> </a:t>
            </a:r>
            <a:r>
              <a:rPr lang="vi-VN" sz="4000" spc="-20" dirty="0"/>
              <a:t>ĐỒNG</a:t>
            </a:r>
            <a:endParaRPr lang="en-US" sz="4000" dirty="0"/>
          </a:p>
        </p:txBody>
      </p:sp>
      <p:sp>
        <p:nvSpPr>
          <p:cNvPr id="3" name="Slide Number Placeholder 2">
            <a:extLst>
              <a:ext uri="{FF2B5EF4-FFF2-40B4-BE49-F238E27FC236}">
                <a16:creationId xmlns:a16="http://schemas.microsoft.com/office/drawing/2014/main" id="{BBB2B7CC-E350-4BBF-D983-8C49034ACA30}"/>
              </a:ext>
            </a:extLst>
          </p:cNvPr>
          <p:cNvSpPr>
            <a:spLocks noGrp="1"/>
          </p:cNvSpPr>
          <p:nvPr>
            <p:ph type="sldNum" sz="quarter" idx="7"/>
          </p:nvPr>
        </p:nvSpPr>
        <p:spPr/>
        <p:txBody>
          <a:bodyPr/>
          <a:lstStyle/>
          <a:p>
            <a:pPr marL="4939665">
              <a:lnSpc>
                <a:spcPts val="1655"/>
              </a:lnSpc>
            </a:pPr>
            <a:fld id="{81D60167-4931-47E6-BA6A-407CBD079E47}" type="slidenum">
              <a:rPr lang="en-US" spc="-25" smtClean="0"/>
              <a:t>162</a:t>
            </a:fld>
            <a:endParaRPr lang="en-US" spc="-25" dirty="0"/>
          </a:p>
        </p:txBody>
      </p:sp>
    </p:spTree>
    <p:extLst>
      <p:ext uri="{BB962C8B-B14F-4D97-AF65-F5344CB8AC3E}">
        <p14:creationId xmlns:p14="http://schemas.microsoft.com/office/powerpoint/2010/main" val="3384724794"/>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834895" y="676833"/>
            <a:ext cx="3418204" cy="436245"/>
          </a:xfrm>
          <a:prstGeom prst="rect">
            <a:avLst/>
          </a:prstGeom>
          <a:ln w="25400">
            <a:solidFill>
              <a:srgbClr val="2A5F9E"/>
            </a:solidFill>
          </a:ln>
        </p:spPr>
        <p:txBody>
          <a:bodyPr vert="horz" wrap="square" lIns="0" tIns="56515" rIns="0" bIns="0" rtlCol="0">
            <a:spAutoFit/>
          </a:bodyPr>
          <a:lstStyle/>
          <a:p>
            <a:pPr marL="194310">
              <a:lnSpc>
                <a:spcPct val="100000"/>
              </a:lnSpc>
              <a:spcBef>
                <a:spcPts val="445"/>
              </a:spcBef>
            </a:pPr>
            <a:r>
              <a:rPr sz="2000" b="1" dirty="0">
                <a:solidFill>
                  <a:srgbClr val="03499E"/>
                </a:solidFill>
                <a:latin typeface="Times New Roman"/>
                <a:cs typeface="Times New Roman"/>
              </a:rPr>
              <a:t>Các</a:t>
            </a:r>
            <a:r>
              <a:rPr sz="2000" b="1" spc="-15" dirty="0">
                <a:solidFill>
                  <a:srgbClr val="03499E"/>
                </a:solidFill>
                <a:latin typeface="Times New Roman"/>
                <a:cs typeface="Times New Roman"/>
              </a:rPr>
              <a:t> </a:t>
            </a:r>
            <a:r>
              <a:rPr sz="2000" b="1" dirty="0">
                <a:solidFill>
                  <a:srgbClr val="03499E"/>
                </a:solidFill>
                <a:latin typeface="Times New Roman"/>
                <a:cs typeface="Times New Roman"/>
              </a:rPr>
              <a:t>loại</a:t>
            </a:r>
            <a:r>
              <a:rPr sz="2000" b="1" spc="-30" dirty="0">
                <a:solidFill>
                  <a:srgbClr val="03499E"/>
                </a:solidFill>
                <a:latin typeface="Times New Roman"/>
                <a:cs typeface="Times New Roman"/>
              </a:rPr>
              <a:t> </a:t>
            </a:r>
            <a:r>
              <a:rPr sz="2000" b="1" dirty="0">
                <a:solidFill>
                  <a:srgbClr val="03499E"/>
                </a:solidFill>
                <a:latin typeface="Times New Roman"/>
                <a:cs typeface="Times New Roman"/>
              </a:rPr>
              <a:t>hợp</a:t>
            </a:r>
            <a:r>
              <a:rPr sz="2000" b="1" spc="-5" dirty="0">
                <a:solidFill>
                  <a:srgbClr val="03499E"/>
                </a:solidFill>
                <a:latin typeface="Times New Roman"/>
                <a:cs typeface="Times New Roman"/>
              </a:rPr>
              <a:t> </a:t>
            </a:r>
            <a:r>
              <a:rPr sz="2000" b="1" dirty="0">
                <a:solidFill>
                  <a:srgbClr val="03499E"/>
                </a:solidFill>
                <a:latin typeface="Times New Roman"/>
                <a:cs typeface="Times New Roman"/>
              </a:rPr>
              <a:t>đồng</a:t>
            </a:r>
            <a:r>
              <a:rPr sz="2000" b="1" spc="-30" dirty="0">
                <a:solidFill>
                  <a:srgbClr val="03499E"/>
                </a:solidFill>
                <a:latin typeface="Times New Roman"/>
                <a:cs typeface="Times New Roman"/>
              </a:rPr>
              <a:t> </a:t>
            </a:r>
            <a:r>
              <a:rPr sz="2000" b="1" dirty="0">
                <a:solidFill>
                  <a:srgbClr val="03499E"/>
                </a:solidFill>
                <a:latin typeface="Times New Roman"/>
                <a:cs typeface="Times New Roman"/>
              </a:rPr>
              <a:t>(Điều</a:t>
            </a:r>
            <a:r>
              <a:rPr sz="2000" b="1" spc="-15" dirty="0">
                <a:solidFill>
                  <a:srgbClr val="03499E"/>
                </a:solidFill>
                <a:latin typeface="Times New Roman"/>
                <a:cs typeface="Times New Roman"/>
              </a:rPr>
              <a:t> </a:t>
            </a:r>
            <a:r>
              <a:rPr sz="2000" b="1" spc="-25" dirty="0">
                <a:solidFill>
                  <a:srgbClr val="03499E"/>
                </a:solidFill>
                <a:latin typeface="Times New Roman"/>
                <a:cs typeface="Times New Roman"/>
              </a:rPr>
              <a:t>64)</a:t>
            </a:r>
            <a:endParaRPr sz="2000">
              <a:latin typeface="Times New Roman"/>
              <a:cs typeface="Times New Roman"/>
            </a:endParaRPr>
          </a:p>
        </p:txBody>
      </p:sp>
      <p:sp>
        <p:nvSpPr>
          <p:cNvPr id="3" name="object 3"/>
          <p:cNvSpPr txBox="1">
            <a:spLocks noGrp="1"/>
          </p:cNvSpPr>
          <p:nvPr>
            <p:ph type="title"/>
          </p:nvPr>
        </p:nvSpPr>
        <p:spPr>
          <a:xfrm>
            <a:off x="1922145" y="213740"/>
            <a:ext cx="8348345" cy="391160"/>
          </a:xfrm>
          <a:prstGeom prst="rect">
            <a:avLst/>
          </a:prstGeom>
        </p:spPr>
        <p:txBody>
          <a:bodyPr vert="horz" wrap="square" lIns="0" tIns="12700" rIns="0" bIns="0" rtlCol="0">
            <a:spAutoFit/>
          </a:bodyPr>
          <a:lstStyle/>
          <a:p>
            <a:pPr marL="12700">
              <a:lnSpc>
                <a:spcPct val="100000"/>
              </a:lnSpc>
              <a:spcBef>
                <a:spcPts val="100"/>
              </a:spcBef>
            </a:pPr>
            <a:r>
              <a:rPr dirty="0"/>
              <a:t>HỢP</a:t>
            </a:r>
            <a:r>
              <a:rPr spc="-65" dirty="0"/>
              <a:t> </a:t>
            </a:r>
            <a:r>
              <a:rPr dirty="0"/>
              <a:t>ĐỒNG</a:t>
            </a:r>
            <a:r>
              <a:rPr spc="-30" dirty="0"/>
              <a:t> </a:t>
            </a:r>
            <a:r>
              <a:rPr dirty="0"/>
              <a:t>TRONG</a:t>
            </a:r>
            <a:r>
              <a:rPr spc="-20" dirty="0"/>
              <a:t> </a:t>
            </a:r>
            <a:r>
              <a:rPr dirty="0"/>
              <a:t>LỰA</a:t>
            </a:r>
            <a:r>
              <a:rPr spc="-40" dirty="0"/>
              <a:t> </a:t>
            </a:r>
            <a:r>
              <a:rPr dirty="0"/>
              <a:t>CHỌN</a:t>
            </a:r>
            <a:r>
              <a:rPr spc="-35" dirty="0"/>
              <a:t> </a:t>
            </a:r>
            <a:r>
              <a:rPr dirty="0"/>
              <a:t>NHÀ</a:t>
            </a:r>
            <a:r>
              <a:rPr spc="-25" dirty="0"/>
              <a:t> </a:t>
            </a:r>
            <a:r>
              <a:rPr dirty="0"/>
              <a:t>THẦU</a:t>
            </a:r>
            <a:r>
              <a:rPr spc="-40" dirty="0"/>
              <a:t> </a:t>
            </a:r>
            <a:r>
              <a:rPr dirty="0"/>
              <a:t>(ĐIỀU</a:t>
            </a:r>
            <a:r>
              <a:rPr spc="-20" dirty="0"/>
              <a:t> </a:t>
            </a:r>
            <a:r>
              <a:rPr dirty="0"/>
              <a:t>64</a:t>
            </a:r>
            <a:r>
              <a:rPr spc="-15" dirty="0"/>
              <a:t> </a:t>
            </a:r>
            <a:r>
              <a:rPr dirty="0"/>
              <a:t>–</a:t>
            </a:r>
            <a:r>
              <a:rPr spc="-30" dirty="0"/>
              <a:t> </a:t>
            </a:r>
            <a:r>
              <a:rPr spc="-25" dirty="0"/>
              <a:t>70)</a:t>
            </a:r>
          </a:p>
        </p:txBody>
      </p:sp>
      <p:sp>
        <p:nvSpPr>
          <p:cNvPr id="4" name="object 4"/>
          <p:cNvSpPr txBox="1"/>
          <p:nvPr/>
        </p:nvSpPr>
        <p:spPr>
          <a:xfrm>
            <a:off x="1874139" y="1234668"/>
            <a:ext cx="3418204" cy="5006975"/>
          </a:xfrm>
          <a:prstGeom prst="rect">
            <a:avLst/>
          </a:prstGeom>
          <a:ln w="25400">
            <a:solidFill>
              <a:srgbClr val="2A5F9E"/>
            </a:solidFill>
          </a:ln>
        </p:spPr>
        <p:txBody>
          <a:bodyPr vert="horz" wrap="square" lIns="0" tIns="0" rIns="0" bIns="0" rtlCol="0">
            <a:spAutoFit/>
          </a:bodyPr>
          <a:lstStyle/>
          <a:p>
            <a:pPr>
              <a:lnSpc>
                <a:spcPct val="100000"/>
              </a:lnSpc>
            </a:pPr>
            <a:endParaRPr sz="2000">
              <a:latin typeface="Times New Roman"/>
              <a:cs typeface="Times New Roman"/>
            </a:endParaRPr>
          </a:p>
          <a:p>
            <a:pPr>
              <a:lnSpc>
                <a:spcPct val="100000"/>
              </a:lnSpc>
              <a:spcBef>
                <a:spcPts val="645"/>
              </a:spcBef>
            </a:pPr>
            <a:endParaRPr sz="2000">
              <a:latin typeface="Times New Roman"/>
              <a:cs typeface="Times New Roman"/>
            </a:endParaRPr>
          </a:p>
          <a:p>
            <a:pPr marL="238760" indent="-147320">
              <a:lnSpc>
                <a:spcPct val="100000"/>
              </a:lnSpc>
              <a:buFont typeface="Times New Roman"/>
              <a:buChar char="-"/>
              <a:tabLst>
                <a:tab pos="238760" algn="l"/>
              </a:tabLst>
            </a:pPr>
            <a:r>
              <a:rPr sz="2000" dirty="0">
                <a:solidFill>
                  <a:srgbClr val="03499E"/>
                </a:solidFill>
                <a:latin typeface="Times New Roman"/>
                <a:cs typeface="Times New Roman"/>
              </a:rPr>
              <a:t>Hợp</a:t>
            </a:r>
            <a:r>
              <a:rPr sz="2000" spc="-15" dirty="0">
                <a:solidFill>
                  <a:srgbClr val="03499E"/>
                </a:solidFill>
                <a:latin typeface="Times New Roman"/>
                <a:cs typeface="Times New Roman"/>
              </a:rPr>
              <a:t> </a:t>
            </a:r>
            <a:r>
              <a:rPr sz="2000" dirty="0">
                <a:solidFill>
                  <a:srgbClr val="03499E"/>
                </a:solidFill>
                <a:latin typeface="Times New Roman"/>
                <a:cs typeface="Times New Roman"/>
              </a:rPr>
              <a:t>đồng</a:t>
            </a:r>
            <a:r>
              <a:rPr sz="2000" spc="-35" dirty="0">
                <a:solidFill>
                  <a:srgbClr val="03499E"/>
                </a:solidFill>
                <a:latin typeface="Times New Roman"/>
                <a:cs typeface="Times New Roman"/>
              </a:rPr>
              <a:t> </a:t>
            </a:r>
            <a:r>
              <a:rPr sz="2000" dirty="0">
                <a:solidFill>
                  <a:srgbClr val="03499E"/>
                </a:solidFill>
                <a:latin typeface="Times New Roman"/>
                <a:cs typeface="Times New Roman"/>
              </a:rPr>
              <a:t>trọn</a:t>
            </a:r>
            <a:r>
              <a:rPr sz="2000" spc="-20" dirty="0">
                <a:solidFill>
                  <a:srgbClr val="03499E"/>
                </a:solidFill>
                <a:latin typeface="Times New Roman"/>
                <a:cs typeface="Times New Roman"/>
              </a:rPr>
              <a:t> </a:t>
            </a:r>
            <a:r>
              <a:rPr sz="2000" spc="-25" dirty="0">
                <a:solidFill>
                  <a:srgbClr val="03499E"/>
                </a:solidFill>
                <a:latin typeface="Times New Roman"/>
                <a:cs typeface="Times New Roman"/>
              </a:rPr>
              <a:t>gói</a:t>
            </a:r>
            <a:endParaRPr sz="2000">
              <a:latin typeface="Times New Roman"/>
              <a:cs typeface="Times New Roman"/>
            </a:endParaRPr>
          </a:p>
          <a:p>
            <a:pPr marL="293370" indent="-201930">
              <a:lnSpc>
                <a:spcPct val="100000"/>
              </a:lnSpc>
              <a:buChar char="-"/>
              <a:tabLst>
                <a:tab pos="293370" algn="l"/>
                <a:tab pos="1598930" algn="l"/>
              </a:tabLst>
            </a:pPr>
            <a:r>
              <a:rPr sz="2000" dirty="0">
                <a:solidFill>
                  <a:srgbClr val="03499E"/>
                </a:solidFill>
                <a:latin typeface="Times New Roman"/>
                <a:cs typeface="Times New Roman"/>
              </a:rPr>
              <a:t>Hợp</a:t>
            </a:r>
            <a:r>
              <a:rPr sz="2000" spc="409" dirty="0">
                <a:solidFill>
                  <a:srgbClr val="03499E"/>
                </a:solidFill>
                <a:latin typeface="Times New Roman"/>
                <a:cs typeface="Times New Roman"/>
              </a:rPr>
              <a:t> </a:t>
            </a:r>
            <a:r>
              <a:rPr sz="2000" spc="-20" dirty="0">
                <a:solidFill>
                  <a:srgbClr val="03499E"/>
                </a:solidFill>
                <a:latin typeface="Times New Roman"/>
                <a:cs typeface="Times New Roman"/>
              </a:rPr>
              <a:t>đồng</a:t>
            </a:r>
            <a:r>
              <a:rPr sz="2000" dirty="0">
                <a:solidFill>
                  <a:srgbClr val="03499E"/>
                </a:solidFill>
                <a:latin typeface="Times New Roman"/>
                <a:cs typeface="Times New Roman"/>
              </a:rPr>
              <a:t>	theo</a:t>
            </a:r>
            <a:r>
              <a:rPr sz="2000" spc="415" dirty="0">
                <a:solidFill>
                  <a:srgbClr val="03499E"/>
                </a:solidFill>
                <a:latin typeface="Times New Roman"/>
                <a:cs typeface="Times New Roman"/>
              </a:rPr>
              <a:t> </a:t>
            </a:r>
            <a:r>
              <a:rPr sz="2000" dirty="0">
                <a:solidFill>
                  <a:srgbClr val="03499E"/>
                </a:solidFill>
                <a:latin typeface="Times New Roman"/>
                <a:cs typeface="Times New Roman"/>
              </a:rPr>
              <a:t>đơn</a:t>
            </a:r>
            <a:r>
              <a:rPr sz="2000" spc="409" dirty="0">
                <a:solidFill>
                  <a:srgbClr val="03499E"/>
                </a:solidFill>
                <a:latin typeface="Times New Roman"/>
                <a:cs typeface="Times New Roman"/>
              </a:rPr>
              <a:t> </a:t>
            </a:r>
            <a:r>
              <a:rPr sz="2000" dirty="0">
                <a:solidFill>
                  <a:srgbClr val="03499E"/>
                </a:solidFill>
                <a:latin typeface="Times New Roman"/>
                <a:cs typeface="Times New Roman"/>
              </a:rPr>
              <a:t>giá</a:t>
            </a:r>
            <a:r>
              <a:rPr sz="2000" spc="400" dirty="0">
                <a:solidFill>
                  <a:srgbClr val="03499E"/>
                </a:solidFill>
                <a:latin typeface="Times New Roman"/>
                <a:cs typeface="Times New Roman"/>
              </a:rPr>
              <a:t> </a:t>
            </a:r>
            <a:r>
              <a:rPr sz="2000" spc="-25" dirty="0">
                <a:solidFill>
                  <a:srgbClr val="03499E"/>
                </a:solidFill>
                <a:latin typeface="Times New Roman"/>
                <a:cs typeface="Times New Roman"/>
              </a:rPr>
              <a:t>cố</a:t>
            </a:r>
            <a:endParaRPr sz="2000">
              <a:latin typeface="Times New Roman"/>
              <a:cs typeface="Times New Roman"/>
            </a:endParaRPr>
          </a:p>
          <a:p>
            <a:pPr marL="91440">
              <a:lnSpc>
                <a:spcPct val="100000"/>
              </a:lnSpc>
            </a:pPr>
            <a:r>
              <a:rPr sz="2000" spc="-20" dirty="0">
                <a:solidFill>
                  <a:srgbClr val="03499E"/>
                </a:solidFill>
                <a:latin typeface="Times New Roman"/>
                <a:cs typeface="Times New Roman"/>
              </a:rPr>
              <a:t>định</a:t>
            </a:r>
            <a:endParaRPr sz="2000">
              <a:latin typeface="Times New Roman"/>
              <a:cs typeface="Times New Roman"/>
            </a:endParaRPr>
          </a:p>
          <a:p>
            <a:pPr marL="91440" marR="85090" indent="188595">
              <a:lnSpc>
                <a:spcPct val="100000"/>
              </a:lnSpc>
              <a:buChar char="-"/>
              <a:tabLst>
                <a:tab pos="280035" algn="l"/>
              </a:tabLst>
            </a:pPr>
            <a:r>
              <a:rPr sz="2000" dirty="0">
                <a:solidFill>
                  <a:srgbClr val="03499E"/>
                </a:solidFill>
                <a:latin typeface="Times New Roman"/>
                <a:cs typeface="Times New Roman"/>
              </a:rPr>
              <a:t>Hợp</a:t>
            </a:r>
            <a:r>
              <a:rPr sz="2000" spc="305" dirty="0">
                <a:solidFill>
                  <a:srgbClr val="03499E"/>
                </a:solidFill>
                <a:latin typeface="Times New Roman"/>
                <a:cs typeface="Times New Roman"/>
              </a:rPr>
              <a:t> </a:t>
            </a:r>
            <a:r>
              <a:rPr sz="2000" dirty="0">
                <a:solidFill>
                  <a:srgbClr val="03499E"/>
                </a:solidFill>
                <a:latin typeface="Times New Roman"/>
                <a:cs typeface="Times New Roman"/>
              </a:rPr>
              <a:t>đồng</a:t>
            </a:r>
            <a:r>
              <a:rPr sz="2000" spc="310" dirty="0">
                <a:solidFill>
                  <a:srgbClr val="03499E"/>
                </a:solidFill>
                <a:latin typeface="Times New Roman"/>
                <a:cs typeface="Times New Roman"/>
              </a:rPr>
              <a:t> </a:t>
            </a:r>
            <a:r>
              <a:rPr sz="2000" dirty="0">
                <a:solidFill>
                  <a:srgbClr val="03499E"/>
                </a:solidFill>
                <a:latin typeface="Times New Roman"/>
                <a:cs typeface="Times New Roman"/>
              </a:rPr>
              <a:t>theo</a:t>
            </a:r>
            <a:r>
              <a:rPr sz="2000" spc="305" dirty="0">
                <a:solidFill>
                  <a:srgbClr val="03499E"/>
                </a:solidFill>
                <a:latin typeface="Times New Roman"/>
                <a:cs typeface="Times New Roman"/>
              </a:rPr>
              <a:t> </a:t>
            </a:r>
            <a:r>
              <a:rPr sz="2000" dirty="0">
                <a:solidFill>
                  <a:srgbClr val="03499E"/>
                </a:solidFill>
                <a:latin typeface="Times New Roman"/>
                <a:cs typeface="Times New Roman"/>
              </a:rPr>
              <a:t>đơn</a:t>
            </a:r>
            <a:r>
              <a:rPr sz="2000" spc="295" dirty="0">
                <a:solidFill>
                  <a:srgbClr val="03499E"/>
                </a:solidFill>
                <a:latin typeface="Times New Roman"/>
                <a:cs typeface="Times New Roman"/>
              </a:rPr>
              <a:t> </a:t>
            </a:r>
            <a:r>
              <a:rPr sz="2000" dirty="0">
                <a:solidFill>
                  <a:srgbClr val="03499E"/>
                </a:solidFill>
                <a:latin typeface="Times New Roman"/>
                <a:cs typeface="Times New Roman"/>
              </a:rPr>
              <a:t>giá</a:t>
            </a:r>
            <a:r>
              <a:rPr sz="2000" spc="300" dirty="0">
                <a:solidFill>
                  <a:srgbClr val="03499E"/>
                </a:solidFill>
                <a:latin typeface="Times New Roman"/>
                <a:cs typeface="Times New Roman"/>
              </a:rPr>
              <a:t> </a:t>
            </a:r>
            <a:r>
              <a:rPr sz="2000" spc="-20" dirty="0">
                <a:solidFill>
                  <a:srgbClr val="03499E"/>
                </a:solidFill>
                <a:latin typeface="Times New Roman"/>
                <a:cs typeface="Times New Roman"/>
              </a:rPr>
              <a:t>điều </a:t>
            </a:r>
            <a:r>
              <a:rPr sz="2000" spc="-10" dirty="0">
                <a:solidFill>
                  <a:srgbClr val="03499E"/>
                </a:solidFill>
                <a:latin typeface="Times New Roman"/>
                <a:cs typeface="Times New Roman"/>
              </a:rPr>
              <a:t>chỉnh</a:t>
            </a:r>
            <a:endParaRPr sz="2000">
              <a:latin typeface="Times New Roman"/>
              <a:cs typeface="Times New Roman"/>
            </a:endParaRPr>
          </a:p>
          <a:p>
            <a:pPr marL="238760" indent="-147320">
              <a:lnSpc>
                <a:spcPct val="100000"/>
              </a:lnSpc>
              <a:buChar char="-"/>
              <a:tabLst>
                <a:tab pos="238760" algn="l"/>
              </a:tabLst>
            </a:pPr>
            <a:r>
              <a:rPr sz="2000" dirty="0">
                <a:solidFill>
                  <a:srgbClr val="03499E"/>
                </a:solidFill>
                <a:latin typeface="Times New Roman"/>
                <a:cs typeface="Times New Roman"/>
              </a:rPr>
              <a:t>Hợp</a:t>
            </a:r>
            <a:r>
              <a:rPr sz="2000" spc="-15" dirty="0">
                <a:solidFill>
                  <a:srgbClr val="03499E"/>
                </a:solidFill>
                <a:latin typeface="Times New Roman"/>
                <a:cs typeface="Times New Roman"/>
              </a:rPr>
              <a:t> </a:t>
            </a:r>
            <a:r>
              <a:rPr sz="2000" dirty="0">
                <a:solidFill>
                  <a:srgbClr val="03499E"/>
                </a:solidFill>
                <a:latin typeface="Times New Roman"/>
                <a:cs typeface="Times New Roman"/>
              </a:rPr>
              <a:t>đồng</a:t>
            </a:r>
            <a:r>
              <a:rPr sz="2000" spc="-30" dirty="0">
                <a:solidFill>
                  <a:srgbClr val="03499E"/>
                </a:solidFill>
                <a:latin typeface="Times New Roman"/>
                <a:cs typeface="Times New Roman"/>
              </a:rPr>
              <a:t> </a:t>
            </a:r>
            <a:r>
              <a:rPr sz="2000" dirty="0">
                <a:solidFill>
                  <a:srgbClr val="03499E"/>
                </a:solidFill>
                <a:latin typeface="Times New Roman"/>
                <a:cs typeface="Times New Roman"/>
              </a:rPr>
              <a:t>theo</a:t>
            </a:r>
            <a:r>
              <a:rPr sz="2000" spc="-20" dirty="0">
                <a:solidFill>
                  <a:srgbClr val="03499E"/>
                </a:solidFill>
                <a:latin typeface="Times New Roman"/>
                <a:cs typeface="Times New Roman"/>
              </a:rPr>
              <a:t> </a:t>
            </a:r>
            <a:r>
              <a:rPr sz="2000" dirty="0">
                <a:solidFill>
                  <a:srgbClr val="03499E"/>
                </a:solidFill>
                <a:latin typeface="Times New Roman"/>
                <a:cs typeface="Times New Roman"/>
              </a:rPr>
              <a:t>thời</a:t>
            </a:r>
            <a:r>
              <a:rPr sz="2000" spc="-15" dirty="0">
                <a:solidFill>
                  <a:srgbClr val="03499E"/>
                </a:solidFill>
                <a:latin typeface="Times New Roman"/>
                <a:cs typeface="Times New Roman"/>
              </a:rPr>
              <a:t> </a:t>
            </a:r>
            <a:r>
              <a:rPr sz="2000" spc="-20" dirty="0">
                <a:solidFill>
                  <a:srgbClr val="03499E"/>
                </a:solidFill>
                <a:latin typeface="Times New Roman"/>
                <a:cs typeface="Times New Roman"/>
              </a:rPr>
              <a:t>gian</a:t>
            </a:r>
            <a:endParaRPr sz="2000">
              <a:latin typeface="Times New Roman"/>
              <a:cs typeface="Times New Roman"/>
            </a:endParaRPr>
          </a:p>
          <a:p>
            <a:pPr marL="281305" indent="-189865">
              <a:lnSpc>
                <a:spcPct val="100000"/>
              </a:lnSpc>
              <a:buClr>
                <a:srgbClr val="03499E"/>
              </a:buClr>
              <a:buChar char="-"/>
              <a:tabLst>
                <a:tab pos="281305" algn="l"/>
              </a:tabLst>
            </a:pPr>
            <a:r>
              <a:rPr sz="2000" dirty="0">
                <a:solidFill>
                  <a:srgbClr val="FF0000"/>
                </a:solidFill>
                <a:latin typeface="Times New Roman"/>
                <a:cs typeface="Times New Roman"/>
              </a:rPr>
              <a:t>Hợp</a:t>
            </a:r>
            <a:r>
              <a:rPr sz="2000" spc="305" dirty="0">
                <a:solidFill>
                  <a:srgbClr val="FF0000"/>
                </a:solidFill>
                <a:latin typeface="Times New Roman"/>
                <a:cs typeface="Times New Roman"/>
              </a:rPr>
              <a:t> </a:t>
            </a:r>
            <a:r>
              <a:rPr sz="2000" dirty="0">
                <a:solidFill>
                  <a:srgbClr val="FF0000"/>
                </a:solidFill>
                <a:latin typeface="Times New Roman"/>
                <a:cs typeface="Times New Roman"/>
              </a:rPr>
              <a:t>đồng</a:t>
            </a:r>
            <a:r>
              <a:rPr sz="2000" spc="320" dirty="0">
                <a:solidFill>
                  <a:srgbClr val="FF0000"/>
                </a:solidFill>
                <a:latin typeface="Times New Roman"/>
                <a:cs typeface="Times New Roman"/>
              </a:rPr>
              <a:t> </a:t>
            </a:r>
            <a:r>
              <a:rPr sz="2000" dirty="0">
                <a:solidFill>
                  <a:srgbClr val="FF0000"/>
                </a:solidFill>
                <a:latin typeface="Times New Roman"/>
                <a:cs typeface="Times New Roman"/>
              </a:rPr>
              <a:t>theo</a:t>
            </a:r>
            <a:r>
              <a:rPr sz="2000" spc="320" dirty="0">
                <a:solidFill>
                  <a:srgbClr val="FF0000"/>
                </a:solidFill>
                <a:latin typeface="Times New Roman"/>
                <a:cs typeface="Times New Roman"/>
              </a:rPr>
              <a:t> </a:t>
            </a:r>
            <a:r>
              <a:rPr sz="2000" dirty="0">
                <a:solidFill>
                  <a:srgbClr val="FF0000"/>
                </a:solidFill>
                <a:latin typeface="Times New Roman"/>
                <a:cs typeface="Times New Roman"/>
              </a:rPr>
              <a:t>chi</a:t>
            </a:r>
            <a:r>
              <a:rPr sz="2000" spc="310" dirty="0">
                <a:solidFill>
                  <a:srgbClr val="FF0000"/>
                </a:solidFill>
                <a:latin typeface="Times New Roman"/>
                <a:cs typeface="Times New Roman"/>
              </a:rPr>
              <a:t> </a:t>
            </a:r>
            <a:r>
              <a:rPr sz="2000" dirty="0">
                <a:solidFill>
                  <a:srgbClr val="FF0000"/>
                </a:solidFill>
                <a:latin typeface="Times New Roman"/>
                <a:cs typeface="Times New Roman"/>
              </a:rPr>
              <a:t>phí</a:t>
            </a:r>
            <a:r>
              <a:rPr sz="2000" spc="320" dirty="0">
                <a:solidFill>
                  <a:srgbClr val="FF0000"/>
                </a:solidFill>
                <a:latin typeface="Times New Roman"/>
                <a:cs typeface="Times New Roman"/>
              </a:rPr>
              <a:t> </a:t>
            </a:r>
            <a:r>
              <a:rPr sz="2000" spc="-20" dirty="0">
                <a:solidFill>
                  <a:srgbClr val="FF0000"/>
                </a:solidFill>
                <a:latin typeface="Times New Roman"/>
                <a:cs typeface="Times New Roman"/>
              </a:rPr>
              <a:t>cộng</a:t>
            </a:r>
            <a:endParaRPr sz="2000">
              <a:latin typeface="Times New Roman"/>
              <a:cs typeface="Times New Roman"/>
            </a:endParaRPr>
          </a:p>
          <a:p>
            <a:pPr marL="91440">
              <a:lnSpc>
                <a:spcPct val="100000"/>
              </a:lnSpc>
              <a:spcBef>
                <a:spcPts val="5"/>
              </a:spcBef>
            </a:pPr>
            <a:r>
              <a:rPr sz="2000" spc="-25" dirty="0">
                <a:solidFill>
                  <a:srgbClr val="FF0000"/>
                </a:solidFill>
                <a:latin typeface="Times New Roman"/>
                <a:cs typeface="Times New Roman"/>
              </a:rPr>
              <a:t>phí</a:t>
            </a:r>
            <a:endParaRPr sz="2000">
              <a:latin typeface="Times New Roman"/>
              <a:cs typeface="Times New Roman"/>
            </a:endParaRPr>
          </a:p>
          <a:p>
            <a:pPr marL="238760" indent="-147320">
              <a:lnSpc>
                <a:spcPct val="100000"/>
              </a:lnSpc>
              <a:buChar char="-"/>
              <a:tabLst>
                <a:tab pos="238760" algn="l"/>
              </a:tabLst>
            </a:pPr>
            <a:r>
              <a:rPr sz="2000" dirty="0">
                <a:solidFill>
                  <a:srgbClr val="FF0000"/>
                </a:solidFill>
                <a:latin typeface="Times New Roman"/>
                <a:cs typeface="Times New Roman"/>
              </a:rPr>
              <a:t>Hợp</a:t>
            </a:r>
            <a:r>
              <a:rPr sz="2000" spc="-10" dirty="0">
                <a:solidFill>
                  <a:srgbClr val="FF0000"/>
                </a:solidFill>
                <a:latin typeface="Times New Roman"/>
                <a:cs typeface="Times New Roman"/>
              </a:rPr>
              <a:t> </a:t>
            </a:r>
            <a:r>
              <a:rPr sz="2000" dirty="0">
                <a:solidFill>
                  <a:srgbClr val="FF0000"/>
                </a:solidFill>
                <a:latin typeface="Times New Roman"/>
                <a:cs typeface="Times New Roman"/>
              </a:rPr>
              <a:t>đồng</a:t>
            </a:r>
            <a:r>
              <a:rPr sz="2000" spc="-30" dirty="0">
                <a:solidFill>
                  <a:srgbClr val="FF0000"/>
                </a:solidFill>
                <a:latin typeface="Times New Roman"/>
                <a:cs typeface="Times New Roman"/>
              </a:rPr>
              <a:t> </a:t>
            </a:r>
            <a:r>
              <a:rPr sz="2000" dirty="0">
                <a:solidFill>
                  <a:srgbClr val="FF0000"/>
                </a:solidFill>
                <a:latin typeface="Times New Roman"/>
                <a:cs typeface="Times New Roman"/>
              </a:rPr>
              <a:t>theo</a:t>
            </a:r>
            <a:r>
              <a:rPr sz="2000" spc="-15" dirty="0">
                <a:solidFill>
                  <a:srgbClr val="FF0000"/>
                </a:solidFill>
                <a:latin typeface="Times New Roman"/>
                <a:cs typeface="Times New Roman"/>
              </a:rPr>
              <a:t> </a:t>
            </a:r>
            <a:r>
              <a:rPr sz="2000" dirty="0">
                <a:solidFill>
                  <a:srgbClr val="FF0000"/>
                </a:solidFill>
                <a:latin typeface="Times New Roman"/>
                <a:cs typeface="Times New Roman"/>
              </a:rPr>
              <a:t>kết</a:t>
            </a:r>
            <a:r>
              <a:rPr sz="2000" spc="-15" dirty="0">
                <a:solidFill>
                  <a:srgbClr val="FF0000"/>
                </a:solidFill>
                <a:latin typeface="Times New Roman"/>
                <a:cs typeface="Times New Roman"/>
              </a:rPr>
              <a:t> </a:t>
            </a:r>
            <a:r>
              <a:rPr sz="2000" dirty="0">
                <a:solidFill>
                  <a:srgbClr val="FF0000"/>
                </a:solidFill>
                <a:latin typeface="Times New Roman"/>
                <a:cs typeface="Times New Roman"/>
              </a:rPr>
              <a:t>quả</a:t>
            </a:r>
            <a:r>
              <a:rPr sz="2000" spc="-25" dirty="0">
                <a:solidFill>
                  <a:srgbClr val="FF0000"/>
                </a:solidFill>
                <a:latin typeface="Times New Roman"/>
                <a:cs typeface="Times New Roman"/>
              </a:rPr>
              <a:t> </a:t>
            </a:r>
            <a:r>
              <a:rPr sz="2000" dirty="0">
                <a:solidFill>
                  <a:srgbClr val="FF0000"/>
                </a:solidFill>
                <a:latin typeface="Times New Roman"/>
                <a:cs typeface="Times New Roman"/>
              </a:rPr>
              <a:t>đầu</a:t>
            </a:r>
            <a:r>
              <a:rPr sz="2000" spc="-5" dirty="0">
                <a:solidFill>
                  <a:srgbClr val="FF0000"/>
                </a:solidFill>
                <a:latin typeface="Times New Roman"/>
                <a:cs typeface="Times New Roman"/>
              </a:rPr>
              <a:t> </a:t>
            </a:r>
            <a:r>
              <a:rPr sz="2000" spc="-25" dirty="0">
                <a:solidFill>
                  <a:srgbClr val="FF0000"/>
                </a:solidFill>
                <a:latin typeface="Times New Roman"/>
                <a:cs typeface="Times New Roman"/>
              </a:rPr>
              <a:t>ra</a:t>
            </a:r>
            <a:endParaRPr sz="2000">
              <a:latin typeface="Times New Roman"/>
              <a:cs typeface="Times New Roman"/>
            </a:endParaRPr>
          </a:p>
          <a:p>
            <a:pPr marL="91440" marR="83185" indent="233045">
              <a:lnSpc>
                <a:spcPct val="100000"/>
              </a:lnSpc>
              <a:buChar char="-"/>
              <a:tabLst>
                <a:tab pos="324485" algn="l"/>
                <a:tab pos="917575" algn="l"/>
                <a:tab pos="1574165" algn="l"/>
                <a:tab pos="2157730" algn="l"/>
                <a:tab pos="2502535" algn="l"/>
                <a:tab pos="2833370" algn="l"/>
              </a:tabLst>
            </a:pPr>
            <a:r>
              <a:rPr sz="2000" spc="-25" dirty="0">
                <a:solidFill>
                  <a:srgbClr val="FF0000"/>
                </a:solidFill>
                <a:latin typeface="Times New Roman"/>
                <a:cs typeface="Times New Roman"/>
              </a:rPr>
              <a:t>Hợp</a:t>
            </a:r>
            <a:r>
              <a:rPr sz="2000" dirty="0">
                <a:solidFill>
                  <a:srgbClr val="FF0000"/>
                </a:solidFill>
                <a:latin typeface="Times New Roman"/>
                <a:cs typeface="Times New Roman"/>
              </a:rPr>
              <a:t>	</a:t>
            </a:r>
            <a:r>
              <a:rPr sz="2000" spc="-20" dirty="0">
                <a:solidFill>
                  <a:srgbClr val="FF0000"/>
                </a:solidFill>
                <a:latin typeface="Times New Roman"/>
                <a:cs typeface="Times New Roman"/>
              </a:rPr>
              <a:t>đồng</a:t>
            </a:r>
            <a:r>
              <a:rPr sz="2000" dirty="0">
                <a:solidFill>
                  <a:srgbClr val="FF0000"/>
                </a:solidFill>
                <a:latin typeface="Times New Roman"/>
                <a:cs typeface="Times New Roman"/>
              </a:rPr>
              <a:t>	</a:t>
            </a:r>
            <a:r>
              <a:rPr sz="2000" spc="-20" dirty="0">
                <a:solidFill>
                  <a:srgbClr val="FF0000"/>
                </a:solidFill>
                <a:latin typeface="Times New Roman"/>
                <a:cs typeface="Times New Roman"/>
              </a:rPr>
              <a:t>theo</a:t>
            </a:r>
            <a:r>
              <a:rPr sz="2000" dirty="0">
                <a:solidFill>
                  <a:srgbClr val="FF0000"/>
                </a:solidFill>
                <a:latin typeface="Times New Roman"/>
                <a:cs typeface="Times New Roman"/>
              </a:rPr>
              <a:t>	</a:t>
            </a:r>
            <a:r>
              <a:rPr sz="2000" spc="-25" dirty="0">
                <a:solidFill>
                  <a:srgbClr val="FF0000"/>
                </a:solidFill>
                <a:latin typeface="Times New Roman"/>
                <a:cs typeface="Times New Roman"/>
              </a:rPr>
              <a:t>tỷ</a:t>
            </a:r>
            <a:r>
              <a:rPr sz="2000" dirty="0">
                <a:solidFill>
                  <a:srgbClr val="FF0000"/>
                </a:solidFill>
                <a:latin typeface="Times New Roman"/>
                <a:cs typeface="Times New Roman"/>
              </a:rPr>
              <a:t>	</a:t>
            </a:r>
            <a:r>
              <a:rPr sz="2000" spc="-25" dirty="0">
                <a:solidFill>
                  <a:srgbClr val="FF0000"/>
                </a:solidFill>
                <a:latin typeface="Times New Roman"/>
                <a:cs typeface="Times New Roman"/>
              </a:rPr>
              <a:t>lệ</a:t>
            </a:r>
            <a:r>
              <a:rPr sz="2000" dirty="0">
                <a:solidFill>
                  <a:srgbClr val="FF0000"/>
                </a:solidFill>
                <a:latin typeface="Times New Roman"/>
                <a:cs typeface="Times New Roman"/>
              </a:rPr>
              <a:t>	</a:t>
            </a:r>
            <a:r>
              <a:rPr sz="2000" spc="-20" dirty="0">
                <a:solidFill>
                  <a:srgbClr val="FF0000"/>
                </a:solidFill>
                <a:latin typeface="Times New Roman"/>
                <a:cs typeface="Times New Roman"/>
              </a:rPr>
              <a:t>phần trăm</a:t>
            </a:r>
            <a:endParaRPr sz="2000">
              <a:latin typeface="Times New Roman"/>
              <a:cs typeface="Times New Roman"/>
            </a:endParaRPr>
          </a:p>
          <a:p>
            <a:pPr marL="238760" indent="-147320">
              <a:lnSpc>
                <a:spcPct val="100000"/>
              </a:lnSpc>
              <a:buChar char="-"/>
              <a:tabLst>
                <a:tab pos="238760" algn="l"/>
              </a:tabLst>
            </a:pPr>
            <a:r>
              <a:rPr sz="2000" dirty="0">
                <a:solidFill>
                  <a:srgbClr val="FF0000"/>
                </a:solidFill>
                <a:latin typeface="Times New Roman"/>
                <a:cs typeface="Times New Roman"/>
              </a:rPr>
              <a:t>Hợp</a:t>
            </a:r>
            <a:r>
              <a:rPr sz="2000" spc="-10" dirty="0">
                <a:solidFill>
                  <a:srgbClr val="FF0000"/>
                </a:solidFill>
                <a:latin typeface="Times New Roman"/>
                <a:cs typeface="Times New Roman"/>
              </a:rPr>
              <a:t> </a:t>
            </a:r>
            <a:r>
              <a:rPr sz="2000" dirty="0">
                <a:solidFill>
                  <a:srgbClr val="FF0000"/>
                </a:solidFill>
                <a:latin typeface="Times New Roman"/>
                <a:cs typeface="Times New Roman"/>
              </a:rPr>
              <a:t>đồng</a:t>
            </a:r>
            <a:r>
              <a:rPr sz="2000" spc="-30" dirty="0">
                <a:solidFill>
                  <a:srgbClr val="FF0000"/>
                </a:solidFill>
                <a:latin typeface="Times New Roman"/>
                <a:cs typeface="Times New Roman"/>
              </a:rPr>
              <a:t> </a:t>
            </a:r>
            <a:r>
              <a:rPr sz="2000" dirty="0">
                <a:solidFill>
                  <a:srgbClr val="FF0000"/>
                </a:solidFill>
                <a:latin typeface="Times New Roman"/>
                <a:cs typeface="Times New Roman"/>
              </a:rPr>
              <a:t>hỗn</a:t>
            </a:r>
            <a:r>
              <a:rPr sz="2000" spc="-20" dirty="0">
                <a:solidFill>
                  <a:srgbClr val="FF0000"/>
                </a:solidFill>
                <a:latin typeface="Times New Roman"/>
                <a:cs typeface="Times New Roman"/>
              </a:rPr>
              <a:t> </a:t>
            </a:r>
            <a:r>
              <a:rPr sz="2000" spc="-25" dirty="0">
                <a:solidFill>
                  <a:srgbClr val="FF0000"/>
                </a:solidFill>
                <a:latin typeface="Times New Roman"/>
                <a:cs typeface="Times New Roman"/>
              </a:rPr>
              <a:t>hợp</a:t>
            </a:r>
            <a:endParaRPr sz="2000">
              <a:latin typeface="Times New Roman"/>
              <a:cs typeface="Times New Roman"/>
            </a:endParaRPr>
          </a:p>
        </p:txBody>
      </p:sp>
      <p:sp>
        <p:nvSpPr>
          <p:cNvPr id="5" name="object 5"/>
          <p:cNvSpPr txBox="1"/>
          <p:nvPr/>
        </p:nvSpPr>
        <p:spPr>
          <a:xfrm>
            <a:off x="5396991" y="676833"/>
            <a:ext cx="5611495" cy="436245"/>
          </a:xfrm>
          <a:prstGeom prst="rect">
            <a:avLst/>
          </a:prstGeom>
          <a:ln w="25400">
            <a:solidFill>
              <a:srgbClr val="2A5F9E"/>
            </a:solidFill>
          </a:ln>
        </p:spPr>
        <p:txBody>
          <a:bodyPr vert="horz" wrap="square" lIns="0" tIns="56515" rIns="0" bIns="0" rtlCol="0">
            <a:spAutoFit/>
          </a:bodyPr>
          <a:lstStyle/>
          <a:p>
            <a:pPr marL="635" algn="ctr">
              <a:lnSpc>
                <a:spcPct val="100000"/>
              </a:lnSpc>
              <a:spcBef>
                <a:spcPts val="445"/>
              </a:spcBef>
            </a:pPr>
            <a:r>
              <a:rPr sz="2000" b="1" dirty="0">
                <a:solidFill>
                  <a:srgbClr val="03499E"/>
                </a:solidFill>
                <a:latin typeface="Times New Roman"/>
                <a:cs typeface="Times New Roman"/>
              </a:rPr>
              <a:t>Hồ</a:t>
            </a:r>
            <a:r>
              <a:rPr sz="2000" b="1" spc="-25" dirty="0">
                <a:solidFill>
                  <a:srgbClr val="03499E"/>
                </a:solidFill>
                <a:latin typeface="Times New Roman"/>
                <a:cs typeface="Times New Roman"/>
              </a:rPr>
              <a:t> </a:t>
            </a:r>
            <a:r>
              <a:rPr sz="2000" b="1" dirty="0">
                <a:solidFill>
                  <a:srgbClr val="03499E"/>
                </a:solidFill>
                <a:latin typeface="Times New Roman"/>
                <a:cs typeface="Times New Roman"/>
              </a:rPr>
              <a:t>sơ</a:t>
            </a:r>
            <a:r>
              <a:rPr sz="2000" b="1" spc="-15" dirty="0">
                <a:solidFill>
                  <a:srgbClr val="03499E"/>
                </a:solidFill>
                <a:latin typeface="Times New Roman"/>
                <a:cs typeface="Times New Roman"/>
              </a:rPr>
              <a:t> </a:t>
            </a:r>
            <a:r>
              <a:rPr sz="2000" b="1" dirty="0">
                <a:solidFill>
                  <a:srgbClr val="03499E"/>
                </a:solidFill>
                <a:latin typeface="Times New Roman"/>
                <a:cs typeface="Times New Roman"/>
              </a:rPr>
              <a:t>hợp</a:t>
            </a:r>
            <a:r>
              <a:rPr sz="2000" b="1" spc="-10" dirty="0">
                <a:solidFill>
                  <a:srgbClr val="03499E"/>
                </a:solidFill>
                <a:latin typeface="Times New Roman"/>
                <a:cs typeface="Times New Roman"/>
              </a:rPr>
              <a:t> </a:t>
            </a:r>
            <a:r>
              <a:rPr sz="2000" b="1" dirty="0">
                <a:solidFill>
                  <a:srgbClr val="03499E"/>
                </a:solidFill>
                <a:latin typeface="Times New Roman"/>
                <a:cs typeface="Times New Roman"/>
              </a:rPr>
              <a:t>đồng</a:t>
            </a:r>
            <a:r>
              <a:rPr sz="2000" b="1" spc="-15" dirty="0">
                <a:solidFill>
                  <a:srgbClr val="03499E"/>
                </a:solidFill>
                <a:latin typeface="Times New Roman"/>
                <a:cs typeface="Times New Roman"/>
              </a:rPr>
              <a:t> </a:t>
            </a:r>
            <a:r>
              <a:rPr sz="2000" b="1" dirty="0">
                <a:solidFill>
                  <a:srgbClr val="03499E"/>
                </a:solidFill>
                <a:latin typeface="Times New Roman"/>
                <a:cs typeface="Times New Roman"/>
              </a:rPr>
              <a:t>(Điều</a:t>
            </a:r>
            <a:r>
              <a:rPr sz="2000" b="1" spc="-25" dirty="0">
                <a:solidFill>
                  <a:srgbClr val="03499E"/>
                </a:solidFill>
                <a:latin typeface="Times New Roman"/>
                <a:cs typeface="Times New Roman"/>
              </a:rPr>
              <a:t> 65)</a:t>
            </a:r>
            <a:endParaRPr sz="2000">
              <a:latin typeface="Times New Roman"/>
              <a:cs typeface="Times New Roman"/>
            </a:endParaRPr>
          </a:p>
        </p:txBody>
      </p:sp>
      <p:sp>
        <p:nvSpPr>
          <p:cNvPr id="6" name="object 6"/>
          <p:cNvSpPr txBox="1"/>
          <p:nvPr/>
        </p:nvSpPr>
        <p:spPr>
          <a:xfrm>
            <a:off x="5406390" y="1234694"/>
            <a:ext cx="5572125" cy="1325245"/>
          </a:xfrm>
          <a:prstGeom prst="rect">
            <a:avLst/>
          </a:prstGeom>
          <a:ln w="25400">
            <a:solidFill>
              <a:srgbClr val="2A5F9E"/>
            </a:solidFill>
          </a:ln>
        </p:spPr>
        <p:txBody>
          <a:bodyPr vert="horz" wrap="square" lIns="0" tIns="44450" rIns="0" bIns="0" rtlCol="0">
            <a:spAutoFit/>
          </a:bodyPr>
          <a:lstStyle/>
          <a:p>
            <a:pPr marL="234950" indent="-142875">
              <a:lnSpc>
                <a:spcPct val="100000"/>
              </a:lnSpc>
              <a:spcBef>
                <a:spcPts val="350"/>
              </a:spcBef>
              <a:buChar char="-"/>
              <a:tabLst>
                <a:tab pos="234950" algn="l"/>
              </a:tabLst>
            </a:pPr>
            <a:r>
              <a:rPr sz="2000" dirty="0">
                <a:solidFill>
                  <a:srgbClr val="03499E"/>
                </a:solidFill>
                <a:latin typeface="Times New Roman"/>
                <a:cs typeface="Times New Roman"/>
              </a:rPr>
              <a:t>Văn bản</a:t>
            </a:r>
            <a:r>
              <a:rPr sz="2000" spc="-10" dirty="0">
                <a:solidFill>
                  <a:srgbClr val="03499E"/>
                </a:solidFill>
                <a:latin typeface="Times New Roman"/>
                <a:cs typeface="Times New Roman"/>
              </a:rPr>
              <a:t> </a:t>
            </a:r>
            <a:r>
              <a:rPr sz="2000" dirty="0">
                <a:solidFill>
                  <a:srgbClr val="03499E"/>
                </a:solidFill>
                <a:latin typeface="Times New Roman"/>
                <a:cs typeface="Times New Roman"/>
              </a:rPr>
              <a:t>hợp </a:t>
            </a:r>
            <a:r>
              <a:rPr sz="2000" spc="-20" dirty="0">
                <a:solidFill>
                  <a:srgbClr val="03499E"/>
                </a:solidFill>
                <a:latin typeface="Times New Roman"/>
                <a:cs typeface="Times New Roman"/>
              </a:rPr>
              <a:t>đồng;</a:t>
            </a:r>
            <a:endParaRPr sz="2000">
              <a:latin typeface="Times New Roman"/>
              <a:cs typeface="Times New Roman"/>
            </a:endParaRPr>
          </a:p>
          <a:p>
            <a:pPr marL="92075" marR="81280" indent="165735">
              <a:lnSpc>
                <a:spcPct val="100000"/>
              </a:lnSpc>
              <a:buChar char="-"/>
              <a:tabLst>
                <a:tab pos="257810" algn="l"/>
              </a:tabLst>
            </a:pPr>
            <a:r>
              <a:rPr sz="2000" dirty="0">
                <a:solidFill>
                  <a:srgbClr val="03499E"/>
                </a:solidFill>
                <a:latin typeface="Times New Roman"/>
                <a:cs typeface="Times New Roman"/>
              </a:rPr>
              <a:t>Phụ</a:t>
            </a:r>
            <a:r>
              <a:rPr sz="2000" spc="125" dirty="0">
                <a:solidFill>
                  <a:srgbClr val="03499E"/>
                </a:solidFill>
                <a:latin typeface="Times New Roman"/>
                <a:cs typeface="Times New Roman"/>
              </a:rPr>
              <a:t> </a:t>
            </a:r>
            <a:r>
              <a:rPr sz="2000" dirty="0">
                <a:solidFill>
                  <a:srgbClr val="03499E"/>
                </a:solidFill>
                <a:latin typeface="Times New Roman"/>
                <a:cs typeface="Times New Roman"/>
              </a:rPr>
              <a:t>lục</a:t>
            </a:r>
            <a:r>
              <a:rPr sz="2000" spc="130" dirty="0">
                <a:solidFill>
                  <a:srgbClr val="03499E"/>
                </a:solidFill>
                <a:latin typeface="Times New Roman"/>
                <a:cs typeface="Times New Roman"/>
              </a:rPr>
              <a:t> </a:t>
            </a:r>
            <a:r>
              <a:rPr sz="2000" dirty="0">
                <a:solidFill>
                  <a:srgbClr val="03499E"/>
                </a:solidFill>
                <a:latin typeface="Times New Roman"/>
                <a:cs typeface="Times New Roman"/>
              </a:rPr>
              <a:t>hợp</a:t>
            </a:r>
            <a:r>
              <a:rPr sz="2000" spc="114" dirty="0">
                <a:solidFill>
                  <a:srgbClr val="03499E"/>
                </a:solidFill>
                <a:latin typeface="Times New Roman"/>
                <a:cs typeface="Times New Roman"/>
              </a:rPr>
              <a:t> </a:t>
            </a:r>
            <a:r>
              <a:rPr sz="2000" dirty="0">
                <a:solidFill>
                  <a:srgbClr val="03499E"/>
                </a:solidFill>
                <a:latin typeface="Times New Roman"/>
                <a:cs typeface="Times New Roman"/>
              </a:rPr>
              <a:t>đồng</a:t>
            </a:r>
            <a:r>
              <a:rPr sz="2000" spc="120" dirty="0">
                <a:solidFill>
                  <a:srgbClr val="03499E"/>
                </a:solidFill>
                <a:latin typeface="Times New Roman"/>
                <a:cs typeface="Times New Roman"/>
              </a:rPr>
              <a:t> </a:t>
            </a:r>
            <a:r>
              <a:rPr sz="2000" dirty="0">
                <a:solidFill>
                  <a:srgbClr val="03499E"/>
                </a:solidFill>
                <a:latin typeface="Times New Roman"/>
                <a:cs typeface="Times New Roman"/>
              </a:rPr>
              <a:t>gồm</a:t>
            </a:r>
            <a:r>
              <a:rPr sz="2000" spc="100" dirty="0">
                <a:solidFill>
                  <a:srgbClr val="03499E"/>
                </a:solidFill>
                <a:latin typeface="Times New Roman"/>
                <a:cs typeface="Times New Roman"/>
              </a:rPr>
              <a:t> </a:t>
            </a:r>
            <a:r>
              <a:rPr sz="2000" dirty="0">
                <a:solidFill>
                  <a:srgbClr val="03499E"/>
                </a:solidFill>
                <a:latin typeface="Times New Roman"/>
                <a:cs typeface="Times New Roman"/>
              </a:rPr>
              <a:t>danh</a:t>
            </a:r>
            <a:r>
              <a:rPr sz="2000" spc="125" dirty="0">
                <a:solidFill>
                  <a:srgbClr val="03499E"/>
                </a:solidFill>
                <a:latin typeface="Times New Roman"/>
                <a:cs typeface="Times New Roman"/>
              </a:rPr>
              <a:t> </a:t>
            </a:r>
            <a:r>
              <a:rPr sz="2000" dirty="0">
                <a:solidFill>
                  <a:srgbClr val="03499E"/>
                </a:solidFill>
                <a:latin typeface="Times New Roman"/>
                <a:cs typeface="Times New Roman"/>
              </a:rPr>
              <a:t>mục</a:t>
            </a:r>
            <a:r>
              <a:rPr sz="2000" spc="135" dirty="0">
                <a:solidFill>
                  <a:srgbClr val="03499E"/>
                </a:solidFill>
                <a:latin typeface="Times New Roman"/>
                <a:cs typeface="Times New Roman"/>
              </a:rPr>
              <a:t> </a:t>
            </a:r>
            <a:r>
              <a:rPr sz="2000" dirty="0">
                <a:solidFill>
                  <a:srgbClr val="03499E"/>
                </a:solidFill>
                <a:latin typeface="Times New Roman"/>
                <a:cs typeface="Times New Roman"/>
              </a:rPr>
              <a:t>chi</a:t>
            </a:r>
            <a:r>
              <a:rPr sz="2000" spc="114" dirty="0">
                <a:solidFill>
                  <a:srgbClr val="03499E"/>
                </a:solidFill>
                <a:latin typeface="Times New Roman"/>
                <a:cs typeface="Times New Roman"/>
              </a:rPr>
              <a:t> </a:t>
            </a:r>
            <a:r>
              <a:rPr sz="2000" dirty="0">
                <a:solidFill>
                  <a:srgbClr val="03499E"/>
                </a:solidFill>
                <a:latin typeface="Times New Roman"/>
                <a:cs typeface="Times New Roman"/>
              </a:rPr>
              <a:t>tiết</a:t>
            </a:r>
            <a:r>
              <a:rPr sz="2000" spc="105" dirty="0">
                <a:solidFill>
                  <a:srgbClr val="03499E"/>
                </a:solidFill>
                <a:latin typeface="Times New Roman"/>
                <a:cs typeface="Times New Roman"/>
              </a:rPr>
              <a:t> </a:t>
            </a:r>
            <a:r>
              <a:rPr sz="2000" dirty="0">
                <a:solidFill>
                  <a:srgbClr val="03499E"/>
                </a:solidFill>
                <a:latin typeface="Times New Roman"/>
                <a:cs typeface="Times New Roman"/>
              </a:rPr>
              <a:t>về</a:t>
            </a:r>
            <a:r>
              <a:rPr sz="2000" spc="114" dirty="0">
                <a:solidFill>
                  <a:srgbClr val="03499E"/>
                </a:solidFill>
                <a:latin typeface="Times New Roman"/>
                <a:cs typeface="Times New Roman"/>
              </a:rPr>
              <a:t> </a:t>
            </a:r>
            <a:r>
              <a:rPr sz="2000" spc="-20" dirty="0">
                <a:solidFill>
                  <a:srgbClr val="03499E"/>
                </a:solidFill>
                <a:latin typeface="Times New Roman"/>
                <a:cs typeface="Times New Roman"/>
              </a:rPr>
              <a:t>phạm </a:t>
            </a:r>
            <a:r>
              <a:rPr sz="2000" dirty="0">
                <a:solidFill>
                  <a:srgbClr val="03499E"/>
                </a:solidFill>
                <a:latin typeface="Times New Roman"/>
                <a:cs typeface="Times New Roman"/>
              </a:rPr>
              <a:t>vi</a:t>
            </a:r>
            <a:r>
              <a:rPr sz="2000" spc="-15" dirty="0">
                <a:solidFill>
                  <a:srgbClr val="03499E"/>
                </a:solidFill>
                <a:latin typeface="Times New Roman"/>
                <a:cs typeface="Times New Roman"/>
              </a:rPr>
              <a:t> </a:t>
            </a:r>
            <a:r>
              <a:rPr sz="2000" dirty="0">
                <a:solidFill>
                  <a:srgbClr val="03499E"/>
                </a:solidFill>
                <a:latin typeface="Times New Roman"/>
                <a:cs typeface="Times New Roman"/>
              </a:rPr>
              <a:t>công</a:t>
            </a:r>
            <a:r>
              <a:rPr sz="2000" spc="-25" dirty="0">
                <a:solidFill>
                  <a:srgbClr val="03499E"/>
                </a:solidFill>
                <a:latin typeface="Times New Roman"/>
                <a:cs typeface="Times New Roman"/>
              </a:rPr>
              <a:t> </a:t>
            </a:r>
            <a:r>
              <a:rPr sz="2000" dirty="0">
                <a:solidFill>
                  <a:srgbClr val="03499E"/>
                </a:solidFill>
                <a:latin typeface="Times New Roman"/>
                <a:cs typeface="Times New Roman"/>
              </a:rPr>
              <a:t>việc,</a:t>
            </a:r>
            <a:r>
              <a:rPr sz="2000" spc="-10" dirty="0">
                <a:solidFill>
                  <a:srgbClr val="03499E"/>
                </a:solidFill>
                <a:latin typeface="Times New Roman"/>
                <a:cs typeface="Times New Roman"/>
              </a:rPr>
              <a:t> </a:t>
            </a:r>
            <a:r>
              <a:rPr sz="2000" dirty="0">
                <a:solidFill>
                  <a:srgbClr val="03499E"/>
                </a:solidFill>
                <a:latin typeface="Times New Roman"/>
                <a:cs typeface="Times New Roman"/>
              </a:rPr>
              <a:t>biểu</a:t>
            </a:r>
            <a:r>
              <a:rPr sz="2000" spc="-15" dirty="0">
                <a:solidFill>
                  <a:srgbClr val="03499E"/>
                </a:solidFill>
                <a:latin typeface="Times New Roman"/>
                <a:cs typeface="Times New Roman"/>
              </a:rPr>
              <a:t> </a:t>
            </a:r>
            <a:r>
              <a:rPr sz="2000" dirty="0">
                <a:solidFill>
                  <a:srgbClr val="03499E"/>
                </a:solidFill>
                <a:latin typeface="Times New Roman"/>
                <a:cs typeface="Times New Roman"/>
              </a:rPr>
              <a:t>giá,</a:t>
            </a:r>
            <a:r>
              <a:rPr sz="2000" spc="-15" dirty="0">
                <a:solidFill>
                  <a:srgbClr val="03499E"/>
                </a:solidFill>
                <a:latin typeface="Times New Roman"/>
                <a:cs typeface="Times New Roman"/>
              </a:rPr>
              <a:t> </a:t>
            </a:r>
            <a:r>
              <a:rPr sz="2000" dirty="0">
                <a:solidFill>
                  <a:srgbClr val="03499E"/>
                </a:solidFill>
                <a:latin typeface="Times New Roman"/>
                <a:cs typeface="Times New Roman"/>
              </a:rPr>
              <a:t>tiến</a:t>
            </a:r>
            <a:r>
              <a:rPr sz="2000" spc="-5" dirty="0">
                <a:solidFill>
                  <a:srgbClr val="03499E"/>
                </a:solidFill>
                <a:latin typeface="Times New Roman"/>
                <a:cs typeface="Times New Roman"/>
              </a:rPr>
              <a:t> </a:t>
            </a:r>
            <a:r>
              <a:rPr sz="2000" dirty="0">
                <a:solidFill>
                  <a:srgbClr val="03499E"/>
                </a:solidFill>
                <a:latin typeface="Times New Roman"/>
                <a:cs typeface="Times New Roman"/>
              </a:rPr>
              <a:t>độ</a:t>
            </a:r>
            <a:r>
              <a:rPr sz="2000" spc="-15" dirty="0">
                <a:solidFill>
                  <a:srgbClr val="03499E"/>
                </a:solidFill>
                <a:latin typeface="Times New Roman"/>
                <a:cs typeface="Times New Roman"/>
              </a:rPr>
              <a:t> </a:t>
            </a:r>
            <a:r>
              <a:rPr sz="2000" dirty="0">
                <a:solidFill>
                  <a:srgbClr val="03499E"/>
                </a:solidFill>
                <a:latin typeface="Times New Roman"/>
                <a:cs typeface="Times New Roman"/>
              </a:rPr>
              <a:t>thực</a:t>
            </a:r>
            <a:r>
              <a:rPr sz="2000" spc="-10" dirty="0">
                <a:solidFill>
                  <a:srgbClr val="03499E"/>
                </a:solidFill>
                <a:latin typeface="Times New Roman"/>
                <a:cs typeface="Times New Roman"/>
              </a:rPr>
              <a:t> </a:t>
            </a:r>
            <a:r>
              <a:rPr sz="2000" dirty="0">
                <a:solidFill>
                  <a:srgbClr val="03499E"/>
                </a:solidFill>
                <a:latin typeface="Times New Roman"/>
                <a:cs typeface="Times New Roman"/>
              </a:rPr>
              <a:t>hiện</a:t>
            </a:r>
            <a:r>
              <a:rPr sz="2000" spc="-15" dirty="0">
                <a:solidFill>
                  <a:srgbClr val="03499E"/>
                </a:solidFill>
                <a:latin typeface="Times New Roman"/>
                <a:cs typeface="Times New Roman"/>
              </a:rPr>
              <a:t> </a:t>
            </a:r>
            <a:r>
              <a:rPr sz="2000" dirty="0">
                <a:solidFill>
                  <a:srgbClr val="03499E"/>
                </a:solidFill>
                <a:latin typeface="Times New Roman"/>
                <a:cs typeface="Times New Roman"/>
              </a:rPr>
              <a:t>(nếu</a:t>
            </a:r>
            <a:r>
              <a:rPr sz="2000" spc="-20" dirty="0">
                <a:solidFill>
                  <a:srgbClr val="03499E"/>
                </a:solidFill>
                <a:latin typeface="Times New Roman"/>
                <a:cs typeface="Times New Roman"/>
              </a:rPr>
              <a:t> có);</a:t>
            </a:r>
            <a:endParaRPr sz="2000">
              <a:latin typeface="Times New Roman"/>
              <a:cs typeface="Times New Roman"/>
            </a:endParaRPr>
          </a:p>
          <a:p>
            <a:pPr marL="239395" indent="-147320">
              <a:lnSpc>
                <a:spcPct val="100000"/>
              </a:lnSpc>
              <a:buChar char="-"/>
              <a:tabLst>
                <a:tab pos="239395" algn="l"/>
              </a:tabLst>
            </a:pPr>
            <a:r>
              <a:rPr sz="2000" dirty="0">
                <a:solidFill>
                  <a:srgbClr val="03499E"/>
                </a:solidFill>
                <a:latin typeface="Times New Roman"/>
                <a:cs typeface="Times New Roman"/>
              </a:rPr>
              <a:t>Quyết</a:t>
            </a:r>
            <a:r>
              <a:rPr sz="2000" spc="-15" dirty="0">
                <a:solidFill>
                  <a:srgbClr val="03499E"/>
                </a:solidFill>
                <a:latin typeface="Times New Roman"/>
                <a:cs typeface="Times New Roman"/>
              </a:rPr>
              <a:t> </a:t>
            </a:r>
            <a:r>
              <a:rPr sz="2000" dirty="0">
                <a:solidFill>
                  <a:srgbClr val="03499E"/>
                </a:solidFill>
                <a:latin typeface="Times New Roman"/>
                <a:cs typeface="Times New Roman"/>
              </a:rPr>
              <a:t>định</a:t>
            </a:r>
            <a:r>
              <a:rPr sz="2000" spc="-25" dirty="0">
                <a:solidFill>
                  <a:srgbClr val="03499E"/>
                </a:solidFill>
                <a:latin typeface="Times New Roman"/>
                <a:cs typeface="Times New Roman"/>
              </a:rPr>
              <a:t> </a:t>
            </a:r>
            <a:r>
              <a:rPr sz="2000" dirty="0">
                <a:solidFill>
                  <a:srgbClr val="03499E"/>
                </a:solidFill>
                <a:latin typeface="Times New Roman"/>
                <a:cs typeface="Times New Roman"/>
              </a:rPr>
              <a:t>phê</a:t>
            </a:r>
            <a:r>
              <a:rPr sz="2000" spc="-5" dirty="0">
                <a:solidFill>
                  <a:srgbClr val="03499E"/>
                </a:solidFill>
                <a:latin typeface="Times New Roman"/>
                <a:cs typeface="Times New Roman"/>
              </a:rPr>
              <a:t> </a:t>
            </a:r>
            <a:r>
              <a:rPr sz="2000" dirty="0">
                <a:solidFill>
                  <a:srgbClr val="03499E"/>
                </a:solidFill>
                <a:latin typeface="Times New Roman"/>
                <a:cs typeface="Times New Roman"/>
              </a:rPr>
              <a:t>duyệt</a:t>
            </a:r>
            <a:r>
              <a:rPr sz="2000" spc="-25" dirty="0">
                <a:solidFill>
                  <a:srgbClr val="03499E"/>
                </a:solidFill>
                <a:latin typeface="Times New Roman"/>
                <a:cs typeface="Times New Roman"/>
              </a:rPr>
              <a:t> </a:t>
            </a:r>
            <a:r>
              <a:rPr sz="2000" dirty="0">
                <a:solidFill>
                  <a:srgbClr val="03499E"/>
                </a:solidFill>
                <a:latin typeface="Times New Roman"/>
                <a:cs typeface="Times New Roman"/>
              </a:rPr>
              <a:t>kết</a:t>
            </a:r>
            <a:r>
              <a:rPr sz="2000" spc="-5" dirty="0">
                <a:solidFill>
                  <a:srgbClr val="03499E"/>
                </a:solidFill>
                <a:latin typeface="Times New Roman"/>
                <a:cs typeface="Times New Roman"/>
              </a:rPr>
              <a:t> </a:t>
            </a:r>
            <a:r>
              <a:rPr sz="2000" dirty="0">
                <a:solidFill>
                  <a:srgbClr val="03499E"/>
                </a:solidFill>
                <a:latin typeface="Times New Roman"/>
                <a:cs typeface="Times New Roman"/>
              </a:rPr>
              <a:t>quả</a:t>
            </a:r>
            <a:r>
              <a:rPr sz="2000" spc="-25" dirty="0">
                <a:solidFill>
                  <a:srgbClr val="03499E"/>
                </a:solidFill>
                <a:latin typeface="Times New Roman"/>
                <a:cs typeface="Times New Roman"/>
              </a:rPr>
              <a:t> </a:t>
            </a:r>
            <a:r>
              <a:rPr sz="2000" dirty="0">
                <a:solidFill>
                  <a:srgbClr val="03499E"/>
                </a:solidFill>
                <a:latin typeface="Times New Roman"/>
                <a:cs typeface="Times New Roman"/>
              </a:rPr>
              <a:t>lựa</a:t>
            </a:r>
            <a:r>
              <a:rPr sz="2000" spc="-5" dirty="0">
                <a:solidFill>
                  <a:srgbClr val="03499E"/>
                </a:solidFill>
                <a:latin typeface="Times New Roman"/>
                <a:cs typeface="Times New Roman"/>
              </a:rPr>
              <a:t> </a:t>
            </a:r>
            <a:r>
              <a:rPr sz="2000" dirty="0">
                <a:solidFill>
                  <a:srgbClr val="03499E"/>
                </a:solidFill>
                <a:latin typeface="Times New Roman"/>
                <a:cs typeface="Times New Roman"/>
              </a:rPr>
              <a:t>chọn</a:t>
            </a:r>
            <a:r>
              <a:rPr sz="2000" spc="-10" dirty="0">
                <a:solidFill>
                  <a:srgbClr val="03499E"/>
                </a:solidFill>
                <a:latin typeface="Times New Roman"/>
                <a:cs typeface="Times New Roman"/>
              </a:rPr>
              <a:t> </a:t>
            </a:r>
            <a:r>
              <a:rPr sz="2000" dirty="0">
                <a:solidFill>
                  <a:srgbClr val="03499E"/>
                </a:solidFill>
                <a:latin typeface="Times New Roman"/>
                <a:cs typeface="Times New Roman"/>
              </a:rPr>
              <a:t>nhà</a:t>
            </a:r>
            <a:r>
              <a:rPr sz="2000" spc="-20" dirty="0">
                <a:solidFill>
                  <a:srgbClr val="03499E"/>
                </a:solidFill>
                <a:latin typeface="Times New Roman"/>
                <a:cs typeface="Times New Roman"/>
              </a:rPr>
              <a:t> </a:t>
            </a:r>
            <a:r>
              <a:rPr sz="2000" spc="-10" dirty="0">
                <a:solidFill>
                  <a:srgbClr val="03499E"/>
                </a:solidFill>
                <a:latin typeface="Times New Roman"/>
                <a:cs typeface="Times New Roman"/>
              </a:rPr>
              <a:t>thầu.</a:t>
            </a:r>
            <a:endParaRPr sz="2000">
              <a:latin typeface="Times New Roman"/>
              <a:cs typeface="Times New Roman"/>
            </a:endParaRPr>
          </a:p>
        </p:txBody>
      </p:sp>
      <p:sp>
        <p:nvSpPr>
          <p:cNvPr id="7" name="object 7"/>
          <p:cNvSpPr txBox="1"/>
          <p:nvPr/>
        </p:nvSpPr>
        <p:spPr>
          <a:xfrm>
            <a:off x="5435980" y="2630086"/>
            <a:ext cx="5572125" cy="4127500"/>
          </a:xfrm>
          <a:prstGeom prst="rect">
            <a:avLst/>
          </a:prstGeom>
          <a:ln w="25400">
            <a:solidFill>
              <a:srgbClr val="2A5F9E"/>
            </a:solidFill>
          </a:ln>
        </p:spPr>
        <p:txBody>
          <a:bodyPr vert="horz" wrap="square" lIns="0" tIns="74295" rIns="0" bIns="0" rtlCol="0">
            <a:spAutoFit/>
          </a:bodyPr>
          <a:lstStyle/>
          <a:p>
            <a:pPr marL="92075" algn="just">
              <a:lnSpc>
                <a:spcPct val="100000"/>
              </a:lnSpc>
              <a:spcBef>
                <a:spcPts val="585"/>
              </a:spcBef>
            </a:pPr>
            <a:r>
              <a:rPr sz="2000" dirty="0">
                <a:solidFill>
                  <a:srgbClr val="03499E"/>
                </a:solidFill>
                <a:latin typeface="Times New Roman"/>
                <a:cs typeface="Times New Roman"/>
              </a:rPr>
              <a:t>Tùy</a:t>
            </a:r>
            <a:r>
              <a:rPr sz="2000" spc="125" dirty="0">
                <a:solidFill>
                  <a:srgbClr val="03499E"/>
                </a:solidFill>
                <a:latin typeface="Times New Roman"/>
                <a:cs typeface="Times New Roman"/>
              </a:rPr>
              <a:t> </a:t>
            </a:r>
            <a:r>
              <a:rPr sz="2000" dirty="0">
                <a:solidFill>
                  <a:srgbClr val="03499E"/>
                </a:solidFill>
                <a:latin typeface="Times New Roman"/>
                <a:cs typeface="Times New Roman"/>
              </a:rPr>
              <a:t>theo</a:t>
            </a:r>
            <a:r>
              <a:rPr sz="2000" spc="130" dirty="0">
                <a:solidFill>
                  <a:srgbClr val="03499E"/>
                </a:solidFill>
                <a:latin typeface="Times New Roman"/>
                <a:cs typeface="Times New Roman"/>
              </a:rPr>
              <a:t> </a:t>
            </a:r>
            <a:r>
              <a:rPr sz="2000" dirty="0">
                <a:solidFill>
                  <a:srgbClr val="03499E"/>
                </a:solidFill>
                <a:latin typeface="Times New Roman"/>
                <a:cs typeface="Times New Roman"/>
              </a:rPr>
              <a:t>quy</a:t>
            </a:r>
            <a:r>
              <a:rPr sz="2000" spc="125" dirty="0">
                <a:solidFill>
                  <a:srgbClr val="03499E"/>
                </a:solidFill>
                <a:latin typeface="Times New Roman"/>
                <a:cs typeface="Times New Roman"/>
              </a:rPr>
              <a:t> </a:t>
            </a:r>
            <a:r>
              <a:rPr sz="2000" dirty="0">
                <a:solidFill>
                  <a:srgbClr val="03499E"/>
                </a:solidFill>
                <a:latin typeface="Times New Roman"/>
                <a:cs typeface="Times New Roman"/>
              </a:rPr>
              <a:t>mô,</a:t>
            </a:r>
            <a:r>
              <a:rPr sz="2000" spc="140" dirty="0">
                <a:solidFill>
                  <a:srgbClr val="03499E"/>
                </a:solidFill>
                <a:latin typeface="Times New Roman"/>
                <a:cs typeface="Times New Roman"/>
              </a:rPr>
              <a:t> </a:t>
            </a:r>
            <a:r>
              <a:rPr sz="2000" dirty="0">
                <a:solidFill>
                  <a:srgbClr val="03499E"/>
                </a:solidFill>
                <a:latin typeface="Times New Roman"/>
                <a:cs typeface="Times New Roman"/>
              </a:rPr>
              <a:t>tính</a:t>
            </a:r>
            <a:r>
              <a:rPr sz="2000" spc="140" dirty="0">
                <a:solidFill>
                  <a:srgbClr val="03499E"/>
                </a:solidFill>
                <a:latin typeface="Times New Roman"/>
                <a:cs typeface="Times New Roman"/>
              </a:rPr>
              <a:t> </a:t>
            </a:r>
            <a:r>
              <a:rPr sz="2000" dirty="0">
                <a:solidFill>
                  <a:srgbClr val="03499E"/>
                </a:solidFill>
                <a:latin typeface="Times New Roman"/>
                <a:cs typeface="Times New Roman"/>
              </a:rPr>
              <a:t>chất</a:t>
            </a:r>
            <a:r>
              <a:rPr sz="2000" spc="120" dirty="0">
                <a:solidFill>
                  <a:srgbClr val="03499E"/>
                </a:solidFill>
                <a:latin typeface="Times New Roman"/>
                <a:cs typeface="Times New Roman"/>
              </a:rPr>
              <a:t> </a:t>
            </a:r>
            <a:r>
              <a:rPr sz="2000" dirty="0">
                <a:solidFill>
                  <a:srgbClr val="03499E"/>
                </a:solidFill>
                <a:latin typeface="Times New Roman"/>
                <a:cs typeface="Times New Roman"/>
              </a:rPr>
              <a:t>của</a:t>
            </a:r>
            <a:r>
              <a:rPr sz="2000" spc="140" dirty="0">
                <a:solidFill>
                  <a:srgbClr val="03499E"/>
                </a:solidFill>
                <a:latin typeface="Times New Roman"/>
                <a:cs typeface="Times New Roman"/>
              </a:rPr>
              <a:t> </a:t>
            </a:r>
            <a:r>
              <a:rPr sz="2000" dirty="0">
                <a:solidFill>
                  <a:srgbClr val="03499E"/>
                </a:solidFill>
                <a:latin typeface="Times New Roman"/>
                <a:cs typeface="Times New Roman"/>
              </a:rPr>
              <a:t>gói</a:t>
            </a:r>
            <a:r>
              <a:rPr sz="2000" spc="135" dirty="0">
                <a:solidFill>
                  <a:srgbClr val="03499E"/>
                </a:solidFill>
                <a:latin typeface="Times New Roman"/>
                <a:cs typeface="Times New Roman"/>
              </a:rPr>
              <a:t> </a:t>
            </a:r>
            <a:r>
              <a:rPr sz="2000" dirty="0">
                <a:solidFill>
                  <a:srgbClr val="03499E"/>
                </a:solidFill>
                <a:latin typeface="Times New Roman"/>
                <a:cs typeface="Times New Roman"/>
              </a:rPr>
              <a:t>thầu,</a:t>
            </a:r>
            <a:r>
              <a:rPr sz="2000" spc="135" dirty="0">
                <a:solidFill>
                  <a:srgbClr val="03499E"/>
                </a:solidFill>
                <a:latin typeface="Times New Roman"/>
                <a:cs typeface="Times New Roman"/>
              </a:rPr>
              <a:t> </a:t>
            </a:r>
            <a:r>
              <a:rPr sz="2000" dirty="0">
                <a:solidFill>
                  <a:srgbClr val="03499E"/>
                </a:solidFill>
                <a:latin typeface="Times New Roman"/>
                <a:cs typeface="Times New Roman"/>
              </a:rPr>
              <a:t>hồ</a:t>
            </a:r>
            <a:r>
              <a:rPr sz="2000" spc="140" dirty="0">
                <a:solidFill>
                  <a:srgbClr val="03499E"/>
                </a:solidFill>
                <a:latin typeface="Times New Roman"/>
                <a:cs typeface="Times New Roman"/>
              </a:rPr>
              <a:t> </a:t>
            </a:r>
            <a:r>
              <a:rPr sz="2000" dirty="0">
                <a:solidFill>
                  <a:srgbClr val="03499E"/>
                </a:solidFill>
                <a:latin typeface="Times New Roman"/>
                <a:cs typeface="Times New Roman"/>
              </a:rPr>
              <a:t>sơ</a:t>
            </a:r>
            <a:r>
              <a:rPr sz="2000" spc="130" dirty="0">
                <a:solidFill>
                  <a:srgbClr val="03499E"/>
                </a:solidFill>
                <a:latin typeface="Times New Roman"/>
                <a:cs typeface="Times New Roman"/>
              </a:rPr>
              <a:t> </a:t>
            </a:r>
            <a:r>
              <a:rPr sz="2000" spc="-25" dirty="0">
                <a:solidFill>
                  <a:srgbClr val="03499E"/>
                </a:solidFill>
                <a:latin typeface="Times New Roman"/>
                <a:cs typeface="Times New Roman"/>
              </a:rPr>
              <a:t>hợp</a:t>
            </a:r>
            <a:endParaRPr sz="2000">
              <a:latin typeface="Times New Roman"/>
              <a:cs typeface="Times New Roman"/>
            </a:endParaRPr>
          </a:p>
          <a:p>
            <a:pPr marL="92075" algn="just">
              <a:lnSpc>
                <a:spcPct val="100000"/>
              </a:lnSpc>
            </a:pPr>
            <a:r>
              <a:rPr sz="2000" dirty="0">
                <a:solidFill>
                  <a:srgbClr val="03499E"/>
                </a:solidFill>
                <a:latin typeface="Times New Roman"/>
                <a:cs typeface="Times New Roman"/>
              </a:rPr>
              <a:t>đồng</a:t>
            </a:r>
            <a:r>
              <a:rPr sz="2000" spc="-30" dirty="0">
                <a:solidFill>
                  <a:srgbClr val="03499E"/>
                </a:solidFill>
                <a:latin typeface="Times New Roman"/>
                <a:cs typeface="Times New Roman"/>
              </a:rPr>
              <a:t> </a:t>
            </a:r>
            <a:r>
              <a:rPr sz="2000" dirty="0">
                <a:solidFill>
                  <a:srgbClr val="03499E"/>
                </a:solidFill>
                <a:latin typeface="Times New Roman"/>
                <a:cs typeface="Times New Roman"/>
              </a:rPr>
              <a:t>có</a:t>
            </a:r>
            <a:r>
              <a:rPr sz="2000" spc="-5" dirty="0">
                <a:solidFill>
                  <a:srgbClr val="03499E"/>
                </a:solidFill>
                <a:latin typeface="Times New Roman"/>
                <a:cs typeface="Times New Roman"/>
              </a:rPr>
              <a:t> </a:t>
            </a:r>
            <a:r>
              <a:rPr sz="2000" dirty="0">
                <a:solidFill>
                  <a:srgbClr val="03499E"/>
                </a:solidFill>
                <a:latin typeface="Times New Roman"/>
                <a:cs typeface="Times New Roman"/>
              </a:rPr>
              <a:t>thể</a:t>
            </a:r>
            <a:r>
              <a:rPr sz="2000" spc="-15" dirty="0">
                <a:solidFill>
                  <a:srgbClr val="03499E"/>
                </a:solidFill>
                <a:latin typeface="Times New Roman"/>
                <a:cs typeface="Times New Roman"/>
              </a:rPr>
              <a:t> </a:t>
            </a:r>
            <a:r>
              <a:rPr sz="2000" dirty="0">
                <a:solidFill>
                  <a:srgbClr val="03499E"/>
                </a:solidFill>
                <a:latin typeface="Times New Roman"/>
                <a:cs typeface="Times New Roman"/>
              </a:rPr>
              <a:t>bao</a:t>
            </a:r>
            <a:r>
              <a:rPr sz="2000" spc="-20" dirty="0">
                <a:solidFill>
                  <a:srgbClr val="03499E"/>
                </a:solidFill>
                <a:latin typeface="Times New Roman"/>
                <a:cs typeface="Times New Roman"/>
              </a:rPr>
              <a:t> gồm:</a:t>
            </a:r>
            <a:endParaRPr sz="2000">
              <a:latin typeface="Times New Roman"/>
              <a:cs typeface="Times New Roman"/>
            </a:endParaRPr>
          </a:p>
          <a:p>
            <a:pPr marL="239395" indent="-147320" algn="just">
              <a:lnSpc>
                <a:spcPct val="100000"/>
              </a:lnSpc>
              <a:buChar char="-"/>
              <a:tabLst>
                <a:tab pos="239395" algn="l"/>
              </a:tabLst>
            </a:pPr>
            <a:r>
              <a:rPr sz="2000" dirty="0">
                <a:solidFill>
                  <a:srgbClr val="03499E"/>
                </a:solidFill>
                <a:latin typeface="Times New Roman"/>
                <a:cs typeface="Times New Roman"/>
              </a:rPr>
              <a:t>Biên</a:t>
            </a:r>
            <a:r>
              <a:rPr sz="2000" spc="-5" dirty="0">
                <a:solidFill>
                  <a:srgbClr val="03499E"/>
                </a:solidFill>
                <a:latin typeface="Times New Roman"/>
                <a:cs typeface="Times New Roman"/>
              </a:rPr>
              <a:t> </a:t>
            </a:r>
            <a:r>
              <a:rPr sz="2000" dirty="0">
                <a:solidFill>
                  <a:srgbClr val="03499E"/>
                </a:solidFill>
                <a:latin typeface="Times New Roman"/>
                <a:cs typeface="Times New Roman"/>
              </a:rPr>
              <a:t>bản</a:t>
            </a:r>
            <a:r>
              <a:rPr sz="2000" spc="-10" dirty="0">
                <a:solidFill>
                  <a:srgbClr val="03499E"/>
                </a:solidFill>
                <a:latin typeface="Times New Roman"/>
                <a:cs typeface="Times New Roman"/>
              </a:rPr>
              <a:t> </a:t>
            </a:r>
            <a:r>
              <a:rPr sz="2000" dirty="0">
                <a:solidFill>
                  <a:srgbClr val="03499E"/>
                </a:solidFill>
                <a:latin typeface="Times New Roman"/>
                <a:cs typeface="Times New Roman"/>
              </a:rPr>
              <a:t>hoàn</a:t>
            </a:r>
            <a:r>
              <a:rPr sz="2000" spc="-15" dirty="0">
                <a:solidFill>
                  <a:srgbClr val="03499E"/>
                </a:solidFill>
                <a:latin typeface="Times New Roman"/>
                <a:cs typeface="Times New Roman"/>
              </a:rPr>
              <a:t> </a:t>
            </a:r>
            <a:r>
              <a:rPr sz="2000" dirty="0">
                <a:solidFill>
                  <a:srgbClr val="03499E"/>
                </a:solidFill>
                <a:latin typeface="Times New Roman"/>
                <a:cs typeface="Times New Roman"/>
              </a:rPr>
              <a:t>thiện</a:t>
            </a:r>
            <a:r>
              <a:rPr sz="2000" spc="-20" dirty="0">
                <a:solidFill>
                  <a:srgbClr val="03499E"/>
                </a:solidFill>
                <a:latin typeface="Times New Roman"/>
                <a:cs typeface="Times New Roman"/>
              </a:rPr>
              <a:t> </a:t>
            </a:r>
            <a:r>
              <a:rPr sz="2000" dirty="0">
                <a:solidFill>
                  <a:srgbClr val="03499E"/>
                </a:solidFill>
                <a:latin typeface="Times New Roman"/>
                <a:cs typeface="Times New Roman"/>
              </a:rPr>
              <a:t>hợp </a:t>
            </a:r>
            <a:r>
              <a:rPr sz="2000" spc="-10" dirty="0">
                <a:solidFill>
                  <a:srgbClr val="03499E"/>
                </a:solidFill>
                <a:latin typeface="Times New Roman"/>
                <a:cs typeface="Times New Roman"/>
              </a:rPr>
              <a:t>đồng;</a:t>
            </a:r>
            <a:endParaRPr sz="2000">
              <a:latin typeface="Times New Roman"/>
              <a:cs typeface="Times New Roman"/>
            </a:endParaRPr>
          </a:p>
          <a:p>
            <a:pPr marL="239395" indent="-147320" algn="just">
              <a:lnSpc>
                <a:spcPct val="100000"/>
              </a:lnSpc>
              <a:buChar char="-"/>
              <a:tabLst>
                <a:tab pos="239395" algn="l"/>
              </a:tabLst>
            </a:pPr>
            <a:r>
              <a:rPr sz="2000" dirty="0">
                <a:solidFill>
                  <a:srgbClr val="03499E"/>
                </a:solidFill>
                <a:latin typeface="Times New Roman"/>
                <a:cs typeface="Times New Roman"/>
              </a:rPr>
              <a:t>Biên</a:t>
            </a:r>
            <a:r>
              <a:rPr sz="2000" spc="-5" dirty="0">
                <a:solidFill>
                  <a:srgbClr val="03499E"/>
                </a:solidFill>
                <a:latin typeface="Times New Roman"/>
                <a:cs typeface="Times New Roman"/>
              </a:rPr>
              <a:t> </a:t>
            </a:r>
            <a:r>
              <a:rPr sz="2000" dirty="0">
                <a:solidFill>
                  <a:srgbClr val="03499E"/>
                </a:solidFill>
                <a:latin typeface="Times New Roman"/>
                <a:cs typeface="Times New Roman"/>
              </a:rPr>
              <a:t>bản</a:t>
            </a:r>
            <a:r>
              <a:rPr sz="2000" spc="-10" dirty="0">
                <a:solidFill>
                  <a:srgbClr val="03499E"/>
                </a:solidFill>
                <a:latin typeface="Times New Roman"/>
                <a:cs typeface="Times New Roman"/>
              </a:rPr>
              <a:t> </a:t>
            </a:r>
            <a:r>
              <a:rPr sz="2000" dirty="0">
                <a:solidFill>
                  <a:srgbClr val="03499E"/>
                </a:solidFill>
                <a:latin typeface="Times New Roman"/>
                <a:cs typeface="Times New Roman"/>
              </a:rPr>
              <a:t>thương</a:t>
            </a:r>
            <a:r>
              <a:rPr sz="2000" spc="-10" dirty="0">
                <a:solidFill>
                  <a:srgbClr val="03499E"/>
                </a:solidFill>
                <a:latin typeface="Times New Roman"/>
                <a:cs typeface="Times New Roman"/>
              </a:rPr>
              <a:t> </a:t>
            </a:r>
            <a:r>
              <a:rPr sz="2000" dirty="0">
                <a:solidFill>
                  <a:srgbClr val="03499E"/>
                </a:solidFill>
                <a:latin typeface="Times New Roman"/>
                <a:cs typeface="Times New Roman"/>
              </a:rPr>
              <a:t>thảo</a:t>
            </a:r>
            <a:r>
              <a:rPr sz="2000" spc="-10" dirty="0">
                <a:solidFill>
                  <a:srgbClr val="03499E"/>
                </a:solidFill>
                <a:latin typeface="Times New Roman"/>
                <a:cs typeface="Times New Roman"/>
              </a:rPr>
              <a:t> </a:t>
            </a:r>
            <a:r>
              <a:rPr sz="2000" dirty="0">
                <a:solidFill>
                  <a:srgbClr val="03499E"/>
                </a:solidFill>
                <a:latin typeface="Times New Roman"/>
                <a:cs typeface="Times New Roman"/>
              </a:rPr>
              <a:t>hợp đồng</a:t>
            </a:r>
            <a:r>
              <a:rPr sz="2000" spc="-30" dirty="0">
                <a:solidFill>
                  <a:srgbClr val="03499E"/>
                </a:solidFill>
                <a:latin typeface="Times New Roman"/>
                <a:cs typeface="Times New Roman"/>
              </a:rPr>
              <a:t> </a:t>
            </a:r>
            <a:r>
              <a:rPr sz="2000" dirty="0">
                <a:solidFill>
                  <a:srgbClr val="03499E"/>
                </a:solidFill>
                <a:latin typeface="Times New Roman"/>
                <a:cs typeface="Times New Roman"/>
              </a:rPr>
              <a:t>(nếu</a:t>
            </a:r>
            <a:r>
              <a:rPr sz="2000" spc="-5" dirty="0">
                <a:solidFill>
                  <a:srgbClr val="03499E"/>
                </a:solidFill>
                <a:latin typeface="Times New Roman"/>
                <a:cs typeface="Times New Roman"/>
              </a:rPr>
              <a:t> </a:t>
            </a:r>
            <a:r>
              <a:rPr sz="2000" spc="-20" dirty="0">
                <a:solidFill>
                  <a:srgbClr val="03499E"/>
                </a:solidFill>
                <a:latin typeface="Times New Roman"/>
                <a:cs typeface="Times New Roman"/>
              </a:rPr>
              <a:t>có);</a:t>
            </a:r>
            <a:endParaRPr sz="2000">
              <a:latin typeface="Times New Roman"/>
              <a:cs typeface="Times New Roman"/>
            </a:endParaRPr>
          </a:p>
          <a:p>
            <a:pPr marL="92075" marR="82550" indent="174625" algn="just">
              <a:lnSpc>
                <a:spcPct val="100000"/>
              </a:lnSpc>
              <a:buChar char="-"/>
              <a:tabLst>
                <a:tab pos="266700" algn="l"/>
              </a:tabLst>
            </a:pPr>
            <a:r>
              <a:rPr sz="2000" dirty="0">
                <a:solidFill>
                  <a:srgbClr val="03499E"/>
                </a:solidFill>
                <a:latin typeface="Times New Roman"/>
                <a:cs typeface="Times New Roman"/>
              </a:rPr>
              <a:t>Văn</a:t>
            </a:r>
            <a:r>
              <a:rPr sz="2000" spc="195" dirty="0">
                <a:solidFill>
                  <a:srgbClr val="03499E"/>
                </a:solidFill>
                <a:latin typeface="Times New Roman"/>
                <a:cs typeface="Times New Roman"/>
              </a:rPr>
              <a:t> </a:t>
            </a:r>
            <a:r>
              <a:rPr sz="2000" dirty="0">
                <a:solidFill>
                  <a:srgbClr val="03499E"/>
                </a:solidFill>
                <a:latin typeface="Times New Roman"/>
                <a:cs typeface="Times New Roman"/>
              </a:rPr>
              <a:t>bản</a:t>
            </a:r>
            <a:r>
              <a:rPr sz="2000" spc="200" dirty="0">
                <a:solidFill>
                  <a:srgbClr val="03499E"/>
                </a:solidFill>
                <a:latin typeface="Times New Roman"/>
                <a:cs typeface="Times New Roman"/>
              </a:rPr>
              <a:t> </a:t>
            </a:r>
            <a:r>
              <a:rPr sz="2000" dirty="0">
                <a:solidFill>
                  <a:srgbClr val="03499E"/>
                </a:solidFill>
                <a:latin typeface="Times New Roman"/>
                <a:cs typeface="Times New Roman"/>
              </a:rPr>
              <a:t>thỏa</a:t>
            </a:r>
            <a:r>
              <a:rPr sz="2000" spc="195" dirty="0">
                <a:solidFill>
                  <a:srgbClr val="03499E"/>
                </a:solidFill>
                <a:latin typeface="Times New Roman"/>
                <a:cs typeface="Times New Roman"/>
              </a:rPr>
              <a:t> </a:t>
            </a:r>
            <a:r>
              <a:rPr sz="2000" dirty="0">
                <a:solidFill>
                  <a:srgbClr val="03499E"/>
                </a:solidFill>
                <a:latin typeface="Times New Roman"/>
                <a:cs typeface="Times New Roman"/>
              </a:rPr>
              <a:t>thuận</a:t>
            </a:r>
            <a:r>
              <a:rPr sz="2000" spc="195" dirty="0">
                <a:solidFill>
                  <a:srgbClr val="03499E"/>
                </a:solidFill>
                <a:latin typeface="Times New Roman"/>
                <a:cs typeface="Times New Roman"/>
              </a:rPr>
              <a:t> </a:t>
            </a:r>
            <a:r>
              <a:rPr sz="2000" dirty="0">
                <a:solidFill>
                  <a:srgbClr val="03499E"/>
                </a:solidFill>
                <a:latin typeface="Times New Roman"/>
                <a:cs typeface="Times New Roman"/>
              </a:rPr>
              <a:t>của</a:t>
            </a:r>
            <a:r>
              <a:rPr sz="2000" spc="200" dirty="0">
                <a:solidFill>
                  <a:srgbClr val="03499E"/>
                </a:solidFill>
                <a:latin typeface="Times New Roman"/>
                <a:cs typeface="Times New Roman"/>
              </a:rPr>
              <a:t> </a:t>
            </a:r>
            <a:r>
              <a:rPr sz="2000" dirty="0">
                <a:solidFill>
                  <a:srgbClr val="03499E"/>
                </a:solidFill>
                <a:latin typeface="Times New Roman"/>
                <a:cs typeface="Times New Roman"/>
              </a:rPr>
              <a:t>các</a:t>
            </a:r>
            <a:r>
              <a:rPr sz="2000" spc="195" dirty="0">
                <a:solidFill>
                  <a:srgbClr val="03499E"/>
                </a:solidFill>
                <a:latin typeface="Times New Roman"/>
                <a:cs typeface="Times New Roman"/>
              </a:rPr>
              <a:t> </a:t>
            </a:r>
            <a:r>
              <a:rPr sz="2000" dirty="0">
                <a:solidFill>
                  <a:srgbClr val="03499E"/>
                </a:solidFill>
                <a:latin typeface="Times New Roman"/>
                <a:cs typeface="Times New Roman"/>
              </a:rPr>
              <a:t>bên</a:t>
            </a:r>
            <a:r>
              <a:rPr sz="2000" spc="195" dirty="0">
                <a:solidFill>
                  <a:srgbClr val="03499E"/>
                </a:solidFill>
                <a:latin typeface="Times New Roman"/>
                <a:cs typeface="Times New Roman"/>
              </a:rPr>
              <a:t> </a:t>
            </a:r>
            <a:r>
              <a:rPr sz="2000" dirty="0">
                <a:solidFill>
                  <a:srgbClr val="03499E"/>
                </a:solidFill>
                <a:latin typeface="Times New Roman"/>
                <a:cs typeface="Times New Roman"/>
              </a:rPr>
              <a:t>về</a:t>
            </a:r>
            <a:r>
              <a:rPr sz="2000" spc="175" dirty="0">
                <a:solidFill>
                  <a:srgbClr val="03499E"/>
                </a:solidFill>
                <a:latin typeface="Times New Roman"/>
                <a:cs typeface="Times New Roman"/>
              </a:rPr>
              <a:t> </a:t>
            </a:r>
            <a:r>
              <a:rPr sz="2000" dirty="0">
                <a:solidFill>
                  <a:srgbClr val="03499E"/>
                </a:solidFill>
                <a:latin typeface="Times New Roman"/>
                <a:cs typeface="Times New Roman"/>
              </a:rPr>
              <a:t>điều</a:t>
            </a:r>
            <a:r>
              <a:rPr sz="2000" spc="190" dirty="0">
                <a:solidFill>
                  <a:srgbClr val="03499E"/>
                </a:solidFill>
                <a:latin typeface="Times New Roman"/>
                <a:cs typeface="Times New Roman"/>
              </a:rPr>
              <a:t> </a:t>
            </a:r>
            <a:r>
              <a:rPr sz="2000" dirty="0">
                <a:solidFill>
                  <a:srgbClr val="03499E"/>
                </a:solidFill>
                <a:latin typeface="Times New Roman"/>
                <a:cs typeface="Times New Roman"/>
              </a:rPr>
              <a:t>kiện</a:t>
            </a:r>
            <a:r>
              <a:rPr sz="2000" spc="200" dirty="0">
                <a:solidFill>
                  <a:srgbClr val="03499E"/>
                </a:solidFill>
                <a:latin typeface="Times New Roman"/>
                <a:cs typeface="Times New Roman"/>
              </a:rPr>
              <a:t> </a:t>
            </a:r>
            <a:r>
              <a:rPr sz="2000" spc="-25" dirty="0">
                <a:solidFill>
                  <a:srgbClr val="03499E"/>
                </a:solidFill>
                <a:latin typeface="Times New Roman"/>
                <a:cs typeface="Times New Roman"/>
              </a:rPr>
              <a:t>của </a:t>
            </a:r>
            <a:r>
              <a:rPr sz="2000" dirty="0">
                <a:solidFill>
                  <a:srgbClr val="03499E"/>
                </a:solidFill>
                <a:latin typeface="Times New Roman"/>
                <a:cs typeface="Times New Roman"/>
              </a:rPr>
              <a:t>hợp</a:t>
            </a:r>
            <a:r>
              <a:rPr sz="2000" spc="310" dirty="0">
                <a:solidFill>
                  <a:srgbClr val="03499E"/>
                </a:solidFill>
                <a:latin typeface="Times New Roman"/>
                <a:cs typeface="Times New Roman"/>
              </a:rPr>
              <a:t> </a:t>
            </a:r>
            <a:r>
              <a:rPr sz="2000" dirty="0">
                <a:solidFill>
                  <a:srgbClr val="03499E"/>
                </a:solidFill>
                <a:latin typeface="Times New Roman"/>
                <a:cs typeface="Times New Roman"/>
              </a:rPr>
              <a:t>đồng,</a:t>
            </a:r>
            <a:r>
              <a:rPr sz="2000" spc="305" dirty="0">
                <a:solidFill>
                  <a:srgbClr val="03499E"/>
                </a:solidFill>
                <a:latin typeface="Times New Roman"/>
                <a:cs typeface="Times New Roman"/>
              </a:rPr>
              <a:t> </a:t>
            </a:r>
            <a:r>
              <a:rPr sz="2000" dirty="0">
                <a:solidFill>
                  <a:srgbClr val="03499E"/>
                </a:solidFill>
                <a:latin typeface="Times New Roman"/>
                <a:cs typeface="Times New Roman"/>
              </a:rPr>
              <a:t>bao</a:t>
            </a:r>
            <a:r>
              <a:rPr sz="2000" spc="310" dirty="0">
                <a:solidFill>
                  <a:srgbClr val="03499E"/>
                </a:solidFill>
                <a:latin typeface="Times New Roman"/>
                <a:cs typeface="Times New Roman"/>
              </a:rPr>
              <a:t> </a:t>
            </a:r>
            <a:r>
              <a:rPr sz="2000" dirty="0">
                <a:solidFill>
                  <a:srgbClr val="03499E"/>
                </a:solidFill>
                <a:latin typeface="Times New Roman"/>
                <a:cs typeface="Times New Roman"/>
              </a:rPr>
              <a:t>gồm</a:t>
            </a:r>
            <a:r>
              <a:rPr sz="2000" spc="290" dirty="0">
                <a:solidFill>
                  <a:srgbClr val="03499E"/>
                </a:solidFill>
                <a:latin typeface="Times New Roman"/>
                <a:cs typeface="Times New Roman"/>
              </a:rPr>
              <a:t> </a:t>
            </a:r>
            <a:r>
              <a:rPr sz="2000" dirty="0">
                <a:solidFill>
                  <a:srgbClr val="03499E"/>
                </a:solidFill>
                <a:latin typeface="Times New Roman"/>
                <a:cs typeface="Times New Roman"/>
              </a:rPr>
              <a:t>điều</a:t>
            </a:r>
            <a:r>
              <a:rPr sz="2000" spc="310" dirty="0">
                <a:solidFill>
                  <a:srgbClr val="03499E"/>
                </a:solidFill>
                <a:latin typeface="Times New Roman"/>
                <a:cs typeface="Times New Roman"/>
              </a:rPr>
              <a:t> </a:t>
            </a:r>
            <a:r>
              <a:rPr sz="2000" dirty="0">
                <a:solidFill>
                  <a:srgbClr val="03499E"/>
                </a:solidFill>
                <a:latin typeface="Times New Roman"/>
                <a:cs typeface="Times New Roman"/>
              </a:rPr>
              <a:t>kiện</a:t>
            </a:r>
            <a:r>
              <a:rPr sz="2000" spc="320" dirty="0">
                <a:solidFill>
                  <a:srgbClr val="03499E"/>
                </a:solidFill>
                <a:latin typeface="Times New Roman"/>
                <a:cs typeface="Times New Roman"/>
              </a:rPr>
              <a:t> </a:t>
            </a:r>
            <a:r>
              <a:rPr sz="2000" dirty="0">
                <a:solidFill>
                  <a:srgbClr val="03499E"/>
                </a:solidFill>
                <a:latin typeface="Times New Roman"/>
                <a:cs typeface="Times New Roman"/>
              </a:rPr>
              <a:t>chung,</a:t>
            </a:r>
            <a:r>
              <a:rPr sz="2000" spc="310" dirty="0">
                <a:solidFill>
                  <a:srgbClr val="03499E"/>
                </a:solidFill>
                <a:latin typeface="Times New Roman"/>
                <a:cs typeface="Times New Roman"/>
              </a:rPr>
              <a:t> </a:t>
            </a:r>
            <a:r>
              <a:rPr sz="2000" dirty="0">
                <a:solidFill>
                  <a:srgbClr val="03499E"/>
                </a:solidFill>
                <a:latin typeface="Times New Roman"/>
                <a:cs typeface="Times New Roman"/>
              </a:rPr>
              <a:t>điều</a:t>
            </a:r>
            <a:r>
              <a:rPr sz="2000" spc="310" dirty="0">
                <a:solidFill>
                  <a:srgbClr val="03499E"/>
                </a:solidFill>
                <a:latin typeface="Times New Roman"/>
                <a:cs typeface="Times New Roman"/>
              </a:rPr>
              <a:t> </a:t>
            </a:r>
            <a:r>
              <a:rPr sz="2000" dirty="0">
                <a:solidFill>
                  <a:srgbClr val="03499E"/>
                </a:solidFill>
                <a:latin typeface="Times New Roman"/>
                <a:cs typeface="Times New Roman"/>
              </a:rPr>
              <a:t>kiện</a:t>
            </a:r>
            <a:r>
              <a:rPr sz="2000" spc="315" dirty="0">
                <a:solidFill>
                  <a:srgbClr val="03499E"/>
                </a:solidFill>
                <a:latin typeface="Times New Roman"/>
                <a:cs typeface="Times New Roman"/>
              </a:rPr>
              <a:t> </a:t>
            </a:r>
            <a:r>
              <a:rPr sz="2000" spc="-25" dirty="0">
                <a:solidFill>
                  <a:srgbClr val="03499E"/>
                </a:solidFill>
                <a:latin typeface="Times New Roman"/>
                <a:cs typeface="Times New Roman"/>
              </a:rPr>
              <a:t>cụ </a:t>
            </a:r>
            <a:r>
              <a:rPr sz="2000" spc="-20" dirty="0">
                <a:solidFill>
                  <a:srgbClr val="03499E"/>
                </a:solidFill>
                <a:latin typeface="Times New Roman"/>
                <a:cs typeface="Times New Roman"/>
              </a:rPr>
              <a:t>thể;</a:t>
            </a:r>
            <a:endParaRPr sz="2000">
              <a:latin typeface="Times New Roman"/>
              <a:cs typeface="Times New Roman"/>
            </a:endParaRPr>
          </a:p>
          <a:p>
            <a:pPr marL="92075" marR="81915" indent="158115" algn="just">
              <a:lnSpc>
                <a:spcPct val="100000"/>
              </a:lnSpc>
              <a:spcBef>
                <a:spcPts val="5"/>
              </a:spcBef>
              <a:buChar char="-"/>
              <a:tabLst>
                <a:tab pos="250190" algn="l"/>
              </a:tabLst>
            </a:pPr>
            <a:r>
              <a:rPr sz="2000" dirty="0">
                <a:solidFill>
                  <a:srgbClr val="03499E"/>
                </a:solidFill>
                <a:latin typeface="Times New Roman"/>
                <a:cs typeface="Times New Roman"/>
              </a:rPr>
              <a:t>Hồ</a:t>
            </a:r>
            <a:r>
              <a:rPr sz="2000" spc="55" dirty="0">
                <a:solidFill>
                  <a:srgbClr val="03499E"/>
                </a:solidFill>
                <a:latin typeface="Times New Roman"/>
                <a:cs typeface="Times New Roman"/>
              </a:rPr>
              <a:t> </a:t>
            </a:r>
            <a:r>
              <a:rPr sz="2000" dirty="0">
                <a:solidFill>
                  <a:srgbClr val="03499E"/>
                </a:solidFill>
                <a:latin typeface="Times New Roman"/>
                <a:cs typeface="Times New Roman"/>
              </a:rPr>
              <a:t>sơ</a:t>
            </a:r>
            <a:r>
              <a:rPr sz="2000" spc="70" dirty="0">
                <a:solidFill>
                  <a:srgbClr val="03499E"/>
                </a:solidFill>
                <a:latin typeface="Times New Roman"/>
                <a:cs typeface="Times New Roman"/>
              </a:rPr>
              <a:t> </a:t>
            </a:r>
            <a:r>
              <a:rPr sz="2000" dirty="0">
                <a:solidFill>
                  <a:srgbClr val="03499E"/>
                </a:solidFill>
                <a:latin typeface="Times New Roman"/>
                <a:cs typeface="Times New Roman"/>
              </a:rPr>
              <a:t>dự</a:t>
            </a:r>
            <a:r>
              <a:rPr sz="2000" spc="70" dirty="0">
                <a:solidFill>
                  <a:srgbClr val="03499E"/>
                </a:solidFill>
                <a:latin typeface="Times New Roman"/>
                <a:cs typeface="Times New Roman"/>
              </a:rPr>
              <a:t> </a:t>
            </a:r>
            <a:r>
              <a:rPr sz="2000" dirty="0">
                <a:solidFill>
                  <a:srgbClr val="03499E"/>
                </a:solidFill>
                <a:latin typeface="Times New Roman"/>
                <a:cs typeface="Times New Roman"/>
              </a:rPr>
              <a:t>thầu,</a:t>
            </a:r>
            <a:r>
              <a:rPr sz="2000" spc="75" dirty="0">
                <a:solidFill>
                  <a:srgbClr val="03499E"/>
                </a:solidFill>
                <a:latin typeface="Times New Roman"/>
                <a:cs typeface="Times New Roman"/>
              </a:rPr>
              <a:t> </a:t>
            </a:r>
            <a:r>
              <a:rPr sz="2000" dirty="0">
                <a:solidFill>
                  <a:srgbClr val="03499E"/>
                </a:solidFill>
                <a:latin typeface="Times New Roman"/>
                <a:cs typeface="Times New Roman"/>
              </a:rPr>
              <a:t>hồ</a:t>
            </a:r>
            <a:r>
              <a:rPr sz="2000" spc="70" dirty="0">
                <a:solidFill>
                  <a:srgbClr val="03499E"/>
                </a:solidFill>
                <a:latin typeface="Times New Roman"/>
                <a:cs typeface="Times New Roman"/>
              </a:rPr>
              <a:t> </a:t>
            </a:r>
            <a:r>
              <a:rPr sz="2000" dirty="0">
                <a:solidFill>
                  <a:srgbClr val="03499E"/>
                </a:solidFill>
                <a:latin typeface="Times New Roman"/>
                <a:cs typeface="Times New Roman"/>
              </a:rPr>
              <a:t>sơ</a:t>
            </a:r>
            <a:r>
              <a:rPr sz="2000" spc="60" dirty="0">
                <a:solidFill>
                  <a:srgbClr val="03499E"/>
                </a:solidFill>
                <a:latin typeface="Times New Roman"/>
                <a:cs typeface="Times New Roman"/>
              </a:rPr>
              <a:t> </a:t>
            </a:r>
            <a:r>
              <a:rPr sz="2000" dirty="0">
                <a:solidFill>
                  <a:srgbClr val="03499E"/>
                </a:solidFill>
                <a:latin typeface="Times New Roman"/>
                <a:cs typeface="Times New Roman"/>
              </a:rPr>
              <a:t>đề</a:t>
            </a:r>
            <a:r>
              <a:rPr sz="2000" spc="60" dirty="0">
                <a:solidFill>
                  <a:srgbClr val="03499E"/>
                </a:solidFill>
                <a:latin typeface="Times New Roman"/>
                <a:cs typeface="Times New Roman"/>
              </a:rPr>
              <a:t> </a:t>
            </a:r>
            <a:r>
              <a:rPr sz="2000" dirty="0">
                <a:solidFill>
                  <a:srgbClr val="03499E"/>
                </a:solidFill>
                <a:latin typeface="Times New Roman"/>
                <a:cs typeface="Times New Roman"/>
              </a:rPr>
              <a:t>xuất</a:t>
            </a:r>
            <a:r>
              <a:rPr sz="2000" spc="55" dirty="0">
                <a:solidFill>
                  <a:srgbClr val="03499E"/>
                </a:solidFill>
                <a:latin typeface="Times New Roman"/>
                <a:cs typeface="Times New Roman"/>
              </a:rPr>
              <a:t> </a:t>
            </a:r>
            <a:r>
              <a:rPr sz="2000" dirty="0">
                <a:solidFill>
                  <a:srgbClr val="03499E"/>
                </a:solidFill>
                <a:latin typeface="Times New Roman"/>
                <a:cs typeface="Times New Roman"/>
              </a:rPr>
              <a:t>và</a:t>
            </a:r>
            <a:r>
              <a:rPr sz="2000" spc="75" dirty="0">
                <a:solidFill>
                  <a:srgbClr val="03499E"/>
                </a:solidFill>
                <a:latin typeface="Times New Roman"/>
                <a:cs typeface="Times New Roman"/>
              </a:rPr>
              <a:t> </a:t>
            </a:r>
            <a:r>
              <a:rPr sz="2000" dirty="0">
                <a:solidFill>
                  <a:srgbClr val="03499E"/>
                </a:solidFill>
                <a:latin typeface="Times New Roman"/>
                <a:cs typeface="Times New Roman"/>
              </a:rPr>
              <a:t>các</a:t>
            </a:r>
            <a:r>
              <a:rPr sz="2000" spc="65" dirty="0">
                <a:solidFill>
                  <a:srgbClr val="03499E"/>
                </a:solidFill>
                <a:latin typeface="Times New Roman"/>
                <a:cs typeface="Times New Roman"/>
              </a:rPr>
              <a:t> </a:t>
            </a:r>
            <a:r>
              <a:rPr sz="2000" dirty="0">
                <a:solidFill>
                  <a:srgbClr val="03499E"/>
                </a:solidFill>
                <a:latin typeface="Times New Roman"/>
                <a:cs typeface="Times New Roman"/>
              </a:rPr>
              <a:t>tài</a:t>
            </a:r>
            <a:r>
              <a:rPr sz="2000" spc="70" dirty="0">
                <a:solidFill>
                  <a:srgbClr val="03499E"/>
                </a:solidFill>
                <a:latin typeface="Times New Roman"/>
                <a:cs typeface="Times New Roman"/>
              </a:rPr>
              <a:t> </a:t>
            </a:r>
            <a:r>
              <a:rPr sz="2000" dirty="0">
                <a:solidFill>
                  <a:srgbClr val="03499E"/>
                </a:solidFill>
                <a:latin typeface="Times New Roman"/>
                <a:cs typeface="Times New Roman"/>
              </a:rPr>
              <a:t>liệu</a:t>
            </a:r>
            <a:r>
              <a:rPr sz="2000" spc="70" dirty="0">
                <a:solidFill>
                  <a:srgbClr val="03499E"/>
                </a:solidFill>
                <a:latin typeface="Times New Roman"/>
                <a:cs typeface="Times New Roman"/>
              </a:rPr>
              <a:t> </a:t>
            </a:r>
            <a:r>
              <a:rPr sz="2000" dirty="0">
                <a:solidFill>
                  <a:srgbClr val="03499E"/>
                </a:solidFill>
                <a:latin typeface="Times New Roman"/>
                <a:cs typeface="Times New Roman"/>
              </a:rPr>
              <a:t>làm</a:t>
            </a:r>
            <a:r>
              <a:rPr sz="2000" spc="55" dirty="0">
                <a:solidFill>
                  <a:srgbClr val="03499E"/>
                </a:solidFill>
                <a:latin typeface="Times New Roman"/>
                <a:cs typeface="Times New Roman"/>
              </a:rPr>
              <a:t> </a:t>
            </a:r>
            <a:r>
              <a:rPr sz="2000" spc="-25" dirty="0">
                <a:solidFill>
                  <a:srgbClr val="03499E"/>
                </a:solidFill>
                <a:latin typeface="Times New Roman"/>
                <a:cs typeface="Times New Roman"/>
              </a:rPr>
              <a:t>rõ </a:t>
            </a:r>
            <a:r>
              <a:rPr sz="2000" dirty="0">
                <a:solidFill>
                  <a:srgbClr val="03499E"/>
                </a:solidFill>
                <a:latin typeface="Times New Roman"/>
                <a:cs typeface="Times New Roman"/>
              </a:rPr>
              <a:t>hồ</a:t>
            </a:r>
            <a:r>
              <a:rPr sz="2000" spc="135" dirty="0">
                <a:solidFill>
                  <a:srgbClr val="03499E"/>
                </a:solidFill>
                <a:latin typeface="Times New Roman"/>
                <a:cs typeface="Times New Roman"/>
              </a:rPr>
              <a:t> </a:t>
            </a:r>
            <a:r>
              <a:rPr sz="2000" dirty="0">
                <a:solidFill>
                  <a:srgbClr val="03499E"/>
                </a:solidFill>
                <a:latin typeface="Times New Roman"/>
                <a:cs typeface="Times New Roman"/>
              </a:rPr>
              <a:t>sơ</a:t>
            </a:r>
            <a:r>
              <a:rPr sz="2000" spc="135" dirty="0">
                <a:solidFill>
                  <a:srgbClr val="03499E"/>
                </a:solidFill>
                <a:latin typeface="Times New Roman"/>
                <a:cs typeface="Times New Roman"/>
              </a:rPr>
              <a:t> </a:t>
            </a:r>
            <a:r>
              <a:rPr sz="2000" dirty="0">
                <a:solidFill>
                  <a:srgbClr val="03499E"/>
                </a:solidFill>
                <a:latin typeface="Times New Roman"/>
                <a:cs typeface="Times New Roman"/>
              </a:rPr>
              <a:t>dự</a:t>
            </a:r>
            <a:r>
              <a:rPr sz="2000" spc="145" dirty="0">
                <a:solidFill>
                  <a:srgbClr val="03499E"/>
                </a:solidFill>
                <a:latin typeface="Times New Roman"/>
                <a:cs typeface="Times New Roman"/>
              </a:rPr>
              <a:t> </a:t>
            </a:r>
            <a:r>
              <a:rPr sz="2000" dirty="0">
                <a:solidFill>
                  <a:srgbClr val="03499E"/>
                </a:solidFill>
                <a:latin typeface="Times New Roman"/>
                <a:cs typeface="Times New Roman"/>
              </a:rPr>
              <a:t>thầu,</a:t>
            </a:r>
            <a:r>
              <a:rPr sz="2000" spc="140" dirty="0">
                <a:solidFill>
                  <a:srgbClr val="03499E"/>
                </a:solidFill>
                <a:latin typeface="Times New Roman"/>
                <a:cs typeface="Times New Roman"/>
              </a:rPr>
              <a:t> </a:t>
            </a:r>
            <a:r>
              <a:rPr sz="2000" dirty="0">
                <a:solidFill>
                  <a:srgbClr val="03499E"/>
                </a:solidFill>
                <a:latin typeface="Times New Roman"/>
                <a:cs typeface="Times New Roman"/>
              </a:rPr>
              <a:t>hồ</a:t>
            </a:r>
            <a:r>
              <a:rPr sz="2000" spc="145" dirty="0">
                <a:solidFill>
                  <a:srgbClr val="03499E"/>
                </a:solidFill>
                <a:latin typeface="Times New Roman"/>
                <a:cs typeface="Times New Roman"/>
              </a:rPr>
              <a:t> </a:t>
            </a:r>
            <a:r>
              <a:rPr sz="2000" dirty="0">
                <a:solidFill>
                  <a:srgbClr val="03499E"/>
                </a:solidFill>
                <a:latin typeface="Times New Roman"/>
                <a:cs typeface="Times New Roman"/>
              </a:rPr>
              <a:t>sơ</a:t>
            </a:r>
            <a:r>
              <a:rPr sz="2000" spc="125" dirty="0">
                <a:solidFill>
                  <a:srgbClr val="03499E"/>
                </a:solidFill>
                <a:latin typeface="Times New Roman"/>
                <a:cs typeface="Times New Roman"/>
              </a:rPr>
              <a:t> </a:t>
            </a:r>
            <a:r>
              <a:rPr sz="2000" dirty="0">
                <a:solidFill>
                  <a:srgbClr val="03499E"/>
                </a:solidFill>
                <a:latin typeface="Times New Roman"/>
                <a:cs typeface="Times New Roman"/>
              </a:rPr>
              <a:t>đề</a:t>
            </a:r>
            <a:r>
              <a:rPr sz="2000" spc="125" dirty="0">
                <a:solidFill>
                  <a:srgbClr val="03499E"/>
                </a:solidFill>
                <a:latin typeface="Times New Roman"/>
                <a:cs typeface="Times New Roman"/>
              </a:rPr>
              <a:t> </a:t>
            </a:r>
            <a:r>
              <a:rPr sz="2000" dirty="0">
                <a:solidFill>
                  <a:srgbClr val="03499E"/>
                </a:solidFill>
                <a:latin typeface="Times New Roman"/>
                <a:cs typeface="Times New Roman"/>
              </a:rPr>
              <a:t>xuất</a:t>
            </a:r>
            <a:r>
              <a:rPr sz="2000" spc="125" dirty="0">
                <a:solidFill>
                  <a:srgbClr val="03499E"/>
                </a:solidFill>
                <a:latin typeface="Times New Roman"/>
                <a:cs typeface="Times New Roman"/>
              </a:rPr>
              <a:t> </a:t>
            </a:r>
            <a:r>
              <a:rPr sz="2000" dirty="0">
                <a:solidFill>
                  <a:srgbClr val="03499E"/>
                </a:solidFill>
                <a:latin typeface="Times New Roman"/>
                <a:cs typeface="Times New Roman"/>
              </a:rPr>
              <a:t>của</a:t>
            </a:r>
            <a:r>
              <a:rPr sz="2000" spc="130" dirty="0">
                <a:solidFill>
                  <a:srgbClr val="03499E"/>
                </a:solidFill>
                <a:latin typeface="Times New Roman"/>
                <a:cs typeface="Times New Roman"/>
              </a:rPr>
              <a:t> </a:t>
            </a:r>
            <a:r>
              <a:rPr sz="2000" dirty="0">
                <a:solidFill>
                  <a:srgbClr val="03499E"/>
                </a:solidFill>
                <a:latin typeface="Times New Roman"/>
                <a:cs typeface="Times New Roman"/>
              </a:rPr>
              <a:t>nhà</a:t>
            </a:r>
            <a:r>
              <a:rPr sz="2000" spc="140" dirty="0">
                <a:solidFill>
                  <a:srgbClr val="03499E"/>
                </a:solidFill>
                <a:latin typeface="Times New Roman"/>
                <a:cs typeface="Times New Roman"/>
              </a:rPr>
              <a:t> </a:t>
            </a:r>
            <a:r>
              <a:rPr sz="2000" dirty="0">
                <a:solidFill>
                  <a:srgbClr val="03499E"/>
                </a:solidFill>
                <a:latin typeface="Times New Roman"/>
                <a:cs typeface="Times New Roman"/>
              </a:rPr>
              <a:t>thầu</a:t>
            </a:r>
            <a:r>
              <a:rPr sz="2000" spc="130" dirty="0">
                <a:solidFill>
                  <a:srgbClr val="03499E"/>
                </a:solidFill>
                <a:latin typeface="Times New Roman"/>
                <a:cs typeface="Times New Roman"/>
              </a:rPr>
              <a:t> </a:t>
            </a:r>
            <a:r>
              <a:rPr sz="2000" dirty="0">
                <a:solidFill>
                  <a:srgbClr val="03499E"/>
                </a:solidFill>
                <a:latin typeface="Times New Roman"/>
                <a:cs typeface="Times New Roman"/>
              </a:rPr>
              <a:t>được</a:t>
            </a:r>
            <a:r>
              <a:rPr sz="2000" spc="135" dirty="0">
                <a:solidFill>
                  <a:srgbClr val="03499E"/>
                </a:solidFill>
                <a:latin typeface="Times New Roman"/>
                <a:cs typeface="Times New Roman"/>
              </a:rPr>
              <a:t> </a:t>
            </a:r>
            <a:r>
              <a:rPr sz="2000" spc="-25" dirty="0">
                <a:solidFill>
                  <a:srgbClr val="03499E"/>
                </a:solidFill>
                <a:latin typeface="Times New Roman"/>
                <a:cs typeface="Times New Roman"/>
              </a:rPr>
              <a:t>lựa </a:t>
            </a:r>
            <a:r>
              <a:rPr sz="2000" spc="-10" dirty="0">
                <a:solidFill>
                  <a:srgbClr val="03499E"/>
                </a:solidFill>
                <a:latin typeface="Times New Roman"/>
                <a:cs typeface="Times New Roman"/>
              </a:rPr>
              <a:t>chọn;</a:t>
            </a:r>
            <a:endParaRPr sz="2000">
              <a:latin typeface="Times New Roman"/>
              <a:cs typeface="Times New Roman"/>
            </a:endParaRPr>
          </a:p>
          <a:p>
            <a:pPr marL="295910" indent="-203835" algn="just">
              <a:lnSpc>
                <a:spcPct val="100000"/>
              </a:lnSpc>
              <a:buChar char="-"/>
              <a:tabLst>
                <a:tab pos="295910" algn="l"/>
              </a:tabLst>
            </a:pPr>
            <a:r>
              <a:rPr sz="2000" dirty="0">
                <a:solidFill>
                  <a:srgbClr val="03499E"/>
                </a:solidFill>
                <a:latin typeface="Times New Roman"/>
                <a:cs typeface="Times New Roman"/>
              </a:rPr>
              <a:t>HSMT,</a:t>
            </a:r>
            <a:r>
              <a:rPr sz="2000" spc="405" dirty="0">
                <a:solidFill>
                  <a:srgbClr val="03499E"/>
                </a:solidFill>
                <a:latin typeface="Times New Roman"/>
                <a:cs typeface="Times New Roman"/>
              </a:rPr>
              <a:t> </a:t>
            </a:r>
            <a:r>
              <a:rPr sz="2000" dirty="0">
                <a:solidFill>
                  <a:srgbClr val="03499E"/>
                </a:solidFill>
                <a:latin typeface="Times New Roman"/>
                <a:cs typeface="Times New Roman"/>
              </a:rPr>
              <a:t>HSYC</a:t>
            </a:r>
            <a:r>
              <a:rPr sz="2000" spc="405" dirty="0">
                <a:solidFill>
                  <a:srgbClr val="03499E"/>
                </a:solidFill>
                <a:latin typeface="Times New Roman"/>
                <a:cs typeface="Times New Roman"/>
              </a:rPr>
              <a:t> </a:t>
            </a:r>
            <a:r>
              <a:rPr sz="2000" dirty="0">
                <a:solidFill>
                  <a:srgbClr val="03499E"/>
                </a:solidFill>
                <a:latin typeface="Times New Roman"/>
                <a:cs typeface="Times New Roman"/>
              </a:rPr>
              <a:t>và</a:t>
            </a:r>
            <a:r>
              <a:rPr sz="2000" spc="400" dirty="0">
                <a:solidFill>
                  <a:srgbClr val="03499E"/>
                </a:solidFill>
                <a:latin typeface="Times New Roman"/>
                <a:cs typeface="Times New Roman"/>
              </a:rPr>
              <a:t> </a:t>
            </a:r>
            <a:r>
              <a:rPr sz="2000" dirty="0">
                <a:solidFill>
                  <a:srgbClr val="03499E"/>
                </a:solidFill>
                <a:latin typeface="Times New Roman"/>
                <a:cs typeface="Times New Roman"/>
              </a:rPr>
              <a:t>các</a:t>
            </a:r>
            <a:r>
              <a:rPr sz="2000" spc="400" dirty="0">
                <a:solidFill>
                  <a:srgbClr val="03499E"/>
                </a:solidFill>
                <a:latin typeface="Times New Roman"/>
                <a:cs typeface="Times New Roman"/>
              </a:rPr>
              <a:t> </a:t>
            </a:r>
            <a:r>
              <a:rPr sz="2000" dirty="0">
                <a:solidFill>
                  <a:srgbClr val="03499E"/>
                </a:solidFill>
                <a:latin typeface="Times New Roman"/>
                <a:cs typeface="Times New Roman"/>
              </a:rPr>
              <a:t>tài</a:t>
            </a:r>
            <a:r>
              <a:rPr sz="2000" spc="400" dirty="0">
                <a:solidFill>
                  <a:srgbClr val="03499E"/>
                </a:solidFill>
                <a:latin typeface="Times New Roman"/>
                <a:cs typeface="Times New Roman"/>
              </a:rPr>
              <a:t> </a:t>
            </a:r>
            <a:r>
              <a:rPr sz="2000" dirty="0">
                <a:solidFill>
                  <a:srgbClr val="03499E"/>
                </a:solidFill>
                <a:latin typeface="Times New Roman"/>
                <a:cs typeface="Times New Roman"/>
              </a:rPr>
              <a:t>liệu</a:t>
            </a:r>
            <a:r>
              <a:rPr sz="2000" spc="405" dirty="0">
                <a:solidFill>
                  <a:srgbClr val="03499E"/>
                </a:solidFill>
                <a:latin typeface="Times New Roman"/>
                <a:cs typeface="Times New Roman"/>
              </a:rPr>
              <a:t> </a:t>
            </a:r>
            <a:r>
              <a:rPr sz="2000" dirty="0">
                <a:solidFill>
                  <a:srgbClr val="03499E"/>
                </a:solidFill>
                <a:latin typeface="Times New Roman"/>
                <a:cs typeface="Times New Roman"/>
              </a:rPr>
              <a:t>sửa</a:t>
            </a:r>
            <a:r>
              <a:rPr sz="2000" spc="395" dirty="0">
                <a:solidFill>
                  <a:srgbClr val="03499E"/>
                </a:solidFill>
                <a:latin typeface="Times New Roman"/>
                <a:cs typeface="Times New Roman"/>
              </a:rPr>
              <a:t> </a:t>
            </a:r>
            <a:r>
              <a:rPr sz="2000" dirty="0">
                <a:solidFill>
                  <a:srgbClr val="03499E"/>
                </a:solidFill>
                <a:latin typeface="Times New Roman"/>
                <a:cs typeface="Times New Roman"/>
              </a:rPr>
              <a:t>đổi,</a:t>
            </a:r>
            <a:r>
              <a:rPr sz="2000" spc="405" dirty="0">
                <a:solidFill>
                  <a:srgbClr val="03499E"/>
                </a:solidFill>
                <a:latin typeface="Times New Roman"/>
                <a:cs typeface="Times New Roman"/>
              </a:rPr>
              <a:t> </a:t>
            </a:r>
            <a:r>
              <a:rPr sz="2000" dirty="0">
                <a:solidFill>
                  <a:srgbClr val="03499E"/>
                </a:solidFill>
                <a:latin typeface="Times New Roman"/>
                <a:cs typeface="Times New Roman"/>
              </a:rPr>
              <a:t>bổ</a:t>
            </a:r>
            <a:r>
              <a:rPr sz="2000" spc="409" dirty="0">
                <a:solidFill>
                  <a:srgbClr val="03499E"/>
                </a:solidFill>
                <a:latin typeface="Times New Roman"/>
                <a:cs typeface="Times New Roman"/>
              </a:rPr>
              <a:t> </a:t>
            </a:r>
            <a:r>
              <a:rPr sz="2000" spc="-20" dirty="0">
                <a:solidFill>
                  <a:srgbClr val="03499E"/>
                </a:solidFill>
                <a:latin typeface="Times New Roman"/>
                <a:cs typeface="Times New Roman"/>
              </a:rPr>
              <a:t>sung</a:t>
            </a:r>
            <a:endParaRPr sz="2000">
              <a:latin typeface="Times New Roman"/>
              <a:cs typeface="Times New Roman"/>
            </a:endParaRPr>
          </a:p>
          <a:p>
            <a:pPr marL="92075" algn="just">
              <a:lnSpc>
                <a:spcPct val="100000"/>
              </a:lnSpc>
            </a:pPr>
            <a:r>
              <a:rPr sz="2000" spc="-20" dirty="0">
                <a:solidFill>
                  <a:srgbClr val="03499E"/>
                </a:solidFill>
                <a:latin typeface="Times New Roman"/>
                <a:cs typeface="Times New Roman"/>
              </a:rPr>
              <a:t>HSMT,</a:t>
            </a:r>
            <a:r>
              <a:rPr sz="2000" spc="-75" dirty="0">
                <a:solidFill>
                  <a:srgbClr val="03499E"/>
                </a:solidFill>
                <a:latin typeface="Times New Roman"/>
                <a:cs typeface="Times New Roman"/>
              </a:rPr>
              <a:t> </a:t>
            </a:r>
            <a:r>
              <a:rPr sz="2000" spc="-20" dirty="0">
                <a:solidFill>
                  <a:srgbClr val="03499E"/>
                </a:solidFill>
                <a:latin typeface="Times New Roman"/>
                <a:cs typeface="Times New Roman"/>
              </a:rPr>
              <a:t>HSYC;</a:t>
            </a:r>
            <a:endParaRPr sz="2000">
              <a:latin typeface="Times New Roman"/>
              <a:cs typeface="Times New Roman"/>
            </a:endParaRPr>
          </a:p>
          <a:p>
            <a:pPr marL="234950" indent="-142875" algn="just">
              <a:lnSpc>
                <a:spcPct val="100000"/>
              </a:lnSpc>
              <a:buChar char="-"/>
              <a:tabLst>
                <a:tab pos="234950" algn="l"/>
              </a:tabLst>
            </a:pPr>
            <a:r>
              <a:rPr sz="2000" dirty="0">
                <a:solidFill>
                  <a:srgbClr val="03499E"/>
                </a:solidFill>
                <a:latin typeface="Times New Roman"/>
                <a:cs typeface="Times New Roman"/>
              </a:rPr>
              <a:t>Tài</a:t>
            </a:r>
            <a:r>
              <a:rPr sz="2000" spc="-15" dirty="0">
                <a:solidFill>
                  <a:srgbClr val="03499E"/>
                </a:solidFill>
                <a:latin typeface="Times New Roman"/>
                <a:cs typeface="Times New Roman"/>
              </a:rPr>
              <a:t> </a:t>
            </a:r>
            <a:r>
              <a:rPr sz="2000" dirty="0">
                <a:solidFill>
                  <a:srgbClr val="03499E"/>
                </a:solidFill>
                <a:latin typeface="Times New Roman"/>
                <a:cs typeface="Times New Roman"/>
              </a:rPr>
              <a:t>liệu</a:t>
            </a:r>
            <a:r>
              <a:rPr sz="2000" spc="-5" dirty="0">
                <a:solidFill>
                  <a:srgbClr val="03499E"/>
                </a:solidFill>
                <a:latin typeface="Times New Roman"/>
                <a:cs typeface="Times New Roman"/>
              </a:rPr>
              <a:t> </a:t>
            </a:r>
            <a:r>
              <a:rPr sz="2000" dirty="0">
                <a:solidFill>
                  <a:srgbClr val="03499E"/>
                </a:solidFill>
                <a:latin typeface="Times New Roman"/>
                <a:cs typeface="Times New Roman"/>
              </a:rPr>
              <a:t>khác</a:t>
            </a:r>
            <a:r>
              <a:rPr sz="2000" spc="-20" dirty="0">
                <a:solidFill>
                  <a:srgbClr val="03499E"/>
                </a:solidFill>
                <a:latin typeface="Times New Roman"/>
                <a:cs typeface="Times New Roman"/>
              </a:rPr>
              <a:t> </a:t>
            </a:r>
            <a:r>
              <a:rPr sz="2000" dirty="0">
                <a:solidFill>
                  <a:srgbClr val="03499E"/>
                </a:solidFill>
                <a:latin typeface="Times New Roman"/>
                <a:cs typeface="Times New Roman"/>
              </a:rPr>
              <a:t>có liên</a:t>
            </a:r>
            <a:r>
              <a:rPr sz="2000" spc="-5" dirty="0">
                <a:solidFill>
                  <a:srgbClr val="03499E"/>
                </a:solidFill>
                <a:latin typeface="Times New Roman"/>
                <a:cs typeface="Times New Roman"/>
              </a:rPr>
              <a:t> </a:t>
            </a:r>
            <a:r>
              <a:rPr sz="2000" spc="-20" dirty="0">
                <a:solidFill>
                  <a:srgbClr val="03499E"/>
                </a:solidFill>
                <a:latin typeface="Times New Roman"/>
                <a:cs typeface="Times New Roman"/>
              </a:rPr>
              <a:t>quan.</a:t>
            </a:r>
            <a:endParaRPr sz="2000">
              <a:latin typeface="Times New Roman"/>
              <a:cs typeface="Times New Roman"/>
            </a:endParaRPr>
          </a:p>
        </p:txBody>
      </p:sp>
      <p:sp>
        <p:nvSpPr>
          <p:cNvPr id="8" name="object 8"/>
          <p:cNvSpPr txBox="1"/>
          <p:nvPr/>
        </p:nvSpPr>
        <p:spPr>
          <a:xfrm>
            <a:off x="11299063" y="6498437"/>
            <a:ext cx="322580" cy="240029"/>
          </a:xfrm>
          <a:prstGeom prst="rect">
            <a:avLst/>
          </a:prstGeom>
        </p:spPr>
        <p:txBody>
          <a:bodyPr vert="horz" wrap="square" lIns="0" tIns="13335" rIns="0" bIns="0" rtlCol="0">
            <a:spAutoFit/>
          </a:bodyPr>
          <a:lstStyle/>
          <a:p>
            <a:pPr marL="12700">
              <a:lnSpc>
                <a:spcPct val="100000"/>
              </a:lnSpc>
              <a:spcBef>
                <a:spcPts val="105"/>
              </a:spcBef>
            </a:pPr>
            <a:r>
              <a:rPr sz="1400" spc="-25" dirty="0">
                <a:latin typeface="Arial MT"/>
                <a:cs typeface="Arial MT"/>
              </a:rPr>
              <a:t>163</a:t>
            </a:r>
            <a:endParaRPr sz="1400">
              <a:latin typeface="Arial MT"/>
              <a:cs typeface="Arial MT"/>
            </a:endParaRPr>
          </a:p>
        </p:txBody>
      </p:sp>
      <p:sp>
        <p:nvSpPr>
          <p:cNvPr id="9" name="Slide Number Placeholder 8">
            <a:extLst>
              <a:ext uri="{FF2B5EF4-FFF2-40B4-BE49-F238E27FC236}">
                <a16:creationId xmlns:a16="http://schemas.microsoft.com/office/drawing/2014/main" id="{ADBA663D-D92F-F824-AB3F-0224324B9E8B}"/>
              </a:ext>
            </a:extLst>
          </p:cNvPr>
          <p:cNvSpPr>
            <a:spLocks noGrp="1"/>
          </p:cNvSpPr>
          <p:nvPr>
            <p:ph type="sldNum" sz="quarter" idx="7"/>
          </p:nvPr>
        </p:nvSpPr>
        <p:spPr/>
        <p:txBody>
          <a:bodyPr/>
          <a:lstStyle/>
          <a:p>
            <a:pPr marL="4939665">
              <a:lnSpc>
                <a:spcPts val="1655"/>
              </a:lnSpc>
            </a:pPr>
            <a:fld id="{81D60167-4931-47E6-BA6A-407CBD079E47}" type="slidenum">
              <a:rPr lang="en-US" spc="-25" smtClean="0"/>
              <a:t>163</a:t>
            </a:fld>
            <a:endParaRPr lang="en-US" spc="-25" dirty="0"/>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739389" y="758088"/>
            <a:ext cx="7195184" cy="624205"/>
          </a:xfrm>
          <a:prstGeom prst="rect">
            <a:avLst/>
          </a:prstGeom>
          <a:ln w="25400">
            <a:solidFill>
              <a:srgbClr val="2A5F9E"/>
            </a:solidFill>
          </a:ln>
        </p:spPr>
        <p:txBody>
          <a:bodyPr vert="horz" wrap="square" lIns="0" tIns="150495" rIns="0" bIns="0" rtlCol="0">
            <a:spAutoFit/>
          </a:bodyPr>
          <a:lstStyle/>
          <a:p>
            <a:pPr marL="1905" algn="ctr">
              <a:lnSpc>
                <a:spcPct val="100000"/>
              </a:lnSpc>
              <a:spcBef>
                <a:spcPts val="1185"/>
              </a:spcBef>
            </a:pPr>
            <a:r>
              <a:rPr sz="2000" b="1" dirty="0">
                <a:solidFill>
                  <a:srgbClr val="03499E"/>
                </a:solidFill>
                <a:latin typeface="Times New Roman"/>
                <a:cs typeface="Times New Roman"/>
              </a:rPr>
              <a:t>Bảo</a:t>
            </a:r>
            <a:r>
              <a:rPr sz="2000" b="1" spc="-15" dirty="0">
                <a:solidFill>
                  <a:srgbClr val="03499E"/>
                </a:solidFill>
                <a:latin typeface="Times New Roman"/>
                <a:cs typeface="Times New Roman"/>
              </a:rPr>
              <a:t> </a:t>
            </a:r>
            <a:r>
              <a:rPr sz="2000" b="1" dirty="0">
                <a:solidFill>
                  <a:srgbClr val="03499E"/>
                </a:solidFill>
                <a:latin typeface="Times New Roman"/>
                <a:cs typeface="Times New Roman"/>
              </a:rPr>
              <a:t>đảm</a:t>
            </a:r>
            <a:r>
              <a:rPr sz="2000" b="1" spc="-20" dirty="0">
                <a:solidFill>
                  <a:srgbClr val="03499E"/>
                </a:solidFill>
                <a:latin typeface="Times New Roman"/>
                <a:cs typeface="Times New Roman"/>
              </a:rPr>
              <a:t> </a:t>
            </a:r>
            <a:r>
              <a:rPr sz="2000" b="1" dirty="0">
                <a:solidFill>
                  <a:srgbClr val="03499E"/>
                </a:solidFill>
                <a:latin typeface="Times New Roman"/>
                <a:cs typeface="Times New Roman"/>
              </a:rPr>
              <a:t>thực</a:t>
            </a:r>
            <a:r>
              <a:rPr sz="2000" b="1" spc="-20" dirty="0">
                <a:solidFill>
                  <a:srgbClr val="03499E"/>
                </a:solidFill>
                <a:latin typeface="Times New Roman"/>
                <a:cs typeface="Times New Roman"/>
              </a:rPr>
              <a:t> </a:t>
            </a:r>
            <a:r>
              <a:rPr sz="2000" b="1" dirty="0">
                <a:solidFill>
                  <a:srgbClr val="03499E"/>
                </a:solidFill>
                <a:latin typeface="Times New Roman"/>
                <a:cs typeface="Times New Roman"/>
              </a:rPr>
              <a:t>hiện</a:t>
            </a:r>
            <a:r>
              <a:rPr sz="2000" b="1" spc="-25" dirty="0">
                <a:solidFill>
                  <a:srgbClr val="03499E"/>
                </a:solidFill>
                <a:latin typeface="Times New Roman"/>
                <a:cs typeface="Times New Roman"/>
              </a:rPr>
              <a:t> </a:t>
            </a:r>
            <a:r>
              <a:rPr sz="2000" b="1" dirty="0">
                <a:solidFill>
                  <a:srgbClr val="03499E"/>
                </a:solidFill>
                <a:latin typeface="Times New Roman"/>
                <a:cs typeface="Times New Roman"/>
              </a:rPr>
              <a:t>hợp</a:t>
            </a:r>
            <a:r>
              <a:rPr sz="2000" b="1" spc="-10" dirty="0">
                <a:solidFill>
                  <a:srgbClr val="03499E"/>
                </a:solidFill>
                <a:latin typeface="Times New Roman"/>
                <a:cs typeface="Times New Roman"/>
              </a:rPr>
              <a:t> </a:t>
            </a:r>
            <a:r>
              <a:rPr sz="2000" b="1" dirty="0">
                <a:solidFill>
                  <a:srgbClr val="03499E"/>
                </a:solidFill>
                <a:latin typeface="Times New Roman"/>
                <a:cs typeface="Times New Roman"/>
              </a:rPr>
              <a:t>đồng</a:t>
            </a:r>
            <a:r>
              <a:rPr sz="2000" b="1" spc="-20" dirty="0">
                <a:solidFill>
                  <a:srgbClr val="03499E"/>
                </a:solidFill>
                <a:latin typeface="Times New Roman"/>
                <a:cs typeface="Times New Roman"/>
              </a:rPr>
              <a:t> </a:t>
            </a:r>
            <a:r>
              <a:rPr sz="2000" b="1" dirty="0">
                <a:solidFill>
                  <a:srgbClr val="03499E"/>
                </a:solidFill>
                <a:latin typeface="Times New Roman"/>
                <a:cs typeface="Times New Roman"/>
              </a:rPr>
              <a:t>(Điều</a:t>
            </a:r>
            <a:r>
              <a:rPr sz="2000" b="1" spc="-20" dirty="0">
                <a:solidFill>
                  <a:srgbClr val="03499E"/>
                </a:solidFill>
                <a:latin typeface="Times New Roman"/>
                <a:cs typeface="Times New Roman"/>
              </a:rPr>
              <a:t> </a:t>
            </a:r>
            <a:r>
              <a:rPr sz="2000" b="1" spc="-25" dirty="0">
                <a:solidFill>
                  <a:srgbClr val="03499E"/>
                </a:solidFill>
                <a:latin typeface="Times New Roman"/>
                <a:cs typeface="Times New Roman"/>
              </a:rPr>
              <a:t>68)</a:t>
            </a:r>
            <a:endParaRPr sz="2000">
              <a:latin typeface="Times New Roman"/>
              <a:cs typeface="Times New Roman"/>
            </a:endParaRPr>
          </a:p>
        </p:txBody>
      </p:sp>
      <p:sp>
        <p:nvSpPr>
          <p:cNvPr id="8" name="object 8"/>
          <p:cNvSpPr txBox="1">
            <a:spLocks noGrp="1"/>
          </p:cNvSpPr>
          <p:nvPr>
            <p:ph type="sldNum" sz="quarter" idx="7"/>
          </p:nvPr>
        </p:nvSpPr>
        <p:spPr>
          <a:prstGeom prst="rect">
            <a:avLst/>
          </a:prstGeom>
        </p:spPr>
        <p:txBody>
          <a:bodyPr vert="horz" wrap="square" lIns="0" tIns="1066370" rIns="0" bIns="0" rtlCol="0">
            <a:spAutoFit/>
          </a:bodyPr>
          <a:lstStyle/>
          <a:p>
            <a:pPr marL="4939665">
              <a:lnSpc>
                <a:spcPts val="1655"/>
              </a:lnSpc>
            </a:pPr>
            <a:fld id="{81D60167-4931-47E6-BA6A-407CBD079E47}" type="slidenum">
              <a:rPr spc="-25" dirty="0"/>
              <a:t>164</a:t>
            </a:fld>
            <a:endParaRPr spc="-25" dirty="0"/>
          </a:p>
        </p:txBody>
      </p:sp>
      <p:sp>
        <p:nvSpPr>
          <p:cNvPr id="3" name="object 3"/>
          <p:cNvSpPr txBox="1"/>
          <p:nvPr/>
        </p:nvSpPr>
        <p:spPr>
          <a:xfrm>
            <a:off x="1834895" y="1655737"/>
            <a:ext cx="4222115" cy="648970"/>
          </a:xfrm>
          <a:prstGeom prst="rect">
            <a:avLst/>
          </a:prstGeom>
          <a:ln w="25400">
            <a:solidFill>
              <a:srgbClr val="2A5F9E"/>
            </a:solidFill>
          </a:ln>
        </p:spPr>
        <p:txBody>
          <a:bodyPr vert="horz" wrap="square" lIns="0" tIns="45720" rIns="0" bIns="0" rtlCol="0">
            <a:spAutoFit/>
          </a:bodyPr>
          <a:lstStyle/>
          <a:p>
            <a:pPr marL="1597660" marR="504825" indent="-1083945">
              <a:lnSpc>
                <a:spcPts val="2160"/>
              </a:lnSpc>
              <a:spcBef>
                <a:spcPts val="360"/>
              </a:spcBef>
            </a:pPr>
            <a:r>
              <a:rPr sz="2000" b="1" dirty="0">
                <a:solidFill>
                  <a:srgbClr val="03499E"/>
                </a:solidFill>
                <a:latin typeface="Times New Roman"/>
                <a:cs typeface="Times New Roman"/>
              </a:rPr>
              <a:t>Biện</a:t>
            </a:r>
            <a:r>
              <a:rPr sz="2000" b="1" spc="-15" dirty="0">
                <a:solidFill>
                  <a:srgbClr val="03499E"/>
                </a:solidFill>
                <a:latin typeface="Times New Roman"/>
                <a:cs typeface="Times New Roman"/>
              </a:rPr>
              <a:t> </a:t>
            </a:r>
            <a:r>
              <a:rPr sz="2000" b="1" dirty="0">
                <a:solidFill>
                  <a:srgbClr val="03499E"/>
                </a:solidFill>
                <a:latin typeface="Times New Roman"/>
                <a:cs typeface="Times New Roman"/>
              </a:rPr>
              <a:t>pháp</a:t>
            </a:r>
            <a:r>
              <a:rPr sz="2000" b="1" spc="-20" dirty="0">
                <a:solidFill>
                  <a:srgbClr val="03499E"/>
                </a:solidFill>
                <a:latin typeface="Times New Roman"/>
                <a:cs typeface="Times New Roman"/>
              </a:rPr>
              <a:t> </a:t>
            </a:r>
            <a:r>
              <a:rPr sz="2000" b="1" dirty="0">
                <a:solidFill>
                  <a:srgbClr val="03499E"/>
                </a:solidFill>
                <a:latin typeface="Times New Roman"/>
                <a:cs typeface="Times New Roman"/>
              </a:rPr>
              <a:t>bảo</a:t>
            </a:r>
            <a:r>
              <a:rPr sz="2000" b="1" spc="-15" dirty="0">
                <a:solidFill>
                  <a:srgbClr val="03499E"/>
                </a:solidFill>
                <a:latin typeface="Times New Roman"/>
                <a:cs typeface="Times New Roman"/>
              </a:rPr>
              <a:t> </a:t>
            </a:r>
            <a:r>
              <a:rPr sz="2000" b="1" dirty="0">
                <a:solidFill>
                  <a:srgbClr val="03499E"/>
                </a:solidFill>
                <a:latin typeface="Times New Roman"/>
                <a:cs typeface="Times New Roman"/>
              </a:rPr>
              <a:t>đảm</a:t>
            </a:r>
            <a:r>
              <a:rPr sz="2000" b="1" spc="-20" dirty="0">
                <a:solidFill>
                  <a:srgbClr val="03499E"/>
                </a:solidFill>
                <a:latin typeface="Times New Roman"/>
                <a:cs typeface="Times New Roman"/>
              </a:rPr>
              <a:t> </a:t>
            </a:r>
            <a:r>
              <a:rPr sz="2000" b="1" dirty="0">
                <a:solidFill>
                  <a:srgbClr val="03499E"/>
                </a:solidFill>
                <a:latin typeface="Times New Roman"/>
                <a:cs typeface="Times New Roman"/>
              </a:rPr>
              <a:t>thực</a:t>
            </a:r>
            <a:r>
              <a:rPr sz="2000" b="1" spc="-10" dirty="0">
                <a:solidFill>
                  <a:srgbClr val="03499E"/>
                </a:solidFill>
                <a:latin typeface="Times New Roman"/>
                <a:cs typeface="Times New Roman"/>
              </a:rPr>
              <a:t> </a:t>
            </a:r>
            <a:r>
              <a:rPr sz="2000" b="1" spc="-20" dirty="0">
                <a:solidFill>
                  <a:srgbClr val="03499E"/>
                </a:solidFill>
                <a:latin typeface="Times New Roman"/>
                <a:cs typeface="Times New Roman"/>
              </a:rPr>
              <a:t>hiện </a:t>
            </a:r>
            <a:r>
              <a:rPr sz="2000" b="1" dirty="0">
                <a:solidFill>
                  <a:srgbClr val="03499E"/>
                </a:solidFill>
                <a:latin typeface="Times New Roman"/>
                <a:cs typeface="Times New Roman"/>
              </a:rPr>
              <a:t>hợp</a:t>
            </a:r>
            <a:r>
              <a:rPr sz="2000" b="1" spc="-10" dirty="0">
                <a:solidFill>
                  <a:srgbClr val="03499E"/>
                </a:solidFill>
                <a:latin typeface="Times New Roman"/>
                <a:cs typeface="Times New Roman"/>
              </a:rPr>
              <a:t> </a:t>
            </a:r>
            <a:r>
              <a:rPr sz="2000" b="1" spc="-20" dirty="0">
                <a:solidFill>
                  <a:srgbClr val="03499E"/>
                </a:solidFill>
                <a:latin typeface="Times New Roman"/>
                <a:cs typeface="Times New Roman"/>
              </a:rPr>
              <a:t>đồng</a:t>
            </a:r>
            <a:endParaRPr sz="2000">
              <a:latin typeface="Times New Roman"/>
              <a:cs typeface="Times New Roman"/>
            </a:endParaRPr>
          </a:p>
        </p:txBody>
      </p:sp>
      <p:sp>
        <p:nvSpPr>
          <p:cNvPr id="4" name="object 4"/>
          <p:cNvSpPr txBox="1"/>
          <p:nvPr/>
        </p:nvSpPr>
        <p:spPr>
          <a:xfrm>
            <a:off x="1834895" y="2554160"/>
            <a:ext cx="4222115" cy="3673475"/>
          </a:xfrm>
          <a:prstGeom prst="rect">
            <a:avLst/>
          </a:prstGeom>
          <a:ln w="25400">
            <a:solidFill>
              <a:srgbClr val="2A5F9E"/>
            </a:solidFill>
          </a:ln>
        </p:spPr>
        <p:txBody>
          <a:bodyPr vert="horz" wrap="square" lIns="0" tIns="151765" rIns="0" bIns="0" rtlCol="0">
            <a:spAutoFit/>
          </a:bodyPr>
          <a:lstStyle/>
          <a:p>
            <a:pPr marL="238760" indent="-147320" algn="just">
              <a:lnSpc>
                <a:spcPct val="100000"/>
              </a:lnSpc>
              <a:spcBef>
                <a:spcPts val="1195"/>
              </a:spcBef>
              <a:buChar char="-"/>
              <a:tabLst>
                <a:tab pos="238760" algn="l"/>
              </a:tabLst>
            </a:pPr>
            <a:r>
              <a:rPr sz="2000" dirty="0">
                <a:solidFill>
                  <a:srgbClr val="03499E"/>
                </a:solidFill>
                <a:latin typeface="Times New Roman"/>
                <a:cs typeface="Times New Roman"/>
              </a:rPr>
              <a:t>Đặt</a:t>
            </a:r>
            <a:r>
              <a:rPr sz="2000" spc="-15" dirty="0">
                <a:solidFill>
                  <a:srgbClr val="03499E"/>
                </a:solidFill>
                <a:latin typeface="Times New Roman"/>
                <a:cs typeface="Times New Roman"/>
              </a:rPr>
              <a:t> </a:t>
            </a:r>
            <a:r>
              <a:rPr sz="2000" spc="-25" dirty="0">
                <a:solidFill>
                  <a:srgbClr val="03499E"/>
                </a:solidFill>
                <a:latin typeface="Times New Roman"/>
                <a:cs typeface="Times New Roman"/>
              </a:rPr>
              <a:t>cọc</a:t>
            </a:r>
            <a:endParaRPr sz="2000">
              <a:latin typeface="Times New Roman"/>
              <a:cs typeface="Times New Roman"/>
            </a:endParaRPr>
          </a:p>
          <a:p>
            <a:pPr marL="91440" marR="82550" indent="219075" algn="just">
              <a:lnSpc>
                <a:spcPct val="100000"/>
              </a:lnSpc>
              <a:buChar char="-"/>
              <a:tabLst>
                <a:tab pos="310515" algn="l"/>
              </a:tabLst>
            </a:pPr>
            <a:r>
              <a:rPr sz="2000" dirty="0">
                <a:solidFill>
                  <a:srgbClr val="03499E"/>
                </a:solidFill>
                <a:latin typeface="Times New Roman"/>
                <a:cs typeface="Times New Roman"/>
              </a:rPr>
              <a:t>Nộp</a:t>
            </a:r>
            <a:r>
              <a:rPr sz="2000" spc="20" dirty="0">
                <a:solidFill>
                  <a:srgbClr val="03499E"/>
                </a:solidFill>
                <a:latin typeface="Times New Roman"/>
                <a:cs typeface="Times New Roman"/>
              </a:rPr>
              <a:t>  </a:t>
            </a:r>
            <a:r>
              <a:rPr sz="2000" dirty="0">
                <a:solidFill>
                  <a:srgbClr val="03499E"/>
                </a:solidFill>
                <a:latin typeface="Times New Roman"/>
                <a:cs typeface="Times New Roman"/>
              </a:rPr>
              <a:t>thư</a:t>
            </a:r>
            <a:r>
              <a:rPr sz="2000" spc="25" dirty="0">
                <a:solidFill>
                  <a:srgbClr val="03499E"/>
                </a:solidFill>
                <a:latin typeface="Times New Roman"/>
                <a:cs typeface="Times New Roman"/>
              </a:rPr>
              <a:t>  </a:t>
            </a:r>
            <a:r>
              <a:rPr sz="2000" dirty="0">
                <a:solidFill>
                  <a:srgbClr val="03499E"/>
                </a:solidFill>
                <a:latin typeface="Times New Roman"/>
                <a:cs typeface="Times New Roman"/>
              </a:rPr>
              <a:t>bảo</a:t>
            </a:r>
            <a:r>
              <a:rPr sz="2000" spc="25" dirty="0">
                <a:solidFill>
                  <a:srgbClr val="03499E"/>
                </a:solidFill>
                <a:latin typeface="Times New Roman"/>
                <a:cs typeface="Times New Roman"/>
              </a:rPr>
              <a:t>  </a:t>
            </a:r>
            <a:r>
              <a:rPr sz="2000" dirty="0">
                <a:solidFill>
                  <a:srgbClr val="03499E"/>
                </a:solidFill>
                <a:latin typeface="Times New Roman"/>
                <a:cs typeface="Times New Roman"/>
              </a:rPr>
              <a:t>lãnh</a:t>
            </a:r>
            <a:r>
              <a:rPr sz="2000" spc="20" dirty="0">
                <a:solidFill>
                  <a:srgbClr val="03499E"/>
                </a:solidFill>
                <a:latin typeface="Times New Roman"/>
                <a:cs typeface="Times New Roman"/>
              </a:rPr>
              <a:t>  </a:t>
            </a:r>
            <a:r>
              <a:rPr sz="2000" dirty="0">
                <a:solidFill>
                  <a:srgbClr val="03499E"/>
                </a:solidFill>
                <a:latin typeface="Times New Roman"/>
                <a:cs typeface="Times New Roman"/>
              </a:rPr>
              <a:t>của</a:t>
            </a:r>
            <a:r>
              <a:rPr sz="2000" spc="15" dirty="0">
                <a:solidFill>
                  <a:srgbClr val="03499E"/>
                </a:solidFill>
                <a:latin typeface="Times New Roman"/>
                <a:cs typeface="Times New Roman"/>
              </a:rPr>
              <a:t>  </a:t>
            </a:r>
            <a:r>
              <a:rPr sz="2000" dirty="0">
                <a:solidFill>
                  <a:srgbClr val="03499E"/>
                </a:solidFill>
                <a:latin typeface="Times New Roman"/>
                <a:cs typeface="Times New Roman"/>
              </a:rPr>
              <a:t>tổ</a:t>
            </a:r>
            <a:r>
              <a:rPr sz="2000" spc="20" dirty="0">
                <a:solidFill>
                  <a:srgbClr val="03499E"/>
                </a:solidFill>
                <a:latin typeface="Times New Roman"/>
                <a:cs typeface="Times New Roman"/>
              </a:rPr>
              <a:t>  </a:t>
            </a:r>
            <a:r>
              <a:rPr sz="2000" dirty="0">
                <a:solidFill>
                  <a:srgbClr val="03499E"/>
                </a:solidFill>
                <a:latin typeface="Times New Roman"/>
                <a:cs typeface="Times New Roman"/>
              </a:rPr>
              <a:t>chức</a:t>
            </a:r>
            <a:r>
              <a:rPr sz="2000" spc="15" dirty="0">
                <a:solidFill>
                  <a:srgbClr val="03499E"/>
                </a:solidFill>
                <a:latin typeface="Times New Roman"/>
                <a:cs typeface="Times New Roman"/>
              </a:rPr>
              <a:t>  </a:t>
            </a:r>
            <a:r>
              <a:rPr sz="2000" spc="-25" dirty="0">
                <a:solidFill>
                  <a:srgbClr val="03499E"/>
                </a:solidFill>
                <a:latin typeface="Times New Roman"/>
                <a:cs typeface="Times New Roman"/>
              </a:rPr>
              <a:t>tín </a:t>
            </a:r>
            <a:r>
              <a:rPr sz="2000" dirty="0">
                <a:solidFill>
                  <a:srgbClr val="03499E"/>
                </a:solidFill>
                <a:latin typeface="Times New Roman"/>
                <a:cs typeface="Times New Roman"/>
              </a:rPr>
              <a:t>dụng</a:t>
            </a:r>
            <a:r>
              <a:rPr sz="2000" spc="150" dirty="0">
                <a:solidFill>
                  <a:srgbClr val="03499E"/>
                </a:solidFill>
                <a:latin typeface="Times New Roman"/>
                <a:cs typeface="Times New Roman"/>
              </a:rPr>
              <a:t> </a:t>
            </a:r>
            <a:r>
              <a:rPr sz="2000" dirty="0">
                <a:solidFill>
                  <a:srgbClr val="03499E"/>
                </a:solidFill>
                <a:latin typeface="Times New Roman"/>
                <a:cs typeface="Times New Roman"/>
              </a:rPr>
              <a:t>trong</a:t>
            </a:r>
            <a:r>
              <a:rPr sz="2000" spc="140" dirty="0">
                <a:solidFill>
                  <a:srgbClr val="03499E"/>
                </a:solidFill>
                <a:latin typeface="Times New Roman"/>
                <a:cs typeface="Times New Roman"/>
              </a:rPr>
              <a:t> </a:t>
            </a:r>
            <a:r>
              <a:rPr sz="2000" dirty="0">
                <a:solidFill>
                  <a:srgbClr val="03499E"/>
                </a:solidFill>
                <a:latin typeface="Times New Roman"/>
                <a:cs typeface="Times New Roman"/>
              </a:rPr>
              <a:t>nước,</a:t>
            </a:r>
            <a:r>
              <a:rPr sz="2000" spc="145" dirty="0">
                <a:solidFill>
                  <a:srgbClr val="03499E"/>
                </a:solidFill>
                <a:latin typeface="Times New Roman"/>
                <a:cs typeface="Times New Roman"/>
              </a:rPr>
              <a:t> </a:t>
            </a:r>
            <a:r>
              <a:rPr sz="2000" dirty="0">
                <a:solidFill>
                  <a:srgbClr val="03499E"/>
                </a:solidFill>
                <a:latin typeface="Times New Roman"/>
                <a:cs typeface="Times New Roman"/>
              </a:rPr>
              <a:t>chi</a:t>
            </a:r>
            <a:r>
              <a:rPr sz="2000" spc="130" dirty="0">
                <a:solidFill>
                  <a:srgbClr val="03499E"/>
                </a:solidFill>
                <a:latin typeface="Times New Roman"/>
                <a:cs typeface="Times New Roman"/>
              </a:rPr>
              <a:t> </a:t>
            </a:r>
            <a:r>
              <a:rPr sz="2000" dirty="0">
                <a:solidFill>
                  <a:srgbClr val="03499E"/>
                </a:solidFill>
                <a:latin typeface="Times New Roman"/>
                <a:cs typeface="Times New Roman"/>
              </a:rPr>
              <a:t>nhánh</a:t>
            </a:r>
            <a:r>
              <a:rPr sz="2000" spc="135" dirty="0">
                <a:solidFill>
                  <a:srgbClr val="03499E"/>
                </a:solidFill>
                <a:latin typeface="Times New Roman"/>
                <a:cs typeface="Times New Roman"/>
              </a:rPr>
              <a:t> </a:t>
            </a:r>
            <a:r>
              <a:rPr sz="2000" dirty="0">
                <a:solidFill>
                  <a:srgbClr val="03499E"/>
                </a:solidFill>
                <a:latin typeface="Times New Roman"/>
                <a:cs typeface="Times New Roman"/>
              </a:rPr>
              <a:t>ngân</a:t>
            </a:r>
            <a:r>
              <a:rPr sz="2000" spc="140" dirty="0">
                <a:solidFill>
                  <a:srgbClr val="03499E"/>
                </a:solidFill>
                <a:latin typeface="Times New Roman"/>
                <a:cs typeface="Times New Roman"/>
              </a:rPr>
              <a:t> </a:t>
            </a:r>
            <a:r>
              <a:rPr sz="2000" spc="-20" dirty="0">
                <a:solidFill>
                  <a:srgbClr val="03499E"/>
                </a:solidFill>
                <a:latin typeface="Times New Roman"/>
                <a:cs typeface="Times New Roman"/>
              </a:rPr>
              <a:t>hàng </a:t>
            </a:r>
            <a:r>
              <a:rPr sz="2000" dirty="0">
                <a:solidFill>
                  <a:srgbClr val="03499E"/>
                </a:solidFill>
                <a:latin typeface="Times New Roman"/>
                <a:cs typeface="Times New Roman"/>
              </a:rPr>
              <a:t>nước</a:t>
            </a:r>
            <a:r>
              <a:rPr sz="2000" spc="320" dirty="0">
                <a:solidFill>
                  <a:srgbClr val="03499E"/>
                </a:solidFill>
                <a:latin typeface="Times New Roman"/>
                <a:cs typeface="Times New Roman"/>
              </a:rPr>
              <a:t> </a:t>
            </a:r>
            <a:r>
              <a:rPr sz="2000" dirty="0">
                <a:solidFill>
                  <a:srgbClr val="03499E"/>
                </a:solidFill>
                <a:latin typeface="Times New Roman"/>
                <a:cs typeface="Times New Roman"/>
              </a:rPr>
              <a:t>ngoài</a:t>
            </a:r>
            <a:r>
              <a:rPr sz="2000" spc="320" dirty="0">
                <a:solidFill>
                  <a:srgbClr val="03499E"/>
                </a:solidFill>
                <a:latin typeface="Times New Roman"/>
                <a:cs typeface="Times New Roman"/>
              </a:rPr>
              <a:t> </a:t>
            </a:r>
            <a:r>
              <a:rPr sz="2000" dirty="0">
                <a:solidFill>
                  <a:srgbClr val="03499E"/>
                </a:solidFill>
                <a:latin typeface="Times New Roman"/>
                <a:cs typeface="Times New Roman"/>
              </a:rPr>
              <a:t>được</a:t>
            </a:r>
            <a:r>
              <a:rPr sz="2000" spc="335" dirty="0">
                <a:solidFill>
                  <a:srgbClr val="03499E"/>
                </a:solidFill>
                <a:latin typeface="Times New Roman"/>
                <a:cs typeface="Times New Roman"/>
              </a:rPr>
              <a:t> </a:t>
            </a:r>
            <a:r>
              <a:rPr sz="2000" dirty="0">
                <a:solidFill>
                  <a:srgbClr val="03499E"/>
                </a:solidFill>
                <a:latin typeface="Times New Roman"/>
                <a:cs typeface="Times New Roman"/>
              </a:rPr>
              <a:t>thành</a:t>
            </a:r>
            <a:r>
              <a:rPr sz="2000" spc="330" dirty="0">
                <a:solidFill>
                  <a:srgbClr val="03499E"/>
                </a:solidFill>
                <a:latin typeface="Times New Roman"/>
                <a:cs typeface="Times New Roman"/>
              </a:rPr>
              <a:t> </a:t>
            </a:r>
            <a:r>
              <a:rPr sz="2000" dirty="0">
                <a:solidFill>
                  <a:srgbClr val="03499E"/>
                </a:solidFill>
                <a:latin typeface="Times New Roman"/>
                <a:cs typeface="Times New Roman"/>
              </a:rPr>
              <a:t>lập</a:t>
            </a:r>
            <a:r>
              <a:rPr sz="2000" spc="330" dirty="0">
                <a:solidFill>
                  <a:srgbClr val="03499E"/>
                </a:solidFill>
                <a:latin typeface="Times New Roman"/>
                <a:cs typeface="Times New Roman"/>
              </a:rPr>
              <a:t> </a:t>
            </a:r>
            <a:r>
              <a:rPr sz="2000" dirty="0">
                <a:solidFill>
                  <a:srgbClr val="03499E"/>
                </a:solidFill>
                <a:latin typeface="Times New Roman"/>
                <a:cs typeface="Times New Roman"/>
              </a:rPr>
              <a:t>theo</a:t>
            </a:r>
            <a:r>
              <a:rPr sz="2000" spc="340" dirty="0">
                <a:solidFill>
                  <a:srgbClr val="03499E"/>
                </a:solidFill>
                <a:latin typeface="Times New Roman"/>
                <a:cs typeface="Times New Roman"/>
              </a:rPr>
              <a:t> </a:t>
            </a:r>
            <a:r>
              <a:rPr sz="2000" spc="-20" dirty="0">
                <a:solidFill>
                  <a:srgbClr val="03499E"/>
                </a:solidFill>
                <a:latin typeface="Times New Roman"/>
                <a:cs typeface="Times New Roman"/>
              </a:rPr>
              <a:t>pháp </a:t>
            </a:r>
            <a:r>
              <a:rPr sz="2000" dirty="0">
                <a:solidFill>
                  <a:srgbClr val="03499E"/>
                </a:solidFill>
                <a:latin typeface="Times New Roman"/>
                <a:cs typeface="Times New Roman"/>
              </a:rPr>
              <a:t>luật</a:t>
            </a:r>
            <a:r>
              <a:rPr sz="2000" spc="-100" dirty="0">
                <a:solidFill>
                  <a:srgbClr val="03499E"/>
                </a:solidFill>
                <a:latin typeface="Times New Roman"/>
                <a:cs typeface="Times New Roman"/>
              </a:rPr>
              <a:t> </a:t>
            </a:r>
            <a:r>
              <a:rPr sz="2000" spc="-10" dirty="0">
                <a:solidFill>
                  <a:srgbClr val="03499E"/>
                </a:solidFill>
                <a:latin typeface="Times New Roman"/>
                <a:cs typeface="Times New Roman"/>
              </a:rPr>
              <a:t>Việt</a:t>
            </a:r>
            <a:r>
              <a:rPr sz="2000" spc="-60" dirty="0">
                <a:solidFill>
                  <a:srgbClr val="03499E"/>
                </a:solidFill>
                <a:latin typeface="Times New Roman"/>
                <a:cs typeface="Times New Roman"/>
              </a:rPr>
              <a:t> </a:t>
            </a:r>
            <a:r>
              <a:rPr sz="2000" spc="-20" dirty="0">
                <a:solidFill>
                  <a:srgbClr val="03499E"/>
                </a:solidFill>
                <a:latin typeface="Times New Roman"/>
                <a:cs typeface="Times New Roman"/>
              </a:rPr>
              <a:t>Nam;</a:t>
            </a:r>
            <a:endParaRPr sz="2000">
              <a:latin typeface="Times New Roman"/>
              <a:cs typeface="Times New Roman"/>
            </a:endParaRPr>
          </a:p>
          <a:p>
            <a:pPr marL="91440" marR="81915" indent="167005" algn="just">
              <a:lnSpc>
                <a:spcPct val="100000"/>
              </a:lnSpc>
              <a:spcBef>
                <a:spcPts val="5"/>
              </a:spcBef>
              <a:buFont typeface="Times New Roman"/>
              <a:buChar char="-"/>
              <a:tabLst>
                <a:tab pos="258445" algn="l"/>
              </a:tabLst>
            </a:pPr>
            <a:r>
              <a:rPr sz="2000" b="1" i="1" dirty="0">
                <a:solidFill>
                  <a:srgbClr val="03499E"/>
                </a:solidFill>
                <a:latin typeface="Times New Roman"/>
                <a:cs typeface="Times New Roman"/>
              </a:rPr>
              <a:t>Nộp</a:t>
            </a:r>
            <a:r>
              <a:rPr sz="2000" b="1" i="1" spc="120" dirty="0">
                <a:solidFill>
                  <a:srgbClr val="03499E"/>
                </a:solidFill>
                <a:latin typeface="Times New Roman"/>
                <a:cs typeface="Times New Roman"/>
              </a:rPr>
              <a:t> </a:t>
            </a:r>
            <a:r>
              <a:rPr sz="2000" b="1" i="1" dirty="0">
                <a:solidFill>
                  <a:srgbClr val="03499E"/>
                </a:solidFill>
                <a:latin typeface="Times New Roman"/>
                <a:cs typeface="Times New Roman"/>
              </a:rPr>
              <a:t>giấy</a:t>
            </a:r>
            <a:r>
              <a:rPr sz="2000" b="1" i="1" spc="130" dirty="0">
                <a:solidFill>
                  <a:srgbClr val="03499E"/>
                </a:solidFill>
                <a:latin typeface="Times New Roman"/>
                <a:cs typeface="Times New Roman"/>
              </a:rPr>
              <a:t> </a:t>
            </a:r>
            <a:r>
              <a:rPr sz="2000" b="1" i="1" dirty="0">
                <a:solidFill>
                  <a:srgbClr val="03499E"/>
                </a:solidFill>
                <a:latin typeface="Times New Roman"/>
                <a:cs typeface="Times New Roman"/>
              </a:rPr>
              <a:t>chứng</a:t>
            </a:r>
            <a:r>
              <a:rPr sz="2000" b="1" i="1" spc="130" dirty="0">
                <a:solidFill>
                  <a:srgbClr val="03499E"/>
                </a:solidFill>
                <a:latin typeface="Times New Roman"/>
                <a:cs typeface="Times New Roman"/>
              </a:rPr>
              <a:t> </a:t>
            </a:r>
            <a:r>
              <a:rPr sz="2000" b="1" i="1" dirty="0">
                <a:solidFill>
                  <a:srgbClr val="03499E"/>
                </a:solidFill>
                <a:latin typeface="Times New Roman"/>
                <a:cs typeface="Times New Roman"/>
              </a:rPr>
              <a:t>nhận</a:t>
            </a:r>
            <a:r>
              <a:rPr sz="2000" b="1" i="1" spc="120" dirty="0">
                <a:solidFill>
                  <a:srgbClr val="03499E"/>
                </a:solidFill>
                <a:latin typeface="Times New Roman"/>
                <a:cs typeface="Times New Roman"/>
              </a:rPr>
              <a:t> </a:t>
            </a:r>
            <a:r>
              <a:rPr sz="2000" b="1" i="1" dirty="0">
                <a:solidFill>
                  <a:srgbClr val="03499E"/>
                </a:solidFill>
                <a:latin typeface="Times New Roman"/>
                <a:cs typeface="Times New Roman"/>
              </a:rPr>
              <a:t>bảo</a:t>
            </a:r>
            <a:r>
              <a:rPr sz="2000" b="1" i="1" spc="125" dirty="0">
                <a:solidFill>
                  <a:srgbClr val="03499E"/>
                </a:solidFill>
                <a:latin typeface="Times New Roman"/>
                <a:cs typeface="Times New Roman"/>
              </a:rPr>
              <a:t> </a:t>
            </a:r>
            <a:r>
              <a:rPr sz="2000" b="1" i="1" dirty="0">
                <a:solidFill>
                  <a:srgbClr val="03499E"/>
                </a:solidFill>
                <a:latin typeface="Times New Roman"/>
                <a:cs typeface="Times New Roman"/>
              </a:rPr>
              <a:t>hiểm</a:t>
            </a:r>
            <a:r>
              <a:rPr sz="2000" b="1" i="1" spc="120" dirty="0">
                <a:solidFill>
                  <a:srgbClr val="03499E"/>
                </a:solidFill>
                <a:latin typeface="Times New Roman"/>
                <a:cs typeface="Times New Roman"/>
              </a:rPr>
              <a:t> </a:t>
            </a:r>
            <a:r>
              <a:rPr sz="2000" b="1" i="1" spc="-25" dirty="0">
                <a:solidFill>
                  <a:srgbClr val="03499E"/>
                </a:solidFill>
                <a:latin typeface="Times New Roman"/>
                <a:cs typeface="Times New Roman"/>
              </a:rPr>
              <a:t>bảo </a:t>
            </a:r>
            <a:r>
              <a:rPr sz="2000" b="1" i="1" dirty="0">
                <a:solidFill>
                  <a:srgbClr val="03499E"/>
                </a:solidFill>
                <a:latin typeface="Times New Roman"/>
                <a:cs typeface="Times New Roman"/>
              </a:rPr>
              <a:t>lãnh</a:t>
            </a:r>
            <a:r>
              <a:rPr sz="2000" b="1" i="1" spc="204" dirty="0">
                <a:solidFill>
                  <a:srgbClr val="03499E"/>
                </a:solidFill>
                <a:latin typeface="Times New Roman"/>
                <a:cs typeface="Times New Roman"/>
              </a:rPr>
              <a:t> </a:t>
            </a:r>
            <a:r>
              <a:rPr sz="2000" b="1" i="1" dirty="0">
                <a:solidFill>
                  <a:srgbClr val="03499E"/>
                </a:solidFill>
                <a:latin typeface="Times New Roman"/>
                <a:cs typeface="Times New Roman"/>
              </a:rPr>
              <a:t>của</a:t>
            </a:r>
            <a:r>
              <a:rPr sz="2000" b="1" i="1" spc="210" dirty="0">
                <a:solidFill>
                  <a:srgbClr val="03499E"/>
                </a:solidFill>
                <a:latin typeface="Times New Roman"/>
                <a:cs typeface="Times New Roman"/>
              </a:rPr>
              <a:t> </a:t>
            </a:r>
            <a:r>
              <a:rPr sz="2000" b="1" i="1" dirty="0">
                <a:solidFill>
                  <a:srgbClr val="03499E"/>
                </a:solidFill>
                <a:latin typeface="Times New Roman"/>
                <a:cs typeface="Times New Roman"/>
              </a:rPr>
              <a:t>doanh</a:t>
            </a:r>
            <a:r>
              <a:rPr sz="2000" b="1" i="1" spc="215" dirty="0">
                <a:solidFill>
                  <a:srgbClr val="03499E"/>
                </a:solidFill>
                <a:latin typeface="Times New Roman"/>
                <a:cs typeface="Times New Roman"/>
              </a:rPr>
              <a:t> </a:t>
            </a:r>
            <a:r>
              <a:rPr sz="2000" b="1" i="1" dirty="0">
                <a:solidFill>
                  <a:srgbClr val="03499E"/>
                </a:solidFill>
                <a:latin typeface="Times New Roman"/>
                <a:cs typeface="Times New Roman"/>
              </a:rPr>
              <a:t>nghiệp</a:t>
            </a:r>
            <a:r>
              <a:rPr sz="2000" b="1" i="1" spc="204" dirty="0">
                <a:solidFill>
                  <a:srgbClr val="03499E"/>
                </a:solidFill>
                <a:latin typeface="Times New Roman"/>
                <a:cs typeface="Times New Roman"/>
              </a:rPr>
              <a:t> </a:t>
            </a:r>
            <a:r>
              <a:rPr sz="2000" b="1" i="1" dirty="0">
                <a:solidFill>
                  <a:srgbClr val="03499E"/>
                </a:solidFill>
                <a:latin typeface="Times New Roman"/>
                <a:cs typeface="Times New Roman"/>
              </a:rPr>
              <a:t>bảo</a:t>
            </a:r>
            <a:r>
              <a:rPr sz="2000" b="1" i="1" spc="220" dirty="0">
                <a:solidFill>
                  <a:srgbClr val="03499E"/>
                </a:solidFill>
                <a:latin typeface="Times New Roman"/>
                <a:cs typeface="Times New Roman"/>
              </a:rPr>
              <a:t> </a:t>
            </a:r>
            <a:r>
              <a:rPr sz="2000" b="1" i="1" dirty="0">
                <a:solidFill>
                  <a:srgbClr val="03499E"/>
                </a:solidFill>
                <a:latin typeface="Times New Roman"/>
                <a:cs typeface="Times New Roman"/>
              </a:rPr>
              <a:t>hiểm</a:t>
            </a:r>
            <a:r>
              <a:rPr sz="2000" b="1" i="1" spc="210" dirty="0">
                <a:solidFill>
                  <a:srgbClr val="03499E"/>
                </a:solidFill>
                <a:latin typeface="Times New Roman"/>
                <a:cs typeface="Times New Roman"/>
              </a:rPr>
              <a:t> </a:t>
            </a:r>
            <a:r>
              <a:rPr sz="2000" b="1" i="1" spc="-25" dirty="0">
                <a:solidFill>
                  <a:srgbClr val="03499E"/>
                </a:solidFill>
                <a:latin typeface="Times New Roman"/>
                <a:cs typeface="Times New Roman"/>
              </a:rPr>
              <a:t>phi </a:t>
            </a:r>
            <a:r>
              <a:rPr sz="2000" b="1" i="1" dirty="0">
                <a:solidFill>
                  <a:srgbClr val="03499E"/>
                </a:solidFill>
                <a:latin typeface="Times New Roman"/>
                <a:cs typeface="Times New Roman"/>
              </a:rPr>
              <a:t>nhân</a:t>
            </a:r>
            <a:r>
              <a:rPr sz="2000" b="1" i="1" spc="250" dirty="0">
                <a:solidFill>
                  <a:srgbClr val="03499E"/>
                </a:solidFill>
                <a:latin typeface="Times New Roman"/>
                <a:cs typeface="Times New Roman"/>
              </a:rPr>
              <a:t>  </a:t>
            </a:r>
            <a:r>
              <a:rPr sz="2000" b="1" i="1" dirty="0">
                <a:solidFill>
                  <a:srgbClr val="03499E"/>
                </a:solidFill>
                <a:latin typeface="Times New Roman"/>
                <a:cs typeface="Times New Roman"/>
              </a:rPr>
              <a:t>thọ</a:t>
            </a:r>
            <a:r>
              <a:rPr sz="2000" b="1" i="1" spc="250" dirty="0">
                <a:solidFill>
                  <a:srgbClr val="03499E"/>
                </a:solidFill>
                <a:latin typeface="Times New Roman"/>
                <a:cs typeface="Times New Roman"/>
              </a:rPr>
              <a:t>  </a:t>
            </a:r>
            <a:r>
              <a:rPr sz="2000" b="1" i="1" dirty="0">
                <a:solidFill>
                  <a:srgbClr val="03499E"/>
                </a:solidFill>
                <a:latin typeface="Times New Roman"/>
                <a:cs typeface="Times New Roman"/>
              </a:rPr>
              <a:t>trong</a:t>
            </a:r>
            <a:r>
              <a:rPr sz="2000" b="1" i="1" spc="254" dirty="0">
                <a:solidFill>
                  <a:srgbClr val="03499E"/>
                </a:solidFill>
                <a:latin typeface="Times New Roman"/>
                <a:cs typeface="Times New Roman"/>
              </a:rPr>
              <a:t>  </a:t>
            </a:r>
            <a:r>
              <a:rPr sz="2000" b="1" i="1" dirty="0">
                <a:solidFill>
                  <a:srgbClr val="03499E"/>
                </a:solidFill>
                <a:latin typeface="Times New Roman"/>
                <a:cs typeface="Times New Roman"/>
              </a:rPr>
              <a:t>nước,</a:t>
            </a:r>
            <a:r>
              <a:rPr sz="2000" b="1" i="1" spc="250" dirty="0">
                <a:solidFill>
                  <a:srgbClr val="03499E"/>
                </a:solidFill>
                <a:latin typeface="Times New Roman"/>
                <a:cs typeface="Times New Roman"/>
              </a:rPr>
              <a:t>  </a:t>
            </a:r>
            <a:r>
              <a:rPr sz="2000" b="1" i="1" dirty="0">
                <a:solidFill>
                  <a:srgbClr val="03499E"/>
                </a:solidFill>
                <a:latin typeface="Times New Roman"/>
                <a:cs typeface="Times New Roman"/>
              </a:rPr>
              <a:t>chi</a:t>
            </a:r>
            <a:r>
              <a:rPr sz="2000" b="1" i="1" spc="250" dirty="0">
                <a:solidFill>
                  <a:srgbClr val="03499E"/>
                </a:solidFill>
                <a:latin typeface="Times New Roman"/>
                <a:cs typeface="Times New Roman"/>
              </a:rPr>
              <a:t>  </a:t>
            </a:r>
            <a:r>
              <a:rPr sz="2000" b="1" i="1" spc="-10" dirty="0">
                <a:solidFill>
                  <a:srgbClr val="03499E"/>
                </a:solidFill>
                <a:latin typeface="Times New Roman"/>
                <a:cs typeface="Times New Roman"/>
              </a:rPr>
              <a:t>nhánh </a:t>
            </a:r>
            <a:r>
              <a:rPr sz="2000" b="1" i="1" dirty="0">
                <a:solidFill>
                  <a:srgbClr val="03499E"/>
                </a:solidFill>
                <a:latin typeface="Times New Roman"/>
                <a:cs typeface="Times New Roman"/>
              </a:rPr>
              <a:t>doanh</a:t>
            </a:r>
            <a:r>
              <a:rPr sz="2000" b="1" i="1" spc="180" dirty="0">
                <a:solidFill>
                  <a:srgbClr val="03499E"/>
                </a:solidFill>
                <a:latin typeface="Times New Roman"/>
                <a:cs typeface="Times New Roman"/>
              </a:rPr>
              <a:t> </a:t>
            </a:r>
            <a:r>
              <a:rPr sz="2000" b="1" i="1" dirty="0">
                <a:solidFill>
                  <a:srgbClr val="03499E"/>
                </a:solidFill>
                <a:latin typeface="Times New Roman"/>
                <a:cs typeface="Times New Roman"/>
              </a:rPr>
              <a:t>nghiệp</a:t>
            </a:r>
            <a:r>
              <a:rPr sz="2000" b="1" i="1" spc="185" dirty="0">
                <a:solidFill>
                  <a:srgbClr val="03499E"/>
                </a:solidFill>
                <a:latin typeface="Times New Roman"/>
                <a:cs typeface="Times New Roman"/>
              </a:rPr>
              <a:t> </a:t>
            </a:r>
            <a:r>
              <a:rPr sz="2000" b="1" i="1" dirty="0">
                <a:solidFill>
                  <a:srgbClr val="03499E"/>
                </a:solidFill>
                <a:latin typeface="Times New Roman"/>
                <a:cs typeface="Times New Roman"/>
              </a:rPr>
              <a:t>bảo</a:t>
            </a:r>
            <a:r>
              <a:rPr sz="2000" b="1" i="1" spc="180" dirty="0">
                <a:solidFill>
                  <a:srgbClr val="03499E"/>
                </a:solidFill>
                <a:latin typeface="Times New Roman"/>
                <a:cs typeface="Times New Roman"/>
              </a:rPr>
              <a:t> </a:t>
            </a:r>
            <a:r>
              <a:rPr sz="2000" b="1" i="1" dirty="0">
                <a:solidFill>
                  <a:srgbClr val="03499E"/>
                </a:solidFill>
                <a:latin typeface="Times New Roman"/>
                <a:cs typeface="Times New Roman"/>
              </a:rPr>
              <a:t>hiểm</a:t>
            </a:r>
            <a:r>
              <a:rPr sz="2000" b="1" i="1" spc="180" dirty="0">
                <a:solidFill>
                  <a:srgbClr val="03499E"/>
                </a:solidFill>
                <a:latin typeface="Times New Roman"/>
                <a:cs typeface="Times New Roman"/>
              </a:rPr>
              <a:t> </a:t>
            </a:r>
            <a:r>
              <a:rPr sz="2000" b="1" i="1" dirty="0">
                <a:solidFill>
                  <a:srgbClr val="03499E"/>
                </a:solidFill>
                <a:latin typeface="Times New Roman"/>
                <a:cs typeface="Times New Roman"/>
              </a:rPr>
              <a:t>phi</a:t>
            </a:r>
            <a:r>
              <a:rPr sz="2000" b="1" i="1" spc="155" dirty="0">
                <a:solidFill>
                  <a:srgbClr val="03499E"/>
                </a:solidFill>
                <a:latin typeface="Times New Roman"/>
                <a:cs typeface="Times New Roman"/>
              </a:rPr>
              <a:t> </a:t>
            </a:r>
            <a:r>
              <a:rPr sz="2000" b="1" i="1" dirty="0">
                <a:solidFill>
                  <a:srgbClr val="03499E"/>
                </a:solidFill>
                <a:latin typeface="Times New Roman"/>
                <a:cs typeface="Times New Roman"/>
              </a:rPr>
              <a:t>nhân</a:t>
            </a:r>
            <a:r>
              <a:rPr sz="2000" b="1" i="1" spc="185" dirty="0">
                <a:solidFill>
                  <a:srgbClr val="03499E"/>
                </a:solidFill>
                <a:latin typeface="Times New Roman"/>
                <a:cs typeface="Times New Roman"/>
              </a:rPr>
              <a:t> </a:t>
            </a:r>
            <a:r>
              <a:rPr sz="2000" b="1" i="1" spc="-25" dirty="0">
                <a:solidFill>
                  <a:srgbClr val="03499E"/>
                </a:solidFill>
                <a:latin typeface="Times New Roman"/>
                <a:cs typeface="Times New Roman"/>
              </a:rPr>
              <a:t>thọ </a:t>
            </a:r>
            <a:r>
              <a:rPr sz="2000" b="1" i="1" dirty="0">
                <a:solidFill>
                  <a:srgbClr val="03499E"/>
                </a:solidFill>
                <a:latin typeface="Times New Roman"/>
                <a:cs typeface="Times New Roman"/>
              </a:rPr>
              <a:t>nước</a:t>
            </a:r>
            <a:r>
              <a:rPr sz="2000" b="1" i="1" spc="90" dirty="0">
                <a:solidFill>
                  <a:srgbClr val="03499E"/>
                </a:solidFill>
                <a:latin typeface="Times New Roman"/>
                <a:cs typeface="Times New Roman"/>
              </a:rPr>
              <a:t> </a:t>
            </a:r>
            <a:r>
              <a:rPr sz="2000" b="1" i="1" dirty="0">
                <a:solidFill>
                  <a:srgbClr val="03499E"/>
                </a:solidFill>
                <a:latin typeface="Times New Roman"/>
                <a:cs typeface="Times New Roman"/>
              </a:rPr>
              <a:t>ngoài</a:t>
            </a:r>
            <a:r>
              <a:rPr sz="2000" b="1" i="1" spc="75" dirty="0">
                <a:solidFill>
                  <a:srgbClr val="03499E"/>
                </a:solidFill>
                <a:latin typeface="Times New Roman"/>
                <a:cs typeface="Times New Roman"/>
              </a:rPr>
              <a:t> </a:t>
            </a:r>
            <a:r>
              <a:rPr sz="2000" b="1" i="1" dirty="0">
                <a:solidFill>
                  <a:srgbClr val="03499E"/>
                </a:solidFill>
                <a:latin typeface="Times New Roman"/>
                <a:cs typeface="Times New Roman"/>
              </a:rPr>
              <a:t>được</a:t>
            </a:r>
            <a:r>
              <a:rPr sz="2000" b="1" i="1" spc="95" dirty="0">
                <a:solidFill>
                  <a:srgbClr val="03499E"/>
                </a:solidFill>
                <a:latin typeface="Times New Roman"/>
                <a:cs typeface="Times New Roman"/>
              </a:rPr>
              <a:t> </a:t>
            </a:r>
            <a:r>
              <a:rPr sz="2000" b="1" i="1" dirty="0">
                <a:solidFill>
                  <a:srgbClr val="03499E"/>
                </a:solidFill>
                <a:latin typeface="Times New Roman"/>
                <a:cs typeface="Times New Roman"/>
              </a:rPr>
              <a:t>thành</a:t>
            </a:r>
            <a:r>
              <a:rPr sz="2000" b="1" i="1" spc="90" dirty="0">
                <a:solidFill>
                  <a:srgbClr val="03499E"/>
                </a:solidFill>
                <a:latin typeface="Times New Roman"/>
                <a:cs typeface="Times New Roman"/>
              </a:rPr>
              <a:t> </a:t>
            </a:r>
            <a:r>
              <a:rPr sz="2000" b="1" i="1" dirty="0">
                <a:solidFill>
                  <a:srgbClr val="03499E"/>
                </a:solidFill>
                <a:latin typeface="Times New Roman"/>
                <a:cs typeface="Times New Roman"/>
              </a:rPr>
              <a:t>lập</a:t>
            </a:r>
            <a:r>
              <a:rPr sz="2000" b="1" i="1" spc="75" dirty="0">
                <a:solidFill>
                  <a:srgbClr val="03499E"/>
                </a:solidFill>
                <a:latin typeface="Times New Roman"/>
                <a:cs typeface="Times New Roman"/>
              </a:rPr>
              <a:t> </a:t>
            </a:r>
            <a:r>
              <a:rPr sz="2000" b="1" i="1" dirty="0">
                <a:solidFill>
                  <a:srgbClr val="03499E"/>
                </a:solidFill>
                <a:latin typeface="Times New Roman"/>
                <a:cs typeface="Times New Roman"/>
              </a:rPr>
              <a:t>theo</a:t>
            </a:r>
            <a:r>
              <a:rPr sz="2000" b="1" i="1" spc="80" dirty="0">
                <a:solidFill>
                  <a:srgbClr val="03499E"/>
                </a:solidFill>
                <a:latin typeface="Times New Roman"/>
                <a:cs typeface="Times New Roman"/>
              </a:rPr>
              <a:t> </a:t>
            </a:r>
            <a:r>
              <a:rPr sz="2000" b="1" i="1" spc="-20" dirty="0">
                <a:solidFill>
                  <a:srgbClr val="03499E"/>
                </a:solidFill>
                <a:latin typeface="Times New Roman"/>
                <a:cs typeface="Times New Roman"/>
              </a:rPr>
              <a:t>pháp </a:t>
            </a:r>
            <a:r>
              <a:rPr sz="2000" b="1" i="1" dirty="0">
                <a:solidFill>
                  <a:srgbClr val="03499E"/>
                </a:solidFill>
                <a:latin typeface="Times New Roman"/>
                <a:cs typeface="Times New Roman"/>
              </a:rPr>
              <a:t>luật</a:t>
            </a:r>
            <a:r>
              <a:rPr sz="2000" b="1" i="1" spc="-75" dirty="0">
                <a:solidFill>
                  <a:srgbClr val="03499E"/>
                </a:solidFill>
                <a:latin typeface="Times New Roman"/>
                <a:cs typeface="Times New Roman"/>
              </a:rPr>
              <a:t> </a:t>
            </a:r>
            <a:r>
              <a:rPr sz="2000" b="1" i="1" spc="-10" dirty="0">
                <a:solidFill>
                  <a:srgbClr val="03499E"/>
                </a:solidFill>
                <a:latin typeface="Times New Roman"/>
                <a:cs typeface="Times New Roman"/>
              </a:rPr>
              <a:t>Việt</a:t>
            </a:r>
            <a:r>
              <a:rPr sz="2000" b="1" i="1" spc="-50" dirty="0">
                <a:solidFill>
                  <a:srgbClr val="03499E"/>
                </a:solidFill>
                <a:latin typeface="Times New Roman"/>
                <a:cs typeface="Times New Roman"/>
              </a:rPr>
              <a:t> </a:t>
            </a:r>
            <a:r>
              <a:rPr sz="2000" b="1" i="1" spc="-20" dirty="0">
                <a:solidFill>
                  <a:srgbClr val="03499E"/>
                </a:solidFill>
                <a:latin typeface="Times New Roman"/>
                <a:cs typeface="Times New Roman"/>
              </a:rPr>
              <a:t>Nam.</a:t>
            </a:r>
            <a:endParaRPr sz="2000">
              <a:latin typeface="Times New Roman"/>
              <a:cs typeface="Times New Roman"/>
            </a:endParaRPr>
          </a:p>
        </p:txBody>
      </p:sp>
      <p:sp>
        <p:nvSpPr>
          <p:cNvPr id="5" name="object 5"/>
          <p:cNvSpPr txBox="1"/>
          <p:nvPr/>
        </p:nvSpPr>
        <p:spPr>
          <a:xfrm>
            <a:off x="6786118" y="2554160"/>
            <a:ext cx="4222115" cy="3673475"/>
          </a:xfrm>
          <a:prstGeom prst="rect">
            <a:avLst/>
          </a:prstGeom>
          <a:ln w="25400">
            <a:solidFill>
              <a:srgbClr val="2A5F9E"/>
            </a:solidFill>
          </a:ln>
        </p:spPr>
        <p:txBody>
          <a:bodyPr vert="horz" wrap="square" lIns="0" tIns="151765" rIns="0" bIns="0" rtlCol="0">
            <a:spAutoFit/>
          </a:bodyPr>
          <a:lstStyle/>
          <a:p>
            <a:pPr marL="92075" marR="81915" algn="just">
              <a:lnSpc>
                <a:spcPct val="100000"/>
              </a:lnSpc>
              <a:spcBef>
                <a:spcPts val="1195"/>
              </a:spcBef>
            </a:pPr>
            <a:r>
              <a:rPr sz="2000" dirty="0">
                <a:solidFill>
                  <a:srgbClr val="03499E"/>
                </a:solidFill>
                <a:latin typeface="Times New Roman"/>
                <a:cs typeface="Times New Roman"/>
              </a:rPr>
              <a:t>Bảo</a:t>
            </a:r>
            <a:r>
              <a:rPr sz="2000" spc="235" dirty="0">
                <a:solidFill>
                  <a:srgbClr val="03499E"/>
                </a:solidFill>
                <a:latin typeface="Times New Roman"/>
                <a:cs typeface="Times New Roman"/>
              </a:rPr>
              <a:t> </a:t>
            </a:r>
            <a:r>
              <a:rPr sz="2000" dirty="0">
                <a:solidFill>
                  <a:srgbClr val="03499E"/>
                </a:solidFill>
                <a:latin typeface="Times New Roman"/>
                <a:cs typeface="Times New Roman"/>
              </a:rPr>
              <a:t>đảm</a:t>
            </a:r>
            <a:r>
              <a:rPr sz="2000" spc="220" dirty="0">
                <a:solidFill>
                  <a:srgbClr val="03499E"/>
                </a:solidFill>
                <a:latin typeface="Times New Roman"/>
                <a:cs typeface="Times New Roman"/>
              </a:rPr>
              <a:t> </a:t>
            </a:r>
            <a:r>
              <a:rPr sz="2000" dirty="0">
                <a:solidFill>
                  <a:srgbClr val="03499E"/>
                </a:solidFill>
                <a:latin typeface="Times New Roman"/>
                <a:cs typeface="Times New Roman"/>
              </a:rPr>
              <a:t>thực</a:t>
            </a:r>
            <a:r>
              <a:rPr sz="2000" spc="225" dirty="0">
                <a:solidFill>
                  <a:srgbClr val="03499E"/>
                </a:solidFill>
                <a:latin typeface="Times New Roman"/>
                <a:cs typeface="Times New Roman"/>
              </a:rPr>
              <a:t> </a:t>
            </a:r>
            <a:r>
              <a:rPr sz="2000" dirty="0">
                <a:solidFill>
                  <a:srgbClr val="03499E"/>
                </a:solidFill>
                <a:latin typeface="Times New Roman"/>
                <a:cs typeface="Times New Roman"/>
              </a:rPr>
              <a:t>hiện</a:t>
            </a:r>
            <a:r>
              <a:rPr sz="2000" spc="229" dirty="0">
                <a:solidFill>
                  <a:srgbClr val="03499E"/>
                </a:solidFill>
                <a:latin typeface="Times New Roman"/>
                <a:cs typeface="Times New Roman"/>
              </a:rPr>
              <a:t> </a:t>
            </a:r>
            <a:r>
              <a:rPr sz="2000" dirty="0">
                <a:solidFill>
                  <a:srgbClr val="03499E"/>
                </a:solidFill>
                <a:latin typeface="Times New Roman"/>
                <a:cs typeface="Times New Roman"/>
              </a:rPr>
              <a:t>hợp</a:t>
            </a:r>
            <a:r>
              <a:rPr sz="2000" spc="229" dirty="0">
                <a:solidFill>
                  <a:srgbClr val="03499E"/>
                </a:solidFill>
                <a:latin typeface="Times New Roman"/>
                <a:cs typeface="Times New Roman"/>
              </a:rPr>
              <a:t> </a:t>
            </a:r>
            <a:r>
              <a:rPr sz="2000" dirty="0">
                <a:solidFill>
                  <a:srgbClr val="03499E"/>
                </a:solidFill>
                <a:latin typeface="Times New Roman"/>
                <a:cs typeface="Times New Roman"/>
              </a:rPr>
              <a:t>đồng</a:t>
            </a:r>
            <a:r>
              <a:rPr sz="2000" spc="225" dirty="0">
                <a:solidFill>
                  <a:srgbClr val="03499E"/>
                </a:solidFill>
                <a:latin typeface="Times New Roman"/>
                <a:cs typeface="Times New Roman"/>
              </a:rPr>
              <a:t> </a:t>
            </a:r>
            <a:r>
              <a:rPr sz="2000" dirty="0">
                <a:solidFill>
                  <a:srgbClr val="03499E"/>
                </a:solidFill>
                <a:latin typeface="Times New Roman"/>
                <a:cs typeface="Times New Roman"/>
              </a:rPr>
              <a:t>được</a:t>
            </a:r>
            <a:r>
              <a:rPr sz="2000" spc="235" dirty="0">
                <a:solidFill>
                  <a:srgbClr val="03499E"/>
                </a:solidFill>
                <a:latin typeface="Times New Roman"/>
                <a:cs typeface="Times New Roman"/>
              </a:rPr>
              <a:t> </a:t>
            </a:r>
            <a:r>
              <a:rPr sz="2000" spc="-25" dirty="0">
                <a:solidFill>
                  <a:srgbClr val="03499E"/>
                </a:solidFill>
                <a:latin typeface="Times New Roman"/>
                <a:cs typeface="Times New Roman"/>
              </a:rPr>
              <a:t>áp </a:t>
            </a:r>
            <a:r>
              <a:rPr sz="2000" dirty="0">
                <a:solidFill>
                  <a:srgbClr val="03499E"/>
                </a:solidFill>
                <a:latin typeface="Times New Roman"/>
                <a:cs typeface="Times New Roman"/>
              </a:rPr>
              <a:t>dụng</a:t>
            </a:r>
            <a:r>
              <a:rPr sz="2000" spc="250" dirty="0">
                <a:solidFill>
                  <a:srgbClr val="03499E"/>
                </a:solidFill>
                <a:latin typeface="Times New Roman"/>
                <a:cs typeface="Times New Roman"/>
              </a:rPr>
              <a:t> </a:t>
            </a:r>
            <a:r>
              <a:rPr sz="2000" dirty="0">
                <a:solidFill>
                  <a:srgbClr val="03499E"/>
                </a:solidFill>
                <a:latin typeface="Times New Roman"/>
                <a:cs typeface="Times New Roman"/>
              </a:rPr>
              <a:t>đối</a:t>
            </a:r>
            <a:r>
              <a:rPr sz="2000" spc="250" dirty="0">
                <a:solidFill>
                  <a:srgbClr val="03499E"/>
                </a:solidFill>
                <a:latin typeface="Times New Roman"/>
                <a:cs typeface="Times New Roman"/>
              </a:rPr>
              <a:t> </a:t>
            </a:r>
            <a:r>
              <a:rPr sz="2000" dirty="0">
                <a:solidFill>
                  <a:srgbClr val="03499E"/>
                </a:solidFill>
                <a:latin typeface="Times New Roman"/>
                <a:cs typeface="Times New Roman"/>
              </a:rPr>
              <a:t>với</a:t>
            </a:r>
            <a:r>
              <a:rPr sz="2000" spc="250" dirty="0">
                <a:solidFill>
                  <a:srgbClr val="03499E"/>
                </a:solidFill>
                <a:latin typeface="Times New Roman"/>
                <a:cs typeface="Times New Roman"/>
              </a:rPr>
              <a:t> </a:t>
            </a:r>
            <a:r>
              <a:rPr sz="2000" dirty="0">
                <a:solidFill>
                  <a:srgbClr val="03499E"/>
                </a:solidFill>
                <a:latin typeface="Times New Roman"/>
                <a:cs typeface="Times New Roman"/>
              </a:rPr>
              <a:t>nhà</a:t>
            </a:r>
            <a:r>
              <a:rPr sz="2000" spc="250" dirty="0">
                <a:solidFill>
                  <a:srgbClr val="03499E"/>
                </a:solidFill>
                <a:latin typeface="Times New Roman"/>
                <a:cs typeface="Times New Roman"/>
              </a:rPr>
              <a:t> </a:t>
            </a:r>
            <a:r>
              <a:rPr sz="2000" dirty="0">
                <a:solidFill>
                  <a:srgbClr val="03499E"/>
                </a:solidFill>
                <a:latin typeface="Times New Roman"/>
                <a:cs typeface="Times New Roman"/>
              </a:rPr>
              <a:t>thầu</a:t>
            </a:r>
            <a:r>
              <a:rPr sz="2000" spc="260" dirty="0">
                <a:solidFill>
                  <a:srgbClr val="03499E"/>
                </a:solidFill>
                <a:latin typeface="Times New Roman"/>
                <a:cs typeface="Times New Roman"/>
              </a:rPr>
              <a:t> </a:t>
            </a:r>
            <a:r>
              <a:rPr sz="2000" dirty="0">
                <a:solidFill>
                  <a:srgbClr val="03499E"/>
                </a:solidFill>
                <a:latin typeface="Times New Roman"/>
                <a:cs typeface="Times New Roman"/>
              </a:rPr>
              <a:t>được</a:t>
            </a:r>
            <a:r>
              <a:rPr sz="2000" spc="250" dirty="0">
                <a:solidFill>
                  <a:srgbClr val="03499E"/>
                </a:solidFill>
                <a:latin typeface="Times New Roman"/>
                <a:cs typeface="Times New Roman"/>
              </a:rPr>
              <a:t> </a:t>
            </a:r>
            <a:r>
              <a:rPr sz="2000" dirty="0">
                <a:solidFill>
                  <a:srgbClr val="03499E"/>
                </a:solidFill>
                <a:latin typeface="Times New Roman"/>
                <a:cs typeface="Times New Roman"/>
              </a:rPr>
              <a:t>lựa</a:t>
            </a:r>
            <a:r>
              <a:rPr sz="2000" spc="265" dirty="0">
                <a:solidFill>
                  <a:srgbClr val="03499E"/>
                </a:solidFill>
                <a:latin typeface="Times New Roman"/>
                <a:cs typeface="Times New Roman"/>
              </a:rPr>
              <a:t> </a:t>
            </a:r>
            <a:r>
              <a:rPr sz="2000" spc="-10" dirty="0">
                <a:solidFill>
                  <a:srgbClr val="03499E"/>
                </a:solidFill>
                <a:latin typeface="Times New Roman"/>
                <a:cs typeface="Times New Roman"/>
              </a:rPr>
              <a:t>chọn, </a:t>
            </a:r>
            <a:r>
              <a:rPr sz="2000" dirty="0">
                <a:solidFill>
                  <a:srgbClr val="03499E"/>
                </a:solidFill>
                <a:latin typeface="Times New Roman"/>
                <a:cs typeface="Times New Roman"/>
              </a:rPr>
              <a:t>trừ</a:t>
            </a:r>
            <a:r>
              <a:rPr sz="2000" spc="-25" dirty="0">
                <a:solidFill>
                  <a:srgbClr val="03499E"/>
                </a:solidFill>
                <a:latin typeface="Times New Roman"/>
                <a:cs typeface="Times New Roman"/>
              </a:rPr>
              <a:t> </a:t>
            </a:r>
            <a:r>
              <a:rPr sz="2000" dirty="0">
                <a:solidFill>
                  <a:srgbClr val="03499E"/>
                </a:solidFill>
                <a:latin typeface="Times New Roman"/>
                <a:cs typeface="Times New Roman"/>
              </a:rPr>
              <a:t>các trường</a:t>
            </a:r>
            <a:r>
              <a:rPr sz="2000" spc="-30" dirty="0">
                <a:solidFill>
                  <a:srgbClr val="03499E"/>
                </a:solidFill>
                <a:latin typeface="Times New Roman"/>
                <a:cs typeface="Times New Roman"/>
              </a:rPr>
              <a:t> </a:t>
            </a:r>
            <a:r>
              <a:rPr sz="2000" dirty="0">
                <a:solidFill>
                  <a:srgbClr val="03499E"/>
                </a:solidFill>
                <a:latin typeface="Times New Roman"/>
                <a:cs typeface="Times New Roman"/>
              </a:rPr>
              <a:t>hợp</a:t>
            </a:r>
            <a:r>
              <a:rPr sz="2000" spc="-5" dirty="0">
                <a:solidFill>
                  <a:srgbClr val="03499E"/>
                </a:solidFill>
                <a:latin typeface="Times New Roman"/>
                <a:cs typeface="Times New Roman"/>
              </a:rPr>
              <a:t> </a:t>
            </a:r>
            <a:r>
              <a:rPr sz="2000" dirty="0">
                <a:solidFill>
                  <a:srgbClr val="03499E"/>
                </a:solidFill>
                <a:latin typeface="Times New Roman"/>
                <a:cs typeface="Times New Roman"/>
              </a:rPr>
              <a:t>sau</a:t>
            </a:r>
            <a:r>
              <a:rPr sz="2000" spc="-10" dirty="0">
                <a:solidFill>
                  <a:srgbClr val="03499E"/>
                </a:solidFill>
                <a:latin typeface="Times New Roman"/>
                <a:cs typeface="Times New Roman"/>
              </a:rPr>
              <a:t> </a:t>
            </a:r>
            <a:r>
              <a:rPr sz="2000" spc="-20" dirty="0">
                <a:solidFill>
                  <a:srgbClr val="03499E"/>
                </a:solidFill>
                <a:latin typeface="Times New Roman"/>
                <a:cs typeface="Times New Roman"/>
              </a:rPr>
              <a:t>đây:</a:t>
            </a:r>
            <a:endParaRPr sz="2000">
              <a:latin typeface="Times New Roman"/>
              <a:cs typeface="Times New Roman"/>
            </a:endParaRPr>
          </a:p>
          <a:p>
            <a:pPr marL="351790" indent="-259715" algn="just">
              <a:lnSpc>
                <a:spcPct val="100000"/>
              </a:lnSpc>
              <a:spcBef>
                <a:spcPts val="5"/>
              </a:spcBef>
              <a:buAutoNum type="alphaLcParenR"/>
              <a:tabLst>
                <a:tab pos="351790" algn="l"/>
              </a:tabLst>
            </a:pPr>
            <a:r>
              <a:rPr sz="2000" dirty="0">
                <a:solidFill>
                  <a:srgbClr val="03499E"/>
                </a:solidFill>
                <a:latin typeface="Times New Roman"/>
                <a:cs typeface="Times New Roman"/>
              </a:rPr>
              <a:t>Nhà</a:t>
            </a:r>
            <a:r>
              <a:rPr sz="2000" spc="-10" dirty="0">
                <a:solidFill>
                  <a:srgbClr val="03499E"/>
                </a:solidFill>
                <a:latin typeface="Times New Roman"/>
                <a:cs typeface="Times New Roman"/>
              </a:rPr>
              <a:t> </a:t>
            </a:r>
            <a:r>
              <a:rPr sz="2000" dirty="0">
                <a:solidFill>
                  <a:srgbClr val="03499E"/>
                </a:solidFill>
                <a:latin typeface="Times New Roman"/>
                <a:cs typeface="Times New Roman"/>
              </a:rPr>
              <a:t>thầu</a:t>
            </a:r>
            <a:r>
              <a:rPr sz="2000" spc="-15" dirty="0">
                <a:solidFill>
                  <a:srgbClr val="03499E"/>
                </a:solidFill>
                <a:latin typeface="Times New Roman"/>
                <a:cs typeface="Times New Roman"/>
              </a:rPr>
              <a:t> </a:t>
            </a:r>
            <a:r>
              <a:rPr sz="2000" dirty="0">
                <a:solidFill>
                  <a:srgbClr val="03499E"/>
                </a:solidFill>
                <a:latin typeface="Times New Roman"/>
                <a:cs typeface="Times New Roman"/>
              </a:rPr>
              <a:t>cung</a:t>
            </a:r>
            <a:r>
              <a:rPr sz="2000" spc="-30" dirty="0">
                <a:solidFill>
                  <a:srgbClr val="03499E"/>
                </a:solidFill>
                <a:latin typeface="Times New Roman"/>
                <a:cs typeface="Times New Roman"/>
              </a:rPr>
              <a:t> </a:t>
            </a:r>
            <a:r>
              <a:rPr sz="2000" dirty="0">
                <a:solidFill>
                  <a:srgbClr val="03499E"/>
                </a:solidFill>
                <a:latin typeface="Times New Roman"/>
                <a:cs typeface="Times New Roman"/>
              </a:rPr>
              <a:t>cấp</a:t>
            </a:r>
            <a:r>
              <a:rPr sz="2000" spc="-5" dirty="0">
                <a:solidFill>
                  <a:srgbClr val="03499E"/>
                </a:solidFill>
                <a:latin typeface="Times New Roman"/>
                <a:cs typeface="Times New Roman"/>
              </a:rPr>
              <a:t> </a:t>
            </a:r>
            <a:r>
              <a:rPr sz="2000" dirty="0">
                <a:solidFill>
                  <a:srgbClr val="03499E"/>
                </a:solidFill>
                <a:latin typeface="Times New Roman"/>
                <a:cs typeface="Times New Roman"/>
              </a:rPr>
              <a:t>dịch</a:t>
            </a:r>
            <a:r>
              <a:rPr sz="2000" spc="-15" dirty="0">
                <a:solidFill>
                  <a:srgbClr val="03499E"/>
                </a:solidFill>
                <a:latin typeface="Times New Roman"/>
                <a:cs typeface="Times New Roman"/>
              </a:rPr>
              <a:t> </a:t>
            </a:r>
            <a:r>
              <a:rPr sz="2000" dirty="0">
                <a:solidFill>
                  <a:srgbClr val="03499E"/>
                </a:solidFill>
                <a:latin typeface="Times New Roman"/>
                <a:cs typeface="Times New Roman"/>
              </a:rPr>
              <a:t>vụ</a:t>
            </a:r>
            <a:r>
              <a:rPr sz="2000" spc="-5" dirty="0">
                <a:solidFill>
                  <a:srgbClr val="03499E"/>
                </a:solidFill>
                <a:latin typeface="Times New Roman"/>
                <a:cs typeface="Times New Roman"/>
              </a:rPr>
              <a:t> </a:t>
            </a:r>
            <a:r>
              <a:rPr sz="2000" dirty="0">
                <a:solidFill>
                  <a:srgbClr val="03499E"/>
                </a:solidFill>
                <a:latin typeface="Times New Roman"/>
                <a:cs typeface="Times New Roman"/>
              </a:rPr>
              <a:t>tư </a:t>
            </a:r>
            <a:r>
              <a:rPr sz="2000" spc="-20" dirty="0">
                <a:solidFill>
                  <a:srgbClr val="03499E"/>
                </a:solidFill>
                <a:latin typeface="Times New Roman"/>
                <a:cs typeface="Times New Roman"/>
              </a:rPr>
              <a:t>vấn;</a:t>
            </a:r>
            <a:endParaRPr sz="2000">
              <a:latin typeface="Times New Roman"/>
              <a:cs typeface="Times New Roman"/>
            </a:endParaRPr>
          </a:p>
          <a:p>
            <a:pPr marL="92075" marR="81280" indent="318770" algn="just">
              <a:lnSpc>
                <a:spcPct val="100000"/>
              </a:lnSpc>
              <a:buAutoNum type="alphaLcParenR"/>
              <a:tabLst>
                <a:tab pos="410845" algn="l"/>
              </a:tabLst>
            </a:pPr>
            <a:r>
              <a:rPr sz="2000" dirty="0">
                <a:solidFill>
                  <a:srgbClr val="03499E"/>
                </a:solidFill>
                <a:latin typeface="Times New Roman"/>
                <a:cs typeface="Times New Roman"/>
              </a:rPr>
              <a:t>Nhà</a:t>
            </a:r>
            <a:r>
              <a:rPr sz="2000" spc="340" dirty="0">
                <a:solidFill>
                  <a:srgbClr val="03499E"/>
                </a:solidFill>
                <a:latin typeface="Times New Roman"/>
                <a:cs typeface="Times New Roman"/>
              </a:rPr>
              <a:t> </a:t>
            </a:r>
            <a:r>
              <a:rPr sz="2000" dirty="0">
                <a:solidFill>
                  <a:srgbClr val="03499E"/>
                </a:solidFill>
                <a:latin typeface="Times New Roman"/>
                <a:cs typeface="Times New Roman"/>
              </a:rPr>
              <a:t>thầu</a:t>
            </a:r>
            <a:r>
              <a:rPr sz="2000" spc="330" dirty="0">
                <a:solidFill>
                  <a:srgbClr val="03499E"/>
                </a:solidFill>
                <a:latin typeface="Times New Roman"/>
                <a:cs typeface="Times New Roman"/>
              </a:rPr>
              <a:t> </a:t>
            </a:r>
            <a:r>
              <a:rPr sz="2000" dirty="0">
                <a:solidFill>
                  <a:srgbClr val="03499E"/>
                </a:solidFill>
                <a:latin typeface="Times New Roman"/>
                <a:cs typeface="Times New Roman"/>
              </a:rPr>
              <a:t>được</a:t>
            </a:r>
            <a:r>
              <a:rPr sz="2000" spc="335" dirty="0">
                <a:solidFill>
                  <a:srgbClr val="03499E"/>
                </a:solidFill>
                <a:latin typeface="Times New Roman"/>
                <a:cs typeface="Times New Roman"/>
              </a:rPr>
              <a:t> </a:t>
            </a:r>
            <a:r>
              <a:rPr sz="2000" dirty="0">
                <a:solidFill>
                  <a:srgbClr val="03499E"/>
                </a:solidFill>
                <a:latin typeface="Times New Roman"/>
                <a:cs typeface="Times New Roman"/>
              </a:rPr>
              <a:t>lựa</a:t>
            </a:r>
            <a:r>
              <a:rPr sz="2000" spc="335" dirty="0">
                <a:solidFill>
                  <a:srgbClr val="03499E"/>
                </a:solidFill>
                <a:latin typeface="Times New Roman"/>
                <a:cs typeface="Times New Roman"/>
              </a:rPr>
              <a:t> </a:t>
            </a:r>
            <a:r>
              <a:rPr sz="2000" dirty="0">
                <a:solidFill>
                  <a:srgbClr val="03499E"/>
                </a:solidFill>
                <a:latin typeface="Times New Roman"/>
                <a:cs typeface="Times New Roman"/>
              </a:rPr>
              <a:t>chọn</a:t>
            </a:r>
            <a:r>
              <a:rPr sz="2000" spc="315" dirty="0">
                <a:solidFill>
                  <a:srgbClr val="03499E"/>
                </a:solidFill>
                <a:latin typeface="Times New Roman"/>
                <a:cs typeface="Times New Roman"/>
              </a:rPr>
              <a:t> </a:t>
            </a:r>
            <a:r>
              <a:rPr sz="2000" dirty="0">
                <a:solidFill>
                  <a:srgbClr val="03499E"/>
                </a:solidFill>
                <a:latin typeface="Times New Roman"/>
                <a:cs typeface="Times New Roman"/>
              </a:rPr>
              <a:t>theo</a:t>
            </a:r>
            <a:r>
              <a:rPr sz="2000" spc="335" dirty="0">
                <a:solidFill>
                  <a:srgbClr val="03499E"/>
                </a:solidFill>
                <a:latin typeface="Times New Roman"/>
                <a:cs typeface="Times New Roman"/>
              </a:rPr>
              <a:t> </a:t>
            </a:r>
            <a:r>
              <a:rPr sz="2000" spc="-20" dirty="0">
                <a:solidFill>
                  <a:srgbClr val="03499E"/>
                </a:solidFill>
                <a:latin typeface="Times New Roman"/>
                <a:cs typeface="Times New Roman"/>
              </a:rPr>
              <a:t>hình </a:t>
            </a:r>
            <a:r>
              <a:rPr sz="2000" dirty="0">
                <a:solidFill>
                  <a:srgbClr val="03499E"/>
                </a:solidFill>
                <a:latin typeface="Times New Roman"/>
                <a:cs typeface="Times New Roman"/>
              </a:rPr>
              <a:t>thức</a:t>
            </a:r>
            <a:r>
              <a:rPr sz="2000" spc="175" dirty="0">
                <a:solidFill>
                  <a:srgbClr val="03499E"/>
                </a:solidFill>
                <a:latin typeface="Times New Roman"/>
                <a:cs typeface="Times New Roman"/>
              </a:rPr>
              <a:t> </a:t>
            </a:r>
            <a:r>
              <a:rPr sz="2000" dirty="0">
                <a:solidFill>
                  <a:srgbClr val="03499E"/>
                </a:solidFill>
                <a:latin typeface="Times New Roman"/>
                <a:cs typeface="Times New Roman"/>
              </a:rPr>
              <a:t>tự</a:t>
            </a:r>
            <a:r>
              <a:rPr sz="2000" spc="180" dirty="0">
                <a:solidFill>
                  <a:srgbClr val="03499E"/>
                </a:solidFill>
                <a:latin typeface="Times New Roman"/>
                <a:cs typeface="Times New Roman"/>
              </a:rPr>
              <a:t> </a:t>
            </a:r>
            <a:r>
              <a:rPr sz="2000" dirty="0">
                <a:solidFill>
                  <a:srgbClr val="03499E"/>
                </a:solidFill>
                <a:latin typeface="Times New Roman"/>
                <a:cs typeface="Times New Roman"/>
              </a:rPr>
              <a:t>thực</a:t>
            </a:r>
            <a:r>
              <a:rPr sz="2000" spc="185" dirty="0">
                <a:solidFill>
                  <a:srgbClr val="03499E"/>
                </a:solidFill>
                <a:latin typeface="Times New Roman"/>
                <a:cs typeface="Times New Roman"/>
              </a:rPr>
              <a:t> </a:t>
            </a:r>
            <a:r>
              <a:rPr sz="2000" dirty="0">
                <a:solidFill>
                  <a:srgbClr val="03499E"/>
                </a:solidFill>
                <a:latin typeface="Times New Roman"/>
                <a:cs typeface="Times New Roman"/>
              </a:rPr>
              <a:t>hiện</a:t>
            </a:r>
            <a:r>
              <a:rPr sz="2000" spc="175" dirty="0">
                <a:solidFill>
                  <a:srgbClr val="03499E"/>
                </a:solidFill>
                <a:latin typeface="Times New Roman"/>
                <a:cs typeface="Times New Roman"/>
              </a:rPr>
              <a:t> </a:t>
            </a:r>
            <a:r>
              <a:rPr sz="2000" dirty="0">
                <a:solidFill>
                  <a:srgbClr val="03499E"/>
                </a:solidFill>
                <a:latin typeface="Times New Roman"/>
                <a:cs typeface="Times New Roman"/>
              </a:rPr>
              <a:t>hoặc</a:t>
            </a:r>
            <a:r>
              <a:rPr sz="2000" spc="175" dirty="0">
                <a:solidFill>
                  <a:srgbClr val="03499E"/>
                </a:solidFill>
                <a:latin typeface="Times New Roman"/>
                <a:cs typeface="Times New Roman"/>
              </a:rPr>
              <a:t> </a:t>
            </a:r>
            <a:r>
              <a:rPr sz="2000" dirty="0">
                <a:solidFill>
                  <a:srgbClr val="03499E"/>
                </a:solidFill>
                <a:latin typeface="Times New Roman"/>
                <a:cs typeface="Times New Roman"/>
              </a:rPr>
              <a:t>hình</a:t>
            </a:r>
            <a:r>
              <a:rPr sz="2000" spc="175" dirty="0">
                <a:solidFill>
                  <a:srgbClr val="03499E"/>
                </a:solidFill>
                <a:latin typeface="Times New Roman"/>
                <a:cs typeface="Times New Roman"/>
              </a:rPr>
              <a:t> </a:t>
            </a:r>
            <a:r>
              <a:rPr sz="2000" dirty="0">
                <a:solidFill>
                  <a:srgbClr val="03499E"/>
                </a:solidFill>
                <a:latin typeface="Times New Roman"/>
                <a:cs typeface="Times New Roman"/>
              </a:rPr>
              <a:t>thức</a:t>
            </a:r>
            <a:r>
              <a:rPr sz="2000" spc="180" dirty="0">
                <a:solidFill>
                  <a:srgbClr val="03499E"/>
                </a:solidFill>
                <a:latin typeface="Times New Roman"/>
                <a:cs typeface="Times New Roman"/>
              </a:rPr>
              <a:t> </a:t>
            </a:r>
            <a:r>
              <a:rPr sz="2000" spc="-20" dirty="0">
                <a:solidFill>
                  <a:srgbClr val="03499E"/>
                </a:solidFill>
                <a:latin typeface="Times New Roman"/>
                <a:cs typeface="Times New Roman"/>
              </a:rPr>
              <a:t>tham </a:t>
            </a:r>
            <a:r>
              <a:rPr sz="2000" dirty="0">
                <a:solidFill>
                  <a:srgbClr val="03499E"/>
                </a:solidFill>
                <a:latin typeface="Times New Roman"/>
                <a:cs typeface="Times New Roman"/>
              </a:rPr>
              <a:t>gia</a:t>
            </a:r>
            <a:r>
              <a:rPr sz="2000" spc="-10" dirty="0">
                <a:solidFill>
                  <a:srgbClr val="03499E"/>
                </a:solidFill>
                <a:latin typeface="Times New Roman"/>
                <a:cs typeface="Times New Roman"/>
              </a:rPr>
              <a:t> </a:t>
            </a:r>
            <a:r>
              <a:rPr sz="2000" dirty="0">
                <a:solidFill>
                  <a:srgbClr val="03499E"/>
                </a:solidFill>
                <a:latin typeface="Times New Roman"/>
                <a:cs typeface="Times New Roman"/>
              </a:rPr>
              <a:t>thực</a:t>
            </a:r>
            <a:r>
              <a:rPr sz="2000" spc="-20" dirty="0">
                <a:solidFill>
                  <a:srgbClr val="03499E"/>
                </a:solidFill>
                <a:latin typeface="Times New Roman"/>
                <a:cs typeface="Times New Roman"/>
              </a:rPr>
              <a:t> </a:t>
            </a:r>
            <a:r>
              <a:rPr sz="2000" dirty="0">
                <a:solidFill>
                  <a:srgbClr val="03499E"/>
                </a:solidFill>
                <a:latin typeface="Times New Roman"/>
                <a:cs typeface="Times New Roman"/>
              </a:rPr>
              <a:t>hiện</a:t>
            </a:r>
            <a:r>
              <a:rPr sz="2000" spc="-15" dirty="0">
                <a:solidFill>
                  <a:srgbClr val="03499E"/>
                </a:solidFill>
                <a:latin typeface="Times New Roman"/>
                <a:cs typeface="Times New Roman"/>
              </a:rPr>
              <a:t> </a:t>
            </a:r>
            <a:r>
              <a:rPr sz="2000" dirty="0">
                <a:solidFill>
                  <a:srgbClr val="03499E"/>
                </a:solidFill>
                <a:latin typeface="Times New Roman"/>
                <a:cs typeface="Times New Roman"/>
              </a:rPr>
              <a:t>của</a:t>
            </a:r>
            <a:r>
              <a:rPr sz="2000" spc="-10" dirty="0">
                <a:solidFill>
                  <a:srgbClr val="03499E"/>
                </a:solidFill>
                <a:latin typeface="Times New Roman"/>
                <a:cs typeface="Times New Roman"/>
              </a:rPr>
              <a:t> </a:t>
            </a:r>
            <a:r>
              <a:rPr sz="2000" dirty="0">
                <a:solidFill>
                  <a:srgbClr val="03499E"/>
                </a:solidFill>
                <a:latin typeface="Times New Roman"/>
                <a:cs typeface="Times New Roman"/>
              </a:rPr>
              <a:t>cộng</a:t>
            </a:r>
            <a:r>
              <a:rPr sz="2000" spc="-10" dirty="0">
                <a:solidFill>
                  <a:srgbClr val="03499E"/>
                </a:solidFill>
                <a:latin typeface="Times New Roman"/>
                <a:cs typeface="Times New Roman"/>
              </a:rPr>
              <a:t> đồng;</a:t>
            </a:r>
            <a:endParaRPr sz="2000">
              <a:latin typeface="Times New Roman"/>
              <a:cs typeface="Times New Roman"/>
            </a:endParaRPr>
          </a:p>
          <a:p>
            <a:pPr marL="92075" marR="80645" indent="295910" algn="just">
              <a:lnSpc>
                <a:spcPct val="100000"/>
              </a:lnSpc>
              <a:buAutoNum type="alphaLcParenR"/>
              <a:tabLst>
                <a:tab pos="387985" algn="l"/>
              </a:tabLst>
            </a:pPr>
            <a:r>
              <a:rPr sz="2000" dirty="0">
                <a:solidFill>
                  <a:srgbClr val="03499E"/>
                </a:solidFill>
                <a:latin typeface="Times New Roman"/>
                <a:cs typeface="Times New Roman"/>
              </a:rPr>
              <a:t>Nhà</a:t>
            </a:r>
            <a:r>
              <a:rPr sz="2000" spc="245" dirty="0">
                <a:solidFill>
                  <a:srgbClr val="03499E"/>
                </a:solidFill>
                <a:latin typeface="Times New Roman"/>
                <a:cs typeface="Times New Roman"/>
              </a:rPr>
              <a:t> </a:t>
            </a:r>
            <a:r>
              <a:rPr sz="2000" dirty="0">
                <a:solidFill>
                  <a:srgbClr val="03499E"/>
                </a:solidFill>
                <a:latin typeface="Times New Roman"/>
                <a:cs typeface="Times New Roman"/>
              </a:rPr>
              <a:t>thầu</a:t>
            </a:r>
            <a:r>
              <a:rPr sz="2000" spc="254" dirty="0">
                <a:solidFill>
                  <a:srgbClr val="03499E"/>
                </a:solidFill>
                <a:latin typeface="Times New Roman"/>
                <a:cs typeface="Times New Roman"/>
              </a:rPr>
              <a:t> </a:t>
            </a:r>
            <a:r>
              <a:rPr sz="2000" dirty="0">
                <a:solidFill>
                  <a:srgbClr val="03499E"/>
                </a:solidFill>
                <a:latin typeface="Times New Roman"/>
                <a:cs typeface="Times New Roman"/>
              </a:rPr>
              <a:t>thực</a:t>
            </a:r>
            <a:r>
              <a:rPr sz="2000" spc="250" dirty="0">
                <a:solidFill>
                  <a:srgbClr val="03499E"/>
                </a:solidFill>
                <a:latin typeface="Times New Roman"/>
                <a:cs typeface="Times New Roman"/>
              </a:rPr>
              <a:t> </a:t>
            </a:r>
            <a:r>
              <a:rPr sz="2000" dirty="0">
                <a:solidFill>
                  <a:srgbClr val="03499E"/>
                </a:solidFill>
                <a:latin typeface="Times New Roman"/>
                <a:cs typeface="Times New Roman"/>
              </a:rPr>
              <a:t>hiện</a:t>
            </a:r>
            <a:r>
              <a:rPr sz="2000" spc="250" dirty="0">
                <a:solidFill>
                  <a:srgbClr val="03499E"/>
                </a:solidFill>
                <a:latin typeface="Times New Roman"/>
                <a:cs typeface="Times New Roman"/>
              </a:rPr>
              <a:t> </a:t>
            </a:r>
            <a:r>
              <a:rPr sz="2000" dirty="0">
                <a:solidFill>
                  <a:srgbClr val="03499E"/>
                </a:solidFill>
                <a:latin typeface="Times New Roman"/>
                <a:cs typeface="Times New Roman"/>
              </a:rPr>
              <a:t>gói</a:t>
            </a:r>
            <a:r>
              <a:rPr sz="2000" spc="250" dirty="0">
                <a:solidFill>
                  <a:srgbClr val="03499E"/>
                </a:solidFill>
                <a:latin typeface="Times New Roman"/>
                <a:cs typeface="Times New Roman"/>
              </a:rPr>
              <a:t> </a:t>
            </a:r>
            <a:r>
              <a:rPr sz="2000" dirty="0">
                <a:solidFill>
                  <a:srgbClr val="03499E"/>
                </a:solidFill>
                <a:latin typeface="Times New Roman"/>
                <a:cs typeface="Times New Roman"/>
              </a:rPr>
              <a:t>thầu</a:t>
            </a:r>
            <a:r>
              <a:rPr sz="2000" spc="265" dirty="0">
                <a:solidFill>
                  <a:srgbClr val="03499E"/>
                </a:solidFill>
                <a:latin typeface="Times New Roman"/>
                <a:cs typeface="Times New Roman"/>
              </a:rPr>
              <a:t> </a:t>
            </a:r>
            <a:r>
              <a:rPr sz="2000" dirty="0">
                <a:solidFill>
                  <a:srgbClr val="03499E"/>
                </a:solidFill>
                <a:latin typeface="Times New Roman"/>
                <a:cs typeface="Times New Roman"/>
              </a:rPr>
              <a:t>có</a:t>
            </a:r>
            <a:r>
              <a:rPr sz="2000" spc="260" dirty="0">
                <a:solidFill>
                  <a:srgbClr val="03499E"/>
                </a:solidFill>
                <a:latin typeface="Times New Roman"/>
                <a:cs typeface="Times New Roman"/>
              </a:rPr>
              <a:t> </a:t>
            </a:r>
            <a:r>
              <a:rPr sz="2000" spc="-25" dirty="0">
                <a:solidFill>
                  <a:srgbClr val="03499E"/>
                </a:solidFill>
                <a:latin typeface="Times New Roman"/>
                <a:cs typeface="Times New Roman"/>
              </a:rPr>
              <a:t>giá </a:t>
            </a:r>
            <a:r>
              <a:rPr sz="2000" dirty="0">
                <a:solidFill>
                  <a:srgbClr val="03499E"/>
                </a:solidFill>
                <a:latin typeface="Times New Roman"/>
                <a:cs typeface="Times New Roman"/>
              </a:rPr>
              <a:t>gói</a:t>
            </a:r>
            <a:r>
              <a:rPr sz="2000" spc="275" dirty="0">
                <a:solidFill>
                  <a:srgbClr val="03499E"/>
                </a:solidFill>
                <a:latin typeface="Times New Roman"/>
                <a:cs typeface="Times New Roman"/>
              </a:rPr>
              <a:t> </a:t>
            </a:r>
            <a:r>
              <a:rPr sz="2000" dirty="0">
                <a:solidFill>
                  <a:srgbClr val="03499E"/>
                </a:solidFill>
                <a:latin typeface="Times New Roman"/>
                <a:cs typeface="Times New Roman"/>
              </a:rPr>
              <a:t>thầu</a:t>
            </a:r>
            <a:r>
              <a:rPr sz="2000" spc="285" dirty="0">
                <a:solidFill>
                  <a:srgbClr val="03499E"/>
                </a:solidFill>
                <a:latin typeface="Times New Roman"/>
                <a:cs typeface="Times New Roman"/>
              </a:rPr>
              <a:t> </a:t>
            </a:r>
            <a:r>
              <a:rPr sz="2000" dirty="0">
                <a:solidFill>
                  <a:srgbClr val="03499E"/>
                </a:solidFill>
                <a:latin typeface="Times New Roman"/>
                <a:cs typeface="Times New Roman"/>
              </a:rPr>
              <a:t>thuộc</a:t>
            </a:r>
            <a:r>
              <a:rPr sz="2000" spc="275" dirty="0">
                <a:solidFill>
                  <a:srgbClr val="03499E"/>
                </a:solidFill>
                <a:latin typeface="Times New Roman"/>
                <a:cs typeface="Times New Roman"/>
              </a:rPr>
              <a:t> </a:t>
            </a:r>
            <a:r>
              <a:rPr sz="2000" dirty="0">
                <a:solidFill>
                  <a:srgbClr val="03499E"/>
                </a:solidFill>
                <a:latin typeface="Times New Roman"/>
                <a:cs typeface="Times New Roman"/>
              </a:rPr>
              <a:t>hạn</a:t>
            </a:r>
            <a:r>
              <a:rPr sz="2000" spc="280" dirty="0">
                <a:solidFill>
                  <a:srgbClr val="03499E"/>
                </a:solidFill>
                <a:latin typeface="Times New Roman"/>
                <a:cs typeface="Times New Roman"/>
              </a:rPr>
              <a:t> </a:t>
            </a:r>
            <a:r>
              <a:rPr sz="2000" dirty="0">
                <a:solidFill>
                  <a:srgbClr val="03499E"/>
                </a:solidFill>
                <a:latin typeface="Times New Roman"/>
                <a:cs typeface="Times New Roman"/>
              </a:rPr>
              <a:t>mức</a:t>
            </a:r>
            <a:r>
              <a:rPr sz="2000" spc="285" dirty="0">
                <a:solidFill>
                  <a:srgbClr val="03499E"/>
                </a:solidFill>
                <a:latin typeface="Times New Roman"/>
                <a:cs typeface="Times New Roman"/>
              </a:rPr>
              <a:t> </a:t>
            </a:r>
            <a:r>
              <a:rPr sz="2000" dirty="0">
                <a:solidFill>
                  <a:srgbClr val="03499E"/>
                </a:solidFill>
                <a:latin typeface="Times New Roman"/>
                <a:cs typeface="Times New Roman"/>
              </a:rPr>
              <a:t>chỉ</a:t>
            </a:r>
            <a:r>
              <a:rPr sz="2000" spc="265" dirty="0">
                <a:solidFill>
                  <a:srgbClr val="03499E"/>
                </a:solidFill>
                <a:latin typeface="Times New Roman"/>
                <a:cs typeface="Times New Roman"/>
              </a:rPr>
              <a:t> </a:t>
            </a:r>
            <a:r>
              <a:rPr sz="2000" dirty="0">
                <a:solidFill>
                  <a:srgbClr val="03499E"/>
                </a:solidFill>
                <a:latin typeface="Times New Roman"/>
                <a:cs typeface="Times New Roman"/>
              </a:rPr>
              <a:t>định</a:t>
            </a:r>
            <a:r>
              <a:rPr sz="2000" spc="290" dirty="0">
                <a:solidFill>
                  <a:srgbClr val="03499E"/>
                </a:solidFill>
                <a:latin typeface="Times New Roman"/>
                <a:cs typeface="Times New Roman"/>
              </a:rPr>
              <a:t> </a:t>
            </a:r>
            <a:r>
              <a:rPr sz="2000" spc="-20" dirty="0">
                <a:solidFill>
                  <a:srgbClr val="03499E"/>
                </a:solidFill>
                <a:latin typeface="Times New Roman"/>
                <a:cs typeface="Times New Roman"/>
              </a:rPr>
              <a:t>thầu </a:t>
            </a:r>
            <a:r>
              <a:rPr sz="2000" dirty="0">
                <a:solidFill>
                  <a:srgbClr val="03499E"/>
                </a:solidFill>
                <a:latin typeface="Times New Roman"/>
                <a:cs typeface="Times New Roman"/>
              </a:rPr>
              <a:t>quy</a:t>
            </a:r>
            <a:r>
              <a:rPr sz="2000" spc="215" dirty="0">
                <a:solidFill>
                  <a:srgbClr val="03499E"/>
                </a:solidFill>
                <a:latin typeface="Times New Roman"/>
                <a:cs typeface="Times New Roman"/>
              </a:rPr>
              <a:t> </a:t>
            </a:r>
            <a:r>
              <a:rPr sz="2000" dirty="0">
                <a:solidFill>
                  <a:srgbClr val="03499E"/>
                </a:solidFill>
                <a:latin typeface="Times New Roman"/>
                <a:cs typeface="Times New Roman"/>
              </a:rPr>
              <a:t>định</a:t>
            </a:r>
            <a:r>
              <a:rPr sz="2000" spc="250" dirty="0">
                <a:solidFill>
                  <a:srgbClr val="03499E"/>
                </a:solidFill>
                <a:latin typeface="Times New Roman"/>
                <a:cs typeface="Times New Roman"/>
              </a:rPr>
              <a:t> </a:t>
            </a:r>
            <a:r>
              <a:rPr sz="2000" dirty="0">
                <a:solidFill>
                  <a:srgbClr val="03499E"/>
                </a:solidFill>
                <a:latin typeface="Times New Roman"/>
                <a:cs typeface="Times New Roman"/>
              </a:rPr>
              <a:t>tại</a:t>
            </a:r>
            <a:r>
              <a:rPr sz="2000" spc="235" dirty="0">
                <a:solidFill>
                  <a:srgbClr val="03499E"/>
                </a:solidFill>
                <a:latin typeface="Times New Roman"/>
                <a:cs typeface="Times New Roman"/>
              </a:rPr>
              <a:t> </a:t>
            </a:r>
            <a:r>
              <a:rPr sz="2000" dirty="0">
                <a:solidFill>
                  <a:srgbClr val="03499E"/>
                </a:solidFill>
                <a:latin typeface="Times New Roman"/>
                <a:cs typeface="Times New Roman"/>
              </a:rPr>
              <a:t>điểm</a:t>
            </a:r>
            <a:r>
              <a:rPr sz="2000" spc="225" dirty="0">
                <a:solidFill>
                  <a:srgbClr val="03499E"/>
                </a:solidFill>
                <a:latin typeface="Times New Roman"/>
                <a:cs typeface="Times New Roman"/>
              </a:rPr>
              <a:t> </a:t>
            </a:r>
            <a:r>
              <a:rPr sz="2000" dirty="0">
                <a:solidFill>
                  <a:srgbClr val="03499E"/>
                </a:solidFill>
                <a:latin typeface="Times New Roman"/>
                <a:cs typeface="Times New Roman"/>
              </a:rPr>
              <a:t>m</a:t>
            </a:r>
            <a:r>
              <a:rPr sz="2000" spc="210" dirty="0">
                <a:solidFill>
                  <a:srgbClr val="03499E"/>
                </a:solidFill>
                <a:latin typeface="Times New Roman"/>
                <a:cs typeface="Times New Roman"/>
              </a:rPr>
              <a:t> </a:t>
            </a:r>
            <a:r>
              <a:rPr sz="2000" dirty="0">
                <a:solidFill>
                  <a:srgbClr val="03499E"/>
                </a:solidFill>
                <a:latin typeface="Times New Roman"/>
                <a:cs typeface="Times New Roman"/>
              </a:rPr>
              <a:t>khoản</a:t>
            </a:r>
            <a:r>
              <a:rPr sz="2000" spc="229" dirty="0">
                <a:solidFill>
                  <a:srgbClr val="03499E"/>
                </a:solidFill>
                <a:latin typeface="Times New Roman"/>
                <a:cs typeface="Times New Roman"/>
              </a:rPr>
              <a:t> </a:t>
            </a:r>
            <a:r>
              <a:rPr sz="2000" dirty="0">
                <a:solidFill>
                  <a:srgbClr val="03499E"/>
                </a:solidFill>
                <a:latin typeface="Times New Roman"/>
                <a:cs typeface="Times New Roman"/>
              </a:rPr>
              <a:t>1</a:t>
            </a:r>
            <a:r>
              <a:rPr sz="2000" spc="245" dirty="0">
                <a:solidFill>
                  <a:srgbClr val="03499E"/>
                </a:solidFill>
                <a:latin typeface="Times New Roman"/>
                <a:cs typeface="Times New Roman"/>
              </a:rPr>
              <a:t> </a:t>
            </a:r>
            <a:r>
              <a:rPr sz="2000" dirty="0">
                <a:solidFill>
                  <a:srgbClr val="03499E"/>
                </a:solidFill>
                <a:latin typeface="Times New Roman"/>
                <a:cs typeface="Times New Roman"/>
              </a:rPr>
              <a:t>Điều</a:t>
            </a:r>
            <a:r>
              <a:rPr sz="2000" spc="245" dirty="0">
                <a:solidFill>
                  <a:srgbClr val="03499E"/>
                </a:solidFill>
                <a:latin typeface="Times New Roman"/>
                <a:cs typeface="Times New Roman"/>
              </a:rPr>
              <a:t> </a:t>
            </a:r>
            <a:r>
              <a:rPr sz="2000" spc="-25" dirty="0">
                <a:solidFill>
                  <a:srgbClr val="03499E"/>
                </a:solidFill>
                <a:latin typeface="Times New Roman"/>
                <a:cs typeface="Times New Roman"/>
              </a:rPr>
              <a:t>23 </a:t>
            </a:r>
            <a:r>
              <a:rPr sz="2000" dirty="0">
                <a:solidFill>
                  <a:srgbClr val="03499E"/>
                </a:solidFill>
                <a:latin typeface="Times New Roman"/>
                <a:cs typeface="Times New Roman"/>
              </a:rPr>
              <a:t>của</a:t>
            </a:r>
            <a:r>
              <a:rPr sz="2000" spc="-20" dirty="0">
                <a:solidFill>
                  <a:srgbClr val="03499E"/>
                </a:solidFill>
                <a:latin typeface="Times New Roman"/>
                <a:cs typeface="Times New Roman"/>
              </a:rPr>
              <a:t> </a:t>
            </a:r>
            <a:r>
              <a:rPr sz="2000" dirty="0">
                <a:solidFill>
                  <a:srgbClr val="03499E"/>
                </a:solidFill>
                <a:latin typeface="Times New Roman"/>
                <a:cs typeface="Times New Roman"/>
              </a:rPr>
              <a:t>Luật</a:t>
            </a:r>
            <a:r>
              <a:rPr sz="2000" spc="-10" dirty="0">
                <a:solidFill>
                  <a:srgbClr val="03499E"/>
                </a:solidFill>
                <a:latin typeface="Times New Roman"/>
                <a:cs typeface="Times New Roman"/>
              </a:rPr>
              <a:t> </a:t>
            </a:r>
            <a:r>
              <a:rPr sz="2000" spc="-20" dirty="0">
                <a:solidFill>
                  <a:srgbClr val="03499E"/>
                </a:solidFill>
                <a:latin typeface="Times New Roman"/>
                <a:cs typeface="Times New Roman"/>
              </a:rPr>
              <a:t>này.</a:t>
            </a:r>
            <a:endParaRPr sz="2000">
              <a:latin typeface="Times New Roman"/>
              <a:cs typeface="Times New Roman"/>
            </a:endParaRPr>
          </a:p>
        </p:txBody>
      </p:sp>
      <p:sp>
        <p:nvSpPr>
          <p:cNvPr id="6" name="object 6"/>
          <p:cNvSpPr txBox="1"/>
          <p:nvPr/>
        </p:nvSpPr>
        <p:spPr>
          <a:xfrm>
            <a:off x="6786118" y="1655737"/>
            <a:ext cx="4222115" cy="648970"/>
          </a:xfrm>
          <a:prstGeom prst="rect">
            <a:avLst/>
          </a:prstGeom>
          <a:ln w="25400">
            <a:solidFill>
              <a:srgbClr val="2A5F9E"/>
            </a:solidFill>
          </a:ln>
        </p:spPr>
        <p:txBody>
          <a:bodyPr vert="horz" wrap="square" lIns="0" tIns="11430" rIns="0" bIns="0" rtlCol="0">
            <a:spAutoFit/>
          </a:bodyPr>
          <a:lstStyle/>
          <a:p>
            <a:pPr marL="1332865" marR="193675" indent="-1129665">
              <a:lnSpc>
                <a:spcPct val="100000"/>
              </a:lnSpc>
              <a:spcBef>
                <a:spcPts val="90"/>
              </a:spcBef>
            </a:pPr>
            <a:r>
              <a:rPr sz="2000" b="1" spc="-20" dirty="0">
                <a:solidFill>
                  <a:srgbClr val="03499E"/>
                </a:solidFill>
                <a:latin typeface="Times New Roman"/>
                <a:cs typeface="Times New Roman"/>
              </a:rPr>
              <a:t>Trường</a:t>
            </a:r>
            <a:r>
              <a:rPr sz="2000" b="1" spc="-15" dirty="0">
                <a:solidFill>
                  <a:srgbClr val="03499E"/>
                </a:solidFill>
                <a:latin typeface="Times New Roman"/>
                <a:cs typeface="Times New Roman"/>
              </a:rPr>
              <a:t> </a:t>
            </a:r>
            <a:r>
              <a:rPr sz="2000" b="1" dirty="0">
                <a:solidFill>
                  <a:srgbClr val="03499E"/>
                </a:solidFill>
                <a:latin typeface="Times New Roman"/>
                <a:cs typeface="Times New Roman"/>
              </a:rPr>
              <a:t>hợp</a:t>
            </a:r>
            <a:r>
              <a:rPr sz="2000" b="1" spc="-10" dirty="0">
                <a:solidFill>
                  <a:srgbClr val="03499E"/>
                </a:solidFill>
                <a:latin typeface="Times New Roman"/>
                <a:cs typeface="Times New Roman"/>
              </a:rPr>
              <a:t> </a:t>
            </a:r>
            <a:r>
              <a:rPr sz="2000" b="1" dirty="0">
                <a:solidFill>
                  <a:srgbClr val="03499E"/>
                </a:solidFill>
                <a:latin typeface="Times New Roman"/>
                <a:cs typeface="Times New Roman"/>
              </a:rPr>
              <a:t>áp</a:t>
            </a:r>
            <a:r>
              <a:rPr sz="2000" b="1" spc="-15" dirty="0">
                <a:solidFill>
                  <a:srgbClr val="03499E"/>
                </a:solidFill>
                <a:latin typeface="Times New Roman"/>
                <a:cs typeface="Times New Roman"/>
              </a:rPr>
              <a:t> </a:t>
            </a:r>
            <a:r>
              <a:rPr sz="2000" b="1" dirty="0">
                <a:solidFill>
                  <a:srgbClr val="03499E"/>
                </a:solidFill>
                <a:latin typeface="Times New Roman"/>
                <a:cs typeface="Times New Roman"/>
              </a:rPr>
              <a:t>dụng</a:t>
            </a:r>
            <a:r>
              <a:rPr sz="2000" b="1" spc="-25" dirty="0">
                <a:solidFill>
                  <a:srgbClr val="03499E"/>
                </a:solidFill>
                <a:latin typeface="Times New Roman"/>
                <a:cs typeface="Times New Roman"/>
              </a:rPr>
              <a:t> </a:t>
            </a:r>
            <a:r>
              <a:rPr sz="2000" b="1" dirty="0">
                <a:solidFill>
                  <a:srgbClr val="03499E"/>
                </a:solidFill>
                <a:latin typeface="Times New Roman"/>
                <a:cs typeface="Times New Roman"/>
              </a:rPr>
              <a:t>bảo</a:t>
            </a:r>
            <a:r>
              <a:rPr sz="2000" b="1" spc="-25" dirty="0">
                <a:solidFill>
                  <a:srgbClr val="03499E"/>
                </a:solidFill>
                <a:latin typeface="Times New Roman"/>
                <a:cs typeface="Times New Roman"/>
              </a:rPr>
              <a:t> </a:t>
            </a:r>
            <a:r>
              <a:rPr sz="2000" b="1" dirty="0">
                <a:solidFill>
                  <a:srgbClr val="03499E"/>
                </a:solidFill>
                <a:latin typeface="Times New Roman"/>
                <a:cs typeface="Times New Roman"/>
              </a:rPr>
              <a:t>đảm</a:t>
            </a:r>
            <a:r>
              <a:rPr sz="2000" b="1" spc="-25" dirty="0">
                <a:solidFill>
                  <a:srgbClr val="03499E"/>
                </a:solidFill>
                <a:latin typeface="Times New Roman"/>
                <a:cs typeface="Times New Roman"/>
              </a:rPr>
              <a:t> </a:t>
            </a:r>
            <a:r>
              <a:rPr sz="2000" b="1" spc="-20" dirty="0">
                <a:solidFill>
                  <a:srgbClr val="03499E"/>
                </a:solidFill>
                <a:latin typeface="Times New Roman"/>
                <a:cs typeface="Times New Roman"/>
              </a:rPr>
              <a:t>thực </a:t>
            </a:r>
            <a:r>
              <a:rPr sz="2000" b="1" dirty="0">
                <a:solidFill>
                  <a:srgbClr val="03499E"/>
                </a:solidFill>
                <a:latin typeface="Times New Roman"/>
                <a:cs typeface="Times New Roman"/>
              </a:rPr>
              <a:t>hiện</a:t>
            </a:r>
            <a:r>
              <a:rPr sz="2000" b="1" spc="-30" dirty="0">
                <a:solidFill>
                  <a:srgbClr val="03499E"/>
                </a:solidFill>
                <a:latin typeface="Times New Roman"/>
                <a:cs typeface="Times New Roman"/>
              </a:rPr>
              <a:t> </a:t>
            </a:r>
            <a:r>
              <a:rPr sz="2000" b="1" dirty="0">
                <a:solidFill>
                  <a:srgbClr val="03499E"/>
                </a:solidFill>
                <a:latin typeface="Times New Roman"/>
                <a:cs typeface="Times New Roman"/>
              </a:rPr>
              <a:t>hợp</a:t>
            </a:r>
            <a:r>
              <a:rPr sz="2000" b="1" spc="-10" dirty="0">
                <a:solidFill>
                  <a:srgbClr val="03499E"/>
                </a:solidFill>
                <a:latin typeface="Times New Roman"/>
                <a:cs typeface="Times New Roman"/>
              </a:rPr>
              <a:t> </a:t>
            </a:r>
            <a:r>
              <a:rPr sz="2000" b="1" spc="-20" dirty="0">
                <a:solidFill>
                  <a:srgbClr val="03499E"/>
                </a:solidFill>
                <a:latin typeface="Times New Roman"/>
                <a:cs typeface="Times New Roman"/>
              </a:rPr>
              <a:t>đồng</a:t>
            </a:r>
            <a:endParaRPr sz="2000">
              <a:latin typeface="Times New Roman"/>
              <a:cs typeface="Times New Roman"/>
            </a:endParaRPr>
          </a:p>
        </p:txBody>
      </p:sp>
      <p:sp>
        <p:nvSpPr>
          <p:cNvPr id="7" name="object 7"/>
          <p:cNvSpPr txBox="1">
            <a:spLocks noGrp="1"/>
          </p:cNvSpPr>
          <p:nvPr>
            <p:ph type="title"/>
          </p:nvPr>
        </p:nvSpPr>
        <p:spPr>
          <a:xfrm>
            <a:off x="1922145" y="213740"/>
            <a:ext cx="8348345" cy="391160"/>
          </a:xfrm>
          <a:prstGeom prst="rect">
            <a:avLst/>
          </a:prstGeom>
        </p:spPr>
        <p:txBody>
          <a:bodyPr vert="horz" wrap="square" lIns="0" tIns="12700" rIns="0" bIns="0" rtlCol="0">
            <a:spAutoFit/>
          </a:bodyPr>
          <a:lstStyle/>
          <a:p>
            <a:pPr marL="12700">
              <a:lnSpc>
                <a:spcPct val="100000"/>
              </a:lnSpc>
              <a:spcBef>
                <a:spcPts val="100"/>
              </a:spcBef>
            </a:pPr>
            <a:r>
              <a:rPr dirty="0"/>
              <a:t>HỢP</a:t>
            </a:r>
            <a:r>
              <a:rPr spc="-65" dirty="0"/>
              <a:t> </a:t>
            </a:r>
            <a:r>
              <a:rPr dirty="0"/>
              <a:t>ĐỒNG</a:t>
            </a:r>
            <a:r>
              <a:rPr spc="-30" dirty="0"/>
              <a:t> </a:t>
            </a:r>
            <a:r>
              <a:rPr dirty="0"/>
              <a:t>TRONG</a:t>
            </a:r>
            <a:r>
              <a:rPr spc="-20" dirty="0"/>
              <a:t> </a:t>
            </a:r>
            <a:r>
              <a:rPr dirty="0"/>
              <a:t>LỰA</a:t>
            </a:r>
            <a:r>
              <a:rPr spc="-40" dirty="0"/>
              <a:t> </a:t>
            </a:r>
            <a:r>
              <a:rPr dirty="0"/>
              <a:t>CHỌN</a:t>
            </a:r>
            <a:r>
              <a:rPr spc="-35" dirty="0"/>
              <a:t> </a:t>
            </a:r>
            <a:r>
              <a:rPr dirty="0"/>
              <a:t>NHÀ</a:t>
            </a:r>
            <a:r>
              <a:rPr spc="-25" dirty="0"/>
              <a:t> </a:t>
            </a:r>
            <a:r>
              <a:rPr dirty="0"/>
              <a:t>THẦU</a:t>
            </a:r>
            <a:r>
              <a:rPr spc="-40" dirty="0"/>
              <a:t> </a:t>
            </a:r>
            <a:r>
              <a:rPr dirty="0"/>
              <a:t>(ĐIỀU</a:t>
            </a:r>
            <a:r>
              <a:rPr spc="-20" dirty="0"/>
              <a:t> </a:t>
            </a:r>
            <a:r>
              <a:rPr dirty="0"/>
              <a:t>64</a:t>
            </a:r>
            <a:r>
              <a:rPr spc="-15" dirty="0"/>
              <a:t> </a:t>
            </a:r>
            <a:r>
              <a:rPr dirty="0"/>
              <a:t>–</a:t>
            </a:r>
            <a:r>
              <a:rPr spc="-30" dirty="0"/>
              <a:t> </a:t>
            </a:r>
            <a:r>
              <a:rPr spc="-25" dirty="0"/>
              <a:t>70)</a:t>
            </a:r>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89280" y="2058771"/>
            <a:ext cx="1662430" cy="1717675"/>
          </a:xfrm>
          <a:prstGeom prst="rect">
            <a:avLst/>
          </a:prstGeom>
        </p:spPr>
        <p:txBody>
          <a:bodyPr vert="horz" wrap="square" lIns="0" tIns="12065" rIns="0" bIns="0" rtlCol="0">
            <a:spAutoFit/>
          </a:bodyPr>
          <a:lstStyle/>
          <a:p>
            <a:pPr marL="12700" marR="5080" algn="ctr">
              <a:lnSpc>
                <a:spcPct val="115700"/>
              </a:lnSpc>
              <a:spcBef>
                <a:spcPts val="95"/>
              </a:spcBef>
            </a:pPr>
            <a:r>
              <a:rPr sz="3200" b="1" dirty="0">
                <a:solidFill>
                  <a:srgbClr val="03499E"/>
                </a:solidFill>
                <a:latin typeface="Times New Roman"/>
                <a:cs typeface="Times New Roman"/>
              </a:rPr>
              <a:t>Sửa</a:t>
            </a:r>
            <a:r>
              <a:rPr sz="3200" b="1" spc="-10" dirty="0">
                <a:solidFill>
                  <a:srgbClr val="03499E"/>
                </a:solidFill>
                <a:latin typeface="Times New Roman"/>
                <a:cs typeface="Times New Roman"/>
              </a:rPr>
              <a:t> </a:t>
            </a:r>
            <a:r>
              <a:rPr sz="3200" b="1" spc="-25" dirty="0">
                <a:solidFill>
                  <a:srgbClr val="03499E"/>
                </a:solidFill>
                <a:latin typeface="Times New Roman"/>
                <a:cs typeface="Times New Roman"/>
              </a:rPr>
              <a:t>đổi </a:t>
            </a:r>
            <a:r>
              <a:rPr sz="3200" b="1" dirty="0">
                <a:solidFill>
                  <a:srgbClr val="03499E"/>
                </a:solidFill>
                <a:latin typeface="Times New Roman"/>
                <a:cs typeface="Times New Roman"/>
              </a:rPr>
              <a:t>hợp</a:t>
            </a:r>
            <a:r>
              <a:rPr sz="3200" b="1" spc="-25" dirty="0">
                <a:solidFill>
                  <a:srgbClr val="03499E"/>
                </a:solidFill>
                <a:latin typeface="Times New Roman"/>
                <a:cs typeface="Times New Roman"/>
              </a:rPr>
              <a:t> </a:t>
            </a:r>
            <a:r>
              <a:rPr sz="3200" b="1" spc="-20" dirty="0">
                <a:solidFill>
                  <a:srgbClr val="03499E"/>
                </a:solidFill>
                <a:latin typeface="Times New Roman"/>
                <a:cs typeface="Times New Roman"/>
              </a:rPr>
              <a:t>đồng </a:t>
            </a:r>
            <a:r>
              <a:rPr sz="3200" b="1" dirty="0">
                <a:solidFill>
                  <a:srgbClr val="03499E"/>
                </a:solidFill>
                <a:latin typeface="Times New Roman"/>
                <a:cs typeface="Times New Roman"/>
              </a:rPr>
              <a:t>(Điều</a:t>
            </a:r>
            <a:r>
              <a:rPr sz="3200" b="1" spc="-20" dirty="0">
                <a:solidFill>
                  <a:srgbClr val="03499E"/>
                </a:solidFill>
                <a:latin typeface="Times New Roman"/>
                <a:cs typeface="Times New Roman"/>
              </a:rPr>
              <a:t> </a:t>
            </a:r>
            <a:r>
              <a:rPr sz="3200" b="1" spc="-25" dirty="0">
                <a:solidFill>
                  <a:srgbClr val="03499E"/>
                </a:solidFill>
                <a:latin typeface="Times New Roman"/>
                <a:cs typeface="Times New Roman"/>
              </a:rPr>
              <a:t>70)</a:t>
            </a:r>
            <a:endParaRPr sz="3200">
              <a:latin typeface="Times New Roman"/>
              <a:cs typeface="Times New Roman"/>
            </a:endParaRPr>
          </a:p>
        </p:txBody>
      </p:sp>
      <p:sp>
        <p:nvSpPr>
          <p:cNvPr id="3" name="object 3"/>
          <p:cNvSpPr/>
          <p:nvPr/>
        </p:nvSpPr>
        <p:spPr>
          <a:xfrm>
            <a:off x="2567051" y="767841"/>
            <a:ext cx="8204200" cy="2778760"/>
          </a:xfrm>
          <a:custGeom>
            <a:avLst/>
            <a:gdLst/>
            <a:ahLst/>
            <a:cxnLst/>
            <a:rect l="l" t="t" r="r" b="b"/>
            <a:pathLst>
              <a:path w="8204200" h="2778760">
                <a:moveTo>
                  <a:pt x="0" y="2778252"/>
                </a:moveTo>
                <a:lnTo>
                  <a:pt x="8203946" y="2778252"/>
                </a:lnTo>
                <a:lnTo>
                  <a:pt x="8203946" y="0"/>
                </a:lnTo>
                <a:lnTo>
                  <a:pt x="0" y="0"/>
                </a:lnTo>
                <a:lnTo>
                  <a:pt x="0" y="2778252"/>
                </a:lnTo>
                <a:close/>
              </a:path>
            </a:pathLst>
          </a:custGeom>
          <a:ln w="25400">
            <a:solidFill>
              <a:srgbClr val="03499E"/>
            </a:solidFill>
          </a:ln>
        </p:spPr>
        <p:txBody>
          <a:bodyPr wrap="square" lIns="0" tIns="0" rIns="0" bIns="0" rtlCol="0"/>
          <a:lstStyle/>
          <a:p>
            <a:endParaRPr/>
          </a:p>
        </p:txBody>
      </p:sp>
      <p:sp>
        <p:nvSpPr>
          <p:cNvPr id="4" name="object 4"/>
          <p:cNvSpPr txBox="1"/>
          <p:nvPr/>
        </p:nvSpPr>
        <p:spPr>
          <a:xfrm>
            <a:off x="3191382" y="991565"/>
            <a:ext cx="6957695" cy="2388870"/>
          </a:xfrm>
          <a:prstGeom prst="rect">
            <a:avLst/>
          </a:prstGeom>
        </p:spPr>
        <p:txBody>
          <a:bodyPr vert="horz" wrap="square" lIns="0" tIns="12700" rIns="0" bIns="0" rtlCol="0">
            <a:spAutoFit/>
          </a:bodyPr>
          <a:lstStyle/>
          <a:p>
            <a:pPr marL="240665" indent="-227965" algn="just">
              <a:lnSpc>
                <a:spcPts val="2685"/>
              </a:lnSpc>
              <a:spcBef>
                <a:spcPts val="100"/>
              </a:spcBef>
              <a:buChar char="•"/>
              <a:tabLst>
                <a:tab pos="240665" algn="l"/>
              </a:tabLst>
            </a:pPr>
            <a:r>
              <a:rPr sz="2400" dirty="0">
                <a:solidFill>
                  <a:srgbClr val="03499E"/>
                </a:solidFill>
                <a:latin typeface="Times New Roman"/>
                <a:cs typeface="Times New Roman"/>
              </a:rPr>
              <a:t>Các</a:t>
            </a:r>
            <a:r>
              <a:rPr sz="2400" spc="65" dirty="0">
                <a:solidFill>
                  <a:srgbClr val="03499E"/>
                </a:solidFill>
                <a:latin typeface="Times New Roman"/>
                <a:cs typeface="Times New Roman"/>
              </a:rPr>
              <a:t> </a:t>
            </a:r>
            <a:r>
              <a:rPr sz="2400" dirty="0">
                <a:solidFill>
                  <a:srgbClr val="03499E"/>
                </a:solidFill>
                <a:latin typeface="Times New Roman"/>
                <a:cs typeface="Times New Roman"/>
              </a:rPr>
              <a:t>trường</a:t>
            </a:r>
            <a:r>
              <a:rPr sz="2400" spc="55" dirty="0">
                <a:solidFill>
                  <a:srgbClr val="03499E"/>
                </a:solidFill>
                <a:latin typeface="Times New Roman"/>
                <a:cs typeface="Times New Roman"/>
              </a:rPr>
              <a:t> </a:t>
            </a:r>
            <a:r>
              <a:rPr sz="2400" dirty="0">
                <a:solidFill>
                  <a:srgbClr val="03499E"/>
                </a:solidFill>
                <a:latin typeface="Times New Roman"/>
                <a:cs typeface="Times New Roman"/>
              </a:rPr>
              <a:t>hợp</a:t>
            </a:r>
            <a:r>
              <a:rPr sz="2400" spc="65" dirty="0">
                <a:solidFill>
                  <a:srgbClr val="03499E"/>
                </a:solidFill>
                <a:latin typeface="Times New Roman"/>
                <a:cs typeface="Times New Roman"/>
              </a:rPr>
              <a:t> </a:t>
            </a:r>
            <a:r>
              <a:rPr sz="2400" dirty="0">
                <a:solidFill>
                  <a:srgbClr val="03499E"/>
                </a:solidFill>
                <a:latin typeface="Times New Roman"/>
                <a:cs typeface="Times New Roman"/>
              </a:rPr>
              <a:t>do</a:t>
            </a:r>
            <a:r>
              <a:rPr sz="2400" spc="70" dirty="0">
                <a:solidFill>
                  <a:srgbClr val="03499E"/>
                </a:solidFill>
                <a:latin typeface="Times New Roman"/>
                <a:cs typeface="Times New Roman"/>
              </a:rPr>
              <a:t> </a:t>
            </a:r>
            <a:r>
              <a:rPr sz="2400" dirty="0">
                <a:solidFill>
                  <a:srgbClr val="03499E"/>
                </a:solidFill>
                <a:latin typeface="Times New Roman"/>
                <a:cs typeface="Times New Roman"/>
              </a:rPr>
              <a:t>các</a:t>
            </a:r>
            <a:r>
              <a:rPr sz="2400" spc="70" dirty="0">
                <a:solidFill>
                  <a:srgbClr val="03499E"/>
                </a:solidFill>
                <a:latin typeface="Times New Roman"/>
                <a:cs typeface="Times New Roman"/>
              </a:rPr>
              <a:t> </a:t>
            </a:r>
            <a:r>
              <a:rPr sz="2400" dirty="0">
                <a:solidFill>
                  <a:srgbClr val="03499E"/>
                </a:solidFill>
                <a:latin typeface="Times New Roman"/>
                <a:cs typeface="Times New Roman"/>
              </a:rPr>
              <a:t>bên</a:t>
            </a:r>
            <a:r>
              <a:rPr sz="2400" spc="65" dirty="0">
                <a:solidFill>
                  <a:srgbClr val="03499E"/>
                </a:solidFill>
                <a:latin typeface="Times New Roman"/>
                <a:cs typeface="Times New Roman"/>
              </a:rPr>
              <a:t> </a:t>
            </a:r>
            <a:r>
              <a:rPr sz="2400" dirty="0">
                <a:solidFill>
                  <a:srgbClr val="03499E"/>
                </a:solidFill>
                <a:latin typeface="Times New Roman"/>
                <a:cs typeface="Times New Roman"/>
              </a:rPr>
              <a:t>thỏa</a:t>
            </a:r>
            <a:r>
              <a:rPr sz="2400" spc="70" dirty="0">
                <a:solidFill>
                  <a:srgbClr val="03499E"/>
                </a:solidFill>
                <a:latin typeface="Times New Roman"/>
                <a:cs typeface="Times New Roman"/>
              </a:rPr>
              <a:t> </a:t>
            </a:r>
            <a:r>
              <a:rPr sz="2400" dirty="0">
                <a:solidFill>
                  <a:srgbClr val="03499E"/>
                </a:solidFill>
                <a:latin typeface="Times New Roman"/>
                <a:cs typeface="Times New Roman"/>
              </a:rPr>
              <a:t>thuận</a:t>
            </a:r>
            <a:r>
              <a:rPr sz="2400" spc="70" dirty="0">
                <a:solidFill>
                  <a:srgbClr val="03499E"/>
                </a:solidFill>
                <a:latin typeface="Times New Roman"/>
                <a:cs typeface="Times New Roman"/>
              </a:rPr>
              <a:t> </a:t>
            </a:r>
            <a:r>
              <a:rPr sz="2400" dirty="0">
                <a:solidFill>
                  <a:srgbClr val="03499E"/>
                </a:solidFill>
                <a:latin typeface="Times New Roman"/>
                <a:cs typeface="Times New Roman"/>
              </a:rPr>
              <a:t>trong</a:t>
            </a:r>
            <a:r>
              <a:rPr sz="2400" spc="70" dirty="0">
                <a:solidFill>
                  <a:srgbClr val="03499E"/>
                </a:solidFill>
                <a:latin typeface="Times New Roman"/>
                <a:cs typeface="Times New Roman"/>
              </a:rPr>
              <a:t> </a:t>
            </a:r>
            <a:r>
              <a:rPr sz="2400" dirty="0">
                <a:solidFill>
                  <a:srgbClr val="03499E"/>
                </a:solidFill>
                <a:latin typeface="Times New Roman"/>
                <a:cs typeface="Times New Roman"/>
              </a:rPr>
              <a:t>hợp</a:t>
            </a:r>
            <a:r>
              <a:rPr sz="2400" spc="65" dirty="0">
                <a:solidFill>
                  <a:srgbClr val="03499E"/>
                </a:solidFill>
                <a:latin typeface="Times New Roman"/>
                <a:cs typeface="Times New Roman"/>
              </a:rPr>
              <a:t> </a:t>
            </a:r>
            <a:r>
              <a:rPr sz="2400" spc="-20" dirty="0">
                <a:solidFill>
                  <a:srgbClr val="03499E"/>
                </a:solidFill>
                <a:latin typeface="Times New Roman"/>
                <a:cs typeface="Times New Roman"/>
              </a:rPr>
              <a:t>đồng</a:t>
            </a:r>
            <a:endParaRPr sz="2400">
              <a:latin typeface="Times New Roman"/>
              <a:cs typeface="Times New Roman"/>
            </a:endParaRPr>
          </a:p>
          <a:p>
            <a:pPr marL="241300" algn="just">
              <a:lnSpc>
                <a:spcPts val="2685"/>
              </a:lnSpc>
            </a:pPr>
            <a:r>
              <a:rPr sz="2400" dirty="0">
                <a:solidFill>
                  <a:srgbClr val="03499E"/>
                </a:solidFill>
                <a:latin typeface="Times New Roman"/>
                <a:cs typeface="Times New Roman"/>
              </a:rPr>
              <a:t>đã</a:t>
            </a:r>
            <a:r>
              <a:rPr sz="2400" spc="-10" dirty="0">
                <a:solidFill>
                  <a:srgbClr val="03499E"/>
                </a:solidFill>
                <a:latin typeface="Times New Roman"/>
                <a:cs typeface="Times New Roman"/>
              </a:rPr>
              <a:t> </a:t>
            </a:r>
            <a:r>
              <a:rPr sz="2400" dirty="0">
                <a:solidFill>
                  <a:srgbClr val="03499E"/>
                </a:solidFill>
                <a:latin typeface="Times New Roman"/>
                <a:cs typeface="Times New Roman"/>
              </a:rPr>
              <a:t>ký</a:t>
            </a:r>
            <a:r>
              <a:rPr sz="2400" spc="-10" dirty="0">
                <a:solidFill>
                  <a:srgbClr val="03499E"/>
                </a:solidFill>
                <a:latin typeface="Times New Roman"/>
                <a:cs typeface="Times New Roman"/>
              </a:rPr>
              <a:t> </a:t>
            </a:r>
            <a:r>
              <a:rPr sz="2400" dirty="0">
                <a:solidFill>
                  <a:srgbClr val="03499E"/>
                </a:solidFill>
                <a:latin typeface="Times New Roman"/>
                <a:cs typeface="Times New Roman"/>
              </a:rPr>
              <a:t>kết</a:t>
            </a:r>
            <a:r>
              <a:rPr sz="2400" spc="-15" dirty="0">
                <a:solidFill>
                  <a:srgbClr val="03499E"/>
                </a:solidFill>
                <a:latin typeface="Times New Roman"/>
                <a:cs typeface="Times New Roman"/>
              </a:rPr>
              <a:t> </a:t>
            </a:r>
            <a:r>
              <a:rPr sz="2400" dirty="0">
                <a:solidFill>
                  <a:srgbClr val="03499E"/>
                </a:solidFill>
                <a:latin typeface="Times New Roman"/>
                <a:cs typeface="Times New Roman"/>
              </a:rPr>
              <a:t>phù</a:t>
            </a:r>
            <a:r>
              <a:rPr sz="2400" spc="-5" dirty="0">
                <a:solidFill>
                  <a:srgbClr val="03499E"/>
                </a:solidFill>
                <a:latin typeface="Times New Roman"/>
                <a:cs typeface="Times New Roman"/>
              </a:rPr>
              <a:t> </a:t>
            </a:r>
            <a:r>
              <a:rPr sz="2400" dirty="0">
                <a:solidFill>
                  <a:srgbClr val="03499E"/>
                </a:solidFill>
                <a:latin typeface="Times New Roman"/>
                <a:cs typeface="Times New Roman"/>
              </a:rPr>
              <a:t>hợp</a:t>
            </a:r>
            <a:r>
              <a:rPr sz="2400" spc="-5" dirty="0">
                <a:solidFill>
                  <a:srgbClr val="03499E"/>
                </a:solidFill>
                <a:latin typeface="Times New Roman"/>
                <a:cs typeface="Times New Roman"/>
              </a:rPr>
              <a:t> </a:t>
            </a:r>
            <a:r>
              <a:rPr sz="2400" dirty="0">
                <a:solidFill>
                  <a:srgbClr val="03499E"/>
                </a:solidFill>
                <a:latin typeface="Times New Roman"/>
                <a:cs typeface="Times New Roman"/>
              </a:rPr>
              <a:t>với</a:t>
            </a:r>
            <a:r>
              <a:rPr sz="2400" spc="-15" dirty="0">
                <a:solidFill>
                  <a:srgbClr val="03499E"/>
                </a:solidFill>
                <a:latin typeface="Times New Roman"/>
                <a:cs typeface="Times New Roman"/>
              </a:rPr>
              <a:t> </a:t>
            </a:r>
            <a:r>
              <a:rPr sz="2400" dirty="0">
                <a:solidFill>
                  <a:srgbClr val="03499E"/>
                </a:solidFill>
                <a:latin typeface="Times New Roman"/>
                <a:cs typeface="Times New Roman"/>
              </a:rPr>
              <a:t>quy</a:t>
            </a:r>
            <a:r>
              <a:rPr sz="2400" spc="-10" dirty="0">
                <a:solidFill>
                  <a:srgbClr val="03499E"/>
                </a:solidFill>
                <a:latin typeface="Times New Roman"/>
                <a:cs typeface="Times New Roman"/>
              </a:rPr>
              <a:t> </a:t>
            </a:r>
            <a:r>
              <a:rPr sz="2400" dirty="0">
                <a:solidFill>
                  <a:srgbClr val="03499E"/>
                </a:solidFill>
                <a:latin typeface="Times New Roman"/>
                <a:cs typeface="Times New Roman"/>
              </a:rPr>
              <a:t>định của</a:t>
            </a:r>
            <a:r>
              <a:rPr sz="2400" spc="-20" dirty="0">
                <a:solidFill>
                  <a:srgbClr val="03499E"/>
                </a:solidFill>
                <a:latin typeface="Times New Roman"/>
                <a:cs typeface="Times New Roman"/>
              </a:rPr>
              <a:t> </a:t>
            </a:r>
            <a:r>
              <a:rPr sz="2400" dirty="0">
                <a:solidFill>
                  <a:srgbClr val="03499E"/>
                </a:solidFill>
                <a:latin typeface="Times New Roman"/>
                <a:cs typeface="Times New Roman"/>
              </a:rPr>
              <a:t>pháp</a:t>
            </a:r>
            <a:r>
              <a:rPr sz="2400" spc="-5" dirty="0">
                <a:solidFill>
                  <a:srgbClr val="03499E"/>
                </a:solidFill>
                <a:latin typeface="Times New Roman"/>
                <a:cs typeface="Times New Roman"/>
              </a:rPr>
              <a:t> </a:t>
            </a:r>
            <a:r>
              <a:rPr sz="2400" spc="-10" dirty="0">
                <a:solidFill>
                  <a:srgbClr val="03499E"/>
                </a:solidFill>
                <a:latin typeface="Times New Roman"/>
                <a:cs typeface="Times New Roman"/>
              </a:rPr>
              <a:t>luật;</a:t>
            </a:r>
            <a:endParaRPr sz="2400">
              <a:latin typeface="Times New Roman"/>
              <a:cs typeface="Times New Roman"/>
            </a:endParaRPr>
          </a:p>
          <a:p>
            <a:pPr marL="241300" marR="5080" indent="-228600" algn="just">
              <a:lnSpc>
                <a:spcPts val="2480"/>
              </a:lnSpc>
              <a:spcBef>
                <a:spcPts val="430"/>
              </a:spcBef>
              <a:buChar char="•"/>
              <a:tabLst>
                <a:tab pos="241300" algn="l"/>
              </a:tabLst>
            </a:pPr>
            <a:r>
              <a:rPr sz="2400" dirty="0">
                <a:solidFill>
                  <a:srgbClr val="03499E"/>
                </a:solidFill>
                <a:latin typeface="Times New Roman"/>
                <a:cs typeface="Times New Roman"/>
              </a:rPr>
              <a:t>Trường</a:t>
            </a:r>
            <a:r>
              <a:rPr sz="2400" spc="25" dirty="0">
                <a:solidFill>
                  <a:srgbClr val="03499E"/>
                </a:solidFill>
                <a:latin typeface="Times New Roman"/>
                <a:cs typeface="Times New Roman"/>
              </a:rPr>
              <a:t> </a:t>
            </a:r>
            <a:r>
              <a:rPr sz="2400" dirty="0">
                <a:solidFill>
                  <a:srgbClr val="03499E"/>
                </a:solidFill>
                <a:latin typeface="Times New Roman"/>
                <a:cs typeface="Times New Roman"/>
              </a:rPr>
              <a:t>hợp</a:t>
            </a:r>
            <a:r>
              <a:rPr sz="2400" spc="10" dirty="0">
                <a:solidFill>
                  <a:srgbClr val="03499E"/>
                </a:solidFill>
                <a:latin typeface="Times New Roman"/>
                <a:cs typeface="Times New Roman"/>
              </a:rPr>
              <a:t> </a:t>
            </a:r>
            <a:r>
              <a:rPr sz="2400" dirty="0">
                <a:solidFill>
                  <a:srgbClr val="03499E"/>
                </a:solidFill>
                <a:latin typeface="Times New Roman"/>
                <a:cs typeface="Times New Roman"/>
              </a:rPr>
              <a:t>hoàn</a:t>
            </a:r>
            <a:r>
              <a:rPr sz="2400" spc="25" dirty="0">
                <a:solidFill>
                  <a:srgbClr val="03499E"/>
                </a:solidFill>
                <a:latin typeface="Times New Roman"/>
                <a:cs typeface="Times New Roman"/>
              </a:rPr>
              <a:t> </a:t>
            </a:r>
            <a:r>
              <a:rPr sz="2400" dirty="0">
                <a:solidFill>
                  <a:srgbClr val="03499E"/>
                </a:solidFill>
                <a:latin typeface="Times New Roman"/>
                <a:cs typeface="Times New Roman"/>
              </a:rPr>
              <a:t>cảnh</a:t>
            </a:r>
            <a:r>
              <a:rPr sz="2400" spc="15" dirty="0">
                <a:solidFill>
                  <a:srgbClr val="03499E"/>
                </a:solidFill>
                <a:latin typeface="Times New Roman"/>
                <a:cs typeface="Times New Roman"/>
              </a:rPr>
              <a:t> </a:t>
            </a:r>
            <a:r>
              <a:rPr sz="2400" dirty="0">
                <a:solidFill>
                  <a:srgbClr val="03499E"/>
                </a:solidFill>
                <a:latin typeface="Times New Roman"/>
                <a:cs typeface="Times New Roman"/>
              </a:rPr>
              <a:t>thực</a:t>
            </a:r>
            <a:r>
              <a:rPr sz="2400" spc="25" dirty="0">
                <a:solidFill>
                  <a:srgbClr val="03499E"/>
                </a:solidFill>
                <a:latin typeface="Times New Roman"/>
                <a:cs typeface="Times New Roman"/>
              </a:rPr>
              <a:t> </a:t>
            </a:r>
            <a:r>
              <a:rPr sz="2400" dirty="0">
                <a:solidFill>
                  <a:srgbClr val="03499E"/>
                </a:solidFill>
                <a:latin typeface="Times New Roman"/>
                <a:cs typeface="Times New Roman"/>
              </a:rPr>
              <a:t>hiện</a:t>
            </a:r>
            <a:r>
              <a:rPr sz="2400" spc="30" dirty="0">
                <a:solidFill>
                  <a:srgbClr val="03499E"/>
                </a:solidFill>
                <a:latin typeface="Times New Roman"/>
                <a:cs typeface="Times New Roman"/>
              </a:rPr>
              <a:t> </a:t>
            </a:r>
            <a:r>
              <a:rPr sz="2400" dirty="0">
                <a:solidFill>
                  <a:srgbClr val="03499E"/>
                </a:solidFill>
                <a:latin typeface="Times New Roman"/>
                <a:cs typeface="Times New Roman"/>
              </a:rPr>
              <a:t>hợp</a:t>
            </a:r>
            <a:r>
              <a:rPr sz="2400" spc="20" dirty="0">
                <a:solidFill>
                  <a:srgbClr val="03499E"/>
                </a:solidFill>
                <a:latin typeface="Times New Roman"/>
                <a:cs typeface="Times New Roman"/>
              </a:rPr>
              <a:t> </a:t>
            </a:r>
            <a:r>
              <a:rPr sz="2400" dirty="0">
                <a:solidFill>
                  <a:srgbClr val="03499E"/>
                </a:solidFill>
                <a:latin typeface="Times New Roman"/>
                <a:cs typeface="Times New Roman"/>
              </a:rPr>
              <a:t>đồng</a:t>
            </a:r>
            <a:r>
              <a:rPr sz="2400" spc="25" dirty="0">
                <a:solidFill>
                  <a:srgbClr val="03499E"/>
                </a:solidFill>
                <a:latin typeface="Times New Roman"/>
                <a:cs typeface="Times New Roman"/>
              </a:rPr>
              <a:t> </a:t>
            </a:r>
            <a:r>
              <a:rPr sz="2400" dirty="0">
                <a:solidFill>
                  <a:srgbClr val="03499E"/>
                </a:solidFill>
                <a:latin typeface="Times New Roman"/>
                <a:cs typeface="Times New Roman"/>
              </a:rPr>
              <a:t>có</a:t>
            </a:r>
            <a:r>
              <a:rPr sz="2400" spc="20" dirty="0">
                <a:solidFill>
                  <a:srgbClr val="03499E"/>
                </a:solidFill>
                <a:latin typeface="Times New Roman"/>
                <a:cs typeface="Times New Roman"/>
              </a:rPr>
              <a:t> </a:t>
            </a:r>
            <a:r>
              <a:rPr sz="2400" dirty="0">
                <a:solidFill>
                  <a:srgbClr val="FF0000"/>
                </a:solidFill>
                <a:latin typeface="Times New Roman"/>
                <a:cs typeface="Times New Roman"/>
              </a:rPr>
              <a:t>thay</a:t>
            </a:r>
            <a:r>
              <a:rPr sz="2400" spc="30" dirty="0">
                <a:solidFill>
                  <a:srgbClr val="FF0000"/>
                </a:solidFill>
                <a:latin typeface="Times New Roman"/>
                <a:cs typeface="Times New Roman"/>
              </a:rPr>
              <a:t> </a:t>
            </a:r>
            <a:r>
              <a:rPr sz="2400" spc="-25" dirty="0">
                <a:solidFill>
                  <a:srgbClr val="FF0000"/>
                </a:solidFill>
                <a:latin typeface="Times New Roman"/>
                <a:cs typeface="Times New Roman"/>
              </a:rPr>
              <a:t>đổi </a:t>
            </a:r>
            <a:r>
              <a:rPr sz="2400" dirty="0">
                <a:solidFill>
                  <a:srgbClr val="FF0000"/>
                </a:solidFill>
                <a:latin typeface="Times New Roman"/>
                <a:cs typeface="Times New Roman"/>
              </a:rPr>
              <a:t>cơ</a:t>
            </a:r>
            <a:r>
              <a:rPr sz="2400" spc="-15" dirty="0">
                <a:solidFill>
                  <a:srgbClr val="FF0000"/>
                </a:solidFill>
                <a:latin typeface="Times New Roman"/>
                <a:cs typeface="Times New Roman"/>
              </a:rPr>
              <a:t> </a:t>
            </a:r>
            <a:r>
              <a:rPr sz="2400" dirty="0">
                <a:solidFill>
                  <a:srgbClr val="FF0000"/>
                </a:solidFill>
                <a:latin typeface="Times New Roman"/>
                <a:cs typeface="Times New Roman"/>
              </a:rPr>
              <a:t>bản </a:t>
            </a:r>
            <a:r>
              <a:rPr sz="2400" dirty="0">
                <a:solidFill>
                  <a:srgbClr val="03499E"/>
                </a:solidFill>
                <a:latin typeface="Times New Roman"/>
                <a:cs typeface="Times New Roman"/>
              </a:rPr>
              <a:t>theo quy định</a:t>
            </a:r>
            <a:r>
              <a:rPr sz="2400" spc="-15" dirty="0">
                <a:solidFill>
                  <a:srgbClr val="03499E"/>
                </a:solidFill>
                <a:latin typeface="Times New Roman"/>
                <a:cs typeface="Times New Roman"/>
              </a:rPr>
              <a:t> </a:t>
            </a:r>
            <a:r>
              <a:rPr sz="2400" dirty="0">
                <a:solidFill>
                  <a:srgbClr val="03499E"/>
                </a:solidFill>
                <a:latin typeface="Times New Roman"/>
                <a:cs typeface="Times New Roman"/>
              </a:rPr>
              <a:t>của</a:t>
            </a:r>
            <a:r>
              <a:rPr sz="2400" spc="5" dirty="0">
                <a:solidFill>
                  <a:srgbClr val="03499E"/>
                </a:solidFill>
                <a:latin typeface="Times New Roman"/>
                <a:cs typeface="Times New Roman"/>
              </a:rPr>
              <a:t> </a:t>
            </a:r>
            <a:r>
              <a:rPr sz="2400" dirty="0">
                <a:solidFill>
                  <a:srgbClr val="03499E"/>
                </a:solidFill>
                <a:latin typeface="Times New Roman"/>
                <a:cs typeface="Times New Roman"/>
              </a:rPr>
              <a:t>pháp</a:t>
            </a:r>
            <a:r>
              <a:rPr sz="2400" spc="-15" dirty="0">
                <a:solidFill>
                  <a:srgbClr val="03499E"/>
                </a:solidFill>
                <a:latin typeface="Times New Roman"/>
                <a:cs typeface="Times New Roman"/>
              </a:rPr>
              <a:t> </a:t>
            </a:r>
            <a:r>
              <a:rPr sz="2400" dirty="0">
                <a:solidFill>
                  <a:srgbClr val="03499E"/>
                </a:solidFill>
                <a:latin typeface="Times New Roman"/>
                <a:cs typeface="Times New Roman"/>
              </a:rPr>
              <a:t>luật về</a:t>
            </a:r>
            <a:r>
              <a:rPr sz="2400" spc="-5" dirty="0">
                <a:solidFill>
                  <a:srgbClr val="03499E"/>
                </a:solidFill>
                <a:latin typeface="Times New Roman"/>
                <a:cs typeface="Times New Roman"/>
              </a:rPr>
              <a:t> </a:t>
            </a:r>
            <a:r>
              <a:rPr sz="2400" dirty="0">
                <a:solidFill>
                  <a:srgbClr val="03499E"/>
                </a:solidFill>
                <a:latin typeface="Times New Roman"/>
                <a:cs typeface="Times New Roman"/>
              </a:rPr>
              <a:t>dân </a:t>
            </a:r>
            <a:r>
              <a:rPr sz="2400" spc="-25" dirty="0">
                <a:solidFill>
                  <a:srgbClr val="03499E"/>
                </a:solidFill>
                <a:latin typeface="Times New Roman"/>
                <a:cs typeface="Times New Roman"/>
              </a:rPr>
              <a:t>sự;</a:t>
            </a:r>
            <a:endParaRPr sz="2400">
              <a:latin typeface="Times New Roman"/>
              <a:cs typeface="Times New Roman"/>
            </a:endParaRPr>
          </a:p>
          <a:p>
            <a:pPr marL="241300" marR="5080" indent="-228600" algn="just">
              <a:lnSpc>
                <a:spcPct val="86100"/>
              </a:lnSpc>
              <a:spcBef>
                <a:spcPts val="409"/>
              </a:spcBef>
              <a:buChar char="•"/>
              <a:tabLst>
                <a:tab pos="241300" algn="l"/>
              </a:tabLst>
            </a:pPr>
            <a:r>
              <a:rPr sz="2400" dirty="0">
                <a:solidFill>
                  <a:srgbClr val="03499E"/>
                </a:solidFill>
                <a:latin typeface="Times New Roman"/>
                <a:cs typeface="Times New Roman"/>
              </a:rPr>
              <a:t>Theo</a:t>
            </a:r>
            <a:r>
              <a:rPr sz="2400" spc="340" dirty="0">
                <a:solidFill>
                  <a:srgbClr val="03499E"/>
                </a:solidFill>
                <a:latin typeface="Times New Roman"/>
                <a:cs typeface="Times New Roman"/>
              </a:rPr>
              <a:t> </a:t>
            </a:r>
            <a:r>
              <a:rPr sz="2400" dirty="0">
                <a:solidFill>
                  <a:srgbClr val="03499E"/>
                </a:solidFill>
                <a:latin typeface="Times New Roman"/>
                <a:cs typeface="Times New Roman"/>
              </a:rPr>
              <a:t>yêu</a:t>
            </a:r>
            <a:r>
              <a:rPr sz="2400" spc="340" dirty="0">
                <a:solidFill>
                  <a:srgbClr val="03499E"/>
                </a:solidFill>
                <a:latin typeface="Times New Roman"/>
                <a:cs typeface="Times New Roman"/>
              </a:rPr>
              <a:t> </a:t>
            </a:r>
            <a:r>
              <a:rPr sz="2400" dirty="0">
                <a:solidFill>
                  <a:srgbClr val="03499E"/>
                </a:solidFill>
                <a:latin typeface="Times New Roman"/>
                <a:cs typeface="Times New Roman"/>
              </a:rPr>
              <a:t>cầu</a:t>
            </a:r>
            <a:r>
              <a:rPr sz="2400" spc="340" dirty="0">
                <a:solidFill>
                  <a:srgbClr val="03499E"/>
                </a:solidFill>
                <a:latin typeface="Times New Roman"/>
                <a:cs typeface="Times New Roman"/>
              </a:rPr>
              <a:t> </a:t>
            </a:r>
            <a:r>
              <a:rPr sz="2400" dirty="0">
                <a:solidFill>
                  <a:srgbClr val="03499E"/>
                </a:solidFill>
                <a:latin typeface="Times New Roman"/>
                <a:cs typeface="Times New Roman"/>
              </a:rPr>
              <a:t>của</a:t>
            </a:r>
            <a:r>
              <a:rPr sz="2400" spc="340" dirty="0">
                <a:solidFill>
                  <a:srgbClr val="03499E"/>
                </a:solidFill>
                <a:latin typeface="Times New Roman"/>
                <a:cs typeface="Times New Roman"/>
              </a:rPr>
              <a:t> </a:t>
            </a:r>
            <a:r>
              <a:rPr sz="2400" dirty="0">
                <a:solidFill>
                  <a:srgbClr val="03499E"/>
                </a:solidFill>
                <a:latin typeface="Times New Roman"/>
                <a:cs typeface="Times New Roman"/>
              </a:rPr>
              <a:t>cơ</a:t>
            </a:r>
            <a:r>
              <a:rPr sz="2400" spc="340" dirty="0">
                <a:solidFill>
                  <a:srgbClr val="03499E"/>
                </a:solidFill>
                <a:latin typeface="Times New Roman"/>
                <a:cs typeface="Times New Roman"/>
              </a:rPr>
              <a:t> </a:t>
            </a:r>
            <a:r>
              <a:rPr sz="2400" dirty="0">
                <a:solidFill>
                  <a:srgbClr val="03499E"/>
                </a:solidFill>
                <a:latin typeface="Times New Roman"/>
                <a:cs typeface="Times New Roman"/>
              </a:rPr>
              <a:t>quan</a:t>
            </a:r>
            <a:r>
              <a:rPr sz="2400" spc="340" dirty="0">
                <a:solidFill>
                  <a:srgbClr val="03499E"/>
                </a:solidFill>
                <a:latin typeface="Times New Roman"/>
                <a:cs typeface="Times New Roman"/>
              </a:rPr>
              <a:t> </a:t>
            </a:r>
            <a:r>
              <a:rPr sz="2400" dirty="0">
                <a:solidFill>
                  <a:srgbClr val="03499E"/>
                </a:solidFill>
                <a:latin typeface="Times New Roman"/>
                <a:cs typeface="Times New Roman"/>
              </a:rPr>
              <a:t>nhà</a:t>
            </a:r>
            <a:r>
              <a:rPr sz="2400" spc="340" dirty="0">
                <a:solidFill>
                  <a:srgbClr val="03499E"/>
                </a:solidFill>
                <a:latin typeface="Times New Roman"/>
                <a:cs typeface="Times New Roman"/>
              </a:rPr>
              <a:t> </a:t>
            </a:r>
            <a:r>
              <a:rPr sz="2400" dirty="0">
                <a:solidFill>
                  <a:srgbClr val="03499E"/>
                </a:solidFill>
                <a:latin typeface="Times New Roman"/>
                <a:cs typeface="Times New Roman"/>
              </a:rPr>
              <a:t>nước</a:t>
            </a:r>
            <a:r>
              <a:rPr sz="2400" spc="335" dirty="0">
                <a:solidFill>
                  <a:srgbClr val="03499E"/>
                </a:solidFill>
                <a:latin typeface="Times New Roman"/>
                <a:cs typeface="Times New Roman"/>
              </a:rPr>
              <a:t> </a:t>
            </a:r>
            <a:r>
              <a:rPr sz="2400" dirty="0">
                <a:solidFill>
                  <a:srgbClr val="03499E"/>
                </a:solidFill>
                <a:latin typeface="Times New Roman"/>
                <a:cs typeface="Times New Roman"/>
              </a:rPr>
              <a:t>có</a:t>
            </a:r>
            <a:r>
              <a:rPr sz="2400" spc="340" dirty="0">
                <a:solidFill>
                  <a:srgbClr val="03499E"/>
                </a:solidFill>
                <a:latin typeface="Times New Roman"/>
                <a:cs typeface="Times New Roman"/>
              </a:rPr>
              <a:t> </a:t>
            </a:r>
            <a:r>
              <a:rPr sz="2400" dirty="0">
                <a:solidFill>
                  <a:srgbClr val="03499E"/>
                </a:solidFill>
                <a:latin typeface="Times New Roman"/>
                <a:cs typeface="Times New Roman"/>
              </a:rPr>
              <a:t>thẩm</a:t>
            </a:r>
            <a:r>
              <a:rPr sz="2400" spc="325" dirty="0">
                <a:solidFill>
                  <a:srgbClr val="03499E"/>
                </a:solidFill>
                <a:latin typeface="Times New Roman"/>
                <a:cs typeface="Times New Roman"/>
              </a:rPr>
              <a:t> </a:t>
            </a:r>
            <a:r>
              <a:rPr sz="2400" spc="-20" dirty="0">
                <a:solidFill>
                  <a:srgbClr val="03499E"/>
                </a:solidFill>
                <a:latin typeface="Times New Roman"/>
                <a:cs typeface="Times New Roman"/>
              </a:rPr>
              <a:t>quyền </a:t>
            </a:r>
            <a:r>
              <a:rPr sz="2400" dirty="0">
                <a:solidFill>
                  <a:srgbClr val="03499E"/>
                </a:solidFill>
                <a:latin typeface="Times New Roman"/>
                <a:cs typeface="Times New Roman"/>
              </a:rPr>
              <a:t>làm</a:t>
            </a:r>
            <a:r>
              <a:rPr sz="2400" spc="5" dirty="0">
                <a:solidFill>
                  <a:srgbClr val="03499E"/>
                </a:solidFill>
                <a:latin typeface="Times New Roman"/>
                <a:cs typeface="Times New Roman"/>
              </a:rPr>
              <a:t> </a:t>
            </a:r>
            <a:r>
              <a:rPr sz="2400" dirty="0">
                <a:solidFill>
                  <a:srgbClr val="03499E"/>
                </a:solidFill>
                <a:latin typeface="Times New Roman"/>
                <a:cs typeface="Times New Roman"/>
              </a:rPr>
              <a:t>ảnh</a:t>
            </a:r>
            <a:r>
              <a:rPr sz="2400" spc="20" dirty="0">
                <a:solidFill>
                  <a:srgbClr val="03499E"/>
                </a:solidFill>
                <a:latin typeface="Times New Roman"/>
                <a:cs typeface="Times New Roman"/>
              </a:rPr>
              <a:t> </a:t>
            </a:r>
            <a:r>
              <a:rPr sz="2400" dirty="0">
                <a:solidFill>
                  <a:srgbClr val="03499E"/>
                </a:solidFill>
                <a:latin typeface="Times New Roman"/>
                <a:cs typeface="Times New Roman"/>
              </a:rPr>
              <a:t>hưởng</a:t>
            </a:r>
            <a:r>
              <a:rPr sz="2400" spc="20" dirty="0">
                <a:solidFill>
                  <a:srgbClr val="03499E"/>
                </a:solidFill>
                <a:latin typeface="Times New Roman"/>
                <a:cs typeface="Times New Roman"/>
              </a:rPr>
              <a:t> </a:t>
            </a:r>
            <a:r>
              <a:rPr sz="2400" dirty="0">
                <a:solidFill>
                  <a:srgbClr val="03499E"/>
                </a:solidFill>
                <a:latin typeface="Times New Roman"/>
                <a:cs typeface="Times New Roman"/>
              </a:rPr>
              <a:t>đến</a:t>
            </a:r>
            <a:r>
              <a:rPr sz="2400" spc="20" dirty="0">
                <a:solidFill>
                  <a:srgbClr val="03499E"/>
                </a:solidFill>
                <a:latin typeface="Times New Roman"/>
                <a:cs typeface="Times New Roman"/>
              </a:rPr>
              <a:t> </a:t>
            </a:r>
            <a:r>
              <a:rPr sz="2400" dirty="0">
                <a:solidFill>
                  <a:srgbClr val="03499E"/>
                </a:solidFill>
                <a:latin typeface="Times New Roman"/>
                <a:cs typeface="Times New Roman"/>
              </a:rPr>
              <a:t>việc</a:t>
            </a:r>
            <a:r>
              <a:rPr sz="2400" spc="15" dirty="0">
                <a:solidFill>
                  <a:srgbClr val="03499E"/>
                </a:solidFill>
                <a:latin typeface="Times New Roman"/>
                <a:cs typeface="Times New Roman"/>
              </a:rPr>
              <a:t> </a:t>
            </a:r>
            <a:r>
              <a:rPr sz="2400" dirty="0">
                <a:solidFill>
                  <a:srgbClr val="03499E"/>
                </a:solidFill>
                <a:latin typeface="Times New Roman"/>
                <a:cs typeface="Times New Roman"/>
              </a:rPr>
              <a:t>thực</a:t>
            </a:r>
            <a:r>
              <a:rPr sz="2400" spc="20" dirty="0">
                <a:solidFill>
                  <a:srgbClr val="03499E"/>
                </a:solidFill>
                <a:latin typeface="Times New Roman"/>
                <a:cs typeface="Times New Roman"/>
              </a:rPr>
              <a:t> </a:t>
            </a:r>
            <a:r>
              <a:rPr sz="2400" dirty="0">
                <a:solidFill>
                  <a:srgbClr val="03499E"/>
                </a:solidFill>
                <a:latin typeface="Times New Roman"/>
                <a:cs typeface="Times New Roman"/>
              </a:rPr>
              <a:t>hiện</a:t>
            </a:r>
            <a:r>
              <a:rPr sz="2400" spc="10" dirty="0">
                <a:solidFill>
                  <a:srgbClr val="03499E"/>
                </a:solidFill>
                <a:latin typeface="Times New Roman"/>
                <a:cs typeface="Times New Roman"/>
              </a:rPr>
              <a:t> </a:t>
            </a:r>
            <a:r>
              <a:rPr sz="2400" dirty="0">
                <a:solidFill>
                  <a:srgbClr val="03499E"/>
                </a:solidFill>
                <a:latin typeface="Times New Roman"/>
                <a:cs typeface="Times New Roman"/>
              </a:rPr>
              <a:t>hợp</a:t>
            </a:r>
            <a:r>
              <a:rPr sz="2400" spc="15" dirty="0">
                <a:solidFill>
                  <a:srgbClr val="03499E"/>
                </a:solidFill>
                <a:latin typeface="Times New Roman"/>
                <a:cs typeface="Times New Roman"/>
              </a:rPr>
              <a:t> </a:t>
            </a:r>
            <a:r>
              <a:rPr sz="2400" dirty="0">
                <a:solidFill>
                  <a:srgbClr val="03499E"/>
                </a:solidFill>
                <a:latin typeface="Times New Roman"/>
                <a:cs typeface="Times New Roman"/>
              </a:rPr>
              <a:t>đồng</a:t>
            </a:r>
            <a:r>
              <a:rPr sz="2400" spc="20" dirty="0">
                <a:solidFill>
                  <a:srgbClr val="03499E"/>
                </a:solidFill>
                <a:latin typeface="Times New Roman"/>
                <a:cs typeface="Times New Roman"/>
              </a:rPr>
              <a:t> </a:t>
            </a:r>
            <a:r>
              <a:rPr sz="2400" dirty="0">
                <a:solidFill>
                  <a:srgbClr val="03499E"/>
                </a:solidFill>
                <a:latin typeface="Times New Roman"/>
                <a:cs typeface="Times New Roman"/>
              </a:rPr>
              <a:t>mà</a:t>
            </a:r>
            <a:r>
              <a:rPr sz="2400" spc="20" dirty="0">
                <a:solidFill>
                  <a:srgbClr val="03499E"/>
                </a:solidFill>
                <a:latin typeface="Times New Roman"/>
                <a:cs typeface="Times New Roman"/>
              </a:rPr>
              <a:t> </a:t>
            </a:r>
            <a:r>
              <a:rPr sz="2400" spc="-10" dirty="0">
                <a:solidFill>
                  <a:srgbClr val="03499E"/>
                </a:solidFill>
                <a:latin typeface="Times New Roman"/>
                <a:cs typeface="Times New Roman"/>
              </a:rPr>
              <a:t>không </a:t>
            </a:r>
            <a:r>
              <a:rPr sz="2400" dirty="0">
                <a:solidFill>
                  <a:srgbClr val="03499E"/>
                </a:solidFill>
                <a:latin typeface="Times New Roman"/>
                <a:cs typeface="Times New Roman"/>
              </a:rPr>
              <a:t>do lỗi</a:t>
            </a:r>
            <a:r>
              <a:rPr sz="2400" spc="-10" dirty="0">
                <a:solidFill>
                  <a:srgbClr val="03499E"/>
                </a:solidFill>
                <a:latin typeface="Times New Roman"/>
                <a:cs typeface="Times New Roman"/>
              </a:rPr>
              <a:t> </a:t>
            </a:r>
            <a:r>
              <a:rPr sz="2400" dirty="0">
                <a:solidFill>
                  <a:srgbClr val="03499E"/>
                </a:solidFill>
                <a:latin typeface="Times New Roman"/>
                <a:cs typeface="Times New Roman"/>
              </a:rPr>
              <a:t>của</a:t>
            </a:r>
            <a:r>
              <a:rPr sz="2400" spc="5" dirty="0">
                <a:solidFill>
                  <a:srgbClr val="03499E"/>
                </a:solidFill>
                <a:latin typeface="Times New Roman"/>
                <a:cs typeface="Times New Roman"/>
              </a:rPr>
              <a:t> </a:t>
            </a:r>
            <a:r>
              <a:rPr sz="2400" spc="-20" dirty="0">
                <a:solidFill>
                  <a:srgbClr val="03499E"/>
                </a:solidFill>
                <a:latin typeface="Times New Roman"/>
                <a:cs typeface="Times New Roman"/>
              </a:rPr>
              <a:t>CĐT.</a:t>
            </a:r>
            <a:endParaRPr sz="2400">
              <a:latin typeface="Times New Roman"/>
              <a:cs typeface="Times New Roman"/>
            </a:endParaRPr>
          </a:p>
        </p:txBody>
      </p:sp>
      <p:grpSp>
        <p:nvGrpSpPr>
          <p:cNvPr id="5" name="object 5"/>
          <p:cNvGrpSpPr/>
          <p:nvPr/>
        </p:nvGrpSpPr>
        <p:grpSpPr>
          <a:xfrm>
            <a:off x="2915411" y="466356"/>
            <a:ext cx="5861685" cy="692150"/>
            <a:chOff x="2915411" y="466356"/>
            <a:chExt cx="5861685" cy="692150"/>
          </a:xfrm>
        </p:grpSpPr>
        <p:pic>
          <p:nvPicPr>
            <p:cNvPr id="6" name="object 6"/>
            <p:cNvPicPr/>
            <p:nvPr/>
          </p:nvPicPr>
          <p:blipFill>
            <a:blip r:embed="rId2" cstate="print"/>
            <a:stretch>
              <a:fillRect/>
            </a:stretch>
          </p:blipFill>
          <p:spPr>
            <a:xfrm>
              <a:off x="2915411" y="519658"/>
              <a:ext cx="5861303" cy="531901"/>
            </a:xfrm>
            <a:prstGeom prst="rect">
              <a:avLst/>
            </a:prstGeom>
          </p:spPr>
        </p:pic>
        <p:pic>
          <p:nvPicPr>
            <p:cNvPr id="7" name="object 7"/>
            <p:cNvPicPr/>
            <p:nvPr/>
          </p:nvPicPr>
          <p:blipFill>
            <a:blip r:embed="rId3" cstate="print"/>
            <a:stretch>
              <a:fillRect/>
            </a:stretch>
          </p:blipFill>
          <p:spPr>
            <a:xfrm>
              <a:off x="2997707" y="466356"/>
              <a:ext cx="4268724" cy="691883"/>
            </a:xfrm>
            <a:prstGeom prst="rect">
              <a:avLst/>
            </a:prstGeom>
          </p:spPr>
        </p:pic>
        <p:sp>
          <p:nvSpPr>
            <p:cNvPr id="8" name="object 8"/>
            <p:cNvSpPr/>
            <p:nvPr/>
          </p:nvSpPr>
          <p:spPr>
            <a:xfrm>
              <a:off x="2977133" y="561086"/>
              <a:ext cx="5742940" cy="413384"/>
            </a:xfrm>
            <a:custGeom>
              <a:avLst/>
              <a:gdLst/>
              <a:ahLst/>
              <a:cxnLst/>
              <a:rect l="l" t="t" r="r" b="b"/>
              <a:pathLst>
                <a:path w="5742940" h="413384">
                  <a:moveTo>
                    <a:pt x="5673979" y="0"/>
                  </a:moveTo>
                  <a:lnTo>
                    <a:pt x="68961" y="0"/>
                  </a:lnTo>
                  <a:lnTo>
                    <a:pt x="42112" y="5417"/>
                  </a:lnTo>
                  <a:lnTo>
                    <a:pt x="20193" y="20193"/>
                  </a:lnTo>
                  <a:lnTo>
                    <a:pt x="5417" y="42112"/>
                  </a:lnTo>
                  <a:lnTo>
                    <a:pt x="0" y="68961"/>
                  </a:lnTo>
                  <a:lnTo>
                    <a:pt x="0" y="344424"/>
                  </a:lnTo>
                  <a:lnTo>
                    <a:pt x="5417" y="371199"/>
                  </a:lnTo>
                  <a:lnTo>
                    <a:pt x="20193" y="393080"/>
                  </a:lnTo>
                  <a:lnTo>
                    <a:pt x="42112" y="407842"/>
                  </a:lnTo>
                  <a:lnTo>
                    <a:pt x="68961" y="413258"/>
                  </a:lnTo>
                  <a:lnTo>
                    <a:pt x="5673979" y="413258"/>
                  </a:lnTo>
                  <a:lnTo>
                    <a:pt x="5700754" y="407842"/>
                  </a:lnTo>
                  <a:lnTo>
                    <a:pt x="5722635" y="393080"/>
                  </a:lnTo>
                  <a:lnTo>
                    <a:pt x="5737397" y="371199"/>
                  </a:lnTo>
                  <a:lnTo>
                    <a:pt x="5742813" y="344424"/>
                  </a:lnTo>
                  <a:lnTo>
                    <a:pt x="5742813" y="68961"/>
                  </a:lnTo>
                  <a:lnTo>
                    <a:pt x="5737397" y="42112"/>
                  </a:lnTo>
                  <a:lnTo>
                    <a:pt x="5722635" y="20192"/>
                  </a:lnTo>
                  <a:lnTo>
                    <a:pt x="5700754" y="5417"/>
                  </a:lnTo>
                  <a:lnTo>
                    <a:pt x="5673979" y="0"/>
                  </a:lnTo>
                  <a:close/>
                </a:path>
              </a:pathLst>
            </a:custGeom>
            <a:solidFill>
              <a:srgbClr val="FFFFFF"/>
            </a:solidFill>
          </p:spPr>
          <p:txBody>
            <a:bodyPr wrap="square" lIns="0" tIns="0" rIns="0" bIns="0" rtlCol="0"/>
            <a:lstStyle/>
            <a:p>
              <a:endParaRPr/>
            </a:p>
          </p:txBody>
        </p:sp>
        <p:sp>
          <p:nvSpPr>
            <p:cNvPr id="9" name="object 9"/>
            <p:cNvSpPr/>
            <p:nvPr/>
          </p:nvSpPr>
          <p:spPr>
            <a:xfrm>
              <a:off x="2977133" y="561086"/>
              <a:ext cx="5742940" cy="413384"/>
            </a:xfrm>
            <a:custGeom>
              <a:avLst/>
              <a:gdLst/>
              <a:ahLst/>
              <a:cxnLst/>
              <a:rect l="l" t="t" r="r" b="b"/>
              <a:pathLst>
                <a:path w="5742940" h="413384">
                  <a:moveTo>
                    <a:pt x="0" y="68961"/>
                  </a:moveTo>
                  <a:lnTo>
                    <a:pt x="5417" y="42112"/>
                  </a:lnTo>
                  <a:lnTo>
                    <a:pt x="20193" y="20193"/>
                  </a:lnTo>
                  <a:lnTo>
                    <a:pt x="42112" y="5417"/>
                  </a:lnTo>
                  <a:lnTo>
                    <a:pt x="68961" y="0"/>
                  </a:lnTo>
                  <a:lnTo>
                    <a:pt x="5673979" y="0"/>
                  </a:lnTo>
                  <a:lnTo>
                    <a:pt x="5700754" y="5417"/>
                  </a:lnTo>
                  <a:lnTo>
                    <a:pt x="5722635" y="20192"/>
                  </a:lnTo>
                  <a:lnTo>
                    <a:pt x="5737397" y="42112"/>
                  </a:lnTo>
                  <a:lnTo>
                    <a:pt x="5742813" y="68961"/>
                  </a:lnTo>
                  <a:lnTo>
                    <a:pt x="5742813" y="344424"/>
                  </a:lnTo>
                  <a:lnTo>
                    <a:pt x="5737397" y="371199"/>
                  </a:lnTo>
                  <a:lnTo>
                    <a:pt x="5722635" y="393080"/>
                  </a:lnTo>
                  <a:lnTo>
                    <a:pt x="5700754" y="407842"/>
                  </a:lnTo>
                  <a:lnTo>
                    <a:pt x="5673979" y="413258"/>
                  </a:lnTo>
                  <a:lnTo>
                    <a:pt x="68961" y="413258"/>
                  </a:lnTo>
                  <a:lnTo>
                    <a:pt x="42112" y="407842"/>
                  </a:lnTo>
                  <a:lnTo>
                    <a:pt x="20193" y="393080"/>
                  </a:lnTo>
                  <a:lnTo>
                    <a:pt x="5417" y="371199"/>
                  </a:lnTo>
                  <a:lnTo>
                    <a:pt x="0" y="344424"/>
                  </a:lnTo>
                  <a:lnTo>
                    <a:pt x="0" y="68961"/>
                  </a:lnTo>
                  <a:close/>
                </a:path>
              </a:pathLst>
            </a:custGeom>
            <a:ln w="38100">
              <a:solidFill>
                <a:srgbClr val="E9E1D5"/>
              </a:solidFill>
            </a:ln>
          </p:spPr>
          <p:txBody>
            <a:bodyPr wrap="square" lIns="0" tIns="0" rIns="0" bIns="0" rtlCol="0"/>
            <a:lstStyle/>
            <a:p>
              <a:endParaRPr/>
            </a:p>
          </p:txBody>
        </p:sp>
      </p:grpSp>
      <p:sp>
        <p:nvSpPr>
          <p:cNvPr id="10" name="object 10"/>
          <p:cNvSpPr txBox="1"/>
          <p:nvPr/>
        </p:nvSpPr>
        <p:spPr>
          <a:xfrm>
            <a:off x="3202051" y="542671"/>
            <a:ext cx="3864610" cy="391160"/>
          </a:xfrm>
          <a:prstGeom prst="rect">
            <a:avLst/>
          </a:prstGeom>
        </p:spPr>
        <p:txBody>
          <a:bodyPr vert="horz" wrap="square" lIns="0" tIns="12700" rIns="0" bIns="0" rtlCol="0">
            <a:spAutoFit/>
          </a:bodyPr>
          <a:lstStyle/>
          <a:p>
            <a:pPr marL="12700">
              <a:lnSpc>
                <a:spcPct val="100000"/>
              </a:lnSpc>
              <a:spcBef>
                <a:spcPts val="100"/>
              </a:spcBef>
            </a:pPr>
            <a:r>
              <a:rPr sz="2400" b="1" dirty="0">
                <a:solidFill>
                  <a:srgbClr val="03499E"/>
                </a:solidFill>
                <a:latin typeface="Times New Roman"/>
                <a:cs typeface="Times New Roman"/>
              </a:rPr>
              <a:t>Sửa</a:t>
            </a:r>
            <a:r>
              <a:rPr sz="2400" b="1" spc="-20" dirty="0">
                <a:solidFill>
                  <a:srgbClr val="03499E"/>
                </a:solidFill>
                <a:latin typeface="Times New Roman"/>
                <a:cs typeface="Times New Roman"/>
              </a:rPr>
              <a:t> </a:t>
            </a:r>
            <a:r>
              <a:rPr sz="2400" b="1" dirty="0">
                <a:solidFill>
                  <a:srgbClr val="03499E"/>
                </a:solidFill>
                <a:latin typeface="Times New Roman"/>
                <a:cs typeface="Times New Roman"/>
              </a:rPr>
              <a:t>đổi</a:t>
            </a:r>
            <a:r>
              <a:rPr sz="2400" b="1" spc="-20" dirty="0">
                <a:solidFill>
                  <a:srgbClr val="03499E"/>
                </a:solidFill>
                <a:latin typeface="Times New Roman"/>
                <a:cs typeface="Times New Roman"/>
              </a:rPr>
              <a:t> </a:t>
            </a:r>
            <a:r>
              <a:rPr sz="2400" b="1" dirty="0">
                <a:solidFill>
                  <a:srgbClr val="03499E"/>
                </a:solidFill>
                <a:latin typeface="Times New Roman"/>
                <a:cs typeface="Times New Roman"/>
              </a:rPr>
              <a:t>trong</a:t>
            </a:r>
            <a:r>
              <a:rPr sz="2400" b="1" spc="-15" dirty="0">
                <a:solidFill>
                  <a:srgbClr val="03499E"/>
                </a:solidFill>
                <a:latin typeface="Times New Roman"/>
                <a:cs typeface="Times New Roman"/>
              </a:rPr>
              <a:t> </a:t>
            </a:r>
            <a:r>
              <a:rPr sz="2400" b="1" dirty="0">
                <a:solidFill>
                  <a:srgbClr val="03499E"/>
                </a:solidFill>
                <a:latin typeface="Times New Roman"/>
                <a:cs typeface="Times New Roman"/>
              </a:rPr>
              <a:t>các</a:t>
            </a:r>
            <a:r>
              <a:rPr sz="2400" b="1" spc="-20" dirty="0">
                <a:solidFill>
                  <a:srgbClr val="03499E"/>
                </a:solidFill>
                <a:latin typeface="Times New Roman"/>
                <a:cs typeface="Times New Roman"/>
              </a:rPr>
              <a:t> </a:t>
            </a:r>
            <a:r>
              <a:rPr sz="2400" b="1" dirty="0">
                <a:solidFill>
                  <a:srgbClr val="03499E"/>
                </a:solidFill>
                <a:latin typeface="Times New Roman"/>
                <a:cs typeface="Times New Roman"/>
              </a:rPr>
              <a:t>trường</a:t>
            </a:r>
            <a:r>
              <a:rPr sz="2400" b="1" spc="-30" dirty="0">
                <a:solidFill>
                  <a:srgbClr val="03499E"/>
                </a:solidFill>
                <a:latin typeface="Times New Roman"/>
                <a:cs typeface="Times New Roman"/>
              </a:rPr>
              <a:t> </a:t>
            </a:r>
            <a:r>
              <a:rPr sz="2400" b="1" spc="-25" dirty="0">
                <a:solidFill>
                  <a:srgbClr val="03499E"/>
                </a:solidFill>
                <a:latin typeface="Times New Roman"/>
                <a:cs typeface="Times New Roman"/>
              </a:rPr>
              <a:t>hợp</a:t>
            </a:r>
            <a:endParaRPr sz="2400">
              <a:latin typeface="Times New Roman"/>
              <a:cs typeface="Times New Roman"/>
            </a:endParaRPr>
          </a:p>
        </p:txBody>
      </p:sp>
      <p:sp>
        <p:nvSpPr>
          <p:cNvPr id="11" name="object 11"/>
          <p:cNvSpPr/>
          <p:nvPr/>
        </p:nvSpPr>
        <p:spPr>
          <a:xfrm>
            <a:off x="2567051" y="3828338"/>
            <a:ext cx="8204200" cy="2425700"/>
          </a:xfrm>
          <a:custGeom>
            <a:avLst/>
            <a:gdLst/>
            <a:ahLst/>
            <a:cxnLst/>
            <a:rect l="l" t="t" r="r" b="b"/>
            <a:pathLst>
              <a:path w="8204200" h="2425700">
                <a:moveTo>
                  <a:pt x="0" y="2425446"/>
                </a:moveTo>
                <a:lnTo>
                  <a:pt x="8203946" y="2425446"/>
                </a:lnTo>
                <a:lnTo>
                  <a:pt x="8203946" y="0"/>
                </a:lnTo>
                <a:lnTo>
                  <a:pt x="0" y="0"/>
                </a:lnTo>
                <a:lnTo>
                  <a:pt x="0" y="2425446"/>
                </a:lnTo>
                <a:close/>
              </a:path>
            </a:pathLst>
          </a:custGeom>
          <a:ln w="25400">
            <a:solidFill>
              <a:srgbClr val="03499E"/>
            </a:solidFill>
          </a:ln>
        </p:spPr>
        <p:txBody>
          <a:bodyPr wrap="square" lIns="0" tIns="0" rIns="0" bIns="0" rtlCol="0"/>
          <a:lstStyle/>
          <a:p>
            <a:endParaRPr/>
          </a:p>
        </p:txBody>
      </p:sp>
      <p:sp>
        <p:nvSpPr>
          <p:cNvPr id="12" name="object 12"/>
          <p:cNvSpPr txBox="1"/>
          <p:nvPr/>
        </p:nvSpPr>
        <p:spPr>
          <a:xfrm>
            <a:off x="3191382" y="4052773"/>
            <a:ext cx="6958330" cy="2021205"/>
          </a:xfrm>
          <a:prstGeom prst="rect">
            <a:avLst/>
          </a:prstGeom>
        </p:spPr>
        <p:txBody>
          <a:bodyPr vert="horz" wrap="square" lIns="0" tIns="62865" rIns="0" bIns="0" rtlCol="0">
            <a:spAutoFit/>
          </a:bodyPr>
          <a:lstStyle/>
          <a:p>
            <a:pPr marL="241300" marR="5080" indent="-228600" algn="just">
              <a:lnSpc>
                <a:spcPct val="86300"/>
              </a:lnSpc>
              <a:spcBef>
                <a:spcPts val="495"/>
              </a:spcBef>
              <a:buChar char="•"/>
              <a:tabLst>
                <a:tab pos="241300" algn="l"/>
              </a:tabLst>
            </a:pPr>
            <a:r>
              <a:rPr sz="2400" dirty="0">
                <a:solidFill>
                  <a:srgbClr val="03499E"/>
                </a:solidFill>
                <a:latin typeface="Times New Roman"/>
                <a:cs typeface="Times New Roman"/>
              </a:rPr>
              <a:t>Khối</a:t>
            </a:r>
            <a:r>
              <a:rPr sz="2400" spc="180" dirty="0">
                <a:solidFill>
                  <a:srgbClr val="03499E"/>
                </a:solidFill>
                <a:latin typeface="Times New Roman"/>
                <a:cs typeface="Times New Roman"/>
              </a:rPr>
              <a:t> </a:t>
            </a:r>
            <a:r>
              <a:rPr sz="2400" dirty="0">
                <a:solidFill>
                  <a:srgbClr val="03499E"/>
                </a:solidFill>
                <a:latin typeface="Times New Roman"/>
                <a:cs typeface="Times New Roman"/>
              </a:rPr>
              <a:t>lượng,</a:t>
            </a:r>
            <a:r>
              <a:rPr sz="2400" spc="165" dirty="0">
                <a:solidFill>
                  <a:srgbClr val="03499E"/>
                </a:solidFill>
                <a:latin typeface="Times New Roman"/>
                <a:cs typeface="Times New Roman"/>
              </a:rPr>
              <a:t> </a:t>
            </a:r>
            <a:r>
              <a:rPr sz="2400" dirty="0">
                <a:solidFill>
                  <a:srgbClr val="03499E"/>
                </a:solidFill>
                <a:latin typeface="Times New Roman"/>
                <a:cs typeface="Times New Roman"/>
              </a:rPr>
              <a:t>tiến</a:t>
            </a:r>
            <a:r>
              <a:rPr sz="2400" spc="165" dirty="0">
                <a:solidFill>
                  <a:srgbClr val="03499E"/>
                </a:solidFill>
                <a:latin typeface="Times New Roman"/>
                <a:cs typeface="Times New Roman"/>
              </a:rPr>
              <a:t> </a:t>
            </a:r>
            <a:r>
              <a:rPr sz="2400" dirty="0">
                <a:solidFill>
                  <a:srgbClr val="03499E"/>
                </a:solidFill>
                <a:latin typeface="Times New Roman"/>
                <a:cs typeface="Times New Roman"/>
              </a:rPr>
              <a:t>độ,</a:t>
            </a:r>
            <a:r>
              <a:rPr sz="2400" spc="180" dirty="0">
                <a:solidFill>
                  <a:srgbClr val="03499E"/>
                </a:solidFill>
                <a:latin typeface="Times New Roman"/>
                <a:cs typeface="Times New Roman"/>
              </a:rPr>
              <a:t> </a:t>
            </a:r>
            <a:r>
              <a:rPr sz="2400" dirty="0">
                <a:solidFill>
                  <a:srgbClr val="03499E"/>
                </a:solidFill>
                <a:latin typeface="Times New Roman"/>
                <a:cs typeface="Times New Roman"/>
              </a:rPr>
              <a:t>giá,</a:t>
            </a:r>
            <a:r>
              <a:rPr sz="2400" spc="180" dirty="0">
                <a:solidFill>
                  <a:srgbClr val="03499E"/>
                </a:solidFill>
                <a:latin typeface="Times New Roman"/>
                <a:cs typeface="Times New Roman"/>
              </a:rPr>
              <a:t> </a:t>
            </a:r>
            <a:r>
              <a:rPr sz="2400" dirty="0">
                <a:solidFill>
                  <a:srgbClr val="03499E"/>
                </a:solidFill>
                <a:latin typeface="Times New Roman"/>
                <a:cs typeface="Times New Roman"/>
              </a:rPr>
              <a:t>áp</a:t>
            </a:r>
            <a:r>
              <a:rPr sz="2400" spc="175" dirty="0">
                <a:solidFill>
                  <a:srgbClr val="03499E"/>
                </a:solidFill>
                <a:latin typeface="Times New Roman"/>
                <a:cs typeface="Times New Roman"/>
              </a:rPr>
              <a:t> </a:t>
            </a:r>
            <a:r>
              <a:rPr sz="2400" dirty="0">
                <a:solidFill>
                  <a:srgbClr val="03499E"/>
                </a:solidFill>
                <a:latin typeface="Times New Roman"/>
                <a:cs typeface="Times New Roman"/>
              </a:rPr>
              <a:t>dụng</a:t>
            </a:r>
            <a:r>
              <a:rPr sz="2400" spc="165" dirty="0">
                <a:solidFill>
                  <a:srgbClr val="03499E"/>
                </a:solidFill>
                <a:latin typeface="Times New Roman"/>
                <a:cs typeface="Times New Roman"/>
              </a:rPr>
              <a:t> </a:t>
            </a:r>
            <a:r>
              <a:rPr sz="2400" dirty="0">
                <a:solidFill>
                  <a:srgbClr val="03499E"/>
                </a:solidFill>
                <a:latin typeface="Times New Roman"/>
                <a:cs typeface="Times New Roman"/>
              </a:rPr>
              <a:t>tùy</a:t>
            </a:r>
            <a:r>
              <a:rPr sz="2400" spc="175" dirty="0">
                <a:solidFill>
                  <a:srgbClr val="03499E"/>
                </a:solidFill>
                <a:latin typeface="Times New Roman"/>
                <a:cs typeface="Times New Roman"/>
              </a:rPr>
              <a:t> </a:t>
            </a:r>
            <a:r>
              <a:rPr sz="2400" dirty="0">
                <a:solidFill>
                  <a:srgbClr val="03499E"/>
                </a:solidFill>
                <a:latin typeface="Times New Roman"/>
                <a:cs typeface="Times New Roman"/>
              </a:rPr>
              <a:t>chọn</a:t>
            </a:r>
            <a:r>
              <a:rPr sz="2400" spc="180" dirty="0">
                <a:solidFill>
                  <a:srgbClr val="03499E"/>
                </a:solidFill>
                <a:latin typeface="Times New Roman"/>
                <a:cs typeface="Times New Roman"/>
              </a:rPr>
              <a:t> </a:t>
            </a:r>
            <a:r>
              <a:rPr sz="2400" dirty="0">
                <a:solidFill>
                  <a:srgbClr val="03499E"/>
                </a:solidFill>
                <a:latin typeface="Times New Roman"/>
                <a:cs typeface="Times New Roman"/>
              </a:rPr>
              <a:t>mua</a:t>
            </a:r>
            <a:r>
              <a:rPr sz="2400" spc="180" dirty="0">
                <a:solidFill>
                  <a:srgbClr val="03499E"/>
                </a:solidFill>
                <a:latin typeface="Times New Roman"/>
                <a:cs typeface="Times New Roman"/>
              </a:rPr>
              <a:t> </a:t>
            </a:r>
            <a:r>
              <a:rPr sz="2400" spc="-20" dirty="0">
                <a:solidFill>
                  <a:srgbClr val="03499E"/>
                </a:solidFill>
                <a:latin typeface="Times New Roman"/>
                <a:cs typeface="Times New Roman"/>
              </a:rPr>
              <a:t>thêm </a:t>
            </a:r>
            <a:r>
              <a:rPr sz="2400" dirty="0">
                <a:solidFill>
                  <a:srgbClr val="03499E"/>
                </a:solidFill>
                <a:latin typeface="Times New Roman"/>
                <a:cs typeface="Times New Roman"/>
              </a:rPr>
              <a:t>và</a:t>
            </a:r>
            <a:r>
              <a:rPr sz="2400" spc="90" dirty="0">
                <a:solidFill>
                  <a:srgbClr val="03499E"/>
                </a:solidFill>
                <a:latin typeface="Times New Roman"/>
                <a:cs typeface="Times New Roman"/>
              </a:rPr>
              <a:t> </a:t>
            </a:r>
            <a:r>
              <a:rPr sz="2400" dirty="0">
                <a:solidFill>
                  <a:srgbClr val="03499E"/>
                </a:solidFill>
                <a:latin typeface="Times New Roman"/>
                <a:cs typeface="Times New Roman"/>
              </a:rPr>
              <a:t>các</a:t>
            </a:r>
            <a:r>
              <a:rPr sz="2400" spc="90" dirty="0">
                <a:solidFill>
                  <a:srgbClr val="03499E"/>
                </a:solidFill>
                <a:latin typeface="Times New Roman"/>
                <a:cs typeface="Times New Roman"/>
              </a:rPr>
              <a:t> </a:t>
            </a:r>
            <a:r>
              <a:rPr sz="2400" dirty="0">
                <a:solidFill>
                  <a:srgbClr val="03499E"/>
                </a:solidFill>
                <a:latin typeface="Times New Roman"/>
                <a:cs typeface="Times New Roman"/>
              </a:rPr>
              <a:t>nội</a:t>
            </a:r>
            <a:r>
              <a:rPr sz="2400" spc="95" dirty="0">
                <a:solidFill>
                  <a:srgbClr val="03499E"/>
                </a:solidFill>
                <a:latin typeface="Times New Roman"/>
                <a:cs typeface="Times New Roman"/>
              </a:rPr>
              <a:t> </a:t>
            </a:r>
            <a:r>
              <a:rPr sz="2400" dirty="0">
                <a:solidFill>
                  <a:srgbClr val="03499E"/>
                </a:solidFill>
                <a:latin typeface="Times New Roman"/>
                <a:cs typeface="Times New Roman"/>
              </a:rPr>
              <a:t>dung</a:t>
            </a:r>
            <a:r>
              <a:rPr sz="2400" spc="90" dirty="0">
                <a:solidFill>
                  <a:srgbClr val="03499E"/>
                </a:solidFill>
                <a:latin typeface="Times New Roman"/>
                <a:cs typeface="Times New Roman"/>
              </a:rPr>
              <a:t> </a:t>
            </a:r>
            <a:r>
              <a:rPr sz="2400" dirty="0">
                <a:solidFill>
                  <a:srgbClr val="03499E"/>
                </a:solidFill>
                <a:latin typeface="Times New Roman"/>
                <a:cs typeface="Times New Roman"/>
              </a:rPr>
              <a:t>khác</a:t>
            </a:r>
            <a:r>
              <a:rPr sz="2400" spc="90" dirty="0">
                <a:solidFill>
                  <a:srgbClr val="03499E"/>
                </a:solidFill>
                <a:latin typeface="Times New Roman"/>
                <a:cs typeface="Times New Roman"/>
              </a:rPr>
              <a:t> </a:t>
            </a:r>
            <a:r>
              <a:rPr sz="2400" dirty="0">
                <a:solidFill>
                  <a:srgbClr val="03499E"/>
                </a:solidFill>
                <a:latin typeface="Times New Roman"/>
                <a:cs typeface="Times New Roman"/>
              </a:rPr>
              <a:t>do</a:t>
            </a:r>
            <a:r>
              <a:rPr sz="2400" spc="80" dirty="0">
                <a:solidFill>
                  <a:srgbClr val="03499E"/>
                </a:solidFill>
                <a:latin typeface="Times New Roman"/>
                <a:cs typeface="Times New Roman"/>
              </a:rPr>
              <a:t> </a:t>
            </a:r>
            <a:r>
              <a:rPr sz="2400" dirty="0">
                <a:solidFill>
                  <a:srgbClr val="03499E"/>
                </a:solidFill>
                <a:latin typeface="Times New Roman"/>
                <a:cs typeface="Times New Roman"/>
              </a:rPr>
              <a:t>các</a:t>
            </a:r>
            <a:r>
              <a:rPr sz="2400" spc="90" dirty="0">
                <a:solidFill>
                  <a:srgbClr val="03499E"/>
                </a:solidFill>
                <a:latin typeface="Times New Roman"/>
                <a:cs typeface="Times New Roman"/>
              </a:rPr>
              <a:t> </a:t>
            </a:r>
            <a:r>
              <a:rPr sz="2400" dirty="0">
                <a:solidFill>
                  <a:srgbClr val="03499E"/>
                </a:solidFill>
                <a:latin typeface="Times New Roman"/>
                <a:cs typeface="Times New Roman"/>
              </a:rPr>
              <a:t>bên</a:t>
            </a:r>
            <a:r>
              <a:rPr sz="2400" spc="90" dirty="0">
                <a:solidFill>
                  <a:srgbClr val="03499E"/>
                </a:solidFill>
                <a:latin typeface="Times New Roman"/>
                <a:cs typeface="Times New Roman"/>
              </a:rPr>
              <a:t> </a:t>
            </a:r>
            <a:r>
              <a:rPr sz="2400" dirty="0">
                <a:solidFill>
                  <a:srgbClr val="03499E"/>
                </a:solidFill>
                <a:latin typeface="Times New Roman"/>
                <a:cs typeface="Times New Roman"/>
              </a:rPr>
              <a:t>thỏa</a:t>
            </a:r>
            <a:r>
              <a:rPr sz="2400" spc="90" dirty="0">
                <a:solidFill>
                  <a:srgbClr val="03499E"/>
                </a:solidFill>
                <a:latin typeface="Times New Roman"/>
                <a:cs typeface="Times New Roman"/>
              </a:rPr>
              <a:t> </a:t>
            </a:r>
            <a:r>
              <a:rPr sz="2400" dirty="0">
                <a:solidFill>
                  <a:srgbClr val="03499E"/>
                </a:solidFill>
                <a:latin typeface="Times New Roman"/>
                <a:cs typeface="Times New Roman"/>
              </a:rPr>
              <a:t>thuận</a:t>
            </a:r>
            <a:r>
              <a:rPr sz="2400" spc="100" dirty="0">
                <a:solidFill>
                  <a:srgbClr val="03499E"/>
                </a:solidFill>
                <a:latin typeface="Times New Roman"/>
                <a:cs typeface="Times New Roman"/>
              </a:rPr>
              <a:t> </a:t>
            </a:r>
            <a:r>
              <a:rPr sz="2400" dirty="0">
                <a:solidFill>
                  <a:srgbClr val="03499E"/>
                </a:solidFill>
                <a:latin typeface="Times New Roman"/>
                <a:cs typeface="Times New Roman"/>
              </a:rPr>
              <a:t>trong</a:t>
            </a:r>
            <a:r>
              <a:rPr sz="2400" spc="90" dirty="0">
                <a:solidFill>
                  <a:srgbClr val="03499E"/>
                </a:solidFill>
                <a:latin typeface="Times New Roman"/>
                <a:cs typeface="Times New Roman"/>
              </a:rPr>
              <a:t> </a:t>
            </a:r>
            <a:r>
              <a:rPr sz="2400" spc="-25" dirty="0">
                <a:solidFill>
                  <a:srgbClr val="03499E"/>
                </a:solidFill>
                <a:latin typeface="Times New Roman"/>
                <a:cs typeface="Times New Roman"/>
              </a:rPr>
              <a:t>hợp </a:t>
            </a:r>
            <a:r>
              <a:rPr sz="2400" dirty="0">
                <a:solidFill>
                  <a:srgbClr val="03499E"/>
                </a:solidFill>
                <a:latin typeface="Times New Roman"/>
                <a:cs typeface="Times New Roman"/>
              </a:rPr>
              <a:t>đồng đã ký </a:t>
            </a:r>
            <a:r>
              <a:rPr sz="2400" spc="-20" dirty="0">
                <a:solidFill>
                  <a:srgbClr val="03499E"/>
                </a:solidFill>
                <a:latin typeface="Times New Roman"/>
                <a:cs typeface="Times New Roman"/>
              </a:rPr>
              <a:t>kết;</a:t>
            </a:r>
            <a:endParaRPr sz="2400">
              <a:latin typeface="Times New Roman"/>
              <a:cs typeface="Times New Roman"/>
            </a:endParaRPr>
          </a:p>
          <a:p>
            <a:pPr marL="241300" marR="5080" indent="-228600" algn="just">
              <a:lnSpc>
                <a:spcPct val="86300"/>
              </a:lnSpc>
              <a:spcBef>
                <a:spcPts val="405"/>
              </a:spcBef>
              <a:buChar char="•"/>
              <a:tabLst>
                <a:tab pos="241300" algn="l"/>
              </a:tabLst>
            </a:pPr>
            <a:r>
              <a:rPr sz="2400" dirty="0">
                <a:solidFill>
                  <a:srgbClr val="03499E"/>
                </a:solidFill>
                <a:latin typeface="Times New Roman"/>
                <a:cs typeface="Times New Roman"/>
              </a:rPr>
              <a:t>Việc</a:t>
            </a:r>
            <a:r>
              <a:rPr sz="2400" spc="40" dirty="0">
                <a:solidFill>
                  <a:srgbClr val="03499E"/>
                </a:solidFill>
                <a:latin typeface="Times New Roman"/>
                <a:cs typeface="Times New Roman"/>
              </a:rPr>
              <a:t> </a:t>
            </a:r>
            <a:r>
              <a:rPr sz="2400" dirty="0">
                <a:solidFill>
                  <a:srgbClr val="03499E"/>
                </a:solidFill>
                <a:latin typeface="Times New Roman"/>
                <a:cs typeface="Times New Roman"/>
              </a:rPr>
              <a:t>sửa</a:t>
            </a:r>
            <a:r>
              <a:rPr sz="2400" spc="30" dirty="0">
                <a:solidFill>
                  <a:srgbClr val="03499E"/>
                </a:solidFill>
                <a:latin typeface="Times New Roman"/>
                <a:cs typeface="Times New Roman"/>
              </a:rPr>
              <a:t> </a:t>
            </a:r>
            <a:r>
              <a:rPr sz="2400" dirty="0">
                <a:solidFill>
                  <a:srgbClr val="03499E"/>
                </a:solidFill>
                <a:latin typeface="Times New Roman"/>
                <a:cs typeface="Times New Roman"/>
              </a:rPr>
              <a:t>đổi</a:t>
            </a:r>
            <a:r>
              <a:rPr sz="2400" spc="30" dirty="0">
                <a:solidFill>
                  <a:srgbClr val="03499E"/>
                </a:solidFill>
                <a:latin typeface="Times New Roman"/>
                <a:cs typeface="Times New Roman"/>
              </a:rPr>
              <a:t> </a:t>
            </a:r>
            <a:r>
              <a:rPr sz="2400" dirty="0">
                <a:solidFill>
                  <a:srgbClr val="03499E"/>
                </a:solidFill>
                <a:latin typeface="Times New Roman"/>
                <a:cs typeface="Times New Roman"/>
              </a:rPr>
              <a:t>này</a:t>
            </a:r>
            <a:r>
              <a:rPr sz="2400" spc="35" dirty="0">
                <a:solidFill>
                  <a:srgbClr val="03499E"/>
                </a:solidFill>
                <a:latin typeface="Times New Roman"/>
                <a:cs typeface="Times New Roman"/>
              </a:rPr>
              <a:t> </a:t>
            </a:r>
            <a:r>
              <a:rPr sz="2400" dirty="0">
                <a:solidFill>
                  <a:srgbClr val="03499E"/>
                </a:solidFill>
                <a:latin typeface="Times New Roman"/>
                <a:cs typeface="Times New Roman"/>
              </a:rPr>
              <a:t>chỉ</a:t>
            </a:r>
            <a:r>
              <a:rPr sz="2400" spc="35" dirty="0">
                <a:solidFill>
                  <a:srgbClr val="03499E"/>
                </a:solidFill>
                <a:latin typeface="Times New Roman"/>
                <a:cs typeface="Times New Roman"/>
              </a:rPr>
              <a:t> </a:t>
            </a:r>
            <a:r>
              <a:rPr sz="2400" dirty="0">
                <a:solidFill>
                  <a:srgbClr val="03499E"/>
                </a:solidFill>
                <a:latin typeface="Times New Roman"/>
                <a:cs typeface="Times New Roman"/>
              </a:rPr>
              <a:t>áp</a:t>
            </a:r>
            <a:r>
              <a:rPr sz="2400" spc="45" dirty="0">
                <a:solidFill>
                  <a:srgbClr val="03499E"/>
                </a:solidFill>
                <a:latin typeface="Times New Roman"/>
                <a:cs typeface="Times New Roman"/>
              </a:rPr>
              <a:t> </a:t>
            </a:r>
            <a:r>
              <a:rPr sz="2400" dirty="0">
                <a:solidFill>
                  <a:srgbClr val="03499E"/>
                </a:solidFill>
                <a:latin typeface="Times New Roman"/>
                <a:cs typeface="Times New Roman"/>
              </a:rPr>
              <a:t>dụng</a:t>
            </a:r>
            <a:r>
              <a:rPr sz="2400" spc="25" dirty="0">
                <a:solidFill>
                  <a:srgbClr val="03499E"/>
                </a:solidFill>
                <a:latin typeface="Times New Roman"/>
                <a:cs typeface="Times New Roman"/>
              </a:rPr>
              <a:t> </a:t>
            </a:r>
            <a:r>
              <a:rPr sz="2400" dirty="0">
                <a:solidFill>
                  <a:srgbClr val="03499E"/>
                </a:solidFill>
                <a:latin typeface="Times New Roman"/>
                <a:cs typeface="Times New Roman"/>
              </a:rPr>
              <a:t>trong</a:t>
            </a:r>
            <a:r>
              <a:rPr sz="2400" spc="35" dirty="0">
                <a:solidFill>
                  <a:srgbClr val="03499E"/>
                </a:solidFill>
                <a:latin typeface="Times New Roman"/>
                <a:cs typeface="Times New Roman"/>
              </a:rPr>
              <a:t> </a:t>
            </a:r>
            <a:r>
              <a:rPr sz="2400" dirty="0">
                <a:solidFill>
                  <a:srgbClr val="03499E"/>
                </a:solidFill>
                <a:latin typeface="Times New Roman"/>
                <a:cs typeface="Times New Roman"/>
              </a:rPr>
              <a:t>thời</a:t>
            </a:r>
            <a:r>
              <a:rPr sz="2400" spc="40" dirty="0">
                <a:solidFill>
                  <a:srgbClr val="03499E"/>
                </a:solidFill>
                <a:latin typeface="Times New Roman"/>
                <a:cs typeface="Times New Roman"/>
              </a:rPr>
              <a:t> </a:t>
            </a:r>
            <a:r>
              <a:rPr sz="2400" dirty="0">
                <a:solidFill>
                  <a:srgbClr val="03499E"/>
                </a:solidFill>
                <a:latin typeface="Times New Roman"/>
                <a:cs typeface="Times New Roman"/>
              </a:rPr>
              <a:t>gian</a:t>
            </a:r>
            <a:r>
              <a:rPr sz="2400" spc="35" dirty="0">
                <a:solidFill>
                  <a:srgbClr val="03499E"/>
                </a:solidFill>
                <a:latin typeface="Times New Roman"/>
                <a:cs typeface="Times New Roman"/>
              </a:rPr>
              <a:t> </a:t>
            </a:r>
            <a:r>
              <a:rPr sz="2400" dirty="0">
                <a:solidFill>
                  <a:srgbClr val="03499E"/>
                </a:solidFill>
                <a:latin typeface="Times New Roman"/>
                <a:cs typeface="Times New Roman"/>
              </a:rPr>
              <a:t>thực</a:t>
            </a:r>
            <a:r>
              <a:rPr sz="2400" spc="35" dirty="0">
                <a:solidFill>
                  <a:srgbClr val="03499E"/>
                </a:solidFill>
                <a:latin typeface="Times New Roman"/>
                <a:cs typeface="Times New Roman"/>
              </a:rPr>
              <a:t> </a:t>
            </a:r>
            <a:r>
              <a:rPr sz="2400" spc="-20" dirty="0">
                <a:solidFill>
                  <a:srgbClr val="03499E"/>
                </a:solidFill>
                <a:latin typeface="Times New Roman"/>
                <a:cs typeface="Times New Roman"/>
              </a:rPr>
              <a:t>hiện </a:t>
            </a:r>
            <a:r>
              <a:rPr sz="2400" dirty="0">
                <a:solidFill>
                  <a:srgbClr val="03499E"/>
                </a:solidFill>
                <a:latin typeface="Times New Roman"/>
                <a:cs typeface="Times New Roman"/>
              </a:rPr>
              <a:t>gói</a:t>
            </a:r>
            <a:r>
              <a:rPr sz="2400" spc="225" dirty="0">
                <a:solidFill>
                  <a:srgbClr val="03499E"/>
                </a:solidFill>
                <a:latin typeface="Times New Roman"/>
                <a:cs typeface="Times New Roman"/>
              </a:rPr>
              <a:t> </a:t>
            </a:r>
            <a:r>
              <a:rPr sz="2400" dirty="0">
                <a:solidFill>
                  <a:srgbClr val="03499E"/>
                </a:solidFill>
                <a:latin typeface="Times New Roman"/>
                <a:cs typeface="Times New Roman"/>
              </a:rPr>
              <a:t>thầu</a:t>
            </a:r>
            <a:r>
              <a:rPr sz="2400" spc="225" dirty="0">
                <a:solidFill>
                  <a:srgbClr val="03499E"/>
                </a:solidFill>
                <a:latin typeface="Times New Roman"/>
                <a:cs typeface="Times New Roman"/>
              </a:rPr>
              <a:t> </a:t>
            </a:r>
            <a:r>
              <a:rPr sz="2400" dirty="0">
                <a:solidFill>
                  <a:srgbClr val="03499E"/>
                </a:solidFill>
                <a:latin typeface="Times New Roman"/>
                <a:cs typeface="Times New Roman"/>
              </a:rPr>
              <a:t>ghi</a:t>
            </a:r>
            <a:r>
              <a:rPr sz="2400" spc="215" dirty="0">
                <a:solidFill>
                  <a:srgbClr val="03499E"/>
                </a:solidFill>
                <a:latin typeface="Times New Roman"/>
                <a:cs typeface="Times New Roman"/>
              </a:rPr>
              <a:t> </a:t>
            </a:r>
            <a:r>
              <a:rPr sz="2400" dirty="0">
                <a:solidFill>
                  <a:srgbClr val="03499E"/>
                </a:solidFill>
                <a:latin typeface="Times New Roman"/>
                <a:cs typeface="Times New Roman"/>
              </a:rPr>
              <a:t>trong</a:t>
            </a:r>
            <a:r>
              <a:rPr sz="2400" spc="225" dirty="0">
                <a:solidFill>
                  <a:srgbClr val="03499E"/>
                </a:solidFill>
                <a:latin typeface="Times New Roman"/>
                <a:cs typeface="Times New Roman"/>
              </a:rPr>
              <a:t> </a:t>
            </a:r>
            <a:r>
              <a:rPr sz="2400" dirty="0">
                <a:solidFill>
                  <a:srgbClr val="03499E"/>
                </a:solidFill>
                <a:latin typeface="Times New Roman"/>
                <a:cs typeface="Times New Roman"/>
              </a:rPr>
              <a:t>hợp</a:t>
            </a:r>
            <a:r>
              <a:rPr sz="2400" spc="220" dirty="0">
                <a:solidFill>
                  <a:srgbClr val="03499E"/>
                </a:solidFill>
                <a:latin typeface="Times New Roman"/>
                <a:cs typeface="Times New Roman"/>
              </a:rPr>
              <a:t> </a:t>
            </a:r>
            <a:r>
              <a:rPr sz="2400" dirty="0">
                <a:solidFill>
                  <a:srgbClr val="03499E"/>
                </a:solidFill>
                <a:latin typeface="Times New Roman"/>
                <a:cs typeface="Times New Roman"/>
              </a:rPr>
              <a:t>đồng,</a:t>
            </a:r>
            <a:r>
              <a:rPr sz="2400" spc="220" dirty="0">
                <a:solidFill>
                  <a:srgbClr val="03499E"/>
                </a:solidFill>
                <a:latin typeface="Times New Roman"/>
                <a:cs typeface="Times New Roman"/>
              </a:rPr>
              <a:t> </a:t>
            </a:r>
            <a:r>
              <a:rPr sz="2400" dirty="0">
                <a:solidFill>
                  <a:srgbClr val="03499E"/>
                </a:solidFill>
                <a:latin typeface="Times New Roman"/>
                <a:cs typeface="Times New Roman"/>
              </a:rPr>
              <a:t>trừ</a:t>
            </a:r>
            <a:r>
              <a:rPr sz="2400" spc="215" dirty="0">
                <a:solidFill>
                  <a:srgbClr val="03499E"/>
                </a:solidFill>
                <a:latin typeface="Times New Roman"/>
                <a:cs typeface="Times New Roman"/>
              </a:rPr>
              <a:t> </a:t>
            </a:r>
            <a:r>
              <a:rPr sz="2400" dirty="0">
                <a:solidFill>
                  <a:srgbClr val="03499E"/>
                </a:solidFill>
                <a:latin typeface="Times New Roman"/>
                <a:cs typeface="Times New Roman"/>
              </a:rPr>
              <a:t>trường</a:t>
            </a:r>
            <a:r>
              <a:rPr sz="2400" spc="225" dirty="0">
                <a:solidFill>
                  <a:srgbClr val="03499E"/>
                </a:solidFill>
                <a:latin typeface="Times New Roman"/>
                <a:cs typeface="Times New Roman"/>
              </a:rPr>
              <a:t> </a:t>
            </a:r>
            <a:r>
              <a:rPr sz="2400" dirty="0">
                <a:solidFill>
                  <a:srgbClr val="03499E"/>
                </a:solidFill>
                <a:latin typeface="Times New Roman"/>
                <a:cs typeface="Times New Roman"/>
              </a:rPr>
              <a:t>hợp</a:t>
            </a:r>
            <a:r>
              <a:rPr sz="2400" spc="220" dirty="0">
                <a:solidFill>
                  <a:srgbClr val="03499E"/>
                </a:solidFill>
                <a:latin typeface="Times New Roman"/>
                <a:cs typeface="Times New Roman"/>
              </a:rPr>
              <a:t> </a:t>
            </a:r>
            <a:r>
              <a:rPr sz="2400" dirty="0">
                <a:solidFill>
                  <a:srgbClr val="03499E"/>
                </a:solidFill>
                <a:latin typeface="Times New Roman"/>
                <a:cs typeface="Times New Roman"/>
              </a:rPr>
              <a:t>áp</a:t>
            </a:r>
            <a:r>
              <a:rPr sz="2400" spc="215" dirty="0">
                <a:solidFill>
                  <a:srgbClr val="03499E"/>
                </a:solidFill>
                <a:latin typeface="Times New Roman"/>
                <a:cs typeface="Times New Roman"/>
              </a:rPr>
              <a:t> </a:t>
            </a:r>
            <a:r>
              <a:rPr sz="2400" spc="-20" dirty="0">
                <a:solidFill>
                  <a:srgbClr val="03499E"/>
                </a:solidFill>
                <a:latin typeface="Times New Roman"/>
                <a:cs typeface="Times New Roman"/>
              </a:rPr>
              <a:t>dụng </a:t>
            </a:r>
            <a:r>
              <a:rPr sz="2400" dirty="0">
                <a:solidFill>
                  <a:srgbClr val="03499E"/>
                </a:solidFill>
                <a:latin typeface="Times New Roman"/>
                <a:cs typeface="Times New Roman"/>
              </a:rPr>
              <a:t>tùy</a:t>
            </a:r>
            <a:r>
              <a:rPr sz="2400" spc="-5" dirty="0">
                <a:solidFill>
                  <a:srgbClr val="03499E"/>
                </a:solidFill>
                <a:latin typeface="Times New Roman"/>
                <a:cs typeface="Times New Roman"/>
              </a:rPr>
              <a:t> </a:t>
            </a:r>
            <a:r>
              <a:rPr sz="2400" dirty="0">
                <a:solidFill>
                  <a:srgbClr val="03499E"/>
                </a:solidFill>
                <a:latin typeface="Times New Roman"/>
                <a:cs typeface="Times New Roman"/>
              </a:rPr>
              <a:t>chọn</a:t>
            </a:r>
            <a:r>
              <a:rPr sz="2400" spc="-15" dirty="0">
                <a:solidFill>
                  <a:srgbClr val="03499E"/>
                </a:solidFill>
                <a:latin typeface="Times New Roman"/>
                <a:cs typeface="Times New Roman"/>
              </a:rPr>
              <a:t> </a:t>
            </a:r>
            <a:r>
              <a:rPr sz="2400" dirty="0">
                <a:solidFill>
                  <a:srgbClr val="03499E"/>
                </a:solidFill>
                <a:latin typeface="Times New Roman"/>
                <a:cs typeface="Times New Roman"/>
              </a:rPr>
              <a:t>mua</a:t>
            </a:r>
            <a:r>
              <a:rPr sz="2400" spc="20" dirty="0">
                <a:solidFill>
                  <a:srgbClr val="03499E"/>
                </a:solidFill>
                <a:latin typeface="Times New Roman"/>
                <a:cs typeface="Times New Roman"/>
              </a:rPr>
              <a:t> </a:t>
            </a:r>
            <a:r>
              <a:rPr sz="2400" spc="-20" dirty="0">
                <a:solidFill>
                  <a:srgbClr val="03499E"/>
                </a:solidFill>
                <a:latin typeface="Times New Roman"/>
                <a:cs typeface="Times New Roman"/>
              </a:rPr>
              <a:t>thêm</a:t>
            </a:r>
            <a:endParaRPr sz="2400">
              <a:latin typeface="Times New Roman"/>
              <a:cs typeface="Times New Roman"/>
            </a:endParaRPr>
          </a:p>
        </p:txBody>
      </p:sp>
      <p:grpSp>
        <p:nvGrpSpPr>
          <p:cNvPr id="13" name="object 13"/>
          <p:cNvGrpSpPr/>
          <p:nvPr/>
        </p:nvGrpSpPr>
        <p:grpSpPr>
          <a:xfrm>
            <a:off x="2915411" y="3526548"/>
            <a:ext cx="5861685" cy="692150"/>
            <a:chOff x="2915411" y="3526548"/>
            <a:chExt cx="5861685" cy="692150"/>
          </a:xfrm>
        </p:grpSpPr>
        <p:pic>
          <p:nvPicPr>
            <p:cNvPr id="14" name="object 14"/>
            <p:cNvPicPr/>
            <p:nvPr/>
          </p:nvPicPr>
          <p:blipFill>
            <a:blip r:embed="rId2" cstate="print"/>
            <a:stretch>
              <a:fillRect/>
            </a:stretch>
          </p:blipFill>
          <p:spPr>
            <a:xfrm>
              <a:off x="2915411" y="3579850"/>
              <a:ext cx="5861303" cy="531901"/>
            </a:xfrm>
            <a:prstGeom prst="rect">
              <a:avLst/>
            </a:prstGeom>
          </p:spPr>
        </p:pic>
        <p:pic>
          <p:nvPicPr>
            <p:cNvPr id="15" name="object 15"/>
            <p:cNvPicPr/>
            <p:nvPr/>
          </p:nvPicPr>
          <p:blipFill>
            <a:blip r:embed="rId4" cstate="print"/>
            <a:stretch>
              <a:fillRect/>
            </a:stretch>
          </p:blipFill>
          <p:spPr>
            <a:xfrm>
              <a:off x="2997707" y="3526548"/>
              <a:ext cx="3823716" cy="691883"/>
            </a:xfrm>
            <a:prstGeom prst="rect">
              <a:avLst/>
            </a:prstGeom>
          </p:spPr>
        </p:pic>
        <p:sp>
          <p:nvSpPr>
            <p:cNvPr id="16" name="object 16"/>
            <p:cNvSpPr/>
            <p:nvPr/>
          </p:nvSpPr>
          <p:spPr>
            <a:xfrm>
              <a:off x="2977133" y="3621658"/>
              <a:ext cx="5742940" cy="413384"/>
            </a:xfrm>
            <a:custGeom>
              <a:avLst/>
              <a:gdLst/>
              <a:ahLst/>
              <a:cxnLst/>
              <a:rect l="l" t="t" r="r" b="b"/>
              <a:pathLst>
                <a:path w="5742940" h="413385">
                  <a:moveTo>
                    <a:pt x="5673979" y="0"/>
                  </a:moveTo>
                  <a:lnTo>
                    <a:pt x="68961" y="0"/>
                  </a:lnTo>
                  <a:lnTo>
                    <a:pt x="42112" y="5415"/>
                  </a:lnTo>
                  <a:lnTo>
                    <a:pt x="20193" y="20177"/>
                  </a:lnTo>
                  <a:lnTo>
                    <a:pt x="5417" y="42058"/>
                  </a:lnTo>
                  <a:lnTo>
                    <a:pt x="0" y="68834"/>
                  </a:lnTo>
                  <a:lnTo>
                    <a:pt x="0" y="344424"/>
                  </a:lnTo>
                  <a:lnTo>
                    <a:pt x="5417" y="371199"/>
                  </a:lnTo>
                  <a:lnTo>
                    <a:pt x="20193" y="393080"/>
                  </a:lnTo>
                  <a:lnTo>
                    <a:pt x="42112" y="407842"/>
                  </a:lnTo>
                  <a:lnTo>
                    <a:pt x="68961" y="413258"/>
                  </a:lnTo>
                  <a:lnTo>
                    <a:pt x="5673979" y="413258"/>
                  </a:lnTo>
                  <a:lnTo>
                    <a:pt x="5700754" y="407842"/>
                  </a:lnTo>
                  <a:lnTo>
                    <a:pt x="5722635" y="393080"/>
                  </a:lnTo>
                  <a:lnTo>
                    <a:pt x="5737397" y="371199"/>
                  </a:lnTo>
                  <a:lnTo>
                    <a:pt x="5742813" y="344424"/>
                  </a:lnTo>
                  <a:lnTo>
                    <a:pt x="5742813" y="68834"/>
                  </a:lnTo>
                  <a:lnTo>
                    <a:pt x="5737397" y="42058"/>
                  </a:lnTo>
                  <a:lnTo>
                    <a:pt x="5722635" y="20177"/>
                  </a:lnTo>
                  <a:lnTo>
                    <a:pt x="5700754" y="5415"/>
                  </a:lnTo>
                  <a:lnTo>
                    <a:pt x="5673979" y="0"/>
                  </a:lnTo>
                  <a:close/>
                </a:path>
              </a:pathLst>
            </a:custGeom>
            <a:solidFill>
              <a:srgbClr val="FFFFFF"/>
            </a:solidFill>
          </p:spPr>
          <p:txBody>
            <a:bodyPr wrap="square" lIns="0" tIns="0" rIns="0" bIns="0" rtlCol="0"/>
            <a:lstStyle/>
            <a:p>
              <a:endParaRPr/>
            </a:p>
          </p:txBody>
        </p:sp>
        <p:sp>
          <p:nvSpPr>
            <p:cNvPr id="17" name="object 17"/>
            <p:cNvSpPr/>
            <p:nvPr/>
          </p:nvSpPr>
          <p:spPr>
            <a:xfrm>
              <a:off x="2977133" y="3621658"/>
              <a:ext cx="5742940" cy="413384"/>
            </a:xfrm>
            <a:custGeom>
              <a:avLst/>
              <a:gdLst/>
              <a:ahLst/>
              <a:cxnLst/>
              <a:rect l="l" t="t" r="r" b="b"/>
              <a:pathLst>
                <a:path w="5742940" h="413385">
                  <a:moveTo>
                    <a:pt x="0" y="68834"/>
                  </a:moveTo>
                  <a:lnTo>
                    <a:pt x="5417" y="42058"/>
                  </a:lnTo>
                  <a:lnTo>
                    <a:pt x="20193" y="20177"/>
                  </a:lnTo>
                  <a:lnTo>
                    <a:pt x="42112" y="5415"/>
                  </a:lnTo>
                  <a:lnTo>
                    <a:pt x="68961" y="0"/>
                  </a:lnTo>
                  <a:lnTo>
                    <a:pt x="5673979" y="0"/>
                  </a:lnTo>
                  <a:lnTo>
                    <a:pt x="5700754" y="5415"/>
                  </a:lnTo>
                  <a:lnTo>
                    <a:pt x="5722635" y="20177"/>
                  </a:lnTo>
                  <a:lnTo>
                    <a:pt x="5737397" y="42058"/>
                  </a:lnTo>
                  <a:lnTo>
                    <a:pt x="5742813" y="68834"/>
                  </a:lnTo>
                  <a:lnTo>
                    <a:pt x="5742813" y="344424"/>
                  </a:lnTo>
                  <a:lnTo>
                    <a:pt x="5737397" y="371199"/>
                  </a:lnTo>
                  <a:lnTo>
                    <a:pt x="5722635" y="393080"/>
                  </a:lnTo>
                  <a:lnTo>
                    <a:pt x="5700754" y="407842"/>
                  </a:lnTo>
                  <a:lnTo>
                    <a:pt x="5673979" y="413258"/>
                  </a:lnTo>
                  <a:lnTo>
                    <a:pt x="68961" y="413258"/>
                  </a:lnTo>
                  <a:lnTo>
                    <a:pt x="42112" y="407842"/>
                  </a:lnTo>
                  <a:lnTo>
                    <a:pt x="20193" y="393080"/>
                  </a:lnTo>
                  <a:lnTo>
                    <a:pt x="5417" y="371199"/>
                  </a:lnTo>
                  <a:lnTo>
                    <a:pt x="0" y="344424"/>
                  </a:lnTo>
                  <a:lnTo>
                    <a:pt x="0" y="68834"/>
                  </a:lnTo>
                  <a:close/>
                </a:path>
              </a:pathLst>
            </a:custGeom>
            <a:ln w="38100">
              <a:solidFill>
                <a:srgbClr val="E9E1D5"/>
              </a:solidFill>
            </a:ln>
          </p:spPr>
          <p:txBody>
            <a:bodyPr wrap="square" lIns="0" tIns="0" rIns="0" bIns="0" rtlCol="0"/>
            <a:lstStyle/>
            <a:p>
              <a:endParaRPr/>
            </a:p>
          </p:txBody>
        </p:sp>
      </p:grpSp>
      <p:sp>
        <p:nvSpPr>
          <p:cNvPr id="18" name="object 18"/>
          <p:cNvSpPr txBox="1"/>
          <p:nvPr/>
        </p:nvSpPr>
        <p:spPr>
          <a:xfrm>
            <a:off x="3202051" y="3603752"/>
            <a:ext cx="3418840" cy="391160"/>
          </a:xfrm>
          <a:prstGeom prst="rect">
            <a:avLst/>
          </a:prstGeom>
        </p:spPr>
        <p:txBody>
          <a:bodyPr vert="horz" wrap="square" lIns="0" tIns="12700" rIns="0" bIns="0" rtlCol="0">
            <a:spAutoFit/>
          </a:bodyPr>
          <a:lstStyle/>
          <a:p>
            <a:pPr marL="12700">
              <a:lnSpc>
                <a:spcPct val="100000"/>
              </a:lnSpc>
              <a:spcBef>
                <a:spcPts val="100"/>
              </a:spcBef>
            </a:pPr>
            <a:r>
              <a:rPr sz="2400" b="1" dirty="0">
                <a:solidFill>
                  <a:srgbClr val="03499E"/>
                </a:solidFill>
                <a:latin typeface="Times New Roman"/>
                <a:cs typeface="Times New Roman"/>
              </a:rPr>
              <a:t>Nội</a:t>
            </a:r>
            <a:r>
              <a:rPr sz="2400" b="1" spc="-30" dirty="0">
                <a:solidFill>
                  <a:srgbClr val="03499E"/>
                </a:solidFill>
                <a:latin typeface="Times New Roman"/>
                <a:cs typeface="Times New Roman"/>
              </a:rPr>
              <a:t> </a:t>
            </a:r>
            <a:r>
              <a:rPr sz="2400" b="1" dirty="0">
                <a:solidFill>
                  <a:srgbClr val="03499E"/>
                </a:solidFill>
                <a:latin typeface="Times New Roman"/>
                <a:cs typeface="Times New Roman"/>
              </a:rPr>
              <a:t>dung</a:t>
            </a:r>
            <a:r>
              <a:rPr sz="2400" b="1" spc="-25" dirty="0">
                <a:solidFill>
                  <a:srgbClr val="03499E"/>
                </a:solidFill>
                <a:latin typeface="Times New Roman"/>
                <a:cs typeface="Times New Roman"/>
              </a:rPr>
              <a:t> </a:t>
            </a:r>
            <a:r>
              <a:rPr sz="2400" b="1" dirty="0">
                <a:solidFill>
                  <a:srgbClr val="03499E"/>
                </a:solidFill>
                <a:latin typeface="Times New Roman"/>
                <a:cs typeface="Times New Roman"/>
              </a:rPr>
              <a:t>sửa</a:t>
            </a:r>
            <a:r>
              <a:rPr sz="2400" b="1" spc="-25" dirty="0">
                <a:solidFill>
                  <a:srgbClr val="03499E"/>
                </a:solidFill>
                <a:latin typeface="Times New Roman"/>
                <a:cs typeface="Times New Roman"/>
              </a:rPr>
              <a:t> </a:t>
            </a:r>
            <a:r>
              <a:rPr sz="2400" b="1" dirty="0">
                <a:solidFill>
                  <a:srgbClr val="03499E"/>
                </a:solidFill>
                <a:latin typeface="Times New Roman"/>
                <a:cs typeface="Times New Roman"/>
              </a:rPr>
              <a:t>đổi</a:t>
            </a:r>
            <a:r>
              <a:rPr sz="2400" b="1" spc="-25" dirty="0">
                <a:solidFill>
                  <a:srgbClr val="03499E"/>
                </a:solidFill>
                <a:latin typeface="Times New Roman"/>
                <a:cs typeface="Times New Roman"/>
              </a:rPr>
              <a:t> </a:t>
            </a:r>
            <a:r>
              <a:rPr sz="2400" b="1" dirty="0">
                <a:solidFill>
                  <a:srgbClr val="03499E"/>
                </a:solidFill>
                <a:latin typeface="Times New Roman"/>
                <a:cs typeface="Times New Roman"/>
              </a:rPr>
              <a:t>bao</a:t>
            </a:r>
            <a:r>
              <a:rPr sz="2400" b="1" spc="-25" dirty="0">
                <a:solidFill>
                  <a:srgbClr val="03499E"/>
                </a:solidFill>
                <a:latin typeface="Times New Roman"/>
                <a:cs typeface="Times New Roman"/>
              </a:rPr>
              <a:t> gồm</a:t>
            </a:r>
            <a:endParaRPr sz="2400">
              <a:latin typeface="Times New Roman"/>
              <a:cs typeface="Times New Roman"/>
            </a:endParaRPr>
          </a:p>
        </p:txBody>
      </p:sp>
      <p:sp>
        <p:nvSpPr>
          <p:cNvPr id="19" name="object 19"/>
          <p:cNvSpPr txBox="1">
            <a:spLocks noGrp="1"/>
          </p:cNvSpPr>
          <p:nvPr>
            <p:ph type="sldNum" sz="quarter" idx="7"/>
          </p:nvPr>
        </p:nvSpPr>
        <p:spPr>
          <a:prstGeom prst="rect">
            <a:avLst/>
          </a:prstGeom>
        </p:spPr>
        <p:txBody>
          <a:bodyPr vert="horz" wrap="square" lIns="0" tIns="1066370" rIns="0" bIns="0" rtlCol="0">
            <a:spAutoFit/>
          </a:bodyPr>
          <a:lstStyle/>
          <a:p>
            <a:pPr marL="4939665">
              <a:lnSpc>
                <a:spcPts val="1655"/>
              </a:lnSpc>
            </a:pPr>
            <a:fld id="{81D60167-4931-47E6-BA6A-407CBD079E47}" type="slidenum">
              <a:rPr spc="-25" dirty="0"/>
              <a:t>165</a:t>
            </a:fld>
            <a:endParaRPr spc="-25" dirty="0"/>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817370" y="576072"/>
            <a:ext cx="9608820" cy="3228975"/>
          </a:xfrm>
          <a:custGeom>
            <a:avLst/>
            <a:gdLst/>
            <a:ahLst/>
            <a:cxnLst/>
            <a:rect l="l" t="t" r="r" b="b"/>
            <a:pathLst>
              <a:path w="9608820" h="3228975">
                <a:moveTo>
                  <a:pt x="0" y="3228721"/>
                </a:moveTo>
                <a:lnTo>
                  <a:pt x="9608439" y="3228721"/>
                </a:lnTo>
                <a:lnTo>
                  <a:pt x="9608439" y="0"/>
                </a:lnTo>
                <a:lnTo>
                  <a:pt x="0" y="0"/>
                </a:lnTo>
                <a:lnTo>
                  <a:pt x="0" y="3228721"/>
                </a:lnTo>
                <a:close/>
              </a:path>
            </a:pathLst>
          </a:custGeom>
          <a:ln w="25400">
            <a:solidFill>
              <a:srgbClr val="03499E"/>
            </a:solidFill>
          </a:ln>
        </p:spPr>
        <p:txBody>
          <a:bodyPr wrap="square" lIns="0" tIns="0" rIns="0" bIns="0" rtlCol="0"/>
          <a:lstStyle/>
          <a:p>
            <a:endParaRPr/>
          </a:p>
        </p:txBody>
      </p:sp>
      <p:sp>
        <p:nvSpPr>
          <p:cNvPr id="3" name="object 3"/>
          <p:cNvSpPr txBox="1"/>
          <p:nvPr/>
        </p:nvSpPr>
        <p:spPr>
          <a:xfrm>
            <a:off x="2550667" y="1043178"/>
            <a:ext cx="8145145" cy="2587625"/>
          </a:xfrm>
          <a:prstGeom prst="rect">
            <a:avLst/>
          </a:prstGeom>
        </p:spPr>
        <p:txBody>
          <a:bodyPr vert="horz" wrap="square" lIns="0" tIns="52069" rIns="0" bIns="0" rtlCol="0">
            <a:spAutoFit/>
          </a:bodyPr>
          <a:lstStyle/>
          <a:p>
            <a:pPr marL="184785" marR="5080" indent="-172720" algn="just">
              <a:lnSpc>
                <a:spcPts val="1860"/>
              </a:lnSpc>
              <a:spcBef>
                <a:spcPts val="409"/>
              </a:spcBef>
              <a:buClr>
                <a:srgbClr val="03499E"/>
              </a:buClr>
              <a:buFont typeface="Times New Roman"/>
              <a:buChar char="•"/>
              <a:tabLst>
                <a:tab pos="184785" algn="l"/>
              </a:tabLst>
            </a:pPr>
            <a:r>
              <a:rPr sz="1800" dirty="0">
                <a:solidFill>
                  <a:srgbClr val="03499E"/>
                </a:solidFill>
                <a:latin typeface="Times New Roman"/>
                <a:cs typeface="Times New Roman"/>
              </a:rPr>
              <a:t>Bất</a:t>
            </a:r>
            <a:r>
              <a:rPr sz="1800" spc="135" dirty="0">
                <a:solidFill>
                  <a:srgbClr val="03499E"/>
                </a:solidFill>
                <a:latin typeface="Times New Roman"/>
                <a:cs typeface="Times New Roman"/>
              </a:rPr>
              <a:t> </a:t>
            </a:r>
            <a:r>
              <a:rPr sz="1800" dirty="0">
                <a:solidFill>
                  <a:srgbClr val="03499E"/>
                </a:solidFill>
                <a:latin typeface="Times New Roman"/>
                <a:cs typeface="Times New Roman"/>
              </a:rPr>
              <a:t>khả</a:t>
            </a:r>
            <a:r>
              <a:rPr sz="1800" spc="140" dirty="0">
                <a:solidFill>
                  <a:srgbClr val="03499E"/>
                </a:solidFill>
                <a:latin typeface="Times New Roman"/>
                <a:cs typeface="Times New Roman"/>
              </a:rPr>
              <a:t> </a:t>
            </a:r>
            <a:r>
              <a:rPr sz="1800" dirty="0">
                <a:solidFill>
                  <a:srgbClr val="03499E"/>
                </a:solidFill>
                <a:latin typeface="Times New Roman"/>
                <a:cs typeface="Times New Roman"/>
              </a:rPr>
              <a:t>kháng</a:t>
            </a:r>
            <a:r>
              <a:rPr sz="1800" spc="140" dirty="0">
                <a:solidFill>
                  <a:srgbClr val="03499E"/>
                </a:solidFill>
                <a:latin typeface="Times New Roman"/>
                <a:cs typeface="Times New Roman"/>
              </a:rPr>
              <a:t> </a:t>
            </a:r>
            <a:r>
              <a:rPr sz="1800" dirty="0">
                <a:solidFill>
                  <a:srgbClr val="03499E"/>
                </a:solidFill>
                <a:latin typeface="Times New Roman"/>
                <a:cs typeface="Times New Roman"/>
              </a:rPr>
              <a:t>hoặc</a:t>
            </a:r>
            <a:r>
              <a:rPr sz="1800" spc="145" dirty="0">
                <a:solidFill>
                  <a:srgbClr val="03499E"/>
                </a:solidFill>
                <a:latin typeface="Times New Roman"/>
                <a:cs typeface="Times New Roman"/>
              </a:rPr>
              <a:t> </a:t>
            </a:r>
            <a:r>
              <a:rPr sz="1800" dirty="0">
                <a:solidFill>
                  <a:srgbClr val="03499E"/>
                </a:solidFill>
                <a:latin typeface="Times New Roman"/>
                <a:cs typeface="Times New Roman"/>
              </a:rPr>
              <a:t>phát</a:t>
            </a:r>
            <a:r>
              <a:rPr sz="1800" spc="140" dirty="0">
                <a:solidFill>
                  <a:srgbClr val="03499E"/>
                </a:solidFill>
                <a:latin typeface="Times New Roman"/>
                <a:cs typeface="Times New Roman"/>
              </a:rPr>
              <a:t> </a:t>
            </a:r>
            <a:r>
              <a:rPr sz="1800" dirty="0">
                <a:solidFill>
                  <a:srgbClr val="03499E"/>
                </a:solidFill>
                <a:latin typeface="Times New Roman"/>
                <a:cs typeface="Times New Roman"/>
              </a:rPr>
              <a:t>sinh</a:t>
            </a:r>
            <a:r>
              <a:rPr sz="1800" spc="135" dirty="0">
                <a:solidFill>
                  <a:srgbClr val="03499E"/>
                </a:solidFill>
                <a:latin typeface="Times New Roman"/>
                <a:cs typeface="Times New Roman"/>
              </a:rPr>
              <a:t> </a:t>
            </a:r>
            <a:r>
              <a:rPr sz="1800" dirty="0">
                <a:solidFill>
                  <a:srgbClr val="03499E"/>
                </a:solidFill>
                <a:latin typeface="Times New Roman"/>
                <a:cs typeface="Times New Roman"/>
              </a:rPr>
              <a:t>các</a:t>
            </a:r>
            <a:r>
              <a:rPr sz="1800" spc="140" dirty="0">
                <a:solidFill>
                  <a:srgbClr val="03499E"/>
                </a:solidFill>
                <a:latin typeface="Times New Roman"/>
                <a:cs typeface="Times New Roman"/>
              </a:rPr>
              <a:t> </a:t>
            </a:r>
            <a:r>
              <a:rPr sz="1800" dirty="0">
                <a:solidFill>
                  <a:srgbClr val="03499E"/>
                </a:solidFill>
                <a:latin typeface="Times New Roman"/>
                <a:cs typeface="Times New Roman"/>
              </a:rPr>
              <a:t>điều</a:t>
            </a:r>
            <a:r>
              <a:rPr sz="1800" spc="130" dirty="0">
                <a:solidFill>
                  <a:srgbClr val="03499E"/>
                </a:solidFill>
                <a:latin typeface="Times New Roman"/>
                <a:cs typeface="Times New Roman"/>
              </a:rPr>
              <a:t> </a:t>
            </a:r>
            <a:r>
              <a:rPr sz="1800" dirty="0">
                <a:solidFill>
                  <a:srgbClr val="03499E"/>
                </a:solidFill>
                <a:latin typeface="Times New Roman"/>
                <a:cs typeface="Times New Roman"/>
              </a:rPr>
              <a:t>kiện</a:t>
            </a:r>
            <a:r>
              <a:rPr sz="1800" spc="135" dirty="0">
                <a:solidFill>
                  <a:srgbClr val="03499E"/>
                </a:solidFill>
                <a:latin typeface="Times New Roman"/>
                <a:cs typeface="Times New Roman"/>
              </a:rPr>
              <a:t> </a:t>
            </a:r>
            <a:r>
              <a:rPr sz="1800" dirty="0">
                <a:solidFill>
                  <a:srgbClr val="03499E"/>
                </a:solidFill>
                <a:latin typeface="Times New Roman"/>
                <a:cs typeface="Times New Roman"/>
              </a:rPr>
              <a:t>bất</a:t>
            </a:r>
            <a:r>
              <a:rPr sz="1800" spc="145" dirty="0">
                <a:solidFill>
                  <a:srgbClr val="03499E"/>
                </a:solidFill>
                <a:latin typeface="Times New Roman"/>
                <a:cs typeface="Times New Roman"/>
              </a:rPr>
              <a:t> </a:t>
            </a:r>
            <a:r>
              <a:rPr sz="1800" dirty="0">
                <a:solidFill>
                  <a:srgbClr val="03499E"/>
                </a:solidFill>
                <a:latin typeface="Times New Roman"/>
                <a:cs typeface="Times New Roman"/>
              </a:rPr>
              <a:t>lợi,</a:t>
            </a:r>
            <a:r>
              <a:rPr sz="1800" spc="140" dirty="0">
                <a:solidFill>
                  <a:srgbClr val="03499E"/>
                </a:solidFill>
                <a:latin typeface="Times New Roman"/>
                <a:cs typeface="Times New Roman"/>
              </a:rPr>
              <a:t> </a:t>
            </a:r>
            <a:r>
              <a:rPr sz="1800" dirty="0">
                <a:solidFill>
                  <a:srgbClr val="03499E"/>
                </a:solidFill>
                <a:latin typeface="Times New Roman"/>
                <a:cs typeface="Times New Roman"/>
              </a:rPr>
              <a:t>cản</a:t>
            </a:r>
            <a:r>
              <a:rPr sz="1800" spc="125" dirty="0">
                <a:solidFill>
                  <a:srgbClr val="03499E"/>
                </a:solidFill>
                <a:latin typeface="Times New Roman"/>
                <a:cs typeface="Times New Roman"/>
              </a:rPr>
              <a:t> </a:t>
            </a:r>
            <a:r>
              <a:rPr sz="1800" dirty="0">
                <a:solidFill>
                  <a:srgbClr val="03499E"/>
                </a:solidFill>
                <a:latin typeface="Times New Roman"/>
                <a:cs typeface="Times New Roman"/>
              </a:rPr>
              <a:t>trở</a:t>
            </a:r>
            <a:r>
              <a:rPr sz="1800" spc="135" dirty="0">
                <a:solidFill>
                  <a:srgbClr val="03499E"/>
                </a:solidFill>
                <a:latin typeface="Times New Roman"/>
                <a:cs typeface="Times New Roman"/>
              </a:rPr>
              <a:t> </a:t>
            </a:r>
            <a:r>
              <a:rPr sz="1800" dirty="0">
                <a:solidFill>
                  <a:srgbClr val="03499E"/>
                </a:solidFill>
                <a:latin typeface="Times New Roman"/>
                <a:cs typeface="Times New Roman"/>
              </a:rPr>
              <a:t>NT</a:t>
            </a:r>
            <a:r>
              <a:rPr sz="1800" spc="105" dirty="0">
                <a:solidFill>
                  <a:srgbClr val="03499E"/>
                </a:solidFill>
                <a:latin typeface="Times New Roman"/>
                <a:cs typeface="Times New Roman"/>
              </a:rPr>
              <a:t> </a:t>
            </a:r>
            <a:r>
              <a:rPr sz="1800" dirty="0">
                <a:solidFill>
                  <a:srgbClr val="03499E"/>
                </a:solidFill>
                <a:latin typeface="Times New Roman"/>
                <a:cs typeface="Times New Roman"/>
              </a:rPr>
              <a:t>trong</a:t>
            </a:r>
            <a:r>
              <a:rPr sz="1800" spc="135" dirty="0">
                <a:solidFill>
                  <a:srgbClr val="03499E"/>
                </a:solidFill>
                <a:latin typeface="Times New Roman"/>
                <a:cs typeface="Times New Roman"/>
              </a:rPr>
              <a:t> </a:t>
            </a:r>
            <a:r>
              <a:rPr sz="1800" dirty="0">
                <a:solidFill>
                  <a:srgbClr val="03499E"/>
                </a:solidFill>
                <a:latin typeface="Times New Roman"/>
                <a:cs typeface="Times New Roman"/>
              </a:rPr>
              <a:t>việc</a:t>
            </a:r>
            <a:r>
              <a:rPr sz="1800" spc="130" dirty="0">
                <a:solidFill>
                  <a:srgbClr val="03499E"/>
                </a:solidFill>
                <a:latin typeface="Times New Roman"/>
                <a:cs typeface="Times New Roman"/>
              </a:rPr>
              <a:t> </a:t>
            </a:r>
            <a:r>
              <a:rPr sz="1800" dirty="0">
                <a:solidFill>
                  <a:srgbClr val="03499E"/>
                </a:solidFill>
                <a:latin typeface="Times New Roman"/>
                <a:cs typeface="Times New Roman"/>
              </a:rPr>
              <a:t>thực</a:t>
            </a:r>
            <a:r>
              <a:rPr sz="1800" spc="140" dirty="0">
                <a:solidFill>
                  <a:srgbClr val="03499E"/>
                </a:solidFill>
                <a:latin typeface="Times New Roman"/>
                <a:cs typeface="Times New Roman"/>
              </a:rPr>
              <a:t> </a:t>
            </a:r>
            <a:r>
              <a:rPr sz="1800" spc="-20" dirty="0">
                <a:solidFill>
                  <a:srgbClr val="03499E"/>
                </a:solidFill>
                <a:latin typeface="Times New Roman"/>
                <a:cs typeface="Times New Roman"/>
              </a:rPr>
              <a:t>hiện </a:t>
            </a:r>
            <a:r>
              <a:rPr sz="1800" dirty="0">
                <a:solidFill>
                  <a:srgbClr val="03499E"/>
                </a:solidFill>
                <a:latin typeface="Times New Roman"/>
                <a:cs typeface="Times New Roman"/>
              </a:rPr>
              <a:t>hợp</a:t>
            </a:r>
            <a:r>
              <a:rPr sz="1800" spc="-20" dirty="0">
                <a:solidFill>
                  <a:srgbClr val="03499E"/>
                </a:solidFill>
                <a:latin typeface="Times New Roman"/>
                <a:cs typeface="Times New Roman"/>
              </a:rPr>
              <a:t> </a:t>
            </a:r>
            <a:r>
              <a:rPr sz="1800" dirty="0">
                <a:solidFill>
                  <a:srgbClr val="03499E"/>
                </a:solidFill>
                <a:latin typeface="Times New Roman"/>
                <a:cs typeface="Times New Roman"/>
              </a:rPr>
              <a:t>đồng</a:t>
            </a:r>
            <a:r>
              <a:rPr sz="1800" spc="-30" dirty="0">
                <a:solidFill>
                  <a:srgbClr val="03499E"/>
                </a:solidFill>
                <a:latin typeface="Times New Roman"/>
                <a:cs typeface="Times New Roman"/>
              </a:rPr>
              <a:t> </a:t>
            </a:r>
            <a:r>
              <a:rPr sz="1800" dirty="0">
                <a:solidFill>
                  <a:srgbClr val="03499E"/>
                </a:solidFill>
                <a:latin typeface="Times New Roman"/>
                <a:cs typeface="Times New Roman"/>
              </a:rPr>
              <a:t>và</a:t>
            </a:r>
            <a:r>
              <a:rPr sz="1800" spc="-25" dirty="0">
                <a:solidFill>
                  <a:srgbClr val="03499E"/>
                </a:solidFill>
                <a:latin typeface="Times New Roman"/>
                <a:cs typeface="Times New Roman"/>
              </a:rPr>
              <a:t> </a:t>
            </a:r>
            <a:r>
              <a:rPr sz="1800" dirty="0">
                <a:solidFill>
                  <a:srgbClr val="03499E"/>
                </a:solidFill>
                <a:latin typeface="Times New Roman"/>
                <a:cs typeface="Times New Roman"/>
              </a:rPr>
              <a:t>không</a:t>
            </a:r>
            <a:r>
              <a:rPr sz="1800" spc="-15" dirty="0">
                <a:solidFill>
                  <a:srgbClr val="03499E"/>
                </a:solidFill>
                <a:latin typeface="Times New Roman"/>
                <a:cs typeface="Times New Roman"/>
              </a:rPr>
              <a:t> </a:t>
            </a:r>
            <a:r>
              <a:rPr sz="1800" dirty="0">
                <a:solidFill>
                  <a:srgbClr val="03499E"/>
                </a:solidFill>
                <a:latin typeface="Times New Roman"/>
                <a:cs typeface="Times New Roman"/>
              </a:rPr>
              <a:t>liên</a:t>
            </a:r>
            <a:r>
              <a:rPr sz="1800" spc="-30" dirty="0">
                <a:solidFill>
                  <a:srgbClr val="03499E"/>
                </a:solidFill>
                <a:latin typeface="Times New Roman"/>
                <a:cs typeface="Times New Roman"/>
              </a:rPr>
              <a:t> </a:t>
            </a:r>
            <a:r>
              <a:rPr sz="1800" dirty="0">
                <a:solidFill>
                  <a:srgbClr val="03499E"/>
                </a:solidFill>
                <a:latin typeface="Times New Roman"/>
                <a:cs typeface="Times New Roman"/>
              </a:rPr>
              <a:t>quan</a:t>
            </a:r>
            <a:r>
              <a:rPr sz="1800" spc="-25" dirty="0">
                <a:solidFill>
                  <a:srgbClr val="03499E"/>
                </a:solidFill>
                <a:latin typeface="Times New Roman"/>
                <a:cs typeface="Times New Roman"/>
              </a:rPr>
              <a:t> </a:t>
            </a:r>
            <a:r>
              <a:rPr sz="1800" dirty="0">
                <a:solidFill>
                  <a:srgbClr val="03499E"/>
                </a:solidFill>
                <a:latin typeface="Times New Roman"/>
                <a:cs typeface="Times New Roman"/>
              </a:rPr>
              <a:t>đến</a:t>
            </a:r>
            <a:r>
              <a:rPr sz="1800" spc="-5" dirty="0">
                <a:solidFill>
                  <a:srgbClr val="03499E"/>
                </a:solidFill>
                <a:latin typeface="Times New Roman"/>
                <a:cs typeface="Times New Roman"/>
              </a:rPr>
              <a:t> </a:t>
            </a:r>
            <a:r>
              <a:rPr sz="1800" dirty="0">
                <a:solidFill>
                  <a:srgbClr val="03499E"/>
                </a:solidFill>
                <a:latin typeface="Times New Roman"/>
                <a:cs typeface="Times New Roman"/>
              </a:rPr>
              <a:t>vi</a:t>
            </a:r>
            <a:r>
              <a:rPr sz="1800" spc="-25" dirty="0">
                <a:solidFill>
                  <a:srgbClr val="03499E"/>
                </a:solidFill>
                <a:latin typeface="Times New Roman"/>
                <a:cs typeface="Times New Roman"/>
              </a:rPr>
              <a:t> </a:t>
            </a:r>
            <a:r>
              <a:rPr sz="1800" dirty="0">
                <a:solidFill>
                  <a:srgbClr val="03499E"/>
                </a:solidFill>
                <a:latin typeface="Times New Roman"/>
                <a:cs typeface="Times New Roman"/>
              </a:rPr>
              <a:t>phạm</a:t>
            </a:r>
            <a:r>
              <a:rPr sz="1800" spc="-25" dirty="0">
                <a:solidFill>
                  <a:srgbClr val="03499E"/>
                </a:solidFill>
                <a:latin typeface="Times New Roman"/>
                <a:cs typeface="Times New Roman"/>
              </a:rPr>
              <a:t> </a:t>
            </a:r>
            <a:r>
              <a:rPr sz="1800" dirty="0">
                <a:solidFill>
                  <a:srgbClr val="03499E"/>
                </a:solidFill>
                <a:latin typeface="Times New Roman"/>
                <a:cs typeface="Times New Roman"/>
              </a:rPr>
              <a:t>hoặc</a:t>
            </a:r>
            <a:r>
              <a:rPr sz="1800" spc="-20" dirty="0">
                <a:solidFill>
                  <a:srgbClr val="03499E"/>
                </a:solidFill>
                <a:latin typeface="Times New Roman"/>
                <a:cs typeface="Times New Roman"/>
              </a:rPr>
              <a:t> </a:t>
            </a:r>
            <a:r>
              <a:rPr sz="1800" dirty="0">
                <a:solidFill>
                  <a:srgbClr val="03499E"/>
                </a:solidFill>
                <a:latin typeface="Times New Roman"/>
                <a:cs typeface="Times New Roman"/>
              </a:rPr>
              <a:t>sơ</a:t>
            </a:r>
            <a:r>
              <a:rPr sz="1800" spc="-15" dirty="0">
                <a:solidFill>
                  <a:srgbClr val="03499E"/>
                </a:solidFill>
                <a:latin typeface="Times New Roman"/>
                <a:cs typeface="Times New Roman"/>
              </a:rPr>
              <a:t> </a:t>
            </a:r>
            <a:r>
              <a:rPr sz="1800" dirty="0">
                <a:solidFill>
                  <a:srgbClr val="03499E"/>
                </a:solidFill>
                <a:latin typeface="Times New Roman"/>
                <a:cs typeface="Times New Roman"/>
              </a:rPr>
              <a:t>suất</a:t>
            </a:r>
            <a:r>
              <a:rPr sz="1800" spc="-25" dirty="0">
                <a:solidFill>
                  <a:srgbClr val="03499E"/>
                </a:solidFill>
                <a:latin typeface="Times New Roman"/>
                <a:cs typeface="Times New Roman"/>
              </a:rPr>
              <a:t> </a:t>
            </a:r>
            <a:r>
              <a:rPr sz="1800" dirty="0">
                <a:solidFill>
                  <a:srgbClr val="03499E"/>
                </a:solidFill>
                <a:latin typeface="Times New Roman"/>
                <a:cs typeface="Times New Roman"/>
              </a:rPr>
              <a:t>của</a:t>
            </a:r>
            <a:r>
              <a:rPr sz="1800" spc="-10" dirty="0">
                <a:solidFill>
                  <a:srgbClr val="03499E"/>
                </a:solidFill>
                <a:latin typeface="Times New Roman"/>
                <a:cs typeface="Times New Roman"/>
              </a:rPr>
              <a:t> </a:t>
            </a:r>
            <a:r>
              <a:rPr sz="1800" dirty="0">
                <a:solidFill>
                  <a:srgbClr val="03499E"/>
                </a:solidFill>
                <a:latin typeface="Times New Roman"/>
                <a:cs typeface="Times New Roman"/>
              </a:rPr>
              <a:t>các</a:t>
            </a:r>
            <a:r>
              <a:rPr sz="1800" spc="-35" dirty="0">
                <a:solidFill>
                  <a:srgbClr val="03499E"/>
                </a:solidFill>
                <a:latin typeface="Times New Roman"/>
                <a:cs typeface="Times New Roman"/>
              </a:rPr>
              <a:t> </a:t>
            </a:r>
            <a:r>
              <a:rPr sz="1800" spc="-20" dirty="0">
                <a:solidFill>
                  <a:srgbClr val="03499E"/>
                </a:solidFill>
                <a:latin typeface="Times New Roman"/>
                <a:cs typeface="Times New Roman"/>
              </a:rPr>
              <a:t>bên;</a:t>
            </a:r>
            <a:endParaRPr sz="1800">
              <a:latin typeface="Times New Roman"/>
              <a:cs typeface="Times New Roman"/>
            </a:endParaRPr>
          </a:p>
          <a:p>
            <a:pPr marL="184785" marR="5080" indent="-172720" algn="just">
              <a:lnSpc>
                <a:spcPct val="86400"/>
              </a:lnSpc>
              <a:spcBef>
                <a:spcPts val="295"/>
              </a:spcBef>
              <a:buChar char="•"/>
              <a:tabLst>
                <a:tab pos="184785" algn="l"/>
              </a:tabLst>
            </a:pPr>
            <a:r>
              <a:rPr sz="1800" dirty="0">
                <a:solidFill>
                  <a:srgbClr val="03499E"/>
                </a:solidFill>
                <a:latin typeface="Times New Roman"/>
                <a:cs typeface="Times New Roman"/>
              </a:rPr>
              <a:t>Thay</a:t>
            </a:r>
            <a:r>
              <a:rPr sz="1800" spc="85" dirty="0">
                <a:solidFill>
                  <a:srgbClr val="03499E"/>
                </a:solidFill>
                <a:latin typeface="Times New Roman"/>
                <a:cs typeface="Times New Roman"/>
              </a:rPr>
              <a:t> </a:t>
            </a:r>
            <a:r>
              <a:rPr sz="1800" dirty="0">
                <a:solidFill>
                  <a:srgbClr val="03499E"/>
                </a:solidFill>
                <a:latin typeface="Times New Roman"/>
                <a:cs typeface="Times New Roman"/>
              </a:rPr>
              <a:t>đổi,</a:t>
            </a:r>
            <a:r>
              <a:rPr sz="1800" spc="70" dirty="0">
                <a:solidFill>
                  <a:srgbClr val="03499E"/>
                </a:solidFill>
                <a:latin typeface="Times New Roman"/>
                <a:cs typeface="Times New Roman"/>
              </a:rPr>
              <a:t> </a:t>
            </a:r>
            <a:r>
              <a:rPr sz="1800" dirty="0">
                <a:solidFill>
                  <a:srgbClr val="03499E"/>
                </a:solidFill>
                <a:latin typeface="Times New Roman"/>
                <a:cs typeface="Times New Roman"/>
              </a:rPr>
              <a:t>điều</a:t>
            </a:r>
            <a:r>
              <a:rPr sz="1800" spc="70" dirty="0">
                <a:solidFill>
                  <a:srgbClr val="03499E"/>
                </a:solidFill>
                <a:latin typeface="Times New Roman"/>
                <a:cs typeface="Times New Roman"/>
              </a:rPr>
              <a:t> </a:t>
            </a:r>
            <a:r>
              <a:rPr sz="1800" dirty="0">
                <a:solidFill>
                  <a:srgbClr val="03499E"/>
                </a:solidFill>
                <a:latin typeface="Times New Roman"/>
                <a:cs typeface="Times New Roman"/>
              </a:rPr>
              <a:t>chỉnh</a:t>
            </a:r>
            <a:r>
              <a:rPr sz="1800" spc="80" dirty="0">
                <a:solidFill>
                  <a:srgbClr val="03499E"/>
                </a:solidFill>
                <a:latin typeface="Times New Roman"/>
                <a:cs typeface="Times New Roman"/>
              </a:rPr>
              <a:t> </a:t>
            </a:r>
            <a:r>
              <a:rPr sz="1800" dirty="0">
                <a:solidFill>
                  <a:srgbClr val="03499E"/>
                </a:solidFill>
                <a:latin typeface="Times New Roman"/>
                <a:cs typeface="Times New Roman"/>
              </a:rPr>
              <a:t>dự</a:t>
            </a:r>
            <a:r>
              <a:rPr sz="1800" spc="65" dirty="0">
                <a:solidFill>
                  <a:srgbClr val="03499E"/>
                </a:solidFill>
                <a:latin typeface="Times New Roman"/>
                <a:cs typeface="Times New Roman"/>
              </a:rPr>
              <a:t> </a:t>
            </a:r>
            <a:r>
              <a:rPr sz="1800" dirty="0">
                <a:solidFill>
                  <a:srgbClr val="03499E"/>
                </a:solidFill>
                <a:latin typeface="Times New Roman"/>
                <a:cs typeface="Times New Roman"/>
              </a:rPr>
              <a:t>án,</a:t>
            </a:r>
            <a:r>
              <a:rPr sz="1800" spc="75" dirty="0">
                <a:solidFill>
                  <a:srgbClr val="03499E"/>
                </a:solidFill>
                <a:latin typeface="Times New Roman"/>
                <a:cs typeface="Times New Roman"/>
              </a:rPr>
              <a:t> </a:t>
            </a:r>
            <a:r>
              <a:rPr sz="1800" dirty="0">
                <a:solidFill>
                  <a:srgbClr val="03499E"/>
                </a:solidFill>
                <a:latin typeface="Times New Roman"/>
                <a:cs typeface="Times New Roman"/>
              </a:rPr>
              <a:t>phạm</a:t>
            </a:r>
            <a:r>
              <a:rPr sz="1800" spc="70" dirty="0">
                <a:solidFill>
                  <a:srgbClr val="03499E"/>
                </a:solidFill>
                <a:latin typeface="Times New Roman"/>
                <a:cs typeface="Times New Roman"/>
              </a:rPr>
              <a:t> </a:t>
            </a:r>
            <a:r>
              <a:rPr sz="1800" dirty="0">
                <a:solidFill>
                  <a:srgbClr val="03499E"/>
                </a:solidFill>
                <a:latin typeface="Times New Roman"/>
                <a:cs typeface="Times New Roman"/>
              </a:rPr>
              <a:t>vi</a:t>
            </a:r>
            <a:r>
              <a:rPr sz="1800" spc="85" dirty="0">
                <a:solidFill>
                  <a:srgbClr val="03499E"/>
                </a:solidFill>
                <a:latin typeface="Times New Roman"/>
                <a:cs typeface="Times New Roman"/>
              </a:rPr>
              <a:t> </a:t>
            </a:r>
            <a:r>
              <a:rPr sz="1800" dirty="0">
                <a:solidFill>
                  <a:srgbClr val="03499E"/>
                </a:solidFill>
                <a:latin typeface="Times New Roman"/>
                <a:cs typeface="Times New Roman"/>
              </a:rPr>
              <a:t>công</a:t>
            </a:r>
            <a:r>
              <a:rPr sz="1800" spc="70" dirty="0">
                <a:solidFill>
                  <a:srgbClr val="03499E"/>
                </a:solidFill>
                <a:latin typeface="Times New Roman"/>
                <a:cs typeface="Times New Roman"/>
              </a:rPr>
              <a:t> </a:t>
            </a:r>
            <a:r>
              <a:rPr sz="1800" dirty="0">
                <a:solidFill>
                  <a:srgbClr val="03499E"/>
                </a:solidFill>
                <a:latin typeface="Times New Roman"/>
                <a:cs typeface="Times New Roman"/>
              </a:rPr>
              <a:t>việc,</a:t>
            </a:r>
            <a:r>
              <a:rPr sz="1800" spc="65" dirty="0">
                <a:solidFill>
                  <a:srgbClr val="03499E"/>
                </a:solidFill>
                <a:latin typeface="Times New Roman"/>
                <a:cs typeface="Times New Roman"/>
              </a:rPr>
              <a:t> </a:t>
            </a:r>
            <a:r>
              <a:rPr sz="1800" dirty="0">
                <a:solidFill>
                  <a:srgbClr val="03499E"/>
                </a:solidFill>
                <a:latin typeface="Times New Roman"/>
                <a:cs typeface="Times New Roman"/>
              </a:rPr>
              <a:t>phạm</a:t>
            </a:r>
            <a:r>
              <a:rPr sz="1800" spc="70" dirty="0">
                <a:solidFill>
                  <a:srgbClr val="03499E"/>
                </a:solidFill>
                <a:latin typeface="Times New Roman"/>
                <a:cs typeface="Times New Roman"/>
              </a:rPr>
              <a:t> </a:t>
            </a:r>
            <a:r>
              <a:rPr sz="1800" dirty="0">
                <a:solidFill>
                  <a:srgbClr val="03499E"/>
                </a:solidFill>
                <a:latin typeface="Times New Roman"/>
                <a:cs typeface="Times New Roman"/>
              </a:rPr>
              <a:t>vi</a:t>
            </a:r>
            <a:r>
              <a:rPr sz="1800" spc="75" dirty="0">
                <a:solidFill>
                  <a:srgbClr val="03499E"/>
                </a:solidFill>
                <a:latin typeface="Times New Roman"/>
                <a:cs typeface="Times New Roman"/>
              </a:rPr>
              <a:t> </a:t>
            </a:r>
            <a:r>
              <a:rPr sz="1800" dirty="0">
                <a:solidFill>
                  <a:srgbClr val="03499E"/>
                </a:solidFill>
                <a:latin typeface="Times New Roman"/>
                <a:cs typeface="Times New Roman"/>
              </a:rPr>
              <a:t>cung</a:t>
            </a:r>
            <a:r>
              <a:rPr sz="1800" spc="70" dirty="0">
                <a:solidFill>
                  <a:srgbClr val="03499E"/>
                </a:solidFill>
                <a:latin typeface="Times New Roman"/>
                <a:cs typeface="Times New Roman"/>
              </a:rPr>
              <a:t> </a:t>
            </a:r>
            <a:r>
              <a:rPr sz="1800" dirty="0">
                <a:solidFill>
                  <a:srgbClr val="03499E"/>
                </a:solidFill>
                <a:latin typeface="Times New Roman"/>
                <a:cs typeface="Times New Roman"/>
              </a:rPr>
              <a:t>cấp,</a:t>
            </a:r>
            <a:r>
              <a:rPr sz="1800" spc="80" dirty="0">
                <a:solidFill>
                  <a:srgbClr val="03499E"/>
                </a:solidFill>
                <a:latin typeface="Times New Roman"/>
                <a:cs typeface="Times New Roman"/>
              </a:rPr>
              <a:t> </a:t>
            </a:r>
            <a:r>
              <a:rPr sz="1800" dirty="0">
                <a:solidFill>
                  <a:srgbClr val="03499E"/>
                </a:solidFill>
                <a:latin typeface="Times New Roman"/>
                <a:cs typeface="Times New Roman"/>
              </a:rPr>
              <a:t>thiết</a:t>
            </a:r>
            <a:r>
              <a:rPr sz="1800" spc="80" dirty="0">
                <a:solidFill>
                  <a:srgbClr val="03499E"/>
                </a:solidFill>
                <a:latin typeface="Times New Roman"/>
                <a:cs typeface="Times New Roman"/>
              </a:rPr>
              <a:t> </a:t>
            </a:r>
            <a:r>
              <a:rPr sz="1800" dirty="0">
                <a:solidFill>
                  <a:srgbClr val="03499E"/>
                </a:solidFill>
                <a:latin typeface="Times New Roman"/>
                <a:cs typeface="Times New Roman"/>
              </a:rPr>
              <a:t>kế,</a:t>
            </a:r>
            <a:r>
              <a:rPr sz="1800" spc="75" dirty="0">
                <a:solidFill>
                  <a:srgbClr val="03499E"/>
                </a:solidFill>
                <a:latin typeface="Times New Roman"/>
                <a:cs typeface="Times New Roman"/>
              </a:rPr>
              <a:t> </a:t>
            </a:r>
            <a:r>
              <a:rPr sz="1800" dirty="0">
                <a:solidFill>
                  <a:srgbClr val="03499E"/>
                </a:solidFill>
                <a:latin typeface="Times New Roman"/>
                <a:cs typeface="Times New Roman"/>
              </a:rPr>
              <a:t>giải</a:t>
            </a:r>
            <a:r>
              <a:rPr sz="1800" spc="65" dirty="0">
                <a:solidFill>
                  <a:srgbClr val="03499E"/>
                </a:solidFill>
                <a:latin typeface="Times New Roman"/>
                <a:cs typeface="Times New Roman"/>
              </a:rPr>
              <a:t> </a:t>
            </a:r>
            <a:r>
              <a:rPr sz="1800" spc="-20" dirty="0">
                <a:solidFill>
                  <a:srgbClr val="03499E"/>
                </a:solidFill>
                <a:latin typeface="Times New Roman"/>
                <a:cs typeface="Times New Roman"/>
              </a:rPr>
              <a:t>pháp </a:t>
            </a:r>
            <a:r>
              <a:rPr sz="1800" dirty="0">
                <a:solidFill>
                  <a:srgbClr val="03499E"/>
                </a:solidFill>
                <a:latin typeface="Times New Roman"/>
                <a:cs typeface="Times New Roman"/>
              </a:rPr>
              <a:t>thi</a:t>
            </a:r>
            <a:r>
              <a:rPr sz="1800" spc="165" dirty="0">
                <a:solidFill>
                  <a:srgbClr val="03499E"/>
                </a:solidFill>
                <a:latin typeface="Times New Roman"/>
                <a:cs typeface="Times New Roman"/>
              </a:rPr>
              <a:t> </a:t>
            </a:r>
            <a:r>
              <a:rPr sz="1800" dirty="0">
                <a:solidFill>
                  <a:srgbClr val="03499E"/>
                </a:solidFill>
                <a:latin typeface="Times New Roman"/>
                <a:cs typeface="Times New Roman"/>
              </a:rPr>
              <a:t>công</a:t>
            </a:r>
            <a:r>
              <a:rPr sz="1800" spc="165" dirty="0">
                <a:solidFill>
                  <a:srgbClr val="03499E"/>
                </a:solidFill>
                <a:latin typeface="Times New Roman"/>
                <a:cs typeface="Times New Roman"/>
              </a:rPr>
              <a:t> </a:t>
            </a:r>
            <a:r>
              <a:rPr sz="1800" dirty="0">
                <a:solidFill>
                  <a:srgbClr val="03499E"/>
                </a:solidFill>
                <a:latin typeface="Times New Roman"/>
                <a:cs typeface="Times New Roman"/>
              </a:rPr>
              <a:t>chủ</a:t>
            </a:r>
            <a:r>
              <a:rPr sz="1800" spc="170" dirty="0">
                <a:solidFill>
                  <a:srgbClr val="03499E"/>
                </a:solidFill>
                <a:latin typeface="Times New Roman"/>
                <a:cs typeface="Times New Roman"/>
              </a:rPr>
              <a:t> </a:t>
            </a:r>
            <a:r>
              <a:rPr sz="1800" dirty="0">
                <a:solidFill>
                  <a:srgbClr val="03499E"/>
                </a:solidFill>
                <a:latin typeface="Times New Roman"/>
                <a:cs typeface="Times New Roman"/>
              </a:rPr>
              <a:t>đạo,</a:t>
            </a:r>
            <a:r>
              <a:rPr sz="1800" spc="180" dirty="0">
                <a:solidFill>
                  <a:srgbClr val="03499E"/>
                </a:solidFill>
                <a:latin typeface="Times New Roman"/>
                <a:cs typeface="Times New Roman"/>
              </a:rPr>
              <a:t> </a:t>
            </a:r>
            <a:r>
              <a:rPr sz="1800" dirty="0">
                <a:solidFill>
                  <a:srgbClr val="03499E"/>
                </a:solidFill>
                <a:latin typeface="Times New Roman"/>
                <a:cs typeface="Times New Roman"/>
              </a:rPr>
              <a:t>biện</a:t>
            </a:r>
            <a:r>
              <a:rPr sz="1800" spc="175" dirty="0">
                <a:solidFill>
                  <a:srgbClr val="03499E"/>
                </a:solidFill>
                <a:latin typeface="Times New Roman"/>
                <a:cs typeface="Times New Roman"/>
              </a:rPr>
              <a:t> </a:t>
            </a:r>
            <a:r>
              <a:rPr sz="1800" dirty="0">
                <a:solidFill>
                  <a:srgbClr val="03499E"/>
                </a:solidFill>
                <a:latin typeface="Times New Roman"/>
                <a:cs typeface="Times New Roman"/>
              </a:rPr>
              <a:t>pháp</a:t>
            </a:r>
            <a:r>
              <a:rPr sz="1800" spc="165" dirty="0">
                <a:solidFill>
                  <a:srgbClr val="03499E"/>
                </a:solidFill>
                <a:latin typeface="Times New Roman"/>
                <a:cs typeface="Times New Roman"/>
              </a:rPr>
              <a:t> </a:t>
            </a:r>
            <a:r>
              <a:rPr sz="1800" dirty="0">
                <a:solidFill>
                  <a:srgbClr val="03499E"/>
                </a:solidFill>
                <a:latin typeface="Times New Roman"/>
                <a:cs typeface="Times New Roman"/>
              </a:rPr>
              <a:t>cung</a:t>
            </a:r>
            <a:r>
              <a:rPr sz="1800" spc="175" dirty="0">
                <a:solidFill>
                  <a:srgbClr val="03499E"/>
                </a:solidFill>
                <a:latin typeface="Times New Roman"/>
                <a:cs typeface="Times New Roman"/>
              </a:rPr>
              <a:t> </a:t>
            </a:r>
            <a:r>
              <a:rPr sz="1800" dirty="0">
                <a:solidFill>
                  <a:srgbClr val="03499E"/>
                </a:solidFill>
                <a:latin typeface="Times New Roman"/>
                <a:cs typeface="Times New Roman"/>
              </a:rPr>
              <a:t>cấp</a:t>
            </a:r>
            <a:r>
              <a:rPr sz="1800" spc="160" dirty="0">
                <a:solidFill>
                  <a:srgbClr val="03499E"/>
                </a:solidFill>
                <a:latin typeface="Times New Roman"/>
                <a:cs typeface="Times New Roman"/>
              </a:rPr>
              <a:t> </a:t>
            </a:r>
            <a:r>
              <a:rPr sz="1800" dirty="0">
                <a:solidFill>
                  <a:srgbClr val="03499E"/>
                </a:solidFill>
                <a:latin typeface="Times New Roman"/>
                <a:cs typeface="Times New Roman"/>
              </a:rPr>
              <a:t>do</a:t>
            </a:r>
            <a:r>
              <a:rPr sz="1800" spc="160" dirty="0">
                <a:solidFill>
                  <a:srgbClr val="03499E"/>
                </a:solidFill>
                <a:latin typeface="Times New Roman"/>
                <a:cs typeface="Times New Roman"/>
              </a:rPr>
              <a:t> </a:t>
            </a:r>
            <a:r>
              <a:rPr sz="1800" dirty="0">
                <a:solidFill>
                  <a:srgbClr val="03499E"/>
                </a:solidFill>
                <a:latin typeface="Times New Roman"/>
                <a:cs typeface="Times New Roman"/>
              </a:rPr>
              <a:t>yêu</a:t>
            </a:r>
            <a:r>
              <a:rPr sz="1800" spc="165" dirty="0">
                <a:solidFill>
                  <a:srgbClr val="03499E"/>
                </a:solidFill>
                <a:latin typeface="Times New Roman"/>
                <a:cs typeface="Times New Roman"/>
              </a:rPr>
              <a:t> </a:t>
            </a:r>
            <a:r>
              <a:rPr sz="1800" dirty="0">
                <a:solidFill>
                  <a:srgbClr val="03499E"/>
                </a:solidFill>
                <a:latin typeface="Times New Roman"/>
                <a:cs typeface="Times New Roman"/>
              </a:rPr>
              <a:t>cầu</a:t>
            </a:r>
            <a:r>
              <a:rPr sz="1800" spc="175" dirty="0">
                <a:solidFill>
                  <a:srgbClr val="03499E"/>
                </a:solidFill>
                <a:latin typeface="Times New Roman"/>
                <a:cs typeface="Times New Roman"/>
              </a:rPr>
              <a:t> </a:t>
            </a:r>
            <a:r>
              <a:rPr sz="1800" dirty="0">
                <a:solidFill>
                  <a:srgbClr val="03499E"/>
                </a:solidFill>
                <a:latin typeface="Times New Roman"/>
                <a:cs typeface="Times New Roman"/>
              </a:rPr>
              <a:t>khác</a:t>
            </a:r>
            <a:r>
              <a:rPr sz="1800" spc="175" dirty="0">
                <a:solidFill>
                  <a:srgbClr val="03499E"/>
                </a:solidFill>
                <a:latin typeface="Times New Roman"/>
                <a:cs typeface="Times New Roman"/>
              </a:rPr>
              <a:t> </a:t>
            </a:r>
            <a:r>
              <a:rPr sz="1800" dirty="0">
                <a:solidFill>
                  <a:srgbClr val="03499E"/>
                </a:solidFill>
                <a:latin typeface="Times New Roman"/>
                <a:cs typeface="Times New Roman"/>
              </a:rPr>
              <a:t>quan</a:t>
            </a:r>
            <a:r>
              <a:rPr sz="1800" spc="155" dirty="0">
                <a:solidFill>
                  <a:srgbClr val="03499E"/>
                </a:solidFill>
                <a:latin typeface="Times New Roman"/>
                <a:cs typeface="Times New Roman"/>
              </a:rPr>
              <a:t> </a:t>
            </a:r>
            <a:r>
              <a:rPr sz="1800" dirty="0">
                <a:solidFill>
                  <a:srgbClr val="03499E"/>
                </a:solidFill>
                <a:latin typeface="Times New Roman"/>
                <a:cs typeface="Times New Roman"/>
              </a:rPr>
              <a:t>làm</a:t>
            </a:r>
            <a:r>
              <a:rPr sz="1800" spc="160" dirty="0">
                <a:solidFill>
                  <a:srgbClr val="03499E"/>
                </a:solidFill>
                <a:latin typeface="Times New Roman"/>
                <a:cs typeface="Times New Roman"/>
              </a:rPr>
              <a:t> </a:t>
            </a:r>
            <a:r>
              <a:rPr sz="1800" dirty="0">
                <a:solidFill>
                  <a:srgbClr val="03499E"/>
                </a:solidFill>
                <a:latin typeface="Times New Roman"/>
                <a:cs typeface="Times New Roman"/>
              </a:rPr>
              <a:t>ảnh</a:t>
            </a:r>
            <a:r>
              <a:rPr sz="1800" spc="175" dirty="0">
                <a:solidFill>
                  <a:srgbClr val="03499E"/>
                </a:solidFill>
                <a:latin typeface="Times New Roman"/>
                <a:cs typeface="Times New Roman"/>
              </a:rPr>
              <a:t> </a:t>
            </a:r>
            <a:r>
              <a:rPr sz="1800" dirty="0">
                <a:solidFill>
                  <a:srgbClr val="03499E"/>
                </a:solidFill>
                <a:latin typeface="Times New Roman"/>
                <a:cs typeface="Times New Roman"/>
              </a:rPr>
              <a:t>hưởng</a:t>
            </a:r>
            <a:r>
              <a:rPr sz="1800" spc="170" dirty="0">
                <a:solidFill>
                  <a:srgbClr val="03499E"/>
                </a:solidFill>
                <a:latin typeface="Times New Roman"/>
                <a:cs typeface="Times New Roman"/>
              </a:rPr>
              <a:t> </a:t>
            </a:r>
            <a:r>
              <a:rPr sz="1800" dirty="0">
                <a:solidFill>
                  <a:srgbClr val="03499E"/>
                </a:solidFill>
                <a:latin typeface="Times New Roman"/>
                <a:cs typeface="Times New Roman"/>
              </a:rPr>
              <a:t>tiến</a:t>
            </a:r>
            <a:r>
              <a:rPr sz="1800" spc="180" dirty="0">
                <a:solidFill>
                  <a:srgbClr val="03499E"/>
                </a:solidFill>
                <a:latin typeface="Times New Roman"/>
                <a:cs typeface="Times New Roman"/>
              </a:rPr>
              <a:t> </a:t>
            </a:r>
            <a:r>
              <a:rPr sz="1800" spc="-25" dirty="0">
                <a:solidFill>
                  <a:srgbClr val="03499E"/>
                </a:solidFill>
                <a:latin typeface="Times New Roman"/>
                <a:cs typeface="Times New Roman"/>
              </a:rPr>
              <a:t>độ </a:t>
            </a:r>
            <a:r>
              <a:rPr sz="1800" dirty="0">
                <a:solidFill>
                  <a:srgbClr val="03499E"/>
                </a:solidFill>
                <a:latin typeface="Times New Roman"/>
                <a:cs typeface="Times New Roman"/>
              </a:rPr>
              <a:t>hợp </a:t>
            </a:r>
            <a:r>
              <a:rPr sz="1800" spc="-20" dirty="0">
                <a:solidFill>
                  <a:srgbClr val="03499E"/>
                </a:solidFill>
                <a:latin typeface="Times New Roman"/>
                <a:cs typeface="Times New Roman"/>
              </a:rPr>
              <a:t>đồng;</a:t>
            </a:r>
            <a:endParaRPr sz="1800">
              <a:latin typeface="Times New Roman"/>
              <a:cs typeface="Times New Roman"/>
            </a:endParaRPr>
          </a:p>
          <a:p>
            <a:pPr marL="184785" marR="5715" indent="-172720" algn="just">
              <a:lnSpc>
                <a:spcPts val="1860"/>
              </a:lnSpc>
              <a:spcBef>
                <a:spcPts val="325"/>
              </a:spcBef>
              <a:buChar char="•"/>
              <a:tabLst>
                <a:tab pos="184785" algn="l"/>
              </a:tabLst>
            </a:pPr>
            <a:r>
              <a:rPr sz="1800" dirty="0">
                <a:solidFill>
                  <a:srgbClr val="03499E"/>
                </a:solidFill>
                <a:latin typeface="Times New Roman"/>
                <a:cs typeface="Times New Roman"/>
              </a:rPr>
              <a:t>Có</a:t>
            </a:r>
            <a:r>
              <a:rPr sz="1800" spc="15" dirty="0">
                <a:solidFill>
                  <a:srgbClr val="03499E"/>
                </a:solidFill>
                <a:latin typeface="Times New Roman"/>
                <a:cs typeface="Times New Roman"/>
              </a:rPr>
              <a:t> </a:t>
            </a:r>
            <a:r>
              <a:rPr sz="1800" dirty="0">
                <a:solidFill>
                  <a:srgbClr val="03499E"/>
                </a:solidFill>
                <a:latin typeface="Times New Roman"/>
                <a:cs typeface="Times New Roman"/>
              </a:rPr>
              <a:t>đề</a:t>
            </a:r>
            <a:r>
              <a:rPr sz="1800" spc="25" dirty="0">
                <a:solidFill>
                  <a:srgbClr val="03499E"/>
                </a:solidFill>
                <a:latin typeface="Times New Roman"/>
                <a:cs typeface="Times New Roman"/>
              </a:rPr>
              <a:t> </a:t>
            </a:r>
            <a:r>
              <a:rPr sz="1800" dirty="0">
                <a:solidFill>
                  <a:srgbClr val="03499E"/>
                </a:solidFill>
                <a:latin typeface="Times New Roman"/>
                <a:cs typeface="Times New Roman"/>
              </a:rPr>
              <a:t>xuất</a:t>
            </a:r>
            <a:r>
              <a:rPr sz="1800" spc="25" dirty="0">
                <a:solidFill>
                  <a:srgbClr val="03499E"/>
                </a:solidFill>
                <a:latin typeface="Times New Roman"/>
                <a:cs typeface="Times New Roman"/>
              </a:rPr>
              <a:t> </a:t>
            </a:r>
            <a:r>
              <a:rPr sz="1800" dirty="0">
                <a:solidFill>
                  <a:srgbClr val="03499E"/>
                </a:solidFill>
                <a:latin typeface="Times New Roman"/>
                <a:cs typeface="Times New Roman"/>
              </a:rPr>
              <a:t>sáng</a:t>
            </a:r>
            <a:r>
              <a:rPr sz="1800" spc="10" dirty="0">
                <a:solidFill>
                  <a:srgbClr val="03499E"/>
                </a:solidFill>
                <a:latin typeface="Times New Roman"/>
                <a:cs typeface="Times New Roman"/>
              </a:rPr>
              <a:t> </a:t>
            </a:r>
            <a:r>
              <a:rPr sz="1800" dirty="0">
                <a:solidFill>
                  <a:srgbClr val="03499E"/>
                </a:solidFill>
                <a:latin typeface="Times New Roman"/>
                <a:cs typeface="Times New Roman"/>
              </a:rPr>
              <a:t>kiến,</a:t>
            </a:r>
            <a:r>
              <a:rPr sz="1800" spc="15" dirty="0">
                <a:solidFill>
                  <a:srgbClr val="03499E"/>
                </a:solidFill>
                <a:latin typeface="Times New Roman"/>
                <a:cs typeface="Times New Roman"/>
              </a:rPr>
              <a:t> </a:t>
            </a:r>
            <a:r>
              <a:rPr sz="1800" dirty="0">
                <a:solidFill>
                  <a:srgbClr val="03499E"/>
                </a:solidFill>
                <a:latin typeface="Times New Roman"/>
                <a:cs typeface="Times New Roman"/>
              </a:rPr>
              <a:t>cải</a:t>
            </a:r>
            <a:r>
              <a:rPr sz="1800" spc="20" dirty="0">
                <a:solidFill>
                  <a:srgbClr val="03499E"/>
                </a:solidFill>
                <a:latin typeface="Times New Roman"/>
                <a:cs typeface="Times New Roman"/>
              </a:rPr>
              <a:t> </a:t>
            </a:r>
            <a:r>
              <a:rPr sz="1800" dirty="0">
                <a:solidFill>
                  <a:srgbClr val="03499E"/>
                </a:solidFill>
                <a:latin typeface="Times New Roman"/>
                <a:cs typeface="Times New Roman"/>
              </a:rPr>
              <a:t>thiến</a:t>
            </a:r>
            <a:r>
              <a:rPr sz="1800" spc="10" dirty="0">
                <a:solidFill>
                  <a:srgbClr val="03499E"/>
                </a:solidFill>
                <a:latin typeface="Times New Roman"/>
                <a:cs typeface="Times New Roman"/>
              </a:rPr>
              <a:t> </a:t>
            </a:r>
            <a:r>
              <a:rPr sz="1800" dirty="0">
                <a:solidFill>
                  <a:srgbClr val="03499E"/>
                </a:solidFill>
                <a:latin typeface="Times New Roman"/>
                <a:cs typeface="Times New Roman"/>
              </a:rPr>
              <a:t>thực</a:t>
            </a:r>
            <a:r>
              <a:rPr sz="1800" spc="15" dirty="0">
                <a:solidFill>
                  <a:srgbClr val="03499E"/>
                </a:solidFill>
                <a:latin typeface="Times New Roman"/>
                <a:cs typeface="Times New Roman"/>
              </a:rPr>
              <a:t> </a:t>
            </a:r>
            <a:r>
              <a:rPr sz="1800" dirty="0">
                <a:solidFill>
                  <a:srgbClr val="03499E"/>
                </a:solidFill>
                <a:latin typeface="Times New Roman"/>
                <a:cs typeface="Times New Roman"/>
              </a:rPr>
              <a:t>hiện</a:t>
            </a:r>
            <a:r>
              <a:rPr sz="1800" spc="20" dirty="0">
                <a:solidFill>
                  <a:srgbClr val="03499E"/>
                </a:solidFill>
                <a:latin typeface="Times New Roman"/>
                <a:cs typeface="Times New Roman"/>
              </a:rPr>
              <a:t> </a:t>
            </a:r>
            <a:r>
              <a:rPr sz="1800" dirty="0">
                <a:solidFill>
                  <a:srgbClr val="03499E"/>
                </a:solidFill>
                <a:latin typeface="Times New Roman"/>
                <a:cs typeface="Times New Roman"/>
              </a:rPr>
              <a:t>hợp</a:t>
            </a:r>
            <a:r>
              <a:rPr sz="1800" spc="15" dirty="0">
                <a:solidFill>
                  <a:srgbClr val="03499E"/>
                </a:solidFill>
                <a:latin typeface="Times New Roman"/>
                <a:cs typeface="Times New Roman"/>
              </a:rPr>
              <a:t> </a:t>
            </a:r>
            <a:r>
              <a:rPr sz="1800" dirty="0">
                <a:solidFill>
                  <a:srgbClr val="03499E"/>
                </a:solidFill>
                <a:latin typeface="Times New Roman"/>
                <a:cs typeface="Times New Roman"/>
              </a:rPr>
              <a:t>đồng</a:t>
            </a:r>
            <a:r>
              <a:rPr sz="1800" spc="20" dirty="0">
                <a:solidFill>
                  <a:srgbClr val="03499E"/>
                </a:solidFill>
                <a:latin typeface="Times New Roman"/>
                <a:cs typeface="Times New Roman"/>
              </a:rPr>
              <a:t> </a:t>
            </a:r>
            <a:r>
              <a:rPr sz="1800" dirty="0">
                <a:solidFill>
                  <a:srgbClr val="03499E"/>
                </a:solidFill>
                <a:latin typeface="Times New Roman"/>
                <a:cs typeface="Times New Roman"/>
              </a:rPr>
              <a:t>mà</a:t>
            </a:r>
            <a:r>
              <a:rPr sz="1800" spc="25" dirty="0">
                <a:solidFill>
                  <a:srgbClr val="03499E"/>
                </a:solidFill>
                <a:latin typeface="Times New Roman"/>
                <a:cs typeface="Times New Roman"/>
              </a:rPr>
              <a:t> </a:t>
            </a:r>
            <a:r>
              <a:rPr sz="1800" dirty="0">
                <a:solidFill>
                  <a:srgbClr val="03499E"/>
                </a:solidFill>
                <a:latin typeface="Times New Roman"/>
                <a:cs typeface="Times New Roman"/>
              </a:rPr>
              <a:t>cần</a:t>
            </a:r>
            <a:r>
              <a:rPr sz="1800" spc="10" dirty="0">
                <a:solidFill>
                  <a:srgbClr val="03499E"/>
                </a:solidFill>
                <a:latin typeface="Times New Roman"/>
                <a:cs typeface="Times New Roman"/>
              </a:rPr>
              <a:t> </a:t>
            </a:r>
            <a:r>
              <a:rPr sz="1800" dirty="0">
                <a:solidFill>
                  <a:srgbClr val="03499E"/>
                </a:solidFill>
                <a:latin typeface="Times New Roman"/>
                <a:cs typeface="Times New Roman"/>
              </a:rPr>
              <a:t>thay</a:t>
            </a:r>
            <a:r>
              <a:rPr sz="1800" spc="25" dirty="0">
                <a:solidFill>
                  <a:srgbClr val="03499E"/>
                </a:solidFill>
                <a:latin typeface="Times New Roman"/>
                <a:cs typeface="Times New Roman"/>
              </a:rPr>
              <a:t> </a:t>
            </a:r>
            <a:r>
              <a:rPr sz="1800" dirty="0">
                <a:solidFill>
                  <a:srgbClr val="03499E"/>
                </a:solidFill>
                <a:latin typeface="Times New Roman"/>
                <a:cs typeface="Times New Roman"/>
              </a:rPr>
              <a:t>đổi</a:t>
            </a:r>
            <a:r>
              <a:rPr sz="1800" spc="25" dirty="0">
                <a:solidFill>
                  <a:srgbClr val="03499E"/>
                </a:solidFill>
                <a:latin typeface="Times New Roman"/>
                <a:cs typeface="Times New Roman"/>
              </a:rPr>
              <a:t> </a:t>
            </a:r>
            <a:r>
              <a:rPr sz="1800" dirty="0">
                <a:solidFill>
                  <a:srgbClr val="03499E"/>
                </a:solidFill>
                <a:latin typeface="Times New Roman"/>
                <a:cs typeface="Times New Roman"/>
              </a:rPr>
              <a:t>tiến</a:t>
            </a:r>
            <a:r>
              <a:rPr sz="1800" spc="20" dirty="0">
                <a:solidFill>
                  <a:srgbClr val="03499E"/>
                </a:solidFill>
                <a:latin typeface="Times New Roman"/>
                <a:cs typeface="Times New Roman"/>
              </a:rPr>
              <a:t> </a:t>
            </a:r>
            <a:r>
              <a:rPr sz="1800" dirty="0">
                <a:solidFill>
                  <a:srgbClr val="03499E"/>
                </a:solidFill>
                <a:latin typeface="Times New Roman"/>
                <a:cs typeface="Times New Roman"/>
              </a:rPr>
              <a:t>độ</a:t>
            </a:r>
            <a:r>
              <a:rPr sz="1800" spc="20" dirty="0">
                <a:solidFill>
                  <a:srgbClr val="03499E"/>
                </a:solidFill>
                <a:latin typeface="Times New Roman"/>
                <a:cs typeface="Times New Roman"/>
              </a:rPr>
              <a:t> </a:t>
            </a:r>
            <a:r>
              <a:rPr sz="1800" dirty="0">
                <a:solidFill>
                  <a:srgbClr val="03499E"/>
                </a:solidFill>
                <a:latin typeface="Times New Roman"/>
                <a:cs typeface="Times New Roman"/>
              </a:rPr>
              <a:t>nhằm</a:t>
            </a:r>
            <a:r>
              <a:rPr sz="1800" spc="15" dirty="0">
                <a:solidFill>
                  <a:srgbClr val="03499E"/>
                </a:solidFill>
                <a:latin typeface="Times New Roman"/>
                <a:cs typeface="Times New Roman"/>
              </a:rPr>
              <a:t> </a:t>
            </a:r>
            <a:r>
              <a:rPr sz="1800" spc="-25" dirty="0">
                <a:solidFill>
                  <a:srgbClr val="03499E"/>
                </a:solidFill>
                <a:latin typeface="Times New Roman"/>
                <a:cs typeface="Times New Roman"/>
              </a:rPr>
              <a:t>mục </a:t>
            </a:r>
            <a:r>
              <a:rPr sz="1800" dirty="0">
                <a:solidFill>
                  <a:srgbClr val="03499E"/>
                </a:solidFill>
                <a:latin typeface="Times New Roman"/>
                <a:cs typeface="Times New Roman"/>
              </a:rPr>
              <a:t>đích</a:t>
            </a:r>
            <a:r>
              <a:rPr sz="1800" spc="-20" dirty="0">
                <a:solidFill>
                  <a:srgbClr val="03499E"/>
                </a:solidFill>
                <a:latin typeface="Times New Roman"/>
                <a:cs typeface="Times New Roman"/>
              </a:rPr>
              <a:t> </a:t>
            </a:r>
            <a:r>
              <a:rPr sz="1800" dirty="0">
                <a:solidFill>
                  <a:srgbClr val="03499E"/>
                </a:solidFill>
                <a:latin typeface="Times New Roman"/>
                <a:cs typeface="Times New Roman"/>
              </a:rPr>
              <a:t>mang</a:t>
            </a:r>
            <a:r>
              <a:rPr sz="1800" spc="-20" dirty="0">
                <a:solidFill>
                  <a:srgbClr val="03499E"/>
                </a:solidFill>
                <a:latin typeface="Times New Roman"/>
                <a:cs typeface="Times New Roman"/>
              </a:rPr>
              <a:t> </a:t>
            </a:r>
            <a:r>
              <a:rPr sz="1800" dirty="0">
                <a:solidFill>
                  <a:srgbClr val="03499E"/>
                </a:solidFill>
                <a:latin typeface="Times New Roman"/>
                <a:cs typeface="Times New Roman"/>
              </a:rPr>
              <a:t>lại</a:t>
            </a:r>
            <a:r>
              <a:rPr sz="1800" spc="-20" dirty="0">
                <a:solidFill>
                  <a:srgbClr val="03499E"/>
                </a:solidFill>
                <a:latin typeface="Times New Roman"/>
                <a:cs typeface="Times New Roman"/>
              </a:rPr>
              <a:t> </a:t>
            </a:r>
            <a:r>
              <a:rPr sz="1800" dirty="0">
                <a:solidFill>
                  <a:srgbClr val="03499E"/>
                </a:solidFill>
                <a:latin typeface="Times New Roman"/>
                <a:cs typeface="Times New Roman"/>
              </a:rPr>
              <a:t>lợi</a:t>
            </a:r>
            <a:r>
              <a:rPr sz="1800" spc="-15" dirty="0">
                <a:solidFill>
                  <a:srgbClr val="03499E"/>
                </a:solidFill>
                <a:latin typeface="Times New Roman"/>
                <a:cs typeface="Times New Roman"/>
              </a:rPr>
              <a:t> </a:t>
            </a:r>
            <a:r>
              <a:rPr sz="1800" dirty="0">
                <a:solidFill>
                  <a:srgbClr val="03499E"/>
                </a:solidFill>
                <a:latin typeface="Times New Roman"/>
                <a:cs typeface="Times New Roman"/>
              </a:rPr>
              <a:t>ích</a:t>
            </a:r>
            <a:r>
              <a:rPr sz="1800" spc="-20" dirty="0">
                <a:solidFill>
                  <a:srgbClr val="03499E"/>
                </a:solidFill>
                <a:latin typeface="Times New Roman"/>
                <a:cs typeface="Times New Roman"/>
              </a:rPr>
              <a:t> </a:t>
            </a:r>
            <a:r>
              <a:rPr sz="1800" dirty="0">
                <a:solidFill>
                  <a:srgbClr val="03499E"/>
                </a:solidFill>
                <a:latin typeface="Times New Roman"/>
                <a:cs typeface="Times New Roman"/>
              </a:rPr>
              <a:t>cao</a:t>
            </a:r>
            <a:r>
              <a:rPr sz="1800" spc="-20" dirty="0">
                <a:solidFill>
                  <a:srgbClr val="03499E"/>
                </a:solidFill>
                <a:latin typeface="Times New Roman"/>
                <a:cs typeface="Times New Roman"/>
              </a:rPr>
              <a:t> </a:t>
            </a:r>
            <a:r>
              <a:rPr sz="1800" dirty="0">
                <a:solidFill>
                  <a:srgbClr val="03499E"/>
                </a:solidFill>
                <a:latin typeface="Times New Roman"/>
                <a:cs typeface="Times New Roman"/>
              </a:rPr>
              <a:t>hơn</a:t>
            </a:r>
            <a:r>
              <a:rPr sz="1800" spc="-20" dirty="0">
                <a:solidFill>
                  <a:srgbClr val="03499E"/>
                </a:solidFill>
                <a:latin typeface="Times New Roman"/>
                <a:cs typeface="Times New Roman"/>
              </a:rPr>
              <a:t> </a:t>
            </a:r>
            <a:r>
              <a:rPr sz="1800" dirty="0">
                <a:solidFill>
                  <a:srgbClr val="03499E"/>
                </a:solidFill>
                <a:latin typeface="Times New Roman"/>
                <a:cs typeface="Times New Roman"/>
              </a:rPr>
              <a:t>cho</a:t>
            </a:r>
            <a:r>
              <a:rPr sz="1800" spc="-15" dirty="0">
                <a:solidFill>
                  <a:srgbClr val="03499E"/>
                </a:solidFill>
                <a:latin typeface="Times New Roman"/>
                <a:cs typeface="Times New Roman"/>
              </a:rPr>
              <a:t> </a:t>
            </a:r>
            <a:r>
              <a:rPr sz="1800" spc="-20" dirty="0">
                <a:solidFill>
                  <a:srgbClr val="03499E"/>
                </a:solidFill>
                <a:latin typeface="Times New Roman"/>
                <a:cs typeface="Times New Roman"/>
              </a:rPr>
              <a:t>CĐT;</a:t>
            </a:r>
            <a:endParaRPr sz="1800">
              <a:latin typeface="Times New Roman"/>
              <a:cs typeface="Times New Roman"/>
            </a:endParaRPr>
          </a:p>
          <a:p>
            <a:pPr marL="184785" indent="-172085" algn="just">
              <a:lnSpc>
                <a:spcPct val="100000"/>
              </a:lnSpc>
              <a:buChar char="•"/>
              <a:tabLst>
                <a:tab pos="184785" algn="l"/>
              </a:tabLst>
            </a:pPr>
            <a:r>
              <a:rPr sz="1800" spc="-10" dirty="0">
                <a:solidFill>
                  <a:srgbClr val="03499E"/>
                </a:solidFill>
                <a:latin typeface="Times New Roman"/>
                <a:cs typeface="Times New Roman"/>
              </a:rPr>
              <a:t>Việc</a:t>
            </a:r>
            <a:r>
              <a:rPr sz="1800" spc="-20" dirty="0">
                <a:solidFill>
                  <a:srgbClr val="03499E"/>
                </a:solidFill>
                <a:latin typeface="Times New Roman"/>
                <a:cs typeface="Times New Roman"/>
              </a:rPr>
              <a:t> </a:t>
            </a:r>
            <a:r>
              <a:rPr sz="1800" dirty="0">
                <a:solidFill>
                  <a:srgbClr val="03499E"/>
                </a:solidFill>
                <a:latin typeface="Times New Roman"/>
                <a:cs typeface="Times New Roman"/>
              </a:rPr>
              <a:t>bàn</a:t>
            </a:r>
            <a:r>
              <a:rPr sz="1800" spc="-25" dirty="0">
                <a:solidFill>
                  <a:srgbClr val="03499E"/>
                </a:solidFill>
                <a:latin typeface="Times New Roman"/>
                <a:cs typeface="Times New Roman"/>
              </a:rPr>
              <a:t> </a:t>
            </a:r>
            <a:r>
              <a:rPr sz="1800" dirty="0">
                <a:solidFill>
                  <a:srgbClr val="03499E"/>
                </a:solidFill>
                <a:latin typeface="Times New Roman"/>
                <a:cs typeface="Times New Roman"/>
              </a:rPr>
              <a:t>giao</a:t>
            </a:r>
            <a:r>
              <a:rPr sz="1800" spc="-35" dirty="0">
                <a:solidFill>
                  <a:srgbClr val="03499E"/>
                </a:solidFill>
                <a:latin typeface="Times New Roman"/>
                <a:cs typeface="Times New Roman"/>
              </a:rPr>
              <a:t> </a:t>
            </a:r>
            <a:r>
              <a:rPr sz="1800" dirty="0">
                <a:solidFill>
                  <a:srgbClr val="03499E"/>
                </a:solidFill>
                <a:latin typeface="Times New Roman"/>
                <a:cs typeface="Times New Roman"/>
              </a:rPr>
              <a:t>mặt</a:t>
            </a:r>
            <a:r>
              <a:rPr sz="1800" spc="-5" dirty="0">
                <a:solidFill>
                  <a:srgbClr val="03499E"/>
                </a:solidFill>
                <a:latin typeface="Times New Roman"/>
                <a:cs typeface="Times New Roman"/>
              </a:rPr>
              <a:t> </a:t>
            </a:r>
            <a:r>
              <a:rPr sz="1800" dirty="0">
                <a:solidFill>
                  <a:srgbClr val="03499E"/>
                </a:solidFill>
                <a:latin typeface="Times New Roman"/>
                <a:cs typeface="Times New Roman"/>
              </a:rPr>
              <a:t>bằng</a:t>
            </a:r>
            <a:r>
              <a:rPr sz="1800" spc="-20" dirty="0">
                <a:solidFill>
                  <a:srgbClr val="03499E"/>
                </a:solidFill>
                <a:latin typeface="Times New Roman"/>
                <a:cs typeface="Times New Roman"/>
              </a:rPr>
              <a:t> </a:t>
            </a:r>
            <a:r>
              <a:rPr sz="1800" dirty="0">
                <a:solidFill>
                  <a:srgbClr val="03499E"/>
                </a:solidFill>
                <a:latin typeface="Times New Roman"/>
                <a:cs typeface="Times New Roman"/>
              </a:rPr>
              <a:t>không</a:t>
            </a:r>
            <a:r>
              <a:rPr sz="1800" spc="-15" dirty="0">
                <a:solidFill>
                  <a:srgbClr val="03499E"/>
                </a:solidFill>
                <a:latin typeface="Times New Roman"/>
                <a:cs typeface="Times New Roman"/>
              </a:rPr>
              <a:t> </a:t>
            </a:r>
            <a:r>
              <a:rPr sz="1800" dirty="0">
                <a:solidFill>
                  <a:srgbClr val="03499E"/>
                </a:solidFill>
                <a:latin typeface="Times New Roman"/>
                <a:cs typeface="Times New Roman"/>
              </a:rPr>
              <a:t>đúng</a:t>
            </a:r>
            <a:r>
              <a:rPr sz="1800" spc="-30" dirty="0">
                <a:solidFill>
                  <a:srgbClr val="03499E"/>
                </a:solidFill>
                <a:latin typeface="Times New Roman"/>
                <a:cs typeface="Times New Roman"/>
              </a:rPr>
              <a:t> </a:t>
            </a:r>
            <a:r>
              <a:rPr sz="1800" dirty="0">
                <a:solidFill>
                  <a:srgbClr val="03499E"/>
                </a:solidFill>
                <a:latin typeface="Times New Roman"/>
                <a:cs typeface="Times New Roman"/>
              </a:rPr>
              <a:t>thỏa</a:t>
            </a:r>
            <a:r>
              <a:rPr sz="1800" spc="-15" dirty="0">
                <a:solidFill>
                  <a:srgbClr val="03499E"/>
                </a:solidFill>
                <a:latin typeface="Times New Roman"/>
                <a:cs typeface="Times New Roman"/>
              </a:rPr>
              <a:t> </a:t>
            </a:r>
            <a:r>
              <a:rPr sz="1800" dirty="0">
                <a:solidFill>
                  <a:srgbClr val="03499E"/>
                </a:solidFill>
                <a:latin typeface="Times New Roman"/>
                <a:cs typeface="Times New Roman"/>
              </a:rPr>
              <a:t>thuận,</a:t>
            </a:r>
            <a:r>
              <a:rPr sz="1800" spc="-35" dirty="0">
                <a:solidFill>
                  <a:srgbClr val="03499E"/>
                </a:solidFill>
                <a:latin typeface="Times New Roman"/>
                <a:cs typeface="Times New Roman"/>
              </a:rPr>
              <a:t> </a:t>
            </a:r>
            <a:r>
              <a:rPr sz="1800" dirty="0">
                <a:solidFill>
                  <a:srgbClr val="03499E"/>
                </a:solidFill>
                <a:latin typeface="Times New Roman"/>
                <a:cs typeface="Times New Roman"/>
              </a:rPr>
              <a:t>tạm</a:t>
            </a:r>
            <a:r>
              <a:rPr sz="1800" spc="-30" dirty="0">
                <a:solidFill>
                  <a:srgbClr val="03499E"/>
                </a:solidFill>
                <a:latin typeface="Times New Roman"/>
                <a:cs typeface="Times New Roman"/>
              </a:rPr>
              <a:t> </a:t>
            </a:r>
            <a:r>
              <a:rPr sz="1800" dirty="0">
                <a:solidFill>
                  <a:srgbClr val="03499E"/>
                </a:solidFill>
                <a:latin typeface="Times New Roman"/>
                <a:cs typeface="Times New Roman"/>
              </a:rPr>
              <a:t>dừng</a:t>
            </a:r>
            <a:r>
              <a:rPr sz="1800" spc="-15" dirty="0">
                <a:solidFill>
                  <a:srgbClr val="03499E"/>
                </a:solidFill>
                <a:latin typeface="Times New Roman"/>
                <a:cs typeface="Times New Roman"/>
              </a:rPr>
              <a:t> </a:t>
            </a:r>
            <a:r>
              <a:rPr sz="1800" dirty="0">
                <a:solidFill>
                  <a:srgbClr val="03499E"/>
                </a:solidFill>
                <a:latin typeface="Times New Roman"/>
                <a:cs typeface="Times New Roman"/>
              </a:rPr>
              <a:t>hợp</a:t>
            </a:r>
            <a:r>
              <a:rPr sz="1800" spc="-20" dirty="0">
                <a:solidFill>
                  <a:srgbClr val="03499E"/>
                </a:solidFill>
                <a:latin typeface="Times New Roman"/>
                <a:cs typeface="Times New Roman"/>
              </a:rPr>
              <a:t> </a:t>
            </a:r>
            <a:r>
              <a:rPr sz="1800" dirty="0">
                <a:solidFill>
                  <a:srgbClr val="03499E"/>
                </a:solidFill>
                <a:latin typeface="Times New Roman"/>
                <a:cs typeface="Times New Roman"/>
              </a:rPr>
              <a:t>đồng</a:t>
            </a:r>
            <a:r>
              <a:rPr sz="1800" spc="-10" dirty="0">
                <a:solidFill>
                  <a:srgbClr val="03499E"/>
                </a:solidFill>
                <a:latin typeface="Times New Roman"/>
                <a:cs typeface="Times New Roman"/>
              </a:rPr>
              <a:t> </a:t>
            </a:r>
            <a:r>
              <a:rPr sz="1800" dirty="0">
                <a:solidFill>
                  <a:srgbClr val="03499E"/>
                </a:solidFill>
                <a:latin typeface="Times New Roman"/>
                <a:cs typeface="Times New Roman"/>
              </a:rPr>
              <a:t>do</a:t>
            </a:r>
            <a:r>
              <a:rPr sz="1800" spc="-25" dirty="0">
                <a:solidFill>
                  <a:srgbClr val="03499E"/>
                </a:solidFill>
                <a:latin typeface="Times New Roman"/>
                <a:cs typeface="Times New Roman"/>
              </a:rPr>
              <a:t> </a:t>
            </a:r>
            <a:r>
              <a:rPr sz="1800" dirty="0">
                <a:solidFill>
                  <a:srgbClr val="03499E"/>
                </a:solidFill>
                <a:latin typeface="Times New Roman"/>
                <a:cs typeface="Times New Roman"/>
              </a:rPr>
              <a:t>lỗi</a:t>
            </a:r>
            <a:r>
              <a:rPr sz="1800" spc="-20" dirty="0">
                <a:solidFill>
                  <a:srgbClr val="03499E"/>
                </a:solidFill>
                <a:latin typeface="Times New Roman"/>
                <a:cs typeface="Times New Roman"/>
              </a:rPr>
              <a:t> </a:t>
            </a:r>
            <a:r>
              <a:rPr sz="1800" dirty="0">
                <a:solidFill>
                  <a:srgbClr val="03499E"/>
                </a:solidFill>
                <a:latin typeface="Times New Roman"/>
                <a:cs typeface="Times New Roman"/>
              </a:rPr>
              <a:t>của</a:t>
            </a:r>
            <a:r>
              <a:rPr sz="1800" spc="-15" dirty="0">
                <a:solidFill>
                  <a:srgbClr val="03499E"/>
                </a:solidFill>
                <a:latin typeface="Times New Roman"/>
                <a:cs typeface="Times New Roman"/>
              </a:rPr>
              <a:t> </a:t>
            </a:r>
            <a:r>
              <a:rPr sz="1800" spc="-20" dirty="0">
                <a:solidFill>
                  <a:srgbClr val="03499E"/>
                </a:solidFill>
                <a:latin typeface="Times New Roman"/>
                <a:cs typeface="Times New Roman"/>
              </a:rPr>
              <a:t>CĐT;</a:t>
            </a:r>
            <a:endParaRPr sz="1800">
              <a:latin typeface="Times New Roman"/>
              <a:cs typeface="Times New Roman"/>
            </a:endParaRPr>
          </a:p>
          <a:p>
            <a:pPr marL="184785" indent="-172085" algn="just">
              <a:lnSpc>
                <a:spcPts val="2014"/>
              </a:lnSpc>
              <a:spcBef>
                <a:spcPts val="10"/>
              </a:spcBef>
              <a:buChar char="•"/>
              <a:tabLst>
                <a:tab pos="184785" algn="l"/>
              </a:tabLst>
            </a:pPr>
            <a:r>
              <a:rPr sz="1800" dirty="0">
                <a:solidFill>
                  <a:srgbClr val="03499E"/>
                </a:solidFill>
                <a:latin typeface="Times New Roman"/>
                <a:cs typeface="Times New Roman"/>
              </a:rPr>
              <a:t>Tạm</a:t>
            </a:r>
            <a:r>
              <a:rPr sz="1800" spc="30" dirty="0">
                <a:solidFill>
                  <a:srgbClr val="03499E"/>
                </a:solidFill>
                <a:latin typeface="Times New Roman"/>
                <a:cs typeface="Times New Roman"/>
              </a:rPr>
              <a:t> </a:t>
            </a:r>
            <a:r>
              <a:rPr sz="1800" dirty="0">
                <a:solidFill>
                  <a:srgbClr val="03499E"/>
                </a:solidFill>
                <a:latin typeface="Times New Roman"/>
                <a:cs typeface="Times New Roman"/>
              </a:rPr>
              <a:t>dừng</a:t>
            </a:r>
            <a:r>
              <a:rPr sz="1800" spc="35" dirty="0">
                <a:solidFill>
                  <a:srgbClr val="03499E"/>
                </a:solidFill>
                <a:latin typeface="Times New Roman"/>
                <a:cs typeface="Times New Roman"/>
              </a:rPr>
              <a:t> </a:t>
            </a:r>
            <a:r>
              <a:rPr sz="1800" dirty="0">
                <a:solidFill>
                  <a:srgbClr val="03499E"/>
                </a:solidFill>
                <a:latin typeface="Times New Roman"/>
                <a:cs typeface="Times New Roman"/>
              </a:rPr>
              <a:t>thực</a:t>
            </a:r>
            <a:r>
              <a:rPr sz="1800" spc="30" dirty="0">
                <a:solidFill>
                  <a:srgbClr val="03499E"/>
                </a:solidFill>
                <a:latin typeface="Times New Roman"/>
                <a:cs typeface="Times New Roman"/>
              </a:rPr>
              <a:t> </a:t>
            </a:r>
            <a:r>
              <a:rPr sz="1800" dirty="0">
                <a:solidFill>
                  <a:srgbClr val="03499E"/>
                </a:solidFill>
                <a:latin typeface="Times New Roman"/>
                <a:cs typeface="Times New Roman"/>
              </a:rPr>
              <a:t>hiện</a:t>
            </a:r>
            <a:r>
              <a:rPr sz="1800" spc="45" dirty="0">
                <a:solidFill>
                  <a:srgbClr val="03499E"/>
                </a:solidFill>
                <a:latin typeface="Times New Roman"/>
                <a:cs typeface="Times New Roman"/>
              </a:rPr>
              <a:t> </a:t>
            </a:r>
            <a:r>
              <a:rPr sz="1800" dirty="0">
                <a:solidFill>
                  <a:srgbClr val="03499E"/>
                </a:solidFill>
                <a:latin typeface="Times New Roman"/>
                <a:cs typeface="Times New Roman"/>
              </a:rPr>
              <a:t>công</a:t>
            </a:r>
            <a:r>
              <a:rPr sz="1800" spc="45" dirty="0">
                <a:solidFill>
                  <a:srgbClr val="03499E"/>
                </a:solidFill>
                <a:latin typeface="Times New Roman"/>
                <a:cs typeface="Times New Roman"/>
              </a:rPr>
              <a:t> </a:t>
            </a:r>
            <a:r>
              <a:rPr sz="1800" dirty="0">
                <a:solidFill>
                  <a:srgbClr val="03499E"/>
                </a:solidFill>
                <a:latin typeface="Times New Roman"/>
                <a:cs typeface="Times New Roman"/>
              </a:rPr>
              <a:t>việc</a:t>
            </a:r>
            <a:r>
              <a:rPr sz="1800" spc="40" dirty="0">
                <a:solidFill>
                  <a:srgbClr val="03499E"/>
                </a:solidFill>
                <a:latin typeface="Times New Roman"/>
                <a:cs typeface="Times New Roman"/>
              </a:rPr>
              <a:t> </a:t>
            </a:r>
            <a:r>
              <a:rPr sz="1800" dirty="0">
                <a:solidFill>
                  <a:srgbClr val="03499E"/>
                </a:solidFill>
                <a:latin typeface="Times New Roman"/>
                <a:cs typeface="Times New Roman"/>
              </a:rPr>
              <a:t>theo</a:t>
            </a:r>
            <a:r>
              <a:rPr sz="1800" spc="30" dirty="0">
                <a:solidFill>
                  <a:srgbClr val="03499E"/>
                </a:solidFill>
                <a:latin typeface="Times New Roman"/>
                <a:cs typeface="Times New Roman"/>
              </a:rPr>
              <a:t> </a:t>
            </a:r>
            <a:r>
              <a:rPr sz="1800" dirty="0">
                <a:solidFill>
                  <a:srgbClr val="03499E"/>
                </a:solidFill>
                <a:latin typeface="Times New Roman"/>
                <a:cs typeface="Times New Roman"/>
              </a:rPr>
              <a:t>yêu</a:t>
            </a:r>
            <a:r>
              <a:rPr sz="1800" spc="45" dirty="0">
                <a:solidFill>
                  <a:srgbClr val="03499E"/>
                </a:solidFill>
                <a:latin typeface="Times New Roman"/>
                <a:cs typeface="Times New Roman"/>
              </a:rPr>
              <a:t> </a:t>
            </a:r>
            <a:r>
              <a:rPr sz="1800" dirty="0">
                <a:solidFill>
                  <a:srgbClr val="03499E"/>
                </a:solidFill>
                <a:latin typeface="Times New Roman"/>
                <a:cs typeface="Times New Roman"/>
              </a:rPr>
              <a:t>cầu</a:t>
            </a:r>
            <a:r>
              <a:rPr sz="1800" spc="45" dirty="0">
                <a:solidFill>
                  <a:srgbClr val="03499E"/>
                </a:solidFill>
                <a:latin typeface="Times New Roman"/>
                <a:cs typeface="Times New Roman"/>
              </a:rPr>
              <a:t> </a:t>
            </a:r>
            <a:r>
              <a:rPr sz="1800" dirty="0">
                <a:solidFill>
                  <a:srgbClr val="03499E"/>
                </a:solidFill>
                <a:latin typeface="Times New Roman"/>
                <a:cs typeface="Times New Roman"/>
              </a:rPr>
              <a:t>của</a:t>
            </a:r>
            <a:r>
              <a:rPr sz="1800" spc="35" dirty="0">
                <a:solidFill>
                  <a:srgbClr val="03499E"/>
                </a:solidFill>
                <a:latin typeface="Times New Roman"/>
                <a:cs typeface="Times New Roman"/>
              </a:rPr>
              <a:t> </a:t>
            </a:r>
            <a:r>
              <a:rPr sz="1800" dirty="0">
                <a:solidFill>
                  <a:srgbClr val="03499E"/>
                </a:solidFill>
                <a:latin typeface="Times New Roman"/>
                <a:cs typeface="Times New Roman"/>
              </a:rPr>
              <a:t>cơ</a:t>
            </a:r>
            <a:r>
              <a:rPr sz="1800" spc="35" dirty="0">
                <a:solidFill>
                  <a:srgbClr val="03499E"/>
                </a:solidFill>
                <a:latin typeface="Times New Roman"/>
                <a:cs typeface="Times New Roman"/>
              </a:rPr>
              <a:t> </a:t>
            </a:r>
            <a:r>
              <a:rPr sz="1800" dirty="0">
                <a:solidFill>
                  <a:srgbClr val="03499E"/>
                </a:solidFill>
                <a:latin typeface="Times New Roman"/>
                <a:cs typeface="Times New Roman"/>
              </a:rPr>
              <a:t>quan</a:t>
            </a:r>
            <a:r>
              <a:rPr sz="1800" spc="45" dirty="0">
                <a:solidFill>
                  <a:srgbClr val="03499E"/>
                </a:solidFill>
                <a:latin typeface="Times New Roman"/>
                <a:cs typeface="Times New Roman"/>
              </a:rPr>
              <a:t> </a:t>
            </a:r>
            <a:r>
              <a:rPr sz="1800" dirty="0">
                <a:solidFill>
                  <a:srgbClr val="03499E"/>
                </a:solidFill>
                <a:latin typeface="Times New Roman"/>
                <a:cs typeface="Times New Roman"/>
              </a:rPr>
              <a:t>nhà</a:t>
            </a:r>
            <a:r>
              <a:rPr sz="1800" spc="45" dirty="0">
                <a:solidFill>
                  <a:srgbClr val="03499E"/>
                </a:solidFill>
                <a:latin typeface="Times New Roman"/>
                <a:cs typeface="Times New Roman"/>
              </a:rPr>
              <a:t> </a:t>
            </a:r>
            <a:r>
              <a:rPr sz="1800" dirty="0">
                <a:solidFill>
                  <a:srgbClr val="03499E"/>
                </a:solidFill>
                <a:latin typeface="Times New Roman"/>
                <a:cs typeface="Times New Roman"/>
              </a:rPr>
              <a:t>nước</a:t>
            </a:r>
            <a:r>
              <a:rPr sz="1800" spc="45" dirty="0">
                <a:solidFill>
                  <a:srgbClr val="03499E"/>
                </a:solidFill>
                <a:latin typeface="Times New Roman"/>
                <a:cs typeface="Times New Roman"/>
              </a:rPr>
              <a:t> </a:t>
            </a:r>
            <a:r>
              <a:rPr sz="1800" dirty="0">
                <a:solidFill>
                  <a:srgbClr val="03499E"/>
                </a:solidFill>
                <a:latin typeface="Times New Roman"/>
                <a:cs typeface="Times New Roman"/>
              </a:rPr>
              <a:t>có</a:t>
            </a:r>
            <a:r>
              <a:rPr sz="1800" spc="45" dirty="0">
                <a:solidFill>
                  <a:srgbClr val="03499E"/>
                </a:solidFill>
                <a:latin typeface="Times New Roman"/>
                <a:cs typeface="Times New Roman"/>
              </a:rPr>
              <a:t> </a:t>
            </a:r>
            <a:r>
              <a:rPr sz="1800" dirty="0">
                <a:solidFill>
                  <a:srgbClr val="03499E"/>
                </a:solidFill>
                <a:latin typeface="Times New Roman"/>
                <a:cs typeface="Times New Roman"/>
              </a:rPr>
              <a:t>thẩm</a:t>
            </a:r>
            <a:r>
              <a:rPr sz="1800" spc="35" dirty="0">
                <a:solidFill>
                  <a:srgbClr val="03499E"/>
                </a:solidFill>
                <a:latin typeface="Times New Roman"/>
                <a:cs typeface="Times New Roman"/>
              </a:rPr>
              <a:t> </a:t>
            </a:r>
            <a:r>
              <a:rPr sz="1800" dirty="0">
                <a:solidFill>
                  <a:srgbClr val="03499E"/>
                </a:solidFill>
                <a:latin typeface="Times New Roman"/>
                <a:cs typeface="Times New Roman"/>
              </a:rPr>
              <a:t>quyền</a:t>
            </a:r>
            <a:r>
              <a:rPr sz="1800" spc="35" dirty="0">
                <a:solidFill>
                  <a:srgbClr val="03499E"/>
                </a:solidFill>
                <a:latin typeface="Times New Roman"/>
                <a:cs typeface="Times New Roman"/>
              </a:rPr>
              <a:t> </a:t>
            </a:r>
            <a:r>
              <a:rPr sz="1800" spc="-25" dirty="0">
                <a:solidFill>
                  <a:srgbClr val="03499E"/>
                </a:solidFill>
                <a:latin typeface="Times New Roman"/>
                <a:cs typeface="Times New Roman"/>
              </a:rPr>
              <a:t>mà</a:t>
            </a:r>
            <a:endParaRPr sz="1800">
              <a:latin typeface="Times New Roman"/>
              <a:cs typeface="Times New Roman"/>
            </a:endParaRPr>
          </a:p>
          <a:p>
            <a:pPr marL="184785" algn="just">
              <a:lnSpc>
                <a:spcPts val="2014"/>
              </a:lnSpc>
            </a:pPr>
            <a:r>
              <a:rPr sz="1800" dirty="0">
                <a:solidFill>
                  <a:srgbClr val="03499E"/>
                </a:solidFill>
                <a:latin typeface="Times New Roman"/>
                <a:cs typeface="Times New Roman"/>
              </a:rPr>
              <a:t>không</a:t>
            </a:r>
            <a:r>
              <a:rPr sz="1800" spc="-35" dirty="0">
                <a:solidFill>
                  <a:srgbClr val="03499E"/>
                </a:solidFill>
                <a:latin typeface="Times New Roman"/>
                <a:cs typeface="Times New Roman"/>
              </a:rPr>
              <a:t> </a:t>
            </a:r>
            <a:r>
              <a:rPr sz="1800" dirty="0">
                <a:solidFill>
                  <a:srgbClr val="03499E"/>
                </a:solidFill>
                <a:latin typeface="Times New Roman"/>
                <a:cs typeface="Times New Roman"/>
              </a:rPr>
              <a:t>phải</a:t>
            </a:r>
            <a:r>
              <a:rPr sz="1800" spc="-20" dirty="0">
                <a:solidFill>
                  <a:srgbClr val="03499E"/>
                </a:solidFill>
                <a:latin typeface="Times New Roman"/>
                <a:cs typeface="Times New Roman"/>
              </a:rPr>
              <a:t> </a:t>
            </a:r>
            <a:r>
              <a:rPr sz="1800" dirty="0">
                <a:solidFill>
                  <a:srgbClr val="03499E"/>
                </a:solidFill>
                <a:latin typeface="Times New Roman"/>
                <a:cs typeface="Times New Roman"/>
              </a:rPr>
              <a:t>do</a:t>
            </a:r>
            <a:r>
              <a:rPr sz="1800" spc="-20" dirty="0">
                <a:solidFill>
                  <a:srgbClr val="03499E"/>
                </a:solidFill>
                <a:latin typeface="Times New Roman"/>
                <a:cs typeface="Times New Roman"/>
              </a:rPr>
              <a:t> </a:t>
            </a:r>
            <a:r>
              <a:rPr sz="1800" dirty="0">
                <a:solidFill>
                  <a:srgbClr val="03499E"/>
                </a:solidFill>
                <a:latin typeface="Times New Roman"/>
                <a:cs typeface="Times New Roman"/>
              </a:rPr>
              <a:t>lỗi</a:t>
            </a:r>
            <a:r>
              <a:rPr sz="1800" spc="-20" dirty="0">
                <a:solidFill>
                  <a:srgbClr val="03499E"/>
                </a:solidFill>
                <a:latin typeface="Times New Roman"/>
                <a:cs typeface="Times New Roman"/>
              </a:rPr>
              <a:t> </a:t>
            </a:r>
            <a:r>
              <a:rPr sz="1800" dirty="0">
                <a:solidFill>
                  <a:srgbClr val="03499E"/>
                </a:solidFill>
                <a:latin typeface="Times New Roman"/>
                <a:cs typeface="Times New Roman"/>
              </a:rPr>
              <a:t>của</a:t>
            </a:r>
            <a:r>
              <a:rPr sz="1800" spc="-25" dirty="0">
                <a:solidFill>
                  <a:srgbClr val="03499E"/>
                </a:solidFill>
                <a:latin typeface="Times New Roman"/>
                <a:cs typeface="Times New Roman"/>
              </a:rPr>
              <a:t> </a:t>
            </a:r>
            <a:r>
              <a:rPr sz="1800" spc="-20" dirty="0">
                <a:solidFill>
                  <a:srgbClr val="03499E"/>
                </a:solidFill>
                <a:latin typeface="Times New Roman"/>
                <a:cs typeface="Times New Roman"/>
              </a:rPr>
              <a:t>CĐT, </a:t>
            </a:r>
            <a:r>
              <a:rPr sz="1800" spc="-25" dirty="0">
                <a:solidFill>
                  <a:srgbClr val="03499E"/>
                </a:solidFill>
                <a:latin typeface="Times New Roman"/>
                <a:cs typeface="Times New Roman"/>
              </a:rPr>
              <a:t>NT</a:t>
            </a:r>
            <a:endParaRPr sz="1800">
              <a:latin typeface="Times New Roman"/>
              <a:cs typeface="Times New Roman"/>
            </a:endParaRPr>
          </a:p>
        </p:txBody>
      </p:sp>
      <p:grpSp>
        <p:nvGrpSpPr>
          <p:cNvPr id="4" name="object 4"/>
          <p:cNvGrpSpPr/>
          <p:nvPr/>
        </p:nvGrpSpPr>
        <p:grpSpPr>
          <a:xfrm>
            <a:off x="2255520" y="187452"/>
            <a:ext cx="7268209" cy="818515"/>
            <a:chOff x="2255520" y="187452"/>
            <a:chExt cx="7268209" cy="818515"/>
          </a:xfrm>
        </p:grpSpPr>
        <p:pic>
          <p:nvPicPr>
            <p:cNvPr id="5" name="object 5"/>
            <p:cNvPicPr/>
            <p:nvPr/>
          </p:nvPicPr>
          <p:blipFill>
            <a:blip r:embed="rId2" cstate="print"/>
            <a:stretch>
              <a:fillRect/>
            </a:stretch>
          </p:blipFill>
          <p:spPr>
            <a:xfrm>
              <a:off x="2255520" y="187452"/>
              <a:ext cx="7267956" cy="818388"/>
            </a:xfrm>
            <a:prstGeom prst="rect">
              <a:avLst/>
            </a:prstGeom>
          </p:spPr>
        </p:pic>
        <p:pic>
          <p:nvPicPr>
            <p:cNvPr id="6" name="object 6"/>
            <p:cNvPicPr/>
            <p:nvPr/>
          </p:nvPicPr>
          <p:blipFill>
            <a:blip r:embed="rId3" cstate="print"/>
            <a:stretch>
              <a:fillRect/>
            </a:stretch>
          </p:blipFill>
          <p:spPr>
            <a:xfrm>
              <a:off x="2414016" y="345909"/>
              <a:ext cx="6473952" cy="539534"/>
            </a:xfrm>
            <a:prstGeom prst="rect">
              <a:avLst/>
            </a:prstGeom>
          </p:spPr>
        </p:pic>
        <p:pic>
          <p:nvPicPr>
            <p:cNvPr id="7" name="object 7"/>
            <p:cNvPicPr/>
            <p:nvPr/>
          </p:nvPicPr>
          <p:blipFill>
            <a:blip r:embed="rId4" cstate="print"/>
            <a:stretch>
              <a:fillRect/>
            </a:stretch>
          </p:blipFill>
          <p:spPr>
            <a:xfrm>
              <a:off x="2297811" y="207010"/>
              <a:ext cx="7187819" cy="737997"/>
            </a:xfrm>
            <a:prstGeom prst="rect">
              <a:avLst/>
            </a:prstGeom>
          </p:spPr>
        </p:pic>
      </p:grpSp>
      <p:sp>
        <p:nvSpPr>
          <p:cNvPr id="8" name="object 8"/>
          <p:cNvSpPr txBox="1"/>
          <p:nvPr/>
        </p:nvSpPr>
        <p:spPr>
          <a:xfrm>
            <a:off x="2575686" y="403986"/>
            <a:ext cx="6158865"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03499E"/>
                </a:solidFill>
                <a:latin typeface="Times New Roman"/>
                <a:cs typeface="Times New Roman"/>
              </a:rPr>
              <a:t>Điều</a:t>
            </a:r>
            <a:r>
              <a:rPr sz="1800" b="1" spc="-30" dirty="0">
                <a:solidFill>
                  <a:srgbClr val="03499E"/>
                </a:solidFill>
                <a:latin typeface="Times New Roman"/>
                <a:cs typeface="Times New Roman"/>
              </a:rPr>
              <a:t> </a:t>
            </a:r>
            <a:r>
              <a:rPr sz="1800" b="1" dirty="0">
                <a:solidFill>
                  <a:srgbClr val="03499E"/>
                </a:solidFill>
                <a:latin typeface="Times New Roman"/>
                <a:cs typeface="Times New Roman"/>
              </a:rPr>
              <a:t>chỉnh</a:t>
            </a:r>
            <a:r>
              <a:rPr sz="1800" b="1" spc="-20" dirty="0">
                <a:solidFill>
                  <a:srgbClr val="03499E"/>
                </a:solidFill>
                <a:latin typeface="Times New Roman"/>
                <a:cs typeface="Times New Roman"/>
              </a:rPr>
              <a:t> </a:t>
            </a:r>
            <a:r>
              <a:rPr sz="1800" b="1" dirty="0">
                <a:solidFill>
                  <a:srgbClr val="03499E"/>
                </a:solidFill>
                <a:latin typeface="Times New Roman"/>
                <a:cs typeface="Times New Roman"/>
              </a:rPr>
              <a:t>các</a:t>
            </a:r>
            <a:r>
              <a:rPr sz="1800" b="1" spc="-20" dirty="0">
                <a:solidFill>
                  <a:srgbClr val="03499E"/>
                </a:solidFill>
                <a:latin typeface="Times New Roman"/>
                <a:cs typeface="Times New Roman"/>
              </a:rPr>
              <a:t> </a:t>
            </a:r>
            <a:r>
              <a:rPr sz="1800" b="1" dirty="0">
                <a:solidFill>
                  <a:srgbClr val="03499E"/>
                </a:solidFill>
                <a:latin typeface="Times New Roman"/>
                <a:cs typeface="Times New Roman"/>
              </a:rPr>
              <a:t>mốc</a:t>
            </a:r>
            <a:r>
              <a:rPr sz="1800" b="1" spc="-20" dirty="0">
                <a:solidFill>
                  <a:srgbClr val="03499E"/>
                </a:solidFill>
                <a:latin typeface="Times New Roman"/>
                <a:cs typeface="Times New Roman"/>
              </a:rPr>
              <a:t> </a:t>
            </a:r>
            <a:r>
              <a:rPr sz="1800" b="1" dirty="0">
                <a:solidFill>
                  <a:srgbClr val="03499E"/>
                </a:solidFill>
                <a:latin typeface="Times New Roman"/>
                <a:cs typeface="Times New Roman"/>
              </a:rPr>
              <a:t>thời</a:t>
            </a:r>
            <a:r>
              <a:rPr sz="1800" b="1" spc="-15" dirty="0">
                <a:solidFill>
                  <a:srgbClr val="03499E"/>
                </a:solidFill>
                <a:latin typeface="Times New Roman"/>
                <a:cs typeface="Times New Roman"/>
              </a:rPr>
              <a:t> </a:t>
            </a:r>
            <a:r>
              <a:rPr sz="1800" b="1" dirty="0">
                <a:solidFill>
                  <a:srgbClr val="03499E"/>
                </a:solidFill>
                <a:latin typeface="Times New Roman"/>
                <a:cs typeface="Times New Roman"/>
              </a:rPr>
              <a:t>gian</a:t>
            </a:r>
            <a:r>
              <a:rPr sz="1800" b="1" spc="-30" dirty="0">
                <a:solidFill>
                  <a:srgbClr val="03499E"/>
                </a:solidFill>
                <a:latin typeface="Times New Roman"/>
                <a:cs typeface="Times New Roman"/>
              </a:rPr>
              <a:t> </a:t>
            </a:r>
            <a:r>
              <a:rPr sz="1800" b="1" dirty="0">
                <a:solidFill>
                  <a:srgbClr val="03499E"/>
                </a:solidFill>
                <a:latin typeface="Times New Roman"/>
                <a:cs typeface="Times New Roman"/>
              </a:rPr>
              <a:t>hoàn</a:t>
            </a:r>
            <a:r>
              <a:rPr sz="1800" b="1" spc="-10" dirty="0">
                <a:solidFill>
                  <a:srgbClr val="03499E"/>
                </a:solidFill>
                <a:latin typeface="Times New Roman"/>
                <a:cs typeface="Times New Roman"/>
              </a:rPr>
              <a:t> </a:t>
            </a:r>
            <a:r>
              <a:rPr sz="1800" b="1" dirty="0">
                <a:solidFill>
                  <a:srgbClr val="03499E"/>
                </a:solidFill>
                <a:latin typeface="Times New Roman"/>
                <a:cs typeface="Times New Roman"/>
              </a:rPr>
              <a:t>thành</a:t>
            </a:r>
            <a:r>
              <a:rPr sz="1800" b="1" spc="-20" dirty="0">
                <a:solidFill>
                  <a:srgbClr val="03499E"/>
                </a:solidFill>
                <a:latin typeface="Times New Roman"/>
                <a:cs typeface="Times New Roman"/>
              </a:rPr>
              <a:t> </a:t>
            </a:r>
            <a:r>
              <a:rPr sz="1800" b="1" dirty="0">
                <a:solidFill>
                  <a:srgbClr val="03499E"/>
                </a:solidFill>
                <a:latin typeface="Times New Roman"/>
                <a:cs typeface="Times New Roman"/>
              </a:rPr>
              <a:t>trong</a:t>
            </a:r>
            <a:r>
              <a:rPr sz="1800" b="1" spc="-15" dirty="0">
                <a:solidFill>
                  <a:srgbClr val="03499E"/>
                </a:solidFill>
                <a:latin typeface="Times New Roman"/>
                <a:cs typeface="Times New Roman"/>
              </a:rPr>
              <a:t> </a:t>
            </a:r>
            <a:r>
              <a:rPr sz="1800" b="1" dirty="0">
                <a:solidFill>
                  <a:srgbClr val="03499E"/>
                </a:solidFill>
                <a:latin typeface="Times New Roman"/>
                <a:cs typeface="Times New Roman"/>
              </a:rPr>
              <a:t>các</a:t>
            </a:r>
            <a:r>
              <a:rPr sz="1800" b="1" spc="-20" dirty="0">
                <a:solidFill>
                  <a:srgbClr val="03499E"/>
                </a:solidFill>
                <a:latin typeface="Times New Roman"/>
                <a:cs typeface="Times New Roman"/>
              </a:rPr>
              <a:t> </a:t>
            </a:r>
            <a:r>
              <a:rPr sz="1800" b="1" dirty="0">
                <a:solidFill>
                  <a:srgbClr val="03499E"/>
                </a:solidFill>
                <a:latin typeface="Times New Roman"/>
                <a:cs typeface="Times New Roman"/>
              </a:rPr>
              <a:t>trường</a:t>
            </a:r>
            <a:r>
              <a:rPr sz="1800" b="1" spc="-30" dirty="0">
                <a:solidFill>
                  <a:srgbClr val="03499E"/>
                </a:solidFill>
                <a:latin typeface="Times New Roman"/>
                <a:cs typeface="Times New Roman"/>
              </a:rPr>
              <a:t> </a:t>
            </a:r>
            <a:r>
              <a:rPr sz="1800" b="1" spc="-25" dirty="0">
                <a:solidFill>
                  <a:srgbClr val="03499E"/>
                </a:solidFill>
                <a:latin typeface="Times New Roman"/>
                <a:cs typeface="Times New Roman"/>
              </a:rPr>
              <a:t>hợp</a:t>
            </a:r>
            <a:endParaRPr sz="1800">
              <a:latin typeface="Times New Roman"/>
              <a:cs typeface="Times New Roman"/>
            </a:endParaRPr>
          </a:p>
        </p:txBody>
      </p:sp>
      <p:grpSp>
        <p:nvGrpSpPr>
          <p:cNvPr id="9" name="object 9"/>
          <p:cNvGrpSpPr/>
          <p:nvPr/>
        </p:nvGrpSpPr>
        <p:grpSpPr>
          <a:xfrm>
            <a:off x="1804670" y="3869435"/>
            <a:ext cx="9634220" cy="2381885"/>
            <a:chOff x="1804670" y="3869435"/>
            <a:chExt cx="9634220" cy="2381885"/>
          </a:xfrm>
        </p:grpSpPr>
        <p:sp>
          <p:nvSpPr>
            <p:cNvPr id="10" name="object 10"/>
            <p:cNvSpPr/>
            <p:nvPr/>
          </p:nvSpPr>
          <p:spPr>
            <a:xfrm>
              <a:off x="1817370" y="4308728"/>
              <a:ext cx="9608820" cy="1929764"/>
            </a:xfrm>
            <a:custGeom>
              <a:avLst/>
              <a:gdLst/>
              <a:ahLst/>
              <a:cxnLst/>
              <a:rect l="l" t="t" r="r" b="b"/>
              <a:pathLst>
                <a:path w="9608820" h="1929764">
                  <a:moveTo>
                    <a:pt x="9608439" y="0"/>
                  </a:moveTo>
                  <a:lnTo>
                    <a:pt x="0" y="0"/>
                  </a:lnTo>
                  <a:lnTo>
                    <a:pt x="0" y="1929384"/>
                  </a:lnTo>
                  <a:lnTo>
                    <a:pt x="9608439" y="1929384"/>
                  </a:lnTo>
                  <a:lnTo>
                    <a:pt x="9608439" y="0"/>
                  </a:lnTo>
                  <a:close/>
                </a:path>
              </a:pathLst>
            </a:custGeom>
            <a:solidFill>
              <a:srgbClr val="E9E1D5"/>
            </a:solidFill>
          </p:spPr>
          <p:txBody>
            <a:bodyPr wrap="square" lIns="0" tIns="0" rIns="0" bIns="0" rtlCol="0"/>
            <a:lstStyle/>
            <a:p>
              <a:endParaRPr/>
            </a:p>
          </p:txBody>
        </p:sp>
        <p:sp>
          <p:nvSpPr>
            <p:cNvPr id="11" name="object 11"/>
            <p:cNvSpPr/>
            <p:nvPr/>
          </p:nvSpPr>
          <p:spPr>
            <a:xfrm>
              <a:off x="1817370" y="4308728"/>
              <a:ext cx="9608820" cy="1929764"/>
            </a:xfrm>
            <a:custGeom>
              <a:avLst/>
              <a:gdLst/>
              <a:ahLst/>
              <a:cxnLst/>
              <a:rect l="l" t="t" r="r" b="b"/>
              <a:pathLst>
                <a:path w="9608820" h="1929764">
                  <a:moveTo>
                    <a:pt x="0" y="1929384"/>
                  </a:moveTo>
                  <a:lnTo>
                    <a:pt x="9608439" y="1929384"/>
                  </a:lnTo>
                  <a:lnTo>
                    <a:pt x="9608439" y="0"/>
                  </a:lnTo>
                  <a:lnTo>
                    <a:pt x="0" y="0"/>
                  </a:lnTo>
                  <a:lnTo>
                    <a:pt x="0" y="1929384"/>
                  </a:lnTo>
                  <a:close/>
                </a:path>
              </a:pathLst>
            </a:custGeom>
            <a:ln w="25400">
              <a:solidFill>
                <a:srgbClr val="03499E"/>
              </a:solidFill>
            </a:ln>
          </p:spPr>
          <p:txBody>
            <a:bodyPr wrap="square" lIns="0" tIns="0" rIns="0" bIns="0" rtlCol="0"/>
            <a:lstStyle/>
            <a:p>
              <a:endParaRPr/>
            </a:p>
          </p:txBody>
        </p:sp>
        <p:pic>
          <p:nvPicPr>
            <p:cNvPr id="12" name="object 12"/>
            <p:cNvPicPr/>
            <p:nvPr/>
          </p:nvPicPr>
          <p:blipFill>
            <a:blip r:embed="rId5" cstate="print"/>
            <a:stretch>
              <a:fillRect/>
            </a:stretch>
          </p:blipFill>
          <p:spPr>
            <a:xfrm>
              <a:off x="2013204" y="3869435"/>
              <a:ext cx="8807196" cy="818388"/>
            </a:xfrm>
            <a:prstGeom prst="rect">
              <a:avLst/>
            </a:prstGeom>
          </p:spPr>
        </p:pic>
        <p:pic>
          <p:nvPicPr>
            <p:cNvPr id="13" name="object 13"/>
            <p:cNvPicPr/>
            <p:nvPr/>
          </p:nvPicPr>
          <p:blipFill>
            <a:blip r:embed="rId6" cstate="print"/>
            <a:stretch>
              <a:fillRect/>
            </a:stretch>
          </p:blipFill>
          <p:spPr>
            <a:xfrm>
              <a:off x="2171700" y="3910596"/>
              <a:ext cx="8336280" cy="775703"/>
            </a:xfrm>
            <a:prstGeom prst="rect">
              <a:avLst/>
            </a:prstGeom>
          </p:spPr>
        </p:pic>
        <p:pic>
          <p:nvPicPr>
            <p:cNvPr id="14" name="object 14"/>
            <p:cNvPicPr/>
            <p:nvPr/>
          </p:nvPicPr>
          <p:blipFill>
            <a:blip r:embed="rId7" cstate="print"/>
            <a:stretch>
              <a:fillRect/>
            </a:stretch>
          </p:blipFill>
          <p:spPr>
            <a:xfrm>
              <a:off x="2055622" y="3888739"/>
              <a:ext cx="8727186" cy="737997"/>
            </a:xfrm>
            <a:prstGeom prst="rect">
              <a:avLst/>
            </a:prstGeom>
          </p:spPr>
        </p:pic>
      </p:grpSp>
      <p:sp>
        <p:nvSpPr>
          <p:cNvPr id="15" name="object 15"/>
          <p:cNvSpPr txBox="1"/>
          <p:nvPr/>
        </p:nvSpPr>
        <p:spPr>
          <a:xfrm>
            <a:off x="2333625" y="3968242"/>
            <a:ext cx="8361680" cy="2134235"/>
          </a:xfrm>
          <a:prstGeom prst="rect">
            <a:avLst/>
          </a:prstGeom>
        </p:spPr>
        <p:txBody>
          <a:bodyPr vert="horz" wrap="square" lIns="0" tIns="52069" rIns="0" bIns="0" rtlCol="0">
            <a:spAutoFit/>
          </a:bodyPr>
          <a:lstStyle/>
          <a:p>
            <a:pPr marL="12700" marR="406400">
              <a:lnSpc>
                <a:spcPts val="1860"/>
              </a:lnSpc>
              <a:spcBef>
                <a:spcPts val="409"/>
              </a:spcBef>
            </a:pPr>
            <a:r>
              <a:rPr sz="1800" b="1" dirty="0">
                <a:solidFill>
                  <a:srgbClr val="03499E"/>
                </a:solidFill>
                <a:latin typeface="Times New Roman"/>
                <a:cs typeface="Times New Roman"/>
              </a:rPr>
              <a:t>Điều</a:t>
            </a:r>
            <a:r>
              <a:rPr sz="1800" b="1" spc="-25" dirty="0">
                <a:solidFill>
                  <a:srgbClr val="03499E"/>
                </a:solidFill>
                <a:latin typeface="Times New Roman"/>
                <a:cs typeface="Times New Roman"/>
              </a:rPr>
              <a:t> </a:t>
            </a:r>
            <a:r>
              <a:rPr sz="1800" b="1" dirty="0">
                <a:solidFill>
                  <a:srgbClr val="03499E"/>
                </a:solidFill>
                <a:latin typeface="Times New Roman"/>
                <a:cs typeface="Times New Roman"/>
              </a:rPr>
              <a:t>kiện</a:t>
            </a:r>
            <a:r>
              <a:rPr sz="1800" b="1" spc="-15" dirty="0">
                <a:solidFill>
                  <a:srgbClr val="03499E"/>
                </a:solidFill>
                <a:latin typeface="Times New Roman"/>
                <a:cs typeface="Times New Roman"/>
              </a:rPr>
              <a:t> </a:t>
            </a:r>
            <a:r>
              <a:rPr sz="1800" b="1" dirty="0">
                <a:solidFill>
                  <a:srgbClr val="03499E"/>
                </a:solidFill>
                <a:latin typeface="Times New Roman"/>
                <a:cs typeface="Times New Roman"/>
              </a:rPr>
              <a:t>không phải</a:t>
            </a:r>
            <a:r>
              <a:rPr sz="1800" b="1" spc="-5" dirty="0">
                <a:solidFill>
                  <a:srgbClr val="03499E"/>
                </a:solidFill>
                <a:latin typeface="Times New Roman"/>
                <a:cs typeface="Times New Roman"/>
              </a:rPr>
              <a:t> </a:t>
            </a:r>
            <a:r>
              <a:rPr sz="1800" b="1" dirty="0">
                <a:solidFill>
                  <a:srgbClr val="03499E"/>
                </a:solidFill>
                <a:latin typeface="Times New Roman"/>
                <a:cs typeface="Times New Roman"/>
              </a:rPr>
              <a:t>ký</a:t>
            </a:r>
            <a:r>
              <a:rPr sz="1800" b="1" spc="-15" dirty="0">
                <a:solidFill>
                  <a:srgbClr val="03499E"/>
                </a:solidFill>
                <a:latin typeface="Times New Roman"/>
                <a:cs typeface="Times New Roman"/>
              </a:rPr>
              <a:t> </a:t>
            </a:r>
            <a:r>
              <a:rPr sz="1800" b="1" dirty="0">
                <a:solidFill>
                  <a:srgbClr val="03499E"/>
                </a:solidFill>
                <a:latin typeface="Times New Roman"/>
                <a:cs typeface="Times New Roman"/>
              </a:rPr>
              <a:t>kết</a:t>
            </a:r>
            <a:r>
              <a:rPr sz="1800" b="1" spc="-10" dirty="0">
                <a:solidFill>
                  <a:srgbClr val="03499E"/>
                </a:solidFill>
                <a:latin typeface="Times New Roman"/>
                <a:cs typeface="Times New Roman"/>
              </a:rPr>
              <a:t> </a:t>
            </a:r>
            <a:r>
              <a:rPr sz="1800" b="1" dirty="0">
                <a:solidFill>
                  <a:srgbClr val="03499E"/>
                </a:solidFill>
                <a:latin typeface="Times New Roman"/>
                <a:cs typeface="Times New Roman"/>
              </a:rPr>
              <a:t>văn</a:t>
            </a:r>
            <a:r>
              <a:rPr sz="1800" b="1" spc="-25" dirty="0">
                <a:solidFill>
                  <a:srgbClr val="03499E"/>
                </a:solidFill>
                <a:latin typeface="Times New Roman"/>
                <a:cs typeface="Times New Roman"/>
              </a:rPr>
              <a:t> </a:t>
            </a:r>
            <a:r>
              <a:rPr sz="1800" b="1" dirty="0">
                <a:solidFill>
                  <a:srgbClr val="03499E"/>
                </a:solidFill>
                <a:latin typeface="Times New Roman"/>
                <a:cs typeface="Times New Roman"/>
              </a:rPr>
              <a:t>bản</a:t>
            </a:r>
            <a:r>
              <a:rPr sz="1800" b="1" spc="-20" dirty="0">
                <a:solidFill>
                  <a:srgbClr val="03499E"/>
                </a:solidFill>
                <a:latin typeface="Times New Roman"/>
                <a:cs typeface="Times New Roman"/>
              </a:rPr>
              <a:t> </a:t>
            </a:r>
            <a:r>
              <a:rPr sz="1800" b="1" dirty="0">
                <a:solidFill>
                  <a:srgbClr val="03499E"/>
                </a:solidFill>
                <a:latin typeface="Times New Roman"/>
                <a:cs typeface="Times New Roman"/>
              </a:rPr>
              <a:t>sửa</a:t>
            </a:r>
            <a:r>
              <a:rPr sz="1800" b="1" spc="-15" dirty="0">
                <a:solidFill>
                  <a:srgbClr val="03499E"/>
                </a:solidFill>
                <a:latin typeface="Times New Roman"/>
                <a:cs typeface="Times New Roman"/>
              </a:rPr>
              <a:t> </a:t>
            </a:r>
            <a:r>
              <a:rPr sz="1800" b="1" dirty="0">
                <a:solidFill>
                  <a:srgbClr val="03499E"/>
                </a:solidFill>
                <a:latin typeface="Times New Roman"/>
                <a:cs typeface="Times New Roman"/>
              </a:rPr>
              <a:t>đổi</a:t>
            </a:r>
            <a:r>
              <a:rPr sz="1800" b="1" spc="-5" dirty="0">
                <a:solidFill>
                  <a:srgbClr val="03499E"/>
                </a:solidFill>
                <a:latin typeface="Times New Roman"/>
                <a:cs typeface="Times New Roman"/>
              </a:rPr>
              <a:t> </a:t>
            </a:r>
            <a:r>
              <a:rPr sz="1800" b="1" dirty="0">
                <a:solidFill>
                  <a:srgbClr val="03499E"/>
                </a:solidFill>
                <a:latin typeface="Times New Roman"/>
                <a:cs typeface="Times New Roman"/>
              </a:rPr>
              <a:t>hợp</a:t>
            </a:r>
            <a:r>
              <a:rPr sz="1800" b="1" spc="-15" dirty="0">
                <a:solidFill>
                  <a:srgbClr val="03499E"/>
                </a:solidFill>
                <a:latin typeface="Times New Roman"/>
                <a:cs typeface="Times New Roman"/>
              </a:rPr>
              <a:t> </a:t>
            </a:r>
            <a:r>
              <a:rPr sz="1800" b="1" dirty="0">
                <a:solidFill>
                  <a:srgbClr val="03499E"/>
                </a:solidFill>
                <a:latin typeface="Times New Roman"/>
                <a:cs typeface="Times New Roman"/>
              </a:rPr>
              <a:t>đồng khi</a:t>
            </a:r>
            <a:r>
              <a:rPr sz="1800" b="1" spc="-5" dirty="0">
                <a:solidFill>
                  <a:srgbClr val="03499E"/>
                </a:solidFill>
                <a:latin typeface="Times New Roman"/>
                <a:cs typeface="Times New Roman"/>
              </a:rPr>
              <a:t> </a:t>
            </a:r>
            <a:r>
              <a:rPr sz="1800" b="1" dirty="0">
                <a:solidFill>
                  <a:srgbClr val="03499E"/>
                </a:solidFill>
                <a:latin typeface="Times New Roman"/>
                <a:cs typeface="Times New Roman"/>
              </a:rPr>
              <a:t>thay</a:t>
            </a:r>
            <a:r>
              <a:rPr sz="1800" b="1" spc="-15" dirty="0">
                <a:solidFill>
                  <a:srgbClr val="03499E"/>
                </a:solidFill>
                <a:latin typeface="Times New Roman"/>
                <a:cs typeface="Times New Roman"/>
              </a:rPr>
              <a:t> </a:t>
            </a:r>
            <a:r>
              <a:rPr sz="1800" b="1" dirty="0">
                <a:solidFill>
                  <a:srgbClr val="03499E"/>
                </a:solidFill>
                <a:latin typeface="Times New Roman"/>
                <a:cs typeface="Times New Roman"/>
              </a:rPr>
              <a:t>đổi</a:t>
            </a:r>
            <a:r>
              <a:rPr sz="1800" b="1" spc="-20" dirty="0">
                <a:solidFill>
                  <a:srgbClr val="03499E"/>
                </a:solidFill>
                <a:latin typeface="Times New Roman"/>
                <a:cs typeface="Times New Roman"/>
              </a:rPr>
              <a:t> </a:t>
            </a:r>
            <a:r>
              <a:rPr sz="1800" b="1" dirty="0">
                <a:solidFill>
                  <a:srgbClr val="03499E"/>
                </a:solidFill>
                <a:latin typeface="Times New Roman"/>
                <a:cs typeface="Times New Roman"/>
              </a:rPr>
              <a:t>giá</a:t>
            </a:r>
            <a:r>
              <a:rPr sz="1800" b="1" spc="-15" dirty="0">
                <a:solidFill>
                  <a:srgbClr val="03499E"/>
                </a:solidFill>
                <a:latin typeface="Times New Roman"/>
                <a:cs typeface="Times New Roman"/>
              </a:rPr>
              <a:t> </a:t>
            </a:r>
            <a:r>
              <a:rPr sz="1800" b="1" dirty="0">
                <a:solidFill>
                  <a:srgbClr val="03499E"/>
                </a:solidFill>
                <a:latin typeface="Times New Roman"/>
                <a:cs typeface="Times New Roman"/>
              </a:rPr>
              <a:t>hợp </a:t>
            </a:r>
            <a:r>
              <a:rPr sz="1800" b="1" spc="-10" dirty="0">
                <a:solidFill>
                  <a:srgbClr val="03499E"/>
                </a:solidFill>
                <a:latin typeface="Times New Roman"/>
                <a:cs typeface="Times New Roman"/>
              </a:rPr>
              <a:t>đồng, </a:t>
            </a:r>
            <a:r>
              <a:rPr sz="1800" b="1" dirty="0">
                <a:solidFill>
                  <a:srgbClr val="03499E"/>
                </a:solidFill>
                <a:latin typeface="Times New Roman"/>
                <a:cs typeface="Times New Roman"/>
              </a:rPr>
              <a:t>khối</a:t>
            </a:r>
            <a:r>
              <a:rPr sz="1800" b="1" spc="-15" dirty="0">
                <a:solidFill>
                  <a:srgbClr val="03499E"/>
                </a:solidFill>
                <a:latin typeface="Times New Roman"/>
                <a:cs typeface="Times New Roman"/>
              </a:rPr>
              <a:t> </a:t>
            </a:r>
            <a:r>
              <a:rPr sz="1800" b="1" dirty="0">
                <a:solidFill>
                  <a:srgbClr val="03499E"/>
                </a:solidFill>
                <a:latin typeface="Times New Roman"/>
                <a:cs typeface="Times New Roman"/>
              </a:rPr>
              <a:t>lượng</a:t>
            </a:r>
            <a:r>
              <a:rPr sz="1800" b="1" spc="-10" dirty="0">
                <a:solidFill>
                  <a:srgbClr val="03499E"/>
                </a:solidFill>
                <a:latin typeface="Times New Roman"/>
                <a:cs typeface="Times New Roman"/>
              </a:rPr>
              <a:t> </a:t>
            </a:r>
            <a:r>
              <a:rPr sz="1800" b="1" dirty="0">
                <a:solidFill>
                  <a:srgbClr val="03499E"/>
                </a:solidFill>
                <a:latin typeface="Times New Roman"/>
                <a:cs typeface="Times New Roman"/>
              </a:rPr>
              <a:t>và</a:t>
            </a:r>
            <a:r>
              <a:rPr sz="1800" b="1" spc="-10" dirty="0">
                <a:solidFill>
                  <a:srgbClr val="03499E"/>
                </a:solidFill>
                <a:latin typeface="Times New Roman"/>
                <a:cs typeface="Times New Roman"/>
              </a:rPr>
              <a:t> </a:t>
            </a:r>
            <a:r>
              <a:rPr sz="1800" b="1" dirty="0">
                <a:solidFill>
                  <a:srgbClr val="03499E"/>
                </a:solidFill>
                <a:latin typeface="Times New Roman"/>
                <a:cs typeface="Times New Roman"/>
              </a:rPr>
              <a:t>các</a:t>
            </a:r>
            <a:r>
              <a:rPr sz="1800" b="1" spc="-10" dirty="0">
                <a:solidFill>
                  <a:srgbClr val="03499E"/>
                </a:solidFill>
                <a:latin typeface="Times New Roman"/>
                <a:cs typeface="Times New Roman"/>
              </a:rPr>
              <a:t> </a:t>
            </a:r>
            <a:r>
              <a:rPr sz="1800" b="1" dirty="0">
                <a:solidFill>
                  <a:srgbClr val="03499E"/>
                </a:solidFill>
                <a:latin typeface="Times New Roman"/>
                <a:cs typeface="Times New Roman"/>
              </a:rPr>
              <a:t>nội</a:t>
            </a:r>
            <a:r>
              <a:rPr sz="1800" b="1" spc="-20" dirty="0">
                <a:solidFill>
                  <a:srgbClr val="03499E"/>
                </a:solidFill>
                <a:latin typeface="Times New Roman"/>
                <a:cs typeface="Times New Roman"/>
              </a:rPr>
              <a:t> </a:t>
            </a:r>
            <a:r>
              <a:rPr sz="1800" b="1" dirty="0">
                <a:solidFill>
                  <a:srgbClr val="03499E"/>
                </a:solidFill>
                <a:latin typeface="Times New Roman"/>
                <a:cs typeface="Times New Roman"/>
              </a:rPr>
              <a:t>dung</a:t>
            </a:r>
            <a:r>
              <a:rPr sz="1800" b="1" spc="5" dirty="0">
                <a:solidFill>
                  <a:srgbClr val="03499E"/>
                </a:solidFill>
                <a:latin typeface="Times New Roman"/>
                <a:cs typeface="Times New Roman"/>
              </a:rPr>
              <a:t> </a:t>
            </a:r>
            <a:r>
              <a:rPr sz="1800" b="1" spc="-20" dirty="0">
                <a:solidFill>
                  <a:srgbClr val="03499E"/>
                </a:solidFill>
                <a:latin typeface="Times New Roman"/>
                <a:cs typeface="Times New Roman"/>
              </a:rPr>
              <a:t>khác</a:t>
            </a:r>
            <a:endParaRPr sz="1800">
              <a:latin typeface="Times New Roman"/>
              <a:cs typeface="Times New Roman"/>
            </a:endParaRPr>
          </a:p>
          <a:p>
            <a:pPr>
              <a:lnSpc>
                <a:spcPct val="100000"/>
              </a:lnSpc>
              <a:spcBef>
                <a:spcPts val="575"/>
              </a:spcBef>
            </a:pPr>
            <a:endParaRPr sz="1800">
              <a:latin typeface="Times New Roman"/>
              <a:cs typeface="Times New Roman"/>
            </a:endParaRPr>
          </a:p>
          <a:p>
            <a:pPr marL="401955" marR="5080" indent="-172720">
              <a:lnSpc>
                <a:spcPts val="1860"/>
              </a:lnSpc>
              <a:buChar char="•"/>
              <a:tabLst>
                <a:tab pos="401955" algn="l"/>
              </a:tabLst>
            </a:pPr>
            <a:r>
              <a:rPr sz="1800" dirty="0">
                <a:solidFill>
                  <a:srgbClr val="FF0000"/>
                </a:solidFill>
                <a:latin typeface="Times New Roman"/>
                <a:cs typeface="Times New Roman"/>
              </a:rPr>
              <a:t>Không</a:t>
            </a:r>
            <a:r>
              <a:rPr sz="1800" spc="105" dirty="0">
                <a:solidFill>
                  <a:srgbClr val="FF0000"/>
                </a:solidFill>
                <a:latin typeface="Times New Roman"/>
                <a:cs typeface="Times New Roman"/>
              </a:rPr>
              <a:t> </a:t>
            </a:r>
            <a:r>
              <a:rPr sz="1800" dirty="0">
                <a:solidFill>
                  <a:srgbClr val="FF0000"/>
                </a:solidFill>
                <a:latin typeface="Times New Roman"/>
                <a:cs typeface="Times New Roman"/>
              </a:rPr>
              <a:t>vượt</a:t>
            </a:r>
            <a:r>
              <a:rPr sz="1800" spc="120" dirty="0">
                <a:solidFill>
                  <a:srgbClr val="FF0000"/>
                </a:solidFill>
                <a:latin typeface="Times New Roman"/>
                <a:cs typeface="Times New Roman"/>
              </a:rPr>
              <a:t> </a:t>
            </a:r>
            <a:r>
              <a:rPr sz="1800" dirty="0">
                <a:solidFill>
                  <a:srgbClr val="FF0000"/>
                </a:solidFill>
                <a:latin typeface="Times New Roman"/>
                <a:cs typeface="Times New Roman"/>
              </a:rPr>
              <a:t>giá</a:t>
            </a:r>
            <a:r>
              <a:rPr sz="1800" spc="105" dirty="0">
                <a:solidFill>
                  <a:srgbClr val="FF0000"/>
                </a:solidFill>
                <a:latin typeface="Times New Roman"/>
                <a:cs typeface="Times New Roman"/>
              </a:rPr>
              <a:t> </a:t>
            </a:r>
            <a:r>
              <a:rPr sz="1800" dirty="0">
                <a:solidFill>
                  <a:srgbClr val="FF0000"/>
                </a:solidFill>
                <a:latin typeface="Times New Roman"/>
                <a:cs typeface="Times New Roman"/>
              </a:rPr>
              <a:t>gói</a:t>
            </a:r>
            <a:r>
              <a:rPr sz="1800" spc="110" dirty="0">
                <a:solidFill>
                  <a:srgbClr val="FF0000"/>
                </a:solidFill>
                <a:latin typeface="Times New Roman"/>
                <a:cs typeface="Times New Roman"/>
              </a:rPr>
              <a:t> </a:t>
            </a:r>
            <a:r>
              <a:rPr sz="1800" dirty="0">
                <a:solidFill>
                  <a:srgbClr val="FF0000"/>
                </a:solidFill>
                <a:latin typeface="Times New Roman"/>
                <a:cs typeface="Times New Roman"/>
              </a:rPr>
              <a:t>thầu</a:t>
            </a:r>
            <a:r>
              <a:rPr sz="1800" spc="105" dirty="0">
                <a:solidFill>
                  <a:srgbClr val="FF0000"/>
                </a:solidFill>
                <a:latin typeface="Times New Roman"/>
                <a:cs typeface="Times New Roman"/>
              </a:rPr>
              <a:t> </a:t>
            </a:r>
            <a:r>
              <a:rPr sz="1800" dirty="0">
                <a:solidFill>
                  <a:srgbClr val="FF0000"/>
                </a:solidFill>
                <a:latin typeface="Times New Roman"/>
                <a:cs typeface="Times New Roman"/>
              </a:rPr>
              <a:t>ghi</a:t>
            </a:r>
            <a:r>
              <a:rPr sz="1800" spc="110" dirty="0">
                <a:solidFill>
                  <a:srgbClr val="FF0000"/>
                </a:solidFill>
                <a:latin typeface="Times New Roman"/>
                <a:cs typeface="Times New Roman"/>
              </a:rPr>
              <a:t> </a:t>
            </a:r>
            <a:r>
              <a:rPr sz="1800" dirty="0">
                <a:solidFill>
                  <a:srgbClr val="FF0000"/>
                </a:solidFill>
                <a:latin typeface="Times New Roman"/>
                <a:cs typeface="Times New Roman"/>
              </a:rPr>
              <a:t>trong</a:t>
            </a:r>
            <a:r>
              <a:rPr sz="1800" spc="120" dirty="0">
                <a:solidFill>
                  <a:srgbClr val="FF0000"/>
                </a:solidFill>
                <a:latin typeface="Times New Roman"/>
                <a:cs typeface="Times New Roman"/>
              </a:rPr>
              <a:t> </a:t>
            </a:r>
            <a:r>
              <a:rPr sz="1800" dirty="0">
                <a:solidFill>
                  <a:srgbClr val="FF0000"/>
                </a:solidFill>
                <a:latin typeface="Times New Roman"/>
                <a:cs typeface="Times New Roman"/>
              </a:rPr>
              <a:t>KHLCNT;</a:t>
            </a:r>
            <a:r>
              <a:rPr sz="1800" spc="110" dirty="0">
                <a:solidFill>
                  <a:srgbClr val="FF0000"/>
                </a:solidFill>
                <a:latin typeface="Times New Roman"/>
                <a:cs typeface="Times New Roman"/>
              </a:rPr>
              <a:t> </a:t>
            </a:r>
            <a:r>
              <a:rPr sz="1800" dirty="0">
                <a:solidFill>
                  <a:srgbClr val="FF0000"/>
                </a:solidFill>
                <a:latin typeface="Times New Roman"/>
                <a:cs typeface="Times New Roman"/>
              </a:rPr>
              <a:t>trường</a:t>
            </a:r>
            <a:r>
              <a:rPr sz="1800" spc="114" dirty="0">
                <a:solidFill>
                  <a:srgbClr val="FF0000"/>
                </a:solidFill>
                <a:latin typeface="Times New Roman"/>
                <a:cs typeface="Times New Roman"/>
              </a:rPr>
              <a:t> </a:t>
            </a:r>
            <a:r>
              <a:rPr sz="1800" dirty="0">
                <a:solidFill>
                  <a:srgbClr val="FF0000"/>
                </a:solidFill>
                <a:latin typeface="Times New Roman"/>
                <a:cs typeface="Times New Roman"/>
              </a:rPr>
              <a:t>hợp</a:t>
            </a:r>
            <a:r>
              <a:rPr sz="1800" spc="120" dirty="0">
                <a:solidFill>
                  <a:srgbClr val="FF0000"/>
                </a:solidFill>
                <a:latin typeface="Times New Roman"/>
                <a:cs typeface="Times New Roman"/>
              </a:rPr>
              <a:t> </a:t>
            </a:r>
            <a:r>
              <a:rPr sz="1800" dirty="0">
                <a:solidFill>
                  <a:srgbClr val="FF0000"/>
                </a:solidFill>
                <a:latin typeface="Times New Roman"/>
                <a:cs typeface="Times New Roman"/>
              </a:rPr>
              <a:t>dự</a:t>
            </a:r>
            <a:r>
              <a:rPr sz="1800" spc="100" dirty="0">
                <a:solidFill>
                  <a:srgbClr val="FF0000"/>
                </a:solidFill>
                <a:latin typeface="Times New Roman"/>
                <a:cs typeface="Times New Roman"/>
              </a:rPr>
              <a:t> </a:t>
            </a:r>
            <a:r>
              <a:rPr sz="1800" dirty="0">
                <a:solidFill>
                  <a:srgbClr val="FF0000"/>
                </a:solidFill>
                <a:latin typeface="Times New Roman"/>
                <a:cs typeface="Times New Roman"/>
              </a:rPr>
              <a:t>toán</a:t>
            </a:r>
            <a:r>
              <a:rPr sz="1800" spc="125" dirty="0">
                <a:solidFill>
                  <a:srgbClr val="FF0000"/>
                </a:solidFill>
                <a:latin typeface="Times New Roman"/>
                <a:cs typeface="Times New Roman"/>
              </a:rPr>
              <a:t> </a:t>
            </a:r>
            <a:r>
              <a:rPr sz="1800" dirty="0">
                <a:solidFill>
                  <a:srgbClr val="FF0000"/>
                </a:solidFill>
                <a:latin typeface="Times New Roman"/>
                <a:cs typeface="Times New Roman"/>
              </a:rPr>
              <a:t>gói</a:t>
            </a:r>
            <a:r>
              <a:rPr sz="1800" spc="110" dirty="0">
                <a:solidFill>
                  <a:srgbClr val="FF0000"/>
                </a:solidFill>
                <a:latin typeface="Times New Roman"/>
                <a:cs typeface="Times New Roman"/>
              </a:rPr>
              <a:t> </a:t>
            </a:r>
            <a:r>
              <a:rPr sz="1800" dirty="0">
                <a:solidFill>
                  <a:srgbClr val="FF0000"/>
                </a:solidFill>
                <a:latin typeface="Times New Roman"/>
                <a:cs typeface="Times New Roman"/>
              </a:rPr>
              <a:t>thầu</a:t>
            </a:r>
            <a:r>
              <a:rPr sz="1800" spc="110" dirty="0">
                <a:solidFill>
                  <a:srgbClr val="FF0000"/>
                </a:solidFill>
                <a:latin typeface="Times New Roman"/>
                <a:cs typeface="Times New Roman"/>
              </a:rPr>
              <a:t> </a:t>
            </a:r>
            <a:r>
              <a:rPr sz="1800" dirty="0">
                <a:solidFill>
                  <a:srgbClr val="FF0000"/>
                </a:solidFill>
                <a:latin typeface="Times New Roman"/>
                <a:cs typeface="Times New Roman"/>
              </a:rPr>
              <a:t>được</a:t>
            </a:r>
            <a:r>
              <a:rPr sz="1800" spc="125" dirty="0">
                <a:solidFill>
                  <a:srgbClr val="FF0000"/>
                </a:solidFill>
                <a:latin typeface="Times New Roman"/>
                <a:cs typeface="Times New Roman"/>
              </a:rPr>
              <a:t> </a:t>
            </a:r>
            <a:r>
              <a:rPr sz="1800" spc="-25" dirty="0">
                <a:solidFill>
                  <a:srgbClr val="FF0000"/>
                </a:solidFill>
                <a:latin typeface="Times New Roman"/>
                <a:cs typeface="Times New Roman"/>
              </a:rPr>
              <a:t>phê </a:t>
            </a:r>
            <a:r>
              <a:rPr sz="1800" dirty="0">
                <a:solidFill>
                  <a:srgbClr val="FF0000"/>
                </a:solidFill>
                <a:latin typeface="Times New Roman"/>
                <a:cs typeface="Times New Roman"/>
              </a:rPr>
              <a:t>duyệt</a:t>
            </a:r>
            <a:r>
              <a:rPr sz="1800" spc="-35" dirty="0">
                <a:solidFill>
                  <a:srgbClr val="FF0000"/>
                </a:solidFill>
                <a:latin typeface="Times New Roman"/>
                <a:cs typeface="Times New Roman"/>
              </a:rPr>
              <a:t> </a:t>
            </a:r>
            <a:r>
              <a:rPr sz="1800" dirty="0">
                <a:solidFill>
                  <a:srgbClr val="FF0000"/>
                </a:solidFill>
                <a:latin typeface="Times New Roman"/>
                <a:cs typeface="Times New Roman"/>
              </a:rPr>
              <a:t>sau</a:t>
            </a:r>
            <a:r>
              <a:rPr sz="1800" spc="-20" dirty="0">
                <a:solidFill>
                  <a:srgbClr val="FF0000"/>
                </a:solidFill>
                <a:latin typeface="Times New Roman"/>
                <a:cs typeface="Times New Roman"/>
              </a:rPr>
              <a:t> </a:t>
            </a:r>
            <a:r>
              <a:rPr sz="1800" dirty="0">
                <a:solidFill>
                  <a:srgbClr val="FF0000"/>
                </a:solidFill>
                <a:latin typeface="Times New Roman"/>
                <a:cs typeface="Times New Roman"/>
              </a:rPr>
              <a:t>khi</a:t>
            </a:r>
            <a:r>
              <a:rPr sz="1800" spc="-15" dirty="0">
                <a:solidFill>
                  <a:srgbClr val="FF0000"/>
                </a:solidFill>
                <a:latin typeface="Times New Roman"/>
                <a:cs typeface="Times New Roman"/>
              </a:rPr>
              <a:t> </a:t>
            </a:r>
            <a:r>
              <a:rPr sz="1800" dirty="0">
                <a:solidFill>
                  <a:srgbClr val="FF0000"/>
                </a:solidFill>
                <a:latin typeface="Times New Roman"/>
                <a:cs typeface="Times New Roman"/>
              </a:rPr>
              <a:t>có</a:t>
            </a:r>
            <a:r>
              <a:rPr sz="1800" spc="-20" dirty="0">
                <a:solidFill>
                  <a:srgbClr val="FF0000"/>
                </a:solidFill>
                <a:latin typeface="Times New Roman"/>
                <a:cs typeface="Times New Roman"/>
              </a:rPr>
              <a:t> </a:t>
            </a:r>
            <a:r>
              <a:rPr sz="1800" dirty="0">
                <a:solidFill>
                  <a:srgbClr val="FF0000"/>
                </a:solidFill>
                <a:latin typeface="Times New Roman"/>
                <a:cs typeface="Times New Roman"/>
              </a:rPr>
              <a:t>KHLCNT</a:t>
            </a:r>
            <a:r>
              <a:rPr sz="1800" spc="-25" dirty="0">
                <a:solidFill>
                  <a:srgbClr val="FF0000"/>
                </a:solidFill>
                <a:latin typeface="Times New Roman"/>
                <a:cs typeface="Times New Roman"/>
              </a:rPr>
              <a:t> </a:t>
            </a:r>
            <a:r>
              <a:rPr sz="1800" dirty="0">
                <a:solidFill>
                  <a:srgbClr val="FF0000"/>
                </a:solidFill>
                <a:latin typeface="Times New Roman"/>
                <a:cs typeface="Times New Roman"/>
              </a:rPr>
              <a:t>thì</a:t>
            </a:r>
            <a:r>
              <a:rPr sz="1800" spc="-25" dirty="0">
                <a:solidFill>
                  <a:srgbClr val="FF0000"/>
                </a:solidFill>
                <a:latin typeface="Times New Roman"/>
                <a:cs typeface="Times New Roman"/>
              </a:rPr>
              <a:t> </a:t>
            </a:r>
            <a:r>
              <a:rPr sz="1800" dirty="0">
                <a:solidFill>
                  <a:srgbClr val="FF0000"/>
                </a:solidFill>
                <a:latin typeface="Times New Roman"/>
                <a:cs typeface="Times New Roman"/>
              </a:rPr>
              <a:t>không</a:t>
            </a:r>
            <a:r>
              <a:rPr sz="1800" spc="-15" dirty="0">
                <a:solidFill>
                  <a:srgbClr val="FF0000"/>
                </a:solidFill>
                <a:latin typeface="Times New Roman"/>
                <a:cs typeface="Times New Roman"/>
              </a:rPr>
              <a:t> </a:t>
            </a:r>
            <a:r>
              <a:rPr sz="1800" dirty="0">
                <a:solidFill>
                  <a:srgbClr val="FF0000"/>
                </a:solidFill>
                <a:latin typeface="Times New Roman"/>
                <a:cs typeface="Times New Roman"/>
              </a:rPr>
              <a:t>vượt</a:t>
            </a:r>
            <a:r>
              <a:rPr sz="1800" spc="-10" dirty="0">
                <a:solidFill>
                  <a:srgbClr val="FF0000"/>
                </a:solidFill>
                <a:latin typeface="Times New Roman"/>
                <a:cs typeface="Times New Roman"/>
              </a:rPr>
              <a:t> </a:t>
            </a:r>
            <a:r>
              <a:rPr sz="1800" dirty="0">
                <a:solidFill>
                  <a:srgbClr val="FF0000"/>
                </a:solidFill>
                <a:latin typeface="Times New Roman"/>
                <a:cs typeface="Times New Roman"/>
              </a:rPr>
              <a:t>dự</a:t>
            </a:r>
            <a:r>
              <a:rPr sz="1800" spc="-20" dirty="0">
                <a:solidFill>
                  <a:srgbClr val="FF0000"/>
                </a:solidFill>
                <a:latin typeface="Times New Roman"/>
                <a:cs typeface="Times New Roman"/>
              </a:rPr>
              <a:t> </a:t>
            </a:r>
            <a:r>
              <a:rPr sz="1800" dirty="0">
                <a:solidFill>
                  <a:srgbClr val="FF0000"/>
                </a:solidFill>
                <a:latin typeface="Times New Roman"/>
                <a:cs typeface="Times New Roman"/>
              </a:rPr>
              <a:t>toán</a:t>
            </a:r>
            <a:r>
              <a:rPr sz="1800" spc="-15" dirty="0">
                <a:solidFill>
                  <a:srgbClr val="FF0000"/>
                </a:solidFill>
                <a:latin typeface="Times New Roman"/>
                <a:cs typeface="Times New Roman"/>
              </a:rPr>
              <a:t> </a:t>
            </a:r>
            <a:r>
              <a:rPr sz="1800" dirty="0">
                <a:solidFill>
                  <a:srgbClr val="FF0000"/>
                </a:solidFill>
                <a:latin typeface="Times New Roman"/>
                <a:cs typeface="Times New Roman"/>
              </a:rPr>
              <a:t>gói</a:t>
            </a:r>
            <a:r>
              <a:rPr sz="1800" spc="-15" dirty="0">
                <a:solidFill>
                  <a:srgbClr val="FF0000"/>
                </a:solidFill>
                <a:latin typeface="Times New Roman"/>
                <a:cs typeface="Times New Roman"/>
              </a:rPr>
              <a:t> </a:t>
            </a:r>
            <a:r>
              <a:rPr sz="1800" spc="-10" dirty="0">
                <a:solidFill>
                  <a:srgbClr val="FF0000"/>
                </a:solidFill>
                <a:latin typeface="Times New Roman"/>
                <a:cs typeface="Times New Roman"/>
              </a:rPr>
              <a:t>thầu;</a:t>
            </a:r>
            <a:endParaRPr sz="1800">
              <a:latin typeface="Times New Roman"/>
              <a:cs typeface="Times New Roman"/>
            </a:endParaRPr>
          </a:p>
          <a:p>
            <a:pPr marL="401320" indent="-172085">
              <a:lnSpc>
                <a:spcPct val="100000"/>
              </a:lnSpc>
              <a:buChar char="•"/>
              <a:tabLst>
                <a:tab pos="401320" algn="l"/>
              </a:tabLst>
            </a:pPr>
            <a:r>
              <a:rPr sz="1800" dirty="0">
                <a:solidFill>
                  <a:srgbClr val="FF0000"/>
                </a:solidFill>
                <a:latin typeface="Times New Roman"/>
                <a:cs typeface="Times New Roman"/>
              </a:rPr>
              <a:t>Không</a:t>
            </a:r>
            <a:r>
              <a:rPr sz="1800" spc="-15" dirty="0">
                <a:solidFill>
                  <a:srgbClr val="FF0000"/>
                </a:solidFill>
                <a:latin typeface="Times New Roman"/>
                <a:cs typeface="Times New Roman"/>
              </a:rPr>
              <a:t> </a:t>
            </a:r>
            <a:r>
              <a:rPr sz="1800" dirty="0">
                <a:solidFill>
                  <a:srgbClr val="FF0000"/>
                </a:solidFill>
                <a:latin typeface="Times New Roman"/>
                <a:cs typeface="Times New Roman"/>
              </a:rPr>
              <a:t>vượt</a:t>
            </a:r>
            <a:r>
              <a:rPr sz="1800" spc="-10" dirty="0">
                <a:solidFill>
                  <a:srgbClr val="FF0000"/>
                </a:solidFill>
                <a:latin typeface="Times New Roman"/>
                <a:cs typeface="Times New Roman"/>
              </a:rPr>
              <a:t> </a:t>
            </a:r>
            <a:r>
              <a:rPr sz="1800" dirty="0">
                <a:solidFill>
                  <a:srgbClr val="FF0000"/>
                </a:solidFill>
                <a:latin typeface="Times New Roman"/>
                <a:cs typeface="Times New Roman"/>
              </a:rPr>
              <a:t>thời</a:t>
            </a:r>
            <a:r>
              <a:rPr sz="1800" spc="-15" dirty="0">
                <a:solidFill>
                  <a:srgbClr val="FF0000"/>
                </a:solidFill>
                <a:latin typeface="Times New Roman"/>
                <a:cs typeface="Times New Roman"/>
              </a:rPr>
              <a:t> </a:t>
            </a:r>
            <a:r>
              <a:rPr sz="1800" dirty="0">
                <a:solidFill>
                  <a:srgbClr val="FF0000"/>
                </a:solidFill>
                <a:latin typeface="Times New Roman"/>
                <a:cs typeface="Times New Roman"/>
              </a:rPr>
              <a:t>gian</a:t>
            </a:r>
            <a:r>
              <a:rPr sz="1800" spc="-20" dirty="0">
                <a:solidFill>
                  <a:srgbClr val="FF0000"/>
                </a:solidFill>
                <a:latin typeface="Times New Roman"/>
                <a:cs typeface="Times New Roman"/>
              </a:rPr>
              <a:t> </a:t>
            </a:r>
            <a:r>
              <a:rPr sz="1800" dirty="0">
                <a:solidFill>
                  <a:srgbClr val="FF0000"/>
                </a:solidFill>
                <a:latin typeface="Times New Roman"/>
                <a:cs typeface="Times New Roman"/>
              </a:rPr>
              <a:t>thực</a:t>
            </a:r>
            <a:r>
              <a:rPr sz="1800" spc="-20" dirty="0">
                <a:solidFill>
                  <a:srgbClr val="FF0000"/>
                </a:solidFill>
                <a:latin typeface="Times New Roman"/>
                <a:cs typeface="Times New Roman"/>
              </a:rPr>
              <a:t> </a:t>
            </a:r>
            <a:r>
              <a:rPr sz="1800" dirty="0">
                <a:solidFill>
                  <a:srgbClr val="FF0000"/>
                </a:solidFill>
                <a:latin typeface="Times New Roman"/>
                <a:cs typeface="Times New Roman"/>
              </a:rPr>
              <a:t>hiện</a:t>
            </a:r>
            <a:r>
              <a:rPr sz="1800" spc="-25" dirty="0">
                <a:solidFill>
                  <a:srgbClr val="FF0000"/>
                </a:solidFill>
                <a:latin typeface="Times New Roman"/>
                <a:cs typeface="Times New Roman"/>
              </a:rPr>
              <a:t> </a:t>
            </a:r>
            <a:r>
              <a:rPr sz="1800" dirty="0">
                <a:solidFill>
                  <a:srgbClr val="FF0000"/>
                </a:solidFill>
                <a:latin typeface="Times New Roman"/>
                <a:cs typeface="Times New Roman"/>
              </a:rPr>
              <a:t>gói</a:t>
            </a:r>
            <a:r>
              <a:rPr sz="1800" spc="-10" dirty="0">
                <a:solidFill>
                  <a:srgbClr val="FF0000"/>
                </a:solidFill>
                <a:latin typeface="Times New Roman"/>
                <a:cs typeface="Times New Roman"/>
              </a:rPr>
              <a:t> </a:t>
            </a:r>
            <a:r>
              <a:rPr sz="1800" dirty="0">
                <a:solidFill>
                  <a:srgbClr val="FF0000"/>
                </a:solidFill>
                <a:latin typeface="Times New Roman"/>
                <a:cs typeface="Times New Roman"/>
              </a:rPr>
              <a:t>thầu</a:t>
            </a:r>
            <a:r>
              <a:rPr sz="1800" spc="-30" dirty="0">
                <a:solidFill>
                  <a:srgbClr val="FF0000"/>
                </a:solidFill>
                <a:latin typeface="Times New Roman"/>
                <a:cs typeface="Times New Roman"/>
              </a:rPr>
              <a:t> </a:t>
            </a:r>
            <a:r>
              <a:rPr sz="1800" dirty="0">
                <a:solidFill>
                  <a:srgbClr val="FF0000"/>
                </a:solidFill>
                <a:latin typeface="Times New Roman"/>
                <a:cs typeface="Times New Roman"/>
              </a:rPr>
              <a:t>trong</a:t>
            </a:r>
            <a:r>
              <a:rPr sz="1800" spc="-20" dirty="0">
                <a:solidFill>
                  <a:srgbClr val="FF0000"/>
                </a:solidFill>
                <a:latin typeface="Times New Roman"/>
                <a:cs typeface="Times New Roman"/>
              </a:rPr>
              <a:t> </a:t>
            </a:r>
            <a:r>
              <a:rPr sz="1800" dirty="0">
                <a:solidFill>
                  <a:srgbClr val="FF0000"/>
                </a:solidFill>
                <a:latin typeface="Times New Roman"/>
                <a:cs typeface="Times New Roman"/>
              </a:rPr>
              <a:t>hợp</a:t>
            </a:r>
            <a:r>
              <a:rPr sz="1800" spc="-15" dirty="0">
                <a:solidFill>
                  <a:srgbClr val="FF0000"/>
                </a:solidFill>
                <a:latin typeface="Times New Roman"/>
                <a:cs typeface="Times New Roman"/>
              </a:rPr>
              <a:t> </a:t>
            </a:r>
            <a:r>
              <a:rPr sz="1800" spc="-10" dirty="0">
                <a:solidFill>
                  <a:srgbClr val="FF0000"/>
                </a:solidFill>
                <a:latin typeface="Times New Roman"/>
                <a:cs typeface="Times New Roman"/>
              </a:rPr>
              <a:t>đồng;</a:t>
            </a:r>
            <a:endParaRPr sz="1800">
              <a:latin typeface="Times New Roman"/>
              <a:cs typeface="Times New Roman"/>
            </a:endParaRPr>
          </a:p>
          <a:p>
            <a:pPr marL="401320" indent="-172085">
              <a:lnSpc>
                <a:spcPts val="2014"/>
              </a:lnSpc>
              <a:spcBef>
                <a:spcPts val="15"/>
              </a:spcBef>
              <a:buChar char="•"/>
              <a:tabLst>
                <a:tab pos="401320" algn="l"/>
              </a:tabLst>
            </a:pPr>
            <a:r>
              <a:rPr sz="1800" dirty="0">
                <a:solidFill>
                  <a:srgbClr val="FF0000"/>
                </a:solidFill>
                <a:latin typeface="Times New Roman"/>
                <a:cs typeface="Times New Roman"/>
              </a:rPr>
              <a:t>Phương</a:t>
            </a:r>
            <a:r>
              <a:rPr sz="1800" spc="185" dirty="0">
                <a:solidFill>
                  <a:srgbClr val="FF0000"/>
                </a:solidFill>
                <a:latin typeface="Times New Roman"/>
                <a:cs typeface="Times New Roman"/>
              </a:rPr>
              <a:t> </a:t>
            </a:r>
            <a:r>
              <a:rPr sz="1800" dirty="0">
                <a:solidFill>
                  <a:srgbClr val="FF0000"/>
                </a:solidFill>
                <a:latin typeface="Times New Roman"/>
                <a:cs typeface="Times New Roman"/>
              </a:rPr>
              <a:t>pháp,</a:t>
            </a:r>
            <a:r>
              <a:rPr sz="1800" spc="190" dirty="0">
                <a:solidFill>
                  <a:srgbClr val="FF0000"/>
                </a:solidFill>
                <a:latin typeface="Times New Roman"/>
                <a:cs typeface="Times New Roman"/>
              </a:rPr>
              <a:t> </a:t>
            </a:r>
            <a:r>
              <a:rPr sz="1800" dirty="0">
                <a:solidFill>
                  <a:srgbClr val="FF0000"/>
                </a:solidFill>
                <a:latin typeface="Times New Roman"/>
                <a:cs typeface="Times New Roman"/>
              </a:rPr>
              <a:t>công</a:t>
            </a:r>
            <a:r>
              <a:rPr sz="1800" spc="200" dirty="0">
                <a:solidFill>
                  <a:srgbClr val="FF0000"/>
                </a:solidFill>
                <a:latin typeface="Times New Roman"/>
                <a:cs typeface="Times New Roman"/>
              </a:rPr>
              <a:t> </a:t>
            </a:r>
            <a:r>
              <a:rPr sz="1800" dirty="0">
                <a:solidFill>
                  <a:srgbClr val="FF0000"/>
                </a:solidFill>
                <a:latin typeface="Times New Roman"/>
                <a:cs typeface="Times New Roman"/>
              </a:rPr>
              <a:t>thức,</a:t>
            </a:r>
            <a:r>
              <a:rPr sz="1800" spc="190" dirty="0">
                <a:solidFill>
                  <a:srgbClr val="FF0000"/>
                </a:solidFill>
                <a:latin typeface="Times New Roman"/>
                <a:cs typeface="Times New Roman"/>
              </a:rPr>
              <a:t> </a:t>
            </a:r>
            <a:r>
              <a:rPr sz="1800" dirty="0">
                <a:solidFill>
                  <a:srgbClr val="FF0000"/>
                </a:solidFill>
                <a:latin typeface="Times New Roman"/>
                <a:cs typeface="Times New Roman"/>
              </a:rPr>
              <a:t>hạng</a:t>
            </a:r>
            <a:r>
              <a:rPr sz="1800" spc="175" dirty="0">
                <a:solidFill>
                  <a:srgbClr val="FF0000"/>
                </a:solidFill>
                <a:latin typeface="Times New Roman"/>
                <a:cs typeface="Times New Roman"/>
              </a:rPr>
              <a:t> </a:t>
            </a:r>
            <a:r>
              <a:rPr sz="1800" dirty="0">
                <a:solidFill>
                  <a:srgbClr val="FF0000"/>
                </a:solidFill>
                <a:latin typeface="Times New Roman"/>
                <a:cs typeface="Times New Roman"/>
              </a:rPr>
              <a:t>mục</a:t>
            </a:r>
            <a:r>
              <a:rPr sz="1800" spc="204" dirty="0">
                <a:solidFill>
                  <a:srgbClr val="FF0000"/>
                </a:solidFill>
                <a:latin typeface="Times New Roman"/>
                <a:cs typeface="Times New Roman"/>
              </a:rPr>
              <a:t> </a:t>
            </a:r>
            <a:r>
              <a:rPr sz="1800" dirty="0">
                <a:solidFill>
                  <a:srgbClr val="FF0000"/>
                </a:solidFill>
                <a:latin typeface="Times New Roman"/>
                <a:cs typeface="Times New Roman"/>
              </a:rPr>
              <a:t>và</a:t>
            </a:r>
            <a:r>
              <a:rPr sz="1800" spc="180" dirty="0">
                <a:solidFill>
                  <a:srgbClr val="FF0000"/>
                </a:solidFill>
                <a:latin typeface="Times New Roman"/>
                <a:cs typeface="Times New Roman"/>
              </a:rPr>
              <a:t> </a:t>
            </a:r>
            <a:r>
              <a:rPr sz="1800" dirty="0">
                <a:solidFill>
                  <a:srgbClr val="FF0000"/>
                </a:solidFill>
                <a:latin typeface="Times New Roman"/>
                <a:cs typeface="Times New Roman"/>
              </a:rPr>
              <a:t>các</a:t>
            </a:r>
            <a:r>
              <a:rPr sz="1800" spc="190" dirty="0">
                <a:solidFill>
                  <a:srgbClr val="FF0000"/>
                </a:solidFill>
                <a:latin typeface="Times New Roman"/>
                <a:cs typeface="Times New Roman"/>
              </a:rPr>
              <a:t> </a:t>
            </a:r>
            <a:r>
              <a:rPr sz="1800" dirty="0">
                <a:solidFill>
                  <a:srgbClr val="FF0000"/>
                </a:solidFill>
                <a:latin typeface="Times New Roman"/>
                <a:cs typeface="Times New Roman"/>
              </a:rPr>
              <a:t>nội</a:t>
            </a:r>
            <a:r>
              <a:rPr sz="1800" spc="175" dirty="0">
                <a:solidFill>
                  <a:srgbClr val="FF0000"/>
                </a:solidFill>
                <a:latin typeface="Times New Roman"/>
                <a:cs typeface="Times New Roman"/>
              </a:rPr>
              <a:t> </a:t>
            </a:r>
            <a:r>
              <a:rPr sz="1800" dirty="0">
                <a:solidFill>
                  <a:srgbClr val="FF0000"/>
                </a:solidFill>
                <a:latin typeface="Times New Roman"/>
                <a:cs typeface="Times New Roman"/>
              </a:rPr>
              <a:t>dung</a:t>
            </a:r>
            <a:r>
              <a:rPr sz="1800" spc="195" dirty="0">
                <a:solidFill>
                  <a:srgbClr val="FF0000"/>
                </a:solidFill>
                <a:latin typeface="Times New Roman"/>
                <a:cs typeface="Times New Roman"/>
              </a:rPr>
              <a:t> </a:t>
            </a:r>
            <a:r>
              <a:rPr sz="1800" dirty="0">
                <a:solidFill>
                  <a:srgbClr val="FF0000"/>
                </a:solidFill>
                <a:latin typeface="Times New Roman"/>
                <a:cs typeface="Times New Roman"/>
              </a:rPr>
              <a:t>cần</a:t>
            </a:r>
            <a:r>
              <a:rPr sz="1800" spc="195" dirty="0">
                <a:solidFill>
                  <a:srgbClr val="FF0000"/>
                </a:solidFill>
                <a:latin typeface="Times New Roman"/>
                <a:cs typeface="Times New Roman"/>
              </a:rPr>
              <a:t> </a:t>
            </a:r>
            <a:r>
              <a:rPr sz="1800" dirty="0">
                <a:solidFill>
                  <a:srgbClr val="FF0000"/>
                </a:solidFill>
                <a:latin typeface="Times New Roman"/>
                <a:cs typeface="Times New Roman"/>
              </a:rPr>
              <a:t>thiết</a:t>
            </a:r>
            <a:r>
              <a:rPr sz="1800" spc="190" dirty="0">
                <a:solidFill>
                  <a:srgbClr val="FF0000"/>
                </a:solidFill>
                <a:latin typeface="Times New Roman"/>
                <a:cs typeface="Times New Roman"/>
              </a:rPr>
              <a:t> </a:t>
            </a:r>
            <a:r>
              <a:rPr sz="1800" dirty="0">
                <a:solidFill>
                  <a:srgbClr val="FF0000"/>
                </a:solidFill>
                <a:latin typeface="Times New Roman"/>
                <a:cs typeface="Times New Roman"/>
              </a:rPr>
              <a:t>để</a:t>
            </a:r>
            <a:r>
              <a:rPr sz="1800" spc="200" dirty="0">
                <a:solidFill>
                  <a:srgbClr val="FF0000"/>
                </a:solidFill>
                <a:latin typeface="Times New Roman"/>
                <a:cs typeface="Times New Roman"/>
              </a:rPr>
              <a:t> </a:t>
            </a:r>
            <a:r>
              <a:rPr sz="1800" dirty="0">
                <a:solidFill>
                  <a:srgbClr val="FF0000"/>
                </a:solidFill>
                <a:latin typeface="Times New Roman"/>
                <a:cs typeface="Times New Roman"/>
              </a:rPr>
              <a:t>điều</a:t>
            </a:r>
            <a:r>
              <a:rPr sz="1800" spc="175" dirty="0">
                <a:solidFill>
                  <a:srgbClr val="FF0000"/>
                </a:solidFill>
                <a:latin typeface="Times New Roman"/>
                <a:cs typeface="Times New Roman"/>
              </a:rPr>
              <a:t> </a:t>
            </a:r>
            <a:r>
              <a:rPr sz="1800" dirty="0">
                <a:solidFill>
                  <a:srgbClr val="FF0000"/>
                </a:solidFill>
                <a:latin typeface="Times New Roman"/>
                <a:cs typeface="Times New Roman"/>
              </a:rPr>
              <a:t>chỉnh</a:t>
            </a:r>
            <a:r>
              <a:rPr sz="1800" spc="185" dirty="0">
                <a:solidFill>
                  <a:srgbClr val="FF0000"/>
                </a:solidFill>
                <a:latin typeface="Times New Roman"/>
                <a:cs typeface="Times New Roman"/>
              </a:rPr>
              <a:t> </a:t>
            </a:r>
            <a:r>
              <a:rPr sz="1800" dirty="0">
                <a:solidFill>
                  <a:srgbClr val="FF0000"/>
                </a:solidFill>
                <a:latin typeface="Times New Roman"/>
                <a:cs typeface="Times New Roman"/>
              </a:rPr>
              <a:t>đã</a:t>
            </a:r>
            <a:r>
              <a:rPr sz="1800" spc="180" dirty="0">
                <a:solidFill>
                  <a:srgbClr val="FF0000"/>
                </a:solidFill>
                <a:latin typeface="Times New Roman"/>
                <a:cs typeface="Times New Roman"/>
              </a:rPr>
              <a:t> </a:t>
            </a:r>
            <a:r>
              <a:rPr sz="1800" spc="-25" dirty="0">
                <a:solidFill>
                  <a:srgbClr val="FF0000"/>
                </a:solidFill>
                <a:latin typeface="Times New Roman"/>
                <a:cs typeface="Times New Roman"/>
              </a:rPr>
              <a:t>quy</a:t>
            </a:r>
            <a:endParaRPr sz="1800">
              <a:latin typeface="Times New Roman"/>
              <a:cs typeface="Times New Roman"/>
            </a:endParaRPr>
          </a:p>
          <a:p>
            <a:pPr marL="401955">
              <a:lnSpc>
                <a:spcPts val="2014"/>
              </a:lnSpc>
            </a:pPr>
            <a:r>
              <a:rPr sz="1800" dirty="0">
                <a:solidFill>
                  <a:srgbClr val="FF0000"/>
                </a:solidFill>
                <a:latin typeface="Times New Roman"/>
                <a:cs typeface="Times New Roman"/>
              </a:rPr>
              <a:t>định</a:t>
            </a:r>
            <a:r>
              <a:rPr sz="1800" spc="-10" dirty="0">
                <a:solidFill>
                  <a:srgbClr val="FF0000"/>
                </a:solidFill>
                <a:latin typeface="Times New Roman"/>
                <a:cs typeface="Times New Roman"/>
              </a:rPr>
              <a:t> </a:t>
            </a:r>
            <a:r>
              <a:rPr sz="1800" dirty="0">
                <a:solidFill>
                  <a:srgbClr val="FF0000"/>
                </a:solidFill>
                <a:latin typeface="Times New Roman"/>
                <a:cs typeface="Times New Roman"/>
              </a:rPr>
              <a:t>trong</a:t>
            </a:r>
            <a:r>
              <a:rPr sz="1800" spc="-5" dirty="0">
                <a:solidFill>
                  <a:srgbClr val="FF0000"/>
                </a:solidFill>
                <a:latin typeface="Times New Roman"/>
                <a:cs typeface="Times New Roman"/>
              </a:rPr>
              <a:t> </a:t>
            </a:r>
            <a:r>
              <a:rPr sz="1800" dirty="0">
                <a:solidFill>
                  <a:srgbClr val="FF0000"/>
                </a:solidFill>
                <a:latin typeface="Times New Roman"/>
                <a:cs typeface="Times New Roman"/>
              </a:rPr>
              <a:t>hợp</a:t>
            </a:r>
            <a:r>
              <a:rPr sz="1800" spc="-5" dirty="0">
                <a:solidFill>
                  <a:srgbClr val="FF0000"/>
                </a:solidFill>
                <a:latin typeface="Times New Roman"/>
                <a:cs typeface="Times New Roman"/>
              </a:rPr>
              <a:t> </a:t>
            </a:r>
            <a:r>
              <a:rPr sz="1800" spc="-20" dirty="0">
                <a:solidFill>
                  <a:srgbClr val="FF0000"/>
                </a:solidFill>
                <a:latin typeface="Times New Roman"/>
                <a:cs typeface="Times New Roman"/>
              </a:rPr>
              <a:t>đồng</a:t>
            </a:r>
            <a:endParaRPr sz="1800">
              <a:latin typeface="Times New Roman"/>
              <a:cs typeface="Times New Roman"/>
            </a:endParaRPr>
          </a:p>
        </p:txBody>
      </p:sp>
      <p:sp>
        <p:nvSpPr>
          <p:cNvPr id="17" name="object 17"/>
          <p:cNvSpPr txBox="1">
            <a:spLocks noGrp="1"/>
          </p:cNvSpPr>
          <p:nvPr>
            <p:ph type="sldNum" sz="quarter" idx="7"/>
          </p:nvPr>
        </p:nvSpPr>
        <p:spPr>
          <a:prstGeom prst="rect">
            <a:avLst/>
          </a:prstGeom>
        </p:spPr>
        <p:txBody>
          <a:bodyPr vert="horz" wrap="square" lIns="0" tIns="1066370" rIns="0" bIns="0" rtlCol="0">
            <a:spAutoFit/>
          </a:bodyPr>
          <a:lstStyle/>
          <a:p>
            <a:pPr marL="4939665">
              <a:lnSpc>
                <a:spcPts val="1655"/>
              </a:lnSpc>
            </a:pPr>
            <a:fld id="{81D60167-4931-47E6-BA6A-407CBD079E47}" type="slidenum">
              <a:rPr spc="-25" dirty="0"/>
              <a:t>166</a:t>
            </a:fld>
            <a:endParaRPr spc="-25" dirty="0"/>
          </a:p>
        </p:txBody>
      </p:sp>
      <p:sp>
        <p:nvSpPr>
          <p:cNvPr id="16" name="object 16"/>
          <p:cNvSpPr txBox="1"/>
          <p:nvPr/>
        </p:nvSpPr>
        <p:spPr>
          <a:xfrm>
            <a:off x="167131" y="2184034"/>
            <a:ext cx="1461135" cy="1534795"/>
          </a:xfrm>
          <a:prstGeom prst="rect">
            <a:avLst/>
          </a:prstGeom>
        </p:spPr>
        <p:txBody>
          <a:bodyPr vert="horz" wrap="square" lIns="0" tIns="12065" rIns="0" bIns="0" rtlCol="0">
            <a:spAutoFit/>
          </a:bodyPr>
          <a:lstStyle/>
          <a:p>
            <a:pPr marL="12700" marR="5715" indent="1905" algn="ctr">
              <a:lnSpc>
                <a:spcPct val="117900"/>
              </a:lnSpc>
              <a:spcBef>
                <a:spcPts val="95"/>
              </a:spcBef>
            </a:pPr>
            <a:r>
              <a:rPr sz="2800" b="1" dirty="0">
                <a:solidFill>
                  <a:srgbClr val="03499E"/>
                </a:solidFill>
                <a:latin typeface="Times New Roman"/>
                <a:cs typeface="Times New Roman"/>
              </a:rPr>
              <a:t>Sửa</a:t>
            </a:r>
            <a:r>
              <a:rPr sz="2800" b="1" spc="-45" dirty="0">
                <a:solidFill>
                  <a:srgbClr val="03499E"/>
                </a:solidFill>
                <a:latin typeface="Times New Roman"/>
                <a:cs typeface="Times New Roman"/>
              </a:rPr>
              <a:t> </a:t>
            </a:r>
            <a:r>
              <a:rPr sz="2800" b="1" spc="-25" dirty="0">
                <a:solidFill>
                  <a:srgbClr val="03499E"/>
                </a:solidFill>
                <a:latin typeface="Times New Roman"/>
                <a:cs typeface="Times New Roman"/>
              </a:rPr>
              <a:t>đổi </a:t>
            </a:r>
            <a:r>
              <a:rPr sz="2800" b="1" dirty="0">
                <a:solidFill>
                  <a:srgbClr val="03499E"/>
                </a:solidFill>
                <a:latin typeface="Times New Roman"/>
                <a:cs typeface="Times New Roman"/>
              </a:rPr>
              <a:t>hợp</a:t>
            </a:r>
            <a:r>
              <a:rPr sz="2800" b="1" spc="-50" dirty="0">
                <a:solidFill>
                  <a:srgbClr val="03499E"/>
                </a:solidFill>
                <a:latin typeface="Times New Roman"/>
                <a:cs typeface="Times New Roman"/>
              </a:rPr>
              <a:t> </a:t>
            </a:r>
            <a:r>
              <a:rPr sz="2800" b="1" spc="-20" dirty="0">
                <a:solidFill>
                  <a:srgbClr val="03499E"/>
                </a:solidFill>
                <a:latin typeface="Times New Roman"/>
                <a:cs typeface="Times New Roman"/>
              </a:rPr>
              <a:t>đồng </a:t>
            </a:r>
            <a:r>
              <a:rPr sz="2800" b="1" dirty="0">
                <a:solidFill>
                  <a:srgbClr val="03499E"/>
                </a:solidFill>
                <a:latin typeface="Times New Roman"/>
                <a:cs typeface="Times New Roman"/>
              </a:rPr>
              <a:t>(Điều</a:t>
            </a:r>
            <a:r>
              <a:rPr sz="2800" b="1" spc="-80" dirty="0">
                <a:solidFill>
                  <a:srgbClr val="03499E"/>
                </a:solidFill>
                <a:latin typeface="Times New Roman"/>
                <a:cs typeface="Times New Roman"/>
              </a:rPr>
              <a:t> </a:t>
            </a:r>
            <a:r>
              <a:rPr sz="2800" b="1" spc="-25" dirty="0">
                <a:solidFill>
                  <a:srgbClr val="03499E"/>
                </a:solidFill>
                <a:latin typeface="Times New Roman"/>
                <a:cs typeface="Times New Roman"/>
              </a:rPr>
              <a:t>70)</a:t>
            </a:r>
            <a:endParaRPr sz="2800">
              <a:latin typeface="Times New Roman"/>
              <a:cs typeface="Times New Roman"/>
            </a:endParaRPr>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90575" y="1955063"/>
            <a:ext cx="1745614" cy="1790700"/>
          </a:xfrm>
          <a:prstGeom prst="rect">
            <a:avLst/>
          </a:prstGeom>
        </p:spPr>
        <p:txBody>
          <a:bodyPr vert="horz" wrap="square" lIns="0" tIns="12700" rIns="0" bIns="0" rtlCol="0">
            <a:spAutoFit/>
          </a:bodyPr>
          <a:lstStyle/>
          <a:p>
            <a:pPr marL="146685" marR="138430" indent="150495">
              <a:lnSpc>
                <a:spcPct val="107900"/>
              </a:lnSpc>
              <a:spcBef>
                <a:spcPts val="100"/>
              </a:spcBef>
            </a:pPr>
            <a:r>
              <a:rPr sz="2800" dirty="0"/>
              <a:t>Sửa</a:t>
            </a:r>
            <a:r>
              <a:rPr sz="2800" spc="-40" dirty="0"/>
              <a:t> </a:t>
            </a:r>
            <a:r>
              <a:rPr sz="2800" spc="-25" dirty="0"/>
              <a:t>đổi </a:t>
            </a:r>
            <a:r>
              <a:rPr sz="2800" dirty="0"/>
              <a:t>hợp</a:t>
            </a:r>
            <a:r>
              <a:rPr sz="2800" spc="-50" dirty="0"/>
              <a:t> </a:t>
            </a:r>
            <a:r>
              <a:rPr sz="2800" spc="-20" dirty="0"/>
              <a:t>đồng</a:t>
            </a:r>
            <a:endParaRPr sz="2800"/>
          </a:p>
          <a:p>
            <a:pPr marL="12700" marR="5080" indent="133985">
              <a:lnSpc>
                <a:spcPts val="3030"/>
              </a:lnSpc>
              <a:spcBef>
                <a:spcPts val="640"/>
              </a:spcBef>
            </a:pPr>
            <a:r>
              <a:rPr sz="2800" dirty="0"/>
              <a:t>(Điều</a:t>
            </a:r>
            <a:r>
              <a:rPr sz="2800" spc="-95" dirty="0"/>
              <a:t> </a:t>
            </a:r>
            <a:r>
              <a:rPr sz="2800" spc="-25" dirty="0"/>
              <a:t>106 </a:t>
            </a:r>
            <a:r>
              <a:rPr sz="2800" dirty="0"/>
              <a:t>Nghị</a:t>
            </a:r>
            <a:r>
              <a:rPr sz="2800" spc="-55" dirty="0"/>
              <a:t> </a:t>
            </a:r>
            <a:r>
              <a:rPr sz="2800" dirty="0"/>
              <a:t>định</a:t>
            </a:r>
            <a:r>
              <a:rPr sz="2800" spc="-55" dirty="0"/>
              <a:t> </a:t>
            </a:r>
            <a:r>
              <a:rPr sz="2800" spc="-50" dirty="0"/>
              <a:t>)</a:t>
            </a:r>
            <a:endParaRPr sz="2800"/>
          </a:p>
        </p:txBody>
      </p:sp>
      <p:grpSp>
        <p:nvGrpSpPr>
          <p:cNvPr id="3" name="object 3"/>
          <p:cNvGrpSpPr/>
          <p:nvPr/>
        </p:nvGrpSpPr>
        <p:grpSpPr>
          <a:xfrm>
            <a:off x="2276729" y="1266316"/>
            <a:ext cx="8661400" cy="1188720"/>
            <a:chOff x="2276729" y="1266316"/>
            <a:chExt cx="8661400" cy="1188720"/>
          </a:xfrm>
        </p:grpSpPr>
        <p:sp>
          <p:nvSpPr>
            <p:cNvPr id="4" name="object 4"/>
            <p:cNvSpPr/>
            <p:nvPr/>
          </p:nvSpPr>
          <p:spPr>
            <a:xfrm>
              <a:off x="2289429" y="1279016"/>
              <a:ext cx="814705" cy="1163320"/>
            </a:xfrm>
            <a:custGeom>
              <a:avLst/>
              <a:gdLst/>
              <a:ahLst/>
              <a:cxnLst/>
              <a:rect l="l" t="t" r="r" b="b"/>
              <a:pathLst>
                <a:path w="814705" h="1163320">
                  <a:moveTo>
                    <a:pt x="814323" y="0"/>
                  </a:moveTo>
                  <a:lnTo>
                    <a:pt x="407162" y="407162"/>
                  </a:lnTo>
                  <a:lnTo>
                    <a:pt x="0" y="0"/>
                  </a:lnTo>
                  <a:lnTo>
                    <a:pt x="0" y="756158"/>
                  </a:lnTo>
                  <a:lnTo>
                    <a:pt x="407162" y="1163320"/>
                  </a:lnTo>
                  <a:lnTo>
                    <a:pt x="814323" y="756158"/>
                  </a:lnTo>
                  <a:lnTo>
                    <a:pt x="814323" y="0"/>
                  </a:lnTo>
                  <a:close/>
                </a:path>
              </a:pathLst>
            </a:custGeom>
            <a:solidFill>
              <a:srgbClr val="2A5F9E"/>
            </a:solidFill>
          </p:spPr>
          <p:txBody>
            <a:bodyPr wrap="square" lIns="0" tIns="0" rIns="0" bIns="0" rtlCol="0"/>
            <a:lstStyle/>
            <a:p>
              <a:endParaRPr/>
            </a:p>
          </p:txBody>
        </p:sp>
        <p:sp>
          <p:nvSpPr>
            <p:cNvPr id="5" name="object 5"/>
            <p:cNvSpPr/>
            <p:nvPr/>
          </p:nvSpPr>
          <p:spPr>
            <a:xfrm>
              <a:off x="2289429" y="1279016"/>
              <a:ext cx="814705" cy="1163320"/>
            </a:xfrm>
            <a:custGeom>
              <a:avLst/>
              <a:gdLst/>
              <a:ahLst/>
              <a:cxnLst/>
              <a:rect l="l" t="t" r="r" b="b"/>
              <a:pathLst>
                <a:path w="814705" h="1163320">
                  <a:moveTo>
                    <a:pt x="814323" y="0"/>
                  </a:moveTo>
                  <a:lnTo>
                    <a:pt x="814323" y="756158"/>
                  </a:lnTo>
                  <a:lnTo>
                    <a:pt x="407162" y="1163320"/>
                  </a:lnTo>
                  <a:lnTo>
                    <a:pt x="0" y="756158"/>
                  </a:lnTo>
                  <a:lnTo>
                    <a:pt x="0" y="0"/>
                  </a:lnTo>
                  <a:lnTo>
                    <a:pt x="407162" y="407162"/>
                  </a:lnTo>
                  <a:lnTo>
                    <a:pt x="814323" y="0"/>
                  </a:lnTo>
                  <a:close/>
                </a:path>
              </a:pathLst>
            </a:custGeom>
            <a:ln w="25400">
              <a:solidFill>
                <a:srgbClr val="2A5F9E"/>
              </a:solidFill>
            </a:ln>
          </p:spPr>
          <p:txBody>
            <a:bodyPr wrap="square" lIns="0" tIns="0" rIns="0" bIns="0" rtlCol="0"/>
            <a:lstStyle/>
            <a:p>
              <a:endParaRPr/>
            </a:p>
          </p:txBody>
        </p:sp>
        <p:sp>
          <p:nvSpPr>
            <p:cNvPr id="6" name="object 6"/>
            <p:cNvSpPr/>
            <p:nvPr/>
          </p:nvSpPr>
          <p:spPr>
            <a:xfrm>
              <a:off x="3103753" y="1279016"/>
              <a:ext cx="7821930" cy="756285"/>
            </a:xfrm>
            <a:custGeom>
              <a:avLst/>
              <a:gdLst/>
              <a:ahLst/>
              <a:cxnLst/>
              <a:rect l="l" t="t" r="r" b="b"/>
              <a:pathLst>
                <a:path w="7821930" h="756285">
                  <a:moveTo>
                    <a:pt x="7695438" y="0"/>
                  </a:moveTo>
                  <a:lnTo>
                    <a:pt x="0" y="0"/>
                  </a:lnTo>
                  <a:lnTo>
                    <a:pt x="0" y="756158"/>
                  </a:lnTo>
                  <a:lnTo>
                    <a:pt x="7695438" y="756158"/>
                  </a:lnTo>
                  <a:lnTo>
                    <a:pt x="7744483" y="746259"/>
                  </a:lnTo>
                  <a:lnTo>
                    <a:pt x="7784528" y="719264"/>
                  </a:lnTo>
                  <a:lnTo>
                    <a:pt x="7811523" y="679219"/>
                  </a:lnTo>
                  <a:lnTo>
                    <a:pt x="7821422" y="630174"/>
                  </a:lnTo>
                  <a:lnTo>
                    <a:pt x="7821422" y="126111"/>
                  </a:lnTo>
                  <a:lnTo>
                    <a:pt x="7811523" y="77045"/>
                  </a:lnTo>
                  <a:lnTo>
                    <a:pt x="7784528" y="36957"/>
                  </a:lnTo>
                  <a:lnTo>
                    <a:pt x="7744483" y="9917"/>
                  </a:lnTo>
                  <a:lnTo>
                    <a:pt x="7695438" y="0"/>
                  </a:lnTo>
                  <a:close/>
                </a:path>
              </a:pathLst>
            </a:custGeom>
            <a:solidFill>
              <a:srgbClr val="E9E1D5">
                <a:alpha val="90194"/>
              </a:srgbClr>
            </a:solidFill>
          </p:spPr>
          <p:txBody>
            <a:bodyPr wrap="square" lIns="0" tIns="0" rIns="0" bIns="0" rtlCol="0"/>
            <a:lstStyle/>
            <a:p>
              <a:endParaRPr/>
            </a:p>
          </p:txBody>
        </p:sp>
        <p:sp>
          <p:nvSpPr>
            <p:cNvPr id="7" name="object 7"/>
            <p:cNvSpPr/>
            <p:nvPr/>
          </p:nvSpPr>
          <p:spPr>
            <a:xfrm>
              <a:off x="3103753" y="1279016"/>
              <a:ext cx="7821930" cy="756285"/>
            </a:xfrm>
            <a:custGeom>
              <a:avLst/>
              <a:gdLst/>
              <a:ahLst/>
              <a:cxnLst/>
              <a:rect l="l" t="t" r="r" b="b"/>
              <a:pathLst>
                <a:path w="7821930" h="756285">
                  <a:moveTo>
                    <a:pt x="7821422" y="126111"/>
                  </a:moveTo>
                  <a:lnTo>
                    <a:pt x="7821422" y="630174"/>
                  </a:lnTo>
                  <a:lnTo>
                    <a:pt x="7811523" y="679219"/>
                  </a:lnTo>
                  <a:lnTo>
                    <a:pt x="7784528" y="719264"/>
                  </a:lnTo>
                  <a:lnTo>
                    <a:pt x="7744483" y="746259"/>
                  </a:lnTo>
                  <a:lnTo>
                    <a:pt x="7695438" y="756158"/>
                  </a:lnTo>
                  <a:lnTo>
                    <a:pt x="0" y="756158"/>
                  </a:lnTo>
                  <a:lnTo>
                    <a:pt x="0" y="0"/>
                  </a:lnTo>
                  <a:lnTo>
                    <a:pt x="7695438" y="0"/>
                  </a:lnTo>
                  <a:lnTo>
                    <a:pt x="7744483" y="9917"/>
                  </a:lnTo>
                  <a:lnTo>
                    <a:pt x="7784528" y="36957"/>
                  </a:lnTo>
                  <a:lnTo>
                    <a:pt x="7811523" y="77045"/>
                  </a:lnTo>
                  <a:lnTo>
                    <a:pt x="7821422" y="126111"/>
                  </a:lnTo>
                  <a:close/>
                </a:path>
              </a:pathLst>
            </a:custGeom>
            <a:ln w="25399">
              <a:solidFill>
                <a:srgbClr val="2A5F9E"/>
              </a:solidFill>
            </a:ln>
          </p:spPr>
          <p:txBody>
            <a:bodyPr wrap="square" lIns="0" tIns="0" rIns="0" bIns="0" rtlCol="0"/>
            <a:lstStyle/>
            <a:p>
              <a:endParaRPr/>
            </a:p>
          </p:txBody>
        </p:sp>
      </p:grpSp>
      <p:sp>
        <p:nvSpPr>
          <p:cNvPr id="8" name="object 8"/>
          <p:cNvSpPr txBox="1"/>
          <p:nvPr/>
        </p:nvSpPr>
        <p:spPr>
          <a:xfrm>
            <a:off x="3233673" y="1466214"/>
            <a:ext cx="1937385" cy="330835"/>
          </a:xfrm>
          <a:prstGeom prst="rect">
            <a:avLst/>
          </a:prstGeom>
        </p:spPr>
        <p:txBody>
          <a:bodyPr vert="horz" wrap="square" lIns="0" tIns="13335" rIns="0" bIns="0" rtlCol="0">
            <a:spAutoFit/>
          </a:bodyPr>
          <a:lstStyle/>
          <a:p>
            <a:pPr marL="240665" indent="-227965">
              <a:lnSpc>
                <a:spcPct val="100000"/>
              </a:lnSpc>
              <a:spcBef>
                <a:spcPts val="105"/>
              </a:spcBef>
              <a:buChar char="•"/>
              <a:tabLst>
                <a:tab pos="240665" algn="l"/>
              </a:tabLst>
            </a:pPr>
            <a:r>
              <a:rPr sz="2000" dirty="0">
                <a:solidFill>
                  <a:srgbClr val="03499E"/>
                </a:solidFill>
                <a:latin typeface="Times New Roman"/>
                <a:cs typeface="Times New Roman"/>
              </a:rPr>
              <a:t>HĐ</a:t>
            </a:r>
            <a:r>
              <a:rPr sz="2000" spc="-30" dirty="0">
                <a:solidFill>
                  <a:srgbClr val="03499E"/>
                </a:solidFill>
                <a:latin typeface="Times New Roman"/>
                <a:cs typeface="Times New Roman"/>
              </a:rPr>
              <a:t> </a:t>
            </a:r>
            <a:r>
              <a:rPr sz="2000" dirty="0">
                <a:solidFill>
                  <a:srgbClr val="03499E"/>
                </a:solidFill>
                <a:latin typeface="Times New Roman"/>
                <a:cs typeface="Times New Roman"/>
              </a:rPr>
              <a:t>còn</a:t>
            </a:r>
            <a:r>
              <a:rPr sz="2000" spc="-10" dirty="0">
                <a:solidFill>
                  <a:srgbClr val="03499E"/>
                </a:solidFill>
                <a:latin typeface="Times New Roman"/>
                <a:cs typeface="Times New Roman"/>
              </a:rPr>
              <a:t> </a:t>
            </a:r>
            <a:r>
              <a:rPr sz="2000" dirty="0">
                <a:solidFill>
                  <a:srgbClr val="03499E"/>
                </a:solidFill>
                <a:latin typeface="Times New Roman"/>
                <a:cs typeface="Times New Roman"/>
              </a:rPr>
              <a:t>hiệu</a:t>
            </a:r>
            <a:r>
              <a:rPr sz="2000" spc="-25" dirty="0">
                <a:solidFill>
                  <a:srgbClr val="03499E"/>
                </a:solidFill>
                <a:latin typeface="Times New Roman"/>
                <a:cs typeface="Times New Roman"/>
              </a:rPr>
              <a:t> lực</a:t>
            </a:r>
            <a:endParaRPr sz="2000">
              <a:latin typeface="Times New Roman"/>
              <a:cs typeface="Times New Roman"/>
            </a:endParaRPr>
          </a:p>
        </p:txBody>
      </p:sp>
      <p:grpSp>
        <p:nvGrpSpPr>
          <p:cNvPr id="9" name="object 9"/>
          <p:cNvGrpSpPr/>
          <p:nvPr/>
        </p:nvGrpSpPr>
        <p:grpSpPr>
          <a:xfrm>
            <a:off x="2276729" y="2281808"/>
            <a:ext cx="8661400" cy="1188720"/>
            <a:chOff x="2276729" y="2281808"/>
            <a:chExt cx="8661400" cy="1188720"/>
          </a:xfrm>
        </p:grpSpPr>
        <p:sp>
          <p:nvSpPr>
            <p:cNvPr id="10" name="object 10"/>
            <p:cNvSpPr/>
            <p:nvPr/>
          </p:nvSpPr>
          <p:spPr>
            <a:xfrm>
              <a:off x="2289429" y="2294508"/>
              <a:ext cx="814705" cy="1163320"/>
            </a:xfrm>
            <a:custGeom>
              <a:avLst/>
              <a:gdLst/>
              <a:ahLst/>
              <a:cxnLst/>
              <a:rect l="l" t="t" r="r" b="b"/>
              <a:pathLst>
                <a:path w="814705" h="1163320">
                  <a:moveTo>
                    <a:pt x="814323" y="0"/>
                  </a:moveTo>
                  <a:lnTo>
                    <a:pt x="407162" y="407162"/>
                  </a:lnTo>
                  <a:lnTo>
                    <a:pt x="0" y="0"/>
                  </a:lnTo>
                  <a:lnTo>
                    <a:pt x="0" y="756157"/>
                  </a:lnTo>
                  <a:lnTo>
                    <a:pt x="407162" y="1163319"/>
                  </a:lnTo>
                  <a:lnTo>
                    <a:pt x="814323" y="756157"/>
                  </a:lnTo>
                  <a:lnTo>
                    <a:pt x="814323" y="0"/>
                  </a:lnTo>
                  <a:close/>
                </a:path>
              </a:pathLst>
            </a:custGeom>
            <a:solidFill>
              <a:srgbClr val="2A5F9E"/>
            </a:solidFill>
          </p:spPr>
          <p:txBody>
            <a:bodyPr wrap="square" lIns="0" tIns="0" rIns="0" bIns="0" rtlCol="0"/>
            <a:lstStyle/>
            <a:p>
              <a:endParaRPr/>
            </a:p>
          </p:txBody>
        </p:sp>
        <p:sp>
          <p:nvSpPr>
            <p:cNvPr id="11" name="object 11"/>
            <p:cNvSpPr/>
            <p:nvPr/>
          </p:nvSpPr>
          <p:spPr>
            <a:xfrm>
              <a:off x="2289429" y="2294508"/>
              <a:ext cx="814705" cy="1163320"/>
            </a:xfrm>
            <a:custGeom>
              <a:avLst/>
              <a:gdLst/>
              <a:ahLst/>
              <a:cxnLst/>
              <a:rect l="l" t="t" r="r" b="b"/>
              <a:pathLst>
                <a:path w="814705" h="1163320">
                  <a:moveTo>
                    <a:pt x="814323" y="0"/>
                  </a:moveTo>
                  <a:lnTo>
                    <a:pt x="814323" y="756157"/>
                  </a:lnTo>
                  <a:lnTo>
                    <a:pt x="407162" y="1163319"/>
                  </a:lnTo>
                  <a:lnTo>
                    <a:pt x="0" y="756157"/>
                  </a:lnTo>
                  <a:lnTo>
                    <a:pt x="0" y="0"/>
                  </a:lnTo>
                  <a:lnTo>
                    <a:pt x="407162" y="407162"/>
                  </a:lnTo>
                  <a:lnTo>
                    <a:pt x="814323" y="0"/>
                  </a:lnTo>
                  <a:close/>
                </a:path>
              </a:pathLst>
            </a:custGeom>
            <a:ln w="25400">
              <a:solidFill>
                <a:srgbClr val="2A5F9E"/>
              </a:solidFill>
            </a:ln>
          </p:spPr>
          <p:txBody>
            <a:bodyPr wrap="square" lIns="0" tIns="0" rIns="0" bIns="0" rtlCol="0"/>
            <a:lstStyle/>
            <a:p>
              <a:endParaRPr/>
            </a:p>
          </p:txBody>
        </p:sp>
        <p:sp>
          <p:nvSpPr>
            <p:cNvPr id="12" name="object 12"/>
            <p:cNvSpPr/>
            <p:nvPr/>
          </p:nvSpPr>
          <p:spPr>
            <a:xfrm>
              <a:off x="3103753" y="2294508"/>
              <a:ext cx="7821930" cy="756285"/>
            </a:xfrm>
            <a:custGeom>
              <a:avLst/>
              <a:gdLst/>
              <a:ahLst/>
              <a:cxnLst/>
              <a:rect l="l" t="t" r="r" b="b"/>
              <a:pathLst>
                <a:path w="7821930" h="756285">
                  <a:moveTo>
                    <a:pt x="7695438" y="0"/>
                  </a:moveTo>
                  <a:lnTo>
                    <a:pt x="0" y="0"/>
                  </a:lnTo>
                  <a:lnTo>
                    <a:pt x="0" y="756157"/>
                  </a:lnTo>
                  <a:lnTo>
                    <a:pt x="7695438" y="756157"/>
                  </a:lnTo>
                  <a:lnTo>
                    <a:pt x="7744483" y="746259"/>
                  </a:lnTo>
                  <a:lnTo>
                    <a:pt x="7784528" y="719264"/>
                  </a:lnTo>
                  <a:lnTo>
                    <a:pt x="7811523" y="679219"/>
                  </a:lnTo>
                  <a:lnTo>
                    <a:pt x="7821422" y="630174"/>
                  </a:lnTo>
                  <a:lnTo>
                    <a:pt x="7821422" y="126111"/>
                  </a:lnTo>
                  <a:lnTo>
                    <a:pt x="7811523" y="77045"/>
                  </a:lnTo>
                  <a:lnTo>
                    <a:pt x="7784528" y="36956"/>
                  </a:lnTo>
                  <a:lnTo>
                    <a:pt x="7744483" y="9917"/>
                  </a:lnTo>
                  <a:lnTo>
                    <a:pt x="7695438" y="0"/>
                  </a:lnTo>
                  <a:close/>
                </a:path>
              </a:pathLst>
            </a:custGeom>
            <a:solidFill>
              <a:srgbClr val="E9E1D5">
                <a:alpha val="90194"/>
              </a:srgbClr>
            </a:solidFill>
          </p:spPr>
          <p:txBody>
            <a:bodyPr wrap="square" lIns="0" tIns="0" rIns="0" bIns="0" rtlCol="0"/>
            <a:lstStyle/>
            <a:p>
              <a:endParaRPr/>
            </a:p>
          </p:txBody>
        </p:sp>
        <p:sp>
          <p:nvSpPr>
            <p:cNvPr id="13" name="object 13"/>
            <p:cNvSpPr/>
            <p:nvPr/>
          </p:nvSpPr>
          <p:spPr>
            <a:xfrm>
              <a:off x="3103753" y="2294508"/>
              <a:ext cx="7821930" cy="756285"/>
            </a:xfrm>
            <a:custGeom>
              <a:avLst/>
              <a:gdLst/>
              <a:ahLst/>
              <a:cxnLst/>
              <a:rect l="l" t="t" r="r" b="b"/>
              <a:pathLst>
                <a:path w="7821930" h="756285">
                  <a:moveTo>
                    <a:pt x="7821422" y="126111"/>
                  </a:moveTo>
                  <a:lnTo>
                    <a:pt x="7821422" y="630174"/>
                  </a:lnTo>
                  <a:lnTo>
                    <a:pt x="7811523" y="679219"/>
                  </a:lnTo>
                  <a:lnTo>
                    <a:pt x="7784528" y="719264"/>
                  </a:lnTo>
                  <a:lnTo>
                    <a:pt x="7744483" y="746259"/>
                  </a:lnTo>
                  <a:lnTo>
                    <a:pt x="7695438" y="756157"/>
                  </a:lnTo>
                  <a:lnTo>
                    <a:pt x="0" y="756157"/>
                  </a:lnTo>
                  <a:lnTo>
                    <a:pt x="0" y="0"/>
                  </a:lnTo>
                  <a:lnTo>
                    <a:pt x="7695438" y="0"/>
                  </a:lnTo>
                  <a:lnTo>
                    <a:pt x="7744483" y="9917"/>
                  </a:lnTo>
                  <a:lnTo>
                    <a:pt x="7784528" y="36956"/>
                  </a:lnTo>
                  <a:lnTo>
                    <a:pt x="7811523" y="77045"/>
                  </a:lnTo>
                  <a:lnTo>
                    <a:pt x="7821422" y="126111"/>
                  </a:lnTo>
                  <a:close/>
                </a:path>
              </a:pathLst>
            </a:custGeom>
            <a:ln w="25400">
              <a:solidFill>
                <a:srgbClr val="2A5F9E"/>
              </a:solidFill>
            </a:ln>
          </p:spPr>
          <p:txBody>
            <a:bodyPr wrap="square" lIns="0" tIns="0" rIns="0" bIns="0" rtlCol="0"/>
            <a:lstStyle/>
            <a:p>
              <a:endParaRPr/>
            </a:p>
          </p:txBody>
        </p:sp>
      </p:grpSp>
      <p:sp>
        <p:nvSpPr>
          <p:cNvPr id="14" name="object 14"/>
          <p:cNvSpPr txBox="1"/>
          <p:nvPr/>
        </p:nvSpPr>
        <p:spPr>
          <a:xfrm>
            <a:off x="3233673" y="2481833"/>
            <a:ext cx="3777615" cy="330835"/>
          </a:xfrm>
          <a:prstGeom prst="rect">
            <a:avLst/>
          </a:prstGeom>
        </p:spPr>
        <p:txBody>
          <a:bodyPr vert="horz" wrap="square" lIns="0" tIns="13335" rIns="0" bIns="0" rtlCol="0">
            <a:spAutoFit/>
          </a:bodyPr>
          <a:lstStyle/>
          <a:p>
            <a:pPr marL="240665" indent="-227965">
              <a:lnSpc>
                <a:spcPct val="100000"/>
              </a:lnSpc>
              <a:spcBef>
                <a:spcPts val="105"/>
              </a:spcBef>
              <a:buChar char="•"/>
              <a:tabLst>
                <a:tab pos="240665" algn="l"/>
              </a:tabLst>
            </a:pPr>
            <a:r>
              <a:rPr sz="2000" dirty="0">
                <a:solidFill>
                  <a:srgbClr val="03499E"/>
                </a:solidFill>
                <a:latin typeface="Times New Roman"/>
                <a:cs typeface="Times New Roman"/>
              </a:rPr>
              <a:t>Sửa</a:t>
            </a:r>
            <a:r>
              <a:rPr sz="2000" spc="-5" dirty="0">
                <a:solidFill>
                  <a:srgbClr val="03499E"/>
                </a:solidFill>
                <a:latin typeface="Times New Roman"/>
                <a:cs typeface="Times New Roman"/>
              </a:rPr>
              <a:t> </a:t>
            </a:r>
            <a:r>
              <a:rPr sz="2000" dirty="0">
                <a:solidFill>
                  <a:srgbClr val="03499E"/>
                </a:solidFill>
                <a:latin typeface="Times New Roman"/>
                <a:cs typeface="Times New Roman"/>
              </a:rPr>
              <a:t>đổi</a:t>
            </a:r>
            <a:r>
              <a:rPr sz="2000" spc="-25" dirty="0">
                <a:solidFill>
                  <a:srgbClr val="03499E"/>
                </a:solidFill>
                <a:latin typeface="Times New Roman"/>
                <a:cs typeface="Times New Roman"/>
              </a:rPr>
              <a:t> </a:t>
            </a:r>
            <a:r>
              <a:rPr sz="2000" dirty="0">
                <a:solidFill>
                  <a:srgbClr val="03499E"/>
                </a:solidFill>
                <a:latin typeface="Times New Roman"/>
                <a:cs typeface="Times New Roman"/>
              </a:rPr>
              <a:t>về tiến</a:t>
            </a:r>
            <a:r>
              <a:rPr sz="2000" spc="10" dirty="0">
                <a:solidFill>
                  <a:srgbClr val="03499E"/>
                </a:solidFill>
                <a:latin typeface="Times New Roman"/>
                <a:cs typeface="Times New Roman"/>
              </a:rPr>
              <a:t> </a:t>
            </a:r>
            <a:r>
              <a:rPr sz="2000" dirty="0">
                <a:solidFill>
                  <a:srgbClr val="03499E"/>
                </a:solidFill>
                <a:latin typeface="Times New Roman"/>
                <a:cs typeface="Times New Roman"/>
              </a:rPr>
              <a:t>độ,</a:t>
            </a:r>
            <a:r>
              <a:rPr sz="2000" spc="-10" dirty="0">
                <a:solidFill>
                  <a:srgbClr val="03499E"/>
                </a:solidFill>
                <a:latin typeface="Times New Roman"/>
                <a:cs typeface="Times New Roman"/>
              </a:rPr>
              <a:t> </a:t>
            </a:r>
            <a:r>
              <a:rPr sz="2000" dirty="0">
                <a:solidFill>
                  <a:srgbClr val="03499E"/>
                </a:solidFill>
                <a:latin typeface="Times New Roman"/>
                <a:cs typeface="Times New Roman"/>
              </a:rPr>
              <a:t>khối</a:t>
            </a:r>
            <a:r>
              <a:rPr sz="2000" spc="-25" dirty="0">
                <a:solidFill>
                  <a:srgbClr val="03499E"/>
                </a:solidFill>
                <a:latin typeface="Times New Roman"/>
                <a:cs typeface="Times New Roman"/>
              </a:rPr>
              <a:t> </a:t>
            </a:r>
            <a:r>
              <a:rPr sz="2000" dirty="0">
                <a:solidFill>
                  <a:srgbClr val="03499E"/>
                </a:solidFill>
                <a:latin typeface="Times New Roman"/>
                <a:cs typeface="Times New Roman"/>
              </a:rPr>
              <a:t>lượng,</a:t>
            </a:r>
            <a:r>
              <a:rPr sz="2000" spc="-10" dirty="0">
                <a:solidFill>
                  <a:srgbClr val="03499E"/>
                </a:solidFill>
                <a:latin typeface="Times New Roman"/>
                <a:cs typeface="Times New Roman"/>
              </a:rPr>
              <a:t> </a:t>
            </a:r>
            <a:r>
              <a:rPr sz="2000" spc="-25" dirty="0">
                <a:solidFill>
                  <a:srgbClr val="03499E"/>
                </a:solidFill>
                <a:latin typeface="Times New Roman"/>
                <a:cs typeface="Times New Roman"/>
              </a:rPr>
              <a:t>giá</a:t>
            </a:r>
            <a:endParaRPr sz="2000">
              <a:latin typeface="Times New Roman"/>
              <a:cs typeface="Times New Roman"/>
            </a:endParaRPr>
          </a:p>
        </p:txBody>
      </p:sp>
      <p:grpSp>
        <p:nvGrpSpPr>
          <p:cNvPr id="15" name="object 15"/>
          <p:cNvGrpSpPr/>
          <p:nvPr/>
        </p:nvGrpSpPr>
        <p:grpSpPr>
          <a:xfrm>
            <a:off x="2276729" y="3297301"/>
            <a:ext cx="8661400" cy="1188720"/>
            <a:chOff x="2276729" y="3297301"/>
            <a:chExt cx="8661400" cy="1188720"/>
          </a:xfrm>
        </p:grpSpPr>
        <p:sp>
          <p:nvSpPr>
            <p:cNvPr id="16" name="object 16"/>
            <p:cNvSpPr/>
            <p:nvPr/>
          </p:nvSpPr>
          <p:spPr>
            <a:xfrm>
              <a:off x="2289429" y="3310001"/>
              <a:ext cx="814705" cy="1163320"/>
            </a:xfrm>
            <a:custGeom>
              <a:avLst/>
              <a:gdLst/>
              <a:ahLst/>
              <a:cxnLst/>
              <a:rect l="l" t="t" r="r" b="b"/>
              <a:pathLst>
                <a:path w="814705" h="1163320">
                  <a:moveTo>
                    <a:pt x="814323" y="0"/>
                  </a:moveTo>
                  <a:lnTo>
                    <a:pt x="407162" y="407162"/>
                  </a:lnTo>
                  <a:lnTo>
                    <a:pt x="0" y="0"/>
                  </a:lnTo>
                  <a:lnTo>
                    <a:pt x="0" y="756157"/>
                  </a:lnTo>
                  <a:lnTo>
                    <a:pt x="407162" y="1163320"/>
                  </a:lnTo>
                  <a:lnTo>
                    <a:pt x="814323" y="756157"/>
                  </a:lnTo>
                  <a:lnTo>
                    <a:pt x="814323" y="0"/>
                  </a:lnTo>
                  <a:close/>
                </a:path>
              </a:pathLst>
            </a:custGeom>
            <a:solidFill>
              <a:srgbClr val="2A5F9E"/>
            </a:solidFill>
          </p:spPr>
          <p:txBody>
            <a:bodyPr wrap="square" lIns="0" tIns="0" rIns="0" bIns="0" rtlCol="0"/>
            <a:lstStyle/>
            <a:p>
              <a:endParaRPr/>
            </a:p>
          </p:txBody>
        </p:sp>
        <p:sp>
          <p:nvSpPr>
            <p:cNvPr id="17" name="object 17"/>
            <p:cNvSpPr/>
            <p:nvPr/>
          </p:nvSpPr>
          <p:spPr>
            <a:xfrm>
              <a:off x="2289429" y="3310001"/>
              <a:ext cx="814705" cy="1163320"/>
            </a:xfrm>
            <a:custGeom>
              <a:avLst/>
              <a:gdLst/>
              <a:ahLst/>
              <a:cxnLst/>
              <a:rect l="l" t="t" r="r" b="b"/>
              <a:pathLst>
                <a:path w="814705" h="1163320">
                  <a:moveTo>
                    <a:pt x="814323" y="0"/>
                  </a:moveTo>
                  <a:lnTo>
                    <a:pt x="814323" y="756157"/>
                  </a:lnTo>
                  <a:lnTo>
                    <a:pt x="407162" y="1163320"/>
                  </a:lnTo>
                  <a:lnTo>
                    <a:pt x="0" y="756157"/>
                  </a:lnTo>
                  <a:lnTo>
                    <a:pt x="0" y="0"/>
                  </a:lnTo>
                  <a:lnTo>
                    <a:pt x="407162" y="407162"/>
                  </a:lnTo>
                  <a:lnTo>
                    <a:pt x="814323" y="0"/>
                  </a:lnTo>
                  <a:close/>
                </a:path>
              </a:pathLst>
            </a:custGeom>
            <a:ln w="25400">
              <a:solidFill>
                <a:srgbClr val="2A5F9E"/>
              </a:solidFill>
            </a:ln>
          </p:spPr>
          <p:txBody>
            <a:bodyPr wrap="square" lIns="0" tIns="0" rIns="0" bIns="0" rtlCol="0"/>
            <a:lstStyle/>
            <a:p>
              <a:endParaRPr/>
            </a:p>
          </p:txBody>
        </p:sp>
        <p:sp>
          <p:nvSpPr>
            <p:cNvPr id="18" name="object 18"/>
            <p:cNvSpPr/>
            <p:nvPr/>
          </p:nvSpPr>
          <p:spPr>
            <a:xfrm>
              <a:off x="3103753" y="3310001"/>
              <a:ext cx="7821930" cy="756285"/>
            </a:xfrm>
            <a:custGeom>
              <a:avLst/>
              <a:gdLst/>
              <a:ahLst/>
              <a:cxnLst/>
              <a:rect l="l" t="t" r="r" b="b"/>
              <a:pathLst>
                <a:path w="7821930" h="756285">
                  <a:moveTo>
                    <a:pt x="7695438" y="0"/>
                  </a:moveTo>
                  <a:lnTo>
                    <a:pt x="0" y="0"/>
                  </a:lnTo>
                  <a:lnTo>
                    <a:pt x="0" y="756157"/>
                  </a:lnTo>
                  <a:lnTo>
                    <a:pt x="7695438" y="756157"/>
                  </a:lnTo>
                  <a:lnTo>
                    <a:pt x="7744483" y="746259"/>
                  </a:lnTo>
                  <a:lnTo>
                    <a:pt x="7784528" y="719264"/>
                  </a:lnTo>
                  <a:lnTo>
                    <a:pt x="7811523" y="679219"/>
                  </a:lnTo>
                  <a:lnTo>
                    <a:pt x="7821422" y="630174"/>
                  </a:lnTo>
                  <a:lnTo>
                    <a:pt x="7821422" y="126111"/>
                  </a:lnTo>
                  <a:lnTo>
                    <a:pt x="7811523" y="77045"/>
                  </a:lnTo>
                  <a:lnTo>
                    <a:pt x="7784528" y="36956"/>
                  </a:lnTo>
                  <a:lnTo>
                    <a:pt x="7744483" y="9917"/>
                  </a:lnTo>
                  <a:lnTo>
                    <a:pt x="7695438" y="0"/>
                  </a:lnTo>
                  <a:close/>
                </a:path>
              </a:pathLst>
            </a:custGeom>
            <a:solidFill>
              <a:srgbClr val="E9E1D5">
                <a:alpha val="90194"/>
              </a:srgbClr>
            </a:solidFill>
          </p:spPr>
          <p:txBody>
            <a:bodyPr wrap="square" lIns="0" tIns="0" rIns="0" bIns="0" rtlCol="0"/>
            <a:lstStyle/>
            <a:p>
              <a:endParaRPr/>
            </a:p>
          </p:txBody>
        </p:sp>
        <p:sp>
          <p:nvSpPr>
            <p:cNvPr id="19" name="object 19"/>
            <p:cNvSpPr/>
            <p:nvPr/>
          </p:nvSpPr>
          <p:spPr>
            <a:xfrm>
              <a:off x="3103753" y="3310001"/>
              <a:ext cx="7821930" cy="756285"/>
            </a:xfrm>
            <a:custGeom>
              <a:avLst/>
              <a:gdLst/>
              <a:ahLst/>
              <a:cxnLst/>
              <a:rect l="l" t="t" r="r" b="b"/>
              <a:pathLst>
                <a:path w="7821930" h="756285">
                  <a:moveTo>
                    <a:pt x="7821422" y="126111"/>
                  </a:moveTo>
                  <a:lnTo>
                    <a:pt x="7821422" y="630174"/>
                  </a:lnTo>
                  <a:lnTo>
                    <a:pt x="7811523" y="679219"/>
                  </a:lnTo>
                  <a:lnTo>
                    <a:pt x="7784528" y="719264"/>
                  </a:lnTo>
                  <a:lnTo>
                    <a:pt x="7744483" y="746259"/>
                  </a:lnTo>
                  <a:lnTo>
                    <a:pt x="7695438" y="756157"/>
                  </a:lnTo>
                  <a:lnTo>
                    <a:pt x="0" y="756157"/>
                  </a:lnTo>
                  <a:lnTo>
                    <a:pt x="0" y="0"/>
                  </a:lnTo>
                  <a:lnTo>
                    <a:pt x="7695438" y="0"/>
                  </a:lnTo>
                  <a:lnTo>
                    <a:pt x="7744483" y="9917"/>
                  </a:lnTo>
                  <a:lnTo>
                    <a:pt x="7784528" y="36956"/>
                  </a:lnTo>
                  <a:lnTo>
                    <a:pt x="7811523" y="77045"/>
                  </a:lnTo>
                  <a:lnTo>
                    <a:pt x="7821422" y="126111"/>
                  </a:lnTo>
                  <a:close/>
                </a:path>
              </a:pathLst>
            </a:custGeom>
            <a:ln w="25399">
              <a:solidFill>
                <a:srgbClr val="2A5F9E"/>
              </a:solidFill>
            </a:ln>
          </p:spPr>
          <p:txBody>
            <a:bodyPr wrap="square" lIns="0" tIns="0" rIns="0" bIns="0" rtlCol="0"/>
            <a:lstStyle/>
            <a:p>
              <a:endParaRPr/>
            </a:p>
          </p:txBody>
        </p:sp>
      </p:grpSp>
      <p:sp>
        <p:nvSpPr>
          <p:cNvPr id="20" name="object 20"/>
          <p:cNvSpPr txBox="1"/>
          <p:nvPr/>
        </p:nvSpPr>
        <p:spPr>
          <a:xfrm>
            <a:off x="3233673" y="3497021"/>
            <a:ext cx="2499360" cy="331470"/>
          </a:xfrm>
          <a:prstGeom prst="rect">
            <a:avLst/>
          </a:prstGeom>
        </p:spPr>
        <p:txBody>
          <a:bodyPr vert="horz" wrap="square" lIns="0" tIns="13335" rIns="0" bIns="0" rtlCol="0">
            <a:spAutoFit/>
          </a:bodyPr>
          <a:lstStyle/>
          <a:p>
            <a:pPr marL="240665" indent="-227965">
              <a:lnSpc>
                <a:spcPct val="100000"/>
              </a:lnSpc>
              <a:spcBef>
                <a:spcPts val="105"/>
              </a:spcBef>
              <a:buChar char="•"/>
              <a:tabLst>
                <a:tab pos="240665" algn="l"/>
              </a:tabLst>
            </a:pPr>
            <a:r>
              <a:rPr sz="2000" dirty="0">
                <a:solidFill>
                  <a:srgbClr val="03499E"/>
                </a:solidFill>
                <a:latin typeface="Times New Roman"/>
                <a:cs typeface="Times New Roman"/>
              </a:rPr>
              <a:t>AD</a:t>
            </a:r>
            <a:r>
              <a:rPr sz="2000" spc="-30" dirty="0">
                <a:solidFill>
                  <a:srgbClr val="03499E"/>
                </a:solidFill>
                <a:latin typeface="Times New Roman"/>
                <a:cs typeface="Times New Roman"/>
              </a:rPr>
              <a:t> </a:t>
            </a:r>
            <a:r>
              <a:rPr sz="2000" dirty="0">
                <a:solidFill>
                  <a:srgbClr val="03499E"/>
                </a:solidFill>
                <a:latin typeface="Times New Roman"/>
                <a:cs typeface="Times New Roman"/>
              </a:rPr>
              <a:t>với</a:t>
            </a:r>
            <a:r>
              <a:rPr sz="2000" spc="-15" dirty="0">
                <a:solidFill>
                  <a:srgbClr val="03499E"/>
                </a:solidFill>
                <a:latin typeface="Times New Roman"/>
                <a:cs typeface="Times New Roman"/>
              </a:rPr>
              <a:t> </a:t>
            </a:r>
            <a:r>
              <a:rPr sz="2000" dirty="0">
                <a:solidFill>
                  <a:srgbClr val="03499E"/>
                </a:solidFill>
                <a:latin typeface="Times New Roman"/>
                <a:cs typeface="Times New Roman"/>
              </a:rPr>
              <a:t>tất</a:t>
            </a:r>
            <a:r>
              <a:rPr sz="2000" spc="-10" dirty="0">
                <a:solidFill>
                  <a:srgbClr val="03499E"/>
                </a:solidFill>
                <a:latin typeface="Times New Roman"/>
                <a:cs typeface="Times New Roman"/>
              </a:rPr>
              <a:t> </a:t>
            </a:r>
            <a:r>
              <a:rPr sz="2000" dirty="0">
                <a:solidFill>
                  <a:srgbClr val="03499E"/>
                </a:solidFill>
                <a:latin typeface="Times New Roman"/>
                <a:cs typeface="Times New Roman"/>
              </a:rPr>
              <a:t>cả</a:t>
            </a:r>
            <a:r>
              <a:rPr sz="2000" spc="-10" dirty="0">
                <a:solidFill>
                  <a:srgbClr val="03499E"/>
                </a:solidFill>
                <a:latin typeface="Times New Roman"/>
                <a:cs typeface="Times New Roman"/>
              </a:rPr>
              <a:t> </a:t>
            </a:r>
            <a:r>
              <a:rPr sz="2000" dirty="0">
                <a:solidFill>
                  <a:srgbClr val="03499E"/>
                </a:solidFill>
                <a:latin typeface="Times New Roman"/>
                <a:cs typeface="Times New Roman"/>
              </a:rPr>
              <a:t>loại</a:t>
            </a:r>
            <a:r>
              <a:rPr sz="2000" spc="-25" dirty="0">
                <a:solidFill>
                  <a:srgbClr val="03499E"/>
                </a:solidFill>
                <a:latin typeface="Times New Roman"/>
                <a:cs typeface="Times New Roman"/>
              </a:rPr>
              <a:t> HĐ</a:t>
            </a:r>
            <a:endParaRPr sz="2000">
              <a:latin typeface="Times New Roman"/>
              <a:cs typeface="Times New Roman"/>
            </a:endParaRPr>
          </a:p>
        </p:txBody>
      </p:sp>
      <p:grpSp>
        <p:nvGrpSpPr>
          <p:cNvPr id="21" name="object 21"/>
          <p:cNvGrpSpPr/>
          <p:nvPr/>
        </p:nvGrpSpPr>
        <p:grpSpPr>
          <a:xfrm>
            <a:off x="2276729" y="4312792"/>
            <a:ext cx="8661400" cy="1188720"/>
            <a:chOff x="2276729" y="4312792"/>
            <a:chExt cx="8661400" cy="1188720"/>
          </a:xfrm>
        </p:grpSpPr>
        <p:sp>
          <p:nvSpPr>
            <p:cNvPr id="22" name="object 22"/>
            <p:cNvSpPr/>
            <p:nvPr/>
          </p:nvSpPr>
          <p:spPr>
            <a:xfrm>
              <a:off x="2289429" y="4325492"/>
              <a:ext cx="814705" cy="1163320"/>
            </a:xfrm>
            <a:custGeom>
              <a:avLst/>
              <a:gdLst/>
              <a:ahLst/>
              <a:cxnLst/>
              <a:rect l="l" t="t" r="r" b="b"/>
              <a:pathLst>
                <a:path w="814705" h="1163320">
                  <a:moveTo>
                    <a:pt x="814323" y="0"/>
                  </a:moveTo>
                  <a:lnTo>
                    <a:pt x="407162" y="407161"/>
                  </a:lnTo>
                  <a:lnTo>
                    <a:pt x="0" y="0"/>
                  </a:lnTo>
                  <a:lnTo>
                    <a:pt x="0" y="756157"/>
                  </a:lnTo>
                  <a:lnTo>
                    <a:pt x="407162" y="1163319"/>
                  </a:lnTo>
                  <a:lnTo>
                    <a:pt x="814323" y="756157"/>
                  </a:lnTo>
                  <a:lnTo>
                    <a:pt x="814323" y="0"/>
                  </a:lnTo>
                  <a:close/>
                </a:path>
              </a:pathLst>
            </a:custGeom>
            <a:solidFill>
              <a:srgbClr val="2A5F9E"/>
            </a:solidFill>
          </p:spPr>
          <p:txBody>
            <a:bodyPr wrap="square" lIns="0" tIns="0" rIns="0" bIns="0" rtlCol="0"/>
            <a:lstStyle/>
            <a:p>
              <a:endParaRPr/>
            </a:p>
          </p:txBody>
        </p:sp>
        <p:sp>
          <p:nvSpPr>
            <p:cNvPr id="23" name="object 23"/>
            <p:cNvSpPr/>
            <p:nvPr/>
          </p:nvSpPr>
          <p:spPr>
            <a:xfrm>
              <a:off x="2289429" y="4325492"/>
              <a:ext cx="814705" cy="1163320"/>
            </a:xfrm>
            <a:custGeom>
              <a:avLst/>
              <a:gdLst/>
              <a:ahLst/>
              <a:cxnLst/>
              <a:rect l="l" t="t" r="r" b="b"/>
              <a:pathLst>
                <a:path w="814705" h="1163320">
                  <a:moveTo>
                    <a:pt x="814323" y="0"/>
                  </a:moveTo>
                  <a:lnTo>
                    <a:pt x="814323" y="756157"/>
                  </a:lnTo>
                  <a:lnTo>
                    <a:pt x="407162" y="1163319"/>
                  </a:lnTo>
                  <a:lnTo>
                    <a:pt x="0" y="756157"/>
                  </a:lnTo>
                  <a:lnTo>
                    <a:pt x="0" y="0"/>
                  </a:lnTo>
                  <a:lnTo>
                    <a:pt x="407162" y="407161"/>
                  </a:lnTo>
                  <a:lnTo>
                    <a:pt x="814323" y="0"/>
                  </a:lnTo>
                  <a:close/>
                </a:path>
              </a:pathLst>
            </a:custGeom>
            <a:ln w="25400">
              <a:solidFill>
                <a:srgbClr val="2A5F9E"/>
              </a:solidFill>
            </a:ln>
          </p:spPr>
          <p:txBody>
            <a:bodyPr wrap="square" lIns="0" tIns="0" rIns="0" bIns="0" rtlCol="0"/>
            <a:lstStyle/>
            <a:p>
              <a:endParaRPr/>
            </a:p>
          </p:txBody>
        </p:sp>
        <p:sp>
          <p:nvSpPr>
            <p:cNvPr id="24" name="object 24"/>
            <p:cNvSpPr/>
            <p:nvPr/>
          </p:nvSpPr>
          <p:spPr>
            <a:xfrm>
              <a:off x="3103753" y="4325492"/>
              <a:ext cx="7821930" cy="756285"/>
            </a:xfrm>
            <a:custGeom>
              <a:avLst/>
              <a:gdLst/>
              <a:ahLst/>
              <a:cxnLst/>
              <a:rect l="l" t="t" r="r" b="b"/>
              <a:pathLst>
                <a:path w="7821930" h="756285">
                  <a:moveTo>
                    <a:pt x="7695438" y="0"/>
                  </a:moveTo>
                  <a:lnTo>
                    <a:pt x="0" y="0"/>
                  </a:lnTo>
                  <a:lnTo>
                    <a:pt x="0" y="756157"/>
                  </a:lnTo>
                  <a:lnTo>
                    <a:pt x="7695438" y="756157"/>
                  </a:lnTo>
                  <a:lnTo>
                    <a:pt x="7744483" y="746259"/>
                  </a:lnTo>
                  <a:lnTo>
                    <a:pt x="7784528" y="719264"/>
                  </a:lnTo>
                  <a:lnTo>
                    <a:pt x="7811523" y="679219"/>
                  </a:lnTo>
                  <a:lnTo>
                    <a:pt x="7821422" y="630173"/>
                  </a:lnTo>
                  <a:lnTo>
                    <a:pt x="7821422" y="126110"/>
                  </a:lnTo>
                  <a:lnTo>
                    <a:pt x="7811523" y="77045"/>
                  </a:lnTo>
                  <a:lnTo>
                    <a:pt x="7784528" y="36956"/>
                  </a:lnTo>
                  <a:lnTo>
                    <a:pt x="7744483" y="9917"/>
                  </a:lnTo>
                  <a:lnTo>
                    <a:pt x="7695438" y="0"/>
                  </a:lnTo>
                  <a:close/>
                </a:path>
              </a:pathLst>
            </a:custGeom>
            <a:solidFill>
              <a:srgbClr val="E9E1D5">
                <a:alpha val="90194"/>
              </a:srgbClr>
            </a:solidFill>
          </p:spPr>
          <p:txBody>
            <a:bodyPr wrap="square" lIns="0" tIns="0" rIns="0" bIns="0" rtlCol="0"/>
            <a:lstStyle/>
            <a:p>
              <a:endParaRPr/>
            </a:p>
          </p:txBody>
        </p:sp>
        <p:sp>
          <p:nvSpPr>
            <p:cNvPr id="25" name="object 25"/>
            <p:cNvSpPr/>
            <p:nvPr/>
          </p:nvSpPr>
          <p:spPr>
            <a:xfrm>
              <a:off x="3103753" y="4325492"/>
              <a:ext cx="7821930" cy="756285"/>
            </a:xfrm>
            <a:custGeom>
              <a:avLst/>
              <a:gdLst/>
              <a:ahLst/>
              <a:cxnLst/>
              <a:rect l="l" t="t" r="r" b="b"/>
              <a:pathLst>
                <a:path w="7821930" h="756285">
                  <a:moveTo>
                    <a:pt x="7821422" y="126110"/>
                  </a:moveTo>
                  <a:lnTo>
                    <a:pt x="7821422" y="630173"/>
                  </a:lnTo>
                  <a:lnTo>
                    <a:pt x="7811523" y="679219"/>
                  </a:lnTo>
                  <a:lnTo>
                    <a:pt x="7784528" y="719264"/>
                  </a:lnTo>
                  <a:lnTo>
                    <a:pt x="7744483" y="746259"/>
                  </a:lnTo>
                  <a:lnTo>
                    <a:pt x="7695438" y="756157"/>
                  </a:lnTo>
                  <a:lnTo>
                    <a:pt x="0" y="756157"/>
                  </a:lnTo>
                  <a:lnTo>
                    <a:pt x="0" y="0"/>
                  </a:lnTo>
                  <a:lnTo>
                    <a:pt x="7695438" y="0"/>
                  </a:lnTo>
                  <a:lnTo>
                    <a:pt x="7744483" y="9917"/>
                  </a:lnTo>
                  <a:lnTo>
                    <a:pt x="7784528" y="36956"/>
                  </a:lnTo>
                  <a:lnTo>
                    <a:pt x="7811523" y="77045"/>
                  </a:lnTo>
                  <a:lnTo>
                    <a:pt x="7821422" y="126110"/>
                  </a:lnTo>
                  <a:close/>
                </a:path>
              </a:pathLst>
            </a:custGeom>
            <a:ln w="25399">
              <a:solidFill>
                <a:srgbClr val="2A5F9E"/>
              </a:solidFill>
            </a:ln>
          </p:spPr>
          <p:txBody>
            <a:bodyPr wrap="square" lIns="0" tIns="0" rIns="0" bIns="0" rtlCol="0"/>
            <a:lstStyle/>
            <a:p>
              <a:endParaRPr/>
            </a:p>
          </p:txBody>
        </p:sp>
      </p:grpSp>
      <p:sp>
        <p:nvSpPr>
          <p:cNvPr id="26" name="object 26"/>
          <p:cNvSpPr txBox="1"/>
          <p:nvPr/>
        </p:nvSpPr>
        <p:spPr>
          <a:xfrm>
            <a:off x="3233673" y="4513326"/>
            <a:ext cx="3938904" cy="330835"/>
          </a:xfrm>
          <a:prstGeom prst="rect">
            <a:avLst/>
          </a:prstGeom>
        </p:spPr>
        <p:txBody>
          <a:bodyPr vert="horz" wrap="square" lIns="0" tIns="12700" rIns="0" bIns="0" rtlCol="0">
            <a:spAutoFit/>
          </a:bodyPr>
          <a:lstStyle/>
          <a:p>
            <a:pPr marL="240665" indent="-227965">
              <a:lnSpc>
                <a:spcPct val="100000"/>
              </a:lnSpc>
              <a:spcBef>
                <a:spcPts val="100"/>
              </a:spcBef>
              <a:buChar char="•"/>
              <a:tabLst>
                <a:tab pos="240665" algn="l"/>
              </a:tabLst>
            </a:pPr>
            <a:r>
              <a:rPr sz="2000" dirty="0">
                <a:solidFill>
                  <a:srgbClr val="03499E"/>
                </a:solidFill>
                <a:latin typeface="Times New Roman"/>
                <a:cs typeface="Times New Roman"/>
              </a:rPr>
              <a:t>Thực</a:t>
            </a:r>
            <a:r>
              <a:rPr sz="2000" spc="-20" dirty="0">
                <a:solidFill>
                  <a:srgbClr val="03499E"/>
                </a:solidFill>
                <a:latin typeface="Times New Roman"/>
                <a:cs typeface="Times New Roman"/>
              </a:rPr>
              <a:t> </a:t>
            </a:r>
            <a:r>
              <a:rPr sz="2000" dirty="0">
                <a:solidFill>
                  <a:srgbClr val="03499E"/>
                </a:solidFill>
                <a:latin typeface="Times New Roman"/>
                <a:cs typeface="Times New Roman"/>
              </a:rPr>
              <a:t>hiện</a:t>
            </a:r>
            <a:r>
              <a:rPr sz="2000" spc="5" dirty="0">
                <a:solidFill>
                  <a:srgbClr val="03499E"/>
                </a:solidFill>
                <a:latin typeface="Times New Roman"/>
                <a:cs typeface="Times New Roman"/>
              </a:rPr>
              <a:t> </a:t>
            </a:r>
            <a:r>
              <a:rPr sz="2000" dirty="0">
                <a:solidFill>
                  <a:srgbClr val="03499E"/>
                </a:solidFill>
                <a:latin typeface="Times New Roman"/>
                <a:cs typeface="Times New Roman"/>
              </a:rPr>
              <a:t>bằng</a:t>
            </a:r>
            <a:r>
              <a:rPr sz="2000" spc="-20" dirty="0">
                <a:solidFill>
                  <a:srgbClr val="03499E"/>
                </a:solidFill>
                <a:latin typeface="Times New Roman"/>
                <a:cs typeface="Times New Roman"/>
              </a:rPr>
              <a:t> </a:t>
            </a:r>
            <a:r>
              <a:rPr sz="2000" dirty="0">
                <a:solidFill>
                  <a:srgbClr val="03499E"/>
                </a:solidFill>
                <a:latin typeface="Times New Roman"/>
                <a:cs typeface="Times New Roman"/>
              </a:rPr>
              <a:t>văn bản</a:t>
            </a:r>
            <a:r>
              <a:rPr sz="2000" spc="-5" dirty="0">
                <a:solidFill>
                  <a:srgbClr val="03499E"/>
                </a:solidFill>
                <a:latin typeface="Times New Roman"/>
                <a:cs typeface="Times New Roman"/>
              </a:rPr>
              <a:t> </a:t>
            </a:r>
            <a:r>
              <a:rPr sz="2000" dirty="0">
                <a:solidFill>
                  <a:srgbClr val="03499E"/>
                </a:solidFill>
                <a:latin typeface="Times New Roman"/>
                <a:cs typeface="Times New Roman"/>
              </a:rPr>
              <a:t>sửa</a:t>
            </a:r>
            <a:r>
              <a:rPr sz="2000" spc="-5" dirty="0">
                <a:solidFill>
                  <a:srgbClr val="03499E"/>
                </a:solidFill>
                <a:latin typeface="Times New Roman"/>
                <a:cs typeface="Times New Roman"/>
              </a:rPr>
              <a:t> </a:t>
            </a:r>
            <a:r>
              <a:rPr sz="2000" dirty="0">
                <a:solidFill>
                  <a:srgbClr val="03499E"/>
                </a:solidFill>
                <a:latin typeface="Times New Roman"/>
                <a:cs typeface="Times New Roman"/>
              </a:rPr>
              <a:t>đổi</a:t>
            </a:r>
            <a:r>
              <a:rPr sz="2000" spc="-25" dirty="0">
                <a:solidFill>
                  <a:srgbClr val="03499E"/>
                </a:solidFill>
                <a:latin typeface="Times New Roman"/>
                <a:cs typeface="Times New Roman"/>
              </a:rPr>
              <a:t> HĐ</a:t>
            </a:r>
            <a:endParaRPr sz="2000">
              <a:latin typeface="Times New Roman"/>
              <a:cs typeface="Times New Roman"/>
            </a:endParaRPr>
          </a:p>
        </p:txBody>
      </p:sp>
      <p:sp>
        <p:nvSpPr>
          <p:cNvPr id="27" name="object 27"/>
          <p:cNvSpPr txBox="1">
            <a:spLocks noGrp="1"/>
          </p:cNvSpPr>
          <p:nvPr>
            <p:ph type="sldNum" sz="quarter" idx="7"/>
          </p:nvPr>
        </p:nvSpPr>
        <p:spPr>
          <a:prstGeom prst="rect">
            <a:avLst/>
          </a:prstGeom>
        </p:spPr>
        <p:txBody>
          <a:bodyPr vert="horz" wrap="square" lIns="0" tIns="1066370" rIns="0" bIns="0" rtlCol="0">
            <a:spAutoFit/>
          </a:bodyPr>
          <a:lstStyle/>
          <a:p>
            <a:pPr marL="4939665">
              <a:lnSpc>
                <a:spcPts val="1655"/>
              </a:lnSpc>
            </a:pPr>
            <a:fld id="{81D60167-4931-47E6-BA6A-407CBD079E47}" type="slidenum">
              <a:rPr spc="-25" dirty="0"/>
              <a:t>167</a:t>
            </a:fld>
            <a:endParaRPr spc="-25" dirty="0"/>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817370" y="518033"/>
            <a:ext cx="9608820" cy="4750435"/>
          </a:xfrm>
          <a:custGeom>
            <a:avLst/>
            <a:gdLst/>
            <a:ahLst/>
            <a:cxnLst/>
            <a:rect l="l" t="t" r="r" b="b"/>
            <a:pathLst>
              <a:path w="9608820" h="4750435">
                <a:moveTo>
                  <a:pt x="0" y="4750181"/>
                </a:moveTo>
                <a:lnTo>
                  <a:pt x="9608439" y="4750181"/>
                </a:lnTo>
                <a:lnTo>
                  <a:pt x="9608439" y="0"/>
                </a:lnTo>
                <a:lnTo>
                  <a:pt x="0" y="0"/>
                </a:lnTo>
                <a:lnTo>
                  <a:pt x="0" y="4750181"/>
                </a:lnTo>
                <a:close/>
              </a:path>
            </a:pathLst>
          </a:custGeom>
          <a:ln w="25400">
            <a:solidFill>
              <a:srgbClr val="03499E"/>
            </a:solidFill>
          </a:ln>
        </p:spPr>
        <p:txBody>
          <a:bodyPr wrap="square" lIns="0" tIns="0" rIns="0" bIns="0" rtlCol="0"/>
          <a:lstStyle/>
          <a:p>
            <a:endParaRPr/>
          </a:p>
        </p:txBody>
      </p:sp>
      <p:sp>
        <p:nvSpPr>
          <p:cNvPr id="3" name="object 3"/>
          <p:cNvSpPr txBox="1"/>
          <p:nvPr/>
        </p:nvSpPr>
        <p:spPr>
          <a:xfrm>
            <a:off x="2353817" y="738632"/>
            <a:ext cx="8816340" cy="4362450"/>
          </a:xfrm>
          <a:prstGeom prst="rect">
            <a:avLst/>
          </a:prstGeom>
        </p:spPr>
        <p:txBody>
          <a:bodyPr vert="horz" wrap="square" lIns="0" tIns="12700" rIns="0" bIns="0" rtlCol="0">
            <a:spAutoFit/>
          </a:bodyPr>
          <a:lstStyle/>
          <a:p>
            <a:pPr marL="245745" indent="-233045">
              <a:lnSpc>
                <a:spcPct val="100000"/>
              </a:lnSpc>
              <a:spcBef>
                <a:spcPts val="100"/>
              </a:spcBef>
              <a:buClr>
                <a:srgbClr val="03499E"/>
              </a:buClr>
              <a:buFont typeface="Times New Roman"/>
              <a:buAutoNum type="alphaLcParenR"/>
              <a:tabLst>
                <a:tab pos="245745" algn="l"/>
              </a:tabLst>
            </a:pPr>
            <a:r>
              <a:rPr sz="1800" dirty="0">
                <a:solidFill>
                  <a:srgbClr val="03499E"/>
                </a:solidFill>
                <a:latin typeface="Times New Roman"/>
                <a:cs typeface="Times New Roman"/>
              </a:rPr>
              <a:t>Khi</a:t>
            </a:r>
            <a:r>
              <a:rPr sz="1800" spc="-10" dirty="0">
                <a:solidFill>
                  <a:srgbClr val="03499E"/>
                </a:solidFill>
                <a:latin typeface="Times New Roman"/>
                <a:cs typeface="Times New Roman"/>
              </a:rPr>
              <a:t> </a:t>
            </a:r>
            <a:r>
              <a:rPr sz="1800" dirty="0">
                <a:solidFill>
                  <a:srgbClr val="03499E"/>
                </a:solidFill>
                <a:latin typeface="Times New Roman"/>
                <a:cs typeface="Times New Roman"/>
              </a:rPr>
              <a:t>có</a:t>
            </a:r>
            <a:r>
              <a:rPr sz="1800" spc="-25" dirty="0">
                <a:solidFill>
                  <a:srgbClr val="03499E"/>
                </a:solidFill>
                <a:latin typeface="Times New Roman"/>
                <a:cs typeface="Times New Roman"/>
              </a:rPr>
              <a:t> </a:t>
            </a:r>
            <a:r>
              <a:rPr sz="1800" dirty="0">
                <a:solidFill>
                  <a:srgbClr val="03499E"/>
                </a:solidFill>
                <a:latin typeface="Times New Roman"/>
                <a:cs typeface="Times New Roman"/>
              </a:rPr>
              <a:t>sự</a:t>
            </a:r>
            <a:r>
              <a:rPr sz="1800" spc="-10" dirty="0">
                <a:solidFill>
                  <a:srgbClr val="03499E"/>
                </a:solidFill>
                <a:latin typeface="Times New Roman"/>
                <a:cs typeface="Times New Roman"/>
              </a:rPr>
              <a:t> </a:t>
            </a:r>
            <a:r>
              <a:rPr sz="1800" dirty="0">
                <a:solidFill>
                  <a:srgbClr val="03499E"/>
                </a:solidFill>
                <a:latin typeface="Times New Roman"/>
                <a:cs typeface="Times New Roman"/>
              </a:rPr>
              <a:t>thay</a:t>
            </a:r>
            <a:r>
              <a:rPr sz="1800" spc="-20" dirty="0">
                <a:solidFill>
                  <a:srgbClr val="03499E"/>
                </a:solidFill>
                <a:latin typeface="Times New Roman"/>
                <a:cs typeface="Times New Roman"/>
              </a:rPr>
              <a:t> </a:t>
            </a:r>
            <a:r>
              <a:rPr sz="1800" dirty="0">
                <a:solidFill>
                  <a:srgbClr val="03499E"/>
                </a:solidFill>
                <a:latin typeface="Times New Roman"/>
                <a:cs typeface="Times New Roman"/>
              </a:rPr>
              <a:t>đổi</a:t>
            </a:r>
            <a:r>
              <a:rPr sz="1800" spc="-20" dirty="0">
                <a:solidFill>
                  <a:srgbClr val="03499E"/>
                </a:solidFill>
                <a:latin typeface="Times New Roman"/>
                <a:cs typeface="Times New Roman"/>
              </a:rPr>
              <a:t> </a:t>
            </a:r>
            <a:r>
              <a:rPr sz="1800" dirty="0">
                <a:solidFill>
                  <a:srgbClr val="03499E"/>
                </a:solidFill>
                <a:latin typeface="Times New Roman"/>
                <a:cs typeface="Times New Roman"/>
              </a:rPr>
              <a:t>về</a:t>
            </a:r>
            <a:r>
              <a:rPr sz="1800" spc="-15" dirty="0">
                <a:solidFill>
                  <a:srgbClr val="03499E"/>
                </a:solidFill>
                <a:latin typeface="Times New Roman"/>
                <a:cs typeface="Times New Roman"/>
              </a:rPr>
              <a:t> </a:t>
            </a:r>
            <a:r>
              <a:rPr sz="1800" dirty="0">
                <a:solidFill>
                  <a:srgbClr val="03499E"/>
                </a:solidFill>
                <a:latin typeface="Times New Roman"/>
                <a:cs typeface="Times New Roman"/>
              </a:rPr>
              <a:t>chính</a:t>
            </a:r>
            <a:r>
              <a:rPr sz="1800" spc="-20" dirty="0">
                <a:solidFill>
                  <a:srgbClr val="03499E"/>
                </a:solidFill>
                <a:latin typeface="Times New Roman"/>
                <a:cs typeface="Times New Roman"/>
              </a:rPr>
              <a:t> </a:t>
            </a:r>
            <a:r>
              <a:rPr sz="1800" dirty="0">
                <a:solidFill>
                  <a:srgbClr val="03499E"/>
                </a:solidFill>
                <a:latin typeface="Times New Roman"/>
                <a:cs typeface="Times New Roman"/>
              </a:rPr>
              <a:t>sách,</a:t>
            </a:r>
            <a:r>
              <a:rPr sz="1800" spc="-20" dirty="0">
                <a:solidFill>
                  <a:srgbClr val="03499E"/>
                </a:solidFill>
                <a:latin typeface="Times New Roman"/>
                <a:cs typeface="Times New Roman"/>
              </a:rPr>
              <a:t> </a:t>
            </a:r>
            <a:r>
              <a:rPr sz="1800" dirty="0">
                <a:solidFill>
                  <a:srgbClr val="03499E"/>
                </a:solidFill>
                <a:latin typeface="Times New Roman"/>
                <a:cs typeface="Times New Roman"/>
              </a:rPr>
              <a:t>pháp</a:t>
            </a:r>
            <a:r>
              <a:rPr sz="1800" spc="-20" dirty="0">
                <a:solidFill>
                  <a:srgbClr val="03499E"/>
                </a:solidFill>
                <a:latin typeface="Times New Roman"/>
                <a:cs typeface="Times New Roman"/>
              </a:rPr>
              <a:t> </a:t>
            </a:r>
            <a:r>
              <a:rPr sz="1800" spc="-10" dirty="0">
                <a:solidFill>
                  <a:srgbClr val="03499E"/>
                </a:solidFill>
                <a:latin typeface="Times New Roman"/>
                <a:cs typeface="Times New Roman"/>
              </a:rPr>
              <a:t>luật;</a:t>
            </a:r>
            <a:endParaRPr sz="1800">
              <a:latin typeface="Times New Roman"/>
              <a:cs typeface="Times New Roman"/>
            </a:endParaRPr>
          </a:p>
          <a:p>
            <a:pPr marL="258445" indent="-245745">
              <a:lnSpc>
                <a:spcPct val="100000"/>
              </a:lnSpc>
              <a:spcBef>
                <a:spcPts val="10"/>
              </a:spcBef>
              <a:buAutoNum type="alphaLcParenR"/>
              <a:tabLst>
                <a:tab pos="258445" algn="l"/>
              </a:tabLst>
            </a:pPr>
            <a:r>
              <a:rPr sz="1800" dirty="0">
                <a:solidFill>
                  <a:srgbClr val="03499E"/>
                </a:solidFill>
                <a:latin typeface="Times New Roman"/>
                <a:cs typeface="Times New Roman"/>
              </a:rPr>
              <a:t>Sự</a:t>
            </a:r>
            <a:r>
              <a:rPr sz="1800" spc="-10" dirty="0">
                <a:solidFill>
                  <a:srgbClr val="03499E"/>
                </a:solidFill>
                <a:latin typeface="Times New Roman"/>
                <a:cs typeface="Times New Roman"/>
              </a:rPr>
              <a:t> </a:t>
            </a:r>
            <a:r>
              <a:rPr sz="1800" dirty="0">
                <a:solidFill>
                  <a:srgbClr val="03499E"/>
                </a:solidFill>
                <a:latin typeface="Times New Roman"/>
                <a:cs typeface="Times New Roman"/>
              </a:rPr>
              <a:t>kiện</a:t>
            </a:r>
            <a:r>
              <a:rPr sz="1800" spc="-35" dirty="0">
                <a:solidFill>
                  <a:srgbClr val="03499E"/>
                </a:solidFill>
                <a:latin typeface="Times New Roman"/>
                <a:cs typeface="Times New Roman"/>
              </a:rPr>
              <a:t> </a:t>
            </a:r>
            <a:r>
              <a:rPr sz="1800" dirty="0">
                <a:solidFill>
                  <a:srgbClr val="03499E"/>
                </a:solidFill>
                <a:latin typeface="Times New Roman"/>
                <a:cs typeface="Times New Roman"/>
              </a:rPr>
              <a:t>bất</a:t>
            </a:r>
            <a:r>
              <a:rPr sz="1800" spc="-20" dirty="0">
                <a:solidFill>
                  <a:srgbClr val="03499E"/>
                </a:solidFill>
                <a:latin typeface="Times New Roman"/>
                <a:cs typeface="Times New Roman"/>
              </a:rPr>
              <a:t> </a:t>
            </a:r>
            <a:r>
              <a:rPr sz="1800" dirty="0">
                <a:solidFill>
                  <a:srgbClr val="03499E"/>
                </a:solidFill>
                <a:latin typeface="Times New Roman"/>
                <a:cs typeface="Times New Roman"/>
              </a:rPr>
              <a:t>khả</a:t>
            </a:r>
            <a:r>
              <a:rPr sz="1800" spc="-20" dirty="0">
                <a:solidFill>
                  <a:srgbClr val="03499E"/>
                </a:solidFill>
                <a:latin typeface="Times New Roman"/>
                <a:cs typeface="Times New Roman"/>
              </a:rPr>
              <a:t> </a:t>
            </a:r>
            <a:r>
              <a:rPr sz="1800" spc="-10" dirty="0">
                <a:solidFill>
                  <a:srgbClr val="03499E"/>
                </a:solidFill>
                <a:latin typeface="Times New Roman"/>
                <a:cs typeface="Times New Roman"/>
              </a:rPr>
              <a:t>kháng;</a:t>
            </a:r>
            <a:endParaRPr sz="1800">
              <a:latin typeface="Times New Roman"/>
              <a:cs typeface="Times New Roman"/>
            </a:endParaRPr>
          </a:p>
          <a:p>
            <a:pPr marL="266700" indent="-254000">
              <a:lnSpc>
                <a:spcPts val="2010"/>
              </a:lnSpc>
              <a:spcBef>
                <a:spcPts val="15"/>
              </a:spcBef>
              <a:buAutoNum type="alphaLcParenR"/>
              <a:tabLst>
                <a:tab pos="266700" algn="l"/>
              </a:tabLst>
            </a:pPr>
            <a:r>
              <a:rPr sz="1800" dirty="0">
                <a:solidFill>
                  <a:srgbClr val="03499E"/>
                </a:solidFill>
                <a:latin typeface="Times New Roman"/>
                <a:cs typeface="Times New Roman"/>
              </a:rPr>
              <a:t>Thay</a:t>
            </a:r>
            <a:r>
              <a:rPr sz="1800" spc="150" dirty="0">
                <a:solidFill>
                  <a:srgbClr val="03499E"/>
                </a:solidFill>
                <a:latin typeface="Times New Roman"/>
                <a:cs typeface="Times New Roman"/>
              </a:rPr>
              <a:t> </a:t>
            </a:r>
            <a:r>
              <a:rPr sz="1800" dirty="0">
                <a:solidFill>
                  <a:srgbClr val="03499E"/>
                </a:solidFill>
                <a:latin typeface="Times New Roman"/>
                <a:cs typeface="Times New Roman"/>
              </a:rPr>
              <a:t>đổi</a:t>
            </a:r>
            <a:r>
              <a:rPr sz="1800" spc="140" dirty="0">
                <a:solidFill>
                  <a:srgbClr val="03499E"/>
                </a:solidFill>
                <a:latin typeface="Times New Roman"/>
                <a:cs typeface="Times New Roman"/>
              </a:rPr>
              <a:t> </a:t>
            </a:r>
            <a:r>
              <a:rPr sz="1800" dirty="0">
                <a:solidFill>
                  <a:srgbClr val="03499E"/>
                </a:solidFill>
                <a:latin typeface="Times New Roman"/>
                <a:cs typeface="Times New Roman"/>
              </a:rPr>
              <a:t>phương</a:t>
            </a:r>
            <a:r>
              <a:rPr sz="1800" spc="150" dirty="0">
                <a:solidFill>
                  <a:srgbClr val="03499E"/>
                </a:solidFill>
                <a:latin typeface="Times New Roman"/>
                <a:cs typeface="Times New Roman"/>
              </a:rPr>
              <a:t> </a:t>
            </a:r>
            <a:r>
              <a:rPr sz="1800" dirty="0">
                <a:solidFill>
                  <a:srgbClr val="03499E"/>
                </a:solidFill>
                <a:latin typeface="Times New Roman"/>
                <a:cs typeface="Times New Roman"/>
              </a:rPr>
              <a:t>thức</a:t>
            </a:r>
            <a:r>
              <a:rPr sz="1800" spc="140" dirty="0">
                <a:solidFill>
                  <a:srgbClr val="03499E"/>
                </a:solidFill>
                <a:latin typeface="Times New Roman"/>
                <a:cs typeface="Times New Roman"/>
              </a:rPr>
              <a:t> </a:t>
            </a:r>
            <a:r>
              <a:rPr sz="1800" dirty="0">
                <a:solidFill>
                  <a:srgbClr val="03499E"/>
                </a:solidFill>
                <a:latin typeface="Times New Roman"/>
                <a:cs typeface="Times New Roman"/>
              </a:rPr>
              <a:t>vận</a:t>
            </a:r>
            <a:r>
              <a:rPr sz="1800" spc="140" dirty="0">
                <a:solidFill>
                  <a:srgbClr val="03499E"/>
                </a:solidFill>
                <a:latin typeface="Times New Roman"/>
                <a:cs typeface="Times New Roman"/>
              </a:rPr>
              <a:t> </a:t>
            </a:r>
            <a:r>
              <a:rPr sz="1800" dirty="0">
                <a:solidFill>
                  <a:srgbClr val="03499E"/>
                </a:solidFill>
                <a:latin typeface="Times New Roman"/>
                <a:cs typeface="Times New Roman"/>
              </a:rPr>
              <a:t>chuyển,</a:t>
            </a:r>
            <a:r>
              <a:rPr sz="1800" spc="145" dirty="0">
                <a:solidFill>
                  <a:srgbClr val="03499E"/>
                </a:solidFill>
                <a:latin typeface="Times New Roman"/>
                <a:cs typeface="Times New Roman"/>
              </a:rPr>
              <a:t> </a:t>
            </a:r>
            <a:r>
              <a:rPr sz="1800" dirty="0">
                <a:solidFill>
                  <a:srgbClr val="03499E"/>
                </a:solidFill>
                <a:latin typeface="Times New Roman"/>
                <a:cs typeface="Times New Roman"/>
              </a:rPr>
              <a:t>địa</a:t>
            </a:r>
            <a:r>
              <a:rPr sz="1800" spc="150" dirty="0">
                <a:solidFill>
                  <a:srgbClr val="03499E"/>
                </a:solidFill>
                <a:latin typeface="Times New Roman"/>
                <a:cs typeface="Times New Roman"/>
              </a:rPr>
              <a:t> </a:t>
            </a:r>
            <a:r>
              <a:rPr sz="1800" dirty="0">
                <a:solidFill>
                  <a:srgbClr val="03499E"/>
                </a:solidFill>
                <a:latin typeface="Times New Roman"/>
                <a:cs typeface="Times New Roman"/>
              </a:rPr>
              <a:t>điểm</a:t>
            </a:r>
            <a:r>
              <a:rPr sz="1800" spc="135" dirty="0">
                <a:solidFill>
                  <a:srgbClr val="03499E"/>
                </a:solidFill>
                <a:latin typeface="Times New Roman"/>
                <a:cs typeface="Times New Roman"/>
              </a:rPr>
              <a:t> </a:t>
            </a:r>
            <a:r>
              <a:rPr sz="1800" dirty="0">
                <a:solidFill>
                  <a:srgbClr val="03499E"/>
                </a:solidFill>
                <a:latin typeface="Times New Roman"/>
                <a:cs typeface="Times New Roman"/>
              </a:rPr>
              <a:t>giao</a:t>
            </a:r>
            <a:r>
              <a:rPr sz="1800" spc="135" dirty="0">
                <a:solidFill>
                  <a:srgbClr val="03499E"/>
                </a:solidFill>
                <a:latin typeface="Times New Roman"/>
                <a:cs typeface="Times New Roman"/>
              </a:rPr>
              <a:t> </a:t>
            </a:r>
            <a:r>
              <a:rPr sz="1800" dirty="0">
                <a:solidFill>
                  <a:srgbClr val="03499E"/>
                </a:solidFill>
                <a:latin typeface="Times New Roman"/>
                <a:cs typeface="Times New Roman"/>
              </a:rPr>
              <a:t>hàng,</a:t>
            </a:r>
            <a:r>
              <a:rPr sz="1800" spc="155" dirty="0">
                <a:solidFill>
                  <a:srgbClr val="03499E"/>
                </a:solidFill>
                <a:latin typeface="Times New Roman"/>
                <a:cs typeface="Times New Roman"/>
              </a:rPr>
              <a:t> </a:t>
            </a:r>
            <a:r>
              <a:rPr sz="1800" dirty="0">
                <a:solidFill>
                  <a:srgbClr val="03499E"/>
                </a:solidFill>
                <a:latin typeface="Times New Roman"/>
                <a:cs typeface="Times New Roman"/>
              </a:rPr>
              <a:t>dịch</a:t>
            </a:r>
            <a:r>
              <a:rPr sz="1800" spc="125" dirty="0">
                <a:solidFill>
                  <a:srgbClr val="03499E"/>
                </a:solidFill>
                <a:latin typeface="Times New Roman"/>
                <a:cs typeface="Times New Roman"/>
              </a:rPr>
              <a:t> </a:t>
            </a:r>
            <a:r>
              <a:rPr sz="1800" dirty="0">
                <a:solidFill>
                  <a:srgbClr val="03499E"/>
                </a:solidFill>
                <a:latin typeface="Times New Roman"/>
                <a:cs typeface="Times New Roman"/>
              </a:rPr>
              <a:t>vụ</a:t>
            </a:r>
            <a:r>
              <a:rPr sz="1800" spc="150" dirty="0">
                <a:solidFill>
                  <a:srgbClr val="03499E"/>
                </a:solidFill>
                <a:latin typeface="Times New Roman"/>
                <a:cs typeface="Times New Roman"/>
              </a:rPr>
              <a:t> </a:t>
            </a:r>
            <a:r>
              <a:rPr sz="1800" dirty="0">
                <a:solidFill>
                  <a:srgbClr val="03499E"/>
                </a:solidFill>
                <a:latin typeface="Times New Roman"/>
                <a:cs typeface="Times New Roman"/>
              </a:rPr>
              <a:t>liên</a:t>
            </a:r>
            <a:r>
              <a:rPr sz="1800" spc="140" dirty="0">
                <a:solidFill>
                  <a:srgbClr val="03499E"/>
                </a:solidFill>
                <a:latin typeface="Times New Roman"/>
                <a:cs typeface="Times New Roman"/>
              </a:rPr>
              <a:t> </a:t>
            </a:r>
            <a:r>
              <a:rPr sz="1800" dirty="0">
                <a:solidFill>
                  <a:srgbClr val="03499E"/>
                </a:solidFill>
                <a:latin typeface="Times New Roman"/>
                <a:cs typeface="Times New Roman"/>
              </a:rPr>
              <a:t>quan</a:t>
            </a:r>
            <a:r>
              <a:rPr sz="1800" spc="145" dirty="0">
                <a:solidFill>
                  <a:srgbClr val="03499E"/>
                </a:solidFill>
                <a:latin typeface="Times New Roman"/>
                <a:cs typeface="Times New Roman"/>
              </a:rPr>
              <a:t> </a:t>
            </a:r>
            <a:r>
              <a:rPr sz="1800" dirty="0">
                <a:solidFill>
                  <a:srgbClr val="03499E"/>
                </a:solidFill>
                <a:latin typeface="Times New Roman"/>
                <a:cs typeface="Times New Roman"/>
              </a:rPr>
              <a:t>đối</a:t>
            </a:r>
            <a:r>
              <a:rPr sz="1800" spc="140" dirty="0">
                <a:solidFill>
                  <a:srgbClr val="03499E"/>
                </a:solidFill>
                <a:latin typeface="Times New Roman"/>
                <a:cs typeface="Times New Roman"/>
              </a:rPr>
              <a:t> </a:t>
            </a:r>
            <a:r>
              <a:rPr sz="1800" dirty="0">
                <a:solidFill>
                  <a:srgbClr val="03499E"/>
                </a:solidFill>
                <a:latin typeface="Times New Roman"/>
                <a:cs typeface="Times New Roman"/>
              </a:rPr>
              <a:t>với</a:t>
            </a:r>
            <a:r>
              <a:rPr sz="1800" spc="140" dirty="0">
                <a:solidFill>
                  <a:srgbClr val="03499E"/>
                </a:solidFill>
                <a:latin typeface="Times New Roman"/>
                <a:cs typeface="Times New Roman"/>
              </a:rPr>
              <a:t> </a:t>
            </a:r>
            <a:r>
              <a:rPr sz="1800" dirty="0">
                <a:solidFill>
                  <a:srgbClr val="03499E"/>
                </a:solidFill>
                <a:latin typeface="Times New Roman"/>
                <a:cs typeface="Times New Roman"/>
              </a:rPr>
              <a:t>gói</a:t>
            </a:r>
            <a:r>
              <a:rPr sz="1800" spc="140" dirty="0">
                <a:solidFill>
                  <a:srgbClr val="03499E"/>
                </a:solidFill>
                <a:latin typeface="Times New Roman"/>
                <a:cs typeface="Times New Roman"/>
              </a:rPr>
              <a:t> </a:t>
            </a:r>
            <a:r>
              <a:rPr sz="1800" spc="-20" dirty="0">
                <a:solidFill>
                  <a:srgbClr val="03499E"/>
                </a:solidFill>
                <a:latin typeface="Times New Roman"/>
                <a:cs typeface="Times New Roman"/>
              </a:rPr>
              <a:t>thầu</a:t>
            </a:r>
            <a:endParaRPr sz="1800">
              <a:latin typeface="Times New Roman"/>
              <a:cs typeface="Times New Roman"/>
            </a:endParaRPr>
          </a:p>
          <a:p>
            <a:pPr marL="12700">
              <a:lnSpc>
                <a:spcPts val="2010"/>
              </a:lnSpc>
            </a:pPr>
            <a:r>
              <a:rPr sz="1800" dirty="0">
                <a:solidFill>
                  <a:srgbClr val="03499E"/>
                </a:solidFill>
                <a:latin typeface="Times New Roman"/>
                <a:cs typeface="Times New Roman"/>
              </a:rPr>
              <a:t>hàng</a:t>
            </a:r>
            <a:r>
              <a:rPr sz="1800" spc="-40" dirty="0">
                <a:solidFill>
                  <a:srgbClr val="03499E"/>
                </a:solidFill>
                <a:latin typeface="Times New Roman"/>
                <a:cs typeface="Times New Roman"/>
              </a:rPr>
              <a:t> </a:t>
            </a:r>
            <a:r>
              <a:rPr sz="1800" spc="-20" dirty="0">
                <a:solidFill>
                  <a:srgbClr val="03499E"/>
                </a:solidFill>
                <a:latin typeface="Times New Roman"/>
                <a:cs typeface="Times New Roman"/>
              </a:rPr>
              <a:t>hóa;</a:t>
            </a:r>
            <a:endParaRPr sz="1800">
              <a:latin typeface="Times New Roman"/>
              <a:cs typeface="Times New Roman"/>
            </a:endParaRPr>
          </a:p>
          <a:p>
            <a:pPr marL="12700" marR="5080" indent="250825" algn="just">
              <a:lnSpc>
                <a:spcPct val="86300"/>
              </a:lnSpc>
              <a:spcBef>
                <a:spcPts val="305"/>
              </a:spcBef>
              <a:buAutoNum type="alphaLcParenR" startAt="4"/>
              <a:tabLst>
                <a:tab pos="263525" algn="l"/>
              </a:tabLst>
            </a:pPr>
            <a:r>
              <a:rPr sz="1800" dirty="0">
                <a:solidFill>
                  <a:srgbClr val="03499E"/>
                </a:solidFill>
                <a:latin typeface="Times New Roman"/>
                <a:cs typeface="Times New Roman"/>
              </a:rPr>
              <a:t>Bổ</a:t>
            </a:r>
            <a:r>
              <a:rPr sz="1800" spc="10" dirty="0">
                <a:solidFill>
                  <a:srgbClr val="03499E"/>
                </a:solidFill>
                <a:latin typeface="Times New Roman"/>
                <a:cs typeface="Times New Roman"/>
              </a:rPr>
              <a:t> </a:t>
            </a:r>
            <a:r>
              <a:rPr sz="1800" dirty="0">
                <a:solidFill>
                  <a:srgbClr val="03499E"/>
                </a:solidFill>
                <a:latin typeface="Times New Roman"/>
                <a:cs typeface="Times New Roman"/>
              </a:rPr>
              <a:t>sung</a:t>
            </a:r>
            <a:r>
              <a:rPr sz="1800" spc="10" dirty="0">
                <a:solidFill>
                  <a:srgbClr val="03499E"/>
                </a:solidFill>
                <a:latin typeface="Times New Roman"/>
                <a:cs typeface="Times New Roman"/>
              </a:rPr>
              <a:t> </a:t>
            </a:r>
            <a:r>
              <a:rPr sz="1800" dirty="0">
                <a:solidFill>
                  <a:srgbClr val="03499E"/>
                </a:solidFill>
                <a:latin typeface="Times New Roman"/>
                <a:cs typeface="Times New Roman"/>
              </a:rPr>
              <a:t>khối</a:t>
            </a:r>
            <a:r>
              <a:rPr sz="1800" spc="5" dirty="0">
                <a:solidFill>
                  <a:srgbClr val="03499E"/>
                </a:solidFill>
                <a:latin typeface="Times New Roman"/>
                <a:cs typeface="Times New Roman"/>
              </a:rPr>
              <a:t> </a:t>
            </a:r>
            <a:r>
              <a:rPr sz="1800" dirty="0">
                <a:solidFill>
                  <a:srgbClr val="03499E"/>
                </a:solidFill>
                <a:latin typeface="Times New Roman"/>
                <a:cs typeface="Times New Roman"/>
              </a:rPr>
              <a:t>lượng,</a:t>
            </a:r>
            <a:r>
              <a:rPr sz="1800" spc="15" dirty="0">
                <a:solidFill>
                  <a:srgbClr val="03499E"/>
                </a:solidFill>
                <a:latin typeface="Times New Roman"/>
                <a:cs typeface="Times New Roman"/>
              </a:rPr>
              <a:t> </a:t>
            </a:r>
            <a:r>
              <a:rPr sz="1800" dirty="0">
                <a:solidFill>
                  <a:srgbClr val="03499E"/>
                </a:solidFill>
                <a:latin typeface="Times New Roman"/>
                <a:cs typeface="Times New Roman"/>
              </a:rPr>
              <a:t>số</a:t>
            </a:r>
            <a:r>
              <a:rPr sz="1800" spc="10" dirty="0">
                <a:solidFill>
                  <a:srgbClr val="03499E"/>
                </a:solidFill>
                <a:latin typeface="Times New Roman"/>
                <a:cs typeface="Times New Roman"/>
              </a:rPr>
              <a:t> </a:t>
            </a:r>
            <a:r>
              <a:rPr sz="1800" dirty="0">
                <a:solidFill>
                  <a:srgbClr val="03499E"/>
                </a:solidFill>
                <a:latin typeface="Times New Roman"/>
                <a:cs typeface="Times New Roman"/>
              </a:rPr>
              <a:t>lượng</a:t>
            </a:r>
            <a:r>
              <a:rPr sz="1800" spc="10" dirty="0">
                <a:solidFill>
                  <a:srgbClr val="03499E"/>
                </a:solidFill>
                <a:latin typeface="Times New Roman"/>
                <a:cs typeface="Times New Roman"/>
              </a:rPr>
              <a:t> </a:t>
            </a:r>
            <a:r>
              <a:rPr sz="1800" dirty="0">
                <a:solidFill>
                  <a:srgbClr val="03499E"/>
                </a:solidFill>
                <a:latin typeface="Times New Roman"/>
                <a:cs typeface="Times New Roman"/>
              </a:rPr>
              <a:t>công</a:t>
            </a:r>
            <a:r>
              <a:rPr sz="1800" spc="20" dirty="0">
                <a:solidFill>
                  <a:srgbClr val="03499E"/>
                </a:solidFill>
                <a:latin typeface="Times New Roman"/>
                <a:cs typeface="Times New Roman"/>
              </a:rPr>
              <a:t> </a:t>
            </a:r>
            <a:r>
              <a:rPr sz="1800" dirty="0">
                <a:solidFill>
                  <a:srgbClr val="03499E"/>
                </a:solidFill>
                <a:latin typeface="Times New Roman"/>
                <a:cs typeface="Times New Roman"/>
              </a:rPr>
              <a:t>việc</a:t>
            </a:r>
            <a:r>
              <a:rPr sz="1800" spc="15" dirty="0">
                <a:solidFill>
                  <a:srgbClr val="03499E"/>
                </a:solidFill>
                <a:latin typeface="Times New Roman"/>
                <a:cs typeface="Times New Roman"/>
              </a:rPr>
              <a:t> </a:t>
            </a:r>
            <a:r>
              <a:rPr sz="1800" dirty="0">
                <a:solidFill>
                  <a:srgbClr val="03499E"/>
                </a:solidFill>
                <a:latin typeface="Times New Roman"/>
                <a:cs typeface="Times New Roman"/>
              </a:rPr>
              <a:t>thuộc</a:t>
            </a:r>
            <a:r>
              <a:rPr sz="1800" spc="5" dirty="0">
                <a:solidFill>
                  <a:srgbClr val="03499E"/>
                </a:solidFill>
                <a:latin typeface="Times New Roman"/>
                <a:cs typeface="Times New Roman"/>
              </a:rPr>
              <a:t> </a:t>
            </a:r>
            <a:r>
              <a:rPr sz="1800" spc="-10" dirty="0">
                <a:solidFill>
                  <a:srgbClr val="03499E"/>
                </a:solidFill>
                <a:latin typeface="Times New Roman"/>
                <a:cs typeface="Times New Roman"/>
              </a:rPr>
              <a:t>TCMT.</a:t>
            </a:r>
            <a:r>
              <a:rPr sz="1800" spc="20" dirty="0">
                <a:solidFill>
                  <a:srgbClr val="03499E"/>
                </a:solidFill>
                <a:latin typeface="Times New Roman"/>
                <a:cs typeface="Times New Roman"/>
              </a:rPr>
              <a:t> </a:t>
            </a:r>
            <a:r>
              <a:rPr sz="1800" dirty="0">
                <a:solidFill>
                  <a:srgbClr val="03499E"/>
                </a:solidFill>
                <a:latin typeface="Times New Roman"/>
                <a:cs typeface="Times New Roman"/>
              </a:rPr>
              <a:t>VB</a:t>
            </a:r>
            <a:r>
              <a:rPr sz="1800" spc="10" dirty="0">
                <a:solidFill>
                  <a:srgbClr val="03499E"/>
                </a:solidFill>
                <a:latin typeface="Times New Roman"/>
                <a:cs typeface="Times New Roman"/>
              </a:rPr>
              <a:t> </a:t>
            </a:r>
            <a:r>
              <a:rPr sz="1800" dirty="0">
                <a:solidFill>
                  <a:srgbClr val="03499E"/>
                </a:solidFill>
                <a:latin typeface="Times New Roman"/>
                <a:cs typeface="Times New Roman"/>
              </a:rPr>
              <a:t>sửa</a:t>
            </a:r>
            <a:r>
              <a:rPr sz="1800" spc="5" dirty="0">
                <a:solidFill>
                  <a:srgbClr val="03499E"/>
                </a:solidFill>
                <a:latin typeface="Times New Roman"/>
                <a:cs typeface="Times New Roman"/>
              </a:rPr>
              <a:t> </a:t>
            </a:r>
            <a:r>
              <a:rPr sz="1800" dirty="0">
                <a:solidFill>
                  <a:srgbClr val="03499E"/>
                </a:solidFill>
                <a:latin typeface="Times New Roman"/>
                <a:cs typeface="Times New Roman"/>
              </a:rPr>
              <a:t>đổi</a:t>
            </a:r>
            <a:r>
              <a:rPr sz="1800" spc="15" dirty="0">
                <a:solidFill>
                  <a:srgbClr val="03499E"/>
                </a:solidFill>
                <a:latin typeface="Times New Roman"/>
                <a:cs typeface="Times New Roman"/>
              </a:rPr>
              <a:t> </a:t>
            </a:r>
            <a:r>
              <a:rPr sz="1800" dirty="0">
                <a:solidFill>
                  <a:srgbClr val="03499E"/>
                </a:solidFill>
                <a:latin typeface="Times New Roman"/>
                <a:cs typeface="Times New Roman"/>
              </a:rPr>
              <a:t>HĐ</a:t>
            </a:r>
            <a:r>
              <a:rPr sz="1800" spc="10" dirty="0">
                <a:solidFill>
                  <a:srgbClr val="03499E"/>
                </a:solidFill>
                <a:latin typeface="Times New Roman"/>
                <a:cs typeface="Times New Roman"/>
              </a:rPr>
              <a:t> </a:t>
            </a:r>
            <a:r>
              <a:rPr sz="1800" dirty="0">
                <a:solidFill>
                  <a:srgbClr val="03499E"/>
                </a:solidFill>
                <a:latin typeface="Times New Roman"/>
                <a:cs typeface="Times New Roman"/>
              </a:rPr>
              <a:t>phải</a:t>
            </a:r>
            <a:r>
              <a:rPr sz="1800" spc="25" dirty="0">
                <a:solidFill>
                  <a:srgbClr val="03499E"/>
                </a:solidFill>
                <a:latin typeface="Times New Roman"/>
                <a:cs typeface="Times New Roman"/>
              </a:rPr>
              <a:t> </a:t>
            </a:r>
            <a:r>
              <a:rPr sz="1800" dirty="0">
                <a:solidFill>
                  <a:srgbClr val="03499E"/>
                </a:solidFill>
                <a:latin typeface="Times New Roman"/>
                <a:cs typeface="Times New Roman"/>
              </a:rPr>
              <a:t>quy</a:t>
            </a:r>
            <a:r>
              <a:rPr sz="1800" spc="10" dirty="0">
                <a:solidFill>
                  <a:srgbClr val="03499E"/>
                </a:solidFill>
                <a:latin typeface="Times New Roman"/>
                <a:cs typeface="Times New Roman"/>
              </a:rPr>
              <a:t> </a:t>
            </a:r>
            <a:r>
              <a:rPr sz="1800" dirty="0">
                <a:solidFill>
                  <a:srgbClr val="03499E"/>
                </a:solidFill>
                <a:latin typeface="Times New Roman"/>
                <a:cs typeface="Times New Roman"/>
              </a:rPr>
              <a:t>định</a:t>
            </a:r>
            <a:r>
              <a:rPr sz="1800" spc="15" dirty="0">
                <a:solidFill>
                  <a:srgbClr val="03499E"/>
                </a:solidFill>
                <a:latin typeface="Times New Roman"/>
                <a:cs typeface="Times New Roman"/>
              </a:rPr>
              <a:t> </a:t>
            </a:r>
            <a:r>
              <a:rPr sz="1800" dirty="0">
                <a:solidFill>
                  <a:srgbClr val="03499E"/>
                </a:solidFill>
                <a:latin typeface="Times New Roman"/>
                <a:cs typeface="Times New Roman"/>
              </a:rPr>
              <a:t>rõ</a:t>
            </a:r>
            <a:r>
              <a:rPr sz="1800" spc="15" dirty="0">
                <a:solidFill>
                  <a:srgbClr val="03499E"/>
                </a:solidFill>
                <a:latin typeface="Times New Roman"/>
                <a:cs typeface="Times New Roman"/>
              </a:rPr>
              <a:t> </a:t>
            </a:r>
            <a:r>
              <a:rPr sz="1800" spc="-20" dirty="0">
                <a:solidFill>
                  <a:srgbClr val="03499E"/>
                </a:solidFill>
                <a:latin typeface="Times New Roman"/>
                <a:cs typeface="Times New Roman"/>
              </a:rPr>
              <a:t>khối </a:t>
            </a:r>
            <a:r>
              <a:rPr sz="1800" dirty="0">
                <a:solidFill>
                  <a:srgbClr val="03499E"/>
                </a:solidFill>
                <a:latin typeface="Times New Roman"/>
                <a:cs typeface="Times New Roman"/>
              </a:rPr>
              <a:t>lượng,</a:t>
            </a:r>
            <a:r>
              <a:rPr sz="1800" spc="35" dirty="0">
                <a:solidFill>
                  <a:srgbClr val="03499E"/>
                </a:solidFill>
                <a:latin typeface="Times New Roman"/>
                <a:cs typeface="Times New Roman"/>
              </a:rPr>
              <a:t> </a:t>
            </a:r>
            <a:r>
              <a:rPr sz="1800" dirty="0">
                <a:solidFill>
                  <a:srgbClr val="03499E"/>
                </a:solidFill>
                <a:latin typeface="Times New Roman"/>
                <a:cs typeface="Times New Roman"/>
              </a:rPr>
              <a:t>giá</a:t>
            </a:r>
            <a:r>
              <a:rPr sz="1800" spc="40" dirty="0">
                <a:solidFill>
                  <a:srgbClr val="03499E"/>
                </a:solidFill>
                <a:latin typeface="Times New Roman"/>
                <a:cs typeface="Times New Roman"/>
              </a:rPr>
              <a:t> </a:t>
            </a:r>
            <a:r>
              <a:rPr sz="1800" dirty="0">
                <a:solidFill>
                  <a:srgbClr val="03499E"/>
                </a:solidFill>
                <a:latin typeface="Times New Roman"/>
                <a:cs typeface="Times New Roman"/>
              </a:rPr>
              <a:t>trị,</a:t>
            </a:r>
            <a:r>
              <a:rPr sz="1800" spc="30" dirty="0">
                <a:solidFill>
                  <a:srgbClr val="03499E"/>
                </a:solidFill>
                <a:latin typeface="Times New Roman"/>
                <a:cs typeface="Times New Roman"/>
              </a:rPr>
              <a:t> </a:t>
            </a:r>
            <a:r>
              <a:rPr sz="1800" dirty="0">
                <a:solidFill>
                  <a:srgbClr val="03499E"/>
                </a:solidFill>
                <a:latin typeface="Times New Roman"/>
                <a:cs typeface="Times New Roman"/>
              </a:rPr>
              <a:t>thời</a:t>
            </a:r>
            <a:r>
              <a:rPr sz="1800" spc="35" dirty="0">
                <a:solidFill>
                  <a:srgbClr val="03499E"/>
                </a:solidFill>
                <a:latin typeface="Times New Roman"/>
                <a:cs typeface="Times New Roman"/>
              </a:rPr>
              <a:t> </a:t>
            </a:r>
            <a:r>
              <a:rPr sz="1800" dirty="0">
                <a:solidFill>
                  <a:srgbClr val="03499E"/>
                </a:solidFill>
                <a:latin typeface="Times New Roman"/>
                <a:cs typeface="Times New Roman"/>
              </a:rPr>
              <a:t>gian</a:t>
            </a:r>
            <a:r>
              <a:rPr sz="1800" spc="20" dirty="0">
                <a:solidFill>
                  <a:srgbClr val="03499E"/>
                </a:solidFill>
                <a:latin typeface="Times New Roman"/>
                <a:cs typeface="Times New Roman"/>
              </a:rPr>
              <a:t> </a:t>
            </a:r>
            <a:r>
              <a:rPr sz="1800" dirty="0">
                <a:solidFill>
                  <a:srgbClr val="03499E"/>
                </a:solidFill>
                <a:latin typeface="Times New Roman"/>
                <a:cs typeface="Times New Roman"/>
              </a:rPr>
              <a:t>giao</a:t>
            </a:r>
            <a:r>
              <a:rPr sz="1800" spc="30" dirty="0">
                <a:solidFill>
                  <a:srgbClr val="03499E"/>
                </a:solidFill>
                <a:latin typeface="Times New Roman"/>
                <a:cs typeface="Times New Roman"/>
              </a:rPr>
              <a:t> </a:t>
            </a:r>
            <a:r>
              <a:rPr sz="1800" dirty="0">
                <a:solidFill>
                  <a:srgbClr val="03499E"/>
                </a:solidFill>
                <a:latin typeface="Times New Roman"/>
                <a:cs typeface="Times New Roman"/>
              </a:rPr>
              <a:t>hàng</a:t>
            </a:r>
            <a:r>
              <a:rPr sz="1800" spc="35" dirty="0">
                <a:solidFill>
                  <a:srgbClr val="03499E"/>
                </a:solidFill>
                <a:latin typeface="Times New Roman"/>
                <a:cs typeface="Times New Roman"/>
              </a:rPr>
              <a:t> </a:t>
            </a:r>
            <a:r>
              <a:rPr sz="1800" dirty="0">
                <a:solidFill>
                  <a:srgbClr val="03499E"/>
                </a:solidFill>
                <a:latin typeface="Times New Roman"/>
                <a:cs typeface="Times New Roman"/>
              </a:rPr>
              <a:t>hoặc</a:t>
            </a:r>
            <a:r>
              <a:rPr sz="1800" spc="30" dirty="0">
                <a:solidFill>
                  <a:srgbClr val="03499E"/>
                </a:solidFill>
                <a:latin typeface="Times New Roman"/>
                <a:cs typeface="Times New Roman"/>
              </a:rPr>
              <a:t> </a:t>
            </a:r>
            <a:r>
              <a:rPr sz="1800" dirty="0">
                <a:solidFill>
                  <a:srgbClr val="03499E"/>
                </a:solidFill>
                <a:latin typeface="Times New Roman"/>
                <a:cs typeface="Times New Roman"/>
              </a:rPr>
              <a:t>thời</a:t>
            </a:r>
            <a:r>
              <a:rPr sz="1800" spc="25" dirty="0">
                <a:solidFill>
                  <a:srgbClr val="03499E"/>
                </a:solidFill>
                <a:latin typeface="Times New Roman"/>
                <a:cs typeface="Times New Roman"/>
              </a:rPr>
              <a:t> </a:t>
            </a:r>
            <a:r>
              <a:rPr sz="1800" dirty="0">
                <a:solidFill>
                  <a:srgbClr val="03499E"/>
                </a:solidFill>
                <a:latin typeface="Times New Roman"/>
                <a:cs typeface="Times New Roman"/>
              </a:rPr>
              <a:t>gian</a:t>
            </a:r>
            <a:r>
              <a:rPr sz="1800" spc="30" dirty="0">
                <a:solidFill>
                  <a:srgbClr val="03499E"/>
                </a:solidFill>
                <a:latin typeface="Times New Roman"/>
                <a:cs typeface="Times New Roman"/>
              </a:rPr>
              <a:t> </a:t>
            </a:r>
            <a:r>
              <a:rPr sz="1800" dirty="0">
                <a:solidFill>
                  <a:srgbClr val="03499E"/>
                </a:solidFill>
                <a:latin typeface="Times New Roman"/>
                <a:cs typeface="Times New Roman"/>
              </a:rPr>
              <a:t>hoàn</a:t>
            </a:r>
            <a:r>
              <a:rPr sz="1800" spc="30" dirty="0">
                <a:solidFill>
                  <a:srgbClr val="03499E"/>
                </a:solidFill>
                <a:latin typeface="Times New Roman"/>
                <a:cs typeface="Times New Roman"/>
              </a:rPr>
              <a:t> </a:t>
            </a:r>
            <a:r>
              <a:rPr sz="1800" dirty="0">
                <a:solidFill>
                  <a:srgbClr val="03499E"/>
                </a:solidFill>
                <a:latin typeface="Times New Roman"/>
                <a:cs typeface="Times New Roman"/>
              </a:rPr>
              <a:t>thành</a:t>
            </a:r>
            <a:r>
              <a:rPr sz="1800" spc="40" dirty="0">
                <a:solidFill>
                  <a:srgbClr val="03499E"/>
                </a:solidFill>
                <a:latin typeface="Times New Roman"/>
                <a:cs typeface="Times New Roman"/>
              </a:rPr>
              <a:t> </a:t>
            </a:r>
            <a:r>
              <a:rPr sz="1800" dirty="0">
                <a:solidFill>
                  <a:srgbClr val="03499E"/>
                </a:solidFill>
                <a:latin typeface="Times New Roman"/>
                <a:cs typeface="Times New Roman"/>
              </a:rPr>
              <a:t>dịch</a:t>
            </a:r>
            <a:r>
              <a:rPr sz="1800" spc="25" dirty="0">
                <a:solidFill>
                  <a:srgbClr val="03499E"/>
                </a:solidFill>
                <a:latin typeface="Times New Roman"/>
                <a:cs typeface="Times New Roman"/>
              </a:rPr>
              <a:t> </a:t>
            </a:r>
            <a:r>
              <a:rPr sz="1800" dirty="0">
                <a:solidFill>
                  <a:srgbClr val="03499E"/>
                </a:solidFill>
                <a:latin typeface="Times New Roman"/>
                <a:cs typeface="Times New Roman"/>
              </a:rPr>
              <a:t>vụ.</a:t>
            </a:r>
            <a:r>
              <a:rPr sz="1800" spc="40" dirty="0">
                <a:solidFill>
                  <a:srgbClr val="03499E"/>
                </a:solidFill>
                <a:latin typeface="Times New Roman"/>
                <a:cs typeface="Times New Roman"/>
              </a:rPr>
              <a:t> </a:t>
            </a:r>
            <a:r>
              <a:rPr sz="1800" dirty="0">
                <a:solidFill>
                  <a:srgbClr val="03499E"/>
                </a:solidFill>
                <a:latin typeface="Times New Roman"/>
                <a:cs typeface="Times New Roman"/>
              </a:rPr>
              <a:t>Thời</a:t>
            </a:r>
            <a:r>
              <a:rPr sz="1800" spc="25" dirty="0">
                <a:solidFill>
                  <a:srgbClr val="03499E"/>
                </a:solidFill>
                <a:latin typeface="Times New Roman"/>
                <a:cs typeface="Times New Roman"/>
              </a:rPr>
              <a:t> </a:t>
            </a:r>
            <a:r>
              <a:rPr sz="1800" dirty="0">
                <a:solidFill>
                  <a:srgbClr val="03499E"/>
                </a:solidFill>
                <a:latin typeface="Times New Roman"/>
                <a:cs typeface="Times New Roman"/>
              </a:rPr>
              <a:t>gian</a:t>
            </a:r>
            <a:r>
              <a:rPr sz="1800" spc="35" dirty="0">
                <a:solidFill>
                  <a:srgbClr val="03499E"/>
                </a:solidFill>
                <a:latin typeface="Times New Roman"/>
                <a:cs typeface="Times New Roman"/>
              </a:rPr>
              <a:t> </a:t>
            </a:r>
            <a:r>
              <a:rPr sz="1800" dirty="0">
                <a:solidFill>
                  <a:srgbClr val="03499E"/>
                </a:solidFill>
                <a:latin typeface="Times New Roman"/>
                <a:cs typeface="Times New Roman"/>
              </a:rPr>
              <a:t>giao</a:t>
            </a:r>
            <a:r>
              <a:rPr sz="1800" spc="40" dirty="0">
                <a:solidFill>
                  <a:srgbClr val="03499E"/>
                </a:solidFill>
                <a:latin typeface="Times New Roman"/>
                <a:cs typeface="Times New Roman"/>
              </a:rPr>
              <a:t> </a:t>
            </a:r>
            <a:r>
              <a:rPr sz="1800" dirty="0">
                <a:solidFill>
                  <a:srgbClr val="03499E"/>
                </a:solidFill>
                <a:latin typeface="Times New Roman"/>
                <a:cs typeface="Times New Roman"/>
              </a:rPr>
              <a:t>hàng</a:t>
            </a:r>
            <a:r>
              <a:rPr sz="1800" spc="25" dirty="0">
                <a:solidFill>
                  <a:srgbClr val="03499E"/>
                </a:solidFill>
                <a:latin typeface="Times New Roman"/>
                <a:cs typeface="Times New Roman"/>
              </a:rPr>
              <a:t> </a:t>
            </a:r>
            <a:r>
              <a:rPr sz="1800" spc="-20" dirty="0">
                <a:solidFill>
                  <a:srgbClr val="03499E"/>
                </a:solidFill>
                <a:latin typeface="Times New Roman"/>
                <a:cs typeface="Times New Roman"/>
              </a:rPr>
              <a:t>hoặc </a:t>
            </a:r>
            <a:r>
              <a:rPr sz="1800" dirty="0">
                <a:solidFill>
                  <a:srgbClr val="03499E"/>
                </a:solidFill>
                <a:latin typeface="Times New Roman"/>
                <a:cs typeface="Times New Roman"/>
              </a:rPr>
              <a:t>thời</a:t>
            </a:r>
            <a:r>
              <a:rPr sz="1800" spc="10" dirty="0">
                <a:solidFill>
                  <a:srgbClr val="03499E"/>
                </a:solidFill>
                <a:latin typeface="Times New Roman"/>
                <a:cs typeface="Times New Roman"/>
              </a:rPr>
              <a:t> </a:t>
            </a:r>
            <a:r>
              <a:rPr sz="1800" dirty="0">
                <a:solidFill>
                  <a:srgbClr val="03499E"/>
                </a:solidFill>
                <a:latin typeface="Times New Roman"/>
                <a:cs typeface="Times New Roman"/>
              </a:rPr>
              <a:t>gian</a:t>
            </a:r>
            <a:r>
              <a:rPr sz="1800" spc="20" dirty="0">
                <a:solidFill>
                  <a:srgbClr val="03499E"/>
                </a:solidFill>
                <a:latin typeface="Times New Roman"/>
                <a:cs typeface="Times New Roman"/>
              </a:rPr>
              <a:t> </a:t>
            </a:r>
            <a:r>
              <a:rPr sz="1800" dirty="0">
                <a:solidFill>
                  <a:srgbClr val="03499E"/>
                </a:solidFill>
                <a:latin typeface="Times New Roman"/>
                <a:cs typeface="Times New Roman"/>
              </a:rPr>
              <a:t>hoàn thành</a:t>
            </a:r>
            <a:r>
              <a:rPr sz="1800" spc="20" dirty="0">
                <a:solidFill>
                  <a:srgbClr val="03499E"/>
                </a:solidFill>
                <a:latin typeface="Times New Roman"/>
                <a:cs typeface="Times New Roman"/>
              </a:rPr>
              <a:t> </a:t>
            </a:r>
            <a:r>
              <a:rPr sz="1800" dirty="0">
                <a:solidFill>
                  <a:srgbClr val="03499E"/>
                </a:solidFill>
                <a:latin typeface="Times New Roman"/>
                <a:cs typeface="Times New Roman"/>
              </a:rPr>
              <a:t>dịch</a:t>
            </a:r>
            <a:r>
              <a:rPr sz="1800" spc="15" dirty="0">
                <a:solidFill>
                  <a:srgbClr val="03499E"/>
                </a:solidFill>
                <a:latin typeface="Times New Roman"/>
                <a:cs typeface="Times New Roman"/>
              </a:rPr>
              <a:t> </a:t>
            </a:r>
            <a:r>
              <a:rPr sz="1800" dirty="0">
                <a:solidFill>
                  <a:srgbClr val="03499E"/>
                </a:solidFill>
                <a:latin typeface="Times New Roman"/>
                <a:cs typeface="Times New Roman"/>
              </a:rPr>
              <a:t>vụ cho</a:t>
            </a:r>
            <a:r>
              <a:rPr sz="1800" spc="-10" dirty="0">
                <a:solidFill>
                  <a:srgbClr val="03499E"/>
                </a:solidFill>
                <a:latin typeface="Times New Roman"/>
                <a:cs typeface="Times New Roman"/>
              </a:rPr>
              <a:t> </a:t>
            </a:r>
            <a:r>
              <a:rPr sz="1800" dirty="0">
                <a:solidFill>
                  <a:srgbClr val="03499E"/>
                </a:solidFill>
                <a:latin typeface="Times New Roman"/>
                <a:cs typeface="Times New Roman"/>
              </a:rPr>
              <a:t>khối</a:t>
            </a:r>
            <a:r>
              <a:rPr sz="1800" spc="15" dirty="0">
                <a:solidFill>
                  <a:srgbClr val="03499E"/>
                </a:solidFill>
                <a:latin typeface="Times New Roman"/>
                <a:cs typeface="Times New Roman"/>
              </a:rPr>
              <a:t> </a:t>
            </a:r>
            <a:r>
              <a:rPr sz="1800" dirty="0">
                <a:solidFill>
                  <a:srgbClr val="03499E"/>
                </a:solidFill>
                <a:latin typeface="Times New Roman"/>
                <a:cs typeface="Times New Roman"/>
              </a:rPr>
              <a:t>lượng</a:t>
            </a:r>
            <a:r>
              <a:rPr sz="1800" spc="-5" dirty="0">
                <a:solidFill>
                  <a:srgbClr val="03499E"/>
                </a:solidFill>
                <a:latin typeface="Times New Roman"/>
                <a:cs typeface="Times New Roman"/>
              </a:rPr>
              <a:t> </a:t>
            </a:r>
            <a:r>
              <a:rPr sz="1800" dirty="0">
                <a:solidFill>
                  <a:srgbClr val="03499E"/>
                </a:solidFill>
                <a:latin typeface="Times New Roman"/>
                <a:cs typeface="Times New Roman"/>
              </a:rPr>
              <a:t>công việc</a:t>
            </a:r>
            <a:r>
              <a:rPr sz="1800" spc="10" dirty="0">
                <a:solidFill>
                  <a:srgbClr val="03499E"/>
                </a:solidFill>
                <a:latin typeface="Times New Roman"/>
                <a:cs typeface="Times New Roman"/>
              </a:rPr>
              <a:t> </a:t>
            </a:r>
            <a:r>
              <a:rPr sz="1800" dirty="0">
                <a:solidFill>
                  <a:srgbClr val="03499E"/>
                </a:solidFill>
                <a:latin typeface="Times New Roman"/>
                <a:cs typeface="Times New Roman"/>
              </a:rPr>
              <a:t>bổ</a:t>
            </a:r>
            <a:r>
              <a:rPr sz="1800" spc="-5" dirty="0">
                <a:solidFill>
                  <a:srgbClr val="03499E"/>
                </a:solidFill>
                <a:latin typeface="Times New Roman"/>
                <a:cs typeface="Times New Roman"/>
              </a:rPr>
              <a:t> </a:t>
            </a:r>
            <a:r>
              <a:rPr sz="1800" dirty="0">
                <a:solidFill>
                  <a:srgbClr val="03499E"/>
                </a:solidFill>
                <a:latin typeface="Times New Roman"/>
                <a:cs typeface="Times New Roman"/>
              </a:rPr>
              <a:t>sung</a:t>
            </a:r>
            <a:r>
              <a:rPr sz="1800" spc="-5" dirty="0">
                <a:solidFill>
                  <a:srgbClr val="03499E"/>
                </a:solidFill>
                <a:latin typeface="Times New Roman"/>
                <a:cs typeface="Times New Roman"/>
              </a:rPr>
              <a:t> </a:t>
            </a:r>
            <a:r>
              <a:rPr sz="1800" dirty="0">
                <a:solidFill>
                  <a:srgbClr val="03499E"/>
                </a:solidFill>
                <a:latin typeface="Times New Roman"/>
                <a:cs typeface="Times New Roman"/>
              </a:rPr>
              <a:t>có thể</a:t>
            </a:r>
            <a:r>
              <a:rPr sz="1800" spc="15" dirty="0">
                <a:solidFill>
                  <a:srgbClr val="03499E"/>
                </a:solidFill>
                <a:latin typeface="Times New Roman"/>
                <a:cs typeface="Times New Roman"/>
              </a:rPr>
              <a:t> </a:t>
            </a:r>
            <a:r>
              <a:rPr sz="1800" dirty="0">
                <a:solidFill>
                  <a:srgbClr val="03499E"/>
                </a:solidFill>
                <a:latin typeface="Times New Roman"/>
                <a:cs typeface="Times New Roman"/>
              </a:rPr>
              <a:t>ngoài</a:t>
            </a:r>
            <a:r>
              <a:rPr sz="1800" spc="15" dirty="0">
                <a:solidFill>
                  <a:srgbClr val="03499E"/>
                </a:solidFill>
                <a:latin typeface="Times New Roman"/>
                <a:cs typeface="Times New Roman"/>
              </a:rPr>
              <a:t> </a:t>
            </a:r>
            <a:r>
              <a:rPr sz="1800" dirty="0">
                <a:solidFill>
                  <a:srgbClr val="03499E"/>
                </a:solidFill>
                <a:latin typeface="Times New Roman"/>
                <a:cs typeface="Times New Roman"/>
              </a:rPr>
              <a:t>thời gian</a:t>
            </a:r>
            <a:r>
              <a:rPr sz="1800" spc="20" dirty="0">
                <a:solidFill>
                  <a:srgbClr val="03499E"/>
                </a:solidFill>
                <a:latin typeface="Times New Roman"/>
                <a:cs typeface="Times New Roman"/>
              </a:rPr>
              <a:t> </a:t>
            </a:r>
            <a:r>
              <a:rPr sz="1800" dirty="0">
                <a:solidFill>
                  <a:srgbClr val="03499E"/>
                </a:solidFill>
                <a:latin typeface="Times New Roman"/>
                <a:cs typeface="Times New Roman"/>
              </a:rPr>
              <a:t>thực</a:t>
            </a:r>
            <a:r>
              <a:rPr sz="1800" spc="5" dirty="0">
                <a:solidFill>
                  <a:srgbClr val="03499E"/>
                </a:solidFill>
                <a:latin typeface="Times New Roman"/>
                <a:cs typeface="Times New Roman"/>
              </a:rPr>
              <a:t> </a:t>
            </a:r>
            <a:r>
              <a:rPr sz="1800" spc="-20" dirty="0">
                <a:solidFill>
                  <a:srgbClr val="03499E"/>
                </a:solidFill>
                <a:latin typeface="Times New Roman"/>
                <a:cs typeface="Times New Roman"/>
              </a:rPr>
              <a:t>hiện </a:t>
            </a:r>
            <a:r>
              <a:rPr sz="1800" dirty="0">
                <a:solidFill>
                  <a:srgbClr val="03499E"/>
                </a:solidFill>
                <a:latin typeface="Times New Roman"/>
                <a:cs typeface="Times New Roman"/>
              </a:rPr>
              <a:t>hợp</a:t>
            </a:r>
            <a:r>
              <a:rPr sz="1800" spc="50" dirty="0">
                <a:solidFill>
                  <a:srgbClr val="03499E"/>
                </a:solidFill>
                <a:latin typeface="Times New Roman"/>
                <a:cs typeface="Times New Roman"/>
              </a:rPr>
              <a:t> </a:t>
            </a:r>
            <a:r>
              <a:rPr sz="1800" dirty="0">
                <a:solidFill>
                  <a:srgbClr val="03499E"/>
                </a:solidFill>
                <a:latin typeface="Times New Roman"/>
                <a:cs typeface="Times New Roman"/>
              </a:rPr>
              <a:t>đồng</a:t>
            </a:r>
            <a:r>
              <a:rPr sz="1800" spc="60" dirty="0">
                <a:solidFill>
                  <a:srgbClr val="03499E"/>
                </a:solidFill>
                <a:latin typeface="Times New Roman"/>
                <a:cs typeface="Times New Roman"/>
              </a:rPr>
              <a:t> </a:t>
            </a:r>
            <a:r>
              <a:rPr sz="1800" dirty="0">
                <a:solidFill>
                  <a:srgbClr val="03499E"/>
                </a:solidFill>
                <a:latin typeface="Times New Roman"/>
                <a:cs typeface="Times New Roman"/>
              </a:rPr>
              <a:t>ban</a:t>
            </a:r>
            <a:r>
              <a:rPr sz="1800" spc="50" dirty="0">
                <a:solidFill>
                  <a:srgbClr val="03499E"/>
                </a:solidFill>
                <a:latin typeface="Times New Roman"/>
                <a:cs typeface="Times New Roman"/>
              </a:rPr>
              <a:t> </a:t>
            </a:r>
            <a:r>
              <a:rPr sz="1800" dirty="0">
                <a:solidFill>
                  <a:srgbClr val="03499E"/>
                </a:solidFill>
                <a:latin typeface="Times New Roman"/>
                <a:cs typeface="Times New Roman"/>
              </a:rPr>
              <a:t>đầu</a:t>
            </a:r>
            <a:r>
              <a:rPr sz="1800" spc="60" dirty="0">
                <a:solidFill>
                  <a:srgbClr val="03499E"/>
                </a:solidFill>
                <a:latin typeface="Times New Roman"/>
                <a:cs typeface="Times New Roman"/>
              </a:rPr>
              <a:t> </a:t>
            </a:r>
            <a:r>
              <a:rPr sz="1800" dirty="0">
                <a:solidFill>
                  <a:srgbClr val="03499E"/>
                </a:solidFill>
                <a:latin typeface="Times New Roman"/>
                <a:cs typeface="Times New Roman"/>
              </a:rPr>
              <a:t>nhưng</a:t>
            </a:r>
            <a:r>
              <a:rPr sz="1800" spc="60" dirty="0">
                <a:solidFill>
                  <a:srgbClr val="03499E"/>
                </a:solidFill>
                <a:latin typeface="Times New Roman"/>
                <a:cs typeface="Times New Roman"/>
              </a:rPr>
              <a:t> </a:t>
            </a:r>
            <a:r>
              <a:rPr sz="1800" dirty="0">
                <a:solidFill>
                  <a:srgbClr val="03499E"/>
                </a:solidFill>
                <a:latin typeface="Times New Roman"/>
                <a:cs typeface="Times New Roman"/>
              </a:rPr>
              <a:t>phải</a:t>
            </a:r>
            <a:r>
              <a:rPr sz="1800" spc="60" dirty="0">
                <a:solidFill>
                  <a:srgbClr val="03499E"/>
                </a:solidFill>
                <a:latin typeface="Times New Roman"/>
                <a:cs typeface="Times New Roman"/>
              </a:rPr>
              <a:t> </a:t>
            </a:r>
            <a:r>
              <a:rPr sz="1800" dirty="0">
                <a:solidFill>
                  <a:srgbClr val="03499E"/>
                </a:solidFill>
                <a:latin typeface="Times New Roman"/>
                <a:cs typeface="Times New Roman"/>
              </a:rPr>
              <a:t>được</a:t>
            </a:r>
            <a:r>
              <a:rPr sz="1800" spc="60" dirty="0">
                <a:solidFill>
                  <a:srgbClr val="03499E"/>
                </a:solidFill>
                <a:latin typeface="Times New Roman"/>
                <a:cs typeface="Times New Roman"/>
              </a:rPr>
              <a:t> </a:t>
            </a:r>
            <a:r>
              <a:rPr sz="1800" dirty="0">
                <a:solidFill>
                  <a:srgbClr val="03499E"/>
                </a:solidFill>
                <a:latin typeface="Times New Roman"/>
                <a:cs typeface="Times New Roman"/>
              </a:rPr>
              <a:t>người</a:t>
            </a:r>
            <a:r>
              <a:rPr sz="1800" spc="50" dirty="0">
                <a:solidFill>
                  <a:srgbClr val="03499E"/>
                </a:solidFill>
                <a:latin typeface="Times New Roman"/>
                <a:cs typeface="Times New Roman"/>
              </a:rPr>
              <a:t> </a:t>
            </a:r>
            <a:r>
              <a:rPr sz="1800" dirty="0">
                <a:solidFill>
                  <a:srgbClr val="03499E"/>
                </a:solidFill>
                <a:latin typeface="Times New Roman"/>
                <a:cs typeface="Times New Roman"/>
              </a:rPr>
              <a:t>có</a:t>
            </a:r>
            <a:r>
              <a:rPr sz="1800" spc="45" dirty="0">
                <a:solidFill>
                  <a:srgbClr val="03499E"/>
                </a:solidFill>
                <a:latin typeface="Times New Roman"/>
                <a:cs typeface="Times New Roman"/>
              </a:rPr>
              <a:t> </a:t>
            </a:r>
            <a:r>
              <a:rPr sz="1800" dirty="0">
                <a:solidFill>
                  <a:srgbClr val="03499E"/>
                </a:solidFill>
                <a:latin typeface="Times New Roman"/>
                <a:cs typeface="Times New Roman"/>
              </a:rPr>
              <a:t>thẩm</a:t>
            </a:r>
            <a:r>
              <a:rPr sz="1800" spc="50" dirty="0">
                <a:solidFill>
                  <a:srgbClr val="03499E"/>
                </a:solidFill>
                <a:latin typeface="Times New Roman"/>
                <a:cs typeface="Times New Roman"/>
              </a:rPr>
              <a:t> </a:t>
            </a:r>
            <a:r>
              <a:rPr sz="1800" dirty="0">
                <a:solidFill>
                  <a:srgbClr val="03499E"/>
                </a:solidFill>
                <a:latin typeface="Times New Roman"/>
                <a:cs typeface="Times New Roman"/>
              </a:rPr>
              <a:t>quyền</a:t>
            </a:r>
            <a:r>
              <a:rPr sz="1800" spc="45" dirty="0">
                <a:solidFill>
                  <a:srgbClr val="03499E"/>
                </a:solidFill>
                <a:latin typeface="Times New Roman"/>
                <a:cs typeface="Times New Roman"/>
              </a:rPr>
              <a:t> </a:t>
            </a:r>
            <a:r>
              <a:rPr sz="1800" dirty="0">
                <a:solidFill>
                  <a:srgbClr val="03499E"/>
                </a:solidFill>
                <a:latin typeface="Times New Roman"/>
                <a:cs typeface="Times New Roman"/>
              </a:rPr>
              <a:t>cho</a:t>
            </a:r>
            <a:r>
              <a:rPr sz="1800" spc="60" dirty="0">
                <a:solidFill>
                  <a:srgbClr val="03499E"/>
                </a:solidFill>
                <a:latin typeface="Times New Roman"/>
                <a:cs typeface="Times New Roman"/>
              </a:rPr>
              <a:t> </a:t>
            </a:r>
            <a:r>
              <a:rPr sz="1800" dirty="0">
                <a:solidFill>
                  <a:srgbClr val="03499E"/>
                </a:solidFill>
                <a:latin typeface="Times New Roman"/>
                <a:cs typeface="Times New Roman"/>
              </a:rPr>
              <a:t>phép</a:t>
            </a:r>
            <a:r>
              <a:rPr sz="1800" spc="65" dirty="0">
                <a:solidFill>
                  <a:srgbClr val="03499E"/>
                </a:solidFill>
                <a:latin typeface="Times New Roman"/>
                <a:cs typeface="Times New Roman"/>
              </a:rPr>
              <a:t> </a:t>
            </a:r>
            <a:r>
              <a:rPr sz="1800" dirty="0">
                <a:solidFill>
                  <a:srgbClr val="03499E"/>
                </a:solidFill>
                <a:latin typeface="Times New Roman"/>
                <a:cs typeface="Times New Roman"/>
              </a:rPr>
              <a:t>CĐT</a:t>
            </a:r>
            <a:r>
              <a:rPr sz="1800" spc="25" dirty="0">
                <a:solidFill>
                  <a:srgbClr val="03499E"/>
                </a:solidFill>
                <a:latin typeface="Times New Roman"/>
                <a:cs typeface="Times New Roman"/>
              </a:rPr>
              <a:t> </a:t>
            </a:r>
            <a:r>
              <a:rPr sz="1800" dirty="0">
                <a:solidFill>
                  <a:srgbClr val="03499E"/>
                </a:solidFill>
                <a:latin typeface="Times New Roman"/>
                <a:cs typeface="Times New Roman"/>
              </a:rPr>
              <a:t>được</a:t>
            </a:r>
            <a:r>
              <a:rPr sz="1800" spc="55" dirty="0">
                <a:solidFill>
                  <a:srgbClr val="03499E"/>
                </a:solidFill>
                <a:latin typeface="Times New Roman"/>
                <a:cs typeface="Times New Roman"/>
              </a:rPr>
              <a:t> </a:t>
            </a:r>
            <a:r>
              <a:rPr sz="1800" dirty="0">
                <a:solidFill>
                  <a:srgbClr val="03499E"/>
                </a:solidFill>
                <a:latin typeface="Times New Roman"/>
                <a:cs typeface="Times New Roman"/>
              </a:rPr>
              <a:t>áp</a:t>
            </a:r>
            <a:r>
              <a:rPr sz="1800" spc="45" dirty="0">
                <a:solidFill>
                  <a:srgbClr val="03499E"/>
                </a:solidFill>
                <a:latin typeface="Times New Roman"/>
                <a:cs typeface="Times New Roman"/>
              </a:rPr>
              <a:t> </a:t>
            </a:r>
            <a:r>
              <a:rPr sz="1800" dirty="0">
                <a:solidFill>
                  <a:srgbClr val="03499E"/>
                </a:solidFill>
                <a:latin typeface="Times New Roman"/>
                <a:cs typeface="Times New Roman"/>
              </a:rPr>
              <a:t>dụng</a:t>
            </a:r>
            <a:r>
              <a:rPr sz="1800" spc="50" dirty="0">
                <a:solidFill>
                  <a:srgbClr val="03499E"/>
                </a:solidFill>
                <a:latin typeface="Times New Roman"/>
                <a:cs typeface="Times New Roman"/>
              </a:rPr>
              <a:t> </a:t>
            </a:r>
            <a:r>
              <a:rPr sz="1800" spc="-20" dirty="0">
                <a:solidFill>
                  <a:srgbClr val="03499E"/>
                </a:solidFill>
                <a:latin typeface="Times New Roman"/>
                <a:cs typeface="Times New Roman"/>
              </a:rPr>
              <a:t>TCMT </a:t>
            </a:r>
            <a:r>
              <a:rPr sz="1800" dirty="0">
                <a:solidFill>
                  <a:srgbClr val="03499E"/>
                </a:solidFill>
                <a:latin typeface="Times New Roman"/>
                <a:cs typeface="Times New Roman"/>
              </a:rPr>
              <a:t>nhiều</a:t>
            </a:r>
            <a:r>
              <a:rPr sz="1800" spc="65" dirty="0">
                <a:solidFill>
                  <a:srgbClr val="03499E"/>
                </a:solidFill>
                <a:latin typeface="Times New Roman"/>
                <a:cs typeface="Times New Roman"/>
              </a:rPr>
              <a:t> </a:t>
            </a:r>
            <a:r>
              <a:rPr sz="1800" dirty="0">
                <a:solidFill>
                  <a:srgbClr val="03499E"/>
                </a:solidFill>
                <a:latin typeface="Times New Roman"/>
                <a:cs typeface="Times New Roman"/>
              </a:rPr>
              <a:t>lần</a:t>
            </a:r>
            <a:r>
              <a:rPr sz="1800" spc="60" dirty="0">
                <a:solidFill>
                  <a:srgbClr val="03499E"/>
                </a:solidFill>
                <a:latin typeface="Times New Roman"/>
                <a:cs typeface="Times New Roman"/>
              </a:rPr>
              <a:t> </a:t>
            </a:r>
            <a:r>
              <a:rPr sz="1800" dirty="0">
                <a:solidFill>
                  <a:srgbClr val="03499E"/>
                </a:solidFill>
                <a:latin typeface="Times New Roman"/>
                <a:cs typeface="Times New Roman"/>
              </a:rPr>
              <a:t>nhưng</a:t>
            </a:r>
            <a:r>
              <a:rPr sz="1800" spc="65" dirty="0">
                <a:solidFill>
                  <a:srgbClr val="03499E"/>
                </a:solidFill>
                <a:latin typeface="Times New Roman"/>
                <a:cs typeface="Times New Roman"/>
              </a:rPr>
              <a:t> </a:t>
            </a:r>
            <a:r>
              <a:rPr sz="1800" dirty="0">
                <a:solidFill>
                  <a:srgbClr val="03499E"/>
                </a:solidFill>
                <a:latin typeface="Times New Roman"/>
                <a:cs typeface="Times New Roman"/>
              </a:rPr>
              <a:t>không</a:t>
            </a:r>
            <a:r>
              <a:rPr sz="1800" spc="70" dirty="0">
                <a:solidFill>
                  <a:srgbClr val="03499E"/>
                </a:solidFill>
                <a:latin typeface="Times New Roman"/>
                <a:cs typeface="Times New Roman"/>
              </a:rPr>
              <a:t> </a:t>
            </a:r>
            <a:r>
              <a:rPr sz="1800" dirty="0">
                <a:solidFill>
                  <a:srgbClr val="03499E"/>
                </a:solidFill>
                <a:latin typeface="Times New Roman"/>
                <a:cs typeface="Times New Roman"/>
              </a:rPr>
              <a:t>vượt</a:t>
            </a:r>
            <a:r>
              <a:rPr sz="1800" spc="60" dirty="0">
                <a:solidFill>
                  <a:srgbClr val="03499E"/>
                </a:solidFill>
                <a:latin typeface="Times New Roman"/>
                <a:cs typeface="Times New Roman"/>
              </a:rPr>
              <a:t> </a:t>
            </a:r>
            <a:r>
              <a:rPr sz="1800" dirty="0">
                <a:solidFill>
                  <a:srgbClr val="03499E"/>
                </a:solidFill>
                <a:latin typeface="Times New Roman"/>
                <a:cs typeface="Times New Roman"/>
              </a:rPr>
              <a:t>mức</a:t>
            </a:r>
            <a:r>
              <a:rPr sz="1800" spc="70" dirty="0">
                <a:solidFill>
                  <a:srgbClr val="03499E"/>
                </a:solidFill>
                <a:latin typeface="Times New Roman"/>
                <a:cs typeface="Times New Roman"/>
              </a:rPr>
              <a:t> </a:t>
            </a:r>
            <a:r>
              <a:rPr sz="1800" dirty="0">
                <a:solidFill>
                  <a:srgbClr val="03499E"/>
                </a:solidFill>
                <a:latin typeface="Times New Roman"/>
                <a:cs typeface="Times New Roman"/>
              </a:rPr>
              <a:t>tối</a:t>
            </a:r>
            <a:r>
              <a:rPr sz="1800" spc="70" dirty="0">
                <a:solidFill>
                  <a:srgbClr val="03499E"/>
                </a:solidFill>
                <a:latin typeface="Times New Roman"/>
                <a:cs typeface="Times New Roman"/>
              </a:rPr>
              <a:t> </a:t>
            </a:r>
            <a:r>
              <a:rPr sz="1800" dirty="0">
                <a:solidFill>
                  <a:srgbClr val="03499E"/>
                </a:solidFill>
                <a:latin typeface="Times New Roman"/>
                <a:cs typeface="Times New Roman"/>
              </a:rPr>
              <a:t>đa</a:t>
            </a:r>
            <a:r>
              <a:rPr sz="1800" spc="65" dirty="0">
                <a:solidFill>
                  <a:srgbClr val="03499E"/>
                </a:solidFill>
                <a:latin typeface="Times New Roman"/>
                <a:cs typeface="Times New Roman"/>
              </a:rPr>
              <a:t> </a:t>
            </a:r>
            <a:r>
              <a:rPr sz="1800" dirty="0">
                <a:solidFill>
                  <a:srgbClr val="03499E"/>
                </a:solidFill>
                <a:latin typeface="Times New Roman"/>
                <a:cs typeface="Times New Roman"/>
              </a:rPr>
              <a:t>nêu</a:t>
            </a:r>
            <a:r>
              <a:rPr sz="1800" spc="65" dirty="0">
                <a:solidFill>
                  <a:srgbClr val="03499E"/>
                </a:solidFill>
                <a:latin typeface="Times New Roman"/>
                <a:cs typeface="Times New Roman"/>
              </a:rPr>
              <a:t> </a:t>
            </a:r>
            <a:r>
              <a:rPr sz="1800" dirty="0">
                <a:solidFill>
                  <a:srgbClr val="03499E"/>
                </a:solidFill>
                <a:latin typeface="Times New Roman"/>
                <a:cs typeface="Times New Roman"/>
              </a:rPr>
              <a:t>trong</a:t>
            </a:r>
            <a:r>
              <a:rPr sz="1800" spc="75" dirty="0">
                <a:solidFill>
                  <a:srgbClr val="03499E"/>
                </a:solidFill>
                <a:latin typeface="Times New Roman"/>
                <a:cs typeface="Times New Roman"/>
              </a:rPr>
              <a:t> </a:t>
            </a:r>
            <a:r>
              <a:rPr sz="1800" dirty="0">
                <a:solidFill>
                  <a:srgbClr val="03499E"/>
                </a:solidFill>
                <a:latin typeface="Times New Roman"/>
                <a:cs typeface="Times New Roman"/>
              </a:rPr>
              <a:t>kế</a:t>
            </a:r>
            <a:r>
              <a:rPr sz="1800" spc="65" dirty="0">
                <a:solidFill>
                  <a:srgbClr val="03499E"/>
                </a:solidFill>
                <a:latin typeface="Times New Roman"/>
                <a:cs typeface="Times New Roman"/>
              </a:rPr>
              <a:t> </a:t>
            </a:r>
            <a:r>
              <a:rPr sz="1800" dirty="0">
                <a:solidFill>
                  <a:srgbClr val="03499E"/>
                </a:solidFill>
                <a:latin typeface="Times New Roman"/>
                <a:cs typeface="Times New Roman"/>
              </a:rPr>
              <a:t>hoạch</a:t>
            </a:r>
            <a:r>
              <a:rPr sz="1800" spc="70" dirty="0">
                <a:solidFill>
                  <a:srgbClr val="03499E"/>
                </a:solidFill>
                <a:latin typeface="Times New Roman"/>
                <a:cs typeface="Times New Roman"/>
              </a:rPr>
              <a:t> </a:t>
            </a:r>
            <a:r>
              <a:rPr sz="1800" dirty="0">
                <a:solidFill>
                  <a:srgbClr val="03499E"/>
                </a:solidFill>
                <a:latin typeface="Times New Roman"/>
                <a:cs typeface="Times New Roman"/>
              </a:rPr>
              <a:t>lựa</a:t>
            </a:r>
            <a:r>
              <a:rPr sz="1800" spc="60" dirty="0">
                <a:solidFill>
                  <a:srgbClr val="03499E"/>
                </a:solidFill>
                <a:latin typeface="Times New Roman"/>
                <a:cs typeface="Times New Roman"/>
              </a:rPr>
              <a:t> </a:t>
            </a:r>
            <a:r>
              <a:rPr sz="1800" dirty="0">
                <a:solidFill>
                  <a:srgbClr val="03499E"/>
                </a:solidFill>
                <a:latin typeface="Times New Roman"/>
                <a:cs typeface="Times New Roman"/>
              </a:rPr>
              <a:t>chọn</a:t>
            </a:r>
            <a:r>
              <a:rPr sz="1800" spc="75" dirty="0">
                <a:solidFill>
                  <a:srgbClr val="03499E"/>
                </a:solidFill>
                <a:latin typeface="Times New Roman"/>
                <a:cs typeface="Times New Roman"/>
              </a:rPr>
              <a:t> </a:t>
            </a:r>
            <a:r>
              <a:rPr sz="1800" dirty="0">
                <a:solidFill>
                  <a:srgbClr val="03499E"/>
                </a:solidFill>
                <a:latin typeface="Times New Roman"/>
                <a:cs typeface="Times New Roman"/>
              </a:rPr>
              <a:t>nhà</a:t>
            </a:r>
            <a:r>
              <a:rPr sz="1800" spc="65" dirty="0">
                <a:solidFill>
                  <a:srgbClr val="03499E"/>
                </a:solidFill>
                <a:latin typeface="Times New Roman"/>
                <a:cs typeface="Times New Roman"/>
              </a:rPr>
              <a:t> </a:t>
            </a:r>
            <a:r>
              <a:rPr sz="1800" dirty="0">
                <a:solidFill>
                  <a:srgbClr val="03499E"/>
                </a:solidFill>
                <a:latin typeface="Times New Roman"/>
                <a:cs typeface="Times New Roman"/>
              </a:rPr>
              <a:t>thầu.</a:t>
            </a:r>
            <a:r>
              <a:rPr sz="1800" spc="70" dirty="0">
                <a:solidFill>
                  <a:srgbClr val="03499E"/>
                </a:solidFill>
                <a:latin typeface="Times New Roman"/>
                <a:cs typeface="Times New Roman"/>
              </a:rPr>
              <a:t> </a:t>
            </a:r>
            <a:r>
              <a:rPr sz="1800" dirty="0">
                <a:solidFill>
                  <a:srgbClr val="03499E"/>
                </a:solidFill>
                <a:latin typeface="Times New Roman"/>
                <a:cs typeface="Times New Roman"/>
              </a:rPr>
              <a:t>Trường</a:t>
            </a:r>
            <a:r>
              <a:rPr sz="1800" spc="70" dirty="0">
                <a:solidFill>
                  <a:srgbClr val="03499E"/>
                </a:solidFill>
                <a:latin typeface="Times New Roman"/>
                <a:cs typeface="Times New Roman"/>
              </a:rPr>
              <a:t> </a:t>
            </a:r>
            <a:r>
              <a:rPr sz="1800" dirty="0">
                <a:solidFill>
                  <a:srgbClr val="03499E"/>
                </a:solidFill>
                <a:latin typeface="Times New Roman"/>
                <a:cs typeface="Times New Roman"/>
              </a:rPr>
              <a:t>hợp</a:t>
            </a:r>
            <a:r>
              <a:rPr sz="1800" spc="75" dirty="0">
                <a:solidFill>
                  <a:srgbClr val="03499E"/>
                </a:solidFill>
                <a:latin typeface="Times New Roman"/>
                <a:cs typeface="Times New Roman"/>
              </a:rPr>
              <a:t> </a:t>
            </a:r>
            <a:r>
              <a:rPr sz="1800" spc="-25" dirty="0">
                <a:solidFill>
                  <a:srgbClr val="03499E"/>
                </a:solidFill>
                <a:latin typeface="Times New Roman"/>
                <a:cs typeface="Times New Roman"/>
              </a:rPr>
              <a:t>tại </a:t>
            </a:r>
            <a:r>
              <a:rPr sz="1800" dirty="0">
                <a:solidFill>
                  <a:srgbClr val="03499E"/>
                </a:solidFill>
                <a:latin typeface="Times New Roman"/>
                <a:cs typeface="Times New Roman"/>
              </a:rPr>
              <a:t>thời</a:t>
            </a:r>
            <a:r>
              <a:rPr sz="1800" spc="5" dirty="0">
                <a:solidFill>
                  <a:srgbClr val="03499E"/>
                </a:solidFill>
                <a:latin typeface="Times New Roman"/>
                <a:cs typeface="Times New Roman"/>
              </a:rPr>
              <a:t> </a:t>
            </a:r>
            <a:r>
              <a:rPr sz="1800" dirty="0">
                <a:solidFill>
                  <a:srgbClr val="03499E"/>
                </a:solidFill>
                <a:latin typeface="Times New Roman"/>
                <a:cs typeface="Times New Roman"/>
              </a:rPr>
              <a:t>điểm</a:t>
            </a:r>
            <a:r>
              <a:rPr sz="1800" spc="5" dirty="0">
                <a:solidFill>
                  <a:srgbClr val="03499E"/>
                </a:solidFill>
                <a:latin typeface="Times New Roman"/>
                <a:cs typeface="Times New Roman"/>
              </a:rPr>
              <a:t> </a:t>
            </a:r>
            <a:r>
              <a:rPr sz="1800" dirty="0">
                <a:solidFill>
                  <a:srgbClr val="03499E"/>
                </a:solidFill>
                <a:latin typeface="Times New Roman"/>
                <a:cs typeface="Times New Roman"/>
              </a:rPr>
              <a:t>áp</a:t>
            </a:r>
            <a:r>
              <a:rPr sz="1800" spc="-5" dirty="0">
                <a:solidFill>
                  <a:srgbClr val="03499E"/>
                </a:solidFill>
                <a:latin typeface="Times New Roman"/>
                <a:cs typeface="Times New Roman"/>
              </a:rPr>
              <a:t> </a:t>
            </a:r>
            <a:r>
              <a:rPr sz="1800" dirty="0">
                <a:solidFill>
                  <a:srgbClr val="03499E"/>
                </a:solidFill>
                <a:latin typeface="Times New Roman"/>
                <a:cs typeface="Times New Roman"/>
              </a:rPr>
              <a:t>dụng</a:t>
            </a:r>
            <a:r>
              <a:rPr sz="1800" spc="10" dirty="0">
                <a:solidFill>
                  <a:srgbClr val="03499E"/>
                </a:solidFill>
                <a:latin typeface="Times New Roman"/>
                <a:cs typeface="Times New Roman"/>
              </a:rPr>
              <a:t> </a:t>
            </a:r>
            <a:r>
              <a:rPr sz="1800" dirty="0">
                <a:solidFill>
                  <a:srgbClr val="03499E"/>
                </a:solidFill>
                <a:latin typeface="Times New Roman"/>
                <a:cs typeface="Times New Roman"/>
              </a:rPr>
              <a:t>TCMT</a:t>
            </a:r>
            <a:r>
              <a:rPr sz="1800" spc="-35" dirty="0">
                <a:solidFill>
                  <a:srgbClr val="03499E"/>
                </a:solidFill>
                <a:latin typeface="Times New Roman"/>
                <a:cs typeface="Times New Roman"/>
              </a:rPr>
              <a:t> </a:t>
            </a:r>
            <a:r>
              <a:rPr sz="1800" dirty="0">
                <a:solidFill>
                  <a:srgbClr val="03499E"/>
                </a:solidFill>
                <a:latin typeface="Times New Roman"/>
                <a:cs typeface="Times New Roman"/>
              </a:rPr>
              <a:t>có</a:t>
            </a:r>
            <a:r>
              <a:rPr sz="1800" spc="-5" dirty="0">
                <a:solidFill>
                  <a:srgbClr val="03499E"/>
                </a:solidFill>
                <a:latin typeface="Times New Roman"/>
                <a:cs typeface="Times New Roman"/>
              </a:rPr>
              <a:t> </a:t>
            </a:r>
            <a:r>
              <a:rPr sz="1800" dirty="0">
                <a:solidFill>
                  <a:srgbClr val="03499E"/>
                </a:solidFill>
                <a:latin typeface="Times New Roman"/>
                <a:cs typeface="Times New Roman"/>
              </a:rPr>
              <a:t>sự</a:t>
            </a:r>
            <a:r>
              <a:rPr sz="1800" spc="5" dirty="0">
                <a:solidFill>
                  <a:srgbClr val="03499E"/>
                </a:solidFill>
                <a:latin typeface="Times New Roman"/>
                <a:cs typeface="Times New Roman"/>
              </a:rPr>
              <a:t> </a:t>
            </a:r>
            <a:r>
              <a:rPr sz="1800" dirty="0">
                <a:solidFill>
                  <a:srgbClr val="03499E"/>
                </a:solidFill>
                <a:latin typeface="Times New Roman"/>
                <a:cs typeface="Times New Roman"/>
              </a:rPr>
              <a:t>thay</a:t>
            </a:r>
            <a:r>
              <a:rPr sz="1800" spc="20" dirty="0">
                <a:solidFill>
                  <a:srgbClr val="03499E"/>
                </a:solidFill>
                <a:latin typeface="Times New Roman"/>
                <a:cs typeface="Times New Roman"/>
              </a:rPr>
              <a:t> </a:t>
            </a:r>
            <a:r>
              <a:rPr sz="1800" dirty="0">
                <a:solidFill>
                  <a:srgbClr val="03499E"/>
                </a:solidFill>
                <a:latin typeface="Times New Roman"/>
                <a:cs typeface="Times New Roman"/>
              </a:rPr>
              <a:t>đổi</a:t>
            </a:r>
            <a:r>
              <a:rPr sz="1800" spc="10" dirty="0">
                <a:solidFill>
                  <a:srgbClr val="03499E"/>
                </a:solidFill>
                <a:latin typeface="Times New Roman"/>
                <a:cs typeface="Times New Roman"/>
              </a:rPr>
              <a:t> </a:t>
            </a:r>
            <a:r>
              <a:rPr sz="1800" dirty="0">
                <a:solidFill>
                  <a:srgbClr val="03499E"/>
                </a:solidFill>
                <a:latin typeface="Times New Roman"/>
                <a:cs typeface="Times New Roman"/>
              </a:rPr>
              <a:t>về</a:t>
            </a:r>
            <a:r>
              <a:rPr sz="1800" spc="10" dirty="0">
                <a:solidFill>
                  <a:srgbClr val="03499E"/>
                </a:solidFill>
                <a:latin typeface="Times New Roman"/>
                <a:cs typeface="Times New Roman"/>
              </a:rPr>
              <a:t> </a:t>
            </a:r>
            <a:r>
              <a:rPr sz="1800" dirty="0">
                <a:solidFill>
                  <a:srgbClr val="03499E"/>
                </a:solidFill>
                <a:latin typeface="Times New Roman"/>
                <a:cs typeface="Times New Roman"/>
              </a:rPr>
              <a:t>GTGT</a:t>
            </a:r>
            <a:r>
              <a:rPr sz="1800" spc="-25" dirty="0">
                <a:solidFill>
                  <a:srgbClr val="03499E"/>
                </a:solidFill>
                <a:latin typeface="Times New Roman"/>
                <a:cs typeface="Times New Roman"/>
              </a:rPr>
              <a:t> </a:t>
            </a:r>
            <a:r>
              <a:rPr sz="1800" dirty="0">
                <a:solidFill>
                  <a:srgbClr val="03499E"/>
                </a:solidFill>
                <a:latin typeface="Times New Roman"/>
                <a:cs typeface="Times New Roman"/>
              </a:rPr>
              <a:t>thì</a:t>
            </a:r>
            <a:r>
              <a:rPr sz="1800" spc="10" dirty="0">
                <a:solidFill>
                  <a:srgbClr val="03499E"/>
                </a:solidFill>
                <a:latin typeface="Times New Roman"/>
                <a:cs typeface="Times New Roman"/>
              </a:rPr>
              <a:t> </a:t>
            </a:r>
            <a:r>
              <a:rPr sz="1800" dirty="0">
                <a:solidFill>
                  <a:srgbClr val="03499E"/>
                </a:solidFill>
                <a:latin typeface="Times New Roman"/>
                <a:cs typeface="Times New Roman"/>
              </a:rPr>
              <a:t>đơn</a:t>
            </a:r>
            <a:r>
              <a:rPr sz="1800" spc="-10" dirty="0">
                <a:solidFill>
                  <a:srgbClr val="03499E"/>
                </a:solidFill>
                <a:latin typeface="Times New Roman"/>
                <a:cs typeface="Times New Roman"/>
              </a:rPr>
              <a:t> </a:t>
            </a:r>
            <a:r>
              <a:rPr sz="1800" dirty="0">
                <a:solidFill>
                  <a:srgbClr val="03499E"/>
                </a:solidFill>
                <a:latin typeface="Times New Roman"/>
                <a:cs typeface="Times New Roman"/>
              </a:rPr>
              <a:t>giá</a:t>
            </a:r>
            <a:r>
              <a:rPr sz="1800" spc="5" dirty="0">
                <a:solidFill>
                  <a:srgbClr val="03499E"/>
                </a:solidFill>
                <a:latin typeface="Times New Roman"/>
                <a:cs typeface="Times New Roman"/>
              </a:rPr>
              <a:t> </a:t>
            </a:r>
            <a:r>
              <a:rPr sz="1800" dirty="0">
                <a:solidFill>
                  <a:srgbClr val="03499E"/>
                </a:solidFill>
                <a:latin typeface="Times New Roman"/>
                <a:cs typeface="Times New Roman"/>
              </a:rPr>
              <a:t>hàng</a:t>
            </a:r>
            <a:r>
              <a:rPr sz="1800" spc="10" dirty="0">
                <a:solidFill>
                  <a:srgbClr val="03499E"/>
                </a:solidFill>
                <a:latin typeface="Times New Roman"/>
                <a:cs typeface="Times New Roman"/>
              </a:rPr>
              <a:t> </a:t>
            </a:r>
            <a:r>
              <a:rPr sz="1800" dirty="0">
                <a:solidFill>
                  <a:srgbClr val="03499E"/>
                </a:solidFill>
                <a:latin typeface="Times New Roman"/>
                <a:cs typeface="Times New Roman"/>
              </a:rPr>
              <a:t>hóa,</a:t>
            </a:r>
            <a:r>
              <a:rPr sz="1800" spc="15" dirty="0">
                <a:solidFill>
                  <a:srgbClr val="03499E"/>
                </a:solidFill>
                <a:latin typeface="Times New Roman"/>
                <a:cs typeface="Times New Roman"/>
              </a:rPr>
              <a:t> </a:t>
            </a:r>
            <a:r>
              <a:rPr sz="1800" dirty="0">
                <a:solidFill>
                  <a:srgbClr val="03499E"/>
                </a:solidFill>
                <a:latin typeface="Times New Roman"/>
                <a:cs typeface="Times New Roman"/>
              </a:rPr>
              <a:t>dịch vụ</a:t>
            </a:r>
            <a:r>
              <a:rPr sz="1800" spc="-5" dirty="0">
                <a:solidFill>
                  <a:srgbClr val="03499E"/>
                </a:solidFill>
                <a:latin typeface="Times New Roman"/>
                <a:cs typeface="Times New Roman"/>
              </a:rPr>
              <a:t> </a:t>
            </a:r>
            <a:r>
              <a:rPr sz="1800" dirty="0">
                <a:solidFill>
                  <a:srgbClr val="03499E"/>
                </a:solidFill>
                <a:latin typeface="Times New Roman"/>
                <a:cs typeface="Times New Roman"/>
              </a:rPr>
              <a:t>(bao</a:t>
            </a:r>
            <a:r>
              <a:rPr sz="1800" spc="10" dirty="0">
                <a:solidFill>
                  <a:srgbClr val="03499E"/>
                </a:solidFill>
                <a:latin typeface="Times New Roman"/>
                <a:cs typeface="Times New Roman"/>
              </a:rPr>
              <a:t> </a:t>
            </a:r>
            <a:r>
              <a:rPr sz="1800" dirty="0">
                <a:solidFill>
                  <a:srgbClr val="03499E"/>
                </a:solidFill>
                <a:latin typeface="Times New Roman"/>
                <a:cs typeface="Times New Roman"/>
              </a:rPr>
              <a:t>gồm</a:t>
            </a:r>
            <a:r>
              <a:rPr sz="1800" spc="-15" dirty="0">
                <a:solidFill>
                  <a:srgbClr val="03499E"/>
                </a:solidFill>
                <a:latin typeface="Times New Roman"/>
                <a:cs typeface="Times New Roman"/>
              </a:rPr>
              <a:t> </a:t>
            </a:r>
            <a:r>
              <a:rPr sz="1800" spc="-20" dirty="0">
                <a:solidFill>
                  <a:srgbClr val="03499E"/>
                </a:solidFill>
                <a:latin typeface="Times New Roman"/>
                <a:cs typeface="Times New Roman"/>
              </a:rPr>
              <a:t>thuế </a:t>
            </a:r>
            <a:r>
              <a:rPr sz="1800" dirty="0">
                <a:solidFill>
                  <a:srgbClr val="03499E"/>
                </a:solidFill>
                <a:latin typeface="Times New Roman"/>
                <a:cs typeface="Times New Roman"/>
              </a:rPr>
              <a:t>GTGT)</a:t>
            </a:r>
            <a:r>
              <a:rPr sz="1800" spc="30" dirty="0">
                <a:solidFill>
                  <a:srgbClr val="03499E"/>
                </a:solidFill>
                <a:latin typeface="Times New Roman"/>
                <a:cs typeface="Times New Roman"/>
              </a:rPr>
              <a:t> </a:t>
            </a:r>
            <a:r>
              <a:rPr sz="1800" dirty="0">
                <a:solidFill>
                  <a:srgbClr val="03499E"/>
                </a:solidFill>
                <a:latin typeface="Times New Roman"/>
                <a:cs typeface="Times New Roman"/>
              </a:rPr>
              <a:t>thuộc</a:t>
            </a:r>
            <a:r>
              <a:rPr sz="1800" spc="25" dirty="0">
                <a:solidFill>
                  <a:srgbClr val="03499E"/>
                </a:solidFill>
                <a:latin typeface="Times New Roman"/>
                <a:cs typeface="Times New Roman"/>
              </a:rPr>
              <a:t> </a:t>
            </a:r>
            <a:r>
              <a:rPr sz="1800" dirty="0">
                <a:solidFill>
                  <a:srgbClr val="03499E"/>
                </a:solidFill>
                <a:latin typeface="Times New Roman"/>
                <a:cs typeface="Times New Roman"/>
              </a:rPr>
              <a:t>TCMT</a:t>
            </a:r>
            <a:r>
              <a:rPr sz="1800" spc="-5" dirty="0">
                <a:solidFill>
                  <a:srgbClr val="03499E"/>
                </a:solidFill>
                <a:latin typeface="Times New Roman"/>
                <a:cs typeface="Times New Roman"/>
              </a:rPr>
              <a:t> </a:t>
            </a:r>
            <a:r>
              <a:rPr sz="1800" dirty="0">
                <a:solidFill>
                  <a:srgbClr val="03499E"/>
                </a:solidFill>
                <a:latin typeface="Times New Roman"/>
                <a:cs typeface="Times New Roman"/>
              </a:rPr>
              <a:t>không</a:t>
            </a:r>
            <a:r>
              <a:rPr sz="1800" spc="35" dirty="0">
                <a:solidFill>
                  <a:srgbClr val="03499E"/>
                </a:solidFill>
                <a:latin typeface="Times New Roman"/>
                <a:cs typeface="Times New Roman"/>
              </a:rPr>
              <a:t> </a:t>
            </a:r>
            <a:r>
              <a:rPr sz="1800" dirty="0">
                <a:solidFill>
                  <a:srgbClr val="03499E"/>
                </a:solidFill>
                <a:latin typeface="Times New Roman"/>
                <a:cs typeface="Times New Roman"/>
              </a:rPr>
              <a:t>được</a:t>
            </a:r>
            <a:r>
              <a:rPr sz="1800" spc="40" dirty="0">
                <a:solidFill>
                  <a:srgbClr val="03499E"/>
                </a:solidFill>
                <a:latin typeface="Times New Roman"/>
                <a:cs typeface="Times New Roman"/>
              </a:rPr>
              <a:t> </a:t>
            </a:r>
            <a:r>
              <a:rPr sz="1800" dirty="0">
                <a:solidFill>
                  <a:srgbClr val="03499E"/>
                </a:solidFill>
                <a:latin typeface="Times New Roman"/>
                <a:cs typeface="Times New Roman"/>
              </a:rPr>
              <a:t>vượt</a:t>
            </a:r>
            <a:r>
              <a:rPr sz="1800" spc="35" dirty="0">
                <a:solidFill>
                  <a:srgbClr val="03499E"/>
                </a:solidFill>
                <a:latin typeface="Times New Roman"/>
                <a:cs typeface="Times New Roman"/>
              </a:rPr>
              <a:t> </a:t>
            </a:r>
            <a:r>
              <a:rPr sz="1800" dirty="0">
                <a:solidFill>
                  <a:srgbClr val="03499E"/>
                </a:solidFill>
                <a:latin typeface="Times New Roman"/>
                <a:cs typeface="Times New Roman"/>
              </a:rPr>
              <a:t>giá</a:t>
            </a:r>
            <a:r>
              <a:rPr sz="1800" spc="30" dirty="0">
                <a:solidFill>
                  <a:srgbClr val="03499E"/>
                </a:solidFill>
                <a:latin typeface="Times New Roman"/>
                <a:cs typeface="Times New Roman"/>
              </a:rPr>
              <a:t> </a:t>
            </a:r>
            <a:r>
              <a:rPr sz="1800" dirty="0">
                <a:solidFill>
                  <a:srgbClr val="03499E"/>
                </a:solidFill>
                <a:latin typeface="Times New Roman"/>
                <a:cs typeface="Times New Roman"/>
              </a:rPr>
              <a:t>trị</a:t>
            </a:r>
            <a:r>
              <a:rPr sz="1800" spc="25" dirty="0">
                <a:solidFill>
                  <a:srgbClr val="03499E"/>
                </a:solidFill>
                <a:latin typeface="Times New Roman"/>
                <a:cs typeface="Times New Roman"/>
              </a:rPr>
              <a:t> </a:t>
            </a:r>
            <a:r>
              <a:rPr sz="1800" dirty="0">
                <a:solidFill>
                  <a:srgbClr val="03499E"/>
                </a:solidFill>
                <a:latin typeface="Times New Roman"/>
                <a:cs typeface="Times New Roman"/>
              </a:rPr>
              <a:t>trước</a:t>
            </a:r>
            <a:r>
              <a:rPr sz="1800" spc="35" dirty="0">
                <a:solidFill>
                  <a:srgbClr val="03499E"/>
                </a:solidFill>
                <a:latin typeface="Times New Roman"/>
                <a:cs typeface="Times New Roman"/>
              </a:rPr>
              <a:t> </a:t>
            </a:r>
            <a:r>
              <a:rPr sz="1800" dirty="0">
                <a:solidFill>
                  <a:srgbClr val="03499E"/>
                </a:solidFill>
                <a:latin typeface="Times New Roman"/>
                <a:cs typeface="Times New Roman"/>
              </a:rPr>
              <a:t>thuế</a:t>
            </a:r>
            <a:r>
              <a:rPr sz="1800" spc="30" dirty="0">
                <a:solidFill>
                  <a:srgbClr val="03499E"/>
                </a:solidFill>
                <a:latin typeface="Times New Roman"/>
                <a:cs typeface="Times New Roman"/>
              </a:rPr>
              <a:t> </a:t>
            </a:r>
            <a:r>
              <a:rPr sz="1800" dirty="0">
                <a:solidFill>
                  <a:srgbClr val="03499E"/>
                </a:solidFill>
                <a:latin typeface="Times New Roman"/>
                <a:cs typeface="Times New Roman"/>
              </a:rPr>
              <a:t>của</a:t>
            </a:r>
            <a:r>
              <a:rPr sz="1800" spc="40" dirty="0">
                <a:solidFill>
                  <a:srgbClr val="03499E"/>
                </a:solidFill>
                <a:latin typeface="Times New Roman"/>
                <a:cs typeface="Times New Roman"/>
              </a:rPr>
              <a:t> </a:t>
            </a:r>
            <a:r>
              <a:rPr sz="1800" dirty="0">
                <a:solidFill>
                  <a:srgbClr val="03499E"/>
                </a:solidFill>
                <a:latin typeface="Times New Roman"/>
                <a:cs typeface="Times New Roman"/>
              </a:rPr>
              <a:t>hàng</a:t>
            </a:r>
            <a:r>
              <a:rPr sz="1800" spc="30" dirty="0">
                <a:solidFill>
                  <a:srgbClr val="03499E"/>
                </a:solidFill>
                <a:latin typeface="Times New Roman"/>
                <a:cs typeface="Times New Roman"/>
              </a:rPr>
              <a:t> </a:t>
            </a:r>
            <a:r>
              <a:rPr sz="1800" dirty="0">
                <a:solidFill>
                  <a:srgbClr val="03499E"/>
                </a:solidFill>
                <a:latin typeface="Times New Roman"/>
                <a:cs typeface="Times New Roman"/>
              </a:rPr>
              <a:t>hóa,</a:t>
            </a:r>
            <a:r>
              <a:rPr sz="1800" spc="45" dirty="0">
                <a:solidFill>
                  <a:srgbClr val="03499E"/>
                </a:solidFill>
                <a:latin typeface="Times New Roman"/>
                <a:cs typeface="Times New Roman"/>
              </a:rPr>
              <a:t> </a:t>
            </a:r>
            <a:r>
              <a:rPr sz="1800" dirty="0">
                <a:solidFill>
                  <a:srgbClr val="03499E"/>
                </a:solidFill>
                <a:latin typeface="Times New Roman"/>
                <a:cs typeface="Times New Roman"/>
              </a:rPr>
              <a:t>dịch</a:t>
            </a:r>
            <a:r>
              <a:rPr sz="1800" spc="35" dirty="0">
                <a:solidFill>
                  <a:srgbClr val="03499E"/>
                </a:solidFill>
                <a:latin typeface="Times New Roman"/>
                <a:cs typeface="Times New Roman"/>
              </a:rPr>
              <a:t> </a:t>
            </a:r>
            <a:r>
              <a:rPr sz="1800" dirty="0">
                <a:solidFill>
                  <a:srgbClr val="03499E"/>
                </a:solidFill>
                <a:latin typeface="Times New Roman"/>
                <a:cs typeface="Times New Roman"/>
              </a:rPr>
              <a:t>vụ</a:t>
            </a:r>
            <a:r>
              <a:rPr sz="1800" spc="20" dirty="0">
                <a:solidFill>
                  <a:srgbClr val="03499E"/>
                </a:solidFill>
                <a:latin typeface="Times New Roman"/>
                <a:cs typeface="Times New Roman"/>
              </a:rPr>
              <a:t> </a:t>
            </a:r>
            <a:r>
              <a:rPr sz="1800" dirty="0">
                <a:solidFill>
                  <a:srgbClr val="03499E"/>
                </a:solidFill>
                <a:latin typeface="Times New Roman"/>
                <a:cs typeface="Times New Roman"/>
              </a:rPr>
              <a:t>trong</a:t>
            </a:r>
            <a:r>
              <a:rPr sz="1800" spc="30" dirty="0">
                <a:solidFill>
                  <a:srgbClr val="03499E"/>
                </a:solidFill>
                <a:latin typeface="Times New Roman"/>
                <a:cs typeface="Times New Roman"/>
              </a:rPr>
              <a:t> </a:t>
            </a:r>
            <a:r>
              <a:rPr sz="1800" dirty="0">
                <a:solidFill>
                  <a:srgbClr val="03499E"/>
                </a:solidFill>
                <a:latin typeface="Times New Roman"/>
                <a:cs typeface="Times New Roman"/>
              </a:rPr>
              <a:t>hợp</a:t>
            </a:r>
            <a:r>
              <a:rPr sz="1800" spc="30" dirty="0">
                <a:solidFill>
                  <a:srgbClr val="03499E"/>
                </a:solidFill>
                <a:latin typeface="Times New Roman"/>
                <a:cs typeface="Times New Roman"/>
              </a:rPr>
              <a:t> </a:t>
            </a:r>
            <a:r>
              <a:rPr sz="1800" spc="-20" dirty="0">
                <a:solidFill>
                  <a:srgbClr val="03499E"/>
                </a:solidFill>
                <a:latin typeface="Times New Roman"/>
                <a:cs typeface="Times New Roman"/>
              </a:rPr>
              <a:t>đồng </a:t>
            </a:r>
            <a:r>
              <a:rPr sz="1800" dirty="0">
                <a:solidFill>
                  <a:srgbClr val="03499E"/>
                </a:solidFill>
                <a:latin typeface="Times New Roman"/>
                <a:cs typeface="Times New Roman"/>
              </a:rPr>
              <a:t>đã</a:t>
            </a:r>
            <a:r>
              <a:rPr sz="1800" spc="-25" dirty="0">
                <a:solidFill>
                  <a:srgbClr val="03499E"/>
                </a:solidFill>
                <a:latin typeface="Times New Roman"/>
                <a:cs typeface="Times New Roman"/>
              </a:rPr>
              <a:t> </a:t>
            </a:r>
            <a:r>
              <a:rPr sz="1800" dirty="0">
                <a:solidFill>
                  <a:srgbClr val="03499E"/>
                </a:solidFill>
                <a:latin typeface="Times New Roman"/>
                <a:cs typeface="Times New Roman"/>
              </a:rPr>
              <a:t>ký</a:t>
            </a:r>
            <a:r>
              <a:rPr sz="1800" spc="-10" dirty="0">
                <a:solidFill>
                  <a:srgbClr val="03499E"/>
                </a:solidFill>
                <a:latin typeface="Times New Roman"/>
                <a:cs typeface="Times New Roman"/>
              </a:rPr>
              <a:t> </a:t>
            </a:r>
            <a:r>
              <a:rPr sz="1800" dirty="0">
                <a:solidFill>
                  <a:srgbClr val="03499E"/>
                </a:solidFill>
                <a:latin typeface="Times New Roman"/>
                <a:cs typeface="Times New Roman"/>
              </a:rPr>
              <a:t>cộng</a:t>
            </a:r>
            <a:r>
              <a:rPr sz="1800" spc="-20" dirty="0">
                <a:solidFill>
                  <a:srgbClr val="03499E"/>
                </a:solidFill>
                <a:latin typeface="Times New Roman"/>
                <a:cs typeface="Times New Roman"/>
              </a:rPr>
              <a:t> </a:t>
            </a:r>
            <a:r>
              <a:rPr sz="1800" dirty="0">
                <a:solidFill>
                  <a:srgbClr val="03499E"/>
                </a:solidFill>
                <a:latin typeface="Times New Roman"/>
                <a:cs typeface="Times New Roman"/>
              </a:rPr>
              <a:t>với</a:t>
            </a:r>
            <a:r>
              <a:rPr sz="1800" spc="-25" dirty="0">
                <a:solidFill>
                  <a:srgbClr val="03499E"/>
                </a:solidFill>
                <a:latin typeface="Times New Roman"/>
                <a:cs typeface="Times New Roman"/>
              </a:rPr>
              <a:t> </a:t>
            </a:r>
            <a:r>
              <a:rPr sz="1800" dirty="0">
                <a:solidFill>
                  <a:srgbClr val="03499E"/>
                </a:solidFill>
                <a:latin typeface="Times New Roman"/>
                <a:cs typeface="Times New Roman"/>
              </a:rPr>
              <a:t>thuế</a:t>
            </a:r>
            <a:r>
              <a:rPr sz="1800" spc="-15" dirty="0">
                <a:solidFill>
                  <a:srgbClr val="03499E"/>
                </a:solidFill>
                <a:latin typeface="Times New Roman"/>
                <a:cs typeface="Times New Roman"/>
              </a:rPr>
              <a:t> </a:t>
            </a:r>
            <a:r>
              <a:rPr sz="1800" dirty="0">
                <a:solidFill>
                  <a:srgbClr val="03499E"/>
                </a:solidFill>
                <a:latin typeface="Times New Roman"/>
                <a:cs typeface="Times New Roman"/>
              </a:rPr>
              <a:t>GTGT</a:t>
            </a:r>
            <a:r>
              <a:rPr sz="1800" spc="-45" dirty="0">
                <a:solidFill>
                  <a:srgbClr val="03499E"/>
                </a:solidFill>
                <a:latin typeface="Times New Roman"/>
                <a:cs typeface="Times New Roman"/>
              </a:rPr>
              <a:t> </a:t>
            </a:r>
            <a:r>
              <a:rPr sz="1800" dirty="0">
                <a:solidFill>
                  <a:srgbClr val="03499E"/>
                </a:solidFill>
                <a:latin typeface="Times New Roman"/>
                <a:cs typeface="Times New Roman"/>
              </a:rPr>
              <a:t>tại</a:t>
            </a:r>
            <a:r>
              <a:rPr sz="1800" spc="-35" dirty="0">
                <a:solidFill>
                  <a:srgbClr val="03499E"/>
                </a:solidFill>
                <a:latin typeface="Times New Roman"/>
                <a:cs typeface="Times New Roman"/>
              </a:rPr>
              <a:t> </a:t>
            </a:r>
            <a:r>
              <a:rPr sz="1800" dirty="0">
                <a:solidFill>
                  <a:srgbClr val="03499E"/>
                </a:solidFill>
                <a:latin typeface="Times New Roman"/>
                <a:cs typeface="Times New Roman"/>
              </a:rPr>
              <a:t>thời</a:t>
            </a:r>
            <a:r>
              <a:rPr sz="1800" spc="-20" dirty="0">
                <a:solidFill>
                  <a:srgbClr val="03499E"/>
                </a:solidFill>
                <a:latin typeface="Times New Roman"/>
                <a:cs typeface="Times New Roman"/>
              </a:rPr>
              <a:t> </a:t>
            </a:r>
            <a:r>
              <a:rPr sz="1800" dirty="0">
                <a:solidFill>
                  <a:srgbClr val="03499E"/>
                </a:solidFill>
                <a:latin typeface="Times New Roman"/>
                <a:cs typeface="Times New Roman"/>
              </a:rPr>
              <a:t>điểm</a:t>
            </a:r>
            <a:r>
              <a:rPr sz="1800" spc="-20" dirty="0">
                <a:solidFill>
                  <a:srgbClr val="03499E"/>
                </a:solidFill>
                <a:latin typeface="Times New Roman"/>
                <a:cs typeface="Times New Roman"/>
              </a:rPr>
              <a:t> </a:t>
            </a:r>
            <a:r>
              <a:rPr sz="1800" dirty="0">
                <a:solidFill>
                  <a:srgbClr val="03499E"/>
                </a:solidFill>
                <a:latin typeface="Times New Roman"/>
                <a:cs typeface="Times New Roman"/>
              </a:rPr>
              <a:t>áp</a:t>
            </a:r>
            <a:r>
              <a:rPr sz="1800" spc="-25" dirty="0">
                <a:solidFill>
                  <a:srgbClr val="03499E"/>
                </a:solidFill>
                <a:latin typeface="Times New Roman"/>
                <a:cs typeface="Times New Roman"/>
              </a:rPr>
              <a:t> </a:t>
            </a:r>
            <a:r>
              <a:rPr sz="1800" dirty="0">
                <a:solidFill>
                  <a:srgbClr val="03499E"/>
                </a:solidFill>
                <a:latin typeface="Times New Roman"/>
                <a:cs typeface="Times New Roman"/>
              </a:rPr>
              <a:t>dụng</a:t>
            </a:r>
            <a:r>
              <a:rPr sz="1800" spc="-45" dirty="0">
                <a:solidFill>
                  <a:srgbClr val="03499E"/>
                </a:solidFill>
                <a:latin typeface="Times New Roman"/>
                <a:cs typeface="Times New Roman"/>
              </a:rPr>
              <a:t> </a:t>
            </a:r>
            <a:r>
              <a:rPr sz="1800" spc="-10" dirty="0">
                <a:solidFill>
                  <a:srgbClr val="03499E"/>
                </a:solidFill>
                <a:latin typeface="Times New Roman"/>
                <a:cs typeface="Times New Roman"/>
              </a:rPr>
              <a:t>TCMT;</a:t>
            </a:r>
            <a:endParaRPr sz="1800">
              <a:latin typeface="Times New Roman"/>
              <a:cs typeface="Times New Roman"/>
            </a:endParaRPr>
          </a:p>
          <a:p>
            <a:pPr marL="12700" algn="just">
              <a:lnSpc>
                <a:spcPct val="100000"/>
              </a:lnSpc>
              <a:spcBef>
                <a:spcPts val="10"/>
              </a:spcBef>
            </a:pPr>
            <a:r>
              <a:rPr sz="1800" dirty="0">
                <a:solidFill>
                  <a:srgbClr val="03499E"/>
                </a:solidFill>
                <a:latin typeface="Times New Roman"/>
                <a:cs typeface="Times New Roman"/>
              </a:rPr>
              <a:t>đ)</a:t>
            </a:r>
            <a:r>
              <a:rPr sz="1800" spc="-45" dirty="0">
                <a:solidFill>
                  <a:srgbClr val="03499E"/>
                </a:solidFill>
                <a:latin typeface="Times New Roman"/>
                <a:cs typeface="Times New Roman"/>
              </a:rPr>
              <a:t> </a:t>
            </a:r>
            <a:r>
              <a:rPr sz="1800" dirty="0">
                <a:solidFill>
                  <a:srgbClr val="03499E"/>
                </a:solidFill>
                <a:latin typeface="Times New Roman"/>
                <a:cs typeface="Times New Roman"/>
              </a:rPr>
              <a:t>Thay</a:t>
            </a:r>
            <a:r>
              <a:rPr sz="1800" spc="-35" dirty="0">
                <a:solidFill>
                  <a:srgbClr val="03499E"/>
                </a:solidFill>
                <a:latin typeface="Times New Roman"/>
                <a:cs typeface="Times New Roman"/>
              </a:rPr>
              <a:t> </a:t>
            </a:r>
            <a:r>
              <a:rPr sz="1800" dirty="0">
                <a:solidFill>
                  <a:srgbClr val="03499E"/>
                </a:solidFill>
                <a:latin typeface="Times New Roman"/>
                <a:cs typeface="Times New Roman"/>
              </a:rPr>
              <a:t>đổi</a:t>
            </a:r>
            <a:r>
              <a:rPr sz="1800" spc="-10" dirty="0">
                <a:solidFill>
                  <a:srgbClr val="03499E"/>
                </a:solidFill>
                <a:latin typeface="Times New Roman"/>
                <a:cs typeface="Times New Roman"/>
              </a:rPr>
              <a:t> </a:t>
            </a:r>
            <a:r>
              <a:rPr sz="1800" dirty="0">
                <a:solidFill>
                  <a:srgbClr val="03499E"/>
                </a:solidFill>
                <a:latin typeface="Times New Roman"/>
                <a:cs typeface="Times New Roman"/>
              </a:rPr>
              <a:t>về</a:t>
            </a:r>
            <a:r>
              <a:rPr sz="1800" spc="-20" dirty="0">
                <a:solidFill>
                  <a:srgbClr val="03499E"/>
                </a:solidFill>
                <a:latin typeface="Times New Roman"/>
                <a:cs typeface="Times New Roman"/>
              </a:rPr>
              <a:t> </a:t>
            </a:r>
            <a:r>
              <a:rPr sz="1800" dirty="0">
                <a:solidFill>
                  <a:srgbClr val="03499E"/>
                </a:solidFill>
                <a:latin typeface="Times New Roman"/>
                <a:cs typeface="Times New Roman"/>
              </a:rPr>
              <a:t>thiết</a:t>
            </a:r>
            <a:r>
              <a:rPr sz="1800" spc="-20" dirty="0">
                <a:solidFill>
                  <a:srgbClr val="03499E"/>
                </a:solidFill>
                <a:latin typeface="Times New Roman"/>
                <a:cs typeface="Times New Roman"/>
              </a:rPr>
              <a:t> </a:t>
            </a:r>
            <a:r>
              <a:rPr sz="1800" dirty="0">
                <a:solidFill>
                  <a:srgbClr val="03499E"/>
                </a:solidFill>
                <a:latin typeface="Times New Roman"/>
                <a:cs typeface="Times New Roman"/>
              </a:rPr>
              <a:t>kế</a:t>
            </a:r>
            <a:r>
              <a:rPr sz="1800" spc="-20" dirty="0">
                <a:solidFill>
                  <a:srgbClr val="03499E"/>
                </a:solidFill>
                <a:latin typeface="Times New Roman"/>
                <a:cs typeface="Times New Roman"/>
              </a:rPr>
              <a:t> </a:t>
            </a:r>
            <a:r>
              <a:rPr sz="1800" dirty="0">
                <a:solidFill>
                  <a:srgbClr val="03499E"/>
                </a:solidFill>
                <a:latin typeface="Times New Roman"/>
                <a:cs typeface="Times New Roman"/>
              </a:rPr>
              <a:t>được</a:t>
            </a:r>
            <a:r>
              <a:rPr sz="1800" spc="-5" dirty="0">
                <a:solidFill>
                  <a:srgbClr val="03499E"/>
                </a:solidFill>
                <a:latin typeface="Times New Roman"/>
                <a:cs typeface="Times New Roman"/>
              </a:rPr>
              <a:t> </a:t>
            </a:r>
            <a:r>
              <a:rPr sz="1800" spc="-10" dirty="0">
                <a:solidFill>
                  <a:srgbClr val="03499E"/>
                </a:solidFill>
                <a:latin typeface="Times New Roman"/>
                <a:cs typeface="Times New Roman"/>
              </a:rPr>
              <a:t>duyệt;</a:t>
            </a:r>
            <a:endParaRPr sz="1800">
              <a:latin typeface="Times New Roman"/>
              <a:cs typeface="Times New Roman"/>
            </a:endParaRPr>
          </a:p>
          <a:p>
            <a:pPr marL="12700" marR="8255" indent="236220">
              <a:lnSpc>
                <a:spcPts val="1870"/>
              </a:lnSpc>
              <a:spcBef>
                <a:spcPts val="320"/>
              </a:spcBef>
              <a:buAutoNum type="alphaLcParenR" startAt="5"/>
              <a:tabLst>
                <a:tab pos="248920" algn="l"/>
              </a:tabLst>
            </a:pPr>
            <a:r>
              <a:rPr sz="1800" dirty="0">
                <a:solidFill>
                  <a:srgbClr val="03499E"/>
                </a:solidFill>
                <a:latin typeface="Times New Roman"/>
                <a:cs typeface="Times New Roman"/>
              </a:rPr>
              <a:t>Một</a:t>
            </a:r>
            <a:r>
              <a:rPr sz="1800" spc="-10" dirty="0">
                <a:solidFill>
                  <a:srgbClr val="03499E"/>
                </a:solidFill>
                <a:latin typeface="Times New Roman"/>
                <a:cs typeface="Times New Roman"/>
              </a:rPr>
              <a:t> </a:t>
            </a:r>
            <a:r>
              <a:rPr sz="1800" dirty="0">
                <a:solidFill>
                  <a:srgbClr val="03499E"/>
                </a:solidFill>
                <a:latin typeface="Times New Roman"/>
                <a:cs typeface="Times New Roman"/>
              </a:rPr>
              <a:t>hoặc</a:t>
            </a:r>
            <a:r>
              <a:rPr sz="1800" spc="-10" dirty="0">
                <a:solidFill>
                  <a:srgbClr val="03499E"/>
                </a:solidFill>
                <a:latin typeface="Times New Roman"/>
                <a:cs typeface="Times New Roman"/>
              </a:rPr>
              <a:t> </a:t>
            </a:r>
            <a:r>
              <a:rPr sz="1800" dirty="0">
                <a:solidFill>
                  <a:srgbClr val="03499E"/>
                </a:solidFill>
                <a:latin typeface="Times New Roman"/>
                <a:cs typeface="Times New Roman"/>
              </a:rPr>
              <a:t>các</a:t>
            </a:r>
            <a:r>
              <a:rPr sz="1800" spc="-15" dirty="0">
                <a:solidFill>
                  <a:srgbClr val="03499E"/>
                </a:solidFill>
                <a:latin typeface="Times New Roman"/>
                <a:cs typeface="Times New Roman"/>
              </a:rPr>
              <a:t> </a:t>
            </a:r>
            <a:r>
              <a:rPr sz="1800" dirty="0">
                <a:solidFill>
                  <a:srgbClr val="03499E"/>
                </a:solidFill>
                <a:latin typeface="Times New Roman"/>
                <a:cs typeface="Times New Roman"/>
              </a:rPr>
              <a:t>bên</a:t>
            </a:r>
            <a:r>
              <a:rPr sz="1800" spc="-5" dirty="0">
                <a:solidFill>
                  <a:srgbClr val="03499E"/>
                </a:solidFill>
                <a:latin typeface="Times New Roman"/>
                <a:cs typeface="Times New Roman"/>
              </a:rPr>
              <a:t> </a:t>
            </a:r>
            <a:r>
              <a:rPr sz="1800" dirty="0">
                <a:solidFill>
                  <a:srgbClr val="03499E"/>
                </a:solidFill>
                <a:latin typeface="Times New Roman"/>
                <a:cs typeface="Times New Roman"/>
              </a:rPr>
              <a:t>đề</a:t>
            </a:r>
            <a:r>
              <a:rPr sz="1800" spc="-10" dirty="0">
                <a:solidFill>
                  <a:srgbClr val="03499E"/>
                </a:solidFill>
                <a:latin typeface="Times New Roman"/>
                <a:cs typeface="Times New Roman"/>
              </a:rPr>
              <a:t> </a:t>
            </a:r>
            <a:r>
              <a:rPr sz="1800" dirty="0">
                <a:solidFill>
                  <a:srgbClr val="03499E"/>
                </a:solidFill>
                <a:latin typeface="Times New Roman"/>
                <a:cs typeface="Times New Roman"/>
              </a:rPr>
              <a:t>xuất</a:t>
            </a:r>
            <a:r>
              <a:rPr sz="1800" spc="-10" dirty="0">
                <a:solidFill>
                  <a:srgbClr val="03499E"/>
                </a:solidFill>
                <a:latin typeface="Times New Roman"/>
                <a:cs typeface="Times New Roman"/>
              </a:rPr>
              <a:t> </a:t>
            </a:r>
            <a:r>
              <a:rPr sz="1800" dirty="0">
                <a:solidFill>
                  <a:srgbClr val="03499E"/>
                </a:solidFill>
                <a:latin typeface="Times New Roman"/>
                <a:cs typeface="Times New Roman"/>
              </a:rPr>
              <a:t>các</a:t>
            </a:r>
            <a:r>
              <a:rPr sz="1800" spc="-20" dirty="0">
                <a:solidFill>
                  <a:srgbClr val="03499E"/>
                </a:solidFill>
                <a:latin typeface="Times New Roman"/>
                <a:cs typeface="Times New Roman"/>
              </a:rPr>
              <a:t> </a:t>
            </a:r>
            <a:r>
              <a:rPr sz="1800" dirty="0">
                <a:solidFill>
                  <a:srgbClr val="03499E"/>
                </a:solidFill>
                <a:latin typeface="Times New Roman"/>
                <a:cs typeface="Times New Roman"/>
              </a:rPr>
              <a:t>sáng</a:t>
            </a:r>
            <a:r>
              <a:rPr sz="1800" spc="-10" dirty="0">
                <a:solidFill>
                  <a:srgbClr val="03499E"/>
                </a:solidFill>
                <a:latin typeface="Times New Roman"/>
                <a:cs typeface="Times New Roman"/>
              </a:rPr>
              <a:t> </a:t>
            </a:r>
            <a:r>
              <a:rPr sz="1800" dirty="0">
                <a:solidFill>
                  <a:srgbClr val="03499E"/>
                </a:solidFill>
                <a:latin typeface="Times New Roman"/>
                <a:cs typeface="Times New Roman"/>
              </a:rPr>
              <a:t>kiến,</a:t>
            </a:r>
            <a:r>
              <a:rPr sz="1800" spc="-15" dirty="0">
                <a:solidFill>
                  <a:srgbClr val="03499E"/>
                </a:solidFill>
                <a:latin typeface="Times New Roman"/>
                <a:cs typeface="Times New Roman"/>
              </a:rPr>
              <a:t> </a:t>
            </a:r>
            <a:r>
              <a:rPr sz="1800" dirty="0">
                <a:solidFill>
                  <a:srgbClr val="03499E"/>
                </a:solidFill>
                <a:latin typeface="Times New Roman"/>
                <a:cs typeface="Times New Roman"/>
              </a:rPr>
              <a:t>cải</a:t>
            </a:r>
            <a:r>
              <a:rPr sz="1800" spc="-15" dirty="0">
                <a:solidFill>
                  <a:srgbClr val="03499E"/>
                </a:solidFill>
                <a:latin typeface="Times New Roman"/>
                <a:cs typeface="Times New Roman"/>
              </a:rPr>
              <a:t> </a:t>
            </a:r>
            <a:r>
              <a:rPr sz="1800" dirty="0">
                <a:solidFill>
                  <a:srgbClr val="03499E"/>
                </a:solidFill>
                <a:latin typeface="Times New Roman"/>
                <a:cs typeface="Times New Roman"/>
              </a:rPr>
              <a:t>tiến</a:t>
            </a:r>
            <a:r>
              <a:rPr sz="1800" spc="-5" dirty="0">
                <a:solidFill>
                  <a:srgbClr val="03499E"/>
                </a:solidFill>
                <a:latin typeface="Times New Roman"/>
                <a:cs typeface="Times New Roman"/>
              </a:rPr>
              <a:t> </a:t>
            </a:r>
            <a:r>
              <a:rPr sz="1800" dirty="0">
                <a:solidFill>
                  <a:srgbClr val="03499E"/>
                </a:solidFill>
                <a:latin typeface="Times New Roman"/>
                <a:cs typeface="Times New Roman"/>
              </a:rPr>
              <a:t>thực hiện</a:t>
            </a:r>
            <a:r>
              <a:rPr sz="1800" spc="-10" dirty="0">
                <a:solidFill>
                  <a:srgbClr val="03499E"/>
                </a:solidFill>
                <a:latin typeface="Times New Roman"/>
                <a:cs typeface="Times New Roman"/>
              </a:rPr>
              <a:t> </a:t>
            </a:r>
            <a:r>
              <a:rPr sz="1800" dirty="0">
                <a:solidFill>
                  <a:srgbClr val="03499E"/>
                </a:solidFill>
                <a:latin typeface="Times New Roman"/>
                <a:cs typeface="Times New Roman"/>
              </a:rPr>
              <a:t>hợp</a:t>
            </a:r>
            <a:r>
              <a:rPr sz="1800" spc="-30" dirty="0">
                <a:solidFill>
                  <a:srgbClr val="03499E"/>
                </a:solidFill>
                <a:latin typeface="Times New Roman"/>
                <a:cs typeface="Times New Roman"/>
              </a:rPr>
              <a:t> </a:t>
            </a:r>
            <a:r>
              <a:rPr sz="1800" dirty="0">
                <a:solidFill>
                  <a:srgbClr val="03499E"/>
                </a:solidFill>
                <a:latin typeface="Times New Roman"/>
                <a:cs typeface="Times New Roman"/>
              </a:rPr>
              <a:t>đồng</a:t>
            </a:r>
            <a:r>
              <a:rPr sz="1800" spc="-10" dirty="0">
                <a:solidFill>
                  <a:srgbClr val="03499E"/>
                </a:solidFill>
                <a:latin typeface="Times New Roman"/>
                <a:cs typeface="Times New Roman"/>
              </a:rPr>
              <a:t> </a:t>
            </a:r>
            <a:r>
              <a:rPr sz="1800" dirty="0">
                <a:solidFill>
                  <a:srgbClr val="03499E"/>
                </a:solidFill>
                <a:latin typeface="Times New Roman"/>
                <a:cs typeface="Times New Roman"/>
              </a:rPr>
              <a:t>mang lại</a:t>
            </a:r>
            <a:r>
              <a:rPr sz="1800" spc="-5" dirty="0">
                <a:solidFill>
                  <a:srgbClr val="03499E"/>
                </a:solidFill>
                <a:latin typeface="Times New Roman"/>
                <a:cs typeface="Times New Roman"/>
              </a:rPr>
              <a:t> </a:t>
            </a:r>
            <a:r>
              <a:rPr sz="1800" dirty="0">
                <a:solidFill>
                  <a:srgbClr val="03499E"/>
                </a:solidFill>
                <a:latin typeface="Times New Roman"/>
                <a:cs typeface="Times New Roman"/>
              </a:rPr>
              <a:t>lợi</a:t>
            </a:r>
            <a:r>
              <a:rPr sz="1800" spc="-5" dirty="0">
                <a:solidFill>
                  <a:srgbClr val="03499E"/>
                </a:solidFill>
                <a:latin typeface="Times New Roman"/>
                <a:cs typeface="Times New Roman"/>
              </a:rPr>
              <a:t> </a:t>
            </a:r>
            <a:r>
              <a:rPr sz="1800" dirty="0">
                <a:solidFill>
                  <a:srgbClr val="03499E"/>
                </a:solidFill>
                <a:latin typeface="Times New Roman"/>
                <a:cs typeface="Times New Roman"/>
              </a:rPr>
              <a:t>ích cao</a:t>
            </a:r>
            <a:r>
              <a:rPr sz="1800" spc="-5" dirty="0">
                <a:solidFill>
                  <a:srgbClr val="03499E"/>
                </a:solidFill>
                <a:latin typeface="Times New Roman"/>
                <a:cs typeface="Times New Roman"/>
              </a:rPr>
              <a:t> </a:t>
            </a:r>
            <a:r>
              <a:rPr sz="1800" spc="-25" dirty="0">
                <a:solidFill>
                  <a:srgbClr val="03499E"/>
                </a:solidFill>
                <a:latin typeface="Times New Roman"/>
                <a:cs typeface="Times New Roman"/>
              </a:rPr>
              <a:t>hơn </a:t>
            </a:r>
            <a:r>
              <a:rPr sz="1800" dirty="0">
                <a:solidFill>
                  <a:srgbClr val="03499E"/>
                </a:solidFill>
                <a:latin typeface="Times New Roman"/>
                <a:cs typeface="Times New Roman"/>
              </a:rPr>
              <a:t>cho</a:t>
            </a:r>
            <a:r>
              <a:rPr sz="1800" spc="-35" dirty="0">
                <a:solidFill>
                  <a:srgbClr val="03499E"/>
                </a:solidFill>
                <a:latin typeface="Times New Roman"/>
                <a:cs typeface="Times New Roman"/>
              </a:rPr>
              <a:t> </a:t>
            </a:r>
            <a:r>
              <a:rPr sz="1800" dirty="0">
                <a:solidFill>
                  <a:srgbClr val="03499E"/>
                </a:solidFill>
                <a:latin typeface="Times New Roman"/>
                <a:cs typeface="Times New Roman"/>
              </a:rPr>
              <a:t>chủ</a:t>
            </a:r>
            <a:r>
              <a:rPr sz="1800" spc="-30" dirty="0">
                <a:solidFill>
                  <a:srgbClr val="03499E"/>
                </a:solidFill>
                <a:latin typeface="Times New Roman"/>
                <a:cs typeface="Times New Roman"/>
              </a:rPr>
              <a:t> </a:t>
            </a:r>
            <a:r>
              <a:rPr sz="1800" dirty="0">
                <a:solidFill>
                  <a:srgbClr val="03499E"/>
                </a:solidFill>
                <a:latin typeface="Times New Roman"/>
                <a:cs typeface="Times New Roman"/>
              </a:rPr>
              <a:t>đầu</a:t>
            </a:r>
            <a:r>
              <a:rPr sz="1800" spc="-30" dirty="0">
                <a:solidFill>
                  <a:srgbClr val="03499E"/>
                </a:solidFill>
                <a:latin typeface="Times New Roman"/>
                <a:cs typeface="Times New Roman"/>
              </a:rPr>
              <a:t> </a:t>
            </a:r>
            <a:r>
              <a:rPr sz="1800" spc="-25" dirty="0">
                <a:solidFill>
                  <a:srgbClr val="03499E"/>
                </a:solidFill>
                <a:latin typeface="Times New Roman"/>
                <a:cs typeface="Times New Roman"/>
              </a:rPr>
              <a:t>tư;</a:t>
            </a:r>
            <a:endParaRPr sz="1800">
              <a:latin typeface="Times New Roman"/>
              <a:cs typeface="Times New Roman"/>
            </a:endParaRPr>
          </a:p>
          <a:p>
            <a:pPr marL="255904" indent="-243204">
              <a:lnSpc>
                <a:spcPct val="100000"/>
              </a:lnSpc>
              <a:buAutoNum type="alphaLcParenR" startAt="7"/>
              <a:tabLst>
                <a:tab pos="255904" algn="l"/>
              </a:tabLst>
            </a:pPr>
            <a:r>
              <a:rPr sz="1800" dirty="0">
                <a:solidFill>
                  <a:srgbClr val="03499E"/>
                </a:solidFill>
                <a:latin typeface="Times New Roman"/>
                <a:cs typeface="Times New Roman"/>
              </a:rPr>
              <a:t>Thay</a:t>
            </a:r>
            <a:r>
              <a:rPr sz="1800" spc="-30" dirty="0">
                <a:solidFill>
                  <a:srgbClr val="03499E"/>
                </a:solidFill>
                <a:latin typeface="Times New Roman"/>
                <a:cs typeface="Times New Roman"/>
              </a:rPr>
              <a:t> </a:t>
            </a:r>
            <a:r>
              <a:rPr sz="1800" dirty="0">
                <a:solidFill>
                  <a:srgbClr val="03499E"/>
                </a:solidFill>
                <a:latin typeface="Times New Roman"/>
                <a:cs typeface="Times New Roman"/>
              </a:rPr>
              <a:t>đổi tiến</a:t>
            </a:r>
            <a:r>
              <a:rPr sz="1800" spc="-25" dirty="0">
                <a:solidFill>
                  <a:srgbClr val="03499E"/>
                </a:solidFill>
                <a:latin typeface="Times New Roman"/>
                <a:cs typeface="Times New Roman"/>
              </a:rPr>
              <a:t> </a:t>
            </a:r>
            <a:r>
              <a:rPr sz="1800" dirty="0">
                <a:solidFill>
                  <a:srgbClr val="03499E"/>
                </a:solidFill>
                <a:latin typeface="Times New Roman"/>
                <a:cs typeface="Times New Roman"/>
              </a:rPr>
              <a:t>độ hợp</a:t>
            </a:r>
            <a:r>
              <a:rPr sz="1800" spc="-15" dirty="0">
                <a:solidFill>
                  <a:srgbClr val="03499E"/>
                </a:solidFill>
                <a:latin typeface="Times New Roman"/>
                <a:cs typeface="Times New Roman"/>
              </a:rPr>
              <a:t> </a:t>
            </a:r>
            <a:r>
              <a:rPr sz="1800" spc="-10" dirty="0">
                <a:solidFill>
                  <a:srgbClr val="03499E"/>
                </a:solidFill>
                <a:latin typeface="Times New Roman"/>
                <a:cs typeface="Times New Roman"/>
              </a:rPr>
              <a:t>đồng;</a:t>
            </a:r>
            <a:endParaRPr sz="1800">
              <a:latin typeface="Times New Roman"/>
              <a:cs typeface="Times New Roman"/>
            </a:endParaRPr>
          </a:p>
          <a:p>
            <a:pPr marL="258445" indent="-245745">
              <a:lnSpc>
                <a:spcPct val="100000"/>
              </a:lnSpc>
              <a:spcBef>
                <a:spcPts val="10"/>
              </a:spcBef>
              <a:buAutoNum type="alphaLcParenR" startAt="7"/>
              <a:tabLst>
                <a:tab pos="258445" algn="l"/>
              </a:tabLst>
            </a:pPr>
            <a:r>
              <a:rPr sz="1800" dirty="0">
                <a:solidFill>
                  <a:srgbClr val="03499E"/>
                </a:solidFill>
                <a:latin typeface="Times New Roman"/>
                <a:cs typeface="Times New Roman"/>
              </a:rPr>
              <a:t>Các</a:t>
            </a:r>
            <a:r>
              <a:rPr sz="1800" spc="-10" dirty="0">
                <a:solidFill>
                  <a:srgbClr val="03499E"/>
                </a:solidFill>
                <a:latin typeface="Times New Roman"/>
                <a:cs typeface="Times New Roman"/>
              </a:rPr>
              <a:t> </a:t>
            </a:r>
            <a:r>
              <a:rPr sz="1800" dirty="0">
                <a:solidFill>
                  <a:srgbClr val="03499E"/>
                </a:solidFill>
                <a:latin typeface="Times New Roman"/>
                <a:cs typeface="Times New Roman"/>
              </a:rPr>
              <a:t>trường</a:t>
            </a:r>
            <a:r>
              <a:rPr sz="1800" spc="-10" dirty="0">
                <a:solidFill>
                  <a:srgbClr val="03499E"/>
                </a:solidFill>
                <a:latin typeface="Times New Roman"/>
                <a:cs typeface="Times New Roman"/>
              </a:rPr>
              <a:t> </a:t>
            </a:r>
            <a:r>
              <a:rPr sz="1800" dirty="0">
                <a:solidFill>
                  <a:srgbClr val="03499E"/>
                </a:solidFill>
                <a:latin typeface="Times New Roman"/>
                <a:cs typeface="Times New Roman"/>
              </a:rPr>
              <a:t>hợp</a:t>
            </a:r>
            <a:r>
              <a:rPr sz="1800" spc="-10" dirty="0">
                <a:solidFill>
                  <a:srgbClr val="03499E"/>
                </a:solidFill>
                <a:latin typeface="Times New Roman"/>
                <a:cs typeface="Times New Roman"/>
              </a:rPr>
              <a:t> </a:t>
            </a:r>
            <a:r>
              <a:rPr sz="1800" spc="-20" dirty="0">
                <a:solidFill>
                  <a:srgbClr val="03499E"/>
                </a:solidFill>
                <a:latin typeface="Times New Roman"/>
                <a:cs typeface="Times New Roman"/>
              </a:rPr>
              <a:t>khác.</a:t>
            </a:r>
            <a:endParaRPr sz="1800">
              <a:latin typeface="Times New Roman"/>
              <a:cs typeface="Times New Roman"/>
            </a:endParaRPr>
          </a:p>
        </p:txBody>
      </p:sp>
      <p:grpSp>
        <p:nvGrpSpPr>
          <p:cNvPr id="4" name="object 4"/>
          <p:cNvGrpSpPr/>
          <p:nvPr/>
        </p:nvGrpSpPr>
        <p:grpSpPr>
          <a:xfrm>
            <a:off x="2255520" y="213321"/>
            <a:ext cx="7268209" cy="568960"/>
            <a:chOff x="2255520" y="213321"/>
            <a:chExt cx="7268209" cy="568960"/>
          </a:xfrm>
        </p:grpSpPr>
        <p:pic>
          <p:nvPicPr>
            <p:cNvPr id="5" name="object 5"/>
            <p:cNvPicPr/>
            <p:nvPr/>
          </p:nvPicPr>
          <p:blipFill>
            <a:blip r:embed="rId2" cstate="print"/>
            <a:stretch>
              <a:fillRect/>
            </a:stretch>
          </p:blipFill>
          <p:spPr>
            <a:xfrm>
              <a:off x="2255520" y="213321"/>
              <a:ext cx="7267956" cy="557822"/>
            </a:xfrm>
            <a:prstGeom prst="rect">
              <a:avLst/>
            </a:prstGeom>
          </p:spPr>
        </p:pic>
        <p:pic>
          <p:nvPicPr>
            <p:cNvPr id="6" name="object 6"/>
            <p:cNvPicPr/>
            <p:nvPr/>
          </p:nvPicPr>
          <p:blipFill>
            <a:blip r:embed="rId3" cstate="print"/>
            <a:stretch>
              <a:fillRect/>
            </a:stretch>
          </p:blipFill>
          <p:spPr>
            <a:xfrm>
              <a:off x="2401824" y="242277"/>
              <a:ext cx="4954524" cy="539534"/>
            </a:xfrm>
            <a:prstGeom prst="rect">
              <a:avLst/>
            </a:prstGeom>
          </p:spPr>
        </p:pic>
        <p:pic>
          <p:nvPicPr>
            <p:cNvPr id="7" name="object 7"/>
            <p:cNvPicPr/>
            <p:nvPr/>
          </p:nvPicPr>
          <p:blipFill>
            <a:blip r:embed="rId4" cstate="print"/>
            <a:stretch>
              <a:fillRect/>
            </a:stretch>
          </p:blipFill>
          <p:spPr>
            <a:xfrm>
              <a:off x="2297811" y="233299"/>
              <a:ext cx="7187819" cy="476630"/>
            </a:xfrm>
            <a:prstGeom prst="rect">
              <a:avLst/>
            </a:prstGeom>
          </p:spPr>
        </p:pic>
      </p:grpSp>
      <p:sp>
        <p:nvSpPr>
          <p:cNvPr id="8" name="object 8"/>
          <p:cNvSpPr txBox="1"/>
          <p:nvPr/>
        </p:nvSpPr>
        <p:spPr>
          <a:xfrm>
            <a:off x="2562860" y="299720"/>
            <a:ext cx="4636770"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03499E"/>
                </a:solidFill>
                <a:latin typeface="Times New Roman"/>
                <a:cs typeface="Times New Roman"/>
              </a:rPr>
              <a:t>Các</a:t>
            </a:r>
            <a:r>
              <a:rPr sz="1800" b="1" spc="-25" dirty="0">
                <a:solidFill>
                  <a:srgbClr val="03499E"/>
                </a:solidFill>
                <a:latin typeface="Times New Roman"/>
                <a:cs typeface="Times New Roman"/>
              </a:rPr>
              <a:t> </a:t>
            </a:r>
            <a:r>
              <a:rPr sz="1800" b="1" dirty="0">
                <a:solidFill>
                  <a:srgbClr val="03499E"/>
                </a:solidFill>
                <a:latin typeface="Times New Roman"/>
                <a:cs typeface="Times New Roman"/>
              </a:rPr>
              <a:t>nội</a:t>
            </a:r>
            <a:r>
              <a:rPr sz="1800" b="1" spc="-20" dirty="0">
                <a:solidFill>
                  <a:srgbClr val="03499E"/>
                </a:solidFill>
                <a:latin typeface="Times New Roman"/>
                <a:cs typeface="Times New Roman"/>
              </a:rPr>
              <a:t> </a:t>
            </a:r>
            <a:r>
              <a:rPr sz="1800" b="1" dirty="0">
                <a:solidFill>
                  <a:srgbClr val="03499E"/>
                </a:solidFill>
                <a:latin typeface="Times New Roman"/>
                <a:cs typeface="Times New Roman"/>
              </a:rPr>
              <a:t>dung</a:t>
            </a:r>
            <a:r>
              <a:rPr sz="1800" b="1" spc="-15" dirty="0">
                <a:solidFill>
                  <a:srgbClr val="03499E"/>
                </a:solidFill>
                <a:latin typeface="Times New Roman"/>
                <a:cs typeface="Times New Roman"/>
              </a:rPr>
              <a:t> </a:t>
            </a:r>
            <a:r>
              <a:rPr sz="1800" b="1" dirty="0">
                <a:solidFill>
                  <a:srgbClr val="03499E"/>
                </a:solidFill>
                <a:latin typeface="Times New Roman"/>
                <a:cs typeface="Times New Roman"/>
              </a:rPr>
              <a:t>có</a:t>
            </a:r>
            <a:r>
              <a:rPr sz="1800" b="1" spc="-20" dirty="0">
                <a:solidFill>
                  <a:srgbClr val="03499E"/>
                </a:solidFill>
                <a:latin typeface="Times New Roman"/>
                <a:cs typeface="Times New Roman"/>
              </a:rPr>
              <a:t> </a:t>
            </a:r>
            <a:r>
              <a:rPr sz="1800" b="1" dirty="0">
                <a:solidFill>
                  <a:srgbClr val="03499E"/>
                </a:solidFill>
                <a:latin typeface="Times New Roman"/>
                <a:cs typeface="Times New Roman"/>
              </a:rPr>
              <a:t>thể</a:t>
            </a:r>
            <a:r>
              <a:rPr sz="1800" b="1" spc="-30" dirty="0">
                <a:solidFill>
                  <a:srgbClr val="03499E"/>
                </a:solidFill>
                <a:latin typeface="Times New Roman"/>
                <a:cs typeface="Times New Roman"/>
              </a:rPr>
              <a:t> </a:t>
            </a:r>
            <a:r>
              <a:rPr sz="1800" b="1" dirty="0">
                <a:solidFill>
                  <a:srgbClr val="03499E"/>
                </a:solidFill>
                <a:latin typeface="Times New Roman"/>
                <a:cs typeface="Times New Roman"/>
              </a:rPr>
              <a:t>thỏa</a:t>
            </a:r>
            <a:r>
              <a:rPr sz="1800" b="1" spc="-25" dirty="0">
                <a:solidFill>
                  <a:srgbClr val="03499E"/>
                </a:solidFill>
                <a:latin typeface="Times New Roman"/>
                <a:cs typeface="Times New Roman"/>
              </a:rPr>
              <a:t> </a:t>
            </a:r>
            <a:r>
              <a:rPr sz="1800" b="1" dirty="0">
                <a:solidFill>
                  <a:srgbClr val="03499E"/>
                </a:solidFill>
                <a:latin typeface="Times New Roman"/>
                <a:cs typeface="Times New Roman"/>
              </a:rPr>
              <a:t>thuận</a:t>
            </a:r>
            <a:r>
              <a:rPr sz="1800" b="1" spc="-10" dirty="0">
                <a:solidFill>
                  <a:srgbClr val="03499E"/>
                </a:solidFill>
                <a:latin typeface="Times New Roman"/>
                <a:cs typeface="Times New Roman"/>
              </a:rPr>
              <a:t> </a:t>
            </a:r>
            <a:r>
              <a:rPr sz="1800" b="1" dirty="0">
                <a:solidFill>
                  <a:srgbClr val="03499E"/>
                </a:solidFill>
                <a:latin typeface="Times New Roman"/>
                <a:cs typeface="Times New Roman"/>
              </a:rPr>
              <a:t>trong</a:t>
            </a:r>
            <a:r>
              <a:rPr sz="1800" b="1" spc="-25" dirty="0">
                <a:solidFill>
                  <a:srgbClr val="03499E"/>
                </a:solidFill>
                <a:latin typeface="Times New Roman"/>
                <a:cs typeface="Times New Roman"/>
              </a:rPr>
              <a:t> </a:t>
            </a:r>
            <a:r>
              <a:rPr sz="1800" b="1" dirty="0">
                <a:solidFill>
                  <a:srgbClr val="03499E"/>
                </a:solidFill>
                <a:latin typeface="Times New Roman"/>
                <a:cs typeface="Times New Roman"/>
              </a:rPr>
              <a:t>hợp</a:t>
            </a:r>
            <a:r>
              <a:rPr sz="1800" b="1" spc="-30" dirty="0">
                <a:solidFill>
                  <a:srgbClr val="03499E"/>
                </a:solidFill>
                <a:latin typeface="Times New Roman"/>
                <a:cs typeface="Times New Roman"/>
              </a:rPr>
              <a:t> </a:t>
            </a:r>
            <a:r>
              <a:rPr sz="1800" b="1" spc="-20" dirty="0">
                <a:solidFill>
                  <a:srgbClr val="03499E"/>
                </a:solidFill>
                <a:latin typeface="Times New Roman"/>
                <a:cs typeface="Times New Roman"/>
              </a:rPr>
              <a:t>đồng</a:t>
            </a:r>
            <a:endParaRPr sz="1800">
              <a:latin typeface="Times New Roman"/>
              <a:cs typeface="Times New Roman"/>
            </a:endParaRPr>
          </a:p>
        </p:txBody>
      </p:sp>
      <p:grpSp>
        <p:nvGrpSpPr>
          <p:cNvPr id="9" name="object 9"/>
          <p:cNvGrpSpPr/>
          <p:nvPr/>
        </p:nvGrpSpPr>
        <p:grpSpPr>
          <a:xfrm>
            <a:off x="1812607" y="5318773"/>
            <a:ext cx="9643745" cy="1515745"/>
            <a:chOff x="1812607" y="5318773"/>
            <a:chExt cx="9643745" cy="1515745"/>
          </a:xfrm>
        </p:grpSpPr>
        <p:sp>
          <p:nvSpPr>
            <p:cNvPr id="10" name="object 10"/>
            <p:cNvSpPr/>
            <p:nvPr/>
          </p:nvSpPr>
          <p:spPr>
            <a:xfrm>
              <a:off x="1817370" y="6502119"/>
              <a:ext cx="9608820" cy="327660"/>
            </a:xfrm>
            <a:custGeom>
              <a:avLst/>
              <a:gdLst/>
              <a:ahLst/>
              <a:cxnLst/>
              <a:rect l="l" t="t" r="r" b="b"/>
              <a:pathLst>
                <a:path w="9608820" h="327659">
                  <a:moveTo>
                    <a:pt x="9608439" y="0"/>
                  </a:moveTo>
                  <a:lnTo>
                    <a:pt x="0" y="0"/>
                  </a:lnTo>
                  <a:lnTo>
                    <a:pt x="0" y="327596"/>
                  </a:lnTo>
                  <a:lnTo>
                    <a:pt x="9608439" y="327596"/>
                  </a:lnTo>
                  <a:lnTo>
                    <a:pt x="9608439" y="0"/>
                  </a:lnTo>
                  <a:close/>
                </a:path>
              </a:pathLst>
            </a:custGeom>
            <a:solidFill>
              <a:srgbClr val="E9E1D5">
                <a:alpha val="90194"/>
              </a:srgbClr>
            </a:solidFill>
          </p:spPr>
          <p:txBody>
            <a:bodyPr wrap="square" lIns="0" tIns="0" rIns="0" bIns="0" rtlCol="0"/>
            <a:lstStyle/>
            <a:p>
              <a:endParaRPr/>
            </a:p>
          </p:txBody>
        </p:sp>
        <p:sp>
          <p:nvSpPr>
            <p:cNvPr id="11" name="object 11"/>
            <p:cNvSpPr/>
            <p:nvPr/>
          </p:nvSpPr>
          <p:spPr>
            <a:xfrm>
              <a:off x="1817370" y="6502119"/>
              <a:ext cx="9608820" cy="327660"/>
            </a:xfrm>
            <a:custGeom>
              <a:avLst/>
              <a:gdLst/>
              <a:ahLst/>
              <a:cxnLst/>
              <a:rect l="l" t="t" r="r" b="b"/>
              <a:pathLst>
                <a:path w="9608820" h="327659">
                  <a:moveTo>
                    <a:pt x="0" y="327596"/>
                  </a:moveTo>
                  <a:lnTo>
                    <a:pt x="9608439" y="327596"/>
                  </a:lnTo>
                  <a:lnTo>
                    <a:pt x="9608439" y="0"/>
                  </a:lnTo>
                  <a:lnTo>
                    <a:pt x="0" y="0"/>
                  </a:lnTo>
                  <a:lnTo>
                    <a:pt x="0" y="327596"/>
                  </a:lnTo>
                  <a:close/>
                </a:path>
              </a:pathLst>
            </a:custGeom>
            <a:ln w="9524">
              <a:solidFill>
                <a:srgbClr val="FFFFFF"/>
              </a:solidFill>
            </a:ln>
          </p:spPr>
          <p:txBody>
            <a:bodyPr wrap="square" lIns="0" tIns="0" rIns="0" bIns="0" rtlCol="0"/>
            <a:lstStyle/>
            <a:p>
              <a:endParaRPr/>
            </a:p>
          </p:txBody>
        </p:sp>
        <p:pic>
          <p:nvPicPr>
            <p:cNvPr id="12" name="object 12"/>
            <p:cNvPicPr/>
            <p:nvPr/>
          </p:nvPicPr>
          <p:blipFill>
            <a:blip r:embed="rId5" cstate="print"/>
            <a:stretch>
              <a:fillRect/>
            </a:stretch>
          </p:blipFill>
          <p:spPr>
            <a:xfrm>
              <a:off x="2374392" y="5318773"/>
              <a:ext cx="9081516" cy="1435608"/>
            </a:xfrm>
            <a:prstGeom prst="rect">
              <a:avLst/>
            </a:prstGeom>
          </p:spPr>
        </p:pic>
        <p:pic>
          <p:nvPicPr>
            <p:cNvPr id="13" name="object 13"/>
            <p:cNvPicPr/>
            <p:nvPr/>
          </p:nvPicPr>
          <p:blipFill>
            <a:blip r:embed="rId6" cstate="print"/>
            <a:stretch>
              <a:fillRect/>
            </a:stretch>
          </p:blipFill>
          <p:spPr>
            <a:xfrm>
              <a:off x="2570988" y="5349243"/>
              <a:ext cx="8647175" cy="1411224"/>
            </a:xfrm>
            <a:prstGeom prst="rect">
              <a:avLst/>
            </a:prstGeom>
          </p:spPr>
        </p:pic>
        <p:pic>
          <p:nvPicPr>
            <p:cNvPr id="14" name="object 14"/>
            <p:cNvPicPr/>
            <p:nvPr/>
          </p:nvPicPr>
          <p:blipFill>
            <a:blip r:embed="rId7" cstate="print"/>
            <a:stretch>
              <a:fillRect/>
            </a:stretch>
          </p:blipFill>
          <p:spPr>
            <a:xfrm>
              <a:off x="2417572" y="5338444"/>
              <a:ext cx="9000744" cy="1355547"/>
            </a:xfrm>
            <a:prstGeom prst="rect">
              <a:avLst/>
            </a:prstGeom>
          </p:spPr>
        </p:pic>
      </p:grpSp>
      <p:sp>
        <p:nvSpPr>
          <p:cNvPr id="15" name="object 15"/>
          <p:cNvSpPr txBox="1"/>
          <p:nvPr/>
        </p:nvSpPr>
        <p:spPr>
          <a:xfrm>
            <a:off x="2725673" y="5406644"/>
            <a:ext cx="8301355" cy="1178560"/>
          </a:xfrm>
          <a:prstGeom prst="rect">
            <a:avLst/>
          </a:prstGeom>
        </p:spPr>
        <p:txBody>
          <a:bodyPr vert="horz" wrap="square" lIns="0" tIns="48895" rIns="0" bIns="0" rtlCol="0">
            <a:spAutoFit/>
          </a:bodyPr>
          <a:lstStyle/>
          <a:p>
            <a:pPr marL="12700" marR="5080">
              <a:lnSpc>
                <a:spcPct val="86200"/>
              </a:lnSpc>
              <a:spcBef>
                <a:spcPts val="385"/>
              </a:spcBef>
            </a:pPr>
            <a:r>
              <a:rPr sz="1700" dirty="0">
                <a:solidFill>
                  <a:srgbClr val="03499E"/>
                </a:solidFill>
                <a:latin typeface="Times New Roman"/>
                <a:cs typeface="Times New Roman"/>
              </a:rPr>
              <a:t>Đối</a:t>
            </a:r>
            <a:r>
              <a:rPr sz="1700" spc="-20" dirty="0">
                <a:solidFill>
                  <a:srgbClr val="03499E"/>
                </a:solidFill>
                <a:latin typeface="Times New Roman"/>
                <a:cs typeface="Times New Roman"/>
              </a:rPr>
              <a:t> </a:t>
            </a:r>
            <a:r>
              <a:rPr sz="1700" dirty="0">
                <a:solidFill>
                  <a:srgbClr val="03499E"/>
                </a:solidFill>
                <a:latin typeface="Times New Roman"/>
                <a:cs typeface="Times New Roman"/>
              </a:rPr>
              <a:t>với</a:t>
            </a:r>
            <a:r>
              <a:rPr sz="1700" spc="-20" dirty="0">
                <a:solidFill>
                  <a:srgbClr val="03499E"/>
                </a:solidFill>
                <a:latin typeface="Times New Roman"/>
                <a:cs typeface="Times New Roman"/>
              </a:rPr>
              <a:t> </a:t>
            </a:r>
            <a:r>
              <a:rPr sz="1700" dirty="0">
                <a:solidFill>
                  <a:srgbClr val="03499E"/>
                </a:solidFill>
                <a:latin typeface="Times New Roman"/>
                <a:cs typeface="Times New Roman"/>
              </a:rPr>
              <a:t>gói thầu</a:t>
            </a:r>
            <a:r>
              <a:rPr sz="1700" spc="-10" dirty="0">
                <a:solidFill>
                  <a:srgbClr val="03499E"/>
                </a:solidFill>
                <a:latin typeface="Times New Roman"/>
                <a:cs typeface="Times New Roman"/>
              </a:rPr>
              <a:t> </a:t>
            </a:r>
            <a:r>
              <a:rPr sz="1700" dirty="0">
                <a:solidFill>
                  <a:srgbClr val="FF0000"/>
                </a:solidFill>
                <a:latin typeface="Times New Roman"/>
                <a:cs typeface="Times New Roman"/>
              </a:rPr>
              <a:t>mua sắm</a:t>
            </a:r>
            <a:r>
              <a:rPr sz="1700" spc="-20" dirty="0">
                <a:solidFill>
                  <a:srgbClr val="FF0000"/>
                </a:solidFill>
                <a:latin typeface="Times New Roman"/>
                <a:cs typeface="Times New Roman"/>
              </a:rPr>
              <a:t> </a:t>
            </a:r>
            <a:r>
              <a:rPr sz="1700" dirty="0">
                <a:solidFill>
                  <a:srgbClr val="FF0000"/>
                </a:solidFill>
                <a:latin typeface="Times New Roman"/>
                <a:cs typeface="Times New Roman"/>
              </a:rPr>
              <a:t>hàng</a:t>
            </a:r>
            <a:r>
              <a:rPr sz="1700" spc="-15" dirty="0">
                <a:solidFill>
                  <a:srgbClr val="FF0000"/>
                </a:solidFill>
                <a:latin typeface="Times New Roman"/>
                <a:cs typeface="Times New Roman"/>
              </a:rPr>
              <a:t> </a:t>
            </a:r>
            <a:r>
              <a:rPr sz="1700" dirty="0">
                <a:solidFill>
                  <a:srgbClr val="FF0000"/>
                </a:solidFill>
                <a:latin typeface="Times New Roman"/>
                <a:cs typeface="Times New Roman"/>
              </a:rPr>
              <a:t>hóa,</a:t>
            </a:r>
            <a:r>
              <a:rPr sz="1700" spc="-15" dirty="0">
                <a:solidFill>
                  <a:srgbClr val="FF0000"/>
                </a:solidFill>
                <a:latin typeface="Times New Roman"/>
                <a:cs typeface="Times New Roman"/>
              </a:rPr>
              <a:t> </a:t>
            </a:r>
            <a:r>
              <a:rPr sz="1700" dirty="0">
                <a:solidFill>
                  <a:srgbClr val="FF0000"/>
                </a:solidFill>
                <a:latin typeface="Times New Roman"/>
                <a:cs typeface="Times New Roman"/>
              </a:rPr>
              <a:t>phi</a:t>
            </a:r>
            <a:r>
              <a:rPr sz="1700" spc="-5" dirty="0">
                <a:solidFill>
                  <a:srgbClr val="FF0000"/>
                </a:solidFill>
                <a:latin typeface="Times New Roman"/>
                <a:cs typeface="Times New Roman"/>
              </a:rPr>
              <a:t> </a:t>
            </a:r>
            <a:r>
              <a:rPr sz="1700" dirty="0">
                <a:solidFill>
                  <a:srgbClr val="FF0000"/>
                </a:solidFill>
                <a:latin typeface="Times New Roman"/>
                <a:cs typeface="Times New Roman"/>
              </a:rPr>
              <a:t>tư</a:t>
            </a:r>
            <a:r>
              <a:rPr sz="1700" spc="-5" dirty="0">
                <a:solidFill>
                  <a:srgbClr val="FF0000"/>
                </a:solidFill>
                <a:latin typeface="Times New Roman"/>
                <a:cs typeface="Times New Roman"/>
              </a:rPr>
              <a:t> </a:t>
            </a:r>
            <a:r>
              <a:rPr sz="1700" dirty="0">
                <a:solidFill>
                  <a:srgbClr val="FF0000"/>
                </a:solidFill>
                <a:latin typeface="Times New Roman"/>
                <a:cs typeface="Times New Roman"/>
              </a:rPr>
              <a:t>vấn</a:t>
            </a:r>
            <a:r>
              <a:rPr sz="1700" spc="-15" dirty="0">
                <a:solidFill>
                  <a:srgbClr val="FF0000"/>
                </a:solidFill>
                <a:latin typeface="Times New Roman"/>
                <a:cs typeface="Times New Roman"/>
              </a:rPr>
              <a:t> </a:t>
            </a:r>
            <a:r>
              <a:rPr sz="1700" dirty="0">
                <a:solidFill>
                  <a:srgbClr val="FF0000"/>
                </a:solidFill>
                <a:latin typeface="Times New Roman"/>
                <a:cs typeface="Times New Roman"/>
              </a:rPr>
              <a:t>thuộc dự</a:t>
            </a:r>
            <a:r>
              <a:rPr sz="1700" spc="-10" dirty="0">
                <a:solidFill>
                  <a:srgbClr val="FF0000"/>
                </a:solidFill>
                <a:latin typeface="Times New Roman"/>
                <a:cs typeface="Times New Roman"/>
              </a:rPr>
              <a:t> </a:t>
            </a:r>
            <a:r>
              <a:rPr sz="1700" dirty="0">
                <a:solidFill>
                  <a:srgbClr val="FF0000"/>
                </a:solidFill>
                <a:latin typeface="Times New Roman"/>
                <a:cs typeface="Times New Roman"/>
              </a:rPr>
              <a:t>toán</a:t>
            </a:r>
            <a:r>
              <a:rPr sz="1700" spc="-15" dirty="0">
                <a:solidFill>
                  <a:srgbClr val="FF0000"/>
                </a:solidFill>
                <a:latin typeface="Times New Roman"/>
                <a:cs typeface="Times New Roman"/>
              </a:rPr>
              <a:t> </a:t>
            </a:r>
            <a:r>
              <a:rPr sz="1700" dirty="0">
                <a:solidFill>
                  <a:srgbClr val="FF0000"/>
                </a:solidFill>
                <a:latin typeface="Times New Roman"/>
                <a:cs typeface="Times New Roman"/>
              </a:rPr>
              <a:t>mua</a:t>
            </a:r>
            <a:r>
              <a:rPr sz="1700" spc="-10" dirty="0">
                <a:solidFill>
                  <a:srgbClr val="FF0000"/>
                </a:solidFill>
                <a:latin typeface="Times New Roman"/>
                <a:cs typeface="Times New Roman"/>
              </a:rPr>
              <a:t> </a:t>
            </a:r>
            <a:r>
              <a:rPr sz="1700" dirty="0">
                <a:solidFill>
                  <a:srgbClr val="FF0000"/>
                </a:solidFill>
                <a:latin typeface="Times New Roman"/>
                <a:cs typeface="Times New Roman"/>
              </a:rPr>
              <a:t>sắm </a:t>
            </a:r>
            <a:r>
              <a:rPr sz="1700" dirty="0">
                <a:solidFill>
                  <a:srgbClr val="03499E"/>
                </a:solidFill>
                <a:latin typeface="Times New Roman"/>
                <a:cs typeface="Times New Roman"/>
              </a:rPr>
              <a:t>áp</a:t>
            </a:r>
            <a:r>
              <a:rPr sz="1700" spc="-10" dirty="0">
                <a:solidFill>
                  <a:srgbClr val="03499E"/>
                </a:solidFill>
                <a:latin typeface="Times New Roman"/>
                <a:cs typeface="Times New Roman"/>
              </a:rPr>
              <a:t> </a:t>
            </a:r>
            <a:r>
              <a:rPr sz="1700" dirty="0">
                <a:solidFill>
                  <a:srgbClr val="03499E"/>
                </a:solidFill>
                <a:latin typeface="Times New Roman"/>
                <a:cs typeface="Times New Roman"/>
              </a:rPr>
              <a:t>dụng</a:t>
            </a:r>
            <a:r>
              <a:rPr sz="1700" spc="-10" dirty="0">
                <a:solidFill>
                  <a:srgbClr val="03499E"/>
                </a:solidFill>
                <a:latin typeface="Times New Roman"/>
                <a:cs typeface="Times New Roman"/>
              </a:rPr>
              <a:t> </a:t>
            </a:r>
            <a:r>
              <a:rPr sz="1700" dirty="0">
                <a:solidFill>
                  <a:srgbClr val="FF0000"/>
                </a:solidFill>
                <a:latin typeface="Times New Roman"/>
                <a:cs typeface="Times New Roman"/>
              </a:rPr>
              <a:t>hợp</a:t>
            </a:r>
            <a:r>
              <a:rPr sz="1700" spc="-15" dirty="0">
                <a:solidFill>
                  <a:srgbClr val="FF0000"/>
                </a:solidFill>
                <a:latin typeface="Times New Roman"/>
                <a:cs typeface="Times New Roman"/>
              </a:rPr>
              <a:t> </a:t>
            </a:r>
            <a:r>
              <a:rPr sz="1700" dirty="0">
                <a:solidFill>
                  <a:srgbClr val="FF0000"/>
                </a:solidFill>
                <a:latin typeface="Times New Roman"/>
                <a:cs typeface="Times New Roman"/>
              </a:rPr>
              <a:t>đồng</a:t>
            </a:r>
            <a:r>
              <a:rPr sz="1700" spc="-10" dirty="0">
                <a:solidFill>
                  <a:srgbClr val="FF0000"/>
                </a:solidFill>
                <a:latin typeface="Times New Roman"/>
                <a:cs typeface="Times New Roman"/>
              </a:rPr>
              <a:t> </a:t>
            </a:r>
            <a:r>
              <a:rPr sz="1700" spc="-20" dirty="0">
                <a:solidFill>
                  <a:srgbClr val="FF0000"/>
                </a:solidFill>
                <a:latin typeface="Times New Roman"/>
                <a:cs typeface="Times New Roman"/>
              </a:rPr>
              <a:t>theo </a:t>
            </a:r>
            <a:r>
              <a:rPr sz="1700" dirty="0">
                <a:solidFill>
                  <a:srgbClr val="FF0000"/>
                </a:solidFill>
                <a:latin typeface="Times New Roman"/>
                <a:cs typeface="Times New Roman"/>
              </a:rPr>
              <a:t>đơn</a:t>
            </a:r>
            <a:r>
              <a:rPr sz="1700" spc="-15" dirty="0">
                <a:solidFill>
                  <a:srgbClr val="FF0000"/>
                </a:solidFill>
                <a:latin typeface="Times New Roman"/>
                <a:cs typeface="Times New Roman"/>
              </a:rPr>
              <a:t> </a:t>
            </a:r>
            <a:r>
              <a:rPr sz="1700" dirty="0">
                <a:solidFill>
                  <a:srgbClr val="FF0000"/>
                </a:solidFill>
                <a:latin typeface="Times New Roman"/>
                <a:cs typeface="Times New Roman"/>
              </a:rPr>
              <a:t>giá,</a:t>
            </a:r>
            <a:r>
              <a:rPr sz="1700" spc="-5" dirty="0">
                <a:solidFill>
                  <a:srgbClr val="FF0000"/>
                </a:solidFill>
                <a:latin typeface="Times New Roman"/>
                <a:cs typeface="Times New Roman"/>
              </a:rPr>
              <a:t> </a:t>
            </a:r>
            <a:r>
              <a:rPr sz="1700" dirty="0">
                <a:solidFill>
                  <a:srgbClr val="03499E"/>
                </a:solidFill>
                <a:latin typeface="Times New Roman"/>
                <a:cs typeface="Times New Roman"/>
              </a:rPr>
              <a:t>trường</a:t>
            </a:r>
            <a:r>
              <a:rPr sz="1700" spc="-5" dirty="0">
                <a:solidFill>
                  <a:srgbClr val="03499E"/>
                </a:solidFill>
                <a:latin typeface="Times New Roman"/>
                <a:cs typeface="Times New Roman"/>
              </a:rPr>
              <a:t> </a:t>
            </a:r>
            <a:r>
              <a:rPr sz="1700" dirty="0">
                <a:solidFill>
                  <a:srgbClr val="03499E"/>
                </a:solidFill>
                <a:latin typeface="Times New Roman"/>
                <a:cs typeface="Times New Roman"/>
              </a:rPr>
              <a:t>hợp</a:t>
            </a:r>
            <a:r>
              <a:rPr sz="1700" spc="-10" dirty="0">
                <a:solidFill>
                  <a:srgbClr val="03499E"/>
                </a:solidFill>
                <a:latin typeface="Times New Roman"/>
                <a:cs typeface="Times New Roman"/>
              </a:rPr>
              <a:t> </a:t>
            </a:r>
            <a:r>
              <a:rPr sz="1700" dirty="0">
                <a:solidFill>
                  <a:srgbClr val="03499E"/>
                </a:solidFill>
                <a:latin typeface="Times New Roman"/>
                <a:cs typeface="Times New Roman"/>
              </a:rPr>
              <a:t>hết thời</a:t>
            </a:r>
            <a:r>
              <a:rPr sz="1700" spc="-5" dirty="0">
                <a:solidFill>
                  <a:srgbClr val="03499E"/>
                </a:solidFill>
                <a:latin typeface="Times New Roman"/>
                <a:cs typeface="Times New Roman"/>
              </a:rPr>
              <a:t> </a:t>
            </a:r>
            <a:r>
              <a:rPr sz="1700" dirty="0">
                <a:solidFill>
                  <a:srgbClr val="03499E"/>
                </a:solidFill>
                <a:latin typeface="Times New Roman"/>
                <a:cs typeface="Times New Roman"/>
              </a:rPr>
              <a:t>gian thực</a:t>
            </a:r>
            <a:r>
              <a:rPr sz="1700" spc="-5" dirty="0">
                <a:solidFill>
                  <a:srgbClr val="03499E"/>
                </a:solidFill>
                <a:latin typeface="Times New Roman"/>
                <a:cs typeface="Times New Roman"/>
              </a:rPr>
              <a:t> </a:t>
            </a:r>
            <a:r>
              <a:rPr sz="1700" dirty="0">
                <a:solidFill>
                  <a:srgbClr val="03499E"/>
                </a:solidFill>
                <a:latin typeface="Times New Roman"/>
                <a:cs typeface="Times New Roman"/>
              </a:rPr>
              <a:t>hiện hợp</a:t>
            </a:r>
            <a:r>
              <a:rPr sz="1700" spc="-5" dirty="0">
                <a:solidFill>
                  <a:srgbClr val="03499E"/>
                </a:solidFill>
                <a:latin typeface="Times New Roman"/>
                <a:cs typeface="Times New Roman"/>
              </a:rPr>
              <a:t> </a:t>
            </a:r>
            <a:r>
              <a:rPr sz="1700" dirty="0">
                <a:solidFill>
                  <a:srgbClr val="03499E"/>
                </a:solidFill>
                <a:latin typeface="Times New Roman"/>
                <a:cs typeface="Times New Roman"/>
              </a:rPr>
              <a:t>đồng</a:t>
            </a:r>
            <a:r>
              <a:rPr sz="1700" spc="-20" dirty="0">
                <a:solidFill>
                  <a:srgbClr val="03499E"/>
                </a:solidFill>
                <a:latin typeface="Times New Roman"/>
                <a:cs typeface="Times New Roman"/>
              </a:rPr>
              <a:t> </a:t>
            </a:r>
            <a:r>
              <a:rPr sz="1700" dirty="0">
                <a:solidFill>
                  <a:srgbClr val="03499E"/>
                </a:solidFill>
                <a:latin typeface="Times New Roman"/>
                <a:cs typeface="Times New Roman"/>
              </a:rPr>
              <a:t>mà khối</a:t>
            </a:r>
            <a:r>
              <a:rPr sz="1700" spc="-15" dirty="0">
                <a:solidFill>
                  <a:srgbClr val="03499E"/>
                </a:solidFill>
                <a:latin typeface="Times New Roman"/>
                <a:cs typeface="Times New Roman"/>
              </a:rPr>
              <a:t> </a:t>
            </a:r>
            <a:r>
              <a:rPr sz="1700" dirty="0">
                <a:solidFill>
                  <a:srgbClr val="03499E"/>
                </a:solidFill>
                <a:latin typeface="Times New Roman"/>
                <a:cs typeface="Times New Roman"/>
              </a:rPr>
              <a:t>lượng công</a:t>
            </a:r>
            <a:r>
              <a:rPr sz="1700" spc="-10" dirty="0">
                <a:solidFill>
                  <a:srgbClr val="03499E"/>
                </a:solidFill>
                <a:latin typeface="Times New Roman"/>
                <a:cs typeface="Times New Roman"/>
              </a:rPr>
              <a:t> </a:t>
            </a:r>
            <a:r>
              <a:rPr sz="1700" dirty="0">
                <a:solidFill>
                  <a:srgbClr val="03499E"/>
                </a:solidFill>
                <a:latin typeface="Times New Roman"/>
                <a:cs typeface="Times New Roman"/>
              </a:rPr>
              <a:t>việc quy</a:t>
            </a:r>
            <a:r>
              <a:rPr sz="1700" spc="-15" dirty="0">
                <a:solidFill>
                  <a:srgbClr val="03499E"/>
                </a:solidFill>
                <a:latin typeface="Times New Roman"/>
                <a:cs typeface="Times New Roman"/>
              </a:rPr>
              <a:t> </a:t>
            </a:r>
            <a:r>
              <a:rPr sz="1700" dirty="0">
                <a:solidFill>
                  <a:srgbClr val="03499E"/>
                </a:solidFill>
                <a:latin typeface="Times New Roman"/>
                <a:cs typeface="Times New Roman"/>
              </a:rPr>
              <a:t>định tại </a:t>
            </a:r>
            <a:r>
              <a:rPr sz="1700" spc="-25" dirty="0">
                <a:solidFill>
                  <a:srgbClr val="03499E"/>
                </a:solidFill>
                <a:latin typeface="Times New Roman"/>
                <a:cs typeface="Times New Roman"/>
              </a:rPr>
              <a:t>hợp </a:t>
            </a:r>
            <a:r>
              <a:rPr sz="1700" dirty="0">
                <a:solidFill>
                  <a:srgbClr val="03499E"/>
                </a:solidFill>
                <a:latin typeface="Times New Roman"/>
                <a:cs typeface="Times New Roman"/>
              </a:rPr>
              <a:t>đồng</a:t>
            </a:r>
            <a:r>
              <a:rPr sz="1700" spc="-20" dirty="0">
                <a:solidFill>
                  <a:srgbClr val="03499E"/>
                </a:solidFill>
                <a:latin typeface="Times New Roman"/>
                <a:cs typeface="Times New Roman"/>
              </a:rPr>
              <a:t> </a:t>
            </a:r>
            <a:r>
              <a:rPr sz="1700" dirty="0">
                <a:solidFill>
                  <a:srgbClr val="03499E"/>
                </a:solidFill>
                <a:latin typeface="Times New Roman"/>
                <a:cs typeface="Times New Roman"/>
              </a:rPr>
              <a:t>ban</a:t>
            </a:r>
            <a:r>
              <a:rPr sz="1700" spc="-15" dirty="0">
                <a:solidFill>
                  <a:srgbClr val="03499E"/>
                </a:solidFill>
                <a:latin typeface="Times New Roman"/>
                <a:cs typeface="Times New Roman"/>
              </a:rPr>
              <a:t> </a:t>
            </a:r>
            <a:r>
              <a:rPr sz="1700" dirty="0">
                <a:solidFill>
                  <a:srgbClr val="03499E"/>
                </a:solidFill>
                <a:latin typeface="Times New Roman"/>
                <a:cs typeface="Times New Roman"/>
              </a:rPr>
              <a:t>đầu</a:t>
            </a:r>
            <a:r>
              <a:rPr sz="1700" spc="-15" dirty="0">
                <a:solidFill>
                  <a:srgbClr val="03499E"/>
                </a:solidFill>
                <a:latin typeface="Times New Roman"/>
                <a:cs typeface="Times New Roman"/>
              </a:rPr>
              <a:t> </a:t>
            </a:r>
            <a:r>
              <a:rPr sz="1700" dirty="0">
                <a:solidFill>
                  <a:srgbClr val="03499E"/>
                </a:solidFill>
                <a:latin typeface="Times New Roman"/>
                <a:cs typeface="Times New Roman"/>
              </a:rPr>
              <a:t>chưa</a:t>
            </a:r>
            <a:r>
              <a:rPr sz="1700" spc="-25" dirty="0">
                <a:solidFill>
                  <a:srgbClr val="03499E"/>
                </a:solidFill>
                <a:latin typeface="Times New Roman"/>
                <a:cs typeface="Times New Roman"/>
              </a:rPr>
              <a:t> </a:t>
            </a:r>
            <a:r>
              <a:rPr sz="1700" dirty="0">
                <a:solidFill>
                  <a:srgbClr val="03499E"/>
                </a:solidFill>
                <a:latin typeface="Times New Roman"/>
                <a:cs typeface="Times New Roman"/>
              </a:rPr>
              <a:t>được</a:t>
            </a:r>
            <a:r>
              <a:rPr sz="1700" spc="-20" dirty="0">
                <a:solidFill>
                  <a:srgbClr val="03499E"/>
                </a:solidFill>
                <a:latin typeface="Times New Roman"/>
                <a:cs typeface="Times New Roman"/>
              </a:rPr>
              <a:t> </a:t>
            </a:r>
            <a:r>
              <a:rPr sz="1700" dirty="0">
                <a:solidFill>
                  <a:srgbClr val="03499E"/>
                </a:solidFill>
                <a:latin typeface="Times New Roman"/>
                <a:cs typeface="Times New Roman"/>
              </a:rPr>
              <a:t>thực</a:t>
            </a:r>
            <a:r>
              <a:rPr sz="1700" spc="-5" dirty="0">
                <a:solidFill>
                  <a:srgbClr val="03499E"/>
                </a:solidFill>
                <a:latin typeface="Times New Roman"/>
                <a:cs typeface="Times New Roman"/>
              </a:rPr>
              <a:t> </a:t>
            </a:r>
            <a:r>
              <a:rPr sz="1700" dirty="0">
                <a:solidFill>
                  <a:srgbClr val="03499E"/>
                </a:solidFill>
                <a:latin typeface="Times New Roman"/>
                <a:cs typeface="Times New Roman"/>
              </a:rPr>
              <a:t>hiện</a:t>
            </a:r>
            <a:r>
              <a:rPr sz="1700" spc="-15" dirty="0">
                <a:solidFill>
                  <a:srgbClr val="03499E"/>
                </a:solidFill>
                <a:latin typeface="Times New Roman"/>
                <a:cs typeface="Times New Roman"/>
              </a:rPr>
              <a:t> </a:t>
            </a:r>
            <a:r>
              <a:rPr sz="1700" dirty="0">
                <a:solidFill>
                  <a:srgbClr val="03499E"/>
                </a:solidFill>
                <a:latin typeface="Times New Roman"/>
                <a:cs typeface="Times New Roman"/>
              </a:rPr>
              <a:t>hết</a:t>
            </a:r>
            <a:r>
              <a:rPr sz="1700" spc="-20" dirty="0">
                <a:solidFill>
                  <a:srgbClr val="03499E"/>
                </a:solidFill>
                <a:latin typeface="Times New Roman"/>
                <a:cs typeface="Times New Roman"/>
              </a:rPr>
              <a:t> </a:t>
            </a:r>
            <a:r>
              <a:rPr sz="1700" dirty="0">
                <a:solidFill>
                  <a:srgbClr val="03499E"/>
                </a:solidFill>
                <a:latin typeface="Times New Roman"/>
                <a:cs typeface="Times New Roman"/>
              </a:rPr>
              <a:t>thì </a:t>
            </a:r>
            <a:r>
              <a:rPr sz="1700" spc="-10" dirty="0">
                <a:solidFill>
                  <a:srgbClr val="03499E"/>
                </a:solidFill>
                <a:latin typeface="Times New Roman"/>
                <a:cs typeface="Times New Roman"/>
              </a:rPr>
              <a:t>CĐTcó</a:t>
            </a:r>
            <a:r>
              <a:rPr sz="1700" spc="-30" dirty="0">
                <a:solidFill>
                  <a:srgbClr val="03499E"/>
                </a:solidFill>
                <a:latin typeface="Times New Roman"/>
                <a:cs typeface="Times New Roman"/>
              </a:rPr>
              <a:t> </a:t>
            </a:r>
            <a:r>
              <a:rPr sz="1700" dirty="0">
                <a:solidFill>
                  <a:srgbClr val="03499E"/>
                </a:solidFill>
                <a:latin typeface="Times New Roman"/>
                <a:cs typeface="Times New Roman"/>
              </a:rPr>
              <a:t>thể</a:t>
            </a:r>
            <a:r>
              <a:rPr sz="1700" spc="-5" dirty="0">
                <a:solidFill>
                  <a:srgbClr val="03499E"/>
                </a:solidFill>
                <a:latin typeface="Times New Roman"/>
                <a:cs typeface="Times New Roman"/>
              </a:rPr>
              <a:t> </a:t>
            </a:r>
            <a:r>
              <a:rPr sz="1700" dirty="0">
                <a:solidFill>
                  <a:srgbClr val="03499E"/>
                </a:solidFill>
                <a:latin typeface="Times New Roman"/>
                <a:cs typeface="Times New Roman"/>
              </a:rPr>
              <a:t>báo</a:t>
            </a:r>
            <a:r>
              <a:rPr sz="1700" spc="-25" dirty="0">
                <a:solidFill>
                  <a:srgbClr val="03499E"/>
                </a:solidFill>
                <a:latin typeface="Times New Roman"/>
                <a:cs typeface="Times New Roman"/>
              </a:rPr>
              <a:t> </a:t>
            </a:r>
            <a:r>
              <a:rPr sz="1700" dirty="0">
                <a:solidFill>
                  <a:srgbClr val="03499E"/>
                </a:solidFill>
                <a:latin typeface="Times New Roman"/>
                <a:cs typeface="Times New Roman"/>
              </a:rPr>
              <a:t>cáo</a:t>
            </a:r>
            <a:r>
              <a:rPr sz="1700" spc="-10" dirty="0">
                <a:solidFill>
                  <a:srgbClr val="03499E"/>
                </a:solidFill>
                <a:latin typeface="Times New Roman"/>
                <a:cs typeface="Times New Roman"/>
              </a:rPr>
              <a:t> </a:t>
            </a:r>
            <a:r>
              <a:rPr sz="1700" dirty="0">
                <a:solidFill>
                  <a:srgbClr val="03499E"/>
                </a:solidFill>
                <a:latin typeface="Times New Roman"/>
                <a:cs typeface="Times New Roman"/>
              </a:rPr>
              <a:t>NCTQ</a:t>
            </a:r>
            <a:r>
              <a:rPr sz="1700" spc="-15" dirty="0">
                <a:solidFill>
                  <a:srgbClr val="03499E"/>
                </a:solidFill>
                <a:latin typeface="Times New Roman"/>
                <a:cs typeface="Times New Roman"/>
              </a:rPr>
              <a:t> </a:t>
            </a:r>
            <a:r>
              <a:rPr sz="1700" dirty="0">
                <a:solidFill>
                  <a:srgbClr val="03499E"/>
                </a:solidFill>
                <a:latin typeface="Times New Roman"/>
                <a:cs typeface="Times New Roman"/>
              </a:rPr>
              <a:t>xem</a:t>
            </a:r>
            <a:r>
              <a:rPr sz="1700" spc="-25" dirty="0">
                <a:solidFill>
                  <a:srgbClr val="03499E"/>
                </a:solidFill>
                <a:latin typeface="Times New Roman"/>
                <a:cs typeface="Times New Roman"/>
              </a:rPr>
              <a:t> </a:t>
            </a:r>
            <a:r>
              <a:rPr sz="1700" dirty="0">
                <a:solidFill>
                  <a:srgbClr val="03499E"/>
                </a:solidFill>
                <a:latin typeface="Times New Roman"/>
                <a:cs typeface="Times New Roman"/>
              </a:rPr>
              <a:t>xét,</a:t>
            </a:r>
            <a:r>
              <a:rPr sz="1700" spc="-10" dirty="0">
                <a:solidFill>
                  <a:srgbClr val="03499E"/>
                </a:solidFill>
                <a:latin typeface="Times New Roman"/>
                <a:cs typeface="Times New Roman"/>
              </a:rPr>
              <a:t> </a:t>
            </a:r>
            <a:r>
              <a:rPr sz="1700" dirty="0">
                <a:solidFill>
                  <a:srgbClr val="03499E"/>
                </a:solidFill>
                <a:latin typeface="Times New Roman"/>
                <a:cs typeface="Times New Roman"/>
              </a:rPr>
              <a:t>quyết</a:t>
            </a:r>
            <a:r>
              <a:rPr sz="1700" spc="-20" dirty="0">
                <a:solidFill>
                  <a:srgbClr val="03499E"/>
                </a:solidFill>
                <a:latin typeface="Times New Roman"/>
                <a:cs typeface="Times New Roman"/>
              </a:rPr>
              <a:t> </a:t>
            </a:r>
            <a:r>
              <a:rPr sz="1700" dirty="0">
                <a:solidFill>
                  <a:srgbClr val="03499E"/>
                </a:solidFill>
                <a:latin typeface="Times New Roman"/>
                <a:cs typeface="Times New Roman"/>
              </a:rPr>
              <a:t>định</a:t>
            </a:r>
            <a:r>
              <a:rPr sz="1700" spc="-15" dirty="0">
                <a:solidFill>
                  <a:srgbClr val="03499E"/>
                </a:solidFill>
                <a:latin typeface="Times New Roman"/>
                <a:cs typeface="Times New Roman"/>
              </a:rPr>
              <a:t> </a:t>
            </a:r>
            <a:r>
              <a:rPr sz="1700" spc="-20" dirty="0">
                <a:solidFill>
                  <a:srgbClr val="03499E"/>
                </a:solidFill>
                <a:latin typeface="Times New Roman"/>
                <a:cs typeface="Times New Roman"/>
              </a:rPr>
              <a:t>việc </a:t>
            </a:r>
            <a:r>
              <a:rPr sz="1700" dirty="0">
                <a:solidFill>
                  <a:srgbClr val="03499E"/>
                </a:solidFill>
                <a:latin typeface="Times New Roman"/>
                <a:cs typeface="Times New Roman"/>
              </a:rPr>
              <a:t>gia</a:t>
            </a:r>
            <a:r>
              <a:rPr sz="1700" spc="-15" dirty="0">
                <a:solidFill>
                  <a:srgbClr val="03499E"/>
                </a:solidFill>
                <a:latin typeface="Times New Roman"/>
                <a:cs typeface="Times New Roman"/>
              </a:rPr>
              <a:t> </a:t>
            </a:r>
            <a:r>
              <a:rPr sz="1700" dirty="0">
                <a:solidFill>
                  <a:srgbClr val="03499E"/>
                </a:solidFill>
                <a:latin typeface="Times New Roman"/>
                <a:cs typeface="Times New Roman"/>
              </a:rPr>
              <a:t>hạn</a:t>
            </a:r>
            <a:r>
              <a:rPr sz="1700" spc="-15" dirty="0">
                <a:solidFill>
                  <a:srgbClr val="03499E"/>
                </a:solidFill>
                <a:latin typeface="Times New Roman"/>
                <a:cs typeface="Times New Roman"/>
              </a:rPr>
              <a:t> </a:t>
            </a:r>
            <a:r>
              <a:rPr sz="1700" dirty="0">
                <a:solidFill>
                  <a:srgbClr val="03499E"/>
                </a:solidFill>
                <a:latin typeface="Times New Roman"/>
                <a:cs typeface="Times New Roman"/>
              </a:rPr>
              <a:t>thời</a:t>
            </a:r>
            <a:r>
              <a:rPr sz="1700" spc="-10" dirty="0">
                <a:solidFill>
                  <a:srgbClr val="03499E"/>
                </a:solidFill>
                <a:latin typeface="Times New Roman"/>
                <a:cs typeface="Times New Roman"/>
              </a:rPr>
              <a:t> </a:t>
            </a:r>
            <a:r>
              <a:rPr sz="1700" dirty="0">
                <a:solidFill>
                  <a:srgbClr val="03499E"/>
                </a:solidFill>
                <a:latin typeface="Times New Roman"/>
                <a:cs typeface="Times New Roman"/>
              </a:rPr>
              <a:t>gian</a:t>
            </a:r>
            <a:r>
              <a:rPr sz="1700" spc="-5" dirty="0">
                <a:solidFill>
                  <a:srgbClr val="03499E"/>
                </a:solidFill>
                <a:latin typeface="Times New Roman"/>
                <a:cs typeface="Times New Roman"/>
              </a:rPr>
              <a:t> </a:t>
            </a:r>
            <a:r>
              <a:rPr sz="1700" dirty="0">
                <a:solidFill>
                  <a:srgbClr val="03499E"/>
                </a:solidFill>
                <a:latin typeface="Times New Roman"/>
                <a:cs typeface="Times New Roman"/>
              </a:rPr>
              <a:t>thực</a:t>
            </a:r>
            <a:r>
              <a:rPr sz="1700" spc="-10" dirty="0">
                <a:solidFill>
                  <a:srgbClr val="03499E"/>
                </a:solidFill>
                <a:latin typeface="Times New Roman"/>
                <a:cs typeface="Times New Roman"/>
              </a:rPr>
              <a:t> </a:t>
            </a:r>
            <a:r>
              <a:rPr sz="1700" dirty="0">
                <a:solidFill>
                  <a:srgbClr val="03499E"/>
                </a:solidFill>
                <a:latin typeface="Times New Roman"/>
                <a:cs typeface="Times New Roman"/>
              </a:rPr>
              <a:t>hiện</a:t>
            </a:r>
            <a:r>
              <a:rPr sz="1700" spc="-15" dirty="0">
                <a:solidFill>
                  <a:srgbClr val="03499E"/>
                </a:solidFill>
                <a:latin typeface="Times New Roman"/>
                <a:cs typeface="Times New Roman"/>
              </a:rPr>
              <a:t> </a:t>
            </a:r>
            <a:r>
              <a:rPr sz="1700" dirty="0">
                <a:solidFill>
                  <a:srgbClr val="03499E"/>
                </a:solidFill>
                <a:latin typeface="Times New Roman"/>
                <a:cs typeface="Times New Roman"/>
              </a:rPr>
              <a:t>hợp</a:t>
            </a:r>
            <a:r>
              <a:rPr sz="1700" spc="-15" dirty="0">
                <a:solidFill>
                  <a:srgbClr val="03499E"/>
                </a:solidFill>
                <a:latin typeface="Times New Roman"/>
                <a:cs typeface="Times New Roman"/>
              </a:rPr>
              <a:t> </a:t>
            </a:r>
            <a:r>
              <a:rPr sz="1700" dirty="0">
                <a:solidFill>
                  <a:srgbClr val="03499E"/>
                </a:solidFill>
                <a:latin typeface="Times New Roman"/>
                <a:cs typeface="Times New Roman"/>
              </a:rPr>
              <a:t>đồng</a:t>
            </a:r>
            <a:r>
              <a:rPr sz="1700" spc="-15" dirty="0">
                <a:solidFill>
                  <a:srgbClr val="03499E"/>
                </a:solidFill>
                <a:latin typeface="Times New Roman"/>
                <a:cs typeface="Times New Roman"/>
              </a:rPr>
              <a:t> </a:t>
            </a:r>
            <a:r>
              <a:rPr sz="1700" dirty="0">
                <a:solidFill>
                  <a:srgbClr val="03499E"/>
                </a:solidFill>
                <a:latin typeface="Times New Roman"/>
                <a:cs typeface="Times New Roman"/>
              </a:rPr>
              <a:t>nhưng</a:t>
            </a:r>
            <a:r>
              <a:rPr sz="1700" spc="-5" dirty="0">
                <a:solidFill>
                  <a:srgbClr val="03499E"/>
                </a:solidFill>
                <a:latin typeface="Times New Roman"/>
                <a:cs typeface="Times New Roman"/>
              </a:rPr>
              <a:t> </a:t>
            </a:r>
            <a:r>
              <a:rPr sz="1700" dirty="0">
                <a:solidFill>
                  <a:srgbClr val="03499E"/>
                </a:solidFill>
                <a:latin typeface="Times New Roman"/>
                <a:cs typeface="Times New Roman"/>
              </a:rPr>
              <a:t>không</a:t>
            </a:r>
            <a:r>
              <a:rPr sz="1700" spc="-25" dirty="0">
                <a:solidFill>
                  <a:srgbClr val="03499E"/>
                </a:solidFill>
                <a:latin typeface="Times New Roman"/>
                <a:cs typeface="Times New Roman"/>
              </a:rPr>
              <a:t> </a:t>
            </a:r>
            <a:r>
              <a:rPr sz="1700" dirty="0">
                <a:solidFill>
                  <a:srgbClr val="03499E"/>
                </a:solidFill>
                <a:latin typeface="Times New Roman"/>
                <a:cs typeface="Times New Roman"/>
              </a:rPr>
              <a:t>quá</a:t>
            </a:r>
            <a:r>
              <a:rPr sz="1700" spc="-15" dirty="0">
                <a:solidFill>
                  <a:srgbClr val="03499E"/>
                </a:solidFill>
                <a:latin typeface="Times New Roman"/>
                <a:cs typeface="Times New Roman"/>
              </a:rPr>
              <a:t> </a:t>
            </a:r>
            <a:r>
              <a:rPr sz="1700" dirty="0">
                <a:solidFill>
                  <a:srgbClr val="03499E"/>
                </a:solidFill>
                <a:latin typeface="Times New Roman"/>
                <a:cs typeface="Times New Roman"/>
              </a:rPr>
              <a:t>06</a:t>
            </a:r>
            <a:r>
              <a:rPr sz="1700" spc="-15" dirty="0">
                <a:solidFill>
                  <a:srgbClr val="03499E"/>
                </a:solidFill>
                <a:latin typeface="Times New Roman"/>
                <a:cs typeface="Times New Roman"/>
              </a:rPr>
              <a:t> </a:t>
            </a:r>
            <a:r>
              <a:rPr sz="1700" dirty="0">
                <a:solidFill>
                  <a:srgbClr val="03499E"/>
                </a:solidFill>
                <a:latin typeface="Times New Roman"/>
                <a:cs typeface="Times New Roman"/>
              </a:rPr>
              <a:t>tháng,</a:t>
            </a:r>
            <a:r>
              <a:rPr sz="1700" spc="-5" dirty="0">
                <a:solidFill>
                  <a:srgbClr val="03499E"/>
                </a:solidFill>
                <a:latin typeface="Times New Roman"/>
                <a:cs typeface="Times New Roman"/>
              </a:rPr>
              <a:t> </a:t>
            </a:r>
            <a:r>
              <a:rPr sz="1700" dirty="0">
                <a:solidFill>
                  <a:srgbClr val="03499E"/>
                </a:solidFill>
                <a:latin typeface="Times New Roman"/>
                <a:cs typeface="Times New Roman"/>
              </a:rPr>
              <a:t>trừ</a:t>
            </a:r>
            <a:r>
              <a:rPr sz="1700" spc="-5" dirty="0">
                <a:solidFill>
                  <a:srgbClr val="03499E"/>
                </a:solidFill>
                <a:latin typeface="Times New Roman"/>
                <a:cs typeface="Times New Roman"/>
              </a:rPr>
              <a:t> </a:t>
            </a:r>
            <a:r>
              <a:rPr sz="1700" dirty="0">
                <a:solidFill>
                  <a:srgbClr val="03499E"/>
                </a:solidFill>
                <a:latin typeface="Times New Roman"/>
                <a:cs typeface="Times New Roman"/>
              </a:rPr>
              <a:t>trường</a:t>
            </a:r>
            <a:r>
              <a:rPr sz="1700" spc="-15" dirty="0">
                <a:solidFill>
                  <a:srgbClr val="03499E"/>
                </a:solidFill>
                <a:latin typeface="Times New Roman"/>
                <a:cs typeface="Times New Roman"/>
              </a:rPr>
              <a:t> </a:t>
            </a:r>
            <a:r>
              <a:rPr sz="1700" dirty="0">
                <a:solidFill>
                  <a:srgbClr val="03499E"/>
                </a:solidFill>
                <a:latin typeface="Times New Roman"/>
                <a:cs typeface="Times New Roman"/>
              </a:rPr>
              <a:t>hợp</a:t>
            </a:r>
            <a:r>
              <a:rPr sz="1700" spc="-15" dirty="0">
                <a:solidFill>
                  <a:srgbClr val="03499E"/>
                </a:solidFill>
                <a:latin typeface="Times New Roman"/>
                <a:cs typeface="Times New Roman"/>
              </a:rPr>
              <a:t> </a:t>
            </a:r>
            <a:r>
              <a:rPr sz="1700" dirty="0">
                <a:solidFill>
                  <a:srgbClr val="03499E"/>
                </a:solidFill>
                <a:latin typeface="Times New Roman"/>
                <a:cs typeface="Times New Roman"/>
              </a:rPr>
              <a:t>quy</a:t>
            </a:r>
            <a:r>
              <a:rPr sz="1700" spc="-15" dirty="0">
                <a:solidFill>
                  <a:srgbClr val="03499E"/>
                </a:solidFill>
                <a:latin typeface="Times New Roman"/>
                <a:cs typeface="Times New Roman"/>
              </a:rPr>
              <a:t> </a:t>
            </a:r>
            <a:r>
              <a:rPr sz="1700" dirty="0">
                <a:solidFill>
                  <a:srgbClr val="03499E"/>
                </a:solidFill>
                <a:latin typeface="Times New Roman"/>
                <a:cs typeface="Times New Roman"/>
              </a:rPr>
              <a:t>định</a:t>
            </a:r>
            <a:r>
              <a:rPr sz="1700" spc="-10" dirty="0">
                <a:solidFill>
                  <a:srgbClr val="03499E"/>
                </a:solidFill>
                <a:latin typeface="Times New Roman"/>
                <a:cs typeface="Times New Roman"/>
              </a:rPr>
              <a:t> </a:t>
            </a:r>
            <a:r>
              <a:rPr sz="1700" spc="-25" dirty="0">
                <a:solidFill>
                  <a:srgbClr val="03499E"/>
                </a:solidFill>
                <a:latin typeface="Times New Roman"/>
                <a:cs typeface="Times New Roman"/>
              </a:rPr>
              <a:t>tại </a:t>
            </a:r>
            <a:r>
              <a:rPr sz="1700" dirty="0">
                <a:solidFill>
                  <a:srgbClr val="03499E"/>
                </a:solidFill>
                <a:latin typeface="Times New Roman"/>
                <a:cs typeface="Times New Roman"/>
              </a:rPr>
              <a:t>khoản</a:t>
            </a:r>
            <a:r>
              <a:rPr sz="1700" spc="-15" dirty="0">
                <a:solidFill>
                  <a:srgbClr val="03499E"/>
                </a:solidFill>
                <a:latin typeface="Times New Roman"/>
                <a:cs typeface="Times New Roman"/>
              </a:rPr>
              <a:t> </a:t>
            </a:r>
            <a:r>
              <a:rPr sz="1700" dirty="0">
                <a:solidFill>
                  <a:srgbClr val="03499E"/>
                </a:solidFill>
                <a:latin typeface="Times New Roman"/>
                <a:cs typeface="Times New Roman"/>
              </a:rPr>
              <a:t>5</a:t>
            </a:r>
            <a:r>
              <a:rPr sz="1700" spc="-10" dirty="0">
                <a:solidFill>
                  <a:srgbClr val="03499E"/>
                </a:solidFill>
                <a:latin typeface="Times New Roman"/>
                <a:cs typeface="Times New Roman"/>
              </a:rPr>
              <a:t> </a:t>
            </a:r>
            <a:r>
              <a:rPr sz="1700" dirty="0">
                <a:solidFill>
                  <a:srgbClr val="03499E"/>
                </a:solidFill>
                <a:latin typeface="Times New Roman"/>
                <a:cs typeface="Times New Roman"/>
              </a:rPr>
              <a:t>Điều</a:t>
            </a:r>
            <a:r>
              <a:rPr sz="1700" spc="-15" dirty="0">
                <a:solidFill>
                  <a:srgbClr val="03499E"/>
                </a:solidFill>
                <a:latin typeface="Times New Roman"/>
                <a:cs typeface="Times New Roman"/>
              </a:rPr>
              <a:t> </a:t>
            </a:r>
            <a:r>
              <a:rPr sz="1700" dirty="0">
                <a:solidFill>
                  <a:srgbClr val="03499E"/>
                </a:solidFill>
                <a:latin typeface="Times New Roman"/>
                <a:cs typeface="Times New Roman"/>
              </a:rPr>
              <a:t>93</a:t>
            </a:r>
            <a:r>
              <a:rPr sz="1700" spc="-10" dirty="0">
                <a:solidFill>
                  <a:srgbClr val="03499E"/>
                </a:solidFill>
                <a:latin typeface="Times New Roman"/>
                <a:cs typeface="Times New Roman"/>
              </a:rPr>
              <a:t> </a:t>
            </a:r>
            <a:r>
              <a:rPr sz="1700" dirty="0">
                <a:solidFill>
                  <a:srgbClr val="03499E"/>
                </a:solidFill>
                <a:latin typeface="Times New Roman"/>
                <a:cs typeface="Times New Roman"/>
              </a:rPr>
              <a:t>của</a:t>
            </a:r>
            <a:r>
              <a:rPr sz="1700" spc="-15" dirty="0">
                <a:solidFill>
                  <a:srgbClr val="03499E"/>
                </a:solidFill>
                <a:latin typeface="Times New Roman"/>
                <a:cs typeface="Times New Roman"/>
              </a:rPr>
              <a:t> </a:t>
            </a:r>
            <a:r>
              <a:rPr sz="1700" dirty="0">
                <a:solidFill>
                  <a:srgbClr val="03499E"/>
                </a:solidFill>
                <a:latin typeface="Times New Roman"/>
                <a:cs typeface="Times New Roman"/>
              </a:rPr>
              <a:t>Nghị</a:t>
            </a:r>
            <a:r>
              <a:rPr sz="1700" spc="-15" dirty="0">
                <a:solidFill>
                  <a:srgbClr val="03499E"/>
                </a:solidFill>
                <a:latin typeface="Times New Roman"/>
                <a:cs typeface="Times New Roman"/>
              </a:rPr>
              <a:t> </a:t>
            </a:r>
            <a:r>
              <a:rPr sz="1700" dirty="0">
                <a:solidFill>
                  <a:srgbClr val="03499E"/>
                </a:solidFill>
                <a:latin typeface="Times New Roman"/>
                <a:cs typeface="Times New Roman"/>
              </a:rPr>
              <a:t>định</a:t>
            </a:r>
            <a:r>
              <a:rPr sz="1700" spc="-10" dirty="0">
                <a:solidFill>
                  <a:srgbClr val="03499E"/>
                </a:solidFill>
                <a:latin typeface="Times New Roman"/>
                <a:cs typeface="Times New Roman"/>
              </a:rPr>
              <a:t> </a:t>
            </a:r>
            <a:r>
              <a:rPr sz="1700" spc="-25" dirty="0">
                <a:solidFill>
                  <a:srgbClr val="03499E"/>
                </a:solidFill>
                <a:latin typeface="Times New Roman"/>
                <a:cs typeface="Times New Roman"/>
              </a:rPr>
              <a:t>này</a:t>
            </a:r>
            <a:endParaRPr sz="1700">
              <a:latin typeface="Times New Roman"/>
              <a:cs typeface="Times New Roman"/>
            </a:endParaRPr>
          </a:p>
        </p:txBody>
      </p:sp>
      <p:sp>
        <p:nvSpPr>
          <p:cNvPr id="17" name="object 17"/>
          <p:cNvSpPr txBox="1">
            <a:spLocks noGrp="1"/>
          </p:cNvSpPr>
          <p:nvPr>
            <p:ph type="sldNum" sz="quarter" idx="7"/>
          </p:nvPr>
        </p:nvSpPr>
        <p:spPr>
          <a:prstGeom prst="rect">
            <a:avLst/>
          </a:prstGeom>
        </p:spPr>
        <p:txBody>
          <a:bodyPr vert="horz" wrap="square" lIns="0" tIns="1066370" rIns="0" bIns="0" rtlCol="0">
            <a:spAutoFit/>
          </a:bodyPr>
          <a:lstStyle/>
          <a:p>
            <a:pPr marL="4939665">
              <a:lnSpc>
                <a:spcPts val="1655"/>
              </a:lnSpc>
            </a:pPr>
            <a:fld id="{81D60167-4931-47E6-BA6A-407CBD079E47}" type="slidenum">
              <a:rPr spc="-25" dirty="0"/>
              <a:t>168</a:t>
            </a:fld>
            <a:endParaRPr spc="-25" dirty="0"/>
          </a:p>
        </p:txBody>
      </p:sp>
      <p:sp>
        <p:nvSpPr>
          <p:cNvPr id="16" name="object 16"/>
          <p:cNvSpPr txBox="1"/>
          <p:nvPr/>
        </p:nvSpPr>
        <p:spPr>
          <a:xfrm>
            <a:off x="23875" y="2183997"/>
            <a:ext cx="1745614" cy="1790700"/>
          </a:xfrm>
          <a:prstGeom prst="rect">
            <a:avLst/>
          </a:prstGeom>
        </p:spPr>
        <p:txBody>
          <a:bodyPr vert="horz" wrap="square" lIns="0" tIns="12065" rIns="0" bIns="0" rtlCol="0">
            <a:spAutoFit/>
          </a:bodyPr>
          <a:lstStyle/>
          <a:p>
            <a:pPr marL="146685" marR="138430" indent="150495">
              <a:lnSpc>
                <a:spcPct val="107900"/>
              </a:lnSpc>
              <a:spcBef>
                <a:spcPts val="95"/>
              </a:spcBef>
            </a:pPr>
            <a:r>
              <a:rPr sz="2800" b="1" dirty="0">
                <a:solidFill>
                  <a:srgbClr val="03499E"/>
                </a:solidFill>
                <a:latin typeface="Times New Roman"/>
                <a:cs typeface="Times New Roman"/>
              </a:rPr>
              <a:t>Sửa</a:t>
            </a:r>
            <a:r>
              <a:rPr sz="2800" b="1" spc="-40" dirty="0">
                <a:solidFill>
                  <a:srgbClr val="03499E"/>
                </a:solidFill>
                <a:latin typeface="Times New Roman"/>
                <a:cs typeface="Times New Roman"/>
              </a:rPr>
              <a:t> </a:t>
            </a:r>
            <a:r>
              <a:rPr sz="2800" b="1" spc="-25" dirty="0">
                <a:solidFill>
                  <a:srgbClr val="03499E"/>
                </a:solidFill>
                <a:latin typeface="Times New Roman"/>
                <a:cs typeface="Times New Roman"/>
              </a:rPr>
              <a:t>đổi </a:t>
            </a:r>
            <a:r>
              <a:rPr sz="2800" b="1" dirty="0">
                <a:solidFill>
                  <a:srgbClr val="03499E"/>
                </a:solidFill>
                <a:latin typeface="Times New Roman"/>
                <a:cs typeface="Times New Roman"/>
              </a:rPr>
              <a:t>hợp</a:t>
            </a:r>
            <a:r>
              <a:rPr sz="2800" b="1" spc="-50" dirty="0">
                <a:solidFill>
                  <a:srgbClr val="03499E"/>
                </a:solidFill>
                <a:latin typeface="Times New Roman"/>
                <a:cs typeface="Times New Roman"/>
              </a:rPr>
              <a:t> </a:t>
            </a:r>
            <a:r>
              <a:rPr sz="2800" b="1" spc="-20" dirty="0">
                <a:solidFill>
                  <a:srgbClr val="03499E"/>
                </a:solidFill>
                <a:latin typeface="Times New Roman"/>
                <a:cs typeface="Times New Roman"/>
              </a:rPr>
              <a:t>đồng</a:t>
            </a:r>
            <a:endParaRPr sz="2800">
              <a:latin typeface="Times New Roman"/>
              <a:cs typeface="Times New Roman"/>
            </a:endParaRPr>
          </a:p>
          <a:p>
            <a:pPr marL="12700" marR="5080" indent="133985">
              <a:lnSpc>
                <a:spcPts val="3020"/>
              </a:lnSpc>
              <a:spcBef>
                <a:spcPts val="650"/>
              </a:spcBef>
            </a:pPr>
            <a:r>
              <a:rPr sz="2800" b="1" dirty="0">
                <a:solidFill>
                  <a:srgbClr val="03499E"/>
                </a:solidFill>
                <a:latin typeface="Times New Roman"/>
                <a:cs typeface="Times New Roman"/>
              </a:rPr>
              <a:t>(Điều</a:t>
            </a:r>
            <a:r>
              <a:rPr sz="2800" b="1" spc="-85" dirty="0">
                <a:solidFill>
                  <a:srgbClr val="03499E"/>
                </a:solidFill>
                <a:latin typeface="Times New Roman"/>
                <a:cs typeface="Times New Roman"/>
              </a:rPr>
              <a:t> </a:t>
            </a:r>
            <a:r>
              <a:rPr sz="2800" b="1" spc="-25" dirty="0">
                <a:solidFill>
                  <a:srgbClr val="03499E"/>
                </a:solidFill>
                <a:latin typeface="Times New Roman"/>
                <a:cs typeface="Times New Roman"/>
              </a:rPr>
              <a:t>106 </a:t>
            </a:r>
            <a:r>
              <a:rPr sz="2800" b="1" dirty="0">
                <a:solidFill>
                  <a:srgbClr val="03499E"/>
                </a:solidFill>
                <a:latin typeface="Times New Roman"/>
                <a:cs typeface="Times New Roman"/>
              </a:rPr>
              <a:t>Nghị</a:t>
            </a:r>
            <a:r>
              <a:rPr sz="2800" b="1" spc="-55" dirty="0">
                <a:solidFill>
                  <a:srgbClr val="03499E"/>
                </a:solidFill>
                <a:latin typeface="Times New Roman"/>
                <a:cs typeface="Times New Roman"/>
              </a:rPr>
              <a:t> </a:t>
            </a:r>
            <a:r>
              <a:rPr sz="2800" b="1" dirty="0">
                <a:solidFill>
                  <a:srgbClr val="03499E"/>
                </a:solidFill>
                <a:latin typeface="Times New Roman"/>
                <a:cs typeface="Times New Roman"/>
              </a:rPr>
              <a:t>định</a:t>
            </a:r>
            <a:r>
              <a:rPr sz="2800" b="1" spc="-55" dirty="0">
                <a:solidFill>
                  <a:srgbClr val="03499E"/>
                </a:solidFill>
                <a:latin typeface="Times New Roman"/>
                <a:cs typeface="Times New Roman"/>
              </a:rPr>
              <a:t> </a:t>
            </a:r>
            <a:r>
              <a:rPr sz="2800" b="1" spc="-50" dirty="0">
                <a:solidFill>
                  <a:srgbClr val="03499E"/>
                </a:solidFill>
                <a:latin typeface="Times New Roman"/>
                <a:cs typeface="Times New Roman"/>
              </a:rPr>
              <a:t>)</a:t>
            </a:r>
            <a:endParaRPr sz="2800">
              <a:latin typeface="Times New Roman"/>
              <a:cs typeface="Times New Roman"/>
            </a:endParaRPr>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812607" y="807808"/>
            <a:ext cx="9618345" cy="5805170"/>
            <a:chOff x="1812607" y="807808"/>
            <a:chExt cx="9618345" cy="5805170"/>
          </a:xfrm>
        </p:grpSpPr>
        <p:sp>
          <p:nvSpPr>
            <p:cNvPr id="3" name="object 3"/>
            <p:cNvSpPr/>
            <p:nvPr/>
          </p:nvSpPr>
          <p:spPr>
            <a:xfrm>
              <a:off x="1817370" y="812571"/>
              <a:ext cx="9608820" cy="5795645"/>
            </a:xfrm>
            <a:custGeom>
              <a:avLst/>
              <a:gdLst/>
              <a:ahLst/>
              <a:cxnLst/>
              <a:rect l="l" t="t" r="r" b="b"/>
              <a:pathLst>
                <a:path w="9608820" h="5795645">
                  <a:moveTo>
                    <a:pt x="9608439" y="0"/>
                  </a:moveTo>
                  <a:lnTo>
                    <a:pt x="0" y="0"/>
                  </a:lnTo>
                  <a:lnTo>
                    <a:pt x="0" y="5795391"/>
                  </a:lnTo>
                  <a:lnTo>
                    <a:pt x="9608439" y="5795391"/>
                  </a:lnTo>
                  <a:lnTo>
                    <a:pt x="9608439" y="0"/>
                  </a:lnTo>
                  <a:close/>
                </a:path>
              </a:pathLst>
            </a:custGeom>
            <a:solidFill>
              <a:srgbClr val="E9E1D5">
                <a:alpha val="90194"/>
              </a:srgbClr>
            </a:solidFill>
          </p:spPr>
          <p:txBody>
            <a:bodyPr wrap="square" lIns="0" tIns="0" rIns="0" bIns="0" rtlCol="0"/>
            <a:lstStyle/>
            <a:p>
              <a:endParaRPr/>
            </a:p>
          </p:txBody>
        </p:sp>
        <p:sp>
          <p:nvSpPr>
            <p:cNvPr id="4" name="object 4"/>
            <p:cNvSpPr/>
            <p:nvPr/>
          </p:nvSpPr>
          <p:spPr>
            <a:xfrm>
              <a:off x="1817370" y="812571"/>
              <a:ext cx="9608820" cy="5795645"/>
            </a:xfrm>
            <a:custGeom>
              <a:avLst/>
              <a:gdLst/>
              <a:ahLst/>
              <a:cxnLst/>
              <a:rect l="l" t="t" r="r" b="b"/>
              <a:pathLst>
                <a:path w="9608820" h="5795645">
                  <a:moveTo>
                    <a:pt x="0" y="5795391"/>
                  </a:moveTo>
                  <a:lnTo>
                    <a:pt x="9608439" y="5795391"/>
                  </a:lnTo>
                  <a:lnTo>
                    <a:pt x="9608439" y="0"/>
                  </a:lnTo>
                  <a:lnTo>
                    <a:pt x="0" y="0"/>
                  </a:lnTo>
                  <a:lnTo>
                    <a:pt x="0" y="5795391"/>
                  </a:lnTo>
                  <a:close/>
                </a:path>
              </a:pathLst>
            </a:custGeom>
            <a:ln w="9525">
              <a:solidFill>
                <a:srgbClr val="FFFFFF"/>
              </a:solidFill>
            </a:ln>
          </p:spPr>
          <p:txBody>
            <a:bodyPr wrap="square" lIns="0" tIns="0" rIns="0" bIns="0" rtlCol="0"/>
            <a:lstStyle/>
            <a:p>
              <a:endParaRPr/>
            </a:p>
          </p:txBody>
        </p:sp>
      </p:grpSp>
      <p:sp>
        <p:nvSpPr>
          <p:cNvPr id="5" name="object 5"/>
          <p:cNvSpPr txBox="1">
            <a:spLocks noGrp="1"/>
          </p:cNvSpPr>
          <p:nvPr>
            <p:ph type="title"/>
          </p:nvPr>
        </p:nvSpPr>
        <p:spPr>
          <a:xfrm>
            <a:off x="2261997" y="1319320"/>
            <a:ext cx="8722995" cy="990600"/>
          </a:xfrm>
          <a:prstGeom prst="rect">
            <a:avLst/>
          </a:prstGeom>
        </p:spPr>
        <p:txBody>
          <a:bodyPr vert="horz" wrap="square" lIns="0" tIns="12065" rIns="0" bIns="0" rtlCol="0">
            <a:spAutoFit/>
          </a:bodyPr>
          <a:lstStyle/>
          <a:p>
            <a:pPr marL="12700" marR="5080" algn="just">
              <a:lnSpc>
                <a:spcPct val="105500"/>
              </a:lnSpc>
              <a:spcBef>
                <a:spcPts val="95"/>
              </a:spcBef>
            </a:pPr>
            <a:r>
              <a:rPr sz="2000" b="0" dirty="0">
                <a:latin typeface="Times New Roman"/>
                <a:cs typeface="Times New Roman"/>
              </a:rPr>
              <a:t>a)</a:t>
            </a:r>
            <a:r>
              <a:rPr sz="2000" b="0" spc="170" dirty="0">
                <a:latin typeface="Times New Roman"/>
                <a:cs typeface="Times New Roman"/>
              </a:rPr>
              <a:t> </a:t>
            </a:r>
            <a:r>
              <a:rPr sz="2000" b="0" dirty="0">
                <a:latin typeface="Times New Roman"/>
                <a:cs typeface="Times New Roman"/>
              </a:rPr>
              <a:t>Điều</a:t>
            </a:r>
            <a:r>
              <a:rPr sz="2000" b="0" spc="170" dirty="0">
                <a:latin typeface="Times New Roman"/>
                <a:cs typeface="Times New Roman"/>
              </a:rPr>
              <a:t> </a:t>
            </a:r>
            <a:r>
              <a:rPr sz="2000" b="0" dirty="0">
                <a:latin typeface="Times New Roman"/>
                <a:cs typeface="Times New Roman"/>
              </a:rPr>
              <a:t>chỉnh</a:t>
            </a:r>
            <a:r>
              <a:rPr sz="2000" b="0" spc="165" dirty="0">
                <a:latin typeface="Times New Roman"/>
                <a:cs typeface="Times New Roman"/>
              </a:rPr>
              <a:t> </a:t>
            </a:r>
            <a:r>
              <a:rPr sz="2000" b="0" dirty="0">
                <a:latin typeface="Times New Roman"/>
                <a:cs typeface="Times New Roman"/>
              </a:rPr>
              <a:t>giá</a:t>
            </a:r>
            <a:r>
              <a:rPr sz="2000" b="0" spc="165" dirty="0">
                <a:latin typeface="Times New Roman"/>
                <a:cs typeface="Times New Roman"/>
              </a:rPr>
              <a:t> </a:t>
            </a:r>
            <a:r>
              <a:rPr sz="2000" b="0" dirty="0">
                <a:latin typeface="Times New Roman"/>
                <a:cs typeface="Times New Roman"/>
              </a:rPr>
              <a:t>hợp</a:t>
            </a:r>
            <a:r>
              <a:rPr sz="2000" b="0" spc="175" dirty="0">
                <a:latin typeface="Times New Roman"/>
                <a:cs typeface="Times New Roman"/>
              </a:rPr>
              <a:t> </a:t>
            </a:r>
            <a:r>
              <a:rPr sz="2000" b="0" dirty="0">
                <a:latin typeface="Times New Roman"/>
                <a:cs typeface="Times New Roman"/>
              </a:rPr>
              <a:t>đồng</a:t>
            </a:r>
            <a:r>
              <a:rPr sz="2000" b="0" spc="165" dirty="0">
                <a:latin typeface="Times New Roman"/>
                <a:cs typeface="Times New Roman"/>
              </a:rPr>
              <a:t> </a:t>
            </a:r>
            <a:r>
              <a:rPr sz="2000" b="0" dirty="0">
                <a:latin typeface="Times New Roman"/>
                <a:cs typeface="Times New Roman"/>
              </a:rPr>
              <a:t>do</a:t>
            </a:r>
            <a:r>
              <a:rPr sz="2000" b="0" spc="170" dirty="0">
                <a:latin typeface="Times New Roman"/>
                <a:cs typeface="Times New Roman"/>
              </a:rPr>
              <a:t> </a:t>
            </a:r>
            <a:r>
              <a:rPr sz="2000" b="0" dirty="0">
                <a:latin typeface="Times New Roman"/>
                <a:cs typeface="Times New Roman"/>
              </a:rPr>
              <a:t>lạm</a:t>
            </a:r>
            <a:r>
              <a:rPr sz="2000" b="0" spc="155" dirty="0">
                <a:latin typeface="Times New Roman"/>
                <a:cs typeface="Times New Roman"/>
              </a:rPr>
              <a:t> </a:t>
            </a:r>
            <a:r>
              <a:rPr sz="2000" b="0" dirty="0">
                <a:latin typeface="Times New Roman"/>
                <a:cs typeface="Times New Roman"/>
              </a:rPr>
              <a:t>phát,</a:t>
            </a:r>
            <a:r>
              <a:rPr sz="2000" b="0" spc="175" dirty="0">
                <a:latin typeface="Times New Roman"/>
                <a:cs typeface="Times New Roman"/>
              </a:rPr>
              <a:t> </a:t>
            </a:r>
            <a:r>
              <a:rPr sz="2000" b="0" dirty="0">
                <a:latin typeface="Times New Roman"/>
                <a:cs typeface="Times New Roman"/>
              </a:rPr>
              <a:t>giảm</a:t>
            </a:r>
            <a:r>
              <a:rPr sz="2000" b="0" spc="160" dirty="0">
                <a:latin typeface="Times New Roman"/>
                <a:cs typeface="Times New Roman"/>
              </a:rPr>
              <a:t> </a:t>
            </a:r>
            <a:r>
              <a:rPr sz="2000" b="0" dirty="0">
                <a:latin typeface="Times New Roman"/>
                <a:cs typeface="Times New Roman"/>
              </a:rPr>
              <a:t>phát</a:t>
            </a:r>
            <a:r>
              <a:rPr sz="2000" b="0" spc="160" dirty="0">
                <a:latin typeface="Times New Roman"/>
                <a:cs typeface="Times New Roman"/>
              </a:rPr>
              <a:t> </a:t>
            </a:r>
            <a:r>
              <a:rPr sz="2000" b="0" dirty="0">
                <a:latin typeface="Times New Roman"/>
                <a:cs typeface="Times New Roman"/>
              </a:rPr>
              <a:t>đối</a:t>
            </a:r>
            <a:r>
              <a:rPr sz="2000" b="0" spc="160" dirty="0">
                <a:latin typeface="Times New Roman"/>
                <a:cs typeface="Times New Roman"/>
              </a:rPr>
              <a:t> </a:t>
            </a:r>
            <a:r>
              <a:rPr sz="2000" b="0" dirty="0">
                <a:latin typeface="Times New Roman"/>
                <a:cs typeface="Times New Roman"/>
              </a:rPr>
              <a:t>với</a:t>
            </a:r>
            <a:r>
              <a:rPr sz="2000" b="0" spc="170" dirty="0">
                <a:latin typeface="Times New Roman"/>
                <a:cs typeface="Times New Roman"/>
              </a:rPr>
              <a:t> </a:t>
            </a:r>
            <a:r>
              <a:rPr sz="2000" b="0" dirty="0">
                <a:latin typeface="Times New Roman"/>
                <a:cs typeface="Times New Roman"/>
              </a:rPr>
              <a:t>hợp</a:t>
            </a:r>
            <a:r>
              <a:rPr sz="2000" b="0" spc="160" dirty="0">
                <a:latin typeface="Times New Roman"/>
                <a:cs typeface="Times New Roman"/>
              </a:rPr>
              <a:t> </a:t>
            </a:r>
            <a:r>
              <a:rPr sz="2000" b="0" dirty="0">
                <a:latin typeface="Times New Roman"/>
                <a:cs typeface="Times New Roman"/>
              </a:rPr>
              <a:t>đồng</a:t>
            </a:r>
            <a:r>
              <a:rPr sz="2000" b="0" spc="180" dirty="0">
                <a:latin typeface="Times New Roman"/>
                <a:cs typeface="Times New Roman"/>
              </a:rPr>
              <a:t> </a:t>
            </a:r>
            <a:r>
              <a:rPr sz="2000" b="0" dirty="0">
                <a:latin typeface="Times New Roman"/>
                <a:cs typeface="Times New Roman"/>
              </a:rPr>
              <a:t>theo</a:t>
            </a:r>
            <a:r>
              <a:rPr sz="2000" b="0" spc="170" dirty="0">
                <a:latin typeface="Times New Roman"/>
                <a:cs typeface="Times New Roman"/>
              </a:rPr>
              <a:t> </a:t>
            </a:r>
            <a:r>
              <a:rPr sz="2000" b="0" dirty="0">
                <a:latin typeface="Times New Roman"/>
                <a:cs typeface="Times New Roman"/>
              </a:rPr>
              <a:t>đơn</a:t>
            </a:r>
            <a:r>
              <a:rPr sz="2000" b="0" spc="160" dirty="0">
                <a:latin typeface="Times New Roman"/>
                <a:cs typeface="Times New Roman"/>
              </a:rPr>
              <a:t> </a:t>
            </a:r>
            <a:r>
              <a:rPr sz="2000" b="0" spc="-25" dirty="0">
                <a:latin typeface="Times New Roman"/>
                <a:cs typeface="Times New Roman"/>
              </a:rPr>
              <a:t>giá </a:t>
            </a:r>
            <a:r>
              <a:rPr sz="2000" b="0" dirty="0">
                <a:latin typeface="Times New Roman"/>
                <a:cs typeface="Times New Roman"/>
              </a:rPr>
              <a:t>điều</a:t>
            </a:r>
            <a:r>
              <a:rPr sz="2000" b="0" spc="40" dirty="0">
                <a:latin typeface="Times New Roman"/>
                <a:cs typeface="Times New Roman"/>
              </a:rPr>
              <a:t> </a:t>
            </a:r>
            <a:r>
              <a:rPr sz="2000" b="0" dirty="0">
                <a:latin typeface="Times New Roman"/>
                <a:cs typeface="Times New Roman"/>
              </a:rPr>
              <a:t>chỉnh,</a:t>
            </a:r>
            <a:r>
              <a:rPr sz="2000" b="0" spc="60" dirty="0">
                <a:latin typeface="Times New Roman"/>
                <a:cs typeface="Times New Roman"/>
              </a:rPr>
              <a:t> </a:t>
            </a:r>
            <a:r>
              <a:rPr sz="2000" b="0" dirty="0">
                <a:latin typeface="Times New Roman"/>
                <a:cs typeface="Times New Roman"/>
              </a:rPr>
              <a:t>hợp</a:t>
            </a:r>
            <a:r>
              <a:rPr sz="2000" b="0" spc="55" dirty="0">
                <a:latin typeface="Times New Roman"/>
                <a:cs typeface="Times New Roman"/>
              </a:rPr>
              <a:t> </a:t>
            </a:r>
            <a:r>
              <a:rPr sz="2000" b="0" dirty="0">
                <a:latin typeface="Times New Roman"/>
                <a:cs typeface="Times New Roman"/>
              </a:rPr>
              <a:t>đồng</a:t>
            </a:r>
            <a:r>
              <a:rPr sz="2000" b="0" spc="50" dirty="0">
                <a:latin typeface="Times New Roman"/>
                <a:cs typeface="Times New Roman"/>
              </a:rPr>
              <a:t> </a:t>
            </a:r>
            <a:r>
              <a:rPr sz="2000" b="0" dirty="0">
                <a:latin typeface="Times New Roman"/>
                <a:cs typeface="Times New Roman"/>
              </a:rPr>
              <a:t>theo</a:t>
            </a:r>
            <a:r>
              <a:rPr sz="2000" b="0" spc="55" dirty="0">
                <a:latin typeface="Times New Roman"/>
                <a:cs typeface="Times New Roman"/>
              </a:rPr>
              <a:t> </a:t>
            </a:r>
            <a:r>
              <a:rPr sz="2000" b="0" dirty="0">
                <a:latin typeface="Times New Roman"/>
                <a:cs typeface="Times New Roman"/>
              </a:rPr>
              <a:t>thời</a:t>
            </a:r>
            <a:r>
              <a:rPr sz="2000" b="0" spc="50" dirty="0">
                <a:latin typeface="Times New Roman"/>
                <a:cs typeface="Times New Roman"/>
              </a:rPr>
              <a:t> </a:t>
            </a:r>
            <a:r>
              <a:rPr sz="2000" b="0" dirty="0">
                <a:latin typeface="Times New Roman"/>
                <a:cs typeface="Times New Roman"/>
              </a:rPr>
              <a:t>gian,</a:t>
            </a:r>
            <a:r>
              <a:rPr sz="2000" b="0" spc="50" dirty="0">
                <a:latin typeface="Times New Roman"/>
                <a:cs typeface="Times New Roman"/>
              </a:rPr>
              <a:t> </a:t>
            </a:r>
            <a:r>
              <a:rPr sz="2000" b="0" dirty="0">
                <a:latin typeface="Times New Roman"/>
                <a:cs typeface="Times New Roman"/>
              </a:rPr>
              <a:t>hợp</a:t>
            </a:r>
            <a:r>
              <a:rPr sz="2000" b="0" spc="55" dirty="0">
                <a:latin typeface="Times New Roman"/>
                <a:cs typeface="Times New Roman"/>
              </a:rPr>
              <a:t> </a:t>
            </a:r>
            <a:r>
              <a:rPr sz="2000" b="0" dirty="0">
                <a:latin typeface="Times New Roman"/>
                <a:cs typeface="Times New Roman"/>
              </a:rPr>
              <a:t>đồng</a:t>
            </a:r>
            <a:r>
              <a:rPr sz="2000" b="0" spc="55" dirty="0">
                <a:latin typeface="Times New Roman"/>
                <a:cs typeface="Times New Roman"/>
              </a:rPr>
              <a:t> </a:t>
            </a:r>
            <a:r>
              <a:rPr sz="2000" b="0" dirty="0">
                <a:latin typeface="Times New Roman"/>
                <a:cs typeface="Times New Roman"/>
              </a:rPr>
              <a:t>theo</a:t>
            </a:r>
            <a:r>
              <a:rPr sz="2000" b="0" spc="55" dirty="0">
                <a:latin typeface="Times New Roman"/>
                <a:cs typeface="Times New Roman"/>
              </a:rPr>
              <a:t> </a:t>
            </a:r>
            <a:r>
              <a:rPr sz="2000" b="0" dirty="0">
                <a:latin typeface="Times New Roman"/>
                <a:cs typeface="Times New Roman"/>
              </a:rPr>
              <a:t>kết</a:t>
            </a:r>
            <a:r>
              <a:rPr sz="2000" b="0" spc="45" dirty="0">
                <a:latin typeface="Times New Roman"/>
                <a:cs typeface="Times New Roman"/>
              </a:rPr>
              <a:t> </a:t>
            </a:r>
            <a:r>
              <a:rPr sz="2000" b="0" dirty="0">
                <a:latin typeface="Times New Roman"/>
                <a:cs typeface="Times New Roman"/>
              </a:rPr>
              <a:t>quả</a:t>
            </a:r>
            <a:r>
              <a:rPr sz="2000" b="0" spc="55" dirty="0">
                <a:latin typeface="Times New Roman"/>
                <a:cs typeface="Times New Roman"/>
              </a:rPr>
              <a:t> </a:t>
            </a:r>
            <a:r>
              <a:rPr sz="2000" b="0" dirty="0">
                <a:latin typeface="Times New Roman"/>
                <a:cs typeface="Times New Roman"/>
              </a:rPr>
              <a:t>đầu</a:t>
            </a:r>
            <a:r>
              <a:rPr sz="2000" b="0" spc="55" dirty="0">
                <a:latin typeface="Times New Roman"/>
                <a:cs typeface="Times New Roman"/>
              </a:rPr>
              <a:t> </a:t>
            </a:r>
            <a:r>
              <a:rPr sz="2000" b="0" dirty="0">
                <a:latin typeface="Times New Roman"/>
                <a:cs typeface="Times New Roman"/>
              </a:rPr>
              <a:t>ra</a:t>
            </a:r>
            <a:r>
              <a:rPr sz="2000" b="0" spc="45" dirty="0">
                <a:latin typeface="Times New Roman"/>
                <a:cs typeface="Times New Roman"/>
              </a:rPr>
              <a:t> </a:t>
            </a:r>
            <a:r>
              <a:rPr sz="2000" b="0" dirty="0">
                <a:latin typeface="Times New Roman"/>
                <a:cs typeface="Times New Roman"/>
              </a:rPr>
              <a:t>(nếu</a:t>
            </a:r>
            <a:r>
              <a:rPr sz="2000" b="0" spc="45" dirty="0">
                <a:latin typeface="Times New Roman"/>
                <a:cs typeface="Times New Roman"/>
              </a:rPr>
              <a:t> </a:t>
            </a:r>
            <a:r>
              <a:rPr sz="2000" b="0" dirty="0">
                <a:latin typeface="Times New Roman"/>
                <a:cs typeface="Times New Roman"/>
              </a:rPr>
              <a:t>có)</a:t>
            </a:r>
            <a:r>
              <a:rPr sz="2000" b="0" spc="60" dirty="0">
                <a:latin typeface="Times New Roman"/>
                <a:cs typeface="Times New Roman"/>
              </a:rPr>
              <a:t> </a:t>
            </a:r>
            <a:r>
              <a:rPr sz="2000" b="0" dirty="0">
                <a:latin typeface="Times New Roman"/>
                <a:cs typeface="Times New Roman"/>
              </a:rPr>
              <a:t>theo</a:t>
            </a:r>
            <a:r>
              <a:rPr sz="2000" b="0" spc="55" dirty="0">
                <a:latin typeface="Times New Roman"/>
                <a:cs typeface="Times New Roman"/>
              </a:rPr>
              <a:t> </a:t>
            </a:r>
            <a:r>
              <a:rPr sz="2000" b="0" spc="-25" dirty="0">
                <a:latin typeface="Times New Roman"/>
                <a:cs typeface="Times New Roman"/>
              </a:rPr>
              <a:t>quy </a:t>
            </a:r>
            <a:r>
              <a:rPr sz="2000" b="0" dirty="0">
                <a:latin typeface="Times New Roman"/>
                <a:cs typeface="Times New Roman"/>
              </a:rPr>
              <a:t>định</a:t>
            </a:r>
            <a:r>
              <a:rPr sz="2000" b="0" spc="-10" dirty="0">
                <a:latin typeface="Times New Roman"/>
                <a:cs typeface="Times New Roman"/>
              </a:rPr>
              <a:t> </a:t>
            </a:r>
            <a:r>
              <a:rPr sz="2000" b="0" dirty="0">
                <a:latin typeface="Times New Roman"/>
                <a:cs typeface="Times New Roman"/>
              </a:rPr>
              <a:t>tại khoản</a:t>
            </a:r>
            <a:r>
              <a:rPr sz="2000" b="0" spc="-15" dirty="0">
                <a:latin typeface="Times New Roman"/>
                <a:cs typeface="Times New Roman"/>
              </a:rPr>
              <a:t> </a:t>
            </a:r>
            <a:r>
              <a:rPr sz="2000" b="0" dirty="0">
                <a:latin typeface="Times New Roman"/>
                <a:cs typeface="Times New Roman"/>
              </a:rPr>
              <a:t>2 và</a:t>
            </a:r>
            <a:r>
              <a:rPr sz="2000" b="0" spc="-5" dirty="0">
                <a:latin typeface="Times New Roman"/>
                <a:cs typeface="Times New Roman"/>
              </a:rPr>
              <a:t> </a:t>
            </a:r>
            <a:r>
              <a:rPr sz="2000" b="0" dirty="0">
                <a:latin typeface="Times New Roman"/>
                <a:cs typeface="Times New Roman"/>
              </a:rPr>
              <a:t>khoản</a:t>
            </a:r>
            <a:r>
              <a:rPr sz="2000" b="0" spc="-15" dirty="0">
                <a:latin typeface="Times New Roman"/>
                <a:cs typeface="Times New Roman"/>
              </a:rPr>
              <a:t> </a:t>
            </a:r>
            <a:r>
              <a:rPr sz="2000" b="0" dirty="0">
                <a:latin typeface="Times New Roman"/>
                <a:cs typeface="Times New Roman"/>
              </a:rPr>
              <a:t>3</a:t>
            </a:r>
            <a:r>
              <a:rPr sz="2000" b="0" spc="-5" dirty="0">
                <a:latin typeface="Times New Roman"/>
                <a:cs typeface="Times New Roman"/>
              </a:rPr>
              <a:t> </a:t>
            </a:r>
            <a:r>
              <a:rPr sz="2000" b="0" dirty="0">
                <a:latin typeface="Times New Roman"/>
                <a:cs typeface="Times New Roman"/>
              </a:rPr>
              <a:t>Điều 107</a:t>
            </a:r>
            <a:r>
              <a:rPr sz="2000" b="0" spc="-25" dirty="0">
                <a:latin typeface="Times New Roman"/>
                <a:cs typeface="Times New Roman"/>
              </a:rPr>
              <a:t> </a:t>
            </a:r>
            <a:r>
              <a:rPr sz="2000" b="0" dirty="0">
                <a:latin typeface="Times New Roman"/>
                <a:cs typeface="Times New Roman"/>
              </a:rPr>
              <a:t>của</a:t>
            </a:r>
            <a:r>
              <a:rPr sz="2000" b="0" spc="-5" dirty="0">
                <a:latin typeface="Times New Roman"/>
                <a:cs typeface="Times New Roman"/>
              </a:rPr>
              <a:t> </a:t>
            </a:r>
            <a:r>
              <a:rPr sz="2000" b="0" dirty="0">
                <a:latin typeface="Times New Roman"/>
                <a:cs typeface="Times New Roman"/>
              </a:rPr>
              <a:t>Nghị</a:t>
            </a:r>
            <a:r>
              <a:rPr sz="2000" b="0" spc="-20" dirty="0">
                <a:latin typeface="Times New Roman"/>
                <a:cs typeface="Times New Roman"/>
              </a:rPr>
              <a:t> </a:t>
            </a:r>
            <a:r>
              <a:rPr sz="2000" b="0" dirty="0">
                <a:latin typeface="Times New Roman"/>
                <a:cs typeface="Times New Roman"/>
              </a:rPr>
              <a:t>định</a:t>
            </a:r>
            <a:r>
              <a:rPr sz="2000" b="0" spc="-10" dirty="0">
                <a:latin typeface="Times New Roman"/>
                <a:cs typeface="Times New Roman"/>
              </a:rPr>
              <a:t> </a:t>
            </a:r>
            <a:r>
              <a:rPr sz="2000" b="0" spc="-20" dirty="0">
                <a:latin typeface="Times New Roman"/>
                <a:cs typeface="Times New Roman"/>
              </a:rPr>
              <a:t>này;</a:t>
            </a:r>
            <a:endParaRPr sz="2000">
              <a:latin typeface="Times New Roman"/>
              <a:cs typeface="Times New Roman"/>
            </a:endParaRPr>
          </a:p>
        </p:txBody>
      </p:sp>
      <p:sp>
        <p:nvSpPr>
          <p:cNvPr id="6" name="object 6"/>
          <p:cNvSpPr txBox="1"/>
          <p:nvPr/>
        </p:nvSpPr>
        <p:spPr>
          <a:xfrm>
            <a:off x="2261997" y="2300097"/>
            <a:ext cx="8723630" cy="3864610"/>
          </a:xfrm>
          <a:prstGeom prst="rect">
            <a:avLst/>
          </a:prstGeom>
        </p:spPr>
        <p:txBody>
          <a:bodyPr vert="horz" wrap="square" lIns="0" tIns="10795" rIns="0" bIns="0" rtlCol="0">
            <a:spAutoFit/>
          </a:bodyPr>
          <a:lstStyle/>
          <a:p>
            <a:pPr marL="12700" marR="5080" indent="278130" algn="just">
              <a:lnSpc>
                <a:spcPts val="2520"/>
              </a:lnSpc>
              <a:spcBef>
                <a:spcPts val="85"/>
              </a:spcBef>
              <a:buAutoNum type="alphaLcParenR" startAt="2"/>
              <a:tabLst>
                <a:tab pos="290830" algn="l"/>
              </a:tabLst>
            </a:pPr>
            <a:r>
              <a:rPr sz="2000" dirty="0">
                <a:solidFill>
                  <a:srgbClr val="03499E"/>
                </a:solidFill>
                <a:latin typeface="Times New Roman"/>
                <a:cs typeface="Times New Roman"/>
              </a:rPr>
              <a:t>Tăng, giảm</a:t>
            </a:r>
            <a:r>
              <a:rPr sz="2000" spc="5" dirty="0">
                <a:solidFill>
                  <a:srgbClr val="03499E"/>
                </a:solidFill>
                <a:latin typeface="Times New Roman"/>
                <a:cs typeface="Times New Roman"/>
              </a:rPr>
              <a:t> </a:t>
            </a:r>
            <a:r>
              <a:rPr sz="2000" dirty="0">
                <a:solidFill>
                  <a:srgbClr val="03499E"/>
                </a:solidFill>
                <a:latin typeface="Times New Roman"/>
                <a:cs typeface="Times New Roman"/>
              </a:rPr>
              <a:t>khối</a:t>
            </a:r>
            <a:r>
              <a:rPr sz="2000" spc="15" dirty="0">
                <a:solidFill>
                  <a:srgbClr val="03499E"/>
                </a:solidFill>
                <a:latin typeface="Times New Roman"/>
                <a:cs typeface="Times New Roman"/>
              </a:rPr>
              <a:t> </a:t>
            </a:r>
            <a:r>
              <a:rPr sz="2000" dirty="0">
                <a:solidFill>
                  <a:srgbClr val="03499E"/>
                </a:solidFill>
                <a:latin typeface="Times New Roman"/>
                <a:cs typeface="Times New Roman"/>
              </a:rPr>
              <a:t>lượng</a:t>
            </a:r>
            <a:r>
              <a:rPr sz="2000" spc="5" dirty="0">
                <a:solidFill>
                  <a:srgbClr val="03499E"/>
                </a:solidFill>
                <a:latin typeface="Times New Roman"/>
                <a:cs typeface="Times New Roman"/>
              </a:rPr>
              <a:t> </a:t>
            </a:r>
            <a:r>
              <a:rPr sz="2000" dirty="0">
                <a:solidFill>
                  <a:srgbClr val="03499E"/>
                </a:solidFill>
                <a:latin typeface="Times New Roman"/>
                <a:cs typeface="Times New Roman"/>
              </a:rPr>
              <a:t>đối</a:t>
            </a:r>
            <a:r>
              <a:rPr sz="2000" spc="10" dirty="0">
                <a:solidFill>
                  <a:srgbClr val="03499E"/>
                </a:solidFill>
                <a:latin typeface="Times New Roman"/>
                <a:cs typeface="Times New Roman"/>
              </a:rPr>
              <a:t> </a:t>
            </a:r>
            <a:r>
              <a:rPr sz="2000" dirty="0">
                <a:solidFill>
                  <a:srgbClr val="03499E"/>
                </a:solidFill>
                <a:latin typeface="Times New Roman"/>
                <a:cs typeface="Times New Roman"/>
              </a:rPr>
              <a:t>với hợp đồng</a:t>
            </a:r>
            <a:r>
              <a:rPr sz="2000" spc="5" dirty="0">
                <a:solidFill>
                  <a:srgbClr val="03499E"/>
                </a:solidFill>
                <a:latin typeface="Times New Roman"/>
                <a:cs typeface="Times New Roman"/>
              </a:rPr>
              <a:t> </a:t>
            </a:r>
            <a:r>
              <a:rPr sz="2000" dirty="0">
                <a:solidFill>
                  <a:srgbClr val="03499E"/>
                </a:solidFill>
                <a:latin typeface="Times New Roman"/>
                <a:cs typeface="Times New Roman"/>
              </a:rPr>
              <a:t>theo</a:t>
            </a:r>
            <a:r>
              <a:rPr sz="2000" spc="10" dirty="0">
                <a:solidFill>
                  <a:srgbClr val="03499E"/>
                </a:solidFill>
                <a:latin typeface="Times New Roman"/>
                <a:cs typeface="Times New Roman"/>
              </a:rPr>
              <a:t> </a:t>
            </a:r>
            <a:r>
              <a:rPr sz="2000" dirty="0">
                <a:solidFill>
                  <a:srgbClr val="03499E"/>
                </a:solidFill>
                <a:latin typeface="Times New Roman"/>
                <a:cs typeface="Times New Roman"/>
              </a:rPr>
              <a:t>đơn</a:t>
            </a:r>
            <a:r>
              <a:rPr sz="2000" spc="10" dirty="0">
                <a:solidFill>
                  <a:srgbClr val="03499E"/>
                </a:solidFill>
                <a:latin typeface="Times New Roman"/>
                <a:cs typeface="Times New Roman"/>
              </a:rPr>
              <a:t> </a:t>
            </a:r>
            <a:r>
              <a:rPr sz="2000" dirty="0">
                <a:solidFill>
                  <a:srgbClr val="03499E"/>
                </a:solidFill>
                <a:latin typeface="Times New Roman"/>
                <a:cs typeface="Times New Roman"/>
              </a:rPr>
              <a:t>giá</a:t>
            </a:r>
            <a:r>
              <a:rPr sz="2000" spc="15" dirty="0">
                <a:solidFill>
                  <a:srgbClr val="03499E"/>
                </a:solidFill>
                <a:latin typeface="Times New Roman"/>
                <a:cs typeface="Times New Roman"/>
              </a:rPr>
              <a:t> </a:t>
            </a:r>
            <a:r>
              <a:rPr sz="2000" dirty="0">
                <a:solidFill>
                  <a:srgbClr val="03499E"/>
                </a:solidFill>
                <a:latin typeface="Times New Roman"/>
                <a:cs typeface="Times New Roman"/>
              </a:rPr>
              <a:t>cố</a:t>
            </a:r>
            <a:r>
              <a:rPr sz="2000" spc="10" dirty="0">
                <a:solidFill>
                  <a:srgbClr val="03499E"/>
                </a:solidFill>
                <a:latin typeface="Times New Roman"/>
                <a:cs typeface="Times New Roman"/>
              </a:rPr>
              <a:t> </a:t>
            </a:r>
            <a:r>
              <a:rPr sz="2000" dirty="0">
                <a:solidFill>
                  <a:srgbClr val="03499E"/>
                </a:solidFill>
                <a:latin typeface="Times New Roman"/>
                <a:cs typeface="Times New Roman"/>
              </a:rPr>
              <a:t>định,</a:t>
            </a:r>
            <a:r>
              <a:rPr sz="2000" spc="10" dirty="0">
                <a:solidFill>
                  <a:srgbClr val="03499E"/>
                </a:solidFill>
                <a:latin typeface="Times New Roman"/>
                <a:cs typeface="Times New Roman"/>
              </a:rPr>
              <a:t> </a:t>
            </a:r>
            <a:r>
              <a:rPr sz="2000" dirty="0">
                <a:solidFill>
                  <a:srgbClr val="03499E"/>
                </a:solidFill>
                <a:latin typeface="Times New Roman"/>
                <a:cs typeface="Times New Roman"/>
              </a:rPr>
              <a:t>đơn</a:t>
            </a:r>
            <a:r>
              <a:rPr sz="2000" spc="10" dirty="0">
                <a:solidFill>
                  <a:srgbClr val="03499E"/>
                </a:solidFill>
                <a:latin typeface="Times New Roman"/>
                <a:cs typeface="Times New Roman"/>
              </a:rPr>
              <a:t> </a:t>
            </a:r>
            <a:r>
              <a:rPr sz="2000" dirty="0">
                <a:solidFill>
                  <a:srgbClr val="03499E"/>
                </a:solidFill>
                <a:latin typeface="Times New Roman"/>
                <a:cs typeface="Times New Roman"/>
              </a:rPr>
              <a:t>giá</a:t>
            </a:r>
            <a:r>
              <a:rPr sz="2000" spc="5" dirty="0">
                <a:solidFill>
                  <a:srgbClr val="03499E"/>
                </a:solidFill>
                <a:latin typeface="Times New Roman"/>
                <a:cs typeface="Times New Roman"/>
              </a:rPr>
              <a:t> </a:t>
            </a:r>
            <a:r>
              <a:rPr sz="2000" dirty="0">
                <a:solidFill>
                  <a:srgbClr val="03499E"/>
                </a:solidFill>
                <a:latin typeface="Times New Roman"/>
                <a:cs typeface="Times New Roman"/>
              </a:rPr>
              <a:t>điều</a:t>
            </a:r>
            <a:r>
              <a:rPr sz="2000" spc="20" dirty="0">
                <a:solidFill>
                  <a:srgbClr val="03499E"/>
                </a:solidFill>
                <a:latin typeface="Times New Roman"/>
                <a:cs typeface="Times New Roman"/>
              </a:rPr>
              <a:t> </a:t>
            </a:r>
            <a:r>
              <a:rPr sz="2000" spc="-10" dirty="0">
                <a:solidFill>
                  <a:srgbClr val="03499E"/>
                </a:solidFill>
                <a:latin typeface="Times New Roman"/>
                <a:cs typeface="Times New Roman"/>
              </a:rPr>
              <a:t>chỉnh; </a:t>
            </a:r>
            <a:r>
              <a:rPr sz="2000" dirty="0">
                <a:solidFill>
                  <a:srgbClr val="03499E"/>
                </a:solidFill>
                <a:latin typeface="Times New Roman"/>
                <a:cs typeface="Times New Roman"/>
              </a:rPr>
              <a:t>đối</a:t>
            </a:r>
            <a:r>
              <a:rPr sz="2000" spc="170" dirty="0">
                <a:solidFill>
                  <a:srgbClr val="03499E"/>
                </a:solidFill>
                <a:latin typeface="Times New Roman"/>
                <a:cs typeface="Times New Roman"/>
              </a:rPr>
              <a:t> </a:t>
            </a:r>
            <a:r>
              <a:rPr sz="2000" dirty="0">
                <a:solidFill>
                  <a:srgbClr val="03499E"/>
                </a:solidFill>
                <a:latin typeface="Times New Roman"/>
                <a:cs typeface="Times New Roman"/>
              </a:rPr>
              <a:t>với</a:t>
            </a:r>
            <a:r>
              <a:rPr sz="2000" spc="185" dirty="0">
                <a:solidFill>
                  <a:srgbClr val="03499E"/>
                </a:solidFill>
                <a:latin typeface="Times New Roman"/>
                <a:cs typeface="Times New Roman"/>
              </a:rPr>
              <a:t> </a:t>
            </a:r>
            <a:r>
              <a:rPr sz="2000" dirty="0">
                <a:solidFill>
                  <a:srgbClr val="03499E"/>
                </a:solidFill>
                <a:latin typeface="Times New Roman"/>
                <a:cs typeface="Times New Roman"/>
              </a:rPr>
              <a:t>gói</a:t>
            </a:r>
            <a:r>
              <a:rPr sz="2000" spc="185" dirty="0">
                <a:solidFill>
                  <a:srgbClr val="03499E"/>
                </a:solidFill>
                <a:latin typeface="Times New Roman"/>
                <a:cs typeface="Times New Roman"/>
              </a:rPr>
              <a:t> </a:t>
            </a:r>
            <a:r>
              <a:rPr sz="2000" dirty="0">
                <a:solidFill>
                  <a:srgbClr val="03499E"/>
                </a:solidFill>
                <a:latin typeface="Times New Roman"/>
                <a:cs typeface="Times New Roman"/>
              </a:rPr>
              <a:t>thầu</a:t>
            </a:r>
            <a:r>
              <a:rPr sz="2000" spc="195" dirty="0">
                <a:solidFill>
                  <a:srgbClr val="03499E"/>
                </a:solidFill>
                <a:latin typeface="Times New Roman"/>
                <a:cs typeface="Times New Roman"/>
              </a:rPr>
              <a:t> </a:t>
            </a:r>
            <a:r>
              <a:rPr sz="2000" dirty="0">
                <a:solidFill>
                  <a:srgbClr val="03499E"/>
                </a:solidFill>
                <a:latin typeface="Times New Roman"/>
                <a:cs typeface="Times New Roman"/>
              </a:rPr>
              <a:t>mua</a:t>
            </a:r>
            <a:r>
              <a:rPr sz="2000" spc="195" dirty="0">
                <a:solidFill>
                  <a:srgbClr val="03499E"/>
                </a:solidFill>
                <a:latin typeface="Times New Roman"/>
                <a:cs typeface="Times New Roman"/>
              </a:rPr>
              <a:t> </a:t>
            </a:r>
            <a:r>
              <a:rPr sz="2000" dirty="0">
                <a:solidFill>
                  <a:srgbClr val="03499E"/>
                </a:solidFill>
                <a:latin typeface="Times New Roman"/>
                <a:cs typeface="Times New Roman"/>
              </a:rPr>
              <a:t>sắm</a:t>
            </a:r>
            <a:r>
              <a:rPr sz="2000" spc="170" dirty="0">
                <a:solidFill>
                  <a:srgbClr val="03499E"/>
                </a:solidFill>
                <a:latin typeface="Times New Roman"/>
                <a:cs typeface="Times New Roman"/>
              </a:rPr>
              <a:t> </a:t>
            </a:r>
            <a:r>
              <a:rPr sz="2000" dirty="0">
                <a:solidFill>
                  <a:srgbClr val="03499E"/>
                </a:solidFill>
                <a:latin typeface="Times New Roman"/>
                <a:cs typeface="Times New Roman"/>
              </a:rPr>
              <a:t>hàng</a:t>
            </a:r>
            <a:r>
              <a:rPr sz="2000" spc="185" dirty="0">
                <a:solidFill>
                  <a:srgbClr val="03499E"/>
                </a:solidFill>
                <a:latin typeface="Times New Roman"/>
                <a:cs typeface="Times New Roman"/>
              </a:rPr>
              <a:t> </a:t>
            </a:r>
            <a:r>
              <a:rPr sz="2000" dirty="0">
                <a:solidFill>
                  <a:srgbClr val="03499E"/>
                </a:solidFill>
                <a:latin typeface="Times New Roman"/>
                <a:cs typeface="Times New Roman"/>
              </a:rPr>
              <a:t>hóa,</a:t>
            </a:r>
            <a:r>
              <a:rPr sz="2000" spc="180" dirty="0">
                <a:solidFill>
                  <a:srgbClr val="03499E"/>
                </a:solidFill>
                <a:latin typeface="Times New Roman"/>
                <a:cs typeface="Times New Roman"/>
              </a:rPr>
              <a:t> </a:t>
            </a:r>
            <a:r>
              <a:rPr sz="2000" dirty="0">
                <a:solidFill>
                  <a:srgbClr val="03499E"/>
                </a:solidFill>
                <a:latin typeface="Times New Roman"/>
                <a:cs typeface="Times New Roman"/>
              </a:rPr>
              <a:t>phi</a:t>
            </a:r>
            <a:r>
              <a:rPr sz="2000" spc="185" dirty="0">
                <a:solidFill>
                  <a:srgbClr val="03499E"/>
                </a:solidFill>
                <a:latin typeface="Times New Roman"/>
                <a:cs typeface="Times New Roman"/>
              </a:rPr>
              <a:t> </a:t>
            </a:r>
            <a:r>
              <a:rPr sz="2000" dirty="0">
                <a:solidFill>
                  <a:srgbClr val="03499E"/>
                </a:solidFill>
                <a:latin typeface="Times New Roman"/>
                <a:cs typeface="Times New Roman"/>
              </a:rPr>
              <a:t>tư</a:t>
            </a:r>
            <a:r>
              <a:rPr sz="2000" spc="185" dirty="0">
                <a:solidFill>
                  <a:srgbClr val="03499E"/>
                </a:solidFill>
                <a:latin typeface="Times New Roman"/>
                <a:cs typeface="Times New Roman"/>
              </a:rPr>
              <a:t> </a:t>
            </a:r>
            <a:r>
              <a:rPr sz="2000" dirty="0">
                <a:solidFill>
                  <a:srgbClr val="03499E"/>
                </a:solidFill>
                <a:latin typeface="Times New Roman"/>
                <a:cs typeface="Times New Roman"/>
              </a:rPr>
              <a:t>vấn</a:t>
            </a:r>
            <a:r>
              <a:rPr sz="2000" spc="195" dirty="0">
                <a:solidFill>
                  <a:srgbClr val="03499E"/>
                </a:solidFill>
                <a:latin typeface="Times New Roman"/>
                <a:cs typeface="Times New Roman"/>
              </a:rPr>
              <a:t> </a:t>
            </a:r>
            <a:r>
              <a:rPr sz="2000" dirty="0">
                <a:solidFill>
                  <a:srgbClr val="03499E"/>
                </a:solidFill>
                <a:latin typeface="Times New Roman"/>
                <a:cs typeface="Times New Roman"/>
              </a:rPr>
              <a:t>áp</a:t>
            </a:r>
            <a:r>
              <a:rPr sz="2000" spc="190" dirty="0">
                <a:solidFill>
                  <a:srgbClr val="03499E"/>
                </a:solidFill>
                <a:latin typeface="Times New Roman"/>
                <a:cs typeface="Times New Roman"/>
              </a:rPr>
              <a:t> </a:t>
            </a:r>
            <a:r>
              <a:rPr sz="2000" dirty="0">
                <a:solidFill>
                  <a:srgbClr val="03499E"/>
                </a:solidFill>
                <a:latin typeface="Times New Roman"/>
                <a:cs typeface="Times New Roman"/>
              </a:rPr>
              <a:t>dụng</a:t>
            </a:r>
            <a:r>
              <a:rPr sz="2000" spc="190" dirty="0">
                <a:solidFill>
                  <a:srgbClr val="03499E"/>
                </a:solidFill>
                <a:latin typeface="Times New Roman"/>
                <a:cs typeface="Times New Roman"/>
              </a:rPr>
              <a:t> </a:t>
            </a:r>
            <a:r>
              <a:rPr sz="2000" dirty="0">
                <a:solidFill>
                  <a:srgbClr val="03499E"/>
                </a:solidFill>
                <a:latin typeface="Times New Roman"/>
                <a:cs typeface="Times New Roman"/>
              </a:rPr>
              <a:t>hợp</a:t>
            </a:r>
            <a:r>
              <a:rPr sz="2000" spc="185" dirty="0">
                <a:solidFill>
                  <a:srgbClr val="03499E"/>
                </a:solidFill>
                <a:latin typeface="Times New Roman"/>
                <a:cs typeface="Times New Roman"/>
              </a:rPr>
              <a:t> </a:t>
            </a:r>
            <a:r>
              <a:rPr sz="2000" dirty="0">
                <a:solidFill>
                  <a:srgbClr val="03499E"/>
                </a:solidFill>
                <a:latin typeface="Times New Roman"/>
                <a:cs typeface="Times New Roman"/>
              </a:rPr>
              <a:t>đồng</a:t>
            </a:r>
            <a:r>
              <a:rPr sz="2000" spc="190" dirty="0">
                <a:solidFill>
                  <a:srgbClr val="03499E"/>
                </a:solidFill>
                <a:latin typeface="Times New Roman"/>
                <a:cs typeface="Times New Roman"/>
              </a:rPr>
              <a:t> </a:t>
            </a:r>
            <a:r>
              <a:rPr sz="2000" dirty="0">
                <a:solidFill>
                  <a:srgbClr val="03499E"/>
                </a:solidFill>
                <a:latin typeface="Times New Roman"/>
                <a:cs typeface="Times New Roman"/>
              </a:rPr>
              <a:t>theo</a:t>
            </a:r>
            <a:r>
              <a:rPr sz="2000" spc="185" dirty="0">
                <a:solidFill>
                  <a:srgbClr val="03499E"/>
                </a:solidFill>
                <a:latin typeface="Times New Roman"/>
                <a:cs typeface="Times New Roman"/>
              </a:rPr>
              <a:t> </a:t>
            </a:r>
            <a:r>
              <a:rPr sz="2000" dirty="0">
                <a:solidFill>
                  <a:srgbClr val="03499E"/>
                </a:solidFill>
                <a:latin typeface="Times New Roman"/>
                <a:cs typeface="Times New Roman"/>
              </a:rPr>
              <a:t>đơn</a:t>
            </a:r>
            <a:r>
              <a:rPr sz="2000" spc="185" dirty="0">
                <a:solidFill>
                  <a:srgbClr val="03499E"/>
                </a:solidFill>
                <a:latin typeface="Times New Roman"/>
                <a:cs typeface="Times New Roman"/>
              </a:rPr>
              <a:t> </a:t>
            </a:r>
            <a:r>
              <a:rPr sz="2000" dirty="0">
                <a:solidFill>
                  <a:srgbClr val="03499E"/>
                </a:solidFill>
                <a:latin typeface="Times New Roman"/>
                <a:cs typeface="Times New Roman"/>
              </a:rPr>
              <a:t>giá</a:t>
            </a:r>
            <a:r>
              <a:rPr sz="2000" spc="195" dirty="0">
                <a:solidFill>
                  <a:srgbClr val="03499E"/>
                </a:solidFill>
                <a:latin typeface="Times New Roman"/>
                <a:cs typeface="Times New Roman"/>
              </a:rPr>
              <a:t> </a:t>
            </a:r>
            <a:r>
              <a:rPr sz="2000" spc="-25" dirty="0">
                <a:solidFill>
                  <a:srgbClr val="03499E"/>
                </a:solidFill>
                <a:latin typeface="Times New Roman"/>
                <a:cs typeface="Times New Roman"/>
              </a:rPr>
              <a:t>cố</a:t>
            </a:r>
            <a:endParaRPr sz="2000">
              <a:latin typeface="Times New Roman"/>
              <a:cs typeface="Times New Roman"/>
            </a:endParaRPr>
          </a:p>
          <a:p>
            <a:pPr marL="12700" algn="just">
              <a:lnSpc>
                <a:spcPct val="100000"/>
              </a:lnSpc>
              <a:spcBef>
                <a:spcPts val="30"/>
              </a:spcBef>
            </a:pPr>
            <a:r>
              <a:rPr sz="2000" dirty="0">
                <a:solidFill>
                  <a:srgbClr val="03499E"/>
                </a:solidFill>
                <a:latin typeface="Times New Roman"/>
                <a:cs typeface="Times New Roman"/>
              </a:rPr>
              <a:t>định,</a:t>
            </a:r>
            <a:r>
              <a:rPr sz="2000" spc="40" dirty="0">
                <a:solidFill>
                  <a:srgbClr val="03499E"/>
                </a:solidFill>
                <a:latin typeface="Times New Roman"/>
                <a:cs typeface="Times New Roman"/>
              </a:rPr>
              <a:t> </a:t>
            </a:r>
            <a:r>
              <a:rPr sz="2000" dirty="0">
                <a:solidFill>
                  <a:srgbClr val="03499E"/>
                </a:solidFill>
                <a:latin typeface="Times New Roman"/>
                <a:cs typeface="Times New Roman"/>
              </a:rPr>
              <a:t>đơn</a:t>
            </a:r>
            <a:r>
              <a:rPr sz="2000" spc="40" dirty="0">
                <a:solidFill>
                  <a:srgbClr val="03499E"/>
                </a:solidFill>
                <a:latin typeface="Times New Roman"/>
                <a:cs typeface="Times New Roman"/>
              </a:rPr>
              <a:t> </a:t>
            </a:r>
            <a:r>
              <a:rPr sz="2000" dirty="0">
                <a:solidFill>
                  <a:srgbClr val="03499E"/>
                </a:solidFill>
                <a:latin typeface="Times New Roman"/>
                <a:cs typeface="Times New Roman"/>
              </a:rPr>
              <a:t>giá</a:t>
            </a:r>
            <a:r>
              <a:rPr sz="2000" spc="40" dirty="0">
                <a:solidFill>
                  <a:srgbClr val="03499E"/>
                </a:solidFill>
                <a:latin typeface="Times New Roman"/>
                <a:cs typeface="Times New Roman"/>
              </a:rPr>
              <a:t> </a:t>
            </a:r>
            <a:r>
              <a:rPr sz="2000" dirty="0">
                <a:solidFill>
                  <a:srgbClr val="03499E"/>
                </a:solidFill>
                <a:latin typeface="Times New Roman"/>
                <a:cs typeface="Times New Roman"/>
              </a:rPr>
              <a:t>điều</a:t>
            </a:r>
            <a:r>
              <a:rPr sz="2000" spc="50" dirty="0">
                <a:solidFill>
                  <a:srgbClr val="03499E"/>
                </a:solidFill>
                <a:latin typeface="Times New Roman"/>
                <a:cs typeface="Times New Roman"/>
              </a:rPr>
              <a:t> </a:t>
            </a:r>
            <a:r>
              <a:rPr sz="2000" dirty="0">
                <a:solidFill>
                  <a:srgbClr val="03499E"/>
                </a:solidFill>
                <a:latin typeface="Times New Roman"/>
                <a:cs typeface="Times New Roman"/>
              </a:rPr>
              <a:t>chỉnh,</a:t>
            </a:r>
            <a:r>
              <a:rPr sz="2000" spc="40" dirty="0">
                <a:solidFill>
                  <a:srgbClr val="03499E"/>
                </a:solidFill>
                <a:latin typeface="Times New Roman"/>
                <a:cs typeface="Times New Roman"/>
              </a:rPr>
              <a:t> </a:t>
            </a:r>
            <a:r>
              <a:rPr sz="2000" dirty="0">
                <a:solidFill>
                  <a:srgbClr val="03499E"/>
                </a:solidFill>
                <a:latin typeface="Times New Roman"/>
                <a:cs typeface="Times New Roman"/>
              </a:rPr>
              <a:t>việc</a:t>
            </a:r>
            <a:r>
              <a:rPr sz="2000" spc="35" dirty="0">
                <a:solidFill>
                  <a:srgbClr val="03499E"/>
                </a:solidFill>
                <a:latin typeface="Times New Roman"/>
                <a:cs typeface="Times New Roman"/>
              </a:rPr>
              <a:t> </a:t>
            </a:r>
            <a:r>
              <a:rPr sz="2000" dirty="0">
                <a:solidFill>
                  <a:srgbClr val="03499E"/>
                </a:solidFill>
                <a:latin typeface="Times New Roman"/>
                <a:cs typeface="Times New Roman"/>
              </a:rPr>
              <a:t>bổ</a:t>
            </a:r>
            <a:r>
              <a:rPr sz="2000" spc="55" dirty="0">
                <a:solidFill>
                  <a:srgbClr val="03499E"/>
                </a:solidFill>
                <a:latin typeface="Times New Roman"/>
                <a:cs typeface="Times New Roman"/>
              </a:rPr>
              <a:t> </a:t>
            </a:r>
            <a:r>
              <a:rPr sz="2000" dirty="0">
                <a:solidFill>
                  <a:srgbClr val="03499E"/>
                </a:solidFill>
                <a:latin typeface="Times New Roman"/>
                <a:cs typeface="Times New Roman"/>
              </a:rPr>
              <a:t>sung</a:t>
            </a:r>
            <a:r>
              <a:rPr sz="2000" spc="30" dirty="0">
                <a:solidFill>
                  <a:srgbClr val="03499E"/>
                </a:solidFill>
                <a:latin typeface="Times New Roman"/>
                <a:cs typeface="Times New Roman"/>
              </a:rPr>
              <a:t> </a:t>
            </a:r>
            <a:r>
              <a:rPr sz="2000" dirty="0">
                <a:solidFill>
                  <a:srgbClr val="03499E"/>
                </a:solidFill>
                <a:latin typeface="Times New Roman"/>
                <a:cs typeface="Times New Roman"/>
              </a:rPr>
              <a:t>khối</a:t>
            </a:r>
            <a:r>
              <a:rPr sz="2000" spc="50" dirty="0">
                <a:solidFill>
                  <a:srgbClr val="03499E"/>
                </a:solidFill>
                <a:latin typeface="Times New Roman"/>
                <a:cs typeface="Times New Roman"/>
              </a:rPr>
              <a:t> </a:t>
            </a:r>
            <a:r>
              <a:rPr sz="2000" dirty="0">
                <a:solidFill>
                  <a:srgbClr val="03499E"/>
                </a:solidFill>
                <a:latin typeface="Times New Roman"/>
                <a:cs typeface="Times New Roman"/>
              </a:rPr>
              <a:t>lượng</a:t>
            </a:r>
            <a:r>
              <a:rPr sz="2000" spc="45" dirty="0">
                <a:solidFill>
                  <a:srgbClr val="03499E"/>
                </a:solidFill>
                <a:latin typeface="Times New Roman"/>
                <a:cs typeface="Times New Roman"/>
              </a:rPr>
              <a:t> </a:t>
            </a:r>
            <a:r>
              <a:rPr sz="2000" dirty="0">
                <a:solidFill>
                  <a:srgbClr val="03499E"/>
                </a:solidFill>
                <a:latin typeface="Times New Roman"/>
                <a:cs typeface="Times New Roman"/>
              </a:rPr>
              <a:t>thuộc</a:t>
            </a:r>
            <a:r>
              <a:rPr sz="2000" spc="40" dirty="0">
                <a:solidFill>
                  <a:srgbClr val="03499E"/>
                </a:solidFill>
                <a:latin typeface="Times New Roman"/>
                <a:cs typeface="Times New Roman"/>
              </a:rPr>
              <a:t> </a:t>
            </a:r>
            <a:r>
              <a:rPr sz="2000" dirty="0">
                <a:solidFill>
                  <a:srgbClr val="03499E"/>
                </a:solidFill>
                <a:latin typeface="Times New Roman"/>
                <a:cs typeface="Times New Roman"/>
              </a:rPr>
              <a:t>tùy</a:t>
            </a:r>
            <a:r>
              <a:rPr sz="2000" spc="35" dirty="0">
                <a:solidFill>
                  <a:srgbClr val="03499E"/>
                </a:solidFill>
                <a:latin typeface="Times New Roman"/>
                <a:cs typeface="Times New Roman"/>
              </a:rPr>
              <a:t> </a:t>
            </a:r>
            <a:r>
              <a:rPr sz="2000" dirty="0">
                <a:solidFill>
                  <a:srgbClr val="03499E"/>
                </a:solidFill>
                <a:latin typeface="Times New Roman"/>
                <a:cs typeface="Times New Roman"/>
              </a:rPr>
              <a:t>chọn</a:t>
            </a:r>
            <a:r>
              <a:rPr sz="2000" spc="45" dirty="0">
                <a:solidFill>
                  <a:srgbClr val="03499E"/>
                </a:solidFill>
                <a:latin typeface="Times New Roman"/>
                <a:cs typeface="Times New Roman"/>
              </a:rPr>
              <a:t> </a:t>
            </a:r>
            <a:r>
              <a:rPr sz="2000" dirty="0">
                <a:solidFill>
                  <a:srgbClr val="03499E"/>
                </a:solidFill>
                <a:latin typeface="Times New Roman"/>
                <a:cs typeface="Times New Roman"/>
              </a:rPr>
              <a:t>mua</a:t>
            </a:r>
            <a:r>
              <a:rPr sz="2000" spc="60" dirty="0">
                <a:solidFill>
                  <a:srgbClr val="03499E"/>
                </a:solidFill>
                <a:latin typeface="Times New Roman"/>
                <a:cs typeface="Times New Roman"/>
              </a:rPr>
              <a:t> </a:t>
            </a:r>
            <a:r>
              <a:rPr sz="2000" dirty="0">
                <a:solidFill>
                  <a:srgbClr val="03499E"/>
                </a:solidFill>
                <a:latin typeface="Times New Roman"/>
                <a:cs typeface="Times New Roman"/>
              </a:rPr>
              <a:t>thêm</a:t>
            </a:r>
            <a:r>
              <a:rPr sz="2000" spc="25" dirty="0">
                <a:solidFill>
                  <a:srgbClr val="03499E"/>
                </a:solidFill>
                <a:latin typeface="Times New Roman"/>
                <a:cs typeface="Times New Roman"/>
              </a:rPr>
              <a:t> </a:t>
            </a:r>
            <a:r>
              <a:rPr sz="2000" dirty="0">
                <a:solidFill>
                  <a:srgbClr val="03499E"/>
                </a:solidFill>
                <a:latin typeface="Times New Roman"/>
                <a:cs typeface="Times New Roman"/>
              </a:rPr>
              <a:t>áp</a:t>
            </a:r>
            <a:r>
              <a:rPr sz="2000" spc="55" dirty="0">
                <a:solidFill>
                  <a:srgbClr val="03499E"/>
                </a:solidFill>
                <a:latin typeface="Times New Roman"/>
                <a:cs typeface="Times New Roman"/>
              </a:rPr>
              <a:t> </a:t>
            </a:r>
            <a:r>
              <a:rPr sz="2000" spc="-20" dirty="0">
                <a:solidFill>
                  <a:srgbClr val="03499E"/>
                </a:solidFill>
                <a:latin typeface="Times New Roman"/>
                <a:cs typeface="Times New Roman"/>
              </a:rPr>
              <a:t>dụng</a:t>
            </a:r>
            <a:endParaRPr sz="2000">
              <a:latin typeface="Times New Roman"/>
              <a:cs typeface="Times New Roman"/>
            </a:endParaRPr>
          </a:p>
          <a:p>
            <a:pPr marL="12700" algn="just">
              <a:lnSpc>
                <a:spcPct val="100000"/>
              </a:lnSpc>
              <a:spcBef>
                <a:spcPts val="130"/>
              </a:spcBef>
            </a:pPr>
            <a:r>
              <a:rPr sz="2000" dirty="0">
                <a:solidFill>
                  <a:srgbClr val="03499E"/>
                </a:solidFill>
                <a:latin typeface="Times New Roman"/>
                <a:cs typeface="Times New Roman"/>
              </a:rPr>
              <a:t>sửa</a:t>
            </a:r>
            <a:r>
              <a:rPr sz="2000" spc="-10" dirty="0">
                <a:solidFill>
                  <a:srgbClr val="03499E"/>
                </a:solidFill>
                <a:latin typeface="Times New Roman"/>
                <a:cs typeface="Times New Roman"/>
              </a:rPr>
              <a:t> </a:t>
            </a:r>
            <a:r>
              <a:rPr sz="2000" dirty="0">
                <a:solidFill>
                  <a:srgbClr val="03499E"/>
                </a:solidFill>
                <a:latin typeface="Times New Roman"/>
                <a:cs typeface="Times New Roman"/>
              </a:rPr>
              <a:t>đổi</a:t>
            </a:r>
            <a:r>
              <a:rPr sz="2000" spc="-30" dirty="0">
                <a:solidFill>
                  <a:srgbClr val="03499E"/>
                </a:solidFill>
                <a:latin typeface="Times New Roman"/>
                <a:cs typeface="Times New Roman"/>
              </a:rPr>
              <a:t> </a:t>
            </a:r>
            <a:r>
              <a:rPr sz="2000" dirty="0">
                <a:solidFill>
                  <a:srgbClr val="03499E"/>
                </a:solidFill>
                <a:latin typeface="Times New Roman"/>
                <a:cs typeface="Times New Roman"/>
              </a:rPr>
              <a:t>hợp đồng</a:t>
            </a:r>
            <a:r>
              <a:rPr sz="2000" spc="-30" dirty="0">
                <a:solidFill>
                  <a:srgbClr val="03499E"/>
                </a:solidFill>
                <a:latin typeface="Times New Roman"/>
                <a:cs typeface="Times New Roman"/>
              </a:rPr>
              <a:t> </a:t>
            </a:r>
            <a:r>
              <a:rPr sz="2000" dirty="0">
                <a:solidFill>
                  <a:srgbClr val="03499E"/>
                </a:solidFill>
                <a:latin typeface="Times New Roman"/>
                <a:cs typeface="Times New Roman"/>
              </a:rPr>
              <a:t>theo</a:t>
            </a:r>
            <a:r>
              <a:rPr sz="2000" spc="-10" dirty="0">
                <a:solidFill>
                  <a:srgbClr val="03499E"/>
                </a:solidFill>
                <a:latin typeface="Times New Roman"/>
                <a:cs typeface="Times New Roman"/>
              </a:rPr>
              <a:t> </a:t>
            </a:r>
            <a:r>
              <a:rPr sz="2000" dirty="0">
                <a:solidFill>
                  <a:srgbClr val="03499E"/>
                </a:solidFill>
                <a:latin typeface="Times New Roman"/>
                <a:cs typeface="Times New Roman"/>
              </a:rPr>
              <a:t>quy</a:t>
            </a:r>
            <a:r>
              <a:rPr sz="2000" spc="-25" dirty="0">
                <a:solidFill>
                  <a:srgbClr val="03499E"/>
                </a:solidFill>
                <a:latin typeface="Times New Roman"/>
                <a:cs typeface="Times New Roman"/>
              </a:rPr>
              <a:t> </a:t>
            </a:r>
            <a:r>
              <a:rPr sz="2000" dirty="0">
                <a:solidFill>
                  <a:srgbClr val="03499E"/>
                </a:solidFill>
                <a:latin typeface="Times New Roman"/>
                <a:cs typeface="Times New Roman"/>
              </a:rPr>
              <a:t>định</a:t>
            </a:r>
            <a:r>
              <a:rPr sz="2000" spc="-15" dirty="0">
                <a:solidFill>
                  <a:srgbClr val="03499E"/>
                </a:solidFill>
                <a:latin typeface="Times New Roman"/>
                <a:cs typeface="Times New Roman"/>
              </a:rPr>
              <a:t> </a:t>
            </a:r>
            <a:r>
              <a:rPr sz="2000" dirty="0">
                <a:solidFill>
                  <a:srgbClr val="03499E"/>
                </a:solidFill>
                <a:latin typeface="Times New Roman"/>
                <a:cs typeface="Times New Roman"/>
              </a:rPr>
              <a:t>tại điểm</a:t>
            </a:r>
            <a:r>
              <a:rPr sz="2000" spc="-15" dirty="0">
                <a:solidFill>
                  <a:srgbClr val="03499E"/>
                </a:solidFill>
                <a:latin typeface="Times New Roman"/>
                <a:cs typeface="Times New Roman"/>
              </a:rPr>
              <a:t> </a:t>
            </a:r>
            <a:r>
              <a:rPr sz="2000" dirty="0">
                <a:solidFill>
                  <a:srgbClr val="03499E"/>
                </a:solidFill>
                <a:latin typeface="Times New Roman"/>
                <a:cs typeface="Times New Roman"/>
              </a:rPr>
              <a:t>d</a:t>
            </a:r>
            <a:r>
              <a:rPr sz="2000" spc="-5" dirty="0">
                <a:solidFill>
                  <a:srgbClr val="03499E"/>
                </a:solidFill>
                <a:latin typeface="Times New Roman"/>
                <a:cs typeface="Times New Roman"/>
              </a:rPr>
              <a:t> </a:t>
            </a:r>
            <a:r>
              <a:rPr sz="2000" dirty="0">
                <a:solidFill>
                  <a:srgbClr val="03499E"/>
                </a:solidFill>
                <a:latin typeface="Times New Roman"/>
                <a:cs typeface="Times New Roman"/>
              </a:rPr>
              <a:t>khoản</a:t>
            </a:r>
            <a:r>
              <a:rPr sz="2000" spc="-20" dirty="0">
                <a:solidFill>
                  <a:srgbClr val="03499E"/>
                </a:solidFill>
                <a:latin typeface="Times New Roman"/>
                <a:cs typeface="Times New Roman"/>
              </a:rPr>
              <a:t> </a:t>
            </a:r>
            <a:r>
              <a:rPr sz="2000" dirty="0">
                <a:solidFill>
                  <a:srgbClr val="03499E"/>
                </a:solidFill>
                <a:latin typeface="Times New Roman"/>
                <a:cs typeface="Times New Roman"/>
              </a:rPr>
              <a:t>2</a:t>
            </a:r>
            <a:r>
              <a:rPr sz="2000" spc="-5" dirty="0">
                <a:solidFill>
                  <a:srgbClr val="03499E"/>
                </a:solidFill>
                <a:latin typeface="Times New Roman"/>
                <a:cs typeface="Times New Roman"/>
              </a:rPr>
              <a:t> </a:t>
            </a:r>
            <a:r>
              <a:rPr sz="2000" dirty="0">
                <a:solidFill>
                  <a:srgbClr val="03499E"/>
                </a:solidFill>
                <a:latin typeface="Times New Roman"/>
                <a:cs typeface="Times New Roman"/>
              </a:rPr>
              <a:t>Điều</a:t>
            </a:r>
            <a:r>
              <a:rPr sz="2000" spc="-5" dirty="0">
                <a:solidFill>
                  <a:srgbClr val="03499E"/>
                </a:solidFill>
                <a:latin typeface="Times New Roman"/>
                <a:cs typeface="Times New Roman"/>
              </a:rPr>
              <a:t> </a:t>
            </a:r>
            <a:r>
              <a:rPr sz="2000" spc="-20" dirty="0">
                <a:solidFill>
                  <a:srgbClr val="03499E"/>
                </a:solidFill>
                <a:latin typeface="Times New Roman"/>
                <a:cs typeface="Times New Roman"/>
              </a:rPr>
              <a:t>này;</a:t>
            </a:r>
            <a:endParaRPr sz="2000">
              <a:latin typeface="Times New Roman"/>
              <a:cs typeface="Times New Roman"/>
            </a:endParaRPr>
          </a:p>
          <a:p>
            <a:pPr marL="12700" marR="5715" indent="271145" algn="just">
              <a:lnSpc>
                <a:spcPct val="105300"/>
              </a:lnSpc>
              <a:spcBef>
                <a:spcPts val="10"/>
              </a:spcBef>
              <a:buAutoNum type="alphaLcParenR" startAt="3"/>
              <a:tabLst>
                <a:tab pos="283845" algn="l"/>
              </a:tabLst>
            </a:pPr>
            <a:r>
              <a:rPr sz="2000" dirty="0">
                <a:solidFill>
                  <a:srgbClr val="03499E"/>
                </a:solidFill>
                <a:latin typeface="Times New Roman"/>
                <a:cs typeface="Times New Roman"/>
              </a:rPr>
              <a:t>Tăng,</a:t>
            </a:r>
            <a:r>
              <a:rPr sz="2000" spc="55" dirty="0">
                <a:solidFill>
                  <a:srgbClr val="03499E"/>
                </a:solidFill>
                <a:latin typeface="Times New Roman"/>
                <a:cs typeface="Times New Roman"/>
              </a:rPr>
              <a:t> </a:t>
            </a:r>
            <a:r>
              <a:rPr sz="2000" dirty="0">
                <a:solidFill>
                  <a:srgbClr val="03499E"/>
                </a:solidFill>
                <a:latin typeface="Times New Roman"/>
                <a:cs typeface="Times New Roman"/>
              </a:rPr>
              <a:t>giảm</a:t>
            </a:r>
            <a:r>
              <a:rPr sz="2000" spc="55" dirty="0">
                <a:solidFill>
                  <a:srgbClr val="03499E"/>
                </a:solidFill>
                <a:latin typeface="Times New Roman"/>
                <a:cs typeface="Times New Roman"/>
              </a:rPr>
              <a:t> </a:t>
            </a:r>
            <a:r>
              <a:rPr sz="2000" dirty="0">
                <a:solidFill>
                  <a:srgbClr val="03499E"/>
                </a:solidFill>
                <a:latin typeface="Times New Roman"/>
                <a:cs typeface="Times New Roman"/>
              </a:rPr>
              <a:t>thời</a:t>
            </a:r>
            <a:r>
              <a:rPr sz="2000" spc="60" dirty="0">
                <a:solidFill>
                  <a:srgbClr val="03499E"/>
                </a:solidFill>
                <a:latin typeface="Times New Roman"/>
                <a:cs typeface="Times New Roman"/>
              </a:rPr>
              <a:t> </a:t>
            </a:r>
            <a:r>
              <a:rPr sz="2000" dirty="0">
                <a:solidFill>
                  <a:srgbClr val="03499E"/>
                </a:solidFill>
                <a:latin typeface="Times New Roman"/>
                <a:cs typeface="Times New Roman"/>
              </a:rPr>
              <a:t>gian</a:t>
            </a:r>
            <a:r>
              <a:rPr sz="2000" spc="65" dirty="0">
                <a:solidFill>
                  <a:srgbClr val="03499E"/>
                </a:solidFill>
                <a:latin typeface="Times New Roman"/>
                <a:cs typeface="Times New Roman"/>
              </a:rPr>
              <a:t> </a:t>
            </a:r>
            <a:r>
              <a:rPr sz="2000" dirty="0">
                <a:solidFill>
                  <a:srgbClr val="03499E"/>
                </a:solidFill>
                <a:latin typeface="Times New Roman"/>
                <a:cs typeface="Times New Roman"/>
              </a:rPr>
              <a:t>đối</a:t>
            </a:r>
            <a:r>
              <a:rPr sz="2000" spc="50" dirty="0">
                <a:solidFill>
                  <a:srgbClr val="03499E"/>
                </a:solidFill>
                <a:latin typeface="Times New Roman"/>
                <a:cs typeface="Times New Roman"/>
              </a:rPr>
              <a:t> </a:t>
            </a:r>
            <a:r>
              <a:rPr sz="2000" dirty="0">
                <a:solidFill>
                  <a:srgbClr val="03499E"/>
                </a:solidFill>
                <a:latin typeface="Times New Roman"/>
                <a:cs typeface="Times New Roman"/>
              </a:rPr>
              <a:t>với</a:t>
            </a:r>
            <a:r>
              <a:rPr sz="2000" spc="65" dirty="0">
                <a:solidFill>
                  <a:srgbClr val="03499E"/>
                </a:solidFill>
                <a:latin typeface="Times New Roman"/>
                <a:cs typeface="Times New Roman"/>
              </a:rPr>
              <a:t> </a:t>
            </a:r>
            <a:r>
              <a:rPr sz="2000" dirty="0">
                <a:solidFill>
                  <a:srgbClr val="03499E"/>
                </a:solidFill>
                <a:latin typeface="Times New Roman"/>
                <a:cs typeface="Times New Roman"/>
              </a:rPr>
              <a:t>hợp</a:t>
            </a:r>
            <a:r>
              <a:rPr sz="2000" spc="65" dirty="0">
                <a:solidFill>
                  <a:srgbClr val="03499E"/>
                </a:solidFill>
                <a:latin typeface="Times New Roman"/>
                <a:cs typeface="Times New Roman"/>
              </a:rPr>
              <a:t> </a:t>
            </a:r>
            <a:r>
              <a:rPr sz="2000" dirty="0">
                <a:solidFill>
                  <a:srgbClr val="03499E"/>
                </a:solidFill>
                <a:latin typeface="Times New Roman"/>
                <a:cs typeface="Times New Roman"/>
              </a:rPr>
              <a:t>đồng</a:t>
            </a:r>
            <a:r>
              <a:rPr sz="2000" spc="70" dirty="0">
                <a:solidFill>
                  <a:srgbClr val="03499E"/>
                </a:solidFill>
                <a:latin typeface="Times New Roman"/>
                <a:cs typeface="Times New Roman"/>
              </a:rPr>
              <a:t> </a:t>
            </a:r>
            <a:r>
              <a:rPr sz="2000" dirty="0">
                <a:solidFill>
                  <a:srgbClr val="03499E"/>
                </a:solidFill>
                <a:latin typeface="Times New Roman"/>
                <a:cs typeface="Times New Roman"/>
              </a:rPr>
              <a:t>theo</a:t>
            </a:r>
            <a:r>
              <a:rPr sz="2000" spc="70" dirty="0">
                <a:solidFill>
                  <a:srgbClr val="03499E"/>
                </a:solidFill>
                <a:latin typeface="Times New Roman"/>
                <a:cs typeface="Times New Roman"/>
              </a:rPr>
              <a:t> </a:t>
            </a:r>
            <a:r>
              <a:rPr sz="2000" dirty="0">
                <a:solidFill>
                  <a:srgbClr val="03499E"/>
                </a:solidFill>
                <a:latin typeface="Times New Roman"/>
                <a:cs typeface="Times New Roman"/>
              </a:rPr>
              <a:t>thời</a:t>
            </a:r>
            <a:r>
              <a:rPr sz="2000" spc="50" dirty="0">
                <a:solidFill>
                  <a:srgbClr val="03499E"/>
                </a:solidFill>
                <a:latin typeface="Times New Roman"/>
                <a:cs typeface="Times New Roman"/>
              </a:rPr>
              <a:t> </a:t>
            </a:r>
            <a:r>
              <a:rPr sz="2000" dirty="0">
                <a:solidFill>
                  <a:srgbClr val="03499E"/>
                </a:solidFill>
                <a:latin typeface="Times New Roman"/>
                <a:cs typeface="Times New Roman"/>
              </a:rPr>
              <a:t>gian;</a:t>
            </a:r>
            <a:r>
              <a:rPr sz="2000" spc="65" dirty="0">
                <a:solidFill>
                  <a:srgbClr val="03499E"/>
                </a:solidFill>
                <a:latin typeface="Times New Roman"/>
                <a:cs typeface="Times New Roman"/>
              </a:rPr>
              <a:t> </a:t>
            </a:r>
            <a:r>
              <a:rPr sz="2000" dirty="0">
                <a:solidFill>
                  <a:srgbClr val="03499E"/>
                </a:solidFill>
                <a:latin typeface="Times New Roman"/>
                <a:cs typeface="Times New Roman"/>
              </a:rPr>
              <a:t>tăng,</a:t>
            </a:r>
            <a:r>
              <a:rPr sz="2000" spc="60" dirty="0">
                <a:solidFill>
                  <a:srgbClr val="03499E"/>
                </a:solidFill>
                <a:latin typeface="Times New Roman"/>
                <a:cs typeface="Times New Roman"/>
              </a:rPr>
              <a:t> </a:t>
            </a:r>
            <a:r>
              <a:rPr sz="2000" dirty="0">
                <a:solidFill>
                  <a:srgbClr val="03499E"/>
                </a:solidFill>
                <a:latin typeface="Times New Roman"/>
                <a:cs typeface="Times New Roman"/>
              </a:rPr>
              <a:t>giảm</a:t>
            </a:r>
            <a:r>
              <a:rPr sz="2000" spc="45" dirty="0">
                <a:solidFill>
                  <a:srgbClr val="03499E"/>
                </a:solidFill>
                <a:latin typeface="Times New Roman"/>
                <a:cs typeface="Times New Roman"/>
              </a:rPr>
              <a:t> </a:t>
            </a:r>
            <a:r>
              <a:rPr sz="2000" dirty="0">
                <a:solidFill>
                  <a:srgbClr val="03499E"/>
                </a:solidFill>
                <a:latin typeface="Times New Roman"/>
                <a:cs typeface="Times New Roman"/>
              </a:rPr>
              <a:t>chi</a:t>
            </a:r>
            <a:r>
              <a:rPr sz="2000" spc="65" dirty="0">
                <a:solidFill>
                  <a:srgbClr val="03499E"/>
                </a:solidFill>
                <a:latin typeface="Times New Roman"/>
                <a:cs typeface="Times New Roman"/>
              </a:rPr>
              <a:t> </a:t>
            </a:r>
            <a:r>
              <a:rPr sz="2000" dirty="0">
                <a:solidFill>
                  <a:srgbClr val="03499E"/>
                </a:solidFill>
                <a:latin typeface="Times New Roman"/>
                <a:cs typeface="Times New Roman"/>
              </a:rPr>
              <a:t>phí</a:t>
            </a:r>
            <a:r>
              <a:rPr sz="2000" spc="65" dirty="0">
                <a:solidFill>
                  <a:srgbClr val="03499E"/>
                </a:solidFill>
                <a:latin typeface="Times New Roman"/>
                <a:cs typeface="Times New Roman"/>
              </a:rPr>
              <a:t> </a:t>
            </a:r>
            <a:r>
              <a:rPr sz="2000" dirty="0">
                <a:solidFill>
                  <a:srgbClr val="03499E"/>
                </a:solidFill>
                <a:latin typeface="Times New Roman"/>
                <a:cs typeface="Times New Roman"/>
              </a:rPr>
              <a:t>trực</a:t>
            </a:r>
            <a:r>
              <a:rPr sz="2000" spc="75" dirty="0">
                <a:solidFill>
                  <a:srgbClr val="03499E"/>
                </a:solidFill>
                <a:latin typeface="Times New Roman"/>
                <a:cs typeface="Times New Roman"/>
              </a:rPr>
              <a:t> </a:t>
            </a:r>
            <a:r>
              <a:rPr sz="2000" spc="-20" dirty="0">
                <a:solidFill>
                  <a:srgbClr val="03499E"/>
                </a:solidFill>
                <a:latin typeface="Times New Roman"/>
                <a:cs typeface="Times New Roman"/>
              </a:rPr>
              <a:t>tiếp </a:t>
            </a:r>
            <a:r>
              <a:rPr sz="2000" dirty="0">
                <a:solidFill>
                  <a:srgbClr val="03499E"/>
                </a:solidFill>
                <a:latin typeface="Times New Roman"/>
                <a:cs typeface="Times New Roman"/>
              </a:rPr>
              <a:t>thực</a:t>
            </a:r>
            <a:r>
              <a:rPr sz="2000" spc="175" dirty="0">
                <a:solidFill>
                  <a:srgbClr val="03499E"/>
                </a:solidFill>
                <a:latin typeface="Times New Roman"/>
                <a:cs typeface="Times New Roman"/>
              </a:rPr>
              <a:t> </a:t>
            </a:r>
            <a:r>
              <a:rPr sz="2000" dirty="0">
                <a:solidFill>
                  <a:srgbClr val="03499E"/>
                </a:solidFill>
                <a:latin typeface="Times New Roman"/>
                <a:cs typeface="Times New Roman"/>
              </a:rPr>
              <a:t>hiện</a:t>
            </a:r>
            <a:r>
              <a:rPr sz="2000" spc="180" dirty="0">
                <a:solidFill>
                  <a:srgbClr val="03499E"/>
                </a:solidFill>
                <a:latin typeface="Times New Roman"/>
                <a:cs typeface="Times New Roman"/>
              </a:rPr>
              <a:t> </a:t>
            </a:r>
            <a:r>
              <a:rPr sz="2000" dirty="0">
                <a:solidFill>
                  <a:srgbClr val="03499E"/>
                </a:solidFill>
                <a:latin typeface="Times New Roman"/>
                <a:cs typeface="Times New Roman"/>
              </a:rPr>
              <a:t>đối</a:t>
            </a:r>
            <a:r>
              <a:rPr sz="2000" spc="165" dirty="0">
                <a:solidFill>
                  <a:srgbClr val="03499E"/>
                </a:solidFill>
                <a:latin typeface="Times New Roman"/>
                <a:cs typeface="Times New Roman"/>
              </a:rPr>
              <a:t> </a:t>
            </a:r>
            <a:r>
              <a:rPr sz="2000" dirty="0">
                <a:solidFill>
                  <a:srgbClr val="03499E"/>
                </a:solidFill>
                <a:latin typeface="Times New Roman"/>
                <a:cs typeface="Times New Roman"/>
              </a:rPr>
              <a:t>với</a:t>
            </a:r>
            <a:r>
              <a:rPr sz="2000" spc="185" dirty="0">
                <a:solidFill>
                  <a:srgbClr val="03499E"/>
                </a:solidFill>
                <a:latin typeface="Times New Roman"/>
                <a:cs typeface="Times New Roman"/>
              </a:rPr>
              <a:t> </a:t>
            </a:r>
            <a:r>
              <a:rPr sz="2000" dirty="0">
                <a:solidFill>
                  <a:srgbClr val="03499E"/>
                </a:solidFill>
                <a:latin typeface="Times New Roman"/>
                <a:cs typeface="Times New Roman"/>
              </a:rPr>
              <a:t>hợp</a:t>
            </a:r>
            <a:r>
              <a:rPr sz="2000" spc="180" dirty="0">
                <a:solidFill>
                  <a:srgbClr val="03499E"/>
                </a:solidFill>
                <a:latin typeface="Times New Roman"/>
                <a:cs typeface="Times New Roman"/>
              </a:rPr>
              <a:t> </a:t>
            </a:r>
            <a:r>
              <a:rPr sz="2000" dirty="0">
                <a:solidFill>
                  <a:srgbClr val="03499E"/>
                </a:solidFill>
                <a:latin typeface="Times New Roman"/>
                <a:cs typeface="Times New Roman"/>
              </a:rPr>
              <a:t>đồng</a:t>
            </a:r>
            <a:r>
              <a:rPr sz="2000" spc="170" dirty="0">
                <a:solidFill>
                  <a:srgbClr val="03499E"/>
                </a:solidFill>
                <a:latin typeface="Times New Roman"/>
                <a:cs typeface="Times New Roman"/>
              </a:rPr>
              <a:t> </a:t>
            </a:r>
            <a:r>
              <a:rPr sz="2000" dirty="0">
                <a:solidFill>
                  <a:srgbClr val="03499E"/>
                </a:solidFill>
                <a:latin typeface="Times New Roman"/>
                <a:cs typeface="Times New Roman"/>
              </a:rPr>
              <a:t>chi</a:t>
            </a:r>
            <a:r>
              <a:rPr sz="2000" spc="175" dirty="0">
                <a:solidFill>
                  <a:srgbClr val="03499E"/>
                </a:solidFill>
                <a:latin typeface="Times New Roman"/>
                <a:cs typeface="Times New Roman"/>
              </a:rPr>
              <a:t> </a:t>
            </a:r>
            <a:r>
              <a:rPr sz="2000" dirty="0">
                <a:solidFill>
                  <a:srgbClr val="03499E"/>
                </a:solidFill>
                <a:latin typeface="Times New Roman"/>
                <a:cs typeface="Times New Roman"/>
              </a:rPr>
              <a:t>phí</a:t>
            </a:r>
            <a:r>
              <a:rPr sz="2000" spc="190" dirty="0">
                <a:solidFill>
                  <a:srgbClr val="03499E"/>
                </a:solidFill>
                <a:latin typeface="Times New Roman"/>
                <a:cs typeface="Times New Roman"/>
              </a:rPr>
              <a:t> </a:t>
            </a:r>
            <a:r>
              <a:rPr sz="2000" dirty="0">
                <a:solidFill>
                  <a:srgbClr val="03499E"/>
                </a:solidFill>
                <a:latin typeface="Times New Roman"/>
                <a:cs typeface="Times New Roman"/>
              </a:rPr>
              <a:t>cộng</a:t>
            </a:r>
            <a:r>
              <a:rPr sz="2000" spc="185" dirty="0">
                <a:solidFill>
                  <a:srgbClr val="03499E"/>
                </a:solidFill>
                <a:latin typeface="Times New Roman"/>
                <a:cs typeface="Times New Roman"/>
              </a:rPr>
              <a:t> </a:t>
            </a:r>
            <a:r>
              <a:rPr sz="2000" dirty="0">
                <a:solidFill>
                  <a:srgbClr val="03499E"/>
                </a:solidFill>
                <a:latin typeface="Times New Roman"/>
                <a:cs typeface="Times New Roman"/>
              </a:rPr>
              <a:t>phí;</a:t>
            </a:r>
            <a:r>
              <a:rPr sz="2000" spc="185" dirty="0">
                <a:solidFill>
                  <a:srgbClr val="03499E"/>
                </a:solidFill>
                <a:latin typeface="Times New Roman"/>
                <a:cs typeface="Times New Roman"/>
              </a:rPr>
              <a:t> </a:t>
            </a:r>
            <a:r>
              <a:rPr sz="2000" dirty="0">
                <a:solidFill>
                  <a:srgbClr val="03499E"/>
                </a:solidFill>
                <a:latin typeface="Times New Roman"/>
                <a:cs typeface="Times New Roman"/>
              </a:rPr>
              <a:t>tăng,</a:t>
            </a:r>
            <a:r>
              <a:rPr sz="2000" spc="185" dirty="0">
                <a:solidFill>
                  <a:srgbClr val="03499E"/>
                </a:solidFill>
                <a:latin typeface="Times New Roman"/>
                <a:cs typeface="Times New Roman"/>
              </a:rPr>
              <a:t> </a:t>
            </a:r>
            <a:r>
              <a:rPr sz="2000" dirty="0">
                <a:solidFill>
                  <a:srgbClr val="03499E"/>
                </a:solidFill>
                <a:latin typeface="Times New Roman"/>
                <a:cs typeface="Times New Roman"/>
              </a:rPr>
              <a:t>giảm</a:t>
            </a:r>
            <a:r>
              <a:rPr sz="2000" spc="165" dirty="0">
                <a:solidFill>
                  <a:srgbClr val="03499E"/>
                </a:solidFill>
                <a:latin typeface="Times New Roman"/>
                <a:cs typeface="Times New Roman"/>
              </a:rPr>
              <a:t> </a:t>
            </a:r>
            <a:r>
              <a:rPr sz="2000" dirty="0">
                <a:solidFill>
                  <a:srgbClr val="03499E"/>
                </a:solidFill>
                <a:latin typeface="Times New Roman"/>
                <a:cs typeface="Times New Roman"/>
              </a:rPr>
              <a:t>giá</a:t>
            </a:r>
            <a:r>
              <a:rPr sz="2000" spc="190" dirty="0">
                <a:solidFill>
                  <a:srgbClr val="03499E"/>
                </a:solidFill>
                <a:latin typeface="Times New Roman"/>
                <a:cs typeface="Times New Roman"/>
              </a:rPr>
              <a:t> </a:t>
            </a:r>
            <a:r>
              <a:rPr sz="2000" dirty="0">
                <a:solidFill>
                  <a:srgbClr val="03499E"/>
                </a:solidFill>
                <a:latin typeface="Times New Roman"/>
                <a:cs typeface="Times New Roman"/>
              </a:rPr>
              <a:t>trị</a:t>
            </a:r>
            <a:r>
              <a:rPr sz="2000" spc="190" dirty="0">
                <a:solidFill>
                  <a:srgbClr val="03499E"/>
                </a:solidFill>
                <a:latin typeface="Times New Roman"/>
                <a:cs typeface="Times New Roman"/>
              </a:rPr>
              <a:t> </a:t>
            </a:r>
            <a:r>
              <a:rPr sz="2000" dirty="0">
                <a:solidFill>
                  <a:srgbClr val="03499E"/>
                </a:solidFill>
                <a:latin typeface="Times New Roman"/>
                <a:cs typeface="Times New Roman"/>
              </a:rPr>
              <a:t>cơ</a:t>
            </a:r>
            <a:r>
              <a:rPr sz="2000" spc="175" dirty="0">
                <a:solidFill>
                  <a:srgbClr val="03499E"/>
                </a:solidFill>
                <a:latin typeface="Times New Roman"/>
                <a:cs typeface="Times New Roman"/>
              </a:rPr>
              <a:t> </a:t>
            </a:r>
            <a:r>
              <a:rPr sz="2000" dirty="0">
                <a:solidFill>
                  <a:srgbClr val="03499E"/>
                </a:solidFill>
                <a:latin typeface="Times New Roman"/>
                <a:cs typeface="Times New Roman"/>
              </a:rPr>
              <a:t>sở</a:t>
            </a:r>
            <a:r>
              <a:rPr sz="2000" spc="180" dirty="0">
                <a:solidFill>
                  <a:srgbClr val="03499E"/>
                </a:solidFill>
                <a:latin typeface="Times New Roman"/>
                <a:cs typeface="Times New Roman"/>
              </a:rPr>
              <a:t> </a:t>
            </a:r>
            <a:r>
              <a:rPr sz="2000" dirty="0">
                <a:solidFill>
                  <a:srgbClr val="03499E"/>
                </a:solidFill>
                <a:latin typeface="Times New Roman"/>
                <a:cs typeface="Times New Roman"/>
              </a:rPr>
              <a:t>để</a:t>
            </a:r>
            <a:r>
              <a:rPr sz="2000" spc="185" dirty="0">
                <a:solidFill>
                  <a:srgbClr val="03499E"/>
                </a:solidFill>
                <a:latin typeface="Times New Roman"/>
                <a:cs typeface="Times New Roman"/>
              </a:rPr>
              <a:t> </a:t>
            </a:r>
            <a:r>
              <a:rPr sz="2000" dirty="0">
                <a:solidFill>
                  <a:srgbClr val="03499E"/>
                </a:solidFill>
                <a:latin typeface="Times New Roman"/>
                <a:cs typeface="Times New Roman"/>
              </a:rPr>
              <a:t>tính</a:t>
            </a:r>
            <a:r>
              <a:rPr sz="2000" spc="190" dirty="0">
                <a:solidFill>
                  <a:srgbClr val="03499E"/>
                </a:solidFill>
                <a:latin typeface="Times New Roman"/>
                <a:cs typeface="Times New Roman"/>
              </a:rPr>
              <a:t> </a:t>
            </a:r>
            <a:r>
              <a:rPr sz="2000" spc="-20" dirty="0">
                <a:solidFill>
                  <a:srgbClr val="03499E"/>
                </a:solidFill>
                <a:latin typeface="Times New Roman"/>
                <a:cs typeface="Times New Roman"/>
              </a:rPr>
              <a:t>phần </a:t>
            </a:r>
            <a:r>
              <a:rPr sz="2000" dirty="0">
                <a:solidFill>
                  <a:srgbClr val="03499E"/>
                </a:solidFill>
                <a:latin typeface="Times New Roman"/>
                <a:cs typeface="Times New Roman"/>
              </a:rPr>
              <a:t>trăm</a:t>
            </a:r>
            <a:r>
              <a:rPr sz="2000" spc="100" dirty="0">
                <a:solidFill>
                  <a:srgbClr val="03499E"/>
                </a:solidFill>
                <a:latin typeface="Times New Roman"/>
                <a:cs typeface="Times New Roman"/>
              </a:rPr>
              <a:t> </a:t>
            </a:r>
            <a:r>
              <a:rPr sz="2000" dirty="0">
                <a:solidFill>
                  <a:srgbClr val="03499E"/>
                </a:solidFill>
                <a:latin typeface="Times New Roman"/>
                <a:cs typeface="Times New Roman"/>
              </a:rPr>
              <a:t>chi</a:t>
            </a:r>
            <a:r>
              <a:rPr sz="2000" spc="130" dirty="0">
                <a:solidFill>
                  <a:srgbClr val="03499E"/>
                </a:solidFill>
                <a:latin typeface="Times New Roman"/>
                <a:cs typeface="Times New Roman"/>
              </a:rPr>
              <a:t> </a:t>
            </a:r>
            <a:r>
              <a:rPr sz="2000" dirty="0">
                <a:solidFill>
                  <a:srgbClr val="03499E"/>
                </a:solidFill>
                <a:latin typeface="Times New Roman"/>
                <a:cs typeface="Times New Roman"/>
              </a:rPr>
              <a:t>phí</a:t>
            </a:r>
            <a:r>
              <a:rPr sz="2000" spc="125" dirty="0">
                <a:solidFill>
                  <a:srgbClr val="03499E"/>
                </a:solidFill>
                <a:latin typeface="Times New Roman"/>
                <a:cs typeface="Times New Roman"/>
              </a:rPr>
              <a:t> </a:t>
            </a:r>
            <a:r>
              <a:rPr sz="2000" dirty="0">
                <a:solidFill>
                  <a:srgbClr val="03499E"/>
                </a:solidFill>
                <a:latin typeface="Times New Roman"/>
                <a:cs typeface="Times New Roman"/>
              </a:rPr>
              <a:t>đối</a:t>
            </a:r>
            <a:r>
              <a:rPr sz="2000" spc="125" dirty="0">
                <a:solidFill>
                  <a:srgbClr val="03499E"/>
                </a:solidFill>
                <a:latin typeface="Times New Roman"/>
                <a:cs typeface="Times New Roman"/>
              </a:rPr>
              <a:t> </a:t>
            </a:r>
            <a:r>
              <a:rPr sz="2000" dirty="0">
                <a:solidFill>
                  <a:srgbClr val="03499E"/>
                </a:solidFill>
                <a:latin typeface="Times New Roman"/>
                <a:cs typeface="Times New Roman"/>
              </a:rPr>
              <a:t>với</a:t>
            </a:r>
            <a:r>
              <a:rPr sz="2000" spc="125" dirty="0">
                <a:solidFill>
                  <a:srgbClr val="03499E"/>
                </a:solidFill>
                <a:latin typeface="Times New Roman"/>
                <a:cs typeface="Times New Roman"/>
              </a:rPr>
              <a:t> </a:t>
            </a:r>
            <a:r>
              <a:rPr sz="2000" dirty="0">
                <a:solidFill>
                  <a:srgbClr val="03499E"/>
                </a:solidFill>
                <a:latin typeface="Times New Roman"/>
                <a:cs typeface="Times New Roman"/>
              </a:rPr>
              <a:t>hợp</a:t>
            </a:r>
            <a:r>
              <a:rPr sz="2000" spc="125" dirty="0">
                <a:solidFill>
                  <a:srgbClr val="03499E"/>
                </a:solidFill>
                <a:latin typeface="Times New Roman"/>
                <a:cs typeface="Times New Roman"/>
              </a:rPr>
              <a:t> </a:t>
            </a:r>
            <a:r>
              <a:rPr sz="2000" dirty="0">
                <a:solidFill>
                  <a:srgbClr val="03499E"/>
                </a:solidFill>
                <a:latin typeface="Times New Roman"/>
                <a:cs typeface="Times New Roman"/>
              </a:rPr>
              <a:t>đồng</a:t>
            </a:r>
            <a:r>
              <a:rPr sz="2000" spc="130" dirty="0">
                <a:solidFill>
                  <a:srgbClr val="03499E"/>
                </a:solidFill>
                <a:latin typeface="Times New Roman"/>
                <a:cs typeface="Times New Roman"/>
              </a:rPr>
              <a:t> </a:t>
            </a:r>
            <a:r>
              <a:rPr sz="2000" dirty="0">
                <a:solidFill>
                  <a:srgbClr val="03499E"/>
                </a:solidFill>
                <a:latin typeface="Times New Roman"/>
                <a:cs typeface="Times New Roman"/>
              </a:rPr>
              <a:t>theo</a:t>
            </a:r>
            <a:r>
              <a:rPr sz="2000" spc="135" dirty="0">
                <a:solidFill>
                  <a:srgbClr val="03499E"/>
                </a:solidFill>
                <a:latin typeface="Times New Roman"/>
                <a:cs typeface="Times New Roman"/>
              </a:rPr>
              <a:t> </a:t>
            </a:r>
            <a:r>
              <a:rPr sz="2000" dirty="0">
                <a:solidFill>
                  <a:srgbClr val="03499E"/>
                </a:solidFill>
                <a:latin typeface="Times New Roman"/>
                <a:cs typeface="Times New Roman"/>
              </a:rPr>
              <a:t>tỷ</a:t>
            </a:r>
            <a:r>
              <a:rPr sz="2000" spc="125" dirty="0">
                <a:solidFill>
                  <a:srgbClr val="03499E"/>
                </a:solidFill>
                <a:latin typeface="Times New Roman"/>
                <a:cs typeface="Times New Roman"/>
              </a:rPr>
              <a:t> </a:t>
            </a:r>
            <a:r>
              <a:rPr sz="2000" dirty="0">
                <a:solidFill>
                  <a:srgbClr val="03499E"/>
                </a:solidFill>
                <a:latin typeface="Times New Roman"/>
                <a:cs typeface="Times New Roman"/>
              </a:rPr>
              <a:t>lệ</a:t>
            </a:r>
            <a:r>
              <a:rPr sz="2000" spc="125" dirty="0">
                <a:solidFill>
                  <a:srgbClr val="03499E"/>
                </a:solidFill>
                <a:latin typeface="Times New Roman"/>
                <a:cs typeface="Times New Roman"/>
              </a:rPr>
              <a:t> </a:t>
            </a:r>
            <a:r>
              <a:rPr sz="2000" dirty="0">
                <a:solidFill>
                  <a:srgbClr val="03499E"/>
                </a:solidFill>
                <a:latin typeface="Times New Roman"/>
                <a:cs typeface="Times New Roman"/>
              </a:rPr>
              <a:t>phần</a:t>
            </a:r>
            <a:r>
              <a:rPr sz="2000" spc="135" dirty="0">
                <a:solidFill>
                  <a:srgbClr val="03499E"/>
                </a:solidFill>
                <a:latin typeface="Times New Roman"/>
                <a:cs typeface="Times New Roman"/>
              </a:rPr>
              <a:t> </a:t>
            </a:r>
            <a:r>
              <a:rPr sz="2000" dirty="0">
                <a:solidFill>
                  <a:srgbClr val="03499E"/>
                </a:solidFill>
                <a:latin typeface="Times New Roman"/>
                <a:cs typeface="Times New Roman"/>
              </a:rPr>
              <a:t>trăm;</a:t>
            </a:r>
            <a:r>
              <a:rPr sz="2000" spc="125" dirty="0">
                <a:solidFill>
                  <a:srgbClr val="03499E"/>
                </a:solidFill>
                <a:latin typeface="Times New Roman"/>
                <a:cs typeface="Times New Roman"/>
              </a:rPr>
              <a:t> </a:t>
            </a:r>
            <a:r>
              <a:rPr sz="2000" dirty="0">
                <a:solidFill>
                  <a:srgbClr val="03499E"/>
                </a:solidFill>
                <a:latin typeface="Times New Roman"/>
                <a:cs typeface="Times New Roman"/>
              </a:rPr>
              <a:t>tăng,</a:t>
            </a:r>
            <a:r>
              <a:rPr sz="2000" spc="120" dirty="0">
                <a:solidFill>
                  <a:srgbClr val="03499E"/>
                </a:solidFill>
                <a:latin typeface="Times New Roman"/>
                <a:cs typeface="Times New Roman"/>
              </a:rPr>
              <a:t> </a:t>
            </a:r>
            <a:r>
              <a:rPr sz="2000" dirty="0">
                <a:solidFill>
                  <a:srgbClr val="03499E"/>
                </a:solidFill>
                <a:latin typeface="Times New Roman"/>
                <a:cs typeface="Times New Roman"/>
              </a:rPr>
              <a:t>giảm</a:t>
            </a:r>
            <a:r>
              <a:rPr sz="2000" spc="114" dirty="0">
                <a:solidFill>
                  <a:srgbClr val="03499E"/>
                </a:solidFill>
                <a:latin typeface="Times New Roman"/>
                <a:cs typeface="Times New Roman"/>
              </a:rPr>
              <a:t> </a:t>
            </a:r>
            <a:r>
              <a:rPr sz="2000" dirty="0">
                <a:solidFill>
                  <a:srgbClr val="03499E"/>
                </a:solidFill>
                <a:latin typeface="Times New Roman"/>
                <a:cs typeface="Times New Roman"/>
              </a:rPr>
              <a:t>mức</a:t>
            </a:r>
            <a:r>
              <a:rPr sz="2000" spc="135" dirty="0">
                <a:solidFill>
                  <a:srgbClr val="03499E"/>
                </a:solidFill>
                <a:latin typeface="Times New Roman"/>
                <a:cs typeface="Times New Roman"/>
              </a:rPr>
              <a:t> </a:t>
            </a:r>
            <a:r>
              <a:rPr sz="2000" dirty="0">
                <a:solidFill>
                  <a:srgbClr val="03499E"/>
                </a:solidFill>
                <a:latin typeface="Times New Roman"/>
                <a:cs typeface="Times New Roman"/>
              </a:rPr>
              <a:t>giảm</a:t>
            </a:r>
            <a:r>
              <a:rPr sz="2000" spc="120" dirty="0">
                <a:solidFill>
                  <a:srgbClr val="03499E"/>
                </a:solidFill>
                <a:latin typeface="Times New Roman"/>
                <a:cs typeface="Times New Roman"/>
              </a:rPr>
              <a:t> </a:t>
            </a:r>
            <a:r>
              <a:rPr sz="2000" dirty="0">
                <a:solidFill>
                  <a:srgbClr val="03499E"/>
                </a:solidFill>
                <a:latin typeface="Times New Roman"/>
                <a:cs typeface="Times New Roman"/>
              </a:rPr>
              <a:t>trừ</a:t>
            </a:r>
            <a:r>
              <a:rPr sz="2000" spc="130" dirty="0">
                <a:solidFill>
                  <a:srgbClr val="03499E"/>
                </a:solidFill>
                <a:latin typeface="Times New Roman"/>
                <a:cs typeface="Times New Roman"/>
              </a:rPr>
              <a:t> </a:t>
            </a:r>
            <a:r>
              <a:rPr sz="2000" spc="-10" dirty="0">
                <a:solidFill>
                  <a:srgbClr val="03499E"/>
                </a:solidFill>
                <a:latin typeface="Times New Roman"/>
                <a:cs typeface="Times New Roman"/>
              </a:rPr>
              <a:t>thanh </a:t>
            </a:r>
            <a:r>
              <a:rPr sz="2000" dirty="0">
                <a:solidFill>
                  <a:srgbClr val="03499E"/>
                </a:solidFill>
                <a:latin typeface="Times New Roman"/>
                <a:cs typeface="Times New Roman"/>
              </a:rPr>
              <a:t>toán,</a:t>
            </a:r>
            <a:r>
              <a:rPr sz="2000" spc="-20" dirty="0">
                <a:solidFill>
                  <a:srgbClr val="03499E"/>
                </a:solidFill>
                <a:latin typeface="Times New Roman"/>
                <a:cs typeface="Times New Roman"/>
              </a:rPr>
              <a:t> </a:t>
            </a:r>
            <a:r>
              <a:rPr sz="2000" dirty="0">
                <a:solidFill>
                  <a:srgbClr val="03499E"/>
                </a:solidFill>
                <a:latin typeface="Times New Roman"/>
                <a:cs typeface="Times New Roman"/>
              </a:rPr>
              <a:t>mức</a:t>
            </a:r>
            <a:r>
              <a:rPr sz="2000" spc="25" dirty="0">
                <a:solidFill>
                  <a:srgbClr val="03499E"/>
                </a:solidFill>
                <a:latin typeface="Times New Roman"/>
                <a:cs typeface="Times New Roman"/>
              </a:rPr>
              <a:t> </a:t>
            </a:r>
            <a:r>
              <a:rPr sz="2000" dirty="0">
                <a:solidFill>
                  <a:srgbClr val="03499E"/>
                </a:solidFill>
                <a:latin typeface="Times New Roman"/>
                <a:cs typeface="Times New Roman"/>
              </a:rPr>
              <a:t>tăng</a:t>
            </a:r>
            <a:r>
              <a:rPr sz="2000" spc="-10" dirty="0">
                <a:solidFill>
                  <a:srgbClr val="03499E"/>
                </a:solidFill>
                <a:latin typeface="Times New Roman"/>
                <a:cs typeface="Times New Roman"/>
              </a:rPr>
              <a:t> </a:t>
            </a:r>
            <a:r>
              <a:rPr sz="2000" dirty="0">
                <a:solidFill>
                  <a:srgbClr val="03499E"/>
                </a:solidFill>
                <a:latin typeface="Times New Roman"/>
                <a:cs typeface="Times New Roman"/>
              </a:rPr>
              <a:t>giá</a:t>
            </a:r>
            <a:r>
              <a:rPr sz="2000" spc="5" dirty="0">
                <a:solidFill>
                  <a:srgbClr val="03499E"/>
                </a:solidFill>
                <a:latin typeface="Times New Roman"/>
                <a:cs typeface="Times New Roman"/>
              </a:rPr>
              <a:t> </a:t>
            </a:r>
            <a:r>
              <a:rPr sz="2000" dirty="0">
                <a:solidFill>
                  <a:srgbClr val="03499E"/>
                </a:solidFill>
                <a:latin typeface="Times New Roman"/>
                <a:cs typeface="Times New Roman"/>
              </a:rPr>
              <a:t>trị</a:t>
            </a:r>
            <a:r>
              <a:rPr sz="2000" spc="-15" dirty="0">
                <a:solidFill>
                  <a:srgbClr val="03499E"/>
                </a:solidFill>
                <a:latin typeface="Times New Roman"/>
                <a:cs typeface="Times New Roman"/>
              </a:rPr>
              <a:t> </a:t>
            </a:r>
            <a:r>
              <a:rPr sz="2000" dirty="0">
                <a:solidFill>
                  <a:srgbClr val="03499E"/>
                </a:solidFill>
                <a:latin typeface="Times New Roman"/>
                <a:cs typeface="Times New Roman"/>
              </a:rPr>
              <a:t>thanh</a:t>
            </a:r>
            <a:r>
              <a:rPr sz="2000" spc="-15" dirty="0">
                <a:solidFill>
                  <a:srgbClr val="03499E"/>
                </a:solidFill>
                <a:latin typeface="Times New Roman"/>
                <a:cs typeface="Times New Roman"/>
              </a:rPr>
              <a:t> </a:t>
            </a:r>
            <a:r>
              <a:rPr sz="2000" dirty="0">
                <a:solidFill>
                  <a:srgbClr val="03499E"/>
                </a:solidFill>
                <a:latin typeface="Times New Roman"/>
                <a:cs typeface="Times New Roman"/>
              </a:rPr>
              <a:t>toán</a:t>
            </a:r>
            <a:r>
              <a:rPr sz="2000" spc="-5" dirty="0">
                <a:solidFill>
                  <a:srgbClr val="03499E"/>
                </a:solidFill>
                <a:latin typeface="Times New Roman"/>
                <a:cs typeface="Times New Roman"/>
              </a:rPr>
              <a:t> </a:t>
            </a:r>
            <a:r>
              <a:rPr sz="2000" dirty="0">
                <a:solidFill>
                  <a:srgbClr val="03499E"/>
                </a:solidFill>
                <a:latin typeface="Times New Roman"/>
                <a:cs typeface="Times New Roman"/>
              </a:rPr>
              <a:t>đối</a:t>
            </a:r>
            <a:r>
              <a:rPr sz="2000" spc="-10" dirty="0">
                <a:solidFill>
                  <a:srgbClr val="03499E"/>
                </a:solidFill>
                <a:latin typeface="Times New Roman"/>
                <a:cs typeface="Times New Roman"/>
              </a:rPr>
              <a:t> </a:t>
            </a:r>
            <a:r>
              <a:rPr sz="2000" dirty="0">
                <a:solidFill>
                  <a:srgbClr val="03499E"/>
                </a:solidFill>
                <a:latin typeface="Times New Roman"/>
                <a:cs typeface="Times New Roman"/>
              </a:rPr>
              <a:t>với</a:t>
            </a:r>
            <a:r>
              <a:rPr sz="2000" spc="-15" dirty="0">
                <a:solidFill>
                  <a:srgbClr val="03499E"/>
                </a:solidFill>
                <a:latin typeface="Times New Roman"/>
                <a:cs typeface="Times New Roman"/>
              </a:rPr>
              <a:t> </a:t>
            </a:r>
            <a:r>
              <a:rPr sz="2000" dirty="0">
                <a:solidFill>
                  <a:srgbClr val="03499E"/>
                </a:solidFill>
                <a:latin typeface="Times New Roman"/>
                <a:cs typeface="Times New Roman"/>
              </a:rPr>
              <a:t>hợp</a:t>
            </a:r>
            <a:r>
              <a:rPr sz="2000" spc="-10" dirty="0">
                <a:solidFill>
                  <a:srgbClr val="03499E"/>
                </a:solidFill>
                <a:latin typeface="Times New Roman"/>
                <a:cs typeface="Times New Roman"/>
              </a:rPr>
              <a:t> </a:t>
            </a:r>
            <a:r>
              <a:rPr sz="2000" dirty="0">
                <a:solidFill>
                  <a:srgbClr val="03499E"/>
                </a:solidFill>
                <a:latin typeface="Times New Roman"/>
                <a:cs typeface="Times New Roman"/>
              </a:rPr>
              <a:t>đồng</a:t>
            </a:r>
            <a:r>
              <a:rPr sz="2000" spc="-25" dirty="0">
                <a:solidFill>
                  <a:srgbClr val="03499E"/>
                </a:solidFill>
                <a:latin typeface="Times New Roman"/>
                <a:cs typeface="Times New Roman"/>
              </a:rPr>
              <a:t> </a:t>
            </a:r>
            <a:r>
              <a:rPr sz="2000" dirty="0">
                <a:solidFill>
                  <a:srgbClr val="03499E"/>
                </a:solidFill>
                <a:latin typeface="Times New Roman"/>
                <a:cs typeface="Times New Roman"/>
              </a:rPr>
              <a:t>theo kết</a:t>
            </a:r>
            <a:r>
              <a:rPr sz="2000" spc="-10" dirty="0">
                <a:solidFill>
                  <a:srgbClr val="03499E"/>
                </a:solidFill>
                <a:latin typeface="Times New Roman"/>
                <a:cs typeface="Times New Roman"/>
              </a:rPr>
              <a:t> </a:t>
            </a:r>
            <a:r>
              <a:rPr sz="2000" dirty="0">
                <a:solidFill>
                  <a:srgbClr val="03499E"/>
                </a:solidFill>
                <a:latin typeface="Times New Roman"/>
                <a:cs typeface="Times New Roman"/>
              </a:rPr>
              <a:t>quả</a:t>
            </a:r>
            <a:r>
              <a:rPr sz="2000" spc="-10" dirty="0">
                <a:solidFill>
                  <a:srgbClr val="03499E"/>
                </a:solidFill>
                <a:latin typeface="Times New Roman"/>
                <a:cs typeface="Times New Roman"/>
              </a:rPr>
              <a:t> </a:t>
            </a:r>
            <a:r>
              <a:rPr sz="2000" dirty="0">
                <a:solidFill>
                  <a:srgbClr val="03499E"/>
                </a:solidFill>
                <a:latin typeface="Times New Roman"/>
                <a:cs typeface="Times New Roman"/>
              </a:rPr>
              <a:t>đầu</a:t>
            </a:r>
            <a:r>
              <a:rPr sz="2000" spc="-10" dirty="0">
                <a:solidFill>
                  <a:srgbClr val="03499E"/>
                </a:solidFill>
                <a:latin typeface="Times New Roman"/>
                <a:cs typeface="Times New Roman"/>
              </a:rPr>
              <a:t> </a:t>
            </a:r>
            <a:r>
              <a:rPr sz="2000" spc="-25" dirty="0">
                <a:solidFill>
                  <a:srgbClr val="03499E"/>
                </a:solidFill>
                <a:latin typeface="Times New Roman"/>
                <a:cs typeface="Times New Roman"/>
              </a:rPr>
              <a:t>ra;</a:t>
            </a:r>
            <a:endParaRPr sz="2000">
              <a:latin typeface="Times New Roman"/>
              <a:cs typeface="Times New Roman"/>
            </a:endParaRPr>
          </a:p>
          <a:p>
            <a:pPr marL="12700" marR="6350" indent="273685">
              <a:lnSpc>
                <a:spcPct val="105400"/>
              </a:lnSpc>
              <a:buAutoNum type="alphaLcParenR" startAt="3"/>
              <a:tabLst>
                <a:tab pos="286385" algn="l"/>
              </a:tabLst>
            </a:pPr>
            <a:r>
              <a:rPr sz="2000" dirty="0">
                <a:solidFill>
                  <a:srgbClr val="03499E"/>
                </a:solidFill>
                <a:latin typeface="Times New Roman"/>
                <a:cs typeface="Times New Roman"/>
              </a:rPr>
              <a:t>Các</a:t>
            </a:r>
            <a:r>
              <a:rPr sz="2000" spc="-20" dirty="0">
                <a:solidFill>
                  <a:srgbClr val="03499E"/>
                </a:solidFill>
                <a:latin typeface="Times New Roman"/>
                <a:cs typeface="Times New Roman"/>
              </a:rPr>
              <a:t> </a:t>
            </a:r>
            <a:r>
              <a:rPr sz="2000" dirty="0">
                <a:solidFill>
                  <a:srgbClr val="03499E"/>
                </a:solidFill>
                <a:latin typeface="Times New Roman"/>
                <a:cs typeface="Times New Roman"/>
              </a:rPr>
              <a:t>trường</a:t>
            </a:r>
            <a:r>
              <a:rPr sz="2000" spc="-15" dirty="0">
                <a:solidFill>
                  <a:srgbClr val="03499E"/>
                </a:solidFill>
                <a:latin typeface="Times New Roman"/>
                <a:cs typeface="Times New Roman"/>
              </a:rPr>
              <a:t> </a:t>
            </a:r>
            <a:r>
              <a:rPr sz="2000" dirty="0">
                <a:solidFill>
                  <a:srgbClr val="03499E"/>
                </a:solidFill>
                <a:latin typeface="Times New Roman"/>
                <a:cs typeface="Times New Roman"/>
              </a:rPr>
              <a:t>hợp</a:t>
            </a:r>
            <a:r>
              <a:rPr sz="2000" spc="-20" dirty="0">
                <a:solidFill>
                  <a:srgbClr val="03499E"/>
                </a:solidFill>
                <a:latin typeface="Times New Roman"/>
                <a:cs typeface="Times New Roman"/>
              </a:rPr>
              <a:t> </a:t>
            </a:r>
            <a:r>
              <a:rPr sz="2000" dirty="0">
                <a:solidFill>
                  <a:srgbClr val="03499E"/>
                </a:solidFill>
                <a:latin typeface="Times New Roman"/>
                <a:cs typeface="Times New Roman"/>
              </a:rPr>
              <a:t>khác</a:t>
            </a:r>
            <a:r>
              <a:rPr sz="2000" spc="-10" dirty="0">
                <a:solidFill>
                  <a:srgbClr val="03499E"/>
                </a:solidFill>
                <a:latin typeface="Times New Roman"/>
                <a:cs typeface="Times New Roman"/>
              </a:rPr>
              <a:t> </a:t>
            </a:r>
            <a:r>
              <a:rPr sz="2000" dirty="0">
                <a:solidFill>
                  <a:srgbClr val="03499E"/>
                </a:solidFill>
                <a:latin typeface="Times New Roman"/>
                <a:cs typeface="Times New Roman"/>
              </a:rPr>
              <a:t>theo</a:t>
            </a:r>
            <a:r>
              <a:rPr sz="2000" spc="-20" dirty="0">
                <a:solidFill>
                  <a:srgbClr val="03499E"/>
                </a:solidFill>
                <a:latin typeface="Times New Roman"/>
                <a:cs typeface="Times New Roman"/>
              </a:rPr>
              <a:t> </a:t>
            </a:r>
            <a:r>
              <a:rPr sz="2000" dirty="0">
                <a:solidFill>
                  <a:srgbClr val="03499E"/>
                </a:solidFill>
                <a:latin typeface="Times New Roman"/>
                <a:cs typeface="Times New Roman"/>
              </a:rPr>
              <a:t>quy</a:t>
            </a:r>
            <a:r>
              <a:rPr sz="2000" spc="-20" dirty="0">
                <a:solidFill>
                  <a:srgbClr val="03499E"/>
                </a:solidFill>
                <a:latin typeface="Times New Roman"/>
                <a:cs typeface="Times New Roman"/>
              </a:rPr>
              <a:t> </a:t>
            </a:r>
            <a:r>
              <a:rPr sz="2000" dirty="0">
                <a:solidFill>
                  <a:srgbClr val="03499E"/>
                </a:solidFill>
                <a:latin typeface="Times New Roman"/>
                <a:cs typeface="Times New Roman"/>
              </a:rPr>
              <a:t>định</a:t>
            </a:r>
            <a:r>
              <a:rPr sz="2000" spc="-15" dirty="0">
                <a:solidFill>
                  <a:srgbClr val="03499E"/>
                </a:solidFill>
                <a:latin typeface="Times New Roman"/>
                <a:cs typeface="Times New Roman"/>
              </a:rPr>
              <a:t> </a:t>
            </a:r>
            <a:r>
              <a:rPr sz="2000" dirty="0">
                <a:solidFill>
                  <a:srgbClr val="03499E"/>
                </a:solidFill>
                <a:latin typeface="Times New Roman"/>
                <a:cs typeface="Times New Roman"/>
              </a:rPr>
              <a:t>của</a:t>
            </a:r>
            <a:r>
              <a:rPr sz="2000" spc="-15" dirty="0">
                <a:solidFill>
                  <a:srgbClr val="03499E"/>
                </a:solidFill>
                <a:latin typeface="Times New Roman"/>
                <a:cs typeface="Times New Roman"/>
              </a:rPr>
              <a:t> </a:t>
            </a:r>
            <a:r>
              <a:rPr sz="2000" dirty="0">
                <a:solidFill>
                  <a:srgbClr val="03499E"/>
                </a:solidFill>
                <a:latin typeface="Times New Roman"/>
                <a:cs typeface="Times New Roman"/>
              </a:rPr>
              <a:t>pháp</a:t>
            </a:r>
            <a:r>
              <a:rPr sz="2000" spc="-30" dirty="0">
                <a:solidFill>
                  <a:srgbClr val="03499E"/>
                </a:solidFill>
                <a:latin typeface="Times New Roman"/>
                <a:cs typeface="Times New Roman"/>
              </a:rPr>
              <a:t> </a:t>
            </a:r>
            <a:r>
              <a:rPr sz="2000" dirty="0">
                <a:solidFill>
                  <a:srgbClr val="03499E"/>
                </a:solidFill>
                <a:latin typeface="Times New Roman"/>
                <a:cs typeface="Times New Roman"/>
              </a:rPr>
              <a:t>luật</a:t>
            </a:r>
            <a:r>
              <a:rPr sz="2000" spc="-10" dirty="0">
                <a:solidFill>
                  <a:srgbClr val="03499E"/>
                </a:solidFill>
                <a:latin typeface="Times New Roman"/>
                <a:cs typeface="Times New Roman"/>
              </a:rPr>
              <a:t> </a:t>
            </a:r>
            <a:r>
              <a:rPr sz="2000" dirty="0">
                <a:solidFill>
                  <a:srgbClr val="03499E"/>
                </a:solidFill>
                <a:latin typeface="Times New Roman"/>
                <a:cs typeface="Times New Roman"/>
              </a:rPr>
              <a:t>và</a:t>
            </a:r>
            <a:r>
              <a:rPr sz="2000" spc="-15" dirty="0">
                <a:solidFill>
                  <a:srgbClr val="03499E"/>
                </a:solidFill>
                <a:latin typeface="Times New Roman"/>
                <a:cs typeface="Times New Roman"/>
              </a:rPr>
              <a:t> </a:t>
            </a:r>
            <a:r>
              <a:rPr sz="2000" dirty="0">
                <a:solidFill>
                  <a:srgbClr val="03499E"/>
                </a:solidFill>
                <a:latin typeface="Times New Roman"/>
                <a:cs typeface="Times New Roman"/>
              </a:rPr>
              <a:t>thỏa</a:t>
            </a:r>
            <a:r>
              <a:rPr sz="2000" spc="-20" dirty="0">
                <a:solidFill>
                  <a:srgbClr val="03499E"/>
                </a:solidFill>
                <a:latin typeface="Times New Roman"/>
                <a:cs typeface="Times New Roman"/>
              </a:rPr>
              <a:t> </a:t>
            </a:r>
            <a:r>
              <a:rPr sz="2000" dirty="0">
                <a:solidFill>
                  <a:srgbClr val="03499E"/>
                </a:solidFill>
                <a:latin typeface="Times New Roman"/>
                <a:cs typeface="Times New Roman"/>
              </a:rPr>
              <a:t>thuận</a:t>
            </a:r>
            <a:r>
              <a:rPr sz="2000" spc="-15" dirty="0">
                <a:solidFill>
                  <a:srgbClr val="03499E"/>
                </a:solidFill>
                <a:latin typeface="Times New Roman"/>
                <a:cs typeface="Times New Roman"/>
              </a:rPr>
              <a:t> </a:t>
            </a:r>
            <a:r>
              <a:rPr sz="2000" dirty="0">
                <a:solidFill>
                  <a:srgbClr val="03499E"/>
                </a:solidFill>
                <a:latin typeface="Times New Roman"/>
                <a:cs typeface="Times New Roman"/>
              </a:rPr>
              <a:t>giữa</a:t>
            </a:r>
            <a:r>
              <a:rPr sz="2000" spc="-5" dirty="0">
                <a:solidFill>
                  <a:srgbClr val="03499E"/>
                </a:solidFill>
                <a:latin typeface="Times New Roman"/>
                <a:cs typeface="Times New Roman"/>
              </a:rPr>
              <a:t> </a:t>
            </a:r>
            <a:r>
              <a:rPr sz="2000" dirty="0">
                <a:solidFill>
                  <a:srgbClr val="03499E"/>
                </a:solidFill>
                <a:latin typeface="Times New Roman"/>
                <a:cs typeface="Times New Roman"/>
              </a:rPr>
              <a:t>các</a:t>
            </a:r>
            <a:r>
              <a:rPr sz="2000" spc="-10" dirty="0">
                <a:solidFill>
                  <a:srgbClr val="03499E"/>
                </a:solidFill>
                <a:latin typeface="Times New Roman"/>
                <a:cs typeface="Times New Roman"/>
              </a:rPr>
              <a:t> </a:t>
            </a:r>
            <a:r>
              <a:rPr sz="2000" spc="-20" dirty="0">
                <a:solidFill>
                  <a:srgbClr val="03499E"/>
                </a:solidFill>
                <a:latin typeface="Times New Roman"/>
                <a:cs typeface="Times New Roman"/>
              </a:rPr>
              <a:t>bên. </a:t>
            </a:r>
            <a:r>
              <a:rPr sz="2000" dirty="0">
                <a:solidFill>
                  <a:srgbClr val="03499E"/>
                </a:solidFill>
                <a:latin typeface="Times New Roman"/>
                <a:cs typeface="Times New Roman"/>
              </a:rPr>
              <a:t>Trường</a:t>
            </a:r>
            <a:r>
              <a:rPr sz="2000" spc="155" dirty="0">
                <a:solidFill>
                  <a:srgbClr val="03499E"/>
                </a:solidFill>
                <a:latin typeface="Times New Roman"/>
                <a:cs typeface="Times New Roman"/>
              </a:rPr>
              <a:t> </a:t>
            </a:r>
            <a:r>
              <a:rPr sz="2000" dirty="0">
                <a:solidFill>
                  <a:srgbClr val="03499E"/>
                </a:solidFill>
                <a:latin typeface="Times New Roman"/>
                <a:cs typeface="Times New Roman"/>
              </a:rPr>
              <a:t>hợp</a:t>
            </a:r>
            <a:r>
              <a:rPr sz="2000" spc="160" dirty="0">
                <a:solidFill>
                  <a:srgbClr val="03499E"/>
                </a:solidFill>
                <a:latin typeface="Times New Roman"/>
                <a:cs typeface="Times New Roman"/>
              </a:rPr>
              <a:t> </a:t>
            </a:r>
            <a:r>
              <a:rPr sz="2000" dirty="0">
                <a:solidFill>
                  <a:srgbClr val="03499E"/>
                </a:solidFill>
                <a:latin typeface="Times New Roman"/>
                <a:cs typeface="Times New Roman"/>
              </a:rPr>
              <a:t>việc</a:t>
            </a:r>
            <a:r>
              <a:rPr sz="2000" spc="165" dirty="0">
                <a:solidFill>
                  <a:srgbClr val="03499E"/>
                </a:solidFill>
                <a:latin typeface="Times New Roman"/>
                <a:cs typeface="Times New Roman"/>
              </a:rPr>
              <a:t> </a:t>
            </a:r>
            <a:r>
              <a:rPr sz="2000" dirty="0">
                <a:solidFill>
                  <a:srgbClr val="03499E"/>
                </a:solidFill>
                <a:latin typeface="Times New Roman"/>
                <a:cs typeface="Times New Roman"/>
              </a:rPr>
              <a:t>thay</a:t>
            </a:r>
            <a:r>
              <a:rPr sz="2000" spc="160" dirty="0">
                <a:solidFill>
                  <a:srgbClr val="03499E"/>
                </a:solidFill>
                <a:latin typeface="Times New Roman"/>
                <a:cs typeface="Times New Roman"/>
              </a:rPr>
              <a:t> </a:t>
            </a:r>
            <a:r>
              <a:rPr sz="2000" dirty="0">
                <a:solidFill>
                  <a:srgbClr val="03499E"/>
                </a:solidFill>
                <a:latin typeface="Times New Roman"/>
                <a:cs typeface="Times New Roman"/>
              </a:rPr>
              <a:t>đổi</a:t>
            </a:r>
            <a:r>
              <a:rPr sz="2000" spc="165" dirty="0">
                <a:solidFill>
                  <a:srgbClr val="03499E"/>
                </a:solidFill>
                <a:latin typeface="Times New Roman"/>
                <a:cs typeface="Times New Roman"/>
              </a:rPr>
              <a:t> </a:t>
            </a:r>
            <a:r>
              <a:rPr sz="2000" dirty="0">
                <a:solidFill>
                  <a:srgbClr val="03499E"/>
                </a:solidFill>
                <a:latin typeface="Times New Roman"/>
                <a:cs typeface="Times New Roman"/>
              </a:rPr>
              <a:t>các</a:t>
            </a:r>
            <a:r>
              <a:rPr sz="2000" spc="165" dirty="0">
                <a:solidFill>
                  <a:srgbClr val="03499E"/>
                </a:solidFill>
                <a:latin typeface="Times New Roman"/>
                <a:cs typeface="Times New Roman"/>
              </a:rPr>
              <a:t> </a:t>
            </a:r>
            <a:r>
              <a:rPr sz="2000" dirty="0">
                <a:solidFill>
                  <a:srgbClr val="03499E"/>
                </a:solidFill>
                <a:latin typeface="Times New Roman"/>
                <a:cs typeface="Times New Roman"/>
              </a:rPr>
              <a:t>nội</a:t>
            </a:r>
            <a:r>
              <a:rPr sz="2000" spc="160" dirty="0">
                <a:solidFill>
                  <a:srgbClr val="03499E"/>
                </a:solidFill>
                <a:latin typeface="Times New Roman"/>
                <a:cs typeface="Times New Roman"/>
              </a:rPr>
              <a:t> </a:t>
            </a:r>
            <a:r>
              <a:rPr sz="2000" dirty="0">
                <a:solidFill>
                  <a:srgbClr val="03499E"/>
                </a:solidFill>
                <a:latin typeface="Times New Roman"/>
                <a:cs typeface="Times New Roman"/>
              </a:rPr>
              <a:t>dung</a:t>
            </a:r>
            <a:r>
              <a:rPr sz="2000" spc="165" dirty="0">
                <a:solidFill>
                  <a:srgbClr val="03499E"/>
                </a:solidFill>
                <a:latin typeface="Times New Roman"/>
                <a:cs typeface="Times New Roman"/>
              </a:rPr>
              <a:t> </a:t>
            </a:r>
            <a:r>
              <a:rPr sz="2000" dirty="0">
                <a:solidFill>
                  <a:srgbClr val="03499E"/>
                </a:solidFill>
                <a:latin typeface="Times New Roman"/>
                <a:cs typeface="Times New Roman"/>
              </a:rPr>
              <a:t>quy</a:t>
            </a:r>
            <a:r>
              <a:rPr sz="2000" spc="160" dirty="0">
                <a:solidFill>
                  <a:srgbClr val="03499E"/>
                </a:solidFill>
                <a:latin typeface="Times New Roman"/>
                <a:cs typeface="Times New Roman"/>
              </a:rPr>
              <a:t> </a:t>
            </a:r>
            <a:r>
              <a:rPr sz="2000" dirty="0">
                <a:solidFill>
                  <a:srgbClr val="03499E"/>
                </a:solidFill>
                <a:latin typeface="Times New Roman"/>
                <a:cs typeface="Times New Roman"/>
              </a:rPr>
              <a:t>định</a:t>
            </a:r>
            <a:r>
              <a:rPr sz="2000" spc="170" dirty="0">
                <a:solidFill>
                  <a:srgbClr val="03499E"/>
                </a:solidFill>
                <a:latin typeface="Times New Roman"/>
                <a:cs typeface="Times New Roman"/>
              </a:rPr>
              <a:t> </a:t>
            </a:r>
            <a:r>
              <a:rPr sz="2000" dirty="0">
                <a:solidFill>
                  <a:srgbClr val="03499E"/>
                </a:solidFill>
                <a:latin typeface="Times New Roman"/>
                <a:cs typeface="Times New Roman"/>
              </a:rPr>
              <a:t>tại</a:t>
            </a:r>
            <a:r>
              <a:rPr sz="2000" spc="160" dirty="0">
                <a:solidFill>
                  <a:srgbClr val="03499E"/>
                </a:solidFill>
                <a:latin typeface="Times New Roman"/>
                <a:cs typeface="Times New Roman"/>
              </a:rPr>
              <a:t> </a:t>
            </a:r>
            <a:r>
              <a:rPr sz="2000" dirty="0">
                <a:solidFill>
                  <a:srgbClr val="03499E"/>
                </a:solidFill>
                <a:latin typeface="Times New Roman"/>
                <a:cs typeface="Times New Roman"/>
              </a:rPr>
              <a:t>khoản</a:t>
            </a:r>
            <a:r>
              <a:rPr sz="2000" spc="160" dirty="0">
                <a:solidFill>
                  <a:srgbClr val="03499E"/>
                </a:solidFill>
                <a:latin typeface="Times New Roman"/>
                <a:cs typeface="Times New Roman"/>
              </a:rPr>
              <a:t> </a:t>
            </a:r>
            <a:r>
              <a:rPr sz="2000" dirty="0">
                <a:solidFill>
                  <a:srgbClr val="03499E"/>
                </a:solidFill>
                <a:latin typeface="Times New Roman"/>
                <a:cs typeface="Times New Roman"/>
              </a:rPr>
              <a:t>này</a:t>
            </a:r>
            <a:r>
              <a:rPr sz="2000" spc="165" dirty="0">
                <a:solidFill>
                  <a:srgbClr val="03499E"/>
                </a:solidFill>
                <a:latin typeface="Times New Roman"/>
                <a:cs typeface="Times New Roman"/>
              </a:rPr>
              <a:t> </a:t>
            </a:r>
            <a:r>
              <a:rPr sz="2000" dirty="0">
                <a:solidFill>
                  <a:srgbClr val="03499E"/>
                </a:solidFill>
                <a:latin typeface="Times New Roman"/>
                <a:cs typeface="Times New Roman"/>
              </a:rPr>
              <a:t>dẫn</a:t>
            </a:r>
            <a:r>
              <a:rPr sz="2000" spc="165" dirty="0">
                <a:solidFill>
                  <a:srgbClr val="03499E"/>
                </a:solidFill>
                <a:latin typeface="Times New Roman"/>
                <a:cs typeface="Times New Roman"/>
              </a:rPr>
              <a:t> </a:t>
            </a:r>
            <a:r>
              <a:rPr sz="2000" dirty="0">
                <a:solidFill>
                  <a:srgbClr val="03499E"/>
                </a:solidFill>
                <a:latin typeface="Times New Roman"/>
                <a:cs typeface="Times New Roman"/>
              </a:rPr>
              <a:t>đến</a:t>
            </a:r>
            <a:r>
              <a:rPr sz="2000" spc="160" dirty="0">
                <a:solidFill>
                  <a:srgbClr val="03499E"/>
                </a:solidFill>
                <a:latin typeface="Times New Roman"/>
                <a:cs typeface="Times New Roman"/>
              </a:rPr>
              <a:t> </a:t>
            </a:r>
            <a:r>
              <a:rPr sz="2000" dirty="0">
                <a:solidFill>
                  <a:srgbClr val="03499E"/>
                </a:solidFill>
                <a:latin typeface="Times New Roman"/>
                <a:cs typeface="Times New Roman"/>
              </a:rPr>
              <a:t>không</a:t>
            </a:r>
            <a:r>
              <a:rPr sz="2000" spc="160" dirty="0">
                <a:solidFill>
                  <a:srgbClr val="03499E"/>
                </a:solidFill>
                <a:latin typeface="Times New Roman"/>
                <a:cs typeface="Times New Roman"/>
              </a:rPr>
              <a:t> </a:t>
            </a:r>
            <a:r>
              <a:rPr sz="2000" spc="-25" dirty="0">
                <a:solidFill>
                  <a:srgbClr val="03499E"/>
                </a:solidFill>
                <a:latin typeface="Times New Roman"/>
                <a:cs typeface="Times New Roman"/>
              </a:rPr>
              <a:t>đáp </a:t>
            </a:r>
            <a:r>
              <a:rPr sz="2000" dirty="0">
                <a:solidFill>
                  <a:srgbClr val="03499E"/>
                </a:solidFill>
                <a:latin typeface="Times New Roman"/>
                <a:cs typeface="Times New Roman"/>
              </a:rPr>
              <a:t>ứng</a:t>
            </a:r>
            <a:r>
              <a:rPr sz="2000" spc="-5" dirty="0">
                <a:solidFill>
                  <a:srgbClr val="03499E"/>
                </a:solidFill>
                <a:latin typeface="Times New Roman"/>
                <a:cs typeface="Times New Roman"/>
              </a:rPr>
              <a:t> </a:t>
            </a:r>
            <a:r>
              <a:rPr sz="2000" dirty="0">
                <a:solidFill>
                  <a:srgbClr val="03499E"/>
                </a:solidFill>
                <a:latin typeface="Times New Roman"/>
                <a:cs typeface="Times New Roman"/>
              </a:rPr>
              <a:t>được một</a:t>
            </a:r>
            <a:r>
              <a:rPr sz="2000" spc="5" dirty="0">
                <a:solidFill>
                  <a:srgbClr val="03499E"/>
                </a:solidFill>
                <a:latin typeface="Times New Roman"/>
                <a:cs typeface="Times New Roman"/>
              </a:rPr>
              <a:t> </a:t>
            </a:r>
            <a:r>
              <a:rPr sz="2000" dirty="0">
                <a:solidFill>
                  <a:srgbClr val="03499E"/>
                </a:solidFill>
                <a:latin typeface="Times New Roman"/>
                <a:cs typeface="Times New Roman"/>
              </a:rPr>
              <a:t>hoặc</a:t>
            </a:r>
            <a:r>
              <a:rPr sz="2000" spc="-5" dirty="0">
                <a:solidFill>
                  <a:srgbClr val="03499E"/>
                </a:solidFill>
                <a:latin typeface="Times New Roman"/>
                <a:cs typeface="Times New Roman"/>
              </a:rPr>
              <a:t> </a:t>
            </a:r>
            <a:r>
              <a:rPr sz="2000" dirty="0">
                <a:solidFill>
                  <a:srgbClr val="03499E"/>
                </a:solidFill>
                <a:latin typeface="Times New Roman"/>
                <a:cs typeface="Times New Roman"/>
              </a:rPr>
              <a:t>các điều</a:t>
            </a:r>
            <a:r>
              <a:rPr sz="2000" spc="-5" dirty="0">
                <a:solidFill>
                  <a:srgbClr val="03499E"/>
                </a:solidFill>
                <a:latin typeface="Times New Roman"/>
                <a:cs typeface="Times New Roman"/>
              </a:rPr>
              <a:t> </a:t>
            </a:r>
            <a:r>
              <a:rPr sz="2000" dirty="0">
                <a:solidFill>
                  <a:srgbClr val="03499E"/>
                </a:solidFill>
                <a:latin typeface="Times New Roman"/>
                <a:cs typeface="Times New Roman"/>
              </a:rPr>
              <a:t>kiện quy định</a:t>
            </a:r>
            <a:r>
              <a:rPr sz="2000" spc="10" dirty="0">
                <a:solidFill>
                  <a:srgbClr val="03499E"/>
                </a:solidFill>
                <a:latin typeface="Times New Roman"/>
                <a:cs typeface="Times New Roman"/>
              </a:rPr>
              <a:t> </a:t>
            </a:r>
            <a:r>
              <a:rPr sz="2000" dirty="0">
                <a:solidFill>
                  <a:srgbClr val="03499E"/>
                </a:solidFill>
                <a:latin typeface="Times New Roman"/>
                <a:cs typeface="Times New Roman"/>
              </a:rPr>
              <a:t>tại khoản</a:t>
            </a:r>
            <a:r>
              <a:rPr sz="2000" spc="10" dirty="0">
                <a:solidFill>
                  <a:srgbClr val="03499E"/>
                </a:solidFill>
                <a:latin typeface="Times New Roman"/>
                <a:cs typeface="Times New Roman"/>
              </a:rPr>
              <a:t> </a:t>
            </a:r>
            <a:r>
              <a:rPr sz="2000" dirty="0">
                <a:solidFill>
                  <a:srgbClr val="03499E"/>
                </a:solidFill>
                <a:latin typeface="Times New Roman"/>
                <a:cs typeface="Times New Roman"/>
              </a:rPr>
              <a:t>5</a:t>
            </a:r>
            <a:r>
              <a:rPr sz="2000" spc="5" dirty="0">
                <a:solidFill>
                  <a:srgbClr val="03499E"/>
                </a:solidFill>
                <a:latin typeface="Times New Roman"/>
                <a:cs typeface="Times New Roman"/>
              </a:rPr>
              <a:t> </a:t>
            </a:r>
            <a:r>
              <a:rPr sz="2000" dirty="0">
                <a:solidFill>
                  <a:srgbClr val="03499E"/>
                </a:solidFill>
                <a:latin typeface="Times New Roman"/>
                <a:cs typeface="Times New Roman"/>
              </a:rPr>
              <a:t>Điều</a:t>
            </a:r>
            <a:r>
              <a:rPr sz="2000" spc="-5" dirty="0">
                <a:solidFill>
                  <a:srgbClr val="03499E"/>
                </a:solidFill>
                <a:latin typeface="Times New Roman"/>
                <a:cs typeface="Times New Roman"/>
              </a:rPr>
              <a:t> </a:t>
            </a:r>
            <a:r>
              <a:rPr sz="2000" dirty="0">
                <a:solidFill>
                  <a:srgbClr val="03499E"/>
                </a:solidFill>
                <a:latin typeface="Times New Roman"/>
                <a:cs typeface="Times New Roman"/>
              </a:rPr>
              <a:t>70</a:t>
            </a:r>
            <a:r>
              <a:rPr sz="2000" spc="15" dirty="0">
                <a:solidFill>
                  <a:srgbClr val="03499E"/>
                </a:solidFill>
                <a:latin typeface="Times New Roman"/>
                <a:cs typeface="Times New Roman"/>
              </a:rPr>
              <a:t> </a:t>
            </a:r>
            <a:r>
              <a:rPr sz="2000" dirty="0">
                <a:solidFill>
                  <a:srgbClr val="03499E"/>
                </a:solidFill>
                <a:latin typeface="Times New Roman"/>
                <a:cs typeface="Times New Roman"/>
              </a:rPr>
              <a:t>của</a:t>
            </a:r>
            <a:r>
              <a:rPr sz="2000" spc="10" dirty="0">
                <a:solidFill>
                  <a:srgbClr val="03499E"/>
                </a:solidFill>
                <a:latin typeface="Times New Roman"/>
                <a:cs typeface="Times New Roman"/>
              </a:rPr>
              <a:t> </a:t>
            </a:r>
            <a:r>
              <a:rPr sz="2000" dirty="0">
                <a:solidFill>
                  <a:srgbClr val="03499E"/>
                </a:solidFill>
                <a:latin typeface="Times New Roman"/>
                <a:cs typeface="Times New Roman"/>
              </a:rPr>
              <a:t>Luật Đấu</a:t>
            </a:r>
            <a:r>
              <a:rPr sz="2000" spc="20" dirty="0">
                <a:solidFill>
                  <a:srgbClr val="03499E"/>
                </a:solidFill>
                <a:latin typeface="Times New Roman"/>
                <a:cs typeface="Times New Roman"/>
              </a:rPr>
              <a:t> </a:t>
            </a:r>
            <a:r>
              <a:rPr sz="2000" dirty="0">
                <a:solidFill>
                  <a:srgbClr val="03499E"/>
                </a:solidFill>
                <a:latin typeface="Times New Roman"/>
                <a:cs typeface="Times New Roman"/>
              </a:rPr>
              <a:t>thầu</a:t>
            </a:r>
            <a:r>
              <a:rPr sz="2000" spc="10" dirty="0">
                <a:solidFill>
                  <a:srgbClr val="03499E"/>
                </a:solidFill>
                <a:latin typeface="Times New Roman"/>
                <a:cs typeface="Times New Roman"/>
              </a:rPr>
              <a:t> </a:t>
            </a:r>
            <a:r>
              <a:rPr sz="2000" spc="-25" dirty="0">
                <a:solidFill>
                  <a:srgbClr val="03499E"/>
                </a:solidFill>
                <a:latin typeface="Times New Roman"/>
                <a:cs typeface="Times New Roman"/>
              </a:rPr>
              <a:t>thì </a:t>
            </a:r>
            <a:r>
              <a:rPr sz="2000" dirty="0">
                <a:solidFill>
                  <a:srgbClr val="03499E"/>
                </a:solidFill>
                <a:latin typeface="Times New Roman"/>
                <a:cs typeface="Times New Roman"/>
              </a:rPr>
              <a:t>phải</a:t>
            </a:r>
            <a:r>
              <a:rPr sz="2000" spc="-15" dirty="0">
                <a:solidFill>
                  <a:srgbClr val="03499E"/>
                </a:solidFill>
                <a:latin typeface="Times New Roman"/>
                <a:cs typeface="Times New Roman"/>
              </a:rPr>
              <a:t> </a:t>
            </a:r>
            <a:r>
              <a:rPr sz="2000" dirty="0">
                <a:solidFill>
                  <a:srgbClr val="03499E"/>
                </a:solidFill>
                <a:latin typeface="Times New Roman"/>
                <a:cs typeface="Times New Roman"/>
              </a:rPr>
              <a:t>báo</a:t>
            </a:r>
            <a:r>
              <a:rPr sz="2000" spc="-10" dirty="0">
                <a:solidFill>
                  <a:srgbClr val="03499E"/>
                </a:solidFill>
                <a:latin typeface="Times New Roman"/>
                <a:cs typeface="Times New Roman"/>
              </a:rPr>
              <a:t> </a:t>
            </a:r>
            <a:r>
              <a:rPr sz="2000" dirty="0">
                <a:solidFill>
                  <a:srgbClr val="03499E"/>
                </a:solidFill>
                <a:latin typeface="Times New Roman"/>
                <a:cs typeface="Times New Roman"/>
              </a:rPr>
              <a:t>cáo người</a:t>
            </a:r>
            <a:r>
              <a:rPr sz="2000" spc="-25" dirty="0">
                <a:solidFill>
                  <a:srgbClr val="03499E"/>
                </a:solidFill>
                <a:latin typeface="Times New Roman"/>
                <a:cs typeface="Times New Roman"/>
              </a:rPr>
              <a:t> </a:t>
            </a:r>
            <a:r>
              <a:rPr sz="2000" dirty="0">
                <a:solidFill>
                  <a:srgbClr val="03499E"/>
                </a:solidFill>
                <a:latin typeface="Times New Roman"/>
                <a:cs typeface="Times New Roman"/>
              </a:rPr>
              <a:t>có thẩm</a:t>
            </a:r>
            <a:r>
              <a:rPr sz="2000" spc="-10" dirty="0">
                <a:solidFill>
                  <a:srgbClr val="03499E"/>
                </a:solidFill>
                <a:latin typeface="Times New Roman"/>
                <a:cs typeface="Times New Roman"/>
              </a:rPr>
              <a:t> </a:t>
            </a:r>
            <a:r>
              <a:rPr sz="2000" dirty="0">
                <a:solidFill>
                  <a:srgbClr val="03499E"/>
                </a:solidFill>
                <a:latin typeface="Times New Roman"/>
                <a:cs typeface="Times New Roman"/>
              </a:rPr>
              <a:t>quyền</a:t>
            </a:r>
            <a:r>
              <a:rPr sz="2000" spc="-15" dirty="0">
                <a:solidFill>
                  <a:srgbClr val="03499E"/>
                </a:solidFill>
                <a:latin typeface="Times New Roman"/>
                <a:cs typeface="Times New Roman"/>
              </a:rPr>
              <a:t> </a:t>
            </a:r>
            <a:r>
              <a:rPr sz="2000" dirty="0">
                <a:solidFill>
                  <a:srgbClr val="03499E"/>
                </a:solidFill>
                <a:latin typeface="Times New Roman"/>
                <a:cs typeface="Times New Roman"/>
              </a:rPr>
              <a:t>cho</a:t>
            </a:r>
            <a:r>
              <a:rPr sz="2000" spc="-5" dirty="0">
                <a:solidFill>
                  <a:srgbClr val="03499E"/>
                </a:solidFill>
                <a:latin typeface="Times New Roman"/>
                <a:cs typeface="Times New Roman"/>
              </a:rPr>
              <a:t> </a:t>
            </a:r>
            <a:r>
              <a:rPr sz="2000" dirty="0">
                <a:solidFill>
                  <a:srgbClr val="03499E"/>
                </a:solidFill>
                <a:latin typeface="Times New Roman"/>
                <a:cs typeface="Times New Roman"/>
              </a:rPr>
              <a:t>phép</a:t>
            </a:r>
            <a:r>
              <a:rPr sz="2000" spc="-15" dirty="0">
                <a:solidFill>
                  <a:srgbClr val="03499E"/>
                </a:solidFill>
                <a:latin typeface="Times New Roman"/>
                <a:cs typeface="Times New Roman"/>
              </a:rPr>
              <a:t> </a:t>
            </a:r>
            <a:r>
              <a:rPr sz="2000" dirty="0">
                <a:solidFill>
                  <a:srgbClr val="03499E"/>
                </a:solidFill>
                <a:latin typeface="Times New Roman"/>
                <a:cs typeface="Times New Roman"/>
              </a:rPr>
              <a:t>sửa</a:t>
            </a:r>
            <a:r>
              <a:rPr sz="2000" spc="-15" dirty="0">
                <a:solidFill>
                  <a:srgbClr val="03499E"/>
                </a:solidFill>
                <a:latin typeface="Times New Roman"/>
                <a:cs typeface="Times New Roman"/>
              </a:rPr>
              <a:t> </a:t>
            </a:r>
            <a:r>
              <a:rPr sz="2000" dirty="0">
                <a:solidFill>
                  <a:srgbClr val="03499E"/>
                </a:solidFill>
                <a:latin typeface="Times New Roman"/>
                <a:cs typeface="Times New Roman"/>
              </a:rPr>
              <a:t>đổi</a:t>
            </a:r>
            <a:r>
              <a:rPr sz="2000" spc="-15" dirty="0">
                <a:solidFill>
                  <a:srgbClr val="03499E"/>
                </a:solidFill>
                <a:latin typeface="Times New Roman"/>
                <a:cs typeface="Times New Roman"/>
              </a:rPr>
              <a:t> </a:t>
            </a:r>
            <a:r>
              <a:rPr sz="2000" dirty="0">
                <a:solidFill>
                  <a:srgbClr val="03499E"/>
                </a:solidFill>
                <a:latin typeface="Times New Roman"/>
                <a:cs typeface="Times New Roman"/>
              </a:rPr>
              <a:t>hợp</a:t>
            </a:r>
            <a:r>
              <a:rPr sz="2000" spc="5" dirty="0">
                <a:solidFill>
                  <a:srgbClr val="03499E"/>
                </a:solidFill>
                <a:latin typeface="Times New Roman"/>
                <a:cs typeface="Times New Roman"/>
              </a:rPr>
              <a:t> </a:t>
            </a:r>
            <a:r>
              <a:rPr sz="2000" spc="-10" dirty="0">
                <a:solidFill>
                  <a:srgbClr val="03499E"/>
                </a:solidFill>
                <a:latin typeface="Times New Roman"/>
                <a:cs typeface="Times New Roman"/>
              </a:rPr>
              <a:t>đồng.</a:t>
            </a:r>
            <a:endParaRPr sz="2000">
              <a:latin typeface="Times New Roman"/>
              <a:cs typeface="Times New Roman"/>
            </a:endParaRPr>
          </a:p>
        </p:txBody>
      </p:sp>
      <p:grpSp>
        <p:nvGrpSpPr>
          <p:cNvPr id="7" name="object 7"/>
          <p:cNvGrpSpPr/>
          <p:nvPr/>
        </p:nvGrpSpPr>
        <p:grpSpPr>
          <a:xfrm>
            <a:off x="2292095" y="146304"/>
            <a:ext cx="8365490" cy="1118870"/>
            <a:chOff x="2292095" y="146304"/>
            <a:chExt cx="8365490" cy="1118870"/>
          </a:xfrm>
        </p:grpSpPr>
        <p:pic>
          <p:nvPicPr>
            <p:cNvPr id="8" name="object 8"/>
            <p:cNvPicPr/>
            <p:nvPr/>
          </p:nvPicPr>
          <p:blipFill>
            <a:blip r:embed="rId2" cstate="print"/>
            <a:stretch>
              <a:fillRect/>
            </a:stretch>
          </p:blipFill>
          <p:spPr>
            <a:xfrm>
              <a:off x="2292095" y="185915"/>
              <a:ext cx="8365235" cy="998232"/>
            </a:xfrm>
            <a:prstGeom prst="rect">
              <a:avLst/>
            </a:prstGeom>
          </p:spPr>
        </p:pic>
        <p:pic>
          <p:nvPicPr>
            <p:cNvPr id="9" name="object 9"/>
            <p:cNvPicPr/>
            <p:nvPr/>
          </p:nvPicPr>
          <p:blipFill>
            <a:blip r:embed="rId3" cstate="print"/>
            <a:stretch>
              <a:fillRect/>
            </a:stretch>
          </p:blipFill>
          <p:spPr>
            <a:xfrm>
              <a:off x="2446019" y="146304"/>
              <a:ext cx="7688580" cy="1118616"/>
            </a:xfrm>
            <a:prstGeom prst="rect">
              <a:avLst/>
            </a:prstGeom>
          </p:spPr>
        </p:pic>
        <p:pic>
          <p:nvPicPr>
            <p:cNvPr id="10" name="object 10"/>
            <p:cNvPicPr/>
            <p:nvPr/>
          </p:nvPicPr>
          <p:blipFill>
            <a:blip r:embed="rId4" cstate="print"/>
            <a:stretch>
              <a:fillRect/>
            </a:stretch>
          </p:blipFill>
          <p:spPr>
            <a:xfrm>
              <a:off x="2335402" y="205105"/>
              <a:ext cx="8284210" cy="918210"/>
            </a:xfrm>
            <a:prstGeom prst="rect">
              <a:avLst/>
            </a:prstGeom>
          </p:spPr>
        </p:pic>
      </p:grpSp>
      <p:sp>
        <p:nvSpPr>
          <p:cNvPr id="11" name="object 11"/>
          <p:cNvSpPr txBox="1"/>
          <p:nvPr/>
        </p:nvSpPr>
        <p:spPr>
          <a:xfrm>
            <a:off x="2622042" y="210057"/>
            <a:ext cx="7279005" cy="856615"/>
          </a:xfrm>
          <a:prstGeom prst="rect">
            <a:avLst/>
          </a:prstGeom>
        </p:spPr>
        <p:txBody>
          <a:bodyPr vert="horz" wrap="square" lIns="0" tIns="54610" rIns="0" bIns="0" rtlCol="0">
            <a:spAutoFit/>
          </a:bodyPr>
          <a:lstStyle/>
          <a:p>
            <a:pPr marL="12700" marR="5080" algn="just">
              <a:lnSpc>
                <a:spcPct val="86300"/>
              </a:lnSpc>
              <a:spcBef>
                <a:spcPts val="430"/>
              </a:spcBef>
            </a:pPr>
            <a:r>
              <a:rPr sz="2000" b="1" dirty="0">
                <a:solidFill>
                  <a:srgbClr val="03499E"/>
                </a:solidFill>
                <a:latin typeface="Times New Roman"/>
                <a:cs typeface="Times New Roman"/>
              </a:rPr>
              <a:t>Các</a:t>
            </a:r>
            <a:r>
              <a:rPr sz="2000" b="1" spc="-30" dirty="0">
                <a:solidFill>
                  <a:srgbClr val="03499E"/>
                </a:solidFill>
                <a:latin typeface="Times New Roman"/>
                <a:cs typeface="Times New Roman"/>
              </a:rPr>
              <a:t> </a:t>
            </a:r>
            <a:r>
              <a:rPr sz="2000" b="1" dirty="0">
                <a:solidFill>
                  <a:srgbClr val="03499E"/>
                </a:solidFill>
                <a:latin typeface="Times New Roman"/>
                <a:cs typeface="Times New Roman"/>
              </a:rPr>
              <a:t>trường</a:t>
            </a:r>
            <a:r>
              <a:rPr sz="2000" b="1" spc="-10" dirty="0">
                <a:solidFill>
                  <a:srgbClr val="03499E"/>
                </a:solidFill>
                <a:latin typeface="Times New Roman"/>
                <a:cs typeface="Times New Roman"/>
              </a:rPr>
              <a:t> </a:t>
            </a:r>
            <a:r>
              <a:rPr sz="2000" b="1" dirty="0">
                <a:solidFill>
                  <a:srgbClr val="03499E"/>
                </a:solidFill>
                <a:latin typeface="Times New Roman"/>
                <a:cs typeface="Times New Roman"/>
              </a:rPr>
              <a:t>hợp</a:t>
            </a:r>
            <a:r>
              <a:rPr sz="2000" b="1" spc="-10" dirty="0">
                <a:solidFill>
                  <a:srgbClr val="03499E"/>
                </a:solidFill>
                <a:latin typeface="Times New Roman"/>
                <a:cs typeface="Times New Roman"/>
              </a:rPr>
              <a:t> </a:t>
            </a:r>
            <a:r>
              <a:rPr sz="2000" b="1" dirty="0">
                <a:solidFill>
                  <a:srgbClr val="03499E"/>
                </a:solidFill>
                <a:latin typeface="Times New Roman"/>
                <a:cs typeface="Times New Roman"/>
              </a:rPr>
              <a:t>thay</a:t>
            </a:r>
            <a:r>
              <a:rPr sz="2000" b="1" spc="-15" dirty="0">
                <a:solidFill>
                  <a:srgbClr val="03499E"/>
                </a:solidFill>
                <a:latin typeface="Times New Roman"/>
                <a:cs typeface="Times New Roman"/>
              </a:rPr>
              <a:t> </a:t>
            </a:r>
            <a:r>
              <a:rPr sz="2000" b="1" dirty="0">
                <a:solidFill>
                  <a:srgbClr val="03499E"/>
                </a:solidFill>
                <a:latin typeface="Times New Roman"/>
                <a:cs typeface="Times New Roman"/>
              </a:rPr>
              <a:t>đổi</a:t>
            </a:r>
            <a:r>
              <a:rPr sz="2000" b="1" spc="-15" dirty="0">
                <a:solidFill>
                  <a:srgbClr val="03499E"/>
                </a:solidFill>
                <a:latin typeface="Times New Roman"/>
                <a:cs typeface="Times New Roman"/>
              </a:rPr>
              <a:t> </a:t>
            </a:r>
            <a:r>
              <a:rPr sz="2000" b="1" dirty="0">
                <a:solidFill>
                  <a:srgbClr val="03499E"/>
                </a:solidFill>
                <a:latin typeface="Times New Roman"/>
                <a:cs typeface="Times New Roman"/>
              </a:rPr>
              <a:t>giá</a:t>
            </a:r>
            <a:r>
              <a:rPr sz="2000" b="1" spc="-20" dirty="0">
                <a:solidFill>
                  <a:srgbClr val="03499E"/>
                </a:solidFill>
                <a:latin typeface="Times New Roman"/>
                <a:cs typeface="Times New Roman"/>
              </a:rPr>
              <a:t> </a:t>
            </a:r>
            <a:r>
              <a:rPr sz="2000" b="1" dirty="0">
                <a:solidFill>
                  <a:srgbClr val="03499E"/>
                </a:solidFill>
                <a:latin typeface="Times New Roman"/>
                <a:cs typeface="Times New Roman"/>
              </a:rPr>
              <a:t>hợp đồng,</a:t>
            </a:r>
            <a:r>
              <a:rPr sz="2000" b="1" spc="-35" dirty="0">
                <a:solidFill>
                  <a:srgbClr val="03499E"/>
                </a:solidFill>
                <a:latin typeface="Times New Roman"/>
                <a:cs typeface="Times New Roman"/>
              </a:rPr>
              <a:t> </a:t>
            </a:r>
            <a:r>
              <a:rPr sz="2000" b="1" dirty="0">
                <a:solidFill>
                  <a:srgbClr val="03499E"/>
                </a:solidFill>
                <a:latin typeface="Times New Roman"/>
                <a:cs typeface="Times New Roman"/>
              </a:rPr>
              <a:t>khối</a:t>
            </a:r>
            <a:r>
              <a:rPr sz="2000" b="1" spc="-15" dirty="0">
                <a:solidFill>
                  <a:srgbClr val="03499E"/>
                </a:solidFill>
                <a:latin typeface="Times New Roman"/>
                <a:cs typeface="Times New Roman"/>
              </a:rPr>
              <a:t> </a:t>
            </a:r>
            <a:r>
              <a:rPr sz="2000" b="1" dirty="0">
                <a:solidFill>
                  <a:srgbClr val="03499E"/>
                </a:solidFill>
                <a:latin typeface="Times New Roman"/>
                <a:cs typeface="Times New Roman"/>
              </a:rPr>
              <a:t>lượng</a:t>
            </a:r>
            <a:r>
              <a:rPr sz="2000" b="1" spc="-10" dirty="0">
                <a:solidFill>
                  <a:srgbClr val="03499E"/>
                </a:solidFill>
                <a:latin typeface="Times New Roman"/>
                <a:cs typeface="Times New Roman"/>
              </a:rPr>
              <a:t> </a:t>
            </a:r>
            <a:r>
              <a:rPr sz="2000" b="1" dirty="0">
                <a:solidFill>
                  <a:srgbClr val="03499E"/>
                </a:solidFill>
                <a:latin typeface="Times New Roman"/>
                <a:cs typeface="Times New Roman"/>
              </a:rPr>
              <a:t>và</a:t>
            </a:r>
            <a:r>
              <a:rPr sz="2000" b="1" spc="-10" dirty="0">
                <a:solidFill>
                  <a:srgbClr val="03499E"/>
                </a:solidFill>
                <a:latin typeface="Times New Roman"/>
                <a:cs typeface="Times New Roman"/>
              </a:rPr>
              <a:t> </a:t>
            </a:r>
            <a:r>
              <a:rPr sz="2000" b="1" dirty="0">
                <a:solidFill>
                  <a:srgbClr val="03499E"/>
                </a:solidFill>
                <a:latin typeface="Times New Roman"/>
                <a:cs typeface="Times New Roman"/>
              </a:rPr>
              <a:t>các</a:t>
            </a:r>
            <a:r>
              <a:rPr sz="2000" b="1" spc="-10" dirty="0">
                <a:solidFill>
                  <a:srgbClr val="03499E"/>
                </a:solidFill>
                <a:latin typeface="Times New Roman"/>
                <a:cs typeface="Times New Roman"/>
              </a:rPr>
              <a:t> </a:t>
            </a:r>
            <a:r>
              <a:rPr sz="2000" b="1" dirty="0">
                <a:solidFill>
                  <a:srgbClr val="03499E"/>
                </a:solidFill>
                <a:latin typeface="Times New Roman"/>
                <a:cs typeface="Times New Roman"/>
              </a:rPr>
              <a:t>nội</a:t>
            </a:r>
            <a:r>
              <a:rPr sz="2000" b="1" spc="-15" dirty="0">
                <a:solidFill>
                  <a:srgbClr val="03499E"/>
                </a:solidFill>
                <a:latin typeface="Times New Roman"/>
                <a:cs typeface="Times New Roman"/>
              </a:rPr>
              <a:t> </a:t>
            </a:r>
            <a:r>
              <a:rPr sz="2000" b="1" spc="-20" dirty="0">
                <a:solidFill>
                  <a:srgbClr val="03499E"/>
                </a:solidFill>
                <a:latin typeface="Times New Roman"/>
                <a:cs typeface="Times New Roman"/>
              </a:rPr>
              <a:t>dung </a:t>
            </a:r>
            <a:r>
              <a:rPr sz="2000" b="1" dirty="0">
                <a:solidFill>
                  <a:srgbClr val="03499E"/>
                </a:solidFill>
                <a:latin typeface="Times New Roman"/>
                <a:cs typeface="Times New Roman"/>
              </a:rPr>
              <a:t>khác</a:t>
            </a:r>
            <a:r>
              <a:rPr sz="2000" b="1" spc="-30" dirty="0">
                <a:solidFill>
                  <a:srgbClr val="03499E"/>
                </a:solidFill>
                <a:latin typeface="Times New Roman"/>
                <a:cs typeface="Times New Roman"/>
              </a:rPr>
              <a:t> </a:t>
            </a:r>
            <a:r>
              <a:rPr sz="2000" b="1" dirty="0">
                <a:solidFill>
                  <a:srgbClr val="03499E"/>
                </a:solidFill>
                <a:latin typeface="Times New Roman"/>
                <a:cs typeface="Times New Roman"/>
              </a:rPr>
              <a:t>đã</a:t>
            </a:r>
            <a:r>
              <a:rPr sz="2000" b="1" spc="-10" dirty="0">
                <a:solidFill>
                  <a:srgbClr val="03499E"/>
                </a:solidFill>
                <a:latin typeface="Times New Roman"/>
                <a:cs typeface="Times New Roman"/>
              </a:rPr>
              <a:t> </a:t>
            </a:r>
            <a:r>
              <a:rPr sz="2000" b="1" dirty="0">
                <a:solidFill>
                  <a:srgbClr val="03499E"/>
                </a:solidFill>
                <a:latin typeface="Times New Roman"/>
                <a:cs typeface="Times New Roman"/>
              </a:rPr>
              <a:t>được</a:t>
            </a:r>
            <a:r>
              <a:rPr sz="2000" b="1" spc="-5" dirty="0">
                <a:solidFill>
                  <a:srgbClr val="03499E"/>
                </a:solidFill>
                <a:latin typeface="Times New Roman"/>
                <a:cs typeface="Times New Roman"/>
              </a:rPr>
              <a:t> </a:t>
            </a:r>
            <a:r>
              <a:rPr sz="2000" b="1" dirty="0">
                <a:solidFill>
                  <a:srgbClr val="03499E"/>
                </a:solidFill>
                <a:latin typeface="Times New Roman"/>
                <a:cs typeface="Times New Roman"/>
              </a:rPr>
              <a:t>quy</a:t>
            </a:r>
            <a:r>
              <a:rPr sz="2000" b="1" spc="-15" dirty="0">
                <a:solidFill>
                  <a:srgbClr val="03499E"/>
                </a:solidFill>
                <a:latin typeface="Times New Roman"/>
                <a:cs typeface="Times New Roman"/>
              </a:rPr>
              <a:t> </a:t>
            </a:r>
            <a:r>
              <a:rPr sz="2000" b="1" dirty="0">
                <a:solidFill>
                  <a:srgbClr val="03499E"/>
                </a:solidFill>
                <a:latin typeface="Times New Roman"/>
                <a:cs typeface="Times New Roman"/>
              </a:rPr>
              <a:t>định</a:t>
            </a:r>
            <a:r>
              <a:rPr sz="2000" b="1" spc="-15" dirty="0">
                <a:solidFill>
                  <a:srgbClr val="03499E"/>
                </a:solidFill>
                <a:latin typeface="Times New Roman"/>
                <a:cs typeface="Times New Roman"/>
              </a:rPr>
              <a:t> </a:t>
            </a:r>
            <a:r>
              <a:rPr sz="2000" b="1" dirty="0">
                <a:solidFill>
                  <a:srgbClr val="03499E"/>
                </a:solidFill>
                <a:latin typeface="Times New Roman"/>
                <a:cs typeface="Times New Roman"/>
              </a:rPr>
              <a:t>trong</a:t>
            </a:r>
            <a:r>
              <a:rPr sz="2000" b="1" spc="-20" dirty="0">
                <a:solidFill>
                  <a:srgbClr val="03499E"/>
                </a:solidFill>
                <a:latin typeface="Times New Roman"/>
                <a:cs typeface="Times New Roman"/>
              </a:rPr>
              <a:t> </a:t>
            </a:r>
            <a:r>
              <a:rPr sz="2000" b="1" dirty="0">
                <a:solidFill>
                  <a:srgbClr val="03499E"/>
                </a:solidFill>
                <a:latin typeface="Times New Roman"/>
                <a:cs typeface="Times New Roman"/>
              </a:rPr>
              <a:t>hợp</a:t>
            </a:r>
            <a:r>
              <a:rPr sz="2000" b="1" spc="-15" dirty="0">
                <a:solidFill>
                  <a:srgbClr val="03499E"/>
                </a:solidFill>
                <a:latin typeface="Times New Roman"/>
                <a:cs typeface="Times New Roman"/>
              </a:rPr>
              <a:t> </a:t>
            </a:r>
            <a:r>
              <a:rPr sz="2000" b="1" dirty="0">
                <a:solidFill>
                  <a:srgbClr val="03499E"/>
                </a:solidFill>
                <a:latin typeface="Times New Roman"/>
                <a:cs typeface="Times New Roman"/>
              </a:rPr>
              <a:t>đồng</a:t>
            </a:r>
            <a:r>
              <a:rPr sz="2000" b="1" spc="-20" dirty="0">
                <a:solidFill>
                  <a:srgbClr val="03499E"/>
                </a:solidFill>
                <a:latin typeface="Times New Roman"/>
                <a:cs typeface="Times New Roman"/>
              </a:rPr>
              <a:t> </a:t>
            </a:r>
            <a:r>
              <a:rPr sz="2000" b="1" dirty="0">
                <a:solidFill>
                  <a:srgbClr val="03499E"/>
                </a:solidFill>
                <a:latin typeface="Times New Roman"/>
                <a:cs typeface="Times New Roman"/>
              </a:rPr>
              <a:t>mà</a:t>
            </a:r>
            <a:r>
              <a:rPr sz="2000" b="1" spc="-5" dirty="0">
                <a:solidFill>
                  <a:srgbClr val="03499E"/>
                </a:solidFill>
                <a:latin typeface="Times New Roman"/>
                <a:cs typeface="Times New Roman"/>
              </a:rPr>
              <a:t> </a:t>
            </a:r>
            <a:r>
              <a:rPr sz="2000" b="1" dirty="0">
                <a:solidFill>
                  <a:srgbClr val="FF0000"/>
                </a:solidFill>
                <a:latin typeface="Times New Roman"/>
                <a:cs typeface="Times New Roman"/>
              </a:rPr>
              <a:t>không</a:t>
            </a:r>
            <a:r>
              <a:rPr sz="2000" b="1" spc="-30" dirty="0">
                <a:solidFill>
                  <a:srgbClr val="FF0000"/>
                </a:solidFill>
                <a:latin typeface="Times New Roman"/>
                <a:cs typeface="Times New Roman"/>
              </a:rPr>
              <a:t> </a:t>
            </a:r>
            <a:r>
              <a:rPr sz="2000" b="1" dirty="0">
                <a:solidFill>
                  <a:srgbClr val="FF0000"/>
                </a:solidFill>
                <a:latin typeface="Times New Roman"/>
                <a:cs typeface="Times New Roman"/>
              </a:rPr>
              <a:t>phải</a:t>
            </a:r>
            <a:r>
              <a:rPr sz="2000" b="1" spc="-20" dirty="0">
                <a:solidFill>
                  <a:srgbClr val="FF0000"/>
                </a:solidFill>
                <a:latin typeface="Times New Roman"/>
                <a:cs typeface="Times New Roman"/>
              </a:rPr>
              <a:t> </a:t>
            </a:r>
            <a:r>
              <a:rPr sz="2000" b="1" dirty="0">
                <a:solidFill>
                  <a:srgbClr val="FF0000"/>
                </a:solidFill>
                <a:latin typeface="Times New Roman"/>
                <a:cs typeface="Times New Roman"/>
              </a:rPr>
              <a:t>sửa</a:t>
            </a:r>
            <a:r>
              <a:rPr sz="2000" b="1" spc="-5" dirty="0">
                <a:solidFill>
                  <a:srgbClr val="FF0000"/>
                </a:solidFill>
                <a:latin typeface="Times New Roman"/>
                <a:cs typeface="Times New Roman"/>
              </a:rPr>
              <a:t> </a:t>
            </a:r>
            <a:r>
              <a:rPr sz="2000" b="1" dirty="0">
                <a:solidFill>
                  <a:srgbClr val="FF0000"/>
                </a:solidFill>
                <a:latin typeface="Times New Roman"/>
                <a:cs typeface="Times New Roman"/>
              </a:rPr>
              <a:t>đổi</a:t>
            </a:r>
            <a:r>
              <a:rPr sz="2000" b="1" spc="-15" dirty="0">
                <a:solidFill>
                  <a:srgbClr val="FF0000"/>
                </a:solidFill>
                <a:latin typeface="Times New Roman"/>
                <a:cs typeface="Times New Roman"/>
              </a:rPr>
              <a:t> </a:t>
            </a:r>
            <a:r>
              <a:rPr sz="2000" b="1" spc="-25" dirty="0">
                <a:solidFill>
                  <a:srgbClr val="FF0000"/>
                </a:solidFill>
                <a:latin typeface="Times New Roman"/>
                <a:cs typeface="Times New Roman"/>
              </a:rPr>
              <a:t>hợp </a:t>
            </a:r>
            <a:r>
              <a:rPr sz="2000" b="1" dirty="0">
                <a:solidFill>
                  <a:srgbClr val="FF0000"/>
                </a:solidFill>
                <a:latin typeface="Times New Roman"/>
                <a:cs typeface="Times New Roman"/>
              </a:rPr>
              <a:t>đồng,</a:t>
            </a:r>
            <a:r>
              <a:rPr sz="2000" b="1" spc="-30" dirty="0">
                <a:solidFill>
                  <a:srgbClr val="FF0000"/>
                </a:solidFill>
                <a:latin typeface="Times New Roman"/>
                <a:cs typeface="Times New Roman"/>
              </a:rPr>
              <a:t> </a:t>
            </a:r>
            <a:r>
              <a:rPr sz="2000" b="1" dirty="0">
                <a:solidFill>
                  <a:srgbClr val="FF0000"/>
                </a:solidFill>
                <a:latin typeface="Times New Roman"/>
                <a:cs typeface="Times New Roman"/>
              </a:rPr>
              <a:t>không</a:t>
            </a:r>
            <a:r>
              <a:rPr sz="2000" b="1" spc="-10" dirty="0">
                <a:solidFill>
                  <a:srgbClr val="FF0000"/>
                </a:solidFill>
                <a:latin typeface="Times New Roman"/>
                <a:cs typeface="Times New Roman"/>
              </a:rPr>
              <a:t> </a:t>
            </a:r>
            <a:r>
              <a:rPr sz="2000" b="1" dirty="0">
                <a:solidFill>
                  <a:srgbClr val="FF0000"/>
                </a:solidFill>
                <a:latin typeface="Times New Roman"/>
                <a:cs typeface="Times New Roman"/>
              </a:rPr>
              <a:t>phải</a:t>
            </a:r>
            <a:r>
              <a:rPr sz="2000" b="1" spc="-10" dirty="0">
                <a:solidFill>
                  <a:srgbClr val="FF0000"/>
                </a:solidFill>
                <a:latin typeface="Times New Roman"/>
                <a:cs typeface="Times New Roman"/>
              </a:rPr>
              <a:t> </a:t>
            </a:r>
            <a:r>
              <a:rPr sz="2000" b="1" dirty="0">
                <a:solidFill>
                  <a:srgbClr val="FF0000"/>
                </a:solidFill>
                <a:latin typeface="Times New Roman"/>
                <a:cs typeface="Times New Roman"/>
              </a:rPr>
              <a:t>ký</a:t>
            </a:r>
            <a:r>
              <a:rPr sz="2000" b="1" spc="-15" dirty="0">
                <a:solidFill>
                  <a:srgbClr val="FF0000"/>
                </a:solidFill>
                <a:latin typeface="Times New Roman"/>
                <a:cs typeface="Times New Roman"/>
              </a:rPr>
              <a:t> </a:t>
            </a:r>
            <a:r>
              <a:rPr sz="2000" b="1" dirty="0">
                <a:solidFill>
                  <a:srgbClr val="FF0000"/>
                </a:solidFill>
                <a:latin typeface="Times New Roman"/>
                <a:cs typeface="Times New Roman"/>
              </a:rPr>
              <a:t>kết</a:t>
            </a:r>
            <a:r>
              <a:rPr sz="2000" b="1" spc="5" dirty="0">
                <a:solidFill>
                  <a:srgbClr val="FF0000"/>
                </a:solidFill>
                <a:latin typeface="Times New Roman"/>
                <a:cs typeface="Times New Roman"/>
              </a:rPr>
              <a:t> </a:t>
            </a:r>
            <a:r>
              <a:rPr sz="2000" b="1" dirty="0">
                <a:solidFill>
                  <a:srgbClr val="FF0000"/>
                </a:solidFill>
                <a:latin typeface="Times New Roman"/>
                <a:cs typeface="Times New Roman"/>
              </a:rPr>
              <a:t>văn</a:t>
            </a:r>
            <a:r>
              <a:rPr sz="2000" b="1" spc="-15" dirty="0">
                <a:solidFill>
                  <a:srgbClr val="FF0000"/>
                </a:solidFill>
                <a:latin typeface="Times New Roman"/>
                <a:cs typeface="Times New Roman"/>
              </a:rPr>
              <a:t> </a:t>
            </a:r>
            <a:r>
              <a:rPr sz="2000" b="1" dirty="0">
                <a:solidFill>
                  <a:srgbClr val="FF0000"/>
                </a:solidFill>
                <a:latin typeface="Times New Roman"/>
                <a:cs typeface="Times New Roman"/>
              </a:rPr>
              <a:t>bản</a:t>
            </a:r>
            <a:r>
              <a:rPr sz="2000" b="1" spc="-5" dirty="0">
                <a:solidFill>
                  <a:srgbClr val="FF0000"/>
                </a:solidFill>
                <a:latin typeface="Times New Roman"/>
                <a:cs typeface="Times New Roman"/>
              </a:rPr>
              <a:t> </a:t>
            </a:r>
            <a:r>
              <a:rPr sz="2000" b="1" dirty="0">
                <a:solidFill>
                  <a:srgbClr val="FF0000"/>
                </a:solidFill>
                <a:latin typeface="Times New Roman"/>
                <a:cs typeface="Times New Roman"/>
              </a:rPr>
              <a:t>sửa</a:t>
            </a:r>
            <a:r>
              <a:rPr sz="2000" b="1" spc="-15" dirty="0">
                <a:solidFill>
                  <a:srgbClr val="FF0000"/>
                </a:solidFill>
                <a:latin typeface="Times New Roman"/>
                <a:cs typeface="Times New Roman"/>
              </a:rPr>
              <a:t> </a:t>
            </a:r>
            <a:r>
              <a:rPr sz="2000" b="1" dirty="0">
                <a:solidFill>
                  <a:srgbClr val="FF0000"/>
                </a:solidFill>
                <a:latin typeface="Times New Roman"/>
                <a:cs typeface="Times New Roman"/>
              </a:rPr>
              <a:t>đổi</a:t>
            </a:r>
            <a:r>
              <a:rPr sz="2000" b="1" spc="-10" dirty="0">
                <a:solidFill>
                  <a:srgbClr val="FF0000"/>
                </a:solidFill>
                <a:latin typeface="Times New Roman"/>
                <a:cs typeface="Times New Roman"/>
              </a:rPr>
              <a:t> </a:t>
            </a:r>
            <a:r>
              <a:rPr sz="2000" b="1" dirty="0">
                <a:solidFill>
                  <a:srgbClr val="FF0000"/>
                </a:solidFill>
                <a:latin typeface="Times New Roman"/>
                <a:cs typeface="Times New Roman"/>
              </a:rPr>
              <a:t>hợp</a:t>
            </a:r>
            <a:r>
              <a:rPr sz="2000" b="1" spc="5" dirty="0">
                <a:solidFill>
                  <a:srgbClr val="FF0000"/>
                </a:solidFill>
                <a:latin typeface="Times New Roman"/>
                <a:cs typeface="Times New Roman"/>
              </a:rPr>
              <a:t> </a:t>
            </a:r>
            <a:r>
              <a:rPr sz="2000" b="1" spc="-20" dirty="0">
                <a:solidFill>
                  <a:srgbClr val="FF0000"/>
                </a:solidFill>
                <a:latin typeface="Times New Roman"/>
                <a:cs typeface="Times New Roman"/>
              </a:rPr>
              <a:t>đồng</a:t>
            </a:r>
            <a:endParaRPr sz="2000">
              <a:latin typeface="Times New Roman"/>
              <a:cs typeface="Times New Roman"/>
            </a:endParaRPr>
          </a:p>
        </p:txBody>
      </p:sp>
      <p:sp>
        <p:nvSpPr>
          <p:cNvPr id="13" name="object 13"/>
          <p:cNvSpPr txBox="1">
            <a:spLocks noGrp="1"/>
          </p:cNvSpPr>
          <p:nvPr>
            <p:ph type="sldNum" sz="quarter" idx="7"/>
          </p:nvPr>
        </p:nvSpPr>
        <p:spPr>
          <a:prstGeom prst="rect">
            <a:avLst/>
          </a:prstGeom>
        </p:spPr>
        <p:txBody>
          <a:bodyPr vert="horz" wrap="square" lIns="0" tIns="1066370" rIns="0" bIns="0" rtlCol="0">
            <a:spAutoFit/>
          </a:bodyPr>
          <a:lstStyle/>
          <a:p>
            <a:pPr marL="4939665">
              <a:lnSpc>
                <a:spcPts val="1655"/>
              </a:lnSpc>
            </a:pPr>
            <a:fld id="{81D60167-4931-47E6-BA6A-407CBD079E47}" type="slidenum">
              <a:rPr spc="-25" dirty="0"/>
              <a:t>169</a:t>
            </a:fld>
            <a:endParaRPr spc="-25" dirty="0"/>
          </a:p>
        </p:txBody>
      </p:sp>
      <p:sp>
        <p:nvSpPr>
          <p:cNvPr id="12" name="object 12"/>
          <p:cNvSpPr txBox="1"/>
          <p:nvPr/>
        </p:nvSpPr>
        <p:spPr>
          <a:xfrm>
            <a:off x="124460" y="2185796"/>
            <a:ext cx="1546860" cy="1275715"/>
          </a:xfrm>
          <a:prstGeom prst="rect">
            <a:avLst/>
          </a:prstGeom>
        </p:spPr>
        <p:txBody>
          <a:bodyPr vert="horz" wrap="square" lIns="0" tIns="88900" rIns="0" bIns="0" rtlCol="0">
            <a:spAutoFit/>
          </a:bodyPr>
          <a:lstStyle/>
          <a:p>
            <a:pPr marL="151130" indent="-139065">
              <a:lnSpc>
                <a:spcPct val="100000"/>
              </a:lnSpc>
              <a:spcBef>
                <a:spcPts val="700"/>
              </a:spcBef>
            </a:pPr>
            <a:r>
              <a:rPr sz="2400" b="1" dirty="0">
                <a:solidFill>
                  <a:srgbClr val="03499E"/>
                </a:solidFill>
                <a:latin typeface="Times New Roman"/>
                <a:cs typeface="Times New Roman"/>
              </a:rPr>
              <a:t>Sửa đổi </a:t>
            </a:r>
            <a:r>
              <a:rPr sz="2400" b="1" spc="-25" dirty="0">
                <a:solidFill>
                  <a:srgbClr val="03499E"/>
                </a:solidFill>
                <a:latin typeface="Times New Roman"/>
                <a:cs typeface="Times New Roman"/>
              </a:rPr>
              <a:t>HĐ</a:t>
            </a:r>
            <a:endParaRPr sz="2400">
              <a:latin typeface="Times New Roman"/>
              <a:cs typeface="Times New Roman"/>
            </a:endParaRPr>
          </a:p>
          <a:p>
            <a:pPr marL="34925" marR="28575" indent="115570">
              <a:lnSpc>
                <a:spcPct val="100000"/>
              </a:lnSpc>
              <a:spcBef>
                <a:spcPts val="600"/>
              </a:spcBef>
            </a:pPr>
            <a:r>
              <a:rPr sz="2400" b="1" dirty="0">
                <a:solidFill>
                  <a:srgbClr val="03499E"/>
                </a:solidFill>
                <a:latin typeface="Times New Roman"/>
                <a:cs typeface="Times New Roman"/>
              </a:rPr>
              <a:t>(Điều</a:t>
            </a:r>
            <a:r>
              <a:rPr sz="2400" b="1" spc="-85" dirty="0">
                <a:solidFill>
                  <a:srgbClr val="03499E"/>
                </a:solidFill>
                <a:latin typeface="Times New Roman"/>
                <a:cs typeface="Times New Roman"/>
              </a:rPr>
              <a:t> </a:t>
            </a:r>
            <a:r>
              <a:rPr sz="2400" b="1" spc="-25" dirty="0">
                <a:solidFill>
                  <a:srgbClr val="03499E"/>
                </a:solidFill>
                <a:latin typeface="Times New Roman"/>
                <a:cs typeface="Times New Roman"/>
              </a:rPr>
              <a:t>106 </a:t>
            </a:r>
            <a:r>
              <a:rPr sz="2400" b="1" dirty="0">
                <a:solidFill>
                  <a:srgbClr val="03499E"/>
                </a:solidFill>
                <a:latin typeface="Times New Roman"/>
                <a:cs typeface="Times New Roman"/>
              </a:rPr>
              <a:t>Nghị</a:t>
            </a:r>
            <a:r>
              <a:rPr sz="2400" b="1" spc="-60" dirty="0">
                <a:solidFill>
                  <a:srgbClr val="03499E"/>
                </a:solidFill>
                <a:latin typeface="Times New Roman"/>
                <a:cs typeface="Times New Roman"/>
              </a:rPr>
              <a:t> </a:t>
            </a:r>
            <a:r>
              <a:rPr sz="2400" b="1" dirty="0">
                <a:solidFill>
                  <a:srgbClr val="03499E"/>
                </a:solidFill>
                <a:latin typeface="Times New Roman"/>
                <a:cs typeface="Times New Roman"/>
              </a:rPr>
              <a:t>định</a:t>
            </a:r>
            <a:r>
              <a:rPr sz="2400" b="1" spc="-55" dirty="0">
                <a:solidFill>
                  <a:srgbClr val="03499E"/>
                </a:solidFill>
                <a:latin typeface="Times New Roman"/>
                <a:cs typeface="Times New Roman"/>
              </a:rPr>
              <a:t> </a:t>
            </a:r>
            <a:r>
              <a:rPr sz="2400" b="1" spc="-50" dirty="0">
                <a:solidFill>
                  <a:srgbClr val="03499E"/>
                </a:solidFill>
                <a:latin typeface="Times New Roman"/>
                <a:cs typeface="Times New Roman"/>
              </a:rPr>
              <a:t>)</a:t>
            </a:r>
            <a:endParaRPr sz="2400">
              <a:latin typeface="Times New Roman"/>
              <a:cs typeface="Times New Roman"/>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21335" y="205054"/>
            <a:ext cx="8396605" cy="513080"/>
          </a:xfrm>
          <a:prstGeom prst="rect">
            <a:avLst/>
          </a:prstGeom>
          <a:ln w="25400">
            <a:solidFill>
              <a:srgbClr val="FFFFFF"/>
            </a:solidFill>
          </a:ln>
        </p:spPr>
        <p:txBody>
          <a:bodyPr vert="horz" wrap="square" lIns="0" tIns="0" rIns="0" bIns="0" rtlCol="0">
            <a:spAutoFit/>
          </a:bodyPr>
          <a:lstStyle/>
          <a:p>
            <a:pPr marL="90805">
              <a:lnSpc>
                <a:spcPts val="3710"/>
              </a:lnSpc>
            </a:pPr>
            <a:r>
              <a:rPr sz="3200" dirty="0"/>
              <a:t>TƯ</a:t>
            </a:r>
            <a:r>
              <a:rPr sz="3200" spc="-50" dirty="0"/>
              <a:t> </a:t>
            </a:r>
            <a:r>
              <a:rPr sz="3200" dirty="0"/>
              <a:t>CÁCH</a:t>
            </a:r>
            <a:r>
              <a:rPr sz="3200" spc="-35" dirty="0"/>
              <a:t> </a:t>
            </a:r>
            <a:r>
              <a:rPr sz="3200" dirty="0"/>
              <a:t>HỢP</a:t>
            </a:r>
            <a:r>
              <a:rPr sz="3200" spc="-200" dirty="0"/>
              <a:t> </a:t>
            </a:r>
            <a:r>
              <a:rPr sz="3200" dirty="0"/>
              <a:t>LỆ</a:t>
            </a:r>
            <a:r>
              <a:rPr sz="3200" spc="-15" dirty="0"/>
              <a:t> </a:t>
            </a:r>
            <a:r>
              <a:rPr sz="3200" dirty="0"/>
              <a:t>(Đ.5</a:t>
            </a:r>
            <a:r>
              <a:rPr sz="3200" spc="-25" dirty="0"/>
              <a:t> </a:t>
            </a:r>
            <a:r>
              <a:rPr sz="3200" spc="-10" dirty="0"/>
              <a:t>Luật)</a:t>
            </a:r>
            <a:endParaRPr sz="3200"/>
          </a:p>
        </p:txBody>
      </p:sp>
      <p:graphicFrame>
        <p:nvGraphicFramePr>
          <p:cNvPr id="3" name="object 3"/>
          <p:cNvGraphicFramePr>
            <a:graphicFrameLocks noGrp="1"/>
          </p:cNvGraphicFramePr>
          <p:nvPr/>
        </p:nvGraphicFramePr>
        <p:xfrm>
          <a:off x="1327658" y="1024508"/>
          <a:ext cx="9765665" cy="5605775"/>
        </p:xfrm>
        <a:graphic>
          <a:graphicData uri="http://schemas.openxmlformats.org/drawingml/2006/table">
            <a:tbl>
              <a:tblPr firstRow="1" bandRow="1">
                <a:tableStyleId>{2D5ABB26-0587-4C30-8999-92F81FD0307C}</a:tableStyleId>
              </a:tblPr>
              <a:tblGrid>
                <a:gridCol w="9765665">
                  <a:extLst>
                    <a:ext uri="{9D8B030D-6E8A-4147-A177-3AD203B41FA5}">
                      <a16:colId xmlns:a16="http://schemas.microsoft.com/office/drawing/2014/main" val="20000"/>
                    </a:ext>
                  </a:extLst>
                </a:gridCol>
              </a:tblGrid>
              <a:tr h="518159">
                <a:tc>
                  <a:txBody>
                    <a:bodyPr/>
                    <a:lstStyle/>
                    <a:p>
                      <a:pPr marL="4091304">
                        <a:lnSpc>
                          <a:spcPct val="100000"/>
                        </a:lnSpc>
                        <a:spcBef>
                          <a:spcPts val="260"/>
                        </a:spcBef>
                      </a:pPr>
                      <a:r>
                        <a:rPr sz="2800" b="1" dirty="0">
                          <a:solidFill>
                            <a:srgbClr val="03499E"/>
                          </a:solidFill>
                          <a:latin typeface="Times New Roman"/>
                          <a:cs typeface="Times New Roman"/>
                        </a:rPr>
                        <a:t>1.</a:t>
                      </a:r>
                      <a:r>
                        <a:rPr sz="2800" b="1" spc="-35" dirty="0">
                          <a:solidFill>
                            <a:srgbClr val="03499E"/>
                          </a:solidFill>
                          <a:latin typeface="Times New Roman"/>
                          <a:cs typeface="Times New Roman"/>
                        </a:rPr>
                        <a:t> </a:t>
                      </a:r>
                      <a:r>
                        <a:rPr sz="2800" b="1" dirty="0">
                          <a:solidFill>
                            <a:srgbClr val="03499E"/>
                          </a:solidFill>
                          <a:latin typeface="Times New Roman"/>
                          <a:cs typeface="Times New Roman"/>
                        </a:rPr>
                        <a:t>Tổ</a:t>
                      </a:r>
                      <a:r>
                        <a:rPr sz="2800" b="1" spc="-10" dirty="0">
                          <a:solidFill>
                            <a:srgbClr val="03499E"/>
                          </a:solidFill>
                          <a:latin typeface="Times New Roman"/>
                          <a:cs typeface="Times New Roman"/>
                        </a:rPr>
                        <a:t> </a:t>
                      </a:r>
                      <a:r>
                        <a:rPr sz="2800" b="1" spc="-20" dirty="0">
                          <a:solidFill>
                            <a:srgbClr val="03499E"/>
                          </a:solidFill>
                          <a:latin typeface="Times New Roman"/>
                          <a:cs typeface="Times New Roman"/>
                        </a:rPr>
                        <a:t>chức</a:t>
                      </a:r>
                      <a:endParaRPr sz="2800">
                        <a:latin typeface="Times New Roman"/>
                        <a:cs typeface="Times New Roman"/>
                      </a:endParaRPr>
                    </a:p>
                  </a:txBody>
                  <a:tcPr marL="0" marR="0" marT="33020" marB="0">
                    <a:lnL w="12700">
                      <a:solidFill>
                        <a:srgbClr val="E9E1D5"/>
                      </a:solidFill>
                      <a:prstDash val="solid"/>
                    </a:lnL>
                    <a:lnR w="12700">
                      <a:solidFill>
                        <a:srgbClr val="E9E1D5"/>
                      </a:solidFill>
                      <a:prstDash val="solid"/>
                    </a:lnR>
                    <a:lnT w="12700">
                      <a:solidFill>
                        <a:srgbClr val="E9E1D5"/>
                      </a:solidFill>
                      <a:prstDash val="solid"/>
                    </a:lnT>
                    <a:lnB w="38100">
                      <a:solidFill>
                        <a:srgbClr val="E9E1D5"/>
                      </a:solidFill>
                      <a:prstDash val="solid"/>
                    </a:lnB>
                    <a:solidFill>
                      <a:srgbClr val="FFFFFF"/>
                    </a:solidFill>
                  </a:tcPr>
                </a:tc>
                <a:extLst>
                  <a:ext uri="{0D108BD9-81ED-4DB2-BD59-A6C34878D82A}">
                    <a16:rowId xmlns:a16="http://schemas.microsoft.com/office/drawing/2014/main" val="10000"/>
                  </a:ext>
                </a:extLst>
              </a:tr>
              <a:tr h="517525">
                <a:tc>
                  <a:txBody>
                    <a:bodyPr/>
                    <a:lstStyle/>
                    <a:p>
                      <a:pPr marL="91440">
                        <a:lnSpc>
                          <a:spcPct val="100000"/>
                        </a:lnSpc>
                        <a:spcBef>
                          <a:spcPts val="260"/>
                        </a:spcBef>
                      </a:pPr>
                      <a:r>
                        <a:rPr sz="2800" dirty="0">
                          <a:solidFill>
                            <a:srgbClr val="03499E"/>
                          </a:solidFill>
                          <a:latin typeface="Times New Roman"/>
                          <a:cs typeface="Times New Roman"/>
                        </a:rPr>
                        <a:t>a)</a:t>
                      </a:r>
                      <a:r>
                        <a:rPr sz="2800" spc="-15" dirty="0">
                          <a:solidFill>
                            <a:srgbClr val="03499E"/>
                          </a:solidFill>
                          <a:latin typeface="Times New Roman"/>
                          <a:cs typeface="Times New Roman"/>
                        </a:rPr>
                        <a:t> </a:t>
                      </a:r>
                      <a:r>
                        <a:rPr sz="2800" dirty="0">
                          <a:solidFill>
                            <a:srgbClr val="03499E"/>
                          </a:solidFill>
                          <a:latin typeface="Times New Roman"/>
                          <a:cs typeface="Times New Roman"/>
                        </a:rPr>
                        <a:t>Có</a:t>
                      </a:r>
                      <a:r>
                        <a:rPr sz="2800" spc="-15" dirty="0">
                          <a:solidFill>
                            <a:srgbClr val="03499E"/>
                          </a:solidFill>
                          <a:latin typeface="Times New Roman"/>
                          <a:cs typeface="Times New Roman"/>
                        </a:rPr>
                        <a:t> </a:t>
                      </a:r>
                      <a:r>
                        <a:rPr sz="2800" dirty="0">
                          <a:solidFill>
                            <a:srgbClr val="03499E"/>
                          </a:solidFill>
                          <a:latin typeface="Times New Roman"/>
                          <a:cs typeface="Times New Roman"/>
                        </a:rPr>
                        <a:t>đăng</a:t>
                      </a:r>
                      <a:r>
                        <a:rPr sz="2800" spc="-25" dirty="0">
                          <a:solidFill>
                            <a:srgbClr val="03499E"/>
                          </a:solidFill>
                          <a:latin typeface="Times New Roman"/>
                          <a:cs typeface="Times New Roman"/>
                        </a:rPr>
                        <a:t> </a:t>
                      </a:r>
                      <a:r>
                        <a:rPr sz="2800" dirty="0">
                          <a:solidFill>
                            <a:srgbClr val="03499E"/>
                          </a:solidFill>
                          <a:latin typeface="Times New Roman"/>
                          <a:cs typeface="Times New Roman"/>
                        </a:rPr>
                        <a:t>ký</a:t>
                      </a:r>
                      <a:r>
                        <a:rPr sz="2800" spc="-5" dirty="0">
                          <a:solidFill>
                            <a:srgbClr val="03499E"/>
                          </a:solidFill>
                          <a:latin typeface="Times New Roman"/>
                          <a:cs typeface="Times New Roman"/>
                        </a:rPr>
                        <a:t> </a:t>
                      </a:r>
                      <a:r>
                        <a:rPr sz="2800" dirty="0">
                          <a:solidFill>
                            <a:srgbClr val="03499E"/>
                          </a:solidFill>
                          <a:latin typeface="Times New Roman"/>
                          <a:cs typeface="Times New Roman"/>
                        </a:rPr>
                        <a:t>thành</a:t>
                      </a:r>
                      <a:r>
                        <a:rPr sz="2800" spc="-20" dirty="0">
                          <a:solidFill>
                            <a:srgbClr val="03499E"/>
                          </a:solidFill>
                          <a:latin typeface="Times New Roman"/>
                          <a:cs typeface="Times New Roman"/>
                        </a:rPr>
                        <a:t> lập;</a:t>
                      </a:r>
                      <a:endParaRPr sz="2800">
                        <a:latin typeface="Times New Roman"/>
                        <a:cs typeface="Times New Roman"/>
                      </a:endParaRPr>
                    </a:p>
                  </a:txBody>
                  <a:tcPr marL="0" marR="0" marT="33020" marB="0">
                    <a:lnL w="12700">
                      <a:solidFill>
                        <a:srgbClr val="E9E1D5"/>
                      </a:solidFill>
                      <a:prstDash val="solid"/>
                    </a:lnL>
                    <a:lnR w="12700">
                      <a:solidFill>
                        <a:srgbClr val="E9E1D5"/>
                      </a:solidFill>
                      <a:prstDash val="solid"/>
                    </a:lnR>
                    <a:lnT w="38100">
                      <a:solidFill>
                        <a:srgbClr val="E9E1D5"/>
                      </a:solidFill>
                      <a:prstDash val="solid"/>
                    </a:lnT>
                    <a:lnB w="12700">
                      <a:solidFill>
                        <a:srgbClr val="E9E1D5"/>
                      </a:solidFill>
                      <a:prstDash val="solid"/>
                    </a:lnB>
                    <a:solidFill>
                      <a:srgbClr val="FFFFFF"/>
                    </a:solidFill>
                  </a:tcPr>
                </a:tc>
                <a:extLst>
                  <a:ext uri="{0D108BD9-81ED-4DB2-BD59-A6C34878D82A}">
                    <a16:rowId xmlns:a16="http://schemas.microsoft.com/office/drawing/2014/main" val="10001"/>
                  </a:ext>
                </a:extLst>
              </a:tr>
              <a:tr h="518159">
                <a:tc>
                  <a:txBody>
                    <a:bodyPr/>
                    <a:lstStyle/>
                    <a:p>
                      <a:pPr marL="91440">
                        <a:lnSpc>
                          <a:spcPct val="100000"/>
                        </a:lnSpc>
                        <a:spcBef>
                          <a:spcPts val="265"/>
                        </a:spcBef>
                      </a:pPr>
                      <a:r>
                        <a:rPr sz="2800" dirty="0">
                          <a:solidFill>
                            <a:srgbClr val="03499E"/>
                          </a:solidFill>
                          <a:latin typeface="Times New Roman"/>
                          <a:cs typeface="Times New Roman"/>
                        </a:rPr>
                        <a:t>b)</a:t>
                      </a:r>
                      <a:r>
                        <a:rPr sz="2800" spc="-20" dirty="0">
                          <a:solidFill>
                            <a:srgbClr val="03499E"/>
                          </a:solidFill>
                          <a:latin typeface="Times New Roman"/>
                          <a:cs typeface="Times New Roman"/>
                        </a:rPr>
                        <a:t> </a:t>
                      </a:r>
                      <a:r>
                        <a:rPr sz="2800" dirty="0">
                          <a:solidFill>
                            <a:srgbClr val="03499E"/>
                          </a:solidFill>
                          <a:latin typeface="Times New Roman"/>
                          <a:cs typeface="Times New Roman"/>
                        </a:rPr>
                        <a:t>Hạch</a:t>
                      </a:r>
                      <a:r>
                        <a:rPr sz="2800" spc="-25" dirty="0">
                          <a:solidFill>
                            <a:srgbClr val="03499E"/>
                          </a:solidFill>
                          <a:latin typeface="Times New Roman"/>
                          <a:cs typeface="Times New Roman"/>
                        </a:rPr>
                        <a:t> </a:t>
                      </a:r>
                      <a:r>
                        <a:rPr sz="2800" dirty="0">
                          <a:solidFill>
                            <a:srgbClr val="03499E"/>
                          </a:solidFill>
                          <a:latin typeface="Times New Roman"/>
                          <a:cs typeface="Times New Roman"/>
                        </a:rPr>
                        <a:t>toán</a:t>
                      </a:r>
                      <a:r>
                        <a:rPr sz="2800" spc="-25" dirty="0">
                          <a:solidFill>
                            <a:srgbClr val="03499E"/>
                          </a:solidFill>
                          <a:latin typeface="Times New Roman"/>
                          <a:cs typeface="Times New Roman"/>
                        </a:rPr>
                        <a:t> </a:t>
                      </a:r>
                      <a:r>
                        <a:rPr sz="2800" dirty="0">
                          <a:solidFill>
                            <a:srgbClr val="03499E"/>
                          </a:solidFill>
                          <a:latin typeface="Times New Roman"/>
                          <a:cs typeface="Times New Roman"/>
                        </a:rPr>
                        <a:t>độc</a:t>
                      </a:r>
                      <a:r>
                        <a:rPr sz="2800" spc="-45" dirty="0">
                          <a:solidFill>
                            <a:srgbClr val="03499E"/>
                          </a:solidFill>
                          <a:latin typeface="Times New Roman"/>
                          <a:cs typeface="Times New Roman"/>
                        </a:rPr>
                        <a:t> </a:t>
                      </a:r>
                      <a:r>
                        <a:rPr sz="2800" spc="-20" dirty="0">
                          <a:solidFill>
                            <a:srgbClr val="03499E"/>
                          </a:solidFill>
                          <a:latin typeface="Times New Roman"/>
                          <a:cs typeface="Times New Roman"/>
                        </a:rPr>
                        <a:t>lập;</a:t>
                      </a:r>
                      <a:endParaRPr sz="2800">
                        <a:latin typeface="Times New Roman"/>
                        <a:cs typeface="Times New Roman"/>
                      </a:endParaRPr>
                    </a:p>
                  </a:txBody>
                  <a:tcPr marL="0" marR="0" marT="33655" marB="0">
                    <a:lnL w="12700">
                      <a:solidFill>
                        <a:srgbClr val="E9E1D5"/>
                      </a:solidFill>
                      <a:prstDash val="solid"/>
                    </a:lnL>
                    <a:lnR w="12700">
                      <a:solidFill>
                        <a:srgbClr val="E9E1D5"/>
                      </a:solidFill>
                      <a:prstDash val="solid"/>
                    </a:lnR>
                    <a:lnT w="12700">
                      <a:solidFill>
                        <a:srgbClr val="E9E1D5"/>
                      </a:solidFill>
                      <a:prstDash val="solid"/>
                    </a:lnT>
                    <a:lnB w="12700">
                      <a:solidFill>
                        <a:srgbClr val="E9E1D5"/>
                      </a:solidFill>
                      <a:prstDash val="solid"/>
                    </a:lnB>
                    <a:solidFill>
                      <a:srgbClr val="FFFFFF"/>
                    </a:solidFill>
                  </a:tcPr>
                </a:tc>
                <a:extLst>
                  <a:ext uri="{0D108BD9-81ED-4DB2-BD59-A6C34878D82A}">
                    <a16:rowId xmlns:a16="http://schemas.microsoft.com/office/drawing/2014/main" val="10002"/>
                  </a:ext>
                </a:extLst>
              </a:tr>
              <a:tr h="518159">
                <a:tc>
                  <a:txBody>
                    <a:bodyPr/>
                    <a:lstStyle/>
                    <a:p>
                      <a:pPr marL="91440">
                        <a:lnSpc>
                          <a:spcPct val="100000"/>
                        </a:lnSpc>
                        <a:spcBef>
                          <a:spcPts val="265"/>
                        </a:spcBef>
                      </a:pPr>
                      <a:r>
                        <a:rPr sz="2800" dirty="0">
                          <a:solidFill>
                            <a:srgbClr val="03499E"/>
                          </a:solidFill>
                          <a:latin typeface="Times New Roman"/>
                          <a:cs typeface="Times New Roman"/>
                        </a:rPr>
                        <a:t>c)</a:t>
                      </a:r>
                      <a:r>
                        <a:rPr sz="2800" spc="-30" dirty="0">
                          <a:solidFill>
                            <a:srgbClr val="03499E"/>
                          </a:solidFill>
                          <a:latin typeface="Times New Roman"/>
                          <a:cs typeface="Times New Roman"/>
                        </a:rPr>
                        <a:t> </a:t>
                      </a:r>
                      <a:r>
                        <a:rPr sz="2800" dirty="0">
                          <a:solidFill>
                            <a:srgbClr val="03499E"/>
                          </a:solidFill>
                          <a:latin typeface="Times New Roman"/>
                          <a:cs typeface="Times New Roman"/>
                        </a:rPr>
                        <a:t>Không</a:t>
                      </a:r>
                      <a:r>
                        <a:rPr sz="2800" spc="-40" dirty="0">
                          <a:solidFill>
                            <a:srgbClr val="03499E"/>
                          </a:solidFill>
                          <a:latin typeface="Times New Roman"/>
                          <a:cs typeface="Times New Roman"/>
                        </a:rPr>
                        <a:t> </a:t>
                      </a:r>
                      <a:r>
                        <a:rPr sz="2800" dirty="0">
                          <a:solidFill>
                            <a:srgbClr val="03499E"/>
                          </a:solidFill>
                          <a:latin typeface="Times New Roman"/>
                          <a:cs typeface="Times New Roman"/>
                        </a:rPr>
                        <a:t>đang</a:t>
                      </a:r>
                      <a:r>
                        <a:rPr sz="2800" spc="-10" dirty="0">
                          <a:solidFill>
                            <a:srgbClr val="03499E"/>
                          </a:solidFill>
                          <a:latin typeface="Times New Roman"/>
                          <a:cs typeface="Times New Roman"/>
                        </a:rPr>
                        <a:t> </a:t>
                      </a:r>
                      <a:r>
                        <a:rPr sz="2800" dirty="0">
                          <a:solidFill>
                            <a:srgbClr val="03499E"/>
                          </a:solidFill>
                          <a:latin typeface="Times New Roman"/>
                          <a:cs typeface="Times New Roman"/>
                        </a:rPr>
                        <a:t>bị</a:t>
                      </a:r>
                      <a:r>
                        <a:rPr sz="2800" spc="-35" dirty="0">
                          <a:solidFill>
                            <a:srgbClr val="03499E"/>
                          </a:solidFill>
                          <a:latin typeface="Times New Roman"/>
                          <a:cs typeface="Times New Roman"/>
                        </a:rPr>
                        <a:t> </a:t>
                      </a:r>
                      <a:r>
                        <a:rPr sz="2800" dirty="0">
                          <a:solidFill>
                            <a:srgbClr val="03499E"/>
                          </a:solidFill>
                          <a:latin typeface="Times New Roman"/>
                          <a:cs typeface="Times New Roman"/>
                        </a:rPr>
                        <a:t>giải</a:t>
                      </a:r>
                      <a:r>
                        <a:rPr sz="2800" spc="-35" dirty="0">
                          <a:solidFill>
                            <a:srgbClr val="03499E"/>
                          </a:solidFill>
                          <a:latin typeface="Times New Roman"/>
                          <a:cs typeface="Times New Roman"/>
                        </a:rPr>
                        <a:t> </a:t>
                      </a:r>
                      <a:r>
                        <a:rPr sz="2800" spc="-20" dirty="0">
                          <a:solidFill>
                            <a:srgbClr val="03499E"/>
                          </a:solidFill>
                          <a:latin typeface="Times New Roman"/>
                          <a:cs typeface="Times New Roman"/>
                        </a:rPr>
                        <a:t>thể;</a:t>
                      </a:r>
                      <a:endParaRPr sz="2800">
                        <a:latin typeface="Times New Roman"/>
                        <a:cs typeface="Times New Roman"/>
                      </a:endParaRPr>
                    </a:p>
                  </a:txBody>
                  <a:tcPr marL="0" marR="0" marT="33655" marB="0">
                    <a:lnL w="12700">
                      <a:solidFill>
                        <a:srgbClr val="E9E1D5"/>
                      </a:solidFill>
                      <a:prstDash val="solid"/>
                    </a:lnL>
                    <a:lnR w="12700">
                      <a:solidFill>
                        <a:srgbClr val="E9E1D5"/>
                      </a:solidFill>
                      <a:prstDash val="solid"/>
                    </a:lnR>
                    <a:lnT w="12700">
                      <a:solidFill>
                        <a:srgbClr val="E9E1D5"/>
                      </a:solidFill>
                      <a:prstDash val="solid"/>
                    </a:lnT>
                    <a:lnB w="12700">
                      <a:solidFill>
                        <a:srgbClr val="E9E1D5"/>
                      </a:solidFill>
                      <a:prstDash val="solid"/>
                    </a:lnB>
                    <a:solidFill>
                      <a:srgbClr val="FFFFFF"/>
                    </a:solidFill>
                  </a:tcPr>
                </a:tc>
                <a:extLst>
                  <a:ext uri="{0D108BD9-81ED-4DB2-BD59-A6C34878D82A}">
                    <a16:rowId xmlns:a16="http://schemas.microsoft.com/office/drawing/2014/main" val="10003"/>
                  </a:ext>
                </a:extLst>
              </a:tr>
              <a:tr h="517525">
                <a:tc>
                  <a:txBody>
                    <a:bodyPr/>
                    <a:lstStyle/>
                    <a:p>
                      <a:pPr marL="91440">
                        <a:lnSpc>
                          <a:spcPct val="100000"/>
                        </a:lnSpc>
                        <a:spcBef>
                          <a:spcPts val="265"/>
                        </a:spcBef>
                      </a:pPr>
                      <a:r>
                        <a:rPr sz="2800" dirty="0">
                          <a:solidFill>
                            <a:srgbClr val="03499E"/>
                          </a:solidFill>
                          <a:latin typeface="Times New Roman"/>
                          <a:cs typeface="Times New Roman"/>
                        </a:rPr>
                        <a:t>d)</a:t>
                      </a:r>
                      <a:r>
                        <a:rPr sz="2800" spc="-10" dirty="0">
                          <a:solidFill>
                            <a:srgbClr val="03499E"/>
                          </a:solidFill>
                          <a:latin typeface="Times New Roman"/>
                          <a:cs typeface="Times New Roman"/>
                        </a:rPr>
                        <a:t> </a:t>
                      </a:r>
                      <a:r>
                        <a:rPr sz="2800" dirty="0">
                          <a:solidFill>
                            <a:srgbClr val="03499E"/>
                          </a:solidFill>
                          <a:latin typeface="Times New Roman"/>
                          <a:cs typeface="Times New Roman"/>
                        </a:rPr>
                        <a:t>Có</a:t>
                      </a:r>
                      <a:r>
                        <a:rPr sz="2800" spc="-5" dirty="0">
                          <a:solidFill>
                            <a:srgbClr val="03499E"/>
                          </a:solidFill>
                          <a:latin typeface="Times New Roman"/>
                          <a:cs typeface="Times New Roman"/>
                        </a:rPr>
                        <a:t> </a:t>
                      </a:r>
                      <a:r>
                        <a:rPr sz="2800" dirty="0">
                          <a:solidFill>
                            <a:srgbClr val="03499E"/>
                          </a:solidFill>
                          <a:latin typeface="Times New Roman"/>
                          <a:cs typeface="Times New Roman"/>
                        </a:rPr>
                        <a:t>tên</a:t>
                      </a:r>
                      <a:r>
                        <a:rPr sz="2800" spc="-10" dirty="0">
                          <a:solidFill>
                            <a:srgbClr val="03499E"/>
                          </a:solidFill>
                          <a:latin typeface="Times New Roman"/>
                          <a:cs typeface="Times New Roman"/>
                        </a:rPr>
                        <a:t> </a:t>
                      </a:r>
                      <a:r>
                        <a:rPr sz="2800" dirty="0">
                          <a:solidFill>
                            <a:srgbClr val="03499E"/>
                          </a:solidFill>
                          <a:latin typeface="Times New Roman"/>
                          <a:cs typeface="Times New Roman"/>
                        </a:rPr>
                        <a:t>trên</a:t>
                      </a:r>
                      <a:r>
                        <a:rPr sz="2800" spc="-10" dirty="0">
                          <a:solidFill>
                            <a:srgbClr val="03499E"/>
                          </a:solidFill>
                          <a:latin typeface="Times New Roman"/>
                          <a:cs typeface="Times New Roman"/>
                        </a:rPr>
                        <a:t> </a:t>
                      </a:r>
                      <a:r>
                        <a:rPr sz="2800" dirty="0">
                          <a:solidFill>
                            <a:srgbClr val="03499E"/>
                          </a:solidFill>
                          <a:latin typeface="Times New Roman"/>
                          <a:cs typeface="Times New Roman"/>
                        </a:rPr>
                        <a:t>hệ</a:t>
                      </a:r>
                      <a:r>
                        <a:rPr sz="2800" spc="-20" dirty="0">
                          <a:solidFill>
                            <a:srgbClr val="03499E"/>
                          </a:solidFill>
                          <a:latin typeface="Times New Roman"/>
                          <a:cs typeface="Times New Roman"/>
                        </a:rPr>
                        <a:t> </a:t>
                      </a:r>
                      <a:r>
                        <a:rPr sz="2800" dirty="0">
                          <a:solidFill>
                            <a:srgbClr val="03499E"/>
                          </a:solidFill>
                          <a:latin typeface="Times New Roman"/>
                          <a:cs typeface="Times New Roman"/>
                        </a:rPr>
                        <a:t>thống</a:t>
                      </a:r>
                      <a:r>
                        <a:rPr sz="2800" spc="-5" dirty="0">
                          <a:solidFill>
                            <a:srgbClr val="03499E"/>
                          </a:solidFill>
                          <a:latin typeface="Times New Roman"/>
                          <a:cs typeface="Times New Roman"/>
                        </a:rPr>
                        <a:t> </a:t>
                      </a:r>
                      <a:r>
                        <a:rPr sz="2800" dirty="0">
                          <a:solidFill>
                            <a:srgbClr val="FF0000"/>
                          </a:solidFill>
                          <a:latin typeface="Times New Roman"/>
                          <a:cs typeface="Times New Roman"/>
                        </a:rPr>
                        <a:t>trước</a:t>
                      </a:r>
                      <a:r>
                        <a:rPr sz="2800" spc="-20" dirty="0">
                          <a:solidFill>
                            <a:srgbClr val="FF0000"/>
                          </a:solidFill>
                          <a:latin typeface="Times New Roman"/>
                          <a:cs typeface="Times New Roman"/>
                        </a:rPr>
                        <a:t> </a:t>
                      </a:r>
                      <a:r>
                        <a:rPr sz="2800" dirty="0">
                          <a:solidFill>
                            <a:srgbClr val="FF0000"/>
                          </a:solidFill>
                          <a:latin typeface="Times New Roman"/>
                          <a:cs typeface="Times New Roman"/>
                        </a:rPr>
                        <a:t>khi</a:t>
                      </a:r>
                      <a:r>
                        <a:rPr sz="2800" spc="-25" dirty="0">
                          <a:solidFill>
                            <a:srgbClr val="FF0000"/>
                          </a:solidFill>
                          <a:latin typeface="Times New Roman"/>
                          <a:cs typeface="Times New Roman"/>
                        </a:rPr>
                        <a:t> </a:t>
                      </a:r>
                      <a:r>
                        <a:rPr sz="2800" dirty="0">
                          <a:solidFill>
                            <a:srgbClr val="FF0000"/>
                          </a:solidFill>
                          <a:latin typeface="Times New Roman"/>
                          <a:cs typeface="Times New Roman"/>
                        </a:rPr>
                        <a:t>phê</a:t>
                      </a:r>
                      <a:r>
                        <a:rPr sz="2800" spc="-20" dirty="0">
                          <a:solidFill>
                            <a:srgbClr val="FF0000"/>
                          </a:solidFill>
                          <a:latin typeface="Times New Roman"/>
                          <a:cs typeface="Times New Roman"/>
                        </a:rPr>
                        <a:t> </a:t>
                      </a:r>
                      <a:r>
                        <a:rPr sz="2800" dirty="0">
                          <a:solidFill>
                            <a:srgbClr val="FF0000"/>
                          </a:solidFill>
                          <a:latin typeface="Times New Roman"/>
                          <a:cs typeface="Times New Roman"/>
                        </a:rPr>
                        <a:t>duyệt</a:t>
                      </a:r>
                      <a:r>
                        <a:rPr sz="2800" spc="-25" dirty="0">
                          <a:solidFill>
                            <a:srgbClr val="FF0000"/>
                          </a:solidFill>
                          <a:latin typeface="Times New Roman"/>
                          <a:cs typeface="Times New Roman"/>
                        </a:rPr>
                        <a:t> </a:t>
                      </a:r>
                      <a:r>
                        <a:rPr sz="2800" dirty="0">
                          <a:solidFill>
                            <a:srgbClr val="FF0000"/>
                          </a:solidFill>
                          <a:latin typeface="Times New Roman"/>
                          <a:cs typeface="Times New Roman"/>
                        </a:rPr>
                        <a:t>kết</a:t>
                      </a:r>
                      <a:r>
                        <a:rPr sz="2800" spc="-10" dirty="0">
                          <a:solidFill>
                            <a:srgbClr val="FF0000"/>
                          </a:solidFill>
                          <a:latin typeface="Times New Roman"/>
                          <a:cs typeface="Times New Roman"/>
                        </a:rPr>
                        <a:t> </a:t>
                      </a:r>
                      <a:r>
                        <a:rPr sz="2800" spc="-20" dirty="0">
                          <a:solidFill>
                            <a:srgbClr val="FF0000"/>
                          </a:solidFill>
                          <a:latin typeface="Times New Roman"/>
                          <a:cs typeface="Times New Roman"/>
                        </a:rPr>
                        <a:t>quả;</a:t>
                      </a:r>
                      <a:endParaRPr sz="2800">
                        <a:latin typeface="Times New Roman"/>
                        <a:cs typeface="Times New Roman"/>
                      </a:endParaRPr>
                    </a:p>
                  </a:txBody>
                  <a:tcPr marL="0" marR="0" marT="33655" marB="0">
                    <a:lnL w="12700">
                      <a:solidFill>
                        <a:srgbClr val="E9E1D5"/>
                      </a:solidFill>
                      <a:prstDash val="solid"/>
                    </a:lnL>
                    <a:lnR w="12700">
                      <a:solidFill>
                        <a:srgbClr val="E9E1D5"/>
                      </a:solidFill>
                      <a:prstDash val="solid"/>
                    </a:lnR>
                    <a:lnT w="12700">
                      <a:solidFill>
                        <a:srgbClr val="E9E1D5"/>
                      </a:solidFill>
                      <a:prstDash val="solid"/>
                    </a:lnT>
                    <a:lnB w="12700">
                      <a:solidFill>
                        <a:srgbClr val="E9E1D5"/>
                      </a:solidFill>
                      <a:prstDash val="solid"/>
                    </a:lnB>
                    <a:solidFill>
                      <a:srgbClr val="FFFFFF"/>
                    </a:solidFill>
                  </a:tcPr>
                </a:tc>
                <a:extLst>
                  <a:ext uri="{0D108BD9-81ED-4DB2-BD59-A6C34878D82A}">
                    <a16:rowId xmlns:a16="http://schemas.microsoft.com/office/drawing/2014/main" val="10004"/>
                  </a:ext>
                </a:extLst>
              </a:tr>
              <a:tr h="518159">
                <a:tc>
                  <a:txBody>
                    <a:bodyPr/>
                    <a:lstStyle/>
                    <a:p>
                      <a:pPr marL="91440">
                        <a:lnSpc>
                          <a:spcPct val="100000"/>
                        </a:lnSpc>
                        <a:spcBef>
                          <a:spcPts val="265"/>
                        </a:spcBef>
                      </a:pPr>
                      <a:r>
                        <a:rPr sz="2800" dirty="0">
                          <a:solidFill>
                            <a:srgbClr val="03499E"/>
                          </a:solidFill>
                          <a:latin typeface="Times New Roman"/>
                          <a:cs typeface="Times New Roman"/>
                        </a:rPr>
                        <a:t>đ)</a:t>
                      </a:r>
                      <a:r>
                        <a:rPr sz="2800" spc="-30" dirty="0">
                          <a:solidFill>
                            <a:srgbClr val="03499E"/>
                          </a:solidFill>
                          <a:latin typeface="Times New Roman"/>
                          <a:cs typeface="Times New Roman"/>
                        </a:rPr>
                        <a:t> </a:t>
                      </a:r>
                      <a:r>
                        <a:rPr sz="2800" dirty="0">
                          <a:solidFill>
                            <a:srgbClr val="03499E"/>
                          </a:solidFill>
                          <a:latin typeface="Times New Roman"/>
                          <a:cs typeface="Times New Roman"/>
                        </a:rPr>
                        <a:t>Bảo</a:t>
                      </a:r>
                      <a:r>
                        <a:rPr sz="2800" spc="-30" dirty="0">
                          <a:solidFill>
                            <a:srgbClr val="03499E"/>
                          </a:solidFill>
                          <a:latin typeface="Times New Roman"/>
                          <a:cs typeface="Times New Roman"/>
                        </a:rPr>
                        <a:t> </a:t>
                      </a:r>
                      <a:r>
                        <a:rPr sz="2800" dirty="0">
                          <a:solidFill>
                            <a:srgbClr val="03499E"/>
                          </a:solidFill>
                          <a:latin typeface="Times New Roman"/>
                          <a:cs typeface="Times New Roman"/>
                        </a:rPr>
                        <a:t>đảm</a:t>
                      </a:r>
                      <a:r>
                        <a:rPr sz="2800" spc="-30" dirty="0">
                          <a:solidFill>
                            <a:srgbClr val="03499E"/>
                          </a:solidFill>
                          <a:latin typeface="Times New Roman"/>
                          <a:cs typeface="Times New Roman"/>
                        </a:rPr>
                        <a:t> </a:t>
                      </a:r>
                      <a:r>
                        <a:rPr sz="2800" dirty="0">
                          <a:solidFill>
                            <a:srgbClr val="03499E"/>
                          </a:solidFill>
                          <a:latin typeface="Times New Roman"/>
                          <a:cs typeface="Times New Roman"/>
                        </a:rPr>
                        <a:t>cạnh</a:t>
                      </a:r>
                      <a:r>
                        <a:rPr sz="2800" spc="-30" dirty="0">
                          <a:solidFill>
                            <a:srgbClr val="03499E"/>
                          </a:solidFill>
                          <a:latin typeface="Times New Roman"/>
                          <a:cs typeface="Times New Roman"/>
                        </a:rPr>
                        <a:t> </a:t>
                      </a:r>
                      <a:r>
                        <a:rPr sz="2800" dirty="0">
                          <a:solidFill>
                            <a:srgbClr val="03499E"/>
                          </a:solidFill>
                          <a:latin typeface="Times New Roman"/>
                          <a:cs typeface="Times New Roman"/>
                        </a:rPr>
                        <a:t>tranh</a:t>
                      </a:r>
                      <a:r>
                        <a:rPr sz="2800" spc="-45" dirty="0">
                          <a:solidFill>
                            <a:srgbClr val="03499E"/>
                          </a:solidFill>
                          <a:latin typeface="Times New Roman"/>
                          <a:cs typeface="Times New Roman"/>
                        </a:rPr>
                        <a:t> </a:t>
                      </a:r>
                      <a:r>
                        <a:rPr sz="2800" dirty="0">
                          <a:solidFill>
                            <a:srgbClr val="03499E"/>
                          </a:solidFill>
                          <a:latin typeface="Times New Roman"/>
                          <a:cs typeface="Times New Roman"/>
                        </a:rPr>
                        <a:t>trong</a:t>
                      </a:r>
                      <a:r>
                        <a:rPr sz="2800" spc="-45" dirty="0">
                          <a:solidFill>
                            <a:srgbClr val="03499E"/>
                          </a:solidFill>
                          <a:latin typeface="Times New Roman"/>
                          <a:cs typeface="Times New Roman"/>
                        </a:rPr>
                        <a:t> </a:t>
                      </a:r>
                      <a:r>
                        <a:rPr sz="2800" dirty="0">
                          <a:solidFill>
                            <a:srgbClr val="03499E"/>
                          </a:solidFill>
                          <a:latin typeface="Times New Roman"/>
                          <a:cs typeface="Times New Roman"/>
                        </a:rPr>
                        <a:t>đấu</a:t>
                      </a:r>
                      <a:r>
                        <a:rPr sz="2800" spc="-40" dirty="0">
                          <a:solidFill>
                            <a:srgbClr val="03499E"/>
                          </a:solidFill>
                          <a:latin typeface="Times New Roman"/>
                          <a:cs typeface="Times New Roman"/>
                        </a:rPr>
                        <a:t> </a:t>
                      </a:r>
                      <a:r>
                        <a:rPr sz="2800" spc="-10" dirty="0">
                          <a:solidFill>
                            <a:srgbClr val="03499E"/>
                          </a:solidFill>
                          <a:latin typeface="Times New Roman"/>
                          <a:cs typeface="Times New Roman"/>
                        </a:rPr>
                        <a:t>thầu;</a:t>
                      </a:r>
                      <a:endParaRPr sz="2800">
                        <a:latin typeface="Times New Roman"/>
                        <a:cs typeface="Times New Roman"/>
                      </a:endParaRPr>
                    </a:p>
                  </a:txBody>
                  <a:tcPr marL="0" marR="0" marT="33655" marB="0">
                    <a:lnL w="12700">
                      <a:solidFill>
                        <a:srgbClr val="E9E1D5"/>
                      </a:solidFill>
                      <a:prstDash val="solid"/>
                    </a:lnL>
                    <a:lnR w="12700">
                      <a:solidFill>
                        <a:srgbClr val="E9E1D5"/>
                      </a:solidFill>
                      <a:prstDash val="solid"/>
                    </a:lnR>
                    <a:lnT w="12700">
                      <a:solidFill>
                        <a:srgbClr val="E9E1D5"/>
                      </a:solidFill>
                      <a:prstDash val="solid"/>
                    </a:lnT>
                    <a:lnB w="12700">
                      <a:solidFill>
                        <a:srgbClr val="E9E1D5"/>
                      </a:solidFill>
                      <a:prstDash val="solid"/>
                    </a:lnB>
                    <a:solidFill>
                      <a:srgbClr val="FFFFFF"/>
                    </a:solidFill>
                  </a:tcPr>
                </a:tc>
                <a:extLst>
                  <a:ext uri="{0D108BD9-81ED-4DB2-BD59-A6C34878D82A}">
                    <a16:rowId xmlns:a16="http://schemas.microsoft.com/office/drawing/2014/main" val="10005"/>
                  </a:ext>
                </a:extLst>
              </a:tr>
              <a:tr h="518159">
                <a:tc>
                  <a:txBody>
                    <a:bodyPr/>
                    <a:lstStyle/>
                    <a:p>
                      <a:pPr marL="91440">
                        <a:lnSpc>
                          <a:spcPct val="100000"/>
                        </a:lnSpc>
                        <a:spcBef>
                          <a:spcPts val="265"/>
                        </a:spcBef>
                      </a:pPr>
                      <a:r>
                        <a:rPr sz="2800" dirty="0">
                          <a:solidFill>
                            <a:srgbClr val="03499E"/>
                          </a:solidFill>
                          <a:latin typeface="Times New Roman"/>
                          <a:cs typeface="Times New Roman"/>
                        </a:rPr>
                        <a:t>e)</a:t>
                      </a:r>
                      <a:r>
                        <a:rPr sz="2800" spc="-25" dirty="0">
                          <a:solidFill>
                            <a:srgbClr val="03499E"/>
                          </a:solidFill>
                          <a:latin typeface="Times New Roman"/>
                          <a:cs typeface="Times New Roman"/>
                        </a:rPr>
                        <a:t> </a:t>
                      </a:r>
                      <a:r>
                        <a:rPr sz="2800" dirty="0">
                          <a:solidFill>
                            <a:srgbClr val="03499E"/>
                          </a:solidFill>
                          <a:latin typeface="Times New Roman"/>
                          <a:cs typeface="Times New Roman"/>
                        </a:rPr>
                        <a:t>Không</a:t>
                      </a:r>
                      <a:r>
                        <a:rPr sz="2800" spc="-30" dirty="0">
                          <a:solidFill>
                            <a:srgbClr val="03499E"/>
                          </a:solidFill>
                          <a:latin typeface="Times New Roman"/>
                          <a:cs typeface="Times New Roman"/>
                        </a:rPr>
                        <a:t> </a:t>
                      </a:r>
                      <a:r>
                        <a:rPr sz="2800" dirty="0">
                          <a:solidFill>
                            <a:srgbClr val="03499E"/>
                          </a:solidFill>
                          <a:latin typeface="Times New Roman"/>
                          <a:cs typeface="Times New Roman"/>
                        </a:rPr>
                        <a:t>trong</a:t>
                      </a:r>
                      <a:r>
                        <a:rPr sz="2800" spc="-35" dirty="0">
                          <a:solidFill>
                            <a:srgbClr val="03499E"/>
                          </a:solidFill>
                          <a:latin typeface="Times New Roman"/>
                          <a:cs typeface="Times New Roman"/>
                        </a:rPr>
                        <a:t> </a:t>
                      </a:r>
                      <a:r>
                        <a:rPr sz="2800" dirty="0">
                          <a:solidFill>
                            <a:srgbClr val="03499E"/>
                          </a:solidFill>
                          <a:latin typeface="Times New Roman"/>
                          <a:cs typeface="Times New Roman"/>
                        </a:rPr>
                        <a:t>thời</a:t>
                      </a:r>
                      <a:r>
                        <a:rPr sz="2800" spc="-35" dirty="0">
                          <a:solidFill>
                            <a:srgbClr val="03499E"/>
                          </a:solidFill>
                          <a:latin typeface="Times New Roman"/>
                          <a:cs typeface="Times New Roman"/>
                        </a:rPr>
                        <a:t> </a:t>
                      </a:r>
                      <a:r>
                        <a:rPr sz="2800" dirty="0">
                          <a:solidFill>
                            <a:srgbClr val="03499E"/>
                          </a:solidFill>
                          <a:latin typeface="Times New Roman"/>
                          <a:cs typeface="Times New Roman"/>
                        </a:rPr>
                        <a:t>gian</a:t>
                      </a:r>
                      <a:r>
                        <a:rPr sz="2800" spc="-30" dirty="0">
                          <a:solidFill>
                            <a:srgbClr val="03499E"/>
                          </a:solidFill>
                          <a:latin typeface="Times New Roman"/>
                          <a:cs typeface="Times New Roman"/>
                        </a:rPr>
                        <a:t> </a:t>
                      </a:r>
                      <a:r>
                        <a:rPr sz="2800" dirty="0">
                          <a:solidFill>
                            <a:srgbClr val="03499E"/>
                          </a:solidFill>
                          <a:latin typeface="Times New Roman"/>
                          <a:cs typeface="Times New Roman"/>
                        </a:rPr>
                        <a:t>bị</a:t>
                      </a:r>
                      <a:r>
                        <a:rPr sz="2800" spc="-30" dirty="0">
                          <a:solidFill>
                            <a:srgbClr val="03499E"/>
                          </a:solidFill>
                          <a:latin typeface="Times New Roman"/>
                          <a:cs typeface="Times New Roman"/>
                        </a:rPr>
                        <a:t> </a:t>
                      </a:r>
                      <a:r>
                        <a:rPr sz="2800" spc="-20" dirty="0">
                          <a:solidFill>
                            <a:srgbClr val="03499E"/>
                          </a:solidFill>
                          <a:latin typeface="Times New Roman"/>
                          <a:cs typeface="Times New Roman"/>
                        </a:rPr>
                        <a:t>cấm;</a:t>
                      </a:r>
                      <a:endParaRPr sz="2800">
                        <a:latin typeface="Times New Roman"/>
                        <a:cs typeface="Times New Roman"/>
                      </a:endParaRPr>
                    </a:p>
                  </a:txBody>
                  <a:tcPr marL="0" marR="0" marT="33655" marB="0">
                    <a:lnL w="12700">
                      <a:solidFill>
                        <a:srgbClr val="E9E1D5"/>
                      </a:solidFill>
                      <a:prstDash val="solid"/>
                    </a:lnL>
                    <a:lnR w="12700">
                      <a:solidFill>
                        <a:srgbClr val="E9E1D5"/>
                      </a:solidFill>
                      <a:prstDash val="solid"/>
                    </a:lnR>
                    <a:lnT w="12700">
                      <a:solidFill>
                        <a:srgbClr val="E9E1D5"/>
                      </a:solidFill>
                      <a:prstDash val="solid"/>
                    </a:lnT>
                    <a:lnB w="12700">
                      <a:solidFill>
                        <a:srgbClr val="E9E1D5"/>
                      </a:solidFill>
                      <a:prstDash val="solid"/>
                    </a:lnB>
                    <a:solidFill>
                      <a:srgbClr val="FFFFFF"/>
                    </a:solidFill>
                  </a:tcPr>
                </a:tc>
                <a:extLst>
                  <a:ext uri="{0D108BD9-81ED-4DB2-BD59-A6C34878D82A}">
                    <a16:rowId xmlns:a16="http://schemas.microsoft.com/office/drawing/2014/main" val="10006"/>
                  </a:ext>
                </a:extLst>
              </a:tr>
              <a:tr h="517525">
                <a:tc>
                  <a:txBody>
                    <a:bodyPr/>
                    <a:lstStyle/>
                    <a:p>
                      <a:pPr marL="91440">
                        <a:lnSpc>
                          <a:spcPct val="100000"/>
                        </a:lnSpc>
                        <a:spcBef>
                          <a:spcPts val="265"/>
                        </a:spcBef>
                      </a:pPr>
                      <a:r>
                        <a:rPr sz="2800" dirty="0">
                          <a:solidFill>
                            <a:srgbClr val="FF0000"/>
                          </a:solidFill>
                          <a:latin typeface="Times New Roman"/>
                          <a:cs typeface="Times New Roman"/>
                        </a:rPr>
                        <a:t>g)</a:t>
                      </a:r>
                      <a:r>
                        <a:rPr sz="2800" spc="-20" dirty="0">
                          <a:solidFill>
                            <a:srgbClr val="FF0000"/>
                          </a:solidFill>
                          <a:latin typeface="Times New Roman"/>
                          <a:cs typeface="Times New Roman"/>
                        </a:rPr>
                        <a:t> </a:t>
                      </a:r>
                      <a:r>
                        <a:rPr sz="2800" dirty="0">
                          <a:solidFill>
                            <a:srgbClr val="FF0000"/>
                          </a:solidFill>
                          <a:latin typeface="Times New Roman"/>
                          <a:cs typeface="Times New Roman"/>
                        </a:rPr>
                        <a:t>Không</a:t>
                      </a:r>
                      <a:r>
                        <a:rPr sz="2800" spc="-20" dirty="0">
                          <a:solidFill>
                            <a:srgbClr val="FF0000"/>
                          </a:solidFill>
                          <a:latin typeface="Times New Roman"/>
                          <a:cs typeface="Times New Roman"/>
                        </a:rPr>
                        <a:t> </a:t>
                      </a:r>
                      <a:r>
                        <a:rPr sz="2800" dirty="0">
                          <a:solidFill>
                            <a:srgbClr val="FF0000"/>
                          </a:solidFill>
                          <a:latin typeface="Times New Roman"/>
                          <a:cs typeface="Times New Roman"/>
                        </a:rPr>
                        <a:t>bị</a:t>
                      </a:r>
                      <a:r>
                        <a:rPr sz="2800" spc="-35" dirty="0">
                          <a:solidFill>
                            <a:srgbClr val="FF0000"/>
                          </a:solidFill>
                          <a:latin typeface="Times New Roman"/>
                          <a:cs typeface="Times New Roman"/>
                        </a:rPr>
                        <a:t> </a:t>
                      </a:r>
                      <a:r>
                        <a:rPr sz="2800" dirty="0">
                          <a:solidFill>
                            <a:srgbClr val="FF0000"/>
                          </a:solidFill>
                          <a:latin typeface="Times New Roman"/>
                          <a:cs typeface="Times New Roman"/>
                        </a:rPr>
                        <a:t>truy</a:t>
                      </a:r>
                      <a:r>
                        <a:rPr sz="2800" spc="-25" dirty="0">
                          <a:solidFill>
                            <a:srgbClr val="FF0000"/>
                          </a:solidFill>
                          <a:latin typeface="Times New Roman"/>
                          <a:cs typeface="Times New Roman"/>
                        </a:rPr>
                        <a:t> </a:t>
                      </a:r>
                      <a:r>
                        <a:rPr sz="2800" dirty="0">
                          <a:solidFill>
                            <a:srgbClr val="FF0000"/>
                          </a:solidFill>
                          <a:latin typeface="Times New Roman"/>
                          <a:cs typeface="Times New Roman"/>
                        </a:rPr>
                        <a:t>cứu</a:t>
                      </a:r>
                      <a:r>
                        <a:rPr sz="2800" spc="-30" dirty="0">
                          <a:solidFill>
                            <a:srgbClr val="FF0000"/>
                          </a:solidFill>
                          <a:latin typeface="Times New Roman"/>
                          <a:cs typeface="Times New Roman"/>
                        </a:rPr>
                        <a:t> </a:t>
                      </a:r>
                      <a:r>
                        <a:rPr sz="2800" dirty="0">
                          <a:solidFill>
                            <a:srgbClr val="FF0000"/>
                          </a:solidFill>
                          <a:latin typeface="Times New Roman"/>
                          <a:cs typeface="Times New Roman"/>
                        </a:rPr>
                        <a:t>trách</a:t>
                      </a:r>
                      <a:r>
                        <a:rPr sz="2800" spc="-25" dirty="0">
                          <a:solidFill>
                            <a:srgbClr val="FF0000"/>
                          </a:solidFill>
                          <a:latin typeface="Times New Roman"/>
                          <a:cs typeface="Times New Roman"/>
                        </a:rPr>
                        <a:t> </a:t>
                      </a:r>
                      <a:r>
                        <a:rPr sz="2800" dirty="0">
                          <a:solidFill>
                            <a:srgbClr val="FF0000"/>
                          </a:solidFill>
                          <a:latin typeface="Times New Roman"/>
                          <a:cs typeface="Times New Roman"/>
                        </a:rPr>
                        <a:t>nhiệm</a:t>
                      </a:r>
                      <a:r>
                        <a:rPr sz="2800" spc="-40" dirty="0">
                          <a:solidFill>
                            <a:srgbClr val="FF0000"/>
                          </a:solidFill>
                          <a:latin typeface="Times New Roman"/>
                          <a:cs typeface="Times New Roman"/>
                        </a:rPr>
                        <a:t> </a:t>
                      </a:r>
                      <a:r>
                        <a:rPr sz="2800" dirty="0">
                          <a:solidFill>
                            <a:srgbClr val="FF0000"/>
                          </a:solidFill>
                          <a:latin typeface="Times New Roman"/>
                          <a:cs typeface="Times New Roman"/>
                        </a:rPr>
                        <a:t>hình</a:t>
                      </a:r>
                      <a:r>
                        <a:rPr sz="2800" spc="-35" dirty="0">
                          <a:solidFill>
                            <a:srgbClr val="FF0000"/>
                          </a:solidFill>
                          <a:latin typeface="Times New Roman"/>
                          <a:cs typeface="Times New Roman"/>
                        </a:rPr>
                        <a:t> </a:t>
                      </a:r>
                      <a:r>
                        <a:rPr sz="2800" spc="-25" dirty="0">
                          <a:solidFill>
                            <a:srgbClr val="FF0000"/>
                          </a:solidFill>
                          <a:latin typeface="Times New Roman"/>
                          <a:cs typeface="Times New Roman"/>
                        </a:rPr>
                        <a:t>sự</a:t>
                      </a:r>
                      <a:endParaRPr sz="2800">
                        <a:latin typeface="Times New Roman"/>
                        <a:cs typeface="Times New Roman"/>
                      </a:endParaRPr>
                    </a:p>
                  </a:txBody>
                  <a:tcPr marL="0" marR="0" marT="33655" marB="0">
                    <a:lnL w="12700">
                      <a:solidFill>
                        <a:srgbClr val="E9E1D5"/>
                      </a:solidFill>
                      <a:prstDash val="solid"/>
                    </a:lnL>
                    <a:lnR w="12700">
                      <a:solidFill>
                        <a:srgbClr val="E9E1D5"/>
                      </a:solidFill>
                      <a:prstDash val="solid"/>
                    </a:lnR>
                    <a:lnT w="12700">
                      <a:solidFill>
                        <a:srgbClr val="E9E1D5"/>
                      </a:solidFill>
                      <a:prstDash val="solid"/>
                    </a:lnT>
                    <a:lnB w="12700">
                      <a:solidFill>
                        <a:srgbClr val="E9E1D5"/>
                      </a:solidFill>
                      <a:prstDash val="solid"/>
                    </a:lnB>
                    <a:solidFill>
                      <a:srgbClr val="FFFFFF"/>
                    </a:solidFill>
                  </a:tcPr>
                </a:tc>
                <a:extLst>
                  <a:ext uri="{0D108BD9-81ED-4DB2-BD59-A6C34878D82A}">
                    <a16:rowId xmlns:a16="http://schemas.microsoft.com/office/drawing/2014/main" val="10007"/>
                  </a:ext>
                </a:extLst>
              </a:tr>
              <a:tr h="517525">
                <a:tc>
                  <a:txBody>
                    <a:bodyPr/>
                    <a:lstStyle/>
                    <a:p>
                      <a:pPr marL="91440">
                        <a:lnSpc>
                          <a:spcPct val="100000"/>
                        </a:lnSpc>
                        <a:spcBef>
                          <a:spcPts val="270"/>
                        </a:spcBef>
                      </a:pPr>
                      <a:r>
                        <a:rPr sz="2800" dirty="0">
                          <a:solidFill>
                            <a:srgbClr val="03499E"/>
                          </a:solidFill>
                          <a:latin typeface="Times New Roman"/>
                          <a:cs typeface="Times New Roman"/>
                        </a:rPr>
                        <a:t>h)</a:t>
                      </a:r>
                      <a:r>
                        <a:rPr sz="2800" spc="-20" dirty="0">
                          <a:solidFill>
                            <a:srgbClr val="03499E"/>
                          </a:solidFill>
                          <a:latin typeface="Times New Roman"/>
                          <a:cs typeface="Times New Roman"/>
                        </a:rPr>
                        <a:t> </a:t>
                      </a:r>
                      <a:r>
                        <a:rPr sz="2800" dirty="0">
                          <a:solidFill>
                            <a:srgbClr val="03499E"/>
                          </a:solidFill>
                          <a:latin typeface="Times New Roman"/>
                          <a:cs typeface="Times New Roman"/>
                        </a:rPr>
                        <a:t>Có</a:t>
                      </a:r>
                      <a:r>
                        <a:rPr sz="2800" spc="-25" dirty="0">
                          <a:solidFill>
                            <a:srgbClr val="03499E"/>
                          </a:solidFill>
                          <a:latin typeface="Times New Roman"/>
                          <a:cs typeface="Times New Roman"/>
                        </a:rPr>
                        <a:t> </a:t>
                      </a:r>
                      <a:r>
                        <a:rPr sz="2800" dirty="0">
                          <a:solidFill>
                            <a:srgbClr val="03499E"/>
                          </a:solidFill>
                          <a:latin typeface="Times New Roman"/>
                          <a:cs typeface="Times New Roman"/>
                        </a:rPr>
                        <a:t>tên</a:t>
                      </a:r>
                      <a:r>
                        <a:rPr sz="2800" spc="-25" dirty="0">
                          <a:solidFill>
                            <a:srgbClr val="03499E"/>
                          </a:solidFill>
                          <a:latin typeface="Times New Roman"/>
                          <a:cs typeface="Times New Roman"/>
                        </a:rPr>
                        <a:t> </a:t>
                      </a:r>
                      <a:r>
                        <a:rPr sz="2800" dirty="0">
                          <a:solidFill>
                            <a:srgbClr val="03499E"/>
                          </a:solidFill>
                          <a:latin typeface="Times New Roman"/>
                          <a:cs typeface="Times New Roman"/>
                        </a:rPr>
                        <a:t>trong</a:t>
                      </a:r>
                      <a:r>
                        <a:rPr sz="2800" spc="-30" dirty="0">
                          <a:solidFill>
                            <a:srgbClr val="03499E"/>
                          </a:solidFill>
                          <a:latin typeface="Times New Roman"/>
                          <a:cs typeface="Times New Roman"/>
                        </a:rPr>
                        <a:t> </a:t>
                      </a:r>
                      <a:r>
                        <a:rPr sz="2800" dirty="0">
                          <a:solidFill>
                            <a:srgbClr val="03499E"/>
                          </a:solidFill>
                          <a:latin typeface="Times New Roman"/>
                          <a:cs typeface="Times New Roman"/>
                        </a:rPr>
                        <a:t>DSN</a:t>
                      </a:r>
                      <a:r>
                        <a:rPr sz="2800" spc="-5" dirty="0">
                          <a:solidFill>
                            <a:srgbClr val="03499E"/>
                          </a:solidFill>
                          <a:latin typeface="Times New Roman"/>
                          <a:cs typeface="Times New Roman"/>
                        </a:rPr>
                        <a:t> </a:t>
                      </a:r>
                      <a:r>
                        <a:rPr sz="2800" dirty="0">
                          <a:solidFill>
                            <a:srgbClr val="03499E"/>
                          </a:solidFill>
                          <a:latin typeface="Times New Roman"/>
                          <a:cs typeface="Times New Roman"/>
                        </a:rPr>
                        <a:t>với</a:t>
                      </a:r>
                      <a:r>
                        <a:rPr sz="2800" spc="-25" dirty="0">
                          <a:solidFill>
                            <a:srgbClr val="03499E"/>
                          </a:solidFill>
                          <a:latin typeface="Times New Roman"/>
                          <a:cs typeface="Times New Roman"/>
                        </a:rPr>
                        <a:t> </a:t>
                      </a:r>
                      <a:r>
                        <a:rPr sz="2800" dirty="0">
                          <a:solidFill>
                            <a:srgbClr val="03499E"/>
                          </a:solidFill>
                          <a:latin typeface="Times New Roman"/>
                          <a:cs typeface="Times New Roman"/>
                        </a:rPr>
                        <a:t>trường</a:t>
                      </a:r>
                      <a:r>
                        <a:rPr sz="2800" spc="-30" dirty="0">
                          <a:solidFill>
                            <a:srgbClr val="03499E"/>
                          </a:solidFill>
                          <a:latin typeface="Times New Roman"/>
                          <a:cs typeface="Times New Roman"/>
                        </a:rPr>
                        <a:t> </a:t>
                      </a:r>
                      <a:r>
                        <a:rPr sz="2800" dirty="0">
                          <a:solidFill>
                            <a:srgbClr val="03499E"/>
                          </a:solidFill>
                          <a:latin typeface="Times New Roman"/>
                          <a:cs typeface="Times New Roman"/>
                        </a:rPr>
                        <a:t>hợp</a:t>
                      </a:r>
                      <a:r>
                        <a:rPr sz="2800" spc="-20" dirty="0">
                          <a:solidFill>
                            <a:srgbClr val="03499E"/>
                          </a:solidFill>
                          <a:latin typeface="Times New Roman"/>
                          <a:cs typeface="Times New Roman"/>
                        </a:rPr>
                        <a:t> </a:t>
                      </a:r>
                      <a:r>
                        <a:rPr sz="2800" dirty="0">
                          <a:solidFill>
                            <a:srgbClr val="03499E"/>
                          </a:solidFill>
                          <a:latin typeface="Times New Roman"/>
                          <a:cs typeface="Times New Roman"/>
                        </a:rPr>
                        <a:t>đã</a:t>
                      </a:r>
                      <a:r>
                        <a:rPr sz="2800" spc="-25" dirty="0">
                          <a:solidFill>
                            <a:srgbClr val="03499E"/>
                          </a:solidFill>
                          <a:latin typeface="Times New Roman"/>
                          <a:cs typeface="Times New Roman"/>
                        </a:rPr>
                        <a:t> </a:t>
                      </a:r>
                      <a:r>
                        <a:rPr sz="2800" dirty="0">
                          <a:solidFill>
                            <a:srgbClr val="03499E"/>
                          </a:solidFill>
                          <a:latin typeface="Times New Roman"/>
                          <a:cs typeface="Times New Roman"/>
                        </a:rPr>
                        <a:t>lựa</a:t>
                      </a:r>
                      <a:r>
                        <a:rPr sz="2800" spc="-35" dirty="0">
                          <a:solidFill>
                            <a:srgbClr val="03499E"/>
                          </a:solidFill>
                          <a:latin typeface="Times New Roman"/>
                          <a:cs typeface="Times New Roman"/>
                        </a:rPr>
                        <a:t> </a:t>
                      </a:r>
                      <a:r>
                        <a:rPr sz="2800" dirty="0">
                          <a:solidFill>
                            <a:srgbClr val="03499E"/>
                          </a:solidFill>
                          <a:latin typeface="Times New Roman"/>
                          <a:cs typeface="Times New Roman"/>
                        </a:rPr>
                        <a:t>chọn</a:t>
                      </a:r>
                      <a:r>
                        <a:rPr sz="2800" spc="-35" dirty="0">
                          <a:solidFill>
                            <a:srgbClr val="03499E"/>
                          </a:solidFill>
                          <a:latin typeface="Times New Roman"/>
                          <a:cs typeface="Times New Roman"/>
                        </a:rPr>
                        <a:t> </a:t>
                      </a:r>
                      <a:r>
                        <a:rPr sz="2800" dirty="0">
                          <a:solidFill>
                            <a:srgbClr val="03499E"/>
                          </a:solidFill>
                          <a:latin typeface="Times New Roman"/>
                          <a:cs typeface="Times New Roman"/>
                        </a:rPr>
                        <a:t>được</a:t>
                      </a:r>
                      <a:r>
                        <a:rPr sz="2800" spc="-30" dirty="0">
                          <a:solidFill>
                            <a:srgbClr val="03499E"/>
                          </a:solidFill>
                          <a:latin typeface="Times New Roman"/>
                          <a:cs typeface="Times New Roman"/>
                        </a:rPr>
                        <a:t> </a:t>
                      </a:r>
                      <a:r>
                        <a:rPr sz="2800" spc="-25" dirty="0">
                          <a:solidFill>
                            <a:srgbClr val="03499E"/>
                          </a:solidFill>
                          <a:latin typeface="Times New Roman"/>
                          <a:cs typeface="Times New Roman"/>
                        </a:rPr>
                        <a:t>DSN</a:t>
                      </a:r>
                      <a:endParaRPr sz="2800">
                        <a:latin typeface="Times New Roman"/>
                        <a:cs typeface="Times New Roman"/>
                      </a:endParaRPr>
                    </a:p>
                  </a:txBody>
                  <a:tcPr marL="0" marR="0" marT="34290" marB="0">
                    <a:lnL w="12700">
                      <a:solidFill>
                        <a:srgbClr val="E9E1D5"/>
                      </a:solidFill>
                      <a:prstDash val="solid"/>
                    </a:lnL>
                    <a:lnR w="12700">
                      <a:solidFill>
                        <a:srgbClr val="E9E1D5"/>
                      </a:solidFill>
                      <a:prstDash val="solid"/>
                    </a:lnR>
                    <a:lnT w="12700">
                      <a:solidFill>
                        <a:srgbClr val="E9E1D5"/>
                      </a:solidFill>
                      <a:prstDash val="solid"/>
                    </a:lnT>
                    <a:lnB w="12700">
                      <a:solidFill>
                        <a:srgbClr val="E9E1D5"/>
                      </a:solidFill>
                      <a:prstDash val="solid"/>
                    </a:lnB>
                    <a:solidFill>
                      <a:srgbClr val="FFFFFF"/>
                    </a:solidFill>
                  </a:tcPr>
                </a:tc>
                <a:extLst>
                  <a:ext uri="{0D108BD9-81ED-4DB2-BD59-A6C34878D82A}">
                    <a16:rowId xmlns:a16="http://schemas.microsoft.com/office/drawing/2014/main" val="10008"/>
                  </a:ext>
                </a:extLst>
              </a:tr>
              <a:tr h="944880">
                <a:tc>
                  <a:txBody>
                    <a:bodyPr/>
                    <a:lstStyle/>
                    <a:p>
                      <a:pPr marL="91440" marR="380365">
                        <a:lnSpc>
                          <a:spcPct val="100000"/>
                        </a:lnSpc>
                        <a:spcBef>
                          <a:spcPts val="270"/>
                        </a:spcBef>
                      </a:pPr>
                      <a:r>
                        <a:rPr sz="2800" dirty="0">
                          <a:solidFill>
                            <a:srgbClr val="03499E"/>
                          </a:solidFill>
                          <a:latin typeface="Times New Roman"/>
                          <a:cs typeface="Times New Roman"/>
                        </a:rPr>
                        <a:t>i)</a:t>
                      </a:r>
                      <a:r>
                        <a:rPr sz="2800" spc="-30" dirty="0">
                          <a:solidFill>
                            <a:srgbClr val="03499E"/>
                          </a:solidFill>
                          <a:latin typeface="Times New Roman"/>
                          <a:cs typeface="Times New Roman"/>
                        </a:rPr>
                        <a:t> </a:t>
                      </a:r>
                      <a:r>
                        <a:rPr sz="2800" dirty="0">
                          <a:solidFill>
                            <a:srgbClr val="03499E"/>
                          </a:solidFill>
                          <a:latin typeface="Times New Roman"/>
                          <a:cs typeface="Times New Roman"/>
                        </a:rPr>
                        <a:t>NT</a:t>
                      </a:r>
                      <a:r>
                        <a:rPr sz="2800" spc="-55" dirty="0">
                          <a:solidFill>
                            <a:srgbClr val="03499E"/>
                          </a:solidFill>
                          <a:latin typeface="Times New Roman"/>
                          <a:cs typeface="Times New Roman"/>
                        </a:rPr>
                        <a:t> </a:t>
                      </a:r>
                      <a:r>
                        <a:rPr sz="2800" dirty="0">
                          <a:solidFill>
                            <a:srgbClr val="03499E"/>
                          </a:solidFill>
                          <a:latin typeface="Times New Roman"/>
                          <a:cs typeface="Times New Roman"/>
                        </a:rPr>
                        <a:t>nước</a:t>
                      </a:r>
                      <a:r>
                        <a:rPr sz="2800" spc="-30" dirty="0">
                          <a:solidFill>
                            <a:srgbClr val="03499E"/>
                          </a:solidFill>
                          <a:latin typeface="Times New Roman"/>
                          <a:cs typeface="Times New Roman"/>
                        </a:rPr>
                        <a:t> </a:t>
                      </a:r>
                      <a:r>
                        <a:rPr sz="2800" dirty="0">
                          <a:solidFill>
                            <a:srgbClr val="03499E"/>
                          </a:solidFill>
                          <a:latin typeface="Times New Roman"/>
                          <a:cs typeface="Times New Roman"/>
                        </a:rPr>
                        <a:t>ngoài</a:t>
                      </a:r>
                      <a:r>
                        <a:rPr sz="2800" spc="-35" dirty="0">
                          <a:solidFill>
                            <a:srgbClr val="03499E"/>
                          </a:solidFill>
                          <a:latin typeface="Times New Roman"/>
                          <a:cs typeface="Times New Roman"/>
                        </a:rPr>
                        <a:t> </a:t>
                      </a:r>
                      <a:r>
                        <a:rPr sz="2800" dirty="0">
                          <a:solidFill>
                            <a:srgbClr val="03499E"/>
                          </a:solidFill>
                          <a:latin typeface="Times New Roman"/>
                          <a:cs typeface="Times New Roman"/>
                        </a:rPr>
                        <a:t>phải</a:t>
                      </a:r>
                      <a:r>
                        <a:rPr sz="2800" spc="-40" dirty="0">
                          <a:solidFill>
                            <a:srgbClr val="03499E"/>
                          </a:solidFill>
                          <a:latin typeface="Times New Roman"/>
                          <a:cs typeface="Times New Roman"/>
                        </a:rPr>
                        <a:t> </a:t>
                      </a:r>
                      <a:r>
                        <a:rPr sz="2800" dirty="0">
                          <a:solidFill>
                            <a:srgbClr val="03499E"/>
                          </a:solidFill>
                          <a:latin typeface="Times New Roman"/>
                          <a:cs typeface="Times New Roman"/>
                        </a:rPr>
                        <a:t>liên</a:t>
                      </a:r>
                      <a:r>
                        <a:rPr sz="2800" spc="-30" dirty="0">
                          <a:solidFill>
                            <a:srgbClr val="03499E"/>
                          </a:solidFill>
                          <a:latin typeface="Times New Roman"/>
                          <a:cs typeface="Times New Roman"/>
                        </a:rPr>
                        <a:t> </a:t>
                      </a:r>
                      <a:r>
                        <a:rPr sz="2800" dirty="0">
                          <a:solidFill>
                            <a:srgbClr val="03499E"/>
                          </a:solidFill>
                          <a:latin typeface="Times New Roman"/>
                          <a:cs typeface="Times New Roman"/>
                        </a:rPr>
                        <a:t>danh</a:t>
                      </a:r>
                      <a:r>
                        <a:rPr sz="2800" spc="-15" dirty="0">
                          <a:solidFill>
                            <a:srgbClr val="03499E"/>
                          </a:solidFill>
                          <a:latin typeface="Times New Roman"/>
                          <a:cs typeface="Times New Roman"/>
                        </a:rPr>
                        <a:t> </a:t>
                      </a:r>
                      <a:r>
                        <a:rPr sz="2800" dirty="0">
                          <a:solidFill>
                            <a:srgbClr val="03499E"/>
                          </a:solidFill>
                          <a:latin typeface="Times New Roman"/>
                          <a:cs typeface="Times New Roman"/>
                        </a:rPr>
                        <a:t>với</a:t>
                      </a:r>
                      <a:r>
                        <a:rPr sz="2800" spc="-35" dirty="0">
                          <a:solidFill>
                            <a:srgbClr val="03499E"/>
                          </a:solidFill>
                          <a:latin typeface="Times New Roman"/>
                          <a:cs typeface="Times New Roman"/>
                        </a:rPr>
                        <a:t> </a:t>
                      </a:r>
                      <a:r>
                        <a:rPr sz="2800" dirty="0">
                          <a:solidFill>
                            <a:srgbClr val="03499E"/>
                          </a:solidFill>
                          <a:latin typeface="Times New Roman"/>
                          <a:cs typeface="Times New Roman"/>
                        </a:rPr>
                        <a:t>NT</a:t>
                      </a:r>
                      <a:r>
                        <a:rPr sz="2800" spc="-60" dirty="0">
                          <a:solidFill>
                            <a:srgbClr val="03499E"/>
                          </a:solidFill>
                          <a:latin typeface="Times New Roman"/>
                          <a:cs typeface="Times New Roman"/>
                        </a:rPr>
                        <a:t> </a:t>
                      </a:r>
                      <a:r>
                        <a:rPr sz="2800" dirty="0">
                          <a:solidFill>
                            <a:srgbClr val="03499E"/>
                          </a:solidFill>
                          <a:latin typeface="Times New Roman"/>
                          <a:cs typeface="Times New Roman"/>
                        </a:rPr>
                        <a:t>trong</a:t>
                      </a:r>
                      <a:r>
                        <a:rPr sz="2800" spc="-30" dirty="0">
                          <a:solidFill>
                            <a:srgbClr val="03499E"/>
                          </a:solidFill>
                          <a:latin typeface="Times New Roman"/>
                          <a:cs typeface="Times New Roman"/>
                        </a:rPr>
                        <a:t> </a:t>
                      </a:r>
                      <a:r>
                        <a:rPr sz="2800" dirty="0">
                          <a:solidFill>
                            <a:srgbClr val="03499E"/>
                          </a:solidFill>
                          <a:latin typeface="Times New Roman"/>
                          <a:cs typeface="Times New Roman"/>
                        </a:rPr>
                        <a:t>nước</a:t>
                      </a:r>
                      <a:r>
                        <a:rPr sz="2800" spc="-30" dirty="0">
                          <a:solidFill>
                            <a:srgbClr val="03499E"/>
                          </a:solidFill>
                          <a:latin typeface="Times New Roman"/>
                          <a:cs typeface="Times New Roman"/>
                        </a:rPr>
                        <a:t> </a:t>
                      </a:r>
                      <a:r>
                        <a:rPr sz="2800" dirty="0">
                          <a:solidFill>
                            <a:srgbClr val="03499E"/>
                          </a:solidFill>
                          <a:latin typeface="Times New Roman"/>
                          <a:cs typeface="Times New Roman"/>
                        </a:rPr>
                        <a:t>hoặc</a:t>
                      </a:r>
                      <a:r>
                        <a:rPr sz="2800" spc="-35" dirty="0">
                          <a:solidFill>
                            <a:srgbClr val="03499E"/>
                          </a:solidFill>
                          <a:latin typeface="Times New Roman"/>
                          <a:cs typeface="Times New Roman"/>
                        </a:rPr>
                        <a:t> </a:t>
                      </a:r>
                      <a:r>
                        <a:rPr sz="2800" dirty="0">
                          <a:solidFill>
                            <a:srgbClr val="03499E"/>
                          </a:solidFill>
                          <a:latin typeface="Times New Roman"/>
                          <a:cs typeface="Times New Roman"/>
                        </a:rPr>
                        <a:t>sử</a:t>
                      </a:r>
                      <a:r>
                        <a:rPr sz="2800" spc="-25" dirty="0">
                          <a:solidFill>
                            <a:srgbClr val="03499E"/>
                          </a:solidFill>
                          <a:latin typeface="Times New Roman"/>
                          <a:cs typeface="Times New Roman"/>
                        </a:rPr>
                        <a:t> </a:t>
                      </a:r>
                      <a:r>
                        <a:rPr sz="2800" spc="-20" dirty="0">
                          <a:solidFill>
                            <a:srgbClr val="03499E"/>
                          </a:solidFill>
                          <a:latin typeface="Times New Roman"/>
                          <a:cs typeface="Times New Roman"/>
                        </a:rPr>
                        <a:t>dụng </a:t>
                      </a:r>
                      <a:r>
                        <a:rPr sz="2800" dirty="0">
                          <a:solidFill>
                            <a:srgbClr val="03499E"/>
                          </a:solidFill>
                          <a:latin typeface="Times New Roman"/>
                          <a:cs typeface="Times New Roman"/>
                        </a:rPr>
                        <a:t>NT</a:t>
                      </a:r>
                      <a:r>
                        <a:rPr sz="2800" spc="-75" dirty="0">
                          <a:solidFill>
                            <a:srgbClr val="03499E"/>
                          </a:solidFill>
                          <a:latin typeface="Times New Roman"/>
                          <a:cs typeface="Times New Roman"/>
                        </a:rPr>
                        <a:t> </a:t>
                      </a:r>
                      <a:r>
                        <a:rPr sz="2800" dirty="0">
                          <a:solidFill>
                            <a:srgbClr val="03499E"/>
                          </a:solidFill>
                          <a:latin typeface="Times New Roman"/>
                          <a:cs typeface="Times New Roman"/>
                        </a:rPr>
                        <a:t>phụ</a:t>
                      </a:r>
                      <a:r>
                        <a:rPr sz="2800" spc="-45" dirty="0">
                          <a:solidFill>
                            <a:srgbClr val="03499E"/>
                          </a:solidFill>
                          <a:latin typeface="Times New Roman"/>
                          <a:cs typeface="Times New Roman"/>
                        </a:rPr>
                        <a:t> </a:t>
                      </a:r>
                      <a:r>
                        <a:rPr sz="2800" dirty="0">
                          <a:solidFill>
                            <a:srgbClr val="03499E"/>
                          </a:solidFill>
                          <a:latin typeface="Times New Roman"/>
                          <a:cs typeface="Times New Roman"/>
                        </a:rPr>
                        <a:t>trừ</a:t>
                      </a:r>
                      <a:r>
                        <a:rPr sz="2800" spc="-45" dirty="0">
                          <a:solidFill>
                            <a:srgbClr val="03499E"/>
                          </a:solidFill>
                          <a:latin typeface="Times New Roman"/>
                          <a:cs typeface="Times New Roman"/>
                        </a:rPr>
                        <a:t> </a:t>
                      </a:r>
                      <a:r>
                        <a:rPr sz="2800" dirty="0">
                          <a:solidFill>
                            <a:srgbClr val="03499E"/>
                          </a:solidFill>
                          <a:latin typeface="Times New Roman"/>
                          <a:cs typeface="Times New Roman"/>
                        </a:rPr>
                        <a:t>trường</a:t>
                      </a:r>
                      <a:r>
                        <a:rPr sz="2800" spc="-45" dirty="0">
                          <a:solidFill>
                            <a:srgbClr val="03499E"/>
                          </a:solidFill>
                          <a:latin typeface="Times New Roman"/>
                          <a:cs typeface="Times New Roman"/>
                        </a:rPr>
                        <a:t> </a:t>
                      </a:r>
                      <a:r>
                        <a:rPr sz="2800" dirty="0">
                          <a:solidFill>
                            <a:srgbClr val="03499E"/>
                          </a:solidFill>
                          <a:latin typeface="Times New Roman"/>
                          <a:cs typeface="Times New Roman"/>
                        </a:rPr>
                        <a:t>hợp</a:t>
                      </a:r>
                      <a:r>
                        <a:rPr sz="2800" spc="-35" dirty="0">
                          <a:solidFill>
                            <a:srgbClr val="03499E"/>
                          </a:solidFill>
                          <a:latin typeface="Times New Roman"/>
                          <a:cs typeface="Times New Roman"/>
                        </a:rPr>
                        <a:t> </a:t>
                      </a:r>
                      <a:r>
                        <a:rPr sz="2800" dirty="0">
                          <a:solidFill>
                            <a:srgbClr val="03499E"/>
                          </a:solidFill>
                          <a:latin typeface="Times New Roman"/>
                          <a:cs typeface="Times New Roman"/>
                        </a:rPr>
                        <a:t>NT</a:t>
                      </a:r>
                      <a:r>
                        <a:rPr sz="2800" spc="-75" dirty="0">
                          <a:solidFill>
                            <a:srgbClr val="03499E"/>
                          </a:solidFill>
                          <a:latin typeface="Times New Roman"/>
                          <a:cs typeface="Times New Roman"/>
                        </a:rPr>
                        <a:t> </a:t>
                      </a:r>
                      <a:r>
                        <a:rPr sz="2800" dirty="0">
                          <a:solidFill>
                            <a:srgbClr val="03499E"/>
                          </a:solidFill>
                          <a:latin typeface="Times New Roman"/>
                          <a:cs typeface="Times New Roman"/>
                        </a:rPr>
                        <a:t>trong</a:t>
                      </a:r>
                      <a:r>
                        <a:rPr sz="2800" spc="-45" dirty="0">
                          <a:solidFill>
                            <a:srgbClr val="03499E"/>
                          </a:solidFill>
                          <a:latin typeface="Times New Roman"/>
                          <a:cs typeface="Times New Roman"/>
                        </a:rPr>
                        <a:t> </a:t>
                      </a:r>
                      <a:r>
                        <a:rPr sz="2800" dirty="0">
                          <a:solidFill>
                            <a:srgbClr val="03499E"/>
                          </a:solidFill>
                          <a:latin typeface="Times New Roman"/>
                          <a:cs typeface="Times New Roman"/>
                        </a:rPr>
                        <a:t>nước</a:t>
                      </a:r>
                      <a:r>
                        <a:rPr sz="2800" spc="-45" dirty="0">
                          <a:solidFill>
                            <a:srgbClr val="03499E"/>
                          </a:solidFill>
                          <a:latin typeface="Times New Roman"/>
                          <a:cs typeface="Times New Roman"/>
                        </a:rPr>
                        <a:t> </a:t>
                      </a:r>
                      <a:r>
                        <a:rPr sz="2800" dirty="0">
                          <a:solidFill>
                            <a:srgbClr val="03499E"/>
                          </a:solidFill>
                          <a:latin typeface="Times New Roman"/>
                          <a:cs typeface="Times New Roman"/>
                        </a:rPr>
                        <a:t>không</a:t>
                      </a:r>
                      <a:r>
                        <a:rPr sz="2800" spc="-60" dirty="0">
                          <a:solidFill>
                            <a:srgbClr val="03499E"/>
                          </a:solidFill>
                          <a:latin typeface="Times New Roman"/>
                          <a:cs typeface="Times New Roman"/>
                        </a:rPr>
                        <a:t> </a:t>
                      </a:r>
                      <a:r>
                        <a:rPr sz="2800" dirty="0">
                          <a:solidFill>
                            <a:srgbClr val="03499E"/>
                          </a:solidFill>
                          <a:latin typeface="Times New Roman"/>
                          <a:cs typeface="Times New Roman"/>
                        </a:rPr>
                        <a:t>đủ</a:t>
                      </a:r>
                      <a:r>
                        <a:rPr sz="2800" spc="-30" dirty="0">
                          <a:solidFill>
                            <a:srgbClr val="03499E"/>
                          </a:solidFill>
                          <a:latin typeface="Times New Roman"/>
                          <a:cs typeface="Times New Roman"/>
                        </a:rPr>
                        <a:t> </a:t>
                      </a:r>
                      <a:r>
                        <a:rPr sz="2800" dirty="0">
                          <a:solidFill>
                            <a:srgbClr val="03499E"/>
                          </a:solidFill>
                          <a:latin typeface="Times New Roman"/>
                          <a:cs typeface="Times New Roman"/>
                        </a:rPr>
                        <a:t>năng</a:t>
                      </a:r>
                      <a:r>
                        <a:rPr sz="2800" spc="-50" dirty="0">
                          <a:solidFill>
                            <a:srgbClr val="03499E"/>
                          </a:solidFill>
                          <a:latin typeface="Times New Roman"/>
                          <a:cs typeface="Times New Roman"/>
                        </a:rPr>
                        <a:t> </a:t>
                      </a:r>
                      <a:r>
                        <a:rPr sz="2800" spc="-25" dirty="0">
                          <a:solidFill>
                            <a:srgbClr val="03499E"/>
                          </a:solidFill>
                          <a:latin typeface="Times New Roman"/>
                          <a:cs typeface="Times New Roman"/>
                        </a:rPr>
                        <a:t>lực</a:t>
                      </a:r>
                      <a:endParaRPr sz="2800">
                        <a:latin typeface="Times New Roman"/>
                        <a:cs typeface="Times New Roman"/>
                      </a:endParaRPr>
                    </a:p>
                  </a:txBody>
                  <a:tcPr marL="0" marR="0" marT="34290" marB="0">
                    <a:lnL w="12700">
                      <a:solidFill>
                        <a:srgbClr val="E9E1D5"/>
                      </a:solidFill>
                      <a:prstDash val="solid"/>
                    </a:lnL>
                    <a:lnR w="12700">
                      <a:solidFill>
                        <a:srgbClr val="E9E1D5"/>
                      </a:solidFill>
                      <a:prstDash val="solid"/>
                    </a:lnR>
                    <a:lnT w="12700">
                      <a:solidFill>
                        <a:srgbClr val="E9E1D5"/>
                      </a:solidFill>
                      <a:prstDash val="solid"/>
                    </a:lnT>
                    <a:lnB w="12700">
                      <a:solidFill>
                        <a:srgbClr val="E9E1D5"/>
                      </a:solidFill>
                      <a:prstDash val="solid"/>
                    </a:lnB>
                    <a:solidFill>
                      <a:srgbClr val="FFFFFF"/>
                    </a:solidFill>
                  </a:tcPr>
                </a:tc>
                <a:extLst>
                  <a:ext uri="{0D108BD9-81ED-4DB2-BD59-A6C34878D82A}">
                    <a16:rowId xmlns:a16="http://schemas.microsoft.com/office/drawing/2014/main" val="10009"/>
                  </a:ext>
                </a:extLst>
              </a:tr>
            </a:tbl>
          </a:graphicData>
        </a:graphic>
      </p:graphicFrame>
      <p:sp>
        <p:nvSpPr>
          <p:cNvPr id="5" name="Slide Number Placeholder 4">
            <a:extLst>
              <a:ext uri="{FF2B5EF4-FFF2-40B4-BE49-F238E27FC236}">
                <a16:creationId xmlns:a16="http://schemas.microsoft.com/office/drawing/2014/main" id="{D6ECA085-E57C-C5F2-9D0E-CD02E8420EE5}"/>
              </a:ext>
            </a:extLst>
          </p:cNvPr>
          <p:cNvSpPr>
            <a:spLocks noGrp="1"/>
          </p:cNvSpPr>
          <p:nvPr>
            <p:ph type="sldNum" sz="quarter" idx="7"/>
          </p:nvPr>
        </p:nvSpPr>
        <p:spPr/>
        <p:txBody>
          <a:bodyPr/>
          <a:lstStyle/>
          <a:p>
            <a:pPr marL="4939665">
              <a:lnSpc>
                <a:spcPts val="1655"/>
              </a:lnSpc>
            </a:pPr>
            <a:fld id="{81D60167-4931-47E6-BA6A-407CBD079E47}" type="slidenum">
              <a:rPr lang="en-US" spc="-25" smtClean="0"/>
              <a:t>17</a:t>
            </a:fld>
            <a:endParaRPr lang="en-US" spc="-25" dirty="0"/>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075944" y="882395"/>
            <a:ext cx="10043921" cy="5595366"/>
          </a:xfrm>
          <a:prstGeom prst="rect">
            <a:avLst/>
          </a:prstGeom>
        </p:spPr>
      </p:pic>
      <p:sp>
        <p:nvSpPr>
          <p:cNvPr id="3" name="object 3"/>
          <p:cNvSpPr txBox="1">
            <a:spLocks noGrp="1"/>
          </p:cNvSpPr>
          <p:nvPr>
            <p:ph type="title"/>
          </p:nvPr>
        </p:nvSpPr>
        <p:spPr>
          <a:prstGeom prst="rect">
            <a:avLst/>
          </a:prstGeom>
        </p:spPr>
        <p:txBody>
          <a:bodyPr vert="horz" wrap="square" lIns="0" tIns="253491" rIns="0" bIns="0" rtlCol="0">
            <a:spAutoFit/>
          </a:bodyPr>
          <a:lstStyle/>
          <a:p>
            <a:pPr marL="1301750">
              <a:lnSpc>
                <a:spcPct val="100000"/>
              </a:lnSpc>
              <a:spcBef>
                <a:spcPts val="100"/>
              </a:spcBef>
            </a:pPr>
            <a:r>
              <a:rPr dirty="0"/>
              <a:t>THANH</a:t>
            </a:r>
            <a:r>
              <a:rPr spc="-30" dirty="0"/>
              <a:t> </a:t>
            </a:r>
            <a:r>
              <a:rPr dirty="0"/>
              <a:t>TOÁN</a:t>
            </a:r>
            <a:r>
              <a:rPr spc="-30" dirty="0"/>
              <a:t> </a:t>
            </a:r>
            <a:r>
              <a:rPr dirty="0"/>
              <a:t>HỢP</a:t>
            </a:r>
            <a:r>
              <a:rPr spc="-45" dirty="0"/>
              <a:t> </a:t>
            </a:r>
            <a:r>
              <a:rPr dirty="0"/>
              <a:t>ĐỒNG</a:t>
            </a:r>
            <a:r>
              <a:rPr spc="-25" dirty="0"/>
              <a:t> </a:t>
            </a:r>
            <a:r>
              <a:rPr dirty="0"/>
              <a:t>(ĐIỀU</a:t>
            </a:r>
            <a:r>
              <a:rPr spc="-35" dirty="0"/>
              <a:t> </a:t>
            </a:r>
            <a:r>
              <a:rPr dirty="0"/>
              <a:t>111,</a:t>
            </a:r>
            <a:r>
              <a:rPr spc="-25" dirty="0"/>
              <a:t> </a:t>
            </a:r>
            <a:r>
              <a:rPr dirty="0"/>
              <a:t>112</a:t>
            </a:r>
            <a:r>
              <a:rPr spc="-30" dirty="0"/>
              <a:t> </a:t>
            </a:r>
            <a:r>
              <a:rPr spc="-25" dirty="0"/>
              <a:t>NĐ)</a:t>
            </a:r>
          </a:p>
        </p:txBody>
      </p:sp>
      <p:sp>
        <p:nvSpPr>
          <p:cNvPr id="4" name="object 4"/>
          <p:cNvSpPr txBox="1"/>
          <p:nvPr/>
        </p:nvSpPr>
        <p:spPr>
          <a:xfrm>
            <a:off x="3933190" y="1406093"/>
            <a:ext cx="7118984" cy="595630"/>
          </a:xfrm>
          <a:prstGeom prst="rect">
            <a:avLst/>
          </a:prstGeom>
        </p:spPr>
        <p:txBody>
          <a:bodyPr vert="horz" wrap="square" lIns="0" tIns="13335" rIns="0" bIns="0" rtlCol="0">
            <a:spAutoFit/>
          </a:bodyPr>
          <a:lstStyle/>
          <a:p>
            <a:pPr marL="12700">
              <a:lnSpc>
                <a:spcPts val="2240"/>
              </a:lnSpc>
              <a:spcBef>
                <a:spcPts val="105"/>
              </a:spcBef>
            </a:pPr>
            <a:r>
              <a:rPr sz="2000" dirty="0">
                <a:solidFill>
                  <a:srgbClr val="03499E"/>
                </a:solidFill>
                <a:latin typeface="Times New Roman"/>
                <a:cs typeface="Times New Roman"/>
              </a:rPr>
              <a:t>1.</a:t>
            </a:r>
            <a:r>
              <a:rPr sz="2000" spc="110" dirty="0">
                <a:solidFill>
                  <a:srgbClr val="03499E"/>
                </a:solidFill>
                <a:latin typeface="Times New Roman"/>
                <a:cs typeface="Times New Roman"/>
              </a:rPr>
              <a:t> </a:t>
            </a:r>
            <a:r>
              <a:rPr sz="2000" dirty="0">
                <a:solidFill>
                  <a:srgbClr val="03499E"/>
                </a:solidFill>
                <a:latin typeface="Times New Roman"/>
                <a:cs typeface="Times New Roman"/>
              </a:rPr>
              <a:t>Giá</a:t>
            </a:r>
            <a:r>
              <a:rPr sz="2000" spc="105" dirty="0">
                <a:solidFill>
                  <a:srgbClr val="03499E"/>
                </a:solidFill>
                <a:latin typeface="Times New Roman"/>
                <a:cs typeface="Times New Roman"/>
              </a:rPr>
              <a:t> </a:t>
            </a:r>
            <a:r>
              <a:rPr sz="2000" dirty="0">
                <a:solidFill>
                  <a:srgbClr val="03499E"/>
                </a:solidFill>
                <a:latin typeface="Times New Roman"/>
                <a:cs typeface="Times New Roman"/>
              </a:rPr>
              <a:t>HĐ</a:t>
            </a:r>
            <a:r>
              <a:rPr sz="2000" spc="110" dirty="0">
                <a:solidFill>
                  <a:srgbClr val="03499E"/>
                </a:solidFill>
                <a:latin typeface="Times New Roman"/>
                <a:cs typeface="Times New Roman"/>
              </a:rPr>
              <a:t> </a:t>
            </a:r>
            <a:r>
              <a:rPr sz="2000" dirty="0">
                <a:solidFill>
                  <a:srgbClr val="03499E"/>
                </a:solidFill>
                <a:latin typeface="Times New Roman"/>
                <a:cs typeface="Times New Roman"/>
              </a:rPr>
              <a:t>và</a:t>
            </a:r>
            <a:r>
              <a:rPr sz="2000" spc="110" dirty="0">
                <a:solidFill>
                  <a:srgbClr val="03499E"/>
                </a:solidFill>
                <a:latin typeface="Times New Roman"/>
                <a:cs typeface="Times New Roman"/>
              </a:rPr>
              <a:t> </a:t>
            </a:r>
            <a:r>
              <a:rPr sz="2000" dirty="0">
                <a:solidFill>
                  <a:srgbClr val="03499E"/>
                </a:solidFill>
                <a:latin typeface="Times New Roman"/>
                <a:cs typeface="Times New Roman"/>
              </a:rPr>
              <a:t>các</a:t>
            </a:r>
            <a:r>
              <a:rPr sz="2000" spc="114" dirty="0">
                <a:solidFill>
                  <a:srgbClr val="03499E"/>
                </a:solidFill>
                <a:latin typeface="Times New Roman"/>
                <a:cs typeface="Times New Roman"/>
              </a:rPr>
              <a:t> </a:t>
            </a:r>
            <a:r>
              <a:rPr sz="2000" dirty="0">
                <a:solidFill>
                  <a:srgbClr val="03499E"/>
                </a:solidFill>
                <a:latin typeface="Times New Roman"/>
                <a:cs typeface="Times New Roman"/>
              </a:rPr>
              <a:t>ĐKCT</a:t>
            </a:r>
            <a:r>
              <a:rPr sz="2000" spc="75" dirty="0">
                <a:solidFill>
                  <a:srgbClr val="03499E"/>
                </a:solidFill>
                <a:latin typeface="Times New Roman"/>
                <a:cs typeface="Times New Roman"/>
              </a:rPr>
              <a:t> </a:t>
            </a:r>
            <a:r>
              <a:rPr sz="2000" dirty="0">
                <a:solidFill>
                  <a:srgbClr val="03499E"/>
                </a:solidFill>
                <a:latin typeface="Times New Roman"/>
                <a:cs typeface="Times New Roman"/>
              </a:rPr>
              <a:t>về</a:t>
            </a:r>
            <a:r>
              <a:rPr sz="2000" spc="95" dirty="0">
                <a:solidFill>
                  <a:srgbClr val="03499E"/>
                </a:solidFill>
                <a:latin typeface="Times New Roman"/>
                <a:cs typeface="Times New Roman"/>
              </a:rPr>
              <a:t> </a:t>
            </a:r>
            <a:r>
              <a:rPr sz="2000" dirty="0">
                <a:solidFill>
                  <a:srgbClr val="03499E"/>
                </a:solidFill>
                <a:latin typeface="Times New Roman"/>
                <a:cs typeface="Times New Roman"/>
              </a:rPr>
              <a:t>thanh</a:t>
            </a:r>
            <a:r>
              <a:rPr sz="2000" spc="125" dirty="0">
                <a:solidFill>
                  <a:srgbClr val="03499E"/>
                </a:solidFill>
                <a:latin typeface="Times New Roman"/>
                <a:cs typeface="Times New Roman"/>
              </a:rPr>
              <a:t> </a:t>
            </a:r>
            <a:r>
              <a:rPr sz="2000" dirty="0">
                <a:solidFill>
                  <a:srgbClr val="03499E"/>
                </a:solidFill>
                <a:latin typeface="Times New Roman"/>
                <a:cs typeface="Times New Roman"/>
              </a:rPr>
              <a:t>toán</a:t>
            </a:r>
            <a:r>
              <a:rPr sz="2000" spc="120" dirty="0">
                <a:solidFill>
                  <a:srgbClr val="03499E"/>
                </a:solidFill>
                <a:latin typeface="Times New Roman"/>
                <a:cs typeface="Times New Roman"/>
              </a:rPr>
              <a:t> </a:t>
            </a:r>
            <a:r>
              <a:rPr sz="2000" dirty="0">
                <a:solidFill>
                  <a:srgbClr val="03499E"/>
                </a:solidFill>
                <a:latin typeface="Times New Roman"/>
                <a:cs typeface="Times New Roman"/>
              </a:rPr>
              <a:t>được</a:t>
            </a:r>
            <a:r>
              <a:rPr sz="2000" spc="114" dirty="0">
                <a:solidFill>
                  <a:srgbClr val="03499E"/>
                </a:solidFill>
                <a:latin typeface="Times New Roman"/>
                <a:cs typeface="Times New Roman"/>
              </a:rPr>
              <a:t> </a:t>
            </a:r>
            <a:r>
              <a:rPr sz="2000" dirty="0">
                <a:solidFill>
                  <a:srgbClr val="03499E"/>
                </a:solidFill>
                <a:latin typeface="Times New Roman"/>
                <a:cs typeface="Times New Roman"/>
              </a:rPr>
              <a:t>ghi</a:t>
            </a:r>
            <a:r>
              <a:rPr sz="2000" spc="125" dirty="0">
                <a:solidFill>
                  <a:srgbClr val="03499E"/>
                </a:solidFill>
                <a:latin typeface="Times New Roman"/>
                <a:cs typeface="Times New Roman"/>
              </a:rPr>
              <a:t> </a:t>
            </a:r>
            <a:r>
              <a:rPr sz="2000" dirty="0">
                <a:solidFill>
                  <a:srgbClr val="03499E"/>
                </a:solidFill>
                <a:latin typeface="Times New Roman"/>
                <a:cs typeface="Times New Roman"/>
              </a:rPr>
              <a:t>trong</a:t>
            </a:r>
            <a:r>
              <a:rPr sz="2000" spc="114" dirty="0">
                <a:solidFill>
                  <a:srgbClr val="03499E"/>
                </a:solidFill>
                <a:latin typeface="Times New Roman"/>
                <a:cs typeface="Times New Roman"/>
              </a:rPr>
              <a:t> </a:t>
            </a:r>
            <a:r>
              <a:rPr sz="2000" dirty="0">
                <a:solidFill>
                  <a:srgbClr val="03499E"/>
                </a:solidFill>
                <a:latin typeface="Times New Roman"/>
                <a:cs typeface="Times New Roman"/>
              </a:rPr>
              <a:t>HĐ</a:t>
            </a:r>
            <a:r>
              <a:rPr sz="2000" spc="110" dirty="0">
                <a:solidFill>
                  <a:srgbClr val="03499E"/>
                </a:solidFill>
                <a:latin typeface="Times New Roman"/>
                <a:cs typeface="Times New Roman"/>
              </a:rPr>
              <a:t> </a:t>
            </a:r>
            <a:r>
              <a:rPr sz="2000" dirty="0">
                <a:solidFill>
                  <a:srgbClr val="03499E"/>
                </a:solidFill>
                <a:latin typeface="Times New Roman"/>
                <a:cs typeface="Times New Roman"/>
              </a:rPr>
              <a:t>và</a:t>
            </a:r>
            <a:r>
              <a:rPr sz="2000" spc="120" dirty="0">
                <a:solidFill>
                  <a:srgbClr val="03499E"/>
                </a:solidFill>
                <a:latin typeface="Times New Roman"/>
                <a:cs typeface="Times New Roman"/>
              </a:rPr>
              <a:t> </a:t>
            </a:r>
            <a:r>
              <a:rPr sz="2000" dirty="0">
                <a:solidFill>
                  <a:srgbClr val="03499E"/>
                </a:solidFill>
                <a:latin typeface="Times New Roman"/>
                <a:cs typeface="Times New Roman"/>
              </a:rPr>
              <a:t>cơ</a:t>
            </a:r>
            <a:r>
              <a:rPr sz="2000" spc="100" dirty="0">
                <a:solidFill>
                  <a:srgbClr val="03499E"/>
                </a:solidFill>
                <a:latin typeface="Times New Roman"/>
                <a:cs typeface="Times New Roman"/>
              </a:rPr>
              <a:t> </a:t>
            </a:r>
            <a:r>
              <a:rPr sz="2000" spc="-25" dirty="0">
                <a:solidFill>
                  <a:srgbClr val="03499E"/>
                </a:solidFill>
                <a:latin typeface="Times New Roman"/>
                <a:cs typeface="Times New Roman"/>
              </a:rPr>
              <a:t>sở</a:t>
            </a:r>
            <a:endParaRPr sz="2000">
              <a:latin typeface="Times New Roman"/>
              <a:cs typeface="Times New Roman"/>
            </a:endParaRPr>
          </a:p>
          <a:p>
            <a:pPr marL="12700">
              <a:lnSpc>
                <a:spcPts val="2240"/>
              </a:lnSpc>
            </a:pPr>
            <a:r>
              <a:rPr sz="2000" dirty="0">
                <a:solidFill>
                  <a:srgbClr val="03499E"/>
                </a:solidFill>
                <a:latin typeface="Times New Roman"/>
                <a:cs typeface="Times New Roman"/>
              </a:rPr>
              <a:t>để</a:t>
            </a:r>
            <a:r>
              <a:rPr sz="2000" spc="-20" dirty="0">
                <a:solidFill>
                  <a:srgbClr val="03499E"/>
                </a:solidFill>
                <a:latin typeface="Times New Roman"/>
                <a:cs typeface="Times New Roman"/>
              </a:rPr>
              <a:t> </a:t>
            </a:r>
            <a:r>
              <a:rPr sz="2000" dirty="0">
                <a:solidFill>
                  <a:srgbClr val="03499E"/>
                </a:solidFill>
                <a:latin typeface="Times New Roman"/>
                <a:cs typeface="Times New Roman"/>
              </a:rPr>
              <a:t>thanh</a:t>
            </a:r>
            <a:r>
              <a:rPr sz="2000" spc="-10" dirty="0">
                <a:solidFill>
                  <a:srgbClr val="03499E"/>
                </a:solidFill>
                <a:latin typeface="Times New Roman"/>
                <a:cs typeface="Times New Roman"/>
              </a:rPr>
              <a:t> </a:t>
            </a:r>
            <a:r>
              <a:rPr sz="2000" dirty="0">
                <a:solidFill>
                  <a:srgbClr val="03499E"/>
                </a:solidFill>
                <a:latin typeface="Times New Roman"/>
                <a:cs typeface="Times New Roman"/>
              </a:rPr>
              <a:t>toán</a:t>
            </a:r>
            <a:r>
              <a:rPr sz="2000" spc="-15" dirty="0">
                <a:solidFill>
                  <a:srgbClr val="03499E"/>
                </a:solidFill>
                <a:latin typeface="Times New Roman"/>
                <a:cs typeface="Times New Roman"/>
              </a:rPr>
              <a:t> </a:t>
            </a:r>
            <a:r>
              <a:rPr sz="2000" dirty="0">
                <a:solidFill>
                  <a:srgbClr val="03499E"/>
                </a:solidFill>
                <a:latin typeface="Times New Roman"/>
                <a:cs typeface="Times New Roman"/>
              </a:rPr>
              <a:t>cho</a:t>
            </a:r>
            <a:r>
              <a:rPr sz="2000" spc="5" dirty="0">
                <a:solidFill>
                  <a:srgbClr val="03499E"/>
                </a:solidFill>
                <a:latin typeface="Times New Roman"/>
                <a:cs typeface="Times New Roman"/>
              </a:rPr>
              <a:t> </a:t>
            </a:r>
            <a:r>
              <a:rPr sz="2000" spc="-25" dirty="0">
                <a:solidFill>
                  <a:srgbClr val="03499E"/>
                </a:solidFill>
                <a:latin typeface="Times New Roman"/>
                <a:cs typeface="Times New Roman"/>
              </a:rPr>
              <a:t>NT</a:t>
            </a:r>
            <a:endParaRPr sz="2000">
              <a:latin typeface="Times New Roman"/>
              <a:cs typeface="Times New Roman"/>
            </a:endParaRPr>
          </a:p>
        </p:txBody>
      </p:sp>
      <p:pic>
        <p:nvPicPr>
          <p:cNvPr id="5" name="object 5"/>
          <p:cNvPicPr/>
          <p:nvPr/>
        </p:nvPicPr>
        <p:blipFill>
          <a:blip r:embed="rId3" cstate="print"/>
          <a:stretch>
            <a:fillRect/>
          </a:stretch>
        </p:blipFill>
        <p:spPr>
          <a:xfrm>
            <a:off x="2052827" y="2555748"/>
            <a:ext cx="9067038" cy="3643122"/>
          </a:xfrm>
          <a:prstGeom prst="rect">
            <a:avLst/>
          </a:prstGeom>
        </p:spPr>
      </p:pic>
      <p:sp>
        <p:nvSpPr>
          <p:cNvPr id="6" name="object 6"/>
          <p:cNvSpPr txBox="1"/>
          <p:nvPr/>
        </p:nvSpPr>
        <p:spPr>
          <a:xfrm>
            <a:off x="3933190" y="2817622"/>
            <a:ext cx="7118984" cy="1120775"/>
          </a:xfrm>
          <a:prstGeom prst="rect">
            <a:avLst/>
          </a:prstGeom>
        </p:spPr>
        <p:txBody>
          <a:bodyPr vert="horz" wrap="square" lIns="0" tIns="54610" rIns="0" bIns="0" rtlCol="0">
            <a:spAutoFit/>
          </a:bodyPr>
          <a:lstStyle/>
          <a:p>
            <a:pPr marL="12700" marR="5080" algn="just">
              <a:lnSpc>
                <a:spcPct val="86300"/>
              </a:lnSpc>
              <a:spcBef>
                <a:spcPts val="430"/>
              </a:spcBef>
            </a:pPr>
            <a:r>
              <a:rPr sz="2000" dirty="0">
                <a:solidFill>
                  <a:srgbClr val="03499E"/>
                </a:solidFill>
                <a:latin typeface="Times New Roman"/>
                <a:cs typeface="Times New Roman"/>
              </a:rPr>
              <a:t>2.</a:t>
            </a:r>
            <a:r>
              <a:rPr sz="2000" spc="-5" dirty="0">
                <a:solidFill>
                  <a:srgbClr val="03499E"/>
                </a:solidFill>
                <a:latin typeface="Times New Roman"/>
                <a:cs typeface="Times New Roman"/>
              </a:rPr>
              <a:t> </a:t>
            </a:r>
            <a:r>
              <a:rPr sz="2000" dirty="0">
                <a:solidFill>
                  <a:srgbClr val="03499E"/>
                </a:solidFill>
                <a:latin typeface="Times New Roman"/>
                <a:cs typeface="Times New Roman"/>
              </a:rPr>
              <a:t>Việc</a:t>
            </a:r>
            <a:r>
              <a:rPr sz="2000" spc="5" dirty="0">
                <a:solidFill>
                  <a:srgbClr val="03499E"/>
                </a:solidFill>
                <a:latin typeface="Times New Roman"/>
                <a:cs typeface="Times New Roman"/>
              </a:rPr>
              <a:t> </a:t>
            </a:r>
            <a:r>
              <a:rPr sz="2000" dirty="0">
                <a:solidFill>
                  <a:srgbClr val="03499E"/>
                </a:solidFill>
                <a:latin typeface="Times New Roman"/>
                <a:cs typeface="Times New Roman"/>
              </a:rPr>
              <a:t>thanh</a:t>
            </a:r>
            <a:r>
              <a:rPr sz="2000" spc="15" dirty="0">
                <a:solidFill>
                  <a:srgbClr val="03499E"/>
                </a:solidFill>
                <a:latin typeface="Times New Roman"/>
                <a:cs typeface="Times New Roman"/>
              </a:rPr>
              <a:t> </a:t>
            </a:r>
            <a:r>
              <a:rPr sz="2000" dirty="0">
                <a:solidFill>
                  <a:srgbClr val="03499E"/>
                </a:solidFill>
                <a:latin typeface="Times New Roman"/>
                <a:cs typeface="Times New Roman"/>
              </a:rPr>
              <a:t>toán</a:t>
            </a:r>
            <a:r>
              <a:rPr sz="2000" spc="5" dirty="0">
                <a:solidFill>
                  <a:srgbClr val="03499E"/>
                </a:solidFill>
                <a:latin typeface="Times New Roman"/>
                <a:cs typeface="Times New Roman"/>
              </a:rPr>
              <a:t> </a:t>
            </a:r>
            <a:r>
              <a:rPr sz="2000" dirty="0">
                <a:solidFill>
                  <a:srgbClr val="FF0000"/>
                </a:solidFill>
                <a:latin typeface="Times New Roman"/>
                <a:cs typeface="Times New Roman"/>
              </a:rPr>
              <a:t>không</a:t>
            </a:r>
            <a:r>
              <a:rPr sz="2000" spc="15" dirty="0">
                <a:solidFill>
                  <a:srgbClr val="FF0000"/>
                </a:solidFill>
                <a:latin typeface="Times New Roman"/>
                <a:cs typeface="Times New Roman"/>
              </a:rPr>
              <a:t> </a:t>
            </a:r>
            <a:r>
              <a:rPr sz="2000" dirty="0">
                <a:solidFill>
                  <a:srgbClr val="FF0000"/>
                </a:solidFill>
                <a:latin typeface="Times New Roman"/>
                <a:cs typeface="Times New Roman"/>
              </a:rPr>
              <a:t>căn cứ</a:t>
            </a:r>
            <a:r>
              <a:rPr sz="2000" spc="15" dirty="0">
                <a:solidFill>
                  <a:srgbClr val="FF0000"/>
                </a:solidFill>
                <a:latin typeface="Times New Roman"/>
                <a:cs typeface="Times New Roman"/>
              </a:rPr>
              <a:t> </a:t>
            </a:r>
            <a:r>
              <a:rPr sz="2000" dirty="0">
                <a:solidFill>
                  <a:srgbClr val="FF0000"/>
                </a:solidFill>
                <a:latin typeface="Times New Roman"/>
                <a:cs typeface="Times New Roman"/>
              </a:rPr>
              <a:t>theo dự</a:t>
            </a:r>
            <a:r>
              <a:rPr sz="2000" spc="10" dirty="0">
                <a:solidFill>
                  <a:srgbClr val="FF0000"/>
                </a:solidFill>
                <a:latin typeface="Times New Roman"/>
                <a:cs typeface="Times New Roman"/>
              </a:rPr>
              <a:t> </a:t>
            </a:r>
            <a:r>
              <a:rPr sz="2000" dirty="0">
                <a:solidFill>
                  <a:srgbClr val="FF0000"/>
                </a:solidFill>
                <a:latin typeface="Times New Roman"/>
                <a:cs typeface="Times New Roman"/>
              </a:rPr>
              <a:t>toán</a:t>
            </a:r>
            <a:r>
              <a:rPr sz="2000" spc="15" dirty="0">
                <a:solidFill>
                  <a:srgbClr val="FF0000"/>
                </a:solidFill>
                <a:latin typeface="Times New Roman"/>
                <a:cs typeface="Times New Roman"/>
              </a:rPr>
              <a:t> </a:t>
            </a:r>
            <a:r>
              <a:rPr sz="2000" dirty="0">
                <a:solidFill>
                  <a:srgbClr val="FF0000"/>
                </a:solidFill>
                <a:latin typeface="Times New Roman"/>
                <a:cs typeface="Times New Roman"/>
              </a:rPr>
              <a:t>cũng</a:t>
            </a:r>
            <a:r>
              <a:rPr sz="2000" spc="5" dirty="0">
                <a:solidFill>
                  <a:srgbClr val="FF0000"/>
                </a:solidFill>
                <a:latin typeface="Times New Roman"/>
                <a:cs typeface="Times New Roman"/>
              </a:rPr>
              <a:t> </a:t>
            </a:r>
            <a:r>
              <a:rPr sz="2000" dirty="0">
                <a:solidFill>
                  <a:srgbClr val="FF0000"/>
                </a:solidFill>
                <a:latin typeface="Times New Roman"/>
                <a:cs typeface="Times New Roman"/>
              </a:rPr>
              <a:t>như</a:t>
            </a:r>
            <a:r>
              <a:rPr sz="2000" spc="10" dirty="0">
                <a:solidFill>
                  <a:srgbClr val="FF0000"/>
                </a:solidFill>
                <a:latin typeface="Times New Roman"/>
                <a:cs typeface="Times New Roman"/>
              </a:rPr>
              <a:t> </a:t>
            </a:r>
            <a:r>
              <a:rPr sz="2000" dirty="0">
                <a:solidFill>
                  <a:srgbClr val="FF0000"/>
                </a:solidFill>
                <a:latin typeface="Times New Roman"/>
                <a:cs typeface="Times New Roman"/>
              </a:rPr>
              <a:t>các quy</a:t>
            </a:r>
            <a:r>
              <a:rPr sz="2000" spc="-10" dirty="0">
                <a:solidFill>
                  <a:srgbClr val="FF0000"/>
                </a:solidFill>
                <a:latin typeface="Times New Roman"/>
                <a:cs typeface="Times New Roman"/>
              </a:rPr>
              <a:t> định, </a:t>
            </a:r>
            <a:r>
              <a:rPr sz="2000" dirty="0">
                <a:solidFill>
                  <a:srgbClr val="FF0000"/>
                </a:solidFill>
                <a:latin typeface="Times New Roman"/>
                <a:cs typeface="Times New Roman"/>
              </a:rPr>
              <a:t>hướng</a:t>
            </a:r>
            <a:r>
              <a:rPr sz="2000" spc="215" dirty="0">
                <a:solidFill>
                  <a:srgbClr val="FF0000"/>
                </a:solidFill>
                <a:latin typeface="Times New Roman"/>
                <a:cs typeface="Times New Roman"/>
              </a:rPr>
              <a:t> </a:t>
            </a:r>
            <a:r>
              <a:rPr sz="2000" dirty="0">
                <a:solidFill>
                  <a:srgbClr val="FF0000"/>
                </a:solidFill>
                <a:latin typeface="Times New Roman"/>
                <a:cs typeface="Times New Roman"/>
              </a:rPr>
              <a:t>dẫn</a:t>
            </a:r>
            <a:r>
              <a:rPr sz="2000" spc="225" dirty="0">
                <a:solidFill>
                  <a:srgbClr val="FF0000"/>
                </a:solidFill>
                <a:latin typeface="Times New Roman"/>
                <a:cs typeface="Times New Roman"/>
              </a:rPr>
              <a:t> </a:t>
            </a:r>
            <a:r>
              <a:rPr sz="2000" dirty="0">
                <a:solidFill>
                  <a:srgbClr val="FF0000"/>
                </a:solidFill>
                <a:latin typeface="Times New Roman"/>
                <a:cs typeface="Times New Roman"/>
              </a:rPr>
              <a:t>hiện</a:t>
            </a:r>
            <a:r>
              <a:rPr sz="2000" spc="225" dirty="0">
                <a:solidFill>
                  <a:srgbClr val="FF0000"/>
                </a:solidFill>
                <a:latin typeface="Times New Roman"/>
                <a:cs typeface="Times New Roman"/>
              </a:rPr>
              <a:t> </a:t>
            </a:r>
            <a:r>
              <a:rPr sz="2000" dirty="0">
                <a:solidFill>
                  <a:srgbClr val="FF0000"/>
                </a:solidFill>
                <a:latin typeface="Times New Roman"/>
                <a:cs typeface="Times New Roman"/>
              </a:rPr>
              <a:t>hành</a:t>
            </a:r>
            <a:r>
              <a:rPr sz="2000" spc="220" dirty="0">
                <a:solidFill>
                  <a:srgbClr val="FF0000"/>
                </a:solidFill>
                <a:latin typeface="Times New Roman"/>
                <a:cs typeface="Times New Roman"/>
              </a:rPr>
              <a:t> </a:t>
            </a:r>
            <a:r>
              <a:rPr sz="2000" dirty="0">
                <a:solidFill>
                  <a:srgbClr val="FF0000"/>
                </a:solidFill>
                <a:latin typeface="Times New Roman"/>
                <a:cs typeface="Times New Roman"/>
              </a:rPr>
              <a:t>của</a:t>
            </a:r>
            <a:r>
              <a:rPr sz="2000" spc="210" dirty="0">
                <a:solidFill>
                  <a:srgbClr val="FF0000"/>
                </a:solidFill>
                <a:latin typeface="Times New Roman"/>
                <a:cs typeface="Times New Roman"/>
              </a:rPr>
              <a:t> </a:t>
            </a:r>
            <a:r>
              <a:rPr sz="2000" dirty="0">
                <a:solidFill>
                  <a:srgbClr val="FF0000"/>
                </a:solidFill>
                <a:latin typeface="Times New Roman"/>
                <a:cs typeface="Times New Roman"/>
              </a:rPr>
              <a:t>NN</a:t>
            </a:r>
            <a:r>
              <a:rPr sz="2000" spc="225" dirty="0">
                <a:solidFill>
                  <a:srgbClr val="FF0000"/>
                </a:solidFill>
                <a:latin typeface="Times New Roman"/>
                <a:cs typeface="Times New Roman"/>
              </a:rPr>
              <a:t> </a:t>
            </a:r>
            <a:r>
              <a:rPr sz="2000" dirty="0">
                <a:solidFill>
                  <a:srgbClr val="FF0000"/>
                </a:solidFill>
                <a:latin typeface="Times New Roman"/>
                <a:cs typeface="Times New Roman"/>
              </a:rPr>
              <a:t>về</a:t>
            </a:r>
            <a:r>
              <a:rPr sz="2000" spc="200" dirty="0">
                <a:solidFill>
                  <a:srgbClr val="FF0000"/>
                </a:solidFill>
                <a:latin typeface="Times New Roman"/>
                <a:cs typeface="Times New Roman"/>
              </a:rPr>
              <a:t> </a:t>
            </a:r>
            <a:r>
              <a:rPr sz="2000" dirty="0">
                <a:solidFill>
                  <a:srgbClr val="FF0000"/>
                </a:solidFill>
                <a:latin typeface="Times New Roman"/>
                <a:cs typeface="Times New Roman"/>
              </a:rPr>
              <a:t>định</a:t>
            </a:r>
            <a:r>
              <a:rPr sz="2000" spc="220" dirty="0">
                <a:solidFill>
                  <a:srgbClr val="FF0000"/>
                </a:solidFill>
                <a:latin typeface="Times New Roman"/>
                <a:cs typeface="Times New Roman"/>
              </a:rPr>
              <a:t> </a:t>
            </a:r>
            <a:r>
              <a:rPr sz="2000" dirty="0">
                <a:solidFill>
                  <a:srgbClr val="FF0000"/>
                </a:solidFill>
                <a:latin typeface="Times New Roman"/>
                <a:cs typeface="Times New Roman"/>
              </a:rPr>
              <a:t>mức,</a:t>
            </a:r>
            <a:r>
              <a:rPr sz="2000" spc="229" dirty="0">
                <a:solidFill>
                  <a:srgbClr val="FF0000"/>
                </a:solidFill>
                <a:latin typeface="Times New Roman"/>
                <a:cs typeface="Times New Roman"/>
              </a:rPr>
              <a:t> </a:t>
            </a:r>
            <a:r>
              <a:rPr sz="2000" dirty="0">
                <a:solidFill>
                  <a:srgbClr val="FF0000"/>
                </a:solidFill>
                <a:latin typeface="Times New Roman"/>
                <a:cs typeface="Times New Roman"/>
              </a:rPr>
              <a:t>đơn</a:t>
            </a:r>
            <a:r>
              <a:rPr sz="2000" spc="215" dirty="0">
                <a:solidFill>
                  <a:srgbClr val="FF0000"/>
                </a:solidFill>
                <a:latin typeface="Times New Roman"/>
                <a:cs typeface="Times New Roman"/>
              </a:rPr>
              <a:t> </a:t>
            </a:r>
            <a:r>
              <a:rPr sz="2000" dirty="0">
                <a:solidFill>
                  <a:srgbClr val="FF0000"/>
                </a:solidFill>
                <a:latin typeface="Times New Roman"/>
                <a:cs typeface="Times New Roman"/>
              </a:rPr>
              <a:t>giá</a:t>
            </a:r>
            <a:r>
              <a:rPr sz="2000" dirty="0">
                <a:solidFill>
                  <a:srgbClr val="03499E"/>
                </a:solidFill>
                <a:latin typeface="Times New Roman"/>
                <a:cs typeface="Times New Roman"/>
              </a:rPr>
              <a:t>;</a:t>
            </a:r>
            <a:r>
              <a:rPr sz="2000" spc="210" dirty="0">
                <a:solidFill>
                  <a:srgbClr val="03499E"/>
                </a:solidFill>
                <a:latin typeface="Times New Roman"/>
                <a:cs typeface="Times New Roman"/>
              </a:rPr>
              <a:t> </a:t>
            </a:r>
            <a:r>
              <a:rPr sz="2000" dirty="0">
                <a:solidFill>
                  <a:srgbClr val="FF0000"/>
                </a:solidFill>
                <a:latin typeface="Times New Roman"/>
                <a:cs typeface="Times New Roman"/>
              </a:rPr>
              <a:t>không</a:t>
            </a:r>
            <a:r>
              <a:rPr sz="2000" spc="225" dirty="0">
                <a:solidFill>
                  <a:srgbClr val="FF0000"/>
                </a:solidFill>
                <a:latin typeface="Times New Roman"/>
                <a:cs typeface="Times New Roman"/>
              </a:rPr>
              <a:t> </a:t>
            </a:r>
            <a:r>
              <a:rPr sz="2000" dirty="0">
                <a:solidFill>
                  <a:srgbClr val="FF0000"/>
                </a:solidFill>
                <a:latin typeface="Times New Roman"/>
                <a:cs typeface="Times New Roman"/>
              </a:rPr>
              <a:t>căn</a:t>
            </a:r>
            <a:r>
              <a:rPr sz="2000" spc="225" dirty="0">
                <a:solidFill>
                  <a:srgbClr val="FF0000"/>
                </a:solidFill>
                <a:latin typeface="Times New Roman"/>
                <a:cs typeface="Times New Roman"/>
              </a:rPr>
              <a:t> </a:t>
            </a:r>
            <a:r>
              <a:rPr sz="2000" spc="-25" dirty="0">
                <a:solidFill>
                  <a:srgbClr val="FF0000"/>
                </a:solidFill>
                <a:latin typeface="Times New Roman"/>
                <a:cs typeface="Times New Roman"/>
              </a:rPr>
              <a:t>cứ </a:t>
            </a:r>
            <a:r>
              <a:rPr sz="2000" dirty="0">
                <a:solidFill>
                  <a:srgbClr val="FF0000"/>
                </a:solidFill>
                <a:latin typeface="Times New Roman"/>
                <a:cs typeface="Times New Roman"/>
              </a:rPr>
              <a:t>vào</a:t>
            </a:r>
            <a:r>
              <a:rPr sz="2000" spc="160" dirty="0">
                <a:solidFill>
                  <a:srgbClr val="FF0000"/>
                </a:solidFill>
                <a:latin typeface="Times New Roman"/>
                <a:cs typeface="Times New Roman"/>
              </a:rPr>
              <a:t> </a:t>
            </a:r>
            <a:r>
              <a:rPr sz="2000" dirty="0">
                <a:solidFill>
                  <a:srgbClr val="FF0000"/>
                </a:solidFill>
                <a:latin typeface="Times New Roman"/>
                <a:cs typeface="Times New Roman"/>
              </a:rPr>
              <a:t>đơn</a:t>
            </a:r>
            <a:r>
              <a:rPr sz="2000" spc="155" dirty="0">
                <a:solidFill>
                  <a:srgbClr val="FF0000"/>
                </a:solidFill>
                <a:latin typeface="Times New Roman"/>
                <a:cs typeface="Times New Roman"/>
              </a:rPr>
              <a:t> </a:t>
            </a:r>
            <a:r>
              <a:rPr sz="2000" dirty="0">
                <a:solidFill>
                  <a:srgbClr val="FF0000"/>
                </a:solidFill>
                <a:latin typeface="Times New Roman"/>
                <a:cs typeface="Times New Roman"/>
              </a:rPr>
              <a:t>giá</a:t>
            </a:r>
            <a:r>
              <a:rPr sz="2000" spc="160" dirty="0">
                <a:solidFill>
                  <a:srgbClr val="FF0000"/>
                </a:solidFill>
                <a:latin typeface="Times New Roman"/>
                <a:cs typeface="Times New Roman"/>
              </a:rPr>
              <a:t> </a:t>
            </a:r>
            <a:r>
              <a:rPr sz="2000" dirty="0">
                <a:solidFill>
                  <a:srgbClr val="FF0000"/>
                </a:solidFill>
                <a:latin typeface="Times New Roman"/>
                <a:cs typeface="Times New Roman"/>
              </a:rPr>
              <a:t>trong</a:t>
            </a:r>
            <a:r>
              <a:rPr sz="2000" spc="155" dirty="0">
                <a:solidFill>
                  <a:srgbClr val="FF0000"/>
                </a:solidFill>
                <a:latin typeface="Times New Roman"/>
                <a:cs typeface="Times New Roman"/>
              </a:rPr>
              <a:t> </a:t>
            </a:r>
            <a:r>
              <a:rPr sz="2000" dirty="0">
                <a:solidFill>
                  <a:srgbClr val="FF0000"/>
                </a:solidFill>
                <a:latin typeface="Times New Roman"/>
                <a:cs typeface="Times New Roman"/>
              </a:rPr>
              <a:t>hóa</a:t>
            </a:r>
            <a:r>
              <a:rPr sz="2000" spc="155" dirty="0">
                <a:solidFill>
                  <a:srgbClr val="FF0000"/>
                </a:solidFill>
                <a:latin typeface="Times New Roman"/>
                <a:cs typeface="Times New Roman"/>
              </a:rPr>
              <a:t> </a:t>
            </a:r>
            <a:r>
              <a:rPr sz="2000" dirty="0">
                <a:solidFill>
                  <a:srgbClr val="FF0000"/>
                </a:solidFill>
                <a:latin typeface="Times New Roman"/>
                <a:cs typeface="Times New Roman"/>
              </a:rPr>
              <a:t>đơn</a:t>
            </a:r>
            <a:r>
              <a:rPr sz="2000" spc="155" dirty="0">
                <a:solidFill>
                  <a:srgbClr val="FF0000"/>
                </a:solidFill>
                <a:latin typeface="Times New Roman"/>
                <a:cs typeface="Times New Roman"/>
              </a:rPr>
              <a:t> </a:t>
            </a:r>
            <a:r>
              <a:rPr sz="2000" dirty="0">
                <a:solidFill>
                  <a:srgbClr val="FF0000"/>
                </a:solidFill>
                <a:latin typeface="Times New Roman"/>
                <a:cs typeface="Times New Roman"/>
              </a:rPr>
              <a:t>tài</a:t>
            </a:r>
            <a:r>
              <a:rPr sz="2000" spc="155" dirty="0">
                <a:solidFill>
                  <a:srgbClr val="FF0000"/>
                </a:solidFill>
                <a:latin typeface="Times New Roman"/>
                <a:cs typeface="Times New Roman"/>
              </a:rPr>
              <a:t> </a:t>
            </a:r>
            <a:r>
              <a:rPr sz="2000" dirty="0">
                <a:solidFill>
                  <a:srgbClr val="FF0000"/>
                </a:solidFill>
                <a:latin typeface="Times New Roman"/>
                <a:cs typeface="Times New Roman"/>
              </a:rPr>
              <a:t>chính</a:t>
            </a:r>
            <a:r>
              <a:rPr sz="2000" spc="155" dirty="0">
                <a:solidFill>
                  <a:srgbClr val="FF0000"/>
                </a:solidFill>
                <a:latin typeface="Times New Roman"/>
                <a:cs typeface="Times New Roman"/>
              </a:rPr>
              <a:t> </a:t>
            </a:r>
            <a:r>
              <a:rPr sz="2000" dirty="0">
                <a:solidFill>
                  <a:srgbClr val="FF0000"/>
                </a:solidFill>
                <a:latin typeface="Times New Roman"/>
                <a:cs typeface="Times New Roman"/>
              </a:rPr>
              <a:t>đối</a:t>
            </a:r>
            <a:r>
              <a:rPr sz="2000" spc="155" dirty="0">
                <a:solidFill>
                  <a:srgbClr val="FF0000"/>
                </a:solidFill>
                <a:latin typeface="Times New Roman"/>
                <a:cs typeface="Times New Roman"/>
              </a:rPr>
              <a:t> </a:t>
            </a:r>
            <a:r>
              <a:rPr sz="2000" dirty="0">
                <a:solidFill>
                  <a:srgbClr val="FF0000"/>
                </a:solidFill>
                <a:latin typeface="Times New Roman"/>
                <a:cs typeface="Times New Roman"/>
              </a:rPr>
              <a:t>với</a:t>
            </a:r>
            <a:r>
              <a:rPr sz="2000" spc="160" dirty="0">
                <a:solidFill>
                  <a:srgbClr val="FF0000"/>
                </a:solidFill>
                <a:latin typeface="Times New Roman"/>
                <a:cs typeface="Times New Roman"/>
              </a:rPr>
              <a:t> </a:t>
            </a:r>
            <a:r>
              <a:rPr sz="2000" dirty="0">
                <a:solidFill>
                  <a:srgbClr val="FF0000"/>
                </a:solidFill>
                <a:latin typeface="Times New Roman"/>
                <a:cs typeface="Times New Roman"/>
              </a:rPr>
              <a:t>các</a:t>
            </a:r>
            <a:r>
              <a:rPr sz="2000" spc="160" dirty="0">
                <a:solidFill>
                  <a:srgbClr val="FF0000"/>
                </a:solidFill>
                <a:latin typeface="Times New Roman"/>
                <a:cs typeface="Times New Roman"/>
              </a:rPr>
              <a:t> </a:t>
            </a:r>
            <a:r>
              <a:rPr sz="2000" dirty="0">
                <a:solidFill>
                  <a:srgbClr val="FF0000"/>
                </a:solidFill>
                <a:latin typeface="Times New Roman"/>
                <a:cs typeface="Times New Roman"/>
              </a:rPr>
              <a:t>yêu</a:t>
            </a:r>
            <a:r>
              <a:rPr sz="2000" spc="165" dirty="0">
                <a:solidFill>
                  <a:srgbClr val="FF0000"/>
                </a:solidFill>
                <a:latin typeface="Times New Roman"/>
                <a:cs typeface="Times New Roman"/>
              </a:rPr>
              <a:t> </a:t>
            </a:r>
            <a:r>
              <a:rPr sz="2000" dirty="0">
                <a:solidFill>
                  <a:srgbClr val="FF0000"/>
                </a:solidFill>
                <a:latin typeface="Times New Roman"/>
                <a:cs typeface="Times New Roman"/>
              </a:rPr>
              <a:t>tố</a:t>
            </a:r>
            <a:r>
              <a:rPr sz="2000" spc="155" dirty="0">
                <a:solidFill>
                  <a:srgbClr val="FF0000"/>
                </a:solidFill>
                <a:latin typeface="Times New Roman"/>
                <a:cs typeface="Times New Roman"/>
              </a:rPr>
              <a:t> </a:t>
            </a:r>
            <a:r>
              <a:rPr sz="2000" dirty="0">
                <a:solidFill>
                  <a:srgbClr val="FF0000"/>
                </a:solidFill>
                <a:latin typeface="Times New Roman"/>
                <a:cs typeface="Times New Roman"/>
              </a:rPr>
              <a:t>đầu</a:t>
            </a:r>
            <a:r>
              <a:rPr sz="2000" spc="160" dirty="0">
                <a:solidFill>
                  <a:srgbClr val="FF0000"/>
                </a:solidFill>
                <a:latin typeface="Times New Roman"/>
                <a:cs typeface="Times New Roman"/>
              </a:rPr>
              <a:t> </a:t>
            </a:r>
            <a:r>
              <a:rPr sz="2000" dirty="0">
                <a:solidFill>
                  <a:srgbClr val="FF0000"/>
                </a:solidFill>
                <a:latin typeface="Times New Roman"/>
                <a:cs typeface="Times New Roman"/>
              </a:rPr>
              <a:t>vào</a:t>
            </a:r>
            <a:r>
              <a:rPr sz="2000" spc="155" dirty="0">
                <a:solidFill>
                  <a:srgbClr val="FF0000"/>
                </a:solidFill>
                <a:latin typeface="Times New Roman"/>
                <a:cs typeface="Times New Roman"/>
              </a:rPr>
              <a:t> </a:t>
            </a:r>
            <a:r>
              <a:rPr sz="2000" spc="-25" dirty="0">
                <a:solidFill>
                  <a:srgbClr val="FF0000"/>
                </a:solidFill>
                <a:latin typeface="Times New Roman"/>
                <a:cs typeface="Times New Roman"/>
              </a:rPr>
              <a:t>của </a:t>
            </a:r>
            <a:r>
              <a:rPr sz="2000" dirty="0">
                <a:solidFill>
                  <a:srgbClr val="FF0000"/>
                </a:solidFill>
                <a:latin typeface="Times New Roman"/>
                <a:cs typeface="Times New Roman"/>
              </a:rPr>
              <a:t>NT</a:t>
            </a:r>
            <a:r>
              <a:rPr sz="2000" spc="-50" dirty="0">
                <a:solidFill>
                  <a:srgbClr val="FF0000"/>
                </a:solidFill>
                <a:latin typeface="Times New Roman"/>
                <a:cs typeface="Times New Roman"/>
              </a:rPr>
              <a:t> </a:t>
            </a:r>
            <a:r>
              <a:rPr sz="2000" dirty="0">
                <a:solidFill>
                  <a:srgbClr val="FF0000"/>
                </a:solidFill>
                <a:latin typeface="Times New Roman"/>
                <a:cs typeface="Times New Roman"/>
              </a:rPr>
              <a:t>như</a:t>
            </a:r>
            <a:r>
              <a:rPr sz="2000" spc="-35" dirty="0">
                <a:solidFill>
                  <a:srgbClr val="FF0000"/>
                </a:solidFill>
                <a:latin typeface="Times New Roman"/>
                <a:cs typeface="Times New Roman"/>
              </a:rPr>
              <a:t> </a:t>
            </a:r>
            <a:r>
              <a:rPr sz="2000" dirty="0">
                <a:solidFill>
                  <a:srgbClr val="FF0000"/>
                </a:solidFill>
                <a:latin typeface="Times New Roman"/>
                <a:cs typeface="Times New Roman"/>
              </a:rPr>
              <a:t>vật</a:t>
            </a:r>
            <a:r>
              <a:rPr sz="2000" spc="-5" dirty="0">
                <a:solidFill>
                  <a:srgbClr val="FF0000"/>
                </a:solidFill>
                <a:latin typeface="Times New Roman"/>
                <a:cs typeface="Times New Roman"/>
              </a:rPr>
              <a:t> </a:t>
            </a:r>
            <a:r>
              <a:rPr sz="2000" dirty="0">
                <a:solidFill>
                  <a:srgbClr val="FF0000"/>
                </a:solidFill>
                <a:latin typeface="Times New Roman"/>
                <a:cs typeface="Times New Roman"/>
              </a:rPr>
              <a:t>tư,</a:t>
            </a:r>
            <a:r>
              <a:rPr sz="2000" spc="-10" dirty="0">
                <a:solidFill>
                  <a:srgbClr val="FF0000"/>
                </a:solidFill>
                <a:latin typeface="Times New Roman"/>
                <a:cs typeface="Times New Roman"/>
              </a:rPr>
              <a:t> </a:t>
            </a:r>
            <a:r>
              <a:rPr sz="2000" dirty="0">
                <a:solidFill>
                  <a:srgbClr val="FF0000"/>
                </a:solidFill>
                <a:latin typeface="Times New Roman"/>
                <a:cs typeface="Times New Roman"/>
              </a:rPr>
              <a:t>máy</a:t>
            </a:r>
            <a:r>
              <a:rPr sz="2000" spc="-5" dirty="0">
                <a:solidFill>
                  <a:srgbClr val="FF0000"/>
                </a:solidFill>
                <a:latin typeface="Times New Roman"/>
                <a:cs typeface="Times New Roman"/>
              </a:rPr>
              <a:t> </a:t>
            </a:r>
            <a:r>
              <a:rPr sz="2000" dirty="0">
                <a:solidFill>
                  <a:srgbClr val="FF0000"/>
                </a:solidFill>
                <a:latin typeface="Times New Roman"/>
                <a:cs typeface="Times New Roman"/>
              </a:rPr>
              <a:t>móc,</a:t>
            </a:r>
            <a:r>
              <a:rPr sz="2000" spc="10" dirty="0">
                <a:solidFill>
                  <a:srgbClr val="FF0000"/>
                </a:solidFill>
                <a:latin typeface="Times New Roman"/>
                <a:cs typeface="Times New Roman"/>
              </a:rPr>
              <a:t> </a:t>
            </a:r>
            <a:r>
              <a:rPr sz="2000" dirty="0">
                <a:solidFill>
                  <a:srgbClr val="FF0000"/>
                </a:solidFill>
                <a:latin typeface="Times New Roman"/>
                <a:cs typeface="Times New Roman"/>
              </a:rPr>
              <a:t>thiết</a:t>
            </a:r>
            <a:r>
              <a:rPr sz="2000" spc="-25" dirty="0">
                <a:solidFill>
                  <a:srgbClr val="FF0000"/>
                </a:solidFill>
                <a:latin typeface="Times New Roman"/>
                <a:cs typeface="Times New Roman"/>
              </a:rPr>
              <a:t> </a:t>
            </a:r>
            <a:r>
              <a:rPr sz="2000" dirty="0">
                <a:solidFill>
                  <a:srgbClr val="FF0000"/>
                </a:solidFill>
                <a:latin typeface="Times New Roman"/>
                <a:cs typeface="Times New Roman"/>
              </a:rPr>
              <a:t>bị</a:t>
            </a:r>
            <a:r>
              <a:rPr sz="2000" spc="-10" dirty="0">
                <a:solidFill>
                  <a:srgbClr val="FF0000"/>
                </a:solidFill>
                <a:latin typeface="Times New Roman"/>
                <a:cs typeface="Times New Roman"/>
              </a:rPr>
              <a:t> </a:t>
            </a:r>
            <a:r>
              <a:rPr sz="2000" dirty="0">
                <a:solidFill>
                  <a:srgbClr val="FF0000"/>
                </a:solidFill>
                <a:latin typeface="Times New Roman"/>
                <a:cs typeface="Times New Roman"/>
              </a:rPr>
              <a:t>và</a:t>
            </a:r>
            <a:r>
              <a:rPr sz="2000" spc="-15" dirty="0">
                <a:solidFill>
                  <a:srgbClr val="FF0000"/>
                </a:solidFill>
                <a:latin typeface="Times New Roman"/>
                <a:cs typeface="Times New Roman"/>
              </a:rPr>
              <a:t> </a:t>
            </a:r>
            <a:r>
              <a:rPr sz="2000" dirty="0">
                <a:solidFill>
                  <a:srgbClr val="FF0000"/>
                </a:solidFill>
                <a:latin typeface="Times New Roman"/>
                <a:cs typeface="Times New Roman"/>
              </a:rPr>
              <a:t>các</a:t>
            </a:r>
            <a:r>
              <a:rPr sz="2000" spc="-15" dirty="0">
                <a:solidFill>
                  <a:srgbClr val="FF0000"/>
                </a:solidFill>
                <a:latin typeface="Times New Roman"/>
                <a:cs typeface="Times New Roman"/>
              </a:rPr>
              <a:t> </a:t>
            </a:r>
            <a:r>
              <a:rPr sz="2000" dirty="0">
                <a:solidFill>
                  <a:srgbClr val="FF0000"/>
                </a:solidFill>
                <a:latin typeface="Times New Roman"/>
                <a:cs typeface="Times New Roman"/>
              </a:rPr>
              <a:t>yếu</a:t>
            </a:r>
            <a:r>
              <a:rPr sz="2000" spc="-10" dirty="0">
                <a:solidFill>
                  <a:srgbClr val="FF0000"/>
                </a:solidFill>
                <a:latin typeface="Times New Roman"/>
                <a:cs typeface="Times New Roman"/>
              </a:rPr>
              <a:t> </a:t>
            </a:r>
            <a:r>
              <a:rPr sz="2000" dirty="0">
                <a:solidFill>
                  <a:srgbClr val="FF0000"/>
                </a:solidFill>
                <a:latin typeface="Times New Roman"/>
                <a:cs typeface="Times New Roman"/>
              </a:rPr>
              <a:t>tố</a:t>
            </a:r>
            <a:r>
              <a:rPr sz="2000" spc="5" dirty="0">
                <a:solidFill>
                  <a:srgbClr val="FF0000"/>
                </a:solidFill>
                <a:latin typeface="Times New Roman"/>
                <a:cs typeface="Times New Roman"/>
              </a:rPr>
              <a:t> </a:t>
            </a:r>
            <a:r>
              <a:rPr sz="2000" dirty="0">
                <a:solidFill>
                  <a:srgbClr val="FF0000"/>
                </a:solidFill>
                <a:latin typeface="Times New Roman"/>
                <a:cs typeface="Times New Roman"/>
              </a:rPr>
              <a:t>đầu</a:t>
            </a:r>
            <a:r>
              <a:rPr sz="2000" spc="-15" dirty="0">
                <a:solidFill>
                  <a:srgbClr val="FF0000"/>
                </a:solidFill>
                <a:latin typeface="Times New Roman"/>
                <a:cs typeface="Times New Roman"/>
              </a:rPr>
              <a:t> </a:t>
            </a:r>
            <a:r>
              <a:rPr sz="2000" dirty="0">
                <a:solidFill>
                  <a:srgbClr val="FF0000"/>
                </a:solidFill>
                <a:latin typeface="Times New Roman"/>
                <a:cs typeface="Times New Roman"/>
              </a:rPr>
              <a:t>vào</a:t>
            </a:r>
            <a:r>
              <a:rPr sz="2000" spc="-15" dirty="0">
                <a:solidFill>
                  <a:srgbClr val="FF0000"/>
                </a:solidFill>
                <a:latin typeface="Times New Roman"/>
                <a:cs typeface="Times New Roman"/>
              </a:rPr>
              <a:t> </a:t>
            </a:r>
            <a:r>
              <a:rPr sz="2000" spc="-20" dirty="0">
                <a:solidFill>
                  <a:srgbClr val="FF0000"/>
                </a:solidFill>
                <a:latin typeface="Times New Roman"/>
                <a:cs typeface="Times New Roman"/>
              </a:rPr>
              <a:t>khác</a:t>
            </a:r>
            <a:endParaRPr sz="2000">
              <a:latin typeface="Times New Roman"/>
              <a:cs typeface="Times New Roman"/>
            </a:endParaRPr>
          </a:p>
        </p:txBody>
      </p:sp>
      <p:pic>
        <p:nvPicPr>
          <p:cNvPr id="7" name="object 7"/>
          <p:cNvPicPr/>
          <p:nvPr/>
        </p:nvPicPr>
        <p:blipFill>
          <a:blip r:embed="rId4" cstate="print"/>
          <a:stretch>
            <a:fillRect/>
          </a:stretch>
        </p:blipFill>
        <p:spPr>
          <a:xfrm>
            <a:off x="3028188" y="4229100"/>
            <a:ext cx="8091677" cy="1690877"/>
          </a:xfrm>
          <a:prstGeom prst="rect">
            <a:avLst/>
          </a:prstGeom>
        </p:spPr>
      </p:pic>
      <p:sp>
        <p:nvSpPr>
          <p:cNvPr id="8" name="object 8"/>
          <p:cNvSpPr txBox="1"/>
          <p:nvPr/>
        </p:nvSpPr>
        <p:spPr>
          <a:xfrm>
            <a:off x="3933190" y="4754371"/>
            <a:ext cx="7118350" cy="594995"/>
          </a:xfrm>
          <a:prstGeom prst="rect">
            <a:avLst/>
          </a:prstGeom>
        </p:spPr>
        <p:txBody>
          <a:bodyPr vert="horz" wrap="square" lIns="0" tIns="55880" rIns="0" bIns="0" rtlCol="0">
            <a:spAutoFit/>
          </a:bodyPr>
          <a:lstStyle/>
          <a:p>
            <a:pPr marL="12700" marR="5080">
              <a:lnSpc>
                <a:spcPts val="2080"/>
              </a:lnSpc>
              <a:spcBef>
                <a:spcPts val="440"/>
              </a:spcBef>
            </a:pPr>
            <a:r>
              <a:rPr sz="2000" dirty="0">
                <a:solidFill>
                  <a:srgbClr val="03499E"/>
                </a:solidFill>
                <a:latin typeface="Times New Roman"/>
                <a:cs typeface="Times New Roman"/>
              </a:rPr>
              <a:t>3.</a:t>
            </a:r>
            <a:r>
              <a:rPr sz="2000" spc="280" dirty="0">
                <a:solidFill>
                  <a:srgbClr val="03499E"/>
                </a:solidFill>
                <a:latin typeface="Times New Roman"/>
                <a:cs typeface="Times New Roman"/>
              </a:rPr>
              <a:t> </a:t>
            </a:r>
            <a:r>
              <a:rPr sz="2000" dirty="0">
                <a:solidFill>
                  <a:srgbClr val="03499E"/>
                </a:solidFill>
                <a:latin typeface="Times New Roman"/>
                <a:cs typeface="Times New Roman"/>
              </a:rPr>
              <a:t>Trong</a:t>
            </a:r>
            <a:r>
              <a:rPr sz="2000" spc="290" dirty="0">
                <a:solidFill>
                  <a:srgbClr val="03499E"/>
                </a:solidFill>
                <a:latin typeface="Times New Roman"/>
                <a:cs typeface="Times New Roman"/>
              </a:rPr>
              <a:t> </a:t>
            </a:r>
            <a:r>
              <a:rPr sz="2000" dirty="0">
                <a:solidFill>
                  <a:srgbClr val="03499E"/>
                </a:solidFill>
                <a:latin typeface="Times New Roman"/>
                <a:cs typeface="Times New Roman"/>
              </a:rPr>
              <a:t>một</a:t>
            </a:r>
            <a:r>
              <a:rPr sz="2000" spc="280" dirty="0">
                <a:solidFill>
                  <a:srgbClr val="03499E"/>
                </a:solidFill>
                <a:latin typeface="Times New Roman"/>
                <a:cs typeface="Times New Roman"/>
              </a:rPr>
              <a:t> </a:t>
            </a:r>
            <a:r>
              <a:rPr sz="2000" dirty="0">
                <a:solidFill>
                  <a:srgbClr val="03499E"/>
                </a:solidFill>
                <a:latin typeface="Times New Roman"/>
                <a:cs typeface="Times New Roman"/>
              </a:rPr>
              <a:t>HĐ</a:t>
            </a:r>
            <a:r>
              <a:rPr sz="2000" spc="275" dirty="0">
                <a:solidFill>
                  <a:srgbClr val="03499E"/>
                </a:solidFill>
                <a:latin typeface="Times New Roman"/>
                <a:cs typeface="Times New Roman"/>
              </a:rPr>
              <a:t> </a:t>
            </a:r>
            <a:r>
              <a:rPr sz="2000" dirty="0">
                <a:solidFill>
                  <a:srgbClr val="03499E"/>
                </a:solidFill>
                <a:latin typeface="Times New Roman"/>
                <a:cs typeface="Times New Roman"/>
              </a:rPr>
              <a:t>có</a:t>
            </a:r>
            <a:r>
              <a:rPr sz="2000" spc="280" dirty="0">
                <a:solidFill>
                  <a:srgbClr val="03499E"/>
                </a:solidFill>
                <a:latin typeface="Times New Roman"/>
                <a:cs typeface="Times New Roman"/>
              </a:rPr>
              <a:t> </a:t>
            </a:r>
            <a:r>
              <a:rPr sz="2000" dirty="0">
                <a:solidFill>
                  <a:srgbClr val="03499E"/>
                </a:solidFill>
                <a:latin typeface="Times New Roman"/>
                <a:cs typeface="Times New Roman"/>
              </a:rPr>
              <a:t>nhiều</a:t>
            </a:r>
            <a:r>
              <a:rPr sz="2000" spc="280" dirty="0">
                <a:solidFill>
                  <a:srgbClr val="03499E"/>
                </a:solidFill>
                <a:latin typeface="Times New Roman"/>
                <a:cs typeface="Times New Roman"/>
              </a:rPr>
              <a:t> </a:t>
            </a:r>
            <a:r>
              <a:rPr sz="2000" dirty="0">
                <a:solidFill>
                  <a:srgbClr val="03499E"/>
                </a:solidFill>
                <a:latin typeface="Times New Roman"/>
                <a:cs typeface="Times New Roman"/>
              </a:rPr>
              <a:t>loại</a:t>
            </a:r>
            <a:r>
              <a:rPr sz="2000" spc="280" dirty="0">
                <a:solidFill>
                  <a:srgbClr val="03499E"/>
                </a:solidFill>
                <a:latin typeface="Times New Roman"/>
                <a:cs typeface="Times New Roman"/>
              </a:rPr>
              <a:t> </a:t>
            </a:r>
            <a:r>
              <a:rPr sz="2000" dirty="0">
                <a:solidFill>
                  <a:srgbClr val="03499E"/>
                </a:solidFill>
                <a:latin typeface="Times New Roman"/>
                <a:cs typeface="Times New Roman"/>
              </a:rPr>
              <a:t>HĐ</a:t>
            </a:r>
            <a:r>
              <a:rPr sz="2000" spc="275" dirty="0">
                <a:solidFill>
                  <a:srgbClr val="03499E"/>
                </a:solidFill>
                <a:latin typeface="Times New Roman"/>
                <a:cs typeface="Times New Roman"/>
              </a:rPr>
              <a:t> </a:t>
            </a:r>
            <a:r>
              <a:rPr sz="2000" dirty="0">
                <a:solidFill>
                  <a:srgbClr val="03499E"/>
                </a:solidFill>
                <a:latin typeface="Times New Roman"/>
                <a:cs typeface="Times New Roman"/>
              </a:rPr>
              <a:t>khác</a:t>
            </a:r>
            <a:r>
              <a:rPr sz="2000" spc="260" dirty="0">
                <a:solidFill>
                  <a:srgbClr val="03499E"/>
                </a:solidFill>
                <a:latin typeface="Times New Roman"/>
                <a:cs typeface="Times New Roman"/>
              </a:rPr>
              <a:t> </a:t>
            </a:r>
            <a:r>
              <a:rPr sz="2000" dirty="0">
                <a:solidFill>
                  <a:srgbClr val="03499E"/>
                </a:solidFill>
                <a:latin typeface="Times New Roman"/>
                <a:cs typeface="Times New Roman"/>
              </a:rPr>
              <a:t>nhau</a:t>
            </a:r>
            <a:r>
              <a:rPr sz="2000" spc="290" dirty="0">
                <a:solidFill>
                  <a:srgbClr val="03499E"/>
                </a:solidFill>
                <a:latin typeface="Times New Roman"/>
                <a:cs typeface="Times New Roman"/>
              </a:rPr>
              <a:t> </a:t>
            </a:r>
            <a:r>
              <a:rPr sz="2000" dirty="0">
                <a:solidFill>
                  <a:srgbClr val="03499E"/>
                </a:solidFill>
                <a:latin typeface="Times New Roman"/>
                <a:cs typeface="Times New Roman"/>
              </a:rPr>
              <a:t>thì</a:t>
            </a:r>
            <a:r>
              <a:rPr sz="2000" spc="285" dirty="0">
                <a:solidFill>
                  <a:srgbClr val="03499E"/>
                </a:solidFill>
                <a:latin typeface="Times New Roman"/>
                <a:cs typeface="Times New Roman"/>
              </a:rPr>
              <a:t> </a:t>
            </a:r>
            <a:r>
              <a:rPr sz="2000" dirty="0">
                <a:solidFill>
                  <a:srgbClr val="03499E"/>
                </a:solidFill>
                <a:latin typeface="Times New Roman"/>
                <a:cs typeface="Times New Roman"/>
              </a:rPr>
              <a:t>AD</a:t>
            </a:r>
            <a:r>
              <a:rPr sz="2000" spc="270" dirty="0">
                <a:solidFill>
                  <a:srgbClr val="03499E"/>
                </a:solidFill>
                <a:latin typeface="Times New Roman"/>
                <a:cs typeface="Times New Roman"/>
              </a:rPr>
              <a:t> </a:t>
            </a:r>
            <a:r>
              <a:rPr sz="2000" dirty="0">
                <a:solidFill>
                  <a:srgbClr val="03499E"/>
                </a:solidFill>
                <a:latin typeface="Times New Roman"/>
                <a:cs typeface="Times New Roman"/>
              </a:rPr>
              <a:t>nguyên</a:t>
            </a:r>
            <a:r>
              <a:rPr sz="2000" spc="275" dirty="0">
                <a:solidFill>
                  <a:srgbClr val="03499E"/>
                </a:solidFill>
                <a:latin typeface="Times New Roman"/>
                <a:cs typeface="Times New Roman"/>
              </a:rPr>
              <a:t> </a:t>
            </a:r>
            <a:r>
              <a:rPr sz="2000" spc="-25" dirty="0">
                <a:solidFill>
                  <a:srgbClr val="03499E"/>
                </a:solidFill>
                <a:latin typeface="Times New Roman"/>
                <a:cs typeface="Times New Roman"/>
              </a:rPr>
              <a:t>tắc </a:t>
            </a:r>
            <a:r>
              <a:rPr sz="2000" dirty="0">
                <a:solidFill>
                  <a:srgbClr val="03499E"/>
                </a:solidFill>
                <a:latin typeface="Times New Roman"/>
                <a:cs typeface="Times New Roman"/>
              </a:rPr>
              <a:t>thanh</a:t>
            </a:r>
            <a:r>
              <a:rPr sz="2000" spc="-20" dirty="0">
                <a:solidFill>
                  <a:srgbClr val="03499E"/>
                </a:solidFill>
                <a:latin typeface="Times New Roman"/>
                <a:cs typeface="Times New Roman"/>
              </a:rPr>
              <a:t> </a:t>
            </a:r>
            <a:r>
              <a:rPr sz="2000" dirty="0">
                <a:solidFill>
                  <a:srgbClr val="03499E"/>
                </a:solidFill>
                <a:latin typeface="Times New Roman"/>
                <a:cs typeface="Times New Roman"/>
              </a:rPr>
              <a:t>toán</a:t>
            </a:r>
            <a:r>
              <a:rPr sz="2000" spc="-20" dirty="0">
                <a:solidFill>
                  <a:srgbClr val="03499E"/>
                </a:solidFill>
                <a:latin typeface="Times New Roman"/>
                <a:cs typeface="Times New Roman"/>
              </a:rPr>
              <a:t> </a:t>
            </a:r>
            <a:r>
              <a:rPr sz="2000" dirty="0">
                <a:solidFill>
                  <a:srgbClr val="03499E"/>
                </a:solidFill>
                <a:latin typeface="Times New Roman"/>
                <a:cs typeface="Times New Roman"/>
              </a:rPr>
              <a:t>tương</a:t>
            </a:r>
            <a:r>
              <a:rPr sz="2000" spc="-10" dirty="0">
                <a:solidFill>
                  <a:srgbClr val="03499E"/>
                </a:solidFill>
                <a:latin typeface="Times New Roman"/>
                <a:cs typeface="Times New Roman"/>
              </a:rPr>
              <a:t> </a:t>
            </a:r>
            <a:r>
              <a:rPr sz="2000" dirty="0">
                <a:solidFill>
                  <a:srgbClr val="03499E"/>
                </a:solidFill>
                <a:latin typeface="Times New Roman"/>
                <a:cs typeface="Times New Roman"/>
              </a:rPr>
              <a:t>ứng</a:t>
            </a:r>
            <a:r>
              <a:rPr sz="2000" spc="-30" dirty="0">
                <a:solidFill>
                  <a:srgbClr val="03499E"/>
                </a:solidFill>
                <a:latin typeface="Times New Roman"/>
                <a:cs typeface="Times New Roman"/>
              </a:rPr>
              <a:t> </a:t>
            </a:r>
            <a:r>
              <a:rPr sz="2000" dirty="0">
                <a:solidFill>
                  <a:srgbClr val="03499E"/>
                </a:solidFill>
                <a:latin typeface="Times New Roman"/>
                <a:cs typeface="Times New Roman"/>
              </a:rPr>
              <a:t>với</a:t>
            </a:r>
            <a:r>
              <a:rPr sz="2000" spc="-10" dirty="0">
                <a:solidFill>
                  <a:srgbClr val="03499E"/>
                </a:solidFill>
                <a:latin typeface="Times New Roman"/>
                <a:cs typeface="Times New Roman"/>
              </a:rPr>
              <a:t> </a:t>
            </a:r>
            <a:r>
              <a:rPr sz="2000" dirty="0">
                <a:solidFill>
                  <a:srgbClr val="03499E"/>
                </a:solidFill>
                <a:latin typeface="Times New Roman"/>
                <a:cs typeface="Times New Roman"/>
              </a:rPr>
              <a:t>từng</a:t>
            </a:r>
            <a:r>
              <a:rPr sz="2000" spc="-20" dirty="0">
                <a:solidFill>
                  <a:srgbClr val="03499E"/>
                </a:solidFill>
                <a:latin typeface="Times New Roman"/>
                <a:cs typeface="Times New Roman"/>
              </a:rPr>
              <a:t> </a:t>
            </a:r>
            <a:r>
              <a:rPr sz="2000" dirty="0">
                <a:solidFill>
                  <a:srgbClr val="03499E"/>
                </a:solidFill>
                <a:latin typeface="Times New Roman"/>
                <a:cs typeface="Times New Roman"/>
              </a:rPr>
              <a:t>loại</a:t>
            </a:r>
            <a:r>
              <a:rPr sz="2000" spc="-20" dirty="0">
                <a:solidFill>
                  <a:srgbClr val="03499E"/>
                </a:solidFill>
                <a:latin typeface="Times New Roman"/>
                <a:cs typeface="Times New Roman"/>
              </a:rPr>
              <a:t> </a:t>
            </a:r>
            <a:r>
              <a:rPr sz="2000" dirty="0">
                <a:solidFill>
                  <a:srgbClr val="03499E"/>
                </a:solidFill>
                <a:latin typeface="Times New Roman"/>
                <a:cs typeface="Times New Roman"/>
              </a:rPr>
              <a:t>HĐ</a:t>
            </a:r>
            <a:r>
              <a:rPr sz="2000" spc="-15" dirty="0">
                <a:solidFill>
                  <a:srgbClr val="03499E"/>
                </a:solidFill>
                <a:latin typeface="Times New Roman"/>
                <a:cs typeface="Times New Roman"/>
              </a:rPr>
              <a:t> </a:t>
            </a:r>
            <a:r>
              <a:rPr sz="2000" dirty="0">
                <a:solidFill>
                  <a:srgbClr val="03499E"/>
                </a:solidFill>
                <a:latin typeface="Times New Roman"/>
                <a:cs typeface="Times New Roman"/>
              </a:rPr>
              <a:t>theo</a:t>
            </a:r>
            <a:r>
              <a:rPr sz="2000" spc="-20" dirty="0">
                <a:solidFill>
                  <a:srgbClr val="03499E"/>
                </a:solidFill>
                <a:latin typeface="Times New Roman"/>
                <a:cs typeface="Times New Roman"/>
              </a:rPr>
              <a:t> </a:t>
            </a:r>
            <a:r>
              <a:rPr sz="2000" dirty="0">
                <a:solidFill>
                  <a:srgbClr val="03499E"/>
                </a:solidFill>
                <a:latin typeface="Times New Roman"/>
                <a:cs typeface="Times New Roman"/>
              </a:rPr>
              <a:t>quy</a:t>
            </a:r>
            <a:r>
              <a:rPr sz="2000" spc="-25" dirty="0">
                <a:solidFill>
                  <a:srgbClr val="03499E"/>
                </a:solidFill>
                <a:latin typeface="Times New Roman"/>
                <a:cs typeface="Times New Roman"/>
              </a:rPr>
              <a:t> </a:t>
            </a:r>
            <a:r>
              <a:rPr sz="2000" dirty="0">
                <a:solidFill>
                  <a:srgbClr val="03499E"/>
                </a:solidFill>
                <a:latin typeface="Times New Roman"/>
                <a:cs typeface="Times New Roman"/>
              </a:rPr>
              <a:t>định</a:t>
            </a:r>
            <a:r>
              <a:rPr sz="2000" spc="-25" dirty="0">
                <a:solidFill>
                  <a:srgbClr val="03499E"/>
                </a:solidFill>
                <a:latin typeface="Times New Roman"/>
                <a:cs typeface="Times New Roman"/>
              </a:rPr>
              <a:t> </a:t>
            </a:r>
            <a:r>
              <a:rPr sz="2000" dirty="0">
                <a:solidFill>
                  <a:srgbClr val="03499E"/>
                </a:solidFill>
                <a:latin typeface="Times New Roman"/>
                <a:cs typeface="Times New Roman"/>
              </a:rPr>
              <a:t>tại</a:t>
            </a:r>
            <a:r>
              <a:rPr sz="2000" spc="-10" dirty="0">
                <a:solidFill>
                  <a:srgbClr val="03499E"/>
                </a:solidFill>
                <a:latin typeface="Times New Roman"/>
                <a:cs typeface="Times New Roman"/>
              </a:rPr>
              <a:t> </a:t>
            </a:r>
            <a:r>
              <a:rPr sz="2000" dirty="0">
                <a:solidFill>
                  <a:srgbClr val="03499E"/>
                </a:solidFill>
                <a:latin typeface="Times New Roman"/>
                <a:cs typeface="Times New Roman"/>
              </a:rPr>
              <a:t>Đ</a:t>
            </a:r>
            <a:r>
              <a:rPr sz="2000" spc="-15" dirty="0">
                <a:solidFill>
                  <a:srgbClr val="03499E"/>
                </a:solidFill>
                <a:latin typeface="Times New Roman"/>
                <a:cs typeface="Times New Roman"/>
              </a:rPr>
              <a:t> </a:t>
            </a:r>
            <a:r>
              <a:rPr sz="2000" dirty="0">
                <a:solidFill>
                  <a:srgbClr val="03499E"/>
                </a:solidFill>
                <a:latin typeface="Times New Roman"/>
                <a:cs typeface="Times New Roman"/>
              </a:rPr>
              <a:t>112</a:t>
            </a:r>
            <a:r>
              <a:rPr sz="2000" spc="-15" dirty="0">
                <a:solidFill>
                  <a:srgbClr val="03499E"/>
                </a:solidFill>
                <a:latin typeface="Times New Roman"/>
                <a:cs typeface="Times New Roman"/>
              </a:rPr>
              <a:t> </a:t>
            </a:r>
            <a:r>
              <a:rPr sz="2000" spc="-25" dirty="0">
                <a:solidFill>
                  <a:srgbClr val="03499E"/>
                </a:solidFill>
                <a:latin typeface="Times New Roman"/>
                <a:cs typeface="Times New Roman"/>
              </a:rPr>
              <a:t>NĐ</a:t>
            </a:r>
            <a:endParaRPr sz="2000">
              <a:latin typeface="Times New Roman"/>
              <a:cs typeface="Times New Roman"/>
            </a:endParaRPr>
          </a:p>
        </p:txBody>
      </p:sp>
      <p:sp>
        <p:nvSpPr>
          <p:cNvPr id="9" name="object 9"/>
          <p:cNvSpPr txBox="1">
            <a:spLocks noGrp="1"/>
          </p:cNvSpPr>
          <p:nvPr>
            <p:ph type="sldNum" sz="quarter" idx="7"/>
          </p:nvPr>
        </p:nvSpPr>
        <p:spPr>
          <a:prstGeom prst="rect">
            <a:avLst/>
          </a:prstGeom>
        </p:spPr>
        <p:txBody>
          <a:bodyPr vert="horz" wrap="square" lIns="0" tIns="1066370" rIns="0" bIns="0" rtlCol="0">
            <a:spAutoFit/>
          </a:bodyPr>
          <a:lstStyle/>
          <a:p>
            <a:pPr marL="4939665">
              <a:lnSpc>
                <a:spcPts val="1655"/>
              </a:lnSpc>
            </a:pPr>
            <a:fld id="{81D60167-4931-47E6-BA6A-407CBD079E47}" type="slidenum">
              <a:rPr spc="-25" dirty="0"/>
              <a:t>170</a:t>
            </a:fld>
            <a:endParaRPr spc="-25" dirty="0"/>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59002" y="6314643"/>
            <a:ext cx="208279" cy="193675"/>
          </a:xfrm>
          <a:prstGeom prst="rect">
            <a:avLst/>
          </a:prstGeom>
        </p:spPr>
        <p:txBody>
          <a:bodyPr vert="horz" wrap="square" lIns="0" tIns="12700" rIns="0" bIns="0" rtlCol="0">
            <a:spAutoFit/>
          </a:bodyPr>
          <a:lstStyle/>
          <a:p>
            <a:pPr marL="12700">
              <a:lnSpc>
                <a:spcPct val="100000"/>
              </a:lnSpc>
              <a:spcBef>
                <a:spcPts val="100"/>
              </a:spcBef>
            </a:pPr>
            <a:r>
              <a:rPr sz="1100" spc="-210" dirty="0">
                <a:solidFill>
                  <a:srgbClr val="E9E1D5"/>
                </a:solidFill>
                <a:latin typeface="Verdana"/>
                <a:cs typeface="Verdana"/>
              </a:rPr>
              <a:t>171</a:t>
            </a:r>
            <a:endParaRPr sz="1100">
              <a:latin typeface="Verdana"/>
              <a:cs typeface="Verdana"/>
            </a:endParaRPr>
          </a:p>
        </p:txBody>
      </p:sp>
      <p:grpSp>
        <p:nvGrpSpPr>
          <p:cNvPr id="3" name="object 3"/>
          <p:cNvGrpSpPr/>
          <p:nvPr/>
        </p:nvGrpSpPr>
        <p:grpSpPr>
          <a:xfrm>
            <a:off x="630936" y="262115"/>
            <a:ext cx="10953115" cy="881380"/>
            <a:chOff x="630936" y="262115"/>
            <a:chExt cx="10953115" cy="881380"/>
          </a:xfrm>
        </p:grpSpPr>
        <p:pic>
          <p:nvPicPr>
            <p:cNvPr id="4" name="object 4"/>
            <p:cNvPicPr/>
            <p:nvPr/>
          </p:nvPicPr>
          <p:blipFill>
            <a:blip r:embed="rId2" cstate="print"/>
            <a:stretch>
              <a:fillRect/>
            </a:stretch>
          </p:blipFill>
          <p:spPr>
            <a:xfrm>
              <a:off x="630936" y="313943"/>
              <a:ext cx="10952988" cy="672083"/>
            </a:xfrm>
            <a:prstGeom prst="rect">
              <a:avLst/>
            </a:prstGeom>
          </p:spPr>
        </p:pic>
        <p:pic>
          <p:nvPicPr>
            <p:cNvPr id="5" name="object 5"/>
            <p:cNvPicPr/>
            <p:nvPr/>
          </p:nvPicPr>
          <p:blipFill>
            <a:blip r:embed="rId3" cstate="print"/>
            <a:stretch>
              <a:fillRect/>
            </a:stretch>
          </p:blipFill>
          <p:spPr>
            <a:xfrm>
              <a:off x="2848356" y="262115"/>
              <a:ext cx="6519672" cy="880884"/>
            </a:xfrm>
            <a:prstGeom prst="rect">
              <a:avLst/>
            </a:prstGeom>
          </p:spPr>
        </p:pic>
      </p:grpSp>
      <p:sp>
        <p:nvSpPr>
          <p:cNvPr id="6" name="object 6"/>
          <p:cNvSpPr txBox="1">
            <a:spLocks noGrp="1"/>
          </p:cNvSpPr>
          <p:nvPr>
            <p:ph type="title"/>
          </p:nvPr>
        </p:nvSpPr>
        <p:spPr>
          <a:xfrm>
            <a:off x="692721" y="355193"/>
            <a:ext cx="10834370" cy="554355"/>
          </a:xfrm>
          <a:prstGeom prst="rect">
            <a:avLst/>
          </a:prstGeom>
          <a:solidFill>
            <a:srgbClr val="FFFFFF"/>
          </a:solidFill>
          <a:ln w="38100">
            <a:solidFill>
              <a:srgbClr val="E9E1D5"/>
            </a:solidFill>
          </a:ln>
        </p:spPr>
        <p:txBody>
          <a:bodyPr vert="horz" wrap="square" lIns="0" tIns="31750" rIns="0" bIns="0" rtlCol="0">
            <a:spAutoFit/>
          </a:bodyPr>
          <a:lstStyle/>
          <a:p>
            <a:pPr marL="6350" algn="ctr">
              <a:lnSpc>
                <a:spcPct val="100000"/>
              </a:lnSpc>
              <a:spcBef>
                <a:spcPts val="250"/>
              </a:spcBef>
            </a:pPr>
            <a:r>
              <a:rPr sz="3000" dirty="0"/>
              <a:t>THANH</a:t>
            </a:r>
            <a:r>
              <a:rPr sz="3000" spc="-20" dirty="0"/>
              <a:t> </a:t>
            </a:r>
            <a:r>
              <a:rPr sz="3000" dirty="0"/>
              <a:t>LÝ</a:t>
            </a:r>
            <a:r>
              <a:rPr sz="3000" spc="-5" dirty="0"/>
              <a:t> </a:t>
            </a:r>
            <a:r>
              <a:rPr sz="3000" spc="-20" dirty="0"/>
              <a:t>HỢP</a:t>
            </a:r>
            <a:r>
              <a:rPr sz="3000" spc="-155" dirty="0"/>
              <a:t> </a:t>
            </a:r>
            <a:r>
              <a:rPr sz="3000" dirty="0"/>
              <a:t>ĐỒNG</a:t>
            </a:r>
            <a:r>
              <a:rPr sz="3000" spc="-15" dirty="0"/>
              <a:t> </a:t>
            </a:r>
            <a:r>
              <a:rPr sz="3000" spc="-10" dirty="0"/>
              <a:t>(Đ113.NĐ)</a:t>
            </a:r>
            <a:endParaRPr sz="3000"/>
          </a:p>
        </p:txBody>
      </p:sp>
      <p:sp>
        <p:nvSpPr>
          <p:cNvPr id="7" name="object 7"/>
          <p:cNvSpPr/>
          <p:nvPr/>
        </p:nvSpPr>
        <p:spPr>
          <a:xfrm>
            <a:off x="826655" y="1123314"/>
            <a:ext cx="10700385" cy="0"/>
          </a:xfrm>
          <a:custGeom>
            <a:avLst/>
            <a:gdLst/>
            <a:ahLst/>
            <a:cxnLst/>
            <a:rect l="l" t="t" r="r" b="b"/>
            <a:pathLst>
              <a:path w="10700385">
                <a:moveTo>
                  <a:pt x="0" y="0"/>
                </a:moveTo>
                <a:lnTo>
                  <a:pt x="10700372" y="0"/>
                </a:lnTo>
              </a:path>
            </a:pathLst>
          </a:custGeom>
          <a:ln w="25400">
            <a:solidFill>
              <a:srgbClr val="2A5F9E"/>
            </a:solidFill>
          </a:ln>
        </p:spPr>
        <p:txBody>
          <a:bodyPr wrap="square" lIns="0" tIns="0" rIns="0" bIns="0" rtlCol="0"/>
          <a:lstStyle/>
          <a:p>
            <a:endParaRPr/>
          </a:p>
        </p:txBody>
      </p:sp>
      <p:sp>
        <p:nvSpPr>
          <p:cNvPr id="8" name="object 8"/>
          <p:cNvSpPr txBox="1"/>
          <p:nvPr/>
        </p:nvSpPr>
        <p:spPr>
          <a:xfrm>
            <a:off x="899871" y="1367993"/>
            <a:ext cx="2186305" cy="857885"/>
          </a:xfrm>
          <a:prstGeom prst="rect">
            <a:avLst/>
          </a:prstGeom>
        </p:spPr>
        <p:txBody>
          <a:bodyPr vert="horz" wrap="square" lIns="0" tIns="55244" rIns="0" bIns="0" rtlCol="0">
            <a:spAutoFit/>
          </a:bodyPr>
          <a:lstStyle/>
          <a:p>
            <a:pPr marL="12700" marR="5080" algn="just">
              <a:lnSpc>
                <a:spcPct val="86300"/>
              </a:lnSpc>
              <a:spcBef>
                <a:spcPts val="434"/>
              </a:spcBef>
            </a:pPr>
            <a:r>
              <a:rPr sz="2000" dirty="0">
                <a:solidFill>
                  <a:srgbClr val="03499E"/>
                </a:solidFill>
                <a:latin typeface="Times New Roman"/>
                <a:cs typeface="Times New Roman"/>
              </a:rPr>
              <a:t>1.</a:t>
            </a:r>
            <a:r>
              <a:rPr sz="2000" spc="120" dirty="0">
                <a:solidFill>
                  <a:srgbClr val="03499E"/>
                </a:solidFill>
                <a:latin typeface="Times New Roman"/>
                <a:cs typeface="Times New Roman"/>
              </a:rPr>
              <a:t> </a:t>
            </a:r>
            <a:r>
              <a:rPr sz="2000" dirty="0">
                <a:solidFill>
                  <a:srgbClr val="03499E"/>
                </a:solidFill>
                <a:latin typeface="Times New Roman"/>
                <a:cs typeface="Times New Roman"/>
              </a:rPr>
              <a:t>HĐ</a:t>
            </a:r>
            <a:r>
              <a:rPr sz="2000" spc="125" dirty="0">
                <a:solidFill>
                  <a:srgbClr val="03499E"/>
                </a:solidFill>
                <a:latin typeface="Times New Roman"/>
                <a:cs typeface="Times New Roman"/>
              </a:rPr>
              <a:t> </a:t>
            </a:r>
            <a:r>
              <a:rPr sz="2000" dirty="0">
                <a:solidFill>
                  <a:srgbClr val="03499E"/>
                </a:solidFill>
                <a:latin typeface="Times New Roman"/>
                <a:cs typeface="Times New Roman"/>
              </a:rPr>
              <a:t>được</a:t>
            </a:r>
            <a:r>
              <a:rPr sz="2000" spc="130" dirty="0">
                <a:solidFill>
                  <a:srgbClr val="03499E"/>
                </a:solidFill>
                <a:latin typeface="Times New Roman"/>
                <a:cs typeface="Times New Roman"/>
              </a:rPr>
              <a:t> </a:t>
            </a:r>
            <a:r>
              <a:rPr sz="2000" dirty="0">
                <a:solidFill>
                  <a:srgbClr val="03499E"/>
                </a:solidFill>
                <a:latin typeface="Times New Roman"/>
                <a:cs typeface="Times New Roman"/>
              </a:rPr>
              <a:t>thanh</a:t>
            </a:r>
            <a:r>
              <a:rPr sz="2000" spc="125" dirty="0">
                <a:solidFill>
                  <a:srgbClr val="03499E"/>
                </a:solidFill>
                <a:latin typeface="Times New Roman"/>
                <a:cs typeface="Times New Roman"/>
              </a:rPr>
              <a:t> </a:t>
            </a:r>
            <a:r>
              <a:rPr sz="2000" spc="-25" dirty="0">
                <a:solidFill>
                  <a:srgbClr val="03499E"/>
                </a:solidFill>
                <a:latin typeface="Times New Roman"/>
                <a:cs typeface="Times New Roman"/>
              </a:rPr>
              <a:t>lý </a:t>
            </a:r>
            <a:r>
              <a:rPr sz="2000" dirty="0">
                <a:solidFill>
                  <a:srgbClr val="03499E"/>
                </a:solidFill>
                <a:latin typeface="Times New Roman"/>
                <a:cs typeface="Times New Roman"/>
              </a:rPr>
              <a:t>trong</a:t>
            </a:r>
            <a:r>
              <a:rPr sz="2000" spc="55" dirty="0">
                <a:solidFill>
                  <a:srgbClr val="03499E"/>
                </a:solidFill>
                <a:latin typeface="Times New Roman"/>
                <a:cs typeface="Times New Roman"/>
              </a:rPr>
              <a:t> </a:t>
            </a:r>
            <a:r>
              <a:rPr sz="2000" dirty="0">
                <a:solidFill>
                  <a:srgbClr val="03499E"/>
                </a:solidFill>
                <a:latin typeface="Times New Roman"/>
                <a:cs typeface="Times New Roman"/>
              </a:rPr>
              <a:t>trường</a:t>
            </a:r>
            <a:r>
              <a:rPr sz="2000" spc="40" dirty="0">
                <a:solidFill>
                  <a:srgbClr val="03499E"/>
                </a:solidFill>
                <a:latin typeface="Times New Roman"/>
                <a:cs typeface="Times New Roman"/>
              </a:rPr>
              <a:t> </a:t>
            </a:r>
            <a:r>
              <a:rPr sz="2000" dirty="0">
                <a:solidFill>
                  <a:srgbClr val="03499E"/>
                </a:solidFill>
                <a:latin typeface="Times New Roman"/>
                <a:cs typeface="Times New Roman"/>
              </a:rPr>
              <a:t>hợp</a:t>
            </a:r>
            <a:r>
              <a:rPr sz="2000" spc="40" dirty="0">
                <a:solidFill>
                  <a:srgbClr val="03499E"/>
                </a:solidFill>
                <a:latin typeface="Times New Roman"/>
                <a:cs typeface="Times New Roman"/>
              </a:rPr>
              <a:t> </a:t>
            </a:r>
            <a:r>
              <a:rPr sz="2000" spc="-25" dirty="0">
                <a:solidFill>
                  <a:srgbClr val="03499E"/>
                </a:solidFill>
                <a:latin typeface="Times New Roman"/>
                <a:cs typeface="Times New Roman"/>
              </a:rPr>
              <a:t>sau đây</a:t>
            </a:r>
            <a:endParaRPr sz="2000">
              <a:latin typeface="Times New Roman"/>
              <a:cs typeface="Times New Roman"/>
            </a:endParaRPr>
          </a:p>
        </p:txBody>
      </p:sp>
      <p:sp>
        <p:nvSpPr>
          <p:cNvPr id="9" name="object 9"/>
          <p:cNvSpPr txBox="1"/>
          <p:nvPr/>
        </p:nvSpPr>
        <p:spPr>
          <a:xfrm>
            <a:off x="3359277" y="1322324"/>
            <a:ext cx="4936490" cy="330835"/>
          </a:xfrm>
          <a:prstGeom prst="rect">
            <a:avLst/>
          </a:prstGeom>
        </p:spPr>
        <p:txBody>
          <a:bodyPr vert="horz" wrap="square" lIns="0" tIns="13335" rIns="0" bIns="0" rtlCol="0">
            <a:spAutoFit/>
          </a:bodyPr>
          <a:lstStyle/>
          <a:p>
            <a:pPr marL="12700">
              <a:lnSpc>
                <a:spcPct val="100000"/>
              </a:lnSpc>
              <a:spcBef>
                <a:spcPts val="105"/>
              </a:spcBef>
            </a:pPr>
            <a:r>
              <a:rPr sz="2000" dirty="0">
                <a:solidFill>
                  <a:srgbClr val="03499E"/>
                </a:solidFill>
                <a:latin typeface="Times New Roman"/>
                <a:cs typeface="Times New Roman"/>
              </a:rPr>
              <a:t>Các</a:t>
            </a:r>
            <a:r>
              <a:rPr sz="2000" spc="-5" dirty="0">
                <a:solidFill>
                  <a:srgbClr val="03499E"/>
                </a:solidFill>
                <a:latin typeface="Times New Roman"/>
                <a:cs typeface="Times New Roman"/>
              </a:rPr>
              <a:t> </a:t>
            </a:r>
            <a:r>
              <a:rPr sz="2000" dirty="0">
                <a:solidFill>
                  <a:srgbClr val="03499E"/>
                </a:solidFill>
                <a:latin typeface="Times New Roman"/>
                <a:cs typeface="Times New Roman"/>
              </a:rPr>
              <a:t>bên</a:t>
            </a:r>
            <a:r>
              <a:rPr sz="2000" spc="-10" dirty="0">
                <a:solidFill>
                  <a:srgbClr val="03499E"/>
                </a:solidFill>
                <a:latin typeface="Times New Roman"/>
                <a:cs typeface="Times New Roman"/>
              </a:rPr>
              <a:t> </a:t>
            </a:r>
            <a:r>
              <a:rPr sz="2000" dirty="0">
                <a:solidFill>
                  <a:srgbClr val="03499E"/>
                </a:solidFill>
                <a:latin typeface="Times New Roman"/>
                <a:cs typeface="Times New Roman"/>
              </a:rPr>
              <a:t>hoàn</a:t>
            </a:r>
            <a:r>
              <a:rPr sz="2000" spc="-20" dirty="0">
                <a:solidFill>
                  <a:srgbClr val="03499E"/>
                </a:solidFill>
                <a:latin typeface="Times New Roman"/>
                <a:cs typeface="Times New Roman"/>
              </a:rPr>
              <a:t> </a:t>
            </a:r>
            <a:r>
              <a:rPr sz="2000" dirty="0">
                <a:solidFill>
                  <a:srgbClr val="03499E"/>
                </a:solidFill>
                <a:latin typeface="Times New Roman"/>
                <a:cs typeface="Times New Roman"/>
              </a:rPr>
              <a:t>thành</a:t>
            </a:r>
            <a:r>
              <a:rPr sz="2000" spc="-10" dirty="0">
                <a:solidFill>
                  <a:srgbClr val="03499E"/>
                </a:solidFill>
                <a:latin typeface="Times New Roman"/>
                <a:cs typeface="Times New Roman"/>
              </a:rPr>
              <a:t> </a:t>
            </a:r>
            <a:r>
              <a:rPr sz="2000" dirty="0">
                <a:solidFill>
                  <a:srgbClr val="03499E"/>
                </a:solidFill>
                <a:latin typeface="Times New Roman"/>
                <a:cs typeface="Times New Roman"/>
              </a:rPr>
              <a:t>các</a:t>
            </a:r>
            <a:r>
              <a:rPr sz="2000" spc="-10" dirty="0">
                <a:solidFill>
                  <a:srgbClr val="03499E"/>
                </a:solidFill>
                <a:latin typeface="Times New Roman"/>
                <a:cs typeface="Times New Roman"/>
              </a:rPr>
              <a:t> </a:t>
            </a:r>
            <a:r>
              <a:rPr sz="2000" dirty="0">
                <a:solidFill>
                  <a:srgbClr val="03499E"/>
                </a:solidFill>
                <a:latin typeface="Times New Roman"/>
                <a:cs typeface="Times New Roman"/>
              </a:rPr>
              <a:t>nghĩa</a:t>
            </a:r>
            <a:r>
              <a:rPr sz="2000" spc="-25" dirty="0">
                <a:solidFill>
                  <a:srgbClr val="03499E"/>
                </a:solidFill>
                <a:latin typeface="Times New Roman"/>
                <a:cs typeface="Times New Roman"/>
              </a:rPr>
              <a:t> </a:t>
            </a:r>
            <a:r>
              <a:rPr sz="2000" dirty="0">
                <a:solidFill>
                  <a:srgbClr val="03499E"/>
                </a:solidFill>
                <a:latin typeface="Times New Roman"/>
                <a:cs typeface="Times New Roman"/>
              </a:rPr>
              <a:t>vụ</a:t>
            </a:r>
            <a:r>
              <a:rPr sz="2000" spc="-15" dirty="0">
                <a:solidFill>
                  <a:srgbClr val="03499E"/>
                </a:solidFill>
                <a:latin typeface="Times New Roman"/>
                <a:cs typeface="Times New Roman"/>
              </a:rPr>
              <a:t> </a:t>
            </a:r>
            <a:r>
              <a:rPr sz="2000" dirty="0">
                <a:solidFill>
                  <a:srgbClr val="03499E"/>
                </a:solidFill>
                <a:latin typeface="Times New Roman"/>
                <a:cs typeface="Times New Roman"/>
              </a:rPr>
              <a:t>theo</a:t>
            </a:r>
            <a:r>
              <a:rPr sz="2000" spc="-10" dirty="0">
                <a:solidFill>
                  <a:srgbClr val="03499E"/>
                </a:solidFill>
                <a:latin typeface="Times New Roman"/>
                <a:cs typeface="Times New Roman"/>
              </a:rPr>
              <a:t> </a:t>
            </a:r>
            <a:r>
              <a:rPr sz="2000" dirty="0">
                <a:solidFill>
                  <a:srgbClr val="03499E"/>
                </a:solidFill>
                <a:latin typeface="Times New Roman"/>
                <a:cs typeface="Times New Roman"/>
              </a:rPr>
              <a:t>HĐ</a:t>
            </a:r>
            <a:r>
              <a:rPr sz="2000" spc="-15" dirty="0">
                <a:solidFill>
                  <a:srgbClr val="03499E"/>
                </a:solidFill>
                <a:latin typeface="Times New Roman"/>
                <a:cs typeface="Times New Roman"/>
              </a:rPr>
              <a:t> </a:t>
            </a:r>
            <a:r>
              <a:rPr sz="2000" dirty="0">
                <a:solidFill>
                  <a:srgbClr val="03499E"/>
                </a:solidFill>
                <a:latin typeface="Times New Roman"/>
                <a:cs typeface="Times New Roman"/>
              </a:rPr>
              <a:t>đã</a:t>
            </a:r>
            <a:r>
              <a:rPr sz="2000" spc="-10" dirty="0">
                <a:solidFill>
                  <a:srgbClr val="03499E"/>
                </a:solidFill>
                <a:latin typeface="Times New Roman"/>
                <a:cs typeface="Times New Roman"/>
              </a:rPr>
              <a:t> </a:t>
            </a:r>
            <a:r>
              <a:rPr sz="2000" spc="-25" dirty="0">
                <a:solidFill>
                  <a:srgbClr val="03499E"/>
                </a:solidFill>
                <a:latin typeface="Times New Roman"/>
                <a:cs typeface="Times New Roman"/>
              </a:rPr>
              <a:t>ký</a:t>
            </a:r>
            <a:endParaRPr sz="2000">
              <a:latin typeface="Times New Roman"/>
              <a:cs typeface="Times New Roman"/>
            </a:endParaRPr>
          </a:p>
        </p:txBody>
      </p:sp>
      <p:sp>
        <p:nvSpPr>
          <p:cNvPr id="10" name="object 10"/>
          <p:cNvSpPr/>
          <p:nvPr/>
        </p:nvSpPr>
        <p:spPr>
          <a:xfrm>
            <a:off x="3138042" y="2095626"/>
            <a:ext cx="8385175" cy="0"/>
          </a:xfrm>
          <a:custGeom>
            <a:avLst/>
            <a:gdLst/>
            <a:ahLst/>
            <a:cxnLst/>
            <a:rect l="l" t="t" r="r" b="b"/>
            <a:pathLst>
              <a:path w="8385175">
                <a:moveTo>
                  <a:pt x="0" y="0"/>
                </a:moveTo>
                <a:lnTo>
                  <a:pt x="8384666" y="0"/>
                </a:lnTo>
              </a:path>
            </a:pathLst>
          </a:custGeom>
          <a:ln w="25400">
            <a:solidFill>
              <a:srgbClr val="BCC5D5"/>
            </a:solidFill>
          </a:ln>
        </p:spPr>
        <p:txBody>
          <a:bodyPr wrap="square" lIns="0" tIns="0" rIns="0" bIns="0" rtlCol="0"/>
          <a:lstStyle/>
          <a:p>
            <a:endParaRPr/>
          </a:p>
        </p:txBody>
      </p:sp>
      <p:sp>
        <p:nvSpPr>
          <p:cNvPr id="11" name="object 11"/>
          <p:cNvSpPr/>
          <p:nvPr/>
        </p:nvSpPr>
        <p:spPr>
          <a:xfrm>
            <a:off x="3138042" y="2899282"/>
            <a:ext cx="8385175" cy="0"/>
          </a:xfrm>
          <a:custGeom>
            <a:avLst/>
            <a:gdLst/>
            <a:ahLst/>
            <a:cxnLst/>
            <a:rect l="l" t="t" r="r" b="b"/>
            <a:pathLst>
              <a:path w="8385175">
                <a:moveTo>
                  <a:pt x="0" y="0"/>
                </a:moveTo>
                <a:lnTo>
                  <a:pt x="8384666" y="0"/>
                </a:lnTo>
              </a:path>
            </a:pathLst>
          </a:custGeom>
          <a:ln w="25400">
            <a:solidFill>
              <a:srgbClr val="BCC5D5"/>
            </a:solidFill>
          </a:ln>
        </p:spPr>
        <p:txBody>
          <a:bodyPr wrap="square" lIns="0" tIns="0" rIns="0" bIns="0" rtlCol="0"/>
          <a:lstStyle/>
          <a:p>
            <a:endParaRPr/>
          </a:p>
        </p:txBody>
      </p:sp>
      <p:sp>
        <p:nvSpPr>
          <p:cNvPr id="12" name="object 12"/>
          <p:cNvSpPr/>
          <p:nvPr/>
        </p:nvSpPr>
        <p:spPr>
          <a:xfrm>
            <a:off x="826655" y="3081782"/>
            <a:ext cx="10700385" cy="0"/>
          </a:xfrm>
          <a:custGeom>
            <a:avLst/>
            <a:gdLst/>
            <a:ahLst/>
            <a:cxnLst/>
            <a:rect l="l" t="t" r="r" b="b"/>
            <a:pathLst>
              <a:path w="10700385">
                <a:moveTo>
                  <a:pt x="0" y="0"/>
                </a:moveTo>
                <a:lnTo>
                  <a:pt x="10700372" y="0"/>
                </a:lnTo>
              </a:path>
            </a:pathLst>
          </a:custGeom>
          <a:ln w="25400">
            <a:solidFill>
              <a:srgbClr val="2A5F9E"/>
            </a:solidFill>
          </a:ln>
        </p:spPr>
        <p:txBody>
          <a:bodyPr wrap="square" lIns="0" tIns="0" rIns="0" bIns="0" rtlCol="0"/>
          <a:lstStyle/>
          <a:p>
            <a:endParaRPr/>
          </a:p>
        </p:txBody>
      </p:sp>
      <p:sp>
        <p:nvSpPr>
          <p:cNvPr id="13" name="object 13"/>
          <p:cNvSpPr txBox="1"/>
          <p:nvPr/>
        </p:nvSpPr>
        <p:spPr>
          <a:xfrm>
            <a:off x="3191001" y="2294889"/>
            <a:ext cx="8275955" cy="3404235"/>
          </a:xfrm>
          <a:prstGeom prst="rect">
            <a:avLst/>
          </a:prstGeom>
        </p:spPr>
        <p:txBody>
          <a:bodyPr vert="horz" wrap="square" lIns="0" tIns="13335" rIns="0" bIns="0" rtlCol="0">
            <a:spAutoFit/>
          </a:bodyPr>
          <a:lstStyle/>
          <a:p>
            <a:pPr marL="180975">
              <a:lnSpc>
                <a:spcPct val="100000"/>
              </a:lnSpc>
              <a:spcBef>
                <a:spcPts val="105"/>
              </a:spcBef>
            </a:pPr>
            <a:r>
              <a:rPr sz="2000" dirty="0">
                <a:solidFill>
                  <a:srgbClr val="03499E"/>
                </a:solidFill>
                <a:latin typeface="Times New Roman"/>
                <a:cs typeface="Times New Roman"/>
              </a:rPr>
              <a:t>HĐ</a:t>
            </a:r>
            <a:r>
              <a:rPr sz="2000" spc="-20" dirty="0">
                <a:solidFill>
                  <a:srgbClr val="03499E"/>
                </a:solidFill>
                <a:latin typeface="Times New Roman"/>
                <a:cs typeface="Times New Roman"/>
              </a:rPr>
              <a:t> </a:t>
            </a:r>
            <a:r>
              <a:rPr sz="2000" dirty="0">
                <a:solidFill>
                  <a:srgbClr val="03499E"/>
                </a:solidFill>
                <a:latin typeface="Times New Roman"/>
                <a:cs typeface="Times New Roman"/>
              </a:rPr>
              <a:t>bị</a:t>
            </a:r>
            <a:r>
              <a:rPr sz="2000" spc="-5" dirty="0">
                <a:solidFill>
                  <a:srgbClr val="03499E"/>
                </a:solidFill>
                <a:latin typeface="Times New Roman"/>
                <a:cs typeface="Times New Roman"/>
              </a:rPr>
              <a:t> </a:t>
            </a:r>
            <a:r>
              <a:rPr sz="2000" dirty="0">
                <a:solidFill>
                  <a:srgbClr val="03499E"/>
                </a:solidFill>
                <a:latin typeface="Times New Roman"/>
                <a:cs typeface="Times New Roman"/>
              </a:rPr>
              <a:t>chấm</a:t>
            </a:r>
            <a:r>
              <a:rPr sz="2000" spc="-20" dirty="0">
                <a:solidFill>
                  <a:srgbClr val="03499E"/>
                </a:solidFill>
                <a:latin typeface="Times New Roman"/>
                <a:cs typeface="Times New Roman"/>
              </a:rPr>
              <a:t> </a:t>
            </a:r>
            <a:r>
              <a:rPr sz="2000" dirty="0">
                <a:solidFill>
                  <a:srgbClr val="03499E"/>
                </a:solidFill>
                <a:latin typeface="Times New Roman"/>
                <a:cs typeface="Times New Roman"/>
              </a:rPr>
              <a:t>dứt</a:t>
            </a:r>
            <a:r>
              <a:rPr sz="2000" spc="-10" dirty="0">
                <a:solidFill>
                  <a:srgbClr val="03499E"/>
                </a:solidFill>
                <a:latin typeface="Times New Roman"/>
                <a:cs typeface="Times New Roman"/>
              </a:rPr>
              <a:t> </a:t>
            </a:r>
            <a:r>
              <a:rPr sz="2000" dirty="0">
                <a:solidFill>
                  <a:srgbClr val="03499E"/>
                </a:solidFill>
                <a:latin typeface="Times New Roman"/>
                <a:cs typeface="Times New Roman"/>
              </a:rPr>
              <a:t>(hủy</a:t>
            </a:r>
            <a:r>
              <a:rPr sz="2000" spc="-25" dirty="0">
                <a:solidFill>
                  <a:srgbClr val="03499E"/>
                </a:solidFill>
                <a:latin typeface="Times New Roman"/>
                <a:cs typeface="Times New Roman"/>
              </a:rPr>
              <a:t> </a:t>
            </a:r>
            <a:r>
              <a:rPr sz="2000" dirty="0">
                <a:solidFill>
                  <a:srgbClr val="03499E"/>
                </a:solidFill>
                <a:latin typeface="Times New Roman"/>
                <a:cs typeface="Times New Roman"/>
              </a:rPr>
              <a:t>bỏ)</a:t>
            </a:r>
            <a:r>
              <a:rPr sz="2000" spc="-20" dirty="0">
                <a:solidFill>
                  <a:srgbClr val="03499E"/>
                </a:solidFill>
                <a:latin typeface="Times New Roman"/>
                <a:cs typeface="Times New Roman"/>
              </a:rPr>
              <a:t> </a:t>
            </a:r>
            <a:r>
              <a:rPr sz="2000" dirty="0">
                <a:solidFill>
                  <a:srgbClr val="03499E"/>
                </a:solidFill>
                <a:latin typeface="Times New Roman"/>
                <a:cs typeface="Times New Roman"/>
              </a:rPr>
              <a:t>theo</a:t>
            </a:r>
            <a:r>
              <a:rPr sz="2000" spc="-10" dirty="0">
                <a:solidFill>
                  <a:srgbClr val="03499E"/>
                </a:solidFill>
                <a:latin typeface="Times New Roman"/>
                <a:cs typeface="Times New Roman"/>
              </a:rPr>
              <a:t> </a:t>
            </a:r>
            <a:r>
              <a:rPr sz="2000" dirty="0">
                <a:solidFill>
                  <a:srgbClr val="03499E"/>
                </a:solidFill>
                <a:latin typeface="Times New Roman"/>
                <a:cs typeface="Times New Roman"/>
              </a:rPr>
              <a:t>quy</a:t>
            </a:r>
            <a:r>
              <a:rPr sz="2000" spc="-15" dirty="0">
                <a:solidFill>
                  <a:srgbClr val="03499E"/>
                </a:solidFill>
                <a:latin typeface="Times New Roman"/>
                <a:cs typeface="Times New Roman"/>
              </a:rPr>
              <a:t> </a:t>
            </a:r>
            <a:r>
              <a:rPr sz="2000" dirty="0">
                <a:solidFill>
                  <a:srgbClr val="03499E"/>
                </a:solidFill>
                <a:latin typeface="Times New Roman"/>
                <a:cs typeface="Times New Roman"/>
              </a:rPr>
              <a:t>định</a:t>
            </a:r>
            <a:r>
              <a:rPr sz="2000" spc="-15" dirty="0">
                <a:solidFill>
                  <a:srgbClr val="03499E"/>
                </a:solidFill>
                <a:latin typeface="Times New Roman"/>
                <a:cs typeface="Times New Roman"/>
              </a:rPr>
              <a:t> </a:t>
            </a:r>
            <a:r>
              <a:rPr sz="2000" dirty="0">
                <a:solidFill>
                  <a:srgbClr val="03499E"/>
                </a:solidFill>
                <a:latin typeface="Times New Roman"/>
                <a:cs typeface="Times New Roman"/>
              </a:rPr>
              <a:t>của </a:t>
            </a:r>
            <a:r>
              <a:rPr sz="2000" spc="-25" dirty="0">
                <a:solidFill>
                  <a:srgbClr val="03499E"/>
                </a:solidFill>
                <a:latin typeface="Times New Roman"/>
                <a:cs typeface="Times New Roman"/>
              </a:rPr>
              <a:t>PL</a:t>
            </a:r>
            <a:endParaRPr sz="2000">
              <a:latin typeface="Times New Roman"/>
              <a:cs typeface="Times New Roman"/>
            </a:endParaRPr>
          </a:p>
          <a:p>
            <a:pPr>
              <a:lnSpc>
                <a:spcPct val="100000"/>
              </a:lnSpc>
            </a:pPr>
            <a:endParaRPr sz="2000">
              <a:latin typeface="Times New Roman"/>
              <a:cs typeface="Times New Roman"/>
            </a:endParaRPr>
          </a:p>
          <a:p>
            <a:pPr>
              <a:lnSpc>
                <a:spcPct val="100000"/>
              </a:lnSpc>
              <a:spcBef>
                <a:spcPts val="960"/>
              </a:spcBef>
            </a:pPr>
            <a:endParaRPr sz="2000">
              <a:latin typeface="Times New Roman"/>
              <a:cs typeface="Times New Roman"/>
            </a:endParaRPr>
          </a:p>
          <a:p>
            <a:pPr marL="12700" marR="5080" algn="just">
              <a:lnSpc>
                <a:spcPct val="86300"/>
              </a:lnSpc>
            </a:pPr>
            <a:r>
              <a:rPr sz="2000" dirty="0">
                <a:solidFill>
                  <a:srgbClr val="03499E"/>
                </a:solidFill>
                <a:latin typeface="Times New Roman"/>
                <a:cs typeface="Times New Roman"/>
              </a:rPr>
              <a:t>Các</a:t>
            </a:r>
            <a:r>
              <a:rPr sz="2000" spc="55" dirty="0">
                <a:solidFill>
                  <a:srgbClr val="03499E"/>
                </a:solidFill>
                <a:latin typeface="Times New Roman"/>
                <a:cs typeface="Times New Roman"/>
              </a:rPr>
              <a:t> </a:t>
            </a:r>
            <a:r>
              <a:rPr sz="2000" dirty="0">
                <a:solidFill>
                  <a:srgbClr val="03499E"/>
                </a:solidFill>
                <a:latin typeface="Times New Roman"/>
                <a:cs typeface="Times New Roman"/>
              </a:rPr>
              <a:t>bên</a:t>
            </a:r>
            <a:r>
              <a:rPr sz="2000" spc="60" dirty="0">
                <a:solidFill>
                  <a:srgbClr val="03499E"/>
                </a:solidFill>
                <a:latin typeface="Times New Roman"/>
                <a:cs typeface="Times New Roman"/>
              </a:rPr>
              <a:t> </a:t>
            </a:r>
            <a:r>
              <a:rPr sz="2000" dirty="0">
                <a:solidFill>
                  <a:srgbClr val="03499E"/>
                </a:solidFill>
                <a:latin typeface="Times New Roman"/>
                <a:cs typeface="Times New Roman"/>
              </a:rPr>
              <a:t>có</a:t>
            </a:r>
            <a:r>
              <a:rPr sz="2000" spc="65" dirty="0">
                <a:solidFill>
                  <a:srgbClr val="03499E"/>
                </a:solidFill>
                <a:latin typeface="Times New Roman"/>
                <a:cs typeface="Times New Roman"/>
              </a:rPr>
              <a:t> </a:t>
            </a:r>
            <a:r>
              <a:rPr sz="2000" dirty="0">
                <a:solidFill>
                  <a:srgbClr val="03499E"/>
                </a:solidFill>
                <a:latin typeface="Times New Roman"/>
                <a:cs typeface="Times New Roman"/>
              </a:rPr>
              <a:t>thể</a:t>
            </a:r>
            <a:r>
              <a:rPr sz="2000" spc="45" dirty="0">
                <a:solidFill>
                  <a:srgbClr val="03499E"/>
                </a:solidFill>
                <a:latin typeface="Times New Roman"/>
                <a:cs typeface="Times New Roman"/>
              </a:rPr>
              <a:t> </a:t>
            </a:r>
            <a:r>
              <a:rPr sz="2000" dirty="0">
                <a:solidFill>
                  <a:srgbClr val="03499E"/>
                </a:solidFill>
                <a:latin typeface="Times New Roman"/>
                <a:cs typeface="Times New Roman"/>
              </a:rPr>
              <a:t>thỏa</a:t>
            </a:r>
            <a:r>
              <a:rPr sz="2000" spc="45" dirty="0">
                <a:solidFill>
                  <a:srgbClr val="03499E"/>
                </a:solidFill>
                <a:latin typeface="Times New Roman"/>
                <a:cs typeface="Times New Roman"/>
              </a:rPr>
              <a:t> </a:t>
            </a:r>
            <a:r>
              <a:rPr sz="2000" dirty="0">
                <a:solidFill>
                  <a:srgbClr val="03499E"/>
                </a:solidFill>
                <a:latin typeface="Times New Roman"/>
                <a:cs typeface="Times New Roman"/>
              </a:rPr>
              <a:t>thuận</a:t>
            </a:r>
            <a:r>
              <a:rPr sz="2000" spc="45" dirty="0">
                <a:solidFill>
                  <a:srgbClr val="03499E"/>
                </a:solidFill>
                <a:latin typeface="Times New Roman"/>
                <a:cs typeface="Times New Roman"/>
              </a:rPr>
              <a:t> </a:t>
            </a:r>
            <a:r>
              <a:rPr sz="2000" dirty="0">
                <a:solidFill>
                  <a:srgbClr val="03499E"/>
                </a:solidFill>
                <a:latin typeface="Times New Roman"/>
                <a:cs typeface="Times New Roman"/>
              </a:rPr>
              <a:t>về</a:t>
            </a:r>
            <a:r>
              <a:rPr sz="2000" spc="40" dirty="0">
                <a:solidFill>
                  <a:srgbClr val="03499E"/>
                </a:solidFill>
                <a:latin typeface="Times New Roman"/>
                <a:cs typeface="Times New Roman"/>
              </a:rPr>
              <a:t> </a:t>
            </a:r>
            <a:r>
              <a:rPr sz="2000" dirty="0">
                <a:solidFill>
                  <a:srgbClr val="03499E"/>
                </a:solidFill>
                <a:latin typeface="Times New Roman"/>
                <a:cs typeface="Times New Roman"/>
              </a:rPr>
              <a:t>việc</a:t>
            </a:r>
            <a:r>
              <a:rPr sz="2000" spc="40" dirty="0">
                <a:solidFill>
                  <a:srgbClr val="03499E"/>
                </a:solidFill>
                <a:latin typeface="Times New Roman"/>
                <a:cs typeface="Times New Roman"/>
              </a:rPr>
              <a:t> </a:t>
            </a:r>
            <a:r>
              <a:rPr sz="2000" dirty="0">
                <a:solidFill>
                  <a:srgbClr val="03499E"/>
                </a:solidFill>
                <a:latin typeface="Times New Roman"/>
                <a:cs typeface="Times New Roman"/>
              </a:rPr>
              <a:t>hợp</a:t>
            </a:r>
            <a:r>
              <a:rPr sz="2000" spc="50" dirty="0">
                <a:solidFill>
                  <a:srgbClr val="03499E"/>
                </a:solidFill>
                <a:latin typeface="Times New Roman"/>
                <a:cs typeface="Times New Roman"/>
              </a:rPr>
              <a:t> </a:t>
            </a:r>
            <a:r>
              <a:rPr sz="2000" dirty="0">
                <a:solidFill>
                  <a:srgbClr val="03499E"/>
                </a:solidFill>
                <a:latin typeface="Times New Roman"/>
                <a:cs typeface="Times New Roman"/>
              </a:rPr>
              <a:t>đồng</a:t>
            </a:r>
            <a:r>
              <a:rPr sz="2000" spc="45" dirty="0">
                <a:solidFill>
                  <a:srgbClr val="03499E"/>
                </a:solidFill>
                <a:latin typeface="Times New Roman"/>
                <a:cs typeface="Times New Roman"/>
              </a:rPr>
              <a:t> </a:t>
            </a:r>
            <a:r>
              <a:rPr sz="2000" dirty="0">
                <a:solidFill>
                  <a:srgbClr val="03499E"/>
                </a:solidFill>
                <a:latin typeface="Times New Roman"/>
                <a:cs typeface="Times New Roman"/>
              </a:rPr>
              <a:t>tự</a:t>
            </a:r>
            <a:r>
              <a:rPr sz="2000" spc="60" dirty="0">
                <a:solidFill>
                  <a:srgbClr val="03499E"/>
                </a:solidFill>
                <a:latin typeface="Times New Roman"/>
                <a:cs typeface="Times New Roman"/>
              </a:rPr>
              <a:t> </a:t>
            </a:r>
            <a:r>
              <a:rPr sz="2000" dirty="0">
                <a:solidFill>
                  <a:srgbClr val="03499E"/>
                </a:solidFill>
                <a:latin typeface="Times New Roman"/>
                <a:cs typeface="Times New Roman"/>
              </a:rPr>
              <a:t>động</a:t>
            </a:r>
            <a:r>
              <a:rPr sz="2000" spc="55" dirty="0">
                <a:solidFill>
                  <a:srgbClr val="03499E"/>
                </a:solidFill>
                <a:latin typeface="Times New Roman"/>
                <a:cs typeface="Times New Roman"/>
              </a:rPr>
              <a:t> </a:t>
            </a:r>
            <a:r>
              <a:rPr sz="2000" dirty="0">
                <a:solidFill>
                  <a:srgbClr val="03499E"/>
                </a:solidFill>
                <a:latin typeface="Times New Roman"/>
                <a:cs typeface="Times New Roman"/>
              </a:rPr>
              <a:t>hết</a:t>
            </a:r>
            <a:r>
              <a:rPr sz="2000" spc="50" dirty="0">
                <a:solidFill>
                  <a:srgbClr val="03499E"/>
                </a:solidFill>
                <a:latin typeface="Times New Roman"/>
                <a:cs typeface="Times New Roman"/>
              </a:rPr>
              <a:t> </a:t>
            </a:r>
            <a:r>
              <a:rPr sz="2000" dirty="0">
                <a:solidFill>
                  <a:srgbClr val="03499E"/>
                </a:solidFill>
                <a:latin typeface="Times New Roman"/>
                <a:cs typeface="Times New Roman"/>
              </a:rPr>
              <a:t>hiệu</a:t>
            </a:r>
            <a:r>
              <a:rPr sz="2000" spc="55" dirty="0">
                <a:solidFill>
                  <a:srgbClr val="03499E"/>
                </a:solidFill>
                <a:latin typeface="Times New Roman"/>
                <a:cs typeface="Times New Roman"/>
              </a:rPr>
              <a:t> </a:t>
            </a:r>
            <a:r>
              <a:rPr sz="2000" dirty="0">
                <a:solidFill>
                  <a:srgbClr val="03499E"/>
                </a:solidFill>
                <a:latin typeface="Times New Roman"/>
                <a:cs typeface="Times New Roman"/>
              </a:rPr>
              <a:t>lực</a:t>
            </a:r>
            <a:r>
              <a:rPr sz="2000" spc="45" dirty="0">
                <a:solidFill>
                  <a:srgbClr val="03499E"/>
                </a:solidFill>
                <a:latin typeface="Times New Roman"/>
                <a:cs typeface="Times New Roman"/>
              </a:rPr>
              <a:t> </a:t>
            </a:r>
            <a:r>
              <a:rPr sz="2000" dirty="0">
                <a:solidFill>
                  <a:srgbClr val="03499E"/>
                </a:solidFill>
                <a:latin typeface="Times New Roman"/>
                <a:cs typeface="Times New Roman"/>
              </a:rPr>
              <a:t>khi</a:t>
            </a:r>
            <a:r>
              <a:rPr sz="2000" spc="40" dirty="0">
                <a:solidFill>
                  <a:srgbClr val="03499E"/>
                </a:solidFill>
                <a:latin typeface="Times New Roman"/>
                <a:cs typeface="Times New Roman"/>
              </a:rPr>
              <a:t> </a:t>
            </a:r>
            <a:r>
              <a:rPr sz="2000" dirty="0">
                <a:solidFill>
                  <a:srgbClr val="03499E"/>
                </a:solidFill>
                <a:latin typeface="Times New Roman"/>
                <a:cs typeface="Times New Roman"/>
              </a:rPr>
              <a:t>hoàn</a:t>
            </a:r>
            <a:r>
              <a:rPr sz="2000" spc="35" dirty="0">
                <a:solidFill>
                  <a:srgbClr val="03499E"/>
                </a:solidFill>
                <a:latin typeface="Times New Roman"/>
                <a:cs typeface="Times New Roman"/>
              </a:rPr>
              <a:t> </a:t>
            </a:r>
            <a:r>
              <a:rPr sz="2000" spc="-10" dirty="0">
                <a:solidFill>
                  <a:srgbClr val="03499E"/>
                </a:solidFill>
                <a:latin typeface="Times New Roman"/>
                <a:cs typeface="Times New Roman"/>
              </a:rPr>
              <a:t>thành </a:t>
            </a:r>
            <a:r>
              <a:rPr sz="2000" dirty="0">
                <a:solidFill>
                  <a:srgbClr val="03499E"/>
                </a:solidFill>
                <a:latin typeface="Times New Roman"/>
                <a:cs typeface="Times New Roman"/>
              </a:rPr>
              <a:t>các</a:t>
            </a:r>
            <a:r>
              <a:rPr sz="2000" spc="55" dirty="0">
                <a:solidFill>
                  <a:srgbClr val="03499E"/>
                </a:solidFill>
                <a:latin typeface="Times New Roman"/>
                <a:cs typeface="Times New Roman"/>
              </a:rPr>
              <a:t> </a:t>
            </a:r>
            <a:r>
              <a:rPr sz="2000" dirty="0">
                <a:solidFill>
                  <a:srgbClr val="03499E"/>
                </a:solidFill>
                <a:latin typeface="Times New Roman"/>
                <a:cs typeface="Times New Roman"/>
              </a:rPr>
              <a:t>nghĩa</a:t>
            </a:r>
            <a:r>
              <a:rPr sz="2000" spc="35" dirty="0">
                <a:solidFill>
                  <a:srgbClr val="03499E"/>
                </a:solidFill>
                <a:latin typeface="Times New Roman"/>
                <a:cs typeface="Times New Roman"/>
              </a:rPr>
              <a:t> </a:t>
            </a:r>
            <a:r>
              <a:rPr sz="2000" dirty="0">
                <a:solidFill>
                  <a:srgbClr val="03499E"/>
                </a:solidFill>
                <a:latin typeface="Times New Roman"/>
                <a:cs typeface="Times New Roman"/>
              </a:rPr>
              <a:t>vụ</a:t>
            </a:r>
            <a:r>
              <a:rPr sz="2000" spc="50" dirty="0">
                <a:solidFill>
                  <a:srgbClr val="03499E"/>
                </a:solidFill>
                <a:latin typeface="Times New Roman"/>
                <a:cs typeface="Times New Roman"/>
              </a:rPr>
              <a:t> </a:t>
            </a:r>
            <a:r>
              <a:rPr sz="2000" dirty="0">
                <a:solidFill>
                  <a:srgbClr val="03499E"/>
                </a:solidFill>
                <a:latin typeface="Times New Roman"/>
                <a:cs typeface="Times New Roman"/>
              </a:rPr>
              <a:t>theo</a:t>
            </a:r>
            <a:r>
              <a:rPr sz="2000" spc="50" dirty="0">
                <a:solidFill>
                  <a:srgbClr val="03499E"/>
                </a:solidFill>
                <a:latin typeface="Times New Roman"/>
                <a:cs typeface="Times New Roman"/>
              </a:rPr>
              <a:t> </a:t>
            </a:r>
            <a:r>
              <a:rPr sz="2000" dirty="0">
                <a:solidFill>
                  <a:srgbClr val="03499E"/>
                </a:solidFill>
                <a:latin typeface="Times New Roman"/>
                <a:cs typeface="Times New Roman"/>
              </a:rPr>
              <a:t>hợp</a:t>
            </a:r>
            <a:r>
              <a:rPr sz="2000" spc="50" dirty="0">
                <a:solidFill>
                  <a:srgbClr val="03499E"/>
                </a:solidFill>
                <a:latin typeface="Times New Roman"/>
                <a:cs typeface="Times New Roman"/>
              </a:rPr>
              <a:t> </a:t>
            </a:r>
            <a:r>
              <a:rPr sz="2000" dirty="0">
                <a:solidFill>
                  <a:srgbClr val="03499E"/>
                </a:solidFill>
                <a:latin typeface="Times New Roman"/>
                <a:cs typeface="Times New Roman"/>
              </a:rPr>
              <a:t>đồng</a:t>
            </a:r>
            <a:r>
              <a:rPr sz="2000" spc="45" dirty="0">
                <a:solidFill>
                  <a:srgbClr val="03499E"/>
                </a:solidFill>
                <a:latin typeface="Times New Roman"/>
                <a:cs typeface="Times New Roman"/>
              </a:rPr>
              <a:t> </a:t>
            </a:r>
            <a:r>
              <a:rPr sz="2000" dirty="0">
                <a:solidFill>
                  <a:srgbClr val="03499E"/>
                </a:solidFill>
                <a:latin typeface="Times New Roman"/>
                <a:cs typeface="Times New Roman"/>
              </a:rPr>
              <a:t>đã</a:t>
            </a:r>
            <a:r>
              <a:rPr sz="2000" spc="45" dirty="0">
                <a:solidFill>
                  <a:srgbClr val="03499E"/>
                </a:solidFill>
                <a:latin typeface="Times New Roman"/>
                <a:cs typeface="Times New Roman"/>
              </a:rPr>
              <a:t> </a:t>
            </a:r>
            <a:r>
              <a:rPr sz="2000" dirty="0">
                <a:solidFill>
                  <a:srgbClr val="03499E"/>
                </a:solidFill>
                <a:latin typeface="Times New Roman"/>
                <a:cs typeface="Times New Roman"/>
              </a:rPr>
              <a:t>ký</a:t>
            </a:r>
            <a:r>
              <a:rPr sz="2000" spc="50" dirty="0">
                <a:solidFill>
                  <a:srgbClr val="03499E"/>
                </a:solidFill>
                <a:latin typeface="Times New Roman"/>
                <a:cs typeface="Times New Roman"/>
              </a:rPr>
              <a:t> </a:t>
            </a:r>
            <a:r>
              <a:rPr sz="2000" dirty="0">
                <a:solidFill>
                  <a:srgbClr val="03499E"/>
                </a:solidFill>
                <a:latin typeface="Times New Roman"/>
                <a:cs typeface="Times New Roman"/>
              </a:rPr>
              <a:t>hoặc</a:t>
            </a:r>
            <a:r>
              <a:rPr sz="2000" spc="40" dirty="0">
                <a:solidFill>
                  <a:srgbClr val="03499E"/>
                </a:solidFill>
                <a:latin typeface="Times New Roman"/>
                <a:cs typeface="Times New Roman"/>
              </a:rPr>
              <a:t> </a:t>
            </a:r>
            <a:r>
              <a:rPr sz="2000" dirty="0">
                <a:solidFill>
                  <a:srgbClr val="03499E"/>
                </a:solidFill>
                <a:latin typeface="Times New Roman"/>
                <a:cs typeface="Times New Roman"/>
              </a:rPr>
              <a:t>ký</a:t>
            </a:r>
            <a:r>
              <a:rPr sz="2000" spc="50" dirty="0">
                <a:solidFill>
                  <a:srgbClr val="03499E"/>
                </a:solidFill>
                <a:latin typeface="Times New Roman"/>
                <a:cs typeface="Times New Roman"/>
              </a:rPr>
              <a:t> </a:t>
            </a:r>
            <a:r>
              <a:rPr sz="2000" dirty="0">
                <a:solidFill>
                  <a:srgbClr val="03499E"/>
                </a:solidFill>
                <a:latin typeface="Times New Roman"/>
                <a:cs typeface="Times New Roman"/>
              </a:rPr>
              <a:t>kết</a:t>
            </a:r>
            <a:r>
              <a:rPr sz="2000" spc="55" dirty="0">
                <a:solidFill>
                  <a:srgbClr val="03499E"/>
                </a:solidFill>
                <a:latin typeface="Times New Roman"/>
                <a:cs typeface="Times New Roman"/>
              </a:rPr>
              <a:t> </a:t>
            </a:r>
            <a:r>
              <a:rPr sz="2000" dirty="0">
                <a:solidFill>
                  <a:srgbClr val="03499E"/>
                </a:solidFill>
                <a:latin typeface="Times New Roman"/>
                <a:cs typeface="Times New Roman"/>
              </a:rPr>
              <a:t>biên</a:t>
            </a:r>
            <a:r>
              <a:rPr sz="2000" spc="65" dirty="0">
                <a:solidFill>
                  <a:srgbClr val="03499E"/>
                </a:solidFill>
                <a:latin typeface="Times New Roman"/>
                <a:cs typeface="Times New Roman"/>
              </a:rPr>
              <a:t> </a:t>
            </a:r>
            <a:r>
              <a:rPr sz="2000" dirty="0">
                <a:solidFill>
                  <a:srgbClr val="03499E"/>
                </a:solidFill>
                <a:latin typeface="Times New Roman"/>
                <a:cs typeface="Times New Roman"/>
              </a:rPr>
              <a:t>bản</a:t>
            </a:r>
            <a:r>
              <a:rPr sz="2000" spc="60" dirty="0">
                <a:solidFill>
                  <a:srgbClr val="03499E"/>
                </a:solidFill>
                <a:latin typeface="Times New Roman"/>
                <a:cs typeface="Times New Roman"/>
              </a:rPr>
              <a:t> </a:t>
            </a:r>
            <a:r>
              <a:rPr sz="2000" dirty="0">
                <a:solidFill>
                  <a:srgbClr val="03499E"/>
                </a:solidFill>
                <a:latin typeface="Times New Roman"/>
                <a:cs typeface="Times New Roman"/>
              </a:rPr>
              <a:t>thanh</a:t>
            </a:r>
            <a:r>
              <a:rPr sz="2000" spc="70" dirty="0">
                <a:solidFill>
                  <a:srgbClr val="03499E"/>
                </a:solidFill>
                <a:latin typeface="Times New Roman"/>
                <a:cs typeface="Times New Roman"/>
              </a:rPr>
              <a:t> </a:t>
            </a:r>
            <a:r>
              <a:rPr sz="2000" dirty="0">
                <a:solidFill>
                  <a:srgbClr val="03499E"/>
                </a:solidFill>
                <a:latin typeface="Times New Roman"/>
                <a:cs typeface="Times New Roman"/>
              </a:rPr>
              <a:t>lý</a:t>
            </a:r>
            <a:r>
              <a:rPr sz="2000" spc="50" dirty="0">
                <a:solidFill>
                  <a:srgbClr val="03499E"/>
                </a:solidFill>
                <a:latin typeface="Times New Roman"/>
                <a:cs typeface="Times New Roman"/>
              </a:rPr>
              <a:t> </a:t>
            </a:r>
            <a:r>
              <a:rPr sz="2000" dirty="0">
                <a:solidFill>
                  <a:srgbClr val="03499E"/>
                </a:solidFill>
                <a:latin typeface="Times New Roman"/>
                <a:cs typeface="Times New Roman"/>
              </a:rPr>
              <a:t>hợp</a:t>
            </a:r>
            <a:r>
              <a:rPr sz="2000" spc="55" dirty="0">
                <a:solidFill>
                  <a:srgbClr val="03499E"/>
                </a:solidFill>
                <a:latin typeface="Times New Roman"/>
                <a:cs typeface="Times New Roman"/>
              </a:rPr>
              <a:t> </a:t>
            </a:r>
            <a:r>
              <a:rPr sz="2000" dirty="0">
                <a:solidFill>
                  <a:srgbClr val="03499E"/>
                </a:solidFill>
                <a:latin typeface="Times New Roman"/>
                <a:cs typeface="Times New Roman"/>
              </a:rPr>
              <a:t>đồng.</a:t>
            </a:r>
            <a:r>
              <a:rPr sz="2000" spc="60" dirty="0">
                <a:solidFill>
                  <a:srgbClr val="03499E"/>
                </a:solidFill>
                <a:latin typeface="Times New Roman"/>
                <a:cs typeface="Times New Roman"/>
              </a:rPr>
              <a:t> </a:t>
            </a:r>
            <a:r>
              <a:rPr sz="2000" spc="-20" dirty="0">
                <a:solidFill>
                  <a:srgbClr val="03499E"/>
                </a:solidFill>
                <a:latin typeface="Times New Roman"/>
                <a:cs typeface="Times New Roman"/>
              </a:rPr>
              <a:t>Biên </a:t>
            </a:r>
            <a:r>
              <a:rPr sz="2000" dirty="0">
                <a:solidFill>
                  <a:srgbClr val="03499E"/>
                </a:solidFill>
                <a:latin typeface="Times New Roman"/>
                <a:cs typeface="Times New Roman"/>
              </a:rPr>
              <a:t>bản</a:t>
            </a:r>
            <a:r>
              <a:rPr sz="2000" spc="185" dirty="0">
                <a:solidFill>
                  <a:srgbClr val="03499E"/>
                </a:solidFill>
                <a:latin typeface="Times New Roman"/>
                <a:cs typeface="Times New Roman"/>
              </a:rPr>
              <a:t> </a:t>
            </a:r>
            <a:r>
              <a:rPr sz="2000" dirty="0">
                <a:solidFill>
                  <a:srgbClr val="03499E"/>
                </a:solidFill>
                <a:latin typeface="Times New Roman"/>
                <a:cs typeface="Times New Roman"/>
              </a:rPr>
              <a:t>thanh</a:t>
            </a:r>
            <a:r>
              <a:rPr sz="2000" spc="185" dirty="0">
                <a:solidFill>
                  <a:srgbClr val="03499E"/>
                </a:solidFill>
                <a:latin typeface="Times New Roman"/>
                <a:cs typeface="Times New Roman"/>
              </a:rPr>
              <a:t> </a:t>
            </a:r>
            <a:r>
              <a:rPr sz="2000" dirty="0">
                <a:solidFill>
                  <a:srgbClr val="03499E"/>
                </a:solidFill>
                <a:latin typeface="Times New Roman"/>
                <a:cs typeface="Times New Roman"/>
              </a:rPr>
              <a:t>lý</a:t>
            </a:r>
            <a:r>
              <a:rPr sz="2000" spc="190" dirty="0">
                <a:solidFill>
                  <a:srgbClr val="03499E"/>
                </a:solidFill>
                <a:latin typeface="Times New Roman"/>
                <a:cs typeface="Times New Roman"/>
              </a:rPr>
              <a:t> </a:t>
            </a:r>
            <a:r>
              <a:rPr sz="2000" dirty="0">
                <a:solidFill>
                  <a:srgbClr val="03499E"/>
                </a:solidFill>
                <a:latin typeface="Times New Roman"/>
                <a:cs typeface="Times New Roman"/>
              </a:rPr>
              <a:t>hợp</a:t>
            </a:r>
            <a:r>
              <a:rPr sz="2000" spc="180" dirty="0">
                <a:solidFill>
                  <a:srgbClr val="03499E"/>
                </a:solidFill>
                <a:latin typeface="Times New Roman"/>
                <a:cs typeface="Times New Roman"/>
              </a:rPr>
              <a:t> </a:t>
            </a:r>
            <a:r>
              <a:rPr sz="2000" dirty="0">
                <a:solidFill>
                  <a:srgbClr val="03499E"/>
                </a:solidFill>
                <a:latin typeface="Times New Roman"/>
                <a:cs typeface="Times New Roman"/>
              </a:rPr>
              <a:t>đồng</a:t>
            </a:r>
            <a:r>
              <a:rPr sz="2000" spc="195" dirty="0">
                <a:solidFill>
                  <a:srgbClr val="03499E"/>
                </a:solidFill>
                <a:latin typeface="Times New Roman"/>
                <a:cs typeface="Times New Roman"/>
              </a:rPr>
              <a:t> </a:t>
            </a:r>
            <a:r>
              <a:rPr sz="2000" dirty="0">
                <a:solidFill>
                  <a:srgbClr val="03499E"/>
                </a:solidFill>
                <a:latin typeface="Times New Roman"/>
                <a:cs typeface="Times New Roman"/>
              </a:rPr>
              <a:t>có</a:t>
            </a:r>
            <a:r>
              <a:rPr sz="2000" spc="190" dirty="0">
                <a:solidFill>
                  <a:srgbClr val="03499E"/>
                </a:solidFill>
                <a:latin typeface="Times New Roman"/>
                <a:cs typeface="Times New Roman"/>
              </a:rPr>
              <a:t> </a:t>
            </a:r>
            <a:r>
              <a:rPr sz="2000" dirty="0">
                <a:solidFill>
                  <a:srgbClr val="03499E"/>
                </a:solidFill>
                <a:latin typeface="Times New Roman"/>
                <a:cs typeface="Times New Roman"/>
              </a:rPr>
              <a:t>thể</a:t>
            </a:r>
            <a:r>
              <a:rPr sz="2000" spc="175" dirty="0">
                <a:solidFill>
                  <a:srgbClr val="03499E"/>
                </a:solidFill>
                <a:latin typeface="Times New Roman"/>
                <a:cs typeface="Times New Roman"/>
              </a:rPr>
              <a:t> </a:t>
            </a:r>
            <a:r>
              <a:rPr sz="2000" dirty="0">
                <a:solidFill>
                  <a:srgbClr val="03499E"/>
                </a:solidFill>
                <a:latin typeface="Times New Roman"/>
                <a:cs typeface="Times New Roman"/>
              </a:rPr>
              <a:t>được</a:t>
            </a:r>
            <a:r>
              <a:rPr sz="2000" spc="175" dirty="0">
                <a:solidFill>
                  <a:srgbClr val="03499E"/>
                </a:solidFill>
                <a:latin typeface="Times New Roman"/>
                <a:cs typeface="Times New Roman"/>
              </a:rPr>
              <a:t> </a:t>
            </a:r>
            <a:r>
              <a:rPr sz="2000" dirty="0">
                <a:solidFill>
                  <a:srgbClr val="03499E"/>
                </a:solidFill>
                <a:latin typeface="Times New Roman"/>
                <a:cs typeface="Times New Roman"/>
              </a:rPr>
              <a:t>lập</a:t>
            </a:r>
            <a:r>
              <a:rPr sz="2000" spc="185" dirty="0">
                <a:solidFill>
                  <a:srgbClr val="03499E"/>
                </a:solidFill>
                <a:latin typeface="Times New Roman"/>
                <a:cs typeface="Times New Roman"/>
              </a:rPr>
              <a:t> </a:t>
            </a:r>
            <a:r>
              <a:rPr sz="2000" dirty="0">
                <a:solidFill>
                  <a:srgbClr val="03499E"/>
                </a:solidFill>
                <a:latin typeface="Times New Roman"/>
                <a:cs typeface="Times New Roman"/>
              </a:rPr>
              <a:t>riêng</a:t>
            </a:r>
            <a:r>
              <a:rPr sz="2000" spc="180" dirty="0">
                <a:solidFill>
                  <a:srgbClr val="03499E"/>
                </a:solidFill>
                <a:latin typeface="Times New Roman"/>
                <a:cs typeface="Times New Roman"/>
              </a:rPr>
              <a:t> </a:t>
            </a:r>
            <a:r>
              <a:rPr sz="2000" dirty="0">
                <a:solidFill>
                  <a:srgbClr val="03499E"/>
                </a:solidFill>
                <a:latin typeface="Times New Roman"/>
                <a:cs typeface="Times New Roman"/>
              </a:rPr>
              <a:t>hoặc</a:t>
            </a:r>
            <a:r>
              <a:rPr sz="2000" spc="175" dirty="0">
                <a:solidFill>
                  <a:srgbClr val="03499E"/>
                </a:solidFill>
                <a:latin typeface="Times New Roman"/>
                <a:cs typeface="Times New Roman"/>
              </a:rPr>
              <a:t> </a:t>
            </a:r>
            <a:r>
              <a:rPr sz="2000" dirty="0">
                <a:solidFill>
                  <a:srgbClr val="03499E"/>
                </a:solidFill>
                <a:latin typeface="Times New Roman"/>
                <a:cs typeface="Times New Roman"/>
              </a:rPr>
              <a:t>như</a:t>
            </a:r>
            <a:r>
              <a:rPr sz="2000" spc="175" dirty="0">
                <a:solidFill>
                  <a:srgbClr val="03499E"/>
                </a:solidFill>
                <a:latin typeface="Times New Roman"/>
                <a:cs typeface="Times New Roman"/>
              </a:rPr>
              <a:t> </a:t>
            </a:r>
            <a:r>
              <a:rPr sz="2000" dirty="0">
                <a:solidFill>
                  <a:srgbClr val="03499E"/>
                </a:solidFill>
                <a:latin typeface="Times New Roman"/>
                <a:cs typeface="Times New Roman"/>
              </a:rPr>
              <a:t>một</a:t>
            </a:r>
            <a:r>
              <a:rPr sz="2000" spc="175" dirty="0">
                <a:solidFill>
                  <a:srgbClr val="03499E"/>
                </a:solidFill>
                <a:latin typeface="Times New Roman"/>
                <a:cs typeface="Times New Roman"/>
              </a:rPr>
              <a:t> </a:t>
            </a:r>
            <a:r>
              <a:rPr sz="2000" dirty="0">
                <a:solidFill>
                  <a:srgbClr val="03499E"/>
                </a:solidFill>
                <a:latin typeface="Times New Roman"/>
                <a:cs typeface="Times New Roman"/>
              </a:rPr>
              <a:t>phần</a:t>
            </a:r>
            <a:r>
              <a:rPr sz="2000" spc="185" dirty="0">
                <a:solidFill>
                  <a:srgbClr val="03499E"/>
                </a:solidFill>
                <a:latin typeface="Times New Roman"/>
                <a:cs typeface="Times New Roman"/>
              </a:rPr>
              <a:t> </a:t>
            </a:r>
            <a:r>
              <a:rPr sz="2000" dirty="0">
                <a:solidFill>
                  <a:srgbClr val="03499E"/>
                </a:solidFill>
                <a:latin typeface="Times New Roman"/>
                <a:cs typeface="Times New Roman"/>
              </a:rPr>
              <a:t>của</a:t>
            </a:r>
            <a:r>
              <a:rPr sz="2000" spc="175" dirty="0">
                <a:solidFill>
                  <a:srgbClr val="03499E"/>
                </a:solidFill>
                <a:latin typeface="Times New Roman"/>
                <a:cs typeface="Times New Roman"/>
              </a:rPr>
              <a:t> </a:t>
            </a:r>
            <a:r>
              <a:rPr sz="2000" dirty="0">
                <a:solidFill>
                  <a:srgbClr val="03499E"/>
                </a:solidFill>
                <a:latin typeface="Times New Roman"/>
                <a:cs typeface="Times New Roman"/>
              </a:rPr>
              <a:t>biên</a:t>
            </a:r>
            <a:r>
              <a:rPr sz="2000" spc="175" dirty="0">
                <a:solidFill>
                  <a:srgbClr val="03499E"/>
                </a:solidFill>
                <a:latin typeface="Times New Roman"/>
                <a:cs typeface="Times New Roman"/>
              </a:rPr>
              <a:t> </a:t>
            </a:r>
            <a:r>
              <a:rPr sz="2000" spc="-25" dirty="0">
                <a:solidFill>
                  <a:srgbClr val="03499E"/>
                </a:solidFill>
                <a:latin typeface="Times New Roman"/>
                <a:cs typeface="Times New Roman"/>
              </a:rPr>
              <a:t>bản </a:t>
            </a:r>
            <a:r>
              <a:rPr sz="2000" dirty="0">
                <a:solidFill>
                  <a:srgbClr val="03499E"/>
                </a:solidFill>
                <a:latin typeface="Times New Roman"/>
                <a:cs typeface="Times New Roman"/>
              </a:rPr>
              <a:t>nghiệm</a:t>
            </a:r>
            <a:r>
              <a:rPr sz="2000" spc="80" dirty="0">
                <a:solidFill>
                  <a:srgbClr val="03499E"/>
                </a:solidFill>
                <a:latin typeface="Times New Roman"/>
                <a:cs typeface="Times New Roman"/>
              </a:rPr>
              <a:t> </a:t>
            </a:r>
            <a:r>
              <a:rPr sz="2000" dirty="0">
                <a:solidFill>
                  <a:srgbClr val="03499E"/>
                </a:solidFill>
                <a:latin typeface="Times New Roman"/>
                <a:cs typeface="Times New Roman"/>
              </a:rPr>
              <a:t>thu</a:t>
            </a:r>
            <a:r>
              <a:rPr sz="2000" spc="110" dirty="0">
                <a:solidFill>
                  <a:srgbClr val="03499E"/>
                </a:solidFill>
                <a:latin typeface="Times New Roman"/>
                <a:cs typeface="Times New Roman"/>
              </a:rPr>
              <a:t> </a:t>
            </a:r>
            <a:r>
              <a:rPr sz="2000" dirty="0">
                <a:solidFill>
                  <a:srgbClr val="03499E"/>
                </a:solidFill>
                <a:latin typeface="Times New Roman"/>
                <a:cs typeface="Times New Roman"/>
              </a:rPr>
              <a:t>đợt</a:t>
            </a:r>
            <a:r>
              <a:rPr sz="2000" spc="100" dirty="0">
                <a:solidFill>
                  <a:srgbClr val="03499E"/>
                </a:solidFill>
                <a:latin typeface="Times New Roman"/>
                <a:cs typeface="Times New Roman"/>
              </a:rPr>
              <a:t> </a:t>
            </a:r>
            <a:r>
              <a:rPr sz="2000" dirty="0">
                <a:solidFill>
                  <a:srgbClr val="03499E"/>
                </a:solidFill>
                <a:latin typeface="Times New Roman"/>
                <a:cs typeface="Times New Roman"/>
              </a:rPr>
              <a:t>cuối</a:t>
            </a:r>
            <a:r>
              <a:rPr sz="2000" spc="100" dirty="0">
                <a:solidFill>
                  <a:srgbClr val="03499E"/>
                </a:solidFill>
                <a:latin typeface="Times New Roman"/>
                <a:cs typeface="Times New Roman"/>
              </a:rPr>
              <a:t> </a:t>
            </a:r>
            <a:r>
              <a:rPr sz="2000" dirty="0">
                <a:solidFill>
                  <a:srgbClr val="03499E"/>
                </a:solidFill>
                <a:latin typeface="Times New Roman"/>
                <a:cs typeface="Times New Roman"/>
              </a:rPr>
              <a:t>cùng</a:t>
            </a:r>
            <a:r>
              <a:rPr sz="2000" spc="100" dirty="0">
                <a:solidFill>
                  <a:srgbClr val="03499E"/>
                </a:solidFill>
                <a:latin typeface="Times New Roman"/>
                <a:cs typeface="Times New Roman"/>
              </a:rPr>
              <a:t> </a:t>
            </a:r>
            <a:r>
              <a:rPr sz="2000" dirty="0">
                <a:solidFill>
                  <a:srgbClr val="03499E"/>
                </a:solidFill>
                <a:latin typeface="Times New Roman"/>
                <a:cs typeface="Times New Roman"/>
              </a:rPr>
              <a:t>hoặc</a:t>
            </a:r>
            <a:r>
              <a:rPr sz="2000" spc="95" dirty="0">
                <a:solidFill>
                  <a:srgbClr val="03499E"/>
                </a:solidFill>
                <a:latin typeface="Times New Roman"/>
                <a:cs typeface="Times New Roman"/>
              </a:rPr>
              <a:t> </a:t>
            </a:r>
            <a:r>
              <a:rPr sz="2000" dirty="0">
                <a:solidFill>
                  <a:srgbClr val="03499E"/>
                </a:solidFill>
                <a:latin typeface="Times New Roman"/>
                <a:cs typeface="Times New Roman"/>
              </a:rPr>
              <a:t>biên</a:t>
            </a:r>
            <a:r>
              <a:rPr sz="2000" spc="100" dirty="0">
                <a:solidFill>
                  <a:srgbClr val="03499E"/>
                </a:solidFill>
                <a:latin typeface="Times New Roman"/>
                <a:cs typeface="Times New Roman"/>
              </a:rPr>
              <a:t> </a:t>
            </a:r>
            <a:r>
              <a:rPr sz="2000" dirty="0">
                <a:solidFill>
                  <a:srgbClr val="03499E"/>
                </a:solidFill>
                <a:latin typeface="Times New Roman"/>
                <a:cs typeface="Times New Roman"/>
              </a:rPr>
              <a:t>bản</a:t>
            </a:r>
            <a:r>
              <a:rPr sz="2000" spc="110" dirty="0">
                <a:solidFill>
                  <a:srgbClr val="03499E"/>
                </a:solidFill>
                <a:latin typeface="Times New Roman"/>
                <a:cs typeface="Times New Roman"/>
              </a:rPr>
              <a:t> </a:t>
            </a:r>
            <a:r>
              <a:rPr sz="2000" dirty="0">
                <a:solidFill>
                  <a:srgbClr val="03499E"/>
                </a:solidFill>
                <a:latin typeface="Times New Roman"/>
                <a:cs typeface="Times New Roman"/>
              </a:rPr>
              <a:t>thống</a:t>
            </a:r>
            <a:r>
              <a:rPr sz="2000" spc="95" dirty="0">
                <a:solidFill>
                  <a:srgbClr val="03499E"/>
                </a:solidFill>
                <a:latin typeface="Times New Roman"/>
                <a:cs typeface="Times New Roman"/>
              </a:rPr>
              <a:t> </a:t>
            </a:r>
            <a:r>
              <a:rPr sz="2000" dirty="0">
                <a:solidFill>
                  <a:srgbClr val="03499E"/>
                </a:solidFill>
                <a:latin typeface="Times New Roman"/>
                <a:cs typeface="Times New Roman"/>
              </a:rPr>
              <a:t>nhất</a:t>
            </a:r>
            <a:r>
              <a:rPr sz="2000" spc="100" dirty="0">
                <a:solidFill>
                  <a:srgbClr val="03499E"/>
                </a:solidFill>
                <a:latin typeface="Times New Roman"/>
                <a:cs typeface="Times New Roman"/>
              </a:rPr>
              <a:t> </a:t>
            </a:r>
            <a:r>
              <a:rPr sz="2000" dirty="0">
                <a:solidFill>
                  <a:srgbClr val="03499E"/>
                </a:solidFill>
                <a:latin typeface="Times New Roman"/>
                <a:cs typeface="Times New Roman"/>
              </a:rPr>
              <a:t>chấm</a:t>
            </a:r>
            <a:r>
              <a:rPr sz="2000" spc="80" dirty="0">
                <a:solidFill>
                  <a:srgbClr val="03499E"/>
                </a:solidFill>
                <a:latin typeface="Times New Roman"/>
                <a:cs typeface="Times New Roman"/>
              </a:rPr>
              <a:t> </a:t>
            </a:r>
            <a:r>
              <a:rPr sz="2000" dirty="0">
                <a:solidFill>
                  <a:srgbClr val="03499E"/>
                </a:solidFill>
                <a:latin typeface="Times New Roman"/>
                <a:cs typeface="Times New Roman"/>
              </a:rPr>
              <a:t>dứt</a:t>
            </a:r>
            <a:r>
              <a:rPr sz="2000" spc="100" dirty="0">
                <a:solidFill>
                  <a:srgbClr val="03499E"/>
                </a:solidFill>
                <a:latin typeface="Times New Roman"/>
                <a:cs typeface="Times New Roman"/>
              </a:rPr>
              <a:t> </a:t>
            </a:r>
            <a:r>
              <a:rPr sz="2000" dirty="0">
                <a:solidFill>
                  <a:srgbClr val="03499E"/>
                </a:solidFill>
                <a:latin typeface="Times New Roman"/>
                <a:cs typeface="Times New Roman"/>
              </a:rPr>
              <a:t>hợp</a:t>
            </a:r>
            <a:r>
              <a:rPr sz="2000" spc="100" dirty="0">
                <a:solidFill>
                  <a:srgbClr val="03499E"/>
                </a:solidFill>
                <a:latin typeface="Times New Roman"/>
                <a:cs typeface="Times New Roman"/>
              </a:rPr>
              <a:t> </a:t>
            </a:r>
            <a:r>
              <a:rPr sz="2000" dirty="0">
                <a:solidFill>
                  <a:srgbClr val="03499E"/>
                </a:solidFill>
                <a:latin typeface="Times New Roman"/>
                <a:cs typeface="Times New Roman"/>
              </a:rPr>
              <a:t>đồng</a:t>
            </a:r>
            <a:r>
              <a:rPr sz="2000" spc="95" dirty="0">
                <a:solidFill>
                  <a:srgbClr val="03499E"/>
                </a:solidFill>
                <a:latin typeface="Times New Roman"/>
                <a:cs typeface="Times New Roman"/>
              </a:rPr>
              <a:t> </a:t>
            </a:r>
            <a:r>
              <a:rPr sz="2000" dirty="0">
                <a:solidFill>
                  <a:srgbClr val="03499E"/>
                </a:solidFill>
                <a:latin typeface="Times New Roman"/>
                <a:cs typeface="Times New Roman"/>
              </a:rPr>
              <a:t>với</a:t>
            </a:r>
            <a:r>
              <a:rPr sz="2000" spc="100" dirty="0">
                <a:solidFill>
                  <a:srgbClr val="03499E"/>
                </a:solidFill>
                <a:latin typeface="Times New Roman"/>
                <a:cs typeface="Times New Roman"/>
              </a:rPr>
              <a:t> </a:t>
            </a:r>
            <a:r>
              <a:rPr sz="2000" spc="-25" dirty="0">
                <a:solidFill>
                  <a:srgbClr val="03499E"/>
                </a:solidFill>
                <a:latin typeface="Times New Roman"/>
                <a:cs typeface="Times New Roman"/>
              </a:rPr>
              <a:t>nội </a:t>
            </a:r>
            <a:r>
              <a:rPr sz="2000" dirty="0">
                <a:solidFill>
                  <a:srgbClr val="03499E"/>
                </a:solidFill>
                <a:latin typeface="Times New Roman"/>
                <a:cs typeface="Times New Roman"/>
              </a:rPr>
              <a:t>dung</a:t>
            </a:r>
            <a:r>
              <a:rPr sz="2000" spc="105" dirty="0">
                <a:solidFill>
                  <a:srgbClr val="03499E"/>
                </a:solidFill>
                <a:latin typeface="Times New Roman"/>
                <a:cs typeface="Times New Roman"/>
              </a:rPr>
              <a:t> </a:t>
            </a:r>
            <a:r>
              <a:rPr sz="2000" dirty="0">
                <a:solidFill>
                  <a:srgbClr val="03499E"/>
                </a:solidFill>
                <a:latin typeface="Times New Roman"/>
                <a:cs typeface="Times New Roman"/>
              </a:rPr>
              <a:t>phù</a:t>
            </a:r>
            <a:r>
              <a:rPr sz="2000" spc="100" dirty="0">
                <a:solidFill>
                  <a:srgbClr val="03499E"/>
                </a:solidFill>
                <a:latin typeface="Times New Roman"/>
                <a:cs typeface="Times New Roman"/>
              </a:rPr>
              <a:t> </a:t>
            </a:r>
            <a:r>
              <a:rPr sz="2000" dirty="0">
                <a:solidFill>
                  <a:srgbClr val="03499E"/>
                </a:solidFill>
                <a:latin typeface="Times New Roman"/>
                <a:cs typeface="Times New Roman"/>
              </a:rPr>
              <a:t>hợp</a:t>
            </a:r>
            <a:r>
              <a:rPr sz="2000" spc="100" dirty="0">
                <a:solidFill>
                  <a:srgbClr val="03499E"/>
                </a:solidFill>
                <a:latin typeface="Times New Roman"/>
                <a:cs typeface="Times New Roman"/>
              </a:rPr>
              <a:t> </a:t>
            </a:r>
            <a:r>
              <a:rPr sz="2000" dirty="0">
                <a:solidFill>
                  <a:srgbClr val="03499E"/>
                </a:solidFill>
                <a:latin typeface="Times New Roman"/>
                <a:cs typeface="Times New Roman"/>
              </a:rPr>
              <a:t>với</a:t>
            </a:r>
            <a:r>
              <a:rPr sz="2000" spc="114" dirty="0">
                <a:solidFill>
                  <a:srgbClr val="03499E"/>
                </a:solidFill>
                <a:latin typeface="Times New Roman"/>
                <a:cs typeface="Times New Roman"/>
              </a:rPr>
              <a:t> </a:t>
            </a:r>
            <a:r>
              <a:rPr sz="2000" dirty="0">
                <a:solidFill>
                  <a:srgbClr val="03499E"/>
                </a:solidFill>
                <a:latin typeface="Times New Roman"/>
                <a:cs typeface="Times New Roman"/>
              </a:rPr>
              <a:t>trách</a:t>
            </a:r>
            <a:r>
              <a:rPr sz="2000" spc="110" dirty="0">
                <a:solidFill>
                  <a:srgbClr val="03499E"/>
                </a:solidFill>
                <a:latin typeface="Times New Roman"/>
                <a:cs typeface="Times New Roman"/>
              </a:rPr>
              <a:t> </a:t>
            </a:r>
            <a:r>
              <a:rPr sz="2000" dirty="0">
                <a:solidFill>
                  <a:srgbClr val="03499E"/>
                </a:solidFill>
                <a:latin typeface="Times New Roman"/>
                <a:cs typeface="Times New Roman"/>
              </a:rPr>
              <a:t>nhiệm</a:t>
            </a:r>
            <a:r>
              <a:rPr sz="2000" spc="95" dirty="0">
                <a:solidFill>
                  <a:srgbClr val="03499E"/>
                </a:solidFill>
                <a:latin typeface="Times New Roman"/>
                <a:cs typeface="Times New Roman"/>
              </a:rPr>
              <a:t> </a:t>
            </a:r>
            <a:r>
              <a:rPr sz="2000" dirty="0">
                <a:solidFill>
                  <a:srgbClr val="03499E"/>
                </a:solidFill>
                <a:latin typeface="Times New Roman"/>
                <a:cs typeface="Times New Roman"/>
              </a:rPr>
              <a:t>các</a:t>
            </a:r>
            <a:r>
              <a:rPr sz="2000" spc="114" dirty="0">
                <a:solidFill>
                  <a:srgbClr val="03499E"/>
                </a:solidFill>
                <a:latin typeface="Times New Roman"/>
                <a:cs typeface="Times New Roman"/>
              </a:rPr>
              <a:t> </a:t>
            </a:r>
            <a:r>
              <a:rPr sz="2000" dirty="0">
                <a:solidFill>
                  <a:srgbClr val="03499E"/>
                </a:solidFill>
                <a:latin typeface="Times New Roman"/>
                <a:cs typeface="Times New Roman"/>
              </a:rPr>
              <a:t>bên</a:t>
            </a:r>
            <a:r>
              <a:rPr sz="2000" spc="105" dirty="0">
                <a:solidFill>
                  <a:srgbClr val="03499E"/>
                </a:solidFill>
                <a:latin typeface="Times New Roman"/>
                <a:cs typeface="Times New Roman"/>
              </a:rPr>
              <a:t> </a:t>
            </a:r>
            <a:r>
              <a:rPr sz="2000" dirty="0">
                <a:solidFill>
                  <a:srgbClr val="03499E"/>
                </a:solidFill>
                <a:latin typeface="Times New Roman"/>
                <a:cs typeface="Times New Roman"/>
              </a:rPr>
              <a:t>đã</a:t>
            </a:r>
            <a:r>
              <a:rPr sz="2000" spc="90" dirty="0">
                <a:solidFill>
                  <a:srgbClr val="03499E"/>
                </a:solidFill>
                <a:latin typeface="Times New Roman"/>
                <a:cs typeface="Times New Roman"/>
              </a:rPr>
              <a:t> </a:t>
            </a:r>
            <a:r>
              <a:rPr sz="2000" dirty="0">
                <a:solidFill>
                  <a:srgbClr val="03499E"/>
                </a:solidFill>
                <a:latin typeface="Times New Roman"/>
                <a:cs typeface="Times New Roman"/>
              </a:rPr>
              <a:t>quy</a:t>
            </a:r>
            <a:r>
              <a:rPr sz="2000" spc="100" dirty="0">
                <a:solidFill>
                  <a:srgbClr val="03499E"/>
                </a:solidFill>
                <a:latin typeface="Times New Roman"/>
                <a:cs typeface="Times New Roman"/>
              </a:rPr>
              <a:t> </a:t>
            </a:r>
            <a:r>
              <a:rPr sz="2000" dirty="0">
                <a:solidFill>
                  <a:srgbClr val="03499E"/>
                </a:solidFill>
                <a:latin typeface="Times New Roman"/>
                <a:cs typeface="Times New Roman"/>
              </a:rPr>
              <a:t>định</a:t>
            </a:r>
            <a:r>
              <a:rPr sz="2000" spc="114" dirty="0">
                <a:solidFill>
                  <a:srgbClr val="03499E"/>
                </a:solidFill>
                <a:latin typeface="Times New Roman"/>
                <a:cs typeface="Times New Roman"/>
              </a:rPr>
              <a:t> </a:t>
            </a:r>
            <a:r>
              <a:rPr sz="2000" dirty="0">
                <a:solidFill>
                  <a:srgbClr val="03499E"/>
                </a:solidFill>
                <a:latin typeface="Times New Roman"/>
                <a:cs typeface="Times New Roman"/>
              </a:rPr>
              <a:t>trong</a:t>
            </a:r>
            <a:r>
              <a:rPr sz="2000" spc="110" dirty="0">
                <a:solidFill>
                  <a:srgbClr val="03499E"/>
                </a:solidFill>
                <a:latin typeface="Times New Roman"/>
                <a:cs typeface="Times New Roman"/>
              </a:rPr>
              <a:t> </a:t>
            </a:r>
            <a:r>
              <a:rPr sz="2000" dirty="0">
                <a:solidFill>
                  <a:srgbClr val="03499E"/>
                </a:solidFill>
                <a:latin typeface="Times New Roman"/>
                <a:cs typeface="Times New Roman"/>
              </a:rPr>
              <a:t>hợp</a:t>
            </a:r>
            <a:r>
              <a:rPr sz="2000" spc="105" dirty="0">
                <a:solidFill>
                  <a:srgbClr val="03499E"/>
                </a:solidFill>
                <a:latin typeface="Times New Roman"/>
                <a:cs typeface="Times New Roman"/>
              </a:rPr>
              <a:t> </a:t>
            </a:r>
            <a:r>
              <a:rPr sz="2000" dirty="0">
                <a:solidFill>
                  <a:srgbClr val="03499E"/>
                </a:solidFill>
                <a:latin typeface="Times New Roman"/>
                <a:cs typeface="Times New Roman"/>
              </a:rPr>
              <a:t>đồng.</a:t>
            </a:r>
            <a:r>
              <a:rPr sz="2000" spc="110" dirty="0">
                <a:solidFill>
                  <a:srgbClr val="03499E"/>
                </a:solidFill>
                <a:latin typeface="Times New Roman"/>
                <a:cs typeface="Times New Roman"/>
              </a:rPr>
              <a:t> </a:t>
            </a:r>
            <a:r>
              <a:rPr sz="2000" dirty="0">
                <a:solidFill>
                  <a:srgbClr val="03499E"/>
                </a:solidFill>
                <a:latin typeface="Times New Roman"/>
                <a:cs typeface="Times New Roman"/>
              </a:rPr>
              <a:t>Việc</a:t>
            </a:r>
            <a:r>
              <a:rPr sz="2000" spc="114" dirty="0">
                <a:solidFill>
                  <a:srgbClr val="03499E"/>
                </a:solidFill>
                <a:latin typeface="Times New Roman"/>
                <a:cs typeface="Times New Roman"/>
              </a:rPr>
              <a:t> </a:t>
            </a:r>
            <a:r>
              <a:rPr sz="2000" spc="-10" dirty="0">
                <a:solidFill>
                  <a:srgbClr val="03499E"/>
                </a:solidFill>
                <a:latin typeface="Times New Roman"/>
                <a:cs typeface="Times New Roman"/>
              </a:rPr>
              <a:t>thanh </a:t>
            </a:r>
            <a:r>
              <a:rPr sz="2000" dirty="0">
                <a:solidFill>
                  <a:srgbClr val="03499E"/>
                </a:solidFill>
                <a:latin typeface="Times New Roman"/>
                <a:cs typeface="Times New Roman"/>
              </a:rPr>
              <a:t>lý</a:t>
            </a:r>
            <a:r>
              <a:rPr sz="2000" spc="10" dirty="0">
                <a:solidFill>
                  <a:srgbClr val="03499E"/>
                </a:solidFill>
                <a:latin typeface="Times New Roman"/>
                <a:cs typeface="Times New Roman"/>
              </a:rPr>
              <a:t> </a:t>
            </a:r>
            <a:r>
              <a:rPr sz="2000" dirty="0">
                <a:solidFill>
                  <a:srgbClr val="03499E"/>
                </a:solidFill>
                <a:latin typeface="Times New Roman"/>
                <a:cs typeface="Times New Roman"/>
              </a:rPr>
              <a:t>hợp</a:t>
            </a:r>
            <a:r>
              <a:rPr sz="2000" spc="20" dirty="0">
                <a:solidFill>
                  <a:srgbClr val="03499E"/>
                </a:solidFill>
                <a:latin typeface="Times New Roman"/>
                <a:cs typeface="Times New Roman"/>
              </a:rPr>
              <a:t> </a:t>
            </a:r>
            <a:r>
              <a:rPr sz="2000" dirty="0">
                <a:solidFill>
                  <a:srgbClr val="03499E"/>
                </a:solidFill>
                <a:latin typeface="Times New Roman"/>
                <a:cs typeface="Times New Roman"/>
              </a:rPr>
              <a:t>đồng</a:t>
            </a:r>
            <a:r>
              <a:rPr sz="2000" spc="10" dirty="0">
                <a:solidFill>
                  <a:srgbClr val="03499E"/>
                </a:solidFill>
                <a:latin typeface="Times New Roman"/>
                <a:cs typeface="Times New Roman"/>
              </a:rPr>
              <a:t> </a:t>
            </a:r>
            <a:r>
              <a:rPr sz="2000" dirty="0">
                <a:solidFill>
                  <a:srgbClr val="03499E"/>
                </a:solidFill>
                <a:latin typeface="Times New Roman"/>
                <a:cs typeface="Times New Roman"/>
              </a:rPr>
              <a:t>phải</a:t>
            </a:r>
            <a:r>
              <a:rPr sz="2000" spc="10" dirty="0">
                <a:solidFill>
                  <a:srgbClr val="03499E"/>
                </a:solidFill>
                <a:latin typeface="Times New Roman"/>
                <a:cs typeface="Times New Roman"/>
              </a:rPr>
              <a:t> </a:t>
            </a:r>
            <a:r>
              <a:rPr sz="2000" dirty="0">
                <a:solidFill>
                  <a:srgbClr val="03499E"/>
                </a:solidFill>
                <a:latin typeface="Times New Roman"/>
                <a:cs typeface="Times New Roman"/>
              </a:rPr>
              <a:t>được</a:t>
            </a:r>
            <a:r>
              <a:rPr sz="2000" spc="15" dirty="0">
                <a:solidFill>
                  <a:srgbClr val="03499E"/>
                </a:solidFill>
                <a:latin typeface="Times New Roman"/>
                <a:cs typeface="Times New Roman"/>
              </a:rPr>
              <a:t> </a:t>
            </a:r>
            <a:r>
              <a:rPr sz="2000" dirty="0">
                <a:solidFill>
                  <a:srgbClr val="03499E"/>
                </a:solidFill>
                <a:latin typeface="Times New Roman"/>
                <a:cs typeface="Times New Roman"/>
              </a:rPr>
              <a:t>thực</a:t>
            </a:r>
            <a:r>
              <a:rPr sz="2000" spc="15" dirty="0">
                <a:solidFill>
                  <a:srgbClr val="03499E"/>
                </a:solidFill>
                <a:latin typeface="Times New Roman"/>
                <a:cs typeface="Times New Roman"/>
              </a:rPr>
              <a:t> </a:t>
            </a:r>
            <a:r>
              <a:rPr sz="2000" dirty="0">
                <a:solidFill>
                  <a:srgbClr val="03499E"/>
                </a:solidFill>
                <a:latin typeface="Times New Roman"/>
                <a:cs typeface="Times New Roman"/>
              </a:rPr>
              <a:t>hiện</a:t>
            </a:r>
            <a:r>
              <a:rPr sz="2000" spc="20" dirty="0">
                <a:solidFill>
                  <a:srgbClr val="03499E"/>
                </a:solidFill>
                <a:latin typeface="Times New Roman"/>
                <a:cs typeface="Times New Roman"/>
              </a:rPr>
              <a:t> </a:t>
            </a:r>
            <a:r>
              <a:rPr sz="2000" dirty="0">
                <a:solidFill>
                  <a:srgbClr val="03499E"/>
                </a:solidFill>
                <a:latin typeface="Times New Roman"/>
                <a:cs typeface="Times New Roman"/>
              </a:rPr>
              <a:t>trong</a:t>
            </a:r>
            <a:r>
              <a:rPr sz="2000" spc="15" dirty="0">
                <a:solidFill>
                  <a:srgbClr val="03499E"/>
                </a:solidFill>
                <a:latin typeface="Times New Roman"/>
                <a:cs typeface="Times New Roman"/>
              </a:rPr>
              <a:t> </a:t>
            </a:r>
            <a:r>
              <a:rPr sz="2000" dirty="0">
                <a:solidFill>
                  <a:srgbClr val="03499E"/>
                </a:solidFill>
                <a:latin typeface="Times New Roman"/>
                <a:cs typeface="Times New Roman"/>
              </a:rPr>
              <a:t>thời hạn</a:t>
            </a:r>
            <a:r>
              <a:rPr sz="2000" spc="15" dirty="0">
                <a:solidFill>
                  <a:srgbClr val="03499E"/>
                </a:solidFill>
                <a:latin typeface="Times New Roman"/>
                <a:cs typeface="Times New Roman"/>
              </a:rPr>
              <a:t> </a:t>
            </a:r>
            <a:r>
              <a:rPr sz="2000" dirty="0">
                <a:solidFill>
                  <a:srgbClr val="03499E"/>
                </a:solidFill>
                <a:latin typeface="Times New Roman"/>
                <a:cs typeface="Times New Roman"/>
              </a:rPr>
              <a:t>45</a:t>
            </a:r>
            <a:r>
              <a:rPr sz="2000" spc="15" dirty="0">
                <a:solidFill>
                  <a:srgbClr val="03499E"/>
                </a:solidFill>
                <a:latin typeface="Times New Roman"/>
                <a:cs typeface="Times New Roman"/>
              </a:rPr>
              <a:t> </a:t>
            </a:r>
            <a:r>
              <a:rPr sz="2000" dirty="0">
                <a:solidFill>
                  <a:srgbClr val="03499E"/>
                </a:solidFill>
                <a:latin typeface="Times New Roman"/>
                <a:cs typeface="Times New Roman"/>
              </a:rPr>
              <a:t>ngày</a:t>
            </a:r>
            <a:r>
              <a:rPr sz="2000" spc="15" dirty="0">
                <a:solidFill>
                  <a:srgbClr val="03499E"/>
                </a:solidFill>
                <a:latin typeface="Times New Roman"/>
                <a:cs typeface="Times New Roman"/>
              </a:rPr>
              <a:t> </a:t>
            </a:r>
            <a:r>
              <a:rPr sz="2000" dirty="0">
                <a:solidFill>
                  <a:srgbClr val="03499E"/>
                </a:solidFill>
                <a:latin typeface="Times New Roman"/>
                <a:cs typeface="Times New Roman"/>
              </a:rPr>
              <a:t>kể</a:t>
            </a:r>
            <a:r>
              <a:rPr sz="2000" spc="-5" dirty="0">
                <a:solidFill>
                  <a:srgbClr val="03499E"/>
                </a:solidFill>
                <a:latin typeface="Times New Roman"/>
                <a:cs typeface="Times New Roman"/>
              </a:rPr>
              <a:t> </a:t>
            </a:r>
            <a:r>
              <a:rPr sz="2000" dirty="0">
                <a:solidFill>
                  <a:srgbClr val="03499E"/>
                </a:solidFill>
                <a:latin typeface="Times New Roman"/>
                <a:cs typeface="Times New Roman"/>
              </a:rPr>
              <a:t>từ</a:t>
            </a:r>
            <a:r>
              <a:rPr sz="2000" spc="10" dirty="0">
                <a:solidFill>
                  <a:srgbClr val="03499E"/>
                </a:solidFill>
                <a:latin typeface="Times New Roman"/>
                <a:cs typeface="Times New Roman"/>
              </a:rPr>
              <a:t> </a:t>
            </a:r>
            <a:r>
              <a:rPr sz="2000" dirty="0">
                <a:solidFill>
                  <a:srgbClr val="03499E"/>
                </a:solidFill>
                <a:latin typeface="Times New Roman"/>
                <a:cs typeface="Times New Roman"/>
              </a:rPr>
              <a:t>ngày</a:t>
            </a:r>
            <a:r>
              <a:rPr sz="2000" spc="15" dirty="0">
                <a:solidFill>
                  <a:srgbClr val="03499E"/>
                </a:solidFill>
                <a:latin typeface="Times New Roman"/>
                <a:cs typeface="Times New Roman"/>
              </a:rPr>
              <a:t> </a:t>
            </a:r>
            <a:r>
              <a:rPr sz="2000" dirty="0">
                <a:solidFill>
                  <a:srgbClr val="03499E"/>
                </a:solidFill>
                <a:latin typeface="Times New Roman"/>
                <a:cs typeface="Times New Roman"/>
              </a:rPr>
              <a:t>các</a:t>
            </a:r>
            <a:r>
              <a:rPr sz="2000" spc="5" dirty="0">
                <a:solidFill>
                  <a:srgbClr val="03499E"/>
                </a:solidFill>
                <a:latin typeface="Times New Roman"/>
                <a:cs typeface="Times New Roman"/>
              </a:rPr>
              <a:t> </a:t>
            </a:r>
            <a:r>
              <a:rPr sz="2000" dirty="0">
                <a:solidFill>
                  <a:srgbClr val="03499E"/>
                </a:solidFill>
                <a:latin typeface="Times New Roman"/>
                <a:cs typeface="Times New Roman"/>
              </a:rPr>
              <a:t>bên</a:t>
            </a:r>
            <a:r>
              <a:rPr sz="2000" spc="15" dirty="0">
                <a:solidFill>
                  <a:srgbClr val="03499E"/>
                </a:solidFill>
                <a:latin typeface="Times New Roman"/>
                <a:cs typeface="Times New Roman"/>
              </a:rPr>
              <a:t> </a:t>
            </a:r>
            <a:r>
              <a:rPr sz="2000" spc="-20" dirty="0">
                <a:solidFill>
                  <a:srgbClr val="03499E"/>
                </a:solidFill>
                <a:latin typeface="Times New Roman"/>
                <a:cs typeface="Times New Roman"/>
              </a:rPr>
              <a:t>hoàn </a:t>
            </a:r>
            <a:r>
              <a:rPr sz="2000" dirty="0">
                <a:solidFill>
                  <a:srgbClr val="03499E"/>
                </a:solidFill>
                <a:latin typeface="Times New Roman"/>
                <a:cs typeface="Times New Roman"/>
              </a:rPr>
              <a:t>thành</a:t>
            </a:r>
            <a:r>
              <a:rPr sz="2000" spc="60" dirty="0">
                <a:solidFill>
                  <a:srgbClr val="03499E"/>
                </a:solidFill>
                <a:latin typeface="Times New Roman"/>
                <a:cs typeface="Times New Roman"/>
              </a:rPr>
              <a:t> </a:t>
            </a:r>
            <a:r>
              <a:rPr sz="2000" dirty="0">
                <a:solidFill>
                  <a:srgbClr val="03499E"/>
                </a:solidFill>
                <a:latin typeface="Times New Roman"/>
                <a:cs typeface="Times New Roman"/>
              </a:rPr>
              <a:t>các</a:t>
            </a:r>
            <a:r>
              <a:rPr sz="2000" spc="50" dirty="0">
                <a:solidFill>
                  <a:srgbClr val="03499E"/>
                </a:solidFill>
                <a:latin typeface="Times New Roman"/>
                <a:cs typeface="Times New Roman"/>
              </a:rPr>
              <a:t> </a:t>
            </a:r>
            <a:r>
              <a:rPr sz="2000" dirty="0">
                <a:solidFill>
                  <a:srgbClr val="03499E"/>
                </a:solidFill>
                <a:latin typeface="Times New Roman"/>
                <a:cs typeface="Times New Roman"/>
              </a:rPr>
              <a:t>nghĩa</a:t>
            </a:r>
            <a:r>
              <a:rPr sz="2000" spc="65" dirty="0">
                <a:solidFill>
                  <a:srgbClr val="03499E"/>
                </a:solidFill>
                <a:latin typeface="Times New Roman"/>
                <a:cs typeface="Times New Roman"/>
              </a:rPr>
              <a:t> </a:t>
            </a:r>
            <a:r>
              <a:rPr sz="2000" dirty="0">
                <a:solidFill>
                  <a:srgbClr val="03499E"/>
                </a:solidFill>
                <a:latin typeface="Times New Roman"/>
                <a:cs typeface="Times New Roman"/>
              </a:rPr>
              <a:t>vụ</a:t>
            </a:r>
            <a:r>
              <a:rPr sz="2000" spc="60" dirty="0">
                <a:solidFill>
                  <a:srgbClr val="03499E"/>
                </a:solidFill>
                <a:latin typeface="Times New Roman"/>
                <a:cs typeface="Times New Roman"/>
              </a:rPr>
              <a:t> </a:t>
            </a:r>
            <a:r>
              <a:rPr sz="2000" dirty="0">
                <a:solidFill>
                  <a:srgbClr val="03499E"/>
                </a:solidFill>
                <a:latin typeface="Times New Roman"/>
                <a:cs typeface="Times New Roman"/>
              </a:rPr>
              <a:t>theo</a:t>
            </a:r>
            <a:r>
              <a:rPr sz="2000" spc="55" dirty="0">
                <a:solidFill>
                  <a:srgbClr val="03499E"/>
                </a:solidFill>
                <a:latin typeface="Times New Roman"/>
                <a:cs typeface="Times New Roman"/>
              </a:rPr>
              <a:t> </a:t>
            </a:r>
            <a:r>
              <a:rPr sz="2000" dirty="0">
                <a:solidFill>
                  <a:srgbClr val="03499E"/>
                </a:solidFill>
                <a:latin typeface="Times New Roman"/>
                <a:cs typeface="Times New Roman"/>
              </a:rPr>
              <a:t>hợp</a:t>
            </a:r>
            <a:r>
              <a:rPr sz="2000" spc="50" dirty="0">
                <a:solidFill>
                  <a:srgbClr val="03499E"/>
                </a:solidFill>
                <a:latin typeface="Times New Roman"/>
                <a:cs typeface="Times New Roman"/>
              </a:rPr>
              <a:t> </a:t>
            </a:r>
            <a:r>
              <a:rPr sz="2000" dirty="0">
                <a:solidFill>
                  <a:srgbClr val="03499E"/>
                </a:solidFill>
                <a:latin typeface="Times New Roman"/>
                <a:cs typeface="Times New Roman"/>
              </a:rPr>
              <a:t>đồng</a:t>
            </a:r>
            <a:r>
              <a:rPr sz="2000" spc="50" dirty="0">
                <a:solidFill>
                  <a:srgbClr val="03499E"/>
                </a:solidFill>
                <a:latin typeface="Times New Roman"/>
                <a:cs typeface="Times New Roman"/>
              </a:rPr>
              <a:t> </a:t>
            </a:r>
            <a:r>
              <a:rPr sz="2000" dirty="0">
                <a:solidFill>
                  <a:srgbClr val="03499E"/>
                </a:solidFill>
                <a:latin typeface="Times New Roman"/>
                <a:cs typeface="Times New Roman"/>
              </a:rPr>
              <a:t>đã</a:t>
            </a:r>
            <a:r>
              <a:rPr sz="2000" spc="55" dirty="0">
                <a:solidFill>
                  <a:srgbClr val="03499E"/>
                </a:solidFill>
                <a:latin typeface="Times New Roman"/>
                <a:cs typeface="Times New Roman"/>
              </a:rPr>
              <a:t> </a:t>
            </a:r>
            <a:r>
              <a:rPr sz="2000" dirty="0">
                <a:solidFill>
                  <a:srgbClr val="03499E"/>
                </a:solidFill>
                <a:latin typeface="Times New Roman"/>
                <a:cs typeface="Times New Roman"/>
              </a:rPr>
              <a:t>ký</a:t>
            </a:r>
            <a:r>
              <a:rPr sz="2000" spc="45" dirty="0">
                <a:solidFill>
                  <a:srgbClr val="03499E"/>
                </a:solidFill>
                <a:latin typeface="Times New Roman"/>
                <a:cs typeface="Times New Roman"/>
              </a:rPr>
              <a:t> </a:t>
            </a:r>
            <a:r>
              <a:rPr sz="2000" dirty="0">
                <a:solidFill>
                  <a:srgbClr val="03499E"/>
                </a:solidFill>
                <a:latin typeface="Times New Roman"/>
                <a:cs typeface="Times New Roman"/>
              </a:rPr>
              <a:t>hoặc</a:t>
            </a:r>
            <a:r>
              <a:rPr sz="2000" spc="65" dirty="0">
                <a:solidFill>
                  <a:srgbClr val="03499E"/>
                </a:solidFill>
                <a:latin typeface="Times New Roman"/>
                <a:cs typeface="Times New Roman"/>
              </a:rPr>
              <a:t> </a:t>
            </a:r>
            <a:r>
              <a:rPr sz="2000" dirty="0">
                <a:solidFill>
                  <a:srgbClr val="03499E"/>
                </a:solidFill>
                <a:latin typeface="Times New Roman"/>
                <a:cs typeface="Times New Roman"/>
              </a:rPr>
              <a:t>trong</a:t>
            </a:r>
            <a:r>
              <a:rPr sz="2000" spc="60" dirty="0">
                <a:solidFill>
                  <a:srgbClr val="03499E"/>
                </a:solidFill>
                <a:latin typeface="Times New Roman"/>
                <a:cs typeface="Times New Roman"/>
              </a:rPr>
              <a:t> </a:t>
            </a:r>
            <a:r>
              <a:rPr sz="2000" dirty="0">
                <a:solidFill>
                  <a:srgbClr val="03499E"/>
                </a:solidFill>
                <a:latin typeface="Times New Roman"/>
                <a:cs typeface="Times New Roman"/>
              </a:rPr>
              <a:t>thời</a:t>
            </a:r>
            <a:r>
              <a:rPr sz="2000" spc="45" dirty="0">
                <a:solidFill>
                  <a:srgbClr val="03499E"/>
                </a:solidFill>
                <a:latin typeface="Times New Roman"/>
                <a:cs typeface="Times New Roman"/>
              </a:rPr>
              <a:t> </a:t>
            </a:r>
            <a:r>
              <a:rPr sz="2000" dirty="0">
                <a:solidFill>
                  <a:srgbClr val="03499E"/>
                </a:solidFill>
                <a:latin typeface="Times New Roman"/>
                <a:cs typeface="Times New Roman"/>
              </a:rPr>
              <a:t>hạn</a:t>
            </a:r>
            <a:r>
              <a:rPr sz="2000" spc="60" dirty="0">
                <a:solidFill>
                  <a:srgbClr val="03499E"/>
                </a:solidFill>
                <a:latin typeface="Times New Roman"/>
                <a:cs typeface="Times New Roman"/>
              </a:rPr>
              <a:t> </a:t>
            </a:r>
            <a:r>
              <a:rPr sz="2000" dirty="0">
                <a:solidFill>
                  <a:srgbClr val="03499E"/>
                </a:solidFill>
                <a:latin typeface="Times New Roman"/>
                <a:cs typeface="Times New Roman"/>
              </a:rPr>
              <a:t>45</a:t>
            </a:r>
            <a:r>
              <a:rPr sz="2000" spc="60" dirty="0">
                <a:solidFill>
                  <a:srgbClr val="03499E"/>
                </a:solidFill>
                <a:latin typeface="Times New Roman"/>
                <a:cs typeface="Times New Roman"/>
              </a:rPr>
              <a:t> </a:t>
            </a:r>
            <a:r>
              <a:rPr sz="2000" dirty="0">
                <a:solidFill>
                  <a:srgbClr val="03499E"/>
                </a:solidFill>
                <a:latin typeface="Times New Roman"/>
                <a:cs typeface="Times New Roman"/>
              </a:rPr>
              <a:t>ngày</a:t>
            </a:r>
            <a:r>
              <a:rPr sz="2000" spc="50" dirty="0">
                <a:solidFill>
                  <a:srgbClr val="03499E"/>
                </a:solidFill>
                <a:latin typeface="Times New Roman"/>
                <a:cs typeface="Times New Roman"/>
              </a:rPr>
              <a:t> </a:t>
            </a:r>
            <a:r>
              <a:rPr sz="2000" dirty="0">
                <a:solidFill>
                  <a:srgbClr val="03499E"/>
                </a:solidFill>
                <a:latin typeface="Times New Roman"/>
                <a:cs typeface="Times New Roman"/>
              </a:rPr>
              <a:t>kể</a:t>
            </a:r>
            <a:r>
              <a:rPr sz="2000" spc="40" dirty="0">
                <a:solidFill>
                  <a:srgbClr val="03499E"/>
                </a:solidFill>
                <a:latin typeface="Times New Roman"/>
                <a:cs typeface="Times New Roman"/>
              </a:rPr>
              <a:t> </a:t>
            </a:r>
            <a:r>
              <a:rPr sz="2000" dirty="0">
                <a:solidFill>
                  <a:srgbClr val="03499E"/>
                </a:solidFill>
                <a:latin typeface="Times New Roman"/>
                <a:cs typeface="Times New Roman"/>
              </a:rPr>
              <a:t>từ</a:t>
            </a:r>
            <a:r>
              <a:rPr sz="2000" spc="60" dirty="0">
                <a:solidFill>
                  <a:srgbClr val="03499E"/>
                </a:solidFill>
                <a:latin typeface="Times New Roman"/>
                <a:cs typeface="Times New Roman"/>
              </a:rPr>
              <a:t> </a:t>
            </a:r>
            <a:r>
              <a:rPr sz="2000" spc="-20" dirty="0">
                <a:solidFill>
                  <a:srgbClr val="03499E"/>
                </a:solidFill>
                <a:latin typeface="Times New Roman"/>
                <a:cs typeface="Times New Roman"/>
              </a:rPr>
              <a:t>ngày </a:t>
            </a:r>
            <a:r>
              <a:rPr sz="2000" dirty="0">
                <a:solidFill>
                  <a:srgbClr val="03499E"/>
                </a:solidFill>
                <a:latin typeface="Times New Roman"/>
                <a:cs typeface="Times New Roman"/>
              </a:rPr>
              <a:t>hợp</a:t>
            </a:r>
            <a:r>
              <a:rPr sz="2000" spc="210" dirty="0">
                <a:solidFill>
                  <a:srgbClr val="03499E"/>
                </a:solidFill>
                <a:latin typeface="Times New Roman"/>
                <a:cs typeface="Times New Roman"/>
              </a:rPr>
              <a:t> </a:t>
            </a:r>
            <a:r>
              <a:rPr sz="2000" dirty="0">
                <a:solidFill>
                  <a:srgbClr val="03499E"/>
                </a:solidFill>
                <a:latin typeface="Times New Roman"/>
                <a:cs typeface="Times New Roman"/>
              </a:rPr>
              <a:t>đồng</a:t>
            </a:r>
            <a:r>
              <a:rPr sz="2000" spc="215" dirty="0">
                <a:solidFill>
                  <a:srgbClr val="03499E"/>
                </a:solidFill>
                <a:latin typeface="Times New Roman"/>
                <a:cs typeface="Times New Roman"/>
              </a:rPr>
              <a:t> </a:t>
            </a:r>
            <a:r>
              <a:rPr sz="2000" dirty="0">
                <a:solidFill>
                  <a:srgbClr val="03499E"/>
                </a:solidFill>
                <a:latin typeface="Times New Roman"/>
                <a:cs typeface="Times New Roman"/>
              </a:rPr>
              <a:t>bị</a:t>
            </a:r>
            <a:r>
              <a:rPr sz="2000" spc="220" dirty="0">
                <a:solidFill>
                  <a:srgbClr val="03499E"/>
                </a:solidFill>
                <a:latin typeface="Times New Roman"/>
                <a:cs typeface="Times New Roman"/>
              </a:rPr>
              <a:t> </a:t>
            </a:r>
            <a:r>
              <a:rPr sz="2000" dirty="0">
                <a:solidFill>
                  <a:srgbClr val="03499E"/>
                </a:solidFill>
                <a:latin typeface="Times New Roman"/>
                <a:cs typeface="Times New Roman"/>
              </a:rPr>
              <a:t>chấm</a:t>
            </a:r>
            <a:r>
              <a:rPr sz="2000" spc="204" dirty="0">
                <a:solidFill>
                  <a:srgbClr val="03499E"/>
                </a:solidFill>
                <a:latin typeface="Times New Roman"/>
                <a:cs typeface="Times New Roman"/>
              </a:rPr>
              <a:t> </a:t>
            </a:r>
            <a:r>
              <a:rPr sz="2000" dirty="0">
                <a:solidFill>
                  <a:srgbClr val="03499E"/>
                </a:solidFill>
                <a:latin typeface="Times New Roman"/>
                <a:cs typeface="Times New Roman"/>
              </a:rPr>
              <a:t>dứt</a:t>
            </a:r>
            <a:r>
              <a:rPr sz="2000" spc="204" dirty="0">
                <a:solidFill>
                  <a:srgbClr val="03499E"/>
                </a:solidFill>
                <a:latin typeface="Times New Roman"/>
                <a:cs typeface="Times New Roman"/>
              </a:rPr>
              <a:t> </a:t>
            </a:r>
            <a:r>
              <a:rPr sz="2000" dirty="0">
                <a:solidFill>
                  <a:srgbClr val="03499E"/>
                </a:solidFill>
                <a:latin typeface="Times New Roman"/>
                <a:cs typeface="Times New Roman"/>
              </a:rPr>
              <a:t>(hủy</a:t>
            </a:r>
            <a:r>
              <a:rPr sz="2000" spc="204" dirty="0">
                <a:solidFill>
                  <a:srgbClr val="03499E"/>
                </a:solidFill>
                <a:latin typeface="Times New Roman"/>
                <a:cs typeface="Times New Roman"/>
              </a:rPr>
              <a:t> </a:t>
            </a:r>
            <a:r>
              <a:rPr sz="2000" dirty="0">
                <a:solidFill>
                  <a:srgbClr val="03499E"/>
                </a:solidFill>
                <a:latin typeface="Times New Roman"/>
                <a:cs typeface="Times New Roman"/>
              </a:rPr>
              <a:t>bỏ)</a:t>
            </a:r>
            <a:r>
              <a:rPr sz="2000" spc="229" dirty="0">
                <a:solidFill>
                  <a:srgbClr val="03499E"/>
                </a:solidFill>
                <a:latin typeface="Times New Roman"/>
                <a:cs typeface="Times New Roman"/>
              </a:rPr>
              <a:t> </a:t>
            </a:r>
            <a:r>
              <a:rPr sz="2000" dirty="0">
                <a:solidFill>
                  <a:srgbClr val="03499E"/>
                </a:solidFill>
                <a:latin typeface="Times New Roman"/>
                <a:cs typeface="Times New Roman"/>
              </a:rPr>
              <a:t>theo</a:t>
            </a:r>
            <a:r>
              <a:rPr sz="2000" spc="220" dirty="0">
                <a:solidFill>
                  <a:srgbClr val="03499E"/>
                </a:solidFill>
                <a:latin typeface="Times New Roman"/>
                <a:cs typeface="Times New Roman"/>
              </a:rPr>
              <a:t> </a:t>
            </a:r>
            <a:r>
              <a:rPr sz="2000" dirty="0">
                <a:solidFill>
                  <a:srgbClr val="03499E"/>
                </a:solidFill>
                <a:latin typeface="Times New Roman"/>
                <a:cs typeface="Times New Roman"/>
              </a:rPr>
              <a:t>quy</a:t>
            </a:r>
            <a:r>
              <a:rPr sz="2000" spc="204" dirty="0">
                <a:solidFill>
                  <a:srgbClr val="03499E"/>
                </a:solidFill>
                <a:latin typeface="Times New Roman"/>
                <a:cs typeface="Times New Roman"/>
              </a:rPr>
              <a:t> </a:t>
            </a:r>
            <a:r>
              <a:rPr sz="2000" dirty="0">
                <a:solidFill>
                  <a:srgbClr val="03499E"/>
                </a:solidFill>
                <a:latin typeface="Times New Roman"/>
                <a:cs typeface="Times New Roman"/>
              </a:rPr>
              <a:t>định</a:t>
            </a:r>
            <a:r>
              <a:rPr sz="2000" spc="225" dirty="0">
                <a:solidFill>
                  <a:srgbClr val="03499E"/>
                </a:solidFill>
                <a:latin typeface="Times New Roman"/>
                <a:cs typeface="Times New Roman"/>
              </a:rPr>
              <a:t> </a:t>
            </a:r>
            <a:r>
              <a:rPr sz="2000" dirty="0">
                <a:solidFill>
                  <a:srgbClr val="03499E"/>
                </a:solidFill>
                <a:latin typeface="Times New Roman"/>
                <a:cs typeface="Times New Roman"/>
              </a:rPr>
              <a:t>của</a:t>
            </a:r>
            <a:r>
              <a:rPr sz="2000" spc="225" dirty="0">
                <a:solidFill>
                  <a:srgbClr val="03499E"/>
                </a:solidFill>
                <a:latin typeface="Times New Roman"/>
                <a:cs typeface="Times New Roman"/>
              </a:rPr>
              <a:t> </a:t>
            </a:r>
            <a:r>
              <a:rPr sz="2000" dirty="0">
                <a:solidFill>
                  <a:srgbClr val="03499E"/>
                </a:solidFill>
                <a:latin typeface="Times New Roman"/>
                <a:cs typeface="Times New Roman"/>
              </a:rPr>
              <a:t>pháp</a:t>
            </a:r>
            <a:r>
              <a:rPr sz="2000" spc="220" dirty="0">
                <a:solidFill>
                  <a:srgbClr val="03499E"/>
                </a:solidFill>
                <a:latin typeface="Times New Roman"/>
                <a:cs typeface="Times New Roman"/>
              </a:rPr>
              <a:t> </a:t>
            </a:r>
            <a:r>
              <a:rPr sz="2000" dirty="0">
                <a:solidFill>
                  <a:srgbClr val="03499E"/>
                </a:solidFill>
                <a:latin typeface="Times New Roman"/>
                <a:cs typeface="Times New Roman"/>
              </a:rPr>
              <a:t>luật</a:t>
            </a:r>
            <a:r>
              <a:rPr sz="2000" spc="204" dirty="0">
                <a:solidFill>
                  <a:srgbClr val="03499E"/>
                </a:solidFill>
                <a:latin typeface="Times New Roman"/>
                <a:cs typeface="Times New Roman"/>
              </a:rPr>
              <a:t> </a:t>
            </a:r>
            <a:r>
              <a:rPr sz="2000" dirty="0">
                <a:solidFill>
                  <a:srgbClr val="03499E"/>
                </a:solidFill>
                <a:latin typeface="Times New Roman"/>
                <a:cs typeface="Times New Roman"/>
              </a:rPr>
              <a:t>và</a:t>
            </a:r>
            <a:r>
              <a:rPr sz="2000" spc="210" dirty="0">
                <a:solidFill>
                  <a:srgbClr val="03499E"/>
                </a:solidFill>
                <a:latin typeface="Times New Roman"/>
                <a:cs typeface="Times New Roman"/>
              </a:rPr>
              <a:t> </a:t>
            </a:r>
            <a:r>
              <a:rPr sz="2000" dirty="0">
                <a:solidFill>
                  <a:srgbClr val="03499E"/>
                </a:solidFill>
                <a:latin typeface="Times New Roman"/>
                <a:cs typeface="Times New Roman"/>
              </a:rPr>
              <a:t>không</a:t>
            </a:r>
            <a:r>
              <a:rPr sz="2000" spc="220" dirty="0">
                <a:solidFill>
                  <a:srgbClr val="03499E"/>
                </a:solidFill>
                <a:latin typeface="Times New Roman"/>
                <a:cs typeface="Times New Roman"/>
              </a:rPr>
              <a:t> </a:t>
            </a:r>
            <a:r>
              <a:rPr sz="2000" dirty="0">
                <a:solidFill>
                  <a:srgbClr val="03499E"/>
                </a:solidFill>
                <a:latin typeface="Times New Roman"/>
                <a:cs typeface="Times New Roman"/>
              </a:rPr>
              <a:t>quá</a:t>
            </a:r>
            <a:r>
              <a:rPr sz="2000" spc="220" dirty="0">
                <a:solidFill>
                  <a:srgbClr val="03499E"/>
                </a:solidFill>
                <a:latin typeface="Times New Roman"/>
                <a:cs typeface="Times New Roman"/>
              </a:rPr>
              <a:t> </a:t>
            </a:r>
            <a:r>
              <a:rPr sz="2000" spc="-25" dirty="0">
                <a:solidFill>
                  <a:srgbClr val="03499E"/>
                </a:solidFill>
                <a:latin typeface="Times New Roman"/>
                <a:cs typeface="Times New Roman"/>
              </a:rPr>
              <a:t>90 </a:t>
            </a:r>
            <a:r>
              <a:rPr sz="2000" dirty="0">
                <a:solidFill>
                  <a:srgbClr val="03499E"/>
                </a:solidFill>
                <a:latin typeface="Times New Roman"/>
                <a:cs typeface="Times New Roman"/>
              </a:rPr>
              <a:t>ngày</a:t>
            </a:r>
            <a:r>
              <a:rPr sz="2000" spc="-20" dirty="0">
                <a:solidFill>
                  <a:srgbClr val="03499E"/>
                </a:solidFill>
                <a:latin typeface="Times New Roman"/>
                <a:cs typeface="Times New Roman"/>
              </a:rPr>
              <a:t> </a:t>
            </a:r>
            <a:r>
              <a:rPr sz="2000" dirty="0">
                <a:solidFill>
                  <a:srgbClr val="03499E"/>
                </a:solidFill>
                <a:latin typeface="Times New Roman"/>
                <a:cs typeface="Times New Roman"/>
              </a:rPr>
              <a:t>đối</a:t>
            </a:r>
            <a:r>
              <a:rPr sz="2000" spc="-30" dirty="0">
                <a:solidFill>
                  <a:srgbClr val="03499E"/>
                </a:solidFill>
                <a:latin typeface="Times New Roman"/>
                <a:cs typeface="Times New Roman"/>
              </a:rPr>
              <a:t> </a:t>
            </a:r>
            <a:r>
              <a:rPr sz="2000" dirty="0">
                <a:solidFill>
                  <a:srgbClr val="03499E"/>
                </a:solidFill>
                <a:latin typeface="Times New Roman"/>
                <a:cs typeface="Times New Roman"/>
              </a:rPr>
              <a:t>với</a:t>
            </a:r>
            <a:r>
              <a:rPr sz="2000" spc="-5" dirty="0">
                <a:solidFill>
                  <a:srgbClr val="03499E"/>
                </a:solidFill>
                <a:latin typeface="Times New Roman"/>
                <a:cs typeface="Times New Roman"/>
              </a:rPr>
              <a:t> </a:t>
            </a:r>
            <a:r>
              <a:rPr sz="2000" dirty="0">
                <a:solidFill>
                  <a:srgbClr val="03499E"/>
                </a:solidFill>
                <a:latin typeface="Times New Roman"/>
                <a:cs typeface="Times New Roman"/>
              </a:rPr>
              <a:t>những</a:t>
            </a:r>
            <a:r>
              <a:rPr sz="2000" spc="-45" dirty="0">
                <a:solidFill>
                  <a:srgbClr val="03499E"/>
                </a:solidFill>
                <a:latin typeface="Times New Roman"/>
                <a:cs typeface="Times New Roman"/>
              </a:rPr>
              <a:t> </a:t>
            </a:r>
            <a:r>
              <a:rPr sz="2000" dirty="0">
                <a:solidFill>
                  <a:srgbClr val="03499E"/>
                </a:solidFill>
                <a:latin typeface="Times New Roman"/>
                <a:cs typeface="Times New Roman"/>
              </a:rPr>
              <a:t>hợp</a:t>
            </a:r>
            <a:r>
              <a:rPr sz="2000" spc="-20" dirty="0">
                <a:solidFill>
                  <a:srgbClr val="03499E"/>
                </a:solidFill>
                <a:latin typeface="Times New Roman"/>
                <a:cs typeface="Times New Roman"/>
              </a:rPr>
              <a:t> </a:t>
            </a:r>
            <a:r>
              <a:rPr sz="2000" dirty="0">
                <a:solidFill>
                  <a:srgbClr val="03499E"/>
                </a:solidFill>
                <a:latin typeface="Times New Roman"/>
                <a:cs typeface="Times New Roman"/>
              </a:rPr>
              <a:t>đồng</a:t>
            </a:r>
            <a:r>
              <a:rPr sz="2000" spc="-30" dirty="0">
                <a:solidFill>
                  <a:srgbClr val="03499E"/>
                </a:solidFill>
                <a:latin typeface="Times New Roman"/>
                <a:cs typeface="Times New Roman"/>
              </a:rPr>
              <a:t> </a:t>
            </a:r>
            <a:r>
              <a:rPr sz="2000" dirty="0">
                <a:solidFill>
                  <a:srgbClr val="03499E"/>
                </a:solidFill>
                <a:latin typeface="Times New Roman"/>
                <a:cs typeface="Times New Roman"/>
              </a:rPr>
              <a:t>có</a:t>
            </a:r>
            <a:r>
              <a:rPr sz="2000" spc="-5" dirty="0">
                <a:solidFill>
                  <a:srgbClr val="03499E"/>
                </a:solidFill>
                <a:latin typeface="Times New Roman"/>
                <a:cs typeface="Times New Roman"/>
              </a:rPr>
              <a:t> </a:t>
            </a:r>
            <a:r>
              <a:rPr sz="2000" dirty="0">
                <a:solidFill>
                  <a:srgbClr val="03499E"/>
                </a:solidFill>
                <a:latin typeface="Times New Roman"/>
                <a:cs typeface="Times New Roman"/>
              </a:rPr>
              <a:t>quy</a:t>
            </a:r>
            <a:r>
              <a:rPr sz="2000" spc="-25" dirty="0">
                <a:solidFill>
                  <a:srgbClr val="03499E"/>
                </a:solidFill>
                <a:latin typeface="Times New Roman"/>
                <a:cs typeface="Times New Roman"/>
              </a:rPr>
              <a:t> </a:t>
            </a:r>
            <a:r>
              <a:rPr sz="2000" dirty="0">
                <a:solidFill>
                  <a:srgbClr val="03499E"/>
                </a:solidFill>
                <a:latin typeface="Times New Roman"/>
                <a:cs typeface="Times New Roman"/>
              </a:rPr>
              <a:t>mô</a:t>
            </a:r>
            <a:r>
              <a:rPr sz="2000" spc="20" dirty="0">
                <a:solidFill>
                  <a:srgbClr val="03499E"/>
                </a:solidFill>
                <a:latin typeface="Times New Roman"/>
                <a:cs typeface="Times New Roman"/>
              </a:rPr>
              <a:t> </a:t>
            </a:r>
            <a:r>
              <a:rPr sz="2000" dirty="0">
                <a:solidFill>
                  <a:srgbClr val="03499E"/>
                </a:solidFill>
                <a:latin typeface="Times New Roman"/>
                <a:cs typeface="Times New Roman"/>
              </a:rPr>
              <a:t>lớn, phức</a:t>
            </a:r>
            <a:r>
              <a:rPr sz="2000" spc="-35" dirty="0">
                <a:solidFill>
                  <a:srgbClr val="03499E"/>
                </a:solidFill>
                <a:latin typeface="Times New Roman"/>
                <a:cs typeface="Times New Roman"/>
              </a:rPr>
              <a:t> </a:t>
            </a:r>
            <a:r>
              <a:rPr sz="2000" spc="-20" dirty="0">
                <a:solidFill>
                  <a:srgbClr val="03499E"/>
                </a:solidFill>
                <a:latin typeface="Times New Roman"/>
                <a:cs typeface="Times New Roman"/>
              </a:rPr>
              <a:t>tạp.</a:t>
            </a:r>
            <a:endParaRPr sz="2000">
              <a:latin typeface="Times New Roman"/>
              <a:cs typeface="Times New Roman"/>
            </a:endParaRPr>
          </a:p>
        </p:txBody>
      </p:sp>
      <p:sp>
        <p:nvSpPr>
          <p:cNvPr id="14" name="object 14"/>
          <p:cNvSpPr/>
          <p:nvPr/>
        </p:nvSpPr>
        <p:spPr>
          <a:xfrm>
            <a:off x="2966720" y="6562814"/>
            <a:ext cx="8560435" cy="0"/>
          </a:xfrm>
          <a:custGeom>
            <a:avLst/>
            <a:gdLst/>
            <a:ahLst/>
            <a:cxnLst/>
            <a:rect l="l" t="t" r="r" b="b"/>
            <a:pathLst>
              <a:path w="8560435">
                <a:moveTo>
                  <a:pt x="0" y="0"/>
                </a:moveTo>
                <a:lnTo>
                  <a:pt x="8560308" y="0"/>
                </a:lnTo>
              </a:path>
            </a:pathLst>
          </a:custGeom>
          <a:ln w="25400">
            <a:solidFill>
              <a:srgbClr val="BCC5D5"/>
            </a:solidFill>
          </a:ln>
        </p:spPr>
        <p:txBody>
          <a:bodyPr wrap="square" lIns="0" tIns="0" rIns="0" bIns="0" rtlCol="0"/>
          <a:lstStyle/>
          <a:p>
            <a:endParaRPr/>
          </a:p>
        </p:txBody>
      </p:sp>
      <p:sp>
        <p:nvSpPr>
          <p:cNvPr id="15" name="Slide Number Placeholder 14">
            <a:extLst>
              <a:ext uri="{FF2B5EF4-FFF2-40B4-BE49-F238E27FC236}">
                <a16:creationId xmlns:a16="http://schemas.microsoft.com/office/drawing/2014/main" id="{FD9E144B-BD92-A1C6-9530-5293FCDCF0E5}"/>
              </a:ext>
            </a:extLst>
          </p:cNvPr>
          <p:cNvSpPr>
            <a:spLocks noGrp="1"/>
          </p:cNvSpPr>
          <p:nvPr>
            <p:ph type="sldNum" sz="quarter" idx="7"/>
          </p:nvPr>
        </p:nvSpPr>
        <p:spPr/>
        <p:txBody>
          <a:bodyPr/>
          <a:lstStyle/>
          <a:p>
            <a:pPr marL="4939665">
              <a:lnSpc>
                <a:spcPts val="1655"/>
              </a:lnSpc>
            </a:pPr>
            <a:fld id="{81D60167-4931-47E6-BA6A-407CBD079E47}" type="slidenum">
              <a:rPr lang="en-US" spc="-25" smtClean="0"/>
              <a:t>171</a:t>
            </a:fld>
            <a:endParaRPr lang="en-US" spc="-25" dirty="0"/>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68108F9-121F-B74C-D664-2E1EF20E3049}"/>
              </a:ext>
            </a:extLst>
          </p:cNvPr>
          <p:cNvSpPr>
            <a:spLocks noGrp="1"/>
          </p:cNvSpPr>
          <p:nvPr>
            <p:ph type="sldNum" sz="quarter" idx="7"/>
          </p:nvPr>
        </p:nvSpPr>
        <p:spPr/>
        <p:txBody>
          <a:bodyPr/>
          <a:lstStyle/>
          <a:p>
            <a:pPr marL="4939665">
              <a:lnSpc>
                <a:spcPts val="1655"/>
              </a:lnSpc>
            </a:pPr>
            <a:fld id="{81D60167-4931-47E6-BA6A-407CBD079E47}" type="slidenum">
              <a:rPr lang="en-US" spc="-25" smtClean="0"/>
              <a:t>172</a:t>
            </a:fld>
            <a:endParaRPr lang="en-US" spc="-25" dirty="0"/>
          </a:p>
        </p:txBody>
      </p:sp>
      <p:sp>
        <p:nvSpPr>
          <p:cNvPr id="5" name="object 3">
            <a:extLst>
              <a:ext uri="{FF2B5EF4-FFF2-40B4-BE49-F238E27FC236}">
                <a16:creationId xmlns:a16="http://schemas.microsoft.com/office/drawing/2014/main" id="{9A3528EA-1ABA-7DA3-3E2B-71946239C2C7}"/>
              </a:ext>
            </a:extLst>
          </p:cNvPr>
          <p:cNvSpPr txBox="1">
            <a:spLocks noGrp="1"/>
          </p:cNvSpPr>
          <p:nvPr>
            <p:ph type="body" idx="1"/>
          </p:nvPr>
        </p:nvSpPr>
        <p:spPr>
          <a:xfrm>
            <a:off x="1600200" y="1752600"/>
            <a:ext cx="9264650" cy="4781550"/>
          </a:xfrm>
          <a:prstGeom prst="rect">
            <a:avLst/>
          </a:prstGeom>
        </p:spPr>
        <p:txBody>
          <a:bodyPr vert="horz" wrap="square" lIns="0" tIns="12065" rIns="0" bIns="0" rtlCol="0">
            <a:spAutoFit/>
          </a:bodyPr>
          <a:lstStyle/>
          <a:p>
            <a:pPr marL="2540" algn="ctr">
              <a:lnSpc>
                <a:spcPts val="4560"/>
              </a:lnSpc>
              <a:spcBef>
                <a:spcPts val="95"/>
              </a:spcBef>
            </a:pPr>
            <a:r>
              <a:rPr sz="4000" dirty="0"/>
              <a:t>CHƯƠNG</a:t>
            </a:r>
            <a:r>
              <a:rPr sz="4000" spc="-185" dirty="0"/>
              <a:t> </a:t>
            </a:r>
            <a:r>
              <a:rPr sz="4000" spc="-25" dirty="0"/>
              <a:t>VI</a:t>
            </a:r>
            <a:endParaRPr sz="4000" dirty="0"/>
          </a:p>
          <a:p>
            <a:pPr marL="12700" marR="5080" algn="ctr">
              <a:lnSpc>
                <a:spcPts val="4320"/>
              </a:lnSpc>
              <a:spcBef>
                <a:spcPts val="305"/>
              </a:spcBef>
            </a:pPr>
            <a:r>
              <a:rPr sz="4000" dirty="0"/>
              <a:t>TRÁCH</a:t>
            </a:r>
            <a:r>
              <a:rPr sz="4000" spc="-95" dirty="0"/>
              <a:t> </a:t>
            </a:r>
            <a:r>
              <a:rPr sz="4000" dirty="0"/>
              <a:t>NHIỆM</a:t>
            </a:r>
            <a:r>
              <a:rPr sz="4000" spc="-95" dirty="0"/>
              <a:t> </a:t>
            </a:r>
            <a:r>
              <a:rPr sz="4000" dirty="0"/>
              <a:t>CỦA</a:t>
            </a:r>
            <a:r>
              <a:rPr sz="4000" spc="-95" dirty="0"/>
              <a:t> </a:t>
            </a:r>
            <a:r>
              <a:rPr sz="4000" dirty="0"/>
              <a:t>CÁC</a:t>
            </a:r>
            <a:r>
              <a:rPr sz="4000" spc="-105" dirty="0"/>
              <a:t> </a:t>
            </a:r>
            <a:r>
              <a:rPr sz="4000" dirty="0"/>
              <a:t>BÊN</a:t>
            </a:r>
            <a:r>
              <a:rPr sz="4000" spc="-110" dirty="0"/>
              <a:t> </a:t>
            </a:r>
            <a:r>
              <a:rPr sz="4000" spc="-10" dirty="0"/>
              <a:t>TRONG </a:t>
            </a:r>
            <a:r>
              <a:rPr sz="4000" dirty="0"/>
              <a:t>HOẠT</a:t>
            </a:r>
            <a:r>
              <a:rPr sz="4000" spc="-90" dirty="0"/>
              <a:t> </a:t>
            </a:r>
            <a:r>
              <a:rPr sz="4000" dirty="0"/>
              <a:t>ĐỘNG</a:t>
            </a:r>
            <a:r>
              <a:rPr sz="4000" spc="-85" dirty="0"/>
              <a:t> </a:t>
            </a:r>
            <a:r>
              <a:rPr sz="4000" dirty="0"/>
              <a:t>ĐẤU</a:t>
            </a:r>
            <a:r>
              <a:rPr sz="4000" spc="-90" dirty="0"/>
              <a:t> </a:t>
            </a:r>
            <a:r>
              <a:rPr sz="4000" spc="-20" dirty="0"/>
              <a:t>THẦU</a:t>
            </a:r>
            <a:endParaRPr sz="4000" dirty="0"/>
          </a:p>
        </p:txBody>
      </p:sp>
    </p:spTree>
    <p:extLst>
      <p:ext uri="{BB962C8B-B14F-4D97-AF65-F5344CB8AC3E}">
        <p14:creationId xmlns:p14="http://schemas.microsoft.com/office/powerpoint/2010/main" val="926090586"/>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053208" y="1058417"/>
            <a:ext cx="8826500" cy="5087620"/>
          </a:xfrm>
          <a:prstGeom prst="rect">
            <a:avLst/>
          </a:prstGeom>
        </p:spPr>
        <p:txBody>
          <a:bodyPr vert="horz" wrap="square" lIns="0" tIns="65405" rIns="0" bIns="0" rtlCol="0">
            <a:spAutoFit/>
          </a:bodyPr>
          <a:lstStyle/>
          <a:p>
            <a:pPr marL="12700" marR="5080" indent="304800">
              <a:lnSpc>
                <a:spcPts val="2480"/>
              </a:lnSpc>
              <a:spcBef>
                <a:spcPts val="515"/>
              </a:spcBef>
              <a:buClr>
                <a:srgbClr val="03499E"/>
              </a:buClr>
              <a:buFont typeface="Times New Roman"/>
              <a:buAutoNum type="arabicPeriod"/>
              <a:tabLst>
                <a:tab pos="317500" algn="l"/>
              </a:tabLst>
            </a:pPr>
            <a:r>
              <a:rPr sz="2400" dirty="0">
                <a:solidFill>
                  <a:srgbClr val="03499E"/>
                </a:solidFill>
                <a:latin typeface="Times New Roman"/>
                <a:cs typeface="Times New Roman"/>
              </a:rPr>
              <a:t>Phê</a:t>
            </a:r>
            <a:r>
              <a:rPr sz="2400" spc="-25" dirty="0">
                <a:solidFill>
                  <a:srgbClr val="03499E"/>
                </a:solidFill>
                <a:latin typeface="Times New Roman"/>
                <a:cs typeface="Times New Roman"/>
              </a:rPr>
              <a:t> </a:t>
            </a:r>
            <a:r>
              <a:rPr sz="2400" dirty="0">
                <a:solidFill>
                  <a:srgbClr val="03499E"/>
                </a:solidFill>
                <a:latin typeface="Times New Roman"/>
                <a:cs typeface="Times New Roman"/>
              </a:rPr>
              <a:t>duyệt</a:t>
            </a:r>
            <a:r>
              <a:rPr sz="2400" spc="-30" dirty="0">
                <a:solidFill>
                  <a:srgbClr val="03499E"/>
                </a:solidFill>
                <a:latin typeface="Times New Roman"/>
                <a:cs typeface="Times New Roman"/>
              </a:rPr>
              <a:t> </a:t>
            </a:r>
            <a:r>
              <a:rPr sz="2400" dirty="0">
                <a:solidFill>
                  <a:srgbClr val="03499E"/>
                </a:solidFill>
                <a:latin typeface="Times New Roman"/>
                <a:cs typeface="Times New Roman"/>
              </a:rPr>
              <a:t>KH</a:t>
            </a:r>
            <a:r>
              <a:rPr sz="2400" spc="-25" dirty="0">
                <a:solidFill>
                  <a:srgbClr val="03499E"/>
                </a:solidFill>
                <a:latin typeface="Times New Roman"/>
                <a:cs typeface="Times New Roman"/>
              </a:rPr>
              <a:t> </a:t>
            </a:r>
            <a:r>
              <a:rPr sz="2400" dirty="0">
                <a:solidFill>
                  <a:srgbClr val="03499E"/>
                </a:solidFill>
                <a:latin typeface="Times New Roman"/>
                <a:cs typeface="Times New Roman"/>
              </a:rPr>
              <a:t>tổng</a:t>
            </a:r>
            <a:r>
              <a:rPr sz="2400" spc="-25" dirty="0">
                <a:solidFill>
                  <a:srgbClr val="03499E"/>
                </a:solidFill>
                <a:latin typeface="Times New Roman"/>
                <a:cs typeface="Times New Roman"/>
              </a:rPr>
              <a:t> </a:t>
            </a:r>
            <a:r>
              <a:rPr sz="2400" dirty="0">
                <a:solidFill>
                  <a:srgbClr val="03499E"/>
                </a:solidFill>
                <a:latin typeface="Times New Roman"/>
                <a:cs typeface="Times New Roman"/>
              </a:rPr>
              <a:t>thể</a:t>
            </a:r>
            <a:r>
              <a:rPr sz="2400" spc="-30" dirty="0">
                <a:solidFill>
                  <a:srgbClr val="03499E"/>
                </a:solidFill>
                <a:latin typeface="Times New Roman"/>
                <a:cs typeface="Times New Roman"/>
              </a:rPr>
              <a:t> </a:t>
            </a:r>
            <a:r>
              <a:rPr sz="2400" spc="-20" dirty="0">
                <a:solidFill>
                  <a:srgbClr val="03499E"/>
                </a:solidFill>
                <a:latin typeface="Times New Roman"/>
                <a:cs typeface="Times New Roman"/>
              </a:rPr>
              <a:t>LCNT,</a:t>
            </a:r>
            <a:r>
              <a:rPr sz="2400" spc="-15" dirty="0">
                <a:solidFill>
                  <a:srgbClr val="03499E"/>
                </a:solidFill>
                <a:latin typeface="Times New Roman"/>
                <a:cs typeface="Times New Roman"/>
              </a:rPr>
              <a:t> </a:t>
            </a:r>
            <a:r>
              <a:rPr sz="2400" dirty="0">
                <a:solidFill>
                  <a:srgbClr val="03499E"/>
                </a:solidFill>
                <a:latin typeface="Times New Roman"/>
                <a:cs typeface="Times New Roman"/>
              </a:rPr>
              <a:t>KHLCNT</a:t>
            </a:r>
            <a:r>
              <a:rPr sz="2400" spc="-45" dirty="0">
                <a:solidFill>
                  <a:srgbClr val="03499E"/>
                </a:solidFill>
                <a:latin typeface="Times New Roman"/>
                <a:cs typeface="Times New Roman"/>
              </a:rPr>
              <a:t> </a:t>
            </a:r>
            <a:r>
              <a:rPr sz="2400" dirty="0">
                <a:solidFill>
                  <a:srgbClr val="03499E"/>
                </a:solidFill>
                <a:latin typeface="Times New Roman"/>
                <a:cs typeface="Times New Roman"/>
              </a:rPr>
              <a:t>không</a:t>
            </a:r>
            <a:r>
              <a:rPr sz="2400" spc="-20" dirty="0">
                <a:solidFill>
                  <a:srgbClr val="03499E"/>
                </a:solidFill>
                <a:latin typeface="Times New Roman"/>
                <a:cs typeface="Times New Roman"/>
              </a:rPr>
              <a:t> </a:t>
            </a:r>
            <a:r>
              <a:rPr sz="2400" dirty="0">
                <a:solidFill>
                  <a:srgbClr val="03499E"/>
                </a:solidFill>
                <a:latin typeface="Times New Roman"/>
                <a:cs typeface="Times New Roman"/>
              </a:rPr>
              <a:t>áp</a:t>
            </a:r>
            <a:r>
              <a:rPr sz="2400" spc="-20" dirty="0">
                <a:solidFill>
                  <a:srgbClr val="03499E"/>
                </a:solidFill>
                <a:latin typeface="Times New Roman"/>
                <a:cs typeface="Times New Roman"/>
              </a:rPr>
              <a:t> </a:t>
            </a:r>
            <a:r>
              <a:rPr sz="2400" dirty="0">
                <a:solidFill>
                  <a:srgbClr val="03499E"/>
                </a:solidFill>
                <a:latin typeface="Times New Roman"/>
                <a:cs typeface="Times New Roman"/>
              </a:rPr>
              <a:t>dụng</a:t>
            </a:r>
            <a:r>
              <a:rPr sz="2400" spc="-25" dirty="0">
                <a:solidFill>
                  <a:srgbClr val="03499E"/>
                </a:solidFill>
                <a:latin typeface="Times New Roman"/>
                <a:cs typeface="Times New Roman"/>
              </a:rPr>
              <a:t> </a:t>
            </a:r>
            <a:r>
              <a:rPr sz="2400" dirty="0">
                <a:solidFill>
                  <a:srgbClr val="03499E"/>
                </a:solidFill>
                <a:latin typeface="Times New Roman"/>
                <a:cs typeface="Times New Roman"/>
              </a:rPr>
              <a:t>KH</a:t>
            </a:r>
            <a:r>
              <a:rPr sz="2400" spc="-30" dirty="0">
                <a:solidFill>
                  <a:srgbClr val="03499E"/>
                </a:solidFill>
                <a:latin typeface="Times New Roman"/>
                <a:cs typeface="Times New Roman"/>
              </a:rPr>
              <a:t> </a:t>
            </a:r>
            <a:r>
              <a:rPr sz="2400" dirty="0">
                <a:solidFill>
                  <a:srgbClr val="03499E"/>
                </a:solidFill>
                <a:latin typeface="Times New Roman"/>
                <a:cs typeface="Times New Roman"/>
              </a:rPr>
              <a:t>tổng</a:t>
            </a:r>
            <a:r>
              <a:rPr sz="2400" spc="-20" dirty="0">
                <a:solidFill>
                  <a:srgbClr val="03499E"/>
                </a:solidFill>
                <a:latin typeface="Times New Roman"/>
                <a:cs typeface="Times New Roman"/>
              </a:rPr>
              <a:t> </a:t>
            </a:r>
            <a:r>
              <a:rPr sz="2400" spc="-25" dirty="0">
                <a:solidFill>
                  <a:srgbClr val="03499E"/>
                </a:solidFill>
                <a:latin typeface="Times New Roman"/>
                <a:cs typeface="Times New Roman"/>
              </a:rPr>
              <a:t>thể </a:t>
            </a:r>
            <a:r>
              <a:rPr sz="2400" dirty="0">
                <a:solidFill>
                  <a:srgbClr val="03499E"/>
                </a:solidFill>
                <a:latin typeface="Times New Roman"/>
                <a:cs typeface="Times New Roman"/>
              </a:rPr>
              <a:t>hoặc</a:t>
            </a:r>
            <a:r>
              <a:rPr sz="2400" spc="-10" dirty="0">
                <a:solidFill>
                  <a:srgbClr val="03499E"/>
                </a:solidFill>
                <a:latin typeface="Times New Roman"/>
                <a:cs typeface="Times New Roman"/>
              </a:rPr>
              <a:t> </a:t>
            </a:r>
            <a:r>
              <a:rPr sz="2400" dirty="0">
                <a:solidFill>
                  <a:srgbClr val="03499E"/>
                </a:solidFill>
                <a:latin typeface="Times New Roman"/>
                <a:cs typeface="Times New Roman"/>
              </a:rPr>
              <a:t>ủy quyền cho CĐT</a:t>
            </a:r>
            <a:r>
              <a:rPr sz="2400" spc="-50" dirty="0">
                <a:solidFill>
                  <a:srgbClr val="03499E"/>
                </a:solidFill>
                <a:latin typeface="Times New Roman"/>
                <a:cs typeface="Times New Roman"/>
              </a:rPr>
              <a:t> </a:t>
            </a:r>
            <a:r>
              <a:rPr sz="2400" dirty="0">
                <a:solidFill>
                  <a:srgbClr val="03499E"/>
                </a:solidFill>
                <a:latin typeface="Times New Roman"/>
                <a:cs typeface="Times New Roman"/>
              </a:rPr>
              <a:t>phê </a:t>
            </a:r>
            <a:r>
              <a:rPr sz="2400" spc="-10" dirty="0">
                <a:solidFill>
                  <a:srgbClr val="03499E"/>
                </a:solidFill>
                <a:latin typeface="Times New Roman"/>
                <a:cs typeface="Times New Roman"/>
              </a:rPr>
              <a:t>duyệt</a:t>
            </a:r>
            <a:endParaRPr sz="2400" dirty="0">
              <a:latin typeface="Times New Roman"/>
              <a:cs typeface="Times New Roman"/>
            </a:endParaRPr>
          </a:p>
          <a:p>
            <a:pPr marL="311150" indent="-298450">
              <a:lnSpc>
                <a:spcPct val="100000"/>
              </a:lnSpc>
              <a:spcBef>
                <a:spcPts val="550"/>
              </a:spcBef>
              <a:buAutoNum type="arabicPeriod"/>
              <a:tabLst>
                <a:tab pos="311150" algn="l"/>
              </a:tabLst>
            </a:pPr>
            <a:r>
              <a:rPr sz="2400" dirty="0">
                <a:solidFill>
                  <a:srgbClr val="03499E"/>
                </a:solidFill>
                <a:latin typeface="Times New Roman"/>
                <a:cs typeface="Times New Roman"/>
              </a:rPr>
              <a:t>Tổ</a:t>
            </a:r>
            <a:r>
              <a:rPr sz="2400" spc="5" dirty="0">
                <a:solidFill>
                  <a:srgbClr val="03499E"/>
                </a:solidFill>
                <a:latin typeface="Times New Roman"/>
                <a:cs typeface="Times New Roman"/>
              </a:rPr>
              <a:t> </a:t>
            </a:r>
            <a:r>
              <a:rPr sz="2400" dirty="0">
                <a:solidFill>
                  <a:srgbClr val="03499E"/>
                </a:solidFill>
                <a:latin typeface="Times New Roman"/>
                <a:cs typeface="Times New Roman"/>
              </a:rPr>
              <a:t>chức</a:t>
            </a:r>
            <a:r>
              <a:rPr sz="2400" spc="-10" dirty="0">
                <a:solidFill>
                  <a:srgbClr val="03499E"/>
                </a:solidFill>
                <a:latin typeface="Times New Roman"/>
                <a:cs typeface="Times New Roman"/>
              </a:rPr>
              <a:t> </a:t>
            </a:r>
            <a:r>
              <a:rPr sz="2400" dirty="0">
                <a:solidFill>
                  <a:srgbClr val="03499E"/>
                </a:solidFill>
                <a:latin typeface="Times New Roman"/>
                <a:cs typeface="Times New Roman"/>
              </a:rPr>
              <a:t>thẩm </a:t>
            </a:r>
            <a:r>
              <a:rPr sz="2400" spc="-20" dirty="0">
                <a:solidFill>
                  <a:srgbClr val="03499E"/>
                </a:solidFill>
                <a:latin typeface="Times New Roman"/>
                <a:cs typeface="Times New Roman"/>
              </a:rPr>
              <a:t>định</a:t>
            </a:r>
            <a:endParaRPr sz="2400" dirty="0">
              <a:latin typeface="Times New Roman"/>
              <a:cs typeface="Times New Roman"/>
            </a:endParaRPr>
          </a:p>
          <a:p>
            <a:pPr marL="317500" indent="-304800">
              <a:lnSpc>
                <a:spcPct val="100000"/>
              </a:lnSpc>
              <a:spcBef>
                <a:spcPts val="575"/>
              </a:spcBef>
              <a:buAutoNum type="arabicPeriod"/>
              <a:tabLst>
                <a:tab pos="317500" algn="l"/>
              </a:tabLst>
            </a:pPr>
            <a:r>
              <a:rPr sz="2400" dirty="0">
                <a:solidFill>
                  <a:srgbClr val="03499E"/>
                </a:solidFill>
                <a:latin typeface="Times New Roman"/>
                <a:cs typeface="Times New Roman"/>
              </a:rPr>
              <a:t>Đình chỉ cuộc thầu, không công nhận</a:t>
            </a:r>
            <a:r>
              <a:rPr sz="2400" spc="5" dirty="0">
                <a:solidFill>
                  <a:srgbClr val="03499E"/>
                </a:solidFill>
                <a:latin typeface="Times New Roman"/>
                <a:cs typeface="Times New Roman"/>
              </a:rPr>
              <a:t> </a:t>
            </a:r>
            <a:r>
              <a:rPr sz="2400" spc="-25" dirty="0">
                <a:solidFill>
                  <a:srgbClr val="03499E"/>
                </a:solidFill>
                <a:latin typeface="Times New Roman"/>
                <a:cs typeface="Times New Roman"/>
              </a:rPr>
              <a:t>KQ</a:t>
            </a:r>
            <a:endParaRPr sz="2400" dirty="0">
              <a:latin typeface="Times New Roman"/>
              <a:cs typeface="Times New Roman"/>
            </a:endParaRPr>
          </a:p>
          <a:p>
            <a:pPr marL="317500" indent="-304800">
              <a:lnSpc>
                <a:spcPct val="100000"/>
              </a:lnSpc>
              <a:spcBef>
                <a:spcPts val="570"/>
              </a:spcBef>
              <a:buAutoNum type="arabicPeriod"/>
              <a:tabLst>
                <a:tab pos="317500" algn="l"/>
              </a:tabLst>
            </a:pPr>
            <a:r>
              <a:rPr sz="2400" dirty="0">
                <a:solidFill>
                  <a:srgbClr val="03499E"/>
                </a:solidFill>
                <a:latin typeface="Times New Roman"/>
                <a:cs typeface="Times New Roman"/>
              </a:rPr>
              <a:t>Xử</a:t>
            </a:r>
            <a:r>
              <a:rPr sz="2400" spc="-10" dirty="0">
                <a:solidFill>
                  <a:srgbClr val="03499E"/>
                </a:solidFill>
                <a:latin typeface="Times New Roman"/>
                <a:cs typeface="Times New Roman"/>
              </a:rPr>
              <a:t> </a:t>
            </a:r>
            <a:r>
              <a:rPr sz="2400" dirty="0">
                <a:solidFill>
                  <a:srgbClr val="03499E"/>
                </a:solidFill>
                <a:latin typeface="Times New Roman"/>
                <a:cs typeface="Times New Roman"/>
              </a:rPr>
              <a:t>lý</a:t>
            </a:r>
            <a:r>
              <a:rPr sz="2400" spc="-25" dirty="0">
                <a:solidFill>
                  <a:srgbClr val="03499E"/>
                </a:solidFill>
                <a:latin typeface="Times New Roman"/>
                <a:cs typeface="Times New Roman"/>
              </a:rPr>
              <a:t> </a:t>
            </a:r>
            <a:r>
              <a:rPr sz="2400" dirty="0">
                <a:solidFill>
                  <a:srgbClr val="03499E"/>
                </a:solidFill>
                <a:latin typeface="Times New Roman"/>
                <a:cs typeface="Times New Roman"/>
              </a:rPr>
              <a:t>vi</a:t>
            </a:r>
            <a:r>
              <a:rPr sz="2400" spc="-5" dirty="0">
                <a:solidFill>
                  <a:srgbClr val="03499E"/>
                </a:solidFill>
                <a:latin typeface="Times New Roman"/>
                <a:cs typeface="Times New Roman"/>
              </a:rPr>
              <a:t> </a:t>
            </a:r>
            <a:r>
              <a:rPr sz="2400" spc="-20" dirty="0">
                <a:solidFill>
                  <a:srgbClr val="03499E"/>
                </a:solidFill>
                <a:latin typeface="Times New Roman"/>
                <a:cs typeface="Times New Roman"/>
              </a:rPr>
              <a:t>phạm</a:t>
            </a:r>
            <a:endParaRPr sz="2400" dirty="0">
              <a:latin typeface="Times New Roman"/>
              <a:cs typeface="Times New Roman"/>
            </a:endParaRPr>
          </a:p>
          <a:p>
            <a:pPr marL="317500" indent="-304800">
              <a:lnSpc>
                <a:spcPct val="100000"/>
              </a:lnSpc>
              <a:spcBef>
                <a:spcPts val="575"/>
              </a:spcBef>
              <a:buAutoNum type="arabicPeriod"/>
              <a:tabLst>
                <a:tab pos="317500" algn="l"/>
              </a:tabLst>
            </a:pPr>
            <a:r>
              <a:rPr sz="2400" dirty="0">
                <a:solidFill>
                  <a:srgbClr val="03499E"/>
                </a:solidFill>
                <a:latin typeface="Times New Roman"/>
                <a:cs typeface="Times New Roman"/>
              </a:rPr>
              <a:t>Hủy</a:t>
            </a:r>
            <a:r>
              <a:rPr sz="2400" spc="-50" dirty="0">
                <a:solidFill>
                  <a:srgbClr val="03499E"/>
                </a:solidFill>
                <a:latin typeface="Times New Roman"/>
                <a:cs typeface="Times New Roman"/>
              </a:rPr>
              <a:t> </a:t>
            </a:r>
            <a:r>
              <a:rPr sz="2400" spc="-20" dirty="0">
                <a:solidFill>
                  <a:srgbClr val="03499E"/>
                </a:solidFill>
                <a:latin typeface="Times New Roman"/>
                <a:cs typeface="Times New Roman"/>
              </a:rPr>
              <a:t>thầu</a:t>
            </a:r>
            <a:endParaRPr sz="2400" dirty="0">
              <a:latin typeface="Times New Roman"/>
              <a:cs typeface="Times New Roman"/>
            </a:endParaRPr>
          </a:p>
          <a:p>
            <a:pPr marL="317500" indent="-304800">
              <a:lnSpc>
                <a:spcPct val="100000"/>
              </a:lnSpc>
              <a:spcBef>
                <a:spcPts val="565"/>
              </a:spcBef>
              <a:buAutoNum type="arabicPeriod"/>
              <a:tabLst>
                <a:tab pos="317500" algn="l"/>
              </a:tabLst>
            </a:pPr>
            <a:r>
              <a:rPr sz="2400" dirty="0">
                <a:solidFill>
                  <a:srgbClr val="03499E"/>
                </a:solidFill>
                <a:latin typeface="Times New Roman"/>
                <a:cs typeface="Times New Roman"/>
              </a:rPr>
              <a:t>Giải</a:t>
            </a:r>
            <a:r>
              <a:rPr sz="2400" spc="-10" dirty="0">
                <a:solidFill>
                  <a:srgbClr val="03499E"/>
                </a:solidFill>
                <a:latin typeface="Times New Roman"/>
                <a:cs typeface="Times New Roman"/>
              </a:rPr>
              <a:t> </a:t>
            </a:r>
            <a:r>
              <a:rPr sz="2400" dirty="0">
                <a:solidFill>
                  <a:srgbClr val="03499E"/>
                </a:solidFill>
                <a:latin typeface="Times New Roman"/>
                <a:cs typeface="Times New Roman"/>
              </a:rPr>
              <a:t>quyết kiến</a:t>
            </a:r>
            <a:r>
              <a:rPr sz="2400" spc="-10" dirty="0">
                <a:solidFill>
                  <a:srgbClr val="03499E"/>
                </a:solidFill>
                <a:latin typeface="Times New Roman"/>
                <a:cs typeface="Times New Roman"/>
              </a:rPr>
              <a:t> </a:t>
            </a:r>
            <a:r>
              <a:rPr sz="2400" spc="-20" dirty="0">
                <a:solidFill>
                  <a:srgbClr val="03499E"/>
                </a:solidFill>
                <a:latin typeface="Times New Roman"/>
                <a:cs typeface="Times New Roman"/>
              </a:rPr>
              <a:t>nghị</a:t>
            </a:r>
            <a:endParaRPr sz="2400" dirty="0">
              <a:latin typeface="Times New Roman"/>
              <a:cs typeface="Times New Roman"/>
            </a:endParaRPr>
          </a:p>
          <a:p>
            <a:pPr marL="316230" indent="-303530">
              <a:lnSpc>
                <a:spcPct val="100000"/>
              </a:lnSpc>
              <a:spcBef>
                <a:spcPts val="565"/>
              </a:spcBef>
              <a:buAutoNum type="arabicPeriod"/>
              <a:tabLst>
                <a:tab pos="316230" algn="l"/>
              </a:tabLst>
            </a:pPr>
            <a:r>
              <a:rPr sz="2400" dirty="0">
                <a:solidFill>
                  <a:srgbClr val="03499E"/>
                </a:solidFill>
                <a:latin typeface="Times New Roman"/>
                <a:cs typeface="Times New Roman"/>
              </a:rPr>
              <a:t>Kiểm</a:t>
            </a:r>
            <a:r>
              <a:rPr sz="2400" spc="-15" dirty="0">
                <a:solidFill>
                  <a:srgbClr val="03499E"/>
                </a:solidFill>
                <a:latin typeface="Times New Roman"/>
                <a:cs typeface="Times New Roman"/>
              </a:rPr>
              <a:t> </a:t>
            </a:r>
            <a:r>
              <a:rPr sz="2400" dirty="0">
                <a:solidFill>
                  <a:srgbClr val="03499E"/>
                </a:solidFill>
                <a:latin typeface="Times New Roman"/>
                <a:cs typeface="Times New Roman"/>
              </a:rPr>
              <a:t>tra,</a:t>
            </a:r>
            <a:r>
              <a:rPr sz="2400" spc="-20" dirty="0">
                <a:solidFill>
                  <a:srgbClr val="03499E"/>
                </a:solidFill>
                <a:latin typeface="Times New Roman"/>
                <a:cs typeface="Times New Roman"/>
              </a:rPr>
              <a:t> </a:t>
            </a:r>
            <a:r>
              <a:rPr sz="2400" dirty="0">
                <a:solidFill>
                  <a:srgbClr val="03499E"/>
                </a:solidFill>
                <a:latin typeface="Times New Roman"/>
                <a:cs typeface="Times New Roman"/>
              </a:rPr>
              <a:t>giám</a:t>
            </a:r>
            <a:r>
              <a:rPr sz="2400" spc="-10" dirty="0">
                <a:solidFill>
                  <a:srgbClr val="03499E"/>
                </a:solidFill>
                <a:latin typeface="Times New Roman"/>
                <a:cs typeface="Times New Roman"/>
              </a:rPr>
              <a:t> </a:t>
            </a:r>
            <a:r>
              <a:rPr sz="2400" dirty="0">
                <a:solidFill>
                  <a:srgbClr val="03499E"/>
                </a:solidFill>
                <a:latin typeface="Times New Roman"/>
                <a:cs typeface="Times New Roman"/>
              </a:rPr>
              <a:t>sát,</a:t>
            </a:r>
            <a:r>
              <a:rPr sz="2400" spc="-5" dirty="0">
                <a:solidFill>
                  <a:srgbClr val="03499E"/>
                </a:solidFill>
                <a:latin typeface="Times New Roman"/>
                <a:cs typeface="Times New Roman"/>
              </a:rPr>
              <a:t> </a:t>
            </a:r>
            <a:r>
              <a:rPr sz="2400" dirty="0">
                <a:solidFill>
                  <a:srgbClr val="03499E"/>
                </a:solidFill>
                <a:latin typeface="Times New Roman"/>
                <a:cs typeface="Times New Roman"/>
              </a:rPr>
              <a:t>theo</a:t>
            </a:r>
            <a:r>
              <a:rPr sz="2400" spc="-5" dirty="0">
                <a:solidFill>
                  <a:srgbClr val="03499E"/>
                </a:solidFill>
                <a:latin typeface="Times New Roman"/>
                <a:cs typeface="Times New Roman"/>
              </a:rPr>
              <a:t> </a:t>
            </a:r>
            <a:r>
              <a:rPr sz="2400" spc="-25" dirty="0">
                <a:solidFill>
                  <a:srgbClr val="03499E"/>
                </a:solidFill>
                <a:latin typeface="Times New Roman"/>
                <a:cs typeface="Times New Roman"/>
              </a:rPr>
              <a:t>dõi</a:t>
            </a:r>
            <a:endParaRPr sz="2400" dirty="0">
              <a:latin typeface="Times New Roman"/>
              <a:cs typeface="Times New Roman"/>
            </a:endParaRPr>
          </a:p>
          <a:p>
            <a:pPr marL="317500" indent="-304800">
              <a:lnSpc>
                <a:spcPct val="100000"/>
              </a:lnSpc>
              <a:spcBef>
                <a:spcPts val="575"/>
              </a:spcBef>
              <a:buAutoNum type="arabicPeriod"/>
              <a:tabLst>
                <a:tab pos="317500" algn="l"/>
              </a:tabLst>
            </a:pPr>
            <a:r>
              <a:rPr sz="2400" dirty="0">
                <a:solidFill>
                  <a:srgbClr val="03499E"/>
                </a:solidFill>
                <a:latin typeface="Times New Roman"/>
                <a:cs typeface="Times New Roman"/>
              </a:rPr>
              <a:t>Giải </a:t>
            </a:r>
            <a:r>
              <a:rPr sz="2400" spc="-10" dirty="0">
                <a:solidFill>
                  <a:srgbClr val="03499E"/>
                </a:solidFill>
                <a:latin typeface="Times New Roman"/>
                <a:cs typeface="Times New Roman"/>
              </a:rPr>
              <a:t>trình</a:t>
            </a:r>
            <a:endParaRPr sz="2400" dirty="0">
              <a:latin typeface="Times New Roman"/>
              <a:cs typeface="Times New Roman"/>
            </a:endParaRPr>
          </a:p>
          <a:p>
            <a:pPr marL="317500" indent="-304800">
              <a:lnSpc>
                <a:spcPct val="100000"/>
              </a:lnSpc>
              <a:spcBef>
                <a:spcPts val="565"/>
              </a:spcBef>
              <a:buAutoNum type="arabicPeriod"/>
              <a:tabLst>
                <a:tab pos="317500" algn="l"/>
              </a:tabLst>
            </a:pPr>
            <a:r>
              <a:rPr sz="2400" dirty="0">
                <a:solidFill>
                  <a:srgbClr val="03499E"/>
                </a:solidFill>
                <a:latin typeface="Times New Roman"/>
                <a:cs typeface="Times New Roman"/>
              </a:rPr>
              <a:t>Điều</a:t>
            </a:r>
            <a:r>
              <a:rPr sz="2400" spc="-10" dirty="0">
                <a:solidFill>
                  <a:srgbClr val="03499E"/>
                </a:solidFill>
                <a:latin typeface="Times New Roman"/>
                <a:cs typeface="Times New Roman"/>
              </a:rPr>
              <a:t> </a:t>
            </a:r>
            <a:r>
              <a:rPr sz="2400" dirty="0">
                <a:solidFill>
                  <a:srgbClr val="03499E"/>
                </a:solidFill>
                <a:latin typeface="Times New Roman"/>
                <a:cs typeface="Times New Roman"/>
              </a:rPr>
              <a:t>chỉnh</a:t>
            </a:r>
            <a:r>
              <a:rPr sz="2400" spc="-15" dirty="0">
                <a:solidFill>
                  <a:srgbClr val="03499E"/>
                </a:solidFill>
                <a:latin typeface="Times New Roman"/>
                <a:cs typeface="Times New Roman"/>
              </a:rPr>
              <a:t> </a:t>
            </a:r>
            <a:r>
              <a:rPr sz="2400" dirty="0">
                <a:solidFill>
                  <a:srgbClr val="03499E"/>
                </a:solidFill>
                <a:latin typeface="Times New Roman"/>
                <a:cs typeface="Times New Roman"/>
              </a:rPr>
              <a:t>nhiệm</a:t>
            </a:r>
            <a:r>
              <a:rPr sz="2400" spc="-5" dirty="0">
                <a:solidFill>
                  <a:srgbClr val="03499E"/>
                </a:solidFill>
                <a:latin typeface="Times New Roman"/>
                <a:cs typeface="Times New Roman"/>
              </a:rPr>
              <a:t> </a:t>
            </a:r>
            <a:r>
              <a:rPr sz="2400" dirty="0">
                <a:solidFill>
                  <a:srgbClr val="03499E"/>
                </a:solidFill>
                <a:latin typeface="Times New Roman"/>
                <a:cs typeface="Times New Roman"/>
              </a:rPr>
              <a:t>vụ</a:t>
            </a:r>
            <a:r>
              <a:rPr sz="2400" spc="5" dirty="0">
                <a:solidFill>
                  <a:srgbClr val="03499E"/>
                </a:solidFill>
                <a:latin typeface="Times New Roman"/>
                <a:cs typeface="Times New Roman"/>
              </a:rPr>
              <a:t> </a:t>
            </a:r>
            <a:r>
              <a:rPr sz="2400" dirty="0">
                <a:solidFill>
                  <a:srgbClr val="03499E"/>
                </a:solidFill>
                <a:latin typeface="Times New Roman"/>
                <a:cs typeface="Times New Roman"/>
              </a:rPr>
              <a:t>và thẩm</a:t>
            </a:r>
            <a:r>
              <a:rPr sz="2400" spc="-10" dirty="0">
                <a:solidFill>
                  <a:srgbClr val="03499E"/>
                </a:solidFill>
                <a:latin typeface="Times New Roman"/>
                <a:cs typeface="Times New Roman"/>
              </a:rPr>
              <a:t> </a:t>
            </a:r>
            <a:r>
              <a:rPr sz="2400" dirty="0">
                <a:solidFill>
                  <a:srgbClr val="03499E"/>
                </a:solidFill>
                <a:latin typeface="Times New Roman"/>
                <a:cs typeface="Times New Roman"/>
              </a:rPr>
              <a:t>quyền</a:t>
            </a:r>
            <a:r>
              <a:rPr sz="2400" spc="-10" dirty="0">
                <a:solidFill>
                  <a:srgbClr val="03499E"/>
                </a:solidFill>
                <a:latin typeface="Times New Roman"/>
                <a:cs typeface="Times New Roman"/>
              </a:rPr>
              <a:t> </a:t>
            </a:r>
            <a:r>
              <a:rPr sz="2400" dirty="0">
                <a:solidFill>
                  <a:srgbClr val="03499E"/>
                </a:solidFill>
                <a:latin typeface="Times New Roman"/>
                <a:cs typeface="Times New Roman"/>
              </a:rPr>
              <a:t>của</a:t>
            </a:r>
            <a:r>
              <a:rPr sz="2400" spc="20" dirty="0">
                <a:solidFill>
                  <a:srgbClr val="03499E"/>
                </a:solidFill>
                <a:latin typeface="Times New Roman"/>
                <a:cs typeface="Times New Roman"/>
              </a:rPr>
              <a:t> </a:t>
            </a:r>
            <a:r>
              <a:rPr sz="2400" spc="-25" dirty="0">
                <a:solidFill>
                  <a:srgbClr val="03499E"/>
                </a:solidFill>
                <a:latin typeface="Times New Roman"/>
                <a:cs typeface="Times New Roman"/>
              </a:rPr>
              <a:t>CĐT</a:t>
            </a:r>
            <a:endParaRPr sz="2400" dirty="0">
              <a:latin typeface="Times New Roman"/>
              <a:cs typeface="Times New Roman"/>
            </a:endParaRPr>
          </a:p>
          <a:p>
            <a:pPr marL="459105" indent="-446405">
              <a:lnSpc>
                <a:spcPct val="100000"/>
              </a:lnSpc>
              <a:spcBef>
                <a:spcPts val="575"/>
              </a:spcBef>
              <a:buAutoNum type="arabicPeriod"/>
              <a:tabLst>
                <a:tab pos="459105" algn="l"/>
              </a:tabLst>
            </a:pPr>
            <a:r>
              <a:rPr sz="2400" dirty="0">
                <a:solidFill>
                  <a:srgbClr val="03499E"/>
                </a:solidFill>
                <a:latin typeface="Times New Roman"/>
                <a:cs typeface="Times New Roman"/>
              </a:rPr>
              <a:t>Yêu</a:t>
            </a:r>
            <a:r>
              <a:rPr sz="2400" spc="-20" dirty="0">
                <a:solidFill>
                  <a:srgbClr val="03499E"/>
                </a:solidFill>
                <a:latin typeface="Times New Roman"/>
                <a:cs typeface="Times New Roman"/>
              </a:rPr>
              <a:t> </a:t>
            </a:r>
            <a:r>
              <a:rPr sz="2400" dirty="0">
                <a:solidFill>
                  <a:srgbClr val="03499E"/>
                </a:solidFill>
                <a:latin typeface="Times New Roman"/>
                <a:cs typeface="Times New Roman"/>
              </a:rPr>
              <a:t>cầu</a:t>
            </a:r>
            <a:r>
              <a:rPr sz="2400" spc="-30" dirty="0">
                <a:solidFill>
                  <a:srgbClr val="03499E"/>
                </a:solidFill>
                <a:latin typeface="Times New Roman"/>
                <a:cs typeface="Times New Roman"/>
              </a:rPr>
              <a:t> </a:t>
            </a:r>
            <a:r>
              <a:rPr sz="2400" spc="-35" dirty="0">
                <a:solidFill>
                  <a:srgbClr val="03499E"/>
                </a:solidFill>
                <a:latin typeface="Times New Roman"/>
                <a:cs typeface="Times New Roman"/>
              </a:rPr>
              <a:t>CĐT,</a:t>
            </a:r>
            <a:r>
              <a:rPr sz="2400" spc="-15" dirty="0">
                <a:solidFill>
                  <a:srgbClr val="03499E"/>
                </a:solidFill>
                <a:latin typeface="Times New Roman"/>
                <a:cs typeface="Times New Roman"/>
              </a:rPr>
              <a:t> </a:t>
            </a:r>
            <a:r>
              <a:rPr sz="2400" dirty="0">
                <a:solidFill>
                  <a:srgbClr val="03499E"/>
                </a:solidFill>
                <a:latin typeface="Times New Roman"/>
                <a:cs typeface="Times New Roman"/>
              </a:rPr>
              <a:t>BMT</a:t>
            </a:r>
            <a:r>
              <a:rPr sz="2400" spc="-65" dirty="0">
                <a:solidFill>
                  <a:srgbClr val="03499E"/>
                </a:solidFill>
                <a:latin typeface="Times New Roman"/>
                <a:cs typeface="Times New Roman"/>
              </a:rPr>
              <a:t> </a:t>
            </a:r>
            <a:r>
              <a:rPr sz="2400" dirty="0">
                <a:solidFill>
                  <a:srgbClr val="03499E"/>
                </a:solidFill>
                <a:latin typeface="Times New Roman"/>
                <a:cs typeface="Times New Roman"/>
              </a:rPr>
              <a:t>cung</a:t>
            </a:r>
            <a:r>
              <a:rPr sz="2400" spc="-15" dirty="0">
                <a:solidFill>
                  <a:srgbClr val="03499E"/>
                </a:solidFill>
                <a:latin typeface="Times New Roman"/>
                <a:cs typeface="Times New Roman"/>
              </a:rPr>
              <a:t> </a:t>
            </a:r>
            <a:r>
              <a:rPr sz="2400" dirty="0">
                <a:solidFill>
                  <a:srgbClr val="03499E"/>
                </a:solidFill>
                <a:latin typeface="Times New Roman"/>
                <a:cs typeface="Times New Roman"/>
              </a:rPr>
              <a:t>cấp</a:t>
            </a:r>
            <a:r>
              <a:rPr sz="2400" spc="-20" dirty="0">
                <a:solidFill>
                  <a:srgbClr val="03499E"/>
                </a:solidFill>
                <a:latin typeface="Times New Roman"/>
                <a:cs typeface="Times New Roman"/>
              </a:rPr>
              <a:t> </a:t>
            </a:r>
            <a:r>
              <a:rPr sz="2400" dirty="0">
                <a:solidFill>
                  <a:srgbClr val="03499E"/>
                </a:solidFill>
                <a:latin typeface="Times New Roman"/>
                <a:cs typeface="Times New Roman"/>
              </a:rPr>
              <a:t>tài</a:t>
            </a:r>
            <a:r>
              <a:rPr sz="2400" spc="-30" dirty="0">
                <a:solidFill>
                  <a:srgbClr val="03499E"/>
                </a:solidFill>
                <a:latin typeface="Times New Roman"/>
                <a:cs typeface="Times New Roman"/>
              </a:rPr>
              <a:t> </a:t>
            </a:r>
            <a:r>
              <a:rPr sz="2400" spc="-20" dirty="0">
                <a:solidFill>
                  <a:srgbClr val="03499E"/>
                </a:solidFill>
                <a:latin typeface="Times New Roman"/>
                <a:cs typeface="Times New Roman"/>
              </a:rPr>
              <a:t>liệu</a:t>
            </a:r>
            <a:endParaRPr sz="2400" dirty="0">
              <a:latin typeface="Times New Roman"/>
              <a:cs typeface="Times New Roman"/>
            </a:endParaRPr>
          </a:p>
          <a:p>
            <a:pPr marL="459105" indent="-446405">
              <a:lnSpc>
                <a:spcPct val="100000"/>
              </a:lnSpc>
              <a:spcBef>
                <a:spcPts val="565"/>
              </a:spcBef>
              <a:buAutoNum type="arabicPeriod"/>
              <a:tabLst>
                <a:tab pos="459105" algn="l"/>
              </a:tabLst>
            </a:pPr>
            <a:r>
              <a:rPr sz="2400" dirty="0">
                <a:solidFill>
                  <a:srgbClr val="03499E"/>
                </a:solidFill>
                <a:latin typeface="Times New Roman"/>
                <a:cs typeface="Times New Roman"/>
              </a:rPr>
              <a:t>Ý</a:t>
            </a:r>
            <a:r>
              <a:rPr sz="2400" spc="-10" dirty="0">
                <a:solidFill>
                  <a:srgbClr val="03499E"/>
                </a:solidFill>
                <a:latin typeface="Times New Roman"/>
                <a:cs typeface="Times New Roman"/>
              </a:rPr>
              <a:t> </a:t>
            </a:r>
            <a:r>
              <a:rPr sz="2400" dirty="0">
                <a:solidFill>
                  <a:srgbClr val="03499E"/>
                </a:solidFill>
                <a:latin typeface="Times New Roman"/>
                <a:cs typeface="Times New Roman"/>
              </a:rPr>
              <a:t>kiến</a:t>
            </a:r>
            <a:r>
              <a:rPr sz="2400" spc="-10" dirty="0">
                <a:solidFill>
                  <a:srgbClr val="03499E"/>
                </a:solidFill>
                <a:latin typeface="Times New Roman"/>
                <a:cs typeface="Times New Roman"/>
              </a:rPr>
              <a:t> </a:t>
            </a:r>
            <a:r>
              <a:rPr sz="2400" dirty="0">
                <a:solidFill>
                  <a:srgbClr val="03499E"/>
                </a:solidFill>
                <a:latin typeface="Times New Roman"/>
                <a:cs typeface="Times New Roman"/>
              </a:rPr>
              <a:t>xử lý</a:t>
            </a:r>
            <a:r>
              <a:rPr sz="2400" spc="-15" dirty="0">
                <a:solidFill>
                  <a:srgbClr val="03499E"/>
                </a:solidFill>
                <a:latin typeface="Times New Roman"/>
                <a:cs typeface="Times New Roman"/>
              </a:rPr>
              <a:t> </a:t>
            </a:r>
            <a:r>
              <a:rPr sz="2400" dirty="0">
                <a:solidFill>
                  <a:srgbClr val="03499E"/>
                </a:solidFill>
                <a:latin typeface="Times New Roman"/>
                <a:cs typeface="Times New Roman"/>
              </a:rPr>
              <a:t>tình </a:t>
            </a:r>
            <a:r>
              <a:rPr sz="2400" spc="-10" dirty="0">
                <a:solidFill>
                  <a:srgbClr val="03499E"/>
                </a:solidFill>
                <a:latin typeface="Times New Roman"/>
                <a:cs typeface="Times New Roman"/>
              </a:rPr>
              <a:t>huống.</a:t>
            </a:r>
            <a:endParaRPr sz="2400" dirty="0">
              <a:latin typeface="Times New Roman"/>
              <a:cs typeface="Times New Roman"/>
            </a:endParaRPr>
          </a:p>
        </p:txBody>
      </p:sp>
      <p:pic>
        <p:nvPicPr>
          <p:cNvPr id="3" name="object 3"/>
          <p:cNvPicPr/>
          <p:nvPr/>
        </p:nvPicPr>
        <p:blipFill>
          <a:blip r:embed="rId2" cstate="print"/>
          <a:stretch>
            <a:fillRect/>
          </a:stretch>
        </p:blipFill>
        <p:spPr>
          <a:xfrm>
            <a:off x="1930907" y="6207252"/>
            <a:ext cx="9114282" cy="290360"/>
          </a:xfrm>
          <a:prstGeom prst="rect">
            <a:avLst/>
          </a:prstGeom>
        </p:spPr>
      </p:pic>
      <p:sp>
        <p:nvSpPr>
          <p:cNvPr id="4" name="object 4"/>
          <p:cNvSpPr txBox="1">
            <a:spLocks noGrp="1"/>
          </p:cNvSpPr>
          <p:nvPr>
            <p:ph type="title"/>
          </p:nvPr>
        </p:nvSpPr>
        <p:spPr>
          <a:xfrm>
            <a:off x="2101214" y="276758"/>
            <a:ext cx="7896225" cy="523240"/>
          </a:xfrm>
          <a:prstGeom prst="rect">
            <a:avLst/>
          </a:prstGeom>
          <a:ln w="25400">
            <a:solidFill>
              <a:srgbClr val="FFFFFF"/>
            </a:solidFill>
          </a:ln>
        </p:spPr>
        <p:txBody>
          <a:bodyPr vert="horz" wrap="square" lIns="0" tIns="33020" rIns="0" bIns="0" rtlCol="0">
            <a:spAutoFit/>
          </a:bodyPr>
          <a:lstStyle/>
          <a:p>
            <a:pPr marL="491490">
              <a:lnSpc>
                <a:spcPct val="100000"/>
              </a:lnSpc>
              <a:spcBef>
                <a:spcPts val="260"/>
              </a:spcBef>
            </a:pPr>
            <a:r>
              <a:rPr sz="2800" dirty="0"/>
              <a:t>Trách</a:t>
            </a:r>
            <a:r>
              <a:rPr sz="2800" spc="-40" dirty="0"/>
              <a:t> </a:t>
            </a:r>
            <a:r>
              <a:rPr sz="2800" dirty="0"/>
              <a:t>nhiệm</a:t>
            </a:r>
            <a:r>
              <a:rPr sz="2800" spc="-45" dirty="0"/>
              <a:t> </a:t>
            </a:r>
            <a:r>
              <a:rPr sz="2800" dirty="0"/>
              <a:t>của</a:t>
            </a:r>
            <a:r>
              <a:rPr sz="2800" spc="-50" dirty="0"/>
              <a:t> </a:t>
            </a:r>
            <a:r>
              <a:rPr sz="2800" dirty="0"/>
              <a:t>người</a:t>
            </a:r>
            <a:r>
              <a:rPr sz="2800" spc="-45" dirty="0"/>
              <a:t> </a:t>
            </a:r>
            <a:r>
              <a:rPr sz="2800" dirty="0"/>
              <a:t>có</a:t>
            </a:r>
            <a:r>
              <a:rPr sz="2800" spc="-50" dirty="0"/>
              <a:t> </a:t>
            </a:r>
            <a:r>
              <a:rPr sz="2800" dirty="0"/>
              <a:t>thẩm</a:t>
            </a:r>
            <a:r>
              <a:rPr sz="2800" spc="-35" dirty="0"/>
              <a:t> </a:t>
            </a:r>
            <a:r>
              <a:rPr sz="2800" dirty="0"/>
              <a:t>quyền</a:t>
            </a:r>
            <a:r>
              <a:rPr sz="2800" spc="-35" dirty="0"/>
              <a:t> </a:t>
            </a:r>
            <a:r>
              <a:rPr sz="2800" spc="-10" dirty="0"/>
              <a:t>(Đ.77)</a:t>
            </a:r>
            <a:endParaRPr sz="2800"/>
          </a:p>
        </p:txBody>
      </p:sp>
      <p:sp>
        <p:nvSpPr>
          <p:cNvPr id="5" name="object 5"/>
          <p:cNvSpPr txBox="1"/>
          <p:nvPr/>
        </p:nvSpPr>
        <p:spPr>
          <a:xfrm>
            <a:off x="11299063" y="6515357"/>
            <a:ext cx="322580" cy="225425"/>
          </a:xfrm>
          <a:prstGeom prst="rect">
            <a:avLst/>
          </a:prstGeom>
        </p:spPr>
        <p:txBody>
          <a:bodyPr vert="horz" wrap="square" lIns="0" tIns="0" rIns="0" bIns="0" rtlCol="0">
            <a:spAutoFit/>
          </a:bodyPr>
          <a:lstStyle/>
          <a:p>
            <a:pPr marL="12700">
              <a:lnSpc>
                <a:spcPts val="1655"/>
              </a:lnSpc>
            </a:pPr>
            <a:r>
              <a:rPr sz="1400" spc="-25" dirty="0">
                <a:latin typeface="Arial MT"/>
                <a:cs typeface="Arial MT"/>
              </a:rPr>
              <a:t>173</a:t>
            </a:r>
            <a:endParaRPr sz="1400">
              <a:latin typeface="Arial MT"/>
              <a:cs typeface="Arial MT"/>
            </a:endParaRPr>
          </a:p>
        </p:txBody>
      </p:sp>
      <p:sp>
        <p:nvSpPr>
          <p:cNvPr id="6" name="Slide Number Placeholder 5">
            <a:extLst>
              <a:ext uri="{FF2B5EF4-FFF2-40B4-BE49-F238E27FC236}">
                <a16:creationId xmlns:a16="http://schemas.microsoft.com/office/drawing/2014/main" id="{93C8E638-8542-1D7B-2FB6-09B2CACC853E}"/>
              </a:ext>
            </a:extLst>
          </p:cNvPr>
          <p:cNvSpPr>
            <a:spLocks noGrp="1"/>
          </p:cNvSpPr>
          <p:nvPr>
            <p:ph type="sldNum" sz="quarter" idx="7"/>
          </p:nvPr>
        </p:nvSpPr>
        <p:spPr/>
        <p:txBody>
          <a:bodyPr/>
          <a:lstStyle/>
          <a:p>
            <a:pPr marL="4939665">
              <a:lnSpc>
                <a:spcPts val="1655"/>
              </a:lnSpc>
            </a:pPr>
            <a:fld id="{81D60167-4931-47E6-BA6A-407CBD079E47}" type="slidenum">
              <a:rPr lang="en-US" spc="-25" smtClean="0"/>
              <a:t>173</a:t>
            </a:fld>
            <a:endParaRPr lang="en-US" spc="-25" dirty="0"/>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057833" y="918222"/>
            <a:ext cx="4752975" cy="5687060"/>
          </a:xfrm>
          <a:custGeom>
            <a:avLst/>
            <a:gdLst/>
            <a:ahLst/>
            <a:cxnLst/>
            <a:rect l="l" t="t" r="r" b="b"/>
            <a:pathLst>
              <a:path w="4752975" h="5687059">
                <a:moveTo>
                  <a:pt x="0" y="5687060"/>
                </a:moveTo>
                <a:lnTo>
                  <a:pt x="4752848" y="5687060"/>
                </a:lnTo>
                <a:lnTo>
                  <a:pt x="4752848" y="0"/>
                </a:lnTo>
                <a:lnTo>
                  <a:pt x="0" y="0"/>
                </a:lnTo>
                <a:lnTo>
                  <a:pt x="0" y="5687060"/>
                </a:lnTo>
                <a:close/>
              </a:path>
            </a:pathLst>
          </a:custGeom>
          <a:ln w="25400">
            <a:solidFill>
              <a:srgbClr val="03499E"/>
            </a:solidFill>
          </a:ln>
        </p:spPr>
        <p:txBody>
          <a:bodyPr wrap="square" lIns="0" tIns="0" rIns="0" bIns="0" rtlCol="0"/>
          <a:lstStyle/>
          <a:p>
            <a:endParaRPr/>
          </a:p>
        </p:txBody>
      </p:sp>
      <p:sp>
        <p:nvSpPr>
          <p:cNvPr id="3" name="object 3"/>
          <p:cNvSpPr txBox="1"/>
          <p:nvPr/>
        </p:nvSpPr>
        <p:spPr>
          <a:xfrm>
            <a:off x="1136700" y="943432"/>
            <a:ext cx="4597400" cy="4690110"/>
          </a:xfrm>
          <a:prstGeom prst="rect">
            <a:avLst/>
          </a:prstGeom>
        </p:spPr>
        <p:txBody>
          <a:bodyPr vert="horz" wrap="square" lIns="0" tIns="12700" rIns="0" bIns="0" rtlCol="0">
            <a:spAutoFit/>
          </a:bodyPr>
          <a:lstStyle/>
          <a:p>
            <a:pPr marL="240029" indent="-227329" algn="just">
              <a:lnSpc>
                <a:spcPct val="100000"/>
              </a:lnSpc>
              <a:spcBef>
                <a:spcPts val="100"/>
              </a:spcBef>
              <a:buClr>
                <a:srgbClr val="03499E"/>
              </a:buClr>
              <a:buFont typeface="Times New Roman"/>
              <a:buAutoNum type="arabicPeriod"/>
              <a:tabLst>
                <a:tab pos="240029" algn="l"/>
              </a:tabLst>
            </a:pPr>
            <a:r>
              <a:rPr sz="1800" dirty="0">
                <a:solidFill>
                  <a:srgbClr val="03499E"/>
                </a:solidFill>
                <a:latin typeface="Times New Roman"/>
                <a:cs typeface="Times New Roman"/>
              </a:rPr>
              <a:t>Phê</a:t>
            </a:r>
            <a:r>
              <a:rPr sz="1800" spc="-15" dirty="0">
                <a:solidFill>
                  <a:srgbClr val="03499E"/>
                </a:solidFill>
                <a:latin typeface="Times New Roman"/>
                <a:cs typeface="Times New Roman"/>
              </a:rPr>
              <a:t> </a:t>
            </a:r>
            <a:r>
              <a:rPr sz="1800" spc="-10" dirty="0">
                <a:solidFill>
                  <a:srgbClr val="03499E"/>
                </a:solidFill>
                <a:latin typeface="Times New Roman"/>
                <a:cs typeface="Times New Roman"/>
              </a:rPr>
              <a:t>duyệt</a:t>
            </a:r>
            <a:endParaRPr sz="1800" dirty="0">
              <a:latin typeface="Times New Roman"/>
              <a:cs typeface="Times New Roman"/>
            </a:endParaRPr>
          </a:p>
          <a:p>
            <a:pPr marL="12700" marR="5715" lvl="1" indent="245745" algn="just">
              <a:lnSpc>
                <a:spcPct val="100000"/>
              </a:lnSpc>
              <a:spcBef>
                <a:spcPts val="5"/>
              </a:spcBef>
              <a:buAutoNum type="alphaLcParenR"/>
              <a:tabLst>
                <a:tab pos="258445" algn="l"/>
              </a:tabLst>
            </a:pPr>
            <a:r>
              <a:rPr sz="1800" dirty="0">
                <a:solidFill>
                  <a:srgbClr val="03499E"/>
                </a:solidFill>
                <a:latin typeface="Times New Roman"/>
                <a:cs typeface="Times New Roman"/>
              </a:rPr>
              <a:t>KH</a:t>
            </a:r>
            <a:r>
              <a:rPr sz="1800" spc="65" dirty="0">
                <a:solidFill>
                  <a:srgbClr val="03499E"/>
                </a:solidFill>
                <a:latin typeface="Times New Roman"/>
                <a:cs typeface="Times New Roman"/>
              </a:rPr>
              <a:t> </a:t>
            </a:r>
            <a:r>
              <a:rPr sz="1800" dirty="0">
                <a:solidFill>
                  <a:srgbClr val="03499E"/>
                </a:solidFill>
                <a:latin typeface="Times New Roman"/>
                <a:cs typeface="Times New Roman"/>
              </a:rPr>
              <a:t>(trước</a:t>
            </a:r>
            <a:r>
              <a:rPr sz="1800" spc="70" dirty="0">
                <a:solidFill>
                  <a:srgbClr val="03499E"/>
                </a:solidFill>
                <a:latin typeface="Times New Roman"/>
                <a:cs typeface="Times New Roman"/>
              </a:rPr>
              <a:t> </a:t>
            </a:r>
            <a:r>
              <a:rPr sz="1800" dirty="0">
                <a:solidFill>
                  <a:srgbClr val="03499E"/>
                </a:solidFill>
                <a:latin typeface="Times New Roman"/>
                <a:cs typeface="Times New Roman"/>
              </a:rPr>
              <a:t>khi</a:t>
            </a:r>
            <a:r>
              <a:rPr sz="1800" spc="60" dirty="0">
                <a:solidFill>
                  <a:srgbClr val="03499E"/>
                </a:solidFill>
                <a:latin typeface="Times New Roman"/>
                <a:cs typeface="Times New Roman"/>
              </a:rPr>
              <a:t> </a:t>
            </a:r>
            <a:r>
              <a:rPr sz="1800" dirty="0">
                <a:solidFill>
                  <a:srgbClr val="03499E"/>
                </a:solidFill>
                <a:latin typeface="Times New Roman"/>
                <a:cs typeface="Times New Roman"/>
              </a:rPr>
              <a:t>có</a:t>
            </a:r>
            <a:r>
              <a:rPr sz="1800" spc="70" dirty="0">
                <a:solidFill>
                  <a:srgbClr val="03499E"/>
                </a:solidFill>
                <a:latin typeface="Times New Roman"/>
                <a:cs typeface="Times New Roman"/>
              </a:rPr>
              <a:t> </a:t>
            </a:r>
            <a:r>
              <a:rPr sz="1800" dirty="0">
                <a:solidFill>
                  <a:srgbClr val="03499E"/>
                </a:solidFill>
                <a:latin typeface="Times New Roman"/>
                <a:cs typeface="Times New Roman"/>
              </a:rPr>
              <a:t>QĐ</a:t>
            </a:r>
            <a:r>
              <a:rPr sz="1800" spc="50" dirty="0">
                <a:solidFill>
                  <a:srgbClr val="03499E"/>
                </a:solidFill>
                <a:latin typeface="Times New Roman"/>
                <a:cs typeface="Times New Roman"/>
              </a:rPr>
              <a:t> </a:t>
            </a:r>
            <a:r>
              <a:rPr sz="1800" dirty="0">
                <a:solidFill>
                  <a:srgbClr val="03499E"/>
                </a:solidFill>
                <a:latin typeface="Times New Roman"/>
                <a:cs typeface="Times New Roman"/>
              </a:rPr>
              <a:t>phê</a:t>
            </a:r>
            <a:r>
              <a:rPr sz="1800" spc="60" dirty="0">
                <a:solidFill>
                  <a:srgbClr val="03499E"/>
                </a:solidFill>
                <a:latin typeface="Times New Roman"/>
                <a:cs typeface="Times New Roman"/>
              </a:rPr>
              <a:t> </a:t>
            </a:r>
            <a:r>
              <a:rPr sz="1800" dirty="0">
                <a:solidFill>
                  <a:srgbClr val="03499E"/>
                </a:solidFill>
                <a:latin typeface="Times New Roman"/>
                <a:cs typeface="Times New Roman"/>
              </a:rPr>
              <a:t>duyệt</a:t>
            </a:r>
            <a:r>
              <a:rPr sz="1800" spc="65" dirty="0">
                <a:solidFill>
                  <a:srgbClr val="03499E"/>
                </a:solidFill>
                <a:latin typeface="Times New Roman"/>
                <a:cs typeface="Times New Roman"/>
              </a:rPr>
              <a:t> </a:t>
            </a:r>
            <a:r>
              <a:rPr sz="1800" dirty="0">
                <a:solidFill>
                  <a:srgbClr val="03499E"/>
                </a:solidFill>
                <a:latin typeface="Times New Roman"/>
                <a:cs typeface="Times New Roman"/>
              </a:rPr>
              <a:t>DA),</a:t>
            </a:r>
            <a:r>
              <a:rPr sz="1800" spc="70" dirty="0">
                <a:solidFill>
                  <a:srgbClr val="03499E"/>
                </a:solidFill>
                <a:latin typeface="Times New Roman"/>
                <a:cs typeface="Times New Roman"/>
              </a:rPr>
              <a:t> </a:t>
            </a:r>
            <a:r>
              <a:rPr sz="1800" dirty="0">
                <a:solidFill>
                  <a:srgbClr val="03499E"/>
                </a:solidFill>
                <a:latin typeface="Times New Roman"/>
                <a:cs typeface="Times New Roman"/>
              </a:rPr>
              <a:t>gói</a:t>
            </a:r>
            <a:r>
              <a:rPr sz="1800" spc="60" dirty="0">
                <a:solidFill>
                  <a:srgbClr val="03499E"/>
                </a:solidFill>
                <a:latin typeface="Times New Roman"/>
                <a:cs typeface="Times New Roman"/>
              </a:rPr>
              <a:t> </a:t>
            </a:r>
            <a:r>
              <a:rPr sz="1800" spc="-20" dirty="0">
                <a:solidFill>
                  <a:srgbClr val="03499E"/>
                </a:solidFill>
                <a:latin typeface="Times New Roman"/>
                <a:cs typeface="Times New Roman"/>
              </a:rPr>
              <a:t>thầu </a:t>
            </a:r>
            <a:r>
              <a:rPr sz="1800" dirty="0">
                <a:solidFill>
                  <a:srgbClr val="03499E"/>
                </a:solidFill>
                <a:latin typeface="Times New Roman"/>
                <a:cs typeface="Times New Roman"/>
              </a:rPr>
              <a:t>đấu</a:t>
            </a:r>
            <a:r>
              <a:rPr sz="1800" spc="204" dirty="0">
                <a:solidFill>
                  <a:srgbClr val="03499E"/>
                </a:solidFill>
                <a:latin typeface="Times New Roman"/>
                <a:cs typeface="Times New Roman"/>
              </a:rPr>
              <a:t> </a:t>
            </a:r>
            <a:r>
              <a:rPr sz="1800" dirty="0">
                <a:solidFill>
                  <a:srgbClr val="03499E"/>
                </a:solidFill>
                <a:latin typeface="Times New Roman"/>
                <a:cs typeface="Times New Roman"/>
              </a:rPr>
              <a:t>thầu</a:t>
            </a:r>
            <a:r>
              <a:rPr sz="1800" spc="200" dirty="0">
                <a:solidFill>
                  <a:srgbClr val="03499E"/>
                </a:solidFill>
                <a:latin typeface="Times New Roman"/>
                <a:cs typeface="Times New Roman"/>
              </a:rPr>
              <a:t> </a:t>
            </a:r>
            <a:r>
              <a:rPr sz="1800" dirty="0">
                <a:solidFill>
                  <a:srgbClr val="03499E"/>
                </a:solidFill>
                <a:latin typeface="Times New Roman"/>
                <a:cs typeface="Times New Roman"/>
              </a:rPr>
              <a:t>trước;</a:t>
            </a:r>
            <a:r>
              <a:rPr sz="1800" spc="210" dirty="0">
                <a:solidFill>
                  <a:srgbClr val="03499E"/>
                </a:solidFill>
                <a:latin typeface="Times New Roman"/>
                <a:cs typeface="Times New Roman"/>
              </a:rPr>
              <a:t> </a:t>
            </a:r>
            <a:r>
              <a:rPr sz="1800" dirty="0">
                <a:solidFill>
                  <a:srgbClr val="03499E"/>
                </a:solidFill>
                <a:latin typeface="Times New Roman"/>
                <a:cs typeface="Times New Roman"/>
              </a:rPr>
              <a:t>KHLCNT</a:t>
            </a:r>
            <a:r>
              <a:rPr sz="1800" spc="215" dirty="0">
                <a:solidFill>
                  <a:srgbClr val="03499E"/>
                </a:solidFill>
                <a:latin typeface="Times New Roman"/>
                <a:cs typeface="Times New Roman"/>
              </a:rPr>
              <a:t> </a:t>
            </a:r>
            <a:r>
              <a:rPr sz="1800" dirty="0">
                <a:solidFill>
                  <a:srgbClr val="03499E"/>
                </a:solidFill>
                <a:latin typeface="Times New Roman"/>
                <a:cs typeface="Times New Roman"/>
              </a:rPr>
              <a:t>đối</a:t>
            </a:r>
            <a:r>
              <a:rPr sz="1800" spc="220" dirty="0">
                <a:solidFill>
                  <a:srgbClr val="03499E"/>
                </a:solidFill>
                <a:latin typeface="Times New Roman"/>
                <a:cs typeface="Times New Roman"/>
              </a:rPr>
              <a:t> </a:t>
            </a:r>
            <a:r>
              <a:rPr sz="1800" dirty="0">
                <a:solidFill>
                  <a:srgbClr val="03499E"/>
                </a:solidFill>
                <a:latin typeface="Times New Roman"/>
                <a:cs typeface="Times New Roman"/>
              </a:rPr>
              <a:t>với</a:t>
            </a:r>
            <a:r>
              <a:rPr sz="1800" spc="210" dirty="0">
                <a:solidFill>
                  <a:srgbClr val="03499E"/>
                </a:solidFill>
                <a:latin typeface="Times New Roman"/>
                <a:cs typeface="Times New Roman"/>
              </a:rPr>
              <a:t> </a:t>
            </a:r>
            <a:r>
              <a:rPr sz="1800" dirty="0">
                <a:solidFill>
                  <a:srgbClr val="03499E"/>
                </a:solidFill>
                <a:latin typeface="Times New Roman"/>
                <a:cs typeface="Times New Roman"/>
              </a:rPr>
              <a:t>dự</a:t>
            </a:r>
            <a:r>
              <a:rPr sz="1800" spc="215" dirty="0">
                <a:solidFill>
                  <a:srgbClr val="03499E"/>
                </a:solidFill>
                <a:latin typeface="Times New Roman"/>
                <a:cs typeface="Times New Roman"/>
              </a:rPr>
              <a:t> </a:t>
            </a:r>
            <a:r>
              <a:rPr sz="1800" dirty="0">
                <a:solidFill>
                  <a:srgbClr val="03499E"/>
                </a:solidFill>
                <a:latin typeface="Times New Roman"/>
                <a:cs typeface="Times New Roman"/>
              </a:rPr>
              <a:t>án</a:t>
            </a:r>
            <a:r>
              <a:rPr sz="1800" spc="210" dirty="0">
                <a:solidFill>
                  <a:srgbClr val="03499E"/>
                </a:solidFill>
                <a:latin typeface="Times New Roman"/>
                <a:cs typeface="Times New Roman"/>
              </a:rPr>
              <a:t> </a:t>
            </a:r>
            <a:r>
              <a:rPr sz="1800" dirty="0">
                <a:solidFill>
                  <a:srgbClr val="03499E"/>
                </a:solidFill>
                <a:latin typeface="Times New Roman"/>
                <a:cs typeface="Times New Roman"/>
              </a:rPr>
              <a:t>đã</a:t>
            </a:r>
            <a:r>
              <a:rPr sz="1800" spc="210" dirty="0">
                <a:solidFill>
                  <a:srgbClr val="03499E"/>
                </a:solidFill>
                <a:latin typeface="Times New Roman"/>
                <a:cs typeface="Times New Roman"/>
              </a:rPr>
              <a:t> </a:t>
            </a:r>
            <a:r>
              <a:rPr sz="1800" spc="-25" dirty="0">
                <a:solidFill>
                  <a:srgbClr val="03499E"/>
                </a:solidFill>
                <a:latin typeface="Times New Roman"/>
                <a:cs typeface="Times New Roman"/>
              </a:rPr>
              <a:t>phê </a:t>
            </a:r>
            <a:r>
              <a:rPr sz="1800" dirty="0">
                <a:solidFill>
                  <a:srgbClr val="03499E"/>
                </a:solidFill>
                <a:latin typeface="Times New Roman"/>
                <a:cs typeface="Times New Roman"/>
              </a:rPr>
              <a:t>duyệt</a:t>
            </a:r>
            <a:r>
              <a:rPr sz="1800" spc="175" dirty="0">
                <a:solidFill>
                  <a:srgbClr val="03499E"/>
                </a:solidFill>
                <a:latin typeface="Times New Roman"/>
                <a:cs typeface="Times New Roman"/>
              </a:rPr>
              <a:t> </a:t>
            </a:r>
            <a:r>
              <a:rPr sz="1800" dirty="0">
                <a:solidFill>
                  <a:srgbClr val="03499E"/>
                </a:solidFill>
                <a:latin typeface="Times New Roman"/>
                <a:cs typeface="Times New Roman"/>
              </a:rPr>
              <a:t>KHLCNT</a:t>
            </a:r>
            <a:r>
              <a:rPr sz="1800" spc="165" dirty="0">
                <a:solidFill>
                  <a:srgbClr val="03499E"/>
                </a:solidFill>
                <a:latin typeface="Times New Roman"/>
                <a:cs typeface="Times New Roman"/>
              </a:rPr>
              <a:t> </a:t>
            </a:r>
            <a:r>
              <a:rPr sz="1800" dirty="0">
                <a:solidFill>
                  <a:srgbClr val="03499E"/>
                </a:solidFill>
                <a:latin typeface="Times New Roman"/>
                <a:cs typeface="Times New Roman"/>
              </a:rPr>
              <a:t>tổng</a:t>
            </a:r>
            <a:r>
              <a:rPr sz="1800" spc="160" dirty="0">
                <a:solidFill>
                  <a:srgbClr val="03499E"/>
                </a:solidFill>
                <a:latin typeface="Times New Roman"/>
                <a:cs typeface="Times New Roman"/>
              </a:rPr>
              <a:t> </a:t>
            </a:r>
            <a:r>
              <a:rPr sz="1800" dirty="0">
                <a:solidFill>
                  <a:srgbClr val="03499E"/>
                </a:solidFill>
                <a:latin typeface="Times New Roman"/>
                <a:cs typeface="Times New Roman"/>
              </a:rPr>
              <a:t>thể</a:t>
            </a:r>
            <a:r>
              <a:rPr sz="1800" spc="185" dirty="0">
                <a:solidFill>
                  <a:srgbClr val="03499E"/>
                </a:solidFill>
                <a:latin typeface="Times New Roman"/>
                <a:cs typeface="Times New Roman"/>
              </a:rPr>
              <a:t> </a:t>
            </a:r>
            <a:r>
              <a:rPr sz="1800" dirty="0">
                <a:solidFill>
                  <a:srgbClr val="03499E"/>
                </a:solidFill>
                <a:latin typeface="Times New Roman"/>
                <a:cs typeface="Times New Roman"/>
              </a:rPr>
              <a:t>hoặc</a:t>
            </a:r>
            <a:r>
              <a:rPr sz="1800" spc="170" dirty="0">
                <a:solidFill>
                  <a:srgbClr val="03499E"/>
                </a:solidFill>
                <a:latin typeface="Times New Roman"/>
                <a:cs typeface="Times New Roman"/>
              </a:rPr>
              <a:t> </a:t>
            </a:r>
            <a:r>
              <a:rPr sz="1800" dirty="0">
                <a:solidFill>
                  <a:srgbClr val="03499E"/>
                </a:solidFill>
                <a:latin typeface="Times New Roman"/>
                <a:cs typeface="Times New Roman"/>
              </a:rPr>
              <a:t>trong</a:t>
            </a:r>
            <a:r>
              <a:rPr sz="1800" spc="175" dirty="0">
                <a:solidFill>
                  <a:srgbClr val="03499E"/>
                </a:solidFill>
                <a:latin typeface="Times New Roman"/>
                <a:cs typeface="Times New Roman"/>
              </a:rPr>
              <a:t> </a:t>
            </a:r>
            <a:r>
              <a:rPr sz="1800" dirty="0">
                <a:solidFill>
                  <a:srgbClr val="03499E"/>
                </a:solidFill>
                <a:latin typeface="Times New Roman"/>
                <a:cs typeface="Times New Roman"/>
              </a:rPr>
              <a:t>trường</a:t>
            </a:r>
            <a:r>
              <a:rPr sz="1800" spc="170" dirty="0">
                <a:solidFill>
                  <a:srgbClr val="03499E"/>
                </a:solidFill>
                <a:latin typeface="Times New Roman"/>
                <a:cs typeface="Times New Roman"/>
              </a:rPr>
              <a:t> </a:t>
            </a:r>
            <a:r>
              <a:rPr sz="1800" spc="-25" dirty="0">
                <a:solidFill>
                  <a:srgbClr val="03499E"/>
                </a:solidFill>
                <a:latin typeface="Times New Roman"/>
                <a:cs typeface="Times New Roman"/>
              </a:rPr>
              <a:t>hợp </a:t>
            </a:r>
            <a:r>
              <a:rPr sz="1800" dirty="0">
                <a:solidFill>
                  <a:srgbClr val="03499E"/>
                </a:solidFill>
                <a:latin typeface="Times New Roman"/>
                <a:cs typeface="Times New Roman"/>
              </a:rPr>
              <a:t>được</a:t>
            </a:r>
            <a:r>
              <a:rPr sz="1800" spc="170" dirty="0">
                <a:solidFill>
                  <a:srgbClr val="03499E"/>
                </a:solidFill>
                <a:latin typeface="Times New Roman"/>
                <a:cs typeface="Times New Roman"/>
              </a:rPr>
              <a:t> </a:t>
            </a:r>
            <a:r>
              <a:rPr sz="1800" dirty="0">
                <a:solidFill>
                  <a:srgbClr val="03499E"/>
                </a:solidFill>
                <a:latin typeface="Times New Roman"/>
                <a:cs typeface="Times New Roman"/>
              </a:rPr>
              <a:t>NCTQ</a:t>
            </a:r>
            <a:r>
              <a:rPr sz="1800" spc="175" dirty="0">
                <a:solidFill>
                  <a:srgbClr val="03499E"/>
                </a:solidFill>
                <a:latin typeface="Times New Roman"/>
                <a:cs typeface="Times New Roman"/>
              </a:rPr>
              <a:t> </a:t>
            </a:r>
            <a:r>
              <a:rPr sz="1800" dirty="0">
                <a:solidFill>
                  <a:srgbClr val="03499E"/>
                </a:solidFill>
                <a:latin typeface="Times New Roman"/>
                <a:cs typeface="Times New Roman"/>
              </a:rPr>
              <a:t>ủy</a:t>
            </a:r>
            <a:r>
              <a:rPr sz="1800" spc="155" dirty="0">
                <a:solidFill>
                  <a:srgbClr val="03499E"/>
                </a:solidFill>
                <a:latin typeface="Times New Roman"/>
                <a:cs typeface="Times New Roman"/>
              </a:rPr>
              <a:t> </a:t>
            </a:r>
            <a:r>
              <a:rPr sz="1800" dirty="0">
                <a:solidFill>
                  <a:srgbClr val="03499E"/>
                </a:solidFill>
                <a:latin typeface="Times New Roman"/>
                <a:cs typeface="Times New Roman"/>
              </a:rPr>
              <a:t>quyền</a:t>
            </a:r>
            <a:r>
              <a:rPr sz="1800" spc="170" dirty="0">
                <a:solidFill>
                  <a:srgbClr val="03499E"/>
                </a:solidFill>
                <a:latin typeface="Times New Roman"/>
                <a:cs typeface="Times New Roman"/>
              </a:rPr>
              <a:t> </a:t>
            </a:r>
            <a:r>
              <a:rPr sz="1800" dirty="0">
                <a:solidFill>
                  <a:srgbClr val="03499E"/>
                </a:solidFill>
                <a:latin typeface="Times New Roman"/>
                <a:cs typeface="Times New Roman"/>
              </a:rPr>
              <a:t>đối</a:t>
            </a:r>
            <a:r>
              <a:rPr sz="1800" spc="165" dirty="0">
                <a:solidFill>
                  <a:srgbClr val="03499E"/>
                </a:solidFill>
                <a:latin typeface="Times New Roman"/>
                <a:cs typeface="Times New Roman"/>
              </a:rPr>
              <a:t> </a:t>
            </a:r>
            <a:r>
              <a:rPr sz="1800" dirty="0">
                <a:solidFill>
                  <a:srgbClr val="03499E"/>
                </a:solidFill>
                <a:latin typeface="Times New Roman"/>
                <a:cs typeface="Times New Roman"/>
              </a:rPr>
              <a:t>với</a:t>
            </a:r>
            <a:r>
              <a:rPr sz="1800" spc="160" dirty="0">
                <a:solidFill>
                  <a:srgbClr val="03499E"/>
                </a:solidFill>
                <a:latin typeface="Times New Roman"/>
                <a:cs typeface="Times New Roman"/>
              </a:rPr>
              <a:t> </a:t>
            </a:r>
            <a:r>
              <a:rPr sz="1800" dirty="0">
                <a:solidFill>
                  <a:srgbClr val="03499E"/>
                </a:solidFill>
                <a:latin typeface="Times New Roman"/>
                <a:cs typeface="Times New Roman"/>
              </a:rPr>
              <a:t>dự</a:t>
            </a:r>
            <a:r>
              <a:rPr sz="1800" spc="165" dirty="0">
                <a:solidFill>
                  <a:srgbClr val="03499E"/>
                </a:solidFill>
                <a:latin typeface="Times New Roman"/>
                <a:cs typeface="Times New Roman"/>
              </a:rPr>
              <a:t> </a:t>
            </a:r>
            <a:r>
              <a:rPr sz="1800" dirty="0">
                <a:solidFill>
                  <a:srgbClr val="03499E"/>
                </a:solidFill>
                <a:latin typeface="Times New Roman"/>
                <a:cs typeface="Times New Roman"/>
              </a:rPr>
              <a:t>toán</a:t>
            </a:r>
            <a:r>
              <a:rPr sz="1800" spc="165" dirty="0">
                <a:solidFill>
                  <a:srgbClr val="03499E"/>
                </a:solidFill>
                <a:latin typeface="Times New Roman"/>
                <a:cs typeface="Times New Roman"/>
              </a:rPr>
              <a:t> </a:t>
            </a:r>
            <a:r>
              <a:rPr sz="1800" dirty="0">
                <a:solidFill>
                  <a:srgbClr val="03499E"/>
                </a:solidFill>
                <a:latin typeface="Times New Roman"/>
                <a:cs typeface="Times New Roman"/>
              </a:rPr>
              <a:t>mua</a:t>
            </a:r>
            <a:r>
              <a:rPr sz="1800" spc="170" dirty="0">
                <a:solidFill>
                  <a:srgbClr val="03499E"/>
                </a:solidFill>
                <a:latin typeface="Times New Roman"/>
                <a:cs typeface="Times New Roman"/>
              </a:rPr>
              <a:t> </a:t>
            </a:r>
            <a:r>
              <a:rPr sz="1800" spc="-25" dirty="0">
                <a:solidFill>
                  <a:srgbClr val="03499E"/>
                </a:solidFill>
                <a:latin typeface="Times New Roman"/>
                <a:cs typeface="Times New Roman"/>
              </a:rPr>
              <a:t>sắm </a:t>
            </a:r>
            <a:r>
              <a:rPr sz="1800" dirty="0">
                <a:solidFill>
                  <a:srgbClr val="03499E"/>
                </a:solidFill>
                <a:latin typeface="Times New Roman"/>
                <a:cs typeface="Times New Roman"/>
              </a:rPr>
              <a:t>(Điều</a:t>
            </a:r>
            <a:r>
              <a:rPr sz="1800" spc="-50" dirty="0">
                <a:solidFill>
                  <a:srgbClr val="03499E"/>
                </a:solidFill>
                <a:latin typeface="Times New Roman"/>
                <a:cs typeface="Times New Roman"/>
              </a:rPr>
              <a:t> </a:t>
            </a:r>
            <a:r>
              <a:rPr sz="1800" spc="-25" dirty="0">
                <a:solidFill>
                  <a:srgbClr val="03499E"/>
                </a:solidFill>
                <a:latin typeface="Times New Roman"/>
                <a:cs typeface="Times New Roman"/>
              </a:rPr>
              <a:t>41)</a:t>
            </a:r>
            <a:endParaRPr sz="1800" dirty="0">
              <a:latin typeface="Times New Roman"/>
              <a:cs typeface="Times New Roman"/>
            </a:endParaRPr>
          </a:p>
          <a:p>
            <a:pPr marL="258445" lvl="1" indent="-245745" algn="just">
              <a:lnSpc>
                <a:spcPct val="100000"/>
              </a:lnSpc>
              <a:buAutoNum type="alphaLcParenR"/>
              <a:tabLst>
                <a:tab pos="258445" algn="l"/>
              </a:tabLst>
            </a:pPr>
            <a:r>
              <a:rPr sz="1800" dirty="0">
                <a:solidFill>
                  <a:srgbClr val="03499E"/>
                </a:solidFill>
                <a:latin typeface="Times New Roman"/>
                <a:cs typeface="Times New Roman"/>
              </a:rPr>
              <a:t>HSMQT,</a:t>
            </a:r>
            <a:r>
              <a:rPr sz="1800" spc="-15" dirty="0">
                <a:solidFill>
                  <a:srgbClr val="03499E"/>
                </a:solidFill>
                <a:latin typeface="Times New Roman"/>
                <a:cs typeface="Times New Roman"/>
              </a:rPr>
              <a:t> </a:t>
            </a:r>
            <a:r>
              <a:rPr sz="1800" dirty="0">
                <a:solidFill>
                  <a:srgbClr val="03499E"/>
                </a:solidFill>
                <a:latin typeface="Times New Roman"/>
                <a:cs typeface="Times New Roman"/>
              </a:rPr>
              <a:t>HSMST,</a:t>
            </a:r>
            <a:r>
              <a:rPr sz="1800" spc="-5" dirty="0">
                <a:solidFill>
                  <a:srgbClr val="03499E"/>
                </a:solidFill>
                <a:latin typeface="Times New Roman"/>
                <a:cs typeface="Times New Roman"/>
              </a:rPr>
              <a:t> </a:t>
            </a:r>
            <a:r>
              <a:rPr sz="1800" dirty="0">
                <a:solidFill>
                  <a:srgbClr val="03499E"/>
                </a:solidFill>
                <a:latin typeface="Times New Roman"/>
                <a:cs typeface="Times New Roman"/>
              </a:rPr>
              <a:t>DS</a:t>
            </a:r>
            <a:r>
              <a:rPr sz="1800" spc="-25" dirty="0">
                <a:solidFill>
                  <a:srgbClr val="03499E"/>
                </a:solidFill>
                <a:latin typeface="Times New Roman"/>
                <a:cs typeface="Times New Roman"/>
              </a:rPr>
              <a:t> </a:t>
            </a:r>
            <a:r>
              <a:rPr sz="1800" spc="-10" dirty="0">
                <a:solidFill>
                  <a:srgbClr val="03499E"/>
                </a:solidFill>
                <a:latin typeface="Times New Roman"/>
                <a:cs typeface="Times New Roman"/>
              </a:rPr>
              <a:t>ngắn;</a:t>
            </a:r>
            <a:endParaRPr sz="1800" dirty="0">
              <a:latin typeface="Times New Roman"/>
              <a:cs typeface="Times New Roman"/>
            </a:endParaRPr>
          </a:p>
          <a:p>
            <a:pPr marL="245745" lvl="1" indent="-233045" algn="just">
              <a:lnSpc>
                <a:spcPct val="100000"/>
              </a:lnSpc>
              <a:buAutoNum type="alphaLcParenR"/>
              <a:tabLst>
                <a:tab pos="245745" algn="l"/>
              </a:tabLst>
            </a:pPr>
            <a:r>
              <a:rPr sz="1800" dirty="0">
                <a:solidFill>
                  <a:srgbClr val="03499E"/>
                </a:solidFill>
                <a:latin typeface="Times New Roman"/>
                <a:cs typeface="Times New Roman"/>
              </a:rPr>
              <a:t>HSMT,</a:t>
            </a:r>
            <a:r>
              <a:rPr sz="1800" spc="-5" dirty="0">
                <a:solidFill>
                  <a:srgbClr val="03499E"/>
                </a:solidFill>
                <a:latin typeface="Times New Roman"/>
                <a:cs typeface="Times New Roman"/>
              </a:rPr>
              <a:t> </a:t>
            </a:r>
            <a:r>
              <a:rPr sz="1800" spc="-20" dirty="0">
                <a:solidFill>
                  <a:srgbClr val="03499E"/>
                </a:solidFill>
                <a:latin typeface="Times New Roman"/>
                <a:cs typeface="Times New Roman"/>
              </a:rPr>
              <a:t>HSYC;</a:t>
            </a:r>
            <a:endParaRPr sz="1800" dirty="0">
              <a:latin typeface="Times New Roman"/>
              <a:cs typeface="Times New Roman"/>
            </a:endParaRPr>
          </a:p>
          <a:p>
            <a:pPr marL="258445" lvl="1" indent="-245745">
              <a:lnSpc>
                <a:spcPct val="100000"/>
              </a:lnSpc>
              <a:buAutoNum type="alphaLcParenR"/>
              <a:tabLst>
                <a:tab pos="258445" algn="l"/>
              </a:tabLst>
            </a:pPr>
            <a:r>
              <a:rPr sz="1800" dirty="0">
                <a:solidFill>
                  <a:srgbClr val="03499E"/>
                </a:solidFill>
                <a:latin typeface="Times New Roman"/>
                <a:cs typeface="Times New Roman"/>
              </a:rPr>
              <a:t>Kết</a:t>
            </a:r>
            <a:r>
              <a:rPr sz="1800" spc="-20" dirty="0">
                <a:solidFill>
                  <a:srgbClr val="03499E"/>
                </a:solidFill>
                <a:latin typeface="Times New Roman"/>
                <a:cs typeface="Times New Roman"/>
              </a:rPr>
              <a:t> quả.</a:t>
            </a:r>
            <a:endParaRPr sz="1800" dirty="0">
              <a:latin typeface="Times New Roman"/>
              <a:cs typeface="Times New Roman"/>
            </a:endParaRPr>
          </a:p>
          <a:p>
            <a:pPr marL="240665" indent="-227965">
              <a:lnSpc>
                <a:spcPct val="100000"/>
              </a:lnSpc>
              <a:buAutoNum type="arabicPeriod" startAt="2"/>
              <a:tabLst>
                <a:tab pos="240665" algn="l"/>
              </a:tabLst>
            </a:pPr>
            <a:r>
              <a:rPr sz="1800" dirty="0">
                <a:solidFill>
                  <a:srgbClr val="03499E"/>
                </a:solidFill>
                <a:latin typeface="Times New Roman"/>
                <a:cs typeface="Times New Roman"/>
              </a:rPr>
              <a:t>Tổ</a:t>
            </a:r>
            <a:r>
              <a:rPr sz="1800" spc="-25" dirty="0">
                <a:solidFill>
                  <a:srgbClr val="03499E"/>
                </a:solidFill>
                <a:latin typeface="Times New Roman"/>
                <a:cs typeface="Times New Roman"/>
              </a:rPr>
              <a:t> </a:t>
            </a:r>
            <a:r>
              <a:rPr sz="1800" dirty="0">
                <a:solidFill>
                  <a:srgbClr val="03499E"/>
                </a:solidFill>
                <a:latin typeface="Times New Roman"/>
                <a:cs typeface="Times New Roman"/>
              </a:rPr>
              <a:t>chức</a:t>
            </a:r>
            <a:r>
              <a:rPr sz="1800" spc="-15" dirty="0">
                <a:solidFill>
                  <a:srgbClr val="03499E"/>
                </a:solidFill>
                <a:latin typeface="Times New Roman"/>
                <a:cs typeface="Times New Roman"/>
              </a:rPr>
              <a:t> </a:t>
            </a:r>
            <a:r>
              <a:rPr sz="1800" dirty="0">
                <a:solidFill>
                  <a:srgbClr val="03499E"/>
                </a:solidFill>
                <a:latin typeface="Times New Roman"/>
                <a:cs typeface="Times New Roman"/>
              </a:rPr>
              <a:t>thẩm</a:t>
            </a:r>
            <a:r>
              <a:rPr sz="1800" spc="-20" dirty="0">
                <a:solidFill>
                  <a:srgbClr val="03499E"/>
                </a:solidFill>
                <a:latin typeface="Times New Roman"/>
                <a:cs typeface="Times New Roman"/>
              </a:rPr>
              <a:t> </a:t>
            </a:r>
            <a:r>
              <a:rPr sz="1800" dirty="0">
                <a:solidFill>
                  <a:srgbClr val="03499E"/>
                </a:solidFill>
                <a:latin typeface="Times New Roman"/>
                <a:cs typeface="Times New Roman"/>
              </a:rPr>
              <a:t>định</a:t>
            </a:r>
            <a:r>
              <a:rPr sz="1800" spc="-15" dirty="0">
                <a:solidFill>
                  <a:srgbClr val="03499E"/>
                </a:solidFill>
                <a:latin typeface="Times New Roman"/>
                <a:cs typeface="Times New Roman"/>
              </a:rPr>
              <a:t> </a:t>
            </a:r>
            <a:r>
              <a:rPr sz="1800" dirty="0">
                <a:solidFill>
                  <a:srgbClr val="03499E"/>
                </a:solidFill>
                <a:latin typeface="Times New Roman"/>
                <a:cs typeface="Times New Roman"/>
              </a:rPr>
              <a:t>các</a:t>
            </a:r>
            <a:r>
              <a:rPr sz="1800" spc="-30" dirty="0">
                <a:solidFill>
                  <a:srgbClr val="03499E"/>
                </a:solidFill>
                <a:latin typeface="Times New Roman"/>
                <a:cs typeface="Times New Roman"/>
              </a:rPr>
              <a:t> </a:t>
            </a:r>
            <a:r>
              <a:rPr sz="1800" dirty="0">
                <a:solidFill>
                  <a:srgbClr val="03499E"/>
                </a:solidFill>
                <a:latin typeface="Times New Roman"/>
                <a:cs typeface="Times New Roman"/>
              </a:rPr>
              <a:t>nội</a:t>
            </a:r>
            <a:r>
              <a:rPr sz="1800" spc="-10" dirty="0">
                <a:solidFill>
                  <a:srgbClr val="03499E"/>
                </a:solidFill>
                <a:latin typeface="Times New Roman"/>
                <a:cs typeface="Times New Roman"/>
              </a:rPr>
              <a:t> </a:t>
            </a:r>
            <a:r>
              <a:rPr sz="1800" dirty="0">
                <a:solidFill>
                  <a:srgbClr val="03499E"/>
                </a:solidFill>
                <a:latin typeface="Times New Roman"/>
                <a:cs typeface="Times New Roman"/>
              </a:rPr>
              <a:t>dung</a:t>
            </a:r>
            <a:r>
              <a:rPr sz="1800" spc="-25" dirty="0">
                <a:solidFill>
                  <a:srgbClr val="03499E"/>
                </a:solidFill>
                <a:latin typeface="Times New Roman"/>
                <a:cs typeface="Times New Roman"/>
              </a:rPr>
              <a:t> </a:t>
            </a:r>
            <a:r>
              <a:rPr sz="1800" spc="-20" dirty="0">
                <a:solidFill>
                  <a:srgbClr val="03499E"/>
                </a:solidFill>
                <a:latin typeface="Times New Roman"/>
                <a:cs typeface="Times New Roman"/>
              </a:rPr>
              <a:t>trên</a:t>
            </a:r>
            <a:endParaRPr sz="1800" dirty="0">
              <a:latin typeface="Times New Roman"/>
              <a:cs typeface="Times New Roman"/>
            </a:endParaRPr>
          </a:p>
          <a:p>
            <a:pPr marL="240665" indent="-227965">
              <a:lnSpc>
                <a:spcPct val="100000"/>
              </a:lnSpc>
              <a:buAutoNum type="arabicPeriod" startAt="2"/>
              <a:tabLst>
                <a:tab pos="240665" algn="l"/>
              </a:tabLst>
            </a:pPr>
            <a:r>
              <a:rPr sz="1800" dirty="0">
                <a:solidFill>
                  <a:srgbClr val="03499E"/>
                </a:solidFill>
                <a:latin typeface="Times New Roman"/>
                <a:cs typeface="Times New Roman"/>
              </a:rPr>
              <a:t>Ký</a:t>
            </a:r>
            <a:r>
              <a:rPr sz="1800" spc="-10" dirty="0">
                <a:solidFill>
                  <a:srgbClr val="03499E"/>
                </a:solidFill>
                <a:latin typeface="Times New Roman"/>
                <a:cs typeface="Times New Roman"/>
              </a:rPr>
              <a:t> </a:t>
            </a:r>
            <a:r>
              <a:rPr sz="1800" dirty="0">
                <a:solidFill>
                  <a:srgbClr val="03499E"/>
                </a:solidFill>
                <a:latin typeface="Times New Roman"/>
                <a:cs typeface="Times New Roman"/>
              </a:rPr>
              <a:t>hoặc</a:t>
            </a:r>
            <a:r>
              <a:rPr sz="1800" spc="-10" dirty="0">
                <a:solidFill>
                  <a:srgbClr val="03499E"/>
                </a:solidFill>
                <a:latin typeface="Times New Roman"/>
                <a:cs typeface="Times New Roman"/>
              </a:rPr>
              <a:t> </a:t>
            </a:r>
            <a:r>
              <a:rPr sz="1800" dirty="0">
                <a:solidFill>
                  <a:srgbClr val="03499E"/>
                </a:solidFill>
                <a:latin typeface="Times New Roman"/>
                <a:cs typeface="Times New Roman"/>
              </a:rPr>
              <a:t>ủy</a:t>
            </a:r>
            <a:r>
              <a:rPr sz="1800" spc="-20" dirty="0">
                <a:solidFill>
                  <a:srgbClr val="03499E"/>
                </a:solidFill>
                <a:latin typeface="Times New Roman"/>
                <a:cs typeface="Times New Roman"/>
              </a:rPr>
              <a:t> </a:t>
            </a:r>
            <a:r>
              <a:rPr sz="1800" dirty="0">
                <a:solidFill>
                  <a:srgbClr val="03499E"/>
                </a:solidFill>
                <a:latin typeface="Times New Roman"/>
                <a:cs typeface="Times New Roman"/>
              </a:rPr>
              <a:t>quyền</a:t>
            </a:r>
            <a:r>
              <a:rPr sz="1800" spc="-40" dirty="0">
                <a:solidFill>
                  <a:srgbClr val="03499E"/>
                </a:solidFill>
                <a:latin typeface="Times New Roman"/>
                <a:cs typeface="Times New Roman"/>
              </a:rPr>
              <a:t> </a:t>
            </a:r>
            <a:r>
              <a:rPr sz="1800" dirty="0">
                <a:solidFill>
                  <a:srgbClr val="03499E"/>
                </a:solidFill>
                <a:latin typeface="Times New Roman"/>
                <a:cs typeface="Times New Roman"/>
              </a:rPr>
              <a:t>ký</a:t>
            </a:r>
            <a:r>
              <a:rPr sz="1800" spc="-5" dirty="0">
                <a:solidFill>
                  <a:srgbClr val="03499E"/>
                </a:solidFill>
                <a:latin typeface="Times New Roman"/>
                <a:cs typeface="Times New Roman"/>
              </a:rPr>
              <a:t> </a:t>
            </a:r>
            <a:r>
              <a:rPr sz="1800" dirty="0">
                <a:solidFill>
                  <a:srgbClr val="03499E"/>
                </a:solidFill>
                <a:latin typeface="Times New Roman"/>
                <a:cs typeface="Times New Roman"/>
              </a:rPr>
              <a:t>HĐ,</a:t>
            </a:r>
            <a:r>
              <a:rPr sz="1800" spc="-5" dirty="0">
                <a:solidFill>
                  <a:srgbClr val="03499E"/>
                </a:solidFill>
                <a:latin typeface="Times New Roman"/>
                <a:cs typeface="Times New Roman"/>
              </a:rPr>
              <a:t> </a:t>
            </a:r>
            <a:r>
              <a:rPr sz="1800" dirty="0">
                <a:solidFill>
                  <a:srgbClr val="03499E"/>
                </a:solidFill>
                <a:latin typeface="Times New Roman"/>
                <a:cs typeface="Times New Roman"/>
              </a:rPr>
              <a:t>thỏa</a:t>
            </a:r>
            <a:r>
              <a:rPr sz="1800" spc="-25" dirty="0">
                <a:solidFill>
                  <a:srgbClr val="03499E"/>
                </a:solidFill>
                <a:latin typeface="Times New Roman"/>
                <a:cs typeface="Times New Roman"/>
              </a:rPr>
              <a:t> </a:t>
            </a:r>
            <a:r>
              <a:rPr sz="1800" dirty="0">
                <a:solidFill>
                  <a:srgbClr val="03499E"/>
                </a:solidFill>
                <a:latin typeface="Times New Roman"/>
                <a:cs typeface="Times New Roman"/>
              </a:rPr>
              <a:t>thuận</a:t>
            </a:r>
            <a:r>
              <a:rPr sz="1800" spc="-15" dirty="0">
                <a:solidFill>
                  <a:srgbClr val="03499E"/>
                </a:solidFill>
                <a:latin typeface="Times New Roman"/>
                <a:cs typeface="Times New Roman"/>
              </a:rPr>
              <a:t> </a:t>
            </a:r>
            <a:r>
              <a:rPr sz="1800" spc="-10" dirty="0">
                <a:solidFill>
                  <a:srgbClr val="03499E"/>
                </a:solidFill>
                <a:latin typeface="Times New Roman"/>
                <a:cs typeface="Times New Roman"/>
              </a:rPr>
              <a:t>khung</a:t>
            </a:r>
            <a:endParaRPr sz="1800" dirty="0">
              <a:latin typeface="Times New Roman"/>
              <a:cs typeface="Times New Roman"/>
            </a:endParaRPr>
          </a:p>
          <a:p>
            <a:pPr marL="12700" marR="5080" indent="301625" algn="just">
              <a:lnSpc>
                <a:spcPct val="100000"/>
              </a:lnSpc>
              <a:buAutoNum type="arabicPeriod" startAt="2"/>
              <a:tabLst>
                <a:tab pos="314325" algn="l"/>
              </a:tabLst>
            </a:pPr>
            <a:r>
              <a:rPr sz="1800" dirty="0">
                <a:solidFill>
                  <a:srgbClr val="03499E"/>
                </a:solidFill>
                <a:latin typeface="Times New Roman"/>
                <a:cs typeface="Times New Roman"/>
              </a:rPr>
              <a:t>QĐ</a:t>
            </a:r>
            <a:r>
              <a:rPr sz="1800" spc="45" dirty="0">
                <a:solidFill>
                  <a:srgbClr val="03499E"/>
                </a:solidFill>
                <a:latin typeface="Times New Roman"/>
                <a:cs typeface="Times New Roman"/>
              </a:rPr>
              <a:t>  </a:t>
            </a:r>
            <a:r>
              <a:rPr sz="1800" dirty="0">
                <a:solidFill>
                  <a:srgbClr val="03499E"/>
                </a:solidFill>
                <a:latin typeface="Times New Roman"/>
                <a:cs typeface="Times New Roman"/>
              </a:rPr>
              <a:t>thành</a:t>
            </a:r>
            <a:r>
              <a:rPr sz="1800" spc="50" dirty="0">
                <a:solidFill>
                  <a:srgbClr val="03499E"/>
                </a:solidFill>
                <a:latin typeface="Times New Roman"/>
                <a:cs typeface="Times New Roman"/>
              </a:rPr>
              <a:t>  </a:t>
            </a:r>
            <a:r>
              <a:rPr sz="1800" dirty="0">
                <a:solidFill>
                  <a:srgbClr val="03499E"/>
                </a:solidFill>
                <a:latin typeface="Times New Roman"/>
                <a:cs typeface="Times New Roman"/>
              </a:rPr>
              <a:t>lập</a:t>
            </a:r>
            <a:r>
              <a:rPr sz="1800" spc="50" dirty="0">
                <a:solidFill>
                  <a:srgbClr val="03499E"/>
                </a:solidFill>
                <a:latin typeface="Times New Roman"/>
                <a:cs typeface="Times New Roman"/>
              </a:rPr>
              <a:t>  </a:t>
            </a:r>
            <a:r>
              <a:rPr sz="1800" dirty="0">
                <a:solidFill>
                  <a:srgbClr val="03499E"/>
                </a:solidFill>
                <a:latin typeface="Times New Roman"/>
                <a:cs typeface="Times New Roman"/>
              </a:rPr>
              <a:t>BMT.</a:t>
            </a:r>
            <a:r>
              <a:rPr sz="1800" spc="50" dirty="0">
                <a:solidFill>
                  <a:srgbClr val="03499E"/>
                </a:solidFill>
                <a:latin typeface="Times New Roman"/>
                <a:cs typeface="Times New Roman"/>
              </a:rPr>
              <a:t>  </a:t>
            </a:r>
            <a:r>
              <a:rPr sz="1800" dirty="0">
                <a:solidFill>
                  <a:srgbClr val="03499E"/>
                </a:solidFill>
                <a:latin typeface="Times New Roman"/>
                <a:cs typeface="Times New Roman"/>
              </a:rPr>
              <a:t>Trường</a:t>
            </a:r>
            <a:r>
              <a:rPr sz="1800" spc="45" dirty="0">
                <a:solidFill>
                  <a:srgbClr val="03499E"/>
                </a:solidFill>
                <a:latin typeface="Times New Roman"/>
                <a:cs typeface="Times New Roman"/>
              </a:rPr>
              <a:t>  </a:t>
            </a:r>
            <a:r>
              <a:rPr sz="1800" dirty="0">
                <a:solidFill>
                  <a:srgbClr val="03499E"/>
                </a:solidFill>
                <a:latin typeface="Times New Roman"/>
                <a:cs typeface="Times New Roman"/>
              </a:rPr>
              <a:t>hợp</a:t>
            </a:r>
            <a:r>
              <a:rPr sz="1800" spc="50" dirty="0">
                <a:solidFill>
                  <a:srgbClr val="03499E"/>
                </a:solidFill>
                <a:latin typeface="Times New Roman"/>
                <a:cs typeface="Times New Roman"/>
              </a:rPr>
              <a:t>  </a:t>
            </a:r>
            <a:r>
              <a:rPr sz="1800" dirty="0">
                <a:solidFill>
                  <a:srgbClr val="03499E"/>
                </a:solidFill>
                <a:latin typeface="Times New Roman"/>
                <a:cs typeface="Times New Roman"/>
              </a:rPr>
              <a:t>nhân</a:t>
            </a:r>
            <a:r>
              <a:rPr sz="1800" spc="55" dirty="0">
                <a:solidFill>
                  <a:srgbClr val="03499E"/>
                </a:solidFill>
                <a:latin typeface="Times New Roman"/>
                <a:cs typeface="Times New Roman"/>
              </a:rPr>
              <a:t>  </a:t>
            </a:r>
            <a:r>
              <a:rPr sz="1800" spc="-25" dirty="0">
                <a:solidFill>
                  <a:srgbClr val="03499E"/>
                </a:solidFill>
                <a:latin typeface="Times New Roman"/>
                <a:cs typeface="Times New Roman"/>
              </a:rPr>
              <a:t>sự </a:t>
            </a:r>
            <a:r>
              <a:rPr sz="1800" dirty="0">
                <a:solidFill>
                  <a:srgbClr val="03499E"/>
                </a:solidFill>
                <a:latin typeface="Times New Roman"/>
                <a:cs typeface="Times New Roman"/>
              </a:rPr>
              <a:t>không</a:t>
            </a:r>
            <a:r>
              <a:rPr sz="1800" spc="150" dirty="0">
                <a:solidFill>
                  <a:srgbClr val="03499E"/>
                </a:solidFill>
                <a:latin typeface="Times New Roman"/>
                <a:cs typeface="Times New Roman"/>
              </a:rPr>
              <a:t> </a:t>
            </a:r>
            <a:r>
              <a:rPr sz="1800" dirty="0">
                <a:solidFill>
                  <a:srgbClr val="03499E"/>
                </a:solidFill>
                <a:latin typeface="Times New Roman"/>
                <a:cs typeface="Times New Roman"/>
              </a:rPr>
              <a:t>đáp</a:t>
            </a:r>
            <a:r>
              <a:rPr sz="1800" spc="155" dirty="0">
                <a:solidFill>
                  <a:srgbClr val="03499E"/>
                </a:solidFill>
                <a:latin typeface="Times New Roman"/>
                <a:cs typeface="Times New Roman"/>
              </a:rPr>
              <a:t> </a:t>
            </a:r>
            <a:r>
              <a:rPr sz="1800" dirty="0">
                <a:solidFill>
                  <a:srgbClr val="03499E"/>
                </a:solidFill>
                <a:latin typeface="Times New Roman"/>
                <a:cs typeface="Times New Roman"/>
              </a:rPr>
              <a:t>ứng</a:t>
            </a:r>
            <a:r>
              <a:rPr sz="1800" spc="135" dirty="0">
                <a:solidFill>
                  <a:srgbClr val="03499E"/>
                </a:solidFill>
                <a:latin typeface="Times New Roman"/>
                <a:cs typeface="Times New Roman"/>
              </a:rPr>
              <a:t> </a:t>
            </a:r>
            <a:r>
              <a:rPr sz="1800" dirty="0">
                <a:solidFill>
                  <a:srgbClr val="03499E"/>
                </a:solidFill>
                <a:latin typeface="Times New Roman"/>
                <a:cs typeface="Times New Roman"/>
              </a:rPr>
              <a:t>yêu</a:t>
            </a:r>
            <a:r>
              <a:rPr sz="1800" spc="150" dirty="0">
                <a:solidFill>
                  <a:srgbClr val="03499E"/>
                </a:solidFill>
                <a:latin typeface="Times New Roman"/>
                <a:cs typeface="Times New Roman"/>
              </a:rPr>
              <a:t> </a:t>
            </a:r>
            <a:r>
              <a:rPr sz="1800" dirty="0">
                <a:solidFill>
                  <a:srgbClr val="03499E"/>
                </a:solidFill>
                <a:latin typeface="Times New Roman"/>
                <a:cs typeface="Times New Roman"/>
              </a:rPr>
              <a:t>cầu</a:t>
            </a:r>
            <a:r>
              <a:rPr sz="1800" spc="150" dirty="0">
                <a:solidFill>
                  <a:srgbClr val="03499E"/>
                </a:solidFill>
                <a:latin typeface="Times New Roman"/>
                <a:cs typeface="Times New Roman"/>
              </a:rPr>
              <a:t> </a:t>
            </a:r>
            <a:r>
              <a:rPr sz="1800" dirty="0">
                <a:solidFill>
                  <a:srgbClr val="03499E"/>
                </a:solidFill>
                <a:latin typeface="Times New Roman"/>
                <a:cs typeface="Times New Roman"/>
              </a:rPr>
              <a:t>thì</a:t>
            </a:r>
            <a:r>
              <a:rPr sz="1800" spc="145" dirty="0">
                <a:solidFill>
                  <a:srgbClr val="03499E"/>
                </a:solidFill>
                <a:latin typeface="Times New Roman"/>
                <a:cs typeface="Times New Roman"/>
              </a:rPr>
              <a:t> </a:t>
            </a:r>
            <a:r>
              <a:rPr sz="1800" dirty="0">
                <a:solidFill>
                  <a:srgbClr val="03499E"/>
                </a:solidFill>
                <a:latin typeface="Times New Roman"/>
                <a:cs typeface="Times New Roman"/>
              </a:rPr>
              <a:t>lựa</a:t>
            </a:r>
            <a:r>
              <a:rPr sz="1800" spc="135" dirty="0">
                <a:solidFill>
                  <a:srgbClr val="03499E"/>
                </a:solidFill>
                <a:latin typeface="Times New Roman"/>
                <a:cs typeface="Times New Roman"/>
              </a:rPr>
              <a:t> </a:t>
            </a:r>
            <a:r>
              <a:rPr sz="1800" dirty="0">
                <a:solidFill>
                  <a:srgbClr val="03499E"/>
                </a:solidFill>
                <a:latin typeface="Times New Roman"/>
                <a:cs typeface="Times New Roman"/>
              </a:rPr>
              <a:t>chọn</a:t>
            </a:r>
            <a:r>
              <a:rPr sz="1800" spc="160" dirty="0">
                <a:solidFill>
                  <a:srgbClr val="03499E"/>
                </a:solidFill>
                <a:latin typeface="Times New Roman"/>
                <a:cs typeface="Times New Roman"/>
              </a:rPr>
              <a:t> </a:t>
            </a:r>
            <a:r>
              <a:rPr sz="1800" dirty="0">
                <a:solidFill>
                  <a:srgbClr val="03499E"/>
                </a:solidFill>
                <a:latin typeface="Times New Roman"/>
                <a:cs typeface="Times New Roman"/>
              </a:rPr>
              <a:t>nhà</a:t>
            </a:r>
            <a:r>
              <a:rPr sz="1800" spc="140" dirty="0">
                <a:solidFill>
                  <a:srgbClr val="03499E"/>
                </a:solidFill>
                <a:latin typeface="Times New Roman"/>
                <a:cs typeface="Times New Roman"/>
              </a:rPr>
              <a:t> </a:t>
            </a:r>
            <a:r>
              <a:rPr sz="1800" dirty="0">
                <a:solidFill>
                  <a:srgbClr val="03499E"/>
                </a:solidFill>
                <a:latin typeface="Times New Roman"/>
                <a:cs typeface="Times New Roman"/>
              </a:rPr>
              <a:t>thầu</a:t>
            </a:r>
            <a:r>
              <a:rPr sz="1800" spc="145" dirty="0">
                <a:solidFill>
                  <a:srgbClr val="03499E"/>
                </a:solidFill>
                <a:latin typeface="Times New Roman"/>
                <a:cs typeface="Times New Roman"/>
              </a:rPr>
              <a:t> </a:t>
            </a:r>
            <a:r>
              <a:rPr sz="1800" spc="-25" dirty="0">
                <a:solidFill>
                  <a:srgbClr val="03499E"/>
                </a:solidFill>
                <a:latin typeface="Times New Roman"/>
                <a:cs typeface="Times New Roman"/>
              </a:rPr>
              <a:t>tư </a:t>
            </a:r>
            <a:r>
              <a:rPr sz="1800" dirty="0">
                <a:solidFill>
                  <a:srgbClr val="03499E"/>
                </a:solidFill>
                <a:latin typeface="Times New Roman"/>
                <a:cs typeface="Times New Roman"/>
              </a:rPr>
              <a:t>vấn</a:t>
            </a:r>
            <a:r>
              <a:rPr sz="1800" spc="10" dirty="0">
                <a:solidFill>
                  <a:srgbClr val="03499E"/>
                </a:solidFill>
                <a:latin typeface="Times New Roman"/>
                <a:cs typeface="Times New Roman"/>
              </a:rPr>
              <a:t> </a:t>
            </a:r>
            <a:r>
              <a:rPr sz="1800" dirty="0">
                <a:solidFill>
                  <a:srgbClr val="03499E"/>
                </a:solidFill>
                <a:latin typeface="Times New Roman"/>
                <a:cs typeface="Times New Roman"/>
              </a:rPr>
              <a:t>để</a:t>
            </a:r>
            <a:r>
              <a:rPr sz="1800" spc="10" dirty="0">
                <a:solidFill>
                  <a:srgbClr val="03499E"/>
                </a:solidFill>
                <a:latin typeface="Times New Roman"/>
                <a:cs typeface="Times New Roman"/>
              </a:rPr>
              <a:t> </a:t>
            </a:r>
            <a:r>
              <a:rPr sz="1800" dirty="0">
                <a:solidFill>
                  <a:srgbClr val="03499E"/>
                </a:solidFill>
                <a:latin typeface="Times New Roman"/>
                <a:cs typeface="Times New Roman"/>
              </a:rPr>
              <a:t>làm</a:t>
            </a:r>
            <a:r>
              <a:rPr sz="1800" spc="15" dirty="0">
                <a:solidFill>
                  <a:srgbClr val="03499E"/>
                </a:solidFill>
                <a:latin typeface="Times New Roman"/>
                <a:cs typeface="Times New Roman"/>
              </a:rPr>
              <a:t> </a:t>
            </a:r>
            <a:r>
              <a:rPr sz="1800" dirty="0">
                <a:solidFill>
                  <a:srgbClr val="03499E"/>
                </a:solidFill>
                <a:latin typeface="Times New Roman"/>
                <a:cs typeface="Times New Roman"/>
              </a:rPr>
              <a:t>bên mời</a:t>
            </a:r>
            <a:r>
              <a:rPr sz="1800" spc="15" dirty="0">
                <a:solidFill>
                  <a:srgbClr val="03499E"/>
                </a:solidFill>
                <a:latin typeface="Times New Roman"/>
                <a:cs typeface="Times New Roman"/>
              </a:rPr>
              <a:t> </a:t>
            </a:r>
            <a:r>
              <a:rPr sz="1800" dirty="0">
                <a:solidFill>
                  <a:srgbClr val="03499E"/>
                </a:solidFill>
                <a:latin typeface="Times New Roman"/>
                <a:cs typeface="Times New Roman"/>
              </a:rPr>
              <a:t>thầu.</a:t>
            </a:r>
            <a:r>
              <a:rPr sz="1800" spc="15" dirty="0">
                <a:solidFill>
                  <a:srgbClr val="03499E"/>
                </a:solidFill>
                <a:latin typeface="Times New Roman"/>
                <a:cs typeface="Times New Roman"/>
              </a:rPr>
              <a:t> </a:t>
            </a:r>
            <a:r>
              <a:rPr sz="1800" dirty="0">
                <a:solidFill>
                  <a:srgbClr val="03499E"/>
                </a:solidFill>
                <a:latin typeface="Times New Roman"/>
                <a:cs typeface="Times New Roman"/>
              </a:rPr>
              <a:t>Quyết định</a:t>
            </a:r>
            <a:r>
              <a:rPr sz="1800" spc="15" dirty="0">
                <a:solidFill>
                  <a:srgbClr val="03499E"/>
                </a:solidFill>
                <a:latin typeface="Times New Roman"/>
                <a:cs typeface="Times New Roman"/>
              </a:rPr>
              <a:t> </a:t>
            </a:r>
            <a:r>
              <a:rPr sz="1800" dirty="0">
                <a:solidFill>
                  <a:srgbClr val="03499E"/>
                </a:solidFill>
                <a:latin typeface="Times New Roman"/>
                <a:cs typeface="Times New Roman"/>
              </a:rPr>
              <a:t>thành lập</a:t>
            </a:r>
            <a:r>
              <a:rPr sz="1800" spc="-5" dirty="0">
                <a:solidFill>
                  <a:srgbClr val="03499E"/>
                </a:solidFill>
                <a:latin typeface="Times New Roman"/>
                <a:cs typeface="Times New Roman"/>
              </a:rPr>
              <a:t> </a:t>
            </a:r>
            <a:r>
              <a:rPr sz="1800" spc="-25" dirty="0">
                <a:solidFill>
                  <a:srgbClr val="03499E"/>
                </a:solidFill>
                <a:latin typeface="Times New Roman"/>
                <a:cs typeface="Times New Roman"/>
              </a:rPr>
              <a:t>tổ </a:t>
            </a:r>
            <a:r>
              <a:rPr sz="1800" dirty="0">
                <a:solidFill>
                  <a:srgbClr val="03499E"/>
                </a:solidFill>
                <a:latin typeface="Times New Roman"/>
                <a:cs typeface="Times New Roman"/>
              </a:rPr>
              <a:t>chuyên</a:t>
            </a:r>
            <a:r>
              <a:rPr sz="1800" spc="390" dirty="0">
                <a:solidFill>
                  <a:srgbClr val="03499E"/>
                </a:solidFill>
                <a:latin typeface="Times New Roman"/>
                <a:cs typeface="Times New Roman"/>
              </a:rPr>
              <a:t> </a:t>
            </a:r>
            <a:r>
              <a:rPr sz="1800" dirty="0">
                <a:solidFill>
                  <a:srgbClr val="03499E"/>
                </a:solidFill>
                <a:latin typeface="Times New Roman"/>
                <a:cs typeface="Times New Roman"/>
              </a:rPr>
              <a:t>gia</a:t>
            </a:r>
            <a:r>
              <a:rPr sz="1800" spc="395" dirty="0">
                <a:solidFill>
                  <a:srgbClr val="03499E"/>
                </a:solidFill>
                <a:latin typeface="Times New Roman"/>
                <a:cs typeface="Times New Roman"/>
              </a:rPr>
              <a:t> </a:t>
            </a:r>
            <a:r>
              <a:rPr sz="1800" dirty="0">
                <a:solidFill>
                  <a:srgbClr val="03499E"/>
                </a:solidFill>
                <a:latin typeface="Times New Roman"/>
                <a:cs typeface="Times New Roman"/>
              </a:rPr>
              <a:t>đáp</a:t>
            </a:r>
            <a:r>
              <a:rPr sz="1800" spc="385" dirty="0">
                <a:solidFill>
                  <a:srgbClr val="03499E"/>
                </a:solidFill>
                <a:latin typeface="Times New Roman"/>
                <a:cs typeface="Times New Roman"/>
              </a:rPr>
              <a:t> </a:t>
            </a:r>
            <a:r>
              <a:rPr sz="1800" dirty="0">
                <a:solidFill>
                  <a:srgbClr val="03499E"/>
                </a:solidFill>
                <a:latin typeface="Times New Roman"/>
                <a:cs typeface="Times New Roman"/>
              </a:rPr>
              <a:t>ứng</a:t>
            </a:r>
            <a:r>
              <a:rPr sz="1800" spc="395" dirty="0">
                <a:solidFill>
                  <a:srgbClr val="03499E"/>
                </a:solidFill>
                <a:latin typeface="Times New Roman"/>
                <a:cs typeface="Times New Roman"/>
              </a:rPr>
              <a:t> </a:t>
            </a:r>
            <a:r>
              <a:rPr sz="1800" dirty="0">
                <a:solidFill>
                  <a:srgbClr val="03499E"/>
                </a:solidFill>
                <a:latin typeface="Times New Roman"/>
                <a:cs typeface="Times New Roman"/>
              </a:rPr>
              <a:t>quy</a:t>
            </a:r>
            <a:r>
              <a:rPr sz="1800" spc="390" dirty="0">
                <a:solidFill>
                  <a:srgbClr val="03499E"/>
                </a:solidFill>
                <a:latin typeface="Times New Roman"/>
                <a:cs typeface="Times New Roman"/>
              </a:rPr>
              <a:t> </a:t>
            </a:r>
            <a:r>
              <a:rPr sz="1800" dirty="0">
                <a:solidFill>
                  <a:srgbClr val="03499E"/>
                </a:solidFill>
                <a:latin typeface="Times New Roman"/>
                <a:cs typeface="Times New Roman"/>
              </a:rPr>
              <a:t>định</a:t>
            </a:r>
            <a:r>
              <a:rPr sz="1800" spc="375" dirty="0">
                <a:solidFill>
                  <a:srgbClr val="03499E"/>
                </a:solidFill>
                <a:latin typeface="Times New Roman"/>
                <a:cs typeface="Times New Roman"/>
              </a:rPr>
              <a:t> </a:t>
            </a:r>
            <a:r>
              <a:rPr sz="1800" dirty="0">
                <a:solidFill>
                  <a:srgbClr val="03499E"/>
                </a:solidFill>
                <a:latin typeface="Times New Roman"/>
                <a:cs typeface="Times New Roman"/>
              </a:rPr>
              <a:t>tại</a:t>
            </a:r>
            <a:r>
              <a:rPr sz="1800" spc="385" dirty="0">
                <a:solidFill>
                  <a:srgbClr val="03499E"/>
                </a:solidFill>
                <a:latin typeface="Times New Roman"/>
                <a:cs typeface="Times New Roman"/>
              </a:rPr>
              <a:t> </a:t>
            </a:r>
            <a:r>
              <a:rPr sz="1800" dirty="0">
                <a:solidFill>
                  <a:srgbClr val="03499E"/>
                </a:solidFill>
                <a:latin typeface="Times New Roman"/>
                <a:cs typeface="Times New Roman"/>
              </a:rPr>
              <a:t>Điều</a:t>
            </a:r>
            <a:r>
              <a:rPr sz="1800" spc="390" dirty="0">
                <a:solidFill>
                  <a:srgbClr val="03499E"/>
                </a:solidFill>
                <a:latin typeface="Times New Roman"/>
                <a:cs typeface="Times New Roman"/>
              </a:rPr>
              <a:t> </a:t>
            </a:r>
            <a:r>
              <a:rPr sz="1800" dirty="0">
                <a:solidFill>
                  <a:srgbClr val="03499E"/>
                </a:solidFill>
                <a:latin typeface="Times New Roman"/>
                <a:cs typeface="Times New Roman"/>
              </a:rPr>
              <a:t>19</a:t>
            </a:r>
            <a:r>
              <a:rPr sz="1800" spc="385" dirty="0">
                <a:solidFill>
                  <a:srgbClr val="03499E"/>
                </a:solidFill>
                <a:latin typeface="Times New Roman"/>
                <a:cs typeface="Times New Roman"/>
              </a:rPr>
              <a:t> </a:t>
            </a:r>
            <a:r>
              <a:rPr sz="1800" spc="-25" dirty="0">
                <a:solidFill>
                  <a:srgbClr val="03499E"/>
                </a:solidFill>
                <a:latin typeface="Times New Roman"/>
                <a:cs typeface="Times New Roman"/>
              </a:rPr>
              <a:t>của </a:t>
            </a:r>
            <a:r>
              <a:rPr sz="1800" dirty="0">
                <a:solidFill>
                  <a:srgbClr val="03499E"/>
                </a:solidFill>
                <a:latin typeface="Times New Roman"/>
                <a:cs typeface="Times New Roman"/>
              </a:rPr>
              <a:t>Luật</a:t>
            </a:r>
            <a:r>
              <a:rPr sz="1800" spc="150" dirty="0">
                <a:solidFill>
                  <a:srgbClr val="03499E"/>
                </a:solidFill>
                <a:latin typeface="Times New Roman"/>
                <a:cs typeface="Times New Roman"/>
              </a:rPr>
              <a:t> </a:t>
            </a:r>
            <a:r>
              <a:rPr sz="1800" dirty="0">
                <a:solidFill>
                  <a:srgbClr val="03499E"/>
                </a:solidFill>
                <a:latin typeface="Times New Roman"/>
                <a:cs typeface="Times New Roman"/>
              </a:rPr>
              <a:t>này</a:t>
            </a:r>
            <a:r>
              <a:rPr sz="1800" spc="155" dirty="0">
                <a:solidFill>
                  <a:srgbClr val="03499E"/>
                </a:solidFill>
                <a:latin typeface="Times New Roman"/>
                <a:cs typeface="Times New Roman"/>
              </a:rPr>
              <a:t> </a:t>
            </a:r>
            <a:r>
              <a:rPr sz="1800" dirty="0">
                <a:solidFill>
                  <a:srgbClr val="03499E"/>
                </a:solidFill>
                <a:latin typeface="Times New Roman"/>
                <a:cs typeface="Times New Roman"/>
              </a:rPr>
              <a:t>trong</a:t>
            </a:r>
            <a:r>
              <a:rPr sz="1800" spc="140" dirty="0">
                <a:solidFill>
                  <a:srgbClr val="03499E"/>
                </a:solidFill>
                <a:latin typeface="Times New Roman"/>
                <a:cs typeface="Times New Roman"/>
              </a:rPr>
              <a:t> </a:t>
            </a:r>
            <a:r>
              <a:rPr sz="1800" dirty="0">
                <a:solidFill>
                  <a:srgbClr val="03499E"/>
                </a:solidFill>
                <a:latin typeface="Times New Roman"/>
                <a:cs typeface="Times New Roman"/>
              </a:rPr>
              <a:t>trường</a:t>
            </a:r>
            <a:r>
              <a:rPr sz="1800" spc="145" dirty="0">
                <a:solidFill>
                  <a:srgbClr val="03499E"/>
                </a:solidFill>
                <a:latin typeface="Times New Roman"/>
                <a:cs typeface="Times New Roman"/>
              </a:rPr>
              <a:t> </a:t>
            </a:r>
            <a:r>
              <a:rPr sz="1800" dirty="0">
                <a:solidFill>
                  <a:srgbClr val="03499E"/>
                </a:solidFill>
                <a:latin typeface="Times New Roman"/>
                <a:cs typeface="Times New Roman"/>
              </a:rPr>
              <a:t>hợp</a:t>
            </a:r>
            <a:r>
              <a:rPr sz="1800" spc="145" dirty="0">
                <a:solidFill>
                  <a:srgbClr val="03499E"/>
                </a:solidFill>
                <a:latin typeface="Times New Roman"/>
                <a:cs typeface="Times New Roman"/>
              </a:rPr>
              <a:t> </a:t>
            </a:r>
            <a:r>
              <a:rPr sz="1800" dirty="0">
                <a:solidFill>
                  <a:srgbClr val="03499E"/>
                </a:solidFill>
                <a:latin typeface="Times New Roman"/>
                <a:cs typeface="Times New Roman"/>
              </a:rPr>
              <a:t>không</a:t>
            </a:r>
            <a:r>
              <a:rPr sz="1800" spc="145" dirty="0">
                <a:solidFill>
                  <a:srgbClr val="03499E"/>
                </a:solidFill>
                <a:latin typeface="Times New Roman"/>
                <a:cs typeface="Times New Roman"/>
              </a:rPr>
              <a:t> </a:t>
            </a:r>
            <a:r>
              <a:rPr sz="1800" dirty="0">
                <a:solidFill>
                  <a:srgbClr val="03499E"/>
                </a:solidFill>
                <a:latin typeface="Times New Roman"/>
                <a:cs typeface="Times New Roman"/>
              </a:rPr>
              <a:t>thuê</a:t>
            </a:r>
            <a:r>
              <a:rPr sz="1800" spc="155" dirty="0">
                <a:solidFill>
                  <a:srgbClr val="03499E"/>
                </a:solidFill>
                <a:latin typeface="Times New Roman"/>
                <a:cs typeface="Times New Roman"/>
              </a:rPr>
              <a:t> </a:t>
            </a:r>
            <a:r>
              <a:rPr sz="1800" dirty="0">
                <a:solidFill>
                  <a:srgbClr val="03499E"/>
                </a:solidFill>
                <a:latin typeface="Times New Roman"/>
                <a:cs typeface="Times New Roman"/>
              </a:rPr>
              <a:t>đơn</a:t>
            </a:r>
            <a:r>
              <a:rPr sz="1800" spc="140" dirty="0">
                <a:solidFill>
                  <a:srgbClr val="03499E"/>
                </a:solidFill>
                <a:latin typeface="Times New Roman"/>
                <a:cs typeface="Times New Roman"/>
              </a:rPr>
              <a:t> </a:t>
            </a:r>
            <a:r>
              <a:rPr sz="1800" dirty="0">
                <a:solidFill>
                  <a:srgbClr val="03499E"/>
                </a:solidFill>
                <a:latin typeface="Times New Roman"/>
                <a:cs typeface="Times New Roman"/>
              </a:rPr>
              <a:t>vị</a:t>
            </a:r>
            <a:r>
              <a:rPr sz="1800" spc="155" dirty="0">
                <a:solidFill>
                  <a:srgbClr val="03499E"/>
                </a:solidFill>
                <a:latin typeface="Times New Roman"/>
                <a:cs typeface="Times New Roman"/>
              </a:rPr>
              <a:t> </a:t>
            </a:r>
            <a:r>
              <a:rPr sz="1800" spc="-25" dirty="0">
                <a:solidFill>
                  <a:srgbClr val="03499E"/>
                </a:solidFill>
                <a:latin typeface="Times New Roman"/>
                <a:cs typeface="Times New Roman"/>
              </a:rPr>
              <a:t>tư </a:t>
            </a:r>
            <a:r>
              <a:rPr sz="1800" dirty="0">
                <a:solidFill>
                  <a:srgbClr val="03499E"/>
                </a:solidFill>
                <a:latin typeface="Times New Roman"/>
                <a:cs typeface="Times New Roman"/>
              </a:rPr>
              <a:t>vấn</a:t>
            </a:r>
            <a:r>
              <a:rPr sz="1800" spc="-25" dirty="0">
                <a:solidFill>
                  <a:srgbClr val="03499E"/>
                </a:solidFill>
                <a:latin typeface="Times New Roman"/>
                <a:cs typeface="Times New Roman"/>
              </a:rPr>
              <a:t> </a:t>
            </a:r>
            <a:r>
              <a:rPr sz="1800" dirty="0">
                <a:solidFill>
                  <a:srgbClr val="03499E"/>
                </a:solidFill>
                <a:latin typeface="Times New Roman"/>
                <a:cs typeface="Times New Roman"/>
              </a:rPr>
              <a:t>làm</a:t>
            </a:r>
            <a:r>
              <a:rPr sz="1800" spc="-20" dirty="0">
                <a:solidFill>
                  <a:srgbClr val="03499E"/>
                </a:solidFill>
                <a:latin typeface="Times New Roman"/>
                <a:cs typeface="Times New Roman"/>
              </a:rPr>
              <a:t> </a:t>
            </a:r>
            <a:r>
              <a:rPr sz="1800" dirty="0">
                <a:solidFill>
                  <a:srgbClr val="03499E"/>
                </a:solidFill>
                <a:latin typeface="Times New Roman"/>
                <a:cs typeface="Times New Roman"/>
              </a:rPr>
              <a:t>bên</a:t>
            </a:r>
            <a:r>
              <a:rPr sz="1800" spc="-20" dirty="0">
                <a:solidFill>
                  <a:srgbClr val="03499E"/>
                </a:solidFill>
                <a:latin typeface="Times New Roman"/>
                <a:cs typeface="Times New Roman"/>
              </a:rPr>
              <a:t> </a:t>
            </a:r>
            <a:r>
              <a:rPr sz="1800" dirty="0">
                <a:solidFill>
                  <a:srgbClr val="03499E"/>
                </a:solidFill>
                <a:latin typeface="Times New Roman"/>
                <a:cs typeface="Times New Roman"/>
              </a:rPr>
              <a:t>mời</a:t>
            </a:r>
            <a:r>
              <a:rPr sz="1800" spc="-10" dirty="0">
                <a:solidFill>
                  <a:srgbClr val="03499E"/>
                </a:solidFill>
                <a:latin typeface="Times New Roman"/>
                <a:cs typeface="Times New Roman"/>
              </a:rPr>
              <a:t> </a:t>
            </a:r>
            <a:r>
              <a:rPr sz="1800" spc="-20" dirty="0">
                <a:solidFill>
                  <a:srgbClr val="03499E"/>
                </a:solidFill>
                <a:latin typeface="Times New Roman"/>
                <a:cs typeface="Times New Roman"/>
              </a:rPr>
              <a:t>thầu</a:t>
            </a:r>
            <a:endParaRPr sz="1800" dirty="0">
              <a:latin typeface="Times New Roman"/>
              <a:cs typeface="Times New Roman"/>
            </a:endParaRPr>
          </a:p>
        </p:txBody>
      </p:sp>
      <p:grpSp>
        <p:nvGrpSpPr>
          <p:cNvPr id="4" name="object 4"/>
          <p:cNvGrpSpPr/>
          <p:nvPr/>
        </p:nvGrpSpPr>
        <p:grpSpPr>
          <a:xfrm>
            <a:off x="5798058" y="905560"/>
            <a:ext cx="5426710" cy="5712460"/>
            <a:chOff x="5798058" y="905560"/>
            <a:chExt cx="5426710" cy="5712460"/>
          </a:xfrm>
        </p:grpSpPr>
        <p:sp>
          <p:nvSpPr>
            <p:cNvPr id="5" name="object 5"/>
            <p:cNvSpPr/>
            <p:nvPr/>
          </p:nvSpPr>
          <p:spPr>
            <a:xfrm>
              <a:off x="5810758" y="918260"/>
              <a:ext cx="5401310" cy="5687060"/>
            </a:xfrm>
            <a:custGeom>
              <a:avLst/>
              <a:gdLst/>
              <a:ahLst/>
              <a:cxnLst/>
              <a:rect l="l" t="t" r="r" b="b"/>
              <a:pathLst>
                <a:path w="5401309" h="5687059">
                  <a:moveTo>
                    <a:pt x="5401183" y="0"/>
                  </a:moveTo>
                  <a:lnTo>
                    <a:pt x="0" y="0"/>
                  </a:lnTo>
                  <a:lnTo>
                    <a:pt x="0" y="5687060"/>
                  </a:lnTo>
                  <a:lnTo>
                    <a:pt x="5401183" y="5687060"/>
                  </a:lnTo>
                  <a:lnTo>
                    <a:pt x="5401183" y="0"/>
                  </a:lnTo>
                  <a:close/>
                </a:path>
              </a:pathLst>
            </a:custGeom>
            <a:solidFill>
              <a:srgbClr val="E9E1D5"/>
            </a:solidFill>
          </p:spPr>
          <p:txBody>
            <a:bodyPr wrap="square" lIns="0" tIns="0" rIns="0" bIns="0" rtlCol="0"/>
            <a:lstStyle/>
            <a:p>
              <a:endParaRPr/>
            </a:p>
          </p:txBody>
        </p:sp>
        <p:sp>
          <p:nvSpPr>
            <p:cNvPr id="6" name="object 6"/>
            <p:cNvSpPr/>
            <p:nvPr/>
          </p:nvSpPr>
          <p:spPr>
            <a:xfrm>
              <a:off x="5810758" y="918260"/>
              <a:ext cx="5401310" cy="5687060"/>
            </a:xfrm>
            <a:custGeom>
              <a:avLst/>
              <a:gdLst/>
              <a:ahLst/>
              <a:cxnLst/>
              <a:rect l="l" t="t" r="r" b="b"/>
              <a:pathLst>
                <a:path w="5401309" h="5687059">
                  <a:moveTo>
                    <a:pt x="0" y="5687060"/>
                  </a:moveTo>
                  <a:lnTo>
                    <a:pt x="5401183" y="5687060"/>
                  </a:lnTo>
                  <a:lnTo>
                    <a:pt x="5401183" y="0"/>
                  </a:lnTo>
                  <a:lnTo>
                    <a:pt x="0" y="0"/>
                  </a:lnTo>
                  <a:lnTo>
                    <a:pt x="0" y="5687060"/>
                  </a:lnTo>
                  <a:close/>
                </a:path>
              </a:pathLst>
            </a:custGeom>
            <a:ln w="25400">
              <a:solidFill>
                <a:srgbClr val="03499E"/>
              </a:solidFill>
            </a:ln>
          </p:spPr>
          <p:txBody>
            <a:bodyPr wrap="square" lIns="0" tIns="0" rIns="0" bIns="0" rtlCol="0"/>
            <a:lstStyle/>
            <a:p>
              <a:endParaRPr/>
            </a:p>
          </p:txBody>
        </p:sp>
      </p:grpSp>
      <p:sp>
        <p:nvSpPr>
          <p:cNvPr id="7" name="object 7"/>
          <p:cNvSpPr txBox="1"/>
          <p:nvPr/>
        </p:nvSpPr>
        <p:spPr>
          <a:xfrm>
            <a:off x="5890386" y="941908"/>
            <a:ext cx="5159375" cy="4980940"/>
          </a:xfrm>
          <a:prstGeom prst="rect">
            <a:avLst/>
          </a:prstGeom>
        </p:spPr>
        <p:txBody>
          <a:bodyPr vert="horz" wrap="square" lIns="0" tIns="13335" rIns="0" bIns="0" rtlCol="0">
            <a:spAutoFit/>
          </a:bodyPr>
          <a:lstStyle/>
          <a:p>
            <a:pPr marL="265430" indent="-252729">
              <a:lnSpc>
                <a:spcPct val="100000"/>
              </a:lnSpc>
              <a:spcBef>
                <a:spcPts val="105"/>
              </a:spcBef>
              <a:buAutoNum type="arabicPeriod" startAt="5"/>
              <a:tabLst>
                <a:tab pos="265430" algn="l"/>
              </a:tabLst>
            </a:pPr>
            <a:r>
              <a:rPr sz="2000" dirty="0">
                <a:solidFill>
                  <a:srgbClr val="03499E"/>
                </a:solidFill>
                <a:latin typeface="Times New Roman"/>
                <a:cs typeface="Times New Roman"/>
              </a:rPr>
              <a:t>Xử</a:t>
            </a:r>
            <a:r>
              <a:rPr sz="2000" spc="-20" dirty="0">
                <a:solidFill>
                  <a:srgbClr val="03499E"/>
                </a:solidFill>
                <a:latin typeface="Times New Roman"/>
                <a:cs typeface="Times New Roman"/>
              </a:rPr>
              <a:t> </a:t>
            </a:r>
            <a:r>
              <a:rPr sz="2000" dirty="0">
                <a:solidFill>
                  <a:srgbClr val="03499E"/>
                </a:solidFill>
                <a:latin typeface="Times New Roman"/>
                <a:cs typeface="Times New Roman"/>
              </a:rPr>
              <a:t>lý</a:t>
            </a:r>
            <a:r>
              <a:rPr sz="2000" spc="-10" dirty="0">
                <a:solidFill>
                  <a:srgbClr val="03499E"/>
                </a:solidFill>
                <a:latin typeface="Times New Roman"/>
                <a:cs typeface="Times New Roman"/>
              </a:rPr>
              <a:t> </a:t>
            </a:r>
            <a:r>
              <a:rPr sz="2000" dirty="0">
                <a:solidFill>
                  <a:srgbClr val="03499E"/>
                </a:solidFill>
                <a:latin typeface="Times New Roman"/>
                <a:cs typeface="Times New Roman"/>
              </a:rPr>
              <a:t>tình</a:t>
            </a:r>
            <a:r>
              <a:rPr sz="2000" spc="-30" dirty="0">
                <a:solidFill>
                  <a:srgbClr val="03499E"/>
                </a:solidFill>
                <a:latin typeface="Times New Roman"/>
                <a:cs typeface="Times New Roman"/>
              </a:rPr>
              <a:t> </a:t>
            </a:r>
            <a:r>
              <a:rPr sz="2000" spc="-20" dirty="0">
                <a:solidFill>
                  <a:srgbClr val="03499E"/>
                </a:solidFill>
                <a:latin typeface="Times New Roman"/>
                <a:cs typeface="Times New Roman"/>
              </a:rPr>
              <a:t>huống</a:t>
            </a:r>
            <a:endParaRPr sz="2000">
              <a:latin typeface="Times New Roman"/>
              <a:cs typeface="Times New Roman"/>
            </a:endParaRPr>
          </a:p>
          <a:p>
            <a:pPr marL="266065" indent="-253365">
              <a:lnSpc>
                <a:spcPct val="100000"/>
              </a:lnSpc>
              <a:spcBef>
                <a:spcPts val="5"/>
              </a:spcBef>
              <a:buAutoNum type="arabicPeriod" startAt="5"/>
              <a:tabLst>
                <a:tab pos="266065" algn="l"/>
              </a:tabLst>
            </a:pPr>
            <a:r>
              <a:rPr sz="2000" dirty="0">
                <a:solidFill>
                  <a:srgbClr val="03499E"/>
                </a:solidFill>
                <a:latin typeface="Times New Roman"/>
                <a:cs typeface="Times New Roman"/>
              </a:rPr>
              <a:t>Giải</a:t>
            </a:r>
            <a:r>
              <a:rPr sz="2000" spc="-15" dirty="0">
                <a:solidFill>
                  <a:srgbClr val="03499E"/>
                </a:solidFill>
                <a:latin typeface="Times New Roman"/>
                <a:cs typeface="Times New Roman"/>
              </a:rPr>
              <a:t> </a:t>
            </a:r>
            <a:r>
              <a:rPr sz="2000" dirty="0">
                <a:solidFill>
                  <a:srgbClr val="03499E"/>
                </a:solidFill>
                <a:latin typeface="Times New Roman"/>
                <a:cs typeface="Times New Roman"/>
              </a:rPr>
              <a:t>quyết</a:t>
            </a:r>
            <a:r>
              <a:rPr sz="2000" spc="-25" dirty="0">
                <a:solidFill>
                  <a:srgbClr val="03499E"/>
                </a:solidFill>
                <a:latin typeface="Times New Roman"/>
                <a:cs typeface="Times New Roman"/>
              </a:rPr>
              <a:t> </a:t>
            </a:r>
            <a:r>
              <a:rPr sz="2000" dirty="0">
                <a:solidFill>
                  <a:srgbClr val="03499E"/>
                </a:solidFill>
                <a:latin typeface="Times New Roman"/>
                <a:cs typeface="Times New Roman"/>
              </a:rPr>
              <a:t>kiến</a:t>
            </a:r>
            <a:r>
              <a:rPr sz="2000" spc="-10" dirty="0">
                <a:solidFill>
                  <a:srgbClr val="03499E"/>
                </a:solidFill>
                <a:latin typeface="Times New Roman"/>
                <a:cs typeface="Times New Roman"/>
              </a:rPr>
              <a:t> </a:t>
            </a:r>
            <a:r>
              <a:rPr sz="2000" spc="-20" dirty="0">
                <a:solidFill>
                  <a:srgbClr val="03499E"/>
                </a:solidFill>
                <a:latin typeface="Times New Roman"/>
                <a:cs typeface="Times New Roman"/>
              </a:rPr>
              <a:t>nghị</a:t>
            </a:r>
            <a:endParaRPr sz="2000">
              <a:latin typeface="Times New Roman"/>
              <a:cs typeface="Times New Roman"/>
            </a:endParaRPr>
          </a:p>
          <a:p>
            <a:pPr marL="266065" indent="-253365">
              <a:lnSpc>
                <a:spcPct val="100000"/>
              </a:lnSpc>
              <a:buAutoNum type="arabicPeriod" startAt="5"/>
              <a:tabLst>
                <a:tab pos="266065" algn="l"/>
              </a:tabLst>
            </a:pPr>
            <a:r>
              <a:rPr sz="2000" dirty="0">
                <a:solidFill>
                  <a:srgbClr val="03499E"/>
                </a:solidFill>
                <a:latin typeface="Times New Roman"/>
                <a:cs typeface="Times New Roman"/>
              </a:rPr>
              <a:t>Bảo</a:t>
            </a:r>
            <a:r>
              <a:rPr sz="2000" spc="-25" dirty="0">
                <a:solidFill>
                  <a:srgbClr val="03499E"/>
                </a:solidFill>
                <a:latin typeface="Times New Roman"/>
                <a:cs typeface="Times New Roman"/>
              </a:rPr>
              <a:t> </a:t>
            </a:r>
            <a:r>
              <a:rPr sz="2000" dirty="0">
                <a:solidFill>
                  <a:srgbClr val="03499E"/>
                </a:solidFill>
                <a:latin typeface="Times New Roman"/>
                <a:cs typeface="Times New Roman"/>
              </a:rPr>
              <a:t>mật</a:t>
            </a:r>
            <a:r>
              <a:rPr sz="2000" spc="-10" dirty="0">
                <a:solidFill>
                  <a:srgbClr val="03499E"/>
                </a:solidFill>
                <a:latin typeface="Times New Roman"/>
                <a:cs typeface="Times New Roman"/>
              </a:rPr>
              <a:t> </a:t>
            </a:r>
            <a:r>
              <a:rPr sz="2000" dirty="0">
                <a:solidFill>
                  <a:srgbClr val="03499E"/>
                </a:solidFill>
                <a:latin typeface="Times New Roman"/>
                <a:cs typeface="Times New Roman"/>
              </a:rPr>
              <a:t>thông</a:t>
            </a:r>
            <a:r>
              <a:rPr sz="2000" spc="-35" dirty="0">
                <a:solidFill>
                  <a:srgbClr val="03499E"/>
                </a:solidFill>
                <a:latin typeface="Times New Roman"/>
                <a:cs typeface="Times New Roman"/>
              </a:rPr>
              <a:t> </a:t>
            </a:r>
            <a:r>
              <a:rPr sz="2000" spc="-25" dirty="0">
                <a:solidFill>
                  <a:srgbClr val="03499E"/>
                </a:solidFill>
                <a:latin typeface="Times New Roman"/>
                <a:cs typeface="Times New Roman"/>
              </a:rPr>
              <a:t>tin</a:t>
            </a:r>
            <a:endParaRPr sz="2000">
              <a:latin typeface="Times New Roman"/>
              <a:cs typeface="Times New Roman"/>
            </a:endParaRPr>
          </a:p>
          <a:p>
            <a:pPr marL="266065" indent="-253365">
              <a:lnSpc>
                <a:spcPct val="100000"/>
              </a:lnSpc>
              <a:buAutoNum type="arabicPeriod" startAt="5"/>
              <a:tabLst>
                <a:tab pos="266065" algn="l"/>
              </a:tabLst>
            </a:pPr>
            <a:r>
              <a:rPr sz="2000" dirty="0">
                <a:solidFill>
                  <a:srgbClr val="03499E"/>
                </a:solidFill>
                <a:latin typeface="Times New Roman"/>
                <a:cs typeface="Times New Roman"/>
              </a:rPr>
              <a:t>Lưu</a:t>
            </a:r>
            <a:r>
              <a:rPr sz="2000" spc="-10" dirty="0">
                <a:solidFill>
                  <a:srgbClr val="03499E"/>
                </a:solidFill>
                <a:latin typeface="Times New Roman"/>
                <a:cs typeface="Times New Roman"/>
              </a:rPr>
              <a:t> </a:t>
            </a:r>
            <a:r>
              <a:rPr sz="2000" spc="-25" dirty="0">
                <a:solidFill>
                  <a:srgbClr val="03499E"/>
                </a:solidFill>
                <a:latin typeface="Times New Roman"/>
                <a:cs typeface="Times New Roman"/>
              </a:rPr>
              <a:t>trữ</a:t>
            </a:r>
            <a:endParaRPr sz="2000">
              <a:latin typeface="Times New Roman"/>
              <a:cs typeface="Times New Roman"/>
            </a:endParaRPr>
          </a:p>
          <a:p>
            <a:pPr marL="266065" indent="-253365">
              <a:lnSpc>
                <a:spcPct val="100000"/>
              </a:lnSpc>
              <a:buAutoNum type="arabicPeriod" startAt="5"/>
              <a:tabLst>
                <a:tab pos="266065" algn="l"/>
              </a:tabLst>
            </a:pPr>
            <a:r>
              <a:rPr sz="2000" dirty="0">
                <a:solidFill>
                  <a:srgbClr val="03499E"/>
                </a:solidFill>
                <a:latin typeface="Times New Roman"/>
                <a:cs typeface="Times New Roman"/>
              </a:rPr>
              <a:t>Báo</a:t>
            </a:r>
            <a:r>
              <a:rPr sz="2000" spc="-5" dirty="0">
                <a:solidFill>
                  <a:srgbClr val="03499E"/>
                </a:solidFill>
                <a:latin typeface="Times New Roman"/>
                <a:cs typeface="Times New Roman"/>
              </a:rPr>
              <a:t> </a:t>
            </a:r>
            <a:r>
              <a:rPr sz="2000" dirty="0">
                <a:solidFill>
                  <a:srgbClr val="03499E"/>
                </a:solidFill>
                <a:latin typeface="Times New Roman"/>
                <a:cs typeface="Times New Roman"/>
              </a:rPr>
              <a:t>cáo</a:t>
            </a:r>
            <a:r>
              <a:rPr sz="2000" spc="-5" dirty="0">
                <a:solidFill>
                  <a:srgbClr val="03499E"/>
                </a:solidFill>
                <a:latin typeface="Times New Roman"/>
                <a:cs typeface="Times New Roman"/>
              </a:rPr>
              <a:t> </a:t>
            </a:r>
            <a:r>
              <a:rPr sz="2000" dirty="0">
                <a:solidFill>
                  <a:srgbClr val="03499E"/>
                </a:solidFill>
                <a:latin typeface="Times New Roman"/>
                <a:cs typeface="Times New Roman"/>
              </a:rPr>
              <a:t>công</a:t>
            </a:r>
            <a:r>
              <a:rPr sz="2000" spc="-15" dirty="0">
                <a:solidFill>
                  <a:srgbClr val="03499E"/>
                </a:solidFill>
                <a:latin typeface="Times New Roman"/>
                <a:cs typeface="Times New Roman"/>
              </a:rPr>
              <a:t> </a:t>
            </a:r>
            <a:r>
              <a:rPr sz="2000" dirty="0">
                <a:solidFill>
                  <a:srgbClr val="03499E"/>
                </a:solidFill>
                <a:latin typeface="Times New Roman"/>
                <a:cs typeface="Times New Roman"/>
              </a:rPr>
              <a:t>tác</a:t>
            </a:r>
            <a:r>
              <a:rPr sz="2000" spc="-15" dirty="0">
                <a:solidFill>
                  <a:srgbClr val="03499E"/>
                </a:solidFill>
                <a:latin typeface="Times New Roman"/>
                <a:cs typeface="Times New Roman"/>
              </a:rPr>
              <a:t> </a:t>
            </a:r>
            <a:r>
              <a:rPr sz="2000" dirty="0">
                <a:solidFill>
                  <a:srgbClr val="03499E"/>
                </a:solidFill>
                <a:latin typeface="Times New Roman"/>
                <a:cs typeface="Times New Roman"/>
              </a:rPr>
              <a:t>đấu</a:t>
            </a:r>
            <a:r>
              <a:rPr sz="2000" spc="-15" dirty="0">
                <a:solidFill>
                  <a:srgbClr val="03499E"/>
                </a:solidFill>
                <a:latin typeface="Times New Roman"/>
                <a:cs typeface="Times New Roman"/>
              </a:rPr>
              <a:t> </a:t>
            </a:r>
            <a:r>
              <a:rPr sz="2000" dirty="0">
                <a:solidFill>
                  <a:srgbClr val="03499E"/>
                </a:solidFill>
                <a:latin typeface="Times New Roman"/>
                <a:cs typeface="Times New Roman"/>
              </a:rPr>
              <a:t>thầu</a:t>
            </a:r>
            <a:r>
              <a:rPr sz="2000" spc="-20" dirty="0">
                <a:solidFill>
                  <a:srgbClr val="03499E"/>
                </a:solidFill>
                <a:latin typeface="Times New Roman"/>
                <a:cs typeface="Times New Roman"/>
              </a:rPr>
              <a:t> </a:t>
            </a:r>
            <a:r>
              <a:rPr sz="2000" dirty="0">
                <a:solidFill>
                  <a:srgbClr val="03499E"/>
                </a:solidFill>
                <a:latin typeface="Times New Roman"/>
                <a:cs typeface="Times New Roman"/>
              </a:rPr>
              <a:t>hằng</a:t>
            </a:r>
            <a:r>
              <a:rPr sz="2000" spc="-15" dirty="0">
                <a:solidFill>
                  <a:srgbClr val="03499E"/>
                </a:solidFill>
                <a:latin typeface="Times New Roman"/>
                <a:cs typeface="Times New Roman"/>
              </a:rPr>
              <a:t> </a:t>
            </a:r>
            <a:r>
              <a:rPr sz="2000" spc="-25" dirty="0">
                <a:solidFill>
                  <a:srgbClr val="03499E"/>
                </a:solidFill>
                <a:latin typeface="Times New Roman"/>
                <a:cs typeface="Times New Roman"/>
              </a:rPr>
              <a:t>năm</a:t>
            </a:r>
            <a:endParaRPr sz="2000">
              <a:latin typeface="Times New Roman"/>
              <a:cs typeface="Times New Roman"/>
            </a:endParaRPr>
          </a:p>
          <a:p>
            <a:pPr marL="392430" indent="-379730">
              <a:lnSpc>
                <a:spcPct val="100000"/>
              </a:lnSpc>
              <a:buAutoNum type="arabicPeriod" startAt="5"/>
              <a:tabLst>
                <a:tab pos="392430" algn="l"/>
              </a:tabLst>
            </a:pPr>
            <a:r>
              <a:rPr sz="2000" dirty="0">
                <a:solidFill>
                  <a:srgbClr val="03499E"/>
                </a:solidFill>
                <a:latin typeface="Times New Roman"/>
                <a:cs typeface="Times New Roman"/>
              </a:rPr>
              <a:t>Hủy</a:t>
            </a:r>
            <a:r>
              <a:rPr sz="2000" spc="-25" dirty="0">
                <a:solidFill>
                  <a:srgbClr val="03499E"/>
                </a:solidFill>
                <a:latin typeface="Times New Roman"/>
                <a:cs typeface="Times New Roman"/>
              </a:rPr>
              <a:t> </a:t>
            </a:r>
            <a:r>
              <a:rPr sz="2000" spc="-20" dirty="0">
                <a:solidFill>
                  <a:srgbClr val="03499E"/>
                </a:solidFill>
                <a:latin typeface="Times New Roman"/>
                <a:cs typeface="Times New Roman"/>
              </a:rPr>
              <a:t>thầu</a:t>
            </a:r>
            <a:endParaRPr sz="2000">
              <a:latin typeface="Times New Roman"/>
              <a:cs typeface="Times New Roman"/>
            </a:endParaRPr>
          </a:p>
          <a:p>
            <a:pPr marL="393700" indent="-381000">
              <a:lnSpc>
                <a:spcPct val="100000"/>
              </a:lnSpc>
              <a:buAutoNum type="arabicPeriod" startAt="5"/>
              <a:tabLst>
                <a:tab pos="393700" algn="l"/>
              </a:tabLst>
            </a:pPr>
            <a:r>
              <a:rPr sz="2000" dirty="0">
                <a:solidFill>
                  <a:srgbClr val="03499E"/>
                </a:solidFill>
                <a:latin typeface="Times New Roman"/>
                <a:cs typeface="Times New Roman"/>
              </a:rPr>
              <a:t>Cung</a:t>
            </a:r>
            <a:r>
              <a:rPr sz="2000" spc="-15" dirty="0">
                <a:solidFill>
                  <a:srgbClr val="03499E"/>
                </a:solidFill>
                <a:latin typeface="Times New Roman"/>
                <a:cs typeface="Times New Roman"/>
              </a:rPr>
              <a:t> </a:t>
            </a:r>
            <a:r>
              <a:rPr sz="2000" dirty="0">
                <a:solidFill>
                  <a:srgbClr val="03499E"/>
                </a:solidFill>
                <a:latin typeface="Times New Roman"/>
                <a:cs typeface="Times New Roman"/>
              </a:rPr>
              <a:t>cấp</a:t>
            </a:r>
            <a:r>
              <a:rPr sz="2000" spc="-5" dirty="0">
                <a:solidFill>
                  <a:srgbClr val="03499E"/>
                </a:solidFill>
                <a:latin typeface="Times New Roman"/>
                <a:cs typeface="Times New Roman"/>
              </a:rPr>
              <a:t> </a:t>
            </a:r>
            <a:r>
              <a:rPr sz="2000" dirty="0">
                <a:solidFill>
                  <a:srgbClr val="03499E"/>
                </a:solidFill>
                <a:latin typeface="Times New Roman"/>
                <a:cs typeface="Times New Roman"/>
              </a:rPr>
              <a:t>thông</a:t>
            </a:r>
            <a:r>
              <a:rPr sz="2000" spc="-25" dirty="0">
                <a:solidFill>
                  <a:srgbClr val="03499E"/>
                </a:solidFill>
                <a:latin typeface="Times New Roman"/>
                <a:cs typeface="Times New Roman"/>
              </a:rPr>
              <a:t> </a:t>
            </a:r>
            <a:r>
              <a:rPr sz="2000" dirty="0">
                <a:solidFill>
                  <a:srgbClr val="03499E"/>
                </a:solidFill>
                <a:latin typeface="Times New Roman"/>
                <a:cs typeface="Times New Roman"/>
              </a:rPr>
              <a:t>tin và</a:t>
            </a:r>
            <a:r>
              <a:rPr sz="2000" spc="-5" dirty="0">
                <a:solidFill>
                  <a:srgbClr val="03499E"/>
                </a:solidFill>
                <a:latin typeface="Times New Roman"/>
                <a:cs typeface="Times New Roman"/>
              </a:rPr>
              <a:t> </a:t>
            </a:r>
            <a:r>
              <a:rPr sz="2000" dirty="0">
                <a:solidFill>
                  <a:srgbClr val="03499E"/>
                </a:solidFill>
                <a:latin typeface="Times New Roman"/>
                <a:cs typeface="Times New Roman"/>
              </a:rPr>
              <a:t>giải</a:t>
            </a:r>
            <a:r>
              <a:rPr sz="2000" spc="-25" dirty="0">
                <a:solidFill>
                  <a:srgbClr val="03499E"/>
                </a:solidFill>
                <a:latin typeface="Times New Roman"/>
                <a:cs typeface="Times New Roman"/>
              </a:rPr>
              <a:t> </a:t>
            </a:r>
            <a:r>
              <a:rPr sz="2000" spc="-10" dirty="0">
                <a:solidFill>
                  <a:srgbClr val="03499E"/>
                </a:solidFill>
                <a:latin typeface="Times New Roman"/>
                <a:cs typeface="Times New Roman"/>
              </a:rPr>
              <a:t>trình</a:t>
            </a:r>
            <a:endParaRPr sz="2000">
              <a:latin typeface="Times New Roman"/>
              <a:cs typeface="Times New Roman"/>
            </a:endParaRPr>
          </a:p>
          <a:p>
            <a:pPr marL="12700" marR="127000" indent="380365">
              <a:lnSpc>
                <a:spcPct val="100000"/>
              </a:lnSpc>
              <a:buAutoNum type="arabicPeriod" startAt="5"/>
              <a:tabLst>
                <a:tab pos="393065" algn="l"/>
              </a:tabLst>
            </a:pPr>
            <a:r>
              <a:rPr sz="2000" dirty="0">
                <a:solidFill>
                  <a:srgbClr val="03499E"/>
                </a:solidFill>
                <a:latin typeface="Times New Roman"/>
                <a:cs typeface="Times New Roman"/>
              </a:rPr>
              <a:t>Chịu</a:t>
            </a:r>
            <a:r>
              <a:rPr sz="2000" spc="-5" dirty="0">
                <a:solidFill>
                  <a:srgbClr val="03499E"/>
                </a:solidFill>
                <a:latin typeface="Times New Roman"/>
                <a:cs typeface="Times New Roman"/>
              </a:rPr>
              <a:t> </a:t>
            </a:r>
            <a:r>
              <a:rPr sz="2000" dirty="0">
                <a:solidFill>
                  <a:srgbClr val="03499E"/>
                </a:solidFill>
                <a:latin typeface="Times New Roman"/>
                <a:cs typeface="Times New Roman"/>
              </a:rPr>
              <a:t>trách</a:t>
            </a:r>
            <a:r>
              <a:rPr sz="2000" spc="-20" dirty="0">
                <a:solidFill>
                  <a:srgbClr val="03499E"/>
                </a:solidFill>
                <a:latin typeface="Times New Roman"/>
                <a:cs typeface="Times New Roman"/>
              </a:rPr>
              <a:t> </a:t>
            </a:r>
            <a:r>
              <a:rPr sz="2000" dirty="0">
                <a:solidFill>
                  <a:srgbClr val="03499E"/>
                </a:solidFill>
                <a:latin typeface="Times New Roman"/>
                <a:cs typeface="Times New Roman"/>
              </a:rPr>
              <a:t>nhiệm</a:t>
            </a:r>
            <a:r>
              <a:rPr sz="2000" spc="-30" dirty="0">
                <a:solidFill>
                  <a:srgbClr val="03499E"/>
                </a:solidFill>
                <a:latin typeface="Times New Roman"/>
                <a:cs typeface="Times New Roman"/>
              </a:rPr>
              <a:t> </a:t>
            </a:r>
            <a:r>
              <a:rPr sz="2000" dirty="0">
                <a:solidFill>
                  <a:srgbClr val="03499E"/>
                </a:solidFill>
                <a:latin typeface="Times New Roman"/>
                <a:cs typeface="Times New Roman"/>
              </a:rPr>
              <a:t>trươc</a:t>
            </a:r>
            <a:r>
              <a:rPr sz="2000" spc="-10" dirty="0">
                <a:solidFill>
                  <a:srgbClr val="03499E"/>
                </a:solidFill>
                <a:latin typeface="Times New Roman"/>
                <a:cs typeface="Times New Roman"/>
              </a:rPr>
              <a:t> </a:t>
            </a:r>
            <a:r>
              <a:rPr sz="2000" dirty="0">
                <a:solidFill>
                  <a:srgbClr val="03499E"/>
                </a:solidFill>
                <a:latin typeface="Times New Roman"/>
                <a:cs typeface="Times New Roman"/>
              </a:rPr>
              <a:t>pháp</a:t>
            </a:r>
            <a:r>
              <a:rPr sz="2000" spc="-30" dirty="0">
                <a:solidFill>
                  <a:srgbClr val="03499E"/>
                </a:solidFill>
                <a:latin typeface="Times New Roman"/>
                <a:cs typeface="Times New Roman"/>
              </a:rPr>
              <a:t> </a:t>
            </a:r>
            <a:r>
              <a:rPr sz="2000" dirty="0">
                <a:solidFill>
                  <a:srgbClr val="03499E"/>
                </a:solidFill>
                <a:latin typeface="Times New Roman"/>
                <a:cs typeface="Times New Roman"/>
              </a:rPr>
              <a:t>luật</a:t>
            </a:r>
            <a:r>
              <a:rPr sz="2000" spc="-10" dirty="0">
                <a:solidFill>
                  <a:srgbClr val="03499E"/>
                </a:solidFill>
                <a:latin typeface="Times New Roman"/>
                <a:cs typeface="Times New Roman"/>
              </a:rPr>
              <a:t> </a:t>
            </a:r>
            <a:r>
              <a:rPr sz="2000" dirty="0">
                <a:solidFill>
                  <a:srgbClr val="03499E"/>
                </a:solidFill>
                <a:latin typeface="Times New Roman"/>
                <a:cs typeface="Times New Roman"/>
              </a:rPr>
              <a:t>và người</a:t>
            </a:r>
            <a:r>
              <a:rPr sz="2000" spc="-20" dirty="0">
                <a:solidFill>
                  <a:srgbClr val="03499E"/>
                </a:solidFill>
                <a:latin typeface="Times New Roman"/>
                <a:cs typeface="Times New Roman"/>
              </a:rPr>
              <a:t> </a:t>
            </a:r>
            <a:r>
              <a:rPr sz="2000" spc="-25" dirty="0">
                <a:solidFill>
                  <a:srgbClr val="03499E"/>
                </a:solidFill>
                <a:latin typeface="Times New Roman"/>
                <a:cs typeface="Times New Roman"/>
              </a:rPr>
              <a:t>có </a:t>
            </a:r>
            <a:r>
              <a:rPr sz="2000" dirty="0">
                <a:solidFill>
                  <a:srgbClr val="03499E"/>
                </a:solidFill>
                <a:latin typeface="Times New Roman"/>
                <a:cs typeface="Times New Roman"/>
              </a:rPr>
              <a:t>thẩm</a:t>
            </a:r>
            <a:r>
              <a:rPr sz="2000" spc="-25" dirty="0">
                <a:solidFill>
                  <a:srgbClr val="03499E"/>
                </a:solidFill>
                <a:latin typeface="Times New Roman"/>
                <a:cs typeface="Times New Roman"/>
              </a:rPr>
              <a:t> </a:t>
            </a:r>
            <a:r>
              <a:rPr sz="2000" dirty="0">
                <a:solidFill>
                  <a:srgbClr val="03499E"/>
                </a:solidFill>
                <a:latin typeface="Times New Roman"/>
                <a:cs typeface="Times New Roman"/>
              </a:rPr>
              <a:t>quyền</a:t>
            </a:r>
            <a:r>
              <a:rPr sz="2000" spc="-15" dirty="0">
                <a:solidFill>
                  <a:srgbClr val="03499E"/>
                </a:solidFill>
                <a:latin typeface="Times New Roman"/>
                <a:cs typeface="Times New Roman"/>
              </a:rPr>
              <a:t> </a:t>
            </a:r>
            <a:r>
              <a:rPr sz="2000" dirty="0">
                <a:solidFill>
                  <a:srgbClr val="03499E"/>
                </a:solidFill>
                <a:latin typeface="Times New Roman"/>
                <a:cs typeface="Times New Roman"/>
              </a:rPr>
              <a:t>về</a:t>
            </a:r>
            <a:r>
              <a:rPr sz="2000" spc="5" dirty="0">
                <a:solidFill>
                  <a:srgbClr val="03499E"/>
                </a:solidFill>
                <a:latin typeface="Times New Roman"/>
                <a:cs typeface="Times New Roman"/>
              </a:rPr>
              <a:t> </a:t>
            </a:r>
            <a:r>
              <a:rPr sz="2000" dirty="0">
                <a:solidFill>
                  <a:srgbClr val="03499E"/>
                </a:solidFill>
                <a:latin typeface="Times New Roman"/>
                <a:cs typeface="Times New Roman"/>
              </a:rPr>
              <a:t>quá</a:t>
            </a:r>
            <a:r>
              <a:rPr sz="2000" spc="-25" dirty="0">
                <a:solidFill>
                  <a:srgbClr val="03499E"/>
                </a:solidFill>
                <a:latin typeface="Times New Roman"/>
                <a:cs typeface="Times New Roman"/>
              </a:rPr>
              <a:t> </a:t>
            </a:r>
            <a:r>
              <a:rPr sz="2000" dirty="0">
                <a:solidFill>
                  <a:srgbClr val="03499E"/>
                </a:solidFill>
                <a:latin typeface="Times New Roman"/>
                <a:cs typeface="Times New Roman"/>
              </a:rPr>
              <a:t>trình</a:t>
            </a:r>
            <a:r>
              <a:rPr sz="2000" spc="-25" dirty="0">
                <a:solidFill>
                  <a:srgbClr val="03499E"/>
                </a:solidFill>
                <a:latin typeface="Times New Roman"/>
                <a:cs typeface="Times New Roman"/>
              </a:rPr>
              <a:t> </a:t>
            </a:r>
            <a:r>
              <a:rPr sz="2000" spc="-20" dirty="0">
                <a:solidFill>
                  <a:srgbClr val="03499E"/>
                </a:solidFill>
                <a:latin typeface="Times New Roman"/>
                <a:cs typeface="Times New Roman"/>
              </a:rPr>
              <a:t>LCNT</a:t>
            </a:r>
            <a:endParaRPr sz="2000">
              <a:latin typeface="Times New Roman"/>
              <a:cs typeface="Times New Roman"/>
            </a:endParaRPr>
          </a:p>
          <a:p>
            <a:pPr marL="393065" indent="-380365">
              <a:lnSpc>
                <a:spcPct val="100000"/>
              </a:lnSpc>
              <a:buAutoNum type="arabicPeriod" startAt="5"/>
              <a:tabLst>
                <a:tab pos="393065" algn="l"/>
              </a:tabLst>
            </a:pPr>
            <a:r>
              <a:rPr sz="2000" dirty="0">
                <a:solidFill>
                  <a:srgbClr val="03499E"/>
                </a:solidFill>
                <a:latin typeface="Times New Roman"/>
                <a:cs typeface="Times New Roman"/>
              </a:rPr>
              <a:t>Tại</a:t>
            </a:r>
            <a:r>
              <a:rPr sz="2000" spc="-20" dirty="0">
                <a:solidFill>
                  <a:srgbClr val="03499E"/>
                </a:solidFill>
                <a:latin typeface="Times New Roman"/>
                <a:cs typeface="Times New Roman"/>
              </a:rPr>
              <a:t> </a:t>
            </a:r>
            <a:r>
              <a:rPr sz="2000" dirty="0">
                <a:solidFill>
                  <a:srgbClr val="03499E"/>
                </a:solidFill>
                <a:latin typeface="Times New Roman"/>
                <a:cs typeface="Times New Roman"/>
              </a:rPr>
              <a:t>Điều</a:t>
            </a:r>
            <a:r>
              <a:rPr sz="2000" spc="-25" dirty="0">
                <a:solidFill>
                  <a:srgbClr val="03499E"/>
                </a:solidFill>
                <a:latin typeface="Times New Roman"/>
                <a:cs typeface="Times New Roman"/>
              </a:rPr>
              <a:t> </a:t>
            </a:r>
            <a:r>
              <a:rPr sz="2000" dirty="0">
                <a:solidFill>
                  <a:srgbClr val="03499E"/>
                </a:solidFill>
                <a:latin typeface="Times New Roman"/>
                <a:cs typeface="Times New Roman"/>
              </a:rPr>
              <a:t>79</a:t>
            </a:r>
            <a:r>
              <a:rPr sz="2000" spc="-10" dirty="0">
                <a:solidFill>
                  <a:srgbClr val="03499E"/>
                </a:solidFill>
                <a:latin typeface="Times New Roman"/>
                <a:cs typeface="Times New Roman"/>
              </a:rPr>
              <a:t> (CĐT=BMT)</a:t>
            </a:r>
            <a:endParaRPr sz="2000">
              <a:latin typeface="Times New Roman"/>
              <a:cs typeface="Times New Roman"/>
            </a:endParaRPr>
          </a:p>
          <a:p>
            <a:pPr marL="392430" indent="-379730">
              <a:lnSpc>
                <a:spcPct val="100000"/>
              </a:lnSpc>
              <a:buAutoNum type="arabicPeriod" startAt="5"/>
              <a:tabLst>
                <a:tab pos="392430" algn="l"/>
              </a:tabLst>
            </a:pPr>
            <a:r>
              <a:rPr sz="2000" dirty="0">
                <a:solidFill>
                  <a:srgbClr val="03499E"/>
                </a:solidFill>
                <a:latin typeface="Times New Roman"/>
                <a:cs typeface="Times New Roman"/>
              </a:rPr>
              <a:t>Trang</a:t>
            </a:r>
            <a:r>
              <a:rPr sz="2000" spc="-20" dirty="0">
                <a:solidFill>
                  <a:srgbClr val="03499E"/>
                </a:solidFill>
                <a:latin typeface="Times New Roman"/>
                <a:cs typeface="Times New Roman"/>
              </a:rPr>
              <a:t> </a:t>
            </a:r>
            <a:r>
              <a:rPr sz="2000" dirty="0">
                <a:solidFill>
                  <a:srgbClr val="03499E"/>
                </a:solidFill>
                <a:latin typeface="Times New Roman"/>
                <a:cs typeface="Times New Roman"/>
              </a:rPr>
              <a:t>bị</a:t>
            </a:r>
            <a:r>
              <a:rPr sz="2000" spc="-25" dirty="0">
                <a:solidFill>
                  <a:srgbClr val="03499E"/>
                </a:solidFill>
                <a:latin typeface="Times New Roman"/>
                <a:cs typeface="Times New Roman"/>
              </a:rPr>
              <a:t> </a:t>
            </a:r>
            <a:r>
              <a:rPr sz="2000" dirty="0">
                <a:solidFill>
                  <a:srgbClr val="03499E"/>
                </a:solidFill>
                <a:latin typeface="Times New Roman"/>
                <a:cs typeface="Times New Roman"/>
              </a:rPr>
              <a:t>cơ</a:t>
            </a:r>
            <a:r>
              <a:rPr sz="2000" spc="5" dirty="0">
                <a:solidFill>
                  <a:srgbClr val="03499E"/>
                </a:solidFill>
                <a:latin typeface="Times New Roman"/>
                <a:cs typeface="Times New Roman"/>
              </a:rPr>
              <a:t> </a:t>
            </a:r>
            <a:r>
              <a:rPr sz="2000" dirty="0">
                <a:solidFill>
                  <a:srgbClr val="03499E"/>
                </a:solidFill>
                <a:latin typeface="Times New Roman"/>
                <a:cs typeface="Times New Roman"/>
              </a:rPr>
              <a:t>sở</a:t>
            </a:r>
            <a:r>
              <a:rPr sz="2000" spc="-20" dirty="0">
                <a:solidFill>
                  <a:srgbClr val="03499E"/>
                </a:solidFill>
                <a:latin typeface="Times New Roman"/>
                <a:cs typeface="Times New Roman"/>
              </a:rPr>
              <a:t> </a:t>
            </a:r>
            <a:r>
              <a:rPr sz="2000" dirty="0">
                <a:solidFill>
                  <a:srgbClr val="03499E"/>
                </a:solidFill>
                <a:latin typeface="Times New Roman"/>
                <a:cs typeface="Times New Roman"/>
              </a:rPr>
              <a:t>hạ</a:t>
            </a:r>
            <a:r>
              <a:rPr sz="2000" spc="-10" dirty="0">
                <a:solidFill>
                  <a:srgbClr val="03499E"/>
                </a:solidFill>
                <a:latin typeface="Times New Roman"/>
                <a:cs typeface="Times New Roman"/>
              </a:rPr>
              <a:t> </a:t>
            </a:r>
            <a:r>
              <a:rPr sz="2000" dirty="0">
                <a:solidFill>
                  <a:srgbClr val="03499E"/>
                </a:solidFill>
                <a:latin typeface="Times New Roman"/>
                <a:cs typeface="Times New Roman"/>
              </a:rPr>
              <a:t>tầng</a:t>
            </a:r>
            <a:r>
              <a:rPr sz="2000" spc="-15" dirty="0">
                <a:solidFill>
                  <a:srgbClr val="03499E"/>
                </a:solidFill>
                <a:latin typeface="Times New Roman"/>
                <a:cs typeface="Times New Roman"/>
              </a:rPr>
              <a:t> </a:t>
            </a:r>
            <a:r>
              <a:rPr sz="2000" dirty="0">
                <a:solidFill>
                  <a:srgbClr val="03499E"/>
                </a:solidFill>
                <a:latin typeface="Times New Roman"/>
                <a:cs typeface="Times New Roman"/>
              </a:rPr>
              <a:t>về</a:t>
            </a:r>
            <a:r>
              <a:rPr sz="2000" spc="-15" dirty="0">
                <a:solidFill>
                  <a:srgbClr val="03499E"/>
                </a:solidFill>
                <a:latin typeface="Times New Roman"/>
                <a:cs typeface="Times New Roman"/>
              </a:rPr>
              <a:t> </a:t>
            </a:r>
            <a:r>
              <a:rPr sz="2000" dirty="0">
                <a:solidFill>
                  <a:srgbClr val="03499E"/>
                </a:solidFill>
                <a:latin typeface="Times New Roman"/>
                <a:cs typeface="Times New Roman"/>
              </a:rPr>
              <a:t>CNTT</a:t>
            </a:r>
            <a:r>
              <a:rPr sz="2000" spc="10" dirty="0">
                <a:solidFill>
                  <a:srgbClr val="03499E"/>
                </a:solidFill>
                <a:latin typeface="Times New Roman"/>
                <a:cs typeface="Times New Roman"/>
              </a:rPr>
              <a:t> </a:t>
            </a:r>
            <a:r>
              <a:rPr sz="2000" dirty="0">
                <a:solidFill>
                  <a:srgbClr val="03499E"/>
                </a:solidFill>
                <a:latin typeface="Times New Roman"/>
                <a:cs typeface="Times New Roman"/>
              </a:rPr>
              <a:t>đáp</a:t>
            </a:r>
            <a:r>
              <a:rPr sz="2000" spc="-20" dirty="0">
                <a:solidFill>
                  <a:srgbClr val="03499E"/>
                </a:solidFill>
                <a:latin typeface="Times New Roman"/>
                <a:cs typeface="Times New Roman"/>
              </a:rPr>
              <a:t> </a:t>
            </a:r>
            <a:r>
              <a:rPr sz="2000" dirty="0">
                <a:solidFill>
                  <a:srgbClr val="03499E"/>
                </a:solidFill>
                <a:latin typeface="Times New Roman"/>
                <a:cs typeface="Times New Roman"/>
              </a:rPr>
              <a:t>ứng</a:t>
            </a:r>
            <a:r>
              <a:rPr sz="2000" spc="-15" dirty="0">
                <a:solidFill>
                  <a:srgbClr val="03499E"/>
                </a:solidFill>
                <a:latin typeface="Times New Roman"/>
                <a:cs typeface="Times New Roman"/>
              </a:rPr>
              <a:t> </a:t>
            </a:r>
            <a:r>
              <a:rPr sz="2000" spc="-25" dirty="0">
                <a:solidFill>
                  <a:srgbClr val="03499E"/>
                </a:solidFill>
                <a:latin typeface="Times New Roman"/>
                <a:cs typeface="Times New Roman"/>
              </a:rPr>
              <a:t>yêu</a:t>
            </a:r>
            <a:endParaRPr sz="2000">
              <a:latin typeface="Times New Roman"/>
              <a:cs typeface="Times New Roman"/>
            </a:endParaRPr>
          </a:p>
          <a:p>
            <a:pPr marL="12700">
              <a:lnSpc>
                <a:spcPct val="100000"/>
              </a:lnSpc>
            </a:pPr>
            <a:r>
              <a:rPr sz="2000" dirty="0">
                <a:solidFill>
                  <a:srgbClr val="03499E"/>
                </a:solidFill>
                <a:latin typeface="Times New Roman"/>
                <a:cs typeface="Times New Roman"/>
              </a:rPr>
              <a:t>cầu</a:t>
            </a:r>
            <a:r>
              <a:rPr sz="2000" spc="-5" dirty="0">
                <a:solidFill>
                  <a:srgbClr val="03499E"/>
                </a:solidFill>
                <a:latin typeface="Times New Roman"/>
                <a:cs typeface="Times New Roman"/>
              </a:rPr>
              <a:t> </a:t>
            </a:r>
            <a:r>
              <a:rPr sz="2000" dirty="0">
                <a:solidFill>
                  <a:srgbClr val="03499E"/>
                </a:solidFill>
                <a:latin typeface="Times New Roman"/>
                <a:cs typeface="Times New Roman"/>
              </a:rPr>
              <a:t>đấu</a:t>
            </a:r>
            <a:r>
              <a:rPr sz="2000" spc="-10" dirty="0">
                <a:solidFill>
                  <a:srgbClr val="03499E"/>
                </a:solidFill>
                <a:latin typeface="Times New Roman"/>
                <a:cs typeface="Times New Roman"/>
              </a:rPr>
              <a:t> </a:t>
            </a:r>
            <a:r>
              <a:rPr sz="2000" dirty="0">
                <a:solidFill>
                  <a:srgbClr val="03499E"/>
                </a:solidFill>
                <a:latin typeface="Times New Roman"/>
                <a:cs typeface="Times New Roman"/>
              </a:rPr>
              <a:t>thầu</a:t>
            </a:r>
            <a:r>
              <a:rPr sz="2000" spc="-15" dirty="0">
                <a:solidFill>
                  <a:srgbClr val="03499E"/>
                </a:solidFill>
                <a:latin typeface="Times New Roman"/>
                <a:cs typeface="Times New Roman"/>
              </a:rPr>
              <a:t> </a:t>
            </a:r>
            <a:r>
              <a:rPr sz="2000" dirty="0">
                <a:solidFill>
                  <a:srgbClr val="03499E"/>
                </a:solidFill>
                <a:latin typeface="Times New Roman"/>
                <a:cs typeface="Times New Roman"/>
              </a:rPr>
              <a:t>qua</a:t>
            </a:r>
            <a:r>
              <a:rPr sz="2000" spc="-5" dirty="0">
                <a:solidFill>
                  <a:srgbClr val="03499E"/>
                </a:solidFill>
                <a:latin typeface="Times New Roman"/>
                <a:cs typeface="Times New Roman"/>
              </a:rPr>
              <a:t> </a:t>
            </a:r>
            <a:r>
              <a:rPr sz="2000" spc="-20" dirty="0">
                <a:solidFill>
                  <a:srgbClr val="03499E"/>
                </a:solidFill>
                <a:latin typeface="Times New Roman"/>
                <a:cs typeface="Times New Roman"/>
              </a:rPr>
              <a:t>mạng</a:t>
            </a:r>
            <a:endParaRPr sz="2000">
              <a:latin typeface="Times New Roman"/>
              <a:cs typeface="Times New Roman"/>
            </a:endParaRPr>
          </a:p>
          <a:p>
            <a:pPr marL="393065" indent="-380365">
              <a:lnSpc>
                <a:spcPct val="100000"/>
              </a:lnSpc>
              <a:spcBef>
                <a:spcPts val="25"/>
              </a:spcBef>
              <a:buAutoNum type="arabicPeriod" startAt="15"/>
              <a:tabLst>
                <a:tab pos="393065" algn="l"/>
              </a:tabLst>
            </a:pPr>
            <a:r>
              <a:rPr sz="2000" dirty="0">
                <a:solidFill>
                  <a:srgbClr val="03499E"/>
                </a:solidFill>
                <a:latin typeface="Times New Roman"/>
                <a:cs typeface="Times New Roman"/>
              </a:rPr>
              <a:t>Chịu</a:t>
            </a:r>
            <a:r>
              <a:rPr sz="2000" spc="-5" dirty="0">
                <a:solidFill>
                  <a:srgbClr val="03499E"/>
                </a:solidFill>
                <a:latin typeface="Times New Roman"/>
                <a:cs typeface="Times New Roman"/>
              </a:rPr>
              <a:t> </a:t>
            </a:r>
            <a:r>
              <a:rPr sz="2000" dirty="0">
                <a:solidFill>
                  <a:srgbClr val="03499E"/>
                </a:solidFill>
                <a:latin typeface="Times New Roman"/>
                <a:cs typeface="Times New Roman"/>
              </a:rPr>
              <a:t>trách</a:t>
            </a:r>
            <a:r>
              <a:rPr sz="2000" spc="-20" dirty="0">
                <a:solidFill>
                  <a:srgbClr val="03499E"/>
                </a:solidFill>
                <a:latin typeface="Times New Roman"/>
                <a:cs typeface="Times New Roman"/>
              </a:rPr>
              <a:t> </a:t>
            </a:r>
            <a:r>
              <a:rPr sz="2000" dirty="0">
                <a:solidFill>
                  <a:srgbClr val="03499E"/>
                </a:solidFill>
                <a:latin typeface="Times New Roman"/>
                <a:cs typeface="Times New Roman"/>
              </a:rPr>
              <a:t>nhiệm</a:t>
            </a:r>
            <a:r>
              <a:rPr sz="2000" spc="-35" dirty="0">
                <a:solidFill>
                  <a:srgbClr val="03499E"/>
                </a:solidFill>
                <a:latin typeface="Times New Roman"/>
                <a:cs typeface="Times New Roman"/>
              </a:rPr>
              <a:t> </a:t>
            </a:r>
            <a:r>
              <a:rPr sz="2000" dirty="0">
                <a:solidFill>
                  <a:srgbClr val="03499E"/>
                </a:solidFill>
                <a:latin typeface="Times New Roman"/>
                <a:cs typeface="Times New Roman"/>
              </a:rPr>
              <a:t>trước</a:t>
            </a:r>
            <a:r>
              <a:rPr sz="2000" spc="-10" dirty="0">
                <a:solidFill>
                  <a:srgbClr val="03499E"/>
                </a:solidFill>
                <a:latin typeface="Times New Roman"/>
                <a:cs typeface="Times New Roman"/>
              </a:rPr>
              <a:t> </a:t>
            </a:r>
            <a:r>
              <a:rPr sz="2000" dirty="0">
                <a:solidFill>
                  <a:srgbClr val="03499E"/>
                </a:solidFill>
                <a:latin typeface="Times New Roman"/>
                <a:cs typeface="Times New Roman"/>
              </a:rPr>
              <a:t>pháp</a:t>
            </a:r>
            <a:r>
              <a:rPr sz="2000" spc="-30" dirty="0">
                <a:solidFill>
                  <a:srgbClr val="03499E"/>
                </a:solidFill>
                <a:latin typeface="Times New Roman"/>
                <a:cs typeface="Times New Roman"/>
              </a:rPr>
              <a:t> </a:t>
            </a:r>
            <a:r>
              <a:rPr sz="2000" dirty="0">
                <a:solidFill>
                  <a:srgbClr val="03499E"/>
                </a:solidFill>
                <a:latin typeface="Times New Roman"/>
                <a:cs typeface="Times New Roman"/>
              </a:rPr>
              <a:t>luật</a:t>
            </a:r>
            <a:r>
              <a:rPr sz="2000" spc="-15" dirty="0">
                <a:solidFill>
                  <a:srgbClr val="03499E"/>
                </a:solidFill>
                <a:latin typeface="Times New Roman"/>
                <a:cs typeface="Times New Roman"/>
              </a:rPr>
              <a:t> </a:t>
            </a:r>
            <a:r>
              <a:rPr sz="2000" dirty="0">
                <a:solidFill>
                  <a:srgbClr val="03499E"/>
                </a:solidFill>
                <a:latin typeface="Times New Roman"/>
                <a:cs typeface="Times New Roman"/>
              </a:rPr>
              <a:t>về tính</a:t>
            </a:r>
            <a:r>
              <a:rPr sz="2000" spc="-10" dirty="0">
                <a:solidFill>
                  <a:srgbClr val="03499E"/>
                </a:solidFill>
                <a:latin typeface="Times New Roman"/>
                <a:cs typeface="Times New Roman"/>
              </a:rPr>
              <a:t> chính</a:t>
            </a:r>
            <a:endParaRPr sz="2000">
              <a:latin typeface="Times New Roman"/>
              <a:cs typeface="Times New Roman"/>
            </a:endParaRPr>
          </a:p>
          <a:p>
            <a:pPr marL="12700" marR="186055">
              <a:lnSpc>
                <a:spcPts val="2600"/>
              </a:lnSpc>
              <a:spcBef>
                <a:spcPts val="115"/>
              </a:spcBef>
            </a:pPr>
            <a:r>
              <a:rPr sz="2000" dirty="0">
                <a:solidFill>
                  <a:srgbClr val="03499E"/>
                </a:solidFill>
                <a:latin typeface="Times New Roman"/>
                <a:cs typeface="Times New Roman"/>
              </a:rPr>
              <a:t>xác</a:t>
            </a:r>
            <a:r>
              <a:rPr sz="2000" spc="-5" dirty="0">
                <a:solidFill>
                  <a:srgbClr val="03499E"/>
                </a:solidFill>
                <a:latin typeface="Times New Roman"/>
                <a:cs typeface="Times New Roman"/>
              </a:rPr>
              <a:t> </a:t>
            </a:r>
            <a:r>
              <a:rPr sz="2000" dirty="0">
                <a:solidFill>
                  <a:srgbClr val="03499E"/>
                </a:solidFill>
                <a:latin typeface="Times New Roman"/>
                <a:cs typeface="Times New Roman"/>
              </a:rPr>
              <a:t>và trung</a:t>
            </a:r>
            <a:r>
              <a:rPr sz="2000" spc="-25" dirty="0">
                <a:solidFill>
                  <a:srgbClr val="03499E"/>
                </a:solidFill>
                <a:latin typeface="Times New Roman"/>
                <a:cs typeface="Times New Roman"/>
              </a:rPr>
              <a:t> </a:t>
            </a:r>
            <a:r>
              <a:rPr sz="2000" dirty="0">
                <a:solidFill>
                  <a:srgbClr val="03499E"/>
                </a:solidFill>
                <a:latin typeface="Times New Roman"/>
                <a:cs typeface="Times New Roman"/>
              </a:rPr>
              <a:t>thực</a:t>
            </a:r>
            <a:r>
              <a:rPr sz="2000" spc="-25" dirty="0">
                <a:solidFill>
                  <a:srgbClr val="03499E"/>
                </a:solidFill>
                <a:latin typeface="Times New Roman"/>
                <a:cs typeface="Times New Roman"/>
              </a:rPr>
              <a:t> </a:t>
            </a:r>
            <a:r>
              <a:rPr sz="2000" dirty="0">
                <a:solidFill>
                  <a:srgbClr val="03499E"/>
                </a:solidFill>
                <a:latin typeface="Times New Roman"/>
                <a:cs typeface="Times New Roman"/>
              </a:rPr>
              <a:t>của thông</a:t>
            </a:r>
            <a:r>
              <a:rPr sz="2000" spc="-25" dirty="0">
                <a:solidFill>
                  <a:srgbClr val="03499E"/>
                </a:solidFill>
                <a:latin typeface="Times New Roman"/>
                <a:cs typeface="Times New Roman"/>
              </a:rPr>
              <a:t> </a:t>
            </a:r>
            <a:r>
              <a:rPr sz="2000" dirty="0">
                <a:solidFill>
                  <a:srgbClr val="03499E"/>
                </a:solidFill>
                <a:latin typeface="Times New Roman"/>
                <a:cs typeface="Times New Roman"/>
              </a:rPr>
              <a:t>tin</a:t>
            </a:r>
            <a:r>
              <a:rPr sz="2000" spc="-15" dirty="0">
                <a:solidFill>
                  <a:srgbClr val="03499E"/>
                </a:solidFill>
                <a:latin typeface="Times New Roman"/>
                <a:cs typeface="Times New Roman"/>
              </a:rPr>
              <a:t> </a:t>
            </a:r>
            <a:r>
              <a:rPr sz="2000" dirty="0">
                <a:solidFill>
                  <a:srgbClr val="03499E"/>
                </a:solidFill>
                <a:latin typeface="Times New Roman"/>
                <a:cs typeface="Times New Roman"/>
              </a:rPr>
              <a:t>đã đăng</a:t>
            </a:r>
            <a:r>
              <a:rPr sz="2000" spc="-5" dirty="0">
                <a:solidFill>
                  <a:srgbClr val="03499E"/>
                </a:solidFill>
                <a:latin typeface="Times New Roman"/>
                <a:cs typeface="Times New Roman"/>
              </a:rPr>
              <a:t> </a:t>
            </a:r>
            <a:r>
              <a:rPr sz="2000" dirty="0">
                <a:solidFill>
                  <a:srgbClr val="03499E"/>
                </a:solidFill>
                <a:latin typeface="Times New Roman"/>
                <a:cs typeface="Times New Roman"/>
              </a:rPr>
              <a:t>ký,</a:t>
            </a:r>
            <a:r>
              <a:rPr sz="2000" spc="-20" dirty="0">
                <a:solidFill>
                  <a:srgbClr val="03499E"/>
                </a:solidFill>
                <a:latin typeface="Times New Roman"/>
                <a:cs typeface="Times New Roman"/>
              </a:rPr>
              <a:t> đăng </a:t>
            </a:r>
            <a:r>
              <a:rPr sz="2000" dirty="0">
                <a:solidFill>
                  <a:srgbClr val="03499E"/>
                </a:solidFill>
                <a:latin typeface="Times New Roman"/>
                <a:cs typeface="Times New Roman"/>
              </a:rPr>
              <a:t>tải</a:t>
            </a:r>
            <a:r>
              <a:rPr sz="2000" spc="-25" dirty="0">
                <a:solidFill>
                  <a:srgbClr val="03499E"/>
                </a:solidFill>
                <a:latin typeface="Times New Roman"/>
                <a:cs typeface="Times New Roman"/>
              </a:rPr>
              <a:t> </a:t>
            </a:r>
            <a:r>
              <a:rPr sz="2000" dirty="0">
                <a:solidFill>
                  <a:srgbClr val="03499E"/>
                </a:solidFill>
                <a:latin typeface="Times New Roman"/>
                <a:cs typeface="Times New Roman"/>
              </a:rPr>
              <a:t>lên</a:t>
            </a:r>
            <a:r>
              <a:rPr sz="2000" spc="-5" dirty="0">
                <a:solidFill>
                  <a:srgbClr val="03499E"/>
                </a:solidFill>
                <a:latin typeface="Times New Roman"/>
                <a:cs typeface="Times New Roman"/>
              </a:rPr>
              <a:t> </a:t>
            </a:r>
            <a:r>
              <a:rPr sz="2000" dirty="0">
                <a:solidFill>
                  <a:srgbClr val="03499E"/>
                </a:solidFill>
                <a:latin typeface="Times New Roman"/>
                <a:cs typeface="Times New Roman"/>
              </a:rPr>
              <a:t>Hệ</a:t>
            </a:r>
            <a:r>
              <a:rPr sz="2000" spc="-5" dirty="0">
                <a:solidFill>
                  <a:srgbClr val="03499E"/>
                </a:solidFill>
                <a:latin typeface="Times New Roman"/>
                <a:cs typeface="Times New Roman"/>
              </a:rPr>
              <a:t> </a:t>
            </a:r>
            <a:r>
              <a:rPr sz="2000" dirty="0">
                <a:solidFill>
                  <a:srgbClr val="03499E"/>
                </a:solidFill>
                <a:latin typeface="Times New Roman"/>
                <a:cs typeface="Times New Roman"/>
              </a:rPr>
              <a:t>thống</a:t>
            </a:r>
            <a:r>
              <a:rPr sz="2000" spc="-40" dirty="0">
                <a:solidFill>
                  <a:srgbClr val="03499E"/>
                </a:solidFill>
                <a:latin typeface="Times New Roman"/>
                <a:cs typeface="Times New Roman"/>
              </a:rPr>
              <a:t> </a:t>
            </a:r>
            <a:r>
              <a:rPr sz="2000" dirty="0">
                <a:solidFill>
                  <a:srgbClr val="03499E"/>
                </a:solidFill>
                <a:latin typeface="Times New Roman"/>
                <a:cs typeface="Times New Roman"/>
              </a:rPr>
              <a:t>mạng đấu</a:t>
            </a:r>
            <a:r>
              <a:rPr sz="2000" spc="-20" dirty="0">
                <a:solidFill>
                  <a:srgbClr val="03499E"/>
                </a:solidFill>
                <a:latin typeface="Times New Roman"/>
                <a:cs typeface="Times New Roman"/>
              </a:rPr>
              <a:t> </a:t>
            </a:r>
            <a:r>
              <a:rPr sz="2000" dirty="0">
                <a:solidFill>
                  <a:srgbClr val="03499E"/>
                </a:solidFill>
                <a:latin typeface="Times New Roman"/>
                <a:cs typeface="Times New Roman"/>
              </a:rPr>
              <a:t>thầu</a:t>
            </a:r>
            <a:r>
              <a:rPr sz="2000" spc="-20" dirty="0">
                <a:solidFill>
                  <a:srgbClr val="03499E"/>
                </a:solidFill>
                <a:latin typeface="Times New Roman"/>
                <a:cs typeface="Times New Roman"/>
              </a:rPr>
              <a:t> </a:t>
            </a:r>
            <a:r>
              <a:rPr sz="2000" dirty="0">
                <a:solidFill>
                  <a:srgbClr val="03499E"/>
                </a:solidFill>
                <a:latin typeface="Times New Roman"/>
                <a:cs typeface="Times New Roman"/>
              </a:rPr>
              <a:t>quốc</a:t>
            </a:r>
            <a:r>
              <a:rPr sz="2000" spc="-20" dirty="0">
                <a:solidFill>
                  <a:srgbClr val="03499E"/>
                </a:solidFill>
                <a:latin typeface="Times New Roman"/>
                <a:cs typeface="Times New Roman"/>
              </a:rPr>
              <a:t> </a:t>
            </a:r>
            <a:r>
              <a:rPr sz="2000" spc="-25" dirty="0">
                <a:solidFill>
                  <a:srgbClr val="03499E"/>
                </a:solidFill>
                <a:latin typeface="Times New Roman"/>
                <a:cs typeface="Times New Roman"/>
              </a:rPr>
              <a:t>gia</a:t>
            </a:r>
            <a:endParaRPr sz="2000">
              <a:latin typeface="Times New Roman"/>
              <a:cs typeface="Times New Roman"/>
            </a:endParaRPr>
          </a:p>
          <a:p>
            <a:pPr marL="392430" indent="-379730">
              <a:lnSpc>
                <a:spcPct val="100000"/>
              </a:lnSpc>
              <a:spcBef>
                <a:spcPts val="60"/>
              </a:spcBef>
              <a:buAutoNum type="arabicPeriod" startAt="16"/>
              <a:tabLst>
                <a:tab pos="392430" algn="l"/>
              </a:tabLst>
            </a:pPr>
            <a:r>
              <a:rPr sz="2000" dirty="0">
                <a:solidFill>
                  <a:srgbClr val="03499E"/>
                </a:solidFill>
                <a:latin typeface="Times New Roman"/>
                <a:cs typeface="Times New Roman"/>
              </a:rPr>
              <a:t>Thực</a:t>
            </a:r>
            <a:r>
              <a:rPr sz="2000" spc="-20" dirty="0">
                <a:solidFill>
                  <a:srgbClr val="03499E"/>
                </a:solidFill>
                <a:latin typeface="Times New Roman"/>
                <a:cs typeface="Times New Roman"/>
              </a:rPr>
              <a:t> </a:t>
            </a:r>
            <a:r>
              <a:rPr sz="2000" dirty="0">
                <a:solidFill>
                  <a:srgbClr val="03499E"/>
                </a:solidFill>
                <a:latin typeface="Times New Roman"/>
                <a:cs typeface="Times New Roman"/>
              </a:rPr>
              <a:t>hiện</a:t>
            </a:r>
            <a:r>
              <a:rPr sz="2000" spc="-20" dirty="0">
                <a:solidFill>
                  <a:srgbClr val="03499E"/>
                </a:solidFill>
                <a:latin typeface="Times New Roman"/>
                <a:cs typeface="Times New Roman"/>
              </a:rPr>
              <a:t> </a:t>
            </a:r>
            <a:r>
              <a:rPr sz="2000" dirty="0">
                <a:solidFill>
                  <a:srgbClr val="03499E"/>
                </a:solidFill>
                <a:latin typeface="Times New Roman"/>
                <a:cs typeface="Times New Roman"/>
              </a:rPr>
              <a:t>trách</a:t>
            </a:r>
            <a:r>
              <a:rPr sz="2000" spc="-20" dirty="0">
                <a:solidFill>
                  <a:srgbClr val="03499E"/>
                </a:solidFill>
                <a:latin typeface="Times New Roman"/>
                <a:cs typeface="Times New Roman"/>
              </a:rPr>
              <a:t> </a:t>
            </a:r>
            <a:r>
              <a:rPr sz="2000" dirty="0">
                <a:solidFill>
                  <a:srgbClr val="03499E"/>
                </a:solidFill>
                <a:latin typeface="Times New Roman"/>
                <a:cs typeface="Times New Roman"/>
              </a:rPr>
              <a:t>nhiệm</a:t>
            </a:r>
            <a:r>
              <a:rPr sz="2000" spc="-35" dirty="0">
                <a:solidFill>
                  <a:srgbClr val="03499E"/>
                </a:solidFill>
                <a:latin typeface="Times New Roman"/>
                <a:cs typeface="Times New Roman"/>
              </a:rPr>
              <a:t> </a:t>
            </a:r>
            <a:r>
              <a:rPr sz="2000" spc="-20" dirty="0">
                <a:solidFill>
                  <a:srgbClr val="03499E"/>
                </a:solidFill>
                <a:latin typeface="Times New Roman"/>
                <a:cs typeface="Times New Roman"/>
              </a:rPr>
              <a:t>khác</a:t>
            </a:r>
            <a:endParaRPr sz="2000">
              <a:latin typeface="Times New Roman"/>
              <a:cs typeface="Times New Roman"/>
            </a:endParaRPr>
          </a:p>
        </p:txBody>
      </p:sp>
      <p:sp>
        <p:nvSpPr>
          <p:cNvPr id="9" name="object 9"/>
          <p:cNvSpPr txBox="1"/>
          <p:nvPr/>
        </p:nvSpPr>
        <p:spPr>
          <a:xfrm>
            <a:off x="10898885" y="6468084"/>
            <a:ext cx="322580" cy="224790"/>
          </a:xfrm>
          <a:prstGeom prst="rect">
            <a:avLst/>
          </a:prstGeom>
        </p:spPr>
        <p:txBody>
          <a:bodyPr vert="horz" wrap="square" lIns="0" tIns="0" rIns="0" bIns="0" rtlCol="0">
            <a:spAutoFit/>
          </a:bodyPr>
          <a:lstStyle/>
          <a:p>
            <a:pPr marL="12700">
              <a:lnSpc>
                <a:spcPts val="1650"/>
              </a:lnSpc>
            </a:pPr>
            <a:r>
              <a:rPr sz="1400" spc="-25" dirty="0">
                <a:latin typeface="Arial MT"/>
                <a:cs typeface="Arial MT"/>
              </a:rPr>
              <a:t>174</a:t>
            </a:r>
            <a:endParaRPr sz="1400">
              <a:latin typeface="Arial MT"/>
              <a:cs typeface="Arial MT"/>
            </a:endParaRPr>
          </a:p>
        </p:txBody>
      </p:sp>
      <p:sp>
        <p:nvSpPr>
          <p:cNvPr id="8" name="object 8"/>
          <p:cNvSpPr txBox="1">
            <a:spLocks noGrp="1"/>
          </p:cNvSpPr>
          <p:nvPr>
            <p:ph type="title"/>
          </p:nvPr>
        </p:nvSpPr>
        <p:spPr>
          <a:xfrm>
            <a:off x="1862582" y="275907"/>
            <a:ext cx="7896225" cy="492759"/>
          </a:xfrm>
          <a:prstGeom prst="rect">
            <a:avLst/>
          </a:prstGeom>
          <a:ln w="25400">
            <a:solidFill>
              <a:srgbClr val="FFFFFF"/>
            </a:solidFill>
          </a:ln>
        </p:spPr>
        <p:txBody>
          <a:bodyPr vert="horz" wrap="square" lIns="0" tIns="34290" rIns="0" bIns="0" rtlCol="0">
            <a:spAutoFit/>
          </a:bodyPr>
          <a:lstStyle/>
          <a:p>
            <a:pPr marL="635" algn="ctr">
              <a:lnSpc>
                <a:spcPct val="100000"/>
              </a:lnSpc>
              <a:spcBef>
                <a:spcPts val="270"/>
              </a:spcBef>
            </a:pPr>
            <a:r>
              <a:rPr sz="2600" dirty="0"/>
              <a:t>Trách</a:t>
            </a:r>
            <a:r>
              <a:rPr sz="2600" spc="-30" dirty="0"/>
              <a:t> </a:t>
            </a:r>
            <a:r>
              <a:rPr sz="2600" dirty="0"/>
              <a:t>nhiệm</a:t>
            </a:r>
            <a:r>
              <a:rPr sz="2600" spc="-20" dirty="0"/>
              <a:t> </a:t>
            </a:r>
            <a:r>
              <a:rPr sz="2600" dirty="0"/>
              <a:t>của</a:t>
            </a:r>
            <a:r>
              <a:rPr sz="2600" spc="-20" dirty="0"/>
              <a:t> </a:t>
            </a:r>
            <a:r>
              <a:rPr sz="2600" dirty="0"/>
              <a:t>chủ</a:t>
            </a:r>
            <a:r>
              <a:rPr sz="2600" spc="-10" dirty="0"/>
              <a:t> </a:t>
            </a:r>
            <a:r>
              <a:rPr sz="2600" dirty="0"/>
              <a:t>đầu</a:t>
            </a:r>
            <a:r>
              <a:rPr sz="2600" spc="-20" dirty="0"/>
              <a:t> </a:t>
            </a:r>
            <a:r>
              <a:rPr sz="2600" dirty="0"/>
              <a:t>tư</a:t>
            </a:r>
            <a:r>
              <a:rPr sz="2600" spc="-15" dirty="0"/>
              <a:t> </a:t>
            </a:r>
            <a:r>
              <a:rPr sz="2600" spc="-10" dirty="0"/>
              <a:t>(Đ.78)</a:t>
            </a:r>
            <a:endParaRPr sz="2600"/>
          </a:p>
        </p:txBody>
      </p:sp>
      <p:sp>
        <p:nvSpPr>
          <p:cNvPr id="10" name="Slide Number Placeholder 9">
            <a:extLst>
              <a:ext uri="{FF2B5EF4-FFF2-40B4-BE49-F238E27FC236}">
                <a16:creationId xmlns:a16="http://schemas.microsoft.com/office/drawing/2014/main" id="{EA358B28-FC7B-BF87-213F-AAE38BAB7FE5}"/>
              </a:ext>
            </a:extLst>
          </p:cNvPr>
          <p:cNvSpPr>
            <a:spLocks noGrp="1"/>
          </p:cNvSpPr>
          <p:nvPr>
            <p:ph type="sldNum" sz="quarter" idx="7"/>
          </p:nvPr>
        </p:nvSpPr>
        <p:spPr/>
        <p:txBody>
          <a:bodyPr/>
          <a:lstStyle/>
          <a:p>
            <a:pPr marL="4939665">
              <a:lnSpc>
                <a:spcPts val="1655"/>
              </a:lnSpc>
            </a:pPr>
            <a:fld id="{81D60167-4931-47E6-BA6A-407CBD079E47}" type="slidenum">
              <a:rPr lang="en-US" spc="-25" smtClean="0"/>
              <a:t>174</a:t>
            </a:fld>
            <a:endParaRPr lang="en-US" spc="-25" dirty="0"/>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77923" y="522960"/>
            <a:ext cx="8373109" cy="646430"/>
          </a:xfrm>
          <a:prstGeom prst="rect">
            <a:avLst/>
          </a:prstGeom>
          <a:ln w="25400">
            <a:solidFill>
              <a:srgbClr val="FFFFFF"/>
            </a:solidFill>
          </a:ln>
        </p:spPr>
        <p:txBody>
          <a:bodyPr vert="horz" wrap="square" lIns="0" tIns="30480" rIns="0" bIns="0" rtlCol="0">
            <a:spAutoFit/>
          </a:bodyPr>
          <a:lstStyle/>
          <a:p>
            <a:pPr marL="510540">
              <a:lnSpc>
                <a:spcPct val="100000"/>
              </a:lnSpc>
              <a:spcBef>
                <a:spcPts val="240"/>
              </a:spcBef>
            </a:pPr>
            <a:r>
              <a:rPr sz="3600" dirty="0"/>
              <a:t>Trách</a:t>
            </a:r>
            <a:r>
              <a:rPr sz="3600" spc="-25" dirty="0"/>
              <a:t> </a:t>
            </a:r>
            <a:r>
              <a:rPr sz="3600" dirty="0"/>
              <a:t>nhiệm</a:t>
            </a:r>
            <a:r>
              <a:rPr sz="3600" spc="-20" dirty="0"/>
              <a:t> </a:t>
            </a:r>
            <a:r>
              <a:rPr sz="3600" dirty="0"/>
              <a:t>của</a:t>
            </a:r>
            <a:r>
              <a:rPr sz="3600" spc="-15" dirty="0"/>
              <a:t> </a:t>
            </a:r>
            <a:r>
              <a:rPr sz="3600" dirty="0"/>
              <a:t>bên</a:t>
            </a:r>
            <a:r>
              <a:rPr sz="3600" spc="-20" dirty="0"/>
              <a:t> </a:t>
            </a:r>
            <a:r>
              <a:rPr sz="3600" dirty="0"/>
              <a:t>mời</a:t>
            </a:r>
            <a:r>
              <a:rPr sz="3600" spc="-30" dirty="0"/>
              <a:t> </a:t>
            </a:r>
            <a:r>
              <a:rPr sz="3600" dirty="0"/>
              <a:t>thầu</a:t>
            </a:r>
            <a:r>
              <a:rPr sz="3600" spc="-25" dirty="0"/>
              <a:t> </a:t>
            </a:r>
            <a:r>
              <a:rPr sz="3600" spc="-10" dirty="0"/>
              <a:t>(Đ.79)</a:t>
            </a:r>
            <a:endParaRPr sz="3600"/>
          </a:p>
        </p:txBody>
      </p:sp>
      <p:sp>
        <p:nvSpPr>
          <p:cNvPr id="3" name="object 3"/>
          <p:cNvSpPr/>
          <p:nvPr/>
        </p:nvSpPr>
        <p:spPr>
          <a:xfrm>
            <a:off x="1677924" y="1946427"/>
            <a:ext cx="8943975" cy="4060825"/>
          </a:xfrm>
          <a:custGeom>
            <a:avLst/>
            <a:gdLst/>
            <a:ahLst/>
            <a:cxnLst/>
            <a:rect l="l" t="t" r="r" b="b"/>
            <a:pathLst>
              <a:path w="8943975" h="4060825">
                <a:moveTo>
                  <a:pt x="8943975" y="3480587"/>
                </a:moveTo>
                <a:lnTo>
                  <a:pt x="0" y="3480587"/>
                </a:lnTo>
                <a:lnTo>
                  <a:pt x="0" y="4060698"/>
                </a:lnTo>
                <a:lnTo>
                  <a:pt x="8943975" y="4060698"/>
                </a:lnTo>
                <a:lnTo>
                  <a:pt x="8943975" y="3480587"/>
                </a:lnTo>
                <a:close/>
              </a:path>
              <a:path w="8943975" h="4060825">
                <a:moveTo>
                  <a:pt x="8943975" y="2320417"/>
                </a:moveTo>
                <a:lnTo>
                  <a:pt x="0" y="2320417"/>
                </a:lnTo>
                <a:lnTo>
                  <a:pt x="0" y="2900426"/>
                </a:lnTo>
                <a:lnTo>
                  <a:pt x="0" y="3480536"/>
                </a:lnTo>
                <a:lnTo>
                  <a:pt x="8943975" y="3480536"/>
                </a:lnTo>
                <a:lnTo>
                  <a:pt x="8943975" y="2900527"/>
                </a:lnTo>
                <a:lnTo>
                  <a:pt x="8943975" y="2320417"/>
                </a:lnTo>
                <a:close/>
              </a:path>
              <a:path w="8943975" h="4060825">
                <a:moveTo>
                  <a:pt x="8943975" y="1740281"/>
                </a:moveTo>
                <a:lnTo>
                  <a:pt x="0" y="1740281"/>
                </a:lnTo>
                <a:lnTo>
                  <a:pt x="0" y="2320391"/>
                </a:lnTo>
                <a:lnTo>
                  <a:pt x="8943975" y="2320391"/>
                </a:lnTo>
                <a:lnTo>
                  <a:pt x="8943975" y="1740281"/>
                </a:lnTo>
                <a:close/>
              </a:path>
              <a:path w="8943975" h="4060825">
                <a:moveTo>
                  <a:pt x="8943975" y="1160145"/>
                </a:moveTo>
                <a:lnTo>
                  <a:pt x="0" y="1160145"/>
                </a:lnTo>
                <a:lnTo>
                  <a:pt x="0" y="1740255"/>
                </a:lnTo>
                <a:lnTo>
                  <a:pt x="8943975" y="1740255"/>
                </a:lnTo>
                <a:lnTo>
                  <a:pt x="8943975" y="1160145"/>
                </a:lnTo>
                <a:close/>
              </a:path>
              <a:path w="8943975" h="4060825">
                <a:moveTo>
                  <a:pt x="8943975" y="0"/>
                </a:moveTo>
                <a:lnTo>
                  <a:pt x="0" y="0"/>
                </a:lnTo>
                <a:lnTo>
                  <a:pt x="0" y="580009"/>
                </a:lnTo>
                <a:lnTo>
                  <a:pt x="0" y="1160119"/>
                </a:lnTo>
                <a:lnTo>
                  <a:pt x="8943975" y="1160119"/>
                </a:lnTo>
                <a:lnTo>
                  <a:pt x="8943975" y="580110"/>
                </a:lnTo>
                <a:lnTo>
                  <a:pt x="8943975" y="0"/>
                </a:lnTo>
                <a:close/>
              </a:path>
            </a:pathLst>
          </a:custGeom>
          <a:solidFill>
            <a:srgbClr val="E9E1D5"/>
          </a:solidFill>
        </p:spPr>
        <p:txBody>
          <a:bodyPr wrap="square" lIns="0" tIns="0" rIns="0" bIns="0" rtlCol="0"/>
          <a:lstStyle/>
          <a:p>
            <a:endParaRPr/>
          </a:p>
        </p:txBody>
      </p:sp>
      <p:graphicFrame>
        <p:nvGraphicFramePr>
          <p:cNvPr id="4" name="object 4"/>
          <p:cNvGraphicFramePr>
            <a:graphicFrameLocks noGrp="1"/>
          </p:cNvGraphicFramePr>
          <p:nvPr/>
        </p:nvGraphicFramePr>
        <p:xfrm>
          <a:off x="1665223" y="1353566"/>
          <a:ext cx="8943975" cy="4638040"/>
        </p:xfrm>
        <a:graphic>
          <a:graphicData uri="http://schemas.openxmlformats.org/drawingml/2006/table">
            <a:tbl>
              <a:tblPr firstRow="1" bandRow="1">
                <a:tableStyleId>{2D5ABB26-0587-4C30-8999-92F81FD0307C}</a:tableStyleId>
              </a:tblPr>
              <a:tblGrid>
                <a:gridCol w="8943975">
                  <a:extLst>
                    <a:ext uri="{9D8B030D-6E8A-4147-A177-3AD203B41FA5}">
                      <a16:colId xmlns:a16="http://schemas.microsoft.com/office/drawing/2014/main" val="20000"/>
                    </a:ext>
                  </a:extLst>
                </a:gridCol>
              </a:tblGrid>
              <a:tr h="579755">
                <a:tc>
                  <a:txBody>
                    <a:bodyPr/>
                    <a:lstStyle/>
                    <a:p>
                      <a:pPr marL="76200">
                        <a:lnSpc>
                          <a:spcPct val="100000"/>
                        </a:lnSpc>
                        <a:spcBef>
                          <a:spcPts val="235"/>
                        </a:spcBef>
                      </a:pPr>
                      <a:r>
                        <a:rPr sz="2000" dirty="0">
                          <a:solidFill>
                            <a:srgbClr val="03499E"/>
                          </a:solidFill>
                          <a:latin typeface="Times New Roman"/>
                          <a:cs typeface="Times New Roman"/>
                        </a:rPr>
                        <a:t>a)</a:t>
                      </a:r>
                      <a:r>
                        <a:rPr sz="2000" spc="-15" dirty="0">
                          <a:solidFill>
                            <a:srgbClr val="03499E"/>
                          </a:solidFill>
                          <a:latin typeface="Times New Roman"/>
                          <a:cs typeface="Times New Roman"/>
                        </a:rPr>
                        <a:t> </a:t>
                      </a:r>
                      <a:r>
                        <a:rPr sz="2000" dirty="0">
                          <a:solidFill>
                            <a:srgbClr val="03499E"/>
                          </a:solidFill>
                          <a:latin typeface="Times New Roman"/>
                          <a:cs typeface="Times New Roman"/>
                        </a:rPr>
                        <a:t>Chuẩn</a:t>
                      </a:r>
                      <a:r>
                        <a:rPr sz="2000" spc="-25" dirty="0">
                          <a:solidFill>
                            <a:srgbClr val="03499E"/>
                          </a:solidFill>
                          <a:latin typeface="Times New Roman"/>
                          <a:cs typeface="Times New Roman"/>
                        </a:rPr>
                        <a:t> </a:t>
                      </a:r>
                      <a:r>
                        <a:rPr sz="2000" dirty="0">
                          <a:solidFill>
                            <a:srgbClr val="03499E"/>
                          </a:solidFill>
                          <a:latin typeface="Times New Roman"/>
                          <a:cs typeface="Times New Roman"/>
                        </a:rPr>
                        <a:t>bị</a:t>
                      </a:r>
                      <a:r>
                        <a:rPr sz="2000" spc="-20" dirty="0">
                          <a:solidFill>
                            <a:srgbClr val="03499E"/>
                          </a:solidFill>
                          <a:latin typeface="Times New Roman"/>
                          <a:cs typeface="Times New Roman"/>
                        </a:rPr>
                        <a:t> </a:t>
                      </a:r>
                      <a:r>
                        <a:rPr sz="2000" dirty="0">
                          <a:solidFill>
                            <a:srgbClr val="03499E"/>
                          </a:solidFill>
                          <a:latin typeface="Times New Roman"/>
                          <a:cs typeface="Times New Roman"/>
                        </a:rPr>
                        <a:t>LCNT;</a:t>
                      </a:r>
                      <a:r>
                        <a:rPr sz="2000" spc="-25" dirty="0">
                          <a:solidFill>
                            <a:srgbClr val="03499E"/>
                          </a:solidFill>
                          <a:latin typeface="Times New Roman"/>
                          <a:cs typeface="Times New Roman"/>
                        </a:rPr>
                        <a:t> </a:t>
                      </a:r>
                      <a:r>
                        <a:rPr sz="2000" dirty="0">
                          <a:solidFill>
                            <a:srgbClr val="03499E"/>
                          </a:solidFill>
                          <a:latin typeface="Times New Roman"/>
                          <a:cs typeface="Times New Roman"/>
                        </a:rPr>
                        <a:t>tổ</a:t>
                      </a:r>
                      <a:r>
                        <a:rPr sz="2000" spc="-10" dirty="0">
                          <a:solidFill>
                            <a:srgbClr val="03499E"/>
                          </a:solidFill>
                          <a:latin typeface="Times New Roman"/>
                          <a:cs typeface="Times New Roman"/>
                        </a:rPr>
                        <a:t> </a:t>
                      </a:r>
                      <a:r>
                        <a:rPr sz="2000" dirty="0">
                          <a:solidFill>
                            <a:srgbClr val="03499E"/>
                          </a:solidFill>
                          <a:latin typeface="Times New Roman"/>
                          <a:cs typeface="Times New Roman"/>
                        </a:rPr>
                        <a:t>chức</a:t>
                      </a:r>
                      <a:r>
                        <a:rPr sz="2000" spc="-25" dirty="0">
                          <a:solidFill>
                            <a:srgbClr val="03499E"/>
                          </a:solidFill>
                          <a:latin typeface="Times New Roman"/>
                          <a:cs typeface="Times New Roman"/>
                        </a:rPr>
                        <a:t> </a:t>
                      </a:r>
                      <a:r>
                        <a:rPr sz="2000" dirty="0">
                          <a:solidFill>
                            <a:srgbClr val="03499E"/>
                          </a:solidFill>
                          <a:latin typeface="Times New Roman"/>
                          <a:cs typeface="Times New Roman"/>
                        </a:rPr>
                        <a:t>LCNT;</a:t>
                      </a:r>
                      <a:r>
                        <a:rPr sz="2000" spc="-25" dirty="0">
                          <a:solidFill>
                            <a:srgbClr val="03499E"/>
                          </a:solidFill>
                          <a:latin typeface="Times New Roman"/>
                          <a:cs typeface="Times New Roman"/>
                        </a:rPr>
                        <a:t> </a:t>
                      </a:r>
                      <a:r>
                        <a:rPr sz="2000" dirty="0">
                          <a:solidFill>
                            <a:srgbClr val="03499E"/>
                          </a:solidFill>
                          <a:latin typeface="Times New Roman"/>
                          <a:cs typeface="Times New Roman"/>
                        </a:rPr>
                        <a:t>đánh</a:t>
                      </a:r>
                      <a:r>
                        <a:rPr sz="2000" spc="-25" dirty="0">
                          <a:solidFill>
                            <a:srgbClr val="03499E"/>
                          </a:solidFill>
                          <a:latin typeface="Times New Roman"/>
                          <a:cs typeface="Times New Roman"/>
                        </a:rPr>
                        <a:t> </a:t>
                      </a:r>
                      <a:r>
                        <a:rPr sz="2000" dirty="0">
                          <a:solidFill>
                            <a:srgbClr val="03499E"/>
                          </a:solidFill>
                          <a:latin typeface="Times New Roman"/>
                          <a:cs typeface="Times New Roman"/>
                        </a:rPr>
                        <a:t>giá</a:t>
                      </a:r>
                      <a:r>
                        <a:rPr sz="2000" spc="-20" dirty="0">
                          <a:solidFill>
                            <a:srgbClr val="03499E"/>
                          </a:solidFill>
                          <a:latin typeface="Times New Roman"/>
                          <a:cs typeface="Times New Roman"/>
                        </a:rPr>
                        <a:t> HSDT</a:t>
                      </a:r>
                      <a:endParaRPr sz="2000">
                        <a:latin typeface="Times New Roman"/>
                        <a:cs typeface="Times New Roman"/>
                      </a:endParaRPr>
                    </a:p>
                  </a:txBody>
                  <a:tcPr marL="0" marR="0" marT="29845" marB="0">
                    <a:lnL w="28575">
                      <a:solidFill>
                        <a:srgbClr val="03499E"/>
                      </a:solidFill>
                      <a:prstDash val="solid"/>
                    </a:lnL>
                    <a:lnR w="28575">
                      <a:solidFill>
                        <a:srgbClr val="03499E"/>
                      </a:solidFill>
                      <a:prstDash val="solid"/>
                    </a:lnR>
                    <a:lnT w="28575">
                      <a:solidFill>
                        <a:srgbClr val="03499E"/>
                      </a:solidFill>
                      <a:prstDash val="solid"/>
                    </a:lnT>
                    <a:lnB w="28575">
                      <a:solidFill>
                        <a:srgbClr val="03499E"/>
                      </a:solidFill>
                      <a:prstDash val="solid"/>
                    </a:lnB>
                  </a:tcPr>
                </a:tc>
                <a:extLst>
                  <a:ext uri="{0D108BD9-81ED-4DB2-BD59-A6C34878D82A}">
                    <a16:rowId xmlns:a16="http://schemas.microsoft.com/office/drawing/2014/main" val="10000"/>
                  </a:ext>
                </a:extLst>
              </a:tr>
              <a:tr h="579755">
                <a:tc>
                  <a:txBody>
                    <a:bodyPr/>
                    <a:lstStyle/>
                    <a:p>
                      <a:pPr marL="76200">
                        <a:lnSpc>
                          <a:spcPts val="2240"/>
                        </a:lnSpc>
                        <a:spcBef>
                          <a:spcPts val="234"/>
                        </a:spcBef>
                      </a:pPr>
                      <a:r>
                        <a:rPr sz="2000" dirty="0">
                          <a:solidFill>
                            <a:srgbClr val="03499E"/>
                          </a:solidFill>
                          <a:latin typeface="Times New Roman"/>
                          <a:cs typeface="Times New Roman"/>
                        </a:rPr>
                        <a:t>b)</a:t>
                      </a:r>
                      <a:r>
                        <a:rPr sz="2000" spc="-20" dirty="0">
                          <a:solidFill>
                            <a:srgbClr val="03499E"/>
                          </a:solidFill>
                          <a:latin typeface="Times New Roman"/>
                          <a:cs typeface="Times New Roman"/>
                        </a:rPr>
                        <a:t> </a:t>
                      </a:r>
                      <a:r>
                        <a:rPr sz="2000" dirty="0">
                          <a:solidFill>
                            <a:srgbClr val="FF0000"/>
                          </a:solidFill>
                          <a:latin typeface="Times New Roman"/>
                          <a:cs typeface="Times New Roman"/>
                        </a:rPr>
                        <a:t>QĐ</a:t>
                      </a:r>
                      <a:r>
                        <a:rPr sz="2000" spc="-10" dirty="0">
                          <a:solidFill>
                            <a:srgbClr val="FF0000"/>
                          </a:solidFill>
                          <a:latin typeface="Times New Roman"/>
                          <a:cs typeface="Times New Roman"/>
                        </a:rPr>
                        <a:t> </a:t>
                      </a:r>
                      <a:r>
                        <a:rPr sz="2000" dirty="0">
                          <a:solidFill>
                            <a:srgbClr val="FF0000"/>
                          </a:solidFill>
                          <a:latin typeface="Times New Roman"/>
                          <a:cs typeface="Times New Roman"/>
                        </a:rPr>
                        <a:t>thành</a:t>
                      </a:r>
                      <a:r>
                        <a:rPr sz="2000" spc="-15" dirty="0">
                          <a:solidFill>
                            <a:srgbClr val="FF0000"/>
                          </a:solidFill>
                          <a:latin typeface="Times New Roman"/>
                          <a:cs typeface="Times New Roman"/>
                        </a:rPr>
                        <a:t> </a:t>
                      </a:r>
                      <a:r>
                        <a:rPr sz="2000" dirty="0">
                          <a:solidFill>
                            <a:srgbClr val="FF0000"/>
                          </a:solidFill>
                          <a:latin typeface="Times New Roman"/>
                          <a:cs typeface="Times New Roman"/>
                        </a:rPr>
                        <a:t>lập</a:t>
                      </a:r>
                      <a:r>
                        <a:rPr sz="2000" spc="-45" dirty="0">
                          <a:solidFill>
                            <a:srgbClr val="FF0000"/>
                          </a:solidFill>
                          <a:latin typeface="Times New Roman"/>
                          <a:cs typeface="Times New Roman"/>
                        </a:rPr>
                        <a:t> </a:t>
                      </a:r>
                      <a:r>
                        <a:rPr sz="2000" dirty="0">
                          <a:solidFill>
                            <a:srgbClr val="FF0000"/>
                          </a:solidFill>
                          <a:latin typeface="Times New Roman"/>
                          <a:cs typeface="Times New Roman"/>
                        </a:rPr>
                        <a:t>TCG</a:t>
                      </a:r>
                      <a:r>
                        <a:rPr sz="2000" spc="-10" dirty="0">
                          <a:solidFill>
                            <a:srgbClr val="FF0000"/>
                          </a:solidFill>
                          <a:latin typeface="Times New Roman"/>
                          <a:cs typeface="Times New Roman"/>
                        </a:rPr>
                        <a:t> </a:t>
                      </a:r>
                      <a:r>
                        <a:rPr sz="2000" dirty="0">
                          <a:solidFill>
                            <a:srgbClr val="FF0000"/>
                          </a:solidFill>
                          <a:latin typeface="Times New Roman"/>
                          <a:cs typeface="Times New Roman"/>
                        </a:rPr>
                        <a:t>trong</a:t>
                      </a:r>
                      <a:r>
                        <a:rPr sz="2000" spc="-25" dirty="0">
                          <a:solidFill>
                            <a:srgbClr val="FF0000"/>
                          </a:solidFill>
                          <a:latin typeface="Times New Roman"/>
                          <a:cs typeface="Times New Roman"/>
                        </a:rPr>
                        <a:t> </a:t>
                      </a:r>
                      <a:r>
                        <a:rPr sz="2000" dirty="0">
                          <a:solidFill>
                            <a:srgbClr val="FF0000"/>
                          </a:solidFill>
                          <a:latin typeface="Times New Roman"/>
                          <a:cs typeface="Times New Roman"/>
                        </a:rPr>
                        <a:t>trường</a:t>
                      </a:r>
                      <a:r>
                        <a:rPr sz="2000" spc="-35" dirty="0">
                          <a:solidFill>
                            <a:srgbClr val="FF0000"/>
                          </a:solidFill>
                          <a:latin typeface="Times New Roman"/>
                          <a:cs typeface="Times New Roman"/>
                        </a:rPr>
                        <a:t> </a:t>
                      </a:r>
                      <a:r>
                        <a:rPr sz="2000" dirty="0">
                          <a:solidFill>
                            <a:srgbClr val="FF0000"/>
                          </a:solidFill>
                          <a:latin typeface="Times New Roman"/>
                          <a:cs typeface="Times New Roman"/>
                        </a:rPr>
                        <a:t>hợp</a:t>
                      </a:r>
                      <a:r>
                        <a:rPr sz="2000" spc="-10" dirty="0">
                          <a:solidFill>
                            <a:srgbClr val="FF0000"/>
                          </a:solidFill>
                          <a:latin typeface="Times New Roman"/>
                          <a:cs typeface="Times New Roman"/>
                        </a:rPr>
                        <a:t> </a:t>
                      </a:r>
                      <a:r>
                        <a:rPr sz="2000" dirty="0">
                          <a:solidFill>
                            <a:srgbClr val="FF0000"/>
                          </a:solidFill>
                          <a:latin typeface="Times New Roman"/>
                          <a:cs typeface="Times New Roman"/>
                        </a:rPr>
                        <a:t>bên</a:t>
                      </a:r>
                      <a:r>
                        <a:rPr sz="2000" spc="-20" dirty="0">
                          <a:solidFill>
                            <a:srgbClr val="FF0000"/>
                          </a:solidFill>
                          <a:latin typeface="Times New Roman"/>
                          <a:cs typeface="Times New Roman"/>
                        </a:rPr>
                        <a:t> </a:t>
                      </a:r>
                      <a:r>
                        <a:rPr sz="2000" dirty="0">
                          <a:solidFill>
                            <a:srgbClr val="FF0000"/>
                          </a:solidFill>
                          <a:latin typeface="Times New Roman"/>
                          <a:cs typeface="Times New Roman"/>
                        </a:rPr>
                        <a:t>mời</a:t>
                      </a:r>
                      <a:r>
                        <a:rPr sz="2000" spc="5" dirty="0">
                          <a:solidFill>
                            <a:srgbClr val="FF0000"/>
                          </a:solidFill>
                          <a:latin typeface="Times New Roman"/>
                          <a:cs typeface="Times New Roman"/>
                        </a:rPr>
                        <a:t> </a:t>
                      </a:r>
                      <a:r>
                        <a:rPr sz="2000" dirty="0">
                          <a:solidFill>
                            <a:srgbClr val="FF0000"/>
                          </a:solidFill>
                          <a:latin typeface="Times New Roman"/>
                          <a:cs typeface="Times New Roman"/>
                        </a:rPr>
                        <a:t>thầu</a:t>
                      </a:r>
                      <a:r>
                        <a:rPr sz="2000" spc="-20" dirty="0">
                          <a:solidFill>
                            <a:srgbClr val="FF0000"/>
                          </a:solidFill>
                          <a:latin typeface="Times New Roman"/>
                          <a:cs typeface="Times New Roman"/>
                        </a:rPr>
                        <a:t> </a:t>
                      </a:r>
                      <a:r>
                        <a:rPr sz="2000" dirty="0">
                          <a:solidFill>
                            <a:srgbClr val="FF0000"/>
                          </a:solidFill>
                          <a:latin typeface="Times New Roman"/>
                          <a:cs typeface="Times New Roman"/>
                        </a:rPr>
                        <a:t>là</a:t>
                      </a:r>
                      <a:r>
                        <a:rPr sz="2000" spc="-10" dirty="0">
                          <a:solidFill>
                            <a:srgbClr val="FF0000"/>
                          </a:solidFill>
                          <a:latin typeface="Times New Roman"/>
                          <a:cs typeface="Times New Roman"/>
                        </a:rPr>
                        <a:t> </a:t>
                      </a:r>
                      <a:r>
                        <a:rPr sz="2000" dirty="0">
                          <a:solidFill>
                            <a:srgbClr val="FF0000"/>
                          </a:solidFill>
                          <a:latin typeface="Times New Roman"/>
                          <a:cs typeface="Times New Roman"/>
                        </a:rPr>
                        <a:t>đơn</a:t>
                      </a:r>
                      <a:r>
                        <a:rPr sz="2000" spc="-15" dirty="0">
                          <a:solidFill>
                            <a:srgbClr val="FF0000"/>
                          </a:solidFill>
                          <a:latin typeface="Times New Roman"/>
                          <a:cs typeface="Times New Roman"/>
                        </a:rPr>
                        <a:t> </a:t>
                      </a:r>
                      <a:r>
                        <a:rPr sz="2000" dirty="0">
                          <a:solidFill>
                            <a:srgbClr val="FF0000"/>
                          </a:solidFill>
                          <a:latin typeface="Times New Roman"/>
                          <a:cs typeface="Times New Roman"/>
                        </a:rPr>
                        <a:t>vị</a:t>
                      </a:r>
                      <a:r>
                        <a:rPr sz="2000" spc="-15" dirty="0">
                          <a:solidFill>
                            <a:srgbClr val="FF0000"/>
                          </a:solidFill>
                          <a:latin typeface="Times New Roman"/>
                          <a:cs typeface="Times New Roman"/>
                        </a:rPr>
                        <a:t> </a:t>
                      </a:r>
                      <a:r>
                        <a:rPr sz="2000" dirty="0">
                          <a:solidFill>
                            <a:srgbClr val="FF0000"/>
                          </a:solidFill>
                          <a:latin typeface="Times New Roman"/>
                          <a:cs typeface="Times New Roman"/>
                        </a:rPr>
                        <a:t>tư</a:t>
                      </a:r>
                      <a:r>
                        <a:rPr sz="2000" spc="-20" dirty="0">
                          <a:solidFill>
                            <a:srgbClr val="FF0000"/>
                          </a:solidFill>
                          <a:latin typeface="Times New Roman"/>
                          <a:cs typeface="Times New Roman"/>
                        </a:rPr>
                        <a:t> </a:t>
                      </a:r>
                      <a:r>
                        <a:rPr sz="2000" dirty="0">
                          <a:solidFill>
                            <a:srgbClr val="FF0000"/>
                          </a:solidFill>
                          <a:latin typeface="Times New Roman"/>
                          <a:cs typeface="Times New Roman"/>
                        </a:rPr>
                        <a:t>vấn</a:t>
                      </a:r>
                      <a:r>
                        <a:rPr sz="2000" spc="-20" dirty="0">
                          <a:solidFill>
                            <a:srgbClr val="FF0000"/>
                          </a:solidFill>
                          <a:latin typeface="Times New Roman"/>
                          <a:cs typeface="Times New Roman"/>
                        </a:rPr>
                        <a:t> </a:t>
                      </a:r>
                      <a:r>
                        <a:rPr sz="2000" dirty="0">
                          <a:solidFill>
                            <a:srgbClr val="FF0000"/>
                          </a:solidFill>
                          <a:latin typeface="Times New Roman"/>
                          <a:cs typeface="Times New Roman"/>
                        </a:rPr>
                        <a:t>được</a:t>
                      </a:r>
                      <a:r>
                        <a:rPr sz="2000" spc="-20" dirty="0">
                          <a:solidFill>
                            <a:srgbClr val="FF0000"/>
                          </a:solidFill>
                          <a:latin typeface="Times New Roman"/>
                          <a:cs typeface="Times New Roman"/>
                        </a:rPr>
                        <a:t> </a:t>
                      </a:r>
                      <a:r>
                        <a:rPr sz="2000" dirty="0">
                          <a:solidFill>
                            <a:srgbClr val="FF0000"/>
                          </a:solidFill>
                          <a:latin typeface="Times New Roman"/>
                          <a:cs typeface="Times New Roman"/>
                        </a:rPr>
                        <a:t>chủ</a:t>
                      </a:r>
                      <a:r>
                        <a:rPr sz="2000" spc="-20" dirty="0">
                          <a:solidFill>
                            <a:srgbClr val="FF0000"/>
                          </a:solidFill>
                          <a:latin typeface="Times New Roman"/>
                          <a:cs typeface="Times New Roman"/>
                        </a:rPr>
                        <a:t> </a:t>
                      </a:r>
                      <a:r>
                        <a:rPr sz="2000" dirty="0">
                          <a:solidFill>
                            <a:srgbClr val="FF0000"/>
                          </a:solidFill>
                          <a:latin typeface="Times New Roman"/>
                          <a:cs typeface="Times New Roman"/>
                        </a:rPr>
                        <a:t>đầu</a:t>
                      </a:r>
                      <a:r>
                        <a:rPr sz="2000" spc="-20" dirty="0">
                          <a:solidFill>
                            <a:srgbClr val="FF0000"/>
                          </a:solidFill>
                          <a:latin typeface="Times New Roman"/>
                          <a:cs typeface="Times New Roman"/>
                        </a:rPr>
                        <a:t> </a:t>
                      </a:r>
                      <a:r>
                        <a:rPr sz="2000" spc="-25" dirty="0">
                          <a:solidFill>
                            <a:srgbClr val="FF0000"/>
                          </a:solidFill>
                          <a:latin typeface="Times New Roman"/>
                          <a:cs typeface="Times New Roman"/>
                        </a:rPr>
                        <a:t>tư</a:t>
                      </a:r>
                      <a:endParaRPr sz="2000">
                        <a:latin typeface="Times New Roman"/>
                        <a:cs typeface="Times New Roman"/>
                      </a:endParaRPr>
                    </a:p>
                    <a:p>
                      <a:pPr marL="76200">
                        <a:lnSpc>
                          <a:spcPts val="1995"/>
                        </a:lnSpc>
                      </a:pPr>
                      <a:r>
                        <a:rPr sz="2000" dirty="0">
                          <a:solidFill>
                            <a:srgbClr val="FF0000"/>
                          </a:solidFill>
                          <a:latin typeface="Times New Roman"/>
                          <a:cs typeface="Times New Roman"/>
                        </a:rPr>
                        <a:t>lựa</a:t>
                      </a:r>
                      <a:r>
                        <a:rPr sz="2000" spc="-15" dirty="0">
                          <a:solidFill>
                            <a:srgbClr val="FF0000"/>
                          </a:solidFill>
                          <a:latin typeface="Times New Roman"/>
                          <a:cs typeface="Times New Roman"/>
                        </a:rPr>
                        <a:t> </a:t>
                      </a:r>
                      <a:r>
                        <a:rPr sz="2000" spc="-20" dirty="0">
                          <a:solidFill>
                            <a:srgbClr val="FF0000"/>
                          </a:solidFill>
                          <a:latin typeface="Times New Roman"/>
                          <a:cs typeface="Times New Roman"/>
                        </a:rPr>
                        <a:t>chọn</a:t>
                      </a:r>
                      <a:endParaRPr sz="2000">
                        <a:latin typeface="Times New Roman"/>
                        <a:cs typeface="Times New Roman"/>
                      </a:endParaRPr>
                    </a:p>
                  </a:txBody>
                  <a:tcPr marL="0" marR="0" marT="29844" marB="0">
                    <a:lnL w="28575">
                      <a:solidFill>
                        <a:srgbClr val="03499E"/>
                      </a:solidFill>
                      <a:prstDash val="solid"/>
                    </a:lnL>
                    <a:lnR w="28575">
                      <a:solidFill>
                        <a:srgbClr val="03499E"/>
                      </a:solidFill>
                      <a:prstDash val="solid"/>
                    </a:lnR>
                    <a:lnT w="28575">
                      <a:solidFill>
                        <a:srgbClr val="03499E"/>
                      </a:solidFill>
                      <a:prstDash val="solid"/>
                    </a:lnT>
                    <a:lnB w="28575">
                      <a:solidFill>
                        <a:srgbClr val="03499E"/>
                      </a:solidFill>
                      <a:prstDash val="solid"/>
                    </a:lnB>
                    <a:solidFill>
                      <a:srgbClr val="E9E1D5"/>
                    </a:solidFill>
                  </a:tcPr>
                </a:tc>
                <a:extLst>
                  <a:ext uri="{0D108BD9-81ED-4DB2-BD59-A6C34878D82A}">
                    <a16:rowId xmlns:a16="http://schemas.microsoft.com/office/drawing/2014/main" val="10001"/>
                  </a:ext>
                </a:extLst>
              </a:tr>
              <a:tr h="579755">
                <a:tc>
                  <a:txBody>
                    <a:bodyPr/>
                    <a:lstStyle/>
                    <a:p>
                      <a:pPr marL="76200">
                        <a:lnSpc>
                          <a:spcPct val="100000"/>
                        </a:lnSpc>
                        <a:spcBef>
                          <a:spcPts val="235"/>
                        </a:spcBef>
                      </a:pPr>
                      <a:r>
                        <a:rPr sz="2000" dirty="0">
                          <a:solidFill>
                            <a:srgbClr val="03499E"/>
                          </a:solidFill>
                          <a:latin typeface="Times New Roman"/>
                          <a:cs typeface="Times New Roman"/>
                        </a:rPr>
                        <a:t>c)</a:t>
                      </a:r>
                      <a:r>
                        <a:rPr sz="2000" spc="-15" dirty="0">
                          <a:solidFill>
                            <a:srgbClr val="03499E"/>
                          </a:solidFill>
                          <a:latin typeface="Times New Roman"/>
                          <a:cs typeface="Times New Roman"/>
                        </a:rPr>
                        <a:t> </a:t>
                      </a:r>
                      <a:r>
                        <a:rPr sz="2000" dirty="0">
                          <a:solidFill>
                            <a:srgbClr val="03499E"/>
                          </a:solidFill>
                          <a:latin typeface="Times New Roman"/>
                          <a:cs typeface="Times New Roman"/>
                        </a:rPr>
                        <a:t>Làm</a:t>
                      </a:r>
                      <a:r>
                        <a:rPr sz="2000" spc="-20" dirty="0">
                          <a:solidFill>
                            <a:srgbClr val="03499E"/>
                          </a:solidFill>
                          <a:latin typeface="Times New Roman"/>
                          <a:cs typeface="Times New Roman"/>
                        </a:rPr>
                        <a:t> </a:t>
                      </a:r>
                      <a:r>
                        <a:rPr sz="2000" spc="-25" dirty="0">
                          <a:solidFill>
                            <a:srgbClr val="03499E"/>
                          </a:solidFill>
                          <a:latin typeface="Times New Roman"/>
                          <a:cs typeface="Times New Roman"/>
                        </a:rPr>
                        <a:t>rõ</a:t>
                      </a:r>
                      <a:endParaRPr sz="2000">
                        <a:latin typeface="Times New Roman"/>
                        <a:cs typeface="Times New Roman"/>
                      </a:endParaRPr>
                    </a:p>
                  </a:txBody>
                  <a:tcPr marL="0" marR="0" marT="29845" marB="0">
                    <a:lnL w="28575">
                      <a:solidFill>
                        <a:srgbClr val="03499E"/>
                      </a:solidFill>
                      <a:prstDash val="solid"/>
                    </a:lnL>
                    <a:lnR w="28575">
                      <a:solidFill>
                        <a:srgbClr val="03499E"/>
                      </a:solidFill>
                      <a:prstDash val="solid"/>
                    </a:lnR>
                    <a:lnT w="28575">
                      <a:solidFill>
                        <a:srgbClr val="03499E"/>
                      </a:solidFill>
                      <a:prstDash val="solid"/>
                    </a:lnT>
                    <a:lnB w="28575">
                      <a:solidFill>
                        <a:srgbClr val="03499E"/>
                      </a:solidFill>
                      <a:prstDash val="solid"/>
                    </a:lnB>
                    <a:solidFill>
                      <a:srgbClr val="E9E1D5"/>
                    </a:solidFill>
                  </a:tcPr>
                </a:tc>
                <a:extLst>
                  <a:ext uri="{0D108BD9-81ED-4DB2-BD59-A6C34878D82A}">
                    <a16:rowId xmlns:a16="http://schemas.microsoft.com/office/drawing/2014/main" val="10002"/>
                  </a:ext>
                </a:extLst>
              </a:tr>
              <a:tr h="579755">
                <a:tc>
                  <a:txBody>
                    <a:bodyPr/>
                    <a:lstStyle/>
                    <a:p>
                      <a:pPr marL="76200">
                        <a:lnSpc>
                          <a:spcPct val="100000"/>
                        </a:lnSpc>
                        <a:spcBef>
                          <a:spcPts val="235"/>
                        </a:spcBef>
                      </a:pPr>
                      <a:r>
                        <a:rPr sz="2000" dirty="0">
                          <a:solidFill>
                            <a:srgbClr val="03499E"/>
                          </a:solidFill>
                          <a:latin typeface="Times New Roman"/>
                          <a:cs typeface="Times New Roman"/>
                        </a:rPr>
                        <a:t>d)</a:t>
                      </a:r>
                      <a:r>
                        <a:rPr sz="2000" spc="-35" dirty="0">
                          <a:solidFill>
                            <a:srgbClr val="03499E"/>
                          </a:solidFill>
                          <a:latin typeface="Times New Roman"/>
                          <a:cs typeface="Times New Roman"/>
                        </a:rPr>
                        <a:t> </a:t>
                      </a:r>
                      <a:r>
                        <a:rPr sz="2000" dirty="0">
                          <a:solidFill>
                            <a:srgbClr val="03499E"/>
                          </a:solidFill>
                          <a:latin typeface="Times New Roman"/>
                          <a:cs typeface="Times New Roman"/>
                        </a:rPr>
                        <a:t>Trình</a:t>
                      </a:r>
                      <a:r>
                        <a:rPr sz="2000" spc="-15" dirty="0">
                          <a:solidFill>
                            <a:srgbClr val="03499E"/>
                          </a:solidFill>
                          <a:latin typeface="Times New Roman"/>
                          <a:cs typeface="Times New Roman"/>
                        </a:rPr>
                        <a:t> </a:t>
                      </a:r>
                      <a:r>
                        <a:rPr sz="2000" dirty="0">
                          <a:solidFill>
                            <a:srgbClr val="03499E"/>
                          </a:solidFill>
                          <a:latin typeface="Times New Roman"/>
                          <a:cs typeface="Times New Roman"/>
                        </a:rPr>
                        <a:t>duyệt</a:t>
                      </a:r>
                      <a:r>
                        <a:rPr sz="2000" spc="-45" dirty="0">
                          <a:solidFill>
                            <a:srgbClr val="03499E"/>
                          </a:solidFill>
                          <a:latin typeface="Times New Roman"/>
                          <a:cs typeface="Times New Roman"/>
                        </a:rPr>
                        <a:t> </a:t>
                      </a:r>
                      <a:r>
                        <a:rPr sz="2000" dirty="0">
                          <a:solidFill>
                            <a:srgbClr val="03499E"/>
                          </a:solidFill>
                          <a:latin typeface="Times New Roman"/>
                          <a:cs typeface="Times New Roman"/>
                        </a:rPr>
                        <a:t>hồ</a:t>
                      </a:r>
                      <a:r>
                        <a:rPr sz="2000" spc="-20" dirty="0">
                          <a:solidFill>
                            <a:srgbClr val="03499E"/>
                          </a:solidFill>
                          <a:latin typeface="Times New Roman"/>
                          <a:cs typeface="Times New Roman"/>
                        </a:rPr>
                        <a:t> </a:t>
                      </a:r>
                      <a:r>
                        <a:rPr sz="2000" dirty="0">
                          <a:solidFill>
                            <a:srgbClr val="03499E"/>
                          </a:solidFill>
                          <a:latin typeface="Times New Roman"/>
                          <a:cs typeface="Times New Roman"/>
                        </a:rPr>
                        <a:t>sơ,</a:t>
                      </a:r>
                      <a:r>
                        <a:rPr sz="2000" spc="-30" dirty="0">
                          <a:solidFill>
                            <a:srgbClr val="03499E"/>
                          </a:solidFill>
                          <a:latin typeface="Times New Roman"/>
                          <a:cs typeface="Times New Roman"/>
                        </a:rPr>
                        <a:t> </a:t>
                      </a:r>
                      <a:r>
                        <a:rPr sz="2000" dirty="0">
                          <a:solidFill>
                            <a:srgbClr val="03499E"/>
                          </a:solidFill>
                          <a:latin typeface="Times New Roman"/>
                          <a:cs typeface="Times New Roman"/>
                        </a:rPr>
                        <a:t>kết</a:t>
                      </a:r>
                      <a:r>
                        <a:rPr sz="2000" spc="-25" dirty="0">
                          <a:solidFill>
                            <a:srgbClr val="03499E"/>
                          </a:solidFill>
                          <a:latin typeface="Times New Roman"/>
                          <a:cs typeface="Times New Roman"/>
                        </a:rPr>
                        <a:t> quả</a:t>
                      </a:r>
                      <a:endParaRPr sz="2000">
                        <a:latin typeface="Times New Roman"/>
                        <a:cs typeface="Times New Roman"/>
                      </a:endParaRPr>
                    </a:p>
                  </a:txBody>
                  <a:tcPr marL="0" marR="0" marT="29845" marB="0">
                    <a:lnL w="28575">
                      <a:solidFill>
                        <a:srgbClr val="03499E"/>
                      </a:solidFill>
                      <a:prstDash val="solid"/>
                    </a:lnL>
                    <a:lnR w="28575">
                      <a:solidFill>
                        <a:srgbClr val="03499E"/>
                      </a:solidFill>
                      <a:prstDash val="solid"/>
                    </a:lnR>
                    <a:lnT w="28575">
                      <a:solidFill>
                        <a:srgbClr val="03499E"/>
                      </a:solidFill>
                      <a:prstDash val="solid"/>
                    </a:lnT>
                    <a:lnB w="28575">
                      <a:solidFill>
                        <a:srgbClr val="03499E"/>
                      </a:solidFill>
                      <a:prstDash val="solid"/>
                    </a:lnB>
                    <a:solidFill>
                      <a:srgbClr val="E9E1D5"/>
                    </a:solidFill>
                  </a:tcPr>
                </a:tc>
                <a:extLst>
                  <a:ext uri="{0D108BD9-81ED-4DB2-BD59-A6C34878D82A}">
                    <a16:rowId xmlns:a16="http://schemas.microsoft.com/office/drawing/2014/main" val="10003"/>
                  </a:ext>
                </a:extLst>
              </a:tr>
              <a:tr h="579755">
                <a:tc>
                  <a:txBody>
                    <a:bodyPr/>
                    <a:lstStyle/>
                    <a:p>
                      <a:pPr marL="76200">
                        <a:lnSpc>
                          <a:spcPct val="100000"/>
                        </a:lnSpc>
                        <a:spcBef>
                          <a:spcPts val="235"/>
                        </a:spcBef>
                      </a:pPr>
                      <a:r>
                        <a:rPr sz="2000" dirty="0">
                          <a:solidFill>
                            <a:srgbClr val="03499E"/>
                          </a:solidFill>
                          <a:latin typeface="Times New Roman"/>
                          <a:cs typeface="Times New Roman"/>
                        </a:rPr>
                        <a:t>đ)</a:t>
                      </a:r>
                      <a:r>
                        <a:rPr sz="2000" spc="-60" dirty="0">
                          <a:solidFill>
                            <a:srgbClr val="03499E"/>
                          </a:solidFill>
                          <a:latin typeface="Times New Roman"/>
                          <a:cs typeface="Times New Roman"/>
                        </a:rPr>
                        <a:t> </a:t>
                      </a:r>
                      <a:r>
                        <a:rPr sz="2000" dirty="0">
                          <a:solidFill>
                            <a:srgbClr val="03499E"/>
                          </a:solidFill>
                          <a:latin typeface="Times New Roman"/>
                          <a:cs typeface="Times New Roman"/>
                        </a:rPr>
                        <a:t>Thương</a:t>
                      </a:r>
                      <a:r>
                        <a:rPr sz="2000" spc="-30" dirty="0">
                          <a:solidFill>
                            <a:srgbClr val="03499E"/>
                          </a:solidFill>
                          <a:latin typeface="Times New Roman"/>
                          <a:cs typeface="Times New Roman"/>
                        </a:rPr>
                        <a:t> </a:t>
                      </a:r>
                      <a:r>
                        <a:rPr sz="2000" dirty="0">
                          <a:solidFill>
                            <a:srgbClr val="03499E"/>
                          </a:solidFill>
                          <a:latin typeface="Times New Roman"/>
                          <a:cs typeface="Times New Roman"/>
                        </a:rPr>
                        <a:t>thảo</a:t>
                      </a:r>
                      <a:r>
                        <a:rPr sz="2000" spc="-5" dirty="0">
                          <a:solidFill>
                            <a:srgbClr val="03499E"/>
                          </a:solidFill>
                          <a:latin typeface="Times New Roman"/>
                          <a:cs typeface="Times New Roman"/>
                        </a:rPr>
                        <a:t> </a:t>
                      </a:r>
                      <a:r>
                        <a:rPr sz="2000" dirty="0">
                          <a:solidFill>
                            <a:srgbClr val="03499E"/>
                          </a:solidFill>
                          <a:latin typeface="Times New Roman"/>
                          <a:cs typeface="Times New Roman"/>
                        </a:rPr>
                        <a:t>hợp</a:t>
                      </a:r>
                      <a:r>
                        <a:rPr sz="2000" spc="-15" dirty="0">
                          <a:solidFill>
                            <a:srgbClr val="03499E"/>
                          </a:solidFill>
                          <a:latin typeface="Times New Roman"/>
                          <a:cs typeface="Times New Roman"/>
                        </a:rPr>
                        <a:t> </a:t>
                      </a:r>
                      <a:r>
                        <a:rPr sz="2000" dirty="0">
                          <a:solidFill>
                            <a:srgbClr val="03499E"/>
                          </a:solidFill>
                          <a:latin typeface="Times New Roman"/>
                          <a:cs typeface="Times New Roman"/>
                        </a:rPr>
                        <a:t>đồng</a:t>
                      </a:r>
                      <a:r>
                        <a:rPr sz="2000" spc="-15" dirty="0">
                          <a:solidFill>
                            <a:srgbClr val="03499E"/>
                          </a:solidFill>
                          <a:latin typeface="Times New Roman"/>
                          <a:cs typeface="Times New Roman"/>
                        </a:rPr>
                        <a:t> </a:t>
                      </a:r>
                      <a:r>
                        <a:rPr sz="2000" dirty="0">
                          <a:solidFill>
                            <a:srgbClr val="03499E"/>
                          </a:solidFill>
                          <a:latin typeface="Times New Roman"/>
                          <a:cs typeface="Times New Roman"/>
                        </a:rPr>
                        <a:t>(nếu</a:t>
                      </a:r>
                      <a:r>
                        <a:rPr sz="2000" spc="-15" dirty="0">
                          <a:solidFill>
                            <a:srgbClr val="03499E"/>
                          </a:solidFill>
                          <a:latin typeface="Times New Roman"/>
                          <a:cs typeface="Times New Roman"/>
                        </a:rPr>
                        <a:t> </a:t>
                      </a:r>
                      <a:r>
                        <a:rPr sz="2000" spc="-25" dirty="0">
                          <a:solidFill>
                            <a:srgbClr val="03499E"/>
                          </a:solidFill>
                          <a:latin typeface="Times New Roman"/>
                          <a:cs typeface="Times New Roman"/>
                        </a:rPr>
                        <a:t>có)</a:t>
                      </a:r>
                      <a:endParaRPr sz="2000">
                        <a:latin typeface="Times New Roman"/>
                        <a:cs typeface="Times New Roman"/>
                      </a:endParaRPr>
                    </a:p>
                  </a:txBody>
                  <a:tcPr marL="0" marR="0" marT="29845" marB="0">
                    <a:lnL w="28575">
                      <a:solidFill>
                        <a:srgbClr val="03499E"/>
                      </a:solidFill>
                      <a:prstDash val="solid"/>
                    </a:lnL>
                    <a:lnR w="28575">
                      <a:solidFill>
                        <a:srgbClr val="03499E"/>
                      </a:solidFill>
                      <a:prstDash val="solid"/>
                    </a:lnR>
                    <a:lnT w="28575">
                      <a:solidFill>
                        <a:srgbClr val="03499E"/>
                      </a:solidFill>
                      <a:prstDash val="solid"/>
                    </a:lnT>
                    <a:lnB w="28575">
                      <a:solidFill>
                        <a:srgbClr val="03499E"/>
                      </a:solidFill>
                      <a:prstDash val="solid"/>
                    </a:lnB>
                    <a:solidFill>
                      <a:srgbClr val="E9E1D5"/>
                    </a:solidFill>
                  </a:tcPr>
                </a:tc>
                <a:extLst>
                  <a:ext uri="{0D108BD9-81ED-4DB2-BD59-A6C34878D82A}">
                    <a16:rowId xmlns:a16="http://schemas.microsoft.com/office/drawing/2014/main" val="10004"/>
                  </a:ext>
                </a:extLst>
              </a:tr>
              <a:tr h="579755">
                <a:tc>
                  <a:txBody>
                    <a:bodyPr/>
                    <a:lstStyle/>
                    <a:p>
                      <a:pPr marL="76200">
                        <a:lnSpc>
                          <a:spcPct val="100000"/>
                        </a:lnSpc>
                        <a:spcBef>
                          <a:spcPts val="240"/>
                        </a:spcBef>
                      </a:pPr>
                      <a:r>
                        <a:rPr sz="2000" dirty="0">
                          <a:solidFill>
                            <a:srgbClr val="03499E"/>
                          </a:solidFill>
                          <a:latin typeface="Times New Roman"/>
                          <a:cs typeface="Times New Roman"/>
                        </a:rPr>
                        <a:t>e)</a:t>
                      </a:r>
                      <a:r>
                        <a:rPr sz="2000" spc="-15" dirty="0">
                          <a:solidFill>
                            <a:srgbClr val="03499E"/>
                          </a:solidFill>
                          <a:latin typeface="Times New Roman"/>
                          <a:cs typeface="Times New Roman"/>
                        </a:rPr>
                        <a:t> </a:t>
                      </a:r>
                      <a:r>
                        <a:rPr sz="2000" dirty="0">
                          <a:solidFill>
                            <a:srgbClr val="03499E"/>
                          </a:solidFill>
                          <a:latin typeface="Times New Roman"/>
                          <a:cs typeface="Times New Roman"/>
                        </a:rPr>
                        <a:t>Bảo</a:t>
                      </a:r>
                      <a:r>
                        <a:rPr sz="2000" spc="-15" dirty="0">
                          <a:solidFill>
                            <a:srgbClr val="03499E"/>
                          </a:solidFill>
                          <a:latin typeface="Times New Roman"/>
                          <a:cs typeface="Times New Roman"/>
                        </a:rPr>
                        <a:t> </a:t>
                      </a:r>
                      <a:r>
                        <a:rPr sz="2000" dirty="0">
                          <a:solidFill>
                            <a:srgbClr val="03499E"/>
                          </a:solidFill>
                          <a:latin typeface="Times New Roman"/>
                          <a:cs typeface="Times New Roman"/>
                        </a:rPr>
                        <a:t>mật</a:t>
                      </a:r>
                      <a:r>
                        <a:rPr sz="2000" spc="5" dirty="0">
                          <a:solidFill>
                            <a:srgbClr val="03499E"/>
                          </a:solidFill>
                          <a:latin typeface="Times New Roman"/>
                          <a:cs typeface="Times New Roman"/>
                        </a:rPr>
                        <a:t> </a:t>
                      </a:r>
                      <a:r>
                        <a:rPr sz="2000" dirty="0">
                          <a:solidFill>
                            <a:srgbClr val="03499E"/>
                          </a:solidFill>
                          <a:latin typeface="Times New Roman"/>
                          <a:cs typeface="Times New Roman"/>
                        </a:rPr>
                        <a:t>thông</a:t>
                      </a:r>
                      <a:r>
                        <a:rPr sz="2000" spc="-30" dirty="0">
                          <a:solidFill>
                            <a:srgbClr val="03499E"/>
                          </a:solidFill>
                          <a:latin typeface="Times New Roman"/>
                          <a:cs typeface="Times New Roman"/>
                        </a:rPr>
                        <a:t> </a:t>
                      </a:r>
                      <a:r>
                        <a:rPr sz="2000" spc="-25" dirty="0">
                          <a:solidFill>
                            <a:srgbClr val="03499E"/>
                          </a:solidFill>
                          <a:latin typeface="Times New Roman"/>
                          <a:cs typeface="Times New Roman"/>
                        </a:rPr>
                        <a:t>tin</a:t>
                      </a:r>
                      <a:endParaRPr sz="2000">
                        <a:latin typeface="Times New Roman"/>
                        <a:cs typeface="Times New Roman"/>
                      </a:endParaRPr>
                    </a:p>
                  </a:txBody>
                  <a:tcPr marL="0" marR="0" marT="30480" marB="0">
                    <a:lnL w="28575">
                      <a:solidFill>
                        <a:srgbClr val="03499E"/>
                      </a:solidFill>
                      <a:prstDash val="solid"/>
                    </a:lnL>
                    <a:lnR w="28575">
                      <a:solidFill>
                        <a:srgbClr val="03499E"/>
                      </a:solidFill>
                      <a:prstDash val="solid"/>
                    </a:lnR>
                    <a:lnT w="28575">
                      <a:solidFill>
                        <a:srgbClr val="03499E"/>
                      </a:solidFill>
                      <a:prstDash val="solid"/>
                    </a:lnT>
                    <a:lnB w="28575">
                      <a:solidFill>
                        <a:srgbClr val="03499E"/>
                      </a:solidFill>
                      <a:prstDash val="solid"/>
                    </a:lnB>
                    <a:solidFill>
                      <a:srgbClr val="E9E1D5"/>
                    </a:solidFill>
                  </a:tcPr>
                </a:tc>
                <a:extLst>
                  <a:ext uri="{0D108BD9-81ED-4DB2-BD59-A6C34878D82A}">
                    <a16:rowId xmlns:a16="http://schemas.microsoft.com/office/drawing/2014/main" val="10005"/>
                  </a:ext>
                </a:extLst>
              </a:tr>
              <a:tr h="579755">
                <a:tc>
                  <a:txBody>
                    <a:bodyPr/>
                    <a:lstStyle/>
                    <a:p>
                      <a:pPr marL="76200">
                        <a:lnSpc>
                          <a:spcPct val="100000"/>
                        </a:lnSpc>
                        <a:spcBef>
                          <a:spcPts val="240"/>
                        </a:spcBef>
                      </a:pPr>
                      <a:r>
                        <a:rPr sz="2000" dirty="0">
                          <a:solidFill>
                            <a:srgbClr val="03499E"/>
                          </a:solidFill>
                          <a:latin typeface="Times New Roman"/>
                          <a:cs typeface="Times New Roman"/>
                        </a:rPr>
                        <a:t>g)</a:t>
                      </a:r>
                      <a:r>
                        <a:rPr sz="2000" spc="-15" dirty="0">
                          <a:solidFill>
                            <a:srgbClr val="03499E"/>
                          </a:solidFill>
                          <a:latin typeface="Times New Roman"/>
                          <a:cs typeface="Times New Roman"/>
                        </a:rPr>
                        <a:t> </a:t>
                      </a:r>
                      <a:r>
                        <a:rPr sz="2000" dirty="0">
                          <a:solidFill>
                            <a:srgbClr val="03499E"/>
                          </a:solidFill>
                          <a:latin typeface="Times New Roman"/>
                          <a:cs typeface="Times New Roman"/>
                        </a:rPr>
                        <a:t>Cung</a:t>
                      </a:r>
                      <a:r>
                        <a:rPr sz="2000" spc="-15" dirty="0">
                          <a:solidFill>
                            <a:srgbClr val="03499E"/>
                          </a:solidFill>
                          <a:latin typeface="Times New Roman"/>
                          <a:cs typeface="Times New Roman"/>
                        </a:rPr>
                        <a:t> </a:t>
                      </a:r>
                      <a:r>
                        <a:rPr sz="2000" dirty="0">
                          <a:solidFill>
                            <a:srgbClr val="03499E"/>
                          </a:solidFill>
                          <a:latin typeface="Times New Roman"/>
                          <a:cs typeface="Times New Roman"/>
                        </a:rPr>
                        <a:t>cấp</a:t>
                      </a:r>
                      <a:r>
                        <a:rPr sz="2000" spc="-5" dirty="0">
                          <a:solidFill>
                            <a:srgbClr val="03499E"/>
                          </a:solidFill>
                          <a:latin typeface="Times New Roman"/>
                          <a:cs typeface="Times New Roman"/>
                        </a:rPr>
                        <a:t> </a:t>
                      </a:r>
                      <a:r>
                        <a:rPr sz="2000" dirty="0">
                          <a:solidFill>
                            <a:srgbClr val="03499E"/>
                          </a:solidFill>
                          <a:latin typeface="Times New Roman"/>
                          <a:cs typeface="Times New Roman"/>
                        </a:rPr>
                        <a:t>thông</a:t>
                      </a:r>
                      <a:r>
                        <a:rPr sz="2000" spc="-5" dirty="0">
                          <a:solidFill>
                            <a:srgbClr val="03499E"/>
                          </a:solidFill>
                          <a:latin typeface="Times New Roman"/>
                          <a:cs typeface="Times New Roman"/>
                        </a:rPr>
                        <a:t> </a:t>
                      </a:r>
                      <a:r>
                        <a:rPr sz="2000" spc="-25" dirty="0">
                          <a:solidFill>
                            <a:srgbClr val="03499E"/>
                          </a:solidFill>
                          <a:latin typeface="Times New Roman"/>
                          <a:cs typeface="Times New Roman"/>
                        </a:rPr>
                        <a:t>tin</a:t>
                      </a:r>
                      <a:endParaRPr sz="2000">
                        <a:latin typeface="Times New Roman"/>
                        <a:cs typeface="Times New Roman"/>
                      </a:endParaRPr>
                    </a:p>
                  </a:txBody>
                  <a:tcPr marL="0" marR="0" marT="30480" marB="0">
                    <a:lnL w="28575">
                      <a:solidFill>
                        <a:srgbClr val="03499E"/>
                      </a:solidFill>
                      <a:prstDash val="solid"/>
                    </a:lnL>
                    <a:lnR w="28575">
                      <a:solidFill>
                        <a:srgbClr val="03499E"/>
                      </a:solidFill>
                      <a:prstDash val="solid"/>
                    </a:lnR>
                    <a:lnT w="28575">
                      <a:solidFill>
                        <a:srgbClr val="03499E"/>
                      </a:solidFill>
                      <a:prstDash val="solid"/>
                    </a:lnT>
                    <a:lnB w="28575">
                      <a:solidFill>
                        <a:srgbClr val="03499E"/>
                      </a:solidFill>
                      <a:prstDash val="solid"/>
                    </a:lnB>
                    <a:solidFill>
                      <a:srgbClr val="E9E1D5"/>
                    </a:solidFill>
                  </a:tcPr>
                </a:tc>
                <a:extLst>
                  <a:ext uri="{0D108BD9-81ED-4DB2-BD59-A6C34878D82A}">
                    <a16:rowId xmlns:a16="http://schemas.microsoft.com/office/drawing/2014/main" val="10006"/>
                  </a:ext>
                </a:extLst>
              </a:tr>
              <a:tr h="579755">
                <a:tc>
                  <a:txBody>
                    <a:bodyPr/>
                    <a:lstStyle/>
                    <a:p>
                      <a:pPr marL="76200">
                        <a:lnSpc>
                          <a:spcPct val="100000"/>
                        </a:lnSpc>
                        <a:spcBef>
                          <a:spcPts val="240"/>
                        </a:spcBef>
                      </a:pPr>
                      <a:r>
                        <a:rPr sz="2000" dirty="0">
                          <a:solidFill>
                            <a:srgbClr val="03499E"/>
                          </a:solidFill>
                          <a:latin typeface="Times New Roman"/>
                          <a:cs typeface="Times New Roman"/>
                        </a:rPr>
                        <a:t>h)</a:t>
                      </a:r>
                      <a:r>
                        <a:rPr sz="2000" spc="-20" dirty="0">
                          <a:solidFill>
                            <a:srgbClr val="03499E"/>
                          </a:solidFill>
                          <a:latin typeface="Times New Roman"/>
                          <a:cs typeface="Times New Roman"/>
                        </a:rPr>
                        <a:t> </a:t>
                      </a:r>
                      <a:r>
                        <a:rPr sz="2000" dirty="0">
                          <a:solidFill>
                            <a:srgbClr val="03499E"/>
                          </a:solidFill>
                          <a:latin typeface="Times New Roman"/>
                          <a:cs typeface="Times New Roman"/>
                        </a:rPr>
                        <a:t>Chịu</a:t>
                      </a:r>
                      <a:r>
                        <a:rPr sz="2000" spc="-5" dirty="0">
                          <a:solidFill>
                            <a:srgbClr val="03499E"/>
                          </a:solidFill>
                          <a:latin typeface="Times New Roman"/>
                          <a:cs typeface="Times New Roman"/>
                        </a:rPr>
                        <a:t> </a:t>
                      </a:r>
                      <a:r>
                        <a:rPr sz="2000" dirty="0">
                          <a:solidFill>
                            <a:srgbClr val="03499E"/>
                          </a:solidFill>
                          <a:latin typeface="Times New Roman"/>
                          <a:cs typeface="Times New Roman"/>
                        </a:rPr>
                        <a:t>trách</a:t>
                      </a:r>
                      <a:r>
                        <a:rPr sz="2000" spc="-10" dirty="0">
                          <a:solidFill>
                            <a:srgbClr val="03499E"/>
                          </a:solidFill>
                          <a:latin typeface="Times New Roman"/>
                          <a:cs typeface="Times New Roman"/>
                        </a:rPr>
                        <a:t> </a:t>
                      </a:r>
                      <a:r>
                        <a:rPr sz="2000" dirty="0">
                          <a:solidFill>
                            <a:srgbClr val="03499E"/>
                          </a:solidFill>
                          <a:latin typeface="Times New Roman"/>
                          <a:cs typeface="Times New Roman"/>
                        </a:rPr>
                        <a:t>nhiệm</a:t>
                      </a:r>
                      <a:r>
                        <a:rPr sz="2000" spc="-25" dirty="0">
                          <a:solidFill>
                            <a:srgbClr val="03499E"/>
                          </a:solidFill>
                          <a:latin typeface="Times New Roman"/>
                          <a:cs typeface="Times New Roman"/>
                        </a:rPr>
                        <a:t> </a:t>
                      </a:r>
                      <a:r>
                        <a:rPr sz="2000" dirty="0">
                          <a:solidFill>
                            <a:srgbClr val="03499E"/>
                          </a:solidFill>
                          <a:latin typeface="Times New Roman"/>
                          <a:cs typeface="Times New Roman"/>
                        </a:rPr>
                        <a:t>trước</a:t>
                      </a:r>
                      <a:r>
                        <a:rPr sz="2000" spc="-15" dirty="0">
                          <a:solidFill>
                            <a:srgbClr val="03499E"/>
                          </a:solidFill>
                          <a:latin typeface="Times New Roman"/>
                          <a:cs typeface="Times New Roman"/>
                        </a:rPr>
                        <a:t> </a:t>
                      </a:r>
                      <a:r>
                        <a:rPr sz="2000" dirty="0">
                          <a:solidFill>
                            <a:srgbClr val="03499E"/>
                          </a:solidFill>
                          <a:latin typeface="Times New Roman"/>
                          <a:cs typeface="Times New Roman"/>
                        </a:rPr>
                        <a:t>pháp</a:t>
                      </a:r>
                      <a:r>
                        <a:rPr sz="2000" spc="-20" dirty="0">
                          <a:solidFill>
                            <a:srgbClr val="03499E"/>
                          </a:solidFill>
                          <a:latin typeface="Times New Roman"/>
                          <a:cs typeface="Times New Roman"/>
                        </a:rPr>
                        <a:t> </a:t>
                      </a:r>
                      <a:r>
                        <a:rPr sz="2000" dirty="0">
                          <a:solidFill>
                            <a:srgbClr val="03499E"/>
                          </a:solidFill>
                          <a:latin typeface="Times New Roman"/>
                          <a:cs typeface="Times New Roman"/>
                        </a:rPr>
                        <a:t>luật</a:t>
                      </a:r>
                      <a:r>
                        <a:rPr sz="2000" spc="-15" dirty="0">
                          <a:solidFill>
                            <a:srgbClr val="03499E"/>
                          </a:solidFill>
                          <a:latin typeface="Times New Roman"/>
                          <a:cs typeface="Times New Roman"/>
                        </a:rPr>
                        <a:t> </a:t>
                      </a:r>
                      <a:r>
                        <a:rPr sz="2000" dirty="0">
                          <a:solidFill>
                            <a:srgbClr val="03499E"/>
                          </a:solidFill>
                          <a:latin typeface="Times New Roman"/>
                          <a:cs typeface="Times New Roman"/>
                        </a:rPr>
                        <a:t>và</a:t>
                      </a:r>
                      <a:r>
                        <a:rPr sz="2000" spc="-5" dirty="0">
                          <a:solidFill>
                            <a:srgbClr val="03499E"/>
                          </a:solidFill>
                          <a:latin typeface="Times New Roman"/>
                          <a:cs typeface="Times New Roman"/>
                        </a:rPr>
                        <a:t> </a:t>
                      </a:r>
                      <a:r>
                        <a:rPr sz="2000" dirty="0">
                          <a:solidFill>
                            <a:srgbClr val="03499E"/>
                          </a:solidFill>
                          <a:latin typeface="Times New Roman"/>
                          <a:cs typeface="Times New Roman"/>
                        </a:rPr>
                        <a:t>CĐT</a:t>
                      </a:r>
                      <a:r>
                        <a:rPr sz="2000" spc="-40" dirty="0">
                          <a:solidFill>
                            <a:srgbClr val="03499E"/>
                          </a:solidFill>
                          <a:latin typeface="Times New Roman"/>
                          <a:cs typeface="Times New Roman"/>
                        </a:rPr>
                        <a:t> </a:t>
                      </a:r>
                      <a:r>
                        <a:rPr sz="2000" dirty="0">
                          <a:solidFill>
                            <a:srgbClr val="03499E"/>
                          </a:solidFill>
                          <a:latin typeface="Times New Roman"/>
                          <a:cs typeface="Times New Roman"/>
                        </a:rPr>
                        <a:t>trong</a:t>
                      </a:r>
                      <a:r>
                        <a:rPr sz="2000" spc="-15" dirty="0">
                          <a:solidFill>
                            <a:srgbClr val="03499E"/>
                          </a:solidFill>
                          <a:latin typeface="Times New Roman"/>
                          <a:cs typeface="Times New Roman"/>
                        </a:rPr>
                        <a:t> </a:t>
                      </a:r>
                      <a:r>
                        <a:rPr sz="2000" dirty="0">
                          <a:solidFill>
                            <a:srgbClr val="03499E"/>
                          </a:solidFill>
                          <a:latin typeface="Times New Roman"/>
                          <a:cs typeface="Times New Roman"/>
                        </a:rPr>
                        <a:t>phạm</a:t>
                      </a:r>
                      <a:r>
                        <a:rPr sz="2000" spc="-30" dirty="0">
                          <a:solidFill>
                            <a:srgbClr val="03499E"/>
                          </a:solidFill>
                          <a:latin typeface="Times New Roman"/>
                          <a:cs typeface="Times New Roman"/>
                        </a:rPr>
                        <a:t> </a:t>
                      </a:r>
                      <a:r>
                        <a:rPr sz="2000" dirty="0">
                          <a:solidFill>
                            <a:srgbClr val="03499E"/>
                          </a:solidFill>
                          <a:latin typeface="Times New Roman"/>
                          <a:cs typeface="Times New Roman"/>
                        </a:rPr>
                        <a:t>vi</a:t>
                      </a:r>
                      <a:r>
                        <a:rPr sz="2000" spc="-15" dirty="0">
                          <a:solidFill>
                            <a:srgbClr val="03499E"/>
                          </a:solidFill>
                          <a:latin typeface="Times New Roman"/>
                          <a:cs typeface="Times New Roman"/>
                        </a:rPr>
                        <a:t> </a:t>
                      </a:r>
                      <a:r>
                        <a:rPr sz="2000" dirty="0">
                          <a:solidFill>
                            <a:srgbClr val="03499E"/>
                          </a:solidFill>
                          <a:latin typeface="Times New Roman"/>
                          <a:cs typeface="Times New Roman"/>
                        </a:rPr>
                        <a:t>công</a:t>
                      </a:r>
                      <a:r>
                        <a:rPr sz="2000" spc="-15" dirty="0">
                          <a:solidFill>
                            <a:srgbClr val="03499E"/>
                          </a:solidFill>
                          <a:latin typeface="Times New Roman"/>
                          <a:cs typeface="Times New Roman"/>
                        </a:rPr>
                        <a:t> </a:t>
                      </a:r>
                      <a:r>
                        <a:rPr sz="2000" dirty="0">
                          <a:solidFill>
                            <a:srgbClr val="03499E"/>
                          </a:solidFill>
                          <a:latin typeface="Times New Roman"/>
                          <a:cs typeface="Times New Roman"/>
                        </a:rPr>
                        <a:t>việc</a:t>
                      </a:r>
                      <a:r>
                        <a:rPr sz="2000" spc="-20" dirty="0">
                          <a:solidFill>
                            <a:srgbClr val="03499E"/>
                          </a:solidFill>
                          <a:latin typeface="Times New Roman"/>
                          <a:cs typeface="Times New Roman"/>
                        </a:rPr>
                        <a:t> </a:t>
                      </a:r>
                      <a:r>
                        <a:rPr sz="2000" dirty="0">
                          <a:solidFill>
                            <a:srgbClr val="03499E"/>
                          </a:solidFill>
                          <a:latin typeface="Times New Roman"/>
                          <a:cs typeface="Times New Roman"/>
                        </a:rPr>
                        <a:t>được</a:t>
                      </a:r>
                      <a:r>
                        <a:rPr sz="2000" spc="-25" dirty="0">
                          <a:solidFill>
                            <a:srgbClr val="03499E"/>
                          </a:solidFill>
                          <a:latin typeface="Times New Roman"/>
                          <a:cs typeface="Times New Roman"/>
                        </a:rPr>
                        <a:t> </a:t>
                      </a:r>
                      <a:r>
                        <a:rPr sz="2000" spc="-20" dirty="0">
                          <a:solidFill>
                            <a:srgbClr val="03499E"/>
                          </a:solidFill>
                          <a:latin typeface="Times New Roman"/>
                          <a:cs typeface="Times New Roman"/>
                        </a:rPr>
                        <a:t>giao</a:t>
                      </a:r>
                      <a:endParaRPr sz="2000">
                        <a:latin typeface="Times New Roman"/>
                        <a:cs typeface="Times New Roman"/>
                      </a:endParaRPr>
                    </a:p>
                  </a:txBody>
                  <a:tcPr marL="0" marR="0" marT="30480" marB="0">
                    <a:lnL w="28575">
                      <a:solidFill>
                        <a:srgbClr val="03499E"/>
                      </a:solidFill>
                      <a:prstDash val="solid"/>
                    </a:lnL>
                    <a:lnR w="28575">
                      <a:solidFill>
                        <a:srgbClr val="03499E"/>
                      </a:solidFill>
                      <a:prstDash val="solid"/>
                    </a:lnR>
                    <a:lnT w="28575">
                      <a:solidFill>
                        <a:srgbClr val="03499E"/>
                      </a:solidFill>
                      <a:prstDash val="solid"/>
                    </a:lnT>
                    <a:lnB w="28575">
                      <a:solidFill>
                        <a:srgbClr val="03499E"/>
                      </a:solidFill>
                      <a:prstDash val="solid"/>
                    </a:lnB>
                    <a:solidFill>
                      <a:srgbClr val="E9E1D5"/>
                    </a:solidFill>
                  </a:tcPr>
                </a:tc>
                <a:extLst>
                  <a:ext uri="{0D108BD9-81ED-4DB2-BD59-A6C34878D82A}">
                    <a16:rowId xmlns:a16="http://schemas.microsoft.com/office/drawing/2014/main" val="10007"/>
                  </a:ext>
                </a:extLst>
              </a:tr>
            </a:tbl>
          </a:graphicData>
        </a:graphic>
      </p:graphicFrame>
      <p:sp>
        <p:nvSpPr>
          <p:cNvPr id="5" name="object 5"/>
          <p:cNvSpPr txBox="1">
            <a:spLocks noGrp="1"/>
          </p:cNvSpPr>
          <p:nvPr>
            <p:ph type="sldNum" sz="quarter" idx="7"/>
          </p:nvPr>
        </p:nvSpPr>
        <p:spPr>
          <a:prstGeom prst="rect">
            <a:avLst/>
          </a:prstGeom>
        </p:spPr>
        <p:txBody>
          <a:bodyPr vert="horz" wrap="square" lIns="0" tIns="1066370" rIns="0" bIns="0" rtlCol="0">
            <a:spAutoFit/>
          </a:bodyPr>
          <a:lstStyle/>
          <a:p>
            <a:pPr marL="4939665">
              <a:lnSpc>
                <a:spcPts val="1655"/>
              </a:lnSpc>
            </a:pPr>
            <a:fld id="{81D60167-4931-47E6-BA6A-407CBD079E47}" type="slidenum">
              <a:rPr spc="-25" dirty="0"/>
              <a:t>175</a:t>
            </a:fld>
            <a:endParaRPr spc="-25" dirty="0"/>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63927" y="175640"/>
            <a:ext cx="8168005" cy="757555"/>
          </a:xfrm>
          <a:prstGeom prst="rect">
            <a:avLst/>
          </a:prstGeom>
        </p:spPr>
        <p:txBody>
          <a:bodyPr vert="horz" wrap="square" lIns="0" tIns="12700" rIns="0" bIns="0" rtlCol="0">
            <a:spAutoFit/>
          </a:bodyPr>
          <a:lstStyle/>
          <a:p>
            <a:pPr marL="2312670" marR="5080" indent="-2299970">
              <a:lnSpc>
                <a:spcPct val="100000"/>
              </a:lnSpc>
              <a:spcBef>
                <a:spcPts val="100"/>
              </a:spcBef>
            </a:pPr>
            <a:r>
              <a:rPr dirty="0"/>
              <a:t>TRÁCH</a:t>
            </a:r>
            <a:r>
              <a:rPr spc="-30" dirty="0"/>
              <a:t> </a:t>
            </a:r>
            <a:r>
              <a:rPr dirty="0"/>
              <a:t>NHIỆM</a:t>
            </a:r>
            <a:r>
              <a:rPr spc="-40" dirty="0"/>
              <a:t> </a:t>
            </a:r>
            <a:r>
              <a:rPr dirty="0"/>
              <a:t>CỦA</a:t>
            </a:r>
            <a:r>
              <a:rPr spc="-30" dirty="0"/>
              <a:t> </a:t>
            </a:r>
            <a:r>
              <a:rPr dirty="0"/>
              <a:t>ĐƠN</a:t>
            </a:r>
            <a:r>
              <a:rPr spc="-45" dirty="0"/>
              <a:t> </a:t>
            </a:r>
            <a:r>
              <a:rPr dirty="0"/>
              <a:t>VỊ</a:t>
            </a:r>
            <a:r>
              <a:rPr spc="-20" dirty="0"/>
              <a:t> </a:t>
            </a:r>
            <a:r>
              <a:rPr dirty="0"/>
              <a:t>THẨM</a:t>
            </a:r>
            <a:r>
              <a:rPr spc="-45" dirty="0"/>
              <a:t> </a:t>
            </a:r>
            <a:r>
              <a:rPr dirty="0"/>
              <a:t>ĐỊNH</a:t>
            </a:r>
            <a:r>
              <a:rPr spc="-30" dirty="0"/>
              <a:t> </a:t>
            </a:r>
            <a:r>
              <a:rPr dirty="0"/>
              <a:t>(ĐIỀU</a:t>
            </a:r>
            <a:r>
              <a:rPr spc="-30" dirty="0"/>
              <a:t> </a:t>
            </a:r>
            <a:r>
              <a:rPr dirty="0"/>
              <a:t>126</a:t>
            </a:r>
            <a:r>
              <a:rPr spc="-45" dirty="0"/>
              <a:t> </a:t>
            </a:r>
            <a:r>
              <a:rPr spc="-25" dirty="0"/>
              <a:t>NĐ) </a:t>
            </a:r>
            <a:r>
              <a:rPr dirty="0"/>
              <a:t>ĐỐI</a:t>
            </a:r>
            <a:r>
              <a:rPr spc="-35" dirty="0"/>
              <a:t> </a:t>
            </a:r>
            <a:r>
              <a:rPr dirty="0"/>
              <a:t>VỚI</a:t>
            </a:r>
            <a:r>
              <a:rPr spc="-35" dirty="0"/>
              <a:t> </a:t>
            </a:r>
            <a:r>
              <a:rPr dirty="0"/>
              <a:t>DỰ</a:t>
            </a:r>
            <a:r>
              <a:rPr spc="-35" dirty="0"/>
              <a:t> </a:t>
            </a:r>
            <a:r>
              <a:rPr dirty="0"/>
              <a:t>ÁN</a:t>
            </a:r>
            <a:r>
              <a:rPr spc="-25" dirty="0"/>
              <a:t> </a:t>
            </a:r>
            <a:r>
              <a:rPr dirty="0"/>
              <a:t>ĐẦU</a:t>
            </a:r>
            <a:r>
              <a:rPr spc="-25" dirty="0"/>
              <a:t> TƯ</a:t>
            </a:r>
          </a:p>
        </p:txBody>
      </p:sp>
      <p:grpSp>
        <p:nvGrpSpPr>
          <p:cNvPr id="3" name="object 3"/>
          <p:cNvGrpSpPr/>
          <p:nvPr/>
        </p:nvGrpSpPr>
        <p:grpSpPr>
          <a:xfrm>
            <a:off x="326339" y="1181988"/>
            <a:ext cx="2350135" cy="1187450"/>
            <a:chOff x="326339" y="1181988"/>
            <a:chExt cx="2350135" cy="1187450"/>
          </a:xfrm>
        </p:grpSpPr>
        <p:sp>
          <p:nvSpPr>
            <p:cNvPr id="4" name="object 4"/>
            <p:cNvSpPr/>
            <p:nvPr/>
          </p:nvSpPr>
          <p:spPr>
            <a:xfrm>
              <a:off x="339039" y="1194688"/>
              <a:ext cx="2324735" cy="1162050"/>
            </a:xfrm>
            <a:custGeom>
              <a:avLst/>
              <a:gdLst/>
              <a:ahLst/>
              <a:cxnLst/>
              <a:rect l="l" t="t" r="r" b="b"/>
              <a:pathLst>
                <a:path w="2324735" h="1162050">
                  <a:moveTo>
                    <a:pt x="2207945" y="0"/>
                  </a:moveTo>
                  <a:lnTo>
                    <a:pt x="116204" y="0"/>
                  </a:lnTo>
                  <a:lnTo>
                    <a:pt x="70969" y="9138"/>
                  </a:lnTo>
                  <a:lnTo>
                    <a:pt x="34032" y="34051"/>
                  </a:lnTo>
                  <a:lnTo>
                    <a:pt x="9130" y="70991"/>
                  </a:lnTo>
                  <a:lnTo>
                    <a:pt x="0" y="116205"/>
                  </a:lnTo>
                  <a:lnTo>
                    <a:pt x="0" y="1045845"/>
                  </a:lnTo>
                  <a:lnTo>
                    <a:pt x="9130" y="1091112"/>
                  </a:lnTo>
                  <a:lnTo>
                    <a:pt x="34032" y="1128045"/>
                  </a:lnTo>
                  <a:lnTo>
                    <a:pt x="70969" y="1152929"/>
                  </a:lnTo>
                  <a:lnTo>
                    <a:pt x="116204" y="1162050"/>
                  </a:lnTo>
                  <a:lnTo>
                    <a:pt x="2207945" y="1162050"/>
                  </a:lnTo>
                  <a:lnTo>
                    <a:pt x="2253159" y="1152929"/>
                  </a:lnTo>
                  <a:lnTo>
                    <a:pt x="2290098" y="1128045"/>
                  </a:lnTo>
                  <a:lnTo>
                    <a:pt x="2315012" y="1091112"/>
                  </a:lnTo>
                  <a:lnTo>
                    <a:pt x="2324150" y="1045845"/>
                  </a:lnTo>
                  <a:lnTo>
                    <a:pt x="2324150" y="116205"/>
                  </a:lnTo>
                  <a:lnTo>
                    <a:pt x="2315012" y="70991"/>
                  </a:lnTo>
                  <a:lnTo>
                    <a:pt x="2290098" y="34051"/>
                  </a:lnTo>
                  <a:lnTo>
                    <a:pt x="2253159" y="9138"/>
                  </a:lnTo>
                  <a:lnTo>
                    <a:pt x="2207945" y="0"/>
                  </a:lnTo>
                  <a:close/>
                </a:path>
              </a:pathLst>
            </a:custGeom>
            <a:solidFill>
              <a:srgbClr val="2A5F9E"/>
            </a:solidFill>
          </p:spPr>
          <p:txBody>
            <a:bodyPr wrap="square" lIns="0" tIns="0" rIns="0" bIns="0" rtlCol="0"/>
            <a:lstStyle/>
            <a:p>
              <a:endParaRPr/>
            </a:p>
          </p:txBody>
        </p:sp>
        <p:sp>
          <p:nvSpPr>
            <p:cNvPr id="5" name="object 5"/>
            <p:cNvSpPr/>
            <p:nvPr/>
          </p:nvSpPr>
          <p:spPr>
            <a:xfrm>
              <a:off x="339039" y="1194688"/>
              <a:ext cx="2324735" cy="1162050"/>
            </a:xfrm>
            <a:custGeom>
              <a:avLst/>
              <a:gdLst/>
              <a:ahLst/>
              <a:cxnLst/>
              <a:rect l="l" t="t" r="r" b="b"/>
              <a:pathLst>
                <a:path w="2324735" h="1162050">
                  <a:moveTo>
                    <a:pt x="0" y="116205"/>
                  </a:moveTo>
                  <a:lnTo>
                    <a:pt x="9130" y="70991"/>
                  </a:lnTo>
                  <a:lnTo>
                    <a:pt x="34032" y="34051"/>
                  </a:lnTo>
                  <a:lnTo>
                    <a:pt x="70969" y="9138"/>
                  </a:lnTo>
                  <a:lnTo>
                    <a:pt x="116204" y="0"/>
                  </a:lnTo>
                  <a:lnTo>
                    <a:pt x="2207945" y="0"/>
                  </a:lnTo>
                  <a:lnTo>
                    <a:pt x="2253159" y="9138"/>
                  </a:lnTo>
                  <a:lnTo>
                    <a:pt x="2290098" y="34051"/>
                  </a:lnTo>
                  <a:lnTo>
                    <a:pt x="2315012" y="70991"/>
                  </a:lnTo>
                  <a:lnTo>
                    <a:pt x="2324150" y="116205"/>
                  </a:lnTo>
                  <a:lnTo>
                    <a:pt x="2324150" y="1045845"/>
                  </a:lnTo>
                  <a:lnTo>
                    <a:pt x="2315012" y="1091112"/>
                  </a:lnTo>
                  <a:lnTo>
                    <a:pt x="2290098" y="1128045"/>
                  </a:lnTo>
                  <a:lnTo>
                    <a:pt x="2253159" y="1152929"/>
                  </a:lnTo>
                  <a:lnTo>
                    <a:pt x="2207945" y="1162050"/>
                  </a:lnTo>
                  <a:lnTo>
                    <a:pt x="116204" y="1162050"/>
                  </a:lnTo>
                  <a:lnTo>
                    <a:pt x="70969" y="1152929"/>
                  </a:lnTo>
                  <a:lnTo>
                    <a:pt x="34032" y="1128045"/>
                  </a:lnTo>
                  <a:lnTo>
                    <a:pt x="9130" y="1091112"/>
                  </a:lnTo>
                  <a:lnTo>
                    <a:pt x="0" y="1045845"/>
                  </a:lnTo>
                  <a:lnTo>
                    <a:pt x="0" y="116205"/>
                  </a:lnTo>
                  <a:close/>
                </a:path>
              </a:pathLst>
            </a:custGeom>
            <a:ln w="25400">
              <a:solidFill>
                <a:srgbClr val="E9E1D5"/>
              </a:solidFill>
            </a:ln>
          </p:spPr>
          <p:txBody>
            <a:bodyPr wrap="square" lIns="0" tIns="0" rIns="0" bIns="0" rtlCol="0"/>
            <a:lstStyle/>
            <a:p>
              <a:endParaRPr/>
            </a:p>
          </p:txBody>
        </p:sp>
      </p:grpSp>
      <p:sp>
        <p:nvSpPr>
          <p:cNvPr id="6" name="object 6"/>
          <p:cNvSpPr txBox="1"/>
          <p:nvPr/>
        </p:nvSpPr>
        <p:spPr>
          <a:xfrm>
            <a:off x="403047" y="1453388"/>
            <a:ext cx="2193290" cy="594995"/>
          </a:xfrm>
          <a:prstGeom prst="rect">
            <a:avLst/>
          </a:prstGeom>
        </p:spPr>
        <p:txBody>
          <a:bodyPr vert="horz" wrap="square" lIns="0" tIns="55880" rIns="0" bIns="0" rtlCol="0">
            <a:spAutoFit/>
          </a:bodyPr>
          <a:lstStyle/>
          <a:p>
            <a:pPr marL="835660" marR="5080" indent="-823594">
              <a:lnSpc>
                <a:spcPts val="2080"/>
              </a:lnSpc>
              <a:spcBef>
                <a:spcPts val="440"/>
              </a:spcBef>
            </a:pPr>
            <a:r>
              <a:rPr sz="2000" b="1" dirty="0">
                <a:solidFill>
                  <a:srgbClr val="E9E1D5"/>
                </a:solidFill>
                <a:latin typeface="Times New Roman"/>
                <a:cs typeface="Times New Roman"/>
              </a:rPr>
              <a:t>Chủ</a:t>
            </a:r>
            <a:r>
              <a:rPr sz="2000" b="1" spc="-60" dirty="0">
                <a:solidFill>
                  <a:srgbClr val="E9E1D5"/>
                </a:solidFill>
                <a:latin typeface="Times New Roman"/>
                <a:cs typeface="Times New Roman"/>
              </a:rPr>
              <a:t> </a:t>
            </a:r>
            <a:r>
              <a:rPr sz="2000" b="1" dirty="0">
                <a:solidFill>
                  <a:srgbClr val="E9E1D5"/>
                </a:solidFill>
                <a:latin typeface="Times New Roman"/>
                <a:cs typeface="Times New Roman"/>
              </a:rPr>
              <a:t>tịch</a:t>
            </a:r>
            <a:r>
              <a:rPr sz="2000" b="1" spc="-30" dirty="0">
                <a:solidFill>
                  <a:srgbClr val="E9E1D5"/>
                </a:solidFill>
                <a:latin typeface="Times New Roman"/>
                <a:cs typeface="Times New Roman"/>
              </a:rPr>
              <a:t> </a:t>
            </a:r>
            <a:r>
              <a:rPr sz="2000" b="1" dirty="0">
                <a:solidFill>
                  <a:srgbClr val="E9E1D5"/>
                </a:solidFill>
                <a:latin typeface="Times New Roman"/>
                <a:cs typeface="Times New Roman"/>
              </a:rPr>
              <a:t>UBND</a:t>
            </a:r>
            <a:r>
              <a:rPr sz="2000" b="1" spc="-55" dirty="0">
                <a:solidFill>
                  <a:srgbClr val="E9E1D5"/>
                </a:solidFill>
                <a:latin typeface="Times New Roman"/>
                <a:cs typeface="Times New Roman"/>
              </a:rPr>
              <a:t> </a:t>
            </a:r>
            <a:r>
              <a:rPr sz="2000" b="1" spc="-25" dirty="0">
                <a:solidFill>
                  <a:srgbClr val="E9E1D5"/>
                </a:solidFill>
                <a:latin typeface="Times New Roman"/>
                <a:cs typeface="Times New Roman"/>
              </a:rPr>
              <a:t>cấp </a:t>
            </a:r>
            <a:r>
              <a:rPr sz="2000" b="1" spc="-20" dirty="0">
                <a:solidFill>
                  <a:srgbClr val="E9E1D5"/>
                </a:solidFill>
                <a:latin typeface="Times New Roman"/>
                <a:cs typeface="Times New Roman"/>
              </a:rPr>
              <a:t>Tỉnh</a:t>
            </a:r>
            <a:endParaRPr sz="2000">
              <a:latin typeface="Times New Roman"/>
              <a:cs typeface="Times New Roman"/>
            </a:endParaRPr>
          </a:p>
        </p:txBody>
      </p:sp>
      <p:grpSp>
        <p:nvGrpSpPr>
          <p:cNvPr id="7" name="object 7"/>
          <p:cNvGrpSpPr/>
          <p:nvPr/>
        </p:nvGrpSpPr>
        <p:grpSpPr>
          <a:xfrm>
            <a:off x="558749" y="2344039"/>
            <a:ext cx="2671445" cy="2501900"/>
            <a:chOff x="558749" y="2344039"/>
            <a:chExt cx="2671445" cy="2501900"/>
          </a:xfrm>
        </p:grpSpPr>
        <p:sp>
          <p:nvSpPr>
            <p:cNvPr id="8" name="object 8"/>
            <p:cNvSpPr/>
            <p:nvPr/>
          </p:nvSpPr>
          <p:spPr>
            <a:xfrm>
              <a:off x="571449" y="2356739"/>
              <a:ext cx="233045" cy="1383665"/>
            </a:xfrm>
            <a:custGeom>
              <a:avLst/>
              <a:gdLst/>
              <a:ahLst/>
              <a:cxnLst/>
              <a:rect l="l" t="t" r="r" b="b"/>
              <a:pathLst>
                <a:path w="233045" h="1383664">
                  <a:moveTo>
                    <a:pt x="0" y="0"/>
                  </a:moveTo>
                  <a:lnTo>
                    <a:pt x="0" y="1383538"/>
                  </a:lnTo>
                  <a:lnTo>
                    <a:pt x="232422" y="1383538"/>
                  </a:lnTo>
                </a:path>
              </a:pathLst>
            </a:custGeom>
            <a:ln w="25400">
              <a:solidFill>
                <a:srgbClr val="1F497C"/>
              </a:solidFill>
            </a:ln>
          </p:spPr>
          <p:txBody>
            <a:bodyPr wrap="square" lIns="0" tIns="0" rIns="0" bIns="0" rtlCol="0"/>
            <a:lstStyle/>
            <a:p>
              <a:endParaRPr/>
            </a:p>
          </p:txBody>
        </p:sp>
        <p:sp>
          <p:nvSpPr>
            <p:cNvPr id="9" name="object 9"/>
            <p:cNvSpPr/>
            <p:nvPr/>
          </p:nvSpPr>
          <p:spPr>
            <a:xfrm>
              <a:off x="803871" y="2647315"/>
              <a:ext cx="2413635" cy="2186305"/>
            </a:xfrm>
            <a:custGeom>
              <a:avLst/>
              <a:gdLst/>
              <a:ahLst/>
              <a:cxnLst/>
              <a:rect l="l" t="t" r="r" b="b"/>
              <a:pathLst>
                <a:path w="2413635" h="2186304">
                  <a:moveTo>
                    <a:pt x="2194471" y="0"/>
                  </a:moveTo>
                  <a:lnTo>
                    <a:pt x="218592" y="0"/>
                  </a:lnTo>
                  <a:lnTo>
                    <a:pt x="168470" y="5775"/>
                  </a:lnTo>
                  <a:lnTo>
                    <a:pt x="122460" y="22226"/>
                  </a:lnTo>
                  <a:lnTo>
                    <a:pt x="81873" y="48035"/>
                  </a:lnTo>
                  <a:lnTo>
                    <a:pt x="48021" y="81890"/>
                  </a:lnTo>
                  <a:lnTo>
                    <a:pt x="22217" y="122473"/>
                  </a:lnTo>
                  <a:lnTo>
                    <a:pt x="5773" y="168470"/>
                  </a:lnTo>
                  <a:lnTo>
                    <a:pt x="0" y="218567"/>
                  </a:lnTo>
                  <a:lnTo>
                    <a:pt x="0" y="1967357"/>
                  </a:lnTo>
                  <a:lnTo>
                    <a:pt x="5773" y="2017493"/>
                  </a:lnTo>
                  <a:lnTo>
                    <a:pt x="22217" y="2063505"/>
                  </a:lnTo>
                  <a:lnTo>
                    <a:pt x="48021" y="2104087"/>
                  </a:lnTo>
                  <a:lnTo>
                    <a:pt x="81873" y="2137927"/>
                  </a:lnTo>
                  <a:lnTo>
                    <a:pt x="122460" y="2163720"/>
                  </a:lnTo>
                  <a:lnTo>
                    <a:pt x="168470" y="2180154"/>
                  </a:lnTo>
                  <a:lnTo>
                    <a:pt x="218592" y="2185924"/>
                  </a:lnTo>
                  <a:lnTo>
                    <a:pt x="2194471" y="2185924"/>
                  </a:lnTo>
                  <a:lnTo>
                    <a:pt x="2244614" y="2180154"/>
                  </a:lnTo>
                  <a:lnTo>
                    <a:pt x="2290645" y="2163720"/>
                  </a:lnTo>
                  <a:lnTo>
                    <a:pt x="2331251" y="2137927"/>
                  </a:lnTo>
                  <a:lnTo>
                    <a:pt x="2365119" y="2104087"/>
                  </a:lnTo>
                  <a:lnTo>
                    <a:pt x="2390936" y="2063505"/>
                  </a:lnTo>
                  <a:lnTo>
                    <a:pt x="2407389" y="2017493"/>
                  </a:lnTo>
                  <a:lnTo>
                    <a:pt x="2413165" y="1967357"/>
                  </a:lnTo>
                  <a:lnTo>
                    <a:pt x="2413165" y="218567"/>
                  </a:lnTo>
                  <a:lnTo>
                    <a:pt x="2407389" y="168470"/>
                  </a:lnTo>
                  <a:lnTo>
                    <a:pt x="2390936" y="122473"/>
                  </a:lnTo>
                  <a:lnTo>
                    <a:pt x="2365119" y="81890"/>
                  </a:lnTo>
                  <a:lnTo>
                    <a:pt x="2331251" y="48035"/>
                  </a:lnTo>
                  <a:lnTo>
                    <a:pt x="2290645" y="22226"/>
                  </a:lnTo>
                  <a:lnTo>
                    <a:pt x="2244614" y="5775"/>
                  </a:lnTo>
                  <a:lnTo>
                    <a:pt x="2194471" y="0"/>
                  </a:lnTo>
                  <a:close/>
                </a:path>
              </a:pathLst>
            </a:custGeom>
            <a:solidFill>
              <a:srgbClr val="E9E1D5">
                <a:alpha val="90194"/>
              </a:srgbClr>
            </a:solidFill>
          </p:spPr>
          <p:txBody>
            <a:bodyPr wrap="square" lIns="0" tIns="0" rIns="0" bIns="0" rtlCol="0"/>
            <a:lstStyle/>
            <a:p>
              <a:endParaRPr/>
            </a:p>
          </p:txBody>
        </p:sp>
        <p:sp>
          <p:nvSpPr>
            <p:cNvPr id="10" name="object 10"/>
            <p:cNvSpPr/>
            <p:nvPr/>
          </p:nvSpPr>
          <p:spPr>
            <a:xfrm>
              <a:off x="803871" y="2647315"/>
              <a:ext cx="2413635" cy="2186305"/>
            </a:xfrm>
            <a:custGeom>
              <a:avLst/>
              <a:gdLst/>
              <a:ahLst/>
              <a:cxnLst/>
              <a:rect l="l" t="t" r="r" b="b"/>
              <a:pathLst>
                <a:path w="2413635" h="2186304">
                  <a:moveTo>
                    <a:pt x="0" y="218567"/>
                  </a:moveTo>
                  <a:lnTo>
                    <a:pt x="5773" y="168470"/>
                  </a:lnTo>
                  <a:lnTo>
                    <a:pt x="22217" y="122473"/>
                  </a:lnTo>
                  <a:lnTo>
                    <a:pt x="48021" y="81890"/>
                  </a:lnTo>
                  <a:lnTo>
                    <a:pt x="81873" y="48035"/>
                  </a:lnTo>
                  <a:lnTo>
                    <a:pt x="122460" y="22226"/>
                  </a:lnTo>
                  <a:lnTo>
                    <a:pt x="168470" y="5775"/>
                  </a:lnTo>
                  <a:lnTo>
                    <a:pt x="218592" y="0"/>
                  </a:lnTo>
                  <a:lnTo>
                    <a:pt x="2194471" y="0"/>
                  </a:lnTo>
                  <a:lnTo>
                    <a:pt x="2244614" y="5775"/>
                  </a:lnTo>
                  <a:lnTo>
                    <a:pt x="2290645" y="22226"/>
                  </a:lnTo>
                  <a:lnTo>
                    <a:pt x="2331251" y="48035"/>
                  </a:lnTo>
                  <a:lnTo>
                    <a:pt x="2365119" y="81890"/>
                  </a:lnTo>
                  <a:lnTo>
                    <a:pt x="2390936" y="122473"/>
                  </a:lnTo>
                  <a:lnTo>
                    <a:pt x="2407389" y="168470"/>
                  </a:lnTo>
                  <a:lnTo>
                    <a:pt x="2413165" y="218567"/>
                  </a:lnTo>
                  <a:lnTo>
                    <a:pt x="2413165" y="1967357"/>
                  </a:lnTo>
                  <a:lnTo>
                    <a:pt x="2407389" y="2017493"/>
                  </a:lnTo>
                  <a:lnTo>
                    <a:pt x="2390936" y="2063505"/>
                  </a:lnTo>
                  <a:lnTo>
                    <a:pt x="2365119" y="2104087"/>
                  </a:lnTo>
                  <a:lnTo>
                    <a:pt x="2331251" y="2137927"/>
                  </a:lnTo>
                  <a:lnTo>
                    <a:pt x="2290645" y="2163720"/>
                  </a:lnTo>
                  <a:lnTo>
                    <a:pt x="2244614" y="2180154"/>
                  </a:lnTo>
                  <a:lnTo>
                    <a:pt x="2194471" y="2185924"/>
                  </a:lnTo>
                  <a:lnTo>
                    <a:pt x="218592" y="2185924"/>
                  </a:lnTo>
                  <a:lnTo>
                    <a:pt x="168470" y="2180154"/>
                  </a:lnTo>
                  <a:lnTo>
                    <a:pt x="122460" y="2163720"/>
                  </a:lnTo>
                  <a:lnTo>
                    <a:pt x="81873" y="2137927"/>
                  </a:lnTo>
                  <a:lnTo>
                    <a:pt x="48021" y="2104087"/>
                  </a:lnTo>
                  <a:lnTo>
                    <a:pt x="22217" y="2063505"/>
                  </a:lnTo>
                  <a:lnTo>
                    <a:pt x="5773" y="2017493"/>
                  </a:lnTo>
                  <a:lnTo>
                    <a:pt x="0" y="1967357"/>
                  </a:lnTo>
                  <a:lnTo>
                    <a:pt x="0" y="218567"/>
                  </a:lnTo>
                  <a:close/>
                </a:path>
              </a:pathLst>
            </a:custGeom>
            <a:ln w="25400">
              <a:solidFill>
                <a:srgbClr val="2A5F9E"/>
              </a:solidFill>
            </a:ln>
          </p:spPr>
          <p:txBody>
            <a:bodyPr wrap="square" lIns="0" tIns="0" rIns="0" bIns="0" rtlCol="0"/>
            <a:lstStyle/>
            <a:p>
              <a:endParaRPr/>
            </a:p>
          </p:txBody>
        </p:sp>
      </p:grpSp>
      <p:sp>
        <p:nvSpPr>
          <p:cNvPr id="11" name="object 11"/>
          <p:cNvSpPr txBox="1"/>
          <p:nvPr/>
        </p:nvSpPr>
        <p:spPr>
          <a:xfrm>
            <a:off x="939190" y="3155442"/>
            <a:ext cx="2141855" cy="1120775"/>
          </a:xfrm>
          <a:prstGeom prst="rect">
            <a:avLst/>
          </a:prstGeom>
        </p:spPr>
        <p:txBody>
          <a:bodyPr vert="horz" wrap="square" lIns="0" tIns="54610" rIns="0" bIns="0" rtlCol="0">
            <a:spAutoFit/>
          </a:bodyPr>
          <a:lstStyle/>
          <a:p>
            <a:pPr marL="12700" marR="5080" indent="-1905" algn="ctr">
              <a:lnSpc>
                <a:spcPct val="86300"/>
              </a:lnSpc>
              <a:spcBef>
                <a:spcPts val="430"/>
              </a:spcBef>
            </a:pPr>
            <a:r>
              <a:rPr sz="2000" dirty="0">
                <a:solidFill>
                  <a:srgbClr val="03499E"/>
                </a:solidFill>
                <a:latin typeface="Times New Roman"/>
                <a:cs typeface="Times New Roman"/>
              </a:rPr>
              <a:t>Sở</a:t>
            </a:r>
            <a:r>
              <a:rPr sz="2000" spc="-30" dirty="0">
                <a:solidFill>
                  <a:srgbClr val="03499E"/>
                </a:solidFill>
                <a:latin typeface="Times New Roman"/>
                <a:cs typeface="Times New Roman"/>
              </a:rPr>
              <a:t> </a:t>
            </a:r>
            <a:r>
              <a:rPr sz="2000" dirty="0">
                <a:solidFill>
                  <a:srgbClr val="03499E"/>
                </a:solidFill>
                <a:latin typeface="Times New Roman"/>
                <a:cs typeface="Times New Roman"/>
              </a:rPr>
              <a:t>Kế</a:t>
            </a:r>
            <a:r>
              <a:rPr sz="2000" spc="-10" dirty="0">
                <a:solidFill>
                  <a:srgbClr val="03499E"/>
                </a:solidFill>
                <a:latin typeface="Times New Roman"/>
                <a:cs typeface="Times New Roman"/>
              </a:rPr>
              <a:t> </a:t>
            </a:r>
            <a:r>
              <a:rPr sz="2000" dirty="0">
                <a:solidFill>
                  <a:srgbClr val="03499E"/>
                </a:solidFill>
                <a:latin typeface="Times New Roman"/>
                <a:cs typeface="Times New Roman"/>
              </a:rPr>
              <a:t>hoạch</a:t>
            </a:r>
            <a:r>
              <a:rPr sz="2000" spc="-30" dirty="0">
                <a:solidFill>
                  <a:srgbClr val="03499E"/>
                </a:solidFill>
                <a:latin typeface="Times New Roman"/>
                <a:cs typeface="Times New Roman"/>
              </a:rPr>
              <a:t> </a:t>
            </a:r>
            <a:r>
              <a:rPr sz="2000" dirty="0">
                <a:solidFill>
                  <a:srgbClr val="03499E"/>
                </a:solidFill>
                <a:latin typeface="Times New Roman"/>
                <a:cs typeface="Times New Roman"/>
              </a:rPr>
              <a:t>và</a:t>
            </a:r>
            <a:r>
              <a:rPr sz="2000" spc="-15" dirty="0">
                <a:solidFill>
                  <a:srgbClr val="03499E"/>
                </a:solidFill>
                <a:latin typeface="Times New Roman"/>
                <a:cs typeface="Times New Roman"/>
              </a:rPr>
              <a:t> </a:t>
            </a:r>
            <a:r>
              <a:rPr sz="2000" spc="-25" dirty="0">
                <a:solidFill>
                  <a:srgbClr val="03499E"/>
                </a:solidFill>
                <a:latin typeface="Times New Roman"/>
                <a:cs typeface="Times New Roman"/>
              </a:rPr>
              <a:t>Đầu </a:t>
            </a:r>
            <a:r>
              <a:rPr sz="2000" dirty="0">
                <a:solidFill>
                  <a:srgbClr val="03499E"/>
                </a:solidFill>
                <a:latin typeface="Times New Roman"/>
                <a:cs typeface="Times New Roman"/>
              </a:rPr>
              <a:t>tư</a:t>
            </a:r>
            <a:r>
              <a:rPr sz="2000" spc="-5" dirty="0">
                <a:solidFill>
                  <a:srgbClr val="03499E"/>
                </a:solidFill>
                <a:latin typeface="Times New Roman"/>
                <a:cs typeface="Times New Roman"/>
              </a:rPr>
              <a:t> </a:t>
            </a:r>
            <a:r>
              <a:rPr sz="2000" dirty="0">
                <a:solidFill>
                  <a:srgbClr val="03499E"/>
                </a:solidFill>
                <a:latin typeface="Times New Roman"/>
                <a:cs typeface="Times New Roman"/>
              </a:rPr>
              <a:t>(trừ gói</a:t>
            </a:r>
            <a:r>
              <a:rPr sz="2000" spc="-25" dirty="0">
                <a:solidFill>
                  <a:srgbClr val="03499E"/>
                </a:solidFill>
                <a:latin typeface="Times New Roman"/>
                <a:cs typeface="Times New Roman"/>
              </a:rPr>
              <a:t> </a:t>
            </a:r>
            <a:r>
              <a:rPr sz="2000" dirty="0">
                <a:solidFill>
                  <a:srgbClr val="03499E"/>
                </a:solidFill>
                <a:latin typeface="Times New Roman"/>
                <a:cs typeface="Times New Roman"/>
              </a:rPr>
              <a:t>thầu</a:t>
            </a:r>
            <a:r>
              <a:rPr sz="2000" spc="5" dirty="0">
                <a:solidFill>
                  <a:srgbClr val="03499E"/>
                </a:solidFill>
                <a:latin typeface="Times New Roman"/>
                <a:cs typeface="Times New Roman"/>
              </a:rPr>
              <a:t> </a:t>
            </a:r>
            <a:r>
              <a:rPr sz="2000" spc="-25" dirty="0">
                <a:solidFill>
                  <a:srgbClr val="03499E"/>
                </a:solidFill>
                <a:latin typeface="Times New Roman"/>
                <a:cs typeface="Times New Roman"/>
              </a:rPr>
              <a:t>tại </a:t>
            </a:r>
            <a:r>
              <a:rPr sz="2000" dirty="0">
                <a:solidFill>
                  <a:srgbClr val="03499E"/>
                </a:solidFill>
                <a:latin typeface="Times New Roman"/>
                <a:cs typeface="Times New Roman"/>
              </a:rPr>
              <a:t>điểm</a:t>
            </a:r>
            <a:r>
              <a:rPr sz="2000" spc="-25" dirty="0">
                <a:solidFill>
                  <a:srgbClr val="03499E"/>
                </a:solidFill>
                <a:latin typeface="Times New Roman"/>
                <a:cs typeface="Times New Roman"/>
              </a:rPr>
              <a:t> </a:t>
            </a:r>
            <a:r>
              <a:rPr sz="2000" dirty="0">
                <a:solidFill>
                  <a:srgbClr val="03499E"/>
                </a:solidFill>
                <a:latin typeface="Times New Roman"/>
                <a:cs typeface="Times New Roman"/>
              </a:rPr>
              <a:t>a</a:t>
            </a:r>
            <a:r>
              <a:rPr sz="2000" spc="-5" dirty="0">
                <a:solidFill>
                  <a:srgbClr val="03499E"/>
                </a:solidFill>
                <a:latin typeface="Times New Roman"/>
                <a:cs typeface="Times New Roman"/>
              </a:rPr>
              <a:t> </a:t>
            </a:r>
            <a:r>
              <a:rPr sz="2000" dirty="0">
                <a:solidFill>
                  <a:srgbClr val="03499E"/>
                </a:solidFill>
                <a:latin typeface="Times New Roman"/>
                <a:cs typeface="Times New Roman"/>
              </a:rPr>
              <a:t>khoản</a:t>
            </a:r>
            <a:r>
              <a:rPr sz="2000" spc="-25" dirty="0">
                <a:solidFill>
                  <a:srgbClr val="03499E"/>
                </a:solidFill>
                <a:latin typeface="Times New Roman"/>
                <a:cs typeface="Times New Roman"/>
              </a:rPr>
              <a:t> </a:t>
            </a:r>
            <a:r>
              <a:rPr sz="2000" dirty="0">
                <a:solidFill>
                  <a:srgbClr val="03499E"/>
                </a:solidFill>
                <a:latin typeface="Times New Roman"/>
                <a:cs typeface="Times New Roman"/>
              </a:rPr>
              <a:t>1</a:t>
            </a:r>
            <a:r>
              <a:rPr sz="2000" spc="5" dirty="0">
                <a:solidFill>
                  <a:srgbClr val="03499E"/>
                </a:solidFill>
                <a:latin typeface="Times New Roman"/>
                <a:cs typeface="Times New Roman"/>
              </a:rPr>
              <a:t> </a:t>
            </a:r>
            <a:r>
              <a:rPr sz="2000" spc="-20" dirty="0">
                <a:solidFill>
                  <a:srgbClr val="03499E"/>
                </a:solidFill>
                <a:latin typeface="Times New Roman"/>
                <a:cs typeface="Times New Roman"/>
              </a:rPr>
              <a:t>Điều </a:t>
            </a:r>
            <a:r>
              <a:rPr sz="2000" dirty="0">
                <a:solidFill>
                  <a:srgbClr val="03499E"/>
                </a:solidFill>
                <a:latin typeface="Times New Roman"/>
                <a:cs typeface="Times New Roman"/>
              </a:rPr>
              <a:t>78</a:t>
            </a:r>
            <a:r>
              <a:rPr sz="2000" spc="-30" dirty="0">
                <a:solidFill>
                  <a:srgbClr val="03499E"/>
                </a:solidFill>
                <a:latin typeface="Times New Roman"/>
                <a:cs typeface="Times New Roman"/>
              </a:rPr>
              <a:t> </a:t>
            </a:r>
            <a:r>
              <a:rPr sz="2000" spc="-20" dirty="0">
                <a:solidFill>
                  <a:srgbClr val="03499E"/>
                </a:solidFill>
                <a:latin typeface="Times New Roman"/>
                <a:cs typeface="Times New Roman"/>
              </a:rPr>
              <a:t>LĐT)</a:t>
            </a:r>
            <a:endParaRPr sz="2000">
              <a:latin typeface="Times New Roman"/>
              <a:cs typeface="Times New Roman"/>
            </a:endParaRPr>
          </a:p>
        </p:txBody>
      </p:sp>
      <p:grpSp>
        <p:nvGrpSpPr>
          <p:cNvPr id="12" name="object 12"/>
          <p:cNvGrpSpPr/>
          <p:nvPr/>
        </p:nvGrpSpPr>
        <p:grpSpPr>
          <a:xfrm>
            <a:off x="3320541" y="1181988"/>
            <a:ext cx="2349500" cy="1187450"/>
            <a:chOff x="3320541" y="1181988"/>
            <a:chExt cx="2349500" cy="1187450"/>
          </a:xfrm>
        </p:grpSpPr>
        <p:sp>
          <p:nvSpPr>
            <p:cNvPr id="13" name="object 13"/>
            <p:cNvSpPr/>
            <p:nvPr/>
          </p:nvSpPr>
          <p:spPr>
            <a:xfrm>
              <a:off x="3333241" y="1194688"/>
              <a:ext cx="2324100" cy="1162050"/>
            </a:xfrm>
            <a:custGeom>
              <a:avLst/>
              <a:gdLst/>
              <a:ahLst/>
              <a:cxnLst/>
              <a:rect l="l" t="t" r="r" b="b"/>
              <a:pathLst>
                <a:path w="2324100" h="1162050">
                  <a:moveTo>
                    <a:pt x="2207895" y="0"/>
                  </a:moveTo>
                  <a:lnTo>
                    <a:pt x="116205" y="0"/>
                  </a:lnTo>
                  <a:lnTo>
                    <a:pt x="70937" y="9138"/>
                  </a:lnTo>
                  <a:lnTo>
                    <a:pt x="34004" y="34051"/>
                  </a:lnTo>
                  <a:lnTo>
                    <a:pt x="9120" y="70991"/>
                  </a:lnTo>
                  <a:lnTo>
                    <a:pt x="0" y="116205"/>
                  </a:lnTo>
                  <a:lnTo>
                    <a:pt x="0" y="1045845"/>
                  </a:lnTo>
                  <a:lnTo>
                    <a:pt x="9120" y="1091112"/>
                  </a:lnTo>
                  <a:lnTo>
                    <a:pt x="34004" y="1128045"/>
                  </a:lnTo>
                  <a:lnTo>
                    <a:pt x="70937" y="1152929"/>
                  </a:lnTo>
                  <a:lnTo>
                    <a:pt x="116205" y="1162050"/>
                  </a:lnTo>
                  <a:lnTo>
                    <a:pt x="2207895" y="1162050"/>
                  </a:lnTo>
                  <a:lnTo>
                    <a:pt x="2253162" y="1152929"/>
                  </a:lnTo>
                  <a:lnTo>
                    <a:pt x="2290095" y="1128045"/>
                  </a:lnTo>
                  <a:lnTo>
                    <a:pt x="2314979" y="1091112"/>
                  </a:lnTo>
                  <a:lnTo>
                    <a:pt x="2324100" y="1045845"/>
                  </a:lnTo>
                  <a:lnTo>
                    <a:pt x="2324100" y="116205"/>
                  </a:lnTo>
                  <a:lnTo>
                    <a:pt x="2314979" y="70991"/>
                  </a:lnTo>
                  <a:lnTo>
                    <a:pt x="2290095" y="34051"/>
                  </a:lnTo>
                  <a:lnTo>
                    <a:pt x="2253162" y="9138"/>
                  </a:lnTo>
                  <a:lnTo>
                    <a:pt x="2207895" y="0"/>
                  </a:lnTo>
                  <a:close/>
                </a:path>
              </a:pathLst>
            </a:custGeom>
            <a:solidFill>
              <a:srgbClr val="2A5F9E"/>
            </a:solidFill>
          </p:spPr>
          <p:txBody>
            <a:bodyPr wrap="square" lIns="0" tIns="0" rIns="0" bIns="0" rtlCol="0"/>
            <a:lstStyle/>
            <a:p>
              <a:endParaRPr/>
            </a:p>
          </p:txBody>
        </p:sp>
        <p:sp>
          <p:nvSpPr>
            <p:cNvPr id="14" name="object 14"/>
            <p:cNvSpPr/>
            <p:nvPr/>
          </p:nvSpPr>
          <p:spPr>
            <a:xfrm>
              <a:off x="3333241" y="1194688"/>
              <a:ext cx="2324100" cy="1162050"/>
            </a:xfrm>
            <a:custGeom>
              <a:avLst/>
              <a:gdLst/>
              <a:ahLst/>
              <a:cxnLst/>
              <a:rect l="l" t="t" r="r" b="b"/>
              <a:pathLst>
                <a:path w="2324100" h="1162050">
                  <a:moveTo>
                    <a:pt x="0" y="116205"/>
                  </a:moveTo>
                  <a:lnTo>
                    <a:pt x="9120" y="70991"/>
                  </a:lnTo>
                  <a:lnTo>
                    <a:pt x="34004" y="34051"/>
                  </a:lnTo>
                  <a:lnTo>
                    <a:pt x="70937" y="9138"/>
                  </a:lnTo>
                  <a:lnTo>
                    <a:pt x="116205" y="0"/>
                  </a:lnTo>
                  <a:lnTo>
                    <a:pt x="2207895" y="0"/>
                  </a:lnTo>
                  <a:lnTo>
                    <a:pt x="2253162" y="9138"/>
                  </a:lnTo>
                  <a:lnTo>
                    <a:pt x="2290095" y="34051"/>
                  </a:lnTo>
                  <a:lnTo>
                    <a:pt x="2314979" y="70991"/>
                  </a:lnTo>
                  <a:lnTo>
                    <a:pt x="2324100" y="116205"/>
                  </a:lnTo>
                  <a:lnTo>
                    <a:pt x="2324100" y="1045845"/>
                  </a:lnTo>
                  <a:lnTo>
                    <a:pt x="2314979" y="1091112"/>
                  </a:lnTo>
                  <a:lnTo>
                    <a:pt x="2290095" y="1128045"/>
                  </a:lnTo>
                  <a:lnTo>
                    <a:pt x="2253162" y="1152929"/>
                  </a:lnTo>
                  <a:lnTo>
                    <a:pt x="2207895" y="1162050"/>
                  </a:lnTo>
                  <a:lnTo>
                    <a:pt x="116205" y="1162050"/>
                  </a:lnTo>
                  <a:lnTo>
                    <a:pt x="70937" y="1152929"/>
                  </a:lnTo>
                  <a:lnTo>
                    <a:pt x="34004" y="1128045"/>
                  </a:lnTo>
                  <a:lnTo>
                    <a:pt x="9120" y="1091112"/>
                  </a:lnTo>
                  <a:lnTo>
                    <a:pt x="0" y="1045845"/>
                  </a:lnTo>
                  <a:lnTo>
                    <a:pt x="0" y="116205"/>
                  </a:lnTo>
                  <a:close/>
                </a:path>
              </a:pathLst>
            </a:custGeom>
            <a:ln w="25400">
              <a:solidFill>
                <a:srgbClr val="E9E1D5"/>
              </a:solidFill>
            </a:ln>
          </p:spPr>
          <p:txBody>
            <a:bodyPr wrap="square" lIns="0" tIns="0" rIns="0" bIns="0" rtlCol="0"/>
            <a:lstStyle/>
            <a:p>
              <a:endParaRPr/>
            </a:p>
          </p:txBody>
        </p:sp>
      </p:grpSp>
      <p:sp>
        <p:nvSpPr>
          <p:cNvPr id="15" name="object 15"/>
          <p:cNvSpPr txBox="1"/>
          <p:nvPr/>
        </p:nvSpPr>
        <p:spPr>
          <a:xfrm>
            <a:off x="3412997" y="1453388"/>
            <a:ext cx="2162175" cy="594995"/>
          </a:xfrm>
          <a:prstGeom prst="rect">
            <a:avLst/>
          </a:prstGeom>
        </p:spPr>
        <p:txBody>
          <a:bodyPr vert="horz" wrap="square" lIns="0" tIns="55880" rIns="0" bIns="0" rtlCol="0">
            <a:spAutoFit/>
          </a:bodyPr>
          <a:lstStyle/>
          <a:p>
            <a:pPr marL="765175" marR="5080" indent="-753110">
              <a:lnSpc>
                <a:spcPts val="2080"/>
              </a:lnSpc>
              <a:spcBef>
                <a:spcPts val="440"/>
              </a:spcBef>
            </a:pPr>
            <a:r>
              <a:rPr sz="2000" b="1" spc="-25" dirty="0">
                <a:solidFill>
                  <a:srgbClr val="E9E1D5"/>
                </a:solidFill>
                <a:latin typeface="Times New Roman"/>
                <a:cs typeface="Times New Roman"/>
              </a:rPr>
              <a:t>CQTW,</a:t>
            </a:r>
            <a:r>
              <a:rPr sz="2000" b="1" spc="-75" dirty="0">
                <a:solidFill>
                  <a:srgbClr val="E9E1D5"/>
                </a:solidFill>
                <a:latin typeface="Times New Roman"/>
                <a:cs typeface="Times New Roman"/>
              </a:rPr>
              <a:t> </a:t>
            </a:r>
            <a:r>
              <a:rPr sz="2000" b="1" dirty="0">
                <a:solidFill>
                  <a:srgbClr val="E9E1D5"/>
                </a:solidFill>
                <a:latin typeface="Times New Roman"/>
                <a:cs typeface="Times New Roman"/>
              </a:rPr>
              <a:t>DNNN,</a:t>
            </a:r>
            <a:r>
              <a:rPr sz="2000" b="1" spc="-80" dirty="0">
                <a:solidFill>
                  <a:srgbClr val="E9E1D5"/>
                </a:solidFill>
                <a:latin typeface="Times New Roman"/>
                <a:cs typeface="Times New Roman"/>
              </a:rPr>
              <a:t> </a:t>
            </a:r>
            <a:r>
              <a:rPr sz="2000" b="1" spc="-25" dirty="0">
                <a:solidFill>
                  <a:srgbClr val="E9E1D5"/>
                </a:solidFill>
                <a:latin typeface="Times New Roman"/>
                <a:cs typeface="Times New Roman"/>
              </a:rPr>
              <a:t>DN </a:t>
            </a:r>
            <a:r>
              <a:rPr sz="2000" b="1" spc="-20" dirty="0">
                <a:solidFill>
                  <a:srgbClr val="E9E1D5"/>
                </a:solidFill>
                <a:latin typeface="Times New Roman"/>
                <a:cs typeface="Times New Roman"/>
              </a:rPr>
              <a:t>100%</a:t>
            </a:r>
            <a:endParaRPr sz="2000">
              <a:latin typeface="Times New Roman"/>
              <a:cs typeface="Times New Roman"/>
            </a:endParaRPr>
          </a:p>
        </p:txBody>
      </p:sp>
      <p:grpSp>
        <p:nvGrpSpPr>
          <p:cNvPr id="16" name="object 16"/>
          <p:cNvGrpSpPr/>
          <p:nvPr/>
        </p:nvGrpSpPr>
        <p:grpSpPr>
          <a:xfrm>
            <a:off x="3552952" y="2344039"/>
            <a:ext cx="2671445" cy="2501900"/>
            <a:chOff x="3552952" y="2344039"/>
            <a:chExt cx="2671445" cy="2501900"/>
          </a:xfrm>
        </p:grpSpPr>
        <p:sp>
          <p:nvSpPr>
            <p:cNvPr id="17" name="object 17"/>
            <p:cNvSpPr/>
            <p:nvPr/>
          </p:nvSpPr>
          <p:spPr>
            <a:xfrm>
              <a:off x="3565652" y="2356739"/>
              <a:ext cx="232410" cy="1383665"/>
            </a:xfrm>
            <a:custGeom>
              <a:avLst/>
              <a:gdLst/>
              <a:ahLst/>
              <a:cxnLst/>
              <a:rect l="l" t="t" r="r" b="b"/>
              <a:pathLst>
                <a:path w="232410" h="1383664">
                  <a:moveTo>
                    <a:pt x="0" y="0"/>
                  </a:moveTo>
                  <a:lnTo>
                    <a:pt x="0" y="1383538"/>
                  </a:lnTo>
                  <a:lnTo>
                    <a:pt x="232410" y="1383538"/>
                  </a:lnTo>
                </a:path>
              </a:pathLst>
            </a:custGeom>
            <a:ln w="25399">
              <a:solidFill>
                <a:srgbClr val="1F497C"/>
              </a:solidFill>
            </a:ln>
          </p:spPr>
          <p:txBody>
            <a:bodyPr wrap="square" lIns="0" tIns="0" rIns="0" bIns="0" rtlCol="0"/>
            <a:lstStyle/>
            <a:p>
              <a:endParaRPr/>
            </a:p>
          </p:txBody>
        </p:sp>
        <p:sp>
          <p:nvSpPr>
            <p:cNvPr id="18" name="object 18"/>
            <p:cNvSpPr/>
            <p:nvPr/>
          </p:nvSpPr>
          <p:spPr>
            <a:xfrm>
              <a:off x="3798062" y="2647315"/>
              <a:ext cx="2413635" cy="2186305"/>
            </a:xfrm>
            <a:custGeom>
              <a:avLst/>
              <a:gdLst/>
              <a:ahLst/>
              <a:cxnLst/>
              <a:rect l="l" t="t" r="r" b="b"/>
              <a:pathLst>
                <a:path w="2413635" h="2186304">
                  <a:moveTo>
                    <a:pt x="2194560" y="0"/>
                  </a:moveTo>
                  <a:lnTo>
                    <a:pt x="218566" y="0"/>
                  </a:lnTo>
                  <a:lnTo>
                    <a:pt x="168430" y="5775"/>
                  </a:lnTo>
                  <a:lnTo>
                    <a:pt x="122418" y="22226"/>
                  </a:lnTo>
                  <a:lnTo>
                    <a:pt x="81836" y="48035"/>
                  </a:lnTo>
                  <a:lnTo>
                    <a:pt x="47996" y="81890"/>
                  </a:lnTo>
                  <a:lnTo>
                    <a:pt x="22203" y="122473"/>
                  </a:lnTo>
                  <a:lnTo>
                    <a:pt x="5769" y="168470"/>
                  </a:lnTo>
                  <a:lnTo>
                    <a:pt x="0" y="218567"/>
                  </a:lnTo>
                  <a:lnTo>
                    <a:pt x="0" y="1967357"/>
                  </a:lnTo>
                  <a:lnTo>
                    <a:pt x="5769" y="2017493"/>
                  </a:lnTo>
                  <a:lnTo>
                    <a:pt x="22203" y="2063505"/>
                  </a:lnTo>
                  <a:lnTo>
                    <a:pt x="47996" y="2104087"/>
                  </a:lnTo>
                  <a:lnTo>
                    <a:pt x="81836" y="2137927"/>
                  </a:lnTo>
                  <a:lnTo>
                    <a:pt x="122418" y="2163720"/>
                  </a:lnTo>
                  <a:lnTo>
                    <a:pt x="168430" y="2180154"/>
                  </a:lnTo>
                  <a:lnTo>
                    <a:pt x="218566" y="2185924"/>
                  </a:lnTo>
                  <a:lnTo>
                    <a:pt x="2194560" y="2185924"/>
                  </a:lnTo>
                  <a:lnTo>
                    <a:pt x="2244656" y="2180154"/>
                  </a:lnTo>
                  <a:lnTo>
                    <a:pt x="2290653" y="2163720"/>
                  </a:lnTo>
                  <a:lnTo>
                    <a:pt x="2331236" y="2137927"/>
                  </a:lnTo>
                  <a:lnTo>
                    <a:pt x="2365091" y="2104087"/>
                  </a:lnTo>
                  <a:lnTo>
                    <a:pt x="2390900" y="2063505"/>
                  </a:lnTo>
                  <a:lnTo>
                    <a:pt x="2407351" y="2017493"/>
                  </a:lnTo>
                  <a:lnTo>
                    <a:pt x="2413127" y="1967357"/>
                  </a:lnTo>
                  <a:lnTo>
                    <a:pt x="2413127" y="218567"/>
                  </a:lnTo>
                  <a:lnTo>
                    <a:pt x="2407351" y="168470"/>
                  </a:lnTo>
                  <a:lnTo>
                    <a:pt x="2390900" y="122473"/>
                  </a:lnTo>
                  <a:lnTo>
                    <a:pt x="2365091" y="81890"/>
                  </a:lnTo>
                  <a:lnTo>
                    <a:pt x="2331236" y="48035"/>
                  </a:lnTo>
                  <a:lnTo>
                    <a:pt x="2290653" y="22226"/>
                  </a:lnTo>
                  <a:lnTo>
                    <a:pt x="2244656" y="5775"/>
                  </a:lnTo>
                  <a:lnTo>
                    <a:pt x="2194560" y="0"/>
                  </a:lnTo>
                  <a:close/>
                </a:path>
              </a:pathLst>
            </a:custGeom>
            <a:solidFill>
              <a:srgbClr val="E9E1D5">
                <a:alpha val="90194"/>
              </a:srgbClr>
            </a:solidFill>
          </p:spPr>
          <p:txBody>
            <a:bodyPr wrap="square" lIns="0" tIns="0" rIns="0" bIns="0" rtlCol="0"/>
            <a:lstStyle/>
            <a:p>
              <a:endParaRPr/>
            </a:p>
          </p:txBody>
        </p:sp>
        <p:sp>
          <p:nvSpPr>
            <p:cNvPr id="19" name="object 19"/>
            <p:cNvSpPr/>
            <p:nvPr/>
          </p:nvSpPr>
          <p:spPr>
            <a:xfrm>
              <a:off x="3798062" y="2647315"/>
              <a:ext cx="2413635" cy="2186305"/>
            </a:xfrm>
            <a:custGeom>
              <a:avLst/>
              <a:gdLst/>
              <a:ahLst/>
              <a:cxnLst/>
              <a:rect l="l" t="t" r="r" b="b"/>
              <a:pathLst>
                <a:path w="2413635" h="2186304">
                  <a:moveTo>
                    <a:pt x="0" y="218567"/>
                  </a:moveTo>
                  <a:lnTo>
                    <a:pt x="5769" y="168470"/>
                  </a:lnTo>
                  <a:lnTo>
                    <a:pt x="22203" y="122473"/>
                  </a:lnTo>
                  <a:lnTo>
                    <a:pt x="47996" y="81890"/>
                  </a:lnTo>
                  <a:lnTo>
                    <a:pt x="81836" y="48035"/>
                  </a:lnTo>
                  <a:lnTo>
                    <a:pt x="122418" y="22226"/>
                  </a:lnTo>
                  <a:lnTo>
                    <a:pt x="168430" y="5775"/>
                  </a:lnTo>
                  <a:lnTo>
                    <a:pt x="218566" y="0"/>
                  </a:lnTo>
                  <a:lnTo>
                    <a:pt x="2194560" y="0"/>
                  </a:lnTo>
                  <a:lnTo>
                    <a:pt x="2244656" y="5775"/>
                  </a:lnTo>
                  <a:lnTo>
                    <a:pt x="2290653" y="22226"/>
                  </a:lnTo>
                  <a:lnTo>
                    <a:pt x="2331236" y="48035"/>
                  </a:lnTo>
                  <a:lnTo>
                    <a:pt x="2365091" y="81890"/>
                  </a:lnTo>
                  <a:lnTo>
                    <a:pt x="2390900" y="122473"/>
                  </a:lnTo>
                  <a:lnTo>
                    <a:pt x="2407351" y="168470"/>
                  </a:lnTo>
                  <a:lnTo>
                    <a:pt x="2413127" y="218567"/>
                  </a:lnTo>
                  <a:lnTo>
                    <a:pt x="2413127" y="1967357"/>
                  </a:lnTo>
                  <a:lnTo>
                    <a:pt x="2407351" y="2017493"/>
                  </a:lnTo>
                  <a:lnTo>
                    <a:pt x="2390900" y="2063505"/>
                  </a:lnTo>
                  <a:lnTo>
                    <a:pt x="2365091" y="2104087"/>
                  </a:lnTo>
                  <a:lnTo>
                    <a:pt x="2331236" y="2137927"/>
                  </a:lnTo>
                  <a:lnTo>
                    <a:pt x="2290653" y="2163720"/>
                  </a:lnTo>
                  <a:lnTo>
                    <a:pt x="2244656" y="2180154"/>
                  </a:lnTo>
                  <a:lnTo>
                    <a:pt x="2194560" y="2185924"/>
                  </a:lnTo>
                  <a:lnTo>
                    <a:pt x="218566" y="2185924"/>
                  </a:lnTo>
                  <a:lnTo>
                    <a:pt x="168430" y="2180154"/>
                  </a:lnTo>
                  <a:lnTo>
                    <a:pt x="122418" y="2163720"/>
                  </a:lnTo>
                  <a:lnTo>
                    <a:pt x="81836" y="2137927"/>
                  </a:lnTo>
                  <a:lnTo>
                    <a:pt x="47996" y="2104087"/>
                  </a:lnTo>
                  <a:lnTo>
                    <a:pt x="22203" y="2063505"/>
                  </a:lnTo>
                  <a:lnTo>
                    <a:pt x="5769" y="2017493"/>
                  </a:lnTo>
                  <a:lnTo>
                    <a:pt x="0" y="1967357"/>
                  </a:lnTo>
                  <a:lnTo>
                    <a:pt x="0" y="218567"/>
                  </a:lnTo>
                  <a:close/>
                </a:path>
              </a:pathLst>
            </a:custGeom>
            <a:ln w="25400">
              <a:solidFill>
                <a:srgbClr val="2A5F9E"/>
              </a:solidFill>
            </a:ln>
          </p:spPr>
          <p:txBody>
            <a:bodyPr wrap="square" lIns="0" tIns="0" rIns="0" bIns="0" rtlCol="0"/>
            <a:lstStyle/>
            <a:p>
              <a:endParaRPr/>
            </a:p>
          </p:txBody>
        </p:sp>
      </p:grpSp>
      <p:sp>
        <p:nvSpPr>
          <p:cNvPr id="20" name="object 20"/>
          <p:cNvSpPr txBox="1"/>
          <p:nvPr/>
        </p:nvSpPr>
        <p:spPr>
          <a:xfrm>
            <a:off x="3962780" y="3155442"/>
            <a:ext cx="2084705" cy="1120775"/>
          </a:xfrm>
          <a:prstGeom prst="rect">
            <a:avLst/>
          </a:prstGeom>
        </p:spPr>
        <p:txBody>
          <a:bodyPr vert="horz" wrap="square" lIns="0" tIns="55244" rIns="0" bIns="0" rtlCol="0">
            <a:spAutoFit/>
          </a:bodyPr>
          <a:lstStyle/>
          <a:p>
            <a:pPr marL="36830" marR="5080" indent="-24765" algn="just">
              <a:lnSpc>
                <a:spcPct val="86200"/>
              </a:lnSpc>
              <a:spcBef>
                <a:spcPts val="434"/>
              </a:spcBef>
            </a:pPr>
            <a:r>
              <a:rPr sz="2000" dirty="0">
                <a:solidFill>
                  <a:srgbClr val="03499E"/>
                </a:solidFill>
                <a:latin typeface="Times New Roman"/>
                <a:cs typeface="Times New Roman"/>
              </a:rPr>
              <a:t>Cơ</a:t>
            </a:r>
            <a:r>
              <a:rPr sz="2000" spc="-15" dirty="0">
                <a:solidFill>
                  <a:srgbClr val="03499E"/>
                </a:solidFill>
                <a:latin typeface="Times New Roman"/>
                <a:cs typeface="Times New Roman"/>
              </a:rPr>
              <a:t> </a:t>
            </a:r>
            <a:r>
              <a:rPr sz="2000" dirty="0">
                <a:solidFill>
                  <a:srgbClr val="03499E"/>
                </a:solidFill>
                <a:latin typeface="Times New Roman"/>
                <a:cs typeface="Times New Roman"/>
              </a:rPr>
              <a:t>quan,</a:t>
            </a:r>
            <a:r>
              <a:rPr sz="2000" spc="-30" dirty="0">
                <a:solidFill>
                  <a:srgbClr val="03499E"/>
                </a:solidFill>
                <a:latin typeface="Times New Roman"/>
                <a:cs typeface="Times New Roman"/>
              </a:rPr>
              <a:t> </a:t>
            </a:r>
            <a:r>
              <a:rPr sz="2000" dirty="0">
                <a:solidFill>
                  <a:srgbClr val="03499E"/>
                </a:solidFill>
                <a:latin typeface="Times New Roman"/>
                <a:cs typeface="Times New Roman"/>
              </a:rPr>
              <a:t>tổ</a:t>
            </a:r>
            <a:r>
              <a:rPr sz="2000" spc="-5" dirty="0">
                <a:solidFill>
                  <a:srgbClr val="03499E"/>
                </a:solidFill>
                <a:latin typeface="Times New Roman"/>
                <a:cs typeface="Times New Roman"/>
              </a:rPr>
              <a:t> </a:t>
            </a:r>
            <a:r>
              <a:rPr sz="2000" dirty="0">
                <a:solidFill>
                  <a:srgbClr val="03499E"/>
                </a:solidFill>
                <a:latin typeface="Times New Roman"/>
                <a:cs typeface="Times New Roman"/>
              </a:rPr>
              <a:t>chức</a:t>
            </a:r>
            <a:r>
              <a:rPr sz="2000" spc="-10" dirty="0">
                <a:solidFill>
                  <a:srgbClr val="03499E"/>
                </a:solidFill>
                <a:latin typeface="Times New Roman"/>
                <a:cs typeface="Times New Roman"/>
              </a:rPr>
              <a:t> </a:t>
            </a:r>
            <a:r>
              <a:rPr sz="2000" spc="-25" dirty="0">
                <a:solidFill>
                  <a:srgbClr val="03499E"/>
                </a:solidFill>
                <a:latin typeface="Times New Roman"/>
                <a:cs typeface="Times New Roman"/>
              </a:rPr>
              <a:t>do </a:t>
            </a:r>
            <a:r>
              <a:rPr sz="2000" dirty="0">
                <a:solidFill>
                  <a:srgbClr val="03499E"/>
                </a:solidFill>
                <a:latin typeface="Times New Roman"/>
                <a:cs typeface="Times New Roman"/>
              </a:rPr>
              <a:t>Thủ</a:t>
            </a:r>
            <a:r>
              <a:rPr sz="2000" spc="-10" dirty="0">
                <a:solidFill>
                  <a:srgbClr val="03499E"/>
                </a:solidFill>
                <a:latin typeface="Times New Roman"/>
                <a:cs typeface="Times New Roman"/>
              </a:rPr>
              <a:t> </a:t>
            </a:r>
            <a:r>
              <a:rPr sz="2000" dirty="0">
                <a:solidFill>
                  <a:srgbClr val="03499E"/>
                </a:solidFill>
                <a:latin typeface="Times New Roman"/>
                <a:cs typeface="Times New Roman"/>
              </a:rPr>
              <a:t>trưởng</a:t>
            </a:r>
            <a:r>
              <a:rPr sz="2000" spc="-10" dirty="0">
                <a:solidFill>
                  <a:srgbClr val="03499E"/>
                </a:solidFill>
                <a:latin typeface="Times New Roman"/>
                <a:cs typeface="Times New Roman"/>
              </a:rPr>
              <a:t> CQTW, </a:t>
            </a:r>
            <a:r>
              <a:rPr sz="2000" dirty="0">
                <a:solidFill>
                  <a:srgbClr val="03499E"/>
                </a:solidFill>
                <a:latin typeface="Times New Roman"/>
                <a:cs typeface="Times New Roman"/>
              </a:rPr>
              <a:t>NCTQ</a:t>
            </a:r>
            <a:r>
              <a:rPr sz="2000" spc="-55" dirty="0">
                <a:solidFill>
                  <a:srgbClr val="03499E"/>
                </a:solidFill>
                <a:latin typeface="Times New Roman"/>
                <a:cs typeface="Times New Roman"/>
              </a:rPr>
              <a:t> </a:t>
            </a:r>
            <a:r>
              <a:rPr sz="2000" dirty="0">
                <a:solidFill>
                  <a:srgbClr val="03499E"/>
                </a:solidFill>
                <a:latin typeface="Times New Roman"/>
                <a:cs typeface="Times New Roman"/>
              </a:rPr>
              <a:t>của</a:t>
            </a:r>
            <a:r>
              <a:rPr sz="2000" spc="-40" dirty="0">
                <a:solidFill>
                  <a:srgbClr val="03499E"/>
                </a:solidFill>
                <a:latin typeface="Times New Roman"/>
                <a:cs typeface="Times New Roman"/>
              </a:rPr>
              <a:t> </a:t>
            </a:r>
            <a:r>
              <a:rPr sz="2000" spc="-10" dirty="0">
                <a:solidFill>
                  <a:srgbClr val="03499E"/>
                </a:solidFill>
                <a:latin typeface="Times New Roman"/>
                <a:cs typeface="Times New Roman"/>
              </a:rPr>
              <a:t>DNNN,</a:t>
            </a:r>
            <a:endParaRPr sz="2000">
              <a:latin typeface="Times New Roman"/>
              <a:cs typeface="Times New Roman"/>
            </a:endParaRPr>
          </a:p>
          <a:p>
            <a:pPr marL="279400">
              <a:lnSpc>
                <a:spcPts val="2075"/>
              </a:lnSpc>
            </a:pPr>
            <a:r>
              <a:rPr sz="2000" dirty="0">
                <a:solidFill>
                  <a:srgbClr val="03499E"/>
                </a:solidFill>
                <a:latin typeface="Times New Roman"/>
                <a:cs typeface="Times New Roman"/>
              </a:rPr>
              <a:t>DN</a:t>
            </a:r>
            <a:r>
              <a:rPr sz="2000" spc="-35" dirty="0">
                <a:solidFill>
                  <a:srgbClr val="03499E"/>
                </a:solidFill>
                <a:latin typeface="Times New Roman"/>
                <a:cs typeface="Times New Roman"/>
              </a:rPr>
              <a:t> </a:t>
            </a:r>
            <a:r>
              <a:rPr sz="2000" dirty="0">
                <a:solidFill>
                  <a:srgbClr val="03499E"/>
                </a:solidFill>
                <a:latin typeface="Times New Roman"/>
                <a:cs typeface="Times New Roman"/>
              </a:rPr>
              <a:t>100%</a:t>
            </a:r>
            <a:r>
              <a:rPr sz="2000" spc="-30" dirty="0">
                <a:solidFill>
                  <a:srgbClr val="03499E"/>
                </a:solidFill>
                <a:latin typeface="Times New Roman"/>
                <a:cs typeface="Times New Roman"/>
              </a:rPr>
              <a:t> </a:t>
            </a:r>
            <a:r>
              <a:rPr sz="2000" spc="-20" dirty="0">
                <a:solidFill>
                  <a:srgbClr val="03499E"/>
                </a:solidFill>
                <a:latin typeface="Times New Roman"/>
                <a:cs typeface="Times New Roman"/>
              </a:rPr>
              <a:t>giao</a:t>
            </a:r>
            <a:endParaRPr sz="2000">
              <a:latin typeface="Times New Roman"/>
              <a:cs typeface="Times New Roman"/>
            </a:endParaRPr>
          </a:p>
        </p:txBody>
      </p:sp>
      <p:grpSp>
        <p:nvGrpSpPr>
          <p:cNvPr id="21" name="object 21"/>
          <p:cNvGrpSpPr/>
          <p:nvPr/>
        </p:nvGrpSpPr>
        <p:grpSpPr>
          <a:xfrm>
            <a:off x="6314694" y="1181988"/>
            <a:ext cx="2349500" cy="1187450"/>
            <a:chOff x="6314694" y="1181988"/>
            <a:chExt cx="2349500" cy="1187450"/>
          </a:xfrm>
        </p:grpSpPr>
        <p:sp>
          <p:nvSpPr>
            <p:cNvPr id="22" name="object 22"/>
            <p:cNvSpPr/>
            <p:nvPr/>
          </p:nvSpPr>
          <p:spPr>
            <a:xfrm>
              <a:off x="6327394" y="1194688"/>
              <a:ext cx="2324100" cy="1162050"/>
            </a:xfrm>
            <a:custGeom>
              <a:avLst/>
              <a:gdLst/>
              <a:ahLst/>
              <a:cxnLst/>
              <a:rect l="l" t="t" r="r" b="b"/>
              <a:pathLst>
                <a:path w="2324100" h="1162050">
                  <a:moveTo>
                    <a:pt x="2207895" y="0"/>
                  </a:moveTo>
                  <a:lnTo>
                    <a:pt x="116204" y="0"/>
                  </a:lnTo>
                  <a:lnTo>
                    <a:pt x="70937" y="9138"/>
                  </a:lnTo>
                  <a:lnTo>
                    <a:pt x="34004" y="34051"/>
                  </a:lnTo>
                  <a:lnTo>
                    <a:pt x="9120" y="70991"/>
                  </a:lnTo>
                  <a:lnTo>
                    <a:pt x="0" y="116205"/>
                  </a:lnTo>
                  <a:lnTo>
                    <a:pt x="0" y="1045845"/>
                  </a:lnTo>
                  <a:lnTo>
                    <a:pt x="9120" y="1091112"/>
                  </a:lnTo>
                  <a:lnTo>
                    <a:pt x="34004" y="1128045"/>
                  </a:lnTo>
                  <a:lnTo>
                    <a:pt x="70937" y="1152929"/>
                  </a:lnTo>
                  <a:lnTo>
                    <a:pt x="116204" y="1162050"/>
                  </a:lnTo>
                  <a:lnTo>
                    <a:pt x="2207895" y="1162050"/>
                  </a:lnTo>
                  <a:lnTo>
                    <a:pt x="2253162" y="1152929"/>
                  </a:lnTo>
                  <a:lnTo>
                    <a:pt x="2290095" y="1128045"/>
                  </a:lnTo>
                  <a:lnTo>
                    <a:pt x="2314979" y="1091112"/>
                  </a:lnTo>
                  <a:lnTo>
                    <a:pt x="2324100" y="1045845"/>
                  </a:lnTo>
                  <a:lnTo>
                    <a:pt x="2324100" y="116205"/>
                  </a:lnTo>
                  <a:lnTo>
                    <a:pt x="2314979" y="70991"/>
                  </a:lnTo>
                  <a:lnTo>
                    <a:pt x="2290095" y="34051"/>
                  </a:lnTo>
                  <a:lnTo>
                    <a:pt x="2253162" y="9138"/>
                  </a:lnTo>
                  <a:lnTo>
                    <a:pt x="2207895" y="0"/>
                  </a:lnTo>
                  <a:close/>
                </a:path>
              </a:pathLst>
            </a:custGeom>
            <a:solidFill>
              <a:srgbClr val="2A5F9E"/>
            </a:solidFill>
          </p:spPr>
          <p:txBody>
            <a:bodyPr wrap="square" lIns="0" tIns="0" rIns="0" bIns="0" rtlCol="0"/>
            <a:lstStyle/>
            <a:p>
              <a:endParaRPr/>
            </a:p>
          </p:txBody>
        </p:sp>
        <p:sp>
          <p:nvSpPr>
            <p:cNvPr id="23" name="object 23"/>
            <p:cNvSpPr/>
            <p:nvPr/>
          </p:nvSpPr>
          <p:spPr>
            <a:xfrm>
              <a:off x="6327394" y="1194688"/>
              <a:ext cx="2324100" cy="1162050"/>
            </a:xfrm>
            <a:custGeom>
              <a:avLst/>
              <a:gdLst/>
              <a:ahLst/>
              <a:cxnLst/>
              <a:rect l="l" t="t" r="r" b="b"/>
              <a:pathLst>
                <a:path w="2324100" h="1162050">
                  <a:moveTo>
                    <a:pt x="0" y="116205"/>
                  </a:moveTo>
                  <a:lnTo>
                    <a:pt x="9120" y="70991"/>
                  </a:lnTo>
                  <a:lnTo>
                    <a:pt x="34004" y="34051"/>
                  </a:lnTo>
                  <a:lnTo>
                    <a:pt x="70937" y="9138"/>
                  </a:lnTo>
                  <a:lnTo>
                    <a:pt x="116204" y="0"/>
                  </a:lnTo>
                  <a:lnTo>
                    <a:pt x="2207895" y="0"/>
                  </a:lnTo>
                  <a:lnTo>
                    <a:pt x="2253162" y="9138"/>
                  </a:lnTo>
                  <a:lnTo>
                    <a:pt x="2290095" y="34051"/>
                  </a:lnTo>
                  <a:lnTo>
                    <a:pt x="2314979" y="70991"/>
                  </a:lnTo>
                  <a:lnTo>
                    <a:pt x="2324100" y="116205"/>
                  </a:lnTo>
                  <a:lnTo>
                    <a:pt x="2324100" y="1045845"/>
                  </a:lnTo>
                  <a:lnTo>
                    <a:pt x="2314979" y="1091112"/>
                  </a:lnTo>
                  <a:lnTo>
                    <a:pt x="2290095" y="1128045"/>
                  </a:lnTo>
                  <a:lnTo>
                    <a:pt x="2253162" y="1152929"/>
                  </a:lnTo>
                  <a:lnTo>
                    <a:pt x="2207895" y="1162050"/>
                  </a:lnTo>
                  <a:lnTo>
                    <a:pt x="116204" y="1162050"/>
                  </a:lnTo>
                  <a:lnTo>
                    <a:pt x="70937" y="1152929"/>
                  </a:lnTo>
                  <a:lnTo>
                    <a:pt x="34004" y="1128045"/>
                  </a:lnTo>
                  <a:lnTo>
                    <a:pt x="9120" y="1091112"/>
                  </a:lnTo>
                  <a:lnTo>
                    <a:pt x="0" y="1045845"/>
                  </a:lnTo>
                  <a:lnTo>
                    <a:pt x="0" y="116205"/>
                  </a:lnTo>
                  <a:close/>
                </a:path>
              </a:pathLst>
            </a:custGeom>
            <a:ln w="25400">
              <a:solidFill>
                <a:srgbClr val="E9E1D5"/>
              </a:solidFill>
            </a:ln>
          </p:spPr>
          <p:txBody>
            <a:bodyPr wrap="square" lIns="0" tIns="0" rIns="0" bIns="0" rtlCol="0"/>
            <a:lstStyle/>
            <a:p>
              <a:endParaRPr/>
            </a:p>
          </p:txBody>
        </p:sp>
      </p:grpSp>
      <p:sp>
        <p:nvSpPr>
          <p:cNvPr id="24" name="object 24"/>
          <p:cNvSpPr txBox="1"/>
          <p:nvPr/>
        </p:nvSpPr>
        <p:spPr>
          <a:xfrm>
            <a:off x="6470141" y="1453388"/>
            <a:ext cx="2038985" cy="594995"/>
          </a:xfrm>
          <a:prstGeom prst="rect">
            <a:avLst/>
          </a:prstGeom>
        </p:spPr>
        <p:txBody>
          <a:bodyPr vert="horz" wrap="square" lIns="0" tIns="55880" rIns="0" bIns="0" rtlCol="0">
            <a:spAutoFit/>
          </a:bodyPr>
          <a:lstStyle/>
          <a:p>
            <a:pPr marL="277495" marR="5080" indent="-265430">
              <a:lnSpc>
                <a:spcPts val="2080"/>
              </a:lnSpc>
              <a:spcBef>
                <a:spcPts val="440"/>
              </a:spcBef>
            </a:pPr>
            <a:r>
              <a:rPr sz="2000" b="1" dirty="0">
                <a:solidFill>
                  <a:srgbClr val="E9E1D5"/>
                </a:solidFill>
                <a:latin typeface="Times New Roman"/>
                <a:cs typeface="Times New Roman"/>
              </a:rPr>
              <a:t>UBND</a:t>
            </a:r>
            <a:r>
              <a:rPr sz="2000" b="1" spc="-60" dirty="0">
                <a:solidFill>
                  <a:srgbClr val="E9E1D5"/>
                </a:solidFill>
                <a:latin typeface="Times New Roman"/>
                <a:cs typeface="Times New Roman"/>
              </a:rPr>
              <a:t> </a:t>
            </a:r>
            <a:r>
              <a:rPr sz="2000" b="1" dirty="0">
                <a:solidFill>
                  <a:srgbClr val="E9E1D5"/>
                </a:solidFill>
                <a:latin typeface="Times New Roman"/>
                <a:cs typeface="Times New Roman"/>
              </a:rPr>
              <a:t>cấp</a:t>
            </a:r>
            <a:r>
              <a:rPr sz="2000" b="1" spc="-40" dirty="0">
                <a:solidFill>
                  <a:srgbClr val="E9E1D5"/>
                </a:solidFill>
                <a:latin typeface="Times New Roman"/>
                <a:cs typeface="Times New Roman"/>
              </a:rPr>
              <a:t> </a:t>
            </a:r>
            <a:r>
              <a:rPr sz="2000" b="1" spc="-10" dirty="0">
                <a:solidFill>
                  <a:srgbClr val="E9E1D5"/>
                </a:solidFill>
                <a:latin typeface="Times New Roman"/>
                <a:cs typeface="Times New Roman"/>
              </a:rPr>
              <a:t>Huyện, </a:t>
            </a:r>
            <a:r>
              <a:rPr sz="2000" b="1" dirty="0">
                <a:solidFill>
                  <a:srgbClr val="E9E1D5"/>
                </a:solidFill>
                <a:latin typeface="Times New Roman"/>
                <a:cs typeface="Times New Roman"/>
              </a:rPr>
              <a:t>UBND</a:t>
            </a:r>
            <a:r>
              <a:rPr sz="2000" b="1" spc="-60" dirty="0">
                <a:solidFill>
                  <a:srgbClr val="E9E1D5"/>
                </a:solidFill>
                <a:latin typeface="Times New Roman"/>
                <a:cs typeface="Times New Roman"/>
              </a:rPr>
              <a:t> </a:t>
            </a:r>
            <a:r>
              <a:rPr sz="2000" b="1" dirty="0">
                <a:solidFill>
                  <a:srgbClr val="E9E1D5"/>
                </a:solidFill>
                <a:latin typeface="Times New Roman"/>
                <a:cs typeface="Times New Roman"/>
              </a:rPr>
              <a:t>cấp</a:t>
            </a:r>
            <a:r>
              <a:rPr sz="2000" b="1" spc="-40" dirty="0">
                <a:solidFill>
                  <a:srgbClr val="E9E1D5"/>
                </a:solidFill>
                <a:latin typeface="Times New Roman"/>
                <a:cs typeface="Times New Roman"/>
              </a:rPr>
              <a:t> </a:t>
            </a:r>
            <a:r>
              <a:rPr sz="2000" b="1" spc="-25" dirty="0">
                <a:solidFill>
                  <a:srgbClr val="E9E1D5"/>
                </a:solidFill>
                <a:latin typeface="Times New Roman"/>
                <a:cs typeface="Times New Roman"/>
              </a:rPr>
              <a:t>xã</a:t>
            </a:r>
            <a:endParaRPr sz="2000">
              <a:latin typeface="Times New Roman"/>
              <a:cs typeface="Times New Roman"/>
            </a:endParaRPr>
          </a:p>
        </p:txBody>
      </p:sp>
      <p:grpSp>
        <p:nvGrpSpPr>
          <p:cNvPr id="25" name="object 25"/>
          <p:cNvGrpSpPr/>
          <p:nvPr/>
        </p:nvGrpSpPr>
        <p:grpSpPr>
          <a:xfrm>
            <a:off x="6547104" y="2344039"/>
            <a:ext cx="2671445" cy="2501900"/>
            <a:chOff x="6547104" y="2344039"/>
            <a:chExt cx="2671445" cy="2501900"/>
          </a:xfrm>
        </p:grpSpPr>
        <p:sp>
          <p:nvSpPr>
            <p:cNvPr id="26" name="object 26"/>
            <p:cNvSpPr/>
            <p:nvPr/>
          </p:nvSpPr>
          <p:spPr>
            <a:xfrm>
              <a:off x="6559804" y="2356739"/>
              <a:ext cx="232410" cy="1383665"/>
            </a:xfrm>
            <a:custGeom>
              <a:avLst/>
              <a:gdLst/>
              <a:ahLst/>
              <a:cxnLst/>
              <a:rect l="l" t="t" r="r" b="b"/>
              <a:pathLst>
                <a:path w="232409" h="1383664">
                  <a:moveTo>
                    <a:pt x="0" y="0"/>
                  </a:moveTo>
                  <a:lnTo>
                    <a:pt x="0" y="1383538"/>
                  </a:lnTo>
                  <a:lnTo>
                    <a:pt x="232410" y="1383538"/>
                  </a:lnTo>
                </a:path>
              </a:pathLst>
            </a:custGeom>
            <a:ln w="25400">
              <a:solidFill>
                <a:srgbClr val="1F497C"/>
              </a:solidFill>
            </a:ln>
          </p:spPr>
          <p:txBody>
            <a:bodyPr wrap="square" lIns="0" tIns="0" rIns="0" bIns="0" rtlCol="0"/>
            <a:lstStyle/>
            <a:p>
              <a:endParaRPr/>
            </a:p>
          </p:txBody>
        </p:sp>
        <p:sp>
          <p:nvSpPr>
            <p:cNvPr id="27" name="object 27"/>
            <p:cNvSpPr/>
            <p:nvPr/>
          </p:nvSpPr>
          <p:spPr>
            <a:xfrm>
              <a:off x="6792214" y="2647315"/>
              <a:ext cx="2413635" cy="2186305"/>
            </a:xfrm>
            <a:custGeom>
              <a:avLst/>
              <a:gdLst/>
              <a:ahLst/>
              <a:cxnLst/>
              <a:rect l="l" t="t" r="r" b="b"/>
              <a:pathLst>
                <a:path w="2413634" h="2186304">
                  <a:moveTo>
                    <a:pt x="2194559" y="0"/>
                  </a:moveTo>
                  <a:lnTo>
                    <a:pt x="218566" y="0"/>
                  </a:lnTo>
                  <a:lnTo>
                    <a:pt x="168470" y="5775"/>
                  </a:lnTo>
                  <a:lnTo>
                    <a:pt x="122473" y="22226"/>
                  </a:lnTo>
                  <a:lnTo>
                    <a:pt x="81890" y="48035"/>
                  </a:lnTo>
                  <a:lnTo>
                    <a:pt x="48035" y="81890"/>
                  </a:lnTo>
                  <a:lnTo>
                    <a:pt x="22226" y="122473"/>
                  </a:lnTo>
                  <a:lnTo>
                    <a:pt x="5775" y="168470"/>
                  </a:lnTo>
                  <a:lnTo>
                    <a:pt x="0" y="218567"/>
                  </a:lnTo>
                  <a:lnTo>
                    <a:pt x="0" y="1967357"/>
                  </a:lnTo>
                  <a:lnTo>
                    <a:pt x="5775" y="2017493"/>
                  </a:lnTo>
                  <a:lnTo>
                    <a:pt x="22226" y="2063505"/>
                  </a:lnTo>
                  <a:lnTo>
                    <a:pt x="48035" y="2104087"/>
                  </a:lnTo>
                  <a:lnTo>
                    <a:pt x="81890" y="2137927"/>
                  </a:lnTo>
                  <a:lnTo>
                    <a:pt x="122473" y="2163720"/>
                  </a:lnTo>
                  <a:lnTo>
                    <a:pt x="168470" y="2180154"/>
                  </a:lnTo>
                  <a:lnTo>
                    <a:pt x="218566" y="2185924"/>
                  </a:lnTo>
                  <a:lnTo>
                    <a:pt x="2194559" y="2185924"/>
                  </a:lnTo>
                  <a:lnTo>
                    <a:pt x="2244656" y="2180154"/>
                  </a:lnTo>
                  <a:lnTo>
                    <a:pt x="2290653" y="2163720"/>
                  </a:lnTo>
                  <a:lnTo>
                    <a:pt x="2331236" y="2137927"/>
                  </a:lnTo>
                  <a:lnTo>
                    <a:pt x="2365091" y="2104087"/>
                  </a:lnTo>
                  <a:lnTo>
                    <a:pt x="2390900" y="2063505"/>
                  </a:lnTo>
                  <a:lnTo>
                    <a:pt x="2407351" y="2017493"/>
                  </a:lnTo>
                  <a:lnTo>
                    <a:pt x="2413127" y="1967357"/>
                  </a:lnTo>
                  <a:lnTo>
                    <a:pt x="2413127" y="218567"/>
                  </a:lnTo>
                  <a:lnTo>
                    <a:pt x="2407351" y="168470"/>
                  </a:lnTo>
                  <a:lnTo>
                    <a:pt x="2390900" y="122473"/>
                  </a:lnTo>
                  <a:lnTo>
                    <a:pt x="2365091" y="81890"/>
                  </a:lnTo>
                  <a:lnTo>
                    <a:pt x="2331236" y="48035"/>
                  </a:lnTo>
                  <a:lnTo>
                    <a:pt x="2290653" y="22226"/>
                  </a:lnTo>
                  <a:lnTo>
                    <a:pt x="2244656" y="5775"/>
                  </a:lnTo>
                  <a:lnTo>
                    <a:pt x="2194559" y="0"/>
                  </a:lnTo>
                  <a:close/>
                </a:path>
              </a:pathLst>
            </a:custGeom>
            <a:solidFill>
              <a:srgbClr val="E9E1D5">
                <a:alpha val="90194"/>
              </a:srgbClr>
            </a:solidFill>
          </p:spPr>
          <p:txBody>
            <a:bodyPr wrap="square" lIns="0" tIns="0" rIns="0" bIns="0" rtlCol="0"/>
            <a:lstStyle/>
            <a:p>
              <a:endParaRPr/>
            </a:p>
          </p:txBody>
        </p:sp>
        <p:sp>
          <p:nvSpPr>
            <p:cNvPr id="28" name="object 28"/>
            <p:cNvSpPr/>
            <p:nvPr/>
          </p:nvSpPr>
          <p:spPr>
            <a:xfrm>
              <a:off x="6792214" y="2647315"/>
              <a:ext cx="2413635" cy="2186305"/>
            </a:xfrm>
            <a:custGeom>
              <a:avLst/>
              <a:gdLst/>
              <a:ahLst/>
              <a:cxnLst/>
              <a:rect l="l" t="t" r="r" b="b"/>
              <a:pathLst>
                <a:path w="2413634" h="2186304">
                  <a:moveTo>
                    <a:pt x="0" y="218567"/>
                  </a:moveTo>
                  <a:lnTo>
                    <a:pt x="5775" y="168470"/>
                  </a:lnTo>
                  <a:lnTo>
                    <a:pt x="22226" y="122473"/>
                  </a:lnTo>
                  <a:lnTo>
                    <a:pt x="48035" y="81890"/>
                  </a:lnTo>
                  <a:lnTo>
                    <a:pt x="81890" y="48035"/>
                  </a:lnTo>
                  <a:lnTo>
                    <a:pt x="122473" y="22226"/>
                  </a:lnTo>
                  <a:lnTo>
                    <a:pt x="168470" y="5775"/>
                  </a:lnTo>
                  <a:lnTo>
                    <a:pt x="218566" y="0"/>
                  </a:lnTo>
                  <a:lnTo>
                    <a:pt x="2194559" y="0"/>
                  </a:lnTo>
                  <a:lnTo>
                    <a:pt x="2244656" y="5775"/>
                  </a:lnTo>
                  <a:lnTo>
                    <a:pt x="2290653" y="22226"/>
                  </a:lnTo>
                  <a:lnTo>
                    <a:pt x="2331236" y="48035"/>
                  </a:lnTo>
                  <a:lnTo>
                    <a:pt x="2365091" y="81890"/>
                  </a:lnTo>
                  <a:lnTo>
                    <a:pt x="2390900" y="122473"/>
                  </a:lnTo>
                  <a:lnTo>
                    <a:pt x="2407351" y="168470"/>
                  </a:lnTo>
                  <a:lnTo>
                    <a:pt x="2413127" y="218567"/>
                  </a:lnTo>
                  <a:lnTo>
                    <a:pt x="2413127" y="1967357"/>
                  </a:lnTo>
                  <a:lnTo>
                    <a:pt x="2407351" y="2017493"/>
                  </a:lnTo>
                  <a:lnTo>
                    <a:pt x="2390900" y="2063505"/>
                  </a:lnTo>
                  <a:lnTo>
                    <a:pt x="2365091" y="2104087"/>
                  </a:lnTo>
                  <a:lnTo>
                    <a:pt x="2331236" y="2137927"/>
                  </a:lnTo>
                  <a:lnTo>
                    <a:pt x="2290653" y="2163720"/>
                  </a:lnTo>
                  <a:lnTo>
                    <a:pt x="2244656" y="2180154"/>
                  </a:lnTo>
                  <a:lnTo>
                    <a:pt x="2194559" y="2185924"/>
                  </a:lnTo>
                  <a:lnTo>
                    <a:pt x="218566" y="2185924"/>
                  </a:lnTo>
                  <a:lnTo>
                    <a:pt x="168470" y="2180154"/>
                  </a:lnTo>
                  <a:lnTo>
                    <a:pt x="122473" y="2163720"/>
                  </a:lnTo>
                  <a:lnTo>
                    <a:pt x="81890" y="2137927"/>
                  </a:lnTo>
                  <a:lnTo>
                    <a:pt x="48035" y="2104087"/>
                  </a:lnTo>
                  <a:lnTo>
                    <a:pt x="22226" y="2063505"/>
                  </a:lnTo>
                  <a:lnTo>
                    <a:pt x="5775" y="2017493"/>
                  </a:lnTo>
                  <a:lnTo>
                    <a:pt x="0" y="1967357"/>
                  </a:lnTo>
                  <a:lnTo>
                    <a:pt x="0" y="218567"/>
                  </a:lnTo>
                  <a:close/>
                </a:path>
              </a:pathLst>
            </a:custGeom>
            <a:ln w="25400">
              <a:solidFill>
                <a:srgbClr val="2A5F9E"/>
              </a:solidFill>
            </a:ln>
          </p:spPr>
          <p:txBody>
            <a:bodyPr wrap="square" lIns="0" tIns="0" rIns="0" bIns="0" rtlCol="0"/>
            <a:lstStyle/>
            <a:p>
              <a:endParaRPr/>
            </a:p>
          </p:txBody>
        </p:sp>
      </p:grpSp>
      <p:sp>
        <p:nvSpPr>
          <p:cNvPr id="29" name="object 29"/>
          <p:cNvSpPr txBox="1"/>
          <p:nvPr/>
        </p:nvSpPr>
        <p:spPr>
          <a:xfrm>
            <a:off x="6899275" y="3155442"/>
            <a:ext cx="2196465" cy="1120775"/>
          </a:xfrm>
          <a:prstGeom prst="rect">
            <a:avLst/>
          </a:prstGeom>
        </p:spPr>
        <p:txBody>
          <a:bodyPr vert="horz" wrap="square" lIns="0" tIns="54610" rIns="0" bIns="0" rtlCol="0">
            <a:spAutoFit/>
          </a:bodyPr>
          <a:lstStyle/>
          <a:p>
            <a:pPr marL="12700" marR="5080" algn="ctr">
              <a:lnSpc>
                <a:spcPct val="86300"/>
              </a:lnSpc>
              <a:spcBef>
                <a:spcPts val="430"/>
              </a:spcBef>
            </a:pPr>
            <a:r>
              <a:rPr sz="2000" dirty="0">
                <a:solidFill>
                  <a:srgbClr val="03499E"/>
                </a:solidFill>
                <a:latin typeface="Times New Roman"/>
                <a:cs typeface="Times New Roman"/>
              </a:rPr>
              <a:t>Cơ</a:t>
            </a:r>
            <a:r>
              <a:rPr sz="2000" spc="-20" dirty="0">
                <a:solidFill>
                  <a:srgbClr val="03499E"/>
                </a:solidFill>
                <a:latin typeface="Times New Roman"/>
                <a:cs typeface="Times New Roman"/>
              </a:rPr>
              <a:t> </a:t>
            </a:r>
            <a:r>
              <a:rPr sz="2000" dirty="0">
                <a:solidFill>
                  <a:srgbClr val="03499E"/>
                </a:solidFill>
                <a:latin typeface="Times New Roman"/>
                <a:cs typeface="Times New Roman"/>
              </a:rPr>
              <a:t>quan</a:t>
            </a:r>
            <a:r>
              <a:rPr sz="2000" spc="-25" dirty="0">
                <a:solidFill>
                  <a:srgbClr val="03499E"/>
                </a:solidFill>
                <a:latin typeface="Times New Roman"/>
                <a:cs typeface="Times New Roman"/>
              </a:rPr>
              <a:t> </a:t>
            </a:r>
            <a:r>
              <a:rPr sz="2000" dirty="0">
                <a:solidFill>
                  <a:srgbClr val="03499E"/>
                </a:solidFill>
                <a:latin typeface="Times New Roman"/>
                <a:cs typeface="Times New Roman"/>
              </a:rPr>
              <a:t>chuyên</a:t>
            </a:r>
            <a:r>
              <a:rPr sz="2000" spc="-20" dirty="0">
                <a:solidFill>
                  <a:srgbClr val="03499E"/>
                </a:solidFill>
                <a:latin typeface="Times New Roman"/>
                <a:cs typeface="Times New Roman"/>
              </a:rPr>
              <a:t> </a:t>
            </a:r>
            <a:r>
              <a:rPr sz="2000" spc="-25" dirty="0">
                <a:solidFill>
                  <a:srgbClr val="03499E"/>
                </a:solidFill>
                <a:latin typeface="Times New Roman"/>
                <a:cs typeface="Times New Roman"/>
              </a:rPr>
              <a:t>môn </a:t>
            </a:r>
            <a:r>
              <a:rPr sz="2000" dirty="0">
                <a:solidFill>
                  <a:srgbClr val="03499E"/>
                </a:solidFill>
                <a:latin typeface="Times New Roman"/>
                <a:cs typeface="Times New Roman"/>
              </a:rPr>
              <a:t>thuộc</a:t>
            </a:r>
            <a:r>
              <a:rPr sz="2000" spc="-55" dirty="0">
                <a:solidFill>
                  <a:srgbClr val="03499E"/>
                </a:solidFill>
                <a:latin typeface="Times New Roman"/>
                <a:cs typeface="Times New Roman"/>
              </a:rPr>
              <a:t> </a:t>
            </a:r>
            <a:r>
              <a:rPr sz="2000" dirty="0">
                <a:solidFill>
                  <a:srgbClr val="03499E"/>
                </a:solidFill>
                <a:latin typeface="Times New Roman"/>
                <a:cs typeface="Times New Roman"/>
              </a:rPr>
              <a:t>UBND</a:t>
            </a:r>
            <a:r>
              <a:rPr sz="2000" spc="-50" dirty="0">
                <a:solidFill>
                  <a:srgbClr val="03499E"/>
                </a:solidFill>
                <a:latin typeface="Times New Roman"/>
                <a:cs typeface="Times New Roman"/>
              </a:rPr>
              <a:t> </a:t>
            </a:r>
            <a:r>
              <a:rPr sz="2000" spc="-25" dirty="0">
                <a:solidFill>
                  <a:srgbClr val="03499E"/>
                </a:solidFill>
                <a:latin typeface="Times New Roman"/>
                <a:cs typeface="Times New Roman"/>
              </a:rPr>
              <a:t>cấp </a:t>
            </a:r>
            <a:r>
              <a:rPr sz="2000" dirty="0">
                <a:solidFill>
                  <a:srgbClr val="03499E"/>
                </a:solidFill>
                <a:latin typeface="Times New Roman"/>
                <a:cs typeface="Times New Roman"/>
              </a:rPr>
              <a:t>huyện,</a:t>
            </a:r>
            <a:r>
              <a:rPr sz="2000" spc="-20" dirty="0">
                <a:solidFill>
                  <a:srgbClr val="03499E"/>
                </a:solidFill>
                <a:latin typeface="Times New Roman"/>
                <a:cs typeface="Times New Roman"/>
              </a:rPr>
              <a:t> </a:t>
            </a:r>
            <a:r>
              <a:rPr sz="2000" dirty="0">
                <a:solidFill>
                  <a:srgbClr val="03499E"/>
                </a:solidFill>
                <a:latin typeface="Times New Roman"/>
                <a:cs typeface="Times New Roman"/>
              </a:rPr>
              <a:t>đơn</a:t>
            </a:r>
            <a:r>
              <a:rPr sz="2000" spc="-20" dirty="0">
                <a:solidFill>
                  <a:srgbClr val="03499E"/>
                </a:solidFill>
                <a:latin typeface="Times New Roman"/>
                <a:cs typeface="Times New Roman"/>
              </a:rPr>
              <a:t> </a:t>
            </a:r>
            <a:r>
              <a:rPr sz="2000" dirty="0">
                <a:solidFill>
                  <a:srgbClr val="03499E"/>
                </a:solidFill>
                <a:latin typeface="Times New Roman"/>
                <a:cs typeface="Times New Roman"/>
              </a:rPr>
              <a:t>vị</a:t>
            </a:r>
            <a:r>
              <a:rPr sz="2000" spc="-15" dirty="0">
                <a:solidFill>
                  <a:srgbClr val="03499E"/>
                </a:solidFill>
                <a:latin typeface="Times New Roman"/>
                <a:cs typeface="Times New Roman"/>
              </a:rPr>
              <a:t> </a:t>
            </a:r>
            <a:r>
              <a:rPr sz="2000" spc="-20" dirty="0">
                <a:solidFill>
                  <a:srgbClr val="03499E"/>
                </a:solidFill>
                <a:latin typeface="Times New Roman"/>
                <a:cs typeface="Times New Roman"/>
              </a:rPr>
              <a:t>giúp </a:t>
            </a:r>
            <a:r>
              <a:rPr sz="2000" dirty="0">
                <a:solidFill>
                  <a:srgbClr val="03499E"/>
                </a:solidFill>
                <a:latin typeface="Times New Roman"/>
                <a:cs typeface="Times New Roman"/>
              </a:rPr>
              <a:t>việc</a:t>
            </a:r>
            <a:r>
              <a:rPr sz="2000" spc="-15" dirty="0">
                <a:solidFill>
                  <a:srgbClr val="03499E"/>
                </a:solidFill>
                <a:latin typeface="Times New Roman"/>
                <a:cs typeface="Times New Roman"/>
              </a:rPr>
              <a:t> </a:t>
            </a:r>
            <a:r>
              <a:rPr sz="2000" dirty="0">
                <a:solidFill>
                  <a:srgbClr val="03499E"/>
                </a:solidFill>
                <a:latin typeface="Times New Roman"/>
                <a:cs typeface="Times New Roman"/>
              </a:rPr>
              <a:t>thuộc</a:t>
            </a:r>
            <a:r>
              <a:rPr sz="2000" spc="-20" dirty="0">
                <a:solidFill>
                  <a:srgbClr val="03499E"/>
                </a:solidFill>
                <a:latin typeface="Times New Roman"/>
                <a:cs typeface="Times New Roman"/>
              </a:rPr>
              <a:t> </a:t>
            </a:r>
            <a:r>
              <a:rPr sz="2000" spc="-25" dirty="0">
                <a:solidFill>
                  <a:srgbClr val="03499E"/>
                </a:solidFill>
                <a:latin typeface="Times New Roman"/>
                <a:cs typeface="Times New Roman"/>
              </a:rPr>
              <a:t>xã</a:t>
            </a:r>
            <a:endParaRPr sz="2000">
              <a:latin typeface="Times New Roman"/>
              <a:cs typeface="Times New Roman"/>
            </a:endParaRPr>
          </a:p>
        </p:txBody>
      </p:sp>
      <p:grpSp>
        <p:nvGrpSpPr>
          <p:cNvPr id="30" name="object 30"/>
          <p:cNvGrpSpPr/>
          <p:nvPr/>
        </p:nvGrpSpPr>
        <p:grpSpPr>
          <a:xfrm>
            <a:off x="9257030" y="1181988"/>
            <a:ext cx="2608580" cy="1187450"/>
            <a:chOff x="9257030" y="1181988"/>
            <a:chExt cx="2608580" cy="1187450"/>
          </a:xfrm>
        </p:grpSpPr>
        <p:sp>
          <p:nvSpPr>
            <p:cNvPr id="31" name="object 31"/>
            <p:cNvSpPr/>
            <p:nvPr/>
          </p:nvSpPr>
          <p:spPr>
            <a:xfrm>
              <a:off x="9269730" y="1194688"/>
              <a:ext cx="2583180" cy="1162050"/>
            </a:xfrm>
            <a:custGeom>
              <a:avLst/>
              <a:gdLst/>
              <a:ahLst/>
              <a:cxnLst/>
              <a:rect l="l" t="t" r="r" b="b"/>
              <a:pathLst>
                <a:path w="2583179" h="1162050">
                  <a:moveTo>
                    <a:pt x="2466975" y="0"/>
                  </a:moveTo>
                  <a:lnTo>
                    <a:pt x="116204" y="0"/>
                  </a:lnTo>
                  <a:lnTo>
                    <a:pt x="70991" y="9138"/>
                  </a:lnTo>
                  <a:lnTo>
                    <a:pt x="34051" y="34051"/>
                  </a:lnTo>
                  <a:lnTo>
                    <a:pt x="9138" y="70991"/>
                  </a:lnTo>
                  <a:lnTo>
                    <a:pt x="0" y="116205"/>
                  </a:lnTo>
                  <a:lnTo>
                    <a:pt x="0" y="1045845"/>
                  </a:lnTo>
                  <a:lnTo>
                    <a:pt x="9138" y="1091112"/>
                  </a:lnTo>
                  <a:lnTo>
                    <a:pt x="34051" y="1128045"/>
                  </a:lnTo>
                  <a:lnTo>
                    <a:pt x="70991" y="1152929"/>
                  </a:lnTo>
                  <a:lnTo>
                    <a:pt x="116204" y="1162050"/>
                  </a:lnTo>
                  <a:lnTo>
                    <a:pt x="2466975" y="1162050"/>
                  </a:lnTo>
                  <a:lnTo>
                    <a:pt x="2512242" y="1152929"/>
                  </a:lnTo>
                  <a:lnTo>
                    <a:pt x="2549175" y="1128045"/>
                  </a:lnTo>
                  <a:lnTo>
                    <a:pt x="2574059" y="1091112"/>
                  </a:lnTo>
                  <a:lnTo>
                    <a:pt x="2583179" y="1045845"/>
                  </a:lnTo>
                  <a:lnTo>
                    <a:pt x="2583179" y="116205"/>
                  </a:lnTo>
                  <a:lnTo>
                    <a:pt x="2574059" y="70991"/>
                  </a:lnTo>
                  <a:lnTo>
                    <a:pt x="2549175" y="34051"/>
                  </a:lnTo>
                  <a:lnTo>
                    <a:pt x="2512242" y="9138"/>
                  </a:lnTo>
                  <a:lnTo>
                    <a:pt x="2466975" y="0"/>
                  </a:lnTo>
                  <a:close/>
                </a:path>
              </a:pathLst>
            </a:custGeom>
            <a:solidFill>
              <a:srgbClr val="2A5F9E"/>
            </a:solidFill>
          </p:spPr>
          <p:txBody>
            <a:bodyPr wrap="square" lIns="0" tIns="0" rIns="0" bIns="0" rtlCol="0"/>
            <a:lstStyle/>
            <a:p>
              <a:endParaRPr/>
            </a:p>
          </p:txBody>
        </p:sp>
        <p:sp>
          <p:nvSpPr>
            <p:cNvPr id="32" name="object 32"/>
            <p:cNvSpPr/>
            <p:nvPr/>
          </p:nvSpPr>
          <p:spPr>
            <a:xfrm>
              <a:off x="9269730" y="1194688"/>
              <a:ext cx="2583180" cy="1162050"/>
            </a:xfrm>
            <a:custGeom>
              <a:avLst/>
              <a:gdLst/>
              <a:ahLst/>
              <a:cxnLst/>
              <a:rect l="l" t="t" r="r" b="b"/>
              <a:pathLst>
                <a:path w="2583179" h="1162050">
                  <a:moveTo>
                    <a:pt x="0" y="116205"/>
                  </a:moveTo>
                  <a:lnTo>
                    <a:pt x="9138" y="70991"/>
                  </a:lnTo>
                  <a:lnTo>
                    <a:pt x="34051" y="34051"/>
                  </a:lnTo>
                  <a:lnTo>
                    <a:pt x="70991" y="9138"/>
                  </a:lnTo>
                  <a:lnTo>
                    <a:pt x="116204" y="0"/>
                  </a:lnTo>
                  <a:lnTo>
                    <a:pt x="2466975" y="0"/>
                  </a:lnTo>
                  <a:lnTo>
                    <a:pt x="2512242" y="9138"/>
                  </a:lnTo>
                  <a:lnTo>
                    <a:pt x="2549175" y="34051"/>
                  </a:lnTo>
                  <a:lnTo>
                    <a:pt x="2574059" y="70991"/>
                  </a:lnTo>
                  <a:lnTo>
                    <a:pt x="2583179" y="116205"/>
                  </a:lnTo>
                  <a:lnTo>
                    <a:pt x="2583179" y="1045845"/>
                  </a:lnTo>
                  <a:lnTo>
                    <a:pt x="2574059" y="1091112"/>
                  </a:lnTo>
                  <a:lnTo>
                    <a:pt x="2549175" y="1128045"/>
                  </a:lnTo>
                  <a:lnTo>
                    <a:pt x="2512242" y="1152929"/>
                  </a:lnTo>
                  <a:lnTo>
                    <a:pt x="2466975" y="1162050"/>
                  </a:lnTo>
                  <a:lnTo>
                    <a:pt x="116204" y="1162050"/>
                  </a:lnTo>
                  <a:lnTo>
                    <a:pt x="70991" y="1152929"/>
                  </a:lnTo>
                  <a:lnTo>
                    <a:pt x="34051" y="1128045"/>
                  </a:lnTo>
                  <a:lnTo>
                    <a:pt x="9138" y="1091112"/>
                  </a:lnTo>
                  <a:lnTo>
                    <a:pt x="0" y="1045845"/>
                  </a:lnTo>
                  <a:lnTo>
                    <a:pt x="0" y="116205"/>
                  </a:lnTo>
                  <a:close/>
                </a:path>
              </a:pathLst>
            </a:custGeom>
            <a:ln w="25400">
              <a:solidFill>
                <a:srgbClr val="E9E1D5"/>
              </a:solidFill>
            </a:ln>
          </p:spPr>
          <p:txBody>
            <a:bodyPr wrap="square" lIns="0" tIns="0" rIns="0" bIns="0" rtlCol="0"/>
            <a:lstStyle/>
            <a:p>
              <a:endParaRPr/>
            </a:p>
          </p:txBody>
        </p:sp>
      </p:grpSp>
      <p:sp>
        <p:nvSpPr>
          <p:cNvPr id="33" name="object 33"/>
          <p:cNvSpPr txBox="1"/>
          <p:nvPr/>
        </p:nvSpPr>
        <p:spPr>
          <a:xfrm>
            <a:off x="9424796" y="1322070"/>
            <a:ext cx="2273935" cy="856615"/>
          </a:xfrm>
          <a:prstGeom prst="rect">
            <a:avLst/>
          </a:prstGeom>
        </p:spPr>
        <p:txBody>
          <a:bodyPr vert="horz" wrap="square" lIns="0" tIns="55880" rIns="0" bIns="0" rtlCol="0">
            <a:spAutoFit/>
          </a:bodyPr>
          <a:lstStyle/>
          <a:p>
            <a:pPr marL="12700" marR="5080" algn="ctr">
              <a:lnSpc>
                <a:spcPts val="2080"/>
              </a:lnSpc>
              <a:spcBef>
                <a:spcPts val="440"/>
              </a:spcBef>
            </a:pPr>
            <a:r>
              <a:rPr sz="2000" b="1" dirty="0">
                <a:solidFill>
                  <a:srgbClr val="E9E1D5"/>
                </a:solidFill>
                <a:latin typeface="Times New Roman"/>
                <a:cs typeface="Times New Roman"/>
              </a:rPr>
              <a:t>Đấu</a:t>
            </a:r>
            <a:r>
              <a:rPr sz="2000" b="1" spc="-25" dirty="0">
                <a:solidFill>
                  <a:srgbClr val="E9E1D5"/>
                </a:solidFill>
                <a:latin typeface="Times New Roman"/>
                <a:cs typeface="Times New Roman"/>
              </a:rPr>
              <a:t> </a:t>
            </a:r>
            <a:r>
              <a:rPr sz="2000" b="1" dirty="0">
                <a:solidFill>
                  <a:srgbClr val="E9E1D5"/>
                </a:solidFill>
                <a:latin typeface="Times New Roman"/>
                <a:cs typeface="Times New Roman"/>
              </a:rPr>
              <a:t>thầu</a:t>
            </a:r>
            <a:r>
              <a:rPr sz="2000" b="1" spc="-25" dirty="0">
                <a:solidFill>
                  <a:srgbClr val="E9E1D5"/>
                </a:solidFill>
                <a:latin typeface="Times New Roman"/>
                <a:cs typeface="Times New Roman"/>
              </a:rPr>
              <a:t> </a:t>
            </a:r>
            <a:r>
              <a:rPr sz="2000" b="1" dirty="0">
                <a:solidFill>
                  <a:srgbClr val="E9E1D5"/>
                </a:solidFill>
                <a:latin typeface="Times New Roman"/>
                <a:cs typeface="Times New Roman"/>
              </a:rPr>
              <a:t>trước</a:t>
            </a:r>
            <a:r>
              <a:rPr sz="2000" b="1" spc="-25" dirty="0">
                <a:solidFill>
                  <a:srgbClr val="E9E1D5"/>
                </a:solidFill>
                <a:latin typeface="Times New Roman"/>
                <a:cs typeface="Times New Roman"/>
              </a:rPr>
              <a:t> </a:t>
            </a:r>
            <a:r>
              <a:rPr sz="2000" b="1" spc="-20" dirty="0">
                <a:solidFill>
                  <a:srgbClr val="E9E1D5"/>
                </a:solidFill>
                <a:latin typeface="Times New Roman"/>
                <a:cs typeface="Times New Roman"/>
              </a:rPr>
              <a:t>hoặc </a:t>
            </a:r>
            <a:r>
              <a:rPr sz="2000" b="1" dirty="0">
                <a:solidFill>
                  <a:srgbClr val="E9E1D5"/>
                </a:solidFill>
                <a:latin typeface="Times New Roman"/>
                <a:cs typeface="Times New Roman"/>
              </a:rPr>
              <a:t>GT</a:t>
            </a:r>
            <a:r>
              <a:rPr sz="2000" b="1" spc="-30" dirty="0">
                <a:solidFill>
                  <a:srgbClr val="E9E1D5"/>
                </a:solidFill>
                <a:latin typeface="Times New Roman"/>
                <a:cs typeface="Times New Roman"/>
              </a:rPr>
              <a:t> </a:t>
            </a:r>
            <a:r>
              <a:rPr sz="2000" b="1" dirty="0">
                <a:solidFill>
                  <a:srgbClr val="E9E1D5"/>
                </a:solidFill>
                <a:latin typeface="Times New Roman"/>
                <a:cs typeface="Times New Roman"/>
              </a:rPr>
              <a:t>cần</a:t>
            </a:r>
            <a:r>
              <a:rPr sz="2000" b="1" spc="-5" dirty="0">
                <a:solidFill>
                  <a:srgbClr val="E9E1D5"/>
                </a:solidFill>
                <a:latin typeface="Times New Roman"/>
                <a:cs typeface="Times New Roman"/>
              </a:rPr>
              <a:t> </a:t>
            </a:r>
            <a:r>
              <a:rPr sz="2000" b="1" dirty="0">
                <a:solidFill>
                  <a:srgbClr val="E9E1D5"/>
                </a:solidFill>
                <a:latin typeface="Times New Roman"/>
                <a:cs typeface="Times New Roman"/>
              </a:rPr>
              <a:t>thực</a:t>
            </a:r>
            <a:r>
              <a:rPr sz="2000" b="1" spc="-10" dirty="0">
                <a:solidFill>
                  <a:srgbClr val="E9E1D5"/>
                </a:solidFill>
                <a:latin typeface="Times New Roman"/>
                <a:cs typeface="Times New Roman"/>
              </a:rPr>
              <a:t> </a:t>
            </a:r>
            <a:r>
              <a:rPr sz="2000" b="1" spc="-20" dirty="0">
                <a:solidFill>
                  <a:srgbClr val="E9E1D5"/>
                </a:solidFill>
                <a:latin typeface="Times New Roman"/>
                <a:cs typeface="Times New Roman"/>
              </a:rPr>
              <a:t>hiện</a:t>
            </a:r>
            <a:endParaRPr sz="2000">
              <a:latin typeface="Times New Roman"/>
              <a:cs typeface="Times New Roman"/>
            </a:endParaRPr>
          </a:p>
          <a:p>
            <a:pPr marL="2540" algn="ctr">
              <a:lnSpc>
                <a:spcPts val="2045"/>
              </a:lnSpc>
            </a:pPr>
            <a:r>
              <a:rPr sz="2000" b="1" spc="-10" dirty="0">
                <a:solidFill>
                  <a:srgbClr val="E9E1D5"/>
                </a:solidFill>
                <a:latin typeface="Times New Roman"/>
                <a:cs typeface="Times New Roman"/>
              </a:rPr>
              <a:t>trước</a:t>
            </a:r>
            <a:endParaRPr sz="2000">
              <a:latin typeface="Times New Roman"/>
              <a:cs typeface="Times New Roman"/>
            </a:endParaRPr>
          </a:p>
        </p:txBody>
      </p:sp>
      <p:grpSp>
        <p:nvGrpSpPr>
          <p:cNvPr id="34" name="object 34"/>
          <p:cNvGrpSpPr/>
          <p:nvPr/>
        </p:nvGrpSpPr>
        <p:grpSpPr>
          <a:xfrm>
            <a:off x="9515347" y="2344039"/>
            <a:ext cx="2285365" cy="2733675"/>
            <a:chOff x="9515347" y="2344039"/>
            <a:chExt cx="2285365" cy="2733675"/>
          </a:xfrm>
        </p:grpSpPr>
        <p:sp>
          <p:nvSpPr>
            <p:cNvPr id="35" name="object 35"/>
            <p:cNvSpPr/>
            <p:nvPr/>
          </p:nvSpPr>
          <p:spPr>
            <a:xfrm>
              <a:off x="9528047" y="2356739"/>
              <a:ext cx="258445" cy="1499235"/>
            </a:xfrm>
            <a:custGeom>
              <a:avLst/>
              <a:gdLst/>
              <a:ahLst/>
              <a:cxnLst/>
              <a:rect l="l" t="t" r="r" b="b"/>
              <a:pathLst>
                <a:path w="258445" h="1499235">
                  <a:moveTo>
                    <a:pt x="0" y="0"/>
                  </a:moveTo>
                  <a:lnTo>
                    <a:pt x="0" y="1499235"/>
                  </a:lnTo>
                  <a:lnTo>
                    <a:pt x="258318" y="1499235"/>
                  </a:lnTo>
                </a:path>
              </a:pathLst>
            </a:custGeom>
            <a:ln w="25400">
              <a:solidFill>
                <a:srgbClr val="1F497C"/>
              </a:solidFill>
            </a:ln>
          </p:spPr>
          <p:txBody>
            <a:bodyPr wrap="square" lIns="0" tIns="0" rIns="0" bIns="0" rtlCol="0"/>
            <a:lstStyle/>
            <a:p>
              <a:endParaRPr/>
            </a:p>
          </p:txBody>
        </p:sp>
        <p:sp>
          <p:nvSpPr>
            <p:cNvPr id="36" name="object 36"/>
            <p:cNvSpPr/>
            <p:nvPr/>
          </p:nvSpPr>
          <p:spPr>
            <a:xfrm>
              <a:off x="9786365" y="2647315"/>
              <a:ext cx="2001520" cy="2417445"/>
            </a:xfrm>
            <a:custGeom>
              <a:avLst/>
              <a:gdLst/>
              <a:ahLst/>
              <a:cxnLst/>
              <a:rect l="l" t="t" r="r" b="b"/>
              <a:pathLst>
                <a:path w="2001520" h="2417445">
                  <a:moveTo>
                    <a:pt x="1801240" y="0"/>
                  </a:moveTo>
                  <a:lnTo>
                    <a:pt x="200151" y="0"/>
                  </a:lnTo>
                  <a:lnTo>
                    <a:pt x="154275" y="5282"/>
                  </a:lnTo>
                  <a:lnTo>
                    <a:pt x="112152" y="20330"/>
                  </a:lnTo>
                  <a:lnTo>
                    <a:pt x="74988" y="43947"/>
                  </a:lnTo>
                  <a:lnTo>
                    <a:pt x="43987" y="74935"/>
                  </a:lnTo>
                  <a:lnTo>
                    <a:pt x="20352" y="112096"/>
                  </a:lnTo>
                  <a:lnTo>
                    <a:pt x="5288" y="154235"/>
                  </a:lnTo>
                  <a:lnTo>
                    <a:pt x="0" y="200151"/>
                  </a:lnTo>
                  <a:lnTo>
                    <a:pt x="0" y="2217166"/>
                  </a:lnTo>
                  <a:lnTo>
                    <a:pt x="5288" y="2263082"/>
                  </a:lnTo>
                  <a:lnTo>
                    <a:pt x="20352" y="2305221"/>
                  </a:lnTo>
                  <a:lnTo>
                    <a:pt x="43987" y="2342382"/>
                  </a:lnTo>
                  <a:lnTo>
                    <a:pt x="74988" y="2373370"/>
                  </a:lnTo>
                  <a:lnTo>
                    <a:pt x="112152" y="2396987"/>
                  </a:lnTo>
                  <a:lnTo>
                    <a:pt x="154275" y="2412035"/>
                  </a:lnTo>
                  <a:lnTo>
                    <a:pt x="200151" y="2417318"/>
                  </a:lnTo>
                  <a:lnTo>
                    <a:pt x="1801240" y="2417318"/>
                  </a:lnTo>
                  <a:lnTo>
                    <a:pt x="1847157" y="2412035"/>
                  </a:lnTo>
                  <a:lnTo>
                    <a:pt x="1889296" y="2396987"/>
                  </a:lnTo>
                  <a:lnTo>
                    <a:pt x="1926457" y="2373370"/>
                  </a:lnTo>
                  <a:lnTo>
                    <a:pt x="1957445" y="2342382"/>
                  </a:lnTo>
                  <a:lnTo>
                    <a:pt x="1981062" y="2305221"/>
                  </a:lnTo>
                  <a:lnTo>
                    <a:pt x="1996110" y="2263082"/>
                  </a:lnTo>
                  <a:lnTo>
                    <a:pt x="2001392" y="2217166"/>
                  </a:lnTo>
                  <a:lnTo>
                    <a:pt x="2001392" y="200151"/>
                  </a:lnTo>
                  <a:lnTo>
                    <a:pt x="1996110" y="154235"/>
                  </a:lnTo>
                  <a:lnTo>
                    <a:pt x="1981062" y="112096"/>
                  </a:lnTo>
                  <a:lnTo>
                    <a:pt x="1957445" y="74935"/>
                  </a:lnTo>
                  <a:lnTo>
                    <a:pt x="1926457" y="43947"/>
                  </a:lnTo>
                  <a:lnTo>
                    <a:pt x="1889296" y="20330"/>
                  </a:lnTo>
                  <a:lnTo>
                    <a:pt x="1847157" y="5282"/>
                  </a:lnTo>
                  <a:lnTo>
                    <a:pt x="1801240" y="0"/>
                  </a:lnTo>
                  <a:close/>
                </a:path>
              </a:pathLst>
            </a:custGeom>
            <a:solidFill>
              <a:srgbClr val="E9E1D5">
                <a:alpha val="90194"/>
              </a:srgbClr>
            </a:solidFill>
          </p:spPr>
          <p:txBody>
            <a:bodyPr wrap="square" lIns="0" tIns="0" rIns="0" bIns="0" rtlCol="0"/>
            <a:lstStyle/>
            <a:p>
              <a:endParaRPr/>
            </a:p>
          </p:txBody>
        </p:sp>
        <p:sp>
          <p:nvSpPr>
            <p:cNvPr id="37" name="object 37"/>
            <p:cNvSpPr/>
            <p:nvPr/>
          </p:nvSpPr>
          <p:spPr>
            <a:xfrm>
              <a:off x="9786365" y="2647315"/>
              <a:ext cx="2001520" cy="2417445"/>
            </a:xfrm>
            <a:custGeom>
              <a:avLst/>
              <a:gdLst/>
              <a:ahLst/>
              <a:cxnLst/>
              <a:rect l="l" t="t" r="r" b="b"/>
              <a:pathLst>
                <a:path w="2001520" h="2417445">
                  <a:moveTo>
                    <a:pt x="0" y="200151"/>
                  </a:moveTo>
                  <a:lnTo>
                    <a:pt x="5288" y="154235"/>
                  </a:lnTo>
                  <a:lnTo>
                    <a:pt x="20352" y="112096"/>
                  </a:lnTo>
                  <a:lnTo>
                    <a:pt x="43987" y="74935"/>
                  </a:lnTo>
                  <a:lnTo>
                    <a:pt x="74988" y="43947"/>
                  </a:lnTo>
                  <a:lnTo>
                    <a:pt x="112152" y="20330"/>
                  </a:lnTo>
                  <a:lnTo>
                    <a:pt x="154275" y="5282"/>
                  </a:lnTo>
                  <a:lnTo>
                    <a:pt x="200151" y="0"/>
                  </a:lnTo>
                  <a:lnTo>
                    <a:pt x="1801240" y="0"/>
                  </a:lnTo>
                  <a:lnTo>
                    <a:pt x="1847157" y="5282"/>
                  </a:lnTo>
                  <a:lnTo>
                    <a:pt x="1889296" y="20330"/>
                  </a:lnTo>
                  <a:lnTo>
                    <a:pt x="1926457" y="43947"/>
                  </a:lnTo>
                  <a:lnTo>
                    <a:pt x="1957445" y="74935"/>
                  </a:lnTo>
                  <a:lnTo>
                    <a:pt x="1981062" y="112096"/>
                  </a:lnTo>
                  <a:lnTo>
                    <a:pt x="1996110" y="154235"/>
                  </a:lnTo>
                  <a:lnTo>
                    <a:pt x="2001392" y="200151"/>
                  </a:lnTo>
                  <a:lnTo>
                    <a:pt x="2001392" y="2217166"/>
                  </a:lnTo>
                  <a:lnTo>
                    <a:pt x="1996110" y="2263082"/>
                  </a:lnTo>
                  <a:lnTo>
                    <a:pt x="1981062" y="2305221"/>
                  </a:lnTo>
                  <a:lnTo>
                    <a:pt x="1957445" y="2342382"/>
                  </a:lnTo>
                  <a:lnTo>
                    <a:pt x="1926457" y="2373370"/>
                  </a:lnTo>
                  <a:lnTo>
                    <a:pt x="1889296" y="2396987"/>
                  </a:lnTo>
                  <a:lnTo>
                    <a:pt x="1847157" y="2412035"/>
                  </a:lnTo>
                  <a:lnTo>
                    <a:pt x="1801240" y="2417318"/>
                  </a:lnTo>
                  <a:lnTo>
                    <a:pt x="200151" y="2417318"/>
                  </a:lnTo>
                  <a:lnTo>
                    <a:pt x="154275" y="2412035"/>
                  </a:lnTo>
                  <a:lnTo>
                    <a:pt x="112152" y="2396987"/>
                  </a:lnTo>
                  <a:lnTo>
                    <a:pt x="74988" y="2373370"/>
                  </a:lnTo>
                  <a:lnTo>
                    <a:pt x="43987" y="2342382"/>
                  </a:lnTo>
                  <a:lnTo>
                    <a:pt x="20352" y="2305221"/>
                  </a:lnTo>
                  <a:lnTo>
                    <a:pt x="5288" y="2263082"/>
                  </a:lnTo>
                  <a:lnTo>
                    <a:pt x="0" y="2217166"/>
                  </a:lnTo>
                  <a:lnTo>
                    <a:pt x="0" y="200151"/>
                  </a:lnTo>
                  <a:close/>
                </a:path>
              </a:pathLst>
            </a:custGeom>
            <a:ln w="25400">
              <a:solidFill>
                <a:srgbClr val="2A5F9E"/>
              </a:solidFill>
            </a:ln>
          </p:spPr>
          <p:txBody>
            <a:bodyPr wrap="square" lIns="0" tIns="0" rIns="0" bIns="0" rtlCol="0"/>
            <a:lstStyle/>
            <a:p>
              <a:endParaRPr/>
            </a:p>
          </p:txBody>
        </p:sp>
      </p:grpSp>
      <p:sp>
        <p:nvSpPr>
          <p:cNvPr id="38" name="object 38"/>
          <p:cNvSpPr txBox="1"/>
          <p:nvPr/>
        </p:nvSpPr>
        <p:spPr>
          <a:xfrm>
            <a:off x="9900666" y="3271265"/>
            <a:ext cx="1772285" cy="1120775"/>
          </a:xfrm>
          <a:prstGeom prst="rect">
            <a:avLst/>
          </a:prstGeom>
        </p:spPr>
        <p:txBody>
          <a:bodyPr vert="horz" wrap="square" lIns="0" tIns="54610" rIns="0" bIns="0" rtlCol="0">
            <a:spAutoFit/>
          </a:bodyPr>
          <a:lstStyle/>
          <a:p>
            <a:pPr marL="24765" marR="5080" indent="-12700" algn="just">
              <a:lnSpc>
                <a:spcPct val="86300"/>
              </a:lnSpc>
              <a:spcBef>
                <a:spcPts val="430"/>
              </a:spcBef>
            </a:pPr>
            <a:r>
              <a:rPr sz="2000" dirty="0">
                <a:solidFill>
                  <a:srgbClr val="03499E"/>
                </a:solidFill>
                <a:latin typeface="Times New Roman"/>
                <a:cs typeface="Times New Roman"/>
              </a:rPr>
              <a:t>Tổ chức,</a:t>
            </a:r>
            <a:r>
              <a:rPr sz="2000" spc="-20" dirty="0">
                <a:solidFill>
                  <a:srgbClr val="03499E"/>
                </a:solidFill>
                <a:latin typeface="Times New Roman"/>
                <a:cs typeface="Times New Roman"/>
              </a:rPr>
              <a:t> </a:t>
            </a:r>
            <a:r>
              <a:rPr sz="2000" dirty="0">
                <a:solidFill>
                  <a:srgbClr val="03499E"/>
                </a:solidFill>
                <a:latin typeface="Times New Roman"/>
                <a:cs typeface="Times New Roman"/>
              </a:rPr>
              <a:t>cá</a:t>
            </a:r>
            <a:r>
              <a:rPr sz="2000" spc="-15" dirty="0">
                <a:solidFill>
                  <a:srgbClr val="03499E"/>
                </a:solidFill>
                <a:latin typeface="Times New Roman"/>
                <a:cs typeface="Times New Roman"/>
              </a:rPr>
              <a:t> </a:t>
            </a:r>
            <a:r>
              <a:rPr sz="2000" spc="-20" dirty="0">
                <a:solidFill>
                  <a:srgbClr val="03499E"/>
                </a:solidFill>
                <a:latin typeface="Times New Roman"/>
                <a:cs typeface="Times New Roman"/>
              </a:rPr>
              <a:t>nhân </a:t>
            </a:r>
            <a:r>
              <a:rPr sz="2000" dirty="0">
                <a:solidFill>
                  <a:srgbClr val="03499E"/>
                </a:solidFill>
                <a:latin typeface="Times New Roman"/>
                <a:cs typeface="Times New Roman"/>
              </a:rPr>
              <a:t>được</a:t>
            </a:r>
            <a:r>
              <a:rPr sz="2000" spc="-30" dirty="0">
                <a:solidFill>
                  <a:srgbClr val="03499E"/>
                </a:solidFill>
                <a:latin typeface="Times New Roman"/>
                <a:cs typeface="Times New Roman"/>
              </a:rPr>
              <a:t> </a:t>
            </a:r>
            <a:r>
              <a:rPr sz="2000" dirty="0">
                <a:solidFill>
                  <a:srgbClr val="03499E"/>
                </a:solidFill>
                <a:latin typeface="Times New Roman"/>
                <a:cs typeface="Times New Roman"/>
              </a:rPr>
              <a:t>chủ</a:t>
            </a:r>
            <a:r>
              <a:rPr sz="2000" spc="-5" dirty="0">
                <a:solidFill>
                  <a:srgbClr val="03499E"/>
                </a:solidFill>
                <a:latin typeface="Times New Roman"/>
                <a:cs typeface="Times New Roman"/>
              </a:rPr>
              <a:t> </a:t>
            </a:r>
            <a:r>
              <a:rPr sz="2000" dirty="0">
                <a:solidFill>
                  <a:srgbClr val="03499E"/>
                </a:solidFill>
                <a:latin typeface="Times New Roman"/>
                <a:cs typeface="Times New Roman"/>
              </a:rPr>
              <a:t>đầu</a:t>
            </a:r>
            <a:r>
              <a:rPr sz="2000" spc="-15" dirty="0">
                <a:solidFill>
                  <a:srgbClr val="03499E"/>
                </a:solidFill>
                <a:latin typeface="Times New Roman"/>
                <a:cs typeface="Times New Roman"/>
              </a:rPr>
              <a:t> </a:t>
            </a:r>
            <a:r>
              <a:rPr sz="2000" spc="-25" dirty="0">
                <a:solidFill>
                  <a:srgbClr val="03499E"/>
                </a:solidFill>
                <a:latin typeface="Times New Roman"/>
                <a:cs typeface="Times New Roman"/>
              </a:rPr>
              <a:t>tư </a:t>
            </a:r>
            <a:r>
              <a:rPr sz="2000" dirty="0">
                <a:solidFill>
                  <a:srgbClr val="03499E"/>
                </a:solidFill>
                <a:latin typeface="Times New Roman"/>
                <a:cs typeface="Times New Roman"/>
              </a:rPr>
              <a:t>hoặc</a:t>
            </a:r>
            <a:r>
              <a:rPr sz="2000" spc="-15" dirty="0">
                <a:solidFill>
                  <a:srgbClr val="03499E"/>
                </a:solidFill>
                <a:latin typeface="Times New Roman"/>
                <a:cs typeface="Times New Roman"/>
              </a:rPr>
              <a:t> </a:t>
            </a:r>
            <a:r>
              <a:rPr sz="2000" dirty="0">
                <a:solidFill>
                  <a:srgbClr val="03499E"/>
                </a:solidFill>
                <a:latin typeface="Times New Roman"/>
                <a:cs typeface="Times New Roman"/>
              </a:rPr>
              <a:t>người</a:t>
            </a:r>
            <a:r>
              <a:rPr sz="2000" spc="-15" dirty="0">
                <a:solidFill>
                  <a:srgbClr val="03499E"/>
                </a:solidFill>
                <a:latin typeface="Times New Roman"/>
                <a:cs typeface="Times New Roman"/>
              </a:rPr>
              <a:t> </a:t>
            </a:r>
            <a:r>
              <a:rPr sz="2000" spc="-20" dirty="0">
                <a:solidFill>
                  <a:srgbClr val="03499E"/>
                </a:solidFill>
                <a:latin typeface="Times New Roman"/>
                <a:cs typeface="Times New Roman"/>
              </a:rPr>
              <a:t>đứng </a:t>
            </a:r>
            <a:r>
              <a:rPr sz="2000" dirty="0">
                <a:solidFill>
                  <a:srgbClr val="03499E"/>
                </a:solidFill>
                <a:latin typeface="Times New Roman"/>
                <a:cs typeface="Times New Roman"/>
              </a:rPr>
              <a:t>đầu</a:t>
            </a:r>
            <a:r>
              <a:rPr sz="2000" spc="-15" dirty="0">
                <a:solidFill>
                  <a:srgbClr val="03499E"/>
                </a:solidFill>
                <a:latin typeface="Times New Roman"/>
                <a:cs typeface="Times New Roman"/>
              </a:rPr>
              <a:t> </a:t>
            </a:r>
            <a:r>
              <a:rPr sz="2000" dirty="0">
                <a:solidFill>
                  <a:srgbClr val="03499E"/>
                </a:solidFill>
                <a:latin typeface="Times New Roman"/>
                <a:cs typeface="Times New Roman"/>
              </a:rPr>
              <a:t>đơn</a:t>
            </a:r>
            <a:r>
              <a:rPr sz="2000" spc="-5" dirty="0">
                <a:solidFill>
                  <a:srgbClr val="03499E"/>
                </a:solidFill>
                <a:latin typeface="Times New Roman"/>
                <a:cs typeface="Times New Roman"/>
              </a:rPr>
              <a:t> </a:t>
            </a:r>
            <a:r>
              <a:rPr sz="2000" dirty="0">
                <a:solidFill>
                  <a:srgbClr val="03499E"/>
                </a:solidFill>
                <a:latin typeface="Times New Roman"/>
                <a:cs typeface="Times New Roman"/>
              </a:rPr>
              <a:t>vị</a:t>
            </a:r>
            <a:r>
              <a:rPr sz="2000" spc="-10" dirty="0">
                <a:solidFill>
                  <a:srgbClr val="03499E"/>
                </a:solidFill>
                <a:latin typeface="Times New Roman"/>
                <a:cs typeface="Times New Roman"/>
              </a:rPr>
              <a:t> </a:t>
            </a:r>
            <a:r>
              <a:rPr sz="2000" spc="-20" dirty="0">
                <a:solidFill>
                  <a:srgbClr val="03499E"/>
                </a:solidFill>
                <a:latin typeface="Times New Roman"/>
                <a:cs typeface="Times New Roman"/>
              </a:rPr>
              <a:t>giao</a:t>
            </a:r>
            <a:endParaRPr sz="2000">
              <a:latin typeface="Times New Roman"/>
              <a:cs typeface="Times New Roman"/>
            </a:endParaRPr>
          </a:p>
        </p:txBody>
      </p:sp>
      <p:sp>
        <p:nvSpPr>
          <p:cNvPr id="40" name="object 40"/>
          <p:cNvSpPr txBox="1">
            <a:spLocks noGrp="1"/>
          </p:cNvSpPr>
          <p:nvPr>
            <p:ph type="sldNum" sz="quarter" idx="7"/>
          </p:nvPr>
        </p:nvSpPr>
        <p:spPr>
          <a:prstGeom prst="rect">
            <a:avLst/>
          </a:prstGeom>
        </p:spPr>
        <p:txBody>
          <a:bodyPr vert="horz" wrap="square" lIns="0" tIns="1066370" rIns="0" bIns="0" rtlCol="0">
            <a:spAutoFit/>
          </a:bodyPr>
          <a:lstStyle/>
          <a:p>
            <a:pPr marL="4939665">
              <a:lnSpc>
                <a:spcPts val="1655"/>
              </a:lnSpc>
            </a:pPr>
            <a:fld id="{81D60167-4931-47E6-BA6A-407CBD079E47}" type="slidenum">
              <a:rPr spc="-25" dirty="0"/>
              <a:t>176</a:t>
            </a:fld>
            <a:endParaRPr spc="-25" dirty="0"/>
          </a:p>
        </p:txBody>
      </p:sp>
      <p:sp>
        <p:nvSpPr>
          <p:cNvPr id="39" name="object 39"/>
          <p:cNvSpPr txBox="1"/>
          <p:nvPr/>
        </p:nvSpPr>
        <p:spPr>
          <a:xfrm>
            <a:off x="1924557" y="5323128"/>
            <a:ext cx="9316085" cy="1122680"/>
          </a:xfrm>
          <a:prstGeom prst="rect">
            <a:avLst/>
          </a:prstGeom>
        </p:spPr>
        <p:txBody>
          <a:bodyPr vert="horz" wrap="square" lIns="0" tIns="12700" rIns="0" bIns="0" rtlCol="0">
            <a:spAutoFit/>
          </a:bodyPr>
          <a:lstStyle/>
          <a:p>
            <a:pPr marL="12700" marR="5080" algn="just">
              <a:lnSpc>
                <a:spcPct val="100000"/>
              </a:lnSpc>
              <a:spcBef>
                <a:spcPts val="100"/>
              </a:spcBef>
            </a:pPr>
            <a:r>
              <a:rPr sz="2400" b="1" i="1" dirty="0">
                <a:solidFill>
                  <a:srgbClr val="03499E"/>
                </a:solidFill>
                <a:latin typeface="Times New Roman"/>
                <a:cs typeface="Times New Roman"/>
              </a:rPr>
              <a:t>Đối</a:t>
            </a:r>
            <a:r>
              <a:rPr sz="2400" b="1" i="1" spc="45" dirty="0">
                <a:solidFill>
                  <a:srgbClr val="03499E"/>
                </a:solidFill>
                <a:latin typeface="Times New Roman"/>
                <a:cs typeface="Times New Roman"/>
              </a:rPr>
              <a:t> </a:t>
            </a:r>
            <a:r>
              <a:rPr sz="2400" b="1" i="1" dirty="0">
                <a:solidFill>
                  <a:srgbClr val="03499E"/>
                </a:solidFill>
                <a:latin typeface="Times New Roman"/>
                <a:cs typeface="Times New Roman"/>
              </a:rPr>
              <a:t>với</a:t>
            </a:r>
            <a:r>
              <a:rPr sz="2400" b="1" i="1" spc="35" dirty="0">
                <a:solidFill>
                  <a:srgbClr val="03499E"/>
                </a:solidFill>
                <a:latin typeface="Times New Roman"/>
                <a:cs typeface="Times New Roman"/>
              </a:rPr>
              <a:t> </a:t>
            </a:r>
            <a:r>
              <a:rPr sz="2400" b="1" i="1" dirty="0">
                <a:solidFill>
                  <a:srgbClr val="03499E"/>
                </a:solidFill>
                <a:latin typeface="Times New Roman"/>
                <a:cs typeface="Times New Roman"/>
              </a:rPr>
              <a:t>dự</a:t>
            </a:r>
            <a:r>
              <a:rPr sz="2400" b="1" i="1" spc="40" dirty="0">
                <a:solidFill>
                  <a:srgbClr val="03499E"/>
                </a:solidFill>
                <a:latin typeface="Times New Roman"/>
                <a:cs typeface="Times New Roman"/>
              </a:rPr>
              <a:t> </a:t>
            </a:r>
            <a:r>
              <a:rPr sz="2400" b="1" i="1" dirty="0">
                <a:solidFill>
                  <a:srgbClr val="03499E"/>
                </a:solidFill>
                <a:latin typeface="Times New Roman"/>
                <a:cs typeface="Times New Roman"/>
              </a:rPr>
              <a:t>án</a:t>
            </a:r>
            <a:r>
              <a:rPr sz="2400" b="1" i="1" spc="45" dirty="0">
                <a:solidFill>
                  <a:srgbClr val="03499E"/>
                </a:solidFill>
                <a:latin typeface="Times New Roman"/>
                <a:cs typeface="Times New Roman"/>
              </a:rPr>
              <a:t> </a:t>
            </a:r>
            <a:r>
              <a:rPr sz="2400" b="1" i="1" dirty="0">
                <a:solidFill>
                  <a:srgbClr val="03499E"/>
                </a:solidFill>
                <a:latin typeface="Times New Roman"/>
                <a:cs typeface="Times New Roman"/>
              </a:rPr>
              <a:t>đầu</a:t>
            </a:r>
            <a:r>
              <a:rPr sz="2400" b="1" i="1" spc="45" dirty="0">
                <a:solidFill>
                  <a:srgbClr val="03499E"/>
                </a:solidFill>
                <a:latin typeface="Times New Roman"/>
                <a:cs typeface="Times New Roman"/>
              </a:rPr>
              <a:t> </a:t>
            </a:r>
            <a:r>
              <a:rPr sz="2400" b="1" i="1" dirty="0">
                <a:solidFill>
                  <a:srgbClr val="03499E"/>
                </a:solidFill>
                <a:latin typeface="Times New Roman"/>
                <a:cs typeface="Times New Roman"/>
              </a:rPr>
              <a:t>tư,</a:t>
            </a:r>
            <a:r>
              <a:rPr sz="2400" b="1" i="1" spc="40" dirty="0">
                <a:solidFill>
                  <a:srgbClr val="03499E"/>
                </a:solidFill>
                <a:latin typeface="Times New Roman"/>
                <a:cs typeface="Times New Roman"/>
              </a:rPr>
              <a:t> </a:t>
            </a:r>
            <a:r>
              <a:rPr sz="2400" b="1" i="1" dirty="0">
                <a:solidFill>
                  <a:srgbClr val="03499E"/>
                </a:solidFill>
                <a:latin typeface="Times New Roman"/>
                <a:cs typeface="Times New Roman"/>
              </a:rPr>
              <a:t>trường</a:t>
            </a:r>
            <a:r>
              <a:rPr sz="2400" b="1" i="1" spc="40" dirty="0">
                <a:solidFill>
                  <a:srgbClr val="03499E"/>
                </a:solidFill>
                <a:latin typeface="Times New Roman"/>
                <a:cs typeface="Times New Roman"/>
              </a:rPr>
              <a:t> </a:t>
            </a:r>
            <a:r>
              <a:rPr sz="2400" b="1" i="1" dirty="0">
                <a:solidFill>
                  <a:srgbClr val="03499E"/>
                </a:solidFill>
                <a:latin typeface="Times New Roman"/>
                <a:cs typeface="Times New Roman"/>
              </a:rPr>
              <a:t>hợp</a:t>
            </a:r>
            <a:r>
              <a:rPr sz="2400" b="1" i="1" spc="50" dirty="0">
                <a:solidFill>
                  <a:srgbClr val="03499E"/>
                </a:solidFill>
                <a:latin typeface="Times New Roman"/>
                <a:cs typeface="Times New Roman"/>
              </a:rPr>
              <a:t> </a:t>
            </a:r>
            <a:r>
              <a:rPr sz="2400" b="1" i="1" dirty="0">
                <a:solidFill>
                  <a:srgbClr val="03499E"/>
                </a:solidFill>
                <a:latin typeface="Times New Roman"/>
                <a:cs typeface="Times New Roman"/>
              </a:rPr>
              <a:t>áp</a:t>
            </a:r>
            <a:r>
              <a:rPr sz="2400" b="1" i="1" spc="50" dirty="0">
                <a:solidFill>
                  <a:srgbClr val="03499E"/>
                </a:solidFill>
                <a:latin typeface="Times New Roman"/>
                <a:cs typeface="Times New Roman"/>
              </a:rPr>
              <a:t> </a:t>
            </a:r>
            <a:r>
              <a:rPr sz="2400" b="1" i="1" dirty="0">
                <a:solidFill>
                  <a:srgbClr val="03499E"/>
                </a:solidFill>
                <a:latin typeface="Times New Roman"/>
                <a:cs typeface="Times New Roman"/>
              </a:rPr>
              <a:t>dụng</a:t>
            </a:r>
            <a:r>
              <a:rPr sz="2400" b="1" i="1" spc="40" dirty="0">
                <a:solidFill>
                  <a:srgbClr val="03499E"/>
                </a:solidFill>
                <a:latin typeface="Times New Roman"/>
                <a:cs typeface="Times New Roman"/>
              </a:rPr>
              <a:t> </a:t>
            </a:r>
            <a:r>
              <a:rPr sz="2400" b="1" i="1" dirty="0">
                <a:solidFill>
                  <a:srgbClr val="03499E"/>
                </a:solidFill>
                <a:latin typeface="Times New Roman"/>
                <a:cs typeface="Times New Roman"/>
              </a:rPr>
              <a:t>kế</a:t>
            </a:r>
            <a:r>
              <a:rPr sz="2400" b="1" i="1" spc="45" dirty="0">
                <a:solidFill>
                  <a:srgbClr val="03499E"/>
                </a:solidFill>
                <a:latin typeface="Times New Roman"/>
                <a:cs typeface="Times New Roman"/>
              </a:rPr>
              <a:t> </a:t>
            </a:r>
            <a:r>
              <a:rPr sz="2400" b="1" i="1" dirty="0">
                <a:solidFill>
                  <a:srgbClr val="03499E"/>
                </a:solidFill>
                <a:latin typeface="Times New Roman"/>
                <a:cs typeface="Times New Roman"/>
              </a:rPr>
              <a:t>hoạch</a:t>
            </a:r>
            <a:r>
              <a:rPr sz="2400" b="1" i="1" spc="50" dirty="0">
                <a:solidFill>
                  <a:srgbClr val="03499E"/>
                </a:solidFill>
                <a:latin typeface="Times New Roman"/>
                <a:cs typeface="Times New Roman"/>
              </a:rPr>
              <a:t> </a:t>
            </a:r>
            <a:r>
              <a:rPr sz="2400" b="1" i="1" dirty="0">
                <a:solidFill>
                  <a:srgbClr val="03499E"/>
                </a:solidFill>
                <a:latin typeface="Times New Roman"/>
                <a:cs typeface="Times New Roman"/>
              </a:rPr>
              <a:t>tổng</a:t>
            </a:r>
            <a:r>
              <a:rPr sz="2400" b="1" i="1" spc="45" dirty="0">
                <a:solidFill>
                  <a:srgbClr val="03499E"/>
                </a:solidFill>
                <a:latin typeface="Times New Roman"/>
                <a:cs typeface="Times New Roman"/>
              </a:rPr>
              <a:t> </a:t>
            </a:r>
            <a:r>
              <a:rPr sz="2400" b="1" i="1" dirty="0">
                <a:solidFill>
                  <a:srgbClr val="03499E"/>
                </a:solidFill>
                <a:latin typeface="Times New Roman"/>
                <a:cs typeface="Times New Roman"/>
              </a:rPr>
              <a:t>thể,</a:t>
            </a:r>
            <a:r>
              <a:rPr sz="2400" b="1" i="1" spc="40" dirty="0">
                <a:solidFill>
                  <a:srgbClr val="03499E"/>
                </a:solidFill>
                <a:latin typeface="Times New Roman"/>
                <a:cs typeface="Times New Roman"/>
              </a:rPr>
              <a:t> </a:t>
            </a:r>
            <a:r>
              <a:rPr sz="2400" b="1" i="1" dirty="0">
                <a:solidFill>
                  <a:srgbClr val="03499E"/>
                </a:solidFill>
                <a:latin typeface="Times New Roman"/>
                <a:cs typeface="Times New Roman"/>
              </a:rPr>
              <a:t>chủ</a:t>
            </a:r>
            <a:r>
              <a:rPr sz="2400" b="1" i="1" spc="50" dirty="0">
                <a:solidFill>
                  <a:srgbClr val="03499E"/>
                </a:solidFill>
                <a:latin typeface="Times New Roman"/>
                <a:cs typeface="Times New Roman"/>
              </a:rPr>
              <a:t> </a:t>
            </a:r>
            <a:r>
              <a:rPr sz="2400" b="1" i="1" dirty="0">
                <a:solidFill>
                  <a:srgbClr val="03499E"/>
                </a:solidFill>
                <a:latin typeface="Times New Roman"/>
                <a:cs typeface="Times New Roman"/>
              </a:rPr>
              <a:t>đầu</a:t>
            </a:r>
            <a:r>
              <a:rPr sz="2400" b="1" i="1" spc="40" dirty="0">
                <a:solidFill>
                  <a:srgbClr val="03499E"/>
                </a:solidFill>
                <a:latin typeface="Times New Roman"/>
                <a:cs typeface="Times New Roman"/>
              </a:rPr>
              <a:t> </a:t>
            </a:r>
            <a:r>
              <a:rPr sz="2400" b="1" i="1" spc="-25" dirty="0">
                <a:solidFill>
                  <a:srgbClr val="03499E"/>
                </a:solidFill>
                <a:latin typeface="Times New Roman"/>
                <a:cs typeface="Times New Roman"/>
              </a:rPr>
              <a:t>tư </a:t>
            </a:r>
            <a:r>
              <a:rPr sz="2400" b="1" i="1" dirty="0">
                <a:solidFill>
                  <a:srgbClr val="03499E"/>
                </a:solidFill>
                <a:latin typeface="Times New Roman"/>
                <a:cs typeface="Times New Roman"/>
              </a:rPr>
              <a:t>giao</a:t>
            </a:r>
            <a:r>
              <a:rPr sz="2400" b="1" i="1" spc="200" dirty="0">
                <a:solidFill>
                  <a:srgbClr val="03499E"/>
                </a:solidFill>
                <a:latin typeface="Times New Roman"/>
                <a:cs typeface="Times New Roman"/>
              </a:rPr>
              <a:t> </a:t>
            </a:r>
            <a:r>
              <a:rPr sz="2400" b="1" i="1" dirty="0">
                <a:solidFill>
                  <a:srgbClr val="03499E"/>
                </a:solidFill>
                <a:latin typeface="Times New Roman"/>
                <a:cs typeface="Times New Roman"/>
              </a:rPr>
              <a:t>cho</a:t>
            </a:r>
            <a:r>
              <a:rPr sz="2400" b="1" i="1" spc="195" dirty="0">
                <a:solidFill>
                  <a:srgbClr val="03499E"/>
                </a:solidFill>
                <a:latin typeface="Times New Roman"/>
                <a:cs typeface="Times New Roman"/>
              </a:rPr>
              <a:t> </a:t>
            </a:r>
            <a:r>
              <a:rPr sz="2400" b="1" i="1" dirty="0">
                <a:solidFill>
                  <a:srgbClr val="03499E"/>
                </a:solidFill>
                <a:latin typeface="Times New Roman"/>
                <a:cs typeface="Times New Roman"/>
              </a:rPr>
              <a:t>tổ</a:t>
            </a:r>
            <a:r>
              <a:rPr sz="2400" b="1" i="1" spc="190" dirty="0">
                <a:solidFill>
                  <a:srgbClr val="03499E"/>
                </a:solidFill>
                <a:latin typeface="Times New Roman"/>
                <a:cs typeface="Times New Roman"/>
              </a:rPr>
              <a:t> </a:t>
            </a:r>
            <a:r>
              <a:rPr sz="2400" b="1" i="1" dirty="0">
                <a:solidFill>
                  <a:srgbClr val="03499E"/>
                </a:solidFill>
                <a:latin typeface="Times New Roman"/>
                <a:cs typeface="Times New Roman"/>
              </a:rPr>
              <a:t>chức,</a:t>
            </a:r>
            <a:r>
              <a:rPr sz="2400" b="1" i="1" spc="200" dirty="0">
                <a:solidFill>
                  <a:srgbClr val="03499E"/>
                </a:solidFill>
                <a:latin typeface="Times New Roman"/>
                <a:cs typeface="Times New Roman"/>
              </a:rPr>
              <a:t> </a:t>
            </a:r>
            <a:r>
              <a:rPr sz="2400" b="1" i="1" dirty="0">
                <a:solidFill>
                  <a:srgbClr val="03499E"/>
                </a:solidFill>
                <a:latin typeface="Times New Roman"/>
                <a:cs typeface="Times New Roman"/>
              </a:rPr>
              <a:t>cá</a:t>
            </a:r>
            <a:r>
              <a:rPr sz="2400" b="1" i="1" spc="200" dirty="0">
                <a:solidFill>
                  <a:srgbClr val="03499E"/>
                </a:solidFill>
                <a:latin typeface="Times New Roman"/>
                <a:cs typeface="Times New Roman"/>
              </a:rPr>
              <a:t> </a:t>
            </a:r>
            <a:r>
              <a:rPr sz="2400" b="1" i="1" dirty="0">
                <a:solidFill>
                  <a:srgbClr val="03499E"/>
                </a:solidFill>
                <a:latin typeface="Times New Roman"/>
                <a:cs typeface="Times New Roman"/>
              </a:rPr>
              <a:t>nhân</a:t>
            </a:r>
            <a:r>
              <a:rPr sz="2400" b="1" i="1" spc="185" dirty="0">
                <a:solidFill>
                  <a:srgbClr val="03499E"/>
                </a:solidFill>
                <a:latin typeface="Times New Roman"/>
                <a:cs typeface="Times New Roman"/>
              </a:rPr>
              <a:t> </a:t>
            </a:r>
            <a:r>
              <a:rPr sz="2400" b="1" i="1" dirty="0">
                <a:solidFill>
                  <a:srgbClr val="03499E"/>
                </a:solidFill>
                <a:latin typeface="Times New Roman"/>
                <a:cs typeface="Times New Roman"/>
              </a:rPr>
              <a:t>thuộc</a:t>
            </a:r>
            <a:r>
              <a:rPr sz="2400" b="1" i="1" spc="200" dirty="0">
                <a:solidFill>
                  <a:srgbClr val="03499E"/>
                </a:solidFill>
                <a:latin typeface="Times New Roman"/>
                <a:cs typeface="Times New Roman"/>
              </a:rPr>
              <a:t> </a:t>
            </a:r>
            <a:r>
              <a:rPr sz="2400" b="1" i="1" dirty="0">
                <a:solidFill>
                  <a:srgbClr val="03499E"/>
                </a:solidFill>
                <a:latin typeface="Times New Roman"/>
                <a:cs typeface="Times New Roman"/>
              </a:rPr>
              <a:t>cơ</a:t>
            </a:r>
            <a:r>
              <a:rPr sz="2400" b="1" i="1" spc="190" dirty="0">
                <a:solidFill>
                  <a:srgbClr val="03499E"/>
                </a:solidFill>
                <a:latin typeface="Times New Roman"/>
                <a:cs typeface="Times New Roman"/>
              </a:rPr>
              <a:t> </a:t>
            </a:r>
            <a:r>
              <a:rPr sz="2400" b="1" i="1" dirty="0">
                <a:solidFill>
                  <a:srgbClr val="03499E"/>
                </a:solidFill>
                <a:latin typeface="Times New Roman"/>
                <a:cs typeface="Times New Roman"/>
              </a:rPr>
              <a:t>quan</a:t>
            </a:r>
            <a:r>
              <a:rPr sz="2400" b="1" i="1" spc="190" dirty="0">
                <a:solidFill>
                  <a:srgbClr val="03499E"/>
                </a:solidFill>
                <a:latin typeface="Times New Roman"/>
                <a:cs typeface="Times New Roman"/>
              </a:rPr>
              <a:t> </a:t>
            </a:r>
            <a:r>
              <a:rPr sz="2400" b="1" i="1" dirty="0">
                <a:solidFill>
                  <a:srgbClr val="03499E"/>
                </a:solidFill>
                <a:latin typeface="Times New Roman"/>
                <a:cs typeface="Times New Roman"/>
              </a:rPr>
              <a:t>mình</a:t>
            </a:r>
            <a:r>
              <a:rPr sz="2400" b="1" i="1" spc="200" dirty="0">
                <a:solidFill>
                  <a:srgbClr val="03499E"/>
                </a:solidFill>
                <a:latin typeface="Times New Roman"/>
                <a:cs typeface="Times New Roman"/>
              </a:rPr>
              <a:t> </a:t>
            </a:r>
            <a:r>
              <a:rPr sz="2400" b="1" i="1" dirty="0">
                <a:solidFill>
                  <a:srgbClr val="03499E"/>
                </a:solidFill>
                <a:latin typeface="Times New Roman"/>
                <a:cs typeface="Times New Roman"/>
              </a:rPr>
              <a:t>thực</a:t>
            </a:r>
            <a:r>
              <a:rPr sz="2400" b="1" i="1" spc="200" dirty="0">
                <a:solidFill>
                  <a:srgbClr val="03499E"/>
                </a:solidFill>
                <a:latin typeface="Times New Roman"/>
                <a:cs typeface="Times New Roman"/>
              </a:rPr>
              <a:t> </a:t>
            </a:r>
            <a:r>
              <a:rPr sz="2400" b="1" i="1" dirty="0">
                <a:solidFill>
                  <a:srgbClr val="03499E"/>
                </a:solidFill>
                <a:latin typeface="Times New Roman"/>
                <a:cs typeface="Times New Roman"/>
              </a:rPr>
              <a:t>hiện</a:t>
            </a:r>
            <a:r>
              <a:rPr sz="2400" b="1" i="1" spc="200" dirty="0">
                <a:solidFill>
                  <a:srgbClr val="03499E"/>
                </a:solidFill>
                <a:latin typeface="Times New Roman"/>
                <a:cs typeface="Times New Roman"/>
              </a:rPr>
              <a:t> </a:t>
            </a:r>
            <a:r>
              <a:rPr sz="2400" b="1" i="1" dirty="0">
                <a:solidFill>
                  <a:srgbClr val="03499E"/>
                </a:solidFill>
                <a:latin typeface="Times New Roman"/>
                <a:cs typeface="Times New Roman"/>
              </a:rPr>
              <a:t>thẩm</a:t>
            </a:r>
            <a:r>
              <a:rPr sz="2400" b="1" i="1" spc="200" dirty="0">
                <a:solidFill>
                  <a:srgbClr val="03499E"/>
                </a:solidFill>
                <a:latin typeface="Times New Roman"/>
                <a:cs typeface="Times New Roman"/>
              </a:rPr>
              <a:t> </a:t>
            </a:r>
            <a:r>
              <a:rPr sz="2400" b="1" i="1" dirty="0">
                <a:solidFill>
                  <a:srgbClr val="03499E"/>
                </a:solidFill>
                <a:latin typeface="Times New Roman"/>
                <a:cs typeface="Times New Roman"/>
              </a:rPr>
              <a:t>định</a:t>
            </a:r>
            <a:r>
              <a:rPr sz="2400" b="1" i="1" spc="200" dirty="0">
                <a:solidFill>
                  <a:srgbClr val="03499E"/>
                </a:solidFill>
                <a:latin typeface="Times New Roman"/>
                <a:cs typeface="Times New Roman"/>
              </a:rPr>
              <a:t> </a:t>
            </a:r>
            <a:r>
              <a:rPr sz="2400" b="1" i="1" spc="-25" dirty="0">
                <a:solidFill>
                  <a:srgbClr val="03499E"/>
                </a:solidFill>
                <a:latin typeface="Times New Roman"/>
                <a:cs typeface="Times New Roman"/>
              </a:rPr>
              <a:t>kế </a:t>
            </a:r>
            <a:r>
              <a:rPr sz="2400" b="1" i="1" dirty="0">
                <a:solidFill>
                  <a:srgbClr val="03499E"/>
                </a:solidFill>
                <a:latin typeface="Times New Roman"/>
                <a:cs typeface="Times New Roman"/>
              </a:rPr>
              <a:t>hoạch</a:t>
            </a:r>
            <a:r>
              <a:rPr sz="2400" b="1" i="1" spc="-45" dirty="0">
                <a:solidFill>
                  <a:srgbClr val="03499E"/>
                </a:solidFill>
                <a:latin typeface="Times New Roman"/>
                <a:cs typeface="Times New Roman"/>
              </a:rPr>
              <a:t> </a:t>
            </a:r>
            <a:r>
              <a:rPr sz="2400" b="1" i="1" dirty="0">
                <a:solidFill>
                  <a:srgbClr val="03499E"/>
                </a:solidFill>
                <a:latin typeface="Times New Roman"/>
                <a:cs typeface="Times New Roman"/>
              </a:rPr>
              <a:t>lựa</a:t>
            </a:r>
            <a:r>
              <a:rPr sz="2400" b="1" i="1" spc="-45" dirty="0">
                <a:solidFill>
                  <a:srgbClr val="03499E"/>
                </a:solidFill>
                <a:latin typeface="Times New Roman"/>
                <a:cs typeface="Times New Roman"/>
              </a:rPr>
              <a:t> </a:t>
            </a:r>
            <a:r>
              <a:rPr sz="2400" b="1" i="1" dirty="0">
                <a:solidFill>
                  <a:srgbClr val="03499E"/>
                </a:solidFill>
                <a:latin typeface="Times New Roman"/>
                <a:cs typeface="Times New Roman"/>
              </a:rPr>
              <a:t>chọn</a:t>
            </a:r>
            <a:r>
              <a:rPr sz="2400" b="1" i="1" spc="-35" dirty="0">
                <a:solidFill>
                  <a:srgbClr val="03499E"/>
                </a:solidFill>
                <a:latin typeface="Times New Roman"/>
                <a:cs typeface="Times New Roman"/>
              </a:rPr>
              <a:t> </a:t>
            </a:r>
            <a:r>
              <a:rPr sz="2400" b="1" i="1" dirty="0">
                <a:solidFill>
                  <a:srgbClr val="03499E"/>
                </a:solidFill>
                <a:latin typeface="Times New Roman"/>
                <a:cs typeface="Times New Roman"/>
              </a:rPr>
              <a:t>nhà</a:t>
            </a:r>
            <a:r>
              <a:rPr sz="2400" b="1" i="1" spc="-25" dirty="0">
                <a:solidFill>
                  <a:srgbClr val="03499E"/>
                </a:solidFill>
                <a:latin typeface="Times New Roman"/>
                <a:cs typeface="Times New Roman"/>
              </a:rPr>
              <a:t> </a:t>
            </a:r>
            <a:r>
              <a:rPr sz="2400" b="1" i="1" spc="-20" dirty="0">
                <a:solidFill>
                  <a:srgbClr val="03499E"/>
                </a:solidFill>
                <a:latin typeface="Times New Roman"/>
                <a:cs typeface="Times New Roman"/>
              </a:rPr>
              <a:t>thầu.</a:t>
            </a:r>
            <a:endParaRPr sz="2400">
              <a:latin typeface="Times New Roman"/>
              <a:cs typeface="Times New Roman"/>
            </a:endParaRPr>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63927" y="175640"/>
            <a:ext cx="8168005" cy="757555"/>
          </a:xfrm>
          <a:prstGeom prst="rect">
            <a:avLst/>
          </a:prstGeom>
        </p:spPr>
        <p:txBody>
          <a:bodyPr vert="horz" wrap="square" lIns="0" tIns="12700" rIns="0" bIns="0" rtlCol="0">
            <a:spAutoFit/>
          </a:bodyPr>
          <a:lstStyle/>
          <a:p>
            <a:pPr marL="1941830" marR="5080" indent="-1929764">
              <a:lnSpc>
                <a:spcPct val="100000"/>
              </a:lnSpc>
              <a:spcBef>
                <a:spcPts val="100"/>
              </a:spcBef>
            </a:pPr>
            <a:r>
              <a:rPr dirty="0"/>
              <a:t>TRÁCH</a:t>
            </a:r>
            <a:r>
              <a:rPr spc="-30" dirty="0"/>
              <a:t> </a:t>
            </a:r>
            <a:r>
              <a:rPr dirty="0"/>
              <a:t>NHIỆM</a:t>
            </a:r>
            <a:r>
              <a:rPr spc="-40" dirty="0"/>
              <a:t> </a:t>
            </a:r>
            <a:r>
              <a:rPr dirty="0"/>
              <a:t>CỦA</a:t>
            </a:r>
            <a:r>
              <a:rPr spc="-30" dirty="0"/>
              <a:t> </a:t>
            </a:r>
            <a:r>
              <a:rPr dirty="0"/>
              <a:t>ĐƠN</a:t>
            </a:r>
            <a:r>
              <a:rPr spc="-45" dirty="0"/>
              <a:t> </a:t>
            </a:r>
            <a:r>
              <a:rPr dirty="0"/>
              <a:t>VỊ</a:t>
            </a:r>
            <a:r>
              <a:rPr spc="-20" dirty="0"/>
              <a:t> </a:t>
            </a:r>
            <a:r>
              <a:rPr dirty="0"/>
              <a:t>THẨM</a:t>
            </a:r>
            <a:r>
              <a:rPr spc="-45" dirty="0"/>
              <a:t> </a:t>
            </a:r>
            <a:r>
              <a:rPr dirty="0"/>
              <a:t>ĐỊNH</a:t>
            </a:r>
            <a:r>
              <a:rPr spc="-30" dirty="0"/>
              <a:t> </a:t>
            </a:r>
            <a:r>
              <a:rPr dirty="0"/>
              <a:t>(ĐIỀU</a:t>
            </a:r>
            <a:r>
              <a:rPr spc="-30" dirty="0"/>
              <a:t> </a:t>
            </a:r>
            <a:r>
              <a:rPr dirty="0"/>
              <a:t>126</a:t>
            </a:r>
            <a:r>
              <a:rPr spc="-45" dirty="0"/>
              <a:t> </a:t>
            </a:r>
            <a:r>
              <a:rPr spc="-25" dirty="0"/>
              <a:t>NĐ) </a:t>
            </a:r>
            <a:r>
              <a:rPr dirty="0"/>
              <a:t>ĐỐI</a:t>
            </a:r>
            <a:r>
              <a:rPr spc="-25" dirty="0"/>
              <a:t> </a:t>
            </a:r>
            <a:r>
              <a:rPr dirty="0"/>
              <a:t>VỚI</a:t>
            </a:r>
            <a:r>
              <a:rPr spc="-20" dirty="0"/>
              <a:t> </a:t>
            </a:r>
            <a:r>
              <a:rPr dirty="0"/>
              <a:t>DỰ</a:t>
            </a:r>
            <a:r>
              <a:rPr spc="-20" dirty="0"/>
              <a:t> </a:t>
            </a:r>
            <a:r>
              <a:rPr dirty="0"/>
              <a:t>TOÁN</a:t>
            </a:r>
            <a:r>
              <a:rPr spc="-15" dirty="0"/>
              <a:t> </a:t>
            </a:r>
            <a:r>
              <a:rPr dirty="0"/>
              <a:t>MUA</a:t>
            </a:r>
            <a:r>
              <a:rPr spc="-25" dirty="0"/>
              <a:t> SẮM</a:t>
            </a:r>
          </a:p>
        </p:txBody>
      </p:sp>
      <p:grpSp>
        <p:nvGrpSpPr>
          <p:cNvPr id="3" name="object 3"/>
          <p:cNvGrpSpPr/>
          <p:nvPr/>
        </p:nvGrpSpPr>
        <p:grpSpPr>
          <a:xfrm>
            <a:off x="968997" y="1417827"/>
            <a:ext cx="2406015" cy="1230630"/>
            <a:chOff x="968997" y="1417827"/>
            <a:chExt cx="2406015" cy="1230630"/>
          </a:xfrm>
        </p:grpSpPr>
        <p:sp>
          <p:nvSpPr>
            <p:cNvPr id="4" name="object 4"/>
            <p:cNvSpPr/>
            <p:nvPr/>
          </p:nvSpPr>
          <p:spPr>
            <a:xfrm>
              <a:off x="981697" y="1430527"/>
              <a:ext cx="2380615" cy="1205230"/>
            </a:xfrm>
            <a:custGeom>
              <a:avLst/>
              <a:gdLst/>
              <a:ahLst/>
              <a:cxnLst/>
              <a:rect l="l" t="t" r="r" b="b"/>
              <a:pathLst>
                <a:path w="2380615" h="1205230">
                  <a:moveTo>
                    <a:pt x="2259596" y="0"/>
                  </a:moveTo>
                  <a:lnTo>
                    <a:pt x="120510" y="0"/>
                  </a:lnTo>
                  <a:lnTo>
                    <a:pt x="73600" y="9473"/>
                  </a:lnTo>
                  <a:lnTo>
                    <a:pt x="35294" y="35305"/>
                  </a:lnTo>
                  <a:lnTo>
                    <a:pt x="9469" y="73616"/>
                  </a:lnTo>
                  <a:lnTo>
                    <a:pt x="0" y="120523"/>
                  </a:lnTo>
                  <a:lnTo>
                    <a:pt x="0" y="1084580"/>
                  </a:lnTo>
                  <a:lnTo>
                    <a:pt x="9469" y="1131486"/>
                  </a:lnTo>
                  <a:lnTo>
                    <a:pt x="35294" y="1169796"/>
                  </a:lnTo>
                  <a:lnTo>
                    <a:pt x="73600" y="1195629"/>
                  </a:lnTo>
                  <a:lnTo>
                    <a:pt x="120510" y="1205102"/>
                  </a:lnTo>
                  <a:lnTo>
                    <a:pt x="2259596" y="1205102"/>
                  </a:lnTo>
                  <a:lnTo>
                    <a:pt x="2306503" y="1195629"/>
                  </a:lnTo>
                  <a:lnTo>
                    <a:pt x="2344813" y="1169796"/>
                  </a:lnTo>
                  <a:lnTo>
                    <a:pt x="2370646" y="1131486"/>
                  </a:lnTo>
                  <a:lnTo>
                    <a:pt x="2380119" y="1084580"/>
                  </a:lnTo>
                  <a:lnTo>
                    <a:pt x="2380119" y="120523"/>
                  </a:lnTo>
                  <a:lnTo>
                    <a:pt x="2370646" y="73616"/>
                  </a:lnTo>
                  <a:lnTo>
                    <a:pt x="2344813" y="35306"/>
                  </a:lnTo>
                  <a:lnTo>
                    <a:pt x="2306503" y="9473"/>
                  </a:lnTo>
                  <a:lnTo>
                    <a:pt x="2259596" y="0"/>
                  </a:lnTo>
                  <a:close/>
                </a:path>
              </a:pathLst>
            </a:custGeom>
            <a:solidFill>
              <a:srgbClr val="2A5F9E"/>
            </a:solidFill>
          </p:spPr>
          <p:txBody>
            <a:bodyPr wrap="square" lIns="0" tIns="0" rIns="0" bIns="0" rtlCol="0"/>
            <a:lstStyle/>
            <a:p>
              <a:endParaRPr/>
            </a:p>
          </p:txBody>
        </p:sp>
        <p:sp>
          <p:nvSpPr>
            <p:cNvPr id="5" name="object 5"/>
            <p:cNvSpPr/>
            <p:nvPr/>
          </p:nvSpPr>
          <p:spPr>
            <a:xfrm>
              <a:off x="981697" y="1430527"/>
              <a:ext cx="2380615" cy="1205230"/>
            </a:xfrm>
            <a:custGeom>
              <a:avLst/>
              <a:gdLst/>
              <a:ahLst/>
              <a:cxnLst/>
              <a:rect l="l" t="t" r="r" b="b"/>
              <a:pathLst>
                <a:path w="2380615" h="1205230">
                  <a:moveTo>
                    <a:pt x="0" y="120523"/>
                  </a:moveTo>
                  <a:lnTo>
                    <a:pt x="9469" y="73616"/>
                  </a:lnTo>
                  <a:lnTo>
                    <a:pt x="35294" y="35305"/>
                  </a:lnTo>
                  <a:lnTo>
                    <a:pt x="73600" y="9473"/>
                  </a:lnTo>
                  <a:lnTo>
                    <a:pt x="120510" y="0"/>
                  </a:lnTo>
                  <a:lnTo>
                    <a:pt x="2259596" y="0"/>
                  </a:lnTo>
                  <a:lnTo>
                    <a:pt x="2306503" y="9473"/>
                  </a:lnTo>
                  <a:lnTo>
                    <a:pt x="2344813" y="35306"/>
                  </a:lnTo>
                  <a:lnTo>
                    <a:pt x="2370646" y="73616"/>
                  </a:lnTo>
                  <a:lnTo>
                    <a:pt x="2380119" y="120523"/>
                  </a:lnTo>
                  <a:lnTo>
                    <a:pt x="2380119" y="1084580"/>
                  </a:lnTo>
                  <a:lnTo>
                    <a:pt x="2370646" y="1131486"/>
                  </a:lnTo>
                  <a:lnTo>
                    <a:pt x="2344813" y="1169796"/>
                  </a:lnTo>
                  <a:lnTo>
                    <a:pt x="2306503" y="1195629"/>
                  </a:lnTo>
                  <a:lnTo>
                    <a:pt x="2259596" y="1205102"/>
                  </a:lnTo>
                  <a:lnTo>
                    <a:pt x="120510" y="1205102"/>
                  </a:lnTo>
                  <a:lnTo>
                    <a:pt x="73600" y="1195629"/>
                  </a:lnTo>
                  <a:lnTo>
                    <a:pt x="35294" y="1169796"/>
                  </a:lnTo>
                  <a:lnTo>
                    <a:pt x="9469" y="1131486"/>
                  </a:lnTo>
                  <a:lnTo>
                    <a:pt x="0" y="1084580"/>
                  </a:lnTo>
                  <a:lnTo>
                    <a:pt x="0" y="120523"/>
                  </a:lnTo>
                  <a:close/>
                </a:path>
              </a:pathLst>
            </a:custGeom>
            <a:ln w="25400">
              <a:solidFill>
                <a:srgbClr val="E9E1D5"/>
              </a:solidFill>
            </a:ln>
          </p:spPr>
          <p:txBody>
            <a:bodyPr wrap="square" lIns="0" tIns="0" rIns="0" bIns="0" rtlCol="0"/>
            <a:lstStyle/>
            <a:p>
              <a:endParaRPr/>
            </a:p>
          </p:txBody>
        </p:sp>
      </p:grpSp>
      <p:sp>
        <p:nvSpPr>
          <p:cNvPr id="6" name="object 6"/>
          <p:cNvSpPr txBox="1"/>
          <p:nvPr/>
        </p:nvSpPr>
        <p:spPr>
          <a:xfrm>
            <a:off x="1075436" y="1506473"/>
            <a:ext cx="2193925" cy="1010285"/>
          </a:xfrm>
          <a:prstGeom prst="rect">
            <a:avLst/>
          </a:prstGeom>
        </p:spPr>
        <p:txBody>
          <a:bodyPr vert="horz" wrap="square" lIns="0" tIns="50165" rIns="0" bIns="0" rtlCol="0">
            <a:spAutoFit/>
          </a:bodyPr>
          <a:lstStyle/>
          <a:p>
            <a:pPr marL="13970" marR="5080" indent="-1905">
              <a:lnSpc>
                <a:spcPct val="86300"/>
              </a:lnSpc>
              <a:spcBef>
                <a:spcPts val="395"/>
              </a:spcBef>
            </a:pPr>
            <a:r>
              <a:rPr sz="1800" dirty="0">
                <a:solidFill>
                  <a:srgbClr val="E9E1D5"/>
                </a:solidFill>
                <a:latin typeface="Times New Roman"/>
                <a:cs typeface="Times New Roman"/>
              </a:rPr>
              <a:t>a)</a:t>
            </a:r>
            <a:r>
              <a:rPr sz="1800" spc="-20" dirty="0">
                <a:solidFill>
                  <a:srgbClr val="E9E1D5"/>
                </a:solidFill>
                <a:latin typeface="Times New Roman"/>
                <a:cs typeface="Times New Roman"/>
              </a:rPr>
              <a:t> </a:t>
            </a:r>
            <a:r>
              <a:rPr sz="1800" dirty="0">
                <a:solidFill>
                  <a:srgbClr val="E9E1D5"/>
                </a:solidFill>
                <a:latin typeface="Times New Roman"/>
                <a:cs typeface="Times New Roman"/>
              </a:rPr>
              <a:t>Đối</a:t>
            </a:r>
            <a:r>
              <a:rPr sz="1800" spc="-15" dirty="0">
                <a:solidFill>
                  <a:srgbClr val="E9E1D5"/>
                </a:solidFill>
                <a:latin typeface="Times New Roman"/>
                <a:cs typeface="Times New Roman"/>
              </a:rPr>
              <a:t> </a:t>
            </a:r>
            <a:r>
              <a:rPr sz="1800" dirty="0">
                <a:solidFill>
                  <a:srgbClr val="E9E1D5"/>
                </a:solidFill>
                <a:latin typeface="Times New Roman"/>
                <a:cs typeface="Times New Roman"/>
              </a:rPr>
              <a:t>với</a:t>
            </a:r>
            <a:r>
              <a:rPr sz="1800" spc="-20" dirty="0">
                <a:solidFill>
                  <a:srgbClr val="E9E1D5"/>
                </a:solidFill>
                <a:latin typeface="Times New Roman"/>
                <a:cs typeface="Times New Roman"/>
              </a:rPr>
              <a:t> </a:t>
            </a:r>
            <a:r>
              <a:rPr sz="1800" dirty="0">
                <a:solidFill>
                  <a:srgbClr val="E9E1D5"/>
                </a:solidFill>
                <a:latin typeface="Times New Roman"/>
                <a:cs typeface="Times New Roman"/>
              </a:rPr>
              <a:t>GT</a:t>
            </a:r>
            <a:r>
              <a:rPr sz="1800" spc="-45" dirty="0">
                <a:solidFill>
                  <a:srgbClr val="E9E1D5"/>
                </a:solidFill>
                <a:latin typeface="Times New Roman"/>
                <a:cs typeface="Times New Roman"/>
              </a:rPr>
              <a:t> </a:t>
            </a:r>
            <a:r>
              <a:rPr sz="1800" dirty="0">
                <a:solidFill>
                  <a:srgbClr val="E9E1D5"/>
                </a:solidFill>
                <a:latin typeface="Times New Roman"/>
                <a:cs typeface="Times New Roman"/>
              </a:rPr>
              <a:t>mua</a:t>
            </a:r>
            <a:r>
              <a:rPr sz="1800" spc="-5" dirty="0">
                <a:solidFill>
                  <a:srgbClr val="E9E1D5"/>
                </a:solidFill>
                <a:latin typeface="Times New Roman"/>
                <a:cs typeface="Times New Roman"/>
              </a:rPr>
              <a:t> </a:t>
            </a:r>
            <a:r>
              <a:rPr sz="1800" spc="-25" dirty="0">
                <a:solidFill>
                  <a:srgbClr val="E9E1D5"/>
                </a:solidFill>
                <a:latin typeface="Times New Roman"/>
                <a:cs typeface="Times New Roman"/>
              </a:rPr>
              <a:t>sắm </a:t>
            </a:r>
            <a:r>
              <a:rPr sz="1800" dirty="0">
                <a:solidFill>
                  <a:srgbClr val="E9E1D5"/>
                </a:solidFill>
                <a:latin typeface="Times New Roman"/>
                <a:cs typeface="Times New Roman"/>
              </a:rPr>
              <a:t>tài</a:t>
            </a:r>
            <a:r>
              <a:rPr sz="1800" spc="-40" dirty="0">
                <a:solidFill>
                  <a:srgbClr val="E9E1D5"/>
                </a:solidFill>
                <a:latin typeface="Times New Roman"/>
                <a:cs typeface="Times New Roman"/>
              </a:rPr>
              <a:t> </a:t>
            </a:r>
            <a:r>
              <a:rPr sz="1800" dirty="0">
                <a:solidFill>
                  <a:srgbClr val="E9E1D5"/>
                </a:solidFill>
                <a:latin typeface="Times New Roman"/>
                <a:cs typeface="Times New Roman"/>
              </a:rPr>
              <a:t>sản,</a:t>
            </a:r>
            <a:r>
              <a:rPr sz="1800" spc="-25" dirty="0">
                <a:solidFill>
                  <a:srgbClr val="E9E1D5"/>
                </a:solidFill>
                <a:latin typeface="Times New Roman"/>
                <a:cs typeface="Times New Roman"/>
              </a:rPr>
              <a:t> </a:t>
            </a:r>
            <a:r>
              <a:rPr sz="1800" dirty="0">
                <a:solidFill>
                  <a:srgbClr val="E9E1D5"/>
                </a:solidFill>
                <a:latin typeface="Times New Roman"/>
                <a:cs typeface="Times New Roman"/>
              </a:rPr>
              <a:t>hàng</a:t>
            </a:r>
            <a:r>
              <a:rPr sz="1800" spc="-25" dirty="0">
                <a:solidFill>
                  <a:srgbClr val="E9E1D5"/>
                </a:solidFill>
                <a:latin typeface="Times New Roman"/>
                <a:cs typeface="Times New Roman"/>
              </a:rPr>
              <a:t> </a:t>
            </a:r>
            <a:r>
              <a:rPr sz="1800" dirty="0">
                <a:solidFill>
                  <a:srgbClr val="E9E1D5"/>
                </a:solidFill>
                <a:latin typeface="Times New Roman"/>
                <a:cs typeface="Times New Roman"/>
              </a:rPr>
              <a:t>hóa</a:t>
            </a:r>
            <a:r>
              <a:rPr sz="1800" spc="-20" dirty="0">
                <a:solidFill>
                  <a:srgbClr val="E9E1D5"/>
                </a:solidFill>
                <a:latin typeface="Times New Roman"/>
                <a:cs typeface="Times New Roman"/>
              </a:rPr>
              <a:t> (bao </a:t>
            </a:r>
            <a:r>
              <a:rPr sz="1800" dirty="0">
                <a:solidFill>
                  <a:srgbClr val="E9E1D5"/>
                </a:solidFill>
                <a:latin typeface="Times New Roman"/>
                <a:cs typeface="Times New Roman"/>
              </a:rPr>
              <a:t>gồm</a:t>
            </a:r>
            <a:r>
              <a:rPr sz="1800" spc="-15" dirty="0">
                <a:solidFill>
                  <a:srgbClr val="E9E1D5"/>
                </a:solidFill>
                <a:latin typeface="Times New Roman"/>
                <a:cs typeface="Times New Roman"/>
              </a:rPr>
              <a:t> </a:t>
            </a:r>
            <a:r>
              <a:rPr sz="1800" dirty="0">
                <a:solidFill>
                  <a:srgbClr val="E9E1D5"/>
                </a:solidFill>
                <a:latin typeface="Times New Roman"/>
                <a:cs typeface="Times New Roman"/>
              </a:rPr>
              <a:t>y</a:t>
            </a:r>
            <a:r>
              <a:rPr sz="1800" spc="-10" dirty="0">
                <a:solidFill>
                  <a:srgbClr val="E9E1D5"/>
                </a:solidFill>
                <a:latin typeface="Times New Roman"/>
                <a:cs typeface="Times New Roman"/>
              </a:rPr>
              <a:t> </a:t>
            </a:r>
            <a:r>
              <a:rPr sz="1800" dirty="0">
                <a:solidFill>
                  <a:srgbClr val="E9E1D5"/>
                </a:solidFill>
                <a:latin typeface="Times New Roman"/>
                <a:cs typeface="Times New Roman"/>
              </a:rPr>
              <a:t>tế),</a:t>
            </a:r>
            <a:r>
              <a:rPr sz="1800" spc="-20" dirty="0">
                <a:solidFill>
                  <a:srgbClr val="E9E1D5"/>
                </a:solidFill>
                <a:latin typeface="Times New Roman"/>
                <a:cs typeface="Times New Roman"/>
              </a:rPr>
              <a:t> </a:t>
            </a:r>
            <a:r>
              <a:rPr sz="1800" dirty="0">
                <a:solidFill>
                  <a:srgbClr val="E9E1D5"/>
                </a:solidFill>
                <a:latin typeface="Times New Roman"/>
                <a:cs typeface="Times New Roman"/>
              </a:rPr>
              <a:t>DV</a:t>
            </a:r>
            <a:r>
              <a:rPr sz="1800" spc="-45" dirty="0">
                <a:solidFill>
                  <a:srgbClr val="E9E1D5"/>
                </a:solidFill>
                <a:latin typeface="Times New Roman"/>
                <a:cs typeface="Times New Roman"/>
              </a:rPr>
              <a:t> </a:t>
            </a:r>
            <a:r>
              <a:rPr sz="1800" dirty="0">
                <a:solidFill>
                  <a:srgbClr val="E9E1D5"/>
                </a:solidFill>
                <a:latin typeface="Times New Roman"/>
                <a:cs typeface="Times New Roman"/>
              </a:rPr>
              <a:t>mà</a:t>
            </a:r>
            <a:r>
              <a:rPr sz="1800" spc="-5" dirty="0">
                <a:solidFill>
                  <a:srgbClr val="E9E1D5"/>
                </a:solidFill>
                <a:latin typeface="Times New Roman"/>
                <a:cs typeface="Times New Roman"/>
              </a:rPr>
              <a:t> </a:t>
            </a:r>
            <a:r>
              <a:rPr sz="1800" spc="-25" dirty="0">
                <a:solidFill>
                  <a:srgbClr val="E9E1D5"/>
                </a:solidFill>
                <a:latin typeface="Times New Roman"/>
                <a:cs typeface="Times New Roman"/>
              </a:rPr>
              <a:t>thủ </a:t>
            </a:r>
            <a:r>
              <a:rPr sz="1800" dirty="0">
                <a:solidFill>
                  <a:srgbClr val="E9E1D5"/>
                </a:solidFill>
                <a:latin typeface="Times New Roman"/>
                <a:cs typeface="Times New Roman"/>
              </a:rPr>
              <a:t>tưởng</a:t>
            </a:r>
            <a:r>
              <a:rPr sz="1800" spc="-5" dirty="0">
                <a:solidFill>
                  <a:srgbClr val="E9E1D5"/>
                </a:solidFill>
                <a:latin typeface="Times New Roman"/>
                <a:cs typeface="Times New Roman"/>
              </a:rPr>
              <a:t> </a:t>
            </a:r>
            <a:r>
              <a:rPr sz="1800" dirty="0">
                <a:solidFill>
                  <a:srgbClr val="E9E1D5"/>
                </a:solidFill>
                <a:latin typeface="Times New Roman"/>
                <a:cs typeface="Times New Roman"/>
              </a:rPr>
              <a:t>CQTW</a:t>
            </a:r>
            <a:r>
              <a:rPr sz="1800" spc="-55" dirty="0">
                <a:solidFill>
                  <a:srgbClr val="E9E1D5"/>
                </a:solidFill>
                <a:latin typeface="Times New Roman"/>
                <a:cs typeface="Times New Roman"/>
              </a:rPr>
              <a:t> </a:t>
            </a:r>
            <a:r>
              <a:rPr sz="1800" dirty="0">
                <a:solidFill>
                  <a:srgbClr val="E9E1D5"/>
                </a:solidFill>
                <a:latin typeface="Times New Roman"/>
                <a:cs typeface="Times New Roman"/>
              </a:rPr>
              <a:t>là</a:t>
            </a:r>
            <a:r>
              <a:rPr sz="1800" spc="-10" dirty="0">
                <a:solidFill>
                  <a:srgbClr val="E9E1D5"/>
                </a:solidFill>
                <a:latin typeface="Times New Roman"/>
                <a:cs typeface="Times New Roman"/>
              </a:rPr>
              <a:t> </a:t>
            </a:r>
            <a:r>
              <a:rPr sz="1800" spc="-20" dirty="0">
                <a:solidFill>
                  <a:srgbClr val="E9E1D5"/>
                </a:solidFill>
                <a:latin typeface="Times New Roman"/>
                <a:cs typeface="Times New Roman"/>
              </a:rPr>
              <a:t>NCTQ</a:t>
            </a:r>
            <a:endParaRPr sz="1800">
              <a:latin typeface="Times New Roman"/>
              <a:cs typeface="Times New Roman"/>
            </a:endParaRPr>
          </a:p>
        </p:txBody>
      </p:sp>
      <p:grpSp>
        <p:nvGrpSpPr>
          <p:cNvPr id="7" name="object 7"/>
          <p:cNvGrpSpPr/>
          <p:nvPr/>
        </p:nvGrpSpPr>
        <p:grpSpPr>
          <a:xfrm>
            <a:off x="1207008" y="2622930"/>
            <a:ext cx="2257425" cy="2071370"/>
            <a:chOff x="1207008" y="2622930"/>
            <a:chExt cx="2257425" cy="2071370"/>
          </a:xfrm>
        </p:grpSpPr>
        <p:sp>
          <p:nvSpPr>
            <p:cNvPr id="8" name="object 8"/>
            <p:cNvSpPr/>
            <p:nvPr/>
          </p:nvSpPr>
          <p:spPr>
            <a:xfrm>
              <a:off x="1219708" y="2635630"/>
              <a:ext cx="238125" cy="1143000"/>
            </a:xfrm>
            <a:custGeom>
              <a:avLst/>
              <a:gdLst/>
              <a:ahLst/>
              <a:cxnLst/>
              <a:rect l="l" t="t" r="r" b="b"/>
              <a:pathLst>
                <a:path w="238125" h="1143000">
                  <a:moveTo>
                    <a:pt x="0" y="0"/>
                  </a:moveTo>
                  <a:lnTo>
                    <a:pt x="0" y="1143000"/>
                  </a:lnTo>
                  <a:lnTo>
                    <a:pt x="237997" y="1143000"/>
                  </a:lnTo>
                </a:path>
              </a:pathLst>
            </a:custGeom>
            <a:ln w="25400">
              <a:solidFill>
                <a:srgbClr val="1F497C"/>
              </a:solidFill>
            </a:ln>
          </p:spPr>
          <p:txBody>
            <a:bodyPr wrap="square" lIns="0" tIns="0" rIns="0" bIns="0" rtlCol="0"/>
            <a:lstStyle/>
            <a:p>
              <a:endParaRPr/>
            </a:p>
          </p:txBody>
        </p:sp>
        <p:sp>
          <p:nvSpPr>
            <p:cNvPr id="9" name="object 9"/>
            <p:cNvSpPr/>
            <p:nvPr/>
          </p:nvSpPr>
          <p:spPr>
            <a:xfrm>
              <a:off x="1457706" y="2875660"/>
              <a:ext cx="1993900" cy="1805939"/>
            </a:xfrm>
            <a:custGeom>
              <a:avLst/>
              <a:gdLst/>
              <a:ahLst/>
              <a:cxnLst/>
              <a:rect l="l" t="t" r="r" b="b"/>
              <a:pathLst>
                <a:path w="1993900" h="1805939">
                  <a:moveTo>
                    <a:pt x="1812924" y="0"/>
                  </a:moveTo>
                  <a:lnTo>
                    <a:pt x="180594" y="0"/>
                  </a:lnTo>
                  <a:lnTo>
                    <a:pt x="132600" y="6454"/>
                  </a:lnTo>
                  <a:lnTo>
                    <a:pt x="89464" y="24666"/>
                  </a:lnTo>
                  <a:lnTo>
                    <a:pt x="52911" y="52911"/>
                  </a:lnTo>
                  <a:lnTo>
                    <a:pt x="24666" y="89464"/>
                  </a:lnTo>
                  <a:lnTo>
                    <a:pt x="6454" y="132600"/>
                  </a:lnTo>
                  <a:lnTo>
                    <a:pt x="0" y="180593"/>
                  </a:lnTo>
                  <a:lnTo>
                    <a:pt x="0" y="1625219"/>
                  </a:lnTo>
                  <a:lnTo>
                    <a:pt x="6454" y="1673256"/>
                  </a:lnTo>
                  <a:lnTo>
                    <a:pt x="24666" y="1716405"/>
                  </a:lnTo>
                  <a:lnTo>
                    <a:pt x="52911" y="1752949"/>
                  </a:lnTo>
                  <a:lnTo>
                    <a:pt x="89464" y="1781175"/>
                  </a:lnTo>
                  <a:lnTo>
                    <a:pt x="132600" y="1799367"/>
                  </a:lnTo>
                  <a:lnTo>
                    <a:pt x="180594" y="1805813"/>
                  </a:lnTo>
                  <a:lnTo>
                    <a:pt x="1812924" y="1805813"/>
                  </a:lnTo>
                  <a:lnTo>
                    <a:pt x="1860918" y="1799367"/>
                  </a:lnTo>
                  <a:lnTo>
                    <a:pt x="1904054" y="1781175"/>
                  </a:lnTo>
                  <a:lnTo>
                    <a:pt x="1940607" y="1752949"/>
                  </a:lnTo>
                  <a:lnTo>
                    <a:pt x="1968852" y="1716405"/>
                  </a:lnTo>
                  <a:lnTo>
                    <a:pt x="1987064" y="1673256"/>
                  </a:lnTo>
                  <a:lnTo>
                    <a:pt x="1993519" y="1625219"/>
                  </a:lnTo>
                  <a:lnTo>
                    <a:pt x="1993519" y="180593"/>
                  </a:lnTo>
                  <a:lnTo>
                    <a:pt x="1987064" y="132600"/>
                  </a:lnTo>
                  <a:lnTo>
                    <a:pt x="1968852" y="89464"/>
                  </a:lnTo>
                  <a:lnTo>
                    <a:pt x="1940607" y="52911"/>
                  </a:lnTo>
                  <a:lnTo>
                    <a:pt x="1904054" y="24666"/>
                  </a:lnTo>
                  <a:lnTo>
                    <a:pt x="1860918" y="6454"/>
                  </a:lnTo>
                  <a:lnTo>
                    <a:pt x="1812924" y="0"/>
                  </a:lnTo>
                  <a:close/>
                </a:path>
              </a:pathLst>
            </a:custGeom>
            <a:solidFill>
              <a:srgbClr val="E9E1D5">
                <a:alpha val="90194"/>
              </a:srgbClr>
            </a:solidFill>
          </p:spPr>
          <p:txBody>
            <a:bodyPr wrap="square" lIns="0" tIns="0" rIns="0" bIns="0" rtlCol="0"/>
            <a:lstStyle/>
            <a:p>
              <a:endParaRPr/>
            </a:p>
          </p:txBody>
        </p:sp>
        <p:sp>
          <p:nvSpPr>
            <p:cNvPr id="10" name="object 10"/>
            <p:cNvSpPr/>
            <p:nvPr/>
          </p:nvSpPr>
          <p:spPr>
            <a:xfrm>
              <a:off x="1457706" y="2875660"/>
              <a:ext cx="1993900" cy="1805939"/>
            </a:xfrm>
            <a:custGeom>
              <a:avLst/>
              <a:gdLst/>
              <a:ahLst/>
              <a:cxnLst/>
              <a:rect l="l" t="t" r="r" b="b"/>
              <a:pathLst>
                <a:path w="1993900" h="1805939">
                  <a:moveTo>
                    <a:pt x="0" y="180593"/>
                  </a:moveTo>
                  <a:lnTo>
                    <a:pt x="6454" y="132600"/>
                  </a:lnTo>
                  <a:lnTo>
                    <a:pt x="24666" y="89464"/>
                  </a:lnTo>
                  <a:lnTo>
                    <a:pt x="52911" y="52911"/>
                  </a:lnTo>
                  <a:lnTo>
                    <a:pt x="89464" y="24666"/>
                  </a:lnTo>
                  <a:lnTo>
                    <a:pt x="132600" y="6454"/>
                  </a:lnTo>
                  <a:lnTo>
                    <a:pt x="180594" y="0"/>
                  </a:lnTo>
                  <a:lnTo>
                    <a:pt x="1812924" y="0"/>
                  </a:lnTo>
                  <a:lnTo>
                    <a:pt x="1860918" y="6454"/>
                  </a:lnTo>
                  <a:lnTo>
                    <a:pt x="1904054" y="24666"/>
                  </a:lnTo>
                  <a:lnTo>
                    <a:pt x="1940607" y="52911"/>
                  </a:lnTo>
                  <a:lnTo>
                    <a:pt x="1968852" y="89464"/>
                  </a:lnTo>
                  <a:lnTo>
                    <a:pt x="1987064" y="132600"/>
                  </a:lnTo>
                  <a:lnTo>
                    <a:pt x="1993519" y="180593"/>
                  </a:lnTo>
                  <a:lnTo>
                    <a:pt x="1993519" y="1625219"/>
                  </a:lnTo>
                  <a:lnTo>
                    <a:pt x="1987064" y="1673256"/>
                  </a:lnTo>
                  <a:lnTo>
                    <a:pt x="1968852" y="1716405"/>
                  </a:lnTo>
                  <a:lnTo>
                    <a:pt x="1940607" y="1752949"/>
                  </a:lnTo>
                  <a:lnTo>
                    <a:pt x="1904054" y="1781175"/>
                  </a:lnTo>
                  <a:lnTo>
                    <a:pt x="1860918" y="1799367"/>
                  </a:lnTo>
                  <a:lnTo>
                    <a:pt x="1812924" y="1805813"/>
                  </a:lnTo>
                  <a:lnTo>
                    <a:pt x="180594" y="1805813"/>
                  </a:lnTo>
                  <a:lnTo>
                    <a:pt x="132600" y="1799367"/>
                  </a:lnTo>
                  <a:lnTo>
                    <a:pt x="89464" y="1781175"/>
                  </a:lnTo>
                  <a:lnTo>
                    <a:pt x="52911" y="1752949"/>
                  </a:lnTo>
                  <a:lnTo>
                    <a:pt x="24666" y="1716405"/>
                  </a:lnTo>
                  <a:lnTo>
                    <a:pt x="6454" y="1673256"/>
                  </a:lnTo>
                  <a:lnTo>
                    <a:pt x="0" y="1625219"/>
                  </a:lnTo>
                  <a:lnTo>
                    <a:pt x="0" y="180593"/>
                  </a:lnTo>
                  <a:close/>
                </a:path>
              </a:pathLst>
            </a:custGeom>
            <a:ln w="25399">
              <a:solidFill>
                <a:srgbClr val="2A5F9E"/>
              </a:solidFill>
            </a:ln>
          </p:spPr>
          <p:txBody>
            <a:bodyPr wrap="square" lIns="0" tIns="0" rIns="0" bIns="0" rtlCol="0"/>
            <a:lstStyle/>
            <a:p>
              <a:endParaRPr/>
            </a:p>
          </p:txBody>
        </p:sp>
      </p:grpSp>
      <p:sp>
        <p:nvSpPr>
          <p:cNvPr id="11" name="object 11"/>
          <p:cNvSpPr txBox="1"/>
          <p:nvPr/>
        </p:nvSpPr>
        <p:spPr>
          <a:xfrm>
            <a:off x="1539366" y="3193795"/>
            <a:ext cx="1830070" cy="1120775"/>
          </a:xfrm>
          <a:prstGeom prst="rect">
            <a:avLst/>
          </a:prstGeom>
        </p:spPr>
        <p:txBody>
          <a:bodyPr vert="horz" wrap="square" lIns="0" tIns="54610" rIns="0" bIns="0" rtlCol="0">
            <a:spAutoFit/>
          </a:bodyPr>
          <a:lstStyle/>
          <a:p>
            <a:pPr marL="12065" marR="5080" algn="ctr">
              <a:lnSpc>
                <a:spcPct val="86300"/>
              </a:lnSpc>
              <a:spcBef>
                <a:spcPts val="430"/>
              </a:spcBef>
            </a:pPr>
            <a:r>
              <a:rPr sz="2000" dirty="0">
                <a:solidFill>
                  <a:srgbClr val="03499E"/>
                </a:solidFill>
                <a:latin typeface="Times New Roman"/>
                <a:cs typeface="Times New Roman"/>
              </a:rPr>
              <a:t>Cơ</a:t>
            </a:r>
            <a:r>
              <a:rPr sz="2000" spc="-10" dirty="0">
                <a:solidFill>
                  <a:srgbClr val="03499E"/>
                </a:solidFill>
                <a:latin typeface="Times New Roman"/>
                <a:cs typeface="Times New Roman"/>
              </a:rPr>
              <a:t> </a:t>
            </a:r>
            <a:r>
              <a:rPr sz="2000" dirty="0">
                <a:solidFill>
                  <a:srgbClr val="03499E"/>
                </a:solidFill>
                <a:latin typeface="Times New Roman"/>
                <a:cs typeface="Times New Roman"/>
              </a:rPr>
              <a:t>quan,</a:t>
            </a:r>
            <a:r>
              <a:rPr sz="2000" spc="-40" dirty="0">
                <a:solidFill>
                  <a:srgbClr val="03499E"/>
                </a:solidFill>
                <a:latin typeface="Times New Roman"/>
                <a:cs typeface="Times New Roman"/>
              </a:rPr>
              <a:t> </a:t>
            </a:r>
            <a:r>
              <a:rPr sz="2000" dirty="0">
                <a:solidFill>
                  <a:srgbClr val="03499E"/>
                </a:solidFill>
                <a:latin typeface="Times New Roman"/>
                <a:cs typeface="Times New Roman"/>
              </a:rPr>
              <a:t>tổ</a:t>
            </a:r>
            <a:r>
              <a:rPr sz="2000" spc="-5" dirty="0">
                <a:solidFill>
                  <a:srgbClr val="03499E"/>
                </a:solidFill>
                <a:latin typeface="Times New Roman"/>
                <a:cs typeface="Times New Roman"/>
              </a:rPr>
              <a:t> </a:t>
            </a:r>
            <a:r>
              <a:rPr sz="2000" spc="-20" dirty="0">
                <a:solidFill>
                  <a:srgbClr val="03499E"/>
                </a:solidFill>
                <a:latin typeface="Times New Roman"/>
                <a:cs typeface="Times New Roman"/>
              </a:rPr>
              <a:t>chức, </a:t>
            </a:r>
            <a:r>
              <a:rPr sz="2000" dirty="0">
                <a:solidFill>
                  <a:srgbClr val="03499E"/>
                </a:solidFill>
                <a:latin typeface="Times New Roman"/>
                <a:cs typeface="Times New Roman"/>
              </a:rPr>
              <a:t>bộ</a:t>
            </a:r>
            <a:r>
              <a:rPr sz="2000" spc="-15" dirty="0">
                <a:solidFill>
                  <a:srgbClr val="03499E"/>
                </a:solidFill>
                <a:latin typeface="Times New Roman"/>
                <a:cs typeface="Times New Roman"/>
              </a:rPr>
              <a:t> </a:t>
            </a:r>
            <a:r>
              <a:rPr sz="2000" dirty="0">
                <a:solidFill>
                  <a:srgbClr val="03499E"/>
                </a:solidFill>
                <a:latin typeface="Times New Roman"/>
                <a:cs typeface="Times New Roman"/>
              </a:rPr>
              <a:t>phận</a:t>
            </a:r>
            <a:r>
              <a:rPr sz="2000" spc="-10" dirty="0">
                <a:solidFill>
                  <a:srgbClr val="03499E"/>
                </a:solidFill>
                <a:latin typeface="Times New Roman"/>
                <a:cs typeface="Times New Roman"/>
              </a:rPr>
              <a:t> </a:t>
            </a:r>
            <a:r>
              <a:rPr sz="2000" spc="-25" dirty="0">
                <a:solidFill>
                  <a:srgbClr val="03499E"/>
                </a:solidFill>
                <a:latin typeface="Times New Roman"/>
                <a:cs typeface="Times New Roman"/>
              </a:rPr>
              <a:t>do </a:t>
            </a:r>
            <a:r>
              <a:rPr sz="2000" spc="-10" dirty="0">
                <a:solidFill>
                  <a:srgbClr val="03499E"/>
                </a:solidFill>
                <a:latin typeface="Times New Roman"/>
                <a:cs typeface="Times New Roman"/>
              </a:rPr>
              <a:t>TTCQTW</a:t>
            </a:r>
            <a:r>
              <a:rPr sz="2000" spc="-80" dirty="0">
                <a:solidFill>
                  <a:srgbClr val="03499E"/>
                </a:solidFill>
                <a:latin typeface="Times New Roman"/>
                <a:cs typeface="Times New Roman"/>
              </a:rPr>
              <a:t> </a:t>
            </a:r>
            <a:r>
              <a:rPr sz="2000" spc="-10" dirty="0">
                <a:solidFill>
                  <a:srgbClr val="03499E"/>
                </a:solidFill>
                <a:latin typeface="Times New Roman"/>
                <a:cs typeface="Times New Roman"/>
              </a:rPr>
              <a:t>quyết </a:t>
            </a:r>
            <a:r>
              <a:rPr sz="2000" spc="-20" dirty="0">
                <a:solidFill>
                  <a:srgbClr val="03499E"/>
                </a:solidFill>
                <a:latin typeface="Times New Roman"/>
                <a:cs typeface="Times New Roman"/>
              </a:rPr>
              <a:t>định</a:t>
            </a:r>
            <a:endParaRPr sz="2000">
              <a:latin typeface="Times New Roman"/>
              <a:cs typeface="Times New Roman"/>
            </a:endParaRPr>
          </a:p>
        </p:txBody>
      </p:sp>
      <p:grpSp>
        <p:nvGrpSpPr>
          <p:cNvPr id="12" name="object 12"/>
          <p:cNvGrpSpPr/>
          <p:nvPr/>
        </p:nvGrpSpPr>
        <p:grpSpPr>
          <a:xfrm>
            <a:off x="3829177" y="1417827"/>
            <a:ext cx="1945639" cy="1259205"/>
            <a:chOff x="3829177" y="1417827"/>
            <a:chExt cx="1945639" cy="1259205"/>
          </a:xfrm>
        </p:grpSpPr>
        <p:sp>
          <p:nvSpPr>
            <p:cNvPr id="13" name="object 13"/>
            <p:cNvSpPr/>
            <p:nvPr/>
          </p:nvSpPr>
          <p:spPr>
            <a:xfrm>
              <a:off x="3841877" y="1430527"/>
              <a:ext cx="1920239" cy="1233805"/>
            </a:xfrm>
            <a:custGeom>
              <a:avLst/>
              <a:gdLst/>
              <a:ahLst/>
              <a:cxnLst/>
              <a:rect l="l" t="t" r="r" b="b"/>
              <a:pathLst>
                <a:path w="1920239" h="1233805">
                  <a:moveTo>
                    <a:pt x="1796669" y="0"/>
                  </a:moveTo>
                  <a:lnTo>
                    <a:pt x="123317" y="0"/>
                  </a:lnTo>
                  <a:lnTo>
                    <a:pt x="75277" y="9697"/>
                  </a:lnTo>
                  <a:lnTo>
                    <a:pt x="36083" y="36147"/>
                  </a:lnTo>
                  <a:lnTo>
                    <a:pt x="9677" y="75384"/>
                  </a:lnTo>
                  <a:lnTo>
                    <a:pt x="0" y="123444"/>
                  </a:lnTo>
                  <a:lnTo>
                    <a:pt x="0" y="1110234"/>
                  </a:lnTo>
                  <a:lnTo>
                    <a:pt x="9677" y="1158273"/>
                  </a:lnTo>
                  <a:lnTo>
                    <a:pt x="36083" y="1197467"/>
                  </a:lnTo>
                  <a:lnTo>
                    <a:pt x="75277" y="1223873"/>
                  </a:lnTo>
                  <a:lnTo>
                    <a:pt x="123317" y="1233551"/>
                  </a:lnTo>
                  <a:lnTo>
                    <a:pt x="1796669" y="1233551"/>
                  </a:lnTo>
                  <a:lnTo>
                    <a:pt x="1844655" y="1223873"/>
                  </a:lnTo>
                  <a:lnTo>
                    <a:pt x="1883854" y="1197467"/>
                  </a:lnTo>
                  <a:lnTo>
                    <a:pt x="1910290" y="1158273"/>
                  </a:lnTo>
                  <a:lnTo>
                    <a:pt x="1919986" y="1110234"/>
                  </a:lnTo>
                  <a:lnTo>
                    <a:pt x="1919986" y="123444"/>
                  </a:lnTo>
                  <a:lnTo>
                    <a:pt x="1910290" y="75384"/>
                  </a:lnTo>
                  <a:lnTo>
                    <a:pt x="1883854" y="36147"/>
                  </a:lnTo>
                  <a:lnTo>
                    <a:pt x="1844655" y="9697"/>
                  </a:lnTo>
                  <a:lnTo>
                    <a:pt x="1796669" y="0"/>
                  </a:lnTo>
                  <a:close/>
                </a:path>
              </a:pathLst>
            </a:custGeom>
            <a:solidFill>
              <a:srgbClr val="2A5F9E"/>
            </a:solidFill>
          </p:spPr>
          <p:txBody>
            <a:bodyPr wrap="square" lIns="0" tIns="0" rIns="0" bIns="0" rtlCol="0"/>
            <a:lstStyle/>
            <a:p>
              <a:endParaRPr/>
            </a:p>
          </p:txBody>
        </p:sp>
        <p:sp>
          <p:nvSpPr>
            <p:cNvPr id="14" name="object 14"/>
            <p:cNvSpPr/>
            <p:nvPr/>
          </p:nvSpPr>
          <p:spPr>
            <a:xfrm>
              <a:off x="3841877" y="1430527"/>
              <a:ext cx="1920239" cy="1233805"/>
            </a:xfrm>
            <a:custGeom>
              <a:avLst/>
              <a:gdLst/>
              <a:ahLst/>
              <a:cxnLst/>
              <a:rect l="l" t="t" r="r" b="b"/>
              <a:pathLst>
                <a:path w="1920239" h="1233805">
                  <a:moveTo>
                    <a:pt x="0" y="123444"/>
                  </a:moveTo>
                  <a:lnTo>
                    <a:pt x="9677" y="75384"/>
                  </a:lnTo>
                  <a:lnTo>
                    <a:pt x="36083" y="36147"/>
                  </a:lnTo>
                  <a:lnTo>
                    <a:pt x="75277" y="9697"/>
                  </a:lnTo>
                  <a:lnTo>
                    <a:pt x="123317" y="0"/>
                  </a:lnTo>
                  <a:lnTo>
                    <a:pt x="1796669" y="0"/>
                  </a:lnTo>
                  <a:lnTo>
                    <a:pt x="1844655" y="9697"/>
                  </a:lnTo>
                  <a:lnTo>
                    <a:pt x="1883854" y="36147"/>
                  </a:lnTo>
                  <a:lnTo>
                    <a:pt x="1910290" y="75384"/>
                  </a:lnTo>
                  <a:lnTo>
                    <a:pt x="1919986" y="123444"/>
                  </a:lnTo>
                  <a:lnTo>
                    <a:pt x="1919986" y="1110234"/>
                  </a:lnTo>
                  <a:lnTo>
                    <a:pt x="1910290" y="1158273"/>
                  </a:lnTo>
                  <a:lnTo>
                    <a:pt x="1883854" y="1197467"/>
                  </a:lnTo>
                  <a:lnTo>
                    <a:pt x="1844655" y="1223873"/>
                  </a:lnTo>
                  <a:lnTo>
                    <a:pt x="1796669" y="1233551"/>
                  </a:lnTo>
                  <a:lnTo>
                    <a:pt x="123317" y="1233551"/>
                  </a:lnTo>
                  <a:lnTo>
                    <a:pt x="75277" y="1223873"/>
                  </a:lnTo>
                  <a:lnTo>
                    <a:pt x="36083" y="1197467"/>
                  </a:lnTo>
                  <a:lnTo>
                    <a:pt x="9677" y="1158273"/>
                  </a:lnTo>
                  <a:lnTo>
                    <a:pt x="0" y="1110234"/>
                  </a:lnTo>
                  <a:lnTo>
                    <a:pt x="0" y="123444"/>
                  </a:lnTo>
                  <a:close/>
                </a:path>
              </a:pathLst>
            </a:custGeom>
            <a:ln w="25400">
              <a:solidFill>
                <a:srgbClr val="E9E1D5"/>
              </a:solidFill>
            </a:ln>
          </p:spPr>
          <p:txBody>
            <a:bodyPr wrap="square" lIns="0" tIns="0" rIns="0" bIns="0" rtlCol="0"/>
            <a:lstStyle/>
            <a:p>
              <a:endParaRPr/>
            </a:p>
          </p:txBody>
        </p:sp>
      </p:grpSp>
      <p:sp>
        <p:nvSpPr>
          <p:cNvPr id="15" name="object 15"/>
          <p:cNvSpPr txBox="1"/>
          <p:nvPr/>
        </p:nvSpPr>
        <p:spPr>
          <a:xfrm>
            <a:off x="3939666" y="1639061"/>
            <a:ext cx="1724025" cy="772160"/>
          </a:xfrm>
          <a:prstGeom prst="rect">
            <a:avLst/>
          </a:prstGeom>
        </p:spPr>
        <p:txBody>
          <a:bodyPr vert="horz" wrap="square" lIns="0" tIns="52069" rIns="0" bIns="0" rtlCol="0">
            <a:spAutoFit/>
          </a:bodyPr>
          <a:lstStyle/>
          <a:p>
            <a:pPr marL="76200" marR="5080" indent="-64135">
              <a:lnSpc>
                <a:spcPts val="1860"/>
              </a:lnSpc>
              <a:spcBef>
                <a:spcPts val="409"/>
              </a:spcBef>
            </a:pPr>
            <a:r>
              <a:rPr sz="1800" dirty="0">
                <a:solidFill>
                  <a:srgbClr val="E9E1D5"/>
                </a:solidFill>
                <a:latin typeface="Times New Roman"/>
                <a:cs typeface="Times New Roman"/>
              </a:rPr>
              <a:t>b)</a:t>
            </a:r>
            <a:r>
              <a:rPr sz="1800" spc="-20" dirty="0">
                <a:solidFill>
                  <a:srgbClr val="E9E1D5"/>
                </a:solidFill>
                <a:latin typeface="Times New Roman"/>
                <a:cs typeface="Times New Roman"/>
              </a:rPr>
              <a:t> </a:t>
            </a:r>
            <a:r>
              <a:rPr sz="1800" dirty="0">
                <a:solidFill>
                  <a:srgbClr val="E9E1D5"/>
                </a:solidFill>
                <a:latin typeface="Times New Roman"/>
                <a:cs typeface="Times New Roman"/>
              </a:rPr>
              <a:t>Đối</a:t>
            </a:r>
            <a:r>
              <a:rPr sz="1800" spc="-10" dirty="0">
                <a:solidFill>
                  <a:srgbClr val="E9E1D5"/>
                </a:solidFill>
                <a:latin typeface="Times New Roman"/>
                <a:cs typeface="Times New Roman"/>
              </a:rPr>
              <a:t> </a:t>
            </a:r>
            <a:r>
              <a:rPr sz="1800" dirty="0">
                <a:solidFill>
                  <a:srgbClr val="E9E1D5"/>
                </a:solidFill>
                <a:latin typeface="Times New Roman"/>
                <a:cs typeface="Times New Roman"/>
              </a:rPr>
              <a:t>với</a:t>
            </a:r>
            <a:r>
              <a:rPr sz="1800" spc="-10" dirty="0">
                <a:solidFill>
                  <a:srgbClr val="E9E1D5"/>
                </a:solidFill>
                <a:latin typeface="Times New Roman"/>
                <a:cs typeface="Times New Roman"/>
              </a:rPr>
              <a:t> </a:t>
            </a:r>
            <a:r>
              <a:rPr sz="1800" dirty="0">
                <a:solidFill>
                  <a:srgbClr val="E9E1D5"/>
                </a:solidFill>
                <a:latin typeface="Times New Roman"/>
                <a:cs typeface="Times New Roman"/>
              </a:rPr>
              <a:t>GT</a:t>
            </a:r>
            <a:r>
              <a:rPr sz="1800" spc="-40" dirty="0">
                <a:solidFill>
                  <a:srgbClr val="E9E1D5"/>
                </a:solidFill>
                <a:latin typeface="Times New Roman"/>
                <a:cs typeface="Times New Roman"/>
              </a:rPr>
              <a:t> </a:t>
            </a:r>
            <a:r>
              <a:rPr sz="1800" dirty="0">
                <a:solidFill>
                  <a:srgbClr val="E9E1D5"/>
                </a:solidFill>
                <a:latin typeface="Times New Roman"/>
                <a:cs typeface="Times New Roman"/>
              </a:rPr>
              <a:t>y</a:t>
            </a:r>
            <a:r>
              <a:rPr sz="1800" spc="-5" dirty="0">
                <a:solidFill>
                  <a:srgbClr val="E9E1D5"/>
                </a:solidFill>
                <a:latin typeface="Times New Roman"/>
                <a:cs typeface="Times New Roman"/>
              </a:rPr>
              <a:t> </a:t>
            </a:r>
            <a:r>
              <a:rPr sz="1800" spc="-25" dirty="0">
                <a:solidFill>
                  <a:srgbClr val="E9E1D5"/>
                </a:solidFill>
                <a:latin typeface="Times New Roman"/>
                <a:cs typeface="Times New Roman"/>
              </a:rPr>
              <a:t>tế </a:t>
            </a:r>
            <a:r>
              <a:rPr sz="1800" dirty="0">
                <a:solidFill>
                  <a:srgbClr val="E9E1D5"/>
                </a:solidFill>
                <a:latin typeface="Times New Roman"/>
                <a:cs typeface="Times New Roman"/>
              </a:rPr>
              <a:t>do</a:t>
            </a:r>
            <a:r>
              <a:rPr sz="1800" spc="-20" dirty="0">
                <a:solidFill>
                  <a:srgbClr val="E9E1D5"/>
                </a:solidFill>
                <a:latin typeface="Times New Roman"/>
                <a:cs typeface="Times New Roman"/>
              </a:rPr>
              <a:t> </a:t>
            </a:r>
            <a:r>
              <a:rPr sz="1800" dirty="0">
                <a:solidFill>
                  <a:srgbClr val="E9E1D5"/>
                </a:solidFill>
                <a:latin typeface="Times New Roman"/>
                <a:cs typeface="Times New Roman"/>
              </a:rPr>
              <a:t>UBND</a:t>
            </a:r>
            <a:r>
              <a:rPr sz="1800" spc="-5" dirty="0">
                <a:solidFill>
                  <a:srgbClr val="E9E1D5"/>
                </a:solidFill>
                <a:latin typeface="Times New Roman"/>
                <a:cs typeface="Times New Roman"/>
              </a:rPr>
              <a:t> </a:t>
            </a:r>
            <a:r>
              <a:rPr sz="1800" dirty="0">
                <a:solidFill>
                  <a:srgbClr val="E9E1D5"/>
                </a:solidFill>
                <a:latin typeface="Times New Roman"/>
                <a:cs typeface="Times New Roman"/>
              </a:rPr>
              <a:t>tỉnh</a:t>
            </a:r>
            <a:r>
              <a:rPr sz="1800" spc="-20" dirty="0">
                <a:solidFill>
                  <a:srgbClr val="E9E1D5"/>
                </a:solidFill>
                <a:latin typeface="Times New Roman"/>
                <a:cs typeface="Times New Roman"/>
              </a:rPr>
              <a:t> </a:t>
            </a:r>
            <a:r>
              <a:rPr sz="1800" spc="-25" dirty="0">
                <a:solidFill>
                  <a:srgbClr val="E9E1D5"/>
                </a:solidFill>
                <a:latin typeface="Times New Roman"/>
                <a:cs typeface="Times New Roman"/>
              </a:rPr>
              <a:t>là</a:t>
            </a:r>
            <a:endParaRPr sz="1800">
              <a:latin typeface="Times New Roman"/>
              <a:cs typeface="Times New Roman"/>
            </a:endParaRPr>
          </a:p>
          <a:p>
            <a:pPr marL="550545">
              <a:lnSpc>
                <a:spcPts val="1850"/>
              </a:lnSpc>
            </a:pPr>
            <a:r>
              <a:rPr sz="1800" spc="-20" dirty="0">
                <a:solidFill>
                  <a:srgbClr val="E9E1D5"/>
                </a:solidFill>
                <a:latin typeface="Times New Roman"/>
                <a:cs typeface="Times New Roman"/>
              </a:rPr>
              <a:t>NCTQ</a:t>
            </a:r>
            <a:endParaRPr sz="1800">
              <a:latin typeface="Times New Roman"/>
              <a:cs typeface="Times New Roman"/>
            </a:endParaRPr>
          </a:p>
        </p:txBody>
      </p:sp>
      <p:grpSp>
        <p:nvGrpSpPr>
          <p:cNvPr id="16" name="object 16"/>
          <p:cNvGrpSpPr/>
          <p:nvPr/>
        </p:nvGrpSpPr>
        <p:grpSpPr>
          <a:xfrm>
            <a:off x="4021073" y="2651379"/>
            <a:ext cx="1810385" cy="2071370"/>
            <a:chOff x="4021073" y="2651379"/>
            <a:chExt cx="1810385" cy="2071370"/>
          </a:xfrm>
        </p:grpSpPr>
        <p:sp>
          <p:nvSpPr>
            <p:cNvPr id="17" name="object 17"/>
            <p:cNvSpPr/>
            <p:nvPr/>
          </p:nvSpPr>
          <p:spPr>
            <a:xfrm>
              <a:off x="4033773" y="2664079"/>
              <a:ext cx="192405" cy="1143000"/>
            </a:xfrm>
            <a:custGeom>
              <a:avLst/>
              <a:gdLst/>
              <a:ahLst/>
              <a:cxnLst/>
              <a:rect l="l" t="t" r="r" b="b"/>
              <a:pathLst>
                <a:path w="192404" h="1143000">
                  <a:moveTo>
                    <a:pt x="0" y="0"/>
                  </a:moveTo>
                  <a:lnTo>
                    <a:pt x="0" y="1143000"/>
                  </a:lnTo>
                  <a:lnTo>
                    <a:pt x="192024" y="1143000"/>
                  </a:lnTo>
                </a:path>
              </a:pathLst>
            </a:custGeom>
            <a:ln w="25400">
              <a:solidFill>
                <a:srgbClr val="1F497C"/>
              </a:solidFill>
            </a:ln>
          </p:spPr>
          <p:txBody>
            <a:bodyPr wrap="square" lIns="0" tIns="0" rIns="0" bIns="0" rtlCol="0"/>
            <a:lstStyle/>
            <a:p>
              <a:endParaRPr/>
            </a:p>
          </p:txBody>
        </p:sp>
        <p:sp>
          <p:nvSpPr>
            <p:cNvPr id="18" name="object 18"/>
            <p:cNvSpPr/>
            <p:nvPr/>
          </p:nvSpPr>
          <p:spPr>
            <a:xfrm>
              <a:off x="4225797" y="2904109"/>
              <a:ext cx="1592580" cy="1805939"/>
            </a:xfrm>
            <a:custGeom>
              <a:avLst/>
              <a:gdLst/>
              <a:ahLst/>
              <a:cxnLst/>
              <a:rect l="l" t="t" r="r" b="b"/>
              <a:pathLst>
                <a:path w="1592579" h="1805939">
                  <a:moveTo>
                    <a:pt x="1433322" y="0"/>
                  </a:moveTo>
                  <a:lnTo>
                    <a:pt x="159257" y="0"/>
                  </a:lnTo>
                  <a:lnTo>
                    <a:pt x="108947" y="8125"/>
                  </a:lnTo>
                  <a:lnTo>
                    <a:pt x="65233" y="30748"/>
                  </a:lnTo>
                  <a:lnTo>
                    <a:pt x="30748" y="65233"/>
                  </a:lnTo>
                  <a:lnTo>
                    <a:pt x="8125" y="108947"/>
                  </a:lnTo>
                  <a:lnTo>
                    <a:pt x="0" y="159257"/>
                  </a:lnTo>
                  <a:lnTo>
                    <a:pt x="0" y="1646682"/>
                  </a:lnTo>
                  <a:lnTo>
                    <a:pt x="8125" y="1696992"/>
                  </a:lnTo>
                  <a:lnTo>
                    <a:pt x="30748" y="1740706"/>
                  </a:lnTo>
                  <a:lnTo>
                    <a:pt x="65233" y="1775191"/>
                  </a:lnTo>
                  <a:lnTo>
                    <a:pt x="108947" y="1797814"/>
                  </a:lnTo>
                  <a:lnTo>
                    <a:pt x="159257" y="1805939"/>
                  </a:lnTo>
                  <a:lnTo>
                    <a:pt x="1433322" y="1805939"/>
                  </a:lnTo>
                  <a:lnTo>
                    <a:pt x="1483681" y="1797814"/>
                  </a:lnTo>
                  <a:lnTo>
                    <a:pt x="1527401" y="1775191"/>
                  </a:lnTo>
                  <a:lnTo>
                    <a:pt x="1561868" y="1740706"/>
                  </a:lnTo>
                  <a:lnTo>
                    <a:pt x="1584466" y="1696992"/>
                  </a:lnTo>
                  <a:lnTo>
                    <a:pt x="1592579" y="1646682"/>
                  </a:lnTo>
                  <a:lnTo>
                    <a:pt x="1592579" y="159257"/>
                  </a:lnTo>
                  <a:lnTo>
                    <a:pt x="1584466" y="108947"/>
                  </a:lnTo>
                  <a:lnTo>
                    <a:pt x="1561868" y="65233"/>
                  </a:lnTo>
                  <a:lnTo>
                    <a:pt x="1527401" y="30748"/>
                  </a:lnTo>
                  <a:lnTo>
                    <a:pt x="1483681" y="8125"/>
                  </a:lnTo>
                  <a:lnTo>
                    <a:pt x="1433322" y="0"/>
                  </a:lnTo>
                  <a:close/>
                </a:path>
              </a:pathLst>
            </a:custGeom>
            <a:solidFill>
              <a:srgbClr val="E9E1D5">
                <a:alpha val="90194"/>
              </a:srgbClr>
            </a:solidFill>
          </p:spPr>
          <p:txBody>
            <a:bodyPr wrap="square" lIns="0" tIns="0" rIns="0" bIns="0" rtlCol="0"/>
            <a:lstStyle/>
            <a:p>
              <a:endParaRPr/>
            </a:p>
          </p:txBody>
        </p:sp>
        <p:sp>
          <p:nvSpPr>
            <p:cNvPr id="19" name="object 19"/>
            <p:cNvSpPr/>
            <p:nvPr/>
          </p:nvSpPr>
          <p:spPr>
            <a:xfrm>
              <a:off x="4225797" y="2904109"/>
              <a:ext cx="1592580" cy="1805939"/>
            </a:xfrm>
            <a:custGeom>
              <a:avLst/>
              <a:gdLst/>
              <a:ahLst/>
              <a:cxnLst/>
              <a:rect l="l" t="t" r="r" b="b"/>
              <a:pathLst>
                <a:path w="1592579" h="1805939">
                  <a:moveTo>
                    <a:pt x="0" y="159257"/>
                  </a:moveTo>
                  <a:lnTo>
                    <a:pt x="8125" y="108947"/>
                  </a:lnTo>
                  <a:lnTo>
                    <a:pt x="30748" y="65233"/>
                  </a:lnTo>
                  <a:lnTo>
                    <a:pt x="65233" y="30748"/>
                  </a:lnTo>
                  <a:lnTo>
                    <a:pt x="108947" y="8125"/>
                  </a:lnTo>
                  <a:lnTo>
                    <a:pt x="159257" y="0"/>
                  </a:lnTo>
                  <a:lnTo>
                    <a:pt x="1433322" y="0"/>
                  </a:lnTo>
                  <a:lnTo>
                    <a:pt x="1483681" y="8125"/>
                  </a:lnTo>
                  <a:lnTo>
                    <a:pt x="1527401" y="30748"/>
                  </a:lnTo>
                  <a:lnTo>
                    <a:pt x="1561868" y="65233"/>
                  </a:lnTo>
                  <a:lnTo>
                    <a:pt x="1584466" y="108947"/>
                  </a:lnTo>
                  <a:lnTo>
                    <a:pt x="1592579" y="159257"/>
                  </a:lnTo>
                  <a:lnTo>
                    <a:pt x="1592579" y="1646682"/>
                  </a:lnTo>
                  <a:lnTo>
                    <a:pt x="1584466" y="1696992"/>
                  </a:lnTo>
                  <a:lnTo>
                    <a:pt x="1561868" y="1740706"/>
                  </a:lnTo>
                  <a:lnTo>
                    <a:pt x="1527401" y="1775191"/>
                  </a:lnTo>
                  <a:lnTo>
                    <a:pt x="1483681" y="1797814"/>
                  </a:lnTo>
                  <a:lnTo>
                    <a:pt x="1433322" y="1805939"/>
                  </a:lnTo>
                  <a:lnTo>
                    <a:pt x="159257" y="1805939"/>
                  </a:lnTo>
                  <a:lnTo>
                    <a:pt x="108947" y="1797814"/>
                  </a:lnTo>
                  <a:lnTo>
                    <a:pt x="65233" y="1775191"/>
                  </a:lnTo>
                  <a:lnTo>
                    <a:pt x="30748" y="1740706"/>
                  </a:lnTo>
                  <a:lnTo>
                    <a:pt x="8125" y="1696992"/>
                  </a:lnTo>
                  <a:lnTo>
                    <a:pt x="0" y="1646682"/>
                  </a:lnTo>
                  <a:lnTo>
                    <a:pt x="0" y="159257"/>
                  </a:lnTo>
                  <a:close/>
                </a:path>
              </a:pathLst>
            </a:custGeom>
            <a:ln w="25400">
              <a:solidFill>
                <a:srgbClr val="2A5F9E"/>
              </a:solidFill>
            </a:ln>
          </p:spPr>
          <p:txBody>
            <a:bodyPr wrap="square" lIns="0" tIns="0" rIns="0" bIns="0" rtlCol="0"/>
            <a:lstStyle/>
            <a:p>
              <a:endParaRPr/>
            </a:p>
          </p:txBody>
        </p:sp>
      </p:grpSp>
      <p:sp>
        <p:nvSpPr>
          <p:cNvPr id="20" name="object 20"/>
          <p:cNvSpPr txBox="1"/>
          <p:nvPr/>
        </p:nvSpPr>
        <p:spPr>
          <a:xfrm>
            <a:off x="4409694" y="3485134"/>
            <a:ext cx="1225550" cy="594995"/>
          </a:xfrm>
          <a:prstGeom prst="rect">
            <a:avLst/>
          </a:prstGeom>
        </p:spPr>
        <p:txBody>
          <a:bodyPr vert="horz" wrap="square" lIns="0" tIns="55880" rIns="0" bIns="0" rtlCol="0">
            <a:spAutoFit/>
          </a:bodyPr>
          <a:lstStyle/>
          <a:p>
            <a:pPr marL="500380" marR="5080" indent="-488315">
              <a:lnSpc>
                <a:spcPts val="2080"/>
              </a:lnSpc>
              <a:spcBef>
                <a:spcPts val="440"/>
              </a:spcBef>
            </a:pPr>
            <a:r>
              <a:rPr sz="2000" dirty="0">
                <a:solidFill>
                  <a:srgbClr val="03499E"/>
                </a:solidFill>
                <a:latin typeface="Times New Roman"/>
                <a:cs typeface="Times New Roman"/>
              </a:rPr>
              <a:t>Sở</a:t>
            </a:r>
            <a:r>
              <a:rPr sz="2000" spc="-30" dirty="0">
                <a:solidFill>
                  <a:srgbClr val="03499E"/>
                </a:solidFill>
                <a:latin typeface="Times New Roman"/>
                <a:cs typeface="Times New Roman"/>
              </a:rPr>
              <a:t> </a:t>
            </a:r>
            <a:r>
              <a:rPr sz="2000" dirty="0">
                <a:solidFill>
                  <a:srgbClr val="03499E"/>
                </a:solidFill>
                <a:latin typeface="Times New Roman"/>
                <a:cs typeface="Times New Roman"/>
              </a:rPr>
              <a:t>Y</a:t>
            </a:r>
            <a:r>
              <a:rPr sz="2000" spc="-5" dirty="0">
                <a:solidFill>
                  <a:srgbClr val="03499E"/>
                </a:solidFill>
                <a:latin typeface="Times New Roman"/>
                <a:cs typeface="Times New Roman"/>
              </a:rPr>
              <a:t> </a:t>
            </a:r>
            <a:r>
              <a:rPr sz="2000" dirty="0">
                <a:solidFill>
                  <a:srgbClr val="03499E"/>
                </a:solidFill>
                <a:latin typeface="Times New Roman"/>
                <a:cs typeface="Times New Roman"/>
              </a:rPr>
              <a:t>tế</a:t>
            </a:r>
            <a:r>
              <a:rPr sz="2000" spc="-30" dirty="0">
                <a:solidFill>
                  <a:srgbClr val="03499E"/>
                </a:solidFill>
                <a:latin typeface="Times New Roman"/>
                <a:cs typeface="Times New Roman"/>
              </a:rPr>
              <a:t> </a:t>
            </a:r>
            <a:r>
              <a:rPr sz="2000" spc="-25" dirty="0">
                <a:solidFill>
                  <a:srgbClr val="03499E"/>
                </a:solidFill>
                <a:latin typeface="Times New Roman"/>
                <a:cs typeface="Times New Roman"/>
              </a:rPr>
              <a:t>chủ trì</a:t>
            </a:r>
            <a:endParaRPr sz="2000">
              <a:latin typeface="Times New Roman"/>
              <a:cs typeface="Times New Roman"/>
            </a:endParaRPr>
          </a:p>
        </p:txBody>
      </p:sp>
      <p:grpSp>
        <p:nvGrpSpPr>
          <p:cNvPr id="21" name="object 21"/>
          <p:cNvGrpSpPr/>
          <p:nvPr/>
        </p:nvGrpSpPr>
        <p:grpSpPr>
          <a:xfrm>
            <a:off x="6229222" y="1417827"/>
            <a:ext cx="1945639" cy="1201420"/>
            <a:chOff x="6229222" y="1417827"/>
            <a:chExt cx="1945639" cy="1201420"/>
          </a:xfrm>
        </p:grpSpPr>
        <p:sp>
          <p:nvSpPr>
            <p:cNvPr id="22" name="object 22"/>
            <p:cNvSpPr/>
            <p:nvPr/>
          </p:nvSpPr>
          <p:spPr>
            <a:xfrm>
              <a:off x="6241922" y="1430527"/>
              <a:ext cx="1920239" cy="1176020"/>
            </a:xfrm>
            <a:custGeom>
              <a:avLst/>
              <a:gdLst/>
              <a:ahLst/>
              <a:cxnLst/>
              <a:rect l="l" t="t" r="r" b="b"/>
              <a:pathLst>
                <a:path w="1920240" h="1176020">
                  <a:moveTo>
                    <a:pt x="1802383" y="0"/>
                  </a:moveTo>
                  <a:lnTo>
                    <a:pt x="117475" y="0"/>
                  </a:lnTo>
                  <a:lnTo>
                    <a:pt x="71741" y="9249"/>
                  </a:lnTo>
                  <a:lnTo>
                    <a:pt x="34401" y="34464"/>
                  </a:lnTo>
                  <a:lnTo>
                    <a:pt x="9229" y="71848"/>
                  </a:lnTo>
                  <a:lnTo>
                    <a:pt x="0" y="117601"/>
                  </a:lnTo>
                  <a:lnTo>
                    <a:pt x="0" y="1058037"/>
                  </a:lnTo>
                  <a:lnTo>
                    <a:pt x="9229" y="1103770"/>
                  </a:lnTo>
                  <a:lnTo>
                    <a:pt x="34401" y="1141110"/>
                  </a:lnTo>
                  <a:lnTo>
                    <a:pt x="71741" y="1166282"/>
                  </a:lnTo>
                  <a:lnTo>
                    <a:pt x="117475" y="1175512"/>
                  </a:lnTo>
                  <a:lnTo>
                    <a:pt x="1802383" y="1175512"/>
                  </a:lnTo>
                  <a:lnTo>
                    <a:pt x="1848191" y="1166282"/>
                  </a:lnTo>
                  <a:lnTo>
                    <a:pt x="1885569" y="1141110"/>
                  </a:lnTo>
                  <a:lnTo>
                    <a:pt x="1910754" y="1103770"/>
                  </a:lnTo>
                  <a:lnTo>
                    <a:pt x="1919985" y="1058037"/>
                  </a:lnTo>
                  <a:lnTo>
                    <a:pt x="1919985" y="117601"/>
                  </a:lnTo>
                  <a:lnTo>
                    <a:pt x="1910754" y="71848"/>
                  </a:lnTo>
                  <a:lnTo>
                    <a:pt x="1885568" y="34464"/>
                  </a:lnTo>
                  <a:lnTo>
                    <a:pt x="1848191" y="9249"/>
                  </a:lnTo>
                  <a:lnTo>
                    <a:pt x="1802383" y="0"/>
                  </a:lnTo>
                  <a:close/>
                </a:path>
              </a:pathLst>
            </a:custGeom>
            <a:solidFill>
              <a:srgbClr val="2A5F9E"/>
            </a:solidFill>
          </p:spPr>
          <p:txBody>
            <a:bodyPr wrap="square" lIns="0" tIns="0" rIns="0" bIns="0" rtlCol="0"/>
            <a:lstStyle/>
            <a:p>
              <a:endParaRPr/>
            </a:p>
          </p:txBody>
        </p:sp>
        <p:sp>
          <p:nvSpPr>
            <p:cNvPr id="23" name="object 23"/>
            <p:cNvSpPr/>
            <p:nvPr/>
          </p:nvSpPr>
          <p:spPr>
            <a:xfrm>
              <a:off x="6241922" y="1430527"/>
              <a:ext cx="1920239" cy="1176020"/>
            </a:xfrm>
            <a:custGeom>
              <a:avLst/>
              <a:gdLst/>
              <a:ahLst/>
              <a:cxnLst/>
              <a:rect l="l" t="t" r="r" b="b"/>
              <a:pathLst>
                <a:path w="1920240" h="1176020">
                  <a:moveTo>
                    <a:pt x="0" y="117601"/>
                  </a:moveTo>
                  <a:lnTo>
                    <a:pt x="9229" y="71848"/>
                  </a:lnTo>
                  <a:lnTo>
                    <a:pt x="34401" y="34464"/>
                  </a:lnTo>
                  <a:lnTo>
                    <a:pt x="71741" y="9249"/>
                  </a:lnTo>
                  <a:lnTo>
                    <a:pt x="117475" y="0"/>
                  </a:lnTo>
                  <a:lnTo>
                    <a:pt x="1802383" y="0"/>
                  </a:lnTo>
                  <a:lnTo>
                    <a:pt x="1848191" y="9249"/>
                  </a:lnTo>
                  <a:lnTo>
                    <a:pt x="1885568" y="34464"/>
                  </a:lnTo>
                  <a:lnTo>
                    <a:pt x="1910754" y="71848"/>
                  </a:lnTo>
                  <a:lnTo>
                    <a:pt x="1919985" y="117601"/>
                  </a:lnTo>
                  <a:lnTo>
                    <a:pt x="1919985" y="1058037"/>
                  </a:lnTo>
                  <a:lnTo>
                    <a:pt x="1910754" y="1103770"/>
                  </a:lnTo>
                  <a:lnTo>
                    <a:pt x="1885569" y="1141110"/>
                  </a:lnTo>
                  <a:lnTo>
                    <a:pt x="1848191" y="1166282"/>
                  </a:lnTo>
                  <a:lnTo>
                    <a:pt x="1802383" y="1175512"/>
                  </a:lnTo>
                  <a:lnTo>
                    <a:pt x="117475" y="1175512"/>
                  </a:lnTo>
                  <a:lnTo>
                    <a:pt x="71741" y="1166282"/>
                  </a:lnTo>
                  <a:lnTo>
                    <a:pt x="34401" y="1141110"/>
                  </a:lnTo>
                  <a:lnTo>
                    <a:pt x="9229" y="1103770"/>
                  </a:lnTo>
                  <a:lnTo>
                    <a:pt x="0" y="1058037"/>
                  </a:lnTo>
                  <a:lnTo>
                    <a:pt x="0" y="117601"/>
                  </a:lnTo>
                  <a:close/>
                </a:path>
              </a:pathLst>
            </a:custGeom>
            <a:ln w="25400">
              <a:solidFill>
                <a:srgbClr val="E9E1D5"/>
              </a:solidFill>
            </a:ln>
          </p:spPr>
          <p:txBody>
            <a:bodyPr wrap="square" lIns="0" tIns="0" rIns="0" bIns="0" rtlCol="0"/>
            <a:lstStyle/>
            <a:p>
              <a:endParaRPr/>
            </a:p>
          </p:txBody>
        </p:sp>
      </p:grpSp>
      <p:sp>
        <p:nvSpPr>
          <p:cNvPr id="24" name="object 24"/>
          <p:cNvSpPr txBox="1"/>
          <p:nvPr/>
        </p:nvSpPr>
        <p:spPr>
          <a:xfrm>
            <a:off x="6544182" y="1491183"/>
            <a:ext cx="1321435" cy="1010919"/>
          </a:xfrm>
          <a:prstGeom prst="rect">
            <a:avLst/>
          </a:prstGeom>
        </p:spPr>
        <p:txBody>
          <a:bodyPr vert="horz" wrap="square" lIns="0" tIns="52704" rIns="0" bIns="0" rtlCol="0">
            <a:spAutoFit/>
          </a:bodyPr>
          <a:lstStyle/>
          <a:p>
            <a:pPr marL="17145" marR="5080" indent="-5080" algn="just">
              <a:lnSpc>
                <a:spcPts val="1860"/>
              </a:lnSpc>
              <a:spcBef>
                <a:spcPts val="414"/>
              </a:spcBef>
            </a:pPr>
            <a:r>
              <a:rPr sz="1800" dirty="0">
                <a:solidFill>
                  <a:srgbClr val="E9E1D5"/>
                </a:solidFill>
                <a:latin typeface="Times New Roman"/>
                <a:cs typeface="Times New Roman"/>
              </a:rPr>
              <a:t>c)</a:t>
            </a:r>
            <a:r>
              <a:rPr sz="1800" spc="-15" dirty="0">
                <a:solidFill>
                  <a:srgbClr val="E9E1D5"/>
                </a:solidFill>
                <a:latin typeface="Times New Roman"/>
                <a:cs typeface="Times New Roman"/>
              </a:rPr>
              <a:t> </a:t>
            </a:r>
            <a:r>
              <a:rPr sz="1800" dirty="0">
                <a:solidFill>
                  <a:srgbClr val="E9E1D5"/>
                </a:solidFill>
                <a:latin typeface="Times New Roman"/>
                <a:cs typeface="Times New Roman"/>
              </a:rPr>
              <a:t>Đối với</a:t>
            </a:r>
            <a:r>
              <a:rPr sz="1800" spc="-10" dirty="0">
                <a:solidFill>
                  <a:srgbClr val="E9E1D5"/>
                </a:solidFill>
                <a:latin typeface="Times New Roman"/>
                <a:cs typeface="Times New Roman"/>
              </a:rPr>
              <a:t> </a:t>
            </a:r>
            <a:r>
              <a:rPr sz="1800" spc="-25" dirty="0">
                <a:solidFill>
                  <a:srgbClr val="E9E1D5"/>
                </a:solidFill>
                <a:latin typeface="Times New Roman"/>
                <a:cs typeface="Times New Roman"/>
              </a:rPr>
              <a:t>GT </a:t>
            </a:r>
            <a:r>
              <a:rPr sz="1800" dirty="0">
                <a:solidFill>
                  <a:srgbClr val="E9E1D5"/>
                </a:solidFill>
                <a:latin typeface="Times New Roman"/>
                <a:cs typeface="Times New Roman"/>
              </a:rPr>
              <a:t>ngoài</a:t>
            </a:r>
            <a:r>
              <a:rPr sz="1800" spc="-20" dirty="0">
                <a:solidFill>
                  <a:srgbClr val="E9E1D5"/>
                </a:solidFill>
                <a:latin typeface="Times New Roman"/>
                <a:cs typeface="Times New Roman"/>
              </a:rPr>
              <a:t> </a:t>
            </a:r>
            <a:r>
              <a:rPr sz="1800" dirty="0">
                <a:solidFill>
                  <a:srgbClr val="E9E1D5"/>
                </a:solidFill>
                <a:latin typeface="Times New Roman"/>
                <a:cs typeface="Times New Roman"/>
              </a:rPr>
              <a:t>y</a:t>
            </a:r>
            <a:r>
              <a:rPr sz="1800" spc="-30" dirty="0">
                <a:solidFill>
                  <a:srgbClr val="E9E1D5"/>
                </a:solidFill>
                <a:latin typeface="Times New Roman"/>
                <a:cs typeface="Times New Roman"/>
              </a:rPr>
              <a:t> </a:t>
            </a:r>
            <a:r>
              <a:rPr sz="1800" dirty="0">
                <a:solidFill>
                  <a:srgbClr val="E9E1D5"/>
                </a:solidFill>
                <a:latin typeface="Times New Roman"/>
                <a:cs typeface="Times New Roman"/>
              </a:rPr>
              <a:t>tế</a:t>
            </a:r>
            <a:r>
              <a:rPr sz="1800" spc="-15" dirty="0">
                <a:solidFill>
                  <a:srgbClr val="E9E1D5"/>
                </a:solidFill>
                <a:latin typeface="Times New Roman"/>
                <a:cs typeface="Times New Roman"/>
              </a:rPr>
              <a:t> </a:t>
            </a:r>
            <a:r>
              <a:rPr sz="1800" spc="-25" dirty="0">
                <a:solidFill>
                  <a:srgbClr val="E9E1D5"/>
                </a:solidFill>
                <a:latin typeface="Times New Roman"/>
                <a:cs typeface="Times New Roman"/>
              </a:rPr>
              <a:t>do </a:t>
            </a:r>
            <a:r>
              <a:rPr sz="1800" dirty="0">
                <a:solidFill>
                  <a:srgbClr val="E9E1D5"/>
                </a:solidFill>
                <a:latin typeface="Times New Roman"/>
                <a:cs typeface="Times New Roman"/>
              </a:rPr>
              <a:t>UBND</a:t>
            </a:r>
            <a:r>
              <a:rPr sz="1800" spc="-10" dirty="0">
                <a:solidFill>
                  <a:srgbClr val="E9E1D5"/>
                </a:solidFill>
                <a:latin typeface="Times New Roman"/>
                <a:cs typeface="Times New Roman"/>
              </a:rPr>
              <a:t> </a:t>
            </a:r>
            <a:r>
              <a:rPr sz="1800" dirty="0">
                <a:solidFill>
                  <a:srgbClr val="E9E1D5"/>
                </a:solidFill>
                <a:latin typeface="Times New Roman"/>
                <a:cs typeface="Times New Roman"/>
              </a:rPr>
              <a:t>tỉnh</a:t>
            </a:r>
            <a:r>
              <a:rPr sz="1800" spc="-35" dirty="0">
                <a:solidFill>
                  <a:srgbClr val="E9E1D5"/>
                </a:solidFill>
                <a:latin typeface="Times New Roman"/>
                <a:cs typeface="Times New Roman"/>
              </a:rPr>
              <a:t> </a:t>
            </a:r>
            <a:r>
              <a:rPr sz="1800" spc="-25" dirty="0">
                <a:solidFill>
                  <a:srgbClr val="E9E1D5"/>
                </a:solidFill>
                <a:latin typeface="Times New Roman"/>
                <a:cs typeface="Times New Roman"/>
              </a:rPr>
              <a:t>là</a:t>
            </a:r>
            <a:endParaRPr sz="1800">
              <a:latin typeface="Times New Roman"/>
              <a:cs typeface="Times New Roman"/>
            </a:endParaRPr>
          </a:p>
          <a:p>
            <a:pPr marL="347980">
              <a:lnSpc>
                <a:spcPts val="1860"/>
              </a:lnSpc>
            </a:pPr>
            <a:r>
              <a:rPr sz="1800" spc="-20" dirty="0">
                <a:solidFill>
                  <a:srgbClr val="E9E1D5"/>
                </a:solidFill>
                <a:latin typeface="Times New Roman"/>
                <a:cs typeface="Times New Roman"/>
              </a:rPr>
              <a:t>NCTQ</a:t>
            </a:r>
            <a:endParaRPr sz="1800">
              <a:latin typeface="Times New Roman"/>
              <a:cs typeface="Times New Roman"/>
            </a:endParaRPr>
          </a:p>
        </p:txBody>
      </p:sp>
      <p:grpSp>
        <p:nvGrpSpPr>
          <p:cNvPr id="25" name="object 25"/>
          <p:cNvGrpSpPr/>
          <p:nvPr/>
        </p:nvGrpSpPr>
        <p:grpSpPr>
          <a:xfrm>
            <a:off x="6421120" y="2593339"/>
            <a:ext cx="1720850" cy="2071370"/>
            <a:chOff x="6421120" y="2593339"/>
            <a:chExt cx="1720850" cy="2071370"/>
          </a:xfrm>
        </p:grpSpPr>
        <p:sp>
          <p:nvSpPr>
            <p:cNvPr id="26" name="object 26"/>
            <p:cNvSpPr/>
            <p:nvPr/>
          </p:nvSpPr>
          <p:spPr>
            <a:xfrm>
              <a:off x="6433820" y="2606039"/>
              <a:ext cx="192405" cy="1143000"/>
            </a:xfrm>
            <a:custGeom>
              <a:avLst/>
              <a:gdLst/>
              <a:ahLst/>
              <a:cxnLst/>
              <a:rect l="l" t="t" r="r" b="b"/>
              <a:pathLst>
                <a:path w="192404" h="1143000">
                  <a:moveTo>
                    <a:pt x="0" y="0"/>
                  </a:moveTo>
                  <a:lnTo>
                    <a:pt x="0" y="1143000"/>
                  </a:lnTo>
                  <a:lnTo>
                    <a:pt x="192024" y="1143000"/>
                  </a:lnTo>
                </a:path>
              </a:pathLst>
            </a:custGeom>
            <a:ln w="25400">
              <a:solidFill>
                <a:srgbClr val="1F497C"/>
              </a:solidFill>
            </a:ln>
          </p:spPr>
          <p:txBody>
            <a:bodyPr wrap="square" lIns="0" tIns="0" rIns="0" bIns="0" rtlCol="0"/>
            <a:lstStyle/>
            <a:p>
              <a:endParaRPr/>
            </a:p>
          </p:txBody>
        </p:sp>
        <p:sp>
          <p:nvSpPr>
            <p:cNvPr id="27" name="object 27"/>
            <p:cNvSpPr/>
            <p:nvPr/>
          </p:nvSpPr>
          <p:spPr>
            <a:xfrm>
              <a:off x="6625844" y="2846069"/>
              <a:ext cx="1503680" cy="1805939"/>
            </a:xfrm>
            <a:custGeom>
              <a:avLst/>
              <a:gdLst/>
              <a:ahLst/>
              <a:cxnLst/>
              <a:rect l="l" t="t" r="r" b="b"/>
              <a:pathLst>
                <a:path w="1503679" h="1805939">
                  <a:moveTo>
                    <a:pt x="1352930" y="0"/>
                  </a:moveTo>
                  <a:lnTo>
                    <a:pt x="150367" y="0"/>
                  </a:lnTo>
                  <a:lnTo>
                    <a:pt x="102835" y="7664"/>
                  </a:lnTo>
                  <a:lnTo>
                    <a:pt x="61557" y="29008"/>
                  </a:lnTo>
                  <a:lnTo>
                    <a:pt x="29008" y="61557"/>
                  </a:lnTo>
                  <a:lnTo>
                    <a:pt x="7664" y="102835"/>
                  </a:lnTo>
                  <a:lnTo>
                    <a:pt x="0" y="150367"/>
                  </a:lnTo>
                  <a:lnTo>
                    <a:pt x="0" y="1655571"/>
                  </a:lnTo>
                  <a:lnTo>
                    <a:pt x="7664" y="1703104"/>
                  </a:lnTo>
                  <a:lnTo>
                    <a:pt x="29008" y="1744382"/>
                  </a:lnTo>
                  <a:lnTo>
                    <a:pt x="61557" y="1776931"/>
                  </a:lnTo>
                  <a:lnTo>
                    <a:pt x="102835" y="1798275"/>
                  </a:lnTo>
                  <a:lnTo>
                    <a:pt x="150367" y="1805939"/>
                  </a:lnTo>
                  <a:lnTo>
                    <a:pt x="1352930" y="1805939"/>
                  </a:lnTo>
                  <a:lnTo>
                    <a:pt x="1400463" y="1798275"/>
                  </a:lnTo>
                  <a:lnTo>
                    <a:pt x="1441741" y="1776931"/>
                  </a:lnTo>
                  <a:lnTo>
                    <a:pt x="1474290" y="1744382"/>
                  </a:lnTo>
                  <a:lnTo>
                    <a:pt x="1495634" y="1703104"/>
                  </a:lnTo>
                  <a:lnTo>
                    <a:pt x="1503299" y="1655571"/>
                  </a:lnTo>
                  <a:lnTo>
                    <a:pt x="1503299" y="150367"/>
                  </a:lnTo>
                  <a:lnTo>
                    <a:pt x="1495634" y="102835"/>
                  </a:lnTo>
                  <a:lnTo>
                    <a:pt x="1474290" y="61557"/>
                  </a:lnTo>
                  <a:lnTo>
                    <a:pt x="1441741" y="29008"/>
                  </a:lnTo>
                  <a:lnTo>
                    <a:pt x="1400463" y="7664"/>
                  </a:lnTo>
                  <a:lnTo>
                    <a:pt x="1352930" y="0"/>
                  </a:lnTo>
                  <a:close/>
                </a:path>
              </a:pathLst>
            </a:custGeom>
            <a:solidFill>
              <a:srgbClr val="E9E1D5">
                <a:alpha val="90194"/>
              </a:srgbClr>
            </a:solidFill>
          </p:spPr>
          <p:txBody>
            <a:bodyPr wrap="square" lIns="0" tIns="0" rIns="0" bIns="0" rtlCol="0"/>
            <a:lstStyle/>
            <a:p>
              <a:endParaRPr/>
            </a:p>
          </p:txBody>
        </p:sp>
        <p:sp>
          <p:nvSpPr>
            <p:cNvPr id="28" name="object 28"/>
            <p:cNvSpPr/>
            <p:nvPr/>
          </p:nvSpPr>
          <p:spPr>
            <a:xfrm>
              <a:off x="6625844" y="2846069"/>
              <a:ext cx="1503680" cy="1805939"/>
            </a:xfrm>
            <a:custGeom>
              <a:avLst/>
              <a:gdLst/>
              <a:ahLst/>
              <a:cxnLst/>
              <a:rect l="l" t="t" r="r" b="b"/>
              <a:pathLst>
                <a:path w="1503679" h="1805939">
                  <a:moveTo>
                    <a:pt x="0" y="150367"/>
                  </a:moveTo>
                  <a:lnTo>
                    <a:pt x="7664" y="102835"/>
                  </a:lnTo>
                  <a:lnTo>
                    <a:pt x="29008" y="61557"/>
                  </a:lnTo>
                  <a:lnTo>
                    <a:pt x="61557" y="29008"/>
                  </a:lnTo>
                  <a:lnTo>
                    <a:pt x="102835" y="7664"/>
                  </a:lnTo>
                  <a:lnTo>
                    <a:pt x="150367" y="0"/>
                  </a:lnTo>
                  <a:lnTo>
                    <a:pt x="1352930" y="0"/>
                  </a:lnTo>
                  <a:lnTo>
                    <a:pt x="1400463" y="7664"/>
                  </a:lnTo>
                  <a:lnTo>
                    <a:pt x="1441741" y="29008"/>
                  </a:lnTo>
                  <a:lnTo>
                    <a:pt x="1474290" y="61557"/>
                  </a:lnTo>
                  <a:lnTo>
                    <a:pt x="1495634" y="102835"/>
                  </a:lnTo>
                  <a:lnTo>
                    <a:pt x="1503299" y="150367"/>
                  </a:lnTo>
                  <a:lnTo>
                    <a:pt x="1503299" y="1655571"/>
                  </a:lnTo>
                  <a:lnTo>
                    <a:pt x="1495634" y="1703104"/>
                  </a:lnTo>
                  <a:lnTo>
                    <a:pt x="1474290" y="1744382"/>
                  </a:lnTo>
                  <a:lnTo>
                    <a:pt x="1441741" y="1776931"/>
                  </a:lnTo>
                  <a:lnTo>
                    <a:pt x="1400463" y="1798275"/>
                  </a:lnTo>
                  <a:lnTo>
                    <a:pt x="1352930" y="1805939"/>
                  </a:lnTo>
                  <a:lnTo>
                    <a:pt x="150367" y="1805939"/>
                  </a:lnTo>
                  <a:lnTo>
                    <a:pt x="102835" y="1798275"/>
                  </a:lnTo>
                  <a:lnTo>
                    <a:pt x="61557" y="1776931"/>
                  </a:lnTo>
                  <a:lnTo>
                    <a:pt x="29008" y="1744382"/>
                  </a:lnTo>
                  <a:lnTo>
                    <a:pt x="7664" y="1703104"/>
                  </a:lnTo>
                  <a:lnTo>
                    <a:pt x="0" y="1655571"/>
                  </a:lnTo>
                  <a:lnTo>
                    <a:pt x="0" y="150367"/>
                  </a:lnTo>
                  <a:close/>
                </a:path>
              </a:pathLst>
            </a:custGeom>
            <a:ln w="25399">
              <a:solidFill>
                <a:srgbClr val="2A5F9E"/>
              </a:solidFill>
            </a:ln>
          </p:spPr>
          <p:txBody>
            <a:bodyPr wrap="square" lIns="0" tIns="0" rIns="0" bIns="0" rtlCol="0"/>
            <a:lstStyle/>
            <a:p>
              <a:endParaRPr/>
            </a:p>
          </p:txBody>
        </p:sp>
      </p:grpSp>
      <p:sp>
        <p:nvSpPr>
          <p:cNvPr id="29" name="object 29"/>
          <p:cNvSpPr txBox="1"/>
          <p:nvPr/>
        </p:nvSpPr>
        <p:spPr>
          <a:xfrm>
            <a:off x="6711442" y="2901188"/>
            <a:ext cx="1332230" cy="1646555"/>
          </a:xfrm>
          <a:prstGeom prst="rect">
            <a:avLst/>
          </a:prstGeom>
        </p:spPr>
        <p:txBody>
          <a:bodyPr vert="horz" wrap="square" lIns="0" tIns="54610" rIns="0" bIns="0" rtlCol="0">
            <a:spAutoFit/>
          </a:bodyPr>
          <a:lstStyle/>
          <a:p>
            <a:pPr marL="12700" marR="5080" algn="ctr">
              <a:lnSpc>
                <a:spcPct val="86300"/>
              </a:lnSpc>
              <a:spcBef>
                <a:spcPts val="430"/>
              </a:spcBef>
            </a:pPr>
            <a:r>
              <a:rPr sz="2000" dirty="0">
                <a:solidFill>
                  <a:srgbClr val="03499E"/>
                </a:solidFill>
                <a:latin typeface="Times New Roman"/>
                <a:cs typeface="Times New Roman"/>
              </a:rPr>
              <a:t>Sở</a:t>
            </a:r>
            <a:r>
              <a:rPr sz="2000" spc="-30" dirty="0">
                <a:solidFill>
                  <a:srgbClr val="03499E"/>
                </a:solidFill>
                <a:latin typeface="Times New Roman"/>
                <a:cs typeface="Times New Roman"/>
              </a:rPr>
              <a:t> </a:t>
            </a:r>
            <a:r>
              <a:rPr sz="2000" dirty="0">
                <a:solidFill>
                  <a:srgbClr val="03499E"/>
                </a:solidFill>
                <a:latin typeface="Times New Roman"/>
                <a:cs typeface="Times New Roman"/>
              </a:rPr>
              <a:t>Tài</a:t>
            </a:r>
            <a:r>
              <a:rPr sz="2000" spc="-20" dirty="0">
                <a:solidFill>
                  <a:srgbClr val="03499E"/>
                </a:solidFill>
                <a:latin typeface="Times New Roman"/>
                <a:cs typeface="Times New Roman"/>
              </a:rPr>
              <a:t> </a:t>
            </a:r>
            <a:r>
              <a:rPr sz="2000" spc="-10" dirty="0">
                <a:solidFill>
                  <a:srgbClr val="03499E"/>
                </a:solidFill>
                <a:latin typeface="Times New Roman"/>
                <a:cs typeface="Times New Roman"/>
              </a:rPr>
              <a:t>chính </a:t>
            </a:r>
            <a:r>
              <a:rPr sz="2000" dirty="0">
                <a:solidFill>
                  <a:srgbClr val="03499E"/>
                </a:solidFill>
                <a:latin typeface="Times New Roman"/>
                <a:cs typeface="Times New Roman"/>
              </a:rPr>
              <a:t>hoặc</a:t>
            </a:r>
            <a:r>
              <a:rPr sz="2000" spc="-35" dirty="0">
                <a:solidFill>
                  <a:srgbClr val="03499E"/>
                </a:solidFill>
                <a:latin typeface="Times New Roman"/>
                <a:cs typeface="Times New Roman"/>
              </a:rPr>
              <a:t> </a:t>
            </a:r>
            <a:r>
              <a:rPr sz="2000" dirty="0">
                <a:solidFill>
                  <a:srgbClr val="03499E"/>
                </a:solidFill>
                <a:latin typeface="Times New Roman"/>
                <a:cs typeface="Times New Roman"/>
              </a:rPr>
              <a:t>một</a:t>
            </a:r>
            <a:r>
              <a:rPr sz="2000" spc="10" dirty="0">
                <a:solidFill>
                  <a:srgbClr val="03499E"/>
                </a:solidFill>
                <a:latin typeface="Times New Roman"/>
                <a:cs typeface="Times New Roman"/>
              </a:rPr>
              <a:t> </a:t>
            </a:r>
            <a:r>
              <a:rPr sz="2000" spc="-25" dirty="0">
                <a:solidFill>
                  <a:srgbClr val="03499E"/>
                </a:solidFill>
                <a:latin typeface="Times New Roman"/>
                <a:cs typeface="Times New Roman"/>
              </a:rPr>
              <a:t>cơ </a:t>
            </a:r>
            <a:r>
              <a:rPr sz="2000" dirty="0">
                <a:solidFill>
                  <a:srgbClr val="03499E"/>
                </a:solidFill>
                <a:latin typeface="Times New Roman"/>
                <a:cs typeface="Times New Roman"/>
              </a:rPr>
              <a:t>quan</a:t>
            </a:r>
            <a:r>
              <a:rPr sz="2000" spc="-15" dirty="0">
                <a:solidFill>
                  <a:srgbClr val="03499E"/>
                </a:solidFill>
                <a:latin typeface="Times New Roman"/>
                <a:cs typeface="Times New Roman"/>
              </a:rPr>
              <a:t> </a:t>
            </a:r>
            <a:r>
              <a:rPr sz="2000" spc="-10" dirty="0">
                <a:solidFill>
                  <a:srgbClr val="03499E"/>
                </a:solidFill>
                <a:latin typeface="Times New Roman"/>
                <a:cs typeface="Times New Roman"/>
              </a:rPr>
              <a:t>chuyên </a:t>
            </a:r>
            <a:r>
              <a:rPr sz="2000" dirty="0">
                <a:solidFill>
                  <a:srgbClr val="03499E"/>
                </a:solidFill>
                <a:latin typeface="Times New Roman"/>
                <a:cs typeface="Times New Roman"/>
              </a:rPr>
              <a:t>môn</a:t>
            </a:r>
            <a:r>
              <a:rPr sz="2000" spc="-15" dirty="0">
                <a:solidFill>
                  <a:srgbClr val="03499E"/>
                </a:solidFill>
                <a:latin typeface="Times New Roman"/>
                <a:cs typeface="Times New Roman"/>
              </a:rPr>
              <a:t> </a:t>
            </a:r>
            <a:r>
              <a:rPr sz="2000" spc="-10" dirty="0">
                <a:solidFill>
                  <a:srgbClr val="03499E"/>
                </a:solidFill>
                <a:latin typeface="Times New Roman"/>
                <a:cs typeface="Times New Roman"/>
              </a:rPr>
              <a:t>thuộc </a:t>
            </a:r>
            <a:r>
              <a:rPr sz="2000" dirty="0">
                <a:solidFill>
                  <a:srgbClr val="03499E"/>
                </a:solidFill>
                <a:latin typeface="Times New Roman"/>
                <a:cs typeface="Times New Roman"/>
              </a:rPr>
              <a:t>UBND</a:t>
            </a:r>
            <a:r>
              <a:rPr sz="2000" spc="-90" dirty="0">
                <a:solidFill>
                  <a:srgbClr val="03499E"/>
                </a:solidFill>
                <a:latin typeface="Times New Roman"/>
                <a:cs typeface="Times New Roman"/>
              </a:rPr>
              <a:t> </a:t>
            </a:r>
            <a:r>
              <a:rPr sz="2000" spc="-25" dirty="0">
                <a:solidFill>
                  <a:srgbClr val="03499E"/>
                </a:solidFill>
                <a:latin typeface="Times New Roman"/>
                <a:cs typeface="Times New Roman"/>
              </a:rPr>
              <a:t>cấp </a:t>
            </a:r>
            <a:r>
              <a:rPr sz="2000" spc="-20" dirty="0">
                <a:solidFill>
                  <a:srgbClr val="03499E"/>
                </a:solidFill>
                <a:latin typeface="Times New Roman"/>
                <a:cs typeface="Times New Roman"/>
              </a:rPr>
              <a:t>tỉnh</a:t>
            </a:r>
            <a:endParaRPr sz="2000">
              <a:latin typeface="Times New Roman"/>
              <a:cs typeface="Times New Roman"/>
            </a:endParaRPr>
          </a:p>
        </p:txBody>
      </p:sp>
      <p:grpSp>
        <p:nvGrpSpPr>
          <p:cNvPr id="30" name="object 30"/>
          <p:cNvGrpSpPr/>
          <p:nvPr/>
        </p:nvGrpSpPr>
        <p:grpSpPr>
          <a:xfrm>
            <a:off x="8295258" y="1417827"/>
            <a:ext cx="2484755" cy="1249680"/>
            <a:chOff x="8295258" y="1417827"/>
            <a:chExt cx="2484755" cy="1249680"/>
          </a:xfrm>
        </p:grpSpPr>
        <p:sp>
          <p:nvSpPr>
            <p:cNvPr id="31" name="object 31"/>
            <p:cNvSpPr/>
            <p:nvPr/>
          </p:nvSpPr>
          <p:spPr>
            <a:xfrm>
              <a:off x="8307958" y="1430527"/>
              <a:ext cx="2459355" cy="1224280"/>
            </a:xfrm>
            <a:custGeom>
              <a:avLst/>
              <a:gdLst/>
              <a:ahLst/>
              <a:cxnLst/>
              <a:rect l="l" t="t" r="r" b="b"/>
              <a:pathLst>
                <a:path w="2459354" h="1224280">
                  <a:moveTo>
                    <a:pt x="2336927" y="0"/>
                  </a:moveTo>
                  <a:lnTo>
                    <a:pt x="122427" y="0"/>
                  </a:lnTo>
                  <a:lnTo>
                    <a:pt x="74795" y="9628"/>
                  </a:lnTo>
                  <a:lnTo>
                    <a:pt x="35877" y="35877"/>
                  </a:lnTo>
                  <a:lnTo>
                    <a:pt x="9628" y="74795"/>
                  </a:lnTo>
                  <a:lnTo>
                    <a:pt x="0" y="122427"/>
                  </a:lnTo>
                  <a:lnTo>
                    <a:pt x="0" y="1101471"/>
                  </a:lnTo>
                  <a:lnTo>
                    <a:pt x="9628" y="1149084"/>
                  </a:lnTo>
                  <a:lnTo>
                    <a:pt x="35877" y="1187958"/>
                  </a:lnTo>
                  <a:lnTo>
                    <a:pt x="74795" y="1214163"/>
                  </a:lnTo>
                  <a:lnTo>
                    <a:pt x="122427" y="1223772"/>
                  </a:lnTo>
                  <a:lnTo>
                    <a:pt x="2336927" y="1223772"/>
                  </a:lnTo>
                  <a:lnTo>
                    <a:pt x="2384540" y="1214163"/>
                  </a:lnTo>
                  <a:lnTo>
                    <a:pt x="2423414" y="1187958"/>
                  </a:lnTo>
                  <a:lnTo>
                    <a:pt x="2449619" y="1149084"/>
                  </a:lnTo>
                  <a:lnTo>
                    <a:pt x="2459228" y="1101471"/>
                  </a:lnTo>
                  <a:lnTo>
                    <a:pt x="2459228" y="122427"/>
                  </a:lnTo>
                  <a:lnTo>
                    <a:pt x="2449619" y="74795"/>
                  </a:lnTo>
                  <a:lnTo>
                    <a:pt x="2423414" y="35877"/>
                  </a:lnTo>
                  <a:lnTo>
                    <a:pt x="2384540" y="9628"/>
                  </a:lnTo>
                  <a:lnTo>
                    <a:pt x="2336927" y="0"/>
                  </a:lnTo>
                  <a:close/>
                </a:path>
              </a:pathLst>
            </a:custGeom>
            <a:solidFill>
              <a:srgbClr val="2A5F9E"/>
            </a:solidFill>
          </p:spPr>
          <p:txBody>
            <a:bodyPr wrap="square" lIns="0" tIns="0" rIns="0" bIns="0" rtlCol="0"/>
            <a:lstStyle/>
            <a:p>
              <a:endParaRPr/>
            </a:p>
          </p:txBody>
        </p:sp>
        <p:sp>
          <p:nvSpPr>
            <p:cNvPr id="32" name="object 32"/>
            <p:cNvSpPr/>
            <p:nvPr/>
          </p:nvSpPr>
          <p:spPr>
            <a:xfrm>
              <a:off x="8307958" y="1430527"/>
              <a:ext cx="2459355" cy="1224280"/>
            </a:xfrm>
            <a:custGeom>
              <a:avLst/>
              <a:gdLst/>
              <a:ahLst/>
              <a:cxnLst/>
              <a:rect l="l" t="t" r="r" b="b"/>
              <a:pathLst>
                <a:path w="2459354" h="1224280">
                  <a:moveTo>
                    <a:pt x="0" y="122427"/>
                  </a:moveTo>
                  <a:lnTo>
                    <a:pt x="9628" y="74795"/>
                  </a:lnTo>
                  <a:lnTo>
                    <a:pt x="35877" y="35877"/>
                  </a:lnTo>
                  <a:lnTo>
                    <a:pt x="74795" y="9628"/>
                  </a:lnTo>
                  <a:lnTo>
                    <a:pt x="122427" y="0"/>
                  </a:lnTo>
                  <a:lnTo>
                    <a:pt x="2336927" y="0"/>
                  </a:lnTo>
                  <a:lnTo>
                    <a:pt x="2384540" y="9628"/>
                  </a:lnTo>
                  <a:lnTo>
                    <a:pt x="2423414" y="35877"/>
                  </a:lnTo>
                  <a:lnTo>
                    <a:pt x="2449619" y="74795"/>
                  </a:lnTo>
                  <a:lnTo>
                    <a:pt x="2459228" y="122427"/>
                  </a:lnTo>
                  <a:lnTo>
                    <a:pt x="2459228" y="1101471"/>
                  </a:lnTo>
                  <a:lnTo>
                    <a:pt x="2449619" y="1149084"/>
                  </a:lnTo>
                  <a:lnTo>
                    <a:pt x="2423414" y="1187958"/>
                  </a:lnTo>
                  <a:lnTo>
                    <a:pt x="2384540" y="1214163"/>
                  </a:lnTo>
                  <a:lnTo>
                    <a:pt x="2336927" y="1223772"/>
                  </a:lnTo>
                  <a:lnTo>
                    <a:pt x="122427" y="1223772"/>
                  </a:lnTo>
                  <a:lnTo>
                    <a:pt x="74795" y="1214163"/>
                  </a:lnTo>
                  <a:lnTo>
                    <a:pt x="35877" y="1187958"/>
                  </a:lnTo>
                  <a:lnTo>
                    <a:pt x="9628" y="1149084"/>
                  </a:lnTo>
                  <a:lnTo>
                    <a:pt x="0" y="1101471"/>
                  </a:lnTo>
                  <a:lnTo>
                    <a:pt x="0" y="122427"/>
                  </a:lnTo>
                  <a:close/>
                </a:path>
              </a:pathLst>
            </a:custGeom>
            <a:ln w="25400">
              <a:solidFill>
                <a:srgbClr val="E9E1D5"/>
              </a:solidFill>
            </a:ln>
          </p:spPr>
          <p:txBody>
            <a:bodyPr wrap="square" lIns="0" tIns="0" rIns="0" bIns="0" rtlCol="0"/>
            <a:lstStyle/>
            <a:p>
              <a:endParaRPr/>
            </a:p>
          </p:txBody>
        </p:sp>
      </p:grpSp>
      <p:sp>
        <p:nvSpPr>
          <p:cNvPr id="33" name="object 33"/>
          <p:cNvSpPr txBox="1"/>
          <p:nvPr/>
        </p:nvSpPr>
        <p:spPr>
          <a:xfrm>
            <a:off x="8421369" y="1396949"/>
            <a:ext cx="2234565" cy="1247140"/>
          </a:xfrm>
          <a:prstGeom prst="rect">
            <a:avLst/>
          </a:prstGeom>
        </p:spPr>
        <p:txBody>
          <a:bodyPr vert="horz" wrap="square" lIns="0" tIns="50165" rIns="0" bIns="0" rtlCol="0">
            <a:spAutoFit/>
          </a:bodyPr>
          <a:lstStyle/>
          <a:p>
            <a:pPr marL="12700" marR="5080" indent="15240">
              <a:lnSpc>
                <a:spcPct val="86300"/>
              </a:lnSpc>
              <a:spcBef>
                <a:spcPts val="395"/>
              </a:spcBef>
            </a:pPr>
            <a:r>
              <a:rPr sz="1800" dirty="0">
                <a:solidFill>
                  <a:srgbClr val="E9E1D5"/>
                </a:solidFill>
                <a:latin typeface="Times New Roman"/>
                <a:cs typeface="Times New Roman"/>
              </a:rPr>
              <a:t>d)</a:t>
            </a:r>
            <a:r>
              <a:rPr sz="1800" spc="-20" dirty="0">
                <a:solidFill>
                  <a:srgbClr val="E9E1D5"/>
                </a:solidFill>
                <a:latin typeface="Times New Roman"/>
                <a:cs typeface="Times New Roman"/>
              </a:rPr>
              <a:t> </a:t>
            </a:r>
            <a:r>
              <a:rPr sz="1800" dirty="0">
                <a:solidFill>
                  <a:srgbClr val="E9E1D5"/>
                </a:solidFill>
                <a:latin typeface="Times New Roman"/>
                <a:cs typeface="Times New Roman"/>
              </a:rPr>
              <a:t>Đối với</a:t>
            </a:r>
            <a:r>
              <a:rPr sz="1800" spc="-10" dirty="0">
                <a:solidFill>
                  <a:srgbClr val="E9E1D5"/>
                </a:solidFill>
                <a:latin typeface="Times New Roman"/>
                <a:cs typeface="Times New Roman"/>
              </a:rPr>
              <a:t> </a:t>
            </a:r>
            <a:r>
              <a:rPr sz="1800" dirty="0">
                <a:solidFill>
                  <a:srgbClr val="E9E1D5"/>
                </a:solidFill>
                <a:latin typeface="Times New Roman"/>
                <a:cs typeface="Times New Roman"/>
              </a:rPr>
              <a:t>GT</a:t>
            </a:r>
            <a:r>
              <a:rPr sz="1800" spc="-40" dirty="0">
                <a:solidFill>
                  <a:srgbClr val="E9E1D5"/>
                </a:solidFill>
                <a:latin typeface="Times New Roman"/>
                <a:cs typeface="Times New Roman"/>
              </a:rPr>
              <a:t> </a:t>
            </a:r>
            <a:r>
              <a:rPr sz="1800" dirty="0">
                <a:solidFill>
                  <a:srgbClr val="E9E1D5"/>
                </a:solidFill>
                <a:latin typeface="Times New Roman"/>
                <a:cs typeface="Times New Roman"/>
              </a:rPr>
              <a:t>mua </a:t>
            </a:r>
            <a:r>
              <a:rPr sz="1800" spc="-25" dirty="0">
                <a:solidFill>
                  <a:srgbClr val="E9E1D5"/>
                </a:solidFill>
                <a:latin typeface="Times New Roman"/>
                <a:cs typeface="Times New Roman"/>
              </a:rPr>
              <a:t>sắm </a:t>
            </a:r>
            <a:r>
              <a:rPr sz="1800" dirty="0">
                <a:solidFill>
                  <a:srgbClr val="E9E1D5"/>
                </a:solidFill>
                <a:latin typeface="Times New Roman"/>
                <a:cs typeface="Times New Roman"/>
              </a:rPr>
              <a:t>khác</a:t>
            </a:r>
            <a:r>
              <a:rPr sz="1800" spc="-25" dirty="0">
                <a:solidFill>
                  <a:srgbClr val="E9E1D5"/>
                </a:solidFill>
                <a:latin typeface="Times New Roman"/>
                <a:cs typeface="Times New Roman"/>
              </a:rPr>
              <a:t> </a:t>
            </a:r>
            <a:r>
              <a:rPr sz="1800" dirty="0">
                <a:solidFill>
                  <a:srgbClr val="E9E1D5"/>
                </a:solidFill>
                <a:latin typeface="Times New Roman"/>
                <a:cs typeface="Times New Roman"/>
              </a:rPr>
              <a:t>(gồm</a:t>
            </a:r>
            <a:r>
              <a:rPr sz="1800" spc="-25" dirty="0">
                <a:solidFill>
                  <a:srgbClr val="E9E1D5"/>
                </a:solidFill>
                <a:latin typeface="Times New Roman"/>
                <a:cs typeface="Times New Roman"/>
              </a:rPr>
              <a:t> </a:t>
            </a:r>
            <a:r>
              <a:rPr sz="1800" dirty="0">
                <a:solidFill>
                  <a:srgbClr val="E9E1D5"/>
                </a:solidFill>
                <a:latin typeface="Times New Roman"/>
                <a:cs typeface="Times New Roman"/>
              </a:rPr>
              <a:t>cả</a:t>
            </a:r>
            <a:r>
              <a:rPr sz="1800" spc="-90" dirty="0">
                <a:solidFill>
                  <a:srgbClr val="E9E1D5"/>
                </a:solidFill>
                <a:latin typeface="Times New Roman"/>
                <a:cs typeface="Times New Roman"/>
              </a:rPr>
              <a:t> </a:t>
            </a:r>
            <a:r>
              <a:rPr sz="1800" dirty="0">
                <a:solidFill>
                  <a:srgbClr val="E9E1D5"/>
                </a:solidFill>
                <a:latin typeface="Times New Roman"/>
                <a:cs typeface="Times New Roman"/>
              </a:rPr>
              <a:t>Y</a:t>
            </a:r>
            <a:r>
              <a:rPr sz="1800" spc="-95" dirty="0">
                <a:solidFill>
                  <a:srgbClr val="E9E1D5"/>
                </a:solidFill>
                <a:latin typeface="Times New Roman"/>
                <a:cs typeface="Times New Roman"/>
              </a:rPr>
              <a:t> </a:t>
            </a:r>
            <a:r>
              <a:rPr sz="1800" dirty="0">
                <a:solidFill>
                  <a:srgbClr val="E9E1D5"/>
                </a:solidFill>
                <a:latin typeface="Times New Roman"/>
                <a:cs typeface="Times New Roman"/>
              </a:rPr>
              <a:t>tế)</a:t>
            </a:r>
            <a:r>
              <a:rPr sz="1800" spc="-20" dirty="0">
                <a:solidFill>
                  <a:srgbClr val="E9E1D5"/>
                </a:solidFill>
                <a:latin typeface="Times New Roman"/>
                <a:cs typeface="Times New Roman"/>
              </a:rPr>
              <a:t> </a:t>
            </a:r>
            <a:r>
              <a:rPr sz="1800" spc="-25" dirty="0">
                <a:solidFill>
                  <a:srgbClr val="E9E1D5"/>
                </a:solidFill>
                <a:latin typeface="Times New Roman"/>
                <a:cs typeface="Times New Roman"/>
              </a:rPr>
              <a:t>mà </a:t>
            </a:r>
            <a:r>
              <a:rPr sz="1800" dirty="0">
                <a:solidFill>
                  <a:srgbClr val="E9E1D5"/>
                </a:solidFill>
                <a:latin typeface="Times New Roman"/>
                <a:cs typeface="Times New Roman"/>
              </a:rPr>
              <a:t>thủ</a:t>
            </a:r>
            <a:r>
              <a:rPr sz="1800" spc="-15" dirty="0">
                <a:solidFill>
                  <a:srgbClr val="E9E1D5"/>
                </a:solidFill>
                <a:latin typeface="Times New Roman"/>
                <a:cs typeface="Times New Roman"/>
              </a:rPr>
              <a:t> </a:t>
            </a:r>
            <a:r>
              <a:rPr sz="1800" dirty="0">
                <a:solidFill>
                  <a:srgbClr val="E9E1D5"/>
                </a:solidFill>
                <a:latin typeface="Times New Roman"/>
                <a:cs typeface="Times New Roman"/>
              </a:rPr>
              <a:t>tưởng</a:t>
            </a:r>
            <a:r>
              <a:rPr sz="1800" spc="-15" dirty="0">
                <a:solidFill>
                  <a:srgbClr val="E9E1D5"/>
                </a:solidFill>
                <a:latin typeface="Times New Roman"/>
                <a:cs typeface="Times New Roman"/>
              </a:rPr>
              <a:t> </a:t>
            </a:r>
            <a:r>
              <a:rPr sz="1800" dirty="0">
                <a:solidFill>
                  <a:srgbClr val="E9E1D5"/>
                </a:solidFill>
                <a:latin typeface="Times New Roman"/>
                <a:cs typeface="Times New Roman"/>
              </a:rPr>
              <a:t>CQĐV</a:t>
            </a:r>
            <a:r>
              <a:rPr sz="1800" spc="-45" dirty="0">
                <a:solidFill>
                  <a:srgbClr val="E9E1D5"/>
                </a:solidFill>
                <a:latin typeface="Times New Roman"/>
                <a:cs typeface="Times New Roman"/>
              </a:rPr>
              <a:t> </a:t>
            </a:r>
            <a:r>
              <a:rPr sz="1800" spc="-25" dirty="0">
                <a:solidFill>
                  <a:srgbClr val="E9E1D5"/>
                </a:solidFill>
                <a:latin typeface="Times New Roman"/>
                <a:cs typeface="Times New Roman"/>
              </a:rPr>
              <a:t>QĐ </a:t>
            </a:r>
            <a:r>
              <a:rPr sz="1800" dirty="0">
                <a:solidFill>
                  <a:srgbClr val="E9E1D5"/>
                </a:solidFill>
                <a:latin typeface="Times New Roman"/>
                <a:cs typeface="Times New Roman"/>
              </a:rPr>
              <a:t>việc</a:t>
            </a:r>
            <a:r>
              <a:rPr sz="1800" spc="-40" dirty="0">
                <a:solidFill>
                  <a:srgbClr val="E9E1D5"/>
                </a:solidFill>
                <a:latin typeface="Times New Roman"/>
                <a:cs typeface="Times New Roman"/>
              </a:rPr>
              <a:t> </a:t>
            </a:r>
            <a:r>
              <a:rPr sz="1800" dirty="0">
                <a:solidFill>
                  <a:srgbClr val="E9E1D5"/>
                </a:solidFill>
                <a:latin typeface="Times New Roman"/>
                <a:cs typeface="Times New Roman"/>
              </a:rPr>
              <a:t>mua</a:t>
            </a:r>
            <a:r>
              <a:rPr sz="1800" spc="-20" dirty="0">
                <a:solidFill>
                  <a:srgbClr val="E9E1D5"/>
                </a:solidFill>
                <a:latin typeface="Times New Roman"/>
                <a:cs typeface="Times New Roman"/>
              </a:rPr>
              <a:t> </a:t>
            </a:r>
            <a:r>
              <a:rPr sz="1800" dirty="0">
                <a:solidFill>
                  <a:srgbClr val="E9E1D5"/>
                </a:solidFill>
                <a:latin typeface="Times New Roman"/>
                <a:cs typeface="Times New Roman"/>
              </a:rPr>
              <a:t>sắm</a:t>
            </a:r>
            <a:r>
              <a:rPr sz="1800" spc="-30" dirty="0">
                <a:solidFill>
                  <a:srgbClr val="E9E1D5"/>
                </a:solidFill>
                <a:latin typeface="Times New Roman"/>
                <a:cs typeface="Times New Roman"/>
              </a:rPr>
              <a:t> </a:t>
            </a:r>
            <a:r>
              <a:rPr sz="1800" dirty="0">
                <a:solidFill>
                  <a:srgbClr val="E9E1D5"/>
                </a:solidFill>
                <a:latin typeface="Times New Roman"/>
                <a:cs typeface="Times New Roman"/>
              </a:rPr>
              <a:t>theo</a:t>
            </a:r>
            <a:r>
              <a:rPr sz="1800" spc="-35" dirty="0">
                <a:solidFill>
                  <a:srgbClr val="E9E1D5"/>
                </a:solidFill>
                <a:latin typeface="Times New Roman"/>
                <a:cs typeface="Times New Roman"/>
              </a:rPr>
              <a:t> </a:t>
            </a:r>
            <a:r>
              <a:rPr sz="1800" spc="-20" dirty="0">
                <a:solidFill>
                  <a:srgbClr val="E9E1D5"/>
                </a:solidFill>
                <a:latin typeface="Times New Roman"/>
                <a:cs typeface="Times New Roman"/>
              </a:rPr>
              <a:t>Điều</a:t>
            </a:r>
            <a:endParaRPr sz="1800">
              <a:latin typeface="Times New Roman"/>
              <a:cs typeface="Times New Roman"/>
            </a:endParaRPr>
          </a:p>
          <a:p>
            <a:pPr marL="1003300">
              <a:lnSpc>
                <a:spcPts val="1860"/>
              </a:lnSpc>
            </a:pPr>
            <a:r>
              <a:rPr sz="1800" spc="-25" dirty="0">
                <a:solidFill>
                  <a:srgbClr val="E9E1D5"/>
                </a:solidFill>
                <a:latin typeface="Times New Roman"/>
                <a:cs typeface="Times New Roman"/>
              </a:rPr>
              <a:t>91</a:t>
            </a:r>
            <a:endParaRPr sz="1800">
              <a:latin typeface="Times New Roman"/>
              <a:cs typeface="Times New Roman"/>
            </a:endParaRPr>
          </a:p>
        </p:txBody>
      </p:sp>
      <p:grpSp>
        <p:nvGrpSpPr>
          <p:cNvPr id="34" name="object 34"/>
          <p:cNvGrpSpPr/>
          <p:nvPr/>
        </p:nvGrpSpPr>
        <p:grpSpPr>
          <a:xfrm>
            <a:off x="8541257" y="2641600"/>
            <a:ext cx="2586990" cy="2096770"/>
            <a:chOff x="8541257" y="2641600"/>
            <a:chExt cx="2586990" cy="2096770"/>
          </a:xfrm>
        </p:grpSpPr>
        <p:sp>
          <p:nvSpPr>
            <p:cNvPr id="35" name="object 35"/>
            <p:cNvSpPr/>
            <p:nvPr/>
          </p:nvSpPr>
          <p:spPr>
            <a:xfrm>
              <a:off x="8553957" y="2654300"/>
              <a:ext cx="579755" cy="1155700"/>
            </a:xfrm>
            <a:custGeom>
              <a:avLst/>
              <a:gdLst/>
              <a:ahLst/>
              <a:cxnLst/>
              <a:rect l="l" t="t" r="r" b="b"/>
              <a:pathLst>
                <a:path w="579754" h="1155700">
                  <a:moveTo>
                    <a:pt x="0" y="0"/>
                  </a:moveTo>
                  <a:lnTo>
                    <a:pt x="0" y="1155700"/>
                  </a:lnTo>
                  <a:lnTo>
                    <a:pt x="579755" y="1155700"/>
                  </a:lnTo>
                </a:path>
              </a:pathLst>
            </a:custGeom>
            <a:ln w="25400">
              <a:solidFill>
                <a:srgbClr val="1F497C"/>
              </a:solidFill>
            </a:ln>
          </p:spPr>
          <p:txBody>
            <a:bodyPr wrap="square" lIns="0" tIns="0" rIns="0" bIns="0" rtlCol="0"/>
            <a:lstStyle/>
            <a:p>
              <a:endParaRPr/>
            </a:p>
          </p:txBody>
        </p:sp>
        <p:sp>
          <p:nvSpPr>
            <p:cNvPr id="36" name="object 36"/>
            <p:cNvSpPr/>
            <p:nvPr/>
          </p:nvSpPr>
          <p:spPr>
            <a:xfrm>
              <a:off x="9133712" y="2894329"/>
              <a:ext cx="1981835" cy="1831339"/>
            </a:xfrm>
            <a:custGeom>
              <a:avLst/>
              <a:gdLst/>
              <a:ahLst/>
              <a:cxnLst/>
              <a:rect l="l" t="t" r="r" b="b"/>
              <a:pathLst>
                <a:path w="1981834" h="1831339">
                  <a:moveTo>
                    <a:pt x="1798192" y="0"/>
                  </a:moveTo>
                  <a:lnTo>
                    <a:pt x="183133" y="0"/>
                  </a:lnTo>
                  <a:lnTo>
                    <a:pt x="134467" y="6545"/>
                  </a:lnTo>
                  <a:lnTo>
                    <a:pt x="90725" y="25014"/>
                  </a:lnTo>
                  <a:lnTo>
                    <a:pt x="53657" y="53657"/>
                  </a:lnTo>
                  <a:lnTo>
                    <a:pt x="25014" y="90725"/>
                  </a:lnTo>
                  <a:lnTo>
                    <a:pt x="6545" y="134467"/>
                  </a:lnTo>
                  <a:lnTo>
                    <a:pt x="0" y="183134"/>
                  </a:lnTo>
                  <a:lnTo>
                    <a:pt x="0" y="1648206"/>
                  </a:lnTo>
                  <a:lnTo>
                    <a:pt x="6545" y="1696916"/>
                  </a:lnTo>
                  <a:lnTo>
                    <a:pt x="25014" y="1740671"/>
                  </a:lnTo>
                  <a:lnTo>
                    <a:pt x="53657" y="1777730"/>
                  </a:lnTo>
                  <a:lnTo>
                    <a:pt x="90725" y="1806353"/>
                  </a:lnTo>
                  <a:lnTo>
                    <a:pt x="134467" y="1824803"/>
                  </a:lnTo>
                  <a:lnTo>
                    <a:pt x="183133" y="1831340"/>
                  </a:lnTo>
                  <a:lnTo>
                    <a:pt x="1798192" y="1831340"/>
                  </a:lnTo>
                  <a:lnTo>
                    <a:pt x="1846903" y="1824803"/>
                  </a:lnTo>
                  <a:lnTo>
                    <a:pt x="1890658" y="1806353"/>
                  </a:lnTo>
                  <a:lnTo>
                    <a:pt x="1927717" y="1777730"/>
                  </a:lnTo>
                  <a:lnTo>
                    <a:pt x="1956340" y="1740671"/>
                  </a:lnTo>
                  <a:lnTo>
                    <a:pt x="1974790" y="1696916"/>
                  </a:lnTo>
                  <a:lnTo>
                    <a:pt x="1981327" y="1648206"/>
                  </a:lnTo>
                  <a:lnTo>
                    <a:pt x="1981327" y="183134"/>
                  </a:lnTo>
                  <a:lnTo>
                    <a:pt x="1974790" y="134467"/>
                  </a:lnTo>
                  <a:lnTo>
                    <a:pt x="1956340" y="90725"/>
                  </a:lnTo>
                  <a:lnTo>
                    <a:pt x="1927717" y="53657"/>
                  </a:lnTo>
                  <a:lnTo>
                    <a:pt x="1890658" y="25014"/>
                  </a:lnTo>
                  <a:lnTo>
                    <a:pt x="1846903" y="6545"/>
                  </a:lnTo>
                  <a:lnTo>
                    <a:pt x="1798192" y="0"/>
                  </a:lnTo>
                  <a:close/>
                </a:path>
              </a:pathLst>
            </a:custGeom>
            <a:solidFill>
              <a:srgbClr val="E9E1D5">
                <a:alpha val="90194"/>
              </a:srgbClr>
            </a:solidFill>
          </p:spPr>
          <p:txBody>
            <a:bodyPr wrap="square" lIns="0" tIns="0" rIns="0" bIns="0" rtlCol="0"/>
            <a:lstStyle/>
            <a:p>
              <a:endParaRPr/>
            </a:p>
          </p:txBody>
        </p:sp>
        <p:sp>
          <p:nvSpPr>
            <p:cNvPr id="37" name="object 37"/>
            <p:cNvSpPr/>
            <p:nvPr/>
          </p:nvSpPr>
          <p:spPr>
            <a:xfrm>
              <a:off x="9133712" y="2894329"/>
              <a:ext cx="1981835" cy="1831339"/>
            </a:xfrm>
            <a:custGeom>
              <a:avLst/>
              <a:gdLst/>
              <a:ahLst/>
              <a:cxnLst/>
              <a:rect l="l" t="t" r="r" b="b"/>
              <a:pathLst>
                <a:path w="1981834" h="1831339">
                  <a:moveTo>
                    <a:pt x="0" y="183134"/>
                  </a:moveTo>
                  <a:lnTo>
                    <a:pt x="6545" y="134467"/>
                  </a:lnTo>
                  <a:lnTo>
                    <a:pt x="25014" y="90725"/>
                  </a:lnTo>
                  <a:lnTo>
                    <a:pt x="53657" y="53657"/>
                  </a:lnTo>
                  <a:lnTo>
                    <a:pt x="90725" y="25014"/>
                  </a:lnTo>
                  <a:lnTo>
                    <a:pt x="134467" y="6545"/>
                  </a:lnTo>
                  <a:lnTo>
                    <a:pt x="183133" y="0"/>
                  </a:lnTo>
                  <a:lnTo>
                    <a:pt x="1798192" y="0"/>
                  </a:lnTo>
                  <a:lnTo>
                    <a:pt x="1846903" y="6545"/>
                  </a:lnTo>
                  <a:lnTo>
                    <a:pt x="1890658" y="25014"/>
                  </a:lnTo>
                  <a:lnTo>
                    <a:pt x="1927717" y="53657"/>
                  </a:lnTo>
                  <a:lnTo>
                    <a:pt x="1956340" y="90725"/>
                  </a:lnTo>
                  <a:lnTo>
                    <a:pt x="1974790" y="134467"/>
                  </a:lnTo>
                  <a:lnTo>
                    <a:pt x="1981327" y="183134"/>
                  </a:lnTo>
                  <a:lnTo>
                    <a:pt x="1981327" y="1648206"/>
                  </a:lnTo>
                  <a:lnTo>
                    <a:pt x="1974790" y="1696916"/>
                  </a:lnTo>
                  <a:lnTo>
                    <a:pt x="1956340" y="1740671"/>
                  </a:lnTo>
                  <a:lnTo>
                    <a:pt x="1927717" y="1777730"/>
                  </a:lnTo>
                  <a:lnTo>
                    <a:pt x="1890658" y="1806353"/>
                  </a:lnTo>
                  <a:lnTo>
                    <a:pt x="1846903" y="1824803"/>
                  </a:lnTo>
                  <a:lnTo>
                    <a:pt x="1798192" y="1831340"/>
                  </a:lnTo>
                  <a:lnTo>
                    <a:pt x="183133" y="1831340"/>
                  </a:lnTo>
                  <a:lnTo>
                    <a:pt x="134467" y="1824803"/>
                  </a:lnTo>
                  <a:lnTo>
                    <a:pt x="90725" y="1806353"/>
                  </a:lnTo>
                  <a:lnTo>
                    <a:pt x="53657" y="1777730"/>
                  </a:lnTo>
                  <a:lnTo>
                    <a:pt x="25014" y="1740671"/>
                  </a:lnTo>
                  <a:lnTo>
                    <a:pt x="6545" y="1696916"/>
                  </a:lnTo>
                  <a:lnTo>
                    <a:pt x="0" y="1648206"/>
                  </a:lnTo>
                  <a:lnTo>
                    <a:pt x="0" y="183134"/>
                  </a:lnTo>
                  <a:close/>
                </a:path>
              </a:pathLst>
            </a:custGeom>
            <a:ln w="25400">
              <a:solidFill>
                <a:srgbClr val="2A5F9E"/>
              </a:solidFill>
            </a:ln>
          </p:spPr>
          <p:txBody>
            <a:bodyPr wrap="square" lIns="0" tIns="0" rIns="0" bIns="0" rtlCol="0"/>
            <a:lstStyle/>
            <a:p>
              <a:endParaRPr/>
            </a:p>
          </p:txBody>
        </p:sp>
      </p:grpSp>
      <p:sp>
        <p:nvSpPr>
          <p:cNvPr id="38" name="object 38"/>
          <p:cNvSpPr txBox="1"/>
          <p:nvPr/>
        </p:nvSpPr>
        <p:spPr>
          <a:xfrm>
            <a:off x="9238233" y="2831033"/>
            <a:ext cx="1774189" cy="1909445"/>
          </a:xfrm>
          <a:prstGeom prst="rect">
            <a:avLst/>
          </a:prstGeom>
        </p:spPr>
        <p:txBody>
          <a:bodyPr vert="horz" wrap="square" lIns="0" tIns="55244" rIns="0" bIns="0" rtlCol="0">
            <a:spAutoFit/>
          </a:bodyPr>
          <a:lstStyle/>
          <a:p>
            <a:pPr marL="12065" marR="5080" indent="1270" algn="ctr">
              <a:lnSpc>
                <a:spcPct val="86300"/>
              </a:lnSpc>
              <a:spcBef>
                <a:spcPts val="434"/>
              </a:spcBef>
            </a:pPr>
            <a:r>
              <a:rPr sz="2000" dirty="0">
                <a:solidFill>
                  <a:srgbClr val="03499E"/>
                </a:solidFill>
                <a:latin typeface="Times New Roman"/>
                <a:cs typeface="Times New Roman"/>
              </a:rPr>
              <a:t>Cơ</a:t>
            </a:r>
            <a:r>
              <a:rPr sz="2000" spc="-15" dirty="0">
                <a:solidFill>
                  <a:srgbClr val="03499E"/>
                </a:solidFill>
                <a:latin typeface="Times New Roman"/>
                <a:cs typeface="Times New Roman"/>
              </a:rPr>
              <a:t> </a:t>
            </a:r>
            <a:r>
              <a:rPr sz="2000" dirty="0">
                <a:solidFill>
                  <a:srgbClr val="03499E"/>
                </a:solidFill>
                <a:latin typeface="Times New Roman"/>
                <a:cs typeface="Times New Roman"/>
              </a:rPr>
              <a:t>quan,</a:t>
            </a:r>
            <a:r>
              <a:rPr sz="2000" spc="-40" dirty="0">
                <a:solidFill>
                  <a:srgbClr val="03499E"/>
                </a:solidFill>
                <a:latin typeface="Times New Roman"/>
                <a:cs typeface="Times New Roman"/>
              </a:rPr>
              <a:t> </a:t>
            </a:r>
            <a:r>
              <a:rPr sz="2000" spc="-25" dirty="0">
                <a:solidFill>
                  <a:srgbClr val="03499E"/>
                </a:solidFill>
                <a:latin typeface="Times New Roman"/>
                <a:cs typeface="Times New Roman"/>
              </a:rPr>
              <a:t>tổ </a:t>
            </a:r>
            <a:r>
              <a:rPr sz="2000" dirty="0">
                <a:solidFill>
                  <a:srgbClr val="03499E"/>
                </a:solidFill>
                <a:latin typeface="Times New Roman"/>
                <a:cs typeface="Times New Roman"/>
              </a:rPr>
              <a:t>chức,</a:t>
            </a:r>
            <a:r>
              <a:rPr sz="2000" spc="-20" dirty="0">
                <a:solidFill>
                  <a:srgbClr val="03499E"/>
                </a:solidFill>
                <a:latin typeface="Times New Roman"/>
                <a:cs typeface="Times New Roman"/>
              </a:rPr>
              <a:t> </a:t>
            </a:r>
            <a:r>
              <a:rPr sz="2000" dirty="0">
                <a:solidFill>
                  <a:srgbClr val="03499E"/>
                </a:solidFill>
                <a:latin typeface="Times New Roman"/>
                <a:cs typeface="Times New Roman"/>
              </a:rPr>
              <a:t>bộ phận</a:t>
            </a:r>
            <a:r>
              <a:rPr sz="2000" spc="-5" dirty="0">
                <a:solidFill>
                  <a:srgbClr val="03499E"/>
                </a:solidFill>
                <a:latin typeface="Times New Roman"/>
                <a:cs typeface="Times New Roman"/>
              </a:rPr>
              <a:t> </a:t>
            </a:r>
            <a:r>
              <a:rPr sz="2000" spc="-25" dirty="0">
                <a:solidFill>
                  <a:srgbClr val="03499E"/>
                </a:solidFill>
                <a:latin typeface="Times New Roman"/>
                <a:cs typeface="Times New Roman"/>
              </a:rPr>
              <a:t>do </a:t>
            </a:r>
            <a:r>
              <a:rPr sz="2000" dirty="0">
                <a:solidFill>
                  <a:srgbClr val="03499E"/>
                </a:solidFill>
                <a:latin typeface="Times New Roman"/>
                <a:cs typeface="Times New Roman"/>
              </a:rPr>
              <a:t>Thủ</a:t>
            </a:r>
            <a:r>
              <a:rPr sz="2000" spc="-25" dirty="0">
                <a:solidFill>
                  <a:srgbClr val="03499E"/>
                </a:solidFill>
                <a:latin typeface="Times New Roman"/>
                <a:cs typeface="Times New Roman"/>
              </a:rPr>
              <a:t> </a:t>
            </a:r>
            <a:r>
              <a:rPr sz="2000" dirty="0">
                <a:solidFill>
                  <a:srgbClr val="03499E"/>
                </a:solidFill>
                <a:latin typeface="Times New Roman"/>
                <a:cs typeface="Times New Roman"/>
              </a:rPr>
              <a:t>trưởng</a:t>
            </a:r>
            <a:r>
              <a:rPr sz="2000" spc="-20" dirty="0">
                <a:solidFill>
                  <a:srgbClr val="03499E"/>
                </a:solidFill>
                <a:latin typeface="Times New Roman"/>
                <a:cs typeface="Times New Roman"/>
              </a:rPr>
              <a:t> </a:t>
            </a:r>
            <a:r>
              <a:rPr sz="2000" spc="-25" dirty="0">
                <a:solidFill>
                  <a:srgbClr val="03499E"/>
                </a:solidFill>
                <a:latin typeface="Times New Roman"/>
                <a:cs typeface="Times New Roman"/>
              </a:rPr>
              <a:t>cơ </a:t>
            </a:r>
            <a:r>
              <a:rPr sz="2000" dirty="0">
                <a:solidFill>
                  <a:srgbClr val="03499E"/>
                </a:solidFill>
                <a:latin typeface="Times New Roman"/>
                <a:cs typeface="Times New Roman"/>
              </a:rPr>
              <a:t>quan,</a:t>
            </a:r>
            <a:r>
              <a:rPr sz="2000" spc="-30" dirty="0">
                <a:solidFill>
                  <a:srgbClr val="03499E"/>
                </a:solidFill>
                <a:latin typeface="Times New Roman"/>
                <a:cs typeface="Times New Roman"/>
              </a:rPr>
              <a:t> </a:t>
            </a:r>
            <a:r>
              <a:rPr sz="2000" dirty="0">
                <a:solidFill>
                  <a:srgbClr val="03499E"/>
                </a:solidFill>
                <a:latin typeface="Times New Roman"/>
                <a:cs typeface="Times New Roman"/>
              </a:rPr>
              <a:t>đơn vị</a:t>
            </a:r>
            <a:r>
              <a:rPr sz="2000" spc="-5" dirty="0">
                <a:solidFill>
                  <a:srgbClr val="03499E"/>
                </a:solidFill>
                <a:latin typeface="Times New Roman"/>
                <a:cs typeface="Times New Roman"/>
              </a:rPr>
              <a:t> </a:t>
            </a:r>
            <a:r>
              <a:rPr sz="2000" spc="-20" dirty="0">
                <a:solidFill>
                  <a:srgbClr val="03499E"/>
                </a:solidFill>
                <a:latin typeface="Times New Roman"/>
                <a:cs typeface="Times New Roman"/>
              </a:rPr>
              <a:t>trực </a:t>
            </a:r>
            <a:r>
              <a:rPr sz="2000" dirty="0">
                <a:solidFill>
                  <a:srgbClr val="03499E"/>
                </a:solidFill>
                <a:latin typeface="Times New Roman"/>
                <a:cs typeface="Times New Roman"/>
              </a:rPr>
              <a:t>tiếp</a:t>
            </a:r>
            <a:r>
              <a:rPr sz="2000" spc="10" dirty="0">
                <a:solidFill>
                  <a:srgbClr val="03499E"/>
                </a:solidFill>
                <a:latin typeface="Times New Roman"/>
                <a:cs typeface="Times New Roman"/>
              </a:rPr>
              <a:t> </a:t>
            </a:r>
            <a:r>
              <a:rPr sz="2000" dirty="0">
                <a:solidFill>
                  <a:srgbClr val="03499E"/>
                </a:solidFill>
                <a:latin typeface="Times New Roman"/>
                <a:cs typeface="Times New Roman"/>
              </a:rPr>
              <a:t>sử</a:t>
            </a:r>
            <a:r>
              <a:rPr sz="2000" spc="-5" dirty="0">
                <a:solidFill>
                  <a:srgbClr val="03499E"/>
                </a:solidFill>
                <a:latin typeface="Times New Roman"/>
                <a:cs typeface="Times New Roman"/>
              </a:rPr>
              <a:t> </a:t>
            </a:r>
            <a:r>
              <a:rPr sz="2000" dirty="0">
                <a:solidFill>
                  <a:srgbClr val="03499E"/>
                </a:solidFill>
                <a:latin typeface="Times New Roman"/>
                <a:cs typeface="Times New Roman"/>
              </a:rPr>
              <a:t>dụng</a:t>
            </a:r>
            <a:r>
              <a:rPr sz="2000" spc="-25" dirty="0">
                <a:solidFill>
                  <a:srgbClr val="03499E"/>
                </a:solidFill>
                <a:latin typeface="Times New Roman"/>
                <a:cs typeface="Times New Roman"/>
              </a:rPr>
              <a:t> dự </a:t>
            </a:r>
            <a:r>
              <a:rPr sz="2000" dirty="0">
                <a:solidFill>
                  <a:srgbClr val="03499E"/>
                </a:solidFill>
                <a:latin typeface="Times New Roman"/>
                <a:cs typeface="Times New Roman"/>
              </a:rPr>
              <a:t>toán</a:t>
            </a:r>
            <a:r>
              <a:rPr sz="2000" spc="-20" dirty="0">
                <a:solidFill>
                  <a:srgbClr val="03499E"/>
                </a:solidFill>
                <a:latin typeface="Times New Roman"/>
                <a:cs typeface="Times New Roman"/>
              </a:rPr>
              <a:t> </a:t>
            </a:r>
            <a:r>
              <a:rPr sz="2000" dirty="0">
                <a:solidFill>
                  <a:srgbClr val="03499E"/>
                </a:solidFill>
                <a:latin typeface="Times New Roman"/>
                <a:cs typeface="Times New Roman"/>
              </a:rPr>
              <a:t>mua</a:t>
            </a:r>
            <a:r>
              <a:rPr sz="2000" spc="-5" dirty="0">
                <a:solidFill>
                  <a:srgbClr val="03499E"/>
                </a:solidFill>
                <a:latin typeface="Times New Roman"/>
                <a:cs typeface="Times New Roman"/>
              </a:rPr>
              <a:t> </a:t>
            </a:r>
            <a:r>
              <a:rPr sz="2000" spc="-25" dirty="0">
                <a:solidFill>
                  <a:srgbClr val="03499E"/>
                </a:solidFill>
                <a:latin typeface="Times New Roman"/>
                <a:cs typeface="Times New Roman"/>
              </a:rPr>
              <a:t>sắm </a:t>
            </a:r>
            <a:r>
              <a:rPr sz="2000" dirty="0">
                <a:solidFill>
                  <a:srgbClr val="03499E"/>
                </a:solidFill>
                <a:latin typeface="Times New Roman"/>
                <a:cs typeface="Times New Roman"/>
              </a:rPr>
              <a:t>quyết</a:t>
            </a:r>
            <a:r>
              <a:rPr sz="2000" spc="-25" dirty="0">
                <a:solidFill>
                  <a:srgbClr val="03499E"/>
                </a:solidFill>
                <a:latin typeface="Times New Roman"/>
                <a:cs typeface="Times New Roman"/>
              </a:rPr>
              <a:t> </a:t>
            </a:r>
            <a:r>
              <a:rPr sz="2000" spc="-20" dirty="0">
                <a:solidFill>
                  <a:srgbClr val="03499E"/>
                </a:solidFill>
                <a:latin typeface="Times New Roman"/>
                <a:cs typeface="Times New Roman"/>
              </a:rPr>
              <a:t>định</a:t>
            </a:r>
            <a:endParaRPr sz="2000">
              <a:latin typeface="Times New Roman"/>
              <a:cs typeface="Times New Roman"/>
            </a:endParaRPr>
          </a:p>
        </p:txBody>
      </p:sp>
      <p:sp>
        <p:nvSpPr>
          <p:cNvPr id="40" name="object 40"/>
          <p:cNvSpPr txBox="1">
            <a:spLocks noGrp="1"/>
          </p:cNvSpPr>
          <p:nvPr>
            <p:ph type="sldNum" sz="quarter" idx="7"/>
          </p:nvPr>
        </p:nvSpPr>
        <p:spPr>
          <a:prstGeom prst="rect">
            <a:avLst/>
          </a:prstGeom>
        </p:spPr>
        <p:txBody>
          <a:bodyPr vert="horz" wrap="square" lIns="0" tIns="1066370" rIns="0" bIns="0" rtlCol="0">
            <a:spAutoFit/>
          </a:bodyPr>
          <a:lstStyle/>
          <a:p>
            <a:pPr marL="4939665">
              <a:lnSpc>
                <a:spcPts val="1655"/>
              </a:lnSpc>
            </a:pPr>
            <a:fld id="{81D60167-4931-47E6-BA6A-407CBD079E47}" type="slidenum">
              <a:rPr spc="-25" dirty="0"/>
              <a:t>177</a:t>
            </a:fld>
            <a:endParaRPr spc="-25" dirty="0"/>
          </a:p>
        </p:txBody>
      </p:sp>
      <p:sp>
        <p:nvSpPr>
          <p:cNvPr id="39" name="object 39"/>
          <p:cNvSpPr txBox="1"/>
          <p:nvPr/>
        </p:nvSpPr>
        <p:spPr>
          <a:xfrm>
            <a:off x="2111755" y="5050978"/>
            <a:ext cx="7875270" cy="807085"/>
          </a:xfrm>
          <a:prstGeom prst="rect">
            <a:avLst/>
          </a:prstGeom>
        </p:spPr>
        <p:txBody>
          <a:bodyPr vert="horz" wrap="square" lIns="0" tIns="37465" rIns="0" bIns="0" rtlCol="0">
            <a:spAutoFit/>
          </a:bodyPr>
          <a:lstStyle/>
          <a:p>
            <a:pPr marL="12700">
              <a:lnSpc>
                <a:spcPct val="100000"/>
              </a:lnSpc>
              <a:spcBef>
                <a:spcPts val="295"/>
              </a:spcBef>
            </a:pPr>
            <a:r>
              <a:rPr sz="2400" b="1" i="1" dirty="0">
                <a:solidFill>
                  <a:srgbClr val="03499E"/>
                </a:solidFill>
                <a:latin typeface="Times New Roman"/>
                <a:cs typeface="Times New Roman"/>
              </a:rPr>
              <a:t>Trường</a:t>
            </a:r>
            <a:r>
              <a:rPr sz="2400" b="1" i="1" spc="220" dirty="0">
                <a:solidFill>
                  <a:srgbClr val="03499E"/>
                </a:solidFill>
                <a:latin typeface="Times New Roman"/>
                <a:cs typeface="Times New Roman"/>
              </a:rPr>
              <a:t> </a:t>
            </a:r>
            <a:r>
              <a:rPr sz="2400" b="1" i="1" dirty="0">
                <a:solidFill>
                  <a:srgbClr val="03499E"/>
                </a:solidFill>
                <a:latin typeface="Times New Roman"/>
                <a:cs typeface="Times New Roman"/>
              </a:rPr>
              <a:t>hợp</a:t>
            </a:r>
            <a:r>
              <a:rPr sz="2400" b="1" i="1" spc="245" dirty="0">
                <a:solidFill>
                  <a:srgbClr val="03499E"/>
                </a:solidFill>
                <a:latin typeface="Times New Roman"/>
                <a:cs typeface="Times New Roman"/>
              </a:rPr>
              <a:t> </a:t>
            </a:r>
            <a:r>
              <a:rPr sz="2400" b="1" i="1" dirty="0">
                <a:solidFill>
                  <a:srgbClr val="03499E"/>
                </a:solidFill>
                <a:latin typeface="Times New Roman"/>
                <a:cs typeface="Times New Roman"/>
              </a:rPr>
              <a:t>ủy</a:t>
            </a:r>
            <a:r>
              <a:rPr sz="2400" b="1" i="1" spc="240" dirty="0">
                <a:solidFill>
                  <a:srgbClr val="03499E"/>
                </a:solidFill>
                <a:latin typeface="Times New Roman"/>
                <a:cs typeface="Times New Roman"/>
              </a:rPr>
              <a:t> </a:t>
            </a:r>
            <a:r>
              <a:rPr sz="2400" b="1" i="1" dirty="0">
                <a:solidFill>
                  <a:srgbClr val="03499E"/>
                </a:solidFill>
                <a:latin typeface="Times New Roman"/>
                <a:cs typeface="Times New Roman"/>
              </a:rPr>
              <a:t>quyền</a:t>
            </a:r>
            <a:r>
              <a:rPr sz="2400" b="1" i="1" spc="225" dirty="0">
                <a:solidFill>
                  <a:srgbClr val="03499E"/>
                </a:solidFill>
                <a:latin typeface="Times New Roman"/>
                <a:cs typeface="Times New Roman"/>
              </a:rPr>
              <a:t> </a:t>
            </a:r>
            <a:r>
              <a:rPr sz="2400" b="1" i="1" dirty="0">
                <a:solidFill>
                  <a:srgbClr val="03499E"/>
                </a:solidFill>
                <a:latin typeface="Times New Roman"/>
                <a:cs typeface="Times New Roman"/>
              </a:rPr>
              <a:t>thì</a:t>
            </a:r>
            <a:r>
              <a:rPr sz="2400" b="1" i="1" spc="235" dirty="0">
                <a:solidFill>
                  <a:srgbClr val="03499E"/>
                </a:solidFill>
                <a:latin typeface="Times New Roman"/>
                <a:cs typeface="Times New Roman"/>
              </a:rPr>
              <a:t> </a:t>
            </a:r>
            <a:r>
              <a:rPr sz="2400" b="1" i="1" dirty="0">
                <a:solidFill>
                  <a:srgbClr val="03499E"/>
                </a:solidFill>
                <a:latin typeface="Times New Roman"/>
                <a:cs typeface="Times New Roman"/>
              </a:rPr>
              <a:t>người</a:t>
            </a:r>
            <a:r>
              <a:rPr sz="2400" b="1" i="1" spc="245" dirty="0">
                <a:solidFill>
                  <a:srgbClr val="03499E"/>
                </a:solidFill>
                <a:latin typeface="Times New Roman"/>
                <a:cs typeface="Times New Roman"/>
              </a:rPr>
              <a:t> </a:t>
            </a:r>
            <a:r>
              <a:rPr sz="2400" b="1" i="1" dirty="0">
                <a:solidFill>
                  <a:srgbClr val="03499E"/>
                </a:solidFill>
                <a:latin typeface="Times New Roman"/>
                <a:cs typeface="Times New Roman"/>
              </a:rPr>
              <a:t>được</a:t>
            </a:r>
            <a:r>
              <a:rPr sz="2400" b="1" i="1" spc="235" dirty="0">
                <a:solidFill>
                  <a:srgbClr val="03499E"/>
                </a:solidFill>
                <a:latin typeface="Times New Roman"/>
                <a:cs typeface="Times New Roman"/>
              </a:rPr>
              <a:t> </a:t>
            </a:r>
            <a:r>
              <a:rPr sz="2400" b="1" i="1" dirty="0">
                <a:solidFill>
                  <a:srgbClr val="03499E"/>
                </a:solidFill>
                <a:latin typeface="Times New Roman"/>
                <a:cs typeface="Times New Roman"/>
              </a:rPr>
              <a:t>ủy</a:t>
            </a:r>
            <a:r>
              <a:rPr sz="2400" b="1" i="1" spc="240" dirty="0">
                <a:solidFill>
                  <a:srgbClr val="03499E"/>
                </a:solidFill>
                <a:latin typeface="Times New Roman"/>
                <a:cs typeface="Times New Roman"/>
              </a:rPr>
              <a:t> </a:t>
            </a:r>
            <a:r>
              <a:rPr sz="2400" b="1" i="1" dirty="0">
                <a:solidFill>
                  <a:srgbClr val="03499E"/>
                </a:solidFill>
                <a:latin typeface="Times New Roman"/>
                <a:cs typeface="Times New Roman"/>
              </a:rPr>
              <a:t>quyền</a:t>
            </a:r>
            <a:r>
              <a:rPr sz="2400" b="1" i="1" spc="235" dirty="0">
                <a:solidFill>
                  <a:srgbClr val="03499E"/>
                </a:solidFill>
                <a:latin typeface="Times New Roman"/>
                <a:cs typeface="Times New Roman"/>
              </a:rPr>
              <a:t> </a:t>
            </a:r>
            <a:r>
              <a:rPr sz="2400" b="1" i="1" dirty="0">
                <a:solidFill>
                  <a:srgbClr val="03499E"/>
                </a:solidFill>
                <a:latin typeface="Times New Roman"/>
                <a:cs typeface="Times New Roman"/>
              </a:rPr>
              <a:t>tổ</a:t>
            </a:r>
            <a:r>
              <a:rPr sz="2400" b="1" i="1" spc="225" dirty="0">
                <a:solidFill>
                  <a:srgbClr val="03499E"/>
                </a:solidFill>
                <a:latin typeface="Times New Roman"/>
                <a:cs typeface="Times New Roman"/>
              </a:rPr>
              <a:t> </a:t>
            </a:r>
            <a:r>
              <a:rPr sz="2400" b="1" i="1" dirty="0">
                <a:solidFill>
                  <a:srgbClr val="03499E"/>
                </a:solidFill>
                <a:latin typeface="Times New Roman"/>
                <a:cs typeface="Times New Roman"/>
              </a:rPr>
              <a:t>chức</a:t>
            </a:r>
            <a:r>
              <a:rPr sz="2400" b="1" i="1" spc="215" dirty="0">
                <a:solidFill>
                  <a:srgbClr val="03499E"/>
                </a:solidFill>
                <a:latin typeface="Times New Roman"/>
                <a:cs typeface="Times New Roman"/>
              </a:rPr>
              <a:t> </a:t>
            </a:r>
            <a:r>
              <a:rPr sz="2400" b="1" i="1" spc="-20" dirty="0">
                <a:solidFill>
                  <a:srgbClr val="03499E"/>
                </a:solidFill>
                <a:latin typeface="Times New Roman"/>
                <a:cs typeface="Times New Roman"/>
              </a:rPr>
              <a:t>việc</a:t>
            </a:r>
            <a:endParaRPr sz="2400">
              <a:latin typeface="Times New Roman"/>
              <a:cs typeface="Times New Roman"/>
            </a:endParaRPr>
          </a:p>
          <a:p>
            <a:pPr marL="12700">
              <a:lnSpc>
                <a:spcPct val="100000"/>
              </a:lnSpc>
              <a:spcBef>
                <a:spcPts val="195"/>
              </a:spcBef>
            </a:pPr>
            <a:r>
              <a:rPr sz="2400" b="1" i="1" dirty="0">
                <a:solidFill>
                  <a:srgbClr val="03499E"/>
                </a:solidFill>
                <a:latin typeface="Times New Roman"/>
                <a:cs typeface="Times New Roman"/>
              </a:rPr>
              <a:t>thẩm</a:t>
            </a:r>
            <a:r>
              <a:rPr sz="2400" b="1" i="1" spc="-40" dirty="0">
                <a:solidFill>
                  <a:srgbClr val="03499E"/>
                </a:solidFill>
                <a:latin typeface="Times New Roman"/>
                <a:cs typeface="Times New Roman"/>
              </a:rPr>
              <a:t> </a:t>
            </a:r>
            <a:r>
              <a:rPr sz="2400" b="1" i="1" dirty="0">
                <a:solidFill>
                  <a:srgbClr val="03499E"/>
                </a:solidFill>
                <a:latin typeface="Times New Roman"/>
                <a:cs typeface="Times New Roman"/>
              </a:rPr>
              <a:t>định</a:t>
            </a:r>
            <a:r>
              <a:rPr sz="2400" b="1" i="1" spc="-30" dirty="0">
                <a:solidFill>
                  <a:srgbClr val="03499E"/>
                </a:solidFill>
                <a:latin typeface="Times New Roman"/>
                <a:cs typeface="Times New Roman"/>
              </a:rPr>
              <a:t> </a:t>
            </a:r>
            <a:r>
              <a:rPr sz="2400" b="1" i="1" dirty="0">
                <a:solidFill>
                  <a:srgbClr val="03499E"/>
                </a:solidFill>
                <a:latin typeface="Times New Roman"/>
                <a:cs typeface="Times New Roman"/>
              </a:rPr>
              <a:t>kế</a:t>
            </a:r>
            <a:r>
              <a:rPr sz="2400" b="1" i="1" spc="-35" dirty="0">
                <a:solidFill>
                  <a:srgbClr val="03499E"/>
                </a:solidFill>
                <a:latin typeface="Times New Roman"/>
                <a:cs typeface="Times New Roman"/>
              </a:rPr>
              <a:t> </a:t>
            </a:r>
            <a:r>
              <a:rPr sz="2400" b="1" i="1" dirty="0">
                <a:solidFill>
                  <a:srgbClr val="03499E"/>
                </a:solidFill>
                <a:latin typeface="Times New Roman"/>
                <a:cs typeface="Times New Roman"/>
              </a:rPr>
              <a:t>hoạch</a:t>
            </a:r>
            <a:r>
              <a:rPr sz="2400" b="1" i="1" spc="-35" dirty="0">
                <a:solidFill>
                  <a:srgbClr val="03499E"/>
                </a:solidFill>
                <a:latin typeface="Times New Roman"/>
                <a:cs typeface="Times New Roman"/>
              </a:rPr>
              <a:t> </a:t>
            </a:r>
            <a:r>
              <a:rPr sz="2400" b="1" i="1" dirty="0">
                <a:solidFill>
                  <a:srgbClr val="03499E"/>
                </a:solidFill>
                <a:latin typeface="Times New Roman"/>
                <a:cs typeface="Times New Roman"/>
              </a:rPr>
              <a:t>tổng</a:t>
            </a:r>
            <a:r>
              <a:rPr sz="2400" b="1" i="1" spc="-30" dirty="0">
                <a:solidFill>
                  <a:srgbClr val="03499E"/>
                </a:solidFill>
                <a:latin typeface="Times New Roman"/>
                <a:cs typeface="Times New Roman"/>
              </a:rPr>
              <a:t> </a:t>
            </a:r>
            <a:r>
              <a:rPr sz="2400" b="1" i="1" dirty="0">
                <a:solidFill>
                  <a:srgbClr val="03499E"/>
                </a:solidFill>
                <a:latin typeface="Times New Roman"/>
                <a:cs typeface="Times New Roman"/>
              </a:rPr>
              <a:t>thể,</a:t>
            </a:r>
            <a:r>
              <a:rPr sz="2400" b="1" i="1" spc="-40" dirty="0">
                <a:solidFill>
                  <a:srgbClr val="03499E"/>
                </a:solidFill>
                <a:latin typeface="Times New Roman"/>
                <a:cs typeface="Times New Roman"/>
              </a:rPr>
              <a:t> </a:t>
            </a:r>
            <a:r>
              <a:rPr sz="2400" b="1" i="1" dirty="0">
                <a:solidFill>
                  <a:srgbClr val="03499E"/>
                </a:solidFill>
                <a:latin typeface="Times New Roman"/>
                <a:cs typeface="Times New Roman"/>
              </a:rPr>
              <a:t>kế</a:t>
            </a:r>
            <a:r>
              <a:rPr sz="2400" b="1" i="1" spc="-40" dirty="0">
                <a:solidFill>
                  <a:srgbClr val="03499E"/>
                </a:solidFill>
                <a:latin typeface="Times New Roman"/>
                <a:cs typeface="Times New Roman"/>
              </a:rPr>
              <a:t> </a:t>
            </a:r>
            <a:r>
              <a:rPr sz="2400" b="1" i="1" dirty="0">
                <a:solidFill>
                  <a:srgbClr val="03499E"/>
                </a:solidFill>
                <a:latin typeface="Times New Roman"/>
                <a:cs typeface="Times New Roman"/>
              </a:rPr>
              <a:t>hoạch</a:t>
            </a:r>
            <a:r>
              <a:rPr sz="2400" b="1" i="1" spc="-20" dirty="0">
                <a:solidFill>
                  <a:srgbClr val="03499E"/>
                </a:solidFill>
                <a:latin typeface="Times New Roman"/>
                <a:cs typeface="Times New Roman"/>
              </a:rPr>
              <a:t> </a:t>
            </a:r>
            <a:r>
              <a:rPr sz="2400" b="1" i="1" dirty="0">
                <a:solidFill>
                  <a:srgbClr val="03499E"/>
                </a:solidFill>
                <a:latin typeface="Times New Roman"/>
                <a:cs typeface="Times New Roman"/>
              </a:rPr>
              <a:t>lựa</a:t>
            </a:r>
            <a:r>
              <a:rPr sz="2400" b="1" i="1" spc="-40" dirty="0">
                <a:solidFill>
                  <a:srgbClr val="03499E"/>
                </a:solidFill>
                <a:latin typeface="Times New Roman"/>
                <a:cs typeface="Times New Roman"/>
              </a:rPr>
              <a:t> </a:t>
            </a:r>
            <a:r>
              <a:rPr sz="2400" b="1" i="1" dirty="0">
                <a:solidFill>
                  <a:srgbClr val="03499E"/>
                </a:solidFill>
                <a:latin typeface="Times New Roman"/>
                <a:cs typeface="Times New Roman"/>
              </a:rPr>
              <a:t>chọn</a:t>
            </a:r>
            <a:r>
              <a:rPr sz="2400" b="1" i="1" spc="-35" dirty="0">
                <a:solidFill>
                  <a:srgbClr val="03499E"/>
                </a:solidFill>
                <a:latin typeface="Times New Roman"/>
                <a:cs typeface="Times New Roman"/>
              </a:rPr>
              <a:t> </a:t>
            </a:r>
            <a:r>
              <a:rPr sz="2400" b="1" i="1" dirty="0">
                <a:solidFill>
                  <a:srgbClr val="03499E"/>
                </a:solidFill>
                <a:latin typeface="Times New Roman"/>
                <a:cs typeface="Times New Roman"/>
              </a:rPr>
              <a:t>nhà</a:t>
            </a:r>
            <a:r>
              <a:rPr sz="2400" b="1" i="1" spc="-25" dirty="0">
                <a:solidFill>
                  <a:srgbClr val="03499E"/>
                </a:solidFill>
                <a:latin typeface="Times New Roman"/>
                <a:cs typeface="Times New Roman"/>
              </a:rPr>
              <a:t> </a:t>
            </a:r>
            <a:r>
              <a:rPr sz="2400" b="1" i="1" spc="-20" dirty="0">
                <a:solidFill>
                  <a:srgbClr val="03499E"/>
                </a:solidFill>
                <a:latin typeface="Times New Roman"/>
                <a:cs typeface="Times New Roman"/>
              </a:rPr>
              <a:t>thầu</a:t>
            </a:r>
            <a:endParaRPr sz="2400">
              <a:latin typeface="Times New Roman"/>
              <a:cs typeface="Times New Roman"/>
            </a:endParaRPr>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764283" y="805306"/>
            <a:ext cx="9467850" cy="2487930"/>
            <a:chOff x="1764283" y="805306"/>
            <a:chExt cx="9467850" cy="2487930"/>
          </a:xfrm>
        </p:grpSpPr>
        <p:sp>
          <p:nvSpPr>
            <p:cNvPr id="3" name="object 3"/>
            <p:cNvSpPr/>
            <p:nvPr/>
          </p:nvSpPr>
          <p:spPr>
            <a:xfrm>
              <a:off x="1776983" y="1305051"/>
              <a:ext cx="9442450" cy="1975485"/>
            </a:xfrm>
            <a:custGeom>
              <a:avLst/>
              <a:gdLst/>
              <a:ahLst/>
              <a:cxnLst/>
              <a:rect l="l" t="t" r="r" b="b"/>
              <a:pathLst>
                <a:path w="9442450" h="1975485">
                  <a:moveTo>
                    <a:pt x="9441942" y="0"/>
                  </a:moveTo>
                  <a:lnTo>
                    <a:pt x="0" y="0"/>
                  </a:lnTo>
                  <a:lnTo>
                    <a:pt x="0" y="1975103"/>
                  </a:lnTo>
                  <a:lnTo>
                    <a:pt x="9441942" y="1975103"/>
                  </a:lnTo>
                  <a:lnTo>
                    <a:pt x="9441942" y="0"/>
                  </a:lnTo>
                  <a:close/>
                </a:path>
              </a:pathLst>
            </a:custGeom>
            <a:solidFill>
              <a:srgbClr val="CDD2DF">
                <a:alpha val="90194"/>
              </a:srgbClr>
            </a:solidFill>
          </p:spPr>
          <p:txBody>
            <a:bodyPr wrap="square" lIns="0" tIns="0" rIns="0" bIns="0" rtlCol="0"/>
            <a:lstStyle/>
            <a:p>
              <a:endParaRPr/>
            </a:p>
          </p:txBody>
        </p:sp>
        <p:sp>
          <p:nvSpPr>
            <p:cNvPr id="4" name="object 4"/>
            <p:cNvSpPr/>
            <p:nvPr/>
          </p:nvSpPr>
          <p:spPr>
            <a:xfrm>
              <a:off x="1776983" y="1305051"/>
              <a:ext cx="9442450" cy="1975485"/>
            </a:xfrm>
            <a:custGeom>
              <a:avLst/>
              <a:gdLst/>
              <a:ahLst/>
              <a:cxnLst/>
              <a:rect l="l" t="t" r="r" b="b"/>
              <a:pathLst>
                <a:path w="9442450" h="1975485">
                  <a:moveTo>
                    <a:pt x="0" y="1975103"/>
                  </a:moveTo>
                  <a:lnTo>
                    <a:pt x="9441942" y="1975103"/>
                  </a:lnTo>
                  <a:lnTo>
                    <a:pt x="9441942" y="0"/>
                  </a:lnTo>
                  <a:lnTo>
                    <a:pt x="0" y="0"/>
                  </a:lnTo>
                  <a:lnTo>
                    <a:pt x="0" y="1975103"/>
                  </a:lnTo>
                  <a:close/>
                </a:path>
              </a:pathLst>
            </a:custGeom>
            <a:ln w="25400">
              <a:solidFill>
                <a:srgbClr val="2A5F9E"/>
              </a:solidFill>
            </a:ln>
          </p:spPr>
          <p:txBody>
            <a:bodyPr wrap="square" lIns="0" tIns="0" rIns="0" bIns="0" rtlCol="0"/>
            <a:lstStyle/>
            <a:p>
              <a:endParaRPr/>
            </a:p>
          </p:txBody>
        </p:sp>
        <p:sp>
          <p:nvSpPr>
            <p:cNvPr id="5" name="object 5"/>
            <p:cNvSpPr/>
            <p:nvPr/>
          </p:nvSpPr>
          <p:spPr>
            <a:xfrm>
              <a:off x="2249042" y="818006"/>
              <a:ext cx="8739505" cy="974725"/>
            </a:xfrm>
            <a:custGeom>
              <a:avLst/>
              <a:gdLst/>
              <a:ahLst/>
              <a:cxnLst/>
              <a:rect l="l" t="t" r="r" b="b"/>
              <a:pathLst>
                <a:path w="8739505" h="974725">
                  <a:moveTo>
                    <a:pt x="8577072" y="0"/>
                  </a:moveTo>
                  <a:lnTo>
                    <a:pt x="162432" y="0"/>
                  </a:lnTo>
                  <a:lnTo>
                    <a:pt x="119268" y="5796"/>
                  </a:lnTo>
                  <a:lnTo>
                    <a:pt x="80470" y="22154"/>
                  </a:lnTo>
                  <a:lnTo>
                    <a:pt x="47593" y="47529"/>
                  </a:lnTo>
                  <a:lnTo>
                    <a:pt x="22187" y="80376"/>
                  </a:lnTo>
                  <a:lnTo>
                    <a:pt x="5805" y="119150"/>
                  </a:lnTo>
                  <a:lnTo>
                    <a:pt x="0" y="162305"/>
                  </a:lnTo>
                  <a:lnTo>
                    <a:pt x="0" y="811783"/>
                  </a:lnTo>
                  <a:lnTo>
                    <a:pt x="5805" y="854948"/>
                  </a:lnTo>
                  <a:lnTo>
                    <a:pt x="22187" y="893746"/>
                  </a:lnTo>
                  <a:lnTo>
                    <a:pt x="47593" y="926623"/>
                  </a:lnTo>
                  <a:lnTo>
                    <a:pt x="80470" y="952029"/>
                  </a:lnTo>
                  <a:lnTo>
                    <a:pt x="119268" y="968411"/>
                  </a:lnTo>
                  <a:lnTo>
                    <a:pt x="162432" y="974216"/>
                  </a:lnTo>
                  <a:lnTo>
                    <a:pt x="8577072" y="974216"/>
                  </a:lnTo>
                  <a:lnTo>
                    <a:pt x="8620236" y="968411"/>
                  </a:lnTo>
                  <a:lnTo>
                    <a:pt x="8659034" y="952029"/>
                  </a:lnTo>
                  <a:lnTo>
                    <a:pt x="8691911" y="926623"/>
                  </a:lnTo>
                  <a:lnTo>
                    <a:pt x="8717317" y="893746"/>
                  </a:lnTo>
                  <a:lnTo>
                    <a:pt x="8733699" y="854948"/>
                  </a:lnTo>
                  <a:lnTo>
                    <a:pt x="8739505" y="811783"/>
                  </a:lnTo>
                  <a:lnTo>
                    <a:pt x="8739505" y="162305"/>
                  </a:lnTo>
                  <a:lnTo>
                    <a:pt x="8733699" y="119150"/>
                  </a:lnTo>
                  <a:lnTo>
                    <a:pt x="8717317" y="80376"/>
                  </a:lnTo>
                  <a:lnTo>
                    <a:pt x="8691911" y="47529"/>
                  </a:lnTo>
                  <a:lnTo>
                    <a:pt x="8659034" y="22154"/>
                  </a:lnTo>
                  <a:lnTo>
                    <a:pt x="8620236" y="5796"/>
                  </a:lnTo>
                  <a:lnTo>
                    <a:pt x="8577072" y="0"/>
                  </a:lnTo>
                  <a:close/>
                </a:path>
              </a:pathLst>
            </a:custGeom>
            <a:solidFill>
              <a:srgbClr val="E9E1D5"/>
            </a:solidFill>
          </p:spPr>
          <p:txBody>
            <a:bodyPr wrap="square" lIns="0" tIns="0" rIns="0" bIns="0" rtlCol="0"/>
            <a:lstStyle/>
            <a:p>
              <a:endParaRPr/>
            </a:p>
          </p:txBody>
        </p:sp>
        <p:sp>
          <p:nvSpPr>
            <p:cNvPr id="6" name="object 6"/>
            <p:cNvSpPr/>
            <p:nvPr/>
          </p:nvSpPr>
          <p:spPr>
            <a:xfrm>
              <a:off x="2249042" y="818006"/>
              <a:ext cx="8739505" cy="974725"/>
            </a:xfrm>
            <a:custGeom>
              <a:avLst/>
              <a:gdLst/>
              <a:ahLst/>
              <a:cxnLst/>
              <a:rect l="l" t="t" r="r" b="b"/>
              <a:pathLst>
                <a:path w="8739505" h="974725">
                  <a:moveTo>
                    <a:pt x="0" y="162305"/>
                  </a:moveTo>
                  <a:lnTo>
                    <a:pt x="5805" y="119150"/>
                  </a:lnTo>
                  <a:lnTo>
                    <a:pt x="22187" y="80376"/>
                  </a:lnTo>
                  <a:lnTo>
                    <a:pt x="47593" y="47529"/>
                  </a:lnTo>
                  <a:lnTo>
                    <a:pt x="80470" y="22154"/>
                  </a:lnTo>
                  <a:lnTo>
                    <a:pt x="119268" y="5796"/>
                  </a:lnTo>
                  <a:lnTo>
                    <a:pt x="162432" y="0"/>
                  </a:lnTo>
                  <a:lnTo>
                    <a:pt x="8577072" y="0"/>
                  </a:lnTo>
                  <a:lnTo>
                    <a:pt x="8620236" y="5796"/>
                  </a:lnTo>
                  <a:lnTo>
                    <a:pt x="8659034" y="22154"/>
                  </a:lnTo>
                  <a:lnTo>
                    <a:pt x="8691911" y="47529"/>
                  </a:lnTo>
                  <a:lnTo>
                    <a:pt x="8717317" y="80376"/>
                  </a:lnTo>
                  <a:lnTo>
                    <a:pt x="8733699" y="119150"/>
                  </a:lnTo>
                  <a:lnTo>
                    <a:pt x="8739505" y="162305"/>
                  </a:lnTo>
                  <a:lnTo>
                    <a:pt x="8739505" y="811783"/>
                  </a:lnTo>
                  <a:lnTo>
                    <a:pt x="8733699" y="854948"/>
                  </a:lnTo>
                  <a:lnTo>
                    <a:pt x="8717317" y="893746"/>
                  </a:lnTo>
                  <a:lnTo>
                    <a:pt x="8691911" y="926623"/>
                  </a:lnTo>
                  <a:lnTo>
                    <a:pt x="8659034" y="952029"/>
                  </a:lnTo>
                  <a:lnTo>
                    <a:pt x="8620236" y="968411"/>
                  </a:lnTo>
                  <a:lnTo>
                    <a:pt x="8577072" y="974216"/>
                  </a:lnTo>
                  <a:lnTo>
                    <a:pt x="162432" y="974216"/>
                  </a:lnTo>
                  <a:lnTo>
                    <a:pt x="119268" y="968411"/>
                  </a:lnTo>
                  <a:lnTo>
                    <a:pt x="80470" y="952029"/>
                  </a:lnTo>
                  <a:lnTo>
                    <a:pt x="47593" y="926623"/>
                  </a:lnTo>
                  <a:lnTo>
                    <a:pt x="22187" y="893746"/>
                  </a:lnTo>
                  <a:lnTo>
                    <a:pt x="5805" y="854948"/>
                  </a:lnTo>
                  <a:lnTo>
                    <a:pt x="0" y="811783"/>
                  </a:lnTo>
                  <a:lnTo>
                    <a:pt x="0" y="162305"/>
                  </a:lnTo>
                  <a:close/>
                </a:path>
              </a:pathLst>
            </a:custGeom>
            <a:ln w="25400">
              <a:solidFill>
                <a:srgbClr val="24548F"/>
              </a:solidFill>
            </a:ln>
          </p:spPr>
          <p:txBody>
            <a:bodyPr wrap="square" lIns="0" tIns="0" rIns="0" bIns="0" rtlCol="0"/>
            <a:lstStyle/>
            <a:p>
              <a:endParaRPr/>
            </a:p>
          </p:txBody>
        </p:sp>
      </p:grpSp>
      <p:grpSp>
        <p:nvGrpSpPr>
          <p:cNvPr id="7" name="object 7"/>
          <p:cNvGrpSpPr/>
          <p:nvPr/>
        </p:nvGrpSpPr>
        <p:grpSpPr>
          <a:xfrm>
            <a:off x="1764283" y="3445636"/>
            <a:ext cx="9467850" cy="1344295"/>
            <a:chOff x="1764283" y="3445636"/>
            <a:chExt cx="9467850" cy="1344295"/>
          </a:xfrm>
        </p:grpSpPr>
        <p:sp>
          <p:nvSpPr>
            <p:cNvPr id="8" name="object 8"/>
            <p:cNvSpPr/>
            <p:nvPr/>
          </p:nvSpPr>
          <p:spPr>
            <a:xfrm>
              <a:off x="1776983" y="3945381"/>
              <a:ext cx="9442450" cy="831850"/>
            </a:xfrm>
            <a:custGeom>
              <a:avLst/>
              <a:gdLst/>
              <a:ahLst/>
              <a:cxnLst/>
              <a:rect l="l" t="t" r="r" b="b"/>
              <a:pathLst>
                <a:path w="9442450" h="831850">
                  <a:moveTo>
                    <a:pt x="9441942" y="0"/>
                  </a:moveTo>
                  <a:lnTo>
                    <a:pt x="0" y="0"/>
                  </a:lnTo>
                  <a:lnTo>
                    <a:pt x="0" y="831596"/>
                  </a:lnTo>
                  <a:lnTo>
                    <a:pt x="9441942" y="831596"/>
                  </a:lnTo>
                  <a:lnTo>
                    <a:pt x="9441942" y="0"/>
                  </a:lnTo>
                  <a:close/>
                </a:path>
              </a:pathLst>
            </a:custGeom>
            <a:solidFill>
              <a:srgbClr val="CDD2DF">
                <a:alpha val="90194"/>
              </a:srgbClr>
            </a:solidFill>
          </p:spPr>
          <p:txBody>
            <a:bodyPr wrap="square" lIns="0" tIns="0" rIns="0" bIns="0" rtlCol="0"/>
            <a:lstStyle/>
            <a:p>
              <a:endParaRPr/>
            </a:p>
          </p:txBody>
        </p:sp>
        <p:sp>
          <p:nvSpPr>
            <p:cNvPr id="9" name="object 9"/>
            <p:cNvSpPr/>
            <p:nvPr/>
          </p:nvSpPr>
          <p:spPr>
            <a:xfrm>
              <a:off x="1776983" y="3945381"/>
              <a:ext cx="9442450" cy="831850"/>
            </a:xfrm>
            <a:custGeom>
              <a:avLst/>
              <a:gdLst/>
              <a:ahLst/>
              <a:cxnLst/>
              <a:rect l="l" t="t" r="r" b="b"/>
              <a:pathLst>
                <a:path w="9442450" h="831850">
                  <a:moveTo>
                    <a:pt x="0" y="831596"/>
                  </a:moveTo>
                  <a:lnTo>
                    <a:pt x="9441942" y="831596"/>
                  </a:lnTo>
                  <a:lnTo>
                    <a:pt x="9441942" y="0"/>
                  </a:lnTo>
                  <a:lnTo>
                    <a:pt x="0" y="0"/>
                  </a:lnTo>
                  <a:lnTo>
                    <a:pt x="0" y="831596"/>
                  </a:lnTo>
                  <a:close/>
                </a:path>
              </a:pathLst>
            </a:custGeom>
            <a:ln w="25400">
              <a:solidFill>
                <a:srgbClr val="2A5F9E"/>
              </a:solidFill>
            </a:ln>
          </p:spPr>
          <p:txBody>
            <a:bodyPr wrap="square" lIns="0" tIns="0" rIns="0" bIns="0" rtlCol="0"/>
            <a:lstStyle/>
            <a:p>
              <a:endParaRPr/>
            </a:p>
          </p:txBody>
        </p:sp>
        <p:sp>
          <p:nvSpPr>
            <p:cNvPr id="10" name="object 10"/>
            <p:cNvSpPr/>
            <p:nvPr/>
          </p:nvSpPr>
          <p:spPr>
            <a:xfrm>
              <a:off x="2249042" y="3458336"/>
              <a:ext cx="8739505" cy="974725"/>
            </a:xfrm>
            <a:custGeom>
              <a:avLst/>
              <a:gdLst/>
              <a:ahLst/>
              <a:cxnLst/>
              <a:rect l="l" t="t" r="r" b="b"/>
              <a:pathLst>
                <a:path w="8739505" h="974725">
                  <a:moveTo>
                    <a:pt x="8577072" y="0"/>
                  </a:moveTo>
                  <a:lnTo>
                    <a:pt x="162432" y="0"/>
                  </a:lnTo>
                  <a:lnTo>
                    <a:pt x="119268" y="5796"/>
                  </a:lnTo>
                  <a:lnTo>
                    <a:pt x="80470" y="22154"/>
                  </a:lnTo>
                  <a:lnTo>
                    <a:pt x="47593" y="47529"/>
                  </a:lnTo>
                  <a:lnTo>
                    <a:pt x="22187" y="80376"/>
                  </a:lnTo>
                  <a:lnTo>
                    <a:pt x="5805" y="119150"/>
                  </a:lnTo>
                  <a:lnTo>
                    <a:pt x="0" y="162306"/>
                  </a:lnTo>
                  <a:lnTo>
                    <a:pt x="0" y="811783"/>
                  </a:lnTo>
                  <a:lnTo>
                    <a:pt x="5805" y="854948"/>
                  </a:lnTo>
                  <a:lnTo>
                    <a:pt x="22187" y="893746"/>
                  </a:lnTo>
                  <a:lnTo>
                    <a:pt x="47593" y="926623"/>
                  </a:lnTo>
                  <a:lnTo>
                    <a:pt x="80470" y="952029"/>
                  </a:lnTo>
                  <a:lnTo>
                    <a:pt x="119268" y="968411"/>
                  </a:lnTo>
                  <a:lnTo>
                    <a:pt x="162432" y="974217"/>
                  </a:lnTo>
                  <a:lnTo>
                    <a:pt x="8577072" y="974217"/>
                  </a:lnTo>
                  <a:lnTo>
                    <a:pt x="8620236" y="968411"/>
                  </a:lnTo>
                  <a:lnTo>
                    <a:pt x="8659034" y="952029"/>
                  </a:lnTo>
                  <a:lnTo>
                    <a:pt x="8691911" y="926623"/>
                  </a:lnTo>
                  <a:lnTo>
                    <a:pt x="8717317" y="893746"/>
                  </a:lnTo>
                  <a:lnTo>
                    <a:pt x="8733699" y="854948"/>
                  </a:lnTo>
                  <a:lnTo>
                    <a:pt x="8739505" y="811783"/>
                  </a:lnTo>
                  <a:lnTo>
                    <a:pt x="8739505" y="162306"/>
                  </a:lnTo>
                  <a:lnTo>
                    <a:pt x="8733699" y="119150"/>
                  </a:lnTo>
                  <a:lnTo>
                    <a:pt x="8717317" y="80376"/>
                  </a:lnTo>
                  <a:lnTo>
                    <a:pt x="8691911" y="47529"/>
                  </a:lnTo>
                  <a:lnTo>
                    <a:pt x="8659034" y="22154"/>
                  </a:lnTo>
                  <a:lnTo>
                    <a:pt x="8620236" y="5796"/>
                  </a:lnTo>
                  <a:lnTo>
                    <a:pt x="8577072" y="0"/>
                  </a:lnTo>
                  <a:close/>
                </a:path>
              </a:pathLst>
            </a:custGeom>
            <a:solidFill>
              <a:srgbClr val="E9E1D5"/>
            </a:solidFill>
          </p:spPr>
          <p:txBody>
            <a:bodyPr wrap="square" lIns="0" tIns="0" rIns="0" bIns="0" rtlCol="0"/>
            <a:lstStyle/>
            <a:p>
              <a:endParaRPr/>
            </a:p>
          </p:txBody>
        </p:sp>
        <p:sp>
          <p:nvSpPr>
            <p:cNvPr id="11" name="object 11"/>
            <p:cNvSpPr/>
            <p:nvPr/>
          </p:nvSpPr>
          <p:spPr>
            <a:xfrm>
              <a:off x="2249042" y="3458336"/>
              <a:ext cx="8739505" cy="974725"/>
            </a:xfrm>
            <a:custGeom>
              <a:avLst/>
              <a:gdLst/>
              <a:ahLst/>
              <a:cxnLst/>
              <a:rect l="l" t="t" r="r" b="b"/>
              <a:pathLst>
                <a:path w="8739505" h="974725">
                  <a:moveTo>
                    <a:pt x="0" y="162306"/>
                  </a:moveTo>
                  <a:lnTo>
                    <a:pt x="5805" y="119150"/>
                  </a:lnTo>
                  <a:lnTo>
                    <a:pt x="22187" y="80376"/>
                  </a:lnTo>
                  <a:lnTo>
                    <a:pt x="47593" y="47529"/>
                  </a:lnTo>
                  <a:lnTo>
                    <a:pt x="80470" y="22154"/>
                  </a:lnTo>
                  <a:lnTo>
                    <a:pt x="119268" y="5796"/>
                  </a:lnTo>
                  <a:lnTo>
                    <a:pt x="162432" y="0"/>
                  </a:lnTo>
                  <a:lnTo>
                    <a:pt x="8577072" y="0"/>
                  </a:lnTo>
                  <a:lnTo>
                    <a:pt x="8620236" y="5796"/>
                  </a:lnTo>
                  <a:lnTo>
                    <a:pt x="8659034" y="22154"/>
                  </a:lnTo>
                  <a:lnTo>
                    <a:pt x="8691911" y="47529"/>
                  </a:lnTo>
                  <a:lnTo>
                    <a:pt x="8717317" y="80376"/>
                  </a:lnTo>
                  <a:lnTo>
                    <a:pt x="8733699" y="119150"/>
                  </a:lnTo>
                  <a:lnTo>
                    <a:pt x="8739505" y="162306"/>
                  </a:lnTo>
                  <a:lnTo>
                    <a:pt x="8739505" y="811783"/>
                  </a:lnTo>
                  <a:lnTo>
                    <a:pt x="8733699" y="854948"/>
                  </a:lnTo>
                  <a:lnTo>
                    <a:pt x="8717317" y="893746"/>
                  </a:lnTo>
                  <a:lnTo>
                    <a:pt x="8691911" y="926623"/>
                  </a:lnTo>
                  <a:lnTo>
                    <a:pt x="8659034" y="952029"/>
                  </a:lnTo>
                  <a:lnTo>
                    <a:pt x="8620236" y="968411"/>
                  </a:lnTo>
                  <a:lnTo>
                    <a:pt x="8577072" y="974217"/>
                  </a:lnTo>
                  <a:lnTo>
                    <a:pt x="162432" y="974217"/>
                  </a:lnTo>
                  <a:lnTo>
                    <a:pt x="119268" y="968411"/>
                  </a:lnTo>
                  <a:lnTo>
                    <a:pt x="80470" y="952029"/>
                  </a:lnTo>
                  <a:lnTo>
                    <a:pt x="47593" y="926623"/>
                  </a:lnTo>
                  <a:lnTo>
                    <a:pt x="22187" y="893746"/>
                  </a:lnTo>
                  <a:lnTo>
                    <a:pt x="5805" y="854948"/>
                  </a:lnTo>
                  <a:lnTo>
                    <a:pt x="0" y="811783"/>
                  </a:lnTo>
                  <a:lnTo>
                    <a:pt x="0" y="162306"/>
                  </a:lnTo>
                  <a:close/>
                </a:path>
              </a:pathLst>
            </a:custGeom>
            <a:ln w="25400">
              <a:solidFill>
                <a:srgbClr val="24548F"/>
              </a:solidFill>
            </a:ln>
          </p:spPr>
          <p:txBody>
            <a:bodyPr wrap="square" lIns="0" tIns="0" rIns="0" bIns="0" rtlCol="0"/>
            <a:lstStyle/>
            <a:p>
              <a:endParaRPr/>
            </a:p>
          </p:txBody>
        </p:sp>
      </p:grpSp>
      <p:sp>
        <p:nvSpPr>
          <p:cNvPr id="12" name="object 12"/>
          <p:cNvSpPr txBox="1"/>
          <p:nvPr/>
        </p:nvSpPr>
        <p:spPr>
          <a:xfrm>
            <a:off x="2497327" y="1114170"/>
            <a:ext cx="7501255" cy="3103880"/>
          </a:xfrm>
          <a:prstGeom prst="rect">
            <a:avLst/>
          </a:prstGeom>
        </p:spPr>
        <p:txBody>
          <a:bodyPr vert="horz" wrap="square" lIns="0" tIns="13335" rIns="0" bIns="0" rtlCol="0">
            <a:spAutoFit/>
          </a:bodyPr>
          <a:lstStyle/>
          <a:p>
            <a:pPr marL="49530">
              <a:lnSpc>
                <a:spcPct val="100000"/>
              </a:lnSpc>
              <a:spcBef>
                <a:spcPts val="105"/>
              </a:spcBef>
            </a:pPr>
            <a:r>
              <a:rPr sz="2000" b="1" dirty="0">
                <a:solidFill>
                  <a:srgbClr val="03499E"/>
                </a:solidFill>
                <a:latin typeface="Times New Roman"/>
                <a:cs typeface="Times New Roman"/>
              </a:rPr>
              <a:t>Bộ</a:t>
            </a:r>
            <a:r>
              <a:rPr sz="2000" b="1" spc="-15" dirty="0">
                <a:solidFill>
                  <a:srgbClr val="03499E"/>
                </a:solidFill>
                <a:latin typeface="Times New Roman"/>
                <a:cs typeface="Times New Roman"/>
              </a:rPr>
              <a:t> </a:t>
            </a:r>
            <a:r>
              <a:rPr sz="2000" b="1" dirty="0">
                <a:solidFill>
                  <a:srgbClr val="03499E"/>
                </a:solidFill>
                <a:latin typeface="Times New Roman"/>
                <a:cs typeface="Times New Roman"/>
              </a:rPr>
              <a:t>KH&amp;ĐT</a:t>
            </a:r>
            <a:r>
              <a:rPr sz="2000" b="1" spc="-20" dirty="0">
                <a:solidFill>
                  <a:srgbClr val="03499E"/>
                </a:solidFill>
                <a:latin typeface="Times New Roman"/>
                <a:cs typeface="Times New Roman"/>
              </a:rPr>
              <a:t> </a:t>
            </a:r>
            <a:r>
              <a:rPr sz="2000" b="1" dirty="0">
                <a:solidFill>
                  <a:srgbClr val="03499E"/>
                </a:solidFill>
                <a:latin typeface="Times New Roman"/>
                <a:cs typeface="Times New Roman"/>
              </a:rPr>
              <a:t>thẩm </a:t>
            </a:r>
            <a:r>
              <a:rPr sz="2000" b="1" spc="-10" dirty="0">
                <a:solidFill>
                  <a:srgbClr val="03499E"/>
                </a:solidFill>
                <a:latin typeface="Times New Roman"/>
                <a:cs typeface="Times New Roman"/>
              </a:rPr>
              <a:t>định:</a:t>
            </a:r>
            <a:endParaRPr sz="2000">
              <a:latin typeface="Times New Roman"/>
              <a:cs typeface="Times New Roman"/>
            </a:endParaRPr>
          </a:p>
          <a:p>
            <a:pPr>
              <a:lnSpc>
                <a:spcPct val="100000"/>
              </a:lnSpc>
              <a:spcBef>
                <a:spcPts val="1745"/>
              </a:spcBef>
            </a:pPr>
            <a:endParaRPr sz="2000">
              <a:latin typeface="Times New Roman"/>
              <a:cs typeface="Times New Roman"/>
            </a:endParaRPr>
          </a:p>
          <a:p>
            <a:pPr marL="240665" indent="-227965">
              <a:lnSpc>
                <a:spcPct val="100000"/>
              </a:lnSpc>
              <a:buChar char="•"/>
              <a:tabLst>
                <a:tab pos="240665" algn="l"/>
              </a:tabLst>
            </a:pPr>
            <a:r>
              <a:rPr sz="2000" spc="-25" dirty="0">
                <a:solidFill>
                  <a:srgbClr val="03499E"/>
                </a:solidFill>
                <a:latin typeface="Times New Roman"/>
                <a:cs typeface="Times New Roman"/>
              </a:rPr>
              <a:t>KHTTLCNT,</a:t>
            </a:r>
            <a:r>
              <a:rPr sz="2000" spc="-50" dirty="0">
                <a:solidFill>
                  <a:srgbClr val="03499E"/>
                </a:solidFill>
                <a:latin typeface="Times New Roman"/>
                <a:cs typeface="Times New Roman"/>
              </a:rPr>
              <a:t> </a:t>
            </a:r>
            <a:r>
              <a:rPr sz="2000" spc="-10" dirty="0">
                <a:solidFill>
                  <a:srgbClr val="03499E"/>
                </a:solidFill>
                <a:latin typeface="Times New Roman"/>
                <a:cs typeface="Times New Roman"/>
              </a:rPr>
              <a:t>KHLCNT</a:t>
            </a:r>
            <a:r>
              <a:rPr sz="2000" spc="-60" dirty="0">
                <a:solidFill>
                  <a:srgbClr val="03499E"/>
                </a:solidFill>
                <a:latin typeface="Times New Roman"/>
                <a:cs typeface="Times New Roman"/>
              </a:rPr>
              <a:t> </a:t>
            </a:r>
            <a:r>
              <a:rPr sz="2000" dirty="0">
                <a:solidFill>
                  <a:srgbClr val="03499E"/>
                </a:solidFill>
                <a:latin typeface="Times New Roman"/>
                <a:cs typeface="Times New Roman"/>
              </a:rPr>
              <a:t>thuộc</a:t>
            </a:r>
            <a:r>
              <a:rPr sz="2000" spc="-20" dirty="0">
                <a:solidFill>
                  <a:srgbClr val="03499E"/>
                </a:solidFill>
                <a:latin typeface="Times New Roman"/>
                <a:cs typeface="Times New Roman"/>
              </a:rPr>
              <a:t> </a:t>
            </a:r>
            <a:r>
              <a:rPr sz="2000" dirty="0">
                <a:solidFill>
                  <a:srgbClr val="03499E"/>
                </a:solidFill>
                <a:latin typeface="Times New Roman"/>
                <a:cs typeface="Times New Roman"/>
              </a:rPr>
              <a:t>thẩm</a:t>
            </a:r>
            <a:r>
              <a:rPr sz="2000" spc="-20" dirty="0">
                <a:solidFill>
                  <a:srgbClr val="03499E"/>
                </a:solidFill>
                <a:latin typeface="Times New Roman"/>
                <a:cs typeface="Times New Roman"/>
              </a:rPr>
              <a:t> </a:t>
            </a:r>
            <a:r>
              <a:rPr sz="2000" dirty="0">
                <a:solidFill>
                  <a:srgbClr val="03499E"/>
                </a:solidFill>
                <a:latin typeface="Times New Roman"/>
                <a:cs typeface="Times New Roman"/>
              </a:rPr>
              <a:t>quyền</a:t>
            </a:r>
            <a:r>
              <a:rPr sz="2000" spc="-20" dirty="0">
                <a:solidFill>
                  <a:srgbClr val="03499E"/>
                </a:solidFill>
                <a:latin typeface="Times New Roman"/>
                <a:cs typeface="Times New Roman"/>
              </a:rPr>
              <a:t> </a:t>
            </a:r>
            <a:r>
              <a:rPr sz="2000" dirty="0">
                <a:solidFill>
                  <a:srgbClr val="03499E"/>
                </a:solidFill>
                <a:latin typeface="Times New Roman"/>
                <a:cs typeface="Times New Roman"/>
              </a:rPr>
              <a:t>phê</a:t>
            </a:r>
            <a:r>
              <a:rPr sz="2000" spc="-25" dirty="0">
                <a:solidFill>
                  <a:srgbClr val="03499E"/>
                </a:solidFill>
                <a:latin typeface="Times New Roman"/>
                <a:cs typeface="Times New Roman"/>
              </a:rPr>
              <a:t> </a:t>
            </a:r>
            <a:r>
              <a:rPr sz="2000" dirty="0">
                <a:solidFill>
                  <a:srgbClr val="03499E"/>
                </a:solidFill>
                <a:latin typeface="Times New Roman"/>
                <a:cs typeface="Times New Roman"/>
              </a:rPr>
              <a:t>duyệt</a:t>
            </a:r>
            <a:r>
              <a:rPr sz="2000" spc="-20" dirty="0">
                <a:solidFill>
                  <a:srgbClr val="03499E"/>
                </a:solidFill>
                <a:latin typeface="Times New Roman"/>
                <a:cs typeface="Times New Roman"/>
              </a:rPr>
              <a:t> </a:t>
            </a:r>
            <a:r>
              <a:rPr sz="2000" dirty="0">
                <a:solidFill>
                  <a:srgbClr val="03499E"/>
                </a:solidFill>
                <a:latin typeface="Times New Roman"/>
                <a:cs typeface="Times New Roman"/>
              </a:rPr>
              <a:t>của</a:t>
            </a:r>
            <a:r>
              <a:rPr sz="2000" spc="-10" dirty="0">
                <a:solidFill>
                  <a:srgbClr val="03499E"/>
                </a:solidFill>
                <a:latin typeface="Times New Roman"/>
                <a:cs typeface="Times New Roman"/>
              </a:rPr>
              <a:t> </a:t>
            </a:r>
            <a:r>
              <a:rPr sz="2000" dirty="0">
                <a:solidFill>
                  <a:srgbClr val="03499E"/>
                </a:solidFill>
                <a:latin typeface="Times New Roman"/>
                <a:cs typeface="Times New Roman"/>
              </a:rPr>
              <a:t>Chính</a:t>
            </a:r>
            <a:r>
              <a:rPr sz="2000" spc="-20" dirty="0">
                <a:solidFill>
                  <a:srgbClr val="03499E"/>
                </a:solidFill>
                <a:latin typeface="Times New Roman"/>
                <a:cs typeface="Times New Roman"/>
              </a:rPr>
              <a:t> </a:t>
            </a:r>
            <a:r>
              <a:rPr sz="2000" spc="-25" dirty="0">
                <a:solidFill>
                  <a:srgbClr val="03499E"/>
                </a:solidFill>
                <a:latin typeface="Times New Roman"/>
                <a:cs typeface="Times New Roman"/>
              </a:rPr>
              <a:t>phủ</a:t>
            </a:r>
            <a:endParaRPr sz="2000">
              <a:latin typeface="Times New Roman"/>
              <a:cs typeface="Times New Roman"/>
            </a:endParaRPr>
          </a:p>
          <a:p>
            <a:pPr marL="240665" indent="-227965">
              <a:lnSpc>
                <a:spcPts val="2235"/>
              </a:lnSpc>
              <a:spcBef>
                <a:spcPts val="25"/>
              </a:spcBef>
              <a:buChar char="•"/>
              <a:tabLst>
                <a:tab pos="240665" algn="l"/>
              </a:tabLst>
            </a:pPr>
            <a:r>
              <a:rPr sz="2000" dirty="0">
                <a:solidFill>
                  <a:srgbClr val="03499E"/>
                </a:solidFill>
                <a:latin typeface="Times New Roman"/>
                <a:cs typeface="Times New Roman"/>
              </a:rPr>
              <a:t>Phương</a:t>
            </a:r>
            <a:r>
              <a:rPr sz="2000" spc="-40" dirty="0">
                <a:solidFill>
                  <a:srgbClr val="03499E"/>
                </a:solidFill>
                <a:latin typeface="Times New Roman"/>
                <a:cs typeface="Times New Roman"/>
              </a:rPr>
              <a:t> </a:t>
            </a:r>
            <a:r>
              <a:rPr sz="2000" dirty="0">
                <a:solidFill>
                  <a:srgbClr val="03499E"/>
                </a:solidFill>
                <a:latin typeface="Times New Roman"/>
                <a:cs typeface="Times New Roman"/>
              </a:rPr>
              <a:t>án</a:t>
            </a:r>
            <a:r>
              <a:rPr sz="2000" spc="-10" dirty="0">
                <a:solidFill>
                  <a:srgbClr val="03499E"/>
                </a:solidFill>
                <a:latin typeface="Times New Roman"/>
                <a:cs typeface="Times New Roman"/>
              </a:rPr>
              <a:t> </a:t>
            </a:r>
            <a:r>
              <a:rPr sz="2000" dirty="0">
                <a:solidFill>
                  <a:srgbClr val="03499E"/>
                </a:solidFill>
                <a:latin typeface="Times New Roman"/>
                <a:cs typeface="Times New Roman"/>
              </a:rPr>
              <a:t>lựa</a:t>
            </a:r>
            <a:r>
              <a:rPr sz="2000" spc="-15" dirty="0">
                <a:solidFill>
                  <a:srgbClr val="03499E"/>
                </a:solidFill>
                <a:latin typeface="Times New Roman"/>
                <a:cs typeface="Times New Roman"/>
              </a:rPr>
              <a:t> </a:t>
            </a:r>
            <a:r>
              <a:rPr sz="2000" dirty="0">
                <a:solidFill>
                  <a:srgbClr val="03499E"/>
                </a:solidFill>
                <a:latin typeface="Times New Roman"/>
                <a:cs typeface="Times New Roman"/>
              </a:rPr>
              <a:t>chọn</a:t>
            </a:r>
            <a:r>
              <a:rPr sz="2000" spc="-15" dirty="0">
                <a:solidFill>
                  <a:srgbClr val="03499E"/>
                </a:solidFill>
                <a:latin typeface="Times New Roman"/>
                <a:cs typeface="Times New Roman"/>
              </a:rPr>
              <a:t> </a:t>
            </a:r>
            <a:r>
              <a:rPr sz="2000" dirty="0">
                <a:solidFill>
                  <a:srgbClr val="03499E"/>
                </a:solidFill>
                <a:latin typeface="Times New Roman"/>
                <a:cs typeface="Times New Roman"/>
              </a:rPr>
              <a:t>nhà</a:t>
            </a:r>
            <a:r>
              <a:rPr sz="2000" spc="-25" dirty="0">
                <a:solidFill>
                  <a:srgbClr val="03499E"/>
                </a:solidFill>
                <a:latin typeface="Times New Roman"/>
                <a:cs typeface="Times New Roman"/>
              </a:rPr>
              <a:t> </a:t>
            </a:r>
            <a:r>
              <a:rPr sz="2000" dirty="0">
                <a:solidFill>
                  <a:srgbClr val="03499E"/>
                </a:solidFill>
                <a:latin typeface="Times New Roman"/>
                <a:cs typeface="Times New Roman"/>
              </a:rPr>
              <a:t>thầu</a:t>
            </a:r>
            <a:r>
              <a:rPr sz="2000" spc="-10" dirty="0">
                <a:solidFill>
                  <a:srgbClr val="03499E"/>
                </a:solidFill>
                <a:latin typeface="Times New Roman"/>
                <a:cs typeface="Times New Roman"/>
              </a:rPr>
              <a:t> </a:t>
            </a:r>
            <a:r>
              <a:rPr sz="2000" dirty="0">
                <a:solidFill>
                  <a:srgbClr val="03499E"/>
                </a:solidFill>
                <a:latin typeface="Times New Roman"/>
                <a:cs typeface="Times New Roman"/>
              </a:rPr>
              <a:t>trong</a:t>
            </a:r>
            <a:r>
              <a:rPr sz="2000" spc="-25" dirty="0">
                <a:solidFill>
                  <a:srgbClr val="03499E"/>
                </a:solidFill>
                <a:latin typeface="Times New Roman"/>
                <a:cs typeface="Times New Roman"/>
              </a:rPr>
              <a:t> </a:t>
            </a:r>
            <a:r>
              <a:rPr sz="2000" dirty="0">
                <a:solidFill>
                  <a:srgbClr val="03499E"/>
                </a:solidFill>
                <a:latin typeface="Times New Roman"/>
                <a:cs typeface="Times New Roman"/>
              </a:rPr>
              <a:t>trường</a:t>
            </a:r>
            <a:r>
              <a:rPr sz="2000" spc="-20" dirty="0">
                <a:solidFill>
                  <a:srgbClr val="03499E"/>
                </a:solidFill>
                <a:latin typeface="Times New Roman"/>
                <a:cs typeface="Times New Roman"/>
              </a:rPr>
              <a:t> </a:t>
            </a:r>
            <a:r>
              <a:rPr sz="2000" dirty="0">
                <a:solidFill>
                  <a:srgbClr val="03499E"/>
                </a:solidFill>
                <a:latin typeface="Times New Roman"/>
                <a:cs typeface="Times New Roman"/>
              </a:rPr>
              <a:t>hợp</a:t>
            </a:r>
            <a:r>
              <a:rPr sz="2000" spc="-20" dirty="0">
                <a:solidFill>
                  <a:srgbClr val="03499E"/>
                </a:solidFill>
                <a:latin typeface="Times New Roman"/>
                <a:cs typeface="Times New Roman"/>
              </a:rPr>
              <a:t> </a:t>
            </a:r>
            <a:r>
              <a:rPr sz="2000" dirty="0">
                <a:solidFill>
                  <a:srgbClr val="03499E"/>
                </a:solidFill>
                <a:latin typeface="Times New Roman"/>
                <a:cs typeface="Times New Roman"/>
              </a:rPr>
              <a:t>đặc</a:t>
            </a:r>
            <a:r>
              <a:rPr sz="2000" spc="-10" dirty="0">
                <a:solidFill>
                  <a:srgbClr val="03499E"/>
                </a:solidFill>
                <a:latin typeface="Times New Roman"/>
                <a:cs typeface="Times New Roman"/>
              </a:rPr>
              <a:t> </a:t>
            </a:r>
            <a:r>
              <a:rPr sz="2000" dirty="0">
                <a:solidFill>
                  <a:srgbClr val="03499E"/>
                </a:solidFill>
                <a:latin typeface="Times New Roman"/>
                <a:cs typeface="Times New Roman"/>
              </a:rPr>
              <a:t>biệt</a:t>
            </a:r>
            <a:r>
              <a:rPr sz="2000" spc="-10" dirty="0">
                <a:solidFill>
                  <a:srgbClr val="03499E"/>
                </a:solidFill>
                <a:latin typeface="Times New Roman"/>
                <a:cs typeface="Times New Roman"/>
              </a:rPr>
              <a:t> </a:t>
            </a:r>
            <a:r>
              <a:rPr sz="2000" dirty="0">
                <a:solidFill>
                  <a:srgbClr val="03499E"/>
                </a:solidFill>
                <a:latin typeface="Times New Roman"/>
                <a:cs typeface="Times New Roman"/>
              </a:rPr>
              <a:t>do</a:t>
            </a:r>
            <a:r>
              <a:rPr sz="2000" spc="-55" dirty="0">
                <a:solidFill>
                  <a:srgbClr val="03499E"/>
                </a:solidFill>
                <a:latin typeface="Times New Roman"/>
                <a:cs typeface="Times New Roman"/>
              </a:rPr>
              <a:t> </a:t>
            </a:r>
            <a:r>
              <a:rPr sz="2000" dirty="0">
                <a:solidFill>
                  <a:srgbClr val="03499E"/>
                </a:solidFill>
                <a:latin typeface="Times New Roman"/>
                <a:cs typeface="Times New Roman"/>
              </a:rPr>
              <a:t>TTCP</a:t>
            </a:r>
            <a:r>
              <a:rPr sz="2000" spc="-80" dirty="0">
                <a:solidFill>
                  <a:srgbClr val="03499E"/>
                </a:solidFill>
                <a:latin typeface="Times New Roman"/>
                <a:cs typeface="Times New Roman"/>
              </a:rPr>
              <a:t> </a:t>
            </a:r>
            <a:r>
              <a:rPr sz="2000" spc="-10" dirty="0">
                <a:solidFill>
                  <a:srgbClr val="03499E"/>
                </a:solidFill>
                <a:latin typeface="Times New Roman"/>
                <a:cs typeface="Times New Roman"/>
              </a:rPr>
              <a:t>quyết</a:t>
            </a:r>
            <a:endParaRPr sz="2000">
              <a:latin typeface="Times New Roman"/>
              <a:cs typeface="Times New Roman"/>
            </a:endParaRPr>
          </a:p>
          <a:p>
            <a:pPr marL="241300">
              <a:lnSpc>
                <a:spcPts val="2235"/>
              </a:lnSpc>
            </a:pPr>
            <a:r>
              <a:rPr sz="2000" spc="-20" dirty="0">
                <a:solidFill>
                  <a:srgbClr val="03499E"/>
                </a:solidFill>
                <a:latin typeface="Times New Roman"/>
                <a:cs typeface="Times New Roman"/>
              </a:rPr>
              <a:t>định</a:t>
            </a:r>
            <a:endParaRPr sz="2000">
              <a:latin typeface="Times New Roman"/>
              <a:cs typeface="Times New Roman"/>
            </a:endParaRPr>
          </a:p>
          <a:p>
            <a:pPr marL="240665" indent="-227965">
              <a:lnSpc>
                <a:spcPct val="100000"/>
              </a:lnSpc>
              <a:spcBef>
                <a:spcPts val="10"/>
              </a:spcBef>
              <a:buChar char="•"/>
              <a:tabLst>
                <a:tab pos="240665" algn="l"/>
              </a:tabLst>
            </a:pPr>
            <a:r>
              <a:rPr sz="2000" dirty="0">
                <a:solidFill>
                  <a:srgbClr val="03499E"/>
                </a:solidFill>
                <a:latin typeface="Times New Roman"/>
                <a:cs typeface="Times New Roman"/>
              </a:rPr>
              <a:t>Trường</a:t>
            </a:r>
            <a:r>
              <a:rPr sz="2000" spc="-45" dirty="0">
                <a:solidFill>
                  <a:srgbClr val="03499E"/>
                </a:solidFill>
                <a:latin typeface="Times New Roman"/>
                <a:cs typeface="Times New Roman"/>
              </a:rPr>
              <a:t> </a:t>
            </a:r>
            <a:r>
              <a:rPr sz="2000" dirty="0">
                <a:solidFill>
                  <a:srgbClr val="03499E"/>
                </a:solidFill>
                <a:latin typeface="Times New Roman"/>
                <a:cs typeface="Times New Roman"/>
              </a:rPr>
              <a:t>hợp</a:t>
            </a:r>
            <a:r>
              <a:rPr sz="2000" spc="-20" dirty="0">
                <a:solidFill>
                  <a:srgbClr val="03499E"/>
                </a:solidFill>
                <a:latin typeface="Times New Roman"/>
                <a:cs typeface="Times New Roman"/>
              </a:rPr>
              <a:t> </a:t>
            </a:r>
            <a:r>
              <a:rPr sz="2000" dirty="0">
                <a:solidFill>
                  <a:srgbClr val="03499E"/>
                </a:solidFill>
                <a:latin typeface="Times New Roman"/>
                <a:cs typeface="Times New Roman"/>
              </a:rPr>
              <a:t>khác</a:t>
            </a:r>
            <a:r>
              <a:rPr sz="2000" spc="-40" dirty="0">
                <a:solidFill>
                  <a:srgbClr val="03499E"/>
                </a:solidFill>
                <a:latin typeface="Times New Roman"/>
                <a:cs typeface="Times New Roman"/>
              </a:rPr>
              <a:t> </a:t>
            </a:r>
            <a:r>
              <a:rPr sz="2000" dirty="0">
                <a:solidFill>
                  <a:srgbClr val="03499E"/>
                </a:solidFill>
                <a:latin typeface="Times New Roman"/>
                <a:cs typeface="Times New Roman"/>
              </a:rPr>
              <a:t>theo</a:t>
            </a:r>
            <a:r>
              <a:rPr sz="2000" spc="-15" dirty="0">
                <a:solidFill>
                  <a:srgbClr val="03499E"/>
                </a:solidFill>
                <a:latin typeface="Times New Roman"/>
                <a:cs typeface="Times New Roman"/>
              </a:rPr>
              <a:t> </a:t>
            </a:r>
            <a:r>
              <a:rPr sz="2000" dirty="0">
                <a:solidFill>
                  <a:srgbClr val="03499E"/>
                </a:solidFill>
                <a:latin typeface="Times New Roman"/>
                <a:cs typeface="Times New Roman"/>
              </a:rPr>
              <a:t>yêu</a:t>
            </a:r>
            <a:r>
              <a:rPr sz="2000" spc="-15" dirty="0">
                <a:solidFill>
                  <a:srgbClr val="03499E"/>
                </a:solidFill>
                <a:latin typeface="Times New Roman"/>
                <a:cs typeface="Times New Roman"/>
              </a:rPr>
              <a:t> </a:t>
            </a:r>
            <a:r>
              <a:rPr sz="2000" dirty="0">
                <a:solidFill>
                  <a:srgbClr val="03499E"/>
                </a:solidFill>
                <a:latin typeface="Times New Roman"/>
                <a:cs typeface="Times New Roman"/>
              </a:rPr>
              <a:t>cầu</a:t>
            </a:r>
            <a:r>
              <a:rPr sz="2000" spc="-15" dirty="0">
                <a:solidFill>
                  <a:srgbClr val="03499E"/>
                </a:solidFill>
                <a:latin typeface="Times New Roman"/>
                <a:cs typeface="Times New Roman"/>
              </a:rPr>
              <a:t> </a:t>
            </a:r>
            <a:r>
              <a:rPr sz="2000" dirty="0">
                <a:solidFill>
                  <a:srgbClr val="03499E"/>
                </a:solidFill>
                <a:latin typeface="Times New Roman"/>
                <a:cs typeface="Times New Roman"/>
              </a:rPr>
              <a:t>của</a:t>
            </a:r>
            <a:r>
              <a:rPr sz="2000" spc="-55" dirty="0">
                <a:solidFill>
                  <a:srgbClr val="03499E"/>
                </a:solidFill>
                <a:latin typeface="Times New Roman"/>
                <a:cs typeface="Times New Roman"/>
              </a:rPr>
              <a:t> </a:t>
            </a:r>
            <a:r>
              <a:rPr sz="2000" spc="-20" dirty="0">
                <a:solidFill>
                  <a:srgbClr val="03499E"/>
                </a:solidFill>
                <a:latin typeface="Times New Roman"/>
                <a:cs typeface="Times New Roman"/>
              </a:rPr>
              <a:t>TTCP</a:t>
            </a:r>
            <a:endParaRPr sz="2000">
              <a:latin typeface="Times New Roman"/>
              <a:cs typeface="Times New Roman"/>
            </a:endParaRPr>
          </a:p>
          <a:p>
            <a:pPr>
              <a:lnSpc>
                <a:spcPct val="100000"/>
              </a:lnSpc>
              <a:spcBef>
                <a:spcPts val="2045"/>
              </a:spcBef>
            </a:pPr>
            <a:endParaRPr sz="2000">
              <a:latin typeface="Times New Roman"/>
              <a:cs typeface="Times New Roman"/>
            </a:endParaRPr>
          </a:p>
          <a:p>
            <a:pPr marL="49530" marR="5080">
              <a:lnSpc>
                <a:spcPts val="2080"/>
              </a:lnSpc>
            </a:pPr>
            <a:r>
              <a:rPr sz="2000" dirty="0">
                <a:solidFill>
                  <a:srgbClr val="03499E"/>
                </a:solidFill>
                <a:latin typeface="Times New Roman"/>
                <a:cs typeface="Times New Roman"/>
              </a:rPr>
              <a:t>CĐT</a:t>
            </a:r>
            <a:r>
              <a:rPr sz="2000" spc="-50" dirty="0">
                <a:solidFill>
                  <a:srgbClr val="03499E"/>
                </a:solidFill>
                <a:latin typeface="Times New Roman"/>
                <a:cs typeface="Times New Roman"/>
              </a:rPr>
              <a:t> </a:t>
            </a:r>
            <a:r>
              <a:rPr sz="2000" dirty="0">
                <a:solidFill>
                  <a:srgbClr val="03499E"/>
                </a:solidFill>
                <a:latin typeface="Times New Roman"/>
                <a:cs typeface="Times New Roman"/>
              </a:rPr>
              <a:t>chịu trách</a:t>
            </a:r>
            <a:r>
              <a:rPr sz="2000" spc="-15" dirty="0">
                <a:solidFill>
                  <a:srgbClr val="03499E"/>
                </a:solidFill>
                <a:latin typeface="Times New Roman"/>
                <a:cs typeface="Times New Roman"/>
              </a:rPr>
              <a:t> </a:t>
            </a:r>
            <a:r>
              <a:rPr sz="2000" dirty="0">
                <a:solidFill>
                  <a:srgbClr val="03499E"/>
                </a:solidFill>
                <a:latin typeface="Times New Roman"/>
                <a:cs typeface="Times New Roman"/>
              </a:rPr>
              <a:t>nhiệm</a:t>
            </a:r>
            <a:r>
              <a:rPr sz="2000" spc="-20" dirty="0">
                <a:solidFill>
                  <a:srgbClr val="03499E"/>
                </a:solidFill>
                <a:latin typeface="Times New Roman"/>
                <a:cs typeface="Times New Roman"/>
              </a:rPr>
              <a:t> </a:t>
            </a:r>
            <a:r>
              <a:rPr sz="2000" dirty="0">
                <a:solidFill>
                  <a:srgbClr val="03499E"/>
                </a:solidFill>
                <a:latin typeface="Times New Roman"/>
                <a:cs typeface="Times New Roman"/>
              </a:rPr>
              <a:t>tổ</a:t>
            </a:r>
            <a:r>
              <a:rPr sz="2000" spc="-10" dirty="0">
                <a:solidFill>
                  <a:srgbClr val="03499E"/>
                </a:solidFill>
                <a:latin typeface="Times New Roman"/>
                <a:cs typeface="Times New Roman"/>
              </a:rPr>
              <a:t> </a:t>
            </a:r>
            <a:r>
              <a:rPr sz="2000" dirty="0">
                <a:solidFill>
                  <a:srgbClr val="03499E"/>
                </a:solidFill>
                <a:latin typeface="Times New Roman"/>
                <a:cs typeface="Times New Roman"/>
              </a:rPr>
              <a:t>chức</a:t>
            </a:r>
            <a:r>
              <a:rPr sz="2000" spc="-25" dirty="0">
                <a:solidFill>
                  <a:srgbClr val="03499E"/>
                </a:solidFill>
                <a:latin typeface="Times New Roman"/>
                <a:cs typeface="Times New Roman"/>
              </a:rPr>
              <a:t> </a:t>
            </a:r>
            <a:r>
              <a:rPr sz="2000" dirty="0">
                <a:solidFill>
                  <a:srgbClr val="03499E"/>
                </a:solidFill>
                <a:latin typeface="Times New Roman"/>
                <a:cs typeface="Times New Roman"/>
              </a:rPr>
              <a:t>thẩm</a:t>
            </a:r>
            <a:r>
              <a:rPr sz="2000" spc="-15" dirty="0">
                <a:solidFill>
                  <a:srgbClr val="03499E"/>
                </a:solidFill>
                <a:latin typeface="Times New Roman"/>
                <a:cs typeface="Times New Roman"/>
              </a:rPr>
              <a:t> </a:t>
            </a:r>
            <a:r>
              <a:rPr sz="2000" dirty="0">
                <a:solidFill>
                  <a:srgbClr val="03499E"/>
                </a:solidFill>
                <a:latin typeface="Times New Roman"/>
                <a:cs typeface="Times New Roman"/>
              </a:rPr>
              <a:t>định</a:t>
            </a:r>
            <a:r>
              <a:rPr sz="2000" spc="-20" dirty="0">
                <a:solidFill>
                  <a:srgbClr val="03499E"/>
                </a:solidFill>
                <a:latin typeface="Times New Roman"/>
                <a:cs typeface="Times New Roman"/>
              </a:rPr>
              <a:t> </a:t>
            </a:r>
            <a:r>
              <a:rPr sz="2000" dirty="0">
                <a:solidFill>
                  <a:srgbClr val="03499E"/>
                </a:solidFill>
                <a:latin typeface="Times New Roman"/>
                <a:cs typeface="Times New Roman"/>
              </a:rPr>
              <a:t>các</a:t>
            </a:r>
            <a:r>
              <a:rPr sz="2000" spc="-15" dirty="0">
                <a:solidFill>
                  <a:srgbClr val="03499E"/>
                </a:solidFill>
                <a:latin typeface="Times New Roman"/>
                <a:cs typeface="Times New Roman"/>
              </a:rPr>
              <a:t> </a:t>
            </a:r>
            <a:r>
              <a:rPr sz="2000" dirty="0">
                <a:solidFill>
                  <a:srgbClr val="03499E"/>
                </a:solidFill>
                <a:latin typeface="Times New Roman"/>
                <a:cs typeface="Times New Roman"/>
              </a:rPr>
              <a:t>nội</a:t>
            </a:r>
            <a:r>
              <a:rPr sz="2000" spc="-15" dirty="0">
                <a:solidFill>
                  <a:srgbClr val="03499E"/>
                </a:solidFill>
                <a:latin typeface="Times New Roman"/>
                <a:cs typeface="Times New Roman"/>
              </a:rPr>
              <a:t> </a:t>
            </a:r>
            <a:r>
              <a:rPr sz="2000" dirty="0">
                <a:solidFill>
                  <a:srgbClr val="03499E"/>
                </a:solidFill>
                <a:latin typeface="Times New Roman"/>
                <a:cs typeface="Times New Roman"/>
              </a:rPr>
              <a:t>dung</a:t>
            </a:r>
            <a:r>
              <a:rPr sz="2000" spc="-30" dirty="0">
                <a:solidFill>
                  <a:srgbClr val="03499E"/>
                </a:solidFill>
                <a:latin typeface="Times New Roman"/>
                <a:cs typeface="Times New Roman"/>
              </a:rPr>
              <a:t> </a:t>
            </a:r>
            <a:r>
              <a:rPr sz="2000" dirty="0">
                <a:solidFill>
                  <a:srgbClr val="03499E"/>
                </a:solidFill>
                <a:latin typeface="Times New Roman"/>
                <a:cs typeface="Times New Roman"/>
              </a:rPr>
              <a:t>sau đây:</a:t>
            </a:r>
            <a:r>
              <a:rPr sz="2000" spc="5" dirty="0">
                <a:solidFill>
                  <a:srgbClr val="03499E"/>
                </a:solidFill>
                <a:latin typeface="Times New Roman"/>
                <a:cs typeface="Times New Roman"/>
              </a:rPr>
              <a:t> </a:t>
            </a:r>
            <a:r>
              <a:rPr sz="2000" spc="-10" dirty="0">
                <a:solidFill>
                  <a:srgbClr val="03499E"/>
                </a:solidFill>
                <a:latin typeface="Times New Roman"/>
                <a:cs typeface="Times New Roman"/>
              </a:rPr>
              <a:t>HSMQT. </a:t>
            </a:r>
            <a:r>
              <a:rPr sz="2000" spc="-20" dirty="0">
                <a:solidFill>
                  <a:srgbClr val="03499E"/>
                </a:solidFill>
                <a:latin typeface="Times New Roman"/>
                <a:cs typeface="Times New Roman"/>
              </a:rPr>
              <a:t>HSMST,</a:t>
            </a:r>
            <a:r>
              <a:rPr sz="2000" spc="-65" dirty="0">
                <a:solidFill>
                  <a:srgbClr val="03499E"/>
                </a:solidFill>
                <a:latin typeface="Times New Roman"/>
                <a:cs typeface="Times New Roman"/>
              </a:rPr>
              <a:t> </a:t>
            </a:r>
            <a:r>
              <a:rPr sz="2000" spc="-25" dirty="0">
                <a:solidFill>
                  <a:srgbClr val="03499E"/>
                </a:solidFill>
                <a:latin typeface="Times New Roman"/>
                <a:cs typeface="Times New Roman"/>
              </a:rPr>
              <a:t>HSMT,</a:t>
            </a:r>
            <a:r>
              <a:rPr sz="2000" spc="-65" dirty="0">
                <a:solidFill>
                  <a:srgbClr val="03499E"/>
                </a:solidFill>
                <a:latin typeface="Times New Roman"/>
                <a:cs typeface="Times New Roman"/>
              </a:rPr>
              <a:t> </a:t>
            </a:r>
            <a:r>
              <a:rPr sz="2000" dirty="0">
                <a:solidFill>
                  <a:srgbClr val="03499E"/>
                </a:solidFill>
                <a:latin typeface="Times New Roman"/>
                <a:cs typeface="Times New Roman"/>
              </a:rPr>
              <a:t>MSYC,</a:t>
            </a:r>
            <a:r>
              <a:rPr sz="2000" spc="-55" dirty="0">
                <a:solidFill>
                  <a:srgbClr val="03499E"/>
                </a:solidFill>
                <a:latin typeface="Times New Roman"/>
                <a:cs typeface="Times New Roman"/>
              </a:rPr>
              <a:t> </a:t>
            </a:r>
            <a:r>
              <a:rPr sz="2000" spc="-25" dirty="0">
                <a:solidFill>
                  <a:srgbClr val="03499E"/>
                </a:solidFill>
                <a:latin typeface="Times New Roman"/>
                <a:cs typeface="Times New Roman"/>
              </a:rPr>
              <a:t>KQ.</a:t>
            </a:r>
            <a:endParaRPr sz="2000">
              <a:latin typeface="Times New Roman"/>
              <a:cs typeface="Times New Roman"/>
            </a:endParaRPr>
          </a:p>
        </p:txBody>
      </p:sp>
      <p:grpSp>
        <p:nvGrpSpPr>
          <p:cNvPr id="13" name="object 13"/>
          <p:cNvGrpSpPr/>
          <p:nvPr/>
        </p:nvGrpSpPr>
        <p:grpSpPr>
          <a:xfrm>
            <a:off x="1764283" y="4942459"/>
            <a:ext cx="9467850" cy="1344295"/>
            <a:chOff x="1764283" y="4942459"/>
            <a:chExt cx="9467850" cy="1344295"/>
          </a:xfrm>
        </p:grpSpPr>
        <p:sp>
          <p:nvSpPr>
            <p:cNvPr id="14" name="object 14"/>
            <p:cNvSpPr/>
            <p:nvPr/>
          </p:nvSpPr>
          <p:spPr>
            <a:xfrm>
              <a:off x="1776983" y="5442305"/>
              <a:ext cx="9442450" cy="831850"/>
            </a:xfrm>
            <a:custGeom>
              <a:avLst/>
              <a:gdLst/>
              <a:ahLst/>
              <a:cxnLst/>
              <a:rect l="l" t="t" r="r" b="b"/>
              <a:pathLst>
                <a:path w="9442450" h="831850">
                  <a:moveTo>
                    <a:pt x="9441942" y="0"/>
                  </a:moveTo>
                  <a:lnTo>
                    <a:pt x="0" y="0"/>
                  </a:lnTo>
                  <a:lnTo>
                    <a:pt x="0" y="831595"/>
                  </a:lnTo>
                  <a:lnTo>
                    <a:pt x="9441942" y="831595"/>
                  </a:lnTo>
                  <a:lnTo>
                    <a:pt x="9441942" y="0"/>
                  </a:lnTo>
                  <a:close/>
                </a:path>
              </a:pathLst>
            </a:custGeom>
            <a:solidFill>
              <a:srgbClr val="CDD2DF">
                <a:alpha val="90194"/>
              </a:srgbClr>
            </a:solidFill>
          </p:spPr>
          <p:txBody>
            <a:bodyPr wrap="square" lIns="0" tIns="0" rIns="0" bIns="0" rtlCol="0"/>
            <a:lstStyle/>
            <a:p>
              <a:endParaRPr/>
            </a:p>
          </p:txBody>
        </p:sp>
        <p:sp>
          <p:nvSpPr>
            <p:cNvPr id="15" name="object 15"/>
            <p:cNvSpPr/>
            <p:nvPr/>
          </p:nvSpPr>
          <p:spPr>
            <a:xfrm>
              <a:off x="1776983" y="5442305"/>
              <a:ext cx="9442450" cy="831850"/>
            </a:xfrm>
            <a:custGeom>
              <a:avLst/>
              <a:gdLst/>
              <a:ahLst/>
              <a:cxnLst/>
              <a:rect l="l" t="t" r="r" b="b"/>
              <a:pathLst>
                <a:path w="9442450" h="831850">
                  <a:moveTo>
                    <a:pt x="0" y="831595"/>
                  </a:moveTo>
                  <a:lnTo>
                    <a:pt x="9441942" y="831595"/>
                  </a:lnTo>
                  <a:lnTo>
                    <a:pt x="9441942" y="0"/>
                  </a:lnTo>
                  <a:lnTo>
                    <a:pt x="0" y="0"/>
                  </a:lnTo>
                  <a:lnTo>
                    <a:pt x="0" y="831595"/>
                  </a:lnTo>
                  <a:close/>
                </a:path>
              </a:pathLst>
            </a:custGeom>
            <a:ln w="25400">
              <a:solidFill>
                <a:srgbClr val="2A5F9E"/>
              </a:solidFill>
            </a:ln>
          </p:spPr>
          <p:txBody>
            <a:bodyPr wrap="square" lIns="0" tIns="0" rIns="0" bIns="0" rtlCol="0"/>
            <a:lstStyle/>
            <a:p>
              <a:endParaRPr/>
            </a:p>
          </p:txBody>
        </p:sp>
        <p:sp>
          <p:nvSpPr>
            <p:cNvPr id="16" name="object 16"/>
            <p:cNvSpPr/>
            <p:nvPr/>
          </p:nvSpPr>
          <p:spPr>
            <a:xfrm>
              <a:off x="2249042" y="4955159"/>
              <a:ext cx="8739505" cy="974725"/>
            </a:xfrm>
            <a:custGeom>
              <a:avLst/>
              <a:gdLst/>
              <a:ahLst/>
              <a:cxnLst/>
              <a:rect l="l" t="t" r="r" b="b"/>
              <a:pathLst>
                <a:path w="8739505" h="974725">
                  <a:moveTo>
                    <a:pt x="8577072" y="0"/>
                  </a:moveTo>
                  <a:lnTo>
                    <a:pt x="162432" y="0"/>
                  </a:lnTo>
                  <a:lnTo>
                    <a:pt x="119268" y="5805"/>
                  </a:lnTo>
                  <a:lnTo>
                    <a:pt x="80470" y="22187"/>
                  </a:lnTo>
                  <a:lnTo>
                    <a:pt x="47593" y="47593"/>
                  </a:lnTo>
                  <a:lnTo>
                    <a:pt x="22187" y="80470"/>
                  </a:lnTo>
                  <a:lnTo>
                    <a:pt x="5805" y="119268"/>
                  </a:lnTo>
                  <a:lnTo>
                    <a:pt x="0" y="162433"/>
                  </a:lnTo>
                  <a:lnTo>
                    <a:pt x="0" y="811860"/>
                  </a:lnTo>
                  <a:lnTo>
                    <a:pt x="5805" y="855019"/>
                  </a:lnTo>
                  <a:lnTo>
                    <a:pt x="22187" y="893802"/>
                  </a:lnTo>
                  <a:lnTo>
                    <a:pt x="47593" y="926661"/>
                  </a:lnTo>
                  <a:lnTo>
                    <a:pt x="80470" y="952049"/>
                  </a:lnTo>
                  <a:lnTo>
                    <a:pt x="119268" y="968417"/>
                  </a:lnTo>
                  <a:lnTo>
                    <a:pt x="162432" y="974217"/>
                  </a:lnTo>
                  <a:lnTo>
                    <a:pt x="8577072" y="974217"/>
                  </a:lnTo>
                  <a:lnTo>
                    <a:pt x="8620236" y="968417"/>
                  </a:lnTo>
                  <a:lnTo>
                    <a:pt x="8659034" y="952049"/>
                  </a:lnTo>
                  <a:lnTo>
                    <a:pt x="8691911" y="926661"/>
                  </a:lnTo>
                  <a:lnTo>
                    <a:pt x="8717317" y="893802"/>
                  </a:lnTo>
                  <a:lnTo>
                    <a:pt x="8733699" y="855019"/>
                  </a:lnTo>
                  <a:lnTo>
                    <a:pt x="8739505" y="811860"/>
                  </a:lnTo>
                  <a:lnTo>
                    <a:pt x="8739505" y="162433"/>
                  </a:lnTo>
                  <a:lnTo>
                    <a:pt x="8733699" y="119268"/>
                  </a:lnTo>
                  <a:lnTo>
                    <a:pt x="8717317" y="80470"/>
                  </a:lnTo>
                  <a:lnTo>
                    <a:pt x="8691911" y="47593"/>
                  </a:lnTo>
                  <a:lnTo>
                    <a:pt x="8659034" y="22187"/>
                  </a:lnTo>
                  <a:lnTo>
                    <a:pt x="8620236" y="5805"/>
                  </a:lnTo>
                  <a:lnTo>
                    <a:pt x="8577072" y="0"/>
                  </a:lnTo>
                  <a:close/>
                </a:path>
              </a:pathLst>
            </a:custGeom>
            <a:solidFill>
              <a:srgbClr val="E9E1D5"/>
            </a:solidFill>
          </p:spPr>
          <p:txBody>
            <a:bodyPr wrap="square" lIns="0" tIns="0" rIns="0" bIns="0" rtlCol="0"/>
            <a:lstStyle/>
            <a:p>
              <a:endParaRPr/>
            </a:p>
          </p:txBody>
        </p:sp>
        <p:sp>
          <p:nvSpPr>
            <p:cNvPr id="17" name="object 17"/>
            <p:cNvSpPr/>
            <p:nvPr/>
          </p:nvSpPr>
          <p:spPr>
            <a:xfrm>
              <a:off x="2249042" y="4955159"/>
              <a:ext cx="8739505" cy="974725"/>
            </a:xfrm>
            <a:custGeom>
              <a:avLst/>
              <a:gdLst/>
              <a:ahLst/>
              <a:cxnLst/>
              <a:rect l="l" t="t" r="r" b="b"/>
              <a:pathLst>
                <a:path w="8739505" h="974725">
                  <a:moveTo>
                    <a:pt x="0" y="162433"/>
                  </a:moveTo>
                  <a:lnTo>
                    <a:pt x="5805" y="119268"/>
                  </a:lnTo>
                  <a:lnTo>
                    <a:pt x="22187" y="80470"/>
                  </a:lnTo>
                  <a:lnTo>
                    <a:pt x="47593" y="47593"/>
                  </a:lnTo>
                  <a:lnTo>
                    <a:pt x="80470" y="22187"/>
                  </a:lnTo>
                  <a:lnTo>
                    <a:pt x="119268" y="5805"/>
                  </a:lnTo>
                  <a:lnTo>
                    <a:pt x="162432" y="0"/>
                  </a:lnTo>
                  <a:lnTo>
                    <a:pt x="8577072" y="0"/>
                  </a:lnTo>
                  <a:lnTo>
                    <a:pt x="8620236" y="5805"/>
                  </a:lnTo>
                  <a:lnTo>
                    <a:pt x="8659034" y="22187"/>
                  </a:lnTo>
                  <a:lnTo>
                    <a:pt x="8691911" y="47593"/>
                  </a:lnTo>
                  <a:lnTo>
                    <a:pt x="8717317" y="80470"/>
                  </a:lnTo>
                  <a:lnTo>
                    <a:pt x="8733699" y="119268"/>
                  </a:lnTo>
                  <a:lnTo>
                    <a:pt x="8739505" y="162433"/>
                  </a:lnTo>
                  <a:lnTo>
                    <a:pt x="8739505" y="811860"/>
                  </a:lnTo>
                  <a:lnTo>
                    <a:pt x="8733699" y="855019"/>
                  </a:lnTo>
                  <a:lnTo>
                    <a:pt x="8717317" y="893802"/>
                  </a:lnTo>
                  <a:lnTo>
                    <a:pt x="8691911" y="926661"/>
                  </a:lnTo>
                  <a:lnTo>
                    <a:pt x="8659034" y="952049"/>
                  </a:lnTo>
                  <a:lnTo>
                    <a:pt x="8620236" y="968417"/>
                  </a:lnTo>
                  <a:lnTo>
                    <a:pt x="8577072" y="974217"/>
                  </a:lnTo>
                  <a:lnTo>
                    <a:pt x="162432" y="974217"/>
                  </a:lnTo>
                  <a:lnTo>
                    <a:pt x="119268" y="968417"/>
                  </a:lnTo>
                  <a:lnTo>
                    <a:pt x="80470" y="952049"/>
                  </a:lnTo>
                  <a:lnTo>
                    <a:pt x="47593" y="926661"/>
                  </a:lnTo>
                  <a:lnTo>
                    <a:pt x="22187" y="893802"/>
                  </a:lnTo>
                  <a:lnTo>
                    <a:pt x="5805" y="855019"/>
                  </a:lnTo>
                  <a:lnTo>
                    <a:pt x="0" y="811860"/>
                  </a:lnTo>
                  <a:lnTo>
                    <a:pt x="0" y="162433"/>
                  </a:lnTo>
                  <a:close/>
                </a:path>
              </a:pathLst>
            </a:custGeom>
            <a:ln w="25400">
              <a:solidFill>
                <a:srgbClr val="24548F"/>
              </a:solidFill>
            </a:ln>
          </p:spPr>
          <p:txBody>
            <a:bodyPr wrap="square" lIns="0" tIns="0" rIns="0" bIns="0" rtlCol="0"/>
            <a:lstStyle/>
            <a:p>
              <a:endParaRPr/>
            </a:p>
          </p:txBody>
        </p:sp>
      </p:grpSp>
      <p:sp>
        <p:nvSpPr>
          <p:cNvPr id="18" name="object 18"/>
          <p:cNvSpPr txBox="1"/>
          <p:nvPr/>
        </p:nvSpPr>
        <p:spPr>
          <a:xfrm>
            <a:off x="2534157" y="5120766"/>
            <a:ext cx="8094980" cy="594995"/>
          </a:xfrm>
          <a:prstGeom prst="rect">
            <a:avLst/>
          </a:prstGeom>
        </p:spPr>
        <p:txBody>
          <a:bodyPr vert="horz" wrap="square" lIns="0" tIns="55880" rIns="0" bIns="0" rtlCol="0">
            <a:spAutoFit/>
          </a:bodyPr>
          <a:lstStyle/>
          <a:p>
            <a:pPr marL="12700" marR="5080">
              <a:lnSpc>
                <a:spcPts val="2080"/>
              </a:lnSpc>
              <a:spcBef>
                <a:spcPts val="440"/>
              </a:spcBef>
            </a:pPr>
            <a:r>
              <a:rPr sz="2000" dirty="0">
                <a:solidFill>
                  <a:srgbClr val="03499E"/>
                </a:solidFill>
                <a:latin typeface="Times New Roman"/>
                <a:cs typeface="Times New Roman"/>
              </a:rPr>
              <a:t>Trường</a:t>
            </a:r>
            <a:r>
              <a:rPr sz="2000" spc="-30" dirty="0">
                <a:solidFill>
                  <a:srgbClr val="03499E"/>
                </a:solidFill>
                <a:latin typeface="Times New Roman"/>
                <a:cs typeface="Times New Roman"/>
              </a:rPr>
              <a:t> </a:t>
            </a:r>
            <a:r>
              <a:rPr sz="2000" dirty="0">
                <a:solidFill>
                  <a:srgbClr val="03499E"/>
                </a:solidFill>
                <a:latin typeface="Times New Roman"/>
                <a:cs typeface="Times New Roman"/>
              </a:rPr>
              <a:t>hợp</a:t>
            </a:r>
            <a:r>
              <a:rPr sz="2000" spc="-5" dirty="0">
                <a:solidFill>
                  <a:srgbClr val="03499E"/>
                </a:solidFill>
                <a:latin typeface="Times New Roman"/>
                <a:cs typeface="Times New Roman"/>
              </a:rPr>
              <a:t> </a:t>
            </a:r>
            <a:r>
              <a:rPr sz="2000" dirty="0">
                <a:solidFill>
                  <a:srgbClr val="03499E"/>
                </a:solidFill>
                <a:latin typeface="Times New Roman"/>
                <a:cs typeface="Times New Roman"/>
              </a:rPr>
              <a:t>tổ</a:t>
            </a:r>
            <a:r>
              <a:rPr sz="2000" spc="-5" dirty="0">
                <a:solidFill>
                  <a:srgbClr val="03499E"/>
                </a:solidFill>
                <a:latin typeface="Times New Roman"/>
                <a:cs typeface="Times New Roman"/>
              </a:rPr>
              <a:t> </a:t>
            </a:r>
            <a:r>
              <a:rPr sz="2000" dirty="0">
                <a:solidFill>
                  <a:srgbClr val="03499E"/>
                </a:solidFill>
                <a:latin typeface="Times New Roman"/>
                <a:cs typeface="Times New Roman"/>
              </a:rPr>
              <a:t>chức,</a:t>
            </a:r>
            <a:r>
              <a:rPr sz="2000" spc="-20" dirty="0">
                <a:solidFill>
                  <a:srgbClr val="03499E"/>
                </a:solidFill>
                <a:latin typeface="Times New Roman"/>
                <a:cs typeface="Times New Roman"/>
              </a:rPr>
              <a:t> </a:t>
            </a:r>
            <a:r>
              <a:rPr sz="2000" dirty="0">
                <a:solidFill>
                  <a:srgbClr val="03499E"/>
                </a:solidFill>
                <a:latin typeface="Times New Roman"/>
                <a:cs typeface="Times New Roman"/>
              </a:rPr>
              <a:t>cá</a:t>
            </a:r>
            <a:r>
              <a:rPr sz="2000" spc="-10" dirty="0">
                <a:solidFill>
                  <a:srgbClr val="03499E"/>
                </a:solidFill>
                <a:latin typeface="Times New Roman"/>
                <a:cs typeface="Times New Roman"/>
              </a:rPr>
              <a:t> </a:t>
            </a:r>
            <a:r>
              <a:rPr sz="2000" dirty="0">
                <a:solidFill>
                  <a:srgbClr val="03499E"/>
                </a:solidFill>
                <a:latin typeface="Times New Roman"/>
                <a:cs typeface="Times New Roman"/>
              </a:rPr>
              <a:t>nhân</a:t>
            </a:r>
            <a:r>
              <a:rPr sz="2000" spc="-15" dirty="0">
                <a:solidFill>
                  <a:srgbClr val="03499E"/>
                </a:solidFill>
                <a:latin typeface="Times New Roman"/>
                <a:cs typeface="Times New Roman"/>
              </a:rPr>
              <a:t> </a:t>
            </a:r>
            <a:r>
              <a:rPr sz="2000" dirty="0">
                <a:solidFill>
                  <a:srgbClr val="03499E"/>
                </a:solidFill>
                <a:latin typeface="Times New Roman"/>
                <a:cs typeface="Times New Roman"/>
              </a:rPr>
              <a:t>được</a:t>
            </a:r>
            <a:r>
              <a:rPr sz="2000" spc="-25" dirty="0">
                <a:solidFill>
                  <a:srgbClr val="03499E"/>
                </a:solidFill>
                <a:latin typeface="Times New Roman"/>
                <a:cs typeface="Times New Roman"/>
              </a:rPr>
              <a:t> </a:t>
            </a:r>
            <a:r>
              <a:rPr sz="2000" dirty="0">
                <a:solidFill>
                  <a:srgbClr val="03499E"/>
                </a:solidFill>
                <a:latin typeface="Times New Roman"/>
                <a:cs typeface="Times New Roman"/>
              </a:rPr>
              <a:t>giao</a:t>
            </a:r>
            <a:r>
              <a:rPr sz="2000" spc="5" dirty="0">
                <a:solidFill>
                  <a:srgbClr val="03499E"/>
                </a:solidFill>
                <a:latin typeface="Times New Roman"/>
                <a:cs typeface="Times New Roman"/>
              </a:rPr>
              <a:t> </a:t>
            </a:r>
            <a:r>
              <a:rPr sz="2000" dirty="0">
                <a:solidFill>
                  <a:srgbClr val="03499E"/>
                </a:solidFill>
                <a:latin typeface="Times New Roman"/>
                <a:cs typeface="Times New Roman"/>
              </a:rPr>
              <a:t>thẩm</a:t>
            </a:r>
            <a:r>
              <a:rPr sz="2000" spc="-5" dirty="0">
                <a:solidFill>
                  <a:srgbClr val="03499E"/>
                </a:solidFill>
                <a:latin typeface="Times New Roman"/>
                <a:cs typeface="Times New Roman"/>
              </a:rPr>
              <a:t> </a:t>
            </a:r>
            <a:r>
              <a:rPr sz="2000" dirty="0">
                <a:solidFill>
                  <a:srgbClr val="03499E"/>
                </a:solidFill>
                <a:latin typeface="Times New Roman"/>
                <a:cs typeface="Times New Roman"/>
              </a:rPr>
              <a:t>định</a:t>
            </a:r>
            <a:r>
              <a:rPr sz="2000" spc="-10" dirty="0">
                <a:solidFill>
                  <a:srgbClr val="03499E"/>
                </a:solidFill>
                <a:latin typeface="Times New Roman"/>
                <a:cs typeface="Times New Roman"/>
              </a:rPr>
              <a:t> </a:t>
            </a:r>
            <a:r>
              <a:rPr sz="2000" dirty="0">
                <a:solidFill>
                  <a:srgbClr val="03499E"/>
                </a:solidFill>
                <a:latin typeface="Times New Roman"/>
                <a:cs typeface="Times New Roman"/>
              </a:rPr>
              <a:t>không</a:t>
            </a:r>
            <a:r>
              <a:rPr sz="2000" spc="-40" dirty="0">
                <a:solidFill>
                  <a:srgbClr val="03499E"/>
                </a:solidFill>
                <a:latin typeface="Times New Roman"/>
                <a:cs typeface="Times New Roman"/>
              </a:rPr>
              <a:t> </a:t>
            </a:r>
            <a:r>
              <a:rPr sz="2000" dirty="0">
                <a:solidFill>
                  <a:srgbClr val="03499E"/>
                </a:solidFill>
                <a:latin typeface="Times New Roman"/>
                <a:cs typeface="Times New Roman"/>
              </a:rPr>
              <a:t>đủ</a:t>
            </a:r>
            <a:r>
              <a:rPr sz="2000" spc="-10" dirty="0">
                <a:solidFill>
                  <a:srgbClr val="03499E"/>
                </a:solidFill>
                <a:latin typeface="Times New Roman"/>
                <a:cs typeface="Times New Roman"/>
              </a:rPr>
              <a:t> </a:t>
            </a:r>
            <a:r>
              <a:rPr sz="2000" dirty="0">
                <a:solidFill>
                  <a:srgbClr val="03499E"/>
                </a:solidFill>
                <a:latin typeface="Times New Roman"/>
                <a:cs typeface="Times New Roman"/>
              </a:rPr>
              <a:t>năng</a:t>
            </a:r>
            <a:r>
              <a:rPr sz="2000" spc="-10" dirty="0">
                <a:solidFill>
                  <a:srgbClr val="03499E"/>
                </a:solidFill>
                <a:latin typeface="Times New Roman"/>
                <a:cs typeface="Times New Roman"/>
              </a:rPr>
              <a:t> </a:t>
            </a:r>
            <a:r>
              <a:rPr sz="2000" dirty="0">
                <a:solidFill>
                  <a:srgbClr val="03499E"/>
                </a:solidFill>
                <a:latin typeface="Times New Roman"/>
                <a:cs typeface="Times New Roman"/>
              </a:rPr>
              <a:t>lực</a:t>
            </a:r>
            <a:r>
              <a:rPr sz="2000" spc="-10" dirty="0">
                <a:solidFill>
                  <a:srgbClr val="03499E"/>
                </a:solidFill>
                <a:latin typeface="Times New Roman"/>
                <a:cs typeface="Times New Roman"/>
              </a:rPr>
              <a:t> </a:t>
            </a:r>
            <a:r>
              <a:rPr sz="2000" dirty="0">
                <a:solidFill>
                  <a:srgbClr val="03499E"/>
                </a:solidFill>
                <a:latin typeface="Times New Roman"/>
                <a:cs typeface="Times New Roman"/>
              </a:rPr>
              <a:t>thì</a:t>
            </a:r>
            <a:r>
              <a:rPr sz="2000" spc="5" dirty="0">
                <a:solidFill>
                  <a:srgbClr val="03499E"/>
                </a:solidFill>
                <a:latin typeface="Times New Roman"/>
                <a:cs typeface="Times New Roman"/>
              </a:rPr>
              <a:t> </a:t>
            </a:r>
            <a:r>
              <a:rPr sz="2000" spc="-20" dirty="0">
                <a:solidFill>
                  <a:srgbClr val="03499E"/>
                </a:solidFill>
                <a:latin typeface="Times New Roman"/>
                <a:cs typeface="Times New Roman"/>
              </a:rPr>
              <a:t>tiến </a:t>
            </a:r>
            <a:r>
              <a:rPr sz="2000" dirty="0">
                <a:solidFill>
                  <a:srgbClr val="03499E"/>
                </a:solidFill>
                <a:latin typeface="Times New Roman"/>
                <a:cs typeface="Times New Roman"/>
              </a:rPr>
              <a:t>hành</a:t>
            </a:r>
            <a:r>
              <a:rPr sz="2000" spc="-15" dirty="0">
                <a:solidFill>
                  <a:srgbClr val="03499E"/>
                </a:solidFill>
                <a:latin typeface="Times New Roman"/>
                <a:cs typeface="Times New Roman"/>
              </a:rPr>
              <a:t> </a:t>
            </a:r>
            <a:r>
              <a:rPr sz="2000" dirty="0">
                <a:solidFill>
                  <a:srgbClr val="03499E"/>
                </a:solidFill>
                <a:latin typeface="Times New Roman"/>
                <a:cs typeface="Times New Roman"/>
              </a:rPr>
              <a:t>lựa</a:t>
            </a:r>
            <a:r>
              <a:rPr sz="2000" spc="-10" dirty="0">
                <a:solidFill>
                  <a:srgbClr val="03499E"/>
                </a:solidFill>
                <a:latin typeface="Times New Roman"/>
                <a:cs typeface="Times New Roman"/>
              </a:rPr>
              <a:t> </a:t>
            </a:r>
            <a:r>
              <a:rPr sz="2000" dirty="0">
                <a:solidFill>
                  <a:srgbClr val="03499E"/>
                </a:solidFill>
                <a:latin typeface="Times New Roman"/>
                <a:cs typeface="Times New Roman"/>
              </a:rPr>
              <a:t>chọn</a:t>
            </a:r>
            <a:r>
              <a:rPr sz="2000" spc="-30" dirty="0">
                <a:solidFill>
                  <a:srgbClr val="03499E"/>
                </a:solidFill>
                <a:latin typeface="Times New Roman"/>
                <a:cs typeface="Times New Roman"/>
              </a:rPr>
              <a:t> </a:t>
            </a:r>
            <a:r>
              <a:rPr sz="2000" dirty="0">
                <a:solidFill>
                  <a:srgbClr val="03499E"/>
                </a:solidFill>
                <a:latin typeface="Times New Roman"/>
                <a:cs typeface="Times New Roman"/>
              </a:rPr>
              <a:t>một</a:t>
            </a:r>
            <a:r>
              <a:rPr sz="2000" spc="15" dirty="0">
                <a:solidFill>
                  <a:srgbClr val="03499E"/>
                </a:solidFill>
                <a:latin typeface="Times New Roman"/>
                <a:cs typeface="Times New Roman"/>
              </a:rPr>
              <a:t> </a:t>
            </a:r>
            <a:r>
              <a:rPr sz="2000" dirty="0">
                <a:solidFill>
                  <a:srgbClr val="03499E"/>
                </a:solidFill>
                <a:latin typeface="Times New Roman"/>
                <a:cs typeface="Times New Roman"/>
              </a:rPr>
              <a:t>tổ chức</a:t>
            </a:r>
            <a:r>
              <a:rPr sz="2000" spc="-15" dirty="0">
                <a:solidFill>
                  <a:srgbClr val="03499E"/>
                </a:solidFill>
                <a:latin typeface="Times New Roman"/>
                <a:cs typeface="Times New Roman"/>
              </a:rPr>
              <a:t> </a:t>
            </a:r>
            <a:r>
              <a:rPr sz="2000" dirty="0">
                <a:solidFill>
                  <a:srgbClr val="03499E"/>
                </a:solidFill>
                <a:latin typeface="Times New Roman"/>
                <a:cs typeface="Times New Roman"/>
              </a:rPr>
              <a:t>tư</a:t>
            </a:r>
            <a:r>
              <a:rPr sz="2000" spc="-10" dirty="0">
                <a:solidFill>
                  <a:srgbClr val="03499E"/>
                </a:solidFill>
                <a:latin typeface="Times New Roman"/>
                <a:cs typeface="Times New Roman"/>
              </a:rPr>
              <a:t> </a:t>
            </a:r>
            <a:r>
              <a:rPr sz="2000" dirty="0">
                <a:solidFill>
                  <a:srgbClr val="03499E"/>
                </a:solidFill>
                <a:latin typeface="Times New Roman"/>
                <a:cs typeface="Times New Roman"/>
              </a:rPr>
              <a:t>vấn có đủ</a:t>
            </a:r>
            <a:r>
              <a:rPr sz="2000" spc="-15" dirty="0">
                <a:solidFill>
                  <a:srgbClr val="03499E"/>
                </a:solidFill>
                <a:latin typeface="Times New Roman"/>
                <a:cs typeface="Times New Roman"/>
              </a:rPr>
              <a:t> </a:t>
            </a:r>
            <a:r>
              <a:rPr sz="2000" dirty="0">
                <a:solidFill>
                  <a:srgbClr val="03499E"/>
                </a:solidFill>
                <a:latin typeface="Times New Roman"/>
                <a:cs typeface="Times New Roman"/>
              </a:rPr>
              <a:t>năng</a:t>
            </a:r>
            <a:r>
              <a:rPr sz="2000" spc="-30" dirty="0">
                <a:solidFill>
                  <a:srgbClr val="03499E"/>
                </a:solidFill>
                <a:latin typeface="Times New Roman"/>
                <a:cs typeface="Times New Roman"/>
              </a:rPr>
              <a:t> </a:t>
            </a:r>
            <a:r>
              <a:rPr sz="2000" dirty="0">
                <a:solidFill>
                  <a:srgbClr val="03499E"/>
                </a:solidFill>
                <a:latin typeface="Times New Roman"/>
                <a:cs typeface="Times New Roman"/>
              </a:rPr>
              <a:t>lực và</a:t>
            </a:r>
            <a:r>
              <a:rPr sz="2000" spc="-10" dirty="0">
                <a:solidFill>
                  <a:srgbClr val="03499E"/>
                </a:solidFill>
                <a:latin typeface="Times New Roman"/>
                <a:cs typeface="Times New Roman"/>
              </a:rPr>
              <a:t> </a:t>
            </a:r>
            <a:r>
              <a:rPr sz="2000" dirty="0">
                <a:solidFill>
                  <a:srgbClr val="03499E"/>
                </a:solidFill>
                <a:latin typeface="Times New Roman"/>
                <a:cs typeface="Times New Roman"/>
              </a:rPr>
              <a:t>kinh</a:t>
            </a:r>
            <a:r>
              <a:rPr sz="2000" spc="-15" dirty="0">
                <a:solidFill>
                  <a:srgbClr val="03499E"/>
                </a:solidFill>
                <a:latin typeface="Times New Roman"/>
                <a:cs typeface="Times New Roman"/>
              </a:rPr>
              <a:t> </a:t>
            </a:r>
            <a:r>
              <a:rPr sz="2000" dirty="0">
                <a:solidFill>
                  <a:srgbClr val="03499E"/>
                </a:solidFill>
                <a:latin typeface="Times New Roman"/>
                <a:cs typeface="Times New Roman"/>
              </a:rPr>
              <a:t>nghiệm</a:t>
            </a:r>
            <a:r>
              <a:rPr sz="2000" spc="-35" dirty="0">
                <a:solidFill>
                  <a:srgbClr val="03499E"/>
                </a:solidFill>
                <a:latin typeface="Times New Roman"/>
                <a:cs typeface="Times New Roman"/>
              </a:rPr>
              <a:t> </a:t>
            </a:r>
            <a:r>
              <a:rPr sz="2000" dirty="0">
                <a:solidFill>
                  <a:srgbClr val="03499E"/>
                </a:solidFill>
                <a:latin typeface="Times New Roman"/>
                <a:cs typeface="Times New Roman"/>
              </a:rPr>
              <a:t>để</a:t>
            </a:r>
            <a:r>
              <a:rPr sz="2000" spc="5" dirty="0">
                <a:solidFill>
                  <a:srgbClr val="03499E"/>
                </a:solidFill>
                <a:latin typeface="Times New Roman"/>
                <a:cs typeface="Times New Roman"/>
              </a:rPr>
              <a:t> </a:t>
            </a:r>
            <a:r>
              <a:rPr sz="2000" dirty="0">
                <a:solidFill>
                  <a:srgbClr val="03499E"/>
                </a:solidFill>
                <a:latin typeface="Times New Roman"/>
                <a:cs typeface="Times New Roman"/>
              </a:rPr>
              <a:t>thẩm</a:t>
            </a:r>
            <a:r>
              <a:rPr sz="2000" spc="-5" dirty="0">
                <a:solidFill>
                  <a:srgbClr val="03499E"/>
                </a:solidFill>
                <a:latin typeface="Times New Roman"/>
                <a:cs typeface="Times New Roman"/>
              </a:rPr>
              <a:t> </a:t>
            </a:r>
            <a:r>
              <a:rPr sz="2000" spc="-10" dirty="0">
                <a:solidFill>
                  <a:srgbClr val="03499E"/>
                </a:solidFill>
                <a:latin typeface="Times New Roman"/>
                <a:cs typeface="Times New Roman"/>
              </a:rPr>
              <a:t>định.</a:t>
            </a:r>
            <a:endParaRPr sz="2000">
              <a:latin typeface="Times New Roman"/>
              <a:cs typeface="Times New Roman"/>
            </a:endParaRPr>
          </a:p>
        </p:txBody>
      </p:sp>
      <p:sp>
        <p:nvSpPr>
          <p:cNvPr id="20" name="object 20"/>
          <p:cNvSpPr txBox="1">
            <a:spLocks noGrp="1"/>
          </p:cNvSpPr>
          <p:nvPr>
            <p:ph type="sldNum" sz="quarter" idx="7"/>
          </p:nvPr>
        </p:nvSpPr>
        <p:spPr>
          <a:prstGeom prst="rect">
            <a:avLst/>
          </a:prstGeom>
        </p:spPr>
        <p:txBody>
          <a:bodyPr vert="horz" wrap="square" lIns="0" tIns="1066370" rIns="0" bIns="0" rtlCol="0">
            <a:spAutoFit/>
          </a:bodyPr>
          <a:lstStyle/>
          <a:p>
            <a:pPr marL="4939665">
              <a:lnSpc>
                <a:spcPts val="1655"/>
              </a:lnSpc>
            </a:pPr>
            <a:fld id="{81D60167-4931-47E6-BA6A-407CBD079E47}" type="slidenum">
              <a:rPr spc="-25" dirty="0"/>
              <a:t>178</a:t>
            </a:fld>
            <a:endParaRPr spc="-25" dirty="0"/>
          </a:p>
        </p:txBody>
      </p:sp>
      <p:sp>
        <p:nvSpPr>
          <p:cNvPr id="19" name="object 19"/>
          <p:cNvSpPr txBox="1">
            <a:spLocks noGrp="1"/>
          </p:cNvSpPr>
          <p:nvPr>
            <p:ph type="title"/>
          </p:nvPr>
        </p:nvSpPr>
        <p:spPr>
          <a:prstGeom prst="rect">
            <a:avLst/>
          </a:prstGeom>
        </p:spPr>
        <p:txBody>
          <a:bodyPr vert="horz" wrap="square" lIns="0" tIns="140334" rIns="0" bIns="0" rtlCol="0">
            <a:spAutoFit/>
          </a:bodyPr>
          <a:lstStyle/>
          <a:p>
            <a:pPr marL="433070">
              <a:lnSpc>
                <a:spcPct val="100000"/>
              </a:lnSpc>
              <a:spcBef>
                <a:spcPts val="100"/>
              </a:spcBef>
            </a:pPr>
            <a:r>
              <a:rPr dirty="0"/>
              <a:t>TRÁCH</a:t>
            </a:r>
            <a:r>
              <a:rPr spc="-30" dirty="0"/>
              <a:t> </a:t>
            </a:r>
            <a:r>
              <a:rPr dirty="0"/>
              <a:t>NHIỆM</a:t>
            </a:r>
            <a:r>
              <a:rPr spc="-40" dirty="0"/>
              <a:t> </a:t>
            </a:r>
            <a:r>
              <a:rPr dirty="0"/>
              <a:t>CỦA</a:t>
            </a:r>
            <a:r>
              <a:rPr spc="-30" dirty="0"/>
              <a:t> </a:t>
            </a:r>
            <a:r>
              <a:rPr dirty="0"/>
              <a:t>ĐƠN</a:t>
            </a:r>
            <a:r>
              <a:rPr spc="-45" dirty="0"/>
              <a:t> </a:t>
            </a:r>
            <a:r>
              <a:rPr dirty="0"/>
              <a:t>VỊ</a:t>
            </a:r>
            <a:r>
              <a:rPr spc="-20" dirty="0"/>
              <a:t> </a:t>
            </a:r>
            <a:r>
              <a:rPr dirty="0"/>
              <a:t>THẨM</a:t>
            </a:r>
            <a:r>
              <a:rPr spc="-45" dirty="0"/>
              <a:t> </a:t>
            </a:r>
            <a:r>
              <a:rPr dirty="0"/>
              <a:t>ĐỊNH</a:t>
            </a:r>
            <a:r>
              <a:rPr spc="-30" dirty="0"/>
              <a:t> </a:t>
            </a:r>
            <a:r>
              <a:rPr dirty="0"/>
              <a:t>(ĐIỀU</a:t>
            </a:r>
            <a:r>
              <a:rPr spc="-30" dirty="0"/>
              <a:t> </a:t>
            </a:r>
            <a:r>
              <a:rPr dirty="0"/>
              <a:t>126</a:t>
            </a:r>
            <a:r>
              <a:rPr spc="-45" dirty="0"/>
              <a:t> </a:t>
            </a:r>
            <a:r>
              <a:rPr spc="-25" dirty="0"/>
              <a:t>NĐ)</a:t>
            </a:r>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5750AE4-3505-F68E-4680-DE91CED0E148}"/>
              </a:ext>
            </a:extLst>
          </p:cNvPr>
          <p:cNvSpPr>
            <a:spLocks noGrp="1"/>
          </p:cNvSpPr>
          <p:nvPr>
            <p:ph type="sldNum" sz="quarter" idx="7"/>
          </p:nvPr>
        </p:nvSpPr>
        <p:spPr/>
        <p:txBody>
          <a:bodyPr/>
          <a:lstStyle/>
          <a:p>
            <a:pPr marL="4939665">
              <a:lnSpc>
                <a:spcPts val="1655"/>
              </a:lnSpc>
            </a:pPr>
            <a:fld id="{81D60167-4931-47E6-BA6A-407CBD079E47}" type="slidenum">
              <a:rPr lang="en-US" spc="-25" smtClean="0"/>
              <a:t>179</a:t>
            </a:fld>
            <a:endParaRPr lang="en-US" spc="-25" dirty="0"/>
          </a:p>
        </p:txBody>
      </p:sp>
      <p:sp>
        <p:nvSpPr>
          <p:cNvPr id="5" name="object 3">
            <a:extLst>
              <a:ext uri="{FF2B5EF4-FFF2-40B4-BE49-F238E27FC236}">
                <a16:creationId xmlns:a16="http://schemas.microsoft.com/office/drawing/2014/main" id="{4A6A34FE-E4F2-F828-9A4E-394037FE8F0F}"/>
              </a:ext>
            </a:extLst>
          </p:cNvPr>
          <p:cNvSpPr txBox="1">
            <a:spLocks noGrp="1"/>
          </p:cNvSpPr>
          <p:nvPr>
            <p:ph type="body" idx="1"/>
          </p:nvPr>
        </p:nvSpPr>
        <p:spPr>
          <a:xfrm>
            <a:off x="1463675" y="1219200"/>
            <a:ext cx="9264650" cy="4781550"/>
          </a:xfrm>
          <a:prstGeom prst="rect">
            <a:avLst/>
          </a:prstGeom>
        </p:spPr>
        <p:txBody>
          <a:bodyPr vert="horz" wrap="square" lIns="0" tIns="12065" rIns="0" bIns="0" rtlCol="0">
            <a:spAutoFit/>
          </a:bodyPr>
          <a:lstStyle/>
          <a:p>
            <a:pPr marL="6350" algn="ctr">
              <a:lnSpc>
                <a:spcPts val="4560"/>
              </a:lnSpc>
              <a:spcBef>
                <a:spcPts val="95"/>
              </a:spcBef>
            </a:pPr>
            <a:r>
              <a:rPr sz="4000" dirty="0"/>
              <a:t>CHƯƠNG</a:t>
            </a:r>
            <a:r>
              <a:rPr sz="4000" spc="-165" dirty="0"/>
              <a:t> </a:t>
            </a:r>
            <a:r>
              <a:rPr sz="4000" spc="-25" dirty="0"/>
              <a:t>VII</a:t>
            </a:r>
            <a:endParaRPr sz="4000" dirty="0"/>
          </a:p>
          <a:p>
            <a:pPr marL="12700" marR="5080" algn="ctr">
              <a:lnSpc>
                <a:spcPts val="4320"/>
              </a:lnSpc>
              <a:spcBef>
                <a:spcPts val="305"/>
              </a:spcBef>
            </a:pPr>
            <a:r>
              <a:rPr sz="4000" dirty="0"/>
              <a:t>QUẢN</a:t>
            </a:r>
            <a:r>
              <a:rPr sz="4000" spc="-85" dirty="0"/>
              <a:t> </a:t>
            </a:r>
            <a:r>
              <a:rPr sz="4000" dirty="0"/>
              <a:t>LÝ</a:t>
            </a:r>
            <a:r>
              <a:rPr sz="4000" spc="-100" dirty="0"/>
              <a:t> </a:t>
            </a:r>
            <a:r>
              <a:rPr sz="4000" dirty="0"/>
              <a:t>NHÀ</a:t>
            </a:r>
            <a:r>
              <a:rPr sz="4000" spc="-85" dirty="0"/>
              <a:t> </a:t>
            </a:r>
            <a:r>
              <a:rPr sz="4000" dirty="0"/>
              <a:t>NƯỚC</a:t>
            </a:r>
            <a:r>
              <a:rPr sz="4000" spc="-85" dirty="0"/>
              <a:t> </a:t>
            </a:r>
            <a:r>
              <a:rPr sz="4000" dirty="0"/>
              <a:t>ĐỐI</a:t>
            </a:r>
            <a:r>
              <a:rPr sz="4000" spc="-85" dirty="0"/>
              <a:t> </a:t>
            </a:r>
            <a:r>
              <a:rPr sz="4000" spc="-25" dirty="0"/>
              <a:t>VỚI </a:t>
            </a:r>
            <a:r>
              <a:rPr sz="4000" dirty="0"/>
              <a:t>HOẠT</a:t>
            </a:r>
            <a:r>
              <a:rPr sz="4000" spc="-90" dirty="0"/>
              <a:t> </a:t>
            </a:r>
            <a:r>
              <a:rPr sz="4000" dirty="0"/>
              <a:t>ĐỘNG</a:t>
            </a:r>
            <a:r>
              <a:rPr sz="4000" spc="-85" dirty="0"/>
              <a:t> </a:t>
            </a:r>
            <a:r>
              <a:rPr sz="4000" dirty="0"/>
              <a:t>ĐẤU</a:t>
            </a:r>
            <a:r>
              <a:rPr sz="4000" spc="-90" dirty="0"/>
              <a:t> </a:t>
            </a:r>
            <a:r>
              <a:rPr sz="4000" spc="-20" dirty="0"/>
              <a:t>THẦU</a:t>
            </a:r>
            <a:endParaRPr sz="4000" dirty="0"/>
          </a:p>
        </p:txBody>
      </p:sp>
    </p:spTree>
    <p:extLst>
      <p:ext uri="{BB962C8B-B14F-4D97-AF65-F5344CB8AC3E}">
        <p14:creationId xmlns:p14="http://schemas.microsoft.com/office/powerpoint/2010/main" val="31667758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1851914" y="1266316"/>
          <a:ext cx="9024619" cy="5388609"/>
        </p:xfrm>
        <a:graphic>
          <a:graphicData uri="http://schemas.openxmlformats.org/drawingml/2006/table">
            <a:tbl>
              <a:tblPr firstRow="1" bandRow="1">
                <a:tableStyleId>{2D5ABB26-0587-4C30-8999-92F81FD0307C}</a:tableStyleId>
              </a:tblPr>
              <a:tblGrid>
                <a:gridCol w="4361815">
                  <a:extLst>
                    <a:ext uri="{9D8B030D-6E8A-4147-A177-3AD203B41FA5}">
                      <a16:colId xmlns:a16="http://schemas.microsoft.com/office/drawing/2014/main" val="20000"/>
                    </a:ext>
                  </a:extLst>
                </a:gridCol>
                <a:gridCol w="4662804">
                  <a:extLst>
                    <a:ext uri="{9D8B030D-6E8A-4147-A177-3AD203B41FA5}">
                      <a16:colId xmlns:a16="http://schemas.microsoft.com/office/drawing/2014/main" val="20001"/>
                    </a:ext>
                  </a:extLst>
                </a:gridCol>
              </a:tblGrid>
              <a:tr h="622300">
                <a:tc>
                  <a:txBody>
                    <a:bodyPr/>
                    <a:lstStyle/>
                    <a:p>
                      <a:pPr marL="1055370">
                        <a:lnSpc>
                          <a:spcPct val="100000"/>
                        </a:lnSpc>
                        <a:spcBef>
                          <a:spcPts val="280"/>
                        </a:spcBef>
                      </a:pPr>
                      <a:r>
                        <a:rPr sz="2400" b="1" dirty="0">
                          <a:solidFill>
                            <a:srgbClr val="03499E"/>
                          </a:solidFill>
                          <a:latin typeface="Times New Roman"/>
                          <a:cs typeface="Times New Roman"/>
                        </a:rPr>
                        <a:t>2.</a:t>
                      </a:r>
                      <a:r>
                        <a:rPr sz="2400" b="1" spc="-15" dirty="0">
                          <a:solidFill>
                            <a:srgbClr val="03499E"/>
                          </a:solidFill>
                          <a:latin typeface="Times New Roman"/>
                          <a:cs typeface="Times New Roman"/>
                        </a:rPr>
                        <a:t> </a:t>
                      </a:r>
                      <a:r>
                        <a:rPr sz="2400" b="1" dirty="0">
                          <a:solidFill>
                            <a:srgbClr val="03499E"/>
                          </a:solidFill>
                          <a:latin typeface="Times New Roman"/>
                          <a:cs typeface="Times New Roman"/>
                        </a:rPr>
                        <a:t>Hộ</a:t>
                      </a:r>
                      <a:r>
                        <a:rPr sz="2400" b="1" spc="-30" dirty="0">
                          <a:solidFill>
                            <a:srgbClr val="03499E"/>
                          </a:solidFill>
                          <a:latin typeface="Times New Roman"/>
                          <a:cs typeface="Times New Roman"/>
                        </a:rPr>
                        <a:t> </a:t>
                      </a:r>
                      <a:r>
                        <a:rPr sz="2400" b="1" dirty="0">
                          <a:solidFill>
                            <a:srgbClr val="03499E"/>
                          </a:solidFill>
                          <a:latin typeface="Times New Roman"/>
                          <a:cs typeface="Times New Roman"/>
                        </a:rPr>
                        <a:t>kinh</a:t>
                      </a:r>
                      <a:r>
                        <a:rPr sz="2400" b="1" spc="-15" dirty="0">
                          <a:solidFill>
                            <a:srgbClr val="03499E"/>
                          </a:solidFill>
                          <a:latin typeface="Times New Roman"/>
                          <a:cs typeface="Times New Roman"/>
                        </a:rPr>
                        <a:t> </a:t>
                      </a:r>
                      <a:r>
                        <a:rPr sz="2400" b="1" spc="-10" dirty="0">
                          <a:solidFill>
                            <a:srgbClr val="03499E"/>
                          </a:solidFill>
                          <a:latin typeface="Times New Roman"/>
                          <a:cs typeface="Times New Roman"/>
                        </a:rPr>
                        <a:t>doanh</a:t>
                      </a:r>
                      <a:endParaRPr sz="2400">
                        <a:latin typeface="Times New Roman"/>
                        <a:cs typeface="Times New Roman"/>
                      </a:endParaRPr>
                    </a:p>
                  </a:txBody>
                  <a:tcPr marL="0" marR="0" marT="35560" marB="0">
                    <a:lnL w="12700">
                      <a:solidFill>
                        <a:srgbClr val="E9E1D5"/>
                      </a:solidFill>
                      <a:prstDash val="solid"/>
                    </a:lnL>
                    <a:lnR w="12700">
                      <a:solidFill>
                        <a:srgbClr val="E9E1D5"/>
                      </a:solidFill>
                      <a:prstDash val="solid"/>
                    </a:lnR>
                    <a:lnT w="12700">
                      <a:solidFill>
                        <a:srgbClr val="E9E1D5"/>
                      </a:solidFill>
                      <a:prstDash val="solid"/>
                    </a:lnT>
                    <a:lnB w="38100">
                      <a:solidFill>
                        <a:srgbClr val="E9E1D5"/>
                      </a:solidFill>
                      <a:prstDash val="solid"/>
                    </a:lnB>
                    <a:solidFill>
                      <a:srgbClr val="FFFFFF"/>
                    </a:solidFill>
                  </a:tcPr>
                </a:tc>
                <a:tc>
                  <a:txBody>
                    <a:bodyPr/>
                    <a:lstStyle/>
                    <a:p>
                      <a:pPr marL="1624330">
                        <a:lnSpc>
                          <a:spcPct val="100000"/>
                        </a:lnSpc>
                        <a:spcBef>
                          <a:spcPts val="280"/>
                        </a:spcBef>
                      </a:pPr>
                      <a:r>
                        <a:rPr sz="2400" b="1" dirty="0">
                          <a:solidFill>
                            <a:srgbClr val="03499E"/>
                          </a:solidFill>
                          <a:latin typeface="Times New Roman"/>
                          <a:cs typeface="Times New Roman"/>
                        </a:rPr>
                        <a:t>3.</a:t>
                      </a:r>
                      <a:r>
                        <a:rPr sz="2400" b="1" spc="-20" dirty="0">
                          <a:solidFill>
                            <a:srgbClr val="03499E"/>
                          </a:solidFill>
                          <a:latin typeface="Times New Roman"/>
                          <a:cs typeface="Times New Roman"/>
                        </a:rPr>
                        <a:t> </a:t>
                      </a:r>
                      <a:r>
                        <a:rPr sz="2400" b="1" dirty="0">
                          <a:solidFill>
                            <a:srgbClr val="03499E"/>
                          </a:solidFill>
                          <a:latin typeface="Times New Roman"/>
                          <a:cs typeface="Times New Roman"/>
                        </a:rPr>
                        <a:t>Cá</a:t>
                      </a:r>
                      <a:r>
                        <a:rPr sz="2400" b="1" spc="-5" dirty="0">
                          <a:solidFill>
                            <a:srgbClr val="03499E"/>
                          </a:solidFill>
                          <a:latin typeface="Times New Roman"/>
                          <a:cs typeface="Times New Roman"/>
                        </a:rPr>
                        <a:t> </a:t>
                      </a:r>
                      <a:r>
                        <a:rPr sz="2400" b="1" spc="-20" dirty="0">
                          <a:solidFill>
                            <a:srgbClr val="03499E"/>
                          </a:solidFill>
                          <a:latin typeface="Times New Roman"/>
                          <a:cs typeface="Times New Roman"/>
                        </a:rPr>
                        <a:t>nhân</a:t>
                      </a:r>
                      <a:endParaRPr sz="2400">
                        <a:latin typeface="Times New Roman"/>
                        <a:cs typeface="Times New Roman"/>
                      </a:endParaRPr>
                    </a:p>
                  </a:txBody>
                  <a:tcPr marL="0" marR="0" marT="35560" marB="0">
                    <a:lnL w="12700">
                      <a:solidFill>
                        <a:srgbClr val="E9E1D5"/>
                      </a:solidFill>
                      <a:prstDash val="solid"/>
                    </a:lnL>
                    <a:lnR w="12700">
                      <a:solidFill>
                        <a:srgbClr val="E9E1D5"/>
                      </a:solidFill>
                      <a:prstDash val="solid"/>
                    </a:lnR>
                    <a:lnT w="12700">
                      <a:solidFill>
                        <a:srgbClr val="E9E1D5"/>
                      </a:solidFill>
                      <a:prstDash val="solid"/>
                    </a:lnT>
                    <a:lnB w="38100">
                      <a:solidFill>
                        <a:srgbClr val="E9E1D5"/>
                      </a:solidFill>
                      <a:prstDash val="solid"/>
                    </a:lnB>
                    <a:solidFill>
                      <a:srgbClr val="FFFFFF"/>
                    </a:solidFill>
                  </a:tcPr>
                </a:tc>
                <a:extLst>
                  <a:ext uri="{0D108BD9-81ED-4DB2-BD59-A6C34878D82A}">
                    <a16:rowId xmlns:a16="http://schemas.microsoft.com/office/drawing/2014/main" val="10000"/>
                  </a:ext>
                </a:extLst>
              </a:tr>
              <a:tr h="565150">
                <a:tc>
                  <a:txBody>
                    <a:bodyPr/>
                    <a:lstStyle/>
                    <a:p>
                      <a:pPr marL="91440">
                        <a:lnSpc>
                          <a:spcPct val="100000"/>
                        </a:lnSpc>
                        <a:spcBef>
                          <a:spcPts val="280"/>
                        </a:spcBef>
                      </a:pPr>
                      <a:r>
                        <a:rPr sz="2400" dirty="0">
                          <a:solidFill>
                            <a:srgbClr val="03499E"/>
                          </a:solidFill>
                          <a:latin typeface="Times New Roman"/>
                          <a:cs typeface="Times New Roman"/>
                        </a:rPr>
                        <a:t>a)</a:t>
                      </a:r>
                      <a:r>
                        <a:rPr sz="2400" spc="-5" dirty="0">
                          <a:solidFill>
                            <a:srgbClr val="03499E"/>
                          </a:solidFill>
                          <a:latin typeface="Times New Roman"/>
                          <a:cs typeface="Times New Roman"/>
                        </a:rPr>
                        <a:t> </a:t>
                      </a:r>
                      <a:r>
                        <a:rPr sz="2400" dirty="0">
                          <a:solidFill>
                            <a:srgbClr val="03499E"/>
                          </a:solidFill>
                          <a:latin typeface="Times New Roman"/>
                          <a:cs typeface="Times New Roman"/>
                        </a:rPr>
                        <a:t>Có đăng</a:t>
                      </a:r>
                      <a:r>
                        <a:rPr sz="2400" spc="-10" dirty="0">
                          <a:solidFill>
                            <a:srgbClr val="03499E"/>
                          </a:solidFill>
                          <a:latin typeface="Times New Roman"/>
                          <a:cs typeface="Times New Roman"/>
                        </a:rPr>
                        <a:t> </a:t>
                      </a:r>
                      <a:r>
                        <a:rPr sz="2400" dirty="0">
                          <a:solidFill>
                            <a:srgbClr val="03499E"/>
                          </a:solidFill>
                          <a:latin typeface="Times New Roman"/>
                          <a:cs typeface="Times New Roman"/>
                        </a:rPr>
                        <a:t>ký kinh</a:t>
                      </a:r>
                      <a:r>
                        <a:rPr sz="2400" spc="-5" dirty="0">
                          <a:solidFill>
                            <a:srgbClr val="03499E"/>
                          </a:solidFill>
                          <a:latin typeface="Times New Roman"/>
                          <a:cs typeface="Times New Roman"/>
                        </a:rPr>
                        <a:t> </a:t>
                      </a:r>
                      <a:r>
                        <a:rPr sz="2400" spc="-10" dirty="0">
                          <a:solidFill>
                            <a:srgbClr val="03499E"/>
                          </a:solidFill>
                          <a:latin typeface="Times New Roman"/>
                          <a:cs typeface="Times New Roman"/>
                        </a:rPr>
                        <a:t>doanh;</a:t>
                      </a:r>
                      <a:endParaRPr sz="2400">
                        <a:latin typeface="Times New Roman"/>
                        <a:cs typeface="Times New Roman"/>
                      </a:endParaRPr>
                    </a:p>
                  </a:txBody>
                  <a:tcPr marL="0" marR="0" marT="35560" marB="0">
                    <a:lnL w="12700">
                      <a:solidFill>
                        <a:srgbClr val="E9E1D5"/>
                      </a:solidFill>
                      <a:prstDash val="solid"/>
                    </a:lnL>
                    <a:lnR w="12700">
                      <a:solidFill>
                        <a:srgbClr val="E9E1D5"/>
                      </a:solidFill>
                      <a:prstDash val="solid"/>
                    </a:lnR>
                    <a:lnT w="38100">
                      <a:solidFill>
                        <a:srgbClr val="E9E1D5"/>
                      </a:solidFill>
                      <a:prstDash val="solid"/>
                    </a:lnT>
                    <a:lnB w="12700">
                      <a:solidFill>
                        <a:srgbClr val="E9E1D5"/>
                      </a:solidFill>
                      <a:prstDash val="solid"/>
                    </a:lnB>
                    <a:solidFill>
                      <a:srgbClr val="FFFFFF"/>
                    </a:solidFill>
                  </a:tcPr>
                </a:tc>
                <a:tc>
                  <a:txBody>
                    <a:bodyPr/>
                    <a:lstStyle/>
                    <a:p>
                      <a:pPr marL="92075">
                        <a:lnSpc>
                          <a:spcPct val="100000"/>
                        </a:lnSpc>
                        <a:spcBef>
                          <a:spcPts val="280"/>
                        </a:spcBef>
                      </a:pPr>
                      <a:r>
                        <a:rPr sz="2400" dirty="0">
                          <a:solidFill>
                            <a:srgbClr val="03499E"/>
                          </a:solidFill>
                          <a:latin typeface="Times New Roman"/>
                          <a:cs typeface="Times New Roman"/>
                        </a:rPr>
                        <a:t>a) Có</a:t>
                      </a:r>
                      <a:r>
                        <a:rPr sz="2400" spc="10" dirty="0">
                          <a:solidFill>
                            <a:srgbClr val="03499E"/>
                          </a:solidFill>
                          <a:latin typeface="Times New Roman"/>
                          <a:cs typeface="Times New Roman"/>
                        </a:rPr>
                        <a:t> </a:t>
                      </a:r>
                      <a:r>
                        <a:rPr sz="2400" dirty="0">
                          <a:solidFill>
                            <a:srgbClr val="03499E"/>
                          </a:solidFill>
                          <a:latin typeface="Times New Roman"/>
                          <a:cs typeface="Times New Roman"/>
                        </a:rPr>
                        <a:t>năng</a:t>
                      </a:r>
                      <a:r>
                        <a:rPr sz="2400" spc="-10" dirty="0">
                          <a:solidFill>
                            <a:srgbClr val="03499E"/>
                          </a:solidFill>
                          <a:latin typeface="Times New Roman"/>
                          <a:cs typeface="Times New Roman"/>
                        </a:rPr>
                        <a:t> </a:t>
                      </a:r>
                      <a:r>
                        <a:rPr sz="2400" dirty="0">
                          <a:solidFill>
                            <a:srgbClr val="03499E"/>
                          </a:solidFill>
                          <a:latin typeface="Times New Roman"/>
                          <a:cs typeface="Times New Roman"/>
                        </a:rPr>
                        <a:t>lực hành vi dân</a:t>
                      </a:r>
                      <a:r>
                        <a:rPr sz="2400" spc="5" dirty="0">
                          <a:solidFill>
                            <a:srgbClr val="03499E"/>
                          </a:solidFill>
                          <a:latin typeface="Times New Roman"/>
                          <a:cs typeface="Times New Roman"/>
                        </a:rPr>
                        <a:t> </a:t>
                      </a:r>
                      <a:r>
                        <a:rPr sz="2400" spc="-25" dirty="0">
                          <a:solidFill>
                            <a:srgbClr val="03499E"/>
                          </a:solidFill>
                          <a:latin typeface="Times New Roman"/>
                          <a:cs typeface="Times New Roman"/>
                        </a:rPr>
                        <a:t>sự;</a:t>
                      </a:r>
                      <a:endParaRPr sz="2400">
                        <a:latin typeface="Times New Roman"/>
                        <a:cs typeface="Times New Roman"/>
                      </a:endParaRPr>
                    </a:p>
                  </a:txBody>
                  <a:tcPr marL="0" marR="0" marT="35560" marB="0">
                    <a:lnL w="12700">
                      <a:solidFill>
                        <a:srgbClr val="E9E1D5"/>
                      </a:solidFill>
                      <a:prstDash val="solid"/>
                    </a:lnL>
                    <a:lnR w="12700">
                      <a:solidFill>
                        <a:srgbClr val="E9E1D5"/>
                      </a:solidFill>
                      <a:prstDash val="solid"/>
                    </a:lnR>
                    <a:lnT w="38100">
                      <a:solidFill>
                        <a:srgbClr val="E9E1D5"/>
                      </a:solidFill>
                      <a:prstDash val="solid"/>
                    </a:lnT>
                    <a:lnB w="12700">
                      <a:solidFill>
                        <a:srgbClr val="E9E1D5"/>
                      </a:solidFill>
                      <a:prstDash val="solid"/>
                    </a:lnB>
                    <a:solidFill>
                      <a:srgbClr val="FFFFFF"/>
                    </a:solidFill>
                  </a:tcPr>
                </a:tc>
                <a:extLst>
                  <a:ext uri="{0D108BD9-81ED-4DB2-BD59-A6C34878D82A}">
                    <a16:rowId xmlns:a16="http://schemas.microsoft.com/office/drawing/2014/main" val="10001"/>
                  </a:ext>
                </a:extLst>
              </a:tr>
              <a:tr h="1920239">
                <a:tc>
                  <a:txBody>
                    <a:bodyPr/>
                    <a:lstStyle/>
                    <a:p>
                      <a:pPr marL="91440" marR="478790">
                        <a:lnSpc>
                          <a:spcPct val="100000"/>
                        </a:lnSpc>
                        <a:spcBef>
                          <a:spcPts val="280"/>
                        </a:spcBef>
                      </a:pPr>
                      <a:r>
                        <a:rPr sz="2400" dirty="0">
                          <a:solidFill>
                            <a:srgbClr val="03499E"/>
                          </a:solidFill>
                          <a:latin typeface="Times New Roman"/>
                          <a:cs typeface="Times New Roman"/>
                        </a:rPr>
                        <a:t>b)</a:t>
                      </a:r>
                      <a:r>
                        <a:rPr sz="2400" spc="-20" dirty="0">
                          <a:solidFill>
                            <a:srgbClr val="03499E"/>
                          </a:solidFill>
                          <a:latin typeface="Times New Roman"/>
                          <a:cs typeface="Times New Roman"/>
                        </a:rPr>
                        <a:t> </a:t>
                      </a:r>
                      <a:r>
                        <a:rPr sz="2400" dirty="0">
                          <a:solidFill>
                            <a:srgbClr val="03499E"/>
                          </a:solidFill>
                          <a:latin typeface="Times New Roman"/>
                          <a:cs typeface="Times New Roman"/>
                        </a:rPr>
                        <a:t>Không</a:t>
                      </a:r>
                      <a:r>
                        <a:rPr sz="2400" spc="-25" dirty="0">
                          <a:solidFill>
                            <a:srgbClr val="03499E"/>
                          </a:solidFill>
                          <a:latin typeface="Times New Roman"/>
                          <a:cs typeface="Times New Roman"/>
                        </a:rPr>
                        <a:t> </a:t>
                      </a:r>
                      <a:r>
                        <a:rPr sz="2400" dirty="0">
                          <a:solidFill>
                            <a:srgbClr val="03499E"/>
                          </a:solidFill>
                          <a:latin typeface="Times New Roman"/>
                          <a:cs typeface="Times New Roman"/>
                        </a:rPr>
                        <a:t>trong</a:t>
                      </a:r>
                      <a:r>
                        <a:rPr sz="2400" spc="-25" dirty="0">
                          <a:solidFill>
                            <a:srgbClr val="03499E"/>
                          </a:solidFill>
                          <a:latin typeface="Times New Roman"/>
                          <a:cs typeface="Times New Roman"/>
                        </a:rPr>
                        <a:t> </a:t>
                      </a:r>
                      <a:r>
                        <a:rPr sz="2400" dirty="0">
                          <a:solidFill>
                            <a:srgbClr val="03499E"/>
                          </a:solidFill>
                          <a:latin typeface="Times New Roman"/>
                          <a:cs typeface="Times New Roman"/>
                        </a:rPr>
                        <a:t>quá</a:t>
                      </a:r>
                      <a:r>
                        <a:rPr sz="2400" spc="-15" dirty="0">
                          <a:solidFill>
                            <a:srgbClr val="03499E"/>
                          </a:solidFill>
                          <a:latin typeface="Times New Roman"/>
                          <a:cs typeface="Times New Roman"/>
                        </a:rPr>
                        <a:t> </a:t>
                      </a:r>
                      <a:r>
                        <a:rPr sz="2400" dirty="0">
                          <a:solidFill>
                            <a:srgbClr val="03499E"/>
                          </a:solidFill>
                          <a:latin typeface="Times New Roman"/>
                          <a:cs typeface="Times New Roman"/>
                        </a:rPr>
                        <a:t>trình</a:t>
                      </a:r>
                      <a:r>
                        <a:rPr sz="2400" spc="-35" dirty="0">
                          <a:solidFill>
                            <a:srgbClr val="03499E"/>
                          </a:solidFill>
                          <a:latin typeface="Times New Roman"/>
                          <a:cs typeface="Times New Roman"/>
                        </a:rPr>
                        <a:t> </a:t>
                      </a:r>
                      <a:r>
                        <a:rPr sz="2400" spc="-20" dirty="0">
                          <a:solidFill>
                            <a:srgbClr val="03499E"/>
                          </a:solidFill>
                          <a:latin typeface="Times New Roman"/>
                          <a:cs typeface="Times New Roman"/>
                        </a:rPr>
                        <a:t>chấm </a:t>
                      </a:r>
                      <a:r>
                        <a:rPr sz="2400" dirty="0">
                          <a:solidFill>
                            <a:srgbClr val="03499E"/>
                          </a:solidFill>
                          <a:latin typeface="Times New Roman"/>
                          <a:cs typeface="Times New Roman"/>
                        </a:rPr>
                        <a:t>dứt</a:t>
                      </a:r>
                      <a:r>
                        <a:rPr sz="2400" spc="-20" dirty="0">
                          <a:solidFill>
                            <a:srgbClr val="03499E"/>
                          </a:solidFill>
                          <a:latin typeface="Times New Roman"/>
                          <a:cs typeface="Times New Roman"/>
                        </a:rPr>
                        <a:t> </a:t>
                      </a:r>
                      <a:r>
                        <a:rPr sz="2400" dirty="0">
                          <a:solidFill>
                            <a:srgbClr val="03499E"/>
                          </a:solidFill>
                          <a:latin typeface="Times New Roman"/>
                          <a:cs typeface="Times New Roman"/>
                        </a:rPr>
                        <a:t>hoạt</a:t>
                      </a:r>
                      <a:r>
                        <a:rPr sz="2400" spc="-25" dirty="0">
                          <a:solidFill>
                            <a:srgbClr val="03499E"/>
                          </a:solidFill>
                          <a:latin typeface="Times New Roman"/>
                          <a:cs typeface="Times New Roman"/>
                        </a:rPr>
                        <a:t> </a:t>
                      </a:r>
                      <a:r>
                        <a:rPr sz="2400" dirty="0">
                          <a:solidFill>
                            <a:srgbClr val="03499E"/>
                          </a:solidFill>
                          <a:latin typeface="Times New Roman"/>
                          <a:cs typeface="Times New Roman"/>
                        </a:rPr>
                        <a:t>động</a:t>
                      </a:r>
                      <a:r>
                        <a:rPr sz="2400" spc="-10" dirty="0">
                          <a:solidFill>
                            <a:srgbClr val="03499E"/>
                          </a:solidFill>
                          <a:latin typeface="Times New Roman"/>
                          <a:cs typeface="Times New Roman"/>
                        </a:rPr>
                        <a:t> </a:t>
                      </a:r>
                      <a:r>
                        <a:rPr sz="2400" dirty="0">
                          <a:solidFill>
                            <a:srgbClr val="03499E"/>
                          </a:solidFill>
                          <a:latin typeface="Times New Roman"/>
                          <a:cs typeface="Times New Roman"/>
                        </a:rPr>
                        <a:t>hoặc</a:t>
                      </a:r>
                      <a:r>
                        <a:rPr sz="2400" spc="-15" dirty="0">
                          <a:solidFill>
                            <a:srgbClr val="03499E"/>
                          </a:solidFill>
                          <a:latin typeface="Times New Roman"/>
                          <a:cs typeface="Times New Roman"/>
                        </a:rPr>
                        <a:t> </a:t>
                      </a:r>
                      <a:r>
                        <a:rPr sz="2400" dirty="0">
                          <a:solidFill>
                            <a:srgbClr val="03499E"/>
                          </a:solidFill>
                          <a:latin typeface="Times New Roman"/>
                          <a:cs typeface="Times New Roman"/>
                        </a:rPr>
                        <a:t>bị</a:t>
                      </a:r>
                      <a:r>
                        <a:rPr sz="2400" spc="-5" dirty="0">
                          <a:solidFill>
                            <a:srgbClr val="03499E"/>
                          </a:solidFill>
                          <a:latin typeface="Times New Roman"/>
                          <a:cs typeface="Times New Roman"/>
                        </a:rPr>
                        <a:t> </a:t>
                      </a:r>
                      <a:r>
                        <a:rPr sz="2400" dirty="0">
                          <a:solidFill>
                            <a:srgbClr val="03499E"/>
                          </a:solidFill>
                          <a:latin typeface="Times New Roman"/>
                          <a:cs typeface="Times New Roman"/>
                        </a:rPr>
                        <a:t>thu</a:t>
                      </a:r>
                      <a:r>
                        <a:rPr sz="2400" spc="-15" dirty="0">
                          <a:solidFill>
                            <a:srgbClr val="03499E"/>
                          </a:solidFill>
                          <a:latin typeface="Times New Roman"/>
                          <a:cs typeface="Times New Roman"/>
                        </a:rPr>
                        <a:t> </a:t>
                      </a:r>
                      <a:r>
                        <a:rPr sz="2400" spc="-25" dirty="0">
                          <a:solidFill>
                            <a:srgbClr val="03499E"/>
                          </a:solidFill>
                          <a:latin typeface="Times New Roman"/>
                          <a:cs typeface="Times New Roman"/>
                        </a:rPr>
                        <a:t>hồi </a:t>
                      </a:r>
                      <a:r>
                        <a:rPr sz="2400" dirty="0">
                          <a:solidFill>
                            <a:srgbClr val="03499E"/>
                          </a:solidFill>
                          <a:latin typeface="Times New Roman"/>
                          <a:cs typeface="Times New Roman"/>
                        </a:rPr>
                        <a:t>đăng ký kinh</a:t>
                      </a:r>
                      <a:r>
                        <a:rPr sz="2400" spc="-10" dirty="0">
                          <a:solidFill>
                            <a:srgbClr val="03499E"/>
                          </a:solidFill>
                          <a:latin typeface="Times New Roman"/>
                          <a:cs typeface="Times New Roman"/>
                        </a:rPr>
                        <a:t> </a:t>
                      </a:r>
                      <a:r>
                        <a:rPr sz="2400" dirty="0">
                          <a:solidFill>
                            <a:srgbClr val="03499E"/>
                          </a:solidFill>
                          <a:latin typeface="Times New Roman"/>
                          <a:cs typeface="Times New Roman"/>
                        </a:rPr>
                        <a:t>doanh;</a:t>
                      </a:r>
                      <a:r>
                        <a:rPr sz="2400" spc="-10" dirty="0">
                          <a:solidFill>
                            <a:srgbClr val="03499E"/>
                          </a:solidFill>
                          <a:latin typeface="Times New Roman"/>
                          <a:cs typeface="Times New Roman"/>
                        </a:rPr>
                        <a:t> </a:t>
                      </a:r>
                      <a:r>
                        <a:rPr sz="2400" dirty="0">
                          <a:solidFill>
                            <a:srgbClr val="03499E"/>
                          </a:solidFill>
                          <a:latin typeface="Times New Roman"/>
                          <a:cs typeface="Times New Roman"/>
                        </a:rPr>
                        <a:t>chủ</a:t>
                      </a:r>
                      <a:r>
                        <a:rPr sz="2400" spc="-5" dirty="0">
                          <a:solidFill>
                            <a:srgbClr val="03499E"/>
                          </a:solidFill>
                          <a:latin typeface="Times New Roman"/>
                          <a:cs typeface="Times New Roman"/>
                        </a:rPr>
                        <a:t> </a:t>
                      </a:r>
                      <a:r>
                        <a:rPr sz="2400" spc="-25" dirty="0">
                          <a:solidFill>
                            <a:srgbClr val="03499E"/>
                          </a:solidFill>
                          <a:latin typeface="Times New Roman"/>
                          <a:cs typeface="Times New Roman"/>
                        </a:rPr>
                        <a:t>hộ </a:t>
                      </a:r>
                      <a:r>
                        <a:rPr sz="2400" dirty="0">
                          <a:solidFill>
                            <a:srgbClr val="03499E"/>
                          </a:solidFill>
                          <a:latin typeface="Times New Roman"/>
                          <a:cs typeface="Times New Roman"/>
                        </a:rPr>
                        <a:t>không bị</a:t>
                      </a:r>
                      <a:r>
                        <a:rPr sz="2400" spc="-10" dirty="0">
                          <a:solidFill>
                            <a:srgbClr val="03499E"/>
                          </a:solidFill>
                          <a:latin typeface="Times New Roman"/>
                          <a:cs typeface="Times New Roman"/>
                        </a:rPr>
                        <a:t> </a:t>
                      </a:r>
                      <a:r>
                        <a:rPr sz="2400" dirty="0">
                          <a:solidFill>
                            <a:srgbClr val="03499E"/>
                          </a:solidFill>
                          <a:latin typeface="Times New Roman"/>
                          <a:cs typeface="Times New Roman"/>
                        </a:rPr>
                        <a:t>truy</a:t>
                      </a:r>
                      <a:r>
                        <a:rPr sz="2400" spc="-5" dirty="0">
                          <a:solidFill>
                            <a:srgbClr val="03499E"/>
                          </a:solidFill>
                          <a:latin typeface="Times New Roman"/>
                          <a:cs typeface="Times New Roman"/>
                        </a:rPr>
                        <a:t> </a:t>
                      </a:r>
                      <a:r>
                        <a:rPr sz="2400" dirty="0">
                          <a:solidFill>
                            <a:srgbClr val="03499E"/>
                          </a:solidFill>
                          <a:latin typeface="Times New Roman"/>
                          <a:cs typeface="Times New Roman"/>
                        </a:rPr>
                        <a:t>cứu trách</a:t>
                      </a:r>
                      <a:r>
                        <a:rPr sz="2400" spc="-15" dirty="0">
                          <a:solidFill>
                            <a:srgbClr val="03499E"/>
                          </a:solidFill>
                          <a:latin typeface="Times New Roman"/>
                          <a:cs typeface="Times New Roman"/>
                        </a:rPr>
                        <a:t> </a:t>
                      </a:r>
                      <a:r>
                        <a:rPr sz="2400" spc="-10" dirty="0">
                          <a:solidFill>
                            <a:srgbClr val="03499E"/>
                          </a:solidFill>
                          <a:latin typeface="Times New Roman"/>
                          <a:cs typeface="Times New Roman"/>
                        </a:rPr>
                        <a:t>nhiệm </a:t>
                      </a:r>
                      <a:r>
                        <a:rPr sz="2400" dirty="0">
                          <a:solidFill>
                            <a:srgbClr val="03499E"/>
                          </a:solidFill>
                          <a:latin typeface="Times New Roman"/>
                          <a:cs typeface="Times New Roman"/>
                        </a:rPr>
                        <a:t>hình</a:t>
                      </a:r>
                      <a:r>
                        <a:rPr sz="2400" spc="-10" dirty="0">
                          <a:solidFill>
                            <a:srgbClr val="03499E"/>
                          </a:solidFill>
                          <a:latin typeface="Times New Roman"/>
                          <a:cs typeface="Times New Roman"/>
                        </a:rPr>
                        <a:t> </a:t>
                      </a:r>
                      <a:r>
                        <a:rPr sz="2400" spc="-25" dirty="0">
                          <a:solidFill>
                            <a:srgbClr val="03499E"/>
                          </a:solidFill>
                          <a:latin typeface="Times New Roman"/>
                          <a:cs typeface="Times New Roman"/>
                        </a:rPr>
                        <a:t>sự</a:t>
                      </a:r>
                      <a:endParaRPr sz="2400">
                        <a:latin typeface="Times New Roman"/>
                        <a:cs typeface="Times New Roman"/>
                      </a:endParaRPr>
                    </a:p>
                  </a:txBody>
                  <a:tcPr marL="0" marR="0" marT="35560" marB="0">
                    <a:lnL w="12700">
                      <a:solidFill>
                        <a:srgbClr val="E9E1D5"/>
                      </a:solidFill>
                      <a:prstDash val="solid"/>
                    </a:lnL>
                    <a:lnR w="12700">
                      <a:solidFill>
                        <a:srgbClr val="E9E1D5"/>
                      </a:solidFill>
                      <a:prstDash val="solid"/>
                    </a:lnR>
                    <a:lnT w="12700">
                      <a:solidFill>
                        <a:srgbClr val="E9E1D5"/>
                      </a:solidFill>
                      <a:prstDash val="solid"/>
                    </a:lnT>
                    <a:lnB w="12700">
                      <a:solidFill>
                        <a:srgbClr val="E9E1D5"/>
                      </a:solidFill>
                      <a:prstDash val="solid"/>
                    </a:lnB>
                    <a:solidFill>
                      <a:srgbClr val="FFFFFF"/>
                    </a:solidFill>
                  </a:tcPr>
                </a:tc>
                <a:tc>
                  <a:txBody>
                    <a:bodyPr/>
                    <a:lstStyle/>
                    <a:p>
                      <a:pPr marL="92075" marR="482600">
                        <a:lnSpc>
                          <a:spcPct val="100000"/>
                        </a:lnSpc>
                        <a:spcBef>
                          <a:spcPts val="280"/>
                        </a:spcBef>
                      </a:pPr>
                      <a:r>
                        <a:rPr sz="2400" dirty="0">
                          <a:solidFill>
                            <a:srgbClr val="03499E"/>
                          </a:solidFill>
                          <a:latin typeface="Times New Roman"/>
                          <a:cs typeface="Times New Roman"/>
                        </a:rPr>
                        <a:t>b) Có</a:t>
                      </a:r>
                      <a:r>
                        <a:rPr sz="2400" spc="-5" dirty="0">
                          <a:solidFill>
                            <a:srgbClr val="03499E"/>
                          </a:solidFill>
                          <a:latin typeface="Times New Roman"/>
                          <a:cs typeface="Times New Roman"/>
                        </a:rPr>
                        <a:t> </a:t>
                      </a:r>
                      <a:r>
                        <a:rPr sz="2400" dirty="0">
                          <a:solidFill>
                            <a:srgbClr val="03499E"/>
                          </a:solidFill>
                          <a:latin typeface="Times New Roman"/>
                          <a:cs typeface="Times New Roman"/>
                        </a:rPr>
                        <a:t>chứng chỉ</a:t>
                      </a:r>
                      <a:r>
                        <a:rPr sz="2400" spc="-10" dirty="0">
                          <a:solidFill>
                            <a:srgbClr val="03499E"/>
                          </a:solidFill>
                          <a:latin typeface="Times New Roman"/>
                          <a:cs typeface="Times New Roman"/>
                        </a:rPr>
                        <a:t> </a:t>
                      </a:r>
                      <a:r>
                        <a:rPr sz="2400" dirty="0">
                          <a:solidFill>
                            <a:srgbClr val="03499E"/>
                          </a:solidFill>
                          <a:latin typeface="Times New Roman"/>
                          <a:cs typeface="Times New Roman"/>
                        </a:rPr>
                        <a:t>chuyên</a:t>
                      </a:r>
                      <a:r>
                        <a:rPr sz="2400" spc="-10" dirty="0">
                          <a:solidFill>
                            <a:srgbClr val="03499E"/>
                          </a:solidFill>
                          <a:latin typeface="Times New Roman"/>
                          <a:cs typeface="Times New Roman"/>
                        </a:rPr>
                        <a:t> </a:t>
                      </a:r>
                      <a:r>
                        <a:rPr sz="2400" dirty="0">
                          <a:solidFill>
                            <a:srgbClr val="03499E"/>
                          </a:solidFill>
                          <a:latin typeface="Times New Roman"/>
                          <a:cs typeface="Times New Roman"/>
                        </a:rPr>
                        <a:t>môn</a:t>
                      </a:r>
                      <a:r>
                        <a:rPr sz="2400" spc="15" dirty="0">
                          <a:solidFill>
                            <a:srgbClr val="03499E"/>
                          </a:solidFill>
                          <a:latin typeface="Times New Roman"/>
                          <a:cs typeface="Times New Roman"/>
                        </a:rPr>
                        <a:t> </a:t>
                      </a:r>
                      <a:r>
                        <a:rPr sz="2400" spc="-25" dirty="0">
                          <a:solidFill>
                            <a:srgbClr val="03499E"/>
                          </a:solidFill>
                          <a:latin typeface="Times New Roman"/>
                          <a:cs typeface="Times New Roman"/>
                        </a:rPr>
                        <a:t>phù hợp</a:t>
                      </a:r>
                      <a:endParaRPr sz="2400">
                        <a:latin typeface="Times New Roman"/>
                        <a:cs typeface="Times New Roman"/>
                      </a:endParaRPr>
                    </a:p>
                  </a:txBody>
                  <a:tcPr marL="0" marR="0" marT="35560" marB="0">
                    <a:lnL w="12700">
                      <a:solidFill>
                        <a:srgbClr val="E9E1D5"/>
                      </a:solidFill>
                      <a:prstDash val="solid"/>
                    </a:lnL>
                    <a:lnR w="12700">
                      <a:solidFill>
                        <a:srgbClr val="E9E1D5"/>
                      </a:solidFill>
                      <a:prstDash val="solid"/>
                    </a:lnR>
                    <a:lnT w="12700">
                      <a:solidFill>
                        <a:srgbClr val="E9E1D5"/>
                      </a:solidFill>
                      <a:prstDash val="solid"/>
                    </a:lnT>
                    <a:lnB w="12700">
                      <a:solidFill>
                        <a:srgbClr val="E9E1D5"/>
                      </a:solidFill>
                      <a:prstDash val="solid"/>
                    </a:lnB>
                    <a:solidFill>
                      <a:srgbClr val="FFFFFF"/>
                    </a:solidFill>
                  </a:tcPr>
                </a:tc>
                <a:extLst>
                  <a:ext uri="{0D108BD9-81ED-4DB2-BD59-A6C34878D82A}">
                    <a16:rowId xmlns:a16="http://schemas.microsoft.com/office/drawing/2014/main" val="10002"/>
                  </a:ext>
                </a:extLst>
              </a:tr>
              <a:tr h="857885">
                <a:tc>
                  <a:txBody>
                    <a:bodyPr/>
                    <a:lstStyle/>
                    <a:p>
                      <a:pPr marL="91440">
                        <a:lnSpc>
                          <a:spcPct val="100000"/>
                        </a:lnSpc>
                        <a:spcBef>
                          <a:spcPts val="280"/>
                        </a:spcBef>
                      </a:pPr>
                      <a:r>
                        <a:rPr sz="2400" dirty="0">
                          <a:solidFill>
                            <a:srgbClr val="03499E"/>
                          </a:solidFill>
                          <a:latin typeface="Times New Roman"/>
                          <a:cs typeface="Times New Roman"/>
                        </a:rPr>
                        <a:t>c)</a:t>
                      </a:r>
                      <a:r>
                        <a:rPr sz="2400" spc="-10" dirty="0">
                          <a:solidFill>
                            <a:srgbClr val="03499E"/>
                          </a:solidFill>
                          <a:latin typeface="Times New Roman"/>
                          <a:cs typeface="Times New Roman"/>
                        </a:rPr>
                        <a:t> </a:t>
                      </a:r>
                      <a:r>
                        <a:rPr sz="2400" dirty="0">
                          <a:solidFill>
                            <a:srgbClr val="03499E"/>
                          </a:solidFill>
                          <a:latin typeface="Times New Roman"/>
                          <a:cs typeface="Times New Roman"/>
                        </a:rPr>
                        <a:t>Có tên</a:t>
                      </a:r>
                      <a:r>
                        <a:rPr sz="2400" spc="-20" dirty="0">
                          <a:solidFill>
                            <a:srgbClr val="03499E"/>
                          </a:solidFill>
                          <a:latin typeface="Times New Roman"/>
                          <a:cs typeface="Times New Roman"/>
                        </a:rPr>
                        <a:t> </a:t>
                      </a:r>
                      <a:r>
                        <a:rPr sz="2400" dirty="0">
                          <a:solidFill>
                            <a:srgbClr val="03499E"/>
                          </a:solidFill>
                          <a:latin typeface="Times New Roman"/>
                          <a:cs typeface="Times New Roman"/>
                        </a:rPr>
                        <a:t>trên</a:t>
                      </a:r>
                      <a:r>
                        <a:rPr sz="2400" spc="-15" dirty="0">
                          <a:solidFill>
                            <a:srgbClr val="03499E"/>
                          </a:solidFill>
                          <a:latin typeface="Times New Roman"/>
                          <a:cs typeface="Times New Roman"/>
                        </a:rPr>
                        <a:t> </a:t>
                      </a:r>
                      <a:r>
                        <a:rPr sz="2400" dirty="0">
                          <a:solidFill>
                            <a:srgbClr val="03499E"/>
                          </a:solidFill>
                          <a:latin typeface="Times New Roman"/>
                          <a:cs typeface="Times New Roman"/>
                        </a:rPr>
                        <a:t>hệ</a:t>
                      </a:r>
                      <a:r>
                        <a:rPr sz="2400" spc="-15" dirty="0">
                          <a:solidFill>
                            <a:srgbClr val="03499E"/>
                          </a:solidFill>
                          <a:latin typeface="Times New Roman"/>
                          <a:cs typeface="Times New Roman"/>
                        </a:rPr>
                        <a:t> </a:t>
                      </a:r>
                      <a:r>
                        <a:rPr sz="2400" dirty="0">
                          <a:solidFill>
                            <a:srgbClr val="03499E"/>
                          </a:solidFill>
                          <a:latin typeface="Times New Roman"/>
                          <a:cs typeface="Times New Roman"/>
                        </a:rPr>
                        <a:t>thống</a:t>
                      </a:r>
                      <a:r>
                        <a:rPr sz="2400" spc="-15" dirty="0">
                          <a:solidFill>
                            <a:srgbClr val="03499E"/>
                          </a:solidFill>
                          <a:latin typeface="Times New Roman"/>
                          <a:cs typeface="Times New Roman"/>
                        </a:rPr>
                        <a:t> </a:t>
                      </a:r>
                      <a:r>
                        <a:rPr sz="2400" dirty="0">
                          <a:solidFill>
                            <a:srgbClr val="03499E"/>
                          </a:solidFill>
                          <a:latin typeface="Times New Roman"/>
                          <a:cs typeface="Times New Roman"/>
                        </a:rPr>
                        <a:t>trước</a:t>
                      </a:r>
                      <a:r>
                        <a:rPr sz="2400" spc="-20" dirty="0">
                          <a:solidFill>
                            <a:srgbClr val="03499E"/>
                          </a:solidFill>
                          <a:latin typeface="Times New Roman"/>
                          <a:cs typeface="Times New Roman"/>
                        </a:rPr>
                        <a:t> </a:t>
                      </a:r>
                      <a:r>
                        <a:rPr sz="2400" spc="-25" dirty="0">
                          <a:solidFill>
                            <a:srgbClr val="03499E"/>
                          </a:solidFill>
                          <a:latin typeface="Times New Roman"/>
                          <a:cs typeface="Times New Roman"/>
                        </a:rPr>
                        <a:t>khi</a:t>
                      </a:r>
                      <a:endParaRPr sz="2400">
                        <a:latin typeface="Times New Roman"/>
                        <a:cs typeface="Times New Roman"/>
                      </a:endParaRPr>
                    </a:p>
                    <a:p>
                      <a:pPr marL="91440">
                        <a:lnSpc>
                          <a:spcPct val="100000"/>
                        </a:lnSpc>
                        <a:spcBef>
                          <a:spcPts val="5"/>
                        </a:spcBef>
                      </a:pPr>
                      <a:r>
                        <a:rPr sz="2400" dirty="0">
                          <a:solidFill>
                            <a:srgbClr val="03499E"/>
                          </a:solidFill>
                          <a:latin typeface="Times New Roman"/>
                          <a:cs typeface="Times New Roman"/>
                        </a:rPr>
                        <a:t>phê duyệt</a:t>
                      </a:r>
                      <a:r>
                        <a:rPr sz="2400" spc="-20" dirty="0">
                          <a:solidFill>
                            <a:srgbClr val="03499E"/>
                          </a:solidFill>
                          <a:latin typeface="Times New Roman"/>
                          <a:cs typeface="Times New Roman"/>
                        </a:rPr>
                        <a:t> </a:t>
                      </a:r>
                      <a:r>
                        <a:rPr sz="2400" dirty="0">
                          <a:solidFill>
                            <a:srgbClr val="03499E"/>
                          </a:solidFill>
                          <a:latin typeface="Times New Roman"/>
                          <a:cs typeface="Times New Roman"/>
                        </a:rPr>
                        <a:t>kết </a:t>
                      </a:r>
                      <a:r>
                        <a:rPr sz="2400" spc="-20" dirty="0">
                          <a:solidFill>
                            <a:srgbClr val="03499E"/>
                          </a:solidFill>
                          <a:latin typeface="Times New Roman"/>
                          <a:cs typeface="Times New Roman"/>
                        </a:rPr>
                        <a:t>quả;</a:t>
                      </a:r>
                      <a:endParaRPr sz="2400">
                        <a:latin typeface="Times New Roman"/>
                        <a:cs typeface="Times New Roman"/>
                      </a:endParaRPr>
                    </a:p>
                  </a:txBody>
                  <a:tcPr marL="0" marR="0" marT="35560" marB="0">
                    <a:lnL w="12700">
                      <a:solidFill>
                        <a:srgbClr val="E9E1D5"/>
                      </a:solidFill>
                      <a:prstDash val="solid"/>
                    </a:lnL>
                    <a:lnR w="12700">
                      <a:solidFill>
                        <a:srgbClr val="E9E1D5"/>
                      </a:solidFill>
                      <a:prstDash val="solid"/>
                    </a:lnR>
                    <a:lnT w="12700">
                      <a:solidFill>
                        <a:srgbClr val="E9E1D5"/>
                      </a:solidFill>
                      <a:prstDash val="solid"/>
                    </a:lnT>
                    <a:lnB w="12700">
                      <a:solidFill>
                        <a:srgbClr val="E9E1D5"/>
                      </a:solidFill>
                      <a:prstDash val="solid"/>
                    </a:lnB>
                    <a:solidFill>
                      <a:srgbClr val="FFFFFF"/>
                    </a:solidFill>
                  </a:tcPr>
                </a:tc>
                <a:tc>
                  <a:txBody>
                    <a:bodyPr/>
                    <a:lstStyle/>
                    <a:p>
                      <a:pPr marL="92075">
                        <a:lnSpc>
                          <a:spcPct val="100000"/>
                        </a:lnSpc>
                        <a:spcBef>
                          <a:spcPts val="280"/>
                        </a:spcBef>
                      </a:pPr>
                      <a:r>
                        <a:rPr sz="2400" dirty="0">
                          <a:solidFill>
                            <a:srgbClr val="03499E"/>
                          </a:solidFill>
                          <a:latin typeface="Times New Roman"/>
                          <a:cs typeface="Times New Roman"/>
                        </a:rPr>
                        <a:t>c)</a:t>
                      </a:r>
                      <a:r>
                        <a:rPr sz="2400" spc="-5" dirty="0">
                          <a:solidFill>
                            <a:srgbClr val="03499E"/>
                          </a:solidFill>
                          <a:latin typeface="Times New Roman"/>
                          <a:cs typeface="Times New Roman"/>
                        </a:rPr>
                        <a:t> </a:t>
                      </a:r>
                      <a:r>
                        <a:rPr sz="2400" dirty="0">
                          <a:solidFill>
                            <a:srgbClr val="03499E"/>
                          </a:solidFill>
                          <a:latin typeface="Times New Roman"/>
                          <a:cs typeface="Times New Roman"/>
                        </a:rPr>
                        <a:t>Không</a:t>
                      </a:r>
                      <a:r>
                        <a:rPr sz="2400" spc="10" dirty="0">
                          <a:solidFill>
                            <a:srgbClr val="03499E"/>
                          </a:solidFill>
                          <a:latin typeface="Times New Roman"/>
                          <a:cs typeface="Times New Roman"/>
                        </a:rPr>
                        <a:t> </a:t>
                      </a:r>
                      <a:r>
                        <a:rPr sz="2400" dirty="0">
                          <a:solidFill>
                            <a:srgbClr val="03499E"/>
                          </a:solidFill>
                          <a:latin typeface="Times New Roman"/>
                          <a:cs typeface="Times New Roman"/>
                        </a:rPr>
                        <a:t>trong</a:t>
                      </a:r>
                      <a:r>
                        <a:rPr sz="2400" spc="5" dirty="0">
                          <a:solidFill>
                            <a:srgbClr val="03499E"/>
                          </a:solidFill>
                          <a:latin typeface="Times New Roman"/>
                          <a:cs typeface="Times New Roman"/>
                        </a:rPr>
                        <a:t> </a:t>
                      </a:r>
                      <a:r>
                        <a:rPr sz="2400" dirty="0">
                          <a:solidFill>
                            <a:srgbClr val="03499E"/>
                          </a:solidFill>
                          <a:latin typeface="Times New Roman"/>
                          <a:cs typeface="Times New Roman"/>
                        </a:rPr>
                        <a:t>thời gian</a:t>
                      </a:r>
                      <a:r>
                        <a:rPr sz="2400" spc="-20" dirty="0">
                          <a:solidFill>
                            <a:srgbClr val="03499E"/>
                          </a:solidFill>
                          <a:latin typeface="Times New Roman"/>
                          <a:cs typeface="Times New Roman"/>
                        </a:rPr>
                        <a:t> </a:t>
                      </a:r>
                      <a:r>
                        <a:rPr sz="2400" dirty="0">
                          <a:solidFill>
                            <a:srgbClr val="03499E"/>
                          </a:solidFill>
                          <a:latin typeface="Times New Roman"/>
                          <a:cs typeface="Times New Roman"/>
                        </a:rPr>
                        <a:t>bị</a:t>
                      </a:r>
                      <a:r>
                        <a:rPr sz="2400" spc="10" dirty="0">
                          <a:solidFill>
                            <a:srgbClr val="03499E"/>
                          </a:solidFill>
                          <a:latin typeface="Times New Roman"/>
                          <a:cs typeface="Times New Roman"/>
                        </a:rPr>
                        <a:t> </a:t>
                      </a:r>
                      <a:r>
                        <a:rPr sz="2400" spc="-20" dirty="0">
                          <a:solidFill>
                            <a:srgbClr val="03499E"/>
                          </a:solidFill>
                          <a:latin typeface="Times New Roman"/>
                          <a:cs typeface="Times New Roman"/>
                        </a:rPr>
                        <a:t>cấm;</a:t>
                      </a:r>
                      <a:endParaRPr sz="2400">
                        <a:latin typeface="Times New Roman"/>
                        <a:cs typeface="Times New Roman"/>
                      </a:endParaRPr>
                    </a:p>
                  </a:txBody>
                  <a:tcPr marL="0" marR="0" marT="35560" marB="0">
                    <a:lnL w="12700">
                      <a:solidFill>
                        <a:srgbClr val="E9E1D5"/>
                      </a:solidFill>
                      <a:prstDash val="solid"/>
                    </a:lnL>
                    <a:lnR w="12700">
                      <a:solidFill>
                        <a:srgbClr val="E9E1D5"/>
                      </a:solidFill>
                      <a:prstDash val="solid"/>
                    </a:lnR>
                    <a:lnT w="12700">
                      <a:solidFill>
                        <a:srgbClr val="E9E1D5"/>
                      </a:solidFill>
                      <a:prstDash val="solid"/>
                    </a:lnT>
                    <a:lnB w="12700">
                      <a:solidFill>
                        <a:srgbClr val="E9E1D5"/>
                      </a:solidFill>
                      <a:prstDash val="solid"/>
                    </a:lnB>
                    <a:solidFill>
                      <a:srgbClr val="FFFFFF"/>
                    </a:solidFill>
                  </a:tcPr>
                </a:tc>
                <a:extLst>
                  <a:ext uri="{0D108BD9-81ED-4DB2-BD59-A6C34878D82A}">
                    <a16:rowId xmlns:a16="http://schemas.microsoft.com/office/drawing/2014/main" val="10003"/>
                  </a:ext>
                </a:extLst>
              </a:tr>
              <a:tr h="857885">
                <a:tc>
                  <a:txBody>
                    <a:bodyPr/>
                    <a:lstStyle/>
                    <a:p>
                      <a:pPr marL="91440" marR="253365">
                        <a:lnSpc>
                          <a:spcPct val="100000"/>
                        </a:lnSpc>
                        <a:spcBef>
                          <a:spcPts val="285"/>
                        </a:spcBef>
                      </a:pPr>
                      <a:r>
                        <a:rPr sz="2400" dirty="0">
                          <a:solidFill>
                            <a:srgbClr val="03499E"/>
                          </a:solidFill>
                          <a:latin typeface="Times New Roman"/>
                          <a:cs typeface="Times New Roman"/>
                        </a:rPr>
                        <a:t>d)</a:t>
                      </a:r>
                      <a:r>
                        <a:rPr sz="2400" spc="-5" dirty="0">
                          <a:solidFill>
                            <a:srgbClr val="03499E"/>
                          </a:solidFill>
                          <a:latin typeface="Times New Roman"/>
                          <a:cs typeface="Times New Roman"/>
                        </a:rPr>
                        <a:t> </a:t>
                      </a:r>
                      <a:r>
                        <a:rPr sz="2400" dirty="0">
                          <a:solidFill>
                            <a:srgbClr val="03499E"/>
                          </a:solidFill>
                          <a:latin typeface="Times New Roman"/>
                          <a:cs typeface="Times New Roman"/>
                        </a:rPr>
                        <a:t>Bảo đảm</a:t>
                      </a:r>
                      <a:r>
                        <a:rPr sz="2400" spc="-20" dirty="0">
                          <a:solidFill>
                            <a:srgbClr val="03499E"/>
                          </a:solidFill>
                          <a:latin typeface="Times New Roman"/>
                          <a:cs typeface="Times New Roman"/>
                        </a:rPr>
                        <a:t> </a:t>
                      </a:r>
                      <a:r>
                        <a:rPr sz="2400" dirty="0">
                          <a:solidFill>
                            <a:srgbClr val="03499E"/>
                          </a:solidFill>
                          <a:latin typeface="Times New Roman"/>
                          <a:cs typeface="Times New Roman"/>
                        </a:rPr>
                        <a:t>cạnh</a:t>
                      </a:r>
                      <a:r>
                        <a:rPr sz="2400" spc="-15" dirty="0">
                          <a:solidFill>
                            <a:srgbClr val="03499E"/>
                          </a:solidFill>
                          <a:latin typeface="Times New Roman"/>
                          <a:cs typeface="Times New Roman"/>
                        </a:rPr>
                        <a:t> </a:t>
                      </a:r>
                      <a:r>
                        <a:rPr sz="2400" dirty="0">
                          <a:solidFill>
                            <a:srgbClr val="03499E"/>
                          </a:solidFill>
                          <a:latin typeface="Times New Roman"/>
                          <a:cs typeface="Times New Roman"/>
                        </a:rPr>
                        <a:t>tranh</a:t>
                      </a:r>
                      <a:r>
                        <a:rPr sz="2400" spc="-10" dirty="0">
                          <a:solidFill>
                            <a:srgbClr val="03499E"/>
                          </a:solidFill>
                          <a:latin typeface="Times New Roman"/>
                          <a:cs typeface="Times New Roman"/>
                        </a:rPr>
                        <a:t> </a:t>
                      </a:r>
                      <a:r>
                        <a:rPr sz="2400" dirty="0">
                          <a:solidFill>
                            <a:srgbClr val="03499E"/>
                          </a:solidFill>
                          <a:latin typeface="Times New Roman"/>
                          <a:cs typeface="Times New Roman"/>
                        </a:rPr>
                        <a:t>trong</a:t>
                      </a:r>
                      <a:r>
                        <a:rPr sz="2400" spc="-15" dirty="0">
                          <a:solidFill>
                            <a:srgbClr val="03499E"/>
                          </a:solidFill>
                          <a:latin typeface="Times New Roman"/>
                          <a:cs typeface="Times New Roman"/>
                        </a:rPr>
                        <a:t> </a:t>
                      </a:r>
                      <a:r>
                        <a:rPr sz="2400" spc="-25" dirty="0">
                          <a:solidFill>
                            <a:srgbClr val="03499E"/>
                          </a:solidFill>
                          <a:latin typeface="Times New Roman"/>
                          <a:cs typeface="Times New Roman"/>
                        </a:rPr>
                        <a:t>đấu </a:t>
                      </a:r>
                      <a:r>
                        <a:rPr sz="2400" spc="-10" dirty="0">
                          <a:solidFill>
                            <a:srgbClr val="03499E"/>
                          </a:solidFill>
                          <a:latin typeface="Times New Roman"/>
                          <a:cs typeface="Times New Roman"/>
                        </a:rPr>
                        <a:t>thầu;</a:t>
                      </a:r>
                      <a:endParaRPr sz="2400">
                        <a:latin typeface="Times New Roman"/>
                        <a:cs typeface="Times New Roman"/>
                      </a:endParaRPr>
                    </a:p>
                  </a:txBody>
                  <a:tcPr marL="0" marR="0" marT="36195" marB="0">
                    <a:lnL w="12700">
                      <a:solidFill>
                        <a:srgbClr val="E9E1D5"/>
                      </a:solidFill>
                      <a:prstDash val="solid"/>
                    </a:lnL>
                    <a:lnR w="12700">
                      <a:solidFill>
                        <a:srgbClr val="E9E1D5"/>
                      </a:solidFill>
                      <a:prstDash val="solid"/>
                    </a:lnR>
                    <a:lnT w="12700">
                      <a:solidFill>
                        <a:srgbClr val="E9E1D5"/>
                      </a:solidFill>
                      <a:prstDash val="solid"/>
                    </a:lnT>
                    <a:lnB w="12700">
                      <a:solidFill>
                        <a:srgbClr val="E9E1D5"/>
                      </a:solidFill>
                      <a:prstDash val="solid"/>
                    </a:lnB>
                    <a:solidFill>
                      <a:srgbClr val="FFFFFF"/>
                    </a:solidFill>
                  </a:tcPr>
                </a:tc>
                <a:tc>
                  <a:txBody>
                    <a:bodyPr/>
                    <a:lstStyle/>
                    <a:p>
                      <a:pPr marL="92075" marR="464820">
                        <a:lnSpc>
                          <a:spcPct val="100000"/>
                        </a:lnSpc>
                        <a:spcBef>
                          <a:spcPts val="285"/>
                        </a:spcBef>
                      </a:pPr>
                      <a:r>
                        <a:rPr sz="2400" dirty="0">
                          <a:solidFill>
                            <a:srgbClr val="03499E"/>
                          </a:solidFill>
                          <a:latin typeface="Times New Roman"/>
                          <a:cs typeface="Times New Roman"/>
                        </a:rPr>
                        <a:t>d)</a:t>
                      </a:r>
                      <a:r>
                        <a:rPr sz="2400" spc="-10" dirty="0">
                          <a:solidFill>
                            <a:srgbClr val="03499E"/>
                          </a:solidFill>
                          <a:latin typeface="Times New Roman"/>
                          <a:cs typeface="Times New Roman"/>
                        </a:rPr>
                        <a:t> </a:t>
                      </a:r>
                      <a:r>
                        <a:rPr sz="2400" dirty="0">
                          <a:solidFill>
                            <a:srgbClr val="03499E"/>
                          </a:solidFill>
                          <a:latin typeface="Times New Roman"/>
                          <a:cs typeface="Times New Roman"/>
                        </a:rPr>
                        <a:t>Không</a:t>
                      </a:r>
                      <a:r>
                        <a:rPr sz="2400" spc="-10" dirty="0">
                          <a:solidFill>
                            <a:srgbClr val="03499E"/>
                          </a:solidFill>
                          <a:latin typeface="Times New Roman"/>
                          <a:cs typeface="Times New Roman"/>
                        </a:rPr>
                        <a:t> </a:t>
                      </a:r>
                      <a:r>
                        <a:rPr sz="2400" dirty="0">
                          <a:solidFill>
                            <a:srgbClr val="03499E"/>
                          </a:solidFill>
                          <a:latin typeface="Times New Roman"/>
                          <a:cs typeface="Times New Roman"/>
                        </a:rPr>
                        <a:t>bị</a:t>
                      </a:r>
                      <a:r>
                        <a:rPr sz="2400" spc="-5" dirty="0">
                          <a:solidFill>
                            <a:srgbClr val="03499E"/>
                          </a:solidFill>
                          <a:latin typeface="Times New Roman"/>
                          <a:cs typeface="Times New Roman"/>
                        </a:rPr>
                        <a:t> </a:t>
                      </a:r>
                      <a:r>
                        <a:rPr sz="2400" dirty="0">
                          <a:solidFill>
                            <a:srgbClr val="03499E"/>
                          </a:solidFill>
                          <a:latin typeface="Times New Roman"/>
                          <a:cs typeface="Times New Roman"/>
                        </a:rPr>
                        <a:t>truy</a:t>
                      </a:r>
                      <a:r>
                        <a:rPr sz="2400" spc="-25" dirty="0">
                          <a:solidFill>
                            <a:srgbClr val="03499E"/>
                          </a:solidFill>
                          <a:latin typeface="Times New Roman"/>
                          <a:cs typeface="Times New Roman"/>
                        </a:rPr>
                        <a:t> </a:t>
                      </a:r>
                      <a:r>
                        <a:rPr sz="2400" dirty="0">
                          <a:solidFill>
                            <a:srgbClr val="03499E"/>
                          </a:solidFill>
                          <a:latin typeface="Times New Roman"/>
                          <a:cs typeface="Times New Roman"/>
                        </a:rPr>
                        <a:t>cứu</a:t>
                      </a:r>
                      <a:r>
                        <a:rPr sz="2400" spc="-15" dirty="0">
                          <a:solidFill>
                            <a:srgbClr val="03499E"/>
                          </a:solidFill>
                          <a:latin typeface="Times New Roman"/>
                          <a:cs typeface="Times New Roman"/>
                        </a:rPr>
                        <a:t> </a:t>
                      </a:r>
                      <a:r>
                        <a:rPr sz="2400" dirty="0">
                          <a:solidFill>
                            <a:srgbClr val="03499E"/>
                          </a:solidFill>
                          <a:latin typeface="Times New Roman"/>
                          <a:cs typeface="Times New Roman"/>
                        </a:rPr>
                        <a:t>trách</a:t>
                      </a:r>
                      <a:r>
                        <a:rPr sz="2400" spc="-40" dirty="0">
                          <a:solidFill>
                            <a:srgbClr val="03499E"/>
                          </a:solidFill>
                          <a:latin typeface="Times New Roman"/>
                          <a:cs typeface="Times New Roman"/>
                        </a:rPr>
                        <a:t> </a:t>
                      </a:r>
                      <a:r>
                        <a:rPr sz="2400" spc="-10" dirty="0">
                          <a:solidFill>
                            <a:srgbClr val="03499E"/>
                          </a:solidFill>
                          <a:latin typeface="Times New Roman"/>
                          <a:cs typeface="Times New Roman"/>
                        </a:rPr>
                        <a:t>nhiệm </a:t>
                      </a:r>
                      <a:r>
                        <a:rPr sz="2400" dirty="0">
                          <a:solidFill>
                            <a:srgbClr val="03499E"/>
                          </a:solidFill>
                          <a:latin typeface="Times New Roman"/>
                          <a:cs typeface="Times New Roman"/>
                        </a:rPr>
                        <a:t>hình</a:t>
                      </a:r>
                      <a:r>
                        <a:rPr sz="2400" spc="5" dirty="0">
                          <a:solidFill>
                            <a:srgbClr val="03499E"/>
                          </a:solidFill>
                          <a:latin typeface="Times New Roman"/>
                          <a:cs typeface="Times New Roman"/>
                        </a:rPr>
                        <a:t> </a:t>
                      </a:r>
                      <a:r>
                        <a:rPr sz="2400" spc="-25" dirty="0">
                          <a:solidFill>
                            <a:srgbClr val="03499E"/>
                          </a:solidFill>
                          <a:latin typeface="Times New Roman"/>
                          <a:cs typeface="Times New Roman"/>
                        </a:rPr>
                        <a:t>sự</a:t>
                      </a:r>
                      <a:endParaRPr sz="2400">
                        <a:latin typeface="Times New Roman"/>
                        <a:cs typeface="Times New Roman"/>
                      </a:endParaRPr>
                    </a:p>
                  </a:txBody>
                  <a:tcPr marL="0" marR="0" marT="36195" marB="0">
                    <a:lnL w="12700">
                      <a:solidFill>
                        <a:srgbClr val="E9E1D5"/>
                      </a:solidFill>
                      <a:prstDash val="solid"/>
                    </a:lnL>
                    <a:lnR w="12700">
                      <a:solidFill>
                        <a:srgbClr val="E9E1D5"/>
                      </a:solidFill>
                      <a:prstDash val="solid"/>
                    </a:lnR>
                    <a:lnT w="12700">
                      <a:solidFill>
                        <a:srgbClr val="E9E1D5"/>
                      </a:solidFill>
                      <a:prstDash val="solid"/>
                    </a:lnT>
                    <a:lnB w="12700">
                      <a:solidFill>
                        <a:srgbClr val="E9E1D5"/>
                      </a:solidFill>
                      <a:prstDash val="solid"/>
                    </a:lnB>
                    <a:solidFill>
                      <a:srgbClr val="FFFFFF"/>
                    </a:solidFill>
                  </a:tcPr>
                </a:tc>
                <a:extLst>
                  <a:ext uri="{0D108BD9-81ED-4DB2-BD59-A6C34878D82A}">
                    <a16:rowId xmlns:a16="http://schemas.microsoft.com/office/drawing/2014/main" val="10004"/>
                  </a:ext>
                </a:extLst>
              </a:tr>
              <a:tr h="565150">
                <a:tc>
                  <a:txBody>
                    <a:bodyPr/>
                    <a:lstStyle/>
                    <a:p>
                      <a:pPr marL="91440">
                        <a:lnSpc>
                          <a:spcPct val="100000"/>
                        </a:lnSpc>
                        <a:spcBef>
                          <a:spcPts val="285"/>
                        </a:spcBef>
                      </a:pPr>
                      <a:r>
                        <a:rPr sz="2400" dirty="0">
                          <a:solidFill>
                            <a:srgbClr val="03499E"/>
                          </a:solidFill>
                          <a:latin typeface="Times New Roman"/>
                          <a:cs typeface="Times New Roman"/>
                        </a:rPr>
                        <a:t>e)</a:t>
                      </a:r>
                      <a:r>
                        <a:rPr sz="2400" spc="-10" dirty="0">
                          <a:solidFill>
                            <a:srgbClr val="03499E"/>
                          </a:solidFill>
                          <a:latin typeface="Times New Roman"/>
                          <a:cs typeface="Times New Roman"/>
                        </a:rPr>
                        <a:t> </a:t>
                      </a:r>
                      <a:r>
                        <a:rPr sz="2400" dirty="0">
                          <a:solidFill>
                            <a:srgbClr val="03499E"/>
                          </a:solidFill>
                          <a:latin typeface="Times New Roman"/>
                          <a:cs typeface="Times New Roman"/>
                        </a:rPr>
                        <a:t>Không</a:t>
                      </a:r>
                      <a:r>
                        <a:rPr sz="2400" spc="-5" dirty="0">
                          <a:solidFill>
                            <a:srgbClr val="03499E"/>
                          </a:solidFill>
                          <a:latin typeface="Times New Roman"/>
                          <a:cs typeface="Times New Roman"/>
                        </a:rPr>
                        <a:t> </a:t>
                      </a:r>
                      <a:r>
                        <a:rPr sz="2400" dirty="0">
                          <a:solidFill>
                            <a:srgbClr val="03499E"/>
                          </a:solidFill>
                          <a:latin typeface="Times New Roman"/>
                          <a:cs typeface="Times New Roman"/>
                        </a:rPr>
                        <a:t>trong</a:t>
                      </a:r>
                      <a:r>
                        <a:rPr sz="2400" spc="-20" dirty="0">
                          <a:solidFill>
                            <a:srgbClr val="03499E"/>
                          </a:solidFill>
                          <a:latin typeface="Times New Roman"/>
                          <a:cs typeface="Times New Roman"/>
                        </a:rPr>
                        <a:t> </a:t>
                      </a:r>
                      <a:r>
                        <a:rPr sz="2400" dirty="0">
                          <a:solidFill>
                            <a:srgbClr val="03499E"/>
                          </a:solidFill>
                          <a:latin typeface="Times New Roman"/>
                          <a:cs typeface="Times New Roman"/>
                        </a:rPr>
                        <a:t>thời</a:t>
                      </a:r>
                      <a:r>
                        <a:rPr sz="2400" spc="-20" dirty="0">
                          <a:solidFill>
                            <a:srgbClr val="03499E"/>
                          </a:solidFill>
                          <a:latin typeface="Times New Roman"/>
                          <a:cs typeface="Times New Roman"/>
                        </a:rPr>
                        <a:t> </a:t>
                      </a:r>
                      <a:r>
                        <a:rPr sz="2400" dirty="0">
                          <a:solidFill>
                            <a:srgbClr val="03499E"/>
                          </a:solidFill>
                          <a:latin typeface="Times New Roman"/>
                          <a:cs typeface="Times New Roman"/>
                        </a:rPr>
                        <a:t>gian</a:t>
                      </a:r>
                      <a:r>
                        <a:rPr sz="2400" spc="-30" dirty="0">
                          <a:solidFill>
                            <a:srgbClr val="03499E"/>
                          </a:solidFill>
                          <a:latin typeface="Times New Roman"/>
                          <a:cs typeface="Times New Roman"/>
                        </a:rPr>
                        <a:t> </a:t>
                      </a:r>
                      <a:r>
                        <a:rPr sz="2400" dirty="0">
                          <a:solidFill>
                            <a:srgbClr val="03499E"/>
                          </a:solidFill>
                          <a:latin typeface="Times New Roman"/>
                          <a:cs typeface="Times New Roman"/>
                        </a:rPr>
                        <a:t>bị</a:t>
                      </a:r>
                      <a:r>
                        <a:rPr sz="2400" spc="-5" dirty="0">
                          <a:solidFill>
                            <a:srgbClr val="03499E"/>
                          </a:solidFill>
                          <a:latin typeface="Times New Roman"/>
                          <a:cs typeface="Times New Roman"/>
                        </a:rPr>
                        <a:t> </a:t>
                      </a:r>
                      <a:r>
                        <a:rPr sz="2400" spc="-20" dirty="0">
                          <a:solidFill>
                            <a:srgbClr val="03499E"/>
                          </a:solidFill>
                          <a:latin typeface="Times New Roman"/>
                          <a:cs typeface="Times New Roman"/>
                        </a:rPr>
                        <a:t>cấm;</a:t>
                      </a:r>
                      <a:endParaRPr sz="2400">
                        <a:latin typeface="Times New Roman"/>
                        <a:cs typeface="Times New Roman"/>
                      </a:endParaRPr>
                    </a:p>
                  </a:txBody>
                  <a:tcPr marL="0" marR="0" marT="36195" marB="0">
                    <a:lnL w="12700">
                      <a:solidFill>
                        <a:srgbClr val="E9E1D5"/>
                      </a:solidFill>
                      <a:prstDash val="solid"/>
                    </a:lnL>
                    <a:lnR w="12700">
                      <a:solidFill>
                        <a:srgbClr val="E9E1D5"/>
                      </a:solidFill>
                      <a:prstDash val="solid"/>
                    </a:lnR>
                    <a:lnT w="12700">
                      <a:solidFill>
                        <a:srgbClr val="E9E1D5"/>
                      </a:solidFill>
                      <a:prstDash val="solid"/>
                    </a:lnT>
                    <a:lnB w="12700">
                      <a:solidFill>
                        <a:srgbClr val="E9E1D5"/>
                      </a:solidFill>
                      <a:prstDash val="solid"/>
                    </a:lnB>
                    <a:solidFill>
                      <a:srgbClr val="FFFFFF"/>
                    </a:solidFill>
                  </a:tcPr>
                </a:tc>
                <a:tc>
                  <a:txBody>
                    <a:bodyPr/>
                    <a:lstStyle/>
                    <a:p>
                      <a:pPr>
                        <a:lnSpc>
                          <a:spcPct val="100000"/>
                        </a:lnSpc>
                      </a:pPr>
                      <a:endParaRPr sz="2400">
                        <a:latin typeface="Times New Roman"/>
                        <a:cs typeface="Times New Roman"/>
                      </a:endParaRPr>
                    </a:p>
                  </a:txBody>
                  <a:tcPr marL="0" marR="0" marT="0" marB="0">
                    <a:lnL w="12700">
                      <a:solidFill>
                        <a:srgbClr val="E9E1D5"/>
                      </a:solidFill>
                      <a:prstDash val="solid"/>
                    </a:lnL>
                    <a:lnR w="12700">
                      <a:solidFill>
                        <a:srgbClr val="E9E1D5"/>
                      </a:solidFill>
                      <a:prstDash val="solid"/>
                    </a:lnR>
                    <a:lnT w="12700">
                      <a:solidFill>
                        <a:srgbClr val="E9E1D5"/>
                      </a:solidFill>
                      <a:prstDash val="solid"/>
                    </a:lnT>
                    <a:lnB w="12700">
                      <a:solidFill>
                        <a:srgbClr val="E9E1D5"/>
                      </a:solidFill>
                      <a:prstDash val="solid"/>
                    </a:lnB>
                    <a:solidFill>
                      <a:srgbClr val="FFFFFF"/>
                    </a:solidFill>
                  </a:tcPr>
                </a:tc>
                <a:extLst>
                  <a:ext uri="{0D108BD9-81ED-4DB2-BD59-A6C34878D82A}">
                    <a16:rowId xmlns:a16="http://schemas.microsoft.com/office/drawing/2014/main" val="10005"/>
                  </a:ext>
                </a:extLst>
              </a:tr>
            </a:tbl>
          </a:graphicData>
        </a:graphic>
      </p:graphicFrame>
      <p:sp>
        <p:nvSpPr>
          <p:cNvPr id="3" name="object 3"/>
          <p:cNvSpPr txBox="1">
            <a:spLocks noGrp="1"/>
          </p:cNvSpPr>
          <p:nvPr>
            <p:ph type="title"/>
          </p:nvPr>
        </p:nvSpPr>
        <p:spPr>
          <a:prstGeom prst="rect">
            <a:avLst/>
          </a:prstGeom>
        </p:spPr>
        <p:txBody>
          <a:bodyPr vert="horz" wrap="square" lIns="0" tIns="341502" rIns="0" bIns="0" rtlCol="0">
            <a:spAutoFit/>
          </a:bodyPr>
          <a:lstStyle/>
          <a:p>
            <a:pPr marL="2569210">
              <a:lnSpc>
                <a:spcPct val="100000"/>
              </a:lnSpc>
              <a:spcBef>
                <a:spcPts val="95"/>
              </a:spcBef>
            </a:pPr>
            <a:r>
              <a:rPr sz="2800" dirty="0"/>
              <a:t>TƯ</a:t>
            </a:r>
            <a:r>
              <a:rPr sz="2800" spc="-40" dirty="0"/>
              <a:t> </a:t>
            </a:r>
            <a:r>
              <a:rPr sz="2800" dirty="0"/>
              <a:t>CÁCH</a:t>
            </a:r>
            <a:r>
              <a:rPr sz="2800" spc="-25" dirty="0"/>
              <a:t> </a:t>
            </a:r>
            <a:r>
              <a:rPr sz="2800" dirty="0"/>
              <a:t>HỢP</a:t>
            </a:r>
            <a:r>
              <a:rPr sz="2800" spc="-50" dirty="0"/>
              <a:t> </a:t>
            </a:r>
            <a:r>
              <a:rPr sz="2800" dirty="0"/>
              <a:t>LỆ</a:t>
            </a:r>
            <a:r>
              <a:rPr sz="2800" spc="-50" dirty="0"/>
              <a:t> </a:t>
            </a:r>
            <a:r>
              <a:rPr sz="2800" dirty="0"/>
              <a:t>(Đ.5</a:t>
            </a:r>
            <a:r>
              <a:rPr sz="2800" spc="-15" dirty="0"/>
              <a:t> </a:t>
            </a:r>
            <a:r>
              <a:rPr sz="2800" spc="-10" dirty="0"/>
              <a:t>Luật)</a:t>
            </a:r>
            <a:endParaRPr sz="2800"/>
          </a:p>
        </p:txBody>
      </p:sp>
      <p:sp>
        <p:nvSpPr>
          <p:cNvPr id="4" name="Slide Number Placeholder 3">
            <a:extLst>
              <a:ext uri="{FF2B5EF4-FFF2-40B4-BE49-F238E27FC236}">
                <a16:creationId xmlns:a16="http://schemas.microsoft.com/office/drawing/2014/main" id="{80B57B1A-8E71-905E-16D8-B2CEB4082D75}"/>
              </a:ext>
            </a:extLst>
          </p:cNvPr>
          <p:cNvSpPr>
            <a:spLocks noGrp="1"/>
          </p:cNvSpPr>
          <p:nvPr>
            <p:ph type="sldNum" sz="quarter" idx="7"/>
          </p:nvPr>
        </p:nvSpPr>
        <p:spPr/>
        <p:txBody>
          <a:bodyPr/>
          <a:lstStyle/>
          <a:p>
            <a:pPr marL="4939665">
              <a:lnSpc>
                <a:spcPts val="1655"/>
              </a:lnSpc>
            </a:pPr>
            <a:fld id="{81D60167-4931-47E6-BA6A-407CBD079E47}" type="slidenum">
              <a:rPr lang="en-US" spc="-25" smtClean="0"/>
              <a:t>18</a:t>
            </a:fld>
            <a:endParaRPr lang="en-US" spc="-25" dirty="0"/>
          </a:p>
        </p:txBody>
      </p: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51405" y="148844"/>
            <a:ext cx="8938895" cy="391160"/>
          </a:xfrm>
          <a:prstGeom prst="rect">
            <a:avLst/>
          </a:prstGeom>
        </p:spPr>
        <p:txBody>
          <a:bodyPr vert="horz" wrap="square" lIns="0" tIns="12700" rIns="0" bIns="0" rtlCol="0">
            <a:spAutoFit/>
          </a:bodyPr>
          <a:lstStyle/>
          <a:p>
            <a:pPr marL="12700">
              <a:lnSpc>
                <a:spcPct val="100000"/>
              </a:lnSpc>
              <a:spcBef>
                <a:spcPts val="100"/>
              </a:spcBef>
              <a:tabLst>
                <a:tab pos="5340985" algn="l"/>
              </a:tabLst>
            </a:pPr>
            <a:r>
              <a:rPr dirty="0"/>
              <a:t>GIÁM</a:t>
            </a:r>
            <a:r>
              <a:rPr spc="-45" dirty="0"/>
              <a:t> </a:t>
            </a:r>
            <a:r>
              <a:rPr dirty="0"/>
              <a:t>SÁT</a:t>
            </a:r>
            <a:r>
              <a:rPr spc="-70" dirty="0"/>
              <a:t> </a:t>
            </a:r>
            <a:r>
              <a:rPr dirty="0"/>
              <a:t>HOẠT</a:t>
            </a:r>
            <a:r>
              <a:rPr spc="-95" dirty="0"/>
              <a:t> </a:t>
            </a:r>
            <a:r>
              <a:rPr dirty="0"/>
              <a:t>ĐỘNG</a:t>
            </a:r>
            <a:r>
              <a:rPr spc="-35" dirty="0"/>
              <a:t> </a:t>
            </a:r>
            <a:r>
              <a:rPr dirty="0"/>
              <a:t>ĐẤU</a:t>
            </a:r>
            <a:r>
              <a:rPr spc="-75" dirty="0"/>
              <a:t> </a:t>
            </a:r>
            <a:r>
              <a:rPr spc="-20" dirty="0"/>
              <a:t>THẦU</a:t>
            </a:r>
            <a:r>
              <a:rPr dirty="0"/>
              <a:t>	</a:t>
            </a:r>
            <a:r>
              <a:rPr spc="-10" dirty="0"/>
              <a:t>(Đ123-</a:t>
            </a:r>
            <a:r>
              <a:rPr dirty="0"/>
              <a:t>124</a:t>
            </a:r>
            <a:r>
              <a:rPr spc="-15" dirty="0"/>
              <a:t> </a:t>
            </a:r>
            <a:r>
              <a:rPr dirty="0"/>
              <a:t>NGHỊ</a:t>
            </a:r>
            <a:r>
              <a:rPr spc="-25" dirty="0"/>
              <a:t> </a:t>
            </a:r>
            <a:r>
              <a:rPr dirty="0"/>
              <a:t>ĐỊNH </a:t>
            </a:r>
            <a:r>
              <a:rPr spc="-25" dirty="0"/>
              <a:t>24)</a:t>
            </a:r>
          </a:p>
        </p:txBody>
      </p:sp>
      <p:grpSp>
        <p:nvGrpSpPr>
          <p:cNvPr id="3" name="object 3"/>
          <p:cNvGrpSpPr/>
          <p:nvPr/>
        </p:nvGrpSpPr>
        <p:grpSpPr>
          <a:xfrm>
            <a:off x="2054605" y="729056"/>
            <a:ext cx="2772410" cy="1395730"/>
            <a:chOff x="2054605" y="729056"/>
            <a:chExt cx="2772410" cy="1395730"/>
          </a:xfrm>
        </p:grpSpPr>
        <p:sp>
          <p:nvSpPr>
            <p:cNvPr id="4" name="object 4"/>
            <p:cNvSpPr/>
            <p:nvPr/>
          </p:nvSpPr>
          <p:spPr>
            <a:xfrm>
              <a:off x="2262377" y="1702942"/>
              <a:ext cx="2357120" cy="409575"/>
            </a:xfrm>
            <a:custGeom>
              <a:avLst/>
              <a:gdLst/>
              <a:ahLst/>
              <a:cxnLst/>
              <a:rect l="l" t="t" r="r" b="b"/>
              <a:pathLst>
                <a:path w="2357120" h="409575">
                  <a:moveTo>
                    <a:pt x="1178433" y="0"/>
                  </a:moveTo>
                  <a:lnTo>
                    <a:pt x="1178433" y="204597"/>
                  </a:lnTo>
                  <a:lnTo>
                    <a:pt x="2356739" y="204597"/>
                  </a:lnTo>
                  <a:lnTo>
                    <a:pt x="2356739" y="409067"/>
                  </a:lnTo>
                </a:path>
                <a:path w="2357120" h="409575">
                  <a:moveTo>
                    <a:pt x="1178433" y="0"/>
                  </a:moveTo>
                  <a:lnTo>
                    <a:pt x="1178433" y="204597"/>
                  </a:lnTo>
                  <a:lnTo>
                    <a:pt x="0" y="204597"/>
                  </a:lnTo>
                  <a:lnTo>
                    <a:pt x="0" y="409067"/>
                  </a:lnTo>
                </a:path>
              </a:pathLst>
            </a:custGeom>
            <a:ln w="25400">
              <a:solidFill>
                <a:srgbClr val="01397C"/>
              </a:solidFill>
            </a:ln>
          </p:spPr>
          <p:txBody>
            <a:bodyPr wrap="square" lIns="0" tIns="0" rIns="0" bIns="0" rtlCol="0"/>
            <a:lstStyle/>
            <a:p>
              <a:endParaRPr/>
            </a:p>
          </p:txBody>
        </p:sp>
        <p:sp>
          <p:nvSpPr>
            <p:cNvPr id="5" name="object 5"/>
            <p:cNvSpPr/>
            <p:nvPr/>
          </p:nvSpPr>
          <p:spPr>
            <a:xfrm>
              <a:off x="2054605" y="729056"/>
              <a:ext cx="2772410" cy="974090"/>
            </a:xfrm>
            <a:custGeom>
              <a:avLst/>
              <a:gdLst/>
              <a:ahLst/>
              <a:cxnLst/>
              <a:rect l="l" t="t" r="r" b="b"/>
              <a:pathLst>
                <a:path w="2772410" h="974089">
                  <a:moveTo>
                    <a:pt x="2772283" y="0"/>
                  </a:moveTo>
                  <a:lnTo>
                    <a:pt x="0" y="0"/>
                  </a:lnTo>
                  <a:lnTo>
                    <a:pt x="0" y="973886"/>
                  </a:lnTo>
                  <a:lnTo>
                    <a:pt x="2772283" y="973886"/>
                  </a:lnTo>
                  <a:lnTo>
                    <a:pt x="2772283" y="0"/>
                  </a:lnTo>
                  <a:close/>
                </a:path>
              </a:pathLst>
            </a:custGeom>
            <a:solidFill>
              <a:srgbClr val="E9E1D5"/>
            </a:solidFill>
          </p:spPr>
          <p:txBody>
            <a:bodyPr wrap="square" lIns="0" tIns="0" rIns="0" bIns="0" rtlCol="0"/>
            <a:lstStyle/>
            <a:p>
              <a:endParaRPr/>
            </a:p>
          </p:txBody>
        </p:sp>
      </p:grpSp>
      <p:grpSp>
        <p:nvGrpSpPr>
          <p:cNvPr id="6" name="object 6"/>
          <p:cNvGrpSpPr/>
          <p:nvPr/>
        </p:nvGrpSpPr>
        <p:grpSpPr>
          <a:xfrm>
            <a:off x="6362065" y="716356"/>
            <a:ext cx="3585210" cy="5443855"/>
            <a:chOff x="6362065" y="716356"/>
            <a:chExt cx="3585210" cy="5443855"/>
          </a:xfrm>
        </p:grpSpPr>
        <p:sp>
          <p:nvSpPr>
            <p:cNvPr id="7" name="object 7"/>
            <p:cNvSpPr/>
            <p:nvPr/>
          </p:nvSpPr>
          <p:spPr>
            <a:xfrm>
              <a:off x="7949819" y="1702942"/>
              <a:ext cx="409575" cy="4444365"/>
            </a:xfrm>
            <a:custGeom>
              <a:avLst/>
              <a:gdLst/>
              <a:ahLst/>
              <a:cxnLst/>
              <a:rect l="l" t="t" r="r" b="b"/>
              <a:pathLst>
                <a:path w="409575" h="4444365">
                  <a:moveTo>
                    <a:pt x="204470" y="0"/>
                  </a:moveTo>
                  <a:lnTo>
                    <a:pt x="204470" y="4444212"/>
                  </a:lnTo>
                  <a:lnTo>
                    <a:pt x="409066" y="4444212"/>
                  </a:lnTo>
                </a:path>
                <a:path w="409575" h="4444365">
                  <a:moveTo>
                    <a:pt x="204470" y="0"/>
                  </a:moveTo>
                  <a:lnTo>
                    <a:pt x="204470" y="4444212"/>
                  </a:lnTo>
                  <a:lnTo>
                    <a:pt x="8889" y="4444212"/>
                  </a:lnTo>
                </a:path>
                <a:path w="409575" h="4444365">
                  <a:moveTo>
                    <a:pt x="204470" y="0"/>
                  </a:moveTo>
                  <a:lnTo>
                    <a:pt x="204470" y="2505964"/>
                  </a:lnTo>
                  <a:lnTo>
                    <a:pt x="409066" y="2505964"/>
                  </a:lnTo>
                </a:path>
                <a:path w="409575" h="4444365">
                  <a:moveTo>
                    <a:pt x="204470" y="0"/>
                  </a:moveTo>
                  <a:lnTo>
                    <a:pt x="204470" y="2670048"/>
                  </a:lnTo>
                  <a:lnTo>
                    <a:pt x="0" y="2670048"/>
                  </a:lnTo>
                </a:path>
                <a:path w="409575" h="4444365">
                  <a:moveTo>
                    <a:pt x="204470" y="0"/>
                  </a:moveTo>
                  <a:lnTo>
                    <a:pt x="204470" y="895985"/>
                  </a:lnTo>
                  <a:lnTo>
                    <a:pt x="409066" y="895985"/>
                  </a:lnTo>
                </a:path>
                <a:path w="409575" h="4444365">
                  <a:moveTo>
                    <a:pt x="204470" y="0"/>
                  </a:moveTo>
                  <a:lnTo>
                    <a:pt x="204470" y="895985"/>
                  </a:lnTo>
                  <a:lnTo>
                    <a:pt x="0" y="895985"/>
                  </a:lnTo>
                </a:path>
              </a:pathLst>
            </a:custGeom>
            <a:ln w="25400">
              <a:solidFill>
                <a:srgbClr val="01397C"/>
              </a:solidFill>
            </a:ln>
          </p:spPr>
          <p:txBody>
            <a:bodyPr wrap="square" lIns="0" tIns="0" rIns="0" bIns="0" rtlCol="0"/>
            <a:lstStyle/>
            <a:p>
              <a:endParaRPr/>
            </a:p>
          </p:txBody>
        </p:sp>
        <p:sp>
          <p:nvSpPr>
            <p:cNvPr id="8" name="object 8"/>
            <p:cNvSpPr/>
            <p:nvPr/>
          </p:nvSpPr>
          <p:spPr>
            <a:xfrm>
              <a:off x="6374765" y="729056"/>
              <a:ext cx="3559810" cy="974090"/>
            </a:xfrm>
            <a:custGeom>
              <a:avLst/>
              <a:gdLst/>
              <a:ahLst/>
              <a:cxnLst/>
              <a:rect l="l" t="t" r="r" b="b"/>
              <a:pathLst>
                <a:path w="3559809" h="974089">
                  <a:moveTo>
                    <a:pt x="3559302" y="0"/>
                  </a:moveTo>
                  <a:lnTo>
                    <a:pt x="0" y="0"/>
                  </a:lnTo>
                  <a:lnTo>
                    <a:pt x="0" y="973886"/>
                  </a:lnTo>
                  <a:lnTo>
                    <a:pt x="3559302" y="973886"/>
                  </a:lnTo>
                  <a:lnTo>
                    <a:pt x="3559302" y="0"/>
                  </a:lnTo>
                  <a:close/>
                </a:path>
              </a:pathLst>
            </a:custGeom>
            <a:solidFill>
              <a:srgbClr val="E9E1D5"/>
            </a:solidFill>
          </p:spPr>
          <p:txBody>
            <a:bodyPr wrap="square" lIns="0" tIns="0" rIns="0" bIns="0" rtlCol="0"/>
            <a:lstStyle/>
            <a:p>
              <a:endParaRPr/>
            </a:p>
          </p:txBody>
        </p:sp>
        <p:sp>
          <p:nvSpPr>
            <p:cNvPr id="9" name="object 9"/>
            <p:cNvSpPr/>
            <p:nvPr/>
          </p:nvSpPr>
          <p:spPr>
            <a:xfrm>
              <a:off x="6374765" y="729056"/>
              <a:ext cx="3559810" cy="974090"/>
            </a:xfrm>
            <a:custGeom>
              <a:avLst/>
              <a:gdLst/>
              <a:ahLst/>
              <a:cxnLst/>
              <a:rect l="l" t="t" r="r" b="b"/>
              <a:pathLst>
                <a:path w="3559809" h="974089">
                  <a:moveTo>
                    <a:pt x="0" y="973886"/>
                  </a:moveTo>
                  <a:lnTo>
                    <a:pt x="3559302" y="973886"/>
                  </a:lnTo>
                  <a:lnTo>
                    <a:pt x="3559302" y="0"/>
                  </a:lnTo>
                  <a:lnTo>
                    <a:pt x="0" y="0"/>
                  </a:lnTo>
                  <a:lnTo>
                    <a:pt x="0" y="973886"/>
                  </a:lnTo>
                  <a:close/>
                </a:path>
              </a:pathLst>
            </a:custGeom>
            <a:ln w="25399">
              <a:solidFill>
                <a:srgbClr val="01428F"/>
              </a:solidFill>
            </a:ln>
          </p:spPr>
          <p:txBody>
            <a:bodyPr wrap="square" lIns="0" tIns="0" rIns="0" bIns="0" rtlCol="0"/>
            <a:lstStyle/>
            <a:p>
              <a:endParaRPr/>
            </a:p>
          </p:txBody>
        </p:sp>
      </p:grpSp>
      <p:sp>
        <p:nvSpPr>
          <p:cNvPr id="10" name="object 10"/>
          <p:cNvSpPr txBox="1"/>
          <p:nvPr/>
        </p:nvSpPr>
        <p:spPr>
          <a:xfrm>
            <a:off x="2054605" y="729056"/>
            <a:ext cx="2772410" cy="974090"/>
          </a:xfrm>
          <a:prstGeom prst="rect">
            <a:avLst/>
          </a:prstGeom>
          <a:ln w="25400">
            <a:solidFill>
              <a:srgbClr val="01428F"/>
            </a:solidFill>
          </a:ln>
        </p:spPr>
        <p:txBody>
          <a:bodyPr vert="horz" wrap="square" lIns="0" tIns="130810" rIns="0" bIns="0" rtlCol="0">
            <a:spAutoFit/>
          </a:bodyPr>
          <a:lstStyle/>
          <a:p>
            <a:pPr marL="217170" marR="209550" algn="ctr">
              <a:lnSpc>
                <a:spcPts val="1860"/>
              </a:lnSpc>
              <a:spcBef>
                <a:spcPts val="1030"/>
              </a:spcBef>
            </a:pPr>
            <a:r>
              <a:rPr sz="1800" b="1" dirty="0">
                <a:solidFill>
                  <a:srgbClr val="03499E"/>
                </a:solidFill>
                <a:latin typeface="Times New Roman"/>
                <a:cs typeface="Times New Roman"/>
              </a:rPr>
              <a:t>Giám</a:t>
            </a:r>
            <a:r>
              <a:rPr sz="1800" b="1" spc="-20" dirty="0">
                <a:solidFill>
                  <a:srgbClr val="03499E"/>
                </a:solidFill>
                <a:latin typeface="Times New Roman"/>
                <a:cs typeface="Times New Roman"/>
              </a:rPr>
              <a:t> </a:t>
            </a:r>
            <a:r>
              <a:rPr sz="1800" b="1" dirty="0">
                <a:solidFill>
                  <a:srgbClr val="03499E"/>
                </a:solidFill>
                <a:latin typeface="Times New Roman"/>
                <a:cs typeface="Times New Roman"/>
              </a:rPr>
              <a:t>sát</a:t>
            </a:r>
            <a:r>
              <a:rPr sz="1800" b="1" spc="-10" dirty="0">
                <a:solidFill>
                  <a:srgbClr val="03499E"/>
                </a:solidFill>
                <a:latin typeface="Times New Roman"/>
                <a:cs typeface="Times New Roman"/>
              </a:rPr>
              <a:t> </a:t>
            </a:r>
            <a:r>
              <a:rPr sz="1800" b="1" dirty="0">
                <a:solidFill>
                  <a:srgbClr val="03499E"/>
                </a:solidFill>
                <a:latin typeface="Times New Roman"/>
                <a:cs typeface="Times New Roman"/>
              </a:rPr>
              <a:t>hoạt</a:t>
            </a:r>
            <a:r>
              <a:rPr sz="1800" b="1" spc="-20" dirty="0">
                <a:solidFill>
                  <a:srgbClr val="03499E"/>
                </a:solidFill>
                <a:latin typeface="Times New Roman"/>
                <a:cs typeface="Times New Roman"/>
              </a:rPr>
              <a:t> </a:t>
            </a:r>
            <a:r>
              <a:rPr sz="1800" b="1" dirty="0">
                <a:solidFill>
                  <a:srgbClr val="03499E"/>
                </a:solidFill>
                <a:latin typeface="Times New Roman"/>
                <a:cs typeface="Times New Roman"/>
              </a:rPr>
              <a:t>động</a:t>
            </a:r>
            <a:r>
              <a:rPr sz="1800" b="1" spc="5" dirty="0">
                <a:solidFill>
                  <a:srgbClr val="03499E"/>
                </a:solidFill>
                <a:latin typeface="Times New Roman"/>
                <a:cs typeface="Times New Roman"/>
              </a:rPr>
              <a:t> </a:t>
            </a:r>
            <a:r>
              <a:rPr sz="1800" b="1" spc="-25" dirty="0">
                <a:solidFill>
                  <a:srgbClr val="03499E"/>
                </a:solidFill>
                <a:latin typeface="Times New Roman"/>
                <a:cs typeface="Times New Roman"/>
              </a:rPr>
              <a:t>đấu </a:t>
            </a:r>
            <a:r>
              <a:rPr sz="1800" b="1" dirty="0">
                <a:solidFill>
                  <a:srgbClr val="03499E"/>
                </a:solidFill>
                <a:latin typeface="Times New Roman"/>
                <a:cs typeface="Times New Roman"/>
              </a:rPr>
              <a:t>thầu</a:t>
            </a:r>
            <a:r>
              <a:rPr sz="1800" b="1" spc="-20" dirty="0">
                <a:solidFill>
                  <a:srgbClr val="03499E"/>
                </a:solidFill>
                <a:latin typeface="Times New Roman"/>
                <a:cs typeface="Times New Roman"/>
              </a:rPr>
              <a:t> </a:t>
            </a:r>
            <a:r>
              <a:rPr sz="1800" b="1" dirty="0">
                <a:solidFill>
                  <a:srgbClr val="03499E"/>
                </a:solidFill>
                <a:latin typeface="Times New Roman"/>
                <a:cs typeface="Times New Roman"/>
              </a:rPr>
              <a:t>của</a:t>
            </a:r>
            <a:r>
              <a:rPr sz="1800" b="1" spc="-10" dirty="0">
                <a:solidFill>
                  <a:srgbClr val="03499E"/>
                </a:solidFill>
                <a:latin typeface="Times New Roman"/>
                <a:cs typeface="Times New Roman"/>
              </a:rPr>
              <a:t> </a:t>
            </a:r>
            <a:r>
              <a:rPr sz="1800" b="1" dirty="0">
                <a:solidFill>
                  <a:srgbClr val="03499E"/>
                </a:solidFill>
                <a:latin typeface="Times New Roman"/>
                <a:cs typeface="Times New Roman"/>
              </a:rPr>
              <a:t>người</a:t>
            </a:r>
            <a:r>
              <a:rPr sz="1800" b="1" spc="-10" dirty="0">
                <a:solidFill>
                  <a:srgbClr val="03499E"/>
                </a:solidFill>
                <a:latin typeface="Times New Roman"/>
                <a:cs typeface="Times New Roman"/>
              </a:rPr>
              <a:t> </a:t>
            </a:r>
            <a:r>
              <a:rPr sz="1800" b="1" dirty="0">
                <a:solidFill>
                  <a:srgbClr val="03499E"/>
                </a:solidFill>
                <a:latin typeface="Times New Roman"/>
                <a:cs typeface="Times New Roman"/>
              </a:rPr>
              <a:t>có</a:t>
            </a:r>
            <a:r>
              <a:rPr sz="1800" b="1" spc="-5" dirty="0">
                <a:solidFill>
                  <a:srgbClr val="03499E"/>
                </a:solidFill>
                <a:latin typeface="Times New Roman"/>
                <a:cs typeface="Times New Roman"/>
              </a:rPr>
              <a:t> </a:t>
            </a:r>
            <a:r>
              <a:rPr sz="1800" b="1" spc="-20" dirty="0">
                <a:solidFill>
                  <a:srgbClr val="03499E"/>
                </a:solidFill>
                <a:latin typeface="Times New Roman"/>
                <a:cs typeface="Times New Roman"/>
              </a:rPr>
              <a:t>thẩm </a:t>
            </a:r>
            <a:r>
              <a:rPr sz="1800" b="1" spc="-10" dirty="0">
                <a:solidFill>
                  <a:srgbClr val="03499E"/>
                </a:solidFill>
                <a:latin typeface="Times New Roman"/>
                <a:cs typeface="Times New Roman"/>
              </a:rPr>
              <a:t>quyền</a:t>
            </a:r>
            <a:endParaRPr sz="1800">
              <a:latin typeface="Times New Roman"/>
              <a:cs typeface="Times New Roman"/>
            </a:endParaRPr>
          </a:p>
        </p:txBody>
      </p:sp>
      <p:sp>
        <p:nvSpPr>
          <p:cNvPr id="11" name="object 11"/>
          <p:cNvSpPr/>
          <p:nvPr/>
        </p:nvSpPr>
        <p:spPr>
          <a:xfrm>
            <a:off x="1288414" y="2111984"/>
            <a:ext cx="1948180" cy="4154804"/>
          </a:xfrm>
          <a:custGeom>
            <a:avLst/>
            <a:gdLst/>
            <a:ahLst/>
            <a:cxnLst/>
            <a:rect l="l" t="t" r="r" b="b"/>
            <a:pathLst>
              <a:path w="1948180" h="4154804">
                <a:moveTo>
                  <a:pt x="1947799" y="0"/>
                </a:moveTo>
                <a:lnTo>
                  <a:pt x="0" y="0"/>
                </a:lnTo>
                <a:lnTo>
                  <a:pt x="0" y="4154678"/>
                </a:lnTo>
                <a:lnTo>
                  <a:pt x="1947799" y="4154678"/>
                </a:lnTo>
                <a:lnTo>
                  <a:pt x="1947799" y="0"/>
                </a:lnTo>
                <a:close/>
              </a:path>
            </a:pathLst>
          </a:custGeom>
          <a:solidFill>
            <a:srgbClr val="E9E1D5"/>
          </a:solidFill>
        </p:spPr>
        <p:txBody>
          <a:bodyPr wrap="square" lIns="0" tIns="0" rIns="0" bIns="0" rtlCol="0"/>
          <a:lstStyle/>
          <a:p>
            <a:endParaRPr/>
          </a:p>
        </p:txBody>
      </p:sp>
      <p:sp>
        <p:nvSpPr>
          <p:cNvPr id="12" name="object 12"/>
          <p:cNvSpPr txBox="1"/>
          <p:nvPr/>
        </p:nvSpPr>
        <p:spPr>
          <a:xfrm>
            <a:off x="1288414" y="2111984"/>
            <a:ext cx="1948180" cy="4154804"/>
          </a:xfrm>
          <a:prstGeom prst="rect">
            <a:avLst/>
          </a:prstGeom>
          <a:ln w="25400">
            <a:solidFill>
              <a:srgbClr val="01428F"/>
            </a:solidFill>
          </a:ln>
        </p:spPr>
        <p:txBody>
          <a:bodyPr vert="horz" wrap="square" lIns="0" tIns="0" rIns="0" bIns="0" rtlCol="0">
            <a:spAutoFit/>
          </a:bodyPr>
          <a:lstStyle/>
          <a:p>
            <a:pPr>
              <a:lnSpc>
                <a:spcPct val="100000"/>
              </a:lnSpc>
            </a:pPr>
            <a:endParaRPr sz="1800">
              <a:latin typeface="Times New Roman"/>
              <a:cs typeface="Times New Roman"/>
            </a:endParaRPr>
          </a:p>
          <a:p>
            <a:pPr>
              <a:lnSpc>
                <a:spcPct val="100000"/>
              </a:lnSpc>
              <a:spcBef>
                <a:spcPts val="1015"/>
              </a:spcBef>
            </a:pPr>
            <a:endParaRPr sz="1800">
              <a:latin typeface="Times New Roman"/>
              <a:cs typeface="Times New Roman"/>
            </a:endParaRPr>
          </a:p>
          <a:p>
            <a:pPr marL="29845" marR="24130" algn="ctr">
              <a:lnSpc>
                <a:spcPct val="86300"/>
              </a:lnSpc>
            </a:pPr>
            <a:r>
              <a:rPr sz="1800" dirty="0">
                <a:solidFill>
                  <a:srgbClr val="03499E"/>
                </a:solidFill>
                <a:latin typeface="Times New Roman"/>
                <a:cs typeface="Times New Roman"/>
              </a:rPr>
              <a:t>Đối</a:t>
            </a:r>
            <a:r>
              <a:rPr sz="1800" spc="-15" dirty="0">
                <a:solidFill>
                  <a:srgbClr val="03499E"/>
                </a:solidFill>
                <a:latin typeface="Times New Roman"/>
                <a:cs typeface="Times New Roman"/>
              </a:rPr>
              <a:t> </a:t>
            </a:r>
            <a:r>
              <a:rPr sz="1800" dirty="0">
                <a:solidFill>
                  <a:srgbClr val="03499E"/>
                </a:solidFill>
                <a:latin typeface="Times New Roman"/>
                <a:cs typeface="Times New Roman"/>
              </a:rPr>
              <a:t>với</a:t>
            </a:r>
            <a:r>
              <a:rPr sz="1800" spc="-5" dirty="0">
                <a:solidFill>
                  <a:srgbClr val="03499E"/>
                </a:solidFill>
                <a:latin typeface="Times New Roman"/>
                <a:cs typeface="Times New Roman"/>
              </a:rPr>
              <a:t> </a:t>
            </a:r>
            <a:r>
              <a:rPr sz="1800" dirty="0">
                <a:solidFill>
                  <a:srgbClr val="03499E"/>
                </a:solidFill>
                <a:latin typeface="Times New Roman"/>
                <a:cs typeface="Times New Roman"/>
              </a:rPr>
              <a:t>dự án</a:t>
            </a:r>
            <a:r>
              <a:rPr sz="1800" spc="-5" dirty="0">
                <a:solidFill>
                  <a:srgbClr val="03499E"/>
                </a:solidFill>
                <a:latin typeface="Times New Roman"/>
                <a:cs typeface="Times New Roman"/>
              </a:rPr>
              <a:t> </a:t>
            </a:r>
            <a:r>
              <a:rPr sz="1800" spc="-35" dirty="0">
                <a:solidFill>
                  <a:srgbClr val="03499E"/>
                </a:solidFill>
                <a:latin typeface="Times New Roman"/>
                <a:cs typeface="Times New Roman"/>
              </a:rPr>
              <a:t>mà </a:t>
            </a:r>
            <a:r>
              <a:rPr sz="1800" dirty="0">
                <a:solidFill>
                  <a:srgbClr val="03499E"/>
                </a:solidFill>
                <a:latin typeface="Times New Roman"/>
                <a:cs typeface="Times New Roman"/>
              </a:rPr>
              <a:t>Thủ</a:t>
            </a:r>
            <a:r>
              <a:rPr sz="1800" spc="-20" dirty="0">
                <a:solidFill>
                  <a:srgbClr val="03499E"/>
                </a:solidFill>
                <a:latin typeface="Times New Roman"/>
                <a:cs typeface="Times New Roman"/>
              </a:rPr>
              <a:t> </a:t>
            </a:r>
            <a:r>
              <a:rPr sz="1800" dirty="0">
                <a:solidFill>
                  <a:srgbClr val="03499E"/>
                </a:solidFill>
                <a:latin typeface="Times New Roman"/>
                <a:cs typeface="Times New Roman"/>
              </a:rPr>
              <a:t>tướng</a:t>
            </a:r>
            <a:r>
              <a:rPr sz="1800" spc="-20" dirty="0">
                <a:solidFill>
                  <a:srgbClr val="03499E"/>
                </a:solidFill>
                <a:latin typeface="Times New Roman"/>
                <a:cs typeface="Times New Roman"/>
              </a:rPr>
              <a:t> </a:t>
            </a:r>
            <a:r>
              <a:rPr sz="1800" spc="-10" dirty="0">
                <a:solidFill>
                  <a:srgbClr val="03499E"/>
                </a:solidFill>
                <a:latin typeface="Times New Roman"/>
                <a:cs typeface="Times New Roman"/>
              </a:rPr>
              <a:t>Chính </a:t>
            </a:r>
            <a:r>
              <a:rPr sz="1800" dirty="0">
                <a:solidFill>
                  <a:srgbClr val="03499E"/>
                </a:solidFill>
                <a:latin typeface="Times New Roman"/>
                <a:cs typeface="Times New Roman"/>
              </a:rPr>
              <a:t>phủ</a:t>
            </a:r>
            <a:r>
              <a:rPr sz="1800" spc="-20" dirty="0">
                <a:solidFill>
                  <a:srgbClr val="03499E"/>
                </a:solidFill>
                <a:latin typeface="Times New Roman"/>
                <a:cs typeface="Times New Roman"/>
              </a:rPr>
              <a:t> </a:t>
            </a:r>
            <a:r>
              <a:rPr sz="1800" dirty="0">
                <a:solidFill>
                  <a:srgbClr val="03499E"/>
                </a:solidFill>
                <a:latin typeface="Times New Roman"/>
                <a:cs typeface="Times New Roman"/>
              </a:rPr>
              <a:t>là</a:t>
            </a:r>
            <a:r>
              <a:rPr sz="1800" spc="-10" dirty="0">
                <a:solidFill>
                  <a:srgbClr val="03499E"/>
                </a:solidFill>
                <a:latin typeface="Times New Roman"/>
                <a:cs typeface="Times New Roman"/>
              </a:rPr>
              <a:t> </a:t>
            </a:r>
            <a:r>
              <a:rPr sz="1800" dirty="0">
                <a:solidFill>
                  <a:srgbClr val="03499E"/>
                </a:solidFill>
                <a:latin typeface="Times New Roman"/>
                <a:cs typeface="Times New Roman"/>
              </a:rPr>
              <a:t>người </a:t>
            </a:r>
            <a:r>
              <a:rPr sz="1800" spc="-25" dirty="0">
                <a:solidFill>
                  <a:srgbClr val="03499E"/>
                </a:solidFill>
                <a:latin typeface="Times New Roman"/>
                <a:cs typeface="Times New Roman"/>
              </a:rPr>
              <a:t>có </a:t>
            </a:r>
            <a:r>
              <a:rPr sz="1800" dirty="0">
                <a:solidFill>
                  <a:srgbClr val="03499E"/>
                </a:solidFill>
                <a:latin typeface="Times New Roman"/>
                <a:cs typeface="Times New Roman"/>
              </a:rPr>
              <a:t>thẩm</a:t>
            </a:r>
            <a:r>
              <a:rPr sz="1800" spc="-15" dirty="0">
                <a:solidFill>
                  <a:srgbClr val="03499E"/>
                </a:solidFill>
                <a:latin typeface="Times New Roman"/>
                <a:cs typeface="Times New Roman"/>
              </a:rPr>
              <a:t> </a:t>
            </a:r>
            <a:r>
              <a:rPr sz="1800" dirty="0">
                <a:solidFill>
                  <a:srgbClr val="03499E"/>
                </a:solidFill>
                <a:latin typeface="Times New Roman"/>
                <a:cs typeface="Times New Roman"/>
              </a:rPr>
              <a:t>quyền,</a:t>
            </a:r>
            <a:r>
              <a:rPr sz="1800" spc="-20" dirty="0">
                <a:solidFill>
                  <a:srgbClr val="03499E"/>
                </a:solidFill>
                <a:latin typeface="Times New Roman"/>
                <a:cs typeface="Times New Roman"/>
              </a:rPr>
              <a:t> </a:t>
            </a:r>
            <a:r>
              <a:rPr sz="1800" dirty="0">
                <a:solidFill>
                  <a:srgbClr val="03499E"/>
                </a:solidFill>
                <a:latin typeface="Times New Roman"/>
                <a:cs typeface="Times New Roman"/>
              </a:rPr>
              <a:t>căn </a:t>
            </a:r>
            <a:r>
              <a:rPr sz="1800" spc="-25" dirty="0">
                <a:solidFill>
                  <a:srgbClr val="03499E"/>
                </a:solidFill>
                <a:latin typeface="Times New Roman"/>
                <a:cs typeface="Times New Roman"/>
              </a:rPr>
              <a:t>cứ </a:t>
            </a:r>
            <a:r>
              <a:rPr sz="1800" dirty="0">
                <a:solidFill>
                  <a:srgbClr val="03499E"/>
                </a:solidFill>
                <a:latin typeface="Times New Roman"/>
                <a:cs typeface="Times New Roman"/>
              </a:rPr>
              <a:t>vào</a:t>
            </a:r>
            <a:r>
              <a:rPr sz="1800" spc="-15" dirty="0">
                <a:solidFill>
                  <a:srgbClr val="03499E"/>
                </a:solidFill>
                <a:latin typeface="Times New Roman"/>
                <a:cs typeface="Times New Roman"/>
              </a:rPr>
              <a:t> </a:t>
            </a:r>
            <a:r>
              <a:rPr sz="1800" dirty="0">
                <a:solidFill>
                  <a:srgbClr val="03499E"/>
                </a:solidFill>
                <a:latin typeface="Times New Roman"/>
                <a:cs typeface="Times New Roman"/>
              </a:rPr>
              <a:t>quy</a:t>
            </a:r>
            <a:r>
              <a:rPr sz="1800" spc="-10" dirty="0">
                <a:solidFill>
                  <a:srgbClr val="03499E"/>
                </a:solidFill>
                <a:latin typeface="Times New Roman"/>
                <a:cs typeface="Times New Roman"/>
              </a:rPr>
              <a:t> </a:t>
            </a:r>
            <a:r>
              <a:rPr sz="1800" dirty="0">
                <a:solidFill>
                  <a:srgbClr val="03499E"/>
                </a:solidFill>
                <a:latin typeface="Times New Roman"/>
                <a:cs typeface="Times New Roman"/>
              </a:rPr>
              <a:t>mô,</a:t>
            </a:r>
            <a:r>
              <a:rPr sz="1800" spc="-20" dirty="0">
                <a:solidFill>
                  <a:srgbClr val="03499E"/>
                </a:solidFill>
                <a:latin typeface="Times New Roman"/>
                <a:cs typeface="Times New Roman"/>
              </a:rPr>
              <a:t> tính </a:t>
            </a:r>
            <a:r>
              <a:rPr sz="1800" dirty="0">
                <a:solidFill>
                  <a:srgbClr val="03499E"/>
                </a:solidFill>
                <a:latin typeface="Times New Roman"/>
                <a:cs typeface="Times New Roman"/>
              </a:rPr>
              <a:t>chất</a:t>
            </a:r>
            <a:r>
              <a:rPr sz="1800" spc="-30" dirty="0">
                <a:solidFill>
                  <a:srgbClr val="03499E"/>
                </a:solidFill>
                <a:latin typeface="Times New Roman"/>
                <a:cs typeface="Times New Roman"/>
              </a:rPr>
              <a:t> </a:t>
            </a:r>
            <a:r>
              <a:rPr sz="1800" dirty="0">
                <a:solidFill>
                  <a:srgbClr val="03499E"/>
                </a:solidFill>
                <a:latin typeface="Times New Roman"/>
                <a:cs typeface="Times New Roman"/>
              </a:rPr>
              <a:t>của</a:t>
            </a:r>
            <a:r>
              <a:rPr sz="1800" spc="-10" dirty="0">
                <a:solidFill>
                  <a:srgbClr val="03499E"/>
                </a:solidFill>
                <a:latin typeface="Times New Roman"/>
                <a:cs typeface="Times New Roman"/>
              </a:rPr>
              <a:t> </a:t>
            </a:r>
            <a:r>
              <a:rPr sz="1800" dirty="0">
                <a:solidFill>
                  <a:srgbClr val="03499E"/>
                </a:solidFill>
                <a:latin typeface="Times New Roman"/>
                <a:cs typeface="Times New Roman"/>
              </a:rPr>
              <a:t>dự</a:t>
            </a:r>
            <a:r>
              <a:rPr sz="1800" spc="-15" dirty="0">
                <a:solidFill>
                  <a:srgbClr val="03499E"/>
                </a:solidFill>
                <a:latin typeface="Times New Roman"/>
                <a:cs typeface="Times New Roman"/>
              </a:rPr>
              <a:t> </a:t>
            </a:r>
            <a:r>
              <a:rPr sz="1800" dirty="0">
                <a:solidFill>
                  <a:srgbClr val="03499E"/>
                </a:solidFill>
                <a:latin typeface="Times New Roman"/>
                <a:cs typeface="Times New Roman"/>
              </a:rPr>
              <a:t>án,</a:t>
            </a:r>
            <a:r>
              <a:rPr sz="1800" spc="-25" dirty="0">
                <a:solidFill>
                  <a:srgbClr val="03499E"/>
                </a:solidFill>
                <a:latin typeface="Times New Roman"/>
                <a:cs typeface="Times New Roman"/>
              </a:rPr>
              <a:t> gói </a:t>
            </a:r>
            <a:r>
              <a:rPr sz="1800" dirty="0">
                <a:solidFill>
                  <a:srgbClr val="03499E"/>
                </a:solidFill>
                <a:latin typeface="Times New Roman"/>
                <a:cs typeface="Times New Roman"/>
              </a:rPr>
              <a:t>thầu,</a:t>
            </a:r>
            <a:r>
              <a:rPr sz="1800" spc="-65" dirty="0">
                <a:solidFill>
                  <a:srgbClr val="03499E"/>
                </a:solidFill>
                <a:latin typeface="Times New Roman"/>
                <a:cs typeface="Times New Roman"/>
              </a:rPr>
              <a:t> </a:t>
            </a:r>
            <a:r>
              <a:rPr sz="1800" dirty="0">
                <a:solidFill>
                  <a:srgbClr val="03499E"/>
                </a:solidFill>
                <a:latin typeface="Times New Roman"/>
                <a:cs typeface="Times New Roman"/>
              </a:rPr>
              <a:t>Thủ</a:t>
            </a:r>
            <a:r>
              <a:rPr sz="1800" spc="-25" dirty="0">
                <a:solidFill>
                  <a:srgbClr val="03499E"/>
                </a:solidFill>
                <a:latin typeface="Times New Roman"/>
                <a:cs typeface="Times New Roman"/>
              </a:rPr>
              <a:t> </a:t>
            </a:r>
            <a:r>
              <a:rPr sz="1800" spc="-10" dirty="0">
                <a:solidFill>
                  <a:srgbClr val="03499E"/>
                </a:solidFill>
                <a:latin typeface="Times New Roman"/>
                <a:cs typeface="Times New Roman"/>
              </a:rPr>
              <a:t>tướng </a:t>
            </a:r>
            <a:r>
              <a:rPr sz="1800" dirty="0">
                <a:solidFill>
                  <a:srgbClr val="03499E"/>
                </a:solidFill>
                <a:latin typeface="Times New Roman"/>
                <a:cs typeface="Times New Roman"/>
              </a:rPr>
              <a:t>Chính phủ </a:t>
            </a:r>
            <a:r>
              <a:rPr sz="1800" spc="-10" dirty="0">
                <a:solidFill>
                  <a:srgbClr val="03499E"/>
                </a:solidFill>
                <a:latin typeface="Times New Roman"/>
                <a:cs typeface="Times New Roman"/>
              </a:rPr>
              <a:t>quyết </a:t>
            </a:r>
            <a:r>
              <a:rPr sz="1800" dirty="0">
                <a:solidFill>
                  <a:srgbClr val="03499E"/>
                </a:solidFill>
                <a:latin typeface="Times New Roman"/>
                <a:cs typeface="Times New Roman"/>
              </a:rPr>
              <a:t>định</a:t>
            </a:r>
            <a:r>
              <a:rPr sz="1800" spc="-10" dirty="0">
                <a:solidFill>
                  <a:srgbClr val="03499E"/>
                </a:solidFill>
                <a:latin typeface="Times New Roman"/>
                <a:cs typeface="Times New Roman"/>
              </a:rPr>
              <a:t> </a:t>
            </a:r>
            <a:r>
              <a:rPr sz="1800" dirty="0">
                <a:solidFill>
                  <a:srgbClr val="03499E"/>
                </a:solidFill>
                <a:latin typeface="Times New Roman"/>
                <a:cs typeface="Times New Roman"/>
              </a:rPr>
              <a:t>cơ</a:t>
            </a:r>
            <a:r>
              <a:rPr sz="1800" spc="-5" dirty="0">
                <a:solidFill>
                  <a:srgbClr val="03499E"/>
                </a:solidFill>
                <a:latin typeface="Times New Roman"/>
                <a:cs typeface="Times New Roman"/>
              </a:rPr>
              <a:t> </a:t>
            </a:r>
            <a:r>
              <a:rPr sz="1800" dirty="0">
                <a:solidFill>
                  <a:srgbClr val="03499E"/>
                </a:solidFill>
                <a:latin typeface="Times New Roman"/>
                <a:cs typeface="Times New Roman"/>
              </a:rPr>
              <a:t>quan,</a:t>
            </a:r>
            <a:r>
              <a:rPr sz="1800" spc="-20" dirty="0">
                <a:solidFill>
                  <a:srgbClr val="03499E"/>
                </a:solidFill>
                <a:latin typeface="Times New Roman"/>
                <a:cs typeface="Times New Roman"/>
              </a:rPr>
              <a:t> </a:t>
            </a:r>
            <a:r>
              <a:rPr sz="1800" dirty="0">
                <a:solidFill>
                  <a:srgbClr val="03499E"/>
                </a:solidFill>
                <a:latin typeface="Times New Roman"/>
                <a:cs typeface="Times New Roman"/>
              </a:rPr>
              <a:t>đơn</a:t>
            </a:r>
            <a:r>
              <a:rPr sz="1800" spc="-5" dirty="0">
                <a:solidFill>
                  <a:srgbClr val="03499E"/>
                </a:solidFill>
                <a:latin typeface="Times New Roman"/>
                <a:cs typeface="Times New Roman"/>
              </a:rPr>
              <a:t> </a:t>
            </a:r>
            <a:r>
              <a:rPr sz="1800" spc="-25" dirty="0">
                <a:solidFill>
                  <a:srgbClr val="03499E"/>
                </a:solidFill>
                <a:latin typeface="Times New Roman"/>
                <a:cs typeface="Times New Roman"/>
              </a:rPr>
              <a:t>vị </a:t>
            </a:r>
            <a:r>
              <a:rPr sz="1800" dirty="0">
                <a:solidFill>
                  <a:srgbClr val="03499E"/>
                </a:solidFill>
                <a:latin typeface="Times New Roman"/>
                <a:cs typeface="Times New Roman"/>
              </a:rPr>
              <a:t>chủ</a:t>
            </a:r>
            <a:r>
              <a:rPr sz="1800" spc="-20" dirty="0">
                <a:solidFill>
                  <a:srgbClr val="03499E"/>
                </a:solidFill>
                <a:latin typeface="Times New Roman"/>
                <a:cs typeface="Times New Roman"/>
              </a:rPr>
              <a:t> </a:t>
            </a:r>
            <a:r>
              <a:rPr sz="1800" dirty="0">
                <a:solidFill>
                  <a:srgbClr val="03499E"/>
                </a:solidFill>
                <a:latin typeface="Times New Roman"/>
                <a:cs typeface="Times New Roman"/>
              </a:rPr>
              <a:t>trì,</a:t>
            </a:r>
            <a:r>
              <a:rPr sz="1800" spc="-35" dirty="0">
                <a:solidFill>
                  <a:srgbClr val="03499E"/>
                </a:solidFill>
                <a:latin typeface="Times New Roman"/>
                <a:cs typeface="Times New Roman"/>
              </a:rPr>
              <a:t> </a:t>
            </a:r>
            <a:r>
              <a:rPr sz="1800" dirty="0">
                <a:solidFill>
                  <a:srgbClr val="03499E"/>
                </a:solidFill>
                <a:latin typeface="Times New Roman"/>
                <a:cs typeface="Times New Roman"/>
              </a:rPr>
              <a:t>tổ</a:t>
            </a:r>
            <a:r>
              <a:rPr sz="1800" spc="-10" dirty="0">
                <a:solidFill>
                  <a:srgbClr val="03499E"/>
                </a:solidFill>
                <a:latin typeface="Times New Roman"/>
                <a:cs typeface="Times New Roman"/>
              </a:rPr>
              <a:t> </a:t>
            </a:r>
            <a:r>
              <a:rPr sz="1800" dirty="0">
                <a:solidFill>
                  <a:srgbClr val="03499E"/>
                </a:solidFill>
                <a:latin typeface="Times New Roman"/>
                <a:cs typeface="Times New Roman"/>
              </a:rPr>
              <a:t>chức</a:t>
            </a:r>
            <a:r>
              <a:rPr sz="1800" spc="-35" dirty="0">
                <a:solidFill>
                  <a:srgbClr val="03499E"/>
                </a:solidFill>
                <a:latin typeface="Times New Roman"/>
                <a:cs typeface="Times New Roman"/>
              </a:rPr>
              <a:t> </a:t>
            </a:r>
            <a:r>
              <a:rPr sz="1800" spc="-20" dirty="0">
                <a:solidFill>
                  <a:srgbClr val="03499E"/>
                </a:solidFill>
                <a:latin typeface="Times New Roman"/>
                <a:cs typeface="Times New Roman"/>
              </a:rPr>
              <a:t>việc </a:t>
            </a:r>
            <a:r>
              <a:rPr sz="1800" dirty="0">
                <a:solidFill>
                  <a:srgbClr val="03499E"/>
                </a:solidFill>
                <a:latin typeface="Times New Roman"/>
                <a:cs typeface="Times New Roman"/>
              </a:rPr>
              <a:t>giám</a:t>
            </a:r>
            <a:r>
              <a:rPr sz="1800" spc="-30" dirty="0">
                <a:solidFill>
                  <a:srgbClr val="03499E"/>
                </a:solidFill>
                <a:latin typeface="Times New Roman"/>
                <a:cs typeface="Times New Roman"/>
              </a:rPr>
              <a:t> </a:t>
            </a:r>
            <a:r>
              <a:rPr sz="1800" dirty="0">
                <a:solidFill>
                  <a:srgbClr val="03499E"/>
                </a:solidFill>
                <a:latin typeface="Times New Roman"/>
                <a:cs typeface="Times New Roman"/>
              </a:rPr>
              <a:t>sát</a:t>
            </a:r>
            <a:r>
              <a:rPr sz="1800" spc="-5" dirty="0">
                <a:solidFill>
                  <a:srgbClr val="03499E"/>
                </a:solidFill>
                <a:latin typeface="Times New Roman"/>
                <a:cs typeface="Times New Roman"/>
              </a:rPr>
              <a:t> </a:t>
            </a:r>
            <a:r>
              <a:rPr sz="1800" dirty="0">
                <a:solidFill>
                  <a:srgbClr val="03499E"/>
                </a:solidFill>
                <a:latin typeface="Times New Roman"/>
                <a:cs typeface="Times New Roman"/>
              </a:rPr>
              <a:t>khi</a:t>
            </a:r>
            <a:r>
              <a:rPr sz="1800" spc="-15" dirty="0">
                <a:solidFill>
                  <a:srgbClr val="03499E"/>
                </a:solidFill>
                <a:latin typeface="Times New Roman"/>
                <a:cs typeface="Times New Roman"/>
              </a:rPr>
              <a:t> </a:t>
            </a:r>
            <a:r>
              <a:rPr sz="1800" spc="-25" dirty="0">
                <a:solidFill>
                  <a:srgbClr val="03499E"/>
                </a:solidFill>
                <a:latin typeface="Times New Roman"/>
                <a:cs typeface="Times New Roman"/>
              </a:rPr>
              <a:t>cần </a:t>
            </a:r>
            <a:r>
              <a:rPr sz="1800" spc="-20" dirty="0">
                <a:solidFill>
                  <a:srgbClr val="03499E"/>
                </a:solidFill>
                <a:latin typeface="Times New Roman"/>
                <a:cs typeface="Times New Roman"/>
              </a:rPr>
              <a:t>thiết</a:t>
            </a:r>
            <a:endParaRPr sz="1800">
              <a:latin typeface="Times New Roman"/>
              <a:cs typeface="Times New Roman"/>
            </a:endParaRPr>
          </a:p>
        </p:txBody>
      </p:sp>
      <p:sp>
        <p:nvSpPr>
          <p:cNvPr id="13" name="object 13"/>
          <p:cNvSpPr/>
          <p:nvPr/>
        </p:nvSpPr>
        <p:spPr>
          <a:xfrm>
            <a:off x="3645280" y="2111984"/>
            <a:ext cx="1948180" cy="4154804"/>
          </a:xfrm>
          <a:custGeom>
            <a:avLst/>
            <a:gdLst/>
            <a:ahLst/>
            <a:cxnLst/>
            <a:rect l="l" t="t" r="r" b="b"/>
            <a:pathLst>
              <a:path w="1948179" h="4154804">
                <a:moveTo>
                  <a:pt x="1947799" y="0"/>
                </a:moveTo>
                <a:lnTo>
                  <a:pt x="0" y="0"/>
                </a:lnTo>
                <a:lnTo>
                  <a:pt x="0" y="4154678"/>
                </a:lnTo>
                <a:lnTo>
                  <a:pt x="1947799" y="4154678"/>
                </a:lnTo>
                <a:lnTo>
                  <a:pt x="1947799" y="0"/>
                </a:lnTo>
                <a:close/>
              </a:path>
            </a:pathLst>
          </a:custGeom>
          <a:solidFill>
            <a:srgbClr val="E9E1D5"/>
          </a:solidFill>
        </p:spPr>
        <p:txBody>
          <a:bodyPr wrap="square" lIns="0" tIns="0" rIns="0" bIns="0" rtlCol="0"/>
          <a:lstStyle/>
          <a:p>
            <a:endParaRPr/>
          </a:p>
        </p:txBody>
      </p:sp>
      <p:sp>
        <p:nvSpPr>
          <p:cNvPr id="14" name="object 14"/>
          <p:cNvSpPr txBox="1"/>
          <p:nvPr/>
        </p:nvSpPr>
        <p:spPr>
          <a:xfrm>
            <a:off x="3645280" y="2111984"/>
            <a:ext cx="1948180" cy="4154804"/>
          </a:xfrm>
          <a:prstGeom prst="rect">
            <a:avLst/>
          </a:prstGeom>
          <a:ln w="25400">
            <a:solidFill>
              <a:srgbClr val="01428F"/>
            </a:solidFill>
          </a:ln>
        </p:spPr>
        <p:txBody>
          <a:bodyPr vert="horz" wrap="square" lIns="0" tIns="36830" rIns="0" bIns="0" rtlCol="0">
            <a:spAutoFit/>
          </a:bodyPr>
          <a:lstStyle/>
          <a:p>
            <a:pPr>
              <a:lnSpc>
                <a:spcPct val="100000"/>
              </a:lnSpc>
              <a:spcBef>
                <a:spcPts val="290"/>
              </a:spcBef>
            </a:pPr>
            <a:endParaRPr sz="1800">
              <a:latin typeface="Times New Roman"/>
              <a:cs typeface="Times New Roman"/>
            </a:endParaRPr>
          </a:p>
          <a:p>
            <a:pPr marL="19050" marR="12065" indent="635" algn="ctr">
              <a:lnSpc>
                <a:spcPct val="86300"/>
              </a:lnSpc>
            </a:pPr>
            <a:r>
              <a:rPr sz="1800" dirty="0">
                <a:solidFill>
                  <a:srgbClr val="FF0000"/>
                </a:solidFill>
                <a:latin typeface="Times New Roman"/>
                <a:cs typeface="Times New Roman"/>
              </a:rPr>
              <a:t>Người</a:t>
            </a:r>
            <a:r>
              <a:rPr sz="1800" spc="-20" dirty="0">
                <a:solidFill>
                  <a:srgbClr val="FF0000"/>
                </a:solidFill>
                <a:latin typeface="Times New Roman"/>
                <a:cs typeface="Times New Roman"/>
              </a:rPr>
              <a:t> </a:t>
            </a:r>
            <a:r>
              <a:rPr sz="1800" dirty="0">
                <a:solidFill>
                  <a:srgbClr val="FF0000"/>
                </a:solidFill>
                <a:latin typeface="Times New Roman"/>
                <a:cs typeface="Times New Roman"/>
              </a:rPr>
              <a:t>có</a:t>
            </a:r>
            <a:r>
              <a:rPr sz="1800" spc="-10" dirty="0">
                <a:solidFill>
                  <a:srgbClr val="FF0000"/>
                </a:solidFill>
                <a:latin typeface="Times New Roman"/>
                <a:cs typeface="Times New Roman"/>
              </a:rPr>
              <a:t> </a:t>
            </a:r>
            <a:r>
              <a:rPr sz="1800" spc="-20" dirty="0">
                <a:solidFill>
                  <a:srgbClr val="FF0000"/>
                </a:solidFill>
                <a:latin typeface="Times New Roman"/>
                <a:cs typeface="Times New Roman"/>
              </a:rPr>
              <a:t>thẩm </a:t>
            </a:r>
            <a:r>
              <a:rPr sz="1800" dirty="0">
                <a:solidFill>
                  <a:srgbClr val="FF0000"/>
                </a:solidFill>
                <a:latin typeface="Times New Roman"/>
                <a:cs typeface="Times New Roman"/>
              </a:rPr>
              <a:t>quyền</a:t>
            </a:r>
            <a:r>
              <a:rPr sz="1800" spc="-35" dirty="0">
                <a:solidFill>
                  <a:srgbClr val="FF0000"/>
                </a:solidFill>
                <a:latin typeface="Times New Roman"/>
                <a:cs typeface="Times New Roman"/>
              </a:rPr>
              <a:t> </a:t>
            </a:r>
            <a:r>
              <a:rPr sz="1800" dirty="0">
                <a:solidFill>
                  <a:srgbClr val="03499E"/>
                </a:solidFill>
                <a:latin typeface="Times New Roman"/>
                <a:cs typeface="Times New Roman"/>
              </a:rPr>
              <a:t>giao</a:t>
            </a:r>
            <a:r>
              <a:rPr sz="1800" spc="-15" dirty="0">
                <a:solidFill>
                  <a:srgbClr val="03499E"/>
                </a:solidFill>
                <a:latin typeface="Times New Roman"/>
                <a:cs typeface="Times New Roman"/>
              </a:rPr>
              <a:t> </a:t>
            </a:r>
            <a:r>
              <a:rPr sz="1800" dirty="0">
                <a:solidFill>
                  <a:srgbClr val="FF0000"/>
                </a:solidFill>
                <a:latin typeface="Times New Roman"/>
                <a:cs typeface="Times New Roman"/>
              </a:rPr>
              <a:t>cá</a:t>
            </a:r>
            <a:r>
              <a:rPr sz="1800" spc="-25" dirty="0">
                <a:solidFill>
                  <a:srgbClr val="FF0000"/>
                </a:solidFill>
                <a:latin typeface="Times New Roman"/>
                <a:cs typeface="Times New Roman"/>
              </a:rPr>
              <a:t> </a:t>
            </a:r>
            <a:r>
              <a:rPr sz="1800" spc="-20" dirty="0">
                <a:solidFill>
                  <a:srgbClr val="FF0000"/>
                </a:solidFill>
                <a:latin typeface="Times New Roman"/>
                <a:cs typeface="Times New Roman"/>
              </a:rPr>
              <a:t>nhân </a:t>
            </a:r>
            <a:r>
              <a:rPr sz="1800" dirty="0">
                <a:solidFill>
                  <a:srgbClr val="FF0000"/>
                </a:solidFill>
                <a:latin typeface="Times New Roman"/>
                <a:cs typeface="Times New Roman"/>
              </a:rPr>
              <a:t>hoặc</a:t>
            </a:r>
            <a:r>
              <a:rPr sz="1800" spc="-15" dirty="0">
                <a:solidFill>
                  <a:srgbClr val="FF0000"/>
                </a:solidFill>
                <a:latin typeface="Times New Roman"/>
                <a:cs typeface="Times New Roman"/>
              </a:rPr>
              <a:t> </a:t>
            </a:r>
            <a:r>
              <a:rPr sz="1800" dirty="0">
                <a:solidFill>
                  <a:srgbClr val="FF0000"/>
                </a:solidFill>
                <a:latin typeface="Times New Roman"/>
                <a:cs typeface="Times New Roman"/>
              </a:rPr>
              <a:t>đơn</a:t>
            </a:r>
            <a:r>
              <a:rPr sz="1800" spc="-25" dirty="0">
                <a:solidFill>
                  <a:srgbClr val="FF0000"/>
                </a:solidFill>
                <a:latin typeface="Times New Roman"/>
                <a:cs typeface="Times New Roman"/>
              </a:rPr>
              <a:t> </a:t>
            </a:r>
            <a:r>
              <a:rPr sz="1800" dirty="0">
                <a:solidFill>
                  <a:srgbClr val="FF0000"/>
                </a:solidFill>
                <a:latin typeface="Times New Roman"/>
                <a:cs typeface="Times New Roman"/>
              </a:rPr>
              <a:t>vị</a:t>
            </a:r>
            <a:r>
              <a:rPr sz="1800" spc="-5" dirty="0">
                <a:solidFill>
                  <a:srgbClr val="FF0000"/>
                </a:solidFill>
                <a:latin typeface="Times New Roman"/>
                <a:cs typeface="Times New Roman"/>
              </a:rPr>
              <a:t> </a:t>
            </a:r>
            <a:r>
              <a:rPr sz="1800" spc="-20" dirty="0">
                <a:solidFill>
                  <a:srgbClr val="FF0000"/>
                </a:solidFill>
                <a:latin typeface="Times New Roman"/>
                <a:cs typeface="Times New Roman"/>
              </a:rPr>
              <a:t>trực </a:t>
            </a:r>
            <a:r>
              <a:rPr sz="1800" dirty="0">
                <a:solidFill>
                  <a:srgbClr val="FF0000"/>
                </a:solidFill>
                <a:latin typeface="Times New Roman"/>
                <a:cs typeface="Times New Roman"/>
              </a:rPr>
              <a:t>thuộc</a:t>
            </a:r>
            <a:r>
              <a:rPr sz="1800" spc="-30" dirty="0">
                <a:solidFill>
                  <a:srgbClr val="FF0000"/>
                </a:solidFill>
                <a:latin typeface="Times New Roman"/>
                <a:cs typeface="Times New Roman"/>
              </a:rPr>
              <a:t> </a:t>
            </a:r>
            <a:r>
              <a:rPr sz="1800" dirty="0">
                <a:solidFill>
                  <a:srgbClr val="FF0000"/>
                </a:solidFill>
                <a:latin typeface="Times New Roman"/>
                <a:cs typeface="Times New Roman"/>
              </a:rPr>
              <a:t>có</a:t>
            </a:r>
            <a:r>
              <a:rPr sz="1800" spc="-30" dirty="0">
                <a:solidFill>
                  <a:srgbClr val="FF0000"/>
                </a:solidFill>
                <a:latin typeface="Times New Roman"/>
                <a:cs typeface="Times New Roman"/>
              </a:rPr>
              <a:t> </a:t>
            </a:r>
            <a:r>
              <a:rPr sz="1800" spc="-10" dirty="0">
                <a:solidFill>
                  <a:srgbClr val="FF0000"/>
                </a:solidFill>
                <a:latin typeface="Times New Roman"/>
                <a:cs typeface="Times New Roman"/>
              </a:rPr>
              <a:t>chuyên </a:t>
            </a:r>
            <a:r>
              <a:rPr sz="1800" dirty="0">
                <a:solidFill>
                  <a:srgbClr val="FF0000"/>
                </a:solidFill>
                <a:latin typeface="Times New Roman"/>
                <a:cs typeface="Times New Roman"/>
              </a:rPr>
              <a:t>môn</a:t>
            </a:r>
            <a:r>
              <a:rPr sz="1800" spc="-20" dirty="0">
                <a:solidFill>
                  <a:srgbClr val="FF0000"/>
                </a:solidFill>
                <a:latin typeface="Times New Roman"/>
                <a:cs typeface="Times New Roman"/>
              </a:rPr>
              <a:t> </a:t>
            </a:r>
            <a:r>
              <a:rPr sz="1800" dirty="0">
                <a:solidFill>
                  <a:srgbClr val="FF0000"/>
                </a:solidFill>
                <a:latin typeface="Times New Roman"/>
                <a:cs typeface="Times New Roman"/>
              </a:rPr>
              <a:t>về</a:t>
            </a:r>
            <a:r>
              <a:rPr sz="1800" spc="-20" dirty="0">
                <a:solidFill>
                  <a:srgbClr val="FF0000"/>
                </a:solidFill>
                <a:latin typeface="Times New Roman"/>
                <a:cs typeface="Times New Roman"/>
              </a:rPr>
              <a:t> </a:t>
            </a:r>
            <a:r>
              <a:rPr sz="1800" dirty="0">
                <a:solidFill>
                  <a:srgbClr val="FF0000"/>
                </a:solidFill>
                <a:latin typeface="Times New Roman"/>
                <a:cs typeface="Times New Roman"/>
              </a:rPr>
              <a:t>đấu</a:t>
            </a:r>
            <a:r>
              <a:rPr sz="1800" spc="-20" dirty="0">
                <a:solidFill>
                  <a:srgbClr val="FF0000"/>
                </a:solidFill>
                <a:latin typeface="Times New Roman"/>
                <a:cs typeface="Times New Roman"/>
              </a:rPr>
              <a:t> </a:t>
            </a:r>
            <a:r>
              <a:rPr sz="1800" dirty="0">
                <a:solidFill>
                  <a:srgbClr val="FF0000"/>
                </a:solidFill>
                <a:latin typeface="Times New Roman"/>
                <a:cs typeface="Times New Roman"/>
              </a:rPr>
              <a:t>thầu</a:t>
            </a:r>
            <a:r>
              <a:rPr sz="1800" spc="-25" dirty="0">
                <a:solidFill>
                  <a:srgbClr val="FF0000"/>
                </a:solidFill>
                <a:latin typeface="Times New Roman"/>
                <a:cs typeface="Times New Roman"/>
              </a:rPr>
              <a:t> độc </a:t>
            </a:r>
            <a:r>
              <a:rPr sz="1800" dirty="0">
                <a:solidFill>
                  <a:srgbClr val="FF0000"/>
                </a:solidFill>
                <a:latin typeface="Times New Roman"/>
                <a:cs typeface="Times New Roman"/>
              </a:rPr>
              <a:t>lập</a:t>
            </a:r>
            <a:r>
              <a:rPr sz="1800" spc="-25" dirty="0">
                <a:solidFill>
                  <a:srgbClr val="FF0000"/>
                </a:solidFill>
                <a:latin typeface="Times New Roman"/>
                <a:cs typeface="Times New Roman"/>
              </a:rPr>
              <a:t> </a:t>
            </a:r>
            <a:r>
              <a:rPr sz="1800" dirty="0">
                <a:solidFill>
                  <a:srgbClr val="FF0000"/>
                </a:solidFill>
                <a:latin typeface="Times New Roman"/>
                <a:cs typeface="Times New Roman"/>
              </a:rPr>
              <a:t>với</a:t>
            </a:r>
            <a:r>
              <a:rPr sz="1800" spc="-25" dirty="0">
                <a:solidFill>
                  <a:srgbClr val="FF0000"/>
                </a:solidFill>
                <a:latin typeface="Times New Roman"/>
                <a:cs typeface="Times New Roman"/>
              </a:rPr>
              <a:t> </a:t>
            </a:r>
            <a:r>
              <a:rPr sz="1800" dirty="0">
                <a:solidFill>
                  <a:srgbClr val="FF0000"/>
                </a:solidFill>
                <a:latin typeface="Times New Roman"/>
                <a:cs typeface="Times New Roman"/>
              </a:rPr>
              <a:t>chủ</a:t>
            </a:r>
            <a:r>
              <a:rPr sz="1800" spc="-15" dirty="0">
                <a:solidFill>
                  <a:srgbClr val="FF0000"/>
                </a:solidFill>
                <a:latin typeface="Times New Roman"/>
                <a:cs typeface="Times New Roman"/>
              </a:rPr>
              <a:t> </a:t>
            </a:r>
            <a:r>
              <a:rPr sz="1800" dirty="0">
                <a:solidFill>
                  <a:srgbClr val="FF0000"/>
                </a:solidFill>
                <a:latin typeface="Times New Roman"/>
                <a:cs typeface="Times New Roman"/>
              </a:rPr>
              <a:t>đầu</a:t>
            </a:r>
            <a:r>
              <a:rPr sz="1800" spc="-15" dirty="0">
                <a:solidFill>
                  <a:srgbClr val="FF0000"/>
                </a:solidFill>
                <a:latin typeface="Times New Roman"/>
                <a:cs typeface="Times New Roman"/>
              </a:rPr>
              <a:t> </a:t>
            </a:r>
            <a:r>
              <a:rPr sz="1800" spc="-25" dirty="0">
                <a:solidFill>
                  <a:srgbClr val="FF0000"/>
                </a:solidFill>
                <a:latin typeface="Times New Roman"/>
                <a:cs typeface="Times New Roman"/>
              </a:rPr>
              <a:t>tư, </a:t>
            </a:r>
            <a:r>
              <a:rPr sz="1800" dirty="0">
                <a:solidFill>
                  <a:srgbClr val="FF0000"/>
                </a:solidFill>
                <a:latin typeface="Times New Roman"/>
                <a:cs typeface="Times New Roman"/>
              </a:rPr>
              <a:t>bên</a:t>
            </a:r>
            <a:r>
              <a:rPr sz="1800" spc="-20" dirty="0">
                <a:solidFill>
                  <a:srgbClr val="FF0000"/>
                </a:solidFill>
                <a:latin typeface="Times New Roman"/>
                <a:cs typeface="Times New Roman"/>
              </a:rPr>
              <a:t> </a:t>
            </a:r>
            <a:r>
              <a:rPr sz="1800" dirty="0">
                <a:solidFill>
                  <a:srgbClr val="FF0000"/>
                </a:solidFill>
                <a:latin typeface="Times New Roman"/>
                <a:cs typeface="Times New Roman"/>
              </a:rPr>
              <a:t>mời</a:t>
            </a:r>
            <a:r>
              <a:rPr sz="1800" spc="-20" dirty="0">
                <a:solidFill>
                  <a:srgbClr val="FF0000"/>
                </a:solidFill>
                <a:latin typeface="Times New Roman"/>
                <a:cs typeface="Times New Roman"/>
              </a:rPr>
              <a:t> </a:t>
            </a:r>
            <a:r>
              <a:rPr sz="1800" dirty="0">
                <a:solidFill>
                  <a:srgbClr val="FF0000"/>
                </a:solidFill>
                <a:latin typeface="Times New Roman"/>
                <a:cs typeface="Times New Roman"/>
              </a:rPr>
              <a:t>thầu,</a:t>
            </a:r>
            <a:r>
              <a:rPr sz="1800" spc="-30" dirty="0">
                <a:solidFill>
                  <a:srgbClr val="FF0000"/>
                </a:solidFill>
                <a:latin typeface="Times New Roman"/>
                <a:cs typeface="Times New Roman"/>
              </a:rPr>
              <a:t> </a:t>
            </a:r>
            <a:r>
              <a:rPr sz="1800" spc="-25" dirty="0">
                <a:solidFill>
                  <a:srgbClr val="FF0000"/>
                </a:solidFill>
                <a:latin typeface="Times New Roman"/>
                <a:cs typeface="Times New Roman"/>
              </a:rPr>
              <a:t>tổ </a:t>
            </a:r>
            <a:r>
              <a:rPr sz="1800" dirty="0">
                <a:solidFill>
                  <a:srgbClr val="FF0000"/>
                </a:solidFill>
                <a:latin typeface="Times New Roman"/>
                <a:cs typeface="Times New Roman"/>
              </a:rPr>
              <a:t>chuyên</a:t>
            </a:r>
            <a:r>
              <a:rPr sz="1800" spc="-25" dirty="0">
                <a:solidFill>
                  <a:srgbClr val="FF0000"/>
                </a:solidFill>
                <a:latin typeface="Times New Roman"/>
                <a:cs typeface="Times New Roman"/>
              </a:rPr>
              <a:t> </a:t>
            </a:r>
            <a:r>
              <a:rPr sz="1800" dirty="0">
                <a:solidFill>
                  <a:srgbClr val="FF0000"/>
                </a:solidFill>
                <a:latin typeface="Times New Roman"/>
                <a:cs typeface="Times New Roman"/>
              </a:rPr>
              <a:t>gia</a:t>
            </a:r>
            <a:r>
              <a:rPr sz="1800" spc="-5" dirty="0">
                <a:solidFill>
                  <a:srgbClr val="FF0000"/>
                </a:solidFill>
                <a:latin typeface="Times New Roman"/>
                <a:cs typeface="Times New Roman"/>
              </a:rPr>
              <a:t> </a:t>
            </a:r>
            <a:r>
              <a:rPr sz="1800" dirty="0">
                <a:solidFill>
                  <a:srgbClr val="03499E"/>
                </a:solidFill>
                <a:latin typeface="Times New Roman"/>
                <a:cs typeface="Times New Roman"/>
              </a:rPr>
              <a:t>thực</a:t>
            </a:r>
            <a:r>
              <a:rPr sz="1800" spc="5" dirty="0">
                <a:solidFill>
                  <a:srgbClr val="03499E"/>
                </a:solidFill>
                <a:latin typeface="Times New Roman"/>
                <a:cs typeface="Times New Roman"/>
              </a:rPr>
              <a:t> </a:t>
            </a:r>
            <a:r>
              <a:rPr sz="1800" spc="-20" dirty="0">
                <a:solidFill>
                  <a:srgbClr val="03499E"/>
                </a:solidFill>
                <a:latin typeface="Times New Roman"/>
                <a:cs typeface="Times New Roman"/>
              </a:rPr>
              <a:t>hiện </a:t>
            </a:r>
            <a:r>
              <a:rPr sz="1800" dirty="0">
                <a:solidFill>
                  <a:srgbClr val="03499E"/>
                </a:solidFill>
                <a:latin typeface="Times New Roman"/>
                <a:cs typeface="Times New Roman"/>
              </a:rPr>
              <a:t>việc</a:t>
            </a:r>
            <a:r>
              <a:rPr sz="1800" spc="-40" dirty="0">
                <a:solidFill>
                  <a:srgbClr val="03499E"/>
                </a:solidFill>
                <a:latin typeface="Times New Roman"/>
                <a:cs typeface="Times New Roman"/>
              </a:rPr>
              <a:t> </a:t>
            </a:r>
            <a:r>
              <a:rPr sz="1800" dirty="0">
                <a:solidFill>
                  <a:srgbClr val="03499E"/>
                </a:solidFill>
                <a:latin typeface="Times New Roman"/>
                <a:cs typeface="Times New Roman"/>
              </a:rPr>
              <a:t>giám</a:t>
            </a:r>
            <a:r>
              <a:rPr sz="1800" spc="-30" dirty="0">
                <a:solidFill>
                  <a:srgbClr val="03499E"/>
                </a:solidFill>
                <a:latin typeface="Times New Roman"/>
                <a:cs typeface="Times New Roman"/>
              </a:rPr>
              <a:t> </a:t>
            </a:r>
            <a:r>
              <a:rPr sz="1800" dirty="0">
                <a:solidFill>
                  <a:srgbClr val="03499E"/>
                </a:solidFill>
                <a:latin typeface="Times New Roman"/>
                <a:cs typeface="Times New Roman"/>
              </a:rPr>
              <a:t>sát</a:t>
            </a:r>
            <a:r>
              <a:rPr sz="1800" spc="-20" dirty="0">
                <a:solidFill>
                  <a:srgbClr val="03499E"/>
                </a:solidFill>
                <a:latin typeface="Times New Roman"/>
                <a:cs typeface="Times New Roman"/>
              </a:rPr>
              <a:t> hoạt </a:t>
            </a:r>
            <a:r>
              <a:rPr sz="1800" dirty="0">
                <a:solidFill>
                  <a:srgbClr val="03499E"/>
                </a:solidFill>
                <a:latin typeface="Times New Roman"/>
                <a:cs typeface="Times New Roman"/>
              </a:rPr>
              <a:t>động</a:t>
            </a:r>
            <a:r>
              <a:rPr sz="1800" spc="-25" dirty="0">
                <a:solidFill>
                  <a:srgbClr val="03499E"/>
                </a:solidFill>
                <a:latin typeface="Times New Roman"/>
                <a:cs typeface="Times New Roman"/>
              </a:rPr>
              <a:t> </a:t>
            </a:r>
            <a:r>
              <a:rPr sz="1800" dirty="0">
                <a:solidFill>
                  <a:srgbClr val="03499E"/>
                </a:solidFill>
                <a:latin typeface="Times New Roman"/>
                <a:cs typeface="Times New Roman"/>
              </a:rPr>
              <a:t>đấu</a:t>
            </a:r>
            <a:r>
              <a:rPr sz="1800" spc="-10" dirty="0">
                <a:solidFill>
                  <a:srgbClr val="03499E"/>
                </a:solidFill>
                <a:latin typeface="Times New Roman"/>
                <a:cs typeface="Times New Roman"/>
              </a:rPr>
              <a:t> </a:t>
            </a:r>
            <a:r>
              <a:rPr sz="1800" dirty="0">
                <a:solidFill>
                  <a:srgbClr val="03499E"/>
                </a:solidFill>
                <a:latin typeface="Times New Roman"/>
                <a:cs typeface="Times New Roman"/>
              </a:rPr>
              <a:t>thầu</a:t>
            </a:r>
            <a:r>
              <a:rPr sz="1800" spc="-35" dirty="0">
                <a:solidFill>
                  <a:srgbClr val="03499E"/>
                </a:solidFill>
                <a:latin typeface="Times New Roman"/>
                <a:cs typeface="Times New Roman"/>
              </a:rPr>
              <a:t> </a:t>
            </a:r>
            <a:r>
              <a:rPr sz="1800" spc="-25" dirty="0">
                <a:solidFill>
                  <a:srgbClr val="03499E"/>
                </a:solidFill>
                <a:latin typeface="Times New Roman"/>
                <a:cs typeface="Times New Roman"/>
              </a:rPr>
              <a:t>đối </a:t>
            </a:r>
            <a:r>
              <a:rPr sz="1800" dirty="0">
                <a:solidFill>
                  <a:srgbClr val="03499E"/>
                </a:solidFill>
                <a:latin typeface="Times New Roman"/>
                <a:cs typeface="Times New Roman"/>
              </a:rPr>
              <a:t>với</a:t>
            </a:r>
            <a:r>
              <a:rPr sz="1800" spc="-20" dirty="0">
                <a:solidFill>
                  <a:srgbClr val="03499E"/>
                </a:solidFill>
                <a:latin typeface="Times New Roman"/>
                <a:cs typeface="Times New Roman"/>
              </a:rPr>
              <a:t> </a:t>
            </a:r>
            <a:r>
              <a:rPr sz="1800" dirty="0">
                <a:solidFill>
                  <a:srgbClr val="03499E"/>
                </a:solidFill>
                <a:latin typeface="Times New Roman"/>
                <a:cs typeface="Times New Roman"/>
              </a:rPr>
              <a:t>gói thầu</a:t>
            </a:r>
            <a:r>
              <a:rPr sz="1800" spc="-25" dirty="0">
                <a:solidFill>
                  <a:srgbClr val="03499E"/>
                </a:solidFill>
                <a:latin typeface="Times New Roman"/>
                <a:cs typeface="Times New Roman"/>
              </a:rPr>
              <a:t> </a:t>
            </a:r>
            <a:r>
              <a:rPr sz="1800" spc="-10" dirty="0">
                <a:solidFill>
                  <a:srgbClr val="03499E"/>
                </a:solidFill>
                <a:latin typeface="Times New Roman"/>
                <a:cs typeface="Times New Roman"/>
              </a:rPr>
              <a:t>thuộc </a:t>
            </a:r>
            <a:r>
              <a:rPr sz="1800" dirty="0">
                <a:solidFill>
                  <a:srgbClr val="03499E"/>
                </a:solidFill>
                <a:latin typeface="Times New Roman"/>
                <a:cs typeface="Times New Roman"/>
              </a:rPr>
              <a:t>dự</a:t>
            </a:r>
            <a:r>
              <a:rPr sz="1800" spc="-10" dirty="0">
                <a:solidFill>
                  <a:srgbClr val="03499E"/>
                </a:solidFill>
                <a:latin typeface="Times New Roman"/>
                <a:cs typeface="Times New Roman"/>
              </a:rPr>
              <a:t> </a:t>
            </a:r>
            <a:r>
              <a:rPr sz="1800" dirty="0">
                <a:solidFill>
                  <a:srgbClr val="03499E"/>
                </a:solidFill>
                <a:latin typeface="Times New Roman"/>
                <a:cs typeface="Times New Roman"/>
              </a:rPr>
              <a:t>án,</a:t>
            </a:r>
            <a:r>
              <a:rPr sz="1800" spc="-20" dirty="0">
                <a:solidFill>
                  <a:srgbClr val="03499E"/>
                </a:solidFill>
                <a:latin typeface="Times New Roman"/>
                <a:cs typeface="Times New Roman"/>
              </a:rPr>
              <a:t> </a:t>
            </a:r>
            <a:r>
              <a:rPr sz="1800" dirty="0">
                <a:solidFill>
                  <a:srgbClr val="03499E"/>
                </a:solidFill>
                <a:latin typeface="Times New Roman"/>
                <a:cs typeface="Times New Roman"/>
              </a:rPr>
              <a:t>dự</a:t>
            </a:r>
            <a:r>
              <a:rPr sz="1800" spc="-10" dirty="0">
                <a:solidFill>
                  <a:srgbClr val="03499E"/>
                </a:solidFill>
                <a:latin typeface="Times New Roman"/>
                <a:cs typeface="Times New Roman"/>
              </a:rPr>
              <a:t> </a:t>
            </a:r>
            <a:r>
              <a:rPr sz="1800" dirty="0">
                <a:solidFill>
                  <a:srgbClr val="03499E"/>
                </a:solidFill>
                <a:latin typeface="Times New Roman"/>
                <a:cs typeface="Times New Roman"/>
              </a:rPr>
              <a:t>toán</a:t>
            </a:r>
            <a:r>
              <a:rPr sz="1800" spc="-5" dirty="0">
                <a:solidFill>
                  <a:srgbClr val="03499E"/>
                </a:solidFill>
                <a:latin typeface="Times New Roman"/>
                <a:cs typeface="Times New Roman"/>
              </a:rPr>
              <a:t> </a:t>
            </a:r>
            <a:r>
              <a:rPr sz="1800" spc="-25" dirty="0">
                <a:solidFill>
                  <a:srgbClr val="03499E"/>
                </a:solidFill>
                <a:latin typeface="Times New Roman"/>
                <a:cs typeface="Times New Roman"/>
              </a:rPr>
              <a:t>mua </a:t>
            </a:r>
            <a:r>
              <a:rPr sz="1800" dirty="0">
                <a:solidFill>
                  <a:srgbClr val="03499E"/>
                </a:solidFill>
                <a:latin typeface="Times New Roman"/>
                <a:cs typeface="Times New Roman"/>
              </a:rPr>
              <a:t>sắm</a:t>
            </a:r>
            <a:r>
              <a:rPr sz="1800" spc="-45" dirty="0">
                <a:solidFill>
                  <a:srgbClr val="03499E"/>
                </a:solidFill>
                <a:latin typeface="Times New Roman"/>
                <a:cs typeface="Times New Roman"/>
              </a:rPr>
              <a:t> </a:t>
            </a:r>
            <a:r>
              <a:rPr sz="1800" dirty="0">
                <a:solidFill>
                  <a:srgbClr val="03499E"/>
                </a:solidFill>
                <a:latin typeface="Times New Roman"/>
                <a:cs typeface="Times New Roman"/>
              </a:rPr>
              <a:t>trong</a:t>
            </a:r>
            <a:r>
              <a:rPr sz="1800" spc="-35" dirty="0">
                <a:solidFill>
                  <a:srgbClr val="03499E"/>
                </a:solidFill>
                <a:latin typeface="Times New Roman"/>
                <a:cs typeface="Times New Roman"/>
              </a:rPr>
              <a:t> </a:t>
            </a:r>
            <a:r>
              <a:rPr sz="1800" dirty="0">
                <a:solidFill>
                  <a:srgbClr val="03499E"/>
                </a:solidFill>
                <a:latin typeface="Times New Roman"/>
                <a:cs typeface="Times New Roman"/>
              </a:rPr>
              <a:t>phạm</a:t>
            </a:r>
            <a:r>
              <a:rPr sz="1800" spc="-40" dirty="0">
                <a:solidFill>
                  <a:srgbClr val="03499E"/>
                </a:solidFill>
                <a:latin typeface="Times New Roman"/>
                <a:cs typeface="Times New Roman"/>
              </a:rPr>
              <a:t> </a:t>
            </a:r>
            <a:r>
              <a:rPr sz="1800" spc="-25" dirty="0">
                <a:solidFill>
                  <a:srgbClr val="03499E"/>
                </a:solidFill>
                <a:latin typeface="Times New Roman"/>
                <a:cs typeface="Times New Roman"/>
              </a:rPr>
              <a:t>vi </a:t>
            </a:r>
            <a:r>
              <a:rPr sz="1800" dirty="0">
                <a:solidFill>
                  <a:srgbClr val="03499E"/>
                </a:solidFill>
                <a:latin typeface="Times New Roman"/>
                <a:cs typeface="Times New Roman"/>
              </a:rPr>
              <a:t>quản</a:t>
            </a:r>
            <a:r>
              <a:rPr sz="1800" spc="-25" dirty="0">
                <a:solidFill>
                  <a:srgbClr val="03499E"/>
                </a:solidFill>
                <a:latin typeface="Times New Roman"/>
                <a:cs typeface="Times New Roman"/>
              </a:rPr>
              <a:t> </a:t>
            </a:r>
            <a:r>
              <a:rPr sz="1800" dirty="0">
                <a:solidFill>
                  <a:srgbClr val="03499E"/>
                </a:solidFill>
                <a:latin typeface="Times New Roman"/>
                <a:cs typeface="Times New Roman"/>
              </a:rPr>
              <a:t>lý</a:t>
            </a:r>
            <a:r>
              <a:rPr sz="1800" spc="-20" dirty="0">
                <a:solidFill>
                  <a:srgbClr val="03499E"/>
                </a:solidFill>
                <a:latin typeface="Times New Roman"/>
                <a:cs typeface="Times New Roman"/>
              </a:rPr>
              <a:t> </a:t>
            </a:r>
            <a:r>
              <a:rPr sz="1800" dirty="0">
                <a:solidFill>
                  <a:srgbClr val="03499E"/>
                </a:solidFill>
                <a:latin typeface="Times New Roman"/>
                <a:cs typeface="Times New Roman"/>
              </a:rPr>
              <a:t>của</a:t>
            </a:r>
            <a:r>
              <a:rPr sz="1800" spc="-20" dirty="0">
                <a:solidFill>
                  <a:srgbClr val="03499E"/>
                </a:solidFill>
                <a:latin typeface="Times New Roman"/>
                <a:cs typeface="Times New Roman"/>
              </a:rPr>
              <a:t> mình</a:t>
            </a:r>
            <a:r>
              <a:rPr sz="1800" spc="500" dirty="0">
                <a:solidFill>
                  <a:srgbClr val="03499E"/>
                </a:solidFill>
                <a:latin typeface="Times New Roman"/>
                <a:cs typeface="Times New Roman"/>
              </a:rPr>
              <a:t> </a:t>
            </a:r>
            <a:r>
              <a:rPr sz="1800" dirty="0">
                <a:solidFill>
                  <a:srgbClr val="03499E"/>
                </a:solidFill>
                <a:latin typeface="Times New Roman"/>
                <a:cs typeface="Times New Roman"/>
              </a:rPr>
              <a:t>khi</a:t>
            </a:r>
            <a:r>
              <a:rPr sz="1800" spc="-10" dirty="0">
                <a:solidFill>
                  <a:srgbClr val="03499E"/>
                </a:solidFill>
                <a:latin typeface="Times New Roman"/>
                <a:cs typeface="Times New Roman"/>
              </a:rPr>
              <a:t> </a:t>
            </a:r>
            <a:r>
              <a:rPr sz="1800" dirty="0">
                <a:solidFill>
                  <a:srgbClr val="03499E"/>
                </a:solidFill>
                <a:latin typeface="Times New Roman"/>
                <a:cs typeface="Times New Roman"/>
              </a:rPr>
              <a:t>cần</a:t>
            </a:r>
            <a:r>
              <a:rPr sz="1800" spc="-15" dirty="0">
                <a:solidFill>
                  <a:srgbClr val="03499E"/>
                </a:solidFill>
                <a:latin typeface="Times New Roman"/>
                <a:cs typeface="Times New Roman"/>
              </a:rPr>
              <a:t> </a:t>
            </a:r>
            <a:r>
              <a:rPr sz="1800" spc="-10" dirty="0">
                <a:solidFill>
                  <a:srgbClr val="03499E"/>
                </a:solidFill>
                <a:latin typeface="Times New Roman"/>
                <a:cs typeface="Times New Roman"/>
              </a:rPr>
              <a:t>thiết</a:t>
            </a:r>
            <a:endParaRPr sz="1800">
              <a:latin typeface="Times New Roman"/>
              <a:cs typeface="Times New Roman"/>
            </a:endParaRPr>
          </a:p>
        </p:txBody>
      </p:sp>
      <p:sp>
        <p:nvSpPr>
          <p:cNvPr id="15" name="object 15"/>
          <p:cNvSpPr txBox="1"/>
          <p:nvPr/>
        </p:nvSpPr>
        <p:spPr>
          <a:xfrm>
            <a:off x="6453632" y="689228"/>
            <a:ext cx="3400425" cy="1010285"/>
          </a:xfrm>
          <a:prstGeom prst="rect">
            <a:avLst/>
          </a:prstGeom>
        </p:spPr>
        <p:txBody>
          <a:bodyPr vert="horz" wrap="square" lIns="0" tIns="50165" rIns="0" bIns="0" rtlCol="0">
            <a:spAutoFit/>
          </a:bodyPr>
          <a:lstStyle/>
          <a:p>
            <a:pPr marL="12065" marR="5080" algn="ctr">
              <a:lnSpc>
                <a:spcPct val="86300"/>
              </a:lnSpc>
              <a:spcBef>
                <a:spcPts val="395"/>
              </a:spcBef>
            </a:pPr>
            <a:r>
              <a:rPr sz="1800" b="1" dirty="0">
                <a:solidFill>
                  <a:srgbClr val="03499E"/>
                </a:solidFill>
                <a:latin typeface="Times New Roman"/>
                <a:cs typeface="Times New Roman"/>
              </a:rPr>
              <a:t>Giám</a:t>
            </a:r>
            <a:r>
              <a:rPr sz="1800" b="1" spc="-20" dirty="0">
                <a:solidFill>
                  <a:srgbClr val="03499E"/>
                </a:solidFill>
                <a:latin typeface="Times New Roman"/>
                <a:cs typeface="Times New Roman"/>
              </a:rPr>
              <a:t> </a:t>
            </a:r>
            <a:r>
              <a:rPr sz="1800" b="1" dirty="0">
                <a:solidFill>
                  <a:srgbClr val="03499E"/>
                </a:solidFill>
                <a:latin typeface="Times New Roman"/>
                <a:cs typeface="Times New Roman"/>
              </a:rPr>
              <a:t>sát</a:t>
            </a:r>
            <a:r>
              <a:rPr sz="1800" b="1" spc="-10" dirty="0">
                <a:solidFill>
                  <a:srgbClr val="03499E"/>
                </a:solidFill>
                <a:latin typeface="Times New Roman"/>
                <a:cs typeface="Times New Roman"/>
              </a:rPr>
              <a:t> </a:t>
            </a:r>
            <a:r>
              <a:rPr sz="1800" b="1" dirty="0">
                <a:solidFill>
                  <a:srgbClr val="03499E"/>
                </a:solidFill>
                <a:latin typeface="Times New Roman"/>
                <a:cs typeface="Times New Roman"/>
              </a:rPr>
              <a:t>thường</a:t>
            </a:r>
            <a:r>
              <a:rPr sz="1800" b="1" spc="-10" dirty="0">
                <a:solidFill>
                  <a:srgbClr val="03499E"/>
                </a:solidFill>
                <a:latin typeface="Times New Roman"/>
                <a:cs typeface="Times New Roman"/>
              </a:rPr>
              <a:t> </a:t>
            </a:r>
            <a:r>
              <a:rPr sz="1800" b="1" dirty="0">
                <a:solidFill>
                  <a:srgbClr val="03499E"/>
                </a:solidFill>
                <a:latin typeface="Times New Roman"/>
                <a:cs typeface="Times New Roman"/>
              </a:rPr>
              <a:t>xuyên</a:t>
            </a:r>
            <a:r>
              <a:rPr sz="1800" b="1" spc="-20" dirty="0">
                <a:solidFill>
                  <a:srgbClr val="03499E"/>
                </a:solidFill>
                <a:latin typeface="Times New Roman"/>
                <a:cs typeface="Times New Roman"/>
              </a:rPr>
              <a:t> </a:t>
            </a:r>
            <a:r>
              <a:rPr sz="1800" b="1" dirty="0">
                <a:solidFill>
                  <a:srgbClr val="03499E"/>
                </a:solidFill>
                <a:latin typeface="Times New Roman"/>
                <a:cs typeface="Times New Roman"/>
              </a:rPr>
              <a:t>hoạt</a:t>
            </a:r>
            <a:r>
              <a:rPr sz="1800" b="1" spc="-10" dirty="0">
                <a:solidFill>
                  <a:srgbClr val="03499E"/>
                </a:solidFill>
                <a:latin typeface="Times New Roman"/>
                <a:cs typeface="Times New Roman"/>
              </a:rPr>
              <a:t> </a:t>
            </a:r>
            <a:r>
              <a:rPr sz="1800" b="1" spc="-20" dirty="0">
                <a:solidFill>
                  <a:srgbClr val="03499E"/>
                </a:solidFill>
                <a:latin typeface="Times New Roman"/>
                <a:cs typeface="Times New Roman"/>
              </a:rPr>
              <a:t>động </a:t>
            </a:r>
            <a:r>
              <a:rPr sz="1800" b="1" dirty="0">
                <a:solidFill>
                  <a:srgbClr val="03499E"/>
                </a:solidFill>
                <a:latin typeface="Times New Roman"/>
                <a:cs typeface="Times New Roman"/>
              </a:rPr>
              <a:t>đấu</a:t>
            </a:r>
            <a:r>
              <a:rPr sz="1800" b="1" spc="-25" dirty="0">
                <a:solidFill>
                  <a:srgbClr val="03499E"/>
                </a:solidFill>
                <a:latin typeface="Times New Roman"/>
                <a:cs typeface="Times New Roman"/>
              </a:rPr>
              <a:t> </a:t>
            </a:r>
            <a:r>
              <a:rPr sz="1800" b="1" dirty="0">
                <a:solidFill>
                  <a:srgbClr val="03499E"/>
                </a:solidFill>
                <a:latin typeface="Times New Roman"/>
                <a:cs typeface="Times New Roman"/>
              </a:rPr>
              <a:t>thầu</a:t>
            </a:r>
            <a:r>
              <a:rPr sz="1800" b="1" spc="-5" dirty="0">
                <a:solidFill>
                  <a:srgbClr val="03499E"/>
                </a:solidFill>
                <a:latin typeface="Times New Roman"/>
                <a:cs typeface="Times New Roman"/>
              </a:rPr>
              <a:t> </a:t>
            </a:r>
            <a:r>
              <a:rPr sz="1800" b="1" dirty="0">
                <a:solidFill>
                  <a:srgbClr val="03499E"/>
                </a:solidFill>
                <a:latin typeface="Times New Roman"/>
                <a:cs typeface="Times New Roman"/>
              </a:rPr>
              <a:t>của</a:t>
            </a:r>
            <a:r>
              <a:rPr sz="1800" b="1" spc="-25" dirty="0">
                <a:solidFill>
                  <a:srgbClr val="03499E"/>
                </a:solidFill>
                <a:latin typeface="Times New Roman"/>
                <a:cs typeface="Times New Roman"/>
              </a:rPr>
              <a:t> </a:t>
            </a:r>
            <a:r>
              <a:rPr sz="1800" b="1" dirty="0">
                <a:solidFill>
                  <a:srgbClr val="03499E"/>
                </a:solidFill>
                <a:latin typeface="Times New Roman"/>
                <a:cs typeface="Times New Roman"/>
              </a:rPr>
              <a:t>cơ</a:t>
            </a:r>
            <a:r>
              <a:rPr sz="1800" b="1" spc="-10" dirty="0">
                <a:solidFill>
                  <a:srgbClr val="03499E"/>
                </a:solidFill>
                <a:latin typeface="Times New Roman"/>
                <a:cs typeface="Times New Roman"/>
              </a:rPr>
              <a:t> </a:t>
            </a:r>
            <a:r>
              <a:rPr sz="1800" b="1" dirty="0">
                <a:solidFill>
                  <a:srgbClr val="03499E"/>
                </a:solidFill>
                <a:latin typeface="Times New Roman"/>
                <a:cs typeface="Times New Roman"/>
              </a:rPr>
              <a:t>quan</a:t>
            </a:r>
            <a:r>
              <a:rPr sz="1800" b="1" spc="-5" dirty="0">
                <a:solidFill>
                  <a:srgbClr val="03499E"/>
                </a:solidFill>
                <a:latin typeface="Times New Roman"/>
                <a:cs typeface="Times New Roman"/>
              </a:rPr>
              <a:t> </a:t>
            </a:r>
            <a:r>
              <a:rPr sz="1800" b="1" dirty="0">
                <a:solidFill>
                  <a:srgbClr val="03499E"/>
                </a:solidFill>
                <a:latin typeface="Times New Roman"/>
                <a:cs typeface="Times New Roman"/>
              </a:rPr>
              <a:t>quản</a:t>
            </a:r>
            <a:r>
              <a:rPr sz="1800" b="1" spc="-5" dirty="0">
                <a:solidFill>
                  <a:srgbClr val="03499E"/>
                </a:solidFill>
                <a:latin typeface="Times New Roman"/>
                <a:cs typeface="Times New Roman"/>
              </a:rPr>
              <a:t> </a:t>
            </a:r>
            <a:r>
              <a:rPr sz="1800" b="1" dirty="0">
                <a:solidFill>
                  <a:srgbClr val="03499E"/>
                </a:solidFill>
                <a:latin typeface="Times New Roman"/>
                <a:cs typeface="Times New Roman"/>
              </a:rPr>
              <a:t>lý</a:t>
            </a:r>
            <a:r>
              <a:rPr sz="1800" b="1" spc="-10" dirty="0">
                <a:solidFill>
                  <a:srgbClr val="03499E"/>
                </a:solidFill>
                <a:latin typeface="Times New Roman"/>
                <a:cs typeface="Times New Roman"/>
              </a:rPr>
              <a:t> </a:t>
            </a:r>
            <a:r>
              <a:rPr sz="1800" b="1" spc="-25" dirty="0">
                <a:solidFill>
                  <a:srgbClr val="03499E"/>
                </a:solidFill>
                <a:latin typeface="Times New Roman"/>
                <a:cs typeface="Times New Roman"/>
              </a:rPr>
              <a:t>nhà </a:t>
            </a:r>
            <a:r>
              <a:rPr sz="1800" b="1" dirty="0">
                <a:solidFill>
                  <a:srgbClr val="03499E"/>
                </a:solidFill>
                <a:latin typeface="Times New Roman"/>
                <a:cs typeface="Times New Roman"/>
              </a:rPr>
              <a:t>nước</a:t>
            </a:r>
            <a:r>
              <a:rPr sz="1800" b="1" spc="-15" dirty="0">
                <a:solidFill>
                  <a:srgbClr val="03499E"/>
                </a:solidFill>
                <a:latin typeface="Times New Roman"/>
                <a:cs typeface="Times New Roman"/>
              </a:rPr>
              <a:t> </a:t>
            </a:r>
            <a:r>
              <a:rPr sz="1800" b="1" dirty="0">
                <a:solidFill>
                  <a:srgbClr val="03499E"/>
                </a:solidFill>
                <a:latin typeface="Times New Roman"/>
                <a:cs typeface="Times New Roman"/>
              </a:rPr>
              <a:t>về</a:t>
            </a:r>
            <a:r>
              <a:rPr sz="1800" b="1" spc="-15" dirty="0">
                <a:solidFill>
                  <a:srgbClr val="03499E"/>
                </a:solidFill>
                <a:latin typeface="Times New Roman"/>
                <a:cs typeface="Times New Roman"/>
              </a:rPr>
              <a:t> </a:t>
            </a:r>
            <a:r>
              <a:rPr sz="1800" b="1" dirty="0">
                <a:solidFill>
                  <a:srgbClr val="03499E"/>
                </a:solidFill>
                <a:latin typeface="Times New Roman"/>
                <a:cs typeface="Times New Roman"/>
              </a:rPr>
              <a:t>đấu</a:t>
            </a:r>
            <a:r>
              <a:rPr sz="1800" b="1" spc="-20" dirty="0">
                <a:solidFill>
                  <a:srgbClr val="03499E"/>
                </a:solidFill>
                <a:latin typeface="Times New Roman"/>
                <a:cs typeface="Times New Roman"/>
              </a:rPr>
              <a:t> </a:t>
            </a:r>
            <a:r>
              <a:rPr sz="1800" b="1" dirty="0">
                <a:solidFill>
                  <a:srgbClr val="03499E"/>
                </a:solidFill>
                <a:latin typeface="Times New Roman"/>
                <a:cs typeface="Times New Roman"/>
              </a:rPr>
              <a:t>thầu</a:t>
            </a:r>
            <a:r>
              <a:rPr sz="1800" b="1" spc="-20" dirty="0">
                <a:solidFill>
                  <a:srgbClr val="03499E"/>
                </a:solidFill>
                <a:latin typeface="Times New Roman"/>
                <a:cs typeface="Times New Roman"/>
              </a:rPr>
              <a:t> </a:t>
            </a:r>
            <a:r>
              <a:rPr sz="1800" b="1" dirty="0">
                <a:solidFill>
                  <a:srgbClr val="03499E"/>
                </a:solidFill>
                <a:latin typeface="Times New Roman"/>
                <a:cs typeface="Times New Roman"/>
              </a:rPr>
              <a:t>thuộc</a:t>
            </a:r>
            <a:r>
              <a:rPr sz="1800" b="1" spc="-15" dirty="0">
                <a:solidFill>
                  <a:srgbClr val="03499E"/>
                </a:solidFill>
                <a:latin typeface="Times New Roman"/>
                <a:cs typeface="Times New Roman"/>
              </a:rPr>
              <a:t> </a:t>
            </a:r>
            <a:r>
              <a:rPr sz="1800" b="1" dirty="0">
                <a:solidFill>
                  <a:srgbClr val="03499E"/>
                </a:solidFill>
                <a:latin typeface="Times New Roman"/>
                <a:cs typeface="Times New Roman"/>
              </a:rPr>
              <a:t>bộ,</a:t>
            </a:r>
            <a:r>
              <a:rPr sz="1800" b="1" spc="-10" dirty="0">
                <a:solidFill>
                  <a:srgbClr val="03499E"/>
                </a:solidFill>
                <a:latin typeface="Times New Roman"/>
                <a:cs typeface="Times New Roman"/>
              </a:rPr>
              <a:t> ngành, </a:t>
            </a:r>
            <a:r>
              <a:rPr sz="1800" b="1" dirty="0">
                <a:solidFill>
                  <a:srgbClr val="03499E"/>
                </a:solidFill>
                <a:latin typeface="Times New Roman"/>
                <a:cs typeface="Times New Roman"/>
              </a:rPr>
              <a:t>địa </a:t>
            </a:r>
            <a:r>
              <a:rPr sz="1800" b="1" spc="-10" dirty="0">
                <a:solidFill>
                  <a:srgbClr val="03499E"/>
                </a:solidFill>
                <a:latin typeface="Times New Roman"/>
                <a:cs typeface="Times New Roman"/>
              </a:rPr>
              <a:t>phương</a:t>
            </a:r>
            <a:endParaRPr sz="1800">
              <a:latin typeface="Times New Roman"/>
              <a:cs typeface="Times New Roman"/>
            </a:endParaRPr>
          </a:p>
        </p:txBody>
      </p:sp>
      <p:grpSp>
        <p:nvGrpSpPr>
          <p:cNvPr id="16" name="object 16"/>
          <p:cNvGrpSpPr/>
          <p:nvPr/>
        </p:nvGrpSpPr>
        <p:grpSpPr>
          <a:xfrm>
            <a:off x="5989320" y="2099259"/>
            <a:ext cx="1973580" cy="999490"/>
            <a:chOff x="5989320" y="2099259"/>
            <a:chExt cx="1973580" cy="999490"/>
          </a:xfrm>
        </p:grpSpPr>
        <p:sp>
          <p:nvSpPr>
            <p:cNvPr id="17" name="object 17"/>
            <p:cNvSpPr/>
            <p:nvPr/>
          </p:nvSpPr>
          <p:spPr>
            <a:xfrm>
              <a:off x="6002020" y="2111959"/>
              <a:ext cx="1948180" cy="974090"/>
            </a:xfrm>
            <a:custGeom>
              <a:avLst/>
              <a:gdLst/>
              <a:ahLst/>
              <a:cxnLst/>
              <a:rect l="l" t="t" r="r" b="b"/>
              <a:pathLst>
                <a:path w="1948179" h="974089">
                  <a:moveTo>
                    <a:pt x="1947799" y="0"/>
                  </a:moveTo>
                  <a:lnTo>
                    <a:pt x="0" y="0"/>
                  </a:lnTo>
                  <a:lnTo>
                    <a:pt x="0" y="973886"/>
                  </a:lnTo>
                  <a:lnTo>
                    <a:pt x="1947799" y="973886"/>
                  </a:lnTo>
                  <a:lnTo>
                    <a:pt x="1947799" y="0"/>
                  </a:lnTo>
                  <a:close/>
                </a:path>
              </a:pathLst>
            </a:custGeom>
            <a:solidFill>
              <a:srgbClr val="E9E1D5"/>
            </a:solidFill>
          </p:spPr>
          <p:txBody>
            <a:bodyPr wrap="square" lIns="0" tIns="0" rIns="0" bIns="0" rtlCol="0"/>
            <a:lstStyle/>
            <a:p>
              <a:endParaRPr/>
            </a:p>
          </p:txBody>
        </p:sp>
        <p:sp>
          <p:nvSpPr>
            <p:cNvPr id="18" name="object 18"/>
            <p:cNvSpPr/>
            <p:nvPr/>
          </p:nvSpPr>
          <p:spPr>
            <a:xfrm>
              <a:off x="6002020" y="2111959"/>
              <a:ext cx="1948180" cy="974090"/>
            </a:xfrm>
            <a:custGeom>
              <a:avLst/>
              <a:gdLst/>
              <a:ahLst/>
              <a:cxnLst/>
              <a:rect l="l" t="t" r="r" b="b"/>
              <a:pathLst>
                <a:path w="1948179" h="974089">
                  <a:moveTo>
                    <a:pt x="0" y="973886"/>
                  </a:moveTo>
                  <a:lnTo>
                    <a:pt x="1947799" y="973886"/>
                  </a:lnTo>
                  <a:lnTo>
                    <a:pt x="1947799" y="0"/>
                  </a:lnTo>
                  <a:lnTo>
                    <a:pt x="0" y="0"/>
                  </a:lnTo>
                  <a:lnTo>
                    <a:pt x="0" y="973886"/>
                  </a:lnTo>
                  <a:close/>
                </a:path>
              </a:pathLst>
            </a:custGeom>
            <a:ln w="25400">
              <a:solidFill>
                <a:srgbClr val="01428F"/>
              </a:solidFill>
            </a:ln>
          </p:spPr>
          <p:txBody>
            <a:bodyPr wrap="square" lIns="0" tIns="0" rIns="0" bIns="0" rtlCol="0"/>
            <a:lstStyle/>
            <a:p>
              <a:endParaRPr/>
            </a:p>
          </p:txBody>
        </p:sp>
      </p:grpSp>
      <p:sp>
        <p:nvSpPr>
          <p:cNvPr id="19" name="object 19"/>
          <p:cNvSpPr txBox="1"/>
          <p:nvPr/>
        </p:nvSpPr>
        <p:spPr>
          <a:xfrm>
            <a:off x="6033642" y="2190750"/>
            <a:ext cx="1886585" cy="772160"/>
          </a:xfrm>
          <a:prstGeom prst="rect">
            <a:avLst/>
          </a:prstGeom>
        </p:spPr>
        <p:txBody>
          <a:bodyPr vert="horz" wrap="square" lIns="0" tIns="52069" rIns="0" bIns="0" rtlCol="0">
            <a:spAutoFit/>
          </a:bodyPr>
          <a:lstStyle/>
          <a:p>
            <a:pPr marL="12700" marR="5080" indent="-1905" algn="ctr">
              <a:lnSpc>
                <a:spcPts val="1860"/>
              </a:lnSpc>
              <a:spcBef>
                <a:spcPts val="409"/>
              </a:spcBef>
            </a:pPr>
            <a:r>
              <a:rPr sz="1800" dirty="0">
                <a:solidFill>
                  <a:srgbClr val="03499E"/>
                </a:solidFill>
                <a:latin typeface="Times New Roman"/>
                <a:cs typeface="Times New Roman"/>
              </a:rPr>
              <a:t>CĐT</a:t>
            </a:r>
            <a:r>
              <a:rPr sz="1800" spc="-45" dirty="0">
                <a:solidFill>
                  <a:srgbClr val="03499E"/>
                </a:solidFill>
                <a:latin typeface="Times New Roman"/>
                <a:cs typeface="Times New Roman"/>
              </a:rPr>
              <a:t> </a:t>
            </a:r>
            <a:r>
              <a:rPr sz="1800" dirty="0">
                <a:solidFill>
                  <a:srgbClr val="03499E"/>
                </a:solidFill>
                <a:latin typeface="Times New Roman"/>
                <a:cs typeface="Times New Roman"/>
              </a:rPr>
              <a:t>không</a:t>
            </a:r>
            <a:r>
              <a:rPr sz="1800" spc="-15" dirty="0">
                <a:solidFill>
                  <a:srgbClr val="03499E"/>
                </a:solidFill>
                <a:latin typeface="Times New Roman"/>
                <a:cs typeface="Times New Roman"/>
              </a:rPr>
              <a:t> </a:t>
            </a:r>
            <a:r>
              <a:rPr sz="1800" dirty="0">
                <a:solidFill>
                  <a:srgbClr val="03499E"/>
                </a:solidFill>
                <a:latin typeface="Times New Roman"/>
                <a:cs typeface="Times New Roman"/>
              </a:rPr>
              <a:t>trả</a:t>
            </a:r>
            <a:r>
              <a:rPr sz="1800" spc="-5" dirty="0">
                <a:solidFill>
                  <a:srgbClr val="03499E"/>
                </a:solidFill>
                <a:latin typeface="Times New Roman"/>
                <a:cs typeface="Times New Roman"/>
              </a:rPr>
              <a:t> </a:t>
            </a:r>
            <a:r>
              <a:rPr sz="1800" spc="-25" dirty="0">
                <a:solidFill>
                  <a:srgbClr val="03499E"/>
                </a:solidFill>
                <a:latin typeface="Times New Roman"/>
                <a:cs typeface="Times New Roman"/>
              </a:rPr>
              <a:t>lời </a:t>
            </a:r>
            <a:r>
              <a:rPr sz="1800" dirty="0">
                <a:solidFill>
                  <a:srgbClr val="03499E"/>
                </a:solidFill>
                <a:latin typeface="Times New Roman"/>
                <a:cs typeface="Times New Roman"/>
              </a:rPr>
              <a:t>yêu</a:t>
            </a:r>
            <a:r>
              <a:rPr sz="1800" spc="-40" dirty="0">
                <a:solidFill>
                  <a:srgbClr val="03499E"/>
                </a:solidFill>
                <a:latin typeface="Times New Roman"/>
                <a:cs typeface="Times New Roman"/>
              </a:rPr>
              <a:t> </a:t>
            </a:r>
            <a:r>
              <a:rPr sz="1800" dirty="0">
                <a:solidFill>
                  <a:srgbClr val="03499E"/>
                </a:solidFill>
                <a:latin typeface="Times New Roman"/>
                <a:cs typeface="Times New Roman"/>
              </a:rPr>
              <a:t>cầu</a:t>
            </a:r>
            <a:r>
              <a:rPr sz="1800" spc="-15" dirty="0">
                <a:solidFill>
                  <a:srgbClr val="03499E"/>
                </a:solidFill>
                <a:latin typeface="Times New Roman"/>
                <a:cs typeface="Times New Roman"/>
              </a:rPr>
              <a:t> </a:t>
            </a:r>
            <a:r>
              <a:rPr sz="1800" dirty="0">
                <a:solidFill>
                  <a:srgbClr val="03499E"/>
                </a:solidFill>
                <a:latin typeface="Times New Roman"/>
                <a:cs typeface="Times New Roman"/>
              </a:rPr>
              <a:t>làm</a:t>
            </a:r>
            <a:r>
              <a:rPr sz="1800" spc="-20" dirty="0">
                <a:solidFill>
                  <a:srgbClr val="03499E"/>
                </a:solidFill>
                <a:latin typeface="Times New Roman"/>
                <a:cs typeface="Times New Roman"/>
              </a:rPr>
              <a:t> </a:t>
            </a:r>
            <a:r>
              <a:rPr sz="1800" dirty="0">
                <a:solidFill>
                  <a:srgbClr val="03499E"/>
                </a:solidFill>
                <a:latin typeface="Times New Roman"/>
                <a:cs typeface="Times New Roman"/>
              </a:rPr>
              <a:t>rõ,</a:t>
            </a:r>
            <a:r>
              <a:rPr sz="1800" spc="-15" dirty="0">
                <a:solidFill>
                  <a:srgbClr val="03499E"/>
                </a:solidFill>
                <a:latin typeface="Times New Roman"/>
                <a:cs typeface="Times New Roman"/>
              </a:rPr>
              <a:t> </a:t>
            </a:r>
            <a:r>
              <a:rPr sz="1800" spc="-20" dirty="0">
                <a:solidFill>
                  <a:srgbClr val="03499E"/>
                </a:solidFill>
                <a:latin typeface="Times New Roman"/>
                <a:cs typeface="Times New Roman"/>
              </a:rPr>
              <a:t>kiến nghị</a:t>
            </a:r>
            <a:endParaRPr sz="1800">
              <a:latin typeface="Times New Roman"/>
              <a:cs typeface="Times New Roman"/>
            </a:endParaRPr>
          </a:p>
        </p:txBody>
      </p:sp>
      <p:grpSp>
        <p:nvGrpSpPr>
          <p:cNvPr id="20" name="object 20"/>
          <p:cNvGrpSpPr/>
          <p:nvPr/>
        </p:nvGrpSpPr>
        <p:grpSpPr>
          <a:xfrm>
            <a:off x="8346185" y="2099259"/>
            <a:ext cx="1973580" cy="999490"/>
            <a:chOff x="8346185" y="2099259"/>
            <a:chExt cx="1973580" cy="999490"/>
          </a:xfrm>
        </p:grpSpPr>
        <p:sp>
          <p:nvSpPr>
            <p:cNvPr id="21" name="object 21"/>
            <p:cNvSpPr/>
            <p:nvPr/>
          </p:nvSpPr>
          <p:spPr>
            <a:xfrm>
              <a:off x="8358885" y="2111959"/>
              <a:ext cx="1948180" cy="974090"/>
            </a:xfrm>
            <a:custGeom>
              <a:avLst/>
              <a:gdLst/>
              <a:ahLst/>
              <a:cxnLst/>
              <a:rect l="l" t="t" r="r" b="b"/>
              <a:pathLst>
                <a:path w="1948179" h="974089">
                  <a:moveTo>
                    <a:pt x="1947799" y="0"/>
                  </a:moveTo>
                  <a:lnTo>
                    <a:pt x="0" y="0"/>
                  </a:lnTo>
                  <a:lnTo>
                    <a:pt x="0" y="973886"/>
                  </a:lnTo>
                  <a:lnTo>
                    <a:pt x="1947799" y="973886"/>
                  </a:lnTo>
                  <a:lnTo>
                    <a:pt x="1947799" y="0"/>
                  </a:lnTo>
                  <a:close/>
                </a:path>
              </a:pathLst>
            </a:custGeom>
            <a:solidFill>
              <a:srgbClr val="E9E1D5"/>
            </a:solidFill>
          </p:spPr>
          <p:txBody>
            <a:bodyPr wrap="square" lIns="0" tIns="0" rIns="0" bIns="0" rtlCol="0"/>
            <a:lstStyle/>
            <a:p>
              <a:endParaRPr/>
            </a:p>
          </p:txBody>
        </p:sp>
        <p:sp>
          <p:nvSpPr>
            <p:cNvPr id="22" name="object 22"/>
            <p:cNvSpPr/>
            <p:nvPr/>
          </p:nvSpPr>
          <p:spPr>
            <a:xfrm>
              <a:off x="8358885" y="2111959"/>
              <a:ext cx="1948180" cy="974090"/>
            </a:xfrm>
            <a:custGeom>
              <a:avLst/>
              <a:gdLst/>
              <a:ahLst/>
              <a:cxnLst/>
              <a:rect l="l" t="t" r="r" b="b"/>
              <a:pathLst>
                <a:path w="1948179" h="974089">
                  <a:moveTo>
                    <a:pt x="0" y="973886"/>
                  </a:moveTo>
                  <a:lnTo>
                    <a:pt x="1947799" y="973886"/>
                  </a:lnTo>
                  <a:lnTo>
                    <a:pt x="1947799" y="0"/>
                  </a:lnTo>
                  <a:lnTo>
                    <a:pt x="0" y="0"/>
                  </a:lnTo>
                  <a:lnTo>
                    <a:pt x="0" y="973886"/>
                  </a:lnTo>
                  <a:close/>
                </a:path>
              </a:pathLst>
            </a:custGeom>
            <a:ln w="25400">
              <a:solidFill>
                <a:srgbClr val="01428F"/>
              </a:solidFill>
            </a:ln>
          </p:spPr>
          <p:txBody>
            <a:bodyPr wrap="square" lIns="0" tIns="0" rIns="0" bIns="0" rtlCol="0"/>
            <a:lstStyle/>
            <a:p>
              <a:endParaRPr/>
            </a:p>
          </p:txBody>
        </p:sp>
      </p:grpSp>
      <p:sp>
        <p:nvSpPr>
          <p:cNvPr id="23" name="object 23"/>
          <p:cNvSpPr txBox="1"/>
          <p:nvPr/>
        </p:nvSpPr>
        <p:spPr>
          <a:xfrm>
            <a:off x="8492743" y="2190750"/>
            <a:ext cx="1680210" cy="772160"/>
          </a:xfrm>
          <a:prstGeom prst="rect">
            <a:avLst/>
          </a:prstGeom>
        </p:spPr>
        <p:txBody>
          <a:bodyPr vert="horz" wrap="square" lIns="0" tIns="52069" rIns="0" bIns="0" rtlCol="0">
            <a:spAutoFit/>
          </a:bodyPr>
          <a:lstStyle/>
          <a:p>
            <a:pPr marL="12700" marR="5080" algn="ctr">
              <a:lnSpc>
                <a:spcPts val="1860"/>
              </a:lnSpc>
              <a:spcBef>
                <a:spcPts val="409"/>
              </a:spcBef>
            </a:pPr>
            <a:r>
              <a:rPr sz="1800" dirty="0">
                <a:solidFill>
                  <a:srgbClr val="03499E"/>
                </a:solidFill>
                <a:latin typeface="Times New Roman"/>
                <a:cs typeface="Times New Roman"/>
              </a:rPr>
              <a:t>CĐT</a:t>
            </a:r>
            <a:r>
              <a:rPr sz="1800" spc="-45" dirty="0">
                <a:solidFill>
                  <a:srgbClr val="03499E"/>
                </a:solidFill>
                <a:latin typeface="Times New Roman"/>
                <a:cs typeface="Times New Roman"/>
              </a:rPr>
              <a:t> </a:t>
            </a:r>
            <a:r>
              <a:rPr sz="1800" dirty="0">
                <a:solidFill>
                  <a:srgbClr val="03499E"/>
                </a:solidFill>
                <a:latin typeface="Times New Roman"/>
                <a:cs typeface="Times New Roman"/>
              </a:rPr>
              <a:t>vi</a:t>
            </a:r>
            <a:r>
              <a:rPr sz="1800" spc="-10" dirty="0">
                <a:solidFill>
                  <a:srgbClr val="03499E"/>
                </a:solidFill>
                <a:latin typeface="Times New Roman"/>
                <a:cs typeface="Times New Roman"/>
              </a:rPr>
              <a:t> </a:t>
            </a:r>
            <a:r>
              <a:rPr sz="1800" dirty="0">
                <a:solidFill>
                  <a:srgbClr val="03499E"/>
                </a:solidFill>
                <a:latin typeface="Times New Roman"/>
                <a:cs typeface="Times New Roman"/>
              </a:rPr>
              <a:t>phạm</a:t>
            </a:r>
            <a:r>
              <a:rPr sz="1800" spc="-10" dirty="0">
                <a:solidFill>
                  <a:srgbClr val="03499E"/>
                </a:solidFill>
                <a:latin typeface="Times New Roman"/>
                <a:cs typeface="Times New Roman"/>
              </a:rPr>
              <a:t> </a:t>
            </a:r>
            <a:r>
              <a:rPr sz="1800" spc="-25" dirty="0">
                <a:solidFill>
                  <a:srgbClr val="03499E"/>
                </a:solidFill>
                <a:latin typeface="Times New Roman"/>
                <a:cs typeface="Times New Roman"/>
              </a:rPr>
              <a:t>quy </a:t>
            </a:r>
            <a:r>
              <a:rPr sz="1800" dirty="0">
                <a:solidFill>
                  <a:srgbClr val="03499E"/>
                </a:solidFill>
                <a:latin typeface="Times New Roman"/>
                <a:cs typeface="Times New Roman"/>
              </a:rPr>
              <a:t>định</a:t>
            </a:r>
            <a:r>
              <a:rPr sz="1800" spc="-10" dirty="0">
                <a:solidFill>
                  <a:srgbClr val="03499E"/>
                </a:solidFill>
                <a:latin typeface="Times New Roman"/>
                <a:cs typeface="Times New Roman"/>
              </a:rPr>
              <a:t> </a:t>
            </a:r>
            <a:r>
              <a:rPr sz="1800" dirty="0">
                <a:solidFill>
                  <a:srgbClr val="03499E"/>
                </a:solidFill>
                <a:latin typeface="Times New Roman"/>
                <a:cs typeface="Times New Roman"/>
              </a:rPr>
              <a:t>về</a:t>
            </a:r>
            <a:r>
              <a:rPr sz="1800" spc="-5" dirty="0">
                <a:solidFill>
                  <a:srgbClr val="03499E"/>
                </a:solidFill>
                <a:latin typeface="Times New Roman"/>
                <a:cs typeface="Times New Roman"/>
              </a:rPr>
              <a:t> </a:t>
            </a:r>
            <a:r>
              <a:rPr sz="1800" dirty="0">
                <a:solidFill>
                  <a:srgbClr val="03499E"/>
                </a:solidFill>
                <a:latin typeface="Times New Roman"/>
                <a:cs typeface="Times New Roman"/>
              </a:rPr>
              <a:t>thời</a:t>
            </a:r>
            <a:r>
              <a:rPr sz="1800" spc="-15" dirty="0">
                <a:solidFill>
                  <a:srgbClr val="03499E"/>
                </a:solidFill>
                <a:latin typeface="Times New Roman"/>
                <a:cs typeface="Times New Roman"/>
              </a:rPr>
              <a:t> </a:t>
            </a:r>
            <a:r>
              <a:rPr sz="1800" spc="-20" dirty="0">
                <a:solidFill>
                  <a:srgbClr val="03499E"/>
                </a:solidFill>
                <a:latin typeface="Times New Roman"/>
                <a:cs typeface="Times New Roman"/>
              </a:rPr>
              <a:t>gian </a:t>
            </a:r>
            <a:r>
              <a:rPr sz="1800" dirty="0">
                <a:solidFill>
                  <a:srgbClr val="03499E"/>
                </a:solidFill>
                <a:latin typeface="Times New Roman"/>
                <a:cs typeface="Times New Roman"/>
              </a:rPr>
              <a:t>đăng</a:t>
            </a:r>
            <a:r>
              <a:rPr sz="1800" spc="-15" dirty="0">
                <a:solidFill>
                  <a:srgbClr val="03499E"/>
                </a:solidFill>
                <a:latin typeface="Times New Roman"/>
                <a:cs typeface="Times New Roman"/>
              </a:rPr>
              <a:t> </a:t>
            </a:r>
            <a:r>
              <a:rPr sz="1800" spc="-25" dirty="0">
                <a:solidFill>
                  <a:srgbClr val="03499E"/>
                </a:solidFill>
                <a:latin typeface="Times New Roman"/>
                <a:cs typeface="Times New Roman"/>
              </a:rPr>
              <a:t>tải</a:t>
            </a:r>
            <a:endParaRPr sz="1800">
              <a:latin typeface="Times New Roman"/>
              <a:cs typeface="Times New Roman"/>
            </a:endParaRPr>
          </a:p>
        </p:txBody>
      </p:sp>
      <p:grpSp>
        <p:nvGrpSpPr>
          <p:cNvPr id="24" name="object 24"/>
          <p:cNvGrpSpPr/>
          <p:nvPr/>
        </p:nvGrpSpPr>
        <p:grpSpPr>
          <a:xfrm>
            <a:off x="5989320" y="3482213"/>
            <a:ext cx="1973580" cy="1781810"/>
            <a:chOff x="5989320" y="3482213"/>
            <a:chExt cx="1973580" cy="1781810"/>
          </a:xfrm>
        </p:grpSpPr>
        <p:sp>
          <p:nvSpPr>
            <p:cNvPr id="25" name="object 25"/>
            <p:cNvSpPr/>
            <p:nvPr/>
          </p:nvSpPr>
          <p:spPr>
            <a:xfrm>
              <a:off x="6002020" y="3494913"/>
              <a:ext cx="1948180" cy="1756410"/>
            </a:xfrm>
            <a:custGeom>
              <a:avLst/>
              <a:gdLst/>
              <a:ahLst/>
              <a:cxnLst/>
              <a:rect l="l" t="t" r="r" b="b"/>
              <a:pathLst>
                <a:path w="1948179" h="1756410">
                  <a:moveTo>
                    <a:pt x="1947799" y="0"/>
                  </a:moveTo>
                  <a:lnTo>
                    <a:pt x="0" y="0"/>
                  </a:lnTo>
                  <a:lnTo>
                    <a:pt x="0" y="1756156"/>
                  </a:lnTo>
                  <a:lnTo>
                    <a:pt x="1947799" y="1756156"/>
                  </a:lnTo>
                  <a:lnTo>
                    <a:pt x="1947799" y="0"/>
                  </a:lnTo>
                  <a:close/>
                </a:path>
              </a:pathLst>
            </a:custGeom>
            <a:solidFill>
              <a:srgbClr val="E9E1D5"/>
            </a:solidFill>
          </p:spPr>
          <p:txBody>
            <a:bodyPr wrap="square" lIns="0" tIns="0" rIns="0" bIns="0" rtlCol="0"/>
            <a:lstStyle/>
            <a:p>
              <a:endParaRPr/>
            </a:p>
          </p:txBody>
        </p:sp>
        <p:sp>
          <p:nvSpPr>
            <p:cNvPr id="26" name="object 26"/>
            <p:cNvSpPr/>
            <p:nvPr/>
          </p:nvSpPr>
          <p:spPr>
            <a:xfrm>
              <a:off x="6002020" y="3494913"/>
              <a:ext cx="1948180" cy="1756410"/>
            </a:xfrm>
            <a:custGeom>
              <a:avLst/>
              <a:gdLst/>
              <a:ahLst/>
              <a:cxnLst/>
              <a:rect l="l" t="t" r="r" b="b"/>
              <a:pathLst>
                <a:path w="1948179" h="1756410">
                  <a:moveTo>
                    <a:pt x="0" y="1756156"/>
                  </a:moveTo>
                  <a:lnTo>
                    <a:pt x="1947799" y="1756156"/>
                  </a:lnTo>
                  <a:lnTo>
                    <a:pt x="1947799" y="0"/>
                  </a:lnTo>
                  <a:lnTo>
                    <a:pt x="0" y="0"/>
                  </a:lnTo>
                  <a:lnTo>
                    <a:pt x="0" y="1756156"/>
                  </a:lnTo>
                  <a:close/>
                </a:path>
              </a:pathLst>
            </a:custGeom>
            <a:ln w="25400">
              <a:solidFill>
                <a:srgbClr val="01428F"/>
              </a:solidFill>
            </a:ln>
          </p:spPr>
          <p:txBody>
            <a:bodyPr wrap="square" lIns="0" tIns="0" rIns="0" bIns="0" rtlCol="0"/>
            <a:lstStyle/>
            <a:p>
              <a:endParaRPr/>
            </a:p>
          </p:txBody>
        </p:sp>
      </p:grpSp>
      <p:sp>
        <p:nvSpPr>
          <p:cNvPr id="27" name="object 27"/>
          <p:cNvSpPr txBox="1"/>
          <p:nvPr/>
        </p:nvSpPr>
        <p:spPr>
          <a:xfrm>
            <a:off x="6033642" y="3728466"/>
            <a:ext cx="1885314" cy="1246505"/>
          </a:xfrm>
          <a:prstGeom prst="rect">
            <a:avLst/>
          </a:prstGeom>
        </p:spPr>
        <p:txBody>
          <a:bodyPr vert="horz" wrap="square" lIns="0" tIns="50165" rIns="0" bIns="0" rtlCol="0">
            <a:spAutoFit/>
          </a:bodyPr>
          <a:lstStyle/>
          <a:p>
            <a:pPr marL="12065" marR="5080" indent="1270" algn="ctr">
              <a:lnSpc>
                <a:spcPct val="86300"/>
              </a:lnSpc>
              <a:spcBef>
                <a:spcPts val="395"/>
              </a:spcBef>
            </a:pPr>
            <a:r>
              <a:rPr sz="1800" dirty="0">
                <a:solidFill>
                  <a:srgbClr val="03499E"/>
                </a:solidFill>
                <a:latin typeface="Times New Roman"/>
                <a:cs typeface="Times New Roman"/>
              </a:rPr>
              <a:t>CĐT</a:t>
            </a:r>
            <a:r>
              <a:rPr sz="1800" spc="-45" dirty="0">
                <a:solidFill>
                  <a:srgbClr val="03499E"/>
                </a:solidFill>
                <a:latin typeface="Times New Roman"/>
                <a:cs typeface="Times New Roman"/>
              </a:rPr>
              <a:t> </a:t>
            </a:r>
            <a:r>
              <a:rPr sz="1800" dirty="0">
                <a:solidFill>
                  <a:srgbClr val="03499E"/>
                </a:solidFill>
                <a:latin typeface="Times New Roman"/>
                <a:cs typeface="Times New Roman"/>
              </a:rPr>
              <a:t>có</a:t>
            </a:r>
            <a:r>
              <a:rPr sz="1800" spc="-5" dirty="0">
                <a:solidFill>
                  <a:srgbClr val="03499E"/>
                </a:solidFill>
                <a:latin typeface="Times New Roman"/>
                <a:cs typeface="Times New Roman"/>
              </a:rPr>
              <a:t> </a:t>
            </a:r>
            <a:r>
              <a:rPr sz="1800" dirty="0">
                <a:solidFill>
                  <a:srgbClr val="03499E"/>
                </a:solidFill>
                <a:latin typeface="Times New Roman"/>
                <a:cs typeface="Times New Roman"/>
              </a:rPr>
              <a:t>số</a:t>
            </a:r>
            <a:r>
              <a:rPr sz="1800" spc="-10" dirty="0">
                <a:solidFill>
                  <a:srgbClr val="03499E"/>
                </a:solidFill>
                <a:latin typeface="Times New Roman"/>
                <a:cs typeface="Times New Roman"/>
              </a:rPr>
              <a:t> lượng </a:t>
            </a:r>
            <a:r>
              <a:rPr sz="1800" dirty="0">
                <a:solidFill>
                  <a:srgbClr val="03499E"/>
                </a:solidFill>
                <a:latin typeface="Times New Roman"/>
                <a:cs typeface="Times New Roman"/>
              </a:rPr>
              <a:t>trung</a:t>
            </a:r>
            <a:r>
              <a:rPr sz="1800" spc="-25" dirty="0">
                <a:solidFill>
                  <a:srgbClr val="03499E"/>
                </a:solidFill>
                <a:latin typeface="Times New Roman"/>
                <a:cs typeface="Times New Roman"/>
              </a:rPr>
              <a:t> </a:t>
            </a:r>
            <a:r>
              <a:rPr sz="1800" dirty="0">
                <a:solidFill>
                  <a:srgbClr val="03499E"/>
                </a:solidFill>
                <a:latin typeface="Times New Roman"/>
                <a:cs typeface="Times New Roman"/>
              </a:rPr>
              <a:t>bình</a:t>
            </a:r>
            <a:r>
              <a:rPr sz="1800" spc="-20" dirty="0">
                <a:solidFill>
                  <a:srgbClr val="03499E"/>
                </a:solidFill>
                <a:latin typeface="Times New Roman"/>
                <a:cs typeface="Times New Roman"/>
              </a:rPr>
              <a:t> </a:t>
            </a:r>
            <a:r>
              <a:rPr sz="1800" dirty="0">
                <a:solidFill>
                  <a:srgbClr val="03499E"/>
                </a:solidFill>
                <a:latin typeface="Times New Roman"/>
                <a:cs typeface="Times New Roman"/>
              </a:rPr>
              <a:t>nhà</a:t>
            </a:r>
            <a:r>
              <a:rPr sz="1800" spc="-30" dirty="0">
                <a:solidFill>
                  <a:srgbClr val="03499E"/>
                </a:solidFill>
                <a:latin typeface="Times New Roman"/>
                <a:cs typeface="Times New Roman"/>
              </a:rPr>
              <a:t> </a:t>
            </a:r>
            <a:r>
              <a:rPr sz="1800" spc="-20" dirty="0">
                <a:solidFill>
                  <a:srgbClr val="03499E"/>
                </a:solidFill>
                <a:latin typeface="Times New Roman"/>
                <a:cs typeface="Times New Roman"/>
              </a:rPr>
              <a:t>thầu </a:t>
            </a:r>
            <a:r>
              <a:rPr sz="1800" dirty="0">
                <a:solidFill>
                  <a:srgbClr val="03499E"/>
                </a:solidFill>
                <a:latin typeface="Times New Roman"/>
                <a:cs typeface="Times New Roman"/>
              </a:rPr>
              <a:t>tham</a:t>
            </a:r>
            <a:r>
              <a:rPr sz="1800" spc="-50" dirty="0">
                <a:solidFill>
                  <a:srgbClr val="03499E"/>
                </a:solidFill>
                <a:latin typeface="Times New Roman"/>
                <a:cs typeface="Times New Roman"/>
              </a:rPr>
              <a:t> </a:t>
            </a:r>
            <a:r>
              <a:rPr sz="1800" dirty="0">
                <a:solidFill>
                  <a:srgbClr val="03499E"/>
                </a:solidFill>
                <a:latin typeface="Times New Roman"/>
                <a:cs typeface="Times New Roman"/>
              </a:rPr>
              <a:t>gia</a:t>
            </a:r>
            <a:r>
              <a:rPr sz="1800" spc="-20" dirty="0">
                <a:solidFill>
                  <a:srgbClr val="03499E"/>
                </a:solidFill>
                <a:latin typeface="Times New Roman"/>
                <a:cs typeface="Times New Roman"/>
              </a:rPr>
              <a:t> </a:t>
            </a:r>
            <a:r>
              <a:rPr sz="1800" dirty="0">
                <a:solidFill>
                  <a:srgbClr val="03499E"/>
                </a:solidFill>
                <a:latin typeface="Times New Roman"/>
                <a:cs typeface="Times New Roman"/>
              </a:rPr>
              <a:t>đấu</a:t>
            </a:r>
            <a:r>
              <a:rPr sz="1800" spc="-20" dirty="0">
                <a:solidFill>
                  <a:srgbClr val="03499E"/>
                </a:solidFill>
                <a:latin typeface="Times New Roman"/>
                <a:cs typeface="Times New Roman"/>
              </a:rPr>
              <a:t> thầu </a:t>
            </a:r>
            <a:r>
              <a:rPr sz="1800" dirty="0">
                <a:solidFill>
                  <a:srgbClr val="03499E"/>
                </a:solidFill>
                <a:latin typeface="Times New Roman"/>
                <a:cs typeface="Times New Roman"/>
              </a:rPr>
              <a:t>theo</a:t>
            </a:r>
            <a:r>
              <a:rPr sz="1800" spc="-20" dirty="0">
                <a:solidFill>
                  <a:srgbClr val="03499E"/>
                </a:solidFill>
                <a:latin typeface="Times New Roman"/>
                <a:cs typeface="Times New Roman"/>
              </a:rPr>
              <a:t> </a:t>
            </a:r>
            <a:r>
              <a:rPr sz="1800" dirty="0">
                <a:solidFill>
                  <a:srgbClr val="03499E"/>
                </a:solidFill>
                <a:latin typeface="Times New Roman"/>
                <a:cs typeface="Times New Roman"/>
              </a:rPr>
              <a:t>quy</a:t>
            </a:r>
            <a:r>
              <a:rPr sz="1800" spc="-20" dirty="0">
                <a:solidFill>
                  <a:srgbClr val="03499E"/>
                </a:solidFill>
                <a:latin typeface="Times New Roman"/>
                <a:cs typeface="Times New Roman"/>
              </a:rPr>
              <a:t> </a:t>
            </a:r>
            <a:r>
              <a:rPr sz="1800" dirty="0">
                <a:solidFill>
                  <a:srgbClr val="03499E"/>
                </a:solidFill>
                <a:latin typeface="Times New Roman"/>
                <a:cs typeface="Times New Roman"/>
              </a:rPr>
              <a:t>trình</a:t>
            </a:r>
            <a:r>
              <a:rPr sz="1800" spc="-20" dirty="0">
                <a:solidFill>
                  <a:srgbClr val="03499E"/>
                </a:solidFill>
                <a:latin typeface="Times New Roman"/>
                <a:cs typeface="Times New Roman"/>
              </a:rPr>
              <a:t> </a:t>
            </a:r>
            <a:r>
              <a:rPr sz="1800" spc="-10" dirty="0">
                <a:solidFill>
                  <a:srgbClr val="03499E"/>
                </a:solidFill>
                <a:latin typeface="Times New Roman"/>
                <a:cs typeface="Times New Roman"/>
              </a:rPr>
              <a:t>thông </a:t>
            </a:r>
            <a:r>
              <a:rPr sz="1800" dirty="0">
                <a:solidFill>
                  <a:srgbClr val="03499E"/>
                </a:solidFill>
                <a:latin typeface="Times New Roman"/>
                <a:cs typeface="Times New Roman"/>
              </a:rPr>
              <a:t>thường </a:t>
            </a:r>
            <a:r>
              <a:rPr sz="1800" spc="-20" dirty="0">
                <a:solidFill>
                  <a:srgbClr val="03499E"/>
                </a:solidFill>
                <a:latin typeface="Times New Roman"/>
                <a:cs typeface="Times New Roman"/>
              </a:rPr>
              <a:t>thấp</a:t>
            </a:r>
            <a:endParaRPr sz="1800">
              <a:latin typeface="Times New Roman"/>
              <a:cs typeface="Times New Roman"/>
            </a:endParaRPr>
          </a:p>
        </p:txBody>
      </p:sp>
      <p:grpSp>
        <p:nvGrpSpPr>
          <p:cNvPr id="28" name="object 28"/>
          <p:cNvGrpSpPr/>
          <p:nvPr/>
        </p:nvGrpSpPr>
        <p:grpSpPr>
          <a:xfrm>
            <a:off x="8346185" y="3482213"/>
            <a:ext cx="1973580" cy="1453515"/>
            <a:chOff x="8346185" y="3482213"/>
            <a:chExt cx="1973580" cy="1453515"/>
          </a:xfrm>
        </p:grpSpPr>
        <p:sp>
          <p:nvSpPr>
            <p:cNvPr id="29" name="object 29"/>
            <p:cNvSpPr/>
            <p:nvPr/>
          </p:nvSpPr>
          <p:spPr>
            <a:xfrm>
              <a:off x="8358885" y="3494913"/>
              <a:ext cx="1948180" cy="1428115"/>
            </a:xfrm>
            <a:custGeom>
              <a:avLst/>
              <a:gdLst/>
              <a:ahLst/>
              <a:cxnLst/>
              <a:rect l="l" t="t" r="r" b="b"/>
              <a:pathLst>
                <a:path w="1948179" h="1428114">
                  <a:moveTo>
                    <a:pt x="1947799" y="0"/>
                  </a:moveTo>
                  <a:lnTo>
                    <a:pt x="0" y="0"/>
                  </a:lnTo>
                  <a:lnTo>
                    <a:pt x="0" y="1427861"/>
                  </a:lnTo>
                  <a:lnTo>
                    <a:pt x="1947799" y="1427861"/>
                  </a:lnTo>
                  <a:lnTo>
                    <a:pt x="1947799" y="0"/>
                  </a:lnTo>
                  <a:close/>
                </a:path>
              </a:pathLst>
            </a:custGeom>
            <a:solidFill>
              <a:srgbClr val="E9E1D5"/>
            </a:solidFill>
          </p:spPr>
          <p:txBody>
            <a:bodyPr wrap="square" lIns="0" tIns="0" rIns="0" bIns="0" rtlCol="0"/>
            <a:lstStyle/>
            <a:p>
              <a:endParaRPr/>
            </a:p>
          </p:txBody>
        </p:sp>
        <p:sp>
          <p:nvSpPr>
            <p:cNvPr id="30" name="object 30"/>
            <p:cNvSpPr/>
            <p:nvPr/>
          </p:nvSpPr>
          <p:spPr>
            <a:xfrm>
              <a:off x="8358885" y="3494913"/>
              <a:ext cx="1948180" cy="1428115"/>
            </a:xfrm>
            <a:custGeom>
              <a:avLst/>
              <a:gdLst/>
              <a:ahLst/>
              <a:cxnLst/>
              <a:rect l="l" t="t" r="r" b="b"/>
              <a:pathLst>
                <a:path w="1948179" h="1428114">
                  <a:moveTo>
                    <a:pt x="0" y="1427861"/>
                  </a:moveTo>
                  <a:lnTo>
                    <a:pt x="1947799" y="1427861"/>
                  </a:lnTo>
                  <a:lnTo>
                    <a:pt x="1947799" y="0"/>
                  </a:lnTo>
                  <a:lnTo>
                    <a:pt x="0" y="0"/>
                  </a:lnTo>
                  <a:lnTo>
                    <a:pt x="0" y="1427861"/>
                  </a:lnTo>
                  <a:close/>
                </a:path>
              </a:pathLst>
            </a:custGeom>
            <a:ln w="25400">
              <a:solidFill>
                <a:srgbClr val="01428F"/>
              </a:solidFill>
            </a:ln>
          </p:spPr>
          <p:txBody>
            <a:bodyPr wrap="square" lIns="0" tIns="0" rIns="0" bIns="0" rtlCol="0"/>
            <a:lstStyle/>
            <a:p>
              <a:endParaRPr/>
            </a:p>
          </p:txBody>
        </p:sp>
      </p:grpSp>
      <p:sp>
        <p:nvSpPr>
          <p:cNvPr id="31" name="object 31"/>
          <p:cNvSpPr txBox="1"/>
          <p:nvPr/>
        </p:nvSpPr>
        <p:spPr>
          <a:xfrm>
            <a:off x="8393683" y="3564382"/>
            <a:ext cx="1880235" cy="1246505"/>
          </a:xfrm>
          <a:prstGeom prst="rect">
            <a:avLst/>
          </a:prstGeom>
        </p:spPr>
        <p:txBody>
          <a:bodyPr vert="horz" wrap="square" lIns="0" tIns="50165" rIns="0" bIns="0" rtlCol="0">
            <a:spAutoFit/>
          </a:bodyPr>
          <a:lstStyle/>
          <a:p>
            <a:pPr marL="12700" marR="5080" algn="ctr">
              <a:lnSpc>
                <a:spcPct val="86200"/>
              </a:lnSpc>
              <a:spcBef>
                <a:spcPts val="395"/>
              </a:spcBef>
            </a:pPr>
            <a:r>
              <a:rPr sz="1800" dirty="0">
                <a:solidFill>
                  <a:srgbClr val="03499E"/>
                </a:solidFill>
                <a:latin typeface="Times New Roman"/>
                <a:cs typeface="Times New Roman"/>
              </a:rPr>
              <a:t>CĐT</a:t>
            </a:r>
            <a:r>
              <a:rPr sz="1800" spc="-45" dirty="0">
                <a:solidFill>
                  <a:srgbClr val="03499E"/>
                </a:solidFill>
                <a:latin typeface="Times New Roman"/>
                <a:cs typeface="Times New Roman"/>
              </a:rPr>
              <a:t> </a:t>
            </a:r>
            <a:r>
              <a:rPr sz="1800" dirty="0">
                <a:solidFill>
                  <a:srgbClr val="03499E"/>
                </a:solidFill>
                <a:latin typeface="Times New Roman"/>
                <a:cs typeface="Times New Roman"/>
              </a:rPr>
              <a:t>có</a:t>
            </a:r>
            <a:r>
              <a:rPr sz="1800" spc="-15" dirty="0">
                <a:solidFill>
                  <a:srgbClr val="03499E"/>
                </a:solidFill>
                <a:latin typeface="Times New Roman"/>
                <a:cs typeface="Times New Roman"/>
              </a:rPr>
              <a:t> </a:t>
            </a:r>
            <a:r>
              <a:rPr sz="1800" dirty="0">
                <a:solidFill>
                  <a:srgbClr val="03499E"/>
                </a:solidFill>
                <a:latin typeface="Times New Roman"/>
                <a:cs typeface="Times New Roman"/>
              </a:rPr>
              <a:t>nhiều</a:t>
            </a:r>
            <a:r>
              <a:rPr sz="1800" spc="-25" dirty="0">
                <a:solidFill>
                  <a:srgbClr val="03499E"/>
                </a:solidFill>
                <a:latin typeface="Times New Roman"/>
                <a:cs typeface="Times New Roman"/>
              </a:rPr>
              <a:t> gói </a:t>
            </a:r>
            <a:r>
              <a:rPr sz="1800" dirty="0">
                <a:solidFill>
                  <a:srgbClr val="03499E"/>
                </a:solidFill>
                <a:latin typeface="Times New Roman"/>
                <a:cs typeface="Times New Roman"/>
              </a:rPr>
              <a:t>thầu</a:t>
            </a:r>
            <a:r>
              <a:rPr sz="1800" spc="-25" dirty="0">
                <a:solidFill>
                  <a:srgbClr val="03499E"/>
                </a:solidFill>
                <a:latin typeface="Times New Roman"/>
                <a:cs typeface="Times New Roman"/>
              </a:rPr>
              <a:t> </a:t>
            </a:r>
            <a:r>
              <a:rPr sz="1800" dirty="0">
                <a:solidFill>
                  <a:srgbClr val="03499E"/>
                </a:solidFill>
                <a:latin typeface="Times New Roman"/>
                <a:cs typeface="Times New Roman"/>
              </a:rPr>
              <a:t>có</a:t>
            </a:r>
            <a:r>
              <a:rPr sz="1800" spc="-15" dirty="0">
                <a:solidFill>
                  <a:srgbClr val="03499E"/>
                </a:solidFill>
                <a:latin typeface="Times New Roman"/>
                <a:cs typeface="Times New Roman"/>
              </a:rPr>
              <a:t> </a:t>
            </a:r>
            <a:r>
              <a:rPr sz="1800" dirty="0">
                <a:solidFill>
                  <a:srgbClr val="03499E"/>
                </a:solidFill>
                <a:latin typeface="Times New Roman"/>
                <a:cs typeface="Times New Roman"/>
              </a:rPr>
              <a:t>kiến</a:t>
            </a:r>
            <a:r>
              <a:rPr sz="1800" spc="-20" dirty="0">
                <a:solidFill>
                  <a:srgbClr val="03499E"/>
                </a:solidFill>
                <a:latin typeface="Times New Roman"/>
                <a:cs typeface="Times New Roman"/>
              </a:rPr>
              <a:t> </a:t>
            </a:r>
            <a:r>
              <a:rPr sz="1800" dirty="0">
                <a:solidFill>
                  <a:srgbClr val="03499E"/>
                </a:solidFill>
                <a:latin typeface="Times New Roman"/>
                <a:cs typeface="Times New Roman"/>
              </a:rPr>
              <a:t>nghị</a:t>
            </a:r>
            <a:r>
              <a:rPr sz="1800" spc="-15" dirty="0">
                <a:solidFill>
                  <a:srgbClr val="03499E"/>
                </a:solidFill>
                <a:latin typeface="Times New Roman"/>
                <a:cs typeface="Times New Roman"/>
              </a:rPr>
              <a:t> </a:t>
            </a:r>
            <a:r>
              <a:rPr sz="1800" spc="-25" dirty="0">
                <a:solidFill>
                  <a:srgbClr val="03499E"/>
                </a:solidFill>
                <a:latin typeface="Times New Roman"/>
                <a:cs typeface="Times New Roman"/>
              </a:rPr>
              <a:t>về </a:t>
            </a:r>
            <a:r>
              <a:rPr sz="1800" dirty="0">
                <a:solidFill>
                  <a:srgbClr val="03499E"/>
                </a:solidFill>
                <a:latin typeface="Times New Roman"/>
                <a:cs typeface="Times New Roman"/>
              </a:rPr>
              <a:t>hồ</a:t>
            </a:r>
            <a:r>
              <a:rPr sz="1800" spc="-20" dirty="0">
                <a:solidFill>
                  <a:srgbClr val="03499E"/>
                </a:solidFill>
                <a:latin typeface="Times New Roman"/>
                <a:cs typeface="Times New Roman"/>
              </a:rPr>
              <a:t> </a:t>
            </a:r>
            <a:r>
              <a:rPr sz="1800" dirty="0">
                <a:solidFill>
                  <a:srgbClr val="03499E"/>
                </a:solidFill>
                <a:latin typeface="Times New Roman"/>
                <a:cs typeface="Times New Roman"/>
              </a:rPr>
              <a:t>sơ mời</a:t>
            </a:r>
            <a:r>
              <a:rPr sz="1800" spc="-10" dirty="0">
                <a:solidFill>
                  <a:srgbClr val="03499E"/>
                </a:solidFill>
                <a:latin typeface="Times New Roman"/>
                <a:cs typeface="Times New Roman"/>
              </a:rPr>
              <a:t> </a:t>
            </a:r>
            <a:r>
              <a:rPr sz="1800" dirty="0">
                <a:solidFill>
                  <a:srgbClr val="03499E"/>
                </a:solidFill>
                <a:latin typeface="Times New Roman"/>
                <a:cs typeface="Times New Roman"/>
              </a:rPr>
              <a:t>thầu,</a:t>
            </a:r>
            <a:r>
              <a:rPr sz="1800" spc="-20" dirty="0">
                <a:solidFill>
                  <a:srgbClr val="03499E"/>
                </a:solidFill>
                <a:latin typeface="Times New Roman"/>
                <a:cs typeface="Times New Roman"/>
              </a:rPr>
              <a:t> </a:t>
            </a:r>
            <a:r>
              <a:rPr sz="1800" spc="-25" dirty="0">
                <a:solidFill>
                  <a:srgbClr val="03499E"/>
                </a:solidFill>
                <a:latin typeface="Times New Roman"/>
                <a:cs typeface="Times New Roman"/>
              </a:rPr>
              <a:t>kết </a:t>
            </a:r>
            <a:r>
              <a:rPr sz="1800" dirty="0">
                <a:solidFill>
                  <a:srgbClr val="03499E"/>
                </a:solidFill>
                <a:latin typeface="Times New Roman"/>
                <a:cs typeface="Times New Roman"/>
              </a:rPr>
              <a:t>quả</a:t>
            </a:r>
            <a:r>
              <a:rPr sz="1800" spc="-30" dirty="0">
                <a:solidFill>
                  <a:srgbClr val="03499E"/>
                </a:solidFill>
                <a:latin typeface="Times New Roman"/>
                <a:cs typeface="Times New Roman"/>
              </a:rPr>
              <a:t> </a:t>
            </a:r>
            <a:r>
              <a:rPr sz="1800" dirty="0">
                <a:solidFill>
                  <a:srgbClr val="03499E"/>
                </a:solidFill>
                <a:latin typeface="Times New Roman"/>
                <a:cs typeface="Times New Roman"/>
              </a:rPr>
              <a:t>lựa</a:t>
            </a:r>
            <a:r>
              <a:rPr sz="1800" spc="-30" dirty="0">
                <a:solidFill>
                  <a:srgbClr val="03499E"/>
                </a:solidFill>
                <a:latin typeface="Times New Roman"/>
                <a:cs typeface="Times New Roman"/>
              </a:rPr>
              <a:t> </a:t>
            </a:r>
            <a:r>
              <a:rPr sz="1800" dirty="0">
                <a:solidFill>
                  <a:srgbClr val="03499E"/>
                </a:solidFill>
                <a:latin typeface="Times New Roman"/>
                <a:cs typeface="Times New Roman"/>
              </a:rPr>
              <a:t>chọn</a:t>
            </a:r>
            <a:r>
              <a:rPr sz="1800" spc="-25" dirty="0">
                <a:solidFill>
                  <a:srgbClr val="03499E"/>
                </a:solidFill>
                <a:latin typeface="Times New Roman"/>
                <a:cs typeface="Times New Roman"/>
              </a:rPr>
              <a:t> nhà </a:t>
            </a:r>
            <a:r>
              <a:rPr sz="1800" spc="-20" dirty="0">
                <a:solidFill>
                  <a:srgbClr val="03499E"/>
                </a:solidFill>
                <a:latin typeface="Times New Roman"/>
                <a:cs typeface="Times New Roman"/>
              </a:rPr>
              <a:t>thầu</a:t>
            </a:r>
            <a:endParaRPr sz="1800">
              <a:latin typeface="Times New Roman"/>
              <a:cs typeface="Times New Roman"/>
            </a:endParaRPr>
          </a:p>
        </p:txBody>
      </p:sp>
      <p:grpSp>
        <p:nvGrpSpPr>
          <p:cNvPr id="32" name="object 32"/>
          <p:cNvGrpSpPr/>
          <p:nvPr/>
        </p:nvGrpSpPr>
        <p:grpSpPr>
          <a:xfrm>
            <a:off x="5998336" y="5647512"/>
            <a:ext cx="1973580" cy="999490"/>
            <a:chOff x="5998336" y="5647512"/>
            <a:chExt cx="1973580" cy="999490"/>
          </a:xfrm>
        </p:grpSpPr>
        <p:sp>
          <p:nvSpPr>
            <p:cNvPr id="33" name="object 33"/>
            <p:cNvSpPr/>
            <p:nvPr/>
          </p:nvSpPr>
          <p:spPr>
            <a:xfrm>
              <a:off x="6011036" y="5660212"/>
              <a:ext cx="1948180" cy="974090"/>
            </a:xfrm>
            <a:custGeom>
              <a:avLst/>
              <a:gdLst/>
              <a:ahLst/>
              <a:cxnLst/>
              <a:rect l="l" t="t" r="r" b="b"/>
              <a:pathLst>
                <a:path w="1948179" h="974090">
                  <a:moveTo>
                    <a:pt x="1947799" y="0"/>
                  </a:moveTo>
                  <a:lnTo>
                    <a:pt x="0" y="0"/>
                  </a:lnTo>
                  <a:lnTo>
                    <a:pt x="0" y="973886"/>
                  </a:lnTo>
                  <a:lnTo>
                    <a:pt x="1947799" y="973886"/>
                  </a:lnTo>
                  <a:lnTo>
                    <a:pt x="1947799" y="0"/>
                  </a:lnTo>
                  <a:close/>
                </a:path>
              </a:pathLst>
            </a:custGeom>
            <a:solidFill>
              <a:srgbClr val="E9E1D5"/>
            </a:solidFill>
          </p:spPr>
          <p:txBody>
            <a:bodyPr wrap="square" lIns="0" tIns="0" rIns="0" bIns="0" rtlCol="0"/>
            <a:lstStyle/>
            <a:p>
              <a:endParaRPr/>
            </a:p>
          </p:txBody>
        </p:sp>
        <p:sp>
          <p:nvSpPr>
            <p:cNvPr id="34" name="object 34"/>
            <p:cNvSpPr/>
            <p:nvPr/>
          </p:nvSpPr>
          <p:spPr>
            <a:xfrm>
              <a:off x="6011036" y="5660212"/>
              <a:ext cx="1948180" cy="974090"/>
            </a:xfrm>
            <a:custGeom>
              <a:avLst/>
              <a:gdLst/>
              <a:ahLst/>
              <a:cxnLst/>
              <a:rect l="l" t="t" r="r" b="b"/>
              <a:pathLst>
                <a:path w="1948179" h="974090">
                  <a:moveTo>
                    <a:pt x="0" y="973886"/>
                  </a:moveTo>
                  <a:lnTo>
                    <a:pt x="1947799" y="973886"/>
                  </a:lnTo>
                  <a:lnTo>
                    <a:pt x="1947799" y="0"/>
                  </a:lnTo>
                  <a:lnTo>
                    <a:pt x="0" y="0"/>
                  </a:lnTo>
                  <a:lnTo>
                    <a:pt x="0" y="973886"/>
                  </a:lnTo>
                  <a:close/>
                </a:path>
              </a:pathLst>
            </a:custGeom>
            <a:ln w="25400">
              <a:solidFill>
                <a:srgbClr val="01428F"/>
              </a:solidFill>
            </a:ln>
          </p:spPr>
          <p:txBody>
            <a:bodyPr wrap="square" lIns="0" tIns="0" rIns="0" bIns="0" rtlCol="0"/>
            <a:lstStyle/>
            <a:p>
              <a:endParaRPr/>
            </a:p>
          </p:txBody>
        </p:sp>
      </p:grpSp>
      <p:sp>
        <p:nvSpPr>
          <p:cNvPr id="35" name="object 35"/>
          <p:cNvSpPr txBox="1"/>
          <p:nvPr/>
        </p:nvSpPr>
        <p:spPr>
          <a:xfrm>
            <a:off x="6051550" y="5739485"/>
            <a:ext cx="1866900" cy="772795"/>
          </a:xfrm>
          <a:prstGeom prst="rect">
            <a:avLst/>
          </a:prstGeom>
        </p:spPr>
        <p:txBody>
          <a:bodyPr vert="horz" wrap="square" lIns="0" tIns="50165" rIns="0" bIns="0" rtlCol="0">
            <a:spAutoFit/>
          </a:bodyPr>
          <a:lstStyle/>
          <a:p>
            <a:pPr marL="12700" marR="5080" indent="28575" algn="just">
              <a:lnSpc>
                <a:spcPct val="86200"/>
              </a:lnSpc>
              <a:spcBef>
                <a:spcPts val="395"/>
              </a:spcBef>
            </a:pPr>
            <a:r>
              <a:rPr sz="1800" dirty="0">
                <a:solidFill>
                  <a:srgbClr val="03499E"/>
                </a:solidFill>
                <a:latin typeface="Times New Roman"/>
                <a:cs typeface="Times New Roman"/>
              </a:rPr>
              <a:t>HSMT</a:t>
            </a:r>
            <a:r>
              <a:rPr sz="1800" spc="-10" dirty="0">
                <a:solidFill>
                  <a:srgbClr val="03499E"/>
                </a:solidFill>
                <a:latin typeface="Times New Roman"/>
                <a:cs typeface="Times New Roman"/>
              </a:rPr>
              <a:t> </a:t>
            </a:r>
            <a:r>
              <a:rPr sz="1800" dirty="0">
                <a:solidFill>
                  <a:srgbClr val="03499E"/>
                </a:solidFill>
                <a:latin typeface="Times New Roman"/>
                <a:cs typeface="Times New Roman"/>
              </a:rPr>
              <a:t>bị</a:t>
            </a:r>
            <a:r>
              <a:rPr sz="1800" spc="-10" dirty="0">
                <a:solidFill>
                  <a:srgbClr val="03499E"/>
                </a:solidFill>
                <a:latin typeface="Times New Roman"/>
                <a:cs typeface="Times New Roman"/>
              </a:rPr>
              <a:t> </a:t>
            </a:r>
            <a:r>
              <a:rPr sz="1800" dirty="0">
                <a:solidFill>
                  <a:srgbClr val="03499E"/>
                </a:solidFill>
                <a:latin typeface="Times New Roman"/>
                <a:cs typeface="Times New Roman"/>
              </a:rPr>
              <a:t>kiến</a:t>
            </a:r>
            <a:r>
              <a:rPr sz="1800" spc="-25" dirty="0">
                <a:solidFill>
                  <a:srgbClr val="03499E"/>
                </a:solidFill>
                <a:latin typeface="Times New Roman"/>
                <a:cs typeface="Times New Roman"/>
              </a:rPr>
              <a:t> </a:t>
            </a:r>
            <a:r>
              <a:rPr sz="1800" spc="-20" dirty="0">
                <a:solidFill>
                  <a:srgbClr val="03499E"/>
                </a:solidFill>
                <a:latin typeface="Times New Roman"/>
                <a:cs typeface="Times New Roman"/>
              </a:rPr>
              <a:t>nghị </a:t>
            </a:r>
            <a:r>
              <a:rPr sz="1800" dirty="0">
                <a:solidFill>
                  <a:srgbClr val="03499E"/>
                </a:solidFill>
                <a:latin typeface="Times New Roman"/>
                <a:cs typeface="Times New Roman"/>
              </a:rPr>
              <a:t>có</a:t>
            </a:r>
            <a:r>
              <a:rPr sz="1800" spc="-10" dirty="0">
                <a:solidFill>
                  <a:srgbClr val="03499E"/>
                </a:solidFill>
                <a:latin typeface="Times New Roman"/>
                <a:cs typeface="Times New Roman"/>
              </a:rPr>
              <a:t> </a:t>
            </a:r>
            <a:r>
              <a:rPr sz="1800" dirty="0">
                <a:solidFill>
                  <a:srgbClr val="03499E"/>
                </a:solidFill>
                <a:latin typeface="Times New Roman"/>
                <a:cs typeface="Times New Roman"/>
              </a:rPr>
              <a:t>các</a:t>
            </a:r>
            <a:r>
              <a:rPr sz="1800" spc="-25" dirty="0">
                <a:solidFill>
                  <a:srgbClr val="03499E"/>
                </a:solidFill>
                <a:latin typeface="Times New Roman"/>
                <a:cs typeface="Times New Roman"/>
              </a:rPr>
              <a:t> </a:t>
            </a:r>
            <a:r>
              <a:rPr sz="1800" dirty="0">
                <a:solidFill>
                  <a:srgbClr val="03499E"/>
                </a:solidFill>
                <a:latin typeface="Times New Roman"/>
                <a:cs typeface="Times New Roman"/>
              </a:rPr>
              <a:t>quy</a:t>
            </a:r>
            <a:r>
              <a:rPr sz="1800" spc="-10" dirty="0">
                <a:solidFill>
                  <a:srgbClr val="03499E"/>
                </a:solidFill>
                <a:latin typeface="Times New Roman"/>
                <a:cs typeface="Times New Roman"/>
              </a:rPr>
              <a:t> </a:t>
            </a:r>
            <a:r>
              <a:rPr sz="1800" dirty="0">
                <a:solidFill>
                  <a:srgbClr val="03499E"/>
                </a:solidFill>
                <a:latin typeface="Times New Roman"/>
                <a:cs typeface="Times New Roman"/>
              </a:rPr>
              <a:t>định</a:t>
            </a:r>
            <a:r>
              <a:rPr sz="1800" spc="-10" dirty="0">
                <a:solidFill>
                  <a:srgbClr val="03499E"/>
                </a:solidFill>
                <a:latin typeface="Times New Roman"/>
                <a:cs typeface="Times New Roman"/>
              </a:rPr>
              <a:t> </a:t>
            </a:r>
            <a:r>
              <a:rPr sz="1800" spc="-25" dirty="0">
                <a:solidFill>
                  <a:srgbClr val="03499E"/>
                </a:solidFill>
                <a:latin typeface="Times New Roman"/>
                <a:cs typeface="Times New Roman"/>
              </a:rPr>
              <a:t>làm </a:t>
            </a:r>
            <a:r>
              <a:rPr sz="1800" dirty="0">
                <a:solidFill>
                  <a:srgbClr val="03499E"/>
                </a:solidFill>
                <a:latin typeface="Times New Roman"/>
                <a:cs typeface="Times New Roman"/>
              </a:rPr>
              <a:t>hạn</a:t>
            </a:r>
            <a:r>
              <a:rPr sz="1800" spc="-25" dirty="0">
                <a:solidFill>
                  <a:srgbClr val="03499E"/>
                </a:solidFill>
                <a:latin typeface="Times New Roman"/>
                <a:cs typeface="Times New Roman"/>
              </a:rPr>
              <a:t> </a:t>
            </a:r>
            <a:r>
              <a:rPr sz="1800" dirty="0">
                <a:solidFill>
                  <a:srgbClr val="03499E"/>
                </a:solidFill>
                <a:latin typeface="Times New Roman"/>
                <a:cs typeface="Times New Roman"/>
              </a:rPr>
              <a:t>chế</a:t>
            </a:r>
            <a:r>
              <a:rPr sz="1800" spc="-20" dirty="0">
                <a:solidFill>
                  <a:srgbClr val="03499E"/>
                </a:solidFill>
                <a:latin typeface="Times New Roman"/>
                <a:cs typeface="Times New Roman"/>
              </a:rPr>
              <a:t> </a:t>
            </a:r>
            <a:r>
              <a:rPr sz="1800" dirty="0">
                <a:solidFill>
                  <a:srgbClr val="03499E"/>
                </a:solidFill>
                <a:latin typeface="Times New Roman"/>
                <a:cs typeface="Times New Roman"/>
              </a:rPr>
              <a:t>cạnh</a:t>
            </a:r>
            <a:r>
              <a:rPr sz="1800" spc="-40" dirty="0">
                <a:solidFill>
                  <a:srgbClr val="03499E"/>
                </a:solidFill>
                <a:latin typeface="Times New Roman"/>
                <a:cs typeface="Times New Roman"/>
              </a:rPr>
              <a:t> </a:t>
            </a:r>
            <a:r>
              <a:rPr sz="1800" spc="-20" dirty="0">
                <a:solidFill>
                  <a:srgbClr val="03499E"/>
                </a:solidFill>
                <a:latin typeface="Times New Roman"/>
                <a:cs typeface="Times New Roman"/>
              </a:rPr>
              <a:t>tranh</a:t>
            </a:r>
            <a:endParaRPr sz="1800">
              <a:latin typeface="Times New Roman"/>
              <a:cs typeface="Times New Roman"/>
            </a:endParaRPr>
          </a:p>
        </p:txBody>
      </p:sp>
      <p:grpSp>
        <p:nvGrpSpPr>
          <p:cNvPr id="36" name="object 36"/>
          <p:cNvGrpSpPr/>
          <p:nvPr/>
        </p:nvGrpSpPr>
        <p:grpSpPr>
          <a:xfrm>
            <a:off x="8346185" y="5647512"/>
            <a:ext cx="1973580" cy="999490"/>
            <a:chOff x="8346185" y="5647512"/>
            <a:chExt cx="1973580" cy="999490"/>
          </a:xfrm>
        </p:grpSpPr>
        <p:sp>
          <p:nvSpPr>
            <p:cNvPr id="37" name="object 37"/>
            <p:cNvSpPr/>
            <p:nvPr/>
          </p:nvSpPr>
          <p:spPr>
            <a:xfrm>
              <a:off x="8358885" y="5660212"/>
              <a:ext cx="1948180" cy="974090"/>
            </a:xfrm>
            <a:custGeom>
              <a:avLst/>
              <a:gdLst/>
              <a:ahLst/>
              <a:cxnLst/>
              <a:rect l="l" t="t" r="r" b="b"/>
              <a:pathLst>
                <a:path w="1948179" h="974090">
                  <a:moveTo>
                    <a:pt x="1947799" y="0"/>
                  </a:moveTo>
                  <a:lnTo>
                    <a:pt x="0" y="0"/>
                  </a:lnTo>
                  <a:lnTo>
                    <a:pt x="0" y="973886"/>
                  </a:lnTo>
                  <a:lnTo>
                    <a:pt x="1947799" y="973886"/>
                  </a:lnTo>
                  <a:lnTo>
                    <a:pt x="1947799" y="0"/>
                  </a:lnTo>
                  <a:close/>
                </a:path>
              </a:pathLst>
            </a:custGeom>
            <a:solidFill>
              <a:srgbClr val="E9E1D5"/>
            </a:solidFill>
          </p:spPr>
          <p:txBody>
            <a:bodyPr wrap="square" lIns="0" tIns="0" rIns="0" bIns="0" rtlCol="0"/>
            <a:lstStyle/>
            <a:p>
              <a:endParaRPr/>
            </a:p>
          </p:txBody>
        </p:sp>
        <p:sp>
          <p:nvSpPr>
            <p:cNvPr id="38" name="object 38"/>
            <p:cNvSpPr/>
            <p:nvPr/>
          </p:nvSpPr>
          <p:spPr>
            <a:xfrm>
              <a:off x="8358885" y="5660212"/>
              <a:ext cx="1948180" cy="974090"/>
            </a:xfrm>
            <a:custGeom>
              <a:avLst/>
              <a:gdLst/>
              <a:ahLst/>
              <a:cxnLst/>
              <a:rect l="l" t="t" r="r" b="b"/>
              <a:pathLst>
                <a:path w="1948179" h="974090">
                  <a:moveTo>
                    <a:pt x="0" y="973886"/>
                  </a:moveTo>
                  <a:lnTo>
                    <a:pt x="1947799" y="973886"/>
                  </a:lnTo>
                  <a:lnTo>
                    <a:pt x="1947799" y="0"/>
                  </a:lnTo>
                  <a:lnTo>
                    <a:pt x="0" y="0"/>
                  </a:lnTo>
                  <a:lnTo>
                    <a:pt x="0" y="973886"/>
                  </a:lnTo>
                  <a:close/>
                </a:path>
              </a:pathLst>
            </a:custGeom>
            <a:ln w="25400">
              <a:solidFill>
                <a:srgbClr val="01428F"/>
              </a:solidFill>
            </a:ln>
          </p:spPr>
          <p:txBody>
            <a:bodyPr wrap="square" lIns="0" tIns="0" rIns="0" bIns="0" rtlCol="0"/>
            <a:lstStyle/>
            <a:p>
              <a:endParaRPr/>
            </a:p>
          </p:txBody>
        </p:sp>
      </p:grpSp>
      <p:sp>
        <p:nvSpPr>
          <p:cNvPr id="39" name="object 39"/>
          <p:cNvSpPr txBox="1"/>
          <p:nvPr/>
        </p:nvSpPr>
        <p:spPr>
          <a:xfrm>
            <a:off x="8628380" y="5976315"/>
            <a:ext cx="1409700"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03499E"/>
                </a:solidFill>
                <a:latin typeface="Times New Roman"/>
                <a:cs typeface="Times New Roman"/>
              </a:rPr>
              <a:t>Thông</a:t>
            </a:r>
            <a:r>
              <a:rPr sz="1800" spc="-25" dirty="0">
                <a:solidFill>
                  <a:srgbClr val="03499E"/>
                </a:solidFill>
                <a:latin typeface="Times New Roman"/>
                <a:cs typeface="Times New Roman"/>
              </a:rPr>
              <a:t> </a:t>
            </a:r>
            <a:r>
              <a:rPr sz="1800" dirty="0">
                <a:solidFill>
                  <a:srgbClr val="03499E"/>
                </a:solidFill>
                <a:latin typeface="Times New Roman"/>
                <a:cs typeface="Times New Roman"/>
              </a:rPr>
              <a:t>tin</a:t>
            </a:r>
            <a:r>
              <a:rPr sz="1800" spc="-35" dirty="0">
                <a:solidFill>
                  <a:srgbClr val="03499E"/>
                </a:solidFill>
                <a:latin typeface="Times New Roman"/>
                <a:cs typeface="Times New Roman"/>
              </a:rPr>
              <a:t> </a:t>
            </a:r>
            <a:r>
              <a:rPr sz="1800" spc="-20" dirty="0">
                <a:solidFill>
                  <a:srgbClr val="03499E"/>
                </a:solidFill>
                <a:latin typeface="Times New Roman"/>
                <a:cs typeface="Times New Roman"/>
              </a:rPr>
              <a:t>khác</a:t>
            </a:r>
            <a:endParaRPr sz="1800">
              <a:latin typeface="Times New Roman"/>
              <a:cs typeface="Times New Roman"/>
            </a:endParaRPr>
          </a:p>
        </p:txBody>
      </p:sp>
      <p:sp>
        <p:nvSpPr>
          <p:cNvPr id="40" name="object 40"/>
          <p:cNvSpPr txBox="1">
            <a:spLocks noGrp="1"/>
          </p:cNvSpPr>
          <p:nvPr>
            <p:ph type="sldNum" sz="quarter" idx="7"/>
          </p:nvPr>
        </p:nvSpPr>
        <p:spPr>
          <a:prstGeom prst="rect">
            <a:avLst/>
          </a:prstGeom>
        </p:spPr>
        <p:txBody>
          <a:bodyPr vert="horz" wrap="square" lIns="0" tIns="1068899" rIns="0" bIns="0" rtlCol="0">
            <a:spAutoFit/>
          </a:bodyPr>
          <a:lstStyle/>
          <a:p>
            <a:pPr marL="4939665">
              <a:lnSpc>
                <a:spcPts val="1635"/>
              </a:lnSpc>
            </a:pPr>
            <a:fld id="{81D60167-4931-47E6-BA6A-407CBD079E47}" type="slidenum">
              <a:rPr spc="-25" dirty="0">
                <a:solidFill>
                  <a:srgbClr val="03499E"/>
                </a:solidFill>
                <a:latin typeface="Times New Roman"/>
                <a:cs typeface="Times New Roman"/>
              </a:rPr>
              <a:t>180</a:t>
            </a:fld>
            <a:endParaRPr spc="-25" dirty="0">
              <a:solidFill>
                <a:srgbClr val="03499E"/>
              </a:solidFill>
              <a:latin typeface="Times New Roman"/>
              <a:cs typeface="Times New Roman"/>
            </a:endParaRPr>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74547" y="328929"/>
            <a:ext cx="7031990" cy="452120"/>
          </a:xfrm>
          <a:prstGeom prst="rect">
            <a:avLst/>
          </a:prstGeom>
        </p:spPr>
        <p:txBody>
          <a:bodyPr vert="horz" wrap="square" lIns="0" tIns="12065" rIns="0" bIns="0" rtlCol="0">
            <a:spAutoFit/>
          </a:bodyPr>
          <a:lstStyle/>
          <a:p>
            <a:pPr marL="12700">
              <a:lnSpc>
                <a:spcPct val="100000"/>
              </a:lnSpc>
              <a:spcBef>
                <a:spcPts val="95"/>
              </a:spcBef>
              <a:tabLst>
                <a:tab pos="6080125" algn="l"/>
              </a:tabLst>
            </a:pPr>
            <a:r>
              <a:rPr sz="2800" dirty="0"/>
              <a:t>Điều</a:t>
            </a:r>
            <a:r>
              <a:rPr sz="2800" spc="-50" dirty="0"/>
              <a:t> </a:t>
            </a:r>
            <a:r>
              <a:rPr sz="2800" dirty="0"/>
              <a:t>kiện</a:t>
            </a:r>
            <a:r>
              <a:rPr sz="2800" spc="-30" dirty="0"/>
              <a:t> </a:t>
            </a:r>
            <a:r>
              <a:rPr sz="2800" dirty="0"/>
              <a:t>xem</a:t>
            </a:r>
            <a:r>
              <a:rPr sz="2800" spc="-45" dirty="0"/>
              <a:t> </a:t>
            </a:r>
            <a:r>
              <a:rPr sz="2800" dirty="0"/>
              <a:t>xét,</a:t>
            </a:r>
            <a:r>
              <a:rPr sz="2800" spc="-50" dirty="0"/>
              <a:t> </a:t>
            </a:r>
            <a:r>
              <a:rPr sz="2800" dirty="0"/>
              <a:t>giải</a:t>
            </a:r>
            <a:r>
              <a:rPr sz="2800" spc="-60" dirty="0"/>
              <a:t> </a:t>
            </a:r>
            <a:r>
              <a:rPr sz="2800" dirty="0"/>
              <a:t>quyết</a:t>
            </a:r>
            <a:r>
              <a:rPr sz="2800" spc="-50" dirty="0"/>
              <a:t> </a:t>
            </a:r>
            <a:r>
              <a:rPr sz="2800" dirty="0"/>
              <a:t>kiến</a:t>
            </a:r>
            <a:r>
              <a:rPr sz="2800" spc="-20" dirty="0"/>
              <a:t> nghị</a:t>
            </a:r>
            <a:r>
              <a:rPr sz="2800" dirty="0"/>
              <a:t>	</a:t>
            </a:r>
            <a:r>
              <a:rPr sz="2800" spc="-10" dirty="0"/>
              <a:t>(Đ.90)</a:t>
            </a:r>
            <a:endParaRPr sz="2800"/>
          </a:p>
        </p:txBody>
      </p:sp>
      <p:sp>
        <p:nvSpPr>
          <p:cNvPr id="4" name="object 4"/>
          <p:cNvSpPr txBox="1">
            <a:spLocks noGrp="1"/>
          </p:cNvSpPr>
          <p:nvPr>
            <p:ph type="sldNum" sz="quarter" idx="7"/>
          </p:nvPr>
        </p:nvSpPr>
        <p:spPr>
          <a:prstGeom prst="rect">
            <a:avLst/>
          </a:prstGeom>
        </p:spPr>
        <p:txBody>
          <a:bodyPr vert="horz" wrap="square" lIns="0" tIns="1068899" rIns="0" bIns="0" rtlCol="0">
            <a:spAutoFit/>
          </a:bodyPr>
          <a:lstStyle/>
          <a:p>
            <a:pPr marL="4939665">
              <a:lnSpc>
                <a:spcPts val="1635"/>
              </a:lnSpc>
            </a:pPr>
            <a:fld id="{81D60167-4931-47E6-BA6A-407CBD079E47}" type="slidenum">
              <a:rPr spc="-25" dirty="0">
                <a:solidFill>
                  <a:srgbClr val="03499E"/>
                </a:solidFill>
                <a:latin typeface="Times New Roman"/>
                <a:cs typeface="Times New Roman"/>
              </a:rPr>
              <a:t>181</a:t>
            </a:fld>
            <a:endParaRPr spc="-25" dirty="0">
              <a:solidFill>
                <a:srgbClr val="03499E"/>
              </a:solidFill>
              <a:latin typeface="Times New Roman"/>
              <a:cs typeface="Times New Roman"/>
            </a:endParaRPr>
          </a:p>
        </p:txBody>
      </p:sp>
      <p:sp>
        <p:nvSpPr>
          <p:cNvPr id="3" name="object 3"/>
          <p:cNvSpPr txBox="1"/>
          <p:nvPr/>
        </p:nvSpPr>
        <p:spPr>
          <a:xfrm>
            <a:off x="1018133" y="1075690"/>
            <a:ext cx="9921875" cy="5391150"/>
          </a:xfrm>
          <a:prstGeom prst="rect">
            <a:avLst/>
          </a:prstGeom>
        </p:spPr>
        <p:txBody>
          <a:bodyPr vert="horz" wrap="square" lIns="0" tIns="12700" rIns="0" bIns="0" rtlCol="0">
            <a:spAutoFit/>
          </a:bodyPr>
          <a:lstStyle/>
          <a:p>
            <a:pPr marL="12700" marR="5715" indent="449580" algn="just">
              <a:lnSpc>
                <a:spcPct val="100000"/>
              </a:lnSpc>
              <a:spcBef>
                <a:spcPts val="100"/>
              </a:spcBef>
            </a:pPr>
            <a:r>
              <a:rPr sz="2400" dirty="0">
                <a:solidFill>
                  <a:srgbClr val="FF0000"/>
                </a:solidFill>
                <a:latin typeface="Times New Roman"/>
                <a:cs typeface="Times New Roman"/>
              </a:rPr>
              <a:t>Đối</a:t>
            </a:r>
            <a:r>
              <a:rPr sz="2400" spc="90" dirty="0">
                <a:solidFill>
                  <a:srgbClr val="FF0000"/>
                </a:solidFill>
                <a:latin typeface="Times New Roman"/>
                <a:cs typeface="Times New Roman"/>
              </a:rPr>
              <a:t> </a:t>
            </a:r>
            <a:r>
              <a:rPr sz="2400" dirty="0">
                <a:solidFill>
                  <a:srgbClr val="FF0000"/>
                </a:solidFill>
                <a:latin typeface="Times New Roman"/>
                <a:cs typeface="Times New Roman"/>
              </a:rPr>
              <a:t>với</a:t>
            </a:r>
            <a:r>
              <a:rPr sz="2400" spc="105" dirty="0">
                <a:solidFill>
                  <a:srgbClr val="FF0000"/>
                </a:solidFill>
                <a:latin typeface="Times New Roman"/>
                <a:cs typeface="Times New Roman"/>
              </a:rPr>
              <a:t> </a:t>
            </a:r>
            <a:r>
              <a:rPr sz="2400" dirty="0">
                <a:solidFill>
                  <a:srgbClr val="FF0000"/>
                </a:solidFill>
                <a:latin typeface="Times New Roman"/>
                <a:cs typeface="Times New Roman"/>
              </a:rPr>
              <a:t>các</a:t>
            </a:r>
            <a:r>
              <a:rPr sz="2400" spc="90" dirty="0">
                <a:solidFill>
                  <a:srgbClr val="FF0000"/>
                </a:solidFill>
                <a:latin typeface="Times New Roman"/>
                <a:cs typeface="Times New Roman"/>
              </a:rPr>
              <a:t> </a:t>
            </a:r>
            <a:r>
              <a:rPr sz="2400" dirty="0">
                <a:solidFill>
                  <a:srgbClr val="FF0000"/>
                </a:solidFill>
                <a:latin typeface="Times New Roman"/>
                <a:cs typeface="Times New Roman"/>
              </a:rPr>
              <a:t>vấn</a:t>
            </a:r>
            <a:r>
              <a:rPr sz="2400" spc="105" dirty="0">
                <a:solidFill>
                  <a:srgbClr val="FF0000"/>
                </a:solidFill>
                <a:latin typeface="Times New Roman"/>
                <a:cs typeface="Times New Roman"/>
              </a:rPr>
              <a:t> </a:t>
            </a:r>
            <a:r>
              <a:rPr sz="2400" dirty="0">
                <a:solidFill>
                  <a:srgbClr val="FF0000"/>
                </a:solidFill>
                <a:latin typeface="Times New Roman"/>
                <a:cs typeface="Times New Roman"/>
              </a:rPr>
              <a:t>đề</a:t>
            </a:r>
            <a:r>
              <a:rPr sz="2400" spc="95" dirty="0">
                <a:solidFill>
                  <a:srgbClr val="FF0000"/>
                </a:solidFill>
                <a:latin typeface="Times New Roman"/>
                <a:cs typeface="Times New Roman"/>
              </a:rPr>
              <a:t> </a:t>
            </a:r>
            <a:r>
              <a:rPr sz="2400" dirty="0">
                <a:solidFill>
                  <a:srgbClr val="FF0000"/>
                </a:solidFill>
                <a:latin typeface="Times New Roman"/>
                <a:cs typeface="Times New Roman"/>
              </a:rPr>
              <a:t>trước</a:t>
            </a:r>
            <a:r>
              <a:rPr sz="2400" spc="100" dirty="0">
                <a:solidFill>
                  <a:srgbClr val="FF0000"/>
                </a:solidFill>
                <a:latin typeface="Times New Roman"/>
                <a:cs typeface="Times New Roman"/>
              </a:rPr>
              <a:t> </a:t>
            </a:r>
            <a:r>
              <a:rPr sz="2400" dirty="0">
                <a:solidFill>
                  <a:srgbClr val="FF0000"/>
                </a:solidFill>
                <a:latin typeface="Times New Roman"/>
                <a:cs typeface="Times New Roman"/>
              </a:rPr>
              <a:t>khi</a:t>
            </a:r>
            <a:r>
              <a:rPr sz="2400" spc="105" dirty="0">
                <a:solidFill>
                  <a:srgbClr val="FF0000"/>
                </a:solidFill>
                <a:latin typeface="Times New Roman"/>
                <a:cs typeface="Times New Roman"/>
              </a:rPr>
              <a:t> </a:t>
            </a:r>
            <a:r>
              <a:rPr sz="2400" dirty="0">
                <a:solidFill>
                  <a:srgbClr val="FF0000"/>
                </a:solidFill>
                <a:latin typeface="Times New Roman"/>
                <a:cs typeface="Times New Roman"/>
              </a:rPr>
              <a:t>có</a:t>
            </a:r>
            <a:r>
              <a:rPr sz="2400" spc="100" dirty="0">
                <a:solidFill>
                  <a:srgbClr val="FF0000"/>
                </a:solidFill>
                <a:latin typeface="Times New Roman"/>
                <a:cs typeface="Times New Roman"/>
              </a:rPr>
              <a:t> </a:t>
            </a:r>
            <a:r>
              <a:rPr sz="2400" dirty="0">
                <a:solidFill>
                  <a:srgbClr val="FF0000"/>
                </a:solidFill>
                <a:latin typeface="Times New Roman"/>
                <a:cs typeface="Times New Roman"/>
              </a:rPr>
              <a:t>thông</a:t>
            </a:r>
            <a:r>
              <a:rPr sz="2400" spc="95" dirty="0">
                <a:solidFill>
                  <a:srgbClr val="FF0000"/>
                </a:solidFill>
                <a:latin typeface="Times New Roman"/>
                <a:cs typeface="Times New Roman"/>
              </a:rPr>
              <a:t> </a:t>
            </a:r>
            <a:r>
              <a:rPr sz="2400" dirty="0">
                <a:solidFill>
                  <a:srgbClr val="FF0000"/>
                </a:solidFill>
                <a:latin typeface="Times New Roman"/>
                <a:cs typeface="Times New Roman"/>
              </a:rPr>
              <a:t>báo</a:t>
            </a:r>
            <a:r>
              <a:rPr sz="2400" spc="100" dirty="0">
                <a:solidFill>
                  <a:srgbClr val="FF0000"/>
                </a:solidFill>
                <a:latin typeface="Times New Roman"/>
                <a:cs typeface="Times New Roman"/>
              </a:rPr>
              <a:t> </a:t>
            </a:r>
            <a:r>
              <a:rPr sz="2400" spc="-10" dirty="0">
                <a:solidFill>
                  <a:srgbClr val="FF0000"/>
                </a:solidFill>
                <a:latin typeface="Times New Roman"/>
                <a:cs typeface="Times New Roman"/>
              </a:rPr>
              <a:t>KQLCNT</a:t>
            </a:r>
            <a:r>
              <a:rPr sz="2400" spc="-10" dirty="0">
                <a:solidFill>
                  <a:srgbClr val="03499E"/>
                </a:solidFill>
                <a:latin typeface="Times New Roman"/>
                <a:cs typeface="Times New Roman"/>
              </a:rPr>
              <a:t>,</a:t>
            </a:r>
            <a:r>
              <a:rPr sz="2400" spc="100" dirty="0">
                <a:solidFill>
                  <a:srgbClr val="03499E"/>
                </a:solidFill>
                <a:latin typeface="Times New Roman"/>
                <a:cs typeface="Times New Roman"/>
              </a:rPr>
              <a:t> </a:t>
            </a:r>
            <a:r>
              <a:rPr sz="2400" dirty="0">
                <a:solidFill>
                  <a:srgbClr val="03499E"/>
                </a:solidFill>
                <a:latin typeface="Times New Roman"/>
                <a:cs typeface="Times New Roman"/>
              </a:rPr>
              <a:t>để</a:t>
            </a:r>
            <a:r>
              <a:rPr sz="2400" spc="100" dirty="0">
                <a:solidFill>
                  <a:srgbClr val="03499E"/>
                </a:solidFill>
                <a:latin typeface="Times New Roman"/>
                <a:cs typeface="Times New Roman"/>
              </a:rPr>
              <a:t> </a:t>
            </a:r>
            <a:r>
              <a:rPr sz="2400" dirty="0">
                <a:solidFill>
                  <a:srgbClr val="03499E"/>
                </a:solidFill>
                <a:latin typeface="Times New Roman"/>
                <a:cs typeface="Times New Roman"/>
              </a:rPr>
              <a:t>được</a:t>
            </a:r>
            <a:r>
              <a:rPr sz="2400" spc="105" dirty="0">
                <a:solidFill>
                  <a:srgbClr val="03499E"/>
                </a:solidFill>
                <a:latin typeface="Times New Roman"/>
                <a:cs typeface="Times New Roman"/>
              </a:rPr>
              <a:t> </a:t>
            </a:r>
            <a:r>
              <a:rPr sz="2400" dirty="0">
                <a:solidFill>
                  <a:srgbClr val="03499E"/>
                </a:solidFill>
                <a:latin typeface="Times New Roman"/>
                <a:cs typeface="Times New Roman"/>
              </a:rPr>
              <a:t>xem</a:t>
            </a:r>
            <a:r>
              <a:rPr sz="2400" spc="80" dirty="0">
                <a:solidFill>
                  <a:srgbClr val="03499E"/>
                </a:solidFill>
                <a:latin typeface="Times New Roman"/>
                <a:cs typeface="Times New Roman"/>
              </a:rPr>
              <a:t> </a:t>
            </a:r>
            <a:r>
              <a:rPr sz="2400" dirty="0">
                <a:solidFill>
                  <a:srgbClr val="03499E"/>
                </a:solidFill>
                <a:latin typeface="Times New Roman"/>
                <a:cs typeface="Times New Roman"/>
              </a:rPr>
              <a:t>xét,</a:t>
            </a:r>
            <a:r>
              <a:rPr sz="2400" spc="100" dirty="0">
                <a:solidFill>
                  <a:srgbClr val="03499E"/>
                </a:solidFill>
                <a:latin typeface="Times New Roman"/>
                <a:cs typeface="Times New Roman"/>
              </a:rPr>
              <a:t> </a:t>
            </a:r>
            <a:r>
              <a:rPr sz="2400" spc="-20" dirty="0">
                <a:solidFill>
                  <a:srgbClr val="03499E"/>
                </a:solidFill>
                <a:latin typeface="Times New Roman"/>
                <a:cs typeface="Times New Roman"/>
              </a:rPr>
              <a:t>giải </a:t>
            </a:r>
            <a:r>
              <a:rPr sz="2400" dirty="0">
                <a:solidFill>
                  <a:srgbClr val="03499E"/>
                </a:solidFill>
                <a:latin typeface="Times New Roman"/>
                <a:cs typeface="Times New Roman"/>
              </a:rPr>
              <a:t>quyết</a:t>
            </a:r>
            <a:r>
              <a:rPr sz="2400" spc="-20" dirty="0">
                <a:solidFill>
                  <a:srgbClr val="03499E"/>
                </a:solidFill>
                <a:latin typeface="Times New Roman"/>
                <a:cs typeface="Times New Roman"/>
              </a:rPr>
              <a:t> </a:t>
            </a:r>
            <a:r>
              <a:rPr sz="2400" dirty="0">
                <a:solidFill>
                  <a:srgbClr val="03499E"/>
                </a:solidFill>
                <a:latin typeface="Times New Roman"/>
                <a:cs typeface="Times New Roman"/>
              </a:rPr>
              <a:t>thì</a:t>
            </a:r>
            <a:r>
              <a:rPr sz="2400" spc="-20" dirty="0">
                <a:solidFill>
                  <a:srgbClr val="03499E"/>
                </a:solidFill>
                <a:latin typeface="Times New Roman"/>
                <a:cs typeface="Times New Roman"/>
              </a:rPr>
              <a:t> </a:t>
            </a:r>
            <a:r>
              <a:rPr sz="2400" dirty="0">
                <a:solidFill>
                  <a:srgbClr val="03499E"/>
                </a:solidFill>
                <a:latin typeface="Times New Roman"/>
                <a:cs typeface="Times New Roman"/>
              </a:rPr>
              <a:t>đơn</a:t>
            </a:r>
            <a:r>
              <a:rPr sz="2400" spc="-5" dirty="0">
                <a:solidFill>
                  <a:srgbClr val="03499E"/>
                </a:solidFill>
                <a:latin typeface="Times New Roman"/>
                <a:cs typeface="Times New Roman"/>
              </a:rPr>
              <a:t> </a:t>
            </a:r>
            <a:r>
              <a:rPr sz="2400" dirty="0">
                <a:solidFill>
                  <a:srgbClr val="03499E"/>
                </a:solidFill>
                <a:latin typeface="Times New Roman"/>
                <a:cs typeface="Times New Roman"/>
              </a:rPr>
              <a:t>kiến</a:t>
            </a:r>
            <a:r>
              <a:rPr sz="2400" spc="-10" dirty="0">
                <a:solidFill>
                  <a:srgbClr val="03499E"/>
                </a:solidFill>
                <a:latin typeface="Times New Roman"/>
                <a:cs typeface="Times New Roman"/>
              </a:rPr>
              <a:t> </a:t>
            </a:r>
            <a:r>
              <a:rPr sz="2400" dirty="0">
                <a:solidFill>
                  <a:srgbClr val="03499E"/>
                </a:solidFill>
                <a:latin typeface="Times New Roman"/>
                <a:cs typeface="Times New Roman"/>
              </a:rPr>
              <a:t>nghị</a:t>
            </a:r>
            <a:r>
              <a:rPr sz="2400" spc="-10" dirty="0">
                <a:solidFill>
                  <a:srgbClr val="03499E"/>
                </a:solidFill>
                <a:latin typeface="Times New Roman"/>
                <a:cs typeface="Times New Roman"/>
              </a:rPr>
              <a:t> </a:t>
            </a:r>
            <a:r>
              <a:rPr sz="2400" dirty="0">
                <a:solidFill>
                  <a:srgbClr val="03499E"/>
                </a:solidFill>
                <a:latin typeface="Times New Roman"/>
                <a:cs typeface="Times New Roman"/>
              </a:rPr>
              <a:t>phải</a:t>
            </a:r>
            <a:r>
              <a:rPr sz="2400" spc="-15" dirty="0">
                <a:solidFill>
                  <a:srgbClr val="03499E"/>
                </a:solidFill>
                <a:latin typeface="Times New Roman"/>
                <a:cs typeface="Times New Roman"/>
              </a:rPr>
              <a:t> </a:t>
            </a:r>
            <a:r>
              <a:rPr sz="2400" dirty="0">
                <a:solidFill>
                  <a:srgbClr val="03499E"/>
                </a:solidFill>
                <a:latin typeface="Times New Roman"/>
                <a:cs typeface="Times New Roman"/>
              </a:rPr>
              <a:t>đáp</a:t>
            </a:r>
            <a:r>
              <a:rPr sz="2400" spc="-5" dirty="0">
                <a:solidFill>
                  <a:srgbClr val="03499E"/>
                </a:solidFill>
                <a:latin typeface="Times New Roman"/>
                <a:cs typeface="Times New Roman"/>
              </a:rPr>
              <a:t> </a:t>
            </a:r>
            <a:r>
              <a:rPr sz="2400" dirty="0">
                <a:solidFill>
                  <a:srgbClr val="03499E"/>
                </a:solidFill>
                <a:latin typeface="Times New Roman"/>
                <a:cs typeface="Times New Roman"/>
              </a:rPr>
              <a:t>ứng</a:t>
            </a:r>
            <a:r>
              <a:rPr sz="2400" spc="-10" dirty="0">
                <a:solidFill>
                  <a:srgbClr val="03499E"/>
                </a:solidFill>
                <a:latin typeface="Times New Roman"/>
                <a:cs typeface="Times New Roman"/>
              </a:rPr>
              <a:t> </a:t>
            </a:r>
            <a:r>
              <a:rPr sz="2400" dirty="0">
                <a:solidFill>
                  <a:srgbClr val="03499E"/>
                </a:solidFill>
                <a:latin typeface="Times New Roman"/>
                <a:cs typeface="Times New Roman"/>
              </a:rPr>
              <a:t>đủ</a:t>
            </a:r>
            <a:r>
              <a:rPr sz="2400" spc="-5" dirty="0">
                <a:solidFill>
                  <a:srgbClr val="03499E"/>
                </a:solidFill>
                <a:latin typeface="Times New Roman"/>
                <a:cs typeface="Times New Roman"/>
              </a:rPr>
              <a:t> </a:t>
            </a:r>
            <a:r>
              <a:rPr sz="2400" dirty="0">
                <a:solidFill>
                  <a:srgbClr val="03499E"/>
                </a:solidFill>
                <a:latin typeface="Times New Roman"/>
                <a:cs typeface="Times New Roman"/>
              </a:rPr>
              <a:t>các</a:t>
            </a:r>
            <a:r>
              <a:rPr sz="2400" spc="-15" dirty="0">
                <a:solidFill>
                  <a:srgbClr val="03499E"/>
                </a:solidFill>
                <a:latin typeface="Times New Roman"/>
                <a:cs typeface="Times New Roman"/>
              </a:rPr>
              <a:t> </a:t>
            </a:r>
            <a:r>
              <a:rPr sz="2400" dirty="0">
                <a:solidFill>
                  <a:srgbClr val="03499E"/>
                </a:solidFill>
                <a:latin typeface="Times New Roman"/>
                <a:cs typeface="Times New Roman"/>
              </a:rPr>
              <a:t>điều</a:t>
            </a:r>
            <a:r>
              <a:rPr sz="2400" spc="-25" dirty="0">
                <a:solidFill>
                  <a:srgbClr val="03499E"/>
                </a:solidFill>
                <a:latin typeface="Times New Roman"/>
                <a:cs typeface="Times New Roman"/>
              </a:rPr>
              <a:t> </a:t>
            </a:r>
            <a:r>
              <a:rPr sz="2400" dirty="0">
                <a:solidFill>
                  <a:srgbClr val="03499E"/>
                </a:solidFill>
                <a:latin typeface="Times New Roman"/>
                <a:cs typeface="Times New Roman"/>
              </a:rPr>
              <a:t>kiện</a:t>
            </a:r>
            <a:r>
              <a:rPr sz="2400" spc="-10" dirty="0">
                <a:solidFill>
                  <a:srgbClr val="03499E"/>
                </a:solidFill>
                <a:latin typeface="Times New Roman"/>
                <a:cs typeface="Times New Roman"/>
              </a:rPr>
              <a:t> </a:t>
            </a:r>
            <a:r>
              <a:rPr sz="2400" dirty="0">
                <a:solidFill>
                  <a:srgbClr val="03499E"/>
                </a:solidFill>
                <a:latin typeface="Times New Roman"/>
                <a:cs typeface="Times New Roman"/>
              </a:rPr>
              <a:t>sau</a:t>
            </a:r>
            <a:r>
              <a:rPr sz="2400" spc="-5" dirty="0">
                <a:solidFill>
                  <a:srgbClr val="03499E"/>
                </a:solidFill>
                <a:latin typeface="Times New Roman"/>
                <a:cs typeface="Times New Roman"/>
              </a:rPr>
              <a:t> </a:t>
            </a:r>
            <a:r>
              <a:rPr sz="2400" spc="-20" dirty="0">
                <a:solidFill>
                  <a:srgbClr val="03499E"/>
                </a:solidFill>
                <a:latin typeface="Times New Roman"/>
                <a:cs typeface="Times New Roman"/>
              </a:rPr>
              <a:t>đây:</a:t>
            </a:r>
            <a:endParaRPr sz="2400">
              <a:latin typeface="Times New Roman"/>
              <a:cs typeface="Times New Roman"/>
            </a:endParaRPr>
          </a:p>
          <a:p>
            <a:pPr marL="12700" marR="6985" indent="631825" algn="just">
              <a:lnSpc>
                <a:spcPct val="100000"/>
              </a:lnSpc>
              <a:spcBef>
                <a:spcPts val="1200"/>
              </a:spcBef>
              <a:buChar char="-"/>
              <a:tabLst>
                <a:tab pos="644525" algn="l"/>
              </a:tabLst>
            </a:pPr>
            <a:r>
              <a:rPr sz="2400" dirty="0">
                <a:solidFill>
                  <a:srgbClr val="03499E"/>
                </a:solidFill>
                <a:latin typeface="Times New Roman"/>
                <a:cs typeface="Times New Roman"/>
              </a:rPr>
              <a:t>Đối</a:t>
            </a:r>
            <a:r>
              <a:rPr sz="2400" spc="20" dirty="0">
                <a:solidFill>
                  <a:srgbClr val="03499E"/>
                </a:solidFill>
                <a:latin typeface="Times New Roman"/>
                <a:cs typeface="Times New Roman"/>
              </a:rPr>
              <a:t> </a:t>
            </a:r>
            <a:r>
              <a:rPr sz="2400" dirty="0">
                <a:solidFill>
                  <a:srgbClr val="03499E"/>
                </a:solidFill>
                <a:latin typeface="Times New Roman"/>
                <a:cs typeface="Times New Roman"/>
              </a:rPr>
              <a:t>với</a:t>
            </a:r>
            <a:r>
              <a:rPr sz="2400" spc="20" dirty="0">
                <a:solidFill>
                  <a:srgbClr val="03499E"/>
                </a:solidFill>
                <a:latin typeface="Times New Roman"/>
                <a:cs typeface="Times New Roman"/>
              </a:rPr>
              <a:t> </a:t>
            </a:r>
            <a:r>
              <a:rPr sz="2400" dirty="0">
                <a:solidFill>
                  <a:srgbClr val="FF0000"/>
                </a:solidFill>
                <a:latin typeface="Times New Roman"/>
                <a:cs typeface="Times New Roman"/>
              </a:rPr>
              <a:t>kiến</a:t>
            </a:r>
            <a:r>
              <a:rPr sz="2400" spc="20" dirty="0">
                <a:solidFill>
                  <a:srgbClr val="FF0000"/>
                </a:solidFill>
                <a:latin typeface="Times New Roman"/>
                <a:cs typeface="Times New Roman"/>
              </a:rPr>
              <a:t> </a:t>
            </a:r>
            <a:r>
              <a:rPr sz="2400" dirty="0">
                <a:solidFill>
                  <a:srgbClr val="FF0000"/>
                </a:solidFill>
                <a:latin typeface="Times New Roman"/>
                <a:cs typeface="Times New Roman"/>
              </a:rPr>
              <a:t>nghị</a:t>
            </a:r>
            <a:r>
              <a:rPr sz="2400" spc="30" dirty="0">
                <a:solidFill>
                  <a:srgbClr val="FF0000"/>
                </a:solidFill>
                <a:latin typeface="Times New Roman"/>
                <a:cs typeface="Times New Roman"/>
              </a:rPr>
              <a:t> </a:t>
            </a:r>
            <a:r>
              <a:rPr sz="2400" dirty="0">
                <a:solidFill>
                  <a:srgbClr val="FF0000"/>
                </a:solidFill>
                <a:latin typeface="Times New Roman"/>
                <a:cs typeface="Times New Roman"/>
              </a:rPr>
              <a:t>về</a:t>
            </a:r>
            <a:r>
              <a:rPr sz="2400" spc="25" dirty="0">
                <a:solidFill>
                  <a:srgbClr val="FF0000"/>
                </a:solidFill>
                <a:latin typeface="Times New Roman"/>
                <a:cs typeface="Times New Roman"/>
              </a:rPr>
              <a:t> </a:t>
            </a:r>
            <a:r>
              <a:rPr sz="2400" dirty="0">
                <a:solidFill>
                  <a:srgbClr val="FF0000"/>
                </a:solidFill>
                <a:latin typeface="Times New Roman"/>
                <a:cs typeface="Times New Roman"/>
              </a:rPr>
              <a:t>nội</a:t>
            </a:r>
            <a:r>
              <a:rPr sz="2400" spc="30" dirty="0">
                <a:solidFill>
                  <a:srgbClr val="FF0000"/>
                </a:solidFill>
                <a:latin typeface="Times New Roman"/>
                <a:cs typeface="Times New Roman"/>
              </a:rPr>
              <a:t> </a:t>
            </a:r>
            <a:r>
              <a:rPr sz="2400" dirty="0">
                <a:solidFill>
                  <a:srgbClr val="FF0000"/>
                </a:solidFill>
                <a:latin typeface="Times New Roman"/>
                <a:cs typeface="Times New Roman"/>
              </a:rPr>
              <a:t>dung</a:t>
            </a:r>
            <a:r>
              <a:rPr sz="2400" spc="25" dirty="0">
                <a:solidFill>
                  <a:srgbClr val="FF0000"/>
                </a:solidFill>
                <a:latin typeface="Times New Roman"/>
                <a:cs typeface="Times New Roman"/>
              </a:rPr>
              <a:t> </a:t>
            </a:r>
            <a:r>
              <a:rPr sz="2400" dirty="0">
                <a:solidFill>
                  <a:srgbClr val="FF0000"/>
                </a:solidFill>
                <a:latin typeface="Times New Roman"/>
                <a:cs typeface="Times New Roman"/>
              </a:rPr>
              <a:t>hồ</a:t>
            </a:r>
            <a:r>
              <a:rPr sz="2400" spc="10" dirty="0">
                <a:solidFill>
                  <a:srgbClr val="FF0000"/>
                </a:solidFill>
                <a:latin typeface="Times New Roman"/>
                <a:cs typeface="Times New Roman"/>
              </a:rPr>
              <a:t> </a:t>
            </a:r>
            <a:r>
              <a:rPr sz="2400" dirty="0">
                <a:solidFill>
                  <a:srgbClr val="FF0000"/>
                </a:solidFill>
                <a:latin typeface="Times New Roman"/>
                <a:cs typeface="Times New Roman"/>
              </a:rPr>
              <a:t>sơ</a:t>
            </a:r>
            <a:r>
              <a:rPr sz="2400" spc="20" dirty="0">
                <a:solidFill>
                  <a:srgbClr val="FF0000"/>
                </a:solidFill>
                <a:latin typeface="Times New Roman"/>
                <a:cs typeface="Times New Roman"/>
              </a:rPr>
              <a:t> </a:t>
            </a:r>
            <a:r>
              <a:rPr sz="2400" dirty="0">
                <a:solidFill>
                  <a:srgbClr val="FF0000"/>
                </a:solidFill>
                <a:latin typeface="Times New Roman"/>
                <a:cs typeface="Times New Roman"/>
              </a:rPr>
              <a:t>mời</a:t>
            </a:r>
            <a:r>
              <a:rPr sz="2400" spc="30" dirty="0">
                <a:solidFill>
                  <a:srgbClr val="FF0000"/>
                </a:solidFill>
                <a:latin typeface="Times New Roman"/>
                <a:cs typeface="Times New Roman"/>
              </a:rPr>
              <a:t> </a:t>
            </a:r>
            <a:r>
              <a:rPr sz="2400" dirty="0">
                <a:solidFill>
                  <a:srgbClr val="FF0000"/>
                </a:solidFill>
                <a:latin typeface="Times New Roman"/>
                <a:cs typeface="Times New Roman"/>
              </a:rPr>
              <a:t>thầu,</a:t>
            </a:r>
            <a:r>
              <a:rPr sz="2400" spc="10" dirty="0">
                <a:solidFill>
                  <a:srgbClr val="FF0000"/>
                </a:solidFill>
                <a:latin typeface="Times New Roman"/>
                <a:cs typeface="Times New Roman"/>
              </a:rPr>
              <a:t> </a:t>
            </a:r>
            <a:r>
              <a:rPr sz="2400" dirty="0">
                <a:solidFill>
                  <a:srgbClr val="03499E"/>
                </a:solidFill>
                <a:latin typeface="Times New Roman"/>
                <a:cs typeface="Times New Roman"/>
              </a:rPr>
              <a:t>đơn</a:t>
            </a:r>
            <a:r>
              <a:rPr sz="2400" spc="25" dirty="0">
                <a:solidFill>
                  <a:srgbClr val="03499E"/>
                </a:solidFill>
                <a:latin typeface="Times New Roman"/>
                <a:cs typeface="Times New Roman"/>
              </a:rPr>
              <a:t> </a:t>
            </a:r>
            <a:r>
              <a:rPr sz="2400" dirty="0">
                <a:solidFill>
                  <a:srgbClr val="03499E"/>
                </a:solidFill>
                <a:latin typeface="Times New Roman"/>
                <a:cs typeface="Times New Roman"/>
              </a:rPr>
              <a:t>kiến</a:t>
            </a:r>
            <a:r>
              <a:rPr sz="2400" spc="20" dirty="0">
                <a:solidFill>
                  <a:srgbClr val="03499E"/>
                </a:solidFill>
                <a:latin typeface="Times New Roman"/>
                <a:cs typeface="Times New Roman"/>
              </a:rPr>
              <a:t> </a:t>
            </a:r>
            <a:r>
              <a:rPr sz="2400" dirty="0">
                <a:solidFill>
                  <a:srgbClr val="03499E"/>
                </a:solidFill>
                <a:latin typeface="Times New Roman"/>
                <a:cs typeface="Times New Roman"/>
              </a:rPr>
              <a:t>nghị</a:t>
            </a:r>
            <a:r>
              <a:rPr sz="2400" spc="15" dirty="0">
                <a:solidFill>
                  <a:srgbClr val="03499E"/>
                </a:solidFill>
                <a:latin typeface="Times New Roman"/>
                <a:cs typeface="Times New Roman"/>
              </a:rPr>
              <a:t> </a:t>
            </a:r>
            <a:r>
              <a:rPr sz="2400" dirty="0">
                <a:solidFill>
                  <a:srgbClr val="03499E"/>
                </a:solidFill>
                <a:latin typeface="Times New Roman"/>
                <a:cs typeface="Times New Roman"/>
              </a:rPr>
              <a:t>có</a:t>
            </a:r>
            <a:r>
              <a:rPr sz="2400" spc="10" dirty="0">
                <a:solidFill>
                  <a:srgbClr val="03499E"/>
                </a:solidFill>
                <a:latin typeface="Times New Roman"/>
                <a:cs typeface="Times New Roman"/>
              </a:rPr>
              <a:t> </a:t>
            </a:r>
            <a:r>
              <a:rPr sz="2400" dirty="0">
                <a:solidFill>
                  <a:srgbClr val="03499E"/>
                </a:solidFill>
                <a:latin typeface="Times New Roman"/>
                <a:cs typeface="Times New Roman"/>
              </a:rPr>
              <a:t>thể</a:t>
            </a:r>
            <a:r>
              <a:rPr sz="2400" spc="20" dirty="0">
                <a:solidFill>
                  <a:srgbClr val="03499E"/>
                </a:solidFill>
                <a:latin typeface="Times New Roman"/>
                <a:cs typeface="Times New Roman"/>
              </a:rPr>
              <a:t> </a:t>
            </a:r>
            <a:r>
              <a:rPr sz="2400" dirty="0">
                <a:solidFill>
                  <a:srgbClr val="03499E"/>
                </a:solidFill>
                <a:latin typeface="Times New Roman"/>
                <a:cs typeface="Times New Roman"/>
              </a:rPr>
              <a:t>của</a:t>
            </a:r>
            <a:r>
              <a:rPr sz="2400" spc="15" dirty="0">
                <a:solidFill>
                  <a:srgbClr val="03499E"/>
                </a:solidFill>
                <a:latin typeface="Times New Roman"/>
                <a:cs typeface="Times New Roman"/>
              </a:rPr>
              <a:t> </a:t>
            </a:r>
            <a:r>
              <a:rPr sz="2400" spc="-25" dirty="0">
                <a:solidFill>
                  <a:srgbClr val="03499E"/>
                </a:solidFill>
                <a:latin typeface="Times New Roman"/>
                <a:cs typeface="Times New Roman"/>
              </a:rPr>
              <a:t>các </a:t>
            </a:r>
            <a:r>
              <a:rPr sz="2400" dirty="0">
                <a:solidFill>
                  <a:srgbClr val="03499E"/>
                </a:solidFill>
                <a:latin typeface="Times New Roman"/>
                <a:cs typeface="Times New Roman"/>
              </a:rPr>
              <a:t>cơ</a:t>
            </a:r>
            <a:r>
              <a:rPr sz="2400" spc="110" dirty="0">
                <a:solidFill>
                  <a:srgbClr val="03499E"/>
                </a:solidFill>
                <a:latin typeface="Times New Roman"/>
                <a:cs typeface="Times New Roman"/>
              </a:rPr>
              <a:t> </a:t>
            </a:r>
            <a:r>
              <a:rPr sz="2400" dirty="0">
                <a:solidFill>
                  <a:srgbClr val="03499E"/>
                </a:solidFill>
                <a:latin typeface="Times New Roman"/>
                <a:cs typeface="Times New Roman"/>
              </a:rPr>
              <a:t>quan,</a:t>
            </a:r>
            <a:r>
              <a:rPr sz="2400" spc="95" dirty="0">
                <a:solidFill>
                  <a:srgbClr val="03499E"/>
                </a:solidFill>
                <a:latin typeface="Times New Roman"/>
                <a:cs typeface="Times New Roman"/>
              </a:rPr>
              <a:t> </a:t>
            </a:r>
            <a:r>
              <a:rPr sz="2400" dirty="0">
                <a:solidFill>
                  <a:srgbClr val="03499E"/>
                </a:solidFill>
                <a:latin typeface="Times New Roman"/>
                <a:cs typeface="Times New Roman"/>
              </a:rPr>
              <a:t>tổ</a:t>
            </a:r>
            <a:r>
              <a:rPr sz="2400" spc="100" dirty="0">
                <a:solidFill>
                  <a:srgbClr val="03499E"/>
                </a:solidFill>
                <a:latin typeface="Times New Roman"/>
                <a:cs typeface="Times New Roman"/>
              </a:rPr>
              <a:t> </a:t>
            </a:r>
            <a:r>
              <a:rPr sz="2400" dirty="0">
                <a:solidFill>
                  <a:srgbClr val="03499E"/>
                </a:solidFill>
                <a:latin typeface="Times New Roman"/>
                <a:cs typeface="Times New Roman"/>
              </a:rPr>
              <a:t>chức</a:t>
            </a:r>
            <a:r>
              <a:rPr sz="2400" spc="105" dirty="0">
                <a:solidFill>
                  <a:srgbClr val="03499E"/>
                </a:solidFill>
                <a:latin typeface="Times New Roman"/>
                <a:cs typeface="Times New Roman"/>
              </a:rPr>
              <a:t> </a:t>
            </a:r>
            <a:r>
              <a:rPr sz="2400" dirty="0">
                <a:solidFill>
                  <a:srgbClr val="FF0000"/>
                </a:solidFill>
                <a:latin typeface="Times New Roman"/>
                <a:cs typeface="Times New Roman"/>
              </a:rPr>
              <a:t>quan</a:t>
            </a:r>
            <a:r>
              <a:rPr sz="2400" spc="105" dirty="0">
                <a:solidFill>
                  <a:srgbClr val="FF0000"/>
                </a:solidFill>
                <a:latin typeface="Times New Roman"/>
                <a:cs typeface="Times New Roman"/>
              </a:rPr>
              <a:t> </a:t>
            </a:r>
            <a:r>
              <a:rPr sz="2400" dirty="0">
                <a:solidFill>
                  <a:srgbClr val="FF0000"/>
                </a:solidFill>
                <a:latin typeface="Times New Roman"/>
                <a:cs typeface="Times New Roman"/>
              </a:rPr>
              <a:t>tâm</a:t>
            </a:r>
            <a:r>
              <a:rPr sz="2400" spc="85" dirty="0">
                <a:solidFill>
                  <a:srgbClr val="FF0000"/>
                </a:solidFill>
                <a:latin typeface="Times New Roman"/>
                <a:cs typeface="Times New Roman"/>
              </a:rPr>
              <a:t> </a:t>
            </a:r>
            <a:r>
              <a:rPr sz="2400" dirty="0">
                <a:solidFill>
                  <a:srgbClr val="03499E"/>
                </a:solidFill>
                <a:latin typeface="Times New Roman"/>
                <a:cs typeface="Times New Roman"/>
              </a:rPr>
              <a:t>đến</a:t>
            </a:r>
            <a:r>
              <a:rPr sz="2400" spc="114" dirty="0">
                <a:solidFill>
                  <a:srgbClr val="03499E"/>
                </a:solidFill>
                <a:latin typeface="Times New Roman"/>
                <a:cs typeface="Times New Roman"/>
              </a:rPr>
              <a:t> </a:t>
            </a:r>
            <a:r>
              <a:rPr sz="2400" dirty="0">
                <a:solidFill>
                  <a:srgbClr val="03499E"/>
                </a:solidFill>
                <a:latin typeface="Times New Roman"/>
                <a:cs typeface="Times New Roman"/>
              </a:rPr>
              <a:t>gói</a:t>
            </a:r>
            <a:r>
              <a:rPr sz="2400" spc="100" dirty="0">
                <a:solidFill>
                  <a:srgbClr val="03499E"/>
                </a:solidFill>
                <a:latin typeface="Times New Roman"/>
                <a:cs typeface="Times New Roman"/>
              </a:rPr>
              <a:t> </a:t>
            </a:r>
            <a:r>
              <a:rPr sz="2400" dirty="0">
                <a:solidFill>
                  <a:srgbClr val="03499E"/>
                </a:solidFill>
                <a:latin typeface="Times New Roman"/>
                <a:cs typeface="Times New Roman"/>
              </a:rPr>
              <a:t>thầu;</a:t>
            </a:r>
            <a:r>
              <a:rPr sz="2400" spc="114" dirty="0">
                <a:solidFill>
                  <a:srgbClr val="03499E"/>
                </a:solidFill>
                <a:latin typeface="Times New Roman"/>
                <a:cs typeface="Times New Roman"/>
              </a:rPr>
              <a:t> </a:t>
            </a:r>
            <a:r>
              <a:rPr sz="2400" dirty="0">
                <a:solidFill>
                  <a:srgbClr val="03499E"/>
                </a:solidFill>
                <a:latin typeface="Times New Roman"/>
                <a:cs typeface="Times New Roman"/>
              </a:rPr>
              <a:t>đối</a:t>
            </a:r>
            <a:r>
              <a:rPr sz="2400" spc="120" dirty="0">
                <a:solidFill>
                  <a:srgbClr val="03499E"/>
                </a:solidFill>
                <a:latin typeface="Times New Roman"/>
                <a:cs typeface="Times New Roman"/>
              </a:rPr>
              <a:t> </a:t>
            </a:r>
            <a:r>
              <a:rPr sz="2400" dirty="0">
                <a:solidFill>
                  <a:srgbClr val="03499E"/>
                </a:solidFill>
                <a:latin typeface="Times New Roman"/>
                <a:cs typeface="Times New Roman"/>
              </a:rPr>
              <a:t>với</a:t>
            </a:r>
            <a:r>
              <a:rPr sz="2400" spc="100" dirty="0">
                <a:solidFill>
                  <a:srgbClr val="03499E"/>
                </a:solidFill>
                <a:latin typeface="Times New Roman"/>
                <a:cs typeface="Times New Roman"/>
              </a:rPr>
              <a:t> </a:t>
            </a:r>
            <a:r>
              <a:rPr sz="2400" dirty="0">
                <a:solidFill>
                  <a:srgbClr val="03499E"/>
                </a:solidFill>
                <a:latin typeface="Times New Roman"/>
                <a:cs typeface="Times New Roman"/>
              </a:rPr>
              <a:t>các</a:t>
            </a:r>
            <a:r>
              <a:rPr sz="2400" spc="114" dirty="0">
                <a:solidFill>
                  <a:srgbClr val="03499E"/>
                </a:solidFill>
                <a:latin typeface="Times New Roman"/>
                <a:cs typeface="Times New Roman"/>
              </a:rPr>
              <a:t> </a:t>
            </a:r>
            <a:r>
              <a:rPr sz="2400" u="sng" dirty="0">
                <a:solidFill>
                  <a:srgbClr val="FF0000"/>
                </a:solidFill>
                <a:uFill>
                  <a:solidFill>
                    <a:srgbClr val="FF0000"/>
                  </a:solidFill>
                </a:uFill>
                <a:latin typeface="Times New Roman"/>
                <a:cs typeface="Times New Roman"/>
              </a:rPr>
              <a:t>nội</a:t>
            </a:r>
            <a:r>
              <a:rPr sz="2400" u="sng" spc="100" dirty="0">
                <a:solidFill>
                  <a:srgbClr val="FF0000"/>
                </a:solidFill>
                <a:uFill>
                  <a:solidFill>
                    <a:srgbClr val="FF0000"/>
                  </a:solidFill>
                </a:uFill>
                <a:latin typeface="Times New Roman"/>
                <a:cs typeface="Times New Roman"/>
              </a:rPr>
              <a:t> </a:t>
            </a:r>
            <a:r>
              <a:rPr sz="2400" u="sng" dirty="0">
                <a:solidFill>
                  <a:srgbClr val="FF0000"/>
                </a:solidFill>
                <a:uFill>
                  <a:solidFill>
                    <a:srgbClr val="FF0000"/>
                  </a:solidFill>
                </a:uFill>
                <a:latin typeface="Times New Roman"/>
                <a:cs typeface="Times New Roman"/>
              </a:rPr>
              <a:t>dung</a:t>
            </a:r>
            <a:r>
              <a:rPr sz="2400" u="sng" spc="114" dirty="0">
                <a:solidFill>
                  <a:srgbClr val="FF0000"/>
                </a:solidFill>
                <a:uFill>
                  <a:solidFill>
                    <a:srgbClr val="FF0000"/>
                  </a:solidFill>
                </a:uFill>
                <a:latin typeface="Times New Roman"/>
                <a:cs typeface="Times New Roman"/>
              </a:rPr>
              <a:t> </a:t>
            </a:r>
            <a:r>
              <a:rPr sz="2400" u="sng" dirty="0">
                <a:solidFill>
                  <a:srgbClr val="FF0000"/>
                </a:solidFill>
                <a:uFill>
                  <a:solidFill>
                    <a:srgbClr val="FF0000"/>
                  </a:solidFill>
                </a:uFill>
                <a:latin typeface="Times New Roman"/>
                <a:cs typeface="Times New Roman"/>
              </a:rPr>
              <a:t>khác</a:t>
            </a:r>
            <a:r>
              <a:rPr sz="2400" u="sng" spc="114" dirty="0">
                <a:solidFill>
                  <a:srgbClr val="FF0000"/>
                </a:solidFill>
                <a:uFill>
                  <a:solidFill>
                    <a:srgbClr val="FF0000"/>
                  </a:solidFill>
                </a:uFill>
                <a:latin typeface="Times New Roman"/>
                <a:cs typeface="Times New Roman"/>
              </a:rPr>
              <a:t> </a:t>
            </a:r>
            <a:r>
              <a:rPr sz="2400" u="sng" dirty="0">
                <a:solidFill>
                  <a:srgbClr val="FF0000"/>
                </a:solidFill>
                <a:uFill>
                  <a:solidFill>
                    <a:srgbClr val="FF0000"/>
                  </a:solidFill>
                </a:uFill>
                <a:latin typeface="Times New Roman"/>
                <a:cs typeface="Times New Roman"/>
              </a:rPr>
              <a:t>về</a:t>
            </a:r>
            <a:r>
              <a:rPr sz="2400" u="sng" spc="110" dirty="0">
                <a:solidFill>
                  <a:srgbClr val="FF0000"/>
                </a:solidFill>
                <a:uFill>
                  <a:solidFill>
                    <a:srgbClr val="FF0000"/>
                  </a:solidFill>
                </a:uFill>
                <a:latin typeface="Times New Roman"/>
                <a:cs typeface="Times New Roman"/>
              </a:rPr>
              <a:t> </a:t>
            </a:r>
            <a:r>
              <a:rPr sz="2400" u="sng" dirty="0">
                <a:solidFill>
                  <a:srgbClr val="FF0000"/>
                </a:solidFill>
                <a:uFill>
                  <a:solidFill>
                    <a:srgbClr val="FF0000"/>
                  </a:solidFill>
                </a:uFill>
                <a:latin typeface="Times New Roman"/>
                <a:cs typeface="Times New Roman"/>
              </a:rPr>
              <a:t>quá</a:t>
            </a:r>
            <a:r>
              <a:rPr sz="2400" u="sng" spc="114" dirty="0">
                <a:solidFill>
                  <a:srgbClr val="FF0000"/>
                </a:solidFill>
                <a:uFill>
                  <a:solidFill>
                    <a:srgbClr val="FF0000"/>
                  </a:solidFill>
                </a:uFill>
                <a:latin typeface="Times New Roman"/>
                <a:cs typeface="Times New Roman"/>
              </a:rPr>
              <a:t> </a:t>
            </a:r>
            <a:r>
              <a:rPr sz="2400" u="sng" spc="-10" dirty="0">
                <a:solidFill>
                  <a:srgbClr val="FF0000"/>
                </a:solidFill>
                <a:uFill>
                  <a:solidFill>
                    <a:srgbClr val="FF0000"/>
                  </a:solidFill>
                </a:uFill>
                <a:latin typeface="Times New Roman"/>
                <a:cs typeface="Times New Roman"/>
              </a:rPr>
              <a:t>trình</a:t>
            </a:r>
            <a:r>
              <a:rPr sz="2400" spc="-10" dirty="0">
                <a:solidFill>
                  <a:srgbClr val="FF0000"/>
                </a:solidFill>
                <a:latin typeface="Times New Roman"/>
                <a:cs typeface="Times New Roman"/>
              </a:rPr>
              <a:t> </a:t>
            </a:r>
            <a:r>
              <a:rPr sz="2400" u="sng" dirty="0">
                <a:solidFill>
                  <a:srgbClr val="FF0000"/>
                </a:solidFill>
                <a:uFill>
                  <a:solidFill>
                    <a:srgbClr val="FF0000"/>
                  </a:solidFill>
                </a:uFill>
                <a:latin typeface="Times New Roman"/>
                <a:cs typeface="Times New Roman"/>
              </a:rPr>
              <a:t>tổ</a:t>
            </a:r>
            <a:r>
              <a:rPr sz="2400" u="sng" spc="-20" dirty="0">
                <a:solidFill>
                  <a:srgbClr val="FF0000"/>
                </a:solidFill>
                <a:uFill>
                  <a:solidFill>
                    <a:srgbClr val="FF0000"/>
                  </a:solidFill>
                </a:uFill>
                <a:latin typeface="Times New Roman"/>
                <a:cs typeface="Times New Roman"/>
              </a:rPr>
              <a:t> </a:t>
            </a:r>
            <a:r>
              <a:rPr sz="2400" u="sng" dirty="0">
                <a:solidFill>
                  <a:srgbClr val="FF0000"/>
                </a:solidFill>
                <a:uFill>
                  <a:solidFill>
                    <a:srgbClr val="FF0000"/>
                  </a:solidFill>
                </a:uFill>
                <a:latin typeface="Times New Roman"/>
                <a:cs typeface="Times New Roman"/>
              </a:rPr>
              <a:t>chức</a:t>
            </a:r>
            <a:r>
              <a:rPr sz="2400" u="sng" spc="-5" dirty="0">
                <a:solidFill>
                  <a:srgbClr val="FF0000"/>
                </a:solidFill>
                <a:uFill>
                  <a:solidFill>
                    <a:srgbClr val="FF0000"/>
                  </a:solidFill>
                </a:uFill>
                <a:latin typeface="Times New Roman"/>
                <a:cs typeface="Times New Roman"/>
              </a:rPr>
              <a:t> </a:t>
            </a:r>
            <a:r>
              <a:rPr sz="2400" u="sng" dirty="0">
                <a:solidFill>
                  <a:srgbClr val="FF0000"/>
                </a:solidFill>
                <a:uFill>
                  <a:solidFill>
                    <a:srgbClr val="FF0000"/>
                  </a:solidFill>
                </a:uFill>
                <a:latin typeface="Times New Roman"/>
                <a:cs typeface="Times New Roman"/>
              </a:rPr>
              <a:t>lựa</a:t>
            </a:r>
            <a:r>
              <a:rPr sz="2400" u="sng" spc="-10" dirty="0">
                <a:solidFill>
                  <a:srgbClr val="FF0000"/>
                </a:solidFill>
                <a:uFill>
                  <a:solidFill>
                    <a:srgbClr val="FF0000"/>
                  </a:solidFill>
                </a:uFill>
                <a:latin typeface="Times New Roman"/>
                <a:cs typeface="Times New Roman"/>
              </a:rPr>
              <a:t> </a:t>
            </a:r>
            <a:r>
              <a:rPr sz="2400" u="sng" dirty="0">
                <a:solidFill>
                  <a:srgbClr val="FF0000"/>
                </a:solidFill>
                <a:uFill>
                  <a:solidFill>
                    <a:srgbClr val="FF0000"/>
                  </a:solidFill>
                </a:uFill>
                <a:latin typeface="Times New Roman"/>
                <a:cs typeface="Times New Roman"/>
              </a:rPr>
              <a:t>chọn</a:t>
            </a:r>
            <a:r>
              <a:rPr sz="2400" u="sng" spc="-10" dirty="0">
                <a:solidFill>
                  <a:srgbClr val="FF0000"/>
                </a:solidFill>
                <a:uFill>
                  <a:solidFill>
                    <a:srgbClr val="FF0000"/>
                  </a:solidFill>
                </a:uFill>
                <a:latin typeface="Times New Roman"/>
                <a:cs typeface="Times New Roman"/>
              </a:rPr>
              <a:t> </a:t>
            </a:r>
            <a:r>
              <a:rPr sz="2400" u="sng" dirty="0">
                <a:solidFill>
                  <a:srgbClr val="FF0000"/>
                </a:solidFill>
                <a:uFill>
                  <a:solidFill>
                    <a:srgbClr val="FF0000"/>
                  </a:solidFill>
                </a:uFill>
                <a:latin typeface="Times New Roman"/>
                <a:cs typeface="Times New Roman"/>
              </a:rPr>
              <a:t>nhà</a:t>
            </a:r>
            <a:r>
              <a:rPr sz="2400" u="sng" spc="5" dirty="0">
                <a:solidFill>
                  <a:srgbClr val="FF0000"/>
                </a:solidFill>
                <a:uFill>
                  <a:solidFill>
                    <a:srgbClr val="FF0000"/>
                  </a:solidFill>
                </a:uFill>
                <a:latin typeface="Times New Roman"/>
                <a:cs typeface="Times New Roman"/>
              </a:rPr>
              <a:t> </a:t>
            </a:r>
            <a:r>
              <a:rPr sz="2400" u="sng" dirty="0">
                <a:solidFill>
                  <a:srgbClr val="FF0000"/>
                </a:solidFill>
                <a:uFill>
                  <a:solidFill>
                    <a:srgbClr val="FF0000"/>
                  </a:solidFill>
                </a:uFill>
                <a:latin typeface="Times New Roman"/>
                <a:cs typeface="Times New Roman"/>
              </a:rPr>
              <a:t>thầu</a:t>
            </a:r>
            <a:r>
              <a:rPr sz="2400" u="sng" dirty="0">
                <a:solidFill>
                  <a:srgbClr val="03499E"/>
                </a:solidFill>
                <a:uFill>
                  <a:solidFill>
                    <a:srgbClr val="FF0000"/>
                  </a:solidFill>
                </a:uFill>
                <a:latin typeface="Times New Roman"/>
                <a:cs typeface="Times New Roman"/>
              </a:rPr>
              <a:t>,</a:t>
            </a:r>
            <a:r>
              <a:rPr sz="2400" spc="-15" dirty="0">
                <a:solidFill>
                  <a:srgbClr val="03499E"/>
                </a:solidFill>
                <a:latin typeface="Times New Roman"/>
                <a:cs typeface="Times New Roman"/>
              </a:rPr>
              <a:t> </a:t>
            </a:r>
            <a:r>
              <a:rPr sz="2400" u="sng" dirty="0">
                <a:solidFill>
                  <a:srgbClr val="FF0000"/>
                </a:solidFill>
                <a:uFill>
                  <a:solidFill>
                    <a:srgbClr val="FF0000"/>
                  </a:solidFill>
                </a:uFill>
                <a:latin typeface="Times New Roman"/>
                <a:cs typeface="Times New Roman"/>
              </a:rPr>
              <a:t>đơn kiến</a:t>
            </a:r>
            <a:r>
              <a:rPr sz="2400" u="sng" spc="-5" dirty="0">
                <a:solidFill>
                  <a:srgbClr val="FF0000"/>
                </a:solidFill>
                <a:uFill>
                  <a:solidFill>
                    <a:srgbClr val="FF0000"/>
                  </a:solidFill>
                </a:uFill>
                <a:latin typeface="Times New Roman"/>
                <a:cs typeface="Times New Roman"/>
              </a:rPr>
              <a:t> </a:t>
            </a:r>
            <a:r>
              <a:rPr sz="2400" u="sng" dirty="0">
                <a:solidFill>
                  <a:srgbClr val="FF0000"/>
                </a:solidFill>
                <a:uFill>
                  <a:solidFill>
                    <a:srgbClr val="FF0000"/>
                  </a:solidFill>
                </a:uFill>
                <a:latin typeface="Times New Roman"/>
                <a:cs typeface="Times New Roman"/>
              </a:rPr>
              <a:t>nghị</a:t>
            </a:r>
            <a:r>
              <a:rPr sz="2400" u="sng" spc="-10" dirty="0">
                <a:solidFill>
                  <a:srgbClr val="FF0000"/>
                </a:solidFill>
                <a:uFill>
                  <a:solidFill>
                    <a:srgbClr val="FF0000"/>
                  </a:solidFill>
                </a:uFill>
                <a:latin typeface="Times New Roman"/>
                <a:cs typeface="Times New Roman"/>
              </a:rPr>
              <a:t> </a:t>
            </a:r>
            <a:r>
              <a:rPr sz="2400" u="sng" dirty="0">
                <a:solidFill>
                  <a:srgbClr val="FF0000"/>
                </a:solidFill>
                <a:uFill>
                  <a:solidFill>
                    <a:srgbClr val="FF0000"/>
                  </a:solidFill>
                </a:uFill>
                <a:latin typeface="Times New Roman"/>
                <a:cs typeface="Times New Roman"/>
              </a:rPr>
              <a:t>phải</a:t>
            </a:r>
            <a:r>
              <a:rPr sz="2400" u="sng" spc="-10" dirty="0">
                <a:solidFill>
                  <a:srgbClr val="FF0000"/>
                </a:solidFill>
                <a:uFill>
                  <a:solidFill>
                    <a:srgbClr val="FF0000"/>
                  </a:solidFill>
                </a:uFill>
                <a:latin typeface="Times New Roman"/>
                <a:cs typeface="Times New Roman"/>
              </a:rPr>
              <a:t> </a:t>
            </a:r>
            <a:r>
              <a:rPr sz="2400" u="sng" dirty="0">
                <a:solidFill>
                  <a:srgbClr val="FF0000"/>
                </a:solidFill>
                <a:uFill>
                  <a:solidFill>
                    <a:srgbClr val="FF0000"/>
                  </a:solidFill>
                </a:uFill>
                <a:latin typeface="Times New Roman"/>
                <a:cs typeface="Times New Roman"/>
              </a:rPr>
              <a:t>là</a:t>
            </a:r>
            <a:r>
              <a:rPr sz="2400" u="sng" spc="-25" dirty="0">
                <a:solidFill>
                  <a:srgbClr val="FF0000"/>
                </a:solidFill>
                <a:uFill>
                  <a:solidFill>
                    <a:srgbClr val="FF0000"/>
                  </a:solidFill>
                </a:uFill>
                <a:latin typeface="Times New Roman"/>
                <a:cs typeface="Times New Roman"/>
              </a:rPr>
              <a:t> </a:t>
            </a:r>
            <a:r>
              <a:rPr sz="2400" u="sng" dirty="0">
                <a:solidFill>
                  <a:srgbClr val="FF0000"/>
                </a:solidFill>
                <a:uFill>
                  <a:solidFill>
                    <a:srgbClr val="FF0000"/>
                  </a:solidFill>
                </a:uFill>
                <a:latin typeface="Times New Roman"/>
                <a:cs typeface="Times New Roman"/>
              </a:rPr>
              <a:t>của</a:t>
            </a:r>
            <a:r>
              <a:rPr sz="2400" u="sng" spc="-10" dirty="0">
                <a:solidFill>
                  <a:srgbClr val="FF0000"/>
                </a:solidFill>
                <a:uFill>
                  <a:solidFill>
                    <a:srgbClr val="FF0000"/>
                  </a:solidFill>
                </a:uFill>
                <a:latin typeface="Times New Roman"/>
                <a:cs typeface="Times New Roman"/>
              </a:rPr>
              <a:t> </a:t>
            </a:r>
            <a:r>
              <a:rPr sz="2400" u="sng" dirty="0">
                <a:solidFill>
                  <a:srgbClr val="FF0000"/>
                </a:solidFill>
                <a:uFill>
                  <a:solidFill>
                    <a:srgbClr val="FF0000"/>
                  </a:solidFill>
                </a:uFill>
                <a:latin typeface="Times New Roman"/>
                <a:cs typeface="Times New Roman"/>
              </a:rPr>
              <a:t>nhà thầu</a:t>
            </a:r>
            <a:r>
              <a:rPr sz="2400" u="sng" spc="-5" dirty="0">
                <a:solidFill>
                  <a:srgbClr val="FF0000"/>
                </a:solidFill>
                <a:uFill>
                  <a:solidFill>
                    <a:srgbClr val="FF0000"/>
                  </a:solidFill>
                </a:uFill>
                <a:latin typeface="Times New Roman"/>
                <a:cs typeface="Times New Roman"/>
              </a:rPr>
              <a:t> </a:t>
            </a:r>
            <a:r>
              <a:rPr sz="2400" u="sng" dirty="0">
                <a:solidFill>
                  <a:srgbClr val="FF0000"/>
                </a:solidFill>
                <a:uFill>
                  <a:solidFill>
                    <a:srgbClr val="FF0000"/>
                  </a:solidFill>
                </a:uFill>
                <a:latin typeface="Times New Roman"/>
                <a:cs typeface="Times New Roman"/>
              </a:rPr>
              <a:t>tham</a:t>
            </a:r>
            <a:r>
              <a:rPr sz="2400" u="sng" spc="-15" dirty="0">
                <a:solidFill>
                  <a:srgbClr val="FF0000"/>
                </a:solidFill>
                <a:uFill>
                  <a:solidFill>
                    <a:srgbClr val="FF0000"/>
                  </a:solidFill>
                </a:uFill>
                <a:latin typeface="Times New Roman"/>
                <a:cs typeface="Times New Roman"/>
              </a:rPr>
              <a:t> </a:t>
            </a:r>
            <a:r>
              <a:rPr sz="2400" u="sng" dirty="0">
                <a:solidFill>
                  <a:srgbClr val="FF0000"/>
                </a:solidFill>
                <a:uFill>
                  <a:solidFill>
                    <a:srgbClr val="FF0000"/>
                  </a:solidFill>
                </a:uFill>
                <a:latin typeface="Times New Roman"/>
                <a:cs typeface="Times New Roman"/>
              </a:rPr>
              <a:t>dự</a:t>
            </a:r>
            <a:r>
              <a:rPr sz="2400" u="sng" spc="-5" dirty="0">
                <a:solidFill>
                  <a:srgbClr val="FF0000"/>
                </a:solidFill>
                <a:uFill>
                  <a:solidFill>
                    <a:srgbClr val="FF0000"/>
                  </a:solidFill>
                </a:uFill>
                <a:latin typeface="Times New Roman"/>
                <a:cs typeface="Times New Roman"/>
              </a:rPr>
              <a:t> </a:t>
            </a:r>
            <a:r>
              <a:rPr sz="2400" u="sng" spc="-10" dirty="0">
                <a:solidFill>
                  <a:srgbClr val="FF0000"/>
                </a:solidFill>
                <a:uFill>
                  <a:solidFill>
                    <a:srgbClr val="FF0000"/>
                  </a:solidFill>
                </a:uFill>
                <a:latin typeface="Times New Roman"/>
                <a:cs typeface="Times New Roman"/>
              </a:rPr>
              <a:t>thầu</a:t>
            </a:r>
            <a:r>
              <a:rPr sz="2400" spc="-10" dirty="0">
                <a:solidFill>
                  <a:srgbClr val="03499E"/>
                </a:solidFill>
                <a:latin typeface="Times New Roman"/>
                <a:cs typeface="Times New Roman"/>
              </a:rPr>
              <a:t>;</a:t>
            </a:r>
            <a:endParaRPr sz="2400">
              <a:latin typeface="Times New Roman"/>
              <a:cs typeface="Times New Roman"/>
            </a:endParaRPr>
          </a:p>
          <a:p>
            <a:pPr marL="12700" marR="6350" indent="652145" algn="just">
              <a:lnSpc>
                <a:spcPct val="100000"/>
              </a:lnSpc>
              <a:spcBef>
                <a:spcPts val="1200"/>
              </a:spcBef>
              <a:buChar char="-"/>
              <a:tabLst>
                <a:tab pos="664845" algn="l"/>
              </a:tabLst>
            </a:pPr>
            <a:r>
              <a:rPr sz="2400" dirty="0">
                <a:solidFill>
                  <a:srgbClr val="03499E"/>
                </a:solidFill>
                <a:latin typeface="Times New Roman"/>
                <a:cs typeface="Times New Roman"/>
              </a:rPr>
              <a:t>Đơn</a:t>
            </a:r>
            <a:r>
              <a:rPr sz="2400" spc="175" dirty="0">
                <a:solidFill>
                  <a:srgbClr val="03499E"/>
                </a:solidFill>
                <a:latin typeface="Times New Roman"/>
                <a:cs typeface="Times New Roman"/>
              </a:rPr>
              <a:t> </a:t>
            </a:r>
            <a:r>
              <a:rPr sz="2400" dirty="0">
                <a:solidFill>
                  <a:srgbClr val="03499E"/>
                </a:solidFill>
                <a:latin typeface="Times New Roman"/>
                <a:cs typeface="Times New Roman"/>
              </a:rPr>
              <a:t>kiến</a:t>
            </a:r>
            <a:r>
              <a:rPr sz="2400" spc="190" dirty="0">
                <a:solidFill>
                  <a:srgbClr val="03499E"/>
                </a:solidFill>
                <a:latin typeface="Times New Roman"/>
                <a:cs typeface="Times New Roman"/>
              </a:rPr>
              <a:t> </a:t>
            </a:r>
            <a:r>
              <a:rPr sz="2400" dirty="0">
                <a:solidFill>
                  <a:srgbClr val="03499E"/>
                </a:solidFill>
                <a:latin typeface="Times New Roman"/>
                <a:cs typeface="Times New Roman"/>
              </a:rPr>
              <a:t>nghị</a:t>
            </a:r>
            <a:r>
              <a:rPr sz="2400" spc="185" dirty="0">
                <a:solidFill>
                  <a:srgbClr val="03499E"/>
                </a:solidFill>
                <a:latin typeface="Times New Roman"/>
                <a:cs typeface="Times New Roman"/>
              </a:rPr>
              <a:t> </a:t>
            </a:r>
            <a:r>
              <a:rPr sz="2400" dirty="0">
                <a:solidFill>
                  <a:srgbClr val="03499E"/>
                </a:solidFill>
                <a:latin typeface="Times New Roman"/>
                <a:cs typeface="Times New Roman"/>
              </a:rPr>
              <a:t>phải</a:t>
            </a:r>
            <a:r>
              <a:rPr sz="2400" spc="185" dirty="0">
                <a:solidFill>
                  <a:srgbClr val="03499E"/>
                </a:solidFill>
                <a:latin typeface="Times New Roman"/>
                <a:cs typeface="Times New Roman"/>
              </a:rPr>
              <a:t> </a:t>
            </a:r>
            <a:r>
              <a:rPr sz="2400" dirty="0">
                <a:solidFill>
                  <a:srgbClr val="03499E"/>
                </a:solidFill>
                <a:latin typeface="Times New Roman"/>
                <a:cs typeface="Times New Roman"/>
              </a:rPr>
              <a:t>có</a:t>
            </a:r>
            <a:r>
              <a:rPr sz="2400" spc="165" dirty="0">
                <a:solidFill>
                  <a:srgbClr val="03499E"/>
                </a:solidFill>
                <a:latin typeface="Times New Roman"/>
                <a:cs typeface="Times New Roman"/>
              </a:rPr>
              <a:t> </a:t>
            </a:r>
            <a:r>
              <a:rPr sz="2400" dirty="0">
                <a:solidFill>
                  <a:srgbClr val="03499E"/>
                </a:solidFill>
                <a:latin typeface="Times New Roman"/>
                <a:cs typeface="Times New Roman"/>
              </a:rPr>
              <a:t>chữ</a:t>
            </a:r>
            <a:r>
              <a:rPr sz="2400" spc="180" dirty="0">
                <a:solidFill>
                  <a:srgbClr val="03499E"/>
                </a:solidFill>
                <a:latin typeface="Times New Roman"/>
                <a:cs typeface="Times New Roman"/>
              </a:rPr>
              <a:t> </a:t>
            </a:r>
            <a:r>
              <a:rPr sz="2400" dirty="0">
                <a:solidFill>
                  <a:srgbClr val="03499E"/>
                </a:solidFill>
                <a:latin typeface="Times New Roman"/>
                <a:cs typeface="Times New Roman"/>
              </a:rPr>
              <a:t>ký,</a:t>
            </a:r>
            <a:r>
              <a:rPr sz="2400" spc="180" dirty="0">
                <a:solidFill>
                  <a:srgbClr val="03499E"/>
                </a:solidFill>
                <a:latin typeface="Times New Roman"/>
                <a:cs typeface="Times New Roman"/>
              </a:rPr>
              <a:t> </a:t>
            </a:r>
            <a:r>
              <a:rPr sz="2400" dirty="0">
                <a:solidFill>
                  <a:srgbClr val="03499E"/>
                </a:solidFill>
                <a:latin typeface="Times New Roman"/>
                <a:cs typeface="Times New Roman"/>
              </a:rPr>
              <a:t>đóng</a:t>
            </a:r>
            <a:r>
              <a:rPr sz="2400" spc="185" dirty="0">
                <a:solidFill>
                  <a:srgbClr val="03499E"/>
                </a:solidFill>
                <a:latin typeface="Times New Roman"/>
                <a:cs typeface="Times New Roman"/>
              </a:rPr>
              <a:t> </a:t>
            </a:r>
            <a:r>
              <a:rPr sz="2400" dirty="0">
                <a:solidFill>
                  <a:srgbClr val="03499E"/>
                </a:solidFill>
                <a:latin typeface="Times New Roman"/>
                <a:cs typeface="Times New Roman"/>
              </a:rPr>
              <a:t>dấu</a:t>
            </a:r>
            <a:r>
              <a:rPr sz="2400" spc="180" dirty="0">
                <a:solidFill>
                  <a:srgbClr val="03499E"/>
                </a:solidFill>
                <a:latin typeface="Times New Roman"/>
                <a:cs typeface="Times New Roman"/>
              </a:rPr>
              <a:t> </a:t>
            </a:r>
            <a:r>
              <a:rPr sz="2400" dirty="0">
                <a:solidFill>
                  <a:srgbClr val="03499E"/>
                </a:solidFill>
                <a:latin typeface="Times New Roman"/>
                <a:cs typeface="Times New Roman"/>
              </a:rPr>
              <a:t>(nếu</a:t>
            </a:r>
            <a:r>
              <a:rPr sz="2400" spc="170" dirty="0">
                <a:solidFill>
                  <a:srgbClr val="03499E"/>
                </a:solidFill>
                <a:latin typeface="Times New Roman"/>
                <a:cs typeface="Times New Roman"/>
              </a:rPr>
              <a:t> </a:t>
            </a:r>
            <a:r>
              <a:rPr sz="2400" dirty="0">
                <a:solidFill>
                  <a:srgbClr val="03499E"/>
                </a:solidFill>
                <a:latin typeface="Times New Roman"/>
                <a:cs typeface="Times New Roman"/>
              </a:rPr>
              <a:t>có)</a:t>
            </a:r>
            <a:r>
              <a:rPr sz="2400" spc="185" dirty="0">
                <a:solidFill>
                  <a:srgbClr val="03499E"/>
                </a:solidFill>
                <a:latin typeface="Times New Roman"/>
                <a:cs typeface="Times New Roman"/>
              </a:rPr>
              <a:t> </a:t>
            </a:r>
            <a:r>
              <a:rPr sz="2400" dirty="0">
                <a:solidFill>
                  <a:srgbClr val="03499E"/>
                </a:solidFill>
                <a:latin typeface="Times New Roman"/>
                <a:cs typeface="Times New Roman"/>
              </a:rPr>
              <a:t>của</a:t>
            </a:r>
            <a:r>
              <a:rPr sz="2400" spc="190" dirty="0">
                <a:solidFill>
                  <a:srgbClr val="03499E"/>
                </a:solidFill>
                <a:latin typeface="Times New Roman"/>
                <a:cs typeface="Times New Roman"/>
              </a:rPr>
              <a:t> </a:t>
            </a:r>
            <a:r>
              <a:rPr sz="2400" dirty="0">
                <a:solidFill>
                  <a:srgbClr val="03499E"/>
                </a:solidFill>
                <a:latin typeface="Times New Roman"/>
                <a:cs typeface="Times New Roman"/>
              </a:rPr>
              <a:t>người</a:t>
            </a:r>
            <a:r>
              <a:rPr sz="2400" spc="180" dirty="0">
                <a:solidFill>
                  <a:srgbClr val="03499E"/>
                </a:solidFill>
                <a:latin typeface="Times New Roman"/>
                <a:cs typeface="Times New Roman"/>
              </a:rPr>
              <a:t> </a:t>
            </a:r>
            <a:r>
              <a:rPr sz="2400" dirty="0">
                <a:solidFill>
                  <a:srgbClr val="03499E"/>
                </a:solidFill>
                <a:latin typeface="Times New Roman"/>
                <a:cs typeface="Times New Roman"/>
              </a:rPr>
              <a:t>đại</a:t>
            </a:r>
            <a:r>
              <a:rPr sz="2400" spc="190" dirty="0">
                <a:solidFill>
                  <a:srgbClr val="03499E"/>
                </a:solidFill>
                <a:latin typeface="Times New Roman"/>
                <a:cs typeface="Times New Roman"/>
              </a:rPr>
              <a:t> </a:t>
            </a:r>
            <a:r>
              <a:rPr sz="2400" dirty="0">
                <a:solidFill>
                  <a:srgbClr val="03499E"/>
                </a:solidFill>
                <a:latin typeface="Times New Roman"/>
                <a:cs typeface="Times New Roman"/>
              </a:rPr>
              <a:t>điện</a:t>
            </a:r>
            <a:r>
              <a:rPr sz="2400" spc="170" dirty="0">
                <a:solidFill>
                  <a:srgbClr val="03499E"/>
                </a:solidFill>
                <a:latin typeface="Times New Roman"/>
                <a:cs typeface="Times New Roman"/>
              </a:rPr>
              <a:t> </a:t>
            </a:r>
            <a:r>
              <a:rPr sz="2400" spc="-25" dirty="0">
                <a:solidFill>
                  <a:srgbClr val="03499E"/>
                </a:solidFill>
                <a:latin typeface="Times New Roman"/>
                <a:cs typeface="Times New Roman"/>
              </a:rPr>
              <a:t>hợp </a:t>
            </a:r>
            <a:r>
              <a:rPr sz="2400" dirty="0">
                <a:solidFill>
                  <a:srgbClr val="03499E"/>
                </a:solidFill>
                <a:latin typeface="Times New Roman"/>
                <a:cs typeface="Times New Roman"/>
              </a:rPr>
              <a:t>pháp</a:t>
            </a:r>
            <a:r>
              <a:rPr sz="2400" spc="40" dirty="0">
                <a:solidFill>
                  <a:srgbClr val="03499E"/>
                </a:solidFill>
                <a:latin typeface="Times New Roman"/>
                <a:cs typeface="Times New Roman"/>
              </a:rPr>
              <a:t> </a:t>
            </a:r>
            <a:r>
              <a:rPr sz="2400" dirty="0">
                <a:solidFill>
                  <a:srgbClr val="03499E"/>
                </a:solidFill>
                <a:latin typeface="Times New Roman"/>
                <a:cs typeface="Times New Roman"/>
              </a:rPr>
              <a:t>của</a:t>
            </a:r>
            <a:r>
              <a:rPr sz="2400" spc="50" dirty="0">
                <a:solidFill>
                  <a:srgbClr val="03499E"/>
                </a:solidFill>
                <a:latin typeface="Times New Roman"/>
                <a:cs typeface="Times New Roman"/>
              </a:rPr>
              <a:t> </a:t>
            </a:r>
            <a:r>
              <a:rPr sz="2400" dirty="0">
                <a:solidFill>
                  <a:srgbClr val="03499E"/>
                </a:solidFill>
                <a:latin typeface="Times New Roman"/>
                <a:cs typeface="Times New Roman"/>
              </a:rPr>
              <a:t>nhà</a:t>
            </a:r>
            <a:r>
              <a:rPr sz="2400" spc="40" dirty="0">
                <a:solidFill>
                  <a:srgbClr val="03499E"/>
                </a:solidFill>
                <a:latin typeface="Times New Roman"/>
                <a:cs typeface="Times New Roman"/>
              </a:rPr>
              <a:t> </a:t>
            </a:r>
            <a:r>
              <a:rPr sz="2400" dirty="0">
                <a:solidFill>
                  <a:srgbClr val="03499E"/>
                </a:solidFill>
                <a:latin typeface="Times New Roman"/>
                <a:cs typeface="Times New Roman"/>
              </a:rPr>
              <a:t>thầu,</a:t>
            </a:r>
            <a:r>
              <a:rPr sz="2400" spc="30" dirty="0">
                <a:solidFill>
                  <a:srgbClr val="03499E"/>
                </a:solidFill>
                <a:latin typeface="Times New Roman"/>
                <a:cs typeface="Times New Roman"/>
              </a:rPr>
              <a:t> </a:t>
            </a:r>
            <a:r>
              <a:rPr sz="2400" dirty="0">
                <a:solidFill>
                  <a:srgbClr val="03499E"/>
                </a:solidFill>
                <a:latin typeface="Times New Roman"/>
                <a:cs typeface="Times New Roman"/>
              </a:rPr>
              <a:t>cơ</a:t>
            </a:r>
            <a:r>
              <a:rPr sz="2400" spc="50" dirty="0">
                <a:solidFill>
                  <a:srgbClr val="03499E"/>
                </a:solidFill>
                <a:latin typeface="Times New Roman"/>
                <a:cs typeface="Times New Roman"/>
              </a:rPr>
              <a:t> </a:t>
            </a:r>
            <a:r>
              <a:rPr sz="2400" dirty="0">
                <a:solidFill>
                  <a:srgbClr val="03499E"/>
                </a:solidFill>
                <a:latin typeface="Times New Roman"/>
                <a:cs typeface="Times New Roman"/>
              </a:rPr>
              <a:t>quan,</a:t>
            </a:r>
            <a:r>
              <a:rPr sz="2400" spc="35" dirty="0">
                <a:solidFill>
                  <a:srgbClr val="03499E"/>
                </a:solidFill>
                <a:latin typeface="Times New Roman"/>
                <a:cs typeface="Times New Roman"/>
              </a:rPr>
              <a:t> </a:t>
            </a:r>
            <a:r>
              <a:rPr sz="2400" dirty="0">
                <a:solidFill>
                  <a:srgbClr val="03499E"/>
                </a:solidFill>
                <a:latin typeface="Times New Roman"/>
                <a:cs typeface="Times New Roman"/>
              </a:rPr>
              <a:t>tổ</a:t>
            </a:r>
            <a:r>
              <a:rPr sz="2400" spc="35" dirty="0">
                <a:solidFill>
                  <a:srgbClr val="03499E"/>
                </a:solidFill>
                <a:latin typeface="Times New Roman"/>
                <a:cs typeface="Times New Roman"/>
              </a:rPr>
              <a:t> </a:t>
            </a:r>
            <a:r>
              <a:rPr sz="2400" dirty="0">
                <a:solidFill>
                  <a:srgbClr val="03499E"/>
                </a:solidFill>
                <a:latin typeface="Times New Roman"/>
                <a:cs typeface="Times New Roman"/>
              </a:rPr>
              <a:t>chức</a:t>
            </a:r>
            <a:r>
              <a:rPr sz="2400" spc="35" dirty="0">
                <a:solidFill>
                  <a:srgbClr val="03499E"/>
                </a:solidFill>
                <a:latin typeface="Times New Roman"/>
                <a:cs typeface="Times New Roman"/>
              </a:rPr>
              <a:t> </a:t>
            </a:r>
            <a:r>
              <a:rPr sz="2400" dirty="0">
                <a:solidFill>
                  <a:srgbClr val="03499E"/>
                </a:solidFill>
                <a:latin typeface="Times New Roman"/>
                <a:cs typeface="Times New Roman"/>
              </a:rPr>
              <a:t>gửi</a:t>
            </a:r>
            <a:r>
              <a:rPr sz="2400" spc="45" dirty="0">
                <a:solidFill>
                  <a:srgbClr val="03499E"/>
                </a:solidFill>
                <a:latin typeface="Times New Roman"/>
                <a:cs typeface="Times New Roman"/>
              </a:rPr>
              <a:t> </a:t>
            </a:r>
            <a:r>
              <a:rPr sz="2400" dirty="0">
                <a:solidFill>
                  <a:srgbClr val="03499E"/>
                </a:solidFill>
                <a:latin typeface="Times New Roman"/>
                <a:cs typeface="Times New Roman"/>
              </a:rPr>
              <a:t>đơn</a:t>
            </a:r>
            <a:r>
              <a:rPr sz="2400" spc="50" dirty="0">
                <a:solidFill>
                  <a:srgbClr val="03499E"/>
                </a:solidFill>
                <a:latin typeface="Times New Roman"/>
                <a:cs typeface="Times New Roman"/>
              </a:rPr>
              <a:t> </a:t>
            </a:r>
            <a:r>
              <a:rPr sz="2400" u="sng" dirty="0">
                <a:solidFill>
                  <a:srgbClr val="FF0000"/>
                </a:solidFill>
                <a:uFill>
                  <a:solidFill>
                    <a:srgbClr val="FF0000"/>
                  </a:solidFill>
                </a:uFill>
                <a:latin typeface="Times New Roman"/>
                <a:cs typeface="Times New Roman"/>
              </a:rPr>
              <a:t>hoặc</a:t>
            </a:r>
            <a:r>
              <a:rPr sz="2400" u="sng" spc="50" dirty="0">
                <a:solidFill>
                  <a:srgbClr val="FF0000"/>
                </a:solidFill>
                <a:uFill>
                  <a:solidFill>
                    <a:srgbClr val="FF0000"/>
                  </a:solidFill>
                </a:uFill>
                <a:latin typeface="Times New Roman"/>
                <a:cs typeface="Times New Roman"/>
              </a:rPr>
              <a:t> </a:t>
            </a:r>
            <a:r>
              <a:rPr sz="2400" u="sng" dirty="0">
                <a:solidFill>
                  <a:srgbClr val="FF0000"/>
                </a:solidFill>
                <a:uFill>
                  <a:solidFill>
                    <a:srgbClr val="FF0000"/>
                  </a:solidFill>
                </a:uFill>
                <a:latin typeface="Times New Roman"/>
                <a:cs typeface="Times New Roman"/>
              </a:rPr>
              <a:t>được</a:t>
            </a:r>
            <a:r>
              <a:rPr sz="2400" u="sng" spc="40" dirty="0">
                <a:solidFill>
                  <a:srgbClr val="FF0000"/>
                </a:solidFill>
                <a:uFill>
                  <a:solidFill>
                    <a:srgbClr val="FF0000"/>
                  </a:solidFill>
                </a:uFill>
                <a:latin typeface="Times New Roman"/>
                <a:cs typeface="Times New Roman"/>
              </a:rPr>
              <a:t> </a:t>
            </a:r>
            <a:r>
              <a:rPr sz="2400" u="sng" dirty="0">
                <a:solidFill>
                  <a:srgbClr val="FF0000"/>
                </a:solidFill>
                <a:uFill>
                  <a:solidFill>
                    <a:srgbClr val="FF0000"/>
                  </a:solidFill>
                </a:uFill>
                <a:latin typeface="Times New Roman"/>
                <a:cs typeface="Times New Roman"/>
              </a:rPr>
              <a:t>ký</a:t>
            </a:r>
            <a:r>
              <a:rPr sz="2400" u="sng" spc="40" dirty="0">
                <a:solidFill>
                  <a:srgbClr val="FF0000"/>
                </a:solidFill>
                <a:uFill>
                  <a:solidFill>
                    <a:srgbClr val="FF0000"/>
                  </a:solidFill>
                </a:uFill>
                <a:latin typeface="Times New Roman"/>
                <a:cs typeface="Times New Roman"/>
              </a:rPr>
              <a:t> </a:t>
            </a:r>
            <a:r>
              <a:rPr sz="2400" u="sng" dirty="0">
                <a:solidFill>
                  <a:srgbClr val="FF0000"/>
                </a:solidFill>
                <a:uFill>
                  <a:solidFill>
                    <a:srgbClr val="FF0000"/>
                  </a:solidFill>
                </a:uFill>
                <a:latin typeface="Times New Roman"/>
                <a:cs typeface="Times New Roman"/>
              </a:rPr>
              <a:t>số,</a:t>
            </a:r>
            <a:r>
              <a:rPr sz="2400" u="sng" spc="50" dirty="0">
                <a:solidFill>
                  <a:srgbClr val="FF0000"/>
                </a:solidFill>
                <a:uFill>
                  <a:solidFill>
                    <a:srgbClr val="FF0000"/>
                  </a:solidFill>
                </a:uFill>
                <a:latin typeface="Times New Roman"/>
                <a:cs typeface="Times New Roman"/>
              </a:rPr>
              <a:t> </a:t>
            </a:r>
            <a:r>
              <a:rPr sz="2400" u="sng" dirty="0">
                <a:solidFill>
                  <a:srgbClr val="FF0000"/>
                </a:solidFill>
                <a:uFill>
                  <a:solidFill>
                    <a:srgbClr val="FF0000"/>
                  </a:solidFill>
                </a:uFill>
                <a:latin typeface="Times New Roman"/>
                <a:cs typeface="Times New Roman"/>
              </a:rPr>
              <a:t>gửi</a:t>
            </a:r>
            <a:r>
              <a:rPr sz="2400" u="sng" spc="35" dirty="0">
                <a:solidFill>
                  <a:srgbClr val="FF0000"/>
                </a:solidFill>
                <a:uFill>
                  <a:solidFill>
                    <a:srgbClr val="FF0000"/>
                  </a:solidFill>
                </a:uFill>
                <a:latin typeface="Times New Roman"/>
                <a:cs typeface="Times New Roman"/>
              </a:rPr>
              <a:t> </a:t>
            </a:r>
            <a:r>
              <a:rPr sz="2400" u="sng" dirty="0">
                <a:solidFill>
                  <a:srgbClr val="FF0000"/>
                </a:solidFill>
                <a:uFill>
                  <a:solidFill>
                    <a:srgbClr val="FF0000"/>
                  </a:solidFill>
                </a:uFill>
                <a:latin typeface="Times New Roman"/>
                <a:cs typeface="Times New Roman"/>
              </a:rPr>
              <a:t>trên</a:t>
            </a:r>
            <a:r>
              <a:rPr sz="2400" u="sng" spc="30" dirty="0">
                <a:solidFill>
                  <a:srgbClr val="FF0000"/>
                </a:solidFill>
                <a:uFill>
                  <a:solidFill>
                    <a:srgbClr val="FF0000"/>
                  </a:solidFill>
                </a:uFill>
                <a:latin typeface="Times New Roman"/>
                <a:cs typeface="Times New Roman"/>
              </a:rPr>
              <a:t> </a:t>
            </a:r>
            <a:r>
              <a:rPr sz="2400" u="sng" dirty="0">
                <a:solidFill>
                  <a:srgbClr val="FF0000"/>
                </a:solidFill>
                <a:uFill>
                  <a:solidFill>
                    <a:srgbClr val="FF0000"/>
                  </a:solidFill>
                </a:uFill>
                <a:latin typeface="Times New Roman"/>
                <a:cs typeface="Times New Roman"/>
              </a:rPr>
              <a:t>Hệ</a:t>
            </a:r>
            <a:r>
              <a:rPr sz="2400" u="sng" spc="50" dirty="0">
                <a:solidFill>
                  <a:srgbClr val="FF0000"/>
                </a:solidFill>
                <a:uFill>
                  <a:solidFill>
                    <a:srgbClr val="FF0000"/>
                  </a:solidFill>
                </a:uFill>
                <a:latin typeface="Times New Roman"/>
                <a:cs typeface="Times New Roman"/>
              </a:rPr>
              <a:t> </a:t>
            </a:r>
            <a:r>
              <a:rPr sz="2400" u="sng" spc="-10" dirty="0">
                <a:solidFill>
                  <a:srgbClr val="FF0000"/>
                </a:solidFill>
                <a:uFill>
                  <a:solidFill>
                    <a:srgbClr val="FF0000"/>
                  </a:solidFill>
                </a:uFill>
                <a:latin typeface="Times New Roman"/>
                <a:cs typeface="Times New Roman"/>
              </a:rPr>
              <a:t>thống</a:t>
            </a:r>
            <a:r>
              <a:rPr sz="2400" spc="-10" dirty="0">
                <a:solidFill>
                  <a:srgbClr val="FF0000"/>
                </a:solidFill>
                <a:latin typeface="Times New Roman"/>
                <a:cs typeface="Times New Roman"/>
              </a:rPr>
              <a:t> </a:t>
            </a:r>
            <a:r>
              <a:rPr sz="2400" u="sng" dirty="0">
                <a:solidFill>
                  <a:srgbClr val="FF0000"/>
                </a:solidFill>
                <a:uFill>
                  <a:solidFill>
                    <a:srgbClr val="FF0000"/>
                  </a:solidFill>
                </a:uFill>
                <a:latin typeface="Times New Roman"/>
                <a:cs typeface="Times New Roman"/>
              </a:rPr>
              <a:t>mạng đấu</a:t>
            </a:r>
            <a:r>
              <a:rPr sz="2400" u="sng" spc="-10" dirty="0">
                <a:solidFill>
                  <a:srgbClr val="FF0000"/>
                </a:solidFill>
                <a:uFill>
                  <a:solidFill>
                    <a:srgbClr val="FF0000"/>
                  </a:solidFill>
                </a:uFill>
                <a:latin typeface="Times New Roman"/>
                <a:cs typeface="Times New Roman"/>
              </a:rPr>
              <a:t> </a:t>
            </a:r>
            <a:r>
              <a:rPr sz="2400" u="sng" dirty="0">
                <a:solidFill>
                  <a:srgbClr val="FF0000"/>
                </a:solidFill>
                <a:uFill>
                  <a:solidFill>
                    <a:srgbClr val="FF0000"/>
                  </a:solidFill>
                </a:uFill>
                <a:latin typeface="Times New Roman"/>
                <a:cs typeface="Times New Roman"/>
              </a:rPr>
              <a:t>thầu</a:t>
            </a:r>
            <a:r>
              <a:rPr sz="2400" u="sng" spc="-10" dirty="0">
                <a:solidFill>
                  <a:srgbClr val="FF0000"/>
                </a:solidFill>
                <a:uFill>
                  <a:solidFill>
                    <a:srgbClr val="FF0000"/>
                  </a:solidFill>
                </a:uFill>
                <a:latin typeface="Times New Roman"/>
                <a:cs typeface="Times New Roman"/>
              </a:rPr>
              <a:t> </a:t>
            </a:r>
            <a:r>
              <a:rPr sz="2400" u="sng" dirty="0">
                <a:solidFill>
                  <a:srgbClr val="FF0000"/>
                </a:solidFill>
                <a:uFill>
                  <a:solidFill>
                    <a:srgbClr val="FF0000"/>
                  </a:solidFill>
                </a:uFill>
                <a:latin typeface="Times New Roman"/>
                <a:cs typeface="Times New Roman"/>
              </a:rPr>
              <a:t>quốc</a:t>
            </a:r>
            <a:r>
              <a:rPr sz="2400" u="sng" spc="-5" dirty="0">
                <a:solidFill>
                  <a:srgbClr val="FF0000"/>
                </a:solidFill>
                <a:uFill>
                  <a:solidFill>
                    <a:srgbClr val="FF0000"/>
                  </a:solidFill>
                </a:uFill>
                <a:latin typeface="Times New Roman"/>
                <a:cs typeface="Times New Roman"/>
              </a:rPr>
              <a:t> </a:t>
            </a:r>
            <a:r>
              <a:rPr sz="2400" u="sng" spc="-20" dirty="0">
                <a:solidFill>
                  <a:srgbClr val="FF0000"/>
                </a:solidFill>
                <a:uFill>
                  <a:solidFill>
                    <a:srgbClr val="FF0000"/>
                  </a:solidFill>
                </a:uFill>
                <a:latin typeface="Times New Roman"/>
                <a:cs typeface="Times New Roman"/>
              </a:rPr>
              <a:t>gia;</a:t>
            </a:r>
            <a:endParaRPr sz="2400">
              <a:latin typeface="Times New Roman"/>
              <a:cs typeface="Times New Roman"/>
            </a:endParaRPr>
          </a:p>
          <a:p>
            <a:pPr marL="12700" marR="8890" indent="636270" algn="just">
              <a:lnSpc>
                <a:spcPct val="100000"/>
              </a:lnSpc>
              <a:spcBef>
                <a:spcPts val="1205"/>
              </a:spcBef>
              <a:buChar char="-"/>
              <a:tabLst>
                <a:tab pos="648970" algn="l"/>
              </a:tabLst>
            </a:pPr>
            <a:r>
              <a:rPr sz="2400" dirty="0">
                <a:solidFill>
                  <a:srgbClr val="03499E"/>
                </a:solidFill>
                <a:latin typeface="Times New Roman"/>
                <a:cs typeface="Times New Roman"/>
              </a:rPr>
              <a:t>Đơn</a:t>
            </a:r>
            <a:r>
              <a:rPr sz="2400" spc="50" dirty="0">
                <a:solidFill>
                  <a:srgbClr val="03499E"/>
                </a:solidFill>
                <a:latin typeface="Times New Roman"/>
                <a:cs typeface="Times New Roman"/>
              </a:rPr>
              <a:t> </a:t>
            </a:r>
            <a:r>
              <a:rPr sz="2400" dirty="0">
                <a:solidFill>
                  <a:srgbClr val="03499E"/>
                </a:solidFill>
                <a:latin typeface="Times New Roman"/>
                <a:cs typeface="Times New Roman"/>
              </a:rPr>
              <a:t>kiến</a:t>
            </a:r>
            <a:r>
              <a:rPr sz="2400" spc="55" dirty="0">
                <a:solidFill>
                  <a:srgbClr val="03499E"/>
                </a:solidFill>
                <a:latin typeface="Times New Roman"/>
                <a:cs typeface="Times New Roman"/>
              </a:rPr>
              <a:t> </a:t>
            </a:r>
            <a:r>
              <a:rPr sz="2400" dirty="0">
                <a:solidFill>
                  <a:srgbClr val="03499E"/>
                </a:solidFill>
                <a:latin typeface="Times New Roman"/>
                <a:cs typeface="Times New Roman"/>
              </a:rPr>
              <a:t>nghị</a:t>
            </a:r>
            <a:r>
              <a:rPr sz="2400" spc="60" dirty="0">
                <a:solidFill>
                  <a:srgbClr val="03499E"/>
                </a:solidFill>
                <a:latin typeface="Times New Roman"/>
                <a:cs typeface="Times New Roman"/>
              </a:rPr>
              <a:t> </a:t>
            </a:r>
            <a:r>
              <a:rPr sz="2400" dirty="0">
                <a:solidFill>
                  <a:srgbClr val="03499E"/>
                </a:solidFill>
                <a:latin typeface="Times New Roman"/>
                <a:cs typeface="Times New Roman"/>
              </a:rPr>
              <a:t>được</a:t>
            </a:r>
            <a:r>
              <a:rPr sz="2400" spc="60" dirty="0">
                <a:solidFill>
                  <a:srgbClr val="03499E"/>
                </a:solidFill>
                <a:latin typeface="Times New Roman"/>
                <a:cs typeface="Times New Roman"/>
              </a:rPr>
              <a:t> </a:t>
            </a:r>
            <a:r>
              <a:rPr sz="2400" dirty="0">
                <a:solidFill>
                  <a:srgbClr val="03499E"/>
                </a:solidFill>
                <a:latin typeface="Times New Roman"/>
                <a:cs typeface="Times New Roman"/>
              </a:rPr>
              <a:t>gửi</a:t>
            </a:r>
            <a:r>
              <a:rPr sz="2400" spc="55" dirty="0">
                <a:solidFill>
                  <a:srgbClr val="03499E"/>
                </a:solidFill>
                <a:latin typeface="Times New Roman"/>
                <a:cs typeface="Times New Roman"/>
              </a:rPr>
              <a:t> </a:t>
            </a:r>
            <a:r>
              <a:rPr sz="2400" dirty="0">
                <a:solidFill>
                  <a:srgbClr val="03499E"/>
                </a:solidFill>
                <a:latin typeface="Times New Roman"/>
                <a:cs typeface="Times New Roman"/>
              </a:rPr>
              <a:t>đến</a:t>
            </a:r>
            <a:r>
              <a:rPr sz="2400" spc="60" dirty="0">
                <a:solidFill>
                  <a:srgbClr val="03499E"/>
                </a:solidFill>
                <a:latin typeface="Times New Roman"/>
                <a:cs typeface="Times New Roman"/>
              </a:rPr>
              <a:t> </a:t>
            </a:r>
            <a:r>
              <a:rPr sz="2400" dirty="0">
                <a:solidFill>
                  <a:srgbClr val="03499E"/>
                </a:solidFill>
                <a:latin typeface="Times New Roman"/>
                <a:cs typeface="Times New Roman"/>
              </a:rPr>
              <a:t>đơn</a:t>
            </a:r>
            <a:r>
              <a:rPr sz="2400" spc="50" dirty="0">
                <a:solidFill>
                  <a:srgbClr val="03499E"/>
                </a:solidFill>
                <a:latin typeface="Times New Roman"/>
                <a:cs typeface="Times New Roman"/>
              </a:rPr>
              <a:t> </a:t>
            </a:r>
            <a:r>
              <a:rPr sz="2400" dirty="0">
                <a:solidFill>
                  <a:srgbClr val="03499E"/>
                </a:solidFill>
                <a:latin typeface="Times New Roman"/>
                <a:cs typeface="Times New Roman"/>
              </a:rPr>
              <a:t>vị</a:t>
            </a:r>
            <a:r>
              <a:rPr sz="2400" spc="60" dirty="0">
                <a:solidFill>
                  <a:srgbClr val="03499E"/>
                </a:solidFill>
                <a:latin typeface="Times New Roman"/>
                <a:cs typeface="Times New Roman"/>
              </a:rPr>
              <a:t> </a:t>
            </a:r>
            <a:r>
              <a:rPr sz="2400" dirty="0">
                <a:solidFill>
                  <a:srgbClr val="03499E"/>
                </a:solidFill>
                <a:latin typeface="Times New Roman"/>
                <a:cs typeface="Times New Roman"/>
              </a:rPr>
              <a:t>giải</a:t>
            </a:r>
            <a:r>
              <a:rPr sz="2400" spc="60" dirty="0">
                <a:solidFill>
                  <a:srgbClr val="03499E"/>
                </a:solidFill>
                <a:latin typeface="Times New Roman"/>
                <a:cs typeface="Times New Roman"/>
              </a:rPr>
              <a:t> </a:t>
            </a:r>
            <a:r>
              <a:rPr sz="2400" dirty="0">
                <a:solidFill>
                  <a:srgbClr val="03499E"/>
                </a:solidFill>
                <a:latin typeface="Times New Roman"/>
                <a:cs typeface="Times New Roman"/>
              </a:rPr>
              <a:t>quyết</a:t>
            </a:r>
            <a:r>
              <a:rPr sz="2400" spc="45" dirty="0">
                <a:solidFill>
                  <a:srgbClr val="03499E"/>
                </a:solidFill>
                <a:latin typeface="Times New Roman"/>
                <a:cs typeface="Times New Roman"/>
              </a:rPr>
              <a:t> </a:t>
            </a:r>
            <a:r>
              <a:rPr sz="2400" dirty="0">
                <a:solidFill>
                  <a:srgbClr val="03499E"/>
                </a:solidFill>
                <a:latin typeface="Times New Roman"/>
                <a:cs typeface="Times New Roman"/>
              </a:rPr>
              <a:t>kiến</a:t>
            </a:r>
            <a:r>
              <a:rPr sz="2400" spc="70" dirty="0">
                <a:solidFill>
                  <a:srgbClr val="03499E"/>
                </a:solidFill>
                <a:latin typeface="Times New Roman"/>
                <a:cs typeface="Times New Roman"/>
              </a:rPr>
              <a:t> </a:t>
            </a:r>
            <a:r>
              <a:rPr sz="2400" dirty="0">
                <a:solidFill>
                  <a:srgbClr val="03499E"/>
                </a:solidFill>
                <a:latin typeface="Times New Roman"/>
                <a:cs typeface="Times New Roman"/>
              </a:rPr>
              <a:t>nghị</a:t>
            </a:r>
            <a:r>
              <a:rPr sz="2400" spc="50" dirty="0">
                <a:solidFill>
                  <a:srgbClr val="03499E"/>
                </a:solidFill>
                <a:latin typeface="Times New Roman"/>
                <a:cs typeface="Times New Roman"/>
              </a:rPr>
              <a:t> </a:t>
            </a:r>
            <a:r>
              <a:rPr sz="2400" dirty="0">
                <a:solidFill>
                  <a:srgbClr val="03499E"/>
                </a:solidFill>
                <a:latin typeface="Times New Roman"/>
                <a:cs typeface="Times New Roman"/>
              </a:rPr>
              <a:t>trước</a:t>
            </a:r>
            <a:r>
              <a:rPr sz="2400" spc="55" dirty="0">
                <a:solidFill>
                  <a:srgbClr val="03499E"/>
                </a:solidFill>
                <a:latin typeface="Times New Roman"/>
                <a:cs typeface="Times New Roman"/>
              </a:rPr>
              <a:t> </a:t>
            </a:r>
            <a:r>
              <a:rPr sz="2400" dirty="0">
                <a:solidFill>
                  <a:srgbClr val="03499E"/>
                </a:solidFill>
                <a:latin typeface="Times New Roman"/>
                <a:cs typeface="Times New Roman"/>
              </a:rPr>
              <a:t>khi</a:t>
            </a:r>
            <a:r>
              <a:rPr sz="2400" spc="60" dirty="0">
                <a:solidFill>
                  <a:srgbClr val="03499E"/>
                </a:solidFill>
                <a:latin typeface="Times New Roman"/>
                <a:cs typeface="Times New Roman"/>
              </a:rPr>
              <a:t> </a:t>
            </a:r>
            <a:r>
              <a:rPr sz="2400" dirty="0">
                <a:solidFill>
                  <a:srgbClr val="03499E"/>
                </a:solidFill>
                <a:latin typeface="Times New Roman"/>
                <a:cs typeface="Times New Roman"/>
              </a:rPr>
              <a:t>có</a:t>
            </a:r>
            <a:r>
              <a:rPr sz="2400" spc="50" dirty="0">
                <a:solidFill>
                  <a:srgbClr val="03499E"/>
                </a:solidFill>
                <a:latin typeface="Times New Roman"/>
                <a:cs typeface="Times New Roman"/>
              </a:rPr>
              <a:t> </a:t>
            </a:r>
            <a:r>
              <a:rPr sz="2400" spc="-10" dirty="0">
                <a:solidFill>
                  <a:srgbClr val="03499E"/>
                </a:solidFill>
                <a:latin typeface="Times New Roman"/>
                <a:cs typeface="Times New Roman"/>
              </a:rPr>
              <a:t>thông </a:t>
            </a:r>
            <a:r>
              <a:rPr sz="2400" dirty="0">
                <a:solidFill>
                  <a:srgbClr val="03499E"/>
                </a:solidFill>
                <a:latin typeface="Times New Roman"/>
                <a:cs typeface="Times New Roman"/>
              </a:rPr>
              <a:t>báo</a:t>
            </a:r>
            <a:r>
              <a:rPr sz="2400" spc="-15" dirty="0">
                <a:solidFill>
                  <a:srgbClr val="03499E"/>
                </a:solidFill>
                <a:latin typeface="Times New Roman"/>
                <a:cs typeface="Times New Roman"/>
              </a:rPr>
              <a:t> </a:t>
            </a:r>
            <a:r>
              <a:rPr sz="2400" dirty="0">
                <a:solidFill>
                  <a:srgbClr val="03499E"/>
                </a:solidFill>
                <a:latin typeface="Times New Roman"/>
                <a:cs typeface="Times New Roman"/>
              </a:rPr>
              <a:t>kết</a:t>
            </a:r>
            <a:r>
              <a:rPr sz="2400" spc="-25" dirty="0">
                <a:solidFill>
                  <a:srgbClr val="03499E"/>
                </a:solidFill>
                <a:latin typeface="Times New Roman"/>
                <a:cs typeface="Times New Roman"/>
              </a:rPr>
              <a:t> </a:t>
            </a:r>
            <a:r>
              <a:rPr sz="2400" dirty="0">
                <a:solidFill>
                  <a:srgbClr val="03499E"/>
                </a:solidFill>
                <a:latin typeface="Times New Roman"/>
                <a:cs typeface="Times New Roman"/>
              </a:rPr>
              <a:t>quả lựa</a:t>
            </a:r>
            <a:r>
              <a:rPr sz="2400" spc="-20" dirty="0">
                <a:solidFill>
                  <a:srgbClr val="03499E"/>
                </a:solidFill>
                <a:latin typeface="Times New Roman"/>
                <a:cs typeface="Times New Roman"/>
              </a:rPr>
              <a:t> </a:t>
            </a:r>
            <a:r>
              <a:rPr sz="2400" dirty="0">
                <a:solidFill>
                  <a:srgbClr val="03499E"/>
                </a:solidFill>
                <a:latin typeface="Times New Roman"/>
                <a:cs typeface="Times New Roman"/>
              </a:rPr>
              <a:t>chọn</a:t>
            </a:r>
            <a:r>
              <a:rPr sz="2400" spc="-20" dirty="0">
                <a:solidFill>
                  <a:srgbClr val="03499E"/>
                </a:solidFill>
                <a:latin typeface="Times New Roman"/>
                <a:cs typeface="Times New Roman"/>
              </a:rPr>
              <a:t> </a:t>
            </a:r>
            <a:r>
              <a:rPr sz="2400" dirty="0">
                <a:solidFill>
                  <a:srgbClr val="03499E"/>
                </a:solidFill>
                <a:latin typeface="Times New Roman"/>
                <a:cs typeface="Times New Roman"/>
              </a:rPr>
              <a:t>nhà thầu,</a:t>
            </a:r>
            <a:r>
              <a:rPr sz="2400" spc="-20" dirty="0">
                <a:solidFill>
                  <a:srgbClr val="03499E"/>
                </a:solidFill>
                <a:latin typeface="Times New Roman"/>
                <a:cs typeface="Times New Roman"/>
              </a:rPr>
              <a:t> </a:t>
            </a:r>
            <a:r>
              <a:rPr sz="2400" dirty="0">
                <a:solidFill>
                  <a:srgbClr val="03499E"/>
                </a:solidFill>
                <a:latin typeface="Times New Roman"/>
                <a:cs typeface="Times New Roman"/>
              </a:rPr>
              <a:t>nhà</a:t>
            </a:r>
            <a:r>
              <a:rPr sz="2400" spc="-20" dirty="0">
                <a:solidFill>
                  <a:srgbClr val="03499E"/>
                </a:solidFill>
                <a:latin typeface="Times New Roman"/>
                <a:cs typeface="Times New Roman"/>
              </a:rPr>
              <a:t> </a:t>
            </a:r>
            <a:r>
              <a:rPr sz="2400" dirty="0">
                <a:solidFill>
                  <a:srgbClr val="03499E"/>
                </a:solidFill>
                <a:latin typeface="Times New Roman"/>
                <a:cs typeface="Times New Roman"/>
              </a:rPr>
              <a:t>đầu</a:t>
            </a:r>
            <a:r>
              <a:rPr sz="2400" spc="-5" dirty="0">
                <a:solidFill>
                  <a:srgbClr val="03499E"/>
                </a:solidFill>
                <a:latin typeface="Times New Roman"/>
                <a:cs typeface="Times New Roman"/>
              </a:rPr>
              <a:t> </a:t>
            </a:r>
            <a:r>
              <a:rPr sz="2400" spc="-25" dirty="0">
                <a:solidFill>
                  <a:srgbClr val="03499E"/>
                </a:solidFill>
                <a:latin typeface="Times New Roman"/>
                <a:cs typeface="Times New Roman"/>
              </a:rPr>
              <a:t>tư.</a:t>
            </a:r>
            <a:endParaRPr sz="2400">
              <a:latin typeface="Times New Roman"/>
              <a:cs typeface="Times New Roman"/>
            </a:endParaRPr>
          </a:p>
          <a:p>
            <a:pPr marL="12700" marR="5080" indent="449580" algn="just">
              <a:lnSpc>
                <a:spcPct val="100000"/>
              </a:lnSpc>
              <a:spcBef>
                <a:spcPts val="1200"/>
              </a:spcBef>
            </a:pPr>
            <a:r>
              <a:rPr sz="2400" i="1" dirty="0">
                <a:solidFill>
                  <a:srgbClr val="03499E"/>
                </a:solidFill>
                <a:latin typeface="Times New Roman"/>
                <a:cs typeface="Times New Roman"/>
              </a:rPr>
              <a:t>Trường</a:t>
            </a:r>
            <a:r>
              <a:rPr sz="2400" i="1" spc="204" dirty="0">
                <a:solidFill>
                  <a:srgbClr val="03499E"/>
                </a:solidFill>
                <a:latin typeface="Times New Roman"/>
                <a:cs typeface="Times New Roman"/>
              </a:rPr>
              <a:t> </a:t>
            </a:r>
            <a:r>
              <a:rPr sz="2400" i="1" dirty="0">
                <a:solidFill>
                  <a:srgbClr val="03499E"/>
                </a:solidFill>
                <a:latin typeface="Times New Roman"/>
                <a:cs typeface="Times New Roman"/>
              </a:rPr>
              <a:t>hợp</a:t>
            </a:r>
            <a:r>
              <a:rPr sz="2400" i="1" spc="210" dirty="0">
                <a:solidFill>
                  <a:srgbClr val="03499E"/>
                </a:solidFill>
                <a:latin typeface="Times New Roman"/>
                <a:cs typeface="Times New Roman"/>
              </a:rPr>
              <a:t> </a:t>
            </a:r>
            <a:r>
              <a:rPr sz="2400" i="1" dirty="0">
                <a:solidFill>
                  <a:srgbClr val="03499E"/>
                </a:solidFill>
                <a:latin typeface="Times New Roman"/>
                <a:cs typeface="Times New Roman"/>
              </a:rPr>
              <a:t>kiến</a:t>
            </a:r>
            <a:r>
              <a:rPr sz="2400" i="1" spc="210" dirty="0">
                <a:solidFill>
                  <a:srgbClr val="03499E"/>
                </a:solidFill>
                <a:latin typeface="Times New Roman"/>
                <a:cs typeface="Times New Roman"/>
              </a:rPr>
              <a:t> </a:t>
            </a:r>
            <a:r>
              <a:rPr sz="2400" i="1" dirty="0">
                <a:solidFill>
                  <a:srgbClr val="03499E"/>
                </a:solidFill>
                <a:latin typeface="Times New Roman"/>
                <a:cs typeface="Times New Roman"/>
              </a:rPr>
              <a:t>nghị</a:t>
            </a:r>
            <a:r>
              <a:rPr sz="2400" i="1" spc="210" dirty="0">
                <a:solidFill>
                  <a:srgbClr val="03499E"/>
                </a:solidFill>
                <a:latin typeface="Times New Roman"/>
                <a:cs typeface="Times New Roman"/>
              </a:rPr>
              <a:t> </a:t>
            </a:r>
            <a:r>
              <a:rPr sz="2400" i="1" dirty="0">
                <a:solidFill>
                  <a:srgbClr val="03499E"/>
                </a:solidFill>
                <a:latin typeface="Times New Roman"/>
                <a:cs typeface="Times New Roman"/>
              </a:rPr>
              <a:t>không</a:t>
            </a:r>
            <a:r>
              <a:rPr sz="2400" i="1" spc="204" dirty="0">
                <a:solidFill>
                  <a:srgbClr val="03499E"/>
                </a:solidFill>
                <a:latin typeface="Times New Roman"/>
                <a:cs typeface="Times New Roman"/>
              </a:rPr>
              <a:t> </a:t>
            </a:r>
            <a:r>
              <a:rPr sz="2400" i="1" dirty="0">
                <a:solidFill>
                  <a:srgbClr val="03499E"/>
                </a:solidFill>
                <a:latin typeface="Times New Roman"/>
                <a:cs typeface="Times New Roman"/>
              </a:rPr>
              <a:t>đáp</a:t>
            </a:r>
            <a:r>
              <a:rPr sz="2400" i="1" spc="204" dirty="0">
                <a:solidFill>
                  <a:srgbClr val="03499E"/>
                </a:solidFill>
                <a:latin typeface="Times New Roman"/>
                <a:cs typeface="Times New Roman"/>
              </a:rPr>
              <a:t> </a:t>
            </a:r>
            <a:r>
              <a:rPr sz="2400" i="1" dirty="0">
                <a:solidFill>
                  <a:srgbClr val="03499E"/>
                </a:solidFill>
                <a:latin typeface="Times New Roman"/>
                <a:cs typeface="Times New Roman"/>
              </a:rPr>
              <a:t>ứng</a:t>
            </a:r>
            <a:r>
              <a:rPr sz="2400" i="1" spc="210" dirty="0">
                <a:solidFill>
                  <a:srgbClr val="03499E"/>
                </a:solidFill>
                <a:latin typeface="Times New Roman"/>
                <a:cs typeface="Times New Roman"/>
              </a:rPr>
              <a:t> </a:t>
            </a:r>
            <a:r>
              <a:rPr sz="2400" i="1" dirty="0">
                <a:solidFill>
                  <a:srgbClr val="03499E"/>
                </a:solidFill>
                <a:latin typeface="Times New Roman"/>
                <a:cs typeface="Times New Roman"/>
              </a:rPr>
              <a:t>điều</a:t>
            </a:r>
            <a:r>
              <a:rPr sz="2400" i="1" spc="215" dirty="0">
                <a:solidFill>
                  <a:srgbClr val="03499E"/>
                </a:solidFill>
                <a:latin typeface="Times New Roman"/>
                <a:cs typeface="Times New Roman"/>
              </a:rPr>
              <a:t> </a:t>
            </a:r>
            <a:r>
              <a:rPr sz="2400" i="1" dirty="0">
                <a:solidFill>
                  <a:srgbClr val="03499E"/>
                </a:solidFill>
                <a:latin typeface="Times New Roman"/>
                <a:cs typeface="Times New Roman"/>
              </a:rPr>
              <a:t>kiện,</a:t>
            </a:r>
            <a:r>
              <a:rPr sz="2400" i="1" spc="204" dirty="0">
                <a:solidFill>
                  <a:srgbClr val="03499E"/>
                </a:solidFill>
                <a:latin typeface="Times New Roman"/>
                <a:cs typeface="Times New Roman"/>
              </a:rPr>
              <a:t> </a:t>
            </a:r>
            <a:r>
              <a:rPr sz="2400" i="1" dirty="0">
                <a:solidFill>
                  <a:srgbClr val="03499E"/>
                </a:solidFill>
                <a:latin typeface="Times New Roman"/>
                <a:cs typeface="Times New Roman"/>
              </a:rPr>
              <a:t>người</a:t>
            </a:r>
            <a:r>
              <a:rPr sz="2400" i="1" spc="215" dirty="0">
                <a:solidFill>
                  <a:srgbClr val="03499E"/>
                </a:solidFill>
                <a:latin typeface="Times New Roman"/>
                <a:cs typeface="Times New Roman"/>
              </a:rPr>
              <a:t> </a:t>
            </a:r>
            <a:r>
              <a:rPr sz="2400" i="1" dirty="0">
                <a:solidFill>
                  <a:srgbClr val="03499E"/>
                </a:solidFill>
                <a:latin typeface="Times New Roman"/>
                <a:cs typeface="Times New Roman"/>
              </a:rPr>
              <a:t>có</a:t>
            </a:r>
            <a:r>
              <a:rPr sz="2400" i="1" spc="204" dirty="0">
                <a:solidFill>
                  <a:srgbClr val="03499E"/>
                </a:solidFill>
                <a:latin typeface="Times New Roman"/>
                <a:cs typeface="Times New Roman"/>
              </a:rPr>
              <a:t> </a:t>
            </a:r>
            <a:r>
              <a:rPr sz="2400" i="1" dirty="0">
                <a:solidFill>
                  <a:srgbClr val="03499E"/>
                </a:solidFill>
                <a:latin typeface="Times New Roman"/>
                <a:cs typeface="Times New Roman"/>
              </a:rPr>
              <a:t>trách</a:t>
            </a:r>
            <a:r>
              <a:rPr sz="2400" i="1" spc="200" dirty="0">
                <a:solidFill>
                  <a:srgbClr val="03499E"/>
                </a:solidFill>
                <a:latin typeface="Times New Roman"/>
                <a:cs typeface="Times New Roman"/>
              </a:rPr>
              <a:t> </a:t>
            </a:r>
            <a:r>
              <a:rPr sz="2400" i="1" dirty="0">
                <a:solidFill>
                  <a:srgbClr val="03499E"/>
                </a:solidFill>
                <a:latin typeface="Times New Roman"/>
                <a:cs typeface="Times New Roman"/>
              </a:rPr>
              <a:t>nhiệm</a:t>
            </a:r>
            <a:r>
              <a:rPr sz="2400" i="1" spc="210" dirty="0">
                <a:solidFill>
                  <a:srgbClr val="03499E"/>
                </a:solidFill>
                <a:latin typeface="Times New Roman"/>
                <a:cs typeface="Times New Roman"/>
              </a:rPr>
              <a:t> </a:t>
            </a:r>
            <a:r>
              <a:rPr sz="2400" i="1" spc="-20" dirty="0">
                <a:solidFill>
                  <a:srgbClr val="03499E"/>
                </a:solidFill>
                <a:latin typeface="Times New Roman"/>
                <a:cs typeface="Times New Roman"/>
              </a:rPr>
              <a:t>giải </a:t>
            </a:r>
            <a:r>
              <a:rPr sz="2400" i="1" dirty="0">
                <a:solidFill>
                  <a:srgbClr val="03499E"/>
                </a:solidFill>
                <a:latin typeface="Times New Roman"/>
                <a:cs typeface="Times New Roman"/>
              </a:rPr>
              <a:t>quyết</a:t>
            </a:r>
            <a:r>
              <a:rPr sz="2400" i="1" spc="140" dirty="0">
                <a:solidFill>
                  <a:srgbClr val="03499E"/>
                </a:solidFill>
                <a:latin typeface="Times New Roman"/>
                <a:cs typeface="Times New Roman"/>
              </a:rPr>
              <a:t> </a:t>
            </a:r>
            <a:r>
              <a:rPr sz="2400" i="1" dirty="0">
                <a:solidFill>
                  <a:srgbClr val="03499E"/>
                </a:solidFill>
                <a:latin typeface="Times New Roman"/>
                <a:cs typeface="Times New Roman"/>
              </a:rPr>
              <a:t>kiến</a:t>
            </a:r>
            <a:r>
              <a:rPr sz="2400" i="1" spc="160" dirty="0">
                <a:solidFill>
                  <a:srgbClr val="03499E"/>
                </a:solidFill>
                <a:latin typeface="Times New Roman"/>
                <a:cs typeface="Times New Roman"/>
              </a:rPr>
              <a:t> </a:t>
            </a:r>
            <a:r>
              <a:rPr sz="2400" i="1" dirty="0">
                <a:solidFill>
                  <a:srgbClr val="03499E"/>
                </a:solidFill>
                <a:latin typeface="Times New Roman"/>
                <a:cs typeface="Times New Roman"/>
              </a:rPr>
              <a:t>nghị</a:t>
            </a:r>
            <a:r>
              <a:rPr sz="2400" i="1" spc="155" dirty="0">
                <a:solidFill>
                  <a:srgbClr val="03499E"/>
                </a:solidFill>
                <a:latin typeface="Times New Roman"/>
                <a:cs typeface="Times New Roman"/>
              </a:rPr>
              <a:t> </a:t>
            </a:r>
            <a:r>
              <a:rPr sz="2400" i="1" dirty="0">
                <a:solidFill>
                  <a:srgbClr val="03499E"/>
                </a:solidFill>
                <a:latin typeface="Times New Roman"/>
                <a:cs typeface="Times New Roman"/>
              </a:rPr>
              <a:t>thông</a:t>
            </a:r>
            <a:r>
              <a:rPr sz="2400" i="1" spc="175" dirty="0">
                <a:solidFill>
                  <a:srgbClr val="03499E"/>
                </a:solidFill>
                <a:latin typeface="Times New Roman"/>
                <a:cs typeface="Times New Roman"/>
              </a:rPr>
              <a:t> </a:t>
            </a:r>
            <a:r>
              <a:rPr sz="2400" i="1" dirty="0">
                <a:solidFill>
                  <a:srgbClr val="03499E"/>
                </a:solidFill>
                <a:latin typeface="Times New Roman"/>
                <a:cs typeface="Times New Roman"/>
              </a:rPr>
              <a:t>báo</a:t>
            </a:r>
            <a:r>
              <a:rPr sz="2400" i="1" spc="160" dirty="0">
                <a:solidFill>
                  <a:srgbClr val="03499E"/>
                </a:solidFill>
                <a:latin typeface="Times New Roman"/>
                <a:cs typeface="Times New Roman"/>
              </a:rPr>
              <a:t> </a:t>
            </a:r>
            <a:r>
              <a:rPr sz="2400" i="1" dirty="0">
                <a:solidFill>
                  <a:srgbClr val="03499E"/>
                </a:solidFill>
                <a:latin typeface="Times New Roman"/>
                <a:cs typeface="Times New Roman"/>
              </a:rPr>
              <a:t>bằng</a:t>
            </a:r>
            <a:r>
              <a:rPr sz="2400" i="1" spc="160" dirty="0">
                <a:solidFill>
                  <a:srgbClr val="03499E"/>
                </a:solidFill>
                <a:latin typeface="Times New Roman"/>
                <a:cs typeface="Times New Roman"/>
              </a:rPr>
              <a:t> </a:t>
            </a:r>
            <a:r>
              <a:rPr sz="2400" i="1" dirty="0">
                <a:solidFill>
                  <a:srgbClr val="03499E"/>
                </a:solidFill>
                <a:latin typeface="Times New Roman"/>
                <a:cs typeface="Times New Roman"/>
              </a:rPr>
              <a:t>văn</a:t>
            </a:r>
            <a:r>
              <a:rPr sz="2400" i="1" spc="150" dirty="0">
                <a:solidFill>
                  <a:srgbClr val="03499E"/>
                </a:solidFill>
                <a:latin typeface="Times New Roman"/>
                <a:cs typeface="Times New Roman"/>
              </a:rPr>
              <a:t> </a:t>
            </a:r>
            <a:r>
              <a:rPr sz="2400" i="1" dirty="0">
                <a:solidFill>
                  <a:srgbClr val="03499E"/>
                </a:solidFill>
                <a:latin typeface="Times New Roman"/>
                <a:cs typeface="Times New Roman"/>
              </a:rPr>
              <a:t>bản</a:t>
            </a:r>
            <a:r>
              <a:rPr sz="2400" i="1" spc="170" dirty="0">
                <a:solidFill>
                  <a:srgbClr val="03499E"/>
                </a:solidFill>
                <a:latin typeface="Times New Roman"/>
                <a:cs typeface="Times New Roman"/>
              </a:rPr>
              <a:t> </a:t>
            </a:r>
            <a:r>
              <a:rPr sz="2400" i="1" dirty="0">
                <a:solidFill>
                  <a:srgbClr val="03499E"/>
                </a:solidFill>
                <a:latin typeface="Times New Roman"/>
                <a:cs typeface="Times New Roman"/>
              </a:rPr>
              <a:t>cho</a:t>
            </a:r>
            <a:r>
              <a:rPr sz="2400" i="1" spc="165" dirty="0">
                <a:solidFill>
                  <a:srgbClr val="03499E"/>
                </a:solidFill>
                <a:latin typeface="Times New Roman"/>
                <a:cs typeface="Times New Roman"/>
              </a:rPr>
              <a:t> </a:t>
            </a:r>
            <a:r>
              <a:rPr sz="2400" i="1" dirty="0">
                <a:solidFill>
                  <a:srgbClr val="03499E"/>
                </a:solidFill>
                <a:latin typeface="Times New Roman"/>
                <a:cs typeface="Times New Roman"/>
              </a:rPr>
              <a:t>nhà</a:t>
            </a:r>
            <a:r>
              <a:rPr sz="2400" i="1" spc="160" dirty="0">
                <a:solidFill>
                  <a:srgbClr val="03499E"/>
                </a:solidFill>
                <a:latin typeface="Times New Roman"/>
                <a:cs typeface="Times New Roman"/>
              </a:rPr>
              <a:t> </a:t>
            </a:r>
            <a:r>
              <a:rPr sz="2400" i="1" dirty="0">
                <a:solidFill>
                  <a:srgbClr val="03499E"/>
                </a:solidFill>
                <a:latin typeface="Times New Roman"/>
                <a:cs typeface="Times New Roman"/>
              </a:rPr>
              <a:t>thầu,</a:t>
            </a:r>
            <a:r>
              <a:rPr sz="2400" i="1" spc="160" dirty="0">
                <a:solidFill>
                  <a:srgbClr val="03499E"/>
                </a:solidFill>
                <a:latin typeface="Times New Roman"/>
                <a:cs typeface="Times New Roman"/>
              </a:rPr>
              <a:t> </a:t>
            </a:r>
            <a:r>
              <a:rPr sz="2400" i="1" dirty="0">
                <a:solidFill>
                  <a:srgbClr val="03499E"/>
                </a:solidFill>
                <a:latin typeface="Times New Roman"/>
                <a:cs typeface="Times New Roman"/>
              </a:rPr>
              <a:t>nhà</a:t>
            </a:r>
            <a:r>
              <a:rPr sz="2400" i="1" spc="145" dirty="0">
                <a:solidFill>
                  <a:srgbClr val="03499E"/>
                </a:solidFill>
                <a:latin typeface="Times New Roman"/>
                <a:cs typeface="Times New Roman"/>
              </a:rPr>
              <a:t> </a:t>
            </a:r>
            <a:r>
              <a:rPr sz="2400" i="1" dirty="0">
                <a:solidFill>
                  <a:srgbClr val="03499E"/>
                </a:solidFill>
                <a:latin typeface="Times New Roman"/>
                <a:cs typeface="Times New Roman"/>
              </a:rPr>
              <a:t>đầu</a:t>
            </a:r>
            <a:r>
              <a:rPr sz="2400" i="1" spc="160" dirty="0">
                <a:solidFill>
                  <a:srgbClr val="03499E"/>
                </a:solidFill>
                <a:latin typeface="Times New Roman"/>
                <a:cs typeface="Times New Roman"/>
              </a:rPr>
              <a:t> </a:t>
            </a:r>
            <a:r>
              <a:rPr sz="2400" i="1" dirty="0">
                <a:solidFill>
                  <a:srgbClr val="03499E"/>
                </a:solidFill>
                <a:latin typeface="Times New Roman"/>
                <a:cs typeface="Times New Roman"/>
              </a:rPr>
              <a:t>tư,</a:t>
            </a:r>
            <a:r>
              <a:rPr sz="2400" i="1" spc="150" dirty="0">
                <a:solidFill>
                  <a:srgbClr val="03499E"/>
                </a:solidFill>
                <a:latin typeface="Times New Roman"/>
                <a:cs typeface="Times New Roman"/>
              </a:rPr>
              <a:t> </a:t>
            </a:r>
            <a:r>
              <a:rPr sz="2400" i="1" dirty="0">
                <a:solidFill>
                  <a:srgbClr val="03499E"/>
                </a:solidFill>
                <a:latin typeface="Times New Roman"/>
                <a:cs typeface="Times New Roman"/>
              </a:rPr>
              <a:t>cơ</a:t>
            </a:r>
            <a:r>
              <a:rPr sz="2400" i="1" spc="150" dirty="0">
                <a:solidFill>
                  <a:srgbClr val="03499E"/>
                </a:solidFill>
                <a:latin typeface="Times New Roman"/>
                <a:cs typeface="Times New Roman"/>
              </a:rPr>
              <a:t> </a:t>
            </a:r>
            <a:r>
              <a:rPr sz="2400" i="1" dirty="0">
                <a:solidFill>
                  <a:srgbClr val="03499E"/>
                </a:solidFill>
                <a:latin typeface="Times New Roman"/>
                <a:cs typeface="Times New Roman"/>
              </a:rPr>
              <a:t>quan,</a:t>
            </a:r>
            <a:r>
              <a:rPr sz="2400" i="1" spc="170" dirty="0">
                <a:solidFill>
                  <a:srgbClr val="03499E"/>
                </a:solidFill>
                <a:latin typeface="Times New Roman"/>
                <a:cs typeface="Times New Roman"/>
              </a:rPr>
              <a:t> </a:t>
            </a:r>
            <a:r>
              <a:rPr sz="2400" i="1" spc="-25" dirty="0">
                <a:solidFill>
                  <a:srgbClr val="03499E"/>
                </a:solidFill>
                <a:latin typeface="Times New Roman"/>
                <a:cs typeface="Times New Roman"/>
              </a:rPr>
              <a:t>tổ </a:t>
            </a:r>
            <a:r>
              <a:rPr sz="2400" i="1" dirty="0">
                <a:solidFill>
                  <a:srgbClr val="03499E"/>
                </a:solidFill>
                <a:latin typeface="Times New Roman"/>
                <a:cs typeface="Times New Roman"/>
              </a:rPr>
              <a:t>chức</a:t>
            </a:r>
            <a:r>
              <a:rPr sz="2400" i="1" spc="-15" dirty="0">
                <a:solidFill>
                  <a:srgbClr val="03499E"/>
                </a:solidFill>
                <a:latin typeface="Times New Roman"/>
                <a:cs typeface="Times New Roman"/>
              </a:rPr>
              <a:t> </a:t>
            </a:r>
            <a:r>
              <a:rPr sz="2400" i="1" dirty="0">
                <a:solidFill>
                  <a:srgbClr val="03499E"/>
                </a:solidFill>
                <a:latin typeface="Times New Roman"/>
                <a:cs typeface="Times New Roman"/>
              </a:rPr>
              <a:t>về việc</a:t>
            </a:r>
            <a:r>
              <a:rPr sz="2400" i="1" spc="-40" dirty="0">
                <a:solidFill>
                  <a:srgbClr val="03499E"/>
                </a:solidFill>
                <a:latin typeface="Times New Roman"/>
                <a:cs typeface="Times New Roman"/>
              </a:rPr>
              <a:t> </a:t>
            </a:r>
            <a:r>
              <a:rPr sz="2400" i="1" dirty="0">
                <a:solidFill>
                  <a:srgbClr val="03499E"/>
                </a:solidFill>
                <a:latin typeface="Times New Roman"/>
                <a:cs typeface="Times New Roman"/>
              </a:rPr>
              <a:t>không xem</a:t>
            </a:r>
            <a:r>
              <a:rPr sz="2400" i="1" spc="-15" dirty="0">
                <a:solidFill>
                  <a:srgbClr val="03499E"/>
                </a:solidFill>
                <a:latin typeface="Times New Roman"/>
                <a:cs typeface="Times New Roman"/>
              </a:rPr>
              <a:t> </a:t>
            </a:r>
            <a:r>
              <a:rPr sz="2400" i="1" dirty="0">
                <a:solidFill>
                  <a:srgbClr val="03499E"/>
                </a:solidFill>
                <a:latin typeface="Times New Roman"/>
                <a:cs typeface="Times New Roman"/>
              </a:rPr>
              <a:t>xét,</a:t>
            </a:r>
            <a:r>
              <a:rPr sz="2400" i="1" spc="-25" dirty="0">
                <a:solidFill>
                  <a:srgbClr val="03499E"/>
                </a:solidFill>
                <a:latin typeface="Times New Roman"/>
                <a:cs typeface="Times New Roman"/>
              </a:rPr>
              <a:t> </a:t>
            </a:r>
            <a:r>
              <a:rPr sz="2400" i="1" dirty="0">
                <a:solidFill>
                  <a:srgbClr val="03499E"/>
                </a:solidFill>
                <a:latin typeface="Times New Roman"/>
                <a:cs typeface="Times New Roman"/>
              </a:rPr>
              <a:t>giải</a:t>
            </a:r>
            <a:r>
              <a:rPr sz="2400" i="1" spc="-10" dirty="0">
                <a:solidFill>
                  <a:srgbClr val="03499E"/>
                </a:solidFill>
                <a:latin typeface="Times New Roman"/>
                <a:cs typeface="Times New Roman"/>
              </a:rPr>
              <a:t> </a:t>
            </a:r>
            <a:r>
              <a:rPr sz="2400" i="1" dirty="0">
                <a:solidFill>
                  <a:srgbClr val="03499E"/>
                </a:solidFill>
                <a:latin typeface="Times New Roman"/>
                <a:cs typeface="Times New Roman"/>
              </a:rPr>
              <a:t>quyết</a:t>
            </a:r>
            <a:r>
              <a:rPr sz="2400" i="1" spc="-15" dirty="0">
                <a:solidFill>
                  <a:srgbClr val="03499E"/>
                </a:solidFill>
                <a:latin typeface="Times New Roman"/>
                <a:cs typeface="Times New Roman"/>
              </a:rPr>
              <a:t> </a:t>
            </a:r>
            <a:r>
              <a:rPr sz="2400" i="1" dirty="0">
                <a:solidFill>
                  <a:srgbClr val="03499E"/>
                </a:solidFill>
                <a:latin typeface="Times New Roman"/>
                <a:cs typeface="Times New Roman"/>
              </a:rPr>
              <a:t>kiến</a:t>
            </a:r>
            <a:r>
              <a:rPr sz="2400" i="1" spc="-30" dirty="0">
                <a:solidFill>
                  <a:srgbClr val="03499E"/>
                </a:solidFill>
                <a:latin typeface="Times New Roman"/>
                <a:cs typeface="Times New Roman"/>
              </a:rPr>
              <a:t> </a:t>
            </a:r>
            <a:r>
              <a:rPr sz="2400" i="1" spc="-10" dirty="0">
                <a:solidFill>
                  <a:srgbClr val="03499E"/>
                </a:solidFill>
                <a:latin typeface="Times New Roman"/>
                <a:cs typeface="Times New Roman"/>
              </a:rPr>
              <a:t>nghị.</a:t>
            </a:r>
            <a:endParaRPr sz="2400">
              <a:latin typeface="Times New Roman"/>
              <a:cs typeface="Times New Roman"/>
            </a:endParaRPr>
          </a:p>
        </p:txBody>
      </p:sp>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83107" y="265937"/>
            <a:ext cx="7031990" cy="452120"/>
          </a:xfrm>
          <a:prstGeom prst="rect">
            <a:avLst/>
          </a:prstGeom>
        </p:spPr>
        <p:txBody>
          <a:bodyPr vert="horz" wrap="square" lIns="0" tIns="12065" rIns="0" bIns="0" rtlCol="0">
            <a:spAutoFit/>
          </a:bodyPr>
          <a:lstStyle/>
          <a:p>
            <a:pPr marL="12700">
              <a:lnSpc>
                <a:spcPct val="100000"/>
              </a:lnSpc>
              <a:spcBef>
                <a:spcPts val="95"/>
              </a:spcBef>
              <a:tabLst>
                <a:tab pos="6080125" algn="l"/>
              </a:tabLst>
            </a:pPr>
            <a:r>
              <a:rPr sz="2800" dirty="0"/>
              <a:t>Điều</a:t>
            </a:r>
            <a:r>
              <a:rPr sz="2800" spc="-50" dirty="0"/>
              <a:t> </a:t>
            </a:r>
            <a:r>
              <a:rPr sz="2800" dirty="0"/>
              <a:t>kiện</a:t>
            </a:r>
            <a:r>
              <a:rPr sz="2800" spc="-35" dirty="0"/>
              <a:t> </a:t>
            </a:r>
            <a:r>
              <a:rPr sz="2800" dirty="0"/>
              <a:t>xem</a:t>
            </a:r>
            <a:r>
              <a:rPr sz="2800" spc="-45" dirty="0"/>
              <a:t> </a:t>
            </a:r>
            <a:r>
              <a:rPr sz="2800" dirty="0"/>
              <a:t>xét,</a:t>
            </a:r>
            <a:r>
              <a:rPr sz="2800" spc="-50" dirty="0"/>
              <a:t> </a:t>
            </a:r>
            <a:r>
              <a:rPr sz="2800" dirty="0"/>
              <a:t>giải</a:t>
            </a:r>
            <a:r>
              <a:rPr sz="2800" spc="-60" dirty="0"/>
              <a:t> </a:t>
            </a:r>
            <a:r>
              <a:rPr sz="2800" dirty="0"/>
              <a:t>quyết</a:t>
            </a:r>
            <a:r>
              <a:rPr sz="2800" spc="-50" dirty="0"/>
              <a:t> </a:t>
            </a:r>
            <a:r>
              <a:rPr sz="2800" dirty="0"/>
              <a:t>kiến</a:t>
            </a:r>
            <a:r>
              <a:rPr sz="2800" spc="-20" dirty="0"/>
              <a:t> nghị</a:t>
            </a:r>
            <a:r>
              <a:rPr sz="2800" dirty="0"/>
              <a:t>	</a:t>
            </a:r>
            <a:r>
              <a:rPr sz="2800" spc="-10" dirty="0"/>
              <a:t>(Đ.90)</a:t>
            </a:r>
            <a:endParaRPr sz="2800"/>
          </a:p>
        </p:txBody>
      </p:sp>
      <p:sp>
        <p:nvSpPr>
          <p:cNvPr id="4" name="object 4"/>
          <p:cNvSpPr txBox="1">
            <a:spLocks noGrp="1"/>
          </p:cNvSpPr>
          <p:nvPr>
            <p:ph type="sldNum" sz="quarter" idx="7"/>
          </p:nvPr>
        </p:nvSpPr>
        <p:spPr>
          <a:prstGeom prst="rect">
            <a:avLst/>
          </a:prstGeom>
        </p:spPr>
        <p:txBody>
          <a:bodyPr vert="horz" wrap="square" lIns="0" tIns="1068899" rIns="0" bIns="0" rtlCol="0">
            <a:spAutoFit/>
          </a:bodyPr>
          <a:lstStyle/>
          <a:p>
            <a:pPr marL="4939665">
              <a:lnSpc>
                <a:spcPts val="1635"/>
              </a:lnSpc>
            </a:pPr>
            <a:fld id="{81D60167-4931-47E6-BA6A-407CBD079E47}" type="slidenum">
              <a:rPr spc="-25" dirty="0">
                <a:solidFill>
                  <a:srgbClr val="03499E"/>
                </a:solidFill>
                <a:latin typeface="Times New Roman"/>
                <a:cs typeface="Times New Roman"/>
              </a:rPr>
              <a:t>182</a:t>
            </a:fld>
            <a:endParaRPr spc="-25" dirty="0">
              <a:solidFill>
                <a:srgbClr val="03499E"/>
              </a:solidFill>
              <a:latin typeface="Times New Roman"/>
              <a:cs typeface="Times New Roman"/>
            </a:endParaRPr>
          </a:p>
        </p:txBody>
      </p:sp>
      <p:sp>
        <p:nvSpPr>
          <p:cNvPr id="3" name="object 3"/>
          <p:cNvSpPr txBox="1"/>
          <p:nvPr/>
        </p:nvSpPr>
        <p:spPr>
          <a:xfrm>
            <a:off x="1137310" y="892555"/>
            <a:ext cx="9921240" cy="5695950"/>
          </a:xfrm>
          <a:prstGeom prst="rect">
            <a:avLst/>
          </a:prstGeom>
        </p:spPr>
        <p:txBody>
          <a:bodyPr vert="horz" wrap="square" lIns="0" tIns="12700" rIns="0" bIns="0" rtlCol="0">
            <a:spAutoFit/>
          </a:bodyPr>
          <a:lstStyle/>
          <a:p>
            <a:pPr marL="12700" marR="6985" indent="448945" algn="just">
              <a:lnSpc>
                <a:spcPct val="100000"/>
              </a:lnSpc>
              <a:spcBef>
                <a:spcPts val="100"/>
              </a:spcBef>
            </a:pPr>
            <a:r>
              <a:rPr sz="2400" dirty="0">
                <a:solidFill>
                  <a:srgbClr val="FF0000"/>
                </a:solidFill>
                <a:latin typeface="Times New Roman"/>
                <a:cs typeface="Times New Roman"/>
              </a:rPr>
              <a:t>Đối</a:t>
            </a:r>
            <a:r>
              <a:rPr sz="2400" spc="195" dirty="0">
                <a:solidFill>
                  <a:srgbClr val="FF0000"/>
                </a:solidFill>
                <a:latin typeface="Times New Roman"/>
                <a:cs typeface="Times New Roman"/>
              </a:rPr>
              <a:t> </a:t>
            </a:r>
            <a:r>
              <a:rPr sz="2400" dirty="0">
                <a:solidFill>
                  <a:srgbClr val="FF0000"/>
                </a:solidFill>
                <a:latin typeface="Times New Roman"/>
                <a:cs typeface="Times New Roman"/>
              </a:rPr>
              <a:t>với</a:t>
            </a:r>
            <a:r>
              <a:rPr sz="2400" spc="204" dirty="0">
                <a:solidFill>
                  <a:srgbClr val="FF0000"/>
                </a:solidFill>
                <a:latin typeface="Times New Roman"/>
                <a:cs typeface="Times New Roman"/>
              </a:rPr>
              <a:t> </a:t>
            </a:r>
            <a:r>
              <a:rPr sz="2400" dirty="0">
                <a:solidFill>
                  <a:srgbClr val="FF0000"/>
                </a:solidFill>
                <a:latin typeface="Times New Roman"/>
                <a:cs typeface="Times New Roman"/>
              </a:rPr>
              <a:t>KQLCNT</a:t>
            </a:r>
            <a:r>
              <a:rPr sz="2400" dirty="0">
                <a:solidFill>
                  <a:srgbClr val="03499E"/>
                </a:solidFill>
                <a:latin typeface="Times New Roman"/>
                <a:cs typeface="Times New Roman"/>
              </a:rPr>
              <a:t>,</a:t>
            </a:r>
            <a:r>
              <a:rPr sz="2400" spc="195" dirty="0">
                <a:solidFill>
                  <a:srgbClr val="03499E"/>
                </a:solidFill>
                <a:latin typeface="Times New Roman"/>
                <a:cs typeface="Times New Roman"/>
              </a:rPr>
              <a:t> </a:t>
            </a:r>
            <a:r>
              <a:rPr sz="2400" dirty="0">
                <a:solidFill>
                  <a:srgbClr val="03499E"/>
                </a:solidFill>
                <a:latin typeface="Times New Roman"/>
                <a:cs typeface="Times New Roman"/>
              </a:rPr>
              <a:t>để</a:t>
            </a:r>
            <a:r>
              <a:rPr sz="2400" spc="200" dirty="0">
                <a:solidFill>
                  <a:srgbClr val="03499E"/>
                </a:solidFill>
                <a:latin typeface="Times New Roman"/>
                <a:cs typeface="Times New Roman"/>
              </a:rPr>
              <a:t> </a:t>
            </a:r>
            <a:r>
              <a:rPr sz="2400" dirty="0">
                <a:solidFill>
                  <a:srgbClr val="03499E"/>
                </a:solidFill>
                <a:latin typeface="Times New Roman"/>
                <a:cs typeface="Times New Roman"/>
              </a:rPr>
              <a:t>được</a:t>
            </a:r>
            <a:r>
              <a:rPr sz="2400" spc="200" dirty="0">
                <a:solidFill>
                  <a:srgbClr val="03499E"/>
                </a:solidFill>
                <a:latin typeface="Times New Roman"/>
                <a:cs typeface="Times New Roman"/>
              </a:rPr>
              <a:t> </a:t>
            </a:r>
            <a:r>
              <a:rPr sz="2400" dirty="0">
                <a:solidFill>
                  <a:srgbClr val="03499E"/>
                </a:solidFill>
                <a:latin typeface="Times New Roman"/>
                <a:cs typeface="Times New Roman"/>
              </a:rPr>
              <a:t>xem</a:t>
            </a:r>
            <a:r>
              <a:rPr sz="2400" spc="185" dirty="0">
                <a:solidFill>
                  <a:srgbClr val="03499E"/>
                </a:solidFill>
                <a:latin typeface="Times New Roman"/>
                <a:cs typeface="Times New Roman"/>
              </a:rPr>
              <a:t> </a:t>
            </a:r>
            <a:r>
              <a:rPr sz="2400" dirty="0">
                <a:solidFill>
                  <a:srgbClr val="03499E"/>
                </a:solidFill>
                <a:latin typeface="Times New Roman"/>
                <a:cs typeface="Times New Roman"/>
              </a:rPr>
              <a:t>xét,</a:t>
            </a:r>
            <a:r>
              <a:rPr sz="2400" spc="195" dirty="0">
                <a:solidFill>
                  <a:srgbClr val="03499E"/>
                </a:solidFill>
                <a:latin typeface="Times New Roman"/>
                <a:cs typeface="Times New Roman"/>
              </a:rPr>
              <a:t> </a:t>
            </a:r>
            <a:r>
              <a:rPr sz="2400" dirty="0">
                <a:solidFill>
                  <a:srgbClr val="03499E"/>
                </a:solidFill>
                <a:latin typeface="Times New Roman"/>
                <a:cs typeface="Times New Roman"/>
              </a:rPr>
              <a:t>giải</a:t>
            </a:r>
            <a:r>
              <a:rPr sz="2400" spc="195" dirty="0">
                <a:solidFill>
                  <a:srgbClr val="03499E"/>
                </a:solidFill>
                <a:latin typeface="Times New Roman"/>
                <a:cs typeface="Times New Roman"/>
              </a:rPr>
              <a:t> </a:t>
            </a:r>
            <a:r>
              <a:rPr sz="2400" dirty="0">
                <a:solidFill>
                  <a:srgbClr val="03499E"/>
                </a:solidFill>
                <a:latin typeface="Times New Roman"/>
                <a:cs typeface="Times New Roman"/>
              </a:rPr>
              <a:t>quyết</a:t>
            </a:r>
            <a:r>
              <a:rPr sz="2400" spc="190" dirty="0">
                <a:solidFill>
                  <a:srgbClr val="03499E"/>
                </a:solidFill>
                <a:latin typeface="Times New Roman"/>
                <a:cs typeface="Times New Roman"/>
              </a:rPr>
              <a:t> </a:t>
            </a:r>
            <a:r>
              <a:rPr sz="2400" dirty="0">
                <a:solidFill>
                  <a:srgbClr val="03499E"/>
                </a:solidFill>
                <a:latin typeface="Times New Roman"/>
                <a:cs typeface="Times New Roman"/>
              </a:rPr>
              <a:t>thì</a:t>
            </a:r>
            <a:r>
              <a:rPr sz="2400" spc="200" dirty="0">
                <a:solidFill>
                  <a:srgbClr val="03499E"/>
                </a:solidFill>
                <a:latin typeface="Times New Roman"/>
                <a:cs typeface="Times New Roman"/>
              </a:rPr>
              <a:t> </a:t>
            </a:r>
            <a:r>
              <a:rPr sz="2400" dirty="0">
                <a:solidFill>
                  <a:srgbClr val="03499E"/>
                </a:solidFill>
                <a:latin typeface="Times New Roman"/>
                <a:cs typeface="Times New Roman"/>
              </a:rPr>
              <a:t>đơn</a:t>
            </a:r>
            <a:r>
              <a:rPr sz="2400" spc="200" dirty="0">
                <a:solidFill>
                  <a:srgbClr val="03499E"/>
                </a:solidFill>
                <a:latin typeface="Times New Roman"/>
                <a:cs typeface="Times New Roman"/>
              </a:rPr>
              <a:t> </a:t>
            </a:r>
            <a:r>
              <a:rPr sz="2400" dirty="0">
                <a:solidFill>
                  <a:srgbClr val="03499E"/>
                </a:solidFill>
                <a:latin typeface="Times New Roman"/>
                <a:cs typeface="Times New Roman"/>
              </a:rPr>
              <a:t>kiến</a:t>
            </a:r>
            <a:r>
              <a:rPr sz="2400" spc="195" dirty="0">
                <a:solidFill>
                  <a:srgbClr val="03499E"/>
                </a:solidFill>
                <a:latin typeface="Times New Roman"/>
                <a:cs typeface="Times New Roman"/>
              </a:rPr>
              <a:t> </a:t>
            </a:r>
            <a:r>
              <a:rPr sz="2400" dirty="0">
                <a:solidFill>
                  <a:srgbClr val="03499E"/>
                </a:solidFill>
                <a:latin typeface="Times New Roman"/>
                <a:cs typeface="Times New Roman"/>
              </a:rPr>
              <a:t>nghị</a:t>
            </a:r>
            <a:r>
              <a:rPr sz="2400" spc="195" dirty="0">
                <a:solidFill>
                  <a:srgbClr val="03499E"/>
                </a:solidFill>
                <a:latin typeface="Times New Roman"/>
                <a:cs typeface="Times New Roman"/>
              </a:rPr>
              <a:t> </a:t>
            </a:r>
            <a:r>
              <a:rPr sz="2400" dirty="0">
                <a:solidFill>
                  <a:srgbClr val="03499E"/>
                </a:solidFill>
                <a:latin typeface="Times New Roman"/>
                <a:cs typeface="Times New Roman"/>
              </a:rPr>
              <a:t>phải</a:t>
            </a:r>
            <a:r>
              <a:rPr sz="2400" spc="190" dirty="0">
                <a:solidFill>
                  <a:srgbClr val="03499E"/>
                </a:solidFill>
                <a:latin typeface="Times New Roman"/>
                <a:cs typeface="Times New Roman"/>
              </a:rPr>
              <a:t> </a:t>
            </a:r>
            <a:r>
              <a:rPr sz="2400" spc="-25" dirty="0">
                <a:solidFill>
                  <a:srgbClr val="03499E"/>
                </a:solidFill>
                <a:latin typeface="Times New Roman"/>
                <a:cs typeface="Times New Roman"/>
              </a:rPr>
              <a:t>đáp </a:t>
            </a:r>
            <a:r>
              <a:rPr sz="2400" dirty="0">
                <a:solidFill>
                  <a:srgbClr val="03499E"/>
                </a:solidFill>
                <a:latin typeface="Times New Roman"/>
                <a:cs typeface="Times New Roman"/>
              </a:rPr>
              <a:t>ứng</a:t>
            </a:r>
            <a:r>
              <a:rPr sz="2400" spc="-15" dirty="0">
                <a:solidFill>
                  <a:srgbClr val="03499E"/>
                </a:solidFill>
                <a:latin typeface="Times New Roman"/>
                <a:cs typeface="Times New Roman"/>
              </a:rPr>
              <a:t> </a:t>
            </a:r>
            <a:r>
              <a:rPr sz="2400" dirty="0">
                <a:solidFill>
                  <a:srgbClr val="03499E"/>
                </a:solidFill>
                <a:latin typeface="Times New Roman"/>
                <a:cs typeface="Times New Roman"/>
              </a:rPr>
              <a:t>đủ</a:t>
            </a:r>
            <a:r>
              <a:rPr sz="2400" spc="-5" dirty="0">
                <a:solidFill>
                  <a:srgbClr val="03499E"/>
                </a:solidFill>
                <a:latin typeface="Times New Roman"/>
                <a:cs typeface="Times New Roman"/>
              </a:rPr>
              <a:t> </a:t>
            </a:r>
            <a:r>
              <a:rPr sz="2400" dirty="0">
                <a:solidFill>
                  <a:srgbClr val="03499E"/>
                </a:solidFill>
                <a:latin typeface="Times New Roman"/>
                <a:cs typeface="Times New Roman"/>
              </a:rPr>
              <a:t>các</a:t>
            </a:r>
            <a:r>
              <a:rPr sz="2400" spc="-15" dirty="0">
                <a:solidFill>
                  <a:srgbClr val="03499E"/>
                </a:solidFill>
                <a:latin typeface="Times New Roman"/>
                <a:cs typeface="Times New Roman"/>
              </a:rPr>
              <a:t> </a:t>
            </a:r>
            <a:r>
              <a:rPr sz="2400" dirty="0">
                <a:solidFill>
                  <a:srgbClr val="03499E"/>
                </a:solidFill>
                <a:latin typeface="Times New Roman"/>
                <a:cs typeface="Times New Roman"/>
              </a:rPr>
              <a:t>điều</a:t>
            </a:r>
            <a:r>
              <a:rPr sz="2400" spc="-10" dirty="0">
                <a:solidFill>
                  <a:srgbClr val="03499E"/>
                </a:solidFill>
                <a:latin typeface="Times New Roman"/>
                <a:cs typeface="Times New Roman"/>
              </a:rPr>
              <a:t> </a:t>
            </a:r>
            <a:r>
              <a:rPr sz="2400" dirty="0">
                <a:solidFill>
                  <a:srgbClr val="03499E"/>
                </a:solidFill>
                <a:latin typeface="Times New Roman"/>
                <a:cs typeface="Times New Roman"/>
              </a:rPr>
              <a:t>kiện</a:t>
            </a:r>
            <a:r>
              <a:rPr sz="2400" spc="-25" dirty="0">
                <a:solidFill>
                  <a:srgbClr val="03499E"/>
                </a:solidFill>
                <a:latin typeface="Times New Roman"/>
                <a:cs typeface="Times New Roman"/>
              </a:rPr>
              <a:t> </a:t>
            </a:r>
            <a:r>
              <a:rPr sz="2400" dirty="0">
                <a:solidFill>
                  <a:srgbClr val="03499E"/>
                </a:solidFill>
                <a:latin typeface="Times New Roman"/>
                <a:cs typeface="Times New Roman"/>
              </a:rPr>
              <a:t>sau</a:t>
            </a:r>
            <a:r>
              <a:rPr sz="2400" spc="-5" dirty="0">
                <a:solidFill>
                  <a:srgbClr val="03499E"/>
                </a:solidFill>
                <a:latin typeface="Times New Roman"/>
                <a:cs typeface="Times New Roman"/>
              </a:rPr>
              <a:t> </a:t>
            </a:r>
            <a:r>
              <a:rPr sz="2400" spc="-20" dirty="0">
                <a:solidFill>
                  <a:srgbClr val="03499E"/>
                </a:solidFill>
                <a:latin typeface="Times New Roman"/>
                <a:cs typeface="Times New Roman"/>
              </a:rPr>
              <a:t>đây:</a:t>
            </a:r>
            <a:endParaRPr sz="2400">
              <a:latin typeface="Times New Roman"/>
              <a:cs typeface="Times New Roman"/>
            </a:endParaRPr>
          </a:p>
          <a:p>
            <a:pPr marL="772795" indent="-311150" algn="just">
              <a:lnSpc>
                <a:spcPct val="100000"/>
              </a:lnSpc>
              <a:spcBef>
                <a:spcPts val="1200"/>
              </a:spcBef>
              <a:buAutoNum type="alphaLcParenR"/>
              <a:tabLst>
                <a:tab pos="772795" algn="l"/>
              </a:tabLst>
            </a:pPr>
            <a:r>
              <a:rPr sz="2400" dirty="0">
                <a:solidFill>
                  <a:srgbClr val="03499E"/>
                </a:solidFill>
                <a:latin typeface="Times New Roman"/>
                <a:cs typeface="Times New Roman"/>
              </a:rPr>
              <a:t>Đơn</a:t>
            </a:r>
            <a:r>
              <a:rPr sz="2400" spc="5" dirty="0">
                <a:solidFill>
                  <a:srgbClr val="03499E"/>
                </a:solidFill>
                <a:latin typeface="Times New Roman"/>
                <a:cs typeface="Times New Roman"/>
              </a:rPr>
              <a:t> </a:t>
            </a:r>
            <a:r>
              <a:rPr sz="2400" dirty="0">
                <a:solidFill>
                  <a:srgbClr val="03499E"/>
                </a:solidFill>
                <a:latin typeface="Times New Roman"/>
                <a:cs typeface="Times New Roman"/>
              </a:rPr>
              <a:t>kiến</a:t>
            </a:r>
            <a:r>
              <a:rPr sz="2400" spc="-10" dirty="0">
                <a:solidFill>
                  <a:srgbClr val="03499E"/>
                </a:solidFill>
                <a:latin typeface="Times New Roman"/>
                <a:cs typeface="Times New Roman"/>
              </a:rPr>
              <a:t> </a:t>
            </a:r>
            <a:r>
              <a:rPr sz="2400" dirty="0">
                <a:solidFill>
                  <a:srgbClr val="03499E"/>
                </a:solidFill>
                <a:latin typeface="Times New Roman"/>
                <a:cs typeface="Times New Roman"/>
              </a:rPr>
              <a:t>nghị</a:t>
            </a:r>
            <a:r>
              <a:rPr sz="2400" spc="-15" dirty="0">
                <a:solidFill>
                  <a:srgbClr val="03499E"/>
                </a:solidFill>
                <a:latin typeface="Times New Roman"/>
                <a:cs typeface="Times New Roman"/>
              </a:rPr>
              <a:t> </a:t>
            </a:r>
            <a:r>
              <a:rPr sz="2400" dirty="0">
                <a:solidFill>
                  <a:srgbClr val="03499E"/>
                </a:solidFill>
                <a:latin typeface="Times New Roman"/>
                <a:cs typeface="Times New Roman"/>
              </a:rPr>
              <a:t>là</a:t>
            </a:r>
            <a:r>
              <a:rPr sz="2400" spc="-15" dirty="0">
                <a:solidFill>
                  <a:srgbClr val="03499E"/>
                </a:solidFill>
                <a:latin typeface="Times New Roman"/>
                <a:cs typeface="Times New Roman"/>
              </a:rPr>
              <a:t> </a:t>
            </a:r>
            <a:r>
              <a:rPr sz="2400" dirty="0">
                <a:solidFill>
                  <a:srgbClr val="03499E"/>
                </a:solidFill>
                <a:latin typeface="Times New Roman"/>
                <a:cs typeface="Times New Roman"/>
              </a:rPr>
              <a:t>của</a:t>
            </a:r>
            <a:r>
              <a:rPr sz="2400" spc="-15" dirty="0">
                <a:solidFill>
                  <a:srgbClr val="03499E"/>
                </a:solidFill>
                <a:latin typeface="Times New Roman"/>
                <a:cs typeface="Times New Roman"/>
              </a:rPr>
              <a:t> </a:t>
            </a:r>
            <a:r>
              <a:rPr sz="2400" dirty="0">
                <a:solidFill>
                  <a:srgbClr val="03499E"/>
                </a:solidFill>
                <a:latin typeface="Times New Roman"/>
                <a:cs typeface="Times New Roman"/>
              </a:rPr>
              <a:t>nhà</a:t>
            </a:r>
            <a:r>
              <a:rPr sz="2400" spc="-5" dirty="0">
                <a:solidFill>
                  <a:srgbClr val="03499E"/>
                </a:solidFill>
                <a:latin typeface="Times New Roman"/>
                <a:cs typeface="Times New Roman"/>
              </a:rPr>
              <a:t> </a:t>
            </a:r>
            <a:r>
              <a:rPr sz="2400" dirty="0">
                <a:solidFill>
                  <a:srgbClr val="03499E"/>
                </a:solidFill>
                <a:latin typeface="Times New Roman"/>
                <a:cs typeface="Times New Roman"/>
              </a:rPr>
              <a:t>thầu</a:t>
            </a:r>
            <a:r>
              <a:rPr sz="2400" spc="-25" dirty="0">
                <a:solidFill>
                  <a:srgbClr val="03499E"/>
                </a:solidFill>
                <a:latin typeface="Times New Roman"/>
                <a:cs typeface="Times New Roman"/>
              </a:rPr>
              <a:t> </a:t>
            </a:r>
            <a:r>
              <a:rPr sz="2400" dirty="0">
                <a:solidFill>
                  <a:srgbClr val="03499E"/>
                </a:solidFill>
                <a:latin typeface="Times New Roman"/>
                <a:cs typeface="Times New Roman"/>
              </a:rPr>
              <a:t>tham</a:t>
            </a:r>
            <a:r>
              <a:rPr sz="2400" spc="-20" dirty="0">
                <a:solidFill>
                  <a:srgbClr val="03499E"/>
                </a:solidFill>
                <a:latin typeface="Times New Roman"/>
                <a:cs typeface="Times New Roman"/>
              </a:rPr>
              <a:t> </a:t>
            </a:r>
            <a:r>
              <a:rPr sz="2400" dirty="0">
                <a:solidFill>
                  <a:srgbClr val="03499E"/>
                </a:solidFill>
                <a:latin typeface="Times New Roman"/>
                <a:cs typeface="Times New Roman"/>
              </a:rPr>
              <a:t>dự </a:t>
            </a:r>
            <a:r>
              <a:rPr sz="2400" spc="-10" dirty="0">
                <a:solidFill>
                  <a:srgbClr val="03499E"/>
                </a:solidFill>
                <a:latin typeface="Times New Roman"/>
                <a:cs typeface="Times New Roman"/>
              </a:rPr>
              <a:t>thầu;</a:t>
            </a:r>
            <a:endParaRPr sz="2400">
              <a:latin typeface="Times New Roman"/>
              <a:cs typeface="Times New Roman"/>
            </a:endParaRPr>
          </a:p>
          <a:p>
            <a:pPr marL="12700" marR="5715" indent="793750" algn="just">
              <a:lnSpc>
                <a:spcPct val="100000"/>
              </a:lnSpc>
              <a:spcBef>
                <a:spcPts val="1200"/>
              </a:spcBef>
              <a:buAutoNum type="alphaLcParenR"/>
              <a:tabLst>
                <a:tab pos="806450" algn="l"/>
              </a:tabLst>
            </a:pPr>
            <a:r>
              <a:rPr sz="2400" dirty="0">
                <a:solidFill>
                  <a:srgbClr val="03499E"/>
                </a:solidFill>
                <a:latin typeface="Times New Roman"/>
                <a:cs typeface="Times New Roman"/>
              </a:rPr>
              <a:t>Đơn</a:t>
            </a:r>
            <a:r>
              <a:rPr sz="2400" spc="105" dirty="0">
                <a:solidFill>
                  <a:srgbClr val="03499E"/>
                </a:solidFill>
                <a:latin typeface="Times New Roman"/>
                <a:cs typeface="Times New Roman"/>
              </a:rPr>
              <a:t> </a:t>
            </a:r>
            <a:r>
              <a:rPr sz="2400" dirty="0">
                <a:solidFill>
                  <a:srgbClr val="03499E"/>
                </a:solidFill>
                <a:latin typeface="Times New Roman"/>
                <a:cs typeface="Times New Roman"/>
              </a:rPr>
              <a:t>kiến</a:t>
            </a:r>
            <a:r>
              <a:rPr sz="2400" spc="105" dirty="0">
                <a:solidFill>
                  <a:srgbClr val="03499E"/>
                </a:solidFill>
                <a:latin typeface="Times New Roman"/>
                <a:cs typeface="Times New Roman"/>
              </a:rPr>
              <a:t> </a:t>
            </a:r>
            <a:r>
              <a:rPr sz="2400" dirty="0">
                <a:solidFill>
                  <a:srgbClr val="03499E"/>
                </a:solidFill>
                <a:latin typeface="Times New Roman"/>
                <a:cs typeface="Times New Roman"/>
              </a:rPr>
              <a:t>nghị</a:t>
            </a:r>
            <a:r>
              <a:rPr sz="2400" spc="110" dirty="0">
                <a:solidFill>
                  <a:srgbClr val="03499E"/>
                </a:solidFill>
                <a:latin typeface="Times New Roman"/>
                <a:cs typeface="Times New Roman"/>
              </a:rPr>
              <a:t> </a:t>
            </a:r>
            <a:r>
              <a:rPr sz="2400" dirty="0">
                <a:solidFill>
                  <a:srgbClr val="03499E"/>
                </a:solidFill>
                <a:latin typeface="Times New Roman"/>
                <a:cs typeface="Times New Roman"/>
              </a:rPr>
              <a:t>phải</a:t>
            </a:r>
            <a:r>
              <a:rPr sz="2400" spc="100" dirty="0">
                <a:solidFill>
                  <a:srgbClr val="03499E"/>
                </a:solidFill>
                <a:latin typeface="Times New Roman"/>
                <a:cs typeface="Times New Roman"/>
              </a:rPr>
              <a:t> </a:t>
            </a:r>
            <a:r>
              <a:rPr sz="2400" dirty="0">
                <a:solidFill>
                  <a:srgbClr val="03499E"/>
                </a:solidFill>
                <a:latin typeface="Times New Roman"/>
                <a:cs typeface="Times New Roman"/>
              </a:rPr>
              <a:t>có</a:t>
            </a:r>
            <a:r>
              <a:rPr sz="2400" spc="110" dirty="0">
                <a:solidFill>
                  <a:srgbClr val="03499E"/>
                </a:solidFill>
                <a:latin typeface="Times New Roman"/>
                <a:cs typeface="Times New Roman"/>
              </a:rPr>
              <a:t> </a:t>
            </a:r>
            <a:r>
              <a:rPr sz="2400" dirty="0">
                <a:solidFill>
                  <a:srgbClr val="03499E"/>
                </a:solidFill>
                <a:latin typeface="Times New Roman"/>
                <a:cs typeface="Times New Roman"/>
              </a:rPr>
              <a:t>chữ</a:t>
            </a:r>
            <a:r>
              <a:rPr sz="2400" spc="105" dirty="0">
                <a:solidFill>
                  <a:srgbClr val="03499E"/>
                </a:solidFill>
                <a:latin typeface="Times New Roman"/>
                <a:cs typeface="Times New Roman"/>
              </a:rPr>
              <a:t> </a:t>
            </a:r>
            <a:r>
              <a:rPr sz="2400" dirty="0">
                <a:solidFill>
                  <a:srgbClr val="03499E"/>
                </a:solidFill>
                <a:latin typeface="Times New Roman"/>
                <a:cs typeface="Times New Roman"/>
              </a:rPr>
              <a:t>ký,</a:t>
            </a:r>
            <a:r>
              <a:rPr sz="2400" spc="110" dirty="0">
                <a:solidFill>
                  <a:srgbClr val="03499E"/>
                </a:solidFill>
                <a:latin typeface="Times New Roman"/>
                <a:cs typeface="Times New Roman"/>
              </a:rPr>
              <a:t> </a:t>
            </a:r>
            <a:r>
              <a:rPr sz="2400" dirty="0">
                <a:solidFill>
                  <a:srgbClr val="03499E"/>
                </a:solidFill>
                <a:latin typeface="Times New Roman"/>
                <a:cs typeface="Times New Roman"/>
              </a:rPr>
              <a:t>đóng</a:t>
            </a:r>
            <a:r>
              <a:rPr sz="2400" spc="110" dirty="0">
                <a:solidFill>
                  <a:srgbClr val="03499E"/>
                </a:solidFill>
                <a:latin typeface="Times New Roman"/>
                <a:cs typeface="Times New Roman"/>
              </a:rPr>
              <a:t> </a:t>
            </a:r>
            <a:r>
              <a:rPr sz="2400" dirty="0">
                <a:solidFill>
                  <a:srgbClr val="03499E"/>
                </a:solidFill>
                <a:latin typeface="Times New Roman"/>
                <a:cs typeface="Times New Roman"/>
              </a:rPr>
              <a:t>dấu</a:t>
            </a:r>
            <a:r>
              <a:rPr sz="2400" spc="105" dirty="0">
                <a:solidFill>
                  <a:srgbClr val="03499E"/>
                </a:solidFill>
                <a:latin typeface="Times New Roman"/>
                <a:cs typeface="Times New Roman"/>
              </a:rPr>
              <a:t> </a:t>
            </a:r>
            <a:r>
              <a:rPr sz="2400" dirty="0">
                <a:solidFill>
                  <a:srgbClr val="03499E"/>
                </a:solidFill>
                <a:latin typeface="Times New Roman"/>
                <a:cs typeface="Times New Roman"/>
              </a:rPr>
              <a:t>(nếu</a:t>
            </a:r>
            <a:r>
              <a:rPr sz="2400" spc="105" dirty="0">
                <a:solidFill>
                  <a:srgbClr val="03499E"/>
                </a:solidFill>
                <a:latin typeface="Times New Roman"/>
                <a:cs typeface="Times New Roman"/>
              </a:rPr>
              <a:t> </a:t>
            </a:r>
            <a:r>
              <a:rPr sz="2400" dirty="0">
                <a:solidFill>
                  <a:srgbClr val="03499E"/>
                </a:solidFill>
                <a:latin typeface="Times New Roman"/>
                <a:cs typeface="Times New Roman"/>
              </a:rPr>
              <a:t>có)</a:t>
            </a:r>
            <a:r>
              <a:rPr sz="2400" spc="114" dirty="0">
                <a:solidFill>
                  <a:srgbClr val="03499E"/>
                </a:solidFill>
                <a:latin typeface="Times New Roman"/>
                <a:cs typeface="Times New Roman"/>
              </a:rPr>
              <a:t> </a:t>
            </a:r>
            <a:r>
              <a:rPr sz="2400" dirty="0">
                <a:solidFill>
                  <a:srgbClr val="03499E"/>
                </a:solidFill>
                <a:latin typeface="Times New Roman"/>
                <a:cs typeface="Times New Roman"/>
              </a:rPr>
              <a:t>của</a:t>
            </a:r>
            <a:r>
              <a:rPr sz="2400" spc="110" dirty="0">
                <a:solidFill>
                  <a:srgbClr val="03499E"/>
                </a:solidFill>
                <a:latin typeface="Times New Roman"/>
                <a:cs typeface="Times New Roman"/>
              </a:rPr>
              <a:t> </a:t>
            </a:r>
            <a:r>
              <a:rPr sz="2400" dirty="0">
                <a:solidFill>
                  <a:srgbClr val="03499E"/>
                </a:solidFill>
                <a:latin typeface="Times New Roman"/>
                <a:cs typeface="Times New Roman"/>
              </a:rPr>
              <a:t>người</a:t>
            </a:r>
            <a:r>
              <a:rPr sz="2400" spc="114" dirty="0">
                <a:solidFill>
                  <a:srgbClr val="03499E"/>
                </a:solidFill>
                <a:latin typeface="Times New Roman"/>
                <a:cs typeface="Times New Roman"/>
              </a:rPr>
              <a:t> </a:t>
            </a:r>
            <a:r>
              <a:rPr sz="2400" dirty="0">
                <a:solidFill>
                  <a:srgbClr val="03499E"/>
                </a:solidFill>
                <a:latin typeface="Times New Roman"/>
                <a:cs typeface="Times New Roman"/>
              </a:rPr>
              <a:t>đại</a:t>
            </a:r>
            <a:r>
              <a:rPr sz="2400" spc="114" dirty="0">
                <a:solidFill>
                  <a:srgbClr val="03499E"/>
                </a:solidFill>
                <a:latin typeface="Times New Roman"/>
                <a:cs typeface="Times New Roman"/>
              </a:rPr>
              <a:t> </a:t>
            </a:r>
            <a:r>
              <a:rPr sz="2400" dirty="0">
                <a:solidFill>
                  <a:srgbClr val="03499E"/>
                </a:solidFill>
                <a:latin typeface="Times New Roman"/>
                <a:cs typeface="Times New Roman"/>
              </a:rPr>
              <a:t>diện</a:t>
            </a:r>
            <a:r>
              <a:rPr sz="2400" spc="90" dirty="0">
                <a:solidFill>
                  <a:srgbClr val="03499E"/>
                </a:solidFill>
                <a:latin typeface="Times New Roman"/>
                <a:cs typeface="Times New Roman"/>
              </a:rPr>
              <a:t> </a:t>
            </a:r>
            <a:r>
              <a:rPr sz="2400" spc="-25" dirty="0">
                <a:solidFill>
                  <a:srgbClr val="03499E"/>
                </a:solidFill>
                <a:latin typeface="Times New Roman"/>
                <a:cs typeface="Times New Roman"/>
              </a:rPr>
              <a:t>hợp </a:t>
            </a:r>
            <a:r>
              <a:rPr sz="2400" dirty="0">
                <a:solidFill>
                  <a:srgbClr val="03499E"/>
                </a:solidFill>
                <a:latin typeface="Times New Roman"/>
                <a:cs typeface="Times New Roman"/>
              </a:rPr>
              <a:t>pháp</a:t>
            </a:r>
            <a:r>
              <a:rPr sz="2400" spc="165" dirty="0">
                <a:solidFill>
                  <a:srgbClr val="03499E"/>
                </a:solidFill>
                <a:latin typeface="Times New Roman"/>
                <a:cs typeface="Times New Roman"/>
              </a:rPr>
              <a:t> </a:t>
            </a:r>
            <a:r>
              <a:rPr sz="2400" dirty="0">
                <a:solidFill>
                  <a:srgbClr val="03499E"/>
                </a:solidFill>
                <a:latin typeface="Times New Roman"/>
                <a:cs typeface="Times New Roman"/>
              </a:rPr>
              <a:t>của</a:t>
            </a:r>
            <a:r>
              <a:rPr sz="2400" spc="175" dirty="0">
                <a:solidFill>
                  <a:srgbClr val="03499E"/>
                </a:solidFill>
                <a:latin typeface="Times New Roman"/>
                <a:cs typeface="Times New Roman"/>
              </a:rPr>
              <a:t> </a:t>
            </a:r>
            <a:r>
              <a:rPr sz="2400" dirty="0">
                <a:solidFill>
                  <a:srgbClr val="03499E"/>
                </a:solidFill>
                <a:latin typeface="Times New Roman"/>
                <a:cs typeface="Times New Roman"/>
              </a:rPr>
              <a:t>nhà</a:t>
            </a:r>
            <a:r>
              <a:rPr sz="2400" spc="170" dirty="0">
                <a:solidFill>
                  <a:srgbClr val="03499E"/>
                </a:solidFill>
                <a:latin typeface="Times New Roman"/>
                <a:cs typeface="Times New Roman"/>
              </a:rPr>
              <a:t> </a:t>
            </a:r>
            <a:r>
              <a:rPr sz="2400" dirty="0">
                <a:solidFill>
                  <a:srgbClr val="03499E"/>
                </a:solidFill>
                <a:latin typeface="Times New Roman"/>
                <a:cs typeface="Times New Roman"/>
              </a:rPr>
              <a:t>thầu</a:t>
            </a:r>
            <a:r>
              <a:rPr sz="2400" spc="160" dirty="0">
                <a:solidFill>
                  <a:srgbClr val="03499E"/>
                </a:solidFill>
                <a:latin typeface="Times New Roman"/>
                <a:cs typeface="Times New Roman"/>
              </a:rPr>
              <a:t> </a:t>
            </a:r>
            <a:r>
              <a:rPr sz="2400" dirty="0">
                <a:solidFill>
                  <a:srgbClr val="03499E"/>
                </a:solidFill>
                <a:latin typeface="Times New Roman"/>
                <a:cs typeface="Times New Roman"/>
              </a:rPr>
              <a:t>tham</a:t>
            </a:r>
            <a:r>
              <a:rPr sz="2400" spc="155" dirty="0">
                <a:solidFill>
                  <a:srgbClr val="03499E"/>
                </a:solidFill>
                <a:latin typeface="Times New Roman"/>
                <a:cs typeface="Times New Roman"/>
              </a:rPr>
              <a:t> </a:t>
            </a:r>
            <a:r>
              <a:rPr sz="2400" dirty="0">
                <a:solidFill>
                  <a:srgbClr val="03499E"/>
                </a:solidFill>
                <a:latin typeface="Times New Roman"/>
                <a:cs typeface="Times New Roman"/>
              </a:rPr>
              <a:t>dự</a:t>
            </a:r>
            <a:r>
              <a:rPr sz="2400" spc="165" dirty="0">
                <a:solidFill>
                  <a:srgbClr val="03499E"/>
                </a:solidFill>
                <a:latin typeface="Times New Roman"/>
                <a:cs typeface="Times New Roman"/>
              </a:rPr>
              <a:t> </a:t>
            </a:r>
            <a:r>
              <a:rPr sz="2400" dirty="0">
                <a:solidFill>
                  <a:srgbClr val="03499E"/>
                </a:solidFill>
                <a:latin typeface="Times New Roman"/>
                <a:cs typeface="Times New Roman"/>
              </a:rPr>
              <a:t>thầu</a:t>
            </a:r>
            <a:r>
              <a:rPr sz="2400" spc="170" dirty="0">
                <a:solidFill>
                  <a:srgbClr val="03499E"/>
                </a:solidFill>
                <a:latin typeface="Times New Roman"/>
                <a:cs typeface="Times New Roman"/>
              </a:rPr>
              <a:t> </a:t>
            </a:r>
            <a:r>
              <a:rPr sz="2400" dirty="0">
                <a:solidFill>
                  <a:srgbClr val="03499E"/>
                </a:solidFill>
                <a:latin typeface="Times New Roman"/>
                <a:cs typeface="Times New Roman"/>
              </a:rPr>
              <a:t>hoặc</a:t>
            </a:r>
            <a:r>
              <a:rPr sz="2400" spc="175" dirty="0">
                <a:solidFill>
                  <a:srgbClr val="03499E"/>
                </a:solidFill>
                <a:latin typeface="Times New Roman"/>
                <a:cs typeface="Times New Roman"/>
              </a:rPr>
              <a:t> </a:t>
            </a:r>
            <a:r>
              <a:rPr sz="2400" dirty="0">
                <a:solidFill>
                  <a:srgbClr val="03499E"/>
                </a:solidFill>
                <a:latin typeface="Times New Roman"/>
                <a:cs typeface="Times New Roman"/>
              </a:rPr>
              <a:t>được</a:t>
            </a:r>
            <a:r>
              <a:rPr sz="2400" spc="165" dirty="0">
                <a:solidFill>
                  <a:srgbClr val="03499E"/>
                </a:solidFill>
                <a:latin typeface="Times New Roman"/>
                <a:cs typeface="Times New Roman"/>
              </a:rPr>
              <a:t> </a:t>
            </a:r>
            <a:r>
              <a:rPr sz="2400" dirty="0">
                <a:solidFill>
                  <a:srgbClr val="03499E"/>
                </a:solidFill>
                <a:latin typeface="Times New Roman"/>
                <a:cs typeface="Times New Roman"/>
              </a:rPr>
              <a:t>ký</a:t>
            </a:r>
            <a:r>
              <a:rPr sz="2400" spc="155" dirty="0">
                <a:solidFill>
                  <a:srgbClr val="03499E"/>
                </a:solidFill>
                <a:latin typeface="Times New Roman"/>
                <a:cs typeface="Times New Roman"/>
              </a:rPr>
              <a:t> </a:t>
            </a:r>
            <a:r>
              <a:rPr sz="2400" dirty="0">
                <a:solidFill>
                  <a:srgbClr val="03499E"/>
                </a:solidFill>
                <a:latin typeface="Times New Roman"/>
                <a:cs typeface="Times New Roman"/>
              </a:rPr>
              <a:t>số,</a:t>
            </a:r>
            <a:r>
              <a:rPr sz="2400" spc="170" dirty="0">
                <a:solidFill>
                  <a:srgbClr val="03499E"/>
                </a:solidFill>
                <a:latin typeface="Times New Roman"/>
                <a:cs typeface="Times New Roman"/>
              </a:rPr>
              <a:t> </a:t>
            </a:r>
            <a:r>
              <a:rPr sz="2400" dirty="0">
                <a:solidFill>
                  <a:srgbClr val="03499E"/>
                </a:solidFill>
                <a:latin typeface="Times New Roman"/>
                <a:cs typeface="Times New Roman"/>
              </a:rPr>
              <a:t>gửi</a:t>
            </a:r>
            <a:r>
              <a:rPr sz="2400" spc="165" dirty="0">
                <a:solidFill>
                  <a:srgbClr val="03499E"/>
                </a:solidFill>
                <a:latin typeface="Times New Roman"/>
                <a:cs typeface="Times New Roman"/>
              </a:rPr>
              <a:t> </a:t>
            </a:r>
            <a:r>
              <a:rPr sz="2400" dirty="0">
                <a:solidFill>
                  <a:srgbClr val="03499E"/>
                </a:solidFill>
                <a:latin typeface="Times New Roman"/>
                <a:cs typeface="Times New Roman"/>
              </a:rPr>
              <a:t>trên</a:t>
            </a:r>
            <a:r>
              <a:rPr sz="2400" spc="155" dirty="0">
                <a:solidFill>
                  <a:srgbClr val="03499E"/>
                </a:solidFill>
                <a:latin typeface="Times New Roman"/>
                <a:cs typeface="Times New Roman"/>
              </a:rPr>
              <a:t> </a:t>
            </a:r>
            <a:r>
              <a:rPr sz="2400" dirty="0">
                <a:solidFill>
                  <a:srgbClr val="03499E"/>
                </a:solidFill>
                <a:latin typeface="Times New Roman"/>
                <a:cs typeface="Times New Roman"/>
              </a:rPr>
              <a:t>Hệ</a:t>
            </a:r>
            <a:r>
              <a:rPr sz="2400" spc="170" dirty="0">
                <a:solidFill>
                  <a:srgbClr val="03499E"/>
                </a:solidFill>
                <a:latin typeface="Times New Roman"/>
                <a:cs typeface="Times New Roman"/>
              </a:rPr>
              <a:t> </a:t>
            </a:r>
            <a:r>
              <a:rPr sz="2400" dirty="0">
                <a:solidFill>
                  <a:srgbClr val="03499E"/>
                </a:solidFill>
                <a:latin typeface="Times New Roman"/>
                <a:cs typeface="Times New Roman"/>
              </a:rPr>
              <a:t>thống</a:t>
            </a:r>
            <a:r>
              <a:rPr sz="2400" spc="175" dirty="0">
                <a:solidFill>
                  <a:srgbClr val="03499E"/>
                </a:solidFill>
                <a:latin typeface="Times New Roman"/>
                <a:cs typeface="Times New Roman"/>
              </a:rPr>
              <a:t> </a:t>
            </a:r>
            <a:r>
              <a:rPr sz="2400" dirty="0">
                <a:solidFill>
                  <a:srgbClr val="03499E"/>
                </a:solidFill>
                <a:latin typeface="Times New Roman"/>
                <a:cs typeface="Times New Roman"/>
              </a:rPr>
              <a:t>mạng</a:t>
            </a:r>
            <a:r>
              <a:rPr sz="2400" spc="170" dirty="0">
                <a:solidFill>
                  <a:srgbClr val="03499E"/>
                </a:solidFill>
                <a:latin typeface="Times New Roman"/>
                <a:cs typeface="Times New Roman"/>
              </a:rPr>
              <a:t> </a:t>
            </a:r>
            <a:r>
              <a:rPr sz="2400" spc="-25" dirty="0">
                <a:solidFill>
                  <a:srgbClr val="03499E"/>
                </a:solidFill>
                <a:latin typeface="Times New Roman"/>
                <a:cs typeface="Times New Roman"/>
              </a:rPr>
              <a:t>đấu </a:t>
            </a:r>
            <a:r>
              <a:rPr sz="2400" dirty="0">
                <a:solidFill>
                  <a:srgbClr val="03499E"/>
                </a:solidFill>
                <a:latin typeface="Times New Roman"/>
                <a:cs typeface="Times New Roman"/>
              </a:rPr>
              <a:t>thầu</a:t>
            </a:r>
            <a:r>
              <a:rPr sz="2400" spc="-5" dirty="0">
                <a:solidFill>
                  <a:srgbClr val="03499E"/>
                </a:solidFill>
                <a:latin typeface="Times New Roman"/>
                <a:cs typeface="Times New Roman"/>
              </a:rPr>
              <a:t> </a:t>
            </a:r>
            <a:r>
              <a:rPr sz="2400" dirty="0">
                <a:solidFill>
                  <a:srgbClr val="03499E"/>
                </a:solidFill>
                <a:latin typeface="Times New Roman"/>
                <a:cs typeface="Times New Roman"/>
              </a:rPr>
              <a:t>quốc</a:t>
            </a:r>
            <a:r>
              <a:rPr sz="2400" spc="-10" dirty="0">
                <a:solidFill>
                  <a:srgbClr val="03499E"/>
                </a:solidFill>
                <a:latin typeface="Times New Roman"/>
                <a:cs typeface="Times New Roman"/>
              </a:rPr>
              <a:t> </a:t>
            </a:r>
            <a:r>
              <a:rPr sz="2400" spc="-20" dirty="0">
                <a:solidFill>
                  <a:srgbClr val="03499E"/>
                </a:solidFill>
                <a:latin typeface="Times New Roman"/>
                <a:cs typeface="Times New Roman"/>
              </a:rPr>
              <a:t>gia;</a:t>
            </a:r>
            <a:endParaRPr sz="2400">
              <a:latin typeface="Times New Roman"/>
              <a:cs typeface="Times New Roman"/>
            </a:endParaRPr>
          </a:p>
          <a:p>
            <a:pPr marL="772795" indent="-311150" algn="just">
              <a:lnSpc>
                <a:spcPct val="100000"/>
              </a:lnSpc>
              <a:spcBef>
                <a:spcPts val="1200"/>
              </a:spcBef>
              <a:buAutoNum type="alphaLcParenR"/>
              <a:tabLst>
                <a:tab pos="772795" algn="l"/>
              </a:tabLst>
            </a:pPr>
            <a:r>
              <a:rPr sz="2400" dirty="0">
                <a:solidFill>
                  <a:srgbClr val="03499E"/>
                </a:solidFill>
                <a:latin typeface="Times New Roman"/>
                <a:cs typeface="Times New Roman"/>
              </a:rPr>
              <a:t>Nội</a:t>
            </a:r>
            <a:r>
              <a:rPr sz="2400" spc="-10" dirty="0">
                <a:solidFill>
                  <a:srgbClr val="03499E"/>
                </a:solidFill>
                <a:latin typeface="Times New Roman"/>
                <a:cs typeface="Times New Roman"/>
              </a:rPr>
              <a:t> </a:t>
            </a:r>
            <a:r>
              <a:rPr sz="2400" dirty="0">
                <a:solidFill>
                  <a:srgbClr val="03499E"/>
                </a:solidFill>
                <a:latin typeface="Times New Roman"/>
                <a:cs typeface="Times New Roman"/>
              </a:rPr>
              <a:t>dung</a:t>
            </a:r>
            <a:r>
              <a:rPr sz="2400" spc="-5" dirty="0">
                <a:solidFill>
                  <a:srgbClr val="03499E"/>
                </a:solidFill>
                <a:latin typeface="Times New Roman"/>
                <a:cs typeface="Times New Roman"/>
              </a:rPr>
              <a:t> </a:t>
            </a:r>
            <a:r>
              <a:rPr sz="2400" dirty="0">
                <a:solidFill>
                  <a:srgbClr val="03499E"/>
                </a:solidFill>
                <a:latin typeface="Times New Roman"/>
                <a:cs typeface="Times New Roman"/>
              </a:rPr>
              <a:t>kiến</a:t>
            </a:r>
            <a:r>
              <a:rPr sz="2400" spc="-15" dirty="0">
                <a:solidFill>
                  <a:srgbClr val="03499E"/>
                </a:solidFill>
                <a:latin typeface="Times New Roman"/>
                <a:cs typeface="Times New Roman"/>
              </a:rPr>
              <a:t> </a:t>
            </a:r>
            <a:r>
              <a:rPr sz="2400" dirty="0">
                <a:solidFill>
                  <a:srgbClr val="03499E"/>
                </a:solidFill>
                <a:latin typeface="Times New Roman"/>
                <a:cs typeface="Times New Roman"/>
              </a:rPr>
              <a:t>nghị</a:t>
            </a:r>
            <a:r>
              <a:rPr sz="2400" spc="-15" dirty="0">
                <a:solidFill>
                  <a:srgbClr val="03499E"/>
                </a:solidFill>
                <a:latin typeface="Times New Roman"/>
                <a:cs typeface="Times New Roman"/>
              </a:rPr>
              <a:t> </a:t>
            </a:r>
            <a:r>
              <a:rPr sz="2400" dirty="0">
                <a:solidFill>
                  <a:srgbClr val="03499E"/>
                </a:solidFill>
                <a:latin typeface="Times New Roman"/>
                <a:cs typeface="Times New Roman"/>
              </a:rPr>
              <a:t>chưa</a:t>
            </a:r>
            <a:r>
              <a:rPr sz="2400" spc="-10" dirty="0">
                <a:solidFill>
                  <a:srgbClr val="03499E"/>
                </a:solidFill>
                <a:latin typeface="Times New Roman"/>
                <a:cs typeface="Times New Roman"/>
              </a:rPr>
              <a:t> </a:t>
            </a:r>
            <a:r>
              <a:rPr sz="2400" dirty="0">
                <a:solidFill>
                  <a:srgbClr val="03499E"/>
                </a:solidFill>
                <a:latin typeface="Times New Roman"/>
                <a:cs typeface="Times New Roman"/>
              </a:rPr>
              <a:t>được</a:t>
            </a:r>
            <a:r>
              <a:rPr sz="2400" spc="-10" dirty="0">
                <a:solidFill>
                  <a:srgbClr val="03499E"/>
                </a:solidFill>
                <a:latin typeface="Times New Roman"/>
                <a:cs typeface="Times New Roman"/>
              </a:rPr>
              <a:t> </a:t>
            </a:r>
            <a:r>
              <a:rPr sz="2400" dirty="0">
                <a:solidFill>
                  <a:srgbClr val="03499E"/>
                </a:solidFill>
                <a:latin typeface="Times New Roman"/>
                <a:cs typeface="Times New Roman"/>
              </a:rPr>
              <a:t>khởi</a:t>
            </a:r>
            <a:r>
              <a:rPr sz="2400" spc="-20" dirty="0">
                <a:solidFill>
                  <a:srgbClr val="03499E"/>
                </a:solidFill>
                <a:latin typeface="Times New Roman"/>
                <a:cs typeface="Times New Roman"/>
              </a:rPr>
              <a:t> </a:t>
            </a:r>
            <a:r>
              <a:rPr sz="2400" dirty="0">
                <a:solidFill>
                  <a:srgbClr val="03499E"/>
                </a:solidFill>
                <a:latin typeface="Times New Roman"/>
                <a:cs typeface="Times New Roman"/>
              </a:rPr>
              <a:t>kiện,</a:t>
            </a:r>
            <a:r>
              <a:rPr sz="2400" spc="-10" dirty="0">
                <a:solidFill>
                  <a:srgbClr val="03499E"/>
                </a:solidFill>
                <a:latin typeface="Times New Roman"/>
                <a:cs typeface="Times New Roman"/>
              </a:rPr>
              <a:t> </a:t>
            </a:r>
            <a:r>
              <a:rPr sz="2400" dirty="0">
                <a:solidFill>
                  <a:srgbClr val="03499E"/>
                </a:solidFill>
                <a:latin typeface="Times New Roman"/>
                <a:cs typeface="Times New Roman"/>
              </a:rPr>
              <a:t>khiếu</a:t>
            </a:r>
            <a:r>
              <a:rPr sz="2400" spc="-25" dirty="0">
                <a:solidFill>
                  <a:srgbClr val="03499E"/>
                </a:solidFill>
                <a:latin typeface="Times New Roman"/>
                <a:cs typeface="Times New Roman"/>
              </a:rPr>
              <a:t> </a:t>
            </a:r>
            <a:r>
              <a:rPr sz="2400" dirty="0">
                <a:solidFill>
                  <a:srgbClr val="03499E"/>
                </a:solidFill>
                <a:latin typeface="Times New Roman"/>
                <a:cs typeface="Times New Roman"/>
              </a:rPr>
              <a:t>nại,</a:t>
            </a:r>
            <a:r>
              <a:rPr sz="2400" spc="-25" dirty="0">
                <a:solidFill>
                  <a:srgbClr val="03499E"/>
                </a:solidFill>
                <a:latin typeface="Times New Roman"/>
                <a:cs typeface="Times New Roman"/>
              </a:rPr>
              <a:t> </a:t>
            </a:r>
            <a:r>
              <a:rPr sz="2400" dirty="0">
                <a:solidFill>
                  <a:srgbClr val="03499E"/>
                </a:solidFill>
                <a:latin typeface="Times New Roman"/>
                <a:cs typeface="Times New Roman"/>
              </a:rPr>
              <a:t>tố</a:t>
            </a:r>
            <a:r>
              <a:rPr sz="2400" spc="-10" dirty="0">
                <a:solidFill>
                  <a:srgbClr val="03499E"/>
                </a:solidFill>
                <a:latin typeface="Times New Roman"/>
                <a:cs typeface="Times New Roman"/>
              </a:rPr>
              <a:t> </a:t>
            </a:r>
            <a:r>
              <a:rPr sz="2400" spc="-20" dirty="0">
                <a:solidFill>
                  <a:srgbClr val="03499E"/>
                </a:solidFill>
                <a:latin typeface="Times New Roman"/>
                <a:cs typeface="Times New Roman"/>
              </a:rPr>
              <a:t>cáo;</a:t>
            </a:r>
            <a:endParaRPr sz="2400">
              <a:latin typeface="Times New Roman"/>
              <a:cs typeface="Times New Roman"/>
            </a:endParaRPr>
          </a:p>
          <a:p>
            <a:pPr marL="12700" marR="8255" indent="786130" algn="just">
              <a:lnSpc>
                <a:spcPct val="100000"/>
              </a:lnSpc>
              <a:spcBef>
                <a:spcPts val="1205"/>
              </a:spcBef>
              <a:buClr>
                <a:srgbClr val="03499E"/>
              </a:buClr>
              <a:buAutoNum type="alphaLcParenR"/>
              <a:tabLst>
                <a:tab pos="798830" algn="l"/>
              </a:tabLst>
            </a:pPr>
            <a:r>
              <a:rPr sz="2400" dirty="0">
                <a:solidFill>
                  <a:srgbClr val="FF0000"/>
                </a:solidFill>
                <a:latin typeface="Times New Roman"/>
                <a:cs typeface="Times New Roman"/>
              </a:rPr>
              <a:t>Nội</a:t>
            </a:r>
            <a:r>
              <a:rPr sz="2400" spc="50" dirty="0">
                <a:solidFill>
                  <a:srgbClr val="FF0000"/>
                </a:solidFill>
                <a:latin typeface="Times New Roman"/>
                <a:cs typeface="Times New Roman"/>
              </a:rPr>
              <a:t> </a:t>
            </a:r>
            <a:r>
              <a:rPr sz="2400" dirty="0">
                <a:solidFill>
                  <a:srgbClr val="FF0000"/>
                </a:solidFill>
                <a:latin typeface="Times New Roman"/>
                <a:cs typeface="Times New Roman"/>
              </a:rPr>
              <a:t>dung</a:t>
            </a:r>
            <a:r>
              <a:rPr sz="2400" spc="55" dirty="0">
                <a:solidFill>
                  <a:srgbClr val="FF0000"/>
                </a:solidFill>
                <a:latin typeface="Times New Roman"/>
                <a:cs typeface="Times New Roman"/>
              </a:rPr>
              <a:t> </a:t>
            </a:r>
            <a:r>
              <a:rPr sz="2400" dirty="0">
                <a:solidFill>
                  <a:srgbClr val="FF0000"/>
                </a:solidFill>
                <a:latin typeface="Times New Roman"/>
                <a:cs typeface="Times New Roman"/>
              </a:rPr>
              <a:t>kiến</a:t>
            </a:r>
            <a:r>
              <a:rPr sz="2400" spc="60" dirty="0">
                <a:solidFill>
                  <a:srgbClr val="FF0000"/>
                </a:solidFill>
                <a:latin typeface="Times New Roman"/>
                <a:cs typeface="Times New Roman"/>
              </a:rPr>
              <a:t> </a:t>
            </a:r>
            <a:r>
              <a:rPr sz="2400" dirty="0">
                <a:solidFill>
                  <a:srgbClr val="FF0000"/>
                </a:solidFill>
                <a:latin typeface="Times New Roman"/>
                <a:cs typeface="Times New Roman"/>
              </a:rPr>
              <a:t>nghị</a:t>
            </a:r>
            <a:r>
              <a:rPr sz="2400" spc="45" dirty="0">
                <a:solidFill>
                  <a:srgbClr val="FF0000"/>
                </a:solidFill>
                <a:latin typeface="Times New Roman"/>
                <a:cs typeface="Times New Roman"/>
              </a:rPr>
              <a:t> </a:t>
            </a:r>
            <a:r>
              <a:rPr sz="2400" dirty="0">
                <a:solidFill>
                  <a:srgbClr val="FF0000"/>
                </a:solidFill>
                <a:latin typeface="Times New Roman"/>
                <a:cs typeface="Times New Roman"/>
              </a:rPr>
              <a:t>liên</a:t>
            </a:r>
            <a:r>
              <a:rPr sz="2400" spc="60" dirty="0">
                <a:solidFill>
                  <a:srgbClr val="FF0000"/>
                </a:solidFill>
                <a:latin typeface="Times New Roman"/>
                <a:cs typeface="Times New Roman"/>
              </a:rPr>
              <a:t> </a:t>
            </a:r>
            <a:r>
              <a:rPr sz="2400" dirty="0">
                <a:solidFill>
                  <a:srgbClr val="FF0000"/>
                </a:solidFill>
                <a:latin typeface="Times New Roman"/>
                <a:cs typeface="Times New Roman"/>
              </a:rPr>
              <a:t>quan</a:t>
            </a:r>
            <a:r>
              <a:rPr sz="2400" spc="45" dirty="0">
                <a:solidFill>
                  <a:srgbClr val="FF0000"/>
                </a:solidFill>
                <a:latin typeface="Times New Roman"/>
                <a:cs typeface="Times New Roman"/>
              </a:rPr>
              <a:t> </a:t>
            </a:r>
            <a:r>
              <a:rPr sz="2400" dirty="0">
                <a:solidFill>
                  <a:srgbClr val="FF0000"/>
                </a:solidFill>
                <a:latin typeface="Times New Roman"/>
                <a:cs typeface="Times New Roman"/>
              </a:rPr>
              <a:t>trực</a:t>
            </a:r>
            <a:r>
              <a:rPr sz="2400" spc="40" dirty="0">
                <a:solidFill>
                  <a:srgbClr val="FF0000"/>
                </a:solidFill>
                <a:latin typeface="Times New Roman"/>
                <a:cs typeface="Times New Roman"/>
              </a:rPr>
              <a:t> </a:t>
            </a:r>
            <a:r>
              <a:rPr sz="2400" dirty="0">
                <a:solidFill>
                  <a:srgbClr val="FF0000"/>
                </a:solidFill>
                <a:latin typeface="Times New Roman"/>
                <a:cs typeface="Times New Roman"/>
              </a:rPr>
              <a:t>tiếp</a:t>
            </a:r>
            <a:r>
              <a:rPr sz="2400" spc="55" dirty="0">
                <a:solidFill>
                  <a:srgbClr val="FF0000"/>
                </a:solidFill>
                <a:latin typeface="Times New Roman"/>
                <a:cs typeface="Times New Roman"/>
              </a:rPr>
              <a:t> </a:t>
            </a:r>
            <a:r>
              <a:rPr sz="2400" dirty="0">
                <a:solidFill>
                  <a:srgbClr val="FF0000"/>
                </a:solidFill>
                <a:latin typeface="Times New Roman"/>
                <a:cs typeface="Times New Roman"/>
              </a:rPr>
              <a:t>đến</a:t>
            </a:r>
            <a:r>
              <a:rPr sz="2400" spc="55" dirty="0">
                <a:solidFill>
                  <a:srgbClr val="FF0000"/>
                </a:solidFill>
                <a:latin typeface="Times New Roman"/>
                <a:cs typeface="Times New Roman"/>
              </a:rPr>
              <a:t> </a:t>
            </a:r>
            <a:r>
              <a:rPr sz="2400" dirty="0">
                <a:solidFill>
                  <a:srgbClr val="FF0000"/>
                </a:solidFill>
                <a:latin typeface="Times New Roman"/>
                <a:cs typeface="Times New Roman"/>
              </a:rPr>
              <a:t>kết</a:t>
            </a:r>
            <a:r>
              <a:rPr sz="2400" spc="45" dirty="0">
                <a:solidFill>
                  <a:srgbClr val="FF0000"/>
                </a:solidFill>
                <a:latin typeface="Times New Roman"/>
                <a:cs typeface="Times New Roman"/>
              </a:rPr>
              <a:t> </a:t>
            </a:r>
            <a:r>
              <a:rPr sz="2400" dirty="0">
                <a:solidFill>
                  <a:srgbClr val="FF0000"/>
                </a:solidFill>
                <a:latin typeface="Times New Roman"/>
                <a:cs typeface="Times New Roman"/>
              </a:rPr>
              <a:t>quả</a:t>
            </a:r>
            <a:r>
              <a:rPr sz="2400" spc="55" dirty="0">
                <a:solidFill>
                  <a:srgbClr val="FF0000"/>
                </a:solidFill>
                <a:latin typeface="Times New Roman"/>
                <a:cs typeface="Times New Roman"/>
              </a:rPr>
              <a:t> </a:t>
            </a:r>
            <a:r>
              <a:rPr sz="2400" dirty="0">
                <a:solidFill>
                  <a:srgbClr val="FF0000"/>
                </a:solidFill>
                <a:latin typeface="Times New Roman"/>
                <a:cs typeface="Times New Roman"/>
              </a:rPr>
              <a:t>đánh</a:t>
            </a:r>
            <a:r>
              <a:rPr sz="2400" spc="50" dirty="0">
                <a:solidFill>
                  <a:srgbClr val="FF0000"/>
                </a:solidFill>
                <a:latin typeface="Times New Roman"/>
                <a:cs typeface="Times New Roman"/>
              </a:rPr>
              <a:t> </a:t>
            </a:r>
            <a:r>
              <a:rPr sz="2400" dirty="0">
                <a:solidFill>
                  <a:srgbClr val="FF0000"/>
                </a:solidFill>
                <a:latin typeface="Times New Roman"/>
                <a:cs typeface="Times New Roman"/>
              </a:rPr>
              <a:t>giá</a:t>
            </a:r>
            <a:r>
              <a:rPr sz="2400" spc="50" dirty="0">
                <a:solidFill>
                  <a:srgbClr val="FF0000"/>
                </a:solidFill>
                <a:latin typeface="Times New Roman"/>
                <a:cs typeface="Times New Roman"/>
              </a:rPr>
              <a:t> </a:t>
            </a:r>
            <a:r>
              <a:rPr sz="2400" dirty="0">
                <a:solidFill>
                  <a:srgbClr val="FF0000"/>
                </a:solidFill>
                <a:latin typeface="Times New Roman"/>
                <a:cs typeface="Times New Roman"/>
              </a:rPr>
              <a:t>hồ</a:t>
            </a:r>
            <a:r>
              <a:rPr sz="2400" spc="55" dirty="0">
                <a:solidFill>
                  <a:srgbClr val="FF0000"/>
                </a:solidFill>
                <a:latin typeface="Times New Roman"/>
                <a:cs typeface="Times New Roman"/>
              </a:rPr>
              <a:t> </a:t>
            </a:r>
            <a:r>
              <a:rPr sz="2400" dirty="0">
                <a:solidFill>
                  <a:srgbClr val="FF0000"/>
                </a:solidFill>
                <a:latin typeface="Times New Roman"/>
                <a:cs typeface="Times New Roman"/>
              </a:rPr>
              <a:t>sơ</a:t>
            </a:r>
            <a:r>
              <a:rPr sz="2400" spc="55" dirty="0">
                <a:solidFill>
                  <a:srgbClr val="FF0000"/>
                </a:solidFill>
                <a:latin typeface="Times New Roman"/>
                <a:cs typeface="Times New Roman"/>
              </a:rPr>
              <a:t> </a:t>
            </a:r>
            <a:r>
              <a:rPr sz="2400" dirty="0">
                <a:solidFill>
                  <a:srgbClr val="FF0000"/>
                </a:solidFill>
                <a:latin typeface="Times New Roman"/>
                <a:cs typeface="Times New Roman"/>
              </a:rPr>
              <a:t>dự</a:t>
            </a:r>
            <a:r>
              <a:rPr sz="2400" spc="50" dirty="0">
                <a:solidFill>
                  <a:srgbClr val="FF0000"/>
                </a:solidFill>
                <a:latin typeface="Times New Roman"/>
                <a:cs typeface="Times New Roman"/>
              </a:rPr>
              <a:t> </a:t>
            </a:r>
            <a:r>
              <a:rPr sz="2400" spc="-20" dirty="0">
                <a:solidFill>
                  <a:srgbClr val="FF0000"/>
                </a:solidFill>
                <a:latin typeface="Times New Roman"/>
                <a:cs typeface="Times New Roman"/>
              </a:rPr>
              <a:t>thầu </a:t>
            </a:r>
            <a:r>
              <a:rPr sz="2400" dirty="0">
                <a:solidFill>
                  <a:srgbClr val="FF0000"/>
                </a:solidFill>
                <a:latin typeface="Times New Roman"/>
                <a:cs typeface="Times New Roman"/>
              </a:rPr>
              <a:t>của</a:t>
            </a:r>
            <a:r>
              <a:rPr sz="2400" spc="-20" dirty="0">
                <a:solidFill>
                  <a:srgbClr val="FF0000"/>
                </a:solidFill>
                <a:latin typeface="Times New Roman"/>
                <a:cs typeface="Times New Roman"/>
              </a:rPr>
              <a:t> </a:t>
            </a:r>
            <a:r>
              <a:rPr sz="2400" dirty="0">
                <a:solidFill>
                  <a:srgbClr val="FF0000"/>
                </a:solidFill>
                <a:latin typeface="Times New Roman"/>
                <a:cs typeface="Times New Roman"/>
              </a:rPr>
              <a:t>nhà</a:t>
            </a:r>
            <a:r>
              <a:rPr sz="2400" spc="-5" dirty="0">
                <a:solidFill>
                  <a:srgbClr val="FF0000"/>
                </a:solidFill>
                <a:latin typeface="Times New Roman"/>
                <a:cs typeface="Times New Roman"/>
              </a:rPr>
              <a:t> </a:t>
            </a:r>
            <a:r>
              <a:rPr sz="2400" dirty="0">
                <a:solidFill>
                  <a:srgbClr val="FF0000"/>
                </a:solidFill>
                <a:latin typeface="Times New Roman"/>
                <a:cs typeface="Times New Roman"/>
              </a:rPr>
              <a:t>thầu</a:t>
            </a:r>
            <a:r>
              <a:rPr sz="2400" spc="-20" dirty="0">
                <a:solidFill>
                  <a:srgbClr val="FF0000"/>
                </a:solidFill>
                <a:latin typeface="Times New Roman"/>
                <a:cs typeface="Times New Roman"/>
              </a:rPr>
              <a:t> </a:t>
            </a:r>
            <a:r>
              <a:rPr sz="2400" dirty="0">
                <a:solidFill>
                  <a:srgbClr val="FF0000"/>
                </a:solidFill>
                <a:latin typeface="Times New Roman"/>
                <a:cs typeface="Times New Roman"/>
              </a:rPr>
              <a:t>có</a:t>
            </a:r>
            <a:r>
              <a:rPr sz="2400" spc="-5" dirty="0">
                <a:solidFill>
                  <a:srgbClr val="FF0000"/>
                </a:solidFill>
                <a:latin typeface="Times New Roman"/>
                <a:cs typeface="Times New Roman"/>
              </a:rPr>
              <a:t> </a:t>
            </a:r>
            <a:r>
              <a:rPr sz="2400" dirty="0">
                <a:solidFill>
                  <a:srgbClr val="FF0000"/>
                </a:solidFill>
                <a:latin typeface="Times New Roman"/>
                <a:cs typeface="Times New Roman"/>
              </a:rPr>
              <a:t>đơn</a:t>
            </a:r>
            <a:r>
              <a:rPr sz="2400" spc="-10" dirty="0">
                <a:solidFill>
                  <a:srgbClr val="FF0000"/>
                </a:solidFill>
                <a:latin typeface="Times New Roman"/>
                <a:cs typeface="Times New Roman"/>
              </a:rPr>
              <a:t> </a:t>
            </a:r>
            <a:r>
              <a:rPr sz="2400" dirty="0">
                <a:solidFill>
                  <a:srgbClr val="FF0000"/>
                </a:solidFill>
                <a:latin typeface="Times New Roman"/>
                <a:cs typeface="Times New Roman"/>
              </a:rPr>
              <a:t>kiến</a:t>
            </a:r>
            <a:r>
              <a:rPr sz="2400" spc="-10" dirty="0">
                <a:solidFill>
                  <a:srgbClr val="FF0000"/>
                </a:solidFill>
                <a:latin typeface="Times New Roman"/>
                <a:cs typeface="Times New Roman"/>
              </a:rPr>
              <a:t> nghị;</a:t>
            </a:r>
            <a:endParaRPr sz="2400">
              <a:latin typeface="Times New Roman"/>
              <a:cs typeface="Times New Roman"/>
            </a:endParaRPr>
          </a:p>
          <a:p>
            <a:pPr marL="12700" marR="5080" indent="448945" algn="just">
              <a:lnSpc>
                <a:spcPct val="100000"/>
              </a:lnSpc>
              <a:spcBef>
                <a:spcPts val="1200"/>
              </a:spcBef>
            </a:pPr>
            <a:r>
              <a:rPr sz="2400" dirty="0">
                <a:solidFill>
                  <a:srgbClr val="03499E"/>
                </a:solidFill>
                <a:latin typeface="Times New Roman"/>
                <a:cs typeface="Times New Roman"/>
              </a:rPr>
              <a:t>đ)</a:t>
            </a:r>
            <a:r>
              <a:rPr sz="2400" spc="95" dirty="0">
                <a:solidFill>
                  <a:srgbClr val="03499E"/>
                </a:solidFill>
                <a:latin typeface="Times New Roman"/>
                <a:cs typeface="Times New Roman"/>
              </a:rPr>
              <a:t> </a:t>
            </a:r>
            <a:r>
              <a:rPr sz="2400" dirty="0">
                <a:solidFill>
                  <a:srgbClr val="03499E"/>
                </a:solidFill>
                <a:latin typeface="Times New Roman"/>
                <a:cs typeface="Times New Roman"/>
              </a:rPr>
              <a:t>Chi</a:t>
            </a:r>
            <a:r>
              <a:rPr sz="2400" spc="100" dirty="0">
                <a:solidFill>
                  <a:srgbClr val="03499E"/>
                </a:solidFill>
                <a:latin typeface="Times New Roman"/>
                <a:cs typeface="Times New Roman"/>
              </a:rPr>
              <a:t> </a:t>
            </a:r>
            <a:r>
              <a:rPr sz="2400" dirty="0">
                <a:solidFill>
                  <a:srgbClr val="03499E"/>
                </a:solidFill>
                <a:latin typeface="Times New Roman"/>
                <a:cs typeface="Times New Roman"/>
              </a:rPr>
              <a:t>phí</a:t>
            </a:r>
            <a:r>
              <a:rPr sz="2400" spc="95" dirty="0">
                <a:solidFill>
                  <a:srgbClr val="03499E"/>
                </a:solidFill>
                <a:latin typeface="Times New Roman"/>
                <a:cs typeface="Times New Roman"/>
              </a:rPr>
              <a:t> </a:t>
            </a:r>
            <a:r>
              <a:rPr sz="2400" dirty="0">
                <a:solidFill>
                  <a:srgbClr val="03499E"/>
                </a:solidFill>
                <a:latin typeface="Times New Roman"/>
                <a:cs typeface="Times New Roman"/>
              </a:rPr>
              <a:t>giải</a:t>
            </a:r>
            <a:r>
              <a:rPr sz="2400" spc="95" dirty="0">
                <a:solidFill>
                  <a:srgbClr val="03499E"/>
                </a:solidFill>
                <a:latin typeface="Times New Roman"/>
                <a:cs typeface="Times New Roman"/>
              </a:rPr>
              <a:t> </a:t>
            </a:r>
            <a:r>
              <a:rPr sz="2400" dirty="0">
                <a:solidFill>
                  <a:srgbClr val="03499E"/>
                </a:solidFill>
                <a:latin typeface="Times New Roman"/>
                <a:cs typeface="Times New Roman"/>
              </a:rPr>
              <a:t>quyết</a:t>
            </a:r>
            <a:r>
              <a:rPr sz="2400" spc="95" dirty="0">
                <a:solidFill>
                  <a:srgbClr val="03499E"/>
                </a:solidFill>
                <a:latin typeface="Times New Roman"/>
                <a:cs typeface="Times New Roman"/>
              </a:rPr>
              <a:t> </a:t>
            </a:r>
            <a:r>
              <a:rPr sz="2400" dirty="0">
                <a:solidFill>
                  <a:srgbClr val="03499E"/>
                </a:solidFill>
                <a:latin typeface="Times New Roman"/>
                <a:cs typeface="Times New Roman"/>
              </a:rPr>
              <a:t>kiến</a:t>
            </a:r>
            <a:r>
              <a:rPr sz="2400" spc="95" dirty="0">
                <a:solidFill>
                  <a:srgbClr val="03499E"/>
                </a:solidFill>
                <a:latin typeface="Times New Roman"/>
                <a:cs typeface="Times New Roman"/>
              </a:rPr>
              <a:t> </a:t>
            </a:r>
            <a:r>
              <a:rPr sz="2400" dirty="0">
                <a:solidFill>
                  <a:srgbClr val="03499E"/>
                </a:solidFill>
                <a:latin typeface="Times New Roman"/>
                <a:cs typeface="Times New Roman"/>
              </a:rPr>
              <a:t>nghị</a:t>
            </a:r>
            <a:r>
              <a:rPr sz="2400" spc="100" dirty="0">
                <a:solidFill>
                  <a:srgbClr val="03499E"/>
                </a:solidFill>
                <a:latin typeface="Times New Roman"/>
                <a:cs typeface="Times New Roman"/>
              </a:rPr>
              <a:t> </a:t>
            </a:r>
            <a:r>
              <a:rPr sz="2400" dirty="0">
                <a:solidFill>
                  <a:srgbClr val="03499E"/>
                </a:solidFill>
                <a:latin typeface="Times New Roman"/>
                <a:cs typeface="Times New Roman"/>
              </a:rPr>
              <a:t>được</a:t>
            </a:r>
            <a:r>
              <a:rPr sz="2400" spc="90" dirty="0">
                <a:solidFill>
                  <a:srgbClr val="03499E"/>
                </a:solidFill>
                <a:latin typeface="Times New Roman"/>
                <a:cs typeface="Times New Roman"/>
              </a:rPr>
              <a:t> </a:t>
            </a:r>
            <a:r>
              <a:rPr sz="2400" dirty="0">
                <a:solidFill>
                  <a:srgbClr val="03499E"/>
                </a:solidFill>
                <a:latin typeface="Times New Roman"/>
                <a:cs typeface="Times New Roman"/>
              </a:rPr>
              <a:t>nộp</a:t>
            </a:r>
            <a:r>
              <a:rPr sz="2400" spc="95" dirty="0">
                <a:solidFill>
                  <a:srgbClr val="03499E"/>
                </a:solidFill>
                <a:latin typeface="Times New Roman"/>
                <a:cs typeface="Times New Roman"/>
              </a:rPr>
              <a:t> </a:t>
            </a:r>
            <a:r>
              <a:rPr sz="2400" dirty="0">
                <a:solidFill>
                  <a:srgbClr val="03499E"/>
                </a:solidFill>
                <a:latin typeface="Times New Roman"/>
                <a:cs typeface="Times New Roman"/>
              </a:rPr>
              <a:t>cho</a:t>
            </a:r>
            <a:r>
              <a:rPr sz="2400" spc="95" dirty="0">
                <a:solidFill>
                  <a:srgbClr val="03499E"/>
                </a:solidFill>
                <a:latin typeface="Times New Roman"/>
                <a:cs typeface="Times New Roman"/>
              </a:rPr>
              <a:t> </a:t>
            </a:r>
            <a:r>
              <a:rPr sz="2400" dirty="0">
                <a:solidFill>
                  <a:srgbClr val="03499E"/>
                </a:solidFill>
                <a:latin typeface="Times New Roman"/>
                <a:cs typeface="Times New Roman"/>
              </a:rPr>
              <a:t>bộ</a:t>
            </a:r>
            <a:r>
              <a:rPr sz="2400" spc="95" dirty="0">
                <a:solidFill>
                  <a:srgbClr val="03499E"/>
                </a:solidFill>
                <a:latin typeface="Times New Roman"/>
                <a:cs typeface="Times New Roman"/>
              </a:rPr>
              <a:t> </a:t>
            </a:r>
            <a:r>
              <a:rPr sz="2400" dirty="0">
                <a:solidFill>
                  <a:srgbClr val="03499E"/>
                </a:solidFill>
                <a:latin typeface="Times New Roman"/>
                <a:cs typeface="Times New Roman"/>
              </a:rPr>
              <a:t>phận</a:t>
            </a:r>
            <a:r>
              <a:rPr sz="2400" spc="95" dirty="0">
                <a:solidFill>
                  <a:srgbClr val="03499E"/>
                </a:solidFill>
                <a:latin typeface="Times New Roman"/>
                <a:cs typeface="Times New Roman"/>
              </a:rPr>
              <a:t> </a:t>
            </a:r>
            <a:r>
              <a:rPr sz="2400" dirty="0">
                <a:solidFill>
                  <a:srgbClr val="03499E"/>
                </a:solidFill>
                <a:latin typeface="Times New Roman"/>
                <a:cs typeface="Times New Roman"/>
              </a:rPr>
              <a:t>thường</a:t>
            </a:r>
            <a:r>
              <a:rPr sz="2400" spc="100" dirty="0">
                <a:solidFill>
                  <a:srgbClr val="03499E"/>
                </a:solidFill>
                <a:latin typeface="Times New Roman"/>
                <a:cs typeface="Times New Roman"/>
              </a:rPr>
              <a:t> </a:t>
            </a:r>
            <a:r>
              <a:rPr sz="2400" dirty="0">
                <a:solidFill>
                  <a:srgbClr val="03499E"/>
                </a:solidFill>
                <a:latin typeface="Times New Roman"/>
                <a:cs typeface="Times New Roman"/>
              </a:rPr>
              <a:t>trực</a:t>
            </a:r>
            <a:r>
              <a:rPr sz="2400" spc="95" dirty="0">
                <a:solidFill>
                  <a:srgbClr val="03499E"/>
                </a:solidFill>
                <a:latin typeface="Times New Roman"/>
                <a:cs typeface="Times New Roman"/>
              </a:rPr>
              <a:t> </a:t>
            </a:r>
            <a:r>
              <a:rPr sz="2400" dirty="0">
                <a:solidFill>
                  <a:srgbClr val="03499E"/>
                </a:solidFill>
                <a:latin typeface="Times New Roman"/>
                <a:cs typeface="Times New Roman"/>
              </a:rPr>
              <a:t>giúp</a:t>
            </a:r>
            <a:r>
              <a:rPr sz="2400" spc="85" dirty="0">
                <a:solidFill>
                  <a:srgbClr val="03499E"/>
                </a:solidFill>
                <a:latin typeface="Times New Roman"/>
                <a:cs typeface="Times New Roman"/>
              </a:rPr>
              <a:t> </a:t>
            </a:r>
            <a:r>
              <a:rPr sz="2400" spc="-20" dirty="0">
                <a:solidFill>
                  <a:srgbClr val="03499E"/>
                </a:solidFill>
                <a:latin typeface="Times New Roman"/>
                <a:cs typeface="Times New Roman"/>
              </a:rPr>
              <a:t>việc </a:t>
            </a:r>
            <a:r>
              <a:rPr sz="2400" dirty="0">
                <a:solidFill>
                  <a:srgbClr val="03499E"/>
                </a:solidFill>
                <a:latin typeface="Times New Roman"/>
                <a:cs typeface="Times New Roman"/>
              </a:rPr>
              <a:t>cho</a:t>
            </a:r>
            <a:r>
              <a:rPr sz="2400" spc="55" dirty="0">
                <a:solidFill>
                  <a:srgbClr val="03499E"/>
                </a:solidFill>
                <a:latin typeface="Times New Roman"/>
                <a:cs typeface="Times New Roman"/>
              </a:rPr>
              <a:t> </a:t>
            </a:r>
            <a:r>
              <a:rPr sz="2400" dirty="0">
                <a:solidFill>
                  <a:srgbClr val="03499E"/>
                </a:solidFill>
                <a:latin typeface="Times New Roman"/>
                <a:cs typeface="Times New Roman"/>
              </a:rPr>
              <a:t>Chủ</a:t>
            </a:r>
            <a:r>
              <a:rPr sz="2400" spc="45" dirty="0">
                <a:solidFill>
                  <a:srgbClr val="03499E"/>
                </a:solidFill>
                <a:latin typeface="Times New Roman"/>
                <a:cs typeface="Times New Roman"/>
              </a:rPr>
              <a:t> </a:t>
            </a:r>
            <a:r>
              <a:rPr sz="2400" dirty="0">
                <a:solidFill>
                  <a:srgbClr val="03499E"/>
                </a:solidFill>
                <a:latin typeface="Times New Roman"/>
                <a:cs typeface="Times New Roman"/>
              </a:rPr>
              <a:t>tịch</a:t>
            </a:r>
            <a:r>
              <a:rPr sz="2400" spc="50" dirty="0">
                <a:solidFill>
                  <a:srgbClr val="03499E"/>
                </a:solidFill>
                <a:latin typeface="Times New Roman"/>
                <a:cs typeface="Times New Roman"/>
              </a:rPr>
              <a:t> </a:t>
            </a:r>
            <a:r>
              <a:rPr sz="2400" dirty="0">
                <a:solidFill>
                  <a:srgbClr val="03499E"/>
                </a:solidFill>
                <a:latin typeface="Times New Roman"/>
                <a:cs typeface="Times New Roman"/>
              </a:rPr>
              <a:t>Hội</a:t>
            </a:r>
            <a:r>
              <a:rPr sz="2400" spc="65" dirty="0">
                <a:solidFill>
                  <a:srgbClr val="03499E"/>
                </a:solidFill>
                <a:latin typeface="Times New Roman"/>
                <a:cs typeface="Times New Roman"/>
              </a:rPr>
              <a:t> </a:t>
            </a:r>
            <a:r>
              <a:rPr sz="2400" dirty="0">
                <a:solidFill>
                  <a:srgbClr val="03499E"/>
                </a:solidFill>
                <a:latin typeface="Times New Roman"/>
                <a:cs typeface="Times New Roman"/>
              </a:rPr>
              <a:t>đồng</a:t>
            </a:r>
            <a:r>
              <a:rPr sz="2400" spc="45" dirty="0">
                <a:solidFill>
                  <a:srgbClr val="03499E"/>
                </a:solidFill>
                <a:latin typeface="Times New Roman"/>
                <a:cs typeface="Times New Roman"/>
              </a:rPr>
              <a:t> </a:t>
            </a:r>
            <a:r>
              <a:rPr sz="2400" dirty="0">
                <a:solidFill>
                  <a:srgbClr val="03499E"/>
                </a:solidFill>
                <a:latin typeface="Times New Roman"/>
                <a:cs typeface="Times New Roman"/>
              </a:rPr>
              <a:t>tư</a:t>
            </a:r>
            <a:r>
              <a:rPr sz="2400" spc="55" dirty="0">
                <a:solidFill>
                  <a:srgbClr val="03499E"/>
                </a:solidFill>
                <a:latin typeface="Times New Roman"/>
                <a:cs typeface="Times New Roman"/>
              </a:rPr>
              <a:t> </a:t>
            </a:r>
            <a:r>
              <a:rPr sz="2400" dirty="0">
                <a:solidFill>
                  <a:srgbClr val="03499E"/>
                </a:solidFill>
                <a:latin typeface="Times New Roman"/>
                <a:cs typeface="Times New Roman"/>
              </a:rPr>
              <a:t>vấn</a:t>
            </a:r>
            <a:r>
              <a:rPr sz="2400" spc="60" dirty="0">
                <a:solidFill>
                  <a:srgbClr val="03499E"/>
                </a:solidFill>
                <a:latin typeface="Times New Roman"/>
                <a:cs typeface="Times New Roman"/>
              </a:rPr>
              <a:t> </a:t>
            </a:r>
            <a:r>
              <a:rPr sz="2400" dirty="0">
                <a:solidFill>
                  <a:srgbClr val="03499E"/>
                </a:solidFill>
                <a:latin typeface="Times New Roman"/>
                <a:cs typeface="Times New Roman"/>
              </a:rPr>
              <a:t>giải</a:t>
            </a:r>
            <a:r>
              <a:rPr sz="2400" spc="55" dirty="0">
                <a:solidFill>
                  <a:srgbClr val="03499E"/>
                </a:solidFill>
                <a:latin typeface="Times New Roman"/>
                <a:cs typeface="Times New Roman"/>
              </a:rPr>
              <a:t> </a:t>
            </a:r>
            <a:r>
              <a:rPr sz="2400" dirty="0">
                <a:solidFill>
                  <a:srgbClr val="03499E"/>
                </a:solidFill>
                <a:latin typeface="Times New Roman"/>
                <a:cs typeface="Times New Roman"/>
              </a:rPr>
              <a:t>quyết</a:t>
            </a:r>
            <a:r>
              <a:rPr sz="2400" spc="45" dirty="0">
                <a:solidFill>
                  <a:srgbClr val="03499E"/>
                </a:solidFill>
                <a:latin typeface="Times New Roman"/>
                <a:cs typeface="Times New Roman"/>
              </a:rPr>
              <a:t> </a:t>
            </a:r>
            <a:r>
              <a:rPr sz="2400" dirty="0">
                <a:solidFill>
                  <a:srgbClr val="03499E"/>
                </a:solidFill>
                <a:latin typeface="Times New Roman"/>
                <a:cs typeface="Times New Roman"/>
              </a:rPr>
              <a:t>kiến</a:t>
            </a:r>
            <a:r>
              <a:rPr sz="2400" spc="60" dirty="0">
                <a:solidFill>
                  <a:srgbClr val="03499E"/>
                </a:solidFill>
                <a:latin typeface="Times New Roman"/>
                <a:cs typeface="Times New Roman"/>
              </a:rPr>
              <a:t> </a:t>
            </a:r>
            <a:r>
              <a:rPr sz="2400" dirty="0">
                <a:solidFill>
                  <a:srgbClr val="03499E"/>
                </a:solidFill>
                <a:latin typeface="Times New Roman"/>
                <a:cs typeface="Times New Roman"/>
              </a:rPr>
              <a:t>nghị</a:t>
            </a:r>
            <a:r>
              <a:rPr sz="2400" spc="50" dirty="0">
                <a:solidFill>
                  <a:srgbClr val="03499E"/>
                </a:solidFill>
                <a:latin typeface="Times New Roman"/>
                <a:cs typeface="Times New Roman"/>
              </a:rPr>
              <a:t> </a:t>
            </a:r>
            <a:r>
              <a:rPr sz="2400" dirty="0">
                <a:solidFill>
                  <a:srgbClr val="03499E"/>
                </a:solidFill>
                <a:latin typeface="Times New Roman"/>
                <a:cs typeface="Times New Roman"/>
              </a:rPr>
              <a:t>trước</a:t>
            </a:r>
            <a:r>
              <a:rPr sz="2400" spc="50" dirty="0">
                <a:solidFill>
                  <a:srgbClr val="03499E"/>
                </a:solidFill>
                <a:latin typeface="Times New Roman"/>
                <a:cs typeface="Times New Roman"/>
              </a:rPr>
              <a:t> </a:t>
            </a:r>
            <a:r>
              <a:rPr sz="2400" dirty="0">
                <a:solidFill>
                  <a:srgbClr val="03499E"/>
                </a:solidFill>
                <a:latin typeface="Times New Roman"/>
                <a:cs typeface="Times New Roman"/>
              </a:rPr>
              <a:t>hoặc</a:t>
            </a:r>
            <a:r>
              <a:rPr sz="2400" spc="60" dirty="0">
                <a:solidFill>
                  <a:srgbClr val="03499E"/>
                </a:solidFill>
                <a:latin typeface="Times New Roman"/>
                <a:cs typeface="Times New Roman"/>
              </a:rPr>
              <a:t> </a:t>
            </a:r>
            <a:r>
              <a:rPr sz="2400" dirty="0">
                <a:solidFill>
                  <a:srgbClr val="03499E"/>
                </a:solidFill>
                <a:latin typeface="Times New Roman"/>
                <a:cs typeface="Times New Roman"/>
              </a:rPr>
              <a:t>đồng</a:t>
            </a:r>
            <a:r>
              <a:rPr sz="2400" spc="50" dirty="0">
                <a:solidFill>
                  <a:srgbClr val="03499E"/>
                </a:solidFill>
                <a:latin typeface="Times New Roman"/>
                <a:cs typeface="Times New Roman"/>
              </a:rPr>
              <a:t> </a:t>
            </a:r>
            <a:r>
              <a:rPr sz="2400" dirty="0">
                <a:solidFill>
                  <a:srgbClr val="03499E"/>
                </a:solidFill>
                <a:latin typeface="Times New Roman"/>
                <a:cs typeface="Times New Roman"/>
              </a:rPr>
              <a:t>thời</a:t>
            </a:r>
            <a:r>
              <a:rPr sz="2400" spc="50" dirty="0">
                <a:solidFill>
                  <a:srgbClr val="03499E"/>
                </a:solidFill>
                <a:latin typeface="Times New Roman"/>
                <a:cs typeface="Times New Roman"/>
              </a:rPr>
              <a:t> </a:t>
            </a:r>
            <a:r>
              <a:rPr sz="2400" dirty="0">
                <a:solidFill>
                  <a:srgbClr val="03499E"/>
                </a:solidFill>
                <a:latin typeface="Times New Roman"/>
                <a:cs typeface="Times New Roman"/>
              </a:rPr>
              <a:t>với</a:t>
            </a:r>
            <a:r>
              <a:rPr sz="2400" spc="65" dirty="0">
                <a:solidFill>
                  <a:srgbClr val="03499E"/>
                </a:solidFill>
                <a:latin typeface="Times New Roman"/>
                <a:cs typeface="Times New Roman"/>
              </a:rPr>
              <a:t> </a:t>
            </a:r>
            <a:r>
              <a:rPr sz="2400" spc="-25" dirty="0">
                <a:solidFill>
                  <a:srgbClr val="03499E"/>
                </a:solidFill>
                <a:latin typeface="Times New Roman"/>
                <a:cs typeface="Times New Roman"/>
              </a:rPr>
              <a:t>đơn </a:t>
            </a:r>
            <a:r>
              <a:rPr sz="2400" dirty="0">
                <a:solidFill>
                  <a:srgbClr val="03499E"/>
                </a:solidFill>
                <a:latin typeface="Times New Roman"/>
                <a:cs typeface="Times New Roman"/>
              </a:rPr>
              <a:t>kiến</a:t>
            </a:r>
            <a:r>
              <a:rPr sz="2400" spc="-5" dirty="0">
                <a:solidFill>
                  <a:srgbClr val="03499E"/>
                </a:solidFill>
                <a:latin typeface="Times New Roman"/>
                <a:cs typeface="Times New Roman"/>
              </a:rPr>
              <a:t> </a:t>
            </a:r>
            <a:r>
              <a:rPr sz="2400" spc="-10" dirty="0">
                <a:solidFill>
                  <a:srgbClr val="03499E"/>
                </a:solidFill>
                <a:latin typeface="Times New Roman"/>
                <a:cs typeface="Times New Roman"/>
              </a:rPr>
              <a:t>nghị;</a:t>
            </a:r>
            <a:endParaRPr sz="2400">
              <a:latin typeface="Times New Roman"/>
              <a:cs typeface="Times New Roman"/>
            </a:endParaRPr>
          </a:p>
          <a:p>
            <a:pPr marL="772795" indent="-311150" algn="just">
              <a:lnSpc>
                <a:spcPct val="100000"/>
              </a:lnSpc>
              <a:spcBef>
                <a:spcPts val="1200"/>
              </a:spcBef>
              <a:buAutoNum type="alphaLcParenR" startAt="5"/>
              <a:tabLst>
                <a:tab pos="772795" algn="l"/>
              </a:tabLst>
            </a:pPr>
            <a:r>
              <a:rPr sz="2400" dirty="0">
                <a:solidFill>
                  <a:srgbClr val="03499E"/>
                </a:solidFill>
                <a:latin typeface="Times New Roman"/>
                <a:cs typeface="Times New Roman"/>
              </a:rPr>
              <a:t>Nhà thầu</a:t>
            </a:r>
            <a:r>
              <a:rPr sz="2400" spc="-30" dirty="0">
                <a:solidFill>
                  <a:srgbClr val="03499E"/>
                </a:solidFill>
                <a:latin typeface="Times New Roman"/>
                <a:cs typeface="Times New Roman"/>
              </a:rPr>
              <a:t> </a:t>
            </a:r>
            <a:r>
              <a:rPr sz="2400" dirty="0">
                <a:solidFill>
                  <a:srgbClr val="03499E"/>
                </a:solidFill>
                <a:latin typeface="Times New Roman"/>
                <a:cs typeface="Times New Roman"/>
              </a:rPr>
              <a:t>phải</a:t>
            </a:r>
            <a:r>
              <a:rPr sz="2400" spc="-20" dirty="0">
                <a:solidFill>
                  <a:srgbClr val="03499E"/>
                </a:solidFill>
                <a:latin typeface="Times New Roman"/>
                <a:cs typeface="Times New Roman"/>
              </a:rPr>
              <a:t> </a:t>
            </a:r>
            <a:r>
              <a:rPr sz="2400" dirty="0">
                <a:solidFill>
                  <a:srgbClr val="03499E"/>
                </a:solidFill>
                <a:latin typeface="Times New Roman"/>
                <a:cs typeface="Times New Roman"/>
              </a:rPr>
              <a:t>gửi</a:t>
            </a:r>
            <a:r>
              <a:rPr sz="2400" spc="-10" dirty="0">
                <a:solidFill>
                  <a:srgbClr val="03499E"/>
                </a:solidFill>
                <a:latin typeface="Times New Roman"/>
                <a:cs typeface="Times New Roman"/>
              </a:rPr>
              <a:t> </a:t>
            </a:r>
            <a:r>
              <a:rPr sz="2400" dirty="0">
                <a:solidFill>
                  <a:srgbClr val="03499E"/>
                </a:solidFill>
                <a:latin typeface="Times New Roman"/>
                <a:cs typeface="Times New Roman"/>
              </a:rPr>
              <a:t>đơn</a:t>
            </a:r>
            <a:r>
              <a:rPr sz="2400" spc="-10" dirty="0">
                <a:solidFill>
                  <a:srgbClr val="03499E"/>
                </a:solidFill>
                <a:latin typeface="Times New Roman"/>
                <a:cs typeface="Times New Roman"/>
              </a:rPr>
              <a:t> </a:t>
            </a:r>
            <a:r>
              <a:rPr sz="2400" dirty="0">
                <a:solidFill>
                  <a:srgbClr val="03499E"/>
                </a:solidFill>
                <a:latin typeface="Times New Roman"/>
                <a:cs typeface="Times New Roman"/>
              </a:rPr>
              <a:t>kiến</a:t>
            </a:r>
            <a:r>
              <a:rPr sz="2400" spc="-20" dirty="0">
                <a:solidFill>
                  <a:srgbClr val="03499E"/>
                </a:solidFill>
                <a:latin typeface="Times New Roman"/>
                <a:cs typeface="Times New Roman"/>
              </a:rPr>
              <a:t> </a:t>
            </a:r>
            <a:r>
              <a:rPr sz="2400" dirty="0">
                <a:solidFill>
                  <a:srgbClr val="03499E"/>
                </a:solidFill>
                <a:latin typeface="Times New Roman"/>
                <a:cs typeface="Times New Roman"/>
              </a:rPr>
              <a:t>nghị</a:t>
            </a:r>
            <a:r>
              <a:rPr sz="2400" spc="-15" dirty="0">
                <a:solidFill>
                  <a:srgbClr val="03499E"/>
                </a:solidFill>
                <a:latin typeface="Times New Roman"/>
                <a:cs typeface="Times New Roman"/>
              </a:rPr>
              <a:t> </a:t>
            </a:r>
            <a:r>
              <a:rPr sz="2400" dirty="0">
                <a:solidFill>
                  <a:srgbClr val="03499E"/>
                </a:solidFill>
                <a:latin typeface="Times New Roman"/>
                <a:cs typeface="Times New Roman"/>
              </a:rPr>
              <a:t>trong</a:t>
            </a:r>
            <a:r>
              <a:rPr sz="2400" spc="-20" dirty="0">
                <a:solidFill>
                  <a:srgbClr val="03499E"/>
                </a:solidFill>
                <a:latin typeface="Times New Roman"/>
                <a:cs typeface="Times New Roman"/>
              </a:rPr>
              <a:t> </a:t>
            </a:r>
            <a:r>
              <a:rPr sz="2400" dirty="0">
                <a:solidFill>
                  <a:srgbClr val="03499E"/>
                </a:solidFill>
                <a:latin typeface="Times New Roman"/>
                <a:cs typeface="Times New Roman"/>
              </a:rPr>
              <a:t>thời</a:t>
            </a:r>
            <a:r>
              <a:rPr sz="2400" spc="-25" dirty="0">
                <a:solidFill>
                  <a:srgbClr val="03499E"/>
                </a:solidFill>
                <a:latin typeface="Times New Roman"/>
                <a:cs typeface="Times New Roman"/>
              </a:rPr>
              <a:t> </a:t>
            </a:r>
            <a:r>
              <a:rPr sz="2400" dirty="0">
                <a:solidFill>
                  <a:srgbClr val="03499E"/>
                </a:solidFill>
                <a:latin typeface="Times New Roman"/>
                <a:cs typeface="Times New Roman"/>
              </a:rPr>
              <a:t>hạn</a:t>
            </a:r>
            <a:r>
              <a:rPr sz="2400" spc="-5" dirty="0">
                <a:solidFill>
                  <a:srgbClr val="03499E"/>
                </a:solidFill>
                <a:latin typeface="Times New Roman"/>
                <a:cs typeface="Times New Roman"/>
              </a:rPr>
              <a:t> </a:t>
            </a:r>
            <a:r>
              <a:rPr sz="2400" dirty="0">
                <a:solidFill>
                  <a:srgbClr val="03499E"/>
                </a:solidFill>
                <a:latin typeface="Times New Roman"/>
                <a:cs typeface="Times New Roman"/>
              </a:rPr>
              <a:t>quy</a:t>
            </a:r>
            <a:r>
              <a:rPr sz="2400" spc="-10" dirty="0">
                <a:solidFill>
                  <a:srgbClr val="03499E"/>
                </a:solidFill>
                <a:latin typeface="Times New Roman"/>
                <a:cs typeface="Times New Roman"/>
              </a:rPr>
              <a:t> định.</a:t>
            </a:r>
            <a:endParaRPr sz="2400">
              <a:latin typeface="Times New Roman"/>
              <a:cs typeface="Times New Roman"/>
            </a:endParaRPr>
          </a:p>
        </p:txBody>
      </p:sp>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12B43F8-DFE7-24A3-F8D8-B872F07C64BF}"/>
              </a:ext>
            </a:extLst>
          </p:cNvPr>
          <p:cNvSpPr>
            <a:spLocks noGrp="1"/>
          </p:cNvSpPr>
          <p:nvPr>
            <p:ph type="sldNum" sz="quarter" idx="7"/>
          </p:nvPr>
        </p:nvSpPr>
        <p:spPr/>
        <p:txBody>
          <a:bodyPr/>
          <a:lstStyle/>
          <a:p>
            <a:pPr marL="4939665">
              <a:lnSpc>
                <a:spcPts val="1655"/>
              </a:lnSpc>
            </a:pPr>
            <a:fld id="{81D60167-4931-47E6-BA6A-407CBD079E47}" type="slidenum">
              <a:rPr lang="en-US" spc="-25" smtClean="0"/>
              <a:t>183</a:t>
            </a:fld>
            <a:endParaRPr lang="en-US" spc="-25" dirty="0"/>
          </a:p>
        </p:txBody>
      </p:sp>
      <p:sp>
        <p:nvSpPr>
          <p:cNvPr id="4" name="object 3">
            <a:extLst>
              <a:ext uri="{FF2B5EF4-FFF2-40B4-BE49-F238E27FC236}">
                <a16:creationId xmlns:a16="http://schemas.microsoft.com/office/drawing/2014/main" id="{B7733AD4-ED80-04D6-83E5-477132703DBD}"/>
              </a:ext>
            </a:extLst>
          </p:cNvPr>
          <p:cNvSpPr txBox="1">
            <a:spLocks noGrp="1"/>
          </p:cNvSpPr>
          <p:nvPr>
            <p:ph type="title"/>
          </p:nvPr>
        </p:nvSpPr>
        <p:spPr>
          <a:xfrm>
            <a:off x="1447800" y="2057400"/>
            <a:ext cx="9105900" cy="757238"/>
          </a:xfrm>
          <a:prstGeom prst="rect">
            <a:avLst/>
          </a:prstGeom>
        </p:spPr>
        <p:txBody>
          <a:bodyPr vert="horz" wrap="square" lIns="0" tIns="12065" rIns="0" bIns="0" rtlCol="0">
            <a:spAutoFit/>
          </a:bodyPr>
          <a:lstStyle/>
          <a:p>
            <a:pPr algn="ctr">
              <a:lnSpc>
                <a:spcPts val="4560"/>
              </a:lnSpc>
              <a:spcBef>
                <a:spcPts val="95"/>
              </a:spcBef>
            </a:pPr>
            <a:r>
              <a:rPr sz="4000" dirty="0"/>
              <a:t>CHƯƠNG</a:t>
            </a:r>
            <a:r>
              <a:rPr sz="4000" spc="-160" dirty="0"/>
              <a:t> </a:t>
            </a:r>
            <a:r>
              <a:rPr sz="4000" spc="-20" dirty="0"/>
              <a:t>VIII</a:t>
            </a:r>
            <a:endParaRPr sz="4000" dirty="0"/>
          </a:p>
          <a:p>
            <a:pPr algn="ctr">
              <a:lnSpc>
                <a:spcPts val="4560"/>
              </a:lnSpc>
            </a:pPr>
            <a:r>
              <a:rPr sz="4000" dirty="0"/>
              <a:t>XỬ</a:t>
            </a:r>
            <a:r>
              <a:rPr sz="4000" spc="-60" dirty="0"/>
              <a:t> </a:t>
            </a:r>
            <a:r>
              <a:rPr sz="4000" dirty="0"/>
              <a:t>LÝ</a:t>
            </a:r>
            <a:r>
              <a:rPr sz="4000" spc="-60" dirty="0"/>
              <a:t> </a:t>
            </a:r>
            <a:r>
              <a:rPr sz="4000" dirty="0"/>
              <a:t>TÌNH</a:t>
            </a:r>
            <a:r>
              <a:rPr sz="4000" spc="-55" dirty="0"/>
              <a:t> </a:t>
            </a:r>
            <a:r>
              <a:rPr sz="4000" spc="-10" dirty="0"/>
              <a:t>HUỐNG</a:t>
            </a:r>
            <a:endParaRPr sz="4000" dirty="0"/>
          </a:p>
        </p:txBody>
      </p:sp>
    </p:spTree>
    <p:extLst>
      <p:ext uri="{BB962C8B-B14F-4D97-AF65-F5344CB8AC3E}">
        <p14:creationId xmlns:p14="http://schemas.microsoft.com/office/powerpoint/2010/main" val="2413121676"/>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185672" y="406920"/>
            <a:ext cx="10165080" cy="774700"/>
            <a:chOff x="1185672" y="406920"/>
            <a:chExt cx="10165080" cy="774700"/>
          </a:xfrm>
        </p:grpSpPr>
        <p:pic>
          <p:nvPicPr>
            <p:cNvPr id="3" name="object 3"/>
            <p:cNvPicPr/>
            <p:nvPr/>
          </p:nvPicPr>
          <p:blipFill>
            <a:blip r:embed="rId2" cstate="print"/>
            <a:stretch>
              <a:fillRect/>
            </a:stretch>
          </p:blipFill>
          <p:spPr>
            <a:xfrm>
              <a:off x="1185672" y="409981"/>
              <a:ext cx="10165080" cy="675106"/>
            </a:xfrm>
            <a:prstGeom prst="rect">
              <a:avLst/>
            </a:prstGeom>
          </p:spPr>
        </p:pic>
        <p:pic>
          <p:nvPicPr>
            <p:cNvPr id="4" name="object 4"/>
            <p:cNvPicPr/>
            <p:nvPr/>
          </p:nvPicPr>
          <p:blipFill>
            <a:blip r:embed="rId3" cstate="print"/>
            <a:stretch>
              <a:fillRect/>
            </a:stretch>
          </p:blipFill>
          <p:spPr>
            <a:xfrm>
              <a:off x="1382268" y="406920"/>
              <a:ext cx="9770364" cy="774179"/>
            </a:xfrm>
            <a:prstGeom prst="rect">
              <a:avLst/>
            </a:prstGeom>
          </p:spPr>
        </p:pic>
        <p:pic>
          <p:nvPicPr>
            <p:cNvPr id="5" name="object 5"/>
            <p:cNvPicPr/>
            <p:nvPr/>
          </p:nvPicPr>
          <p:blipFill>
            <a:blip r:embed="rId4" cstate="print"/>
            <a:stretch>
              <a:fillRect/>
            </a:stretch>
          </p:blipFill>
          <p:spPr>
            <a:xfrm>
              <a:off x="1233170" y="434301"/>
              <a:ext cx="10075164" cy="584746"/>
            </a:xfrm>
            <a:prstGeom prst="rect">
              <a:avLst/>
            </a:prstGeom>
          </p:spPr>
        </p:pic>
      </p:grpSp>
      <p:sp>
        <p:nvSpPr>
          <p:cNvPr id="6" name="object 6"/>
          <p:cNvSpPr txBox="1">
            <a:spLocks noGrp="1"/>
          </p:cNvSpPr>
          <p:nvPr>
            <p:ph type="title"/>
          </p:nvPr>
        </p:nvSpPr>
        <p:spPr>
          <a:xfrm>
            <a:off x="1233169" y="434301"/>
            <a:ext cx="10075545" cy="584835"/>
          </a:xfrm>
          <a:prstGeom prst="rect">
            <a:avLst/>
          </a:prstGeom>
          <a:ln w="9525">
            <a:solidFill>
              <a:srgbClr val="F8F8F8"/>
            </a:solidFill>
          </a:ln>
        </p:spPr>
        <p:txBody>
          <a:bodyPr vert="horz" wrap="square" lIns="0" tIns="80010" rIns="0" bIns="0" rtlCol="0">
            <a:spAutoFit/>
          </a:bodyPr>
          <a:lstStyle/>
          <a:p>
            <a:pPr marL="390525">
              <a:lnSpc>
                <a:spcPct val="100000"/>
              </a:lnSpc>
              <a:spcBef>
                <a:spcPts val="630"/>
              </a:spcBef>
            </a:pPr>
            <a:r>
              <a:rPr sz="2600" dirty="0"/>
              <a:t>XỬ</a:t>
            </a:r>
            <a:r>
              <a:rPr sz="2600" spc="-15" dirty="0"/>
              <a:t> </a:t>
            </a:r>
            <a:r>
              <a:rPr sz="2600" dirty="0"/>
              <a:t>LÝ</a:t>
            </a:r>
            <a:r>
              <a:rPr sz="2600" spc="-5" dirty="0"/>
              <a:t> </a:t>
            </a:r>
            <a:r>
              <a:rPr sz="2600" dirty="0"/>
              <a:t>TÌNH</a:t>
            </a:r>
            <a:r>
              <a:rPr sz="2600" spc="-10" dirty="0"/>
              <a:t> </a:t>
            </a:r>
            <a:r>
              <a:rPr sz="2600" dirty="0"/>
              <a:t>HUỐNG</a:t>
            </a:r>
            <a:r>
              <a:rPr sz="2600" spc="-15" dirty="0"/>
              <a:t> </a:t>
            </a:r>
            <a:r>
              <a:rPr sz="2600" dirty="0"/>
              <a:t>TRONG</a:t>
            </a:r>
            <a:r>
              <a:rPr sz="2600" spc="-25" dirty="0"/>
              <a:t> </a:t>
            </a:r>
            <a:r>
              <a:rPr sz="2600" dirty="0"/>
              <a:t>HOẠT</a:t>
            </a:r>
            <a:r>
              <a:rPr sz="2600" spc="-25" dirty="0"/>
              <a:t> </a:t>
            </a:r>
            <a:r>
              <a:rPr sz="2600" dirty="0"/>
              <a:t>ĐỘNG</a:t>
            </a:r>
            <a:r>
              <a:rPr sz="2600" spc="-10" dirty="0"/>
              <a:t> </a:t>
            </a:r>
            <a:r>
              <a:rPr sz="2600" dirty="0"/>
              <a:t>ĐẤU</a:t>
            </a:r>
            <a:r>
              <a:rPr sz="2600" spc="-20" dirty="0"/>
              <a:t> </a:t>
            </a:r>
            <a:r>
              <a:rPr sz="2600" dirty="0"/>
              <a:t>THẦU</a:t>
            </a:r>
            <a:r>
              <a:rPr sz="2600" spc="-35" dirty="0"/>
              <a:t> </a:t>
            </a:r>
            <a:r>
              <a:rPr sz="2600" spc="-20" dirty="0"/>
              <a:t>Đ.88</a:t>
            </a:r>
            <a:endParaRPr sz="2600"/>
          </a:p>
        </p:txBody>
      </p:sp>
      <p:sp>
        <p:nvSpPr>
          <p:cNvPr id="10" name="object 10"/>
          <p:cNvSpPr txBox="1"/>
          <p:nvPr/>
        </p:nvSpPr>
        <p:spPr>
          <a:xfrm>
            <a:off x="933602" y="6317605"/>
            <a:ext cx="321945" cy="196850"/>
          </a:xfrm>
          <a:prstGeom prst="rect">
            <a:avLst/>
          </a:prstGeom>
        </p:spPr>
        <p:txBody>
          <a:bodyPr vert="horz" wrap="square" lIns="0" tIns="8255" rIns="0" bIns="0" rtlCol="0">
            <a:spAutoFit/>
          </a:bodyPr>
          <a:lstStyle/>
          <a:p>
            <a:pPr marL="38100">
              <a:lnSpc>
                <a:spcPct val="100000"/>
              </a:lnSpc>
              <a:spcBef>
                <a:spcPts val="65"/>
              </a:spcBef>
            </a:pPr>
            <a:fld id="{81D60167-4931-47E6-BA6A-407CBD079E47}" type="slidenum">
              <a:rPr sz="1100" spc="-25" dirty="0">
                <a:solidFill>
                  <a:srgbClr val="E9E1D5"/>
                </a:solidFill>
                <a:latin typeface="Verdana"/>
                <a:cs typeface="Verdana"/>
              </a:rPr>
              <a:t>184</a:t>
            </a:fld>
            <a:endParaRPr sz="1100">
              <a:latin typeface="Verdana"/>
              <a:cs typeface="Verdana"/>
            </a:endParaRPr>
          </a:p>
        </p:txBody>
      </p:sp>
      <p:sp>
        <p:nvSpPr>
          <p:cNvPr id="7" name="object 7"/>
          <p:cNvSpPr txBox="1"/>
          <p:nvPr/>
        </p:nvSpPr>
        <p:spPr>
          <a:xfrm>
            <a:off x="717943" y="1348879"/>
            <a:ext cx="3575685" cy="4511675"/>
          </a:xfrm>
          <a:prstGeom prst="rect">
            <a:avLst/>
          </a:prstGeom>
          <a:solidFill>
            <a:srgbClr val="FFFFFF"/>
          </a:solidFill>
        </p:spPr>
        <p:txBody>
          <a:bodyPr vert="horz" wrap="square" lIns="0" tIns="38100" rIns="0" bIns="0" rtlCol="0">
            <a:spAutoFit/>
          </a:bodyPr>
          <a:lstStyle/>
          <a:p>
            <a:pPr marL="91440" marR="82550" algn="just">
              <a:lnSpc>
                <a:spcPct val="100000"/>
              </a:lnSpc>
              <a:spcBef>
                <a:spcPts val="300"/>
              </a:spcBef>
            </a:pPr>
            <a:r>
              <a:rPr sz="1800" dirty="0">
                <a:solidFill>
                  <a:srgbClr val="03499E"/>
                </a:solidFill>
                <a:latin typeface="Times New Roman"/>
                <a:cs typeface="Times New Roman"/>
              </a:rPr>
              <a:t>Trường</a:t>
            </a:r>
            <a:r>
              <a:rPr sz="1800" spc="320" dirty="0">
                <a:solidFill>
                  <a:srgbClr val="03499E"/>
                </a:solidFill>
                <a:latin typeface="Times New Roman"/>
                <a:cs typeface="Times New Roman"/>
              </a:rPr>
              <a:t> </a:t>
            </a:r>
            <a:r>
              <a:rPr sz="1800" dirty="0">
                <a:solidFill>
                  <a:srgbClr val="03499E"/>
                </a:solidFill>
                <a:latin typeface="Times New Roman"/>
                <a:cs typeface="Times New Roman"/>
              </a:rPr>
              <a:t>hợp</a:t>
            </a:r>
            <a:r>
              <a:rPr sz="1800" spc="320" dirty="0">
                <a:solidFill>
                  <a:srgbClr val="03499E"/>
                </a:solidFill>
                <a:latin typeface="Times New Roman"/>
                <a:cs typeface="Times New Roman"/>
              </a:rPr>
              <a:t> </a:t>
            </a:r>
            <a:r>
              <a:rPr sz="1800" b="1" dirty="0">
                <a:solidFill>
                  <a:srgbClr val="03499E"/>
                </a:solidFill>
                <a:latin typeface="Times New Roman"/>
                <a:cs typeface="Times New Roman"/>
              </a:rPr>
              <a:t>phát</a:t>
            </a:r>
            <a:r>
              <a:rPr sz="1800" b="1" spc="335" dirty="0">
                <a:solidFill>
                  <a:srgbClr val="03499E"/>
                </a:solidFill>
                <a:latin typeface="Times New Roman"/>
                <a:cs typeface="Times New Roman"/>
              </a:rPr>
              <a:t> </a:t>
            </a:r>
            <a:r>
              <a:rPr sz="1800" b="1" dirty="0">
                <a:solidFill>
                  <a:srgbClr val="03499E"/>
                </a:solidFill>
                <a:latin typeface="Times New Roman"/>
                <a:cs typeface="Times New Roman"/>
              </a:rPr>
              <a:t>sinh</a:t>
            </a:r>
            <a:r>
              <a:rPr sz="1800" b="1" spc="320" dirty="0">
                <a:solidFill>
                  <a:srgbClr val="03499E"/>
                </a:solidFill>
                <a:latin typeface="Times New Roman"/>
                <a:cs typeface="Times New Roman"/>
              </a:rPr>
              <a:t> </a:t>
            </a:r>
            <a:r>
              <a:rPr sz="1800" b="1" dirty="0">
                <a:solidFill>
                  <a:srgbClr val="03499E"/>
                </a:solidFill>
                <a:latin typeface="Times New Roman"/>
                <a:cs typeface="Times New Roman"/>
              </a:rPr>
              <a:t>tình</a:t>
            </a:r>
            <a:r>
              <a:rPr sz="1800" b="1" spc="325" dirty="0">
                <a:solidFill>
                  <a:srgbClr val="03499E"/>
                </a:solidFill>
                <a:latin typeface="Times New Roman"/>
                <a:cs typeface="Times New Roman"/>
              </a:rPr>
              <a:t> </a:t>
            </a:r>
            <a:r>
              <a:rPr sz="1800" b="1" spc="-10" dirty="0">
                <a:solidFill>
                  <a:srgbClr val="03499E"/>
                </a:solidFill>
                <a:latin typeface="Times New Roman"/>
                <a:cs typeface="Times New Roman"/>
              </a:rPr>
              <a:t>huống </a:t>
            </a:r>
            <a:r>
              <a:rPr sz="1800" b="1" dirty="0">
                <a:solidFill>
                  <a:srgbClr val="03499E"/>
                </a:solidFill>
                <a:latin typeface="Times New Roman"/>
                <a:cs typeface="Times New Roman"/>
              </a:rPr>
              <a:t>chưa</a:t>
            </a:r>
            <a:r>
              <a:rPr sz="1800" b="1" spc="170" dirty="0">
                <a:solidFill>
                  <a:srgbClr val="03499E"/>
                </a:solidFill>
                <a:latin typeface="Times New Roman"/>
                <a:cs typeface="Times New Roman"/>
              </a:rPr>
              <a:t> </a:t>
            </a:r>
            <a:r>
              <a:rPr sz="1800" b="1" dirty="0">
                <a:solidFill>
                  <a:srgbClr val="03499E"/>
                </a:solidFill>
                <a:latin typeface="Times New Roman"/>
                <a:cs typeface="Times New Roman"/>
              </a:rPr>
              <a:t>được</a:t>
            </a:r>
            <a:r>
              <a:rPr sz="1800" b="1" spc="170" dirty="0">
                <a:solidFill>
                  <a:srgbClr val="03499E"/>
                </a:solidFill>
                <a:latin typeface="Times New Roman"/>
                <a:cs typeface="Times New Roman"/>
              </a:rPr>
              <a:t> </a:t>
            </a:r>
            <a:r>
              <a:rPr sz="1800" b="1" dirty="0">
                <a:solidFill>
                  <a:srgbClr val="03499E"/>
                </a:solidFill>
                <a:latin typeface="Times New Roman"/>
                <a:cs typeface="Times New Roman"/>
              </a:rPr>
              <a:t>quy</a:t>
            </a:r>
            <a:r>
              <a:rPr sz="1800" b="1" spc="170" dirty="0">
                <a:solidFill>
                  <a:srgbClr val="03499E"/>
                </a:solidFill>
                <a:latin typeface="Times New Roman"/>
                <a:cs typeface="Times New Roman"/>
              </a:rPr>
              <a:t> </a:t>
            </a:r>
            <a:r>
              <a:rPr sz="1800" b="1" dirty="0">
                <a:solidFill>
                  <a:srgbClr val="03499E"/>
                </a:solidFill>
                <a:latin typeface="Times New Roman"/>
                <a:cs typeface="Times New Roman"/>
              </a:rPr>
              <a:t>định</a:t>
            </a:r>
            <a:r>
              <a:rPr sz="1800" b="1" spc="165" dirty="0">
                <a:solidFill>
                  <a:srgbClr val="03499E"/>
                </a:solidFill>
                <a:latin typeface="Times New Roman"/>
                <a:cs typeface="Times New Roman"/>
              </a:rPr>
              <a:t> </a:t>
            </a:r>
            <a:r>
              <a:rPr sz="1800" b="1" dirty="0">
                <a:solidFill>
                  <a:srgbClr val="03499E"/>
                </a:solidFill>
                <a:latin typeface="Times New Roman"/>
                <a:cs typeface="Times New Roman"/>
              </a:rPr>
              <a:t>cụ</a:t>
            </a:r>
            <a:r>
              <a:rPr sz="1800" b="1" spc="165" dirty="0">
                <a:solidFill>
                  <a:srgbClr val="03499E"/>
                </a:solidFill>
                <a:latin typeface="Times New Roman"/>
                <a:cs typeface="Times New Roman"/>
              </a:rPr>
              <a:t> </a:t>
            </a:r>
            <a:r>
              <a:rPr sz="1800" b="1" dirty="0">
                <a:solidFill>
                  <a:srgbClr val="03499E"/>
                </a:solidFill>
                <a:latin typeface="Times New Roman"/>
                <a:cs typeface="Times New Roman"/>
              </a:rPr>
              <a:t>thể</a:t>
            </a:r>
            <a:r>
              <a:rPr sz="1800" dirty="0">
                <a:solidFill>
                  <a:srgbClr val="03499E"/>
                </a:solidFill>
                <a:latin typeface="Times New Roman"/>
                <a:cs typeface="Times New Roman"/>
              </a:rPr>
              <a:t>,</a:t>
            </a:r>
            <a:r>
              <a:rPr sz="1800" spc="175" dirty="0">
                <a:solidFill>
                  <a:srgbClr val="03499E"/>
                </a:solidFill>
                <a:latin typeface="Times New Roman"/>
                <a:cs typeface="Times New Roman"/>
              </a:rPr>
              <a:t> </a:t>
            </a:r>
            <a:r>
              <a:rPr sz="1800" spc="-10" dirty="0">
                <a:solidFill>
                  <a:srgbClr val="03499E"/>
                </a:solidFill>
                <a:latin typeface="Times New Roman"/>
                <a:cs typeface="Times New Roman"/>
              </a:rPr>
              <a:t>người </a:t>
            </a:r>
            <a:r>
              <a:rPr sz="1800" dirty="0">
                <a:solidFill>
                  <a:srgbClr val="03499E"/>
                </a:solidFill>
                <a:latin typeface="Times New Roman"/>
                <a:cs typeface="Times New Roman"/>
              </a:rPr>
              <a:t>có</a:t>
            </a:r>
            <a:r>
              <a:rPr sz="1800" spc="30" dirty="0">
                <a:solidFill>
                  <a:srgbClr val="03499E"/>
                </a:solidFill>
                <a:latin typeface="Times New Roman"/>
                <a:cs typeface="Times New Roman"/>
              </a:rPr>
              <a:t>  </a:t>
            </a:r>
            <a:r>
              <a:rPr sz="1800" dirty="0">
                <a:solidFill>
                  <a:srgbClr val="03499E"/>
                </a:solidFill>
                <a:latin typeface="Times New Roman"/>
                <a:cs typeface="Times New Roman"/>
              </a:rPr>
              <a:t>thẩm</a:t>
            </a:r>
            <a:r>
              <a:rPr sz="1800" spc="25" dirty="0">
                <a:solidFill>
                  <a:srgbClr val="03499E"/>
                </a:solidFill>
                <a:latin typeface="Times New Roman"/>
                <a:cs typeface="Times New Roman"/>
              </a:rPr>
              <a:t>  </a:t>
            </a:r>
            <a:r>
              <a:rPr sz="1800" dirty="0">
                <a:solidFill>
                  <a:srgbClr val="03499E"/>
                </a:solidFill>
                <a:latin typeface="Times New Roman"/>
                <a:cs typeface="Times New Roman"/>
              </a:rPr>
              <a:t>quyền,</a:t>
            </a:r>
            <a:r>
              <a:rPr sz="1800" spc="30" dirty="0">
                <a:solidFill>
                  <a:srgbClr val="03499E"/>
                </a:solidFill>
                <a:latin typeface="Times New Roman"/>
                <a:cs typeface="Times New Roman"/>
              </a:rPr>
              <a:t>  </a:t>
            </a:r>
            <a:r>
              <a:rPr sz="1800" dirty="0">
                <a:solidFill>
                  <a:srgbClr val="03499E"/>
                </a:solidFill>
                <a:latin typeface="Times New Roman"/>
                <a:cs typeface="Times New Roman"/>
              </a:rPr>
              <a:t>chủ</a:t>
            </a:r>
            <a:r>
              <a:rPr sz="1800" spc="35" dirty="0">
                <a:solidFill>
                  <a:srgbClr val="03499E"/>
                </a:solidFill>
                <a:latin typeface="Times New Roman"/>
                <a:cs typeface="Times New Roman"/>
              </a:rPr>
              <a:t>  </a:t>
            </a:r>
            <a:r>
              <a:rPr sz="1800" dirty="0">
                <a:solidFill>
                  <a:srgbClr val="03499E"/>
                </a:solidFill>
                <a:latin typeface="Times New Roman"/>
                <a:cs typeface="Times New Roman"/>
              </a:rPr>
              <a:t>đầu</a:t>
            </a:r>
            <a:r>
              <a:rPr sz="1800" spc="25" dirty="0">
                <a:solidFill>
                  <a:srgbClr val="03499E"/>
                </a:solidFill>
                <a:latin typeface="Times New Roman"/>
                <a:cs typeface="Times New Roman"/>
              </a:rPr>
              <a:t>  </a:t>
            </a:r>
            <a:r>
              <a:rPr sz="1800" dirty="0">
                <a:solidFill>
                  <a:srgbClr val="03499E"/>
                </a:solidFill>
                <a:latin typeface="Times New Roman"/>
                <a:cs typeface="Times New Roman"/>
              </a:rPr>
              <a:t>tư</a:t>
            </a:r>
            <a:r>
              <a:rPr sz="1800" spc="30" dirty="0">
                <a:solidFill>
                  <a:srgbClr val="03499E"/>
                </a:solidFill>
                <a:latin typeface="Times New Roman"/>
                <a:cs typeface="Times New Roman"/>
              </a:rPr>
              <a:t>  </a:t>
            </a:r>
            <a:r>
              <a:rPr sz="1800" spc="-10" dirty="0">
                <a:solidFill>
                  <a:srgbClr val="03499E"/>
                </a:solidFill>
                <a:latin typeface="Times New Roman"/>
                <a:cs typeface="Times New Roman"/>
              </a:rPr>
              <a:t>quyết </a:t>
            </a:r>
            <a:r>
              <a:rPr sz="1800" dirty="0">
                <a:solidFill>
                  <a:srgbClr val="03499E"/>
                </a:solidFill>
                <a:latin typeface="Times New Roman"/>
                <a:cs typeface="Times New Roman"/>
              </a:rPr>
              <a:t>định</a:t>
            </a:r>
            <a:r>
              <a:rPr sz="1800" spc="85" dirty="0">
                <a:solidFill>
                  <a:srgbClr val="03499E"/>
                </a:solidFill>
                <a:latin typeface="Times New Roman"/>
                <a:cs typeface="Times New Roman"/>
              </a:rPr>
              <a:t> </a:t>
            </a:r>
            <a:r>
              <a:rPr sz="1800" dirty="0">
                <a:solidFill>
                  <a:srgbClr val="03499E"/>
                </a:solidFill>
                <a:latin typeface="Times New Roman"/>
                <a:cs typeface="Times New Roman"/>
              </a:rPr>
              <a:t>và</a:t>
            </a:r>
            <a:r>
              <a:rPr sz="1800" spc="75" dirty="0">
                <a:solidFill>
                  <a:srgbClr val="03499E"/>
                </a:solidFill>
                <a:latin typeface="Times New Roman"/>
                <a:cs typeface="Times New Roman"/>
              </a:rPr>
              <a:t> </a:t>
            </a:r>
            <a:r>
              <a:rPr sz="1800" dirty="0">
                <a:solidFill>
                  <a:srgbClr val="03499E"/>
                </a:solidFill>
                <a:latin typeface="Times New Roman"/>
                <a:cs typeface="Times New Roman"/>
              </a:rPr>
              <a:t>chịu</a:t>
            </a:r>
            <a:r>
              <a:rPr sz="1800" spc="75" dirty="0">
                <a:solidFill>
                  <a:srgbClr val="03499E"/>
                </a:solidFill>
                <a:latin typeface="Times New Roman"/>
                <a:cs typeface="Times New Roman"/>
              </a:rPr>
              <a:t> </a:t>
            </a:r>
            <a:r>
              <a:rPr sz="1800" dirty="0">
                <a:solidFill>
                  <a:srgbClr val="03499E"/>
                </a:solidFill>
                <a:latin typeface="Times New Roman"/>
                <a:cs typeface="Times New Roman"/>
              </a:rPr>
              <a:t>trách</a:t>
            </a:r>
            <a:r>
              <a:rPr sz="1800" spc="90" dirty="0">
                <a:solidFill>
                  <a:srgbClr val="03499E"/>
                </a:solidFill>
                <a:latin typeface="Times New Roman"/>
                <a:cs typeface="Times New Roman"/>
              </a:rPr>
              <a:t> </a:t>
            </a:r>
            <a:r>
              <a:rPr sz="1800" dirty="0">
                <a:solidFill>
                  <a:srgbClr val="03499E"/>
                </a:solidFill>
                <a:latin typeface="Times New Roman"/>
                <a:cs typeface="Times New Roman"/>
              </a:rPr>
              <a:t>nhiệm</a:t>
            </a:r>
            <a:r>
              <a:rPr sz="1800" spc="70" dirty="0">
                <a:solidFill>
                  <a:srgbClr val="03499E"/>
                </a:solidFill>
                <a:latin typeface="Times New Roman"/>
                <a:cs typeface="Times New Roman"/>
              </a:rPr>
              <a:t> </a:t>
            </a:r>
            <a:r>
              <a:rPr sz="1800" dirty="0">
                <a:solidFill>
                  <a:srgbClr val="03499E"/>
                </a:solidFill>
                <a:latin typeface="Times New Roman"/>
                <a:cs typeface="Times New Roman"/>
              </a:rPr>
              <a:t>trước</a:t>
            </a:r>
            <a:r>
              <a:rPr sz="1800" spc="60" dirty="0">
                <a:solidFill>
                  <a:srgbClr val="03499E"/>
                </a:solidFill>
                <a:latin typeface="Times New Roman"/>
                <a:cs typeface="Times New Roman"/>
              </a:rPr>
              <a:t> </a:t>
            </a:r>
            <a:r>
              <a:rPr sz="1800" spc="-20" dirty="0">
                <a:solidFill>
                  <a:srgbClr val="03499E"/>
                </a:solidFill>
                <a:latin typeface="Times New Roman"/>
                <a:cs typeface="Times New Roman"/>
              </a:rPr>
              <a:t>pháp </a:t>
            </a:r>
            <a:r>
              <a:rPr sz="1800" dirty="0">
                <a:solidFill>
                  <a:srgbClr val="03499E"/>
                </a:solidFill>
                <a:latin typeface="Times New Roman"/>
                <a:cs typeface="Times New Roman"/>
              </a:rPr>
              <a:t>luật</a:t>
            </a:r>
            <a:r>
              <a:rPr sz="1800" spc="340" dirty="0">
                <a:solidFill>
                  <a:srgbClr val="03499E"/>
                </a:solidFill>
                <a:latin typeface="Times New Roman"/>
                <a:cs typeface="Times New Roman"/>
              </a:rPr>
              <a:t> </a:t>
            </a:r>
            <a:r>
              <a:rPr sz="1800" dirty="0">
                <a:solidFill>
                  <a:srgbClr val="03499E"/>
                </a:solidFill>
                <a:latin typeface="Times New Roman"/>
                <a:cs typeface="Times New Roman"/>
              </a:rPr>
              <a:t>về</a:t>
            </a:r>
            <a:r>
              <a:rPr sz="1800" spc="345" dirty="0">
                <a:solidFill>
                  <a:srgbClr val="03499E"/>
                </a:solidFill>
                <a:latin typeface="Times New Roman"/>
                <a:cs typeface="Times New Roman"/>
              </a:rPr>
              <a:t> </a:t>
            </a:r>
            <a:r>
              <a:rPr sz="1800" dirty="0">
                <a:solidFill>
                  <a:srgbClr val="03499E"/>
                </a:solidFill>
                <a:latin typeface="Times New Roman"/>
                <a:cs typeface="Times New Roman"/>
              </a:rPr>
              <a:t>việc</a:t>
            </a:r>
            <a:r>
              <a:rPr sz="1800" spc="350" dirty="0">
                <a:solidFill>
                  <a:srgbClr val="03499E"/>
                </a:solidFill>
                <a:latin typeface="Times New Roman"/>
                <a:cs typeface="Times New Roman"/>
              </a:rPr>
              <a:t> </a:t>
            </a:r>
            <a:r>
              <a:rPr sz="1800" dirty="0">
                <a:solidFill>
                  <a:srgbClr val="03499E"/>
                </a:solidFill>
                <a:latin typeface="Times New Roman"/>
                <a:cs typeface="Times New Roman"/>
              </a:rPr>
              <a:t>xử</a:t>
            </a:r>
            <a:r>
              <a:rPr sz="1800" spc="340" dirty="0">
                <a:solidFill>
                  <a:srgbClr val="03499E"/>
                </a:solidFill>
                <a:latin typeface="Times New Roman"/>
                <a:cs typeface="Times New Roman"/>
              </a:rPr>
              <a:t> </a:t>
            </a:r>
            <a:r>
              <a:rPr sz="1800" dirty="0">
                <a:solidFill>
                  <a:srgbClr val="03499E"/>
                </a:solidFill>
                <a:latin typeface="Times New Roman"/>
                <a:cs typeface="Times New Roman"/>
              </a:rPr>
              <a:t>lý</a:t>
            </a:r>
            <a:r>
              <a:rPr sz="1800" spc="340" dirty="0">
                <a:solidFill>
                  <a:srgbClr val="03499E"/>
                </a:solidFill>
                <a:latin typeface="Times New Roman"/>
                <a:cs typeface="Times New Roman"/>
              </a:rPr>
              <a:t> </a:t>
            </a:r>
            <a:r>
              <a:rPr sz="1800" dirty="0">
                <a:solidFill>
                  <a:srgbClr val="03499E"/>
                </a:solidFill>
                <a:latin typeface="Times New Roman"/>
                <a:cs typeface="Times New Roman"/>
              </a:rPr>
              <a:t>tình</a:t>
            </a:r>
            <a:r>
              <a:rPr sz="1800" spc="345" dirty="0">
                <a:solidFill>
                  <a:srgbClr val="03499E"/>
                </a:solidFill>
                <a:latin typeface="Times New Roman"/>
                <a:cs typeface="Times New Roman"/>
              </a:rPr>
              <a:t> </a:t>
            </a:r>
            <a:r>
              <a:rPr sz="1800" dirty="0">
                <a:solidFill>
                  <a:srgbClr val="03499E"/>
                </a:solidFill>
                <a:latin typeface="Times New Roman"/>
                <a:cs typeface="Times New Roman"/>
              </a:rPr>
              <a:t>huống</a:t>
            </a:r>
            <a:r>
              <a:rPr sz="1800" spc="330" dirty="0">
                <a:solidFill>
                  <a:srgbClr val="03499E"/>
                </a:solidFill>
                <a:latin typeface="Times New Roman"/>
                <a:cs typeface="Times New Roman"/>
              </a:rPr>
              <a:t> </a:t>
            </a:r>
            <a:r>
              <a:rPr sz="1800" spc="-20" dirty="0">
                <a:solidFill>
                  <a:srgbClr val="03499E"/>
                </a:solidFill>
                <a:latin typeface="Times New Roman"/>
                <a:cs typeface="Times New Roman"/>
              </a:rPr>
              <a:t>theo </a:t>
            </a:r>
            <a:r>
              <a:rPr sz="1800" dirty="0">
                <a:solidFill>
                  <a:srgbClr val="03499E"/>
                </a:solidFill>
                <a:latin typeface="Times New Roman"/>
                <a:cs typeface="Times New Roman"/>
              </a:rPr>
              <a:t>nguyên</a:t>
            </a:r>
            <a:r>
              <a:rPr sz="1800" spc="-40" dirty="0">
                <a:solidFill>
                  <a:srgbClr val="03499E"/>
                </a:solidFill>
                <a:latin typeface="Times New Roman"/>
                <a:cs typeface="Times New Roman"/>
              </a:rPr>
              <a:t> </a:t>
            </a:r>
            <a:r>
              <a:rPr sz="1800" dirty="0">
                <a:solidFill>
                  <a:srgbClr val="03499E"/>
                </a:solidFill>
                <a:latin typeface="Times New Roman"/>
                <a:cs typeface="Times New Roman"/>
              </a:rPr>
              <a:t>tắc</a:t>
            </a:r>
            <a:r>
              <a:rPr sz="1800" spc="-15" dirty="0">
                <a:solidFill>
                  <a:srgbClr val="03499E"/>
                </a:solidFill>
                <a:latin typeface="Times New Roman"/>
                <a:cs typeface="Times New Roman"/>
              </a:rPr>
              <a:t> </a:t>
            </a:r>
            <a:r>
              <a:rPr sz="1800" dirty="0">
                <a:solidFill>
                  <a:srgbClr val="03499E"/>
                </a:solidFill>
                <a:latin typeface="Times New Roman"/>
                <a:cs typeface="Times New Roman"/>
              </a:rPr>
              <a:t>bảo</a:t>
            </a:r>
            <a:r>
              <a:rPr sz="1800" spc="-15" dirty="0">
                <a:solidFill>
                  <a:srgbClr val="03499E"/>
                </a:solidFill>
                <a:latin typeface="Times New Roman"/>
                <a:cs typeface="Times New Roman"/>
              </a:rPr>
              <a:t> </a:t>
            </a:r>
            <a:r>
              <a:rPr sz="1800" spc="-20" dirty="0">
                <a:solidFill>
                  <a:srgbClr val="03499E"/>
                </a:solidFill>
                <a:latin typeface="Times New Roman"/>
                <a:cs typeface="Times New Roman"/>
              </a:rPr>
              <a:t>đảm:</a:t>
            </a:r>
            <a:endParaRPr sz="1800">
              <a:latin typeface="Times New Roman"/>
              <a:cs typeface="Times New Roman"/>
            </a:endParaRPr>
          </a:p>
          <a:p>
            <a:pPr marL="222885" indent="-131445" algn="just">
              <a:lnSpc>
                <a:spcPct val="100000"/>
              </a:lnSpc>
              <a:spcBef>
                <a:spcPts val="1205"/>
              </a:spcBef>
              <a:buChar char="-"/>
              <a:tabLst>
                <a:tab pos="222885" algn="l"/>
              </a:tabLst>
            </a:pPr>
            <a:r>
              <a:rPr sz="1800" b="1" dirty="0">
                <a:solidFill>
                  <a:srgbClr val="03499E"/>
                </a:solidFill>
                <a:latin typeface="Times New Roman"/>
                <a:cs typeface="Times New Roman"/>
              </a:rPr>
              <a:t>Cạnh</a:t>
            </a:r>
            <a:r>
              <a:rPr sz="1800" b="1" spc="-10" dirty="0">
                <a:solidFill>
                  <a:srgbClr val="03499E"/>
                </a:solidFill>
                <a:latin typeface="Times New Roman"/>
                <a:cs typeface="Times New Roman"/>
              </a:rPr>
              <a:t> tranh,</a:t>
            </a:r>
            <a:endParaRPr sz="1800">
              <a:latin typeface="Times New Roman"/>
              <a:cs typeface="Times New Roman"/>
            </a:endParaRPr>
          </a:p>
          <a:p>
            <a:pPr marL="222885" indent="-131445" algn="just">
              <a:lnSpc>
                <a:spcPct val="100000"/>
              </a:lnSpc>
              <a:spcBef>
                <a:spcPts val="1200"/>
              </a:spcBef>
              <a:buChar char="-"/>
              <a:tabLst>
                <a:tab pos="222885" algn="l"/>
              </a:tabLst>
            </a:pPr>
            <a:r>
              <a:rPr sz="1800" b="1" dirty="0">
                <a:solidFill>
                  <a:srgbClr val="03499E"/>
                </a:solidFill>
                <a:latin typeface="Times New Roman"/>
                <a:cs typeface="Times New Roman"/>
              </a:rPr>
              <a:t>Công</a:t>
            </a:r>
            <a:r>
              <a:rPr sz="1800" b="1" spc="5" dirty="0">
                <a:solidFill>
                  <a:srgbClr val="03499E"/>
                </a:solidFill>
                <a:latin typeface="Times New Roman"/>
                <a:cs typeface="Times New Roman"/>
              </a:rPr>
              <a:t> </a:t>
            </a:r>
            <a:r>
              <a:rPr sz="1800" b="1" spc="-10" dirty="0">
                <a:solidFill>
                  <a:srgbClr val="03499E"/>
                </a:solidFill>
                <a:latin typeface="Times New Roman"/>
                <a:cs typeface="Times New Roman"/>
              </a:rPr>
              <a:t>bằng,</a:t>
            </a:r>
            <a:endParaRPr sz="1800">
              <a:latin typeface="Times New Roman"/>
              <a:cs typeface="Times New Roman"/>
            </a:endParaRPr>
          </a:p>
          <a:p>
            <a:pPr marL="222885" indent="-131445" algn="just">
              <a:lnSpc>
                <a:spcPct val="100000"/>
              </a:lnSpc>
              <a:spcBef>
                <a:spcPts val="1200"/>
              </a:spcBef>
              <a:buChar char="-"/>
              <a:tabLst>
                <a:tab pos="222885" algn="l"/>
              </a:tabLst>
            </a:pPr>
            <a:r>
              <a:rPr sz="1800" b="1" dirty="0">
                <a:solidFill>
                  <a:srgbClr val="03499E"/>
                </a:solidFill>
                <a:latin typeface="Times New Roman"/>
                <a:cs typeface="Times New Roman"/>
              </a:rPr>
              <a:t>Minh</a:t>
            </a:r>
            <a:r>
              <a:rPr sz="1800" b="1" spc="-30" dirty="0">
                <a:solidFill>
                  <a:srgbClr val="03499E"/>
                </a:solidFill>
                <a:latin typeface="Times New Roman"/>
                <a:cs typeface="Times New Roman"/>
              </a:rPr>
              <a:t> </a:t>
            </a:r>
            <a:r>
              <a:rPr sz="1800" b="1" spc="-10" dirty="0">
                <a:solidFill>
                  <a:srgbClr val="03499E"/>
                </a:solidFill>
                <a:latin typeface="Times New Roman"/>
                <a:cs typeface="Times New Roman"/>
              </a:rPr>
              <a:t>bạch,</a:t>
            </a:r>
            <a:endParaRPr sz="1800">
              <a:latin typeface="Times New Roman"/>
              <a:cs typeface="Times New Roman"/>
            </a:endParaRPr>
          </a:p>
          <a:p>
            <a:pPr marL="222885" indent="-131445" algn="just">
              <a:lnSpc>
                <a:spcPct val="100000"/>
              </a:lnSpc>
              <a:spcBef>
                <a:spcPts val="1200"/>
              </a:spcBef>
              <a:buChar char="-"/>
              <a:tabLst>
                <a:tab pos="222885" algn="l"/>
              </a:tabLst>
            </a:pPr>
            <a:r>
              <a:rPr sz="1800" b="1" dirty="0">
                <a:solidFill>
                  <a:srgbClr val="03499E"/>
                </a:solidFill>
                <a:latin typeface="Times New Roman"/>
                <a:cs typeface="Times New Roman"/>
              </a:rPr>
              <a:t>Hiệu</a:t>
            </a:r>
            <a:r>
              <a:rPr sz="1800" b="1" spc="-30" dirty="0">
                <a:solidFill>
                  <a:srgbClr val="03499E"/>
                </a:solidFill>
                <a:latin typeface="Times New Roman"/>
                <a:cs typeface="Times New Roman"/>
              </a:rPr>
              <a:t> </a:t>
            </a:r>
            <a:r>
              <a:rPr sz="1800" b="1" dirty="0">
                <a:solidFill>
                  <a:srgbClr val="03499E"/>
                </a:solidFill>
                <a:latin typeface="Times New Roman"/>
                <a:cs typeface="Times New Roman"/>
              </a:rPr>
              <a:t>quả</a:t>
            </a:r>
            <a:r>
              <a:rPr sz="1800" b="1" spc="-5" dirty="0">
                <a:solidFill>
                  <a:srgbClr val="03499E"/>
                </a:solidFill>
                <a:latin typeface="Times New Roman"/>
                <a:cs typeface="Times New Roman"/>
              </a:rPr>
              <a:t> </a:t>
            </a:r>
            <a:r>
              <a:rPr sz="1800" b="1" dirty="0">
                <a:solidFill>
                  <a:srgbClr val="03499E"/>
                </a:solidFill>
                <a:latin typeface="Times New Roman"/>
                <a:cs typeface="Times New Roman"/>
              </a:rPr>
              <a:t>kinh </a:t>
            </a:r>
            <a:r>
              <a:rPr sz="1800" b="1" spc="-25" dirty="0">
                <a:solidFill>
                  <a:srgbClr val="03499E"/>
                </a:solidFill>
                <a:latin typeface="Times New Roman"/>
                <a:cs typeface="Times New Roman"/>
              </a:rPr>
              <a:t>tế</a:t>
            </a:r>
            <a:endParaRPr sz="1800">
              <a:latin typeface="Times New Roman"/>
              <a:cs typeface="Times New Roman"/>
            </a:endParaRPr>
          </a:p>
          <a:p>
            <a:pPr marL="222885" indent="-131445" algn="just">
              <a:lnSpc>
                <a:spcPct val="100000"/>
              </a:lnSpc>
              <a:spcBef>
                <a:spcPts val="1200"/>
              </a:spcBef>
              <a:buChar char="-"/>
              <a:tabLst>
                <a:tab pos="222885" algn="l"/>
              </a:tabLst>
            </a:pPr>
            <a:r>
              <a:rPr sz="1800" b="1" dirty="0">
                <a:solidFill>
                  <a:srgbClr val="03499E"/>
                </a:solidFill>
                <a:latin typeface="Times New Roman"/>
                <a:cs typeface="Times New Roman"/>
              </a:rPr>
              <a:t>Trách</a:t>
            </a:r>
            <a:r>
              <a:rPr sz="1800" b="1" spc="-25" dirty="0">
                <a:solidFill>
                  <a:srgbClr val="03499E"/>
                </a:solidFill>
                <a:latin typeface="Times New Roman"/>
                <a:cs typeface="Times New Roman"/>
              </a:rPr>
              <a:t> </a:t>
            </a:r>
            <a:r>
              <a:rPr sz="1800" b="1" dirty="0">
                <a:solidFill>
                  <a:srgbClr val="03499E"/>
                </a:solidFill>
                <a:latin typeface="Times New Roman"/>
                <a:cs typeface="Times New Roman"/>
              </a:rPr>
              <a:t>nhiệm</a:t>
            </a:r>
            <a:r>
              <a:rPr sz="1800" b="1" spc="-30" dirty="0">
                <a:solidFill>
                  <a:srgbClr val="03499E"/>
                </a:solidFill>
                <a:latin typeface="Times New Roman"/>
                <a:cs typeface="Times New Roman"/>
              </a:rPr>
              <a:t> </a:t>
            </a:r>
            <a:r>
              <a:rPr sz="1800" b="1" dirty="0">
                <a:solidFill>
                  <a:srgbClr val="03499E"/>
                </a:solidFill>
                <a:latin typeface="Times New Roman"/>
                <a:cs typeface="Times New Roman"/>
              </a:rPr>
              <a:t>giải</a:t>
            </a:r>
            <a:r>
              <a:rPr sz="1800" b="1" spc="-20" dirty="0">
                <a:solidFill>
                  <a:srgbClr val="03499E"/>
                </a:solidFill>
                <a:latin typeface="Times New Roman"/>
                <a:cs typeface="Times New Roman"/>
              </a:rPr>
              <a:t> </a:t>
            </a:r>
            <a:r>
              <a:rPr sz="1800" b="1" spc="-10" dirty="0">
                <a:solidFill>
                  <a:srgbClr val="03499E"/>
                </a:solidFill>
                <a:latin typeface="Times New Roman"/>
                <a:cs typeface="Times New Roman"/>
              </a:rPr>
              <a:t>trình.</a:t>
            </a:r>
            <a:endParaRPr sz="1800">
              <a:latin typeface="Times New Roman"/>
              <a:cs typeface="Times New Roman"/>
            </a:endParaRPr>
          </a:p>
        </p:txBody>
      </p:sp>
      <p:sp>
        <p:nvSpPr>
          <p:cNvPr id="8" name="object 8"/>
          <p:cNvSpPr txBox="1"/>
          <p:nvPr/>
        </p:nvSpPr>
        <p:spPr>
          <a:xfrm>
            <a:off x="4403597" y="1348879"/>
            <a:ext cx="3575685" cy="4511675"/>
          </a:xfrm>
          <a:prstGeom prst="rect">
            <a:avLst/>
          </a:prstGeom>
          <a:solidFill>
            <a:srgbClr val="FFFFFF"/>
          </a:solidFill>
        </p:spPr>
        <p:txBody>
          <a:bodyPr vert="horz" wrap="square" lIns="0" tIns="38100" rIns="0" bIns="0" rtlCol="0">
            <a:spAutoFit/>
          </a:bodyPr>
          <a:lstStyle/>
          <a:p>
            <a:pPr marL="541020">
              <a:lnSpc>
                <a:spcPct val="100000"/>
              </a:lnSpc>
              <a:spcBef>
                <a:spcPts val="300"/>
              </a:spcBef>
            </a:pPr>
            <a:r>
              <a:rPr sz="1800" b="1" dirty="0">
                <a:solidFill>
                  <a:srgbClr val="03499E"/>
                </a:solidFill>
                <a:latin typeface="Times New Roman"/>
                <a:cs typeface="Times New Roman"/>
              </a:rPr>
              <a:t>Căn</a:t>
            </a:r>
            <a:r>
              <a:rPr sz="1800" b="1" spc="-20" dirty="0">
                <a:solidFill>
                  <a:srgbClr val="03499E"/>
                </a:solidFill>
                <a:latin typeface="Times New Roman"/>
                <a:cs typeface="Times New Roman"/>
              </a:rPr>
              <a:t> </a:t>
            </a:r>
            <a:r>
              <a:rPr sz="1800" b="1" spc="-25" dirty="0">
                <a:solidFill>
                  <a:srgbClr val="03499E"/>
                </a:solidFill>
                <a:latin typeface="Times New Roman"/>
                <a:cs typeface="Times New Roman"/>
              </a:rPr>
              <a:t>cứ:</a:t>
            </a:r>
            <a:endParaRPr sz="1800">
              <a:latin typeface="Times New Roman"/>
              <a:cs typeface="Times New Roman"/>
            </a:endParaRPr>
          </a:p>
          <a:p>
            <a:pPr marL="395605" indent="-131445">
              <a:lnSpc>
                <a:spcPct val="100000"/>
              </a:lnSpc>
              <a:spcBef>
                <a:spcPts val="1200"/>
              </a:spcBef>
              <a:buChar char="-"/>
              <a:tabLst>
                <a:tab pos="395605" algn="l"/>
              </a:tabLst>
            </a:pPr>
            <a:r>
              <a:rPr sz="1800" dirty="0">
                <a:solidFill>
                  <a:srgbClr val="03499E"/>
                </a:solidFill>
                <a:latin typeface="Times New Roman"/>
                <a:cs typeface="Times New Roman"/>
              </a:rPr>
              <a:t>Kế</a:t>
            </a:r>
            <a:r>
              <a:rPr sz="1800" spc="-5" dirty="0">
                <a:solidFill>
                  <a:srgbClr val="03499E"/>
                </a:solidFill>
                <a:latin typeface="Times New Roman"/>
                <a:cs typeface="Times New Roman"/>
              </a:rPr>
              <a:t> </a:t>
            </a:r>
            <a:r>
              <a:rPr sz="1800" dirty="0">
                <a:solidFill>
                  <a:srgbClr val="03499E"/>
                </a:solidFill>
                <a:latin typeface="Times New Roman"/>
                <a:cs typeface="Times New Roman"/>
              </a:rPr>
              <a:t>hoạch</a:t>
            </a:r>
            <a:r>
              <a:rPr sz="1800" spc="-30" dirty="0">
                <a:solidFill>
                  <a:srgbClr val="03499E"/>
                </a:solidFill>
                <a:latin typeface="Times New Roman"/>
                <a:cs typeface="Times New Roman"/>
              </a:rPr>
              <a:t> </a:t>
            </a:r>
            <a:r>
              <a:rPr sz="1800" dirty="0">
                <a:solidFill>
                  <a:srgbClr val="03499E"/>
                </a:solidFill>
                <a:latin typeface="Times New Roman"/>
                <a:cs typeface="Times New Roman"/>
              </a:rPr>
              <a:t>lựa</a:t>
            </a:r>
            <a:r>
              <a:rPr sz="1800" spc="-20" dirty="0">
                <a:solidFill>
                  <a:srgbClr val="03499E"/>
                </a:solidFill>
                <a:latin typeface="Times New Roman"/>
                <a:cs typeface="Times New Roman"/>
              </a:rPr>
              <a:t> </a:t>
            </a:r>
            <a:r>
              <a:rPr sz="1800" dirty="0">
                <a:solidFill>
                  <a:srgbClr val="03499E"/>
                </a:solidFill>
                <a:latin typeface="Times New Roman"/>
                <a:cs typeface="Times New Roman"/>
              </a:rPr>
              <a:t>chọn</a:t>
            </a:r>
            <a:r>
              <a:rPr sz="1800" spc="-25" dirty="0">
                <a:solidFill>
                  <a:srgbClr val="03499E"/>
                </a:solidFill>
                <a:latin typeface="Times New Roman"/>
                <a:cs typeface="Times New Roman"/>
              </a:rPr>
              <a:t> </a:t>
            </a:r>
            <a:r>
              <a:rPr sz="1800" dirty="0">
                <a:solidFill>
                  <a:srgbClr val="03499E"/>
                </a:solidFill>
                <a:latin typeface="Times New Roman"/>
                <a:cs typeface="Times New Roman"/>
              </a:rPr>
              <a:t>nhà</a:t>
            </a:r>
            <a:r>
              <a:rPr sz="1800" spc="-15" dirty="0">
                <a:solidFill>
                  <a:srgbClr val="03499E"/>
                </a:solidFill>
                <a:latin typeface="Times New Roman"/>
                <a:cs typeface="Times New Roman"/>
              </a:rPr>
              <a:t> </a:t>
            </a:r>
            <a:r>
              <a:rPr sz="1800" spc="-20" dirty="0">
                <a:solidFill>
                  <a:srgbClr val="03499E"/>
                </a:solidFill>
                <a:latin typeface="Times New Roman"/>
                <a:cs typeface="Times New Roman"/>
              </a:rPr>
              <a:t>thầu;</a:t>
            </a:r>
            <a:endParaRPr sz="1800">
              <a:latin typeface="Times New Roman"/>
              <a:cs typeface="Times New Roman"/>
            </a:endParaRPr>
          </a:p>
          <a:p>
            <a:pPr marL="91440" marR="80645" indent="172085" algn="just">
              <a:lnSpc>
                <a:spcPct val="100000"/>
              </a:lnSpc>
              <a:spcBef>
                <a:spcPts val="1200"/>
              </a:spcBef>
            </a:pPr>
            <a:r>
              <a:rPr sz="1800" spc="-10" dirty="0">
                <a:solidFill>
                  <a:srgbClr val="03499E"/>
                </a:solidFill>
                <a:latin typeface="Times New Roman"/>
                <a:cs typeface="Times New Roman"/>
              </a:rPr>
              <a:t>-</a:t>
            </a:r>
            <a:r>
              <a:rPr sz="1800" dirty="0">
                <a:solidFill>
                  <a:srgbClr val="03499E"/>
                </a:solidFill>
                <a:latin typeface="Times New Roman"/>
                <a:cs typeface="Times New Roman"/>
              </a:rPr>
              <a:t>Hồ</a:t>
            </a:r>
            <a:r>
              <a:rPr sz="1800" spc="254" dirty="0">
                <a:solidFill>
                  <a:srgbClr val="03499E"/>
                </a:solidFill>
                <a:latin typeface="Times New Roman"/>
                <a:cs typeface="Times New Roman"/>
              </a:rPr>
              <a:t> </a:t>
            </a:r>
            <a:r>
              <a:rPr sz="1800" dirty="0">
                <a:solidFill>
                  <a:srgbClr val="03499E"/>
                </a:solidFill>
                <a:latin typeface="Times New Roman"/>
                <a:cs typeface="Times New Roman"/>
              </a:rPr>
              <a:t>sơ</a:t>
            </a:r>
            <a:r>
              <a:rPr sz="1800" spc="265" dirty="0">
                <a:solidFill>
                  <a:srgbClr val="03499E"/>
                </a:solidFill>
                <a:latin typeface="Times New Roman"/>
                <a:cs typeface="Times New Roman"/>
              </a:rPr>
              <a:t> </a:t>
            </a:r>
            <a:r>
              <a:rPr sz="1800" dirty="0">
                <a:solidFill>
                  <a:srgbClr val="03499E"/>
                </a:solidFill>
                <a:latin typeface="Times New Roman"/>
                <a:cs typeface="Times New Roman"/>
              </a:rPr>
              <a:t>mời</a:t>
            </a:r>
            <a:r>
              <a:rPr sz="1800" spc="270" dirty="0">
                <a:solidFill>
                  <a:srgbClr val="03499E"/>
                </a:solidFill>
                <a:latin typeface="Times New Roman"/>
                <a:cs typeface="Times New Roman"/>
              </a:rPr>
              <a:t> </a:t>
            </a:r>
            <a:r>
              <a:rPr sz="1800" dirty="0">
                <a:solidFill>
                  <a:srgbClr val="03499E"/>
                </a:solidFill>
                <a:latin typeface="Times New Roman"/>
                <a:cs typeface="Times New Roman"/>
              </a:rPr>
              <a:t>quan</a:t>
            </a:r>
            <a:r>
              <a:rPr sz="1800" spc="270" dirty="0">
                <a:solidFill>
                  <a:srgbClr val="03499E"/>
                </a:solidFill>
                <a:latin typeface="Times New Roman"/>
                <a:cs typeface="Times New Roman"/>
              </a:rPr>
              <a:t> </a:t>
            </a:r>
            <a:r>
              <a:rPr sz="1800" dirty="0">
                <a:solidFill>
                  <a:srgbClr val="03499E"/>
                </a:solidFill>
                <a:latin typeface="Times New Roman"/>
                <a:cs typeface="Times New Roman"/>
              </a:rPr>
              <a:t>tâm,</a:t>
            </a:r>
            <a:r>
              <a:rPr sz="1800" spc="275" dirty="0">
                <a:solidFill>
                  <a:srgbClr val="03499E"/>
                </a:solidFill>
                <a:latin typeface="Times New Roman"/>
                <a:cs typeface="Times New Roman"/>
              </a:rPr>
              <a:t> </a:t>
            </a:r>
            <a:r>
              <a:rPr sz="1800" dirty="0">
                <a:solidFill>
                  <a:srgbClr val="03499E"/>
                </a:solidFill>
                <a:latin typeface="Times New Roman"/>
                <a:cs typeface="Times New Roman"/>
              </a:rPr>
              <a:t>hồ</a:t>
            </a:r>
            <a:r>
              <a:rPr sz="1800" spc="265" dirty="0">
                <a:solidFill>
                  <a:srgbClr val="03499E"/>
                </a:solidFill>
                <a:latin typeface="Times New Roman"/>
                <a:cs typeface="Times New Roman"/>
              </a:rPr>
              <a:t> </a:t>
            </a:r>
            <a:r>
              <a:rPr sz="1800" dirty="0">
                <a:solidFill>
                  <a:srgbClr val="03499E"/>
                </a:solidFill>
                <a:latin typeface="Times New Roman"/>
                <a:cs typeface="Times New Roman"/>
              </a:rPr>
              <a:t>sơ</a:t>
            </a:r>
            <a:r>
              <a:rPr sz="1800" spc="265" dirty="0">
                <a:solidFill>
                  <a:srgbClr val="03499E"/>
                </a:solidFill>
                <a:latin typeface="Times New Roman"/>
                <a:cs typeface="Times New Roman"/>
              </a:rPr>
              <a:t> </a:t>
            </a:r>
            <a:r>
              <a:rPr sz="1800" spc="-25" dirty="0">
                <a:solidFill>
                  <a:srgbClr val="03499E"/>
                </a:solidFill>
                <a:latin typeface="Times New Roman"/>
                <a:cs typeface="Times New Roman"/>
              </a:rPr>
              <a:t>mời </a:t>
            </a:r>
            <a:r>
              <a:rPr sz="1800" dirty="0">
                <a:solidFill>
                  <a:srgbClr val="03499E"/>
                </a:solidFill>
                <a:latin typeface="Times New Roman"/>
                <a:cs typeface="Times New Roman"/>
              </a:rPr>
              <a:t>sơ</a:t>
            </a:r>
            <a:r>
              <a:rPr sz="1800" spc="130" dirty="0">
                <a:solidFill>
                  <a:srgbClr val="03499E"/>
                </a:solidFill>
                <a:latin typeface="Times New Roman"/>
                <a:cs typeface="Times New Roman"/>
              </a:rPr>
              <a:t> </a:t>
            </a:r>
            <a:r>
              <a:rPr sz="1800" dirty="0">
                <a:solidFill>
                  <a:srgbClr val="03499E"/>
                </a:solidFill>
                <a:latin typeface="Times New Roman"/>
                <a:cs typeface="Times New Roman"/>
              </a:rPr>
              <a:t>tuyển,</a:t>
            </a:r>
            <a:r>
              <a:rPr sz="1800" spc="135" dirty="0">
                <a:solidFill>
                  <a:srgbClr val="03499E"/>
                </a:solidFill>
                <a:latin typeface="Times New Roman"/>
                <a:cs typeface="Times New Roman"/>
              </a:rPr>
              <a:t> </a:t>
            </a:r>
            <a:r>
              <a:rPr sz="1800" dirty="0">
                <a:solidFill>
                  <a:srgbClr val="03499E"/>
                </a:solidFill>
                <a:latin typeface="Times New Roman"/>
                <a:cs typeface="Times New Roman"/>
              </a:rPr>
              <a:t>hồ</a:t>
            </a:r>
            <a:r>
              <a:rPr sz="1800" spc="140" dirty="0">
                <a:solidFill>
                  <a:srgbClr val="03499E"/>
                </a:solidFill>
                <a:latin typeface="Times New Roman"/>
                <a:cs typeface="Times New Roman"/>
              </a:rPr>
              <a:t> </a:t>
            </a:r>
            <a:r>
              <a:rPr sz="1800" dirty="0">
                <a:solidFill>
                  <a:srgbClr val="03499E"/>
                </a:solidFill>
                <a:latin typeface="Times New Roman"/>
                <a:cs typeface="Times New Roman"/>
              </a:rPr>
              <a:t>sơ</a:t>
            </a:r>
            <a:r>
              <a:rPr sz="1800" spc="110" dirty="0">
                <a:solidFill>
                  <a:srgbClr val="03499E"/>
                </a:solidFill>
                <a:latin typeface="Times New Roman"/>
                <a:cs typeface="Times New Roman"/>
              </a:rPr>
              <a:t> </a:t>
            </a:r>
            <a:r>
              <a:rPr sz="1800" dirty="0">
                <a:solidFill>
                  <a:srgbClr val="03499E"/>
                </a:solidFill>
                <a:latin typeface="Times New Roman"/>
                <a:cs typeface="Times New Roman"/>
              </a:rPr>
              <a:t>mời</a:t>
            </a:r>
            <a:r>
              <a:rPr sz="1800" spc="140" dirty="0">
                <a:solidFill>
                  <a:srgbClr val="03499E"/>
                </a:solidFill>
                <a:latin typeface="Times New Roman"/>
                <a:cs typeface="Times New Roman"/>
              </a:rPr>
              <a:t> </a:t>
            </a:r>
            <a:r>
              <a:rPr sz="1800" dirty="0">
                <a:solidFill>
                  <a:srgbClr val="03499E"/>
                </a:solidFill>
                <a:latin typeface="Times New Roman"/>
                <a:cs typeface="Times New Roman"/>
              </a:rPr>
              <a:t>thầu,</a:t>
            </a:r>
            <a:r>
              <a:rPr sz="1800" spc="135" dirty="0">
                <a:solidFill>
                  <a:srgbClr val="03499E"/>
                </a:solidFill>
                <a:latin typeface="Times New Roman"/>
                <a:cs typeface="Times New Roman"/>
              </a:rPr>
              <a:t> </a:t>
            </a:r>
            <a:r>
              <a:rPr sz="1800" dirty="0">
                <a:solidFill>
                  <a:srgbClr val="03499E"/>
                </a:solidFill>
                <a:latin typeface="Times New Roman"/>
                <a:cs typeface="Times New Roman"/>
              </a:rPr>
              <a:t>hồ</a:t>
            </a:r>
            <a:r>
              <a:rPr sz="1800" spc="140" dirty="0">
                <a:solidFill>
                  <a:srgbClr val="03499E"/>
                </a:solidFill>
                <a:latin typeface="Times New Roman"/>
                <a:cs typeface="Times New Roman"/>
              </a:rPr>
              <a:t> </a:t>
            </a:r>
            <a:r>
              <a:rPr sz="1800" dirty="0">
                <a:solidFill>
                  <a:srgbClr val="03499E"/>
                </a:solidFill>
                <a:latin typeface="Times New Roman"/>
                <a:cs typeface="Times New Roman"/>
              </a:rPr>
              <a:t>sơ</a:t>
            </a:r>
            <a:r>
              <a:rPr sz="1800" spc="110" dirty="0">
                <a:solidFill>
                  <a:srgbClr val="03499E"/>
                </a:solidFill>
                <a:latin typeface="Times New Roman"/>
                <a:cs typeface="Times New Roman"/>
              </a:rPr>
              <a:t> </a:t>
            </a:r>
            <a:r>
              <a:rPr sz="1800" spc="-25" dirty="0">
                <a:solidFill>
                  <a:srgbClr val="03499E"/>
                </a:solidFill>
                <a:latin typeface="Times New Roman"/>
                <a:cs typeface="Times New Roman"/>
              </a:rPr>
              <a:t>yêu </a:t>
            </a:r>
            <a:r>
              <a:rPr sz="1800" dirty="0">
                <a:solidFill>
                  <a:srgbClr val="03499E"/>
                </a:solidFill>
                <a:latin typeface="Times New Roman"/>
                <a:cs typeface="Times New Roman"/>
              </a:rPr>
              <a:t>cầu;</a:t>
            </a:r>
            <a:r>
              <a:rPr sz="1800" spc="360" dirty="0">
                <a:solidFill>
                  <a:srgbClr val="03499E"/>
                </a:solidFill>
                <a:latin typeface="Times New Roman"/>
                <a:cs typeface="Times New Roman"/>
              </a:rPr>
              <a:t> </a:t>
            </a:r>
            <a:r>
              <a:rPr sz="1800" dirty="0">
                <a:solidFill>
                  <a:srgbClr val="03499E"/>
                </a:solidFill>
                <a:latin typeface="Times New Roman"/>
                <a:cs typeface="Times New Roman"/>
              </a:rPr>
              <a:t>hồ</a:t>
            </a:r>
            <a:r>
              <a:rPr sz="1800" spc="365" dirty="0">
                <a:solidFill>
                  <a:srgbClr val="03499E"/>
                </a:solidFill>
                <a:latin typeface="Times New Roman"/>
                <a:cs typeface="Times New Roman"/>
              </a:rPr>
              <a:t> </a:t>
            </a:r>
            <a:r>
              <a:rPr sz="1800" dirty="0">
                <a:solidFill>
                  <a:srgbClr val="03499E"/>
                </a:solidFill>
                <a:latin typeface="Times New Roman"/>
                <a:cs typeface="Times New Roman"/>
              </a:rPr>
              <a:t>sơ</a:t>
            </a:r>
            <a:r>
              <a:rPr sz="1800" spc="370" dirty="0">
                <a:solidFill>
                  <a:srgbClr val="03499E"/>
                </a:solidFill>
                <a:latin typeface="Times New Roman"/>
                <a:cs typeface="Times New Roman"/>
              </a:rPr>
              <a:t> </a:t>
            </a:r>
            <a:r>
              <a:rPr sz="1800" dirty="0">
                <a:solidFill>
                  <a:srgbClr val="03499E"/>
                </a:solidFill>
                <a:latin typeface="Times New Roman"/>
                <a:cs typeface="Times New Roman"/>
              </a:rPr>
              <a:t>quan</a:t>
            </a:r>
            <a:r>
              <a:rPr sz="1800" spc="370" dirty="0">
                <a:solidFill>
                  <a:srgbClr val="03499E"/>
                </a:solidFill>
                <a:latin typeface="Times New Roman"/>
                <a:cs typeface="Times New Roman"/>
              </a:rPr>
              <a:t> </a:t>
            </a:r>
            <a:r>
              <a:rPr sz="1800" dirty="0">
                <a:solidFill>
                  <a:srgbClr val="03499E"/>
                </a:solidFill>
                <a:latin typeface="Times New Roman"/>
                <a:cs typeface="Times New Roman"/>
              </a:rPr>
              <a:t>tâm,</a:t>
            </a:r>
            <a:r>
              <a:rPr sz="1800" spc="375" dirty="0">
                <a:solidFill>
                  <a:srgbClr val="03499E"/>
                </a:solidFill>
                <a:latin typeface="Times New Roman"/>
                <a:cs typeface="Times New Roman"/>
              </a:rPr>
              <a:t> </a:t>
            </a:r>
            <a:r>
              <a:rPr sz="1800" dirty="0">
                <a:solidFill>
                  <a:srgbClr val="03499E"/>
                </a:solidFill>
                <a:latin typeface="Times New Roman"/>
                <a:cs typeface="Times New Roman"/>
              </a:rPr>
              <a:t>hồ</a:t>
            </a:r>
            <a:r>
              <a:rPr sz="1800" spc="360" dirty="0">
                <a:solidFill>
                  <a:srgbClr val="03499E"/>
                </a:solidFill>
                <a:latin typeface="Times New Roman"/>
                <a:cs typeface="Times New Roman"/>
              </a:rPr>
              <a:t> </a:t>
            </a:r>
            <a:r>
              <a:rPr sz="1800" dirty="0">
                <a:solidFill>
                  <a:srgbClr val="03499E"/>
                </a:solidFill>
                <a:latin typeface="Times New Roman"/>
                <a:cs typeface="Times New Roman"/>
              </a:rPr>
              <a:t>sơ</a:t>
            </a:r>
            <a:r>
              <a:rPr sz="1800" spc="370" dirty="0">
                <a:solidFill>
                  <a:srgbClr val="03499E"/>
                </a:solidFill>
                <a:latin typeface="Times New Roman"/>
                <a:cs typeface="Times New Roman"/>
              </a:rPr>
              <a:t> </a:t>
            </a:r>
            <a:r>
              <a:rPr sz="1800" dirty="0">
                <a:solidFill>
                  <a:srgbClr val="03499E"/>
                </a:solidFill>
                <a:latin typeface="Times New Roman"/>
                <a:cs typeface="Times New Roman"/>
              </a:rPr>
              <a:t>dự</a:t>
            </a:r>
            <a:r>
              <a:rPr sz="1800" spc="370" dirty="0">
                <a:solidFill>
                  <a:srgbClr val="03499E"/>
                </a:solidFill>
                <a:latin typeface="Times New Roman"/>
                <a:cs typeface="Times New Roman"/>
              </a:rPr>
              <a:t> </a:t>
            </a:r>
            <a:r>
              <a:rPr sz="1800" spc="-25" dirty="0">
                <a:solidFill>
                  <a:srgbClr val="03499E"/>
                </a:solidFill>
                <a:latin typeface="Times New Roman"/>
                <a:cs typeface="Times New Roman"/>
              </a:rPr>
              <a:t>sơ </a:t>
            </a:r>
            <a:r>
              <a:rPr sz="1800" spc="-10" dirty="0">
                <a:solidFill>
                  <a:srgbClr val="03499E"/>
                </a:solidFill>
                <a:latin typeface="Times New Roman"/>
                <a:cs typeface="Times New Roman"/>
              </a:rPr>
              <a:t>tuyển,</a:t>
            </a:r>
            <a:endParaRPr sz="1800">
              <a:latin typeface="Times New Roman"/>
              <a:cs typeface="Times New Roman"/>
            </a:endParaRPr>
          </a:p>
          <a:p>
            <a:pPr marL="395605" indent="-131445">
              <a:lnSpc>
                <a:spcPct val="100000"/>
              </a:lnSpc>
              <a:spcBef>
                <a:spcPts val="1205"/>
              </a:spcBef>
              <a:buChar char="-"/>
              <a:tabLst>
                <a:tab pos="395605" algn="l"/>
              </a:tabLst>
            </a:pPr>
            <a:r>
              <a:rPr sz="1800" dirty="0">
                <a:solidFill>
                  <a:srgbClr val="03499E"/>
                </a:solidFill>
                <a:latin typeface="Times New Roman"/>
                <a:cs typeface="Times New Roman"/>
              </a:rPr>
              <a:t>Hồ</a:t>
            </a:r>
            <a:r>
              <a:rPr sz="1800" spc="-5" dirty="0">
                <a:solidFill>
                  <a:srgbClr val="03499E"/>
                </a:solidFill>
                <a:latin typeface="Times New Roman"/>
                <a:cs typeface="Times New Roman"/>
              </a:rPr>
              <a:t> </a:t>
            </a:r>
            <a:r>
              <a:rPr sz="1800" dirty="0">
                <a:solidFill>
                  <a:srgbClr val="03499E"/>
                </a:solidFill>
                <a:latin typeface="Times New Roman"/>
                <a:cs typeface="Times New Roman"/>
              </a:rPr>
              <a:t>sơ</a:t>
            </a:r>
            <a:r>
              <a:rPr sz="1800" spc="-5" dirty="0">
                <a:solidFill>
                  <a:srgbClr val="03499E"/>
                </a:solidFill>
                <a:latin typeface="Times New Roman"/>
                <a:cs typeface="Times New Roman"/>
              </a:rPr>
              <a:t> </a:t>
            </a:r>
            <a:r>
              <a:rPr sz="1800" dirty="0">
                <a:solidFill>
                  <a:srgbClr val="03499E"/>
                </a:solidFill>
                <a:latin typeface="Times New Roman"/>
                <a:cs typeface="Times New Roman"/>
              </a:rPr>
              <a:t>dự</a:t>
            </a:r>
            <a:r>
              <a:rPr sz="1800" spc="-10" dirty="0">
                <a:solidFill>
                  <a:srgbClr val="03499E"/>
                </a:solidFill>
                <a:latin typeface="Times New Roman"/>
                <a:cs typeface="Times New Roman"/>
              </a:rPr>
              <a:t> </a:t>
            </a:r>
            <a:r>
              <a:rPr sz="1800" dirty="0">
                <a:solidFill>
                  <a:srgbClr val="03499E"/>
                </a:solidFill>
                <a:latin typeface="Times New Roman"/>
                <a:cs typeface="Times New Roman"/>
              </a:rPr>
              <a:t>thầu,</a:t>
            </a:r>
            <a:r>
              <a:rPr sz="1800" spc="-20" dirty="0">
                <a:solidFill>
                  <a:srgbClr val="03499E"/>
                </a:solidFill>
                <a:latin typeface="Times New Roman"/>
                <a:cs typeface="Times New Roman"/>
              </a:rPr>
              <a:t> </a:t>
            </a:r>
            <a:r>
              <a:rPr sz="1800" dirty="0">
                <a:solidFill>
                  <a:srgbClr val="03499E"/>
                </a:solidFill>
                <a:latin typeface="Times New Roman"/>
                <a:cs typeface="Times New Roman"/>
              </a:rPr>
              <a:t>hồ sơ</a:t>
            </a:r>
            <a:r>
              <a:rPr sz="1800" spc="-10" dirty="0">
                <a:solidFill>
                  <a:srgbClr val="03499E"/>
                </a:solidFill>
                <a:latin typeface="Times New Roman"/>
                <a:cs typeface="Times New Roman"/>
              </a:rPr>
              <a:t> </a:t>
            </a:r>
            <a:r>
              <a:rPr sz="1800" dirty="0">
                <a:solidFill>
                  <a:srgbClr val="03499E"/>
                </a:solidFill>
                <a:latin typeface="Times New Roman"/>
                <a:cs typeface="Times New Roman"/>
              </a:rPr>
              <a:t>đề</a:t>
            </a:r>
            <a:r>
              <a:rPr sz="1800" spc="-10" dirty="0">
                <a:solidFill>
                  <a:srgbClr val="03499E"/>
                </a:solidFill>
                <a:latin typeface="Times New Roman"/>
                <a:cs typeface="Times New Roman"/>
              </a:rPr>
              <a:t> xuất;</a:t>
            </a:r>
            <a:endParaRPr sz="1800">
              <a:latin typeface="Times New Roman"/>
              <a:cs typeface="Times New Roman"/>
            </a:endParaRPr>
          </a:p>
          <a:p>
            <a:pPr marL="395605" indent="-131445">
              <a:lnSpc>
                <a:spcPct val="100000"/>
              </a:lnSpc>
              <a:spcBef>
                <a:spcPts val="1200"/>
              </a:spcBef>
              <a:buChar char="-"/>
              <a:tabLst>
                <a:tab pos="395605" algn="l"/>
              </a:tabLst>
            </a:pPr>
            <a:r>
              <a:rPr sz="1800" dirty="0">
                <a:solidFill>
                  <a:srgbClr val="03499E"/>
                </a:solidFill>
                <a:latin typeface="Times New Roman"/>
                <a:cs typeface="Times New Roman"/>
              </a:rPr>
              <a:t>Kết</a:t>
            </a:r>
            <a:r>
              <a:rPr sz="1800" spc="-20" dirty="0">
                <a:solidFill>
                  <a:srgbClr val="03499E"/>
                </a:solidFill>
                <a:latin typeface="Times New Roman"/>
                <a:cs typeface="Times New Roman"/>
              </a:rPr>
              <a:t> </a:t>
            </a:r>
            <a:r>
              <a:rPr sz="1800" dirty="0">
                <a:solidFill>
                  <a:srgbClr val="03499E"/>
                </a:solidFill>
                <a:latin typeface="Times New Roman"/>
                <a:cs typeface="Times New Roman"/>
              </a:rPr>
              <a:t>quả</a:t>
            </a:r>
            <a:r>
              <a:rPr sz="1800" spc="-25" dirty="0">
                <a:solidFill>
                  <a:srgbClr val="03499E"/>
                </a:solidFill>
                <a:latin typeface="Times New Roman"/>
                <a:cs typeface="Times New Roman"/>
              </a:rPr>
              <a:t> </a:t>
            </a:r>
            <a:r>
              <a:rPr sz="1800" dirty="0">
                <a:solidFill>
                  <a:srgbClr val="03499E"/>
                </a:solidFill>
                <a:latin typeface="Times New Roman"/>
                <a:cs typeface="Times New Roman"/>
              </a:rPr>
              <a:t>lựa</a:t>
            </a:r>
            <a:r>
              <a:rPr sz="1800" spc="-30" dirty="0">
                <a:solidFill>
                  <a:srgbClr val="03499E"/>
                </a:solidFill>
                <a:latin typeface="Times New Roman"/>
                <a:cs typeface="Times New Roman"/>
              </a:rPr>
              <a:t> </a:t>
            </a:r>
            <a:r>
              <a:rPr sz="1800" dirty="0">
                <a:solidFill>
                  <a:srgbClr val="03499E"/>
                </a:solidFill>
                <a:latin typeface="Times New Roman"/>
                <a:cs typeface="Times New Roman"/>
              </a:rPr>
              <a:t>chọn</a:t>
            </a:r>
            <a:r>
              <a:rPr sz="1800" spc="-30" dirty="0">
                <a:solidFill>
                  <a:srgbClr val="03499E"/>
                </a:solidFill>
                <a:latin typeface="Times New Roman"/>
                <a:cs typeface="Times New Roman"/>
              </a:rPr>
              <a:t> </a:t>
            </a:r>
            <a:r>
              <a:rPr sz="1800" dirty="0">
                <a:solidFill>
                  <a:srgbClr val="03499E"/>
                </a:solidFill>
                <a:latin typeface="Times New Roman"/>
                <a:cs typeface="Times New Roman"/>
              </a:rPr>
              <a:t>nhà</a:t>
            </a:r>
            <a:r>
              <a:rPr sz="1800" spc="-30" dirty="0">
                <a:solidFill>
                  <a:srgbClr val="03499E"/>
                </a:solidFill>
                <a:latin typeface="Times New Roman"/>
                <a:cs typeface="Times New Roman"/>
              </a:rPr>
              <a:t> </a:t>
            </a:r>
            <a:r>
              <a:rPr sz="1800" spc="-20" dirty="0">
                <a:solidFill>
                  <a:srgbClr val="03499E"/>
                </a:solidFill>
                <a:latin typeface="Times New Roman"/>
                <a:cs typeface="Times New Roman"/>
              </a:rPr>
              <a:t>thầu;</a:t>
            </a:r>
            <a:endParaRPr sz="1800">
              <a:latin typeface="Times New Roman"/>
              <a:cs typeface="Times New Roman"/>
            </a:endParaRPr>
          </a:p>
          <a:p>
            <a:pPr marL="91440" marR="80645" indent="316230" algn="just">
              <a:lnSpc>
                <a:spcPct val="100000"/>
              </a:lnSpc>
              <a:spcBef>
                <a:spcPts val="1200"/>
              </a:spcBef>
              <a:buChar char="-"/>
              <a:tabLst>
                <a:tab pos="407670" algn="l"/>
              </a:tabLst>
            </a:pPr>
            <a:r>
              <a:rPr sz="1800" dirty="0">
                <a:solidFill>
                  <a:srgbClr val="03499E"/>
                </a:solidFill>
                <a:latin typeface="Times New Roman"/>
                <a:cs typeface="Times New Roman"/>
              </a:rPr>
              <a:t>Hợp</a:t>
            </a:r>
            <a:r>
              <a:rPr sz="1800" spc="70" dirty="0">
                <a:solidFill>
                  <a:srgbClr val="03499E"/>
                </a:solidFill>
                <a:latin typeface="Times New Roman"/>
                <a:cs typeface="Times New Roman"/>
              </a:rPr>
              <a:t> </a:t>
            </a:r>
            <a:r>
              <a:rPr sz="1800" dirty="0">
                <a:solidFill>
                  <a:srgbClr val="03499E"/>
                </a:solidFill>
                <a:latin typeface="Times New Roman"/>
                <a:cs typeface="Times New Roman"/>
              </a:rPr>
              <a:t>đồng</a:t>
            </a:r>
            <a:r>
              <a:rPr sz="1800" spc="75" dirty="0">
                <a:solidFill>
                  <a:srgbClr val="03499E"/>
                </a:solidFill>
                <a:latin typeface="Times New Roman"/>
                <a:cs typeface="Times New Roman"/>
              </a:rPr>
              <a:t> </a:t>
            </a:r>
            <a:r>
              <a:rPr sz="1800" dirty="0">
                <a:solidFill>
                  <a:srgbClr val="03499E"/>
                </a:solidFill>
                <a:latin typeface="Times New Roman"/>
                <a:cs typeface="Times New Roman"/>
              </a:rPr>
              <a:t>đã</a:t>
            </a:r>
            <a:r>
              <a:rPr sz="1800" spc="75" dirty="0">
                <a:solidFill>
                  <a:srgbClr val="03499E"/>
                </a:solidFill>
                <a:latin typeface="Times New Roman"/>
                <a:cs typeface="Times New Roman"/>
              </a:rPr>
              <a:t> </a:t>
            </a:r>
            <a:r>
              <a:rPr sz="1800" dirty="0">
                <a:solidFill>
                  <a:srgbClr val="03499E"/>
                </a:solidFill>
                <a:latin typeface="Times New Roman"/>
                <a:cs typeface="Times New Roman"/>
              </a:rPr>
              <a:t>ký</a:t>
            </a:r>
            <a:r>
              <a:rPr sz="1800" spc="75" dirty="0">
                <a:solidFill>
                  <a:srgbClr val="03499E"/>
                </a:solidFill>
                <a:latin typeface="Times New Roman"/>
                <a:cs typeface="Times New Roman"/>
              </a:rPr>
              <a:t> </a:t>
            </a:r>
            <a:r>
              <a:rPr sz="1800" dirty="0">
                <a:solidFill>
                  <a:srgbClr val="03499E"/>
                </a:solidFill>
                <a:latin typeface="Times New Roman"/>
                <a:cs typeface="Times New Roman"/>
              </a:rPr>
              <a:t>kết</a:t>
            </a:r>
            <a:r>
              <a:rPr sz="1800" spc="70" dirty="0">
                <a:solidFill>
                  <a:srgbClr val="03499E"/>
                </a:solidFill>
                <a:latin typeface="Times New Roman"/>
                <a:cs typeface="Times New Roman"/>
              </a:rPr>
              <a:t> </a:t>
            </a:r>
            <a:r>
              <a:rPr sz="1800" dirty="0">
                <a:solidFill>
                  <a:srgbClr val="03499E"/>
                </a:solidFill>
                <a:latin typeface="Times New Roman"/>
                <a:cs typeface="Times New Roman"/>
              </a:rPr>
              <a:t>với</a:t>
            </a:r>
            <a:r>
              <a:rPr sz="1800" spc="60" dirty="0">
                <a:solidFill>
                  <a:srgbClr val="03499E"/>
                </a:solidFill>
                <a:latin typeface="Times New Roman"/>
                <a:cs typeface="Times New Roman"/>
              </a:rPr>
              <a:t> </a:t>
            </a:r>
            <a:r>
              <a:rPr sz="1800" dirty="0">
                <a:solidFill>
                  <a:srgbClr val="03499E"/>
                </a:solidFill>
                <a:latin typeface="Times New Roman"/>
                <a:cs typeface="Times New Roman"/>
              </a:rPr>
              <a:t>nhà</a:t>
            </a:r>
            <a:r>
              <a:rPr sz="1800" spc="70" dirty="0">
                <a:solidFill>
                  <a:srgbClr val="03499E"/>
                </a:solidFill>
                <a:latin typeface="Times New Roman"/>
                <a:cs typeface="Times New Roman"/>
              </a:rPr>
              <a:t> </a:t>
            </a:r>
            <a:r>
              <a:rPr sz="1800" spc="-20" dirty="0">
                <a:solidFill>
                  <a:srgbClr val="03499E"/>
                </a:solidFill>
                <a:latin typeface="Times New Roman"/>
                <a:cs typeface="Times New Roman"/>
              </a:rPr>
              <a:t>thầu </a:t>
            </a:r>
            <a:r>
              <a:rPr sz="1800" dirty="0">
                <a:solidFill>
                  <a:srgbClr val="03499E"/>
                </a:solidFill>
                <a:latin typeface="Times New Roman"/>
                <a:cs typeface="Times New Roman"/>
              </a:rPr>
              <a:t>được</a:t>
            </a:r>
            <a:r>
              <a:rPr sz="1800" spc="-20" dirty="0">
                <a:solidFill>
                  <a:srgbClr val="03499E"/>
                </a:solidFill>
                <a:latin typeface="Times New Roman"/>
                <a:cs typeface="Times New Roman"/>
              </a:rPr>
              <a:t> </a:t>
            </a:r>
            <a:r>
              <a:rPr sz="1800" dirty="0">
                <a:solidFill>
                  <a:srgbClr val="03499E"/>
                </a:solidFill>
                <a:latin typeface="Times New Roman"/>
                <a:cs typeface="Times New Roman"/>
              </a:rPr>
              <a:t>lựa</a:t>
            </a:r>
            <a:r>
              <a:rPr sz="1800" spc="-20" dirty="0">
                <a:solidFill>
                  <a:srgbClr val="03499E"/>
                </a:solidFill>
                <a:latin typeface="Times New Roman"/>
                <a:cs typeface="Times New Roman"/>
              </a:rPr>
              <a:t> chọn;</a:t>
            </a:r>
            <a:endParaRPr sz="1800">
              <a:latin typeface="Times New Roman"/>
              <a:cs typeface="Times New Roman"/>
            </a:endParaRPr>
          </a:p>
          <a:p>
            <a:pPr marL="91440" marR="80010" indent="321945" algn="just">
              <a:lnSpc>
                <a:spcPct val="100000"/>
              </a:lnSpc>
              <a:spcBef>
                <a:spcPts val="1135"/>
              </a:spcBef>
              <a:buChar char="-"/>
              <a:tabLst>
                <a:tab pos="413384" algn="l"/>
              </a:tabLst>
            </a:pPr>
            <a:r>
              <a:rPr sz="1800" dirty="0">
                <a:solidFill>
                  <a:srgbClr val="03499E"/>
                </a:solidFill>
                <a:latin typeface="Times New Roman"/>
                <a:cs typeface="Times New Roman"/>
              </a:rPr>
              <a:t>Tình</a:t>
            </a:r>
            <a:r>
              <a:rPr sz="1800" spc="120" dirty="0">
                <a:solidFill>
                  <a:srgbClr val="03499E"/>
                </a:solidFill>
                <a:latin typeface="Times New Roman"/>
                <a:cs typeface="Times New Roman"/>
              </a:rPr>
              <a:t> </a:t>
            </a:r>
            <a:r>
              <a:rPr sz="1800" dirty="0">
                <a:solidFill>
                  <a:srgbClr val="03499E"/>
                </a:solidFill>
                <a:latin typeface="Times New Roman"/>
                <a:cs typeface="Times New Roman"/>
              </a:rPr>
              <a:t>hình</a:t>
            </a:r>
            <a:r>
              <a:rPr sz="1800" spc="120" dirty="0">
                <a:solidFill>
                  <a:srgbClr val="03499E"/>
                </a:solidFill>
                <a:latin typeface="Times New Roman"/>
                <a:cs typeface="Times New Roman"/>
              </a:rPr>
              <a:t> </a:t>
            </a:r>
            <a:r>
              <a:rPr sz="1800" dirty="0">
                <a:solidFill>
                  <a:srgbClr val="03499E"/>
                </a:solidFill>
                <a:latin typeface="Times New Roman"/>
                <a:cs typeface="Times New Roman"/>
              </a:rPr>
              <a:t>thực</a:t>
            </a:r>
            <a:r>
              <a:rPr sz="1800" spc="110" dirty="0">
                <a:solidFill>
                  <a:srgbClr val="03499E"/>
                </a:solidFill>
                <a:latin typeface="Times New Roman"/>
                <a:cs typeface="Times New Roman"/>
              </a:rPr>
              <a:t> </a:t>
            </a:r>
            <a:r>
              <a:rPr sz="1800" dirty="0">
                <a:solidFill>
                  <a:srgbClr val="03499E"/>
                </a:solidFill>
                <a:latin typeface="Times New Roman"/>
                <a:cs typeface="Times New Roman"/>
              </a:rPr>
              <a:t>tế</a:t>
            </a:r>
            <a:r>
              <a:rPr sz="1800" spc="125" dirty="0">
                <a:solidFill>
                  <a:srgbClr val="03499E"/>
                </a:solidFill>
                <a:latin typeface="Times New Roman"/>
                <a:cs typeface="Times New Roman"/>
              </a:rPr>
              <a:t> </a:t>
            </a:r>
            <a:r>
              <a:rPr sz="1800" dirty="0">
                <a:solidFill>
                  <a:srgbClr val="03499E"/>
                </a:solidFill>
                <a:latin typeface="Times New Roman"/>
                <a:cs typeface="Times New Roman"/>
              </a:rPr>
              <a:t>triển</a:t>
            </a:r>
            <a:r>
              <a:rPr sz="1800" spc="114" dirty="0">
                <a:solidFill>
                  <a:srgbClr val="03499E"/>
                </a:solidFill>
                <a:latin typeface="Times New Roman"/>
                <a:cs typeface="Times New Roman"/>
              </a:rPr>
              <a:t> </a:t>
            </a:r>
            <a:r>
              <a:rPr sz="1800" dirty="0">
                <a:solidFill>
                  <a:srgbClr val="03499E"/>
                </a:solidFill>
                <a:latin typeface="Times New Roman"/>
                <a:cs typeface="Times New Roman"/>
              </a:rPr>
              <a:t>khai</a:t>
            </a:r>
            <a:r>
              <a:rPr sz="1800" spc="110" dirty="0">
                <a:solidFill>
                  <a:srgbClr val="03499E"/>
                </a:solidFill>
                <a:latin typeface="Times New Roman"/>
                <a:cs typeface="Times New Roman"/>
              </a:rPr>
              <a:t> </a:t>
            </a:r>
            <a:r>
              <a:rPr sz="1800" spc="-20" dirty="0">
                <a:solidFill>
                  <a:srgbClr val="03499E"/>
                </a:solidFill>
                <a:latin typeface="Times New Roman"/>
                <a:cs typeface="Times New Roman"/>
              </a:rPr>
              <a:t>thực </a:t>
            </a:r>
            <a:r>
              <a:rPr sz="1800" dirty="0">
                <a:solidFill>
                  <a:srgbClr val="03499E"/>
                </a:solidFill>
                <a:latin typeface="Times New Roman"/>
                <a:cs typeface="Times New Roman"/>
              </a:rPr>
              <a:t>hiện</a:t>
            </a:r>
            <a:r>
              <a:rPr sz="1800" spc="295" dirty="0">
                <a:solidFill>
                  <a:srgbClr val="03499E"/>
                </a:solidFill>
                <a:latin typeface="Times New Roman"/>
                <a:cs typeface="Times New Roman"/>
              </a:rPr>
              <a:t> </a:t>
            </a:r>
            <a:r>
              <a:rPr sz="1800" dirty="0">
                <a:solidFill>
                  <a:srgbClr val="03499E"/>
                </a:solidFill>
                <a:latin typeface="Times New Roman"/>
                <a:cs typeface="Times New Roman"/>
              </a:rPr>
              <a:t>gói</a:t>
            </a:r>
            <a:r>
              <a:rPr sz="1800" spc="295" dirty="0">
                <a:solidFill>
                  <a:srgbClr val="03499E"/>
                </a:solidFill>
                <a:latin typeface="Times New Roman"/>
                <a:cs typeface="Times New Roman"/>
              </a:rPr>
              <a:t> </a:t>
            </a:r>
            <a:r>
              <a:rPr sz="1800" dirty="0">
                <a:solidFill>
                  <a:srgbClr val="03499E"/>
                </a:solidFill>
                <a:latin typeface="Times New Roman"/>
                <a:cs typeface="Times New Roman"/>
              </a:rPr>
              <a:t>thầu,</a:t>
            </a:r>
            <a:r>
              <a:rPr sz="1800" spc="295" dirty="0">
                <a:solidFill>
                  <a:srgbClr val="03499E"/>
                </a:solidFill>
                <a:latin typeface="Times New Roman"/>
                <a:cs typeface="Times New Roman"/>
              </a:rPr>
              <a:t> </a:t>
            </a:r>
            <a:r>
              <a:rPr sz="1800" dirty="0">
                <a:solidFill>
                  <a:srgbClr val="03499E"/>
                </a:solidFill>
                <a:latin typeface="Times New Roman"/>
                <a:cs typeface="Times New Roman"/>
              </a:rPr>
              <a:t>dự</a:t>
            </a:r>
            <a:r>
              <a:rPr sz="1800" spc="295" dirty="0">
                <a:solidFill>
                  <a:srgbClr val="03499E"/>
                </a:solidFill>
                <a:latin typeface="Times New Roman"/>
                <a:cs typeface="Times New Roman"/>
              </a:rPr>
              <a:t> </a:t>
            </a:r>
            <a:r>
              <a:rPr sz="1800" dirty="0">
                <a:solidFill>
                  <a:srgbClr val="03499E"/>
                </a:solidFill>
                <a:latin typeface="Times New Roman"/>
                <a:cs typeface="Times New Roman"/>
              </a:rPr>
              <a:t>án,</a:t>
            </a:r>
            <a:r>
              <a:rPr sz="1800" spc="295" dirty="0">
                <a:solidFill>
                  <a:srgbClr val="03499E"/>
                </a:solidFill>
                <a:latin typeface="Times New Roman"/>
                <a:cs typeface="Times New Roman"/>
              </a:rPr>
              <a:t> </a:t>
            </a:r>
            <a:r>
              <a:rPr sz="1800" dirty="0">
                <a:solidFill>
                  <a:srgbClr val="03499E"/>
                </a:solidFill>
                <a:latin typeface="Times New Roman"/>
                <a:cs typeface="Times New Roman"/>
              </a:rPr>
              <a:t>dự</a:t>
            </a:r>
            <a:r>
              <a:rPr sz="1800" spc="295" dirty="0">
                <a:solidFill>
                  <a:srgbClr val="03499E"/>
                </a:solidFill>
                <a:latin typeface="Times New Roman"/>
                <a:cs typeface="Times New Roman"/>
              </a:rPr>
              <a:t> </a:t>
            </a:r>
            <a:r>
              <a:rPr sz="1800" dirty="0">
                <a:solidFill>
                  <a:srgbClr val="03499E"/>
                </a:solidFill>
                <a:latin typeface="Times New Roman"/>
                <a:cs typeface="Times New Roman"/>
              </a:rPr>
              <a:t>án</a:t>
            </a:r>
            <a:r>
              <a:rPr sz="1800" spc="290" dirty="0">
                <a:solidFill>
                  <a:srgbClr val="03499E"/>
                </a:solidFill>
                <a:latin typeface="Times New Roman"/>
                <a:cs typeface="Times New Roman"/>
              </a:rPr>
              <a:t> </a:t>
            </a:r>
            <a:r>
              <a:rPr sz="1800" dirty="0">
                <a:solidFill>
                  <a:srgbClr val="03499E"/>
                </a:solidFill>
                <a:latin typeface="Times New Roman"/>
                <a:cs typeface="Times New Roman"/>
              </a:rPr>
              <a:t>đầu</a:t>
            </a:r>
            <a:r>
              <a:rPr sz="1800" spc="300" dirty="0">
                <a:solidFill>
                  <a:srgbClr val="03499E"/>
                </a:solidFill>
                <a:latin typeface="Times New Roman"/>
                <a:cs typeface="Times New Roman"/>
              </a:rPr>
              <a:t> </a:t>
            </a:r>
            <a:r>
              <a:rPr sz="1800" spc="-25" dirty="0">
                <a:solidFill>
                  <a:srgbClr val="03499E"/>
                </a:solidFill>
                <a:latin typeface="Times New Roman"/>
                <a:cs typeface="Times New Roman"/>
              </a:rPr>
              <a:t>tư </a:t>
            </a:r>
            <a:r>
              <a:rPr sz="1800" dirty="0">
                <a:solidFill>
                  <a:srgbClr val="03499E"/>
                </a:solidFill>
                <a:latin typeface="Times New Roman"/>
                <a:cs typeface="Times New Roman"/>
              </a:rPr>
              <a:t>kinh</a:t>
            </a:r>
            <a:r>
              <a:rPr sz="1800" spc="-5" dirty="0">
                <a:solidFill>
                  <a:srgbClr val="03499E"/>
                </a:solidFill>
                <a:latin typeface="Times New Roman"/>
                <a:cs typeface="Times New Roman"/>
              </a:rPr>
              <a:t> </a:t>
            </a:r>
            <a:r>
              <a:rPr sz="1800" spc="-10" dirty="0">
                <a:solidFill>
                  <a:srgbClr val="03499E"/>
                </a:solidFill>
                <a:latin typeface="Times New Roman"/>
                <a:cs typeface="Times New Roman"/>
              </a:rPr>
              <a:t>doanh.</a:t>
            </a:r>
            <a:endParaRPr sz="1800">
              <a:latin typeface="Times New Roman"/>
              <a:cs typeface="Times New Roman"/>
            </a:endParaRPr>
          </a:p>
        </p:txBody>
      </p:sp>
      <p:sp>
        <p:nvSpPr>
          <p:cNvPr id="9" name="object 9"/>
          <p:cNvSpPr txBox="1"/>
          <p:nvPr/>
        </p:nvSpPr>
        <p:spPr>
          <a:xfrm>
            <a:off x="8072501" y="1348879"/>
            <a:ext cx="3575685" cy="4511675"/>
          </a:xfrm>
          <a:prstGeom prst="rect">
            <a:avLst/>
          </a:prstGeom>
          <a:solidFill>
            <a:srgbClr val="FFFFFF"/>
          </a:solidFill>
        </p:spPr>
        <p:txBody>
          <a:bodyPr vert="horz" wrap="square" lIns="0" tIns="38100" rIns="0" bIns="0" rtlCol="0">
            <a:spAutoFit/>
          </a:bodyPr>
          <a:lstStyle/>
          <a:p>
            <a:pPr marL="92075" algn="just">
              <a:lnSpc>
                <a:spcPct val="100000"/>
              </a:lnSpc>
              <a:spcBef>
                <a:spcPts val="300"/>
              </a:spcBef>
            </a:pPr>
            <a:r>
              <a:rPr sz="1800" b="1" dirty="0">
                <a:solidFill>
                  <a:srgbClr val="03499E"/>
                </a:solidFill>
                <a:latin typeface="Times New Roman"/>
                <a:cs typeface="Times New Roman"/>
              </a:rPr>
              <a:t>Thẩm</a:t>
            </a:r>
            <a:r>
              <a:rPr sz="1800" b="1" spc="155" dirty="0">
                <a:solidFill>
                  <a:srgbClr val="03499E"/>
                </a:solidFill>
                <a:latin typeface="Times New Roman"/>
                <a:cs typeface="Times New Roman"/>
              </a:rPr>
              <a:t>  </a:t>
            </a:r>
            <a:r>
              <a:rPr sz="1800" b="1" dirty="0">
                <a:solidFill>
                  <a:srgbClr val="03499E"/>
                </a:solidFill>
                <a:latin typeface="Times New Roman"/>
                <a:cs typeface="Times New Roman"/>
              </a:rPr>
              <a:t>quyền</a:t>
            </a:r>
            <a:r>
              <a:rPr sz="1800" b="1" spc="155" dirty="0">
                <a:solidFill>
                  <a:srgbClr val="03499E"/>
                </a:solidFill>
                <a:latin typeface="Times New Roman"/>
                <a:cs typeface="Times New Roman"/>
              </a:rPr>
              <a:t>  </a:t>
            </a:r>
            <a:r>
              <a:rPr sz="1800" b="1" dirty="0">
                <a:solidFill>
                  <a:srgbClr val="03499E"/>
                </a:solidFill>
                <a:latin typeface="Times New Roman"/>
                <a:cs typeface="Times New Roman"/>
              </a:rPr>
              <a:t>xử</a:t>
            </a:r>
            <a:r>
              <a:rPr sz="1800" b="1" spc="160" dirty="0">
                <a:solidFill>
                  <a:srgbClr val="03499E"/>
                </a:solidFill>
                <a:latin typeface="Times New Roman"/>
                <a:cs typeface="Times New Roman"/>
              </a:rPr>
              <a:t>  </a:t>
            </a:r>
            <a:r>
              <a:rPr sz="1800" b="1" dirty="0">
                <a:solidFill>
                  <a:srgbClr val="03499E"/>
                </a:solidFill>
                <a:latin typeface="Times New Roman"/>
                <a:cs typeface="Times New Roman"/>
              </a:rPr>
              <a:t>lý</a:t>
            </a:r>
            <a:r>
              <a:rPr sz="1800" b="1" spc="150" dirty="0">
                <a:solidFill>
                  <a:srgbClr val="03499E"/>
                </a:solidFill>
                <a:latin typeface="Times New Roman"/>
                <a:cs typeface="Times New Roman"/>
              </a:rPr>
              <a:t>  </a:t>
            </a:r>
            <a:r>
              <a:rPr sz="1800" b="1" dirty="0">
                <a:solidFill>
                  <a:srgbClr val="03499E"/>
                </a:solidFill>
                <a:latin typeface="Times New Roman"/>
                <a:cs typeface="Times New Roman"/>
              </a:rPr>
              <a:t>tình</a:t>
            </a:r>
            <a:r>
              <a:rPr sz="1800" b="1" spc="155" dirty="0">
                <a:solidFill>
                  <a:srgbClr val="03499E"/>
                </a:solidFill>
                <a:latin typeface="Times New Roman"/>
                <a:cs typeface="Times New Roman"/>
              </a:rPr>
              <a:t>  </a:t>
            </a:r>
            <a:r>
              <a:rPr sz="1800" b="1" spc="-10" dirty="0">
                <a:solidFill>
                  <a:srgbClr val="03499E"/>
                </a:solidFill>
                <a:latin typeface="Times New Roman"/>
                <a:cs typeface="Times New Roman"/>
              </a:rPr>
              <a:t>huống</a:t>
            </a:r>
            <a:endParaRPr sz="1800">
              <a:latin typeface="Times New Roman"/>
              <a:cs typeface="Times New Roman"/>
            </a:endParaRPr>
          </a:p>
          <a:p>
            <a:pPr marL="92075" algn="just">
              <a:lnSpc>
                <a:spcPct val="100000"/>
              </a:lnSpc>
            </a:pPr>
            <a:r>
              <a:rPr sz="1800" dirty="0">
                <a:solidFill>
                  <a:srgbClr val="03499E"/>
                </a:solidFill>
                <a:latin typeface="Times New Roman"/>
                <a:cs typeface="Times New Roman"/>
              </a:rPr>
              <a:t>được quy</a:t>
            </a:r>
            <a:r>
              <a:rPr sz="1800" spc="-15" dirty="0">
                <a:solidFill>
                  <a:srgbClr val="03499E"/>
                </a:solidFill>
                <a:latin typeface="Times New Roman"/>
                <a:cs typeface="Times New Roman"/>
              </a:rPr>
              <a:t> </a:t>
            </a:r>
            <a:r>
              <a:rPr sz="1800" dirty="0">
                <a:solidFill>
                  <a:srgbClr val="03499E"/>
                </a:solidFill>
                <a:latin typeface="Times New Roman"/>
                <a:cs typeface="Times New Roman"/>
              </a:rPr>
              <a:t>định</a:t>
            </a:r>
            <a:r>
              <a:rPr sz="1800" spc="-5" dirty="0">
                <a:solidFill>
                  <a:srgbClr val="03499E"/>
                </a:solidFill>
                <a:latin typeface="Times New Roman"/>
                <a:cs typeface="Times New Roman"/>
              </a:rPr>
              <a:t> </a:t>
            </a:r>
            <a:r>
              <a:rPr sz="1800" dirty="0">
                <a:solidFill>
                  <a:srgbClr val="03499E"/>
                </a:solidFill>
                <a:latin typeface="Times New Roman"/>
                <a:cs typeface="Times New Roman"/>
              </a:rPr>
              <a:t>như</a:t>
            </a:r>
            <a:r>
              <a:rPr sz="1800" spc="-5" dirty="0">
                <a:solidFill>
                  <a:srgbClr val="03499E"/>
                </a:solidFill>
                <a:latin typeface="Times New Roman"/>
                <a:cs typeface="Times New Roman"/>
              </a:rPr>
              <a:t> </a:t>
            </a:r>
            <a:r>
              <a:rPr sz="1800" spc="-20" dirty="0">
                <a:solidFill>
                  <a:srgbClr val="03499E"/>
                </a:solidFill>
                <a:latin typeface="Times New Roman"/>
                <a:cs typeface="Times New Roman"/>
              </a:rPr>
              <a:t>sau:</a:t>
            </a:r>
            <a:endParaRPr sz="1800">
              <a:latin typeface="Times New Roman"/>
              <a:cs typeface="Times New Roman"/>
            </a:endParaRPr>
          </a:p>
          <a:p>
            <a:pPr marL="92075" marR="80010" indent="340360" algn="just">
              <a:lnSpc>
                <a:spcPct val="100000"/>
              </a:lnSpc>
              <a:spcBef>
                <a:spcPts val="1200"/>
              </a:spcBef>
              <a:buFont typeface="Times New Roman"/>
              <a:buChar char="-"/>
              <a:tabLst>
                <a:tab pos="432434" algn="l"/>
              </a:tabLst>
            </a:pPr>
            <a:r>
              <a:rPr sz="1800" b="1" dirty="0">
                <a:solidFill>
                  <a:srgbClr val="03499E"/>
                </a:solidFill>
                <a:latin typeface="Times New Roman"/>
                <a:cs typeface="Times New Roman"/>
              </a:rPr>
              <a:t>Đối</a:t>
            </a:r>
            <a:r>
              <a:rPr sz="1800" b="1" spc="135" dirty="0">
                <a:solidFill>
                  <a:srgbClr val="03499E"/>
                </a:solidFill>
                <a:latin typeface="Times New Roman"/>
                <a:cs typeface="Times New Roman"/>
              </a:rPr>
              <a:t>  </a:t>
            </a:r>
            <a:r>
              <a:rPr sz="1800" b="1" dirty="0">
                <a:solidFill>
                  <a:srgbClr val="03499E"/>
                </a:solidFill>
                <a:latin typeface="Times New Roman"/>
                <a:cs typeface="Times New Roman"/>
              </a:rPr>
              <a:t>với</a:t>
            </a:r>
            <a:r>
              <a:rPr sz="1800" b="1" spc="135" dirty="0">
                <a:solidFill>
                  <a:srgbClr val="03499E"/>
                </a:solidFill>
                <a:latin typeface="Times New Roman"/>
                <a:cs typeface="Times New Roman"/>
              </a:rPr>
              <a:t>  </a:t>
            </a:r>
            <a:r>
              <a:rPr sz="1800" b="1" dirty="0">
                <a:solidFill>
                  <a:srgbClr val="03499E"/>
                </a:solidFill>
                <a:latin typeface="Times New Roman"/>
                <a:cs typeface="Times New Roman"/>
              </a:rPr>
              <a:t>lựa</a:t>
            </a:r>
            <a:r>
              <a:rPr sz="1800" b="1" spc="130" dirty="0">
                <a:solidFill>
                  <a:srgbClr val="03499E"/>
                </a:solidFill>
                <a:latin typeface="Times New Roman"/>
                <a:cs typeface="Times New Roman"/>
              </a:rPr>
              <a:t>  </a:t>
            </a:r>
            <a:r>
              <a:rPr sz="1800" b="1" dirty="0">
                <a:solidFill>
                  <a:srgbClr val="03499E"/>
                </a:solidFill>
                <a:latin typeface="Times New Roman"/>
                <a:cs typeface="Times New Roman"/>
              </a:rPr>
              <a:t>chọn</a:t>
            </a:r>
            <a:r>
              <a:rPr sz="1800" b="1" spc="135" dirty="0">
                <a:solidFill>
                  <a:srgbClr val="03499E"/>
                </a:solidFill>
                <a:latin typeface="Times New Roman"/>
                <a:cs typeface="Times New Roman"/>
              </a:rPr>
              <a:t>  </a:t>
            </a:r>
            <a:r>
              <a:rPr sz="1800" b="1" dirty="0">
                <a:solidFill>
                  <a:srgbClr val="03499E"/>
                </a:solidFill>
                <a:latin typeface="Times New Roman"/>
                <a:cs typeface="Times New Roman"/>
              </a:rPr>
              <a:t>nhà</a:t>
            </a:r>
            <a:r>
              <a:rPr sz="1800" b="1" spc="140" dirty="0">
                <a:solidFill>
                  <a:srgbClr val="03499E"/>
                </a:solidFill>
                <a:latin typeface="Times New Roman"/>
                <a:cs typeface="Times New Roman"/>
              </a:rPr>
              <a:t>  </a:t>
            </a:r>
            <a:r>
              <a:rPr sz="1800" b="1" spc="-10" dirty="0">
                <a:solidFill>
                  <a:srgbClr val="03499E"/>
                </a:solidFill>
                <a:latin typeface="Times New Roman"/>
                <a:cs typeface="Times New Roman"/>
              </a:rPr>
              <a:t>thầu</a:t>
            </a:r>
            <a:r>
              <a:rPr sz="1800" spc="-10" dirty="0">
                <a:solidFill>
                  <a:srgbClr val="03499E"/>
                </a:solidFill>
                <a:latin typeface="Times New Roman"/>
                <a:cs typeface="Times New Roman"/>
              </a:rPr>
              <a:t>, </a:t>
            </a:r>
            <a:r>
              <a:rPr sz="1800" dirty="0">
                <a:solidFill>
                  <a:srgbClr val="03499E"/>
                </a:solidFill>
                <a:latin typeface="Times New Roman"/>
                <a:cs typeface="Times New Roman"/>
              </a:rPr>
              <a:t>người</a:t>
            </a:r>
            <a:r>
              <a:rPr sz="1800" spc="20" dirty="0">
                <a:solidFill>
                  <a:srgbClr val="03499E"/>
                </a:solidFill>
                <a:latin typeface="Times New Roman"/>
                <a:cs typeface="Times New Roman"/>
              </a:rPr>
              <a:t> </a:t>
            </a:r>
            <a:r>
              <a:rPr sz="1800" dirty="0">
                <a:solidFill>
                  <a:srgbClr val="03499E"/>
                </a:solidFill>
                <a:latin typeface="Times New Roman"/>
                <a:cs typeface="Times New Roman"/>
              </a:rPr>
              <a:t>quyết</a:t>
            </a:r>
            <a:r>
              <a:rPr sz="1800" spc="20" dirty="0">
                <a:solidFill>
                  <a:srgbClr val="03499E"/>
                </a:solidFill>
                <a:latin typeface="Times New Roman"/>
                <a:cs typeface="Times New Roman"/>
              </a:rPr>
              <a:t> </a:t>
            </a:r>
            <a:r>
              <a:rPr sz="1800" dirty="0">
                <a:solidFill>
                  <a:srgbClr val="03499E"/>
                </a:solidFill>
                <a:latin typeface="Times New Roman"/>
                <a:cs typeface="Times New Roman"/>
              </a:rPr>
              <a:t>định</a:t>
            </a:r>
            <a:r>
              <a:rPr sz="1800" spc="15" dirty="0">
                <a:solidFill>
                  <a:srgbClr val="03499E"/>
                </a:solidFill>
                <a:latin typeface="Times New Roman"/>
                <a:cs typeface="Times New Roman"/>
              </a:rPr>
              <a:t> </a:t>
            </a:r>
            <a:r>
              <a:rPr sz="1800" dirty="0">
                <a:solidFill>
                  <a:srgbClr val="03499E"/>
                </a:solidFill>
                <a:latin typeface="Times New Roman"/>
                <a:cs typeface="Times New Roman"/>
              </a:rPr>
              <a:t>xử</a:t>
            </a:r>
            <a:r>
              <a:rPr sz="1800" spc="20" dirty="0">
                <a:solidFill>
                  <a:srgbClr val="03499E"/>
                </a:solidFill>
                <a:latin typeface="Times New Roman"/>
                <a:cs typeface="Times New Roman"/>
              </a:rPr>
              <a:t> </a:t>
            </a:r>
            <a:r>
              <a:rPr sz="1800" dirty="0">
                <a:solidFill>
                  <a:srgbClr val="03499E"/>
                </a:solidFill>
                <a:latin typeface="Times New Roman"/>
                <a:cs typeface="Times New Roman"/>
              </a:rPr>
              <a:t>lý</a:t>
            </a:r>
            <a:r>
              <a:rPr sz="1800" spc="10" dirty="0">
                <a:solidFill>
                  <a:srgbClr val="03499E"/>
                </a:solidFill>
                <a:latin typeface="Times New Roman"/>
                <a:cs typeface="Times New Roman"/>
              </a:rPr>
              <a:t> </a:t>
            </a:r>
            <a:r>
              <a:rPr sz="1800" dirty="0">
                <a:solidFill>
                  <a:srgbClr val="03499E"/>
                </a:solidFill>
                <a:latin typeface="Times New Roman"/>
                <a:cs typeface="Times New Roman"/>
              </a:rPr>
              <a:t>tình</a:t>
            </a:r>
            <a:r>
              <a:rPr sz="1800" spc="5" dirty="0">
                <a:solidFill>
                  <a:srgbClr val="03499E"/>
                </a:solidFill>
                <a:latin typeface="Times New Roman"/>
                <a:cs typeface="Times New Roman"/>
              </a:rPr>
              <a:t> </a:t>
            </a:r>
            <a:r>
              <a:rPr sz="1800" dirty="0">
                <a:solidFill>
                  <a:srgbClr val="03499E"/>
                </a:solidFill>
                <a:latin typeface="Times New Roman"/>
                <a:cs typeface="Times New Roman"/>
              </a:rPr>
              <a:t>huống</a:t>
            </a:r>
            <a:r>
              <a:rPr sz="1800" spc="25" dirty="0">
                <a:solidFill>
                  <a:srgbClr val="03499E"/>
                </a:solidFill>
                <a:latin typeface="Times New Roman"/>
                <a:cs typeface="Times New Roman"/>
              </a:rPr>
              <a:t> </a:t>
            </a:r>
            <a:r>
              <a:rPr sz="1800" b="1" spc="-25" dirty="0">
                <a:solidFill>
                  <a:srgbClr val="03499E"/>
                </a:solidFill>
                <a:latin typeface="Times New Roman"/>
                <a:cs typeface="Times New Roman"/>
              </a:rPr>
              <a:t>là </a:t>
            </a:r>
            <a:r>
              <a:rPr sz="1800" b="1" dirty="0">
                <a:solidFill>
                  <a:srgbClr val="03499E"/>
                </a:solidFill>
                <a:latin typeface="Times New Roman"/>
                <a:cs typeface="Times New Roman"/>
              </a:rPr>
              <a:t>chủ</a:t>
            </a:r>
            <a:r>
              <a:rPr sz="1800" b="1" spc="90" dirty="0">
                <a:solidFill>
                  <a:srgbClr val="03499E"/>
                </a:solidFill>
                <a:latin typeface="Times New Roman"/>
                <a:cs typeface="Times New Roman"/>
              </a:rPr>
              <a:t> </a:t>
            </a:r>
            <a:r>
              <a:rPr sz="1800" b="1" dirty="0">
                <a:solidFill>
                  <a:srgbClr val="03499E"/>
                </a:solidFill>
                <a:latin typeface="Times New Roman"/>
                <a:cs typeface="Times New Roman"/>
              </a:rPr>
              <a:t>đầu</a:t>
            </a:r>
            <a:r>
              <a:rPr sz="1800" b="1" spc="95" dirty="0">
                <a:solidFill>
                  <a:srgbClr val="03499E"/>
                </a:solidFill>
                <a:latin typeface="Times New Roman"/>
                <a:cs typeface="Times New Roman"/>
              </a:rPr>
              <a:t> </a:t>
            </a:r>
            <a:r>
              <a:rPr sz="1800" b="1" dirty="0">
                <a:solidFill>
                  <a:srgbClr val="03499E"/>
                </a:solidFill>
                <a:latin typeface="Times New Roman"/>
                <a:cs typeface="Times New Roman"/>
              </a:rPr>
              <a:t>tư</a:t>
            </a:r>
            <a:r>
              <a:rPr sz="1800" dirty="0">
                <a:solidFill>
                  <a:srgbClr val="03499E"/>
                </a:solidFill>
                <a:latin typeface="Times New Roman"/>
                <a:cs typeface="Times New Roman"/>
              </a:rPr>
              <a:t>.</a:t>
            </a:r>
            <a:r>
              <a:rPr sz="1800" spc="95" dirty="0">
                <a:solidFill>
                  <a:srgbClr val="03499E"/>
                </a:solidFill>
                <a:latin typeface="Times New Roman"/>
                <a:cs typeface="Times New Roman"/>
              </a:rPr>
              <a:t> </a:t>
            </a:r>
            <a:r>
              <a:rPr sz="1800" dirty="0">
                <a:solidFill>
                  <a:srgbClr val="03499E"/>
                </a:solidFill>
                <a:latin typeface="Times New Roman"/>
                <a:cs typeface="Times New Roman"/>
              </a:rPr>
              <a:t>Trong</a:t>
            </a:r>
            <a:r>
              <a:rPr sz="1800" spc="95" dirty="0">
                <a:solidFill>
                  <a:srgbClr val="03499E"/>
                </a:solidFill>
                <a:latin typeface="Times New Roman"/>
                <a:cs typeface="Times New Roman"/>
              </a:rPr>
              <a:t> </a:t>
            </a:r>
            <a:r>
              <a:rPr sz="1800" dirty="0">
                <a:solidFill>
                  <a:srgbClr val="03499E"/>
                </a:solidFill>
                <a:latin typeface="Times New Roman"/>
                <a:cs typeface="Times New Roman"/>
              </a:rPr>
              <a:t>trường</a:t>
            </a:r>
            <a:r>
              <a:rPr sz="1800" spc="100" dirty="0">
                <a:solidFill>
                  <a:srgbClr val="03499E"/>
                </a:solidFill>
                <a:latin typeface="Times New Roman"/>
                <a:cs typeface="Times New Roman"/>
              </a:rPr>
              <a:t> </a:t>
            </a:r>
            <a:r>
              <a:rPr sz="1800" dirty="0">
                <a:solidFill>
                  <a:srgbClr val="03499E"/>
                </a:solidFill>
                <a:latin typeface="Times New Roman"/>
                <a:cs typeface="Times New Roman"/>
              </a:rPr>
              <a:t>hợp</a:t>
            </a:r>
            <a:r>
              <a:rPr sz="1800" spc="90" dirty="0">
                <a:solidFill>
                  <a:srgbClr val="03499E"/>
                </a:solidFill>
                <a:latin typeface="Times New Roman"/>
                <a:cs typeface="Times New Roman"/>
              </a:rPr>
              <a:t> </a:t>
            </a:r>
            <a:r>
              <a:rPr sz="1800" spc="-20" dirty="0">
                <a:solidFill>
                  <a:srgbClr val="03499E"/>
                </a:solidFill>
                <a:latin typeface="Times New Roman"/>
                <a:cs typeface="Times New Roman"/>
              </a:rPr>
              <a:t>phức </a:t>
            </a:r>
            <a:r>
              <a:rPr sz="1800" dirty="0">
                <a:solidFill>
                  <a:srgbClr val="03499E"/>
                </a:solidFill>
                <a:latin typeface="Times New Roman"/>
                <a:cs typeface="Times New Roman"/>
              </a:rPr>
              <a:t>tạp,</a:t>
            </a:r>
            <a:r>
              <a:rPr sz="1800" spc="45" dirty="0">
                <a:solidFill>
                  <a:srgbClr val="03499E"/>
                </a:solidFill>
                <a:latin typeface="Times New Roman"/>
                <a:cs typeface="Times New Roman"/>
              </a:rPr>
              <a:t> </a:t>
            </a:r>
            <a:r>
              <a:rPr sz="1800" dirty="0">
                <a:solidFill>
                  <a:srgbClr val="03499E"/>
                </a:solidFill>
                <a:latin typeface="Times New Roman"/>
                <a:cs typeface="Times New Roman"/>
              </a:rPr>
              <a:t>chủ</a:t>
            </a:r>
            <a:r>
              <a:rPr sz="1800" spc="60" dirty="0">
                <a:solidFill>
                  <a:srgbClr val="03499E"/>
                </a:solidFill>
                <a:latin typeface="Times New Roman"/>
                <a:cs typeface="Times New Roman"/>
              </a:rPr>
              <a:t> </a:t>
            </a:r>
            <a:r>
              <a:rPr sz="1800" dirty="0">
                <a:solidFill>
                  <a:srgbClr val="03499E"/>
                </a:solidFill>
                <a:latin typeface="Times New Roman"/>
                <a:cs typeface="Times New Roman"/>
              </a:rPr>
              <a:t>đầu</a:t>
            </a:r>
            <a:r>
              <a:rPr sz="1800" spc="45" dirty="0">
                <a:solidFill>
                  <a:srgbClr val="03499E"/>
                </a:solidFill>
                <a:latin typeface="Times New Roman"/>
                <a:cs typeface="Times New Roman"/>
              </a:rPr>
              <a:t> </a:t>
            </a:r>
            <a:r>
              <a:rPr sz="1800" dirty="0">
                <a:solidFill>
                  <a:srgbClr val="03499E"/>
                </a:solidFill>
                <a:latin typeface="Times New Roman"/>
                <a:cs typeface="Times New Roman"/>
              </a:rPr>
              <a:t>tư</a:t>
            </a:r>
            <a:r>
              <a:rPr sz="1800" spc="55" dirty="0">
                <a:solidFill>
                  <a:srgbClr val="03499E"/>
                </a:solidFill>
                <a:latin typeface="Times New Roman"/>
                <a:cs typeface="Times New Roman"/>
              </a:rPr>
              <a:t> </a:t>
            </a:r>
            <a:r>
              <a:rPr sz="1800" dirty="0">
                <a:solidFill>
                  <a:srgbClr val="03499E"/>
                </a:solidFill>
                <a:latin typeface="Times New Roman"/>
                <a:cs typeface="Times New Roman"/>
              </a:rPr>
              <a:t>quyết</a:t>
            </a:r>
            <a:r>
              <a:rPr sz="1800" spc="55" dirty="0">
                <a:solidFill>
                  <a:srgbClr val="03499E"/>
                </a:solidFill>
                <a:latin typeface="Times New Roman"/>
                <a:cs typeface="Times New Roman"/>
              </a:rPr>
              <a:t> </a:t>
            </a:r>
            <a:r>
              <a:rPr sz="1800" dirty="0">
                <a:solidFill>
                  <a:srgbClr val="03499E"/>
                </a:solidFill>
                <a:latin typeface="Times New Roman"/>
                <a:cs typeface="Times New Roman"/>
              </a:rPr>
              <a:t>định</a:t>
            </a:r>
            <a:r>
              <a:rPr sz="1800" spc="55" dirty="0">
                <a:solidFill>
                  <a:srgbClr val="03499E"/>
                </a:solidFill>
                <a:latin typeface="Times New Roman"/>
                <a:cs typeface="Times New Roman"/>
              </a:rPr>
              <a:t> </a:t>
            </a:r>
            <a:r>
              <a:rPr sz="1800" dirty="0">
                <a:solidFill>
                  <a:srgbClr val="03499E"/>
                </a:solidFill>
                <a:latin typeface="Times New Roman"/>
                <a:cs typeface="Times New Roman"/>
              </a:rPr>
              <a:t>xử</a:t>
            </a:r>
            <a:r>
              <a:rPr sz="1800" spc="40" dirty="0">
                <a:solidFill>
                  <a:srgbClr val="03499E"/>
                </a:solidFill>
                <a:latin typeface="Times New Roman"/>
                <a:cs typeface="Times New Roman"/>
              </a:rPr>
              <a:t> </a:t>
            </a:r>
            <a:r>
              <a:rPr sz="1800" dirty="0">
                <a:solidFill>
                  <a:srgbClr val="03499E"/>
                </a:solidFill>
                <a:latin typeface="Times New Roman"/>
                <a:cs typeface="Times New Roman"/>
              </a:rPr>
              <a:t>lý</a:t>
            </a:r>
            <a:r>
              <a:rPr sz="1800" spc="55" dirty="0">
                <a:solidFill>
                  <a:srgbClr val="03499E"/>
                </a:solidFill>
                <a:latin typeface="Times New Roman"/>
                <a:cs typeface="Times New Roman"/>
              </a:rPr>
              <a:t> </a:t>
            </a:r>
            <a:r>
              <a:rPr sz="1800" spc="-20" dirty="0">
                <a:solidFill>
                  <a:srgbClr val="03499E"/>
                </a:solidFill>
                <a:latin typeface="Times New Roman"/>
                <a:cs typeface="Times New Roman"/>
              </a:rPr>
              <a:t>tình </a:t>
            </a:r>
            <a:r>
              <a:rPr sz="1800" dirty="0">
                <a:solidFill>
                  <a:srgbClr val="03499E"/>
                </a:solidFill>
                <a:latin typeface="Times New Roman"/>
                <a:cs typeface="Times New Roman"/>
              </a:rPr>
              <a:t>huống</a:t>
            </a:r>
            <a:r>
              <a:rPr sz="1800" spc="260" dirty="0">
                <a:solidFill>
                  <a:srgbClr val="03499E"/>
                </a:solidFill>
                <a:latin typeface="Times New Roman"/>
                <a:cs typeface="Times New Roman"/>
              </a:rPr>
              <a:t> </a:t>
            </a:r>
            <a:r>
              <a:rPr sz="1800" dirty="0">
                <a:solidFill>
                  <a:srgbClr val="03499E"/>
                </a:solidFill>
                <a:latin typeface="Times New Roman"/>
                <a:cs typeface="Times New Roman"/>
              </a:rPr>
              <a:t>sau</a:t>
            </a:r>
            <a:r>
              <a:rPr sz="1800" spc="265" dirty="0">
                <a:solidFill>
                  <a:srgbClr val="03499E"/>
                </a:solidFill>
                <a:latin typeface="Times New Roman"/>
                <a:cs typeface="Times New Roman"/>
              </a:rPr>
              <a:t> </a:t>
            </a:r>
            <a:r>
              <a:rPr sz="1800" dirty="0">
                <a:solidFill>
                  <a:srgbClr val="03499E"/>
                </a:solidFill>
                <a:latin typeface="Times New Roman"/>
                <a:cs typeface="Times New Roman"/>
              </a:rPr>
              <a:t>khi</a:t>
            </a:r>
            <a:r>
              <a:rPr sz="1800" spc="260" dirty="0">
                <a:solidFill>
                  <a:srgbClr val="03499E"/>
                </a:solidFill>
                <a:latin typeface="Times New Roman"/>
                <a:cs typeface="Times New Roman"/>
              </a:rPr>
              <a:t> </a:t>
            </a:r>
            <a:r>
              <a:rPr sz="1800" dirty="0">
                <a:solidFill>
                  <a:srgbClr val="03499E"/>
                </a:solidFill>
                <a:latin typeface="Times New Roman"/>
                <a:cs typeface="Times New Roman"/>
              </a:rPr>
              <a:t>có</a:t>
            </a:r>
            <a:r>
              <a:rPr sz="1800" spc="265" dirty="0">
                <a:solidFill>
                  <a:srgbClr val="03499E"/>
                </a:solidFill>
                <a:latin typeface="Times New Roman"/>
                <a:cs typeface="Times New Roman"/>
              </a:rPr>
              <a:t> </a:t>
            </a:r>
            <a:r>
              <a:rPr sz="1800" dirty="0">
                <a:solidFill>
                  <a:srgbClr val="03499E"/>
                </a:solidFill>
                <a:latin typeface="Times New Roman"/>
                <a:cs typeface="Times New Roman"/>
              </a:rPr>
              <a:t>ý</a:t>
            </a:r>
            <a:r>
              <a:rPr sz="1800" spc="260" dirty="0">
                <a:solidFill>
                  <a:srgbClr val="03499E"/>
                </a:solidFill>
                <a:latin typeface="Times New Roman"/>
                <a:cs typeface="Times New Roman"/>
              </a:rPr>
              <a:t> </a:t>
            </a:r>
            <a:r>
              <a:rPr sz="1800" dirty="0">
                <a:solidFill>
                  <a:srgbClr val="03499E"/>
                </a:solidFill>
                <a:latin typeface="Times New Roman"/>
                <a:cs typeface="Times New Roman"/>
              </a:rPr>
              <a:t>kiến</a:t>
            </a:r>
            <a:r>
              <a:rPr sz="1800" spc="270" dirty="0">
                <a:solidFill>
                  <a:srgbClr val="03499E"/>
                </a:solidFill>
                <a:latin typeface="Times New Roman"/>
                <a:cs typeface="Times New Roman"/>
              </a:rPr>
              <a:t> </a:t>
            </a:r>
            <a:r>
              <a:rPr sz="1800" dirty="0">
                <a:solidFill>
                  <a:srgbClr val="03499E"/>
                </a:solidFill>
                <a:latin typeface="Times New Roman"/>
                <a:cs typeface="Times New Roman"/>
              </a:rPr>
              <a:t>của</a:t>
            </a:r>
            <a:r>
              <a:rPr sz="1800" spc="270" dirty="0">
                <a:solidFill>
                  <a:srgbClr val="03499E"/>
                </a:solidFill>
                <a:latin typeface="Times New Roman"/>
                <a:cs typeface="Times New Roman"/>
              </a:rPr>
              <a:t> </a:t>
            </a:r>
            <a:r>
              <a:rPr sz="1800" spc="-10" dirty="0">
                <a:solidFill>
                  <a:srgbClr val="03499E"/>
                </a:solidFill>
                <a:latin typeface="Times New Roman"/>
                <a:cs typeface="Times New Roman"/>
              </a:rPr>
              <a:t>người </a:t>
            </a:r>
            <a:r>
              <a:rPr sz="1800" dirty="0">
                <a:solidFill>
                  <a:srgbClr val="03499E"/>
                </a:solidFill>
                <a:latin typeface="Times New Roman"/>
                <a:cs typeface="Times New Roman"/>
              </a:rPr>
              <a:t>có</a:t>
            </a:r>
            <a:r>
              <a:rPr sz="1800" spc="-30" dirty="0">
                <a:solidFill>
                  <a:srgbClr val="03499E"/>
                </a:solidFill>
                <a:latin typeface="Times New Roman"/>
                <a:cs typeface="Times New Roman"/>
              </a:rPr>
              <a:t> </a:t>
            </a:r>
            <a:r>
              <a:rPr sz="1800" dirty="0">
                <a:solidFill>
                  <a:srgbClr val="03499E"/>
                </a:solidFill>
                <a:latin typeface="Times New Roman"/>
                <a:cs typeface="Times New Roman"/>
              </a:rPr>
              <a:t>thẩm</a:t>
            </a:r>
            <a:r>
              <a:rPr sz="1800" spc="-20" dirty="0">
                <a:solidFill>
                  <a:srgbClr val="03499E"/>
                </a:solidFill>
                <a:latin typeface="Times New Roman"/>
                <a:cs typeface="Times New Roman"/>
              </a:rPr>
              <a:t> </a:t>
            </a:r>
            <a:r>
              <a:rPr sz="1800" spc="-10" dirty="0">
                <a:solidFill>
                  <a:srgbClr val="03499E"/>
                </a:solidFill>
                <a:latin typeface="Times New Roman"/>
                <a:cs typeface="Times New Roman"/>
              </a:rPr>
              <a:t>quyền;</a:t>
            </a:r>
            <a:endParaRPr sz="1800">
              <a:latin typeface="Times New Roman"/>
              <a:cs typeface="Times New Roman"/>
            </a:endParaRPr>
          </a:p>
          <a:p>
            <a:pPr marL="92075" marR="80645" indent="321945" algn="just">
              <a:lnSpc>
                <a:spcPct val="100000"/>
              </a:lnSpc>
              <a:spcBef>
                <a:spcPts val="1205"/>
              </a:spcBef>
              <a:buChar char="-"/>
              <a:tabLst>
                <a:tab pos="414020" algn="l"/>
              </a:tabLst>
            </a:pPr>
            <a:r>
              <a:rPr sz="1800" dirty="0">
                <a:solidFill>
                  <a:srgbClr val="03499E"/>
                </a:solidFill>
                <a:latin typeface="Times New Roman"/>
                <a:cs typeface="Times New Roman"/>
              </a:rPr>
              <a:t>Đối</a:t>
            </a:r>
            <a:r>
              <a:rPr sz="1800" spc="60" dirty="0">
                <a:solidFill>
                  <a:srgbClr val="03499E"/>
                </a:solidFill>
                <a:latin typeface="Times New Roman"/>
                <a:cs typeface="Times New Roman"/>
              </a:rPr>
              <a:t>  </a:t>
            </a:r>
            <a:r>
              <a:rPr sz="1800" dirty="0">
                <a:solidFill>
                  <a:srgbClr val="03499E"/>
                </a:solidFill>
                <a:latin typeface="Times New Roman"/>
                <a:cs typeface="Times New Roman"/>
              </a:rPr>
              <a:t>với</a:t>
            </a:r>
            <a:r>
              <a:rPr sz="1800" spc="55" dirty="0">
                <a:solidFill>
                  <a:srgbClr val="03499E"/>
                </a:solidFill>
                <a:latin typeface="Times New Roman"/>
                <a:cs typeface="Times New Roman"/>
              </a:rPr>
              <a:t>  </a:t>
            </a:r>
            <a:r>
              <a:rPr sz="1800" dirty="0">
                <a:solidFill>
                  <a:srgbClr val="03499E"/>
                </a:solidFill>
                <a:latin typeface="Times New Roman"/>
                <a:cs typeface="Times New Roman"/>
              </a:rPr>
              <a:t>lựa</a:t>
            </a:r>
            <a:r>
              <a:rPr sz="1800" spc="55" dirty="0">
                <a:solidFill>
                  <a:srgbClr val="03499E"/>
                </a:solidFill>
                <a:latin typeface="Times New Roman"/>
                <a:cs typeface="Times New Roman"/>
              </a:rPr>
              <a:t>  </a:t>
            </a:r>
            <a:r>
              <a:rPr sz="1800" dirty="0">
                <a:solidFill>
                  <a:srgbClr val="03499E"/>
                </a:solidFill>
                <a:latin typeface="Times New Roman"/>
                <a:cs typeface="Times New Roman"/>
              </a:rPr>
              <a:t>chọn</a:t>
            </a:r>
            <a:r>
              <a:rPr sz="1800" spc="60" dirty="0">
                <a:solidFill>
                  <a:srgbClr val="03499E"/>
                </a:solidFill>
                <a:latin typeface="Times New Roman"/>
                <a:cs typeface="Times New Roman"/>
              </a:rPr>
              <a:t>  </a:t>
            </a:r>
            <a:r>
              <a:rPr sz="1800" dirty="0">
                <a:solidFill>
                  <a:srgbClr val="03499E"/>
                </a:solidFill>
                <a:latin typeface="Times New Roman"/>
                <a:cs typeface="Times New Roman"/>
              </a:rPr>
              <a:t>nhà</a:t>
            </a:r>
            <a:r>
              <a:rPr sz="1800" spc="60" dirty="0">
                <a:solidFill>
                  <a:srgbClr val="03499E"/>
                </a:solidFill>
                <a:latin typeface="Times New Roman"/>
                <a:cs typeface="Times New Roman"/>
              </a:rPr>
              <a:t>  </a:t>
            </a:r>
            <a:r>
              <a:rPr sz="1800" dirty="0">
                <a:solidFill>
                  <a:srgbClr val="03499E"/>
                </a:solidFill>
                <a:latin typeface="Times New Roman"/>
                <a:cs typeface="Times New Roman"/>
              </a:rPr>
              <a:t>đầu</a:t>
            </a:r>
            <a:r>
              <a:rPr sz="1800" spc="55" dirty="0">
                <a:solidFill>
                  <a:srgbClr val="03499E"/>
                </a:solidFill>
                <a:latin typeface="Times New Roman"/>
                <a:cs typeface="Times New Roman"/>
              </a:rPr>
              <a:t>  </a:t>
            </a:r>
            <a:r>
              <a:rPr sz="1800" spc="-25" dirty="0">
                <a:solidFill>
                  <a:srgbClr val="03499E"/>
                </a:solidFill>
                <a:latin typeface="Times New Roman"/>
                <a:cs typeface="Times New Roman"/>
              </a:rPr>
              <a:t>tư, </a:t>
            </a:r>
            <a:r>
              <a:rPr sz="1800" dirty="0">
                <a:solidFill>
                  <a:srgbClr val="03499E"/>
                </a:solidFill>
                <a:latin typeface="Times New Roman"/>
                <a:cs typeface="Times New Roman"/>
              </a:rPr>
              <a:t>người</a:t>
            </a:r>
            <a:r>
              <a:rPr sz="1800" spc="30" dirty="0">
                <a:solidFill>
                  <a:srgbClr val="03499E"/>
                </a:solidFill>
                <a:latin typeface="Times New Roman"/>
                <a:cs typeface="Times New Roman"/>
              </a:rPr>
              <a:t> </a:t>
            </a:r>
            <a:r>
              <a:rPr sz="1800" dirty="0">
                <a:solidFill>
                  <a:srgbClr val="03499E"/>
                </a:solidFill>
                <a:latin typeface="Times New Roman"/>
                <a:cs typeface="Times New Roman"/>
              </a:rPr>
              <a:t>quyết</a:t>
            </a:r>
            <a:r>
              <a:rPr sz="1800" spc="40" dirty="0">
                <a:solidFill>
                  <a:srgbClr val="03499E"/>
                </a:solidFill>
                <a:latin typeface="Times New Roman"/>
                <a:cs typeface="Times New Roman"/>
              </a:rPr>
              <a:t> </a:t>
            </a:r>
            <a:r>
              <a:rPr sz="1800" dirty="0">
                <a:solidFill>
                  <a:srgbClr val="03499E"/>
                </a:solidFill>
                <a:latin typeface="Times New Roman"/>
                <a:cs typeface="Times New Roman"/>
              </a:rPr>
              <a:t>định</a:t>
            </a:r>
            <a:r>
              <a:rPr sz="1800" spc="25" dirty="0">
                <a:solidFill>
                  <a:srgbClr val="03499E"/>
                </a:solidFill>
                <a:latin typeface="Times New Roman"/>
                <a:cs typeface="Times New Roman"/>
              </a:rPr>
              <a:t> </a:t>
            </a:r>
            <a:r>
              <a:rPr sz="1800" dirty="0">
                <a:solidFill>
                  <a:srgbClr val="03499E"/>
                </a:solidFill>
                <a:latin typeface="Times New Roman"/>
                <a:cs typeface="Times New Roman"/>
              </a:rPr>
              <a:t>xử</a:t>
            </a:r>
            <a:r>
              <a:rPr sz="1800" spc="20" dirty="0">
                <a:solidFill>
                  <a:srgbClr val="03499E"/>
                </a:solidFill>
                <a:latin typeface="Times New Roman"/>
                <a:cs typeface="Times New Roman"/>
              </a:rPr>
              <a:t> </a:t>
            </a:r>
            <a:r>
              <a:rPr sz="1800" dirty="0">
                <a:solidFill>
                  <a:srgbClr val="03499E"/>
                </a:solidFill>
                <a:latin typeface="Times New Roman"/>
                <a:cs typeface="Times New Roman"/>
              </a:rPr>
              <a:t>lý</a:t>
            </a:r>
            <a:r>
              <a:rPr sz="1800" spc="15" dirty="0">
                <a:solidFill>
                  <a:srgbClr val="03499E"/>
                </a:solidFill>
                <a:latin typeface="Times New Roman"/>
                <a:cs typeface="Times New Roman"/>
              </a:rPr>
              <a:t> </a:t>
            </a:r>
            <a:r>
              <a:rPr sz="1800" dirty="0">
                <a:solidFill>
                  <a:srgbClr val="03499E"/>
                </a:solidFill>
                <a:latin typeface="Times New Roman"/>
                <a:cs typeface="Times New Roman"/>
              </a:rPr>
              <a:t>tình</a:t>
            </a:r>
            <a:r>
              <a:rPr sz="1800" spc="30" dirty="0">
                <a:solidFill>
                  <a:srgbClr val="03499E"/>
                </a:solidFill>
                <a:latin typeface="Times New Roman"/>
                <a:cs typeface="Times New Roman"/>
              </a:rPr>
              <a:t> </a:t>
            </a:r>
            <a:r>
              <a:rPr sz="1800" dirty="0">
                <a:solidFill>
                  <a:srgbClr val="03499E"/>
                </a:solidFill>
                <a:latin typeface="Times New Roman"/>
                <a:cs typeface="Times New Roman"/>
              </a:rPr>
              <a:t>huống</a:t>
            </a:r>
            <a:r>
              <a:rPr sz="1800" spc="30" dirty="0">
                <a:solidFill>
                  <a:srgbClr val="03499E"/>
                </a:solidFill>
                <a:latin typeface="Times New Roman"/>
                <a:cs typeface="Times New Roman"/>
              </a:rPr>
              <a:t> </a:t>
            </a:r>
            <a:r>
              <a:rPr sz="1800" spc="-25" dirty="0">
                <a:solidFill>
                  <a:srgbClr val="03499E"/>
                </a:solidFill>
                <a:latin typeface="Times New Roman"/>
                <a:cs typeface="Times New Roman"/>
              </a:rPr>
              <a:t>là </a:t>
            </a:r>
            <a:r>
              <a:rPr sz="1800" dirty="0">
                <a:solidFill>
                  <a:srgbClr val="03499E"/>
                </a:solidFill>
                <a:latin typeface="Times New Roman"/>
                <a:cs typeface="Times New Roman"/>
              </a:rPr>
              <a:t>người</a:t>
            </a:r>
            <a:r>
              <a:rPr sz="1800" spc="-15" dirty="0">
                <a:solidFill>
                  <a:srgbClr val="03499E"/>
                </a:solidFill>
                <a:latin typeface="Times New Roman"/>
                <a:cs typeface="Times New Roman"/>
              </a:rPr>
              <a:t> </a:t>
            </a:r>
            <a:r>
              <a:rPr sz="1800" dirty="0">
                <a:solidFill>
                  <a:srgbClr val="03499E"/>
                </a:solidFill>
                <a:latin typeface="Times New Roman"/>
                <a:cs typeface="Times New Roman"/>
              </a:rPr>
              <a:t>có</a:t>
            </a:r>
            <a:r>
              <a:rPr sz="1800" spc="-20" dirty="0">
                <a:solidFill>
                  <a:srgbClr val="03499E"/>
                </a:solidFill>
                <a:latin typeface="Times New Roman"/>
                <a:cs typeface="Times New Roman"/>
              </a:rPr>
              <a:t> </a:t>
            </a:r>
            <a:r>
              <a:rPr sz="1800" dirty="0">
                <a:solidFill>
                  <a:srgbClr val="03499E"/>
                </a:solidFill>
                <a:latin typeface="Times New Roman"/>
                <a:cs typeface="Times New Roman"/>
              </a:rPr>
              <a:t>thẩm</a:t>
            </a:r>
            <a:r>
              <a:rPr sz="1800" spc="-30" dirty="0">
                <a:solidFill>
                  <a:srgbClr val="03499E"/>
                </a:solidFill>
                <a:latin typeface="Times New Roman"/>
                <a:cs typeface="Times New Roman"/>
              </a:rPr>
              <a:t> </a:t>
            </a:r>
            <a:r>
              <a:rPr sz="1800" spc="-10" dirty="0">
                <a:solidFill>
                  <a:srgbClr val="03499E"/>
                </a:solidFill>
                <a:latin typeface="Times New Roman"/>
                <a:cs typeface="Times New Roman"/>
              </a:rPr>
              <a:t>quyền.</a:t>
            </a:r>
            <a:endParaRPr sz="1800">
              <a:latin typeface="Times New Roman"/>
              <a:cs typeface="Times New Roman"/>
            </a:endParaRPr>
          </a:p>
        </p:txBody>
      </p:sp>
      <p:sp>
        <p:nvSpPr>
          <p:cNvPr id="11" name="Slide Number Placeholder 10">
            <a:extLst>
              <a:ext uri="{FF2B5EF4-FFF2-40B4-BE49-F238E27FC236}">
                <a16:creationId xmlns:a16="http://schemas.microsoft.com/office/drawing/2014/main" id="{B1889E62-DC85-205E-A4AB-DC7268E53A77}"/>
              </a:ext>
            </a:extLst>
          </p:cNvPr>
          <p:cNvSpPr>
            <a:spLocks noGrp="1"/>
          </p:cNvSpPr>
          <p:nvPr>
            <p:ph type="sldNum" sz="quarter" idx="7"/>
          </p:nvPr>
        </p:nvSpPr>
        <p:spPr/>
        <p:txBody>
          <a:bodyPr/>
          <a:lstStyle/>
          <a:p>
            <a:pPr marL="4939665">
              <a:lnSpc>
                <a:spcPts val="1655"/>
              </a:lnSpc>
            </a:pPr>
            <a:fld id="{81D60167-4931-47E6-BA6A-407CBD079E47}" type="slidenum">
              <a:rPr lang="en-US" spc="-25" smtClean="0"/>
              <a:t>184</a:t>
            </a:fld>
            <a:endParaRPr lang="en-US" spc="-25" dirty="0"/>
          </a:p>
        </p:txBody>
      </p:sp>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185672" y="406920"/>
            <a:ext cx="10165080" cy="774700"/>
            <a:chOff x="1185672" y="406920"/>
            <a:chExt cx="10165080" cy="774700"/>
          </a:xfrm>
        </p:grpSpPr>
        <p:pic>
          <p:nvPicPr>
            <p:cNvPr id="3" name="object 3"/>
            <p:cNvPicPr/>
            <p:nvPr/>
          </p:nvPicPr>
          <p:blipFill>
            <a:blip r:embed="rId2" cstate="print"/>
            <a:stretch>
              <a:fillRect/>
            </a:stretch>
          </p:blipFill>
          <p:spPr>
            <a:xfrm>
              <a:off x="1185672" y="409981"/>
              <a:ext cx="10165080" cy="675106"/>
            </a:xfrm>
            <a:prstGeom prst="rect">
              <a:avLst/>
            </a:prstGeom>
          </p:spPr>
        </p:pic>
        <p:pic>
          <p:nvPicPr>
            <p:cNvPr id="4" name="object 4"/>
            <p:cNvPicPr/>
            <p:nvPr/>
          </p:nvPicPr>
          <p:blipFill>
            <a:blip r:embed="rId3" cstate="print"/>
            <a:stretch>
              <a:fillRect/>
            </a:stretch>
          </p:blipFill>
          <p:spPr>
            <a:xfrm>
              <a:off x="1603248" y="406920"/>
              <a:ext cx="9328404" cy="774179"/>
            </a:xfrm>
            <a:prstGeom prst="rect">
              <a:avLst/>
            </a:prstGeom>
          </p:spPr>
        </p:pic>
        <p:pic>
          <p:nvPicPr>
            <p:cNvPr id="5" name="object 5"/>
            <p:cNvPicPr/>
            <p:nvPr/>
          </p:nvPicPr>
          <p:blipFill>
            <a:blip r:embed="rId4" cstate="print"/>
            <a:stretch>
              <a:fillRect/>
            </a:stretch>
          </p:blipFill>
          <p:spPr>
            <a:xfrm>
              <a:off x="1233170" y="434301"/>
              <a:ext cx="10075164" cy="584746"/>
            </a:xfrm>
            <a:prstGeom prst="rect">
              <a:avLst/>
            </a:prstGeom>
          </p:spPr>
        </p:pic>
      </p:grpSp>
      <p:sp>
        <p:nvSpPr>
          <p:cNvPr id="6" name="object 6"/>
          <p:cNvSpPr txBox="1">
            <a:spLocks noGrp="1"/>
          </p:cNvSpPr>
          <p:nvPr>
            <p:ph type="title"/>
          </p:nvPr>
        </p:nvSpPr>
        <p:spPr>
          <a:xfrm>
            <a:off x="1233169" y="434301"/>
            <a:ext cx="10075545" cy="584835"/>
          </a:xfrm>
          <a:prstGeom prst="rect">
            <a:avLst/>
          </a:prstGeom>
          <a:ln w="9525">
            <a:solidFill>
              <a:srgbClr val="F8F8F8"/>
            </a:solidFill>
          </a:ln>
        </p:spPr>
        <p:txBody>
          <a:bodyPr vert="horz" wrap="square" lIns="0" tIns="80010" rIns="0" bIns="0" rtlCol="0">
            <a:spAutoFit/>
          </a:bodyPr>
          <a:lstStyle/>
          <a:p>
            <a:pPr marL="611505">
              <a:lnSpc>
                <a:spcPct val="100000"/>
              </a:lnSpc>
              <a:spcBef>
                <a:spcPts val="630"/>
              </a:spcBef>
            </a:pPr>
            <a:r>
              <a:rPr sz="2600" dirty="0"/>
              <a:t>XỬ</a:t>
            </a:r>
            <a:r>
              <a:rPr sz="2600" spc="-10" dirty="0"/>
              <a:t> </a:t>
            </a:r>
            <a:r>
              <a:rPr sz="2600" dirty="0"/>
              <a:t>LÝ TÌNH</a:t>
            </a:r>
            <a:r>
              <a:rPr sz="2600" spc="-10" dirty="0"/>
              <a:t> </a:t>
            </a:r>
            <a:r>
              <a:rPr sz="2600" dirty="0"/>
              <a:t>HUỐNG</a:t>
            </a:r>
            <a:r>
              <a:rPr sz="2600" spc="-15" dirty="0"/>
              <a:t> </a:t>
            </a:r>
            <a:r>
              <a:rPr sz="2600" dirty="0"/>
              <a:t>TRONG</a:t>
            </a:r>
            <a:r>
              <a:rPr sz="2600" spc="-20" dirty="0"/>
              <a:t> </a:t>
            </a:r>
            <a:r>
              <a:rPr sz="2600" dirty="0"/>
              <a:t>ĐTQM</a:t>
            </a:r>
            <a:r>
              <a:rPr sz="2600" spc="-25" dirty="0"/>
              <a:t> </a:t>
            </a:r>
            <a:r>
              <a:rPr sz="2600" dirty="0"/>
              <a:t>VÀ</a:t>
            </a:r>
            <a:r>
              <a:rPr sz="2600" spc="-10" dirty="0"/>
              <a:t> </a:t>
            </a:r>
            <a:r>
              <a:rPr sz="2600" dirty="0"/>
              <a:t>KQM</a:t>
            </a:r>
            <a:r>
              <a:rPr sz="2600" spc="-20" dirty="0"/>
              <a:t> </a:t>
            </a:r>
            <a:r>
              <a:rPr sz="2600" dirty="0"/>
              <a:t>(Đ</a:t>
            </a:r>
            <a:r>
              <a:rPr sz="2600" spc="5" dirty="0"/>
              <a:t> </a:t>
            </a:r>
            <a:r>
              <a:rPr sz="2600" spc="-10" dirty="0"/>
              <a:t>131.NĐ)</a:t>
            </a:r>
            <a:endParaRPr sz="2600"/>
          </a:p>
        </p:txBody>
      </p:sp>
      <p:sp>
        <p:nvSpPr>
          <p:cNvPr id="7" name="object 7"/>
          <p:cNvSpPr/>
          <p:nvPr/>
        </p:nvSpPr>
        <p:spPr>
          <a:xfrm>
            <a:off x="854367" y="1276730"/>
            <a:ext cx="10880725" cy="0"/>
          </a:xfrm>
          <a:custGeom>
            <a:avLst/>
            <a:gdLst/>
            <a:ahLst/>
            <a:cxnLst/>
            <a:rect l="l" t="t" r="r" b="b"/>
            <a:pathLst>
              <a:path w="10880725">
                <a:moveTo>
                  <a:pt x="0" y="0"/>
                </a:moveTo>
                <a:lnTo>
                  <a:pt x="10880432" y="0"/>
                </a:lnTo>
              </a:path>
            </a:pathLst>
          </a:custGeom>
          <a:ln w="25400">
            <a:solidFill>
              <a:srgbClr val="2A5F9E"/>
            </a:solidFill>
          </a:ln>
        </p:spPr>
        <p:txBody>
          <a:bodyPr wrap="square" lIns="0" tIns="0" rIns="0" bIns="0" rtlCol="0"/>
          <a:lstStyle/>
          <a:p>
            <a:endParaRPr/>
          </a:p>
        </p:txBody>
      </p:sp>
      <p:sp>
        <p:nvSpPr>
          <p:cNvPr id="8" name="object 8"/>
          <p:cNvSpPr txBox="1"/>
          <p:nvPr/>
        </p:nvSpPr>
        <p:spPr>
          <a:xfrm>
            <a:off x="917854" y="1293368"/>
            <a:ext cx="218440" cy="330835"/>
          </a:xfrm>
          <a:prstGeom prst="rect">
            <a:avLst/>
          </a:prstGeom>
        </p:spPr>
        <p:txBody>
          <a:bodyPr vert="horz" wrap="square" lIns="0" tIns="13335" rIns="0" bIns="0" rtlCol="0">
            <a:spAutoFit/>
          </a:bodyPr>
          <a:lstStyle/>
          <a:p>
            <a:pPr marL="12700">
              <a:lnSpc>
                <a:spcPct val="100000"/>
              </a:lnSpc>
              <a:spcBef>
                <a:spcPts val="105"/>
              </a:spcBef>
            </a:pPr>
            <a:r>
              <a:rPr sz="2000" spc="-25" dirty="0">
                <a:solidFill>
                  <a:srgbClr val="03499E"/>
                </a:solidFill>
                <a:latin typeface="Times New Roman"/>
                <a:cs typeface="Times New Roman"/>
              </a:rPr>
              <a:t>1.</a:t>
            </a:r>
            <a:endParaRPr sz="2000">
              <a:latin typeface="Times New Roman"/>
              <a:cs typeface="Times New Roman"/>
            </a:endParaRPr>
          </a:p>
        </p:txBody>
      </p:sp>
      <p:sp>
        <p:nvSpPr>
          <p:cNvPr id="9" name="object 9"/>
          <p:cNvSpPr txBox="1"/>
          <p:nvPr/>
        </p:nvSpPr>
        <p:spPr>
          <a:xfrm>
            <a:off x="3257550" y="1465529"/>
            <a:ext cx="8416925" cy="595630"/>
          </a:xfrm>
          <a:prstGeom prst="rect">
            <a:avLst/>
          </a:prstGeom>
        </p:spPr>
        <p:txBody>
          <a:bodyPr vert="horz" wrap="square" lIns="0" tIns="13335" rIns="0" bIns="0" rtlCol="0">
            <a:spAutoFit/>
          </a:bodyPr>
          <a:lstStyle/>
          <a:p>
            <a:pPr marL="12700">
              <a:lnSpc>
                <a:spcPts val="2240"/>
              </a:lnSpc>
              <a:spcBef>
                <a:spcPts val="105"/>
              </a:spcBef>
            </a:pPr>
            <a:r>
              <a:rPr sz="2000" dirty="0">
                <a:solidFill>
                  <a:srgbClr val="03499E"/>
                </a:solidFill>
                <a:latin typeface="Times New Roman"/>
                <a:cs typeface="Times New Roman"/>
              </a:rPr>
              <a:t>TH</a:t>
            </a:r>
            <a:r>
              <a:rPr sz="2000" spc="45" dirty="0">
                <a:solidFill>
                  <a:srgbClr val="03499E"/>
                </a:solidFill>
                <a:latin typeface="Times New Roman"/>
                <a:cs typeface="Times New Roman"/>
              </a:rPr>
              <a:t> </a:t>
            </a:r>
            <a:r>
              <a:rPr sz="2000" dirty="0">
                <a:solidFill>
                  <a:srgbClr val="03499E"/>
                </a:solidFill>
                <a:latin typeface="Times New Roman"/>
                <a:cs typeface="Times New Roman"/>
              </a:rPr>
              <a:t>cần</a:t>
            </a:r>
            <a:r>
              <a:rPr sz="2000" spc="30" dirty="0">
                <a:solidFill>
                  <a:srgbClr val="03499E"/>
                </a:solidFill>
                <a:latin typeface="Times New Roman"/>
                <a:cs typeface="Times New Roman"/>
              </a:rPr>
              <a:t> </a:t>
            </a:r>
            <a:r>
              <a:rPr sz="2000" dirty="0">
                <a:solidFill>
                  <a:srgbClr val="FF0000"/>
                </a:solidFill>
                <a:latin typeface="Times New Roman"/>
                <a:cs typeface="Times New Roman"/>
              </a:rPr>
              <a:t>điều</a:t>
            </a:r>
            <a:r>
              <a:rPr sz="2000" spc="35" dirty="0">
                <a:solidFill>
                  <a:srgbClr val="FF0000"/>
                </a:solidFill>
                <a:latin typeface="Times New Roman"/>
                <a:cs typeface="Times New Roman"/>
              </a:rPr>
              <a:t> </a:t>
            </a:r>
            <a:r>
              <a:rPr sz="2000" dirty="0">
                <a:solidFill>
                  <a:srgbClr val="FF0000"/>
                </a:solidFill>
                <a:latin typeface="Times New Roman"/>
                <a:cs typeface="Times New Roman"/>
              </a:rPr>
              <a:t>chỉnh</a:t>
            </a:r>
            <a:r>
              <a:rPr sz="2000" spc="35" dirty="0">
                <a:solidFill>
                  <a:srgbClr val="FF0000"/>
                </a:solidFill>
                <a:latin typeface="Times New Roman"/>
                <a:cs typeface="Times New Roman"/>
              </a:rPr>
              <a:t> </a:t>
            </a:r>
            <a:r>
              <a:rPr sz="2000" dirty="0">
                <a:solidFill>
                  <a:srgbClr val="FF0000"/>
                </a:solidFill>
                <a:latin typeface="Times New Roman"/>
                <a:cs typeface="Times New Roman"/>
              </a:rPr>
              <a:t>giá</a:t>
            </a:r>
            <a:r>
              <a:rPr sz="2000" spc="40" dirty="0">
                <a:solidFill>
                  <a:srgbClr val="FF0000"/>
                </a:solidFill>
                <a:latin typeface="Times New Roman"/>
                <a:cs typeface="Times New Roman"/>
              </a:rPr>
              <a:t> </a:t>
            </a:r>
            <a:r>
              <a:rPr sz="2000" dirty="0">
                <a:solidFill>
                  <a:srgbClr val="FF0000"/>
                </a:solidFill>
                <a:latin typeface="Times New Roman"/>
                <a:cs typeface="Times New Roman"/>
              </a:rPr>
              <a:t>GT</a:t>
            </a:r>
            <a:r>
              <a:rPr sz="2000" spc="-5" dirty="0">
                <a:solidFill>
                  <a:srgbClr val="FF0000"/>
                </a:solidFill>
                <a:latin typeface="Times New Roman"/>
                <a:cs typeface="Times New Roman"/>
              </a:rPr>
              <a:t> </a:t>
            </a:r>
            <a:r>
              <a:rPr sz="2000" dirty="0">
                <a:solidFill>
                  <a:srgbClr val="03499E"/>
                </a:solidFill>
                <a:latin typeface="Times New Roman"/>
                <a:cs typeface="Times New Roman"/>
              </a:rPr>
              <a:t>hoặc</a:t>
            </a:r>
            <a:r>
              <a:rPr sz="2000" spc="25" dirty="0">
                <a:solidFill>
                  <a:srgbClr val="03499E"/>
                </a:solidFill>
                <a:latin typeface="Times New Roman"/>
                <a:cs typeface="Times New Roman"/>
              </a:rPr>
              <a:t> </a:t>
            </a:r>
            <a:r>
              <a:rPr sz="2000" dirty="0">
                <a:solidFill>
                  <a:srgbClr val="FF0000"/>
                </a:solidFill>
                <a:latin typeface="Times New Roman"/>
                <a:cs typeface="Times New Roman"/>
              </a:rPr>
              <a:t>Nội</a:t>
            </a:r>
            <a:r>
              <a:rPr sz="2000" spc="30" dirty="0">
                <a:solidFill>
                  <a:srgbClr val="FF0000"/>
                </a:solidFill>
                <a:latin typeface="Times New Roman"/>
                <a:cs typeface="Times New Roman"/>
              </a:rPr>
              <a:t> </a:t>
            </a:r>
            <a:r>
              <a:rPr sz="2000" dirty="0">
                <a:solidFill>
                  <a:srgbClr val="FF0000"/>
                </a:solidFill>
                <a:latin typeface="Times New Roman"/>
                <a:cs typeface="Times New Roman"/>
              </a:rPr>
              <a:t>dung</a:t>
            </a:r>
            <a:r>
              <a:rPr sz="2000" spc="35" dirty="0">
                <a:solidFill>
                  <a:srgbClr val="FF0000"/>
                </a:solidFill>
                <a:latin typeface="Times New Roman"/>
                <a:cs typeface="Times New Roman"/>
              </a:rPr>
              <a:t> </a:t>
            </a:r>
            <a:r>
              <a:rPr sz="2000" dirty="0">
                <a:solidFill>
                  <a:srgbClr val="FF0000"/>
                </a:solidFill>
                <a:latin typeface="Times New Roman"/>
                <a:cs typeface="Times New Roman"/>
              </a:rPr>
              <a:t>GT</a:t>
            </a:r>
            <a:r>
              <a:rPr sz="2000" spc="-5" dirty="0">
                <a:solidFill>
                  <a:srgbClr val="FF0000"/>
                </a:solidFill>
                <a:latin typeface="Times New Roman"/>
                <a:cs typeface="Times New Roman"/>
              </a:rPr>
              <a:t> </a:t>
            </a:r>
            <a:r>
              <a:rPr sz="2000" dirty="0">
                <a:solidFill>
                  <a:srgbClr val="FF0000"/>
                </a:solidFill>
                <a:latin typeface="Times New Roman"/>
                <a:cs typeface="Times New Roman"/>
              </a:rPr>
              <a:t>phải</a:t>
            </a:r>
            <a:r>
              <a:rPr sz="2000" spc="40" dirty="0">
                <a:solidFill>
                  <a:srgbClr val="FF0000"/>
                </a:solidFill>
                <a:latin typeface="Times New Roman"/>
                <a:cs typeface="Times New Roman"/>
              </a:rPr>
              <a:t> </a:t>
            </a:r>
            <a:r>
              <a:rPr sz="2000" dirty="0">
                <a:solidFill>
                  <a:srgbClr val="FF0000"/>
                </a:solidFill>
                <a:latin typeface="Times New Roman"/>
                <a:cs typeface="Times New Roman"/>
              </a:rPr>
              <a:t>điều</a:t>
            </a:r>
            <a:r>
              <a:rPr sz="2000" spc="45" dirty="0">
                <a:solidFill>
                  <a:srgbClr val="FF0000"/>
                </a:solidFill>
                <a:latin typeface="Times New Roman"/>
                <a:cs typeface="Times New Roman"/>
              </a:rPr>
              <a:t> </a:t>
            </a:r>
            <a:r>
              <a:rPr sz="2000" dirty="0">
                <a:solidFill>
                  <a:srgbClr val="FF0000"/>
                </a:solidFill>
                <a:latin typeface="Times New Roman"/>
                <a:cs typeface="Times New Roman"/>
              </a:rPr>
              <a:t>chỉnh</a:t>
            </a:r>
            <a:r>
              <a:rPr sz="2000" spc="35" dirty="0">
                <a:solidFill>
                  <a:srgbClr val="FF0000"/>
                </a:solidFill>
                <a:latin typeface="Times New Roman"/>
                <a:cs typeface="Times New Roman"/>
              </a:rPr>
              <a:t> </a:t>
            </a:r>
            <a:r>
              <a:rPr sz="2000" dirty="0">
                <a:solidFill>
                  <a:srgbClr val="FF0000"/>
                </a:solidFill>
                <a:latin typeface="Times New Roman"/>
                <a:cs typeface="Times New Roman"/>
              </a:rPr>
              <a:t>KHLCNT theo</a:t>
            </a:r>
            <a:r>
              <a:rPr sz="2000" spc="35" dirty="0">
                <a:solidFill>
                  <a:srgbClr val="FF0000"/>
                </a:solidFill>
                <a:latin typeface="Times New Roman"/>
                <a:cs typeface="Times New Roman"/>
              </a:rPr>
              <a:t> </a:t>
            </a:r>
            <a:r>
              <a:rPr sz="2000" spc="-25" dirty="0">
                <a:solidFill>
                  <a:srgbClr val="FF0000"/>
                </a:solidFill>
                <a:latin typeface="Times New Roman"/>
                <a:cs typeface="Times New Roman"/>
              </a:rPr>
              <a:t>quy</a:t>
            </a:r>
            <a:endParaRPr sz="2000">
              <a:latin typeface="Times New Roman"/>
              <a:cs typeface="Times New Roman"/>
            </a:endParaRPr>
          </a:p>
          <a:p>
            <a:pPr marL="12700">
              <a:lnSpc>
                <a:spcPts val="2240"/>
              </a:lnSpc>
            </a:pPr>
            <a:r>
              <a:rPr sz="2000" dirty="0">
                <a:solidFill>
                  <a:srgbClr val="FF0000"/>
                </a:solidFill>
                <a:latin typeface="Times New Roman"/>
                <a:cs typeface="Times New Roman"/>
              </a:rPr>
              <a:t>định</a:t>
            </a:r>
            <a:r>
              <a:rPr sz="2000" spc="-10" dirty="0">
                <a:solidFill>
                  <a:srgbClr val="FF0000"/>
                </a:solidFill>
                <a:latin typeface="Times New Roman"/>
                <a:cs typeface="Times New Roman"/>
              </a:rPr>
              <a:t> </a:t>
            </a:r>
            <a:r>
              <a:rPr sz="2000" dirty="0">
                <a:solidFill>
                  <a:srgbClr val="FF0000"/>
                </a:solidFill>
                <a:latin typeface="Times New Roman"/>
                <a:cs typeface="Times New Roman"/>
              </a:rPr>
              <a:t>của</a:t>
            </a:r>
            <a:r>
              <a:rPr sz="2000" spc="-10" dirty="0">
                <a:solidFill>
                  <a:srgbClr val="FF0000"/>
                </a:solidFill>
                <a:latin typeface="Times New Roman"/>
                <a:cs typeface="Times New Roman"/>
              </a:rPr>
              <a:t> </a:t>
            </a:r>
            <a:r>
              <a:rPr sz="2000" dirty="0">
                <a:solidFill>
                  <a:srgbClr val="FF0000"/>
                </a:solidFill>
                <a:latin typeface="Times New Roman"/>
                <a:cs typeface="Times New Roman"/>
              </a:rPr>
              <a:t>PL</a:t>
            </a:r>
            <a:r>
              <a:rPr sz="2000" spc="-85" dirty="0">
                <a:solidFill>
                  <a:srgbClr val="FF0000"/>
                </a:solidFill>
                <a:latin typeface="Times New Roman"/>
                <a:cs typeface="Times New Roman"/>
              </a:rPr>
              <a:t> </a:t>
            </a:r>
            <a:r>
              <a:rPr sz="2000" dirty="0">
                <a:solidFill>
                  <a:srgbClr val="FF0000"/>
                </a:solidFill>
                <a:latin typeface="Times New Roman"/>
                <a:cs typeface="Times New Roman"/>
              </a:rPr>
              <a:t>trước</a:t>
            </a:r>
            <a:r>
              <a:rPr sz="2000" spc="-10" dirty="0">
                <a:solidFill>
                  <a:srgbClr val="FF0000"/>
                </a:solidFill>
                <a:latin typeface="Times New Roman"/>
                <a:cs typeface="Times New Roman"/>
              </a:rPr>
              <a:t> </a:t>
            </a:r>
            <a:r>
              <a:rPr sz="2000" dirty="0">
                <a:solidFill>
                  <a:srgbClr val="FF0000"/>
                </a:solidFill>
                <a:latin typeface="Times New Roman"/>
                <a:cs typeface="Times New Roman"/>
              </a:rPr>
              <a:t>thời</a:t>
            </a:r>
            <a:r>
              <a:rPr sz="2000" spc="-20" dirty="0">
                <a:solidFill>
                  <a:srgbClr val="FF0000"/>
                </a:solidFill>
                <a:latin typeface="Times New Roman"/>
                <a:cs typeface="Times New Roman"/>
              </a:rPr>
              <a:t> </a:t>
            </a:r>
            <a:r>
              <a:rPr sz="2000" dirty="0">
                <a:solidFill>
                  <a:srgbClr val="FF0000"/>
                </a:solidFill>
                <a:latin typeface="Times New Roman"/>
                <a:cs typeface="Times New Roman"/>
              </a:rPr>
              <a:t>điểm</a:t>
            </a:r>
            <a:r>
              <a:rPr sz="2000" spc="-10" dirty="0">
                <a:solidFill>
                  <a:srgbClr val="FF0000"/>
                </a:solidFill>
                <a:latin typeface="Times New Roman"/>
                <a:cs typeface="Times New Roman"/>
              </a:rPr>
              <a:t> </a:t>
            </a:r>
            <a:r>
              <a:rPr sz="2000" dirty="0">
                <a:solidFill>
                  <a:srgbClr val="FF0000"/>
                </a:solidFill>
                <a:latin typeface="Times New Roman"/>
                <a:cs typeface="Times New Roman"/>
              </a:rPr>
              <a:t>đóng</a:t>
            </a:r>
            <a:r>
              <a:rPr sz="2000" spc="-30" dirty="0">
                <a:solidFill>
                  <a:srgbClr val="FF0000"/>
                </a:solidFill>
                <a:latin typeface="Times New Roman"/>
                <a:cs typeface="Times New Roman"/>
              </a:rPr>
              <a:t> </a:t>
            </a:r>
            <a:r>
              <a:rPr sz="2000" dirty="0">
                <a:solidFill>
                  <a:srgbClr val="FF0000"/>
                </a:solidFill>
                <a:latin typeface="Times New Roman"/>
                <a:cs typeface="Times New Roman"/>
              </a:rPr>
              <a:t>thầu</a:t>
            </a:r>
            <a:r>
              <a:rPr sz="2000" spc="-5" dirty="0">
                <a:solidFill>
                  <a:srgbClr val="FF0000"/>
                </a:solidFill>
                <a:latin typeface="Times New Roman"/>
                <a:cs typeface="Times New Roman"/>
              </a:rPr>
              <a:t> </a:t>
            </a:r>
            <a:r>
              <a:rPr sz="2000" dirty="0">
                <a:solidFill>
                  <a:srgbClr val="03499E"/>
                </a:solidFill>
                <a:latin typeface="Times New Roman"/>
                <a:cs typeface="Times New Roman"/>
              </a:rPr>
              <a:t>trừ</a:t>
            </a:r>
            <a:r>
              <a:rPr sz="2000" spc="-40" dirty="0">
                <a:solidFill>
                  <a:srgbClr val="03499E"/>
                </a:solidFill>
                <a:latin typeface="Times New Roman"/>
                <a:cs typeface="Times New Roman"/>
              </a:rPr>
              <a:t> </a:t>
            </a:r>
            <a:r>
              <a:rPr sz="2000" dirty="0">
                <a:solidFill>
                  <a:srgbClr val="03499E"/>
                </a:solidFill>
                <a:latin typeface="Times New Roman"/>
                <a:cs typeface="Times New Roman"/>
              </a:rPr>
              <a:t>TH quy</a:t>
            </a:r>
            <a:r>
              <a:rPr sz="2000" spc="-30" dirty="0">
                <a:solidFill>
                  <a:srgbClr val="03499E"/>
                </a:solidFill>
                <a:latin typeface="Times New Roman"/>
                <a:cs typeface="Times New Roman"/>
              </a:rPr>
              <a:t> </a:t>
            </a:r>
            <a:r>
              <a:rPr sz="2000" dirty="0">
                <a:solidFill>
                  <a:srgbClr val="03499E"/>
                </a:solidFill>
                <a:latin typeface="Times New Roman"/>
                <a:cs typeface="Times New Roman"/>
              </a:rPr>
              <a:t>định</a:t>
            </a:r>
            <a:r>
              <a:rPr sz="2000" spc="-10" dirty="0">
                <a:solidFill>
                  <a:srgbClr val="03499E"/>
                </a:solidFill>
                <a:latin typeface="Times New Roman"/>
                <a:cs typeface="Times New Roman"/>
              </a:rPr>
              <a:t> </a:t>
            </a:r>
            <a:r>
              <a:rPr sz="2000" dirty="0">
                <a:solidFill>
                  <a:srgbClr val="03499E"/>
                </a:solidFill>
                <a:latin typeface="Times New Roman"/>
                <a:cs typeface="Times New Roman"/>
              </a:rPr>
              <a:t>tại</a:t>
            </a:r>
            <a:r>
              <a:rPr sz="2000" spc="-5" dirty="0">
                <a:solidFill>
                  <a:srgbClr val="03499E"/>
                </a:solidFill>
                <a:latin typeface="Times New Roman"/>
                <a:cs typeface="Times New Roman"/>
              </a:rPr>
              <a:t> </a:t>
            </a:r>
            <a:r>
              <a:rPr sz="2000" dirty="0">
                <a:solidFill>
                  <a:srgbClr val="03499E"/>
                </a:solidFill>
                <a:latin typeface="Times New Roman"/>
                <a:cs typeface="Times New Roman"/>
              </a:rPr>
              <a:t>k2,</a:t>
            </a:r>
            <a:r>
              <a:rPr sz="2000" spc="-20" dirty="0">
                <a:solidFill>
                  <a:srgbClr val="03499E"/>
                </a:solidFill>
                <a:latin typeface="Times New Roman"/>
                <a:cs typeface="Times New Roman"/>
              </a:rPr>
              <a:t> </a:t>
            </a:r>
            <a:r>
              <a:rPr sz="2000" dirty="0">
                <a:solidFill>
                  <a:srgbClr val="03499E"/>
                </a:solidFill>
                <a:latin typeface="Times New Roman"/>
                <a:cs typeface="Times New Roman"/>
              </a:rPr>
              <a:t>k8</a:t>
            </a:r>
            <a:r>
              <a:rPr sz="2000" spc="-5" dirty="0">
                <a:solidFill>
                  <a:srgbClr val="03499E"/>
                </a:solidFill>
                <a:latin typeface="Times New Roman"/>
                <a:cs typeface="Times New Roman"/>
              </a:rPr>
              <a:t> </a:t>
            </a:r>
            <a:r>
              <a:rPr sz="2000" dirty="0">
                <a:solidFill>
                  <a:srgbClr val="03499E"/>
                </a:solidFill>
                <a:latin typeface="Times New Roman"/>
                <a:cs typeface="Times New Roman"/>
              </a:rPr>
              <a:t>Điều</a:t>
            </a:r>
            <a:r>
              <a:rPr sz="2000" spc="-20" dirty="0">
                <a:solidFill>
                  <a:srgbClr val="03499E"/>
                </a:solidFill>
                <a:latin typeface="Times New Roman"/>
                <a:cs typeface="Times New Roman"/>
              </a:rPr>
              <a:t> </a:t>
            </a:r>
            <a:r>
              <a:rPr sz="2000" spc="-25" dirty="0">
                <a:solidFill>
                  <a:srgbClr val="03499E"/>
                </a:solidFill>
                <a:latin typeface="Times New Roman"/>
                <a:cs typeface="Times New Roman"/>
              </a:rPr>
              <a:t>này</a:t>
            </a:r>
            <a:endParaRPr sz="2000">
              <a:latin typeface="Times New Roman"/>
              <a:cs typeface="Times New Roman"/>
            </a:endParaRPr>
          </a:p>
        </p:txBody>
      </p:sp>
      <p:sp>
        <p:nvSpPr>
          <p:cNvPr id="10" name="object 10"/>
          <p:cNvSpPr/>
          <p:nvPr/>
        </p:nvSpPr>
        <p:spPr>
          <a:xfrm>
            <a:off x="3030473" y="2524125"/>
            <a:ext cx="8704580" cy="0"/>
          </a:xfrm>
          <a:custGeom>
            <a:avLst/>
            <a:gdLst/>
            <a:ahLst/>
            <a:cxnLst/>
            <a:rect l="l" t="t" r="r" b="b"/>
            <a:pathLst>
              <a:path w="8704580">
                <a:moveTo>
                  <a:pt x="0" y="0"/>
                </a:moveTo>
                <a:lnTo>
                  <a:pt x="8704326" y="0"/>
                </a:lnTo>
              </a:path>
            </a:pathLst>
          </a:custGeom>
          <a:ln w="25400">
            <a:solidFill>
              <a:srgbClr val="BCC5D5"/>
            </a:solidFill>
          </a:ln>
        </p:spPr>
        <p:txBody>
          <a:bodyPr wrap="square" lIns="0" tIns="0" rIns="0" bIns="0" rtlCol="0"/>
          <a:lstStyle/>
          <a:p>
            <a:endParaRPr/>
          </a:p>
        </p:txBody>
      </p:sp>
      <p:sp>
        <p:nvSpPr>
          <p:cNvPr id="11" name="object 11"/>
          <p:cNvSpPr/>
          <p:nvPr/>
        </p:nvSpPr>
        <p:spPr>
          <a:xfrm>
            <a:off x="854367" y="2696717"/>
            <a:ext cx="10880725" cy="0"/>
          </a:xfrm>
          <a:custGeom>
            <a:avLst/>
            <a:gdLst/>
            <a:ahLst/>
            <a:cxnLst/>
            <a:rect l="l" t="t" r="r" b="b"/>
            <a:pathLst>
              <a:path w="10880725">
                <a:moveTo>
                  <a:pt x="0" y="0"/>
                </a:moveTo>
                <a:lnTo>
                  <a:pt x="10880432" y="0"/>
                </a:lnTo>
              </a:path>
            </a:pathLst>
          </a:custGeom>
          <a:ln w="25400">
            <a:solidFill>
              <a:srgbClr val="2A5F9E"/>
            </a:solidFill>
          </a:ln>
        </p:spPr>
        <p:txBody>
          <a:bodyPr wrap="square" lIns="0" tIns="0" rIns="0" bIns="0" rtlCol="0"/>
          <a:lstStyle/>
          <a:p>
            <a:endParaRPr/>
          </a:p>
        </p:txBody>
      </p:sp>
      <p:sp>
        <p:nvSpPr>
          <p:cNvPr id="12" name="object 12"/>
          <p:cNvSpPr txBox="1"/>
          <p:nvPr/>
        </p:nvSpPr>
        <p:spPr>
          <a:xfrm>
            <a:off x="917854" y="2713736"/>
            <a:ext cx="217804" cy="330835"/>
          </a:xfrm>
          <a:prstGeom prst="rect">
            <a:avLst/>
          </a:prstGeom>
        </p:spPr>
        <p:txBody>
          <a:bodyPr vert="horz" wrap="square" lIns="0" tIns="13335" rIns="0" bIns="0" rtlCol="0">
            <a:spAutoFit/>
          </a:bodyPr>
          <a:lstStyle/>
          <a:p>
            <a:pPr marL="12700">
              <a:lnSpc>
                <a:spcPct val="100000"/>
              </a:lnSpc>
              <a:spcBef>
                <a:spcPts val="105"/>
              </a:spcBef>
            </a:pPr>
            <a:r>
              <a:rPr sz="2000" spc="-25" dirty="0">
                <a:solidFill>
                  <a:srgbClr val="03499E"/>
                </a:solidFill>
                <a:latin typeface="Times New Roman"/>
                <a:cs typeface="Times New Roman"/>
              </a:rPr>
              <a:t>2.</a:t>
            </a:r>
            <a:endParaRPr sz="2000">
              <a:latin typeface="Times New Roman"/>
              <a:cs typeface="Times New Roman"/>
            </a:endParaRPr>
          </a:p>
        </p:txBody>
      </p:sp>
      <p:sp>
        <p:nvSpPr>
          <p:cNvPr id="14" name="object 14"/>
          <p:cNvSpPr txBox="1"/>
          <p:nvPr/>
        </p:nvSpPr>
        <p:spPr>
          <a:xfrm>
            <a:off x="933602" y="6317605"/>
            <a:ext cx="321945" cy="196850"/>
          </a:xfrm>
          <a:prstGeom prst="rect">
            <a:avLst/>
          </a:prstGeom>
        </p:spPr>
        <p:txBody>
          <a:bodyPr vert="horz" wrap="square" lIns="0" tIns="8255" rIns="0" bIns="0" rtlCol="0">
            <a:spAutoFit/>
          </a:bodyPr>
          <a:lstStyle/>
          <a:p>
            <a:pPr marL="38100">
              <a:lnSpc>
                <a:spcPct val="100000"/>
              </a:lnSpc>
              <a:spcBef>
                <a:spcPts val="65"/>
              </a:spcBef>
            </a:pPr>
            <a:fld id="{81D60167-4931-47E6-BA6A-407CBD079E47}" type="slidenum">
              <a:rPr sz="1100" spc="-25" dirty="0">
                <a:solidFill>
                  <a:srgbClr val="E9E1D5"/>
                </a:solidFill>
                <a:latin typeface="Verdana"/>
                <a:cs typeface="Verdana"/>
              </a:rPr>
              <a:t>185</a:t>
            </a:fld>
            <a:endParaRPr sz="1100">
              <a:latin typeface="Verdana"/>
              <a:cs typeface="Verdana"/>
            </a:endParaRPr>
          </a:p>
        </p:txBody>
      </p:sp>
      <p:sp>
        <p:nvSpPr>
          <p:cNvPr id="13" name="object 13"/>
          <p:cNvSpPr txBox="1"/>
          <p:nvPr/>
        </p:nvSpPr>
        <p:spPr>
          <a:xfrm>
            <a:off x="3017773" y="2794203"/>
            <a:ext cx="8729980" cy="3311525"/>
          </a:xfrm>
          <a:prstGeom prst="rect">
            <a:avLst/>
          </a:prstGeom>
        </p:spPr>
        <p:txBody>
          <a:bodyPr vert="horz" wrap="square" lIns="0" tIns="13335" rIns="0" bIns="0" rtlCol="0">
            <a:spAutoFit/>
          </a:bodyPr>
          <a:lstStyle/>
          <a:p>
            <a:pPr marL="252095">
              <a:lnSpc>
                <a:spcPts val="2240"/>
              </a:lnSpc>
              <a:spcBef>
                <a:spcPts val="105"/>
              </a:spcBef>
            </a:pPr>
            <a:r>
              <a:rPr sz="2000" dirty="0">
                <a:solidFill>
                  <a:srgbClr val="03499E"/>
                </a:solidFill>
                <a:latin typeface="Times New Roman"/>
                <a:cs typeface="Times New Roman"/>
              </a:rPr>
              <a:t>TH</a:t>
            </a:r>
            <a:r>
              <a:rPr sz="2000" spc="155" dirty="0">
                <a:solidFill>
                  <a:srgbClr val="03499E"/>
                </a:solidFill>
                <a:latin typeface="Times New Roman"/>
                <a:cs typeface="Times New Roman"/>
              </a:rPr>
              <a:t> </a:t>
            </a:r>
            <a:r>
              <a:rPr sz="2000" dirty="0">
                <a:solidFill>
                  <a:srgbClr val="03499E"/>
                </a:solidFill>
                <a:latin typeface="Times New Roman"/>
                <a:cs typeface="Times New Roman"/>
              </a:rPr>
              <a:t>GT</a:t>
            </a:r>
            <a:r>
              <a:rPr sz="2000" spc="114" dirty="0">
                <a:solidFill>
                  <a:srgbClr val="03499E"/>
                </a:solidFill>
                <a:latin typeface="Times New Roman"/>
                <a:cs typeface="Times New Roman"/>
              </a:rPr>
              <a:t> </a:t>
            </a:r>
            <a:r>
              <a:rPr sz="2000" dirty="0">
                <a:solidFill>
                  <a:srgbClr val="03499E"/>
                </a:solidFill>
                <a:latin typeface="Times New Roman"/>
                <a:cs typeface="Times New Roman"/>
              </a:rPr>
              <a:t>có</a:t>
            </a:r>
            <a:r>
              <a:rPr sz="2000" spc="160" dirty="0">
                <a:solidFill>
                  <a:srgbClr val="03499E"/>
                </a:solidFill>
                <a:latin typeface="Times New Roman"/>
                <a:cs typeface="Times New Roman"/>
              </a:rPr>
              <a:t> </a:t>
            </a:r>
            <a:r>
              <a:rPr sz="2000" dirty="0">
                <a:solidFill>
                  <a:srgbClr val="03499E"/>
                </a:solidFill>
                <a:latin typeface="Times New Roman"/>
                <a:cs typeface="Times New Roman"/>
              </a:rPr>
              <a:t>dự</a:t>
            </a:r>
            <a:r>
              <a:rPr sz="2000" spc="160" dirty="0">
                <a:solidFill>
                  <a:srgbClr val="03499E"/>
                </a:solidFill>
                <a:latin typeface="Times New Roman"/>
                <a:cs typeface="Times New Roman"/>
              </a:rPr>
              <a:t> </a:t>
            </a:r>
            <a:r>
              <a:rPr sz="2000" dirty="0">
                <a:solidFill>
                  <a:srgbClr val="03499E"/>
                </a:solidFill>
                <a:latin typeface="Times New Roman"/>
                <a:cs typeface="Times New Roman"/>
              </a:rPr>
              <a:t>toán</a:t>
            </a:r>
            <a:r>
              <a:rPr sz="2000" spc="150" dirty="0">
                <a:solidFill>
                  <a:srgbClr val="03499E"/>
                </a:solidFill>
                <a:latin typeface="Times New Roman"/>
                <a:cs typeface="Times New Roman"/>
              </a:rPr>
              <a:t> </a:t>
            </a:r>
            <a:r>
              <a:rPr sz="2000" dirty="0">
                <a:solidFill>
                  <a:srgbClr val="03499E"/>
                </a:solidFill>
                <a:latin typeface="Times New Roman"/>
                <a:cs typeface="Times New Roman"/>
              </a:rPr>
              <a:t>được</a:t>
            </a:r>
            <a:r>
              <a:rPr sz="2000" spc="150" dirty="0">
                <a:solidFill>
                  <a:srgbClr val="03499E"/>
                </a:solidFill>
                <a:latin typeface="Times New Roman"/>
                <a:cs typeface="Times New Roman"/>
              </a:rPr>
              <a:t> </a:t>
            </a:r>
            <a:r>
              <a:rPr sz="2000" dirty="0">
                <a:solidFill>
                  <a:srgbClr val="03499E"/>
                </a:solidFill>
                <a:latin typeface="Times New Roman"/>
                <a:cs typeface="Times New Roman"/>
              </a:rPr>
              <a:t>duyệt</a:t>
            </a:r>
            <a:r>
              <a:rPr sz="2000" spc="160" dirty="0">
                <a:solidFill>
                  <a:srgbClr val="03499E"/>
                </a:solidFill>
                <a:latin typeface="Times New Roman"/>
                <a:cs typeface="Times New Roman"/>
              </a:rPr>
              <a:t> </a:t>
            </a:r>
            <a:r>
              <a:rPr sz="2000" dirty="0">
                <a:solidFill>
                  <a:srgbClr val="03499E"/>
                </a:solidFill>
                <a:latin typeface="Times New Roman"/>
                <a:cs typeface="Times New Roman"/>
              </a:rPr>
              <a:t>sau</a:t>
            </a:r>
            <a:r>
              <a:rPr sz="2000" spc="155" dirty="0">
                <a:solidFill>
                  <a:srgbClr val="03499E"/>
                </a:solidFill>
                <a:latin typeface="Times New Roman"/>
                <a:cs typeface="Times New Roman"/>
              </a:rPr>
              <a:t> </a:t>
            </a:r>
            <a:r>
              <a:rPr sz="2000" dirty="0">
                <a:solidFill>
                  <a:srgbClr val="03499E"/>
                </a:solidFill>
                <a:latin typeface="Times New Roman"/>
                <a:cs typeface="Times New Roman"/>
              </a:rPr>
              <a:t>khi</a:t>
            </a:r>
            <a:r>
              <a:rPr sz="2000" spc="160" dirty="0">
                <a:solidFill>
                  <a:srgbClr val="03499E"/>
                </a:solidFill>
                <a:latin typeface="Times New Roman"/>
                <a:cs typeface="Times New Roman"/>
              </a:rPr>
              <a:t> </a:t>
            </a:r>
            <a:r>
              <a:rPr sz="2000" dirty="0">
                <a:solidFill>
                  <a:srgbClr val="03499E"/>
                </a:solidFill>
                <a:latin typeface="Times New Roman"/>
                <a:cs typeface="Times New Roman"/>
              </a:rPr>
              <a:t>phê</a:t>
            </a:r>
            <a:r>
              <a:rPr sz="2000" spc="145" dirty="0">
                <a:solidFill>
                  <a:srgbClr val="03499E"/>
                </a:solidFill>
                <a:latin typeface="Times New Roman"/>
                <a:cs typeface="Times New Roman"/>
              </a:rPr>
              <a:t> </a:t>
            </a:r>
            <a:r>
              <a:rPr sz="2000" dirty="0">
                <a:solidFill>
                  <a:srgbClr val="03499E"/>
                </a:solidFill>
                <a:latin typeface="Times New Roman"/>
                <a:cs typeface="Times New Roman"/>
              </a:rPr>
              <a:t>duyệt</a:t>
            </a:r>
            <a:r>
              <a:rPr sz="2000" spc="150" dirty="0">
                <a:solidFill>
                  <a:srgbClr val="03499E"/>
                </a:solidFill>
                <a:latin typeface="Times New Roman"/>
                <a:cs typeface="Times New Roman"/>
              </a:rPr>
              <a:t> </a:t>
            </a:r>
            <a:r>
              <a:rPr sz="2000" dirty="0">
                <a:solidFill>
                  <a:srgbClr val="03499E"/>
                </a:solidFill>
                <a:latin typeface="Times New Roman"/>
                <a:cs typeface="Times New Roman"/>
              </a:rPr>
              <a:t>KHLCNT</a:t>
            </a:r>
            <a:r>
              <a:rPr sz="2000" spc="120" dirty="0">
                <a:solidFill>
                  <a:srgbClr val="03499E"/>
                </a:solidFill>
                <a:latin typeface="Times New Roman"/>
                <a:cs typeface="Times New Roman"/>
              </a:rPr>
              <a:t> </a:t>
            </a:r>
            <a:r>
              <a:rPr sz="2000" dirty="0">
                <a:solidFill>
                  <a:srgbClr val="03499E"/>
                </a:solidFill>
                <a:latin typeface="Times New Roman"/>
                <a:cs typeface="Times New Roman"/>
              </a:rPr>
              <a:t>mà</a:t>
            </a:r>
            <a:r>
              <a:rPr sz="2000" spc="160" dirty="0">
                <a:solidFill>
                  <a:srgbClr val="03499E"/>
                </a:solidFill>
                <a:latin typeface="Times New Roman"/>
                <a:cs typeface="Times New Roman"/>
              </a:rPr>
              <a:t> </a:t>
            </a:r>
            <a:r>
              <a:rPr sz="2000" dirty="0">
                <a:solidFill>
                  <a:srgbClr val="03499E"/>
                </a:solidFill>
                <a:latin typeface="Times New Roman"/>
                <a:cs typeface="Times New Roman"/>
              </a:rPr>
              <a:t>dự</a:t>
            </a:r>
            <a:r>
              <a:rPr sz="2000" spc="170" dirty="0">
                <a:solidFill>
                  <a:srgbClr val="03499E"/>
                </a:solidFill>
                <a:latin typeface="Times New Roman"/>
                <a:cs typeface="Times New Roman"/>
              </a:rPr>
              <a:t> </a:t>
            </a:r>
            <a:r>
              <a:rPr sz="2000" dirty="0">
                <a:solidFill>
                  <a:srgbClr val="03499E"/>
                </a:solidFill>
                <a:latin typeface="Times New Roman"/>
                <a:cs typeface="Times New Roman"/>
              </a:rPr>
              <a:t>toán</a:t>
            </a:r>
            <a:r>
              <a:rPr sz="2000" spc="145" dirty="0">
                <a:solidFill>
                  <a:srgbClr val="03499E"/>
                </a:solidFill>
                <a:latin typeface="Times New Roman"/>
                <a:cs typeface="Times New Roman"/>
              </a:rPr>
              <a:t> </a:t>
            </a:r>
            <a:r>
              <a:rPr sz="2000" dirty="0">
                <a:solidFill>
                  <a:srgbClr val="03499E"/>
                </a:solidFill>
                <a:latin typeface="Times New Roman"/>
                <a:cs typeface="Times New Roman"/>
              </a:rPr>
              <a:t>GT</a:t>
            </a:r>
            <a:r>
              <a:rPr sz="2000" spc="130" dirty="0">
                <a:solidFill>
                  <a:srgbClr val="03499E"/>
                </a:solidFill>
                <a:latin typeface="Times New Roman"/>
                <a:cs typeface="Times New Roman"/>
              </a:rPr>
              <a:t> </a:t>
            </a:r>
            <a:r>
              <a:rPr sz="2000" spc="-25" dirty="0">
                <a:solidFill>
                  <a:srgbClr val="03499E"/>
                </a:solidFill>
                <a:latin typeface="Times New Roman"/>
                <a:cs typeface="Times New Roman"/>
              </a:rPr>
              <a:t>cao</a:t>
            </a:r>
            <a:endParaRPr sz="2000">
              <a:latin typeface="Times New Roman"/>
              <a:cs typeface="Times New Roman"/>
            </a:endParaRPr>
          </a:p>
          <a:p>
            <a:pPr marL="252095">
              <a:lnSpc>
                <a:spcPts val="2240"/>
              </a:lnSpc>
            </a:pPr>
            <a:r>
              <a:rPr sz="2000" dirty="0">
                <a:solidFill>
                  <a:srgbClr val="03499E"/>
                </a:solidFill>
                <a:latin typeface="Times New Roman"/>
                <a:cs typeface="Times New Roman"/>
              </a:rPr>
              <a:t>hơn</a:t>
            </a:r>
            <a:r>
              <a:rPr sz="2000" spc="-20" dirty="0">
                <a:solidFill>
                  <a:srgbClr val="03499E"/>
                </a:solidFill>
                <a:latin typeface="Times New Roman"/>
                <a:cs typeface="Times New Roman"/>
              </a:rPr>
              <a:t> </a:t>
            </a:r>
            <a:r>
              <a:rPr sz="2000" dirty="0">
                <a:solidFill>
                  <a:srgbClr val="03499E"/>
                </a:solidFill>
                <a:latin typeface="Times New Roman"/>
                <a:cs typeface="Times New Roman"/>
              </a:rPr>
              <a:t>hoặc</a:t>
            </a:r>
            <a:r>
              <a:rPr sz="2000" spc="-10" dirty="0">
                <a:solidFill>
                  <a:srgbClr val="03499E"/>
                </a:solidFill>
                <a:latin typeface="Times New Roman"/>
                <a:cs typeface="Times New Roman"/>
              </a:rPr>
              <a:t> </a:t>
            </a:r>
            <a:r>
              <a:rPr sz="2000" dirty="0">
                <a:solidFill>
                  <a:srgbClr val="03499E"/>
                </a:solidFill>
                <a:latin typeface="Times New Roman"/>
                <a:cs typeface="Times New Roman"/>
              </a:rPr>
              <a:t>thấp</a:t>
            </a:r>
            <a:r>
              <a:rPr sz="2000" spc="-15" dirty="0">
                <a:solidFill>
                  <a:srgbClr val="03499E"/>
                </a:solidFill>
                <a:latin typeface="Times New Roman"/>
                <a:cs typeface="Times New Roman"/>
              </a:rPr>
              <a:t> </a:t>
            </a:r>
            <a:r>
              <a:rPr sz="2000" dirty="0">
                <a:solidFill>
                  <a:srgbClr val="03499E"/>
                </a:solidFill>
                <a:latin typeface="Times New Roman"/>
                <a:cs typeface="Times New Roman"/>
              </a:rPr>
              <a:t>hơn giá</a:t>
            </a:r>
            <a:r>
              <a:rPr sz="2000" spc="-10" dirty="0">
                <a:solidFill>
                  <a:srgbClr val="03499E"/>
                </a:solidFill>
                <a:latin typeface="Times New Roman"/>
                <a:cs typeface="Times New Roman"/>
              </a:rPr>
              <a:t> </a:t>
            </a:r>
            <a:r>
              <a:rPr sz="2000" dirty="0">
                <a:solidFill>
                  <a:srgbClr val="03499E"/>
                </a:solidFill>
                <a:latin typeface="Times New Roman"/>
                <a:cs typeface="Times New Roman"/>
              </a:rPr>
              <a:t>GT</a:t>
            </a:r>
            <a:r>
              <a:rPr sz="2000" spc="-45" dirty="0">
                <a:solidFill>
                  <a:srgbClr val="03499E"/>
                </a:solidFill>
                <a:latin typeface="Times New Roman"/>
                <a:cs typeface="Times New Roman"/>
              </a:rPr>
              <a:t> </a:t>
            </a:r>
            <a:r>
              <a:rPr sz="2000" dirty="0">
                <a:solidFill>
                  <a:srgbClr val="03499E"/>
                </a:solidFill>
                <a:latin typeface="Times New Roman"/>
                <a:cs typeface="Times New Roman"/>
              </a:rPr>
              <a:t>ghi</a:t>
            </a:r>
            <a:r>
              <a:rPr sz="2000" spc="-25" dirty="0">
                <a:solidFill>
                  <a:srgbClr val="03499E"/>
                </a:solidFill>
                <a:latin typeface="Times New Roman"/>
                <a:cs typeface="Times New Roman"/>
              </a:rPr>
              <a:t> </a:t>
            </a:r>
            <a:r>
              <a:rPr sz="2000" dirty="0">
                <a:solidFill>
                  <a:srgbClr val="03499E"/>
                </a:solidFill>
                <a:latin typeface="Times New Roman"/>
                <a:cs typeface="Times New Roman"/>
              </a:rPr>
              <a:t>trong</a:t>
            </a:r>
            <a:r>
              <a:rPr sz="2000" spc="-15" dirty="0">
                <a:solidFill>
                  <a:srgbClr val="03499E"/>
                </a:solidFill>
                <a:latin typeface="Times New Roman"/>
                <a:cs typeface="Times New Roman"/>
              </a:rPr>
              <a:t> </a:t>
            </a:r>
            <a:r>
              <a:rPr sz="2000" spc="-10" dirty="0">
                <a:solidFill>
                  <a:srgbClr val="03499E"/>
                </a:solidFill>
                <a:latin typeface="Times New Roman"/>
                <a:cs typeface="Times New Roman"/>
              </a:rPr>
              <a:t>KHLCNT</a:t>
            </a:r>
            <a:r>
              <a:rPr sz="2000" spc="-70" dirty="0">
                <a:solidFill>
                  <a:srgbClr val="03499E"/>
                </a:solidFill>
                <a:latin typeface="Times New Roman"/>
                <a:cs typeface="Times New Roman"/>
              </a:rPr>
              <a:t> </a:t>
            </a:r>
            <a:r>
              <a:rPr sz="2000" dirty="0">
                <a:solidFill>
                  <a:srgbClr val="03499E"/>
                </a:solidFill>
                <a:latin typeface="Times New Roman"/>
                <a:cs typeface="Times New Roman"/>
              </a:rPr>
              <a:t>thì dự</a:t>
            </a:r>
            <a:r>
              <a:rPr sz="2000" spc="-15" dirty="0">
                <a:solidFill>
                  <a:srgbClr val="03499E"/>
                </a:solidFill>
                <a:latin typeface="Times New Roman"/>
                <a:cs typeface="Times New Roman"/>
              </a:rPr>
              <a:t> </a:t>
            </a:r>
            <a:r>
              <a:rPr sz="2000" dirty="0">
                <a:solidFill>
                  <a:srgbClr val="03499E"/>
                </a:solidFill>
                <a:latin typeface="Times New Roman"/>
                <a:cs typeface="Times New Roman"/>
              </a:rPr>
              <a:t>toán</a:t>
            </a:r>
            <a:r>
              <a:rPr sz="2000" spc="-5" dirty="0">
                <a:solidFill>
                  <a:srgbClr val="03499E"/>
                </a:solidFill>
                <a:latin typeface="Times New Roman"/>
                <a:cs typeface="Times New Roman"/>
              </a:rPr>
              <a:t> </a:t>
            </a:r>
            <a:r>
              <a:rPr sz="2000" dirty="0">
                <a:solidFill>
                  <a:srgbClr val="03499E"/>
                </a:solidFill>
                <a:latin typeface="Times New Roman"/>
                <a:cs typeface="Times New Roman"/>
              </a:rPr>
              <a:t>sẽ</a:t>
            </a:r>
            <a:r>
              <a:rPr sz="2000" spc="-15" dirty="0">
                <a:solidFill>
                  <a:srgbClr val="03499E"/>
                </a:solidFill>
                <a:latin typeface="Times New Roman"/>
                <a:cs typeface="Times New Roman"/>
              </a:rPr>
              <a:t> </a:t>
            </a:r>
            <a:r>
              <a:rPr sz="2000" dirty="0">
                <a:solidFill>
                  <a:srgbClr val="03499E"/>
                </a:solidFill>
                <a:latin typeface="Times New Roman"/>
                <a:cs typeface="Times New Roman"/>
              </a:rPr>
              <a:t>thay</a:t>
            </a:r>
            <a:r>
              <a:rPr sz="2000" spc="-5" dirty="0">
                <a:solidFill>
                  <a:srgbClr val="03499E"/>
                </a:solidFill>
                <a:latin typeface="Times New Roman"/>
                <a:cs typeface="Times New Roman"/>
              </a:rPr>
              <a:t> </a:t>
            </a:r>
            <a:r>
              <a:rPr sz="2000" dirty="0">
                <a:solidFill>
                  <a:srgbClr val="03499E"/>
                </a:solidFill>
                <a:latin typeface="Times New Roman"/>
                <a:cs typeface="Times New Roman"/>
              </a:rPr>
              <a:t>thế</a:t>
            </a:r>
            <a:r>
              <a:rPr sz="2000" spc="-10" dirty="0">
                <a:solidFill>
                  <a:srgbClr val="03499E"/>
                </a:solidFill>
                <a:latin typeface="Times New Roman"/>
                <a:cs typeface="Times New Roman"/>
              </a:rPr>
              <a:t> </a:t>
            </a:r>
            <a:r>
              <a:rPr sz="2000" dirty="0">
                <a:solidFill>
                  <a:srgbClr val="03499E"/>
                </a:solidFill>
                <a:latin typeface="Times New Roman"/>
                <a:cs typeface="Times New Roman"/>
              </a:rPr>
              <a:t>giá </a:t>
            </a:r>
            <a:r>
              <a:rPr sz="2000" spc="-25" dirty="0">
                <a:solidFill>
                  <a:srgbClr val="03499E"/>
                </a:solidFill>
                <a:latin typeface="Times New Roman"/>
                <a:cs typeface="Times New Roman"/>
              </a:rPr>
              <a:t>GT:</a:t>
            </a:r>
            <a:endParaRPr sz="2000">
              <a:latin typeface="Times New Roman"/>
              <a:cs typeface="Times New Roman"/>
            </a:endParaRPr>
          </a:p>
          <a:p>
            <a:pPr marL="252095">
              <a:lnSpc>
                <a:spcPct val="100000"/>
              </a:lnSpc>
              <a:spcBef>
                <a:spcPts val="470"/>
              </a:spcBef>
            </a:pPr>
            <a:r>
              <a:rPr sz="2000" dirty="0">
                <a:solidFill>
                  <a:srgbClr val="03499E"/>
                </a:solidFill>
                <a:latin typeface="Times New Roman"/>
                <a:cs typeface="Times New Roman"/>
              </a:rPr>
              <a:t>-</a:t>
            </a:r>
            <a:r>
              <a:rPr sz="2000" spc="-20" dirty="0">
                <a:solidFill>
                  <a:srgbClr val="03499E"/>
                </a:solidFill>
                <a:latin typeface="Times New Roman"/>
                <a:cs typeface="Times New Roman"/>
              </a:rPr>
              <a:t> </a:t>
            </a:r>
            <a:r>
              <a:rPr sz="2000" dirty="0">
                <a:solidFill>
                  <a:srgbClr val="03499E"/>
                </a:solidFill>
                <a:latin typeface="Times New Roman"/>
                <a:cs typeface="Times New Roman"/>
              </a:rPr>
              <a:t>a.</a:t>
            </a:r>
            <a:r>
              <a:rPr sz="2000" spc="-5" dirty="0">
                <a:solidFill>
                  <a:srgbClr val="03499E"/>
                </a:solidFill>
                <a:latin typeface="Times New Roman"/>
                <a:cs typeface="Times New Roman"/>
              </a:rPr>
              <a:t> </a:t>
            </a:r>
            <a:r>
              <a:rPr sz="2000" dirty="0">
                <a:solidFill>
                  <a:srgbClr val="03499E"/>
                </a:solidFill>
                <a:latin typeface="Times New Roman"/>
                <a:cs typeface="Times New Roman"/>
              </a:rPr>
              <a:t>Cao</a:t>
            </a:r>
            <a:r>
              <a:rPr sz="2000" spc="5" dirty="0">
                <a:solidFill>
                  <a:srgbClr val="03499E"/>
                </a:solidFill>
                <a:latin typeface="Times New Roman"/>
                <a:cs typeface="Times New Roman"/>
              </a:rPr>
              <a:t> </a:t>
            </a:r>
            <a:r>
              <a:rPr sz="2000" spc="-20" dirty="0">
                <a:solidFill>
                  <a:srgbClr val="03499E"/>
                </a:solidFill>
                <a:latin typeface="Times New Roman"/>
                <a:cs typeface="Times New Roman"/>
              </a:rPr>
              <a:t>hơn:</a:t>
            </a:r>
            <a:endParaRPr sz="2000">
              <a:latin typeface="Times New Roman"/>
              <a:cs typeface="Times New Roman"/>
            </a:endParaRPr>
          </a:p>
          <a:p>
            <a:pPr marL="252095" marR="80010" indent="191770">
              <a:lnSpc>
                <a:spcPts val="2060"/>
              </a:lnSpc>
              <a:spcBef>
                <a:spcPts val="830"/>
              </a:spcBef>
              <a:tabLst>
                <a:tab pos="718185" algn="l"/>
                <a:tab pos="1160780" algn="l"/>
                <a:tab pos="1671320" algn="l"/>
                <a:tab pos="2274570" algn="l"/>
                <a:tab pos="2856865" algn="l"/>
                <a:tab pos="3435985" algn="l"/>
                <a:tab pos="3934460" algn="l"/>
                <a:tab pos="4274185" algn="l"/>
                <a:tab pos="4756150" algn="l"/>
                <a:tab pos="5318125" algn="l"/>
                <a:tab pos="6156960" algn="l"/>
                <a:tab pos="6554470" algn="l"/>
                <a:tab pos="6940550" algn="l"/>
                <a:tab pos="7508875" algn="l"/>
                <a:tab pos="8077200" algn="l"/>
              </a:tabLst>
            </a:pPr>
            <a:r>
              <a:rPr sz="2000" spc="-50" dirty="0">
                <a:solidFill>
                  <a:srgbClr val="03499E"/>
                </a:solidFill>
                <a:latin typeface="Times New Roman"/>
                <a:cs typeface="Times New Roman"/>
              </a:rPr>
              <a:t>+</a:t>
            </a:r>
            <a:r>
              <a:rPr sz="2000" dirty="0">
                <a:solidFill>
                  <a:srgbClr val="03499E"/>
                </a:solidFill>
                <a:latin typeface="Times New Roman"/>
                <a:cs typeface="Times New Roman"/>
              </a:rPr>
              <a:t>	</a:t>
            </a:r>
            <a:r>
              <a:rPr sz="2000" spc="-25" dirty="0">
                <a:solidFill>
                  <a:srgbClr val="03499E"/>
                </a:solidFill>
                <a:latin typeface="Times New Roman"/>
                <a:cs typeface="Times New Roman"/>
              </a:rPr>
              <a:t>Ko</a:t>
            </a:r>
            <a:r>
              <a:rPr sz="2000" dirty="0">
                <a:solidFill>
                  <a:srgbClr val="03499E"/>
                </a:solidFill>
                <a:latin typeface="Times New Roman"/>
                <a:cs typeface="Times New Roman"/>
              </a:rPr>
              <a:t>	</a:t>
            </a:r>
            <a:r>
              <a:rPr sz="2000" spc="-25" dirty="0">
                <a:solidFill>
                  <a:srgbClr val="03499E"/>
                </a:solidFill>
                <a:latin typeface="Times New Roman"/>
                <a:cs typeface="Times New Roman"/>
              </a:rPr>
              <a:t>làm</a:t>
            </a:r>
            <a:r>
              <a:rPr sz="2000" dirty="0">
                <a:solidFill>
                  <a:srgbClr val="03499E"/>
                </a:solidFill>
                <a:latin typeface="Times New Roman"/>
                <a:cs typeface="Times New Roman"/>
              </a:rPr>
              <a:t>	</a:t>
            </a:r>
            <a:r>
              <a:rPr sz="2000" spc="-20" dirty="0">
                <a:solidFill>
                  <a:srgbClr val="03499E"/>
                </a:solidFill>
                <a:latin typeface="Times New Roman"/>
                <a:cs typeface="Times New Roman"/>
              </a:rPr>
              <a:t>vượt</a:t>
            </a:r>
            <a:r>
              <a:rPr sz="2000" dirty="0">
                <a:solidFill>
                  <a:srgbClr val="03499E"/>
                </a:solidFill>
                <a:latin typeface="Times New Roman"/>
                <a:cs typeface="Times New Roman"/>
              </a:rPr>
              <a:t>	</a:t>
            </a:r>
            <a:r>
              <a:rPr sz="2000" spc="-20" dirty="0">
                <a:solidFill>
                  <a:srgbClr val="03499E"/>
                </a:solidFill>
                <a:latin typeface="Times New Roman"/>
                <a:cs typeface="Times New Roman"/>
              </a:rPr>
              <a:t>tổng</a:t>
            </a:r>
            <a:r>
              <a:rPr sz="2000" dirty="0">
                <a:solidFill>
                  <a:srgbClr val="03499E"/>
                </a:solidFill>
                <a:latin typeface="Times New Roman"/>
                <a:cs typeface="Times New Roman"/>
              </a:rPr>
              <a:t>	</a:t>
            </a:r>
            <a:r>
              <a:rPr sz="2000" spc="-25" dirty="0">
                <a:solidFill>
                  <a:srgbClr val="03499E"/>
                </a:solidFill>
                <a:latin typeface="Times New Roman"/>
                <a:cs typeface="Times New Roman"/>
              </a:rPr>
              <a:t>mức</a:t>
            </a:r>
            <a:r>
              <a:rPr sz="2000" dirty="0">
                <a:solidFill>
                  <a:srgbClr val="03499E"/>
                </a:solidFill>
                <a:latin typeface="Times New Roman"/>
                <a:cs typeface="Times New Roman"/>
              </a:rPr>
              <a:t>	</a:t>
            </a:r>
            <a:r>
              <a:rPr sz="2000" spc="-25" dirty="0">
                <a:solidFill>
                  <a:srgbClr val="03499E"/>
                </a:solidFill>
                <a:latin typeface="Times New Roman"/>
                <a:cs typeface="Times New Roman"/>
              </a:rPr>
              <a:t>đầu</a:t>
            </a:r>
            <a:r>
              <a:rPr sz="2000" dirty="0">
                <a:solidFill>
                  <a:srgbClr val="03499E"/>
                </a:solidFill>
                <a:latin typeface="Times New Roman"/>
                <a:cs typeface="Times New Roman"/>
              </a:rPr>
              <a:t>	</a:t>
            </a:r>
            <a:r>
              <a:rPr sz="2000" spc="-25" dirty="0">
                <a:solidFill>
                  <a:srgbClr val="03499E"/>
                </a:solidFill>
                <a:latin typeface="Times New Roman"/>
                <a:cs typeface="Times New Roman"/>
              </a:rPr>
              <a:t>tư</a:t>
            </a:r>
            <a:r>
              <a:rPr sz="2000" dirty="0">
                <a:solidFill>
                  <a:srgbClr val="03499E"/>
                </a:solidFill>
                <a:latin typeface="Times New Roman"/>
                <a:cs typeface="Times New Roman"/>
              </a:rPr>
              <a:t>	</a:t>
            </a:r>
            <a:r>
              <a:rPr sz="2000" spc="-25" dirty="0">
                <a:solidFill>
                  <a:srgbClr val="03499E"/>
                </a:solidFill>
                <a:latin typeface="Times New Roman"/>
                <a:cs typeface="Times New Roman"/>
              </a:rPr>
              <a:t>của</a:t>
            </a:r>
            <a:r>
              <a:rPr sz="2000" dirty="0">
                <a:solidFill>
                  <a:srgbClr val="03499E"/>
                </a:solidFill>
                <a:latin typeface="Times New Roman"/>
                <a:cs typeface="Times New Roman"/>
              </a:rPr>
              <a:t>	</a:t>
            </a:r>
            <a:r>
              <a:rPr sz="2000" spc="-25" dirty="0">
                <a:solidFill>
                  <a:srgbClr val="03499E"/>
                </a:solidFill>
                <a:latin typeface="Times New Roman"/>
                <a:cs typeface="Times New Roman"/>
              </a:rPr>
              <a:t>DA,</a:t>
            </a:r>
            <a:r>
              <a:rPr sz="2000" dirty="0">
                <a:solidFill>
                  <a:srgbClr val="03499E"/>
                </a:solidFill>
                <a:latin typeface="Times New Roman"/>
                <a:cs typeface="Times New Roman"/>
              </a:rPr>
              <a:t>	</a:t>
            </a:r>
            <a:r>
              <a:rPr sz="2000" spc="-20" dirty="0">
                <a:solidFill>
                  <a:srgbClr val="03499E"/>
                </a:solidFill>
                <a:latin typeface="Times New Roman"/>
                <a:cs typeface="Times New Roman"/>
              </a:rPr>
              <a:t>DTMS</a:t>
            </a:r>
            <a:r>
              <a:rPr sz="2000" dirty="0">
                <a:solidFill>
                  <a:srgbClr val="03499E"/>
                </a:solidFill>
                <a:latin typeface="Times New Roman"/>
                <a:cs typeface="Times New Roman"/>
              </a:rPr>
              <a:t>	</a:t>
            </a:r>
            <a:r>
              <a:rPr sz="2000" spc="-25" dirty="0">
                <a:solidFill>
                  <a:srgbClr val="03499E"/>
                </a:solidFill>
                <a:latin typeface="Times New Roman"/>
                <a:cs typeface="Times New Roman"/>
              </a:rPr>
              <a:t>thì</a:t>
            </a:r>
            <a:r>
              <a:rPr sz="2000" dirty="0">
                <a:solidFill>
                  <a:srgbClr val="03499E"/>
                </a:solidFill>
                <a:latin typeface="Times New Roman"/>
                <a:cs typeface="Times New Roman"/>
              </a:rPr>
              <a:t>	</a:t>
            </a:r>
            <a:r>
              <a:rPr sz="2000" spc="-25" dirty="0">
                <a:solidFill>
                  <a:srgbClr val="03499E"/>
                </a:solidFill>
                <a:latin typeface="Times New Roman"/>
                <a:cs typeface="Times New Roman"/>
              </a:rPr>
              <a:t>ko</a:t>
            </a:r>
            <a:r>
              <a:rPr sz="2000" dirty="0">
                <a:solidFill>
                  <a:srgbClr val="03499E"/>
                </a:solidFill>
                <a:latin typeface="Times New Roman"/>
                <a:cs typeface="Times New Roman"/>
              </a:rPr>
              <a:t>	</a:t>
            </a:r>
            <a:r>
              <a:rPr sz="2000" spc="-20" dirty="0">
                <a:solidFill>
                  <a:srgbClr val="03499E"/>
                </a:solidFill>
                <a:latin typeface="Times New Roman"/>
                <a:cs typeface="Times New Roman"/>
              </a:rPr>
              <a:t>phải</a:t>
            </a:r>
            <a:r>
              <a:rPr sz="2000" dirty="0">
                <a:solidFill>
                  <a:srgbClr val="03499E"/>
                </a:solidFill>
                <a:latin typeface="Times New Roman"/>
                <a:cs typeface="Times New Roman"/>
              </a:rPr>
              <a:t>	</a:t>
            </a:r>
            <a:r>
              <a:rPr sz="2000" spc="-20" dirty="0">
                <a:solidFill>
                  <a:srgbClr val="03499E"/>
                </a:solidFill>
                <a:latin typeface="Times New Roman"/>
                <a:cs typeface="Times New Roman"/>
              </a:rPr>
              <a:t>điều</a:t>
            </a:r>
            <a:r>
              <a:rPr sz="2000" dirty="0">
                <a:solidFill>
                  <a:srgbClr val="03499E"/>
                </a:solidFill>
                <a:latin typeface="Times New Roman"/>
                <a:cs typeface="Times New Roman"/>
              </a:rPr>
              <a:t>	</a:t>
            </a:r>
            <a:r>
              <a:rPr sz="2000" spc="-10" dirty="0">
                <a:solidFill>
                  <a:srgbClr val="03499E"/>
                </a:solidFill>
                <a:latin typeface="Times New Roman"/>
                <a:cs typeface="Times New Roman"/>
              </a:rPr>
              <a:t>chỉnh KHLCNT.</a:t>
            </a:r>
            <a:endParaRPr sz="2000">
              <a:latin typeface="Times New Roman"/>
              <a:cs typeface="Times New Roman"/>
            </a:endParaRPr>
          </a:p>
          <a:p>
            <a:pPr marL="444500">
              <a:lnSpc>
                <a:spcPts val="2235"/>
              </a:lnSpc>
              <a:spcBef>
                <a:spcPts val="470"/>
              </a:spcBef>
            </a:pPr>
            <a:r>
              <a:rPr sz="2000" dirty="0">
                <a:solidFill>
                  <a:srgbClr val="03499E"/>
                </a:solidFill>
                <a:latin typeface="Times New Roman"/>
                <a:cs typeface="Times New Roman"/>
              </a:rPr>
              <a:t>+</a:t>
            </a:r>
            <a:r>
              <a:rPr sz="2000" spc="-20" dirty="0">
                <a:solidFill>
                  <a:srgbClr val="03499E"/>
                </a:solidFill>
                <a:latin typeface="Times New Roman"/>
                <a:cs typeface="Times New Roman"/>
              </a:rPr>
              <a:t> </a:t>
            </a:r>
            <a:r>
              <a:rPr sz="2000" dirty="0">
                <a:solidFill>
                  <a:srgbClr val="03499E"/>
                </a:solidFill>
                <a:latin typeface="Times New Roman"/>
                <a:cs typeface="Times New Roman"/>
              </a:rPr>
              <a:t>Vượt</a:t>
            </a:r>
            <a:r>
              <a:rPr sz="2000" spc="-30" dirty="0">
                <a:solidFill>
                  <a:srgbClr val="03499E"/>
                </a:solidFill>
                <a:latin typeface="Times New Roman"/>
                <a:cs typeface="Times New Roman"/>
              </a:rPr>
              <a:t> </a:t>
            </a:r>
            <a:r>
              <a:rPr sz="2000" dirty="0">
                <a:solidFill>
                  <a:srgbClr val="03499E"/>
                </a:solidFill>
                <a:latin typeface="Times New Roman"/>
                <a:cs typeface="Times New Roman"/>
              </a:rPr>
              <a:t>tổng</a:t>
            </a:r>
            <a:r>
              <a:rPr sz="2000" spc="-15" dirty="0">
                <a:solidFill>
                  <a:srgbClr val="03499E"/>
                </a:solidFill>
                <a:latin typeface="Times New Roman"/>
                <a:cs typeface="Times New Roman"/>
              </a:rPr>
              <a:t> </a:t>
            </a:r>
            <a:r>
              <a:rPr sz="2000" dirty="0">
                <a:solidFill>
                  <a:srgbClr val="03499E"/>
                </a:solidFill>
                <a:latin typeface="Times New Roman"/>
                <a:cs typeface="Times New Roman"/>
              </a:rPr>
              <a:t>mức</a:t>
            </a:r>
            <a:r>
              <a:rPr sz="2000" spc="-20" dirty="0">
                <a:solidFill>
                  <a:srgbClr val="03499E"/>
                </a:solidFill>
                <a:latin typeface="Times New Roman"/>
                <a:cs typeface="Times New Roman"/>
              </a:rPr>
              <a:t> </a:t>
            </a:r>
            <a:r>
              <a:rPr sz="2000" dirty="0">
                <a:solidFill>
                  <a:srgbClr val="03499E"/>
                </a:solidFill>
                <a:latin typeface="Times New Roman"/>
                <a:cs typeface="Times New Roman"/>
              </a:rPr>
              <a:t>đầu</a:t>
            </a:r>
            <a:r>
              <a:rPr sz="2000" spc="-5" dirty="0">
                <a:solidFill>
                  <a:srgbClr val="03499E"/>
                </a:solidFill>
                <a:latin typeface="Times New Roman"/>
                <a:cs typeface="Times New Roman"/>
              </a:rPr>
              <a:t> </a:t>
            </a:r>
            <a:r>
              <a:rPr sz="2000" dirty="0">
                <a:solidFill>
                  <a:srgbClr val="03499E"/>
                </a:solidFill>
                <a:latin typeface="Times New Roman"/>
                <a:cs typeface="Times New Roman"/>
              </a:rPr>
              <a:t>tư</a:t>
            </a:r>
            <a:r>
              <a:rPr sz="2000" spc="-15" dirty="0">
                <a:solidFill>
                  <a:srgbClr val="03499E"/>
                </a:solidFill>
                <a:latin typeface="Times New Roman"/>
                <a:cs typeface="Times New Roman"/>
              </a:rPr>
              <a:t> </a:t>
            </a:r>
            <a:r>
              <a:rPr sz="2000" dirty="0">
                <a:solidFill>
                  <a:srgbClr val="03499E"/>
                </a:solidFill>
                <a:latin typeface="Times New Roman"/>
                <a:cs typeface="Times New Roman"/>
              </a:rPr>
              <a:t>-&gt;</a:t>
            </a:r>
            <a:r>
              <a:rPr sz="2000" spc="-30" dirty="0">
                <a:solidFill>
                  <a:srgbClr val="03499E"/>
                </a:solidFill>
                <a:latin typeface="Times New Roman"/>
                <a:cs typeface="Times New Roman"/>
              </a:rPr>
              <a:t> </a:t>
            </a:r>
            <a:r>
              <a:rPr sz="2000" dirty="0">
                <a:solidFill>
                  <a:srgbClr val="03499E"/>
                </a:solidFill>
                <a:latin typeface="Times New Roman"/>
                <a:cs typeface="Times New Roman"/>
              </a:rPr>
              <a:t>điều</a:t>
            </a:r>
            <a:r>
              <a:rPr sz="2000" spc="-10" dirty="0">
                <a:solidFill>
                  <a:srgbClr val="03499E"/>
                </a:solidFill>
                <a:latin typeface="Times New Roman"/>
                <a:cs typeface="Times New Roman"/>
              </a:rPr>
              <a:t> </a:t>
            </a:r>
            <a:r>
              <a:rPr sz="2000" dirty="0">
                <a:solidFill>
                  <a:srgbClr val="03499E"/>
                </a:solidFill>
                <a:latin typeface="Times New Roman"/>
                <a:cs typeface="Times New Roman"/>
              </a:rPr>
              <a:t>chỉnh</a:t>
            </a:r>
            <a:r>
              <a:rPr sz="2000" spc="-15" dirty="0">
                <a:solidFill>
                  <a:srgbClr val="03499E"/>
                </a:solidFill>
                <a:latin typeface="Times New Roman"/>
                <a:cs typeface="Times New Roman"/>
              </a:rPr>
              <a:t> </a:t>
            </a:r>
            <a:r>
              <a:rPr sz="2000" spc="-20" dirty="0">
                <a:solidFill>
                  <a:srgbClr val="03499E"/>
                </a:solidFill>
                <a:latin typeface="Times New Roman"/>
                <a:cs typeface="Times New Roman"/>
              </a:rPr>
              <a:t>KHLCNT.</a:t>
            </a:r>
            <a:r>
              <a:rPr sz="2000" spc="-10" dirty="0">
                <a:solidFill>
                  <a:srgbClr val="03499E"/>
                </a:solidFill>
                <a:latin typeface="Times New Roman"/>
                <a:cs typeface="Times New Roman"/>
              </a:rPr>
              <a:t> </a:t>
            </a:r>
            <a:r>
              <a:rPr sz="2000" dirty="0">
                <a:solidFill>
                  <a:srgbClr val="03499E"/>
                </a:solidFill>
                <a:latin typeface="Times New Roman"/>
                <a:cs typeface="Times New Roman"/>
              </a:rPr>
              <a:t>Hình</a:t>
            </a:r>
            <a:r>
              <a:rPr sz="2000" spc="-15" dirty="0">
                <a:solidFill>
                  <a:srgbClr val="03499E"/>
                </a:solidFill>
                <a:latin typeface="Times New Roman"/>
                <a:cs typeface="Times New Roman"/>
              </a:rPr>
              <a:t> </a:t>
            </a:r>
            <a:r>
              <a:rPr sz="2000" dirty="0">
                <a:solidFill>
                  <a:srgbClr val="03499E"/>
                </a:solidFill>
                <a:latin typeface="Times New Roman"/>
                <a:cs typeface="Times New Roman"/>
              </a:rPr>
              <a:t>thức</a:t>
            </a:r>
            <a:r>
              <a:rPr sz="2000" spc="-15" dirty="0">
                <a:solidFill>
                  <a:srgbClr val="03499E"/>
                </a:solidFill>
                <a:latin typeface="Times New Roman"/>
                <a:cs typeface="Times New Roman"/>
              </a:rPr>
              <a:t> </a:t>
            </a:r>
            <a:r>
              <a:rPr sz="2000" dirty="0">
                <a:solidFill>
                  <a:srgbClr val="03499E"/>
                </a:solidFill>
                <a:latin typeface="Times New Roman"/>
                <a:cs typeface="Times New Roman"/>
              </a:rPr>
              <a:t>LCNT</a:t>
            </a:r>
            <a:r>
              <a:rPr sz="2000" spc="-60" dirty="0">
                <a:solidFill>
                  <a:srgbClr val="03499E"/>
                </a:solidFill>
                <a:latin typeface="Times New Roman"/>
                <a:cs typeface="Times New Roman"/>
              </a:rPr>
              <a:t> </a:t>
            </a:r>
            <a:r>
              <a:rPr sz="2000" dirty="0">
                <a:solidFill>
                  <a:srgbClr val="03499E"/>
                </a:solidFill>
                <a:latin typeface="Times New Roman"/>
                <a:cs typeface="Times New Roman"/>
              </a:rPr>
              <a:t>ko</a:t>
            </a:r>
            <a:r>
              <a:rPr sz="2000" spc="-10" dirty="0">
                <a:solidFill>
                  <a:srgbClr val="03499E"/>
                </a:solidFill>
                <a:latin typeface="Times New Roman"/>
                <a:cs typeface="Times New Roman"/>
              </a:rPr>
              <a:t> </a:t>
            </a:r>
            <a:r>
              <a:rPr sz="2000" dirty="0">
                <a:solidFill>
                  <a:srgbClr val="03499E"/>
                </a:solidFill>
                <a:latin typeface="Times New Roman"/>
                <a:cs typeface="Times New Roman"/>
              </a:rPr>
              <a:t>phù</a:t>
            </a:r>
            <a:r>
              <a:rPr sz="2000" spc="-20" dirty="0">
                <a:solidFill>
                  <a:srgbClr val="03499E"/>
                </a:solidFill>
                <a:latin typeface="Times New Roman"/>
                <a:cs typeface="Times New Roman"/>
              </a:rPr>
              <a:t> </a:t>
            </a:r>
            <a:r>
              <a:rPr sz="2000" dirty="0">
                <a:solidFill>
                  <a:srgbClr val="03499E"/>
                </a:solidFill>
                <a:latin typeface="Times New Roman"/>
                <a:cs typeface="Times New Roman"/>
              </a:rPr>
              <a:t>hợp</a:t>
            </a:r>
            <a:r>
              <a:rPr sz="2000" spc="-25" dirty="0">
                <a:solidFill>
                  <a:srgbClr val="03499E"/>
                </a:solidFill>
                <a:latin typeface="Times New Roman"/>
                <a:cs typeface="Times New Roman"/>
              </a:rPr>
              <a:t> </a:t>
            </a:r>
            <a:r>
              <a:rPr sz="2000" spc="-50" dirty="0">
                <a:solidFill>
                  <a:srgbClr val="03499E"/>
                </a:solidFill>
                <a:latin typeface="Times New Roman"/>
                <a:cs typeface="Times New Roman"/>
              </a:rPr>
              <a:t>-</a:t>
            </a:r>
            <a:endParaRPr sz="2000">
              <a:latin typeface="Times New Roman"/>
              <a:cs typeface="Times New Roman"/>
            </a:endParaRPr>
          </a:p>
          <a:p>
            <a:pPr marL="252095">
              <a:lnSpc>
                <a:spcPts val="2235"/>
              </a:lnSpc>
            </a:pPr>
            <a:r>
              <a:rPr sz="2000" dirty="0">
                <a:solidFill>
                  <a:srgbClr val="03499E"/>
                </a:solidFill>
                <a:latin typeface="Times New Roman"/>
                <a:cs typeface="Times New Roman"/>
              </a:rPr>
              <a:t>&gt; điều</a:t>
            </a:r>
            <a:r>
              <a:rPr sz="2000" spc="-15" dirty="0">
                <a:solidFill>
                  <a:srgbClr val="03499E"/>
                </a:solidFill>
                <a:latin typeface="Times New Roman"/>
                <a:cs typeface="Times New Roman"/>
              </a:rPr>
              <a:t> </a:t>
            </a:r>
            <a:r>
              <a:rPr sz="2000" dirty="0">
                <a:solidFill>
                  <a:srgbClr val="03499E"/>
                </a:solidFill>
                <a:latin typeface="Times New Roman"/>
                <a:cs typeface="Times New Roman"/>
              </a:rPr>
              <a:t>chỉnh</a:t>
            </a:r>
            <a:r>
              <a:rPr sz="2000" spc="-10" dirty="0">
                <a:solidFill>
                  <a:srgbClr val="03499E"/>
                </a:solidFill>
                <a:latin typeface="Times New Roman"/>
                <a:cs typeface="Times New Roman"/>
              </a:rPr>
              <a:t> </a:t>
            </a:r>
            <a:r>
              <a:rPr sz="2000" dirty="0">
                <a:solidFill>
                  <a:srgbClr val="03499E"/>
                </a:solidFill>
                <a:latin typeface="Times New Roman"/>
                <a:cs typeface="Times New Roman"/>
              </a:rPr>
              <a:t>hình</a:t>
            </a:r>
            <a:r>
              <a:rPr sz="2000" spc="-15" dirty="0">
                <a:solidFill>
                  <a:srgbClr val="03499E"/>
                </a:solidFill>
                <a:latin typeface="Times New Roman"/>
                <a:cs typeface="Times New Roman"/>
              </a:rPr>
              <a:t> </a:t>
            </a:r>
            <a:r>
              <a:rPr sz="2000" dirty="0">
                <a:solidFill>
                  <a:srgbClr val="03499E"/>
                </a:solidFill>
                <a:latin typeface="Times New Roman"/>
                <a:cs typeface="Times New Roman"/>
              </a:rPr>
              <a:t>thức</a:t>
            </a:r>
            <a:r>
              <a:rPr sz="2000" spc="-10" dirty="0">
                <a:solidFill>
                  <a:srgbClr val="03499E"/>
                </a:solidFill>
                <a:latin typeface="Times New Roman"/>
                <a:cs typeface="Times New Roman"/>
              </a:rPr>
              <a:t> </a:t>
            </a:r>
            <a:r>
              <a:rPr sz="2000" spc="-20" dirty="0">
                <a:solidFill>
                  <a:srgbClr val="03499E"/>
                </a:solidFill>
                <a:latin typeface="Times New Roman"/>
                <a:cs typeface="Times New Roman"/>
              </a:rPr>
              <a:t>LCNT</a:t>
            </a:r>
            <a:endParaRPr sz="2000">
              <a:latin typeface="Times New Roman"/>
              <a:cs typeface="Times New Roman"/>
            </a:endParaRPr>
          </a:p>
          <a:p>
            <a:pPr marL="252095">
              <a:lnSpc>
                <a:spcPct val="100000"/>
              </a:lnSpc>
              <a:spcBef>
                <a:spcPts val="480"/>
              </a:spcBef>
            </a:pPr>
            <a:r>
              <a:rPr sz="2000" dirty="0">
                <a:solidFill>
                  <a:srgbClr val="03499E"/>
                </a:solidFill>
                <a:latin typeface="Times New Roman"/>
                <a:cs typeface="Times New Roman"/>
              </a:rPr>
              <a:t>-</a:t>
            </a:r>
            <a:r>
              <a:rPr sz="2000" spc="-15" dirty="0">
                <a:solidFill>
                  <a:srgbClr val="03499E"/>
                </a:solidFill>
                <a:latin typeface="Times New Roman"/>
                <a:cs typeface="Times New Roman"/>
              </a:rPr>
              <a:t> </a:t>
            </a:r>
            <a:r>
              <a:rPr sz="2000" dirty="0">
                <a:solidFill>
                  <a:srgbClr val="03499E"/>
                </a:solidFill>
                <a:latin typeface="Times New Roman"/>
                <a:cs typeface="Times New Roman"/>
              </a:rPr>
              <a:t>b.</a:t>
            </a:r>
            <a:r>
              <a:rPr sz="2000" spc="-40" dirty="0">
                <a:solidFill>
                  <a:srgbClr val="03499E"/>
                </a:solidFill>
                <a:latin typeface="Times New Roman"/>
                <a:cs typeface="Times New Roman"/>
              </a:rPr>
              <a:t> </a:t>
            </a:r>
            <a:r>
              <a:rPr sz="2000" dirty="0">
                <a:solidFill>
                  <a:srgbClr val="03499E"/>
                </a:solidFill>
                <a:latin typeface="Times New Roman"/>
                <a:cs typeface="Times New Roman"/>
              </a:rPr>
              <a:t>Thấp</a:t>
            </a:r>
            <a:r>
              <a:rPr sz="2000" spc="-15" dirty="0">
                <a:solidFill>
                  <a:srgbClr val="03499E"/>
                </a:solidFill>
                <a:latin typeface="Times New Roman"/>
                <a:cs typeface="Times New Roman"/>
              </a:rPr>
              <a:t> </a:t>
            </a:r>
            <a:r>
              <a:rPr sz="2000" spc="-20" dirty="0">
                <a:solidFill>
                  <a:srgbClr val="03499E"/>
                </a:solidFill>
                <a:latin typeface="Times New Roman"/>
                <a:cs typeface="Times New Roman"/>
              </a:rPr>
              <a:t>hơn:</a:t>
            </a:r>
            <a:endParaRPr sz="2000">
              <a:latin typeface="Times New Roman"/>
              <a:cs typeface="Times New Roman"/>
            </a:endParaRPr>
          </a:p>
          <a:p>
            <a:pPr marL="442595">
              <a:lnSpc>
                <a:spcPct val="100000"/>
              </a:lnSpc>
              <a:spcBef>
                <a:spcPts val="480"/>
              </a:spcBef>
            </a:pPr>
            <a:r>
              <a:rPr sz="2000" dirty="0">
                <a:solidFill>
                  <a:srgbClr val="03499E"/>
                </a:solidFill>
                <a:latin typeface="Times New Roman"/>
                <a:cs typeface="Times New Roman"/>
              </a:rPr>
              <a:t>+</a:t>
            </a:r>
            <a:r>
              <a:rPr sz="2000" spc="-5" dirty="0">
                <a:solidFill>
                  <a:srgbClr val="03499E"/>
                </a:solidFill>
                <a:latin typeface="Times New Roman"/>
                <a:cs typeface="Times New Roman"/>
              </a:rPr>
              <a:t> </a:t>
            </a:r>
            <a:r>
              <a:rPr sz="2000" dirty="0">
                <a:solidFill>
                  <a:srgbClr val="03499E"/>
                </a:solidFill>
                <a:latin typeface="Times New Roman"/>
                <a:cs typeface="Times New Roman"/>
              </a:rPr>
              <a:t>Không</a:t>
            </a:r>
            <a:r>
              <a:rPr sz="2000" spc="-45" dirty="0">
                <a:solidFill>
                  <a:srgbClr val="03499E"/>
                </a:solidFill>
                <a:latin typeface="Times New Roman"/>
                <a:cs typeface="Times New Roman"/>
              </a:rPr>
              <a:t> </a:t>
            </a:r>
            <a:r>
              <a:rPr sz="2000" dirty="0">
                <a:solidFill>
                  <a:srgbClr val="03499E"/>
                </a:solidFill>
                <a:latin typeface="Times New Roman"/>
                <a:cs typeface="Times New Roman"/>
              </a:rPr>
              <a:t>làm thay</a:t>
            </a:r>
            <a:r>
              <a:rPr sz="2000" spc="-15" dirty="0">
                <a:solidFill>
                  <a:srgbClr val="03499E"/>
                </a:solidFill>
                <a:latin typeface="Times New Roman"/>
                <a:cs typeface="Times New Roman"/>
              </a:rPr>
              <a:t> </a:t>
            </a:r>
            <a:r>
              <a:rPr sz="2000" dirty="0">
                <a:solidFill>
                  <a:srgbClr val="03499E"/>
                </a:solidFill>
                <a:latin typeface="Times New Roman"/>
                <a:cs typeface="Times New Roman"/>
              </a:rPr>
              <a:t>đổi</a:t>
            </a:r>
            <a:r>
              <a:rPr sz="2000" spc="-20" dirty="0">
                <a:solidFill>
                  <a:srgbClr val="03499E"/>
                </a:solidFill>
                <a:latin typeface="Times New Roman"/>
                <a:cs typeface="Times New Roman"/>
              </a:rPr>
              <a:t> </a:t>
            </a:r>
            <a:r>
              <a:rPr sz="2000" dirty="0">
                <a:solidFill>
                  <a:srgbClr val="03499E"/>
                </a:solidFill>
                <a:latin typeface="Times New Roman"/>
                <a:cs typeface="Times New Roman"/>
              </a:rPr>
              <a:t>Hình</a:t>
            </a:r>
            <a:r>
              <a:rPr sz="2000" spc="-10" dirty="0">
                <a:solidFill>
                  <a:srgbClr val="03499E"/>
                </a:solidFill>
                <a:latin typeface="Times New Roman"/>
                <a:cs typeface="Times New Roman"/>
              </a:rPr>
              <a:t> </a:t>
            </a:r>
            <a:r>
              <a:rPr sz="2000" dirty="0">
                <a:solidFill>
                  <a:srgbClr val="03499E"/>
                </a:solidFill>
                <a:latin typeface="Times New Roman"/>
                <a:cs typeface="Times New Roman"/>
              </a:rPr>
              <a:t>thức</a:t>
            </a:r>
            <a:r>
              <a:rPr sz="2000" spc="-25" dirty="0">
                <a:solidFill>
                  <a:srgbClr val="03499E"/>
                </a:solidFill>
                <a:latin typeface="Times New Roman"/>
                <a:cs typeface="Times New Roman"/>
              </a:rPr>
              <a:t> </a:t>
            </a:r>
            <a:r>
              <a:rPr sz="2000" dirty="0">
                <a:solidFill>
                  <a:srgbClr val="03499E"/>
                </a:solidFill>
                <a:latin typeface="Times New Roman"/>
                <a:cs typeface="Times New Roman"/>
              </a:rPr>
              <a:t>LCNT</a:t>
            </a:r>
            <a:r>
              <a:rPr sz="2000" spc="-45" dirty="0">
                <a:solidFill>
                  <a:srgbClr val="03499E"/>
                </a:solidFill>
                <a:latin typeface="Times New Roman"/>
                <a:cs typeface="Times New Roman"/>
              </a:rPr>
              <a:t> </a:t>
            </a:r>
            <a:r>
              <a:rPr sz="2000" dirty="0">
                <a:solidFill>
                  <a:srgbClr val="03499E"/>
                </a:solidFill>
                <a:latin typeface="Times New Roman"/>
                <a:cs typeface="Times New Roman"/>
              </a:rPr>
              <a:t>-&gt;</a:t>
            </a:r>
            <a:r>
              <a:rPr sz="2000" spc="-20" dirty="0">
                <a:solidFill>
                  <a:srgbClr val="03499E"/>
                </a:solidFill>
                <a:latin typeface="Times New Roman"/>
                <a:cs typeface="Times New Roman"/>
              </a:rPr>
              <a:t> </a:t>
            </a:r>
            <a:r>
              <a:rPr sz="2000" dirty="0">
                <a:solidFill>
                  <a:srgbClr val="03499E"/>
                </a:solidFill>
                <a:latin typeface="Times New Roman"/>
                <a:cs typeface="Times New Roman"/>
              </a:rPr>
              <a:t>ko</a:t>
            </a:r>
            <a:r>
              <a:rPr sz="2000" spc="-5" dirty="0">
                <a:solidFill>
                  <a:srgbClr val="03499E"/>
                </a:solidFill>
                <a:latin typeface="Times New Roman"/>
                <a:cs typeface="Times New Roman"/>
              </a:rPr>
              <a:t> </a:t>
            </a:r>
            <a:r>
              <a:rPr sz="2000" dirty="0">
                <a:solidFill>
                  <a:srgbClr val="03499E"/>
                </a:solidFill>
                <a:latin typeface="Times New Roman"/>
                <a:cs typeface="Times New Roman"/>
              </a:rPr>
              <a:t>điều</a:t>
            </a:r>
            <a:r>
              <a:rPr sz="2000" spc="-20" dirty="0">
                <a:solidFill>
                  <a:srgbClr val="03499E"/>
                </a:solidFill>
                <a:latin typeface="Times New Roman"/>
                <a:cs typeface="Times New Roman"/>
              </a:rPr>
              <a:t> </a:t>
            </a:r>
            <a:r>
              <a:rPr sz="2000" dirty="0">
                <a:solidFill>
                  <a:srgbClr val="03499E"/>
                </a:solidFill>
                <a:latin typeface="Times New Roman"/>
                <a:cs typeface="Times New Roman"/>
              </a:rPr>
              <a:t>chỉnh</a:t>
            </a:r>
            <a:r>
              <a:rPr sz="2000" spc="-10" dirty="0">
                <a:solidFill>
                  <a:srgbClr val="03499E"/>
                </a:solidFill>
                <a:latin typeface="Times New Roman"/>
                <a:cs typeface="Times New Roman"/>
              </a:rPr>
              <a:t> KHLCNT</a:t>
            </a:r>
            <a:endParaRPr sz="2000">
              <a:latin typeface="Times New Roman"/>
              <a:cs typeface="Times New Roman"/>
            </a:endParaRPr>
          </a:p>
          <a:p>
            <a:pPr marL="12700">
              <a:lnSpc>
                <a:spcPct val="100000"/>
              </a:lnSpc>
              <a:spcBef>
                <a:spcPts val="470"/>
              </a:spcBef>
              <a:tabLst>
                <a:tab pos="442595" algn="l"/>
                <a:tab pos="8716645" algn="l"/>
              </a:tabLst>
            </a:pPr>
            <a:r>
              <a:rPr sz="2000" u="heavy" dirty="0">
                <a:solidFill>
                  <a:srgbClr val="03499E"/>
                </a:solidFill>
                <a:uFill>
                  <a:solidFill>
                    <a:srgbClr val="BCC5D5"/>
                  </a:solidFill>
                </a:uFill>
                <a:latin typeface="Times New Roman"/>
                <a:cs typeface="Times New Roman"/>
              </a:rPr>
              <a:t>	+</a:t>
            </a:r>
            <a:r>
              <a:rPr sz="2000" u="heavy" spc="-40" dirty="0">
                <a:solidFill>
                  <a:srgbClr val="03499E"/>
                </a:solidFill>
                <a:uFill>
                  <a:solidFill>
                    <a:srgbClr val="BCC5D5"/>
                  </a:solidFill>
                </a:uFill>
                <a:latin typeface="Times New Roman"/>
                <a:cs typeface="Times New Roman"/>
              </a:rPr>
              <a:t> </a:t>
            </a:r>
            <a:r>
              <a:rPr sz="2000" u="heavy" dirty="0">
                <a:solidFill>
                  <a:srgbClr val="03499E"/>
                </a:solidFill>
                <a:uFill>
                  <a:solidFill>
                    <a:srgbClr val="BCC5D5"/>
                  </a:solidFill>
                </a:uFill>
                <a:latin typeface="Times New Roman"/>
                <a:cs typeface="Times New Roman"/>
              </a:rPr>
              <a:t>Thay</a:t>
            </a:r>
            <a:r>
              <a:rPr sz="2000" u="heavy" spc="-25" dirty="0">
                <a:solidFill>
                  <a:srgbClr val="03499E"/>
                </a:solidFill>
                <a:uFill>
                  <a:solidFill>
                    <a:srgbClr val="BCC5D5"/>
                  </a:solidFill>
                </a:uFill>
                <a:latin typeface="Times New Roman"/>
                <a:cs typeface="Times New Roman"/>
              </a:rPr>
              <a:t> </a:t>
            </a:r>
            <a:r>
              <a:rPr sz="2000" u="heavy" dirty="0">
                <a:solidFill>
                  <a:srgbClr val="03499E"/>
                </a:solidFill>
                <a:uFill>
                  <a:solidFill>
                    <a:srgbClr val="BCC5D5"/>
                  </a:solidFill>
                </a:uFill>
                <a:latin typeface="Times New Roman"/>
                <a:cs typeface="Times New Roman"/>
              </a:rPr>
              <a:t>đổi</a:t>
            </a:r>
            <a:r>
              <a:rPr sz="2000" u="heavy" spc="-35" dirty="0">
                <a:solidFill>
                  <a:srgbClr val="03499E"/>
                </a:solidFill>
                <a:uFill>
                  <a:solidFill>
                    <a:srgbClr val="BCC5D5"/>
                  </a:solidFill>
                </a:uFill>
                <a:latin typeface="Times New Roman"/>
                <a:cs typeface="Times New Roman"/>
              </a:rPr>
              <a:t> </a:t>
            </a:r>
            <a:r>
              <a:rPr sz="2000" u="heavy" dirty="0">
                <a:solidFill>
                  <a:srgbClr val="03499E"/>
                </a:solidFill>
                <a:uFill>
                  <a:solidFill>
                    <a:srgbClr val="BCC5D5"/>
                  </a:solidFill>
                </a:uFill>
                <a:latin typeface="Times New Roman"/>
                <a:cs typeface="Times New Roman"/>
              </a:rPr>
              <a:t>Hình</a:t>
            </a:r>
            <a:r>
              <a:rPr sz="2000" u="heavy" spc="-10" dirty="0">
                <a:solidFill>
                  <a:srgbClr val="03499E"/>
                </a:solidFill>
                <a:uFill>
                  <a:solidFill>
                    <a:srgbClr val="BCC5D5"/>
                  </a:solidFill>
                </a:uFill>
                <a:latin typeface="Times New Roman"/>
                <a:cs typeface="Times New Roman"/>
              </a:rPr>
              <a:t> </a:t>
            </a:r>
            <a:r>
              <a:rPr sz="2000" u="heavy" dirty="0">
                <a:solidFill>
                  <a:srgbClr val="03499E"/>
                </a:solidFill>
                <a:uFill>
                  <a:solidFill>
                    <a:srgbClr val="BCC5D5"/>
                  </a:solidFill>
                </a:uFill>
                <a:latin typeface="Times New Roman"/>
                <a:cs typeface="Times New Roman"/>
              </a:rPr>
              <a:t>thức</a:t>
            </a:r>
            <a:r>
              <a:rPr sz="2000" u="heavy" spc="-15" dirty="0">
                <a:solidFill>
                  <a:srgbClr val="03499E"/>
                </a:solidFill>
                <a:uFill>
                  <a:solidFill>
                    <a:srgbClr val="BCC5D5"/>
                  </a:solidFill>
                </a:uFill>
                <a:latin typeface="Times New Roman"/>
                <a:cs typeface="Times New Roman"/>
              </a:rPr>
              <a:t> </a:t>
            </a:r>
            <a:r>
              <a:rPr sz="2000" u="heavy" dirty="0">
                <a:solidFill>
                  <a:srgbClr val="03499E"/>
                </a:solidFill>
                <a:uFill>
                  <a:solidFill>
                    <a:srgbClr val="BCC5D5"/>
                  </a:solidFill>
                </a:uFill>
                <a:latin typeface="Times New Roman"/>
                <a:cs typeface="Times New Roman"/>
              </a:rPr>
              <a:t>LCNT</a:t>
            </a:r>
            <a:r>
              <a:rPr sz="2000" u="heavy" spc="-50" dirty="0">
                <a:solidFill>
                  <a:srgbClr val="03499E"/>
                </a:solidFill>
                <a:uFill>
                  <a:solidFill>
                    <a:srgbClr val="BCC5D5"/>
                  </a:solidFill>
                </a:uFill>
                <a:latin typeface="Times New Roman"/>
                <a:cs typeface="Times New Roman"/>
              </a:rPr>
              <a:t> </a:t>
            </a:r>
            <a:r>
              <a:rPr sz="2000" u="heavy" dirty="0">
                <a:solidFill>
                  <a:srgbClr val="03499E"/>
                </a:solidFill>
                <a:uFill>
                  <a:solidFill>
                    <a:srgbClr val="BCC5D5"/>
                  </a:solidFill>
                </a:uFill>
                <a:latin typeface="Times New Roman"/>
                <a:cs typeface="Times New Roman"/>
              </a:rPr>
              <a:t>-&gt;</a:t>
            </a:r>
            <a:r>
              <a:rPr sz="2000" u="heavy" spc="-15" dirty="0">
                <a:solidFill>
                  <a:srgbClr val="03499E"/>
                </a:solidFill>
                <a:uFill>
                  <a:solidFill>
                    <a:srgbClr val="BCC5D5"/>
                  </a:solidFill>
                </a:uFill>
                <a:latin typeface="Times New Roman"/>
                <a:cs typeface="Times New Roman"/>
              </a:rPr>
              <a:t> </a:t>
            </a:r>
            <a:r>
              <a:rPr sz="2000" u="heavy" dirty="0">
                <a:solidFill>
                  <a:srgbClr val="03499E"/>
                </a:solidFill>
                <a:uFill>
                  <a:solidFill>
                    <a:srgbClr val="BCC5D5"/>
                  </a:solidFill>
                </a:uFill>
                <a:latin typeface="Times New Roman"/>
                <a:cs typeface="Times New Roman"/>
              </a:rPr>
              <a:t>điều</a:t>
            </a:r>
            <a:r>
              <a:rPr sz="2000" u="heavy" spc="-10" dirty="0">
                <a:solidFill>
                  <a:srgbClr val="03499E"/>
                </a:solidFill>
                <a:uFill>
                  <a:solidFill>
                    <a:srgbClr val="BCC5D5"/>
                  </a:solidFill>
                </a:uFill>
                <a:latin typeface="Times New Roman"/>
                <a:cs typeface="Times New Roman"/>
              </a:rPr>
              <a:t> </a:t>
            </a:r>
            <a:r>
              <a:rPr sz="2000" u="heavy" dirty="0">
                <a:solidFill>
                  <a:srgbClr val="03499E"/>
                </a:solidFill>
                <a:uFill>
                  <a:solidFill>
                    <a:srgbClr val="BCC5D5"/>
                  </a:solidFill>
                </a:uFill>
                <a:latin typeface="Times New Roman"/>
                <a:cs typeface="Times New Roman"/>
              </a:rPr>
              <a:t>chỉnh</a:t>
            </a:r>
            <a:r>
              <a:rPr sz="2000" u="heavy" spc="-30" dirty="0">
                <a:solidFill>
                  <a:srgbClr val="03499E"/>
                </a:solidFill>
                <a:uFill>
                  <a:solidFill>
                    <a:srgbClr val="BCC5D5"/>
                  </a:solidFill>
                </a:uFill>
                <a:latin typeface="Times New Roman"/>
                <a:cs typeface="Times New Roman"/>
              </a:rPr>
              <a:t> </a:t>
            </a:r>
            <a:r>
              <a:rPr sz="2000" u="heavy" spc="-10" dirty="0">
                <a:solidFill>
                  <a:srgbClr val="03499E"/>
                </a:solidFill>
                <a:uFill>
                  <a:solidFill>
                    <a:srgbClr val="BCC5D5"/>
                  </a:solidFill>
                </a:uFill>
                <a:latin typeface="Times New Roman"/>
                <a:cs typeface="Times New Roman"/>
              </a:rPr>
              <a:t>KHLCNT</a:t>
            </a:r>
            <a:r>
              <a:rPr sz="2000" u="heavy" dirty="0">
                <a:solidFill>
                  <a:srgbClr val="03499E"/>
                </a:solidFill>
                <a:uFill>
                  <a:solidFill>
                    <a:srgbClr val="BCC5D5"/>
                  </a:solidFill>
                </a:uFill>
                <a:latin typeface="Times New Roman"/>
                <a:cs typeface="Times New Roman"/>
              </a:rPr>
              <a:t>	</a:t>
            </a:r>
            <a:endParaRPr sz="2000">
              <a:latin typeface="Times New Roman"/>
              <a:cs typeface="Times New Roman"/>
            </a:endParaRPr>
          </a:p>
        </p:txBody>
      </p:sp>
      <p:sp>
        <p:nvSpPr>
          <p:cNvPr id="15" name="Slide Number Placeholder 14">
            <a:extLst>
              <a:ext uri="{FF2B5EF4-FFF2-40B4-BE49-F238E27FC236}">
                <a16:creationId xmlns:a16="http://schemas.microsoft.com/office/drawing/2014/main" id="{1EA0CC01-1E5C-88E1-A933-D2C6498913D9}"/>
              </a:ext>
            </a:extLst>
          </p:cNvPr>
          <p:cNvSpPr>
            <a:spLocks noGrp="1"/>
          </p:cNvSpPr>
          <p:nvPr>
            <p:ph type="sldNum" sz="quarter" idx="7"/>
          </p:nvPr>
        </p:nvSpPr>
        <p:spPr/>
        <p:txBody>
          <a:bodyPr/>
          <a:lstStyle/>
          <a:p>
            <a:pPr marL="4939665">
              <a:lnSpc>
                <a:spcPts val="1655"/>
              </a:lnSpc>
            </a:pPr>
            <a:fld id="{81D60167-4931-47E6-BA6A-407CBD079E47}" type="slidenum">
              <a:rPr lang="en-US" spc="-25" smtClean="0"/>
              <a:t>185</a:t>
            </a:fld>
            <a:endParaRPr lang="en-US" spc="-25" dirty="0"/>
          </a:p>
        </p:txBody>
      </p:sp>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816267" y="1255902"/>
            <a:ext cx="10880725" cy="0"/>
          </a:xfrm>
          <a:custGeom>
            <a:avLst/>
            <a:gdLst/>
            <a:ahLst/>
            <a:cxnLst/>
            <a:rect l="l" t="t" r="r" b="b"/>
            <a:pathLst>
              <a:path w="10880725">
                <a:moveTo>
                  <a:pt x="0" y="0"/>
                </a:moveTo>
                <a:lnTo>
                  <a:pt x="10880432" y="0"/>
                </a:lnTo>
              </a:path>
            </a:pathLst>
          </a:custGeom>
          <a:ln w="25400">
            <a:solidFill>
              <a:srgbClr val="2A5F9E"/>
            </a:solidFill>
          </a:ln>
        </p:spPr>
        <p:txBody>
          <a:bodyPr wrap="square" lIns="0" tIns="0" rIns="0" bIns="0" rtlCol="0"/>
          <a:lstStyle/>
          <a:p>
            <a:endParaRPr/>
          </a:p>
        </p:txBody>
      </p:sp>
      <p:sp>
        <p:nvSpPr>
          <p:cNvPr id="3" name="object 3"/>
          <p:cNvSpPr txBox="1"/>
          <p:nvPr/>
        </p:nvSpPr>
        <p:spPr>
          <a:xfrm>
            <a:off x="887374" y="1606042"/>
            <a:ext cx="2011680" cy="650240"/>
          </a:xfrm>
          <a:prstGeom prst="rect">
            <a:avLst/>
          </a:prstGeom>
        </p:spPr>
        <p:txBody>
          <a:bodyPr vert="horz" wrap="square" lIns="0" tIns="59690" rIns="0" bIns="0" rtlCol="0">
            <a:spAutoFit/>
          </a:bodyPr>
          <a:lstStyle/>
          <a:p>
            <a:pPr marL="12700" marR="5080">
              <a:lnSpc>
                <a:spcPts val="2280"/>
              </a:lnSpc>
              <a:spcBef>
                <a:spcPts val="470"/>
              </a:spcBef>
            </a:pPr>
            <a:r>
              <a:rPr sz="2200" dirty="0">
                <a:solidFill>
                  <a:srgbClr val="03499E"/>
                </a:solidFill>
                <a:latin typeface="Times New Roman"/>
                <a:cs typeface="Times New Roman"/>
              </a:rPr>
              <a:t>3.</a:t>
            </a:r>
            <a:r>
              <a:rPr sz="2200" spc="130" dirty="0">
                <a:solidFill>
                  <a:srgbClr val="03499E"/>
                </a:solidFill>
                <a:latin typeface="Times New Roman"/>
                <a:cs typeface="Times New Roman"/>
              </a:rPr>
              <a:t> </a:t>
            </a:r>
            <a:r>
              <a:rPr sz="2200" dirty="0">
                <a:solidFill>
                  <a:srgbClr val="03499E"/>
                </a:solidFill>
                <a:latin typeface="Times New Roman"/>
                <a:cs typeface="Times New Roman"/>
              </a:rPr>
              <a:t>DSN</a:t>
            </a:r>
            <a:r>
              <a:rPr sz="2200" spc="125" dirty="0">
                <a:solidFill>
                  <a:srgbClr val="03499E"/>
                </a:solidFill>
                <a:latin typeface="Times New Roman"/>
                <a:cs typeface="Times New Roman"/>
              </a:rPr>
              <a:t> </a:t>
            </a:r>
            <a:r>
              <a:rPr sz="2200" dirty="0">
                <a:solidFill>
                  <a:srgbClr val="03499E"/>
                </a:solidFill>
                <a:latin typeface="Times New Roman"/>
                <a:cs typeface="Times New Roman"/>
              </a:rPr>
              <a:t>ít</a:t>
            </a:r>
            <a:r>
              <a:rPr sz="2200" spc="120" dirty="0">
                <a:solidFill>
                  <a:srgbClr val="03499E"/>
                </a:solidFill>
                <a:latin typeface="Times New Roman"/>
                <a:cs typeface="Times New Roman"/>
              </a:rPr>
              <a:t> </a:t>
            </a:r>
            <a:r>
              <a:rPr sz="2200" dirty="0">
                <a:solidFill>
                  <a:srgbClr val="03499E"/>
                </a:solidFill>
                <a:latin typeface="Times New Roman"/>
                <a:cs typeface="Times New Roman"/>
              </a:rPr>
              <a:t>hơn</a:t>
            </a:r>
            <a:r>
              <a:rPr sz="2200" spc="130" dirty="0">
                <a:solidFill>
                  <a:srgbClr val="03499E"/>
                </a:solidFill>
                <a:latin typeface="Times New Roman"/>
                <a:cs typeface="Times New Roman"/>
              </a:rPr>
              <a:t> </a:t>
            </a:r>
            <a:r>
              <a:rPr sz="2200" spc="-25" dirty="0">
                <a:solidFill>
                  <a:srgbClr val="03499E"/>
                </a:solidFill>
                <a:latin typeface="Times New Roman"/>
                <a:cs typeface="Times New Roman"/>
              </a:rPr>
              <a:t>03 </a:t>
            </a:r>
            <a:r>
              <a:rPr sz="2200" dirty="0">
                <a:solidFill>
                  <a:srgbClr val="03499E"/>
                </a:solidFill>
                <a:latin typeface="Times New Roman"/>
                <a:cs typeface="Times New Roman"/>
              </a:rPr>
              <a:t>NT</a:t>
            </a:r>
            <a:r>
              <a:rPr sz="2200" spc="-35" dirty="0">
                <a:solidFill>
                  <a:srgbClr val="03499E"/>
                </a:solidFill>
                <a:latin typeface="Times New Roman"/>
                <a:cs typeface="Times New Roman"/>
              </a:rPr>
              <a:t> </a:t>
            </a:r>
            <a:r>
              <a:rPr sz="2200" dirty="0">
                <a:solidFill>
                  <a:srgbClr val="03499E"/>
                </a:solidFill>
                <a:latin typeface="Times New Roman"/>
                <a:cs typeface="Times New Roman"/>
              </a:rPr>
              <a:t>đáp</a:t>
            </a:r>
            <a:r>
              <a:rPr sz="2200" spc="-20" dirty="0">
                <a:solidFill>
                  <a:srgbClr val="03499E"/>
                </a:solidFill>
                <a:latin typeface="Times New Roman"/>
                <a:cs typeface="Times New Roman"/>
              </a:rPr>
              <a:t> </a:t>
            </a:r>
            <a:r>
              <a:rPr sz="2200" spc="-25" dirty="0">
                <a:solidFill>
                  <a:srgbClr val="03499E"/>
                </a:solidFill>
                <a:latin typeface="Times New Roman"/>
                <a:cs typeface="Times New Roman"/>
              </a:rPr>
              <a:t>ứng</a:t>
            </a:r>
            <a:endParaRPr sz="2200">
              <a:latin typeface="Times New Roman"/>
              <a:cs typeface="Times New Roman"/>
            </a:endParaRPr>
          </a:p>
        </p:txBody>
      </p:sp>
      <p:sp>
        <p:nvSpPr>
          <p:cNvPr id="4" name="object 4"/>
          <p:cNvSpPr txBox="1"/>
          <p:nvPr/>
        </p:nvSpPr>
        <p:spPr>
          <a:xfrm>
            <a:off x="3205098" y="1410969"/>
            <a:ext cx="3834765" cy="360680"/>
          </a:xfrm>
          <a:prstGeom prst="rect">
            <a:avLst/>
          </a:prstGeom>
        </p:spPr>
        <p:txBody>
          <a:bodyPr vert="horz" wrap="square" lIns="0" tIns="12065" rIns="0" bIns="0" rtlCol="0">
            <a:spAutoFit/>
          </a:bodyPr>
          <a:lstStyle/>
          <a:p>
            <a:pPr marL="12700">
              <a:lnSpc>
                <a:spcPct val="100000"/>
              </a:lnSpc>
              <a:spcBef>
                <a:spcPts val="95"/>
              </a:spcBef>
            </a:pPr>
            <a:r>
              <a:rPr sz="2200" dirty="0">
                <a:solidFill>
                  <a:srgbClr val="03499E"/>
                </a:solidFill>
                <a:latin typeface="Times New Roman"/>
                <a:cs typeface="Times New Roman"/>
              </a:rPr>
              <a:t>a.</a:t>
            </a:r>
            <a:r>
              <a:rPr sz="2200" spc="-25" dirty="0">
                <a:solidFill>
                  <a:srgbClr val="03499E"/>
                </a:solidFill>
                <a:latin typeface="Times New Roman"/>
                <a:cs typeface="Times New Roman"/>
              </a:rPr>
              <a:t> </a:t>
            </a:r>
            <a:r>
              <a:rPr sz="2200" dirty="0">
                <a:solidFill>
                  <a:srgbClr val="03499E"/>
                </a:solidFill>
                <a:latin typeface="Times New Roman"/>
                <a:cs typeface="Times New Roman"/>
              </a:rPr>
              <a:t>Lựa</a:t>
            </a:r>
            <a:r>
              <a:rPr sz="2200" spc="-15" dirty="0">
                <a:solidFill>
                  <a:srgbClr val="03499E"/>
                </a:solidFill>
                <a:latin typeface="Times New Roman"/>
                <a:cs typeface="Times New Roman"/>
              </a:rPr>
              <a:t> </a:t>
            </a:r>
            <a:r>
              <a:rPr sz="2200" dirty="0">
                <a:solidFill>
                  <a:srgbClr val="03499E"/>
                </a:solidFill>
                <a:latin typeface="Times New Roman"/>
                <a:cs typeface="Times New Roman"/>
              </a:rPr>
              <a:t>chọn</a:t>
            </a:r>
            <a:r>
              <a:rPr sz="2200" spc="-25" dirty="0">
                <a:solidFill>
                  <a:srgbClr val="03499E"/>
                </a:solidFill>
                <a:latin typeface="Times New Roman"/>
                <a:cs typeface="Times New Roman"/>
              </a:rPr>
              <a:t> </a:t>
            </a:r>
            <a:r>
              <a:rPr sz="2200" dirty="0">
                <a:solidFill>
                  <a:srgbClr val="03499E"/>
                </a:solidFill>
                <a:latin typeface="Times New Roman"/>
                <a:cs typeface="Times New Roman"/>
              </a:rPr>
              <a:t>bổ</a:t>
            </a:r>
            <a:r>
              <a:rPr sz="2200" spc="-30" dirty="0">
                <a:solidFill>
                  <a:srgbClr val="03499E"/>
                </a:solidFill>
                <a:latin typeface="Times New Roman"/>
                <a:cs typeface="Times New Roman"/>
              </a:rPr>
              <a:t> </a:t>
            </a:r>
            <a:r>
              <a:rPr sz="2200" dirty="0">
                <a:solidFill>
                  <a:srgbClr val="03499E"/>
                </a:solidFill>
                <a:latin typeface="Times New Roman"/>
                <a:cs typeface="Times New Roman"/>
              </a:rPr>
              <a:t>sung</a:t>
            </a:r>
            <a:r>
              <a:rPr sz="2200" spc="-30" dirty="0">
                <a:solidFill>
                  <a:srgbClr val="03499E"/>
                </a:solidFill>
                <a:latin typeface="Times New Roman"/>
                <a:cs typeface="Times New Roman"/>
              </a:rPr>
              <a:t> </a:t>
            </a:r>
            <a:r>
              <a:rPr sz="2200" dirty="0">
                <a:solidFill>
                  <a:srgbClr val="03499E"/>
                </a:solidFill>
                <a:latin typeface="Times New Roman"/>
                <a:cs typeface="Times New Roman"/>
              </a:rPr>
              <a:t>NT</a:t>
            </a:r>
            <a:r>
              <a:rPr sz="2200" spc="-60" dirty="0">
                <a:solidFill>
                  <a:srgbClr val="03499E"/>
                </a:solidFill>
                <a:latin typeface="Times New Roman"/>
                <a:cs typeface="Times New Roman"/>
              </a:rPr>
              <a:t> </a:t>
            </a:r>
            <a:r>
              <a:rPr sz="2200" dirty="0">
                <a:solidFill>
                  <a:srgbClr val="03499E"/>
                </a:solidFill>
                <a:latin typeface="Times New Roman"/>
                <a:cs typeface="Times New Roman"/>
              </a:rPr>
              <a:t>vào</a:t>
            </a:r>
            <a:r>
              <a:rPr sz="2200" spc="-15" dirty="0">
                <a:solidFill>
                  <a:srgbClr val="03499E"/>
                </a:solidFill>
                <a:latin typeface="Times New Roman"/>
                <a:cs typeface="Times New Roman"/>
              </a:rPr>
              <a:t> </a:t>
            </a:r>
            <a:r>
              <a:rPr sz="2200" spc="-25" dirty="0">
                <a:solidFill>
                  <a:srgbClr val="03499E"/>
                </a:solidFill>
                <a:latin typeface="Times New Roman"/>
                <a:cs typeface="Times New Roman"/>
              </a:rPr>
              <a:t>DSN</a:t>
            </a:r>
            <a:endParaRPr sz="2200">
              <a:latin typeface="Times New Roman"/>
              <a:cs typeface="Times New Roman"/>
            </a:endParaRPr>
          </a:p>
        </p:txBody>
      </p:sp>
      <p:sp>
        <p:nvSpPr>
          <p:cNvPr id="5" name="object 5"/>
          <p:cNvSpPr/>
          <p:nvPr/>
        </p:nvSpPr>
        <p:spPr>
          <a:xfrm>
            <a:off x="2970276" y="2427351"/>
            <a:ext cx="8704580" cy="0"/>
          </a:xfrm>
          <a:custGeom>
            <a:avLst/>
            <a:gdLst/>
            <a:ahLst/>
            <a:cxnLst/>
            <a:rect l="l" t="t" r="r" b="b"/>
            <a:pathLst>
              <a:path w="8704580">
                <a:moveTo>
                  <a:pt x="0" y="0"/>
                </a:moveTo>
                <a:lnTo>
                  <a:pt x="8704326" y="0"/>
                </a:lnTo>
              </a:path>
            </a:pathLst>
          </a:custGeom>
          <a:ln w="25400">
            <a:solidFill>
              <a:srgbClr val="BCC5D5"/>
            </a:solidFill>
          </a:ln>
        </p:spPr>
        <p:txBody>
          <a:bodyPr wrap="square" lIns="0" tIns="0" rIns="0" bIns="0" rtlCol="0"/>
          <a:lstStyle/>
          <a:p>
            <a:endParaRPr/>
          </a:p>
        </p:txBody>
      </p:sp>
      <p:sp>
        <p:nvSpPr>
          <p:cNvPr id="6" name="object 6"/>
          <p:cNvSpPr txBox="1"/>
          <p:nvPr/>
        </p:nvSpPr>
        <p:spPr>
          <a:xfrm>
            <a:off x="3205098" y="2505913"/>
            <a:ext cx="6211570" cy="360680"/>
          </a:xfrm>
          <a:prstGeom prst="rect">
            <a:avLst/>
          </a:prstGeom>
        </p:spPr>
        <p:txBody>
          <a:bodyPr vert="horz" wrap="square" lIns="0" tIns="12065" rIns="0" bIns="0" rtlCol="0">
            <a:spAutoFit/>
          </a:bodyPr>
          <a:lstStyle/>
          <a:p>
            <a:pPr marL="12700">
              <a:lnSpc>
                <a:spcPct val="100000"/>
              </a:lnSpc>
              <a:spcBef>
                <a:spcPts val="95"/>
              </a:spcBef>
            </a:pPr>
            <a:r>
              <a:rPr sz="2200" dirty="0">
                <a:solidFill>
                  <a:srgbClr val="03499E"/>
                </a:solidFill>
                <a:latin typeface="Times New Roman"/>
                <a:cs typeface="Times New Roman"/>
              </a:rPr>
              <a:t>b.</a:t>
            </a:r>
            <a:r>
              <a:rPr sz="2200" spc="-40" dirty="0">
                <a:solidFill>
                  <a:srgbClr val="03499E"/>
                </a:solidFill>
                <a:latin typeface="Times New Roman"/>
                <a:cs typeface="Times New Roman"/>
              </a:rPr>
              <a:t> </a:t>
            </a:r>
            <a:r>
              <a:rPr sz="2200" dirty="0">
                <a:solidFill>
                  <a:srgbClr val="03499E"/>
                </a:solidFill>
                <a:latin typeface="Times New Roman"/>
                <a:cs typeface="Times New Roman"/>
              </a:rPr>
              <a:t>Cho</a:t>
            </a:r>
            <a:r>
              <a:rPr sz="2200" spc="-25" dirty="0">
                <a:solidFill>
                  <a:srgbClr val="03499E"/>
                </a:solidFill>
                <a:latin typeface="Times New Roman"/>
                <a:cs typeface="Times New Roman"/>
              </a:rPr>
              <a:t> </a:t>
            </a:r>
            <a:r>
              <a:rPr sz="2200" dirty="0">
                <a:solidFill>
                  <a:srgbClr val="03499E"/>
                </a:solidFill>
                <a:latin typeface="Times New Roman"/>
                <a:cs typeface="Times New Roman"/>
              </a:rPr>
              <a:t>phép</a:t>
            </a:r>
            <a:r>
              <a:rPr sz="2200" spc="-45" dirty="0">
                <a:solidFill>
                  <a:srgbClr val="03499E"/>
                </a:solidFill>
                <a:latin typeface="Times New Roman"/>
                <a:cs typeface="Times New Roman"/>
              </a:rPr>
              <a:t> </a:t>
            </a:r>
            <a:r>
              <a:rPr sz="2200" dirty="0">
                <a:solidFill>
                  <a:srgbClr val="03499E"/>
                </a:solidFill>
                <a:latin typeface="Times New Roman"/>
                <a:cs typeface="Times New Roman"/>
              </a:rPr>
              <a:t>phát</a:t>
            </a:r>
            <a:r>
              <a:rPr sz="2200" spc="-40" dirty="0">
                <a:solidFill>
                  <a:srgbClr val="03499E"/>
                </a:solidFill>
                <a:latin typeface="Times New Roman"/>
                <a:cs typeface="Times New Roman"/>
              </a:rPr>
              <a:t> </a:t>
            </a:r>
            <a:r>
              <a:rPr sz="2200" dirty="0">
                <a:solidFill>
                  <a:srgbClr val="03499E"/>
                </a:solidFill>
                <a:latin typeface="Times New Roman"/>
                <a:cs typeface="Times New Roman"/>
              </a:rPr>
              <a:t>hành</a:t>
            </a:r>
            <a:r>
              <a:rPr sz="2200" spc="-25" dirty="0">
                <a:solidFill>
                  <a:srgbClr val="03499E"/>
                </a:solidFill>
                <a:latin typeface="Times New Roman"/>
                <a:cs typeface="Times New Roman"/>
              </a:rPr>
              <a:t> </a:t>
            </a:r>
            <a:r>
              <a:rPr sz="2200" dirty="0">
                <a:solidFill>
                  <a:srgbClr val="03499E"/>
                </a:solidFill>
                <a:latin typeface="Times New Roman"/>
                <a:cs typeface="Times New Roman"/>
              </a:rPr>
              <a:t>ngay</a:t>
            </a:r>
            <a:r>
              <a:rPr sz="2200" spc="-50" dirty="0">
                <a:solidFill>
                  <a:srgbClr val="03499E"/>
                </a:solidFill>
                <a:latin typeface="Times New Roman"/>
                <a:cs typeface="Times New Roman"/>
              </a:rPr>
              <a:t> </a:t>
            </a:r>
            <a:r>
              <a:rPr sz="2200" dirty="0">
                <a:solidFill>
                  <a:srgbClr val="03499E"/>
                </a:solidFill>
                <a:latin typeface="Times New Roman"/>
                <a:cs typeface="Times New Roman"/>
              </a:rPr>
              <a:t>HSMT</a:t>
            </a:r>
            <a:r>
              <a:rPr sz="2200" spc="-35" dirty="0">
                <a:solidFill>
                  <a:srgbClr val="03499E"/>
                </a:solidFill>
                <a:latin typeface="Times New Roman"/>
                <a:cs typeface="Times New Roman"/>
              </a:rPr>
              <a:t> </a:t>
            </a:r>
            <a:r>
              <a:rPr sz="2200" dirty="0">
                <a:solidFill>
                  <a:srgbClr val="03499E"/>
                </a:solidFill>
                <a:latin typeface="Times New Roman"/>
                <a:cs typeface="Times New Roman"/>
              </a:rPr>
              <a:t>cho</a:t>
            </a:r>
            <a:r>
              <a:rPr sz="2200" spc="-25" dirty="0">
                <a:solidFill>
                  <a:srgbClr val="03499E"/>
                </a:solidFill>
                <a:latin typeface="Times New Roman"/>
                <a:cs typeface="Times New Roman"/>
              </a:rPr>
              <a:t> </a:t>
            </a:r>
            <a:r>
              <a:rPr sz="2200" dirty="0">
                <a:solidFill>
                  <a:srgbClr val="03499E"/>
                </a:solidFill>
                <a:latin typeface="Times New Roman"/>
                <a:cs typeface="Times New Roman"/>
              </a:rPr>
              <a:t>NT</a:t>
            </a:r>
            <a:r>
              <a:rPr sz="2200" spc="-40" dirty="0">
                <a:solidFill>
                  <a:srgbClr val="03499E"/>
                </a:solidFill>
                <a:latin typeface="Times New Roman"/>
                <a:cs typeface="Times New Roman"/>
              </a:rPr>
              <a:t> </a:t>
            </a:r>
            <a:r>
              <a:rPr sz="2200" dirty="0">
                <a:solidFill>
                  <a:srgbClr val="03499E"/>
                </a:solidFill>
                <a:latin typeface="Times New Roman"/>
                <a:cs typeface="Times New Roman"/>
              </a:rPr>
              <a:t>trong</a:t>
            </a:r>
            <a:r>
              <a:rPr sz="2200" spc="-35" dirty="0">
                <a:solidFill>
                  <a:srgbClr val="03499E"/>
                </a:solidFill>
                <a:latin typeface="Times New Roman"/>
                <a:cs typeface="Times New Roman"/>
              </a:rPr>
              <a:t> </a:t>
            </a:r>
            <a:r>
              <a:rPr sz="2200" spc="-25" dirty="0">
                <a:solidFill>
                  <a:srgbClr val="03499E"/>
                </a:solidFill>
                <a:latin typeface="Times New Roman"/>
                <a:cs typeface="Times New Roman"/>
              </a:rPr>
              <a:t>DSN</a:t>
            </a:r>
            <a:endParaRPr sz="2200">
              <a:latin typeface="Times New Roman"/>
              <a:cs typeface="Times New Roman"/>
            </a:endParaRPr>
          </a:p>
        </p:txBody>
      </p:sp>
      <p:grpSp>
        <p:nvGrpSpPr>
          <p:cNvPr id="7" name="object 7"/>
          <p:cNvGrpSpPr/>
          <p:nvPr/>
        </p:nvGrpSpPr>
        <p:grpSpPr>
          <a:xfrm>
            <a:off x="816267" y="3623690"/>
            <a:ext cx="10880725" cy="83185"/>
            <a:chOff x="816267" y="3623690"/>
            <a:chExt cx="10880725" cy="83185"/>
          </a:xfrm>
        </p:grpSpPr>
        <p:sp>
          <p:nvSpPr>
            <p:cNvPr id="8" name="object 8"/>
            <p:cNvSpPr/>
            <p:nvPr/>
          </p:nvSpPr>
          <p:spPr>
            <a:xfrm>
              <a:off x="2970275" y="3636390"/>
              <a:ext cx="8704580" cy="0"/>
            </a:xfrm>
            <a:custGeom>
              <a:avLst/>
              <a:gdLst/>
              <a:ahLst/>
              <a:cxnLst/>
              <a:rect l="l" t="t" r="r" b="b"/>
              <a:pathLst>
                <a:path w="8704580">
                  <a:moveTo>
                    <a:pt x="0" y="0"/>
                  </a:moveTo>
                  <a:lnTo>
                    <a:pt x="8704326" y="0"/>
                  </a:lnTo>
                </a:path>
              </a:pathLst>
            </a:custGeom>
            <a:ln w="25400">
              <a:solidFill>
                <a:srgbClr val="BCC5D5"/>
              </a:solidFill>
            </a:ln>
          </p:spPr>
          <p:txBody>
            <a:bodyPr wrap="square" lIns="0" tIns="0" rIns="0" bIns="0" rtlCol="0"/>
            <a:lstStyle/>
            <a:p>
              <a:endParaRPr/>
            </a:p>
          </p:txBody>
        </p:sp>
        <p:sp>
          <p:nvSpPr>
            <p:cNvPr id="9" name="object 9"/>
            <p:cNvSpPr/>
            <p:nvPr/>
          </p:nvSpPr>
          <p:spPr>
            <a:xfrm>
              <a:off x="816267" y="3694048"/>
              <a:ext cx="10880725" cy="0"/>
            </a:xfrm>
            <a:custGeom>
              <a:avLst/>
              <a:gdLst/>
              <a:ahLst/>
              <a:cxnLst/>
              <a:rect l="l" t="t" r="r" b="b"/>
              <a:pathLst>
                <a:path w="10880725">
                  <a:moveTo>
                    <a:pt x="0" y="0"/>
                  </a:moveTo>
                  <a:lnTo>
                    <a:pt x="10880432" y="0"/>
                  </a:lnTo>
                </a:path>
              </a:pathLst>
            </a:custGeom>
            <a:ln w="25400">
              <a:solidFill>
                <a:srgbClr val="2A5F9E"/>
              </a:solidFill>
            </a:ln>
          </p:spPr>
          <p:txBody>
            <a:bodyPr wrap="square" lIns="0" tIns="0" rIns="0" bIns="0" rtlCol="0"/>
            <a:lstStyle/>
            <a:p>
              <a:endParaRPr/>
            </a:p>
          </p:txBody>
        </p:sp>
      </p:grpSp>
      <p:sp>
        <p:nvSpPr>
          <p:cNvPr id="10" name="object 10"/>
          <p:cNvSpPr txBox="1"/>
          <p:nvPr/>
        </p:nvSpPr>
        <p:spPr>
          <a:xfrm>
            <a:off x="887374" y="3715639"/>
            <a:ext cx="1818639" cy="939800"/>
          </a:xfrm>
          <a:prstGeom prst="rect">
            <a:avLst/>
          </a:prstGeom>
        </p:spPr>
        <p:txBody>
          <a:bodyPr vert="horz" wrap="square" lIns="0" tIns="59690" rIns="0" bIns="0" rtlCol="0">
            <a:spAutoFit/>
          </a:bodyPr>
          <a:lstStyle/>
          <a:p>
            <a:pPr marL="12700" marR="5080" algn="just">
              <a:lnSpc>
                <a:spcPts val="2280"/>
              </a:lnSpc>
              <a:spcBef>
                <a:spcPts val="470"/>
              </a:spcBef>
            </a:pPr>
            <a:r>
              <a:rPr sz="2200" dirty="0">
                <a:solidFill>
                  <a:srgbClr val="03499E"/>
                </a:solidFill>
                <a:latin typeface="Times New Roman"/>
                <a:cs typeface="Times New Roman"/>
              </a:rPr>
              <a:t>4.</a:t>
            </a:r>
            <a:r>
              <a:rPr sz="2200" spc="-70" dirty="0">
                <a:solidFill>
                  <a:srgbClr val="03499E"/>
                </a:solidFill>
                <a:latin typeface="Times New Roman"/>
                <a:cs typeface="Times New Roman"/>
              </a:rPr>
              <a:t> </a:t>
            </a:r>
            <a:r>
              <a:rPr sz="2200" dirty="0">
                <a:solidFill>
                  <a:srgbClr val="03499E"/>
                </a:solidFill>
                <a:latin typeface="Times New Roman"/>
                <a:cs typeface="Times New Roman"/>
              </a:rPr>
              <a:t>Tại</a:t>
            </a:r>
            <a:r>
              <a:rPr sz="2200" spc="-20" dirty="0">
                <a:solidFill>
                  <a:srgbClr val="03499E"/>
                </a:solidFill>
                <a:latin typeface="Times New Roman"/>
                <a:cs typeface="Times New Roman"/>
              </a:rPr>
              <a:t> </a:t>
            </a:r>
            <a:r>
              <a:rPr sz="2200" dirty="0">
                <a:solidFill>
                  <a:srgbClr val="03499E"/>
                </a:solidFill>
                <a:latin typeface="Times New Roman"/>
                <a:cs typeface="Times New Roman"/>
              </a:rPr>
              <a:t>thời</a:t>
            </a:r>
            <a:r>
              <a:rPr sz="2200" spc="-30" dirty="0">
                <a:solidFill>
                  <a:srgbClr val="03499E"/>
                </a:solidFill>
                <a:latin typeface="Times New Roman"/>
                <a:cs typeface="Times New Roman"/>
              </a:rPr>
              <a:t> </a:t>
            </a:r>
            <a:r>
              <a:rPr sz="2200" spc="-20" dirty="0">
                <a:solidFill>
                  <a:srgbClr val="03499E"/>
                </a:solidFill>
                <a:latin typeface="Times New Roman"/>
                <a:cs typeface="Times New Roman"/>
              </a:rPr>
              <a:t>điểm </a:t>
            </a:r>
            <a:r>
              <a:rPr sz="2200" dirty="0">
                <a:solidFill>
                  <a:srgbClr val="03499E"/>
                </a:solidFill>
                <a:latin typeface="Times New Roman"/>
                <a:cs typeface="Times New Roman"/>
              </a:rPr>
              <a:t>đóng</a:t>
            </a:r>
            <a:r>
              <a:rPr sz="2200" spc="-45" dirty="0">
                <a:solidFill>
                  <a:srgbClr val="03499E"/>
                </a:solidFill>
                <a:latin typeface="Times New Roman"/>
                <a:cs typeface="Times New Roman"/>
              </a:rPr>
              <a:t> </a:t>
            </a:r>
            <a:r>
              <a:rPr sz="2200" dirty="0">
                <a:solidFill>
                  <a:srgbClr val="03499E"/>
                </a:solidFill>
                <a:latin typeface="Times New Roman"/>
                <a:cs typeface="Times New Roman"/>
              </a:rPr>
              <a:t>thầu</a:t>
            </a:r>
            <a:r>
              <a:rPr sz="2200" spc="-20" dirty="0">
                <a:solidFill>
                  <a:srgbClr val="03499E"/>
                </a:solidFill>
                <a:latin typeface="Times New Roman"/>
                <a:cs typeface="Times New Roman"/>
              </a:rPr>
              <a:t> </a:t>
            </a:r>
            <a:r>
              <a:rPr sz="2200" dirty="0">
                <a:solidFill>
                  <a:srgbClr val="03499E"/>
                </a:solidFill>
                <a:latin typeface="Times New Roman"/>
                <a:cs typeface="Times New Roman"/>
              </a:rPr>
              <a:t>ko</a:t>
            </a:r>
            <a:r>
              <a:rPr sz="2200" spc="-30" dirty="0">
                <a:solidFill>
                  <a:srgbClr val="03499E"/>
                </a:solidFill>
                <a:latin typeface="Times New Roman"/>
                <a:cs typeface="Times New Roman"/>
              </a:rPr>
              <a:t> </a:t>
            </a:r>
            <a:r>
              <a:rPr sz="2200" spc="-25" dirty="0">
                <a:solidFill>
                  <a:srgbClr val="03499E"/>
                </a:solidFill>
                <a:latin typeface="Times New Roman"/>
                <a:cs typeface="Times New Roman"/>
              </a:rPr>
              <a:t>có </a:t>
            </a:r>
            <a:r>
              <a:rPr sz="2200" dirty="0">
                <a:solidFill>
                  <a:srgbClr val="03499E"/>
                </a:solidFill>
                <a:latin typeface="Times New Roman"/>
                <a:cs typeface="Times New Roman"/>
              </a:rPr>
              <a:t>NT</a:t>
            </a:r>
            <a:r>
              <a:rPr sz="2200" spc="-70" dirty="0">
                <a:solidFill>
                  <a:srgbClr val="03499E"/>
                </a:solidFill>
                <a:latin typeface="Times New Roman"/>
                <a:cs typeface="Times New Roman"/>
              </a:rPr>
              <a:t> </a:t>
            </a:r>
            <a:r>
              <a:rPr sz="2200" dirty="0">
                <a:solidFill>
                  <a:srgbClr val="03499E"/>
                </a:solidFill>
                <a:latin typeface="Times New Roman"/>
                <a:cs typeface="Times New Roman"/>
              </a:rPr>
              <a:t>tham</a:t>
            </a:r>
            <a:r>
              <a:rPr sz="2200" spc="-35" dirty="0">
                <a:solidFill>
                  <a:srgbClr val="03499E"/>
                </a:solidFill>
                <a:latin typeface="Times New Roman"/>
                <a:cs typeface="Times New Roman"/>
              </a:rPr>
              <a:t> </a:t>
            </a:r>
            <a:r>
              <a:rPr sz="2200" spc="-25" dirty="0">
                <a:solidFill>
                  <a:srgbClr val="03499E"/>
                </a:solidFill>
                <a:latin typeface="Times New Roman"/>
                <a:cs typeface="Times New Roman"/>
              </a:rPr>
              <a:t>dự</a:t>
            </a:r>
            <a:endParaRPr sz="2200">
              <a:latin typeface="Times New Roman"/>
              <a:cs typeface="Times New Roman"/>
            </a:endParaRPr>
          </a:p>
        </p:txBody>
      </p:sp>
      <p:sp>
        <p:nvSpPr>
          <p:cNvPr id="11" name="object 11"/>
          <p:cNvSpPr txBox="1"/>
          <p:nvPr/>
        </p:nvSpPr>
        <p:spPr>
          <a:xfrm>
            <a:off x="3227070" y="3772280"/>
            <a:ext cx="5558790" cy="360680"/>
          </a:xfrm>
          <a:prstGeom prst="rect">
            <a:avLst/>
          </a:prstGeom>
        </p:spPr>
        <p:txBody>
          <a:bodyPr vert="horz" wrap="square" lIns="0" tIns="12065" rIns="0" bIns="0" rtlCol="0">
            <a:spAutoFit/>
          </a:bodyPr>
          <a:lstStyle/>
          <a:p>
            <a:pPr marL="12700">
              <a:lnSpc>
                <a:spcPct val="100000"/>
              </a:lnSpc>
              <a:spcBef>
                <a:spcPts val="95"/>
              </a:spcBef>
            </a:pPr>
            <a:r>
              <a:rPr sz="2200" dirty="0">
                <a:solidFill>
                  <a:srgbClr val="03499E"/>
                </a:solidFill>
                <a:latin typeface="Times New Roman"/>
                <a:cs typeface="Times New Roman"/>
              </a:rPr>
              <a:t>a.</a:t>
            </a:r>
            <a:r>
              <a:rPr sz="2200" spc="-50" dirty="0">
                <a:solidFill>
                  <a:srgbClr val="03499E"/>
                </a:solidFill>
                <a:latin typeface="Times New Roman"/>
                <a:cs typeface="Times New Roman"/>
              </a:rPr>
              <a:t> </a:t>
            </a:r>
            <a:r>
              <a:rPr sz="2200" dirty="0">
                <a:solidFill>
                  <a:srgbClr val="03499E"/>
                </a:solidFill>
                <a:latin typeface="Times New Roman"/>
                <a:cs typeface="Times New Roman"/>
              </a:rPr>
              <a:t>Hủy</a:t>
            </a:r>
            <a:r>
              <a:rPr sz="2200" spc="-80" dirty="0">
                <a:solidFill>
                  <a:srgbClr val="03499E"/>
                </a:solidFill>
                <a:latin typeface="Times New Roman"/>
                <a:cs typeface="Times New Roman"/>
              </a:rPr>
              <a:t> </a:t>
            </a:r>
            <a:r>
              <a:rPr sz="2200" spc="-30" dirty="0">
                <a:solidFill>
                  <a:srgbClr val="FF0000"/>
                </a:solidFill>
                <a:latin typeface="Times New Roman"/>
                <a:cs typeface="Times New Roman"/>
              </a:rPr>
              <a:t>TBMQT,</a:t>
            </a:r>
            <a:r>
              <a:rPr sz="2200" spc="-60" dirty="0">
                <a:solidFill>
                  <a:srgbClr val="FF0000"/>
                </a:solidFill>
                <a:latin typeface="Times New Roman"/>
                <a:cs typeface="Times New Roman"/>
              </a:rPr>
              <a:t> </a:t>
            </a:r>
            <a:r>
              <a:rPr sz="2200" spc="-30" dirty="0">
                <a:solidFill>
                  <a:srgbClr val="FF0000"/>
                </a:solidFill>
                <a:latin typeface="Times New Roman"/>
                <a:cs typeface="Times New Roman"/>
              </a:rPr>
              <a:t>TBMST,</a:t>
            </a:r>
            <a:r>
              <a:rPr sz="2200" spc="-80" dirty="0">
                <a:solidFill>
                  <a:srgbClr val="FF0000"/>
                </a:solidFill>
                <a:latin typeface="Times New Roman"/>
                <a:cs typeface="Times New Roman"/>
              </a:rPr>
              <a:t> </a:t>
            </a:r>
            <a:r>
              <a:rPr sz="2200" dirty="0">
                <a:solidFill>
                  <a:srgbClr val="FF0000"/>
                </a:solidFill>
                <a:latin typeface="Times New Roman"/>
                <a:cs typeface="Times New Roman"/>
              </a:rPr>
              <a:t>TBMT</a:t>
            </a:r>
            <a:r>
              <a:rPr sz="2200" spc="-65" dirty="0">
                <a:solidFill>
                  <a:srgbClr val="FF0000"/>
                </a:solidFill>
                <a:latin typeface="Times New Roman"/>
                <a:cs typeface="Times New Roman"/>
              </a:rPr>
              <a:t> </a:t>
            </a:r>
            <a:r>
              <a:rPr sz="2200" dirty="0">
                <a:solidFill>
                  <a:srgbClr val="03499E"/>
                </a:solidFill>
                <a:latin typeface="Times New Roman"/>
                <a:cs typeface="Times New Roman"/>
              </a:rPr>
              <a:t>để</a:t>
            </a:r>
            <a:r>
              <a:rPr sz="2200" spc="-50" dirty="0">
                <a:solidFill>
                  <a:srgbClr val="03499E"/>
                </a:solidFill>
                <a:latin typeface="Times New Roman"/>
                <a:cs typeface="Times New Roman"/>
              </a:rPr>
              <a:t> </a:t>
            </a:r>
            <a:r>
              <a:rPr sz="2200" dirty="0">
                <a:solidFill>
                  <a:srgbClr val="03499E"/>
                </a:solidFill>
                <a:latin typeface="Times New Roman"/>
                <a:cs typeface="Times New Roman"/>
              </a:rPr>
              <a:t>mời</a:t>
            </a:r>
            <a:r>
              <a:rPr sz="2200" spc="-30" dirty="0">
                <a:solidFill>
                  <a:srgbClr val="03499E"/>
                </a:solidFill>
                <a:latin typeface="Times New Roman"/>
                <a:cs typeface="Times New Roman"/>
              </a:rPr>
              <a:t> </a:t>
            </a:r>
            <a:r>
              <a:rPr sz="2200" dirty="0">
                <a:solidFill>
                  <a:srgbClr val="03499E"/>
                </a:solidFill>
                <a:latin typeface="Times New Roman"/>
                <a:cs typeface="Times New Roman"/>
              </a:rPr>
              <a:t>thầu</a:t>
            </a:r>
            <a:r>
              <a:rPr sz="2200" spc="-50" dirty="0">
                <a:solidFill>
                  <a:srgbClr val="03499E"/>
                </a:solidFill>
                <a:latin typeface="Times New Roman"/>
                <a:cs typeface="Times New Roman"/>
              </a:rPr>
              <a:t> </a:t>
            </a:r>
            <a:r>
              <a:rPr sz="2200" spc="-20" dirty="0">
                <a:solidFill>
                  <a:srgbClr val="03499E"/>
                </a:solidFill>
                <a:latin typeface="Times New Roman"/>
                <a:cs typeface="Times New Roman"/>
              </a:rPr>
              <a:t>lại.</a:t>
            </a:r>
            <a:endParaRPr sz="2200">
              <a:latin typeface="Times New Roman"/>
              <a:cs typeface="Times New Roman"/>
            </a:endParaRPr>
          </a:p>
        </p:txBody>
      </p:sp>
      <p:sp>
        <p:nvSpPr>
          <p:cNvPr id="12" name="object 12"/>
          <p:cNvSpPr/>
          <p:nvPr/>
        </p:nvSpPr>
        <p:spPr>
          <a:xfrm>
            <a:off x="2992373" y="4884292"/>
            <a:ext cx="8704580" cy="0"/>
          </a:xfrm>
          <a:custGeom>
            <a:avLst/>
            <a:gdLst/>
            <a:ahLst/>
            <a:cxnLst/>
            <a:rect l="l" t="t" r="r" b="b"/>
            <a:pathLst>
              <a:path w="8704580">
                <a:moveTo>
                  <a:pt x="0" y="0"/>
                </a:moveTo>
                <a:lnTo>
                  <a:pt x="8704326" y="0"/>
                </a:lnTo>
              </a:path>
            </a:pathLst>
          </a:custGeom>
          <a:ln w="25400">
            <a:solidFill>
              <a:srgbClr val="BCC5D5"/>
            </a:solidFill>
          </a:ln>
        </p:spPr>
        <p:txBody>
          <a:bodyPr wrap="square" lIns="0" tIns="0" rIns="0" bIns="0" rtlCol="0"/>
          <a:lstStyle/>
          <a:p>
            <a:endParaRPr/>
          </a:p>
        </p:txBody>
      </p:sp>
      <p:sp>
        <p:nvSpPr>
          <p:cNvPr id="13" name="object 13"/>
          <p:cNvSpPr txBox="1"/>
          <p:nvPr/>
        </p:nvSpPr>
        <p:spPr>
          <a:xfrm>
            <a:off x="3227070" y="4962905"/>
            <a:ext cx="8235950" cy="650240"/>
          </a:xfrm>
          <a:prstGeom prst="rect">
            <a:avLst/>
          </a:prstGeom>
        </p:spPr>
        <p:txBody>
          <a:bodyPr vert="horz" wrap="square" lIns="0" tIns="59690" rIns="0" bIns="0" rtlCol="0">
            <a:spAutoFit/>
          </a:bodyPr>
          <a:lstStyle/>
          <a:p>
            <a:pPr marL="12700" marR="5080">
              <a:lnSpc>
                <a:spcPts val="2280"/>
              </a:lnSpc>
              <a:spcBef>
                <a:spcPts val="470"/>
              </a:spcBef>
            </a:pPr>
            <a:r>
              <a:rPr sz="2200" dirty="0">
                <a:solidFill>
                  <a:srgbClr val="03499E"/>
                </a:solidFill>
                <a:latin typeface="Times New Roman"/>
                <a:cs typeface="Times New Roman"/>
              </a:rPr>
              <a:t>b.</a:t>
            </a:r>
            <a:r>
              <a:rPr sz="2200" spc="-40" dirty="0">
                <a:solidFill>
                  <a:srgbClr val="03499E"/>
                </a:solidFill>
                <a:latin typeface="Times New Roman"/>
                <a:cs typeface="Times New Roman"/>
              </a:rPr>
              <a:t> </a:t>
            </a:r>
            <a:r>
              <a:rPr sz="2200" dirty="0">
                <a:solidFill>
                  <a:srgbClr val="03499E"/>
                </a:solidFill>
                <a:latin typeface="Times New Roman"/>
                <a:cs typeface="Times New Roman"/>
              </a:rPr>
              <a:t>Gia</a:t>
            </a:r>
            <a:r>
              <a:rPr sz="2200" spc="-25" dirty="0">
                <a:solidFill>
                  <a:srgbClr val="03499E"/>
                </a:solidFill>
                <a:latin typeface="Times New Roman"/>
                <a:cs typeface="Times New Roman"/>
              </a:rPr>
              <a:t> </a:t>
            </a:r>
            <a:r>
              <a:rPr sz="2200" dirty="0">
                <a:solidFill>
                  <a:srgbClr val="03499E"/>
                </a:solidFill>
                <a:latin typeface="Times New Roman"/>
                <a:cs typeface="Times New Roman"/>
              </a:rPr>
              <a:t>hạn</a:t>
            </a:r>
            <a:r>
              <a:rPr sz="2200" spc="-40" dirty="0">
                <a:solidFill>
                  <a:srgbClr val="03499E"/>
                </a:solidFill>
                <a:latin typeface="Times New Roman"/>
                <a:cs typeface="Times New Roman"/>
              </a:rPr>
              <a:t> </a:t>
            </a:r>
            <a:r>
              <a:rPr sz="2200" dirty="0">
                <a:solidFill>
                  <a:srgbClr val="03499E"/>
                </a:solidFill>
                <a:latin typeface="Times New Roman"/>
                <a:cs typeface="Times New Roman"/>
              </a:rPr>
              <a:t>thời</a:t>
            </a:r>
            <a:r>
              <a:rPr sz="2200" spc="-30" dirty="0">
                <a:solidFill>
                  <a:srgbClr val="03499E"/>
                </a:solidFill>
                <a:latin typeface="Times New Roman"/>
                <a:cs typeface="Times New Roman"/>
              </a:rPr>
              <a:t> </a:t>
            </a:r>
            <a:r>
              <a:rPr sz="2200" dirty="0">
                <a:solidFill>
                  <a:srgbClr val="03499E"/>
                </a:solidFill>
                <a:latin typeface="Times New Roman"/>
                <a:cs typeface="Times New Roman"/>
              </a:rPr>
              <a:t>điểm</a:t>
            </a:r>
            <a:r>
              <a:rPr sz="2200" spc="-40" dirty="0">
                <a:solidFill>
                  <a:srgbClr val="03499E"/>
                </a:solidFill>
                <a:latin typeface="Times New Roman"/>
                <a:cs typeface="Times New Roman"/>
              </a:rPr>
              <a:t> </a:t>
            </a:r>
            <a:r>
              <a:rPr sz="2200" dirty="0">
                <a:solidFill>
                  <a:srgbClr val="03499E"/>
                </a:solidFill>
                <a:latin typeface="Times New Roman"/>
                <a:cs typeface="Times New Roman"/>
              </a:rPr>
              <a:t>đóng</a:t>
            </a:r>
            <a:r>
              <a:rPr sz="2200" spc="-35" dirty="0">
                <a:solidFill>
                  <a:srgbClr val="03499E"/>
                </a:solidFill>
                <a:latin typeface="Times New Roman"/>
                <a:cs typeface="Times New Roman"/>
              </a:rPr>
              <a:t> </a:t>
            </a:r>
            <a:r>
              <a:rPr sz="2200" dirty="0">
                <a:solidFill>
                  <a:srgbClr val="03499E"/>
                </a:solidFill>
                <a:latin typeface="Times New Roman"/>
                <a:cs typeface="Times New Roman"/>
              </a:rPr>
              <a:t>thầu</a:t>
            </a:r>
            <a:r>
              <a:rPr sz="2200" spc="-40" dirty="0">
                <a:solidFill>
                  <a:srgbClr val="03499E"/>
                </a:solidFill>
                <a:latin typeface="Times New Roman"/>
                <a:cs typeface="Times New Roman"/>
              </a:rPr>
              <a:t> </a:t>
            </a:r>
            <a:r>
              <a:rPr sz="2200" dirty="0">
                <a:solidFill>
                  <a:srgbClr val="03499E"/>
                </a:solidFill>
                <a:latin typeface="Times New Roman"/>
                <a:cs typeface="Times New Roman"/>
              </a:rPr>
              <a:t>tối</a:t>
            </a:r>
            <a:r>
              <a:rPr sz="2200" spc="-40" dirty="0">
                <a:solidFill>
                  <a:srgbClr val="03499E"/>
                </a:solidFill>
                <a:latin typeface="Times New Roman"/>
                <a:cs typeface="Times New Roman"/>
              </a:rPr>
              <a:t> </a:t>
            </a:r>
            <a:r>
              <a:rPr sz="2200" dirty="0">
                <a:solidFill>
                  <a:srgbClr val="03499E"/>
                </a:solidFill>
                <a:latin typeface="Times New Roman"/>
                <a:cs typeface="Times New Roman"/>
              </a:rPr>
              <a:t>thiểu</a:t>
            </a:r>
            <a:r>
              <a:rPr sz="2200" spc="-25" dirty="0">
                <a:solidFill>
                  <a:srgbClr val="03499E"/>
                </a:solidFill>
                <a:latin typeface="Times New Roman"/>
                <a:cs typeface="Times New Roman"/>
              </a:rPr>
              <a:t> </a:t>
            </a:r>
            <a:r>
              <a:rPr sz="2200" dirty="0">
                <a:solidFill>
                  <a:srgbClr val="03499E"/>
                </a:solidFill>
                <a:latin typeface="Times New Roman"/>
                <a:cs typeface="Times New Roman"/>
              </a:rPr>
              <a:t>05</a:t>
            </a:r>
            <a:r>
              <a:rPr sz="2200" spc="-40" dirty="0">
                <a:solidFill>
                  <a:srgbClr val="03499E"/>
                </a:solidFill>
                <a:latin typeface="Times New Roman"/>
                <a:cs typeface="Times New Roman"/>
              </a:rPr>
              <a:t> </a:t>
            </a:r>
            <a:r>
              <a:rPr sz="2200" dirty="0">
                <a:solidFill>
                  <a:srgbClr val="03499E"/>
                </a:solidFill>
                <a:latin typeface="Times New Roman"/>
                <a:cs typeface="Times New Roman"/>
              </a:rPr>
              <a:t>ngày</a:t>
            </a:r>
            <a:r>
              <a:rPr sz="2200" spc="-35" dirty="0">
                <a:solidFill>
                  <a:srgbClr val="03499E"/>
                </a:solidFill>
                <a:latin typeface="Times New Roman"/>
                <a:cs typeface="Times New Roman"/>
              </a:rPr>
              <a:t> </a:t>
            </a:r>
            <a:r>
              <a:rPr sz="2200" dirty="0">
                <a:solidFill>
                  <a:srgbClr val="03499E"/>
                </a:solidFill>
                <a:latin typeface="Times New Roman"/>
                <a:cs typeface="Times New Roman"/>
              </a:rPr>
              <a:t>(MQT,</a:t>
            </a:r>
            <a:r>
              <a:rPr sz="2200" spc="-30" dirty="0">
                <a:solidFill>
                  <a:srgbClr val="03499E"/>
                </a:solidFill>
                <a:latin typeface="Times New Roman"/>
                <a:cs typeface="Times New Roman"/>
              </a:rPr>
              <a:t> </a:t>
            </a:r>
            <a:r>
              <a:rPr sz="2200" dirty="0">
                <a:solidFill>
                  <a:srgbClr val="03499E"/>
                </a:solidFill>
                <a:latin typeface="Times New Roman"/>
                <a:cs typeface="Times New Roman"/>
              </a:rPr>
              <a:t>MST,</a:t>
            </a:r>
            <a:r>
              <a:rPr sz="2200" spc="-30" dirty="0">
                <a:solidFill>
                  <a:srgbClr val="03499E"/>
                </a:solidFill>
                <a:latin typeface="Times New Roman"/>
                <a:cs typeface="Times New Roman"/>
              </a:rPr>
              <a:t> </a:t>
            </a:r>
            <a:r>
              <a:rPr sz="2200" dirty="0">
                <a:solidFill>
                  <a:srgbClr val="03499E"/>
                </a:solidFill>
                <a:latin typeface="Times New Roman"/>
                <a:cs typeface="Times New Roman"/>
              </a:rPr>
              <a:t>XL,</a:t>
            </a:r>
            <a:r>
              <a:rPr sz="2200" spc="-35" dirty="0">
                <a:solidFill>
                  <a:srgbClr val="03499E"/>
                </a:solidFill>
                <a:latin typeface="Times New Roman"/>
                <a:cs typeface="Times New Roman"/>
              </a:rPr>
              <a:t> </a:t>
            </a:r>
            <a:r>
              <a:rPr sz="2200" dirty="0">
                <a:solidFill>
                  <a:srgbClr val="03499E"/>
                </a:solidFill>
                <a:latin typeface="Times New Roman"/>
                <a:cs typeface="Times New Roman"/>
              </a:rPr>
              <a:t>HH</a:t>
            </a:r>
            <a:r>
              <a:rPr sz="2200" spc="-15" dirty="0">
                <a:solidFill>
                  <a:srgbClr val="03499E"/>
                </a:solidFill>
                <a:latin typeface="Times New Roman"/>
                <a:cs typeface="Times New Roman"/>
              </a:rPr>
              <a:t> </a:t>
            </a:r>
            <a:r>
              <a:rPr sz="2200" spc="-50" dirty="0">
                <a:solidFill>
                  <a:srgbClr val="03499E"/>
                </a:solidFill>
                <a:latin typeface="Times New Roman"/>
                <a:cs typeface="Times New Roman"/>
              </a:rPr>
              <a:t>≤ </a:t>
            </a:r>
            <a:r>
              <a:rPr sz="2200" dirty="0">
                <a:solidFill>
                  <a:srgbClr val="03499E"/>
                </a:solidFill>
                <a:latin typeface="Times New Roman"/>
                <a:cs typeface="Times New Roman"/>
              </a:rPr>
              <a:t>20</a:t>
            </a:r>
            <a:r>
              <a:rPr sz="2200" spc="-30" dirty="0">
                <a:solidFill>
                  <a:srgbClr val="03499E"/>
                </a:solidFill>
                <a:latin typeface="Times New Roman"/>
                <a:cs typeface="Times New Roman"/>
              </a:rPr>
              <a:t> </a:t>
            </a:r>
            <a:r>
              <a:rPr sz="2200" dirty="0">
                <a:solidFill>
                  <a:srgbClr val="03499E"/>
                </a:solidFill>
                <a:latin typeface="Times New Roman"/>
                <a:cs typeface="Times New Roman"/>
              </a:rPr>
              <a:t>tỷ,</a:t>
            </a:r>
            <a:r>
              <a:rPr sz="2200" spc="-40" dirty="0">
                <a:solidFill>
                  <a:srgbClr val="03499E"/>
                </a:solidFill>
                <a:latin typeface="Times New Roman"/>
                <a:cs typeface="Times New Roman"/>
              </a:rPr>
              <a:t> </a:t>
            </a:r>
            <a:r>
              <a:rPr sz="2200" dirty="0">
                <a:solidFill>
                  <a:srgbClr val="03499E"/>
                </a:solidFill>
                <a:latin typeface="Times New Roman"/>
                <a:cs typeface="Times New Roman"/>
              </a:rPr>
              <a:t>HH,</a:t>
            </a:r>
            <a:r>
              <a:rPr sz="2200" spc="-15" dirty="0">
                <a:solidFill>
                  <a:srgbClr val="03499E"/>
                </a:solidFill>
                <a:latin typeface="Times New Roman"/>
                <a:cs typeface="Times New Roman"/>
              </a:rPr>
              <a:t> </a:t>
            </a:r>
            <a:r>
              <a:rPr sz="2200" dirty="0">
                <a:solidFill>
                  <a:srgbClr val="03499E"/>
                </a:solidFill>
                <a:latin typeface="Times New Roman"/>
                <a:cs typeface="Times New Roman"/>
              </a:rPr>
              <a:t>PTV</a:t>
            </a:r>
            <a:r>
              <a:rPr sz="2200" spc="-20" dirty="0">
                <a:solidFill>
                  <a:srgbClr val="03499E"/>
                </a:solidFill>
                <a:latin typeface="Times New Roman"/>
                <a:cs typeface="Times New Roman"/>
              </a:rPr>
              <a:t> </a:t>
            </a:r>
            <a:r>
              <a:rPr sz="2200" dirty="0">
                <a:solidFill>
                  <a:srgbClr val="03499E"/>
                </a:solidFill>
                <a:latin typeface="Times New Roman"/>
                <a:cs typeface="Times New Roman"/>
              </a:rPr>
              <a:t>≤</a:t>
            </a:r>
            <a:r>
              <a:rPr sz="2200" spc="-15" dirty="0">
                <a:solidFill>
                  <a:srgbClr val="03499E"/>
                </a:solidFill>
                <a:latin typeface="Times New Roman"/>
                <a:cs typeface="Times New Roman"/>
              </a:rPr>
              <a:t> </a:t>
            </a:r>
            <a:r>
              <a:rPr sz="2200" dirty="0">
                <a:solidFill>
                  <a:srgbClr val="03499E"/>
                </a:solidFill>
                <a:latin typeface="Times New Roman"/>
                <a:cs typeface="Times New Roman"/>
              </a:rPr>
              <a:t>10</a:t>
            </a:r>
            <a:r>
              <a:rPr sz="2200" spc="-30" dirty="0">
                <a:solidFill>
                  <a:srgbClr val="03499E"/>
                </a:solidFill>
                <a:latin typeface="Times New Roman"/>
                <a:cs typeface="Times New Roman"/>
              </a:rPr>
              <a:t> </a:t>
            </a:r>
            <a:r>
              <a:rPr sz="2200" dirty="0">
                <a:solidFill>
                  <a:srgbClr val="03499E"/>
                </a:solidFill>
                <a:latin typeface="Times New Roman"/>
                <a:cs typeface="Times New Roman"/>
              </a:rPr>
              <a:t>tỷ)</a:t>
            </a:r>
            <a:r>
              <a:rPr sz="2200" spc="-45" dirty="0">
                <a:solidFill>
                  <a:srgbClr val="03499E"/>
                </a:solidFill>
                <a:latin typeface="Times New Roman"/>
                <a:cs typeface="Times New Roman"/>
              </a:rPr>
              <a:t> </a:t>
            </a:r>
            <a:r>
              <a:rPr sz="2200" dirty="0">
                <a:solidFill>
                  <a:srgbClr val="03499E"/>
                </a:solidFill>
                <a:latin typeface="Times New Roman"/>
                <a:cs typeface="Times New Roman"/>
              </a:rPr>
              <a:t>10</a:t>
            </a:r>
            <a:r>
              <a:rPr sz="2200" spc="-30" dirty="0">
                <a:solidFill>
                  <a:srgbClr val="03499E"/>
                </a:solidFill>
                <a:latin typeface="Times New Roman"/>
                <a:cs typeface="Times New Roman"/>
              </a:rPr>
              <a:t> </a:t>
            </a:r>
            <a:r>
              <a:rPr sz="2200" dirty="0">
                <a:solidFill>
                  <a:srgbClr val="03499E"/>
                </a:solidFill>
                <a:latin typeface="Times New Roman"/>
                <a:cs typeface="Times New Roman"/>
              </a:rPr>
              <a:t>ngày</a:t>
            </a:r>
            <a:r>
              <a:rPr sz="2200" spc="-20" dirty="0">
                <a:solidFill>
                  <a:srgbClr val="03499E"/>
                </a:solidFill>
                <a:latin typeface="Times New Roman"/>
                <a:cs typeface="Times New Roman"/>
              </a:rPr>
              <a:t> </a:t>
            </a:r>
            <a:r>
              <a:rPr sz="2200" dirty="0">
                <a:solidFill>
                  <a:srgbClr val="03499E"/>
                </a:solidFill>
                <a:latin typeface="Times New Roman"/>
                <a:cs typeface="Times New Roman"/>
              </a:rPr>
              <a:t>đối</a:t>
            </a:r>
            <a:r>
              <a:rPr sz="2200" spc="-30" dirty="0">
                <a:solidFill>
                  <a:srgbClr val="03499E"/>
                </a:solidFill>
                <a:latin typeface="Times New Roman"/>
                <a:cs typeface="Times New Roman"/>
              </a:rPr>
              <a:t> </a:t>
            </a:r>
            <a:r>
              <a:rPr sz="2200" dirty="0">
                <a:solidFill>
                  <a:srgbClr val="03499E"/>
                </a:solidFill>
                <a:latin typeface="Times New Roman"/>
                <a:cs typeface="Times New Roman"/>
              </a:rPr>
              <a:t>với</a:t>
            </a:r>
            <a:r>
              <a:rPr sz="2200" spc="-35" dirty="0">
                <a:solidFill>
                  <a:srgbClr val="03499E"/>
                </a:solidFill>
                <a:latin typeface="Times New Roman"/>
                <a:cs typeface="Times New Roman"/>
              </a:rPr>
              <a:t> </a:t>
            </a:r>
            <a:r>
              <a:rPr sz="2200" dirty="0">
                <a:solidFill>
                  <a:srgbClr val="03499E"/>
                </a:solidFill>
                <a:latin typeface="Times New Roman"/>
                <a:cs typeface="Times New Roman"/>
              </a:rPr>
              <a:t>GT</a:t>
            </a:r>
            <a:r>
              <a:rPr sz="2200" spc="-20" dirty="0">
                <a:solidFill>
                  <a:srgbClr val="03499E"/>
                </a:solidFill>
                <a:latin typeface="Times New Roman"/>
                <a:cs typeface="Times New Roman"/>
              </a:rPr>
              <a:t> khác</a:t>
            </a:r>
            <a:endParaRPr sz="2200">
              <a:latin typeface="Times New Roman"/>
              <a:cs typeface="Times New Roman"/>
            </a:endParaRPr>
          </a:p>
        </p:txBody>
      </p:sp>
      <p:sp>
        <p:nvSpPr>
          <p:cNvPr id="14" name="object 14"/>
          <p:cNvSpPr/>
          <p:nvPr/>
        </p:nvSpPr>
        <p:spPr>
          <a:xfrm>
            <a:off x="2992373" y="6074664"/>
            <a:ext cx="8704580" cy="0"/>
          </a:xfrm>
          <a:custGeom>
            <a:avLst/>
            <a:gdLst/>
            <a:ahLst/>
            <a:cxnLst/>
            <a:rect l="l" t="t" r="r" b="b"/>
            <a:pathLst>
              <a:path w="8704580">
                <a:moveTo>
                  <a:pt x="0" y="0"/>
                </a:moveTo>
                <a:lnTo>
                  <a:pt x="8704326" y="0"/>
                </a:lnTo>
              </a:path>
            </a:pathLst>
          </a:custGeom>
          <a:ln w="25400">
            <a:solidFill>
              <a:srgbClr val="BCC5D5"/>
            </a:solidFill>
          </a:ln>
        </p:spPr>
        <p:txBody>
          <a:bodyPr wrap="square" lIns="0" tIns="0" rIns="0" bIns="0" rtlCol="0"/>
          <a:lstStyle/>
          <a:p>
            <a:endParaRPr/>
          </a:p>
        </p:txBody>
      </p:sp>
      <p:grpSp>
        <p:nvGrpSpPr>
          <p:cNvPr id="15" name="object 15"/>
          <p:cNvGrpSpPr/>
          <p:nvPr/>
        </p:nvGrpSpPr>
        <p:grpSpPr>
          <a:xfrm>
            <a:off x="1185672" y="406920"/>
            <a:ext cx="10165080" cy="774700"/>
            <a:chOff x="1185672" y="406920"/>
            <a:chExt cx="10165080" cy="774700"/>
          </a:xfrm>
        </p:grpSpPr>
        <p:pic>
          <p:nvPicPr>
            <p:cNvPr id="16" name="object 16"/>
            <p:cNvPicPr/>
            <p:nvPr/>
          </p:nvPicPr>
          <p:blipFill>
            <a:blip r:embed="rId2" cstate="print"/>
            <a:stretch>
              <a:fillRect/>
            </a:stretch>
          </p:blipFill>
          <p:spPr>
            <a:xfrm>
              <a:off x="1185672" y="409981"/>
              <a:ext cx="10165080" cy="675106"/>
            </a:xfrm>
            <a:prstGeom prst="rect">
              <a:avLst/>
            </a:prstGeom>
          </p:spPr>
        </p:pic>
        <p:pic>
          <p:nvPicPr>
            <p:cNvPr id="17" name="object 17"/>
            <p:cNvPicPr/>
            <p:nvPr/>
          </p:nvPicPr>
          <p:blipFill>
            <a:blip r:embed="rId3" cstate="print"/>
            <a:stretch>
              <a:fillRect/>
            </a:stretch>
          </p:blipFill>
          <p:spPr>
            <a:xfrm>
              <a:off x="1603248" y="406920"/>
              <a:ext cx="9328404" cy="774179"/>
            </a:xfrm>
            <a:prstGeom prst="rect">
              <a:avLst/>
            </a:prstGeom>
          </p:spPr>
        </p:pic>
        <p:pic>
          <p:nvPicPr>
            <p:cNvPr id="18" name="object 18"/>
            <p:cNvPicPr/>
            <p:nvPr/>
          </p:nvPicPr>
          <p:blipFill>
            <a:blip r:embed="rId4" cstate="print"/>
            <a:stretch>
              <a:fillRect/>
            </a:stretch>
          </p:blipFill>
          <p:spPr>
            <a:xfrm>
              <a:off x="1233170" y="434301"/>
              <a:ext cx="10075164" cy="584746"/>
            </a:xfrm>
            <a:prstGeom prst="rect">
              <a:avLst/>
            </a:prstGeom>
          </p:spPr>
        </p:pic>
      </p:grpSp>
      <p:sp>
        <p:nvSpPr>
          <p:cNvPr id="19" name="object 19"/>
          <p:cNvSpPr txBox="1">
            <a:spLocks noGrp="1"/>
          </p:cNvSpPr>
          <p:nvPr>
            <p:ph type="title"/>
          </p:nvPr>
        </p:nvSpPr>
        <p:spPr>
          <a:xfrm>
            <a:off x="1233169" y="434301"/>
            <a:ext cx="10075545" cy="584835"/>
          </a:xfrm>
          <a:prstGeom prst="rect">
            <a:avLst/>
          </a:prstGeom>
          <a:ln w="9525">
            <a:solidFill>
              <a:srgbClr val="F8F8F8"/>
            </a:solidFill>
          </a:ln>
        </p:spPr>
        <p:txBody>
          <a:bodyPr vert="horz" wrap="square" lIns="0" tIns="80010" rIns="0" bIns="0" rtlCol="0">
            <a:spAutoFit/>
          </a:bodyPr>
          <a:lstStyle/>
          <a:p>
            <a:pPr marL="611505">
              <a:lnSpc>
                <a:spcPct val="100000"/>
              </a:lnSpc>
              <a:spcBef>
                <a:spcPts val="630"/>
              </a:spcBef>
            </a:pPr>
            <a:r>
              <a:rPr sz="2600" dirty="0"/>
              <a:t>XỬ</a:t>
            </a:r>
            <a:r>
              <a:rPr sz="2600" spc="-10" dirty="0"/>
              <a:t> </a:t>
            </a:r>
            <a:r>
              <a:rPr sz="2600" dirty="0"/>
              <a:t>LÝ TÌNH</a:t>
            </a:r>
            <a:r>
              <a:rPr sz="2600" spc="-10" dirty="0"/>
              <a:t> </a:t>
            </a:r>
            <a:r>
              <a:rPr sz="2600" dirty="0"/>
              <a:t>HUỐNG</a:t>
            </a:r>
            <a:r>
              <a:rPr sz="2600" spc="-15" dirty="0"/>
              <a:t> </a:t>
            </a:r>
            <a:r>
              <a:rPr sz="2600" dirty="0"/>
              <a:t>TRONG</a:t>
            </a:r>
            <a:r>
              <a:rPr sz="2600" spc="-20" dirty="0"/>
              <a:t> </a:t>
            </a:r>
            <a:r>
              <a:rPr sz="2600" dirty="0"/>
              <a:t>ĐTQM</a:t>
            </a:r>
            <a:r>
              <a:rPr sz="2600" spc="-25" dirty="0"/>
              <a:t> </a:t>
            </a:r>
            <a:r>
              <a:rPr sz="2600" dirty="0"/>
              <a:t>VÀ</a:t>
            </a:r>
            <a:r>
              <a:rPr sz="2600" spc="-10" dirty="0"/>
              <a:t> </a:t>
            </a:r>
            <a:r>
              <a:rPr sz="2600" dirty="0"/>
              <a:t>KQM</a:t>
            </a:r>
            <a:r>
              <a:rPr sz="2600" spc="-20" dirty="0"/>
              <a:t> </a:t>
            </a:r>
            <a:r>
              <a:rPr sz="2600" dirty="0"/>
              <a:t>(Đ</a:t>
            </a:r>
            <a:r>
              <a:rPr sz="2600" spc="5" dirty="0"/>
              <a:t> </a:t>
            </a:r>
            <a:r>
              <a:rPr sz="2600" spc="-10" dirty="0"/>
              <a:t>131.NĐ)</a:t>
            </a:r>
            <a:endParaRPr sz="2600"/>
          </a:p>
        </p:txBody>
      </p:sp>
      <p:sp>
        <p:nvSpPr>
          <p:cNvPr id="20" name="object 20"/>
          <p:cNvSpPr txBox="1"/>
          <p:nvPr/>
        </p:nvSpPr>
        <p:spPr>
          <a:xfrm>
            <a:off x="933602" y="6317605"/>
            <a:ext cx="321945" cy="196850"/>
          </a:xfrm>
          <a:prstGeom prst="rect">
            <a:avLst/>
          </a:prstGeom>
        </p:spPr>
        <p:txBody>
          <a:bodyPr vert="horz" wrap="square" lIns="0" tIns="8255" rIns="0" bIns="0" rtlCol="0">
            <a:spAutoFit/>
          </a:bodyPr>
          <a:lstStyle/>
          <a:p>
            <a:pPr marL="38100">
              <a:lnSpc>
                <a:spcPct val="100000"/>
              </a:lnSpc>
              <a:spcBef>
                <a:spcPts val="65"/>
              </a:spcBef>
            </a:pPr>
            <a:fld id="{81D60167-4931-47E6-BA6A-407CBD079E47}" type="slidenum">
              <a:rPr sz="1100" spc="-25" dirty="0">
                <a:solidFill>
                  <a:srgbClr val="E9E1D5"/>
                </a:solidFill>
                <a:latin typeface="Verdana"/>
                <a:cs typeface="Verdana"/>
              </a:rPr>
              <a:t>186</a:t>
            </a:fld>
            <a:endParaRPr sz="1100">
              <a:latin typeface="Verdana"/>
              <a:cs typeface="Verdana"/>
            </a:endParaRPr>
          </a:p>
        </p:txBody>
      </p:sp>
      <p:sp>
        <p:nvSpPr>
          <p:cNvPr id="21" name="Slide Number Placeholder 20">
            <a:extLst>
              <a:ext uri="{FF2B5EF4-FFF2-40B4-BE49-F238E27FC236}">
                <a16:creationId xmlns:a16="http://schemas.microsoft.com/office/drawing/2014/main" id="{CEAA5592-E41F-EF5F-E438-4FAEDDFCB114}"/>
              </a:ext>
            </a:extLst>
          </p:cNvPr>
          <p:cNvSpPr>
            <a:spLocks noGrp="1"/>
          </p:cNvSpPr>
          <p:nvPr>
            <p:ph type="sldNum" sz="quarter" idx="7"/>
          </p:nvPr>
        </p:nvSpPr>
        <p:spPr/>
        <p:txBody>
          <a:bodyPr/>
          <a:lstStyle/>
          <a:p>
            <a:pPr marL="4939665">
              <a:lnSpc>
                <a:spcPts val="1655"/>
              </a:lnSpc>
            </a:pPr>
            <a:fld id="{81D60167-4931-47E6-BA6A-407CBD079E47}" type="slidenum">
              <a:rPr lang="en-US" spc="-25" smtClean="0"/>
              <a:t>186</a:t>
            </a:fld>
            <a:endParaRPr lang="en-US" spc="-25" dirty="0"/>
          </a:p>
        </p:txBody>
      </p:sp>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873417" y="1021841"/>
            <a:ext cx="10880725" cy="0"/>
          </a:xfrm>
          <a:custGeom>
            <a:avLst/>
            <a:gdLst/>
            <a:ahLst/>
            <a:cxnLst/>
            <a:rect l="l" t="t" r="r" b="b"/>
            <a:pathLst>
              <a:path w="10880725">
                <a:moveTo>
                  <a:pt x="0" y="0"/>
                </a:moveTo>
                <a:lnTo>
                  <a:pt x="10880432" y="0"/>
                </a:lnTo>
              </a:path>
            </a:pathLst>
          </a:custGeom>
          <a:ln w="25400">
            <a:solidFill>
              <a:srgbClr val="2A5F9E"/>
            </a:solidFill>
          </a:ln>
        </p:spPr>
        <p:txBody>
          <a:bodyPr wrap="square" lIns="0" tIns="0" rIns="0" bIns="0" rtlCol="0"/>
          <a:lstStyle/>
          <a:p>
            <a:endParaRPr/>
          </a:p>
        </p:txBody>
      </p:sp>
      <p:sp>
        <p:nvSpPr>
          <p:cNvPr id="3" name="object 3"/>
          <p:cNvSpPr txBox="1"/>
          <p:nvPr/>
        </p:nvSpPr>
        <p:spPr>
          <a:xfrm>
            <a:off x="929436" y="1036701"/>
            <a:ext cx="2327275" cy="299720"/>
          </a:xfrm>
          <a:prstGeom prst="rect">
            <a:avLst/>
          </a:prstGeom>
        </p:spPr>
        <p:txBody>
          <a:bodyPr vert="horz" wrap="square" lIns="0" tIns="12700" rIns="0" bIns="0" rtlCol="0">
            <a:spAutoFit/>
          </a:bodyPr>
          <a:lstStyle/>
          <a:p>
            <a:pPr marL="12700">
              <a:lnSpc>
                <a:spcPct val="100000"/>
              </a:lnSpc>
              <a:spcBef>
                <a:spcPts val="100"/>
              </a:spcBef>
              <a:tabLst>
                <a:tab pos="575945" algn="l"/>
                <a:tab pos="1634489" algn="l"/>
              </a:tabLst>
            </a:pPr>
            <a:r>
              <a:rPr sz="1800" spc="-25" dirty="0">
                <a:solidFill>
                  <a:srgbClr val="03499E"/>
                </a:solidFill>
                <a:latin typeface="Times New Roman"/>
                <a:cs typeface="Times New Roman"/>
              </a:rPr>
              <a:t>5.</a:t>
            </a:r>
            <a:r>
              <a:rPr sz="1800" dirty="0">
                <a:solidFill>
                  <a:srgbClr val="03499E"/>
                </a:solidFill>
                <a:latin typeface="Times New Roman"/>
                <a:cs typeface="Times New Roman"/>
              </a:rPr>
              <a:t>	</a:t>
            </a:r>
            <a:r>
              <a:rPr sz="1800" spc="-10" dirty="0">
                <a:solidFill>
                  <a:srgbClr val="03499E"/>
                </a:solidFill>
                <a:latin typeface="Times New Roman"/>
                <a:cs typeface="Times New Roman"/>
              </a:rPr>
              <a:t>ĐTRR,</a:t>
            </a:r>
            <a:r>
              <a:rPr sz="1800" dirty="0">
                <a:solidFill>
                  <a:srgbClr val="03499E"/>
                </a:solidFill>
                <a:latin typeface="Times New Roman"/>
                <a:cs typeface="Times New Roman"/>
              </a:rPr>
              <a:t>	</a:t>
            </a:r>
            <a:r>
              <a:rPr sz="1800" spc="-10" dirty="0">
                <a:solidFill>
                  <a:srgbClr val="03499E"/>
                </a:solidFill>
                <a:latin typeface="Times New Roman"/>
                <a:cs typeface="Times New Roman"/>
              </a:rPr>
              <a:t>ĐTHC,</a:t>
            </a:r>
            <a:endParaRPr sz="1800">
              <a:latin typeface="Times New Roman"/>
              <a:cs typeface="Times New Roman"/>
            </a:endParaRPr>
          </a:p>
        </p:txBody>
      </p:sp>
      <p:sp>
        <p:nvSpPr>
          <p:cNvPr id="4" name="object 4"/>
          <p:cNvSpPr txBox="1"/>
          <p:nvPr/>
        </p:nvSpPr>
        <p:spPr>
          <a:xfrm>
            <a:off x="929436" y="1272616"/>
            <a:ext cx="2329180" cy="774700"/>
          </a:xfrm>
          <a:prstGeom prst="rect">
            <a:avLst/>
          </a:prstGeom>
        </p:spPr>
        <p:txBody>
          <a:bodyPr vert="horz" wrap="square" lIns="0" tIns="49530" rIns="0" bIns="0" rtlCol="0">
            <a:spAutoFit/>
          </a:bodyPr>
          <a:lstStyle/>
          <a:p>
            <a:pPr marL="12700" marR="5080" algn="just">
              <a:lnSpc>
                <a:spcPct val="86500"/>
              </a:lnSpc>
              <a:spcBef>
                <a:spcPts val="390"/>
              </a:spcBef>
            </a:pPr>
            <a:r>
              <a:rPr sz="1800" dirty="0">
                <a:solidFill>
                  <a:srgbClr val="03499E"/>
                </a:solidFill>
                <a:latin typeface="Times New Roman"/>
                <a:cs typeface="Times New Roman"/>
              </a:rPr>
              <a:t>CHCT,</a:t>
            </a:r>
            <a:r>
              <a:rPr sz="1800" spc="225" dirty="0">
                <a:solidFill>
                  <a:srgbClr val="03499E"/>
                </a:solidFill>
                <a:latin typeface="Times New Roman"/>
                <a:cs typeface="Times New Roman"/>
              </a:rPr>
              <a:t>   </a:t>
            </a:r>
            <a:r>
              <a:rPr sz="1800" dirty="0">
                <a:solidFill>
                  <a:srgbClr val="03499E"/>
                </a:solidFill>
                <a:latin typeface="Times New Roman"/>
                <a:cs typeface="Times New Roman"/>
              </a:rPr>
              <a:t>CGTT</a:t>
            </a:r>
            <a:r>
              <a:rPr sz="1800" spc="225" dirty="0">
                <a:solidFill>
                  <a:srgbClr val="03499E"/>
                </a:solidFill>
                <a:latin typeface="Times New Roman"/>
                <a:cs typeface="Times New Roman"/>
              </a:rPr>
              <a:t>   </a:t>
            </a:r>
            <a:r>
              <a:rPr sz="1800" spc="-10" dirty="0">
                <a:solidFill>
                  <a:srgbClr val="03499E"/>
                </a:solidFill>
                <a:latin typeface="Times New Roman"/>
                <a:cs typeface="Times New Roman"/>
              </a:rPr>
              <a:t>thông </a:t>
            </a:r>
            <a:r>
              <a:rPr sz="1800" dirty="0">
                <a:solidFill>
                  <a:srgbClr val="03499E"/>
                </a:solidFill>
                <a:latin typeface="Times New Roman"/>
                <a:cs typeface="Times New Roman"/>
              </a:rPr>
              <a:t>thường,</a:t>
            </a:r>
            <a:r>
              <a:rPr sz="1800" spc="254" dirty="0">
                <a:solidFill>
                  <a:srgbClr val="03499E"/>
                </a:solidFill>
                <a:latin typeface="Times New Roman"/>
                <a:cs typeface="Times New Roman"/>
              </a:rPr>
              <a:t>  </a:t>
            </a:r>
            <a:r>
              <a:rPr sz="1800" dirty="0">
                <a:solidFill>
                  <a:srgbClr val="03499E"/>
                </a:solidFill>
                <a:latin typeface="Times New Roman"/>
                <a:cs typeface="Times New Roman"/>
              </a:rPr>
              <a:t>có</a:t>
            </a:r>
            <a:r>
              <a:rPr sz="1800" spc="254" dirty="0">
                <a:solidFill>
                  <a:srgbClr val="03499E"/>
                </a:solidFill>
                <a:latin typeface="Times New Roman"/>
                <a:cs typeface="Times New Roman"/>
              </a:rPr>
              <a:t>  </a:t>
            </a:r>
            <a:r>
              <a:rPr sz="1800" spc="-10" dirty="0">
                <a:solidFill>
                  <a:srgbClr val="03499E"/>
                </a:solidFill>
                <a:latin typeface="Times New Roman"/>
                <a:cs typeface="Times New Roman"/>
              </a:rPr>
              <a:t>01-</a:t>
            </a:r>
            <a:r>
              <a:rPr sz="1800" dirty="0">
                <a:solidFill>
                  <a:srgbClr val="03499E"/>
                </a:solidFill>
                <a:latin typeface="Times New Roman"/>
                <a:cs typeface="Times New Roman"/>
              </a:rPr>
              <a:t>02</a:t>
            </a:r>
            <a:r>
              <a:rPr sz="1800" spc="254" dirty="0">
                <a:solidFill>
                  <a:srgbClr val="03499E"/>
                </a:solidFill>
                <a:latin typeface="Times New Roman"/>
                <a:cs typeface="Times New Roman"/>
              </a:rPr>
              <a:t>  </a:t>
            </a:r>
            <a:r>
              <a:rPr sz="1800" spc="-25" dirty="0">
                <a:solidFill>
                  <a:srgbClr val="03499E"/>
                </a:solidFill>
                <a:latin typeface="Times New Roman"/>
                <a:cs typeface="Times New Roman"/>
              </a:rPr>
              <a:t>NT </a:t>
            </a:r>
            <a:r>
              <a:rPr sz="1800" dirty="0">
                <a:solidFill>
                  <a:srgbClr val="03499E"/>
                </a:solidFill>
                <a:latin typeface="Times New Roman"/>
                <a:cs typeface="Times New Roman"/>
              </a:rPr>
              <a:t>tham</a:t>
            </a:r>
            <a:r>
              <a:rPr sz="1800" spc="95" dirty="0">
                <a:solidFill>
                  <a:srgbClr val="03499E"/>
                </a:solidFill>
                <a:latin typeface="Times New Roman"/>
                <a:cs typeface="Times New Roman"/>
              </a:rPr>
              <a:t>  </a:t>
            </a:r>
            <a:r>
              <a:rPr sz="1800" dirty="0">
                <a:solidFill>
                  <a:srgbClr val="03499E"/>
                </a:solidFill>
                <a:latin typeface="Times New Roman"/>
                <a:cs typeface="Times New Roman"/>
              </a:rPr>
              <a:t>dự</a:t>
            </a:r>
            <a:r>
              <a:rPr sz="1800" spc="95" dirty="0">
                <a:solidFill>
                  <a:srgbClr val="03499E"/>
                </a:solidFill>
                <a:latin typeface="Times New Roman"/>
                <a:cs typeface="Times New Roman"/>
              </a:rPr>
              <a:t>  </a:t>
            </a:r>
            <a:r>
              <a:rPr sz="1800" dirty="0">
                <a:solidFill>
                  <a:srgbClr val="03499E"/>
                </a:solidFill>
                <a:latin typeface="Times New Roman"/>
                <a:cs typeface="Times New Roman"/>
              </a:rPr>
              <a:t>thì</a:t>
            </a:r>
            <a:r>
              <a:rPr sz="1800" spc="100" dirty="0">
                <a:solidFill>
                  <a:srgbClr val="03499E"/>
                </a:solidFill>
                <a:latin typeface="Times New Roman"/>
                <a:cs typeface="Times New Roman"/>
              </a:rPr>
              <a:t>  </a:t>
            </a:r>
            <a:r>
              <a:rPr sz="1800" dirty="0">
                <a:solidFill>
                  <a:srgbClr val="03499E"/>
                </a:solidFill>
                <a:latin typeface="Times New Roman"/>
                <a:cs typeface="Times New Roman"/>
              </a:rPr>
              <a:t>CĐT</a:t>
            </a:r>
            <a:r>
              <a:rPr sz="1800" spc="100" dirty="0">
                <a:solidFill>
                  <a:srgbClr val="03499E"/>
                </a:solidFill>
                <a:latin typeface="Times New Roman"/>
                <a:cs typeface="Times New Roman"/>
              </a:rPr>
              <a:t>  </a:t>
            </a:r>
            <a:r>
              <a:rPr sz="1800" spc="-20" dirty="0">
                <a:solidFill>
                  <a:srgbClr val="03499E"/>
                </a:solidFill>
                <a:latin typeface="Times New Roman"/>
                <a:cs typeface="Times New Roman"/>
              </a:rPr>
              <a:t>giải</a:t>
            </a:r>
            <a:endParaRPr sz="1800">
              <a:latin typeface="Times New Roman"/>
              <a:cs typeface="Times New Roman"/>
            </a:endParaRPr>
          </a:p>
        </p:txBody>
      </p:sp>
      <p:sp>
        <p:nvSpPr>
          <p:cNvPr id="5" name="object 5"/>
          <p:cNvSpPr txBox="1"/>
          <p:nvPr/>
        </p:nvSpPr>
        <p:spPr>
          <a:xfrm>
            <a:off x="929436" y="1983485"/>
            <a:ext cx="2327910" cy="535940"/>
          </a:xfrm>
          <a:prstGeom prst="rect">
            <a:avLst/>
          </a:prstGeom>
        </p:spPr>
        <p:txBody>
          <a:bodyPr vert="horz" wrap="square" lIns="0" tIns="52069" rIns="0" bIns="0" rtlCol="0">
            <a:spAutoFit/>
          </a:bodyPr>
          <a:lstStyle/>
          <a:p>
            <a:pPr marL="12700" marR="5080">
              <a:lnSpc>
                <a:spcPts val="1860"/>
              </a:lnSpc>
              <a:spcBef>
                <a:spcPts val="409"/>
              </a:spcBef>
              <a:tabLst>
                <a:tab pos="727075" algn="l"/>
                <a:tab pos="1416050" algn="l"/>
                <a:tab pos="1985010" algn="l"/>
              </a:tabLst>
            </a:pPr>
            <a:r>
              <a:rPr sz="1800" spc="-10" dirty="0">
                <a:solidFill>
                  <a:srgbClr val="03499E"/>
                </a:solidFill>
                <a:latin typeface="Times New Roman"/>
                <a:cs typeface="Times New Roman"/>
              </a:rPr>
              <a:t>quyết</a:t>
            </a:r>
            <a:r>
              <a:rPr sz="1800" dirty="0">
                <a:solidFill>
                  <a:srgbClr val="03499E"/>
                </a:solidFill>
                <a:latin typeface="Times New Roman"/>
                <a:cs typeface="Times New Roman"/>
              </a:rPr>
              <a:t>	</a:t>
            </a:r>
            <a:r>
              <a:rPr sz="1800" spc="-10" dirty="0">
                <a:solidFill>
                  <a:srgbClr val="03499E"/>
                </a:solidFill>
                <a:latin typeface="Times New Roman"/>
                <a:cs typeface="Times New Roman"/>
              </a:rPr>
              <a:t>trong</a:t>
            </a:r>
            <a:r>
              <a:rPr sz="1800" dirty="0">
                <a:solidFill>
                  <a:srgbClr val="03499E"/>
                </a:solidFill>
                <a:latin typeface="Times New Roman"/>
                <a:cs typeface="Times New Roman"/>
              </a:rPr>
              <a:t>	</a:t>
            </a:r>
            <a:r>
              <a:rPr sz="1800" spc="-20" dirty="0">
                <a:solidFill>
                  <a:srgbClr val="03499E"/>
                </a:solidFill>
                <a:latin typeface="Times New Roman"/>
                <a:cs typeface="Times New Roman"/>
              </a:rPr>
              <a:t>thời</a:t>
            </a:r>
            <a:r>
              <a:rPr sz="1800" dirty="0">
                <a:solidFill>
                  <a:srgbClr val="03499E"/>
                </a:solidFill>
                <a:latin typeface="Times New Roman"/>
                <a:cs typeface="Times New Roman"/>
              </a:rPr>
              <a:t>	</a:t>
            </a:r>
            <a:r>
              <a:rPr sz="1800" spc="-25" dirty="0">
                <a:solidFill>
                  <a:srgbClr val="03499E"/>
                </a:solidFill>
                <a:latin typeface="Times New Roman"/>
                <a:cs typeface="Times New Roman"/>
              </a:rPr>
              <a:t>hạn </a:t>
            </a:r>
            <a:r>
              <a:rPr sz="1800" dirty="0">
                <a:solidFill>
                  <a:srgbClr val="03499E"/>
                </a:solidFill>
                <a:latin typeface="Times New Roman"/>
                <a:cs typeface="Times New Roman"/>
              </a:rPr>
              <a:t>không</a:t>
            </a:r>
            <a:r>
              <a:rPr sz="1800" spc="-20" dirty="0">
                <a:solidFill>
                  <a:srgbClr val="03499E"/>
                </a:solidFill>
                <a:latin typeface="Times New Roman"/>
                <a:cs typeface="Times New Roman"/>
              </a:rPr>
              <a:t> </a:t>
            </a:r>
            <a:r>
              <a:rPr sz="1800" dirty="0">
                <a:solidFill>
                  <a:srgbClr val="03499E"/>
                </a:solidFill>
                <a:latin typeface="Times New Roman"/>
                <a:cs typeface="Times New Roman"/>
              </a:rPr>
              <a:t>quá 04</a:t>
            </a:r>
            <a:r>
              <a:rPr sz="1800" spc="-15" dirty="0">
                <a:solidFill>
                  <a:srgbClr val="03499E"/>
                </a:solidFill>
                <a:latin typeface="Times New Roman"/>
                <a:cs typeface="Times New Roman"/>
              </a:rPr>
              <a:t> </a:t>
            </a:r>
            <a:r>
              <a:rPr sz="1800" spc="-20" dirty="0">
                <a:solidFill>
                  <a:srgbClr val="03499E"/>
                </a:solidFill>
                <a:latin typeface="Times New Roman"/>
                <a:cs typeface="Times New Roman"/>
              </a:rPr>
              <a:t>giờ:</a:t>
            </a:r>
            <a:endParaRPr sz="1800">
              <a:latin typeface="Times New Roman"/>
              <a:cs typeface="Times New Roman"/>
            </a:endParaRPr>
          </a:p>
        </p:txBody>
      </p:sp>
      <p:sp>
        <p:nvSpPr>
          <p:cNvPr id="6" name="object 6"/>
          <p:cNvSpPr txBox="1"/>
          <p:nvPr/>
        </p:nvSpPr>
        <p:spPr>
          <a:xfrm>
            <a:off x="3805173" y="1072641"/>
            <a:ext cx="2858770"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03499E"/>
                </a:solidFill>
                <a:latin typeface="Times New Roman"/>
                <a:cs typeface="Times New Roman"/>
              </a:rPr>
              <a:t>a.</a:t>
            </a:r>
            <a:r>
              <a:rPr sz="1800" spc="-10" dirty="0">
                <a:solidFill>
                  <a:srgbClr val="03499E"/>
                </a:solidFill>
                <a:latin typeface="Times New Roman"/>
                <a:cs typeface="Times New Roman"/>
              </a:rPr>
              <a:t> </a:t>
            </a:r>
            <a:r>
              <a:rPr sz="1800" dirty="0">
                <a:solidFill>
                  <a:srgbClr val="03499E"/>
                </a:solidFill>
                <a:latin typeface="Times New Roman"/>
                <a:cs typeface="Times New Roman"/>
              </a:rPr>
              <a:t>Gia</a:t>
            </a:r>
            <a:r>
              <a:rPr sz="1800" spc="-15" dirty="0">
                <a:solidFill>
                  <a:srgbClr val="03499E"/>
                </a:solidFill>
                <a:latin typeface="Times New Roman"/>
                <a:cs typeface="Times New Roman"/>
              </a:rPr>
              <a:t> </a:t>
            </a:r>
            <a:r>
              <a:rPr sz="1800" dirty="0">
                <a:solidFill>
                  <a:srgbClr val="03499E"/>
                </a:solidFill>
                <a:latin typeface="Times New Roman"/>
                <a:cs typeface="Times New Roman"/>
              </a:rPr>
              <a:t>hạn</a:t>
            </a:r>
            <a:r>
              <a:rPr sz="1800" spc="-20" dirty="0">
                <a:solidFill>
                  <a:srgbClr val="03499E"/>
                </a:solidFill>
                <a:latin typeface="Times New Roman"/>
                <a:cs typeface="Times New Roman"/>
              </a:rPr>
              <a:t> </a:t>
            </a:r>
            <a:r>
              <a:rPr sz="1800" dirty="0">
                <a:solidFill>
                  <a:srgbClr val="03499E"/>
                </a:solidFill>
                <a:latin typeface="Times New Roman"/>
                <a:cs typeface="Times New Roman"/>
              </a:rPr>
              <a:t>thời</a:t>
            </a:r>
            <a:r>
              <a:rPr sz="1800" spc="-15" dirty="0">
                <a:solidFill>
                  <a:srgbClr val="03499E"/>
                </a:solidFill>
                <a:latin typeface="Times New Roman"/>
                <a:cs typeface="Times New Roman"/>
              </a:rPr>
              <a:t> </a:t>
            </a:r>
            <a:r>
              <a:rPr sz="1800" dirty="0">
                <a:solidFill>
                  <a:srgbClr val="03499E"/>
                </a:solidFill>
                <a:latin typeface="Times New Roman"/>
                <a:cs typeface="Times New Roman"/>
              </a:rPr>
              <a:t>điểm</a:t>
            </a:r>
            <a:r>
              <a:rPr sz="1800" spc="-30" dirty="0">
                <a:solidFill>
                  <a:srgbClr val="03499E"/>
                </a:solidFill>
                <a:latin typeface="Times New Roman"/>
                <a:cs typeface="Times New Roman"/>
              </a:rPr>
              <a:t> </a:t>
            </a:r>
            <a:r>
              <a:rPr sz="1800" dirty="0">
                <a:solidFill>
                  <a:srgbClr val="03499E"/>
                </a:solidFill>
                <a:latin typeface="Times New Roman"/>
                <a:cs typeface="Times New Roman"/>
              </a:rPr>
              <a:t>đóng</a:t>
            </a:r>
            <a:r>
              <a:rPr sz="1800" spc="-5" dirty="0">
                <a:solidFill>
                  <a:srgbClr val="03499E"/>
                </a:solidFill>
                <a:latin typeface="Times New Roman"/>
                <a:cs typeface="Times New Roman"/>
              </a:rPr>
              <a:t> </a:t>
            </a:r>
            <a:r>
              <a:rPr sz="1800" spc="-20" dirty="0">
                <a:solidFill>
                  <a:srgbClr val="03499E"/>
                </a:solidFill>
                <a:latin typeface="Times New Roman"/>
                <a:cs typeface="Times New Roman"/>
              </a:rPr>
              <a:t>thầu</a:t>
            </a:r>
            <a:endParaRPr sz="1800">
              <a:latin typeface="Times New Roman"/>
              <a:cs typeface="Times New Roman"/>
            </a:endParaRPr>
          </a:p>
        </p:txBody>
      </p:sp>
      <p:sp>
        <p:nvSpPr>
          <p:cNvPr id="7" name="object 7"/>
          <p:cNvSpPr/>
          <p:nvPr/>
        </p:nvSpPr>
        <p:spPr>
          <a:xfrm>
            <a:off x="3311271" y="1929383"/>
            <a:ext cx="8432800" cy="0"/>
          </a:xfrm>
          <a:custGeom>
            <a:avLst/>
            <a:gdLst/>
            <a:ahLst/>
            <a:cxnLst/>
            <a:rect l="l" t="t" r="r" b="b"/>
            <a:pathLst>
              <a:path w="8432800">
                <a:moveTo>
                  <a:pt x="0" y="0"/>
                </a:moveTo>
                <a:lnTo>
                  <a:pt x="8432419" y="0"/>
                </a:lnTo>
              </a:path>
            </a:pathLst>
          </a:custGeom>
          <a:ln w="25400">
            <a:solidFill>
              <a:srgbClr val="BCC5D5"/>
            </a:solidFill>
          </a:ln>
        </p:spPr>
        <p:txBody>
          <a:bodyPr wrap="square" lIns="0" tIns="0" rIns="0" bIns="0" rtlCol="0"/>
          <a:lstStyle/>
          <a:p>
            <a:endParaRPr/>
          </a:p>
        </p:txBody>
      </p:sp>
      <p:sp>
        <p:nvSpPr>
          <p:cNvPr id="8" name="object 8"/>
          <p:cNvSpPr txBox="1"/>
          <p:nvPr/>
        </p:nvSpPr>
        <p:spPr>
          <a:xfrm>
            <a:off x="3804665" y="1953005"/>
            <a:ext cx="3556000"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03499E"/>
                </a:solidFill>
                <a:latin typeface="Times New Roman"/>
                <a:cs typeface="Times New Roman"/>
              </a:rPr>
              <a:t>b.</a:t>
            </a:r>
            <a:r>
              <a:rPr sz="1800" spc="-25" dirty="0">
                <a:solidFill>
                  <a:srgbClr val="03499E"/>
                </a:solidFill>
                <a:latin typeface="Times New Roman"/>
                <a:cs typeface="Times New Roman"/>
              </a:rPr>
              <a:t> </a:t>
            </a:r>
            <a:r>
              <a:rPr sz="1800" dirty="0">
                <a:solidFill>
                  <a:srgbClr val="03499E"/>
                </a:solidFill>
                <a:latin typeface="Times New Roman"/>
                <a:cs typeface="Times New Roman"/>
              </a:rPr>
              <a:t>Cho</a:t>
            </a:r>
            <a:r>
              <a:rPr sz="1800" spc="-10" dirty="0">
                <a:solidFill>
                  <a:srgbClr val="03499E"/>
                </a:solidFill>
                <a:latin typeface="Times New Roman"/>
                <a:cs typeface="Times New Roman"/>
              </a:rPr>
              <a:t> </a:t>
            </a:r>
            <a:r>
              <a:rPr sz="1800" dirty="0">
                <a:solidFill>
                  <a:srgbClr val="03499E"/>
                </a:solidFill>
                <a:latin typeface="Times New Roman"/>
                <a:cs typeface="Times New Roman"/>
              </a:rPr>
              <a:t>phép</a:t>
            </a:r>
            <a:r>
              <a:rPr sz="1800" spc="-20" dirty="0">
                <a:solidFill>
                  <a:srgbClr val="03499E"/>
                </a:solidFill>
                <a:latin typeface="Times New Roman"/>
                <a:cs typeface="Times New Roman"/>
              </a:rPr>
              <a:t> </a:t>
            </a:r>
            <a:r>
              <a:rPr sz="1800" dirty="0">
                <a:solidFill>
                  <a:srgbClr val="03499E"/>
                </a:solidFill>
                <a:latin typeface="Times New Roman"/>
                <a:cs typeface="Times New Roman"/>
              </a:rPr>
              <a:t>mở</a:t>
            </a:r>
            <a:r>
              <a:rPr sz="1800" spc="-15" dirty="0">
                <a:solidFill>
                  <a:srgbClr val="03499E"/>
                </a:solidFill>
                <a:latin typeface="Times New Roman"/>
                <a:cs typeface="Times New Roman"/>
              </a:rPr>
              <a:t> </a:t>
            </a:r>
            <a:r>
              <a:rPr sz="1800" dirty="0">
                <a:solidFill>
                  <a:srgbClr val="03499E"/>
                </a:solidFill>
                <a:latin typeface="Times New Roman"/>
                <a:cs typeface="Times New Roman"/>
              </a:rPr>
              <a:t>thầu</a:t>
            </a:r>
            <a:r>
              <a:rPr sz="1800" spc="-20" dirty="0">
                <a:solidFill>
                  <a:srgbClr val="03499E"/>
                </a:solidFill>
                <a:latin typeface="Times New Roman"/>
                <a:cs typeface="Times New Roman"/>
              </a:rPr>
              <a:t> </a:t>
            </a:r>
            <a:r>
              <a:rPr sz="1800" dirty="0">
                <a:solidFill>
                  <a:srgbClr val="03499E"/>
                </a:solidFill>
                <a:latin typeface="Times New Roman"/>
                <a:cs typeface="Times New Roman"/>
              </a:rPr>
              <a:t>ngay</a:t>
            </a:r>
            <a:r>
              <a:rPr sz="1800" spc="-20" dirty="0">
                <a:solidFill>
                  <a:srgbClr val="03499E"/>
                </a:solidFill>
                <a:latin typeface="Times New Roman"/>
                <a:cs typeface="Times New Roman"/>
              </a:rPr>
              <a:t> </a:t>
            </a:r>
            <a:r>
              <a:rPr sz="1800" dirty="0">
                <a:solidFill>
                  <a:srgbClr val="03499E"/>
                </a:solidFill>
                <a:latin typeface="Times New Roman"/>
                <a:cs typeface="Times New Roman"/>
              </a:rPr>
              <a:t>để</a:t>
            </a:r>
            <a:r>
              <a:rPr sz="1800" spc="-25" dirty="0">
                <a:solidFill>
                  <a:srgbClr val="03499E"/>
                </a:solidFill>
                <a:latin typeface="Times New Roman"/>
                <a:cs typeface="Times New Roman"/>
              </a:rPr>
              <a:t> </a:t>
            </a:r>
            <a:r>
              <a:rPr sz="1800" dirty="0">
                <a:solidFill>
                  <a:srgbClr val="03499E"/>
                </a:solidFill>
                <a:latin typeface="Times New Roman"/>
                <a:cs typeface="Times New Roman"/>
              </a:rPr>
              <a:t>đánh</a:t>
            </a:r>
            <a:r>
              <a:rPr sz="1800" spc="-25" dirty="0">
                <a:solidFill>
                  <a:srgbClr val="03499E"/>
                </a:solidFill>
                <a:latin typeface="Times New Roman"/>
                <a:cs typeface="Times New Roman"/>
              </a:rPr>
              <a:t> giá</a:t>
            </a:r>
            <a:endParaRPr sz="1800">
              <a:latin typeface="Times New Roman"/>
              <a:cs typeface="Times New Roman"/>
            </a:endParaRPr>
          </a:p>
        </p:txBody>
      </p:sp>
      <p:grpSp>
        <p:nvGrpSpPr>
          <p:cNvPr id="9" name="object 9"/>
          <p:cNvGrpSpPr/>
          <p:nvPr/>
        </p:nvGrpSpPr>
        <p:grpSpPr>
          <a:xfrm>
            <a:off x="873417" y="2824098"/>
            <a:ext cx="10880725" cy="69850"/>
            <a:chOff x="873417" y="2824098"/>
            <a:chExt cx="10880725" cy="69850"/>
          </a:xfrm>
        </p:grpSpPr>
        <p:sp>
          <p:nvSpPr>
            <p:cNvPr id="10" name="object 10"/>
            <p:cNvSpPr/>
            <p:nvPr/>
          </p:nvSpPr>
          <p:spPr>
            <a:xfrm>
              <a:off x="3311271" y="2836798"/>
              <a:ext cx="8432800" cy="0"/>
            </a:xfrm>
            <a:custGeom>
              <a:avLst/>
              <a:gdLst/>
              <a:ahLst/>
              <a:cxnLst/>
              <a:rect l="l" t="t" r="r" b="b"/>
              <a:pathLst>
                <a:path w="8432800">
                  <a:moveTo>
                    <a:pt x="0" y="0"/>
                  </a:moveTo>
                  <a:lnTo>
                    <a:pt x="8432419" y="0"/>
                  </a:lnTo>
                </a:path>
              </a:pathLst>
            </a:custGeom>
            <a:ln w="25400">
              <a:solidFill>
                <a:srgbClr val="BCC5D5"/>
              </a:solidFill>
            </a:ln>
          </p:spPr>
          <p:txBody>
            <a:bodyPr wrap="square" lIns="0" tIns="0" rIns="0" bIns="0" rtlCol="0"/>
            <a:lstStyle/>
            <a:p>
              <a:endParaRPr/>
            </a:p>
          </p:txBody>
        </p:sp>
        <p:sp>
          <p:nvSpPr>
            <p:cNvPr id="11" name="object 11"/>
            <p:cNvSpPr/>
            <p:nvPr/>
          </p:nvSpPr>
          <p:spPr>
            <a:xfrm>
              <a:off x="873417" y="2881121"/>
              <a:ext cx="10880725" cy="0"/>
            </a:xfrm>
            <a:custGeom>
              <a:avLst/>
              <a:gdLst/>
              <a:ahLst/>
              <a:cxnLst/>
              <a:rect l="l" t="t" r="r" b="b"/>
              <a:pathLst>
                <a:path w="10880725">
                  <a:moveTo>
                    <a:pt x="0" y="0"/>
                  </a:moveTo>
                  <a:lnTo>
                    <a:pt x="10880432" y="0"/>
                  </a:lnTo>
                </a:path>
              </a:pathLst>
            </a:custGeom>
            <a:ln w="25400">
              <a:solidFill>
                <a:srgbClr val="2A5F9E"/>
              </a:solidFill>
            </a:ln>
          </p:spPr>
          <p:txBody>
            <a:bodyPr wrap="square" lIns="0" tIns="0" rIns="0" bIns="0" rtlCol="0"/>
            <a:lstStyle/>
            <a:p>
              <a:endParaRPr/>
            </a:p>
          </p:txBody>
        </p:sp>
      </p:grpSp>
      <p:sp>
        <p:nvSpPr>
          <p:cNvPr id="12" name="object 12"/>
          <p:cNvSpPr txBox="1"/>
          <p:nvPr/>
        </p:nvSpPr>
        <p:spPr>
          <a:xfrm>
            <a:off x="929436" y="2896615"/>
            <a:ext cx="2539365" cy="1010285"/>
          </a:xfrm>
          <a:prstGeom prst="rect">
            <a:avLst/>
          </a:prstGeom>
        </p:spPr>
        <p:txBody>
          <a:bodyPr vert="horz" wrap="square" lIns="0" tIns="50165" rIns="0" bIns="0" rtlCol="0">
            <a:spAutoFit/>
          </a:bodyPr>
          <a:lstStyle/>
          <a:p>
            <a:pPr marL="12700" marR="5080" algn="just">
              <a:lnSpc>
                <a:spcPct val="86300"/>
              </a:lnSpc>
              <a:spcBef>
                <a:spcPts val="395"/>
              </a:spcBef>
            </a:pPr>
            <a:r>
              <a:rPr sz="1800" dirty="0">
                <a:solidFill>
                  <a:srgbClr val="03499E"/>
                </a:solidFill>
                <a:latin typeface="Times New Roman"/>
                <a:cs typeface="Times New Roman"/>
              </a:rPr>
              <a:t>6.</a:t>
            </a:r>
            <a:r>
              <a:rPr sz="1800" spc="345" dirty="0">
                <a:solidFill>
                  <a:srgbClr val="03499E"/>
                </a:solidFill>
                <a:latin typeface="Times New Roman"/>
                <a:cs typeface="Times New Roman"/>
              </a:rPr>
              <a:t> </a:t>
            </a:r>
            <a:r>
              <a:rPr sz="1800" dirty="0">
                <a:solidFill>
                  <a:srgbClr val="03499E"/>
                </a:solidFill>
                <a:latin typeface="Times New Roman"/>
                <a:cs typeface="Times New Roman"/>
              </a:rPr>
              <a:t>Đối</a:t>
            </a:r>
            <a:r>
              <a:rPr sz="1800" spc="325" dirty="0">
                <a:solidFill>
                  <a:srgbClr val="03499E"/>
                </a:solidFill>
                <a:latin typeface="Times New Roman"/>
                <a:cs typeface="Times New Roman"/>
              </a:rPr>
              <a:t> </a:t>
            </a:r>
            <a:r>
              <a:rPr sz="1800" dirty="0">
                <a:solidFill>
                  <a:srgbClr val="03499E"/>
                </a:solidFill>
                <a:latin typeface="Times New Roman"/>
                <a:cs typeface="Times New Roman"/>
              </a:rPr>
              <a:t>với</a:t>
            </a:r>
            <a:r>
              <a:rPr sz="1800" spc="325" dirty="0">
                <a:solidFill>
                  <a:srgbClr val="03499E"/>
                </a:solidFill>
                <a:latin typeface="Times New Roman"/>
                <a:cs typeface="Times New Roman"/>
              </a:rPr>
              <a:t> </a:t>
            </a:r>
            <a:r>
              <a:rPr sz="1800" dirty="0">
                <a:solidFill>
                  <a:srgbClr val="03499E"/>
                </a:solidFill>
                <a:latin typeface="Times New Roman"/>
                <a:cs typeface="Times New Roman"/>
              </a:rPr>
              <a:t>trường</a:t>
            </a:r>
            <a:r>
              <a:rPr sz="1800" spc="340" dirty="0">
                <a:solidFill>
                  <a:srgbClr val="03499E"/>
                </a:solidFill>
                <a:latin typeface="Times New Roman"/>
                <a:cs typeface="Times New Roman"/>
              </a:rPr>
              <a:t> </a:t>
            </a:r>
            <a:r>
              <a:rPr sz="1800" dirty="0">
                <a:solidFill>
                  <a:srgbClr val="03499E"/>
                </a:solidFill>
                <a:latin typeface="Times New Roman"/>
                <a:cs typeface="Times New Roman"/>
              </a:rPr>
              <a:t>hợp</a:t>
            </a:r>
            <a:r>
              <a:rPr sz="1800" spc="335" dirty="0">
                <a:solidFill>
                  <a:srgbClr val="03499E"/>
                </a:solidFill>
                <a:latin typeface="Times New Roman"/>
                <a:cs typeface="Times New Roman"/>
              </a:rPr>
              <a:t> </a:t>
            </a:r>
            <a:r>
              <a:rPr sz="1800" spc="-25" dirty="0">
                <a:solidFill>
                  <a:srgbClr val="03499E"/>
                </a:solidFill>
                <a:latin typeface="Times New Roman"/>
                <a:cs typeface="Times New Roman"/>
              </a:rPr>
              <a:t>xử </a:t>
            </a:r>
            <a:r>
              <a:rPr sz="1800" dirty="0">
                <a:solidFill>
                  <a:srgbClr val="03499E"/>
                </a:solidFill>
                <a:latin typeface="Times New Roman"/>
                <a:cs typeface="Times New Roman"/>
              </a:rPr>
              <a:t>lý</a:t>
            </a:r>
            <a:r>
              <a:rPr sz="1800" spc="265" dirty="0">
                <a:solidFill>
                  <a:srgbClr val="03499E"/>
                </a:solidFill>
                <a:latin typeface="Times New Roman"/>
                <a:cs typeface="Times New Roman"/>
              </a:rPr>
              <a:t> </a:t>
            </a:r>
            <a:r>
              <a:rPr sz="1800" dirty="0">
                <a:solidFill>
                  <a:srgbClr val="03499E"/>
                </a:solidFill>
                <a:latin typeface="Times New Roman"/>
                <a:cs typeface="Times New Roman"/>
              </a:rPr>
              <a:t>tình</a:t>
            </a:r>
            <a:r>
              <a:rPr sz="1800" spc="254" dirty="0">
                <a:solidFill>
                  <a:srgbClr val="03499E"/>
                </a:solidFill>
                <a:latin typeface="Times New Roman"/>
                <a:cs typeface="Times New Roman"/>
              </a:rPr>
              <a:t> </a:t>
            </a:r>
            <a:r>
              <a:rPr sz="1800" dirty="0">
                <a:solidFill>
                  <a:srgbClr val="03499E"/>
                </a:solidFill>
                <a:latin typeface="Times New Roman"/>
                <a:cs typeface="Times New Roman"/>
              </a:rPr>
              <a:t>huống</a:t>
            </a:r>
            <a:r>
              <a:rPr sz="1800" spc="254" dirty="0">
                <a:solidFill>
                  <a:srgbClr val="03499E"/>
                </a:solidFill>
                <a:latin typeface="Times New Roman"/>
                <a:cs typeface="Times New Roman"/>
              </a:rPr>
              <a:t> </a:t>
            </a:r>
            <a:r>
              <a:rPr sz="1800" dirty="0">
                <a:solidFill>
                  <a:srgbClr val="03499E"/>
                </a:solidFill>
                <a:latin typeface="Times New Roman"/>
                <a:cs typeface="Times New Roman"/>
              </a:rPr>
              <a:t>tại</a:t>
            </a:r>
            <a:r>
              <a:rPr sz="1800" spc="270" dirty="0">
                <a:solidFill>
                  <a:srgbClr val="03499E"/>
                </a:solidFill>
                <a:latin typeface="Times New Roman"/>
                <a:cs typeface="Times New Roman"/>
              </a:rPr>
              <a:t> </a:t>
            </a:r>
            <a:r>
              <a:rPr sz="1800" dirty="0">
                <a:solidFill>
                  <a:srgbClr val="03499E"/>
                </a:solidFill>
                <a:latin typeface="Times New Roman"/>
                <a:cs typeface="Times New Roman"/>
              </a:rPr>
              <a:t>K4</a:t>
            </a:r>
            <a:r>
              <a:rPr sz="1800" spc="265" dirty="0">
                <a:solidFill>
                  <a:srgbClr val="03499E"/>
                </a:solidFill>
                <a:latin typeface="Times New Roman"/>
                <a:cs typeface="Times New Roman"/>
              </a:rPr>
              <a:t> </a:t>
            </a:r>
            <a:r>
              <a:rPr sz="1800" spc="-20" dirty="0">
                <a:solidFill>
                  <a:srgbClr val="03499E"/>
                </a:solidFill>
                <a:latin typeface="Times New Roman"/>
                <a:cs typeface="Times New Roman"/>
              </a:rPr>
              <a:t>Điều </a:t>
            </a:r>
            <a:r>
              <a:rPr sz="1800" dirty="0">
                <a:solidFill>
                  <a:srgbClr val="03499E"/>
                </a:solidFill>
                <a:latin typeface="Times New Roman"/>
                <a:cs typeface="Times New Roman"/>
              </a:rPr>
              <a:t>này,</a:t>
            </a:r>
            <a:r>
              <a:rPr sz="1800" spc="215" dirty="0">
                <a:solidFill>
                  <a:srgbClr val="03499E"/>
                </a:solidFill>
                <a:latin typeface="Times New Roman"/>
                <a:cs typeface="Times New Roman"/>
              </a:rPr>
              <a:t> </a:t>
            </a:r>
            <a:r>
              <a:rPr sz="1800" dirty="0">
                <a:solidFill>
                  <a:srgbClr val="03499E"/>
                </a:solidFill>
                <a:latin typeface="Times New Roman"/>
                <a:cs typeface="Times New Roman"/>
              </a:rPr>
              <a:t>hủy</a:t>
            </a:r>
            <a:r>
              <a:rPr sz="1800" spc="225" dirty="0">
                <a:solidFill>
                  <a:srgbClr val="03499E"/>
                </a:solidFill>
                <a:latin typeface="Times New Roman"/>
                <a:cs typeface="Times New Roman"/>
              </a:rPr>
              <a:t> </a:t>
            </a:r>
            <a:r>
              <a:rPr sz="1800" dirty="0">
                <a:solidFill>
                  <a:srgbClr val="03499E"/>
                </a:solidFill>
                <a:latin typeface="Times New Roman"/>
                <a:cs typeface="Times New Roman"/>
              </a:rPr>
              <a:t>thầu</a:t>
            </a:r>
            <a:r>
              <a:rPr sz="1800" spc="215" dirty="0">
                <a:solidFill>
                  <a:srgbClr val="03499E"/>
                </a:solidFill>
                <a:latin typeface="Times New Roman"/>
                <a:cs typeface="Times New Roman"/>
              </a:rPr>
              <a:t> </a:t>
            </a:r>
            <a:r>
              <a:rPr sz="1800" dirty="0">
                <a:solidFill>
                  <a:srgbClr val="03499E"/>
                </a:solidFill>
                <a:latin typeface="Times New Roman"/>
                <a:cs typeface="Times New Roman"/>
              </a:rPr>
              <a:t>K1</a:t>
            </a:r>
            <a:r>
              <a:rPr sz="1800" spc="225" dirty="0">
                <a:solidFill>
                  <a:srgbClr val="03499E"/>
                </a:solidFill>
                <a:latin typeface="Times New Roman"/>
                <a:cs typeface="Times New Roman"/>
              </a:rPr>
              <a:t> </a:t>
            </a:r>
            <a:r>
              <a:rPr sz="1800" dirty="0">
                <a:solidFill>
                  <a:srgbClr val="03499E"/>
                </a:solidFill>
                <a:latin typeface="Times New Roman"/>
                <a:cs typeface="Times New Roman"/>
              </a:rPr>
              <a:t>Điều</a:t>
            </a:r>
            <a:r>
              <a:rPr sz="1800" spc="215" dirty="0">
                <a:solidFill>
                  <a:srgbClr val="03499E"/>
                </a:solidFill>
                <a:latin typeface="Times New Roman"/>
                <a:cs typeface="Times New Roman"/>
              </a:rPr>
              <a:t> </a:t>
            </a:r>
            <a:r>
              <a:rPr sz="1800" spc="-25" dirty="0">
                <a:solidFill>
                  <a:srgbClr val="03499E"/>
                </a:solidFill>
                <a:latin typeface="Times New Roman"/>
                <a:cs typeface="Times New Roman"/>
              </a:rPr>
              <a:t>17 </a:t>
            </a:r>
            <a:r>
              <a:rPr sz="1800" spc="-20" dirty="0">
                <a:solidFill>
                  <a:srgbClr val="03499E"/>
                </a:solidFill>
                <a:latin typeface="Times New Roman"/>
                <a:cs typeface="Times New Roman"/>
              </a:rPr>
              <a:t>Luật</a:t>
            </a:r>
            <a:endParaRPr sz="1800">
              <a:latin typeface="Times New Roman"/>
              <a:cs typeface="Times New Roman"/>
            </a:endParaRPr>
          </a:p>
        </p:txBody>
      </p:sp>
      <p:sp>
        <p:nvSpPr>
          <p:cNvPr id="13" name="object 13"/>
          <p:cNvSpPr txBox="1"/>
          <p:nvPr/>
        </p:nvSpPr>
        <p:spPr>
          <a:xfrm>
            <a:off x="3887215" y="2944748"/>
            <a:ext cx="6614159"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03499E"/>
                </a:solidFill>
                <a:latin typeface="Times New Roman"/>
                <a:cs typeface="Times New Roman"/>
              </a:rPr>
              <a:t>Không</a:t>
            </a:r>
            <a:r>
              <a:rPr sz="1800" spc="-30" dirty="0">
                <a:solidFill>
                  <a:srgbClr val="03499E"/>
                </a:solidFill>
                <a:latin typeface="Times New Roman"/>
                <a:cs typeface="Times New Roman"/>
              </a:rPr>
              <a:t> </a:t>
            </a:r>
            <a:r>
              <a:rPr sz="1800" dirty="0">
                <a:solidFill>
                  <a:srgbClr val="03499E"/>
                </a:solidFill>
                <a:latin typeface="Times New Roman"/>
                <a:cs typeface="Times New Roman"/>
              </a:rPr>
              <a:t>phải</a:t>
            </a:r>
            <a:r>
              <a:rPr sz="1800" spc="-30" dirty="0">
                <a:solidFill>
                  <a:srgbClr val="03499E"/>
                </a:solidFill>
                <a:latin typeface="Times New Roman"/>
                <a:cs typeface="Times New Roman"/>
              </a:rPr>
              <a:t> </a:t>
            </a:r>
            <a:r>
              <a:rPr sz="1800" dirty="0">
                <a:solidFill>
                  <a:srgbClr val="03499E"/>
                </a:solidFill>
                <a:latin typeface="Times New Roman"/>
                <a:cs typeface="Times New Roman"/>
              </a:rPr>
              <a:t>điều</a:t>
            </a:r>
            <a:r>
              <a:rPr sz="1800" spc="-40" dirty="0">
                <a:solidFill>
                  <a:srgbClr val="03499E"/>
                </a:solidFill>
                <a:latin typeface="Times New Roman"/>
                <a:cs typeface="Times New Roman"/>
              </a:rPr>
              <a:t> </a:t>
            </a:r>
            <a:r>
              <a:rPr sz="1800" dirty="0">
                <a:solidFill>
                  <a:srgbClr val="03499E"/>
                </a:solidFill>
                <a:latin typeface="Times New Roman"/>
                <a:cs typeface="Times New Roman"/>
              </a:rPr>
              <a:t>chỉnh</a:t>
            </a:r>
            <a:r>
              <a:rPr sz="1800" spc="-35" dirty="0">
                <a:solidFill>
                  <a:srgbClr val="03499E"/>
                </a:solidFill>
                <a:latin typeface="Times New Roman"/>
                <a:cs typeface="Times New Roman"/>
              </a:rPr>
              <a:t> </a:t>
            </a:r>
            <a:r>
              <a:rPr sz="1800" dirty="0">
                <a:solidFill>
                  <a:srgbClr val="03499E"/>
                </a:solidFill>
                <a:latin typeface="Times New Roman"/>
                <a:cs typeface="Times New Roman"/>
              </a:rPr>
              <a:t>thời</a:t>
            </a:r>
            <a:r>
              <a:rPr sz="1800" spc="-25" dirty="0">
                <a:solidFill>
                  <a:srgbClr val="03499E"/>
                </a:solidFill>
                <a:latin typeface="Times New Roman"/>
                <a:cs typeface="Times New Roman"/>
              </a:rPr>
              <a:t> </a:t>
            </a:r>
            <a:r>
              <a:rPr sz="1800" dirty="0">
                <a:solidFill>
                  <a:srgbClr val="03499E"/>
                </a:solidFill>
                <a:latin typeface="Times New Roman"/>
                <a:cs typeface="Times New Roman"/>
              </a:rPr>
              <a:t>gian</a:t>
            </a:r>
            <a:r>
              <a:rPr sz="1800" spc="-35" dirty="0">
                <a:solidFill>
                  <a:srgbClr val="03499E"/>
                </a:solidFill>
                <a:latin typeface="Times New Roman"/>
                <a:cs typeface="Times New Roman"/>
              </a:rPr>
              <a:t> </a:t>
            </a:r>
            <a:r>
              <a:rPr sz="1800" dirty="0">
                <a:solidFill>
                  <a:srgbClr val="03499E"/>
                </a:solidFill>
                <a:latin typeface="Times New Roman"/>
                <a:cs typeface="Times New Roman"/>
              </a:rPr>
              <a:t>bắt</a:t>
            </a:r>
            <a:r>
              <a:rPr sz="1800" spc="-25" dirty="0">
                <a:solidFill>
                  <a:srgbClr val="03499E"/>
                </a:solidFill>
                <a:latin typeface="Times New Roman"/>
                <a:cs typeface="Times New Roman"/>
              </a:rPr>
              <a:t> </a:t>
            </a:r>
            <a:r>
              <a:rPr sz="1800" dirty="0">
                <a:solidFill>
                  <a:srgbClr val="03499E"/>
                </a:solidFill>
                <a:latin typeface="Times New Roman"/>
                <a:cs typeface="Times New Roman"/>
              </a:rPr>
              <a:t>đầu</a:t>
            </a:r>
            <a:r>
              <a:rPr sz="1800" spc="-25" dirty="0">
                <a:solidFill>
                  <a:srgbClr val="03499E"/>
                </a:solidFill>
                <a:latin typeface="Times New Roman"/>
                <a:cs typeface="Times New Roman"/>
              </a:rPr>
              <a:t> </a:t>
            </a:r>
            <a:r>
              <a:rPr sz="1800" dirty="0">
                <a:solidFill>
                  <a:srgbClr val="03499E"/>
                </a:solidFill>
                <a:latin typeface="Times New Roman"/>
                <a:cs typeface="Times New Roman"/>
              </a:rPr>
              <a:t>tổ</a:t>
            </a:r>
            <a:r>
              <a:rPr sz="1800" spc="-25" dirty="0">
                <a:solidFill>
                  <a:srgbClr val="03499E"/>
                </a:solidFill>
                <a:latin typeface="Times New Roman"/>
                <a:cs typeface="Times New Roman"/>
              </a:rPr>
              <a:t> </a:t>
            </a:r>
            <a:r>
              <a:rPr sz="1800" dirty="0">
                <a:solidFill>
                  <a:srgbClr val="03499E"/>
                </a:solidFill>
                <a:latin typeface="Times New Roman"/>
                <a:cs typeface="Times New Roman"/>
              </a:rPr>
              <a:t>chức</a:t>
            </a:r>
            <a:r>
              <a:rPr sz="1800" spc="-25" dirty="0">
                <a:solidFill>
                  <a:srgbClr val="03499E"/>
                </a:solidFill>
                <a:latin typeface="Times New Roman"/>
                <a:cs typeface="Times New Roman"/>
              </a:rPr>
              <a:t> </a:t>
            </a:r>
            <a:r>
              <a:rPr sz="1800" dirty="0">
                <a:solidFill>
                  <a:srgbClr val="03499E"/>
                </a:solidFill>
                <a:latin typeface="Times New Roman"/>
                <a:cs typeface="Times New Roman"/>
              </a:rPr>
              <a:t>LCNT</a:t>
            </a:r>
            <a:r>
              <a:rPr sz="1800" spc="-70" dirty="0">
                <a:solidFill>
                  <a:srgbClr val="03499E"/>
                </a:solidFill>
                <a:latin typeface="Times New Roman"/>
                <a:cs typeface="Times New Roman"/>
              </a:rPr>
              <a:t> </a:t>
            </a:r>
            <a:r>
              <a:rPr sz="1800" dirty="0">
                <a:solidFill>
                  <a:srgbClr val="03499E"/>
                </a:solidFill>
                <a:latin typeface="Times New Roman"/>
                <a:cs typeface="Times New Roman"/>
              </a:rPr>
              <a:t>trong</a:t>
            </a:r>
            <a:r>
              <a:rPr sz="1800" spc="-20" dirty="0">
                <a:solidFill>
                  <a:srgbClr val="03499E"/>
                </a:solidFill>
                <a:latin typeface="Times New Roman"/>
                <a:cs typeface="Times New Roman"/>
              </a:rPr>
              <a:t> </a:t>
            </a:r>
            <a:r>
              <a:rPr sz="1800" spc="-10" dirty="0">
                <a:solidFill>
                  <a:srgbClr val="03499E"/>
                </a:solidFill>
                <a:latin typeface="Times New Roman"/>
                <a:cs typeface="Times New Roman"/>
              </a:rPr>
              <a:t>KHLCNT</a:t>
            </a:r>
            <a:endParaRPr sz="1800">
              <a:latin typeface="Times New Roman"/>
              <a:cs typeface="Times New Roman"/>
            </a:endParaRPr>
          </a:p>
        </p:txBody>
      </p:sp>
      <p:sp>
        <p:nvSpPr>
          <p:cNvPr id="14" name="object 14"/>
          <p:cNvSpPr/>
          <p:nvPr/>
        </p:nvSpPr>
        <p:spPr>
          <a:xfrm>
            <a:off x="3521964" y="4057903"/>
            <a:ext cx="8228330" cy="0"/>
          </a:xfrm>
          <a:custGeom>
            <a:avLst/>
            <a:gdLst/>
            <a:ahLst/>
            <a:cxnLst/>
            <a:rect l="l" t="t" r="r" b="b"/>
            <a:pathLst>
              <a:path w="8228330">
                <a:moveTo>
                  <a:pt x="0" y="0"/>
                </a:moveTo>
                <a:lnTo>
                  <a:pt x="8228330" y="0"/>
                </a:lnTo>
              </a:path>
            </a:pathLst>
          </a:custGeom>
          <a:ln w="25400">
            <a:solidFill>
              <a:srgbClr val="BCC5D5"/>
            </a:solidFill>
          </a:ln>
        </p:spPr>
        <p:txBody>
          <a:bodyPr wrap="square" lIns="0" tIns="0" rIns="0" bIns="0" rtlCol="0"/>
          <a:lstStyle/>
          <a:p>
            <a:endParaRPr/>
          </a:p>
        </p:txBody>
      </p:sp>
      <p:sp>
        <p:nvSpPr>
          <p:cNvPr id="15" name="object 15"/>
          <p:cNvSpPr/>
          <p:nvPr/>
        </p:nvSpPr>
        <p:spPr>
          <a:xfrm>
            <a:off x="873417" y="4315205"/>
            <a:ext cx="10880725" cy="0"/>
          </a:xfrm>
          <a:custGeom>
            <a:avLst/>
            <a:gdLst/>
            <a:ahLst/>
            <a:cxnLst/>
            <a:rect l="l" t="t" r="r" b="b"/>
            <a:pathLst>
              <a:path w="10880725">
                <a:moveTo>
                  <a:pt x="0" y="0"/>
                </a:moveTo>
                <a:lnTo>
                  <a:pt x="10880432" y="0"/>
                </a:lnTo>
              </a:path>
            </a:pathLst>
          </a:custGeom>
          <a:ln w="25400">
            <a:solidFill>
              <a:srgbClr val="2A5F9E"/>
            </a:solidFill>
          </a:ln>
        </p:spPr>
        <p:txBody>
          <a:bodyPr wrap="square" lIns="0" tIns="0" rIns="0" bIns="0" rtlCol="0"/>
          <a:lstStyle/>
          <a:p>
            <a:endParaRPr/>
          </a:p>
        </p:txBody>
      </p:sp>
      <p:sp>
        <p:nvSpPr>
          <p:cNvPr id="16" name="object 16"/>
          <p:cNvSpPr txBox="1"/>
          <p:nvPr/>
        </p:nvSpPr>
        <p:spPr>
          <a:xfrm>
            <a:off x="933602" y="4374642"/>
            <a:ext cx="2509520" cy="2193290"/>
          </a:xfrm>
          <a:prstGeom prst="rect">
            <a:avLst/>
          </a:prstGeom>
        </p:spPr>
        <p:txBody>
          <a:bodyPr vert="horz" wrap="square" lIns="0" tIns="50165" rIns="0" bIns="0" rtlCol="0">
            <a:spAutoFit/>
          </a:bodyPr>
          <a:lstStyle/>
          <a:p>
            <a:pPr marL="160655" marR="38735">
              <a:lnSpc>
                <a:spcPct val="86300"/>
              </a:lnSpc>
              <a:spcBef>
                <a:spcPts val="395"/>
              </a:spcBef>
            </a:pPr>
            <a:r>
              <a:rPr sz="1800" dirty="0">
                <a:solidFill>
                  <a:srgbClr val="03499E"/>
                </a:solidFill>
                <a:latin typeface="Times New Roman"/>
                <a:cs typeface="Times New Roman"/>
              </a:rPr>
              <a:t>7.</a:t>
            </a:r>
            <a:r>
              <a:rPr sz="1800" spc="-30" dirty="0">
                <a:solidFill>
                  <a:srgbClr val="03499E"/>
                </a:solidFill>
                <a:latin typeface="Times New Roman"/>
                <a:cs typeface="Times New Roman"/>
              </a:rPr>
              <a:t> </a:t>
            </a:r>
            <a:r>
              <a:rPr sz="1800" dirty="0">
                <a:solidFill>
                  <a:srgbClr val="03499E"/>
                </a:solidFill>
                <a:latin typeface="Times New Roman"/>
                <a:cs typeface="Times New Roman"/>
              </a:rPr>
              <a:t>TH</a:t>
            </a:r>
            <a:r>
              <a:rPr sz="1800" spc="-30" dirty="0">
                <a:solidFill>
                  <a:srgbClr val="03499E"/>
                </a:solidFill>
                <a:latin typeface="Times New Roman"/>
                <a:cs typeface="Times New Roman"/>
              </a:rPr>
              <a:t> </a:t>
            </a:r>
            <a:r>
              <a:rPr sz="1800" dirty="0">
                <a:solidFill>
                  <a:srgbClr val="FF0000"/>
                </a:solidFill>
                <a:latin typeface="Times New Roman"/>
                <a:cs typeface="Times New Roman"/>
              </a:rPr>
              <a:t>NT</a:t>
            </a:r>
            <a:r>
              <a:rPr sz="1800" spc="-15" dirty="0">
                <a:solidFill>
                  <a:srgbClr val="FF0000"/>
                </a:solidFill>
                <a:latin typeface="Times New Roman"/>
                <a:cs typeface="Times New Roman"/>
              </a:rPr>
              <a:t> </a:t>
            </a:r>
            <a:r>
              <a:rPr sz="1800" dirty="0">
                <a:solidFill>
                  <a:srgbClr val="FF0000"/>
                </a:solidFill>
                <a:latin typeface="Times New Roman"/>
                <a:cs typeface="Times New Roman"/>
              </a:rPr>
              <a:t>xếp</a:t>
            </a:r>
            <a:r>
              <a:rPr sz="1800" spc="-25" dirty="0">
                <a:solidFill>
                  <a:srgbClr val="FF0000"/>
                </a:solidFill>
                <a:latin typeface="Times New Roman"/>
                <a:cs typeface="Times New Roman"/>
              </a:rPr>
              <a:t> </a:t>
            </a:r>
            <a:r>
              <a:rPr sz="1800" dirty="0">
                <a:solidFill>
                  <a:srgbClr val="FF0000"/>
                </a:solidFill>
                <a:latin typeface="Times New Roman"/>
                <a:cs typeface="Times New Roman"/>
              </a:rPr>
              <a:t>hạng</a:t>
            </a:r>
            <a:r>
              <a:rPr sz="1800" spc="-20" dirty="0">
                <a:solidFill>
                  <a:srgbClr val="FF0000"/>
                </a:solidFill>
                <a:latin typeface="Times New Roman"/>
                <a:cs typeface="Times New Roman"/>
              </a:rPr>
              <a:t> nhất </a:t>
            </a:r>
            <a:r>
              <a:rPr sz="1800" dirty="0">
                <a:solidFill>
                  <a:srgbClr val="03499E"/>
                </a:solidFill>
                <a:latin typeface="Times New Roman"/>
                <a:cs typeface="Times New Roman"/>
              </a:rPr>
              <a:t>có</a:t>
            </a:r>
            <a:r>
              <a:rPr sz="1800" spc="-20" dirty="0">
                <a:solidFill>
                  <a:srgbClr val="03499E"/>
                </a:solidFill>
                <a:latin typeface="Times New Roman"/>
                <a:cs typeface="Times New Roman"/>
              </a:rPr>
              <a:t> </a:t>
            </a:r>
            <a:r>
              <a:rPr sz="1800" dirty="0">
                <a:solidFill>
                  <a:srgbClr val="03499E"/>
                </a:solidFill>
                <a:latin typeface="Times New Roman"/>
                <a:cs typeface="Times New Roman"/>
              </a:rPr>
              <a:t>giá</a:t>
            </a:r>
            <a:r>
              <a:rPr sz="1800" spc="-20" dirty="0">
                <a:solidFill>
                  <a:srgbClr val="03499E"/>
                </a:solidFill>
                <a:latin typeface="Times New Roman"/>
                <a:cs typeface="Times New Roman"/>
              </a:rPr>
              <a:t> </a:t>
            </a:r>
            <a:r>
              <a:rPr sz="1800" dirty="0">
                <a:solidFill>
                  <a:srgbClr val="03499E"/>
                </a:solidFill>
                <a:latin typeface="Times New Roman"/>
                <a:cs typeface="Times New Roman"/>
              </a:rPr>
              <a:t>dự</a:t>
            </a:r>
            <a:r>
              <a:rPr sz="1800" spc="-15" dirty="0">
                <a:solidFill>
                  <a:srgbClr val="03499E"/>
                </a:solidFill>
                <a:latin typeface="Times New Roman"/>
                <a:cs typeface="Times New Roman"/>
              </a:rPr>
              <a:t> </a:t>
            </a:r>
            <a:r>
              <a:rPr sz="1800" dirty="0">
                <a:solidFill>
                  <a:srgbClr val="03499E"/>
                </a:solidFill>
                <a:latin typeface="Times New Roman"/>
                <a:cs typeface="Times New Roman"/>
              </a:rPr>
              <a:t>thầu</a:t>
            </a:r>
            <a:r>
              <a:rPr sz="1800" spc="-35" dirty="0">
                <a:solidFill>
                  <a:srgbClr val="03499E"/>
                </a:solidFill>
                <a:latin typeface="Times New Roman"/>
                <a:cs typeface="Times New Roman"/>
              </a:rPr>
              <a:t> </a:t>
            </a:r>
            <a:r>
              <a:rPr sz="1800" dirty="0">
                <a:solidFill>
                  <a:srgbClr val="03499E"/>
                </a:solidFill>
                <a:latin typeface="Times New Roman"/>
                <a:cs typeface="Times New Roman"/>
              </a:rPr>
              <a:t>sau</a:t>
            </a:r>
            <a:r>
              <a:rPr sz="1800" spc="-10" dirty="0">
                <a:solidFill>
                  <a:srgbClr val="03499E"/>
                </a:solidFill>
                <a:latin typeface="Times New Roman"/>
                <a:cs typeface="Times New Roman"/>
              </a:rPr>
              <a:t> </a:t>
            </a:r>
            <a:r>
              <a:rPr sz="1800" spc="-25" dirty="0">
                <a:solidFill>
                  <a:srgbClr val="03499E"/>
                </a:solidFill>
                <a:latin typeface="Times New Roman"/>
                <a:cs typeface="Times New Roman"/>
              </a:rPr>
              <a:t>sửa </a:t>
            </a:r>
            <a:r>
              <a:rPr sz="1800" dirty="0">
                <a:solidFill>
                  <a:srgbClr val="03499E"/>
                </a:solidFill>
                <a:latin typeface="Times New Roman"/>
                <a:cs typeface="Times New Roman"/>
              </a:rPr>
              <a:t>lỗi,</a:t>
            </a:r>
            <a:r>
              <a:rPr sz="1800" spc="-30" dirty="0">
                <a:solidFill>
                  <a:srgbClr val="03499E"/>
                </a:solidFill>
                <a:latin typeface="Times New Roman"/>
                <a:cs typeface="Times New Roman"/>
              </a:rPr>
              <a:t> </a:t>
            </a:r>
            <a:r>
              <a:rPr sz="1800" dirty="0">
                <a:solidFill>
                  <a:srgbClr val="03499E"/>
                </a:solidFill>
                <a:latin typeface="Times New Roman"/>
                <a:cs typeface="Times New Roman"/>
              </a:rPr>
              <a:t>hiệu</a:t>
            </a:r>
            <a:r>
              <a:rPr sz="1800" spc="-20" dirty="0">
                <a:solidFill>
                  <a:srgbClr val="03499E"/>
                </a:solidFill>
                <a:latin typeface="Times New Roman"/>
                <a:cs typeface="Times New Roman"/>
              </a:rPr>
              <a:t> </a:t>
            </a:r>
            <a:r>
              <a:rPr sz="1800" dirty="0">
                <a:solidFill>
                  <a:srgbClr val="03499E"/>
                </a:solidFill>
                <a:latin typeface="Times New Roman"/>
                <a:cs typeface="Times New Roman"/>
              </a:rPr>
              <a:t>chỉnh</a:t>
            </a:r>
            <a:r>
              <a:rPr sz="1800" spc="-25" dirty="0">
                <a:solidFill>
                  <a:srgbClr val="03499E"/>
                </a:solidFill>
                <a:latin typeface="Times New Roman"/>
                <a:cs typeface="Times New Roman"/>
              </a:rPr>
              <a:t> </a:t>
            </a:r>
            <a:r>
              <a:rPr sz="1800" dirty="0">
                <a:solidFill>
                  <a:srgbClr val="03499E"/>
                </a:solidFill>
                <a:latin typeface="Times New Roman"/>
                <a:cs typeface="Times New Roman"/>
              </a:rPr>
              <a:t>sai</a:t>
            </a:r>
            <a:r>
              <a:rPr sz="1800" spc="-10" dirty="0">
                <a:solidFill>
                  <a:srgbClr val="03499E"/>
                </a:solidFill>
                <a:latin typeface="Times New Roman"/>
                <a:cs typeface="Times New Roman"/>
              </a:rPr>
              <a:t> </a:t>
            </a:r>
            <a:r>
              <a:rPr sz="1800" spc="-20" dirty="0">
                <a:solidFill>
                  <a:srgbClr val="03499E"/>
                </a:solidFill>
                <a:latin typeface="Times New Roman"/>
                <a:cs typeface="Times New Roman"/>
              </a:rPr>
              <a:t>lệch </a:t>
            </a:r>
            <a:r>
              <a:rPr sz="1800" dirty="0">
                <a:solidFill>
                  <a:srgbClr val="03499E"/>
                </a:solidFill>
                <a:latin typeface="Times New Roman"/>
                <a:cs typeface="Times New Roman"/>
              </a:rPr>
              <a:t>trừ</a:t>
            </a:r>
            <a:r>
              <a:rPr sz="1800" spc="-25" dirty="0">
                <a:solidFill>
                  <a:srgbClr val="03499E"/>
                </a:solidFill>
                <a:latin typeface="Times New Roman"/>
                <a:cs typeface="Times New Roman"/>
              </a:rPr>
              <a:t> </a:t>
            </a:r>
            <a:r>
              <a:rPr sz="1800" dirty="0">
                <a:solidFill>
                  <a:srgbClr val="03499E"/>
                </a:solidFill>
                <a:latin typeface="Times New Roman"/>
                <a:cs typeface="Times New Roman"/>
              </a:rPr>
              <a:t>giảm</a:t>
            </a:r>
            <a:r>
              <a:rPr sz="1800" spc="-20" dirty="0">
                <a:solidFill>
                  <a:srgbClr val="03499E"/>
                </a:solidFill>
                <a:latin typeface="Times New Roman"/>
                <a:cs typeface="Times New Roman"/>
              </a:rPr>
              <a:t> </a:t>
            </a:r>
            <a:r>
              <a:rPr sz="1800" dirty="0">
                <a:solidFill>
                  <a:srgbClr val="03499E"/>
                </a:solidFill>
                <a:latin typeface="Times New Roman"/>
                <a:cs typeface="Times New Roman"/>
              </a:rPr>
              <a:t>giá</a:t>
            </a:r>
            <a:r>
              <a:rPr sz="1800" spc="-20" dirty="0">
                <a:solidFill>
                  <a:srgbClr val="03499E"/>
                </a:solidFill>
                <a:latin typeface="Times New Roman"/>
                <a:cs typeface="Times New Roman"/>
              </a:rPr>
              <a:t> </a:t>
            </a:r>
            <a:r>
              <a:rPr sz="1800" dirty="0">
                <a:solidFill>
                  <a:srgbClr val="03499E"/>
                </a:solidFill>
                <a:latin typeface="Times New Roman"/>
                <a:cs typeface="Times New Roman"/>
              </a:rPr>
              <a:t>(nếu</a:t>
            </a:r>
            <a:r>
              <a:rPr sz="1800" spc="-30" dirty="0">
                <a:solidFill>
                  <a:srgbClr val="03499E"/>
                </a:solidFill>
                <a:latin typeface="Times New Roman"/>
                <a:cs typeface="Times New Roman"/>
              </a:rPr>
              <a:t> </a:t>
            </a:r>
            <a:r>
              <a:rPr sz="1800" spc="-25" dirty="0">
                <a:solidFill>
                  <a:srgbClr val="03499E"/>
                </a:solidFill>
                <a:latin typeface="Times New Roman"/>
                <a:cs typeface="Times New Roman"/>
              </a:rPr>
              <a:t>có) </a:t>
            </a:r>
            <a:r>
              <a:rPr sz="1800" dirty="0">
                <a:solidFill>
                  <a:srgbClr val="FF0000"/>
                </a:solidFill>
                <a:latin typeface="Times New Roman"/>
                <a:cs typeface="Times New Roman"/>
              </a:rPr>
              <a:t>vượt</a:t>
            </a:r>
            <a:r>
              <a:rPr sz="1800" spc="-15" dirty="0">
                <a:solidFill>
                  <a:srgbClr val="FF0000"/>
                </a:solidFill>
                <a:latin typeface="Times New Roman"/>
                <a:cs typeface="Times New Roman"/>
              </a:rPr>
              <a:t> </a:t>
            </a:r>
            <a:r>
              <a:rPr sz="1800" dirty="0">
                <a:solidFill>
                  <a:srgbClr val="FF0000"/>
                </a:solidFill>
                <a:latin typeface="Times New Roman"/>
                <a:cs typeface="Times New Roman"/>
              </a:rPr>
              <a:t>giá</a:t>
            </a:r>
            <a:r>
              <a:rPr sz="1800" spc="-15" dirty="0">
                <a:solidFill>
                  <a:srgbClr val="FF0000"/>
                </a:solidFill>
                <a:latin typeface="Times New Roman"/>
                <a:cs typeface="Times New Roman"/>
              </a:rPr>
              <a:t> </a:t>
            </a:r>
            <a:r>
              <a:rPr sz="1800" dirty="0">
                <a:solidFill>
                  <a:srgbClr val="FF0000"/>
                </a:solidFill>
                <a:latin typeface="Times New Roman"/>
                <a:cs typeface="Times New Roman"/>
              </a:rPr>
              <a:t>GT</a:t>
            </a:r>
            <a:r>
              <a:rPr sz="1800" spc="-20" dirty="0">
                <a:solidFill>
                  <a:srgbClr val="FF0000"/>
                </a:solidFill>
                <a:latin typeface="Times New Roman"/>
                <a:cs typeface="Times New Roman"/>
              </a:rPr>
              <a:t> </a:t>
            </a:r>
            <a:r>
              <a:rPr sz="1800" dirty="0">
                <a:solidFill>
                  <a:srgbClr val="03499E"/>
                </a:solidFill>
                <a:latin typeface="Times New Roman"/>
                <a:cs typeface="Times New Roman"/>
              </a:rPr>
              <a:t>và</a:t>
            </a:r>
            <a:r>
              <a:rPr sz="1800" spc="-15" dirty="0">
                <a:solidFill>
                  <a:srgbClr val="03499E"/>
                </a:solidFill>
                <a:latin typeface="Times New Roman"/>
                <a:cs typeface="Times New Roman"/>
              </a:rPr>
              <a:t> </a:t>
            </a:r>
            <a:r>
              <a:rPr sz="1800" dirty="0">
                <a:solidFill>
                  <a:srgbClr val="FF0000"/>
                </a:solidFill>
                <a:latin typeface="Times New Roman"/>
                <a:cs typeface="Times New Roman"/>
              </a:rPr>
              <a:t>có</a:t>
            </a:r>
            <a:r>
              <a:rPr sz="1800" spc="-15" dirty="0">
                <a:solidFill>
                  <a:srgbClr val="FF0000"/>
                </a:solidFill>
                <a:latin typeface="Times New Roman"/>
                <a:cs typeface="Times New Roman"/>
              </a:rPr>
              <a:t> </a:t>
            </a:r>
            <a:r>
              <a:rPr sz="1800" dirty="0">
                <a:solidFill>
                  <a:srgbClr val="FF0000"/>
                </a:solidFill>
                <a:latin typeface="Times New Roman"/>
                <a:cs typeface="Times New Roman"/>
              </a:rPr>
              <a:t>ít</a:t>
            </a:r>
            <a:r>
              <a:rPr sz="1800" spc="-15" dirty="0">
                <a:solidFill>
                  <a:srgbClr val="FF0000"/>
                </a:solidFill>
                <a:latin typeface="Times New Roman"/>
                <a:cs typeface="Times New Roman"/>
              </a:rPr>
              <a:t> </a:t>
            </a:r>
            <a:r>
              <a:rPr sz="1800" spc="-20" dirty="0">
                <a:solidFill>
                  <a:srgbClr val="FF0000"/>
                </a:solidFill>
                <a:latin typeface="Times New Roman"/>
                <a:cs typeface="Times New Roman"/>
              </a:rPr>
              <a:t>nhất </a:t>
            </a:r>
            <a:r>
              <a:rPr sz="1800" dirty="0">
                <a:solidFill>
                  <a:srgbClr val="FF0000"/>
                </a:solidFill>
                <a:latin typeface="Times New Roman"/>
                <a:cs typeface="Times New Roman"/>
              </a:rPr>
              <a:t>01</a:t>
            </a:r>
            <a:r>
              <a:rPr sz="1800" spc="-30" dirty="0">
                <a:solidFill>
                  <a:srgbClr val="FF0000"/>
                </a:solidFill>
                <a:latin typeface="Times New Roman"/>
                <a:cs typeface="Times New Roman"/>
              </a:rPr>
              <a:t> </a:t>
            </a:r>
            <a:r>
              <a:rPr sz="1800" dirty="0">
                <a:solidFill>
                  <a:srgbClr val="FF0000"/>
                </a:solidFill>
                <a:latin typeface="Times New Roman"/>
                <a:cs typeface="Times New Roman"/>
              </a:rPr>
              <a:t>NT</a:t>
            </a:r>
            <a:r>
              <a:rPr sz="1800" spc="-15" dirty="0">
                <a:solidFill>
                  <a:srgbClr val="FF0000"/>
                </a:solidFill>
                <a:latin typeface="Times New Roman"/>
                <a:cs typeface="Times New Roman"/>
              </a:rPr>
              <a:t> </a:t>
            </a:r>
            <a:r>
              <a:rPr sz="1800" dirty="0">
                <a:solidFill>
                  <a:srgbClr val="FF0000"/>
                </a:solidFill>
                <a:latin typeface="Times New Roman"/>
                <a:cs typeface="Times New Roman"/>
              </a:rPr>
              <a:t>trong</a:t>
            </a:r>
            <a:r>
              <a:rPr sz="1800" spc="-15" dirty="0">
                <a:solidFill>
                  <a:srgbClr val="FF0000"/>
                </a:solidFill>
                <a:latin typeface="Times New Roman"/>
                <a:cs typeface="Times New Roman"/>
              </a:rPr>
              <a:t> </a:t>
            </a:r>
            <a:r>
              <a:rPr sz="1800" dirty="0">
                <a:solidFill>
                  <a:srgbClr val="FF0000"/>
                </a:solidFill>
                <a:latin typeface="Times New Roman"/>
                <a:cs typeface="Times New Roman"/>
              </a:rPr>
              <a:t>DS</a:t>
            </a:r>
            <a:r>
              <a:rPr sz="1800" spc="-25" dirty="0">
                <a:solidFill>
                  <a:srgbClr val="FF0000"/>
                </a:solidFill>
                <a:latin typeface="Times New Roman"/>
                <a:cs typeface="Times New Roman"/>
              </a:rPr>
              <a:t> xếp </a:t>
            </a:r>
            <a:r>
              <a:rPr sz="1800" dirty="0">
                <a:solidFill>
                  <a:srgbClr val="FF0000"/>
                </a:solidFill>
                <a:latin typeface="Times New Roman"/>
                <a:cs typeface="Times New Roman"/>
              </a:rPr>
              <a:t>hạng</a:t>
            </a:r>
            <a:r>
              <a:rPr sz="1800" spc="-25" dirty="0">
                <a:solidFill>
                  <a:srgbClr val="FF0000"/>
                </a:solidFill>
                <a:latin typeface="Times New Roman"/>
                <a:cs typeface="Times New Roman"/>
              </a:rPr>
              <a:t> </a:t>
            </a:r>
            <a:r>
              <a:rPr sz="1800" dirty="0">
                <a:solidFill>
                  <a:srgbClr val="03499E"/>
                </a:solidFill>
                <a:latin typeface="Times New Roman"/>
                <a:cs typeface="Times New Roman"/>
              </a:rPr>
              <a:t>có</a:t>
            </a:r>
            <a:r>
              <a:rPr sz="1800" spc="-25" dirty="0">
                <a:solidFill>
                  <a:srgbClr val="03499E"/>
                </a:solidFill>
                <a:latin typeface="Times New Roman"/>
                <a:cs typeface="Times New Roman"/>
              </a:rPr>
              <a:t> </a:t>
            </a:r>
            <a:r>
              <a:rPr sz="1800" dirty="0">
                <a:solidFill>
                  <a:srgbClr val="03499E"/>
                </a:solidFill>
                <a:latin typeface="Times New Roman"/>
                <a:cs typeface="Times New Roman"/>
              </a:rPr>
              <a:t>giá</a:t>
            </a:r>
            <a:r>
              <a:rPr sz="1800" spc="-20" dirty="0">
                <a:solidFill>
                  <a:srgbClr val="03499E"/>
                </a:solidFill>
                <a:latin typeface="Times New Roman"/>
                <a:cs typeface="Times New Roman"/>
              </a:rPr>
              <a:t> </a:t>
            </a:r>
            <a:r>
              <a:rPr sz="1800" dirty="0">
                <a:solidFill>
                  <a:srgbClr val="03499E"/>
                </a:solidFill>
                <a:latin typeface="Times New Roman"/>
                <a:cs typeface="Times New Roman"/>
              </a:rPr>
              <a:t>dự</a:t>
            </a:r>
            <a:r>
              <a:rPr sz="1800" spc="-20" dirty="0">
                <a:solidFill>
                  <a:srgbClr val="03499E"/>
                </a:solidFill>
                <a:latin typeface="Times New Roman"/>
                <a:cs typeface="Times New Roman"/>
              </a:rPr>
              <a:t> </a:t>
            </a:r>
            <a:r>
              <a:rPr sz="1800" dirty="0">
                <a:solidFill>
                  <a:srgbClr val="03499E"/>
                </a:solidFill>
                <a:latin typeface="Times New Roman"/>
                <a:cs typeface="Times New Roman"/>
              </a:rPr>
              <a:t>thầu</a:t>
            </a:r>
            <a:r>
              <a:rPr sz="1800" spc="-30" dirty="0">
                <a:solidFill>
                  <a:srgbClr val="03499E"/>
                </a:solidFill>
                <a:latin typeface="Times New Roman"/>
                <a:cs typeface="Times New Roman"/>
              </a:rPr>
              <a:t> </a:t>
            </a:r>
            <a:r>
              <a:rPr sz="1800" spc="-25" dirty="0">
                <a:solidFill>
                  <a:srgbClr val="03499E"/>
                </a:solidFill>
                <a:latin typeface="Times New Roman"/>
                <a:cs typeface="Times New Roman"/>
              </a:rPr>
              <a:t>sau </a:t>
            </a:r>
            <a:r>
              <a:rPr sz="1800" dirty="0">
                <a:solidFill>
                  <a:srgbClr val="03499E"/>
                </a:solidFill>
                <a:latin typeface="Times New Roman"/>
                <a:cs typeface="Times New Roman"/>
              </a:rPr>
              <a:t>SL,</a:t>
            </a:r>
            <a:r>
              <a:rPr sz="1800" spc="-20" dirty="0">
                <a:solidFill>
                  <a:srgbClr val="03499E"/>
                </a:solidFill>
                <a:latin typeface="Times New Roman"/>
                <a:cs typeface="Times New Roman"/>
              </a:rPr>
              <a:t> </a:t>
            </a:r>
            <a:r>
              <a:rPr sz="1800" dirty="0">
                <a:solidFill>
                  <a:srgbClr val="03499E"/>
                </a:solidFill>
                <a:latin typeface="Times New Roman"/>
                <a:cs typeface="Times New Roman"/>
              </a:rPr>
              <a:t>HCSL,</a:t>
            </a:r>
            <a:r>
              <a:rPr sz="1800" spc="-15" dirty="0">
                <a:solidFill>
                  <a:srgbClr val="03499E"/>
                </a:solidFill>
                <a:latin typeface="Times New Roman"/>
                <a:cs typeface="Times New Roman"/>
              </a:rPr>
              <a:t> </a:t>
            </a:r>
            <a:r>
              <a:rPr sz="1800" dirty="0">
                <a:solidFill>
                  <a:srgbClr val="03499E"/>
                </a:solidFill>
                <a:latin typeface="Times New Roman"/>
                <a:cs typeface="Times New Roman"/>
              </a:rPr>
              <a:t>trừ</a:t>
            </a:r>
            <a:r>
              <a:rPr sz="1800" spc="-5" dirty="0">
                <a:solidFill>
                  <a:srgbClr val="03499E"/>
                </a:solidFill>
                <a:latin typeface="Times New Roman"/>
                <a:cs typeface="Times New Roman"/>
              </a:rPr>
              <a:t> </a:t>
            </a:r>
            <a:r>
              <a:rPr sz="1800" dirty="0">
                <a:solidFill>
                  <a:srgbClr val="03499E"/>
                </a:solidFill>
                <a:latin typeface="Times New Roman"/>
                <a:cs typeface="Times New Roman"/>
              </a:rPr>
              <a:t>giảm</a:t>
            </a:r>
            <a:r>
              <a:rPr sz="1800" spc="-30" dirty="0">
                <a:solidFill>
                  <a:srgbClr val="03499E"/>
                </a:solidFill>
                <a:latin typeface="Times New Roman"/>
                <a:cs typeface="Times New Roman"/>
              </a:rPr>
              <a:t> </a:t>
            </a:r>
            <a:r>
              <a:rPr sz="1800" spc="-25" dirty="0">
                <a:solidFill>
                  <a:srgbClr val="03499E"/>
                </a:solidFill>
                <a:latin typeface="Times New Roman"/>
                <a:cs typeface="Times New Roman"/>
              </a:rPr>
              <a:t>giá</a:t>
            </a:r>
            <a:endParaRPr sz="1800">
              <a:latin typeface="Times New Roman"/>
              <a:cs typeface="Times New Roman"/>
            </a:endParaRPr>
          </a:p>
          <a:p>
            <a:pPr marL="38100">
              <a:lnSpc>
                <a:spcPts val="1860"/>
              </a:lnSpc>
            </a:pPr>
            <a:r>
              <a:rPr sz="1650" spc="-262" baseline="17676" dirty="0">
                <a:solidFill>
                  <a:srgbClr val="E9E1D5"/>
                </a:solidFill>
                <a:latin typeface="Verdana"/>
                <a:cs typeface="Verdana"/>
              </a:rPr>
              <a:t>18</a:t>
            </a:r>
            <a:r>
              <a:rPr sz="1800" spc="-175" dirty="0">
                <a:solidFill>
                  <a:srgbClr val="03499E"/>
                </a:solidFill>
                <a:latin typeface="Times New Roman"/>
                <a:cs typeface="Times New Roman"/>
              </a:rPr>
              <a:t>(</a:t>
            </a:r>
            <a:r>
              <a:rPr sz="1650" spc="-262" baseline="17676" dirty="0">
                <a:solidFill>
                  <a:srgbClr val="E9E1D5"/>
                </a:solidFill>
                <a:latin typeface="Verdana"/>
                <a:cs typeface="Verdana"/>
              </a:rPr>
              <a:t>7</a:t>
            </a:r>
            <a:r>
              <a:rPr sz="1800" spc="-175" dirty="0">
                <a:solidFill>
                  <a:srgbClr val="03499E"/>
                </a:solidFill>
                <a:latin typeface="Times New Roman"/>
                <a:cs typeface="Times New Roman"/>
              </a:rPr>
              <a:t>nếu</a:t>
            </a:r>
            <a:r>
              <a:rPr sz="1800" spc="-10" dirty="0">
                <a:solidFill>
                  <a:srgbClr val="03499E"/>
                </a:solidFill>
                <a:latin typeface="Times New Roman"/>
                <a:cs typeface="Times New Roman"/>
              </a:rPr>
              <a:t> </a:t>
            </a:r>
            <a:r>
              <a:rPr sz="1800" dirty="0">
                <a:solidFill>
                  <a:srgbClr val="03499E"/>
                </a:solidFill>
                <a:latin typeface="Times New Roman"/>
                <a:cs typeface="Times New Roman"/>
              </a:rPr>
              <a:t>có)</a:t>
            </a:r>
            <a:r>
              <a:rPr sz="1800" spc="-15" dirty="0">
                <a:solidFill>
                  <a:srgbClr val="03499E"/>
                </a:solidFill>
                <a:latin typeface="Times New Roman"/>
                <a:cs typeface="Times New Roman"/>
              </a:rPr>
              <a:t> </a:t>
            </a:r>
            <a:r>
              <a:rPr sz="1800" dirty="0">
                <a:solidFill>
                  <a:srgbClr val="FF0000"/>
                </a:solidFill>
                <a:latin typeface="Times New Roman"/>
                <a:cs typeface="Times New Roman"/>
              </a:rPr>
              <a:t>thấp</a:t>
            </a:r>
            <a:r>
              <a:rPr sz="1800" spc="-15" dirty="0">
                <a:solidFill>
                  <a:srgbClr val="FF0000"/>
                </a:solidFill>
                <a:latin typeface="Times New Roman"/>
                <a:cs typeface="Times New Roman"/>
              </a:rPr>
              <a:t> </a:t>
            </a:r>
            <a:r>
              <a:rPr sz="1800" dirty="0">
                <a:solidFill>
                  <a:srgbClr val="FF0000"/>
                </a:solidFill>
                <a:latin typeface="Times New Roman"/>
                <a:cs typeface="Times New Roman"/>
              </a:rPr>
              <a:t>hơn</a:t>
            </a:r>
            <a:r>
              <a:rPr sz="1800" spc="-5" dirty="0">
                <a:solidFill>
                  <a:srgbClr val="FF0000"/>
                </a:solidFill>
                <a:latin typeface="Times New Roman"/>
                <a:cs typeface="Times New Roman"/>
              </a:rPr>
              <a:t> </a:t>
            </a:r>
            <a:r>
              <a:rPr sz="1800" dirty="0">
                <a:solidFill>
                  <a:srgbClr val="FF0000"/>
                </a:solidFill>
                <a:latin typeface="Times New Roman"/>
                <a:cs typeface="Times New Roman"/>
              </a:rPr>
              <a:t>giá</a:t>
            </a:r>
            <a:r>
              <a:rPr sz="1800" spc="-10" dirty="0">
                <a:solidFill>
                  <a:srgbClr val="FF0000"/>
                </a:solidFill>
                <a:latin typeface="Times New Roman"/>
                <a:cs typeface="Times New Roman"/>
              </a:rPr>
              <a:t> </a:t>
            </a:r>
            <a:r>
              <a:rPr sz="1800" spc="-25" dirty="0">
                <a:solidFill>
                  <a:srgbClr val="FF0000"/>
                </a:solidFill>
                <a:latin typeface="Times New Roman"/>
                <a:cs typeface="Times New Roman"/>
              </a:rPr>
              <a:t>GT</a:t>
            </a:r>
            <a:endParaRPr sz="1800">
              <a:latin typeface="Times New Roman"/>
              <a:cs typeface="Times New Roman"/>
            </a:endParaRPr>
          </a:p>
        </p:txBody>
      </p:sp>
      <p:sp>
        <p:nvSpPr>
          <p:cNvPr id="17" name="object 17"/>
          <p:cNvSpPr txBox="1"/>
          <p:nvPr/>
        </p:nvSpPr>
        <p:spPr>
          <a:xfrm>
            <a:off x="3595878" y="4373321"/>
            <a:ext cx="7868920" cy="773430"/>
          </a:xfrm>
          <a:prstGeom prst="rect">
            <a:avLst/>
          </a:prstGeom>
        </p:spPr>
        <p:txBody>
          <a:bodyPr vert="horz" wrap="square" lIns="0" tIns="50800" rIns="0" bIns="0" rtlCol="0">
            <a:spAutoFit/>
          </a:bodyPr>
          <a:lstStyle/>
          <a:p>
            <a:pPr marL="12700" marR="5080">
              <a:lnSpc>
                <a:spcPct val="86200"/>
              </a:lnSpc>
              <a:spcBef>
                <a:spcPts val="400"/>
              </a:spcBef>
            </a:pPr>
            <a:r>
              <a:rPr sz="1800" dirty="0">
                <a:solidFill>
                  <a:srgbClr val="03499E"/>
                </a:solidFill>
                <a:latin typeface="Times New Roman"/>
                <a:cs typeface="Times New Roman"/>
              </a:rPr>
              <a:t>Được</a:t>
            </a:r>
            <a:r>
              <a:rPr sz="1800" spc="-5" dirty="0">
                <a:solidFill>
                  <a:srgbClr val="03499E"/>
                </a:solidFill>
                <a:latin typeface="Times New Roman"/>
                <a:cs typeface="Times New Roman"/>
              </a:rPr>
              <a:t> </a:t>
            </a:r>
            <a:r>
              <a:rPr sz="1800" dirty="0">
                <a:solidFill>
                  <a:srgbClr val="03499E"/>
                </a:solidFill>
                <a:latin typeface="Times New Roman"/>
                <a:cs typeface="Times New Roman"/>
              </a:rPr>
              <a:t>phép</a:t>
            </a:r>
            <a:r>
              <a:rPr sz="1800" spc="-15" dirty="0">
                <a:solidFill>
                  <a:srgbClr val="03499E"/>
                </a:solidFill>
                <a:latin typeface="Times New Roman"/>
                <a:cs typeface="Times New Roman"/>
              </a:rPr>
              <a:t> </a:t>
            </a:r>
            <a:r>
              <a:rPr sz="1800" dirty="0">
                <a:solidFill>
                  <a:srgbClr val="03499E"/>
                </a:solidFill>
                <a:latin typeface="Times New Roman"/>
                <a:cs typeface="Times New Roman"/>
              </a:rPr>
              <a:t>mời nhà</a:t>
            </a:r>
            <a:r>
              <a:rPr sz="1800" spc="-5" dirty="0">
                <a:solidFill>
                  <a:srgbClr val="03499E"/>
                </a:solidFill>
                <a:latin typeface="Times New Roman"/>
                <a:cs typeface="Times New Roman"/>
              </a:rPr>
              <a:t> </a:t>
            </a:r>
            <a:r>
              <a:rPr sz="1800" dirty="0">
                <a:solidFill>
                  <a:srgbClr val="03499E"/>
                </a:solidFill>
                <a:latin typeface="Times New Roman"/>
                <a:cs typeface="Times New Roman"/>
              </a:rPr>
              <a:t>thầu</a:t>
            </a:r>
            <a:r>
              <a:rPr sz="1800" spc="-15" dirty="0">
                <a:solidFill>
                  <a:srgbClr val="03499E"/>
                </a:solidFill>
                <a:latin typeface="Times New Roman"/>
                <a:cs typeface="Times New Roman"/>
              </a:rPr>
              <a:t> </a:t>
            </a:r>
            <a:r>
              <a:rPr sz="1800" dirty="0">
                <a:solidFill>
                  <a:srgbClr val="03499E"/>
                </a:solidFill>
                <a:latin typeface="Times New Roman"/>
                <a:cs typeface="Times New Roman"/>
              </a:rPr>
              <a:t>xếp</a:t>
            </a:r>
            <a:r>
              <a:rPr sz="1800" spc="-5" dirty="0">
                <a:solidFill>
                  <a:srgbClr val="03499E"/>
                </a:solidFill>
                <a:latin typeface="Times New Roman"/>
                <a:cs typeface="Times New Roman"/>
              </a:rPr>
              <a:t> </a:t>
            </a:r>
            <a:r>
              <a:rPr sz="1800" dirty="0">
                <a:solidFill>
                  <a:srgbClr val="03499E"/>
                </a:solidFill>
                <a:latin typeface="Times New Roman"/>
                <a:cs typeface="Times New Roman"/>
              </a:rPr>
              <a:t>hạng thứ</a:t>
            </a:r>
            <a:r>
              <a:rPr sz="1800" spc="-15" dirty="0">
                <a:solidFill>
                  <a:srgbClr val="03499E"/>
                </a:solidFill>
                <a:latin typeface="Times New Roman"/>
                <a:cs typeface="Times New Roman"/>
              </a:rPr>
              <a:t> </a:t>
            </a:r>
            <a:r>
              <a:rPr sz="1800" dirty="0">
                <a:solidFill>
                  <a:srgbClr val="03499E"/>
                </a:solidFill>
                <a:latin typeface="Times New Roman"/>
                <a:cs typeface="Times New Roman"/>
              </a:rPr>
              <a:t>nhất</a:t>
            </a:r>
            <a:r>
              <a:rPr sz="1800" spc="-5" dirty="0">
                <a:solidFill>
                  <a:srgbClr val="03499E"/>
                </a:solidFill>
                <a:latin typeface="Times New Roman"/>
                <a:cs typeface="Times New Roman"/>
              </a:rPr>
              <a:t> </a:t>
            </a:r>
            <a:r>
              <a:rPr sz="1800" dirty="0">
                <a:solidFill>
                  <a:srgbClr val="03499E"/>
                </a:solidFill>
                <a:latin typeface="Times New Roman"/>
                <a:cs typeface="Times New Roman"/>
              </a:rPr>
              <a:t>vào</a:t>
            </a:r>
            <a:r>
              <a:rPr sz="1800" spc="-15" dirty="0">
                <a:solidFill>
                  <a:srgbClr val="03499E"/>
                </a:solidFill>
                <a:latin typeface="Times New Roman"/>
                <a:cs typeface="Times New Roman"/>
              </a:rPr>
              <a:t> </a:t>
            </a:r>
            <a:r>
              <a:rPr sz="1800" dirty="0">
                <a:solidFill>
                  <a:srgbClr val="03499E"/>
                </a:solidFill>
                <a:latin typeface="Times New Roman"/>
                <a:cs typeface="Times New Roman"/>
              </a:rPr>
              <a:t>đàm</a:t>
            </a:r>
            <a:r>
              <a:rPr sz="1800" spc="-20" dirty="0">
                <a:solidFill>
                  <a:srgbClr val="03499E"/>
                </a:solidFill>
                <a:latin typeface="Times New Roman"/>
                <a:cs typeface="Times New Roman"/>
              </a:rPr>
              <a:t> </a:t>
            </a:r>
            <a:r>
              <a:rPr sz="1800" dirty="0">
                <a:solidFill>
                  <a:srgbClr val="03499E"/>
                </a:solidFill>
                <a:latin typeface="Times New Roman"/>
                <a:cs typeface="Times New Roman"/>
              </a:rPr>
              <a:t>phán</a:t>
            </a:r>
            <a:r>
              <a:rPr sz="1800" spc="-15" dirty="0">
                <a:solidFill>
                  <a:srgbClr val="03499E"/>
                </a:solidFill>
                <a:latin typeface="Times New Roman"/>
                <a:cs typeface="Times New Roman"/>
              </a:rPr>
              <a:t> </a:t>
            </a:r>
            <a:r>
              <a:rPr sz="1800" dirty="0">
                <a:solidFill>
                  <a:srgbClr val="03499E"/>
                </a:solidFill>
                <a:latin typeface="Times New Roman"/>
                <a:cs typeface="Times New Roman"/>
              </a:rPr>
              <a:t>về giá</a:t>
            </a:r>
            <a:r>
              <a:rPr sz="1800" spc="-15" dirty="0">
                <a:solidFill>
                  <a:srgbClr val="03499E"/>
                </a:solidFill>
                <a:latin typeface="Times New Roman"/>
                <a:cs typeface="Times New Roman"/>
              </a:rPr>
              <a:t> </a:t>
            </a:r>
            <a:r>
              <a:rPr sz="1800" dirty="0">
                <a:solidFill>
                  <a:srgbClr val="03499E"/>
                </a:solidFill>
                <a:latin typeface="Times New Roman"/>
                <a:cs typeface="Times New Roman"/>
              </a:rPr>
              <a:t>nhưng</a:t>
            </a:r>
            <a:r>
              <a:rPr sz="1800" spc="-5" dirty="0">
                <a:solidFill>
                  <a:srgbClr val="03499E"/>
                </a:solidFill>
                <a:latin typeface="Times New Roman"/>
                <a:cs typeface="Times New Roman"/>
              </a:rPr>
              <a:t> </a:t>
            </a:r>
            <a:r>
              <a:rPr sz="1800" dirty="0">
                <a:solidFill>
                  <a:srgbClr val="03499E"/>
                </a:solidFill>
                <a:latin typeface="Times New Roman"/>
                <a:cs typeface="Times New Roman"/>
              </a:rPr>
              <a:t>phải</a:t>
            </a:r>
            <a:r>
              <a:rPr sz="1800" spc="-10" dirty="0">
                <a:solidFill>
                  <a:srgbClr val="03499E"/>
                </a:solidFill>
                <a:latin typeface="Times New Roman"/>
                <a:cs typeface="Times New Roman"/>
              </a:rPr>
              <a:t> </a:t>
            </a:r>
            <a:r>
              <a:rPr sz="1800" dirty="0">
                <a:solidFill>
                  <a:srgbClr val="03499E"/>
                </a:solidFill>
                <a:latin typeface="Times New Roman"/>
                <a:cs typeface="Times New Roman"/>
              </a:rPr>
              <a:t>bảo</a:t>
            </a:r>
            <a:r>
              <a:rPr sz="1800" spc="-5" dirty="0">
                <a:solidFill>
                  <a:srgbClr val="03499E"/>
                </a:solidFill>
                <a:latin typeface="Times New Roman"/>
                <a:cs typeface="Times New Roman"/>
              </a:rPr>
              <a:t> </a:t>
            </a:r>
            <a:r>
              <a:rPr sz="1800" spc="-25" dirty="0">
                <a:solidFill>
                  <a:srgbClr val="03499E"/>
                </a:solidFill>
                <a:latin typeface="Times New Roman"/>
                <a:cs typeface="Times New Roman"/>
              </a:rPr>
              <a:t>đảm </a:t>
            </a:r>
            <a:r>
              <a:rPr sz="1800" dirty="0">
                <a:solidFill>
                  <a:srgbClr val="03499E"/>
                </a:solidFill>
                <a:latin typeface="Times New Roman"/>
                <a:cs typeface="Times New Roman"/>
              </a:rPr>
              <a:t>giá</a:t>
            </a:r>
            <a:r>
              <a:rPr sz="1800" spc="-20" dirty="0">
                <a:solidFill>
                  <a:srgbClr val="03499E"/>
                </a:solidFill>
                <a:latin typeface="Times New Roman"/>
                <a:cs typeface="Times New Roman"/>
              </a:rPr>
              <a:t> </a:t>
            </a:r>
            <a:r>
              <a:rPr sz="1800" dirty="0">
                <a:solidFill>
                  <a:srgbClr val="03499E"/>
                </a:solidFill>
                <a:latin typeface="Times New Roman"/>
                <a:cs typeface="Times New Roman"/>
              </a:rPr>
              <a:t>sau</a:t>
            </a:r>
            <a:r>
              <a:rPr sz="1800" spc="-30" dirty="0">
                <a:solidFill>
                  <a:srgbClr val="03499E"/>
                </a:solidFill>
                <a:latin typeface="Times New Roman"/>
                <a:cs typeface="Times New Roman"/>
              </a:rPr>
              <a:t> </a:t>
            </a:r>
            <a:r>
              <a:rPr sz="1800" dirty="0">
                <a:solidFill>
                  <a:srgbClr val="03499E"/>
                </a:solidFill>
                <a:latin typeface="Times New Roman"/>
                <a:cs typeface="Times New Roman"/>
              </a:rPr>
              <a:t>đàm</a:t>
            </a:r>
            <a:r>
              <a:rPr sz="1800" spc="-15" dirty="0">
                <a:solidFill>
                  <a:srgbClr val="03499E"/>
                </a:solidFill>
                <a:latin typeface="Times New Roman"/>
                <a:cs typeface="Times New Roman"/>
              </a:rPr>
              <a:t> </a:t>
            </a:r>
            <a:r>
              <a:rPr sz="1800" dirty="0">
                <a:solidFill>
                  <a:srgbClr val="03499E"/>
                </a:solidFill>
                <a:latin typeface="Times New Roman"/>
                <a:cs typeface="Times New Roman"/>
              </a:rPr>
              <a:t>phán</a:t>
            </a:r>
            <a:r>
              <a:rPr sz="1800" spc="-30" dirty="0">
                <a:solidFill>
                  <a:srgbClr val="03499E"/>
                </a:solidFill>
                <a:latin typeface="Times New Roman"/>
                <a:cs typeface="Times New Roman"/>
              </a:rPr>
              <a:t> </a:t>
            </a:r>
            <a:r>
              <a:rPr sz="1800" dirty="0">
                <a:solidFill>
                  <a:srgbClr val="03499E"/>
                </a:solidFill>
                <a:latin typeface="Times New Roman"/>
                <a:cs typeface="Times New Roman"/>
              </a:rPr>
              <a:t>không</a:t>
            </a:r>
            <a:r>
              <a:rPr sz="1800" spc="-20" dirty="0">
                <a:solidFill>
                  <a:srgbClr val="03499E"/>
                </a:solidFill>
                <a:latin typeface="Times New Roman"/>
                <a:cs typeface="Times New Roman"/>
              </a:rPr>
              <a:t> </a:t>
            </a:r>
            <a:r>
              <a:rPr sz="1800" dirty="0">
                <a:solidFill>
                  <a:srgbClr val="03499E"/>
                </a:solidFill>
                <a:latin typeface="Times New Roman"/>
                <a:cs typeface="Times New Roman"/>
              </a:rPr>
              <a:t>được</a:t>
            </a:r>
            <a:r>
              <a:rPr sz="1800" spc="-15" dirty="0">
                <a:solidFill>
                  <a:srgbClr val="03499E"/>
                </a:solidFill>
                <a:latin typeface="Times New Roman"/>
                <a:cs typeface="Times New Roman"/>
              </a:rPr>
              <a:t> </a:t>
            </a:r>
            <a:r>
              <a:rPr sz="1800" dirty="0">
                <a:solidFill>
                  <a:srgbClr val="03499E"/>
                </a:solidFill>
                <a:latin typeface="Times New Roman"/>
                <a:cs typeface="Times New Roman"/>
              </a:rPr>
              <a:t>vượt</a:t>
            </a:r>
            <a:r>
              <a:rPr sz="1800" spc="-15" dirty="0">
                <a:solidFill>
                  <a:srgbClr val="03499E"/>
                </a:solidFill>
                <a:latin typeface="Times New Roman"/>
                <a:cs typeface="Times New Roman"/>
              </a:rPr>
              <a:t> </a:t>
            </a:r>
            <a:r>
              <a:rPr sz="1800" dirty="0">
                <a:solidFill>
                  <a:srgbClr val="03499E"/>
                </a:solidFill>
                <a:latin typeface="Times New Roman"/>
                <a:cs typeface="Times New Roman"/>
              </a:rPr>
              <a:t>giá</a:t>
            </a:r>
            <a:r>
              <a:rPr sz="1800" spc="-20" dirty="0">
                <a:solidFill>
                  <a:srgbClr val="03499E"/>
                </a:solidFill>
                <a:latin typeface="Times New Roman"/>
                <a:cs typeface="Times New Roman"/>
              </a:rPr>
              <a:t> </a:t>
            </a:r>
            <a:r>
              <a:rPr sz="1800" dirty="0">
                <a:solidFill>
                  <a:srgbClr val="03499E"/>
                </a:solidFill>
                <a:latin typeface="Times New Roman"/>
                <a:cs typeface="Times New Roman"/>
              </a:rPr>
              <a:t>gói</a:t>
            </a:r>
            <a:r>
              <a:rPr sz="1800" spc="-15" dirty="0">
                <a:solidFill>
                  <a:srgbClr val="03499E"/>
                </a:solidFill>
                <a:latin typeface="Times New Roman"/>
                <a:cs typeface="Times New Roman"/>
              </a:rPr>
              <a:t> </a:t>
            </a:r>
            <a:r>
              <a:rPr sz="1800" dirty="0">
                <a:solidFill>
                  <a:srgbClr val="03499E"/>
                </a:solidFill>
                <a:latin typeface="Times New Roman"/>
                <a:cs typeface="Times New Roman"/>
              </a:rPr>
              <a:t>thầu</a:t>
            </a:r>
            <a:r>
              <a:rPr sz="1800" spc="-30" dirty="0">
                <a:solidFill>
                  <a:srgbClr val="03499E"/>
                </a:solidFill>
                <a:latin typeface="Times New Roman"/>
                <a:cs typeface="Times New Roman"/>
              </a:rPr>
              <a:t> </a:t>
            </a:r>
            <a:r>
              <a:rPr sz="1800" dirty="0">
                <a:solidFill>
                  <a:srgbClr val="03499E"/>
                </a:solidFill>
                <a:latin typeface="Times New Roman"/>
                <a:cs typeface="Times New Roman"/>
              </a:rPr>
              <a:t>được</a:t>
            </a:r>
            <a:r>
              <a:rPr sz="1800" spc="-15" dirty="0">
                <a:solidFill>
                  <a:srgbClr val="03499E"/>
                </a:solidFill>
                <a:latin typeface="Times New Roman"/>
                <a:cs typeface="Times New Roman"/>
              </a:rPr>
              <a:t> </a:t>
            </a:r>
            <a:r>
              <a:rPr sz="1800" dirty="0">
                <a:solidFill>
                  <a:srgbClr val="03499E"/>
                </a:solidFill>
                <a:latin typeface="Times New Roman"/>
                <a:cs typeface="Times New Roman"/>
              </a:rPr>
              <a:t>duyệt.</a:t>
            </a:r>
            <a:r>
              <a:rPr sz="1800" spc="-85" dirty="0">
                <a:solidFill>
                  <a:srgbClr val="03499E"/>
                </a:solidFill>
                <a:latin typeface="Times New Roman"/>
                <a:cs typeface="Times New Roman"/>
              </a:rPr>
              <a:t> </a:t>
            </a:r>
            <a:r>
              <a:rPr sz="1800" dirty="0">
                <a:solidFill>
                  <a:srgbClr val="03499E"/>
                </a:solidFill>
                <a:latin typeface="Times New Roman"/>
                <a:cs typeface="Times New Roman"/>
              </a:rPr>
              <a:t>Trường</a:t>
            </a:r>
            <a:r>
              <a:rPr sz="1800" spc="-25" dirty="0">
                <a:solidFill>
                  <a:srgbClr val="03499E"/>
                </a:solidFill>
                <a:latin typeface="Times New Roman"/>
                <a:cs typeface="Times New Roman"/>
              </a:rPr>
              <a:t> </a:t>
            </a:r>
            <a:r>
              <a:rPr sz="1800" dirty="0">
                <a:solidFill>
                  <a:srgbClr val="03499E"/>
                </a:solidFill>
                <a:latin typeface="Times New Roman"/>
                <a:cs typeface="Times New Roman"/>
              </a:rPr>
              <a:t>hợp</a:t>
            </a:r>
            <a:r>
              <a:rPr sz="1800" spc="-20" dirty="0">
                <a:solidFill>
                  <a:srgbClr val="03499E"/>
                </a:solidFill>
                <a:latin typeface="Times New Roman"/>
                <a:cs typeface="Times New Roman"/>
              </a:rPr>
              <a:t> </a:t>
            </a:r>
            <a:r>
              <a:rPr sz="1800" dirty="0">
                <a:solidFill>
                  <a:srgbClr val="03499E"/>
                </a:solidFill>
                <a:latin typeface="Times New Roman"/>
                <a:cs typeface="Times New Roman"/>
              </a:rPr>
              <a:t>đàm</a:t>
            </a:r>
            <a:r>
              <a:rPr sz="1800" spc="-25" dirty="0">
                <a:solidFill>
                  <a:srgbClr val="03499E"/>
                </a:solidFill>
                <a:latin typeface="Times New Roman"/>
                <a:cs typeface="Times New Roman"/>
              </a:rPr>
              <a:t> </a:t>
            </a:r>
            <a:r>
              <a:rPr sz="1800" spc="-20" dirty="0">
                <a:solidFill>
                  <a:srgbClr val="03499E"/>
                </a:solidFill>
                <a:latin typeface="Times New Roman"/>
                <a:cs typeface="Times New Roman"/>
              </a:rPr>
              <a:t>phán </a:t>
            </a:r>
            <a:r>
              <a:rPr sz="1800" dirty="0">
                <a:solidFill>
                  <a:srgbClr val="03499E"/>
                </a:solidFill>
                <a:latin typeface="Times New Roman"/>
                <a:cs typeface="Times New Roman"/>
              </a:rPr>
              <a:t>không</a:t>
            </a:r>
            <a:r>
              <a:rPr sz="1800" spc="-35" dirty="0">
                <a:solidFill>
                  <a:srgbClr val="03499E"/>
                </a:solidFill>
                <a:latin typeface="Times New Roman"/>
                <a:cs typeface="Times New Roman"/>
              </a:rPr>
              <a:t> </a:t>
            </a:r>
            <a:r>
              <a:rPr sz="1800" dirty="0">
                <a:solidFill>
                  <a:srgbClr val="03499E"/>
                </a:solidFill>
                <a:latin typeface="Times New Roman"/>
                <a:cs typeface="Times New Roman"/>
              </a:rPr>
              <a:t>thành</a:t>
            </a:r>
            <a:r>
              <a:rPr sz="1800" spc="-30" dirty="0">
                <a:solidFill>
                  <a:srgbClr val="03499E"/>
                </a:solidFill>
                <a:latin typeface="Times New Roman"/>
                <a:cs typeface="Times New Roman"/>
              </a:rPr>
              <a:t> </a:t>
            </a:r>
            <a:r>
              <a:rPr sz="1800" dirty="0">
                <a:solidFill>
                  <a:srgbClr val="03499E"/>
                </a:solidFill>
                <a:latin typeface="Times New Roman"/>
                <a:cs typeface="Times New Roman"/>
              </a:rPr>
              <a:t>công,</a:t>
            </a:r>
            <a:r>
              <a:rPr sz="1800" spc="-20" dirty="0">
                <a:solidFill>
                  <a:srgbClr val="03499E"/>
                </a:solidFill>
                <a:latin typeface="Times New Roman"/>
                <a:cs typeface="Times New Roman"/>
              </a:rPr>
              <a:t> </a:t>
            </a:r>
            <a:r>
              <a:rPr sz="1800" dirty="0">
                <a:solidFill>
                  <a:srgbClr val="03499E"/>
                </a:solidFill>
                <a:latin typeface="Times New Roman"/>
                <a:cs typeface="Times New Roman"/>
              </a:rPr>
              <a:t>được</a:t>
            </a:r>
            <a:r>
              <a:rPr sz="1800" spc="-15" dirty="0">
                <a:solidFill>
                  <a:srgbClr val="03499E"/>
                </a:solidFill>
                <a:latin typeface="Times New Roman"/>
                <a:cs typeface="Times New Roman"/>
              </a:rPr>
              <a:t> </a:t>
            </a:r>
            <a:r>
              <a:rPr sz="1800" dirty="0">
                <a:solidFill>
                  <a:srgbClr val="03499E"/>
                </a:solidFill>
                <a:latin typeface="Times New Roman"/>
                <a:cs typeface="Times New Roman"/>
              </a:rPr>
              <a:t>mời</a:t>
            </a:r>
            <a:r>
              <a:rPr sz="1800" spc="-25" dirty="0">
                <a:solidFill>
                  <a:srgbClr val="03499E"/>
                </a:solidFill>
                <a:latin typeface="Times New Roman"/>
                <a:cs typeface="Times New Roman"/>
              </a:rPr>
              <a:t> </a:t>
            </a:r>
            <a:r>
              <a:rPr sz="1800" dirty="0">
                <a:solidFill>
                  <a:srgbClr val="03499E"/>
                </a:solidFill>
                <a:latin typeface="Times New Roman"/>
                <a:cs typeface="Times New Roman"/>
              </a:rPr>
              <a:t>nhà</a:t>
            </a:r>
            <a:r>
              <a:rPr sz="1800" spc="-20" dirty="0">
                <a:solidFill>
                  <a:srgbClr val="03499E"/>
                </a:solidFill>
                <a:latin typeface="Times New Roman"/>
                <a:cs typeface="Times New Roman"/>
              </a:rPr>
              <a:t> </a:t>
            </a:r>
            <a:r>
              <a:rPr sz="1800" dirty="0">
                <a:solidFill>
                  <a:srgbClr val="03499E"/>
                </a:solidFill>
                <a:latin typeface="Times New Roman"/>
                <a:cs typeface="Times New Roman"/>
              </a:rPr>
              <a:t>thầu</a:t>
            </a:r>
            <a:r>
              <a:rPr sz="1800" spc="-30" dirty="0">
                <a:solidFill>
                  <a:srgbClr val="03499E"/>
                </a:solidFill>
                <a:latin typeface="Times New Roman"/>
                <a:cs typeface="Times New Roman"/>
              </a:rPr>
              <a:t> </a:t>
            </a:r>
            <a:r>
              <a:rPr sz="1800" dirty="0">
                <a:solidFill>
                  <a:srgbClr val="03499E"/>
                </a:solidFill>
                <a:latin typeface="Times New Roman"/>
                <a:cs typeface="Times New Roman"/>
              </a:rPr>
              <a:t>xếp</a:t>
            </a:r>
            <a:r>
              <a:rPr sz="1800" spc="-20" dirty="0">
                <a:solidFill>
                  <a:srgbClr val="03499E"/>
                </a:solidFill>
                <a:latin typeface="Times New Roman"/>
                <a:cs typeface="Times New Roman"/>
              </a:rPr>
              <a:t> </a:t>
            </a:r>
            <a:r>
              <a:rPr sz="1800" dirty="0">
                <a:solidFill>
                  <a:srgbClr val="03499E"/>
                </a:solidFill>
                <a:latin typeface="Times New Roman"/>
                <a:cs typeface="Times New Roman"/>
              </a:rPr>
              <a:t>hạng</a:t>
            </a:r>
            <a:r>
              <a:rPr sz="1800" spc="-25" dirty="0">
                <a:solidFill>
                  <a:srgbClr val="03499E"/>
                </a:solidFill>
                <a:latin typeface="Times New Roman"/>
                <a:cs typeface="Times New Roman"/>
              </a:rPr>
              <a:t> </a:t>
            </a:r>
            <a:r>
              <a:rPr sz="1800" dirty="0">
                <a:solidFill>
                  <a:srgbClr val="03499E"/>
                </a:solidFill>
                <a:latin typeface="Times New Roman"/>
                <a:cs typeface="Times New Roman"/>
              </a:rPr>
              <a:t>tiếp</a:t>
            </a:r>
            <a:r>
              <a:rPr sz="1800" spc="-40" dirty="0">
                <a:solidFill>
                  <a:srgbClr val="03499E"/>
                </a:solidFill>
                <a:latin typeface="Times New Roman"/>
                <a:cs typeface="Times New Roman"/>
              </a:rPr>
              <a:t> </a:t>
            </a:r>
            <a:r>
              <a:rPr sz="1800" dirty="0">
                <a:solidFill>
                  <a:srgbClr val="03499E"/>
                </a:solidFill>
                <a:latin typeface="Times New Roman"/>
                <a:cs typeface="Times New Roman"/>
              </a:rPr>
              <a:t>theo</a:t>
            </a:r>
            <a:r>
              <a:rPr sz="1800" spc="-30" dirty="0">
                <a:solidFill>
                  <a:srgbClr val="03499E"/>
                </a:solidFill>
                <a:latin typeface="Times New Roman"/>
                <a:cs typeface="Times New Roman"/>
              </a:rPr>
              <a:t> </a:t>
            </a:r>
            <a:r>
              <a:rPr sz="1800" dirty="0">
                <a:solidFill>
                  <a:srgbClr val="03499E"/>
                </a:solidFill>
                <a:latin typeface="Times New Roman"/>
                <a:cs typeface="Times New Roman"/>
              </a:rPr>
              <a:t>vào</a:t>
            </a:r>
            <a:r>
              <a:rPr sz="1800" spc="-20" dirty="0">
                <a:solidFill>
                  <a:srgbClr val="03499E"/>
                </a:solidFill>
                <a:latin typeface="Times New Roman"/>
                <a:cs typeface="Times New Roman"/>
              </a:rPr>
              <a:t> </a:t>
            </a:r>
            <a:r>
              <a:rPr sz="1800" dirty="0">
                <a:solidFill>
                  <a:srgbClr val="03499E"/>
                </a:solidFill>
                <a:latin typeface="Times New Roman"/>
                <a:cs typeface="Times New Roman"/>
              </a:rPr>
              <a:t>đàm</a:t>
            </a:r>
            <a:r>
              <a:rPr sz="1800" spc="-25" dirty="0">
                <a:solidFill>
                  <a:srgbClr val="03499E"/>
                </a:solidFill>
                <a:latin typeface="Times New Roman"/>
                <a:cs typeface="Times New Roman"/>
              </a:rPr>
              <a:t> </a:t>
            </a:r>
            <a:r>
              <a:rPr sz="1800" spc="-20" dirty="0">
                <a:solidFill>
                  <a:srgbClr val="03499E"/>
                </a:solidFill>
                <a:latin typeface="Times New Roman"/>
                <a:cs typeface="Times New Roman"/>
              </a:rPr>
              <a:t>phán</a:t>
            </a:r>
            <a:endParaRPr sz="1800">
              <a:latin typeface="Times New Roman"/>
              <a:cs typeface="Times New Roman"/>
            </a:endParaRPr>
          </a:p>
        </p:txBody>
      </p:sp>
      <p:sp>
        <p:nvSpPr>
          <p:cNvPr id="18" name="object 18"/>
          <p:cNvSpPr/>
          <p:nvPr/>
        </p:nvSpPr>
        <p:spPr>
          <a:xfrm>
            <a:off x="3353561" y="6513512"/>
            <a:ext cx="8390255" cy="0"/>
          </a:xfrm>
          <a:custGeom>
            <a:avLst/>
            <a:gdLst/>
            <a:ahLst/>
            <a:cxnLst/>
            <a:rect l="l" t="t" r="r" b="b"/>
            <a:pathLst>
              <a:path w="8390255">
                <a:moveTo>
                  <a:pt x="0" y="0"/>
                </a:moveTo>
                <a:lnTo>
                  <a:pt x="8389873" y="0"/>
                </a:lnTo>
              </a:path>
            </a:pathLst>
          </a:custGeom>
          <a:ln w="25400">
            <a:solidFill>
              <a:srgbClr val="BCC5D5"/>
            </a:solidFill>
          </a:ln>
        </p:spPr>
        <p:txBody>
          <a:bodyPr wrap="square" lIns="0" tIns="0" rIns="0" bIns="0" rtlCol="0"/>
          <a:lstStyle/>
          <a:p>
            <a:endParaRPr/>
          </a:p>
        </p:txBody>
      </p:sp>
      <p:grpSp>
        <p:nvGrpSpPr>
          <p:cNvPr id="19" name="object 19"/>
          <p:cNvGrpSpPr/>
          <p:nvPr/>
        </p:nvGrpSpPr>
        <p:grpSpPr>
          <a:xfrm>
            <a:off x="1185672" y="102120"/>
            <a:ext cx="10165080" cy="774700"/>
            <a:chOff x="1185672" y="102120"/>
            <a:chExt cx="10165080" cy="774700"/>
          </a:xfrm>
        </p:grpSpPr>
        <p:pic>
          <p:nvPicPr>
            <p:cNvPr id="20" name="object 20"/>
            <p:cNvPicPr/>
            <p:nvPr/>
          </p:nvPicPr>
          <p:blipFill>
            <a:blip r:embed="rId2" cstate="print"/>
            <a:stretch>
              <a:fillRect/>
            </a:stretch>
          </p:blipFill>
          <p:spPr>
            <a:xfrm>
              <a:off x="1185672" y="105181"/>
              <a:ext cx="10165080" cy="675106"/>
            </a:xfrm>
            <a:prstGeom prst="rect">
              <a:avLst/>
            </a:prstGeom>
          </p:spPr>
        </p:pic>
        <p:pic>
          <p:nvPicPr>
            <p:cNvPr id="21" name="object 21"/>
            <p:cNvPicPr/>
            <p:nvPr/>
          </p:nvPicPr>
          <p:blipFill>
            <a:blip r:embed="rId3" cstate="print"/>
            <a:stretch>
              <a:fillRect/>
            </a:stretch>
          </p:blipFill>
          <p:spPr>
            <a:xfrm>
              <a:off x="1603248" y="102120"/>
              <a:ext cx="9328404" cy="774179"/>
            </a:xfrm>
            <a:prstGeom prst="rect">
              <a:avLst/>
            </a:prstGeom>
          </p:spPr>
        </p:pic>
        <p:pic>
          <p:nvPicPr>
            <p:cNvPr id="22" name="object 22"/>
            <p:cNvPicPr/>
            <p:nvPr/>
          </p:nvPicPr>
          <p:blipFill>
            <a:blip r:embed="rId4" cstate="print"/>
            <a:stretch>
              <a:fillRect/>
            </a:stretch>
          </p:blipFill>
          <p:spPr>
            <a:xfrm>
              <a:off x="1233170" y="129501"/>
              <a:ext cx="10075164" cy="584746"/>
            </a:xfrm>
            <a:prstGeom prst="rect">
              <a:avLst/>
            </a:prstGeom>
          </p:spPr>
        </p:pic>
      </p:grpSp>
      <p:sp>
        <p:nvSpPr>
          <p:cNvPr id="23" name="object 23"/>
          <p:cNvSpPr txBox="1">
            <a:spLocks noGrp="1"/>
          </p:cNvSpPr>
          <p:nvPr>
            <p:ph type="title"/>
          </p:nvPr>
        </p:nvSpPr>
        <p:spPr>
          <a:xfrm>
            <a:off x="1233169" y="129501"/>
            <a:ext cx="10075545" cy="584835"/>
          </a:xfrm>
          <a:prstGeom prst="rect">
            <a:avLst/>
          </a:prstGeom>
          <a:ln w="9525">
            <a:solidFill>
              <a:srgbClr val="F8F8F8"/>
            </a:solidFill>
          </a:ln>
        </p:spPr>
        <p:txBody>
          <a:bodyPr vert="horz" wrap="square" lIns="0" tIns="79375" rIns="0" bIns="0" rtlCol="0">
            <a:spAutoFit/>
          </a:bodyPr>
          <a:lstStyle/>
          <a:p>
            <a:pPr marL="611505">
              <a:lnSpc>
                <a:spcPct val="100000"/>
              </a:lnSpc>
              <a:spcBef>
                <a:spcPts val="625"/>
              </a:spcBef>
            </a:pPr>
            <a:r>
              <a:rPr sz="2600" dirty="0"/>
              <a:t>XỬ</a:t>
            </a:r>
            <a:r>
              <a:rPr sz="2600" spc="-20" dirty="0"/>
              <a:t> </a:t>
            </a:r>
            <a:r>
              <a:rPr sz="2600" dirty="0"/>
              <a:t>LÝ TÌNH</a:t>
            </a:r>
            <a:r>
              <a:rPr sz="2600" spc="-20" dirty="0"/>
              <a:t> </a:t>
            </a:r>
            <a:r>
              <a:rPr sz="2600" dirty="0"/>
              <a:t>HUỐNG</a:t>
            </a:r>
            <a:r>
              <a:rPr sz="2600" spc="-25" dirty="0"/>
              <a:t> </a:t>
            </a:r>
            <a:r>
              <a:rPr sz="2600" dirty="0"/>
              <a:t>TRONG</a:t>
            </a:r>
            <a:r>
              <a:rPr sz="2600" spc="-20" dirty="0"/>
              <a:t> </a:t>
            </a:r>
            <a:r>
              <a:rPr sz="2600" dirty="0"/>
              <a:t>ĐTQM</a:t>
            </a:r>
            <a:r>
              <a:rPr sz="2600" spc="-25" dirty="0"/>
              <a:t> </a:t>
            </a:r>
            <a:r>
              <a:rPr sz="2600" dirty="0"/>
              <a:t>VÀ</a:t>
            </a:r>
            <a:r>
              <a:rPr sz="2600" spc="-15" dirty="0"/>
              <a:t> </a:t>
            </a:r>
            <a:r>
              <a:rPr sz="2600" dirty="0"/>
              <a:t>KQM</a:t>
            </a:r>
            <a:r>
              <a:rPr sz="2600" spc="-30" dirty="0"/>
              <a:t> </a:t>
            </a:r>
            <a:r>
              <a:rPr sz="2600" dirty="0"/>
              <a:t>(Đ</a:t>
            </a:r>
            <a:r>
              <a:rPr sz="2600" spc="-5" dirty="0"/>
              <a:t> </a:t>
            </a:r>
            <a:r>
              <a:rPr sz="2600" spc="-10" dirty="0"/>
              <a:t>131.NĐ)</a:t>
            </a:r>
            <a:endParaRPr sz="2600"/>
          </a:p>
        </p:txBody>
      </p:sp>
      <p:sp>
        <p:nvSpPr>
          <p:cNvPr id="24" name="Slide Number Placeholder 23">
            <a:extLst>
              <a:ext uri="{FF2B5EF4-FFF2-40B4-BE49-F238E27FC236}">
                <a16:creationId xmlns:a16="http://schemas.microsoft.com/office/drawing/2014/main" id="{A77E41AA-077C-C24B-6C9F-068E86E18753}"/>
              </a:ext>
            </a:extLst>
          </p:cNvPr>
          <p:cNvSpPr>
            <a:spLocks noGrp="1"/>
          </p:cNvSpPr>
          <p:nvPr>
            <p:ph type="sldNum" sz="quarter" idx="7"/>
          </p:nvPr>
        </p:nvSpPr>
        <p:spPr/>
        <p:txBody>
          <a:bodyPr/>
          <a:lstStyle/>
          <a:p>
            <a:pPr marL="4939665">
              <a:lnSpc>
                <a:spcPts val="1655"/>
              </a:lnSpc>
            </a:pPr>
            <a:fld id="{81D60167-4931-47E6-BA6A-407CBD079E47}" type="slidenum">
              <a:rPr lang="en-US" spc="-25" smtClean="0"/>
              <a:t>187</a:t>
            </a:fld>
            <a:endParaRPr lang="en-US" spc="-25" dirty="0"/>
          </a:p>
        </p:txBody>
      </p:sp>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772668" y="1257287"/>
            <a:ext cx="11018520" cy="744220"/>
            <a:chOff x="772668" y="1257287"/>
            <a:chExt cx="11018520" cy="744220"/>
          </a:xfrm>
        </p:grpSpPr>
        <p:pic>
          <p:nvPicPr>
            <p:cNvPr id="3" name="object 3"/>
            <p:cNvPicPr/>
            <p:nvPr/>
          </p:nvPicPr>
          <p:blipFill>
            <a:blip r:embed="rId2" cstate="print"/>
            <a:stretch>
              <a:fillRect/>
            </a:stretch>
          </p:blipFill>
          <p:spPr>
            <a:xfrm>
              <a:off x="792480" y="1257287"/>
              <a:ext cx="10998708" cy="743724"/>
            </a:xfrm>
            <a:prstGeom prst="rect">
              <a:avLst/>
            </a:prstGeom>
          </p:spPr>
        </p:pic>
        <p:pic>
          <p:nvPicPr>
            <p:cNvPr id="4" name="object 4"/>
            <p:cNvPicPr/>
            <p:nvPr/>
          </p:nvPicPr>
          <p:blipFill>
            <a:blip r:embed="rId3" cstate="print"/>
            <a:stretch>
              <a:fillRect/>
            </a:stretch>
          </p:blipFill>
          <p:spPr>
            <a:xfrm>
              <a:off x="772668" y="1354861"/>
              <a:ext cx="4184904" cy="592810"/>
            </a:xfrm>
            <a:prstGeom prst="rect">
              <a:avLst/>
            </a:prstGeom>
          </p:spPr>
        </p:pic>
        <p:sp>
          <p:nvSpPr>
            <p:cNvPr id="5" name="object 5"/>
            <p:cNvSpPr/>
            <p:nvPr/>
          </p:nvSpPr>
          <p:spPr>
            <a:xfrm>
              <a:off x="854367" y="1299337"/>
              <a:ext cx="10880725" cy="625475"/>
            </a:xfrm>
            <a:custGeom>
              <a:avLst/>
              <a:gdLst/>
              <a:ahLst/>
              <a:cxnLst/>
              <a:rect l="l" t="t" r="r" b="b"/>
              <a:pathLst>
                <a:path w="10880725" h="625475">
                  <a:moveTo>
                    <a:pt x="10776292" y="0"/>
                  </a:moveTo>
                  <a:lnTo>
                    <a:pt x="104165" y="0"/>
                  </a:lnTo>
                  <a:lnTo>
                    <a:pt x="63618" y="8181"/>
                  </a:lnTo>
                  <a:lnTo>
                    <a:pt x="30508" y="30495"/>
                  </a:lnTo>
                  <a:lnTo>
                    <a:pt x="8185" y="63597"/>
                  </a:lnTo>
                  <a:lnTo>
                    <a:pt x="0" y="104139"/>
                  </a:lnTo>
                  <a:lnTo>
                    <a:pt x="0" y="520826"/>
                  </a:lnTo>
                  <a:lnTo>
                    <a:pt x="8185" y="561369"/>
                  </a:lnTo>
                  <a:lnTo>
                    <a:pt x="30508" y="594471"/>
                  </a:lnTo>
                  <a:lnTo>
                    <a:pt x="63618" y="616785"/>
                  </a:lnTo>
                  <a:lnTo>
                    <a:pt x="104165" y="624966"/>
                  </a:lnTo>
                  <a:lnTo>
                    <a:pt x="10776292" y="624966"/>
                  </a:lnTo>
                  <a:lnTo>
                    <a:pt x="10816835" y="616785"/>
                  </a:lnTo>
                  <a:lnTo>
                    <a:pt x="10849937" y="594471"/>
                  </a:lnTo>
                  <a:lnTo>
                    <a:pt x="10872251" y="561369"/>
                  </a:lnTo>
                  <a:lnTo>
                    <a:pt x="10880432" y="520826"/>
                  </a:lnTo>
                  <a:lnTo>
                    <a:pt x="10880432" y="104139"/>
                  </a:lnTo>
                  <a:lnTo>
                    <a:pt x="10872251" y="63597"/>
                  </a:lnTo>
                  <a:lnTo>
                    <a:pt x="10849937" y="30495"/>
                  </a:lnTo>
                  <a:lnTo>
                    <a:pt x="10816835" y="8181"/>
                  </a:lnTo>
                  <a:lnTo>
                    <a:pt x="10776292" y="0"/>
                  </a:lnTo>
                  <a:close/>
                </a:path>
              </a:pathLst>
            </a:custGeom>
            <a:solidFill>
              <a:srgbClr val="FFFFFF"/>
            </a:solidFill>
          </p:spPr>
          <p:txBody>
            <a:bodyPr wrap="square" lIns="0" tIns="0" rIns="0" bIns="0" rtlCol="0"/>
            <a:lstStyle/>
            <a:p>
              <a:endParaRPr/>
            </a:p>
          </p:txBody>
        </p:sp>
        <p:sp>
          <p:nvSpPr>
            <p:cNvPr id="6" name="object 6"/>
            <p:cNvSpPr/>
            <p:nvPr/>
          </p:nvSpPr>
          <p:spPr>
            <a:xfrm>
              <a:off x="854367" y="1299337"/>
              <a:ext cx="10880725" cy="625475"/>
            </a:xfrm>
            <a:custGeom>
              <a:avLst/>
              <a:gdLst/>
              <a:ahLst/>
              <a:cxnLst/>
              <a:rect l="l" t="t" r="r" b="b"/>
              <a:pathLst>
                <a:path w="10880725" h="625475">
                  <a:moveTo>
                    <a:pt x="0" y="104139"/>
                  </a:moveTo>
                  <a:lnTo>
                    <a:pt x="8185" y="63597"/>
                  </a:lnTo>
                  <a:lnTo>
                    <a:pt x="30508" y="30495"/>
                  </a:lnTo>
                  <a:lnTo>
                    <a:pt x="63618" y="8181"/>
                  </a:lnTo>
                  <a:lnTo>
                    <a:pt x="104165" y="0"/>
                  </a:lnTo>
                  <a:lnTo>
                    <a:pt x="10776292" y="0"/>
                  </a:lnTo>
                  <a:lnTo>
                    <a:pt x="10816835" y="8181"/>
                  </a:lnTo>
                  <a:lnTo>
                    <a:pt x="10849937" y="30495"/>
                  </a:lnTo>
                  <a:lnTo>
                    <a:pt x="10872251" y="63597"/>
                  </a:lnTo>
                  <a:lnTo>
                    <a:pt x="10880432" y="104139"/>
                  </a:lnTo>
                  <a:lnTo>
                    <a:pt x="10880432" y="520826"/>
                  </a:lnTo>
                  <a:lnTo>
                    <a:pt x="10872251" y="561369"/>
                  </a:lnTo>
                  <a:lnTo>
                    <a:pt x="10849937" y="594471"/>
                  </a:lnTo>
                  <a:lnTo>
                    <a:pt x="10816835" y="616785"/>
                  </a:lnTo>
                  <a:lnTo>
                    <a:pt x="10776292" y="624966"/>
                  </a:lnTo>
                  <a:lnTo>
                    <a:pt x="104165" y="624966"/>
                  </a:lnTo>
                  <a:lnTo>
                    <a:pt x="63618" y="616785"/>
                  </a:lnTo>
                  <a:lnTo>
                    <a:pt x="30508" y="594471"/>
                  </a:lnTo>
                  <a:lnTo>
                    <a:pt x="8185" y="561369"/>
                  </a:lnTo>
                  <a:lnTo>
                    <a:pt x="0" y="520826"/>
                  </a:lnTo>
                  <a:lnTo>
                    <a:pt x="0" y="104139"/>
                  </a:lnTo>
                  <a:close/>
                </a:path>
              </a:pathLst>
            </a:custGeom>
            <a:ln w="38100">
              <a:solidFill>
                <a:srgbClr val="E9E1D5"/>
              </a:solidFill>
            </a:ln>
          </p:spPr>
          <p:txBody>
            <a:bodyPr wrap="square" lIns="0" tIns="0" rIns="0" bIns="0" rtlCol="0"/>
            <a:lstStyle/>
            <a:p>
              <a:endParaRPr/>
            </a:p>
          </p:txBody>
        </p:sp>
      </p:grpSp>
      <p:grpSp>
        <p:nvGrpSpPr>
          <p:cNvPr id="7" name="object 7"/>
          <p:cNvGrpSpPr/>
          <p:nvPr/>
        </p:nvGrpSpPr>
        <p:grpSpPr>
          <a:xfrm>
            <a:off x="789431" y="3613403"/>
            <a:ext cx="11026140" cy="1126490"/>
            <a:chOff x="789431" y="3613403"/>
            <a:chExt cx="11026140" cy="1126490"/>
          </a:xfrm>
        </p:grpSpPr>
        <p:pic>
          <p:nvPicPr>
            <p:cNvPr id="8" name="object 8"/>
            <p:cNvPicPr/>
            <p:nvPr/>
          </p:nvPicPr>
          <p:blipFill>
            <a:blip r:embed="rId4" cstate="print"/>
            <a:stretch>
              <a:fillRect/>
            </a:stretch>
          </p:blipFill>
          <p:spPr>
            <a:xfrm>
              <a:off x="792479" y="3613403"/>
              <a:ext cx="10998708" cy="1092708"/>
            </a:xfrm>
            <a:prstGeom prst="rect">
              <a:avLst/>
            </a:prstGeom>
          </p:spPr>
        </p:pic>
        <p:pic>
          <p:nvPicPr>
            <p:cNvPr id="9" name="object 9"/>
            <p:cNvPicPr/>
            <p:nvPr/>
          </p:nvPicPr>
          <p:blipFill>
            <a:blip r:embed="rId5" cstate="print"/>
            <a:stretch>
              <a:fillRect/>
            </a:stretch>
          </p:blipFill>
          <p:spPr>
            <a:xfrm>
              <a:off x="789431" y="3621023"/>
              <a:ext cx="11026140" cy="1118615"/>
            </a:xfrm>
            <a:prstGeom prst="rect">
              <a:avLst/>
            </a:prstGeom>
          </p:spPr>
        </p:pic>
        <p:sp>
          <p:nvSpPr>
            <p:cNvPr id="10" name="object 10"/>
            <p:cNvSpPr/>
            <p:nvPr/>
          </p:nvSpPr>
          <p:spPr>
            <a:xfrm>
              <a:off x="854367" y="3654932"/>
              <a:ext cx="10880725" cy="974090"/>
            </a:xfrm>
            <a:custGeom>
              <a:avLst/>
              <a:gdLst/>
              <a:ahLst/>
              <a:cxnLst/>
              <a:rect l="l" t="t" r="r" b="b"/>
              <a:pathLst>
                <a:path w="10880725" h="974089">
                  <a:moveTo>
                    <a:pt x="10718126" y="0"/>
                  </a:moveTo>
                  <a:lnTo>
                    <a:pt x="162293" y="0"/>
                  </a:lnTo>
                  <a:lnTo>
                    <a:pt x="119147" y="5796"/>
                  </a:lnTo>
                  <a:lnTo>
                    <a:pt x="80378" y="22154"/>
                  </a:lnTo>
                  <a:lnTo>
                    <a:pt x="47532" y="47529"/>
                  </a:lnTo>
                  <a:lnTo>
                    <a:pt x="22156" y="80376"/>
                  </a:lnTo>
                  <a:lnTo>
                    <a:pt x="5796" y="119150"/>
                  </a:lnTo>
                  <a:lnTo>
                    <a:pt x="0" y="162306"/>
                  </a:lnTo>
                  <a:lnTo>
                    <a:pt x="0" y="811530"/>
                  </a:lnTo>
                  <a:lnTo>
                    <a:pt x="5796" y="854641"/>
                  </a:lnTo>
                  <a:lnTo>
                    <a:pt x="22156" y="893402"/>
                  </a:lnTo>
                  <a:lnTo>
                    <a:pt x="47532" y="926258"/>
                  </a:lnTo>
                  <a:lnTo>
                    <a:pt x="80378" y="951653"/>
                  </a:lnTo>
                  <a:lnTo>
                    <a:pt x="119147" y="968031"/>
                  </a:lnTo>
                  <a:lnTo>
                    <a:pt x="162293" y="973836"/>
                  </a:lnTo>
                  <a:lnTo>
                    <a:pt x="10718126" y="973836"/>
                  </a:lnTo>
                  <a:lnTo>
                    <a:pt x="10761282" y="968031"/>
                  </a:lnTo>
                  <a:lnTo>
                    <a:pt x="10800056" y="951653"/>
                  </a:lnTo>
                  <a:lnTo>
                    <a:pt x="10832903" y="926258"/>
                  </a:lnTo>
                  <a:lnTo>
                    <a:pt x="10858278" y="893402"/>
                  </a:lnTo>
                  <a:lnTo>
                    <a:pt x="10874636" y="854641"/>
                  </a:lnTo>
                  <a:lnTo>
                    <a:pt x="10880432" y="811530"/>
                  </a:lnTo>
                  <a:lnTo>
                    <a:pt x="10880432" y="162306"/>
                  </a:lnTo>
                  <a:lnTo>
                    <a:pt x="10874636" y="119150"/>
                  </a:lnTo>
                  <a:lnTo>
                    <a:pt x="10858278" y="80376"/>
                  </a:lnTo>
                  <a:lnTo>
                    <a:pt x="10832903" y="47529"/>
                  </a:lnTo>
                  <a:lnTo>
                    <a:pt x="10800056" y="22154"/>
                  </a:lnTo>
                  <a:lnTo>
                    <a:pt x="10761282" y="5796"/>
                  </a:lnTo>
                  <a:lnTo>
                    <a:pt x="10718126" y="0"/>
                  </a:lnTo>
                  <a:close/>
                </a:path>
              </a:pathLst>
            </a:custGeom>
            <a:solidFill>
              <a:srgbClr val="FFFFFF"/>
            </a:solidFill>
          </p:spPr>
          <p:txBody>
            <a:bodyPr wrap="square" lIns="0" tIns="0" rIns="0" bIns="0" rtlCol="0"/>
            <a:lstStyle/>
            <a:p>
              <a:endParaRPr/>
            </a:p>
          </p:txBody>
        </p:sp>
        <p:sp>
          <p:nvSpPr>
            <p:cNvPr id="11" name="object 11"/>
            <p:cNvSpPr/>
            <p:nvPr/>
          </p:nvSpPr>
          <p:spPr>
            <a:xfrm>
              <a:off x="854367" y="3654932"/>
              <a:ext cx="10880725" cy="974090"/>
            </a:xfrm>
            <a:custGeom>
              <a:avLst/>
              <a:gdLst/>
              <a:ahLst/>
              <a:cxnLst/>
              <a:rect l="l" t="t" r="r" b="b"/>
              <a:pathLst>
                <a:path w="10880725" h="974089">
                  <a:moveTo>
                    <a:pt x="0" y="162306"/>
                  </a:moveTo>
                  <a:lnTo>
                    <a:pt x="5796" y="119150"/>
                  </a:lnTo>
                  <a:lnTo>
                    <a:pt x="22156" y="80376"/>
                  </a:lnTo>
                  <a:lnTo>
                    <a:pt x="47532" y="47529"/>
                  </a:lnTo>
                  <a:lnTo>
                    <a:pt x="80378" y="22154"/>
                  </a:lnTo>
                  <a:lnTo>
                    <a:pt x="119147" y="5796"/>
                  </a:lnTo>
                  <a:lnTo>
                    <a:pt x="162293" y="0"/>
                  </a:lnTo>
                  <a:lnTo>
                    <a:pt x="10718126" y="0"/>
                  </a:lnTo>
                  <a:lnTo>
                    <a:pt x="10761282" y="5796"/>
                  </a:lnTo>
                  <a:lnTo>
                    <a:pt x="10800056" y="22154"/>
                  </a:lnTo>
                  <a:lnTo>
                    <a:pt x="10832903" y="47529"/>
                  </a:lnTo>
                  <a:lnTo>
                    <a:pt x="10858278" y="80376"/>
                  </a:lnTo>
                  <a:lnTo>
                    <a:pt x="10874636" y="119150"/>
                  </a:lnTo>
                  <a:lnTo>
                    <a:pt x="10880432" y="162306"/>
                  </a:lnTo>
                  <a:lnTo>
                    <a:pt x="10880432" y="811530"/>
                  </a:lnTo>
                  <a:lnTo>
                    <a:pt x="10874636" y="854641"/>
                  </a:lnTo>
                  <a:lnTo>
                    <a:pt x="10858278" y="893402"/>
                  </a:lnTo>
                  <a:lnTo>
                    <a:pt x="10832903" y="926258"/>
                  </a:lnTo>
                  <a:lnTo>
                    <a:pt x="10800056" y="951653"/>
                  </a:lnTo>
                  <a:lnTo>
                    <a:pt x="10761282" y="968031"/>
                  </a:lnTo>
                  <a:lnTo>
                    <a:pt x="10718126" y="973836"/>
                  </a:lnTo>
                  <a:lnTo>
                    <a:pt x="162293" y="973836"/>
                  </a:lnTo>
                  <a:lnTo>
                    <a:pt x="119147" y="968031"/>
                  </a:lnTo>
                  <a:lnTo>
                    <a:pt x="80378" y="951653"/>
                  </a:lnTo>
                  <a:lnTo>
                    <a:pt x="47532" y="926258"/>
                  </a:lnTo>
                  <a:lnTo>
                    <a:pt x="22156" y="893402"/>
                  </a:lnTo>
                  <a:lnTo>
                    <a:pt x="5796" y="854641"/>
                  </a:lnTo>
                  <a:lnTo>
                    <a:pt x="0" y="811530"/>
                  </a:lnTo>
                  <a:lnTo>
                    <a:pt x="0" y="162306"/>
                  </a:lnTo>
                  <a:close/>
                </a:path>
              </a:pathLst>
            </a:custGeom>
            <a:ln w="38100">
              <a:solidFill>
                <a:srgbClr val="E9E1D5"/>
              </a:solidFill>
            </a:ln>
          </p:spPr>
          <p:txBody>
            <a:bodyPr wrap="square" lIns="0" tIns="0" rIns="0" bIns="0" rtlCol="0"/>
            <a:lstStyle/>
            <a:p>
              <a:endParaRPr/>
            </a:p>
          </p:txBody>
        </p:sp>
      </p:grpSp>
      <p:sp>
        <p:nvSpPr>
          <p:cNvPr id="12" name="object 12"/>
          <p:cNvSpPr txBox="1"/>
          <p:nvPr/>
        </p:nvSpPr>
        <p:spPr>
          <a:xfrm>
            <a:off x="948639" y="1420749"/>
            <a:ext cx="10629265" cy="4051935"/>
          </a:xfrm>
          <a:prstGeom prst="rect">
            <a:avLst/>
          </a:prstGeom>
        </p:spPr>
        <p:txBody>
          <a:bodyPr vert="horz" wrap="square" lIns="0" tIns="13335" rIns="0" bIns="0" rtlCol="0">
            <a:spAutoFit/>
          </a:bodyPr>
          <a:lstStyle/>
          <a:p>
            <a:pPr marL="266700" indent="-254000">
              <a:lnSpc>
                <a:spcPct val="100000"/>
              </a:lnSpc>
              <a:spcBef>
                <a:spcPts val="105"/>
              </a:spcBef>
              <a:buClr>
                <a:srgbClr val="03499E"/>
              </a:buClr>
              <a:buFont typeface="Times New Roman"/>
              <a:buAutoNum type="arabicPeriod" startAt="8"/>
              <a:tabLst>
                <a:tab pos="266700" algn="l"/>
              </a:tabLst>
            </a:pPr>
            <a:r>
              <a:rPr sz="2000" b="1" dirty="0">
                <a:solidFill>
                  <a:srgbClr val="03499E"/>
                </a:solidFill>
                <a:latin typeface="Times New Roman"/>
                <a:cs typeface="Times New Roman"/>
              </a:rPr>
              <a:t>Giá</a:t>
            </a:r>
            <a:r>
              <a:rPr sz="2000" b="1" spc="-15" dirty="0">
                <a:solidFill>
                  <a:srgbClr val="03499E"/>
                </a:solidFill>
                <a:latin typeface="Times New Roman"/>
                <a:cs typeface="Times New Roman"/>
              </a:rPr>
              <a:t> </a:t>
            </a:r>
            <a:r>
              <a:rPr sz="2000" b="1" dirty="0">
                <a:solidFill>
                  <a:srgbClr val="03499E"/>
                </a:solidFill>
                <a:latin typeface="Times New Roman"/>
                <a:cs typeface="Times New Roman"/>
              </a:rPr>
              <a:t>dự</a:t>
            </a:r>
            <a:r>
              <a:rPr sz="2000" b="1" spc="-20" dirty="0">
                <a:solidFill>
                  <a:srgbClr val="03499E"/>
                </a:solidFill>
                <a:latin typeface="Times New Roman"/>
                <a:cs typeface="Times New Roman"/>
              </a:rPr>
              <a:t> </a:t>
            </a:r>
            <a:r>
              <a:rPr sz="2000" b="1" dirty="0">
                <a:solidFill>
                  <a:srgbClr val="03499E"/>
                </a:solidFill>
                <a:latin typeface="Times New Roman"/>
                <a:cs typeface="Times New Roman"/>
              </a:rPr>
              <a:t>thầu</a:t>
            </a:r>
            <a:r>
              <a:rPr sz="2000" b="1" spc="-15" dirty="0">
                <a:solidFill>
                  <a:srgbClr val="03499E"/>
                </a:solidFill>
                <a:latin typeface="Times New Roman"/>
                <a:cs typeface="Times New Roman"/>
              </a:rPr>
              <a:t> </a:t>
            </a:r>
            <a:r>
              <a:rPr sz="2000" b="1" dirty="0">
                <a:solidFill>
                  <a:srgbClr val="03499E"/>
                </a:solidFill>
                <a:latin typeface="Times New Roman"/>
                <a:cs typeface="Times New Roman"/>
              </a:rPr>
              <a:t>của</a:t>
            </a:r>
            <a:r>
              <a:rPr sz="2000" b="1" spc="-10" dirty="0">
                <a:solidFill>
                  <a:srgbClr val="03499E"/>
                </a:solidFill>
                <a:latin typeface="Times New Roman"/>
                <a:cs typeface="Times New Roman"/>
              </a:rPr>
              <a:t> </a:t>
            </a:r>
            <a:r>
              <a:rPr sz="2000" b="1" dirty="0">
                <a:solidFill>
                  <a:srgbClr val="03499E"/>
                </a:solidFill>
                <a:latin typeface="Times New Roman"/>
                <a:cs typeface="Times New Roman"/>
              </a:rPr>
              <a:t>NT</a:t>
            </a:r>
            <a:r>
              <a:rPr sz="2000" b="1" spc="-20" dirty="0">
                <a:solidFill>
                  <a:srgbClr val="03499E"/>
                </a:solidFill>
                <a:latin typeface="Times New Roman"/>
                <a:cs typeface="Times New Roman"/>
              </a:rPr>
              <a:t> </a:t>
            </a:r>
            <a:r>
              <a:rPr sz="2000" b="1" dirty="0">
                <a:solidFill>
                  <a:srgbClr val="03499E"/>
                </a:solidFill>
                <a:latin typeface="Times New Roman"/>
                <a:cs typeface="Times New Roman"/>
              </a:rPr>
              <a:t>vượt</a:t>
            </a:r>
            <a:r>
              <a:rPr sz="2000" b="1" spc="-15" dirty="0">
                <a:solidFill>
                  <a:srgbClr val="03499E"/>
                </a:solidFill>
                <a:latin typeface="Times New Roman"/>
                <a:cs typeface="Times New Roman"/>
              </a:rPr>
              <a:t> </a:t>
            </a:r>
            <a:r>
              <a:rPr sz="2000" b="1" dirty="0">
                <a:solidFill>
                  <a:srgbClr val="03499E"/>
                </a:solidFill>
                <a:latin typeface="Times New Roman"/>
                <a:cs typeface="Times New Roman"/>
              </a:rPr>
              <a:t>giá</a:t>
            </a:r>
            <a:r>
              <a:rPr sz="2000" b="1" spc="-20" dirty="0">
                <a:solidFill>
                  <a:srgbClr val="03499E"/>
                </a:solidFill>
                <a:latin typeface="Times New Roman"/>
                <a:cs typeface="Times New Roman"/>
              </a:rPr>
              <a:t> </a:t>
            </a:r>
            <a:r>
              <a:rPr sz="2000" b="1" spc="-25" dirty="0">
                <a:solidFill>
                  <a:srgbClr val="03499E"/>
                </a:solidFill>
                <a:latin typeface="Times New Roman"/>
                <a:cs typeface="Times New Roman"/>
              </a:rPr>
              <a:t>GT</a:t>
            </a:r>
            <a:endParaRPr sz="2000">
              <a:latin typeface="Times New Roman"/>
              <a:cs typeface="Times New Roman"/>
            </a:endParaRPr>
          </a:p>
          <a:p>
            <a:pPr>
              <a:lnSpc>
                <a:spcPct val="100000"/>
              </a:lnSpc>
              <a:spcBef>
                <a:spcPts val="160"/>
              </a:spcBef>
              <a:buClr>
                <a:srgbClr val="03499E"/>
              </a:buClr>
              <a:buFont typeface="Times New Roman"/>
              <a:buAutoNum type="arabicPeriod" startAt="8"/>
            </a:pPr>
            <a:endParaRPr sz="2000">
              <a:latin typeface="Times New Roman"/>
              <a:cs typeface="Times New Roman"/>
            </a:endParaRPr>
          </a:p>
          <a:p>
            <a:pPr marL="479425" lvl="1" indent="-228600">
              <a:lnSpc>
                <a:spcPct val="100000"/>
              </a:lnSpc>
              <a:buChar char="•"/>
              <a:tabLst>
                <a:tab pos="479425" algn="l"/>
              </a:tabLst>
            </a:pPr>
            <a:r>
              <a:rPr sz="2000" dirty="0">
                <a:solidFill>
                  <a:srgbClr val="03499E"/>
                </a:solidFill>
                <a:latin typeface="Times New Roman"/>
                <a:cs typeface="Times New Roman"/>
              </a:rPr>
              <a:t>a.</a:t>
            </a:r>
            <a:r>
              <a:rPr sz="2000" spc="-20" dirty="0">
                <a:solidFill>
                  <a:srgbClr val="03499E"/>
                </a:solidFill>
                <a:latin typeface="Times New Roman"/>
                <a:cs typeface="Times New Roman"/>
              </a:rPr>
              <a:t> </a:t>
            </a:r>
            <a:r>
              <a:rPr sz="2000" dirty="0">
                <a:solidFill>
                  <a:srgbClr val="03499E"/>
                </a:solidFill>
                <a:latin typeface="Times New Roman"/>
                <a:cs typeface="Times New Roman"/>
              </a:rPr>
              <a:t>Cho</a:t>
            </a:r>
            <a:r>
              <a:rPr sz="2000" spc="-10" dirty="0">
                <a:solidFill>
                  <a:srgbClr val="03499E"/>
                </a:solidFill>
                <a:latin typeface="Times New Roman"/>
                <a:cs typeface="Times New Roman"/>
              </a:rPr>
              <a:t> </a:t>
            </a:r>
            <a:r>
              <a:rPr sz="2000" dirty="0">
                <a:solidFill>
                  <a:srgbClr val="03499E"/>
                </a:solidFill>
                <a:latin typeface="Times New Roman"/>
                <a:cs typeface="Times New Roman"/>
              </a:rPr>
              <a:t>phép</a:t>
            </a:r>
            <a:r>
              <a:rPr sz="2000" spc="-40" dirty="0">
                <a:solidFill>
                  <a:srgbClr val="03499E"/>
                </a:solidFill>
                <a:latin typeface="Times New Roman"/>
                <a:cs typeface="Times New Roman"/>
              </a:rPr>
              <a:t> </a:t>
            </a:r>
            <a:r>
              <a:rPr sz="2000" dirty="0">
                <a:solidFill>
                  <a:srgbClr val="03499E"/>
                </a:solidFill>
                <a:latin typeface="Times New Roman"/>
                <a:cs typeface="Times New Roman"/>
              </a:rPr>
              <a:t>các</a:t>
            </a:r>
            <a:r>
              <a:rPr sz="2000" spc="-20" dirty="0">
                <a:solidFill>
                  <a:srgbClr val="03499E"/>
                </a:solidFill>
                <a:latin typeface="Times New Roman"/>
                <a:cs typeface="Times New Roman"/>
              </a:rPr>
              <a:t> </a:t>
            </a:r>
            <a:r>
              <a:rPr sz="2000" dirty="0">
                <a:solidFill>
                  <a:srgbClr val="03499E"/>
                </a:solidFill>
                <a:latin typeface="Times New Roman"/>
                <a:cs typeface="Times New Roman"/>
              </a:rPr>
              <a:t>NT</a:t>
            </a:r>
            <a:r>
              <a:rPr sz="2000" spc="-5" dirty="0">
                <a:solidFill>
                  <a:srgbClr val="03499E"/>
                </a:solidFill>
                <a:latin typeface="Times New Roman"/>
                <a:cs typeface="Times New Roman"/>
              </a:rPr>
              <a:t> </a:t>
            </a:r>
            <a:r>
              <a:rPr sz="2000" dirty="0">
                <a:solidFill>
                  <a:srgbClr val="03499E"/>
                </a:solidFill>
                <a:latin typeface="Times New Roman"/>
                <a:cs typeface="Times New Roman"/>
              </a:rPr>
              <a:t>chào</a:t>
            </a:r>
            <a:r>
              <a:rPr sz="2000" spc="-25" dirty="0">
                <a:solidFill>
                  <a:srgbClr val="03499E"/>
                </a:solidFill>
                <a:latin typeface="Times New Roman"/>
                <a:cs typeface="Times New Roman"/>
              </a:rPr>
              <a:t> </a:t>
            </a:r>
            <a:r>
              <a:rPr sz="2000" dirty="0">
                <a:solidFill>
                  <a:srgbClr val="03499E"/>
                </a:solidFill>
                <a:latin typeface="Times New Roman"/>
                <a:cs typeface="Times New Roman"/>
              </a:rPr>
              <a:t>lại</a:t>
            </a:r>
            <a:r>
              <a:rPr sz="2000" spc="-10" dirty="0">
                <a:solidFill>
                  <a:srgbClr val="03499E"/>
                </a:solidFill>
                <a:latin typeface="Times New Roman"/>
                <a:cs typeface="Times New Roman"/>
              </a:rPr>
              <a:t> </a:t>
            </a:r>
            <a:r>
              <a:rPr sz="2000" spc="-25" dirty="0">
                <a:solidFill>
                  <a:srgbClr val="03499E"/>
                </a:solidFill>
                <a:latin typeface="Times New Roman"/>
                <a:cs typeface="Times New Roman"/>
              </a:rPr>
              <a:t>giá</a:t>
            </a:r>
            <a:endParaRPr sz="2000">
              <a:latin typeface="Times New Roman"/>
              <a:cs typeface="Times New Roman"/>
            </a:endParaRPr>
          </a:p>
          <a:p>
            <a:pPr marL="479425" lvl="1" indent="-228600">
              <a:lnSpc>
                <a:spcPct val="100000"/>
              </a:lnSpc>
              <a:spcBef>
                <a:spcPts val="135"/>
              </a:spcBef>
              <a:buChar char="•"/>
              <a:tabLst>
                <a:tab pos="479425" algn="l"/>
              </a:tabLst>
            </a:pPr>
            <a:r>
              <a:rPr sz="2000" dirty="0">
                <a:solidFill>
                  <a:srgbClr val="03499E"/>
                </a:solidFill>
                <a:latin typeface="Times New Roman"/>
                <a:cs typeface="Times New Roman"/>
              </a:rPr>
              <a:t>b.</a:t>
            </a:r>
            <a:r>
              <a:rPr sz="2000" spc="-10" dirty="0">
                <a:solidFill>
                  <a:srgbClr val="03499E"/>
                </a:solidFill>
                <a:latin typeface="Times New Roman"/>
                <a:cs typeface="Times New Roman"/>
              </a:rPr>
              <a:t> </a:t>
            </a:r>
            <a:r>
              <a:rPr sz="2000" dirty="0">
                <a:solidFill>
                  <a:srgbClr val="03499E"/>
                </a:solidFill>
                <a:latin typeface="Times New Roman"/>
                <a:cs typeface="Times New Roman"/>
              </a:rPr>
              <a:t>Đồng</a:t>
            </a:r>
            <a:r>
              <a:rPr sz="2000" spc="-30" dirty="0">
                <a:solidFill>
                  <a:srgbClr val="03499E"/>
                </a:solidFill>
                <a:latin typeface="Times New Roman"/>
                <a:cs typeface="Times New Roman"/>
              </a:rPr>
              <a:t> </a:t>
            </a:r>
            <a:r>
              <a:rPr sz="2000" dirty="0">
                <a:solidFill>
                  <a:srgbClr val="03499E"/>
                </a:solidFill>
                <a:latin typeface="Times New Roman"/>
                <a:cs typeface="Times New Roman"/>
              </a:rPr>
              <a:t>thời</a:t>
            </a:r>
            <a:r>
              <a:rPr sz="2000" spc="-15" dirty="0">
                <a:solidFill>
                  <a:srgbClr val="03499E"/>
                </a:solidFill>
                <a:latin typeface="Times New Roman"/>
                <a:cs typeface="Times New Roman"/>
              </a:rPr>
              <a:t> </a:t>
            </a:r>
            <a:r>
              <a:rPr sz="2000" dirty="0">
                <a:solidFill>
                  <a:srgbClr val="03499E"/>
                </a:solidFill>
                <a:latin typeface="Times New Roman"/>
                <a:cs typeface="Times New Roman"/>
              </a:rPr>
              <a:t>cho</a:t>
            </a:r>
            <a:r>
              <a:rPr sz="2000" spc="-5" dirty="0">
                <a:solidFill>
                  <a:srgbClr val="03499E"/>
                </a:solidFill>
                <a:latin typeface="Times New Roman"/>
                <a:cs typeface="Times New Roman"/>
              </a:rPr>
              <a:t> </a:t>
            </a:r>
            <a:r>
              <a:rPr sz="2000" dirty="0">
                <a:solidFill>
                  <a:srgbClr val="03499E"/>
                </a:solidFill>
                <a:latin typeface="Times New Roman"/>
                <a:cs typeface="Times New Roman"/>
              </a:rPr>
              <a:t>phép</a:t>
            </a:r>
            <a:r>
              <a:rPr sz="2000" spc="-30" dirty="0">
                <a:solidFill>
                  <a:srgbClr val="03499E"/>
                </a:solidFill>
                <a:latin typeface="Times New Roman"/>
                <a:cs typeface="Times New Roman"/>
              </a:rPr>
              <a:t> </a:t>
            </a:r>
            <a:r>
              <a:rPr sz="2000" dirty="0">
                <a:solidFill>
                  <a:srgbClr val="03499E"/>
                </a:solidFill>
                <a:latin typeface="Times New Roman"/>
                <a:cs typeface="Times New Roman"/>
              </a:rPr>
              <a:t>các</a:t>
            </a:r>
            <a:r>
              <a:rPr sz="2000" spc="-5" dirty="0">
                <a:solidFill>
                  <a:srgbClr val="03499E"/>
                </a:solidFill>
                <a:latin typeface="Times New Roman"/>
                <a:cs typeface="Times New Roman"/>
              </a:rPr>
              <a:t> </a:t>
            </a:r>
            <a:r>
              <a:rPr sz="2000" dirty="0">
                <a:solidFill>
                  <a:srgbClr val="03499E"/>
                </a:solidFill>
                <a:latin typeface="Times New Roman"/>
                <a:cs typeface="Times New Roman"/>
              </a:rPr>
              <a:t>NT</a:t>
            </a:r>
            <a:r>
              <a:rPr sz="2000" spc="-5" dirty="0">
                <a:solidFill>
                  <a:srgbClr val="03499E"/>
                </a:solidFill>
                <a:latin typeface="Times New Roman"/>
                <a:cs typeface="Times New Roman"/>
              </a:rPr>
              <a:t> </a:t>
            </a:r>
            <a:r>
              <a:rPr sz="2000" dirty="0">
                <a:solidFill>
                  <a:srgbClr val="03499E"/>
                </a:solidFill>
                <a:latin typeface="Times New Roman"/>
                <a:cs typeface="Times New Roman"/>
              </a:rPr>
              <a:t>chào</a:t>
            </a:r>
            <a:r>
              <a:rPr sz="2000" spc="-20" dirty="0">
                <a:solidFill>
                  <a:srgbClr val="03499E"/>
                </a:solidFill>
                <a:latin typeface="Times New Roman"/>
                <a:cs typeface="Times New Roman"/>
              </a:rPr>
              <a:t> </a:t>
            </a:r>
            <a:r>
              <a:rPr sz="2000" dirty="0">
                <a:solidFill>
                  <a:srgbClr val="03499E"/>
                </a:solidFill>
                <a:latin typeface="Times New Roman"/>
                <a:cs typeface="Times New Roman"/>
              </a:rPr>
              <a:t>lại giá</a:t>
            </a:r>
            <a:r>
              <a:rPr sz="2000" spc="-20" dirty="0">
                <a:solidFill>
                  <a:srgbClr val="03499E"/>
                </a:solidFill>
                <a:latin typeface="Times New Roman"/>
                <a:cs typeface="Times New Roman"/>
              </a:rPr>
              <a:t> </a:t>
            </a:r>
            <a:r>
              <a:rPr sz="2000" dirty="0">
                <a:solidFill>
                  <a:srgbClr val="03499E"/>
                </a:solidFill>
                <a:latin typeface="Times New Roman"/>
                <a:cs typeface="Times New Roman"/>
              </a:rPr>
              <a:t>và xem</a:t>
            </a:r>
            <a:r>
              <a:rPr sz="2000" spc="-20" dirty="0">
                <a:solidFill>
                  <a:srgbClr val="03499E"/>
                </a:solidFill>
                <a:latin typeface="Times New Roman"/>
                <a:cs typeface="Times New Roman"/>
              </a:rPr>
              <a:t> </a:t>
            </a:r>
            <a:r>
              <a:rPr sz="2000" dirty="0">
                <a:solidFill>
                  <a:srgbClr val="03499E"/>
                </a:solidFill>
                <a:latin typeface="Times New Roman"/>
                <a:cs typeface="Times New Roman"/>
              </a:rPr>
              <a:t>xét</a:t>
            </a:r>
            <a:r>
              <a:rPr sz="2000" spc="-10" dirty="0">
                <a:solidFill>
                  <a:srgbClr val="03499E"/>
                </a:solidFill>
                <a:latin typeface="Times New Roman"/>
                <a:cs typeface="Times New Roman"/>
              </a:rPr>
              <a:t> </a:t>
            </a:r>
            <a:r>
              <a:rPr sz="2000" dirty="0">
                <a:solidFill>
                  <a:srgbClr val="03499E"/>
                </a:solidFill>
                <a:latin typeface="Times New Roman"/>
                <a:cs typeface="Times New Roman"/>
              </a:rPr>
              <a:t>lại</a:t>
            </a:r>
            <a:r>
              <a:rPr sz="2000" spc="-5" dirty="0">
                <a:solidFill>
                  <a:srgbClr val="03499E"/>
                </a:solidFill>
                <a:latin typeface="Times New Roman"/>
                <a:cs typeface="Times New Roman"/>
              </a:rPr>
              <a:t> </a:t>
            </a:r>
            <a:r>
              <a:rPr sz="2000" dirty="0">
                <a:solidFill>
                  <a:srgbClr val="03499E"/>
                </a:solidFill>
                <a:latin typeface="Times New Roman"/>
                <a:cs typeface="Times New Roman"/>
              </a:rPr>
              <a:t>giá</a:t>
            </a:r>
            <a:r>
              <a:rPr sz="2000" spc="-5" dirty="0">
                <a:solidFill>
                  <a:srgbClr val="03499E"/>
                </a:solidFill>
                <a:latin typeface="Times New Roman"/>
                <a:cs typeface="Times New Roman"/>
              </a:rPr>
              <a:t> </a:t>
            </a:r>
            <a:r>
              <a:rPr sz="2000" spc="-25" dirty="0">
                <a:solidFill>
                  <a:srgbClr val="03499E"/>
                </a:solidFill>
                <a:latin typeface="Times New Roman"/>
                <a:cs typeface="Times New Roman"/>
              </a:rPr>
              <a:t>GT</a:t>
            </a:r>
            <a:endParaRPr sz="2000">
              <a:latin typeface="Times New Roman"/>
              <a:cs typeface="Times New Roman"/>
            </a:endParaRPr>
          </a:p>
          <a:p>
            <a:pPr marL="479425" lvl="1" indent="-228600">
              <a:lnSpc>
                <a:spcPct val="100000"/>
              </a:lnSpc>
              <a:spcBef>
                <a:spcPts val="130"/>
              </a:spcBef>
              <a:buChar char="•"/>
              <a:tabLst>
                <a:tab pos="479425" algn="l"/>
              </a:tabLst>
            </a:pPr>
            <a:r>
              <a:rPr sz="2000" dirty="0">
                <a:solidFill>
                  <a:srgbClr val="03499E"/>
                </a:solidFill>
                <a:latin typeface="Times New Roman"/>
                <a:cs typeface="Times New Roman"/>
              </a:rPr>
              <a:t>c.</a:t>
            </a:r>
            <a:r>
              <a:rPr sz="2000" spc="-15" dirty="0">
                <a:solidFill>
                  <a:srgbClr val="03499E"/>
                </a:solidFill>
                <a:latin typeface="Times New Roman"/>
                <a:cs typeface="Times New Roman"/>
              </a:rPr>
              <a:t> </a:t>
            </a:r>
            <a:r>
              <a:rPr sz="2000" dirty="0">
                <a:solidFill>
                  <a:srgbClr val="03499E"/>
                </a:solidFill>
                <a:latin typeface="Times New Roman"/>
                <a:cs typeface="Times New Roman"/>
              </a:rPr>
              <a:t>Mời</a:t>
            </a:r>
            <a:r>
              <a:rPr sz="2000" spc="5" dirty="0">
                <a:solidFill>
                  <a:srgbClr val="03499E"/>
                </a:solidFill>
                <a:latin typeface="Times New Roman"/>
                <a:cs typeface="Times New Roman"/>
              </a:rPr>
              <a:t> </a:t>
            </a:r>
            <a:r>
              <a:rPr sz="2000" dirty="0">
                <a:solidFill>
                  <a:srgbClr val="03499E"/>
                </a:solidFill>
                <a:latin typeface="Times New Roman"/>
                <a:cs typeface="Times New Roman"/>
              </a:rPr>
              <a:t>các</a:t>
            </a:r>
            <a:r>
              <a:rPr sz="2000" spc="-20" dirty="0">
                <a:solidFill>
                  <a:srgbClr val="03499E"/>
                </a:solidFill>
                <a:latin typeface="Times New Roman"/>
                <a:cs typeface="Times New Roman"/>
              </a:rPr>
              <a:t> </a:t>
            </a:r>
            <a:r>
              <a:rPr sz="2000" dirty="0">
                <a:solidFill>
                  <a:srgbClr val="03499E"/>
                </a:solidFill>
                <a:latin typeface="Times New Roman"/>
                <a:cs typeface="Times New Roman"/>
              </a:rPr>
              <a:t>NT chào</a:t>
            </a:r>
            <a:r>
              <a:rPr sz="2000" spc="-20" dirty="0">
                <a:solidFill>
                  <a:srgbClr val="03499E"/>
                </a:solidFill>
                <a:latin typeface="Times New Roman"/>
                <a:cs typeface="Times New Roman"/>
              </a:rPr>
              <a:t> </a:t>
            </a:r>
            <a:r>
              <a:rPr sz="2000" dirty="0">
                <a:solidFill>
                  <a:srgbClr val="03499E"/>
                </a:solidFill>
                <a:latin typeface="Times New Roman"/>
                <a:cs typeface="Times New Roman"/>
              </a:rPr>
              <a:t>giá</a:t>
            </a:r>
            <a:r>
              <a:rPr sz="2000" spc="-10" dirty="0">
                <a:solidFill>
                  <a:srgbClr val="03499E"/>
                </a:solidFill>
                <a:latin typeface="Times New Roman"/>
                <a:cs typeface="Times New Roman"/>
              </a:rPr>
              <a:t> </a:t>
            </a:r>
            <a:r>
              <a:rPr sz="2000" dirty="0">
                <a:solidFill>
                  <a:srgbClr val="03499E"/>
                </a:solidFill>
                <a:latin typeface="Times New Roman"/>
                <a:cs typeface="Times New Roman"/>
              </a:rPr>
              <a:t>trực</a:t>
            </a:r>
            <a:r>
              <a:rPr sz="2000" spc="-5" dirty="0">
                <a:solidFill>
                  <a:srgbClr val="03499E"/>
                </a:solidFill>
                <a:latin typeface="Times New Roman"/>
                <a:cs typeface="Times New Roman"/>
              </a:rPr>
              <a:t> </a:t>
            </a:r>
            <a:r>
              <a:rPr sz="2000" dirty="0">
                <a:solidFill>
                  <a:srgbClr val="03499E"/>
                </a:solidFill>
                <a:latin typeface="Times New Roman"/>
                <a:cs typeface="Times New Roman"/>
              </a:rPr>
              <a:t>tuyến theo</a:t>
            </a:r>
            <a:r>
              <a:rPr sz="2000" spc="-5" dirty="0">
                <a:solidFill>
                  <a:srgbClr val="03499E"/>
                </a:solidFill>
                <a:latin typeface="Times New Roman"/>
                <a:cs typeface="Times New Roman"/>
              </a:rPr>
              <a:t> </a:t>
            </a:r>
            <a:r>
              <a:rPr sz="2000" dirty="0">
                <a:solidFill>
                  <a:srgbClr val="03499E"/>
                </a:solidFill>
                <a:latin typeface="Times New Roman"/>
                <a:cs typeface="Times New Roman"/>
              </a:rPr>
              <a:t>quy</a:t>
            </a:r>
            <a:r>
              <a:rPr sz="2000" spc="-30" dirty="0">
                <a:solidFill>
                  <a:srgbClr val="03499E"/>
                </a:solidFill>
                <a:latin typeface="Times New Roman"/>
                <a:cs typeface="Times New Roman"/>
              </a:rPr>
              <a:t> </a:t>
            </a:r>
            <a:r>
              <a:rPr sz="2000" dirty="0">
                <a:solidFill>
                  <a:srgbClr val="03499E"/>
                </a:solidFill>
                <a:latin typeface="Times New Roman"/>
                <a:cs typeface="Times New Roman"/>
              </a:rPr>
              <a:t>trình</a:t>
            </a:r>
            <a:r>
              <a:rPr sz="2000" spc="-10" dirty="0">
                <a:solidFill>
                  <a:srgbClr val="03499E"/>
                </a:solidFill>
                <a:latin typeface="Times New Roman"/>
                <a:cs typeface="Times New Roman"/>
              </a:rPr>
              <a:t> </a:t>
            </a:r>
            <a:r>
              <a:rPr sz="2000" dirty="0">
                <a:solidFill>
                  <a:srgbClr val="03499E"/>
                </a:solidFill>
                <a:latin typeface="Times New Roman"/>
                <a:cs typeface="Times New Roman"/>
              </a:rPr>
              <a:t>rút</a:t>
            </a:r>
            <a:r>
              <a:rPr sz="2000" spc="-15" dirty="0">
                <a:solidFill>
                  <a:srgbClr val="03499E"/>
                </a:solidFill>
                <a:latin typeface="Times New Roman"/>
                <a:cs typeface="Times New Roman"/>
              </a:rPr>
              <a:t> </a:t>
            </a:r>
            <a:r>
              <a:rPr sz="2000" spc="-25" dirty="0">
                <a:solidFill>
                  <a:srgbClr val="03499E"/>
                </a:solidFill>
                <a:latin typeface="Times New Roman"/>
                <a:cs typeface="Times New Roman"/>
              </a:rPr>
              <a:t>gọn</a:t>
            </a:r>
            <a:endParaRPr sz="2000">
              <a:latin typeface="Times New Roman"/>
              <a:cs typeface="Times New Roman"/>
            </a:endParaRPr>
          </a:p>
          <a:p>
            <a:pPr marL="479425" lvl="1" indent="-228600">
              <a:lnSpc>
                <a:spcPct val="100000"/>
              </a:lnSpc>
              <a:spcBef>
                <a:spcPts val="135"/>
              </a:spcBef>
              <a:buChar char="•"/>
              <a:tabLst>
                <a:tab pos="479425" algn="l"/>
              </a:tabLst>
            </a:pPr>
            <a:r>
              <a:rPr sz="2000" dirty="0">
                <a:solidFill>
                  <a:srgbClr val="03499E"/>
                </a:solidFill>
                <a:latin typeface="Times New Roman"/>
                <a:cs typeface="Times New Roman"/>
              </a:rPr>
              <a:t>d.</a:t>
            </a:r>
            <a:r>
              <a:rPr sz="2000" spc="-10" dirty="0">
                <a:solidFill>
                  <a:srgbClr val="03499E"/>
                </a:solidFill>
                <a:latin typeface="Times New Roman"/>
                <a:cs typeface="Times New Roman"/>
              </a:rPr>
              <a:t> </a:t>
            </a:r>
            <a:r>
              <a:rPr sz="2000" dirty="0">
                <a:solidFill>
                  <a:srgbClr val="03499E"/>
                </a:solidFill>
                <a:latin typeface="Times New Roman"/>
                <a:cs typeface="Times New Roman"/>
              </a:rPr>
              <a:t>Cho</a:t>
            </a:r>
            <a:r>
              <a:rPr sz="2000" spc="-15" dirty="0">
                <a:solidFill>
                  <a:srgbClr val="03499E"/>
                </a:solidFill>
                <a:latin typeface="Times New Roman"/>
                <a:cs typeface="Times New Roman"/>
              </a:rPr>
              <a:t> </a:t>
            </a:r>
            <a:r>
              <a:rPr sz="2000" dirty="0">
                <a:solidFill>
                  <a:srgbClr val="03499E"/>
                </a:solidFill>
                <a:latin typeface="Times New Roman"/>
                <a:cs typeface="Times New Roman"/>
              </a:rPr>
              <a:t>phép</a:t>
            </a:r>
            <a:r>
              <a:rPr sz="2000" spc="-15" dirty="0">
                <a:solidFill>
                  <a:srgbClr val="03499E"/>
                </a:solidFill>
                <a:latin typeface="Times New Roman"/>
                <a:cs typeface="Times New Roman"/>
              </a:rPr>
              <a:t> </a:t>
            </a:r>
            <a:r>
              <a:rPr sz="2000" dirty="0">
                <a:solidFill>
                  <a:srgbClr val="03499E"/>
                </a:solidFill>
                <a:latin typeface="Times New Roman"/>
                <a:cs typeface="Times New Roman"/>
              </a:rPr>
              <a:t>NT xếp</a:t>
            </a:r>
            <a:r>
              <a:rPr sz="2000" spc="-15" dirty="0">
                <a:solidFill>
                  <a:srgbClr val="03499E"/>
                </a:solidFill>
                <a:latin typeface="Times New Roman"/>
                <a:cs typeface="Times New Roman"/>
              </a:rPr>
              <a:t> </a:t>
            </a:r>
            <a:r>
              <a:rPr sz="2000" dirty="0">
                <a:solidFill>
                  <a:srgbClr val="03499E"/>
                </a:solidFill>
                <a:latin typeface="Times New Roman"/>
                <a:cs typeface="Times New Roman"/>
              </a:rPr>
              <a:t>hạng</a:t>
            </a:r>
            <a:r>
              <a:rPr sz="2000" spc="-5" dirty="0">
                <a:solidFill>
                  <a:srgbClr val="03499E"/>
                </a:solidFill>
                <a:latin typeface="Times New Roman"/>
                <a:cs typeface="Times New Roman"/>
              </a:rPr>
              <a:t> </a:t>
            </a:r>
            <a:r>
              <a:rPr sz="2000" dirty="0">
                <a:solidFill>
                  <a:srgbClr val="03499E"/>
                </a:solidFill>
                <a:latin typeface="Times New Roman"/>
                <a:cs typeface="Times New Roman"/>
              </a:rPr>
              <a:t>1</a:t>
            </a:r>
            <a:r>
              <a:rPr sz="2000" spc="-5" dirty="0">
                <a:solidFill>
                  <a:srgbClr val="03499E"/>
                </a:solidFill>
                <a:latin typeface="Times New Roman"/>
                <a:cs typeface="Times New Roman"/>
              </a:rPr>
              <a:t> </a:t>
            </a:r>
            <a:r>
              <a:rPr sz="2000" dirty="0">
                <a:solidFill>
                  <a:srgbClr val="03499E"/>
                </a:solidFill>
                <a:latin typeface="Times New Roman"/>
                <a:cs typeface="Times New Roman"/>
              </a:rPr>
              <a:t>vào</a:t>
            </a:r>
            <a:r>
              <a:rPr sz="2000" spc="-15" dirty="0">
                <a:solidFill>
                  <a:srgbClr val="03499E"/>
                </a:solidFill>
                <a:latin typeface="Times New Roman"/>
                <a:cs typeface="Times New Roman"/>
              </a:rPr>
              <a:t> </a:t>
            </a:r>
            <a:r>
              <a:rPr sz="2000" dirty="0">
                <a:solidFill>
                  <a:srgbClr val="03499E"/>
                </a:solidFill>
                <a:latin typeface="Times New Roman"/>
                <a:cs typeface="Times New Roman"/>
              </a:rPr>
              <a:t>đàm</a:t>
            </a:r>
            <a:r>
              <a:rPr sz="2000" spc="-25" dirty="0">
                <a:solidFill>
                  <a:srgbClr val="03499E"/>
                </a:solidFill>
                <a:latin typeface="Times New Roman"/>
                <a:cs typeface="Times New Roman"/>
              </a:rPr>
              <a:t> </a:t>
            </a:r>
            <a:r>
              <a:rPr sz="2000" dirty="0">
                <a:solidFill>
                  <a:srgbClr val="03499E"/>
                </a:solidFill>
                <a:latin typeface="Times New Roman"/>
                <a:cs typeface="Times New Roman"/>
              </a:rPr>
              <a:t>phán</a:t>
            </a:r>
            <a:r>
              <a:rPr sz="2000" spc="-15" dirty="0">
                <a:solidFill>
                  <a:srgbClr val="03499E"/>
                </a:solidFill>
                <a:latin typeface="Times New Roman"/>
                <a:cs typeface="Times New Roman"/>
              </a:rPr>
              <a:t> </a:t>
            </a:r>
            <a:r>
              <a:rPr sz="2000" dirty="0">
                <a:solidFill>
                  <a:srgbClr val="03499E"/>
                </a:solidFill>
                <a:latin typeface="Times New Roman"/>
                <a:cs typeface="Times New Roman"/>
              </a:rPr>
              <a:t>về </a:t>
            </a:r>
            <a:r>
              <a:rPr sz="2000" spc="-25" dirty="0">
                <a:solidFill>
                  <a:srgbClr val="03499E"/>
                </a:solidFill>
                <a:latin typeface="Times New Roman"/>
                <a:cs typeface="Times New Roman"/>
              </a:rPr>
              <a:t>giá</a:t>
            </a:r>
            <a:endParaRPr sz="2000">
              <a:latin typeface="Times New Roman"/>
              <a:cs typeface="Times New Roman"/>
            </a:endParaRPr>
          </a:p>
          <a:p>
            <a:pPr lvl="1">
              <a:lnSpc>
                <a:spcPct val="100000"/>
              </a:lnSpc>
              <a:spcBef>
                <a:spcPts val="1025"/>
              </a:spcBef>
              <a:buClr>
                <a:srgbClr val="03499E"/>
              </a:buClr>
              <a:buFont typeface="Times New Roman"/>
              <a:buChar char="•"/>
            </a:pPr>
            <a:endParaRPr sz="2000">
              <a:latin typeface="Times New Roman"/>
              <a:cs typeface="Times New Roman"/>
            </a:endParaRPr>
          </a:p>
          <a:p>
            <a:pPr marL="29209" marR="5080" indent="253365">
              <a:lnSpc>
                <a:spcPct val="86200"/>
              </a:lnSpc>
              <a:buAutoNum type="arabicPeriod" startAt="8"/>
              <a:tabLst>
                <a:tab pos="282575" algn="l"/>
              </a:tabLst>
            </a:pPr>
            <a:r>
              <a:rPr sz="2000" b="1" dirty="0">
                <a:solidFill>
                  <a:srgbClr val="03499E"/>
                </a:solidFill>
                <a:latin typeface="Times New Roman"/>
                <a:cs typeface="Times New Roman"/>
              </a:rPr>
              <a:t>Đối</a:t>
            </a:r>
            <a:r>
              <a:rPr sz="2000" b="1" spc="-35" dirty="0">
                <a:solidFill>
                  <a:srgbClr val="03499E"/>
                </a:solidFill>
                <a:latin typeface="Times New Roman"/>
                <a:cs typeface="Times New Roman"/>
              </a:rPr>
              <a:t> </a:t>
            </a:r>
            <a:r>
              <a:rPr sz="2000" b="1" dirty="0">
                <a:solidFill>
                  <a:srgbClr val="03499E"/>
                </a:solidFill>
                <a:latin typeface="Times New Roman"/>
                <a:cs typeface="Times New Roman"/>
              </a:rPr>
              <a:t>với</a:t>
            </a:r>
            <a:r>
              <a:rPr sz="2000" b="1" spc="-5" dirty="0">
                <a:solidFill>
                  <a:srgbClr val="03499E"/>
                </a:solidFill>
                <a:latin typeface="Times New Roman"/>
                <a:cs typeface="Times New Roman"/>
              </a:rPr>
              <a:t> </a:t>
            </a:r>
            <a:r>
              <a:rPr sz="2000" b="1" dirty="0">
                <a:solidFill>
                  <a:srgbClr val="03499E"/>
                </a:solidFill>
                <a:latin typeface="Times New Roman"/>
                <a:cs typeface="Times New Roman"/>
              </a:rPr>
              <a:t>GT</a:t>
            </a:r>
            <a:r>
              <a:rPr sz="2000" b="1" spc="-55" dirty="0">
                <a:solidFill>
                  <a:srgbClr val="03499E"/>
                </a:solidFill>
                <a:latin typeface="Times New Roman"/>
                <a:cs typeface="Times New Roman"/>
              </a:rPr>
              <a:t> </a:t>
            </a:r>
            <a:r>
              <a:rPr sz="2000" b="1" dirty="0">
                <a:solidFill>
                  <a:srgbClr val="03499E"/>
                </a:solidFill>
                <a:latin typeface="Times New Roman"/>
                <a:cs typeface="Times New Roman"/>
              </a:rPr>
              <a:t>mua</a:t>
            </a:r>
            <a:r>
              <a:rPr sz="2000" b="1" spc="-10" dirty="0">
                <a:solidFill>
                  <a:srgbClr val="03499E"/>
                </a:solidFill>
                <a:latin typeface="Times New Roman"/>
                <a:cs typeface="Times New Roman"/>
              </a:rPr>
              <a:t> </a:t>
            </a:r>
            <a:r>
              <a:rPr sz="2000" b="1" dirty="0">
                <a:solidFill>
                  <a:srgbClr val="03499E"/>
                </a:solidFill>
                <a:latin typeface="Times New Roman"/>
                <a:cs typeface="Times New Roman"/>
              </a:rPr>
              <a:t>sắm</a:t>
            </a:r>
            <a:r>
              <a:rPr sz="2000" b="1" spc="-15" dirty="0">
                <a:solidFill>
                  <a:srgbClr val="03499E"/>
                </a:solidFill>
                <a:latin typeface="Times New Roman"/>
                <a:cs typeface="Times New Roman"/>
              </a:rPr>
              <a:t> </a:t>
            </a:r>
            <a:r>
              <a:rPr sz="2000" b="1" dirty="0">
                <a:solidFill>
                  <a:srgbClr val="03499E"/>
                </a:solidFill>
                <a:latin typeface="Times New Roman"/>
                <a:cs typeface="Times New Roman"/>
              </a:rPr>
              <a:t>tài</a:t>
            </a:r>
            <a:r>
              <a:rPr sz="2000" b="1" spc="-30" dirty="0">
                <a:solidFill>
                  <a:srgbClr val="03499E"/>
                </a:solidFill>
                <a:latin typeface="Times New Roman"/>
                <a:cs typeface="Times New Roman"/>
              </a:rPr>
              <a:t> </a:t>
            </a:r>
            <a:r>
              <a:rPr sz="2000" b="1" dirty="0">
                <a:solidFill>
                  <a:srgbClr val="03499E"/>
                </a:solidFill>
                <a:latin typeface="Times New Roman"/>
                <a:cs typeface="Times New Roman"/>
              </a:rPr>
              <a:t>sản</a:t>
            </a:r>
            <a:r>
              <a:rPr sz="2000" b="1" spc="-15" dirty="0">
                <a:solidFill>
                  <a:srgbClr val="03499E"/>
                </a:solidFill>
                <a:latin typeface="Times New Roman"/>
                <a:cs typeface="Times New Roman"/>
              </a:rPr>
              <a:t> </a:t>
            </a:r>
            <a:r>
              <a:rPr sz="2000" b="1" dirty="0">
                <a:solidFill>
                  <a:srgbClr val="03499E"/>
                </a:solidFill>
                <a:latin typeface="Times New Roman"/>
                <a:cs typeface="Times New Roman"/>
              </a:rPr>
              <a:t>theo</a:t>
            </a:r>
            <a:r>
              <a:rPr sz="2000" b="1" spc="-20" dirty="0">
                <a:solidFill>
                  <a:srgbClr val="03499E"/>
                </a:solidFill>
                <a:latin typeface="Times New Roman"/>
                <a:cs typeface="Times New Roman"/>
              </a:rPr>
              <a:t> </a:t>
            </a:r>
            <a:r>
              <a:rPr sz="2000" b="1" dirty="0">
                <a:solidFill>
                  <a:srgbClr val="03499E"/>
                </a:solidFill>
                <a:latin typeface="Times New Roman"/>
                <a:cs typeface="Times New Roman"/>
              </a:rPr>
              <a:t>quy</a:t>
            </a:r>
            <a:r>
              <a:rPr sz="2000" b="1" spc="-5" dirty="0">
                <a:solidFill>
                  <a:srgbClr val="03499E"/>
                </a:solidFill>
                <a:latin typeface="Times New Roman"/>
                <a:cs typeface="Times New Roman"/>
              </a:rPr>
              <a:t> </a:t>
            </a:r>
            <a:r>
              <a:rPr sz="2000" b="1" dirty="0">
                <a:solidFill>
                  <a:srgbClr val="03499E"/>
                </a:solidFill>
                <a:latin typeface="Times New Roman"/>
                <a:cs typeface="Times New Roman"/>
              </a:rPr>
              <a:t>định</a:t>
            </a:r>
            <a:r>
              <a:rPr sz="2000" b="1" spc="-15" dirty="0">
                <a:solidFill>
                  <a:srgbClr val="03499E"/>
                </a:solidFill>
                <a:latin typeface="Times New Roman"/>
                <a:cs typeface="Times New Roman"/>
              </a:rPr>
              <a:t> </a:t>
            </a:r>
            <a:r>
              <a:rPr sz="2000" b="1" dirty="0">
                <a:solidFill>
                  <a:srgbClr val="03499E"/>
                </a:solidFill>
                <a:latin typeface="Times New Roman"/>
                <a:cs typeface="Times New Roman"/>
              </a:rPr>
              <a:t>tại</a:t>
            </a:r>
            <a:r>
              <a:rPr sz="2000" b="1" spc="-30" dirty="0">
                <a:solidFill>
                  <a:srgbClr val="03499E"/>
                </a:solidFill>
                <a:latin typeface="Times New Roman"/>
                <a:cs typeface="Times New Roman"/>
              </a:rPr>
              <a:t> </a:t>
            </a:r>
            <a:r>
              <a:rPr sz="2000" b="1" dirty="0">
                <a:solidFill>
                  <a:srgbClr val="03499E"/>
                </a:solidFill>
                <a:latin typeface="Times New Roman"/>
                <a:cs typeface="Times New Roman"/>
              </a:rPr>
              <a:t>K2</a:t>
            </a:r>
            <a:r>
              <a:rPr sz="2000" b="1" spc="-10" dirty="0">
                <a:solidFill>
                  <a:srgbClr val="03499E"/>
                </a:solidFill>
                <a:latin typeface="Times New Roman"/>
                <a:cs typeface="Times New Roman"/>
              </a:rPr>
              <a:t> </a:t>
            </a:r>
            <a:r>
              <a:rPr sz="2000" b="1" dirty="0">
                <a:solidFill>
                  <a:srgbClr val="03499E"/>
                </a:solidFill>
                <a:latin typeface="Times New Roman"/>
                <a:cs typeface="Times New Roman"/>
              </a:rPr>
              <a:t>Đ92</a:t>
            </a:r>
            <a:r>
              <a:rPr sz="2000" b="1" spc="-20" dirty="0">
                <a:solidFill>
                  <a:srgbClr val="03499E"/>
                </a:solidFill>
                <a:latin typeface="Times New Roman"/>
                <a:cs typeface="Times New Roman"/>
              </a:rPr>
              <a:t> </a:t>
            </a:r>
            <a:r>
              <a:rPr sz="2000" b="1" dirty="0">
                <a:solidFill>
                  <a:srgbClr val="03499E"/>
                </a:solidFill>
                <a:latin typeface="Times New Roman"/>
                <a:cs typeface="Times New Roman"/>
              </a:rPr>
              <a:t>NĐ,</a:t>
            </a:r>
            <a:r>
              <a:rPr sz="2000" b="1" spc="-60" dirty="0">
                <a:solidFill>
                  <a:srgbClr val="03499E"/>
                </a:solidFill>
                <a:latin typeface="Times New Roman"/>
                <a:cs typeface="Times New Roman"/>
              </a:rPr>
              <a:t> </a:t>
            </a:r>
            <a:r>
              <a:rPr sz="2000" b="1" dirty="0">
                <a:solidFill>
                  <a:srgbClr val="03499E"/>
                </a:solidFill>
                <a:latin typeface="Times New Roman"/>
                <a:cs typeface="Times New Roman"/>
              </a:rPr>
              <a:t>TH</a:t>
            </a:r>
            <a:r>
              <a:rPr sz="2000" b="1" spc="-20" dirty="0">
                <a:solidFill>
                  <a:srgbClr val="03499E"/>
                </a:solidFill>
                <a:latin typeface="Times New Roman"/>
                <a:cs typeface="Times New Roman"/>
              </a:rPr>
              <a:t> </a:t>
            </a:r>
            <a:r>
              <a:rPr sz="2000" b="1" dirty="0">
                <a:solidFill>
                  <a:srgbClr val="03499E"/>
                </a:solidFill>
                <a:latin typeface="Times New Roman"/>
                <a:cs typeface="Times New Roman"/>
              </a:rPr>
              <a:t>NT</a:t>
            </a:r>
            <a:r>
              <a:rPr sz="2000" b="1" spc="-45" dirty="0">
                <a:solidFill>
                  <a:srgbClr val="03499E"/>
                </a:solidFill>
                <a:latin typeface="Times New Roman"/>
                <a:cs typeface="Times New Roman"/>
              </a:rPr>
              <a:t> </a:t>
            </a:r>
            <a:r>
              <a:rPr sz="2000" b="1" dirty="0">
                <a:solidFill>
                  <a:srgbClr val="03499E"/>
                </a:solidFill>
                <a:latin typeface="Times New Roman"/>
                <a:cs typeface="Times New Roman"/>
              </a:rPr>
              <a:t>xếp</a:t>
            </a:r>
            <a:r>
              <a:rPr sz="2000" b="1" spc="-25" dirty="0">
                <a:solidFill>
                  <a:srgbClr val="03499E"/>
                </a:solidFill>
                <a:latin typeface="Times New Roman"/>
                <a:cs typeface="Times New Roman"/>
              </a:rPr>
              <a:t> </a:t>
            </a:r>
            <a:r>
              <a:rPr sz="2000" b="1" dirty="0">
                <a:solidFill>
                  <a:srgbClr val="03499E"/>
                </a:solidFill>
                <a:latin typeface="Times New Roman"/>
                <a:cs typeface="Times New Roman"/>
              </a:rPr>
              <a:t>hạng</a:t>
            </a:r>
            <a:r>
              <a:rPr sz="2000" b="1" spc="-20" dirty="0">
                <a:solidFill>
                  <a:srgbClr val="03499E"/>
                </a:solidFill>
                <a:latin typeface="Times New Roman"/>
                <a:cs typeface="Times New Roman"/>
              </a:rPr>
              <a:t> </a:t>
            </a:r>
            <a:r>
              <a:rPr sz="2000" b="1" dirty="0">
                <a:solidFill>
                  <a:srgbClr val="03499E"/>
                </a:solidFill>
                <a:latin typeface="Times New Roman"/>
                <a:cs typeface="Times New Roman"/>
              </a:rPr>
              <a:t>nhất</a:t>
            </a:r>
            <a:r>
              <a:rPr sz="2000" b="1" spc="-20" dirty="0">
                <a:solidFill>
                  <a:srgbClr val="03499E"/>
                </a:solidFill>
                <a:latin typeface="Times New Roman"/>
                <a:cs typeface="Times New Roman"/>
              </a:rPr>
              <a:t> </a:t>
            </a:r>
            <a:r>
              <a:rPr sz="2000" b="1" dirty="0">
                <a:solidFill>
                  <a:srgbClr val="03499E"/>
                </a:solidFill>
                <a:latin typeface="Times New Roman"/>
                <a:cs typeface="Times New Roman"/>
              </a:rPr>
              <a:t>có</a:t>
            </a:r>
            <a:r>
              <a:rPr sz="2000" b="1" spc="-10" dirty="0">
                <a:solidFill>
                  <a:srgbClr val="03499E"/>
                </a:solidFill>
                <a:latin typeface="Times New Roman"/>
                <a:cs typeface="Times New Roman"/>
              </a:rPr>
              <a:t> </a:t>
            </a:r>
            <a:r>
              <a:rPr sz="2000" b="1" dirty="0">
                <a:solidFill>
                  <a:srgbClr val="03499E"/>
                </a:solidFill>
                <a:latin typeface="Times New Roman"/>
                <a:cs typeface="Times New Roman"/>
              </a:rPr>
              <a:t>Đơn</a:t>
            </a:r>
            <a:r>
              <a:rPr sz="2000" b="1" spc="-20" dirty="0">
                <a:solidFill>
                  <a:srgbClr val="03499E"/>
                </a:solidFill>
                <a:latin typeface="Times New Roman"/>
                <a:cs typeface="Times New Roman"/>
              </a:rPr>
              <a:t> </a:t>
            </a:r>
            <a:r>
              <a:rPr sz="2000" b="1" dirty="0">
                <a:solidFill>
                  <a:srgbClr val="03499E"/>
                </a:solidFill>
                <a:latin typeface="Times New Roman"/>
                <a:cs typeface="Times New Roman"/>
              </a:rPr>
              <a:t>giá</a:t>
            </a:r>
            <a:r>
              <a:rPr sz="2000" b="1" spc="-10" dirty="0">
                <a:solidFill>
                  <a:srgbClr val="03499E"/>
                </a:solidFill>
                <a:latin typeface="Times New Roman"/>
                <a:cs typeface="Times New Roman"/>
              </a:rPr>
              <a:t> </a:t>
            </a:r>
            <a:r>
              <a:rPr sz="2000" b="1" spc="-25" dirty="0">
                <a:solidFill>
                  <a:srgbClr val="03499E"/>
                </a:solidFill>
                <a:latin typeface="Times New Roman"/>
                <a:cs typeface="Times New Roman"/>
              </a:rPr>
              <a:t>dự </a:t>
            </a:r>
            <a:r>
              <a:rPr sz="2000" b="1" dirty="0">
                <a:solidFill>
                  <a:srgbClr val="03499E"/>
                </a:solidFill>
                <a:latin typeface="Times New Roman"/>
                <a:cs typeface="Times New Roman"/>
              </a:rPr>
              <a:t>thầu</a:t>
            </a:r>
            <a:r>
              <a:rPr sz="2000" b="1" spc="-20" dirty="0">
                <a:solidFill>
                  <a:srgbClr val="03499E"/>
                </a:solidFill>
                <a:latin typeface="Times New Roman"/>
                <a:cs typeface="Times New Roman"/>
              </a:rPr>
              <a:t> </a:t>
            </a:r>
            <a:r>
              <a:rPr sz="2000" b="1" dirty="0">
                <a:solidFill>
                  <a:srgbClr val="03499E"/>
                </a:solidFill>
                <a:latin typeface="Times New Roman"/>
                <a:cs typeface="Times New Roman"/>
              </a:rPr>
              <a:t>một</a:t>
            </a:r>
            <a:r>
              <a:rPr sz="2000" b="1" spc="-20" dirty="0">
                <a:solidFill>
                  <a:srgbClr val="03499E"/>
                </a:solidFill>
                <a:latin typeface="Times New Roman"/>
                <a:cs typeface="Times New Roman"/>
              </a:rPr>
              <a:t> </a:t>
            </a:r>
            <a:r>
              <a:rPr sz="2000" b="1" dirty="0">
                <a:solidFill>
                  <a:srgbClr val="03499E"/>
                </a:solidFill>
                <a:latin typeface="Times New Roman"/>
                <a:cs typeface="Times New Roman"/>
              </a:rPr>
              <a:t>hoặc</a:t>
            </a:r>
            <a:r>
              <a:rPr sz="2000" b="1" spc="-20" dirty="0">
                <a:solidFill>
                  <a:srgbClr val="03499E"/>
                </a:solidFill>
                <a:latin typeface="Times New Roman"/>
                <a:cs typeface="Times New Roman"/>
              </a:rPr>
              <a:t> </a:t>
            </a:r>
            <a:r>
              <a:rPr sz="2000" b="1" dirty="0">
                <a:solidFill>
                  <a:srgbClr val="03499E"/>
                </a:solidFill>
                <a:latin typeface="Times New Roman"/>
                <a:cs typeface="Times New Roman"/>
              </a:rPr>
              <a:t>một</a:t>
            </a:r>
            <a:r>
              <a:rPr sz="2000" b="1" spc="-5" dirty="0">
                <a:solidFill>
                  <a:srgbClr val="03499E"/>
                </a:solidFill>
                <a:latin typeface="Times New Roman"/>
                <a:cs typeface="Times New Roman"/>
              </a:rPr>
              <a:t> </a:t>
            </a:r>
            <a:r>
              <a:rPr sz="2000" b="1" dirty="0">
                <a:solidFill>
                  <a:srgbClr val="03499E"/>
                </a:solidFill>
                <a:latin typeface="Times New Roman"/>
                <a:cs typeface="Times New Roman"/>
              </a:rPr>
              <a:t>số</a:t>
            </a:r>
            <a:r>
              <a:rPr sz="2000" b="1" spc="-15" dirty="0">
                <a:solidFill>
                  <a:srgbClr val="03499E"/>
                </a:solidFill>
                <a:latin typeface="Times New Roman"/>
                <a:cs typeface="Times New Roman"/>
              </a:rPr>
              <a:t> </a:t>
            </a:r>
            <a:r>
              <a:rPr sz="2000" b="1" dirty="0">
                <a:solidFill>
                  <a:srgbClr val="03499E"/>
                </a:solidFill>
                <a:latin typeface="Times New Roman"/>
                <a:cs typeface="Times New Roman"/>
              </a:rPr>
              <a:t>mặt</a:t>
            </a:r>
            <a:r>
              <a:rPr sz="2000" b="1" spc="-5" dirty="0">
                <a:solidFill>
                  <a:srgbClr val="03499E"/>
                </a:solidFill>
                <a:latin typeface="Times New Roman"/>
                <a:cs typeface="Times New Roman"/>
              </a:rPr>
              <a:t> </a:t>
            </a:r>
            <a:r>
              <a:rPr sz="2000" b="1" dirty="0">
                <a:solidFill>
                  <a:srgbClr val="03499E"/>
                </a:solidFill>
                <a:latin typeface="Times New Roman"/>
                <a:cs typeface="Times New Roman"/>
              </a:rPr>
              <a:t>hàng</a:t>
            </a:r>
            <a:r>
              <a:rPr sz="2000" b="1" spc="-20" dirty="0">
                <a:solidFill>
                  <a:srgbClr val="03499E"/>
                </a:solidFill>
                <a:latin typeface="Times New Roman"/>
                <a:cs typeface="Times New Roman"/>
              </a:rPr>
              <a:t> </a:t>
            </a:r>
            <a:r>
              <a:rPr sz="2000" b="1" dirty="0">
                <a:solidFill>
                  <a:srgbClr val="03499E"/>
                </a:solidFill>
                <a:latin typeface="Times New Roman"/>
                <a:cs typeface="Times New Roman"/>
              </a:rPr>
              <a:t>vượt</a:t>
            </a:r>
            <a:r>
              <a:rPr sz="2000" b="1" spc="-25" dirty="0">
                <a:solidFill>
                  <a:srgbClr val="03499E"/>
                </a:solidFill>
                <a:latin typeface="Times New Roman"/>
                <a:cs typeface="Times New Roman"/>
              </a:rPr>
              <a:t> </a:t>
            </a:r>
            <a:r>
              <a:rPr sz="2000" b="1" dirty="0">
                <a:solidFill>
                  <a:srgbClr val="03499E"/>
                </a:solidFill>
                <a:latin typeface="Times New Roman"/>
                <a:cs typeface="Times New Roman"/>
              </a:rPr>
              <a:t>định</a:t>
            </a:r>
            <a:r>
              <a:rPr sz="2000" b="1" spc="-15" dirty="0">
                <a:solidFill>
                  <a:srgbClr val="03499E"/>
                </a:solidFill>
                <a:latin typeface="Times New Roman"/>
                <a:cs typeface="Times New Roman"/>
              </a:rPr>
              <a:t> </a:t>
            </a:r>
            <a:r>
              <a:rPr sz="2000" b="1" dirty="0">
                <a:solidFill>
                  <a:srgbClr val="03499E"/>
                </a:solidFill>
                <a:latin typeface="Times New Roman"/>
                <a:cs typeface="Times New Roman"/>
              </a:rPr>
              <a:t>mức mua</a:t>
            </a:r>
            <a:r>
              <a:rPr sz="2000" b="1" spc="-25" dirty="0">
                <a:solidFill>
                  <a:srgbClr val="03499E"/>
                </a:solidFill>
                <a:latin typeface="Times New Roman"/>
                <a:cs typeface="Times New Roman"/>
              </a:rPr>
              <a:t> </a:t>
            </a:r>
            <a:r>
              <a:rPr sz="2000" b="1" dirty="0">
                <a:solidFill>
                  <a:srgbClr val="03499E"/>
                </a:solidFill>
                <a:latin typeface="Times New Roman"/>
                <a:cs typeface="Times New Roman"/>
              </a:rPr>
              <a:t>sắm</a:t>
            </a:r>
            <a:r>
              <a:rPr sz="2000" b="1" spc="-15" dirty="0">
                <a:solidFill>
                  <a:srgbClr val="03499E"/>
                </a:solidFill>
                <a:latin typeface="Times New Roman"/>
                <a:cs typeface="Times New Roman"/>
              </a:rPr>
              <a:t> </a:t>
            </a:r>
            <a:r>
              <a:rPr sz="2000" b="1" dirty="0">
                <a:solidFill>
                  <a:srgbClr val="03499E"/>
                </a:solidFill>
                <a:latin typeface="Times New Roman"/>
                <a:cs typeface="Times New Roman"/>
              </a:rPr>
              <a:t>theo</a:t>
            </a:r>
            <a:r>
              <a:rPr sz="2000" b="1" spc="-20" dirty="0">
                <a:solidFill>
                  <a:srgbClr val="03499E"/>
                </a:solidFill>
                <a:latin typeface="Times New Roman"/>
                <a:cs typeface="Times New Roman"/>
              </a:rPr>
              <a:t> </a:t>
            </a:r>
            <a:r>
              <a:rPr sz="2000" b="1" dirty="0">
                <a:solidFill>
                  <a:srgbClr val="03499E"/>
                </a:solidFill>
                <a:latin typeface="Times New Roman"/>
                <a:cs typeface="Times New Roman"/>
              </a:rPr>
              <a:t>quy định</a:t>
            </a:r>
            <a:r>
              <a:rPr sz="2000" b="1" spc="-15" dirty="0">
                <a:solidFill>
                  <a:srgbClr val="03499E"/>
                </a:solidFill>
                <a:latin typeface="Times New Roman"/>
                <a:cs typeface="Times New Roman"/>
              </a:rPr>
              <a:t> </a:t>
            </a:r>
            <a:r>
              <a:rPr sz="2000" b="1" dirty="0">
                <a:solidFill>
                  <a:srgbClr val="03499E"/>
                </a:solidFill>
                <a:latin typeface="Times New Roman"/>
                <a:cs typeface="Times New Roman"/>
              </a:rPr>
              <a:t>của</a:t>
            </a:r>
            <a:r>
              <a:rPr sz="2000" b="1" spc="-55" dirty="0">
                <a:solidFill>
                  <a:srgbClr val="03499E"/>
                </a:solidFill>
                <a:latin typeface="Times New Roman"/>
                <a:cs typeface="Times New Roman"/>
              </a:rPr>
              <a:t> </a:t>
            </a:r>
            <a:r>
              <a:rPr sz="2000" b="1" dirty="0">
                <a:solidFill>
                  <a:srgbClr val="03499E"/>
                </a:solidFill>
                <a:latin typeface="Times New Roman"/>
                <a:cs typeface="Times New Roman"/>
              </a:rPr>
              <a:t>Thủ</a:t>
            </a:r>
            <a:r>
              <a:rPr sz="2000" b="1" spc="-5" dirty="0">
                <a:solidFill>
                  <a:srgbClr val="03499E"/>
                </a:solidFill>
                <a:latin typeface="Times New Roman"/>
                <a:cs typeface="Times New Roman"/>
              </a:rPr>
              <a:t> </a:t>
            </a:r>
            <a:r>
              <a:rPr sz="2000" b="1" dirty="0">
                <a:solidFill>
                  <a:srgbClr val="03499E"/>
                </a:solidFill>
                <a:latin typeface="Times New Roman"/>
                <a:cs typeface="Times New Roman"/>
              </a:rPr>
              <a:t>tướng</a:t>
            </a:r>
            <a:r>
              <a:rPr sz="2000" b="1" spc="-20" dirty="0">
                <a:solidFill>
                  <a:srgbClr val="03499E"/>
                </a:solidFill>
                <a:latin typeface="Times New Roman"/>
                <a:cs typeface="Times New Roman"/>
              </a:rPr>
              <a:t> </a:t>
            </a:r>
            <a:r>
              <a:rPr sz="2000" b="1" dirty="0">
                <a:solidFill>
                  <a:srgbClr val="03499E"/>
                </a:solidFill>
                <a:latin typeface="Times New Roman"/>
                <a:cs typeface="Times New Roman"/>
              </a:rPr>
              <a:t>và giá</a:t>
            </a:r>
            <a:r>
              <a:rPr sz="2000" b="1" spc="-20" dirty="0">
                <a:solidFill>
                  <a:srgbClr val="03499E"/>
                </a:solidFill>
                <a:latin typeface="Times New Roman"/>
                <a:cs typeface="Times New Roman"/>
              </a:rPr>
              <a:t> </a:t>
            </a:r>
            <a:r>
              <a:rPr sz="2000" b="1" spc="-25" dirty="0">
                <a:solidFill>
                  <a:srgbClr val="03499E"/>
                </a:solidFill>
                <a:latin typeface="Times New Roman"/>
                <a:cs typeface="Times New Roman"/>
              </a:rPr>
              <a:t>đề </a:t>
            </a:r>
            <a:r>
              <a:rPr sz="2000" b="1" dirty="0">
                <a:solidFill>
                  <a:srgbClr val="03499E"/>
                </a:solidFill>
                <a:latin typeface="Times New Roman"/>
                <a:cs typeface="Times New Roman"/>
              </a:rPr>
              <a:t>nghị</a:t>
            </a:r>
            <a:r>
              <a:rPr sz="2000" b="1" spc="-20" dirty="0">
                <a:solidFill>
                  <a:srgbClr val="03499E"/>
                </a:solidFill>
                <a:latin typeface="Times New Roman"/>
                <a:cs typeface="Times New Roman"/>
              </a:rPr>
              <a:t> </a:t>
            </a:r>
            <a:r>
              <a:rPr sz="2000" b="1" dirty="0">
                <a:solidFill>
                  <a:srgbClr val="03499E"/>
                </a:solidFill>
                <a:latin typeface="Times New Roman"/>
                <a:cs typeface="Times New Roman"/>
              </a:rPr>
              <a:t>trúng</a:t>
            </a:r>
            <a:r>
              <a:rPr sz="2000" b="1" spc="-15" dirty="0">
                <a:solidFill>
                  <a:srgbClr val="03499E"/>
                </a:solidFill>
                <a:latin typeface="Times New Roman"/>
                <a:cs typeface="Times New Roman"/>
              </a:rPr>
              <a:t> </a:t>
            </a:r>
            <a:r>
              <a:rPr sz="2000" b="1" dirty="0">
                <a:solidFill>
                  <a:srgbClr val="03499E"/>
                </a:solidFill>
                <a:latin typeface="Times New Roman"/>
                <a:cs typeface="Times New Roman"/>
              </a:rPr>
              <a:t>thầu</a:t>
            </a:r>
            <a:r>
              <a:rPr sz="2000" b="1" spc="-15" dirty="0">
                <a:solidFill>
                  <a:srgbClr val="03499E"/>
                </a:solidFill>
                <a:latin typeface="Times New Roman"/>
                <a:cs typeface="Times New Roman"/>
              </a:rPr>
              <a:t> </a:t>
            </a:r>
            <a:r>
              <a:rPr sz="2000" b="1" dirty="0">
                <a:solidFill>
                  <a:srgbClr val="03499E"/>
                </a:solidFill>
                <a:latin typeface="Times New Roman"/>
                <a:cs typeface="Times New Roman"/>
              </a:rPr>
              <a:t>không</a:t>
            </a:r>
            <a:r>
              <a:rPr sz="2000" b="1" spc="-30" dirty="0">
                <a:solidFill>
                  <a:srgbClr val="03499E"/>
                </a:solidFill>
                <a:latin typeface="Times New Roman"/>
                <a:cs typeface="Times New Roman"/>
              </a:rPr>
              <a:t> </a:t>
            </a:r>
            <a:r>
              <a:rPr sz="2000" b="1" dirty="0">
                <a:solidFill>
                  <a:srgbClr val="03499E"/>
                </a:solidFill>
                <a:latin typeface="Times New Roman"/>
                <a:cs typeface="Times New Roman"/>
              </a:rPr>
              <a:t>vượt</a:t>
            </a:r>
            <a:r>
              <a:rPr sz="2000" b="1" spc="-10" dirty="0">
                <a:solidFill>
                  <a:srgbClr val="03499E"/>
                </a:solidFill>
                <a:latin typeface="Times New Roman"/>
                <a:cs typeface="Times New Roman"/>
              </a:rPr>
              <a:t> </a:t>
            </a:r>
            <a:r>
              <a:rPr sz="2000" b="1" dirty="0">
                <a:solidFill>
                  <a:srgbClr val="03499E"/>
                </a:solidFill>
                <a:latin typeface="Times New Roman"/>
                <a:cs typeface="Times New Roman"/>
              </a:rPr>
              <a:t>giá</a:t>
            </a:r>
            <a:r>
              <a:rPr sz="2000" b="1" spc="-15" dirty="0">
                <a:solidFill>
                  <a:srgbClr val="03499E"/>
                </a:solidFill>
                <a:latin typeface="Times New Roman"/>
                <a:cs typeface="Times New Roman"/>
              </a:rPr>
              <a:t> </a:t>
            </a:r>
            <a:r>
              <a:rPr sz="2000" b="1" dirty="0">
                <a:solidFill>
                  <a:srgbClr val="03499E"/>
                </a:solidFill>
                <a:latin typeface="Times New Roman"/>
                <a:cs typeface="Times New Roman"/>
              </a:rPr>
              <a:t>GT</a:t>
            </a:r>
            <a:r>
              <a:rPr sz="2000" b="1" spc="-40" dirty="0">
                <a:solidFill>
                  <a:srgbClr val="03499E"/>
                </a:solidFill>
                <a:latin typeface="Times New Roman"/>
                <a:cs typeface="Times New Roman"/>
              </a:rPr>
              <a:t> </a:t>
            </a:r>
            <a:r>
              <a:rPr sz="2000" b="1" dirty="0">
                <a:solidFill>
                  <a:srgbClr val="03499E"/>
                </a:solidFill>
                <a:latin typeface="Times New Roman"/>
                <a:cs typeface="Times New Roman"/>
              </a:rPr>
              <a:t>được</a:t>
            </a:r>
            <a:r>
              <a:rPr sz="2000" b="1" spc="-15" dirty="0">
                <a:solidFill>
                  <a:srgbClr val="03499E"/>
                </a:solidFill>
                <a:latin typeface="Times New Roman"/>
                <a:cs typeface="Times New Roman"/>
              </a:rPr>
              <a:t> </a:t>
            </a:r>
            <a:r>
              <a:rPr sz="2000" b="1" dirty="0">
                <a:solidFill>
                  <a:srgbClr val="03499E"/>
                </a:solidFill>
                <a:latin typeface="Times New Roman"/>
                <a:cs typeface="Times New Roman"/>
              </a:rPr>
              <a:t>duyệt</a:t>
            </a:r>
            <a:r>
              <a:rPr sz="2000" b="1" spc="-20" dirty="0">
                <a:solidFill>
                  <a:srgbClr val="03499E"/>
                </a:solidFill>
                <a:latin typeface="Times New Roman"/>
                <a:cs typeface="Times New Roman"/>
              </a:rPr>
              <a:t> thì:</a:t>
            </a:r>
            <a:endParaRPr sz="2000">
              <a:latin typeface="Times New Roman"/>
              <a:cs typeface="Times New Roman"/>
            </a:endParaRPr>
          </a:p>
          <a:p>
            <a:pPr>
              <a:lnSpc>
                <a:spcPct val="100000"/>
              </a:lnSpc>
              <a:spcBef>
                <a:spcPts val="70"/>
              </a:spcBef>
              <a:buClr>
                <a:srgbClr val="03499E"/>
              </a:buClr>
              <a:buFont typeface="Times New Roman"/>
              <a:buAutoNum type="arabicPeriod" startAt="8"/>
            </a:pPr>
            <a:endParaRPr sz="2000">
              <a:latin typeface="Times New Roman"/>
              <a:cs typeface="Times New Roman"/>
            </a:endParaRPr>
          </a:p>
          <a:p>
            <a:pPr marL="479425" lvl="1" indent="-228600">
              <a:lnSpc>
                <a:spcPct val="100000"/>
              </a:lnSpc>
              <a:buChar char="•"/>
              <a:tabLst>
                <a:tab pos="479425" algn="l"/>
              </a:tabLst>
            </a:pPr>
            <a:r>
              <a:rPr sz="2000" dirty="0">
                <a:solidFill>
                  <a:srgbClr val="03499E"/>
                </a:solidFill>
                <a:latin typeface="Times New Roman"/>
                <a:cs typeface="Times New Roman"/>
              </a:rPr>
              <a:t>a.</a:t>
            </a:r>
            <a:r>
              <a:rPr sz="2000" spc="-15" dirty="0">
                <a:solidFill>
                  <a:srgbClr val="03499E"/>
                </a:solidFill>
                <a:latin typeface="Times New Roman"/>
                <a:cs typeface="Times New Roman"/>
              </a:rPr>
              <a:t> </a:t>
            </a:r>
            <a:r>
              <a:rPr sz="2000" dirty="0">
                <a:solidFill>
                  <a:srgbClr val="03499E"/>
                </a:solidFill>
                <a:latin typeface="Times New Roman"/>
                <a:cs typeface="Times New Roman"/>
              </a:rPr>
              <a:t>Mời NT</a:t>
            </a:r>
            <a:r>
              <a:rPr sz="2000" spc="-55" dirty="0">
                <a:solidFill>
                  <a:srgbClr val="03499E"/>
                </a:solidFill>
                <a:latin typeface="Times New Roman"/>
                <a:cs typeface="Times New Roman"/>
              </a:rPr>
              <a:t> </a:t>
            </a:r>
            <a:r>
              <a:rPr sz="2000" dirty="0">
                <a:solidFill>
                  <a:srgbClr val="03499E"/>
                </a:solidFill>
                <a:latin typeface="Times New Roman"/>
                <a:cs typeface="Times New Roman"/>
              </a:rPr>
              <a:t>xếp</a:t>
            </a:r>
            <a:r>
              <a:rPr sz="2000" spc="-5" dirty="0">
                <a:solidFill>
                  <a:srgbClr val="03499E"/>
                </a:solidFill>
                <a:latin typeface="Times New Roman"/>
                <a:cs typeface="Times New Roman"/>
              </a:rPr>
              <a:t> </a:t>
            </a:r>
            <a:r>
              <a:rPr sz="2000" dirty="0">
                <a:solidFill>
                  <a:srgbClr val="03499E"/>
                </a:solidFill>
                <a:latin typeface="Times New Roman"/>
                <a:cs typeface="Times New Roman"/>
              </a:rPr>
              <a:t>hạng</a:t>
            </a:r>
            <a:r>
              <a:rPr sz="2000" spc="-35" dirty="0">
                <a:solidFill>
                  <a:srgbClr val="03499E"/>
                </a:solidFill>
                <a:latin typeface="Times New Roman"/>
                <a:cs typeface="Times New Roman"/>
              </a:rPr>
              <a:t> </a:t>
            </a:r>
            <a:r>
              <a:rPr sz="2000" dirty="0">
                <a:solidFill>
                  <a:srgbClr val="03499E"/>
                </a:solidFill>
                <a:latin typeface="Times New Roman"/>
                <a:cs typeface="Times New Roman"/>
              </a:rPr>
              <a:t>1 vào</a:t>
            </a:r>
            <a:r>
              <a:rPr sz="2000" spc="-10" dirty="0">
                <a:solidFill>
                  <a:srgbClr val="03499E"/>
                </a:solidFill>
                <a:latin typeface="Times New Roman"/>
                <a:cs typeface="Times New Roman"/>
              </a:rPr>
              <a:t> </a:t>
            </a:r>
            <a:r>
              <a:rPr sz="2000" dirty="0">
                <a:solidFill>
                  <a:srgbClr val="03499E"/>
                </a:solidFill>
                <a:latin typeface="Times New Roman"/>
                <a:cs typeface="Times New Roman"/>
              </a:rPr>
              <a:t>đàm</a:t>
            </a:r>
            <a:r>
              <a:rPr sz="2000" spc="-25" dirty="0">
                <a:solidFill>
                  <a:srgbClr val="03499E"/>
                </a:solidFill>
                <a:latin typeface="Times New Roman"/>
                <a:cs typeface="Times New Roman"/>
              </a:rPr>
              <a:t> </a:t>
            </a:r>
            <a:r>
              <a:rPr sz="2000" spc="-20" dirty="0">
                <a:solidFill>
                  <a:srgbClr val="03499E"/>
                </a:solidFill>
                <a:latin typeface="Times New Roman"/>
                <a:cs typeface="Times New Roman"/>
              </a:rPr>
              <a:t>phán</a:t>
            </a:r>
            <a:endParaRPr sz="2000">
              <a:latin typeface="Times New Roman"/>
              <a:cs typeface="Times New Roman"/>
            </a:endParaRPr>
          </a:p>
          <a:p>
            <a:pPr marL="479425" lvl="1" indent="-228600">
              <a:lnSpc>
                <a:spcPct val="100000"/>
              </a:lnSpc>
              <a:spcBef>
                <a:spcPts val="135"/>
              </a:spcBef>
              <a:buChar char="•"/>
              <a:tabLst>
                <a:tab pos="479425" algn="l"/>
              </a:tabLst>
            </a:pPr>
            <a:r>
              <a:rPr sz="2000" dirty="0">
                <a:solidFill>
                  <a:srgbClr val="03499E"/>
                </a:solidFill>
                <a:latin typeface="Times New Roman"/>
                <a:cs typeface="Times New Roman"/>
              </a:rPr>
              <a:t>b.</a:t>
            </a:r>
            <a:r>
              <a:rPr sz="2000" spc="-10" dirty="0">
                <a:solidFill>
                  <a:srgbClr val="03499E"/>
                </a:solidFill>
                <a:latin typeface="Times New Roman"/>
                <a:cs typeface="Times New Roman"/>
              </a:rPr>
              <a:t> </a:t>
            </a:r>
            <a:r>
              <a:rPr sz="2000" dirty="0">
                <a:solidFill>
                  <a:srgbClr val="03499E"/>
                </a:solidFill>
                <a:latin typeface="Times New Roman"/>
                <a:cs typeface="Times New Roman"/>
              </a:rPr>
              <a:t>Cho</a:t>
            </a:r>
            <a:r>
              <a:rPr sz="2000" spc="-15" dirty="0">
                <a:solidFill>
                  <a:srgbClr val="03499E"/>
                </a:solidFill>
                <a:latin typeface="Times New Roman"/>
                <a:cs typeface="Times New Roman"/>
              </a:rPr>
              <a:t> </a:t>
            </a:r>
            <a:r>
              <a:rPr sz="2000" dirty="0">
                <a:solidFill>
                  <a:srgbClr val="03499E"/>
                </a:solidFill>
                <a:latin typeface="Times New Roman"/>
                <a:cs typeface="Times New Roman"/>
              </a:rPr>
              <a:t>phép</a:t>
            </a:r>
            <a:r>
              <a:rPr sz="2000" spc="-15" dirty="0">
                <a:solidFill>
                  <a:srgbClr val="03499E"/>
                </a:solidFill>
                <a:latin typeface="Times New Roman"/>
                <a:cs typeface="Times New Roman"/>
              </a:rPr>
              <a:t> </a:t>
            </a:r>
            <a:r>
              <a:rPr sz="2000" dirty="0">
                <a:solidFill>
                  <a:srgbClr val="03499E"/>
                </a:solidFill>
                <a:latin typeface="Times New Roman"/>
                <a:cs typeface="Times New Roman"/>
              </a:rPr>
              <a:t>các</a:t>
            </a:r>
            <a:r>
              <a:rPr sz="2000" spc="-25" dirty="0">
                <a:solidFill>
                  <a:srgbClr val="03499E"/>
                </a:solidFill>
                <a:latin typeface="Times New Roman"/>
                <a:cs typeface="Times New Roman"/>
              </a:rPr>
              <a:t> </a:t>
            </a:r>
            <a:r>
              <a:rPr sz="2000" dirty="0">
                <a:solidFill>
                  <a:srgbClr val="03499E"/>
                </a:solidFill>
                <a:latin typeface="Times New Roman"/>
                <a:cs typeface="Times New Roman"/>
              </a:rPr>
              <a:t>NT</a:t>
            </a:r>
            <a:r>
              <a:rPr sz="2000" spc="-45" dirty="0">
                <a:solidFill>
                  <a:srgbClr val="03499E"/>
                </a:solidFill>
                <a:latin typeface="Times New Roman"/>
                <a:cs typeface="Times New Roman"/>
              </a:rPr>
              <a:t> </a:t>
            </a:r>
            <a:r>
              <a:rPr sz="2000" dirty="0">
                <a:solidFill>
                  <a:srgbClr val="03499E"/>
                </a:solidFill>
                <a:latin typeface="Times New Roman"/>
                <a:cs typeface="Times New Roman"/>
              </a:rPr>
              <a:t>vượt</a:t>
            </a:r>
            <a:r>
              <a:rPr sz="2000" spc="-30" dirty="0">
                <a:solidFill>
                  <a:srgbClr val="03499E"/>
                </a:solidFill>
                <a:latin typeface="Times New Roman"/>
                <a:cs typeface="Times New Roman"/>
              </a:rPr>
              <a:t> </a:t>
            </a:r>
            <a:r>
              <a:rPr sz="2000" dirty="0">
                <a:solidFill>
                  <a:srgbClr val="03499E"/>
                </a:solidFill>
                <a:latin typeface="Times New Roman"/>
                <a:cs typeface="Times New Roman"/>
              </a:rPr>
              <a:t>kỹ</a:t>
            </a:r>
            <a:r>
              <a:rPr sz="2000" spc="-15" dirty="0">
                <a:solidFill>
                  <a:srgbClr val="03499E"/>
                </a:solidFill>
                <a:latin typeface="Times New Roman"/>
                <a:cs typeface="Times New Roman"/>
              </a:rPr>
              <a:t> </a:t>
            </a:r>
            <a:r>
              <a:rPr sz="2000" dirty="0">
                <a:solidFill>
                  <a:srgbClr val="03499E"/>
                </a:solidFill>
                <a:latin typeface="Times New Roman"/>
                <a:cs typeface="Times New Roman"/>
              </a:rPr>
              <a:t>thuật</a:t>
            </a:r>
            <a:r>
              <a:rPr sz="2000" spc="-20" dirty="0">
                <a:solidFill>
                  <a:srgbClr val="03499E"/>
                </a:solidFill>
                <a:latin typeface="Times New Roman"/>
                <a:cs typeface="Times New Roman"/>
              </a:rPr>
              <a:t> </a:t>
            </a:r>
            <a:r>
              <a:rPr sz="2000" dirty="0">
                <a:solidFill>
                  <a:srgbClr val="03499E"/>
                </a:solidFill>
                <a:latin typeface="Times New Roman"/>
                <a:cs typeface="Times New Roman"/>
              </a:rPr>
              <a:t>chào</a:t>
            </a:r>
            <a:r>
              <a:rPr sz="2000" spc="-25" dirty="0">
                <a:solidFill>
                  <a:srgbClr val="03499E"/>
                </a:solidFill>
                <a:latin typeface="Times New Roman"/>
                <a:cs typeface="Times New Roman"/>
              </a:rPr>
              <a:t> </a:t>
            </a:r>
            <a:r>
              <a:rPr sz="2000" dirty="0">
                <a:solidFill>
                  <a:srgbClr val="03499E"/>
                </a:solidFill>
                <a:latin typeface="Times New Roman"/>
                <a:cs typeface="Times New Roman"/>
              </a:rPr>
              <a:t>lại</a:t>
            </a:r>
            <a:r>
              <a:rPr sz="2000" spc="5" dirty="0">
                <a:solidFill>
                  <a:srgbClr val="03499E"/>
                </a:solidFill>
                <a:latin typeface="Times New Roman"/>
                <a:cs typeface="Times New Roman"/>
              </a:rPr>
              <a:t> </a:t>
            </a:r>
            <a:r>
              <a:rPr sz="2000" dirty="0">
                <a:solidFill>
                  <a:srgbClr val="03499E"/>
                </a:solidFill>
                <a:latin typeface="Times New Roman"/>
                <a:cs typeface="Times New Roman"/>
              </a:rPr>
              <a:t>giá</a:t>
            </a:r>
            <a:r>
              <a:rPr sz="2000" spc="-20" dirty="0">
                <a:solidFill>
                  <a:srgbClr val="03499E"/>
                </a:solidFill>
                <a:latin typeface="Times New Roman"/>
                <a:cs typeface="Times New Roman"/>
              </a:rPr>
              <a:t> </a:t>
            </a:r>
            <a:r>
              <a:rPr sz="2000" spc="-25" dirty="0">
                <a:solidFill>
                  <a:srgbClr val="03499E"/>
                </a:solidFill>
                <a:latin typeface="Times New Roman"/>
                <a:cs typeface="Times New Roman"/>
              </a:rPr>
              <a:t>DT</a:t>
            </a:r>
            <a:endParaRPr sz="2000">
              <a:latin typeface="Times New Roman"/>
              <a:cs typeface="Times New Roman"/>
            </a:endParaRPr>
          </a:p>
        </p:txBody>
      </p:sp>
      <p:grpSp>
        <p:nvGrpSpPr>
          <p:cNvPr id="13" name="object 13"/>
          <p:cNvGrpSpPr/>
          <p:nvPr/>
        </p:nvGrpSpPr>
        <p:grpSpPr>
          <a:xfrm>
            <a:off x="1185672" y="251472"/>
            <a:ext cx="10165080" cy="774700"/>
            <a:chOff x="1185672" y="251472"/>
            <a:chExt cx="10165080" cy="774700"/>
          </a:xfrm>
        </p:grpSpPr>
        <p:pic>
          <p:nvPicPr>
            <p:cNvPr id="14" name="object 14"/>
            <p:cNvPicPr/>
            <p:nvPr/>
          </p:nvPicPr>
          <p:blipFill>
            <a:blip r:embed="rId6" cstate="print"/>
            <a:stretch>
              <a:fillRect/>
            </a:stretch>
          </p:blipFill>
          <p:spPr>
            <a:xfrm>
              <a:off x="1185672" y="253009"/>
              <a:ext cx="10165080" cy="675106"/>
            </a:xfrm>
            <a:prstGeom prst="rect">
              <a:avLst/>
            </a:prstGeom>
          </p:spPr>
        </p:pic>
        <p:pic>
          <p:nvPicPr>
            <p:cNvPr id="15" name="object 15"/>
            <p:cNvPicPr/>
            <p:nvPr/>
          </p:nvPicPr>
          <p:blipFill>
            <a:blip r:embed="rId7" cstate="print"/>
            <a:stretch>
              <a:fillRect/>
            </a:stretch>
          </p:blipFill>
          <p:spPr>
            <a:xfrm>
              <a:off x="1603248" y="251472"/>
              <a:ext cx="9328404" cy="774179"/>
            </a:xfrm>
            <a:prstGeom prst="rect">
              <a:avLst/>
            </a:prstGeom>
          </p:spPr>
        </p:pic>
        <p:pic>
          <p:nvPicPr>
            <p:cNvPr id="16" name="object 16"/>
            <p:cNvPicPr/>
            <p:nvPr/>
          </p:nvPicPr>
          <p:blipFill>
            <a:blip r:embed="rId8" cstate="print"/>
            <a:stretch>
              <a:fillRect/>
            </a:stretch>
          </p:blipFill>
          <p:spPr>
            <a:xfrm>
              <a:off x="1233170" y="278091"/>
              <a:ext cx="10075164" cy="584746"/>
            </a:xfrm>
            <a:prstGeom prst="rect">
              <a:avLst/>
            </a:prstGeom>
          </p:spPr>
        </p:pic>
      </p:grpSp>
      <p:sp>
        <p:nvSpPr>
          <p:cNvPr id="17" name="object 17"/>
          <p:cNvSpPr txBox="1">
            <a:spLocks noGrp="1"/>
          </p:cNvSpPr>
          <p:nvPr>
            <p:ph type="title"/>
          </p:nvPr>
        </p:nvSpPr>
        <p:spPr>
          <a:xfrm>
            <a:off x="1233169" y="278091"/>
            <a:ext cx="10075545" cy="584835"/>
          </a:xfrm>
          <a:prstGeom prst="rect">
            <a:avLst/>
          </a:prstGeom>
          <a:ln w="9525">
            <a:solidFill>
              <a:srgbClr val="F8F8F8"/>
            </a:solidFill>
          </a:ln>
        </p:spPr>
        <p:txBody>
          <a:bodyPr vert="horz" wrap="square" lIns="0" tIns="80010" rIns="0" bIns="0" rtlCol="0">
            <a:spAutoFit/>
          </a:bodyPr>
          <a:lstStyle/>
          <a:p>
            <a:pPr marL="611505">
              <a:lnSpc>
                <a:spcPct val="100000"/>
              </a:lnSpc>
              <a:spcBef>
                <a:spcPts val="630"/>
              </a:spcBef>
            </a:pPr>
            <a:r>
              <a:rPr sz="2600" dirty="0"/>
              <a:t>XỬ</a:t>
            </a:r>
            <a:r>
              <a:rPr sz="2600" spc="-10" dirty="0"/>
              <a:t> </a:t>
            </a:r>
            <a:r>
              <a:rPr sz="2600" dirty="0"/>
              <a:t>LÝ TÌNH</a:t>
            </a:r>
            <a:r>
              <a:rPr sz="2600" spc="-10" dirty="0"/>
              <a:t> </a:t>
            </a:r>
            <a:r>
              <a:rPr sz="2600" dirty="0"/>
              <a:t>HUỐNG</a:t>
            </a:r>
            <a:r>
              <a:rPr sz="2600" spc="-15" dirty="0"/>
              <a:t> </a:t>
            </a:r>
            <a:r>
              <a:rPr sz="2600" dirty="0"/>
              <a:t>TRONG</a:t>
            </a:r>
            <a:r>
              <a:rPr sz="2600" spc="-20" dirty="0"/>
              <a:t> </a:t>
            </a:r>
            <a:r>
              <a:rPr sz="2600" dirty="0"/>
              <a:t>ĐTQM</a:t>
            </a:r>
            <a:r>
              <a:rPr sz="2600" spc="-25" dirty="0"/>
              <a:t> </a:t>
            </a:r>
            <a:r>
              <a:rPr sz="2600" dirty="0"/>
              <a:t>VÀ</a:t>
            </a:r>
            <a:r>
              <a:rPr sz="2600" spc="-10" dirty="0"/>
              <a:t> </a:t>
            </a:r>
            <a:r>
              <a:rPr sz="2600" dirty="0"/>
              <a:t>KQM</a:t>
            </a:r>
            <a:r>
              <a:rPr sz="2600" spc="-20" dirty="0"/>
              <a:t> </a:t>
            </a:r>
            <a:r>
              <a:rPr sz="2600" dirty="0"/>
              <a:t>(Đ</a:t>
            </a:r>
            <a:r>
              <a:rPr sz="2600" spc="5" dirty="0"/>
              <a:t> </a:t>
            </a:r>
            <a:r>
              <a:rPr sz="2600" spc="-10" dirty="0"/>
              <a:t>131.NĐ)</a:t>
            </a:r>
            <a:endParaRPr sz="2600"/>
          </a:p>
        </p:txBody>
      </p:sp>
      <p:sp>
        <p:nvSpPr>
          <p:cNvPr id="18" name="object 18"/>
          <p:cNvSpPr txBox="1"/>
          <p:nvPr/>
        </p:nvSpPr>
        <p:spPr>
          <a:xfrm>
            <a:off x="933602" y="6317605"/>
            <a:ext cx="318135" cy="196850"/>
          </a:xfrm>
          <a:prstGeom prst="rect">
            <a:avLst/>
          </a:prstGeom>
        </p:spPr>
        <p:txBody>
          <a:bodyPr vert="horz" wrap="square" lIns="0" tIns="8255" rIns="0" bIns="0" rtlCol="0">
            <a:spAutoFit/>
          </a:bodyPr>
          <a:lstStyle/>
          <a:p>
            <a:pPr marL="38100">
              <a:lnSpc>
                <a:spcPct val="100000"/>
              </a:lnSpc>
              <a:spcBef>
                <a:spcPts val="65"/>
              </a:spcBef>
            </a:pPr>
            <a:fld id="{81D60167-4931-47E6-BA6A-407CBD079E47}" type="slidenum">
              <a:rPr sz="1100" spc="-25" dirty="0">
                <a:solidFill>
                  <a:srgbClr val="E9E1D5"/>
                </a:solidFill>
                <a:latin typeface="Verdana"/>
                <a:cs typeface="Verdana"/>
              </a:rPr>
              <a:t>188</a:t>
            </a:fld>
            <a:endParaRPr sz="1100">
              <a:latin typeface="Verdana"/>
              <a:cs typeface="Verdana"/>
            </a:endParaRPr>
          </a:p>
        </p:txBody>
      </p:sp>
      <p:sp>
        <p:nvSpPr>
          <p:cNvPr id="19" name="Slide Number Placeholder 18">
            <a:extLst>
              <a:ext uri="{FF2B5EF4-FFF2-40B4-BE49-F238E27FC236}">
                <a16:creationId xmlns:a16="http://schemas.microsoft.com/office/drawing/2014/main" id="{853EC372-EE15-C431-B048-A50327480CE1}"/>
              </a:ext>
            </a:extLst>
          </p:cNvPr>
          <p:cNvSpPr>
            <a:spLocks noGrp="1"/>
          </p:cNvSpPr>
          <p:nvPr>
            <p:ph type="sldNum" sz="quarter" idx="7"/>
          </p:nvPr>
        </p:nvSpPr>
        <p:spPr/>
        <p:txBody>
          <a:bodyPr/>
          <a:lstStyle/>
          <a:p>
            <a:pPr marL="4939665">
              <a:lnSpc>
                <a:spcPts val="1655"/>
              </a:lnSpc>
            </a:pPr>
            <a:fld id="{81D60167-4931-47E6-BA6A-407CBD079E47}" type="slidenum">
              <a:rPr lang="en-US" spc="-25" smtClean="0"/>
              <a:t>188</a:t>
            </a:fld>
            <a:endParaRPr lang="en-US" spc="-25" dirty="0"/>
          </a:p>
        </p:txBody>
      </p:sp>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843445" y="1264666"/>
            <a:ext cx="10875010" cy="1061085"/>
            <a:chOff x="843445" y="1264666"/>
            <a:chExt cx="10875010" cy="1061085"/>
          </a:xfrm>
        </p:grpSpPr>
        <p:sp>
          <p:nvSpPr>
            <p:cNvPr id="3" name="object 3"/>
            <p:cNvSpPr/>
            <p:nvPr/>
          </p:nvSpPr>
          <p:spPr>
            <a:xfrm>
              <a:off x="856145" y="1277366"/>
              <a:ext cx="10849610" cy="1035685"/>
            </a:xfrm>
            <a:custGeom>
              <a:avLst/>
              <a:gdLst/>
              <a:ahLst/>
              <a:cxnLst/>
              <a:rect l="l" t="t" r="r" b="b"/>
              <a:pathLst>
                <a:path w="10849610" h="1035685">
                  <a:moveTo>
                    <a:pt x="10745685" y="0"/>
                  </a:moveTo>
                  <a:lnTo>
                    <a:pt x="103517" y="0"/>
                  </a:lnTo>
                  <a:lnTo>
                    <a:pt x="63222" y="8137"/>
                  </a:lnTo>
                  <a:lnTo>
                    <a:pt x="30318" y="30337"/>
                  </a:lnTo>
                  <a:lnTo>
                    <a:pt x="8134" y="63275"/>
                  </a:lnTo>
                  <a:lnTo>
                    <a:pt x="0" y="103632"/>
                  </a:lnTo>
                  <a:lnTo>
                    <a:pt x="0" y="931799"/>
                  </a:lnTo>
                  <a:lnTo>
                    <a:pt x="8134" y="972081"/>
                  </a:lnTo>
                  <a:lnTo>
                    <a:pt x="30318" y="1004982"/>
                  </a:lnTo>
                  <a:lnTo>
                    <a:pt x="63222" y="1027168"/>
                  </a:lnTo>
                  <a:lnTo>
                    <a:pt x="103517" y="1035304"/>
                  </a:lnTo>
                  <a:lnTo>
                    <a:pt x="10745685" y="1035304"/>
                  </a:lnTo>
                  <a:lnTo>
                    <a:pt x="10785968" y="1027168"/>
                  </a:lnTo>
                  <a:lnTo>
                    <a:pt x="10818869" y="1004982"/>
                  </a:lnTo>
                  <a:lnTo>
                    <a:pt x="10841054" y="972081"/>
                  </a:lnTo>
                  <a:lnTo>
                    <a:pt x="10849190" y="931799"/>
                  </a:lnTo>
                  <a:lnTo>
                    <a:pt x="10849190" y="103632"/>
                  </a:lnTo>
                  <a:lnTo>
                    <a:pt x="10841054" y="63275"/>
                  </a:lnTo>
                  <a:lnTo>
                    <a:pt x="10818869" y="30337"/>
                  </a:lnTo>
                  <a:lnTo>
                    <a:pt x="10785968" y="8137"/>
                  </a:lnTo>
                  <a:lnTo>
                    <a:pt x="10745685" y="0"/>
                  </a:lnTo>
                  <a:close/>
                </a:path>
              </a:pathLst>
            </a:custGeom>
            <a:solidFill>
              <a:srgbClr val="E9E1D5"/>
            </a:solidFill>
          </p:spPr>
          <p:txBody>
            <a:bodyPr wrap="square" lIns="0" tIns="0" rIns="0" bIns="0" rtlCol="0"/>
            <a:lstStyle/>
            <a:p>
              <a:endParaRPr/>
            </a:p>
          </p:txBody>
        </p:sp>
        <p:sp>
          <p:nvSpPr>
            <p:cNvPr id="4" name="object 4"/>
            <p:cNvSpPr/>
            <p:nvPr/>
          </p:nvSpPr>
          <p:spPr>
            <a:xfrm>
              <a:off x="856145" y="1277366"/>
              <a:ext cx="10849610" cy="1035685"/>
            </a:xfrm>
            <a:custGeom>
              <a:avLst/>
              <a:gdLst/>
              <a:ahLst/>
              <a:cxnLst/>
              <a:rect l="l" t="t" r="r" b="b"/>
              <a:pathLst>
                <a:path w="10849610" h="1035685">
                  <a:moveTo>
                    <a:pt x="0" y="103632"/>
                  </a:moveTo>
                  <a:lnTo>
                    <a:pt x="8134" y="63275"/>
                  </a:lnTo>
                  <a:lnTo>
                    <a:pt x="30318" y="30337"/>
                  </a:lnTo>
                  <a:lnTo>
                    <a:pt x="63222" y="8137"/>
                  </a:lnTo>
                  <a:lnTo>
                    <a:pt x="103517" y="0"/>
                  </a:lnTo>
                  <a:lnTo>
                    <a:pt x="10745685" y="0"/>
                  </a:lnTo>
                  <a:lnTo>
                    <a:pt x="10785968" y="8137"/>
                  </a:lnTo>
                  <a:lnTo>
                    <a:pt x="10818869" y="30337"/>
                  </a:lnTo>
                  <a:lnTo>
                    <a:pt x="10841054" y="63275"/>
                  </a:lnTo>
                  <a:lnTo>
                    <a:pt x="10849190" y="103632"/>
                  </a:lnTo>
                  <a:lnTo>
                    <a:pt x="10849190" y="931799"/>
                  </a:lnTo>
                  <a:lnTo>
                    <a:pt x="10841054" y="972081"/>
                  </a:lnTo>
                  <a:lnTo>
                    <a:pt x="10818869" y="1004982"/>
                  </a:lnTo>
                  <a:lnTo>
                    <a:pt x="10785968" y="1027168"/>
                  </a:lnTo>
                  <a:lnTo>
                    <a:pt x="10745685" y="1035304"/>
                  </a:lnTo>
                  <a:lnTo>
                    <a:pt x="103517" y="1035304"/>
                  </a:lnTo>
                  <a:lnTo>
                    <a:pt x="63222" y="1027168"/>
                  </a:lnTo>
                  <a:lnTo>
                    <a:pt x="30318" y="1004982"/>
                  </a:lnTo>
                  <a:lnTo>
                    <a:pt x="8134" y="972081"/>
                  </a:lnTo>
                  <a:lnTo>
                    <a:pt x="0" y="931799"/>
                  </a:lnTo>
                  <a:lnTo>
                    <a:pt x="0" y="103632"/>
                  </a:lnTo>
                  <a:close/>
                </a:path>
              </a:pathLst>
            </a:custGeom>
            <a:ln w="25400">
              <a:solidFill>
                <a:srgbClr val="24548F"/>
              </a:solidFill>
            </a:ln>
          </p:spPr>
          <p:txBody>
            <a:bodyPr wrap="square" lIns="0" tIns="0" rIns="0" bIns="0" rtlCol="0"/>
            <a:lstStyle/>
            <a:p>
              <a:endParaRPr/>
            </a:p>
          </p:txBody>
        </p:sp>
      </p:grpSp>
      <p:sp>
        <p:nvSpPr>
          <p:cNvPr id="5" name="object 5"/>
          <p:cNvSpPr txBox="1"/>
          <p:nvPr/>
        </p:nvSpPr>
        <p:spPr>
          <a:xfrm>
            <a:off x="4772659" y="1587754"/>
            <a:ext cx="3020060" cy="360680"/>
          </a:xfrm>
          <a:prstGeom prst="rect">
            <a:avLst/>
          </a:prstGeom>
        </p:spPr>
        <p:txBody>
          <a:bodyPr vert="horz" wrap="square" lIns="0" tIns="12065" rIns="0" bIns="0" rtlCol="0">
            <a:spAutoFit/>
          </a:bodyPr>
          <a:lstStyle/>
          <a:p>
            <a:pPr marL="12700">
              <a:lnSpc>
                <a:spcPct val="100000"/>
              </a:lnSpc>
              <a:spcBef>
                <a:spcPts val="95"/>
              </a:spcBef>
            </a:pPr>
            <a:r>
              <a:rPr sz="2200" b="1" dirty="0">
                <a:solidFill>
                  <a:srgbClr val="03499E"/>
                </a:solidFill>
                <a:latin typeface="Times New Roman"/>
                <a:cs typeface="Times New Roman"/>
              </a:rPr>
              <a:t>10.</a:t>
            </a:r>
            <a:r>
              <a:rPr sz="2200" b="1" spc="-35" dirty="0">
                <a:solidFill>
                  <a:srgbClr val="03499E"/>
                </a:solidFill>
                <a:latin typeface="Times New Roman"/>
                <a:cs typeface="Times New Roman"/>
              </a:rPr>
              <a:t> </a:t>
            </a:r>
            <a:r>
              <a:rPr sz="2200" b="1" dirty="0">
                <a:solidFill>
                  <a:srgbClr val="03499E"/>
                </a:solidFill>
                <a:latin typeface="Times New Roman"/>
                <a:cs typeface="Times New Roman"/>
              </a:rPr>
              <a:t>Đối</a:t>
            </a:r>
            <a:r>
              <a:rPr sz="2200" b="1" spc="-25" dirty="0">
                <a:solidFill>
                  <a:srgbClr val="03499E"/>
                </a:solidFill>
                <a:latin typeface="Times New Roman"/>
                <a:cs typeface="Times New Roman"/>
              </a:rPr>
              <a:t> </a:t>
            </a:r>
            <a:r>
              <a:rPr sz="2200" b="1" dirty="0">
                <a:solidFill>
                  <a:srgbClr val="03499E"/>
                </a:solidFill>
                <a:latin typeface="Times New Roman"/>
                <a:cs typeface="Times New Roman"/>
              </a:rPr>
              <a:t>với</a:t>
            </a:r>
            <a:r>
              <a:rPr sz="2200" b="1" spc="-30" dirty="0">
                <a:solidFill>
                  <a:srgbClr val="03499E"/>
                </a:solidFill>
                <a:latin typeface="Times New Roman"/>
                <a:cs typeface="Times New Roman"/>
              </a:rPr>
              <a:t> </a:t>
            </a:r>
            <a:r>
              <a:rPr sz="2200" b="1" dirty="0">
                <a:solidFill>
                  <a:srgbClr val="03499E"/>
                </a:solidFill>
                <a:latin typeface="Times New Roman"/>
                <a:cs typeface="Times New Roman"/>
              </a:rPr>
              <a:t>GT</a:t>
            </a:r>
            <a:r>
              <a:rPr sz="2200" b="1" spc="-60" dirty="0">
                <a:solidFill>
                  <a:srgbClr val="03499E"/>
                </a:solidFill>
                <a:latin typeface="Times New Roman"/>
                <a:cs typeface="Times New Roman"/>
              </a:rPr>
              <a:t> </a:t>
            </a:r>
            <a:r>
              <a:rPr sz="2200" b="1" dirty="0">
                <a:solidFill>
                  <a:srgbClr val="03499E"/>
                </a:solidFill>
                <a:latin typeface="Times New Roman"/>
                <a:cs typeface="Times New Roman"/>
              </a:rPr>
              <a:t>chia</a:t>
            </a:r>
            <a:r>
              <a:rPr sz="2200" b="1" spc="-15" dirty="0">
                <a:solidFill>
                  <a:srgbClr val="03499E"/>
                </a:solidFill>
                <a:latin typeface="Times New Roman"/>
                <a:cs typeface="Times New Roman"/>
              </a:rPr>
              <a:t> </a:t>
            </a:r>
            <a:r>
              <a:rPr sz="2200" b="1" spc="-20" dirty="0">
                <a:solidFill>
                  <a:srgbClr val="03499E"/>
                </a:solidFill>
                <a:latin typeface="Times New Roman"/>
                <a:cs typeface="Times New Roman"/>
              </a:rPr>
              <a:t>phần</a:t>
            </a:r>
            <a:endParaRPr sz="2200">
              <a:latin typeface="Times New Roman"/>
              <a:cs typeface="Times New Roman"/>
            </a:endParaRPr>
          </a:p>
        </p:txBody>
      </p:sp>
      <p:grpSp>
        <p:nvGrpSpPr>
          <p:cNvPr id="6" name="object 6"/>
          <p:cNvGrpSpPr/>
          <p:nvPr/>
        </p:nvGrpSpPr>
        <p:grpSpPr>
          <a:xfrm>
            <a:off x="843445" y="2730880"/>
            <a:ext cx="2921635" cy="3611245"/>
            <a:chOff x="843445" y="2730880"/>
            <a:chExt cx="2921635" cy="3611245"/>
          </a:xfrm>
        </p:grpSpPr>
        <p:sp>
          <p:nvSpPr>
            <p:cNvPr id="7" name="object 7"/>
            <p:cNvSpPr/>
            <p:nvPr/>
          </p:nvSpPr>
          <p:spPr>
            <a:xfrm>
              <a:off x="856145" y="2743580"/>
              <a:ext cx="2896235" cy="3585845"/>
            </a:xfrm>
            <a:custGeom>
              <a:avLst/>
              <a:gdLst/>
              <a:ahLst/>
              <a:cxnLst/>
              <a:rect l="l" t="t" r="r" b="b"/>
              <a:pathLst>
                <a:path w="2896235" h="3585845">
                  <a:moveTo>
                    <a:pt x="2606255" y="0"/>
                  </a:moveTo>
                  <a:lnTo>
                    <a:pt x="289585" y="0"/>
                  </a:lnTo>
                  <a:lnTo>
                    <a:pt x="242613" y="3787"/>
                  </a:lnTo>
                  <a:lnTo>
                    <a:pt x="198054" y="14752"/>
                  </a:lnTo>
                  <a:lnTo>
                    <a:pt x="156505" y="32301"/>
                  </a:lnTo>
                  <a:lnTo>
                    <a:pt x="118561" y="55839"/>
                  </a:lnTo>
                  <a:lnTo>
                    <a:pt x="84818" y="84772"/>
                  </a:lnTo>
                  <a:lnTo>
                    <a:pt x="55873" y="118506"/>
                  </a:lnTo>
                  <a:lnTo>
                    <a:pt x="32323" y="156446"/>
                  </a:lnTo>
                  <a:lnTo>
                    <a:pt x="14763" y="197998"/>
                  </a:lnTo>
                  <a:lnTo>
                    <a:pt x="3790" y="242567"/>
                  </a:lnTo>
                  <a:lnTo>
                    <a:pt x="0" y="289560"/>
                  </a:lnTo>
                  <a:lnTo>
                    <a:pt x="0" y="3296183"/>
                  </a:lnTo>
                  <a:lnTo>
                    <a:pt x="3790" y="3343154"/>
                  </a:lnTo>
                  <a:lnTo>
                    <a:pt x="14763" y="3387712"/>
                  </a:lnTo>
                  <a:lnTo>
                    <a:pt x="32323" y="3429260"/>
                  </a:lnTo>
                  <a:lnTo>
                    <a:pt x="55873" y="3467203"/>
                  </a:lnTo>
                  <a:lnTo>
                    <a:pt x="84818" y="3500943"/>
                  </a:lnTo>
                  <a:lnTo>
                    <a:pt x="118561" y="3529886"/>
                  </a:lnTo>
                  <a:lnTo>
                    <a:pt x="156505" y="3553435"/>
                  </a:lnTo>
                  <a:lnTo>
                    <a:pt x="198054" y="3570993"/>
                  </a:lnTo>
                  <a:lnTo>
                    <a:pt x="242613" y="3581966"/>
                  </a:lnTo>
                  <a:lnTo>
                    <a:pt x="289585" y="3585756"/>
                  </a:lnTo>
                  <a:lnTo>
                    <a:pt x="2606255" y="3585756"/>
                  </a:lnTo>
                  <a:lnTo>
                    <a:pt x="2653217" y="3581966"/>
                  </a:lnTo>
                  <a:lnTo>
                    <a:pt x="2697769" y="3570993"/>
                  </a:lnTo>
                  <a:lnTo>
                    <a:pt x="2739313" y="3553435"/>
                  </a:lnTo>
                  <a:lnTo>
                    <a:pt x="2777254" y="3529886"/>
                  </a:lnTo>
                  <a:lnTo>
                    <a:pt x="2810995" y="3500943"/>
                  </a:lnTo>
                  <a:lnTo>
                    <a:pt x="2839939" y="3467203"/>
                  </a:lnTo>
                  <a:lnTo>
                    <a:pt x="2863490" y="3429260"/>
                  </a:lnTo>
                  <a:lnTo>
                    <a:pt x="2881051" y="3387712"/>
                  </a:lnTo>
                  <a:lnTo>
                    <a:pt x="2892025" y="3343154"/>
                  </a:lnTo>
                  <a:lnTo>
                    <a:pt x="2895815" y="3296183"/>
                  </a:lnTo>
                  <a:lnTo>
                    <a:pt x="2895815" y="289560"/>
                  </a:lnTo>
                  <a:lnTo>
                    <a:pt x="2892025" y="242567"/>
                  </a:lnTo>
                  <a:lnTo>
                    <a:pt x="2881051" y="197998"/>
                  </a:lnTo>
                  <a:lnTo>
                    <a:pt x="2863490" y="156446"/>
                  </a:lnTo>
                  <a:lnTo>
                    <a:pt x="2839939" y="118506"/>
                  </a:lnTo>
                  <a:lnTo>
                    <a:pt x="2810995" y="84772"/>
                  </a:lnTo>
                  <a:lnTo>
                    <a:pt x="2777254" y="55839"/>
                  </a:lnTo>
                  <a:lnTo>
                    <a:pt x="2739313" y="32301"/>
                  </a:lnTo>
                  <a:lnTo>
                    <a:pt x="2697769" y="14752"/>
                  </a:lnTo>
                  <a:lnTo>
                    <a:pt x="2653217" y="3787"/>
                  </a:lnTo>
                  <a:lnTo>
                    <a:pt x="2606255" y="0"/>
                  </a:lnTo>
                  <a:close/>
                </a:path>
              </a:pathLst>
            </a:custGeom>
            <a:solidFill>
              <a:srgbClr val="E9E1D5"/>
            </a:solidFill>
          </p:spPr>
          <p:txBody>
            <a:bodyPr wrap="square" lIns="0" tIns="0" rIns="0" bIns="0" rtlCol="0"/>
            <a:lstStyle/>
            <a:p>
              <a:endParaRPr/>
            </a:p>
          </p:txBody>
        </p:sp>
        <p:sp>
          <p:nvSpPr>
            <p:cNvPr id="8" name="object 8"/>
            <p:cNvSpPr/>
            <p:nvPr/>
          </p:nvSpPr>
          <p:spPr>
            <a:xfrm>
              <a:off x="856145" y="2743580"/>
              <a:ext cx="2896235" cy="3585845"/>
            </a:xfrm>
            <a:custGeom>
              <a:avLst/>
              <a:gdLst/>
              <a:ahLst/>
              <a:cxnLst/>
              <a:rect l="l" t="t" r="r" b="b"/>
              <a:pathLst>
                <a:path w="2896235" h="3585845">
                  <a:moveTo>
                    <a:pt x="0" y="289560"/>
                  </a:moveTo>
                  <a:lnTo>
                    <a:pt x="3790" y="242567"/>
                  </a:lnTo>
                  <a:lnTo>
                    <a:pt x="14763" y="197998"/>
                  </a:lnTo>
                  <a:lnTo>
                    <a:pt x="32323" y="156446"/>
                  </a:lnTo>
                  <a:lnTo>
                    <a:pt x="55873" y="118506"/>
                  </a:lnTo>
                  <a:lnTo>
                    <a:pt x="84818" y="84772"/>
                  </a:lnTo>
                  <a:lnTo>
                    <a:pt x="118561" y="55839"/>
                  </a:lnTo>
                  <a:lnTo>
                    <a:pt x="156505" y="32301"/>
                  </a:lnTo>
                  <a:lnTo>
                    <a:pt x="198054" y="14752"/>
                  </a:lnTo>
                  <a:lnTo>
                    <a:pt x="242613" y="3787"/>
                  </a:lnTo>
                  <a:lnTo>
                    <a:pt x="289585" y="0"/>
                  </a:lnTo>
                  <a:lnTo>
                    <a:pt x="2606255" y="0"/>
                  </a:lnTo>
                  <a:lnTo>
                    <a:pt x="2653217" y="3787"/>
                  </a:lnTo>
                  <a:lnTo>
                    <a:pt x="2697769" y="14752"/>
                  </a:lnTo>
                  <a:lnTo>
                    <a:pt x="2739313" y="32301"/>
                  </a:lnTo>
                  <a:lnTo>
                    <a:pt x="2777254" y="55839"/>
                  </a:lnTo>
                  <a:lnTo>
                    <a:pt x="2810995" y="84772"/>
                  </a:lnTo>
                  <a:lnTo>
                    <a:pt x="2839939" y="118506"/>
                  </a:lnTo>
                  <a:lnTo>
                    <a:pt x="2863490" y="156446"/>
                  </a:lnTo>
                  <a:lnTo>
                    <a:pt x="2881051" y="197998"/>
                  </a:lnTo>
                  <a:lnTo>
                    <a:pt x="2892025" y="242567"/>
                  </a:lnTo>
                  <a:lnTo>
                    <a:pt x="2895815" y="289560"/>
                  </a:lnTo>
                  <a:lnTo>
                    <a:pt x="2895815" y="3296183"/>
                  </a:lnTo>
                  <a:lnTo>
                    <a:pt x="2892025" y="3343154"/>
                  </a:lnTo>
                  <a:lnTo>
                    <a:pt x="2881051" y="3387712"/>
                  </a:lnTo>
                  <a:lnTo>
                    <a:pt x="2863490" y="3429260"/>
                  </a:lnTo>
                  <a:lnTo>
                    <a:pt x="2839939" y="3467203"/>
                  </a:lnTo>
                  <a:lnTo>
                    <a:pt x="2810995" y="3500943"/>
                  </a:lnTo>
                  <a:lnTo>
                    <a:pt x="2777254" y="3529886"/>
                  </a:lnTo>
                  <a:lnTo>
                    <a:pt x="2739313" y="3553435"/>
                  </a:lnTo>
                  <a:lnTo>
                    <a:pt x="2697769" y="3570993"/>
                  </a:lnTo>
                  <a:lnTo>
                    <a:pt x="2653217" y="3581966"/>
                  </a:lnTo>
                  <a:lnTo>
                    <a:pt x="2606255" y="3585756"/>
                  </a:lnTo>
                  <a:lnTo>
                    <a:pt x="289585" y="3585756"/>
                  </a:lnTo>
                  <a:lnTo>
                    <a:pt x="242613" y="3581966"/>
                  </a:lnTo>
                  <a:lnTo>
                    <a:pt x="198054" y="3570993"/>
                  </a:lnTo>
                  <a:lnTo>
                    <a:pt x="156505" y="3553435"/>
                  </a:lnTo>
                  <a:lnTo>
                    <a:pt x="118561" y="3529886"/>
                  </a:lnTo>
                  <a:lnTo>
                    <a:pt x="84818" y="3500943"/>
                  </a:lnTo>
                  <a:lnTo>
                    <a:pt x="55873" y="3467203"/>
                  </a:lnTo>
                  <a:lnTo>
                    <a:pt x="32323" y="3429260"/>
                  </a:lnTo>
                  <a:lnTo>
                    <a:pt x="14763" y="3387712"/>
                  </a:lnTo>
                  <a:lnTo>
                    <a:pt x="3790" y="3343154"/>
                  </a:lnTo>
                  <a:lnTo>
                    <a:pt x="0" y="3296183"/>
                  </a:lnTo>
                  <a:lnTo>
                    <a:pt x="0" y="289560"/>
                  </a:lnTo>
                  <a:close/>
                </a:path>
              </a:pathLst>
            </a:custGeom>
            <a:ln w="25400">
              <a:solidFill>
                <a:srgbClr val="24548F"/>
              </a:solidFill>
            </a:ln>
          </p:spPr>
          <p:txBody>
            <a:bodyPr wrap="square" lIns="0" tIns="0" rIns="0" bIns="0" rtlCol="0"/>
            <a:lstStyle/>
            <a:p>
              <a:endParaRPr/>
            </a:p>
          </p:txBody>
        </p:sp>
      </p:grpSp>
      <p:sp>
        <p:nvSpPr>
          <p:cNvPr id="9" name="object 9"/>
          <p:cNvSpPr txBox="1"/>
          <p:nvPr/>
        </p:nvSpPr>
        <p:spPr>
          <a:xfrm>
            <a:off x="1099210" y="3606800"/>
            <a:ext cx="2409825" cy="1807210"/>
          </a:xfrm>
          <a:prstGeom prst="rect">
            <a:avLst/>
          </a:prstGeom>
        </p:spPr>
        <p:txBody>
          <a:bodyPr vert="horz" wrap="square" lIns="0" tIns="57785" rIns="0" bIns="0" rtlCol="0">
            <a:spAutoFit/>
          </a:bodyPr>
          <a:lstStyle/>
          <a:p>
            <a:pPr marL="12700" marR="5080" indent="-1270" algn="ctr">
              <a:lnSpc>
                <a:spcPct val="86300"/>
              </a:lnSpc>
              <a:spcBef>
                <a:spcPts val="455"/>
              </a:spcBef>
            </a:pPr>
            <a:r>
              <a:rPr sz="2200" dirty="0">
                <a:solidFill>
                  <a:srgbClr val="03499E"/>
                </a:solidFill>
                <a:latin typeface="Times New Roman"/>
                <a:cs typeface="Times New Roman"/>
              </a:rPr>
              <a:t>TH</a:t>
            </a:r>
            <a:r>
              <a:rPr sz="2200" spc="-35" dirty="0">
                <a:solidFill>
                  <a:srgbClr val="03499E"/>
                </a:solidFill>
                <a:latin typeface="Times New Roman"/>
                <a:cs typeface="Times New Roman"/>
              </a:rPr>
              <a:t> </a:t>
            </a:r>
            <a:r>
              <a:rPr sz="2200" dirty="0">
                <a:solidFill>
                  <a:srgbClr val="03499E"/>
                </a:solidFill>
                <a:latin typeface="Times New Roman"/>
                <a:cs typeface="Times New Roman"/>
              </a:rPr>
              <a:t>có</a:t>
            </a:r>
            <a:r>
              <a:rPr sz="2200" spc="-25" dirty="0">
                <a:solidFill>
                  <a:srgbClr val="03499E"/>
                </a:solidFill>
                <a:latin typeface="Times New Roman"/>
                <a:cs typeface="Times New Roman"/>
              </a:rPr>
              <a:t> </a:t>
            </a:r>
            <a:r>
              <a:rPr sz="2200" dirty="0">
                <a:solidFill>
                  <a:srgbClr val="03499E"/>
                </a:solidFill>
                <a:latin typeface="Times New Roman"/>
                <a:cs typeface="Times New Roman"/>
              </a:rPr>
              <a:t>1</a:t>
            </a:r>
            <a:r>
              <a:rPr sz="2200" spc="-20" dirty="0">
                <a:solidFill>
                  <a:srgbClr val="03499E"/>
                </a:solidFill>
                <a:latin typeface="Times New Roman"/>
                <a:cs typeface="Times New Roman"/>
              </a:rPr>
              <a:t> </a:t>
            </a:r>
            <a:r>
              <a:rPr sz="2200" dirty="0">
                <a:solidFill>
                  <a:srgbClr val="03499E"/>
                </a:solidFill>
                <a:latin typeface="Times New Roman"/>
                <a:cs typeface="Times New Roman"/>
              </a:rPr>
              <a:t>hoặc</a:t>
            </a:r>
            <a:r>
              <a:rPr sz="2200" spc="-30" dirty="0">
                <a:solidFill>
                  <a:srgbClr val="03499E"/>
                </a:solidFill>
                <a:latin typeface="Times New Roman"/>
                <a:cs typeface="Times New Roman"/>
              </a:rPr>
              <a:t> </a:t>
            </a:r>
            <a:r>
              <a:rPr sz="2200" spc="-20" dirty="0">
                <a:solidFill>
                  <a:srgbClr val="03499E"/>
                </a:solidFill>
                <a:latin typeface="Times New Roman"/>
                <a:cs typeface="Times New Roman"/>
              </a:rPr>
              <a:t>nhiều </a:t>
            </a:r>
            <a:r>
              <a:rPr sz="2200" dirty="0">
                <a:solidFill>
                  <a:srgbClr val="03499E"/>
                </a:solidFill>
                <a:latin typeface="Times New Roman"/>
                <a:cs typeface="Times New Roman"/>
              </a:rPr>
              <a:t>phần</a:t>
            </a:r>
            <a:r>
              <a:rPr sz="2200" spc="-45" dirty="0">
                <a:solidFill>
                  <a:srgbClr val="03499E"/>
                </a:solidFill>
                <a:latin typeface="Times New Roman"/>
                <a:cs typeface="Times New Roman"/>
              </a:rPr>
              <a:t> </a:t>
            </a:r>
            <a:r>
              <a:rPr sz="2200" dirty="0">
                <a:solidFill>
                  <a:srgbClr val="03499E"/>
                </a:solidFill>
                <a:latin typeface="Times New Roman"/>
                <a:cs typeface="Times New Roman"/>
              </a:rPr>
              <a:t>thuộc</a:t>
            </a:r>
            <a:r>
              <a:rPr sz="2200" spc="-40" dirty="0">
                <a:solidFill>
                  <a:srgbClr val="03499E"/>
                </a:solidFill>
                <a:latin typeface="Times New Roman"/>
                <a:cs typeface="Times New Roman"/>
              </a:rPr>
              <a:t> </a:t>
            </a:r>
            <a:r>
              <a:rPr sz="2200" dirty="0">
                <a:solidFill>
                  <a:srgbClr val="03499E"/>
                </a:solidFill>
                <a:latin typeface="Times New Roman"/>
                <a:cs typeface="Times New Roman"/>
              </a:rPr>
              <a:t>GT</a:t>
            </a:r>
            <a:r>
              <a:rPr sz="2200" spc="-70" dirty="0">
                <a:solidFill>
                  <a:srgbClr val="03499E"/>
                </a:solidFill>
                <a:latin typeface="Times New Roman"/>
                <a:cs typeface="Times New Roman"/>
              </a:rPr>
              <a:t> </a:t>
            </a:r>
            <a:r>
              <a:rPr sz="2200" dirty="0">
                <a:solidFill>
                  <a:srgbClr val="03499E"/>
                </a:solidFill>
                <a:latin typeface="Times New Roman"/>
                <a:cs typeface="Times New Roman"/>
              </a:rPr>
              <a:t>ko</a:t>
            </a:r>
            <a:r>
              <a:rPr sz="2200" spc="-40" dirty="0">
                <a:solidFill>
                  <a:srgbClr val="03499E"/>
                </a:solidFill>
                <a:latin typeface="Times New Roman"/>
                <a:cs typeface="Times New Roman"/>
              </a:rPr>
              <a:t> </a:t>
            </a:r>
            <a:r>
              <a:rPr sz="2200" spc="-25" dirty="0">
                <a:solidFill>
                  <a:srgbClr val="03499E"/>
                </a:solidFill>
                <a:latin typeface="Times New Roman"/>
                <a:cs typeface="Times New Roman"/>
              </a:rPr>
              <a:t>có </a:t>
            </a:r>
            <a:r>
              <a:rPr sz="2200" dirty="0">
                <a:solidFill>
                  <a:srgbClr val="03499E"/>
                </a:solidFill>
                <a:latin typeface="Times New Roman"/>
                <a:cs typeface="Times New Roman"/>
              </a:rPr>
              <a:t>NT</a:t>
            </a:r>
            <a:r>
              <a:rPr sz="2200" spc="-65" dirty="0">
                <a:solidFill>
                  <a:srgbClr val="03499E"/>
                </a:solidFill>
                <a:latin typeface="Times New Roman"/>
                <a:cs typeface="Times New Roman"/>
              </a:rPr>
              <a:t> </a:t>
            </a:r>
            <a:r>
              <a:rPr sz="2200" dirty="0">
                <a:solidFill>
                  <a:srgbClr val="03499E"/>
                </a:solidFill>
                <a:latin typeface="Times New Roman"/>
                <a:cs typeface="Times New Roman"/>
              </a:rPr>
              <a:t>tham</a:t>
            </a:r>
            <a:r>
              <a:rPr sz="2200" spc="-40" dirty="0">
                <a:solidFill>
                  <a:srgbClr val="03499E"/>
                </a:solidFill>
                <a:latin typeface="Times New Roman"/>
                <a:cs typeface="Times New Roman"/>
              </a:rPr>
              <a:t> </a:t>
            </a:r>
            <a:r>
              <a:rPr sz="2200" dirty="0">
                <a:solidFill>
                  <a:srgbClr val="03499E"/>
                </a:solidFill>
                <a:latin typeface="Times New Roman"/>
                <a:cs typeface="Times New Roman"/>
              </a:rPr>
              <a:t>dự</a:t>
            </a:r>
            <a:r>
              <a:rPr sz="2200" spc="-25" dirty="0">
                <a:solidFill>
                  <a:srgbClr val="03499E"/>
                </a:solidFill>
                <a:latin typeface="Times New Roman"/>
                <a:cs typeface="Times New Roman"/>
              </a:rPr>
              <a:t> </a:t>
            </a:r>
            <a:r>
              <a:rPr sz="2200" dirty="0">
                <a:solidFill>
                  <a:srgbClr val="03499E"/>
                </a:solidFill>
                <a:latin typeface="Times New Roman"/>
                <a:cs typeface="Times New Roman"/>
              </a:rPr>
              <a:t>hoặc</a:t>
            </a:r>
            <a:r>
              <a:rPr sz="2200" spc="-30" dirty="0">
                <a:solidFill>
                  <a:srgbClr val="03499E"/>
                </a:solidFill>
                <a:latin typeface="Times New Roman"/>
                <a:cs typeface="Times New Roman"/>
              </a:rPr>
              <a:t> </a:t>
            </a:r>
            <a:r>
              <a:rPr sz="2200" spc="-25" dirty="0">
                <a:solidFill>
                  <a:srgbClr val="03499E"/>
                </a:solidFill>
                <a:latin typeface="Times New Roman"/>
                <a:cs typeface="Times New Roman"/>
              </a:rPr>
              <a:t>ko </a:t>
            </a:r>
            <a:r>
              <a:rPr sz="2200" dirty="0">
                <a:solidFill>
                  <a:srgbClr val="03499E"/>
                </a:solidFill>
                <a:latin typeface="Times New Roman"/>
                <a:cs typeface="Times New Roman"/>
              </a:rPr>
              <a:t>có</a:t>
            </a:r>
            <a:r>
              <a:rPr sz="2200" spc="-35" dirty="0">
                <a:solidFill>
                  <a:srgbClr val="03499E"/>
                </a:solidFill>
                <a:latin typeface="Times New Roman"/>
                <a:cs typeface="Times New Roman"/>
              </a:rPr>
              <a:t> </a:t>
            </a:r>
            <a:r>
              <a:rPr sz="2200" dirty="0">
                <a:solidFill>
                  <a:srgbClr val="03499E"/>
                </a:solidFill>
                <a:latin typeface="Times New Roman"/>
                <a:cs typeface="Times New Roman"/>
              </a:rPr>
              <a:t>NT</a:t>
            </a:r>
            <a:r>
              <a:rPr sz="2200" spc="-55" dirty="0">
                <a:solidFill>
                  <a:srgbClr val="03499E"/>
                </a:solidFill>
                <a:latin typeface="Times New Roman"/>
                <a:cs typeface="Times New Roman"/>
              </a:rPr>
              <a:t> </a:t>
            </a:r>
            <a:r>
              <a:rPr sz="2200" dirty="0">
                <a:solidFill>
                  <a:srgbClr val="03499E"/>
                </a:solidFill>
                <a:latin typeface="Times New Roman"/>
                <a:cs typeface="Times New Roman"/>
              </a:rPr>
              <a:t>đáp</a:t>
            </a:r>
            <a:r>
              <a:rPr sz="2200" spc="-35" dirty="0">
                <a:solidFill>
                  <a:srgbClr val="03499E"/>
                </a:solidFill>
                <a:latin typeface="Times New Roman"/>
                <a:cs typeface="Times New Roman"/>
              </a:rPr>
              <a:t> </a:t>
            </a:r>
            <a:r>
              <a:rPr sz="2200" dirty="0">
                <a:solidFill>
                  <a:srgbClr val="03499E"/>
                </a:solidFill>
                <a:latin typeface="Times New Roman"/>
                <a:cs typeface="Times New Roman"/>
              </a:rPr>
              <a:t>ứng</a:t>
            </a:r>
            <a:r>
              <a:rPr sz="2200" spc="-20" dirty="0">
                <a:solidFill>
                  <a:srgbClr val="03499E"/>
                </a:solidFill>
                <a:latin typeface="Times New Roman"/>
                <a:cs typeface="Times New Roman"/>
              </a:rPr>
              <a:t> </a:t>
            </a:r>
            <a:r>
              <a:rPr sz="2200" spc="-25" dirty="0">
                <a:solidFill>
                  <a:srgbClr val="03499E"/>
                </a:solidFill>
                <a:latin typeface="Times New Roman"/>
                <a:cs typeface="Times New Roman"/>
              </a:rPr>
              <a:t>yêu </a:t>
            </a:r>
            <a:r>
              <a:rPr sz="2200" dirty="0">
                <a:solidFill>
                  <a:srgbClr val="03499E"/>
                </a:solidFill>
                <a:latin typeface="Times New Roman"/>
                <a:cs typeface="Times New Roman"/>
              </a:rPr>
              <a:t>cầu</a:t>
            </a:r>
            <a:r>
              <a:rPr sz="2200" spc="-20" dirty="0">
                <a:solidFill>
                  <a:srgbClr val="03499E"/>
                </a:solidFill>
                <a:latin typeface="Times New Roman"/>
                <a:cs typeface="Times New Roman"/>
              </a:rPr>
              <a:t> </a:t>
            </a:r>
            <a:r>
              <a:rPr sz="2200" dirty="0">
                <a:solidFill>
                  <a:srgbClr val="03499E"/>
                </a:solidFill>
                <a:latin typeface="Wingdings"/>
                <a:cs typeface="Wingdings"/>
              </a:rPr>
              <a:t></a:t>
            </a:r>
            <a:r>
              <a:rPr sz="2200" spc="-20" dirty="0">
                <a:solidFill>
                  <a:srgbClr val="03499E"/>
                </a:solidFill>
                <a:latin typeface="Times New Roman"/>
                <a:cs typeface="Times New Roman"/>
              </a:rPr>
              <a:t> </a:t>
            </a:r>
            <a:r>
              <a:rPr sz="2200" dirty="0">
                <a:solidFill>
                  <a:srgbClr val="03499E"/>
                </a:solidFill>
                <a:latin typeface="Times New Roman"/>
                <a:cs typeface="Times New Roman"/>
              </a:rPr>
              <a:t>tách</a:t>
            </a:r>
            <a:r>
              <a:rPr sz="2200" spc="-20" dirty="0">
                <a:solidFill>
                  <a:srgbClr val="03499E"/>
                </a:solidFill>
                <a:latin typeface="Times New Roman"/>
                <a:cs typeface="Times New Roman"/>
              </a:rPr>
              <a:t> </a:t>
            </a:r>
            <a:r>
              <a:rPr sz="2200" dirty="0">
                <a:solidFill>
                  <a:srgbClr val="03499E"/>
                </a:solidFill>
                <a:latin typeface="Times New Roman"/>
                <a:cs typeface="Times New Roman"/>
              </a:rPr>
              <a:t>thành</a:t>
            </a:r>
            <a:r>
              <a:rPr sz="2200" spc="-30" dirty="0">
                <a:solidFill>
                  <a:srgbClr val="03499E"/>
                </a:solidFill>
                <a:latin typeface="Times New Roman"/>
                <a:cs typeface="Times New Roman"/>
              </a:rPr>
              <a:t> </a:t>
            </a:r>
            <a:r>
              <a:rPr sz="2200" spc="-25" dirty="0">
                <a:solidFill>
                  <a:srgbClr val="03499E"/>
                </a:solidFill>
                <a:latin typeface="Times New Roman"/>
                <a:cs typeface="Times New Roman"/>
              </a:rPr>
              <a:t>gói </a:t>
            </a:r>
            <a:r>
              <a:rPr sz="2200" dirty="0">
                <a:solidFill>
                  <a:srgbClr val="03499E"/>
                </a:solidFill>
                <a:latin typeface="Times New Roman"/>
                <a:cs typeface="Times New Roman"/>
              </a:rPr>
              <a:t>thầu</a:t>
            </a:r>
            <a:r>
              <a:rPr sz="2200" spc="-55" dirty="0">
                <a:solidFill>
                  <a:srgbClr val="03499E"/>
                </a:solidFill>
                <a:latin typeface="Times New Roman"/>
                <a:cs typeface="Times New Roman"/>
              </a:rPr>
              <a:t> </a:t>
            </a:r>
            <a:r>
              <a:rPr sz="2200" dirty="0">
                <a:solidFill>
                  <a:srgbClr val="03499E"/>
                </a:solidFill>
                <a:latin typeface="Times New Roman"/>
                <a:cs typeface="Times New Roman"/>
              </a:rPr>
              <a:t>riêng</a:t>
            </a:r>
            <a:r>
              <a:rPr sz="2200" spc="-40" dirty="0">
                <a:solidFill>
                  <a:srgbClr val="03499E"/>
                </a:solidFill>
                <a:latin typeface="Times New Roman"/>
                <a:cs typeface="Times New Roman"/>
              </a:rPr>
              <a:t> </a:t>
            </a:r>
            <a:r>
              <a:rPr sz="2200" spc="-20" dirty="0">
                <a:solidFill>
                  <a:srgbClr val="03499E"/>
                </a:solidFill>
                <a:latin typeface="Times New Roman"/>
                <a:cs typeface="Times New Roman"/>
              </a:rPr>
              <a:t>biệt</a:t>
            </a:r>
            <a:endParaRPr sz="2200">
              <a:latin typeface="Times New Roman"/>
              <a:cs typeface="Times New Roman"/>
            </a:endParaRPr>
          </a:p>
        </p:txBody>
      </p:sp>
      <p:grpSp>
        <p:nvGrpSpPr>
          <p:cNvPr id="10" name="object 10"/>
          <p:cNvGrpSpPr/>
          <p:nvPr/>
        </p:nvGrpSpPr>
        <p:grpSpPr>
          <a:xfrm>
            <a:off x="4270755" y="2730880"/>
            <a:ext cx="2921635" cy="3611245"/>
            <a:chOff x="4270755" y="2730880"/>
            <a:chExt cx="2921635" cy="3611245"/>
          </a:xfrm>
        </p:grpSpPr>
        <p:sp>
          <p:nvSpPr>
            <p:cNvPr id="11" name="object 11"/>
            <p:cNvSpPr/>
            <p:nvPr/>
          </p:nvSpPr>
          <p:spPr>
            <a:xfrm>
              <a:off x="4283455" y="2743580"/>
              <a:ext cx="2896235" cy="3585845"/>
            </a:xfrm>
            <a:custGeom>
              <a:avLst/>
              <a:gdLst/>
              <a:ahLst/>
              <a:cxnLst/>
              <a:rect l="l" t="t" r="r" b="b"/>
              <a:pathLst>
                <a:path w="2896234" h="3585845">
                  <a:moveTo>
                    <a:pt x="2606294" y="0"/>
                  </a:moveTo>
                  <a:lnTo>
                    <a:pt x="289560" y="0"/>
                  </a:lnTo>
                  <a:lnTo>
                    <a:pt x="242598" y="3787"/>
                  </a:lnTo>
                  <a:lnTo>
                    <a:pt x="198046" y="14752"/>
                  </a:lnTo>
                  <a:lnTo>
                    <a:pt x="156502" y="32301"/>
                  </a:lnTo>
                  <a:lnTo>
                    <a:pt x="118561" y="55839"/>
                  </a:lnTo>
                  <a:lnTo>
                    <a:pt x="84820" y="84772"/>
                  </a:lnTo>
                  <a:lnTo>
                    <a:pt x="55875" y="118506"/>
                  </a:lnTo>
                  <a:lnTo>
                    <a:pt x="32325" y="156446"/>
                  </a:lnTo>
                  <a:lnTo>
                    <a:pt x="14764" y="197998"/>
                  </a:lnTo>
                  <a:lnTo>
                    <a:pt x="3790" y="242567"/>
                  </a:lnTo>
                  <a:lnTo>
                    <a:pt x="0" y="289560"/>
                  </a:lnTo>
                  <a:lnTo>
                    <a:pt x="0" y="3296183"/>
                  </a:lnTo>
                  <a:lnTo>
                    <a:pt x="3790" y="3343154"/>
                  </a:lnTo>
                  <a:lnTo>
                    <a:pt x="14764" y="3387712"/>
                  </a:lnTo>
                  <a:lnTo>
                    <a:pt x="32325" y="3429260"/>
                  </a:lnTo>
                  <a:lnTo>
                    <a:pt x="55875" y="3467203"/>
                  </a:lnTo>
                  <a:lnTo>
                    <a:pt x="84820" y="3500943"/>
                  </a:lnTo>
                  <a:lnTo>
                    <a:pt x="118561" y="3529886"/>
                  </a:lnTo>
                  <a:lnTo>
                    <a:pt x="156502" y="3553435"/>
                  </a:lnTo>
                  <a:lnTo>
                    <a:pt x="198046" y="3570993"/>
                  </a:lnTo>
                  <a:lnTo>
                    <a:pt x="242598" y="3581966"/>
                  </a:lnTo>
                  <a:lnTo>
                    <a:pt x="289560" y="3585756"/>
                  </a:lnTo>
                  <a:lnTo>
                    <a:pt x="2606294" y="3585756"/>
                  </a:lnTo>
                  <a:lnTo>
                    <a:pt x="2653255" y="3581966"/>
                  </a:lnTo>
                  <a:lnTo>
                    <a:pt x="2697807" y="3570993"/>
                  </a:lnTo>
                  <a:lnTo>
                    <a:pt x="2739351" y="3553435"/>
                  </a:lnTo>
                  <a:lnTo>
                    <a:pt x="2777292" y="3529886"/>
                  </a:lnTo>
                  <a:lnTo>
                    <a:pt x="2811033" y="3500943"/>
                  </a:lnTo>
                  <a:lnTo>
                    <a:pt x="2839978" y="3467203"/>
                  </a:lnTo>
                  <a:lnTo>
                    <a:pt x="2863528" y="3429260"/>
                  </a:lnTo>
                  <a:lnTo>
                    <a:pt x="2881089" y="3387712"/>
                  </a:lnTo>
                  <a:lnTo>
                    <a:pt x="2892063" y="3343154"/>
                  </a:lnTo>
                  <a:lnTo>
                    <a:pt x="2895854" y="3296183"/>
                  </a:lnTo>
                  <a:lnTo>
                    <a:pt x="2895854" y="289560"/>
                  </a:lnTo>
                  <a:lnTo>
                    <a:pt x="2892063" y="242567"/>
                  </a:lnTo>
                  <a:lnTo>
                    <a:pt x="2881089" y="197998"/>
                  </a:lnTo>
                  <a:lnTo>
                    <a:pt x="2863528" y="156446"/>
                  </a:lnTo>
                  <a:lnTo>
                    <a:pt x="2839978" y="118506"/>
                  </a:lnTo>
                  <a:lnTo>
                    <a:pt x="2811033" y="84772"/>
                  </a:lnTo>
                  <a:lnTo>
                    <a:pt x="2777292" y="55839"/>
                  </a:lnTo>
                  <a:lnTo>
                    <a:pt x="2739351" y="32301"/>
                  </a:lnTo>
                  <a:lnTo>
                    <a:pt x="2697807" y="14752"/>
                  </a:lnTo>
                  <a:lnTo>
                    <a:pt x="2653255" y="3787"/>
                  </a:lnTo>
                  <a:lnTo>
                    <a:pt x="2606294" y="0"/>
                  </a:lnTo>
                  <a:close/>
                </a:path>
              </a:pathLst>
            </a:custGeom>
            <a:solidFill>
              <a:srgbClr val="E9E1D5"/>
            </a:solidFill>
          </p:spPr>
          <p:txBody>
            <a:bodyPr wrap="square" lIns="0" tIns="0" rIns="0" bIns="0" rtlCol="0"/>
            <a:lstStyle/>
            <a:p>
              <a:endParaRPr/>
            </a:p>
          </p:txBody>
        </p:sp>
        <p:sp>
          <p:nvSpPr>
            <p:cNvPr id="12" name="object 12"/>
            <p:cNvSpPr/>
            <p:nvPr/>
          </p:nvSpPr>
          <p:spPr>
            <a:xfrm>
              <a:off x="4283455" y="2743580"/>
              <a:ext cx="2896235" cy="3585845"/>
            </a:xfrm>
            <a:custGeom>
              <a:avLst/>
              <a:gdLst/>
              <a:ahLst/>
              <a:cxnLst/>
              <a:rect l="l" t="t" r="r" b="b"/>
              <a:pathLst>
                <a:path w="2896234" h="3585845">
                  <a:moveTo>
                    <a:pt x="0" y="289560"/>
                  </a:moveTo>
                  <a:lnTo>
                    <a:pt x="3790" y="242567"/>
                  </a:lnTo>
                  <a:lnTo>
                    <a:pt x="14764" y="197998"/>
                  </a:lnTo>
                  <a:lnTo>
                    <a:pt x="32325" y="156446"/>
                  </a:lnTo>
                  <a:lnTo>
                    <a:pt x="55875" y="118506"/>
                  </a:lnTo>
                  <a:lnTo>
                    <a:pt x="84820" y="84772"/>
                  </a:lnTo>
                  <a:lnTo>
                    <a:pt x="118561" y="55839"/>
                  </a:lnTo>
                  <a:lnTo>
                    <a:pt x="156502" y="32301"/>
                  </a:lnTo>
                  <a:lnTo>
                    <a:pt x="198046" y="14752"/>
                  </a:lnTo>
                  <a:lnTo>
                    <a:pt x="242598" y="3787"/>
                  </a:lnTo>
                  <a:lnTo>
                    <a:pt x="289560" y="0"/>
                  </a:lnTo>
                  <a:lnTo>
                    <a:pt x="2606294" y="0"/>
                  </a:lnTo>
                  <a:lnTo>
                    <a:pt x="2653255" y="3787"/>
                  </a:lnTo>
                  <a:lnTo>
                    <a:pt x="2697807" y="14752"/>
                  </a:lnTo>
                  <a:lnTo>
                    <a:pt x="2739351" y="32301"/>
                  </a:lnTo>
                  <a:lnTo>
                    <a:pt x="2777292" y="55839"/>
                  </a:lnTo>
                  <a:lnTo>
                    <a:pt x="2811033" y="84772"/>
                  </a:lnTo>
                  <a:lnTo>
                    <a:pt x="2839978" y="118506"/>
                  </a:lnTo>
                  <a:lnTo>
                    <a:pt x="2863528" y="156446"/>
                  </a:lnTo>
                  <a:lnTo>
                    <a:pt x="2881089" y="197998"/>
                  </a:lnTo>
                  <a:lnTo>
                    <a:pt x="2892063" y="242567"/>
                  </a:lnTo>
                  <a:lnTo>
                    <a:pt x="2895854" y="289560"/>
                  </a:lnTo>
                  <a:lnTo>
                    <a:pt x="2895854" y="3296183"/>
                  </a:lnTo>
                  <a:lnTo>
                    <a:pt x="2892063" y="3343154"/>
                  </a:lnTo>
                  <a:lnTo>
                    <a:pt x="2881089" y="3387712"/>
                  </a:lnTo>
                  <a:lnTo>
                    <a:pt x="2863528" y="3429260"/>
                  </a:lnTo>
                  <a:lnTo>
                    <a:pt x="2839978" y="3467203"/>
                  </a:lnTo>
                  <a:lnTo>
                    <a:pt x="2811033" y="3500943"/>
                  </a:lnTo>
                  <a:lnTo>
                    <a:pt x="2777292" y="3529886"/>
                  </a:lnTo>
                  <a:lnTo>
                    <a:pt x="2739351" y="3553435"/>
                  </a:lnTo>
                  <a:lnTo>
                    <a:pt x="2697807" y="3570993"/>
                  </a:lnTo>
                  <a:lnTo>
                    <a:pt x="2653255" y="3581966"/>
                  </a:lnTo>
                  <a:lnTo>
                    <a:pt x="2606294" y="3585756"/>
                  </a:lnTo>
                  <a:lnTo>
                    <a:pt x="289560" y="3585756"/>
                  </a:lnTo>
                  <a:lnTo>
                    <a:pt x="242598" y="3581966"/>
                  </a:lnTo>
                  <a:lnTo>
                    <a:pt x="198046" y="3570993"/>
                  </a:lnTo>
                  <a:lnTo>
                    <a:pt x="156502" y="3553435"/>
                  </a:lnTo>
                  <a:lnTo>
                    <a:pt x="118561" y="3529886"/>
                  </a:lnTo>
                  <a:lnTo>
                    <a:pt x="84820" y="3500943"/>
                  </a:lnTo>
                  <a:lnTo>
                    <a:pt x="55875" y="3467203"/>
                  </a:lnTo>
                  <a:lnTo>
                    <a:pt x="32325" y="3429260"/>
                  </a:lnTo>
                  <a:lnTo>
                    <a:pt x="14764" y="3387712"/>
                  </a:lnTo>
                  <a:lnTo>
                    <a:pt x="3790" y="3343154"/>
                  </a:lnTo>
                  <a:lnTo>
                    <a:pt x="0" y="3296183"/>
                  </a:lnTo>
                  <a:lnTo>
                    <a:pt x="0" y="289560"/>
                  </a:lnTo>
                  <a:close/>
                </a:path>
              </a:pathLst>
            </a:custGeom>
            <a:ln w="25400">
              <a:solidFill>
                <a:srgbClr val="24548F"/>
              </a:solidFill>
            </a:ln>
          </p:spPr>
          <p:txBody>
            <a:bodyPr wrap="square" lIns="0" tIns="0" rIns="0" bIns="0" rtlCol="0"/>
            <a:lstStyle/>
            <a:p>
              <a:endParaRPr/>
            </a:p>
          </p:txBody>
        </p:sp>
      </p:grpSp>
      <p:sp>
        <p:nvSpPr>
          <p:cNvPr id="13" name="object 13"/>
          <p:cNvSpPr txBox="1"/>
          <p:nvPr/>
        </p:nvSpPr>
        <p:spPr>
          <a:xfrm>
            <a:off x="4446270" y="3163062"/>
            <a:ext cx="2571115" cy="2698750"/>
          </a:xfrm>
          <a:prstGeom prst="rect">
            <a:avLst/>
          </a:prstGeom>
        </p:spPr>
        <p:txBody>
          <a:bodyPr vert="horz" wrap="square" lIns="0" tIns="54610" rIns="0" bIns="0" rtlCol="0">
            <a:spAutoFit/>
          </a:bodyPr>
          <a:lstStyle/>
          <a:p>
            <a:pPr marL="12700" marR="5080" indent="-635" algn="ctr">
              <a:lnSpc>
                <a:spcPct val="86300"/>
              </a:lnSpc>
              <a:spcBef>
                <a:spcPts val="430"/>
              </a:spcBef>
            </a:pPr>
            <a:r>
              <a:rPr sz="2000" dirty="0">
                <a:solidFill>
                  <a:srgbClr val="03499E"/>
                </a:solidFill>
                <a:latin typeface="Times New Roman"/>
                <a:cs typeface="Times New Roman"/>
              </a:rPr>
              <a:t>Trường</a:t>
            </a:r>
            <a:r>
              <a:rPr sz="2000" spc="-40" dirty="0">
                <a:solidFill>
                  <a:srgbClr val="03499E"/>
                </a:solidFill>
                <a:latin typeface="Times New Roman"/>
                <a:cs typeface="Times New Roman"/>
              </a:rPr>
              <a:t> </a:t>
            </a:r>
            <a:r>
              <a:rPr sz="2000" dirty="0">
                <a:solidFill>
                  <a:srgbClr val="03499E"/>
                </a:solidFill>
                <a:latin typeface="Times New Roman"/>
                <a:cs typeface="Times New Roman"/>
              </a:rPr>
              <a:t>hợp</a:t>
            </a:r>
            <a:r>
              <a:rPr sz="2000" spc="-10" dirty="0">
                <a:solidFill>
                  <a:srgbClr val="03499E"/>
                </a:solidFill>
                <a:latin typeface="Times New Roman"/>
                <a:cs typeface="Times New Roman"/>
              </a:rPr>
              <a:t> </a:t>
            </a:r>
            <a:r>
              <a:rPr sz="2000" dirty="0">
                <a:solidFill>
                  <a:srgbClr val="03499E"/>
                </a:solidFill>
                <a:latin typeface="Times New Roman"/>
                <a:cs typeface="Times New Roman"/>
              </a:rPr>
              <a:t>một</a:t>
            </a:r>
            <a:r>
              <a:rPr sz="2000" spc="-5" dirty="0">
                <a:solidFill>
                  <a:srgbClr val="03499E"/>
                </a:solidFill>
                <a:latin typeface="Times New Roman"/>
                <a:cs typeface="Times New Roman"/>
              </a:rPr>
              <a:t> </a:t>
            </a:r>
            <a:r>
              <a:rPr sz="2000" spc="-25" dirty="0">
                <a:solidFill>
                  <a:srgbClr val="03499E"/>
                </a:solidFill>
                <a:latin typeface="Times New Roman"/>
                <a:cs typeface="Times New Roman"/>
              </a:rPr>
              <a:t>nhà </a:t>
            </a:r>
            <a:r>
              <a:rPr sz="2000" dirty="0">
                <a:solidFill>
                  <a:srgbClr val="03499E"/>
                </a:solidFill>
                <a:latin typeface="Times New Roman"/>
                <a:cs typeface="Times New Roman"/>
              </a:rPr>
              <a:t>thầu</a:t>
            </a:r>
            <a:r>
              <a:rPr sz="2000" spc="-5" dirty="0">
                <a:solidFill>
                  <a:srgbClr val="03499E"/>
                </a:solidFill>
                <a:latin typeface="Times New Roman"/>
                <a:cs typeface="Times New Roman"/>
              </a:rPr>
              <a:t> </a:t>
            </a:r>
            <a:r>
              <a:rPr sz="2000" dirty="0">
                <a:solidFill>
                  <a:srgbClr val="03499E"/>
                </a:solidFill>
                <a:latin typeface="Times New Roman"/>
                <a:cs typeface="Times New Roman"/>
              </a:rPr>
              <a:t>trúng</a:t>
            </a:r>
            <a:r>
              <a:rPr sz="2000" spc="-25" dirty="0">
                <a:solidFill>
                  <a:srgbClr val="03499E"/>
                </a:solidFill>
                <a:latin typeface="Times New Roman"/>
                <a:cs typeface="Times New Roman"/>
              </a:rPr>
              <a:t> </a:t>
            </a:r>
            <a:r>
              <a:rPr sz="2000" dirty="0">
                <a:solidFill>
                  <a:srgbClr val="03499E"/>
                </a:solidFill>
                <a:latin typeface="Times New Roman"/>
                <a:cs typeface="Times New Roman"/>
              </a:rPr>
              <a:t>thầu tất</a:t>
            </a:r>
            <a:r>
              <a:rPr sz="2000" spc="-5" dirty="0">
                <a:solidFill>
                  <a:srgbClr val="03499E"/>
                </a:solidFill>
                <a:latin typeface="Times New Roman"/>
                <a:cs typeface="Times New Roman"/>
              </a:rPr>
              <a:t> </a:t>
            </a:r>
            <a:r>
              <a:rPr sz="2000" dirty="0">
                <a:solidFill>
                  <a:srgbClr val="03499E"/>
                </a:solidFill>
                <a:latin typeface="Times New Roman"/>
                <a:cs typeface="Times New Roman"/>
              </a:rPr>
              <a:t>cả</a:t>
            </a:r>
            <a:r>
              <a:rPr sz="2000" spc="-10" dirty="0">
                <a:solidFill>
                  <a:srgbClr val="03499E"/>
                </a:solidFill>
                <a:latin typeface="Times New Roman"/>
                <a:cs typeface="Times New Roman"/>
              </a:rPr>
              <a:t> </a:t>
            </a:r>
            <a:r>
              <a:rPr sz="2000" spc="-25" dirty="0">
                <a:solidFill>
                  <a:srgbClr val="03499E"/>
                </a:solidFill>
                <a:latin typeface="Times New Roman"/>
                <a:cs typeface="Times New Roman"/>
              </a:rPr>
              <a:t>các </a:t>
            </a:r>
            <a:r>
              <a:rPr sz="2000" dirty="0">
                <a:solidFill>
                  <a:srgbClr val="03499E"/>
                </a:solidFill>
                <a:latin typeface="Times New Roman"/>
                <a:cs typeface="Times New Roman"/>
              </a:rPr>
              <a:t>phần</a:t>
            </a:r>
            <a:r>
              <a:rPr sz="2000" spc="-20" dirty="0">
                <a:solidFill>
                  <a:srgbClr val="03499E"/>
                </a:solidFill>
                <a:latin typeface="Times New Roman"/>
                <a:cs typeface="Times New Roman"/>
              </a:rPr>
              <a:t> </a:t>
            </a:r>
            <a:r>
              <a:rPr sz="2000" dirty="0">
                <a:solidFill>
                  <a:srgbClr val="03499E"/>
                </a:solidFill>
                <a:latin typeface="Times New Roman"/>
                <a:cs typeface="Times New Roman"/>
              </a:rPr>
              <a:t>thì</a:t>
            </a:r>
            <a:r>
              <a:rPr sz="2000" spc="-10" dirty="0">
                <a:solidFill>
                  <a:srgbClr val="03499E"/>
                </a:solidFill>
                <a:latin typeface="Times New Roman"/>
                <a:cs typeface="Times New Roman"/>
              </a:rPr>
              <a:t> </a:t>
            </a:r>
            <a:r>
              <a:rPr sz="2000" dirty="0">
                <a:solidFill>
                  <a:srgbClr val="03499E"/>
                </a:solidFill>
                <a:latin typeface="Times New Roman"/>
                <a:cs typeface="Times New Roman"/>
              </a:rPr>
              <a:t>gói</a:t>
            </a:r>
            <a:r>
              <a:rPr sz="2000" spc="-15" dirty="0">
                <a:solidFill>
                  <a:srgbClr val="03499E"/>
                </a:solidFill>
                <a:latin typeface="Times New Roman"/>
                <a:cs typeface="Times New Roman"/>
              </a:rPr>
              <a:t> </a:t>
            </a:r>
            <a:r>
              <a:rPr sz="2000" dirty="0">
                <a:solidFill>
                  <a:srgbClr val="03499E"/>
                </a:solidFill>
                <a:latin typeface="Times New Roman"/>
                <a:cs typeface="Times New Roman"/>
              </a:rPr>
              <a:t>thầu</a:t>
            </a:r>
            <a:r>
              <a:rPr sz="2000" spc="-15" dirty="0">
                <a:solidFill>
                  <a:srgbClr val="03499E"/>
                </a:solidFill>
                <a:latin typeface="Times New Roman"/>
                <a:cs typeface="Times New Roman"/>
              </a:rPr>
              <a:t> </a:t>
            </a:r>
            <a:r>
              <a:rPr sz="2000" dirty="0">
                <a:solidFill>
                  <a:srgbClr val="03499E"/>
                </a:solidFill>
                <a:latin typeface="Times New Roman"/>
                <a:cs typeface="Times New Roman"/>
              </a:rPr>
              <a:t>có</a:t>
            </a:r>
            <a:r>
              <a:rPr sz="2000" spc="-5" dirty="0">
                <a:solidFill>
                  <a:srgbClr val="03499E"/>
                </a:solidFill>
                <a:latin typeface="Times New Roman"/>
                <a:cs typeface="Times New Roman"/>
              </a:rPr>
              <a:t> </a:t>
            </a:r>
            <a:r>
              <a:rPr sz="2000" spc="-25" dirty="0">
                <a:solidFill>
                  <a:srgbClr val="03499E"/>
                </a:solidFill>
                <a:latin typeface="Times New Roman"/>
                <a:cs typeface="Times New Roman"/>
              </a:rPr>
              <a:t>một </a:t>
            </a:r>
            <a:r>
              <a:rPr sz="2000" dirty="0">
                <a:solidFill>
                  <a:srgbClr val="03499E"/>
                </a:solidFill>
                <a:latin typeface="Times New Roman"/>
                <a:cs typeface="Times New Roman"/>
              </a:rPr>
              <a:t>hợp</a:t>
            </a:r>
            <a:r>
              <a:rPr sz="2000" spc="-20" dirty="0">
                <a:solidFill>
                  <a:srgbClr val="03499E"/>
                </a:solidFill>
                <a:latin typeface="Times New Roman"/>
                <a:cs typeface="Times New Roman"/>
              </a:rPr>
              <a:t> </a:t>
            </a:r>
            <a:r>
              <a:rPr sz="2000" dirty="0">
                <a:solidFill>
                  <a:srgbClr val="03499E"/>
                </a:solidFill>
                <a:latin typeface="Times New Roman"/>
                <a:cs typeface="Times New Roman"/>
              </a:rPr>
              <a:t>đồng.</a:t>
            </a:r>
            <a:r>
              <a:rPr sz="2000" spc="-20" dirty="0">
                <a:solidFill>
                  <a:srgbClr val="03499E"/>
                </a:solidFill>
                <a:latin typeface="Times New Roman"/>
                <a:cs typeface="Times New Roman"/>
              </a:rPr>
              <a:t> </a:t>
            </a:r>
            <a:r>
              <a:rPr sz="2000" dirty="0">
                <a:solidFill>
                  <a:srgbClr val="03499E"/>
                </a:solidFill>
                <a:latin typeface="Times New Roman"/>
                <a:cs typeface="Times New Roman"/>
              </a:rPr>
              <a:t>Trường</a:t>
            </a:r>
            <a:r>
              <a:rPr sz="2000" spc="-20" dirty="0">
                <a:solidFill>
                  <a:srgbClr val="03499E"/>
                </a:solidFill>
                <a:latin typeface="Times New Roman"/>
                <a:cs typeface="Times New Roman"/>
              </a:rPr>
              <a:t> </a:t>
            </a:r>
            <a:r>
              <a:rPr sz="2000" spc="-25" dirty="0">
                <a:solidFill>
                  <a:srgbClr val="03499E"/>
                </a:solidFill>
                <a:latin typeface="Times New Roman"/>
                <a:cs typeface="Times New Roman"/>
              </a:rPr>
              <a:t>hợp </a:t>
            </a:r>
            <a:r>
              <a:rPr sz="2000" dirty="0">
                <a:solidFill>
                  <a:srgbClr val="03499E"/>
                </a:solidFill>
                <a:latin typeface="Times New Roman"/>
                <a:cs typeface="Times New Roman"/>
              </a:rPr>
              <a:t>nhiều</a:t>
            </a:r>
            <a:r>
              <a:rPr sz="2000" spc="-15" dirty="0">
                <a:solidFill>
                  <a:srgbClr val="03499E"/>
                </a:solidFill>
                <a:latin typeface="Times New Roman"/>
                <a:cs typeface="Times New Roman"/>
              </a:rPr>
              <a:t> </a:t>
            </a:r>
            <a:r>
              <a:rPr sz="2000" dirty="0">
                <a:solidFill>
                  <a:srgbClr val="03499E"/>
                </a:solidFill>
                <a:latin typeface="Times New Roman"/>
                <a:cs typeface="Times New Roman"/>
              </a:rPr>
              <a:t>nhà</a:t>
            </a:r>
            <a:r>
              <a:rPr sz="2000" spc="-20" dirty="0">
                <a:solidFill>
                  <a:srgbClr val="03499E"/>
                </a:solidFill>
                <a:latin typeface="Times New Roman"/>
                <a:cs typeface="Times New Roman"/>
              </a:rPr>
              <a:t> </a:t>
            </a:r>
            <a:r>
              <a:rPr sz="2000" dirty="0">
                <a:solidFill>
                  <a:srgbClr val="03499E"/>
                </a:solidFill>
                <a:latin typeface="Times New Roman"/>
                <a:cs typeface="Times New Roman"/>
              </a:rPr>
              <a:t>thầu</a:t>
            </a:r>
            <a:r>
              <a:rPr sz="2000" spc="5" dirty="0">
                <a:solidFill>
                  <a:srgbClr val="03499E"/>
                </a:solidFill>
                <a:latin typeface="Times New Roman"/>
                <a:cs typeface="Times New Roman"/>
              </a:rPr>
              <a:t> </a:t>
            </a:r>
            <a:r>
              <a:rPr sz="2000" spc="-20" dirty="0">
                <a:solidFill>
                  <a:srgbClr val="03499E"/>
                </a:solidFill>
                <a:latin typeface="Times New Roman"/>
                <a:cs typeface="Times New Roman"/>
              </a:rPr>
              <a:t>trúng </a:t>
            </a:r>
            <a:r>
              <a:rPr sz="2000" dirty="0">
                <a:solidFill>
                  <a:srgbClr val="03499E"/>
                </a:solidFill>
                <a:latin typeface="Times New Roman"/>
                <a:cs typeface="Times New Roman"/>
              </a:rPr>
              <a:t>thầu</a:t>
            </a:r>
            <a:r>
              <a:rPr sz="2000" spc="-10" dirty="0">
                <a:solidFill>
                  <a:srgbClr val="03499E"/>
                </a:solidFill>
                <a:latin typeface="Times New Roman"/>
                <a:cs typeface="Times New Roman"/>
              </a:rPr>
              <a:t> </a:t>
            </a:r>
            <a:r>
              <a:rPr sz="2000" dirty="0">
                <a:solidFill>
                  <a:srgbClr val="03499E"/>
                </a:solidFill>
                <a:latin typeface="Times New Roman"/>
                <a:cs typeface="Times New Roman"/>
              </a:rPr>
              <a:t>các</a:t>
            </a:r>
            <a:r>
              <a:rPr sz="2000" spc="-5" dirty="0">
                <a:solidFill>
                  <a:srgbClr val="03499E"/>
                </a:solidFill>
                <a:latin typeface="Times New Roman"/>
                <a:cs typeface="Times New Roman"/>
              </a:rPr>
              <a:t> </a:t>
            </a:r>
            <a:r>
              <a:rPr sz="2000" dirty="0">
                <a:solidFill>
                  <a:srgbClr val="03499E"/>
                </a:solidFill>
                <a:latin typeface="Times New Roman"/>
                <a:cs typeface="Times New Roman"/>
              </a:rPr>
              <a:t>phần</a:t>
            </a:r>
            <a:r>
              <a:rPr sz="2000" spc="-15" dirty="0">
                <a:solidFill>
                  <a:srgbClr val="03499E"/>
                </a:solidFill>
                <a:latin typeface="Times New Roman"/>
                <a:cs typeface="Times New Roman"/>
              </a:rPr>
              <a:t> </a:t>
            </a:r>
            <a:r>
              <a:rPr sz="2000" dirty="0">
                <a:solidFill>
                  <a:srgbClr val="03499E"/>
                </a:solidFill>
                <a:latin typeface="Times New Roman"/>
                <a:cs typeface="Times New Roman"/>
              </a:rPr>
              <a:t>khác</a:t>
            </a:r>
            <a:r>
              <a:rPr sz="2000" spc="-20" dirty="0">
                <a:solidFill>
                  <a:srgbClr val="03499E"/>
                </a:solidFill>
                <a:latin typeface="Times New Roman"/>
                <a:cs typeface="Times New Roman"/>
              </a:rPr>
              <a:t> nhau </a:t>
            </a:r>
            <a:r>
              <a:rPr sz="2000" dirty="0">
                <a:solidFill>
                  <a:srgbClr val="03499E"/>
                </a:solidFill>
                <a:latin typeface="Times New Roman"/>
                <a:cs typeface="Times New Roman"/>
              </a:rPr>
              <a:t>thì gói</a:t>
            </a:r>
            <a:r>
              <a:rPr sz="2000" spc="-25" dirty="0">
                <a:solidFill>
                  <a:srgbClr val="03499E"/>
                </a:solidFill>
                <a:latin typeface="Times New Roman"/>
                <a:cs typeface="Times New Roman"/>
              </a:rPr>
              <a:t> </a:t>
            </a:r>
            <a:r>
              <a:rPr sz="2000" dirty="0">
                <a:solidFill>
                  <a:srgbClr val="03499E"/>
                </a:solidFill>
                <a:latin typeface="Times New Roman"/>
                <a:cs typeface="Times New Roman"/>
              </a:rPr>
              <a:t>thầu</a:t>
            </a:r>
            <a:r>
              <a:rPr sz="2000" spc="5" dirty="0">
                <a:solidFill>
                  <a:srgbClr val="03499E"/>
                </a:solidFill>
                <a:latin typeface="Times New Roman"/>
                <a:cs typeface="Times New Roman"/>
              </a:rPr>
              <a:t> </a:t>
            </a:r>
            <a:r>
              <a:rPr sz="2000" dirty="0">
                <a:solidFill>
                  <a:srgbClr val="03499E"/>
                </a:solidFill>
                <a:latin typeface="Times New Roman"/>
                <a:cs typeface="Times New Roman"/>
              </a:rPr>
              <a:t>có</a:t>
            </a:r>
            <a:r>
              <a:rPr sz="2000" spc="-10" dirty="0">
                <a:solidFill>
                  <a:srgbClr val="03499E"/>
                </a:solidFill>
                <a:latin typeface="Times New Roman"/>
                <a:cs typeface="Times New Roman"/>
              </a:rPr>
              <a:t> </a:t>
            </a:r>
            <a:r>
              <a:rPr sz="2000" dirty="0">
                <a:solidFill>
                  <a:srgbClr val="03499E"/>
                </a:solidFill>
                <a:latin typeface="Times New Roman"/>
                <a:cs typeface="Times New Roman"/>
              </a:rPr>
              <a:t>nhiều</a:t>
            </a:r>
            <a:r>
              <a:rPr sz="2000" spc="-10" dirty="0">
                <a:solidFill>
                  <a:srgbClr val="03499E"/>
                </a:solidFill>
                <a:latin typeface="Times New Roman"/>
                <a:cs typeface="Times New Roman"/>
              </a:rPr>
              <a:t> </a:t>
            </a:r>
            <a:r>
              <a:rPr sz="2000" spc="-25" dirty="0">
                <a:solidFill>
                  <a:srgbClr val="03499E"/>
                </a:solidFill>
                <a:latin typeface="Times New Roman"/>
                <a:cs typeface="Times New Roman"/>
              </a:rPr>
              <a:t>hợp </a:t>
            </a:r>
            <a:r>
              <a:rPr sz="2000" dirty="0">
                <a:solidFill>
                  <a:srgbClr val="03499E"/>
                </a:solidFill>
                <a:latin typeface="Times New Roman"/>
                <a:cs typeface="Times New Roman"/>
              </a:rPr>
              <a:t>đồng</a:t>
            </a:r>
            <a:r>
              <a:rPr sz="2000" spc="-35" dirty="0">
                <a:solidFill>
                  <a:srgbClr val="03499E"/>
                </a:solidFill>
                <a:latin typeface="Times New Roman"/>
                <a:cs typeface="Times New Roman"/>
              </a:rPr>
              <a:t> </a:t>
            </a:r>
            <a:r>
              <a:rPr sz="2000" dirty="0">
                <a:solidFill>
                  <a:srgbClr val="03499E"/>
                </a:solidFill>
                <a:latin typeface="Times New Roman"/>
                <a:cs typeface="Times New Roman"/>
              </a:rPr>
              <a:t>tương</a:t>
            </a:r>
            <a:r>
              <a:rPr sz="2000" spc="-10" dirty="0">
                <a:solidFill>
                  <a:srgbClr val="03499E"/>
                </a:solidFill>
                <a:latin typeface="Times New Roman"/>
                <a:cs typeface="Times New Roman"/>
              </a:rPr>
              <a:t> </a:t>
            </a:r>
            <a:r>
              <a:rPr sz="2000" dirty="0">
                <a:solidFill>
                  <a:srgbClr val="03499E"/>
                </a:solidFill>
                <a:latin typeface="Times New Roman"/>
                <a:cs typeface="Times New Roman"/>
              </a:rPr>
              <a:t>ứng</a:t>
            </a:r>
            <a:r>
              <a:rPr sz="2000" spc="-5" dirty="0">
                <a:solidFill>
                  <a:srgbClr val="03499E"/>
                </a:solidFill>
                <a:latin typeface="Times New Roman"/>
                <a:cs typeface="Times New Roman"/>
              </a:rPr>
              <a:t> </a:t>
            </a:r>
            <a:r>
              <a:rPr sz="2000" dirty="0">
                <a:solidFill>
                  <a:srgbClr val="03499E"/>
                </a:solidFill>
                <a:latin typeface="Times New Roman"/>
                <a:cs typeface="Times New Roman"/>
              </a:rPr>
              <a:t>với</a:t>
            </a:r>
            <a:r>
              <a:rPr sz="2000" spc="-10" dirty="0">
                <a:solidFill>
                  <a:srgbClr val="03499E"/>
                </a:solidFill>
                <a:latin typeface="Times New Roman"/>
                <a:cs typeface="Times New Roman"/>
              </a:rPr>
              <a:t> </a:t>
            </a:r>
            <a:r>
              <a:rPr sz="2000" spc="-25" dirty="0">
                <a:solidFill>
                  <a:srgbClr val="03499E"/>
                </a:solidFill>
                <a:latin typeface="Times New Roman"/>
                <a:cs typeface="Times New Roman"/>
              </a:rPr>
              <a:t>một </a:t>
            </a:r>
            <a:r>
              <a:rPr sz="2000" dirty="0">
                <a:solidFill>
                  <a:srgbClr val="03499E"/>
                </a:solidFill>
                <a:latin typeface="Times New Roman"/>
                <a:cs typeface="Times New Roman"/>
              </a:rPr>
              <a:t>hoặc</a:t>
            </a:r>
            <a:r>
              <a:rPr sz="2000" spc="-45" dirty="0">
                <a:solidFill>
                  <a:srgbClr val="03499E"/>
                </a:solidFill>
                <a:latin typeface="Times New Roman"/>
                <a:cs typeface="Times New Roman"/>
              </a:rPr>
              <a:t> </a:t>
            </a:r>
            <a:r>
              <a:rPr sz="2000" dirty="0">
                <a:solidFill>
                  <a:srgbClr val="03499E"/>
                </a:solidFill>
                <a:latin typeface="Times New Roman"/>
                <a:cs typeface="Times New Roman"/>
              </a:rPr>
              <a:t>một</a:t>
            </a:r>
            <a:r>
              <a:rPr sz="2000" spc="5" dirty="0">
                <a:solidFill>
                  <a:srgbClr val="03499E"/>
                </a:solidFill>
                <a:latin typeface="Times New Roman"/>
                <a:cs typeface="Times New Roman"/>
              </a:rPr>
              <a:t> </a:t>
            </a:r>
            <a:r>
              <a:rPr sz="2000" dirty="0">
                <a:solidFill>
                  <a:srgbClr val="03499E"/>
                </a:solidFill>
                <a:latin typeface="Times New Roman"/>
                <a:cs typeface="Times New Roman"/>
              </a:rPr>
              <a:t>số</a:t>
            </a:r>
            <a:r>
              <a:rPr sz="2000" spc="-10" dirty="0">
                <a:solidFill>
                  <a:srgbClr val="03499E"/>
                </a:solidFill>
                <a:latin typeface="Times New Roman"/>
                <a:cs typeface="Times New Roman"/>
              </a:rPr>
              <a:t> </a:t>
            </a:r>
            <a:r>
              <a:rPr sz="2000" dirty="0">
                <a:solidFill>
                  <a:srgbClr val="03499E"/>
                </a:solidFill>
                <a:latin typeface="Times New Roman"/>
                <a:cs typeface="Times New Roman"/>
              </a:rPr>
              <a:t>phần</a:t>
            </a:r>
            <a:r>
              <a:rPr sz="2000" spc="-20" dirty="0">
                <a:solidFill>
                  <a:srgbClr val="03499E"/>
                </a:solidFill>
                <a:latin typeface="Times New Roman"/>
                <a:cs typeface="Times New Roman"/>
              </a:rPr>
              <a:t> </a:t>
            </a:r>
            <a:r>
              <a:rPr sz="2000" spc="-25" dirty="0">
                <a:solidFill>
                  <a:srgbClr val="03499E"/>
                </a:solidFill>
                <a:latin typeface="Times New Roman"/>
                <a:cs typeface="Times New Roman"/>
              </a:rPr>
              <a:t>mà </a:t>
            </a:r>
            <a:r>
              <a:rPr sz="2000" dirty="0">
                <a:solidFill>
                  <a:srgbClr val="03499E"/>
                </a:solidFill>
                <a:latin typeface="Times New Roman"/>
                <a:cs typeface="Times New Roman"/>
              </a:rPr>
              <a:t>mỗi</a:t>
            </a:r>
            <a:r>
              <a:rPr sz="2000" spc="10" dirty="0">
                <a:solidFill>
                  <a:srgbClr val="03499E"/>
                </a:solidFill>
                <a:latin typeface="Times New Roman"/>
                <a:cs typeface="Times New Roman"/>
              </a:rPr>
              <a:t> </a:t>
            </a:r>
            <a:r>
              <a:rPr sz="2000" dirty="0">
                <a:solidFill>
                  <a:srgbClr val="03499E"/>
                </a:solidFill>
                <a:latin typeface="Times New Roman"/>
                <a:cs typeface="Times New Roman"/>
              </a:rPr>
              <a:t>nhà</a:t>
            </a:r>
            <a:r>
              <a:rPr sz="2000" spc="-30" dirty="0">
                <a:solidFill>
                  <a:srgbClr val="03499E"/>
                </a:solidFill>
                <a:latin typeface="Times New Roman"/>
                <a:cs typeface="Times New Roman"/>
              </a:rPr>
              <a:t> </a:t>
            </a:r>
            <a:r>
              <a:rPr sz="2000" dirty="0">
                <a:solidFill>
                  <a:srgbClr val="03499E"/>
                </a:solidFill>
                <a:latin typeface="Times New Roman"/>
                <a:cs typeface="Times New Roman"/>
              </a:rPr>
              <a:t>thầu</a:t>
            </a:r>
            <a:r>
              <a:rPr sz="2000" spc="-5" dirty="0">
                <a:solidFill>
                  <a:srgbClr val="03499E"/>
                </a:solidFill>
                <a:latin typeface="Times New Roman"/>
                <a:cs typeface="Times New Roman"/>
              </a:rPr>
              <a:t> </a:t>
            </a:r>
            <a:r>
              <a:rPr sz="2000" dirty="0">
                <a:solidFill>
                  <a:srgbClr val="03499E"/>
                </a:solidFill>
                <a:latin typeface="Times New Roman"/>
                <a:cs typeface="Times New Roman"/>
              </a:rPr>
              <a:t>trúng</a:t>
            </a:r>
            <a:r>
              <a:rPr sz="2000" spc="-25" dirty="0">
                <a:solidFill>
                  <a:srgbClr val="03499E"/>
                </a:solidFill>
                <a:latin typeface="Times New Roman"/>
                <a:cs typeface="Times New Roman"/>
              </a:rPr>
              <a:t> </a:t>
            </a:r>
            <a:r>
              <a:rPr sz="2000" spc="-20" dirty="0">
                <a:solidFill>
                  <a:srgbClr val="03499E"/>
                </a:solidFill>
                <a:latin typeface="Times New Roman"/>
                <a:cs typeface="Times New Roman"/>
              </a:rPr>
              <a:t>thầu</a:t>
            </a:r>
            <a:endParaRPr sz="2000">
              <a:latin typeface="Times New Roman"/>
              <a:cs typeface="Times New Roman"/>
            </a:endParaRPr>
          </a:p>
        </p:txBody>
      </p:sp>
      <p:grpSp>
        <p:nvGrpSpPr>
          <p:cNvPr id="14" name="object 14"/>
          <p:cNvGrpSpPr/>
          <p:nvPr/>
        </p:nvGrpSpPr>
        <p:grpSpPr>
          <a:xfrm>
            <a:off x="7698105" y="2730880"/>
            <a:ext cx="4020185" cy="3611245"/>
            <a:chOff x="7698105" y="2730880"/>
            <a:chExt cx="4020185" cy="3611245"/>
          </a:xfrm>
        </p:grpSpPr>
        <p:sp>
          <p:nvSpPr>
            <p:cNvPr id="15" name="object 15"/>
            <p:cNvSpPr/>
            <p:nvPr/>
          </p:nvSpPr>
          <p:spPr>
            <a:xfrm>
              <a:off x="7710805" y="2743580"/>
              <a:ext cx="3994785" cy="3585845"/>
            </a:xfrm>
            <a:custGeom>
              <a:avLst/>
              <a:gdLst/>
              <a:ahLst/>
              <a:cxnLst/>
              <a:rect l="l" t="t" r="r" b="b"/>
              <a:pathLst>
                <a:path w="3994784" h="3585845">
                  <a:moveTo>
                    <a:pt x="3635883" y="0"/>
                  </a:moveTo>
                  <a:lnTo>
                    <a:pt x="358521" y="0"/>
                  </a:lnTo>
                  <a:lnTo>
                    <a:pt x="309874" y="3273"/>
                  </a:lnTo>
                  <a:lnTo>
                    <a:pt x="263216" y="12807"/>
                  </a:lnTo>
                  <a:lnTo>
                    <a:pt x="218973" y="28176"/>
                  </a:lnTo>
                  <a:lnTo>
                    <a:pt x="177574" y="48951"/>
                  </a:lnTo>
                  <a:lnTo>
                    <a:pt x="139444" y="74706"/>
                  </a:lnTo>
                  <a:lnTo>
                    <a:pt x="105013" y="105013"/>
                  </a:lnTo>
                  <a:lnTo>
                    <a:pt x="74706" y="139444"/>
                  </a:lnTo>
                  <a:lnTo>
                    <a:pt x="48951" y="177574"/>
                  </a:lnTo>
                  <a:lnTo>
                    <a:pt x="28176" y="218973"/>
                  </a:lnTo>
                  <a:lnTo>
                    <a:pt x="12807" y="263216"/>
                  </a:lnTo>
                  <a:lnTo>
                    <a:pt x="3273" y="309874"/>
                  </a:lnTo>
                  <a:lnTo>
                    <a:pt x="0" y="358521"/>
                  </a:lnTo>
                  <a:lnTo>
                    <a:pt x="0" y="3227171"/>
                  </a:lnTo>
                  <a:lnTo>
                    <a:pt x="3273" y="3275830"/>
                  </a:lnTo>
                  <a:lnTo>
                    <a:pt x="12807" y="3322498"/>
                  </a:lnTo>
                  <a:lnTo>
                    <a:pt x="28176" y="3366750"/>
                  </a:lnTo>
                  <a:lnTo>
                    <a:pt x="48951" y="3408157"/>
                  </a:lnTo>
                  <a:lnTo>
                    <a:pt x="74706" y="3446293"/>
                  </a:lnTo>
                  <a:lnTo>
                    <a:pt x="105013" y="3480730"/>
                  </a:lnTo>
                  <a:lnTo>
                    <a:pt x="139444" y="3511041"/>
                  </a:lnTo>
                  <a:lnTo>
                    <a:pt x="177574" y="3536799"/>
                  </a:lnTo>
                  <a:lnTo>
                    <a:pt x="218973" y="3557577"/>
                  </a:lnTo>
                  <a:lnTo>
                    <a:pt x="263216" y="3572947"/>
                  </a:lnTo>
                  <a:lnTo>
                    <a:pt x="309874" y="3582482"/>
                  </a:lnTo>
                  <a:lnTo>
                    <a:pt x="358521" y="3585756"/>
                  </a:lnTo>
                  <a:lnTo>
                    <a:pt x="3635883" y="3585768"/>
                  </a:lnTo>
                  <a:lnTo>
                    <a:pt x="3684558" y="3582495"/>
                  </a:lnTo>
                  <a:lnTo>
                    <a:pt x="3731241" y="3572960"/>
                  </a:lnTo>
                  <a:lnTo>
                    <a:pt x="3775503" y="3557589"/>
                  </a:lnTo>
                  <a:lnTo>
                    <a:pt x="3816919" y="3536812"/>
                  </a:lnTo>
                  <a:lnTo>
                    <a:pt x="3855060" y="3511054"/>
                  </a:lnTo>
                  <a:lnTo>
                    <a:pt x="3889501" y="3480742"/>
                  </a:lnTo>
                  <a:lnTo>
                    <a:pt x="3919815" y="3446305"/>
                  </a:lnTo>
                  <a:lnTo>
                    <a:pt x="3945574" y="3408170"/>
                  </a:lnTo>
                  <a:lnTo>
                    <a:pt x="3966352" y="3366762"/>
                  </a:lnTo>
                  <a:lnTo>
                    <a:pt x="3981722" y="3322511"/>
                  </a:lnTo>
                  <a:lnTo>
                    <a:pt x="3991257" y="3275842"/>
                  </a:lnTo>
                  <a:lnTo>
                    <a:pt x="3994530" y="3227184"/>
                  </a:lnTo>
                  <a:lnTo>
                    <a:pt x="3994530" y="358521"/>
                  </a:lnTo>
                  <a:lnTo>
                    <a:pt x="3991257" y="309874"/>
                  </a:lnTo>
                  <a:lnTo>
                    <a:pt x="3981722" y="263216"/>
                  </a:lnTo>
                  <a:lnTo>
                    <a:pt x="3966352" y="218973"/>
                  </a:lnTo>
                  <a:lnTo>
                    <a:pt x="3945574" y="177574"/>
                  </a:lnTo>
                  <a:lnTo>
                    <a:pt x="3919815" y="139444"/>
                  </a:lnTo>
                  <a:lnTo>
                    <a:pt x="3889502" y="105013"/>
                  </a:lnTo>
                  <a:lnTo>
                    <a:pt x="3855060" y="74706"/>
                  </a:lnTo>
                  <a:lnTo>
                    <a:pt x="3816919" y="48951"/>
                  </a:lnTo>
                  <a:lnTo>
                    <a:pt x="3775503" y="28176"/>
                  </a:lnTo>
                  <a:lnTo>
                    <a:pt x="3731241" y="12807"/>
                  </a:lnTo>
                  <a:lnTo>
                    <a:pt x="3684558" y="3273"/>
                  </a:lnTo>
                  <a:lnTo>
                    <a:pt x="3635883" y="0"/>
                  </a:lnTo>
                  <a:close/>
                </a:path>
              </a:pathLst>
            </a:custGeom>
            <a:solidFill>
              <a:srgbClr val="E9E1D5"/>
            </a:solidFill>
          </p:spPr>
          <p:txBody>
            <a:bodyPr wrap="square" lIns="0" tIns="0" rIns="0" bIns="0" rtlCol="0"/>
            <a:lstStyle/>
            <a:p>
              <a:endParaRPr/>
            </a:p>
          </p:txBody>
        </p:sp>
        <p:sp>
          <p:nvSpPr>
            <p:cNvPr id="16" name="object 16"/>
            <p:cNvSpPr/>
            <p:nvPr/>
          </p:nvSpPr>
          <p:spPr>
            <a:xfrm>
              <a:off x="7710805" y="2743580"/>
              <a:ext cx="3994785" cy="3585845"/>
            </a:xfrm>
            <a:custGeom>
              <a:avLst/>
              <a:gdLst/>
              <a:ahLst/>
              <a:cxnLst/>
              <a:rect l="l" t="t" r="r" b="b"/>
              <a:pathLst>
                <a:path w="3994784" h="3585845">
                  <a:moveTo>
                    <a:pt x="0" y="358521"/>
                  </a:moveTo>
                  <a:lnTo>
                    <a:pt x="3273" y="309874"/>
                  </a:lnTo>
                  <a:lnTo>
                    <a:pt x="12807" y="263216"/>
                  </a:lnTo>
                  <a:lnTo>
                    <a:pt x="28176" y="218973"/>
                  </a:lnTo>
                  <a:lnTo>
                    <a:pt x="48951" y="177574"/>
                  </a:lnTo>
                  <a:lnTo>
                    <a:pt x="74706" y="139444"/>
                  </a:lnTo>
                  <a:lnTo>
                    <a:pt x="105013" y="105013"/>
                  </a:lnTo>
                  <a:lnTo>
                    <a:pt x="139444" y="74706"/>
                  </a:lnTo>
                  <a:lnTo>
                    <a:pt x="177574" y="48951"/>
                  </a:lnTo>
                  <a:lnTo>
                    <a:pt x="218973" y="28176"/>
                  </a:lnTo>
                  <a:lnTo>
                    <a:pt x="263216" y="12807"/>
                  </a:lnTo>
                  <a:lnTo>
                    <a:pt x="309874" y="3273"/>
                  </a:lnTo>
                  <a:lnTo>
                    <a:pt x="358521" y="0"/>
                  </a:lnTo>
                  <a:lnTo>
                    <a:pt x="3635883" y="0"/>
                  </a:lnTo>
                  <a:lnTo>
                    <a:pt x="3684558" y="3273"/>
                  </a:lnTo>
                  <a:lnTo>
                    <a:pt x="3731241" y="12807"/>
                  </a:lnTo>
                  <a:lnTo>
                    <a:pt x="3775503" y="28176"/>
                  </a:lnTo>
                  <a:lnTo>
                    <a:pt x="3816919" y="48951"/>
                  </a:lnTo>
                  <a:lnTo>
                    <a:pt x="3855060" y="74706"/>
                  </a:lnTo>
                  <a:lnTo>
                    <a:pt x="3889502" y="105013"/>
                  </a:lnTo>
                  <a:lnTo>
                    <a:pt x="3919815" y="139444"/>
                  </a:lnTo>
                  <a:lnTo>
                    <a:pt x="3945574" y="177574"/>
                  </a:lnTo>
                  <a:lnTo>
                    <a:pt x="3966352" y="218973"/>
                  </a:lnTo>
                  <a:lnTo>
                    <a:pt x="3981722" y="263216"/>
                  </a:lnTo>
                  <a:lnTo>
                    <a:pt x="3991257" y="309874"/>
                  </a:lnTo>
                  <a:lnTo>
                    <a:pt x="3994530" y="358521"/>
                  </a:lnTo>
                  <a:lnTo>
                    <a:pt x="3994530" y="3227184"/>
                  </a:lnTo>
                  <a:lnTo>
                    <a:pt x="3991257" y="3275842"/>
                  </a:lnTo>
                  <a:lnTo>
                    <a:pt x="3981722" y="3322511"/>
                  </a:lnTo>
                  <a:lnTo>
                    <a:pt x="3966352" y="3366762"/>
                  </a:lnTo>
                  <a:lnTo>
                    <a:pt x="3945574" y="3408170"/>
                  </a:lnTo>
                  <a:lnTo>
                    <a:pt x="3919815" y="3446305"/>
                  </a:lnTo>
                  <a:lnTo>
                    <a:pt x="3889501" y="3480742"/>
                  </a:lnTo>
                  <a:lnTo>
                    <a:pt x="3855060" y="3511054"/>
                  </a:lnTo>
                  <a:lnTo>
                    <a:pt x="3816919" y="3536812"/>
                  </a:lnTo>
                  <a:lnTo>
                    <a:pt x="3775503" y="3557589"/>
                  </a:lnTo>
                  <a:lnTo>
                    <a:pt x="3731241" y="3572960"/>
                  </a:lnTo>
                  <a:lnTo>
                    <a:pt x="3684558" y="3582495"/>
                  </a:lnTo>
                  <a:lnTo>
                    <a:pt x="3635883" y="3585768"/>
                  </a:lnTo>
                  <a:lnTo>
                    <a:pt x="358521" y="3585756"/>
                  </a:lnTo>
                  <a:lnTo>
                    <a:pt x="309874" y="3582482"/>
                  </a:lnTo>
                  <a:lnTo>
                    <a:pt x="263216" y="3572947"/>
                  </a:lnTo>
                  <a:lnTo>
                    <a:pt x="218973" y="3557577"/>
                  </a:lnTo>
                  <a:lnTo>
                    <a:pt x="177574" y="3536799"/>
                  </a:lnTo>
                  <a:lnTo>
                    <a:pt x="139444" y="3511041"/>
                  </a:lnTo>
                  <a:lnTo>
                    <a:pt x="105013" y="3480730"/>
                  </a:lnTo>
                  <a:lnTo>
                    <a:pt x="74706" y="3446293"/>
                  </a:lnTo>
                  <a:lnTo>
                    <a:pt x="48951" y="3408157"/>
                  </a:lnTo>
                  <a:lnTo>
                    <a:pt x="28176" y="3366750"/>
                  </a:lnTo>
                  <a:lnTo>
                    <a:pt x="12807" y="3322498"/>
                  </a:lnTo>
                  <a:lnTo>
                    <a:pt x="3273" y="3275830"/>
                  </a:lnTo>
                  <a:lnTo>
                    <a:pt x="0" y="3227171"/>
                  </a:lnTo>
                  <a:lnTo>
                    <a:pt x="0" y="358521"/>
                  </a:lnTo>
                  <a:close/>
                </a:path>
              </a:pathLst>
            </a:custGeom>
            <a:ln w="25400">
              <a:solidFill>
                <a:srgbClr val="24548F"/>
              </a:solidFill>
            </a:ln>
          </p:spPr>
          <p:txBody>
            <a:bodyPr wrap="square" lIns="0" tIns="0" rIns="0" bIns="0" rtlCol="0"/>
            <a:lstStyle/>
            <a:p>
              <a:endParaRPr/>
            </a:p>
          </p:txBody>
        </p:sp>
      </p:grpSp>
      <p:sp>
        <p:nvSpPr>
          <p:cNvPr id="17" name="object 17"/>
          <p:cNvSpPr txBox="1"/>
          <p:nvPr/>
        </p:nvSpPr>
        <p:spPr>
          <a:xfrm>
            <a:off x="7887969" y="3462020"/>
            <a:ext cx="3642995" cy="2096770"/>
          </a:xfrm>
          <a:prstGeom prst="rect">
            <a:avLst/>
          </a:prstGeom>
        </p:spPr>
        <p:txBody>
          <a:bodyPr vert="horz" wrap="square" lIns="0" tIns="57785" rIns="0" bIns="0" rtlCol="0">
            <a:spAutoFit/>
          </a:bodyPr>
          <a:lstStyle/>
          <a:p>
            <a:pPr marL="12700" marR="5080" algn="just">
              <a:lnSpc>
                <a:spcPct val="86300"/>
              </a:lnSpc>
              <a:spcBef>
                <a:spcPts val="455"/>
              </a:spcBef>
            </a:pPr>
            <a:r>
              <a:rPr sz="2200" dirty="0">
                <a:solidFill>
                  <a:srgbClr val="03499E"/>
                </a:solidFill>
                <a:latin typeface="Times New Roman"/>
                <a:cs typeface="Times New Roman"/>
              </a:rPr>
              <a:t>TH</a:t>
            </a:r>
            <a:r>
              <a:rPr sz="2200" spc="180" dirty="0">
                <a:solidFill>
                  <a:srgbClr val="03499E"/>
                </a:solidFill>
                <a:latin typeface="Times New Roman"/>
                <a:cs typeface="Times New Roman"/>
              </a:rPr>
              <a:t> </a:t>
            </a:r>
            <a:r>
              <a:rPr sz="2200" dirty="0">
                <a:solidFill>
                  <a:srgbClr val="03499E"/>
                </a:solidFill>
                <a:latin typeface="Times New Roman"/>
                <a:cs typeface="Times New Roman"/>
              </a:rPr>
              <a:t>giá</a:t>
            </a:r>
            <a:r>
              <a:rPr sz="2200" spc="185" dirty="0">
                <a:solidFill>
                  <a:srgbClr val="03499E"/>
                </a:solidFill>
                <a:latin typeface="Times New Roman"/>
                <a:cs typeface="Times New Roman"/>
              </a:rPr>
              <a:t> </a:t>
            </a:r>
            <a:r>
              <a:rPr sz="2200" dirty="0">
                <a:solidFill>
                  <a:srgbClr val="03499E"/>
                </a:solidFill>
                <a:latin typeface="Times New Roman"/>
                <a:cs typeface="Times New Roman"/>
              </a:rPr>
              <a:t>dự</a:t>
            </a:r>
            <a:r>
              <a:rPr sz="2200" spc="180" dirty="0">
                <a:solidFill>
                  <a:srgbClr val="03499E"/>
                </a:solidFill>
                <a:latin typeface="Times New Roman"/>
                <a:cs typeface="Times New Roman"/>
              </a:rPr>
              <a:t> </a:t>
            </a:r>
            <a:r>
              <a:rPr sz="2200" dirty="0">
                <a:solidFill>
                  <a:srgbClr val="03499E"/>
                </a:solidFill>
                <a:latin typeface="Times New Roman"/>
                <a:cs typeface="Times New Roman"/>
              </a:rPr>
              <a:t>thầu</a:t>
            </a:r>
            <a:r>
              <a:rPr sz="2200" spc="190" dirty="0">
                <a:solidFill>
                  <a:srgbClr val="03499E"/>
                </a:solidFill>
                <a:latin typeface="Times New Roman"/>
                <a:cs typeface="Times New Roman"/>
              </a:rPr>
              <a:t> </a:t>
            </a:r>
            <a:r>
              <a:rPr sz="2200" dirty="0">
                <a:solidFill>
                  <a:srgbClr val="03499E"/>
                </a:solidFill>
                <a:latin typeface="Times New Roman"/>
                <a:cs typeface="Times New Roman"/>
              </a:rPr>
              <a:t>sau</a:t>
            </a:r>
            <a:r>
              <a:rPr sz="2200" spc="190" dirty="0">
                <a:solidFill>
                  <a:srgbClr val="03499E"/>
                </a:solidFill>
                <a:latin typeface="Times New Roman"/>
                <a:cs typeface="Times New Roman"/>
              </a:rPr>
              <a:t> </a:t>
            </a:r>
            <a:r>
              <a:rPr sz="2200" dirty="0">
                <a:solidFill>
                  <a:srgbClr val="03499E"/>
                </a:solidFill>
                <a:latin typeface="Times New Roman"/>
                <a:cs typeface="Times New Roman"/>
              </a:rPr>
              <a:t>SL,</a:t>
            </a:r>
            <a:r>
              <a:rPr sz="2200" spc="185" dirty="0">
                <a:solidFill>
                  <a:srgbClr val="03499E"/>
                </a:solidFill>
                <a:latin typeface="Times New Roman"/>
                <a:cs typeface="Times New Roman"/>
              </a:rPr>
              <a:t> </a:t>
            </a:r>
            <a:r>
              <a:rPr sz="2200" spc="-10" dirty="0">
                <a:solidFill>
                  <a:srgbClr val="03499E"/>
                </a:solidFill>
                <a:latin typeface="Times New Roman"/>
                <a:cs typeface="Times New Roman"/>
              </a:rPr>
              <a:t>HCSL, </a:t>
            </a:r>
            <a:r>
              <a:rPr sz="2200" dirty="0">
                <a:solidFill>
                  <a:srgbClr val="03499E"/>
                </a:solidFill>
                <a:latin typeface="Times New Roman"/>
                <a:cs typeface="Times New Roman"/>
              </a:rPr>
              <a:t>trừ</a:t>
            </a:r>
            <a:r>
              <a:rPr sz="2200" spc="125" dirty="0">
                <a:solidFill>
                  <a:srgbClr val="03499E"/>
                </a:solidFill>
                <a:latin typeface="Times New Roman"/>
                <a:cs typeface="Times New Roman"/>
              </a:rPr>
              <a:t> </a:t>
            </a:r>
            <a:r>
              <a:rPr sz="2200" dirty="0">
                <a:solidFill>
                  <a:srgbClr val="03499E"/>
                </a:solidFill>
                <a:latin typeface="Times New Roman"/>
                <a:cs typeface="Times New Roman"/>
              </a:rPr>
              <a:t>giảm</a:t>
            </a:r>
            <a:r>
              <a:rPr sz="2200" spc="114" dirty="0">
                <a:solidFill>
                  <a:srgbClr val="03499E"/>
                </a:solidFill>
                <a:latin typeface="Times New Roman"/>
                <a:cs typeface="Times New Roman"/>
              </a:rPr>
              <a:t> </a:t>
            </a:r>
            <a:r>
              <a:rPr sz="2200" dirty="0">
                <a:solidFill>
                  <a:srgbClr val="03499E"/>
                </a:solidFill>
                <a:latin typeface="Times New Roman"/>
                <a:cs typeface="Times New Roman"/>
              </a:rPr>
              <a:t>giá</a:t>
            </a:r>
            <a:r>
              <a:rPr sz="2200" spc="130" dirty="0">
                <a:solidFill>
                  <a:srgbClr val="03499E"/>
                </a:solidFill>
                <a:latin typeface="Times New Roman"/>
                <a:cs typeface="Times New Roman"/>
              </a:rPr>
              <a:t> </a:t>
            </a:r>
            <a:r>
              <a:rPr sz="2200" dirty="0">
                <a:solidFill>
                  <a:srgbClr val="03499E"/>
                </a:solidFill>
                <a:latin typeface="Times New Roman"/>
                <a:cs typeface="Times New Roman"/>
              </a:rPr>
              <a:t>(nếu</a:t>
            </a:r>
            <a:r>
              <a:rPr sz="2200" spc="130" dirty="0">
                <a:solidFill>
                  <a:srgbClr val="03499E"/>
                </a:solidFill>
                <a:latin typeface="Times New Roman"/>
                <a:cs typeface="Times New Roman"/>
              </a:rPr>
              <a:t> </a:t>
            </a:r>
            <a:r>
              <a:rPr sz="2200" dirty="0">
                <a:solidFill>
                  <a:srgbClr val="03499E"/>
                </a:solidFill>
                <a:latin typeface="Times New Roman"/>
                <a:cs typeface="Times New Roman"/>
              </a:rPr>
              <a:t>có)</a:t>
            </a:r>
            <a:r>
              <a:rPr sz="2200" spc="130" dirty="0">
                <a:solidFill>
                  <a:srgbClr val="03499E"/>
                </a:solidFill>
                <a:latin typeface="Times New Roman"/>
                <a:cs typeface="Times New Roman"/>
              </a:rPr>
              <a:t> </a:t>
            </a:r>
            <a:r>
              <a:rPr sz="2200" dirty="0">
                <a:solidFill>
                  <a:srgbClr val="03499E"/>
                </a:solidFill>
                <a:latin typeface="Times New Roman"/>
                <a:cs typeface="Times New Roman"/>
              </a:rPr>
              <a:t>của</a:t>
            </a:r>
            <a:r>
              <a:rPr sz="2200" spc="114" dirty="0">
                <a:solidFill>
                  <a:srgbClr val="03499E"/>
                </a:solidFill>
                <a:latin typeface="Times New Roman"/>
                <a:cs typeface="Times New Roman"/>
              </a:rPr>
              <a:t> </a:t>
            </a:r>
            <a:r>
              <a:rPr sz="2200" dirty="0">
                <a:solidFill>
                  <a:srgbClr val="03499E"/>
                </a:solidFill>
                <a:latin typeface="Times New Roman"/>
                <a:cs typeface="Times New Roman"/>
              </a:rPr>
              <a:t>tất</a:t>
            </a:r>
            <a:r>
              <a:rPr sz="2200" spc="130" dirty="0">
                <a:solidFill>
                  <a:srgbClr val="03499E"/>
                </a:solidFill>
                <a:latin typeface="Times New Roman"/>
                <a:cs typeface="Times New Roman"/>
              </a:rPr>
              <a:t> </a:t>
            </a:r>
            <a:r>
              <a:rPr sz="2200" spc="-25" dirty="0">
                <a:solidFill>
                  <a:srgbClr val="03499E"/>
                </a:solidFill>
                <a:latin typeface="Times New Roman"/>
                <a:cs typeface="Times New Roman"/>
              </a:rPr>
              <a:t>cả </a:t>
            </a:r>
            <a:r>
              <a:rPr sz="2200" dirty="0">
                <a:solidFill>
                  <a:srgbClr val="03499E"/>
                </a:solidFill>
                <a:latin typeface="Times New Roman"/>
                <a:cs typeface="Times New Roman"/>
              </a:rPr>
              <a:t>NT</a:t>
            </a:r>
            <a:r>
              <a:rPr sz="2200" spc="100" dirty="0">
                <a:solidFill>
                  <a:srgbClr val="03499E"/>
                </a:solidFill>
                <a:latin typeface="Times New Roman"/>
                <a:cs typeface="Times New Roman"/>
              </a:rPr>
              <a:t> </a:t>
            </a:r>
            <a:r>
              <a:rPr sz="2200" dirty="0">
                <a:solidFill>
                  <a:srgbClr val="03499E"/>
                </a:solidFill>
                <a:latin typeface="Times New Roman"/>
                <a:cs typeface="Times New Roman"/>
              </a:rPr>
              <a:t>vượt</a:t>
            </a:r>
            <a:r>
              <a:rPr sz="2200" spc="105" dirty="0">
                <a:solidFill>
                  <a:srgbClr val="03499E"/>
                </a:solidFill>
                <a:latin typeface="Times New Roman"/>
                <a:cs typeface="Times New Roman"/>
              </a:rPr>
              <a:t> </a:t>
            </a:r>
            <a:r>
              <a:rPr sz="2200" dirty="0">
                <a:solidFill>
                  <a:srgbClr val="03499E"/>
                </a:solidFill>
                <a:latin typeface="Times New Roman"/>
                <a:cs typeface="Times New Roman"/>
              </a:rPr>
              <a:t>qua</a:t>
            </a:r>
            <a:r>
              <a:rPr sz="2200" spc="100" dirty="0">
                <a:solidFill>
                  <a:srgbClr val="03499E"/>
                </a:solidFill>
                <a:latin typeface="Times New Roman"/>
                <a:cs typeface="Times New Roman"/>
              </a:rPr>
              <a:t> </a:t>
            </a:r>
            <a:r>
              <a:rPr sz="2200" dirty="0">
                <a:solidFill>
                  <a:srgbClr val="03499E"/>
                </a:solidFill>
                <a:latin typeface="Times New Roman"/>
                <a:cs typeface="Times New Roman"/>
              </a:rPr>
              <a:t>bước</a:t>
            </a:r>
            <a:r>
              <a:rPr sz="2200" spc="105" dirty="0">
                <a:solidFill>
                  <a:srgbClr val="03499E"/>
                </a:solidFill>
                <a:latin typeface="Times New Roman"/>
                <a:cs typeface="Times New Roman"/>
              </a:rPr>
              <a:t> </a:t>
            </a:r>
            <a:r>
              <a:rPr sz="2200" dirty="0">
                <a:solidFill>
                  <a:srgbClr val="03499E"/>
                </a:solidFill>
                <a:latin typeface="Times New Roman"/>
                <a:cs typeface="Times New Roman"/>
              </a:rPr>
              <a:t>ĐG</a:t>
            </a:r>
            <a:r>
              <a:rPr sz="2200" spc="95" dirty="0">
                <a:solidFill>
                  <a:srgbClr val="03499E"/>
                </a:solidFill>
                <a:latin typeface="Times New Roman"/>
                <a:cs typeface="Times New Roman"/>
              </a:rPr>
              <a:t> </a:t>
            </a:r>
            <a:r>
              <a:rPr sz="2200" dirty="0">
                <a:solidFill>
                  <a:srgbClr val="03499E"/>
                </a:solidFill>
                <a:latin typeface="Times New Roman"/>
                <a:cs typeface="Times New Roman"/>
              </a:rPr>
              <a:t>kỹ</a:t>
            </a:r>
            <a:r>
              <a:rPr sz="2200" spc="110" dirty="0">
                <a:solidFill>
                  <a:srgbClr val="03499E"/>
                </a:solidFill>
                <a:latin typeface="Times New Roman"/>
                <a:cs typeface="Times New Roman"/>
              </a:rPr>
              <a:t> </a:t>
            </a:r>
            <a:r>
              <a:rPr sz="2200" spc="-20" dirty="0">
                <a:solidFill>
                  <a:srgbClr val="03499E"/>
                </a:solidFill>
                <a:latin typeface="Times New Roman"/>
                <a:cs typeface="Times New Roman"/>
              </a:rPr>
              <a:t>thuật </a:t>
            </a:r>
            <a:r>
              <a:rPr sz="2200" dirty="0">
                <a:solidFill>
                  <a:srgbClr val="03499E"/>
                </a:solidFill>
                <a:latin typeface="Times New Roman"/>
                <a:cs typeface="Times New Roman"/>
              </a:rPr>
              <a:t>của</a:t>
            </a:r>
            <a:r>
              <a:rPr sz="2200" spc="370" dirty="0">
                <a:solidFill>
                  <a:srgbClr val="03499E"/>
                </a:solidFill>
                <a:latin typeface="Times New Roman"/>
                <a:cs typeface="Times New Roman"/>
              </a:rPr>
              <a:t> </a:t>
            </a:r>
            <a:r>
              <a:rPr sz="2200" dirty="0">
                <a:solidFill>
                  <a:srgbClr val="03499E"/>
                </a:solidFill>
                <a:latin typeface="Times New Roman"/>
                <a:cs typeface="Times New Roman"/>
              </a:rPr>
              <a:t>một</a:t>
            </a:r>
            <a:r>
              <a:rPr sz="2200" spc="370" dirty="0">
                <a:solidFill>
                  <a:srgbClr val="03499E"/>
                </a:solidFill>
                <a:latin typeface="Times New Roman"/>
                <a:cs typeface="Times New Roman"/>
              </a:rPr>
              <a:t> </a:t>
            </a:r>
            <a:r>
              <a:rPr sz="2200" dirty="0">
                <a:solidFill>
                  <a:srgbClr val="03499E"/>
                </a:solidFill>
                <a:latin typeface="Times New Roman"/>
                <a:cs typeface="Times New Roman"/>
              </a:rPr>
              <a:t>phần</a:t>
            </a:r>
            <a:r>
              <a:rPr sz="2200" spc="365" dirty="0">
                <a:solidFill>
                  <a:srgbClr val="03499E"/>
                </a:solidFill>
                <a:latin typeface="Times New Roman"/>
                <a:cs typeface="Times New Roman"/>
              </a:rPr>
              <a:t> </a:t>
            </a:r>
            <a:r>
              <a:rPr sz="2200" dirty="0">
                <a:solidFill>
                  <a:srgbClr val="03499E"/>
                </a:solidFill>
                <a:latin typeface="Times New Roman"/>
                <a:cs typeface="Times New Roman"/>
              </a:rPr>
              <a:t>vượt</a:t>
            </a:r>
            <a:r>
              <a:rPr sz="2200" spc="370" dirty="0">
                <a:solidFill>
                  <a:srgbClr val="03499E"/>
                </a:solidFill>
                <a:latin typeface="Times New Roman"/>
                <a:cs typeface="Times New Roman"/>
              </a:rPr>
              <a:t> </a:t>
            </a:r>
            <a:r>
              <a:rPr sz="2200" dirty="0">
                <a:solidFill>
                  <a:srgbClr val="03499E"/>
                </a:solidFill>
                <a:latin typeface="Times New Roman"/>
                <a:cs typeface="Times New Roman"/>
              </a:rPr>
              <a:t>giá</a:t>
            </a:r>
            <a:r>
              <a:rPr sz="2200" spc="360" dirty="0">
                <a:solidFill>
                  <a:srgbClr val="03499E"/>
                </a:solidFill>
                <a:latin typeface="Times New Roman"/>
                <a:cs typeface="Times New Roman"/>
              </a:rPr>
              <a:t> </a:t>
            </a:r>
            <a:r>
              <a:rPr sz="2200" dirty="0">
                <a:solidFill>
                  <a:srgbClr val="03499E"/>
                </a:solidFill>
                <a:latin typeface="Times New Roman"/>
                <a:cs typeface="Times New Roman"/>
              </a:rPr>
              <a:t>trị</a:t>
            </a:r>
            <a:r>
              <a:rPr sz="2200" spc="360" dirty="0">
                <a:solidFill>
                  <a:srgbClr val="03499E"/>
                </a:solidFill>
                <a:latin typeface="Times New Roman"/>
                <a:cs typeface="Times New Roman"/>
              </a:rPr>
              <a:t> </a:t>
            </a:r>
            <a:r>
              <a:rPr sz="2200" spc="-25" dirty="0">
                <a:solidFill>
                  <a:srgbClr val="03499E"/>
                </a:solidFill>
                <a:latin typeface="Times New Roman"/>
                <a:cs typeface="Times New Roman"/>
              </a:rPr>
              <a:t>ước </a:t>
            </a:r>
            <a:r>
              <a:rPr sz="2200" dirty="0">
                <a:solidFill>
                  <a:srgbClr val="03499E"/>
                </a:solidFill>
                <a:latin typeface="Times New Roman"/>
                <a:cs typeface="Times New Roman"/>
              </a:rPr>
              <a:t>tính</a:t>
            </a:r>
            <a:r>
              <a:rPr sz="2200" spc="300" dirty="0">
                <a:solidFill>
                  <a:srgbClr val="03499E"/>
                </a:solidFill>
                <a:latin typeface="Times New Roman"/>
                <a:cs typeface="Times New Roman"/>
              </a:rPr>
              <a:t> </a:t>
            </a:r>
            <a:r>
              <a:rPr sz="2200" dirty="0">
                <a:solidFill>
                  <a:srgbClr val="03499E"/>
                </a:solidFill>
                <a:latin typeface="Times New Roman"/>
                <a:cs typeface="Times New Roman"/>
              </a:rPr>
              <a:t>của</a:t>
            </a:r>
            <a:r>
              <a:rPr sz="2200" spc="290" dirty="0">
                <a:solidFill>
                  <a:srgbClr val="03499E"/>
                </a:solidFill>
                <a:latin typeface="Times New Roman"/>
                <a:cs typeface="Times New Roman"/>
              </a:rPr>
              <a:t> </a:t>
            </a:r>
            <a:r>
              <a:rPr sz="2200" dirty="0">
                <a:solidFill>
                  <a:srgbClr val="03499E"/>
                </a:solidFill>
                <a:latin typeface="Times New Roman"/>
                <a:cs typeface="Times New Roman"/>
              </a:rPr>
              <a:t>phần</a:t>
            </a:r>
            <a:r>
              <a:rPr sz="2200" spc="300" dirty="0">
                <a:solidFill>
                  <a:srgbClr val="03499E"/>
                </a:solidFill>
                <a:latin typeface="Times New Roman"/>
                <a:cs typeface="Times New Roman"/>
              </a:rPr>
              <a:t> </a:t>
            </a:r>
            <a:r>
              <a:rPr sz="2200" dirty="0">
                <a:solidFill>
                  <a:srgbClr val="03499E"/>
                </a:solidFill>
                <a:latin typeface="Times New Roman"/>
                <a:cs typeface="Times New Roman"/>
              </a:rPr>
              <a:t>đó</a:t>
            </a:r>
            <a:r>
              <a:rPr sz="2200" spc="295" dirty="0">
                <a:solidFill>
                  <a:srgbClr val="03499E"/>
                </a:solidFill>
                <a:latin typeface="Times New Roman"/>
                <a:cs typeface="Times New Roman"/>
              </a:rPr>
              <a:t> </a:t>
            </a:r>
            <a:r>
              <a:rPr sz="2200" dirty="0">
                <a:solidFill>
                  <a:srgbClr val="03499E"/>
                </a:solidFill>
                <a:latin typeface="Times New Roman"/>
                <a:cs typeface="Times New Roman"/>
              </a:rPr>
              <a:t>trong</a:t>
            </a:r>
            <a:r>
              <a:rPr sz="2200" spc="300" dirty="0">
                <a:solidFill>
                  <a:srgbClr val="03499E"/>
                </a:solidFill>
                <a:latin typeface="Times New Roman"/>
                <a:cs typeface="Times New Roman"/>
              </a:rPr>
              <a:t> </a:t>
            </a:r>
            <a:r>
              <a:rPr sz="2200" dirty="0">
                <a:solidFill>
                  <a:srgbClr val="03499E"/>
                </a:solidFill>
                <a:latin typeface="Times New Roman"/>
                <a:cs typeface="Times New Roman"/>
              </a:rPr>
              <a:t>giá</a:t>
            </a:r>
            <a:r>
              <a:rPr sz="2200" spc="280" dirty="0">
                <a:solidFill>
                  <a:srgbClr val="03499E"/>
                </a:solidFill>
                <a:latin typeface="Times New Roman"/>
                <a:cs typeface="Times New Roman"/>
              </a:rPr>
              <a:t> </a:t>
            </a:r>
            <a:r>
              <a:rPr sz="2200" spc="-25" dirty="0">
                <a:solidFill>
                  <a:srgbClr val="03499E"/>
                </a:solidFill>
                <a:latin typeface="Times New Roman"/>
                <a:cs typeface="Times New Roman"/>
              </a:rPr>
              <a:t>GT </a:t>
            </a:r>
            <a:r>
              <a:rPr sz="2200" dirty="0">
                <a:solidFill>
                  <a:srgbClr val="03499E"/>
                </a:solidFill>
                <a:latin typeface="Times New Roman"/>
                <a:cs typeface="Times New Roman"/>
              </a:rPr>
              <a:t>làm</a:t>
            </a:r>
            <a:r>
              <a:rPr sz="2200" spc="95" dirty="0">
                <a:solidFill>
                  <a:srgbClr val="03499E"/>
                </a:solidFill>
                <a:latin typeface="Times New Roman"/>
                <a:cs typeface="Times New Roman"/>
              </a:rPr>
              <a:t> </a:t>
            </a:r>
            <a:r>
              <a:rPr sz="2200" dirty="0">
                <a:solidFill>
                  <a:srgbClr val="03499E"/>
                </a:solidFill>
                <a:latin typeface="Times New Roman"/>
                <a:cs typeface="Times New Roman"/>
              </a:rPr>
              <a:t>tổng</a:t>
            </a:r>
            <a:r>
              <a:rPr sz="2200" spc="130" dirty="0">
                <a:solidFill>
                  <a:srgbClr val="03499E"/>
                </a:solidFill>
                <a:latin typeface="Times New Roman"/>
                <a:cs typeface="Times New Roman"/>
              </a:rPr>
              <a:t> </a:t>
            </a:r>
            <a:r>
              <a:rPr sz="2200" dirty="0">
                <a:solidFill>
                  <a:srgbClr val="03499E"/>
                </a:solidFill>
                <a:latin typeface="Times New Roman"/>
                <a:cs typeface="Times New Roman"/>
              </a:rPr>
              <a:t>giá</a:t>
            </a:r>
            <a:r>
              <a:rPr sz="2200" spc="100" dirty="0">
                <a:solidFill>
                  <a:srgbClr val="03499E"/>
                </a:solidFill>
                <a:latin typeface="Times New Roman"/>
                <a:cs typeface="Times New Roman"/>
              </a:rPr>
              <a:t> </a:t>
            </a:r>
            <a:r>
              <a:rPr sz="2200" dirty="0">
                <a:solidFill>
                  <a:srgbClr val="03499E"/>
                </a:solidFill>
                <a:latin typeface="Times New Roman"/>
                <a:cs typeface="Times New Roman"/>
              </a:rPr>
              <a:t>đề</a:t>
            </a:r>
            <a:r>
              <a:rPr sz="2200" spc="110" dirty="0">
                <a:solidFill>
                  <a:srgbClr val="03499E"/>
                </a:solidFill>
                <a:latin typeface="Times New Roman"/>
                <a:cs typeface="Times New Roman"/>
              </a:rPr>
              <a:t> </a:t>
            </a:r>
            <a:r>
              <a:rPr sz="2200" dirty="0">
                <a:solidFill>
                  <a:srgbClr val="03499E"/>
                </a:solidFill>
                <a:latin typeface="Times New Roman"/>
                <a:cs typeface="Times New Roman"/>
              </a:rPr>
              <a:t>nghị</a:t>
            </a:r>
            <a:r>
              <a:rPr sz="2200" spc="114" dirty="0">
                <a:solidFill>
                  <a:srgbClr val="03499E"/>
                </a:solidFill>
                <a:latin typeface="Times New Roman"/>
                <a:cs typeface="Times New Roman"/>
              </a:rPr>
              <a:t> </a:t>
            </a:r>
            <a:r>
              <a:rPr sz="2200" dirty="0">
                <a:solidFill>
                  <a:srgbClr val="03499E"/>
                </a:solidFill>
                <a:latin typeface="Times New Roman"/>
                <a:cs typeface="Times New Roman"/>
              </a:rPr>
              <a:t>trúng</a:t>
            </a:r>
            <a:r>
              <a:rPr sz="2200" spc="105" dirty="0">
                <a:solidFill>
                  <a:srgbClr val="03499E"/>
                </a:solidFill>
                <a:latin typeface="Times New Roman"/>
                <a:cs typeface="Times New Roman"/>
              </a:rPr>
              <a:t> </a:t>
            </a:r>
            <a:r>
              <a:rPr sz="2200" spc="-20" dirty="0">
                <a:solidFill>
                  <a:srgbClr val="03499E"/>
                </a:solidFill>
                <a:latin typeface="Times New Roman"/>
                <a:cs typeface="Times New Roman"/>
              </a:rPr>
              <a:t>thầu </a:t>
            </a:r>
            <a:r>
              <a:rPr sz="2200" dirty="0">
                <a:solidFill>
                  <a:srgbClr val="03499E"/>
                </a:solidFill>
                <a:latin typeface="Times New Roman"/>
                <a:cs typeface="Times New Roman"/>
              </a:rPr>
              <a:t>vượt</a:t>
            </a:r>
            <a:r>
              <a:rPr sz="2200" spc="-30" dirty="0">
                <a:solidFill>
                  <a:srgbClr val="03499E"/>
                </a:solidFill>
                <a:latin typeface="Times New Roman"/>
                <a:cs typeface="Times New Roman"/>
              </a:rPr>
              <a:t> </a:t>
            </a:r>
            <a:r>
              <a:rPr sz="2200" dirty="0">
                <a:solidFill>
                  <a:srgbClr val="03499E"/>
                </a:solidFill>
                <a:latin typeface="Times New Roman"/>
                <a:cs typeface="Times New Roman"/>
              </a:rPr>
              <a:t>giá</a:t>
            </a:r>
            <a:r>
              <a:rPr sz="2200" spc="-35" dirty="0">
                <a:solidFill>
                  <a:srgbClr val="03499E"/>
                </a:solidFill>
                <a:latin typeface="Times New Roman"/>
                <a:cs typeface="Times New Roman"/>
              </a:rPr>
              <a:t> </a:t>
            </a:r>
            <a:r>
              <a:rPr sz="2200" spc="-25" dirty="0">
                <a:solidFill>
                  <a:srgbClr val="03499E"/>
                </a:solidFill>
                <a:latin typeface="Times New Roman"/>
                <a:cs typeface="Times New Roman"/>
              </a:rPr>
              <a:t>GT</a:t>
            </a:r>
            <a:endParaRPr sz="2200">
              <a:latin typeface="Times New Roman"/>
              <a:cs typeface="Times New Roman"/>
            </a:endParaRPr>
          </a:p>
        </p:txBody>
      </p:sp>
      <p:grpSp>
        <p:nvGrpSpPr>
          <p:cNvPr id="18" name="object 18"/>
          <p:cNvGrpSpPr/>
          <p:nvPr/>
        </p:nvGrpSpPr>
        <p:grpSpPr>
          <a:xfrm>
            <a:off x="1185672" y="251472"/>
            <a:ext cx="10165080" cy="774700"/>
            <a:chOff x="1185672" y="251472"/>
            <a:chExt cx="10165080" cy="774700"/>
          </a:xfrm>
        </p:grpSpPr>
        <p:pic>
          <p:nvPicPr>
            <p:cNvPr id="19" name="object 19"/>
            <p:cNvPicPr/>
            <p:nvPr/>
          </p:nvPicPr>
          <p:blipFill>
            <a:blip r:embed="rId2" cstate="print"/>
            <a:stretch>
              <a:fillRect/>
            </a:stretch>
          </p:blipFill>
          <p:spPr>
            <a:xfrm>
              <a:off x="1185672" y="253009"/>
              <a:ext cx="10165080" cy="675106"/>
            </a:xfrm>
            <a:prstGeom prst="rect">
              <a:avLst/>
            </a:prstGeom>
          </p:spPr>
        </p:pic>
        <p:pic>
          <p:nvPicPr>
            <p:cNvPr id="20" name="object 20"/>
            <p:cNvPicPr/>
            <p:nvPr/>
          </p:nvPicPr>
          <p:blipFill>
            <a:blip r:embed="rId3" cstate="print"/>
            <a:stretch>
              <a:fillRect/>
            </a:stretch>
          </p:blipFill>
          <p:spPr>
            <a:xfrm>
              <a:off x="1603248" y="251472"/>
              <a:ext cx="9328404" cy="774179"/>
            </a:xfrm>
            <a:prstGeom prst="rect">
              <a:avLst/>
            </a:prstGeom>
          </p:spPr>
        </p:pic>
        <p:pic>
          <p:nvPicPr>
            <p:cNvPr id="21" name="object 21"/>
            <p:cNvPicPr/>
            <p:nvPr/>
          </p:nvPicPr>
          <p:blipFill>
            <a:blip r:embed="rId4" cstate="print"/>
            <a:stretch>
              <a:fillRect/>
            </a:stretch>
          </p:blipFill>
          <p:spPr>
            <a:xfrm>
              <a:off x="1233170" y="278091"/>
              <a:ext cx="10075164" cy="584746"/>
            </a:xfrm>
            <a:prstGeom prst="rect">
              <a:avLst/>
            </a:prstGeom>
          </p:spPr>
        </p:pic>
      </p:grpSp>
      <p:sp>
        <p:nvSpPr>
          <p:cNvPr id="22" name="object 22"/>
          <p:cNvSpPr txBox="1">
            <a:spLocks noGrp="1"/>
          </p:cNvSpPr>
          <p:nvPr>
            <p:ph type="title"/>
          </p:nvPr>
        </p:nvSpPr>
        <p:spPr>
          <a:xfrm>
            <a:off x="1233169" y="278091"/>
            <a:ext cx="10075545" cy="584835"/>
          </a:xfrm>
          <a:prstGeom prst="rect">
            <a:avLst/>
          </a:prstGeom>
          <a:ln w="9525">
            <a:solidFill>
              <a:srgbClr val="F8F8F8"/>
            </a:solidFill>
          </a:ln>
        </p:spPr>
        <p:txBody>
          <a:bodyPr vert="horz" wrap="square" lIns="0" tIns="80010" rIns="0" bIns="0" rtlCol="0">
            <a:spAutoFit/>
          </a:bodyPr>
          <a:lstStyle/>
          <a:p>
            <a:pPr marL="611505">
              <a:lnSpc>
                <a:spcPct val="100000"/>
              </a:lnSpc>
              <a:spcBef>
                <a:spcPts val="630"/>
              </a:spcBef>
            </a:pPr>
            <a:r>
              <a:rPr sz="2600" dirty="0"/>
              <a:t>XỬ</a:t>
            </a:r>
            <a:r>
              <a:rPr sz="2600" spc="-10" dirty="0"/>
              <a:t> </a:t>
            </a:r>
            <a:r>
              <a:rPr sz="2600" dirty="0"/>
              <a:t>LÝ TÌNH</a:t>
            </a:r>
            <a:r>
              <a:rPr sz="2600" spc="-10" dirty="0"/>
              <a:t> </a:t>
            </a:r>
            <a:r>
              <a:rPr sz="2600" dirty="0"/>
              <a:t>HUỐNG</a:t>
            </a:r>
            <a:r>
              <a:rPr sz="2600" spc="-15" dirty="0"/>
              <a:t> </a:t>
            </a:r>
            <a:r>
              <a:rPr sz="2600" dirty="0"/>
              <a:t>TRONG</a:t>
            </a:r>
            <a:r>
              <a:rPr sz="2600" spc="-20" dirty="0"/>
              <a:t> </a:t>
            </a:r>
            <a:r>
              <a:rPr sz="2600" dirty="0"/>
              <a:t>ĐTQM</a:t>
            </a:r>
            <a:r>
              <a:rPr sz="2600" spc="-25" dirty="0"/>
              <a:t> </a:t>
            </a:r>
            <a:r>
              <a:rPr sz="2600" dirty="0"/>
              <a:t>VÀ</a:t>
            </a:r>
            <a:r>
              <a:rPr sz="2600" spc="-10" dirty="0"/>
              <a:t> </a:t>
            </a:r>
            <a:r>
              <a:rPr sz="2600" dirty="0"/>
              <a:t>KQM</a:t>
            </a:r>
            <a:r>
              <a:rPr sz="2600" spc="-20" dirty="0"/>
              <a:t> </a:t>
            </a:r>
            <a:r>
              <a:rPr sz="2600" dirty="0"/>
              <a:t>(Đ</a:t>
            </a:r>
            <a:r>
              <a:rPr sz="2600" spc="5" dirty="0"/>
              <a:t> </a:t>
            </a:r>
            <a:r>
              <a:rPr sz="2600" spc="-10" dirty="0"/>
              <a:t>131.NĐ)</a:t>
            </a:r>
            <a:endParaRPr sz="2600"/>
          </a:p>
        </p:txBody>
      </p:sp>
      <p:sp>
        <p:nvSpPr>
          <p:cNvPr id="23" name="object 23"/>
          <p:cNvSpPr txBox="1"/>
          <p:nvPr/>
        </p:nvSpPr>
        <p:spPr>
          <a:xfrm>
            <a:off x="933602" y="6317605"/>
            <a:ext cx="318135" cy="196850"/>
          </a:xfrm>
          <a:prstGeom prst="rect">
            <a:avLst/>
          </a:prstGeom>
        </p:spPr>
        <p:txBody>
          <a:bodyPr vert="horz" wrap="square" lIns="0" tIns="8255" rIns="0" bIns="0" rtlCol="0">
            <a:spAutoFit/>
          </a:bodyPr>
          <a:lstStyle/>
          <a:p>
            <a:pPr marL="38100">
              <a:lnSpc>
                <a:spcPct val="100000"/>
              </a:lnSpc>
              <a:spcBef>
                <a:spcPts val="65"/>
              </a:spcBef>
            </a:pPr>
            <a:fld id="{81D60167-4931-47E6-BA6A-407CBD079E47}" type="slidenum">
              <a:rPr sz="1100" spc="-25" dirty="0">
                <a:solidFill>
                  <a:srgbClr val="E9E1D5"/>
                </a:solidFill>
                <a:latin typeface="Verdana"/>
                <a:cs typeface="Verdana"/>
              </a:rPr>
              <a:t>189</a:t>
            </a:fld>
            <a:endParaRPr sz="1100">
              <a:latin typeface="Verdana"/>
              <a:cs typeface="Verdana"/>
            </a:endParaRPr>
          </a:p>
        </p:txBody>
      </p:sp>
      <p:sp>
        <p:nvSpPr>
          <p:cNvPr id="24" name="Slide Number Placeholder 23">
            <a:extLst>
              <a:ext uri="{FF2B5EF4-FFF2-40B4-BE49-F238E27FC236}">
                <a16:creationId xmlns:a16="http://schemas.microsoft.com/office/drawing/2014/main" id="{695AC199-7027-859E-007A-377B8606CA76}"/>
              </a:ext>
            </a:extLst>
          </p:cNvPr>
          <p:cNvSpPr>
            <a:spLocks noGrp="1"/>
          </p:cNvSpPr>
          <p:nvPr>
            <p:ph type="sldNum" sz="quarter" idx="7"/>
          </p:nvPr>
        </p:nvSpPr>
        <p:spPr/>
        <p:txBody>
          <a:bodyPr/>
          <a:lstStyle/>
          <a:p>
            <a:pPr marL="4939665">
              <a:lnSpc>
                <a:spcPts val="1655"/>
              </a:lnSpc>
            </a:pPr>
            <a:fld id="{81D60167-4931-47E6-BA6A-407CBD079E47}" type="slidenum">
              <a:rPr lang="en-US" spc="-25" smtClean="0"/>
              <a:t>189</a:t>
            </a:fld>
            <a:endParaRPr lang="en-US" spc="-25"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331724" rIns="0" bIns="0" rtlCol="0">
            <a:spAutoFit/>
          </a:bodyPr>
          <a:lstStyle/>
          <a:p>
            <a:pPr marL="1751330">
              <a:lnSpc>
                <a:spcPct val="100000"/>
              </a:lnSpc>
              <a:spcBef>
                <a:spcPts val="95"/>
              </a:spcBef>
            </a:pPr>
            <a:r>
              <a:rPr sz="2800" dirty="0"/>
              <a:t>TƯ</a:t>
            </a:r>
            <a:r>
              <a:rPr sz="2800" spc="-40" dirty="0"/>
              <a:t> </a:t>
            </a:r>
            <a:r>
              <a:rPr sz="2800" dirty="0"/>
              <a:t>CÁCH</a:t>
            </a:r>
            <a:r>
              <a:rPr sz="2800" spc="-25" dirty="0"/>
              <a:t> </a:t>
            </a:r>
            <a:r>
              <a:rPr sz="2800" dirty="0"/>
              <a:t>HỢP</a:t>
            </a:r>
            <a:r>
              <a:rPr sz="2800" spc="-50" dirty="0"/>
              <a:t> </a:t>
            </a:r>
            <a:r>
              <a:rPr sz="2800" dirty="0"/>
              <a:t>LỆ</a:t>
            </a:r>
            <a:r>
              <a:rPr sz="2800" spc="-50" dirty="0"/>
              <a:t> </a:t>
            </a:r>
            <a:r>
              <a:rPr sz="2800" dirty="0"/>
              <a:t>(Nghị</a:t>
            </a:r>
            <a:r>
              <a:rPr sz="2800" spc="-30" dirty="0"/>
              <a:t> </a:t>
            </a:r>
            <a:r>
              <a:rPr sz="2800" dirty="0"/>
              <a:t>định</a:t>
            </a:r>
            <a:r>
              <a:rPr sz="2800" spc="-30" dirty="0"/>
              <a:t> </a:t>
            </a:r>
            <a:r>
              <a:rPr sz="2800" dirty="0"/>
              <a:t>24,</a:t>
            </a:r>
            <a:r>
              <a:rPr sz="2800" spc="-45" dirty="0"/>
              <a:t> </a:t>
            </a:r>
            <a:r>
              <a:rPr sz="2800" spc="-10" dirty="0"/>
              <a:t>TT07)</a:t>
            </a:r>
            <a:endParaRPr sz="2800"/>
          </a:p>
        </p:txBody>
      </p:sp>
      <p:sp>
        <p:nvSpPr>
          <p:cNvPr id="3" name="object 3"/>
          <p:cNvSpPr txBox="1"/>
          <p:nvPr/>
        </p:nvSpPr>
        <p:spPr>
          <a:xfrm>
            <a:off x="1114755" y="990772"/>
            <a:ext cx="10020935" cy="5513705"/>
          </a:xfrm>
          <a:prstGeom prst="rect">
            <a:avLst/>
          </a:prstGeom>
        </p:spPr>
        <p:txBody>
          <a:bodyPr vert="horz" wrap="square" lIns="0" tIns="13335" rIns="0" bIns="0" rtlCol="0">
            <a:spAutoFit/>
          </a:bodyPr>
          <a:lstStyle/>
          <a:p>
            <a:pPr marL="297815" marR="5080" indent="-285750" algn="just">
              <a:lnSpc>
                <a:spcPct val="125000"/>
              </a:lnSpc>
              <a:spcBef>
                <a:spcPts val="105"/>
              </a:spcBef>
              <a:buClr>
                <a:srgbClr val="000000"/>
              </a:buClr>
              <a:buFont typeface="Wingdings"/>
              <a:buChar char=""/>
              <a:tabLst>
                <a:tab pos="299085" algn="l"/>
              </a:tabLst>
            </a:pPr>
            <a:r>
              <a:rPr sz="2400" dirty="0">
                <a:solidFill>
                  <a:srgbClr val="FF0000"/>
                </a:solidFill>
                <a:latin typeface="Times New Roman"/>
                <a:cs typeface="Times New Roman"/>
              </a:rPr>
              <a:t>Trong</a:t>
            </a:r>
            <a:r>
              <a:rPr sz="2400" spc="105" dirty="0">
                <a:solidFill>
                  <a:srgbClr val="FF0000"/>
                </a:solidFill>
                <a:latin typeface="Times New Roman"/>
                <a:cs typeface="Times New Roman"/>
              </a:rPr>
              <a:t> </a:t>
            </a:r>
            <a:r>
              <a:rPr sz="2400" dirty="0">
                <a:solidFill>
                  <a:srgbClr val="FF0000"/>
                </a:solidFill>
                <a:latin typeface="Times New Roman"/>
                <a:cs typeface="Times New Roman"/>
              </a:rPr>
              <a:t>thời</a:t>
            </a:r>
            <a:r>
              <a:rPr sz="2400" spc="105" dirty="0">
                <a:solidFill>
                  <a:srgbClr val="FF0000"/>
                </a:solidFill>
                <a:latin typeface="Times New Roman"/>
                <a:cs typeface="Times New Roman"/>
              </a:rPr>
              <a:t> </a:t>
            </a:r>
            <a:r>
              <a:rPr sz="2400" dirty="0">
                <a:solidFill>
                  <a:srgbClr val="FF0000"/>
                </a:solidFill>
                <a:latin typeface="Times New Roman"/>
                <a:cs typeface="Times New Roman"/>
              </a:rPr>
              <a:t>hạn</a:t>
            </a:r>
            <a:r>
              <a:rPr sz="2400" spc="110" dirty="0">
                <a:solidFill>
                  <a:srgbClr val="FF0000"/>
                </a:solidFill>
                <a:latin typeface="Times New Roman"/>
                <a:cs typeface="Times New Roman"/>
              </a:rPr>
              <a:t> </a:t>
            </a:r>
            <a:r>
              <a:rPr sz="2400" dirty="0">
                <a:solidFill>
                  <a:srgbClr val="FF0000"/>
                </a:solidFill>
                <a:latin typeface="Times New Roman"/>
                <a:cs typeface="Times New Roman"/>
              </a:rPr>
              <a:t>03</a:t>
            </a:r>
            <a:r>
              <a:rPr sz="2400" spc="105" dirty="0">
                <a:solidFill>
                  <a:srgbClr val="FF0000"/>
                </a:solidFill>
                <a:latin typeface="Times New Roman"/>
                <a:cs typeface="Times New Roman"/>
              </a:rPr>
              <a:t> </a:t>
            </a:r>
            <a:r>
              <a:rPr sz="2400" dirty="0">
                <a:solidFill>
                  <a:srgbClr val="FF0000"/>
                </a:solidFill>
                <a:latin typeface="Times New Roman"/>
                <a:cs typeface="Times New Roman"/>
              </a:rPr>
              <a:t>năm</a:t>
            </a:r>
            <a:r>
              <a:rPr sz="2400" spc="90" dirty="0">
                <a:solidFill>
                  <a:srgbClr val="FF0000"/>
                </a:solidFill>
                <a:latin typeface="Times New Roman"/>
                <a:cs typeface="Times New Roman"/>
              </a:rPr>
              <a:t> </a:t>
            </a:r>
            <a:r>
              <a:rPr sz="2400" dirty="0">
                <a:solidFill>
                  <a:srgbClr val="FF0000"/>
                </a:solidFill>
                <a:latin typeface="Times New Roman"/>
                <a:cs typeface="Times New Roman"/>
              </a:rPr>
              <a:t>trước</a:t>
            </a:r>
            <a:r>
              <a:rPr sz="2400" spc="105" dirty="0">
                <a:solidFill>
                  <a:srgbClr val="FF0000"/>
                </a:solidFill>
                <a:latin typeface="Times New Roman"/>
                <a:cs typeface="Times New Roman"/>
              </a:rPr>
              <a:t> </a:t>
            </a:r>
            <a:r>
              <a:rPr sz="2400" dirty="0">
                <a:solidFill>
                  <a:srgbClr val="FF0000"/>
                </a:solidFill>
                <a:latin typeface="Times New Roman"/>
                <a:cs typeface="Times New Roman"/>
              </a:rPr>
              <a:t>thời</a:t>
            </a:r>
            <a:r>
              <a:rPr sz="2400" spc="120" dirty="0">
                <a:solidFill>
                  <a:srgbClr val="FF0000"/>
                </a:solidFill>
                <a:latin typeface="Times New Roman"/>
                <a:cs typeface="Times New Roman"/>
              </a:rPr>
              <a:t> </a:t>
            </a:r>
            <a:r>
              <a:rPr sz="2400" dirty="0">
                <a:solidFill>
                  <a:srgbClr val="FF0000"/>
                </a:solidFill>
                <a:latin typeface="Times New Roman"/>
                <a:cs typeface="Times New Roman"/>
              </a:rPr>
              <a:t>điểm</a:t>
            </a:r>
            <a:r>
              <a:rPr sz="2400" spc="85" dirty="0">
                <a:solidFill>
                  <a:srgbClr val="FF0000"/>
                </a:solidFill>
                <a:latin typeface="Times New Roman"/>
                <a:cs typeface="Times New Roman"/>
              </a:rPr>
              <a:t> </a:t>
            </a:r>
            <a:r>
              <a:rPr sz="2400" dirty="0">
                <a:solidFill>
                  <a:srgbClr val="FF0000"/>
                </a:solidFill>
                <a:latin typeface="Times New Roman"/>
                <a:cs typeface="Times New Roman"/>
              </a:rPr>
              <a:t>đóng</a:t>
            </a:r>
            <a:r>
              <a:rPr sz="2400" spc="110" dirty="0">
                <a:solidFill>
                  <a:srgbClr val="FF0000"/>
                </a:solidFill>
                <a:latin typeface="Times New Roman"/>
                <a:cs typeface="Times New Roman"/>
              </a:rPr>
              <a:t> </a:t>
            </a:r>
            <a:r>
              <a:rPr sz="2400" dirty="0">
                <a:solidFill>
                  <a:srgbClr val="FF0000"/>
                </a:solidFill>
                <a:latin typeface="Times New Roman"/>
                <a:cs typeface="Times New Roman"/>
              </a:rPr>
              <a:t>thầu,</a:t>
            </a:r>
            <a:r>
              <a:rPr sz="2400" spc="114" dirty="0">
                <a:solidFill>
                  <a:srgbClr val="FF0000"/>
                </a:solidFill>
                <a:latin typeface="Times New Roman"/>
                <a:cs typeface="Times New Roman"/>
              </a:rPr>
              <a:t> </a:t>
            </a:r>
            <a:r>
              <a:rPr sz="2400" dirty="0">
                <a:solidFill>
                  <a:srgbClr val="FF0000"/>
                </a:solidFill>
                <a:latin typeface="Times New Roman"/>
                <a:cs typeface="Times New Roman"/>
              </a:rPr>
              <a:t>nhà</a:t>
            </a:r>
            <a:r>
              <a:rPr sz="2400" spc="114" dirty="0">
                <a:solidFill>
                  <a:srgbClr val="FF0000"/>
                </a:solidFill>
                <a:latin typeface="Times New Roman"/>
                <a:cs typeface="Times New Roman"/>
              </a:rPr>
              <a:t> </a:t>
            </a:r>
            <a:r>
              <a:rPr sz="2400" dirty="0">
                <a:solidFill>
                  <a:srgbClr val="FF0000"/>
                </a:solidFill>
                <a:latin typeface="Times New Roman"/>
                <a:cs typeface="Times New Roman"/>
              </a:rPr>
              <a:t>thầu</a:t>
            </a:r>
            <a:r>
              <a:rPr sz="2400" spc="110" dirty="0">
                <a:solidFill>
                  <a:srgbClr val="FF0000"/>
                </a:solidFill>
                <a:latin typeface="Times New Roman"/>
                <a:cs typeface="Times New Roman"/>
              </a:rPr>
              <a:t> </a:t>
            </a:r>
            <a:r>
              <a:rPr sz="2400" dirty="0">
                <a:solidFill>
                  <a:srgbClr val="FF0000"/>
                </a:solidFill>
                <a:latin typeface="Times New Roman"/>
                <a:cs typeface="Times New Roman"/>
              </a:rPr>
              <a:t>không</a:t>
            </a:r>
            <a:r>
              <a:rPr sz="2400" spc="114" dirty="0">
                <a:solidFill>
                  <a:srgbClr val="FF0000"/>
                </a:solidFill>
                <a:latin typeface="Times New Roman"/>
                <a:cs typeface="Times New Roman"/>
              </a:rPr>
              <a:t> </a:t>
            </a:r>
            <a:r>
              <a:rPr sz="2400" dirty="0">
                <a:solidFill>
                  <a:srgbClr val="FF0000"/>
                </a:solidFill>
                <a:latin typeface="Times New Roman"/>
                <a:cs typeface="Times New Roman"/>
              </a:rPr>
              <a:t>có</a:t>
            </a:r>
            <a:r>
              <a:rPr sz="2400" spc="110" dirty="0">
                <a:solidFill>
                  <a:srgbClr val="FF0000"/>
                </a:solidFill>
                <a:latin typeface="Times New Roman"/>
                <a:cs typeface="Times New Roman"/>
              </a:rPr>
              <a:t> </a:t>
            </a:r>
            <a:r>
              <a:rPr sz="2400" dirty="0">
                <a:solidFill>
                  <a:srgbClr val="FF0000"/>
                </a:solidFill>
                <a:latin typeface="Times New Roman"/>
                <a:cs typeface="Times New Roman"/>
              </a:rPr>
              <a:t>nhân</a:t>
            </a:r>
            <a:r>
              <a:rPr sz="2400" spc="110" dirty="0">
                <a:solidFill>
                  <a:srgbClr val="FF0000"/>
                </a:solidFill>
                <a:latin typeface="Times New Roman"/>
                <a:cs typeface="Times New Roman"/>
              </a:rPr>
              <a:t> </a:t>
            </a:r>
            <a:r>
              <a:rPr sz="2400" spc="-25" dirty="0">
                <a:solidFill>
                  <a:srgbClr val="FF0000"/>
                </a:solidFill>
                <a:latin typeface="Times New Roman"/>
                <a:cs typeface="Times New Roman"/>
              </a:rPr>
              <a:t>sự 	</a:t>
            </a:r>
            <a:r>
              <a:rPr sz="2400" dirty="0">
                <a:solidFill>
                  <a:srgbClr val="FF0000"/>
                </a:solidFill>
                <a:latin typeface="Times New Roman"/>
                <a:cs typeface="Times New Roman"/>
              </a:rPr>
              <a:t>(ký</a:t>
            </a:r>
            <a:r>
              <a:rPr sz="2400" spc="15" dirty="0">
                <a:solidFill>
                  <a:srgbClr val="FF0000"/>
                </a:solidFill>
                <a:latin typeface="Times New Roman"/>
                <a:cs typeface="Times New Roman"/>
              </a:rPr>
              <a:t> </a:t>
            </a:r>
            <a:r>
              <a:rPr sz="2400" dirty="0">
                <a:solidFill>
                  <a:srgbClr val="FF0000"/>
                </a:solidFill>
                <a:latin typeface="Times New Roman"/>
                <a:cs typeface="Times New Roman"/>
              </a:rPr>
              <a:t>kết</a:t>
            </a:r>
            <a:r>
              <a:rPr sz="2400" spc="15" dirty="0">
                <a:solidFill>
                  <a:srgbClr val="FF0000"/>
                </a:solidFill>
                <a:latin typeface="Times New Roman"/>
                <a:cs typeface="Times New Roman"/>
              </a:rPr>
              <a:t> </a:t>
            </a:r>
            <a:r>
              <a:rPr sz="2400" dirty="0">
                <a:solidFill>
                  <a:srgbClr val="FF0000"/>
                </a:solidFill>
                <a:latin typeface="Times New Roman"/>
                <a:cs typeface="Times New Roman"/>
              </a:rPr>
              <a:t>hợp</a:t>
            </a:r>
            <a:r>
              <a:rPr sz="2400" spc="15" dirty="0">
                <a:solidFill>
                  <a:srgbClr val="FF0000"/>
                </a:solidFill>
                <a:latin typeface="Times New Roman"/>
                <a:cs typeface="Times New Roman"/>
              </a:rPr>
              <a:t> </a:t>
            </a:r>
            <a:r>
              <a:rPr sz="2400" dirty="0">
                <a:solidFill>
                  <a:srgbClr val="FF0000"/>
                </a:solidFill>
                <a:latin typeface="Times New Roman"/>
                <a:cs typeface="Times New Roman"/>
              </a:rPr>
              <a:t>đồng</a:t>
            </a:r>
            <a:r>
              <a:rPr sz="2400" spc="10" dirty="0">
                <a:solidFill>
                  <a:srgbClr val="FF0000"/>
                </a:solidFill>
                <a:latin typeface="Times New Roman"/>
                <a:cs typeface="Times New Roman"/>
              </a:rPr>
              <a:t> </a:t>
            </a:r>
            <a:r>
              <a:rPr sz="2400" dirty="0">
                <a:solidFill>
                  <a:srgbClr val="FF0000"/>
                </a:solidFill>
                <a:latin typeface="Times New Roman"/>
                <a:cs typeface="Times New Roman"/>
              </a:rPr>
              <a:t>lao</a:t>
            </a:r>
            <a:r>
              <a:rPr sz="2400" spc="20" dirty="0">
                <a:solidFill>
                  <a:srgbClr val="FF0000"/>
                </a:solidFill>
                <a:latin typeface="Times New Roman"/>
                <a:cs typeface="Times New Roman"/>
              </a:rPr>
              <a:t> </a:t>
            </a:r>
            <a:r>
              <a:rPr sz="2400" dirty="0">
                <a:solidFill>
                  <a:srgbClr val="FF0000"/>
                </a:solidFill>
                <a:latin typeface="Times New Roman"/>
                <a:cs typeface="Times New Roman"/>
              </a:rPr>
              <a:t>động</a:t>
            </a:r>
            <a:r>
              <a:rPr sz="2400" spc="15" dirty="0">
                <a:solidFill>
                  <a:srgbClr val="FF0000"/>
                </a:solidFill>
                <a:latin typeface="Times New Roman"/>
                <a:cs typeface="Times New Roman"/>
              </a:rPr>
              <a:t> </a:t>
            </a:r>
            <a:r>
              <a:rPr sz="2400" dirty="0">
                <a:solidFill>
                  <a:srgbClr val="FF0000"/>
                </a:solidFill>
                <a:latin typeface="Times New Roman"/>
                <a:cs typeface="Times New Roman"/>
              </a:rPr>
              <a:t>với</a:t>
            </a:r>
            <a:r>
              <a:rPr sz="2400" spc="15" dirty="0">
                <a:solidFill>
                  <a:srgbClr val="FF0000"/>
                </a:solidFill>
                <a:latin typeface="Times New Roman"/>
                <a:cs typeface="Times New Roman"/>
              </a:rPr>
              <a:t> </a:t>
            </a:r>
            <a:r>
              <a:rPr sz="2400" dirty="0">
                <a:solidFill>
                  <a:srgbClr val="FF0000"/>
                </a:solidFill>
                <a:latin typeface="Times New Roman"/>
                <a:cs typeface="Times New Roman"/>
              </a:rPr>
              <a:t>nhà thầu</a:t>
            </a:r>
            <a:r>
              <a:rPr sz="2400" spc="20" dirty="0">
                <a:solidFill>
                  <a:srgbClr val="FF0000"/>
                </a:solidFill>
                <a:latin typeface="Times New Roman"/>
                <a:cs typeface="Times New Roman"/>
              </a:rPr>
              <a:t> </a:t>
            </a:r>
            <a:r>
              <a:rPr sz="2400" dirty="0">
                <a:solidFill>
                  <a:srgbClr val="FF0000"/>
                </a:solidFill>
                <a:latin typeface="Times New Roman"/>
                <a:cs typeface="Times New Roman"/>
              </a:rPr>
              <a:t>tại thời</a:t>
            </a:r>
            <a:r>
              <a:rPr sz="2400" spc="10" dirty="0">
                <a:solidFill>
                  <a:srgbClr val="FF0000"/>
                </a:solidFill>
                <a:latin typeface="Times New Roman"/>
                <a:cs typeface="Times New Roman"/>
              </a:rPr>
              <a:t> </a:t>
            </a:r>
            <a:r>
              <a:rPr sz="2400" dirty="0">
                <a:solidFill>
                  <a:srgbClr val="FF0000"/>
                </a:solidFill>
                <a:latin typeface="Times New Roman"/>
                <a:cs typeface="Times New Roman"/>
              </a:rPr>
              <a:t>điểm nhân</a:t>
            </a:r>
            <a:r>
              <a:rPr sz="2400" spc="15" dirty="0">
                <a:solidFill>
                  <a:srgbClr val="FF0000"/>
                </a:solidFill>
                <a:latin typeface="Times New Roman"/>
                <a:cs typeface="Times New Roman"/>
              </a:rPr>
              <a:t> </a:t>
            </a:r>
            <a:r>
              <a:rPr sz="2400" dirty="0">
                <a:solidFill>
                  <a:srgbClr val="FF0000"/>
                </a:solidFill>
                <a:latin typeface="Times New Roman"/>
                <a:cs typeface="Times New Roman"/>
              </a:rPr>
              <a:t>sự</a:t>
            </a:r>
            <a:r>
              <a:rPr sz="2400" spc="10" dirty="0">
                <a:solidFill>
                  <a:srgbClr val="FF0000"/>
                </a:solidFill>
                <a:latin typeface="Times New Roman"/>
                <a:cs typeface="Times New Roman"/>
              </a:rPr>
              <a:t> </a:t>
            </a:r>
            <a:r>
              <a:rPr sz="2400" dirty="0">
                <a:solidFill>
                  <a:srgbClr val="FF0000"/>
                </a:solidFill>
                <a:latin typeface="Times New Roman"/>
                <a:cs typeface="Times New Roman"/>
              </a:rPr>
              <a:t>thực</a:t>
            </a:r>
            <a:r>
              <a:rPr sz="2400" spc="15" dirty="0">
                <a:solidFill>
                  <a:srgbClr val="FF0000"/>
                </a:solidFill>
                <a:latin typeface="Times New Roman"/>
                <a:cs typeface="Times New Roman"/>
              </a:rPr>
              <a:t> </a:t>
            </a:r>
            <a:r>
              <a:rPr sz="2400" dirty="0">
                <a:solidFill>
                  <a:srgbClr val="FF0000"/>
                </a:solidFill>
                <a:latin typeface="Times New Roman"/>
                <a:cs typeface="Times New Roman"/>
              </a:rPr>
              <a:t>hiện hành</a:t>
            </a:r>
            <a:r>
              <a:rPr sz="2400" spc="20" dirty="0">
                <a:solidFill>
                  <a:srgbClr val="FF0000"/>
                </a:solidFill>
                <a:latin typeface="Times New Roman"/>
                <a:cs typeface="Times New Roman"/>
              </a:rPr>
              <a:t> </a:t>
            </a:r>
            <a:r>
              <a:rPr sz="2400" spc="-25" dirty="0">
                <a:solidFill>
                  <a:srgbClr val="FF0000"/>
                </a:solidFill>
                <a:latin typeface="Times New Roman"/>
                <a:cs typeface="Times New Roman"/>
              </a:rPr>
              <a:t>vi 	</a:t>
            </a:r>
            <a:r>
              <a:rPr sz="2400" dirty="0">
                <a:solidFill>
                  <a:srgbClr val="FF0000"/>
                </a:solidFill>
                <a:latin typeface="Times New Roman"/>
                <a:cs typeface="Times New Roman"/>
              </a:rPr>
              <a:t>vi</a:t>
            </a:r>
            <a:r>
              <a:rPr sz="2400" spc="215" dirty="0">
                <a:solidFill>
                  <a:srgbClr val="FF0000"/>
                </a:solidFill>
                <a:latin typeface="Times New Roman"/>
                <a:cs typeface="Times New Roman"/>
              </a:rPr>
              <a:t> </a:t>
            </a:r>
            <a:r>
              <a:rPr sz="2400" dirty="0">
                <a:solidFill>
                  <a:srgbClr val="FF0000"/>
                </a:solidFill>
                <a:latin typeface="Times New Roman"/>
                <a:cs typeface="Times New Roman"/>
              </a:rPr>
              <a:t>phạm)</a:t>
            </a:r>
            <a:r>
              <a:rPr sz="2400" spc="220" dirty="0">
                <a:solidFill>
                  <a:srgbClr val="FF0000"/>
                </a:solidFill>
                <a:latin typeface="Times New Roman"/>
                <a:cs typeface="Times New Roman"/>
              </a:rPr>
              <a:t> </a:t>
            </a:r>
            <a:r>
              <a:rPr sz="2400" dirty="0">
                <a:solidFill>
                  <a:srgbClr val="FF0000"/>
                </a:solidFill>
                <a:latin typeface="Times New Roman"/>
                <a:cs typeface="Times New Roman"/>
              </a:rPr>
              <a:t>bị</a:t>
            </a:r>
            <a:r>
              <a:rPr sz="2400" spc="220" dirty="0">
                <a:solidFill>
                  <a:srgbClr val="FF0000"/>
                </a:solidFill>
                <a:latin typeface="Times New Roman"/>
                <a:cs typeface="Times New Roman"/>
              </a:rPr>
              <a:t> </a:t>
            </a:r>
            <a:r>
              <a:rPr sz="2400" dirty="0">
                <a:solidFill>
                  <a:srgbClr val="FF0000"/>
                </a:solidFill>
                <a:latin typeface="Times New Roman"/>
                <a:cs typeface="Times New Roman"/>
              </a:rPr>
              <a:t>Tòa</a:t>
            </a:r>
            <a:r>
              <a:rPr sz="2400" spc="210" dirty="0">
                <a:solidFill>
                  <a:srgbClr val="FF0000"/>
                </a:solidFill>
                <a:latin typeface="Times New Roman"/>
                <a:cs typeface="Times New Roman"/>
              </a:rPr>
              <a:t> </a:t>
            </a:r>
            <a:r>
              <a:rPr sz="2400" dirty="0">
                <a:solidFill>
                  <a:srgbClr val="FF0000"/>
                </a:solidFill>
                <a:latin typeface="Times New Roman"/>
                <a:cs typeface="Times New Roman"/>
              </a:rPr>
              <a:t>án</a:t>
            </a:r>
            <a:r>
              <a:rPr sz="2400" spc="215" dirty="0">
                <a:solidFill>
                  <a:srgbClr val="FF0000"/>
                </a:solidFill>
                <a:latin typeface="Times New Roman"/>
                <a:cs typeface="Times New Roman"/>
              </a:rPr>
              <a:t> </a:t>
            </a:r>
            <a:r>
              <a:rPr sz="2400" dirty="0">
                <a:solidFill>
                  <a:srgbClr val="FF0000"/>
                </a:solidFill>
                <a:latin typeface="Times New Roman"/>
                <a:cs typeface="Times New Roman"/>
              </a:rPr>
              <a:t>kết</a:t>
            </a:r>
            <a:r>
              <a:rPr sz="2400" spc="220" dirty="0">
                <a:solidFill>
                  <a:srgbClr val="FF0000"/>
                </a:solidFill>
                <a:latin typeface="Times New Roman"/>
                <a:cs typeface="Times New Roman"/>
              </a:rPr>
              <a:t> </a:t>
            </a:r>
            <a:r>
              <a:rPr sz="2400" dirty="0">
                <a:solidFill>
                  <a:srgbClr val="FF0000"/>
                </a:solidFill>
                <a:latin typeface="Times New Roman"/>
                <a:cs typeface="Times New Roman"/>
              </a:rPr>
              <a:t>án</a:t>
            </a:r>
            <a:r>
              <a:rPr sz="2400" spc="215" dirty="0">
                <a:solidFill>
                  <a:srgbClr val="FF0000"/>
                </a:solidFill>
                <a:latin typeface="Times New Roman"/>
                <a:cs typeface="Times New Roman"/>
              </a:rPr>
              <a:t> </a:t>
            </a:r>
            <a:r>
              <a:rPr sz="2400" dirty="0">
                <a:solidFill>
                  <a:srgbClr val="FF0000"/>
                </a:solidFill>
                <a:latin typeface="Times New Roman"/>
                <a:cs typeface="Times New Roman"/>
              </a:rPr>
              <a:t>có</a:t>
            </a:r>
            <a:r>
              <a:rPr sz="2400" spc="210" dirty="0">
                <a:solidFill>
                  <a:srgbClr val="FF0000"/>
                </a:solidFill>
                <a:latin typeface="Times New Roman"/>
                <a:cs typeface="Times New Roman"/>
              </a:rPr>
              <a:t> </a:t>
            </a:r>
            <a:r>
              <a:rPr sz="2400" dirty="0">
                <a:solidFill>
                  <a:srgbClr val="FF0000"/>
                </a:solidFill>
                <a:latin typeface="Times New Roman"/>
                <a:cs typeface="Times New Roman"/>
              </a:rPr>
              <a:t>hành</a:t>
            </a:r>
            <a:r>
              <a:rPr sz="2400" spc="215" dirty="0">
                <a:solidFill>
                  <a:srgbClr val="FF0000"/>
                </a:solidFill>
                <a:latin typeface="Times New Roman"/>
                <a:cs typeface="Times New Roman"/>
              </a:rPr>
              <a:t> </a:t>
            </a:r>
            <a:r>
              <a:rPr sz="2400" dirty="0">
                <a:solidFill>
                  <a:srgbClr val="FF0000"/>
                </a:solidFill>
                <a:latin typeface="Times New Roman"/>
                <a:cs typeface="Times New Roman"/>
              </a:rPr>
              <a:t>vi</a:t>
            </a:r>
            <a:r>
              <a:rPr sz="2400" spc="220" dirty="0">
                <a:solidFill>
                  <a:srgbClr val="FF0000"/>
                </a:solidFill>
                <a:latin typeface="Times New Roman"/>
                <a:cs typeface="Times New Roman"/>
              </a:rPr>
              <a:t> </a:t>
            </a:r>
            <a:r>
              <a:rPr sz="2400" dirty="0">
                <a:solidFill>
                  <a:srgbClr val="FF0000"/>
                </a:solidFill>
                <a:latin typeface="Times New Roman"/>
                <a:cs typeface="Times New Roman"/>
              </a:rPr>
              <a:t>vi</a:t>
            </a:r>
            <a:r>
              <a:rPr sz="2400" spc="220" dirty="0">
                <a:solidFill>
                  <a:srgbClr val="FF0000"/>
                </a:solidFill>
                <a:latin typeface="Times New Roman"/>
                <a:cs typeface="Times New Roman"/>
              </a:rPr>
              <a:t> </a:t>
            </a:r>
            <a:r>
              <a:rPr sz="2400" dirty="0">
                <a:solidFill>
                  <a:srgbClr val="FF0000"/>
                </a:solidFill>
                <a:latin typeface="Times New Roman"/>
                <a:cs typeface="Times New Roman"/>
              </a:rPr>
              <a:t>phạm</a:t>
            </a:r>
            <a:r>
              <a:rPr sz="2400" spc="204" dirty="0">
                <a:solidFill>
                  <a:srgbClr val="FF0000"/>
                </a:solidFill>
                <a:latin typeface="Times New Roman"/>
                <a:cs typeface="Times New Roman"/>
              </a:rPr>
              <a:t> </a:t>
            </a:r>
            <a:r>
              <a:rPr sz="2400" dirty="0">
                <a:solidFill>
                  <a:srgbClr val="FF0000"/>
                </a:solidFill>
                <a:latin typeface="Times New Roman"/>
                <a:cs typeface="Times New Roman"/>
              </a:rPr>
              <a:t>quy</a:t>
            </a:r>
            <a:r>
              <a:rPr sz="2400" spc="215" dirty="0">
                <a:solidFill>
                  <a:srgbClr val="FF0000"/>
                </a:solidFill>
                <a:latin typeface="Times New Roman"/>
                <a:cs typeface="Times New Roman"/>
              </a:rPr>
              <a:t> </a:t>
            </a:r>
            <a:r>
              <a:rPr sz="2400" dirty="0">
                <a:solidFill>
                  <a:srgbClr val="FF0000"/>
                </a:solidFill>
                <a:latin typeface="Times New Roman"/>
                <a:cs typeface="Times New Roman"/>
              </a:rPr>
              <a:t>định</a:t>
            </a:r>
            <a:r>
              <a:rPr sz="2400" spc="220" dirty="0">
                <a:solidFill>
                  <a:srgbClr val="FF0000"/>
                </a:solidFill>
                <a:latin typeface="Times New Roman"/>
                <a:cs typeface="Times New Roman"/>
              </a:rPr>
              <a:t> </a:t>
            </a:r>
            <a:r>
              <a:rPr sz="2400" dirty="0">
                <a:solidFill>
                  <a:srgbClr val="FF0000"/>
                </a:solidFill>
                <a:latin typeface="Times New Roman"/>
                <a:cs typeface="Times New Roman"/>
              </a:rPr>
              <a:t>về</a:t>
            </a:r>
            <a:r>
              <a:rPr sz="2400" spc="215" dirty="0">
                <a:solidFill>
                  <a:srgbClr val="FF0000"/>
                </a:solidFill>
                <a:latin typeface="Times New Roman"/>
                <a:cs typeface="Times New Roman"/>
              </a:rPr>
              <a:t> </a:t>
            </a:r>
            <a:r>
              <a:rPr sz="2400" dirty="0">
                <a:solidFill>
                  <a:srgbClr val="FF0000"/>
                </a:solidFill>
                <a:latin typeface="Times New Roman"/>
                <a:cs typeface="Times New Roman"/>
              </a:rPr>
              <a:t>đấu</a:t>
            </a:r>
            <a:r>
              <a:rPr sz="2400" spc="210" dirty="0">
                <a:solidFill>
                  <a:srgbClr val="FF0000"/>
                </a:solidFill>
                <a:latin typeface="Times New Roman"/>
                <a:cs typeface="Times New Roman"/>
              </a:rPr>
              <a:t> </a:t>
            </a:r>
            <a:r>
              <a:rPr sz="2400" dirty="0">
                <a:solidFill>
                  <a:srgbClr val="FF0000"/>
                </a:solidFill>
                <a:latin typeface="Times New Roman"/>
                <a:cs typeface="Times New Roman"/>
              </a:rPr>
              <a:t>thầu</a:t>
            </a:r>
            <a:r>
              <a:rPr sz="2400" spc="215" dirty="0">
                <a:solidFill>
                  <a:srgbClr val="FF0000"/>
                </a:solidFill>
                <a:latin typeface="Times New Roman"/>
                <a:cs typeface="Times New Roman"/>
              </a:rPr>
              <a:t> </a:t>
            </a:r>
            <a:r>
              <a:rPr sz="2400" dirty="0">
                <a:solidFill>
                  <a:srgbClr val="FF0000"/>
                </a:solidFill>
                <a:latin typeface="Times New Roman"/>
                <a:cs typeface="Times New Roman"/>
              </a:rPr>
              <a:t>gây</a:t>
            </a:r>
            <a:r>
              <a:rPr sz="2400" spc="215" dirty="0">
                <a:solidFill>
                  <a:srgbClr val="FF0000"/>
                </a:solidFill>
                <a:latin typeface="Times New Roman"/>
                <a:cs typeface="Times New Roman"/>
              </a:rPr>
              <a:t> </a:t>
            </a:r>
            <a:r>
              <a:rPr sz="2400" spc="-25" dirty="0">
                <a:solidFill>
                  <a:srgbClr val="FF0000"/>
                </a:solidFill>
                <a:latin typeface="Times New Roman"/>
                <a:cs typeface="Times New Roman"/>
              </a:rPr>
              <a:t>hậu 	</a:t>
            </a:r>
            <a:r>
              <a:rPr sz="2400" dirty="0">
                <a:solidFill>
                  <a:srgbClr val="FF0000"/>
                </a:solidFill>
                <a:latin typeface="Times New Roman"/>
                <a:cs typeface="Times New Roman"/>
              </a:rPr>
              <a:t>quả</a:t>
            </a:r>
            <a:r>
              <a:rPr sz="2400" spc="145" dirty="0">
                <a:solidFill>
                  <a:srgbClr val="FF0000"/>
                </a:solidFill>
                <a:latin typeface="Times New Roman"/>
                <a:cs typeface="Times New Roman"/>
              </a:rPr>
              <a:t> </a:t>
            </a:r>
            <a:r>
              <a:rPr sz="2400" dirty="0">
                <a:solidFill>
                  <a:srgbClr val="FF0000"/>
                </a:solidFill>
                <a:latin typeface="Times New Roman"/>
                <a:cs typeface="Times New Roman"/>
              </a:rPr>
              <a:t>nghiêm</a:t>
            </a:r>
            <a:r>
              <a:rPr sz="2400" spc="145" dirty="0">
                <a:solidFill>
                  <a:srgbClr val="FF0000"/>
                </a:solidFill>
                <a:latin typeface="Times New Roman"/>
                <a:cs typeface="Times New Roman"/>
              </a:rPr>
              <a:t> </a:t>
            </a:r>
            <a:r>
              <a:rPr sz="2400" dirty="0">
                <a:solidFill>
                  <a:srgbClr val="FF0000"/>
                </a:solidFill>
                <a:latin typeface="Times New Roman"/>
                <a:cs typeface="Times New Roman"/>
              </a:rPr>
              <a:t>trọng</a:t>
            </a:r>
            <a:r>
              <a:rPr sz="2400" spc="135" dirty="0">
                <a:solidFill>
                  <a:srgbClr val="FF0000"/>
                </a:solidFill>
                <a:latin typeface="Times New Roman"/>
                <a:cs typeface="Times New Roman"/>
              </a:rPr>
              <a:t> </a:t>
            </a:r>
            <a:r>
              <a:rPr sz="2400" dirty="0">
                <a:solidFill>
                  <a:srgbClr val="FF0000"/>
                </a:solidFill>
                <a:latin typeface="Times New Roman"/>
                <a:cs typeface="Times New Roman"/>
              </a:rPr>
              <a:t>theo</a:t>
            </a:r>
            <a:r>
              <a:rPr sz="2400" spc="155" dirty="0">
                <a:solidFill>
                  <a:srgbClr val="FF0000"/>
                </a:solidFill>
                <a:latin typeface="Times New Roman"/>
                <a:cs typeface="Times New Roman"/>
              </a:rPr>
              <a:t> </a:t>
            </a:r>
            <a:r>
              <a:rPr sz="2400" dirty="0">
                <a:solidFill>
                  <a:srgbClr val="FF0000"/>
                </a:solidFill>
                <a:latin typeface="Times New Roman"/>
                <a:cs typeface="Times New Roman"/>
              </a:rPr>
              <a:t>quy</a:t>
            </a:r>
            <a:r>
              <a:rPr sz="2400" spc="145" dirty="0">
                <a:solidFill>
                  <a:srgbClr val="FF0000"/>
                </a:solidFill>
                <a:latin typeface="Times New Roman"/>
                <a:cs typeface="Times New Roman"/>
              </a:rPr>
              <a:t> </a:t>
            </a:r>
            <a:r>
              <a:rPr sz="2400" dirty="0">
                <a:solidFill>
                  <a:srgbClr val="FF0000"/>
                </a:solidFill>
                <a:latin typeface="Times New Roman"/>
                <a:cs typeface="Times New Roman"/>
              </a:rPr>
              <a:t>định</a:t>
            </a:r>
            <a:r>
              <a:rPr sz="2400" spc="155" dirty="0">
                <a:solidFill>
                  <a:srgbClr val="FF0000"/>
                </a:solidFill>
                <a:latin typeface="Times New Roman"/>
                <a:cs typeface="Times New Roman"/>
              </a:rPr>
              <a:t> </a:t>
            </a:r>
            <a:r>
              <a:rPr sz="2400" dirty="0">
                <a:solidFill>
                  <a:srgbClr val="FF0000"/>
                </a:solidFill>
                <a:latin typeface="Times New Roman"/>
                <a:cs typeface="Times New Roman"/>
              </a:rPr>
              <a:t>của</a:t>
            </a:r>
            <a:r>
              <a:rPr sz="2400" spc="135" dirty="0">
                <a:solidFill>
                  <a:srgbClr val="FF0000"/>
                </a:solidFill>
                <a:latin typeface="Times New Roman"/>
                <a:cs typeface="Times New Roman"/>
              </a:rPr>
              <a:t> </a:t>
            </a:r>
            <a:r>
              <a:rPr sz="2400" dirty="0">
                <a:solidFill>
                  <a:srgbClr val="FF0000"/>
                </a:solidFill>
                <a:latin typeface="Times New Roman"/>
                <a:cs typeface="Times New Roman"/>
              </a:rPr>
              <a:t>pháp</a:t>
            </a:r>
            <a:r>
              <a:rPr sz="2400" spc="150" dirty="0">
                <a:solidFill>
                  <a:srgbClr val="FF0000"/>
                </a:solidFill>
                <a:latin typeface="Times New Roman"/>
                <a:cs typeface="Times New Roman"/>
              </a:rPr>
              <a:t> </a:t>
            </a:r>
            <a:r>
              <a:rPr sz="2400" dirty="0">
                <a:solidFill>
                  <a:srgbClr val="FF0000"/>
                </a:solidFill>
                <a:latin typeface="Times New Roman"/>
                <a:cs typeface="Times New Roman"/>
              </a:rPr>
              <a:t>luật</a:t>
            </a:r>
            <a:r>
              <a:rPr sz="2400" spc="160" dirty="0">
                <a:solidFill>
                  <a:srgbClr val="FF0000"/>
                </a:solidFill>
                <a:latin typeface="Times New Roman"/>
                <a:cs typeface="Times New Roman"/>
              </a:rPr>
              <a:t> </a:t>
            </a:r>
            <a:r>
              <a:rPr sz="2400" dirty="0">
                <a:solidFill>
                  <a:srgbClr val="FF0000"/>
                </a:solidFill>
                <a:latin typeface="Times New Roman"/>
                <a:cs typeface="Times New Roman"/>
              </a:rPr>
              <a:t>về</a:t>
            </a:r>
            <a:r>
              <a:rPr sz="2400" spc="135" dirty="0">
                <a:solidFill>
                  <a:srgbClr val="FF0000"/>
                </a:solidFill>
                <a:latin typeface="Times New Roman"/>
                <a:cs typeface="Times New Roman"/>
              </a:rPr>
              <a:t> </a:t>
            </a:r>
            <a:r>
              <a:rPr sz="2400" dirty="0">
                <a:solidFill>
                  <a:srgbClr val="FF0000"/>
                </a:solidFill>
                <a:latin typeface="Times New Roman"/>
                <a:cs typeface="Times New Roman"/>
              </a:rPr>
              <a:t>hình</a:t>
            </a:r>
            <a:r>
              <a:rPr sz="2400" spc="155" dirty="0">
                <a:solidFill>
                  <a:srgbClr val="FF0000"/>
                </a:solidFill>
                <a:latin typeface="Times New Roman"/>
                <a:cs typeface="Times New Roman"/>
              </a:rPr>
              <a:t> </a:t>
            </a:r>
            <a:r>
              <a:rPr sz="2400" dirty="0">
                <a:solidFill>
                  <a:srgbClr val="FF0000"/>
                </a:solidFill>
                <a:latin typeface="Times New Roman"/>
                <a:cs typeface="Times New Roman"/>
              </a:rPr>
              <a:t>sự</a:t>
            </a:r>
            <a:r>
              <a:rPr sz="2400" spc="140" dirty="0">
                <a:solidFill>
                  <a:srgbClr val="FF0000"/>
                </a:solidFill>
                <a:latin typeface="Times New Roman"/>
                <a:cs typeface="Times New Roman"/>
              </a:rPr>
              <a:t> </a:t>
            </a:r>
            <a:r>
              <a:rPr sz="2400" dirty="0">
                <a:solidFill>
                  <a:srgbClr val="FF0000"/>
                </a:solidFill>
                <a:latin typeface="Times New Roman"/>
                <a:cs typeface="Times New Roman"/>
              </a:rPr>
              <a:t>nhằm</a:t>
            </a:r>
            <a:r>
              <a:rPr sz="2400" spc="140" dirty="0">
                <a:solidFill>
                  <a:srgbClr val="FF0000"/>
                </a:solidFill>
                <a:latin typeface="Times New Roman"/>
                <a:cs typeface="Times New Roman"/>
              </a:rPr>
              <a:t> </a:t>
            </a:r>
            <a:r>
              <a:rPr sz="2400" dirty="0">
                <a:solidFill>
                  <a:srgbClr val="FF0000"/>
                </a:solidFill>
                <a:latin typeface="Times New Roman"/>
                <a:cs typeface="Times New Roman"/>
              </a:rPr>
              <a:t>mục</a:t>
            </a:r>
            <a:r>
              <a:rPr sz="2400" spc="145" dirty="0">
                <a:solidFill>
                  <a:srgbClr val="FF0000"/>
                </a:solidFill>
                <a:latin typeface="Times New Roman"/>
                <a:cs typeface="Times New Roman"/>
              </a:rPr>
              <a:t> </a:t>
            </a:r>
            <a:r>
              <a:rPr sz="2400" dirty="0">
                <a:solidFill>
                  <a:srgbClr val="FF0000"/>
                </a:solidFill>
                <a:latin typeface="Times New Roman"/>
                <a:cs typeface="Times New Roman"/>
              </a:rPr>
              <a:t>đích</a:t>
            </a:r>
            <a:r>
              <a:rPr sz="2400" spc="155" dirty="0">
                <a:solidFill>
                  <a:srgbClr val="FF0000"/>
                </a:solidFill>
                <a:latin typeface="Times New Roman"/>
                <a:cs typeface="Times New Roman"/>
              </a:rPr>
              <a:t> </a:t>
            </a:r>
            <a:r>
              <a:rPr sz="2400" spc="-25" dirty="0">
                <a:solidFill>
                  <a:srgbClr val="FF0000"/>
                </a:solidFill>
                <a:latin typeface="Times New Roman"/>
                <a:cs typeface="Times New Roman"/>
              </a:rPr>
              <a:t>cho 	</a:t>
            </a:r>
            <a:r>
              <a:rPr sz="2400" dirty="0">
                <a:solidFill>
                  <a:srgbClr val="FF0000"/>
                </a:solidFill>
                <a:latin typeface="Times New Roman"/>
                <a:cs typeface="Times New Roman"/>
              </a:rPr>
              <a:t>nhà</a:t>
            </a:r>
            <a:r>
              <a:rPr sz="2400" spc="-5" dirty="0">
                <a:solidFill>
                  <a:srgbClr val="FF0000"/>
                </a:solidFill>
                <a:latin typeface="Times New Roman"/>
                <a:cs typeface="Times New Roman"/>
              </a:rPr>
              <a:t> </a:t>
            </a:r>
            <a:r>
              <a:rPr sz="2400" dirty="0">
                <a:solidFill>
                  <a:srgbClr val="FF0000"/>
                </a:solidFill>
                <a:latin typeface="Times New Roman"/>
                <a:cs typeface="Times New Roman"/>
              </a:rPr>
              <a:t>thầu</a:t>
            </a:r>
            <a:r>
              <a:rPr sz="2400" spc="-20" dirty="0">
                <a:solidFill>
                  <a:srgbClr val="FF0000"/>
                </a:solidFill>
                <a:latin typeface="Times New Roman"/>
                <a:cs typeface="Times New Roman"/>
              </a:rPr>
              <a:t> </a:t>
            </a:r>
            <a:r>
              <a:rPr sz="2400" dirty="0">
                <a:solidFill>
                  <a:srgbClr val="FF0000"/>
                </a:solidFill>
                <a:latin typeface="Times New Roman"/>
                <a:cs typeface="Times New Roman"/>
              </a:rPr>
              <a:t>đó</a:t>
            </a:r>
            <a:r>
              <a:rPr sz="2400" spc="-5" dirty="0">
                <a:solidFill>
                  <a:srgbClr val="FF0000"/>
                </a:solidFill>
                <a:latin typeface="Times New Roman"/>
                <a:cs typeface="Times New Roman"/>
              </a:rPr>
              <a:t> </a:t>
            </a:r>
            <a:r>
              <a:rPr sz="2400" dirty="0">
                <a:solidFill>
                  <a:srgbClr val="FF0000"/>
                </a:solidFill>
                <a:latin typeface="Times New Roman"/>
                <a:cs typeface="Times New Roman"/>
              </a:rPr>
              <a:t>trúng</a:t>
            </a:r>
            <a:r>
              <a:rPr sz="2400" spc="-10" dirty="0">
                <a:solidFill>
                  <a:srgbClr val="FF0000"/>
                </a:solidFill>
                <a:latin typeface="Times New Roman"/>
                <a:cs typeface="Times New Roman"/>
              </a:rPr>
              <a:t> </a:t>
            </a:r>
            <a:r>
              <a:rPr sz="2400" dirty="0">
                <a:solidFill>
                  <a:srgbClr val="FF0000"/>
                </a:solidFill>
                <a:latin typeface="Times New Roman"/>
                <a:cs typeface="Times New Roman"/>
              </a:rPr>
              <a:t>thầu</a:t>
            </a:r>
            <a:r>
              <a:rPr sz="2400" spc="-10" dirty="0">
                <a:solidFill>
                  <a:srgbClr val="FF0000"/>
                </a:solidFill>
                <a:latin typeface="Times New Roman"/>
                <a:cs typeface="Times New Roman"/>
              </a:rPr>
              <a:t> </a:t>
            </a:r>
            <a:r>
              <a:rPr sz="2400" dirty="0">
                <a:solidFill>
                  <a:srgbClr val="FF0000"/>
                </a:solidFill>
                <a:latin typeface="Times New Roman"/>
                <a:cs typeface="Times New Roman"/>
              </a:rPr>
              <a:t>(tính</a:t>
            </a:r>
            <a:r>
              <a:rPr sz="2400" spc="-25" dirty="0">
                <a:solidFill>
                  <a:srgbClr val="FF0000"/>
                </a:solidFill>
                <a:latin typeface="Times New Roman"/>
                <a:cs typeface="Times New Roman"/>
              </a:rPr>
              <a:t> </a:t>
            </a:r>
            <a:r>
              <a:rPr sz="2400" dirty="0">
                <a:solidFill>
                  <a:srgbClr val="FF0000"/>
                </a:solidFill>
                <a:latin typeface="Times New Roman"/>
                <a:cs typeface="Times New Roman"/>
              </a:rPr>
              <a:t>hợp</a:t>
            </a:r>
            <a:r>
              <a:rPr sz="2400" spc="-5" dirty="0">
                <a:solidFill>
                  <a:srgbClr val="FF0000"/>
                </a:solidFill>
                <a:latin typeface="Times New Roman"/>
                <a:cs typeface="Times New Roman"/>
              </a:rPr>
              <a:t> </a:t>
            </a:r>
            <a:r>
              <a:rPr sz="2400" dirty="0">
                <a:solidFill>
                  <a:srgbClr val="FF0000"/>
                </a:solidFill>
                <a:latin typeface="Times New Roman"/>
                <a:cs typeface="Times New Roman"/>
              </a:rPr>
              <a:t>lệ</a:t>
            </a:r>
            <a:r>
              <a:rPr sz="2400" spc="-10" dirty="0">
                <a:solidFill>
                  <a:srgbClr val="FF0000"/>
                </a:solidFill>
                <a:latin typeface="Times New Roman"/>
                <a:cs typeface="Times New Roman"/>
              </a:rPr>
              <a:t> HSDT)</a:t>
            </a:r>
            <a:endParaRPr sz="2400">
              <a:latin typeface="Times New Roman"/>
              <a:cs typeface="Times New Roman"/>
            </a:endParaRPr>
          </a:p>
          <a:p>
            <a:pPr marL="297815" marR="5715" indent="-285750" algn="just">
              <a:lnSpc>
                <a:spcPct val="125000"/>
              </a:lnSpc>
              <a:buClr>
                <a:srgbClr val="000000"/>
              </a:buClr>
              <a:buFont typeface="Wingdings"/>
              <a:buChar char=""/>
              <a:tabLst>
                <a:tab pos="299085" algn="l"/>
              </a:tabLst>
            </a:pPr>
            <a:r>
              <a:rPr sz="2400" dirty="0">
                <a:solidFill>
                  <a:srgbClr val="03499E"/>
                </a:solidFill>
                <a:latin typeface="Times New Roman"/>
                <a:cs typeface="Times New Roman"/>
              </a:rPr>
              <a:t>Nhà</a:t>
            </a:r>
            <a:r>
              <a:rPr sz="2400" spc="45" dirty="0">
                <a:solidFill>
                  <a:srgbClr val="03499E"/>
                </a:solidFill>
                <a:latin typeface="Times New Roman"/>
                <a:cs typeface="Times New Roman"/>
              </a:rPr>
              <a:t> </a:t>
            </a:r>
            <a:r>
              <a:rPr sz="2400" dirty="0">
                <a:solidFill>
                  <a:srgbClr val="03499E"/>
                </a:solidFill>
                <a:latin typeface="Times New Roman"/>
                <a:cs typeface="Times New Roman"/>
              </a:rPr>
              <a:t>thầu</a:t>
            </a:r>
            <a:r>
              <a:rPr sz="2400" spc="60" dirty="0">
                <a:solidFill>
                  <a:srgbClr val="03499E"/>
                </a:solidFill>
                <a:latin typeface="Times New Roman"/>
                <a:cs typeface="Times New Roman"/>
              </a:rPr>
              <a:t> </a:t>
            </a:r>
            <a:r>
              <a:rPr sz="2400" dirty="0">
                <a:solidFill>
                  <a:srgbClr val="03499E"/>
                </a:solidFill>
                <a:latin typeface="Times New Roman"/>
                <a:cs typeface="Times New Roman"/>
              </a:rPr>
              <a:t>được</a:t>
            </a:r>
            <a:r>
              <a:rPr sz="2400" spc="60" dirty="0">
                <a:solidFill>
                  <a:srgbClr val="03499E"/>
                </a:solidFill>
                <a:latin typeface="Times New Roman"/>
                <a:cs typeface="Times New Roman"/>
              </a:rPr>
              <a:t> </a:t>
            </a:r>
            <a:r>
              <a:rPr sz="2400" dirty="0">
                <a:solidFill>
                  <a:srgbClr val="03499E"/>
                </a:solidFill>
                <a:latin typeface="Times New Roman"/>
                <a:cs typeface="Times New Roman"/>
              </a:rPr>
              <a:t>dự</a:t>
            </a:r>
            <a:r>
              <a:rPr sz="2400" spc="45" dirty="0">
                <a:solidFill>
                  <a:srgbClr val="03499E"/>
                </a:solidFill>
                <a:latin typeface="Times New Roman"/>
                <a:cs typeface="Times New Roman"/>
              </a:rPr>
              <a:t> </a:t>
            </a:r>
            <a:r>
              <a:rPr sz="2400" dirty="0">
                <a:solidFill>
                  <a:srgbClr val="03499E"/>
                </a:solidFill>
                <a:latin typeface="Times New Roman"/>
                <a:cs typeface="Times New Roman"/>
              </a:rPr>
              <a:t>kiến</a:t>
            </a:r>
            <a:r>
              <a:rPr sz="2400" spc="45" dirty="0">
                <a:solidFill>
                  <a:srgbClr val="03499E"/>
                </a:solidFill>
                <a:latin typeface="Times New Roman"/>
                <a:cs typeface="Times New Roman"/>
              </a:rPr>
              <a:t> </a:t>
            </a:r>
            <a:r>
              <a:rPr sz="2400" dirty="0">
                <a:solidFill>
                  <a:srgbClr val="03499E"/>
                </a:solidFill>
                <a:latin typeface="Times New Roman"/>
                <a:cs typeface="Times New Roman"/>
              </a:rPr>
              <a:t>chỉ</a:t>
            </a:r>
            <a:r>
              <a:rPr sz="2400" spc="55" dirty="0">
                <a:solidFill>
                  <a:srgbClr val="03499E"/>
                </a:solidFill>
                <a:latin typeface="Times New Roman"/>
                <a:cs typeface="Times New Roman"/>
              </a:rPr>
              <a:t> </a:t>
            </a:r>
            <a:r>
              <a:rPr sz="2400" dirty="0">
                <a:solidFill>
                  <a:srgbClr val="03499E"/>
                </a:solidFill>
                <a:latin typeface="Times New Roman"/>
                <a:cs typeface="Times New Roman"/>
              </a:rPr>
              <a:t>định</a:t>
            </a:r>
            <a:r>
              <a:rPr sz="2400" spc="35" dirty="0">
                <a:solidFill>
                  <a:srgbClr val="03499E"/>
                </a:solidFill>
                <a:latin typeface="Times New Roman"/>
                <a:cs typeface="Times New Roman"/>
              </a:rPr>
              <a:t> </a:t>
            </a:r>
            <a:r>
              <a:rPr sz="2400" dirty="0">
                <a:solidFill>
                  <a:srgbClr val="03499E"/>
                </a:solidFill>
                <a:latin typeface="Times New Roman"/>
                <a:cs typeface="Times New Roman"/>
              </a:rPr>
              <a:t>thầu</a:t>
            </a:r>
            <a:r>
              <a:rPr sz="2400" spc="50" dirty="0">
                <a:solidFill>
                  <a:srgbClr val="03499E"/>
                </a:solidFill>
                <a:latin typeface="Times New Roman"/>
                <a:cs typeface="Times New Roman"/>
              </a:rPr>
              <a:t> </a:t>
            </a:r>
            <a:r>
              <a:rPr sz="2400" dirty="0">
                <a:solidFill>
                  <a:srgbClr val="03499E"/>
                </a:solidFill>
                <a:latin typeface="Times New Roman"/>
                <a:cs typeface="Times New Roman"/>
              </a:rPr>
              <a:t>và</a:t>
            </a:r>
            <a:r>
              <a:rPr sz="2400" spc="50" dirty="0">
                <a:solidFill>
                  <a:srgbClr val="03499E"/>
                </a:solidFill>
                <a:latin typeface="Times New Roman"/>
                <a:cs typeface="Times New Roman"/>
              </a:rPr>
              <a:t> </a:t>
            </a:r>
            <a:r>
              <a:rPr sz="2400" dirty="0">
                <a:solidFill>
                  <a:srgbClr val="03499E"/>
                </a:solidFill>
                <a:latin typeface="Times New Roman"/>
                <a:cs typeface="Times New Roman"/>
              </a:rPr>
              <a:t>nhận</a:t>
            </a:r>
            <a:r>
              <a:rPr sz="2400" spc="50" dirty="0">
                <a:solidFill>
                  <a:srgbClr val="03499E"/>
                </a:solidFill>
                <a:latin typeface="Times New Roman"/>
                <a:cs typeface="Times New Roman"/>
              </a:rPr>
              <a:t> </a:t>
            </a:r>
            <a:r>
              <a:rPr sz="2400" dirty="0">
                <a:solidFill>
                  <a:srgbClr val="03499E"/>
                </a:solidFill>
                <a:latin typeface="Times New Roman"/>
                <a:cs typeface="Times New Roman"/>
              </a:rPr>
              <a:t>hồ</a:t>
            </a:r>
            <a:r>
              <a:rPr sz="2400" spc="55" dirty="0">
                <a:solidFill>
                  <a:srgbClr val="03499E"/>
                </a:solidFill>
                <a:latin typeface="Times New Roman"/>
                <a:cs typeface="Times New Roman"/>
              </a:rPr>
              <a:t> </a:t>
            </a:r>
            <a:r>
              <a:rPr sz="2400" dirty="0">
                <a:solidFill>
                  <a:srgbClr val="03499E"/>
                </a:solidFill>
                <a:latin typeface="Times New Roman"/>
                <a:cs typeface="Times New Roman"/>
              </a:rPr>
              <a:t>sơ</a:t>
            </a:r>
            <a:r>
              <a:rPr sz="2400" spc="50" dirty="0">
                <a:solidFill>
                  <a:srgbClr val="03499E"/>
                </a:solidFill>
                <a:latin typeface="Times New Roman"/>
                <a:cs typeface="Times New Roman"/>
              </a:rPr>
              <a:t> </a:t>
            </a:r>
            <a:r>
              <a:rPr sz="2400" dirty="0">
                <a:solidFill>
                  <a:srgbClr val="03499E"/>
                </a:solidFill>
                <a:latin typeface="Times New Roman"/>
                <a:cs typeface="Times New Roman"/>
              </a:rPr>
              <a:t>yêu</a:t>
            </a:r>
            <a:r>
              <a:rPr sz="2400" spc="50" dirty="0">
                <a:solidFill>
                  <a:srgbClr val="03499E"/>
                </a:solidFill>
                <a:latin typeface="Times New Roman"/>
                <a:cs typeface="Times New Roman"/>
              </a:rPr>
              <a:t> </a:t>
            </a:r>
            <a:r>
              <a:rPr sz="2400" dirty="0">
                <a:solidFill>
                  <a:srgbClr val="03499E"/>
                </a:solidFill>
                <a:latin typeface="Times New Roman"/>
                <a:cs typeface="Times New Roman"/>
              </a:rPr>
              <a:t>cầu</a:t>
            </a:r>
            <a:r>
              <a:rPr sz="2400" spc="40" dirty="0">
                <a:solidFill>
                  <a:srgbClr val="03499E"/>
                </a:solidFill>
                <a:latin typeface="Times New Roman"/>
                <a:cs typeface="Times New Roman"/>
              </a:rPr>
              <a:t> </a:t>
            </a:r>
            <a:r>
              <a:rPr sz="2400" dirty="0">
                <a:solidFill>
                  <a:srgbClr val="03499E"/>
                </a:solidFill>
                <a:latin typeface="Times New Roman"/>
                <a:cs typeface="Times New Roman"/>
              </a:rPr>
              <a:t>khi</a:t>
            </a:r>
            <a:r>
              <a:rPr sz="2400" spc="55" dirty="0">
                <a:solidFill>
                  <a:srgbClr val="03499E"/>
                </a:solidFill>
                <a:latin typeface="Times New Roman"/>
                <a:cs typeface="Times New Roman"/>
              </a:rPr>
              <a:t> </a:t>
            </a:r>
            <a:r>
              <a:rPr sz="2400" dirty="0">
                <a:solidFill>
                  <a:srgbClr val="03499E"/>
                </a:solidFill>
                <a:latin typeface="Times New Roman"/>
                <a:cs typeface="Times New Roman"/>
              </a:rPr>
              <a:t>có</a:t>
            </a:r>
            <a:r>
              <a:rPr sz="2400" spc="45" dirty="0">
                <a:solidFill>
                  <a:srgbClr val="03499E"/>
                </a:solidFill>
                <a:latin typeface="Times New Roman"/>
                <a:cs typeface="Times New Roman"/>
              </a:rPr>
              <a:t> </a:t>
            </a:r>
            <a:r>
              <a:rPr sz="2400" dirty="0">
                <a:solidFill>
                  <a:srgbClr val="03499E"/>
                </a:solidFill>
                <a:latin typeface="Times New Roman"/>
                <a:cs typeface="Times New Roman"/>
              </a:rPr>
              <a:t>tư</a:t>
            </a:r>
            <a:r>
              <a:rPr sz="2400" spc="30" dirty="0">
                <a:solidFill>
                  <a:srgbClr val="03499E"/>
                </a:solidFill>
                <a:latin typeface="Times New Roman"/>
                <a:cs typeface="Times New Roman"/>
              </a:rPr>
              <a:t> </a:t>
            </a:r>
            <a:r>
              <a:rPr sz="2400" dirty="0">
                <a:solidFill>
                  <a:srgbClr val="03499E"/>
                </a:solidFill>
                <a:latin typeface="Times New Roman"/>
                <a:cs typeface="Times New Roman"/>
              </a:rPr>
              <a:t>cách</a:t>
            </a:r>
            <a:r>
              <a:rPr sz="2400" spc="45" dirty="0">
                <a:solidFill>
                  <a:srgbClr val="03499E"/>
                </a:solidFill>
                <a:latin typeface="Times New Roman"/>
                <a:cs typeface="Times New Roman"/>
              </a:rPr>
              <a:t> </a:t>
            </a:r>
            <a:r>
              <a:rPr sz="2400" spc="-25" dirty="0">
                <a:solidFill>
                  <a:srgbClr val="03499E"/>
                </a:solidFill>
                <a:latin typeface="Times New Roman"/>
                <a:cs typeface="Times New Roman"/>
              </a:rPr>
              <a:t>hợp 	</a:t>
            </a:r>
            <a:r>
              <a:rPr sz="2400" dirty="0">
                <a:solidFill>
                  <a:srgbClr val="03499E"/>
                </a:solidFill>
                <a:latin typeface="Times New Roman"/>
                <a:cs typeface="Times New Roman"/>
              </a:rPr>
              <a:t>lệ</a:t>
            </a:r>
            <a:r>
              <a:rPr sz="2400" spc="80" dirty="0">
                <a:solidFill>
                  <a:srgbClr val="03499E"/>
                </a:solidFill>
                <a:latin typeface="Times New Roman"/>
                <a:cs typeface="Times New Roman"/>
              </a:rPr>
              <a:t> </a:t>
            </a:r>
            <a:r>
              <a:rPr sz="2400" dirty="0">
                <a:solidFill>
                  <a:srgbClr val="03499E"/>
                </a:solidFill>
                <a:latin typeface="Times New Roman"/>
                <a:cs typeface="Times New Roman"/>
              </a:rPr>
              <a:t>quy</a:t>
            </a:r>
            <a:r>
              <a:rPr sz="2400" spc="65" dirty="0">
                <a:solidFill>
                  <a:srgbClr val="03499E"/>
                </a:solidFill>
                <a:latin typeface="Times New Roman"/>
                <a:cs typeface="Times New Roman"/>
              </a:rPr>
              <a:t> </a:t>
            </a:r>
            <a:r>
              <a:rPr sz="2400" dirty="0">
                <a:solidFill>
                  <a:srgbClr val="03499E"/>
                </a:solidFill>
                <a:latin typeface="Times New Roman"/>
                <a:cs typeface="Times New Roman"/>
              </a:rPr>
              <a:t>định</a:t>
            </a:r>
            <a:r>
              <a:rPr sz="2400" spc="70" dirty="0">
                <a:solidFill>
                  <a:srgbClr val="03499E"/>
                </a:solidFill>
                <a:latin typeface="Times New Roman"/>
                <a:cs typeface="Times New Roman"/>
              </a:rPr>
              <a:t> </a:t>
            </a:r>
            <a:r>
              <a:rPr sz="2400" dirty="0">
                <a:solidFill>
                  <a:srgbClr val="03499E"/>
                </a:solidFill>
                <a:latin typeface="Times New Roman"/>
                <a:cs typeface="Times New Roman"/>
              </a:rPr>
              <a:t>tại</a:t>
            </a:r>
            <a:r>
              <a:rPr sz="2400" spc="65" dirty="0">
                <a:solidFill>
                  <a:srgbClr val="03499E"/>
                </a:solidFill>
                <a:latin typeface="Times New Roman"/>
                <a:cs typeface="Times New Roman"/>
              </a:rPr>
              <a:t> </a:t>
            </a:r>
            <a:r>
              <a:rPr sz="2400" dirty="0">
                <a:solidFill>
                  <a:srgbClr val="03499E"/>
                </a:solidFill>
                <a:latin typeface="Times New Roman"/>
                <a:cs typeface="Times New Roman"/>
              </a:rPr>
              <a:t>các</a:t>
            </a:r>
            <a:r>
              <a:rPr sz="2400" spc="80" dirty="0">
                <a:solidFill>
                  <a:srgbClr val="03499E"/>
                </a:solidFill>
                <a:latin typeface="Times New Roman"/>
                <a:cs typeface="Times New Roman"/>
              </a:rPr>
              <a:t> </a:t>
            </a:r>
            <a:r>
              <a:rPr sz="2400" dirty="0">
                <a:solidFill>
                  <a:srgbClr val="03499E"/>
                </a:solidFill>
                <a:latin typeface="Times New Roman"/>
                <a:cs typeface="Times New Roman"/>
              </a:rPr>
              <a:t>điểm</a:t>
            </a:r>
            <a:r>
              <a:rPr sz="2400" spc="60" dirty="0">
                <a:solidFill>
                  <a:srgbClr val="03499E"/>
                </a:solidFill>
                <a:latin typeface="Times New Roman"/>
                <a:cs typeface="Times New Roman"/>
              </a:rPr>
              <a:t> </a:t>
            </a:r>
            <a:r>
              <a:rPr sz="2400" dirty="0">
                <a:solidFill>
                  <a:srgbClr val="03499E"/>
                </a:solidFill>
                <a:latin typeface="Times New Roman"/>
                <a:cs typeface="Times New Roman"/>
              </a:rPr>
              <a:t>a,</a:t>
            </a:r>
            <a:r>
              <a:rPr sz="2400" spc="80" dirty="0">
                <a:solidFill>
                  <a:srgbClr val="03499E"/>
                </a:solidFill>
                <a:latin typeface="Times New Roman"/>
                <a:cs typeface="Times New Roman"/>
              </a:rPr>
              <a:t> </a:t>
            </a:r>
            <a:r>
              <a:rPr sz="2400" dirty="0">
                <a:solidFill>
                  <a:srgbClr val="03499E"/>
                </a:solidFill>
                <a:latin typeface="Times New Roman"/>
                <a:cs typeface="Times New Roman"/>
              </a:rPr>
              <a:t>b,</a:t>
            </a:r>
            <a:r>
              <a:rPr sz="2400" spc="75" dirty="0">
                <a:solidFill>
                  <a:srgbClr val="03499E"/>
                </a:solidFill>
                <a:latin typeface="Times New Roman"/>
                <a:cs typeface="Times New Roman"/>
              </a:rPr>
              <a:t> </a:t>
            </a:r>
            <a:r>
              <a:rPr sz="2400" dirty="0">
                <a:solidFill>
                  <a:srgbClr val="03499E"/>
                </a:solidFill>
                <a:latin typeface="Times New Roman"/>
                <a:cs typeface="Times New Roman"/>
              </a:rPr>
              <a:t>c,</a:t>
            </a:r>
            <a:r>
              <a:rPr sz="2400" spc="75" dirty="0">
                <a:solidFill>
                  <a:srgbClr val="03499E"/>
                </a:solidFill>
                <a:latin typeface="Times New Roman"/>
                <a:cs typeface="Times New Roman"/>
              </a:rPr>
              <a:t> </a:t>
            </a:r>
            <a:r>
              <a:rPr sz="2400" dirty="0">
                <a:solidFill>
                  <a:srgbClr val="03499E"/>
                </a:solidFill>
                <a:latin typeface="Times New Roman"/>
                <a:cs typeface="Times New Roman"/>
              </a:rPr>
              <a:t>d,</a:t>
            </a:r>
            <a:r>
              <a:rPr sz="2400" spc="65" dirty="0">
                <a:solidFill>
                  <a:srgbClr val="03499E"/>
                </a:solidFill>
                <a:latin typeface="Times New Roman"/>
                <a:cs typeface="Times New Roman"/>
              </a:rPr>
              <a:t> </a:t>
            </a:r>
            <a:r>
              <a:rPr sz="2400" dirty="0">
                <a:solidFill>
                  <a:srgbClr val="03499E"/>
                </a:solidFill>
                <a:latin typeface="Times New Roman"/>
                <a:cs typeface="Times New Roman"/>
              </a:rPr>
              <a:t>e,</a:t>
            </a:r>
            <a:r>
              <a:rPr sz="2400" spc="65" dirty="0">
                <a:solidFill>
                  <a:srgbClr val="03499E"/>
                </a:solidFill>
                <a:latin typeface="Times New Roman"/>
                <a:cs typeface="Times New Roman"/>
              </a:rPr>
              <a:t> </a:t>
            </a:r>
            <a:r>
              <a:rPr sz="2400" dirty="0">
                <a:solidFill>
                  <a:srgbClr val="03499E"/>
                </a:solidFill>
                <a:latin typeface="Times New Roman"/>
                <a:cs typeface="Times New Roman"/>
              </a:rPr>
              <a:t>g</a:t>
            </a:r>
            <a:r>
              <a:rPr sz="2400" spc="75" dirty="0">
                <a:solidFill>
                  <a:srgbClr val="03499E"/>
                </a:solidFill>
                <a:latin typeface="Times New Roman"/>
                <a:cs typeface="Times New Roman"/>
              </a:rPr>
              <a:t> </a:t>
            </a:r>
            <a:r>
              <a:rPr sz="2400" dirty="0">
                <a:solidFill>
                  <a:srgbClr val="03499E"/>
                </a:solidFill>
                <a:latin typeface="Times New Roman"/>
                <a:cs typeface="Times New Roman"/>
              </a:rPr>
              <a:t>và</a:t>
            </a:r>
            <a:r>
              <a:rPr sz="2400" spc="65" dirty="0">
                <a:solidFill>
                  <a:srgbClr val="03499E"/>
                </a:solidFill>
                <a:latin typeface="Times New Roman"/>
                <a:cs typeface="Times New Roman"/>
              </a:rPr>
              <a:t> </a:t>
            </a:r>
            <a:r>
              <a:rPr sz="2400" dirty="0">
                <a:solidFill>
                  <a:srgbClr val="03499E"/>
                </a:solidFill>
                <a:latin typeface="Times New Roman"/>
                <a:cs typeface="Times New Roman"/>
              </a:rPr>
              <a:t>i</a:t>
            </a:r>
            <a:r>
              <a:rPr sz="2400" spc="85" dirty="0">
                <a:solidFill>
                  <a:srgbClr val="03499E"/>
                </a:solidFill>
                <a:latin typeface="Times New Roman"/>
                <a:cs typeface="Times New Roman"/>
              </a:rPr>
              <a:t> </a:t>
            </a:r>
            <a:r>
              <a:rPr sz="2400" dirty="0">
                <a:solidFill>
                  <a:srgbClr val="03499E"/>
                </a:solidFill>
                <a:latin typeface="Times New Roman"/>
                <a:cs typeface="Times New Roman"/>
              </a:rPr>
              <a:t>khoản</a:t>
            </a:r>
            <a:r>
              <a:rPr sz="2400" spc="80" dirty="0">
                <a:solidFill>
                  <a:srgbClr val="03499E"/>
                </a:solidFill>
                <a:latin typeface="Times New Roman"/>
                <a:cs typeface="Times New Roman"/>
              </a:rPr>
              <a:t> </a:t>
            </a:r>
            <a:r>
              <a:rPr sz="2400" dirty="0">
                <a:solidFill>
                  <a:srgbClr val="03499E"/>
                </a:solidFill>
                <a:latin typeface="Times New Roman"/>
                <a:cs typeface="Times New Roman"/>
              </a:rPr>
              <a:t>1</a:t>
            </a:r>
            <a:r>
              <a:rPr sz="2400" spc="75" dirty="0">
                <a:solidFill>
                  <a:srgbClr val="03499E"/>
                </a:solidFill>
                <a:latin typeface="Times New Roman"/>
                <a:cs typeface="Times New Roman"/>
              </a:rPr>
              <a:t> </a:t>
            </a:r>
            <a:r>
              <a:rPr sz="2400" dirty="0">
                <a:solidFill>
                  <a:srgbClr val="03499E"/>
                </a:solidFill>
                <a:latin typeface="Times New Roman"/>
                <a:cs typeface="Times New Roman"/>
              </a:rPr>
              <a:t>Điều</a:t>
            </a:r>
            <a:r>
              <a:rPr sz="2400" spc="80" dirty="0">
                <a:solidFill>
                  <a:srgbClr val="03499E"/>
                </a:solidFill>
                <a:latin typeface="Times New Roman"/>
                <a:cs typeface="Times New Roman"/>
              </a:rPr>
              <a:t> </a:t>
            </a:r>
            <a:r>
              <a:rPr sz="2400" dirty="0">
                <a:solidFill>
                  <a:srgbClr val="03499E"/>
                </a:solidFill>
                <a:latin typeface="Times New Roman"/>
                <a:cs typeface="Times New Roman"/>
              </a:rPr>
              <a:t>5</a:t>
            </a:r>
            <a:r>
              <a:rPr sz="2400" spc="75" dirty="0">
                <a:solidFill>
                  <a:srgbClr val="03499E"/>
                </a:solidFill>
                <a:latin typeface="Times New Roman"/>
                <a:cs typeface="Times New Roman"/>
              </a:rPr>
              <a:t> </a:t>
            </a:r>
            <a:r>
              <a:rPr sz="2400" dirty="0">
                <a:solidFill>
                  <a:srgbClr val="03499E"/>
                </a:solidFill>
                <a:latin typeface="Times New Roman"/>
                <a:cs typeface="Times New Roman"/>
              </a:rPr>
              <a:t>của</a:t>
            </a:r>
            <a:r>
              <a:rPr sz="2400" spc="80" dirty="0">
                <a:solidFill>
                  <a:srgbClr val="03499E"/>
                </a:solidFill>
                <a:latin typeface="Times New Roman"/>
                <a:cs typeface="Times New Roman"/>
              </a:rPr>
              <a:t> </a:t>
            </a:r>
            <a:r>
              <a:rPr sz="2400" dirty="0">
                <a:solidFill>
                  <a:srgbClr val="03499E"/>
                </a:solidFill>
                <a:latin typeface="Times New Roman"/>
                <a:cs typeface="Times New Roman"/>
              </a:rPr>
              <a:t>Luật</a:t>
            </a:r>
            <a:r>
              <a:rPr sz="2400" spc="85" dirty="0">
                <a:solidFill>
                  <a:srgbClr val="03499E"/>
                </a:solidFill>
                <a:latin typeface="Times New Roman"/>
                <a:cs typeface="Times New Roman"/>
              </a:rPr>
              <a:t> </a:t>
            </a:r>
            <a:r>
              <a:rPr sz="2400" dirty="0">
                <a:solidFill>
                  <a:srgbClr val="03499E"/>
                </a:solidFill>
                <a:latin typeface="Times New Roman"/>
                <a:cs typeface="Times New Roman"/>
              </a:rPr>
              <a:t>Đấu</a:t>
            </a:r>
            <a:r>
              <a:rPr sz="2400" spc="65" dirty="0">
                <a:solidFill>
                  <a:srgbClr val="03499E"/>
                </a:solidFill>
                <a:latin typeface="Times New Roman"/>
                <a:cs typeface="Times New Roman"/>
              </a:rPr>
              <a:t> </a:t>
            </a:r>
            <a:r>
              <a:rPr sz="2400" spc="-10" dirty="0">
                <a:solidFill>
                  <a:srgbClr val="03499E"/>
                </a:solidFill>
                <a:latin typeface="Times New Roman"/>
                <a:cs typeface="Times New Roman"/>
              </a:rPr>
              <a:t>thầu; 	</a:t>
            </a:r>
            <a:r>
              <a:rPr sz="2400" dirty="0">
                <a:solidFill>
                  <a:srgbClr val="03499E"/>
                </a:solidFill>
                <a:latin typeface="Times New Roman"/>
                <a:cs typeface="Times New Roman"/>
              </a:rPr>
              <a:t>đối</a:t>
            </a:r>
            <a:r>
              <a:rPr sz="2400" spc="-10" dirty="0">
                <a:solidFill>
                  <a:srgbClr val="03499E"/>
                </a:solidFill>
                <a:latin typeface="Times New Roman"/>
                <a:cs typeface="Times New Roman"/>
              </a:rPr>
              <a:t> </a:t>
            </a:r>
            <a:r>
              <a:rPr sz="2400" dirty="0">
                <a:solidFill>
                  <a:srgbClr val="03499E"/>
                </a:solidFill>
                <a:latin typeface="Times New Roman"/>
                <a:cs typeface="Times New Roman"/>
              </a:rPr>
              <a:t>với</a:t>
            </a:r>
            <a:r>
              <a:rPr sz="2400" spc="-10" dirty="0">
                <a:solidFill>
                  <a:srgbClr val="03499E"/>
                </a:solidFill>
                <a:latin typeface="Times New Roman"/>
                <a:cs typeface="Times New Roman"/>
              </a:rPr>
              <a:t> </a:t>
            </a:r>
            <a:r>
              <a:rPr sz="2400" dirty="0">
                <a:solidFill>
                  <a:srgbClr val="03499E"/>
                </a:solidFill>
                <a:latin typeface="Times New Roman"/>
                <a:cs typeface="Times New Roman"/>
              </a:rPr>
              <a:t>nhà</a:t>
            </a:r>
            <a:r>
              <a:rPr sz="2400" spc="-15" dirty="0">
                <a:solidFill>
                  <a:srgbClr val="03499E"/>
                </a:solidFill>
                <a:latin typeface="Times New Roman"/>
                <a:cs typeface="Times New Roman"/>
              </a:rPr>
              <a:t> </a:t>
            </a:r>
            <a:r>
              <a:rPr sz="2400" dirty="0">
                <a:solidFill>
                  <a:srgbClr val="03499E"/>
                </a:solidFill>
                <a:latin typeface="Times New Roman"/>
                <a:cs typeface="Times New Roman"/>
              </a:rPr>
              <a:t>thầu</a:t>
            </a:r>
            <a:r>
              <a:rPr sz="2400" spc="-15" dirty="0">
                <a:solidFill>
                  <a:srgbClr val="03499E"/>
                </a:solidFill>
                <a:latin typeface="Times New Roman"/>
                <a:cs typeface="Times New Roman"/>
              </a:rPr>
              <a:t> </a:t>
            </a:r>
            <a:r>
              <a:rPr sz="2400" dirty="0">
                <a:solidFill>
                  <a:srgbClr val="03499E"/>
                </a:solidFill>
                <a:latin typeface="Times New Roman"/>
                <a:cs typeface="Times New Roman"/>
              </a:rPr>
              <a:t>là</a:t>
            </a:r>
            <a:r>
              <a:rPr sz="2400" spc="-10" dirty="0">
                <a:solidFill>
                  <a:srgbClr val="03499E"/>
                </a:solidFill>
                <a:latin typeface="Times New Roman"/>
                <a:cs typeface="Times New Roman"/>
              </a:rPr>
              <a:t> </a:t>
            </a:r>
            <a:r>
              <a:rPr sz="2400" dirty="0">
                <a:solidFill>
                  <a:srgbClr val="03499E"/>
                </a:solidFill>
                <a:latin typeface="Times New Roman"/>
                <a:cs typeface="Times New Roman"/>
              </a:rPr>
              <a:t>hộ</a:t>
            </a:r>
            <a:r>
              <a:rPr sz="2400" spc="-15" dirty="0">
                <a:solidFill>
                  <a:srgbClr val="03499E"/>
                </a:solidFill>
                <a:latin typeface="Times New Roman"/>
                <a:cs typeface="Times New Roman"/>
              </a:rPr>
              <a:t> </a:t>
            </a:r>
            <a:r>
              <a:rPr sz="2400" dirty="0">
                <a:solidFill>
                  <a:srgbClr val="03499E"/>
                </a:solidFill>
                <a:latin typeface="Times New Roman"/>
                <a:cs typeface="Times New Roman"/>
              </a:rPr>
              <a:t>kinh</a:t>
            </a:r>
            <a:r>
              <a:rPr sz="2400" spc="-15" dirty="0">
                <a:solidFill>
                  <a:srgbClr val="03499E"/>
                </a:solidFill>
                <a:latin typeface="Times New Roman"/>
                <a:cs typeface="Times New Roman"/>
              </a:rPr>
              <a:t> </a:t>
            </a:r>
            <a:r>
              <a:rPr sz="2400" dirty="0">
                <a:solidFill>
                  <a:srgbClr val="03499E"/>
                </a:solidFill>
                <a:latin typeface="Times New Roman"/>
                <a:cs typeface="Times New Roman"/>
              </a:rPr>
              <a:t>doanh</a:t>
            </a:r>
            <a:r>
              <a:rPr sz="2400" spc="-20" dirty="0">
                <a:solidFill>
                  <a:srgbClr val="03499E"/>
                </a:solidFill>
                <a:latin typeface="Times New Roman"/>
                <a:cs typeface="Times New Roman"/>
              </a:rPr>
              <a:t> </a:t>
            </a:r>
            <a:r>
              <a:rPr sz="2400" dirty="0">
                <a:solidFill>
                  <a:srgbClr val="03499E"/>
                </a:solidFill>
                <a:latin typeface="Times New Roman"/>
                <a:cs typeface="Times New Roman"/>
              </a:rPr>
              <a:t>khi</a:t>
            </a:r>
            <a:r>
              <a:rPr sz="2400" spc="-10" dirty="0">
                <a:solidFill>
                  <a:srgbClr val="03499E"/>
                </a:solidFill>
                <a:latin typeface="Times New Roman"/>
                <a:cs typeface="Times New Roman"/>
              </a:rPr>
              <a:t> </a:t>
            </a:r>
            <a:r>
              <a:rPr sz="2400" dirty="0">
                <a:solidFill>
                  <a:srgbClr val="03499E"/>
                </a:solidFill>
                <a:latin typeface="Times New Roman"/>
                <a:cs typeface="Times New Roman"/>
              </a:rPr>
              <a:t>có</a:t>
            </a:r>
            <a:r>
              <a:rPr sz="2400" spc="-25" dirty="0">
                <a:solidFill>
                  <a:srgbClr val="03499E"/>
                </a:solidFill>
                <a:latin typeface="Times New Roman"/>
                <a:cs typeface="Times New Roman"/>
              </a:rPr>
              <a:t> </a:t>
            </a:r>
            <a:r>
              <a:rPr sz="2400" dirty="0">
                <a:solidFill>
                  <a:srgbClr val="03499E"/>
                </a:solidFill>
                <a:latin typeface="Times New Roman"/>
                <a:cs typeface="Times New Roman"/>
              </a:rPr>
              <a:t>tư</a:t>
            </a:r>
            <a:r>
              <a:rPr sz="2400" spc="-20" dirty="0">
                <a:solidFill>
                  <a:srgbClr val="03499E"/>
                </a:solidFill>
                <a:latin typeface="Times New Roman"/>
                <a:cs typeface="Times New Roman"/>
              </a:rPr>
              <a:t> </a:t>
            </a:r>
            <a:r>
              <a:rPr sz="2400" dirty="0">
                <a:solidFill>
                  <a:srgbClr val="03499E"/>
                </a:solidFill>
                <a:latin typeface="Times New Roman"/>
                <a:cs typeface="Times New Roman"/>
              </a:rPr>
              <a:t>cách</a:t>
            </a:r>
            <a:r>
              <a:rPr sz="2400" spc="-15" dirty="0">
                <a:solidFill>
                  <a:srgbClr val="03499E"/>
                </a:solidFill>
                <a:latin typeface="Times New Roman"/>
                <a:cs typeface="Times New Roman"/>
              </a:rPr>
              <a:t> </a:t>
            </a:r>
            <a:r>
              <a:rPr sz="2400" dirty="0">
                <a:solidFill>
                  <a:srgbClr val="03499E"/>
                </a:solidFill>
                <a:latin typeface="Times New Roman"/>
                <a:cs typeface="Times New Roman"/>
              </a:rPr>
              <a:t>hợp</a:t>
            </a:r>
            <a:r>
              <a:rPr sz="2400" spc="-15" dirty="0">
                <a:solidFill>
                  <a:srgbClr val="03499E"/>
                </a:solidFill>
                <a:latin typeface="Times New Roman"/>
                <a:cs typeface="Times New Roman"/>
              </a:rPr>
              <a:t> </a:t>
            </a:r>
            <a:r>
              <a:rPr sz="2400" dirty="0">
                <a:solidFill>
                  <a:srgbClr val="03499E"/>
                </a:solidFill>
                <a:latin typeface="Times New Roman"/>
                <a:cs typeface="Times New Roman"/>
              </a:rPr>
              <a:t>lệ</a:t>
            </a:r>
            <a:r>
              <a:rPr sz="2400" spc="-10" dirty="0">
                <a:solidFill>
                  <a:srgbClr val="03499E"/>
                </a:solidFill>
                <a:latin typeface="Times New Roman"/>
                <a:cs typeface="Times New Roman"/>
              </a:rPr>
              <a:t> </a:t>
            </a:r>
            <a:r>
              <a:rPr sz="2400" dirty="0">
                <a:solidFill>
                  <a:srgbClr val="03499E"/>
                </a:solidFill>
                <a:latin typeface="Times New Roman"/>
                <a:cs typeface="Times New Roman"/>
              </a:rPr>
              <a:t>quy</a:t>
            </a:r>
            <a:r>
              <a:rPr sz="2400" spc="-15" dirty="0">
                <a:solidFill>
                  <a:srgbClr val="03499E"/>
                </a:solidFill>
                <a:latin typeface="Times New Roman"/>
                <a:cs typeface="Times New Roman"/>
              </a:rPr>
              <a:t> </a:t>
            </a:r>
            <a:r>
              <a:rPr sz="2400" dirty="0">
                <a:solidFill>
                  <a:srgbClr val="03499E"/>
                </a:solidFill>
                <a:latin typeface="Times New Roman"/>
                <a:cs typeface="Times New Roman"/>
              </a:rPr>
              <a:t>định</a:t>
            </a:r>
            <a:r>
              <a:rPr sz="2400" spc="-10" dirty="0">
                <a:solidFill>
                  <a:srgbClr val="03499E"/>
                </a:solidFill>
                <a:latin typeface="Times New Roman"/>
                <a:cs typeface="Times New Roman"/>
              </a:rPr>
              <a:t> </a:t>
            </a:r>
            <a:r>
              <a:rPr sz="2400" dirty="0">
                <a:solidFill>
                  <a:srgbClr val="03499E"/>
                </a:solidFill>
                <a:latin typeface="Times New Roman"/>
                <a:cs typeface="Times New Roman"/>
              </a:rPr>
              <a:t>tại</a:t>
            </a:r>
            <a:r>
              <a:rPr sz="2400" spc="-10" dirty="0">
                <a:solidFill>
                  <a:srgbClr val="03499E"/>
                </a:solidFill>
                <a:latin typeface="Times New Roman"/>
                <a:cs typeface="Times New Roman"/>
              </a:rPr>
              <a:t> </a:t>
            </a:r>
            <a:r>
              <a:rPr sz="2400" dirty="0">
                <a:solidFill>
                  <a:srgbClr val="03499E"/>
                </a:solidFill>
                <a:latin typeface="Times New Roman"/>
                <a:cs typeface="Times New Roman"/>
              </a:rPr>
              <a:t>các</a:t>
            </a:r>
            <a:r>
              <a:rPr sz="2400" spc="-10" dirty="0">
                <a:solidFill>
                  <a:srgbClr val="03499E"/>
                </a:solidFill>
                <a:latin typeface="Times New Roman"/>
                <a:cs typeface="Times New Roman"/>
              </a:rPr>
              <a:t> </a:t>
            </a:r>
            <a:r>
              <a:rPr sz="2400" dirty="0">
                <a:solidFill>
                  <a:srgbClr val="03499E"/>
                </a:solidFill>
                <a:latin typeface="Times New Roman"/>
                <a:cs typeface="Times New Roman"/>
              </a:rPr>
              <a:t>điểm</a:t>
            </a:r>
            <a:r>
              <a:rPr sz="2400" spc="-30" dirty="0">
                <a:solidFill>
                  <a:srgbClr val="03499E"/>
                </a:solidFill>
                <a:latin typeface="Times New Roman"/>
                <a:cs typeface="Times New Roman"/>
              </a:rPr>
              <a:t> </a:t>
            </a:r>
            <a:r>
              <a:rPr sz="2400" spc="-25" dirty="0">
                <a:solidFill>
                  <a:srgbClr val="03499E"/>
                </a:solidFill>
                <a:latin typeface="Times New Roman"/>
                <a:cs typeface="Times New Roman"/>
              </a:rPr>
              <a:t>a, 	</a:t>
            </a:r>
            <a:r>
              <a:rPr sz="2400" dirty="0">
                <a:solidFill>
                  <a:srgbClr val="03499E"/>
                </a:solidFill>
                <a:latin typeface="Times New Roman"/>
                <a:cs typeface="Times New Roman"/>
              </a:rPr>
              <a:t>b</a:t>
            </a:r>
            <a:r>
              <a:rPr sz="2400" spc="55" dirty="0">
                <a:solidFill>
                  <a:srgbClr val="03499E"/>
                </a:solidFill>
                <a:latin typeface="Times New Roman"/>
                <a:cs typeface="Times New Roman"/>
              </a:rPr>
              <a:t> </a:t>
            </a:r>
            <a:r>
              <a:rPr sz="2400" dirty="0">
                <a:solidFill>
                  <a:srgbClr val="03499E"/>
                </a:solidFill>
                <a:latin typeface="Times New Roman"/>
                <a:cs typeface="Times New Roman"/>
              </a:rPr>
              <a:t>khoản</a:t>
            </a:r>
            <a:r>
              <a:rPr sz="2400" spc="55" dirty="0">
                <a:solidFill>
                  <a:srgbClr val="03499E"/>
                </a:solidFill>
                <a:latin typeface="Times New Roman"/>
                <a:cs typeface="Times New Roman"/>
              </a:rPr>
              <a:t> </a:t>
            </a:r>
            <a:r>
              <a:rPr sz="2400" dirty="0">
                <a:solidFill>
                  <a:srgbClr val="03499E"/>
                </a:solidFill>
                <a:latin typeface="Times New Roman"/>
                <a:cs typeface="Times New Roman"/>
              </a:rPr>
              <a:t>2</a:t>
            </a:r>
            <a:r>
              <a:rPr sz="2400" spc="55" dirty="0">
                <a:solidFill>
                  <a:srgbClr val="03499E"/>
                </a:solidFill>
                <a:latin typeface="Times New Roman"/>
                <a:cs typeface="Times New Roman"/>
              </a:rPr>
              <a:t> </a:t>
            </a:r>
            <a:r>
              <a:rPr sz="2400" dirty="0">
                <a:solidFill>
                  <a:srgbClr val="03499E"/>
                </a:solidFill>
                <a:latin typeface="Times New Roman"/>
                <a:cs typeface="Times New Roman"/>
              </a:rPr>
              <a:t>và</a:t>
            </a:r>
            <a:r>
              <a:rPr sz="2400" spc="55" dirty="0">
                <a:solidFill>
                  <a:srgbClr val="03499E"/>
                </a:solidFill>
                <a:latin typeface="Times New Roman"/>
                <a:cs typeface="Times New Roman"/>
              </a:rPr>
              <a:t> </a:t>
            </a:r>
            <a:r>
              <a:rPr sz="2400" dirty="0">
                <a:solidFill>
                  <a:srgbClr val="03499E"/>
                </a:solidFill>
                <a:latin typeface="Times New Roman"/>
                <a:cs typeface="Times New Roman"/>
              </a:rPr>
              <a:t>các</a:t>
            </a:r>
            <a:r>
              <a:rPr sz="2400" spc="55" dirty="0">
                <a:solidFill>
                  <a:srgbClr val="03499E"/>
                </a:solidFill>
                <a:latin typeface="Times New Roman"/>
                <a:cs typeface="Times New Roman"/>
              </a:rPr>
              <a:t> </a:t>
            </a:r>
            <a:r>
              <a:rPr sz="2400" dirty="0">
                <a:solidFill>
                  <a:srgbClr val="03499E"/>
                </a:solidFill>
                <a:latin typeface="Times New Roman"/>
                <a:cs typeface="Times New Roman"/>
              </a:rPr>
              <a:t>điểm</a:t>
            </a:r>
            <a:r>
              <a:rPr sz="2400" spc="35" dirty="0">
                <a:solidFill>
                  <a:srgbClr val="03499E"/>
                </a:solidFill>
                <a:latin typeface="Times New Roman"/>
                <a:cs typeface="Times New Roman"/>
              </a:rPr>
              <a:t> </a:t>
            </a:r>
            <a:r>
              <a:rPr sz="2400" dirty="0">
                <a:solidFill>
                  <a:srgbClr val="03499E"/>
                </a:solidFill>
                <a:latin typeface="Times New Roman"/>
                <a:cs typeface="Times New Roman"/>
              </a:rPr>
              <a:t>d,</a:t>
            </a:r>
            <a:r>
              <a:rPr sz="2400" spc="55" dirty="0">
                <a:solidFill>
                  <a:srgbClr val="03499E"/>
                </a:solidFill>
                <a:latin typeface="Times New Roman"/>
                <a:cs typeface="Times New Roman"/>
              </a:rPr>
              <a:t> </a:t>
            </a:r>
            <a:r>
              <a:rPr sz="2400" dirty="0">
                <a:solidFill>
                  <a:srgbClr val="03499E"/>
                </a:solidFill>
                <a:latin typeface="Times New Roman"/>
                <a:cs typeface="Times New Roman"/>
              </a:rPr>
              <a:t>e</a:t>
            </a:r>
            <a:r>
              <a:rPr sz="2400" spc="60" dirty="0">
                <a:solidFill>
                  <a:srgbClr val="03499E"/>
                </a:solidFill>
                <a:latin typeface="Times New Roman"/>
                <a:cs typeface="Times New Roman"/>
              </a:rPr>
              <a:t> </a:t>
            </a:r>
            <a:r>
              <a:rPr sz="2400" dirty="0">
                <a:solidFill>
                  <a:srgbClr val="03499E"/>
                </a:solidFill>
                <a:latin typeface="Times New Roman"/>
                <a:cs typeface="Times New Roman"/>
              </a:rPr>
              <a:t>khoản</a:t>
            </a:r>
            <a:r>
              <a:rPr sz="2400" spc="55" dirty="0">
                <a:solidFill>
                  <a:srgbClr val="03499E"/>
                </a:solidFill>
                <a:latin typeface="Times New Roman"/>
                <a:cs typeface="Times New Roman"/>
              </a:rPr>
              <a:t> </a:t>
            </a:r>
            <a:r>
              <a:rPr sz="2400" dirty="0">
                <a:solidFill>
                  <a:srgbClr val="03499E"/>
                </a:solidFill>
                <a:latin typeface="Times New Roman"/>
                <a:cs typeface="Times New Roman"/>
              </a:rPr>
              <a:t>1</a:t>
            </a:r>
            <a:r>
              <a:rPr sz="2400" spc="55" dirty="0">
                <a:solidFill>
                  <a:srgbClr val="03499E"/>
                </a:solidFill>
                <a:latin typeface="Times New Roman"/>
                <a:cs typeface="Times New Roman"/>
              </a:rPr>
              <a:t> </a:t>
            </a:r>
            <a:r>
              <a:rPr sz="2400" dirty="0">
                <a:solidFill>
                  <a:srgbClr val="03499E"/>
                </a:solidFill>
                <a:latin typeface="Times New Roman"/>
                <a:cs typeface="Times New Roman"/>
              </a:rPr>
              <a:t>Điều</a:t>
            </a:r>
            <a:r>
              <a:rPr sz="2400" spc="55" dirty="0">
                <a:solidFill>
                  <a:srgbClr val="03499E"/>
                </a:solidFill>
                <a:latin typeface="Times New Roman"/>
                <a:cs typeface="Times New Roman"/>
              </a:rPr>
              <a:t> </a:t>
            </a:r>
            <a:r>
              <a:rPr sz="2400" dirty="0">
                <a:solidFill>
                  <a:srgbClr val="03499E"/>
                </a:solidFill>
                <a:latin typeface="Times New Roman"/>
                <a:cs typeface="Times New Roman"/>
              </a:rPr>
              <a:t>5</a:t>
            </a:r>
            <a:r>
              <a:rPr sz="2400" spc="55" dirty="0">
                <a:solidFill>
                  <a:srgbClr val="03499E"/>
                </a:solidFill>
                <a:latin typeface="Times New Roman"/>
                <a:cs typeface="Times New Roman"/>
              </a:rPr>
              <a:t> </a:t>
            </a:r>
            <a:r>
              <a:rPr sz="2400" dirty="0">
                <a:solidFill>
                  <a:srgbClr val="03499E"/>
                </a:solidFill>
                <a:latin typeface="Times New Roman"/>
                <a:cs typeface="Times New Roman"/>
              </a:rPr>
              <a:t>của</a:t>
            </a:r>
            <a:r>
              <a:rPr sz="2400" spc="50" dirty="0">
                <a:solidFill>
                  <a:srgbClr val="03499E"/>
                </a:solidFill>
                <a:latin typeface="Times New Roman"/>
                <a:cs typeface="Times New Roman"/>
              </a:rPr>
              <a:t> </a:t>
            </a:r>
            <a:r>
              <a:rPr sz="2400" dirty="0">
                <a:solidFill>
                  <a:srgbClr val="03499E"/>
                </a:solidFill>
                <a:latin typeface="Times New Roman"/>
                <a:cs typeface="Times New Roman"/>
              </a:rPr>
              <a:t>Luật</a:t>
            </a:r>
            <a:r>
              <a:rPr sz="2400" spc="55" dirty="0">
                <a:solidFill>
                  <a:srgbClr val="03499E"/>
                </a:solidFill>
                <a:latin typeface="Times New Roman"/>
                <a:cs typeface="Times New Roman"/>
              </a:rPr>
              <a:t> </a:t>
            </a:r>
            <a:r>
              <a:rPr sz="2400" dirty="0">
                <a:solidFill>
                  <a:srgbClr val="03499E"/>
                </a:solidFill>
                <a:latin typeface="Times New Roman"/>
                <a:cs typeface="Times New Roman"/>
              </a:rPr>
              <a:t>Đấu</a:t>
            </a:r>
            <a:r>
              <a:rPr sz="2400" spc="45" dirty="0">
                <a:solidFill>
                  <a:srgbClr val="03499E"/>
                </a:solidFill>
                <a:latin typeface="Times New Roman"/>
                <a:cs typeface="Times New Roman"/>
              </a:rPr>
              <a:t> </a:t>
            </a:r>
            <a:r>
              <a:rPr sz="2400" dirty="0">
                <a:solidFill>
                  <a:srgbClr val="03499E"/>
                </a:solidFill>
                <a:latin typeface="Times New Roman"/>
                <a:cs typeface="Times New Roman"/>
              </a:rPr>
              <a:t>thầu</a:t>
            </a:r>
            <a:r>
              <a:rPr sz="2400" spc="55" dirty="0">
                <a:solidFill>
                  <a:srgbClr val="03499E"/>
                </a:solidFill>
                <a:latin typeface="Times New Roman"/>
                <a:cs typeface="Times New Roman"/>
              </a:rPr>
              <a:t> </a:t>
            </a:r>
            <a:r>
              <a:rPr sz="2400" dirty="0">
                <a:solidFill>
                  <a:srgbClr val="03499E"/>
                </a:solidFill>
                <a:latin typeface="Times New Roman"/>
                <a:cs typeface="Times New Roman"/>
              </a:rPr>
              <a:t>(không</a:t>
            </a:r>
            <a:r>
              <a:rPr sz="2400" spc="55" dirty="0">
                <a:solidFill>
                  <a:srgbClr val="03499E"/>
                </a:solidFill>
                <a:latin typeface="Times New Roman"/>
                <a:cs typeface="Times New Roman"/>
              </a:rPr>
              <a:t> </a:t>
            </a:r>
            <a:r>
              <a:rPr sz="2400" dirty="0">
                <a:solidFill>
                  <a:srgbClr val="03499E"/>
                </a:solidFill>
                <a:latin typeface="Times New Roman"/>
                <a:cs typeface="Times New Roman"/>
              </a:rPr>
              <a:t>phải</a:t>
            </a:r>
            <a:r>
              <a:rPr sz="2400" spc="60" dirty="0">
                <a:solidFill>
                  <a:srgbClr val="03499E"/>
                </a:solidFill>
                <a:latin typeface="Times New Roman"/>
                <a:cs typeface="Times New Roman"/>
              </a:rPr>
              <a:t> </a:t>
            </a:r>
            <a:r>
              <a:rPr sz="2400" spc="-25" dirty="0">
                <a:solidFill>
                  <a:srgbClr val="03499E"/>
                </a:solidFill>
                <a:latin typeface="Times New Roman"/>
                <a:cs typeface="Times New Roman"/>
              </a:rPr>
              <a:t>đáp 	</a:t>
            </a:r>
            <a:r>
              <a:rPr sz="2400" dirty="0">
                <a:solidFill>
                  <a:srgbClr val="03499E"/>
                </a:solidFill>
                <a:latin typeface="Times New Roman"/>
                <a:cs typeface="Times New Roman"/>
              </a:rPr>
              <a:t>ứng</a:t>
            </a:r>
            <a:r>
              <a:rPr sz="2400" spc="120" dirty="0">
                <a:solidFill>
                  <a:srgbClr val="03499E"/>
                </a:solidFill>
                <a:latin typeface="Times New Roman"/>
                <a:cs typeface="Times New Roman"/>
              </a:rPr>
              <a:t> </a:t>
            </a:r>
            <a:r>
              <a:rPr sz="2400" dirty="0">
                <a:solidFill>
                  <a:srgbClr val="03499E"/>
                </a:solidFill>
                <a:latin typeface="Times New Roman"/>
                <a:cs typeface="Times New Roman"/>
              </a:rPr>
              <a:t>quy</a:t>
            </a:r>
            <a:r>
              <a:rPr sz="2400" spc="130" dirty="0">
                <a:solidFill>
                  <a:srgbClr val="03499E"/>
                </a:solidFill>
                <a:latin typeface="Times New Roman"/>
                <a:cs typeface="Times New Roman"/>
              </a:rPr>
              <a:t> </a:t>
            </a:r>
            <a:r>
              <a:rPr sz="2400" dirty="0">
                <a:solidFill>
                  <a:srgbClr val="03499E"/>
                </a:solidFill>
                <a:latin typeface="Times New Roman"/>
                <a:cs typeface="Times New Roman"/>
              </a:rPr>
              <a:t>định</a:t>
            </a:r>
            <a:r>
              <a:rPr sz="2400" spc="130" dirty="0">
                <a:solidFill>
                  <a:srgbClr val="03499E"/>
                </a:solidFill>
                <a:latin typeface="Times New Roman"/>
                <a:cs typeface="Times New Roman"/>
              </a:rPr>
              <a:t> </a:t>
            </a:r>
            <a:r>
              <a:rPr sz="2400" dirty="0">
                <a:solidFill>
                  <a:srgbClr val="03499E"/>
                </a:solidFill>
                <a:latin typeface="Times New Roman"/>
                <a:cs typeface="Times New Roman"/>
              </a:rPr>
              <a:t>về</a:t>
            </a:r>
            <a:r>
              <a:rPr sz="2400" spc="130" dirty="0">
                <a:solidFill>
                  <a:srgbClr val="03499E"/>
                </a:solidFill>
                <a:latin typeface="Times New Roman"/>
                <a:cs typeface="Times New Roman"/>
              </a:rPr>
              <a:t> </a:t>
            </a:r>
            <a:r>
              <a:rPr sz="2400" dirty="0">
                <a:solidFill>
                  <a:srgbClr val="03499E"/>
                </a:solidFill>
                <a:latin typeface="Times New Roman"/>
                <a:cs typeface="Times New Roman"/>
              </a:rPr>
              <a:t>bảo</a:t>
            </a:r>
            <a:r>
              <a:rPr sz="2400" spc="125" dirty="0">
                <a:solidFill>
                  <a:srgbClr val="03499E"/>
                </a:solidFill>
                <a:latin typeface="Times New Roman"/>
                <a:cs typeface="Times New Roman"/>
              </a:rPr>
              <a:t> </a:t>
            </a:r>
            <a:r>
              <a:rPr sz="2400" dirty="0">
                <a:solidFill>
                  <a:srgbClr val="03499E"/>
                </a:solidFill>
                <a:latin typeface="Times New Roman"/>
                <a:cs typeface="Times New Roman"/>
              </a:rPr>
              <a:t>đảm</a:t>
            </a:r>
            <a:r>
              <a:rPr sz="2400" spc="125" dirty="0">
                <a:solidFill>
                  <a:srgbClr val="03499E"/>
                </a:solidFill>
                <a:latin typeface="Times New Roman"/>
                <a:cs typeface="Times New Roman"/>
              </a:rPr>
              <a:t> </a:t>
            </a:r>
            <a:r>
              <a:rPr sz="2400" dirty="0">
                <a:solidFill>
                  <a:srgbClr val="03499E"/>
                </a:solidFill>
                <a:latin typeface="Times New Roman"/>
                <a:cs typeface="Times New Roman"/>
              </a:rPr>
              <a:t>cạnh</a:t>
            </a:r>
            <a:r>
              <a:rPr sz="2400" spc="130" dirty="0">
                <a:solidFill>
                  <a:srgbClr val="03499E"/>
                </a:solidFill>
                <a:latin typeface="Times New Roman"/>
                <a:cs typeface="Times New Roman"/>
              </a:rPr>
              <a:t> </a:t>
            </a:r>
            <a:r>
              <a:rPr sz="2400" dirty="0">
                <a:solidFill>
                  <a:srgbClr val="03499E"/>
                </a:solidFill>
                <a:latin typeface="Times New Roman"/>
                <a:cs typeface="Times New Roman"/>
              </a:rPr>
              <a:t>tranh</a:t>
            </a:r>
            <a:r>
              <a:rPr sz="2400" spc="135" dirty="0">
                <a:solidFill>
                  <a:srgbClr val="03499E"/>
                </a:solidFill>
                <a:latin typeface="Times New Roman"/>
                <a:cs typeface="Times New Roman"/>
              </a:rPr>
              <a:t> </a:t>
            </a:r>
            <a:r>
              <a:rPr sz="2400" dirty="0">
                <a:solidFill>
                  <a:srgbClr val="03499E"/>
                </a:solidFill>
                <a:latin typeface="Times New Roman"/>
                <a:cs typeface="Times New Roman"/>
              </a:rPr>
              <a:t>tại</a:t>
            </a:r>
            <a:r>
              <a:rPr sz="2400" spc="125" dirty="0">
                <a:solidFill>
                  <a:srgbClr val="03499E"/>
                </a:solidFill>
                <a:latin typeface="Times New Roman"/>
                <a:cs typeface="Times New Roman"/>
              </a:rPr>
              <a:t> </a:t>
            </a:r>
            <a:r>
              <a:rPr sz="2400" dirty="0">
                <a:solidFill>
                  <a:srgbClr val="03499E"/>
                </a:solidFill>
                <a:latin typeface="Times New Roman"/>
                <a:cs typeface="Times New Roman"/>
              </a:rPr>
              <a:t>điểm</a:t>
            </a:r>
            <a:r>
              <a:rPr sz="2400" spc="130" dirty="0">
                <a:solidFill>
                  <a:srgbClr val="03499E"/>
                </a:solidFill>
                <a:latin typeface="Times New Roman"/>
                <a:cs typeface="Times New Roman"/>
              </a:rPr>
              <a:t> </a:t>
            </a:r>
            <a:r>
              <a:rPr sz="2400" dirty="0">
                <a:solidFill>
                  <a:srgbClr val="03499E"/>
                </a:solidFill>
                <a:latin typeface="Times New Roman"/>
                <a:cs typeface="Times New Roman"/>
              </a:rPr>
              <a:t>đ</a:t>
            </a:r>
            <a:r>
              <a:rPr sz="2400" spc="135" dirty="0">
                <a:solidFill>
                  <a:srgbClr val="03499E"/>
                </a:solidFill>
                <a:latin typeface="Times New Roman"/>
                <a:cs typeface="Times New Roman"/>
              </a:rPr>
              <a:t> </a:t>
            </a:r>
            <a:r>
              <a:rPr sz="2400" dirty="0">
                <a:solidFill>
                  <a:srgbClr val="03499E"/>
                </a:solidFill>
                <a:latin typeface="Times New Roman"/>
                <a:cs typeface="Times New Roman"/>
              </a:rPr>
              <a:t>khoản</a:t>
            </a:r>
            <a:r>
              <a:rPr sz="2400" spc="145" dirty="0">
                <a:solidFill>
                  <a:srgbClr val="03499E"/>
                </a:solidFill>
                <a:latin typeface="Times New Roman"/>
                <a:cs typeface="Times New Roman"/>
              </a:rPr>
              <a:t> </a:t>
            </a:r>
            <a:r>
              <a:rPr sz="2400" dirty="0">
                <a:solidFill>
                  <a:srgbClr val="03499E"/>
                </a:solidFill>
                <a:latin typeface="Times New Roman"/>
                <a:cs typeface="Times New Roman"/>
              </a:rPr>
              <a:t>1</a:t>
            </a:r>
            <a:r>
              <a:rPr sz="2400" spc="125" dirty="0">
                <a:solidFill>
                  <a:srgbClr val="03499E"/>
                </a:solidFill>
                <a:latin typeface="Times New Roman"/>
                <a:cs typeface="Times New Roman"/>
              </a:rPr>
              <a:t> </a:t>
            </a:r>
            <a:r>
              <a:rPr sz="2400" dirty="0">
                <a:solidFill>
                  <a:srgbClr val="03499E"/>
                </a:solidFill>
                <a:latin typeface="Times New Roman"/>
                <a:cs typeface="Times New Roman"/>
              </a:rPr>
              <a:t>Điều</a:t>
            </a:r>
            <a:r>
              <a:rPr sz="2400" spc="145" dirty="0">
                <a:solidFill>
                  <a:srgbClr val="03499E"/>
                </a:solidFill>
                <a:latin typeface="Times New Roman"/>
                <a:cs typeface="Times New Roman"/>
              </a:rPr>
              <a:t> </a:t>
            </a:r>
            <a:r>
              <a:rPr sz="2400" dirty="0">
                <a:solidFill>
                  <a:srgbClr val="03499E"/>
                </a:solidFill>
                <a:latin typeface="Times New Roman"/>
                <a:cs typeface="Times New Roman"/>
              </a:rPr>
              <a:t>5</a:t>
            </a:r>
            <a:r>
              <a:rPr sz="2400" spc="130" dirty="0">
                <a:solidFill>
                  <a:srgbClr val="03499E"/>
                </a:solidFill>
                <a:latin typeface="Times New Roman"/>
                <a:cs typeface="Times New Roman"/>
              </a:rPr>
              <a:t> </a:t>
            </a:r>
            <a:r>
              <a:rPr sz="2400" dirty="0">
                <a:solidFill>
                  <a:srgbClr val="03499E"/>
                </a:solidFill>
                <a:latin typeface="Times New Roman"/>
                <a:cs typeface="Times New Roman"/>
              </a:rPr>
              <a:t>của</a:t>
            </a:r>
            <a:r>
              <a:rPr sz="2400" spc="135" dirty="0">
                <a:solidFill>
                  <a:srgbClr val="03499E"/>
                </a:solidFill>
                <a:latin typeface="Times New Roman"/>
                <a:cs typeface="Times New Roman"/>
              </a:rPr>
              <a:t> </a:t>
            </a:r>
            <a:r>
              <a:rPr sz="2400" dirty="0">
                <a:solidFill>
                  <a:srgbClr val="03499E"/>
                </a:solidFill>
                <a:latin typeface="Times New Roman"/>
                <a:cs typeface="Times New Roman"/>
              </a:rPr>
              <a:t>Luật</a:t>
            </a:r>
            <a:r>
              <a:rPr sz="2400" spc="135" dirty="0">
                <a:solidFill>
                  <a:srgbClr val="03499E"/>
                </a:solidFill>
                <a:latin typeface="Times New Roman"/>
                <a:cs typeface="Times New Roman"/>
              </a:rPr>
              <a:t> </a:t>
            </a:r>
            <a:r>
              <a:rPr sz="2400" spc="-25" dirty="0">
                <a:solidFill>
                  <a:srgbClr val="03499E"/>
                </a:solidFill>
                <a:latin typeface="Times New Roman"/>
                <a:cs typeface="Times New Roman"/>
              </a:rPr>
              <a:t>Đấu 	</a:t>
            </a:r>
            <a:r>
              <a:rPr sz="2400" dirty="0">
                <a:solidFill>
                  <a:srgbClr val="03499E"/>
                </a:solidFill>
                <a:latin typeface="Times New Roman"/>
                <a:cs typeface="Times New Roman"/>
              </a:rPr>
              <a:t>thầu,</a:t>
            </a:r>
            <a:r>
              <a:rPr sz="2400" spc="210" dirty="0">
                <a:solidFill>
                  <a:srgbClr val="03499E"/>
                </a:solidFill>
                <a:latin typeface="Times New Roman"/>
                <a:cs typeface="Times New Roman"/>
              </a:rPr>
              <a:t> </a:t>
            </a:r>
            <a:r>
              <a:rPr sz="2400" dirty="0">
                <a:solidFill>
                  <a:srgbClr val="03499E"/>
                </a:solidFill>
                <a:latin typeface="Times New Roman"/>
                <a:cs typeface="Times New Roman"/>
              </a:rPr>
              <a:t>trừ</a:t>
            </a:r>
            <a:r>
              <a:rPr sz="2400" spc="210" dirty="0">
                <a:solidFill>
                  <a:srgbClr val="03499E"/>
                </a:solidFill>
                <a:latin typeface="Times New Roman"/>
                <a:cs typeface="Times New Roman"/>
              </a:rPr>
              <a:t> </a:t>
            </a:r>
            <a:r>
              <a:rPr sz="2400" dirty="0">
                <a:solidFill>
                  <a:srgbClr val="03499E"/>
                </a:solidFill>
                <a:latin typeface="Times New Roman"/>
                <a:cs typeface="Times New Roman"/>
              </a:rPr>
              <a:t>trường</a:t>
            </a:r>
            <a:r>
              <a:rPr sz="2400" spc="229" dirty="0">
                <a:solidFill>
                  <a:srgbClr val="03499E"/>
                </a:solidFill>
                <a:latin typeface="Times New Roman"/>
                <a:cs typeface="Times New Roman"/>
              </a:rPr>
              <a:t> </a:t>
            </a:r>
            <a:r>
              <a:rPr sz="2400" dirty="0">
                <a:solidFill>
                  <a:srgbClr val="03499E"/>
                </a:solidFill>
                <a:latin typeface="Times New Roman"/>
                <a:cs typeface="Times New Roman"/>
              </a:rPr>
              <a:t>hợp</a:t>
            </a:r>
            <a:r>
              <a:rPr sz="2400" spc="220" dirty="0">
                <a:solidFill>
                  <a:srgbClr val="03499E"/>
                </a:solidFill>
                <a:latin typeface="Times New Roman"/>
                <a:cs typeface="Times New Roman"/>
              </a:rPr>
              <a:t> </a:t>
            </a:r>
            <a:r>
              <a:rPr sz="2400" dirty="0">
                <a:solidFill>
                  <a:srgbClr val="03499E"/>
                </a:solidFill>
                <a:latin typeface="Times New Roman"/>
                <a:cs typeface="Times New Roman"/>
              </a:rPr>
              <a:t>pháp</a:t>
            </a:r>
            <a:r>
              <a:rPr sz="2400" spc="225" dirty="0">
                <a:solidFill>
                  <a:srgbClr val="03499E"/>
                </a:solidFill>
                <a:latin typeface="Times New Roman"/>
                <a:cs typeface="Times New Roman"/>
              </a:rPr>
              <a:t> </a:t>
            </a:r>
            <a:r>
              <a:rPr sz="2400" dirty="0">
                <a:solidFill>
                  <a:srgbClr val="03499E"/>
                </a:solidFill>
                <a:latin typeface="Times New Roman"/>
                <a:cs typeface="Times New Roman"/>
              </a:rPr>
              <a:t>luật</a:t>
            </a:r>
            <a:r>
              <a:rPr sz="2400" spc="225" dirty="0">
                <a:solidFill>
                  <a:srgbClr val="03499E"/>
                </a:solidFill>
                <a:latin typeface="Times New Roman"/>
                <a:cs typeface="Times New Roman"/>
              </a:rPr>
              <a:t> </a:t>
            </a:r>
            <a:r>
              <a:rPr sz="2400" dirty="0">
                <a:solidFill>
                  <a:srgbClr val="03499E"/>
                </a:solidFill>
                <a:latin typeface="Times New Roman"/>
                <a:cs typeface="Times New Roman"/>
              </a:rPr>
              <a:t>có</a:t>
            </a:r>
            <a:r>
              <a:rPr sz="2400" spc="210" dirty="0">
                <a:solidFill>
                  <a:srgbClr val="03499E"/>
                </a:solidFill>
                <a:latin typeface="Times New Roman"/>
                <a:cs typeface="Times New Roman"/>
              </a:rPr>
              <a:t> </a:t>
            </a:r>
            <a:r>
              <a:rPr sz="2400" dirty="0">
                <a:solidFill>
                  <a:srgbClr val="03499E"/>
                </a:solidFill>
                <a:latin typeface="Times New Roman"/>
                <a:cs typeface="Times New Roman"/>
              </a:rPr>
              <a:t>liên</a:t>
            </a:r>
            <a:r>
              <a:rPr sz="2400" spc="229" dirty="0">
                <a:solidFill>
                  <a:srgbClr val="03499E"/>
                </a:solidFill>
                <a:latin typeface="Times New Roman"/>
                <a:cs typeface="Times New Roman"/>
              </a:rPr>
              <a:t> </a:t>
            </a:r>
            <a:r>
              <a:rPr sz="2400" dirty="0">
                <a:solidFill>
                  <a:srgbClr val="03499E"/>
                </a:solidFill>
                <a:latin typeface="Times New Roman"/>
                <a:cs typeface="Times New Roman"/>
              </a:rPr>
              <a:t>quan</a:t>
            </a:r>
            <a:r>
              <a:rPr sz="2400" spc="225" dirty="0">
                <a:solidFill>
                  <a:srgbClr val="03499E"/>
                </a:solidFill>
                <a:latin typeface="Times New Roman"/>
                <a:cs typeface="Times New Roman"/>
              </a:rPr>
              <a:t> </a:t>
            </a:r>
            <a:r>
              <a:rPr sz="2400" dirty="0">
                <a:solidFill>
                  <a:srgbClr val="03499E"/>
                </a:solidFill>
                <a:latin typeface="Times New Roman"/>
                <a:cs typeface="Times New Roman"/>
              </a:rPr>
              <a:t>quy</a:t>
            </a:r>
            <a:r>
              <a:rPr sz="2400" spc="210" dirty="0">
                <a:solidFill>
                  <a:srgbClr val="03499E"/>
                </a:solidFill>
                <a:latin typeface="Times New Roman"/>
                <a:cs typeface="Times New Roman"/>
              </a:rPr>
              <a:t> </a:t>
            </a:r>
            <a:r>
              <a:rPr sz="2400" dirty="0">
                <a:solidFill>
                  <a:srgbClr val="03499E"/>
                </a:solidFill>
                <a:latin typeface="Times New Roman"/>
                <a:cs typeface="Times New Roman"/>
              </a:rPr>
              <a:t>định</a:t>
            </a:r>
            <a:r>
              <a:rPr sz="2400" spc="229" dirty="0">
                <a:solidFill>
                  <a:srgbClr val="03499E"/>
                </a:solidFill>
                <a:latin typeface="Times New Roman"/>
                <a:cs typeface="Times New Roman"/>
              </a:rPr>
              <a:t> </a:t>
            </a:r>
            <a:r>
              <a:rPr sz="2400" dirty="0">
                <a:solidFill>
                  <a:srgbClr val="03499E"/>
                </a:solidFill>
                <a:latin typeface="Times New Roman"/>
                <a:cs typeface="Times New Roman"/>
              </a:rPr>
              <a:t>nhà</a:t>
            </a:r>
            <a:r>
              <a:rPr sz="2400" spc="215" dirty="0">
                <a:solidFill>
                  <a:srgbClr val="03499E"/>
                </a:solidFill>
                <a:latin typeface="Times New Roman"/>
                <a:cs typeface="Times New Roman"/>
              </a:rPr>
              <a:t> </a:t>
            </a:r>
            <a:r>
              <a:rPr sz="2400" dirty="0">
                <a:solidFill>
                  <a:srgbClr val="03499E"/>
                </a:solidFill>
                <a:latin typeface="Times New Roman"/>
                <a:cs typeface="Times New Roman"/>
              </a:rPr>
              <a:t>thầu</a:t>
            </a:r>
            <a:r>
              <a:rPr sz="2400" spc="225" dirty="0">
                <a:solidFill>
                  <a:srgbClr val="03499E"/>
                </a:solidFill>
                <a:latin typeface="Times New Roman"/>
                <a:cs typeface="Times New Roman"/>
              </a:rPr>
              <a:t> </a:t>
            </a:r>
            <a:r>
              <a:rPr sz="2400" dirty="0">
                <a:solidFill>
                  <a:srgbClr val="03499E"/>
                </a:solidFill>
                <a:latin typeface="Times New Roman"/>
                <a:cs typeface="Times New Roman"/>
              </a:rPr>
              <a:t>tham</a:t>
            </a:r>
            <a:r>
              <a:rPr sz="2400" spc="210" dirty="0">
                <a:solidFill>
                  <a:srgbClr val="03499E"/>
                </a:solidFill>
                <a:latin typeface="Times New Roman"/>
                <a:cs typeface="Times New Roman"/>
              </a:rPr>
              <a:t> </a:t>
            </a:r>
            <a:r>
              <a:rPr sz="2400" dirty="0">
                <a:solidFill>
                  <a:srgbClr val="03499E"/>
                </a:solidFill>
                <a:latin typeface="Times New Roman"/>
                <a:cs typeface="Times New Roman"/>
              </a:rPr>
              <a:t>dự</a:t>
            </a:r>
            <a:r>
              <a:rPr sz="2400" spc="235" dirty="0">
                <a:solidFill>
                  <a:srgbClr val="03499E"/>
                </a:solidFill>
                <a:latin typeface="Times New Roman"/>
                <a:cs typeface="Times New Roman"/>
              </a:rPr>
              <a:t> </a:t>
            </a:r>
            <a:r>
              <a:rPr sz="2400" spc="-10" dirty="0">
                <a:solidFill>
                  <a:srgbClr val="03499E"/>
                </a:solidFill>
                <a:latin typeface="Times New Roman"/>
                <a:cs typeface="Times New Roman"/>
              </a:rPr>
              <a:t>thầu, 	</a:t>
            </a:r>
            <a:r>
              <a:rPr sz="2400" dirty="0">
                <a:solidFill>
                  <a:srgbClr val="03499E"/>
                </a:solidFill>
                <a:latin typeface="Times New Roman"/>
                <a:cs typeface="Times New Roman"/>
              </a:rPr>
              <a:t>thực</a:t>
            </a:r>
            <a:r>
              <a:rPr sz="2400" spc="-15" dirty="0">
                <a:solidFill>
                  <a:srgbClr val="03499E"/>
                </a:solidFill>
                <a:latin typeface="Times New Roman"/>
                <a:cs typeface="Times New Roman"/>
              </a:rPr>
              <a:t> </a:t>
            </a:r>
            <a:r>
              <a:rPr sz="2400" dirty="0">
                <a:solidFill>
                  <a:srgbClr val="03499E"/>
                </a:solidFill>
                <a:latin typeface="Times New Roman"/>
                <a:cs typeface="Times New Roman"/>
              </a:rPr>
              <a:t>hiện</a:t>
            </a:r>
            <a:r>
              <a:rPr sz="2400" spc="-10" dirty="0">
                <a:solidFill>
                  <a:srgbClr val="03499E"/>
                </a:solidFill>
                <a:latin typeface="Times New Roman"/>
                <a:cs typeface="Times New Roman"/>
              </a:rPr>
              <a:t> </a:t>
            </a:r>
            <a:r>
              <a:rPr sz="2400" dirty="0">
                <a:solidFill>
                  <a:srgbClr val="03499E"/>
                </a:solidFill>
                <a:latin typeface="Times New Roman"/>
                <a:cs typeface="Times New Roman"/>
              </a:rPr>
              <a:t>hợp</a:t>
            </a:r>
            <a:r>
              <a:rPr sz="2400" spc="-5" dirty="0">
                <a:solidFill>
                  <a:srgbClr val="03499E"/>
                </a:solidFill>
                <a:latin typeface="Times New Roman"/>
                <a:cs typeface="Times New Roman"/>
              </a:rPr>
              <a:t> </a:t>
            </a:r>
            <a:r>
              <a:rPr sz="2400" dirty="0">
                <a:solidFill>
                  <a:srgbClr val="03499E"/>
                </a:solidFill>
                <a:latin typeface="Times New Roman"/>
                <a:cs typeface="Times New Roman"/>
              </a:rPr>
              <a:t>đồng</a:t>
            </a:r>
            <a:r>
              <a:rPr sz="2400" spc="-5" dirty="0">
                <a:solidFill>
                  <a:srgbClr val="03499E"/>
                </a:solidFill>
                <a:latin typeface="Times New Roman"/>
                <a:cs typeface="Times New Roman"/>
              </a:rPr>
              <a:t> </a:t>
            </a:r>
            <a:r>
              <a:rPr sz="2400" dirty="0">
                <a:solidFill>
                  <a:srgbClr val="03499E"/>
                </a:solidFill>
                <a:latin typeface="Times New Roman"/>
                <a:cs typeface="Times New Roman"/>
              </a:rPr>
              <a:t>phải</a:t>
            </a:r>
            <a:r>
              <a:rPr sz="2400" spc="-15" dirty="0">
                <a:solidFill>
                  <a:srgbClr val="03499E"/>
                </a:solidFill>
                <a:latin typeface="Times New Roman"/>
                <a:cs typeface="Times New Roman"/>
              </a:rPr>
              <a:t> </a:t>
            </a:r>
            <a:r>
              <a:rPr sz="2400" dirty="0">
                <a:solidFill>
                  <a:srgbClr val="03499E"/>
                </a:solidFill>
                <a:latin typeface="Times New Roman"/>
                <a:cs typeface="Times New Roman"/>
              </a:rPr>
              <a:t>độc</a:t>
            </a:r>
            <a:r>
              <a:rPr sz="2400" spc="-15" dirty="0">
                <a:solidFill>
                  <a:srgbClr val="03499E"/>
                </a:solidFill>
                <a:latin typeface="Times New Roman"/>
                <a:cs typeface="Times New Roman"/>
              </a:rPr>
              <a:t> </a:t>
            </a:r>
            <a:r>
              <a:rPr sz="2400" dirty="0">
                <a:solidFill>
                  <a:srgbClr val="03499E"/>
                </a:solidFill>
                <a:latin typeface="Times New Roman"/>
                <a:cs typeface="Times New Roman"/>
              </a:rPr>
              <a:t>lập</a:t>
            </a:r>
            <a:r>
              <a:rPr sz="2400" spc="-10" dirty="0">
                <a:solidFill>
                  <a:srgbClr val="03499E"/>
                </a:solidFill>
                <a:latin typeface="Times New Roman"/>
                <a:cs typeface="Times New Roman"/>
              </a:rPr>
              <a:t> </a:t>
            </a:r>
            <a:r>
              <a:rPr sz="2400" dirty="0">
                <a:solidFill>
                  <a:srgbClr val="03499E"/>
                </a:solidFill>
                <a:latin typeface="Times New Roman"/>
                <a:cs typeface="Times New Roman"/>
              </a:rPr>
              <a:t>với các</a:t>
            </a:r>
            <a:r>
              <a:rPr sz="2400" spc="-30" dirty="0">
                <a:solidFill>
                  <a:srgbClr val="03499E"/>
                </a:solidFill>
                <a:latin typeface="Times New Roman"/>
                <a:cs typeface="Times New Roman"/>
              </a:rPr>
              <a:t> </a:t>
            </a:r>
            <a:r>
              <a:rPr sz="2400" dirty="0">
                <a:solidFill>
                  <a:srgbClr val="03499E"/>
                </a:solidFill>
                <a:latin typeface="Times New Roman"/>
                <a:cs typeface="Times New Roman"/>
              </a:rPr>
              <a:t>tổ</a:t>
            </a:r>
            <a:r>
              <a:rPr sz="2400" spc="-20" dirty="0">
                <a:solidFill>
                  <a:srgbClr val="03499E"/>
                </a:solidFill>
                <a:latin typeface="Times New Roman"/>
                <a:cs typeface="Times New Roman"/>
              </a:rPr>
              <a:t> </a:t>
            </a:r>
            <a:r>
              <a:rPr sz="2400" dirty="0">
                <a:solidFill>
                  <a:srgbClr val="03499E"/>
                </a:solidFill>
                <a:latin typeface="Times New Roman"/>
                <a:cs typeface="Times New Roman"/>
              </a:rPr>
              <a:t>chức,</a:t>
            </a:r>
            <a:r>
              <a:rPr sz="2400" spc="-5" dirty="0">
                <a:solidFill>
                  <a:srgbClr val="03499E"/>
                </a:solidFill>
                <a:latin typeface="Times New Roman"/>
                <a:cs typeface="Times New Roman"/>
              </a:rPr>
              <a:t> </a:t>
            </a:r>
            <a:r>
              <a:rPr sz="2400" dirty="0">
                <a:solidFill>
                  <a:srgbClr val="03499E"/>
                </a:solidFill>
                <a:latin typeface="Times New Roman"/>
                <a:cs typeface="Times New Roman"/>
              </a:rPr>
              <a:t>cá</a:t>
            </a:r>
            <a:r>
              <a:rPr sz="2400" spc="-15" dirty="0">
                <a:solidFill>
                  <a:srgbClr val="03499E"/>
                </a:solidFill>
                <a:latin typeface="Times New Roman"/>
                <a:cs typeface="Times New Roman"/>
              </a:rPr>
              <a:t> </a:t>
            </a:r>
            <a:r>
              <a:rPr sz="2400" dirty="0">
                <a:solidFill>
                  <a:srgbClr val="03499E"/>
                </a:solidFill>
                <a:latin typeface="Times New Roman"/>
                <a:cs typeface="Times New Roman"/>
              </a:rPr>
              <a:t>nhân</a:t>
            </a:r>
            <a:r>
              <a:rPr sz="2400" spc="-15" dirty="0">
                <a:solidFill>
                  <a:srgbClr val="03499E"/>
                </a:solidFill>
                <a:latin typeface="Times New Roman"/>
                <a:cs typeface="Times New Roman"/>
              </a:rPr>
              <a:t> </a:t>
            </a:r>
            <a:r>
              <a:rPr sz="2400" dirty="0">
                <a:solidFill>
                  <a:srgbClr val="03499E"/>
                </a:solidFill>
                <a:latin typeface="Times New Roman"/>
                <a:cs typeface="Times New Roman"/>
              </a:rPr>
              <a:t>khác </a:t>
            </a:r>
            <a:r>
              <a:rPr sz="2400" spc="-10" dirty="0">
                <a:solidFill>
                  <a:srgbClr val="03499E"/>
                </a:solidFill>
                <a:latin typeface="Times New Roman"/>
                <a:cs typeface="Times New Roman"/>
              </a:rPr>
              <a:t>(TT07)).</a:t>
            </a:r>
            <a:endParaRPr sz="2400">
              <a:latin typeface="Times New Roman"/>
              <a:cs typeface="Times New Roman"/>
            </a:endParaRPr>
          </a:p>
        </p:txBody>
      </p:sp>
      <p:sp>
        <p:nvSpPr>
          <p:cNvPr id="4" name="Slide Number Placeholder 3">
            <a:extLst>
              <a:ext uri="{FF2B5EF4-FFF2-40B4-BE49-F238E27FC236}">
                <a16:creationId xmlns:a16="http://schemas.microsoft.com/office/drawing/2014/main" id="{40967AA5-2BFE-7A89-F998-927E2EB3648D}"/>
              </a:ext>
            </a:extLst>
          </p:cNvPr>
          <p:cNvSpPr>
            <a:spLocks noGrp="1"/>
          </p:cNvSpPr>
          <p:nvPr>
            <p:ph type="sldNum" sz="quarter" idx="7"/>
          </p:nvPr>
        </p:nvSpPr>
        <p:spPr/>
        <p:txBody>
          <a:bodyPr/>
          <a:lstStyle/>
          <a:p>
            <a:pPr marL="4939665">
              <a:lnSpc>
                <a:spcPts val="1655"/>
              </a:lnSpc>
            </a:pPr>
            <a:fld id="{81D60167-4931-47E6-BA6A-407CBD079E47}" type="slidenum">
              <a:rPr lang="en-US" spc="-25" smtClean="0"/>
              <a:t>19</a:t>
            </a:fld>
            <a:endParaRPr lang="en-US" spc="-25" dirty="0"/>
          </a:p>
        </p:txBody>
      </p:sp>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728472" y="1222247"/>
            <a:ext cx="10991850" cy="5187950"/>
            <a:chOff x="728472" y="1222247"/>
            <a:chExt cx="10991850" cy="5187950"/>
          </a:xfrm>
        </p:grpSpPr>
        <p:sp>
          <p:nvSpPr>
            <p:cNvPr id="3" name="object 3"/>
            <p:cNvSpPr/>
            <p:nvPr/>
          </p:nvSpPr>
          <p:spPr>
            <a:xfrm>
              <a:off x="854367" y="1274571"/>
              <a:ext cx="10852785" cy="0"/>
            </a:xfrm>
            <a:custGeom>
              <a:avLst/>
              <a:gdLst/>
              <a:ahLst/>
              <a:cxnLst/>
              <a:rect l="l" t="t" r="r" b="b"/>
              <a:pathLst>
                <a:path w="10852785">
                  <a:moveTo>
                    <a:pt x="0" y="0"/>
                  </a:moveTo>
                  <a:lnTo>
                    <a:pt x="10852746" y="0"/>
                  </a:lnTo>
                </a:path>
              </a:pathLst>
            </a:custGeom>
            <a:ln w="25400">
              <a:solidFill>
                <a:srgbClr val="24548F"/>
              </a:solidFill>
            </a:ln>
          </p:spPr>
          <p:txBody>
            <a:bodyPr wrap="square" lIns="0" tIns="0" rIns="0" bIns="0" rtlCol="0"/>
            <a:lstStyle/>
            <a:p>
              <a:endParaRPr/>
            </a:p>
          </p:txBody>
        </p:sp>
        <p:pic>
          <p:nvPicPr>
            <p:cNvPr id="4" name="object 4"/>
            <p:cNvPicPr/>
            <p:nvPr/>
          </p:nvPicPr>
          <p:blipFill>
            <a:blip r:embed="rId2" cstate="print"/>
            <a:stretch>
              <a:fillRect/>
            </a:stretch>
          </p:blipFill>
          <p:spPr>
            <a:xfrm>
              <a:off x="792480" y="1232915"/>
              <a:ext cx="2289048" cy="5177028"/>
            </a:xfrm>
            <a:prstGeom prst="rect">
              <a:avLst/>
            </a:prstGeom>
          </p:spPr>
        </p:pic>
        <p:pic>
          <p:nvPicPr>
            <p:cNvPr id="5" name="object 5"/>
            <p:cNvPicPr/>
            <p:nvPr/>
          </p:nvPicPr>
          <p:blipFill>
            <a:blip r:embed="rId3" cstate="print"/>
            <a:stretch>
              <a:fillRect/>
            </a:stretch>
          </p:blipFill>
          <p:spPr>
            <a:xfrm>
              <a:off x="728472" y="1222247"/>
              <a:ext cx="2267712" cy="1638300"/>
            </a:xfrm>
            <a:prstGeom prst="rect">
              <a:avLst/>
            </a:prstGeom>
          </p:spPr>
        </p:pic>
        <p:sp>
          <p:nvSpPr>
            <p:cNvPr id="6" name="object 6"/>
            <p:cNvSpPr/>
            <p:nvPr/>
          </p:nvSpPr>
          <p:spPr>
            <a:xfrm>
              <a:off x="854367" y="1274571"/>
              <a:ext cx="2171065" cy="5057775"/>
            </a:xfrm>
            <a:custGeom>
              <a:avLst/>
              <a:gdLst/>
              <a:ahLst/>
              <a:cxnLst/>
              <a:rect l="l" t="t" r="r" b="b"/>
              <a:pathLst>
                <a:path w="2171065" h="5057775">
                  <a:moveTo>
                    <a:pt x="2170557" y="0"/>
                  </a:moveTo>
                  <a:lnTo>
                    <a:pt x="0" y="0"/>
                  </a:lnTo>
                  <a:lnTo>
                    <a:pt x="0" y="5057648"/>
                  </a:lnTo>
                  <a:lnTo>
                    <a:pt x="2170557" y="5057648"/>
                  </a:lnTo>
                  <a:lnTo>
                    <a:pt x="2170557" y="0"/>
                  </a:lnTo>
                  <a:close/>
                </a:path>
              </a:pathLst>
            </a:custGeom>
            <a:solidFill>
              <a:srgbClr val="FFFFFF"/>
            </a:solidFill>
          </p:spPr>
          <p:txBody>
            <a:bodyPr wrap="square" lIns="0" tIns="0" rIns="0" bIns="0" rtlCol="0"/>
            <a:lstStyle/>
            <a:p>
              <a:endParaRPr/>
            </a:p>
          </p:txBody>
        </p:sp>
        <p:sp>
          <p:nvSpPr>
            <p:cNvPr id="7" name="object 7"/>
            <p:cNvSpPr/>
            <p:nvPr/>
          </p:nvSpPr>
          <p:spPr>
            <a:xfrm>
              <a:off x="854367" y="1274571"/>
              <a:ext cx="2171065" cy="5057775"/>
            </a:xfrm>
            <a:custGeom>
              <a:avLst/>
              <a:gdLst/>
              <a:ahLst/>
              <a:cxnLst/>
              <a:rect l="l" t="t" r="r" b="b"/>
              <a:pathLst>
                <a:path w="2171065" h="5057775">
                  <a:moveTo>
                    <a:pt x="0" y="5057648"/>
                  </a:moveTo>
                  <a:lnTo>
                    <a:pt x="2170557" y="5057648"/>
                  </a:lnTo>
                  <a:lnTo>
                    <a:pt x="2170557" y="0"/>
                  </a:lnTo>
                  <a:lnTo>
                    <a:pt x="0" y="0"/>
                  </a:lnTo>
                  <a:lnTo>
                    <a:pt x="0" y="5057648"/>
                  </a:lnTo>
                  <a:close/>
                </a:path>
              </a:pathLst>
            </a:custGeom>
            <a:ln w="38100">
              <a:solidFill>
                <a:srgbClr val="E9E1D5"/>
              </a:solidFill>
            </a:ln>
          </p:spPr>
          <p:txBody>
            <a:bodyPr wrap="square" lIns="0" tIns="0" rIns="0" bIns="0" rtlCol="0"/>
            <a:lstStyle/>
            <a:p>
              <a:endParaRPr/>
            </a:p>
          </p:txBody>
        </p:sp>
      </p:grpSp>
      <p:sp>
        <p:nvSpPr>
          <p:cNvPr id="8" name="object 8"/>
          <p:cNvSpPr txBox="1"/>
          <p:nvPr/>
        </p:nvSpPr>
        <p:spPr>
          <a:xfrm>
            <a:off x="933094" y="1298828"/>
            <a:ext cx="1789430" cy="1337945"/>
          </a:xfrm>
          <a:prstGeom prst="rect">
            <a:avLst/>
          </a:prstGeom>
        </p:spPr>
        <p:txBody>
          <a:bodyPr vert="horz" wrap="square" lIns="0" tIns="65405" rIns="0" bIns="0" rtlCol="0">
            <a:spAutoFit/>
          </a:bodyPr>
          <a:lstStyle/>
          <a:p>
            <a:pPr marL="12700" marR="5080">
              <a:lnSpc>
                <a:spcPts val="2480"/>
              </a:lnSpc>
              <a:spcBef>
                <a:spcPts val="515"/>
              </a:spcBef>
            </a:pPr>
            <a:r>
              <a:rPr sz="2400" b="1" dirty="0">
                <a:solidFill>
                  <a:srgbClr val="03499E"/>
                </a:solidFill>
                <a:latin typeface="Times New Roman"/>
                <a:cs typeface="Times New Roman"/>
              </a:rPr>
              <a:t>11.</a:t>
            </a:r>
            <a:r>
              <a:rPr sz="2400" b="1" spc="-65" dirty="0">
                <a:solidFill>
                  <a:srgbClr val="03499E"/>
                </a:solidFill>
                <a:latin typeface="Times New Roman"/>
                <a:cs typeface="Times New Roman"/>
              </a:rPr>
              <a:t> </a:t>
            </a:r>
            <a:r>
              <a:rPr sz="2400" b="1" dirty="0">
                <a:solidFill>
                  <a:srgbClr val="03499E"/>
                </a:solidFill>
                <a:latin typeface="Times New Roman"/>
                <a:cs typeface="Times New Roman"/>
              </a:rPr>
              <a:t>Giá</a:t>
            </a:r>
            <a:r>
              <a:rPr sz="2400" b="1" spc="-65" dirty="0">
                <a:solidFill>
                  <a:srgbClr val="03499E"/>
                </a:solidFill>
                <a:latin typeface="Times New Roman"/>
                <a:cs typeface="Times New Roman"/>
              </a:rPr>
              <a:t> </a:t>
            </a:r>
            <a:r>
              <a:rPr sz="2400" b="1" spc="-25" dirty="0">
                <a:solidFill>
                  <a:srgbClr val="03499E"/>
                </a:solidFill>
                <a:latin typeface="Times New Roman"/>
                <a:cs typeface="Times New Roman"/>
              </a:rPr>
              <a:t>dự </a:t>
            </a:r>
            <a:r>
              <a:rPr sz="2400" b="1" dirty="0">
                <a:solidFill>
                  <a:srgbClr val="03499E"/>
                </a:solidFill>
                <a:latin typeface="Times New Roman"/>
                <a:cs typeface="Times New Roman"/>
              </a:rPr>
              <a:t>thầu</a:t>
            </a:r>
            <a:r>
              <a:rPr sz="2400" b="1" spc="-55" dirty="0">
                <a:solidFill>
                  <a:srgbClr val="03499E"/>
                </a:solidFill>
                <a:latin typeface="Times New Roman"/>
                <a:cs typeface="Times New Roman"/>
              </a:rPr>
              <a:t> </a:t>
            </a:r>
            <a:r>
              <a:rPr sz="2400" b="1" dirty="0">
                <a:solidFill>
                  <a:srgbClr val="03499E"/>
                </a:solidFill>
                <a:latin typeface="Times New Roman"/>
                <a:cs typeface="Times New Roman"/>
              </a:rPr>
              <a:t>thấp</a:t>
            </a:r>
            <a:r>
              <a:rPr sz="2400" b="1" spc="-50" dirty="0">
                <a:solidFill>
                  <a:srgbClr val="03499E"/>
                </a:solidFill>
                <a:latin typeface="Times New Roman"/>
                <a:cs typeface="Times New Roman"/>
              </a:rPr>
              <a:t> </a:t>
            </a:r>
            <a:r>
              <a:rPr sz="2400" b="1" spc="-25" dirty="0">
                <a:solidFill>
                  <a:srgbClr val="03499E"/>
                </a:solidFill>
                <a:latin typeface="Times New Roman"/>
                <a:cs typeface="Times New Roman"/>
              </a:rPr>
              <a:t>bất </a:t>
            </a:r>
            <a:r>
              <a:rPr sz="2400" b="1" spc="-10" dirty="0">
                <a:solidFill>
                  <a:srgbClr val="03499E"/>
                </a:solidFill>
                <a:latin typeface="Times New Roman"/>
                <a:cs typeface="Times New Roman"/>
              </a:rPr>
              <a:t>thường (&lt;70%)</a:t>
            </a:r>
            <a:endParaRPr sz="2400">
              <a:latin typeface="Times New Roman"/>
              <a:cs typeface="Times New Roman"/>
            </a:endParaRPr>
          </a:p>
        </p:txBody>
      </p:sp>
      <p:sp>
        <p:nvSpPr>
          <p:cNvPr id="9" name="object 9"/>
          <p:cNvSpPr txBox="1"/>
          <p:nvPr/>
        </p:nvSpPr>
        <p:spPr>
          <a:xfrm>
            <a:off x="3251708" y="1408252"/>
            <a:ext cx="6264910" cy="331470"/>
          </a:xfrm>
          <a:prstGeom prst="rect">
            <a:avLst/>
          </a:prstGeom>
        </p:spPr>
        <p:txBody>
          <a:bodyPr vert="horz" wrap="square" lIns="0" tIns="13335" rIns="0" bIns="0" rtlCol="0">
            <a:spAutoFit/>
          </a:bodyPr>
          <a:lstStyle/>
          <a:p>
            <a:pPr marL="12700">
              <a:lnSpc>
                <a:spcPct val="100000"/>
              </a:lnSpc>
              <a:spcBef>
                <a:spcPts val="105"/>
              </a:spcBef>
            </a:pPr>
            <a:r>
              <a:rPr sz="2000" dirty="0">
                <a:solidFill>
                  <a:srgbClr val="03499E"/>
                </a:solidFill>
                <a:latin typeface="Times New Roman"/>
                <a:cs typeface="Times New Roman"/>
              </a:rPr>
              <a:t>Y/c</a:t>
            </a:r>
            <a:r>
              <a:rPr sz="2000" spc="-20" dirty="0">
                <a:solidFill>
                  <a:srgbClr val="03499E"/>
                </a:solidFill>
                <a:latin typeface="Times New Roman"/>
                <a:cs typeface="Times New Roman"/>
              </a:rPr>
              <a:t> </a:t>
            </a:r>
            <a:r>
              <a:rPr sz="2000" dirty="0">
                <a:solidFill>
                  <a:srgbClr val="03499E"/>
                </a:solidFill>
                <a:latin typeface="Times New Roman"/>
                <a:cs typeface="Times New Roman"/>
              </a:rPr>
              <a:t>nhà</a:t>
            </a:r>
            <a:r>
              <a:rPr sz="2000" spc="-15" dirty="0">
                <a:solidFill>
                  <a:srgbClr val="03499E"/>
                </a:solidFill>
                <a:latin typeface="Times New Roman"/>
                <a:cs typeface="Times New Roman"/>
              </a:rPr>
              <a:t> </a:t>
            </a:r>
            <a:r>
              <a:rPr sz="2000" dirty="0">
                <a:solidFill>
                  <a:srgbClr val="03499E"/>
                </a:solidFill>
                <a:latin typeface="Times New Roman"/>
                <a:cs typeface="Times New Roman"/>
              </a:rPr>
              <a:t>thầu</a:t>
            </a:r>
            <a:r>
              <a:rPr sz="2000" spc="-20" dirty="0">
                <a:solidFill>
                  <a:srgbClr val="03499E"/>
                </a:solidFill>
                <a:latin typeface="Times New Roman"/>
                <a:cs typeface="Times New Roman"/>
              </a:rPr>
              <a:t> </a:t>
            </a:r>
            <a:r>
              <a:rPr sz="2000" dirty="0">
                <a:solidFill>
                  <a:srgbClr val="03499E"/>
                </a:solidFill>
                <a:latin typeface="Times New Roman"/>
                <a:cs typeface="Times New Roman"/>
              </a:rPr>
              <a:t>giải</a:t>
            </a:r>
            <a:r>
              <a:rPr sz="2000" spc="-10" dirty="0">
                <a:solidFill>
                  <a:srgbClr val="03499E"/>
                </a:solidFill>
                <a:latin typeface="Times New Roman"/>
                <a:cs typeface="Times New Roman"/>
              </a:rPr>
              <a:t> </a:t>
            </a:r>
            <a:r>
              <a:rPr sz="2000" dirty="0">
                <a:solidFill>
                  <a:srgbClr val="03499E"/>
                </a:solidFill>
                <a:latin typeface="Times New Roman"/>
                <a:cs typeface="Times New Roman"/>
              </a:rPr>
              <a:t>thích,</a:t>
            </a:r>
            <a:r>
              <a:rPr sz="2000" spc="-15" dirty="0">
                <a:solidFill>
                  <a:srgbClr val="03499E"/>
                </a:solidFill>
                <a:latin typeface="Times New Roman"/>
                <a:cs typeface="Times New Roman"/>
              </a:rPr>
              <a:t> </a:t>
            </a:r>
            <a:r>
              <a:rPr sz="2000" dirty="0">
                <a:solidFill>
                  <a:srgbClr val="03499E"/>
                </a:solidFill>
                <a:latin typeface="Times New Roman"/>
                <a:cs typeface="Times New Roman"/>
              </a:rPr>
              <a:t>làm</a:t>
            </a:r>
            <a:r>
              <a:rPr sz="2000" spc="-5" dirty="0">
                <a:solidFill>
                  <a:srgbClr val="03499E"/>
                </a:solidFill>
                <a:latin typeface="Times New Roman"/>
                <a:cs typeface="Times New Roman"/>
              </a:rPr>
              <a:t> </a:t>
            </a:r>
            <a:r>
              <a:rPr sz="2000" dirty="0">
                <a:solidFill>
                  <a:srgbClr val="03499E"/>
                </a:solidFill>
                <a:latin typeface="Times New Roman"/>
                <a:cs typeface="Times New Roman"/>
              </a:rPr>
              <a:t>rõ</a:t>
            </a:r>
            <a:r>
              <a:rPr sz="2000" spc="-15" dirty="0">
                <a:solidFill>
                  <a:srgbClr val="03499E"/>
                </a:solidFill>
                <a:latin typeface="Times New Roman"/>
                <a:cs typeface="Times New Roman"/>
              </a:rPr>
              <a:t> </a:t>
            </a:r>
            <a:r>
              <a:rPr sz="2000" dirty="0">
                <a:solidFill>
                  <a:srgbClr val="03499E"/>
                </a:solidFill>
                <a:latin typeface="Times New Roman"/>
                <a:cs typeface="Times New Roman"/>
              </a:rPr>
              <a:t>về</a:t>
            </a:r>
            <a:r>
              <a:rPr sz="2000" spc="-10" dirty="0">
                <a:solidFill>
                  <a:srgbClr val="03499E"/>
                </a:solidFill>
                <a:latin typeface="Times New Roman"/>
                <a:cs typeface="Times New Roman"/>
              </a:rPr>
              <a:t> </a:t>
            </a:r>
            <a:r>
              <a:rPr sz="2000" dirty="0">
                <a:solidFill>
                  <a:srgbClr val="03499E"/>
                </a:solidFill>
                <a:latin typeface="Times New Roman"/>
                <a:cs typeface="Times New Roman"/>
              </a:rPr>
              <a:t>tính</a:t>
            </a:r>
            <a:r>
              <a:rPr sz="2000" spc="-5" dirty="0">
                <a:solidFill>
                  <a:srgbClr val="03499E"/>
                </a:solidFill>
                <a:latin typeface="Times New Roman"/>
                <a:cs typeface="Times New Roman"/>
              </a:rPr>
              <a:t> </a:t>
            </a:r>
            <a:r>
              <a:rPr sz="2000" dirty="0">
                <a:solidFill>
                  <a:srgbClr val="03499E"/>
                </a:solidFill>
                <a:latin typeface="Times New Roman"/>
                <a:cs typeface="Times New Roman"/>
              </a:rPr>
              <a:t>khả</a:t>
            </a:r>
            <a:r>
              <a:rPr sz="2000" spc="-25" dirty="0">
                <a:solidFill>
                  <a:srgbClr val="03499E"/>
                </a:solidFill>
                <a:latin typeface="Times New Roman"/>
                <a:cs typeface="Times New Roman"/>
              </a:rPr>
              <a:t> </a:t>
            </a:r>
            <a:r>
              <a:rPr sz="2000" dirty="0">
                <a:solidFill>
                  <a:srgbClr val="03499E"/>
                </a:solidFill>
                <a:latin typeface="Times New Roman"/>
                <a:cs typeface="Times New Roman"/>
              </a:rPr>
              <a:t>thi</a:t>
            </a:r>
            <a:r>
              <a:rPr sz="2000" spc="-10" dirty="0">
                <a:solidFill>
                  <a:srgbClr val="03499E"/>
                </a:solidFill>
                <a:latin typeface="Times New Roman"/>
                <a:cs typeface="Times New Roman"/>
              </a:rPr>
              <a:t> </a:t>
            </a:r>
            <a:r>
              <a:rPr sz="2000" dirty="0">
                <a:solidFill>
                  <a:srgbClr val="03499E"/>
                </a:solidFill>
                <a:latin typeface="Times New Roman"/>
                <a:cs typeface="Times New Roman"/>
              </a:rPr>
              <a:t>của</a:t>
            </a:r>
            <a:r>
              <a:rPr sz="2000" spc="-10" dirty="0">
                <a:solidFill>
                  <a:srgbClr val="03499E"/>
                </a:solidFill>
                <a:latin typeface="Times New Roman"/>
                <a:cs typeface="Times New Roman"/>
              </a:rPr>
              <a:t> </a:t>
            </a:r>
            <a:r>
              <a:rPr sz="2000" dirty="0">
                <a:solidFill>
                  <a:srgbClr val="03499E"/>
                </a:solidFill>
                <a:latin typeface="Times New Roman"/>
                <a:cs typeface="Times New Roman"/>
              </a:rPr>
              <a:t>giá</a:t>
            </a:r>
            <a:r>
              <a:rPr sz="2000" spc="-15" dirty="0">
                <a:solidFill>
                  <a:srgbClr val="03499E"/>
                </a:solidFill>
                <a:latin typeface="Times New Roman"/>
                <a:cs typeface="Times New Roman"/>
              </a:rPr>
              <a:t> </a:t>
            </a:r>
            <a:r>
              <a:rPr sz="2000" dirty="0">
                <a:solidFill>
                  <a:srgbClr val="03499E"/>
                </a:solidFill>
                <a:latin typeface="Times New Roman"/>
                <a:cs typeface="Times New Roman"/>
              </a:rPr>
              <a:t>dự</a:t>
            </a:r>
            <a:r>
              <a:rPr sz="2000" spc="-5" dirty="0">
                <a:solidFill>
                  <a:srgbClr val="03499E"/>
                </a:solidFill>
                <a:latin typeface="Times New Roman"/>
                <a:cs typeface="Times New Roman"/>
              </a:rPr>
              <a:t> </a:t>
            </a:r>
            <a:r>
              <a:rPr sz="2000" spc="-20" dirty="0">
                <a:solidFill>
                  <a:srgbClr val="03499E"/>
                </a:solidFill>
                <a:latin typeface="Times New Roman"/>
                <a:cs typeface="Times New Roman"/>
              </a:rPr>
              <a:t>thầu</a:t>
            </a:r>
            <a:endParaRPr sz="2000">
              <a:latin typeface="Times New Roman"/>
              <a:cs typeface="Times New Roman"/>
            </a:endParaRPr>
          </a:p>
        </p:txBody>
      </p:sp>
      <p:sp>
        <p:nvSpPr>
          <p:cNvPr id="10" name="object 10"/>
          <p:cNvSpPr/>
          <p:nvPr/>
        </p:nvSpPr>
        <p:spPr>
          <a:xfrm>
            <a:off x="3024885" y="3743071"/>
            <a:ext cx="8682355" cy="2468880"/>
          </a:xfrm>
          <a:custGeom>
            <a:avLst/>
            <a:gdLst/>
            <a:ahLst/>
            <a:cxnLst/>
            <a:rect l="l" t="t" r="r" b="b"/>
            <a:pathLst>
              <a:path w="8682355" h="2468879">
                <a:moveTo>
                  <a:pt x="0" y="0"/>
                </a:moveTo>
                <a:lnTo>
                  <a:pt x="8682228" y="0"/>
                </a:lnTo>
              </a:path>
              <a:path w="8682355" h="2468879">
                <a:moveTo>
                  <a:pt x="0" y="2468638"/>
                </a:moveTo>
                <a:lnTo>
                  <a:pt x="8682228" y="2468638"/>
                </a:lnTo>
              </a:path>
            </a:pathLst>
          </a:custGeom>
          <a:ln w="25400">
            <a:solidFill>
              <a:srgbClr val="2A5F9E"/>
            </a:solidFill>
          </a:ln>
        </p:spPr>
        <p:txBody>
          <a:bodyPr wrap="square" lIns="0" tIns="0" rIns="0" bIns="0" rtlCol="0"/>
          <a:lstStyle/>
          <a:p>
            <a:endParaRPr/>
          </a:p>
        </p:txBody>
      </p:sp>
      <p:sp>
        <p:nvSpPr>
          <p:cNvPr id="11" name="object 11"/>
          <p:cNvSpPr txBox="1"/>
          <p:nvPr/>
        </p:nvSpPr>
        <p:spPr>
          <a:xfrm>
            <a:off x="3251708" y="3877817"/>
            <a:ext cx="8354059" cy="594995"/>
          </a:xfrm>
          <a:prstGeom prst="rect">
            <a:avLst/>
          </a:prstGeom>
        </p:spPr>
        <p:txBody>
          <a:bodyPr vert="horz" wrap="square" lIns="0" tIns="55880" rIns="0" bIns="0" rtlCol="0">
            <a:spAutoFit/>
          </a:bodyPr>
          <a:lstStyle/>
          <a:p>
            <a:pPr marL="12700" marR="5080">
              <a:lnSpc>
                <a:spcPts val="2080"/>
              </a:lnSpc>
              <a:spcBef>
                <a:spcPts val="440"/>
              </a:spcBef>
            </a:pPr>
            <a:r>
              <a:rPr sz="2000" dirty="0">
                <a:solidFill>
                  <a:srgbClr val="03499E"/>
                </a:solidFill>
                <a:latin typeface="Times New Roman"/>
                <a:cs typeface="Times New Roman"/>
              </a:rPr>
              <a:t>Để</a:t>
            </a:r>
            <a:r>
              <a:rPr sz="2000" spc="-5" dirty="0">
                <a:solidFill>
                  <a:srgbClr val="03499E"/>
                </a:solidFill>
                <a:latin typeface="Times New Roman"/>
                <a:cs typeface="Times New Roman"/>
              </a:rPr>
              <a:t> </a:t>
            </a:r>
            <a:r>
              <a:rPr sz="2000" dirty="0">
                <a:solidFill>
                  <a:srgbClr val="03499E"/>
                </a:solidFill>
                <a:latin typeface="Times New Roman"/>
                <a:cs typeface="Times New Roman"/>
              </a:rPr>
              <a:t>đề</a:t>
            </a:r>
            <a:r>
              <a:rPr sz="2000" spc="-15" dirty="0">
                <a:solidFill>
                  <a:srgbClr val="03499E"/>
                </a:solidFill>
                <a:latin typeface="Times New Roman"/>
                <a:cs typeface="Times New Roman"/>
              </a:rPr>
              <a:t> </a:t>
            </a:r>
            <a:r>
              <a:rPr sz="2000" dirty="0">
                <a:solidFill>
                  <a:srgbClr val="03499E"/>
                </a:solidFill>
                <a:latin typeface="Times New Roman"/>
                <a:cs typeface="Times New Roman"/>
              </a:rPr>
              <a:t>phòng</a:t>
            </a:r>
            <a:r>
              <a:rPr sz="2000" spc="-45" dirty="0">
                <a:solidFill>
                  <a:srgbClr val="03499E"/>
                </a:solidFill>
                <a:latin typeface="Times New Roman"/>
                <a:cs typeface="Times New Roman"/>
              </a:rPr>
              <a:t> </a:t>
            </a:r>
            <a:r>
              <a:rPr sz="2000" dirty="0">
                <a:solidFill>
                  <a:srgbClr val="03499E"/>
                </a:solidFill>
                <a:latin typeface="Times New Roman"/>
                <a:cs typeface="Times New Roman"/>
              </a:rPr>
              <a:t>rủi</a:t>
            </a:r>
            <a:r>
              <a:rPr sz="2000" spc="-15" dirty="0">
                <a:solidFill>
                  <a:srgbClr val="03499E"/>
                </a:solidFill>
                <a:latin typeface="Times New Roman"/>
                <a:cs typeface="Times New Roman"/>
              </a:rPr>
              <a:t> </a:t>
            </a:r>
            <a:r>
              <a:rPr sz="2000" dirty="0">
                <a:solidFill>
                  <a:srgbClr val="03499E"/>
                </a:solidFill>
                <a:latin typeface="Times New Roman"/>
                <a:cs typeface="Times New Roman"/>
              </a:rPr>
              <a:t>ro,</a:t>
            </a:r>
            <a:r>
              <a:rPr sz="2000" spc="-25" dirty="0">
                <a:solidFill>
                  <a:srgbClr val="03499E"/>
                </a:solidFill>
                <a:latin typeface="Times New Roman"/>
                <a:cs typeface="Times New Roman"/>
              </a:rPr>
              <a:t> </a:t>
            </a:r>
            <a:r>
              <a:rPr sz="2000" dirty="0">
                <a:solidFill>
                  <a:srgbClr val="03499E"/>
                </a:solidFill>
                <a:latin typeface="Times New Roman"/>
                <a:cs typeface="Times New Roman"/>
              </a:rPr>
              <a:t>CĐT</a:t>
            </a:r>
            <a:r>
              <a:rPr sz="2000" spc="-50" dirty="0">
                <a:solidFill>
                  <a:srgbClr val="03499E"/>
                </a:solidFill>
                <a:latin typeface="Times New Roman"/>
                <a:cs typeface="Times New Roman"/>
              </a:rPr>
              <a:t> </a:t>
            </a:r>
            <a:r>
              <a:rPr sz="2000" dirty="0">
                <a:solidFill>
                  <a:srgbClr val="03499E"/>
                </a:solidFill>
                <a:latin typeface="Times New Roman"/>
                <a:cs typeface="Times New Roman"/>
              </a:rPr>
              <a:t>có thể</a:t>
            </a:r>
            <a:r>
              <a:rPr sz="2000" spc="-5" dirty="0">
                <a:solidFill>
                  <a:srgbClr val="03499E"/>
                </a:solidFill>
                <a:latin typeface="Times New Roman"/>
                <a:cs typeface="Times New Roman"/>
              </a:rPr>
              <a:t> </a:t>
            </a:r>
            <a:r>
              <a:rPr sz="2000" dirty="0">
                <a:solidFill>
                  <a:srgbClr val="03499E"/>
                </a:solidFill>
                <a:latin typeface="Times New Roman"/>
                <a:cs typeface="Times New Roman"/>
              </a:rPr>
              <a:t>quy</a:t>
            </a:r>
            <a:r>
              <a:rPr sz="2000" spc="-20" dirty="0">
                <a:solidFill>
                  <a:srgbClr val="03499E"/>
                </a:solidFill>
                <a:latin typeface="Times New Roman"/>
                <a:cs typeface="Times New Roman"/>
              </a:rPr>
              <a:t> </a:t>
            </a:r>
            <a:r>
              <a:rPr sz="2000" dirty="0">
                <a:solidFill>
                  <a:srgbClr val="03499E"/>
                </a:solidFill>
                <a:latin typeface="Times New Roman"/>
                <a:cs typeface="Times New Roman"/>
              </a:rPr>
              <a:t>định</a:t>
            </a:r>
            <a:r>
              <a:rPr sz="2000" spc="-15" dirty="0">
                <a:solidFill>
                  <a:srgbClr val="03499E"/>
                </a:solidFill>
                <a:latin typeface="Times New Roman"/>
                <a:cs typeface="Times New Roman"/>
              </a:rPr>
              <a:t> </a:t>
            </a:r>
            <a:r>
              <a:rPr sz="2000" dirty="0">
                <a:solidFill>
                  <a:srgbClr val="03499E"/>
                </a:solidFill>
                <a:latin typeface="Times New Roman"/>
                <a:cs typeface="Times New Roman"/>
              </a:rPr>
              <a:t>bảo</a:t>
            </a:r>
            <a:r>
              <a:rPr sz="2000" spc="-20" dirty="0">
                <a:solidFill>
                  <a:srgbClr val="03499E"/>
                </a:solidFill>
                <a:latin typeface="Times New Roman"/>
                <a:cs typeface="Times New Roman"/>
              </a:rPr>
              <a:t> </a:t>
            </a:r>
            <a:r>
              <a:rPr sz="2000" dirty="0">
                <a:solidFill>
                  <a:srgbClr val="03499E"/>
                </a:solidFill>
                <a:latin typeface="Times New Roman"/>
                <a:cs typeface="Times New Roman"/>
              </a:rPr>
              <a:t>đảm</a:t>
            </a:r>
            <a:r>
              <a:rPr sz="2000" spc="-10" dirty="0">
                <a:solidFill>
                  <a:srgbClr val="03499E"/>
                </a:solidFill>
                <a:latin typeface="Times New Roman"/>
                <a:cs typeface="Times New Roman"/>
              </a:rPr>
              <a:t> </a:t>
            </a:r>
            <a:r>
              <a:rPr sz="2000" dirty="0">
                <a:solidFill>
                  <a:srgbClr val="03499E"/>
                </a:solidFill>
                <a:latin typeface="Times New Roman"/>
                <a:cs typeface="Times New Roman"/>
              </a:rPr>
              <a:t>thực</a:t>
            </a:r>
            <a:r>
              <a:rPr sz="2000" spc="-10" dirty="0">
                <a:solidFill>
                  <a:srgbClr val="03499E"/>
                </a:solidFill>
                <a:latin typeface="Times New Roman"/>
                <a:cs typeface="Times New Roman"/>
              </a:rPr>
              <a:t> </a:t>
            </a:r>
            <a:r>
              <a:rPr sz="2000" dirty="0">
                <a:solidFill>
                  <a:srgbClr val="03499E"/>
                </a:solidFill>
                <a:latin typeface="Times New Roman"/>
                <a:cs typeface="Times New Roman"/>
              </a:rPr>
              <a:t>hiện</a:t>
            </a:r>
            <a:r>
              <a:rPr sz="2000" spc="-20" dirty="0">
                <a:solidFill>
                  <a:srgbClr val="03499E"/>
                </a:solidFill>
                <a:latin typeface="Times New Roman"/>
                <a:cs typeface="Times New Roman"/>
              </a:rPr>
              <a:t> </a:t>
            </a:r>
            <a:r>
              <a:rPr sz="2000" dirty="0">
                <a:solidFill>
                  <a:srgbClr val="03499E"/>
                </a:solidFill>
                <a:latin typeface="Times New Roman"/>
                <a:cs typeface="Times New Roman"/>
              </a:rPr>
              <a:t>HĐ</a:t>
            </a:r>
            <a:r>
              <a:rPr sz="2000" spc="-5" dirty="0">
                <a:solidFill>
                  <a:srgbClr val="03499E"/>
                </a:solidFill>
                <a:latin typeface="Times New Roman"/>
                <a:cs typeface="Times New Roman"/>
              </a:rPr>
              <a:t> </a:t>
            </a:r>
            <a:r>
              <a:rPr sz="2000" dirty="0">
                <a:solidFill>
                  <a:srgbClr val="03499E"/>
                </a:solidFill>
                <a:latin typeface="Times New Roman"/>
                <a:cs typeface="Times New Roman"/>
              </a:rPr>
              <a:t>lớn hơn</a:t>
            </a:r>
            <a:r>
              <a:rPr sz="2000" spc="-20" dirty="0">
                <a:solidFill>
                  <a:srgbClr val="03499E"/>
                </a:solidFill>
                <a:latin typeface="Times New Roman"/>
                <a:cs typeface="Times New Roman"/>
              </a:rPr>
              <a:t> </a:t>
            </a:r>
            <a:r>
              <a:rPr sz="2000" dirty="0">
                <a:solidFill>
                  <a:srgbClr val="03499E"/>
                </a:solidFill>
                <a:latin typeface="Times New Roman"/>
                <a:cs typeface="Times New Roman"/>
              </a:rPr>
              <a:t>10%,</a:t>
            </a:r>
            <a:r>
              <a:rPr sz="2000" spc="-25" dirty="0">
                <a:solidFill>
                  <a:srgbClr val="03499E"/>
                </a:solidFill>
                <a:latin typeface="Times New Roman"/>
                <a:cs typeface="Times New Roman"/>
              </a:rPr>
              <a:t> tối </a:t>
            </a:r>
            <a:r>
              <a:rPr sz="2000" dirty="0">
                <a:solidFill>
                  <a:srgbClr val="03499E"/>
                </a:solidFill>
                <a:latin typeface="Times New Roman"/>
                <a:cs typeface="Times New Roman"/>
              </a:rPr>
              <a:t>đa 30%</a:t>
            </a:r>
            <a:r>
              <a:rPr sz="2000" spc="-25" dirty="0">
                <a:solidFill>
                  <a:srgbClr val="03499E"/>
                </a:solidFill>
                <a:latin typeface="Times New Roman"/>
                <a:cs typeface="Times New Roman"/>
              </a:rPr>
              <a:t> </a:t>
            </a:r>
            <a:r>
              <a:rPr sz="2000" dirty="0">
                <a:solidFill>
                  <a:srgbClr val="03499E"/>
                </a:solidFill>
                <a:latin typeface="Times New Roman"/>
                <a:cs typeface="Times New Roman"/>
              </a:rPr>
              <a:t>giá</a:t>
            </a:r>
            <a:r>
              <a:rPr sz="2000" spc="-10" dirty="0">
                <a:solidFill>
                  <a:srgbClr val="03499E"/>
                </a:solidFill>
                <a:latin typeface="Times New Roman"/>
                <a:cs typeface="Times New Roman"/>
              </a:rPr>
              <a:t> </a:t>
            </a:r>
            <a:r>
              <a:rPr sz="2000" dirty="0">
                <a:solidFill>
                  <a:srgbClr val="03499E"/>
                </a:solidFill>
                <a:latin typeface="Times New Roman"/>
                <a:cs typeface="Times New Roman"/>
              </a:rPr>
              <a:t>HĐ và</a:t>
            </a:r>
            <a:r>
              <a:rPr sz="2000" spc="-10" dirty="0">
                <a:solidFill>
                  <a:srgbClr val="03499E"/>
                </a:solidFill>
                <a:latin typeface="Times New Roman"/>
                <a:cs typeface="Times New Roman"/>
              </a:rPr>
              <a:t> </a:t>
            </a:r>
            <a:r>
              <a:rPr sz="2000" dirty="0">
                <a:solidFill>
                  <a:srgbClr val="03499E"/>
                </a:solidFill>
                <a:latin typeface="Times New Roman"/>
                <a:cs typeface="Times New Roman"/>
              </a:rPr>
              <a:t>phải</a:t>
            </a:r>
            <a:r>
              <a:rPr sz="2000" spc="-25" dirty="0">
                <a:solidFill>
                  <a:srgbClr val="03499E"/>
                </a:solidFill>
                <a:latin typeface="Times New Roman"/>
                <a:cs typeface="Times New Roman"/>
              </a:rPr>
              <a:t> </a:t>
            </a:r>
            <a:r>
              <a:rPr sz="2000" dirty="0">
                <a:solidFill>
                  <a:srgbClr val="03499E"/>
                </a:solidFill>
                <a:latin typeface="Times New Roman"/>
                <a:cs typeface="Times New Roman"/>
              </a:rPr>
              <a:t>được</a:t>
            </a:r>
            <a:r>
              <a:rPr sz="2000" spc="-10" dirty="0">
                <a:solidFill>
                  <a:srgbClr val="03499E"/>
                </a:solidFill>
                <a:latin typeface="Times New Roman"/>
                <a:cs typeface="Times New Roman"/>
              </a:rPr>
              <a:t> </a:t>
            </a:r>
            <a:r>
              <a:rPr sz="2000" dirty="0">
                <a:solidFill>
                  <a:srgbClr val="03499E"/>
                </a:solidFill>
                <a:latin typeface="Times New Roman"/>
                <a:cs typeface="Times New Roman"/>
              </a:rPr>
              <a:t>người</a:t>
            </a:r>
            <a:r>
              <a:rPr sz="2000" spc="-20" dirty="0">
                <a:solidFill>
                  <a:srgbClr val="03499E"/>
                </a:solidFill>
                <a:latin typeface="Times New Roman"/>
                <a:cs typeface="Times New Roman"/>
              </a:rPr>
              <a:t> </a:t>
            </a:r>
            <a:r>
              <a:rPr sz="2000" dirty="0">
                <a:solidFill>
                  <a:srgbClr val="03499E"/>
                </a:solidFill>
                <a:latin typeface="Times New Roman"/>
                <a:cs typeface="Times New Roman"/>
              </a:rPr>
              <a:t>có thẩm</a:t>
            </a:r>
            <a:r>
              <a:rPr sz="2000" spc="-5" dirty="0">
                <a:solidFill>
                  <a:srgbClr val="03499E"/>
                </a:solidFill>
                <a:latin typeface="Times New Roman"/>
                <a:cs typeface="Times New Roman"/>
              </a:rPr>
              <a:t> </a:t>
            </a:r>
            <a:r>
              <a:rPr sz="2000" dirty="0">
                <a:solidFill>
                  <a:srgbClr val="03499E"/>
                </a:solidFill>
                <a:latin typeface="Times New Roman"/>
                <a:cs typeface="Times New Roman"/>
              </a:rPr>
              <a:t>quyền</a:t>
            </a:r>
            <a:r>
              <a:rPr sz="2000" spc="-15" dirty="0">
                <a:solidFill>
                  <a:srgbClr val="03499E"/>
                </a:solidFill>
                <a:latin typeface="Times New Roman"/>
                <a:cs typeface="Times New Roman"/>
              </a:rPr>
              <a:t> </a:t>
            </a:r>
            <a:r>
              <a:rPr sz="2000" dirty="0">
                <a:solidFill>
                  <a:srgbClr val="03499E"/>
                </a:solidFill>
                <a:latin typeface="Times New Roman"/>
                <a:cs typeface="Times New Roman"/>
              </a:rPr>
              <a:t>chấp</a:t>
            </a:r>
            <a:r>
              <a:rPr sz="2000" spc="-15" dirty="0">
                <a:solidFill>
                  <a:srgbClr val="03499E"/>
                </a:solidFill>
                <a:latin typeface="Times New Roman"/>
                <a:cs typeface="Times New Roman"/>
              </a:rPr>
              <a:t> </a:t>
            </a:r>
            <a:r>
              <a:rPr sz="2000" dirty="0">
                <a:solidFill>
                  <a:srgbClr val="03499E"/>
                </a:solidFill>
                <a:latin typeface="Times New Roman"/>
                <a:cs typeface="Times New Roman"/>
              </a:rPr>
              <a:t>thuận</a:t>
            </a:r>
            <a:r>
              <a:rPr sz="2000" spc="-15" dirty="0">
                <a:solidFill>
                  <a:srgbClr val="03499E"/>
                </a:solidFill>
                <a:latin typeface="Times New Roman"/>
                <a:cs typeface="Times New Roman"/>
              </a:rPr>
              <a:t> </a:t>
            </a:r>
            <a:r>
              <a:rPr sz="2000" dirty="0">
                <a:solidFill>
                  <a:srgbClr val="03499E"/>
                </a:solidFill>
                <a:latin typeface="Times New Roman"/>
                <a:cs typeface="Times New Roman"/>
              </a:rPr>
              <a:t>bằng</a:t>
            </a:r>
            <a:r>
              <a:rPr sz="2000" spc="-30" dirty="0">
                <a:solidFill>
                  <a:srgbClr val="03499E"/>
                </a:solidFill>
                <a:latin typeface="Times New Roman"/>
                <a:cs typeface="Times New Roman"/>
              </a:rPr>
              <a:t> </a:t>
            </a:r>
            <a:r>
              <a:rPr sz="2000" dirty="0">
                <a:solidFill>
                  <a:srgbClr val="03499E"/>
                </a:solidFill>
                <a:latin typeface="Times New Roman"/>
                <a:cs typeface="Times New Roman"/>
              </a:rPr>
              <a:t>văn </a:t>
            </a:r>
            <a:r>
              <a:rPr sz="2000" spc="-20" dirty="0">
                <a:solidFill>
                  <a:srgbClr val="03499E"/>
                </a:solidFill>
                <a:latin typeface="Times New Roman"/>
                <a:cs typeface="Times New Roman"/>
              </a:rPr>
              <a:t>bản.</a:t>
            </a:r>
            <a:endParaRPr sz="2000">
              <a:latin typeface="Times New Roman"/>
              <a:cs typeface="Times New Roman"/>
            </a:endParaRPr>
          </a:p>
        </p:txBody>
      </p:sp>
      <p:grpSp>
        <p:nvGrpSpPr>
          <p:cNvPr id="12" name="object 12"/>
          <p:cNvGrpSpPr/>
          <p:nvPr/>
        </p:nvGrpSpPr>
        <p:grpSpPr>
          <a:xfrm>
            <a:off x="1185672" y="251472"/>
            <a:ext cx="10165080" cy="774700"/>
            <a:chOff x="1185672" y="251472"/>
            <a:chExt cx="10165080" cy="774700"/>
          </a:xfrm>
        </p:grpSpPr>
        <p:pic>
          <p:nvPicPr>
            <p:cNvPr id="13" name="object 13"/>
            <p:cNvPicPr/>
            <p:nvPr/>
          </p:nvPicPr>
          <p:blipFill>
            <a:blip r:embed="rId4" cstate="print"/>
            <a:stretch>
              <a:fillRect/>
            </a:stretch>
          </p:blipFill>
          <p:spPr>
            <a:xfrm>
              <a:off x="1185672" y="253009"/>
              <a:ext cx="10165080" cy="675106"/>
            </a:xfrm>
            <a:prstGeom prst="rect">
              <a:avLst/>
            </a:prstGeom>
          </p:spPr>
        </p:pic>
        <p:pic>
          <p:nvPicPr>
            <p:cNvPr id="14" name="object 14"/>
            <p:cNvPicPr/>
            <p:nvPr/>
          </p:nvPicPr>
          <p:blipFill>
            <a:blip r:embed="rId5" cstate="print"/>
            <a:stretch>
              <a:fillRect/>
            </a:stretch>
          </p:blipFill>
          <p:spPr>
            <a:xfrm>
              <a:off x="1603248" y="251472"/>
              <a:ext cx="9328404" cy="774179"/>
            </a:xfrm>
            <a:prstGeom prst="rect">
              <a:avLst/>
            </a:prstGeom>
          </p:spPr>
        </p:pic>
        <p:pic>
          <p:nvPicPr>
            <p:cNvPr id="15" name="object 15"/>
            <p:cNvPicPr/>
            <p:nvPr/>
          </p:nvPicPr>
          <p:blipFill>
            <a:blip r:embed="rId6" cstate="print"/>
            <a:stretch>
              <a:fillRect/>
            </a:stretch>
          </p:blipFill>
          <p:spPr>
            <a:xfrm>
              <a:off x="1233170" y="278091"/>
              <a:ext cx="10075164" cy="584746"/>
            </a:xfrm>
            <a:prstGeom prst="rect">
              <a:avLst/>
            </a:prstGeom>
          </p:spPr>
        </p:pic>
      </p:grpSp>
      <p:sp>
        <p:nvSpPr>
          <p:cNvPr id="16" name="object 16"/>
          <p:cNvSpPr txBox="1">
            <a:spLocks noGrp="1"/>
          </p:cNvSpPr>
          <p:nvPr>
            <p:ph type="title"/>
          </p:nvPr>
        </p:nvSpPr>
        <p:spPr>
          <a:xfrm>
            <a:off x="1233169" y="278091"/>
            <a:ext cx="10075545" cy="584835"/>
          </a:xfrm>
          <a:prstGeom prst="rect">
            <a:avLst/>
          </a:prstGeom>
          <a:ln w="9525">
            <a:solidFill>
              <a:srgbClr val="F8F8F8"/>
            </a:solidFill>
          </a:ln>
        </p:spPr>
        <p:txBody>
          <a:bodyPr vert="horz" wrap="square" lIns="0" tIns="80010" rIns="0" bIns="0" rtlCol="0">
            <a:spAutoFit/>
          </a:bodyPr>
          <a:lstStyle/>
          <a:p>
            <a:pPr marL="611505">
              <a:lnSpc>
                <a:spcPct val="100000"/>
              </a:lnSpc>
              <a:spcBef>
                <a:spcPts val="630"/>
              </a:spcBef>
            </a:pPr>
            <a:r>
              <a:rPr sz="2600" dirty="0"/>
              <a:t>XỬ</a:t>
            </a:r>
            <a:r>
              <a:rPr sz="2600" spc="-10" dirty="0"/>
              <a:t> </a:t>
            </a:r>
            <a:r>
              <a:rPr sz="2600" dirty="0"/>
              <a:t>LÝ TÌNH</a:t>
            </a:r>
            <a:r>
              <a:rPr sz="2600" spc="-10" dirty="0"/>
              <a:t> </a:t>
            </a:r>
            <a:r>
              <a:rPr sz="2600" dirty="0"/>
              <a:t>HUỐNG</a:t>
            </a:r>
            <a:r>
              <a:rPr sz="2600" spc="-15" dirty="0"/>
              <a:t> </a:t>
            </a:r>
            <a:r>
              <a:rPr sz="2600" dirty="0"/>
              <a:t>TRONG</a:t>
            </a:r>
            <a:r>
              <a:rPr sz="2600" spc="-20" dirty="0"/>
              <a:t> </a:t>
            </a:r>
            <a:r>
              <a:rPr sz="2600" dirty="0"/>
              <a:t>ĐTQM</a:t>
            </a:r>
            <a:r>
              <a:rPr sz="2600" spc="-25" dirty="0"/>
              <a:t> </a:t>
            </a:r>
            <a:r>
              <a:rPr sz="2600" dirty="0"/>
              <a:t>VÀ</a:t>
            </a:r>
            <a:r>
              <a:rPr sz="2600" spc="-10" dirty="0"/>
              <a:t> </a:t>
            </a:r>
            <a:r>
              <a:rPr sz="2600" dirty="0"/>
              <a:t>KQM</a:t>
            </a:r>
            <a:r>
              <a:rPr sz="2600" spc="-20" dirty="0"/>
              <a:t> </a:t>
            </a:r>
            <a:r>
              <a:rPr sz="2600" dirty="0"/>
              <a:t>(Đ</a:t>
            </a:r>
            <a:r>
              <a:rPr sz="2600" spc="5" dirty="0"/>
              <a:t> </a:t>
            </a:r>
            <a:r>
              <a:rPr sz="2600" spc="-10" dirty="0"/>
              <a:t>131.NĐ)</a:t>
            </a:r>
            <a:endParaRPr sz="2600"/>
          </a:p>
        </p:txBody>
      </p:sp>
      <p:sp>
        <p:nvSpPr>
          <p:cNvPr id="17" name="object 17"/>
          <p:cNvSpPr txBox="1"/>
          <p:nvPr/>
        </p:nvSpPr>
        <p:spPr>
          <a:xfrm>
            <a:off x="933602" y="6317605"/>
            <a:ext cx="318135" cy="196850"/>
          </a:xfrm>
          <a:prstGeom prst="rect">
            <a:avLst/>
          </a:prstGeom>
        </p:spPr>
        <p:txBody>
          <a:bodyPr vert="horz" wrap="square" lIns="0" tIns="8255" rIns="0" bIns="0" rtlCol="0">
            <a:spAutoFit/>
          </a:bodyPr>
          <a:lstStyle/>
          <a:p>
            <a:pPr marL="38100">
              <a:lnSpc>
                <a:spcPct val="100000"/>
              </a:lnSpc>
              <a:spcBef>
                <a:spcPts val="65"/>
              </a:spcBef>
            </a:pPr>
            <a:fld id="{81D60167-4931-47E6-BA6A-407CBD079E47}" type="slidenum">
              <a:rPr sz="1100" spc="-25" dirty="0">
                <a:solidFill>
                  <a:srgbClr val="E9E1D5"/>
                </a:solidFill>
                <a:latin typeface="Verdana"/>
                <a:cs typeface="Verdana"/>
              </a:rPr>
              <a:t>190</a:t>
            </a:fld>
            <a:endParaRPr sz="1100">
              <a:latin typeface="Verdana"/>
              <a:cs typeface="Verdana"/>
            </a:endParaRPr>
          </a:p>
        </p:txBody>
      </p:sp>
      <p:sp>
        <p:nvSpPr>
          <p:cNvPr id="18" name="Slide Number Placeholder 17">
            <a:extLst>
              <a:ext uri="{FF2B5EF4-FFF2-40B4-BE49-F238E27FC236}">
                <a16:creationId xmlns:a16="http://schemas.microsoft.com/office/drawing/2014/main" id="{B5A8F45E-10B2-18A0-B579-2DD0C0D9DEB5}"/>
              </a:ext>
            </a:extLst>
          </p:cNvPr>
          <p:cNvSpPr>
            <a:spLocks noGrp="1"/>
          </p:cNvSpPr>
          <p:nvPr>
            <p:ph type="sldNum" sz="quarter" idx="7"/>
          </p:nvPr>
        </p:nvSpPr>
        <p:spPr/>
        <p:txBody>
          <a:bodyPr/>
          <a:lstStyle/>
          <a:p>
            <a:pPr marL="4939665">
              <a:lnSpc>
                <a:spcPts val="1655"/>
              </a:lnSpc>
            </a:pPr>
            <a:fld id="{81D60167-4931-47E6-BA6A-407CBD079E47}" type="slidenum">
              <a:rPr lang="en-US" spc="-25" smtClean="0"/>
              <a:t>190</a:t>
            </a:fld>
            <a:endParaRPr lang="en-US" spc="-25" dirty="0"/>
          </a:p>
        </p:txBody>
      </p:sp>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854367" y="1274572"/>
            <a:ext cx="10852785" cy="0"/>
          </a:xfrm>
          <a:custGeom>
            <a:avLst/>
            <a:gdLst/>
            <a:ahLst/>
            <a:cxnLst/>
            <a:rect l="l" t="t" r="r" b="b"/>
            <a:pathLst>
              <a:path w="10852785">
                <a:moveTo>
                  <a:pt x="0" y="0"/>
                </a:moveTo>
                <a:lnTo>
                  <a:pt x="10852746" y="0"/>
                </a:lnTo>
              </a:path>
            </a:pathLst>
          </a:custGeom>
          <a:ln w="25400">
            <a:solidFill>
              <a:srgbClr val="24548F"/>
            </a:solidFill>
          </a:ln>
        </p:spPr>
        <p:txBody>
          <a:bodyPr wrap="square" lIns="0" tIns="0" rIns="0" bIns="0" rtlCol="0"/>
          <a:lstStyle/>
          <a:p>
            <a:endParaRPr/>
          </a:p>
        </p:txBody>
      </p:sp>
      <p:sp>
        <p:nvSpPr>
          <p:cNvPr id="3" name="object 3"/>
          <p:cNvSpPr/>
          <p:nvPr/>
        </p:nvSpPr>
        <p:spPr>
          <a:xfrm>
            <a:off x="854367" y="2538983"/>
            <a:ext cx="10852785" cy="0"/>
          </a:xfrm>
          <a:custGeom>
            <a:avLst/>
            <a:gdLst/>
            <a:ahLst/>
            <a:cxnLst/>
            <a:rect l="l" t="t" r="r" b="b"/>
            <a:pathLst>
              <a:path w="10852785">
                <a:moveTo>
                  <a:pt x="0" y="0"/>
                </a:moveTo>
                <a:lnTo>
                  <a:pt x="10852746" y="0"/>
                </a:lnTo>
              </a:path>
            </a:pathLst>
          </a:custGeom>
          <a:ln w="25400">
            <a:solidFill>
              <a:srgbClr val="24548F"/>
            </a:solidFill>
          </a:ln>
        </p:spPr>
        <p:txBody>
          <a:bodyPr wrap="square" lIns="0" tIns="0" rIns="0" bIns="0" rtlCol="0"/>
          <a:lstStyle/>
          <a:p>
            <a:endParaRPr/>
          </a:p>
        </p:txBody>
      </p:sp>
      <p:sp>
        <p:nvSpPr>
          <p:cNvPr id="4" name="object 4"/>
          <p:cNvSpPr/>
          <p:nvPr/>
        </p:nvSpPr>
        <p:spPr>
          <a:xfrm>
            <a:off x="854367" y="3803396"/>
            <a:ext cx="10852785" cy="0"/>
          </a:xfrm>
          <a:custGeom>
            <a:avLst/>
            <a:gdLst/>
            <a:ahLst/>
            <a:cxnLst/>
            <a:rect l="l" t="t" r="r" b="b"/>
            <a:pathLst>
              <a:path w="10852785">
                <a:moveTo>
                  <a:pt x="0" y="0"/>
                </a:moveTo>
                <a:lnTo>
                  <a:pt x="10852746" y="0"/>
                </a:lnTo>
              </a:path>
            </a:pathLst>
          </a:custGeom>
          <a:ln w="25400">
            <a:solidFill>
              <a:srgbClr val="24548F"/>
            </a:solidFill>
          </a:ln>
        </p:spPr>
        <p:txBody>
          <a:bodyPr wrap="square" lIns="0" tIns="0" rIns="0" bIns="0" rtlCol="0"/>
          <a:lstStyle/>
          <a:p>
            <a:endParaRPr/>
          </a:p>
        </p:txBody>
      </p:sp>
      <p:sp>
        <p:nvSpPr>
          <p:cNvPr id="5" name="object 5"/>
          <p:cNvSpPr/>
          <p:nvPr/>
        </p:nvSpPr>
        <p:spPr>
          <a:xfrm>
            <a:off x="854367" y="5067808"/>
            <a:ext cx="10852785" cy="0"/>
          </a:xfrm>
          <a:custGeom>
            <a:avLst/>
            <a:gdLst/>
            <a:ahLst/>
            <a:cxnLst/>
            <a:rect l="l" t="t" r="r" b="b"/>
            <a:pathLst>
              <a:path w="10852785">
                <a:moveTo>
                  <a:pt x="0" y="0"/>
                </a:moveTo>
                <a:lnTo>
                  <a:pt x="10852746" y="0"/>
                </a:lnTo>
              </a:path>
            </a:pathLst>
          </a:custGeom>
          <a:ln w="25400">
            <a:solidFill>
              <a:srgbClr val="24548F"/>
            </a:solidFill>
          </a:ln>
        </p:spPr>
        <p:txBody>
          <a:bodyPr wrap="square" lIns="0" tIns="0" rIns="0" bIns="0" rtlCol="0"/>
          <a:lstStyle/>
          <a:p>
            <a:endParaRPr/>
          </a:p>
        </p:txBody>
      </p:sp>
      <p:sp>
        <p:nvSpPr>
          <p:cNvPr id="6" name="object 6"/>
          <p:cNvSpPr txBox="1"/>
          <p:nvPr/>
        </p:nvSpPr>
        <p:spPr>
          <a:xfrm>
            <a:off x="925474" y="1295780"/>
            <a:ext cx="10713720" cy="5021580"/>
          </a:xfrm>
          <a:prstGeom prst="rect">
            <a:avLst/>
          </a:prstGeom>
        </p:spPr>
        <p:txBody>
          <a:bodyPr vert="horz" wrap="square" lIns="0" tIns="59690" rIns="0" bIns="0" rtlCol="0">
            <a:spAutoFit/>
          </a:bodyPr>
          <a:lstStyle/>
          <a:p>
            <a:pPr marL="12700" marR="6350" indent="459740" algn="just">
              <a:lnSpc>
                <a:spcPts val="2280"/>
              </a:lnSpc>
              <a:spcBef>
                <a:spcPts val="470"/>
              </a:spcBef>
              <a:buClr>
                <a:srgbClr val="03499E"/>
              </a:buClr>
              <a:buFont typeface="Times New Roman"/>
              <a:buAutoNum type="arabicPeriod" startAt="12"/>
              <a:tabLst>
                <a:tab pos="472440" algn="l"/>
              </a:tabLst>
            </a:pPr>
            <a:r>
              <a:rPr sz="2200" dirty="0">
                <a:solidFill>
                  <a:srgbClr val="03499E"/>
                </a:solidFill>
                <a:latin typeface="Times New Roman"/>
                <a:cs typeface="Times New Roman"/>
              </a:rPr>
              <a:t>Đối</a:t>
            </a:r>
            <a:r>
              <a:rPr sz="2200" spc="270" dirty="0">
                <a:solidFill>
                  <a:srgbClr val="03499E"/>
                </a:solidFill>
                <a:latin typeface="Times New Roman"/>
                <a:cs typeface="Times New Roman"/>
              </a:rPr>
              <a:t> </a:t>
            </a:r>
            <a:r>
              <a:rPr sz="2200" dirty="0">
                <a:solidFill>
                  <a:srgbClr val="03499E"/>
                </a:solidFill>
                <a:latin typeface="Times New Roman"/>
                <a:cs typeface="Times New Roman"/>
              </a:rPr>
              <a:t>với</a:t>
            </a:r>
            <a:r>
              <a:rPr sz="2200" spc="260" dirty="0">
                <a:solidFill>
                  <a:srgbClr val="03499E"/>
                </a:solidFill>
                <a:latin typeface="Times New Roman"/>
                <a:cs typeface="Times New Roman"/>
              </a:rPr>
              <a:t> </a:t>
            </a:r>
            <a:r>
              <a:rPr sz="2200" dirty="0">
                <a:solidFill>
                  <a:srgbClr val="03499E"/>
                </a:solidFill>
                <a:latin typeface="Times New Roman"/>
                <a:cs typeface="Times New Roman"/>
              </a:rPr>
              <a:t>GT</a:t>
            </a:r>
            <a:r>
              <a:rPr sz="2200" spc="280" dirty="0">
                <a:solidFill>
                  <a:srgbClr val="03499E"/>
                </a:solidFill>
                <a:latin typeface="Times New Roman"/>
                <a:cs typeface="Times New Roman"/>
              </a:rPr>
              <a:t> </a:t>
            </a:r>
            <a:r>
              <a:rPr sz="2200" dirty="0">
                <a:solidFill>
                  <a:srgbClr val="03499E"/>
                </a:solidFill>
                <a:latin typeface="Times New Roman"/>
                <a:cs typeface="Times New Roman"/>
              </a:rPr>
              <a:t>XL,</a:t>
            </a:r>
            <a:r>
              <a:rPr sz="2200" spc="280" dirty="0">
                <a:solidFill>
                  <a:srgbClr val="03499E"/>
                </a:solidFill>
                <a:latin typeface="Times New Roman"/>
                <a:cs typeface="Times New Roman"/>
              </a:rPr>
              <a:t> </a:t>
            </a:r>
            <a:r>
              <a:rPr sz="2200" dirty="0">
                <a:solidFill>
                  <a:srgbClr val="03499E"/>
                </a:solidFill>
                <a:latin typeface="Times New Roman"/>
                <a:cs typeface="Times New Roman"/>
              </a:rPr>
              <a:t>Hỗn</a:t>
            </a:r>
            <a:r>
              <a:rPr sz="2200" spc="275" dirty="0">
                <a:solidFill>
                  <a:srgbClr val="03499E"/>
                </a:solidFill>
                <a:latin typeface="Times New Roman"/>
                <a:cs typeface="Times New Roman"/>
              </a:rPr>
              <a:t> </a:t>
            </a:r>
            <a:r>
              <a:rPr sz="2200" dirty="0">
                <a:solidFill>
                  <a:srgbClr val="03499E"/>
                </a:solidFill>
                <a:latin typeface="Times New Roman"/>
                <a:cs typeface="Times New Roman"/>
              </a:rPr>
              <a:t>hợp</a:t>
            </a:r>
            <a:r>
              <a:rPr sz="2200" spc="270" dirty="0">
                <a:solidFill>
                  <a:srgbClr val="03499E"/>
                </a:solidFill>
                <a:latin typeface="Times New Roman"/>
                <a:cs typeface="Times New Roman"/>
              </a:rPr>
              <a:t> </a:t>
            </a:r>
            <a:r>
              <a:rPr sz="2200" dirty="0">
                <a:solidFill>
                  <a:srgbClr val="03499E"/>
                </a:solidFill>
                <a:latin typeface="Times New Roman"/>
                <a:cs typeface="Times New Roman"/>
              </a:rPr>
              <a:t>áp</a:t>
            </a:r>
            <a:r>
              <a:rPr sz="2200" spc="270" dirty="0">
                <a:solidFill>
                  <a:srgbClr val="03499E"/>
                </a:solidFill>
                <a:latin typeface="Times New Roman"/>
                <a:cs typeface="Times New Roman"/>
              </a:rPr>
              <a:t> </a:t>
            </a:r>
            <a:r>
              <a:rPr sz="2200" dirty="0">
                <a:solidFill>
                  <a:srgbClr val="03499E"/>
                </a:solidFill>
                <a:latin typeface="Times New Roman"/>
                <a:cs typeface="Times New Roman"/>
              </a:rPr>
              <a:t>dụng</a:t>
            </a:r>
            <a:r>
              <a:rPr sz="2200" spc="275" dirty="0">
                <a:solidFill>
                  <a:srgbClr val="03499E"/>
                </a:solidFill>
                <a:latin typeface="Times New Roman"/>
                <a:cs typeface="Times New Roman"/>
              </a:rPr>
              <a:t> </a:t>
            </a:r>
            <a:r>
              <a:rPr sz="2200" dirty="0">
                <a:solidFill>
                  <a:srgbClr val="03499E"/>
                </a:solidFill>
                <a:latin typeface="Times New Roman"/>
                <a:cs typeface="Times New Roman"/>
              </a:rPr>
              <a:t>đấu</a:t>
            </a:r>
            <a:r>
              <a:rPr sz="2200" spc="275" dirty="0">
                <a:solidFill>
                  <a:srgbClr val="03499E"/>
                </a:solidFill>
                <a:latin typeface="Times New Roman"/>
                <a:cs typeface="Times New Roman"/>
              </a:rPr>
              <a:t> </a:t>
            </a:r>
            <a:r>
              <a:rPr sz="2200" dirty="0">
                <a:solidFill>
                  <a:srgbClr val="03499E"/>
                </a:solidFill>
                <a:latin typeface="Times New Roman"/>
                <a:cs typeface="Times New Roman"/>
              </a:rPr>
              <a:t>thầu</a:t>
            </a:r>
            <a:r>
              <a:rPr sz="2200" spc="270" dirty="0">
                <a:solidFill>
                  <a:srgbClr val="03499E"/>
                </a:solidFill>
                <a:latin typeface="Times New Roman"/>
                <a:cs typeface="Times New Roman"/>
              </a:rPr>
              <a:t> </a:t>
            </a:r>
            <a:r>
              <a:rPr sz="2200" dirty="0">
                <a:solidFill>
                  <a:srgbClr val="03499E"/>
                </a:solidFill>
                <a:latin typeface="Times New Roman"/>
                <a:cs typeface="Times New Roman"/>
              </a:rPr>
              <a:t>quốc</a:t>
            </a:r>
            <a:r>
              <a:rPr sz="2200" spc="280" dirty="0">
                <a:solidFill>
                  <a:srgbClr val="03499E"/>
                </a:solidFill>
                <a:latin typeface="Times New Roman"/>
                <a:cs typeface="Times New Roman"/>
              </a:rPr>
              <a:t> </a:t>
            </a:r>
            <a:r>
              <a:rPr sz="2200" dirty="0">
                <a:solidFill>
                  <a:srgbClr val="03499E"/>
                </a:solidFill>
                <a:latin typeface="Times New Roman"/>
                <a:cs typeface="Times New Roman"/>
              </a:rPr>
              <a:t>tế,</a:t>
            </a:r>
            <a:r>
              <a:rPr sz="2200" spc="265" dirty="0">
                <a:solidFill>
                  <a:srgbClr val="03499E"/>
                </a:solidFill>
                <a:latin typeface="Times New Roman"/>
                <a:cs typeface="Times New Roman"/>
              </a:rPr>
              <a:t> </a:t>
            </a:r>
            <a:r>
              <a:rPr sz="2200" dirty="0">
                <a:solidFill>
                  <a:srgbClr val="03499E"/>
                </a:solidFill>
                <a:latin typeface="Times New Roman"/>
                <a:cs typeface="Times New Roman"/>
              </a:rPr>
              <a:t>trường</a:t>
            </a:r>
            <a:r>
              <a:rPr sz="2200" spc="285" dirty="0">
                <a:solidFill>
                  <a:srgbClr val="03499E"/>
                </a:solidFill>
                <a:latin typeface="Times New Roman"/>
                <a:cs typeface="Times New Roman"/>
              </a:rPr>
              <a:t> </a:t>
            </a:r>
            <a:r>
              <a:rPr sz="2200" dirty="0">
                <a:solidFill>
                  <a:srgbClr val="03499E"/>
                </a:solidFill>
                <a:latin typeface="Times New Roman"/>
                <a:cs typeface="Times New Roman"/>
              </a:rPr>
              <a:t>hợp</a:t>
            </a:r>
            <a:r>
              <a:rPr sz="2200" spc="280" dirty="0">
                <a:solidFill>
                  <a:srgbClr val="03499E"/>
                </a:solidFill>
                <a:latin typeface="Times New Roman"/>
                <a:cs typeface="Times New Roman"/>
              </a:rPr>
              <a:t> </a:t>
            </a:r>
            <a:r>
              <a:rPr sz="2200" dirty="0">
                <a:solidFill>
                  <a:srgbClr val="03499E"/>
                </a:solidFill>
                <a:latin typeface="Times New Roman"/>
                <a:cs typeface="Times New Roman"/>
              </a:rPr>
              <a:t>NT</a:t>
            </a:r>
            <a:r>
              <a:rPr sz="2200" spc="265" dirty="0">
                <a:solidFill>
                  <a:srgbClr val="03499E"/>
                </a:solidFill>
                <a:latin typeface="Times New Roman"/>
                <a:cs typeface="Times New Roman"/>
              </a:rPr>
              <a:t> </a:t>
            </a:r>
            <a:r>
              <a:rPr sz="2200" dirty="0">
                <a:solidFill>
                  <a:srgbClr val="03499E"/>
                </a:solidFill>
                <a:latin typeface="Times New Roman"/>
                <a:cs typeface="Times New Roman"/>
              </a:rPr>
              <a:t>xếp</a:t>
            </a:r>
            <a:r>
              <a:rPr sz="2200" spc="285" dirty="0">
                <a:solidFill>
                  <a:srgbClr val="03499E"/>
                </a:solidFill>
                <a:latin typeface="Times New Roman"/>
                <a:cs typeface="Times New Roman"/>
              </a:rPr>
              <a:t> </a:t>
            </a:r>
            <a:r>
              <a:rPr sz="2200" dirty="0">
                <a:solidFill>
                  <a:srgbClr val="03499E"/>
                </a:solidFill>
                <a:latin typeface="Times New Roman"/>
                <a:cs typeface="Times New Roman"/>
              </a:rPr>
              <a:t>hạng</a:t>
            </a:r>
            <a:r>
              <a:rPr sz="2200" spc="270" dirty="0">
                <a:solidFill>
                  <a:srgbClr val="03499E"/>
                </a:solidFill>
                <a:latin typeface="Times New Roman"/>
                <a:cs typeface="Times New Roman"/>
              </a:rPr>
              <a:t> </a:t>
            </a:r>
            <a:r>
              <a:rPr sz="2200" dirty="0">
                <a:solidFill>
                  <a:srgbClr val="03499E"/>
                </a:solidFill>
                <a:latin typeface="Times New Roman"/>
                <a:cs typeface="Times New Roman"/>
              </a:rPr>
              <a:t>nhất</a:t>
            </a:r>
            <a:r>
              <a:rPr sz="2200" spc="265" dirty="0">
                <a:solidFill>
                  <a:srgbClr val="03499E"/>
                </a:solidFill>
                <a:latin typeface="Times New Roman"/>
                <a:cs typeface="Times New Roman"/>
              </a:rPr>
              <a:t> </a:t>
            </a:r>
            <a:r>
              <a:rPr sz="2200" spc="-25" dirty="0">
                <a:solidFill>
                  <a:srgbClr val="03499E"/>
                </a:solidFill>
                <a:latin typeface="Times New Roman"/>
                <a:cs typeface="Times New Roman"/>
              </a:rPr>
              <a:t>có </a:t>
            </a:r>
            <a:r>
              <a:rPr sz="2200" dirty="0">
                <a:solidFill>
                  <a:srgbClr val="03499E"/>
                </a:solidFill>
                <a:latin typeface="Times New Roman"/>
                <a:cs typeface="Times New Roman"/>
              </a:rPr>
              <a:t>HSDT</a:t>
            </a:r>
            <a:r>
              <a:rPr sz="2200" spc="-35" dirty="0">
                <a:solidFill>
                  <a:srgbClr val="03499E"/>
                </a:solidFill>
                <a:latin typeface="Times New Roman"/>
                <a:cs typeface="Times New Roman"/>
              </a:rPr>
              <a:t> </a:t>
            </a:r>
            <a:r>
              <a:rPr sz="2200" dirty="0">
                <a:solidFill>
                  <a:srgbClr val="03499E"/>
                </a:solidFill>
                <a:latin typeface="Times New Roman"/>
                <a:cs typeface="Times New Roman"/>
              </a:rPr>
              <a:t>không</a:t>
            </a:r>
            <a:r>
              <a:rPr sz="2200" spc="-65" dirty="0">
                <a:solidFill>
                  <a:srgbClr val="03499E"/>
                </a:solidFill>
                <a:latin typeface="Times New Roman"/>
                <a:cs typeface="Times New Roman"/>
              </a:rPr>
              <a:t> </a:t>
            </a:r>
            <a:r>
              <a:rPr sz="2200" dirty="0">
                <a:solidFill>
                  <a:srgbClr val="03499E"/>
                </a:solidFill>
                <a:latin typeface="Times New Roman"/>
                <a:cs typeface="Times New Roman"/>
              </a:rPr>
              <a:t>cân</a:t>
            </a:r>
            <a:r>
              <a:rPr sz="2200" spc="-45" dirty="0">
                <a:solidFill>
                  <a:srgbClr val="03499E"/>
                </a:solidFill>
                <a:latin typeface="Times New Roman"/>
                <a:cs typeface="Times New Roman"/>
              </a:rPr>
              <a:t> </a:t>
            </a:r>
            <a:r>
              <a:rPr sz="2200" spc="-20" dirty="0">
                <a:solidFill>
                  <a:srgbClr val="03499E"/>
                </a:solidFill>
                <a:latin typeface="Times New Roman"/>
                <a:cs typeface="Times New Roman"/>
              </a:rPr>
              <a:t>bằng</a:t>
            </a:r>
            <a:endParaRPr sz="2200">
              <a:latin typeface="Times New Roman"/>
              <a:cs typeface="Times New Roman"/>
            </a:endParaRPr>
          </a:p>
          <a:p>
            <a:pPr>
              <a:lnSpc>
                <a:spcPct val="100000"/>
              </a:lnSpc>
              <a:buClr>
                <a:srgbClr val="03499E"/>
              </a:buClr>
              <a:buFont typeface="Times New Roman"/>
              <a:buAutoNum type="arabicPeriod" startAt="12"/>
            </a:pPr>
            <a:endParaRPr sz="2200">
              <a:latin typeface="Times New Roman"/>
              <a:cs typeface="Times New Roman"/>
            </a:endParaRPr>
          </a:p>
          <a:p>
            <a:pPr>
              <a:lnSpc>
                <a:spcPct val="100000"/>
              </a:lnSpc>
              <a:spcBef>
                <a:spcPts val="340"/>
              </a:spcBef>
              <a:buClr>
                <a:srgbClr val="03499E"/>
              </a:buClr>
              <a:buFont typeface="Times New Roman"/>
              <a:buAutoNum type="arabicPeriod" startAt="12"/>
            </a:pPr>
            <a:endParaRPr sz="2200">
              <a:latin typeface="Times New Roman"/>
              <a:cs typeface="Times New Roman"/>
            </a:endParaRPr>
          </a:p>
          <a:p>
            <a:pPr marL="12700" marR="6985" indent="424815" algn="just">
              <a:lnSpc>
                <a:spcPts val="2280"/>
              </a:lnSpc>
              <a:buAutoNum type="arabicPeriod" startAt="12"/>
              <a:tabLst>
                <a:tab pos="437515" algn="l"/>
              </a:tabLst>
            </a:pPr>
            <a:r>
              <a:rPr sz="2200" dirty="0">
                <a:solidFill>
                  <a:srgbClr val="03499E"/>
                </a:solidFill>
                <a:latin typeface="Times New Roman"/>
                <a:cs typeface="Times New Roman"/>
              </a:rPr>
              <a:t>Trường</a:t>
            </a:r>
            <a:r>
              <a:rPr sz="2200" spc="-10" dirty="0">
                <a:solidFill>
                  <a:srgbClr val="03499E"/>
                </a:solidFill>
                <a:latin typeface="Times New Roman"/>
                <a:cs typeface="Times New Roman"/>
              </a:rPr>
              <a:t> </a:t>
            </a:r>
            <a:r>
              <a:rPr sz="2200" dirty="0">
                <a:solidFill>
                  <a:srgbClr val="03499E"/>
                </a:solidFill>
                <a:latin typeface="Times New Roman"/>
                <a:cs typeface="Times New Roman"/>
              </a:rPr>
              <a:t>hợp</a:t>
            </a:r>
            <a:r>
              <a:rPr sz="2200" spc="-5" dirty="0">
                <a:solidFill>
                  <a:srgbClr val="03499E"/>
                </a:solidFill>
                <a:latin typeface="Times New Roman"/>
                <a:cs typeface="Times New Roman"/>
              </a:rPr>
              <a:t> </a:t>
            </a:r>
            <a:r>
              <a:rPr sz="2200" dirty="0">
                <a:solidFill>
                  <a:srgbClr val="03499E"/>
                </a:solidFill>
                <a:latin typeface="Times New Roman"/>
                <a:cs typeface="Times New Roman"/>
              </a:rPr>
              <a:t>trong</a:t>
            </a:r>
            <a:r>
              <a:rPr sz="2200" spc="10" dirty="0">
                <a:solidFill>
                  <a:srgbClr val="03499E"/>
                </a:solidFill>
                <a:latin typeface="Times New Roman"/>
                <a:cs typeface="Times New Roman"/>
              </a:rPr>
              <a:t> </a:t>
            </a:r>
            <a:r>
              <a:rPr sz="2200" dirty="0">
                <a:solidFill>
                  <a:srgbClr val="03499E"/>
                </a:solidFill>
                <a:latin typeface="Times New Roman"/>
                <a:cs typeface="Times New Roman"/>
              </a:rPr>
              <a:t>HSMT</a:t>
            </a:r>
            <a:r>
              <a:rPr sz="2200" spc="-35" dirty="0">
                <a:solidFill>
                  <a:srgbClr val="03499E"/>
                </a:solidFill>
                <a:latin typeface="Times New Roman"/>
                <a:cs typeface="Times New Roman"/>
              </a:rPr>
              <a:t> </a:t>
            </a:r>
            <a:r>
              <a:rPr sz="2200" dirty="0">
                <a:solidFill>
                  <a:srgbClr val="03499E"/>
                </a:solidFill>
                <a:latin typeface="Times New Roman"/>
                <a:cs typeface="Times New Roman"/>
              </a:rPr>
              <a:t>quy</a:t>
            </a:r>
            <a:r>
              <a:rPr sz="2200" spc="-5" dirty="0">
                <a:solidFill>
                  <a:srgbClr val="03499E"/>
                </a:solidFill>
                <a:latin typeface="Times New Roman"/>
                <a:cs typeface="Times New Roman"/>
              </a:rPr>
              <a:t> </a:t>
            </a:r>
            <a:r>
              <a:rPr sz="2200" dirty="0">
                <a:solidFill>
                  <a:srgbClr val="03499E"/>
                </a:solidFill>
                <a:latin typeface="Times New Roman"/>
                <a:cs typeface="Times New Roman"/>
              </a:rPr>
              <a:t>định NT</a:t>
            </a:r>
            <a:r>
              <a:rPr sz="2200" spc="-35" dirty="0">
                <a:solidFill>
                  <a:srgbClr val="03499E"/>
                </a:solidFill>
                <a:latin typeface="Times New Roman"/>
                <a:cs typeface="Times New Roman"/>
              </a:rPr>
              <a:t> </a:t>
            </a:r>
            <a:r>
              <a:rPr sz="2200" dirty="0">
                <a:solidFill>
                  <a:srgbClr val="03499E"/>
                </a:solidFill>
                <a:latin typeface="Times New Roman"/>
                <a:cs typeface="Times New Roman"/>
              </a:rPr>
              <a:t>được</a:t>
            </a:r>
            <a:r>
              <a:rPr sz="2200" spc="-5" dirty="0">
                <a:solidFill>
                  <a:srgbClr val="03499E"/>
                </a:solidFill>
                <a:latin typeface="Times New Roman"/>
                <a:cs typeface="Times New Roman"/>
              </a:rPr>
              <a:t> </a:t>
            </a:r>
            <a:r>
              <a:rPr sz="2200" dirty="0">
                <a:solidFill>
                  <a:srgbClr val="03499E"/>
                </a:solidFill>
                <a:latin typeface="Times New Roman"/>
                <a:cs typeface="Times New Roman"/>
              </a:rPr>
              <a:t>đề</a:t>
            </a:r>
            <a:r>
              <a:rPr sz="2200" spc="-10" dirty="0">
                <a:solidFill>
                  <a:srgbClr val="03499E"/>
                </a:solidFill>
                <a:latin typeface="Times New Roman"/>
                <a:cs typeface="Times New Roman"/>
              </a:rPr>
              <a:t> </a:t>
            </a:r>
            <a:r>
              <a:rPr sz="2200" dirty="0">
                <a:solidFill>
                  <a:srgbClr val="03499E"/>
                </a:solidFill>
                <a:latin typeface="Times New Roman"/>
                <a:cs typeface="Times New Roman"/>
              </a:rPr>
              <a:t>xuất biện</a:t>
            </a:r>
            <a:r>
              <a:rPr sz="2200" spc="-5" dirty="0">
                <a:solidFill>
                  <a:srgbClr val="03499E"/>
                </a:solidFill>
                <a:latin typeface="Times New Roman"/>
                <a:cs typeface="Times New Roman"/>
              </a:rPr>
              <a:t> </a:t>
            </a:r>
            <a:r>
              <a:rPr sz="2200" dirty="0">
                <a:solidFill>
                  <a:srgbClr val="03499E"/>
                </a:solidFill>
                <a:latin typeface="Times New Roman"/>
                <a:cs typeface="Times New Roman"/>
              </a:rPr>
              <a:t>pháp</a:t>
            </a:r>
            <a:r>
              <a:rPr sz="2200" spc="-5" dirty="0">
                <a:solidFill>
                  <a:srgbClr val="03499E"/>
                </a:solidFill>
                <a:latin typeface="Times New Roman"/>
                <a:cs typeface="Times New Roman"/>
              </a:rPr>
              <a:t> </a:t>
            </a:r>
            <a:r>
              <a:rPr sz="2200" dirty="0">
                <a:solidFill>
                  <a:srgbClr val="03499E"/>
                </a:solidFill>
                <a:latin typeface="Times New Roman"/>
                <a:cs typeface="Times New Roman"/>
              </a:rPr>
              <a:t>thi</a:t>
            </a:r>
            <a:r>
              <a:rPr sz="2200" spc="-5" dirty="0">
                <a:solidFill>
                  <a:srgbClr val="03499E"/>
                </a:solidFill>
                <a:latin typeface="Times New Roman"/>
                <a:cs typeface="Times New Roman"/>
              </a:rPr>
              <a:t> </a:t>
            </a:r>
            <a:r>
              <a:rPr sz="2200" dirty="0">
                <a:solidFill>
                  <a:srgbClr val="03499E"/>
                </a:solidFill>
                <a:latin typeface="Times New Roman"/>
                <a:cs typeface="Times New Roman"/>
              </a:rPr>
              <a:t>công</a:t>
            </a:r>
            <a:r>
              <a:rPr sz="2200" spc="5" dirty="0">
                <a:solidFill>
                  <a:srgbClr val="03499E"/>
                </a:solidFill>
                <a:latin typeface="Times New Roman"/>
                <a:cs typeface="Times New Roman"/>
              </a:rPr>
              <a:t> </a:t>
            </a:r>
            <a:r>
              <a:rPr sz="2200" dirty="0">
                <a:solidFill>
                  <a:srgbClr val="03499E"/>
                </a:solidFill>
                <a:latin typeface="Times New Roman"/>
                <a:cs typeface="Times New Roman"/>
              </a:rPr>
              <a:t>khác</a:t>
            </a:r>
            <a:r>
              <a:rPr sz="2200" spc="-15" dirty="0">
                <a:solidFill>
                  <a:srgbClr val="03499E"/>
                </a:solidFill>
                <a:latin typeface="Times New Roman"/>
                <a:cs typeface="Times New Roman"/>
              </a:rPr>
              <a:t> </a:t>
            </a:r>
            <a:r>
              <a:rPr sz="2200" dirty="0">
                <a:solidFill>
                  <a:srgbClr val="03499E"/>
                </a:solidFill>
                <a:latin typeface="Times New Roman"/>
                <a:cs typeface="Times New Roman"/>
              </a:rPr>
              <a:t>với biện</a:t>
            </a:r>
            <a:r>
              <a:rPr sz="2200" spc="-5" dirty="0">
                <a:solidFill>
                  <a:srgbClr val="03499E"/>
                </a:solidFill>
                <a:latin typeface="Times New Roman"/>
                <a:cs typeface="Times New Roman"/>
              </a:rPr>
              <a:t> </a:t>
            </a:r>
            <a:r>
              <a:rPr sz="2200" spc="-20" dirty="0">
                <a:solidFill>
                  <a:srgbClr val="03499E"/>
                </a:solidFill>
                <a:latin typeface="Times New Roman"/>
                <a:cs typeface="Times New Roman"/>
              </a:rPr>
              <a:t>pháp </a:t>
            </a:r>
            <a:r>
              <a:rPr sz="2200" dirty="0">
                <a:solidFill>
                  <a:srgbClr val="03499E"/>
                </a:solidFill>
                <a:latin typeface="Times New Roman"/>
                <a:cs typeface="Times New Roman"/>
              </a:rPr>
              <a:t>thi</a:t>
            </a:r>
            <a:r>
              <a:rPr sz="2200" spc="-45" dirty="0">
                <a:solidFill>
                  <a:srgbClr val="03499E"/>
                </a:solidFill>
                <a:latin typeface="Times New Roman"/>
                <a:cs typeface="Times New Roman"/>
              </a:rPr>
              <a:t> </a:t>
            </a:r>
            <a:r>
              <a:rPr sz="2200" dirty="0">
                <a:solidFill>
                  <a:srgbClr val="03499E"/>
                </a:solidFill>
                <a:latin typeface="Times New Roman"/>
                <a:cs typeface="Times New Roman"/>
              </a:rPr>
              <a:t>công</a:t>
            </a:r>
            <a:r>
              <a:rPr sz="2200" spc="-20" dirty="0">
                <a:solidFill>
                  <a:srgbClr val="03499E"/>
                </a:solidFill>
                <a:latin typeface="Times New Roman"/>
                <a:cs typeface="Times New Roman"/>
              </a:rPr>
              <a:t> </a:t>
            </a:r>
            <a:r>
              <a:rPr sz="2200" dirty="0">
                <a:solidFill>
                  <a:srgbClr val="03499E"/>
                </a:solidFill>
                <a:latin typeface="Times New Roman"/>
                <a:cs typeface="Times New Roman"/>
              </a:rPr>
              <a:t>nêu</a:t>
            </a:r>
            <a:r>
              <a:rPr sz="2200" spc="-35" dirty="0">
                <a:solidFill>
                  <a:srgbClr val="03499E"/>
                </a:solidFill>
                <a:latin typeface="Times New Roman"/>
                <a:cs typeface="Times New Roman"/>
              </a:rPr>
              <a:t> </a:t>
            </a:r>
            <a:r>
              <a:rPr sz="2200" dirty="0">
                <a:solidFill>
                  <a:srgbClr val="03499E"/>
                </a:solidFill>
                <a:latin typeface="Times New Roman"/>
                <a:cs typeface="Times New Roman"/>
              </a:rPr>
              <a:t>trong</a:t>
            </a:r>
            <a:r>
              <a:rPr sz="2200" spc="-30" dirty="0">
                <a:solidFill>
                  <a:srgbClr val="03499E"/>
                </a:solidFill>
                <a:latin typeface="Times New Roman"/>
                <a:cs typeface="Times New Roman"/>
              </a:rPr>
              <a:t> </a:t>
            </a:r>
            <a:r>
              <a:rPr sz="2200" spc="-20" dirty="0">
                <a:solidFill>
                  <a:srgbClr val="03499E"/>
                </a:solidFill>
                <a:latin typeface="Times New Roman"/>
                <a:cs typeface="Times New Roman"/>
              </a:rPr>
              <a:t>HSMT</a:t>
            </a:r>
            <a:endParaRPr sz="2200">
              <a:latin typeface="Times New Roman"/>
              <a:cs typeface="Times New Roman"/>
            </a:endParaRPr>
          </a:p>
          <a:p>
            <a:pPr>
              <a:lnSpc>
                <a:spcPct val="100000"/>
              </a:lnSpc>
              <a:buClr>
                <a:srgbClr val="03499E"/>
              </a:buClr>
              <a:buFont typeface="Times New Roman"/>
              <a:buAutoNum type="arabicPeriod" startAt="12"/>
            </a:pPr>
            <a:endParaRPr sz="2200">
              <a:latin typeface="Times New Roman"/>
              <a:cs typeface="Times New Roman"/>
            </a:endParaRPr>
          </a:p>
          <a:p>
            <a:pPr>
              <a:lnSpc>
                <a:spcPct val="100000"/>
              </a:lnSpc>
              <a:spcBef>
                <a:spcPts val="335"/>
              </a:spcBef>
              <a:buClr>
                <a:srgbClr val="03499E"/>
              </a:buClr>
              <a:buFont typeface="Times New Roman"/>
              <a:buAutoNum type="arabicPeriod" startAt="12"/>
            </a:pPr>
            <a:endParaRPr sz="2200">
              <a:latin typeface="Times New Roman"/>
              <a:cs typeface="Times New Roman"/>
            </a:endParaRPr>
          </a:p>
          <a:p>
            <a:pPr marL="12700" marR="5715" indent="422909" algn="just">
              <a:lnSpc>
                <a:spcPts val="2280"/>
              </a:lnSpc>
              <a:buAutoNum type="arabicPeriod" startAt="12"/>
              <a:tabLst>
                <a:tab pos="435609" algn="l"/>
              </a:tabLst>
            </a:pPr>
            <a:r>
              <a:rPr sz="2200" dirty="0">
                <a:solidFill>
                  <a:srgbClr val="03499E"/>
                </a:solidFill>
                <a:latin typeface="Times New Roman"/>
                <a:cs typeface="Times New Roman"/>
              </a:rPr>
              <a:t>Trường hợp</a:t>
            </a:r>
            <a:r>
              <a:rPr sz="2200" spc="-5" dirty="0">
                <a:solidFill>
                  <a:srgbClr val="03499E"/>
                </a:solidFill>
                <a:latin typeface="Times New Roman"/>
                <a:cs typeface="Times New Roman"/>
              </a:rPr>
              <a:t> </a:t>
            </a:r>
            <a:r>
              <a:rPr sz="2200" dirty="0">
                <a:solidFill>
                  <a:srgbClr val="03499E"/>
                </a:solidFill>
                <a:latin typeface="Times New Roman"/>
                <a:cs typeface="Times New Roman"/>
              </a:rPr>
              <a:t>nhà</a:t>
            </a:r>
            <a:r>
              <a:rPr sz="2200" spc="-10" dirty="0">
                <a:solidFill>
                  <a:srgbClr val="03499E"/>
                </a:solidFill>
                <a:latin typeface="Times New Roman"/>
                <a:cs typeface="Times New Roman"/>
              </a:rPr>
              <a:t> </a:t>
            </a:r>
            <a:r>
              <a:rPr sz="2200" dirty="0">
                <a:solidFill>
                  <a:srgbClr val="03499E"/>
                </a:solidFill>
                <a:latin typeface="Times New Roman"/>
                <a:cs typeface="Times New Roman"/>
              </a:rPr>
              <a:t>thầu</a:t>
            </a:r>
            <a:r>
              <a:rPr sz="2200" spc="-5" dirty="0">
                <a:solidFill>
                  <a:srgbClr val="03499E"/>
                </a:solidFill>
                <a:latin typeface="Times New Roman"/>
                <a:cs typeface="Times New Roman"/>
              </a:rPr>
              <a:t> </a:t>
            </a:r>
            <a:r>
              <a:rPr sz="2200" dirty="0">
                <a:solidFill>
                  <a:srgbClr val="FF0000"/>
                </a:solidFill>
                <a:latin typeface="Times New Roman"/>
                <a:cs typeface="Times New Roman"/>
              </a:rPr>
              <a:t>đang</a:t>
            </a:r>
            <a:r>
              <a:rPr sz="2200" spc="5" dirty="0">
                <a:solidFill>
                  <a:srgbClr val="FF0000"/>
                </a:solidFill>
                <a:latin typeface="Times New Roman"/>
                <a:cs typeface="Times New Roman"/>
              </a:rPr>
              <a:t> </a:t>
            </a:r>
            <a:r>
              <a:rPr sz="2200" dirty="0">
                <a:solidFill>
                  <a:srgbClr val="FF0000"/>
                </a:solidFill>
                <a:latin typeface="Times New Roman"/>
                <a:cs typeface="Times New Roman"/>
              </a:rPr>
              <a:t>trong</a:t>
            </a:r>
            <a:r>
              <a:rPr sz="2200" spc="-5" dirty="0">
                <a:solidFill>
                  <a:srgbClr val="FF0000"/>
                </a:solidFill>
                <a:latin typeface="Times New Roman"/>
                <a:cs typeface="Times New Roman"/>
              </a:rPr>
              <a:t> </a:t>
            </a:r>
            <a:r>
              <a:rPr sz="2200" dirty="0">
                <a:solidFill>
                  <a:srgbClr val="FF0000"/>
                </a:solidFill>
                <a:latin typeface="Times New Roman"/>
                <a:cs typeface="Times New Roman"/>
              </a:rPr>
              <a:t>quá</a:t>
            </a:r>
            <a:r>
              <a:rPr sz="2200" spc="-15" dirty="0">
                <a:solidFill>
                  <a:srgbClr val="FF0000"/>
                </a:solidFill>
                <a:latin typeface="Times New Roman"/>
                <a:cs typeface="Times New Roman"/>
              </a:rPr>
              <a:t> </a:t>
            </a:r>
            <a:r>
              <a:rPr sz="2200" dirty="0">
                <a:solidFill>
                  <a:srgbClr val="FF0000"/>
                </a:solidFill>
                <a:latin typeface="Times New Roman"/>
                <a:cs typeface="Times New Roman"/>
              </a:rPr>
              <a:t>trình</a:t>
            </a:r>
            <a:r>
              <a:rPr sz="2200" spc="5" dirty="0">
                <a:solidFill>
                  <a:srgbClr val="FF0000"/>
                </a:solidFill>
                <a:latin typeface="Times New Roman"/>
                <a:cs typeface="Times New Roman"/>
              </a:rPr>
              <a:t> </a:t>
            </a:r>
            <a:r>
              <a:rPr sz="2200" dirty="0">
                <a:solidFill>
                  <a:srgbClr val="FF0000"/>
                </a:solidFill>
                <a:latin typeface="Times New Roman"/>
                <a:cs typeface="Times New Roman"/>
              </a:rPr>
              <a:t>tham</a:t>
            </a:r>
            <a:r>
              <a:rPr sz="2200" spc="-20" dirty="0">
                <a:solidFill>
                  <a:srgbClr val="FF0000"/>
                </a:solidFill>
                <a:latin typeface="Times New Roman"/>
                <a:cs typeface="Times New Roman"/>
              </a:rPr>
              <a:t> </a:t>
            </a:r>
            <a:r>
              <a:rPr sz="2200" dirty="0">
                <a:solidFill>
                  <a:srgbClr val="FF0000"/>
                </a:solidFill>
                <a:latin typeface="Times New Roman"/>
                <a:cs typeface="Times New Roman"/>
              </a:rPr>
              <a:t>dự</a:t>
            </a:r>
            <a:r>
              <a:rPr sz="2200" spc="-10" dirty="0">
                <a:solidFill>
                  <a:srgbClr val="FF0000"/>
                </a:solidFill>
                <a:latin typeface="Times New Roman"/>
                <a:cs typeface="Times New Roman"/>
              </a:rPr>
              <a:t> </a:t>
            </a:r>
            <a:r>
              <a:rPr sz="2200" dirty="0">
                <a:solidFill>
                  <a:srgbClr val="FF0000"/>
                </a:solidFill>
                <a:latin typeface="Times New Roman"/>
                <a:cs typeface="Times New Roman"/>
              </a:rPr>
              <a:t>thầu</a:t>
            </a:r>
            <a:r>
              <a:rPr sz="2200" spc="-5" dirty="0">
                <a:solidFill>
                  <a:srgbClr val="FF0000"/>
                </a:solidFill>
                <a:latin typeface="Times New Roman"/>
                <a:cs typeface="Times New Roman"/>
              </a:rPr>
              <a:t> </a:t>
            </a:r>
            <a:r>
              <a:rPr sz="2200" dirty="0">
                <a:solidFill>
                  <a:srgbClr val="03499E"/>
                </a:solidFill>
                <a:latin typeface="Times New Roman"/>
                <a:cs typeface="Times New Roman"/>
              </a:rPr>
              <a:t>nhưng </a:t>
            </a:r>
            <a:r>
              <a:rPr sz="2200" dirty="0">
                <a:solidFill>
                  <a:srgbClr val="FF0000"/>
                </a:solidFill>
                <a:latin typeface="Times New Roman"/>
                <a:cs typeface="Times New Roman"/>
              </a:rPr>
              <a:t>bị</a:t>
            </a:r>
            <a:r>
              <a:rPr sz="2200" spc="-5" dirty="0">
                <a:solidFill>
                  <a:srgbClr val="FF0000"/>
                </a:solidFill>
                <a:latin typeface="Times New Roman"/>
                <a:cs typeface="Times New Roman"/>
              </a:rPr>
              <a:t> </a:t>
            </a:r>
            <a:r>
              <a:rPr sz="2200" dirty="0">
                <a:solidFill>
                  <a:srgbClr val="FF0000"/>
                </a:solidFill>
                <a:latin typeface="Times New Roman"/>
                <a:cs typeface="Times New Roman"/>
              </a:rPr>
              <a:t>sáp</a:t>
            </a:r>
            <a:r>
              <a:rPr sz="2200" spc="-5" dirty="0">
                <a:solidFill>
                  <a:srgbClr val="FF0000"/>
                </a:solidFill>
                <a:latin typeface="Times New Roman"/>
                <a:cs typeface="Times New Roman"/>
              </a:rPr>
              <a:t> </a:t>
            </a:r>
            <a:r>
              <a:rPr sz="2200" dirty="0">
                <a:solidFill>
                  <a:srgbClr val="FF0000"/>
                </a:solidFill>
                <a:latin typeface="Times New Roman"/>
                <a:cs typeface="Times New Roman"/>
              </a:rPr>
              <a:t>nhập </a:t>
            </a:r>
            <a:r>
              <a:rPr sz="2200" dirty="0">
                <a:solidFill>
                  <a:srgbClr val="03499E"/>
                </a:solidFill>
                <a:latin typeface="Times New Roman"/>
                <a:cs typeface="Times New Roman"/>
              </a:rPr>
              <a:t>thì </a:t>
            </a:r>
            <a:r>
              <a:rPr sz="2200" dirty="0">
                <a:solidFill>
                  <a:srgbClr val="FF0000"/>
                </a:solidFill>
                <a:latin typeface="Times New Roman"/>
                <a:cs typeface="Times New Roman"/>
              </a:rPr>
              <a:t>nhà</a:t>
            </a:r>
            <a:r>
              <a:rPr sz="2200" spc="-15" dirty="0">
                <a:solidFill>
                  <a:srgbClr val="FF0000"/>
                </a:solidFill>
                <a:latin typeface="Times New Roman"/>
                <a:cs typeface="Times New Roman"/>
              </a:rPr>
              <a:t> </a:t>
            </a:r>
            <a:r>
              <a:rPr sz="2200" dirty="0">
                <a:solidFill>
                  <a:srgbClr val="FF0000"/>
                </a:solidFill>
                <a:latin typeface="Times New Roman"/>
                <a:cs typeface="Times New Roman"/>
              </a:rPr>
              <a:t>thầu </a:t>
            </a:r>
            <a:r>
              <a:rPr sz="2200" spc="-25" dirty="0">
                <a:solidFill>
                  <a:srgbClr val="FF0000"/>
                </a:solidFill>
                <a:latin typeface="Times New Roman"/>
                <a:cs typeface="Times New Roman"/>
              </a:rPr>
              <a:t>sau </a:t>
            </a:r>
            <a:r>
              <a:rPr sz="2200" dirty="0">
                <a:solidFill>
                  <a:srgbClr val="FF0000"/>
                </a:solidFill>
                <a:latin typeface="Times New Roman"/>
                <a:cs typeface="Times New Roman"/>
              </a:rPr>
              <a:t>khi</a:t>
            </a:r>
            <a:r>
              <a:rPr sz="2200" spc="35" dirty="0">
                <a:solidFill>
                  <a:srgbClr val="FF0000"/>
                </a:solidFill>
                <a:latin typeface="Times New Roman"/>
                <a:cs typeface="Times New Roman"/>
              </a:rPr>
              <a:t> </a:t>
            </a:r>
            <a:r>
              <a:rPr sz="2200" dirty="0">
                <a:solidFill>
                  <a:srgbClr val="FF0000"/>
                </a:solidFill>
                <a:latin typeface="Times New Roman"/>
                <a:cs typeface="Times New Roman"/>
              </a:rPr>
              <a:t>sáp</a:t>
            </a:r>
            <a:r>
              <a:rPr sz="2200" spc="45" dirty="0">
                <a:solidFill>
                  <a:srgbClr val="FF0000"/>
                </a:solidFill>
                <a:latin typeface="Times New Roman"/>
                <a:cs typeface="Times New Roman"/>
              </a:rPr>
              <a:t> </a:t>
            </a:r>
            <a:r>
              <a:rPr sz="2200" dirty="0">
                <a:solidFill>
                  <a:srgbClr val="FF0000"/>
                </a:solidFill>
                <a:latin typeface="Times New Roman"/>
                <a:cs typeface="Times New Roman"/>
              </a:rPr>
              <a:t>nhập</a:t>
            </a:r>
            <a:r>
              <a:rPr sz="2200" spc="30" dirty="0">
                <a:solidFill>
                  <a:srgbClr val="FF0000"/>
                </a:solidFill>
                <a:latin typeface="Times New Roman"/>
                <a:cs typeface="Times New Roman"/>
              </a:rPr>
              <a:t> </a:t>
            </a:r>
            <a:r>
              <a:rPr sz="2200" dirty="0">
                <a:solidFill>
                  <a:srgbClr val="03499E"/>
                </a:solidFill>
                <a:latin typeface="Times New Roman"/>
                <a:cs typeface="Times New Roman"/>
              </a:rPr>
              <a:t>được</a:t>
            </a:r>
            <a:r>
              <a:rPr sz="2200" spc="45" dirty="0">
                <a:solidFill>
                  <a:srgbClr val="03499E"/>
                </a:solidFill>
                <a:latin typeface="Times New Roman"/>
                <a:cs typeface="Times New Roman"/>
              </a:rPr>
              <a:t> </a:t>
            </a:r>
            <a:r>
              <a:rPr sz="2200" dirty="0">
                <a:solidFill>
                  <a:srgbClr val="FF0000"/>
                </a:solidFill>
                <a:latin typeface="Times New Roman"/>
                <a:cs typeface="Times New Roman"/>
              </a:rPr>
              <a:t>tiếp</a:t>
            </a:r>
            <a:r>
              <a:rPr sz="2200" spc="45" dirty="0">
                <a:solidFill>
                  <a:srgbClr val="FF0000"/>
                </a:solidFill>
                <a:latin typeface="Times New Roman"/>
                <a:cs typeface="Times New Roman"/>
              </a:rPr>
              <a:t> </a:t>
            </a:r>
            <a:r>
              <a:rPr sz="2200" dirty="0">
                <a:solidFill>
                  <a:srgbClr val="FF0000"/>
                </a:solidFill>
                <a:latin typeface="Times New Roman"/>
                <a:cs typeface="Times New Roman"/>
              </a:rPr>
              <a:t>tục</a:t>
            </a:r>
            <a:r>
              <a:rPr sz="2200" spc="40" dirty="0">
                <a:solidFill>
                  <a:srgbClr val="FF0000"/>
                </a:solidFill>
                <a:latin typeface="Times New Roman"/>
                <a:cs typeface="Times New Roman"/>
              </a:rPr>
              <a:t> </a:t>
            </a:r>
            <a:r>
              <a:rPr sz="2200" dirty="0">
                <a:solidFill>
                  <a:srgbClr val="FF0000"/>
                </a:solidFill>
                <a:latin typeface="Times New Roman"/>
                <a:cs typeface="Times New Roman"/>
              </a:rPr>
              <a:t>tham</a:t>
            </a:r>
            <a:r>
              <a:rPr sz="2200" spc="30" dirty="0">
                <a:solidFill>
                  <a:srgbClr val="FF0000"/>
                </a:solidFill>
                <a:latin typeface="Times New Roman"/>
                <a:cs typeface="Times New Roman"/>
              </a:rPr>
              <a:t> </a:t>
            </a:r>
            <a:r>
              <a:rPr sz="2200" dirty="0">
                <a:solidFill>
                  <a:srgbClr val="FF0000"/>
                </a:solidFill>
                <a:latin typeface="Times New Roman"/>
                <a:cs typeface="Times New Roman"/>
              </a:rPr>
              <a:t>dự</a:t>
            </a:r>
            <a:r>
              <a:rPr sz="2200" spc="35" dirty="0">
                <a:solidFill>
                  <a:srgbClr val="FF0000"/>
                </a:solidFill>
                <a:latin typeface="Times New Roman"/>
                <a:cs typeface="Times New Roman"/>
              </a:rPr>
              <a:t> </a:t>
            </a:r>
            <a:r>
              <a:rPr sz="2200" dirty="0">
                <a:solidFill>
                  <a:srgbClr val="FF0000"/>
                </a:solidFill>
                <a:latin typeface="Times New Roman"/>
                <a:cs typeface="Times New Roman"/>
              </a:rPr>
              <a:t>thầu</a:t>
            </a:r>
            <a:r>
              <a:rPr sz="2200" spc="55" dirty="0">
                <a:solidFill>
                  <a:srgbClr val="FF0000"/>
                </a:solidFill>
                <a:latin typeface="Times New Roman"/>
                <a:cs typeface="Times New Roman"/>
              </a:rPr>
              <a:t> </a:t>
            </a:r>
            <a:r>
              <a:rPr sz="2200" dirty="0">
                <a:solidFill>
                  <a:srgbClr val="FF0000"/>
                </a:solidFill>
                <a:latin typeface="Times New Roman"/>
                <a:cs typeface="Times New Roman"/>
              </a:rPr>
              <a:t>và</a:t>
            </a:r>
            <a:r>
              <a:rPr sz="2200" spc="35" dirty="0">
                <a:solidFill>
                  <a:srgbClr val="FF0000"/>
                </a:solidFill>
                <a:latin typeface="Times New Roman"/>
                <a:cs typeface="Times New Roman"/>
              </a:rPr>
              <a:t> </a:t>
            </a:r>
            <a:r>
              <a:rPr sz="2200" dirty="0">
                <a:solidFill>
                  <a:srgbClr val="FF0000"/>
                </a:solidFill>
                <a:latin typeface="Times New Roman"/>
                <a:cs typeface="Times New Roman"/>
              </a:rPr>
              <a:t>được</a:t>
            </a:r>
            <a:r>
              <a:rPr sz="2200" spc="45" dirty="0">
                <a:solidFill>
                  <a:srgbClr val="FF0000"/>
                </a:solidFill>
                <a:latin typeface="Times New Roman"/>
                <a:cs typeface="Times New Roman"/>
              </a:rPr>
              <a:t> </a:t>
            </a:r>
            <a:r>
              <a:rPr sz="2200" dirty="0">
                <a:solidFill>
                  <a:srgbClr val="FF0000"/>
                </a:solidFill>
                <a:latin typeface="Times New Roman"/>
                <a:cs typeface="Times New Roman"/>
              </a:rPr>
              <a:t>thừa</a:t>
            </a:r>
            <a:r>
              <a:rPr sz="2200" spc="40" dirty="0">
                <a:solidFill>
                  <a:srgbClr val="FF0000"/>
                </a:solidFill>
                <a:latin typeface="Times New Roman"/>
                <a:cs typeface="Times New Roman"/>
              </a:rPr>
              <a:t> </a:t>
            </a:r>
            <a:r>
              <a:rPr sz="2200" dirty="0">
                <a:solidFill>
                  <a:srgbClr val="FF0000"/>
                </a:solidFill>
                <a:latin typeface="Times New Roman"/>
                <a:cs typeface="Times New Roman"/>
              </a:rPr>
              <a:t>hưởng</a:t>
            </a:r>
            <a:r>
              <a:rPr sz="2200" spc="45" dirty="0">
                <a:solidFill>
                  <a:srgbClr val="FF0000"/>
                </a:solidFill>
                <a:latin typeface="Times New Roman"/>
                <a:cs typeface="Times New Roman"/>
              </a:rPr>
              <a:t> </a:t>
            </a:r>
            <a:r>
              <a:rPr sz="2200" dirty="0">
                <a:solidFill>
                  <a:srgbClr val="FF0000"/>
                </a:solidFill>
                <a:latin typeface="Times New Roman"/>
                <a:cs typeface="Times New Roman"/>
              </a:rPr>
              <a:t>năng</a:t>
            </a:r>
            <a:r>
              <a:rPr sz="2200" spc="55" dirty="0">
                <a:solidFill>
                  <a:srgbClr val="FF0000"/>
                </a:solidFill>
                <a:latin typeface="Times New Roman"/>
                <a:cs typeface="Times New Roman"/>
              </a:rPr>
              <a:t> </a:t>
            </a:r>
            <a:r>
              <a:rPr sz="2200" dirty="0">
                <a:solidFill>
                  <a:srgbClr val="FF0000"/>
                </a:solidFill>
                <a:latin typeface="Times New Roman"/>
                <a:cs typeface="Times New Roman"/>
              </a:rPr>
              <a:t>lực,</a:t>
            </a:r>
            <a:r>
              <a:rPr sz="2200" spc="35" dirty="0">
                <a:solidFill>
                  <a:srgbClr val="FF0000"/>
                </a:solidFill>
                <a:latin typeface="Times New Roman"/>
                <a:cs typeface="Times New Roman"/>
              </a:rPr>
              <a:t> </a:t>
            </a:r>
            <a:r>
              <a:rPr sz="2200" dirty="0">
                <a:solidFill>
                  <a:srgbClr val="FF0000"/>
                </a:solidFill>
                <a:latin typeface="Times New Roman"/>
                <a:cs typeface="Times New Roman"/>
              </a:rPr>
              <a:t>kinh</a:t>
            </a:r>
            <a:r>
              <a:rPr sz="2200" spc="55" dirty="0">
                <a:solidFill>
                  <a:srgbClr val="FF0000"/>
                </a:solidFill>
                <a:latin typeface="Times New Roman"/>
                <a:cs typeface="Times New Roman"/>
              </a:rPr>
              <a:t> </a:t>
            </a:r>
            <a:r>
              <a:rPr sz="2200" dirty="0">
                <a:solidFill>
                  <a:srgbClr val="FF0000"/>
                </a:solidFill>
                <a:latin typeface="Times New Roman"/>
                <a:cs typeface="Times New Roman"/>
              </a:rPr>
              <a:t>nghiệm</a:t>
            </a:r>
            <a:r>
              <a:rPr sz="2200" spc="20" dirty="0">
                <a:solidFill>
                  <a:srgbClr val="FF0000"/>
                </a:solidFill>
                <a:latin typeface="Times New Roman"/>
                <a:cs typeface="Times New Roman"/>
              </a:rPr>
              <a:t> </a:t>
            </a:r>
            <a:r>
              <a:rPr sz="2200" dirty="0">
                <a:solidFill>
                  <a:srgbClr val="FF0000"/>
                </a:solidFill>
                <a:latin typeface="Times New Roman"/>
                <a:cs typeface="Times New Roman"/>
              </a:rPr>
              <a:t>trong</a:t>
            </a:r>
            <a:r>
              <a:rPr sz="2200" spc="55" dirty="0">
                <a:solidFill>
                  <a:srgbClr val="FF0000"/>
                </a:solidFill>
                <a:latin typeface="Times New Roman"/>
                <a:cs typeface="Times New Roman"/>
              </a:rPr>
              <a:t> </a:t>
            </a:r>
            <a:r>
              <a:rPr sz="2200" spc="-25" dirty="0">
                <a:solidFill>
                  <a:srgbClr val="FF0000"/>
                </a:solidFill>
                <a:latin typeface="Times New Roman"/>
                <a:cs typeface="Times New Roman"/>
              </a:rPr>
              <a:t>đấu </a:t>
            </a:r>
            <a:r>
              <a:rPr sz="2200" dirty="0">
                <a:solidFill>
                  <a:srgbClr val="FF0000"/>
                </a:solidFill>
                <a:latin typeface="Times New Roman"/>
                <a:cs typeface="Times New Roman"/>
              </a:rPr>
              <a:t>thầu</a:t>
            </a:r>
            <a:r>
              <a:rPr sz="2200" spc="-40" dirty="0">
                <a:solidFill>
                  <a:srgbClr val="FF0000"/>
                </a:solidFill>
                <a:latin typeface="Times New Roman"/>
                <a:cs typeface="Times New Roman"/>
              </a:rPr>
              <a:t> </a:t>
            </a:r>
            <a:r>
              <a:rPr sz="2200" dirty="0">
                <a:solidFill>
                  <a:srgbClr val="FF0000"/>
                </a:solidFill>
                <a:latin typeface="Times New Roman"/>
                <a:cs typeface="Times New Roman"/>
              </a:rPr>
              <a:t>của</a:t>
            </a:r>
            <a:r>
              <a:rPr sz="2200" spc="-10" dirty="0">
                <a:solidFill>
                  <a:srgbClr val="FF0000"/>
                </a:solidFill>
                <a:latin typeface="Times New Roman"/>
                <a:cs typeface="Times New Roman"/>
              </a:rPr>
              <a:t> </a:t>
            </a:r>
            <a:r>
              <a:rPr sz="2200" dirty="0">
                <a:solidFill>
                  <a:srgbClr val="FF0000"/>
                </a:solidFill>
                <a:latin typeface="Times New Roman"/>
                <a:cs typeface="Times New Roman"/>
              </a:rPr>
              <a:t>nhà</a:t>
            </a:r>
            <a:r>
              <a:rPr sz="2200" spc="-30" dirty="0">
                <a:solidFill>
                  <a:srgbClr val="FF0000"/>
                </a:solidFill>
                <a:latin typeface="Times New Roman"/>
                <a:cs typeface="Times New Roman"/>
              </a:rPr>
              <a:t> </a:t>
            </a:r>
            <a:r>
              <a:rPr sz="2200" dirty="0">
                <a:solidFill>
                  <a:srgbClr val="FF0000"/>
                </a:solidFill>
                <a:latin typeface="Times New Roman"/>
                <a:cs typeface="Times New Roman"/>
              </a:rPr>
              <a:t>thầu</a:t>
            </a:r>
            <a:r>
              <a:rPr sz="2200" spc="-15" dirty="0">
                <a:solidFill>
                  <a:srgbClr val="FF0000"/>
                </a:solidFill>
                <a:latin typeface="Times New Roman"/>
                <a:cs typeface="Times New Roman"/>
              </a:rPr>
              <a:t> </a:t>
            </a:r>
            <a:r>
              <a:rPr sz="2200" dirty="0">
                <a:solidFill>
                  <a:srgbClr val="FF0000"/>
                </a:solidFill>
                <a:latin typeface="Times New Roman"/>
                <a:cs typeface="Times New Roman"/>
              </a:rPr>
              <a:t>bị</a:t>
            </a:r>
            <a:r>
              <a:rPr sz="2200" spc="-30" dirty="0">
                <a:solidFill>
                  <a:srgbClr val="FF0000"/>
                </a:solidFill>
                <a:latin typeface="Times New Roman"/>
                <a:cs typeface="Times New Roman"/>
              </a:rPr>
              <a:t> </a:t>
            </a:r>
            <a:r>
              <a:rPr sz="2200" dirty="0">
                <a:solidFill>
                  <a:srgbClr val="FF0000"/>
                </a:solidFill>
                <a:latin typeface="Times New Roman"/>
                <a:cs typeface="Times New Roman"/>
              </a:rPr>
              <a:t>sáp</a:t>
            </a:r>
            <a:r>
              <a:rPr sz="2200" spc="-15" dirty="0">
                <a:solidFill>
                  <a:srgbClr val="FF0000"/>
                </a:solidFill>
                <a:latin typeface="Times New Roman"/>
                <a:cs typeface="Times New Roman"/>
              </a:rPr>
              <a:t> </a:t>
            </a:r>
            <a:r>
              <a:rPr sz="2200" spc="-20" dirty="0">
                <a:solidFill>
                  <a:srgbClr val="FF0000"/>
                </a:solidFill>
                <a:latin typeface="Times New Roman"/>
                <a:cs typeface="Times New Roman"/>
              </a:rPr>
              <a:t>nhập</a:t>
            </a:r>
            <a:endParaRPr sz="2200">
              <a:latin typeface="Times New Roman"/>
              <a:cs typeface="Times New Roman"/>
            </a:endParaRPr>
          </a:p>
          <a:p>
            <a:pPr>
              <a:lnSpc>
                <a:spcPct val="100000"/>
              </a:lnSpc>
              <a:spcBef>
                <a:spcPts val="575"/>
              </a:spcBef>
              <a:buClr>
                <a:srgbClr val="03499E"/>
              </a:buClr>
              <a:buFont typeface="Times New Roman"/>
              <a:buAutoNum type="arabicPeriod" startAt="12"/>
            </a:pPr>
            <a:endParaRPr sz="2200">
              <a:latin typeface="Times New Roman"/>
              <a:cs typeface="Times New Roman"/>
            </a:endParaRPr>
          </a:p>
          <a:p>
            <a:pPr marL="12700" marR="5080" indent="420370" algn="just">
              <a:lnSpc>
                <a:spcPct val="86200"/>
              </a:lnSpc>
              <a:spcBef>
                <a:spcPts val="5"/>
              </a:spcBef>
              <a:buAutoNum type="arabicPeriod" startAt="12"/>
              <a:tabLst>
                <a:tab pos="433070" algn="l"/>
              </a:tabLst>
            </a:pPr>
            <a:r>
              <a:rPr sz="2200" dirty="0">
                <a:solidFill>
                  <a:srgbClr val="03499E"/>
                </a:solidFill>
                <a:latin typeface="Times New Roman"/>
                <a:cs typeface="Times New Roman"/>
              </a:rPr>
              <a:t>Trường</a:t>
            </a:r>
            <a:r>
              <a:rPr sz="2200" spc="-35" dirty="0">
                <a:solidFill>
                  <a:srgbClr val="03499E"/>
                </a:solidFill>
                <a:latin typeface="Times New Roman"/>
                <a:cs typeface="Times New Roman"/>
              </a:rPr>
              <a:t> </a:t>
            </a:r>
            <a:r>
              <a:rPr sz="2200" dirty="0">
                <a:solidFill>
                  <a:srgbClr val="03499E"/>
                </a:solidFill>
                <a:latin typeface="Times New Roman"/>
                <a:cs typeface="Times New Roman"/>
              </a:rPr>
              <a:t>hợp</a:t>
            </a:r>
            <a:r>
              <a:rPr sz="2200" spc="-25" dirty="0">
                <a:solidFill>
                  <a:srgbClr val="03499E"/>
                </a:solidFill>
                <a:latin typeface="Times New Roman"/>
                <a:cs typeface="Times New Roman"/>
              </a:rPr>
              <a:t> </a:t>
            </a:r>
            <a:r>
              <a:rPr sz="2200" dirty="0">
                <a:solidFill>
                  <a:srgbClr val="FF0000"/>
                </a:solidFill>
                <a:latin typeface="Times New Roman"/>
                <a:cs typeface="Times New Roman"/>
              </a:rPr>
              <a:t>chi</a:t>
            </a:r>
            <a:r>
              <a:rPr sz="2200" spc="-30" dirty="0">
                <a:solidFill>
                  <a:srgbClr val="FF0000"/>
                </a:solidFill>
                <a:latin typeface="Times New Roman"/>
                <a:cs typeface="Times New Roman"/>
              </a:rPr>
              <a:t> </a:t>
            </a:r>
            <a:r>
              <a:rPr sz="2200" dirty="0">
                <a:solidFill>
                  <a:srgbClr val="FF0000"/>
                </a:solidFill>
                <a:latin typeface="Times New Roman"/>
                <a:cs typeface="Times New Roman"/>
              </a:rPr>
              <a:t>nhánh,</a:t>
            </a:r>
            <a:r>
              <a:rPr sz="2200" spc="-35" dirty="0">
                <a:solidFill>
                  <a:srgbClr val="FF0000"/>
                </a:solidFill>
                <a:latin typeface="Times New Roman"/>
                <a:cs typeface="Times New Roman"/>
              </a:rPr>
              <a:t> </a:t>
            </a:r>
            <a:r>
              <a:rPr sz="2200" dirty="0">
                <a:solidFill>
                  <a:srgbClr val="FF0000"/>
                </a:solidFill>
                <a:latin typeface="Times New Roman"/>
                <a:cs typeface="Times New Roman"/>
              </a:rPr>
              <a:t>xí</a:t>
            </a:r>
            <a:r>
              <a:rPr sz="2200" spc="-25" dirty="0">
                <a:solidFill>
                  <a:srgbClr val="FF0000"/>
                </a:solidFill>
                <a:latin typeface="Times New Roman"/>
                <a:cs typeface="Times New Roman"/>
              </a:rPr>
              <a:t> </a:t>
            </a:r>
            <a:r>
              <a:rPr sz="2200" dirty="0">
                <a:solidFill>
                  <a:srgbClr val="FF0000"/>
                </a:solidFill>
                <a:latin typeface="Times New Roman"/>
                <a:cs typeface="Times New Roman"/>
              </a:rPr>
              <a:t>nghiệp,</a:t>
            </a:r>
            <a:r>
              <a:rPr sz="2200" spc="-35" dirty="0">
                <a:solidFill>
                  <a:srgbClr val="FF0000"/>
                </a:solidFill>
                <a:latin typeface="Times New Roman"/>
                <a:cs typeface="Times New Roman"/>
              </a:rPr>
              <a:t> </a:t>
            </a:r>
            <a:r>
              <a:rPr sz="2200" dirty="0">
                <a:solidFill>
                  <a:srgbClr val="FF0000"/>
                </a:solidFill>
                <a:latin typeface="Times New Roman"/>
                <a:cs typeface="Times New Roman"/>
              </a:rPr>
              <a:t>văn</a:t>
            </a:r>
            <a:r>
              <a:rPr sz="2200" spc="-20" dirty="0">
                <a:solidFill>
                  <a:srgbClr val="FF0000"/>
                </a:solidFill>
                <a:latin typeface="Times New Roman"/>
                <a:cs typeface="Times New Roman"/>
              </a:rPr>
              <a:t> </a:t>
            </a:r>
            <a:r>
              <a:rPr sz="2200" dirty="0">
                <a:solidFill>
                  <a:srgbClr val="FF0000"/>
                </a:solidFill>
                <a:latin typeface="Times New Roman"/>
                <a:cs typeface="Times New Roman"/>
              </a:rPr>
              <a:t>phòng</a:t>
            </a:r>
            <a:r>
              <a:rPr sz="2200" spc="-40" dirty="0">
                <a:solidFill>
                  <a:srgbClr val="FF0000"/>
                </a:solidFill>
                <a:latin typeface="Times New Roman"/>
                <a:cs typeface="Times New Roman"/>
              </a:rPr>
              <a:t> </a:t>
            </a:r>
            <a:r>
              <a:rPr sz="2200" dirty="0">
                <a:solidFill>
                  <a:srgbClr val="FF0000"/>
                </a:solidFill>
                <a:latin typeface="Times New Roman"/>
                <a:cs typeface="Times New Roman"/>
              </a:rPr>
              <a:t>đại</a:t>
            </a:r>
            <a:r>
              <a:rPr sz="2200" spc="-30" dirty="0">
                <a:solidFill>
                  <a:srgbClr val="FF0000"/>
                </a:solidFill>
                <a:latin typeface="Times New Roman"/>
                <a:cs typeface="Times New Roman"/>
              </a:rPr>
              <a:t> </a:t>
            </a:r>
            <a:r>
              <a:rPr sz="2200" dirty="0">
                <a:solidFill>
                  <a:srgbClr val="FF0000"/>
                </a:solidFill>
                <a:latin typeface="Times New Roman"/>
                <a:cs typeface="Times New Roman"/>
              </a:rPr>
              <a:t>diện</a:t>
            </a:r>
            <a:r>
              <a:rPr sz="2200" spc="-25" dirty="0">
                <a:solidFill>
                  <a:srgbClr val="FF0000"/>
                </a:solidFill>
                <a:latin typeface="Times New Roman"/>
                <a:cs typeface="Times New Roman"/>
              </a:rPr>
              <a:t> </a:t>
            </a:r>
            <a:r>
              <a:rPr sz="2200" dirty="0">
                <a:solidFill>
                  <a:srgbClr val="FF0000"/>
                </a:solidFill>
                <a:latin typeface="Times New Roman"/>
                <a:cs typeface="Times New Roman"/>
              </a:rPr>
              <a:t>được</a:t>
            </a:r>
            <a:r>
              <a:rPr sz="2200" spc="-30" dirty="0">
                <a:solidFill>
                  <a:srgbClr val="FF0000"/>
                </a:solidFill>
                <a:latin typeface="Times New Roman"/>
                <a:cs typeface="Times New Roman"/>
              </a:rPr>
              <a:t> </a:t>
            </a:r>
            <a:r>
              <a:rPr sz="2200" dirty="0">
                <a:solidFill>
                  <a:srgbClr val="FF0000"/>
                </a:solidFill>
                <a:latin typeface="Times New Roman"/>
                <a:cs typeface="Times New Roman"/>
              </a:rPr>
              <a:t>tách</a:t>
            </a:r>
            <a:r>
              <a:rPr sz="2200" spc="-25" dirty="0">
                <a:solidFill>
                  <a:srgbClr val="FF0000"/>
                </a:solidFill>
                <a:latin typeface="Times New Roman"/>
                <a:cs typeface="Times New Roman"/>
              </a:rPr>
              <a:t> </a:t>
            </a:r>
            <a:r>
              <a:rPr sz="2200" dirty="0">
                <a:solidFill>
                  <a:srgbClr val="03499E"/>
                </a:solidFill>
                <a:latin typeface="Times New Roman"/>
                <a:cs typeface="Times New Roman"/>
              </a:rPr>
              <a:t>ra</a:t>
            </a:r>
            <a:r>
              <a:rPr sz="2200" spc="-30" dirty="0">
                <a:solidFill>
                  <a:srgbClr val="03499E"/>
                </a:solidFill>
                <a:latin typeface="Times New Roman"/>
                <a:cs typeface="Times New Roman"/>
              </a:rPr>
              <a:t> </a:t>
            </a:r>
            <a:r>
              <a:rPr sz="2200" dirty="0">
                <a:solidFill>
                  <a:srgbClr val="03499E"/>
                </a:solidFill>
                <a:latin typeface="Times New Roman"/>
                <a:cs typeface="Times New Roman"/>
              </a:rPr>
              <a:t>khỏi</a:t>
            </a:r>
            <a:r>
              <a:rPr sz="2200" spc="-45" dirty="0">
                <a:solidFill>
                  <a:srgbClr val="03499E"/>
                </a:solidFill>
                <a:latin typeface="Times New Roman"/>
                <a:cs typeface="Times New Roman"/>
              </a:rPr>
              <a:t> </a:t>
            </a:r>
            <a:r>
              <a:rPr sz="2200" dirty="0">
                <a:solidFill>
                  <a:srgbClr val="03499E"/>
                </a:solidFill>
                <a:latin typeface="Times New Roman"/>
                <a:cs typeface="Times New Roman"/>
              </a:rPr>
              <a:t>pháp</a:t>
            </a:r>
            <a:r>
              <a:rPr sz="2200" spc="-35" dirty="0">
                <a:solidFill>
                  <a:srgbClr val="03499E"/>
                </a:solidFill>
                <a:latin typeface="Times New Roman"/>
                <a:cs typeface="Times New Roman"/>
              </a:rPr>
              <a:t> </a:t>
            </a:r>
            <a:r>
              <a:rPr sz="2200" dirty="0">
                <a:solidFill>
                  <a:srgbClr val="03499E"/>
                </a:solidFill>
                <a:latin typeface="Times New Roman"/>
                <a:cs typeface="Times New Roman"/>
              </a:rPr>
              <a:t>nhân</a:t>
            </a:r>
            <a:r>
              <a:rPr sz="2200" spc="-20" dirty="0">
                <a:solidFill>
                  <a:srgbClr val="03499E"/>
                </a:solidFill>
                <a:latin typeface="Times New Roman"/>
                <a:cs typeface="Times New Roman"/>
              </a:rPr>
              <a:t> </a:t>
            </a:r>
            <a:r>
              <a:rPr sz="2200" dirty="0">
                <a:solidFill>
                  <a:srgbClr val="03499E"/>
                </a:solidFill>
                <a:latin typeface="Times New Roman"/>
                <a:cs typeface="Times New Roman"/>
              </a:rPr>
              <a:t>theo</a:t>
            </a:r>
            <a:r>
              <a:rPr sz="2200" spc="-40" dirty="0">
                <a:solidFill>
                  <a:srgbClr val="03499E"/>
                </a:solidFill>
                <a:latin typeface="Times New Roman"/>
                <a:cs typeface="Times New Roman"/>
              </a:rPr>
              <a:t> </a:t>
            </a:r>
            <a:r>
              <a:rPr sz="2200" spc="-25" dirty="0">
                <a:solidFill>
                  <a:srgbClr val="03499E"/>
                </a:solidFill>
                <a:latin typeface="Times New Roman"/>
                <a:cs typeface="Times New Roman"/>
              </a:rPr>
              <a:t>quy </a:t>
            </a:r>
            <a:r>
              <a:rPr sz="2200" dirty="0">
                <a:solidFill>
                  <a:srgbClr val="03499E"/>
                </a:solidFill>
                <a:latin typeface="Times New Roman"/>
                <a:cs typeface="Times New Roman"/>
              </a:rPr>
              <a:t>định</a:t>
            </a:r>
            <a:r>
              <a:rPr sz="2200" spc="145" dirty="0">
                <a:solidFill>
                  <a:srgbClr val="03499E"/>
                </a:solidFill>
                <a:latin typeface="Times New Roman"/>
                <a:cs typeface="Times New Roman"/>
              </a:rPr>
              <a:t> </a:t>
            </a:r>
            <a:r>
              <a:rPr sz="2200" dirty="0">
                <a:solidFill>
                  <a:srgbClr val="03499E"/>
                </a:solidFill>
                <a:latin typeface="Times New Roman"/>
                <a:cs typeface="Times New Roman"/>
              </a:rPr>
              <a:t>của</a:t>
            </a:r>
            <a:r>
              <a:rPr sz="2200" spc="145" dirty="0">
                <a:solidFill>
                  <a:srgbClr val="03499E"/>
                </a:solidFill>
                <a:latin typeface="Times New Roman"/>
                <a:cs typeface="Times New Roman"/>
              </a:rPr>
              <a:t> </a:t>
            </a:r>
            <a:r>
              <a:rPr sz="2200" dirty="0">
                <a:solidFill>
                  <a:srgbClr val="03499E"/>
                </a:solidFill>
                <a:latin typeface="Times New Roman"/>
                <a:cs typeface="Times New Roman"/>
              </a:rPr>
              <a:t>pháp</a:t>
            </a:r>
            <a:r>
              <a:rPr sz="2200" spc="155" dirty="0">
                <a:solidFill>
                  <a:srgbClr val="03499E"/>
                </a:solidFill>
                <a:latin typeface="Times New Roman"/>
                <a:cs typeface="Times New Roman"/>
              </a:rPr>
              <a:t> </a:t>
            </a:r>
            <a:r>
              <a:rPr sz="2200" dirty="0">
                <a:solidFill>
                  <a:srgbClr val="03499E"/>
                </a:solidFill>
                <a:latin typeface="Times New Roman"/>
                <a:cs typeface="Times New Roman"/>
              </a:rPr>
              <a:t>luật</a:t>
            </a:r>
            <a:r>
              <a:rPr sz="2200" spc="140" dirty="0">
                <a:solidFill>
                  <a:srgbClr val="03499E"/>
                </a:solidFill>
                <a:latin typeface="Times New Roman"/>
                <a:cs typeface="Times New Roman"/>
              </a:rPr>
              <a:t> </a:t>
            </a:r>
            <a:r>
              <a:rPr sz="2200" dirty="0">
                <a:solidFill>
                  <a:srgbClr val="03499E"/>
                </a:solidFill>
                <a:latin typeface="Times New Roman"/>
                <a:cs typeface="Times New Roman"/>
              </a:rPr>
              <a:t>về</a:t>
            </a:r>
            <a:r>
              <a:rPr sz="2200" spc="145" dirty="0">
                <a:solidFill>
                  <a:srgbClr val="03499E"/>
                </a:solidFill>
                <a:latin typeface="Times New Roman"/>
                <a:cs typeface="Times New Roman"/>
              </a:rPr>
              <a:t> </a:t>
            </a:r>
            <a:r>
              <a:rPr sz="2200" dirty="0">
                <a:solidFill>
                  <a:srgbClr val="03499E"/>
                </a:solidFill>
                <a:latin typeface="Times New Roman"/>
                <a:cs typeface="Times New Roman"/>
              </a:rPr>
              <a:t>dân</a:t>
            </a:r>
            <a:r>
              <a:rPr sz="2200" spc="145" dirty="0">
                <a:solidFill>
                  <a:srgbClr val="03499E"/>
                </a:solidFill>
                <a:latin typeface="Times New Roman"/>
                <a:cs typeface="Times New Roman"/>
              </a:rPr>
              <a:t> </a:t>
            </a:r>
            <a:r>
              <a:rPr sz="2200" dirty="0">
                <a:solidFill>
                  <a:srgbClr val="03499E"/>
                </a:solidFill>
                <a:latin typeface="Times New Roman"/>
                <a:cs typeface="Times New Roman"/>
              </a:rPr>
              <a:t>sự</a:t>
            </a:r>
            <a:r>
              <a:rPr sz="2200" spc="145" dirty="0">
                <a:solidFill>
                  <a:srgbClr val="03499E"/>
                </a:solidFill>
                <a:latin typeface="Times New Roman"/>
                <a:cs typeface="Times New Roman"/>
              </a:rPr>
              <a:t> </a:t>
            </a:r>
            <a:r>
              <a:rPr sz="2200" dirty="0">
                <a:solidFill>
                  <a:srgbClr val="03499E"/>
                </a:solidFill>
                <a:latin typeface="Times New Roman"/>
                <a:cs typeface="Times New Roman"/>
              </a:rPr>
              <a:t>thì</a:t>
            </a:r>
            <a:r>
              <a:rPr sz="2200" spc="155" dirty="0">
                <a:solidFill>
                  <a:srgbClr val="03499E"/>
                </a:solidFill>
                <a:latin typeface="Times New Roman"/>
                <a:cs typeface="Times New Roman"/>
              </a:rPr>
              <a:t> </a:t>
            </a:r>
            <a:r>
              <a:rPr sz="2200" dirty="0">
                <a:solidFill>
                  <a:srgbClr val="FF0000"/>
                </a:solidFill>
                <a:latin typeface="Times New Roman"/>
                <a:cs typeface="Times New Roman"/>
              </a:rPr>
              <a:t>nhà</a:t>
            </a:r>
            <a:r>
              <a:rPr sz="2200" spc="145" dirty="0">
                <a:solidFill>
                  <a:srgbClr val="FF0000"/>
                </a:solidFill>
                <a:latin typeface="Times New Roman"/>
                <a:cs typeface="Times New Roman"/>
              </a:rPr>
              <a:t> </a:t>
            </a:r>
            <a:r>
              <a:rPr sz="2200" dirty="0">
                <a:solidFill>
                  <a:srgbClr val="FF0000"/>
                </a:solidFill>
                <a:latin typeface="Times New Roman"/>
                <a:cs typeface="Times New Roman"/>
              </a:rPr>
              <a:t>thầu</a:t>
            </a:r>
            <a:r>
              <a:rPr sz="2200" spc="155" dirty="0">
                <a:solidFill>
                  <a:srgbClr val="FF0000"/>
                </a:solidFill>
                <a:latin typeface="Times New Roman"/>
                <a:cs typeface="Times New Roman"/>
              </a:rPr>
              <a:t> </a:t>
            </a:r>
            <a:r>
              <a:rPr sz="2200" dirty="0">
                <a:solidFill>
                  <a:srgbClr val="FF0000"/>
                </a:solidFill>
                <a:latin typeface="Times New Roman"/>
                <a:cs typeface="Times New Roman"/>
              </a:rPr>
              <a:t>tiếp</a:t>
            </a:r>
            <a:r>
              <a:rPr sz="2200" spc="155" dirty="0">
                <a:solidFill>
                  <a:srgbClr val="FF0000"/>
                </a:solidFill>
                <a:latin typeface="Times New Roman"/>
                <a:cs typeface="Times New Roman"/>
              </a:rPr>
              <a:t> </a:t>
            </a:r>
            <a:r>
              <a:rPr sz="2200" dirty="0">
                <a:solidFill>
                  <a:srgbClr val="FF0000"/>
                </a:solidFill>
                <a:latin typeface="Times New Roman"/>
                <a:cs typeface="Times New Roman"/>
              </a:rPr>
              <a:t>nhận</a:t>
            </a:r>
            <a:r>
              <a:rPr sz="2200" spc="145" dirty="0">
                <a:solidFill>
                  <a:srgbClr val="FF0000"/>
                </a:solidFill>
                <a:latin typeface="Times New Roman"/>
                <a:cs typeface="Times New Roman"/>
              </a:rPr>
              <a:t> </a:t>
            </a:r>
            <a:r>
              <a:rPr sz="2200" dirty="0">
                <a:solidFill>
                  <a:srgbClr val="FF0000"/>
                </a:solidFill>
                <a:latin typeface="Times New Roman"/>
                <a:cs typeface="Times New Roman"/>
              </a:rPr>
              <a:t>hoặc</a:t>
            </a:r>
            <a:r>
              <a:rPr sz="2200" spc="145" dirty="0">
                <a:solidFill>
                  <a:srgbClr val="FF0000"/>
                </a:solidFill>
                <a:latin typeface="Times New Roman"/>
                <a:cs typeface="Times New Roman"/>
              </a:rPr>
              <a:t> </a:t>
            </a:r>
            <a:r>
              <a:rPr sz="2200" dirty="0">
                <a:solidFill>
                  <a:srgbClr val="FF0000"/>
                </a:solidFill>
                <a:latin typeface="Times New Roman"/>
                <a:cs typeface="Times New Roman"/>
              </a:rPr>
              <a:t>hình</a:t>
            </a:r>
            <a:r>
              <a:rPr sz="2200" spc="145" dirty="0">
                <a:solidFill>
                  <a:srgbClr val="FF0000"/>
                </a:solidFill>
                <a:latin typeface="Times New Roman"/>
                <a:cs typeface="Times New Roman"/>
              </a:rPr>
              <a:t> </a:t>
            </a:r>
            <a:r>
              <a:rPr sz="2200" dirty="0">
                <a:solidFill>
                  <a:srgbClr val="FF0000"/>
                </a:solidFill>
                <a:latin typeface="Times New Roman"/>
                <a:cs typeface="Times New Roman"/>
              </a:rPr>
              <a:t>thành</a:t>
            </a:r>
            <a:r>
              <a:rPr sz="2200" spc="160" dirty="0">
                <a:solidFill>
                  <a:srgbClr val="FF0000"/>
                </a:solidFill>
                <a:latin typeface="Times New Roman"/>
                <a:cs typeface="Times New Roman"/>
              </a:rPr>
              <a:t> </a:t>
            </a:r>
            <a:r>
              <a:rPr sz="2200" dirty="0">
                <a:solidFill>
                  <a:srgbClr val="FF0000"/>
                </a:solidFill>
                <a:latin typeface="Times New Roman"/>
                <a:cs typeface="Times New Roman"/>
              </a:rPr>
              <a:t>từ</a:t>
            </a:r>
            <a:r>
              <a:rPr sz="2200" spc="145" dirty="0">
                <a:solidFill>
                  <a:srgbClr val="FF0000"/>
                </a:solidFill>
                <a:latin typeface="Times New Roman"/>
                <a:cs typeface="Times New Roman"/>
              </a:rPr>
              <a:t> </a:t>
            </a:r>
            <a:r>
              <a:rPr sz="2200" dirty="0">
                <a:solidFill>
                  <a:srgbClr val="FF0000"/>
                </a:solidFill>
                <a:latin typeface="Times New Roman"/>
                <a:cs typeface="Times New Roman"/>
              </a:rPr>
              <a:t>chi</a:t>
            </a:r>
            <a:r>
              <a:rPr sz="2200" spc="140" dirty="0">
                <a:solidFill>
                  <a:srgbClr val="FF0000"/>
                </a:solidFill>
                <a:latin typeface="Times New Roman"/>
                <a:cs typeface="Times New Roman"/>
              </a:rPr>
              <a:t> </a:t>
            </a:r>
            <a:r>
              <a:rPr sz="2200" dirty="0">
                <a:solidFill>
                  <a:srgbClr val="FF0000"/>
                </a:solidFill>
                <a:latin typeface="Times New Roman"/>
                <a:cs typeface="Times New Roman"/>
              </a:rPr>
              <a:t>nhánh,</a:t>
            </a:r>
            <a:r>
              <a:rPr sz="2200" spc="150" dirty="0">
                <a:solidFill>
                  <a:srgbClr val="FF0000"/>
                </a:solidFill>
                <a:latin typeface="Times New Roman"/>
                <a:cs typeface="Times New Roman"/>
              </a:rPr>
              <a:t> </a:t>
            </a:r>
            <a:r>
              <a:rPr sz="2200" dirty="0">
                <a:solidFill>
                  <a:srgbClr val="FF0000"/>
                </a:solidFill>
                <a:latin typeface="Times New Roman"/>
                <a:cs typeface="Times New Roman"/>
              </a:rPr>
              <a:t>xí</a:t>
            </a:r>
            <a:r>
              <a:rPr sz="2200" spc="150" dirty="0">
                <a:solidFill>
                  <a:srgbClr val="FF0000"/>
                </a:solidFill>
                <a:latin typeface="Times New Roman"/>
                <a:cs typeface="Times New Roman"/>
              </a:rPr>
              <a:t> </a:t>
            </a:r>
            <a:r>
              <a:rPr sz="2200" spc="-10" dirty="0">
                <a:solidFill>
                  <a:srgbClr val="FF0000"/>
                </a:solidFill>
                <a:latin typeface="Times New Roman"/>
                <a:cs typeface="Times New Roman"/>
              </a:rPr>
              <a:t>nghiệp, </a:t>
            </a:r>
            <a:r>
              <a:rPr sz="2200" dirty="0">
                <a:solidFill>
                  <a:srgbClr val="FF0000"/>
                </a:solidFill>
                <a:latin typeface="Times New Roman"/>
                <a:cs typeface="Times New Roman"/>
              </a:rPr>
              <a:t>văn</a:t>
            </a:r>
            <a:r>
              <a:rPr sz="2200" spc="350" dirty="0">
                <a:solidFill>
                  <a:srgbClr val="FF0000"/>
                </a:solidFill>
                <a:latin typeface="Times New Roman"/>
                <a:cs typeface="Times New Roman"/>
              </a:rPr>
              <a:t> </a:t>
            </a:r>
            <a:r>
              <a:rPr sz="2200" dirty="0">
                <a:solidFill>
                  <a:srgbClr val="FF0000"/>
                </a:solidFill>
                <a:latin typeface="Times New Roman"/>
                <a:cs typeface="Times New Roman"/>
              </a:rPr>
              <a:t>phòng</a:t>
            </a:r>
            <a:r>
              <a:rPr sz="2200" spc="345" dirty="0">
                <a:solidFill>
                  <a:srgbClr val="FF0000"/>
                </a:solidFill>
                <a:latin typeface="Times New Roman"/>
                <a:cs typeface="Times New Roman"/>
              </a:rPr>
              <a:t> </a:t>
            </a:r>
            <a:r>
              <a:rPr sz="2200" dirty="0">
                <a:solidFill>
                  <a:srgbClr val="FF0000"/>
                </a:solidFill>
                <a:latin typeface="Times New Roman"/>
                <a:cs typeface="Times New Roman"/>
              </a:rPr>
              <a:t>đại</a:t>
            </a:r>
            <a:r>
              <a:rPr sz="2200" spc="350" dirty="0">
                <a:solidFill>
                  <a:srgbClr val="FF0000"/>
                </a:solidFill>
                <a:latin typeface="Times New Roman"/>
                <a:cs typeface="Times New Roman"/>
              </a:rPr>
              <a:t> </a:t>
            </a:r>
            <a:r>
              <a:rPr sz="2200" dirty="0">
                <a:solidFill>
                  <a:srgbClr val="FF0000"/>
                </a:solidFill>
                <a:latin typeface="Times New Roman"/>
                <a:cs typeface="Times New Roman"/>
              </a:rPr>
              <a:t>diện</a:t>
            </a:r>
            <a:r>
              <a:rPr sz="2200" spc="350" dirty="0">
                <a:solidFill>
                  <a:srgbClr val="FF0000"/>
                </a:solidFill>
                <a:latin typeface="Times New Roman"/>
                <a:cs typeface="Times New Roman"/>
              </a:rPr>
              <a:t> </a:t>
            </a:r>
            <a:r>
              <a:rPr sz="2200" dirty="0">
                <a:solidFill>
                  <a:srgbClr val="FF0000"/>
                </a:solidFill>
                <a:latin typeface="Times New Roman"/>
                <a:cs typeface="Times New Roman"/>
              </a:rPr>
              <a:t>được</a:t>
            </a:r>
            <a:r>
              <a:rPr sz="2200" spc="345" dirty="0">
                <a:solidFill>
                  <a:srgbClr val="FF0000"/>
                </a:solidFill>
                <a:latin typeface="Times New Roman"/>
                <a:cs typeface="Times New Roman"/>
              </a:rPr>
              <a:t> </a:t>
            </a:r>
            <a:r>
              <a:rPr sz="2200" dirty="0">
                <a:solidFill>
                  <a:srgbClr val="FF0000"/>
                </a:solidFill>
                <a:latin typeface="Times New Roman"/>
                <a:cs typeface="Times New Roman"/>
              </a:rPr>
              <a:t>kế</a:t>
            </a:r>
            <a:r>
              <a:rPr sz="2200" spc="345" dirty="0">
                <a:solidFill>
                  <a:srgbClr val="FF0000"/>
                </a:solidFill>
                <a:latin typeface="Times New Roman"/>
                <a:cs typeface="Times New Roman"/>
              </a:rPr>
              <a:t> </a:t>
            </a:r>
            <a:r>
              <a:rPr sz="2200" dirty="0">
                <a:solidFill>
                  <a:srgbClr val="FF0000"/>
                </a:solidFill>
                <a:latin typeface="Times New Roman"/>
                <a:cs typeface="Times New Roman"/>
              </a:rPr>
              <a:t>thừa</a:t>
            </a:r>
            <a:r>
              <a:rPr sz="2200" spc="345" dirty="0">
                <a:solidFill>
                  <a:srgbClr val="FF0000"/>
                </a:solidFill>
                <a:latin typeface="Times New Roman"/>
                <a:cs typeface="Times New Roman"/>
              </a:rPr>
              <a:t> </a:t>
            </a:r>
            <a:r>
              <a:rPr sz="2200" dirty="0">
                <a:solidFill>
                  <a:srgbClr val="FF0000"/>
                </a:solidFill>
                <a:latin typeface="Times New Roman"/>
                <a:cs typeface="Times New Roman"/>
              </a:rPr>
              <a:t>năng</a:t>
            </a:r>
            <a:r>
              <a:rPr sz="2200" spc="345" dirty="0">
                <a:solidFill>
                  <a:srgbClr val="FF0000"/>
                </a:solidFill>
                <a:latin typeface="Times New Roman"/>
                <a:cs typeface="Times New Roman"/>
              </a:rPr>
              <a:t> </a:t>
            </a:r>
            <a:r>
              <a:rPr sz="2200" dirty="0">
                <a:solidFill>
                  <a:srgbClr val="FF0000"/>
                </a:solidFill>
                <a:latin typeface="Times New Roman"/>
                <a:cs typeface="Times New Roman"/>
              </a:rPr>
              <a:t>lực,</a:t>
            </a:r>
            <a:r>
              <a:rPr sz="2200" spc="350" dirty="0">
                <a:solidFill>
                  <a:srgbClr val="FF0000"/>
                </a:solidFill>
                <a:latin typeface="Times New Roman"/>
                <a:cs typeface="Times New Roman"/>
              </a:rPr>
              <a:t> </a:t>
            </a:r>
            <a:r>
              <a:rPr sz="2200" dirty="0">
                <a:solidFill>
                  <a:srgbClr val="FF0000"/>
                </a:solidFill>
                <a:latin typeface="Times New Roman"/>
                <a:cs typeface="Times New Roman"/>
              </a:rPr>
              <a:t>kinh</a:t>
            </a:r>
            <a:r>
              <a:rPr sz="2200" spc="350" dirty="0">
                <a:solidFill>
                  <a:srgbClr val="FF0000"/>
                </a:solidFill>
                <a:latin typeface="Times New Roman"/>
                <a:cs typeface="Times New Roman"/>
              </a:rPr>
              <a:t> </a:t>
            </a:r>
            <a:r>
              <a:rPr sz="2200" dirty="0">
                <a:solidFill>
                  <a:srgbClr val="FF0000"/>
                </a:solidFill>
                <a:latin typeface="Times New Roman"/>
                <a:cs typeface="Times New Roman"/>
              </a:rPr>
              <a:t>nghiệm</a:t>
            </a:r>
            <a:r>
              <a:rPr sz="2200" spc="330" dirty="0">
                <a:solidFill>
                  <a:srgbClr val="FF0000"/>
                </a:solidFill>
                <a:latin typeface="Times New Roman"/>
                <a:cs typeface="Times New Roman"/>
              </a:rPr>
              <a:t> </a:t>
            </a:r>
            <a:r>
              <a:rPr sz="2200" dirty="0">
                <a:solidFill>
                  <a:srgbClr val="03499E"/>
                </a:solidFill>
                <a:latin typeface="Times New Roman"/>
                <a:cs typeface="Times New Roman"/>
              </a:rPr>
              <a:t>trong</a:t>
            </a:r>
            <a:r>
              <a:rPr sz="2200" spc="360" dirty="0">
                <a:solidFill>
                  <a:srgbClr val="03499E"/>
                </a:solidFill>
                <a:latin typeface="Times New Roman"/>
                <a:cs typeface="Times New Roman"/>
              </a:rPr>
              <a:t> </a:t>
            </a:r>
            <a:r>
              <a:rPr sz="2200" dirty="0">
                <a:solidFill>
                  <a:srgbClr val="03499E"/>
                </a:solidFill>
                <a:latin typeface="Times New Roman"/>
                <a:cs typeface="Times New Roman"/>
              </a:rPr>
              <a:t>đấu</a:t>
            </a:r>
            <a:r>
              <a:rPr sz="2200" spc="360" dirty="0">
                <a:solidFill>
                  <a:srgbClr val="03499E"/>
                </a:solidFill>
                <a:latin typeface="Times New Roman"/>
                <a:cs typeface="Times New Roman"/>
              </a:rPr>
              <a:t> </a:t>
            </a:r>
            <a:r>
              <a:rPr sz="2200" dirty="0">
                <a:solidFill>
                  <a:srgbClr val="03499E"/>
                </a:solidFill>
                <a:latin typeface="Times New Roman"/>
                <a:cs typeface="Times New Roman"/>
              </a:rPr>
              <a:t>thầu</a:t>
            </a:r>
            <a:r>
              <a:rPr sz="2200" spc="350" dirty="0">
                <a:solidFill>
                  <a:srgbClr val="03499E"/>
                </a:solidFill>
                <a:latin typeface="Times New Roman"/>
                <a:cs typeface="Times New Roman"/>
              </a:rPr>
              <a:t> </a:t>
            </a:r>
            <a:r>
              <a:rPr sz="2200" dirty="0">
                <a:solidFill>
                  <a:srgbClr val="FF0000"/>
                </a:solidFill>
                <a:latin typeface="Times New Roman"/>
                <a:cs typeface="Times New Roman"/>
              </a:rPr>
              <a:t>mà</a:t>
            </a:r>
            <a:r>
              <a:rPr sz="2200" spc="360" dirty="0">
                <a:solidFill>
                  <a:srgbClr val="FF0000"/>
                </a:solidFill>
                <a:latin typeface="Times New Roman"/>
                <a:cs typeface="Times New Roman"/>
              </a:rPr>
              <a:t> </a:t>
            </a:r>
            <a:r>
              <a:rPr sz="2200" dirty="0">
                <a:solidFill>
                  <a:srgbClr val="FF0000"/>
                </a:solidFill>
                <a:latin typeface="Times New Roman"/>
                <a:cs typeface="Times New Roman"/>
              </a:rPr>
              <a:t>chi</a:t>
            </a:r>
            <a:r>
              <a:rPr sz="2200" spc="355" dirty="0">
                <a:solidFill>
                  <a:srgbClr val="FF0000"/>
                </a:solidFill>
                <a:latin typeface="Times New Roman"/>
                <a:cs typeface="Times New Roman"/>
              </a:rPr>
              <a:t> </a:t>
            </a:r>
            <a:r>
              <a:rPr sz="2200" dirty="0">
                <a:solidFill>
                  <a:srgbClr val="FF0000"/>
                </a:solidFill>
                <a:latin typeface="Times New Roman"/>
                <a:cs typeface="Times New Roman"/>
              </a:rPr>
              <a:t>nhánh,</a:t>
            </a:r>
            <a:r>
              <a:rPr sz="2200" spc="345" dirty="0">
                <a:solidFill>
                  <a:srgbClr val="FF0000"/>
                </a:solidFill>
                <a:latin typeface="Times New Roman"/>
                <a:cs typeface="Times New Roman"/>
              </a:rPr>
              <a:t> </a:t>
            </a:r>
            <a:r>
              <a:rPr sz="2200" spc="-25" dirty="0">
                <a:solidFill>
                  <a:srgbClr val="FF0000"/>
                </a:solidFill>
                <a:latin typeface="Times New Roman"/>
                <a:cs typeface="Times New Roman"/>
              </a:rPr>
              <a:t>xí </a:t>
            </a:r>
            <a:r>
              <a:rPr sz="2200" dirty="0">
                <a:solidFill>
                  <a:srgbClr val="FF0000"/>
                </a:solidFill>
                <a:latin typeface="Times New Roman"/>
                <a:cs typeface="Times New Roman"/>
              </a:rPr>
              <a:t>nghiệp,</a:t>
            </a:r>
            <a:r>
              <a:rPr sz="2200" spc="-40" dirty="0">
                <a:solidFill>
                  <a:srgbClr val="FF0000"/>
                </a:solidFill>
                <a:latin typeface="Times New Roman"/>
                <a:cs typeface="Times New Roman"/>
              </a:rPr>
              <a:t> </a:t>
            </a:r>
            <a:r>
              <a:rPr sz="2200" dirty="0">
                <a:solidFill>
                  <a:srgbClr val="FF0000"/>
                </a:solidFill>
                <a:latin typeface="Times New Roman"/>
                <a:cs typeface="Times New Roman"/>
              </a:rPr>
              <a:t>văn</a:t>
            </a:r>
            <a:r>
              <a:rPr sz="2200" spc="-35" dirty="0">
                <a:solidFill>
                  <a:srgbClr val="FF0000"/>
                </a:solidFill>
                <a:latin typeface="Times New Roman"/>
                <a:cs typeface="Times New Roman"/>
              </a:rPr>
              <a:t> </a:t>
            </a:r>
            <a:r>
              <a:rPr sz="2200" dirty="0">
                <a:solidFill>
                  <a:srgbClr val="FF0000"/>
                </a:solidFill>
                <a:latin typeface="Times New Roman"/>
                <a:cs typeface="Times New Roman"/>
              </a:rPr>
              <a:t>phòng</a:t>
            </a:r>
            <a:r>
              <a:rPr sz="2200" spc="-50" dirty="0">
                <a:solidFill>
                  <a:srgbClr val="FF0000"/>
                </a:solidFill>
                <a:latin typeface="Times New Roman"/>
                <a:cs typeface="Times New Roman"/>
              </a:rPr>
              <a:t> </a:t>
            </a:r>
            <a:r>
              <a:rPr sz="2200" dirty="0">
                <a:solidFill>
                  <a:srgbClr val="FF0000"/>
                </a:solidFill>
                <a:latin typeface="Times New Roman"/>
                <a:cs typeface="Times New Roman"/>
              </a:rPr>
              <a:t>đại</a:t>
            </a:r>
            <a:r>
              <a:rPr sz="2200" spc="-25" dirty="0">
                <a:solidFill>
                  <a:srgbClr val="FF0000"/>
                </a:solidFill>
                <a:latin typeface="Times New Roman"/>
                <a:cs typeface="Times New Roman"/>
              </a:rPr>
              <a:t> </a:t>
            </a:r>
            <a:r>
              <a:rPr sz="2200" dirty="0">
                <a:solidFill>
                  <a:srgbClr val="FF0000"/>
                </a:solidFill>
                <a:latin typeface="Times New Roman"/>
                <a:cs typeface="Times New Roman"/>
              </a:rPr>
              <a:t>diện</a:t>
            </a:r>
            <a:r>
              <a:rPr sz="2200" spc="-25" dirty="0">
                <a:solidFill>
                  <a:srgbClr val="FF0000"/>
                </a:solidFill>
                <a:latin typeface="Times New Roman"/>
                <a:cs typeface="Times New Roman"/>
              </a:rPr>
              <a:t> </a:t>
            </a:r>
            <a:r>
              <a:rPr sz="2200" dirty="0">
                <a:solidFill>
                  <a:srgbClr val="FF0000"/>
                </a:solidFill>
                <a:latin typeface="Times New Roman"/>
                <a:cs typeface="Times New Roman"/>
              </a:rPr>
              <a:t>đã</a:t>
            </a:r>
            <a:r>
              <a:rPr sz="2200" spc="-45" dirty="0">
                <a:solidFill>
                  <a:srgbClr val="FF0000"/>
                </a:solidFill>
                <a:latin typeface="Times New Roman"/>
                <a:cs typeface="Times New Roman"/>
              </a:rPr>
              <a:t> </a:t>
            </a:r>
            <a:r>
              <a:rPr sz="2200" dirty="0">
                <a:solidFill>
                  <a:srgbClr val="FF0000"/>
                </a:solidFill>
                <a:latin typeface="Times New Roman"/>
                <a:cs typeface="Times New Roman"/>
              </a:rPr>
              <a:t>thực</a:t>
            </a:r>
            <a:r>
              <a:rPr sz="2200" spc="-20" dirty="0">
                <a:solidFill>
                  <a:srgbClr val="FF0000"/>
                </a:solidFill>
                <a:latin typeface="Times New Roman"/>
                <a:cs typeface="Times New Roman"/>
              </a:rPr>
              <a:t> hiện</a:t>
            </a:r>
            <a:endParaRPr sz="2200">
              <a:latin typeface="Times New Roman"/>
              <a:cs typeface="Times New Roman"/>
            </a:endParaRPr>
          </a:p>
        </p:txBody>
      </p:sp>
      <p:grpSp>
        <p:nvGrpSpPr>
          <p:cNvPr id="7" name="object 7"/>
          <p:cNvGrpSpPr/>
          <p:nvPr/>
        </p:nvGrpSpPr>
        <p:grpSpPr>
          <a:xfrm>
            <a:off x="1185672" y="251472"/>
            <a:ext cx="10165080" cy="774700"/>
            <a:chOff x="1185672" y="251472"/>
            <a:chExt cx="10165080" cy="774700"/>
          </a:xfrm>
        </p:grpSpPr>
        <p:pic>
          <p:nvPicPr>
            <p:cNvPr id="8" name="object 8"/>
            <p:cNvPicPr/>
            <p:nvPr/>
          </p:nvPicPr>
          <p:blipFill>
            <a:blip r:embed="rId2" cstate="print"/>
            <a:stretch>
              <a:fillRect/>
            </a:stretch>
          </p:blipFill>
          <p:spPr>
            <a:xfrm>
              <a:off x="1185672" y="253009"/>
              <a:ext cx="10165080" cy="675106"/>
            </a:xfrm>
            <a:prstGeom prst="rect">
              <a:avLst/>
            </a:prstGeom>
          </p:spPr>
        </p:pic>
        <p:pic>
          <p:nvPicPr>
            <p:cNvPr id="9" name="object 9"/>
            <p:cNvPicPr/>
            <p:nvPr/>
          </p:nvPicPr>
          <p:blipFill>
            <a:blip r:embed="rId3" cstate="print"/>
            <a:stretch>
              <a:fillRect/>
            </a:stretch>
          </p:blipFill>
          <p:spPr>
            <a:xfrm>
              <a:off x="1603248" y="251472"/>
              <a:ext cx="9328404" cy="774179"/>
            </a:xfrm>
            <a:prstGeom prst="rect">
              <a:avLst/>
            </a:prstGeom>
          </p:spPr>
        </p:pic>
        <p:pic>
          <p:nvPicPr>
            <p:cNvPr id="10" name="object 10"/>
            <p:cNvPicPr/>
            <p:nvPr/>
          </p:nvPicPr>
          <p:blipFill>
            <a:blip r:embed="rId4" cstate="print"/>
            <a:stretch>
              <a:fillRect/>
            </a:stretch>
          </p:blipFill>
          <p:spPr>
            <a:xfrm>
              <a:off x="1233170" y="278091"/>
              <a:ext cx="10075164" cy="584746"/>
            </a:xfrm>
            <a:prstGeom prst="rect">
              <a:avLst/>
            </a:prstGeom>
          </p:spPr>
        </p:pic>
      </p:grpSp>
      <p:sp>
        <p:nvSpPr>
          <p:cNvPr id="11" name="object 11"/>
          <p:cNvSpPr txBox="1">
            <a:spLocks noGrp="1"/>
          </p:cNvSpPr>
          <p:nvPr>
            <p:ph type="title"/>
          </p:nvPr>
        </p:nvSpPr>
        <p:spPr>
          <a:xfrm>
            <a:off x="1233169" y="278091"/>
            <a:ext cx="10075545" cy="584835"/>
          </a:xfrm>
          <a:prstGeom prst="rect">
            <a:avLst/>
          </a:prstGeom>
          <a:ln w="9525">
            <a:solidFill>
              <a:srgbClr val="F8F8F8"/>
            </a:solidFill>
          </a:ln>
        </p:spPr>
        <p:txBody>
          <a:bodyPr vert="horz" wrap="square" lIns="0" tIns="80010" rIns="0" bIns="0" rtlCol="0">
            <a:spAutoFit/>
          </a:bodyPr>
          <a:lstStyle/>
          <a:p>
            <a:pPr marL="611505">
              <a:lnSpc>
                <a:spcPct val="100000"/>
              </a:lnSpc>
              <a:spcBef>
                <a:spcPts val="630"/>
              </a:spcBef>
            </a:pPr>
            <a:r>
              <a:rPr sz="2600" dirty="0"/>
              <a:t>XỬ</a:t>
            </a:r>
            <a:r>
              <a:rPr sz="2600" spc="-10" dirty="0"/>
              <a:t> </a:t>
            </a:r>
            <a:r>
              <a:rPr sz="2600" dirty="0"/>
              <a:t>LÝ TÌNH</a:t>
            </a:r>
            <a:r>
              <a:rPr sz="2600" spc="-10" dirty="0"/>
              <a:t> </a:t>
            </a:r>
            <a:r>
              <a:rPr sz="2600" dirty="0"/>
              <a:t>HUỐNG</a:t>
            </a:r>
            <a:r>
              <a:rPr sz="2600" spc="-15" dirty="0"/>
              <a:t> </a:t>
            </a:r>
            <a:r>
              <a:rPr sz="2600" dirty="0"/>
              <a:t>TRONG</a:t>
            </a:r>
            <a:r>
              <a:rPr sz="2600" spc="-20" dirty="0"/>
              <a:t> </a:t>
            </a:r>
            <a:r>
              <a:rPr sz="2600" dirty="0"/>
              <a:t>ĐTQM</a:t>
            </a:r>
            <a:r>
              <a:rPr sz="2600" spc="-25" dirty="0"/>
              <a:t> </a:t>
            </a:r>
            <a:r>
              <a:rPr sz="2600" dirty="0"/>
              <a:t>VÀ</a:t>
            </a:r>
            <a:r>
              <a:rPr sz="2600" spc="-10" dirty="0"/>
              <a:t> </a:t>
            </a:r>
            <a:r>
              <a:rPr sz="2600" dirty="0"/>
              <a:t>KQM</a:t>
            </a:r>
            <a:r>
              <a:rPr sz="2600" spc="-20" dirty="0"/>
              <a:t> </a:t>
            </a:r>
            <a:r>
              <a:rPr sz="2600" dirty="0"/>
              <a:t>(Đ</a:t>
            </a:r>
            <a:r>
              <a:rPr sz="2600" spc="5" dirty="0"/>
              <a:t> </a:t>
            </a:r>
            <a:r>
              <a:rPr sz="2600" spc="-10" dirty="0"/>
              <a:t>131.NĐ)</a:t>
            </a:r>
            <a:endParaRPr sz="2600"/>
          </a:p>
        </p:txBody>
      </p:sp>
      <p:sp>
        <p:nvSpPr>
          <p:cNvPr id="12" name="object 12"/>
          <p:cNvSpPr txBox="1"/>
          <p:nvPr/>
        </p:nvSpPr>
        <p:spPr>
          <a:xfrm>
            <a:off x="933602" y="6317605"/>
            <a:ext cx="318135" cy="196850"/>
          </a:xfrm>
          <a:prstGeom prst="rect">
            <a:avLst/>
          </a:prstGeom>
        </p:spPr>
        <p:txBody>
          <a:bodyPr vert="horz" wrap="square" lIns="0" tIns="8255" rIns="0" bIns="0" rtlCol="0">
            <a:spAutoFit/>
          </a:bodyPr>
          <a:lstStyle/>
          <a:p>
            <a:pPr marL="38100">
              <a:lnSpc>
                <a:spcPct val="100000"/>
              </a:lnSpc>
              <a:spcBef>
                <a:spcPts val="65"/>
              </a:spcBef>
            </a:pPr>
            <a:fld id="{81D60167-4931-47E6-BA6A-407CBD079E47}" type="slidenum">
              <a:rPr sz="1100" spc="-25" dirty="0">
                <a:solidFill>
                  <a:srgbClr val="E9E1D5"/>
                </a:solidFill>
                <a:latin typeface="Verdana"/>
                <a:cs typeface="Verdana"/>
              </a:rPr>
              <a:t>191</a:t>
            </a:fld>
            <a:endParaRPr sz="1100">
              <a:latin typeface="Verdana"/>
              <a:cs typeface="Verdana"/>
            </a:endParaRPr>
          </a:p>
        </p:txBody>
      </p:sp>
      <p:sp>
        <p:nvSpPr>
          <p:cNvPr id="13" name="Slide Number Placeholder 12">
            <a:extLst>
              <a:ext uri="{FF2B5EF4-FFF2-40B4-BE49-F238E27FC236}">
                <a16:creationId xmlns:a16="http://schemas.microsoft.com/office/drawing/2014/main" id="{3B5C75FF-6AF3-15F4-AD7D-817A8380E2D9}"/>
              </a:ext>
            </a:extLst>
          </p:cNvPr>
          <p:cNvSpPr>
            <a:spLocks noGrp="1"/>
          </p:cNvSpPr>
          <p:nvPr>
            <p:ph type="sldNum" sz="quarter" idx="7"/>
          </p:nvPr>
        </p:nvSpPr>
        <p:spPr/>
        <p:txBody>
          <a:bodyPr/>
          <a:lstStyle/>
          <a:p>
            <a:pPr marL="4939665">
              <a:lnSpc>
                <a:spcPts val="1655"/>
              </a:lnSpc>
            </a:pPr>
            <a:fld id="{81D60167-4931-47E6-BA6A-407CBD079E47}" type="slidenum">
              <a:rPr lang="en-US" spc="-25" smtClean="0"/>
              <a:t>191</a:t>
            </a:fld>
            <a:endParaRPr lang="en-US" spc="-25" dirty="0"/>
          </a:p>
        </p:txBody>
      </p:sp>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854367" y="1274572"/>
            <a:ext cx="10852785" cy="0"/>
          </a:xfrm>
          <a:custGeom>
            <a:avLst/>
            <a:gdLst/>
            <a:ahLst/>
            <a:cxnLst/>
            <a:rect l="l" t="t" r="r" b="b"/>
            <a:pathLst>
              <a:path w="10852785">
                <a:moveTo>
                  <a:pt x="0" y="0"/>
                </a:moveTo>
                <a:lnTo>
                  <a:pt x="10852746" y="0"/>
                </a:lnTo>
              </a:path>
            </a:pathLst>
          </a:custGeom>
          <a:ln w="25400">
            <a:solidFill>
              <a:srgbClr val="24548F"/>
            </a:solidFill>
          </a:ln>
        </p:spPr>
        <p:txBody>
          <a:bodyPr wrap="square" lIns="0" tIns="0" rIns="0" bIns="0" rtlCol="0"/>
          <a:lstStyle/>
          <a:p>
            <a:endParaRPr/>
          </a:p>
        </p:txBody>
      </p:sp>
      <p:sp>
        <p:nvSpPr>
          <p:cNvPr id="3" name="object 3"/>
          <p:cNvSpPr txBox="1"/>
          <p:nvPr/>
        </p:nvSpPr>
        <p:spPr>
          <a:xfrm>
            <a:off x="917854" y="1291208"/>
            <a:ext cx="2046605" cy="330835"/>
          </a:xfrm>
          <a:prstGeom prst="rect">
            <a:avLst/>
          </a:prstGeom>
        </p:spPr>
        <p:txBody>
          <a:bodyPr vert="horz" wrap="square" lIns="0" tIns="13335" rIns="0" bIns="0" rtlCol="0">
            <a:spAutoFit/>
          </a:bodyPr>
          <a:lstStyle/>
          <a:p>
            <a:pPr marL="12700">
              <a:lnSpc>
                <a:spcPct val="100000"/>
              </a:lnSpc>
              <a:spcBef>
                <a:spcPts val="105"/>
              </a:spcBef>
              <a:tabLst>
                <a:tab pos="552450" algn="l"/>
                <a:tab pos="1154430" algn="l"/>
                <a:tab pos="1705610" algn="l"/>
              </a:tabLst>
            </a:pPr>
            <a:r>
              <a:rPr sz="2000" spc="-25" dirty="0">
                <a:solidFill>
                  <a:srgbClr val="03499E"/>
                </a:solidFill>
                <a:latin typeface="Times New Roman"/>
                <a:cs typeface="Times New Roman"/>
              </a:rPr>
              <a:t>16.</a:t>
            </a:r>
            <a:r>
              <a:rPr sz="2000" dirty="0">
                <a:solidFill>
                  <a:srgbClr val="03499E"/>
                </a:solidFill>
                <a:latin typeface="Times New Roman"/>
                <a:cs typeface="Times New Roman"/>
              </a:rPr>
              <a:t>	</a:t>
            </a:r>
            <a:r>
              <a:rPr sz="2000" spc="-25" dirty="0">
                <a:solidFill>
                  <a:srgbClr val="03499E"/>
                </a:solidFill>
                <a:latin typeface="Times New Roman"/>
                <a:cs typeface="Times New Roman"/>
              </a:rPr>
              <a:t>Đối</a:t>
            </a:r>
            <a:r>
              <a:rPr sz="2000" dirty="0">
                <a:solidFill>
                  <a:srgbClr val="03499E"/>
                </a:solidFill>
                <a:latin typeface="Times New Roman"/>
                <a:cs typeface="Times New Roman"/>
              </a:rPr>
              <a:t>	</a:t>
            </a:r>
            <a:r>
              <a:rPr sz="2000" spc="-25" dirty="0">
                <a:solidFill>
                  <a:srgbClr val="03499E"/>
                </a:solidFill>
                <a:latin typeface="Times New Roman"/>
                <a:cs typeface="Times New Roman"/>
              </a:rPr>
              <a:t>với</a:t>
            </a:r>
            <a:r>
              <a:rPr sz="2000" dirty="0">
                <a:solidFill>
                  <a:srgbClr val="03499E"/>
                </a:solidFill>
                <a:latin typeface="Times New Roman"/>
                <a:cs typeface="Times New Roman"/>
              </a:rPr>
              <a:t>	</a:t>
            </a:r>
            <a:r>
              <a:rPr sz="2000" spc="-25" dirty="0">
                <a:solidFill>
                  <a:srgbClr val="03499E"/>
                </a:solidFill>
                <a:latin typeface="Times New Roman"/>
                <a:cs typeface="Times New Roman"/>
              </a:rPr>
              <a:t>gói</a:t>
            </a:r>
            <a:endParaRPr sz="2000">
              <a:latin typeface="Times New Roman"/>
              <a:cs typeface="Times New Roman"/>
            </a:endParaRPr>
          </a:p>
        </p:txBody>
      </p:sp>
      <p:sp>
        <p:nvSpPr>
          <p:cNvPr id="4" name="object 4"/>
          <p:cNvSpPr txBox="1"/>
          <p:nvPr/>
        </p:nvSpPr>
        <p:spPr>
          <a:xfrm>
            <a:off x="917854" y="1554861"/>
            <a:ext cx="2045335" cy="330835"/>
          </a:xfrm>
          <a:prstGeom prst="rect">
            <a:avLst/>
          </a:prstGeom>
        </p:spPr>
        <p:txBody>
          <a:bodyPr vert="horz" wrap="square" lIns="0" tIns="13335" rIns="0" bIns="0" rtlCol="0">
            <a:spAutoFit/>
          </a:bodyPr>
          <a:lstStyle/>
          <a:p>
            <a:pPr marL="12700">
              <a:lnSpc>
                <a:spcPct val="100000"/>
              </a:lnSpc>
              <a:spcBef>
                <a:spcPts val="105"/>
              </a:spcBef>
              <a:tabLst>
                <a:tab pos="649605" algn="l"/>
                <a:tab pos="1087120" algn="l"/>
                <a:tab pos="1522730" algn="l"/>
              </a:tabLst>
            </a:pPr>
            <a:r>
              <a:rPr sz="2000" spc="-20" dirty="0">
                <a:solidFill>
                  <a:srgbClr val="03499E"/>
                </a:solidFill>
                <a:latin typeface="Times New Roman"/>
                <a:cs typeface="Times New Roman"/>
              </a:rPr>
              <a:t>thầu</a:t>
            </a:r>
            <a:r>
              <a:rPr sz="2000" dirty="0">
                <a:solidFill>
                  <a:srgbClr val="03499E"/>
                </a:solidFill>
                <a:latin typeface="Times New Roman"/>
                <a:cs typeface="Times New Roman"/>
              </a:rPr>
              <a:t>	</a:t>
            </a:r>
            <a:r>
              <a:rPr sz="2000" spc="-25" dirty="0">
                <a:solidFill>
                  <a:srgbClr val="03499E"/>
                </a:solidFill>
                <a:latin typeface="Times New Roman"/>
                <a:cs typeface="Times New Roman"/>
              </a:rPr>
              <a:t>có</a:t>
            </a:r>
            <a:r>
              <a:rPr sz="2000" dirty="0">
                <a:solidFill>
                  <a:srgbClr val="03499E"/>
                </a:solidFill>
                <a:latin typeface="Times New Roman"/>
                <a:cs typeface="Times New Roman"/>
              </a:rPr>
              <a:t>	</a:t>
            </a:r>
            <a:r>
              <a:rPr sz="2000" spc="-25" dirty="0">
                <a:solidFill>
                  <a:srgbClr val="03499E"/>
                </a:solidFill>
                <a:latin typeface="Times New Roman"/>
                <a:cs typeface="Times New Roman"/>
              </a:rPr>
              <a:t>áp</a:t>
            </a:r>
            <a:r>
              <a:rPr sz="2000" dirty="0">
                <a:solidFill>
                  <a:srgbClr val="03499E"/>
                </a:solidFill>
                <a:latin typeface="Times New Roman"/>
                <a:cs typeface="Times New Roman"/>
              </a:rPr>
              <a:t>	</a:t>
            </a:r>
            <a:r>
              <a:rPr sz="2000" spc="-20" dirty="0">
                <a:solidFill>
                  <a:srgbClr val="03499E"/>
                </a:solidFill>
                <a:latin typeface="Times New Roman"/>
                <a:cs typeface="Times New Roman"/>
              </a:rPr>
              <a:t>dụng</a:t>
            </a:r>
            <a:endParaRPr sz="2000">
              <a:latin typeface="Times New Roman"/>
              <a:cs typeface="Times New Roman"/>
            </a:endParaRPr>
          </a:p>
        </p:txBody>
      </p:sp>
      <p:sp>
        <p:nvSpPr>
          <p:cNvPr id="5" name="object 5"/>
          <p:cNvSpPr txBox="1"/>
          <p:nvPr/>
        </p:nvSpPr>
        <p:spPr>
          <a:xfrm>
            <a:off x="917854" y="1816988"/>
            <a:ext cx="2044700" cy="594995"/>
          </a:xfrm>
          <a:prstGeom prst="rect">
            <a:avLst/>
          </a:prstGeom>
        </p:spPr>
        <p:txBody>
          <a:bodyPr vert="horz" wrap="square" lIns="0" tIns="55880" rIns="0" bIns="0" rtlCol="0">
            <a:spAutoFit/>
          </a:bodyPr>
          <a:lstStyle/>
          <a:p>
            <a:pPr marL="12700" marR="5080">
              <a:lnSpc>
                <a:spcPts val="2080"/>
              </a:lnSpc>
              <a:spcBef>
                <a:spcPts val="440"/>
              </a:spcBef>
              <a:tabLst>
                <a:tab pos="972819" algn="l"/>
                <a:tab pos="1643380" algn="l"/>
              </a:tabLst>
            </a:pPr>
            <a:r>
              <a:rPr sz="2000" spc="-10" dirty="0">
                <a:solidFill>
                  <a:srgbClr val="03499E"/>
                </a:solidFill>
                <a:latin typeface="Times New Roman"/>
                <a:cs typeface="Times New Roman"/>
              </a:rPr>
              <a:t>thương</a:t>
            </a:r>
            <a:r>
              <a:rPr sz="2000" dirty="0">
                <a:solidFill>
                  <a:srgbClr val="03499E"/>
                </a:solidFill>
                <a:latin typeface="Times New Roman"/>
                <a:cs typeface="Times New Roman"/>
              </a:rPr>
              <a:t>	</a:t>
            </a:r>
            <a:r>
              <a:rPr sz="2000" spc="-20" dirty="0">
                <a:solidFill>
                  <a:srgbClr val="03499E"/>
                </a:solidFill>
                <a:latin typeface="Times New Roman"/>
                <a:cs typeface="Times New Roman"/>
              </a:rPr>
              <a:t>thảo</a:t>
            </a:r>
            <a:r>
              <a:rPr sz="2000" dirty="0">
                <a:solidFill>
                  <a:srgbClr val="03499E"/>
                </a:solidFill>
                <a:latin typeface="Times New Roman"/>
                <a:cs typeface="Times New Roman"/>
              </a:rPr>
              <a:t>	</a:t>
            </a:r>
            <a:r>
              <a:rPr sz="2000" spc="-25" dirty="0">
                <a:solidFill>
                  <a:srgbClr val="03499E"/>
                </a:solidFill>
                <a:latin typeface="Times New Roman"/>
                <a:cs typeface="Times New Roman"/>
              </a:rPr>
              <a:t>hợp </a:t>
            </a:r>
            <a:r>
              <a:rPr sz="2000" spc="-20" dirty="0">
                <a:solidFill>
                  <a:srgbClr val="03499E"/>
                </a:solidFill>
                <a:latin typeface="Times New Roman"/>
                <a:cs typeface="Times New Roman"/>
              </a:rPr>
              <a:t>đồng</a:t>
            </a:r>
            <a:endParaRPr sz="2000">
              <a:latin typeface="Times New Roman"/>
              <a:cs typeface="Times New Roman"/>
            </a:endParaRPr>
          </a:p>
        </p:txBody>
      </p:sp>
      <p:sp>
        <p:nvSpPr>
          <p:cNvPr id="6" name="object 6"/>
          <p:cNvSpPr txBox="1"/>
          <p:nvPr/>
        </p:nvSpPr>
        <p:spPr>
          <a:xfrm>
            <a:off x="3241929" y="1310766"/>
            <a:ext cx="8394700" cy="856615"/>
          </a:xfrm>
          <a:prstGeom prst="rect">
            <a:avLst/>
          </a:prstGeom>
        </p:spPr>
        <p:txBody>
          <a:bodyPr vert="horz" wrap="square" lIns="0" tIns="55244" rIns="0" bIns="0" rtlCol="0">
            <a:spAutoFit/>
          </a:bodyPr>
          <a:lstStyle/>
          <a:p>
            <a:pPr marL="12700" marR="5080" algn="just">
              <a:lnSpc>
                <a:spcPct val="86200"/>
              </a:lnSpc>
              <a:spcBef>
                <a:spcPts val="434"/>
              </a:spcBef>
            </a:pPr>
            <a:r>
              <a:rPr sz="2000" dirty="0">
                <a:solidFill>
                  <a:srgbClr val="03499E"/>
                </a:solidFill>
                <a:latin typeface="Times New Roman"/>
                <a:cs typeface="Times New Roman"/>
              </a:rPr>
              <a:t>Trường</a:t>
            </a:r>
            <a:r>
              <a:rPr sz="2000" spc="70" dirty="0">
                <a:solidFill>
                  <a:srgbClr val="03499E"/>
                </a:solidFill>
                <a:latin typeface="Times New Roman"/>
                <a:cs typeface="Times New Roman"/>
              </a:rPr>
              <a:t> </a:t>
            </a:r>
            <a:r>
              <a:rPr sz="2000" dirty="0">
                <a:solidFill>
                  <a:srgbClr val="03499E"/>
                </a:solidFill>
                <a:latin typeface="Times New Roman"/>
                <a:cs typeface="Times New Roman"/>
              </a:rPr>
              <a:t>hợp</a:t>
            </a:r>
            <a:r>
              <a:rPr sz="2000" spc="75" dirty="0">
                <a:solidFill>
                  <a:srgbClr val="03499E"/>
                </a:solidFill>
                <a:latin typeface="Times New Roman"/>
                <a:cs typeface="Times New Roman"/>
              </a:rPr>
              <a:t> </a:t>
            </a:r>
            <a:r>
              <a:rPr sz="2000" dirty="0">
                <a:solidFill>
                  <a:srgbClr val="03499E"/>
                </a:solidFill>
                <a:latin typeface="Times New Roman"/>
                <a:cs typeface="Times New Roman"/>
              </a:rPr>
              <a:t>nhà</a:t>
            </a:r>
            <a:r>
              <a:rPr sz="2000" spc="75" dirty="0">
                <a:solidFill>
                  <a:srgbClr val="03499E"/>
                </a:solidFill>
                <a:latin typeface="Times New Roman"/>
                <a:cs typeface="Times New Roman"/>
              </a:rPr>
              <a:t> </a:t>
            </a:r>
            <a:r>
              <a:rPr sz="2000" dirty="0">
                <a:solidFill>
                  <a:srgbClr val="03499E"/>
                </a:solidFill>
                <a:latin typeface="Times New Roman"/>
                <a:cs typeface="Times New Roman"/>
              </a:rPr>
              <a:t>thầu</a:t>
            </a:r>
            <a:r>
              <a:rPr sz="2000" spc="75" dirty="0">
                <a:solidFill>
                  <a:srgbClr val="03499E"/>
                </a:solidFill>
                <a:latin typeface="Times New Roman"/>
                <a:cs typeface="Times New Roman"/>
              </a:rPr>
              <a:t> </a:t>
            </a:r>
            <a:r>
              <a:rPr sz="2000" dirty="0">
                <a:solidFill>
                  <a:srgbClr val="03499E"/>
                </a:solidFill>
                <a:latin typeface="Times New Roman"/>
                <a:cs typeface="Times New Roman"/>
              </a:rPr>
              <a:t>xếp</a:t>
            </a:r>
            <a:r>
              <a:rPr sz="2000" spc="75" dirty="0">
                <a:solidFill>
                  <a:srgbClr val="03499E"/>
                </a:solidFill>
                <a:latin typeface="Times New Roman"/>
                <a:cs typeface="Times New Roman"/>
              </a:rPr>
              <a:t> </a:t>
            </a:r>
            <a:r>
              <a:rPr sz="2000" dirty="0">
                <a:solidFill>
                  <a:srgbClr val="03499E"/>
                </a:solidFill>
                <a:latin typeface="Times New Roman"/>
                <a:cs typeface="Times New Roman"/>
              </a:rPr>
              <a:t>hạng</a:t>
            </a:r>
            <a:r>
              <a:rPr sz="2000" spc="70" dirty="0">
                <a:solidFill>
                  <a:srgbClr val="03499E"/>
                </a:solidFill>
                <a:latin typeface="Times New Roman"/>
                <a:cs typeface="Times New Roman"/>
              </a:rPr>
              <a:t> </a:t>
            </a:r>
            <a:r>
              <a:rPr sz="2000" dirty="0">
                <a:solidFill>
                  <a:srgbClr val="03499E"/>
                </a:solidFill>
                <a:latin typeface="Times New Roman"/>
                <a:cs typeface="Times New Roman"/>
              </a:rPr>
              <a:t>nhất</a:t>
            </a:r>
            <a:r>
              <a:rPr sz="2000" spc="60" dirty="0">
                <a:solidFill>
                  <a:srgbClr val="03499E"/>
                </a:solidFill>
                <a:latin typeface="Times New Roman"/>
                <a:cs typeface="Times New Roman"/>
              </a:rPr>
              <a:t> </a:t>
            </a:r>
            <a:r>
              <a:rPr sz="2000" dirty="0">
                <a:solidFill>
                  <a:srgbClr val="03499E"/>
                </a:solidFill>
                <a:latin typeface="Times New Roman"/>
                <a:cs typeface="Times New Roman"/>
              </a:rPr>
              <a:t>không</a:t>
            </a:r>
            <a:r>
              <a:rPr sz="2000" spc="90" dirty="0">
                <a:solidFill>
                  <a:srgbClr val="03499E"/>
                </a:solidFill>
                <a:latin typeface="Times New Roman"/>
                <a:cs typeface="Times New Roman"/>
              </a:rPr>
              <a:t> </a:t>
            </a:r>
            <a:r>
              <a:rPr sz="2000" dirty="0">
                <a:solidFill>
                  <a:srgbClr val="03499E"/>
                </a:solidFill>
                <a:latin typeface="Times New Roman"/>
                <a:cs typeface="Times New Roman"/>
              </a:rPr>
              <a:t>tiến</a:t>
            </a:r>
            <a:r>
              <a:rPr sz="2000" spc="75" dirty="0">
                <a:solidFill>
                  <a:srgbClr val="03499E"/>
                </a:solidFill>
                <a:latin typeface="Times New Roman"/>
                <a:cs typeface="Times New Roman"/>
              </a:rPr>
              <a:t> </a:t>
            </a:r>
            <a:r>
              <a:rPr sz="2000" dirty="0">
                <a:solidFill>
                  <a:srgbClr val="03499E"/>
                </a:solidFill>
                <a:latin typeface="Times New Roman"/>
                <a:cs typeface="Times New Roman"/>
              </a:rPr>
              <a:t>hành</a:t>
            </a:r>
            <a:r>
              <a:rPr sz="2000" spc="80" dirty="0">
                <a:solidFill>
                  <a:srgbClr val="03499E"/>
                </a:solidFill>
                <a:latin typeface="Times New Roman"/>
                <a:cs typeface="Times New Roman"/>
              </a:rPr>
              <a:t> </a:t>
            </a:r>
            <a:r>
              <a:rPr sz="2000" dirty="0">
                <a:solidFill>
                  <a:srgbClr val="03499E"/>
                </a:solidFill>
                <a:latin typeface="Times New Roman"/>
                <a:cs typeface="Times New Roman"/>
              </a:rPr>
              <a:t>thương</a:t>
            </a:r>
            <a:r>
              <a:rPr sz="2000" spc="75" dirty="0">
                <a:solidFill>
                  <a:srgbClr val="03499E"/>
                </a:solidFill>
                <a:latin typeface="Times New Roman"/>
                <a:cs typeface="Times New Roman"/>
              </a:rPr>
              <a:t> </a:t>
            </a:r>
            <a:r>
              <a:rPr sz="2000" dirty="0">
                <a:solidFill>
                  <a:srgbClr val="03499E"/>
                </a:solidFill>
                <a:latin typeface="Times New Roman"/>
                <a:cs typeface="Times New Roman"/>
              </a:rPr>
              <a:t>thảo,</a:t>
            </a:r>
            <a:r>
              <a:rPr sz="2000" spc="75" dirty="0">
                <a:solidFill>
                  <a:srgbClr val="03499E"/>
                </a:solidFill>
                <a:latin typeface="Times New Roman"/>
                <a:cs typeface="Times New Roman"/>
              </a:rPr>
              <a:t> </a:t>
            </a:r>
            <a:r>
              <a:rPr sz="2000" dirty="0">
                <a:solidFill>
                  <a:srgbClr val="03499E"/>
                </a:solidFill>
                <a:latin typeface="Times New Roman"/>
                <a:cs typeface="Times New Roman"/>
              </a:rPr>
              <a:t>không</a:t>
            </a:r>
            <a:r>
              <a:rPr sz="2000" spc="70" dirty="0">
                <a:solidFill>
                  <a:srgbClr val="03499E"/>
                </a:solidFill>
                <a:latin typeface="Times New Roman"/>
                <a:cs typeface="Times New Roman"/>
              </a:rPr>
              <a:t> </a:t>
            </a:r>
            <a:r>
              <a:rPr sz="2000" dirty="0">
                <a:solidFill>
                  <a:srgbClr val="03499E"/>
                </a:solidFill>
                <a:latin typeface="Times New Roman"/>
                <a:cs typeface="Times New Roman"/>
              </a:rPr>
              <a:t>ký</a:t>
            </a:r>
            <a:r>
              <a:rPr sz="2000" spc="60" dirty="0">
                <a:solidFill>
                  <a:srgbClr val="03499E"/>
                </a:solidFill>
                <a:latin typeface="Times New Roman"/>
                <a:cs typeface="Times New Roman"/>
              </a:rPr>
              <a:t> </a:t>
            </a:r>
            <a:r>
              <a:rPr sz="2000" spc="-20" dirty="0">
                <a:solidFill>
                  <a:srgbClr val="03499E"/>
                </a:solidFill>
                <a:latin typeface="Times New Roman"/>
                <a:cs typeface="Times New Roman"/>
              </a:rPr>
              <a:t>biên </a:t>
            </a:r>
            <a:r>
              <a:rPr sz="2000" dirty="0">
                <a:solidFill>
                  <a:srgbClr val="03499E"/>
                </a:solidFill>
                <a:latin typeface="Times New Roman"/>
                <a:cs typeface="Times New Roman"/>
              </a:rPr>
              <a:t>bản</a:t>
            </a:r>
            <a:r>
              <a:rPr sz="2000" spc="285" dirty="0">
                <a:solidFill>
                  <a:srgbClr val="03499E"/>
                </a:solidFill>
                <a:latin typeface="Times New Roman"/>
                <a:cs typeface="Times New Roman"/>
              </a:rPr>
              <a:t> </a:t>
            </a:r>
            <a:r>
              <a:rPr sz="2000" dirty="0">
                <a:solidFill>
                  <a:srgbClr val="03499E"/>
                </a:solidFill>
                <a:latin typeface="Times New Roman"/>
                <a:cs typeface="Times New Roman"/>
              </a:rPr>
              <a:t>thương</a:t>
            </a:r>
            <a:r>
              <a:rPr sz="2000" spc="275" dirty="0">
                <a:solidFill>
                  <a:srgbClr val="03499E"/>
                </a:solidFill>
                <a:latin typeface="Times New Roman"/>
                <a:cs typeface="Times New Roman"/>
              </a:rPr>
              <a:t> </a:t>
            </a:r>
            <a:r>
              <a:rPr sz="2000" dirty="0">
                <a:solidFill>
                  <a:srgbClr val="03499E"/>
                </a:solidFill>
                <a:latin typeface="Times New Roman"/>
                <a:cs typeface="Times New Roman"/>
              </a:rPr>
              <a:t>thảo,</a:t>
            </a:r>
            <a:r>
              <a:rPr sz="2000" spc="285" dirty="0">
                <a:solidFill>
                  <a:srgbClr val="03499E"/>
                </a:solidFill>
                <a:latin typeface="Times New Roman"/>
                <a:cs typeface="Times New Roman"/>
              </a:rPr>
              <a:t> </a:t>
            </a:r>
            <a:r>
              <a:rPr sz="2000" dirty="0">
                <a:solidFill>
                  <a:srgbClr val="03499E"/>
                </a:solidFill>
                <a:latin typeface="Times New Roman"/>
                <a:cs typeface="Times New Roman"/>
              </a:rPr>
              <a:t>thương</a:t>
            </a:r>
            <a:r>
              <a:rPr sz="2000" spc="290" dirty="0">
                <a:solidFill>
                  <a:srgbClr val="03499E"/>
                </a:solidFill>
                <a:latin typeface="Times New Roman"/>
                <a:cs typeface="Times New Roman"/>
              </a:rPr>
              <a:t> </a:t>
            </a:r>
            <a:r>
              <a:rPr sz="2000" dirty="0">
                <a:solidFill>
                  <a:srgbClr val="03499E"/>
                </a:solidFill>
                <a:latin typeface="Times New Roman"/>
                <a:cs typeface="Times New Roman"/>
              </a:rPr>
              <a:t>thảo</a:t>
            </a:r>
            <a:r>
              <a:rPr sz="2000" spc="280" dirty="0">
                <a:solidFill>
                  <a:srgbClr val="03499E"/>
                </a:solidFill>
                <a:latin typeface="Times New Roman"/>
                <a:cs typeface="Times New Roman"/>
              </a:rPr>
              <a:t> </a:t>
            </a:r>
            <a:r>
              <a:rPr sz="2000" dirty="0">
                <a:solidFill>
                  <a:srgbClr val="03499E"/>
                </a:solidFill>
                <a:latin typeface="Times New Roman"/>
                <a:cs typeface="Times New Roman"/>
              </a:rPr>
              <a:t>không</a:t>
            </a:r>
            <a:r>
              <a:rPr sz="2000" spc="275" dirty="0">
                <a:solidFill>
                  <a:srgbClr val="03499E"/>
                </a:solidFill>
                <a:latin typeface="Times New Roman"/>
                <a:cs typeface="Times New Roman"/>
              </a:rPr>
              <a:t> </a:t>
            </a:r>
            <a:r>
              <a:rPr sz="2000" dirty="0">
                <a:solidFill>
                  <a:srgbClr val="03499E"/>
                </a:solidFill>
                <a:latin typeface="Times New Roman"/>
                <a:cs typeface="Times New Roman"/>
              </a:rPr>
              <a:t>thành</a:t>
            </a:r>
            <a:r>
              <a:rPr sz="2000" spc="260" dirty="0">
                <a:solidFill>
                  <a:srgbClr val="03499E"/>
                </a:solidFill>
                <a:latin typeface="Times New Roman"/>
                <a:cs typeface="Times New Roman"/>
              </a:rPr>
              <a:t> </a:t>
            </a:r>
            <a:r>
              <a:rPr sz="2000" dirty="0">
                <a:solidFill>
                  <a:srgbClr val="03499E"/>
                </a:solidFill>
                <a:latin typeface="Times New Roman"/>
                <a:cs typeface="Times New Roman"/>
              </a:rPr>
              <a:t>công</a:t>
            </a:r>
            <a:r>
              <a:rPr sz="2000" spc="270" dirty="0">
                <a:solidFill>
                  <a:srgbClr val="03499E"/>
                </a:solidFill>
                <a:latin typeface="Times New Roman"/>
                <a:cs typeface="Times New Roman"/>
              </a:rPr>
              <a:t> </a:t>
            </a:r>
            <a:r>
              <a:rPr sz="2000" dirty="0">
                <a:solidFill>
                  <a:srgbClr val="03499E"/>
                </a:solidFill>
                <a:latin typeface="Wingdings"/>
                <a:cs typeface="Wingdings"/>
              </a:rPr>
              <a:t></a:t>
            </a:r>
            <a:r>
              <a:rPr sz="2000" spc="280" dirty="0">
                <a:solidFill>
                  <a:srgbClr val="03499E"/>
                </a:solidFill>
                <a:latin typeface="Times New Roman"/>
                <a:cs typeface="Times New Roman"/>
              </a:rPr>
              <a:t> </a:t>
            </a:r>
            <a:r>
              <a:rPr sz="2000" dirty="0">
                <a:solidFill>
                  <a:srgbClr val="03499E"/>
                </a:solidFill>
                <a:latin typeface="Times New Roman"/>
                <a:cs typeface="Times New Roman"/>
              </a:rPr>
              <a:t>mời</a:t>
            </a:r>
            <a:r>
              <a:rPr sz="2000" spc="290" dirty="0">
                <a:solidFill>
                  <a:srgbClr val="03499E"/>
                </a:solidFill>
                <a:latin typeface="Times New Roman"/>
                <a:cs typeface="Times New Roman"/>
              </a:rPr>
              <a:t> </a:t>
            </a:r>
            <a:r>
              <a:rPr sz="2000" dirty="0">
                <a:solidFill>
                  <a:srgbClr val="03499E"/>
                </a:solidFill>
                <a:latin typeface="Times New Roman"/>
                <a:cs typeface="Times New Roman"/>
              </a:rPr>
              <a:t>các</a:t>
            </a:r>
            <a:r>
              <a:rPr sz="2000" spc="275" dirty="0">
                <a:solidFill>
                  <a:srgbClr val="03499E"/>
                </a:solidFill>
                <a:latin typeface="Times New Roman"/>
                <a:cs typeface="Times New Roman"/>
              </a:rPr>
              <a:t> </a:t>
            </a:r>
            <a:r>
              <a:rPr sz="2000" dirty="0">
                <a:solidFill>
                  <a:srgbClr val="03499E"/>
                </a:solidFill>
                <a:latin typeface="Times New Roman"/>
                <a:cs typeface="Times New Roman"/>
              </a:rPr>
              <a:t>NT</a:t>
            </a:r>
            <a:r>
              <a:rPr sz="2000" spc="270" dirty="0">
                <a:solidFill>
                  <a:srgbClr val="03499E"/>
                </a:solidFill>
                <a:latin typeface="Times New Roman"/>
                <a:cs typeface="Times New Roman"/>
              </a:rPr>
              <a:t> </a:t>
            </a:r>
            <a:r>
              <a:rPr sz="2000" dirty="0">
                <a:solidFill>
                  <a:srgbClr val="03499E"/>
                </a:solidFill>
                <a:latin typeface="Times New Roman"/>
                <a:cs typeface="Times New Roman"/>
              </a:rPr>
              <a:t>tiếp</a:t>
            </a:r>
            <a:r>
              <a:rPr sz="2000" spc="280" dirty="0">
                <a:solidFill>
                  <a:srgbClr val="03499E"/>
                </a:solidFill>
                <a:latin typeface="Times New Roman"/>
                <a:cs typeface="Times New Roman"/>
              </a:rPr>
              <a:t> </a:t>
            </a:r>
            <a:r>
              <a:rPr sz="2000" dirty="0">
                <a:solidFill>
                  <a:srgbClr val="03499E"/>
                </a:solidFill>
                <a:latin typeface="Times New Roman"/>
                <a:cs typeface="Times New Roman"/>
              </a:rPr>
              <a:t>theo</a:t>
            </a:r>
            <a:r>
              <a:rPr sz="2000" spc="280" dirty="0">
                <a:solidFill>
                  <a:srgbClr val="03499E"/>
                </a:solidFill>
                <a:latin typeface="Times New Roman"/>
                <a:cs typeface="Times New Roman"/>
              </a:rPr>
              <a:t> </a:t>
            </a:r>
            <a:r>
              <a:rPr sz="2000" spc="-25" dirty="0">
                <a:solidFill>
                  <a:srgbClr val="03499E"/>
                </a:solidFill>
                <a:latin typeface="Times New Roman"/>
                <a:cs typeface="Times New Roman"/>
              </a:rPr>
              <a:t>vào </a:t>
            </a:r>
            <a:r>
              <a:rPr sz="2000" dirty="0">
                <a:solidFill>
                  <a:srgbClr val="03499E"/>
                </a:solidFill>
                <a:latin typeface="Times New Roman"/>
                <a:cs typeface="Times New Roman"/>
              </a:rPr>
              <a:t>thương</a:t>
            </a:r>
            <a:r>
              <a:rPr sz="2000" spc="-20" dirty="0">
                <a:solidFill>
                  <a:srgbClr val="03499E"/>
                </a:solidFill>
                <a:latin typeface="Times New Roman"/>
                <a:cs typeface="Times New Roman"/>
              </a:rPr>
              <a:t> </a:t>
            </a:r>
            <a:r>
              <a:rPr sz="2000" dirty="0">
                <a:solidFill>
                  <a:srgbClr val="03499E"/>
                </a:solidFill>
                <a:latin typeface="Times New Roman"/>
                <a:cs typeface="Times New Roman"/>
              </a:rPr>
              <a:t>thảo. Thương</a:t>
            </a:r>
            <a:r>
              <a:rPr sz="2000" spc="-20" dirty="0">
                <a:solidFill>
                  <a:srgbClr val="03499E"/>
                </a:solidFill>
                <a:latin typeface="Times New Roman"/>
                <a:cs typeface="Times New Roman"/>
              </a:rPr>
              <a:t> </a:t>
            </a:r>
            <a:r>
              <a:rPr sz="2000" dirty="0">
                <a:solidFill>
                  <a:srgbClr val="03499E"/>
                </a:solidFill>
                <a:latin typeface="Times New Roman"/>
                <a:cs typeface="Times New Roman"/>
              </a:rPr>
              <a:t>thảo</a:t>
            </a:r>
            <a:r>
              <a:rPr sz="2000" spc="-15" dirty="0">
                <a:solidFill>
                  <a:srgbClr val="03499E"/>
                </a:solidFill>
                <a:latin typeface="Times New Roman"/>
                <a:cs typeface="Times New Roman"/>
              </a:rPr>
              <a:t> </a:t>
            </a:r>
            <a:r>
              <a:rPr sz="2000" dirty="0">
                <a:solidFill>
                  <a:srgbClr val="03499E"/>
                </a:solidFill>
                <a:latin typeface="Times New Roman"/>
                <a:cs typeface="Times New Roman"/>
              </a:rPr>
              <a:t>không</a:t>
            </a:r>
            <a:r>
              <a:rPr sz="2000" spc="-25" dirty="0">
                <a:solidFill>
                  <a:srgbClr val="03499E"/>
                </a:solidFill>
                <a:latin typeface="Times New Roman"/>
                <a:cs typeface="Times New Roman"/>
              </a:rPr>
              <a:t> </a:t>
            </a:r>
            <a:r>
              <a:rPr sz="2000" dirty="0">
                <a:solidFill>
                  <a:srgbClr val="03499E"/>
                </a:solidFill>
                <a:latin typeface="Times New Roman"/>
                <a:cs typeface="Times New Roman"/>
              </a:rPr>
              <a:t>thành</a:t>
            </a:r>
            <a:r>
              <a:rPr sz="2000" spc="-20" dirty="0">
                <a:solidFill>
                  <a:srgbClr val="03499E"/>
                </a:solidFill>
                <a:latin typeface="Times New Roman"/>
                <a:cs typeface="Times New Roman"/>
              </a:rPr>
              <a:t> </a:t>
            </a:r>
            <a:r>
              <a:rPr sz="2000" dirty="0">
                <a:solidFill>
                  <a:srgbClr val="03499E"/>
                </a:solidFill>
                <a:latin typeface="Times New Roman"/>
                <a:cs typeface="Times New Roman"/>
              </a:rPr>
              <a:t>công</a:t>
            </a:r>
            <a:r>
              <a:rPr sz="2000" spc="-10" dirty="0">
                <a:solidFill>
                  <a:srgbClr val="03499E"/>
                </a:solidFill>
                <a:latin typeface="Times New Roman"/>
                <a:cs typeface="Times New Roman"/>
              </a:rPr>
              <a:t> </a:t>
            </a:r>
            <a:r>
              <a:rPr sz="2000" dirty="0">
                <a:solidFill>
                  <a:srgbClr val="03499E"/>
                </a:solidFill>
                <a:latin typeface="Wingdings"/>
                <a:cs typeface="Wingdings"/>
              </a:rPr>
              <a:t></a:t>
            </a:r>
            <a:r>
              <a:rPr sz="2000" spc="-5" dirty="0">
                <a:solidFill>
                  <a:srgbClr val="03499E"/>
                </a:solidFill>
                <a:latin typeface="Times New Roman"/>
                <a:cs typeface="Times New Roman"/>
              </a:rPr>
              <a:t> </a:t>
            </a:r>
            <a:r>
              <a:rPr sz="2000" dirty="0">
                <a:solidFill>
                  <a:srgbClr val="03499E"/>
                </a:solidFill>
                <a:latin typeface="Times New Roman"/>
                <a:cs typeface="Times New Roman"/>
              </a:rPr>
              <a:t>hủy</a:t>
            </a:r>
            <a:r>
              <a:rPr sz="2000" spc="-10" dirty="0">
                <a:solidFill>
                  <a:srgbClr val="03499E"/>
                </a:solidFill>
                <a:latin typeface="Times New Roman"/>
                <a:cs typeface="Times New Roman"/>
              </a:rPr>
              <a:t> </a:t>
            </a:r>
            <a:r>
              <a:rPr sz="2000" dirty="0">
                <a:solidFill>
                  <a:srgbClr val="03499E"/>
                </a:solidFill>
                <a:latin typeface="Times New Roman"/>
                <a:cs typeface="Times New Roman"/>
              </a:rPr>
              <a:t>thầu</a:t>
            </a:r>
            <a:r>
              <a:rPr sz="2000" spc="-10" dirty="0">
                <a:solidFill>
                  <a:srgbClr val="03499E"/>
                </a:solidFill>
                <a:latin typeface="Times New Roman"/>
                <a:cs typeface="Times New Roman"/>
              </a:rPr>
              <a:t> </a:t>
            </a:r>
            <a:r>
              <a:rPr sz="2000" dirty="0">
                <a:solidFill>
                  <a:srgbClr val="03499E"/>
                </a:solidFill>
                <a:latin typeface="Times New Roman"/>
                <a:cs typeface="Times New Roman"/>
              </a:rPr>
              <a:t>theo</a:t>
            </a:r>
            <a:r>
              <a:rPr sz="2000" spc="-5" dirty="0">
                <a:solidFill>
                  <a:srgbClr val="03499E"/>
                </a:solidFill>
                <a:latin typeface="Times New Roman"/>
                <a:cs typeface="Times New Roman"/>
              </a:rPr>
              <a:t> </a:t>
            </a:r>
            <a:r>
              <a:rPr sz="2000" dirty="0">
                <a:solidFill>
                  <a:srgbClr val="03499E"/>
                </a:solidFill>
                <a:latin typeface="Times New Roman"/>
                <a:cs typeface="Times New Roman"/>
              </a:rPr>
              <a:t>khoản</a:t>
            </a:r>
            <a:r>
              <a:rPr sz="2000" spc="-15" dirty="0">
                <a:solidFill>
                  <a:srgbClr val="03499E"/>
                </a:solidFill>
                <a:latin typeface="Times New Roman"/>
                <a:cs typeface="Times New Roman"/>
              </a:rPr>
              <a:t> </a:t>
            </a:r>
            <a:r>
              <a:rPr sz="2000" dirty="0">
                <a:solidFill>
                  <a:srgbClr val="03499E"/>
                </a:solidFill>
                <a:latin typeface="Times New Roman"/>
                <a:cs typeface="Times New Roman"/>
              </a:rPr>
              <a:t>1 Điều</a:t>
            </a:r>
            <a:r>
              <a:rPr sz="2000" spc="-15" dirty="0">
                <a:solidFill>
                  <a:srgbClr val="03499E"/>
                </a:solidFill>
                <a:latin typeface="Times New Roman"/>
                <a:cs typeface="Times New Roman"/>
              </a:rPr>
              <a:t> </a:t>
            </a:r>
            <a:r>
              <a:rPr sz="2000" spc="-25" dirty="0">
                <a:solidFill>
                  <a:srgbClr val="03499E"/>
                </a:solidFill>
                <a:latin typeface="Times New Roman"/>
                <a:cs typeface="Times New Roman"/>
              </a:rPr>
              <a:t>17</a:t>
            </a:r>
            <a:endParaRPr sz="2000">
              <a:latin typeface="Times New Roman"/>
              <a:cs typeface="Times New Roman"/>
            </a:endParaRPr>
          </a:p>
        </p:txBody>
      </p:sp>
      <p:sp>
        <p:nvSpPr>
          <p:cNvPr id="7" name="object 7"/>
          <p:cNvSpPr/>
          <p:nvPr/>
        </p:nvSpPr>
        <p:spPr>
          <a:xfrm>
            <a:off x="2996310" y="2285745"/>
            <a:ext cx="8682355" cy="0"/>
          </a:xfrm>
          <a:custGeom>
            <a:avLst/>
            <a:gdLst/>
            <a:ahLst/>
            <a:cxnLst/>
            <a:rect l="l" t="t" r="r" b="b"/>
            <a:pathLst>
              <a:path w="8682355">
                <a:moveTo>
                  <a:pt x="0" y="0"/>
                </a:moveTo>
                <a:lnTo>
                  <a:pt x="8682228" y="0"/>
                </a:lnTo>
              </a:path>
            </a:pathLst>
          </a:custGeom>
          <a:ln w="25400">
            <a:solidFill>
              <a:srgbClr val="2A5F9E"/>
            </a:solidFill>
          </a:ln>
        </p:spPr>
        <p:txBody>
          <a:bodyPr wrap="square" lIns="0" tIns="0" rIns="0" bIns="0" rtlCol="0"/>
          <a:lstStyle/>
          <a:p>
            <a:endParaRPr/>
          </a:p>
        </p:txBody>
      </p:sp>
      <p:sp>
        <p:nvSpPr>
          <p:cNvPr id="8" name="object 8"/>
          <p:cNvSpPr txBox="1"/>
          <p:nvPr/>
        </p:nvSpPr>
        <p:spPr>
          <a:xfrm>
            <a:off x="3146805" y="2450414"/>
            <a:ext cx="8397875" cy="1647189"/>
          </a:xfrm>
          <a:prstGeom prst="rect">
            <a:avLst/>
          </a:prstGeom>
        </p:spPr>
        <p:txBody>
          <a:bodyPr vert="horz" wrap="square" lIns="0" tIns="55244" rIns="0" bIns="0" rtlCol="0">
            <a:spAutoFit/>
          </a:bodyPr>
          <a:lstStyle/>
          <a:p>
            <a:pPr marL="12700" marR="5080" algn="just">
              <a:lnSpc>
                <a:spcPct val="86300"/>
              </a:lnSpc>
              <a:spcBef>
                <a:spcPts val="434"/>
              </a:spcBef>
            </a:pPr>
            <a:r>
              <a:rPr sz="2000" dirty="0">
                <a:solidFill>
                  <a:srgbClr val="03499E"/>
                </a:solidFill>
                <a:latin typeface="Times New Roman"/>
                <a:cs typeface="Times New Roman"/>
              </a:rPr>
              <a:t>Trường</a:t>
            </a:r>
            <a:r>
              <a:rPr sz="2000" spc="-10" dirty="0">
                <a:solidFill>
                  <a:srgbClr val="03499E"/>
                </a:solidFill>
                <a:latin typeface="Times New Roman"/>
                <a:cs typeface="Times New Roman"/>
              </a:rPr>
              <a:t> </a:t>
            </a:r>
            <a:r>
              <a:rPr sz="2000" dirty="0">
                <a:solidFill>
                  <a:srgbClr val="03499E"/>
                </a:solidFill>
                <a:latin typeface="Times New Roman"/>
                <a:cs typeface="Times New Roman"/>
              </a:rPr>
              <a:t>hợp</a:t>
            </a:r>
            <a:r>
              <a:rPr sz="2000" spc="-25" dirty="0">
                <a:solidFill>
                  <a:srgbClr val="03499E"/>
                </a:solidFill>
                <a:latin typeface="Times New Roman"/>
                <a:cs typeface="Times New Roman"/>
              </a:rPr>
              <a:t> </a:t>
            </a:r>
            <a:r>
              <a:rPr sz="2000" dirty="0">
                <a:solidFill>
                  <a:srgbClr val="03499E"/>
                </a:solidFill>
                <a:latin typeface="Times New Roman"/>
                <a:cs typeface="Times New Roman"/>
              </a:rPr>
              <a:t>nhà</a:t>
            </a:r>
            <a:r>
              <a:rPr sz="2000" spc="-25" dirty="0">
                <a:solidFill>
                  <a:srgbClr val="03499E"/>
                </a:solidFill>
                <a:latin typeface="Times New Roman"/>
                <a:cs typeface="Times New Roman"/>
              </a:rPr>
              <a:t> </a:t>
            </a:r>
            <a:r>
              <a:rPr sz="2000" dirty="0">
                <a:solidFill>
                  <a:srgbClr val="03499E"/>
                </a:solidFill>
                <a:latin typeface="Times New Roman"/>
                <a:cs typeface="Times New Roman"/>
              </a:rPr>
              <a:t>thầu</a:t>
            </a:r>
            <a:r>
              <a:rPr sz="2000" spc="-25" dirty="0">
                <a:solidFill>
                  <a:srgbClr val="03499E"/>
                </a:solidFill>
                <a:latin typeface="Times New Roman"/>
                <a:cs typeface="Times New Roman"/>
              </a:rPr>
              <a:t> </a:t>
            </a:r>
            <a:r>
              <a:rPr sz="2000" dirty="0">
                <a:solidFill>
                  <a:srgbClr val="03499E"/>
                </a:solidFill>
                <a:latin typeface="Times New Roman"/>
                <a:cs typeface="Times New Roman"/>
              </a:rPr>
              <a:t>xếp</a:t>
            </a:r>
            <a:r>
              <a:rPr sz="2000" spc="-25" dirty="0">
                <a:solidFill>
                  <a:srgbClr val="03499E"/>
                </a:solidFill>
                <a:latin typeface="Times New Roman"/>
                <a:cs typeface="Times New Roman"/>
              </a:rPr>
              <a:t> </a:t>
            </a:r>
            <a:r>
              <a:rPr sz="2000" dirty="0">
                <a:solidFill>
                  <a:srgbClr val="03499E"/>
                </a:solidFill>
                <a:latin typeface="Times New Roman"/>
                <a:cs typeface="Times New Roman"/>
              </a:rPr>
              <a:t>hạng</a:t>
            </a:r>
            <a:r>
              <a:rPr sz="2000" spc="-15" dirty="0">
                <a:solidFill>
                  <a:srgbClr val="03499E"/>
                </a:solidFill>
                <a:latin typeface="Times New Roman"/>
                <a:cs typeface="Times New Roman"/>
              </a:rPr>
              <a:t> </a:t>
            </a:r>
            <a:r>
              <a:rPr sz="2000" dirty="0">
                <a:solidFill>
                  <a:srgbClr val="03499E"/>
                </a:solidFill>
                <a:latin typeface="Times New Roman"/>
                <a:cs typeface="Times New Roman"/>
              </a:rPr>
              <a:t>tiếp</a:t>
            </a:r>
            <a:r>
              <a:rPr sz="2000" spc="-15" dirty="0">
                <a:solidFill>
                  <a:srgbClr val="03499E"/>
                </a:solidFill>
                <a:latin typeface="Times New Roman"/>
                <a:cs typeface="Times New Roman"/>
              </a:rPr>
              <a:t> </a:t>
            </a:r>
            <a:r>
              <a:rPr sz="2000" dirty="0">
                <a:solidFill>
                  <a:srgbClr val="03499E"/>
                </a:solidFill>
                <a:latin typeface="Times New Roman"/>
                <a:cs typeface="Times New Roman"/>
              </a:rPr>
              <a:t>theo</a:t>
            </a:r>
            <a:r>
              <a:rPr sz="2000" spc="-20" dirty="0">
                <a:solidFill>
                  <a:srgbClr val="03499E"/>
                </a:solidFill>
                <a:latin typeface="Times New Roman"/>
                <a:cs typeface="Times New Roman"/>
              </a:rPr>
              <a:t> </a:t>
            </a:r>
            <a:r>
              <a:rPr sz="2000" dirty="0">
                <a:solidFill>
                  <a:srgbClr val="03499E"/>
                </a:solidFill>
                <a:latin typeface="Times New Roman"/>
                <a:cs typeface="Times New Roman"/>
              </a:rPr>
              <a:t>được</a:t>
            </a:r>
            <a:r>
              <a:rPr sz="2000" spc="-15" dirty="0">
                <a:solidFill>
                  <a:srgbClr val="03499E"/>
                </a:solidFill>
                <a:latin typeface="Times New Roman"/>
                <a:cs typeface="Times New Roman"/>
              </a:rPr>
              <a:t> </a:t>
            </a:r>
            <a:r>
              <a:rPr sz="2000" dirty="0">
                <a:solidFill>
                  <a:srgbClr val="03499E"/>
                </a:solidFill>
                <a:latin typeface="Times New Roman"/>
                <a:cs typeface="Times New Roman"/>
              </a:rPr>
              <a:t>mời</a:t>
            </a:r>
            <a:r>
              <a:rPr sz="2000" spc="-20" dirty="0">
                <a:solidFill>
                  <a:srgbClr val="03499E"/>
                </a:solidFill>
                <a:latin typeface="Times New Roman"/>
                <a:cs typeface="Times New Roman"/>
              </a:rPr>
              <a:t> </a:t>
            </a:r>
            <a:r>
              <a:rPr sz="2000" dirty="0">
                <a:solidFill>
                  <a:srgbClr val="03499E"/>
                </a:solidFill>
                <a:latin typeface="Times New Roman"/>
                <a:cs typeface="Times New Roman"/>
              </a:rPr>
              <a:t>vào</a:t>
            </a:r>
            <a:r>
              <a:rPr sz="2000" spc="-10" dirty="0">
                <a:solidFill>
                  <a:srgbClr val="03499E"/>
                </a:solidFill>
                <a:latin typeface="Times New Roman"/>
                <a:cs typeface="Times New Roman"/>
              </a:rPr>
              <a:t> </a:t>
            </a:r>
            <a:r>
              <a:rPr sz="2000" dirty="0">
                <a:solidFill>
                  <a:srgbClr val="03499E"/>
                </a:solidFill>
                <a:latin typeface="Times New Roman"/>
                <a:cs typeface="Times New Roman"/>
              </a:rPr>
              <a:t>thương</a:t>
            </a:r>
            <a:r>
              <a:rPr sz="2000" spc="-20" dirty="0">
                <a:solidFill>
                  <a:srgbClr val="03499E"/>
                </a:solidFill>
                <a:latin typeface="Times New Roman"/>
                <a:cs typeface="Times New Roman"/>
              </a:rPr>
              <a:t> </a:t>
            </a:r>
            <a:r>
              <a:rPr sz="2000" dirty="0">
                <a:solidFill>
                  <a:srgbClr val="03499E"/>
                </a:solidFill>
                <a:latin typeface="Times New Roman"/>
                <a:cs typeface="Times New Roman"/>
              </a:rPr>
              <a:t>thảo</a:t>
            </a:r>
            <a:r>
              <a:rPr sz="2000" spc="-20" dirty="0">
                <a:solidFill>
                  <a:srgbClr val="03499E"/>
                </a:solidFill>
                <a:latin typeface="Times New Roman"/>
                <a:cs typeface="Times New Roman"/>
              </a:rPr>
              <a:t> </a:t>
            </a:r>
            <a:r>
              <a:rPr sz="2000" dirty="0">
                <a:solidFill>
                  <a:srgbClr val="03499E"/>
                </a:solidFill>
                <a:latin typeface="Times New Roman"/>
                <a:cs typeface="Times New Roman"/>
              </a:rPr>
              <a:t>hợp</a:t>
            </a:r>
            <a:r>
              <a:rPr sz="2000" spc="-25" dirty="0">
                <a:solidFill>
                  <a:srgbClr val="03499E"/>
                </a:solidFill>
                <a:latin typeface="Times New Roman"/>
                <a:cs typeface="Times New Roman"/>
              </a:rPr>
              <a:t> </a:t>
            </a:r>
            <a:r>
              <a:rPr sz="2000" dirty="0">
                <a:solidFill>
                  <a:srgbClr val="03499E"/>
                </a:solidFill>
                <a:latin typeface="Times New Roman"/>
                <a:cs typeface="Times New Roman"/>
              </a:rPr>
              <a:t>đồng</a:t>
            </a:r>
            <a:r>
              <a:rPr sz="2000" spc="-20" dirty="0">
                <a:solidFill>
                  <a:srgbClr val="03499E"/>
                </a:solidFill>
                <a:latin typeface="Times New Roman"/>
                <a:cs typeface="Times New Roman"/>
              </a:rPr>
              <a:t> theo </a:t>
            </a:r>
            <a:r>
              <a:rPr sz="2000" dirty="0">
                <a:solidFill>
                  <a:srgbClr val="03499E"/>
                </a:solidFill>
                <a:latin typeface="Times New Roman"/>
                <a:cs typeface="Times New Roman"/>
              </a:rPr>
              <a:t>quy</a:t>
            </a:r>
            <a:r>
              <a:rPr sz="2000" spc="165" dirty="0">
                <a:solidFill>
                  <a:srgbClr val="03499E"/>
                </a:solidFill>
                <a:latin typeface="Times New Roman"/>
                <a:cs typeface="Times New Roman"/>
              </a:rPr>
              <a:t> </a:t>
            </a:r>
            <a:r>
              <a:rPr sz="2000" dirty="0">
                <a:solidFill>
                  <a:srgbClr val="03499E"/>
                </a:solidFill>
                <a:latin typeface="Times New Roman"/>
                <a:cs typeface="Times New Roman"/>
              </a:rPr>
              <a:t>định</a:t>
            </a:r>
            <a:r>
              <a:rPr sz="2000" spc="185" dirty="0">
                <a:solidFill>
                  <a:srgbClr val="03499E"/>
                </a:solidFill>
                <a:latin typeface="Times New Roman"/>
                <a:cs typeface="Times New Roman"/>
              </a:rPr>
              <a:t> </a:t>
            </a:r>
            <a:r>
              <a:rPr sz="2000" dirty="0">
                <a:solidFill>
                  <a:srgbClr val="03499E"/>
                </a:solidFill>
                <a:latin typeface="Times New Roman"/>
                <a:cs typeface="Times New Roman"/>
              </a:rPr>
              <a:t>tại</a:t>
            </a:r>
            <a:r>
              <a:rPr sz="2000" spc="180" dirty="0">
                <a:solidFill>
                  <a:srgbClr val="03499E"/>
                </a:solidFill>
                <a:latin typeface="Times New Roman"/>
                <a:cs typeface="Times New Roman"/>
              </a:rPr>
              <a:t> </a:t>
            </a:r>
            <a:r>
              <a:rPr sz="2000" dirty="0">
                <a:solidFill>
                  <a:srgbClr val="03499E"/>
                </a:solidFill>
                <a:latin typeface="Times New Roman"/>
                <a:cs typeface="Times New Roman"/>
              </a:rPr>
              <a:t>điểm</a:t>
            </a:r>
            <a:r>
              <a:rPr sz="2000" spc="170" dirty="0">
                <a:solidFill>
                  <a:srgbClr val="03499E"/>
                </a:solidFill>
                <a:latin typeface="Times New Roman"/>
                <a:cs typeface="Times New Roman"/>
              </a:rPr>
              <a:t> </a:t>
            </a:r>
            <a:r>
              <a:rPr sz="2000" dirty="0">
                <a:solidFill>
                  <a:srgbClr val="03499E"/>
                </a:solidFill>
                <a:latin typeface="Times New Roman"/>
                <a:cs typeface="Times New Roman"/>
              </a:rPr>
              <a:t>này</a:t>
            </a:r>
            <a:r>
              <a:rPr sz="2000" spc="180" dirty="0">
                <a:solidFill>
                  <a:srgbClr val="03499E"/>
                </a:solidFill>
                <a:latin typeface="Times New Roman"/>
                <a:cs typeface="Times New Roman"/>
              </a:rPr>
              <a:t> </a:t>
            </a:r>
            <a:r>
              <a:rPr sz="2000" dirty="0">
                <a:solidFill>
                  <a:srgbClr val="03499E"/>
                </a:solidFill>
                <a:latin typeface="Times New Roman"/>
                <a:cs typeface="Times New Roman"/>
              </a:rPr>
              <a:t>trong</a:t>
            </a:r>
            <a:r>
              <a:rPr sz="2000" spc="175" dirty="0">
                <a:solidFill>
                  <a:srgbClr val="03499E"/>
                </a:solidFill>
                <a:latin typeface="Times New Roman"/>
                <a:cs typeface="Times New Roman"/>
              </a:rPr>
              <a:t> </a:t>
            </a:r>
            <a:r>
              <a:rPr sz="2000" dirty="0">
                <a:solidFill>
                  <a:srgbClr val="03499E"/>
                </a:solidFill>
                <a:latin typeface="Times New Roman"/>
                <a:cs typeface="Times New Roman"/>
              </a:rPr>
              <a:t>thời</a:t>
            </a:r>
            <a:r>
              <a:rPr sz="2000" spc="175" dirty="0">
                <a:solidFill>
                  <a:srgbClr val="03499E"/>
                </a:solidFill>
                <a:latin typeface="Times New Roman"/>
                <a:cs typeface="Times New Roman"/>
              </a:rPr>
              <a:t> </a:t>
            </a:r>
            <a:r>
              <a:rPr sz="2000" dirty="0">
                <a:solidFill>
                  <a:srgbClr val="03499E"/>
                </a:solidFill>
                <a:latin typeface="Times New Roman"/>
                <a:cs typeface="Times New Roman"/>
              </a:rPr>
              <a:t>hạn</a:t>
            </a:r>
            <a:r>
              <a:rPr sz="2000" spc="185" dirty="0">
                <a:solidFill>
                  <a:srgbClr val="03499E"/>
                </a:solidFill>
                <a:latin typeface="Times New Roman"/>
                <a:cs typeface="Times New Roman"/>
              </a:rPr>
              <a:t> </a:t>
            </a:r>
            <a:r>
              <a:rPr sz="2000" dirty="0">
                <a:solidFill>
                  <a:srgbClr val="03499E"/>
                </a:solidFill>
                <a:latin typeface="Times New Roman"/>
                <a:cs typeface="Times New Roman"/>
              </a:rPr>
              <a:t>còn</a:t>
            </a:r>
            <a:r>
              <a:rPr sz="2000" spc="180" dirty="0">
                <a:solidFill>
                  <a:srgbClr val="03499E"/>
                </a:solidFill>
                <a:latin typeface="Times New Roman"/>
                <a:cs typeface="Times New Roman"/>
              </a:rPr>
              <a:t> </a:t>
            </a:r>
            <a:r>
              <a:rPr sz="2000" dirty="0">
                <a:solidFill>
                  <a:srgbClr val="03499E"/>
                </a:solidFill>
                <a:latin typeface="Times New Roman"/>
                <a:cs typeface="Times New Roman"/>
              </a:rPr>
              <a:t>hiệu</a:t>
            </a:r>
            <a:r>
              <a:rPr sz="2000" spc="190" dirty="0">
                <a:solidFill>
                  <a:srgbClr val="03499E"/>
                </a:solidFill>
                <a:latin typeface="Times New Roman"/>
                <a:cs typeface="Times New Roman"/>
              </a:rPr>
              <a:t> </a:t>
            </a:r>
            <a:r>
              <a:rPr sz="2000" dirty="0">
                <a:solidFill>
                  <a:srgbClr val="03499E"/>
                </a:solidFill>
                <a:latin typeface="Times New Roman"/>
                <a:cs typeface="Times New Roman"/>
              </a:rPr>
              <a:t>lực</a:t>
            </a:r>
            <a:r>
              <a:rPr sz="2000" spc="190" dirty="0">
                <a:solidFill>
                  <a:srgbClr val="03499E"/>
                </a:solidFill>
                <a:latin typeface="Times New Roman"/>
                <a:cs typeface="Times New Roman"/>
              </a:rPr>
              <a:t> </a:t>
            </a:r>
            <a:r>
              <a:rPr sz="2000" dirty="0">
                <a:solidFill>
                  <a:srgbClr val="03499E"/>
                </a:solidFill>
                <a:latin typeface="Times New Roman"/>
                <a:cs typeface="Times New Roman"/>
              </a:rPr>
              <a:t>của</a:t>
            </a:r>
            <a:r>
              <a:rPr sz="2000" spc="180" dirty="0">
                <a:solidFill>
                  <a:srgbClr val="03499E"/>
                </a:solidFill>
                <a:latin typeface="Times New Roman"/>
                <a:cs typeface="Times New Roman"/>
              </a:rPr>
              <a:t> </a:t>
            </a:r>
            <a:r>
              <a:rPr sz="2000" dirty="0">
                <a:solidFill>
                  <a:srgbClr val="03499E"/>
                </a:solidFill>
                <a:latin typeface="Times New Roman"/>
                <a:cs typeface="Times New Roman"/>
              </a:rPr>
              <a:t>hồ</a:t>
            </a:r>
            <a:r>
              <a:rPr sz="2000" spc="180" dirty="0">
                <a:solidFill>
                  <a:srgbClr val="03499E"/>
                </a:solidFill>
                <a:latin typeface="Times New Roman"/>
                <a:cs typeface="Times New Roman"/>
              </a:rPr>
              <a:t> </a:t>
            </a:r>
            <a:r>
              <a:rPr sz="2000" dirty="0">
                <a:solidFill>
                  <a:srgbClr val="03499E"/>
                </a:solidFill>
                <a:latin typeface="Times New Roman"/>
                <a:cs typeface="Times New Roman"/>
              </a:rPr>
              <a:t>sơ</a:t>
            </a:r>
            <a:r>
              <a:rPr sz="2000" spc="180" dirty="0">
                <a:solidFill>
                  <a:srgbClr val="03499E"/>
                </a:solidFill>
                <a:latin typeface="Times New Roman"/>
                <a:cs typeface="Times New Roman"/>
              </a:rPr>
              <a:t> </a:t>
            </a:r>
            <a:r>
              <a:rPr sz="2000" dirty="0">
                <a:solidFill>
                  <a:srgbClr val="03499E"/>
                </a:solidFill>
                <a:latin typeface="Times New Roman"/>
                <a:cs typeface="Times New Roman"/>
              </a:rPr>
              <a:t>dự</a:t>
            </a:r>
            <a:r>
              <a:rPr sz="2000" spc="190" dirty="0">
                <a:solidFill>
                  <a:srgbClr val="03499E"/>
                </a:solidFill>
                <a:latin typeface="Times New Roman"/>
                <a:cs typeface="Times New Roman"/>
              </a:rPr>
              <a:t> </a:t>
            </a:r>
            <a:r>
              <a:rPr sz="2000" dirty="0">
                <a:solidFill>
                  <a:srgbClr val="03499E"/>
                </a:solidFill>
                <a:latin typeface="Times New Roman"/>
                <a:cs typeface="Times New Roman"/>
              </a:rPr>
              <a:t>thầu</a:t>
            </a:r>
            <a:r>
              <a:rPr sz="2000" spc="190" dirty="0">
                <a:solidFill>
                  <a:srgbClr val="03499E"/>
                </a:solidFill>
                <a:latin typeface="Times New Roman"/>
                <a:cs typeface="Times New Roman"/>
              </a:rPr>
              <a:t> </a:t>
            </a:r>
            <a:r>
              <a:rPr sz="2000" dirty="0">
                <a:solidFill>
                  <a:srgbClr val="03499E"/>
                </a:solidFill>
                <a:latin typeface="Times New Roman"/>
                <a:cs typeface="Times New Roman"/>
              </a:rPr>
              <a:t>mà</a:t>
            </a:r>
            <a:r>
              <a:rPr sz="2000" spc="195" dirty="0">
                <a:solidFill>
                  <a:srgbClr val="03499E"/>
                </a:solidFill>
                <a:latin typeface="Times New Roman"/>
                <a:cs typeface="Times New Roman"/>
              </a:rPr>
              <a:t> </a:t>
            </a:r>
            <a:r>
              <a:rPr sz="2000" spc="-10" dirty="0">
                <a:solidFill>
                  <a:srgbClr val="03499E"/>
                </a:solidFill>
                <a:latin typeface="Times New Roman"/>
                <a:cs typeface="Times New Roman"/>
              </a:rPr>
              <a:t>không </a:t>
            </a:r>
            <a:r>
              <a:rPr sz="2000" dirty="0">
                <a:solidFill>
                  <a:srgbClr val="03499E"/>
                </a:solidFill>
                <a:latin typeface="Times New Roman"/>
                <a:cs typeface="Times New Roman"/>
              </a:rPr>
              <a:t>đến</a:t>
            </a:r>
            <a:r>
              <a:rPr sz="2000" spc="155" dirty="0">
                <a:solidFill>
                  <a:srgbClr val="03499E"/>
                </a:solidFill>
                <a:latin typeface="Times New Roman"/>
                <a:cs typeface="Times New Roman"/>
              </a:rPr>
              <a:t> </a:t>
            </a:r>
            <a:r>
              <a:rPr sz="2000" dirty="0">
                <a:solidFill>
                  <a:srgbClr val="03499E"/>
                </a:solidFill>
                <a:latin typeface="Times New Roman"/>
                <a:cs typeface="Times New Roman"/>
              </a:rPr>
              <a:t>thương</a:t>
            </a:r>
            <a:r>
              <a:rPr sz="2000" spc="155" dirty="0">
                <a:solidFill>
                  <a:srgbClr val="03499E"/>
                </a:solidFill>
                <a:latin typeface="Times New Roman"/>
                <a:cs typeface="Times New Roman"/>
              </a:rPr>
              <a:t> </a:t>
            </a:r>
            <a:r>
              <a:rPr sz="2000" dirty="0">
                <a:solidFill>
                  <a:srgbClr val="03499E"/>
                </a:solidFill>
                <a:latin typeface="Times New Roman"/>
                <a:cs typeface="Times New Roman"/>
              </a:rPr>
              <a:t>thảo</a:t>
            </a:r>
            <a:r>
              <a:rPr sz="2000" spc="150" dirty="0">
                <a:solidFill>
                  <a:srgbClr val="03499E"/>
                </a:solidFill>
                <a:latin typeface="Times New Roman"/>
                <a:cs typeface="Times New Roman"/>
              </a:rPr>
              <a:t> </a:t>
            </a:r>
            <a:r>
              <a:rPr sz="2000" dirty="0">
                <a:solidFill>
                  <a:srgbClr val="03499E"/>
                </a:solidFill>
                <a:latin typeface="Times New Roman"/>
                <a:cs typeface="Times New Roman"/>
              </a:rPr>
              <a:t>hoặc</a:t>
            </a:r>
            <a:r>
              <a:rPr sz="2000" spc="155" dirty="0">
                <a:solidFill>
                  <a:srgbClr val="03499E"/>
                </a:solidFill>
                <a:latin typeface="Times New Roman"/>
                <a:cs typeface="Times New Roman"/>
              </a:rPr>
              <a:t> </a:t>
            </a:r>
            <a:r>
              <a:rPr sz="2000" dirty="0">
                <a:solidFill>
                  <a:srgbClr val="03499E"/>
                </a:solidFill>
                <a:latin typeface="Times New Roman"/>
                <a:cs typeface="Times New Roman"/>
              </a:rPr>
              <a:t>có</a:t>
            </a:r>
            <a:r>
              <a:rPr sz="2000" spc="165" dirty="0">
                <a:solidFill>
                  <a:srgbClr val="03499E"/>
                </a:solidFill>
                <a:latin typeface="Times New Roman"/>
                <a:cs typeface="Times New Roman"/>
              </a:rPr>
              <a:t> </a:t>
            </a:r>
            <a:r>
              <a:rPr sz="2000" dirty="0">
                <a:solidFill>
                  <a:srgbClr val="03499E"/>
                </a:solidFill>
                <a:latin typeface="Times New Roman"/>
                <a:cs typeface="Times New Roman"/>
              </a:rPr>
              <a:t>thương</a:t>
            </a:r>
            <a:r>
              <a:rPr sz="2000" spc="165" dirty="0">
                <a:solidFill>
                  <a:srgbClr val="03499E"/>
                </a:solidFill>
                <a:latin typeface="Times New Roman"/>
                <a:cs typeface="Times New Roman"/>
              </a:rPr>
              <a:t> </a:t>
            </a:r>
            <a:r>
              <a:rPr sz="2000" dirty="0">
                <a:solidFill>
                  <a:srgbClr val="03499E"/>
                </a:solidFill>
                <a:latin typeface="Times New Roman"/>
                <a:cs typeface="Times New Roman"/>
              </a:rPr>
              <a:t>thảo</a:t>
            </a:r>
            <a:r>
              <a:rPr sz="2000" spc="155" dirty="0">
                <a:solidFill>
                  <a:srgbClr val="03499E"/>
                </a:solidFill>
                <a:latin typeface="Times New Roman"/>
                <a:cs typeface="Times New Roman"/>
              </a:rPr>
              <a:t> </a:t>
            </a:r>
            <a:r>
              <a:rPr sz="2000" dirty="0">
                <a:solidFill>
                  <a:srgbClr val="03499E"/>
                </a:solidFill>
                <a:latin typeface="Times New Roman"/>
                <a:cs typeface="Times New Roman"/>
              </a:rPr>
              <a:t>nhưng</a:t>
            </a:r>
            <a:r>
              <a:rPr sz="2000" spc="160" dirty="0">
                <a:solidFill>
                  <a:srgbClr val="03499E"/>
                </a:solidFill>
                <a:latin typeface="Times New Roman"/>
                <a:cs typeface="Times New Roman"/>
              </a:rPr>
              <a:t> </a:t>
            </a:r>
            <a:r>
              <a:rPr sz="2000" dirty="0">
                <a:solidFill>
                  <a:srgbClr val="03499E"/>
                </a:solidFill>
                <a:latin typeface="Times New Roman"/>
                <a:cs typeface="Times New Roman"/>
              </a:rPr>
              <a:t>không</a:t>
            </a:r>
            <a:r>
              <a:rPr sz="2000" spc="150" dirty="0">
                <a:solidFill>
                  <a:srgbClr val="03499E"/>
                </a:solidFill>
                <a:latin typeface="Times New Roman"/>
                <a:cs typeface="Times New Roman"/>
              </a:rPr>
              <a:t> </a:t>
            </a:r>
            <a:r>
              <a:rPr sz="2000" dirty="0">
                <a:solidFill>
                  <a:srgbClr val="03499E"/>
                </a:solidFill>
                <a:latin typeface="Times New Roman"/>
                <a:cs typeface="Times New Roman"/>
              </a:rPr>
              <a:t>ký</a:t>
            </a:r>
            <a:r>
              <a:rPr sz="2000" spc="165" dirty="0">
                <a:solidFill>
                  <a:srgbClr val="03499E"/>
                </a:solidFill>
                <a:latin typeface="Times New Roman"/>
                <a:cs typeface="Times New Roman"/>
              </a:rPr>
              <a:t> </a:t>
            </a:r>
            <a:r>
              <a:rPr sz="2000" dirty="0">
                <a:solidFill>
                  <a:srgbClr val="03499E"/>
                </a:solidFill>
                <a:latin typeface="Times New Roman"/>
                <a:cs typeface="Times New Roman"/>
              </a:rPr>
              <a:t>biên</a:t>
            </a:r>
            <a:r>
              <a:rPr sz="2000" spc="150" dirty="0">
                <a:solidFill>
                  <a:srgbClr val="03499E"/>
                </a:solidFill>
                <a:latin typeface="Times New Roman"/>
                <a:cs typeface="Times New Roman"/>
              </a:rPr>
              <a:t> </a:t>
            </a:r>
            <a:r>
              <a:rPr sz="2000" dirty="0">
                <a:solidFill>
                  <a:srgbClr val="03499E"/>
                </a:solidFill>
                <a:latin typeface="Times New Roman"/>
                <a:cs typeface="Times New Roman"/>
              </a:rPr>
              <a:t>bản</a:t>
            </a:r>
            <a:r>
              <a:rPr sz="2000" spc="165" dirty="0">
                <a:solidFill>
                  <a:srgbClr val="03499E"/>
                </a:solidFill>
                <a:latin typeface="Times New Roman"/>
                <a:cs typeface="Times New Roman"/>
              </a:rPr>
              <a:t> </a:t>
            </a:r>
            <a:r>
              <a:rPr sz="2000" dirty="0">
                <a:solidFill>
                  <a:srgbClr val="03499E"/>
                </a:solidFill>
                <a:latin typeface="Times New Roman"/>
                <a:cs typeface="Times New Roman"/>
              </a:rPr>
              <a:t>thương</a:t>
            </a:r>
            <a:r>
              <a:rPr sz="2000" spc="145" dirty="0">
                <a:solidFill>
                  <a:srgbClr val="03499E"/>
                </a:solidFill>
                <a:latin typeface="Times New Roman"/>
                <a:cs typeface="Times New Roman"/>
              </a:rPr>
              <a:t> </a:t>
            </a:r>
            <a:r>
              <a:rPr sz="2000" dirty="0">
                <a:solidFill>
                  <a:srgbClr val="03499E"/>
                </a:solidFill>
                <a:latin typeface="Times New Roman"/>
                <a:cs typeface="Times New Roman"/>
              </a:rPr>
              <a:t>thảo</a:t>
            </a:r>
            <a:r>
              <a:rPr sz="2000" spc="160" dirty="0">
                <a:solidFill>
                  <a:srgbClr val="03499E"/>
                </a:solidFill>
                <a:latin typeface="Times New Roman"/>
                <a:cs typeface="Times New Roman"/>
              </a:rPr>
              <a:t> </a:t>
            </a:r>
            <a:r>
              <a:rPr sz="2000" spc="-25" dirty="0">
                <a:solidFill>
                  <a:srgbClr val="03499E"/>
                </a:solidFill>
                <a:latin typeface="Times New Roman"/>
                <a:cs typeface="Times New Roman"/>
              </a:rPr>
              <a:t>thì </a:t>
            </a:r>
            <a:r>
              <a:rPr sz="2000" dirty="0">
                <a:solidFill>
                  <a:srgbClr val="03499E"/>
                </a:solidFill>
                <a:latin typeface="Times New Roman"/>
                <a:cs typeface="Times New Roman"/>
              </a:rPr>
              <a:t>không</a:t>
            </a:r>
            <a:r>
              <a:rPr sz="2000" spc="80" dirty="0">
                <a:solidFill>
                  <a:srgbClr val="03499E"/>
                </a:solidFill>
                <a:latin typeface="Times New Roman"/>
                <a:cs typeface="Times New Roman"/>
              </a:rPr>
              <a:t> </a:t>
            </a:r>
            <a:r>
              <a:rPr sz="2000" dirty="0">
                <a:solidFill>
                  <a:srgbClr val="03499E"/>
                </a:solidFill>
                <a:latin typeface="Times New Roman"/>
                <a:cs typeface="Times New Roman"/>
              </a:rPr>
              <a:t>được</a:t>
            </a:r>
            <a:r>
              <a:rPr sz="2000" spc="75" dirty="0">
                <a:solidFill>
                  <a:srgbClr val="03499E"/>
                </a:solidFill>
                <a:latin typeface="Times New Roman"/>
                <a:cs typeface="Times New Roman"/>
              </a:rPr>
              <a:t> </a:t>
            </a:r>
            <a:r>
              <a:rPr sz="2000" dirty="0">
                <a:solidFill>
                  <a:srgbClr val="03499E"/>
                </a:solidFill>
                <a:latin typeface="Times New Roman"/>
                <a:cs typeface="Times New Roman"/>
              </a:rPr>
              <a:t>hoàn</a:t>
            </a:r>
            <a:r>
              <a:rPr sz="2000" spc="95" dirty="0">
                <a:solidFill>
                  <a:srgbClr val="03499E"/>
                </a:solidFill>
                <a:latin typeface="Times New Roman"/>
                <a:cs typeface="Times New Roman"/>
              </a:rPr>
              <a:t> </a:t>
            </a:r>
            <a:r>
              <a:rPr sz="2000" dirty="0">
                <a:solidFill>
                  <a:srgbClr val="03499E"/>
                </a:solidFill>
                <a:latin typeface="Times New Roman"/>
                <a:cs typeface="Times New Roman"/>
              </a:rPr>
              <a:t>trả</a:t>
            </a:r>
            <a:r>
              <a:rPr sz="2000" spc="80" dirty="0">
                <a:solidFill>
                  <a:srgbClr val="03499E"/>
                </a:solidFill>
                <a:latin typeface="Times New Roman"/>
                <a:cs typeface="Times New Roman"/>
              </a:rPr>
              <a:t> </a:t>
            </a:r>
            <a:r>
              <a:rPr sz="2000" dirty="0">
                <a:solidFill>
                  <a:srgbClr val="03499E"/>
                </a:solidFill>
                <a:latin typeface="Times New Roman"/>
                <a:cs typeface="Times New Roman"/>
              </a:rPr>
              <a:t>giá</a:t>
            </a:r>
            <a:r>
              <a:rPr sz="2000" spc="90" dirty="0">
                <a:solidFill>
                  <a:srgbClr val="03499E"/>
                </a:solidFill>
                <a:latin typeface="Times New Roman"/>
                <a:cs typeface="Times New Roman"/>
              </a:rPr>
              <a:t> </a:t>
            </a:r>
            <a:r>
              <a:rPr sz="2000" dirty="0">
                <a:solidFill>
                  <a:srgbClr val="03499E"/>
                </a:solidFill>
                <a:latin typeface="Times New Roman"/>
                <a:cs typeface="Times New Roman"/>
              </a:rPr>
              <a:t>trị</a:t>
            </a:r>
            <a:r>
              <a:rPr sz="2000" spc="75" dirty="0">
                <a:solidFill>
                  <a:srgbClr val="03499E"/>
                </a:solidFill>
                <a:latin typeface="Times New Roman"/>
                <a:cs typeface="Times New Roman"/>
              </a:rPr>
              <a:t> </a:t>
            </a:r>
            <a:r>
              <a:rPr sz="2000" dirty="0">
                <a:solidFill>
                  <a:srgbClr val="03499E"/>
                </a:solidFill>
                <a:latin typeface="Times New Roman"/>
                <a:cs typeface="Times New Roman"/>
              </a:rPr>
              <a:t>bảo</a:t>
            </a:r>
            <a:r>
              <a:rPr sz="2000" spc="85" dirty="0">
                <a:solidFill>
                  <a:srgbClr val="03499E"/>
                </a:solidFill>
                <a:latin typeface="Times New Roman"/>
                <a:cs typeface="Times New Roman"/>
              </a:rPr>
              <a:t> </a:t>
            </a:r>
            <a:r>
              <a:rPr sz="2000" dirty="0">
                <a:solidFill>
                  <a:srgbClr val="03499E"/>
                </a:solidFill>
                <a:latin typeface="Times New Roman"/>
                <a:cs typeface="Times New Roman"/>
              </a:rPr>
              <a:t>đảm</a:t>
            </a:r>
            <a:r>
              <a:rPr sz="2000" spc="75" dirty="0">
                <a:solidFill>
                  <a:srgbClr val="03499E"/>
                </a:solidFill>
                <a:latin typeface="Times New Roman"/>
                <a:cs typeface="Times New Roman"/>
              </a:rPr>
              <a:t> </a:t>
            </a:r>
            <a:r>
              <a:rPr sz="2000" dirty="0">
                <a:solidFill>
                  <a:srgbClr val="03499E"/>
                </a:solidFill>
                <a:latin typeface="Times New Roman"/>
                <a:cs typeface="Times New Roman"/>
              </a:rPr>
              <a:t>dự</a:t>
            </a:r>
            <a:r>
              <a:rPr sz="2000" spc="100" dirty="0">
                <a:solidFill>
                  <a:srgbClr val="03499E"/>
                </a:solidFill>
                <a:latin typeface="Times New Roman"/>
                <a:cs typeface="Times New Roman"/>
              </a:rPr>
              <a:t> </a:t>
            </a:r>
            <a:r>
              <a:rPr sz="2000" dirty="0">
                <a:solidFill>
                  <a:srgbClr val="03499E"/>
                </a:solidFill>
                <a:latin typeface="Times New Roman"/>
                <a:cs typeface="Times New Roman"/>
              </a:rPr>
              <a:t>thầu.</a:t>
            </a:r>
            <a:r>
              <a:rPr sz="2000" spc="95" dirty="0">
                <a:solidFill>
                  <a:srgbClr val="03499E"/>
                </a:solidFill>
                <a:latin typeface="Times New Roman"/>
                <a:cs typeface="Times New Roman"/>
              </a:rPr>
              <a:t> </a:t>
            </a:r>
            <a:r>
              <a:rPr sz="2000" dirty="0">
                <a:solidFill>
                  <a:srgbClr val="03499E"/>
                </a:solidFill>
                <a:latin typeface="Times New Roman"/>
                <a:cs typeface="Times New Roman"/>
              </a:rPr>
              <a:t>Trường</a:t>
            </a:r>
            <a:r>
              <a:rPr sz="2000" spc="80" dirty="0">
                <a:solidFill>
                  <a:srgbClr val="03499E"/>
                </a:solidFill>
                <a:latin typeface="Times New Roman"/>
                <a:cs typeface="Times New Roman"/>
              </a:rPr>
              <a:t> </a:t>
            </a:r>
            <a:r>
              <a:rPr sz="2000" dirty="0">
                <a:solidFill>
                  <a:srgbClr val="03499E"/>
                </a:solidFill>
                <a:latin typeface="Times New Roman"/>
                <a:cs typeface="Times New Roman"/>
              </a:rPr>
              <a:t>hợp</a:t>
            </a:r>
            <a:r>
              <a:rPr sz="2000" spc="90" dirty="0">
                <a:solidFill>
                  <a:srgbClr val="03499E"/>
                </a:solidFill>
                <a:latin typeface="Times New Roman"/>
                <a:cs typeface="Times New Roman"/>
              </a:rPr>
              <a:t> </a:t>
            </a:r>
            <a:r>
              <a:rPr sz="2000" dirty="0">
                <a:solidFill>
                  <a:srgbClr val="03499E"/>
                </a:solidFill>
                <a:latin typeface="Times New Roman"/>
                <a:cs typeface="Times New Roman"/>
              </a:rPr>
              <a:t>hồ</a:t>
            </a:r>
            <a:r>
              <a:rPr sz="2000" spc="100" dirty="0">
                <a:solidFill>
                  <a:srgbClr val="03499E"/>
                </a:solidFill>
                <a:latin typeface="Times New Roman"/>
                <a:cs typeface="Times New Roman"/>
              </a:rPr>
              <a:t> </a:t>
            </a:r>
            <a:r>
              <a:rPr sz="2000" dirty="0">
                <a:solidFill>
                  <a:srgbClr val="03499E"/>
                </a:solidFill>
                <a:latin typeface="Times New Roman"/>
                <a:cs typeface="Times New Roman"/>
              </a:rPr>
              <a:t>sơ</a:t>
            </a:r>
            <a:r>
              <a:rPr sz="2000" spc="75" dirty="0">
                <a:solidFill>
                  <a:srgbClr val="03499E"/>
                </a:solidFill>
                <a:latin typeface="Times New Roman"/>
                <a:cs typeface="Times New Roman"/>
              </a:rPr>
              <a:t> </a:t>
            </a:r>
            <a:r>
              <a:rPr sz="2000" dirty="0">
                <a:solidFill>
                  <a:srgbClr val="03499E"/>
                </a:solidFill>
                <a:latin typeface="Times New Roman"/>
                <a:cs typeface="Times New Roman"/>
              </a:rPr>
              <a:t>dự</a:t>
            </a:r>
            <a:r>
              <a:rPr sz="2000" spc="100" dirty="0">
                <a:solidFill>
                  <a:srgbClr val="03499E"/>
                </a:solidFill>
                <a:latin typeface="Times New Roman"/>
                <a:cs typeface="Times New Roman"/>
              </a:rPr>
              <a:t> </a:t>
            </a:r>
            <a:r>
              <a:rPr sz="2000" dirty="0">
                <a:solidFill>
                  <a:srgbClr val="03499E"/>
                </a:solidFill>
                <a:latin typeface="Times New Roman"/>
                <a:cs typeface="Times New Roman"/>
              </a:rPr>
              <a:t>thầu</a:t>
            </a:r>
            <a:r>
              <a:rPr sz="2000" spc="85" dirty="0">
                <a:solidFill>
                  <a:srgbClr val="03499E"/>
                </a:solidFill>
                <a:latin typeface="Times New Roman"/>
                <a:cs typeface="Times New Roman"/>
              </a:rPr>
              <a:t> </a:t>
            </a:r>
            <a:r>
              <a:rPr sz="2000" dirty="0">
                <a:solidFill>
                  <a:srgbClr val="03499E"/>
                </a:solidFill>
                <a:latin typeface="Times New Roman"/>
                <a:cs typeface="Times New Roman"/>
              </a:rPr>
              <a:t>của</a:t>
            </a:r>
            <a:r>
              <a:rPr sz="2000" spc="85" dirty="0">
                <a:solidFill>
                  <a:srgbClr val="03499E"/>
                </a:solidFill>
                <a:latin typeface="Times New Roman"/>
                <a:cs typeface="Times New Roman"/>
              </a:rPr>
              <a:t> </a:t>
            </a:r>
            <a:r>
              <a:rPr sz="2000" spc="-25" dirty="0">
                <a:solidFill>
                  <a:srgbClr val="03499E"/>
                </a:solidFill>
                <a:latin typeface="Times New Roman"/>
                <a:cs typeface="Times New Roman"/>
              </a:rPr>
              <a:t>nhà </a:t>
            </a:r>
            <a:r>
              <a:rPr sz="2000" dirty="0">
                <a:solidFill>
                  <a:srgbClr val="03499E"/>
                </a:solidFill>
                <a:latin typeface="Times New Roman"/>
                <a:cs typeface="Times New Roman"/>
              </a:rPr>
              <a:t>thầu</a:t>
            </a:r>
            <a:r>
              <a:rPr sz="2000" spc="155" dirty="0">
                <a:solidFill>
                  <a:srgbClr val="03499E"/>
                </a:solidFill>
                <a:latin typeface="Times New Roman"/>
                <a:cs typeface="Times New Roman"/>
              </a:rPr>
              <a:t> </a:t>
            </a:r>
            <a:r>
              <a:rPr sz="2000" dirty="0">
                <a:solidFill>
                  <a:srgbClr val="03499E"/>
                </a:solidFill>
                <a:latin typeface="Times New Roman"/>
                <a:cs typeface="Times New Roman"/>
              </a:rPr>
              <a:t>xếp</a:t>
            </a:r>
            <a:r>
              <a:rPr sz="2000" spc="160" dirty="0">
                <a:solidFill>
                  <a:srgbClr val="03499E"/>
                </a:solidFill>
                <a:latin typeface="Times New Roman"/>
                <a:cs typeface="Times New Roman"/>
              </a:rPr>
              <a:t> </a:t>
            </a:r>
            <a:r>
              <a:rPr sz="2000" dirty="0">
                <a:solidFill>
                  <a:srgbClr val="03499E"/>
                </a:solidFill>
                <a:latin typeface="Times New Roman"/>
                <a:cs typeface="Times New Roman"/>
              </a:rPr>
              <a:t>hạng</a:t>
            </a:r>
            <a:r>
              <a:rPr sz="2000" spc="150" dirty="0">
                <a:solidFill>
                  <a:srgbClr val="03499E"/>
                </a:solidFill>
                <a:latin typeface="Times New Roman"/>
                <a:cs typeface="Times New Roman"/>
              </a:rPr>
              <a:t> </a:t>
            </a:r>
            <a:r>
              <a:rPr sz="2000" dirty="0">
                <a:solidFill>
                  <a:srgbClr val="03499E"/>
                </a:solidFill>
                <a:latin typeface="Times New Roman"/>
                <a:cs typeface="Times New Roman"/>
              </a:rPr>
              <a:t>tiếp</a:t>
            </a:r>
            <a:r>
              <a:rPr sz="2000" spc="170" dirty="0">
                <a:solidFill>
                  <a:srgbClr val="03499E"/>
                </a:solidFill>
                <a:latin typeface="Times New Roman"/>
                <a:cs typeface="Times New Roman"/>
              </a:rPr>
              <a:t> </a:t>
            </a:r>
            <a:r>
              <a:rPr sz="2000" dirty="0">
                <a:solidFill>
                  <a:srgbClr val="03499E"/>
                </a:solidFill>
                <a:latin typeface="Times New Roman"/>
                <a:cs typeface="Times New Roman"/>
              </a:rPr>
              <a:t>theo</a:t>
            </a:r>
            <a:r>
              <a:rPr sz="2000" spc="155" dirty="0">
                <a:solidFill>
                  <a:srgbClr val="03499E"/>
                </a:solidFill>
                <a:latin typeface="Times New Roman"/>
                <a:cs typeface="Times New Roman"/>
              </a:rPr>
              <a:t> </a:t>
            </a:r>
            <a:r>
              <a:rPr sz="2000" dirty="0">
                <a:solidFill>
                  <a:srgbClr val="03499E"/>
                </a:solidFill>
                <a:latin typeface="Times New Roman"/>
                <a:cs typeface="Times New Roman"/>
              </a:rPr>
              <a:t>hết</a:t>
            </a:r>
            <a:r>
              <a:rPr sz="2000" spc="145" dirty="0">
                <a:solidFill>
                  <a:srgbClr val="03499E"/>
                </a:solidFill>
                <a:latin typeface="Times New Roman"/>
                <a:cs typeface="Times New Roman"/>
              </a:rPr>
              <a:t> </a:t>
            </a:r>
            <a:r>
              <a:rPr sz="2000" dirty="0">
                <a:solidFill>
                  <a:srgbClr val="03499E"/>
                </a:solidFill>
                <a:latin typeface="Times New Roman"/>
                <a:cs typeface="Times New Roman"/>
              </a:rPr>
              <a:t>hiệu</a:t>
            </a:r>
            <a:r>
              <a:rPr sz="2000" spc="170" dirty="0">
                <a:solidFill>
                  <a:srgbClr val="03499E"/>
                </a:solidFill>
                <a:latin typeface="Times New Roman"/>
                <a:cs typeface="Times New Roman"/>
              </a:rPr>
              <a:t> </a:t>
            </a:r>
            <a:r>
              <a:rPr sz="2000" dirty="0">
                <a:solidFill>
                  <a:srgbClr val="03499E"/>
                </a:solidFill>
                <a:latin typeface="Times New Roman"/>
                <a:cs typeface="Times New Roman"/>
              </a:rPr>
              <a:t>lực</a:t>
            </a:r>
            <a:r>
              <a:rPr sz="2000" spc="155" dirty="0">
                <a:solidFill>
                  <a:srgbClr val="03499E"/>
                </a:solidFill>
                <a:latin typeface="Times New Roman"/>
                <a:cs typeface="Times New Roman"/>
              </a:rPr>
              <a:t> </a:t>
            </a:r>
            <a:r>
              <a:rPr sz="2000" dirty="0">
                <a:solidFill>
                  <a:srgbClr val="03499E"/>
                </a:solidFill>
                <a:latin typeface="Times New Roman"/>
                <a:cs typeface="Times New Roman"/>
              </a:rPr>
              <a:t>thì</a:t>
            </a:r>
            <a:r>
              <a:rPr sz="2000" spc="145" dirty="0">
                <a:solidFill>
                  <a:srgbClr val="03499E"/>
                </a:solidFill>
                <a:latin typeface="Times New Roman"/>
                <a:cs typeface="Times New Roman"/>
              </a:rPr>
              <a:t> </a:t>
            </a:r>
            <a:r>
              <a:rPr sz="2000" dirty="0">
                <a:solidFill>
                  <a:srgbClr val="03499E"/>
                </a:solidFill>
                <a:latin typeface="Times New Roman"/>
                <a:cs typeface="Times New Roman"/>
              </a:rPr>
              <a:t>bên</a:t>
            </a:r>
            <a:r>
              <a:rPr sz="2000" spc="160" dirty="0">
                <a:solidFill>
                  <a:srgbClr val="03499E"/>
                </a:solidFill>
                <a:latin typeface="Times New Roman"/>
                <a:cs typeface="Times New Roman"/>
              </a:rPr>
              <a:t> </a:t>
            </a:r>
            <a:r>
              <a:rPr sz="2000" dirty="0">
                <a:solidFill>
                  <a:srgbClr val="03499E"/>
                </a:solidFill>
                <a:latin typeface="Times New Roman"/>
                <a:cs typeface="Times New Roman"/>
              </a:rPr>
              <a:t>mời</a:t>
            </a:r>
            <a:r>
              <a:rPr sz="2000" spc="165" dirty="0">
                <a:solidFill>
                  <a:srgbClr val="03499E"/>
                </a:solidFill>
                <a:latin typeface="Times New Roman"/>
                <a:cs typeface="Times New Roman"/>
              </a:rPr>
              <a:t> </a:t>
            </a:r>
            <a:r>
              <a:rPr sz="2000" dirty="0">
                <a:solidFill>
                  <a:srgbClr val="03499E"/>
                </a:solidFill>
                <a:latin typeface="Times New Roman"/>
                <a:cs typeface="Times New Roman"/>
              </a:rPr>
              <a:t>thầu</a:t>
            </a:r>
            <a:r>
              <a:rPr sz="2000" spc="155" dirty="0">
                <a:solidFill>
                  <a:srgbClr val="03499E"/>
                </a:solidFill>
                <a:latin typeface="Times New Roman"/>
                <a:cs typeface="Times New Roman"/>
              </a:rPr>
              <a:t> </a:t>
            </a:r>
            <a:r>
              <a:rPr sz="2000" dirty="0">
                <a:solidFill>
                  <a:srgbClr val="03499E"/>
                </a:solidFill>
                <a:latin typeface="Times New Roman"/>
                <a:cs typeface="Times New Roman"/>
              </a:rPr>
              <a:t>phải</a:t>
            </a:r>
            <a:r>
              <a:rPr sz="2000" spc="150" dirty="0">
                <a:solidFill>
                  <a:srgbClr val="03499E"/>
                </a:solidFill>
                <a:latin typeface="Times New Roman"/>
                <a:cs typeface="Times New Roman"/>
              </a:rPr>
              <a:t> </a:t>
            </a:r>
            <a:r>
              <a:rPr sz="2000" dirty="0">
                <a:solidFill>
                  <a:srgbClr val="03499E"/>
                </a:solidFill>
                <a:latin typeface="Times New Roman"/>
                <a:cs typeface="Times New Roman"/>
              </a:rPr>
              <a:t>yêu</a:t>
            </a:r>
            <a:r>
              <a:rPr sz="2000" spc="170" dirty="0">
                <a:solidFill>
                  <a:srgbClr val="03499E"/>
                </a:solidFill>
                <a:latin typeface="Times New Roman"/>
                <a:cs typeface="Times New Roman"/>
              </a:rPr>
              <a:t> </a:t>
            </a:r>
            <a:r>
              <a:rPr sz="2000" dirty="0">
                <a:solidFill>
                  <a:srgbClr val="03499E"/>
                </a:solidFill>
                <a:latin typeface="Times New Roman"/>
                <a:cs typeface="Times New Roman"/>
              </a:rPr>
              <a:t>cầu</a:t>
            </a:r>
            <a:r>
              <a:rPr sz="2000" spc="155" dirty="0">
                <a:solidFill>
                  <a:srgbClr val="03499E"/>
                </a:solidFill>
                <a:latin typeface="Times New Roman"/>
                <a:cs typeface="Times New Roman"/>
              </a:rPr>
              <a:t> </a:t>
            </a:r>
            <a:r>
              <a:rPr sz="2000" dirty="0">
                <a:solidFill>
                  <a:srgbClr val="03499E"/>
                </a:solidFill>
                <a:latin typeface="Times New Roman"/>
                <a:cs typeface="Times New Roman"/>
              </a:rPr>
              <a:t>nhà</a:t>
            </a:r>
            <a:r>
              <a:rPr sz="2000" spc="150" dirty="0">
                <a:solidFill>
                  <a:srgbClr val="03499E"/>
                </a:solidFill>
                <a:latin typeface="Times New Roman"/>
                <a:cs typeface="Times New Roman"/>
              </a:rPr>
              <a:t> </a:t>
            </a:r>
            <a:r>
              <a:rPr sz="2000" dirty="0">
                <a:solidFill>
                  <a:srgbClr val="03499E"/>
                </a:solidFill>
                <a:latin typeface="Times New Roman"/>
                <a:cs typeface="Times New Roman"/>
              </a:rPr>
              <a:t>thầu</a:t>
            </a:r>
            <a:r>
              <a:rPr sz="2000" spc="145" dirty="0">
                <a:solidFill>
                  <a:srgbClr val="03499E"/>
                </a:solidFill>
                <a:latin typeface="Times New Roman"/>
                <a:cs typeface="Times New Roman"/>
              </a:rPr>
              <a:t> </a:t>
            </a:r>
            <a:r>
              <a:rPr sz="2000" spc="-25" dirty="0">
                <a:solidFill>
                  <a:srgbClr val="03499E"/>
                </a:solidFill>
                <a:latin typeface="Times New Roman"/>
                <a:cs typeface="Times New Roman"/>
              </a:rPr>
              <a:t>gia </a:t>
            </a:r>
            <a:r>
              <a:rPr sz="2000" dirty="0">
                <a:solidFill>
                  <a:srgbClr val="03499E"/>
                </a:solidFill>
                <a:latin typeface="Times New Roman"/>
                <a:cs typeface="Times New Roman"/>
              </a:rPr>
              <a:t>hạn</a:t>
            </a:r>
            <a:r>
              <a:rPr sz="2000" spc="-10" dirty="0">
                <a:solidFill>
                  <a:srgbClr val="03499E"/>
                </a:solidFill>
                <a:latin typeface="Times New Roman"/>
                <a:cs typeface="Times New Roman"/>
              </a:rPr>
              <a:t> </a:t>
            </a:r>
            <a:r>
              <a:rPr sz="2000" dirty="0">
                <a:solidFill>
                  <a:srgbClr val="03499E"/>
                </a:solidFill>
                <a:latin typeface="Times New Roman"/>
                <a:cs typeface="Times New Roman"/>
              </a:rPr>
              <a:t>hiệu</a:t>
            </a:r>
            <a:r>
              <a:rPr sz="2000" spc="-5" dirty="0">
                <a:solidFill>
                  <a:srgbClr val="03499E"/>
                </a:solidFill>
                <a:latin typeface="Times New Roman"/>
                <a:cs typeface="Times New Roman"/>
              </a:rPr>
              <a:t> </a:t>
            </a:r>
            <a:r>
              <a:rPr sz="2000" dirty="0">
                <a:solidFill>
                  <a:srgbClr val="03499E"/>
                </a:solidFill>
                <a:latin typeface="Times New Roman"/>
                <a:cs typeface="Times New Roman"/>
              </a:rPr>
              <a:t>lực</a:t>
            </a:r>
            <a:r>
              <a:rPr sz="2000" spc="-5" dirty="0">
                <a:solidFill>
                  <a:srgbClr val="03499E"/>
                </a:solidFill>
                <a:latin typeface="Times New Roman"/>
                <a:cs typeface="Times New Roman"/>
              </a:rPr>
              <a:t> </a:t>
            </a:r>
            <a:r>
              <a:rPr sz="2000" dirty="0">
                <a:solidFill>
                  <a:srgbClr val="03499E"/>
                </a:solidFill>
                <a:latin typeface="Times New Roman"/>
                <a:cs typeface="Times New Roman"/>
              </a:rPr>
              <a:t>của</a:t>
            </a:r>
            <a:r>
              <a:rPr sz="2000" spc="-10" dirty="0">
                <a:solidFill>
                  <a:srgbClr val="03499E"/>
                </a:solidFill>
                <a:latin typeface="Times New Roman"/>
                <a:cs typeface="Times New Roman"/>
              </a:rPr>
              <a:t> </a:t>
            </a:r>
            <a:r>
              <a:rPr sz="2000" dirty="0">
                <a:solidFill>
                  <a:srgbClr val="03499E"/>
                </a:solidFill>
                <a:latin typeface="Times New Roman"/>
                <a:cs typeface="Times New Roman"/>
              </a:rPr>
              <a:t>hồ</a:t>
            </a:r>
            <a:r>
              <a:rPr sz="2000" spc="-10" dirty="0">
                <a:solidFill>
                  <a:srgbClr val="03499E"/>
                </a:solidFill>
                <a:latin typeface="Times New Roman"/>
                <a:cs typeface="Times New Roman"/>
              </a:rPr>
              <a:t> </a:t>
            </a:r>
            <a:r>
              <a:rPr sz="2000" dirty="0">
                <a:solidFill>
                  <a:srgbClr val="03499E"/>
                </a:solidFill>
                <a:latin typeface="Times New Roman"/>
                <a:cs typeface="Times New Roman"/>
              </a:rPr>
              <a:t>sơ</a:t>
            </a:r>
            <a:r>
              <a:rPr sz="2000" spc="-5" dirty="0">
                <a:solidFill>
                  <a:srgbClr val="03499E"/>
                </a:solidFill>
                <a:latin typeface="Times New Roman"/>
                <a:cs typeface="Times New Roman"/>
              </a:rPr>
              <a:t> </a:t>
            </a:r>
            <a:r>
              <a:rPr sz="2000" dirty="0">
                <a:solidFill>
                  <a:srgbClr val="03499E"/>
                </a:solidFill>
                <a:latin typeface="Times New Roman"/>
                <a:cs typeface="Times New Roman"/>
              </a:rPr>
              <a:t>dự</a:t>
            </a:r>
            <a:r>
              <a:rPr sz="2000" spc="-15" dirty="0">
                <a:solidFill>
                  <a:srgbClr val="03499E"/>
                </a:solidFill>
                <a:latin typeface="Times New Roman"/>
                <a:cs typeface="Times New Roman"/>
              </a:rPr>
              <a:t> </a:t>
            </a:r>
            <a:r>
              <a:rPr sz="2000" dirty="0">
                <a:solidFill>
                  <a:srgbClr val="03499E"/>
                </a:solidFill>
                <a:latin typeface="Times New Roman"/>
                <a:cs typeface="Times New Roman"/>
              </a:rPr>
              <a:t>thầu,</a:t>
            </a:r>
            <a:r>
              <a:rPr sz="2000" spc="5" dirty="0">
                <a:solidFill>
                  <a:srgbClr val="03499E"/>
                </a:solidFill>
                <a:latin typeface="Times New Roman"/>
                <a:cs typeface="Times New Roman"/>
              </a:rPr>
              <a:t> </a:t>
            </a:r>
            <a:r>
              <a:rPr sz="2000" dirty="0">
                <a:solidFill>
                  <a:srgbClr val="03499E"/>
                </a:solidFill>
                <a:latin typeface="Times New Roman"/>
                <a:cs typeface="Times New Roman"/>
              </a:rPr>
              <a:t>bảo</a:t>
            </a:r>
            <a:r>
              <a:rPr sz="2000" spc="-10" dirty="0">
                <a:solidFill>
                  <a:srgbClr val="03499E"/>
                </a:solidFill>
                <a:latin typeface="Times New Roman"/>
                <a:cs typeface="Times New Roman"/>
              </a:rPr>
              <a:t> </a:t>
            </a:r>
            <a:r>
              <a:rPr sz="2000" dirty="0">
                <a:solidFill>
                  <a:srgbClr val="03499E"/>
                </a:solidFill>
                <a:latin typeface="Times New Roman"/>
                <a:cs typeface="Times New Roman"/>
              </a:rPr>
              <a:t>đảm</a:t>
            </a:r>
            <a:r>
              <a:rPr sz="2000" spc="-5" dirty="0">
                <a:solidFill>
                  <a:srgbClr val="03499E"/>
                </a:solidFill>
                <a:latin typeface="Times New Roman"/>
                <a:cs typeface="Times New Roman"/>
              </a:rPr>
              <a:t> </a:t>
            </a:r>
            <a:r>
              <a:rPr sz="2000" dirty="0">
                <a:solidFill>
                  <a:srgbClr val="03499E"/>
                </a:solidFill>
                <a:latin typeface="Times New Roman"/>
                <a:cs typeface="Times New Roman"/>
              </a:rPr>
              <a:t>dự</a:t>
            </a:r>
            <a:r>
              <a:rPr sz="2000" spc="-15" dirty="0">
                <a:solidFill>
                  <a:srgbClr val="03499E"/>
                </a:solidFill>
                <a:latin typeface="Times New Roman"/>
                <a:cs typeface="Times New Roman"/>
              </a:rPr>
              <a:t> </a:t>
            </a:r>
            <a:r>
              <a:rPr sz="2000" dirty="0">
                <a:solidFill>
                  <a:srgbClr val="03499E"/>
                </a:solidFill>
                <a:latin typeface="Times New Roman"/>
                <a:cs typeface="Times New Roman"/>
              </a:rPr>
              <a:t>thầu</a:t>
            </a:r>
            <a:r>
              <a:rPr sz="2000" spc="-15" dirty="0">
                <a:solidFill>
                  <a:srgbClr val="03499E"/>
                </a:solidFill>
                <a:latin typeface="Times New Roman"/>
                <a:cs typeface="Times New Roman"/>
              </a:rPr>
              <a:t> </a:t>
            </a:r>
            <a:r>
              <a:rPr sz="2000" dirty="0">
                <a:solidFill>
                  <a:srgbClr val="03499E"/>
                </a:solidFill>
                <a:latin typeface="Times New Roman"/>
                <a:cs typeface="Times New Roman"/>
              </a:rPr>
              <a:t>trước</a:t>
            </a:r>
            <a:r>
              <a:rPr sz="2000" spc="-5" dirty="0">
                <a:solidFill>
                  <a:srgbClr val="03499E"/>
                </a:solidFill>
                <a:latin typeface="Times New Roman"/>
                <a:cs typeface="Times New Roman"/>
              </a:rPr>
              <a:t> </a:t>
            </a:r>
            <a:r>
              <a:rPr sz="2000" dirty="0">
                <a:solidFill>
                  <a:srgbClr val="03499E"/>
                </a:solidFill>
                <a:latin typeface="Times New Roman"/>
                <a:cs typeface="Times New Roman"/>
              </a:rPr>
              <a:t>khi</a:t>
            </a:r>
            <a:r>
              <a:rPr sz="2000" spc="-15" dirty="0">
                <a:solidFill>
                  <a:srgbClr val="03499E"/>
                </a:solidFill>
                <a:latin typeface="Times New Roman"/>
                <a:cs typeface="Times New Roman"/>
              </a:rPr>
              <a:t> </a:t>
            </a:r>
            <a:r>
              <a:rPr sz="2000" dirty="0">
                <a:solidFill>
                  <a:srgbClr val="03499E"/>
                </a:solidFill>
                <a:latin typeface="Times New Roman"/>
                <a:cs typeface="Times New Roman"/>
              </a:rPr>
              <a:t>thương</a:t>
            </a:r>
            <a:r>
              <a:rPr sz="2000" spc="-15" dirty="0">
                <a:solidFill>
                  <a:srgbClr val="03499E"/>
                </a:solidFill>
                <a:latin typeface="Times New Roman"/>
                <a:cs typeface="Times New Roman"/>
              </a:rPr>
              <a:t> </a:t>
            </a:r>
            <a:r>
              <a:rPr sz="2000" dirty="0">
                <a:solidFill>
                  <a:srgbClr val="03499E"/>
                </a:solidFill>
                <a:latin typeface="Times New Roman"/>
                <a:cs typeface="Times New Roman"/>
              </a:rPr>
              <a:t>thảo</a:t>
            </a:r>
            <a:r>
              <a:rPr sz="2000" spc="-5" dirty="0">
                <a:solidFill>
                  <a:srgbClr val="03499E"/>
                </a:solidFill>
                <a:latin typeface="Times New Roman"/>
                <a:cs typeface="Times New Roman"/>
              </a:rPr>
              <a:t> </a:t>
            </a:r>
            <a:r>
              <a:rPr sz="2000" dirty="0">
                <a:solidFill>
                  <a:srgbClr val="03499E"/>
                </a:solidFill>
                <a:latin typeface="Times New Roman"/>
                <a:cs typeface="Times New Roman"/>
              </a:rPr>
              <a:t>hợp</a:t>
            </a:r>
            <a:r>
              <a:rPr sz="2000" spc="-10" dirty="0">
                <a:solidFill>
                  <a:srgbClr val="03499E"/>
                </a:solidFill>
                <a:latin typeface="Times New Roman"/>
                <a:cs typeface="Times New Roman"/>
              </a:rPr>
              <a:t> </a:t>
            </a:r>
            <a:r>
              <a:rPr sz="2000" spc="-20" dirty="0">
                <a:solidFill>
                  <a:srgbClr val="03499E"/>
                </a:solidFill>
                <a:latin typeface="Times New Roman"/>
                <a:cs typeface="Times New Roman"/>
              </a:rPr>
              <a:t>đồng</a:t>
            </a:r>
            <a:endParaRPr sz="2000">
              <a:latin typeface="Times New Roman"/>
              <a:cs typeface="Times New Roman"/>
            </a:endParaRPr>
          </a:p>
        </p:txBody>
      </p:sp>
      <p:sp>
        <p:nvSpPr>
          <p:cNvPr id="9" name="object 9"/>
          <p:cNvSpPr/>
          <p:nvPr/>
        </p:nvSpPr>
        <p:spPr>
          <a:xfrm>
            <a:off x="3024885" y="6211709"/>
            <a:ext cx="8682355" cy="0"/>
          </a:xfrm>
          <a:custGeom>
            <a:avLst/>
            <a:gdLst/>
            <a:ahLst/>
            <a:cxnLst/>
            <a:rect l="l" t="t" r="r" b="b"/>
            <a:pathLst>
              <a:path w="8682355">
                <a:moveTo>
                  <a:pt x="0" y="0"/>
                </a:moveTo>
                <a:lnTo>
                  <a:pt x="8682228" y="0"/>
                </a:lnTo>
              </a:path>
            </a:pathLst>
          </a:custGeom>
          <a:ln w="25400">
            <a:solidFill>
              <a:srgbClr val="2A5F9E"/>
            </a:solidFill>
          </a:ln>
        </p:spPr>
        <p:txBody>
          <a:bodyPr wrap="square" lIns="0" tIns="0" rIns="0" bIns="0" rtlCol="0"/>
          <a:lstStyle/>
          <a:p>
            <a:endParaRPr/>
          </a:p>
        </p:txBody>
      </p:sp>
      <p:grpSp>
        <p:nvGrpSpPr>
          <p:cNvPr id="10" name="object 10"/>
          <p:cNvGrpSpPr/>
          <p:nvPr/>
        </p:nvGrpSpPr>
        <p:grpSpPr>
          <a:xfrm>
            <a:off x="1185672" y="251472"/>
            <a:ext cx="10165080" cy="774700"/>
            <a:chOff x="1185672" y="251472"/>
            <a:chExt cx="10165080" cy="774700"/>
          </a:xfrm>
        </p:grpSpPr>
        <p:pic>
          <p:nvPicPr>
            <p:cNvPr id="11" name="object 11"/>
            <p:cNvPicPr/>
            <p:nvPr/>
          </p:nvPicPr>
          <p:blipFill>
            <a:blip r:embed="rId2" cstate="print"/>
            <a:stretch>
              <a:fillRect/>
            </a:stretch>
          </p:blipFill>
          <p:spPr>
            <a:xfrm>
              <a:off x="1185672" y="253009"/>
              <a:ext cx="10165080" cy="675106"/>
            </a:xfrm>
            <a:prstGeom prst="rect">
              <a:avLst/>
            </a:prstGeom>
          </p:spPr>
        </p:pic>
        <p:pic>
          <p:nvPicPr>
            <p:cNvPr id="12" name="object 12"/>
            <p:cNvPicPr/>
            <p:nvPr/>
          </p:nvPicPr>
          <p:blipFill>
            <a:blip r:embed="rId3" cstate="print"/>
            <a:stretch>
              <a:fillRect/>
            </a:stretch>
          </p:blipFill>
          <p:spPr>
            <a:xfrm>
              <a:off x="1603248" y="251472"/>
              <a:ext cx="9328404" cy="774179"/>
            </a:xfrm>
            <a:prstGeom prst="rect">
              <a:avLst/>
            </a:prstGeom>
          </p:spPr>
        </p:pic>
        <p:pic>
          <p:nvPicPr>
            <p:cNvPr id="13" name="object 13"/>
            <p:cNvPicPr/>
            <p:nvPr/>
          </p:nvPicPr>
          <p:blipFill>
            <a:blip r:embed="rId4" cstate="print"/>
            <a:stretch>
              <a:fillRect/>
            </a:stretch>
          </p:blipFill>
          <p:spPr>
            <a:xfrm>
              <a:off x="1233170" y="278091"/>
              <a:ext cx="10075164" cy="584746"/>
            </a:xfrm>
            <a:prstGeom prst="rect">
              <a:avLst/>
            </a:prstGeom>
          </p:spPr>
        </p:pic>
      </p:grpSp>
      <p:sp>
        <p:nvSpPr>
          <p:cNvPr id="14" name="object 14"/>
          <p:cNvSpPr txBox="1">
            <a:spLocks noGrp="1"/>
          </p:cNvSpPr>
          <p:nvPr>
            <p:ph type="title"/>
          </p:nvPr>
        </p:nvSpPr>
        <p:spPr>
          <a:xfrm>
            <a:off x="1233169" y="278091"/>
            <a:ext cx="10075545" cy="584835"/>
          </a:xfrm>
          <a:prstGeom prst="rect">
            <a:avLst/>
          </a:prstGeom>
          <a:ln w="9525">
            <a:solidFill>
              <a:srgbClr val="F8F8F8"/>
            </a:solidFill>
          </a:ln>
        </p:spPr>
        <p:txBody>
          <a:bodyPr vert="horz" wrap="square" lIns="0" tIns="80010" rIns="0" bIns="0" rtlCol="0">
            <a:spAutoFit/>
          </a:bodyPr>
          <a:lstStyle/>
          <a:p>
            <a:pPr marL="611505">
              <a:lnSpc>
                <a:spcPct val="100000"/>
              </a:lnSpc>
              <a:spcBef>
                <a:spcPts val="630"/>
              </a:spcBef>
            </a:pPr>
            <a:r>
              <a:rPr sz="2600" dirty="0"/>
              <a:t>XỬ</a:t>
            </a:r>
            <a:r>
              <a:rPr sz="2600" spc="-10" dirty="0"/>
              <a:t> </a:t>
            </a:r>
            <a:r>
              <a:rPr sz="2600" dirty="0"/>
              <a:t>LÝ TÌNH</a:t>
            </a:r>
            <a:r>
              <a:rPr sz="2600" spc="-10" dirty="0"/>
              <a:t> </a:t>
            </a:r>
            <a:r>
              <a:rPr sz="2600" dirty="0"/>
              <a:t>HUỐNG</a:t>
            </a:r>
            <a:r>
              <a:rPr sz="2600" spc="-15" dirty="0"/>
              <a:t> </a:t>
            </a:r>
            <a:r>
              <a:rPr sz="2600" dirty="0"/>
              <a:t>TRONG</a:t>
            </a:r>
            <a:r>
              <a:rPr sz="2600" spc="-20" dirty="0"/>
              <a:t> </a:t>
            </a:r>
            <a:r>
              <a:rPr sz="2600" dirty="0"/>
              <a:t>ĐTQM</a:t>
            </a:r>
            <a:r>
              <a:rPr sz="2600" spc="-25" dirty="0"/>
              <a:t> </a:t>
            </a:r>
            <a:r>
              <a:rPr sz="2600" dirty="0"/>
              <a:t>VÀ</a:t>
            </a:r>
            <a:r>
              <a:rPr sz="2600" spc="-10" dirty="0"/>
              <a:t> </a:t>
            </a:r>
            <a:r>
              <a:rPr sz="2600" dirty="0"/>
              <a:t>KQM</a:t>
            </a:r>
            <a:r>
              <a:rPr sz="2600" spc="-20" dirty="0"/>
              <a:t> </a:t>
            </a:r>
            <a:r>
              <a:rPr sz="2600" dirty="0"/>
              <a:t>(Đ</a:t>
            </a:r>
            <a:r>
              <a:rPr sz="2600" spc="5" dirty="0"/>
              <a:t> </a:t>
            </a:r>
            <a:r>
              <a:rPr sz="2600" spc="-10" dirty="0"/>
              <a:t>131.NĐ)</a:t>
            </a:r>
            <a:endParaRPr sz="2600"/>
          </a:p>
        </p:txBody>
      </p:sp>
      <p:sp>
        <p:nvSpPr>
          <p:cNvPr id="15" name="object 15"/>
          <p:cNvSpPr txBox="1"/>
          <p:nvPr/>
        </p:nvSpPr>
        <p:spPr>
          <a:xfrm>
            <a:off x="933602" y="6317605"/>
            <a:ext cx="318135" cy="196850"/>
          </a:xfrm>
          <a:prstGeom prst="rect">
            <a:avLst/>
          </a:prstGeom>
        </p:spPr>
        <p:txBody>
          <a:bodyPr vert="horz" wrap="square" lIns="0" tIns="8255" rIns="0" bIns="0" rtlCol="0">
            <a:spAutoFit/>
          </a:bodyPr>
          <a:lstStyle/>
          <a:p>
            <a:pPr marL="38100">
              <a:lnSpc>
                <a:spcPct val="100000"/>
              </a:lnSpc>
              <a:spcBef>
                <a:spcPts val="65"/>
              </a:spcBef>
            </a:pPr>
            <a:fld id="{81D60167-4931-47E6-BA6A-407CBD079E47}" type="slidenum">
              <a:rPr sz="1100" spc="-25" dirty="0">
                <a:solidFill>
                  <a:srgbClr val="E9E1D5"/>
                </a:solidFill>
                <a:latin typeface="Verdana"/>
                <a:cs typeface="Verdana"/>
              </a:rPr>
              <a:t>192</a:t>
            </a:fld>
            <a:endParaRPr sz="1100">
              <a:latin typeface="Verdana"/>
              <a:cs typeface="Verdana"/>
            </a:endParaRPr>
          </a:p>
        </p:txBody>
      </p:sp>
      <p:sp>
        <p:nvSpPr>
          <p:cNvPr id="16" name="Slide Number Placeholder 15">
            <a:extLst>
              <a:ext uri="{FF2B5EF4-FFF2-40B4-BE49-F238E27FC236}">
                <a16:creationId xmlns:a16="http://schemas.microsoft.com/office/drawing/2014/main" id="{1B1258B8-0917-2BB9-5B92-7E4056ED6FAC}"/>
              </a:ext>
            </a:extLst>
          </p:cNvPr>
          <p:cNvSpPr>
            <a:spLocks noGrp="1"/>
          </p:cNvSpPr>
          <p:nvPr>
            <p:ph type="sldNum" sz="quarter" idx="7"/>
          </p:nvPr>
        </p:nvSpPr>
        <p:spPr/>
        <p:txBody>
          <a:bodyPr/>
          <a:lstStyle/>
          <a:p>
            <a:pPr marL="4939665">
              <a:lnSpc>
                <a:spcPts val="1655"/>
              </a:lnSpc>
            </a:pPr>
            <a:fld id="{81D60167-4931-47E6-BA6A-407CBD079E47}" type="slidenum">
              <a:rPr lang="en-US" spc="-25" smtClean="0"/>
              <a:t>192</a:t>
            </a:fld>
            <a:endParaRPr lang="en-US" spc="-25" dirty="0"/>
          </a:p>
        </p:txBody>
      </p:sp>
    </p:spTree>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25400" y="5069027"/>
            <a:ext cx="11694795" cy="1718310"/>
            <a:chOff x="25400" y="5069027"/>
            <a:chExt cx="11694795" cy="1718310"/>
          </a:xfrm>
        </p:grpSpPr>
        <p:sp>
          <p:nvSpPr>
            <p:cNvPr id="3" name="object 3"/>
            <p:cNvSpPr/>
            <p:nvPr/>
          </p:nvSpPr>
          <p:spPr>
            <a:xfrm>
              <a:off x="854367" y="5081727"/>
              <a:ext cx="10852785" cy="1249680"/>
            </a:xfrm>
            <a:custGeom>
              <a:avLst/>
              <a:gdLst/>
              <a:ahLst/>
              <a:cxnLst/>
              <a:rect l="l" t="t" r="r" b="b"/>
              <a:pathLst>
                <a:path w="10852785" h="1249679">
                  <a:moveTo>
                    <a:pt x="10852785" y="0"/>
                  </a:moveTo>
                  <a:lnTo>
                    <a:pt x="0" y="0"/>
                  </a:lnTo>
                  <a:lnTo>
                    <a:pt x="0" y="1249603"/>
                  </a:lnTo>
                  <a:lnTo>
                    <a:pt x="10852785" y="1249603"/>
                  </a:lnTo>
                  <a:lnTo>
                    <a:pt x="10852785" y="0"/>
                  </a:lnTo>
                  <a:close/>
                </a:path>
              </a:pathLst>
            </a:custGeom>
            <a:solidFill>
              <a:srgbClr val="E9E1D5"/>
            </a:solidFill>
          </p:spPr>
          <p:txBody>
            <a:bodyPr wrap="square" lIns="0" tIns="0" rIns="0" bIns="0" rtlCol="0"/>
            <a:lstStyle/>
            <a:p>
              <a:endParaRPr/>
            </a:p>
          </p:txBody>
        </p:sp>
        <p:sp>
          <p:nvSpPr>
            <p:cNvPr id="4" name="object 4"/>
            <p:cNvSpPr/>
            <p:nvPr/>
          </p:nvSpPr>
          <p:spPr>
            <a:xfrm>
              <a:off x="854367" y="5081727"/>
              <a:ext cx="10852785" cy="1249680"/>
            </a:xfrm>
            <a:custGeom>
              <a:avLst/>
              <a:gdLst/>
              <a:ahLst/>
              <a:cxnLst/>
              <a:rect l="l" t="t" r="r" b="b"/>
              <a:pathLst>
                <a:path w="10852785" h="1249679">
                  <a:moveTo>
                    <a:pt x="0" y="1249603"/>
                  </a:moveTo>
                  <a:lnTo>
                    <a:pt x="10852785" y="1249603"/>
                  </a:lnTo>
                  <a:lnTo>
                    <a:pt x="10852785" y="0"/>
                  </a:lnTo>
                  <a:lnTo>
                    <a:pt x="0" y="0"/>
                  </a:lnTo>
                  <a:lnTo>
                    <a:pt x="0" y="1249603"/>
                  </a:lnTo>
                  <a:close/>
                </a:path>
              </a:pathLst>
            </a:custGeom>
            <a:ln w="25400">
              <a:solidFill>
                <a:srgbClr val="24548F"/>
              </a:solidFill>
            </a:ln>
          </p:spPr>
          <p:txBody>
            <a:bodyPr wrap="square" lIns="0" tIns="0" rIns="0" bIns="0" rtlCol="0"/>
            <a:lstStyle/>
            <a:p>
              <a:endParaRPr/>
            </a:p>
          </p:txBody>
        </p:sp>
      </p:grpSp>
      <p:sp>
        <p:nvSpPr>
          <p:cNvPr id="5" name="object 5"/>
          <p:cNvSpPr txBox="1"/>
          <p:nvPr/>
        </p:nvSpPr>
        <p:spPr>
          <a:xfrm>
            <a:off x="867067" y="5417311"/>
            <a:ext cx="10827385" cy="535940"/>
          </a:xfrm>
          <a:prstGeom prst="rect">
            <a:avLst/>
          </a:prstGeom>
        </p:spPr>
        <p:txBody>
          <a:bodyPr vert="horz" wrap="square" lIns="0" tIns="52069" rIns="0" bIns="0" rtlCol="0">
            <a:spAutoFit/>
          </a:bodyPr>
          <a:lstStyle/>
          <a:p>
            <a:pPr marL="114935" marR="104775">
              <a:lnSpc>
                <a:spcPts val="1860"/>
              </a:lnSpc>
              <a:spcBef>
                <a:spcPts val="409"/>
              </a:spcBef>
            </a:pPr>
            <a:r>
              <a:rPr sz="1800" dirty="0">
                <a:solidFill>
                  <a:srgbClr val="03499E"/>
                </a:solidFill>
                <a:latin typeface="Times New Roman"/>
                <a:cs typeface="Times New Roman"/>
              </a:rPr>
              <a:t>19.</a:t>
            </a:r>
            <a:r>
              <a:rPr sz="1800" spc="45" dirty="0">
                <a:solidFill>
                  <a:srgbClr val="03499E"/>
                </a:solidFill>
                <a:latin typeface="Times New Roman"/>
                <a:cs typeface="Times New Roman"/>
              </a:rPr>
              <a:t> </a:t>
            </a:r>
            <a:r>
              <a:rPr sz="1800" dirty="0">
                <a:solidFill>
                  <a:srgbClr val="03499E"/>
                </a:solidFill>
                <a:latin typeface="Times New Roman"/>
                <a:cs typeface="Times New Roman"/>
              </a:rPr>
              <a:t>TH</a:t>
            </a:r>
            <a:r>
              <a:rPr sz="1800" spc="40" dirty="0">
                <a:solidFill>
                  <a:srgbClr val="03499E"/>
                </a:solidFill>
                <a:latin typeface="Times New Roman"/>
                <a:cs typeface="Times New Roman"/>
              </a:rPr>
              <a:t> </a:t>
            </a:r>
            <a:r>
              <a:rPr sz="1800" dirty="0">
                <a:solidFill>
                  <a:srgbClr val="03499E"/>
                </a:solidFill>
                <a:latin typeface="Times New Roman"/>
                <a:cs typeface="Times New Roman"/>
              </a:rPr>
              <a:t>NT</a:t>
            </a:r>
            <a:r>
              <a:rPr sz="1800" spc="45" dirty="0">
                <a:solidFill>
                  <a:srgbClr val="03499E"/>
                </a:solidFill>
                <a:latin typeface="Times New Roman"/>
                <a:cs typeface="Times New Roman"/>
              </a:rPr>
              <a:t> </a:t>
            </a:r>
            <a:r>
              <a:rPr sz="1800" dirty="0">
                <a:solidFill>
                  <a:srgbClr val="03499E"/>
                </a:solidFill>
                <a:latin typeface="Times New Roman"/>
                <a:cs typeface="Times New Roman"/>
              </a:rPr>
              <a:t>trung</a:t>
            </a:r>
            <a:r>
              <a:rPr sz="1800" spc="40" dirty="0">
                <a:solidFill>
                  <a:srgbClr val="03499E"/>
                </a:solidFill>
                <a:latin typeface="Times New Roman"/>
                <a:cs typeface="Times New Roman"/>
              </a:rPr>
              <a:t> </a:t>
            </a:r>
            <a:r>
              <a:rPr sz="1800" dirty="0">
                <a:solidFill>
                  <a:srgbClr val="03499E"/>
                </a:solidFill>
                <a:latin typeface="Times New Roman"/>
                <a:cs typeface="Times New Roman"/>
              </a:rPr>
              <a:t>thầu</a:t>
            </a:r>
            <a:r>
              <a:rPr sz="1800" spc="35" dirty="0">
                <a:solidFill>
                  <a:srgbClr val="03499E"/>
                </a:solidFill>
                <a:latin typeface="Times New Roman"/>
                <a:cs typeface="Times New Roman"/>
              </a:rPr>
              <a:t> </a:t>
            </a:r>
            <a:r>
              <a:rPr sz="1800" dirty="0">
                <a:solidFill>
                  <a:srgbClr val="03499E"/>
                </a:solidFill>
                <a:latin typeface="Times New Roman"/>
                <a:cs typeface="Times New Roman"/>
              </a:rPr>
              <a:t>không</a:t>
            </a:r>
            <a:r>
              <a:rPr sz="1800" spc="45" dirty="0">
                <a:solidFill>
                  <a:srgbClr val="03499E"/>
                </a:solidFill>
                <a:latin typeface="Times New Roman"/>
                <a:cs typeface="Times New Roman"/>
              </a:rPr>
              <a:t> </a:t>
            </a:r>
            <a:r>
              <a:rPr sz="1800" dirty="0">
                <a:solidFill>
                  <a:srgbClr val="03499E"/>
                </a:solidFill>
                <a:latin typeface="Times New Roman"/>
                <a:cs typeface="Times New Roman"/>
              </a:rPr>
              <a:t>tiến</a:t>
            </a:r>
            <a:r>
              <a:rPr sz="1800" spc="40" dirty="0">
                <a:solidFill>
                  <a:srgbClr val="03499E"/>
                </a:solidFill>
                <a:latin typeface="Times New Roman"/>
                <a:cs typeface="Times New Roman"/>
              </a:rPr>
              <a:t> </a:t>
            </a:r>
            <a:r>
              <a:rPr sz="1800" dirty="0">
                <a:solidFill>
                  <a:srgbClr val="03499E"/>
                </a:solidFill>
                <a:latin typeface="Times New Roman"/>
                <a:cs typeface="Times New Roman"/>
              </a:rPr>
              <a:t>hành</a:t>
            </a:r>
            <a:r>
              <a:rPr sz="1800" spc="50" dirty="0">
                <a:solidFill>
                  <a:srgbClr val="03499E"/>
                </a:solidFill>
                <a:latin typeface="Times New Roman"/>
                <a:cs typeface="Times New Roman"/>
              </a:rPr>
              <a:t> </a:t>
            </a:r>
            <a:r>
              <a:rPr sz="1800" dirty="0">
                <a:solidFill>
                  <a:srgbClr val="03499E"/>
                </a:solidFill>
                <a:latin typeface="Times New Roman"/>
                <a:cs typeface="Times New Roman"/>
              </a:rPr>
              <a:t>hoàn</a:t>
            </a:r>
            <a:r>
              <a:rPr sz="1800" spc="45" dirty="0">
                <a:solidFill>
                  <a:srgbClr val="03499E"/>
                </a:solidFill>
                <a:latin typeface="Times New Roman"/>
                <a:cs typeface="Times New Roman"/>
              </a:rPr>
              <a:t> </a:t>
            </a:r>
            <a:r>
              <a:rPr sz="1800" dirty="0">
                <a:solidFill>
                  <a:srgbClr val="03499E"/>
                </a:solidFill>
                <a:latin typeface="Times New Roman"/>
                <a:cs typeface="Times New Roman"/>
              </a:rPr>
              <a:t>thiện,</a:t>
            </a:r>
            <a:r>
              <a:rPr sz="1800" spc="45" dirty="0">
                <a:solidFill>
                  <a:srgbClr val="03499E"/>
                </a:solidFill>
                <a:latin typeface="Times New Roman"/>
                <a:cs typeface="Times New Roman"/>
              </a:rPr>
              <a:t> </a:t>
            </a:r>
            <a:r>
              <a:rPr sz="1800" dirty="0">
                <a:solidFill>
                  <a:srgbClr val="03499E"/>
                </a:solidFill>
                <a:latin typeface="Times New Roman"/>
                <a:cs typeface="Times New Roman"/>
              </a:rPr>
              <a:t>ký</a:t>
            </a:r>
            <a:r>
              <a:rPr sz="1800" spc="45" dirty="0">
                <a:solidFill>
                  <a:srgbClr val="03499E"/>
                </a:solidFill>
                <a:latin typeface="Times New Roman"/>
                <a:cs typeface="Times New Roman"/>
              </a:rPr>
              <a:t> </a:t>
            </a:r>
            <a:r>
              <a:rPr sz="1800" dirty="0">
                <a:solidFill>
                  <a:srgbClr val="03499E"/>
                </a:solidFill>
                <a:latin typeface="Times New Roman"/>
                <a:cs typeface="Times New Roman"/>
              </a:rPr>
              <a:t>kết</a:t>
            </a:r>
            <a:r>
              <a:rPr sz="1800" spc="40" dirty="0">
                <a:solidFill>
                  <a:srgbClr val="03499E"/>
                </a:solidFill>
                <a:latin typeface="Times New Roman"/>
                <a:cs typeface="Times New Roman"/>
              </a:rPr>
              <a:t> </a:t>
            </a:r>
            <a:r>
              <a:rPr sz="1800" dirty="0">
                <a:solidFill>
                  <a:srgbClr val="03499E"/>
                </a:solidFill>
                <a:latin typeface="Times New Roman"/>
                <a:cs typeface="Times New Roman"/>
              </a:rPr>
              <a:t>HĐ</a:t>
            </a:r>
            <a:r>
              <a:rPr sz="1800" spc="35" dirty="0">
                <a:solidFill>
                  <a:srgbClr val="03499E"/>
                </a:solidFill>
                <a:latin typeface="Times New Roman"/>
                <a:cs typeface="Times New Roman"/>
              </a:rPr>
              <a:t> </a:t>
            </a:r>
            <a:r>
              <a:rPr sz="1800" dirty="0">
                <a:solidFill>
                  <a:srgbClr val="03499E"/>
                </a:solidFill>
                <a:latin typeface="Times New Roman"/>
                <a:cs typeface="Times New Roman"/>
              </a:rPr>
              <a:t>hoặc</a:t>
            </a:r>
            <a:r>
              <a:rPr sz="1800" spc="40" dirty="0">
                <a:solidFill>
                  <a:srgbClr val="03499E"/>
                </a:solidFill>
                <a:latin typeface="Times New Roman"/>
                <a:cs typeface="Times New Roman"/>
              </a:rPr>
              <a:t> </a:t>
            </a:r>
            <a:r>
              <a:rPr sz="1800" dirty="0">
                <a:solidFill>
                  <a:srgbClr val="03499E"/>
                </a:solidFill>
                <a:latin typeface="Times New Roman"/>
                <a:cs typeface="Times New Roman"/>
              </a:rPr>
              <a:t>tại</a:t>
            </a:r>
            <a:r>
              <a:rPr sz="1800" spc="35" dirty="0">
                <a:solidFill>
                  <a:srgbClr val="03499E"/>
                </a:solidFill>
                <a:latin typeface="Times New Roman"/>
                <a:cs typeface="Times New Roman"/>
              </a:rPr>
              <a:t> </a:t>
            </a:r>
            <a:r>
              <a:rPr sz="1800" dirty="0">
                <a:solidFill>
                  <a:srgbClr val="03499E"/>
                </a:solidFill>
                <a:latin typeface="Times New Roman"/>
                <a:cs typeface="Times New Roman"/>
              </a:rPr>
              <a:t>thời</a:t>
            </a:r>
            <a:r>
              <a:rPr sz="1800" spc="35" dirty="0">
                <a:solidFill>
                  <a:srgbClr val="03499E"/>
                </a:solidFill>
                <a:latin typeface="Times New Roman"/>
                <a:cs typeface="Times New Roman"/>
              </a:rPr>
              <a:t> </a:t>
            </a:r>
            <a:r>
              <a:rPr sz="1800" dirty="0">
                <a:solidFill>
                  <a:srgbClr val="03499E"/>
                </a:solidFill>
                <a:latin typeface="Times New Roman"/>
                <a:cs typeface="Times New Roman"/>
              </a:rPr>
              <a:t>điểm</a:t>
            </a:r>
            <a:r>
              <a:rPr sz="1800" spc="25" dirty="0">
                <a:solidFill>
                  <a:srgbClr val="03499E"/>
                </a:solidFill>
                <a:latin typeface="Times New Roman"/>
                <a:cs typeface="Times New Roman"/>
              </a:rPr>
              <a:t> </a:t>
            </a:r>
            <a:r>
              <a:rPr sz="1800" dirty="0">
                <a:solidFill>
                  <a:srgbClr val="03499E"/>
                </a:solidFill>
                <a:latin typeface="Times New Roman"/>
                <a:cs typeface="Times New Roman"/>
              </a:rPr>
              <a:t>ký</a:t>
            </a:r>
            <a:r>
              <a:rPr sz="1800" spc="40" dirty="0">
                <a:solidFill>
                  <a:srgbClr val="03499E"/>
                </a:solidFill>
                <a:latin typeface="Times New Roman"/>
                <a:cs typeface="Times New Roman"/>
              </a:rPr>
              <a:t> </a:t>
            </a:r>
            <a:r>
              <a:rPr sz="1800" dirty="0">
                <a:solidFill>
                  <a:srgbClr val="03499E"/>
                </a:solidFill>
                <a:latin typeface="Times New Roman"/>
                <a:cs typeface="Times New Roman"/>
              </a:rPr>
              <a:t>HĐ,</a:t>
            </a:r>
            <a:r>
              <a:rPr sz="1800" spc="45" dirty="0">
                <a:solidFill>
                  <a:srgbClr val="03499E"/>
                </a:solidFill>
                <a:latin typeface="Times New Roman"/>
                <a:cs typeface="Times New Roman"/>
              </a:rPr>
              <a:t> </a:t>
            </a:r>
            <a:r>
              <a:rPr sz="1800" dirty="0">
                <a:solidFill>
                  <a:srgbClr val="03499E"/>
                </a:solidFill>
                <a:latin typeface="Times New Roman"/>
                <a:cs typeface="Times New Roman"/>
              </a:rPr>
              <a:t>NT</a:t>
            </a:r>
            <a:r>
              <a:rPr sz="1800" spc="45" dirty="0">
                <a:solidFill>
                  <a:srgbClr val="03499E"/>
                </a:solidFill>
                <a:latin typeface="Times New Roman"/>
                <a:cs typeface="Times New Roman"/>
              </a:rPr>
              <a:t> </a:t>
            </a:r>
            <a:r>
              <a:rPr sz="1800" dirty="0">
                <a:solidFill>
                  <a:srgbClr val="03499E"/>
                </a:solidFill>
                <a:latin typeface="Times New Roman"/>
                <a:cs typeface="Times New Roman"/>
              </a:rPr>
              <a:t>trúng</a:t>
            </a:r>
            <a:r>
              <a:rPr sz="1800" spc="45" dirty="0">
                <a:solidFill>
                  <a:srgbClr val="03499E"/>
                </a:solidFill>
                <a:latin typeface="Times New Roman"/>
                <a:cs typeface="Times New Roman"/>
              </a:rPr>
              <a:t> </a:t>
            </a:r>
            <a:r>
              <a:rPr sz="1800" dirty="0">
                <a:solidFill>
                  <a:srgbClr val="03499E"/>
                </a:solidFill>
                <a:latin typeface="Times New Roman"/>
                <a:cs typeface="Times New Roman"/>
              </a:rPr>
              <a:t>thầu</a:t>
            </a:r>
            <a:r>
              <a:rPr sz="1800" spc="30" dirty="0">
                <a:solidFill>
                  <a:srgbClr val="03499E"/>
                </a:solidFill>
                <a:latin typeface="Times New Roman"/>
                <a:cs typeface="Times New Roman"/>
              </a:rPr>
              <a:t> </a:t>
            </a:r>
            <a:r>
              <a:rPr sz="1800" dirty="0">
                <a:solidFill>
                  <a:srgbClr val="03499E"/>
                </a:solidFill>
                <a:latin typeface="Times New Roman"/>
                <a:cs typeface="Times New Roman"/>
              </a:rPr>
              <a:t>không</a:t>
            </a:r>
            <a:r>
              <a:rPr sz="1800" spc="45" dirty="0">
                <a:solidFill>
                  <a:srgbClr val="03499E"/>
                </a:solidFill>
                <a:latin typeface="Times New Roman"/>
                <a:cs typeface="Times New Roman"/>
              </a:rPr>
              <a:t> </a:t>
            </a:r>
            <a:r>
              <a:rPr sz="1800" spc="-25" dirty="0">
                <a:solidFill>
                  <a:srgbClr val="03499E"/>
                </a:solidFill>
                <a:latin typeface="Times New Roman"/>
                <a:cs typeface="Times New Roman"/>
              </a:rPr>
              <a:t>đáp </a:t>
            </a:r>
            <a:r>
              <a:rPr sz="1800" dirty="0">
                <a:solidFill>
                  <a:srgbClr val="03499E"/>
                </a:solidFill>
                <a:latin typeface="Times New Roman"/>
                <a:cs typeface="Times New Roman"/>
              </a:rPr>
              <a:t>ứng</a:t>
            </a:r>
            <a:r>
              <a:rPr sz="1800" spc="-10" dirty="0">
                <a:solidFill>
                  <a:srgbClr val="03499E"/>
                </a:solidFill>
                <a:latin typeface="Times New Roman"/>
                <a:cs typeface="Times New Roman"/>
              </a:rPr>
              <a:t> </a:t>
            </a:r>
            <a:r>
              <a:rPr sz="1800" dirty="0">
                <a:solidFill>
                  <a:srgbClr val="03499E"/>
                </a:solidFill>
                <a:latin typeface="Times New Roman"/>
                <a:cs typeface="Times New Roman"/>
              </a:rPr>
              <a:t>điều</a:t>
            </a:r>
            <a:r>
              <a:rPr sz="1800" spc="-20" dirty="0">
                <a:solidFill>
                  <a:srgbClr val="03499E"/>
                </a:solidFill>
                <a:latin typeface="Times New Roman"/>
                <a:cs typeface="Times New Roman"/>
              </a:rPr>
              <a:t> </a:t>
            </a:r>
            <a:r>
              <a:rPr sz="1800" dirty="0">
                <a:solidFill>
                  <a:srgbClr val="03499E"/>
                </a:solidFill>
                <a:latin typeface="Times New Roman"/>
                <a:cs typeface="Times New Roman"/>
              </a:rPr>
              <a:t>kiện</a:t>
            </a:r>
            <a:r>
              <a:rPr sz="1800" spc="-35" dirty="0">
                <a:solidFill>
                  <a:srgbClr val="03499E"/>
                </a:solidFill>
                <a:latin typeface="Times New Roman"/>
                <a:cs typeface="Times New Roman"/>
              </a:rPr>
              <a:t> </a:t>
            </a:r>
            <a:r>
              <a:rPr sz="1800" dirty="0">
                <a:solidFill>
                  <a:srgbClr val="03499E"/>
                </a:solidFill>
                <a:latin typeface="Times New Roman"/>
                <a:cs typeface="Times New Roman"/>
              </a:rPr>
              <a:t>về</a:t>
            </a:r>
            <a:r>
              <a:rPr sz="1800" spc="-20" dirty="0">
                <a:solidFill>
                  <a:srgbClr val="03499E"/>
                </a:solidFill>
                <a:latin typeface="Times New Roman"/>
                <a:cs typeface="Times New Roman"/>
              </a:rPr>
              <a:t> </a:t>
            </a:r>
            <a:r>
              <a:rPr sz="1800" dirty="0">
                <a:solidFill>
                  <a:srgbClr val="03499E"/>
                </a:solidFill>
                <a:latin typeface="Times New Roman"/>
                <a:cs typeface="Times New Roman"/>
              </a:rPr>
              <a:t>NL</a:t>
            </a:r>
            <a:r>
              <a:rPr sz="1800" spc="-10" dirty="0">
                <a:solidFill>
                  <a:srgbClr val="03499E"/>
                </a:solidFill>
                <a:latin typeface="Times New Roman"/>
                <a:cs typeface="Times New Roman"/>
              </a:rPr>
              <a:t> </a:t>
            </a:r>
            <a:r>
              <a:rPr sz="1800" dirty="0">
                <a:solidFill>
                  <a:srgbClr val="03499E"/>
                </a:solidFill>
                <a:latin typeface="Times New Roman"/>
                <a:cs typeface="Times New Roman"/>
              </a:rPr>
              <a:t>kỹ</a:t>
            </a:r>
            <a:r>
              <a:rPr sz="1800" spc="-25" dirty="0">
                <a:solidFill>
                  <a:srgbClr val="03499E"/>
                </a:solidFill>
                <a:latin typeface="Times New Roman"/>
                <a:cs typeface="Times New Roman"/>
              </a:rPr>
              <a:t> </a:t>
            </a:r>
            <a:r>
              <a:rPr sz="1800" dirty="0">
                <a:solidFill>
                  <a:srgbClr val="03499E"/>
                </a:solidFill>
                <a:latin typeface="Times New Roman"/>
                <a:cs typeface="Times New Roman"/>
              </a:rPr>
              <a:t>thuật,</a:t>
            </a:r>
            <a:r>
              <a:rPr sz="1800" spc="-20" dirty="0">
                <a:solidFill>
                  <a:srgbClr val="03499E"/>
                </a:solidFill>
                <a:latin typeface="Times New Roman"/>
                <a:cs typeface="Times New Roman"/>
              </a:rPr>
              <a:t> </a:t>
            </a:r>
            <a:r>
              <a:rPr sz="1800" dirty="0">
                <a:solidFill>
                  <a:srgbClr val="03499E"/>
                </a:solidFill>
                <a:latin typeface="Times New Roman"/>
                <a:cs typeface="Times New Roman"/>
              </a:rPr>
              <a:t>tài</a:t>
            </a:r>
            <a:r>
              <a:rPr sz="1800" spc="-20" dirty="0">
                <a:solidFill>
                  <a:srgbClr val="03499E"/>
                </a:solidFill>
                <a:latin typeface="Times New Roman"/>
                <a:cs typeface="Times New Roman"/>
              </a:rPr>
              <a:t> </a:t>
            </a:r>
            <a:r>
              <a:rPr sz="1800" spc="-10" dirty="0">
                <a:solidFill>
                  <a:srgbClr val="03499E"/>
                </a:solidFill>
                <a:latin typeface="Times New Roman"/>
                <a:cs typeface="Times New Roman"/>
              </a:rPr>
              <a:t>chính</a:t>
            </a:r>
            <a:endParaRPr sz="1800">
              <a:latin typeface="Times New Roman"/>
              <a:cs typeface="Times New Roman"/>
            </a:endParaRPr>
          </a:p>
        </p:txBody>
      </p:sp>
      <p:grpSp>
        <p:nvGrpSpPr>
          <p:cNvPr id="6" name="object 6"/>
          <p:cNvGrpSpPr/>
          <p:nvPr/>
        </p:nvGrpSpPr>
        <p:grpSpPr>
          <a:xfrm>
            <a:off x="841667" y="3165855"/>
            <a:ext cx="10878185" cy="1947545"/>
            <a:chOff x="841667" y="3165855"/>
            <a:chExt cx="10878185" cy="1947545"/>
          </a:xfrm>
        </p:grpSpPr>
        <p:sp>
          <p:nvSpPr>
            <p:cNvPr id="7" name="object 7"/>
            <p:cNvSpPr/>
            <p:nvPr/>
          </p:nvSpPr>
          <p:spPr>
            <a:xfrm>
              <a:off x="854367" y="3178555"/>
              <a:ext cx="10852785" cy="1922145"/>
            </a:xfrm>
            <a:custGeom>
              <a:avLst/>
              <a:gdLst/>
              <a:ahLst/>
              <a:cxnLst/>
              <a:rect l="l" t="t" r="r" b="b"/>
              <a:pathLst>
                <a:path w="10852785" h="1922145">
                  <a:moveTo>
                    <a:pt x="10852746" y="0"/>
                  </a:moveTo>
                  <a:lnTo>
                    <a:pt x="0" y="0"/>
                  </a:lnTo>
                  <a:lnTo>
                    <a:pt x="0" y="1248791"/>
                  </a:lnTo>
                  <a:lnTo>
                    <a:pt x="5186133" y="1248791"/>
                  </a:lnTo>
                  <a:lnTo>
                    <a:pt x="5186133" y="1441450"/>
                  </a:lnTo>
                  <a:lnTo>
                    <a:pt x="4945849" y="1441450"/>
                  </a:lnTo>
                  <a:lnTo>
                    <a:pt x="5426417" y="1921891"/>
                  </a:lnTo>
                  <a:lnTo>
                    <a:pt x="5906858" y="1441450"/>
                  </a:lnTo>
                  <a:lnTo>
                    <a:pt x="5666574" y="1441450"/>
                  </a:lnTo>
                  <a:lnTo>
                    <a:pt x="5666574" y="1248791"/>
                  </a:lnTo>
                  <a:lnTo>
                    <a:pt x="10852746" y="1248791"/>
                  </a:lnTo>
                  <a:lnTo>
                    <a:pt x="10852746" y="0"/>
                  </a:lnTo>
                  <a:close/>
                </a:path>
              </a:pathLst>
            </a:custGeom>
            <a:solidFill>
              <a:srgbClr val="E9E1D5"/>
            </a:solidFill>
          </p:spPr>
          <p:txBody>
            <a:bodyPr wrap="square" lIns="0" tIns="0" rIns="0" bIns="0" rtlCol="0"/>
            <a:lstStyle/>
            <a:p>
              <a:endParaRPr/>
            </a:p>
          </p:txBody>
        </p:sp>
        <p:sp>
          <p:nvSpPr>
            <p:cNvPr id="8" name="object 8"/>
            <p:cNvSpPr/>
            <p:nvPr/>
          </p:nvSpPr>
          <p:spPr>
            <a:xfrm>
              <a:off x="854367" y="3178555"/>
              <a:ext cx="10852785" cy="1922145"/>
            </a:xfrm>
            <a:custGeom>
              <a:avLst/>
              <a:gdLst/>
              <a:ahLst/>
              <a:cxnLst/>
              <a:rect l="l" t="t" r="r" b="b"/>
              <a:pathLst>
                <a:path w="10852785" h="1922145">
                  <a:moveTo>
                    <a:pt x="10852746" y="1248791"/>
                  </a:moveTo>
                  <a:lnTo>
                    <a:pt x="5666574" y="1248791"/>
                  </a:lnTo>
                  <a:lnTo>
                    <a:pt x="5666574" y="1441450"/>
                  </a:lnTo>
                  <a:lnTo>
                    <a:pt x="5906858" y="1441450"/>
                  </a:lnTo>
                  <a:lnTo>
                    <a:pt x="5426417" y="1921891"/>
                  </a:lnTo>
                  <a:lnTo>
                    <a:pt x="4945849" y="1441450"/>
                  </a:lnTo>
                  <a:lnTo>
                    <a:pt x="5186133" y="1441450"/>
                  </a:lnTo>
                  <a:lnTo>
                    <a:pt x="5186133" y="1248791"/>
                  </a:lnTo>
                  <a:lnTo>
                    <a:pt x="0" y="1248791"/>
                  </a:lnTo>
                  <a:lnTo>
                    <a:pt x="0" y="0"/>
                  </a:lnTo>
                  <a:lnTo>
                    <a:pt x="10852746" y="0"/>
                  </a:lnTo>
                  <a:lnTo>
                    <a:pt x="10852746" y="1248791"/>
                  </a:lnTo>
                  <a:close/>
                </a:path>
              </a:pathLst>
            </a:custGeom>
            <a:ln w="25400">
              <a:solidFill>
                <a:srgbClr val="24548F"/>
              </a:solidFill>
            </a:ln>
          </p:spPr>
          <p:txBody>
            <a:bodyPr wrap="square" lIns="0" tIns="0" rIns="0" bIns="0" rtlCol="0"/>
            <a:lstStyle/>
            <a:p>
              <a:endParaRPr/>
            </a:p>
          </p:txBody>
        </p:sp>
      </p:grpSp>
      <p:sp>
        <p:nvSpPr>
          <p:cNvPr id="9" name="object 9"/>
          <p:cNvSpPr txBox="1"/>
          <p:nvPr/>
        </p:nvSpPr>
        <p:spPr>
          <a:xfrm>
            <a:off x="969670" y="3631438"/>
            <a:ext cx="7178040"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03499E"/>
                </a:solidFill>
                <a:latin typeface="Times New Roman"/>
                <a:cs typeface="Times New Roman"/>
              </a:rPr>
              <a:t>18.</a:t>
            </a:r>
            <a:r>
              <a:rPr sz="1800" spc="-25" dirty="0">
                <a:solidFill>
                  <a:srgbClr val="03499E"/>
                </a:solidFill>
                <a:latin typeface="Times New Roman"/>
                <a:cs typeface="Times New Roman"/>
              </a:rPr>
              <a:t> </a:t>
            </a:r>
            <a:r>
              <a:rPr sz="1800" dirty="0">
                <a:solidFill>
                  <a:srgbClr val="03499E"/>
                </a:solidFill>
                <a:latin typeface="Times New Roman"/>
                <a:cs typeface="Times New Roman"/>
              </a:rPr>
              <a:t>TH</a:t>
            </a:r>
            <a:r>
              <a:rPr sz="1800" spc="-30" dirty="0">
                <a:solidFill>
                  <a:srgbClr val="03499E"/>
                </a:solidFill>
                <a:latin typeface="Times New Roman"/>
                <a:cs typeface="Times New Roman"/>
              </a:rPr>
              <a:t> </a:t>
            </a:r>
            <a:r>
              <a:rPr sz="1800" dirty="0">
                <a:solidFill>
                  <a:srgbClr val="03499E"/>
                </a:solidFill>
                <a:latin typeface="Times New Roman"/>
                <a:cs typeface="Times New Roman"/>
              </a:rPr>
              <a:t>sau</a:t>
            </a:r>
            <a:r>
              <a:rPr sz="1800" spc="-15" dirty="0">
                <a:solidFill>
                  <a:srgbClr val="03499E"/>
                </a:solidFill>
                <a:latin typeface="Times New Roman"/>
                <a:cs typeface="Times New Roman"/>
              </a:rPr>
              <a:t> </a:t>
            </a:r>
            <a:r>
              <a:rPr sz="1800" dirty="0">
                <a:solidFill>
                  <a:srgbClr val="03499E"/>
                </a:solidFill>
                <a:latin typeface="Times New Roman"/>
                <a:cs typeface="Times New Roman"/>
              </a:rPr>
              <a:t>khi</a:t>
            </a:r>
            <a:r>
              <a:rPr sz="1800" spc="-25" dirty="0">
                <a:solidFill>
                  <a:srgbClr val="03499E"/>
                </a:solidFill>
                <a:latin typeface="Times New Roman"/>
                <a:cs typeface="Times New Roman"/>
              </a:rPr>
              <a:t> </a:t>
            </a:r>
            <a:r>
              <a:rPr sz="1800" dirty="0">
                <a:solidFill>
                  <a:srgbClr val="03499E"/>
                </a:solidFill>
                <a:latin typeface="Times New Roman"/>
                <a:cs typeface="Times New Roman"/>
              </a:rPr>
              <a:t>đánh</a:t>
            </a:r>
            <a:r>
              <a:rPr sz="1800" spc="-25" dirty="0">
                <a:solidFill>
                  <a:srgbClr val="03499E"/>
                </a:solidFill>
                <a:latin typeface="Times New Roman"/>
                <a:cs typeface="Times New Roman"/>
              </a:rPr>
              <a:t> </a:t>
            </a:r>
            <a:r>
              <a:rPr sz="1800" dirty="0">
                <a:solidFill>
                  <a:srgbClr val="03499E"/>
                </a:solidFill>
                <a:latin typeface="Times New Roman"/>
                <a:cs typeface="Times New Roman"/>
              </a:rPr>
              <a:t>giá,</a:t>
            </a:r>
            <a:r>
              <a:rPr sz="1800" spc="-35" dirty="0">
                <a:solidFill>
                  <a:srgbClr val="03499E"/>
                </a:solidFill>
                <a:latin typeface="Times New Roman"/>
                <a:cs typeface="Times New Roman"/>
              </a:rPr>
              <a:t> </a:t>
            </a:r>
            <a:r>
              <a:rPr sz="1800" dirty="0">
                <a:solidFill>
                  <a:srgbClr val="03499E"/>
                </a:solidFill>
                <a:latin typeface="Times New Roman"/>
                <a:cs typeface="Times New Roman"/>
              </a:rPr>
              <a:t>có</a:t>
            </a:r>
            <a:r>
              <a:rPr sz="1800" spc="-20" dirty="0">
                <a:solidFill>
                  <a:srgbClr val="03499E"/>
                </a:solidFill>
                <a:latin typeface="Times New Roman"/>
                <a:cs typeface="Times New Roman"/>
              </a:rPr>
              <a:t> </a:t>
            </a:r>
            <a:r>
              <a:rPr sz="1800" dirty="0">
                <a:solidFill>
                  <a:srgbClr val="03499E"/>
                </a:solidFill>
                <a:latin typeface="Times New Roman"/>
                <a:cs typeface="Times New Roman"/>
              </a:rPr>
              <a:t>nhiều</a:t>
            </a:r>
            <a:r>
              <a:rPr sz="1800" spc="-35" dirty="0">
                <a:solidFill>
                  <a:srgbClr val="03499E"/>
                </a:solidFill>
                <a:latin typeface="Times New Roman"/>
                <a:cs typeface="Times New Roman"/>
              </a:rPr>
              <a:t> </a:t>
            </a:r>
            <a:r>
              <a:rPr sz="1800" dirty="0">
                <a:solidFill>
                  <a:srgbClr val="03499E"/>
                </a:solidFill>
                <a:latin typeface="Times New Roman"/>
                <a:cs typeface="Times New Roman"/>
              </a:rPr>
              <a:t>nhà</a:t>
            </a:r>
            <a:r>
              <a:rPr sz="1800" spc="-30" dirty="0">
                <a:solidFill>
                  <a:srgbClr val="03499E"/>
                </a:solidFill>
                <a:latin typeface="Times New Roman"/>
                <a:cs typeface="Times New Roman"/>
              </a:rPr>
              <a:t> </a:t>
            </a:r>
            <a:r>
              <a:rPr sz="1800" dirty="0">
                <a:solidFill>
                  <a:srgbClr val="03499E"/>
                </a:solidFill>
                <a:latin typeface="Times New Roman"/>
                <a:cs typeface="Times New Roman"/>
              </a:rPr>
              <a:t>thầu</a:t>
            </a:r>
            <a:r>
              <a:rPr sz="1800" spc="-25" dirty="0">
                <a:solidFill>
                  <a:srgbClr val="03499E"/>
                </a:solidFill>
                <a:latin typeface="Times New Roman"/>
                <a:cs typeface="Times New Roman"/>
              </a:rPr>
              <a:t> </a:t>
            </a:r>
            <a:r>
              <a:rPr sz="1800" dirty="0">
                <a:solidFill>
                  <a:srgbClr val="03499E"/>
                </a:solidFill>
                <a:latin typeface="Times New Roman"/>
                <a:cs typeface="Times New Roman"/>
              </a:rPr>
              <a:t>được</a:t>
            </a:r>
            <a:r>
              <a:rPr sz="1800" spc="-15" dirty="0">
                <a:solidFill>
                  <a:srgbClr val="03499E"/>
                </a:solidFill>
                <a:latin typeface="Times New Roman"/>
                <a:cs typeface="Times New Roman"/>
              </a:rPr>
              <a:t> </a:t>
            </a:r>
            <a:r>
              <a:rPr sz="1800" dirty="0">
                <a:solidFill>
                  <a:srgbClr val="03499E"/>
                </a:solidFill>
                <a:latin typeface="Times New Roman"/>
                <a:cs typeface="Times New Roman"/>
              </a:rPr>
              <a:t>đánh</a:t>
            </a:r>
            <a:r>
              <a:rPr sz="1800" spc="-20" dirty="0">
                <a:solidFill>
                  <a:srgbClr val="03499E"/>
                </a:solidFill>
                <a:latin typeface="Times New Roman"/>
                <a:cs typeface="Times New Roman"/>
              </a:rPr>
              <a:t> </a:t>
            </a:r>
            <a:r>
              <a:rPr sz="1800" dirty="0">
                <a:solidFill>
                  <a:srgbClr val="03499E"/>
                </a:solidFill>
                <a:latin typeface="Times New Roman"/>
                <a:cs typeface="Times New Roman"/>
              </a:rPr>
              <a:t>giá</a:t>
            </a:r>
            <a:r>
              <a:rPr sz="1800" spc="-20" dirty="0">
                <a:solidFill>
                  <a:srgbClr val="03499E"/>
                </a:solidFill>
                <a:latin typeface="Times New Roman"/>
                <a:cs typeface="Times New Roman"/>
              </a:rPr>
              <a:t> </a:t>
            </a:r>
            <a:r>
              <a:rPr sz="1800" dirty="0">
                <a:solidFill>
                  <a:srgbClr val="03499E"/>
                </a:solidFill>
                <a:latin typeface="Times New Roman"/>
                <a:cs typeface="Times New Roman"/>
              </a:rPr>
              <a:t>tốt</a:t>
            </a:r>
            <a:r>
              <a:rPr sz="1800" spc="-35" dirty="0">
                <a:solidFill>
                  <a:srgbClr val="03499E"/>
                </a:solidFill>
                <a:latin typeface="Times New Roman"/>
                <a:cs typeface="Times New Roman"/>
              </a:rPr>
              <a:t> </a:t>
            </a:r>
            <a:r>
              <a:rPr sz="1800" dirty="0">
                <a:solidFill>
                  <a:srgbClr val="03499E"/>
                </a:solidFill>
                <a:latin typeface="Times New Roman"/>
                <a:cs typeface="Times New Roman"/>
              </a:rPr>
              <a:t>nhất</a:t>
            </a:r>
            <a:r>
              <a:rPr sz="1800" spc="-25" dirty="0">
                <a:solidFill>
                  <a:srgbClr val="03499E"/>
                </a:solidFill>
                <a:latin typeface="Times New Roman"/>
                <a:cs typeface="Times New Roman"/>
              </a:rPr>
              <a:t> </a:t>
            </a:r>
            <a:r>
              <a:rPr sz="1800" dirty="0">
                <a:solidFill>
                  <a:srgbClr val="03499E"/>
                </a:solidFill>
                <a:latin typeface="Times New Roman"/>
                <a:cs typeface="Times New Roman"/>
              </a:rPr>
              <a:t>ngang</a:t>
            </a:r>
            <a:r>
              <a:rPr sz="1800" spc="-25" dirty="0">
                <a:solidFill>
                  <a:srgbClr val="03499E"/>
                </a:solidFill>
                <a:latin typeface="Times New Roman"/>
                <a:cs typeface="Times New Roman"/>
              </a:rPr>
              <a:t> </a:t>
            </a:r>
            <a:r>
              <a:rPr sz="1800" spc="-20" dirty="0">
                <a:solidFill>
                  <a:srgbClr val="03499E"/>
                </a:solidFill>
                <a:latin typeface="Times New Roman"/>
                <a:cs typeface="Times New Roman"/>
              </a:rPr>
              <a:t>nhau</a:t>
            </a:r>
            <a:endParaRPr sz="1800">
              <a:latin typeface="Times New Roman"/>
              <a:cs typeface="Times New Roman"/>
            </a:endParaRPr>
          </a:p>
        </p:txBody>
      </p:sp>
      <p:grpSp>
        <p:nvGrpSpPr>
          <p:cNvPr id="10" name="object 10"/>
          <p:cNvGrpSpPr/>
          <p:nvPr/>
        </p:nvGrpSpPr>
        <p:grpSpPr>
          <a:xfrm>
            <a:off x="841667" y="1262761"/>
            <a:ext cx="10878185" cy="1947545"/>
            <a:chOff x="841667" y="1262761"/>
            <a:chExt cx="10878185" cy="1947545"/>
          </a:xfrm>
        </p:grpSpPr>
        <p:sp>
          <p:nvSpPr>
            <p:cNvPr id="11" name="object 11"/>
            <p:cNvSpPr/>
            <p:nvPr/>
          </p:nvSpPr>
          <p:spPr>
            <a:xfrm>
              <a:off x="854367" y="1275461"/>
              <a:ext cx="10852785" cy="1922145"/>
            </a:xfrm>
            <a:custGeom>
              <a:avLst/>
              <a:gdLst/>
              <a:ahLst/>
              <a:cxnLst/>
              <a:rect l="l" t="t" r="r" b="b"/>
              <a:pathLst>
                <a:path w="10852785" h="1922145">
                  <a:moveTo>
                    <a:pt x="10852746" y="0"/>
                  </a:moveTo>
                  <a:lnTo>
                    <a:pt x="0" y="0"/>
                  </a:lnTo>
                  <a:lnTo>
                    <a:pt x="0" y="1248790"/>
                  </a:lnTo>
                  <a:lnTo>
                    <a:pt x="5186133" y="1248790"/>
                  </a:lnTo>
                  <a:lnTo>
                    <a:pt x="5186133" y="1441450"/>
                  </a:lnTo>
                  <a:lnTo>
                    <a:pt x="4945849" y="1441450"/>
                  </a:lnTo>
                  <a:lnTo>
                    <a:pt x="5426417" y="1921890"/>
                  </a:lnTo>
                  <a:lnTo>
                    <a:pt x="5906858" y="1441450"/>
                  </a:lnTo>
                  <a:lnTo>
                    <a:pt x="5666574" y="1441450"/>
                  </a:lnTo>
                  <a:lnTo>
                    <a:pt x="5666574" y="1248790"/>
                  </a:lnTo>
                  <a:lnTo>
                    <a:pt x="10852746" y="1248790"/>
                  </a:lnTo>
                  <a:lnTo>
                    <a:pt x="10852746" y="0"/>
                  </a:lnTo>
                  <a:close/>
                </a:path>
              </a:pathLst>
            </a:custGeom>
            <a:solidFill>
              <a:srgbClr val="E9E1D5"/>
            </a:solidFill>
          </p:spPr>
          <p:txBody>
            <a:bodyPr wrap="square" lIns="0" tIns="0" rIns="0" bIns="0" rtlCol="0"/>
            <a:lstStyle/>
            <a:p>
              <a:endParaRPr/>
            </a:p>
          </p:txBody>
        </p:sp>
        <p:sp>
          <p:nvSpPr>
            <p:cNvPr id="12" name="object 12"/>
            <p:cNvSpPr/>
            <p:nvPr/>
          </p:nvSpPr>
          <p:spPr>
            <a:xfrm>
              <a:off x="854367" y="1275461"/>
              <a:ext cx="10852785" cy="1922145"/>
            </a:xfrm>
            <a:custGeom>
              <a:avLst/>
              <a:gdLst/>
              <a:ahLst/>
              <a:cxnLst/>
              <a:rect l="l" t="t" r="r" b="b"/>
              <a:pathLst>
                <a:path w="10852785" h="1922145">
                  <a:moveTo>
                    <a:pt x="10852746" y="1248790"/>
                  </a:moveTo>
                  <a:lnTo>
                    <a:pt x="5666574" y="1248790"/>
                  </a:lnTo>
                  <a:lnTo>
                    <a:pt x="5666574" y="1441450"/>
                  </a:lnTo>
                  <a:lnTo>
                    <a:pt x="5906858" y="1441450"/>
                  </a:lnTo>
                  <a:lnTo>
                    <a:pt x="5426417" y="1921890"/>
                  </a:lnTo>
                  <a:lnTo>
                    <a:pt x="4945849" y="1441450"/>
                  </a:lnTo>
                  <a:lnTo>
                    <a:pt x="5186133" y="1441450"/>
                  </a:lnTo>
                  <a:lnTo>
                    <a:pt x="5186133" y="1248790"/>
                  </a:lnTo>
                  <a:lnTo>
                    <a:pt x="0" y="1248790"/>
                  </a:lnTo>
                  <a:lnTo>
                    <a:pt x="0" y="0"/>
                  </a:lnTo>
                  <a:lnTo>
                    <a:pt x="10852746" y="0"/>
                  </a:lnTo>
                  <a:lnTo>
                    <a:pt x="10852746" y="1248790"/>
                  </a:lnTo>
                  <a:close/>
                </a:path>
              </a:pathLst>
            </a:custGeom>
            <a:ln w="25400">
              <a:solidFill>
                <a:srgbClr val="24548F"/>
              </a:solidFill>
            </a:ln>
          </p:spPr>
          <p:txBody>
            <a:bodyPr wrap="square" lIns="0" tIns="0" rIns="0" bIns="0" rtlCol="0"/>
            <a:lstStyle/>
            <a:p>
              <a:endParaRPr/>
            </a:p>
          </p:txBody>
        </p:sp>
      </p:grpSp>
      <p:sp>
        <p:nvSpPr>
          <p:cNvPr id="13" name="object 13"/>
          <p:cNvSpPr txBox="1"/>
          <p:nvPr/>
        </p:nvSpPr>
        <p:spPr>
          <a:xfrm>
            <a:off x="969670" y="1727961"/>
            <a:ext cx="8917940"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03499E"/>
                </a:solidFill>
                <a:latin typeface="Times New Roman"/>
                <a:cs typeface="Times New Roman"/>
              </a:rPr>
              <a:t>17.</a:t>
            </a:r>
            <a:r>
              <a:rPr sz="1800" spc="-55" dirty="0">
                <a:solidFill>
                  <a:srgbClr val="03499E"/>
                </a:solidFill>
                <a:latin typeface="Times New Roman"/>
                <a:cs typeface="Times New Roman"/>
              </a:rPr>
              <a:t> </a:t>
            </a:r>
            <a:r>
              <a:rPr sz="1800" dirty="0">
                <a:solidFill>
                  <a:srgbClr val="03499E"/>
                </a:solidFill>
                <a:latin typeface="Times New Roman"/>
                <a:cs typeface="Times New Roman"/>
              </a:rPr>
              <a:t>TH</a:t>
            </a:r>
            <a:r>
              <a:rPr sz="1800" spc="-10" dirty="0">
                <a:solidFill>
                  <a:srgbClr val="03499E"/>
                </a:solidFill>
                <a:latin typeface="Times New Roman"/>
                <a:cs typeface="Times New Roman"/>
              </a:rPr>
              <a:t> </a:t>
            </a:r>
            <a:r>
              <a:rPr sz="1800" dirty="0">
                <a:solidFill>
                  <a:srgbClr val="03499E"/>
                </a:solidFill>
                <a:latin typeface="Times New Roman"/>
                <a:cs typeface="Times New Roman"/>
              </a:rPr>
              <a:t>giá</a:t>
            </a:r>
            <a:r>
              <a:rPr sz="1800" spc="-25" dirty="0">
                <a:solidFill>
                  <a:srgbClr val="03499E"/>
                </a:solidFill>
                <a:latin typeface="Times New Roman"/>
                <a:cs typeface="Times New Roman"/>
              </a:rPr>
              <a:t> </a:t>
            </a:r>
            <a:r>
              <a:rPr sz="1800" dirty="0">
                <a:solidFill>
                  <a:srgbClr val="03499E"/>
                </a:solidFill>
                <a:latin typeface="Times New Roman"/>
                <a:cs typeface="Times New Roman"/>
              </a:rPr>
              <a:t>đề nghị</a:t>
            </a:r>
            <a:r>
              <a:rPr sz="1800" spc="-20" dirty="0">
                <a:solidFill>
                  <a:srgbClr val="03499E"/>
                </a:solidFill>
                <a:latin typeface="Times New Roman"/>
                <a:cs typeface="Times New Roman"/>
              </a:rPr>
              <a:t> </a:t>
            </a:r>
            <a:r>
              <a:rPr sz="1800" dirty="0">
                <a:solidFill>
                  <a:srgbClr val="03499E"/>
                </a:solidFill>
                <a:latin typeface="Times New Roman"/>
                <a:cs typeface="Times New Roman"/>
              </a:rPr>
              <a:t>trúng</a:t>
            </a:r>
            <a:r>
              <a:rPr sz="1800" spc="-15" dirty="0">
                <a:solidFill>
                  <a:srgbClr val="03499E"/>
                </a:solidFill>
                <a:latin typeface="Times New Roman"/>
                <a:cs typeface="Times New Roman"/>
              </a:rPr>
              <a:t> </a:t>
            </a:r>
            <a:r>
              <a:rPr sz="1800" dirty="0">
                <a:solidFill>
                  <a:srgbClr val="03499E"/>
                </a:solidFill>
                <a:latin typeface="Times New Roman"/>
                <a:cs typeface="Times New Roman"/>
              </a:rPr>
              <a:t>thầu</a:t>
            </a:r>
            <a:r>
              <a:rPr sz="1800" spc="-20" dirty="0">
                <a:solidFill>
                  <a:srgbClr val="03499E"/>
                </a:solidFill>
                <a:latin typeface="Times New Roman"/>
                <a:cs typeface="Times New Roman"/>
              </a:rPr>
              <a:t> </a:t>
            </a:r>
            <a:r>
              <a:rPr sz="1800" dirty="0">
                <a:solidFill>
                  <a:srgbClr val="03499E"/>
                </a:solidFill>
                <a:latin typeface="Times New Roman"/>
                <a:cs typeface="Times New Roman"/>
              </a:rPr>
              <a:t>thấp</a:t>
            </a:r>
            <a:r>
              <a:rPr sz="1800" spc="-30" dirty="0">
                <a:solidFill>
                  <a:srgbClr val="03499E"/>
                </a:solidFill>
                <a:latin typeface="Times New Roman"/>
                <a:cs typeface="Times New Roman"/>
              </a:rPr>
              <a:t> </a:t>
            </a:r>
            <a:r>
              <a:rPr sz="1800" dirty="0">
                <a:solidFill>
                  <a:srgbClr val="03499E"/>
                </a:solidFill>
                <a:latin typeface="Times New Roman"/>
                <a:cs typeface="Times New Roman"/>
              </a:rPr>
              <a:t>dưới</a:t>
            </a:r>
            <a:r>
              <a:rPr sz="1800" spc="-5" dirty="0">
                <a:solidFill>
                  <a:srgbClr val="03499E"/>
                </a:solidFill>
                <a:latin typeface="Times New Roman"/>
                <a:cs typeface="Times New Roman"/>
              </a:rPr>
              <a:t> </a:t>
            </a:r>
            <a:r>
              <a:rPr sz="1800" dirty="0">
                <a:solidFill>
                  <a:srgbClr val="03499E"/>
                </a:solidFill>
                <a:latin typeface="Times New Roman"/>
                <a:cs typeface="Times New Roman"/>
              </a:rPr>
              <a:t>50%</a:t>
            </a:r>
            <a:r>
              <a:rPr sz="1800" spc="-10" dirty="0">
                <a:solidFill>
                  <a:srgbClr val="03499E"/>
                </a:solidFill>
                <a:latin typeface="Times New Roman"/>
                <a:cs typeface="Times New Roman"/>
              </a:rPr>
              <a:t> </a:t>
            </a:r>
            <a:r>
              <a:rPr sz="1800" dirty="0">
                <a:solidFill>
                  <a:srgbClr val="03499E"/>
                </a:solidFill>
                <a:latin typeface="Times New Roman"/>
                <a:cs typeface="Times New Roman"/>
              </a:rPr>
              <a:t>giá</a:t>
            </a:r>
            <a:r>
              <a:rPr sz="1800" spc="-20" dirty="0">
                <a:solidFill>
                  <a:srgbClr val="03499E"/>
                </a:solidFill>
                <a:latin typeface="Times New Roman"/>
                <a:cs typeface="Times New Roman"/>
              </a:rPr>
              <a:t> </a:t>
            </a:r>
            <a:r>
              <a:rPr sz="1800" dirty="0">
                <a:solidFill>
                  <a:srgbClr val="03499E"/>
                </a:solidFill>
                <a:latin typeface="Times New Roman"/>
                <a:cs typeface="Times New Roman"/>
              </a:rPr>
              <a:t>gói</a:t>
            </a:r>
            <a:r>
              <a:rPr sz="1800" spc="-5" dirty="0">
                <a:solidFill>
                  <a:srgbClr val="03499E"/>
                </a:solidFill>
                <a:latin typeface="Times New Roman"/>
                <a:cs typeface="Times New Roman"/>
              </a:rPr>
              <a:t> </a:t>
            </a:r>
            <a:r>
              <a:rPr sz="1800" dirty="0">
                <a:solidFill>
                  <a:srgbClr val="03499E"/>
                </a:solidFill>
                <a:latin typeface="Times New Roman"/>
                <a:cs typeface="Times New Roman"/>
              </a:rPr>
              <a:t>thầu</a:t>
            </a:r>
            <a:r>
              <a:rPr sz="1800" spc="-30" dirty="0">
                <a:solidFill>
                  <a:srgbClr val="03499E"/>
                </a:solidFill>
                <a:latin typeface="Times New Roman"/>
                <a:cs typeface="Times New Roman"/>
              </a:rPr>
              <a:t> </a:t>
            </a:r>
            <a:r>
              <a:rPr sz="1800" dirty="0">
                <a:solidFill>
                  <a:srgbClr val="03499E"/>
                </a:solidFill>
                <a:latin typeface="Times New Roman"/>
                <a:cs typeface="Times New Roman"/>
              </a:rPr>
              <a:t>được</a:t>
            </a:r>
            <a:r>
              <a:rPr sz="1800" spc="-10" dirty="0">
                <a:solidFill>
                  <a:srgbClr val="03499E"/>
                </a:solidFill>
                <a:latin typeface="Times New Roman"/>
                <a:cs typeface="Times New Roman"/>
              </a:rPr>
              <a:t> </a:t>
            </a:r>
            <a:r>
              <a:rPr sz="1800" dirty="0">
                <a:solidFill>
                  <a:srgbClr val="03499E"/>
                </a:solidFill>
                <a:latin typeface="Times New Roman"/>
                <a:cs typeface="Times New Roman"/>
              </a:rPr>
              <a:t>duyệt</a:t>
            </a:r>
            <a:r>
              <a:rPr sz="1800" spc="-30" dirty="0">
                <a:solidFill>
                  <a:srgbClr val="03499E"/>
                </a:solidFill>
                <a:latin typeface="Times New Roman"/>
                <a:cs typeface="Times New Roman"/>
              </a:rPr>
              <a:t> </a:t>
            </a:r>
            <a:r>
              <a:rPr sz="1800" dirty="0">
                <a:solidFill>
                  <a:srgbClr val="03499E"/>
                </a:solidFill>
                <a:latin typeface="Wingdings"/>
                <a:cs typeface="Wingdings"/>
              </a:rPr>
              <a:t></a:t>
            </a:r>
            <a:r>
              <a:rPr sz="1800" spc="-25" dirty="0">
                <a:solidFill>
                  <a:srgbClr val="03499E"/>
                </a:solidFill>
                <a:latin typeface="Times New Roman"/>
                <a:cs typeface="Times New Roman"/>
              </a:rPr>
              <a:t> </a:t>
            </a:r>
            <a:r>
              <a:rPr sz="1800" dirty="0">
                <a:solidFill>
                  <a:srgbClr val="03499E"/>
                </a:solidFill>
                <a:latin typeface="Times New Roman"/>
                <a:cs typeface="Times New Roman"/>
              </a:rPr>
              <a:t>CĐT</a:t>
            </a:r>
            <a:r>
              <a:rPr sz="1800" spc="-40" dirty="0">
                <a:solidFill>
                  <a:srgbClr val="03499E"/>
                </a:solidFill>
                <a:latin typeface="Times New Roman"/>
                <a:cs typeface="Times New Roman"/>
              </a:rPr>
              <a:t> </a:t>
            </a:r>
            <a:r>
              <a:rPr sz="1800" dirty="0">
                <a:solidFill>
                  <a:srgbClr val="03499E"/>
                </a:solidFill>
                <a:latin typeface="Times New Roman"/>
                <a:cs typeface="Times New Roman"/>
              </a:rPr>
              <a:t>yêu</a:t>
            </a:r>
            <a:r>
              <a:rPr sz="1800" spc="-35" dirty="0">
                <a:solidFill>
                  <a:srgbClr val="03499E"/>
                </a:solidFill>
                <a:latin typeface="Times New Roman"/>
                <a:cs typeface="Times New Roman"/>
              </a:rPr>
              <a:t> </a:t>
            </a:r>
            <a:r>
              <a:rPr sz="1800" dirty="0">
                <a:solidFill>
                  <a:srgbClr val="03499E"/>
                </a:solidFill>
                <a:latin typeface="Times New Roman"/>
                <a:cs typeface="Times New Roman"/>
              </a:rPr>
              <a:t>cầu</a:t>
            </a:r>
            <a:r>
              <a:rPr sz="1800" spc="-25" dirty="0">
                <a:solidFill>
                  <a:srgbClr val="03499E"/>
                </a:solidFill>
                <a:latin typeface="Times New Roman"/>
                <a:cs typeface="Times New Roman"/>
              </a:rPr>
              <a:t> </a:t>
            </a:r>
            <a:r>
              <a:rPr sz="1800" dirty="0">
                <a:solidFill>
                  <a:srgbClr val="03499E"/>
                </a:solidFill>
                <a:latin typeface="Times New Roman"/>
                <a:cs typeface="Times New Roman"/>
              </a:rPr>
              <a:t>NT</a:t>
            </a:r>
            <a:r>
              <a:rPr sz="1800" spc="-50" dirty="0">
                <a:solidFill>
                  <a:srgbClr val="03499E"/>
                </a:solidFill>
                <a:latin typeface="Times New Roman"/>
                <a:cs typeface="Times New Roman"/>
              </a:rPr>
              <a:t> </a:t>
            </a:r>
            <a:r>
              <a:rPr sz="1800" dirty="0">
                <a:solidFill>
                  <a:srgbClr val="03499E"/>
                </a:solidFill>
                <a:latin typeface="Times New Roman"/>
                <a:cs typeface="Times New Roman"/>
              </a:rPr>
              <a:t>làm</a:t>
            </a:r>
            <a:r>
              <a:rPr sz="1800" spc="-15" dirty="0">
                <a:solidFill>
                  <a:srgbClr val="03499E"/>
                </a:solidFill>
                <a:latin typeface="Times New Roman"/>
                <a:cs typeface="Times New Roman"/>
              </a:rPr>
              <a:t> </a:t>
            </a:r>
            <a:r>
              <a:rPr sz="1800" spc="-25" dirty="0">
                <a:solidFill>
                  <a:srgbClr val="03499E"/>
                </a:solidFill>
                <a:latin typeface="Times New Roman"/>
                <a:cs typeface="Times New Roman"/>
              </a:rPr>
              <a:t>rõ</a:t>
            </a:r>
            <a:endParaRPr sz="1800">
              <a:latin typeface="Times New Roman"/>
              <a:cs typeface="Times New Roman"/>
            </a:endParaRPr>
          </a:p>
        </p:txBody>
      </p:sp>
      <p:grpSp>
        <p:nvGrpSpPr>
          <p:cNvPr id="14" name="object 14"/>
          <p:cNvGrpSpPr/>
          <p:nvPr/>
        </p:nvGrpSpPr>
        <p:grpSpPr>
          <a:xfrm>
            <a:off x="1185672" y="251472"/>
            <a:ext cx="10165080" cy="774700"/>
            <a:chOff x="1185672" y="251472"/>
            <a:chExt cx="10165080" cy="774700"/>
          </a:xfrm>
        </p:grpSpPr>
        <p:pic>
          <p:nvPicPr>
            <p:cNvPr id="15" name="object 15"/>
            <p:cNvPicPr/>
            <p:nvPr/>
          </p:nvPicPr>
          <p:blipFill>
            <a:blip r:embed="rId2" cstate="print"/>
            <a:stretch>
              <a:fillRect/>
            </a:stretch>
          </p:blipFill>
          <p:spPr>
            <a:xfrm>
              <a:off x="1185672" y="253009"/>
              <a:ext cx="10165080" cy="675106"/>
            </a:xfrm>
            <a:prstGeom prst="rect">
              <a:avLst/>
            </a:prstGeom>
          </p:spPr>
        </p:pic>
        <p:pic>
          <p:nvPicPr>
            <p:cNvPr id="16" name="object 16"/>
            <p:cNvPicPr/>
            <p:nvPr/>
          </p:nvPicPr>
          <p:blipFill>
            <a:blip r:embed="rId3" cstate="print"/>
            <a:stretch>
              <a:fillRect/>
            </a:stretch>
          </p:blipFill>
          <p:spPr>
            <a:xfrm>
              <a:off x="1603248" y="251472"/>
              <a:ext cx="9328404" cy="774179"/>
            </a:xfrm>
            <a:prstGeom prst="rect">
              <a:avLst/>
            </a:prstGeom>
          </p:spPr>
        </p:pic>
        <p:pic>
          <p:nvPicPr>
            <p:cNvPr id="17" name="object 17"/>
            <p:cNvPicPr/>
            <p:nvPr/>
          </p:nvPicPr>
          <p:blipFill>
            <a:blip r:embed="rId4" cstate="print"/>
            <a:stretch>
              <a:fillRect/>
            </a:stretch>
          </p:blipFill>
          <p:spPr>
            <a:xfrm>
              <a:off x="1233170" y="278091"/>
              <a:ext cx="10075164" cy="584746"/>
            </a:xfrm>
            <a:prstGeom prst="rect">
              <a:avLst/>
            </a:prstGeom>
          </p:spPr>
        </p:pic>
      </p:grpSp>
      <p:sp>
        <p:nvSpPr>
          <p:cNvPr id="18" name="object 18"/>
          <p:cNvSpPr txBox="1">
            <a:spLocks noGrp="1"/>
          </p:cNvSpPr>
          <p:nvPr>
            <p:ph type="title"/>
          </p:nvPr>
        </p:nvSpPr>
        <p:spPr>
          <a:xfrm>
            <a:off x="1233169" y="278091"/>
            <a:ext cx="10075545" cy="584835"/>
          </a:xfrm>
          <a:prstGeom prst="rect">
            <a:avLst/>
          </a:prstGeom>
          <a:ln w="9525">
            <a:solidFill>
              <a:srgbClr val="F8F8F8"/>
            </a:solidFill>
          </a:ln>
        </p:spPr>
        <p:txBody>
          <a:bodyPr vert="horz" wrap="square" lIns="0" tIns="80010" rIns="0" bIns="0" rtlCol="0">
            <a:spAutoFit/>
          </a:bodyPr>
          <a:lstStyle/>
          <a:p>
            <a:pPr marL="611505">
              <a:lnSpc>
                <a:spcPct val="100000"/>
              </a:lnSpc>
              <a:spcBef>
                <a:spcPts val="630"/>
              </a:spcBef>
            </a:pPr>
            <a:r>
              <a:rPr sz="2600" dirty="0"/>
              <a:t>XỬ</a:t>
            </a:r>
            <a:r>
              <a:rPr sz="2600" spc="-10" dirty="0"/>
              <a:t> </a:t>
            </a:r>
            <a:r>
              <a:rPr sz="2600" dirty="0"/>
              <a:t>LÝ TÌNH</a:t>
            </a:r>
            <a:r>
              <a:rPr sz="2600" spc="-10" dirty="0"/>
              <a:t> </a:t>
            </a:r>
            <a:r>
              <a:rPr sz="2600" dirty="0"/>
              <a:t>HUỐNG</a:t>
            </a:r>
            <a:r>
              <a:rPr sz="2600" spc="-15" dirty="0"/>
              <a:t> </a:t>
            </a:r>
            <a:r>
              <a:rPr sz="2600" dirty="0"/>
              <a:t>TRONG</a:t>
            </a:r>
            <a:r>
              <a:rPr sz="2600" spc="-20" dirty="0"/>
              <a:t> </a:t>
            </a:r>
            <a:r>
              <a:rPr sz="2600" dirty="0"/>
              <a:t>ĐTQM</a:t>
            </a:r>
            <a:r>
              <a:rPr sz="2600" spc="-25" dirty="0"/>
              <a:t> </a:t>
            </a:r>
            <a:r>
              <a:rPr sz="2600" dirty="0"/>
              <a:t>VÀ</a:t>
            </a:r>
            <a:r>
              <a:rPr sz="2600" spc="-10" dirty="0"/>
              <a:t> </a:t>
            </a:r>
            <a:r>
              <a:rPr sz="2600" dirty="0"/>
              <a:t>KQM</a:t>
            </a:r>
            <a:r>
              <a:rPr sz="2600" spc="-20" dirty="0"/>
              <a:t> </a:t>
            </a:r>
            <a:r>
              <a:rPr sz="2600" dirty="0"/>
              <a:t>(Đ</a:t>
            </a:r>
            <a:r>
              <a:rPr sz="2600" spc="5" dirty="0"/>
              <a:t> </a:t>
            </a:r>
            <a:r>
              <a:rPr sz="2600" spc="-10" dirty="0"/>
              <a:t>131.NĐ)</a:t>
            </a:r>
            <a:endParaRPr sz="2600"/>
          </a:p>
        </p:txBody>
      </p:sp>
      <p:sp>
        <p:nvSpPr>
          <p:cNvPr id="19" name="object 19"/>
          <p:cNvSpPr txBox="1"/>
          <p:nvPr/>
        </p:nvSpPr>
        <p:spPr>
          <a:xfrm>
            <a:off x="933602" y="6317605"/>
            <a:ext cx="318135" cy="196850"/>
          </a:xfrm>
          <a:prstGeom prst="rect">
            <a:avLst/>
          </a:prstGeom>
        </p:spPr>
        <p:txBody>
          <a:bodyPr vert="horz" wrap="square" lIns="0" tIns="8255" rIns="0" bIns="0" rtlCol="0">
            <a:spAutoFit/>
          </a:bodyPr>
          <a:lstStyle/>
          <a:p>
            <a:pPr marL="38100">
              <a:lnSpc>
                <a:spcPct val="100000"/>
              </a:lnSpc>
              <a:spcBef>
                <a:spcPts val="65"/>
              </a:spcBef>
            </a:pPr>
            <a:fld id="{81D60167-4931-47E6-BA6A-407CBD079E47}" type="slidenum">
              <a:rPr sz="1100" spc="-25" dirty="0">
                <a:solidFill>
                  <a:srgbClr val="E9E1D5"/>
                </a:solidFill>
                <a:latin typeface="Verdana"/>
                <a:cs typeface="Verdana"/>
              </a:rPr>
              <a:t>193</a:t>
            </a:fld>
            <a:endParaRPr sz="1100">
              <a:latin typeface="Verdana"/>
              <a:cs typeface="Verdana"/>
            </a:endParaRPr>
          </a:p>
        </p:txBody>
      </p:sp>
      <p:sp>
        <p:nvSpPr>
          <p:cNvPr id="20" name="Slide Number Placeholder 19">
            <a:extLst>
              <a:ext uri="{FF2B5EF4-FFF2-40B4-BE49-F238E27FC236}">
                <a16:creationId xmlns:a16="http://schemas.microsoft.com/office/drawing/2014/main" id="{A3726173-A370-9590-FECA-CFE3D1843431}"/>
              </a:ext>
            </a:extLst>
          </p:cNvPr>
          <p:cNvSpPr>
            <a:spLocks noGrp="1"/>
          </p:cNvSpPr>
          <p:nvPr>
            <p:ph type="sldNum" sz="quarter" idx="7"/>
          </p:nvPr>
        </p:nvSpPr>
        <p:spPr/>
        <p:txBody>
          <a:bodyPr/>
          <a:lstStyle/>
          <a:p>
            <a:pPr marL="4939665">
              <a:lnSpc>
                <a:spcPts val="1655"/>
              </a:lnSpc>
            </a:pPr>
            <a:fld id="{81D60167-4931-47E6-BA6A-407CBD079E47}" type="slidenum">
              <a:rPr lang="en-US" spc="-25" smtClean="0"/>
              <a:t>193</a:t>
            </a:fld>
            <a:endParaRPr lang="en-US" spc="-25" dirty="0"/>
          </a:p>
        </p:txBody>
      </p:sp>
    </p:spTree>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59002" y="6313119"/>
            <a:ext cx="254635" cy="193675"/>
          </a:xfrm>
          <a:prstGeom prst="rect">
            <a:avLst/>
          </a:prstGeom>
        </p:spPr>
        <p:txBody>
          <a:bodyPr vert="horz" wrap="square" lIns="0" tIns="12700" rIns="0" bIns="0" rtlCol="0">
            <a:spAutoFit/>
          </a:bodyPr>
          <a:lstStyle/>
          <a:p>
            <a:pPr marL="12700">
              <a:lnSpc>
                <a:spcPct val="100000"/>
              </a:lnSpc>
              <a:spcBef>
                <a:spcPts val="100"/>
              </a:spcBef>
            </a:pPr>
            <a:r>
              <a:rPr sz="1100" spc="-90" dirty="0">
                <a:solidFill>
                  <a:srgbClr val="E9E1D5"/>
                </a:solidFill>
                <a:latin typeface="Verdana"/>
                <a:cs typeface="Verdana"/>
              </a:rPr>
              <a:t>194</a:t>
            </a:r>
            <a:endParaRPr sz="1100">
              <a:latin typeface="Verdana"/>
              <a:cs typeface="Verdana"/>
            </a:endParaRPr>
          </a:p>
        </p:txBody>
      </p:sp>
      <p:sp>
        <p:nvSpPr>
          <p:cNvPr id="3" name="object 3"/>
          <p:cNvSpPr/>
          <p:nvPr/>
        </p:nvSpPr>
        <p:spPr>
          <a:xfrm>
            <a:off x="854367" y="1098041"/>
            <a:ext cx="10671175" cy="0"/>
          </a:xfrm>
          <a:custGeom>
            <a:avLst/>
            <a:gdLst/>
            <a:ahLst/>
            <a:cxnLst/>
            <a:rect l="l" t="t" r="r" b="b"/>
            <a:pathLst>
              <a:path w="10671175">
                <a:moveTo>
                  <a:pt x="0" y="0"/>
                </a:moveTo>
                <a:lnTo>
                  <a:pt x="10670882" y="0"/>
                </a:lnTo>
              </a:path>
            </a:pathLst>
          </a:custGeom>
          <a:ln w="25400">
            <a:solidFill>
              <a:srgbClr val="01428F"/>
            </a:solidFill>
          </a:ln>
        </p:spPr>
        <p:txBody>
          <a:bodyPr wrap="square" lIns="0" tIns="0" rIns="0" bIns="0" rtlCol="0"/>
          <a:lstStyle/>
          <a:p>
            <a:endParaRPr/>
          </a:p>
        </p:txBody>
      </p:sp>
      <p:sp>
        <p:nvSpPr>
          <p:cNvPr id="4" name="object 4"/>
          <p:cNvSpPr txBox="1"/>
          <p:nvPr/>
        </p:nvSpPr>
        <p:spPr>
          <a:xfrm>
            <a:off x="910234" y="1113282"/>
            <a:ext cx="2023745" cy="299720"/>
          </a:xfrm>
          <a:prstGeom prst="rect">
            <a:avLst/>
          </a:prstGeom>
        </p:spPr>
        <p:txBody>
          <a:bodyPr vert="horz" wrap="square" lIns="0" tIns="12700" rIns="0" bIns="0" rtlCol="0">
            <a:spAutoFit/>
          </a:bodyPr>
          <a:lstStyle/>
          <a:p>
            <a:pPr marL="12700">
              <a:lnSpc>
                <a:spcPct val="100000"/>
              </a:lnSpc>
              <a:spcBef>
                <a:spcPts val="100"/>
              </a:spcBef>
              <a:tabLst>
                <a:tab pos="497205" algn="l"/>
                <a:tab pos="1000125" algn="l"/>
                <a:tab pos="1680210" algn="l"/>
              </a:tabLst>
            </a:pPr>
            <a:r>
              <a:rPr sz="1800" spc="-25" dirty="0">
                <a:solidFill>
                  <a:srgbClr val="03499E"/>
                </a:solidFill>
                <a:latin typeface="Times New Roman"/>
                <a:cs typeface="Times New Roman"/>
              </a:rPr>
              <a:t>20.</a:t>
            </a:r>
            <a:r>
              <a:rPr sz="1800" dirty="0">
                <a:solidFill>
                  <a:srgbClr val="03499E"/>
                </a:solidFill>
                <a:latin typeface="Times New Roman"/>
                <a:cs typeface="Times New Roman"/>
              </a:rPr>
              <a:t>	</a:t>
            </a:r>
            <a:r>
              <a:rPr sz="1800" spc="-25" dirty="0">
                <a:solidFill>
                  <a:srgbClr val="03499E"/>
                </a:solidFill>
                <a:latin typeface="Times New Roman"/>
                <a:cs typeface="Times New Roman"/>
              </a:rPr>
              <a:t>TH</a:t>
            </a:r>
            <a:r>
              <a:rPr sz="1800" dirty="0">
                <a:solidFill>
                  <a:srgbClr val="03499E"/>
                </a:solidFill>
                <a:latin typeface="Times New Roman"/>
                <a:cs typeface="Times New Roman"/>
              </a:rPr>
              <a:t>	</a:t>
            </a:r>
            <a:r>
              <a:rPr sz="1800" spc="-10" dirty="0">
                <a:solidFill>
                  <a:srgbClr val="03499E"/>
                </a:solidFill>
                <a:latin typeface="Times New Roman"/>
                <a:cs typeface="Times New Roman"/>
              </a:rPr>
              <a:t>trong</a:t>
            </a:r>
            <a:r>
              <a:rPr sz="1800" dirty="0">
                <a:solidFill>
                  <a:srgbClr val="03499E"/>
                </a:solidFill>
                <a:latin typeface="Times New Roman"/>
                <a:cs typeface="Times New Roman"/>
              </a:rPr>
              <a:t>	</a:t>
            </a:r>
            <a:r>
              <a:rPr sz="1800" spc="-25" dirty="0">
                <a:solidFill>
                  <a:srgbClr val="03499E"/>
                </a:solidFill>
                <a:latin typeface="Times New Roman"/>
                <a:cs typeface="Times New Roman"/>
              </a:rPr>
              <a:t>quá</a:t>
            </a:r>
            <a:endParaRPr sz="1800">
              <a:latin typeface="Times New Roman"/>
              <a:cs typeface="Times New Roman"/>
            </a:endParaRPr>
          </a:p>
        </p:txBody>
      </p:sp>
      <p:sp>
        <p:nvSpPr>
          <p:cNvPr id="5" name="object 5"/>
          <p:cNvSpPr txBox="1"/>
          <p:nvPr/>
        </p:nvSpPr>
        <p:spPr>
          <a:xfrm>
            <a:off x="910234" y="1349502"/>
            <a:ext cx="2023110" cy="299720"/>
          </a:xfrm>
          <a:prstGeom prst="rect">
            <a:avLst/>
          </a:prstGeom>
        </p:spPr>
        <p:txBody>
          <a:bodyPr vert="horz" wrap="square" lIns="0" tIns="12700" rIns="0" bIns="0" rtlCol="0">
            <a:spAutoFit/>
          </a:bodyPr>
          <a:lstStyle/>
          <a:p>
            <a:pPr marL="12700">
              <a:lnSpc>
                <a:spcPct val="100000"/>
              </a:lnSpc>
              <a:spcBef>
                <a:spcPts val="100"/>
              </a:spcBef>
              <a:tabLst>
                <a:tab pos="1103630" algn="l"/>
              </a:tabLst>
            </a:pPr>
            <a:r>
              <a:rPr sz="1800" dirty="0">
                <a:solidFill>
                  <a:srgbClr val="03499E"/>
                </a:solidFill>
                <a:latin typeface="Times New Roman"/>
                <a:cs typeface="Times New Roman"/>
              </a:rPr>
              <a:t>trình</a:t>
            </a:r>
            <a:r>
              <a:rPr sz="1800" spc="40" dirty="0">
                <a:solidFill>
                  <a:srgbClr val="03499E"/>
                </a:solidFill>
                <a:latin typeface="Times New Roman"/>
                <a:cs typeface="Times New Roman"/>
              </a:rPr>
              <a:t>  </a:t>
            </a:r>
            <a:r>
              <a:rPr sz="1800" spc="-20" dirty="0">
                <a:solidFill>
                  <a:srgbClr val="03499E"/>
                </a:solidFill>
                <a:latin typeface="Times New Roman"/>
                <a:cs typeface="Times New Roman"/>
              </a:rPr>
              <a:t>thực</a:t>
            </a:r>
            <a:r>
              <a:rPr sz="1800" dirty="0">
                <a:solidFill>
                  <a:srgbClr val="03499E"/>
                </a:solidFill>
                <a:latin typeface="Times New Roman"/>
                <a:cs typeface="Times New Roman"/>
              </a:rPr>
              <a:t>	hiện</a:t>
            </a:r>
            <a:r>
              <a:rPr sz="1800" spc="35" dirty="0">
                <a:solidFill>
                  <a:srgbClr val="03499E"/>
                </a:solidFill>
                <a:latin typeface="Times New Roman"/>
                <a:cs typeface="Times New Roman"/>
              </a:rPr>
              <a:t>  </a:t>
            </a:r>
            <a:r>
              <a:rPr sz="1800" spc="-25" dirty="0">
                <a:solidFill>
                  <a:srgbClr val="03499E"/>
                </a:solidFill>
                <a:latin typeface="Times New Roman"/>
                <a:cs typeface="Times New Roman"/>
              </a:rPr>
              <a:t>HĐ,</a:t>
            </a:r>
            <a:endParaRPr sz="1800">
              <a:latin typeface="Times New Roman"/>
              <a:cs typeface="Times New Roman"/>
            </a:endParaRPr>
          </a:p>
        </p:txBody>
      </p:sp>
      <p:sp>
        <p:nvSpPr>
          <p:cNvPr id="6" name="object 6"/>
          <p:cNvSpPr txBox="1"/>
          <p:nvPr/>
        </p:nvSpPr>
        <p:spPr>
          <a:xfrm>
            <a:off x="910234" y="1585721"/>
            <a:ext cx="2025014" cy="1010285"/>
          </a:xfrm>
          <a:prstGeom prst="rect">
            <a:avLst/>
          </a:prstGeom>
        </p:spPr>
        <p:txBody>
          <a:bodyPr vert="horz" wrap="square" lIns="0" tIns="50165" rIns="0" bIns="0" rtlCol="0">
            <a:spAutoFit/>
          </a:bodyPr>
          <a:lstStyle/>
          <a:p>
            <a:pPr marL="12700" marR="5080" algn="just">
              <a:lnSpc>
                <a:spcPct val="86300"/>
              </a:lnSpc>
              <a:spcBef>
                <a:spcPts val="395"/>
              </a:spcBef>
            </a:pPr>
            <a:r>
              <a:rPr sz="1800" dirty="0">
                <a:solidFill>
                  <a:srgbClr val="03499E"/>
                </a:solidFill>
                <a:latin typeface="Times New Roman"/>
                <a:cs typeface="Times New Roman"/>
              </a:rPr>
              <a:t>NCTQ</a:t>
            </a:r>
            <a:r>
              <a:rPr sz="1800" spc="204" dirty="0">
                <a:solidFill>
                  <a:srgbClr val="03499E"/>
                </a:solidFill>
                <a:latin typeface="Times New Roman"/>
                <a:cs typeface="Times New Roman"/>
              </a:rPr>
              <a:t> </a:t>
            </a:r>
            <a:r>
              <a:rPr sz="1800" dirty="0">
                <a:solidFill>
                  <a:srgbClr val="03499E"/>
                </a:solidFill>
                <a:latin typeface="Times New Roman"/>
                <a:cs typeface="Times New Roman"/>
              </a:rPr>
              <a:t>ko</a:t>
            </a:r>
            <a:r>
              <a:rPr sz="1800" spc="210" dirty="0">
                <a:solidFill>
                  <a:srgbClr val="03499E"/>
                </a:solidFill>
                <a:latin typeface="Times New Roman"/>
                <a:cs typeface="Times New Roman"/>
              </a:rPr>
              <a:t> </a:t>
            </a:r>
            <a:r>
              <a:rPr sz="1800" dirty="0">
                <a:solidFill>
                  <a:srgbClr val="03499E"/>
                </a:solidFill>
                <a:latin typeface="Times New Roman"/>
                <a:cs typeface="Times New Roman"/>
              </a:rPr>
              <a:t>công</a:t>
            </a:r>
            <a:r>
              <a:rPr sz="1800" spc="215" dirty="0">
                <a:solidFill>
                  <a:srgbClr val="03499E"/>
                </a:solidFill>
                <a:latin typeface="Times New Roman"/>
                <a:cs typeface="Times New Roman"/>
              </a:rPr>
              <a:t> </a:t>
            </a:r>
            <a:r>
              <a:rPr sz="1800" spc="-20" dirty="0">
                <a:solidFill>
                  <a:srgbClr val="03499E"/>
                </a:solidFill>
                <a:latin typeface="Times New Roman"/>
                <a:cs typeface="Times New Roman"/>
              </a:rPr>
              <a:t>nhận </a:t>
            </a:r>
            <a:r>
              <a:rPr sz="1800" dirty="0">
                <a:solidFill>
                  <a:srgbClr val="03499E"/>
                </a:solidFill>
                <a:latin typeface="Times New Roman"/>
                <a:cs typeface="Times New Roman"/>
              </a:rPr>
              <a:t>KQLCNT</a:t>
            </a:r>
            <a:r>
              <a:rPr sz="1800" spc="275" dirty="0">
                <a:solidFill>
                  <a:srgbClr val="03499E"/>
                </a:solidFill>
                <a:latin typeface="Times New Roman"/>
                <a:cs typeface="Times New Roman"/>
              </a:rPr>
              <a:t>   </a:t>
            </a:r>
            <a:r>
              <a:rPr sz="1800" dirty="0">
                <a:solidFill>
                  <a:srgbClr val="03499E"/>
                </a:solidFill>
                <a:latin typeface="Times New Roman"/>
                <a:cs typeface="Times New Roman"/>
              </a:rPr>
              <a:t>khi</a:t>
            </a:r>
            <a:r>
              <a:rPr sz="1800" spc="275" dirty="0">
                <a:solidFill>
                  <a:srgbClr val="03499E"/>
                </a:solidFill>
                <a:latin typeface="Times New Roman"/>
                <a:cs typeface="Times New Roman"/>
              </a:rPr>
              <a:t>   </a:t>
            </a:r>
            <a:r>
              <a:rPr sz="1800" spc="-25" dirty="0">
                <a:solidFill>
                  <a:srgbClr val="03499E"/>
                </a:solidFill>
                <a:latin typeface="Times New Roman"/>
                <a:cs typeface="Times New Roman"/>
              </a:rPr>
              <a:t>có </a:t>
            </a:r>
            <a:r>
              <a:rPr sz="1800" dirty="0">
                <a:solidFill>
                  <a:srgbClr val="03499E"/>
                </a:solidFill>
                <a:latin typeface="Times New Roman"/>
                <a:cs typeface="Times New Roman"/>
              </a:rPr>
              <a:t>bằng</a:t>
            </a:r>
            <a:r>
              <a:rPr sz="1800" spc="35" dirty="0">
                <a:solidFill>
                  <a:srgbClr val="03499E"/>
                </a:solidFill>
                <a:latin typeface="Times New Roman"/>
                <a:cs typeface="Times New Roman"/>
              </a:rPr>
              <a:t> </a:t>
            </a:r>
            <a:r>
              <a:rPr sz="1800" dirty="0">
                <a:solidFill>
                  <a:srgbClr val="03499E"/>
                </a:solidFill>
                <a:latin typeface="Times New Roman"/>
                <a:cs typeface="Times New Roman"/>
              </a:rPr>
              <a:t>chứng</a:t>
            </a:r>
            <a:r>
              <a:rPr sz="1800" spc="45" dirty="0">
                <a:solidFill>
                  <a:srgbClr val="03499E"/>
                </a:solidFill>
                <a:latin typeface="Times New Roman"/>
                <a:cs typeface="Times New Roman"/>
              </a:rPr>
              <a:t> </a:t>
            </a:r>
            <a:r>
              <a:rPr sz="1800" dirty="0">
                <a:solidFill>
                  <a:srgbClr val="03499E"/>
                </a:solidFill>
                <a:latin typeface="Times New Roman"/>
                <a:cs typeface="Times New Roman"/>
              </a:rPr>
              <a:t>NT</a:t>
            </a:r>
            <a:r>
              <a:rPr sz="1800" spc="25" dirty="0">
                <a:solidFill>
                  <a:srgbClr val="03499E"/>
                </a:solidFill>
                <a:latin typeface="Times New Roman"/>
                <a:cs typeface="Times New Roman"/>
              </a:rPr>
              <a:t> </a:t>
            </a:r>
            <a:r>
              <a:rPr sz="1800" spc="-10" dirty="0">
                <a:solidFill>
                  <a:srgbClr val="03499E"/>
                </a:solidFill>
                <a:latin typeface="Times New Roman"/>
                <a:cs typeface="Times New Roman"/>
              </a:rPr>
              <a:t>trúng </a:t>
            </a:r>
            <a:r>
              <a:rPr sz="1800" dirty="0">
                <a:solidFill>
                  <a:srgbClr val="03499E"/>
                </a:solidFill>
                <a:latin typeface="Times New Roman"/>
                <a:cs typeface="Times New Roman"/>
              </a:rPr>
              <a:t>thầu</a:t>
            </a:r>
            <a:r>
              <a:rPr sz="1800" spc="114" dirty="0">
                <a:solidFill>
                  <a:srgbClr val="03499E"/>
                </a:solidFill>
                <a:latin typeface="Times New Roman"/>
                <a:cs typeface="Times New Roman"/>
              </a:rPr>
              <a:t>  </a:t>
            </a:r>
            <a:r>
              <a:rPr sz="1800" dirty="0">
                <a:solidFill>
                  <a:srgbClr val="03499E"/>
                </a:solidFill>
                <a:latin typeface="Times New Roman"/>
                <a:cs typeface="Times New Roman"/>
              </a:rPr>
              <a:t>có</a:t>
            </a:r>
            <a:r>
              <a:rPr sz="1800" spc="120" dirty="0">
                <a:solidFill>
                  <a:srgbClr val="03499E"/>
                </a:solidFill>
                <a:latin typeface="Times New Roman"/>
                <a:cs typeface="Times New Roman"/>
              </a:rPr>
              <a:t>  </a:t>
            </a:r>
            <a:r>
              <a:rPr sz="1800" dirty="0">
                <a:solidFill>
                  <a:srgbClr val="03499E"/>
                </a:solidFill>
                <a:latin typeface="Times New Roman"/>
                <a:cs typeface="Times New Roman"/>
              </a:rPr>
              <a:t>hành</a:t>
            </a:r>
            <a:r>
              <a:rPr sz="1800" spc="120" dirty="0">
                <a:solidFill>
                  <a:srgbClr val="03499E"/>
                </a:solidFill>
                <a:latin typeface="Times New Roman"/>
                <a:cs typeface="Times New Roman"/>
              </a:rPr>
              <a:t>  </a:t>
            </a:r>
            <a:r>
              <a:rPr sz="1800" dirty="0">
                <a:solidFill>
                  <a:srgbClr val="03499E"/>
                </a:solidFill>
                <a:latin typeface="Times New Roman"/>
                <a:cs typeface="Times New Roman"/>
              </a:rPr>
              <a:t>vi</a:t>
            </a:r>
            <a:r>
              <a:rPr sz="1800" spc="125" dirty="0">
                <a:solidFill>
                  <a:srgbClr val="03499E"/>
                </a:solidFill>
                <a:latin typeface="Times New Roman"/>
                <a:cs typeface="Times New Roman"/>
              </a:rPr>
              <a:t>  </a:t>
            </a:r>
            <a:r>
              <a:rPr sz="1800" spc="-25" dirty="0">
                <a:solidFill>
                  <a:srgbClr val="03499E"/>
                </a:solidFill>
                <a:latin typeface="Times New Roman"/>
                <a:cs typeface="Times New Roman"/>
              </a:rPr>
              <a:t>vi</a:t>
            </a:r>
            <a:endParaRPr sz="1800">
              <a:latin typeface="Times New Roman"/>
              <a:cs typeface="Times New Roman"/>
            </a:endParaRPr>
          </a:p>
        </p:txBody>
      </p:sp>
      <p:sp>
        <p:nvSpPr>
          <p:cNvPr id="7" name="object 7"/>
          <p:cNvSpPr txBox="1"/>
          <p:nvPr/>
        </p:nvSpPr>
        <p:spPr>
          <a:xfrm>
            <a:off x="910234" y="2532379"/>
            <a:ext cx="2025014" cy="537845"/>
          </a:xfrm>
          <a:prstGeom prst="rect">
            <a:avLst/>
          </a:prstGeom>
        </p:spPr>
        <p:txBody>
          <a:bodyPr vert="horz" wrap="square" lIns="0" tIns="51435" rIns="0" bIns="0" rtlCol="0">
            <a:spAutoFit/>
          </a:bodyPr>
          <a:lstStyle/>
          <a:p>
            <a:pPr marL="12700" marR="5080">
              <a:lnSpc>
                <a:spcPts val="1870"/>
              </a:lnSpc>
              <a:spcBef>
                <a:spcPts val="405"/>
              </a:spcBef>
              <a:tabLst>
                <a:tab pos="690880" algn="l"/>
                <a:tab pos="1205865" algn="l"/>
                <a:tab pos="1781810" algn="l"/>
              </a:tabLst>
            </a:pPr>
            <a:r>
              <a:rPr sz="1800" spc="-20" dirty="0">
                <a:solidFill>
                  <a:srgbClr val="03499E"/>
                </a:solidFill>
                <a:latin typeface="Times New Roman"/>
                <a:cs typeface="Times New Roman"/>
              </a:rPr>
              <a:t>phạm</a:t>
            </a:r>
            <a:r>
              <a:rPr sz="1800" dirty="0">
                <a:solidFill>
                  <a:srgbClr val="03499E"/>
                </a:solidFill>
                <a:latin typeface="Times New Roman"/>
                <a:cs typeface="Times New Roman"/>
              </a:rPr>
              <a:t>	</a:t>
            </a:r>
            <a:r>
              <a:rPr sz="1800" spc="-25" dirty="0">
                <a:solidFill>
                  <a:srgbClr val="03499E"/>
                </a:solidFill>
                <a:latin typeface="Times New Roman"/>
                <a:cs typeface="Times New Roman"/>
              </a:rPr>
              <a:t>quy</a:t>
            </a:r>
            <a:r>
              <a:rPr sz="1800" dirty="0">
                <a:solidFill>
                  <a:srgbClr val="03499E"/>
                </a:solidFill>
                <a:latin typeface="Times New Roman"/>
                <a:cs typeface="Times New Roman"/>
              </a:rPr>
              <a:t>	</a:t>
            </a:r>
            <a:r>
              <a:rPr sz="1800" spc="-20" dirty="0">
                <a:solidFill>
                  <a:srgbClr val="03499E"/>
                </a:solidFill>
                <a:latin typeface="Times New Roman"/>
                <a:cs typeface="Times New Roman"/>
              </a:rPr>
              <a:t>định</a:t>
            </a:r>
            <a:r>
              <a:rPr sz="1800" dirty="0">
                <a:solidFill>
                  <a:srgbClr val="03499E"/>
                </a:solidFill>
                <a:latin typeface="Times New Roman"/>
                <a:cs typeface="Times New Roman"/>
              </a:rPr>
              <a:t>	</a:t>
            </a:r>
            <a:r>
              <a:rPr sz="1800" spc="-25" dirty="0">
                <a:solidFill>
                  <a:srgbClr val="03499E"/>
                </a:solidFill>
                <a:latin typeface="Times New Roman"/>
                <a:cs typeface="Times New Roman"/>
              </a:rPr>
              <a:t>tại </a:t>
            </a:r>
            <a:r>
              <a:rPr sz="1800" dirty="0">
                <a:solidFill>
                  <a:srgbClr val="03499E"/>
                </a:solidFill>
                <a:latin typeface="Times New Roman"/>
                <a:cs typeface="Times New Roman"/>
              </a:rPr>
              <a:t>Điều</a:t>
            </a:r>
            <a:r>
              <a:rPr sz="1800" spc="-25" dirty="0">
                <a:solidFill>
                  <a:srgbClr val="03499E"/>
                </a:solidFill>
                <a:latin typeface="Times New Roman"/>
                <a:cs typeface="Times New Roman"/>
              </a:rPr>
              <a:t> </a:t>
            </a:r>
            <a:r>
              <a:rPr sz="1800" dirty="0">
                <a:solidFill>
                  <a:srgbClr val="03499E"/>
                </a:solidFill>
                <a:latin typeface="Times New Roman"/>
                <a:cs typeface="Times New Roman"/>
              </a:rPr>
              <a:t>16</a:t>
            </a:r>
            <a:r>
              <a:rPr sz="1800" spc="-5" dirty="0">
                <a:solidFill>
                  <a:srgbClr val="03499E"/>
                </a:solidFill>
                <a:latin typeface="Times New Roman"/>
                <a:cs typeface="Times New Roman"/>
              </a:rPr>
              <a:t> </a:t>
            </a:r>
            <a:r>
              <a:rPr sz="1800" spc="-20" dirty="0">
                <a:solidFill>
                  <a:srgbClr val="03499E"/>
                </a:solidFill>
                <a:latin typeface="Times New Roman"/>
                <a:cs typeface="Times New Roman"/>
              </a:rPr>
              <a:t>Luật</a:t>
            </a:r>
            <a:endParaRPr sz="1800">
              <a:latin typeface="Times New Roman"/>
              <a:cs typeface="Times New Roman"/>
            </a:endParaRPr>
          </a:p>
        </p:txBody>
      </p:sp>
      <p:sp>
        <p:nvSpPr>
          <p:cNvPr id="8" name="object 8"/>
          <p:cNvSpPr txBox="1"/>
          <p:nvPr/>
        </p:nvSpPr>
        <p:spPr>
          <a:xfrm>
            <a:off x="3204717" y="1165605"/>
            <a:ext cx="8268970" cy="535940"/>
          </a:xfrm>
          <a:prstGeom prst="rect">
            <a:avLst/>
          </a:prstGeom>
        </p:spPr>
        <p:txBody>
          <a:bodyPr vert="horz" wrap="square" lIns="0" tIns="52069" rIns="0" bIns="0" rtlCol="0">
            <a:spAutoFit/>
          </a:bodyPr>
          <a:lstStyle/>
          <a:p>
            <a:pPr marL="12700" marR="5080">
              <a:lnSpc>
                <a:spcPts val="1860"/>
              </a:lnSpc>
              <a:spcBef>
                <a:spcPts val="409"/>
              </a:spcBef>
            </a:pPr>
            <a:r>
              <a:rPr sz="1800" dirty="0">
                <a:solidFill>
                  <a:srgbClr val="03499E"/>
                </a:solidFill>
                <a:latin typeface="Times New Roman"/>
                <a:cs typeface="Times New Roman"/>
              </a:rPr>
              <a:t>a)</a:t>
            </a:r>
            <a:r>
              <a:rPr sz="1800" spc="-15" dirty="0">
                <a:solidFill>
                  <a:srgbClr val="03499E"/>
                </a:solidFill>
                <a:latin typeface="Times New Roman"/>
                <a:cs typeface="Times New Roman"/>
              </a:rPr>
              <a:t> </a:t>
            </a:r>
            <a:r>
              <a:rPr sz="1800" dirty="0">
                <a:solidFill>
                  <a:srgbClr val="03499E"/>
                </a:solidFill>
                <a:latin typeface="Times New Roman"/>
                <a:cs typeface="Times New Roman"/>
              </a:rPr>
              <a:t>Tịch</a:t>
            </a:r>
            <a:r>
              <a:rPr sz="1800" spc="-30" dirty="0">
                <a:solidFill>
                  <a:srgbClr val="03499E"/>
                </a:solidFill>
                <a:latin typeface="Times New Roman"/>
                <a:cs typeface="Times New Roman"/>
              </a:rPr>
              <a:t> </a:t>
            </a:r>
            <a:r>
              <a:rPr sz="1800" dirty="0">
                <a:solidFill>
                  <a:srgbClr val="03499E"/>
                </a:solidFill>
                <a:latin typeface="Times New Roman"/>
                <a:cs typeface="Times New Roman"/>
              </a:rPr>
              <a:t>thu</a:t>
            </a:r>
            <a:r>
              <a:rPr sz="1800" spc="-15" dirty="0">
                <a:solidFill>
                  <a:srgbClr val="03499E"/>
                </a:solidFill>
                <a:latin typeface="Times New Roman"/>
                <a:cs typeface="Times New Roman"/>
              </a:rPr>
              <a:t> </a:t>
            </a:r>
            <a:r>
              <a:rPr sz="1800" dirty="0">
                <a:solidFill>
                  <a:srgbClr val="03499E"/>
                </a:solidFill>
                <a:latin typeface="Times New Roman"/>
                <a:cs typeface="Times New Roman"/>
              </a:rPr>
              <a:t>giá</a:t>
            </a:r>
            <a:r>
              <a:rPr sz="1800" spc="-20" dirty="0">
                <a:solidFill>
                  <a:srgbClr val="03499E"/>
                </a:solidFill>
                <a:latin typeface="Times New Roman"/>
                <a:cs typeface="Times New Roman"/>
              </a:rPr>
              <a:t> </a:t>
            </a:r>
            <a:r>
              <a:rPr sz="1800" dirty="0">
                <a:solidFill>
                  <a:srgbClr val="03499E"/>
                </a:solidFill>
                <a:latin typeface="Times New Roman"/>
                <a:cs typeface="Times New Roman"/>
              </a:rPr>
              <a:t>trị</a:t>
            </a:r>
            <a:r>
              <a:rPr sz="1800" spc="-15" dirty="0">
                <a:solidFill>
                  <a:srgbClr val="03499E"/>
                </a:solidFill>
                <a:latin typeface="Times New Roman"/>
                <a:cs typeface="Times New Roman"/>
              </a:rPr>
              <a:t> </a:t>
            </a:r>
            <a:r>
              <a:rPr sz="1800" dirty="0">
                <a:solidFill>
                  <a:srgbClr val="03499E"/>
                </a:solidFill>
                <a:latin typeface="Times New Roman"/>
                <a:cs typeface="Times New Roman"/>
              </a:rPr>
              <a:t>bảo</a:t>
            </a:r>
            <a:r>
              <a:rPr sz="1800" spc="-25" dirty="0">
                <a:solidFill>
                  <a:srgbClr val="03499E"/>
                </a:solidFill>
                <a:latin typeface="Times New Roman"/>
                <a:cs typeface="Times New Roman"/>
              </a:rPr>
              <a:t> </a:t>
            </a:r>
            <a:r>
              <a:rPr sz="1800" dirty="0">
                <a:solidFill>
                  <a:srgbClr val="03499E"/>
                </a:solidFill>
                <a:latin typeface="Times New Roman"/>
                <a:cs typeface="Times New Roman"/>
              </a:rPr>
              <a:t>đảm</a:t>
            </a:r>
            <a:r>
              <a:rPr sz="1800" spc="-20" dirty="0">
                <a:solidFill>
                  <a:srgbClr val="03499E"/>
                </a:solidFill>
                <a:latin typeface="Times New Roman"/>
                <a:cs typeface="Times New Roman"/>
              </a:rPr>
              <a:t> </a:t>
            </a:r>
            <a:r>
              <a:rPr sz="1800" dirty="0">
                <a:solidFill>
                  <a:srgbClr val="03499E"/>
                </a:solidFill>
                <a:latin typeface="Times New Roman"/>
                <a:cs typeface="Times New Roman"/>
              </a:rPr>
              <a:t>thực</a:t>
            </a:r>
            <a:r>
              <a:rPr sz="1800" spc="-25" dirty="0">
                <a:solidFill>
                  <a:srgbClr val="03499E"/>
                </a:solidFill>
                <a:latin typeface="Times New Roman"/>
                <a:cs typeface="Times New Roman"/>
              </a:rPr>
              <a:t> </a:t>
            </a:r>
            <a:r>
              <a:rPr sz="1800" dirty="0">
                <a:solidFill>
                  <a:srgbClr val="03499E"/>
                </a:solidFill>
                <a:latin typeface="Times New Roman"/>
                <a:cs typeface="Times New Roman"/>
              </a:rPr>
              <a:t>hiện</a:t>
            </a:r>
            <a:r>
              <a:rPr sz="1800" spc="-15" dirty="0">
                <a:solidFill>
                  <a:srgbClr val="03499E"/>
                </a:solidFill>
                <a:latin typeface="Times New Roman"/>
                <a:cs typeface="Times New Roman"/>
              </a:rPr>
              <a:t> </a:t>
            </a:r>
            <a:r>
              <a:rPr sz="1800" dirty="0">
                <a:solidFill>
                  <a:srgbClr val="03499E"/>
                </a:solidFill>
                <a:latin typeface="Times New Roman"/>
                <a:cs typeface="Times New Roman"/>
              </a:rPr>
              <a:t>hợp</a:t>
            </a:r>
            <a:r>
              <a:rPr sz="1800" spc="-20" dirty="0">
                <a:solidFill>
                  <a:srgbClr val="03499E"/>
                </a:solidFill>
                <a:latin typeface="Times New Roman"/>
                <a:cs typeface="Times New Roman"/>
              </a:rPr>
              <a:t> </a:t>
            </a:r>
            <a:r>
              <a:rPr sz="1800" dirty="0">
                <a:solidFill>
                  <a:srgbClr val="03499E"/>
                </a:solidFill>
                <a:latin typeface="Times New Roman"/>
                <a:cs typeface="Times New Roman"/>
              </a:rPr>
              <a:t>đồng</a:t>
            </a:r>
            <a:r>
              <a:rPr sz="1800" spc="-30" dirty="0">
                <a:solidFill>
                  <a:srgbClr val="03499E"/>
                </a:solidFill>
                <a:latin typeface="Times New Roman"/>
                <a:cs typeface="Times New Roman"/>
              </a:rPr>
              <a:t> </a:t>
            </a:r>
            <a:r>
              <a:rPr sz="1800" dirty="0">
                <a:solidFill>
                  <a:srgbClr val="03499E"/>
                </a:solidFill>
                <a:latin typeface="Times New Roman"/>
                <a:cs typeface="Times New Roman"/>
              </a:rPr>
              <a:t>của</a:t>
            </a:r>
            <a:r>
              <a:rPr sz="1800" spc="-10" dirty="0">
                <a:solidFill>
                  <a:srgbClr val="03499E"/>
                </a:solidFill>
                <a:latin typeface="Times New Roman"/>
                <a:cs typeface="Times New Roman"/>
              </a:rPr>
              <a:t> </a:t>
            </a:r>
            <a:r>
              <a:rPr sz="1800" dirty="0">
                <a:solidFill>
                  <a:srgbClr val="03499E"/>
                </a:solidFill>
                <a:latin typeface="Times New Roman"/>
                <a:cs typeface="Times New Roman"/>
              </a:rPr>
              <a:t>nhà</a:t>
            </a:r>
            <a:r>
              <a:rPr sz="1800" spc="-15" dirty="0">
                <a:solidFill>
                  <a:srgbClr val="03499E"/>
                </a:solidFill>
                <a:latin typeface="Times New Roman"/>
                <a:cs typeface="Times New Roman"/>
              </a:rPr>
              <a:t> </a:t>
            </a:r>
            <a:r>
              <a:rPr sz="1800" dirty="0">
                <a:solidFill>
                  <a:srgbClr val="03499E"/>
                </a:solidFill>
                <a:latin typeface="Times New Roman"/>
                <a:cs typeface="Times New Roman"/>
              </a:rPr>
              <a:t>thầu</a:t>
            </a:r>
            <a:r>
              <a:rPr sz="1800" spc="-10" dirty="0">
                <a:solidFill>
                  <a:srgbClr val="03499E"/>
                </a:solidFill>
                <a:latin typeface="Times New Roman"/>
                <a:cs typeface="Times New Roman"/>
              </a:rPr>
              <a:t> </a:t>
            </a:r>
            <a:r>
              <a:rPr sz="1800" dirty="0">
                <a:solidFill>
                  <a:srgbClr val="03499E"/>
                </a:solidFill>
                <a:latin typeface="Times New Roman"/>
                <a:cs typeface="Times New Roman"/>
              </a:rPr>
              <a:t>và</a:t>
            </a:r>
            <a:r>
              <a:rPr sz="1800" spc="-10" dirty="0">
                <a:solidFill>
                  <a:srgbClr val="03499E"/>
                </a:solidFill>
                <a:latin typeface="Times New Roman"/>
                <a:cs typeface="Times New Roman"/>
              </a:rPr>
              <a:t> </a:t>
            </a:r>
            <a:r>
              <a:rPr sz="1800" dirty="0">
                <a:solidFill>
                  <a:srgbClr val="03499E"/>
                </a:solidFill>
                <a:latin typeface="Times New Roman"/>
                <a:cs typeface="Times New Roman"/>
              </a:rPr>
              <a:t>thu</a:t>
            </a:r>
            <a:r>
              <a:rPr sz="1800" spc="-15" dirty="0">
                <a:solidFill>
                  <a:srgbClr val="03499E"/>
                </a:solidFill>
                <a:latin typeface="Times New Roman"/>
                <a:cs typeface="Times New Roman"/>
              </a:rPr>
              <a:t> </a:t>
            </a:r>
            <a:r>
              <a:rPr sz="1800" dirty="0">
                <a:solidFill>
                  <a:srgbClr val="03499E"/>
                </a:solidFill>
                <a:latin typeface="Times New Roman"/>
                <a:cs typeface="Times New Roman"/>
              </a:rPr>
              <a:t>hồi</a:t>
            </a:r>
            <a:r>
              <a:rPr sz="1800" spc="-25" dirty="0">
                <a:solidFill>
                  <a:srgbClr val="03499E"/>
                </a:solidFill>
                <a:latin typeface="Times New Roman"/>
                <a:cs typeface="Times New Roman"/>
              </a:rPr>
              <a:t> </a:t>
            </a:r>
            <a:r>
              <a:rPr sz="1800" dirty="0">
                <a:solidFill>
                  <a:srgbClr val="03499E"/>
                </a:solidFill>
                <a:latin typeface="Times New Roman"/>
                <a:cs typeface="Times New Roman"/>
              </a:rPr>
              <a:t>các</a:t>
            </a:r>
            <a:r>
              <a:rPr sz="1800" spc="-15" dirty="0">
                <a:solidFill>
                  <a:srgbClr val="03499E"/>
                </a:solidFill>
                <a:latin typeface="Times New Roman"/>
                <a:cs typeface="Times New Roman"/>
              </a:rPr>
              <a:t> </a:t>
            </a:r>
            <a:r>
              <a:rPr sz="1800" dirty="0">
                <a:solidFill>
                  <a:srgbClr val="03499E"/>
                </a:solidFill>
                <a:latin typeface="Times New Roman"/>
                <a:cs typeface="Times New Roman"/>
              </a:rPr>
              <a:t>khoản</a:t>
            </a:r>
            <a:r>
              <a:rPr sz="1800" spc="-20" dirty="0">
                <a:solidFill>
                  <a:srgbClr val="03499E"/>
                </a:solidFill>
                <a:latin typeface="Times New Roman"/>
                <a:cs typeface="Times New Roman"/>
              </a:rPr>
              <a:t> </a:t>
            </a:r>
            <a:r>
              <a:rPr sz="1800" dirty="0">
                <a:solidFill>
                  <a:srgbClr val="03499E"/>
                </a:solidFill>
                <a:latin typeface="Times New Roman"/>
                <a:cs typeface="Times New Roman"/>
              </a:rPr>
              <a:t>tạm</a:t>
            </a:r>
            <a:r>
              <a:rPr sz="1800" spc="-25" dirty="0">
                <a:solidFill>
                  <a:srgbClr val="03499E"/>
                </a:solidFill>
                <a:latin typeface="Times New Roman"/>
                <a:cs typeface="Times New Roman"/>
              </a:rPr>
              <a:t> ứng </a:t>
            </a:r>
            <a:r>
              <a:rPr sz="1800" dirty="0">
                <a:solidFill>
                  <a:srgbClr val="03499E"/>
                </a:solidFill>
                <a:latin typeface="Times New Roman"/>
                <a:cs typeface="Times New Roman"/>
              </a:rPr>
              <a:t>(nếu</a:t>
            </a:r>
            <a:r>
              <a:rPr sz="1800" spc="-30" dirty="0">
                <a:solidFill>
                  <a:srgbClr val="03499E"/>
                </a:solidFill>
                <a:latin typeface="Times New Roman"/>
                <a:cs typeface="Times New Roman"/>
              </a:rPr>
              <a:t> </a:t>
            </a:r>
            <a:r>
              <a:rPr sz="1800" spc="-20" dirty="0">
                <a:solidFill>
                  <a:srgbClr val="03499E"/>
                </a:solidFill>
                <a:latin typeface="Times New Roman"/>
                <a:cs typeface="Times New Roman"/>
              </a:rPr>
              <a:t>có);</a:t>
            </a:r>
            <a:endParaRPr sz="1800">
              <a:latin typeface="Times New Roman"/>
              <a:cs typeface="Times New Roman"/>
            </a:endParaRPr>
          </a:p>
        </p:txBody>
      </p:sp>
      <p:sp>
        <p:nvSpPr>
          <p:cNvPr id="9" name="object 9"/>
          <p:cNvSpPr/>
          <p:nvPr/>
        </p:nvSpPr>
        <p:spPr>
          <a:xfrm>
            <a:off x="2988564" y="2201672"/>
            <a:ext cx="8536940" cy="0"/>
          </a:xfrm>
          <a:custGeom>
            <a:avLst/>
            <a:gdLst/>
            <a:ahLst/>
            <a:cxnLst/>
            <a:rect l="l" t="t" r="r" b="b"/>
            <a:pathLst>
              <a:path w="8536940">
                <a:moveTo>
                  <a:pt x="0" y="0"/>
                </a:moveTo>
                <a:lnTo>
                  <a:pt x="8536686" y="0"/>
                </a:lnTo>
              </a:path>
            </a:pathLst>
          </a:custGeom>
          <a:ln w="25400">
            <a:solidFill>
              <a:srgbClr val="03499E"/>
            </a:solidFill>
          </a:ln>
        </p:spPr>
        <p:txBody>
          <a:bodyPr wrap="square" lIns="0" tIns="0" rIns="0" bIns="0" rtlCol="0"/>
          <a:lstStyle/>
          <a:p>
            <a:endParaRPr/>
          </a:p>
        </p:txBody>
      </p:sp>
      <p:sp>
        <p:nvSpPr>
          <p:cNvPr id="10" name="object 10"/>
          <p:cNvSpPr txBox="1"/>
          <p:nvPr/>
        </p:nvSpPr>
        <p:spPr>
          <a:xfrm>
            <a:off x="3204717" y="2269363"/>
            <a:ext cx="8019415" cy="536575"/>
          </a:xfrm>
          <a:prstGeom prst="rect">
            <a:avLst/>
          </a:prstGeom>
        </p:spPr>
        <p:txBody>
          <a:bodyPr vert="horz" wrap="square" lIns="0" tIns="12700" rIns="0" bIns="0" rtlCol="0">
            <a:spAutoFit/>
          </a:bodyPr>
          <a:lstStyle/>
          <a:p>
            <a:pPr marL="12700">
              <a:lnSpc>
                <a:spcPts val="2010"/>
              </a:lnSpc>
              <a:spcBef>
                <a:spcPts val="100"/>
              </a:spcBef>
            </a:pPr>
            <a:r>
              <a:rPr sz="1800" dirty="0">
                <a:solidFill>
                  <a:srgbClr val="03499E"/>
                </a:solidFill>
                <a:latin typeface="Times New Roman"/>
                <a:cs typeface="Times New Roman"/>
              </a:rPr>
              <a:t>b)</a:t>
            </a:r>
            <a:r>
              <a:rPr sz="1800" spc="-45" dirty="0">
                <a:solidFill>
                  <a:srgbClr val="03499E"/>
                </a:solidFill>
                <a:latin typeface="Times New Roman"/>
                <a:cs typeface="Times New Roman"/>
              </a:rPr>
              <a:t> </a:t>
            </a:r>
            <a:r>
              <a:rPr sz="1800" dirty="0">
                <a:solidFill>
                  <a:srgbClr val="03499E"/>
                </a:solidFill>
                <a:latin typeface="Times New Roman"/>
                <a:cs typeface="Times New Roman"/>
              </a:rPr>
              <a:t>Thanh</a:t>
            </a:r>
            <a:r>
              <a:rPr sz="1800" spc="-30" dirty="0">
                <a:solidFill>
                  <a:srgbClr val="03499E"/>
                </a:solidFill>
                <a:latin typeface="Times New Roman"/>
                <a:cs typeface="Times New Roman"/>
              </a:rPr>
              <a:t> </a:t>
            </a:r>
            <a:r>
              <a:rPr sz="1800" dirty="0">
                <a:solidFill>
                  <a:srgbClr val="03499E"/>
                </a:solidFill>
                <a:latin typeface="Times New Roman"/>
                <a:cs typeface="Times New Roman"/>
              </a:rPr>
              <a:t>toán</a:t>
            </a:r>
            <a:r>
              <a:rPr sz="1800" spc="-10" dirty="0">
                <a:solidFill>
                  <a:srgbClr val="03499E"/>
                </a:solidFill>
                <a:latin typeface="Times New Roman"/>
                <a:cs typeface="Times New Roman"/>
              </a:rPr>
              <a:t> </a:t>
            </a:r>
            <a:r>
              <a:rPr sz="1800" dirty="0">
                <a:solidFill>
                  <a:srgbClr val="03499E"/>
                </a:solidFill>
                <a:latin typeface="Times New Roman"/>
                <a:cs typeface="Times New Roman"/>
              </a:rPr>
              <a:t>cho</a:t>
            </a:r>
            <a:r>
              <a:rPr sz="1800" spc="-15" dirty="0">
                <a:solidFill>
                  <a:srgbClr val="03499E"/>
                </a:solidFill>
                <a:latin typeface="Times New Roman"/>
                <a:cs typeface="Times New Roman"/>
              </a:rPr>
              <a:t> </a:t>
            </a:r>
            <a:r>
              <a:rPr sz="1800" dirty="0">
                <a:solidFill>
                  <a:srgbClr val="03499E"/>
                </a:solidFill>
                <a:latin typeface="Times New Roman"/>
                <a:cs typeface="Times New Roman"/>
              </a:rPr>
              <a:t>nhà</a:t>
            </a:r>
            <a:r>
              <a:rPr sz="1800" spc="-15" dirty="0">
                <a:solidFill>
                  <a:srgbClr val="03499E"/>
                </a:solidFill>
                <a:latin typeface="Times New Roman"/>
                <a:cs typeface="Times New Roman"/>
              </a:rPr>
              <a:t> </a:t>
            </a:r>
            <a:r>
              <a:rPr sz="1800" dirty="0">
                <a:solidFill>
                  <a:srgbClr val="03499E"/>
                </a:solidFill>
                <a:latin typeface="Times New Roman"/>
                <a:cs typeface="Times New Roman"/>
              </a:rPr>
              <a:t>thầu</a:t>
            </a:r>
            <a:r>
              <a:rPr sz="1800" spc="-15" dirty="0">
                <a:solidFill>
                  <a:srgbClr val="03499E"/>
                </a:solidFill>
                <a:latin typeface="Times New Roman"/>
                <a:cs typeface="Times New Roman"/>
              </a:rPr>
              <a:t> </a:t>
            </a:r>
            <a:r>
              <a:rPr sz="1800" dirty="0">
                <a:solidFill>
                  <a:srgbClr val="03499E"/>
                </a:solidFill>
                <a:latin typeface="Times New Roman"/>
                <a:cs typeface="Times New Roman"/>
              </a:rPr>
              <a:t>các</a:t>
            </a:r>
            <a:r>
              <a:rPr sz="1800" spc="-25" dirty="0">
                <a:solidFill>
                  <a:srgbClr val="03499E"/>
                </a:solidFill>
                <a:latin typeface="Times New Roman"/>
                <a:cs typeface="Times New Roman"/>
              </a:rPr>
              <a:t> </a:t>
            </a:r>
            <a:r>
              <a:rPr sz="1800" dirty="0">
                <a:solidFill>
                  <a:srgbClr val="03499E"/>
                </a:solidFill>
                <a:latin typeface="Times New Roman"/>
                <a:cs typeface="Times New Roman"/>
              </a:rPr>
              <a:t>phần</a:t>
            </a:r>
            <a:r>
              <a:rPr sz="1800" spc="-15" dirty="0">
                <a:solidFill>
                  <a:srgbClr val="03499E"/>
                </a:solidFill>
                <a:latin typeface="Times New Roman"/>
                <a:cs typeface="Times New Roman"/>
              </a:rPr>
              <a:t> </a:t>
            </a:r>
            <a:r>
              <a:rPr sz="1800" dirty="0">
                <a:solidFill>
                  <a:srgbClr val="03499E"/>
                </a:solidFill>
                <a:latin typeface="Times New Roman"/>
                <a:cs typeface="Times New Roman"/>
              </a:rPr>
              <a:t>công</a:t>
            </a:r>
            <a:r>
              <a:rPr sz="1800" spc="-10" dirty="0">
                <a:solidFill>
                  <a:srgbClr val="03499E"/>
                </a:solidFill>
                <a:latin typeface="Times New Roman"/>
                <a:cs typeface="Times New Roman"/>
              </a:rPr>
              <a:t> </a:t>
            </a:r>
            <a:r>
              <a:rPr sz="1800" dirty="0">
                <a:solidFill>
                  <a:srgbClr val="03499E"/>
                </a:solidFill>
                <a:latin typeface="Times New Roman"/>
                <a:cs typeface="Times New Roman"/>
              </a:rPr>
              <a:t>việc</a:t>
            </a:r>
            <a:r>
              <a:rPr sz="1800" spc="-25" dirty="0">
                <a:solidFill>
                  <a:srgbClr val="03499E"/>
                </a:solidFill>
                <a:latin typeface="Times New Roman"/>
                <a:cs typeface="Times New Roman"/>
              </a:rPr>
              <a:t> </a:t>
            </a:r>
            <a:r>
              <a:rPr sz="1800" dirty="0">
                <a:solidFill>
                  <a:srgbClr val="03499E"/>
                </a:solidFill>
                <a:latin typeface="Times New Roman"/>
                <a:cs typeface="Times New Roman"/>
              </a:rPr>
              <a:t>mà</a:t>
            </a:r>
            <a:r>
              <a:rPr sz="1800" spc="-10" dirty="0">
                <a:solidFill>
                  <a:srgbClr val="03499E"/>
                </a:solidFill>
                <a:latin typeface="Times New Roman"/>
                <a:cs typeface="Times New Roman"/>
              </a:rPr>
              <a:t> </a:t>
            </a:r>
            <a:r>
              <a:rPr sz="1800" dirty="0">
                <a:solidFill>
                  <a:srgbClr val="03499E"/>
                </a:solidFill>
                <a:latin typeface="Times New Roman"/>
                <a:cs typeface="Times New Roman"/>
              </a:rPr>
              <a:t>nhà</a:t>
            </a:r>
            <a:r>
              <a:rPr sz="1800" spc="-10" dirty="0">
                <a:solidFill>
                  <a:srgbClr val="03499E"/>
                </a:solidFill>
                <a:latin typeface="Times New Roman"/>
                <a:cs typeface="Times New Roman"/>
              </a:rPr>
              <a:t> </a:t>
            </a:r>
            <a:r>
              <a:rPr sz="1800" dirty="0">
                <a:solidFill>
                  <a:srgbClr val="03499E"/>
                </a:solidFill>
                <a:latin typeface="Times New Roman"/>
                <a:cs typeface="Times New Roman"/>
              </a:rPr>
              <a:t>thầu</a:t>
            </a:r>
            <a:r>
              <a:rPr sz="1800" spc="-35" dirty="0">
                <a:solidFill>
                  <a:srgbClr val="03499E"/>
                </a:solidFill>
                <a:latin typeface="Times New Roman"/>
                <a:cs typeface="Times New Roman"/>
              </a:rPr>
              <a:t> </a:t>
            </a:r>
            <a:r>
              <a:rPr sz="1800" dirty="0">
                <a:solidFill>
                  <a:srgbClr val="03499E"/>
                </a:solidFill>
                <a:latin typeface="Times New Roman"/>
                <a:cs typeface="Times New Roman"/>
              </a:rPr>
              <a:t>đã thực</a:t>
            </a:r>
            <a:r>
              <a:rPr sz="1800" spc="-20" dirty="0">
                <a:solidFill>
                  <a:srgbClr val="03499E"/>
                </a:solidFill>
                <a:latin typeface="Times New Roman"/>
                <a:cs typeface="Times New Roman"/>
              </a:rPr>
              <a:t> </a:t>
            </a:r>
            <a:r>
              <a:rPr sz="1800" dirty="0">
                <a:solidFill>
                  <a:srgbClr val="03499E"/>
                </a:solidFill>
                <a:latin typeface="Times New Roman"/>
                <a:cs typeface="Times New Roman"/>
              </a:rPr>
              <a:t>hiện,</a:t>
            </a:r>
            <a:r>
              <a:rPr sz="1800" spc="-30" dirty="0">
                <a:solidFill>
                  <a:srgbClr val="03499E"/>
                </a:solidFill>
                <a:latin typeface="Times New Roman"/>
                <a:cs typeface="Times New Roman"/>
              </a:rPr>
              <a:t> </a:t>
            </a:r>
            <a:r>
              <a:rPr sz="1800" dirty="0">
                <a:solidFill>
                  <a:srgbClr val="03499E"/>
                </a:solidFill>
                <a:latin typeface="Times New Roman"/>
                <a:cs typeface="Times New Roman"/>
              </a:rPr>
              <a:t>được</a:t>
            </a:r>
            <a:r>
              <a:rPr sz="1800" spc="-5" dirty="0">
                <a:solidFill>
                  <a:srgbClr val="03499E"/>
                </a:solidFill>
                <a:latin typeface="Times New Roman"/>
                <a:cs typeface="Times New Roman"/>
              </a:rPr>
              <a:t> </a:t>
            </a:r>
            <a:r>
              <a:rPr sz="1800" spc="-10" dirty="0">
                <a:solidFill>
                  <a:srgbClr val="03499E"/>
                </a:solidFill>
                <a:latin typeface="Times New Roman"/>
                <a:cs typeface="Times New Roman"/>
              </a:rPr>
              <a:t>nghiệm</a:t>
            </a:r>
            <a:endParaRPr sz="1800">
              <a:latin typeface="Times New Roman"/>
              <a:cs typeface="Times New Roman"/>
            </a:endParaRPr>
          </a:p>
          <a:p>
            <a:pPr marL="12700">
              <a:lnSpc>
                <a:spcPts val="2010"/>
              </a:lnSpc>
            </a:pPr>
            <a:r>
              <a:rPr sz="1800" spc="-20" dirty="0">
                <a:solidFill>
                  <a:srgbClr val="03499E"/>
                </a:solidFill>
                <a:latin typeface="Times New Roman"/>
                <a:cs typeface="Times New Roman"/>
              </a:rPr>
              <a:t>thu;</a:t>
            </a:r>
            <a:endParaRPr sz="1800">
              <a:latin typeface="Times New Roman"/>
              <a:cs typeface="Times New Roman"/>
            </a:endParaRPr>
          </a:p>
        </p:txBody>
      </p:sp>
      <p:sp>
        <p:nvSpPr>
          <p:cNvPr id="11" name="object 11"/>
          <p:cNvSpPr/>
          <p:nvPr/>
        </p:nvSpPr>
        <p:spPr>
          <a:xfrm>
            <a:off x="2969895" y="2971164"/>
            <a:ext cx="8536940" cy="0"/>
          </a:xfrm>
          <a:custGeom>
            <a:avLst/>
            <a:gdLst/>
            <a:ahLst/>
            <a:cxnLst/>
            <a:rect l="l" t="t" r="r" b="b"/>
            <a:pathLst>
              <a:path w="8536940">
                <a:moveTo>
                  <a:pt x="0" y="0"/>
                </a:moveTo>
                <a:lnTo>
                  <a:pt x="8536686" y="0"/>
                </a:lnTo>
              </a:path>
            </a:pathLst>
          </a:custGeom>
          <a:ln w="25400">
            <a:solidFill>
              <a:srgbClr val="03499E"/>
            </a:solidFill>
          </a:ln>
        </p:spPr>
        <p:txBody>
          <a:bodyPr wrap="square" lIns="0" tIns="0" rIns="0" bIns="0" rtlCol="0"/>
          <a:lstStyle/>
          <a:p>
            <a:endParaRPr/>
          </a:p>
        </p:txBody>
      </p:sp>
      <p:sp>
        <p:nvSpPr>
          <p:cNvPr id="12" name="object 12"/>
          <p:cNvSpPr/>
          <p:nvPr/>
        </p:nvSpPr>
        <p:spPr>
          <a:xfrm>
            <a:off x="2960497" y="3964813"/>
            <a:ext cx="8536940" cy="0"/>
          </a:xfrm>
          <a:custGeom>
            <a:avLst/>
            <a:gdLst/>
            <a:ahLst/>
            <a:cxnLst/>
            <a:rect l="l" t="t" r="r" b="b"/>
            <a:pathLst>
              <a:path w="8536940">
                <a:moveTo>
                  <a:pt x="0" y="0"/>
                </a:moveTo>
                <a:lnTo>
                  <a:pt x="8536686" y="0"/>
                </a:lnTo>
              </a:path>
            </a:pathLst>
          </a:custGeom>
          <a:ln w="25400">
            <a:solidFill>
              <a:srgbClr val="03499E"/>
            </a:solidFill>
          </a:ln>
        </p:spPr>
        <p:txBody>
          <a:bodyPr wrap="square" lIns="0" tIns="0" rIns="0" bIns="0" rtlCol="0"/>
          <a:lstStyle/>
          <a:p>
            <a:endParaRPr/>
          </a:p>
        </p:txBody>
      </p:sp>
      <p:sp>
        <p:nvSpPr>
          <p:cNvPr id="13" name="object 13"/>
          <p:cNvSpPr txBox="1"/>
          <p:nvPr/>
        </p:nvSpPr>
        <p:spPr>
          <a:xfrm>
            <a:off x="3176777" y="2963036"/>
            <a:ext cx="8303895" cy="1692910"/>
          </a:xfrm>
          <a:prstGeom prst="rect">
            <a:avLst/>
          </a:prstGeom>
        </p:spPr>
        <p:txBody>
          <a:bodyPr vert="horz" wrap="square" lIns="0" tIns="52069" rIns="0" bIns="0" rtlCol="0">
            <a:spAutoFit/>
          </a:bodyPr>
          <a:lstStyle/>
          <a:p>
            <a:pPr marL="12700" marR="93980" indent="234315">
              <a:lnSpc>
                <a:spcPts val="1860"/>
              </a:lnSpc>
              <a:spcBef>
                <a:spcPts val="409"/>
              </a:spcBef>
              <a:buAutoNum type="alphaLcParenR" startAt="3"/>
              <a:tabLst>
                <a:tab pos="247015" algn="l"/>
              </a:tabLst>
            </a:pPr>
            <a:r>
              <a:rPr sz="1800" dirty="0">
                <a:solidFill>
                  <a:srgbClr val="03499E"/>
                </a:solidFill>
                <a:latin typeface="Times New Roman"/>
                <a:cs typeface="Times New Roman"/>
              </a:rPr>
              <a:t>Chấm</a:t>
            </a:r>
            <a:r>
              <a:rPr sz="1800" spc="-15" dirty="0">
                <a:solidFill>
                  <a:srgbClr val="03499E"/>
                </a:solidFill>
                <a:latin typeface="Times New Roman"/>
                <a:cs typeface="Times New Roman"/>
              </a:rPr>
              <a:t> </a:t>
            </a:r>
            <a:r>
              <a:rPr sz="1800" dirty="0">
                <a:solidFill>
                  <a:srgbClr val="03499E"/>
                </a:solidFill>
                <a:latin typeface="Times New Roman"/>
                <a:cs typeface="Times New Roman"/>
              </a:rPr>
              <a:t>dứt</a:t>
            </a:r>
            <a:r>
              <a:rPr sz="1800" spc="-15" dirty="0">
                <a:solidFill>
                  <a:srgbClr val="03499E"/>
                </a:solidFill>
                <a:latin typeface="Times New Roman"/>
                <a:cs typeface="Times New Roman"/>
              </a:rPr>
              <a:t> </a:t>
            </a:r>
            <a:r>
              <a:rPr sz="1800" dirty="0">
                <a:solidFill>
                  <a:srgbClr val="03499E"/>
                </a:solidFill>
                <a:latin typeface="Times New Roman"/>
                <a:cs typeface="Times New Roman"/>
              </a:rPr>
              <a:t>hợp</a:t>
            </a:r>
            <a:r>
              <a:rPr sz="1800" spc="-15" dirty="0">
                <a:solidFill>
                  <a:srgbClr val="03499E"/>
                </a:solidFill>
                <a:latin typeface="Times New Roman"/>
                <a:cs typeface="Times New Roman"/>
              </a:rPr>
              <a:t> </a:t>
            </a:r>
            <a:r>
              <a:rPr sz="1800" dirty="0">
                <a:solidFill>
                  <a:srgbClr val="03499E"/>
                </a:solidFill>
                <a:latin typeface="Times New Roman"/>
                <a:cs typeface="Times New Roman"/>
              </a:rPr>
              <a:t>đồng</a:t>
            </a:r>
            <a:r>
              <a:rPr sz="1800" spc="-15" dirty="0">
                <a:solidFill>
                  <a:srgbClr val="03499E"/>
                </a:solidFill>
                <a:latin typeface="Times New Roman"/>
                <a:cs typeface="Times New Roman"/>
              </a:rPr>
              <a:t> </a:t>
            </a:r>
            <a:r>
              <a:rPr sz="1800" dirty="0">
                <a:solidFill>
                  <a:srgbClr val="03499E"/>
                </a:solidFill>
                <a:latin typeface="Times New Roman"/>
                <a:cs typeface="Times New Roman"/>
              </a:rPr>
              <a:t>với</a:t>
            </a:r>
            <a:r>
              <a:rPr sz="1800" spc="-25" dirty="0">
                <a:solidFill>
                  <a:srgbClr val="03499E"/>
                </a:solidFill>
                <a:latin typeface="Times New Roman"/>
                <a:cs typeface="Times New Roman"/>
              </a:rPr>
              <a:t> </a:t>
            </a:r>
            <a:r>
              <a:rPr sz="1800" dirty="0">
                <a:solidFill>
                  <a:srgbClr val="03499E"/>
                </a:solidFill>
                <a:latin typeface="Times New Roman"/>
                <a:cs typeface="Times New Roman"/>
              </a:rPr>
              <a:t>nhà</a:t>
            </a:r>
            <a:r>
              <a:rPr sz="1800" spc="-15" dirty="0">
                <a:solidFill>
                  <a:srgbClr val="03499E"/>
                </a:solidFill>
                <a:latin typeface="Times New Roman"/>
                <a:cs typeface="Times New Roman"/>
              </a:rPr>
              <a:t> </a:t>
            </a:r>
            <a:r>
              <a:rPr sz="1800" dirty="0">
                <a:solidFill>
                  <a:srgbClr val="03499E"/>
                </a:solidFill>
                <a:latin typeface="Times New Roman"/>
                <a:cs typeface="Times New Roman"/>
              </a:rPr>
              <a:t>thầu;</a:t>
            </a:r>
            <a:r>
              <a:rPr sz="1800" spc="-15" dirty="0">
                <a:solidFill>
                  <a:srgbClr val="03499E"/>
                </a:solidFill>
                <a:latin typeface="Times New Roman"/>
                <a:cs typeface="Times New Roman"/>
              </a:rPr>
              <a:t> </a:t>
            </a:r>
            <a:r>
              <a:rPr sz="1800" dirty="0">
                <a:solidFill>
                  <a:srgbClr val="03499E"/>
                </a:solidFill>
                <a:latin typeface="Times New Roman"/>
                <a:cs typeface="Times New Roman"/>
              </a:rPr>
              <a:t>đối</a:t>
            </a:r>
            <a:r>
              <a:rPr sz="1800" spc="-15" dirty="0">
                <a:solidFill>
                  <a:srgbClr val="03499E"/>
                </a:solidFill>
                <a:latin typeface="Times New Roman"/>
                <a:cs typeface="Times New Roman"/>
              </a:rPr>
              <a:t> </a:t>
            </a:r>
            <a:r>
              <a:rPr sz="1800" dirty="0">
                <a:solidFill>
                  <a:srgbClr val="03499E"/>
                </a:solidFill>
                <a:latin typeface="Times New Roman"/>
                <a:cs typeface="Times New Roman"/>
              </a:rPr>
              <a:t>với</a:t>
            </a:r>
            <a:r>
              <a:rPr sz="1800" spc="-15" dirty="0">
                <a:solidFill>
                  <a:srgbClr val="03499E"/>
                </a:solidFill>
                <a:latin typeface="Times New Roman"/>
                <a:cs typeface="Times New Roman"/>
              </a:rPr>
              <a:t> </a:t>
            </a:r>
            <a:r>
              <a:rPr sz="1800" dirty="0">
                <a:solidFill>
                  <a:srgbClr val="03499E"/>
                </a:solidFill>
                <a:latin typeface="Times New Roman"/>
                <a:cs typeface="Times New Roman"/>
              </a:rPr>
              <a:t>nhà</a:t>
            </a:r>
            <a:r>
              <a:rPr sz="1800" spc="-15" dirty="0">
                <a:solidFill>
                  <a:srgbClr val="03499E"/>
                </a:solidFill>
                <a:latin typeface="Times New Roman"/>
                <a:cs typeface="Times New Roman"/>
              </a:rPr>
              <a:t> </a:t>
            </a:r>
            <a:r>
              <a:rPr sz="1800" dirty="0">
                <a:solidFill>
                  <a:srgbClr val="03499E"/>
                </a:solidFill>
                <a:latin typeface="Times New Roman"/>
                <a:cs typeface="Times New Roman"/>
              </a:rPr>
              <a:t>thầu</a:t>
            </a:r>
            <a:r>
              <a:rPr sz="1800" spc="-15" dirty="0">
                <a:solidFill>
                  <a:srgbClr val="03499E"/>
                </a:solidFill>
                <a:latin typeface="Times New Roman"/>
                <a:cs typeface="Times New Roman"/>
              </a:rPr>
              <a:t> </a:t>
            </a:r>
            <a:r>
              <a:rPr sz="1800" dirty="0">
                <a:solidFill>
                  <a:srgbClr val="03499E"/>
                </a:solidFill>
                <a:latin typeface="Times New Roman"/>
                <a:cs typeface="Times New Roman"/>
              </a:rPr>
              <a:t>liên</a:t>
            </a:r>
            <a:r>
              <a:rPr sz="1800" spc="-15" dirty="0">
                <a:solidFill>
                  <a:srgbClr val="03499E"/>
                </a:solidFill>
                <a:latin typeface="Times New Roman"/>
                <a:cs typeface="Times New Roman"/>
              </a:rPr>
              <a:t> </a:t>
            </a:r>
            <a:r>
              <a:rPr sz="1800" dirty="0">
                <a:solidFill>
                  <a:srgbClr val="03499E"/>
                </a:solidFill>
                <a:latin typeface="Times New Roman"/>
                <a:cs typeface="Times New Roman"/>
              </a:rPr>
              <a:t>danh</a:t>
            </a:r>
            <a:r>
              <a:rPr sz="1800" spc="-15" dirty="0">
                <a:solidFill>
                  <a:srgbClr val="03499E"/>
                </a:solidFill>
                <a:latin typeface="Times New Roman"/>
                <a:cs typeface="Times New Roman"/>
              </a:rPr>
              <a:t> </a:t>
            </a:r>
            <a:r>
              <a:rPr sz="1800" dirty="0">
                <a:solidFill>
                  <a:srgbClr val="03499E"/>
                </a:solidFill>
                <a:latin typeface="Times New Roman"/>
                <a:cs typeface="Times New Roman"/>
              </a:rPr>
              <a:t>mà</a:t>
            </a:r>
            <a:r>
              <a:rPr sz="1800" spc="-15" dirty="0">
                <a:solidFill>
                  <a:srgbClr val="03499E"/>
                </a:solidFill>
                <a:latin typeface="Times New Roman"/>
                <a:cs typeface="Times New Roman"/>
              </a:rPr>
              <a:t> </a:t>
            </a:r>
            <a:r>
              <a:rPr sz="1800" dirty="0">
                <a:solidFill>
                  <a:srgbClr val="03499E"/>
                </a:solidFill>
                <a:latin typeface="Times New Roman"/>
                <a:cs typeface="Times New Roman"/>
              </a:rPr>
              <a:t>chỉ</a:t>
            </a:r>
            <a:r>
              <a:rPr sz="1800" spc="-15" dirty="0">
                <a:solidFill>
                  <a:srgbClr val="03499E"/>
                </a:solidFill>
                <a:latin typeface="Times New Roman"/>
                <a:cs typeface="Times New Roman"/>
              </a:rPr>
              <a:t> </a:t>
            </a:r>
            <a:r>
              <a:rPr sz="1800" dirty="0">
                <a:solidFill>
                  <a:srgbClr val="03499E"/>
                </a:solidFill>
                <a:latin typeface="Times New Roman"/>
                <a:cs typeface="Times New Roman"/>
              </a:rPr>
              <a:t>có</a:t>
            </a:r>
            <a:r>
              <a:rPr sz="1800" spc="-15" dirty="0">
                <a:solidFill>
                  <a:srgbClr val="03499E"/>
                </a:solidFill>
                <a:latin typeface="Times New Roman"/>
                <a:cs typeface="Times New Roman"/>
              </a:rPr>
              <a:t> </a:t>
            </a:r>
            <a:r>
              <a:rPr sz="1800" dirty="0">
                <a:solidFill>
                  <a:srgbClr val="03499E"/>
                </a:solidFill>
                <a:latin typeface="Times New Roman"/>
                <a:cs typeface="Times New Roman"/>
              </a:rPr>
              <a:t>thành</a:t>
            </a:r>
            <a:r>
              <a:rPr sz="1800" spc="-25" dirty="0">
                <a:solidFill>
                  <a:srgbClr val="03499E"/>
                </a:solidFill>
                <a:latin typeface="Times New Roman"/>
                <a:cs typeface="Times New Roman"/>
              </a:rPr>
              <a:t> </a:t>
            </a:r>
            <a:r>
              <a:rPr sz="1800" spc="-20" dirty="0">
                <a:solidFill>
                  <a:srgbClr val="03499E"/>
                </a:solidFill>
                <a:latin typeface="Times New Roman"/>
                <a:cs typeface="Times New Roman"/>
              </a:rPr>
              <a:t>viên </a:t>
            </a:r>
            <a:r>
              <a:rPr sz="1800" dirty="0">
                <a:solidFill>
                  <a:srgbClr val="03499E"/>
                </a:solidFill>
                <a:latin typeface="Times New Roman"/>
                <a:cs typeface="Times New Roman"/>
              </a:rPr>
              <a:t>trong</a:t>
            </a:r>
            <a:r>
              <a:rPr sz="1800" spc="-20" dirty="0">
                <a:solidFill>
                  <a:srgbClr val="03499E"/>
                </a:solidFill>
                <a:latin typeface="Times New Roman"/>
                <a:cs typeface="Times New Roman"/>
              </a:rPr>
              <a:t> </a:t>
            </a:r>
            <a:r>
              <a:rPr sz="1800" dirty="0">
                <a:solidFill>
                  <a:srgbClr val="03499E"/>
                </a:solidFill>
                <a:latin typeface="Times New Roman"/>
                <a:cs typeface="Times New Roman"/>
              </a:rPr>
              <a:t>liên</a:t>
            </a:r>
            <a:r>
              <a:rPr sz="1800" spc="-20" dirty="0">
                <a:solidFill>
                  <a:srgbClr val="03499E"/>
                </a:solidFill>
                <a:latin typeface="Times New Roman"/>
                <a:cs typeface="Times New Roman"/>
              </a:rPr>
              <a:t> </a:t>
            </a:r>
            <a:r>
              <a:rPr sz="1800" dirty="0">
                <a:solidFill>
                  <a:srgbClr val="03499E"/>
                </a:solidFill>
                <a:latin typeface="Times New Roman"/>
                <a:cs typeface="Times New Roman"/>
              </a:rPr>
              <a:t>danh</a:t>
            </a:r>
            <a:r>
              <a:rPr sz="1800" spc="-15" dirty="0">
                <a:solidFill>
                  <a:srgbClr val="03499E"/>
                </a:solidFill>
                <a:latin typeface="Times New Roman"/>
                <a:cs typeface="Times New Roman"/>
              </a:rPr>
              <a:t> </a:t>
            </a:r>
            <a:r>
              <a:rPr sz="1800" dirty="0">
                <a:solidFill>
                  <a:srgbClr val="03499E"/>
                </a:solidFill>
                <a:latin typeface="Times New Roman"/>
                <a:cs typeface="Times New Roman"/>
              </a:rPr>
              <a:t>vi</a:t>
            </a:r>
            <a:r>
              <a:rPr sz="1800" spc="-20" dirty="0">
                <a:solidFill>
                  <a:srgbClr val="03499E"/>
                </a:solidFill>
                <a:latin typeface="Times New Roman"/>
                <a:cs typeface="Times New Roman"/>
              </a:rPr>
              <a:t> </a:t>
            </a:r>
            <a:r>
              <a:rPr sz="1800" dirty="0">
                <a:solidFill>
                  <a:srgbClr val="03499E"/>
                </a:solidFill>
                <a:latin typeface="Times New Roman"/>
                <a:cs typeface="Times New Roman"/>
              </a:rPr>
              <a:t>phạm</a:t>
            </a:r>
            <a:r>
              <a:rPr sz="1800" spc="-25" dirty="0">
                <a:solidFill>
                  <a:srgbClr val="03499E"/>
                </a:solidFill>
                <a:latin typeface="Times New Roman"/>
                <a:cs typeface="Times New Roman"/>
              </a:rPr>
              <a:t> </a:t>
            </a:r>
            <a:r>
              <a:rPr sz="1800" dirty="0">
                <a:solidFill>
                  <a:srgbClr val="03499E"/>
                </a:solidFill>
                <a:latin typeface="Times New Roman"/>
                <a:cs typeface="Times New Roman"/>
              </a:rPr>
              <a:t>thì</a:t>
            </a:r>
            <a:r>
              <a:rPr sz="1800" spc="-35" dirty="0">
                <a:solidFill>
                  <a:srgbClr val="03499E"/>
                </a:solidFill>
                <a:latin typeface="Times New Roman"/>
                <a:cs typeface="Times New Roman"/>
              </a:rPr>
              <a:t> </a:t>
            </a:r>
            <a:r>
              <a:rPr sz="1800" dirty="0">
                <a:solidFill>
                  <a:srgbClr val="03499E"/>
                </a:solidFill>
                <a:latin typeface="Times New Roman"/>
                <a:cs typeface="Times New Roman"/>
              </a:rPr>
              <a:t>thành</a:t>
            </a:r>
            <a:r>
              <a:rPr sz="1800" spc="-25" dirty="0">
                <a:solidFill>
                  <a:srgbClr val="03499E"/>
                </a:solidFill>
                <a:latin typeface="Times New Roman"/>
                <a:cs typeface="Times New Roman"/>
              </a:rPr>
              <a:t> </a:t>
            </a:r>
            <a:r>
              <a:rPr sz="1800" dirty="0">
                <a:solidFill>
                  <a:srgbClr val="03499E"/>
                </a:solidFill>
                <a:latin typeface="Times New Roman"/>
                <a:cs typeface="Times New Roman"/>
              </a:rPr>
              <a:t>viên</a:t>
            </a:r>
            <a:r>
              <a:rPr sz="1800" spc="-30" dirty="0">
                <a:solidFill>
                  <a:srgbClr val="03499E"/>
                </a:solidFill>
                <a:latin typeface="Times New Roman"/>
                <a:cs typeface="Times New Roman"/>
              </a:rPr>
              <a:t> </a:t>
            </a:r>
            <a:r>
              <a:rPr sz="1800" dirty="0">
                <a:solidFill>
                  <a:srgbClr val="03499E"/>
                </a:solidFill>
                <a:latin typeface="Times New Roman"/>
                <a:cs typeface="Times New Roman"/>
              </a:rPr>
              <a:t>liên</a:t>
            </a:r>
            <a:r>
              <a:rPr sz="1800" spc="-30" dirty="0">
                <a:solidFill>
                  <a:srgbClr val="03499E"/>
                </a:solidFill>
                <a:latin typeface="Times New Roman"/>
                <a:cs typeface="Times New Roman"/>
              </a:rPr>
              <a:t> </a:t>
            </a:r>
            <a:r>
              <a:rPr sz="1800" dirty="0">
                <a:solidFill>
                  <a:srgbClr val="03499E"/>
                </a:solidFill>
                <a:latin typeface="Times New Roman"/>
                <a:cs typeface="Times New Roman"/>
              </a:rPr>
              <a:t>danh</a:t>
            </a:r>
            <a:r>
              <a:rPr sz="1800" spc="-20" dirty="0">
                <a:solidFill>
                  <a:srgbClr val="03499E"/>
                </a:solidFill>
                <a:latin typeface="Times New Roman"/>
                <a:cs typeface="Times New Roman"/>
              </a:rPr>
              <a:t> </a:t>
            </a:r>
            <a:r>
              <a:rPr sz="1800" dirty="0">
                <a:solidFill>
                  <a:srgbClr val="03499E"/>
                </a:solidFill>
                <a:latin typeface="Times New Roman"/>
                <a:cs typeface="Times New Roman"/>
              </a:rPr>
              <a:t>còn</a:t>
            </a:r>
            <a:r>
              <a:rPr sz="1800" spc="-20" dirty="0">
                <a:solidFill>
                  <a:srgbClr val="03499E"/>
                </a:solidFill>
                <a:latin typeface="Times New Roman"/>
                <a:cs typeface="Times New Roman"/>
              </a:rPr>
              <a:t> </a:t>
            </a:r>
            <a:r>
              <a:rPr sz="1800" dirty="0">
                <a:solidFill>
                  <a:srgbClr val="03499E"/>
                </a:solidFill>
                <a:latin typeface="Times New Roman"/>
                <a:cs typeface="Times New Roman"/>
              </a:rPr>
              <a:t>lại</a:t>
            </a:r>
            <a:r>
              <a:rPr sz="1800" spc="-15" dirty="0">
                <a:solidFill>
                  <a:srgbClr val="03499E"/>
                </a:solidFill>
                <a:latin typeface="Times New Roman"/>
                <a:cs typeface="Times New Roman"/>
              </a:rPr>
              <a:t> </a:t>
            </a:r>
            <a:r>
              <a:rPr sz="1800" dirty="0">
                <a:solidFill>
                  <a:srgbClr val="03499E"/>
                </a:solidFill>
                <a:latin typeface="Times New Roman"/>
                <a:cs typeface="Times New Roman"/>
              </a:rPr>
              <a:t>không</a:t>
            </a:r>
            <a:r>
              <a:rPr sz="1800" spc="-30" dirty="0">
                <a:solidFill>
                  <a:srgbClr val="03499E"/>
                </a:solidFill>
                <a:latin typeface="Times New Roman"/>
                <a:cs typeface="Times New Roman"/>
              </a:rPr>
              <a:t> </a:t>
            </a:r>
            <a:r>
              <a:rPr sz="1800" dirty="0">
                <a:solidFill>
                  <a:srgbClr val="03499E"/>
                </a:solidFill>
                <a:latin typeface="Times New Roman"/>
                <a:cs typeface="Times New Roman"/>
              </a:rPr>
              <a:t>bị</a:t>
            </a:r>
            <a:r>
              <a:rPr sz="1800" spc="-10" dirty="0">
                <a:solidFill>
                  <a:srgbClr val="03499E"/>
                </a:solidFill>
                <a:latin typeface="Times New Roman"/>
                <a:cs typeface="Times New Roman"/>
              </a:rPr>
              <a:t> </a:t>
            </a:r>
            <a:r>
              <a:rPr sz="1800" dirty="0">
                <a:solidFill>
                  <a:srgbClr val="03499E"/>
                </a:solidFill>
                <a:latin typeface="Times New Roman"/>
                <a:cs typeface="Times New Roman"/>
              </a:rPr>
              <a:t>coi</a:t>
            </a:r>
            <a:r>
              <a:rPr sz="1800" spc="-35" dirty="0">
                <a:solidFill>
                  <a:srgbClr val="03499E"/>
                </a:solidFill>
                <a:latin typeface="Times New Roman"/>
                <a:cs typeface="Times New Roman"/>
              </a:rPr>
              <a:t> </a:t>
            </a:r>
            <a:r>
              <a:rPr sz="1800" dirty="0">
                <a:solidFill>
                  <a:srgbClr val="03499E"/>
                </a:solidFill>
                <a:latin typeface="Times New Roman"/>
                <a:cs typeface="Times New Roman"/>
              </a:rPr>
              <a:t>là</a:t>
            </a:r>
            <a:r>
              <a:rPr sz="1800" spc="-15" dirty="0">
                <a:solidFill>
                  <a:srgbClr val="03499E"/>
                </a:solidFill>
                <a:latin typeface="Times New Roman"/>
                <a:cs typeface="Times New Roman"/>
              </a:rPr>
              <a:t> </a:t>
            </a:r>
            <a:r>
              <a:rPr sz="1800" dirty="0">
                <a:solidFill>
                  <a:srgbClr val="03499E"/>
                </a:solidFill>
                <a:latin typeface="Times New Roman"/>
                <a:cs typeface="Times New Roman"/>
              </a:rPr>
              <a:t>không</a:t>
            </a:r>
            <a:r>
              <a:rPr sz="1800" spc="-20" dirty="0">
                <a:solidFill>
                  <a:srgbClr val="03499E"/>
                </a:solidFill>
                <a:latin typeface="Times New Roman"/>
                <a:cs typeface="Times New Roman"/>
              </a:rPr>
              <a:t> </a:t>
            </a:r>
            <a:r>
              <a:rPr sz="1800" dirty="0">
                <a:solidFill>
                  <a:srgbClr val="03499E"/>
                </a:solidFill>
                <a:latin typeface="Times New Roman"/>
                <a:cs typeface="Times New Roman"/>
              </a:rPr>
              <a:t>hoàn</a:t>
            </a:r>
            <a:r>
              <a:rPr sz="1800" spc="-15" dirty="0">
                <a:solidFill>
                  <a:srgbClr val="03499E"/>
                </a:solidFill>
                <a:latin typeface="Times New Roman"/>
                <a:cs typeface="Times New Roman"/>
              </a:rPr>
              <a:t> </a:t>
            </a:r>
            <a:r>
              <a:rPr sz="1800" spc="-10" dirty="0">
                <a:solidFill>
                  <a:srgbClr val="03499E"/>
                </a:solidFill>
                <a:latin typeface="Times New Roman"/>
                <a:cs typeface="Times New Roman"/>
              </a:rPr>
              <a:t>thành </a:t>
            </a:r>
            <a:r>
              <a:rPr sz="1800" dirty="0">
                <a:solidFill>
                  <a:srgbClr val="03499E"/>
                </a:solidFill>
                <a:latin typeface="Times New Roman"/>
                <a:cs typeface="Times New Roman"/>
              </a:rPr>
              <a:t>hợp</a:t>
            </a:r>
            <a:r>
              <a:rPr sz="1800" spc="-10" dirty="0">
                <a:solidFill>
                  <a:srgbClr val="03499E"/>
                </a:solidFill>
                <a:latin typeface="Times New Roman"/>
                <a:cs typeface="Times New Roman"/>
              </a:rPr>
              <a:t> </a:t>
            </a:r>
            <a:r>
              <a:rPr sz="1800" dirty="0">
                <a:solidFill>
                  <a:srgbClr val="03499E"/>
                </a:solidFill>
                <a:latin typeface="Times New Roman"/>
                <a:cs typeface="Times New Roman"/>
              </a:rPr>
              <a:t>đồng</a:t>
            </a:r>
            <a:r>
              <a:rPr sz="1800" spc="-10" dirty="0">
                <a:solidFill>
                  <a:srgbClr val="03499E"/>
                </a:solidFill>
                <a:latin typeface="Times New Roman"/>
                <a:cs typeface="Times New Roman"/>
              </a:rPr>
              <a:t> </a:t>
            </a:r>
            <a:r>
              <a:rPr sz="1800" dirty="0">
                <a:solidFill>
                  <a:srgbClr val="03499E"/>
                </a:solidFill>
                <a:latin typeface="Times New Roman"/>
                <a:cs typeface="Times New Roman"/>
              </a:rPr>
              <a:t>do</a:t>
            </a:r>
            <a:r>
              <a:rPr sz="1800" spc="-10" dirty="0">
                <a:solidFill>
                  <a:srgbClr val="03499E"/>
                </a:solidFill>
                <a:latin typeface="Times New Roman"/>
                <a:cs typeface="Times New Roman"/>
              </a:rPr>
              <a:t> </a:t>
            </a:r>
            <a:r>
              <a:rPr sz="1800" dirty="0">
                <a:solidFill>
                  <a:srgbClr val="03499E"/>
                </a:solidFill>
                <a:latin typeface="Times New Roman"/>
                <a:cs typeface="Times New Roman"/>
              </a:rPr>
              <a:t>lỗi</a:t>
            </a:r>
            <a:r>
              <a:rPr sz="1800" spc="-5" dirty="0">
                <a:solidFill>
                  <a:srgbClr val="03499E"/>
                </a:solidFill>
                <a:latin typeface="Times New Roman"/>
                <a:cs typeface="Times New Roman"/>
              </a:rPr>
              <a:t> </a:t>
            </a:r>
            <a:r>
              <a:rPr sz="1800" dirty="0">
                <a:solidFill>
                  <a:srgbClr val="03499E"/>
                </a:solidFill>
                <a:latin typeface="Times New Roman"/>
                <a:cs typeface="Times New Roman"/>
              </a:rPr>
              <a:t>của</a:t>
            </a:r>
            <a:r>
              <a:rPr sz="1800" spc="-25" dirty="0">
                <a:solidFill>
                  <a:srgbClr val="03499E"/>
                </a:solidFill>
                <a:latin typeface="Times New Roman"/>
                <a:cs typeface="Times New Roman"/>
              </a:rPr>
              <a:t> </a:t>
            </a:r>
            <a:r>
              <a:rPr sz="1800" dirty="0">
                <a:solidFill>
                  <a:srgbClr val="03499E"/>
                </a:solidFill>
                <a:latin typeface="Times New Roman"/>
                <a:cs typeface="Times New Roman"/>
              </a:rPr>
              <a:t>nhà</a:t>
            </a:r>
            <a:r>
              <a:rPr sz="1800" spc="-10" dirty="0">
                <a:solidFill>
                  <a:srgbClr val="03499E"/>
                </a:solidFill>
                <a:latin typeface="Times New Roman"/>
                <a:cs typeface="Times New Roman"/>
              </a:rPr>
              <a:t> </a:t>
            </a:r>
            <a:r>
              <a:rPr sz="1800" spc="-20" dirty="0">
                <a:solidFill>
                  <a:srgbClr val="03499E"/>
                </a:solidFill>
                <a:latin typeface="Times New Roman"/>
                <a:cs typeface="Times New Roman"/>
              </a:rPr>
              <a:t>thầu;</a:t>
            </a:r>
            <a:endParaRPr sz="1800">
              <a:latin typeface="Times New Roman"/>
              <a:cs typeface="Times New Roman"/>
            </a:endParaRPr>
          </a:p>
          <a:p>
            <a:pPr>
              <a:lnSpc>
                <a:spcPct val="100000"/>
              </a:lnSpc>
              <a:spcBef>
                <a:spcPts val="1455"/>
              </a:spcBef>
              <a:buClr>
                <a:srgbClr val="03499E"/>
              </a:buClr>
              <a:buFont typeface="Times New Roman"/>
              <a:buAutoNum type="alphaLcParenR" startAt="3"/>
            </a:pPr>
            <a:endParaRPr sz="1800">
              <a:latin typeface="Times New Roman"/>
              <a:cs typeface="Times New Roman"/>
            </a:endParaRPr>
          </a:p>
          <a:p>
            <a:pPr marL="40640" marR="5080" indent="246379">
              <a:lnSpc>
                <a:spcPts val="1860"/>
              </a:lnSpc>
              <a:buAutoNum type="alphaLcParenR" startAt="3"/>
              <a:tabLst>
                <a:tab pos="287020" algn="l"/>
              </a:tabLst>
            </a:pPr>
            <a:r>
              <a:rPr sz="1800" dirty="0">
                <a:solidFill>
                  <a:srgbClr val="03499E"/>
                </a:solidFill>
                <a:latin typeface="Times New Roman"/>
                <a:cs typeface="Times New Roman"/>
              </a:rPr>
              <a:t>Đăng</a:t>
            </a:r>
            <a:r>
              <a:rPr sz="1800" spc="-5" dirty="0">
                <a:solidFill>
                  <a:srgbClr val="03499E"/>
                </a:solidFill>
                <a:latin typeface="Times New Roman"/>
                <a:cs typeface="Times New Roman"/>
              </a:rPr>
              <a:t> </a:t>
            </a:r>
            <a:r>
              <a:rPr sz="1800" dirty="0">
                <a:solidFill>
                  <a:srgbClr val="03499E"/>
                </a:solidFill>
                <a:latin typeface="Times New Roman"/>
                <a:cs typeface="Times New Roman"/>
              </a:rPr>
              <a:t>tải</a:t>
            </a:r>
            <a:r>
              <a:rPr sz="1800" spc="-25" dirty="0">
                <a:solidFill>
                  <a:srgbClr val="03499E"/>
                </a:solidFill>
                <a:latin typeface="Times New Roman"/>
                <a:cs typeface="Times New Roman"/>
              </a:rPr>
              <a:t> </a:t>
            </a:r>
            <a:r>
              <a:rPr sz="1800" dirty="0">
                <a:solidFill>
                  <a:srgbClr val="03499E"/>
                </a:solidFill>
                <a:latin typeface="Times New Roman"/>
                <a:cs typeface="Times New Roman"/>
              </a:rPr>
              <a:t>thông</a:t>
            </a:r>
            <a:r>
              <a:rPr sz="1800" spc="-5" dirty="0">
                <a:solidFill>
                  <a:srgbClr val="03499E"/>
                </a:solidFill>
                <a:latin typeface="Times New Roman"/>
                <a:cs typeface="Times New Roman"/>
              </a:rPr>
              <a:t> </a:t>
            </a:r>
            <a:r>
              <a:rPr sz="1800" dirty="0">
                <a:solidFill>
                  <a:srgbClr val="03499E"/>
                </a:solidFill>
                <a:latin typeface="Times New Roman"/>
                <a:cs typeface="Times New Roman"/>
              </a:rPr>
              <a:t>tin</a:t>
            </a:r>
            <a:r>
              <a:rPr sz="1800" spc="-10" dirty="0">
                <a:solidFill>
                  <a:srgbClr val="03499E"/>
                </a:solidFill>
                <a:latin typeface="Times New Roman"/>
                <a:cs typeface="Times New Roman"/>
              </a:rPr>
              <a:t> </a:t>
            </a:r>
            <a:r>
              <a:rPr sz="1800" dirty="0">
                <a:solidFill>
                  <a:srgbClr val="03499E"/>
                </a:solidFill>
                <a:latin typeface="Times New Roman"/>
                <a:cs typeface="Times New Roman"/>
              </a:rPr>
              <a:t>nhà</a:t>
            </a:r>
            <a:r>
              <a:rPr sz="1800" spc="-10" dirty="0">
                <a:solidFill>
                  <a:srgbClr val="03499E"/>
                </a:solidFill>
                <a:latin typeface="Times New Roman"/>
                <a:cs typeface="Times New Roman"/>
              </a:rPr>
              <a:t> </a:t>
            </a:r>
            <a:r>
              <a:rPr sz="1800" dirty="0">
                <a:solidFill>
                  <a:srgbClr val="03499E"/>
                </a:solidFill>
                <a:latin typeface="Times New Roman"/>
                <a:cs typeface="Times New Roman"/>
              </a:rPr>
              <a:t>thầu</a:t>
            </a:r>
            <a:r>
              <a:rPr sz="1800" spc="-5" dirty="0">
                <a:solidFill>
                  <a:srgbClr val="03499E"/>
                </a:solidFill>
                <a:latin typeface="Times New Roman"/>
                <a:cs typeface="Times New Roman"/>
              </a:rPr>
              <a:t> </a:t>
            </a:r>
            <a:r>
              <a:rPr sz="1800" dirty="0">
                <a:solidFill>
                  <a:srgbClr val="03499E"/>
                </a:solidFill>
                <a:latin typeface="Times New Roman"/>
                <a:cs typeface="Times New Roman"/>
              </a:rPr>
              <a:t>vi</a:t>
            </a:r>
            <a:r>
              <a:rPr sz="1800" spc="-10" dirty="0">
                <a:solidFill>
                  <a:srgbClr val="03499E"/>
                </a:solidFill>
                <a:latin typeface="Times New Roman"/>
                <a:cs typeface="Times New Roman"/>
              </a:rPr>
              <a:t> </a:t>
            </a:r>
            <a:r>
              <a:rPr sz="1800" dirty="0">
                <a:solidFill>
                  <a:srgbClr val="03499E"/>
                </a:solidFill>
                <a:latin typeface="Times New Roman"/>
                <a:cs typeface="Times New Roman"/>
              </a:rPr>
              <a:t>phạm</a:t>
            </a:r>
            <a:r>
              <a:rPr sz="1800" spc="-15" dirty="0">
                <a:solidFill>
                  <a:srgbClr val="03499E"/>
                </a:solidFill>
                <a:latin typeface="Times New Roman"/>
                <a:cs typeface="Times New Roman"/>
              </a:rPr>
              <a:t> </a:t>
            </a:r>
            <a:r>
              <a:rPr sz="1800" dirty="0">
                <a:solidFill>
                  <a:srgbClr val="03499E"/>
                </a:solidFill>
                <a:latin typeface="Times New Roman"/>
                <a:cs typeface="Times New Roman"/>
              </a:rPr>
              <a:t>trên</a:t>
            </a:r>
            <a:r>
              <a:rPr sz="1800" spc="-5" dirty="0">
                <a:solidFill>
                  <a:srgbClr val="03499E"/>
                </a:solidFill>
                <a:latin typeface="Times New Roman"/>
                <a:cs typeface="Times New Roman"/>
              </a:rPr>
              <a:t> </a:t>
            </a:r>
            <a:r>
              <a:rPr sz="1800" dirty="0">
                <a:solidFill>
                  <a:srgbClr val="03499E"/>
                </a:solidFill>
                <a:latin typeface="Times New Roman"/>
                <a:cs typeface="Times New Roman"/>
              </a:rPr>
              <a:t>Hệ</a:t>
            </a:r>
            <a:r>
              <a:rPr sz="1800" spc="-10" dirty="0">
                <a:solidFill>
                  <a:srgbClr val="03499E"/>
                </a:solidFill>
                <a:latin typeface="Times New Roman"/>
                <a:cs typeface="Times New Roman"/>
              </a:rPr>
              <a:t> </a:t>
            </a:r>
            <a:r>
              <a:rPr sz="1800" dirty="0">
                <a:solidFill>
                  <a:srgbClr val="03499E"/>
                </a:solidFill>
                <a:latin typeface="Times New Roman"/>
                <a:cs typeface="Times New Roman"/>
              </a:rPr>
              <a:t>thống</a:t>
            </a:r>
            <a:r>
              <a:rPr sz="1800" spc="-5" dirty="0">
                <a:solidFill>
                  <a:srgbClr val="03499E"/>
                </a:solidFill>
                <a:latin typeface="Times New Roman"/>
                <a:cs typeface="Times New Roman"/>
              </a:rPr>
              <a:t> </a:t>
            </a:r>
            <a:r>
              <a:rPr sz="1800" dirty="0">
                <a:solidFill>
                  <a:srgbClr val="03499E"/>
                </a:solidFill>
                <a:latin typeface="Times New Roman"/>
                <a:cs typeface="Times New Roman"/>
              </a:rPr>
              <a:t>mạng</a:t>
            </a:r>
            <a:r>
              <a:rPr sz="1800" spc="-5" dirty="0">
                <a:solidFill>
                  <a:srgbClr val="03499E"/>
                </a:solidFill>
                <a:latin typeface="Times New Roman"/>
                <a:cs typeface="Times New Roman"/>
              </a:rPr>
              <a:t> </a:t>
            </a:r>
            <a:r>
              <a:rPr sz="1800" dirty="0">
                <a:solidFill>
                  <a:srgbClr val="03499E"/>
                </a:solidFill>
                <a:latin typeface="Times New Roman"/>
                <a:cs typeface="Times New Roman"/>
              </a:rPr>
              <a:t>đồng</a:t>
            </a:r>
            <a:r>
              <a:rPr sz="1800" spc="-5" dirty="0">
                <a:solidFill>
                  <a:srgbClr val="03499E"/>
                </a:solidFill>
                <a:latin typeface="Times New Roman"/>
                <a:cs typeface="Times New Roman"/>
              </a:rPr>
              <a:t> </a:t>
            </a:r>
            <a:r>
              <a:rPr sz="1800" dirty="0">
                <a:solidFill>
                  <a:srgbClr val="03499E"/>
                </a:solidFill>
                <a:latin typeface="Times New Roman"/>
                <a:cs typeface="Times New Roman"/>
              </a:rPr>
              <a:t>thời</a:t>
            </a:r>
            <a:r>
              <a:rPr sz="1800" spc="-5" dirty="0">
                <a:solidFill>
                  <a:srgbClr val="03499E"/>
                </a:solidFill>
                <a:latin typeface="Times New Roman"/>
                <a:cs typeface="Times New Roman"/>
              </a:rPr>
              <a:t> </a:t>
            </a:r>
            <a:r>
              <a:rPr sz="1800" dirty="0">
                <a:solidFill>
                  <a:srgbClr val="03499E"/>
                </a:solidFill>
                <a:latin typeface="Times New Roman"/>
                <a:cs typeface="Times New Roman"/>
              </a:rPr>
              <a:t>gửi</a:t>
            </a:r>
            <a:r>
              <a:rPr sz="1800" spc="-10" dirty="0">
                <a:solidFill>
                  <a:srgbClr val="03499E"/>
                </a:solidFill>
                <a:latin typeface="Times New Roman"/>
                <a:cs typeface="Times New Roman"/>
              </a:rPr>
              <a:t> </a:t>
            </a:r>
            <a:r>
              <a:rPr sz="1800" dirty="0">
                <a:solidFill>
                  <a:srgbClr val="03499E"/>
                </a:solidFill>
                <a:latin typeface="Times New Roman"/>
                <a:cs typeface="Times New Roman"/>
              </a:rPr>
              <a:t>Bộ</a:t>
            </a:r>
            <a:r>
              <a:rPr sz="1800" spc="-10" dirty="0">
                <a:solidFill>
                  <a:srgbClr val="03499E"/>
                </a:solidFill>
                <a:latin typeface="Times New Roman"/>
                <a:cs typeface="Times New Roman"/>
              </a:rPr>
              <a:t> </a:t>
            </a:r>
            <a:r>
              <a:rPr sz="1800" dirty="0">
                <a:solidFill>
                  <a:srgbClr val="03499E"/>
                </a:solidFill>
                <a:latin typeface="Times New Roman"/>
                <a:cs typeface="Times New Roman"/>
              </a:rPr>
              <a:t>Kế</a:t>
            </a:r>
            <a:r>
              <a:rPr sz="1800" spc="-5" dirty="0">
                <a:solidFill>
                  <a:srgbClr val="03499E"/>
                </a:solidFill>
                <a:latin typeface="Times New Roman"/>
                <a:cs typeface="Times New Roman"/>
              </a:rPr>
              <a:t> </a:t>
            </a:r>
            <a:r>
              <a:rPr sz="1800" dirty="0">
                <a:solidFill>
                  <a:srgbClr val="03499E"/>
                </a:solidFill>
                <a:latin typeface="Times New Roman"/>
                <a:cs typeface="Times New Roman"/>
              </a:rPr>
              <a:t>hoạch</a:t>
            </a:r>
            <a:r>
              <a:rPr sz="1800" spc="-10" dirty="0">
                <a:solidFill>
                  <a:srgbClr val="03499E"/>
                </a:solidFill>
                <a:latin typeface="Times New Roman"/>
                <a:cs typeface="Times New Roman"/>
              </a:rPr>
              <a:t> </a:t>
            </a:r>
            <a:r>
              <a:rPr sz="1800" spc="-25" dirty="0">
                <a:solidFill>
                  <a:srgbClr val="03499E"/>
                </a:solidFill>
                <a:latin typeface="Times New Roman"/>
                <a:cs typeface="Times New Roman"/>
              </a:rPr>
              <a:t>và </a:t>
            </a:r>
            <a:r>
              <a:rPr sz="1800" dirty="0">
                <a:solidFill>
                  <a:srgbClr val="03499E"/>
                </a:solidFill>
                <a:latin typeface="Times New Roman"/>
                <a:cs typeface="Times New Roman"/>
              </a:rPr>
              <a:t>Đầu</a:t>
            </a:r>
            <a:r>
              <a:rPr sz="1800" spc="-5" dirty="0">
                <a:solidFill>
                  <a:srgbClr val="03499E"/>
                </a:solidFill>
                <a:latin typeface="Times New Roman"/>
                <a:cs typeface="Times New Roman"/>
              </a:rPr>
              <a:t> </a:t>
            </a:r>
            <a:r>
              <a:rPr sz="1800" dirty="0">
                <a:solidFill>
                  <a:srgbClr val="03499E"/>
                </a:solidFill>
                <a:latin typeface="Times New Roman"/>
                <a:cs typeface="Times New Roman"/>
              </a:rPr>
              <a:t>tư</a:t>
            </a:r>
            <a:r>
              <a:rPr sz="1800" spc="-5" dirty="0">
                <a:solidFill>
                  <a:srgbClr val="03499E"/>
                </a:solidFill>
                <a:latin typeface="Times New Roman"/>
                <a:cs typeface="Times New Roman"/>
              </a:rPr>
              <a:t> </a:t>
            </a:r>
            <a:r>
              <a:rPr sz="1800" dirty="0">
                <a:solidFill>
                  <a:srgbClr val="03499E"/>
                </a:solidFill>
                <a:latin typeface="Times New Roman"/>
                <a:cs typeface="Times New Roman"/>
              </a:rPr>
              <a:t>để</a:t>
            </a:r>
            <a:r>
              <a:rPr sz="1800" spc="-5" dirty="0">
                <a:solidFill>
                  <a:srgbClr val="03499E"/>
                </a:solidFill>
                <a:latin typeface="Times New Roman"/>
                <a:cs typeface="Times New Roman"/>
              </a:rPr>
              <a:t> </a:t>
            </a:r>
            <a:r>
              <a:rPr sz="1800" dirty="0">
                <a:solidFill>
                  <a:srgbClr val="03499E"/>
                </a:solidFill>
                <a:latin typeface="Times New Roman"/>
                <a:cs typeface="Times New Roman"/>
              </a:rPr>
              <a:t>tổng</a:t>
            </a:r>
            <a:r>
              <a:rPr sz="1800" spc="-5" dirty="0">
                <a:solidFill>
                  <a:srgbClr val="03499E"/>
                </a:solidFill>
                <a:latin typeface="Times New Roman"/>
                <a:cs typeface="Times New Roman"/>
              </a:rPr>
              <a:t> </a:t>
            </a:r>
            <a:r>
              <a:rPr sz="1800" dirty="0">
                <a:solidFill>
                  <a:srgbClr val="03499E"/>
                </a:solidFill>
                <a:latin typeface="Times New Roman"/>
                <a:cs typeface="Times New Roman"/>
              </a:rPr>
              <a:t>hợp,</a:t>
            </a:r>
            <a:r>
              <a:rPr sz="1800" spc="-5" dirty="0">
                <a:solidFill>
                  <a:srgbClr val="03499E"/>
                </a:solidFill>
                <a:latin typeface="Times New Roman"/>
                <a:cs typeface="Times New Roman"/>
              </a:rPr>
              <a:t> </a:t>
            </a:r>
            <a:r>
              <a:rPr sz="1800" dirty="0">
                <a:solidFill>
                  <a:srgbClr val="03499E"/>
                </a:solidFill>
                <a:latin typeface="Times New Roman"/>
                <a:cs typeface="Times New Roman"/>
              </a:rPr>
              <a:t>theo</a:t>
            </a:r>
            <a:r>
              <a:rPr sz="1800" spc="-5" dirty="0">
                <a:solidFill>
                  <a:srgbClr val="03499E"/>
                </a:solidFill>
                <a:latin typeface="Times New Roman"/>
                <a:cs typeface="Times New Roman"/>
              </a:rPr>
              <a:t> </a:t>
            </a:r>
            <a:r>
              <a:rPr sz="1800" spc="-20" dirty="0">
                <a:solidFill>
                  <a:srgbClr val="03499E"/>
                </a:solidFill>
                <a:latin typeface="Times New Roman"/>
                <a:cs typeface="Times New Roman"/>
              </a:rPr>
              <a:t>dõi;</a:t>
            </a:r>
            <a:endParaRPr sz="1800">
              <a:latin typeface="Times New Roman"/>
              <a:cs typeface="Times New Roman"/>
            </a:endParaRPr>
          </a:p>
        </p:txBody>
      </p:sp>
      <p:sp>
        <p:nvSpPr>
          <p:cNvPr id="14" name="object 14"/>
          <p:cNvSpPr/>
          <p:nvPr/>
        </p:nvSpPr>
        <p:spPr>
          <a:xfrm>
            <a:off x="2988564" y="4876038"/>
            <a:ext cx="8536940" cy="0"/>
          </a:xfrm>
          <a:custGeom>
            <a:avLst/>
            <a:gdLst/>
            <a:ahLst/>
            <a:cxnLst/>
            <a:rect l="l" t="t" r="r" b="b"/>
            <a:pathLst>
              <a:path w="8536940">
                <a:moveTo>
                  <a:pt x="0" y="0"/>
                </a:moveTo>
                <a:lnTo>
                  <a:pt x="8536686" y="0"/>
                </a:lnTo>
              </a:path>
            </a:pathLst>
          </a:custGeom>
          <a:ln w="25400">
            <a:solidFill>
              <a:srgbClr val="03499E"/>
            </a:solidFill>
          </a:ln>
        </p:spPr>
        <p:txBody>
          <a:bodyPr wrap="square" lIns="0" tIns="0" rIns="0" bIns="0" rtlCol="0"/>
          <a:lstStyle/>
          <a:p>
            <a:endParaRPr/>
          </a:p>
        </p:txBody>
      </p:sp>
      <p:sp>
        <p:nvSpPr>
          <p:cNvPr id="15" name="object 15"/>
          <p:cNvSpPr txBox="1"/>
          <p:nvPr/>
        </p:nvSpPr>
        <p:spPr>
          <a:xfrm>
            <a:off x="3204717" y="4917185"/>
            <a:ext cx="8269605" cy="1718945"/>
          </a:xfrm>
          <a:prstGeom prst="rect">
            <a:avLst/>
          </a:prstGeom>
        </p:spPr>
        <p:txBody>
          <a:bodyPr vert="horz" wrap="square" lIns="0" tIns="50165" rIns="0" bIns="0" rtlCol="0">
            <a:spAutoFit/>
          </a:bodyPr>
          <a:lstStyle/>
          <a:p>
            <a:pPr marL="12700" marR="5080" algn="just">
              <a:lnSpc>
                <a:spcPct val="86200"/>
              </a:lnSpc>
              <a:spcBef>
                <a:spcPts val="395"/>
              </a:spcBef>
            </a:pPr>
            <a:r>
              <a:rPr sz="1800" dirty="0">
                <a:solidFill>
                  <a:srgbClr val="03499E"/>
                </a:solidFill>
                <a:latin typeface="Times New Roman"/>
                <a:cs typeface="Times New Roman"/>
              </a:rPr>
              <a:t>đ)</a:t>
            </a:r>
            <a:r>
              <a:rPr sz="1800" spc="220" dirty="0">
                <a:solidFill>
                  <a:srgbClr val="03499E"/>
                </a:solidFill>
                <a:latin typeface="Times New Roman"/>
                <a:cs typeface="Times New Roman"/>
              </a:rPr>
              <a:t> </a:t>
            </a:r>
            <a:r>
              <a:rPr sz="1800" dirty="0">
                <a:solidFill>
                  <a:srgbClr val="03499E"/>
                </a:solidFill>
                <a:latin typeface="Times New Roman"/>
                <a:cs typeface="Times New Roman"/>
              </a:rPr>
              <a:t>Phần</a:t>
            </a:r>
            <a:r>
              <a:rPr sz="1800" spc="225" dirty="0">
                <a:solidFill>
                  <a:srgbClr val="03499E"/>
                </a:solidFill>
                <a:latin typeface="Times New Roman"/>
                <a:cs typeface="Times New Roman"/>
              </a:rPr>
              <a:t> </a:t>
            </a:r>
            <a:r>
              <a:rPr sz="1800" dirty="0">
                <a:solidFill>
                  <a:srgbClr val="03499E"/>
                </a:solidFill>
                <a:latin typeface="Times New Roman"/>
                <a:cs typeface="Times New Roman"/>
              </a:rPr>
              <a:t>công</a:t>
            </a:r>
            <a:r>
              <a:rPr sz="1800" spc="225" dirty="0">
                <a:solidFill>
                  <a:srgbClr val="03499E"/>
                </a:solidFill>
                <a:latin typeface="Times New Roman"/>
                <a:cs typeface="Times New Roman"/>
              </a:rPr>
              <a:t> </a:t>
            </a:r>
            <a:r>
              <a:rPr sz="1800" dirty="0">
                <a:solidFill>
                  <a:srgbClr val="03499E"/>
                </a:solidFill>
                <a:latin typeface="Times New Roman"/>
                <a:cs typeface="Times New Roman"/>
              </a:rPr>
              <a:t>việc</a:t>
            </a:r>
            <a:r>
              <a:rPr sz="1800" spc="229" dirty="0">
                <a:solidFill>
                  <a:srgbClr val="03499E"/>
                </a:solidFill>
                <a:latin typeface="Times New Roman"/>
                <a:cs typeface="Times New Roman"/>
              </a:rPr>
              <a:t> </a:t>
            </a:r>
            <a:r>
              <a:rPr sz="1800" dirty="0">
                <a:solidFill>
                  <a:srgbClr val="03499E"/>
                </a:solidFill>
                <a:latin typeface="Times New Roman"/>
                <a:cs typeface="Times New Roman"/>
              </a:rPr>
              <a:t>chưa</a:t>
            </a:r>
            <a:r>
              <a:rPr sz="1800" spc="225" dirty="0">
                <a:solidFill>
                  <a:srgbClr val="03499E"/>
                </a:solidFill>
                <a:latin typeface="Times New Roman"/>
                <a:cs typeface="Times New Roman"/>
              </a:rPr>
              <a:t> </a:t>
            </a:r>
            <a:r>
              <a:rPr sz="1800" dirty="0">
                <a:solidFill>
                  <a:srgbClr val="03499E"/>
                </a:solidFill>
                <a:latin typeface="Times New Roman"/>
                <a:cs typeface="Times New Roman"/>
              </a:rPr>
              <a:t>thực</a:t>
            </a:r>
            <a:r>
              <a:rPr sz="1800" spc="220" dirty="0">
                <a:solidFill>
                  <a:srgbClr val="03499E"/>
                </a:solidFill>
                <a:latin typeface="Times New Roman"/>
                <a:cs typeface="Times New Roman"/>
              </a:rPr>
              <a:t> </a:t>
            </a:r>
            <a:r>
              <a:rPr sz="1800" dirty="0">
                <a:solidFill>
                  <a:srgbClr val="03499E"/>
                </a:solidFill>
                <a:latin typeface="Times New Roman"/>
                <a:cs typeface="Times New Roman"/>
              </a:rPr>
              <a:t>hiện</a:t>
            </a:r>
            <a:r>
              <a:rPr sz="1800" spc="225" dirty="0">
                <a:solidFill>
                  <a:srgbClr val="03499E"/>
                </a:solidFill>
                <a:latin typeface="Times New Roman"/>
                <a:cs typeface="Times New Roman"/>
              </a:rPr>
              <a:t> </a:t>
            </a:r>
            <a:r>
              <a:rPr sz="1800" dirty="0">
                <a:solidFill>
                  <a:srgbClr val="03499E"/>
                </a:solidFill>
                <a:latin typeface="Times New Roman"/>
                <a:cs typeface="Times New Roman"/>
              </a:rPr>
              <a:t>được</a:t>
            </a:r>
            <a:r>
              <a:rPr sz="1800" spc="225" dirty="0">
                <a:solidFill>
                  <a:srgbClr val="03499E"/>
                </a:solidFill>
                <a:latin typeface="Times New Roman"/>
                <a:cs typeface="Times New Roman"/>
              </a:rPr>
              <a:t> </a:t>
            </a:r>
            <a:r>
              <a:rPr sz="1800" dirty="0">
                <a:solidFill>
                  <a:srgbClr val="03499E"/>
                </a:solidFill>
                <a:latin typeface="Times New Roman"/>
                <a:cs typeface="Times New Roman"/>
              </a:rPr>
              <a:t>chỉ</a:t>
            </a:r>
            <a:r>
              <a:rPr sz="1800" spc="225" dirty="0">
                <a:solidFill>
                  <a:srgbClr val="03499E"/>
                </a:solidFill>
                <a:latin typeface="Times New Roman"/>
                <a:cs typeface="Times New Roman"/>
              </a:rPr>
              <a:t> </a:t>
            </a:r>
            <a:r>
              <a:rPr sz="1800" dirty="0">
                <a:solidFill>
                  <a:srgbClr val="03499E"/>
                </a:solidFill>
                <a:latin typeface="Times New Roman"/>
                <a:cs typeface="Times New Roman"/>
              </a:rPr>
              <a:t>định</a:t>
            </a:r>
            <a:r>
              <a:rPr sz="1800" spc="220" dirty="0">
                <a:solidFill>
                  <a:srgbClr val="03499E"/>
                </a:solidFill>
                <a:latin typeface="Times New Roman"/>
                <a:cs typeface="Times New Roman"/>
              </a:rPr>
              <a:t> </a:t>
            </a:r>
            <a:r>
              <a:rPr sz="1800" dirty="0">
                <a:solidFill>
                  <a:srgbClr val="03499E"/>
                </a:solidFill>
                <a:latin typeface="Times New Roman"/>
                <a:cs typeface="Times New Roman"/>
              </a:rPr>
              <a:t>thầu</a:t>
            </a:r>
            <a:r>
              <a:rPr sz="1800" spc="220" dirty="0">
                <a:solidFill>
                  <a:srgbClr val="03499E"/>
                </a:solidFill>
                <a:latin typeface="Times New Roman"/>
                <a:cs typeface="Times New Roman"/>
              </a:rPr>
              <a:t> </a:t>
            </a:r>
            <a:r>
              <a:rPr sz="1800" dirty="0">
                <a:solidFill>
                  <a:srgbClr val="03499E"/>
                </a:solidFill>
                <a:latin typeface="Times New Roman"/>
                <a:cs typeface="Times New Roman"/>
              </a:rPr>
              <a:t>cho</a:t>
            </a:r>
            <a:r>
              <a:rPr sz="1800" spc="210" dirty="0">
                <a:solidFill>
                  <a:srgbClr val="03499E"/>
                </a:solidFill>
                <a:latin typeface="Times New Roman"/>
                <a:cs typeface="Times New Roman"/>
              </a:rPr>
              <a:t> </a:t>
            </a:r>
            <a:r>
              <a:rPr sz="1800" dirty="0">
                <a:solidFill>
                  <a:srgbClr val="03499E"/>
                </a:solidFill>
                <a:latin typeface="Times New Roman"/>
                <a:cs typeface="Times New Roman"/>
              </a:rPr>
              <a:t>nhà</a:t>
            </a:r>
            <a:r>
              <a:rPr sz="1800" spc="215" dirty="0">
                <a:solidFill>
                  <a:srgbClr val="03499E"/>
                </a:solidFill>
                <a:latin typeface="Times New Roman"/>
                <a:cs typeface="Times New Roman"/>
              </a:rPr>
              <a:t> </a:t>
            </a:r>
            <a:r>
              <a:rPr sz="1800" dirty="0">
                <a:solidFill>
                  <a:srgbClr val="03499E"/>
                </a:solidFill>
                <a:latin typeface="Times New Roman"/>
                <a:cs typeface="Times New Roman"/>
              </a:rPr>
              <a:t>thầu</a:t>
            </a:r>
            <a:r>
              <a:rPr sz="1800" spc="220" dirty="0">
                <a:solidFill>
                  <a:srgbClr val="03499E"/>
                </a:solidFill>
                <a:latin typeface="Times New Roman"/>
                <a:cs typeface="Times New Roman"/>
              </a:rPr>
              <a:t> </a:t>
            </a:r>
            <a:r>
              <a:rPr sz="1800" dirty="0">
                <a:solidFill>
                  <a:srgbClr val="03499E"/>
                </a:solidFill>
                <a:latin typeface="Times New Roman"/>
                <a:cs typeface="Times New Roman"/>
              </a:rPr>
              <a:t>xếp</a:t>
            </a:r>
            <a:r>
              <a:rPr sz="1800" spc="210" dirty="0">
                <a:solidFill>
                  <a:srgbClr val="03499E"/>
                </a:solidFill>
                <a:latin typeface="Times New Roman"/>
                <a:cs typeface="Times New Roman"/>
              </a:rPr>
              <a:t> </a:t>
            </a:r>
            <a:r>
              <a:rPr sz="1800" dirty="0">
                <a:solidFill>
                  <a:srgbClr val="03499E"/>
                </a:solidFill>
                <a:latin typeface="Times New Roman"/>
                <a:cs typeface="Times New Roman"/>
              </a:rPr>
              <a:t>thứ</a:t>
            </a:r>
            <a:r>
              <a:rPr sz="1800" spc="220" dirty="0">
                <a:solidFill>
                  <a:srgbClr val="03499E"/>
                </a:solidFill>
                <a:latin typeface="Times New Roman"/>
                <a:cs typeface="Times New Roman"/>
              </a:rPr>
              <a:t> </a:t>
            </a:r>
            <a:r>
              <a:rPr sz="1800" dirty="0">
                <a:solidFill>
                  <a:srgbClr val="03499E"/>
                </a:solidFill>
                <a:latin typeface="Times New Roman"/>
                <a:cs typeface="Times New Roman"/>
              </a:rPr>
              <a:t>hai</a:t>
            </a:r>
            <a:r>
              <a:rPr sz="1800" spc="225" dirty="0">
                <a:solidFill>
                  <a:srgbClr val="03499E"/>
                </a:solidFill>
                <a:latin typeface="Times New Roman"/>
                <a:cs typeface="Times New Roman"/>
              </a:rPr>
              <a:t> </a:t>
            </a:r>
            <a:r>
              <a:rPr sz="1800" spc="-25" dirty="0">
                <a:solidFill>
                  <a:srgbClr val="03499E"/>
                </a:solidFill>
                <a:latin typeface="Wingdings"/>
                <a:cs typeface="Wingdings"/>
              </a:rPr>
              <a:t></a:t>
            </a:r>
            <a:r>
              <a:rPr sz="1800" spc="-25" dirty="0">
                <a:solidFill>
                  <a:srgbClr val="03499E"/>
                </a:solidFill>
                <a:latin typeface="Times New Roman"/>
                <a:cs typeface="Times New Roman"/>
              </a:rPr>
              <a:t>NT </a:t>
            </a:r>
            <a:r>
              <a:rPr sz="1800" dirty="0">
                <a:solidFill>
                  <a:srgbClr val="03499E"/>
                </a:solidFill>
                <a:latin typeface="Times New Roman"/>
                <a:cs typeface="Times New Roman"/>
              </a:rPr>
              <a:t>không</a:t>
            </a:r>
            <a:r>
              <a:rPr sz="1800" spc="215" dirty="0">
                <a:solidFill>
                  <a:srgbClr val="03499E"/>
                </a:solidFill>
                <a:latin typeface="Times New Roman"/>
                <a:cs typeface="Times New Roman"/>
              </a:rPr>
              <a:t> </a:t>
            </a:r>
            <a:r>
              <a:rPr sz="1800" dirty="0">
                <a:solidFill>
                  <a:srgbClr val="03499E"/>
                </a:solidFill>
                <a:latin typeface="Times New Roman"/>
                <a:cs typeface="Times New Roman"/>
              </a:rPr>
              <a:t>ký</a:t>
            </a:r>
            <a:r>
              <a:rPr sz="1800" spc="225" dirty="0">
                <a:solidFill>
                  <a:srgbClr val="03499E"/>
                </a:solidFill>
                <a:latin typeface="Times New Roman"/>
                <a:cs typeface="Times New Roman"/>
              </a:rPr>
              <a:t> </a:t>
            </a:r>
            <a:r>
              <a:rPr sz="1800" dirty="0">
                <a:solidFill>
                  <a:srgbClr val="03499E"/>
                </a:solidFill>
                <a:latin typeface="Times New Roman"/>
                <a:cs typeface="Times New Roman"/>
              </a:rPr>
              <a:t>hợp</a:t>
            </a:r>
            <a:r>
              <a:rPr sz="1800" spc="220" dirty="0">
                <a:solidFill>
                  <a:srgbClr val="03499E"/>
                </a:solidFill>
                <a:latin typeface="Times New Roman"/>
                <a:cs typeface="Times New Roman"/>
              </a:rPr>
              <a:t> </a:t>
            </a:r>
            <a:r>
              <a:rPr sz="1800" dirty="0">
                <a:solidFill>
                  <a:srgbClr val="03499E"/>
                </a:solidFill>
                <a:latin typeface="Times New Roman"/>
                <a:cs typeface="Times New Roman"/>
              </a:rPr>
              <a:t>đồng,</a:t>
            </a:r>
            <a:r>
              <a:rPr sz="1800" spc="229" dirty="0">
                <a:solidFill>
                  <a:srgbClr val="03499E"/>
                </a:solidFill>
                <a:latin typeface="Times New Roman"/>
                <a:cs typeface="Times New Roman"/>
              </a:rPr>
              <a:t> </a:t>
            </a:r>
            <a:r>
              <a:rPr sz="1800" dirty="0">
                <a:solidFill>
                  <a:srgbClr val="03499E"/>
                </a:solidFill>
                <a:latin typeface="Times New Roman"/>
                <a:cs typeface="Times New Roman"/>
              </a:rPr>
              <a:t>chỉ</a:t>
            </a:r>
            <a:r>
              <a:rPr sz="1800" spc="229" dirty="0">
                <a:solidFill>
                  <a:srgbClr val="03499E"/>
                </a:solidFill>
                <a:latin typeface="Times New Roman"/>
                <a:cs typeface="Times New Roman"/>
              </a:rPr>
              <a:t> </a:t>
            </a:r>
            <a:r>
              <a:rPr sz="1800" dirty="0">
                <a:solidFill>
                  <a:srgbClr val="03499E"/>
                </a:solidFill>
                <a:latin typeface="Times New Roman"/>
                <a:cs typeface="Times New Roman"/>
              </a:rPr>
              <a:t>định</a:t>
            </a:r>
            <a:r>
              <a:rPr sz="1800" spc="225" dirty="0">
                <a:solidFill>
                  <a:srgbClr val="03499E"/>
                </a:solidFill>
                <a:latin typeface="Times New Roman"/>
                <a:cs typeface="Times New Roman"/>
              </a:rPr>
              <a:t> </a:t>
            </a:r>
            <a:r>
              <a:rPr sz="1800" dirty="0">
                <a:solidFill>
                  <a:srgbClr val="03499E"/>
                </a:solidFill>
                <a:latin typeface="Times New Roman"/>
                <a:cs typeface="Times New Roman"/>
              </a:rPr>
              <a:t>nhà</a:t>
            </a:r>
            <a:r>
              <a:rPr sz="1800" spc="235" dirty="0">
                <a:solidFill>
                  <a:srgbClr val="03499E"/>
                </a:solidFill>
                <a:latin typeface="Times New Roman"/>
                <a:cs typeface="Times New Roman"/>
              </a:rPr>
              <a:t> </a:t>
            </a:r>
            <a:r>
              <a:rPr sz="1800" dirty="0">
                <a:solidFill>
                  <a:srgbClr val="03499E"/>
                </a:solidFill>
                <a:latin typeface="Times New Roman"/>
                <a:cs typeface="Times New Roman"/>
              </a:rPr>
              <a:t>thầu</a:t>
            </a:r>
            <a:r>
              <a:rPr sz="1800" spc="225" dirty="0">
                <a:solidFill>
                  <a:srgbClr val="03499E"/>
                </a:solidFill>
                <a:latin typeface="Times New Roman"/>
                <a:cs typeface="Times New Roman"/>
              </a:rPr>
              <a:t> </a:t>
            </a:r>
            <a:r>
              <a:rPr sz="1800" dirty="0">
                <a:solidFill>
                  <a:srgbClr val="03499E"/>
                </a:solidFill>
                <a:latin typeface="Times New Roman"/>
                <a:cs typeface="Times New Roman"/>
              </a:rPr>
              <a:t>khác</a:t>
            </a:r>
            <a:r>
              <a:rPr sz="1800" spc="235" dirty="0">
                <a:solidFill>
                  <a:srgbClr val="03499E"/>
                </a:solidFill>
                <a:latin typeface="Times New Roman"/>
                <a:cs typeface="Times New Roman"/>
              </a:rPr>
              <a:t> </a:t>
            </a:r>
            <a:r>
              <a:rPr sz="1800" dirty="0">
                <a:solidFill>
                  <a:srgbClr val="03499E"/>
                </a:solidFill>
                <a:latin typeface="Times New Roman"/>
                <a:cs typeface="Times New Roman"/>
              </a:rPr>
              <a:t>hoặc</a:t>
            </a:r>
            <a:r>
              <a:rPr sz="1800" spc="235" dirty="0">
                <a:solidFill>
                  <a:srgbClr val="03499E"/>
                </a:solidFill>
                <a:latin typeface="Times New Roman"/>
                <a:cs typeface="Times New Roman"/>
              </a:rPr>
              <a:t> </a:t>
            </a:r>
            <a:r>
              <a:rPr sz="1800" dirty="0">
                <a:solidFill>
                  <a:srgbClr val="03499E"/>
                </a:solidFill>
                <a:latin typeface="Times New Roman"/>
                <a:cs typeface="Times New Roman"/>
              </a:rPr>
              <a:t>tách</a:t>
            </a:r>
            <a:r>
              <a:rPr sz="1800" spc="225" dirty="0">
                <a:solidFill>
                  <a:srgbClr val="03499E"/>
                </a:solidFill>
                <a:latin typeface="Times New Roman"/>
                <a:cs typeface="Times New Roman"/>
              </a:rPr>
              <a:t> </a:t>
            </a:r>
            <a:r>
              <a:rPr sz="1800" dirty="0">
                <a:solidFill>
                  <a:srgbClr val="03499E"/>
                </a:solidFill>
                <a:latin typeface="Times New Roman"/>
                <a:cs typeface="Times New Roman"/>
              </a:rPr>
              <a:t>phần</a:t>
            </a:r>
            <a:r>
              <a:rPr sz="1800" spc="215" dirty="0">
                <a:solidFill>
                  <a:srgbClr val="03499E"/>
                </a:solidFill>
                <a:latin typeface="Times New Roman"/>
                <a:cs typeface="Times New Roman"/>
              </a:rPr>
              <a:t> </a:t>
            </a:r>
            <a:r>
              <a:rPr sz="1800" dirty="0">
                <a:solidFill>
                  <a:srgbClr val="03499E"/>
                </a:solidFill>
                <a:latin typeface="Times New Roman"/>
                <a:cs typeface="Times New Roman"/>
              </a:rPr>
              <a:t>công</a:t>
            </a:r>
            <a:r>
              <a:rPr sz="1800" spc="235" dirty="0">
                <a:solidFill>
                  <a:srgbClr val="03499E"/>
                </a:solidFill>
                <a:latin typeface="Times New Roman"/>
                <a:cs typeface="Times New Roman"/>
              </a:rPr>
              <a:t> </a:t>
            </a:r>
            <a:r>
              <a:rPr sz="1800" dirty="0">
                <a:solidFill>
                  <a:srgbClr val="03499E"/>
                </a:solidFill>
                <a:latin typeface="Times New Roman"/>
                <a:cs typeface="Times New Roman"/>
              </a:rPr>
              <a:t>việc</a:t>
            </a:r>
            <a:r>
              <a:rPr sz="1800" spc="220" dirty="0">
                <a:solidFill>
                  <a:srgbClr val="03499E"/>
                </a:solidFill>
                <a:latin typeface="Times New Roman"/>
                <a:cs typeface="Times New Roman"/>
              </a:rPr>
              <a:t> </a:t>
            </a:r>
            <a:r>
              <a:rPr sz="1800" dirty="0">
                <a:solidFill>
                  <a:srgbClr val="03499E"/>
                </a:solidFill>
                <a:latin typeface="Times New Roman"/>
                <a:cs typeface="Times New Roman"/>
              </a:rPr>
              <a:t>chưa</a:t>
            </a:r>
            <a:r>
              <a:rPr sz="1800" spc="235" dirty="0">
                <a:solidFill>
                  <a:srgbClr val="03499E"/>
                </a:solidFill>
                <a:latin typeface="Times New Roman"/>
                <a:cs typeface="Times New Roman"/>
              </a:rPr>
              <a:t> </a:t>
            </a:r>
            <a:r>
              <a:rPr sz="1800" dirty="0">
                <a:solidFill>
                  <a:srgbClr val="03499E"/>
                </a:solidFill>
                <a:latin typeface="Times New Roman"/>
                <a:cs typeface="Times New Roman"/>
              </a:rPr>
              <a:t>thực</a:t>
            </a:r>
            <a:r>
              <a:rPr sz="1800" spc="240" dirty="0">
                <a:solidFill>
                  <a:srgbClr val="03499E"/>
                </a:solidFill>
                <a:latin typeface="Times New Roman"/>
                <a:cs typeface="Times New Roman"/>
              </a:rPr>
              <a:t> </a:t>
            </a:r>
            <a:r>
              <a:rPr sz="1800" spc="-20" dirty="0">
                <a:solidFill>
                  <a:srgbClr val="03499E"/>
                </a:solidFill>
                <a:latin typeface="Times New Roman"/>
                <a:cs typeface="Times New Roman"/>
              </a:rPr>
              <a:t>hiện </a:t>
            </a:r>
            <a:r>
              <a:rPr sz="1800" dirty="0">
                <a:solidFill>
                  <a:srgbClr val="03499E"/>
                </a:solidFill>
                <a:latin typeface="Times New Roman"/>
                <a:cs typeface="Times New Roman"/>
              </a:rPr>
              <a:t>thành gói</a:t>
            </a:r>
            <a:r>
              <a:rPr sz="1800" spc="5" dirty="0">
                <a:solidFill>
                  <a:srgbClr val="03499E"/>
                </a:solidFill>
                <a:latin typeface="Times New Roman"/>
                <a:cs typeface="Times New Roman"/>
              </a:rPr>
              <a:t> </a:t>
            </a:r>
            <a:r>
              <a:rPr sz="1800" dirty="0">
                <a:solidFill>
                  <a:srgbClr val="03499E"/>
                </a:solidFill>
                <a:latin typeface="Times New Roman"/>
                <a:cs typeface="Times New Roman"/>
              </a:rPr>
              <a:t>thầu</a:t>
            </a:r>
            <a:r>
              <a:rPr sz="1800" spc="5" dirty="0">
                <a:solidFill>
                  <a:srgbClr val="03499E"/>
                </a:solidFill>
                <a:latin typeface="Times New Roman"/>
                <a:cs typeface="Times New Roman"/>
              </a:rPr>
              <a:t> </a:t>
            </a:r>
            <a:r>
              <a:rPr sz="1800" dirty="0">
                <a:solidFill>
                  <a:srgbClr val="03499E"/>
                </a:solidFill>
                <a:latin typeface="Times New Roman"/>
                <a:cs typeface="Times New Roman"/>
              </a:rPr>
              <a:t>mới</a:t>
            </a:r>
            <a:r>
              <a:rPr sz="1800" spc="5" dirty="0">
                <a:solidFill>
                  <a:srgbClr val="03499E"/>
                </a:solidFill>
                <a:latin typeface="Times New Roman"/>
                <a:cs typeface="Times New Roman"/>
              </a:rPr>
              <a:t> </a:t>
            </a:r>
            <a:r>
              <a:rPr sz="1800" dirty="0">
                <a:solidFill>
                  <a:srgbClr val="03499E"/>
                </a:solidFill>
                <a:latin typeface="Times New Roman"/>
                <a:cs typeface="Times New Roman"/>
              </a:rPr>
              <a:t>và tổ</a:t>
            </a:r>
            <a:r>
              <a:rPr sz="1800" spc="-10" dirty="0">
                <a:solidFill>
                  <a:srgbClr val="03499E"/>
                </a:solidFill>
                <a:latin typeface="Times New Roman"/>
                <a:cs typeface="Times New Roman"/>
              </a:rPr>
              <a:t> </a:t>
            </a:r>
            <a:r>
              <a:rPr sz="1800" dirty="0">
                <a:solidFill>
                  <a:srgbClr val="03499E"/>
                </a:solidFill>
                <a:latin typeface="Times New Roman"/>
                <a:cs typeface="Times New Roman"/>
              </a:rPr>
              <a:t>chức</a:t>
            </a:r>
            <a:r>
              <a:rPr sz="1800" spc="5" dirty="0">
                <a:solidFill>
                  <a:srgbClr val="03499E"/>
                </a:solidFill>
                <a:latin typeface="Times New Roman"/>
                <a:cs typeface="Times New Roman"/>
              </a:rPr>
              <a:t> </a:t>
            </a:r>
            <a:r>
              <a:rPr sz="1800" dirty="0">
                <a:solidFill>
                  <a:srgbClr val="03499E"/>
                </a:solidFill>
                <a:latin typeface="Times New Roman"/>
                <a:cs typeface="Times New Roman"/>
              </a:rPr>
              <a:t>lựa</a:t>
            </a:r>
            <a:r>
              <a:rPr sz="1800" spc="-10" dirty="0">
                <a:solidFill>
                  <a:srgbClr val="03499E"/>
                </a:solidFill>
                <a:latin typeface="Times New Roman"/>
                <a:cs typeface="Times New Roman"/>
              </a:rPr>
              <a:t> </a:t>
            </a:r>
            <a:r>
              <a:rPr sz="1800" dirty="0">
                <a:solidFill>
                  <a:srgbClr val="03499E"/>
                </a:solidFill>
                <a:latin typeface="Times New Roman"/>
                <a:cs typeface="Times New Roman"/>
              </a:rPr>
              <a:t>chọn</a:t>
            </a:r>
            <a:r>
              <a:rPr sz="1800" spc="5" dirty="0">
                <a:solidFill>
                  <a:srgbClr val="03499E"/>
                </a:solidFill>
                <a:latin typeface="Times New Roman"/>
                <a:cs typeface="Times New Roman"/>
              </a:rPr>
              <a:t> </a:t>
            </a:r>
            <a:r>
              <a:rPr sz="1800" dirty="0">
                <a:solidFill>
                  <a:srgbClr val="03499E"/>
                </a:solidFill>
                <a:latin typeface="Times New Roman"/>
                <a:cs typeface="Times New Roman"/>
              </a:rPr>
              <a:t>nhà</a:t>
            </a:r>
            <a:r>
              <a:rPr sz="1800" spc="-10" dirty="0">
                <a:solidFill>
                  <a:srgbClr val="03499E"/>
                </a:solidFill>
                <a:latin typeface="Times New Roman"/>
                <a:cs typeface="Times New Roman"/>
              </a:rPr>
              <a:t> </a:t>
            </a:r>
            <a:r>
              <a:rPr sz="1800" dirty="0">
                <a:solidFill>
                  <a:srgbClr val="03499E"/>
                </a:solidFill>
                <a:latin typeface="Times New Roman"/>
                <a:cs typeface="Times New Roman"/>
              </a:rPr>
              <a:t>thầu</a:t>
            </a:r>
            <a:r>
              <a:rPr sz="1800" spc="-10" dirty="0">
                <a:solidFill>
                  <a:srgbClr val="03499E"/>
                </a:solidFill>
                <a:latin typeface="Times New Roman"/>
                <a:cs typeface="Times New Roman"/>
              </a:rPr>
              <a:t> </a:t>
            </a:r>
            <a:r>
              <a:rPr sz="1800" dirty="0">
                <a:solidFill>
                  <a:srgbClr val="03499E"/>
                </a:solidFill>
                <a:latin typeface="Times New Roman"/>
                <a:cs typeface="Times New Roman"/>
              </a:rPr>
              <a:t>theo</a:t>
            </a:r>
            <a:r>
              <a:rPr sz="1800" spc="5" dirty="0">
                <a:solidFill>
                  <a:srgbClr val="03499E"/>
                </a:solidFill>
                <a:latin typeface="Times New Roman"/>
                <a:cs typeface="Times New Roman"/>
              </a:rPr>
              <a:t> </a:t>
            </a:r>
            <a:r>
              <a:rPr sz="1800" dirty="0">
                <a:solidFill>
                  <a:srgbClr val="03499E"/>
                </a:solidFill>
                <a:latin typeface="Times New Roman"/>
                <a:cs typeface="Times New Roman"/>
              </a:rPr>
              <a:t>quy</a:t>
            </a:r>
            <a:r>
              <a:rPr sz="1800" spc="15" dirty="0">
                <a:solidFill>
                  <a:srgbClr val="03499E"/>
                </a:solidFill>
                <a:latin typeface="Times New Roman"/>
                <a:cs typeface="Times New Roman"/>
              </a:rPr>
              <a:t> </a:t>
            </a:r>
            <a:r>
              <a:rPr sz="1800" dirty="0">
                <a:solidFill>
                  <a:srgbClr val="03499E"/>
                </a:solidFill>
                <a:latin typeface="Times New Roman"/>
                <a:cs typeface="Times New Roman"/>
              </a:rPr>
              <a:t>định</a:t>
            </a:r>
            <a:r>
              <a:rPr sz="1800" spc="-10" dirty="0">
                <a:solidFill>
                  <a:srgbClr val="03499E"/>
                </a:solidFill>
                <a:latin typeface="Times New Roman"/>
                <a:cs typeface="Times New Roman"/>
              </a:rPr>
              <a:t> </a:t>
            </a:r>
            <a:r>
              <a:rPr sz="1800" dirty="0">
                <a:solidFill>
                  <a:srgbClr val="03499E"/>
                </a:solidFill>
                <a:latin typeface="Times New Roman"/>
                <a:cs typeface="Times New Roman"/>
              </a:rPr>
              <a:t>của pháp</a:t>
            </a:r>
            <a:r>
              <a:rPr sz="1800" spc="-10" dirty="0">
                <a:solidFill>
                  <a:srgbClr val="03499E"/>
                </a:solidFill>
                <a:latin typeface="Times New Roman"/>
                <a:cs typeface="Times New Roman"/>
              </a:rPr>
              <a:t> </a:t>
            </a:r>
            <a:r>
              <a:rPr sz="1800" dirty="0">
                <a:solidFill>
                  <a:srgbClr val="03499E"/>
                </a:solidFill>
                <a:latin typeface="Times New Roman"/>
                <a:cs typeface="Times New Roman"/>
              </a:rPr>
              <a:t>luật. Trường</a:t>
            </a:r>
            <a:r>
              <a:rPr sz="1800" spc="-15" dirty="0">
                <a:solidFill>
                  <a:srgbClr val="03499E"/>
                </a:solidFill>
                <a:latin typeface="Times New Roman"/>
                <a:cs typeface="Times New Roman"/>
              </a:rPr>
              <a:t> </a:t>
            </a:r>
            <a:r>
              <a:rPr sz="1800" spc="-25" dirty="0">
                <a:solidFill>
                  <a:srgbClr val="03499E"/>
                </a:solidFill>
                <a:latin typeface="Times New Roman"/>
                <a:cs typeface="Times New Roman"/>
              </a:rPr>
              <a:t>hợp </a:t>
            </a:r>
            <a:r>
              <a:rPr sz="1800" dirty="0">
                <a:solidFill>
                  <a:srgbClr val="03499E"/>
                </a:solidFill>
                <a:latin typeface="Times New Roman"/>
                <a:cs typeface="Times New Roman"/>
              </a:rPr>
              <a:t>cần thiết</a:t>
            </a:r>
            <a:r>
              <a:rPr sz="1800" spc="-5" dirty="0">
                <a:solidFill>
                  <a:srgbClr val="03499E"/>
                </a:solidFill>
                <a:latin typeface="Times New Roman"/>
                <a:cs typeface="Times New Roman"/>
              </a:rPr>
              <a:t> </a:t>
            </a:r>
            <a:r>
              <a:rPr sz="1800" dirty="0">
                <a:solidFill>
                  <a:srgbClr val="03499E"/>
                </a:solidFill>
                <a:latin typeface="Times New Roman"/>
                <a:cs typeface="Times New Roman"/>
              </a:rPr>
              <a:t>có</a:t>
            </a:r>
            <a:r>
              <a:rPr sz="1800" spc="5" dirty="0">
                <a:solidFill>
                  <a:srgbClr val="03499E"/>
                </a:solidFill>
                <a:latin typeface="Times New Roman"/>
                <a:cs typeface="Times New Roman"/>
              </a:rPr>
              <a:t> </a:t>
            </a:r>
            <a:r>
              <a:rPr sz="1800" dirty="0">
                <a:solidFill>
                  <a:srgbClr val="03499E"/>
                </a:solidFill>
                <a:latin typeface="Times New Roman"/>
                <a:cs typeface="Times New Roman"/>
              </a:rPr>
              <a:t>thể</a:t>
            </a:r>
            <a:r>
              <a:rPr sz="1800" spc="5" dirty="0">
                <a:solidFill>
                  <a:srgbClr val="03499E"/>
                </a:solidFill>
                <a:latin typeface="Times New Roman"/>
                <a:cs typeface="Times New Roman"/>
              </a:rPr>
              <a:t> </a:t>
            </a:r>
            <a:r>
              <a:rPr sz="1800" dirty="0">
                <a:solidFill>
                  <a:srgbClr val="03499E"/>
                </a:solidFill>
                <a:latin typeface="Times New Roman"/>
                <a:cs typeface="Times New Roman"/>
              </a:rPr>
              <a:t>xem</a:t>
            </a:r>
            <a:r>
              <a:rPr sz="1800" spc="10" dirty="0">
                <a:solidFill>
                  <a:srgbClr val="03499E"/>
                </a:solidFill>
                <a:latin typeface="Times New Roman"/>
                <a:cs typeface="Times New Roman"/>
              </a:rPr>
              <a:t> </a:t>
            </a:r>
            <a:r>
              <a:rPr sz="1800" dirty="0">
                <a:solidFill>
                  <a:srgbClr val="03499E"/>
                </a:solidFill>
                <a:latin typeface="Times New Roman"/>
                <a:cs typeface="Times New Roman"/>
              </a:rPr>
              <a:t>xét,</a:t>
            </a:r>
            <a:r>
              <a:rPr sz="1800" spc="5" dirty="0">
                <a:solidFill>
                  <a:srgbClr val="03499E"/>
                </a:solidFill>
                <a:latin typeface="Times New Roman"/>
                <a:cs typeface="Times New Roman"/>
              </a:rPr>
              <a:t> </a:t>
            </a:r>
            <a:r>
              <a:rPr sz="1800" dirty="0">
                <a:solidFill>
                  <a:srgbClr val="03499E"/>
                </a:solidFill>
                <a:latin typeface="Times New Roman"/>
                <a:cs typeface="Times New Roman"/>
              </a:rPr>
              <a:t>phê</a:t>
            </a:r>
            <a:r>
              <a:rPr sz="1800" spc="10" dirty="0">
                <a:solidFill>
                  <a:srgbClr val="03499E"/>
                </a:solidFill>
                <a:latin typeface="Times New Roman"/>
                <a:cs typeface="Times New Roman"/>
              </a:rPr>
              <a:t> </a:t>
            </a:r>
            <a:r>
              <a:rPr sz="1800" dirty="0">
                <a:solidFill>
                  <a:srgbClr val="03499E"/>
                </a:solidFill>
                <a:latin typeface="Times New Roman"/>
                <a:cs typeface="Times New Roman"/>
              </a:rPr>
              <a:t>duyệt</a:t>
            </a:r>
            <a:r>
              <a:rPr sz="1800" spc="10" dirty="0">
                <a:solidFill>
                  <a:srgbClr val="03499E"/>
                </a:solidFill>
                <a:latin typeface="Times New Roman"/>
                <a:cs typeface="Times New Roman"/>
              </a:rPr>
              <a:t> </a:t>
            </a:r>
            <a:r>
              <a:rPr sz="1800" dirty="0">
                <a:solidFill>
                  <a:srgbClr val="03499E"/>
                </a:solidFill>
                <a:latin typeface="Times New Roman"/>
                <a:cs typeface="Times New Roman"/>
              </a:rPr>
              <a:t>lại</a:t>
            </a:r>
            <a:r>
              <a:rPr sz="1800" spc="10" dirty="0">
                <a:solidFill>
                  <a:srgbClr val="03499E"/>
                </a:solidFill>
                <a:latin typeface="Times New Roman"/>
                <a:cs typeface="Times New Roman"/>
              </a:rPr>
              <a:t> </a:t>
            </a:r>
            <a:r>
              <a:rPr sz="1800" dirty="0">
                <a:solidFill>
                  <a:srgbClr val="03499E"/>
                </a:solidFill>
                <a:latin typeface="Times New Roman"/>
                <a:cs typeface="Times New Roman"/>
              </a:rPr>
              <a:t>giá</a:t>
            </a:r>
            <a:r>
              <a:rPr sz="1800" spc="10" dirty="0">
                <a:solidFill>
                  <a:srgbClr val="03499E"/>
                </a:solidFill>
                <a:latin typeface="Times New Roman"/>
                <a:cs typeface="Times New Roman"/>
              </a:rPr>
              <a:t> </a:t>
            </a:r>
            <a:r>
              <a:rPr sz="1800" dirty="0">
                <a:solidFill>
                  <a:srgbClr val="03499E"/>
                </a:solidFill>
                <a:latin typeface="Times New Roman"/>
                <a:cs typeface="Times New Roman"/>
              </a:rPr>
              <a:t>gói</a:t>
            </a:r>
            <a:r>
              <a:rPr sz="1800" spc="5" dirty="0">
                <a:solidFill>
                  <a:srgbClr val="03499E"/>
                </a:solidFill>
                <a:latin typeface="Times New Roman"/>
                <a:cs typeface="Times New Roman"/>
              </a:rPr>
              <a:t> </a:t>
            </a:r>
            <a:r>
              <a:rPr sz="1800" dirty="0">
                <a:solidFill>
                  <a:srgbClr val="03499E"/>
                </a:solidFill>
                <a:latin typeface="Times New Roman"/>
                <a:cs typeface="Times New Roman"/>
              </a:rPr>
              <a:t>thầu</a:t>
            </a:r>
            <a:r>
              <a:rPr sz="1800" spc="20" dirty="0">
                <a:solidFill>
                  <a:srgbClr val="03499E"/>
                </a:solidFill>
                <a:latin typeface="Times New Roman"/>
                <a:cs typeface="Times New Roman"/>
              </a:rPr>
              <a:t> </a:t>
            </a:r>
            <a:r>
              <a:rPr sz="1800" dirty="0">
                <a:solidFill>
                  <a:srgbClr val="03499E"/>
                </a:solidFill>
                <a:latin typeface="Times New Roman"/>
                <a:cs typeface="Times New Roman"/>
              </a:rPr>
              <a:t>đối</a:t>
            </a:r>
            <a:r>
              <a:rPr sz="1800" spc="5" dirty="0">
                <a:solidFill>
                  <a:srgbClr val="03499E"/>
                </a:solidFill>
                <a:latin typeface="Times New Roman"/>
                <a:cs typeface="Times New Roman"/>
              </a:rPr>
              <a:t> </a:t>
            </a:r>
            <a:r>
              <a:rPr sz="1800" dirty="0">
                <a:solidFill>
                  <a:srgbClr val="03499E"/>
                </a:solidFill>
                <a:latin typeface="Times New Roman"/>
                <a:cs typeface="Times New Roman"/>
              </a:rPr>
              <a:t>với</a:t>
            </a:r>
            <a:r>
              <a:rPr sz="1800" spc="20" dirty="0">
                <a:solidFill>
                  <a:srgbClr val="03499E"/>
                </a:solidFill>
                <a:latin typeface="Times New Roman"/>
                <a:cs typeface="Times New Roman"/>
              </a:rPr>
              <a:t> </a:t>
            </a:r>
            <a:r>
              <a:rPr sz="1800" dirty="0">
                <a:solidFill>
                  <a:srgbClr val="03499E"/>
                </a:solidFill>
                <a:latin typeface="Times New Roman"/>
                <a:cs typeface="Times New Roman"/>
              </a:rPr>
              <a:t>phần</a:t>
            </a:r>
            <a:r>
              <a:rPr sz="1800" spc="-5" dirty="0">
                <a:solidFill>
                  <a:srgbClr val="03499E"/>
                </a:solidFill>
                <a:latin typeface="Times New Roman"/>
                <a:cs typeface="Times New Roman"/>
              </a:rPr>
              <a:t> </a:t>
            </a:r>
            <a:r>
              <a:rPr sz="1800" dirty="0">
                <a:solidFill>
                  <a:srgbClr val="03499E"/>
                </a:solidFill>
                <a:latin typeface="Times New Roman"/>
                <a:cs typeface="Times New Roman"/>
              </a:rPr>
              <a:t>công</a:t>
            </a:r>
            <a:r>
              <a:rPr sz="1800" spc="20" dirty="0">
                <a:solidFill>
                  <a:srgbClr val="03499E"/>
                </a:solidFill>
                <a:latin typeface="Times New Roman"/>
                <a:cs typeface="Times New Roman"/>
              </a:rPr>
              <a:t> </a:t>
            </a:r>
            <a:r>
              <a:rPr sz="1800" dirty="0">
                <a:solidFill>
                  <a:srgbClr val="03499E"/>
                </a:solidFill>
                <a:latin typeface="Times New Roman"/>
                <a:cs typeface="Times New Roman"/>
              </a:rPr>
              <a:t>việc</a:t>
            </a:r>
            <a:r>
              <a:rPr sz="1800" spc="-5" dirty="0">
                <a:solidFill>
                  <a:srgbClr val="03499E"/>
                </a:solidFill>
                <a:latin typeface="Times New Roman"/>
                <a:cs typeface="Times New Roman"/>
              </a:rPr>
              <a:t> </a:t>
            </a:r>
            <a:r>
              <a:rPr sz="1800" dirty="0">
                <a:solidFill>
                  <a:srgbClr val="03499E"/>
                </a:solidFill>
                <a:latin typeface="Times New Roman"/>
                <a:cs typeface="Times New Roman"/>
              </a:rPr>
              <a:t>chưa</a:t>
            </a:r>
            <a:r>
              <a:rPr sz="1800" spc="15" dirty="0">
                <a:solidFill>
                  <a:srgbClr val="03499E"/>
                </a:solidFill>
                <a:latin typeface="Times New Roman"/>
                <a:cs typeface="Times New Roman"/>
              </a:rPr>
              <a:t> </a:t>
            </a:r>
            <a:r>
              <a:rPr sz="1800" dirty="0">
                <a:solidFill>
                  <a:srgbClr val="03499E"/>
                </a:solidFill>
                <a:latin typeface="Times New Roman"/>
                <a:cs typeface="Times New Roman"/>
              </a:rPr>
              <a:t>thực</a:t>
            </a:r>
            <a:r>
              <a:rPr sz="1800" spc="15" dirty="0">
                <a:solidFill>
                  <a:srgbClr val="03499E"/>
                </a:solidFill>
                <a:latin typeface="Times New Roman"/>
                <a:cs typeface="Times New Roman"/>
              </a:rPr>
              <a:t> </a:t>
            </a:r>
            <a:r>
              <a:rPr sz="1800" spc="-20" dirty="0">
                <a:solidFill>
                  <a:srgbClr val="03499E"/>
                </a:solidFill>
                <a:latin typeface="Times New Roman"/>
                <a:cs typeface="Times New Roman"/>
              </a:rPr>
              <a:t>hiện </a:t>
            </a:r>
            <a:r>
              <a:rPr sz="1800" dirty="0">
                <a:solidFill>
                  <a:srgbClr val="03499E"/>
                </a:solidFill>
                <a:latin typeface="Times New Roman"/>
                <a:cs typeface="Times New Roman"/>
              </a:rPr>
              <a:t>để</a:t>
            </a:r>
            <a:r>
              <a:rPr sz="1800" spc="50" dirty="0">
                <a:solidFill>
                  <a:srgbClr val="03499E"/>
                </a:solidFill>
                <a:latin typeface="Times New Roman"/>
                <a:cs typeface="Times New Roman"/>
              </a:rPr>
              <a:t> </a:t>
            </a:r>
            <a:r>
              <a:rPr sz="1800" dirty="0">
                <a:solidFill>
                  <a:srgbClr val="03499E"/>
                </a:solidFill>
                <a:latin typeface="Times New Roman"/>
                <a:cs typeface="Times New Roman"/>
              </a:rPr>
              <a:t>tổ</a:t>
            </a:r>
            <a:r>
              <a:rPr sz="1800" spc="30" dirty="0">
                <a:solidFill>
                  <a:srgbClr val="03499E"/>
                </a:solidFill>
                <a:latin typeface="Times New Roman"/>
                <a:cs typeface="Times New Roman"/>
              </a:rPr>
              <a:t> </a:t>
            </a:r>
            <a:r>
              <a:rPr sz="1800" dirty="0">
                <a:solidFill>
                  <a:srgbClr val="03499E"/>
                </a:solidFill>
                <a:latin typeface="Times New Roman"/>
                <a:cs typeface="Times New Roman"/>
              </a:rPr>
              <a:t>chức</a:t>
            </a:r>
            <a:r>
              <a:rPr sz="1800" spc="55" dirty="0">
                <a:solidFill>
                  <a:srgbClr val="03499E"/>
                </a:solidFill>
                <a:latin typeface="Times New Roman"/>
                <a:cs typeface="Times New Roman"/>
              </a:rPr>
              <a:t> </a:t>
            </a:r>
            <a:r>
              <a:rPr sz="1800" dirty="0">
                <a:solidFill>
                  <a:srgbClr val="03499E"/>
                </a:solidFill>
                <a:latin typeface="Times New Roman"/>
                <a:cs typeface="Times New Roman"/>
              </a:rPr>
              <a:t>đấu</a:t>
            </a:r>
            <a:r>
              <a:rPr sz="1800" spc="45" dirty="0">
                <a:solidFill>
                  <a:srgbClr val="03499E"/>
                </a:solidFill>
                <a:latin typeface="Times New Roman"/>
                <a:cs typeface="Times New Roman"/>
              </a:rPr>
              <a:t> </a:t>
            </a:r>
            <a:r>
              <a:rPr sz="1800" dirty="0">
                <a:solidFill>
                  <a:srgbClr val="03499E"/>
                </a:solidFill>
                <a:latin typeface="Times New Roman"/>
                <a:cs typeface="Times New Roman"/>
              </a:rPr>
              <a:t>thầu.</a:t>
            </a:r>
            <a:r>
              <a:rPr sz="1800" spc="45" dirty="0">
                <a:solidFill>
                  <a:srgbClr val="03499E"/>
                </a:solidFill>
                <a:latin typeface="Times New Roman"/>
                <a:cs typeface="Times New Roman"/>
              </a:rPr>
              <a:t> </a:t>
            </a:r>
            <a:r>
              <a:rPr sz="1800" dirty="0">
                <a:solidFill>
                  <a:srgbClr val="03499E"/>
                </a:solidFill>
                <a:latin typeface="Times New Roman"/>
                <a:cs typeface="Times New Roman"/>
              </a:rPr>
              <a:t>Trường</a:t>
            </a:r>
            <a:r>
              <a:rPr sz="1800" spc="50" dirty="0">
                <a:solidFill>
                  <a:srgbClr val="03499E"/>
                </a:solidFill>
                <a:latin typeface="Times New Roman"/>
                <a:cs typeface="Times New Roman"/>
              </a:rPr>
              <a:t> </a:t>
            </a:r>
            <a:r>
              <a:rPr sz="1800" dirty="0">
                <a:solidFill>
                  <a:srgbClr val="03499E"/>
                </a:solidFill>
                <a:latin typeface="Times New Roman"/>
                <a:cs typeface="Times New Roman"/>
              </a:rPr>
              <a:t>hợp</a:t>
            </a:r>
            <a:r>
              <a:rPr sz="1800" spc="35" dirty="0">
                <a:solidFill>
                  <a:srgbClr val="03499E"/>
                </a:solidFill>
                <a:latin typeface="Times New Roman"/>
                <a:cs typeface="Times New Roman"/>
              </a:rPr>
              <a:t> </a:t>
            </a:r>
            <a:r>
              <a:rPr sz="1800" dirty="0">
                <a:solidFill>
                  <a:srgbClr val="03499E"/>
                </a:solidFill>
                <a:latin typeface="Times New Roman"/>
                <a:cs typeface="Times New Roman"/>
              </a:rPr>
              <a:t>áp</a:t>
            </a:r>
            <a:r>
              <a:rPr sz="1800" spc="40" dirty="0">
                <a:solidFill>
                  <a:srgbClr val="03499E"/>
                </a:solidFill>
                <a:latin typeface="Times New Roman"/>
                <a:cs typeface="Times New Roman"/>
              </a:rPr>
              <a:t> </a:t>
            </a:r>
            <a:r>
              <a:rPr sz="1800" dirty="0">
                <a:solidFill>
                  <a:srgbClr val="03499E"/>
                </a:solidFill>
                <a:latin typeface="Times New Roman"/>
                <a:cs typeface="Times New Roman"/>
              </a:rPr>
              <a:t>dụng</a:t>
            </a:r>
            <a:r>
              <a:rPr sz="1800" spc="40" dirty="0">
                <a:solidFill>
                  <a:srgbClr val="03499E"/>
                </a:solidFill>
                <a:latin typeface="Times New Roman"/>
                <a:cs typeface="Times New Roman"/>
              </a:rPr>
              <a:t> </a:t>
            </a:r>
            <a:r>
              <a:rPr sz="1800" dirty="0">
                <a:solidFill>
                  <a:srgbClr val="03499E"/>
                </a:solidFill>
                <a:latin typeface="Times New Roman"/>
                <a:cs typeface="Times New Roman"/>
              </a:rPr>
              <a:t>chỉ</a:t>
            </a:r>
            <a:r>
              <a:rPr sz="1800" spc="45" dirty="0">
                <a:solidFill>
                  <a:srgbClr val="03499E"/>
                </a:solidFill>
                <a:latin typeface="Times New Roman"/>
                <a:cs typeface="Times New Roman"/>
              </a:rPr>
              <a:t> </a:t>
            </a:r>
            <a:r>
              <a:rPr sz="1800" dirty="0">
                <a:solidFill>
                  <a:srgbClr val="03499E"/>
                </a:solidFill>
                <a:latin typeface="Times New Roman"/>
                <a:cs typeface="Times New Roman"/>
              </a:rPr>
              <a:t>định</a:t>
            </a:r>
            <a:r>
              <a:rPr sz="1800" spc="50" dirty="0">
                <a:solidFill>
                  <a:srgbClr val="03499E"/>
                </a:solidFill>
                <a:latin typeface="Times New Roman"/>
                <a:cs typeface="Times New Roman"/>
              </a:rPr>
              <a:t> </a:t>
            </a:r>
            <a:r>
              <a:rPr sz="1800" dirty="0">
                <a:solidFill>
                  <a:srgbClr val="03499E"/>
                </a:solidFill>
                <a:latin typeface="Times New Roman"/>
                <a:cs typeface="Times New Roman"/>
              </a:rPr>
              <a:t>thầu,</a:t>
            </a:r>
            <a:r>
              <a:rPr sz="1800" spc="50" dirty="0">
                <a:solidFill>
                  <a:srgbClr val="03499E"/>
                </a:solidFill>
                <a:latin typeface="Times New Roman"/>
                <a:cs typeface="Times New Roman"/>
              </a:rPr>
              <a:t> </a:t>
            </a:r>
            <a:r>
              <a:rPr sz="1800" dirty="0">
                <a:solidFill>
                  <a:srgbClr val="03499E"/>
                </a:solidFill>
                <a:latin typeface="Times New Roman"/>
                <a:cs typeface="Times New Roman"/>
              </a:rPr>
              <a:t>giá</a:t>
            </a:r>
            <a:r>
              <a:rPr sz="1800" spc="50" dirty="0">
                <a:solidFill>
                  <a:srgbClr val="03499E"/>
                </a:solidFill>
                <a:latin typeface="Times New Roman"/>
                <a:cs typeface="Times New Roman"/>
              </a:rPr>
              <a:t> </a:t>
            </a:r>
            <a:r>
              <a:rPr sz="1800" dirty="0">
                <a:solidFill>
                  <a:srgbClr val="03499E"/>
                </a:solidFill>
                <a:latin typeface="Times New Roman"/>
                <a:cs typeface="Times New Roman"/>
              </a:rPr>
              <a:t>trị</a:t>
            </a:r>
            <a:r>
              <a:rPr sz="1800" spc="45" dirty="0">
                <a:solidFill>
                  <a:srgbClr val="03499E"/>
                </a:solidFill>
                <a:latin typeface="Times New Roman"/>
                <a:cs typeface="Times New Roman"/>
              </a:rPr>
              <a:t> </a:t>
            </a:r>
            <a:r>
              <a:rPr sz="1800" dirty="0">
                <a:solidFill>
                  <a:srgbClr val="03499E"/>
                </a:solidFill>
                <a:latin typeface="Times New Roman"/>
                <a:cs typeface="Times New Roman"/>
              </a:rPr>
              <a:t>phần</a:t>
            </a:r>
            <a:r>
              <a:rPr sz="1800" spc="45" dirty="0">
                <a:solidFill>
                  <a:srgbClr val="03499E"/>
                </a:solidFill>
                <a:latin typeface="Times New Roman"/>
                <a:cs typeface="Times New Roman"/>
              </a:rPr>
              <a:t> </a:t>
            </a:r>
            <a:r>
              <a:rPr sz="1800" dirty="0">
                <a:solidFill>
                  <a:srgbClr val="03499E"/>
                </a:solidFill>
                <a:latin typeface="Times New Roman"/>
                <a:cs typeface="Times New Roman"/>
              </a:rPr>
              <a:t>công</a:t>
            </a:r>
            <a:r>
              <a:rPr sz="1800" spc="55" dirty="0">
                <a:solidFill>
                  <a:srgbClr val="03499E"/>
                </a:solidFill>
                <a:latin typeface="Times New Roman"/>
                <a:cs typeface="Times New Roman"/>
              </a:rPr>
              <a:t> </a:t>
            </a:r>
            <a:r>
              <a:rPr sz="1800" dirty="0">
                <a:solidFill>
                  <a:srgbClr val="03499E"/>
                </a:solidFill>
                <a:latin typeface="Times New Roman"/>
                <a:cs typeface="Times New Roman"/>
              </a:rPr>
              <a:t>việc</a:t>
            </a:r>
            <a:r>
              <a:rPr sz="1800" spc="45" dirty="0">
                <a:solidFill>
                  <a:srgbClr val="03499E"/>
                </a:solidFill>
                <a:latin typeface="Times New Roman"/>
                <a:cs typeface="Times New Roman"/>
              </a:rPr>
              <a:t> </a:t>
            </a:r>
            <a:r>
              <a:rPr sz="1800" dirty="0">
                <a:solidFill>
                  <a:srgbClr val="03499E"/>
                </a:solidFill>
                <a:latin typeface="Times New Roman"/>
                <a:cs typeface="Times New Roman"/>
              </a:rPr>
              <a:t>chưa</a:t>
            </a:r>
            <a:r>
              <a:rPr sz="1800" spc="50" dirty="0">
                <a:solidFill>
                  <a:srgbClr val="03499E"/>
                </a:solidFill>
                <a:latin typeface="Times New Roman"/>
                <a:cs typeface="Times New Roman"/>
              </a:rPr>
              <a:t> </a:t>
            </a:r>
            <a:r>
              <a:rPr sz="1800" spc="-20" dirty="0">
                <a:solidFill>
                  <a:srgbClr val="03499E"/>
                </a:solidFill>
                <a:latin typeface="Times New Roman"/>
                <a:cs typeface="Times New Roman"/>
              </a:rPr>
              <a:t>thực </a:t>
            </a:r>
            <a:r>
              <a:rPr sz="1800" dirty="0">
                <a:solidFill>
                  <a:srgbClr val="03499E"/>
                </a:solidFill>
                <a:latin typeface="Times New Roman"/>
                <a:cs typeface="Times New Roman"/>
              </a:rPr>
              <a:t>hiện</a:t>
            </a:r>
            <a:r>
              <a:rPr sz="1800" spc="95" dirty="0">
                <a:solidFill>
                  <a:srgbClr val="03499E"/>
                </a:solidFill>
                <a:latin typeface="Times New Roman"/>
                <a:cs typeface="Times New Roman"/>
              </a:rPr>
              <a:t> </a:t>
            </a:r>
            <a:r>
              <a:rPr sz="1800" dirty="0">
                <a:solidFill>
                  <a:srgbClr val="03499E"/>
                </a:solidFill>
                <a:latin typeface="Times New Roman"/>
                <a:cs typeface="Times New Roman"/>
              </a:rPr>
              <a:t>được</a:t>
            </a:r>
            <a:r>
              <a:rPr sz="1800" spc="110" dirty="0">
                <a:solidFill>
                  <a:srgbClr val="03499E"/>
                </a:solidFill>
                <a:latin typeface="Times New Roman"/>
                <a:cs typeface="Times New Roman"/>
              </a:rPr>
              <a:t> </a:t>
            </a:r>
            <a:r>
              <a:rPr sz="1800" dirty="0">
                <a:solidFill>
                  <a:srgbClr val="03499E"/>
                </a:solidFill>
                <a:latin typeface="Times New Roman"/>
                <a:cs typeface="Times New Roman"/>
              </a:rPr>
              <a:t>tính</a:t>
            </a:r>
            <a:r>
              <a:rPr sz="1800" spc="110" dirty="0">
                <a:solidFill>
                  <a:srgbClr val="03499E"/>
                </a:solidFill>
                <a:latin typeface="Times New Roman"/>
                <a:cs typeface="Times New Roman"/>
              </a:rPr>
              <a:t> </a:t>
            </a:r>
            <a:r>
              <a:rPr sz="1800" dirty="0">
                <a:solidFill>
                  <a:srgbClr val="03499E"/>
                </a:solidFill>
                <a:latin typeface="Times New Roman"/>
                <a:cs typeface="Times New Roman"/>
              </a:rPr>
              <a:t>bằng</a:t>
            </a:r>
            <a:r>
              <a:rPr sz="1800" spc="120" dirty="0">
                <a:solidFill>
                  <a:srgbClr val="03499E"/>
                </a:solidFill>
                <a:latin typeface="Times New Roman"/>
                <a:cs typeface="Times New Roman"/>
              </a:rPr>
              <a:t> </a:t>
            </a:r>
            <a:r>
              <a:rPr sz="1800" dirty="0">
                <a:solidFill>
                  <a:srgbClr val="03499E"/>
                </a:solidFill>
                <a:latin typeface="Times New Roman"/>
                <a:cs typeface="Times New Roman"/>
              </a:rPr>
              <a:t>giá</a:t>
            </a:r>
            <a:r>
              <a:rPr sz="1800" spc="120" dirty="0">
                <a:solidFill>
                  <a:srgbClr val="03499E"/>
                </a:solidFill>
                <a:latin typeface="Times New Roman"/>
                <a:cs typeface="Times New Roman"/>
              </a:rPr>
              <a:t> </a:t>
            </a:r>
            <a:r>
              <a:rPr sz="1800" dirty="0">
                <a:solidFill>
                  <a:srgbClr val="03499E"/>
                </a:solidFill>
                <a:latin typeface="Times New Roman"/>
                <a:cs typeface="Times New Roman"/>
              </a:rPr>
              <a:t>trị</a:t>
            </a:r>
            <a:r>
              <a:rPr sz="1800" spc="114" dirty="0">
                <a:solidFill>
                  <a:srgbClr val="03499E"/>
                </a:solidFill>
                <a:latin typeface="Times New Roman"/>
                <a:cs typeface="Times New Roman"/>
              </a:rPr>
              <a:t> </a:t>
            </a:r>
            <a:r>
              <a:rPr sz="1800" dirty="0">
                <a:solidFill>
                  <a:srgbClr val="03499E"/>
                </a:solidFill>
                <a:latin typeface="Times New Roman"/>
                <a:cs typeface="Times New Roman"/>
              </a:rPr>
              <a:t>ghi</a:t>
            </a:r>
            <a:r>
              <a:rPr sz="1800" spc="110" dirty="0">
                <a:solidFill>
                  <a:srgbClr val="03499E"/>
                </a:solidFill>
                <a:latin typeface="Times New Roman"/>
                <a:cs typeface="Times New Roman"/>
              </a:rPr>
              <a:t> </a:t>
            </a:r>
            <a:r>
              <a:rPr sz="1800" dirty="0">
                <a:solidFill>
                  <a:srgbClr val="03499E"/>
                </a:solidFill>
                <a:latin typeface="Times New Roman"/>
                <a:cs typeface="Times New Roman"/>
              </a:rPr>
              <a:t>trong</a:t>
            </a:r>
            <a:r>
              <a:rPr sz="1800" spc="114" dirty="0">
                <a:solidFill>
                  <a:srgbClr val="03499E"/>
                </a:solidFill>
                <a:latin typeface="Times New Roman"/>
                <a:cs typeface="Times New Roman"/>
              </a:rPr>
              <a:t> </a:t>
            </a:r>
            <a:r>
              <a:rPr sz="1800" dirty="0">
                <a:solidFill>
                  <a:srgbClr val="03499E"/>
                </a:solidFill>
                <a:latin typeface="Times New Roman"/>
                <a:cs typeface="Times New Roman"/>
              </a:rPr>
              <a:t>hợp</a:t>
            </a:r>
            <a:r>
              <a:rPr sz="1800" spc="105" dirty="0">
                <a:solidFill>
                  <a:srgbClr val="03499E"/>
                </a:solidFill>
                <a:latin typeface="Times New Roman"/>
                <a:cs typeface="Times New Roman"/>
              </a:rPr>
              <a:t> </a:t>
            </a:r>
            <a:r>
              <a:rPr sz="1800" dirty="0">
                <a:solidFill>
                  <a:srgbClr val="03499E"/>
                </a:solidFill>
                <a:latin typeface="Times New Roman"/>
                <a:cs typeface="Times New Roman"/>
              </a:rPr>
              <a:t>đồng</a:t>
            </a:r>
            <a:r>
              <a:rPr sz="1800" spc="110" dirty="0">
                <a:solidFill>
                  <a:srgbClr val="03499E"/>
                </a:solidFill>
                <a:latin typeface="Times New Roman"/>
                <a:cs typeface="Times New Roman"/>
              </a:rPr>
              <a:t> </a:t>
            </a:r>
            <a:r>
              <a:rPr sz="1800" dirty="0">
                <a:solidFill>
                  <a:srgbClr val="03499E"/>
                </a:solidFill>
                <a:latin typeface="Times New Roman"/>
                <a:cs typeface="Times New Roman"/>
              </a:rPr>
              <a:t>trừ</a:t>
            </a:r>
            <a:r>
              <a:rPr sz="1800" spc="114" dirty="0">
                <a:solidFill>
                  <a:srgbClr val="03499E"/>
                </a:solidFill>
                <a:latin typeface="Times New Roman"/>
                <a:cs typeface="Times New Roman"/>
              </a:rPr>
              <a:t> </a:t>
            </a:r>
            <a:r>
              <a:rPr sz="1800" dirty="0">
                <a:solidFill>
                  <a:srgbClr val="03499E"/>
                </a:solidFill>
                <a:latin typeface="Times New Roman"/>
                <a:cs typeface="Times New Roman"/>
              </a:rPr>
              <a:t>đi</a:t>
            </a:r>
            <a:r>
              <a:rPr sz="1800" spc="110" dirty="0">
                <a:solidFill>
                  <a:srgbClr val="03499E"/>
                </a:solidFill>
                <a:latin typeface="Times New Roman"/>
                <a:cs typeface="Times New Roman"/>
              </a:rPr>
              <a:t> </a:t>
            </a:r>
            <a:r>
              <a:rPr sz="1800" dirty="0">
                <a:solidFill>
                  <a:srgbClr val="03499E"/>
                </a:solidFill>
                <a:latin typeface="Times New Roman"/>
                <a:cs typeface="Times New Roman"/>
              </a:rPr>
              <a:t>giá</a:t>
            </a:r>
            <a:r>
              <a:rPr sz="1800" spc="114" dirty="0">
                <a:solidFill>
                  <a:srgbClr val="03499E"/>
                </a:solidFill>
                <a:latin typeface="Times New Roman"/>
                <a:cs typeface="Times New Roman"/>
              </a:rPr>
              <a:t> </a:t>
            </a:r>
            <a:r>
              <a:rPr sz="1800" dirty="0">
                <a:solidFill>
                  <a:srgbClr val="03499E"/>
                </a:solidFill>
                <a:latin typeface="Times New Roman"/>
                <a:cs typeface="Times New Roman"/>
              </a:rPr>
              <a:t>trị</a:t>
            </a:r>
            <a:r>
              <a:rPr sz="1800" spc="105" dirty="0">
                <a:solidFill>
                  <a:srgbClr val="03499E"/>
                </a:solidFill>
                <a:latin typeface="Times New Roman"/>
                <a:cs typeface="Times New Roman"/>
              </a:rPr>
              <a:t> </a:t>
            </a:r>
            <a:r>
              <a:rPr sz="1800" dirty="0">
                <a:solidFill>
                  <a:srgbClr val="03499E"/>
                </a:solidFill>
                <a:latin typeface="Times New Roman"/>
                <a:cs typeface="Times New Roman"/>
              </a:rPr>
              <a:t>của</a:t>
            </a:r>
            <a:r>
              <a:rPr sz="1800" spc="105" dirty="0">
                <a:solidFill>
                  <a:srgbClr val="03499E"/>
                </a:solidFill>
                <a:latin typeface="Times New Roman"/>
                <a:cs typeface="Times New Roman"/>
              </a:rPr>
              <a:t> </a:t>
            </a:r>
            <a:r>
              <a:rPr sz="1800" dirty="0">
                <a:solidFill>
                  <a:srgbClr val="03499E"/>
                </a:solidFill>
                <a:latin typeface="Times New Roman"/>
                <a:cs typeface="Times New Roman"/>
              </a:rPr>
              <a:t>phần</a:t>
            </a:r>
            <a:r>
              <a:rPr sz="1800" spc="110" dirty="0">
                <a:solidFill>
                  <a:srgbClr val="03499E"/>
                </a:solidFill>
                <a:latin typeface="Times New Roman"/>
                <a:cs typeface="Times New Roman"/>
              </a:rPr>
              <a:t> </a:t>
            </a:r>
            <a:r>
              <a:rPr sz="1800" dirty="0">
                <a:solidFill>
                  <a:srgbClr val="03499E"/>
                </a:solidFill>
                <a:latin typeface="Times New Roman"/>
                <a:cs typeface="Times New Roman"/>
              </a:rPr>
              <a:t>công</a:t>
            </a:r>
            <a:r>
              <a:rPr sz="1800" spc="114" dirty="0">
                <a:solidFill>
                  <a:srgbClr val="03499E"/>
                </a:solidFill>
                <a:latin typeface="Times New Roman"/>
                <a:cs typeface="Times New Roman"/>
              </a:rPr>
              <a:t> </a:t>
            </a:r>
            <a:r>
              <a:rPr sz="1800" dirty="0">
                <a:solidFill>
                  <a:srgbClr val="03499E"/>
                </a:solidFill>
                <a:latin typeface="Times New Roman"/>
                <a:cs typeface="Times New Roman"/>
              </a:rPr>
              <a:t>việc</a:t>
            </a:r>
            <a:r>
              <a:rPr sz="1800" spc="95" dirty="0">
                <a:solidFill>
                  <a:srgbClr val="03499E"/>
                </a:solidFill>
                <a:latin typeface="Times New Roman"/>
                <a:cs typeface="Times New Roman"/>
              </a:rPr>
              <a:t> </a:t>
            </a:r>
            <a:r>
              <a:rPr sz="1800" dirty="0">
                <a:solidFill>
                  <a:srgbClr val="03499E"/>
                </a:solidFill>
                <a:latin typeface="Times New Roman"/>
                <a:cs typeface="Times New Roman"/>
              </a:rPr>
              <a:t>đã</a:t>
            </a:r>
            <a:r>
              <a:rPr sz="1800" spc="114" dirty="0">
                <a:solidFill>
                  <a:srgbClr val="03499E"/>
                </a:solidFill>
                <a:latin typeface="Times New Roman"/>
                <a:cs typeface="Times New Roman"/>
              </a:rPr>
              <a:t> </a:t>
            </a:r>
            <a:r>
              <a:rPr sz="1800" spc="-20" dirty="0">
                <a:solidFill>
                  <a:srgbClr val="03499E"/>
                </a:solidFill>
                <a:latin typeface="Times New Roman"/>
                <a:cs typeface="Times New Roman"/>
              </a:rPr>
              <a:t>thực </a:t>
            </a:r>
            <a:r>
              <a:rPr sz="1800" dirty="0">
                <a:solidFill>
                  <a:srgbClr val="03499E"/>
                </a:solidFill>
                <a:latin typeface="Times New Roman"/>
                <a:cs typeface="Times New Roman"/>
              </a:rPr>
              <a:t>hiện</a:t>
            </a:r>
            <a:r>
              <a:rPr sz="1800" spc="-10" dirty="0">
                <a:solidFill>
                  <a:srgbClr val="03499E"/>
                </a:solidFill>
                <a:latin typeface="Times New Roman"/>
                <a:cs typeface="Times New Roman"/>
              </a:rPr>
              <a:t> </a:t>
            </a:r>
            <a:r>
              <a:rPr sz="1800" dirty="0">
                <a:solidFill>
                  <a:srgbClr val="03499E"/>
                </a:solidFill>
                <a:latin typeface="Times New Roman"/>
                <a:cs typeface="Times New Roman"/>
              </a:rPr>
              <a:t>trước</a:t>
            </a:r>
            <a:r>
              <a:rPr sz="1800" spc="-5" dirty="0">
                <a:solidFill>
                  <a:srgbClr val="03499E"/>
                </a:solidFill>
                <a:latin typeface="Times New Roman"/>
                <a:cs typeface="Times New Roman"/>
              </a:rPr>
              <a:t> </a:t>
            </a:r>
            <a:r>
              <a:rPr sz="1800" spc="-25" dirty="0">
                <a:solidFill>
                  <a:srgbClr val="03499E"/>
                </a:solidFill>
                <a:latin typeface="Times New Roman"/>
                <a:cs typeface="Times New Roman"/>
              </a:rPr>
              <a:t>đó.</a:t>
            </a:r>
            <a:endParaRPr sz="1800">
              <a:latin typeface="Times New Roman"/>
              <a:cs typeface="Times New Roman"/>
            </a:endParaRPr>
          </a:p>
        </p:txBody>
      </p:sp>
      <p:sp>
        <p:nvSpPr>
          <p:cNvPr id="16" name="object 16"/>
          <p:cNvSpPr/>
          <p:nvPr/>
        </p:nvSpPr>
        <p:spPr>
          <a:xfrm>
            <a:off x="2988564" y="6615760"/>
            <a:ext cx="8536940" cy="0"/>
          </a:xfrm>
          <a:custGeom>
            <a:avLst/>
            <a:gdLst/>
            <a:ahLst/>
            <a:cxnLst/>
            <a:rect l="l" t="t" r="r" b="b"/>
            <a:pathLst>
              <a:path w="8536940">
                <a:moveTo>
                  <a:pt x="0" y="0"/>
                </a:moveTo>
                <a:lnTo>
                  <a:pt x="8536686" y="0"/>
                </a:lnTo>
              </a:path>
            </a:pathLst>
          </a:custGeom>
          <a:ln w="25400">
            <a:solidFill>
              <a:srgbClr val="03499E"/>
            </a:solidFill>
          </a:ln>
        </p:spPr>
        <p:txBody>
          <a:bodyPr wrap="square" lIns="0" tIns="0" rIns="0" bIns="0" rtlCol="0"/>
          <a:lstStyle/>
          <a:p>
            <a:endParaRPr/>
          </a:p>
        </p:txBody>
      </p:sp>
      <p:grpSp>
        <p:nvGrpSpPr>
          <p:cNvPr id="17" name="object 17"/>
          <p:cNvGrpSpPr/>
          <p:nvPr/>
        </p:nvGrpSpPr>
        <p:grpSpPr>
          <a:xfrm>
            <a:off x="1185672" y="251472"/>
            <a:ext cx="10165080" cy="774700"/>
            <a:chOff x="1185672" y="251472"/>
            <a:chExt cx="10165080" cy="774700"/>
          </a:xfrm>
        </p:grpSpPr>
        <p:pic>
          <p:nvPicPr>
            <p:cNvPr id="18" name="object 18"/>
            <p:cNvPicPr/>
            <p:nvPr/>
          </p:nvPicPr>
          <p:blipFill>
            <a:blip r:embed="rId2" cstate="print"/>
            <a:stretch>
              <a:fillRect/>
            </a:stretch>
          </p:blipFill>
          <p:spPr>
            <a:xfrm>
              <a:off x="1185672" y="253009"/>
              <a:ext cx="10165080" cy="675106"/>
            </a:xfrm>
            <a:prstGeom prst="rect">
              <a:avLst/>
            </a:prstGeom>
          </p:spPr>
        </p:pic>
        <p:pic>
          <p:nvPicPr>
            <p:cNvPr id="19" name="object 19"/>
            <p:cNvPicPr/>
            <p:nvPr/>
          </p:nvPicPr>
          <p:blipFill>
            <a:blip r:embed="rId3" cstate="print"/>
            <a:stretch>
              <a:fillRect/>
            </a:stretch>
          </p:blipFill>
          <p:spPr>
            <a:xfrm>
              <a:off x="1603248" y="251472"/>
              <a:ext cx="9328404" cy="774179"/>
            </a:xfrm>
            <a:prstGeom prst="rect">
              <a:avLst/>
            </a:prstGeom>
          </p:spPr>
        </p:pic>
        <p:pic>
          <p:nvPicPr>
            <p:cNvPr id="20" name="object 20"/>
            <p:cNvPicPr/>
            <p:nvPr/>
          </p:nvPicPr>
          <p:blipFill>
            <a:blip r:embed="rId4" cstate="print"/>
            <a:stretch>
              <a:fillRect/>
            </a:stretch>
          </p:blipFill>
          <p:spPr>
            <a:xfrm>
              <a:off x="1233170" y="278091"/>
              <a:ext cx="10075164" cy="584746"/>
            </a:xfrm>
            <a:prstGeom prst="rect">
              <a:avLst/>
            </a:prstGeom>
          </p:spPr>
        </p:pic>
      </p:grpSp>
      <p:sp>
        <p:nvSpPr>
          <p:cNvPr id="21" name="object 21"/>
          <p:cNvSpPr txBox="1">
            <a:spLocks noGrp="1"/>
          </p:cNvSpPr>
          <p:nvPr>
            <p:ph type="title"/>
          </p:nvPr>
        </p:nvSpPr>
        <p:spPr>
          <a:xfrm>
            <a:off x="1233169" y="278091"/>
            <a:ext cx="10075545" cy="584835"/>
          </a:xfrm>
          <a:prstGeom prst="rect">
            <a:avLst/>
          </a:prstGeom>
          <a:ln w="9525">
            <a:solidFill>
              <a:srgbClr val="F8F8F8"/>
            </a:solidFill>
          </a:ln>
        </p:spPr>
        <p:txBody>
          <a:bodyPr vert="horz" wrap="square" lIns="0" tIns="80010" rIns="0" bIns="0" rtlCol="0">
            <a:spAutoFit/>
          </a:bodyPr>
          <a:lstStyle/>
          <a:p>
            <a:pPr marL="611505">
              <a:lnSpc>
                <a:spcPct val="100000"/>
              </a:lnSpc>
              <a:spcBef>
                <a:spcPts val="630"/>
              </a:spcBef>
            </a:pPr>
            <a:r>
              <a:rPr sz="2600" dirty="0"/>
              <a:t>XỬ</a:t>
            </a:r>
            <a:r>
              <a:rPr sz="2600" spc="-10" dirty="0"/>
              <a:t> </a:t>
            </a:r>
            <a:r>
              <a:rPr sz="2600" dirty="0"/>
              <a:t>LÝ TÌNH</a:t>
            </a:r>
            <a:r>
              <a:rPr sz="2600" spc="-10" dirty="0"/>
              <a:t> </a:t>
            </a:r>
            <a:r>
              <a:rPr sz="2600" dirty="0"/>
              <a:t>HUỐNG</a:t>
            </a:r>
            <a:r>
              <a:rPr sz="2600" spc="-15" dirty="0"/>
              <a:t> </a:t>
            </a:r>
            <a:r>
              <a:rPr sz="2600" dirty="0"/>
              <a:t>TRONG</a:t>
            </a:r>
            <a:r>
              <a:rPr sz="2600" spc="-20" dirty="0"/>
              <a:t> </a:t>
            </a:r>
            <a:r>
              <a:rPr sz="2600" dirty="0"/>
              <a:t>ĐTQM</a:t>
            </a:r>
            <a:r>
              <a:rPr sz="2600" spc="-25" dirty="0"/>
              <a:t> </a:t>
            </a:r>
            <a:r>
              <a:rPr sz="2600" dirty="0"/>
              <a:t>VÀ</a:t>
            </a:r>
            <a:r>
              <a:rPr sz="2600" spc="-10" dirty="0"/>
              <a:t> </a:t>
            </a:r>
            <a:r>
              <a:rPr sz="2600" dirty="0"/>
              <a:t>KQM</a:t>
            </a:r>
            <a:r>
              <a:rPr sz="2600" spc="-20" dirty="0"/>
              <a:t> </a:t>
            </a:r>
            <a:r>
              <a:rPr sz="2600" dirty="0"/>
              <a:t>(Đ</a:t>
            </a:r>
            <a:r>
              <a:rPr sz="2600" spc="5" dirty="0"/>
              <a:t> </a:t>
            </a:r>
            <a:r>
              <a:rPr sz="2600" spc="-10" dirty="0"/>
              <a:t>131.NĐ)</a:t>
            </a:r>
            <a:endParaRPr sz="2600"/>
          </a:p>
        </p:txBody>
      </p:sp>
      <p:sp>
        <p:nvSpPr>
          <p:cNvPr id="22" name="Slide Number Placeholder 21">
            <a:extLst>
              <a:ext uri="{FF2B5EF4-FFF2-40B4-BE49-F238E27FC236}">
                <a16:creationId xmlns:a16="http://schemas.microsoft.com/office/drawing/2014/main" id="{81B111B0-C945-CF0E-4AE7-4429801EDE65}"/>
              </a:ext>
            </a:extLst>
          </p:cNvPr>
          <p:cNvSpPr>
            <a:spLocks noGrp="1"/>
          </p:cNvSpPr>
          <p:nvPr>
            <p:ph type="sldNum" sz="quarter" idx="7"/>
          </p:nvPr>
        </p:nvSpPr>
        <p:spPr/>
        <p:txBody>
          <a:bodyPr/>
          <a:lstStyle/>
          <a:p>
            <a:pPr marL="4939665">
              <a:lnSpc>
                <a:spcPts val="1655"/>
              </a:lnSpc>
            </a:pPr>
            <a:fld id="{81D60167-4931-47E6-BA6A-407CBD079E47}" type="slidenum">
              <a:rPr lang="en-US" spc="-25" smtClean="0"/>
              <a:t>194</a:t>
            </a:fld>
            <a:endParaRPr lang="en-US" spc="-25" dirty="0"/>
          </a:p>
        </p:txBody>
      </p:sp>
    </p:spTree>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854367" y="1095375"/>
            <a:ext cx="10671175" cy="0"/>
          </a:xfrm>
          <a:custGeom>
            <a:avLst/>
            <a:gdLst/>
            <a:ahLst/>
            <a:cxnLst/>
            <a:rect l="l" t="t" r="r" b="b"/>
            <a:pathLst>
              <a:path w="10671175">
                <a:moveTo>
                  <a:pt x="0" y="0"/>
                </a:moveTo>
                <a:lnTo>
                  <a:pt x="10670882" y="0"/>
                </a:lnTo>
              </a:path>
            </a:pathLst>
          </a:custGeom>
          <a:ln w="25400">
            <a:solidFill>
              <a:srgbClr val="01428F"/>
            </a:solidFill>
          </a:ln>
        </p:spPr>
        <p:txBody>
          <a:bodyPr wrap="square" lIns="0" tIns="0" rIns="0" bIns="0" rtlCol="0"/>
          <a:lstStyle/>
          <a:p>
            <a:endParaRPr/>
          </a:p>
        </p:txBody>
      </p:sp>
      <p:sp>
        <p:nvSpPr>
          <p:cNvPr id="3" name="object 3"/>
          <p:cNvSpPr txBox="1"/>
          <p:nvPr/>
        </p:nvSpPr>
        <p:spPr>
          <a:xfrm>
            <a:off x="910234" y="1110488"/>
            <a:ext cx="10563225" cy="535940"/>
          </a:xfrm>
          <a:prstGeom prst="rect">
            <a:avLst/>
          </a:prstGeom>
        </p:spPr>
        <p:txBody>
          <a:bodyPr vert="horz" wrap="square" lIns="0" tIns="52069" rIns="0" bIns="0" rtlCol="0">
            <a:spAutoFit/>
          </a:bodyPr>
          <a:lstStyle/>
          <a:p>
            <a:pPr marL="12700" marR="5080">
              <a:lnSpc>
                <a:spcPts val="1860"/>
              </a:lnSpc>
              <a:spcBef>
                <a:spcPts val="409"/>
              </a:spcBef>
            </a:pPr>
            <a:r>
              <a:rPr sz="1800" dirty="0">
                <a:solidFill>
                  <a:srgbClr val="03499E"/>
                </a:solidFill>
                <a:latin typeface="Times New Roman"/>
                <a:cs typeface="Times New Roman"/>
              </a:rPr>
              <a:t>21.</a:t>
            </a:r>
            <a:r>
              <a:rPr sz="1800" spc="50" dirty="0">
                <a:solidFill>
                  <a:srgbClr val="03499E"/>
                </a:solidFill>
                <a:latin typeface="Times New Roman"/>
                <a:cs typeface="Times New Roman"/>
              </a:rPr>
              <a:t> </a:t>
            </a:r>
            <a:r>
              <a:rPr sz="1800" dirty="0">
                <a:solidFill>
                  <a:srgbClr val="03499E"/>
                </a:solidFill>
                <a:latin typeface="Times New Roman"/>
                <a:cs typeface="Times New Roman"/>
              </a:rPr>
              <a:t>TH</a:t>
            </a:r>
            <a:r>
              <a:rPr sz="1800" spc="40" dirty="0">
                <a:solidFill>
                  <a:srgbClr val="03499E"/>
                </a:solidFill>
                <a:latin typeface="Times New Roman"/>
                <a:cs typeface="Times New Roman"/>
              </a:rPr>
              <a:t> </a:t>
            </a:r>
            <a:r>
              <a:rPr sz="1800" dirty="0">
                <a:solidFill>
                  <a:srgbClr val="03499E"/>
                </a:solidFill>
                <a:latin typeface="Times New Roman"/>
                <a:cs typeface="Times New Roman"/>
              </a:rPr>
              <a:t>trong</a:t>
            </a:r>
            <a:r>
              <a:rPr sz="1800" spc="45" dirty="0">
                <a:solidFill>
                  <a:srgbClr val="03499E"/>
                </a:solidFill>
                <a:latin typeface="Times New Roman"/>
                <a:cs typeface="Times New Roman"/>
              </a:rPr>
              <a:t> </a:t>
            </a:r>
            <a:r>
              <a:rPr sz="1800" dirty="0">
                <a:solidFill>
                  <a:srgbClr val="03499E"/>
                </a:solidFill>
                <a:latin typeface="Times New Roman"/>
                <a:cs typeface="Times New Roman"/>
              </a:rPr>
              <a:t>quá</a:t>
            </a:r>
            <a:r>
              <a:rPr sz="1800" spc="50" dirty="0">
                <a:solidFill>
                  <a:srgbClr val="03499E"/>
                </a:solidFill>
                <a:latin typeface="Times New Roman"/>
                <a:cs typeface="Times New Roman"/>
              </a:rPr>
              <a:t> </a:t>
            </a:r>
            <a:r>
              <a:rPr sz="1800" dirty="0">
                <a:solidFill>
                  <a:srgbClr val="03499E"/>
                </a:solidFill>
                <a:latin typeface="Times New Roman"/>
                <a:cs typeface="Times New Roman"/>
              </a:rPr>
              <a:t>trình</a:t>
            </a:r>
            <a:r>
              <a:rPr sz="1800" spc="35" dirty="0">
                <a:solidFill>
                  <a:srgbClr val="03499E"/>
                </a:solidFill>
                <a:latin typeface="Times New Roman"/>
                <a:cs typeface="Times New Roman"/>
              </a:rPr>
              <a:t> </a:t>
            </a:r>
            <a:r>
              <a:rPr sz="1800" dirty="0">
                <a:solidFill>
                  <a:srgbClr val="03499E"/>
                </a:solidFill>
                <a:latin typeface="Times New Roman"/>
                <a:cs typeface="Times New Roman"/>
              </a:rPr>
              <a:t>thực</a:t>
            </a:r>
            <a:r>
              <a:rPr sz="1800" spc="50" dirty="0">
                <a:solidFill>
                  <a:srgbClr val="03499E"/>
                </a:solidFill>
                <a:latin typeface="Times New Roman"/>
                <a:cs typeface="Times New Roman"/>
              </a:rPr>
              <a:t> </a:t>
            </a:r>
            <a:r>
              <a:rPr sz="1800" dirty="0">
                <a:solidFill>
                  <a:srgbClr val="03499E"/>
                </a:solidFill>
                <a:latin typeface="Times New Roman"/>
                <a:cs typeface="Times New Roman"/>
              </a:rPr>
              <a:t>hiện</a:t>
            </a:r>
            <a:r>
              <a:rPr sz="1800" spc="35" dirty="0">
                <a:solidFill>
                  <a:srgbClr val="03499E"/>
                </a:solidFill>
                <a:latin typeface="Times New Roman"/>
                <a:cs typeface="Times New Roman"/>
              </a:rPr>
              <a:t> </a:t>
            </a:r>
            <a:r>
              <a:rPr sz="1800" dirty="0">
                <a:solidFill>
                  <a:srgbClr val="03499E"/>
                </a:solidFill>
                <a:latin typeface="Times New Roman"/>
                <a:cs typeface="Times New Roman"/>
              </a:rPr>
              <a:t>HĐ,</a:t>
            </a:r>
            <a:r>
              <a:rPr sz="1800" spc="50" dirty="0">
                <a:solidFill>
                  <a:srgbClr val="03499E"/>
                </a:solidFill>
                <a:latin typeface="Times New Roman"/>
                <a:cs typeface="Times New Roman"/>
              </a:rPr>
              <a:t> </a:t>
            </a:r>
            <a:r>
              <a:rPr sz="1800" dirty="0">
                <a:solidFill>
                  <a:srgbClr val="03499E"/>
                </a:solidFill>
                <a:latin typeface="Times New Roman"/>
                <a:cs typeface="Times New Roman"/>
              </a:rPr>
              <a:t>NCTQ</a:t>
            </a:r>
            <a:r>
              <a:rPr sz="1800" spc="40" dirty="0">
                <a:solidFill>
                  <a:srgbClr val="03499E"/>
                </a:solidFill>
                <a:latin typeface="Times New Roman"/>
                <a:cs typeface="Times New Roman"/>
              </a:rPr>
              <a:t> </a:t>
            </a:r>
            <a:r>
              <a:rPr sz="1800" dirty="0">
                <a:solidFill>
                  <a:srgbClr val="03499E"/>
                </a:solidFill>
                <a:latin typeface="Times New Roman"/>
                <a:cs typeface="Times New Roman"/>
              </a:rPr>
              <a:t>ko</a:t>
            </a:r>
            <a:r>
              <a:rPr sz="1800" spc="30" dirty="0">
                <a:solidFill>
                  <a:srgbClr val="03499E"/>
                </a:solidFill>
                <a:latin typeface="Times New Roman"/>
                <a:cs typeface="Times New Roman"/>
              </a:rPr>
              <a:t> </a:t>
            </a:r>
            <a:r>
              <a:rPr sz="1800" dirty="0">
                <a:solidFill>
                  <a:srgbClr val="03499E"/>
                </a:solidFill>
                <a:latin typeface="Times New Roman"/>
                <a:cs typeface="Times New Roman"/>
              </a:rPr>
              <a:t>công</a:t>
            </a:r>
            <a:r>
              <a:rPr sz="1800" spc="50" dirty="0">
                <a:solidFill>
                  <a:srgbClr val="03499E"/>
                </a:solidFill>
                <a:latin typeface="Times New Roman"/>
                <a:cs typeface="Times New Roman"/>
              </a:rPr>
              <a:t> </a:t>
            </a:r>
            <a:r>
              <a:rPr sz="1800" dirty="0">
                <a:solidFill>
                  <a:srgbClr val="03499E"/>
                </a:solidFill>
                <a:latin typeface="Times New Roman"/>
                <a:cs typeface="Times New Roman"/>
              </a:rPr>
              <a:t>nhận</a:t>
            </a:r>
            <a:r>
              <a:rPr sz="1800" spc="50" dirty="0">
                <a:solidFill>
                  <a:srgbClr val="03499E"/>
                </a:solidFill>
                <a:latin typeface="Times New Roman"/>
                <a:cs typeface="Times New Roman"/>
              </a:rPr>
              <a:t> </a:t>
            </a:r>
            <a:r>
              <a:rPr sz="1800" dirty="0">
                <a:solidFill>
                  <a:srgbClr val="03499E"/>
                </a:solidFill>
                <a:latin typeface="Times New Roman"/>
                <a:cs typeface="Times New Roman"/>
              </a:rPr>
              <a:t>KQLCNT</a:t>
            </a:r>
            <a:r>
              <a:rPr sz="1800" spc="45" dirty="0">
                <a:solidFill>
                  <a:srgbClr val="03499E"/>
                </a:solidFill>
                <a:latin typeface="Times New Roman"/>
                <a:cs typeface="Times New Roman"/>
              </a:rPr>
              <a:t> </a:t>
            </a:r>
            <a:r>
              <a:rPr sz="1800" dirty="0">
                <a:solidFill>
                  <a:srgbClr val="03499E"/>
                </a:solidFill>
                <a:latin typeface="Times New Roman"/>
                <a:cs typeface="Times New Roman"/>
              </a:rPr>
              <a:t>khi</a:t>
            </a:r>
            <a:r>
              <a:rPr sz="1800" spc="45" dirty="0">
                <a:solidFill>
                  <a:srgbClr val="03499E"/>
                </a:solidFill>
                <a:latin typeface="Times New Roman"/>
                <a:cs typeface="Times New Roman"/>
              </a:rPr>
              <a:t> </a:t>
            </a:r>
            <a:r>
              <a:rPr sz="1800" dirty="0">
                <a:solidFill>
                  <a:srgbClr val="03499E"/>
                </a:solidFill>
                <a:latin typeface="Times New Roman"/>
                <a:cs typeface="Times New Roman"/>
              </a:rPr>
              <a:t>có</a:t>
            </a:r>
            <a:r>
              <a:rPr sz="1800" spc="30" dirty="0">
                <a:solidFill>
                  <a:srgbClr val="03499E"/>
                </a:solidFill>
                <a:latin typeface="Times New Roman"/>
                <a:cs typeface="Times New Roman"/>
              </a:rPr>
              <a:t> </a:t>
            </a:r>
            <a:r>
              <a:rPr sz="1800" dirty="0">
                <a:solidFill>
                  <a:srgbClr val="03499E"/>
                </a:solidFill>
                <a:latin typeface="Times New Roman"/>
                <a:cs typeface="Times New Roman"/>
              </a:rPr>
              <a:t>bằng</a:t>
            </a:r>
            <a:r>
              <a:rPr sz="1800" spc="40" dirty="0">
                <a:solidFill>
                  <a:srgbClr val="03499E"/>
                </a:solidFill>
                <a:latin typeface="Times New Roman"/>
                <a:cs typeface="Times New Roman"/>
              </a:rPr>
              <a:t> </a:t>
            </a:r>
            <a:r>
              <a:rPr sz="1800" dirty="0">
                <a:solidFill>
                  <a:srgbClr val="03499E"/>
                </a:solidFill>
                <a:latin typeface="Times New Roman"/>
                <a:cs typeface="Times New Roman"/>
              </a:rPr>
              <a:t>chứng</a:t>
            </a:r>
            <a:r>
              <a:rPr sz="1800" spc="45" dirty="0">
                <a:solidFill>
                  <a:srgbClr val="03499E"/>
                </a:solidFill>
                <a:latin typeface="Times New Roman"/>
                <a:cs typeface="Times New Roman"/>
              </a:rPr>
              <a:t> </a:t>
            </a:r>
            <a:r>
              <a:rPr sz="1800" dirty="0">
                <a:solidFill>
                  <a:srgbClr val="03499E"/>
                </a:solidFill>
                <a:latin typeface="Times New Roman"/>
                <a:cs typeface="Times New Roman"/>
              </a:rPr>
              <a:t>CĐT,</a:t>
            </a:r>
            <a:r>
              <a:rPr sz="1800" spc="50" dirty="0">
                <a:solidFill>
                  <a:srgbClr val="03499E"/>
                </a:solidFill>
                <a:latin typeface="Times New Roman"/>
                <a:cs typeface="Times New Roman"/>
              </a:rPr>
              <a:t> </a:t>
            </a:r>
            <a:r>
              <a:rPr sz="1800" dirty="0">
                <a:solidFill>
                  <a:srgbClr val="03499E"/>
                </a:solidFill>
                <a:latin typeface="Times New Roman"/>
                <a:cs typeface="Times New Roman"/>
              </a:rPr>
              <a:t>BMT,</a:t>
            </a:r>
            <a:r>
              <a:rPr sz="1800" spc="50" dirty="0">
                <a:solidFill>
                  <a:srgbClr val="03499E"/>
                </a:solidFill>
                <a:latin typeface="Times New Roman"/>
                <a:cs typeface="Times New Roman"/>
              </a:rPr>
              <a:t> </a:t>
            </a:r>
            <a:r>
              <a:rPr sz="1800" dirty="0">
                <a:solidFill>
                  <a:srgbClr val="03499E"/>
                </a:solidFill>
                <a:latin typeface="Times New Roman"/>
                <a:cs typeface="Times New Roman"/>
              </a:rPr>
              <a:t>TCG,</a:t>
            </a:r>
            <a:r>
              <a:rPr sz="1800" spc="35" dirty="0">
                <a:solidFill>
                  <a:srgbClr val="03499E"/>
                </a:solidFill>
                <a:latin typeface="Times New Roman"/>
                <a:cs typeface="Times New Roman"/>
              </a:rPr>
              <a:t> </a:t>
            </a:r>
            <a:r>
              <a:rPr sz="1800" spc="-25" dirty="0">
                <a:solidFill>
                  <a:srgbClr val="03499E"/>
                </a:solidFill>
                <a:latin typeface="Times New Roman"/>
                <a:cs typeface="Times New Roman"/>
              </a:rPr>
              <a:t>TTĐ </a:t>
            </a:r>
            <a:r>
              <a:rPr sz="1800" dirty="0">
                <a:solidFill>
                  <a:srgbClr val="03499E"/>
                </a:solidFill>
                <a:latin typeface="Times New Roman"/>
                <a:cs typeface="Times New Roman"/>
              </a:rPr>
              <a:t>có</a:t>
            </a:r>
            <a:r>
              <a:rPr sz="1800" spc="-25" dirty="0">
                <a:solidFill>
                  <a:srgbClr val="03499E"/>
                </a:solidFill>
                <a:latin typeface="Times New Roman"/>
                <a:cs typeface="Times New Roman"/>
              </a:rPr>
              <a:t> </a:t>
            </a:r>
            <a:r>
              <a:rPr sz="1800" dirty="0">
                <a:solidFill>
                  <a:srgbClr val="03499E"/>
                </a:solidFill>
                <a:latin typeface="Times New Roman"/>
                <a:cs typeface="Times New Roman"/>
              </a:rPr>
              <a:t>hành</a:t>
            </a:r>
            <a:r>
              <a:rPr sz="1800" spc="-20" dirty="0">
                <a:solidFill>
                  <a:srgbClr val="03499E"/>
                </a:solidFill>
                <a:latin typeface="Times New Roman"/>
                <a:cs typeface="Times New Roman"/>
              </a:rPr>
              <a:t> </a:t>
            </a:r>
            <a:r>
              <a:rPr sz="1800" dirty="0">
                <a:solidFill>
                  <a:srgbClr val="03499E"/>
                </a:solidFill>
                <a:latin typeface="Times New Roman"/>
                <a:cs typeface="Times New Roman"/>
              </a:rPr>
              <a:t>vi</a:t>
            </a:r>
            <a:r>
              <a:rPr sz="1800" spc="-15" dirty="0">
                <a:solidFill>
                  <a:srgbClr val="03499E"/>
                </a:solidFill>
                <a:latin typeface="Times New Roman"/>
                <a:cs typeface="Times New Roman"/>
              </a:rPr>
              <a:t> </a:t>
            </a:r>
            <a:r>
              <a:rPr sz="1800" dirty="0">
                <a:solidFill>
                  <a:srgbClr val="03499E"/>
                </a:solidFill>
                <a:latin typeface="Times New Roman"/>
                <a:cs typeface="Times New Roman"/>
              </a:rPr>
              <a:t>vi</a:t>
            </a:r>
            <a:r>
              <a:rPr sz="1800" spc="-20" dirty="0">
                <a:solidFill>
                  <a:srgbClr val="03499E"/>
                </a:solidFill>
                <a:latin typeface="Times New Roman"/>
                <a:cs typeface="Times New Roman"/>
              </a:rPr>
              <a:t> </a:t>
            </a:r>
            <a:r>
              <a:rPr sz="1800" dirty="0">
                <a:solidFill>
                  <a:srgbClr val="03499E"/>
                </a:solidFill>
                <a:latin typeface="Times New Roman"/>
                <a:cs typeface="Times New Roman"/>
              </a:rPr>
              <a:t>phạm</a:t>
            </a:r>
            <a:r>
              <a:rPr sz="1800" spc="-10" dirty="0">
                <a:solidFill>
                  <a:srgbClr val="03499E"/>
                </a:solidFill>
                <a:latin typeface="Times New Roman"/>
                <a:cs typeface="Times New Roman"/>
              </a:rPr>
              <a:t> </a:t>
            </a:r>
            <a:r>
              <a:rPr sz="1800" dirty="0">
                <a:solidFill>
                  <a:srgbClr val="03499E"/>
                </a:solidFill>
                <a:latin typeface="Times New Roman"/>
                <a:cs typeface="Times New Roman"/>
              </a:rPr>
              <a:t>quy</a:t>
            </a:r>
            <a:r>
              <a:rPr sz="1800" spc="-10" dirty="0">
                <a:solidFill>
                  <a:srgbClr val="03499E"/>
                </a:solidFill>
                <a:latin typeface="Times New Roman"/>
                <a:cs typeface="Times New Roman"/>
              </a:rPr>
              <a:t> </a:t>
            </a:r>
            <a:r>
              <a:rPr sz="1800" dirty="0">
                <a:solidFill>
                  <a:srgbClr val="03499E"/>
                </a:solidFill>
                <a:latin typeface="Times New Roman"/>
                <a:cs typeface="Times New Roman"/>
              </a:rPr>
              <a:t>định</a:t>
            </a:r>
            <a:r>
              <a:rPr sz="1800" spc="-20" dirty="0">
                <a:solidFill>
                  <a:srgbClr val="03499E"/>
                </a:solidFill>
                <a:latin typeface="Times New Roman"/>
                <a:cs typeface="Times New Roman"/>
              </a:rPr>
              <a:t> </a:t>
            </a:r>
            <a:r>
              <a:rPr sz="1800" dirty="0">
                <a:solidFill>
                  <a:srgbClr val="03499E"/>
                </a:solidFill>
                <a:latin typeface="Times New Roman"/>
                <a:cs typeface="Times New Roman"/>
              </a:rPr>
              <a:t>tại</a:t>
            </a:r>
            <a:r>
              <a:rPr sz="1800" spc="-25" dirty="0">
                <a:solidFill>
                  <a:srgbClr val="03499E"/>
                </a:solidFill>
                <a:latin typeface="Times New Roman"/>
                <a:cs typeface="Times New Roman"/>
              </a:rPr>
              <a:t> </a:t>
            </a:r>
            <a:r>
              <a:rPr sz="1800" dirty="0">
                <a:solidFill>
                  <a:srgbClr val="03499E"/>
                </a:solidFill>
                <a:latin typeface="Times New Roman"/>
                <a:cs typeface="Times New Roman"/>
              </a:rPr>
              <a:t>Điều</a:t>
            </a:r>
            <a:r>
              <a:rPr sz="1800" spc="-20" dirty="0">
                <a:solidFill>
                  <a:srgbClr val="03499E"/>
                </a:solidFill>
                <a:latin typeface="Times New Roman"/>
                <a:cs typeface="Times New Roman"/>
              </a:rPr>
              <a:t> </a:t>
            </a:r>
            <a:r>
              <a:rPr sz="1800" dirty="0">
                <a:solidFill>
                  <a:srgbClr val="03499E"/>
                </a:solidFill>
                <a:latin typeface="Times New Roman"/>
                <a:cs typeface="Times New Roman"/>
              </a:rPr>
              <a:t>16</a:t>
            </a:r>
            <a:r>
              <a:rPr sz="1800" spc="-5" dirty="0">
                <a:solidFill>
                  <a:srgbClr val="03499E"/>
                </a:solidFill>
                <a:latin typeface="Times New Roman"/>
                <a:cs typeface="Times New Roman"/>
              </a:rPr>
              <a:t> </a:t>
            </a:r>
            <a:r>
              <a:rPr sz="1800" spc="-20" dirty="0">
                <a:solidFill>
                  <a:srgbClr val="03499E"/>
                </a:solidFill>
                <a:latin typeface="Times New Roman"/>
                <a:cs typeface="Times New Roman"/>
              </a:rPr>
              <a:t>Luật</a:t>
            </a:r>
            <a:endParaRPr sz="1800">
              <a:latin typeface="Times New Roman"/>
              <a:cs typeface="Times New Roman"/>
            </a:endParaRPr>
          </a:p>
        </p:txBody>
      </p:sp>
      <p:sp>
        <p:nvSpPr>
          <p:cNvPr id="4" name="object 4"/>
          <p:cNvSpPr/>
          <p:nvPr/>
        </p:nvSpPr>
        <p:spPr>
          <a:xfrm>
            <a:off x="854367" y="1956180"/>
            <a:ext cx="10671175" cy="0"/>
          </a:xfrm>
          <a:custGeom>
            <a:avLst/>
            <a:gdLst/>
            <a:ahLst/>
            <a:cxnLst/>
            <a:rect l="l" t="t" r="r" b="b"/>
            <a:pathLst>
              <a:path w="10671175">
                <a:moveTo>
                  <a:pt x="0" y="0"/>
                </a:moveTo>
                <a:lnTo>
                  <a:pt x="10670882" y="0"/>
                </a:lnTo>
              </a:path>
            </a:pathLst>
          </a:custGeom>
          <a:ln w="25400">
            <a:solidFill>
              <a:srgbClr val="01428F"/>
            </a:solidFill>
          </a:ln>
        </p:spPr>
        <p:txBody>
          <a:bodyPr wrap="square" lIns="0" tIns="0" rIns="0" bIns="0" rtlCol="0"/>
          <a:lstStyle/>
          <a:p>
            <a:endParaRPr/>
          </a:p>
        </p:txBody>
      </p:sp>
      <p:sp>
        <p:nvSpPr>
          <p:cNvPr id="5" name="object 5"/>
          <p:cNvSpPr txBox="1"/>
          <p:nvPr/>
        </p:nvSpPr>
        <p:spPr>
          <a:xfrm>
            <a:off x="910234" y="2140407"/>
            <a:ext cx="2024380" cy="2666365"/>
          </a:xfrm>
          <a:prstGeom prst="rect">
            <a:avLst/>
          </a:prstGeom>
        </p:spPr>
        <p:txBody>
          <a:bodyPr vert="horz" wrap="square" lIns="0" tIns="50800" rIns="0" bIns="0" rtlCol="0">
            <a:spAutoFit/>
          </a:bodyPr>
          <a:lstStyle/>
          <a:p>
            <a:pPr marL="12700" marR="5080" algn="just">
              <a:lnSpc>
                <a:spcPct val="86200"/>
              </a:lnSpc>
              <a:spcBef>
                <a:spcPts val="400"/>
              </a:spcBef>
            </a:pPr>
            <a:r>
              <a:rPr sz="1800" dirty="0">
                <a:solidFill>
                  <a:srgbClr val="03499E"/>
                </a:solidFill>
                <a:latin typeface="Times New Roman"/>
                <a:cs typeface="Times New Roman"/>
              </a:rPr>
              <a:t>22.</a:t>
            </a:r>
            <a:r>
              <a:rPr sz="1800" spc="375" dirty="0">
                <a:solidFill>
                  <a:srgbClr val="03499E"/>
                </a:solidFill>
                <a:latin typeface="Times New Roman"/>
                <a:cs typeface="Times New Roman"/>
              </a:rPr>
              <a:t> </a:t>
            </a:r>
            <a:r>
              <a:rPr sz="1800" dirty="0">
                <a:solidFill>
                  <a:srgbClr val="03499E"/>
                </a:solidFill>
                <a:latin typeface="Times New Roman"/>
                <a:cs typeface="Times New Roman"/>
              </a:rPr>
              <a:t>Trường</a:t>
            </a:r>
            <a:r>
              <a:rPr sz="1800" spc="375" dirty="0">
                <a:solidFill>
                  <a:srgbClr val="03499E"/>
                </a:solidFill>
                <a:latin typeface="Times New Roman"/>
                <a:cs typeface="Times New Roman"/>
              </a:rPr>
              <a:t> </a:t>
            </a:r>
            <a:r>
              <a:rPr sz="1800" dirty="0">
                <a:solidFill>
                  <a:srgbClr val="03499E"/>
                </a:solidFill>
                <a:latin typeface="Times New Roman"/>
                <a:cs typeface="Times New Roman"/>
              </a:rPr>
              <a:t>hợp</a:t>
            </a:r>
            <a:r>
              <a:rPr sz="1800" spc="375" dirty="0">
                <a:solidFill>
                  <a:srgbClr val="03499E"/>
                </a:solidFill>
                <a:latin typeface="Times New Roman"/>
                <a:cs typeface="Times New Roman"/>
              </a:rPr>
              <a:t> </a:t>
            </a:r>
            <a:r>
              <a:rPr sz="1800" spc="-25" dirty="0">
                <a:solidFill>
                  <a:srgbClr val="03499E"/>
                </a:solidFill>
                <a:latin typeface="Times New Roman"/>
                <a:cs typeface="Times New Roman"/>
              </a:rPr>
              <a:t>một </a:t>
            </a:r>
            <a:r>
              <a:rPr sz="1800" dirty="0">
                <a:solidFill>
                  <a:srgbClr val="03499E"/>
                </a:solidFill>
                <a:latin typeface="Times New Roman"/>
                <a:cs typeface="Times New Roman"/>
              </a:rPr>
              <a:t>hoặc</a:t>
            </a:r>
            <a:r>
              <a:rPr sz="1800" spc="195" dirty="0">
                <a:solidFill>
                  <a:srgbClr val="03499E"/>
                </a:solidFill>
                <a:latin typeface="Times New Roman"/>
                <a:cs typeface="Times New Roman"/>
              </a:rPr>
              <a:t>  </a:t>
            </a:r>
            <a:r>
              <a:rPr sz="1800" dirty="0">
                <a:solidFill>
                  <a:srgbClr val="03499E"/>
                </a:solidFill>
                <a:latin typeface="Times New Roman"/>
                <a:cs typeface="Times New Roman"/>
              </a:rPr>
              <a:t>một</a:t>
            </a:r>
            <a:r>
              <a:rPr sz="1800" spc="200" dirty="0">
                <a:solidFill>
                  <a:srgbClr val="03499E"/>
                </a:solidFill>
                <a:latin typeface="Times New Roman"/>
                <a:cs typeface="Times New Roman"/>
              </a:rPr>
              <a:t>  </a:t>
            </a:r>
            <a:r>
              <a:rPr sz="1800" dirty="0">
                <a:solidFill>
                  <a:srgbClr val="03499E"/>
                </a:solidFill>
                <a:latin typeface="Times New Roman"/>
                <a:cs typeface="Times New Roman"/>
              </a:rPr>
              <a:t>số</a:t>
            </a:r>
            <a:r>
              <a:rPr sz="1800" spc="200" dirty="0">
                <a:solidFill>
                  <a:srgbClr val="03499E"/>
                </a:solidFill>
                <a:latin typeface="Times New Roman"/>
                <a:cs typeface="Times New Roman"/>
              </a:rPr>
              <a:t>  </a:t>
            </a:r>
            <a:r>
              <a:rPr sz="1800" spc="-10" dirty="0">
                <a:solidFill>
                  <a:srgbClr val="03499E"/>
                </a:solidFill>
                <a:latin typeface="Times New Roman"/>
                <a:cs typeface="Times New Roman"/>
              </a:rPr>
              <a:t>thành </a:t>
            </a:r>
            <a:r>
              <a:rPr sz="1800" dirty="0">
                <a:solidFill>
                  <a:srgbClr val="03499E"/>
                </a:solidFill>
                <a:latin typeface="Times New Roman"/>
                <a:cs typeface="Times New Roman"/>
              </a:rPr>
              <a:t>viên</a:t>
            </a:r>
            <a:r>
              <a:rPr sz="1800" spc="380" dirty="0">
                <a:solidFill>
                  <a:srgbClr val="03499E"/>
                </a:solidFill>
                <a:latin typeface="Times New Roman"/>
                <a:cs typeface="Times New Roman"/>
              </a:rPr>
              <a:t>  </a:t>
            </a:r>
            <a:r>
              <a:rPr sz="1800" dirty="0">
                <a:solidFill>
                  <a:srgbClr val="03499E"/>
                </a:solidFill>
                <a:latin typeface="Times New Roman"/>
                <a:cs typeface="Times New Roman"/>
              </a:rPr>
              <a:t>liên</a:t>
            </a:r>
            <a:r>
              <a:rPr sz="1800" spc="375" dirty="0">
                <a:solidFill>
                  <a:srgbClr val="03499E"/>
                </a:solidFill>
                <a:latin typeface="Times New Roman"/>
                <a:cs typeface="Times New Roman"/>
              </a:rPr>
              <a:t>  </a:t>
            </a:r>
            <a:r>
              <a:rPr sz="1800" dirty="0">
                <a:solidFill>
                  <a:srgbClr val="03499E"/>
                </a:solidFill>
                <a:latin typeface="Times New Roman"/>
                <a:cs typeface="Times New Roman"/>
              </a:rPr>
              <a:t>danh</a:t>
            </a:r>
            <a:r>
              <a:rPr sz="1800" spc="380" dirty="0">
                <a:solidFill>
                  <a:srgbClr val="03499E"/>
                </a:solidFill>
                <a:latin typeface="Times New Roman"/>
                <a:cs typeface="Times New Roman"/>
              </a:rPr>
              <a:t>  </a:t>
            </a:r>
            <a:r>
              <a:rPr sz="1800" spc="-25" dirty="0">
                <a:solidFill>
                  <a:srgbClr val="03499E"/>
                </a:solidFill>
                <a:latin typeface="Times New Roman"/>
                <a:cs typeface="Times New Roman"/>
              </a:rPr>
              <a:t>vi </a:t>
            </a:r>
            <a:r>
              <a:rPr sz="1800" dirty="0">
                <a:solidFill>
                  <a:srgbClr val="03499E"/>
                </a:solidFill>
                <a:latin typeface="Times New Roman"/>
                <a:cs typeface="Times New Roman"/>
              </a:rPr>
              <a:t>phạm</a:t>
            </a:r>
            <a:r>
              <a:rPr sz="1800" spc="365" dirty="0">
                <a:solidFill>
                  <a:srgbClr val="03499E"/>
                </a:solidFill>
                <a:latin typeface="Times New Roman"/>
                <a:cs typeface="Times New Roman"/>
              </a:rPr>
              <a:t>   </a:t>
            </a:r>
            <a:r>
              <a:rPr sz="1800" dirty="0">
                <a:solidFill>
                  <a:srgbClr val="03499E"/>
                </a:solidFill>
                <a:latin typeface="Times New Roman"/>
                <a:cs typeface="Times New Roman"/>
              </a:rPr>
              <a:t>hợp</a:t>
            </a:r>
            <a:r>
              <a:rPr sz="1800" spc="365" dirty="0">
                <a:solidFill>
                  <a:srgbClr val="03499E"/>
                </a:solidFill>
                <a:latin typeface="Times New Roman"/>
                <a:cs typeface="Times New Roman"/>
              </a:rPr>
              <a:t>   </a:t>
            </a:r>
            <a:r>
              <a:rPr sz="1800" spc="-10" dirty="0">
                <a:solidFill>
                  <a:srgbClr val="03499E"/>
                </a:solidFill>
                <a:latin typeface="Times New Roman"/>
                <a:cs typeface="Times New Roman"/>
              </a:rPr>
              <a:t>đồng, </a:t>
            </a:r>
            <a:r>
              <a:rPr sz="1800" dirty="0">
                <a:solidFill>
                  <a:srgbClr val="03499E"/>
                </a:solidFill>
                <a:latin typeface="Times New Roman"/>
                <a:cs typeface="Times New Roman"/>
              </a:rPr>
              <a:t>không</a:t>
            </a:r>
            <a:r>
              <a:rPr sz="1800" spc="475" dirty="0">
                <a:solidFill>
                  <a:srgbClr val="03499E"/>
                </a:solidFill>
                <a:latin typeface="Times New Roman"/>
                <a:cs typeface="Times New Roman"/>
              </a:rPr>
              <a:t> </a:t>
            </a:r>
            <a:r>
              <a:rPr sz="1800" dirty="0">
                <a:solidFill>
                  <a:srgbClr val="03499E"/>
                </a:solidFill>
                <a:latin typeface="Times New Roman"/>
                <a:cs typeface="Times New Roman"/>
              </a:rPr>
              <a:t>còn</a:t>
            </a:r>
            <a:r>
              <a:rPr sz="1800" spc="480" dirty="0">
                <a:solidFill>
                  <a:srgbClr val="03499E"/>
                </a:solidFill>
                <a:latin typeface="Times New Roman"/>
                <a:cs typeface="Times New Roman"/>
              </a:rPr>
              <a:t> </a:t>
            </a:r>
            <a:r>
              <a:rPr sz="1800" dirty="0">
                <a:solidFill>
                  <a:srgbClr val="03499E"/>
                </a:solidFill>
                <a:latin typeface="Times New Roman"/>
                <a:cs typeface="Times New Roman"/>
              </a:rPr>
              <a:t>năng</a:t>
            </a:r>
            <a:r>
              <a:rPr sz="1800" spc="490" dirty="0">
                <a:solidFill>
                  <a:srgbClr val="03499E"/>
                </a:solidFill>
                <a:latin typeface="Times New Roman"/>
                <a:cs typeface="Times New Roman"/>
              </a:rPr>
              <a:t> </a:t>
            </a:r>
            <a:r>
              <a:rPr sz="1800" spc="-25" dirty="0">
                <a:solidFill>
                  <a:srgbClr val="03499E"/>
                </a:solidFill>
                <a:latin typeface="Times New Roman"/>
                <a:cs typeface="Times New Roman"/>
              </a:rPr>
              <a:t>lực </a:t>
            </a:r>
            <a:r>
              <a:rPr sz="1800" dirty="0">
                <a:solidFill>
                  <a:srgbClr val="03499E"/>
                </a:solidFill>
                <a:latin typeface="Times New Roman"/>
                <a:cs typeface="Times New Roman"/>
              </a:rPr>
              <a:t>để</a:t>
            </a:r>
            <a:r>
              <a:rPr sz="1800" spc="245" dirty="0">
                <a:solidFill>
                  <a:srgbClr val="03499E"/>
                </a:solidFill>
                <a:latin typeface="Times New Roman"/>
                <a:cs typeface="Times New Roman"/>
              </a:rPr>
              <a:t> </a:t>
            </a:r>
            <a:r>
              <a:rPr sz="1800" dirty="0">
                <a:solidFill>
                  <a:srgbClr val="03499E"/>
                </a:solidFill>
                <a:latin typeface="Times New Roman"/>
                <a:cs typeface="Times New Roman"/>
              </a:rPr>
              <a:t>tiếp</a:t>
            </a:r>
            <a:r>
              <a:rPr sz="1800" spc="240" dirty="0">
                <a:solidFill>
                  <a:srgbClr val="03499E"/>
                </a:solidFill>
                <a:latin typeface="Times New Roman"/>
                <a:cs typeface="Times New Roman"/>
              </a:rPr>
              <a:t> </a:t>
            </a:r>
            <a:r>
              <a:rPr sz="1800" dirty="0">
                <a:solidFill>
                  <a:srgbClr val="03499E"/>
                </a:solidFill>
                <a:latin typeface="Times New Roman"/>
                <a:cs typeface="Times New Roman"/>
              </a:rPr>
              <a:t>tục</a:t>
            </a:r>
            <a:r>
              <a:rPr sz="1800" spc="240" dirty="0">
                <a:solidFill>
                  <a:srgbClr val="03499E"/>
                </a:solidFill>
                <a:latin typeface="Times New Roman"/>
                <a:cs typeface="Times New Roman"/>
              </a:rPr>
              <a:t> </a:t>
            </a:r>
            <a:r>
              <a:rPr sz="1800" dirty="0">
                <a:solidFill>
                  <a:srgbClr val="03499E"/>
                </a:solidFill>
                <a:latin typeface="Times New Roman"/>
                <a:cs typeface="Times New Roman"/>
              </a:rPr>
              <a:t>thực</a:t>
            </a:r>
            <a:r>
              <a:rPr sz="1800" spc="240" dirty="0">
                <a:solidFill>
                  <a:srgbClr val="03499E"/>
                </a:solidFill>
                <a:latin typeface="Times New Roman"/>
                <a:cs typeface="Times New Roman"/>
              </a:rPr>
              <a:t> </a:t>
            </a:r>
            <a:r>
              <a:rPr sz="1800" spc="-20" dirty="0">
                <a:solidFill>
                  <a:srgbClr val="03499E"/>
                </a:solidFill>
                <a:latin typeface="Times New Roman"/>
                <a:cs typeface="Times New Roman"/>
              </a:rPr>
              <a:t>hiện </a:t>
            </a:r>
            <a:r>
              <a:rPr sz="1800" dirty="0">
                <a:solidFill>
                  <a:srgbClr val="03499E"/>
                </a:solidFill>
                <a:latin typeface="Times New Roman"/>
                <a:cs typeface="Times New Roman"/>
              </a:rPr>
              <a:t>hợp</a:t>
            </a:r>
            <a:r>
              <a:rPr sz="1800" spc="145" dirty="0">
                <a:solidFill>
                  <a:srgbClr val="03499E"/>
                </a:solidFill>
                <a:latin typeface="Times New Roman"/>
                <a:cs typeface="Times New Roman"/>
              </a:rPr>
              <a:t>  </a:t>
            </a:r>
            <a:r>
              <a:rPr sz="1800" dirty="0">
                <a:solidFill>
                  <a:srgbClr val="03499E"/>
                </a:solidFill>
                <a:latin typeface="Times New Roman"/>
                <a:cs typeface="Times New Roman"/>
              </a:rPr>
              <a:t>đồng,</a:t>
            </a:r>
            <a:r>
              <a:rPr sz="1800" spc="155" dirty="0">
                <a:solidFill>
                  <a:srgbClr val="03499E"/>
                </a:solidFill>
                <a:latin typeface="Times New Roman"/>
                <a:cs typeface="Times New Roman"/>
              </a:rPr>
              <a:t>  </a:t>
            </a:r>
            <a:r>
              <a:rPr sz="1800" dirty="0">
                <a:solidFill>
                  <a:srgbClr val="03499E"/>
                </a:solidFill>
                <a:latin typeface="Times New Roman"/>
                <a:cs typeface="Times New Roman"/>
              </a:rPr>
              <a:t>làm</a:t>
            </a:r>
            <a:r>
              <a:rPr sz="1800" spc="145" dirty="0">
                <a:solidFill>
                  <a:srgbClr val="03499E"/>
                </a:solidFill>
                <a:latin typeface="Times New Roman"/>
                <a:cs typeface="Times New Roman"/>
              </a:rPr>
              <a:t>  </a:t>
            </a:r>
            <a:r>
              <a:rPr sz="1800" spc="-25" dirty="0">
                <a:solidFill>
                  <a:srgbClr val="03499E"/>
                </a:solidFill>
                <a:latin typeface="Times New Roman"/>
                <a:cs typeface="Times New Roman"/>
              </a:rPr>
              <a:t>ảnh </a:t>
            </a:r>
            <a:r>
              <a:rPr sz="1800" dirty="0">
                <a:solidFill>
                  <a:srgbClr val="03499E"/>
                </a:solidFill>
                <a:latin typeface="Times New Roman"/>
                <a:cs typeface="Times New Roman"/>
              </a:rPr>
              <a:t>hưởng</a:t>
            </a:r>
            <a:r>
              <a:rPr sz="1800" spc="484" dirty="0">
                <a:solidFill>
                  <a:srgbClr val="03499E"/>
                </a:solidFill>
                <a:latin typeface="Times New Roman"/>
                <a:cs typeface="Times New Roman"/>
              </a:rPr>
              <a:t> </a:t>
            </a:r>
            <a:r>
              <a:rPr sz="1800" dirty="0">
                <a:solidFill>
                  <a:srgbClr val="03499E"/>
                </a:solidFill>
                <a:latin typeface="Times New Roman"/>
                <a:cs typeface="Times New Roman"/>
              </a:rPr>
              <a:t>nghiêm</a:t>
            </a:r>
            <a:r>
              <a:rPr sz="1800" spc="475" dirty="0">
                <a:solidFill>
                  <a:srgbClr val="03499E"/>
                </a:solidFill>
                <a:latin typeface="Times New Roman"/>
                <a:cs typeface="Times New Roman"/>
              </a:rPr>
              <a:t> </a:t>
            </a:r>
            <a:r>
              <a:rPr sz="1800" spc="-20" dirty="0">
                <a:solidFill>
                  <a:srgbClr val="03499E"/>
                </a:solidFill>
                <a:latin typeface="Times New Roman"/>
                <a:cs typeface="Times New Roman"/>
              </a:rPr>
              <a:t>trọng </a:t>
            </a:r>
            <a:r>
              <a:rPr sz="1800" dirty="0">
                <a:solidFill>
                  <a:srgbClr val="03499E"/>
                </a:solidFill>
                <a:latin typeface="Times New Roman"/>
                <a:cs typeface="Times New Roman"/>
              </a:rPr>
              <a:t>đến</a:t>
            </a:r>
            <a:r>
              <a:rPr sz="1800" spc="405" dirty="0">
                <a:solidFill>
                  <a:srgbClr val="03499E"/>
                </a:solidFill>
                <a:latin typeface="Times New Roman"/>
                <a:cs typeface="Times New Roman"/>
              </a:rPr>
              <a:t>  </a:t>
            </a:r>
            <a:r>
              <a:rPr sz="1800" dirty="0">
                <a:solidFill>
                  <a:srgbClr val="03499E"/>
                </a:solidFill>
                <a:latin typeface="Times New Roman"/>
                <a:cs typeface="Times New Roman"/>
              </a:rPr>
              <a:t>tiến</a:t>
            </a:r>
            <a:r>
              <a:rPr sz="1800" spc="405" dirty="0">
                <a:solidFill>
                  <a:srgbClr val="03499E"/>
                </a:solidFill>
                <a:latin typeface="Times New Roman"/>
                <a:cs typeface="Times New Roman"/>
              </a:rPr>
              <a:t>  </a:t>
            </a:r>
            <a:r>
              <a:rPr sz="1800" dirty="0">
                <a:solidFill>
                  <a:srgbClr val="03499E"/>
                </a:solidFill>
                <a:latin typeface="Times New Roman"/>
                <a:cs typeface="Times New Roman"/>
              </a:rPr>
              <a:t>độ,</a:t>
            </a:r>
            <a:r>
              <a:rPr sz="1800" spc="405" dirty="0">
                <a:solidFill>
                  <a:srgbClr val="03499E"/>
                </a:solidFill>
                <a:latin typeface="Times New Roman"/>
                <a:cs typeface="Times New Roman"/>
              </a:rPr>
              <a:t>  </a:t>
            </a:r>
            <a:r>
              <a:rPr sz="1800" spc="-20" dirty="0">
                <a:solidFill>
                  <a:srgbClr val="03499E"/>
                </a:solidFill>
                <a:latin typeface="Times New Roman"/>
                <a:cs typeface="Times New Roman"/>
              </a:rPr>
              <a:t>chất </a:t>
            </a:r>
            <a:r>
              <a:rPr sz="1800" dirty="0">
                <a:solidFill>
                  <a:srgbClr val="03499E"/>
                </a:solidFill>
                <a:latin typeface="Times New Roman"/>
                <a:cs typeface="Times New Roman"/>
              </a:rPr>
              <a:t>lượng,</a:t>
            </a:r>
            <a:r>
              <a:rPr sz="1800" spc="490" dirty="0">
                <a:solidFill>
                  <a:srgbClr val="03499E"/>
                </a:solidFill>
                <a:latin typeface="Times New Roman"/>
                <a:cs typeface="Times New Roman"/>
              </a:rPr>
              <a:t> </a:t>
            </a:r>
            <a:r>
              <a:rPr sz="1800" dirty="0">
                <a:solidFill>
                  <a:srgbClr val="03499E"/>
                </a:solidFill>
                <a:latin typeface="Times New Roman"/>
                <a:cs typeface="Times New Roman"/>
              </a:rPr>
              <a:t>hiệu</a:t>
            </a:r>
            <a:r>
              <a:rPr sz="1800" spc="480" dirty="0">
                <a:solidFill>
                  <a:srgbClr val="03499E"/>
                </a:solidFill>
                <a:latin typeface="Times New Roman"/>
                <a:cs typeface="Times New Roman"/>
              </a:rPr>
              <a:t> </a:t>
            </a:r>
            <a:r>
              <a:rPr sz="1800" dirty="0">
                <a:solidFill>
                  <a:srgbClr val="03499E"/>
                </a:solidFill>
                <a:latin typeface="Times New Roman"/>
                <a:cs typeface="Times New Roman"/>
              </a:rPr>
              <a:t>quả</a:t>
            </a:r>
            <a:r>
              <a:rPr sz="1800" spc="484" dirty="0">
                <a:solidFill>
                  <a:srgbClr val="03499E"/>
                </a:solidFill>
                <a:latin typeface="Times New Roman"/>
                <a:cs typeface="Times New Roman"/>
              </a:rPr>
              <a:t> </a:t>
            </a:r>
            <a:r>
              <a:rPr sz="1800" spc="-25" dirty="0">
                <a:solidFill>
                  <a:srgbClr val="03499E"/>
                </a:solidFill>
                <a:latin typeface="Times New Roman"/>
                <a:cs typeface="Times New Roman"/>
              </a:rPr>
              <a:t>của </a:t>
            </a:r>
            <a:r>
              <a:rPr sz="1800" dirty="0">
                <a:solidFill>
                  <a:srgbClr val="03499E"/>
                </a:solidFill>
                <a:latin typeface="Times New Roman"/>
                <a:cs typeface="Times New Roman"/>
              </a:rPr>
              <a:t>gói</a:t>
            </a:r>
            <a:r>
              <a:rPr sz="1800" spc="-5" dirty="0">
                <a:solidFill>
                  <a:srgbClr val="03499E"/>
                </a:solidFill>
                <a:latin typeface="Times New Roman"/>
                <a:cs typeface="Times New Roman"/>
              </a:rPr>
              <a:t> </a:t>
            </a:r>
            <a:r>
              <a:rPr sz="1800" spc="-20" dirty="0">
                <a:solidFill>
                  <a:srgbClr val="03499E"/>
                </a:solidFill>
                <a:latin typeface="Times New Roman"/>
                <a:cs typeface="Times New Roman"/>
              </a:rPr>
              <a:t>thầu</a:t>
            </a:r>
            <a:endParaRPr sz="1800">
              <a:latin typeface="Times New Roman"/>
              <a:cs typeface="Times New Roman"/>
            </a:endParaRPr>
          </a:p>
        </p:txBody>
      </p:sp>
      <p:sp>
        <p:nvSpPr>
          <p:cNvPr id="6" name="object 6"/>
          <p:cNvSpPr txBox="1"/>
          <p:nvPr/>
        </p:nvSpPr>
        <p:spPr>
          <a:xfrm>
            <a:off x="3204717" y="1996566"/>
            <a:ext cx="7957184"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03499E"/>
                </a:solidFill>
                <a:latin typeface="Times New Roman"/>
                <a:cs typeface="Times New Roman"/>
              </a:rPr>
              <a:t>a)</a:t>
            </a:r>
            <a:r>
              <a:rPr sz="1800" spc="-15" dirty="0">
                <a:solidFill>
                  <a:srgbClr val="03499E"/>
                </a:solidFill>
                <a:latin typeface="Times New Roman"/>
                <a:cs typeface="Times New Roman"/>
              </a:rPr>
              <a:t> </a:t>
            </a:r>
            <a:r>
              <a:rPr sz="1800" dirty="0">
                <a:solidFill>
                  <a:srgbClr val="03499E"/>
                </a:solidFill>
                <a:latin typeface="Times New Roman"/>
                <a:cs typeface="Times New Roman"/>
              </a:rPr>
              <a:t>Phạt</a:t>
            </a:r>
            <a:r>
              <a:rPr sz="1800" spc="-15" dirty="0">
                <a:solidFill>
                  <a:srgbClr val="03499E"/>
                </a:solidFill>
                <a:latin typeface="Times New Roman"/>
                <a:cs typeface="Times New Roman"/>
              </a:rPr>
              <a:t> </a:t>
            </a:r>
            <a:r>
              <a:rPr sz="1800" dirty="0">
                <a:solidFill>
                  <a:srgbClr val="03499E"/>
                </a:solidFill>
                <a:latin typeface="Times New Roman"/>
                <a:cs typeface="Times New Roman"/>
              </a:rPr>
              <a:t>hợp</a:t>
            </a:r>
            <a:r>
              <a:rPr sz="1800" spc="-10" dirty="0">
                <a:solidFill>
                  <a:srgbClr val="03499E"/>
                </a:solidFill>
                <a:latin typeface="Times New Roman"/>
                <a:cs typeface="Times New Roman"/>
              </a:rPr>
              <a:t> </a:t>
            </a:r>
            <a:r>
              <a:rPr sz="1800" dirty="0">
                <a:solidFill>
                  <a:srgbClr val="03499E"/>
                </a:solidFill>
                <a:latin typeface="Times New Roman"/>
                <a:cs typeface="Times New Roman"/>
              </a:rPr>
              <a:t>đồng theo</a:t>
            </a:r>
            <a:r>
              <a:rPr sz="1800" spc="-30" dirty="0">
                <a:solidFill>
                  <a:srgbClr val="03499E"/>
                </a:solidFill>
                <a:latin typeface="Times New Roman"/>
                <a:cs typeface="Times New Roman"/>
              </a:rPr>
              <a:t> </a:t>
            </a:r>
            <a:r>
              <a:rPr sz="1800" dirty="0">
                <a:solidFill>
                  <a:srgbClr val="03499E"/>
                </a:solidFill>
                <a:latin typeface="Times New Roman"/>
                <a:cs typeface="Times New Roman"/>
              </a:rPr>
              <a:t>quy</a:t>
            </a:r>
            <a:r>
              <a:rPr sz="1800" spc="-5" dirty="0">
                <a:solidFill>
                  <a:srgbClr val="03499E"/>
                </a:solidFill>
                <a:latin typeface="Times New Roman"/>
                <a:cs typeface="Times New Roman"/>
              </a:rPr>
              <a:t> </a:t>
            </a:r>
            <a:r>
              <a:rPr sz="1800" dirty="0">
                <a:solidFill>
                  <a:srgbClr val="03499E"/>
                </a:solidFill>
                <a:latin typeface="Times New Roman"/>
                <a:cs typeface="Times New Roman"/>
              </a:rPr>
              <a:t>định</a:t>
            </a:r>
            <a:r>
              <a:rPr sz="1800" spc="-10" dirty="0">
                <a:solidFill>
                  <a:srgbClr val="03499E"/>
                </a:solidFill>
                <a:latin typeface="Times New Roman"/>
                <a:cs typeface="Times New Roman"/>
              </a:rPr>
              <a:t> </a:t>
            </a:r>
            <a:r>
              <a:rPr sz="1800" dirty="0">
                <a:solidFill>
                  <a:srgbClr val="03499E"/>
                </a:solidFill>
                <a:latin typeface="Times New Roman"/>
                <a:cs typeface="Times New Roman"/>
              </a:rPr>
              <a:t>trong</a:t>
            </a:r>
            <a:r>
              <a:rPr sz="1800" spc="-15" dirty="0">
                <a:solidFill>
                  <a:srgbClr val="03499E"/>
                </a:solidFill>
                <a:latin typeface="Times New Roman"/>
                <a:cs typeface="Times New Roman"/>
              </a:rPr>
              <a:t> </a:t>
            </a:r>
            <a:r>
              <a:rPr sz="1800" dirty="0">
                <a:solidFill>
                  <a:srgbClr val="03499E"/>
                </a:solidFill>
                <a:latin typeface="Times New Roman"/>
                <a:cs typeface="Times New Roman"/>
              </a:rPr>
              <a:t>hợp</a:t>
            </a:r>
            <a:r>
              <a:rPr sz="1800" spc="-10" dirty="0">
                <a:solidFill>
                  <a:srgbClr val="03499E"/>
                </a:solidFill>
                <a:latin typeface="Times New Roman"/>
                <a:cs typeface="Times New Roman"/>
              </a:rPr>
              <a:t> </a:t>
            </a:r>
            <a:r>
              <a:rPr sz="1800" dirty="0">
                <a:solidFill>
                  <a:srgbClr val="03499E"/>
                </a:solidFill>
                <a:latin typeface="Times New Roman"/>
                <a:cs typeface="Times New Roman"/>
              </a:rPr>
              <a:t>đồng</a:t>
            </a:r>
            <a:r>
              <a:rPr sz="1800" spc="-20" dirty="0">
                <a:solidFill>
                  <a:srgbClr val="03499E"/>
                </a:solidFill>
                <a:latin typeface="Times New Roman"/>
                <a:cs typeface="Times New Roman"/>
              </a:rPr>
              <a:t> </a:t>
            </a:r>
            <a:r>
              <a:rPr sz="1800" dirty="0">
                <a:solidFill>
                  <a:srgbClr val="03499E"/>
                </a:solidFill>
                <a:latin typeface="Times New Roman"/>
                <a:cs typeface="Times New Roman"/>
              </a:rPr>
              <a:t>đối với</a:t>
            </a:r>
            <a:r>
              <a:rPr sz="1800" spc="-15" dirty="0">
                <a:solidFill>
                  <a:srgbClr val="03499E"/>
                </a:solidFill>
                <a:latin typeface="Times New Roman"/>
                <a:cs typeface="Times New Roman"/>
              </a:rPr>
              <a:t> </a:t>
            </a:r>
            <a:r>
              <a:rPr sz="1800" dirty="0">
                <a:solidFill>
                  <a:srgbClr val="03499E"/>
                </a:solidFill>
                <a:latin typeface="Times New Roman"/>
                <a:cs typeface="Times New Roman"/>
              </a:rPr>
              <a:t>tất</a:t>
            </a:r>
            <a:r>
              <a:rPr sz="1800" spc="-15" dirty="0">
                <a:solidFill>
                  <a:srgbClr val="03499E"/>
                </a:solidFill>
                <a:latin typeface="Times New Roman"/>
                <a:cs typeface="Times New Roman"/>
              </a:rPr>
              <a:t> </a:t>
            </a:r>
            <a:r>
              <a:rPr sz="1800" dirty="0">
                <a:solidFill>
                  <a:srgbClr val="03499E"/>
                </a:solidFill>
                <a:latin typeface="Times New Roman"/>
                <a:cs typeface="Times New Roman"/>
              </a:rPr>
              <a:t>cả</a:t>
            </a:r>
            <a:r>
              <a:rPr sz="1800" spc="-20" dirty="0">
                <a:solidFill>
                  <a:srgbClr val="03499E"/>
                </a:solidFill>
                <a:latin typeface="Times New Roman"/>
                <a:cs typeface="Times New Roman"/>
              </a:rPr>
              <a:t> </a:t>
            </a:r>
            <a:r>
              <a:rPr sz="1800" dirty="0">
                <a:solidFill>
                  <a:srgbClr val="03499E"/>
                </a:solidFill>
                <a:latin typeface="Times New Roman"/>
                <a:cs typeface="Times New Roman"/>
              </a:rPr>
              <a:t>các</a:t>
            </a:r>
            <a:r>
              <a:rPr sz="1800" spc="-25" dirty="0">
                <a:solidFill>
                  <a:srgbClr val="03499E"/>
                </a:solidFill>
                <a:latin typeface="Times New Roman"/>
                <a:cs typeface="Times New Roman"/>
              </a:rPr>
              <a:t> </a:t>
            </a:r>
            <a:r>
              <a:rPr sz="1800" dirty="0">
                <a:solidFill>
                  <a:srgbClr val="03499E"/>
                </a:solidFill>
                <a:latin typeface="Times New Roman"/>
                <a:cs typeface="Times New Roman"/>
              </a:rPr>
              <a:t>thành</a:t>
            </a:r>
            <a:r>
              <a:rPr sz="1800" spc="-15" dirty="0">
                <a:solidFill>
                  <a:srgbClr val="03499E"/>
                </a:solidFill>
                <a:latin typeface="Times New Roman"/>
                <a:cs typeface="Times New Roman"/>
              </a:rPr>
              <a:t> </a:t>
            </a:r>
            <a:r>
              <a:rPr sz="1800" dirty="0">
                <a:solidFill>
                  <a:srgbClr val="03499E"/>
                </a:solidFill>
                <a:latin typeface="Times New Roman"/>
                <a:cs typeface="Times New Roman"/>
              </a:rPr>
              <a:t>viên</a:t>
            </a:r>
            <a:r>
              <a:rPr sz="1800" spc="-10" dirty="0">
                <a:solidFill>
                  <a:srgbClr val="03499E"/>
                </a:solidFill>
                <a:latin typeface="Times New Roman"/>
                <a:cs typeface="Times New Roman"/>
              </a:rPr>
              <a:t> </a:t>
            </a:r>
            <a:r>
              <a:rPr sz="1800" dirty="0">
                <a:solidFill>
                  <a:srgbClr val="03499E"/>
                </a:solidFill>
                <a:latin typeface="Times New Roman"/>
                <a:cs typeface="Times New Roman"/>
              </a:rPr>
              <a:t>liên</a:t>
            </a:r>
            <a:r>
              <a:rPr sz="1800" spc="-20" dirty="0">
                <a:solidFill>
                  <a:srgbClr val="03499E"/>
                </a:solidFill>
                <a:latin typeface="Times New Roman"/>
                <a:cs typeface="Times New Roman"/>
              </a:rPr>
              <a:t> </a:t>
            </a:r>
            <a:r>
              <a:rPr sz="1800" spc="-10" dirty="0">
                <a:solidFill>
                  <a:srgbClr val="03499E"/>
                </a:solidFill>
                <a:latin typeface="Times New Roman"/>
                <a:cs typeface="Times New Roman"/>
              </a:rPr>
              <a:t>danh;</a:t>
            </a:r>
            <a:endParaRPr sz="1800">
              <a:latin typeface="Times New Roman"/>
              <a:cs typeface="Times New Roman"/>
            </a:endParaRPr>
          </a:p>
        </p:txBody>
      </p:sp>
      <p:sp>
        <p:nvSpPr>
          <p:cNvPr id="7" name="object 7"/>
          <p:cNvSpPr/>
          <p:nvPr/>
        </p:nvSpPr>
        <p:spPr>
          <a:xfrm>
            <a:off x="2988564" y="2554985"/>
            <a:ext cx="8536940" cy="0"/>
          </a:xfrm>
          <a:custGeom>
            <a:avLst/>
            <a:gdLst/>
            <a:ahLst/>
            <a:cxnLst/>
            <a:rect l="l" t="t" r="r" b="b"/>
            <a:pathLst>
              <a:path w="8536940">
                <a:moveTo>
                  <a:pt x="0" y="0"/>
                </a:moveTo>
                <a:lnTo>
                  <a:pt x="8536686" y="0"/>
                </a:lnTo>
              </a:path>
            </a:pathLst>
          </a:custGeom>
          <a:ln w="25400">
            <a:solidFill>
              <a:srgbClr val="03499E"/>
            </a:solidFill>
          </a:ln>
        </p:spPr>
        <p:txBody>
          <a:bodyPr wrap="square" lIns="0" tIns="0" rIns="0" bIns="0" rtlCol="0"/>
          <a:lstStyle/>
          <a:p>
            <a:endParaRPr/>
          </a:p>
        </p:txBody>
      </p:sp>
      <p:sp>
        <p:nvSpPr>
          <p:cNvPr id="8" name="object 8"/>
          <p:cNvSpPr txBox="1"/>
          <p:nvPr/>
        </p:nvSpPr>
        <p:spPr>
          <a:xfrm>
            <a:off x="3204717" y="2721609"/>
            <a:ext cx="7218680"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03499E"/>
                </a:solidFill>
                <a:latin typeface="Times New Roman"/>
                <a:cs typeface="Times New Roman"/>
              </a:rPr>
              <a:t>b)</a:t>
            </a:r>
            <a:r>
              <a:rPr sz="1800" spc="-20" dirty="0">
                <a:solidFill>
                  <a:srgbClr val="03499E"/>
                </a:solidFill>
                <a:latin typeface="Times New Roman"/>
                <a:cs typeface="Times New Roman"/>
              </a:rPr>
              <a:t> </a:t>
            </a:r>
            <a:r>
              <a:rPr sz="1800" dirty="0">
                <a:solidFill>
                  <a:srgbClr val="03499E"/>
                </a:solidFill>
                <a:latin typeface="Times New Roman"/>
                <a:cs typeface="Times New Roman"/>
              </a:rPr>
              <a:t>Tịch</a:t>
            </a:r>
            <a:r>
              <a:rPr sz="1800" spc="-10" dirty="0">
                <a:solidFill>
                  <a:srgbClr val="03499E"/>
                </a:solidFill>
                <a:latin typeface="Times New Roman"/>
                <a:cs typeface="Times New Roman"/>
              </a:rPr>
              <a:t> </a:t>
            </a:r>
            <a:r>
              <a:rPr sz="1800" dirty="0">
                <a:solidFill>
                  <a:srgbClr val="03499E"/>
                </a:solidFill>
                <a:latin typeface="Times New Roman"/>
                <a:cs typeface="Times New Roman"/>
              </a:rPr>
              <a:t>thu</a:t>
            </a:r>
            <a:r>
              <a:rPr sz="1800" spc="-10" dirty="0">
                <a:solidFill>
                  <a:srgbClr val="03499E"/>
                </a:solidFill>
                <a:latin typeface="Times New Roman"/>
                <a:cs typeface="Times New Roman"/>
              </a:rPr>
              <a:t> </a:t>
            </a:r>
            <a:r>
              <a:rPr sz="1800" dirty="0">
                <a:solidFill>
                  <a:srgbClr val="03499E"/>
                </a:solidFill>
                <a:latin typeface="Times New Roman"/>
                <a:cs typeface="Times New Roman"/>
              </a:rPr>
              <a:t>giá</a:t>
            </a:r>
            <a:r>
              <a:rPr sz="1800" spc="-5" dirty="0">
                <a:solidFill>
                  <a:srgbClr val="03499E"/>
                </a:solidFill>
                <a:latin typeface="Times New Roman"/>
                <a:cs typeface="Times New Roman"/>
              </a:rPr>
              <a:t> </a:t>
            </a:r>
            <a:r>
              <a:rPr sz="1800" dirty="0">
                <a:solidFill>
                  <a:srgbClr val="03499E"/>
                </a:solidFill>
                <a:latin typeface="Times New Roman"/>
                <a:cs typeface="Times New Roman"/>
              </a:rPr>
              <a:t>trị</a:t>
            </a:r>
            <a:r>
              <a:rPr sz="1800" spc="-10" dirty="0">
                <a:solidFill>
                  <a:srgbClr val="03499E"/>
                </a:solidFill>
                <a:latin typeface="Times New Roman"/>
                <a:cs typeface="Times New Roman"/>
              </a:rPr>
              <a:t> </a:t>
            </a:r>
            <a:r>
              <a:rPr sz="1800" dirty="0">
                <a:solidFill>
                  <a:srgbClr val="03499E"/>
                </a:solidFill>
                <a:latin typeface="Times New Roman"/>
                <a:cs typeface="Times New Roman"/>
              </a:rPr>
              <a:t>bảo</a:t>
            </a:r>
            <a:r>
              <a:rPr sz="1800" spc="-10" dirty="0">
                <a:solidFill>
                  <a:srgbClr val="03499E"/>
                </a:solidFill>
                <a:latin typeface="Times New Roman"/>
                <a:cs typeface="Times New Roman"/>
              </a:rPr>
              <a:t> </a:t>
            </a:r>
            <a:r>
              <a:rPr sz="1800" dirty="0">
                <a:solidFill>
                  <a:srgbClr val="03499E"/>
                </a:solidFill>
                <a:latin typeface="Times New Roman"/>
                <a:cs typeface="Times New Roman"/>
              </a:rPr>
              <a:t>đảm</a:t>
            </a:r>
            <a:r>
              <a:rPr sz="1800" spc="-25" dirty="0">
                <a:solidFill>
                  <a:srgbClr val="03499E"/>
                </a:solidFill>
                <a:latin typeface="Times New Roman"/>
                <a:cs typeface="Times New Roman"/>
              </a:rPr>
              <a:t> </a:t>
            </a:r>
            <a:r>
              <a:rPr sz="1800" dirty="0">
                <a:solidFill>
                  <a:srgbClr val="03499E"/>
                </a:solidFill>
                <a:latin typeface="Times New Roman"/>
                <a:cs typeface="Times New Roman"/>
              </a:rPr>
              <a:t>thực</a:t>
            </a:r>
            <a:r>
              <a:rPr sz="1800" spc="-15" dirty="0">
                <a:solidFill>
                  <a:srgbClr val="03499E"/>
                </a:solidFill>
                <a:latin typeface="Times New Roman"/>
                <a:cs typeface="Times New Roman"/>
              </a:rPr>
              <a:t> </a:t>
            </a:r>
            <a:r>
              <a:rPr sz="1800" dirty="0">
                <a:solidFill>
                  <a:srgbClr val="03499E"/>
                </a:solidFill>
                <a:latin typeface="Times New Roman"/>
                <a:cs typeface="Times New Roman"/>
              </a:rPr>
              <a:t>hiện</a:t>
            </a:r>
            <a:r>
              <a:rPr sz="1800" spc="-10" dirty="0">
                <a:solidFill>
                  <a:srgbClr val="03499E"/>
                </a:solidFill>
                <a:latin typeface="Times New Roman"/>
                <a:cs typeface="Times New Roman"/>
              </a:rPr>
              <a:t> </a:t>
            </a:r>
            <a:r>
              <a:rPr sz="1800" dirty="0">
                <a:solidFill>
                  <a:srgbClr val="03499E"/>
                </a:solidFill>
                <a:latin typeface="Times New Roman"/>
                <a:cs typeface="Times New Roman"/>
              </a:rPr>
              <a:t>hợp</a:t>
            </a:r>
            <a:r>
              <a:rPr sz="1800" spc="-10" dirty="0">
                <a:solidFill>
                  <a:srgbClr val="03499E"/>
                </a:solidFill>
                <a:latin typeface="Times New Roman"/>
                <a:cs typeface="Times New Roman"/>
              </a:rPr>
              <a:t> </a:t>
            </a:r>
            <a:r>
              <a:rPr sz="1800" dirty="0">
                <a:solidFill>
                  <a:srgbClr val="03499E"/>
                </a:solidFill>
                <a:latin typeface="Times New Roman"/>
                <a:cs typeface="Times New Roman"/>
              </a:rPr>
              <a:t>đồng</a:t>
            </a:r>
            <a:r>
              <a:rPr sz="1800" spc="-5" dirty="0">
                <a:solidFill>
                  <a:srgbClr val="03499E"/>
                </a:solidFill>
                <a:latin typeface="Times New Roman"/>
                <a:cs typeface="Times New Roman"/>
              </a:rPr>
              <a:t> </a:t>
            </a:r>
            <a:r>
              <a:rPr sz="1800" dirty="0">
                <a:solidFill>
                  <a:srgbClr val="03499E"/>
                </a:solidFill>
                <a:latin typeface="Times New Roman"/>
                <a:cs typeface="Times New Roman"/>
              </a:rPr>
              <a:t>của</a:t>
            </a:r>
            <a:r>
              <a:rPr sz="1800" spc="-25" dirty="0">
                <a:solidFill>
                  <a:srgbClr val="03499E"/>
                </a:solidFill>
                <a:latin typeface="Times New Roman"/>
                <a:cs typeface="Times New Roman"/>
              </a:rPr>
              <a:t> </a:t>
            </a:r>
            <a:r>
              <a:rPr sz="1800" dirty="0">
                <a:solidFill>
                  <a:srgbClr val="03499E"/>
                </a:solidFill>
                <a:latin typeface="Times New Roman"/>
                <a:cs typeface="Times New Roman"/>
              </a:rPr>
              <a:t>tất</a:t>
            </a:r>
            <a:r>
              <a:rPr sz="1800" spc="-10" dirty="0">
                <a:solidFill>
                  <a:srgbClr val="03499E"/>
                </a:solidFill>
                <a:latin typeface="Times New Roman"/>
                <a:cs typeface="Times New Roman"/>
              </a:rPr>
              <a:t> </a:t>
            </a:r>
            <a:r>
              <a:rPr sz="1800" dirty="0">
                <a:solidFill>
                  <a:srgbClr val="03499E"/>
                </a:solidFill>
                <a:latin typeface="Times New Roman"/>
                <a:cs typeface="Times New Roman"/>
              </a:rPr>
              <a:t>cả</a:t>
            </a:r>
            <a:r>
              <a:rPr sz="1800" spc="-20" dirty="0">
                <a:solidFill>
                  <a:srgbClr val="03499E"/>
                </a:solidFill>
                <a:latin typeface="Times New Roman"/>
                <a:cs typeface="Times New Roman"/>
              </a:rPr>
              <a:t> </a:t>
            </a:r>
            <a:r>
              <a:rPr sz="1800" dirty="0">
                <a:solidFill>
                  <a:srgbClr val="03499E"/>
                </a:solidFill>
                <a:latin typeface="Times New Roman"/>
                <a:cs typeface="Times New Roman"/>
              </a:rPr>
              <a:t>thành</a:t>
            </a:r>
            <a:r>
              <a:rPr sz="1800" spc="-10" dirty="0">
                <a:solidFill>
                  <a:srgbClr val="03499E"/>
                </a:solidFill>
                <a:latin typeface="Times New Roman"/>
                <a:cs typeface="Times New Roman"/>
              </a:rPr>
              <a:t> </a:t>
            </a:r>
            <a:r>
              <a:rPr sz="1800" dirty="0">
                <a:solidFill>
                  <a:srgbClr val="03499E"/>
                </a:solidFill>
                <a:latin typeface="Times New Roman"/>
                <a:cs typeface="Times New Roman"/>
              </a:rPr>
              <a:t>viên</a:t>
            </a:r>
            <a:r>
              <a:rPr sz="1800" spc="-10" dirty="0">
                <a:solidFill>
                  <a:srgbClr val="03499E"/>
                </a:solidFill>
                <a:latin typeface="Times New Roman"/>
                <a:cs typeface="Times New Roman"/>
              </a:rPr>
              <a:t> </a:t>
            </a:r>
            <a:r>
              <a:rPr sz="1800" dirty="0">
                <a:solidFill>
                  <a:srgbClr val="03499E"/>
                </a:solidFill>
                <a:latin typeface="Times New Roman"/>
                <a:cs typeface="Times New Roman"/>
              </a:rPr>
              <a:t>liên</a:t>
            </a:r>
            <a:r>
              <a:rPr sz="1800" spc="-30" dirty="0">
                <a:solidFill>
                  <a:srgbClr val="03499E"/>
                </a:solidFill>
                <a:latin typeface="Times New Roman"/>
                <a:cs typeface="Times New Roman"/>
              </a:rPr>
              <a:t> </a:t>
            </a:r>
            <a:r>
              <a:rPr sz="1800" spc="-10" dirty="0">
                <a:solidFill>
                  <a:srgbClr val="03499E"/>
                </a:solidFill>
                <a:latin typeface="Times New Roman"/>
                <a:cs typeface="Times New Roman"/>
              </a:rPr>
              <a:t>danh;</a:t>
            </a:r>
            <a:endParaRPr sz="1800">
              <a:latin typeface="Times New Roman"/>
              <a:cs typeface="Times New Roman"/>
            </a:endParaRPr>
          </a:p>
        </p:txBody>
      </p:sp>
      <p:sp>
        <p:nvSpPr>
          <p:cNvPr id="9" name="object 9"/>
          <p:cNvSpPr/>
          <p:nvPr/>
        </p:nvSpPr>
        <p:spPr>
          <a:xfrm>
            <a:off x="2959989" y="3246247"/>
            <a:ext cx="8536940" cy="0"/>
          </a:xfrm>
          <a:custGeom>
            <a:avLst/>
            <a:gdLst/>
            <a:ahLst/>
            <a:cxnLst/>
            <a:rect l="l" t="t" r="r" b="b"/>
            <a:pathLst>
              <a:path w="8536940">
                <a:moveTo>
                  <a:pt x="0" y="0"/>
                </a:moveTo>
                <a:lnTo>
                  <a:pt x="8536686" y="0"/>
                </a:lnTo>
              </a:path>
            </a:pathLst>
          </a:custGeom>
          <a:ln w="25400">
            <a:solidFill>
              <a:srgbClr val="03499E"/>
            </a:solidFill>
          </a:ln>
        </p:spPr>
        <p:txBody>
          <a:bodyPr wrap="square" lIns="0" tIns="0" rIns="0" bIns="0" rtlCol="0"/>
          <a:lstStyle/>
          <a:p>
            <a:endParaRPr/>
          </a:p>
        </p:txBody>
      </p:sp>
      <p:sp>
        <p:nvSpPr>
          <p:cNvPr id="10" name="object 10"/>
          <p:cNvSpPr txBox="1"/>
          <p:nvPr/>
        </p:nvSpPr>
        <p:spPr>
          <a:xfrm>
            <a:off x="3204717" y="3277361"/>
            <a:ext cx="8268334" cy="1957070"/>
          </a:xfrm>
          <a:prstGeom prst="rect">
            <a:avLst/>
          </a:prstGeom>
        </p:spPr>
        <p:txBody>
          <a:bodyPr vert="horz" wrap="square" lIns="0" tIns="50165" rIns="0" bIns="0" rtlCol="0">
            <a:spAutoFit/>
          </a:bodyPr>
          <a:lstStyle/>
          <a:p>
            <a:pPr marL="12700" marR="5080" algn="just">
              <a:lnSpc>
                <a:spcPct val="86300"/>
              </a:lnSpc>
              <a:spcBef>
                <a:spcPts val="395"/>
              </a:spcBef>
            </a:pPr>
            <a:r>
              <a:rPr sz="1800" dirty="0">
                <a:solidFill>
                  <a:srgbClr val="03499E"/>
                </a:solidFill>
                <a:latin typeface="Times New Roman"/>
                <a:cs typeface="Times New Roman"/>
              </a:rPr>
              <a:t>c)</a:t>
            </a:r>
            <a:r>
              <a:rPr sz="1800" spc="130" dirty="0">
                <a:solidFill>
                  <a:srgbClr val="03499E"/>
                </a:solidFill>
                <a:latin typeface="Times New Roman"/>
                <a:cs typeface="Times New Roman"/>
              </a:rPr>
              <a:t> </a:t>
            </a:r>
            <a:r>
              <a:rPr sz="1800" dirty="0">
                <a:solidFill>
                  <a:srgbClr val="03499E"/>
                </a:solidFill>
                <a:latin typeface="Times New Roman"/>
                <a:cs typeface="Times New Roman"/>
              </a:rPr>
              <a:t>Chấm</a:t>
            </a:r>
            <a:r>
              <a:rPr sz="1800" spc="135" dirty="0">
                <a:solidFill>
                  <a:srgbClr val="03499E"/>
                </a:solidFill>
                <a:latin typeface="Times New Roman"/>
                <a:cs typeface="Times New Roman"/>
              </a:rPr>
              <a:t> </a:t>
            </a:r>
            <a:r>
              <a:rPr sz="1800" dirty="0">
                <a:solidFill>
                  <a:srgbClr val="03499E"/>
                </a:solidFill>
                <a:latin typeface="Times New Roman"/>
                <a:cs typeface="Times New Roman"/>
              </a:rPr>
              <a:t>dứt</a:t>
            </a:r>
            <a:r>
              <a:rPr sz="1800" spc="125" dirty="0">
                <a:solidFill>
                  <a:srgbClr val="03499E"/>
                </a:solidFill>
                <a:latin typeface="Times New Roman"/>
                <a:cs typeface="Times New Roman"/>
              </a:rPr>
              <a:t> </a:t>
            </a:r>
            <a:r>
              <a:rPr sz="1800" dirty="0">
                <a:solidFill>
                  <a:srgbClr val="03499E"/>
                </a:solidFill>
                <a:latin typeface="Times New Roman"/>
                <a:cs typeface="Times New Roman"/>
              </a:rPr>
              <a:t>hợp</a:t>
            </a:r>
            <a:r>
              <a:rPr sz="1800" spc="140" dirty="0">
                <a:solidFill>
                  <a:srgbClr val="03499E"/>
                </a:solidFill>
                <a:latin typeface="Times New Roman"/>
                <a:cs typeface="Times New Roman"/>
              </a:rPr>
              <a:t> </a:t>
            </a:r>
            <a:r>
              <a:rPr sz="1800" dirty="0">
                <a:solidFill>
                  <a:srgbClr val="03499E"/>
                </a:solidFill>
                <a:latin typeface="Times New Roman"/>
                <a:cs typeface="Times New Roman"/>
              </a:rPr>
              <a:t>đồng</a:t>
            </a:r>
            <a:r>
              <a:rPr sz="1800" spc="130" dirty="0">
                <a:solidFill>
                  <a:srgbClr val="03499E"/>
                </a:solidFill>
                <a:latin typeface="Times New Roman"/>
                <a:cs typeface="Times New Roman"/>
              </a:rPr>
              <a:t> </a:t>
            </a:r>
            <a:r>
              <a:rPr sz="1800" dirty="0">
                <a:solidFill>
                  <a:srgbClr val="03499E"/>
                </a:solidFill>
                <a:latin typeface="Times New Roman"/>
                <a:cs typeface="Times New Roman"/>
              </a:rPr>
              <a:t>với</a:t>
            </a:r>
            <a:r>
              <a:rPr sz="1800" spc="130" dirty="0">
                <a:solidFill>
                  <a:srgbClr val="03499E"/>
                </a:solidFill>
                <a:latin typeface="Times New Roman"/>
                <a:cs typeface="Times New Roman"/>
              </a:rPr>
              <a:t> </a:t>
            </a:r>
            <a:r>
              <a:rPr sz="1800" dirty="0">
                <a:solidFill>
                  <a:srgbClr val="03499E"/>
                </a:solidFill>
                <a:latin typeface="Times New Roman"/>
                <a:cs typeface="Times New Roman"/>
              </a:rPr>
              <a:t>một</a:t>
            </a:r>
            <a:r>
              <a:rPr sz="1800" spc="125" dirty="0">
                <a:solidFill>
                  <a:srgbClr val="03499E"/>
                </a:solidFill>
                <a:latin typeface="Times New Roman"/>
                <a:cs typeface="Times New Roman"/>
              </a:rPr>
              <a:t> </a:t>
            </a:r>
            <a:r>
              <a:rPr sz="1800" dirty="0">
                <a:solidFill>
                  <a:srgbClr val="03499E"/>
                </a:solidFill>
                <a:latin typeface="Times New Roman"/>
                <a:cs typeface="Times New Roman"/>
              </a:rPr>
              <a:t>hoặc</a:t>
            </a:r>
            <a:r>
              <a:rPr sz="1800" spc="135" dirty="0">
                <a:solidFill>
                  <a:srgbClr val="03499E"/>
                </a:solidFill>
                <a:latin typeface="Times New Roman"/>
                <a:cs typeface="Times New Roman"/>
              </a:rPr>
              <a:t> </a:t>
            </a:r>
            <a:r>
              <a:rPr sz="1800" dirty="0">
                <a:solidFill>
                  <a:srgbClr val="03499E"/>
                </a:solidFill>
                <a:latin typeface="Times New Roman"/>
                <a:cs typeface="Times New Roman"/>
              </a:rPr>
              <a:t>một</a:t>
            </a:r>
            <a:r>
              <a:rPr sz="1800" spc="145" dirty="0">
                <a:solidFill>
                  <a:srgbClr val="03499E"/>
                </a:solidFill>
                <a:latin typeface="Times New Roman"/>
                <a:cs typeface="Times New Roman"/>
              </a:rPr>
              <a:t> </a:t>
            </a:r>
            <a:r>
              <a:rPr sz="1800" dirty="0">
                <a:solidFill>
                  <a:srgbClr val="03499E"/>
                </a:solidFill>
                <a:latin typeface="Times New Roman"/>
                <a:cs typeface="Times New Roman"/>
              </a:rPr>
              <a:t>số</a:t>
            </a:r>
            <a:r>
              <a:rPr sz="1800" spc="125" dirty="0">
                <a:solidFill>
                  <a:srgbClr val="03499E"/>
                </a:solidFill>
                <a:latin typeface="Times New Roman"/>
                <a:cs typeface="Times New Roman"/>
              </a:rPr>
              <a:t> </a:t>
            </a:r>
            <a:r>
              <a:rPr sz="1800" dirty="0">
                <a:solidFill>
                  <a:srgbClr val="03499E"/>
                </a:solidFill>
                <a:latin typeface="Times New Roman"/>
                <a:cs typeface="Times New Roman"/>
              </a:rPr>
              <a:t>thành</a:t>
            </a:r>
            <a:r>
              <a:rPr sz="1800" spc="140" dirty="0">
                <a:solidFill>
                  <a:srgbClr val="03499E"/>
                </a:solidFill>
                <a:latin typeface="Times New Roman"/>
                <a:cs typeface="Times New Roman"/>
              </a:rPr>
              <a:t> </a:t>
            </a:r>
            <a:r>
              <a:rPr sz="1800" dirty="0">
                <a:solidFill>
                  <a:srgbClr val="03499E"/>
                </a:solidFill>
                <a:latin typeface="Times New Roman"/>
                <a:cs typeface="Times New Roman"/>
              </a:rPr>
              <a:t>viên</a:t>
            </a:r>
            <a:r>
              <a:rPr sz="1800" spc="125" dirty="0">
                <a:solidFill>
                  <a:srgbClr val="03499E"/>
                </a:solidFill>
                <a:latin typeface="Times New Roman"/>
                <a:cs typeface="Times New Roman"/>
              </a:rPr>
              <a:t> </a:t>
            </a:r>
            <a:r>
              <a:rPr sz="1800" dirty="0">
                <a:solidFill>
                  <a:srgbClr val="03499E"/>
                </a:solidFill>
                <a:latin typeface="Times New Roman"/>
                <a:cs typeface="Times New Roman"/>
              </a:rPr>
              <a:t>của</a:t>
            </a:r>
            <a:r>
              <a:rPr sz="1800" spc="140" dirty="0">
                <a:solidFill>
                  <a:srgbClr val="03499E"/>
                </a:solidFill>
                <a:latin typeface="Times New Roman"/>
                <a:cs typeface="Times New Roman"/>
              </a:rPr>
              <a:t> </a:t>
            </a:r>
            <a:r>
              <a:rPr sz="1800" dirty="0">
                <a:solidFill>
                  <a:srgbClr val="03499E"/>
                </a:solidFill>
                <a:latin typeface="Times New Roman"/>
                <a:cs typeface="Times New Roman"/>
              </a:rPr>
              <a:t>liên</a:t>
            </a:r>
            <a:r>
              <a:rPr sz="1800" spc="130" dirty="0">
                <a:solidFill>
                  <a:srgbClr val="03499E"/>
                </a:solidFill>
                <a:latin typeface="Times New Roman"/>
                <a:cs typeface="Times New Roman"/>
              </a:rPr>
              <a:t> </a:t>
            </a:r>
            <a:r>
              <a:rPr sz="1800" dirty="0">
                <a:solidFill>
                  <a:srgbClr val="03499E"/>
                </a:solidFill>
                <a:latin typeface="Times New Roman"/>
                <a:cs typeface="Times New Roman"/>
              </a:rPr>
              <a:t>danh</a:t>
            </a:r>
            <a:r>
              <a:rPr sz="1800" spc="135" dirty="0">
                <a:solidFill>
                  <a:srgbClr val="03499E"/>
                </a:solidFill>
                <a:latin typeface="Times New Roman"/>
                <a:cs typeface="Times New Roman"/>
              </a:rPr>
              <a:t> </a:t>
            </a:r>
            <a:r>
              <a:rPr sz="1800" dirty="0">
                <a:solidFill>
                  <a:srgbClr val="03499E"/>
                </a:solidFill>
                <a:latin typeface="Times New Roman"/>
                <a:cs typeface="Times New Roman"/>
              </a:rPr>
              <a:t>vi</a:t>
            </a:r>
            <a:r>
              <a:rPr sz="1800" spc="130" dirty="0">
                <a:solidFill>
                  <a:srgbClr val="03499E"/>
                </a:solidFill>
                <a:latin typeface="Times New Roman"/>
                <a:cs typeface="Times New Roman"/>
              </a:rPr>
              <a:t> </a:t>
            </a:r>
            <a:r>
              <a:rPr sz="1800" dirty="0">
                <a:solidFill>
                  <a:srgbClr val="03499E"/>
                </a:solidFill>
                <a:latin typeface="Times New Roman"/>
                <a:cs typeface="Times New Roman"/>
              </a:rPr>
              <a:t>phạm;</a:t>
            </a:r>
            <a:r>
              <a:rPr sz="1800" spc="120" dirty="0">
                <a:solidFill>
                  <a:srgbClr val="03499E"/>
                </a:solidFill>
                <a:latin typeface="Times New Roman"/>
                <a:cs typeface="Times New Roman"/>
              </a:rPr>
              <a:t> </a:t>
            </a:r>
            <a:r>
              <a:rPr sz="1800" dirty="0">
                <a:solidFill>
                  <a:srgbClr val="03499E"/>
                </a:solidFill>
                <a:latin typeface="Times New Roman"/>
                <a:cs typeface="Times New Roman"/>
              </a:rPr>
              <a:t>chỉ</a:t>
            </a:r>
            <a:r>
              <a:rPr sz="1800" spc="140" dirty="0">
                <a:solidFill>
                  <a:srgbClr val="03499E"/>
                </a:solidFill>
                <a:latin typeface="Times New Roman"/>
                <a:cs typeface="Times New Roman"/>
              </a:rPr>
              <a:t> </a:t>
            </a:r>
            <a:r>
              <a:rPr sz="1800" spc="-25" dirty="0">
                <a:solidFill>
                  <a:srgbClr val="03499E"/>
                </a:solidFill>
                <a:latin typeface="Times New Roman"/>
                <a:cs typeface="Times New Roman"/>
              </a:rPr>
              <a:t>một </a:t>
            </a:r>
            <a:r>
              <a:rPr sz="1800" dirty="0">
                <a:solidFill>
                  <a:srgbClr val="03499E"/>
                </a:solidFill>
                <a:latin typeface="Times New Roman"/>
                <a:cs typeface="Times New Roman"/>
              </a:rPr>
              <a:t>hoặc</a:t>
            </a:r>
            <a:r>
              <a:rPr sz="1800" spc="200" dirty="0">
                <a:solidFill>
                  <a:srgbClr val="03499E"/>
                </a:solidFill>
                <a:latin typeface="Times New Roman"/>
                <a:cs typeface="Times New Roman"/>
              </a:rPr>
              <a:t> </a:t>
            </a:r>
            <a:r>
              <a:rPr sz="1800" dirty="0">
                <a:solidFill>
                  <a:srgbClr val="03499E"/>
                </a:solidFill>
                <a:latin typeface="Times New Roman"/>
                <a:cs typeface="Times New Roman"/>
              </a:rPr>
              <a:t>một</a:t>
            </a:r>
            <a:r>
              <a:rPr sz="1800" spc="210" dirty="0">
                <a:solidFill>
                  <a:srgbClr val="03499E"/>
                </a:solidFill>
                <a:latin typeface="Times New Roman"/>
                <a:cs typeface="Times New Roman"/>
              </a:rPr>
              <a:t> </a:t>
            </a:r>
            <a:r>
              <a:rPr sz="1800" dirty="0">
                <a:solidFill>
                  <a:srgbClr val="03499E"/>
                </a:solidFill>
                <a:latin typeface="Times New Roman"/>
                <a:cs typeface="Times New Roman"/>
              </a:rPr>
              <a:t>số</a:t>
            </a:r>
            <a:r>
              <a:rPr sz="1800" spc="204" dirty="0">
                <a:solidFill>
                  <a:srgbClr val="03499E"/>
                </a:solidFill>
                <a:latin typeface="Times New Roman"/>
                <a:cs typeface="Times New Roman"/>
              </a:rPr>
              <a:t> </a:t>
            </a:r>
            <a:r>
              <a:rPr sz="1800" dirty="0">
                <a:solidFill>
                  <a:srgbClr val="03499E"/>
                </a:solidFill>
                <a:latin typeface="Times New Roman"/>
                <a:cs typeface="Times New Roman"/>
              </a:rPr>
              <a:t>thành</a:t>
            </a:r>
            <a:r>
              <a:rPr sz="1800" spc="204" dirty="0">
                <a:solidFill>
                  <a:srgbClr val="03499E"/>
                </a:solidFill>
                <a:latin typeface="Times New Roman"/>
                <a:cs typeface="Times New Roman"/>
              </a:rPr>
              <a:t> </a:t>
            </a:r>
            <a:r>
              <a:rPr sz="1800" dirty="0">
                <a:solidFill>
                  <a:srgbClr val="03499E"/>
                </a:solidFill>
                <a:latin typeface="Times New Roman"/>
                <a:cs typeface="Times New Roman"/>
              </a:rPr>
              <a:t>viên</a:t>
            </a:r>
            <a:r>
              <a:rPr sz="1800" spc="195" dirty="0">
                <a:solidFill>
                  <a:srgbClr val="03499E"/>
                </a:solidFill>
                <a:latin typeface="Times New Roman"/>
                <a:cs typeface="Times New Roman"/>
              </a:rPr>
              <a:t> </a:t>
            </a:r>
            <a:r>
              <a:rPr sz="1800" dirty="0">
                <a:solidFill>
                  <a:srgbClr val="03499E"/>
                </a:solidFill>
                <a:latin typeface="Times New Roman"/>
                <a:cs typeface="Times New Roman"/>
              </a:rPr>
              <a:t>liên</a:t>
            </a:r>
            <a:r>
              <a:rPr sz="1800" spc="200" dirty="0">
                <a:solidFill>
                  <a:srgbClr val="03499E"/>
                </a:solidFill>
                <a:latin typeface="Times New Roman"/>
                <a:cs typeface="Times New Roman"/>
              </a:rPr>
              <a:t> </a:t>
            </a:r>
            <a:r>
              <a:rPr sz="1800" dirty="0">
                <a:solidFill>
                  <a:srgbClr val="03499E"/>
                </a:solidFill>
                <a:latin typeface="Times New Roman"/>
                <a:cs typeface="Times New Roman"/>
              </a:rPr>
              <a:t>danh</a:t>
            </a:r>
            <a:r>
              <a:rPr sz="1800" spc="204" dirty="0">
                <a:solidFill>
                  <a:srgbClr val="03499E"/>
                </a:solidFill>
                <a:latin typeface="Times New Roman"/>
                <a:cs typeface="Times New Roman"/>
              </a:rPr>
              <a:t> </a:t>
            </a:r>
            <a:r>
              <a:rPr sz="1800" dirty="0">
                <a:solidFill>
                  <a:srgbClr val="03499E"/>
                </a:solidFill>
                <a:latin typeface="Times New Roman"/>
                <a:cs typeface="Times New Roman"/>
              </a:rPr>
              <a:t>vi</a:t>
            </a:r>
            <a:r>
              <a:rPr sz="1800" spc="204" dirty="0">
                <a:solidFill>
                  <a:srgbClr val="03499E"/>
                </a:solidFill>
                <a:latin typeface="Times New Roman"/>
                <a:cs typeface="Times New Roman"/>
              </a:rPr>
              <a:t> </a:t>
            </a:r>
            <a:r>
              <a:rPr sz="1800" dirty="0">
                <a:solidFill>
                  <a:srgbClr val="03499E"/>
                </a:solidFill>
                <a:latin typeface="Times New Roman"/>
                <a:cs typeface="Times New Roman"/>
              </a:rPr>
              <a:t>phạm</a:t>
            </a:r>
            <a:r>
              <a:rPr sz="1800" spc="200" dirty="0">
                <a:solidFill>
                  <a:srgbClr val="03499E"/>
                </a:solidFill>
                <a:latin typeface="Times New Roman"/>
                <a:cs typeface="Times New Roman"/>
              </a:rPr>
              <a:t> </a:t>
            </a:r>
            <a:r>
              <a:rPr sz="1800" dirty="0">
                <a:solidFill>
                  <a:srgbClr val="03499E"/>
                </a:solidFill>
                <a:latin typeface="Times New Roman"/>
                <a:cs typeface="Times New Roman"/>
              </a:rPr>
              <a:t>bị</a:t>
            </a:r>
            <a:r>
              <a:rPr sz="1800" spc="195" dirty="0">
                <a:solidFill>
                  <a:srgbClr val="03499E"/>
                </a:solidFill>
                <a:latin typeface="Times New Roman"/>
                <a:cs typeface="Times New Roman"/>
              </a:rPr>
              <a:t> </a:t>
            </a:r>
            <a:r>
              <a:rPr sz="1800" dirty="0">
                <a:solidFill>
                  <a:srgbClr val="03499E"/>
                </a:solidFill>
                <a:latin typeface="Times New Roman"/>
                <a:cs typeface="Times New Roman"/>
              </a:rPr>
              <a:t>coi</a:t>
            </a:r>
            <a:r>
              <a:rPr sz="1800" spc="210" dirty="0">
                <a:solidFill>
                  <a:srgbClr val="03499E"/>
                </a:solidFill>
                <a:latin typeface="Times New Roman"/>
                <a:cs typeface="Times New Roman"/>
              </a:rPr>
              <a:t> </a:t>
            </a:r>
            <a:r>
              <a:rPr sz="1800" dirty="0">
                <a:solidFill>
                  <a:srgbClr val="03499E"/>
                </a:solidFill>
                <a:latin typeface="Times New Roman"/>
                <a:cs typeface="Times New Roman"/>
              </a:rPr>
              <a:t>là</a:t>
            </a:r>
            <a:r>
              <a:rPr sz="1800" spc="200" dirty="0">
                <a:solidFill>
                  <a:srgbClr val="03499E"/>
                </a:solidFill>
                <a:latin typeface="Times New Roman"/>
                <a:cs typeface="Times New Roman"/>
              </a:rPr>
              <a:t> </a:t>
            </a:r>
            <a:r>
              <a:rPr sz="1800" dirty="0">
                <a:solidFill>
                  <a:srgbClr val="03499E"/>
                </a:solidFill>
                <a:latin typeface="Times New Roman"/>
                <a:cs typeface="Times New Roman"/>
              </a:rPr>
              <a:t>không</a:t>
            </a:r>
            <a:r>
              <a:rPr sz="1800" spc="204" dirty="0">
                <a:solidFill>
                  <a:srgbClr val="03499E"/>
                </a:solidFill>
                <a:latin typeface="Times New Roman"/>
                <a:cs typeface="Times New Roman"/>
              </a:rPr>
              <a:t> </a:t>
            </a:r>
            <a:r>
              <a:rPr sz="1800" dirty="0">
                <a:solidFill>
                  <a:srgbClr val="03499E"/>
                </a:solidFill>
                <a:latin typeface="Times New Roman"/>
                <a:cs typeface="Times New Roman"/>
              </a:rPr>
              <a:t>hoàn</a:t>
            </a:r>
            <a:r>
              <a:rPr sz="1800" spc="200" dirty="0">
                <a:solidFill>
                  <a:srgbClr val="03499E"/>
                </a:solidFill>
                <a:latin typeface="Times New Roman"/>
                <a:cs typeface="Times New Roman"/>
              </a:rPr>
              <a:t> </a:t>
            </a:r>
            <a:r>
              <a:rPr sz="1800" dirty="0">
                <a:solidFill>
                  <a:srgbClr val="03499E"/>
                </a:solidFill>
                <a:latin typeface="Times New Roman"/>
                <a:cs typeface="Times New Roman"/>
              </a:rPr>
              <a:t>thành</a:t>
            </a:r>
            <a:r>
              <a:rPr sz="1800" spc="204" dirty="0">
                <a:solidFill>
                  <a:srgbClr val="03499E"/>
                </a:solidFill>
                <a:latin typeface="Times New Roman"/>
                <a:cs typeface="Times New Roman"/>
              </a:rPr>
              <a:t> </a:t>
            </a:r>
            <a:r>
              <a:rPr sz="1800" dirty="0">
                <a:solidFill>
                  <a:srgbClr val="03499E"/>
                </a:solidFill>
                <a:latin typeface="Times New Roman"/>
                <a:cs typeface="Times New Roman"/>
              </a:rPr>
              <a:t>hợp</a:t>
            </a:r>
            <a:r>
              <a:rPr sz="1800" spc="200" dirty="0">
                <a:solidFill>
                  <a:srgbClr val="03499E"/>
                </a:solidFill>
                <a:latin typeface="Times New Roman"/>
                <a:cs typeface="Times New Roman"/>
              </a:rPr>
              <a:t> </a:t>
            </a:r>
            <a:r>
              <a:rPr sz="1800" dirty="0">
                <a:solidFill>
                  <a:srgbClr val="03499E"/>
                </a:solidFill>
                <a:latin typeface="Times New Roman"/>
                <a:cs typeface="Times New Roman"/>
              </a:rPr>
              <a:t>đồng</a:t>
            </a:r>
            <a:r>
              <a:rPr sz="1800" spc="190" dirty="0">
                <a:solidFill>
                  <a:srgbClr val="03499E"/>
                </a:solidFill>
                <a:latin typeface="Times New Roman"/>
                <a:cs typeface="Times New Roman"/>
              </a:rPr>
              <a:t> </a:t>
            </a:r>
            <a:r>
              <a:rPr sz="1800" dirty="0">
                <a:solidFill>
                  <a:srgbClr val="03499E"/>
                </a:solidFill>
                <a:latin typeface="Times New Roman"/>
                <a:cs typeface="Times New Roman"/>
              </a:rPr>
              <a:t>và</a:t>
            </a:r>
            <a:r>
              <a:rPr sz="1800" spc="210" dirty="0">
                <a:solidFill>
                  <a:srgbClr val="03499E"/>
                </a:solidFill>
                <a:latin typeface="Times New Roman"/>
                <a:cs typeface="Times New Roman"/>
              </a:rPr>
              <a:t> </a:t>
            </a:r>
            <a:r>
              <a:rPr sz="1800" spc="-25" dirty="0">
                <a:solidFill>
                  <a:srgbClr val="03499E"/>
                </a:solidFill>
                <a:latin typeface="Times New Roman"/>
                <a:cs typeface="Times New Roman"/>
              </a:rPr>
              <a:t>bị </a:t>
            </a:r>
            <a:r>
              <a:rPr sz="1800" dirty="0">
                <a:solidFill>
                  <a:srgbClr val="03499E"/>
                </a:solidFill>
                <a:latin typeface="Times New Roman"/>
                <a:cs typeface="Times New Roman"/>
              </a:rPr>
              <a:t>đăng</a:t>
            </a:r>
            <a:r>
              <a:rPr sz="1800" spc="170" dirty="0">
                <a:solidFill>
                  <a:srgbClr val="03499E"/>
                </a:solidFill>
                <a:latin typeface="Times New Roman"/>
                <a:cs typeface="Times New Roman"/>
              </a:rPr>
              <a:t> </a:t>
            </a:r>
            <a:r>
              <a:rPr sz="1800" dirty="0">
                <a:solidFill>
                  <a:srgbClr val="03499E"/>
                </a:solidFill>
                <a:latin typeface="Times New Roman"/>
                <a:cs typeface="Times New Roman"/>
              </a:rPr>
              <a:t>tải</a:t>
            </a:r>
            <a:r>
              <a:rPr sz="1800" spc="170" dirty="0">
                <a:solidFill>
                  <a:srgbClr val="03499E"/>
                </a:solidFill>
                <a:latin typeface="Times New Roman"/>
                <a:cs typeface="Times New Roman"/>
              </a:rPr>
              <a:t> </a:t>
            </a:r>
            <a:r>
              <a:rPr sz="1800" dirty="0">
                <a:solidFill>
                  <a:srgbClr val="03499E"/>
                </a:solidFill>
                <a:latin typeface="Times New Roman"/>
                <a:cs typeface="Times New Roman"/>
              </a:rPr>
              <a:t>trên</a:t>
            </a:r>
            <a:r>
              <a:rPr sz="1800" spc="180" dirty="0">
                <a:solidFill>
                  <a:srgbClr val="03499E"/>
                </a:solidFill>
                <a:latin typeface="Times New Roman"/>
                <a:cs typeface="Times New Roman"/>
              </a:rPr>
              <a:t> </a:t>
            </a:r>
            <a:r>
              <a:rPr sz="1800" dirty="0">
                <a:solidFill>
                  <a:srgbClr val="03499E"/>
                </a:solidFill>
                <a:latin typeface="Times New Roman"/>
                <a:cs typeface="Times New Roman"/>
              </a:rPr>
              <a:t>Hệ</a:t>
            </a:r>
            <a:r>
              <a:rPr sz="1800" spc="165" dirty="0">
                <a:solidFill>
                  <a:srgbClr val="03499E"/>
                </a:solidFill>
                <a:latin typeface="Times New Roman"/>
                <a:cs typeface="Times New Roman"/>
              </a:rPr>
              <a:t> </a:t>
            </a:r>
            <a:r>
              <a:rPr sz="1800" dirty="0">
                <a:solidFill>
                  <a:srgbClr val="03499E"/>
                </a:solidFill>
                <a:latin typeface="Times New Roman"/>
                <a:cs typeface="Times New Roman"/>
              </a:rPr>
              <a:t>thống;</a:t>
            </a:r>
            <a:r>
              <a:rPr sz="1800" spc="180" dirty="0">
                <a:solidFill>
                  <a:srgbClr val="03499E"/>
                </a:solidFill>
                <a:latin typeface="Times New Roman"/>
                <a:cs typeface="Times New Roman"/>
              </a:rPr>
              <a:t> </a:t>
            </a:r>
            <a:r>
              <a:rPr sz="1800" dirty="0">
                <a:solidFill>
                  <a:srgbClr val="03499E"/>
                </a:solidFill>
                <a:latin typeface="Times New Roman"/>
                <a:cs typeface="Times New Roman"/>
              </a:rPr>
              <a:t>các</a:t>
            </a:r>
            <a:r>
              <a:rPr sz="1800" spc="185" dirty="0">
                <a:solidFill>
                  <a:srgbClr val="03499E"/>
                </a:solidFill>
                <a:latin typeface="Times New Roman"/>
                <a:cs typeface="Times New Roman"/>
              </a:rPr>
              <a:t> </a:t>
            </a:r>
            <a:r>
              <a:rPr sz="1800" dirty="0">
                <a:solidFill>
                  <a:srgbClr val="03499E"/>
                </a:solidFill>
                <a:latin typeface="Times New Roman"/>
                <a:cs typeface="Times New Roman"/>
              </a:rPr>
              <a:t>thành</a:t>
            </a:r>
            <a:r>
              <a:rPr sz="1800" spc="180" dirty="0">
                <a:solidFill>
                  <a:srgbClr val="03499E"/>
                </a:solidFill>
                <a:latin typeface="Times New Roman"/>
                <a:cs typeface="Times New Roman"/>
              </a:rPr>
              <a:t> </a:t>
            </a:r>
            <a:r>
              <a:rPr sz="1800" dirty="0">
                <a:solidFill>
                  <a:srgbClr val="03499E"/>
                </a:solidFill>
                <a:latin typeface="Times New Roman"/>
                <a:cs typeface="Times New Roman"/>
              </a:rPr>
              <a:t>viên</a:t>
            </a:r>
            <a:r>
              <a:rPr sz="1800" spc="175" dirty="0">
                <a:solidFill>
                  <a:srgbClr val="03499E"/>
                </a:solidFill>
                <a:latin typeface="Times New Roman"/>
                <a:cs typeface="Times New Roman"/>
              </a:rPr>
              <a:t> </a:t>
            </a:r>
            <a:r>
              <a:rPr sz="1800" dirty="0">
                <a:solidFill>
                  <a:srgbClr val="03499E"/>
                </a:solidFill>
                <a:latin typeface="Times New Roman"/>
                <a:cs typeface="Times New Roman"/>
              </a:rPr>
              <a:t>còn</a:t>
            </a:r>
            <a:r>
              <a:rPr sz="1800" spc="165" dirty="0">
                <a:solidFill>
                  <a:srgbClr val="03499E"/>
                </a:solidFill>
                <a:latin typeface="Times New Roman"/>
                <a:cs typeface="Times New Roman"/>
              </a:rPr>
              <a:t> </a:t>
            </a:r>
            <a:r>
              <a:rPr sz="1800" dirty="0">
                <a:solidFill>
                  <a:srgbClr val="03499E"/>
                </a:solidFill>
                <a:latin typeface="Times New Roman"/>
                <a:cs typeface="Times New Roman"/>
              </a:rPr>
              <a:t>lại</a:t>
            </a:r>
            <a:r>
              <a:rPr sz="1800" spc="185" dirty="0">
                <a:solidFill>
                  <a:srgbClr val="03499E"/>
                </a:solidFill>
                <a:latin typeface="Times New Roman"/>
                <a:cs typeface="Times New Roman"/>
              </a:rPr>
              <a:t> </a:t>
            </a:r>
            <a:r>
              <a:rPr sz="1800" dirty="0">
                <a:solidFill>
                  <a:srgbClr val="03499E"/>
                </a:solidFill>
                <a:latin typeface="Times New Roman"/>
                <a:cs typeface="Times New Roman"/>
              </a:rPr>
              <a:t>được</a:t>
            </a:r>
            <a:r>
              <a:rPr sz="1800" spc="175" dirty="0">
                <a:solidFill>
                  <a:srgbClr val="03499E"/>
                </a:solidFill>
                <a:latin typeface="Times New Roman"/>
                <a:cs typeface="Times New Roman"/>
              </a:rPr>
              <a:t> </a:t>
            </a:r>
            <a:r>
              <a:rPr sz="1800" dirty="0">
                <a:solidFill>
                  <a:srgbClr val="03499E"/>
                </a:solidFill>
                <a:latin typeface="Times New Roman"/>
                <a:cs typeface="Times New Roman"/>
              </a:rPr>
              <a:t>tiếp</a:t>
            </a:r>
            <a:r>
              <a:rPr sz="1800" spc="180" dirty="0">
                <a:solidFill>
                  <a:srgbClr val="03499E"/>
                </a:solidFill>
                <a:latin typeface="Times New Roman"/>
                <a:cs typeface="Times New Roman"/>
              </a:rPr>
              <a:t> </a:t>
            </a:r>
            <a:r>
              <a:rPr sz="1800" dirty="0">
                <a:solidFill>
                  <a:srgbClr val="03499E"/>
                </a:solidFill>
                <a:latin typeface="Times New Roman"/>
                <a:cs typeface="Times New Roman"/>
              </a:rPr>
              <a:t>tục</a:t>
            </a:r>
            <a:r>
              <a:rPr sz="1800" spc="175" dirty="0">
                <a:solidFill>
                  <a:srgbClr val="03499E"/>
                </a:solidFill>
                <a:latin typeface="Times New Roman"/>
                <a:cs typeface="Times New Roman"/>
              </a:rPr>
              <a:t> </a:t>
            </a:r>
            <a:r>
              <a:rPr sz="1800" dirty="0">
                <a:solidFill>
                  <a:srgbClr val="03499E"/>
                </a:solidFill>
                <a:latin typeface="Times New Roman"/>
                <a:cs typeface="Times New Roman"/>
              </a:rPr>
              <a:t>thực</a:t>
            </a:r>
            <a:r>
              <a:rPr sz="1800" spc="175" dirty="0">
                <a:solidFill>
                  <a:srgbClr val="03499E"/>
                </a:solidFill>
                <a:latin typeface="Times New Roman"/>
                <a:cs typeface="Times New Roman"/>
              </a:rPr>
              <a:t> </a:t>
            </a:r>
            <a:r>
              <a:rPr sz="1800" dirty="0">
                <a:solidFill>
                  <a:srgbClr val="03499E"/>
                </a:solidFill>
                <a:latin typeface="Times New Roman"/>
                <a:cs typeface="Times New Roman"/>
              </a:rPr>
              <a:t>hiện</a:t>
            </a:r>
            <a:r>
              <a:rPr sz="1800" spc="175" dirty="0">
                <a:solidFill>
                  <a:srgbClr val="03499E"/>
                </a:solidFill>
                <a:latin typeface="Times New Roman"/>
                <a:cs typeface="Times New Roman"/>
              </a:rPr>
              <a:t> </a:t>
            </a:r>
            <a:r>
              <a:rPr sz="1800" dirty="0">
                <a:solidFill>
                  <a:srgbClr val="03499E"/>
                </a:solidFill>
                <a:latin typeface="Times New Roman"/>
                <a:cs typeface="Times New Roman"/>
              </a:rPr>
              <a:t>hợp</a:t>
            </a:r>
            <a:r>
              <a:rPr sz="1800" spc="180" dirty="0">
                <a:solidFill>
                  <a:srgbClr val="03499E"/>
                </a:solidFill>
                <a:latin typeface="Times New Roman"/>
                <a:cs typeface="Times New Roman"/>
              </a:rPr>
              <a:t> </a:t>
            </a:r>
            <a:r>
              <a:rPr sz="1800" dirty="0">
                <a:solidFill>
                  <a:srgbClr val="03499E"/>
                </a:solidFill>
                <a:latin typeface="Times New Roman"/>
                <a:cs typeface="Times New Roman"/>
              </a:rPr>
              <a:t>đồng</a:t>
            </a:r>
            <a:r>
              <a:rPr sz="1800" spc="155" dirty="0">
                <a:solidFill>
                  <a:srgbClr val="03499E"/>
                </a:solidFill>
                <a:latin typeface="Times New Roman"/>
                <a:cs typeface="Times New Roman"/>
              </a:rPr>
              <a:t> </a:t>
            </a:r>
            <a:r>
              <a:rPr sz="1800" spc="-10" dirty="0">
                <a:solidFill>
                  <a:srgbClr val="03499E"/>
                </a:solidFill>
                <a:latin typeface="Times New Roman"/>
                <a:cs typeface="Times New Roman"/>
              </a:rPr>
              <a:t>tương </a:t>
            </a:r>
            <a:r>
              <a:rPr sz="1800" dirty="0">
                <a:solidFill>
                  <a:srgbClr val="03499E"/>
                </a:solidFill>
                <a:latin typeface="Times New Roman"/>
                <a:cs typeface="Times New Roman"/>
              </a:rPr>
              <a:t>ứng</a:t>
            </a:r>
            <a:r>
              <a:rPr sz="1800" spc="120" dirty="0">
                <a:solidFill>
                  <a:srgbClr val="03499E"/>
                </a:solidFill>
                <a:latin typeface="Times New Roman"/>
                <a:cs typeface="Times New Roman"/>
              </a:rPr>
              <a:t> </a:t>
            </a:r>
            <a:r>
              <a:rPr sz="1800" dirty="0">
                <a:solidFill>
                  <a:srgbClr val="03499E"/>
                </a:solidFill>
                <a:latin typeface="Times New Roman"/>
                <a:cs typeface="Times New Roman"/>
              </a:rPr>
              <a:t>với</a:t>
            </a:r>
            <a:r>
              <a:rPr sz="1800" spc="120" dirty="0">
                <a:solidFill>
                  <a:srgbClr val="03499E"/>
                </a:solidFill>
                <a:latin typeface="Times New Roman"/>
                <a:cs typeface="Times New Roman"/>
              </a:rPr>
              <a:t> </a:t>
            </a:r>
            <a:r>
              <a:rPr sz="1800" dirty="0">
                <a:solidFill>
                  <a:srgbClr val="03499E"/>
                </a:solidFill>
                <a:latin typeface="Times New Roman"/>
                <a:cs typeface="Times New Roman"/>
              </a:rPr>
              <a:t>phần</a:t>
            </a:r>
            <a:r>
              <a:rPr sz="1800" spc="120" dirty="0">
                <a:solidFill>
                  <a:srgbClr val="03499E"/>
                </a:solidFill>
                <a:latin typeface="Times New Roman"/>
                <a:cs typeface="Times New Roman"/>
              </a:rPr>
              <a:t> </a:t>
            </a:r>
            <a:r>
              <a:rPr sz="1800" dirty="0">
                <a:solidFill>
                  <a:srgbClr val="03499E"/>
                </a:solidFill>
                <a:latin typeface="Times New Roman"/>
                <a:cs typeface="Times New Roman"/>
              </a:rPr>
              <a:t>công</a:t>
            </a:r>
            <a:r>
              <a:rPr sz="1800" spc="125" dirty="0">
                <a:solidFill>
                  <a:srgbClr val="03499E"/>
                </a:solidFill>
                <a:latin typeface="Times New Roman"/>
                <a:cs typeface="Times New Roman"/>
              </a:rPr>
              <a:t> </a:t>
            </a:r>
            <a:r>
              <a:rPr sz="1800" dirty="0">
                <a:solidFill>
                  <a:srgbClr val="03499E"/>
                </a:solidFill>
                <a:latin typeface="Times New Roman"/>
                <a:cs typeface="Times New Roman"/>
              </a:rPr>
              <a:t>việc</a:t>
            </a:r>
            <a:r>
              <a:rPr sz="1800" spc="125" dirty="0">
                <a:solidFill>
                  <a:srgbClr val="03499E"/>
                </a:solidFill>
                <a:latin typeface="Times New Roman"/>
                <a:cs typeface="Times New Roman"/>
              </a:rPr>
              <a:t> </a:t>
            </a:r>
            <a:r>
              <a:rPr sz="1800" dirty="0">
                <a:solidFill>
                  <a:srgbClr val="03499E"/>
                </a:solidFill>
                <a:latin typeface="Times New Roman"/>
                <a:cs typeface="Times New Roman"/>
              </a:rPr>
              <a:t>đảm</a:t>
            </a:r>
            <a:r>
              <a:rPr sz="1800" spc="125" dirty="0">
                <a:solidFill>
                  <a:srgbClr val="03499E"/>
                </a:solidFill>
                <a:latin typeface="Times New Roman"/>
                <a:cs typeface="Times New Roman"/>
              </a:rPr>
              <a:t> </a:t>
            </a:r>
            <a:r>
              <a:rPr sz="1800" dirty="0">
                <a:solidFill>
                  <a:srgbClr val="03499E"/>
                </a:solidFill>
                <a:latin typeface="Times New Roman"/>
                <a:cs typeface="Times New Roman"/>
              </a:rPr>
              <a:t>nhận</a:t>
            </a:r>
            <a:r>
              <a:rPr sz="1800" spc="125" dirty="0">
                <a:solidFill>
                  <a:srgbClr val="03499E"/>
                </a:solidFill>
                <a:latin typeface="Times New Roman"/>
                <a:cs typeface="Times New Roman"/>
              </a:rPr>
              <a:t> </a:t>
            </a:r>
            <a:r>
              <a:rPr sz="1800" dirty="0">
                <a:solidFill>
                  <a:srgbClr val="03499E"/>
                </a:solidFill>
                <a:latin typeface="Times New Roman"/>
                <a:cs typeface="Times New Roman"/>
              </a:rPr>
              <a:t>trong</a:t>
            </a:r>
            <a:r>
              <a:rPr sz="1800" spc="120" dirty="0">
                <a:solidFill>
                  <a:srgbClr val="03499E"/>
                </a:solidFill>
                <a:latin typeface="Times New Roman"/>
                <a:cs typeface="Times New Roman"/>
              </a:rPr>
              <a:t> </a:t>
            </a:r>
            <a:r>
              <a:rPr sz="1800" dirty="0">
                <a:solidFill>
                  <a:srgbClr val="03499E"/>
                </a:solidFill>
                <a:latin typeface="Times New Roman"/>
                <a:cs typeface="Times New Roman"/>
              </a:rPr>
              <a:t>liên</a:t>
            </a:r>
            <a:r>
              <a:rPr sz="1800" spc="114" dirty="0">
                <a:solidFill>
                  <a:srgbClr val="03499E"/>
                </a:solidFill>
                <a:latin typeface="Times New Roman"/>
                <a:cs typeface="Times New Roman"/>
              </a:rPr>
              <a:t> </a:t>
            </a:r>
            <a:r>
              <a:rPr sz="1800" dirty="0">
                <a:solidFill>
                  <a:srgbClr val="03499E"/>
                </a:solidFill>
                <a:latin typeface="Times New Roman"/>
                <a:cs typeface="Times New Roman"/>
              </a:rPr>
              <a:t>danh.</a:t>
            </a:r>
            <a:r>
              <a:rPr sz="1800" spc="130" dirty="0">
                <a:solidFill>
                  <a:srgbClr val="03499E"/>
                </a:solidFill>
                <a:latin typeface="Times New Roman"/>
                <a:cs typeface="Times New Roman"/>
              </a:rPr>
              <a:t> </a:t>
            </a:r>
            <a:r>
              <a:rPr sz="1800" dirty="0">
                <a:solidFill>
                  <a:srgbClr val="03499E"/>
                </a:solidFill>
                <a:latin typeface="Times New Roman"/>
                <a:cs typeface="Times New Roman"/>
              </a:rPr>
              <a:t>d)</a:t>
            </a:r>
            <a:r>
              <a:rPr sz="1800" spc="130" dirty="0">
                <a:solidFill>
                  <a:srgbClr val="03499E"/>
                </a:solidFill>
                <a:latin typeface="Times New Roman"/>
                <a:cs typeface="Times New Roman"/>
              </a:rPr>
              <a:t> </a:t>
            </a:r>
            <a:r>
              <a:rPr sz="1800" dirty="0">
                <a:solidFill>
                  <a:srgbClr val="03499E"/>
                </a:solidFill>
                <a:latin typeface="Times New Roman"/>
                <a:cs typeface="Times New Roman"/>
              </a:rPr>
              <a:t>Phần</a:t>
            </a:r>
            <a:r>
              <a:rPr sz="1800" spc="110" dirty="0">
                <a:solidFill>
                  <a:srgbClr val="03499E"/>
                </a:solidFill>
                <a:latin typeface="Times New Roman"/>
                <a:cs typeface="Times New Roman"/>
              </a:rPr>
              <a:t> </a:t>
            </a:r>
            <a:r>
              <a:rPr sz="1800" dirty="0">
                <a:solidFill>
                  <a:srgbClr val="03499E"/>
                </a:solidFill>
                <a:latin typeface="Times New Roman"/>
                <a:cs typeface="Times New Roman"/>
              </a:rPr>
              <a:t>công</a:t>
            </a:r>
            <a:r>
              <a:rPr sz="1800" spc="120" dirty="0">
                <a:solidFill>
                  <a:srgbClr val="03499E"/>
                </a:solidFill>
                <a:latin typeface="Times New Roman"/>
                <a:cs typeface="Times New Roman"/>
              </a:rPr>
              <a:t> </a:t>
            </a:r>
            <a:r>
              <a:rPr sz="1800" dirty="0">
                <a:solidFill>
                  <a:srgbClr val="03499E"/>
                </a:solidFill>
                <a:latin typeface="Times New Roman"/>
                <a:cs typeface="Times New Roman"/>
              </a:rPr>
              <a:t>việc</a:t>
            </a:r>
            <a:r>
              <a:rPr sz="1800" spc="125" dirty="0">
                <a:solidFill>
                  <a:srgbClr val="03499E"/>
                </a:solidFill>
                <a:latin typeface="Times New Roman"/>
                <a:cs typeface="Times New Roman"/>
              </a:rPr>
              <a:t> </a:t>
            </a:r>
            <a:r>
              <a:rPr sz="1800" dirty="0">
                <a:solidFill>
                  <a:srgbClr val="03499E"/>
                </a:solidFill>
                <a:latin typeface="Times New Roman"/>
                <a:cs typeface="Times New Roman"/>
              </a:rPr>
              <a:t>của</a:t>
            </a:r>
            <a:r>
              <a:rPr sz="1800" spc="120" dirty="0">
                <a:solidFill>
                  <a:srgbClr val="03499E"/>
                </a:solidFill>
                <a:latin typeface="Times New Roman"/>
                <a:cs typeface="Times New Roman"/>
              </a:rPr>
              <a:t> </a:t>
            </a:r>
            <a:r>
              <a:rPr sz="1800" dirty="0">
                <a:solidFill>
                  <a:srgbClr val="03499E"/>
                </a:solidFill>
                <a:latin typeface="Times New Roman"/>
                <a:cs typeface="Times New Roman"/>
              </a:rPr>
              <a:t>thành</a:t>
            </a:r>
            <a:r>
              <a:rPr sz="1800" spc="114" dirty="0">
                <a:solidFill>
                  <a:srgbClr val="03499E"/>
                </a:solidFill>
                <a:latin typeface="Times New Roman"/>
                <a:cs typeface="Times New Roman"/>
              </a:rPr>
              <a:t> </a:t>
            </a:r>
            <a:r>
              <a:rPr sz="1800" dirty="0">
                <a:solidFill>
                  <a:srgbClr val="03499E"/>
                </a:solidFill>
                <a:latin typeface="Times New Roman"/>
                <a:cs typeface="Times New Roman"/>
              </a:rPr>
              <a:t>viên</a:t>
            </a:r>
            <a:r>
              <a:rPr sz="1800" spc="125" dirty="0">
                <a:solidFill>
                  <a:srgbClr val="03499E"/>
                </a:solidFill>
                <a:latin typeface="Times New Roman"/>
                <a:cs typeface="Times New Roman"/>
              </a:rPr>
              <a:t> </a:t>
            </a:r>
            <a:r>
              <a:rPr sz="1800" spc="-25" dirty="0">
                <a:solidFill>
                  <a:srgbClr val="03499E"/>
                </a:solidFill>
                <a:latin typeface="Times New Roman"/>
                <a:cs typeface="Times New Roman"/>
              </a:rPr>
              <a:t>vi </a:t>
            </a:r>
            <a:r>
              <a:rPr sz="1800" dirty="0">
                <a:solidFill>
                  <a:srgbClr val="03499E"/>
                </a:solidFill>
                <a:latin typeface="Times New Roman"/>
                <a:cs typeface="Times New Roman"/>
              </a:rPr>
              <a:t>phạm</a:t>
            </a:r>
            <a:r>
              <a:rPr sz="1800" spc="5" dirty="0">
                <a:solidFill>
                  <a:srgbClr val="03499E"/>
                </a:solidFill>
                <a:latin typeface="Times New Roman"/>
                <a:cs typeface="Times New Roman"/>
              </a:rPr>
              <a:t> </a:t>
            </a:r>
            <a:r>
              <a:rPr sz="1800" dirty="0">
                <a:solidFill>
                  <a:srgbClr val="03499E"/>
                </a:solidFill>
                <a:latin typeface="Times New Roman"/>
                <a:cs typeface="Times New Roman"/>
              </a:rPr>
              <a:t>được</a:t>
            </a:r>
            <a:r>
              <a:rPr sz="1800" spc="20" dirty="0">
                <a:solidFill>
                  <a:srgbClr val="03499E"/>
                </a:solidFill>
                <a:latin typeface="Times New Roman"/>
                <a:cs typeface="Times New Roman"/>
              </a:rPr>
              <a:t> </a:t>
            </a:r>
            <a:r>
              <a:rPr sz="1800" dirty="0">
                <a:solidFill>
                  <a:srgbClr val="03499E"/>
                </a:solidFill>
                <a:latin typeface="Times New Roman"/>
                <a:cs typeface="Times New Roman"/>
              </a:rPr>
              <a:t>giao</a:t>
            </a:r>
            <a:r>
              <a:rPr sz="1800" spc="-10" dirty="0">
                <a:solidFill>
                  <a:srgbClr val="03499E"/>
                </a:solidFill>
                <a:latin typeface="Times New Roman"/>
                <a:cs typeface="Times New Roman"/>
              </a:rPr>
              <a:t> </a:t>
            </a:r>
            <a:r>
              <a:rPr sz="1800" dirty="0">
                <a:solidFill>
                  <a:srgbClr val="03499E"/>
                </a:solidFill>
                <a:latin typeface="Times New Roman"/>
                <a:cs typeface="Times New Roman"/>
              </a:rPr>
              <a:t>cho</a:t>
            </a:r>
            <a:r>
              <a:rPr sz="1800" spc="10" dirty="0">
                <a:solidFill>
                  <a:srgbClr val="03499E"/>
                </a:solidFill>
                <a:latin typeface="Times New Roman"/>
                <a:cs typeface="Times New Roman"/>
              </a:rPr>
              <a:t> </a:t>
            </a:r>
            <a:r>
              <a:rPr sz="1800" dirty="0">
                <a:solidFill>
                  <a:srgbClr val="03499E"/>
                </a:solidFill>
                <a:latin typeface="Times New Roman"/>
                <a:cs typeface="Times New Roman"/>
              </a:rPr>
              <a:t>các</a:t>
            </a:r>
            <a:r>
              <a:rPr sz="1800" spc="10" dirty="0">
                <a:solidFill>
                  <a:srgbClr val="03499E"/>
                </a:solidFill>
                <a:latin typeface="Times New Roman"/>
                <a:cs typeface="Times New Roman"/>
              </a:rPr>
              <a:t> </a:t>
            </a:r>
            <a:r>
              <a:rPr sz="1800" dirty="0">
                <a:solidFill>
                  <a:srgbClr val="03499E"/>
                </a:solidFill>
                <a:latin typeface="Times New Roman"/>
                <a:cs typeface="Times New Roman"/>
              </a:rPr>
              <a:t>thành</a:t>
            </a:r>
            <a:r>
              <a:rPr sz="1800" spc="5" dirty="0">
                <a:solidFill>
                  <a:srgbClr val="03499E"/>
                </a:solidFill>
                <a:latin typeface="Times New Roman"/>
                <a:cs typeface="Times New Roman"/>
              </a:rPr>
              <a:t> </a:t>
            </a:r>
            <a:r>
              <a:rPr sz="1800" dirty="0">
                <a:solidFill>
                  <a:srgbClr val="03499E"/>
                </a:solidFill>
                <a:latin typeface="Times New Roman"/>
                <a:cs typeface="Times New Roman"/>
              </a:rPr>
              <a:t>viên</a:t>
            </a:r>
            <a:r>
              <a:rPr sz="1800" spc="10" dirty="0">
                <a:solidFill>
                  <a:srgbClr val="03499E"/>
                </a:solidFill>
                <a:latin typeface="Times New Roman"/>
                <a:cs typeface="Times New Roman"/>
              </a:rPr>
              <a:t> </a:t>
            </a:r>
            <a:r>
              <a:rPr sz="1800" dirty="0">
                <a:solidFill>
                  <a:srgbClr val="03499E"/>
                </a:solidFill>
                <a:latin typeface="Times New Roman"/>
                <a:cs typeface="Times New Roman"/>
              </a:rPr>
              <a:t>còn</a:t>
            </a:r>
            <a:r>
              <a:rPr sz="1800" spc="10" dirty="0">
                <a:solidFill>
                  <a:srgbClr val="03499E"/>
                </a:solidFill>
                <a:latin typeface="Times New Roman"/>
                <a:cs typeface="Times New Roman"/>
              </a:rPr>
              <a:t> </a:t>
            </a:r>
            <a:r>
              <a:rPr sz="1800" dirty="0">
                <a:solidFill>
                  <a:srgbClr val="03499E"/>
                </a:solidFill>
                <a:latin typeface="Times New Roman"/>
                <a:cs typeface="Times New Roman"/>
              </a:rPr>
              <a:t>lại</a:t>
            </a:r>
            <a:r>
              <a:rPr sz="1800" spc="5" dirty="0">
                <a:solidFill>
                  <a:srgbClr val="03499E"/>
                </a:solidFill>
                <a:latin typeface="Times New Roman"/>
                <a:cs typeface="Times New Roman"/>
              </a:rPr>
              <a:t> </a:t>
            </a:r>
            <a:r>
              <a:rPr sz="1800" dirty="0">
                <a:solidFill>
                  <a:srgbClr val="03499E"/>
                </a:solidFill>
                <a:latin typeface="Times New Roman"/>
                <a:cs typeface="Times New Roman"/>
              </a:rPr>
              <a:t>thực</a:t>
            </a:r>
            <a:r>
              <a:rPr sz="1800" spc="10" dirty="0">
                <a:solidFill>
                  <a:srgbClr val="03499E"/>
                </a:solidFill>
                <a:latin typeface="Times New Roman"/>
                <a:cs typeface="Times New Roman"/>
              </a:rPr>
              <a:t> </a:t>
            </a:r>
            <a:r>
              <a:rPr sz="1800" dirty="0">
                <a:solidFill>
                  <a:srgbClr val="03499E"/>
                </a:solidFill>
                <a:latin typeface="Times New Roman"/>
                <a:cs typeface="Times New Roman"/>
              </a:rPr>
              <a:t>hiện</a:t>
            </a:r>
            <a:r>
              <a:rPr sz="1800" spc="5" dirty="0">
                <a:solidFill>
                  <a:srgbClr val="03499E"/>
                </a:solidFill>
                <a:latin typeface="Times New Roman"/>
                <a:cs typeface="Times New Roman"/>
              </a:rPr>
              <a:t> </a:t>
            </a:r>
            <a:r>
              <a:rPr sz="1800" dirty="0">
                <a:solidFill>
                  <a:srgbClr val="03499E"/>
                </a:solidFill>
                <a:latin typeface="Times New Roman"/>
                <a:cs typeface="Times New Roman"/>
              </a:rPr>
              <a:t>nếu</a:t>
            </a:r>
            <a:r>
              <a:rPr sz="1800" spc="10" dirty="0">
                <a:solidFill>
                  <a:srgbClr val="03499E"/>
                </a:solidFill>
                <a:latin typeface="Times New Roman"/>
                <a:cs typeface="Times New Roman"/>
              </a:rPr>
              <a:t> </a:t>
            </a:r>
            <a:r>
              <a:rPr sz="1800" dirty="0">
                <a:solidFill>
                  <a:srgbClr val="03499E"/>
                </a:solidFill>
                <a:latin typeface="Times New Roman"/>
                <a:cs typeface="Times New Roman"/>
              </a:rPr>
              <a:t>các</a:t>
            </a:r>
            <a:r>
              <a:rPr sz="1800" spc="10" dirty="0">
                <a:solidFill>
                  <a:srgbClr val="03499E"/>
                </a:solidFill>
                <a:latin typeface="Times New Roman"/>
                <a:cs typeface="Times New Roman"/>
              </a:rPr>
              <a:t> </a:t>
            </a:r>
            <a:r>
              <a:rPr sz="1800" dirty="0">
                <a:solidFill>
                  <a:srgbClr val="03499E"/>
                </a:solidFill>
                <a:latin typeface="Times New Roman"/>
                <a:cs typeface="Times New Roman"/>
              </a:rPr>
              <a:t>thành</a:t>
            </a:r>
            <a:r>
              <a:rPr sz="1800" spc="15" dirty="0">
                <a:solidFill>
                  <a:srgbClr val="03499E"/>
                </a:solidFill>
                <a:latin typeface="Times New Roman"/>
                <a:cs typeface="Times New Roman"/>
              </a:rPr>
              <a:t> </a:t>
            </a:r>
            <a:r>
              <a:rPr sz="1800" dirty="0">
                <a:solidFill>
                  <a:srgbClr val="03499E"/>
                </a:solidFill>
                <a:latin typeface="Times New Roman"/>
                <a:cs typeface="Times New Roman"/>
              </a:rPr>
              <a:t>viên</a:t>
            </a:r>
            <a:r>
              <a:rPr sz="1800" spc="20" dirty="0">
                <a:solidFill>
                  <a:srgbClr val="03499E"/>
                </a:solidFill>
                <a:latin typeface="Times New Roman"/>
                <a:cs typeface="Times New Roman"/>
              </a:rPr>
              <a:t> </a:t>
            </a:r>
            <a:r>
              <a:rPr sz="1800" dirty="0">
                <a:solidFill>
                  <a:srgbClr val="03499E"/>
                </a:solidFill>
                <a:latin typeface="Times New Roman"/>
                <a:cs typeface="Times New Roman"/>
              </a:rPr>
              <a:t>này</a:t>
            </a:r>
            <a:r>
              <a:rPr sz="1800" spc="15" dirty="0">
                <a:solidFill>
                  <a:srgbClr val="03499E"/>
                </a:solidFill>
                <a:latin typeface="Times New Roman"/>
                <a:cs typeface="Times New Roman"/>
              </a:rPr>
              <a:t> </a:t>
            </a:r>
            <a:r>
              <a:rPr sz="1800" dirty="0">
                <a:solidFill>
                  <a:srgbClr val="03499E"/>
                </a:solidFill>
                <a:latin typeface="Times New Roman"/>
                <a:cs typeface="Times New Roman"/>
              </a:rPr>
              <a:t>đủ</a:t>
            </a:r>
            <a:r>
              <a:rPr sz="1800" spc="5" dirty="0">
                <a:solidFill>
                  <a:srgbClr val="03499E"/>
                </a:solidFill>
                <a:latin typeface="Times New Roman"/>
                <a:cs typeface="Times New Roman"/>
              </a:rPr>
              <a:t> </a:t>
            </a:r>
            <a:r>
              <a:rPr sz="1800" dirty="0">
                <a:solidFill>
                  <a:srgbClr val="03499E"/>
                </a:solidFill>
                <a:latin typeface="Times New Roman"/>
                <a:cs typeface="Times New Roman"/>
              </a:rPr>
              <a:t>năng</a:t>
            </a:r>
            <a:r>
              <a:rPr sz="1800" spc="15" dirty="0">
                <a:solidFill>
                  <a:srgbClr val="03499E"/>
                </a:solidFill>
                <a:latin typeface="Times New Roman"/>
                <a:cs typeface="Times New Roman"/>
              </a:rPr>
              <a:t> </a:t>
            </a:r>
            <a:r>
              <a:rPr sz="1800" spc="-20" dirty="0">
                <a:solidFill>
                  <a:srgbClr val="03499E"/>
                </a:solidFill>
                <a:latin typeface="Times New Roman"/>
                <a:cs typeface="Times New Roman"/>
              </a:rPr>
              <a:t>lực, </a:t>
            </a:r>
            <a:r>
              <a:rPr sz="1800" dirty="0">
                <a:solidFill>
                  <a:srgbClr val="03499E"/>
                </a:solidFill>
                <a:latin typeface="Times New Roman"/>
                <a:cs typeface="Times New Roman"/>
              </a:rPr>
              <a:t>kinh</a:t>
            </a:r>
            <a:r>
              <a:rPr sz="1800" spc="55" dirty="0">
                <a:solidFill>
                  <a:srgbClr val="03499E"/>
                </a:solidFill>
                <a:latin typeface="Times New Roman"/>
                <a:cs typeface="Times New Roman"/>
              </a:rPr>
              <a:t> </a:t>
            </a:r>
            <a:r>
              <a:rPr sz="1800" dirty="0">
                <a:solidFill>
                  <a:srgbClr val="03499E"/>
                </a:solidFill>
                <a:latin typeface="Times New Roman"/>
                <a:cs typeface="Times New Roman"/>
              </a:rPr>
              <a:t>nghiệm.</a:t>
            </a:r>
            <a:r>
              <a:rPr sz="1800" spc="60" dirty="0">
                <a:solidFill>
                  <a:srgbClr val="03499E"/>
                </a:solidFill>
                <a:latin typeface="Times New Roman"/>
                <a:cs typeface="Times New Roman"/>
              </a:rPr>
              <a:t> </a:t>
            </a:r>
            <a:r>
              <a:rPr sz="1800" dirty="0">
                <a:solidFill>
                  <a:srgbClr val="03499E"/>
                </a:solidFill>
                <a:latin typeface="Times New Roman"/>
                <a:cs typeface="Times New Roman"/>
              </a:rPr>
              <a:t>Trong</a:t>
            </a:r>
            <a:r>
              <a:rPr sz="1800" spc="50" dirty="0">
                <a:solidFill>
                  <a:srgbClr val="03499E"/>
                </a:solidFill>
                <a:latin typeface="Times New Roman"/>
                <a:cs typeface="Times New Roman"/>
              </a:rPr>
              <a:t> </a:t>
            </a:r>
            <a:r>
              <a:rPr sz="1800" dirty="0">
                <a:solidFill>
                  <a:srgbClr val="03499E"/>
                </a:solidFill>
                <a:latin typeface="Times New Roman"/>
                <a:cs typeface="Times New Roman"/>
              </a:rPr>
              <a:t>trường</a:t>
            </a:r>
            <a:r>
              <a:rPr sz="1800" spc="55" dirty="0">
                <a:solidFill>
                  <a:srgbClr val="03499E"/>
                </a:solidFill>
                <a:latin typeface="Times New Roman"/>
                <a:cs typeface="Times New Roman"/>
              </a:rPr>
              <a:t> </a:t>
            </a:r>
            <a:r>
              <a:rPr sz="1800" dirty="0">
                <a:solidFill>
                  <a:srgbClr val="03499E"/>
                </a:solidFill>
                <a:latin typeface="Times New Roman"/>
                <a:cs typeface="Times New Roman"/>
              </a:rPr>
              <a:t>hợp</a:t>
            </a:r>
            <a:r>
              <a:rPr sz="1800" spc="40" dirty="0">
                <a:solidFill>
                  <a:srgbClr val="03499E"/>
                </a:solidFill>
                <a:latin typeface="Times New Roman"/>
                <a:cs typeface="Times New Roman"/>
              </a:rPr>
              <a:t> </a:t>
            </a:r>
            <a:r>
              <a:rPr sz="1800" dirty="0">
                <a:solidFill>
                  <a:srgbClr val="03499E"/>
                </a:solidFill>
                <a:latin typeface="Times New Roman"/>
                <a:cs typeface="Times New Roman"/>
              </a:rPr>
              <a:t>này,</a:t>
            </a:r>
            <a:r>
              <a:rPr sz="1800" spc="50" dirty="0">
                <a:solidFill>
                  <a:srgbClr val="03499E"/>
                </a:solidFill>
                <a:latin typeface="Times New Roman"/>
                <a:cs typeface="Times New Roman"/>
              </a:rPr>
              <a:t> </a:t>
            </a:r>
            <a:r>
              <a:rPr sz="1800" dirty="0">
                <a:solidFill>
                  <a:srgbClr val="03499E"/>
                </a:solidFill>
                <a:latin typeface="Times New Roman"/>
                <a:cs typeface="Times New Roman"/>
              </a:rPr>
              <a:t>các</a:t>
            </a:r>
            <a:r>
              <a:rPr sz="1800" spc="45" dirty="0">
                <a:solidFill>
                  <a:srgbClr val="03499E"/>
                </a:solidFill>
                <a:latin typeface="Times New Roman"/>
                <a:cs typeface="Times New Roman"/>
              </a:rPr>
              <a:t> </a:t>
            </a:r>
            <a:r>
              <a:rPr sz="1800" dirty="0">
                <a:solidFill>
                  <a:srgbClr val="03499E"/>
                </a:solidFill>
                <a:latin typeface="Times New Roman"/>
                <a:cs typeface="Times New Roman"/>
              </a:rPr>
              <a:t>thành</a:t>
            </a:r>
            <a:r>
              <a:rPr sz="1800" spc="40" dirty="0">
                <a:solidFill>
                  <a:srgbClr val="03499E"/>
                </a:solidFill>
                <a:latin typeface="Times New Roman"/>
                <a:cs typeface="Times New Roman"/>
              </a:rPr>
              <a:t> </a:t>
            </a:r>
            <a:r>
              <a:rPr sz="1800" dirty="0">
                <a:solidFill>
                  <a:srgbClr val="03499E"/>
                </a:solidFill>
                <a:latin typeface="Times New Roman"/>
                <a:cs typeface="Times New Roman"/>
              </a:rPr>
              <a:t>viên</a:t>
            </a:r>
            <a:r>
              <a:rPr sz="1800" spc="50" dirty="0">
                <a:solidFill>
                  <a:srgbClr val="03499E"/>
                </a:solidFill>
                <a:latin typeface="Times New Roman"/>
                <a:cs typeface="Times New Roman"/>
              </a:rPr>
              <a:t> </a:t>
            </a:r>
            <a:r>
              <a:rPr sz="1800" dirty="0">
                <a:solidFill>
                  <a:srgbClr val="03499E"/>
                </a:solidFill>
                <a:latin typeface="Times New Roman"/>
                <a:cs typeface="Times New Roman"/>
              </a:rPr>
              <a:t>còn</a:t>
            </a:r>
            <a:r>
              <a:rPr sz="1800" spc="50" dirty="0">
                <a:solidFill>
                  <a:srgbClr val="03499E"/>
                </a:solidFill>
                <a:latin typeface="Times New Roman"/>
                <a:cs typeface="Times New Roman"/>
              </a:rPr>
              <a:t> </a:t>
            </a:r>
            <a:r>
              <a:rPr sz="1800" dirty="0">
                <a:solidFill>
                  <a:srgbClr val="03499E"/>
                </a:solidFill>
                <a:latin typeface="Times New Roman"/>
                <a:cs typeface="Times New Roman"/>
              </a:rPr>
              <a:t>lại</a:t>
            </a:r>
            <a:r>
              <a:rPr sz="1800" spc="45" dirty="0">
                <a:solidFill>
                  <a:srgbClr val="03499E"/>
                </a:solidFill>
                <a:latin typeface="Times New Roman"/>
                <a:cs typeface="Times New Roman"/>
              </a:rPr>
              <a:t> </a:t>
            </a:r>
            <a:r>
              <a:rPr sz="1800" dirty="0">
                <a:solidFill>
                  <a:srgbClr val="03499E"/>
                </a:solidFill>
                <a:latin typeface="Times New Roman"/>
                <a:cs typeface="Times New Roman"/>
              </a:rPr>
              <a:t>phải</a:t>
            </a:r>
            <a:r>
              <a:rPr sz="1800" spc="45" dirty="0">
                <a:solidFill>
                  <a:srgbClr val="03499E"/>
                </a:solidFill>
                <a:latin typeface="Times New Roman"/>
                <a:cs typeface="Times New Roman"/>
              </a:rPr>
              <a:t> </a:t>
            </a:r>
            <a:r>
              <a:rPr sz="1800" dirty="0">
                <a:solidFill>
                  <a:srgbClr val="03499E"/>
                </a:solidFill>
                <a:latin typeface="Times New Roman"/>
                <a:cs typeface="Times New Roman"/>
              </a:rPr>
              <a:t>thực</a:t>
            </a:r>
            <a:r>
              <a:rPr sz="1800" spc="55" dirty="0">
                <a:solidFill>
                  <a:srgbClr val="03499E"/>
                </a:solidFill>
                <a:latin typeface="Times New Roman"/>
                <a:cs typeface="Times New Roman"/>
              </a:rPr>
              <a:t> </a:t>
            </a:r>
            <a:r>
              <a:rPr sz="1800" dirty="0">
                <a:solidFill>
                  <a:srgbClr val="03499E"/>
                </a:solidFill>
                <a:latin typeface="Times New Roman"/>
                <a:cs typeface="Times New Roman"/>
              </a:rPr>
              <a:t>hiện</a:t>
            </a:r>
            <a:r>
              <a:rPr sz="1800" spc="45" dirty="0">
                <a:solidFill>
                  <a:srgbClr val="03499E"/>
                </a:solidFill>
                <a:latin typeface="Times New Roman"/>
                <a:cs typeface="Times New Roman"/>
              </a:rPr>
              <a:t> </a:t>
            </a:r>
            <a:r>
              <a:rPr sz="1800" dirty="0">
                <a:solidFill>
                  <a:srgbClr val="03499E"/>
                </a:solidFill>
                <a:latin typeface="Times New Roman"/>
                <a:cs typeface="Times New Roman"/>
              </a:rPr>
              <a:t>biện</a:t>
            </a:r>
            <a:r>
              <a:rPr sz="1800" spc="60" dirty="0">
                <a:solidFill>
                  <a:srgbClr val="03499E"/>
                </a:solidFill>
                <a:latin typeface="Times New Roman"/>
                <a:cs typeface="Times New Roman"/>
              </a:rPr>
              <a:t> </a:t>
            </a:r>
            <a:r>
              <a:rPr sz="1800" dirty="0">
                <a:solidFill>
                  <a:srgbClr val="03499E"/>
                </a:solidFill>
                <a:latin typeface="Times New Roman"/>
                <a:cs typeface="Times New Roman"/>
              </a:rPr>
              <a:t>pháp</a:t>
            </a:r>
            <a:r>
              <a:rPr sz="1800" spc="60" dirty="0">
                <a:solidFill>
                  <a:srgbClr val="03499E"/>
                </a:solidFill>
                <a:latin typeface="Times New Roman"/>
                <a:cs typeface="Times New Roman"/>
              </a:rPr>
              <a:t> </a:t>
            </a:r>
            <a:r>
              <a:rPr sz="1800" spc="-25" dirty="0">
                <a:solidFill>
                  <a:srgbClr val="03499E"/>
                </a:solidFill>
                <a:latin typeface="Times New Roman"/>
                <a:cs typeface="Times New Roman"/>
              </a:rPr>
              <a:t>bảo </a:t>
            </a:r>
            <a:r>
              <a:rPr sz="1800" dirty="0">
                <a:solidFill>
                  <a:srgbClr val="03499E"/>
                </a:solidFill>
                <a:latin typeface="Times New Roman"/>
                <a:cs typeface="Times New Roman"/>
              </a:rPr>
              <a:t>đảm thực</a:t>
            </a:r>
            <a:r>
              <a:rPr sz="1800" spc="10" dirty="0">
                <a:solidFill>
                  <a:srgbClr val="03499E"/>
                </a:solidFill>
                <a:latin typeface="Times New Roman"/>
                <a:cs typeface="Times New Roman"/>
              </a:rPr>
              <a:t> </a:t>
            </a:r>
            <a:r>
              <a:rPr sz="1800" dirty="0">
                <a:solidFill>
                  <a:srgbClr val="03499E"/>
                </a:solidFill>
                <a:latin typeface="Times New Roman"/>
                <a:cs typeface="Times New Roman"/>
              </a:rPr>
              <a:t>hiện</a:t>
            </a:r>
            <a:r>
              <a:rPr sz="1800" spc="10" dirty="0">
                <a:solidFill>
                  <a:srgbClr val="03499E"/>
                </a:solidFill>
                <a:latin typeface="Times New Roman"/>
                <a:cs typeface="Times New Roman"/>
              </a:rPr>
              <a:t> </a:t>
            </a:r>
            <a:r>
              <a:rPr sz="1800" dirty="0">
                <a:solidFill>
                  <a:srgbClr val="03499E"/>
                </a:solidFill>
                <a:latin typeface="Times New Roman"/>
                <a:cs typeface="Times New Roman"/>
              </a:rPr>
              <a:t>hợp</a:t>
            </a:r>
            <a:r>
              <a:rPr sz="1800" spc="5" dirty="0">
                <a:solidFill>
                  <a:srgbClr val="03499E"/>
                </a:solidFill>
                <a:latin typeface="Times New Roman"/>
                <a:cs typeface="Times New Roman"/>
              </a:rPr>
              <a:t> </a:t>
            </a:r>
            <a:r>
              <a:rPr sz="1800" dirty="0">
                <a:solidFill>
                  <a:srgbClr val="03499E"/>
                </a:solidFill>
                <a:latin typeface="Times New Roman"/>
                <a:cs typeface="Times New Roman"/>
              </a:rPr>
              <a:t>đồng</a:t>
            </a:r>
            <a:r>
              <a:rPr sz="1800" spc="10" dirty="0">
                <a:solidFill>
                  <a:srgbClr val="03499E"/>
                </a:solidFill>
                <a:latin typeface="Times New Roman"/>
                <a:cs typeface="Times New Roman"/>
              </a:rPr>
              <a:t> </a:t>
            </a:r>
            <a:r>
              <a:rPr sz="1800" dirty="0">
                <a:solidFill>
                  <a:srgbClr val="03499E"/>
                </a:solidFill>
                <a:latin typeface="Times New Roman"/>
                <a:cs typeface="Times New Roman"/>
              </a:rPr>
              <a:t>mới</a:t>
            </a:r>
            <a:r>
              <a:rPr sz="1800" spc="15" dirty="0">
                <a:solidFill>
                  <a:srgbClr val="03499E"/>
                </a:solidFill>
                <a:latin typeface="Times New Roman"/>
                <a:cs typeface="Times New Roman"/>
              </a:rPr>
              <a:t> </a:t>
            </a:r>
            <a:r>
              <a:rPr sz="1800" dirty="0">
                <a:solidFill>
                  <a:srgbClr val="03499E"/>
                </a:solidFill>
                <a:latin typeface="Times New Roman"/>
                <a:cs typeface="Times New Roman"/>
              </a:rPr>
              <a:t>tương</a:t>
            </a:r>
            <a:r>
              <a:rPr sz="1800" spc="10" dirty="0">
                <a:solidFill>
                  <a:srgbClr val="03499E"/>
                </a:solidFill>
                <a:latin typeface="Times New Roman"/>
                <a:cs typeface="Times New Roman"/>
              </a:rPr>
              <a:t> </a:t>
            </a:r>
            <a:r>
              <a:rPr sz="1800" dirty="0">
                <a:solidFill>
                  <a:srgbClr val="03499E"/>
                </a:solidFill>
                <a:latin typeface="Times New Roman"/>
                <a:cs typeface="Times New Roman"/>
              </a:rPr>
              <a:t>ứng</a:t>
            </a:r>
            <a:r>
              <a:rPr sz="1800" spc="5" dirty="0">
                <a:solidFill>
                  <a:srgbClr val="03499E"/>
                </a:solidFill>
                <a:latin typeface="Times New Roman"/>
                <a:cs typeface="Times New Roman"/>
              </a:rPr>
              <a:t> </a:t>
            </a:r>
            <a:r>
              <a:rPr sz="1800" dirty="0">
                <a:solidFill>
                  <a:srgbClr val="03499E"/>
                </a:solidFill>
                <a:latin typeface="Times New Roman"/>
                <a:cs typeface="Times New Roman"/>
              </a:rPr>
              <a:t>với</a:t>
            </a:r>
            <a:r>
              <a:rPr sz="1800" spc="5" dirty="0">
                <a:solidFill>
                  <a:srgbClr val="03499E"/>
                </a:solidFill>
                <a:latin typeface="Times New Roman"/>
                <a:cs typeface="Times New Roman"/>
              </a:rPr>
              <a:t> </a:t>
            </a:r>
            <a:r>
              <a:rPr sz="1800" dirty="0">
                <a:solidFill>
                  <a:srgbClr val="03499E"/>
                </a:solidFill>
                <a:latin typeface="Times New Roman"/>
                <a:cs typeface="Times New Roman"/>
              </a:rPr>
              <a:t>giá</a:t>
            </a:r>
            <a:r>
              <a:rPr sz="1800" spc="15" dirty="0">
                <a:solidFill>
                  <a:srgbClr val="03499E"/>
                </a:solidFill>
                <a:latin typeface="Times New Roman"/>
                <a:cs typeface="Times New Roman"/>
              </a:rPr>
              <a:t> </a:t>
            </a:r>
            <a:r>
              <a:rPr sz="1800" dirty="0">
                <a:solidFill>
                  <a:srgbClr val="03499E"/>
                </a:solidFill>
                <a:latin typeface="Times New Roman"/>
                <a:cs typeface="Times New Roman"/>
              </a:rPr>
              <a:t>trị</a:t>
            </a:r>
            <a:r>
              <a:rPr sz="1800" spc="15" dirty="0">
                <a:solidFill>
                  <a:srgbClr val="03499E"/>
                </a:solidFill>
                <a:latin typeface="Times New Roman"/>
                <a:cs typeface="Times New Roman"/>
              </a:rPr>
              <a:t> </a:t>
            </a:r>
            <a:r>
              <a:rPr sz="1800" dirty="0">
                <a:solidFill>
                  <a:srgbClr val="03499E"/>
                </a:solidFill>
                <a:latin typeface="Times New Roman"/>
                <a:cs typeface="Times New Roman"/>
              </a:rPr>
              <a:t>phần</a:t>
            </a:r>
            <a:r>
              <a:rPr sz="1800" spc="5" dirty="0">
                <a:solidFill>
                  <a:srgbClr val="03499E"/>
                </a:solidFill>
                <a:latin typeface="Times New Roman"/>
                <a:cs typeface="Times New Roman"/>
              </a:rPr>
              <a:t> </a:t>
            </a:r>
            <a:r>
              <a:rPr sz="1800" dirty="0">
                <a:solidFill>
                  <a:srgbClr val="03499E"/>
                </a:solidFill>
                <a:latin typeface="Times New Roman"/>
                <a:cs typeface="Times New Roman"/>
              </a:rPr>
              <a:t>công</a:t>
            </a:r>
            <a:r>
              <a:rPr sz="1800" spc="15" dirty="0">
                <a:solidFill>
                  <a:srgbClr val="03499E"/>
                </a:solidFill>
                <a:latin typeface="Times New Roman"/>
                <a:cs typeface="Times New Roman"/>
              </a:rPr>
              <a:t> </a:t>
            </a:r>
            <a:r>
              <a:rPr sz="1800" dirty="0">
                <a:solidFill>
                  <a:srgbClr val="03499E"/>
                </a:solidFill>
                <a:latin typeface="Times New Roman"/>
                <a:cs typeface="Times New Roman"/>
              </a:rPr>
              <a:t>việc</a:t>
            </a:r>
            <a:r>
              <a:rPr sz="1800" spc="-5" dirty="0">
                <a:solidFill>
                  <a:srgbClr val="03499E"/>
                </a:solidFill>
                <a:latin typeface="Times New Roman"/>
                <a:cs typeface="Times New Roman"/>
              </a:rPr>
              <a:t> </a:t>
            </a:r>
            <a:r>
              <a:rPr sz="1800" dirty="0">
                <a:solidFill>
                  <a:srgbClr val="03499E"/>
                </a:solidFill>
                <a:latin typeface="Times New Roman"/>
                <a:cs typeface="Times New Roman"/>
              </a:rPr>
              <a:t>chưa</a:t>
            </a:r>
            <a:r>
              <a:rPr sz="1800" spc="15" dirty="0">
                <a:solidFill>
                  <a:srgbClr val="03499E"/>
                </a:solidFill>
                <a:latin typeface="Times New Roman"/>
                <a:cs typeface="Times New Roman"/>
              </a:rPr>
              <a:t> </a:t>
            </a:r>
            <a:r>
              <a:rPr sz="1800" dirty="0">
                <a:solidFill>
                  <a:srgbClr val="03499E"/>
                </a:solidFill>
                <a:latin typeface="Times New Roman"/>
                <a:cs typeface="Times New Roman"/>
              </a:rPr>
              <a:t>thực</a:t>
            </a:r>
            <a:r>
              <a:rPr sz="1800" spc="10" dirty="0">
                <a:solidFill>
                  <a:srgbClr val="03499E"/>
                </a:solidFill>
                <a:latin typeface="Times New Roman"/>
                <a:cs typeface="Times New Roman"/>
              </a:rPr>
              <a:t> </a:t>
            </a:r>
            <a:r>
              <a:rPr sz="1800" dirty="0">
                <a:solidFill>
                  <a:srgbClr val="03499E"/>
                </a:solidFill>
                <a:latin typeface="Times New Roman"/>
                <a:cs typeface="Times New Roman"/>
              </a:rPr>
              <a:t>hiện của</a:t>
            </a:r>
            <a:r>
              <a:rPr sz="1800" spc="15" dirty="0">
                <a:solidFill>
                  <a:srgbClr val="03499E"/>
                </a:solidFill>
                <a:latin typeface="Times New Roman"/>
                <a:cs typeface="Times New Roman"/>
              </a:rPr>
              <a:t> </a:t>
            </a:r>
            <a:r>
              <a:rPr sz="1800" spc="-25" dirty="0">
                <a:solidFill>
                  <a:srgbClr val="03499E"/>
                </a:solidFill>
                <a:latin typeface="Times New Roman"/>
                <a:cs typeface="Times New Roman"/>
              </a:rPr>
              <a:t>gói </a:t>
            </a:r>
            <a:r>
              <a:rPr sz="1800" spc="-10" dirty="0">
                <a:solidFill>
                  <a:srgbClr val="03499E"/>
                </a:solidFill>
                <a:latin typeface="Times New Roman"/>
                <a:cs typeface="Times New Roman"/>
              </a:rPr>
              <a:t>thầu;</a:t>
            </a:r>
            <a:endParaRPr sz="1800">
              <a:latin typeface="Times New Roman"/>
              <a:cs typeface="Times New Roman"/>
            </a:endParaRPr>
          </a:p>
        </p:txBody>
      </p:sp>
      <p:sp>
        <p:nvSpPr>
          <p:cNvPr id="11" name="object 11"/>
          <p:cNvSpPr/>
          <p:nvPr/>
        </p:nvSpPr>
        <p:spPr>
          <a:xfrm>
            <a:off x="2979039" y="5222621"/>
            <a:ext cx="8536940" cy="0"/>
          </a:xfrm>
          <a:custGeom>
            <a:avLst/>
            <a:gdLst/>
            <a:ahLst/>
            <a:cxnLst/>
            <a:rect l="l" t="t" r="r" b="b"/>
            <a:pathLst>
              <a:path w="8536940">
                <a:moveTo>
                  <a:pt x="0" y="0"/>
                </a:moveTo>
                <a:lnTo>
                  <a:pt x="8536686" y="0"/>
                </a:lnTo>
              </a:path>
            </a:pathLst>
          </a:custGeom>
          <a:ln w="25400">
            <a:solidFill>
              <a:srgbClr val="03499E"/>
            </a:solidFill>
          </a:ln>
        </p:spPr>
        <p:txBody>
          <a:bodyPr wrap="square" lIns="0" tIns="0" rIns="0" bIns="0" rtlCol="0"/>
          <a:lstStyle/>
          <a:p>
            <a:endParaRPr/>
          </a:p>
        </p:txBody>
      </p:sp>
      <p:sp>
        <p:nvSpPr>
          <p:cNvPr id="12" name="object 12"/>
          <p:cNvSpPr txBox="1"/>
          <p:nvPr/>
        </p:nvSpPr>
        <p:spPr>
          <a:xfrm>
            <a:off x="3204717" y="5316473"/>
            <a:ext cx="8268334" cy="1010285"/>
          </a:xfrm>
          <a:prstGeom prst="rect">
            <a:avLst/>
          </a:prstGeom>
        </p:spPr>
        <p:txBody>
          <a:bodyPr vert="horz" wrap="square" lIns="0" tIns="50165" rIns="0" bIns="0" rtlCol="0">
            <a:spAutoFit/>
          </a:bodyPr>
          <a:lstStyle/>
          <a:p>
            <a:pPr marL="12700" marR="5080" algn="just">
              <a:lnSpc>
                <a:spcPct val="86300"/>
              </a:lnSpc>
              <a:spcBef>
                <a:spcPts val="395"/>
              </a:spcBef>
            </a:pPr>
            <a:r>
              <a:rPr sz="1800" dirty="0">
                <a:solidFill>
                  <a:srgbClr val="03499E"/>
                </a:solidFill>
                <a:latin typeface="Times New Roman"/>
                <a:cs typeface="Times New Roman"/>
              </a:rPr>
              <a:t>đ)</a:t>
            </a:r>
            <a:r>
              <a:rPr sz="1800" spc="195" dirty="0">
                <a:solidFill>
                  <a:srgbClr val="03499E"/>
                </a:solidFill>
                <a:latin typeface="Times New Roman"/>
                <a:cs typeface="Times New Roman"/>
              </a:rPr>
              <a:t> </a:t>
            </a:r>
            <a:r>
              <a:rPr sz="1800" dirty="0">
                <a:solidFill>
                  <a:srgbClr val="03499E"/>
                </a:solidFill>
                <a:latin typeface="Times New Roman"/>
                <a:cs typeface="Times New Roman"/>
              </a:rPr>
              <a:t>Trường</a:t>
            </a:r>
            <a:r>
              <a:rPr sz="1800" spc="195" dirty="0">
                <a:solidFill>
                  <a:srgbClr val="03499E"/>
                </a:solidFill>
                <a:latin typeface="Times New Roman"/>
                <a:cs typeface="Times New Roman"/>
              </a:rPr>
              <a:t> </a:t>
            </a:r>
            <a:r>
              <a:rPr sz="1800" dirty="0">
                <a:solidFill>
                  <a:srgbClr val="03499E"/>
                </a:solidFill>
                <a:latin typeface="Times New Roman"/>
                <a:cs typeface="Times New Roman"/>
              </a:rPr>
              <a:t>hợp</a:t>
            </a:r>
            <a:r>
              <a:rPr sz="1800" spc="190" dirty="0">
                <a:solidFill>
                  <a:srgbClr val="03499E"/>
                </a:solidFill>
                <a:latin typeface="Times New Roman"/>
                <a:cs typeface="Times New Roman"/>
              </a:rPr>
              <a:t> </a:t>
            </a:r>
            <a:r>
              <a:rPr sz="1800" dirty="0">
                <a:solidFill>
                  <a:srgbClr val="03499E"/>
                </a:solidFill>
                <a:latin typeface="Times New Roman"/>
                <a:cs typeface="Times New Roman"/>
              </a:rPr>
              <a:t>các</a:t>
            </a:r>
            <a:r>
              <a:rPr sz="1800" spc="195" dirty="0">
                <a:solidFill>
                  <a:srgbClr val="03499E"/>
                </a:solidFill>
                <a:latin typeface="Times New Roman"/>
                <a:cs typeface="Times New Roman"/>
              </a:rPr>
              <a:t> </a:t>
            </a:r>
            <a:r>
              <a:rPr sz="1800" dirty="0">
                <a:solidFill>
                  <a:srgbClr val="03499E"/>
                </a:solidFill>
                <a:latin typeface="Times New Roman"/>
                <a:cs typeface="Times New Roman"/>
              </a:rPr>
              <a:t>thành</a:t>
            </a:r>
            <a:r>
              <a:rPr sz="1800" spc="195" dirty="0">
                <a:solidFill>
                  <a:srgbClr val="03499E"/>
                </a:solidFill>
                <a:latin typeface="Times New Roman"/>
                <a:cs typeface="Times New Roman"/>
              </a:rPr>
              <a:t> </a:t>
            </a:r>
            <a:r>
              <a:rPr sz="1800" dirty="0">
                <a:solidFill>
                  <a:srgbClr val="03499E"/>
                </a:solidFill>
                <a:latin typeface="Times New Roman"/>
                <a:cs typeface="Times New Roman"/>
              </a:rPr>
              <a:t>viên</a:t>
            </a:r>
            <a:r>
              <a:rPr sz="1800" spc="180" dirty="0">
                <a:solidFill>
                  <a:srgbClr val="03499E"/>
                </a:solidFill>
                <a:latin typeface="Times New Roman"/>
                <a:cs typeface="Times New Roman"/>
              </a:rPr>
              <a:t> </a:t>
            </a:r>
            <a:r>
              <a:rPr sz="1800" dirty="0">
                <a:solidFill>
                  <a:srgbClr val="03499E"/>
                </a:solidFill>
                <a:latin typeface="Times New Roman"/>
                <a:cs typeface="Times New Roman"/>
              </a:rPr>
              <a:t>còn</a:t>
            </a:r>
            <a:r>
              <a:rPr sz="1800" spc="204" dirty="0">
                <a:solidFill>
                  <a:srgbClr val="03499E"/>
                </a:solidFill>
                <a:latin typeface="Times New Roman"/>
                <a:cs typeface="Times New Roman"/>
              </a:rPr>
              <a:t> </a:t>
            </a:r>
            <a:r>
              <a:rPr sz="1800" dirty="0">
                <a:solidFill>
                  <a:srgbClr val="03499E"/>
                </a:solidFill>
                <a:latin typeface="Times New Roman"/>
                <a:cs typeface="Times New Roman"/>
              </a:rPr>
              <a:t>lại</a:t>
            </a:r>
            <a:r>
              <a:rPr sz="1800" spc="195" dirty="0">
                <a:solidFill>
                  <a:srgbClr val="03499E"/>
                </a:solidFill>
                <a:latin typeface="Times New Roman"/>
                <a:cs typeface="Times New Roman"/>
              </a:rPr>
              <a:t> </a:t>
            </a:r>
            <a:r>
              <a:rPr sz="1800" dirty="0">
                <a:solidFill>
                  <a:srgbClr val="03499E"/>
                </a:solidFill>
                <a:latin typeface="Times New Roman"/>
                <a:cs typeface="Times New Roman"/>
              </a:rPr>
              <a:t>từ</a:t>
            </a:r>
            <a:r>
              <a:rPr sz="1800" spc="190" dirty="0">
                <a:solidFill>
                  <a:srgbClr val="03499E"/>
                </a:solidFill>
                <a:latin typeface="Times New Roman"/>
                <a:cs typeface="Times New Roman"/>
              </a:rPr>
              <a:t> </a:t>
            </a:r>
            <a:r>
              <a:rPr sz="1800" dirty="0">
                <a:solidFill>
                  <a:srgbClr val="03499E"/>
                </a:solidFill>
                <a:latin typeface="Times New Roman"/>
                <a:cs typeface="Times New Roman"/>
              </a:rPr>
              <a:t>chối</a:t>
            </a:r>
            <a:r>
              <a:rPr sz="1800" spc="200" dirty="0">
                <a:solidFill>
                  <a:srgbClr val="03499E"/>
                </a:solidFill>
                <a:latin typeface="Times New Roman"/>
                <a:cs typeface="Times New Roman"/>
              </a:rPr>
              <a:t> </a:t>
            </a:r>
            <a:r>
              <a:rPr sz="1800" dirty="0">
                <a:solidFill>
                  <a:srgbClr val="03499E"/>
                </a:solidFill>
                <a:latin typeface="Times New Roman"/>
                <a:cs typeface="Times New Roman"/>
              </a:rPr>
              <a:t>thực</a:t>
            </a:r>
            <a:r>
              <a:rPr sz="1800" spc="204" dirty="0">
                <a:solidFill>
                  <a:srgbClr val="03499E"/>
                </a:solidFill>
                <a:latin typeface="Times New Roman"/>
                <a:cs typeface="Times New Roman"/>
              </a:rPr>
              <a:t> </a:t>
            </a:r>
            <a:r>
              <a:rPr sz="1800" dirty="0">
                <a:solidFill>
                  <a:srgbClr val="03499E"/>
                </a:solidFill>
                <a:latin typeface="Times New Roman"/>
                <a:cs typeface="Times New Roman"/>
              </a:rPr>
              <a:t>hiện</a:t>
            </a:r>
            <a:r>
              <a:rPr sz="1800" spc="195" dirty="0">
                <a:solidFill>
                  <a:srgbClr val="03499E"/>
                </a:solidFill>
                <a:latin typeface="Times New Roman"/>
                <a:cs typeface="Times New Roman"/>
              </a:rPr>
              <a:t> </a:t>
            </a:r>
            <a:r>
              <a:rPr sz="1800" dirty="0">
                <a:solidFill>
                  <a:srgbClr val="03499E"/>
                </a:solidFill>
                <a:latin typeface="Times New Roman"/>
                <a:cs typeface="Times New Roman"/>
              </a:rPr>
              <a:t>hoặc</a:t>
            </a:r>
            <a:r>
              <a:rPr sz="1800" spc="204" dirty="0">
                <a:solidFill>
                  <a:srgbClr val="03499E"/>
                </a:solidFill>
                <a:latin typeface="Times New Roman"/>
                <a:cs typeface="Times New Roman"/>
              </a:rPr>
              <a:t> </a:t>
            </a:r>
            <a:r>
              <a:rPr sz="1800" dirty="0">
                <a:solidFill>
                  <a:srgbClr val="03499E"/>
                </a:solidFill>
                <a:latin typeface="Times New Roman"/>
                <a:cs typeface="Times New Roman"/>
              </a:rPr>
              <a:t>không</a:t>
            </a:r>
            <a:r>
              <a:rPr sz="1800" spc="195" dirty="0">
                <a:solidFill>
                  <a:srgbClr val="03499E"/>
                </a:solidFill>
                <a:latin typeface="Times New Roman"/>
                <a:cs typeface="Times New Roman"/>
              </a:rPr>
              <a:t> </a:t>
            </a:r>
            <a:r>
              <a:rPr sz="1800" dirty="0">
                <a:solidFill>
                  <a:srgbClr val="03499E"/>
                </a:solidFill>
                <a:latin typeface="Times New Roman"/>
                <a:cs typeface="Times New Roman"/>
              </a:rPr>
              <a:t>đủ</a:t>
            </a:r>
            <a:r>
              <a:rPr sz="1800" spc="200" dirty="0">
                <a:solidFill>
                  <a:srgbClr val="03499E"/>
                </a:solidFill>
                <a:latin typeface="Times New Roman"/>
                <a:cs typeface="Times New Roman"/>
              </a:rPr>
              <a:t> </a:t>
            </a:r>
            <a:r>
              <a:rPr sz="1800" dirty="0">
                <a:solidFill>
                  <a:srgbClr val="03499E"/>
                </a:solidFill>
                <a:latin typeface="Times New Roman"/>
                <a:cs typeface="Times New Roman"/>
              </a:rPr>
              <a:t>năng</a:t>
            </a:r>
            <a:r>
              <a:rPr sz="1800" spc="200" dirty="0">
                <a:solidFill>
                  <a:srgbClr val="03499E"/>
                </a:solidFill>
                <a:latin typeface="Times New Roman"/>
                <a:cs typeface="Times New Roman"/>
              </a:rPr>
              <a:t> </a:t>
            </a:r>
            <a:r>
              <a:rPr sz="1800" dirty="0">
                <a:solidFill>
                  <a:srgbClr val="03499E"/>
                </a:solidFill>
                <a:latin typeface="Times New Roman"/>
                <a:cs typeface="Times New Roman"/>
              </a:rPr>
              <a:t>lực,</a:t>
            </a:r>
            <a:r>
              <a:rPr sz="1800" spc="204" dirty="0">
                <a:solidFill>
                  <a:srgbClr val="03499E"/>
                </a:solidFill>
                <a:latin typeface="Times New Roman"/>
                <a:cs typeface="Times New Roman"/>
              </a:rPr>
              <a:t> </a:t>
            </a:r>
            <a:r>
              <a:rPr sz="1800" spc="-20" dirty="0">
                <a:solidFill>
                  <a:srgbClr val="03499E"/>
                </a:solidFill>
                <a:latin typeface="Times New Roman"/>
                <a:cs typeface="Times New Roman"/>
              </a:rPr>
              <a:t>kinh </a:t>
            </a:r>
            <a:r>
              <a:rPr sz="1800" dirty="0">
                <a:solidFill>
                  <a:srgbClr val="03499E"/>
                </a:solidFill>
                <a:latin typeface="Times New Roman"/>
                <a:cs typeface="Times New Roman"/>
              </a:rPr>
              <a:t>nghiệm</a:t>
            </a:r>
            <a:r>
              <a:rPr sz="1800" spc="190" dirty="0">
                <a:solidFill>
                  <a:srgbClr val="03499E"/>
                </a:solidFill>
                <a:latin typeface="Times New Roman"/>
                <a:cs typeface="Times New Roman"/>
              </a:rPr>
              <a:t> </a:t>
            </a:r>
            <a:r>
              <a:rPr sz="1800" dirty="0">
                <a:solidFill>
                  <a:srgbClr val="03499E"/>
                </a:solidFill>
                <a:latin typeface="Times New Roman"/>
                <a:cs typeface="Times New Roman"/>
              </a:rPr>
              <a:t>để</a:t>
            </a:r>
            <a:r>
              <a:rPr sz="1800" spc="190" dirty="0">
                <a:solidFill>
                  <a:srgbClr val="03499E"/>
                </a:solidFill>
                <a:latin typeface="Times New Roman"/>
                <a:cs typeface="Times New Roman"/>
              </a:rPr>
              <a:t> </a:t>
            </a:r>
            <a:r>
              <a:rPr sz="1800" dirty="0">
                <a:solidFill>
                  <a:srgbClr val="03499E"/>
                </a:solidFill>
                <a:latin typeface="Times New Roman"/>
                <a:cs typeface="Times New Roman"/>
              </a:rPr>
              <a:t>thực</a:t>
            </a:r>
            <a:r>
              <a:rPr sz="1800" spc="180" dirty="0">
                <a:solidFill>
                  <a:srgbClr val="03499E"/>
                </a:solidFill>
                <a:latin typeface="Times New Roman"/>
                <a:cs typeface="Times New Roman"/>
              </a:rPr>
              <a:t> </a:t>
            </a:r>
            <a:r>
              <a:rPr sz="1800" dirty="0">
                <a:solidFill>
                  <a:srgbClr val="03499E"/>
                </a:solidFill>
                <a:latin typeface="Times New Roman"/>
                <a:cs typeface="Times New Roman"/>
              </a:rPr>
              <a:t>hiện</a:t>
            </a:r>
            <a:r>
              <a:rPr sz="1800" spc="190" dirty="0">
                <a:solidFill>
                  <a:srgbClr val="03499E"/>
                </a:solidFill>
                <a:latin typeface="Times New Roman"/>
                <a:cs typeface="Times New Roman"/>
              </a:rPr>
              <a:t> </a:t>
            </a:r>
            <a:r>
              <a:rPr sz="1800" dirty="0">
                <a:solidFill>
                  <a:srgbClr val="03499E"/>
                </a:solidFill>
                <a:latin typeface="Times New Roman"/>
                <a:cs typeface="Times New Roman"/>
              </a:rPr>
              <a:t>thì</a:t>
            </a:r>
            <a:r>
              <a:rPr sz="1800" spc="200" dirty="0">
                <a:solidFill>
                  <a:srgbClr val="03499E"/>
                </a:solidFill>
                <a:latin typeface="Times New Roman"/>
                <a:cs typeface="Times New Roman"/>
              </a:rPr>
              <a:t> </a:t>
            </a:r>
            <a:r>
              <a:rPr sz="1800" dirty="0">
                <a:solidFill>
                  <a:srgbClr val="03499E"/>
                </a:solidFill>
                <a:latin typeface="Times New Roman"/>
                <a:cs typeface="Times New Roman"/>
              </a:rPr>
              <a:t>chủ</a:t>
            </a:r>
            <a:r>
              <a:rPr sz="1800" spc="200" dirty="0">
                <a:solidFill>
                  <a:srgbClr val="03499E"/>
                </a:solidFill>
                <a:latin typeface="Times New Roman"/>
                <a:cs typeface="Times New Roman"/>
              </a:rPr>
              <a:t> </a:t>
            </a:r>
            <a:r>
              <a:rPr sz="1800" dirty="0">
                <a:solidFill>
                  <a:srgbClr val="03499E"/>
                </a:solidFill>
                <a:latin typeface="Times New Roman"/>
                <a:cs typeface="Times New Roman"/>
              </a:rPr>
              <a:t>đầu</a:t>
            </a:r>
            <a:r>
              <a:rPr sz="1800" spc="195" dirty="0">
                <a:solidFill>
                  <a:srgbClr val="03499E"/>
                </a:solidFill>
                <a:latin typeface="Times New Roman"/>
                <a:cs typeface="Times New Roman"/>
              </a:rPr>
              <a:t> </a:t>
            </a:r>
            <a:r>
              <a:rPr sz="1800" dirty="0">
                <a:solidFill>
                  <a:srgbClr val="03499E"/>
                </a:solidFill>
                <a:latin typeface="Times New Roman"/>
                <a:cs typeface="Times New Roman"/>
              </a:rPr>
              <a:t>tư</a:t>
            </a:r>
            <a:r>
              <a:rPr sz="1800" spc="195" dirty="0">
                <a:solidFill>
                  <a:srgbClr val="03499E"/>
                </a:solidFill>
                <a:latin typeface="Times New Roman"/>
                <a:cs typeface="Times New Roman"/>
              </a:rPr>
              <a:t> </a:t>
            </a:r>
            <a:r>
              <a:rPr sz="1800" dirty="0">
                <a:solidFill>
                  <a:srgbClr val="03499E"/>
                </a:solidFill>
                <a:latin typeface="Times New Roman"/>
                <a:cs typeface="Times New Roman"/>
              </a:rPr>
              <a:t>báo</a:t>
            </a:r>
            <a:r>
              <a:rPr sz="1800" spc="195" dirty="0">
                <a:solidFill>
                  <a:srgbClr val="03499E"/>
                </a:solidFill>
                <a:latin typeface="Times New Roman"/>
                <a:cs typeface="Times New Roman"/>
              </a:rPr>
              <a:t> </a:t>
            </a:r>
            <a:r>
              <a:rPr sz="1800" dirty="0">
                <a:solidFill>
                  <a:srgbClr val="03499E"/>
                </a:solidFill>
                <a:latin typeface="Times New Roman"/>
                <a:cs typeface="Times New Roman"/>
              </a:rPr>
              <a:t>cáo</a:t>
            </a:r>
            <a:r>
              <a:rPr sz="1800" spc="200" dirty="0">
                <a:solidFill>
                  <a:srgbClr val="03499E"/>
                </a:solidFill>
                <a:latin typeface="Times New Roman"/>
                <a:cs typeface="Times New Roman"/>
              </a:rPr>
              <a:t> </a:t>
            </a:r>
            <a:r>
              <a:rPr sz="1800" dirty="0">
                <a:solidFill>
                  <a:srgbClr val="03499E"/>
                </a:solidFill>
                <a:latin typeface="Times New Roman"/>
                <a:cs typeface="Times New Roman"/>
              </a:rPr>
              <a:t>người</a:t>
            </a:r>
            <a:r>
              <a:rPr sz="1800" spc="204" dirty="0">
                <a:solidFill>
                  <a:srgbClr val="03499E"/>
                </a:solidFill>
                <a:latin typeface="Times New Roman"/>
                <a:cs typeface="Times New Roman"/>
              </a:rPr>
              <a:t> </a:t>
            </a:r>
            <a:r>
              <a:rPr sz="1800" dirty="0">
                <a:solidFill>
                  <a:srgbClr val="03499E"/>
                </a:solidFill>
                <a:latin typeface="Times New Roman"/>
                <a:cs typeface="Times New Roman"/>
              </a:rPr>
              <a:t>có</a:t>
            </a:r>
            <a:r>
              <a:rPr sz="1800" spc="195" dirty="0">
                <a:solidFill>
                  <a:srgbClr val="03499E"/>
                </a:solidFill>
                <a:latin typeface="Times New Roman"/>
                <a:cs typeface="Times New Roman"/>
              </a:rPr>
              <a:t> </a:t>
            </a:r>
            <a:r>
              <a:rPr sz="1800" dirty="0">
                <a:solidFill>
                  <a:srgbClr val="03499E"/>
                </a:solidFill>
                <a:latin typeface="Times New Roman"/>
                <a:cs typeface="Times New Roman"/>
              </a:rPr>
              <a:t>thẩm</a:t>
            </a:r>
            <a:r>
              <a:rPr sz="1800" spc="190" dirty="0">
                <a:solidFill>
                  <a:srgbClr val="03499E"/>
                </a:solidFill>
                <a:latin typeface="Times New Roman"/>
                <a:cs typeface="Times New Roman"/>
              </a:rPr>
              <a:t> </a:t>
            </a:r>
            <a:r>
              <a:rPr sz="1800" dirty="0">
                <a:solidFill>
                  <a:srgbClr val="03499E"/>
                </a:solidFill>
                <a:latin typeface="Times New Roman"/>
                <a:cs typeface="Times New Roman"/>
              </a:rPr>
              <a:t>quyền</a:t>
            </a:r>
            <a:r>
              <a:rPr sz="1800" spc="200" dirty="0">
                <a:solidFill>
                  <a:srgbClr val="03499E"/>
                </a:solidFill>
                <a:latin typeface="Times New Roman"/>
                <a:cs typeface="Times New Roman"/>
              </a:rPr>
              <a:t> </a:t>
            </a:r>
            <a:r>
              <a:rPr sz="1800" dirty="0">
                <a:solidFill>
                  <a:srgbClr val="03499E"/>
                </a:solidFill>
                <a:latin typeface="Times New Roman"/>
                <a:cs typeface="Times New Roman"/>
              </a:rPr>
              <a:t>cho</a:t>
            </a:r>
            <a:r>
              <a:rPr sz="1800" spc="204" dirty="0">
                <a:solidFill>
                  <a:srgbClr val="03499E"/>
                </a:solidFill>
                <a:latin typeface="Times New Roman"/>
                <a:cs typeface="Times New Roman"/>
              </a:rPr>
              <a:t> </a:t>
            </a:r>
            <a:r>
              <a:rPr sz="1800" dirty="0">
                <a:solidFill>
                  <a:srgbClr val="03499E"/>
                </a:solidFill>
                <a:latin typeface="Times New Roman"/>
                <a:cs typeface="Times New Roman"/>
              </a:rPr>
              <a:t>phép</a:t>
            </a:r>
            <a:r>
              <a:rPr sz="1800" spc="195" dirty="0">
                <a:solidFill>
                  <a:srgbClr val="03499E"/>
                </a:solidFill>
                <a:latin typeface="Times New Roman"/>
                <a:cs typeface="Times New Roman"/>
              </a:rPr>
              <a:t> </a:t>
            </a:r>
            <a:r>
              <a:rPr sz="1800" dirty="0">
                <a:solidFill>
                  <a:srgbClr val="03499E"/>
                </a:solidFill>
                <a:latin typeface="Times New Roman"/>
                <a:cs typeface="Times New Roman"/>
              </a:rPr>
              <a:t>tách</a:t>
            </a:r>
            <a:r>
              <a:rPr sz="1800" spc="190" dirty="0">
                <a:solidFill>
                  <a:srgbClr val="03499E"/>
                </a:solidFill>
                <a:latin typeface="Times New Roman"/>
                <a:cs typeface="Times New Roman"/>
              </a:rPr>
              <a:t> </a:t>
            </a:r>
            <a:r>
              <a:rPr sz="1800" spc="-20" dirty="0">
                <a:solidFill>
                  <a:srgbClr val="03499E"/>
                </a:solidFill>
                <a:latin typeface="Times New Roman"/>
                <a:cs typeface="Times New Roman"/>
              </a:rPr>
              <a:t>phần </a:t>
            </a:r>
            <a:r>
              <a:rPr sz="1800" dirty="0">
                <a:solidFill>
                  <a:srgbClr val="03499E"/>
                </a:solidFill>
                <a:latin typeface="Times New Roman"/>
                <a:cs typeface="Times New Roman"/>
              </a:rPr>
              <a:t>công</a:t>
            </a:r>
            <a:r>
              <a:rPr sz="1800" spc="45" dirty="0">
                <a:solidFill>
                  <a:srgbClr val="03499E"/>
                </a:solidFill>
                <a:latin typeface="Times New Roman"/>
                <a:cs typeface="Times New Roman"/>
              </a:rPr>
              <a:t> </a:t>
            </a:r>
            <a:r>
              <a:rPr sz="1800" dirty="0">
                <a:solidFill>
                  <a:srgbClr val="03499E"/>
                </a:solidFill>
                <a:latin typeface="Times New Roman"/>
                <a:cs typeface="Times New Roman"/>
              </a:rPr>
              <a:t>việc</a:t>
            </a:r>
            <a:r>
              <a:rPr sz="1800" spc="45" dirty="0">
                <a:solidFill>
                  <a:srgbClr val="03499E"/>
                </a:solidFill>
                <a:latin typeface="Times New Roman"/>
                <a:cs typeface="Times New Roman"/>
              </a:rPr>
              <a:t> </a:t>
            </a:r>
            <a:r>
              <a:rPr sz="1800" dirty="0">
                <a:solidFill>
                  <a:srgbClr val="03499E"/>
                </a:solidFill>
                <a:latin typeface="Times New Roman"/>
                <a:cs typeface="Times New Roman"/>
              </a:rPr>
              <a:t>của</a:t>
            </a:r>
            <a:r>
              <a:rPr sz="1800" spc="40" dirty="0">
                <a:solidFill>
                  <a:srgbClr val="03499E"/>
                </a:solidFill>
                <a:latin typeface="Times New Roman"/>
                <a:cs typeface="Times New Roman"/>
              </a:rPr>
              <a:t> </a:t>
            </a:r>
            <a:r>
              <a:rPr sz="1800" dirty="0">
                <a:solidFill>
                  <a:srgbClr val="03499E"/>
                </a:solidFill>
                <a:latin typeface="Times New Roman"/>
                <a:cs typeface="Times New Roman"/>
              </a:rPr>
              <a:t>thành</a:t>
            </a:r>
            <a:r>
              <a:rPr sz="1800" spc="50" dirty="0">
                <a:solidFill>
                  <a:srgbClr val="03499E"/>
                </a:solidFill>
                <a:latin typeface="Times New Roman"/>
                <a:cs typeface="Times New Roman"/>
              </a:rPr>
              <a:t> </a:t>
            </a:r>
            <a:r>
              <a:rPr sz="1800" dirty="0">
                <a:solidFill>
                  <a:srgbClr val="03499E"/>
                </a:solidFill>
                <a:latin typeface="Times New Roman"/>
                <a:cs typeface="Times New Roman"/>
              </a:rPr>
              <a:t>viên</a:t>
            </a:r>
            <a:r>
              <a:rPr sz="1800" spc="45" dirty="0">
                <a:solidFill>
                  <a:srgbClr val="03499E"/>
                </a:solidFill>
                <a:latin typeface="Times New Roman"/>
                <a:cs typeface="Times New Roman"/>
              </a:rPr>
              <a:t> </a:t>
            </a:r>
            <a:r>
              <a:rPr sz="1800" dirty="0">
                <a:solidFill>
                  <a:srgbClr val="03499E"/>
                </a:solidFill>
                <a:latin typeface="Times New Roman"/>
                <a:cs typeface="Times New Roman"/>
              </a:rPr>
              <a:t>vi</a:t>
            </a:r>
            <a:r>
              <a:rPr sz="1800" spc="60" dirty="0">
                <a:solidFill>
                  <a:srgbClr val="03499E"/>
                </a:solidFill>
                <a:latin typeface="Times New Roman"/>
                <a:cs typeface="Times New Roman"/>
              </a:rPr>
              <a:t> </a:t>
            </a:r>
            <a:r>
              <a:rPr sz="1800" dirty="0">
                <a:solidFill>
                  <a:srgbClr val="03499E"/>
                </a:solidFill>
                <a:latin typeface="Times New Roman"/>
                <a:cs typeface="Times New Roman"/>
              </a:rPr>
              <a:t>phạm</a:t>
            </a:r>
            <a:r>
              <a:rPr sz="1800" spc="50" dirty="0">
                <a:solidFill>
                  <a:srgbClr val="03499E"/>
                </a:solidFill>
                <a:latin typeface="Times New Roman"/>
                <a:cs typeface="Times New Roman"/>
              </a:rPr>
              <a:t> </a:t>
            </a:r>
            <a:r>
              <a:rPr sz="1800" dirty="0">
                <a:solidFill>
                  <a:srgbClr val="03499E"/>
                </a:solidFill>
                <a:latin typeface="Times New Roman"/>
                <a:cs typeface="Times New Roman"/>
              </a:rPr>
              <a:t>thành</a:t>
            </a:r>
            <a:r>
              <a:rPr sz="1800" spc="45" dirty="0">
                <a:solidFill>
                  <a:srgbClr val="03499E"/>
                </a:solidFill>
                <a:latin typeface="Times New Roman"/>
                <a:cs typeface="Times New Roman"/>
              </a:rPr>
              <a:t> </a:t>
            </a:r>
            <a:r>
              <a:rPr sz="1800" dirty="0">
                <a:solidFill>
                  <a:srgbClr val="03499E"/>
                </a:solidFill>
                <a:latin typeface="Times New Roman"/>
                <a:cs typeface="Times New Roman"/>
              </a:rPr>
              <a:t>gói</a:t>
            </a:r>
            <a:r>
              <a:rPr sz="1800" spc="35" dirty="0">
                <a:solidFill>
                  <a:srgbClr val="03499E"/>
                </a:solidFill>
                <a:latin typeface="Times New Roman"/>
                <a:cs typeface="Times New Roman"/>
              </a:rPr>
              <a:t> </a:t>
            </a:r>
            <a:r>
              <a:rPr sz="1800" dirty="0">
                <a:solidFill>
                  <a:srgbClr val="03499E"/>
                </a:solidFill>
                <a:latin typeface="Times New Roman"/>
                <a:cs typeface="Times New Roman"/>
              </a:rPr>
              <a:t>thầu</a:t>
            </a:r>
            <a:r>
              <a:rPr sz="1800" spc="55" dirty="0">
                <a:solidFill>
                  <a:srgbClr val="03499E"/>
                </a:solidFill>
                <a:latin typeface="Times New Roman"/>
                <a:cs typeface="Times New Roman"/>
              </a:rPr>
              <a:t> </a:t>
            </a:r>
            <a:r>
              <a:rPr sz="1800" dirty="0">
                <a:solidFill>
                  <a:srgbClr val="03499E"/>
                </a:solidFill>
                <a:latin typeface="Times New Roman"/>
                <a:cs typeface="Times New Roman"/>
              </a:rPr>
              <a:t>riêng</a:t>
            </a:r>
            <a:r>
              <a:rPr sz="1800" spc="50" dirty="0">
                <a:solidFill>
                  <a:srgbClr val="03499E"/>
                </a:solidFill>
                <a:latin typeface="Times New Roman"/>
                <a:cs typeface="Times New Roman"/>
              </a:rPr>
              <a:t> </a:t>
            </a:r>
            <a:r>
              <a:rPr sz="1800" dirty="0">
                <a:solidFill>
                  <a:srgbClr val="03499E"/>
                </a:solidFill>
                <a:latin typeface="Times New Roman"/>
                <a:cs typeface="Times New Roman"/>
              </a:rPr>
              <a:t>để</a:t>
            </a:r>
            <a:r>
              <a:rPr sz="1800" spc="40" dirty="0">
                <a:solidFill>
                  <a:srgbClr val="03499E"/>
                </a:solidFill>
                <a:latin typeface="Times New Roman"/>
                <a:cs typeface="Times New Roman"/>
              </a:rPr>
              <a:t> </a:t>
            </a:r>
            <a:r>
              <a:rPr sz="1800" dirty="0">
                <a:solidFill>
                  <a:srgbClr val="03499E"/>
                </a:solidFill>
                <a:latin typeface="Times New Roman"/>
                <a:cs typeface="Times New Roman"/>
              </a:rPr>
              <a:t>chỉ</a:t>
            </a:r>
            <a:r>
              <a:rPr sz="1800" spc="50" dirty="0">
                <a:solidFill>
                  <a:srgbClr val="03499E"/>
                </a:solidFill>
                <a:latin typeface="Times New Roman"/>
                <a:cs typeface="Times New Roman"/>
              </a:rPr>
              <a:t> </a:t>
            </a:r>
            <a:r>
              <a:rPr sz="1800" dirty="0">
                <a:solidFill>
                  <a:srgbClr val="03499E"/>
                </a:solidFill>
                <a:latin typeface="Times New Roman"/>
                <a:cs typeface="Times New Roman"/>
              </a:rPr>
              <a:t>định</a:t>
            </a:r>
            <a:r>
              <a:rPr sz="1800" spc="55" dirty="0">
                <a:solidFill>
                  <a:srgbClr val="03499E"/>
                </a:solidFill>
                <a:latin typeface="Times New Roman"/>
                <a:cs typeface="Times New Roman"/>
              </a:rPr>
              <a:t> </a:t>
            </a:r>
            <a:r>
              <a:rPr sz="1800" dirty="0">
                <a:solidFill>
                  <a:srgbClr val="03499E"/>
                </a:solidFill>
                <a:latin typeface="Times New Roman"/>
                <a:cs typeface="Times New Roman"/>
              </a:rPr>
              <a:t>thầu</a:t>
            </a:r>
            <a:r>
              <a:rPr sz="1800" spc="50" dirty="0">
                <a:solidFill>
                  <a:srgbClr val="03499E"/>
                </a:solidFill>
                <a:latin typeface="Times New Roman"/>
                <a:cs typeface="Times New Roman"/>
              </a:rPr>
              <a:t> </a:t>
            </a:r>
            <a:r>
              <a:rPr sz="1800" dirty="0">
                <a:solidFill>
                  <a:srgbClr val="03499E"/>
                </a:solidFill>
                <a:latin typeface="Times New Roman"/>
                <a:cs typeface="Times New Roman"/>
              </a:rPr>
              <a:t>theo</a:t>
            </a:r>
            <a:r>
              <a:rPr sz="1800" spc="45" dirty="0">
                <a:solidFill>
                  <a:srgbClr val="03499E"/>
                </a:solidFill>
                <a:latin typeface="Times New Roman"/>
                <a:cs typeface="Times New Roman"/>
              </a:rPr>
              <a:t> </a:t>
            </a:r>
            <a:r>
              <a:rPr sz="1800" dirty="0">
                <a:solidFill>
                  <a:srgbClr val="03499E"/>
                </a:solidFill>
                <a:latin typeface="Times New Roman"/>
                <a:cs typeface="Times New Roman"/>
              </a:rPr>
              <a:t>quy</a:t>
            </a:r>
            <a:r>
              <a:rPr sz="1800" spc="55" dirty="0">
                <a:solidFill>
                  <a:srgbClr val="03499E"/>
                </a:solidFill>
                <a:latin typeface="Times New Roman"/>
                <a:cs typeface="Times New Roman"/>
              </a:rPr>
              <a:t> </a:t>
            </a:r>
            <a:r>
              <a:rPr sz="1800" dirty="0">
                <a:solidFill>
                  <a:srgbClr val="03499E"/>
                </a:solidFill>
                <a:latin typeface="Times New Roman"/>
                <a:cs typeface="Times New Roman"/>
              </a:rPr>
              <a:t>định</a:t>
            </a:r>
            <a:r>
              <a:rPr sz="1800" spc="35" dirty="0">
                <a:solidFill>
                  <a:srgbClr val="03499E"/>
                </a:solidFill>
                <a:latin typeface="Times New Roman"/>
                <a:cs typeface="Times New Roman"/>
              </a:rPr>
              <a:t> </a:t>
            </a:r>
            <a:r>
              <a:rPr sz="1800" spc="-25" dirty="0">
                <a:solidFill>
                  <a:srgbClr val="03499E"/>
                </a:solidFill>
                <a:latin typeface="Times New Roman"/>
                <a:cs typeface="Times New Roman"/>
              </a:rPr>
              <a:t>tại </a:t>
            </a:r>
            <a:r>
              <a:rPr sz="1800" dirty="0">
                <a:solidFill>
                  <a:srgbClr val="03499E"/>
                </a:solidFill>
                <a:latin typeface="Times New Roman"/>
                <a:cs typeface="Times New Roman"/>
              </a:rPr>
              <a:t>điểm</a:t>
            </a:r>
            <a:r>
              <a:rPr sz="1800" spc="-35" dirty="0">
                <a:solidFill>
                  <a:srgbClr val="03499E"/>
                </a:solidFill>
                <a:latin typeface="Times New Roman"/>
                <a:cs typeface="Times New Roman"/>
              </a:rPr>
              <a:t> </a:t>
            </a:r>
            <a:r>
              <a:rPr sz="1800" dirty="0">
                <a:solidFill>
                  <a:srgbClr val="03499E"/>
                </a:solidFill>
                <a:latin typeface="Times New Roman"/>
                <a:cs typeface="Times New Roman"/>
              </a:rPr>
              <a:t>đ</a:t>
            </a:r>
            <a:r>
              <a:rPr sz="1800" spc="-15" dirty="0">
                <a:solidFill>
                  <a:srgbClr val="03499E"/>
                </a:solidFill>
                <a:latin typeface="Times New Roman"/>
                <a:cs typeface="Times New Roman"/>
              </a:rPr>
              <a:t> </a:t>
            </a:r>
            <a:r>
              <a:rPr sz="1800" dirty="0">
                <a:solidFill>
                  <a:srgbClr val="03499E"/>
                </a:solidFill>
                <a:latin typeface="Times New Roman"/>
                <a:cs typeface="Times New Roman"/>
              </a:rPr>
              <a:t>khoản</a:t>
            </a:r>
            <a:r>
              <a:rPr sz="1800" spc="-25" dirty="0">
                <a:solidFill>
                  <a:srgbClr val="03499E"/>
                </a:solidFill>
                <a:latin typeface="Times New Roman"/>
                <a:cs typeface="Times New Roman"/>
              </a:rPr>
              <a:t> </a:t>
            </a:r>
            <a:r>
              <a:rPr sz="1800" dirty="0">
                <a:solidFill>
                  <a:srgbClr val="03499E"/>
                </a:solidFill>
                <a:latin typeface="Times New Roman"/>
                <a:cs typeface="Times New Roman"/>
              </a:rPr>
              <a:t>20</a:t>
            </a:r>
            <a:r>
              <a:rPr sz="1800" spc="-15" dirty="0">
                <a:solidFill>
                  <a:srgbClr val="03499E"/>
                </a:solidFill>
                <a:latin typeface="Times New Roman"/>
                <a:cs typeface="Times New Roman"/>
              </a:rPr>
              <a:t> </a:t>
            </a:r>
            <a:r>
              <a:rPr sz="1800" dirty="0">
                <a:solidFill>
                  <a:srgbClr val="03499E"/>
                </a:solidFill>
                <a:latin typeface="Times New Roman"/>
                <a:cs typeface="Times New Roman"/>
              </a:rPr>
              <a:t>Điều</a:t>
            </a:r>
            <a:r>
              <a:rPr sz="1800" spc="-25" dirty="0">
                <a:solidFill>
                  <a:srgbClr val="03499E"/>
                </a:solidFill>
                <a:latin typeface="Times New Roman"/>
                <a:cs typeface="Times New Roman"/>
              </a:rPr>
              <a:t> </a:t>
            </a:r>
            <a:r>
              <a:rPr sz="1800" dirty="0">
                <a:solidFill>
                  <a:srgbClr val="03499E"/>
                </a:solidFill>
                <a:latin typeface="Times New Roman"/>
                <a:cs typeface="Times New Roman"/>
              </a:rPr>
              <a:t>này</a:t>
            </a:r>
            <a:r>
              <a:rPr sz="1800" spc="-20" dirty="0">
                <a:solidFill>
                  <a:srgbClr val="03499E"/>
                </a:solidFill>
                <a:latin typeface="Times New Roman"/>
                <a:cs typeface="Times New Roman"/>
              </a:rPr>
              <a:t> </a:t>
            </a:r>
            <a:r>
              <a:rPr sz="1800" dirty="0">
                <a:solidFill>
                  <a:srgbClr val="03499E"/>
                </a:solidFill>
                <a:latin typeface="Times New Roman"/>
                <a:cs typeface="Times New Roman"/>
              </a:rPr>
              <a:t>hoặc</a:t>
            </a:r>
            <a:r>
              <a:rPr sz="1800" spc="-40" dirty="0">
                <a:solidFill>
                  <a:srgbClr val="03499E"/>
                </a:solidFill>
                <a:latin typeface="Times New Roman"/>
                <a:cs typeface="Times New Roman"/>
              </a:rPr>
              <a:t> </a:t>
            </a:r>
            <a:r>
              <a:rPr sz="1800" dirty="0">
                <a:solidFill>
                  <a:srgbClr val="03499E"/>
                </a:solidFill>
                <a:latin typeface="Times New Roman"/>
                <a:cs typeface="Times New Roman"/>
              </a:rPr>
              <a:t>tổ</a:t>
            </a:r>
            <a:r>
              <a:rPr sz="1800" spc="-15" dirty="0">
                <a:solidFill>
                  <a:srgbClr val="03499E"/>
                </a:solidFill>
                <a:latin typeface="Times New Roman"/>
                <a:cs typeface="Times New Roman"/>
              </a:rPr>
              <a:t> </a:t>
            </a:r>
            <a:r>
              <a:rPr sz="1800" dirty="0">
                <a:solidFill>
                  <a:srgbClr val="03499E"/>
                </a:solidFill>
                <a:latin typeface="Times New Roman"/>
                <a:cs typeface="Times New Roman"/>
              </a:rPr>
              <a:t>chức</a:t>
            </a:r>
            <a:r>
              <a:rPr sz="1800" spc="-35" dirty="0">
                <a:solidFill>
                  <a:srgbClr val="03499E"/>
                </a:solidFill>
                <a:latin typeface="Times New Roman"/>
                <a:cs typeface="Times New Roman"/>
              </a:rPr>
              <a:t> </a:t>
            </a:r>
            <a:r>
              <a:rPr sz="1800" dirty="0">
                <a:solidFill>
                  <a:srgbClr val="03499E"/>
                </a:solidFill>
                <a:latin typeface="Times New Roman"/>
                <a:cs typeface="Times New Roman"/>
              </a:rPr>
              <a:t>lựa</a:t>
            </a:r>
            <a:r>
              <a:rPr sz="1800" spc="-5" dirty="0">
                <a:solidFill>
                  <a:srgbClr val="03499E"/>
                </a:solidFill>
                <a:latin typeface="Times New Roman"/>
                <a:cs typeface="Times New Roman"/>
              </a:rPr>
              <a:t> </a:t>
            </a:r>
            <a:r>
              <a:rPr sz="1800" dirty="0">
                <a:solidFill>
                  <a:srgbClr val="03499E"/>
                </a:solidFill>
                <a:latin typeface="Times New Roman"/>
                <a:cs typeface="Times New Roman"/>
              </a:rPr>
              <a:t>chọn</a:t>
            </a:r>
            <a:r>
              <a:rPr sz="1800" spc="-25" dirty="0">
                <a:solidFill>
                  <a:srgbClr val="03499E"/>
                </a:solidFill>
                <a:latin typeface="Times New Roman"/>
                <a:cs typeface="Times New Roman"/>
              </a:rPr>
              <a:t> </a:t>
            </a:r>
            <a:r>
              <a:rPr sz="1800" dirty="0">
                <a:solidFill>
                  <a:srgbClr val="03499E"/>
                </a:solidFill>
                <a:latin typeface="Times New Roman"/>
                <a:cs typeface="Times New Roman"/>
              </a:rPr>
              <a:t>nhà</a:t>
            </a:r>
            <a:r>
              <a:rPr sz="1800" spc="-20" dirty="0">
                <a:solidFill>
                  <a:srgbClr val="03499E"/>
                </a:solidFill>
                <a:latin typeface="Times New Roman"/>
                <a:cs typeface="Times New Roman"/>
              </a:rPr>
              <a:t> </a:t>
            </a:r>
            <a:r>
              <a:rPr sz="1800" dirty="0">
                <a:solidFill>
                  <a:srgbClr val="03499E"/>
                </a:solidFill>
                <a:latin typeface="Times New Roman"/>
                <a:cs typeface="Times New Roman"/>
              </a:rPr>
              <a:t>thầu</a:t>
            </a:r>
            <a:r>
              <a:rPr sz="1800" spc="-40" dirty="0">
                <a:solidFill>
                  <a:srgbClr val="03499E"/>
                </a:solidFill>
                <a:latin typeface="Times New Roman"/>
                <a:cs typeface="Times New Roman"/>
              </a:rPr>
              <a:t> </a:t>
            </a:r>
            <a:r>
              <a:rPr sz="1800" dirty="0">
                <a:solidFill>
                  <a:srgbClr val="03499E"/>
                </a:solidFill>
                <a:latin typeface="Times New Roman"/>
                <a:cs typeface="Times New Roman"/>
              </a:rPr>
              <a:t>theo</a:t>
            </a:r>
            <a:r>
              <a:rPr sz="1800" spc="-25" dirty="0">
                <a:solidFill>
                  <a:srgbClr val="03499E"/>
                </a:solidFill>
                <a:latin typeface="Times New Roman"/>
                <a:cs typeface="Times New Roman"/>
              </a:rPr>
              <a:t> </a:t>
            </a:r>
            <a:r>
              <a:rPr sz="1800" dirty="0">
                <a:solidFill>
                  <a:srgbClr val="03499E"/>
                </a:solidFill>
                <a:latin typeface="Times New Roman"/>
                <a:cs typeface="Times New Roman"/>
              </a:rPr>
              <a:t>quy</a:t>
            </a:r>
            <a:r>
              <a:rPr sz="1800" spc="-10" dirty="0">
                <a:solidFill>
                  <a:srgbClr val="03499E"/>
                </a:solidFill>
                <a:latin typeface="Times New Roman"/>
                <a:cs typeface="Times New Roman"/>
              </a:rPr>
              <a:t> định.</a:t>
            </a:r>
            <a:endParaRPr sz="1800">
              <a:latin typeface="Times New Roman"/>
              <a:cs typeface="Times New Roman"/>
            </a:endParaRPr>
          </a:p>
        </p:txBody>
      </p:sp>
      <p:sp>
        <p:nvSpPr>
          <p:cNvPr id="13" name="object 13"/>
          <p:cNvSpPr/>
          <p:nvPr/>
        </p:nvSpPr>
        <p:spPr>
          <a:xfrm>
            <a:off x="2988564" y="6631101"/>
            <a:ext cx="8536940" cy="0"/>
          </a:xfrm>
          <a:custGeom>
            <a:avLst/>
            <a:gdLst/>
            <a:ahLst/>
            <a:cxnLst/>
            <a:rect l="l" t="t" r="r" b="b"/>
            <a:pathLst>
              <a:path w="8536940">
                <a:moveTo>
                  <a:pt x="0" y="0"/>
                </a:moveTo>
                <a:lnTo>
                  <a:pt x="8536686" y="0"/>
                </a:lnTo>
              </a:path>
            </a:pathLst>
          </a:custGeom>
          <a:ln w="25400">
            <a:solidFill>
              <a:srgbClr val="03499E"/>
            </a:solidFill>
          </a:ln>
        </p:spPr>
        <p:txBody>
          <a:bodyPr wrap="square" lIns="0" tIns="0" rIns="0" bIns="0" rtlCol="0"/>
          <a:lstStyle/>
          <a:p>
            <a:endParaRPr/>
          </a:p>
        </p:txBody>
      </p:sp>
      <p:grpSp>
        <p:nvGrpSpPr>
          <p:cNvPr id="14" name="object 14"/>
          <p:cNvGrpSpPr/>
          <p:nvPr/>
        </p:nvGrpSpPr>
        <p:grpSpPr>
          <a:xfrm>
            <a:off x="1185672" y="251472"/>
            <a:ext cx="10165080" cy="774700"/>
            <a:chOff x="1185672" y="251472"/>
            <a:chExt cx="10165080" cy="774700"/>
          </a:xfrm>
        </p:grpSpPr>
        <p:pic>
          <p:nvPicPr>
            <p:cNvPr id="15" name="object 15"/>
            <p:cNvPicPr/>
            <p:nvPr/>
          </p:nvPicPr>
          <p:blipFill>
            <a:blip r:embed="rId2" cstate="print"/>
            <a:stretch>
              <a:fillRect/>
            </a:stretch>
          </p:blipFill>
          <p:spPr>
            <a:xfrm>
              <a:off x="1185672" y="253009"/>
              <a:ext cx="10165080" cy="675106"/>
            </a:xfrm>
            <a:prstGeom prst="rect">
              <a:avLst/>
            </a:prstGeom>
          </p:spPr>
        </p:pic>
        <p:pic>
          <p:nvPicPr>
            <p:cNvPr id="16" name="object 16"/>
            <p:cNvPicPr/>
            <p:nvPr/>
          </p:nvPicPr>
          <p:blipFill>
            <a:blip r:embed="rId3" cstate="print"/>
            <a:stretch>
              <a:fillRect/>
            </a:stretch>
          </p:blipFill>
          <p:spPr>
            <a:xfrm>
              <a:off x="1603248" y="251472"/>
              <a:ext cx="9328404" cy="774179"/>
            </a:xfrm>
            <a:prstGeom prst="rect">
              <a:avLst/>
            </a:prstGeom>
          </p:spPr>
        </p:pic>
        <p:pic>
          <p:nvPicPr>
            <p:cNvPr id="17" name="object 17"/>
            <p:cNvPicPr/>
            <p:nvPr/>
          </p:nvPicPr>
          <p:blipFill>
            <a:blip r:embed="rId4" cstate="print"/>
            <a:stretch>
              <a:fillRect/>
            </a:stretch>
          </p:blipFill>
          <p:spPr>
            <a:xfrm>
              <a:off x="1233170" y="278091"/>
              <a:ext cx="10075164" cy="584746"/>
            </a:xfrm>
            <a:prstGeom prst="rect">
              <a:avLst/>
            </a:prstGeom>
          </p:spPr>
        </p:pic>
      </p:grpSp>
      <p:sp>
        <p:nvSpPr>
          <p:cNvPr id="18" name="object 18"/>
          <p:cNvSpPr txBox="1">
            <a:spLocks noGrp="1"/>
          </p:cNvSpPr>
          <p:nvPr>
            <p:ph type="title"/>
          </p:nvPr>
        </p:nvSpPr>
        <p:spPr>
          <a:xfrm>
            <a:off x="1233169" y="278091"/>
            <a:ext cx="10075545" cy="584835"/>
          </a:xfrm>
          <a:prstGeom prst="rect">
            <a:avLst/>
          </a:prstGeom>
          <a:ln w="9525">
            <a:solidFill>
              <a:srgbClr val="F8F8F8"/>
            </a:solidFill>
          </a:ln>
        </p:spPr>
        <p:txBody>
          <a:bodyPr vert="horz" wrap="square" lIns="0" tIns="80010" rIns="0" bIns="0" rtlCol="0">
            <a:spAutoFit/>
          </a:bodyPr>
          <a:lstStyle/>
          <a:p>
            <a:pPr marL="611505">
              <a:lnSpc>
                <a:spcPct val="100000"/>
              </a:lnSpc>
              <a:spcBef>
                <a:spcPts val="630"/>
              </a:spcBef>
            </a:pPr>
            <a:r>
              <a:rPr sz="2600" dirty="0"/>
              <a:t>XỬ</a:t>
            </a:r>
            <a:r>
              <a:rPr sz="2600" spc="-10" dirty="0"/>
              <a:t> </a:t>
            </a:r>
            <a:r>
              <a:rPr sz="2600" dirty="0"/>
              <a:t>LÝ TÌNH</a:t>
            </a:r>
            <a:r>
              <a:rPr sz="2600" spc="-10" dirty="0"/>
              <a:t> </a:t>
            </a:r>
            <a:r>
              <a:rPr sz="2600" dirty="0"/>
              <a:t>HUỐNG</a:t>
            </a:r>
            <a:r>
              <a:rPr sz="2600" spc="-15" dirty="0"/>
              <a:t> </a:t>
            </a:r>
            <a:r>
              <a:rPr sz="2600" dirty="0"/>
              <a:t>TRONG</a:t>
            </a:r>
            <a:r>
              <a:rPr sz="2600" spc="-20" dirty="0"/>
              <a:t> </a:t>
            </a:r>
            <a:r>
              <a:rPr sz="2600" dirty="0"/>
              <a:t>ĐTQM</a:t>
            </a:r>
            <a:r>
              <a:rPr sz="2600" spc="-25" dirty="0"/>
              <a:t> </a:t>
            </a:r>
            <a:r>
              <a:rPr sz="2600" dirty="0"/>
              <a:t>VÀ</a:t>
            </a:r>
            <a:r>
              <a:rPr sz="2600" spc="-10" dirty="0"/>
              <a:t> </a:t>
            </a:r>
            <a:r>
              <a:rPr sz="2600" dirty="0"/>
              <a:t>KQM</a:t>
            </a:r>
            <a:r>
              <a:rPr sz="2600" spc="-20" dirty="0"/>
              <a:t> </a:t>
            </a:r>
            <a:r>
              <a:rPr sz="2600" dirty="0"/>
              <a:t>(Đ</a:t>
            </a:r>
            <a:r>
              <a:rPr sz="2600" spc="5" dirty="0"/>
              <a:t> </a:t>
            </a:r>
            <a:r>
              <a:rPr sz="2600" spc="-10" dirty="0"/>
              <a:t>131.NĐ)</a:t>
            </a:r>
            <a:endParaRPr sz="2600"/>
          </a:p>
        </p:txBody>
      </p:sp>
      <p:sp>
        <p:nvSpPr>
          <p:cNvPr id="19" name="object 19"/>
          <p:cNvSpPr txBox="1"/>
          <p:nvPr/>
        </p:nvSpPr>
        <p:spPr>
          <a:xfrm>
            <a:off x="933602" y="6317605"/>
            <a:ext cx="310515" cy="196850"/>
          </a:xfrm>
          <a:prstGeom prst="rect">
            <a:avLst/>
          </a:prstGeom>
        </p:spPr>
        <p:txBody>
          <a:bodyPr vert="horz" wrap="square" lIns="0" tIns="8255" rIns="0" bIns="0" rtlCol="0">
            <a:spAutoFit/>
          </a:bodyPr>
          <a:lstStyle/>
          <a:p>
            <a:pPr marL="38100">
              <a:lnSpc>
                <a:spcPct val="100000"/>
              </a:lnSpc>
              <a:spcBef>
                <a:spcPts val="65"/>
              </a:spcBef>
            </a:pPr>
            <a:fld id="{81D60167-4931-47E6-BA6A-407CBD079E47}" type="slidenum">
              <a:rPr sz="1100" spc="-25" dirty="0">
                <a:solidFill>
                  <a:srgbClr val="E9E1D5"/>
                </a:solidFill>
                <a:latin typeface="Verdana"/>
                <a:cs typeface="Verdana"/>
              </a:rPr>
              <a:t>195</a:t>
            </a:fld>
            <a:endParaRPr sz="1100">
              <a:latin typeface="Verdana"/>
              <a:cs typeface="Verdana"/>
            </a:endParaRPr>
          </a:p>
        </p:txBody>
      </p:sp>
      <p:sp>
        <p:nvSpPr>
          <p:cNvPr id="20" name="Slide Number Placeholder 19">
            <a:extLst>
              <a:ext uri="{FF2B5EF4-FFF2-40B4-BE49-F238E27FC236}">
                <a16:creationId xmlns:a16="http://schemas.microsoft.com/office/drawing/2014/main" id="{82DF5721-EB8B-E436-FFCA-B0E0A2A384BC}"/>
              </a:ext>
            </a:extLst>
          </p:cNvPr>
          <p:cNvSpPr>
            <a:spLocks noGrp="1"/>
          </p:cNvSpPr>
          <p:nvPr>
            <p:ph type="sldNum" sz="quarter" idx="7"/>
          </p:nvPr>
        </p:nvSpPr>
        <p:spPr/>
        <p:txBody>
          <a:bodyPr/>
          <a:lstStyle/>
          <a:p>
            <a:pPr marL="4939665">
              <a:lnSpc>
                <a:spcPts val="1655"/>
              </a:lnSpc>
            </a:pPr>
            <a:fld id="{81D60167-4931-47E6-BA6A-407CBD079E47}" type="slidenum">
              <a:rPr lang="en-US" spc="-25" smtClean="0"/>
              <a:t>195</a:t>
            </a:fld>
            <a:endParaRPr lang="en-US" spc="-25" dirty="0"/>
          </a:p>
        </p:txBody>
      </p:sp>
    </p:spTree>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25400" y="1261872"/>
            <a:ext cx="3370579" cy="5525770"/>
            <a:chOff x="25400" y="1261872"/>
            <a:chExt cx="3370579" cy="5525770"/>
          </a:xfrm>
        </p:grpSpPr>
        <p:sp>
          <p:nvSpPr>
            <p:cNvPr id="3" name="object 3"/>
            <p:cNvSpPr/>
            <p:nvPr/>
          </p:nvSpPr>
          <p:spPr>
            <a:xfrm>
              <a:off x="854367" y="1274572"/>
              <a:ext cx="2529205" cy="5057775"/>
            </a:xfrm>
            <a:custGeom>
              <a:avLst/>
              <a:gdLst/>
              <a:ahLst/>
              <a:cxnLst/>
              <a:rect l="l" t="t" r="r" b="b"/>
              <a:pathLst>
                <a:path w="2529204" h="5057775">
                  <a:moveTo>
                    <a:pt x="2528785" y="0"/>
                  </a:moveTo>
                  <a:lnTo>
                    <a:pt x="2480732" y="447"/>
                  </a:lnTo>
                  <a:lnTo>
                    <a:pt x="2432897" y="1784"/>
                  </a:lnTo>
                  <a:lnTo>
                    <a:pt x="2385286" y="4003"/>
                  </a:lnTo>
                  <a:lnTo>
                    <a:pt x="2337910" y="7095"/>
                  </a:lnTo>
                  <a:lnTo>
                    <a:pt x="2290774" y="11054"/>
                  </a:lnTo>
                  <a:lnTo>
                    <a:pt x="2243888" y="15870"/>
                  </a:lnTo>
                  <a:lnTo>
                    <a:pt x="2197258" y="21536"/>
                  </a:lnTo>
                  <a:lnTo>
                    <a:pt x="2150894" y="28045"/>
                  </a:lnTo>
                  <a:lnTo>
                    <a:pt x="2104803" y="35388"/>
                  </a:lnTo>
                  <a:lnTo>
                    <a:pt x="2058992" y="43557"/>
                  </a:lnTo>
                  <a:lnTo>
                    <a:pt x="2013470" y="52545"/>
                  </a:lnTo>
                  <a:lnTo>
                    <a:pt x="1968245" y="62343"/>
                  </a:lnTo>
                  <a:lnTo>
                    <a:pt x="1923324" y="72944"/>
                  </a:lnTo>
                  <a:lnTo>
                    <a:pt x="1878715" y="84339"/>
                  </a:lnTo>
                  <a:lnTo>
                    <a:pt x="1834427" y="96521"/>
                  </a:lnTo>
                  <a:lnTo>
                    <a:pt x="1790467" y="109483"/>
                  </a:lnTo>
                  <a:lnTo>
                    <a:pt x="1746844" y="123215"/>
                  </a:lnTo>
                  <a:lnTo>
                    <a:pt x="1703564" y="137710"/>
                  </a:lnTo>
                  <a:lnTo>
                    <a:pt x="1660636" y="152961"/>
                  </a:lnTo>
                  <a:lnTo>
                    <a:pt x="1618068" y="168958"/>
                  </a:lnTo>
                  <a:lnTo>
                    <a:pt x="1575868" y="185695"/>
                  </a:lnTo>
                  <a:lnTo>
                    <a:pt x="1534043" y="203164"/>
                  </a:lnTo>
                  <a:lnTo>
                    <a:pt x="1492603" y="221356"/>
                  </a:lnTo>
                  <a:lnTo>
                    <a:pt x="1451553" y="240264"/>
                  </a:lnTo>
                  <a:lnTo>
                    <a:pt x="1410903" y="259879"/>
                  </a:lnTo>
                  <a:lnTo>
                    <a:pt x="1370660" y="280195"/>
                  </a:lnTo>
                  <a:lnTo>
                    <a:pt x="1330833" y="301202"/>
                  </a:lnTo>
                  <a:lnTo>
                    <a:pt x="1291428" y="322893"/>
                  </a:lnTo>
                  <a:lnTo>
                    <a:pt x="1252455" y="345261"/>
                  </a:lnTo>
                  <a:lnTo>
                    <a:pt x="1213920" y="368296"/>
                  </a:lnTo>
                  <a:lnTo>
                    <a:pt x="1175832" y="391992"/>
                  </a:lnTo>
                  <a:lnTo>
                    <a:pt x="1138199" y="416341"/>
                  </a:lnTo>
                  <a:lnTo>
                    <a:pt x="1101029" y="441333"/>
                  </a:lnTo>
                  <a:lnTo>
                    <a:pt x="1064329" y="466963"/>
                  </a:lnTo>
                  <a:lnTo>
                    <a:pt x="1028108" y="493221"/>
                  </a:lnTo>
                  <a:lnTo>
                    <a:pt x="992373" y="520100"/>
                  </a:lnTo>
                  <a:lnTo>
                    <a:pt x="957132" y="547591"/>
                  </a:lnTo>
                  <a:lnTo>
                    <a:pt x="922393" y="575688"/>
                  </a:lnTo>
                  <a:lnTo>
                    <a:pt x="888165" y="604382"/>
                  </a:lnTo>
                  <a:lnTo>
                    <a:pt x="854454" y="633664"/>
                  </a:lnTo>
                  <a:lnTo>
                    <a:pt x="821269" y="663528"/>
                  </a:lnTo>
                  <a:lnTo>
                    <a:pt x="788619" y="693966"/>
                  </a:lnTo>
                  <a:lnTo>
                    <a:pt x="756509" y="724968"/>
                  </a:lnTo>
                  <a:lnTo>
                    <a:pt x="724950" y="756529"/>
                  </a:lnTo>
                  <a:lnTo>
                    <a:pt x="693948" y="788639"/>
                  </a:lnTo>
                  <a:lnTo>
                    <a:pt x="663511" y="821290"/>
                  </a:lnTo>
                  <a:lnTo>
                    <a:pt x="633648" y="854475"/>
                  </a:lnTo>
                  <a:lnTo>
                    <a:pt x="604365" y="888187"/>
                  </a:lnTo>
                  <a:lnTo>
                    <a:pt x="575672" y="922416"/>
                  </a:lnTo>
                  <a:lnTo>
                    <a:pt x="547576" y="957155"/>
                  </a:lnTo>
                  <a:lnTo>
                    <a:pt x="520085" y="992397"/>
                  </a:lnTo>
                  <a:lnTo>
                    <a:pt x="493207" y="1028132"/>
                  </a:lnTo>
                  <a:lnTo>
                    <a:pt x="466950" y="1064354"/>
                  </a:lnTo>
                  <a:lnTo>
                    <a:pt x="441321" y="1101055"/>
                  </a:lnTo>
                  <a:lnTo>
                    <a:pt x="416329" y="1138226"/>
                  </a:lnTo>
                  <a:lnTo>
                    <a:pt x="391981" y="1175859"/>
                  </a:lnTo>
                  <a:lnTo>
                    <a:pt x="368286" y="1213948"/>
                  </a:lnTo>
                  <a:lnTo>
                    <a:pt x="345251" y="1252483"/>
                  </a:lnTo>
                  <a:lnTo>
                    <a:pt x="322884" y="1291457"/>
                  </a:lnTo>
                  <a:lnTo>
                    <a:pt x="301193" y="1330862"/>
                  </a:lnTo>
                  <a:lnTo>
                    <a:pt x="280187" y="1370690"/>
                  </a:lnTo>
                  <a:lnTo>
                    <a:pt x="259872" y="1410933"/>
                  </a:lnTo>
                  <a:lnTo>
                    <a:pt x="240257" y="1451584"/>
                  </a:lnTo>
                  <a:lnTo>
                    <a:pt x="221350" y="1492634"/>
                  </a:lnTo>
                  <a:lnTo>
                    <a:pt x="203158" y="1534076"/>
                  </a:lnTo>
                  <a:lnTo>
                    <a:pt x="185690" y="1575901"/>
                  </a:lnTo>
                  <a:lnTo>
                    <a:pt x="168953" y="1618101"/>
                  </a:lnTo>
                  <a:lnTo>
                    <a:pt x="152956" y="1660670"/>
                  </a:lnTo>
                  <a:lnTo>
                    <a:pt x="137706" y="1703598"/>
                  </a:lnTo>
                  <a:lnTo>
                    <a:pt x="123211" y="1746878"/>
                  </a:lnTo>
                  <a:lnTo>
                    <a:pt x="109479" y="1790502"/>
                  </a:lnTo>
                  <a:lnTo>
                    <a:pt x="96518" y="1834462"/>
                  </a:lnTo>
                  <a:lnTo>
                    <a:pt x="84336" y="1878751"/>
                  </a:lnTo>
                  <a:lnTo>
                    <a:pt x="72941" y="1923360"/>
                  </a:lnTo>
                  <a:lnTo>
                    <a:pt x="62341" y="1968281"/>
                  </a:lnTo>
                  <a:lnTo>
                    <a:pt x="52543" y="2013506"/>
                  </a:lnTo>
                  <a:lnTo>
                    <a:pt x="43556" y="2059029"/>
                  </a:lnTo>
                  <a:lnTo>
                    <a:pt x="35387" y="2104840"/>
                  </a:lnTo>
                  <a:lnTo>
                    <a:pt x="28044" y="2150931"/>
                  </a:lnTo>
                  <a:lnTo>
                    <a:pt x="21536" y="2197296"/>
                  </a:lnTo>
                  <a:lnTo>
                    <a:pt x="15869" y="2243925"/>
                  </a:lnTo>
                  <a:lnTo>
                    <a:pt x="11053" y="2290812"/>
                  </a:lnTo>
                  <a:lnTo>
                    <a:pt x="7095" y="2337948"/>
                  </a:lnTo>
                  <a:lnTo>
                    <a:pt x="4003" y="2385324"/>
                  </a:lnTo>
                  <a:lnTo>
                    <a:pt x="1784" y="2432935"/>
                  </a:lnTo>
                  <a:lnTo>
                    <a:pt x="447" y="2480770"/>
                  </a:lnTo>
                  <a:lnTo>
                    <a:pt x="0" y="2528823"/>
                  </a:lnTo>
                  <a:lnTo>
                    <a:pt x="447" y="2576877"/>
                  </a:lnTo>
                  <a:lnTo>
                    <a:pt x="1784" y="2624712"/>
                  </a:lnTo>
                  <a:lnTo>
                    <a:pt x="4003" y="2672323"/>
                  </a:lnTo>
                  <a:lnTo>
                    <a:pt x="7095" y="2719699"/>
                  </a:lnTo>
                  <a:lnTo>
                    <a:pt x="11053" y="2766835"/>
                  </a:lnTo>
                  <a:lnTo>
                    <a:pt x="15869" y="2813722"/>
                  </a:lnTo>
                  <a:lnTo>
                    <a:pt x="21536" y="2860351"/>
                  </a:lnTo>
                  <a:lnTo>
                    <a:pt x="28044" y="2906716"/>
                  </a:lnTo>
                  <a:lnTo>
                    <a:pt x="35387" y="2952807"/>
                  </a:lnTo>
                  <a:lnTo>
                    <a:pt x="43556" y="2998618"/>
                  </a:lnTo>
                  <a:lnTo>
                    <a:pt x="52543" y="3044141"/>
                  </a:lnTo>
                  <a:lnTo>
                    <a:pt x="62341" y="3089366"/>
                  </a:lnTo>
                  <a:lnTo>
                    <a:pt x="72941" y="3134287"/>
                  </a:lnTo>
                  <a:lnTo>
                    <a:pt x="84336" y="3178896"/>
                  </a:lnTo>
                  <a:lnTo>
                    <a:pt x="96518" y="3223185"/>
                  </a:lnTo>
                  <a:lnTo>
                    <a:pt x="109479" y="3267145"/>
                  </a:lnTo>
                  <a:lnTo>
                    <a:pt x="123211" y="3310769"/>
                  </a:lnTo>
                  <a:lnTo>
                    <a:pt x="137706" y="3354049"/>
                  </a:lnTo>
                  <a:lnTo>
                    <a:pt x="152956" y="3396977"/>
                  </a:lnTo>
                  <a:lnTo>
                    <a:pt x="168953" y="3439546"/>
                  </a:lnTo>
                  <a:lnTo>
                    <a:pt x="185690" y="3481746"/>
                  </a:lnTo>
                  <a:lnTo>
                    <a:pt x="203158" y="3523571"/>
                  </a:lnTo>
                  <a:lnTo>
                    <a:pt x="221350" y="3565013"/>
                  </a:lnTo>
                  <a:lnTo>
                    <a:pt x="240257" y="3606063"/>
                  </a:lnTo>
                  <a:lnTo>
                    <a:pt x="259872" y="3646714"/>
                  </a:lnTo>
                  <a:lnTo>
                    <a:pt x="280187" y="3686957"/>
                  </a:lnTo>
                  <a:lnTo>
                    <a:pt x="301193" y="3726785"/>
                  </a:lnTo>
                  <a:lnTo>
                    <a:pt x="322884" y="3766190"/>
                  </a:lnTo>
                  <a:lnTo>
                    <a:pt x="345251" y="3805164"/>
                  </a:lnTo>
                  <a:lnTo>
                    <a:pt x="368286" y="3843699"/>
                  </a:lnTo>
                  <a:lnTo>
                    <a:pt x="391981" y="3881788"/>
                  </a:lnTo>
                  <a:lnTo>
                    <a:pt x="416329" y="3919421"/>
                  </a:lnTo>
                  <a:lnTo>
                    <a:pt x="441321" y="3956592"/>
                  </a:lnTo>
                  <a:lnTo>
                    <a:pt x="466950" y="3993293"/>
                  </a:lnTo>
                  <a:lnTo>
                    <a:pt x="493207" y="4029515"/>
                  </a:lnTo>
                  <a:lnTo>
                    <a:pt x="520085" y="4065250"/>
                  </a:lnTo>
                  <a:lnTo>
                    <a:pt x="547576" y="4100492"/>
                  </a:lnTo>
                  <a:lnTo>
                    <a:pt x="575672" y="4135231"/>
                  </a:lnTo>
                  <a:lnTo>
                    <a:pt x="604365" y="4169460"/>
                  </a:lnTo>
                  <a:lnTo>
                    <a:pt x="633648" y="4203172"/>
                  </a:lnTo>
                  <a:lnTo>
                    <a:pt x="663511" y="4236357"/>
                  </a:lnTo>
                  <a:lnTo>
                    <a:pt x="693948" y="4269008"/>
                  </a:lnTo>
                  <a:lnTo>
                    <a:pt x="724950" y="4301118"/>
                  </a:lnTo>
                  <a:lnTo>
                    <a:pt x="756509" y="4332679"/>
                  </a:lnTo>
                  <a:lnTo>
                    <a:pt x="788619" y="4363681"/>
                  </a:lnTo>
                  <a:lnTo>
                    <a:pt x="821269" y="4394119"/>
                  </a:lnTo>
                  <a:lnTo>
                    <a:pt x="854454" y="4423983"/>
                  </a:lnTo>
                  <a:lnTo>
                    <a:pt x="888165" y="4453265"/>
                  </a:lnTo>
                  <a:lnTo>
                    <a:pt x="922393" y="4481959"/>
                  </a:lnTo>
                  <a:lnTo>
                    <a:pt x="957132" y="4510056"/>
                  </a:lnTo>
                  <a:lnTo>
                    <a:pt x="992373" y="4537547"/>
                  </a:lnTo>
                  <a:lnTo>
                    <a:pt x="1028108" y="4564426"/>
                  </a:lnTo>
                  <a:lnTo>
                    <a:pt x="1064329" y="4590684"/>
                  </a:lnTo>
                  <a:lnTo>
                    <a:pt x="1101029" y="4616314"/>
                  </a:lnTo>
                  <a:lnTo>
                    <a:pt x="1138199" y="4641306"/>
                  </a:lnTo>
                  <a:lnTo>
                    <a:pt x="1175832" y="4665655"/>
                  </a:lnTo>
                  <a:lnTo>
                    <a:pt x="1213920" y="4689351"/>
                  </a:lnTo>
                  <a:lnTo>
                    <a:pt x="1252455" y="4712386"/>
                  </a:lnTo>
                  <a:lnTo>
                    <a:pt x="1291428" y="4734754"/>
                  </a:lnTo>
                  <a:lnTo>
                    <a:pt x="1330833" y="4756445"/>
                  </a:lnTo>
                  <a:lnTo>
                    <a:pt x="1370660" y="4777452"/>
                  </a:lnTo>
                  <a:lnTo>
                    <a:pt x="1410903" y="4797768"/>
                  </a:lnTo>
                  <a:lnTo>
                    <a:pt x="1451553" y="4817383"/>
                  </a:lnTo>
                  <a:lnTo>
                    <a:pt x="1492603" y="4836291"/>
                  </a:lnTo>
                  <a:lnTo>
                    <a:pt x="1534043" y="4854483"/>
                  </a:lnTo>
                  <a:lnTo>
                    <a:pt x="1575868" y="4871952"/>
                  </a:lnTo>
                  <a:lnTo>
                    <a:pt x="1618068" y="4888689"/>
                  </a:lnTo>
                  <a:lnTo>
                    <a:pt x="1660636" y="4904686"/>
                  </a:lnTo>
                  <a:lnTo>
                    <a:pt x="1703564" y="4919937"/>
                  </a:lnTo>
                  <a:lnTo>
                    <a:pt x="1746844" y="4934432"/>
                  </a:lnTo>
                  <a:lnTo>
                    <a:pt x="1790467" y="4948164"/>
                  </a:lnTo>
                  <a:lnTo>
                    <a:pt x="1834427" y="4961126"/>
                  </a:lnTo>
                  <a:lnTo>
                    <a:pt x="1878715" y="4973308"/>
                  </a:lnTo>
                  <a:lnTo>
                    <a:pt x="1923324" y="4984703"/>
                  </a:lnTo>
                  <a:lnTo>
                    <a:pt x="1968245" y="4995304"/>
                  </a:lnTo>
                  <a:lnTo>
                    <a:pt x="2013470" y="5005102"/>
                  </a:lnTo>
                  <a:lnTo>
                    <a:pt x="2058992" y="5014090"/>
                  </a:lnTo>
                  <a:lnTo>
                    <a:pt x="2104803" y="5022259"/>
                  </a:lnTo>
                  <a:lnTo>
                    <a:pt x="2150894" y="5029602"/>
                  </a:lnTo>
                  <a:lnTo>
                    <a:pt x="2197258" y="5036111"/>
                  </a:lnTo>
                  <a:lnTo>
                    <a:pt x="2243888" y="5041777"/>
                  </a:lnTo>
                  <a:lnTo>
                    <a:pt x="2290774" y="5046593"/>
                  </a:lnTo>
                  <a:lnTo>
                    <a:pt x="2337910" y="5050552"/>
                  </a:lnTo>
                  <a:lnTo>
                    <a:pt x="2385286" y="5053644"/>
                  </a:lnTo>
                  <a:lnTo>
                    <a:pt x="2432897" y="5055863"/>
                  </a:lnTo>
                  <a:lnTo>
                    <a:pt x="2480732" y="5057200"/>
                  </a:lnTo>
                  <a:lnTo>
                    <a:pt x="2528785" y="5057648"/>
                  </a:lnTo>
                  <a:lnTo>
                    <a:pt x="2528785" y="0"/>
                  </a:lnTo>
                  <a:close/>
                </a:path>
              </a:pathLst>
            </a:custGeom>
            <a:solidFill>
              <a:srgbClr val="E9E1D5"/>
            </a:solidFill>
          </p:spPr>
          <p:txBody>
            <a:bodyPr wrap="square" lIns="0" tIns="0" rIns="0" bIns="0" rtlCol="0"/>
            <a:lstStyle/>
            <a:p>
              <a:endParaRPr/>
            </a:p>
          </p:txBody>
        </p:sp>
        <p:sp>
          <p:nvSpPr>
            <p:cNvPr id="4" name="object 4"/>
            <p:cNvSpPr/>
            <p:nvPr/>
          </p:nvSpPr>
          <p:spPr>
            <a:xfrm>
              <a:off x="854367" y="1274572"/>
              <a:ext cx="2529205" cy="5057775"/>
            </a:xfrm>
            <a:custGeom>
              <a:avLst/>
              <a:gdLst/>
              <a:ahLst/>
              <a:cxnLst/>
              <a:rect l="l" t="t" r="r" b="b"/>
              <a:pathLst>
                <a:path w="2529204" h="5057775">
                  <a:moveTo>
                    <a:pt x="2528785" y="5057648"/>
                  </a:moveTo>
                  <a:lnTo>
                    <a:pt x="2480732" y="5057200"/>
                  </a:lnTo>
                  <a:lnTo>
                    <a:pt x="2432897" y="5055863"/>
                  </a:lnTo>
                  <a:lnTo>
                    <a:pt x="2385286" y="5053644"/>
                  </a:lnTo>
                  <a:lnTo>
                    <a:pt x="2337910" y="5050552"/>
                  </a:lnTo>
                  <a:lnTo>
                    <a:pt x="2290774" y="5046593"/>
                  </a:lnTo>
                  <a:lnTo>
                    <a:pt x="2243888" y="5041777"/>
                  </a:lnTo>
                  <a:lnTo>
                    <a:pt x="2197258" y="5036111"/>
                  </a:lnTo>
                  <a:lnTo>
                    <a:pt x="2150894" y="5029602"/>
                  </a:lnTo>
                  <a:lnTo>
                    <a:pt x="2104803" y="5022259"/>
                  </a:lnTo>
                  <a:lnTo>
                    <a:pt x="2058992" y="5014090"/>
                  </a:lnTo>
                  <a:lnTo>
                    <a:pt x="2013470" y="5005102"/>
                  </a:lnTo>
                  <a:lnTo>
                    <a:pt x="1968245" y="4995304"/>
                  </a:lnTo>
                  <a:lnTo>
                    <a:pt x="1923324" y="4984703"/>
                  </a:lnTo>
                  <a:lnTo>
                    <a:pt x="1878715" y="4973308"/>
                  </a:lnTo>
                  <a:lnTo>
                    <a:pt x="1834427" y="4961126"/>
                  </a:lnTo>
                  <a:lnTo>
                    <a:pt x="1790467" y="4948164"/>
                  </a:lnTo>
                  <a:lnTo>
                    <a:pt x="1746844" y="4934432"/>
                  </a:lnTo>
                  <a:lnTo>
                    <a:pt x="1703564" y="4919937"/>
                  </a:lnTo>
                  <a:lnTo>
                    <a:pt x="1660636" y="4904686"/>
                  </a:lnTo>
                  <a:lnTo>
                    <a:pt x="1618068" y="4888689"/>
                  </a:lnTo>
                  <a:lnTo>
                    <a:pt x="1575868" y="4871952"/>
                  </a:lnTo>
                  <a:lnTo>
                    <a:pt x="1534043" y="4854483"/>
                  </a:lnTo>
                  <a:lnTo>
                    <a:pt x="1492603" y="4836291"/>
                  </a:lnTo>
                  <a:lnTo>
                    <a:pt x="1451553" y="4817383"/>
                  </a:lnTo>
                  <a:lnTo>
                    <a:pt x="1410903" y="4797768"/>
                  </a:lnTo>
                  <a:lnTo>
                    <a:pt x="1370660" y="4777452"/>
                  </a:lnTo>
                  <a:lnTo>
                    <a:pt x="1330833" y="4756445"/>
                  </a:lnTo>
                  <a:lnTo>
                    <a:pt x="1291428" y="4734754"/>
                  </a:lnTo>
                  <a:lnTo>
                    <a:pt x="1252455" y="4712386"/>
                  </a:lnTo>
                  <a:lnTo>
                    <a:pt x="1213920" y="4689351"/>
                  </a:lnTo>
                  <a:lnTo>
                    <a:pt x="1175832" y="4665655"/>
                  </a:lnTo>
                  <a:lnTo>
                    <a:pt x="1138199" y="4641306"/>
                  </a:lnTo>
                  <a:lnTo>
                    <a:pt x="1101029" y="4616314"/>
                  </a:lnTo>
                  <a:lnTo>
                    <a:pt x="1064329" y="4590684"/>
                  </a:lnTo>
                  <a:lnTo>
                    <a:pt x="1028108" y="4564426"/>
                  </a:lnTo>
                  <a:lnTo>
                    <a:pt x="992373" y="4537547"/>
                  </a:lnTo>
                  <a:lnTo>
                    <a:pt x="957132" y="4510056"/>
                  </a:lnTo>
                  <a:lnTo>
                    <a:pt x="922393" y="4481959"/>
                  </a:lnTo>
                  <a:lnTo>
                    <a:pt x="888165" y="4453265"/>
                  </a:lnTo>
                  <a:lnTo>
                    <a:pt x="854454" y="4423983"/>
                  </a:lnTo>
                  <a:lnTo>
                    <a:pt x="821269" y="4394119"/>
                  </a:lnTo>
                  <a:lnTo>
                    <a:pt x="788619" y="4363681"/>
                  </a:lnTo>
                  <a:lnTo>
                    <a:pt x="756509" y="4332679"/>
                  </a:lnTo>
                  <a:lnTo>
                    <a:pt x="724950" y="4301118"/>
                  </a:lnTo>
                  <a:lnTo>
                    <a:pt x="693948" y="4269008"/>
                  </a:lnTo>
                  <a:lnTo>
                    <a:pt x="663511" y="4236357"/>
                  </a:lnTo>
                  <a:lnTo>
                    <a:pt x="633648" y="4203172"/>
                  </a:lnTo>
                  <a:lnTo>
                    <a:pt x="604365" y="4169460"/>
                  </a:lnTo>
                  <a:lnTo>
                    <a:pt x="575672" y="4135231"/>
                  </a:lnTo>
                  <a:lnTo>
                    <a:pt x="547576" y="4100492"/>
                  </a:lnTo>
                  <a:lnTo>
                    <a:pt x="520085" y="4065250"/>
                  </a:lnTo>
                  <a:lnTo>
                    <a:pt x="493207" y="4029515"/>
                  </a:lnTo>
                  <a:lnTo>
                    <a:pt x="466950" y="3993293"/>
                  </a:lnTo>
                  <a:lnTo>
                    <a:pt x="441321" y="3956592"/>
                  </a:lnTo>
                  <a:lnTo>
                    <a:pt x="416329" y="3919421"/>
                  </a:lnTo>
                  <a:lnTo>
                    <a:pt x="391981" y="3881788"/>
                  </a:lnTo>
                  <a:lnTo>
                    <a:pt x="368286" y="3843699"/>
                  </a:lnTo>
                  <a:lnTo>
                    <a:pt x="345251" y="3805164"/>
                  </a:lnTo>
                  <a:lnTo>
                    <a:pt x="322884" y="3766190"/>
                  </a:lnTo>
                  <a:lnTo>
                    <a:pt x="301193" y="3726785"/>
                  </a:lnTo>
                  <a:lnTo>
                    <a:pt x="280187" y="3686957"/>
                  </a:lnTo>
                  <a:lnTo>
                    <a:pt x="259872" y="3646714"/>
                  </a:lnTo>
                  <a:lnTo>
                    <a:pt x="240257" y="3606063"/>
                  </a:lnTo>
                  <a:lnTo>
                    <a:pt x="221350" y="3565013"/>
                  </a:lnTo>
                  <a:lnTo>
                    <a:pt x="203158" y="3523571"/>
                  </a:lnTo>
                  <a:lnTo>
                    <a:pt x="185690" y="3481746"/>
                  </a:lnTo>
                  <a:lnTo>
                    <a:pt x="168953" y="3439546"/>
                  </a:lnTo>
                  <a:lnTo>
                    <a:pt x="152956" y="3396977"/>
                  </a:lnTo>
                  <a:lnTo>
                    <a:pt x="137706" y="3354049"/>
                  </a:lnTo>
                  <a:lnTo>
                    <a:pt x="123211" y="3310769"/>
                  </a:lnTo>
                  <a:lnTo>
                    <a:pt x="109479" y="3267145"/>
                  </a:lnTo>
                  <a:lnTo>
                    <a:pt x="96518" y="3223185"/>
                  </a:lnTo>
                  <a:lnTo>
                    <a:pt x="84336" y="3178896"/>
                  </a:lnTo>
                  <a:lnTo>
                    <a:pt x="72941" y="3134287"/>
                  </a:lnTo>
                  <a:lnTo>
                    <a:pt x="62341" y="3089366"/>
                  </a:lnTo>
                  <a:lnTo>
                    <a:pt x="52543" y="3044141"/>
                  </a:lnTo>
                  <a:lnTo>
                    <a:pt x="43556" y="2998618"/>
                  </a:lnTo>
                  <a:lnTo>
                    <a:pt x="35387" y="2952807"/>
                  </a:lnTo>
                  <a:lnTo>
                    <a:pt x="28044" y="2906716"/>
                  </a:lnTo>
                  <a:lnTo>
                    <a:pt x="21536" y="2860351"/>
                  </a:lnTo>
                  <a:lnTo>
                    <a:pt x="15869" y="2813722"/>
                  </a:lnTo>
                  <a:lnTo>
                    <a:pt x="11053" y="2766835"/>
                  </a:lnTo>
                  <a:lnTo>
                    <a:pt x="7095" y="2719699"/>
                  </a:lnTo>
                  <a:lnTo>
                    <a:pt x="4003" y="2672323"/>
                  </a:lnTo>
                  <a:lnTo>
                    <a:pt x="1784" y="2624712"/>
                  </a:lnTo>
                  <a:lnTo>
                    <a:pt x="447" y="2576877"/>
                  </a:lnTo>
                  <a:lnTo>
                    <a:pt x="0" y="2528823"/>
                  </a:lnTo>
                  <a:lnTo>
                    <a:pt x="447" y="2480770"/>
                  </a:lnTo>
                  <a:lnTo>
                    <a:pt x="1784" y="2432935"/>
                  </a:lnTo>
                  <a:lnTo>
                    <a:pt x="4003" y="2385324"/>
                  </a:lnTo>
                  <a:lnTo>
                    <a:pt x="7095" y="2337948"/>
                  </a:lnTo>
                  <a:lnTo>
                    <a:pt x="11053" y="2290812"/>
                  </a:lnTo>
                  <a:lnTo>
                    <a:pt x="15869" y="2243925"/>
                  </a:lnTo>
                  <a:lnTo>
                    <a:pt x="21536" y="2197296"/>
                  </a:lnTo>
                  <a:lnTo>
                    <a:pt x="28044" y="2150931"/>
                  </a:lnTo>
                  <a:lnTo>
                    <a:pt x="35387" y="2104840"/>
                  </a:lnTo>
                  <a:lnTo>
                    <a:pt x="43556" y="2059029"/>
                  </a:lnTo>
                  <a:lnTo>
                    <a:pt x="52543" y="2013506"/>
                  </a:lnTo>
                  <a:lnTo>
                    <a:pt x="62341" y="1968281"/>
                  </a:lnTo>
                  <a:lnTo>
                    <a:pt x="72941" y="1923360"/>
                  </a:lnTo>
                  <a:lnTo>
                    <a:pt x="84336" y="1878751"/>
                  </a:lnTo>
                  <a:lnTo>
                    <a:pt x="96518" y="1834462"/>
                  </a:lnTo>
                  <a:lnTo>
                    <a:pt x="109479" y="1790502"/>
                  </a:lnTo>
                  <a:lnTo>
                    <a:pt x="123211" y="1746878"/>
                  </a:lnTo>
                  <a:lnTo>
                    <a:pt x="137706" y="1703598"/>
                  </a:lnTo>
                  <a:lnTo>
                    <a:pt x="152956" y="1660670"/>
                  </a:lnTo>
                  <a:lnTo>
                    <a:pt x="168953" y="1618101"/>
                  </a:lnTo>
                  <a:lnTo>
                    <a:pt x="185690" y="1575901"/>
                  </a:lnTo>
                  <a:lnTo>
                    <a:pt x="203158" y="1534076"/>
                  </a:lnTo>
                  <a:lnTo>
                    <a:pt x="221350" y="1492634"/>
                  </a:lnTo>
                  <a:lnTo>
                    <a:pt x="240257" y="1451584"/>
                  </a:lnTo>
                  <a:lnTo>
                    <a:pt x="259872" y="1410933"/>
                  </a:lnTo>
                  <a:lnTo>
                    <a:pt x="280187" y="1370690"/>
                  </a:lnTo>
                  <a:lnTo>
                    <a:pt x="301193" y="1330862"/>
                  </a:lnTo>
                  <a:lnTo>
                    <a:pt x="322884" y="1291457"/>
                  </a:lnTo>
                  <a:lnTo>
                    <a:pt x="345251" y="1252483"/>
                  </a:lnTo>
                  <a:lnTo>
                    <a:pt x="368286" y="1213948"/>
                  </a:lnTo>
                  <a:lnTo>
                    <a:pt x="391981" y="1175859"/>
                  </a:lnTo>
                  <a:lnTo>
                    <a:pt x="416329" y="1138226"/>
                  </a:lnTo>
                  <a:lnTo>
                    <a:pt x="441321" y="1101055"/>
                  </a:lnTo>
                  <a:lnTo>
                    <a:pt x="466950" y="1064354"/>
                  </a:lnTo>
                  <a:lnTo>
                    <a:pt x="493207" y="1028132"/>
                  </a:lnTo>
                  <a:lnTo>
                    <a:pt x="520085" y="992397"/>
                  </a:lnTo>
                  <a:lnTo>
                    <a:pt x="547576" y="957155"/>
                  </a:lnTo>
                  <a:lnTo>
                    <a:pt x="575672" y="922416"/>
                  </a:lnTo>
                  <a:lnTo>
                    <a:pt x="604365" y="888187"/>
                  </a:lnTo>
                  <a:lnTo>
                    <a:pt x="633648" y="854475"/>
                  </a:lnTo>
                  <a:lnTo>
                    <a:pt x="663511" y="821290"/>
                  </a:lnTo>
                  <a:lnTo>
                    <a:pt x="693948" y="788639"/>
                  </a:lnTo>
                  <a:lnTo>
                    <a:pt x="724950" y="756529"/>
                  </a:lnTo>
                  <a:lnTo>
                    <a:pt x="756509" y="724968"/>
                  </a:lnTo>
                  <a:lnTo>
                    <a:pt x="788619" y="693966"/>
                  </a:lnTo>
                  <a:lnTo>
                    <a:pt x="821269" y="663528"/>
                  </a:lnTo>
                  <a:lnTo>
                    <a:pt x="854454" y="633664"/>
                  </a:lnTo>
                  <a:lnTo>
                    <a:pt x="888165" y="604382"/>
                  </a:lnTo>
                  <a:lnTo>
                    <a:pt x="922393" y="575688"/>
                  </a:lnTo>
                  <a:lnTo>
                    <a:pt x="957132" y="547591"/>
                  </a:lnTo>
                  <a:lnTo>
                    <a:pt x="992373" y="520100"/>
                  </a:lnTo>
                  <a:lnTo>
                    <a:pt x="1028108" y="493221"/>
                  </a:lnTo>
                  <a:lnTo>
                    <a:pt x="1064329" y="466963"/>
                  </a:lnTo>
                  <a:lnTo>
                    <a:pt x="1101029" y="441333"/>
                  </a:lnTo>
                  <a:lnTo>
                    <a:pt x="1138199" y="416341"/>
                  </a:lnTo>
                  <a:lnTo>
                    <a:pt x="1175832" y="391992"/>
                  </a:lnTo>
                  <a:lnTo>
                    <a:pt x="1213920" y="368296"/>
                  </a:lnTo>
                  <a:lnTo>
                    <a:pt x="1252455" y="345261"/>
                  </a:lnTo>
                  <a:lnTo>
                    <a:pt x="1291428" y="322893"/>
                  </a:lnTo>
                  <a:lnTo>
                    <a:pt x="1330833" y="301202"/>
                  </a:lnTo>
                  <a:lnTo>
                    <a:pt x="1370660" y="280195"/>
                  </a:lnTo>
                  <a:lnTo>
                    <a:pt x="1410903" y="259879"/>
                  </a:lnTo>
                  <a:lnTo>
                    <a:pt x="1451553" y="240264"/>
                  </a:lnTo>
                  <a:lnTo>
                    <a:pt x="1492603" y="221356"/>
                  </a:lnTo>
                  <a:lnTo>
                    <a:pt x="1534043" y="203164"/>
                  </a:lnTo>
                  <a:lnTo>
                    <a:pt x="1575868" y="185695"/>
                  </a:lnTo>
                  <a:lnTo>
                    <a:pt x="1618068" y="168958"/>
                  </a:lnTo>
                  <a:lnTo>
                    <a:pt x="1660636" y="152961"/>
                  </a:lnTo>
                  <a:lnTo>
                    <a:pt x="1703564" y="137710"/>
                  </a:lnTo>
                  <a:lnTo>
                    <a:pt x="1746844" y="123215"/>
                  </a:lnTo>
                  <a:lnTo>
                    <a:pt x="1790467" y="109483"/>
                  </a:lnTo>
                  <a:lnTo>
                    <a:pt x="1834427" y="96521"/>
                  </a:lnTo>
                  <a:lnTo>
                    <a:pt x="1878715" y="84339"/>
                  </a:lnTo>
                  <a:lnTo>
                    <a:pt x="1923324" y="72944"/>
                  </a:lnTo>
                  <a:lnTo>
                    <a:pt x="1968245" y="62343"/>
                  </a:lnTo>
                  <a:lnTo>
                    <a:pt x="2013470" y="52545"/>
                  </a:lnTo>
                  <a:lnTo>
                    <a:pt x="2058992" y="43557"/>
                  </a:lnTo>
                  <a:lnTo>
                    <a:pt x="2104803" y="35388"/>
                  </a:lnTo>
                  <a:lnTo>
                    <a:pt x="2150894" y="28045"/>
                  </a:lnTo>
                  <a:lnTo>
                    <a:pt x="2197258" y="21536"/>
                  </a:lnTo>
                  <a:lnTo>
                    <a:pt x="2243888" y="15870"/>
                  </a:lnTo>
                  <a:lnTo>
                    <a:pt x="2290774" y="11054"/>
                  </a:lnTo>
                  <a:lnTo>
                    <a:pt x="2337910" y="7095"/>
                  </a:lnTo>
                  <a:lnTo>
                    <a:pt x="2385286" y="4003"/>
                  </a:lnTo>
                  <a:lnTo>
                    <a:pt x="2432897" y="1784"/>
                  </a:lnTo>
                  <a:lnTo>
                    <a:pt x="2480732" y="447"/>
                  </a:lnTo>
                  <a:lnTo>
                    <a:pt x="2528785" y="0"/>
                  </a:lnTo>
                  <a:lnTo>
                    <a:pt x="2528785" y="2528823"/>
                  </a:lnTo>
                  <a:lnTo>
                    <a:pt x="2528785" y="5057648"/>
                  </a:lnTo>
                  <a:close/>
                </a:path>
              </a:pathLst>
            </a:custGeom>
            <a:ln w="25400">
              <a:solidFill>
                <a:srgbClr val="24548F"/>
              </a:solidFill>
            </a:ln>
          </p:spPr>
          <p:txBody>
            <a:bodyPr wrap="square" lIns="0" tIns="0" rIns="0" bIns="0" rtlCol="0"/>
            <a:lstStyle/>
            <a:p>
              <a:endParaRPr/>
            </a:p>
          </p:txBody>
        </p:sp>
      </p:grpSp>
      <p:grpSp>
        <p:nvGrpSpPr>
          <p:cNvPr id="5" name="object 5"/>
          <p:cNvGrpSpPr/>
          <p:nvPr/>
        </p:nvGrpSpPr>
        <p:grpSpPr>
          <a:xfrm>
            <a:off x="1726819" y="1274572"/>
            <a:ext cx="9980295" cy="5057775"/>
            <a:chOff x="1726819" y="1274572"/>
            <a:chExt cx="9980295" cy="5057775"/>
          </a:xfrm>
        </p:grpSpPr>
        <p:sp>
          <p:nvSpPr>
            <p:cNvPr id="6" name="object 6"/>
            <p:cNvSpPr/>
            <p:nvPr/>
          </p:nvSpPr>
          <p:spPr>
            <a:xfrm>
              <a:off x="3383152" y="1274572"/>
              <a:ext cx="8324215" cy="5057775"/>
            </a:xfrm>
            <a:custGeom>
              <a:avLst/>
              <a:gdLst/>
              <a:ahLst/>
              <a:cxnLst/>
              <a:rect l="l" t="t" r="r" b="b"/>
              <a:pathLst>
                <a:path w="8324215" h="5057775">
                  <a:moveTo>
                    <a:pt x="8323833" y="0"/>
                  </a:moveTo>
                  <a:lnTo>
                    <a:pt x="0" y="0"/>
                  </a:lnTo>
                  <a:lnTo>
                    <a:pt x="0" y="5057648"/>
                  </a:lnTo>
                  <a:lnTo>
                    <a:pt x="8323833" y="5057648"/>
                  </a:lnTo>
                  <a:lnTo>
                    <a:pt x="8323833" y="0"/>
                  </a:lnTo>
                  <a:close/>
                </a:path>
              </a:pathLst>
            </a:custGeom>
            <a:solidFill>
              <a:srgbClr val="CDD2DF">
                <a:alpha val="90194"/>
              </a:srgbClr>
            </a:solidFill>
          </p:spPr>
          <p:txBody>
            <a:bodyPr wrap="square" lIns="0" tIns="0" rIns="0" bIns="0" rtlCol="0"/>
            <a:lstStyle/>
            <a:p>
              <a:endParaRPr/>
            </a:p>
          </p:txBody>
        </p:sp>
        <p:sp>
          <p:nvSpPr>
            <p:cNvPr id="7" name="object 7"/>
            <p:cNvSpPr/>
            <p:nvPr/>
          </p:nvSpPr>
          <p:spPr>
            <a:xfrm>
              <a:off x="1739519" y="2791841"/>
              <a:ext cx="1644014" cy="3288029"/>
            </a:xfrm>
            <a:custGeom>
              <a:avLst/>
              <a:gdLst/>
              <a:ahLst/>
              <a:cxnLst/>
              <a:rect l="l" t="t" r="r" b="b"/>
              <a:pathLst>
                <a:path w="1644014" h="3288029">
                  <a:moveTo>
                    <a:pt x="1643633" y="0"/>
                  </a:moveTo>
                  <a:lnTo>
                    <a:pt x="1595169" y="700"/>
                  </a:lnTo>
                  <a:lnTo>
                    <a:pt x="1547053" y="2790"/>
                  </a:lnTo>
                  <a:lnTo>
                    <a:pt x="1499305" y="6249"/>
                  </a:lnTo>
                  <a:lnTo>
                    <a:pt x="1451943" y="11059"/>
                  </a:lnTo>
                  <a:lnTo>
                    <a:pt x="1404988" y="17199"/>
                  </a:lnTo>
                  <a:lnTo>
                    <a:pt x="1358457" y="24651"/>
                  </a:lnTo>
                  <a:lnTo>
                    <a:pt x="1312372" y="33396"/>
                  </a:lnTo>
                  <a:lnTo>
                    <a:pt x="1266750" y="43414"/>
                  </a:lnTo>
                  <a:lnTo>
                    <a:pt x="1221611" y="54686"/>
                  </a:lnTo>
                  <a:lnTo>
                    <a:pt x="1176975" y="67192"/>
                  </a:lnTo>
                  <a:lnTo>
                    <a:pt x="1132861" y="80914"/>
                  </a:lnTo>
                  <a:lnTo>
                    <a:pt x="1089287" y="95832"/>
                  </a:lnTo>
                  <a:lnTo>
                    <a:pt x="1046273" y="111926"/>
                  </a:lnTo>
                  <a:lnTo>
                    <a:pt x="1003839" y="129178"/>
                  </a:lnTo>
                  <a:lnTo>
                    <a:pt x="962004" y="147569"/>
                  </a:lnTo>
                  <a:lnTo>
                    <a:pt x="920787" y="167078"/>
                  </a:lnTo>
                  <a:lnTo>
                    <a:pt x="880206" y="187687"/>
                  </a:lnTo>
                  <a:lnTo>
                    <a:pt x="840283" y="209377"/>
                  </a:lnTo>
                  <a:lnTo>
                    <a:pt x="801035" y="232128"/>
                  </a:lnTo>
                  <a:lnTo>
                    <a:pt x="762482" y="255920"/>
                  </a:lnTo>
                  <a:lnTo>
                    <a:pt x="724644" y="280735"/>
                  </a:lnTo>
                  <a:lnTo>
                    <a:pt x="687539" y="306554"/>
                  </a:lnTo>
                  <a:lnTo>
                    <a:pt x="651187" y="333357"/>
                  </a:lnTo>
                  <a:lnTo>
                    <a:pt x="615607" y="361124"/>
                  </a:lnTo>
                  <a:lnTo>
                    <a:pt x="580818" y="389837"/>
                  </a:lnTo>
                  <a:lnTo>
                    <a:pt x="546840" y="419476"/>
                  </a:lnTo>
                  <a:lnTo>
                    <a:pt x="513692" y="450023"/>
                  </a:lnTo>
                  <a:lnTo>
                    <a:pt x="481393" y="481456"/>
                  </a:lnTo>
                  <a:lnTo>
                    <a:pt x="449962" y="513759"/>
                  </a:lnTo>
                  <a:lnTo>
                    <a:pt x="419420" y="546910"/>
                  </a:lnTo>
                  <a:lnTo>
                    <a:pt x="389784" y="580892"/>
                  </a:lnTo>
                  <a:lnTo>
                    <a:pt x="361074" y="615684"/>
                  </a:lnTo>
                  <a:lnTo>
                    <a:pt x="333310" y="651267"/>
                  </a:lnTo>
                  <a:lnTo>
                    <a:pt x="306511" y="687622"/>
                  </a:lnTo>
                  <a:lnTo>
                    <a:pt x="280695" y="724730"/>
                  </a:lnTo>
                  <a:lnTo>
                    <a:pt x="255883" y="762572"/>
                  </a:lnTo>
                  <a:lnTo>
                    <a:pt x="232094" y="801128"/>
                  </a:lnTo>
                  <a:lnTo>
                    <a:pt x="209346" y="840379"/>
                  </a:lnTo>
                  <a:lnTo>
                    <a:pt x="187659" y="880305"/>
                  </a:lnTo>
                  <a:lnTo>
                    <a:pt x="167053" y="920888"/>
                  </a:lnTo>
                  <a:lnTo>
                    <a:pt x="147546" y="962108"/>
                  </a:lnTo>
                  <a:lnTo>
                    <a:pt x="129159" y="1003946"/>
                  </a:lnTo>
                  <a:lnTo>
                    <a:pt x="111909" y="1046383"/>
                  </a:lnTo>
                  <a:lnTo>
                    <a:pt x="95817" y="1089399"/>
                  </a:lnTo>
                  <a:lnTo>
                    <a:pt x="80901" y="1132975"/>
                  </a:lnTo>
                  <a:lnTo>
                    <a:pt x="67181" y="1177091"/>
                  </a:lnTo>
                  <a:lnTo>
                    <a:pt x="54677" y="1221730"/>
                  </a:lnTo>
                  <a:lnTo>
                    <a:pt x="43407" y="1266870"/>
                  </a:lnTo>
                  <a:lnTo>
                    <a:pt x="33391" y="1312493"/>
                  </a:lnTo>
                  <a:lnTo>
                    <a:pt x="24647" y="1358580"/>
                  </a:lnTo>
                  <a:lnTo>
                    <a:pt x="17196" y="1405112"/>
                  </a:lnTo>
                  <a:lnTo>
                    <a:pt x="11057" y="1452068"/>
                  </a:lnTo>
                  <a:lnTo>
                    <a:pt x="6248" y="1499431"/>
                  </a:lnTo>
                  <a:lnTo>
                    <a:pt x="2790" y="1547180"/>
                  </a:lnTo>
                  <a:lnTo>
                    <a:pt x="700" y="1595296"/>
                  </a:lnTo>
                  <a:lnTo>
                    <a:pt x="0" y="1643761"/>
                  </a:lnTo>
                  <a:lnTo>
                    <a:pt x="700" y="1692225"/>
                  </a:lnTo>
                  <a:lnTo>
                    <a:pt x="2790" y="1740341"/>
                  </a:lnTo>
                  <a:lnTo>
                    <a:pt x="6248" y="1788090"/>
                  </a:lnTo>
                  <a:lnTo>
                    <a:pt x="11057" y="1835452"/>
                  </a:lnTo>
                  <a:lnTo>
                    <a:pt x="17196" y="1882409"/>
                  </a:lnTo>
                  <a:lnTo>
                    <a:pt x="24647" y="1928940"/>
                  </a:lnTo>
                  <a:lnTo>
                    <a:pt x="33391" y="1975027"/>
                  </a:lnTo>
                  <a:lnTo>
                    <a:pt x="43407" y="2020650"/>
                  </a:lnTo>
                  <a:lnTo>
                    <a:pt x="54677" y="2065790"/>
                  </a:lnTo>
                  <a:lnTo>
                    <a:pt x="67181" y="2110427"/>
                  </a:lnTo>
                  <a:lnTo>
                    <a:pt x="80901" y="2154544"/>
                  </a:lnTo>
                  <a:lnTo>
                    <a:pt x="95817" y="2198119"/>
                  </a:lnTo>
                  <a:lnTo>
                    <a:pt x="111909" y="2241135"/>
                  </a:lnTo>
                  <a:lnTo>
                    <a:pt x="129158" y="2283571"/>
                  </a:lnTo>
                  <a:lnTo>
                    <a:pt x="147546" y="2325408"/>
                  </a:lnTo>
                  <a:lnTo>
                    <a:pt x="167053" y="2366628"/>
                  </a:lnTo>
                  <a:lnTo>
                    <a:pt x="187659" y="2407210"/>
                  </a:lnTo>
                  <a:lnTo>
                    <a:pt x="209346" y="2447136"/>
                  </a:lnTo>
                  <a:lnTo>
                    <a:pt x="232094" y="2486386"/>
                  </a:lnTo>
                  <a:lnTo>
                    <a:pt x="255883" y="2524941"/>
                  </a:lnTo>
                  <a:lnTo>
                    <a:pt x="280695" y="2562783"/>
                  </a:lnTo>
                  <a:lnTo>
                    <a:pt x="306511" y="2599890"/>
                  </a:lnTo>
                  <a:lnTo>
                    <a:pt x="333310" y="2636245"/>
                  </a:lnTo>
                  <a:lnTo>
                    <a:pt x="361074" y="2671827"/>
                  </a:lnTo>
                  <a:lnTo>
                    <a:pt x="389784" y="2706619"/>
                  </a:lnTo>
                  <a:lnTo>
                    <a:pt x="419420" y="2740599"/>
                  </a:lnTo>
                  <a:lnTo>
                    <a:pt x="449962" y="2773750"/>
                  </a:lnTo>
                  <a:lnTo>
                    <a:pt x="481393" y="2806052"/>
                  </a:lnTo>
                  <a:lnTo>
                    <a:pt x="513692" y="2837485"/>
                  </a:lnTo>
                  <a:lnTo>
                    <a:pt x="546840" y="2868031"/>
                  </a:lnTo>
                  <a:lnTo>
                    <a:pt x="580818" y="2897669"/>
                  </a:lnTo>
                  <a:lnTo>
                    <a:pt x="615607" y="2926381"/>
                  </a:lnTo>
                  <a:lnTo>
                    <a:pt x="651187" y="2954148"/>
                  </a:lnTo>
                  <a:lnTo>
                    <a:pt x="687539" y="2980950"/>
                  </a:lnTo>
                  <a:lnTo>
                    <a:pt x="724644" y="3006768"/>
                  </a:lnTo>
                  <a:lnTo>
                    <a:pt x="762482" y="3031583"/>
                  </a:lnTo>
                  <a:lnTo>
                    <a:pt x="801035" y="3055375"/>
                  </a:lnTo>
                  <a:lnTo>
                    <a:pt x="840283" y="3078125"/>
                  </a:lnTo>
                  <a:lnTo>
                    <a:pt x="880206" y="3099814"/>
                  </a:lnTo>
                  <a:lnTo>
                    <a:pt x="920787" y="3120422"/>
                  </a:lnTo>
                  <a:lnTo>
                    <a:pt x="962004" y="3139931"/>
                  </a:lnTo>
                  <a:lnTo>
                    <a:pt x="1003839" y="3158321"/>
                  </a:lnTo>
                  <a:lnTo>
                    <a:pt x="1046273" y="3175573"/>
                  </a:lnTo>
                  <a:lnTo>
                    <a:pt x="1089287" y="3191667"/>
                  </a:lnTo>
                  <a:lnTo>
                    <a:pt x="1132861" y="3206584"/>
                  </a:lnTo>
                  <a:lnTo>
                    <a:pt x="1176975" y="3220306"/>
                  </a:lnTo>
                  <a:lnTo>
                    <a:pt x="1221611" y="3232812"/>
                  </a:lnTo>
                  <a:lnTo>
                    <a:pt x="1266750" y="3244083"/>
                  </a:lnTo>
                  <a:lnTo>
                    <a:pt x="1312372" y="3254101"/>
                  </a:lnTo>
                  <a:lnTo>
                    <a:pt x="1358457" y="3262845"/>
                  </a:lnTo>
                  <a:lnTo>
                    <a:pt x="1404988" y="3270297"/>
                  </a:lnTo>
                  <a:lnTo>
                    <a:pt x="1451943" y="3276437"/>
                  </a:lnTo>
                  <a:lnTo>
                    <a:pt x="1499305" y="3281247"/>
                  </a:lnTo>
                  <a:lnTo>
                    <a:pt x="1547053" y="3284706"/>
                  </a:lnTo>
                  <a:lnTo>
                    <a:pt x="1595169" y="3286795"/>
                  </a:lnTo>
                  <a:lnTo>
                    <a:pt x="1643633" y="3287496"/>
                  </a:lnTo>
                  <a:lnTo>
                    <a:pt x="1643633" y="0"/>
                  </a:lnTo>
                  <a:close/>
                </a:path>
              </a:pathLst>
            </a:custGeom>
            <a:solidFill>
              <a:srgbClr val="E9E1D5"/>
            </a:solidFill>
          </p:spPr>
          <p:txBody>
            <a:bodyPr wrap="square" lIns="0" tIns="0" rIns="0" bIns="0" rtlCol="0"/>
            <a:lstStyle/>
            <a:p>
              <a:endParaRPr/>
            </a:p>
          </p:txBody>
        </p:sp>
        <p:sp>
          <p:nvSpPr>
            <p:cNvPr id="8" name="object 8"/>
            <p:cNvSpPr/>
            <p:nvPr/>
          </p:nvSpPr>
          <p:spPr>
            <a:xfrm>
              <a:off x="1739519" y="2791841"/>
              <a:ext cx="1644014" cy="3288029"/>
            </a:xfrm>
            <a:custGeom>
              <a:avLst/>
              <a:gdLst/>
              <a:ahLst/>
              <a:cxnLst/>
              <a:rect l="l" t="t" r="r" b="b"/>
              <a:pathLst>
                <a:path w="1644014" h="3288029">
                  <a:moveTo>
                    <a:pt x="1643633" y="3287496"/>
                  </a:moveTo>
                  <a:lnTo>
                    <a:pt x="1595169" y="3286795"/>
                  </a:lnTo>
                  <a:lnTo>
                    <a:pt x="1547053" y="3284706"/>
                  </a:lnTo>
                  <a:lnTo>
                    <a:pt x="1499305" y="3281247"/>
                  </a:lnTo>
                  <a:lnTo>
                    <a:pt x="1451943" y="3276437"/>
                  </a:lnTo>
                  <a:lnTo>
                    <a:pt x="1404988" y="3270297"/>
                  </a:lnTo>
                  <a:lnTo>
                    <a:pt x="1358457" y="3262845"/>
                  </a:lnTo>
                  <a:lnTo>
                    <a:pt x="1312372" y="3254101"/>
                  </a:lnTo>
                  <a:lnTo>
                    <a:pt x="1266750" y="3244083"/>
                  </a:lnTo>
                  <a:lnTo>
                    <a:pt x="1221611" y="3232812"/>
                  </a:lnTo>
                  <a:lnTo>
                    <a:pt x="1176975" y="3220306"/>
                  </a:lnTo>
                  <a:lnTo>
                    <a:pt x="1132861" y="3206584"/>
                  </a:lnTo>
                  <a:lnTo>
                    <a:pt x="1089287" y="3191667"/>
                  </a:lnTo>
                  <a:lnTo>
                    <a:pt x="1046273" y="3175573"/>
                  </a:lnTo>
                  <a:lnTo>
                    <a:pt x="1003839" y="3158321"/>
                  </a:lnTo>
                  <a:lnTo>
                    <a:pt x="962004" y="3139931"/>
                  </a:lnTo>
                  <a:lnTo>
                    <a:pt x="920787" y="3120422"/>
                  </a:lnTo>
                  <a:lnTo>
                    <a:pt x="880206" y="3099814"/>
                  </a:lnTo>
                  <a:lnTo>
                    <a:pt x="840283" y="3078125"/>
                  </a:lnTo>
                  <a:lnTo>
                    <a:pt x="801035" y="3055375"/>
                  </a:lnTo>
                  <a:lnTo>
                    <a:pt x="762482" y="3031583"/>
                  </a:lnTo>
                  <a:lnTo>
                    <a:pt x="724644" y="3006768"/>
                  </a:lnTo>
                  <a:lnTo>
                    <a:pt x="687539" y="2980950"/>
                  </a:lnTo>
                  <a:lnTo>
                    <a:pt x="651187" y="2954148"/>
                  </a:lnTo>
                  <a:lnTo>
                    <a:pt x="615607" y="2926381"/>
                  </a:lnTo>
                  <a:lnTo>
                    <a:pt x="580818" y="2897669"/>
                  </a:lnTo>
                  <a:lnTo>
                    <a:pt x="546840" y="2868031"/>
                  </a:lnTo>
                  <a:lnTo>
                    <a:pt x="513692" y="2837485"/>
                  </a:lnTo>
                  <a:lnTo>
                    <a:pt x="481393" y="2806052"/>
                  </a:lnTo>
                  <a:lnTo>
                    <a:pt x="449962" y="2773750"/>
                  </a:lnTo>
                  <a:lnTo>
                    <a:pt x="419420" y="2740599"/>
                  </a:lnTo>
                  <a:lnTo>
                    <a:pt x="389784" y="2706619"/>
                  </a:lnTo>
                  <a:lnTo>
                    <a:pt x="361074" y="2671827"/>
                  </a:lnTo>
                  <a:lnTo>
                    <a:pt x="333310" y="2636245"/>
                  </a:lnTo>
                  <a:lnTo>
                    <a:pt x="306511" y="2599890"/>
                  </a:lnTo>
                  <a:lnTo>
                    <a:pt x="280695" y="2562783"/>
                  </a:lnTo>
                  <a:lnTo>
                    <a:pt x="255883" y="2524941"/>
                  </a:lnTo>
                  <a:lnTo>
                    <a:pt x="232094" y="2486386"/>
                  </a:lnTo>
                  <a:lnTo>
                    <a:pt x="209346" y="2447136"/>
                  </a:lnTo>
                  <a:lnTo>
                    <a:pt x="187659" y="2407210"/>
                  </a:lnTo>
                  <a:lnTo>
                    <a:pt x="167053" y="2366628"/>
                  </a:lnTo>
                  <a:lnTo>
                    <a:pt x="147546" y="2325408"/>
                  </a:lnTo>
                  <a:lnTo>
                    <a:pt x="129158" y="2283571"/>
                  </a:lnTo>
                  <a:lnTo>
                    <a:pt x="111909" y="2241135"/>
                  </a:lnTo>
                  <a:lnTo>
                    <a:pt x="95817" y="2198119"/>
                  </a:lnTo>
                  <a:lnTo>
                    <a:pt x="80901" y="2154544"/>
                  </a:lnTo>
                  <a:lnTo>
                    <a:pt x="67181" y="2110427"/>
                  </a:lnTo>
                  <a:lnTo>
                    <a:pt x="54677" y="2065790"/>
                  </a:lnTo>
                  <a:lnTo>
                    <a:pt x="43407" y="2020650"/>
                  </a:lnTo>
                  <a:lnTo>
                    <a:pt x="33391" y="1975027"/>
                  </a:lnTo>
                  <a:lnTo>
                    <a:pt x="24647" y="1928940"/>
                  </a:lnTo>
                  <a:lnTo>
                    <a:pt x="17196" y="1882409"/>
                  </a:lnTo>
                  <a:lnTo>
                    <a:pt x="11057" y="1835452"/>
                  </a:lnTo>
                  <a:lnTo>
                    <a:pt x="6248" y="1788090"/>
                  </a:lnTo>
                  <a:lnTo>
                    <a:pt x="2790" y="1740341"/>
                  </a:lnTo>
                  <a:lnTo>
                    <a:pt x="700" y="1692225"/>
                  </a:lnTo>
                  <a:lnTo>
                    <a:pt x="0" y="1643761"/>
                  </a:lnTo>
                  <a:lnTo>
                    <a:pt x="700" y="1595296"/>
                  </a:lnTo>
                  <a:lnTo>
                    <a:pt x="2790" y="1547180"/>
                  </a:lnTo>
                  <a:lnTo>
                    <a:pt x="6248" y="1499431"/>
                  </a:lnTo>
                  <a:lnTo>
                    <a:pt x="11057" y="1452068"/>
                  </a:lnTo>
                  <a:lnTo>
                    <a:pt x="17196" y="1405112"/>
                  </a:lnTo>
                  <a:lnTo>
                    <a:pt x="24647" y="1358580"/>
                  </a:lnTo>
                  <a:lnTo>
                    <a:pt x="33391" y="1312493"/>
                  </a:lnTo>
                  <a:lnTo>
                    <a:pt x="43407" y="1266870"/>
                  </a:lnTo>
                  <a:lnTo>
                    <a:pt x="54677" y="1221730"/>
                  </a:lnTo>
                  <a:lnTo>
                    <a:pt x="67181" y="1177091"/>
                  </a:lnTo>
                  <a:lnTo>
                    <a:pt x="80901" y="1132975"/>
                  </a:lnTo>
                  <a:lnTo>
                    <a:pt x="95817" y="1089399"/>
                  </a:lnTo>
                  <a:lnTo>
                    <a:pt x="111909" y="1046383"/>
                  </a:lnTo>
                  <a:lnTo>
                    <a:pt x="129159" y="1003946"/>
                  </a:lnTo>
                  <a:lnTo>
                    <a:pt x="147546" y="962108"/>
                  </a:lnTo>
                  <a:lnTo>
                    <a:pt x="167053" y="920888"/>
                  </a:lnTo>
                  <a:lnTo>
                    <a:pt x="187659" y="880305"/>
                  </a:lnTo>
                  <a:lnTo>
                    <a:pt x="209346" y="840379"/>
                  </a:lnTo>
                  <a:lnTo>
                    <a:pt x="232094" y="801128"/>
                  </a:lnTo>
                  <a:lnTo>
                    <a:pt x="255883" y="762572"/>
                  </a:lnTo>
                  <a:lnTo>
                    <a:pt x="280695" y="724730"/>
                  </a:lnTo>
                  <a:lnTo>
                    <a:pt x="306511" y="687622"/>
                  </a:lnTo>
                  <a:lnTo>
                    <a:pt x="333310" y="651267"/>
                  </a:lnTo>
                  <a:lnTo>
                    <a:pt x="361074" y="615684"/>
                  </a:lnTo>
                  <a:lnTo>
                    <a:pt x="389784" y="580892"/>
                  </a:lnTo>
                  <a:lnTo>
                    <a:pt x="419420" y="546910"/>
                  </a:lnTo>
                  <a:lnTo>
                    <a:pt x="449962" y="513759"/>
                  </a:lnTo>
                  <a:lnTo>
                    <a:pt x="481393" y="481456"/>
                  </a:lnTo>
                  <a:lnTo>
                    <a:pt x="513692" y="450023"/>
                  </a:lnTo>
                  <a:lnTo>
                    <a:pt x="546840" y="419476"/>
                  </a:lnTo>
                  <a:lnTo>
                    <a:pt x="580818" y="389837"/>
                  </a:lnTo>
                  <a:lnTo>
                    <a:pt x="615607" y="361124"/>
                  </a:lnTo>
                  <a:lnTo>
                    <a:pt x="651187" y="333357"/>
                  </a:lnTo>
                  <a:lnTo>
                    <a:pt x="687539" y="306554"/>
                  </a:lnTo>
                  <a:lnTo>
                    <a:pt x="724644" y="280735"/>
                  </a:lnTo>
                  <a:lnTo>
                    <a:pt x="762482" y="255920"/>
                  </a:lnTo>
                  <a:lnTo>
                    <a:pt x="801035" y="232128"/>
                  </a:lnTo>
                  <a:lnTo>
                    <a:pt x="840283" y="209377"/>
                  </a:lnTo>
                  <a:lnTo>
                    <a:pt x="880206" y="187687"/>
                  </a:lnTo>
                  <a:lnTo>
                    <a:pt x="920787" y="167078"/>
                  </a:lnTo>
                  <a:lnTo>
                    <a:pt x="962004" y="147569"/>
                  </a:lnTo>
                  <a:lnTo>
                    <a:pt x="1003839" y="129178"/>
                  </a:lnTo>
                  <a:lnTo>
                    <a:pt x="1046273" y="111926"/>
                  </a:lnTo>
                  <a:lnTo>
                    <a:pt x="1089287" y="95832"/>
                  </a:lnTo>
                  <a:lnTo>
                    <a:pt x="1132861" y="80914"/>
                  </a:lnTo>
                  <a:lnTo>
                    <a:pt x="1176975" y="67192"/>
                  </a:lnTo>
                  <a:lnTo>
                    <a:pt x="1221611" y="54686"/>
                  </a:lnTo>
                  <a:lnTo>
                    <a:pt x="1266750" y="43414"/>
                  </a:lnTo>
                  <a:lnTo>
                    <a:pt x="1312372" y="33396"/>
                  </a:lnTo>
                  <a:lnTo>
                    <a:pt x="1358457" y="24651"/>
                  </a:lnTo>
                  <a:lnTo>
                    <a:pt x="1404988" y="17199"/>
                  </a:lnTo>
                  <a:lnTo>
                    <a:pt x="1451943" y="11059"/>
                  </a:lnTo>
                  <a:lnTo>
                    <a:pt x="1499305" y="6249"/>
                  </a:lnTo>
                  <a:lnTo>
                    <a:pt x="1547053" y="2790"/>
                  </a:lnTo>
                  <a:lnTo>
                    <a:pt x="1595169" y="700"/>
                  </a:lnTo>
                  <a:lnTo>
                    <a:pt x="1643633" y="0"/>
                  </a:lnTo>
                  <a:lnTo>
                    <a:pt x="1643633" y="1643761"/>
                  </a:lnTo>
                  <a:lnTo>
                    <a:pt x="1643633" y="3287496"/>
                  </a:lnTo>
                  <a:close/>
                </a:path>
              </a:pathLst>
            </a:custGeom>
            <a:ln w="25400">
              <a:solidFill>
                <a:srgbClr val="24548F"/>
              </a:solidFill>
            </a:ln>
          </p:spPr>
          <p:txBody>
            <a:bodyPr wrap="square" lIns="0" tIns="0" rIns="0" bIns="0" rtlCol="0"/>
            <a:lstStyle/>
            <a:p>
              <a:endParaRPr/>
            </a:p>
          </p:txBody>
        </p:sp>
        <p:sp>
          <p:nvSpPr>
            <p:cNvPr id="9" name="object 9"/>
            <p:cNvSpPr/>
            <p:nvPr/>
          </p:nvSpPr>
          <p:spPr>
            <a:xfrm>
              <a:off x="3383152" y="2791815"/>
              <a:ext cx="8324215" cy="3288029"/>
            </a:xfrm>
            <a:custGeom>
              <a:avLst/>
              <a:gdLst/>
              <a:ahLst/>
              <a:cxnLst/>
              <a:rect l="l" t="t" r="r" b="b"/>
              <a:pathLst>
                <a:path w="8324215" h="3288029">
                  <a:moveTo>
                    <a:pt x="8323833" y="0"/>
                  </a:moveTo>
                  <a:lnTo>
                    <a:pt x="0" y="0"/>
                  </a:lnTo>
                  <a:lnTo>
                    <a:pt x="0" y="3287522"/>
                  </a:lnTo>
                  <a:lnTo>
                    <a:pt x="8323833" y="3287522"/>
                  </a:lnTo>
                  <a:lnTo>
                    <a:pt x="8323833" y="0"/>
                  </a:lnTo>
                  <a:close/>
                </a:path>
              </a:pathLst>
            </a:custGeom>
            <a:solidFill>
              <a:srgbClr val="CDD2DF">
                <a:alpha val="90194"/>
              </a:srgbClr>
            </a:solidFill>
          </p:spPr>
          <p:txBody>
            <a:bodyPr wrap="square" lIns="0" tIns="0" rIns="0" bIns="0" rtlCol="0"/>
            <a:lstStyle/>
            <a:p>
              <a:endParaRPr/>
            </a:p>
          </p:txBody>
        </p:sp>
        <p:sp>
          <p:nvSpPr>
            <p:cNvPr id="10" name="object 10"/>
            <p:cNvSpPr/>
            <p:nvPr/>
          </p:nvSpPr>
          <p:spPr>
            <a:xfrm>
              <a:off x="2624582" y="4309110"/>
              <a:ext cx="758825" cy="1517650"/>
            </a:xfrm>
            <a:custGeom>
              <a:avLst/>
              <a:gdLst/>
              <a:ahLst/>
              <a:cxnLst/>
              <a:rect l="l" t="t" r="r" b="b"/>
              <a:pathLst>
                <a:path w="758825" h="1517650">
                  <a:moveTo>
                    <a:pt x="758570" y="0"/>
                  </a:moveTo>
                  <a:lnTo>
                    <a:pt x="710595" y="1492"/>
                  </a:lnTo>
                  <a:lnTo>
                    <a:pt x="663412" y="5912"/>
                  </a:lnTo>
                  <a:lnTo>
                    <a:pt x="617111" y="13168"/>
                  </a:lnTo>
                  <a:lnTo>
                    <a:pt x="571782" y="23174"/>
                  </a:lnTo>
                  <a:lnTo>
                    <a:pt x="527512" y="35838"/>
                  </a:lnTo>
                  <a:lnTo>
                    <a:pt x="484391" y="51074"/>
                  </a:lnTo>
                  <a:lnTo>
                    <a:pt x="442508" y="68791"/>
                  </a:lnTo>
                  <a:lnTo>
                    <a:pt x="401951" y="88902"/>
                  </a:lnTo>
                  <a:lnTo>
                    <a:pt x="362809" y="111316"/>
                  </a:lnTo>
                  <a:lnTo>
                    <a:pt x="325171" y="135945"/>
                  </a:lnTo>
                  <a:lnTo>
                    <a:pt x="289126" y="162700"/>
                  </a:lnTo>
                  <a:lnTo>
                    <a:pt x="254763" y="191493"/>
                  </a:lnTo>
                  <a:lnTo>
                    <a:pt x="222170" y="222234"/>
                  </a:lnTo>
                  <a:lnTo>
                    <a:pt x="191437" y="254834"/>
                  </a:lnTo>
                  <a:lnTo>
                    <a:pt x="162651" y="289204"/>
                  </a:lnTo>
                  <a:lnTo>
                    <a:pt x="135903" y="325256"/>
                  </a:lnTo>
                  <a:lnTo>
                    <a:pt x="111281" y="362901"/>
                  </a:lnTo>
                  <a:lnTo>
                    <a:pt x="88873" y="402049"/>
                  </a:lnTo>
                  <a:lnTo>
                    <a:pt x="68769" y="442612"/>
                  </a:lnTo>
                  <a:lnTo>
                    <a:pt x="51057" y="484501"/>
                  </a:lnTo>
                  <a:lnTo>
                    <a:pt x="35826" y="527627"/>
                  </a:lnTo>
                  <a:lnTo>
                    <a:pt x="23165" y="571901"/>
                  </a:lnTo>
                  <a:lnTo>
                    <a:pt x="13164" y="617234"/>
                  </a:lnTo>
                  <a:lnTo>
                    <a:pt x="5909" y="663537"/>
                  </a:lnTo>
                  <a:lnTo>
                    <a:pt x="1492" y="710721"/>
                  </a:lnTo>
                  <a:lnTo>
                    <a:pt x="0" y="758697"/>
                  </a:lnTo>
                  <a:lnTo>
                    <a:pt x="1492" y="806674"/>
                  </a:lnTo>
                  <a:lnTo>
                    <a:pt x="5909" y="853857"/>
                  </a:lnTo>
                  <a:lnTo>
                    <a:pt x="13164" y="900159"/>
                  </a:lnTo>
                  <a:lnTo>
                    <a:pt x="23165" y="945491"/>
                  </a:lnTo>
                  <a:lnTo>
                    <a:pt x="35826" y="989763"/>
                  </a:lnTo>
                  <a:lnTo>
                    <a:pt x="51057" y="1032887"/>
                  </a:lnTo>
                  <a:lnTo>
                    <a:pt x="68769" y="1074774"/>
                  </a:lnTo>
                  <a:lnTo>
                    <a:pt x="88873" y="1115334"/>
                  </a:lnTo>
                  <a:lnTo>
                    <a:pt x="111281" y="1154480"/>
                  </a:lnTo>
                  <a:lnTo>
                    <a:pt x="135903" y="1192122"/>
                  </a:lnTo>
                  <a:lnTo>
                    <a:pt x="162651" y="1228171"/>
                  </a:lnTo>
                  <a:lnTo>
                    <a:pt x="191437" y="1262539"/>
                  </a:lnTo>
                  <a:lnTo>
                    <a:pt x="222170" y="1295136"/>
                  </a:lnTo>
                  <a:lnTo>
                    <a:pt x="254763" y="1325874"/>
                  </a:lnTo>
                  <a:lnTo>
                    <a:pt x="289126" y="1354663"/>
                  </a:lnTo>
                  <a:lnTo>
                    <a:pt x="325171" y="1381416"/>
                  </a:lnTo>
                  <a:lnTo>
                    <a:pt x="362809" y="1406042"/>
                  </a:lnTo>
                  <a:lnTo>
                    <a:pt x="401951" y="1428454"/>
                  </a:lnTo>
                  <a:lnTo>
                    <a:pt x="442508" y="1448562"/>
                  </a:lnTo>
                  <a:lnTo>
                    <a:pt x="484391" y="1466277"/>
                  </a:lnTo>
                  <a:lnTo>
                    <a:pt x="527512" y="1481511"/>
                  </a:lnTo>
                  <a:lnTo>
                    <a:pt x="571782" y="1494174"/>
                  </a:lnTo>
                  <a:lnTo>
                    <a:pt x="617111" y="1504178"/>
                  </a:lnTo>
                  <a:lnTo>
                    <a:pt x="663412" y="1511433"/>
                  </a:lnTo>
                  <a:lnTo>
                    <a:pt x="710595" y="1515852"/>
                  </a:lnTo>
                  <a:lnTo>
                    <a:pt x="758570" y="1517345"/>
                  </a:lnTo>
                  <a:lnTo>
                    <a:pt x="758570" y="0"/>
                  </a:lnTo>
                  <a:close/>
                </a:path>
              </a:pathLst>
            </a:custGeom>
            <a:solidFill>
              <a:srgbClr val="E9E1D5"/>
            </a:solidFill>
          </p:spPr>
          <p:txBody>
            <a:bodyPr wrap="square" lIns="0" tIns="0" rIns="0" bIns="0" rtlCol="0"/>
            <a:lstStyle/>
            <a:p>
              <a:endParaRPr/>
            </a:p>
          </p:txBody>
        </p:sp>
        <p:sp>
          <p:nvSpPr>
            <p:cNvPr id="11" name="object 11"/>
            <p:cNvSpPr/>
            <p:nvPr/>
          </p:nvSpPr>
          <p:spPr>
            <a:xfrm>
              <a:off x="2624582" y="4309110"/>
              <a:ext cx="758825" cy="1517650"/>
            </a:xfrm>
            <a:custGeom>
              <a:avLst/>
              <a:gdLst/>
              <a:ahLst/>
              <a:cxnLst/>
              <a:rect l="l" t="t" r="r" b="b"/>
              <a:pathLst>
                <a:path w="758825" h="1517650">
                  <a:moveTo>
                    <a:pt x="758570" y="1517345"/>
                  </a:moveTo>
                  <a:lnTo>
                    <a:pt x="710595" y="1515852"/>
                  </a:lnTo>
                  <a:lnTo>
                    <a:pt x="663412" y="1511433"/>
                  </a:lnTo>
                  <a:lnTo>
                    <a:pt x="617111" y="1504178"/>
                  </a:lnTo>
                  <a:lnTo>
                    <a:pt x="571782" y="1494174"/>
                  </a:lnTo>
                  <a:lnTo>
                    <a:pt x="527512" y="1481511"/>
                  </a:lnTo>
                  <a:lnTo>
                    <a:pt x="484391" y="1466277"/>
                  </a:lnTo>
                  <a:lnTo>
                    <a:pt x="442508" y="1448562"/>
                  </a:lnTo>
                  <a:lnTo>
                    <a:pt x="401951" y="1428454"/>
                  </a:lnTo>
                  <a:lnTo>
                    <a:pt x="362809" y="1406042"/>
                  </a:lnTo>
                  <a:lnTo>
                    <a:pt x="325171" y="1381416"/>
                  </a:lnTo>
                  <a:lnTo>
                    <a:pt x="289126" y="1354663"/>
                  </a:lnTo>
                  <a:lnTo>
                    <a:pt x="254763" y="1325874"/>
                  </a:lnTo>
                  <a:lnTo>
                    <a:pt x="222170" y="1295136"/>
                  </a:lnTo>
                  <a:lnTo>
                    <a:pt x="191437" y="1262539"/>
                  </a:lnTo>
                  <a:lnTo>
                    <a:pt x="162651" y="1228171"/>
                  </a:lnTo>
                  <a:lnTo>
                    <a:pt x="135903" y="1192122"/>
                  </a:lnTo>
                  <a:lnTo>
                    <a:pt x="111281" y="1154480"/>
                  </a:lnTo>
                  <a:lnTo>
                    <a:pt x="88873" y="1115334"/>
                  </a:lnTo>
                  <a:lnTo>
                    <a:pt x="68769" y="1074774"/>
                  </a:lnTo>
                  <a:lnTo>
                    <a:pt x="51057" y="1032887"/>
                  </a:lnTo>
                  <a:lnTo>
                    <a:pt x="35826" y="989763"/>
                  </a:lnTo>
                  <a:lnTo>
                    <a:pt x="23165" y="945491"/>
                  </a:lnTo>
                  <a:lnTo>
                    <a:pt x="13164" y="900159"/>
                  </a:lnTo>
                  <a:lnTo>
                    <a:pt x="5909" y="853857"/>
                  </a:lnTo>
                  <a:lnTo>
                    <a:pt x="1492" y="806674"/>
                  </a:lnTo>
                  <a:lnTo>
                    <a:pt x="0" y="758697"/>
                  </a:lnTo>
                  <a:lnTo>
                    <a:pt x="1492" y="710721"/>
                  </a:lnTo>
                  <a:lnTo>
                    <a:pt x="5909" y="663537"/>
                  </a:lnTo>
                  <a:lnTo>
                    <a:pt x="13164" y="617234"/>
                  </a:lnTo>
                  <a:lnTo>
                    <a:pt x="23165" y="571901"/>
                  </a:lnTo>
                  <a:lnTo>
                    <a:pt x="35826" y="527627"/>
                  </a:lnTo>
                  <a:lnTo>
                    <a:pt x="51057" y="484501"/>
                  </a:lnTo>
                  <a:lnTo>
                    <a:pt x="68769" y="442612"/>
                  </a:lnTo>
                  <a:lnTo>
                    <a:pt x="88873" y="402049"/>
                  </a:lnTo>
                  <a:lnTo>
                    <a:pt x="111281" y="362901"/>
                  </a:lnTo>
                  <a:lnTo>
                    <a:pt x="135903" y="325256"/>
                  </a:lnTo>
                  <a:lnTo>
                    <a:pt x="162651" y="289204"/>
                  </a:lnTo>
                  <a:lnTo>
                    <a:pt x="191437" y="254834"/>
                  </a:lnTo>
                  <a:lnTo>
                    <a:pt x="222170" y="222234"/>
                  </a:lnTo>
                  <a:lnTo>
                    <a:pt x="254763" y="191493"/>
                  </a:lnTo>
                  <a:lnTo>
                    <a:pt x="289126" y="162700"/>
                  </a:lnTo>
                  <a:lnTo>
                    <a:pt x="325171" y="135945"/>
                  </a:lnTo>
                  <a:lnTo>
                    <a:pt x="362809" y="111316"/>
                  </a:lnTo>
                  <a:lnTo>
                    <a:pt x="401951" y="88902"/>
                  </a:lnTo>
                  <a:lnTo>
                    <a:pt x="442508" y="68791"/>
                  </a:lnTo>
                  <a:lnTo>
                    <a:pt x="484391" y="51074"/>
                  </a:lnTo>
                  <a:lnTo>
                    <a:pt x="527512" y="35838"/>
                  </a:lnTo>
                  <a:lnTo>
                    <a:pt x="571782" y="23174"/>
                  </a:lnTo>
                  <a:lnTo>
                    <a:pt x="617111" y="13168"/>
                  </a:lnTo>
                  <a:lnTo>
                    <a:pt x="663412" y="5912"/>
                  </a:lnTo>
                  <a:lnTo>
                    <a:pt x="710595" y="1492"/>
                  </a:lnTo>
                  <a:lnTo>
                    <a:pt x="758570" y="0"/>
                  </a:lnTo>
                  <a:lnTo>
                    <a:pt x="758570" y="758697"/>
                  </a:lnTo>
                  <a:lnTo>
                    <a:pt x="758570" y="1517345"/>
                  </a:lnTo>
                  <a:close/>
                </a:path>
              </a:pathLst>
            </a:custGeom>
            <a:ln w="25400">
              <a:solidFill>
                <a:srgbClr val="24548F"/>
              </a:solidFill>
            </a:ln>
          </p:spPr>
          <p:txBody>
            <a:bodyPr wrap="square" lIns="0" tIns="0" rIns="0" bIns="0" rtlCol="0"/>
            <a:lstStyle/>
            <a:p>
              <a:endParaRPr/>
            </a:p>
          </p:txBody>
        </p:sp>
      </p:grpSp>
      <p:sp>
        <p:nvSpPr>
          <p:cNvPr id="12" name="object 12"/>
          <p:cNvSpPr/>
          <p:nvPr/>
        </p:nvSpPr>
        <p:spPr>
          <a:xfrm>
            <a:off x="3383153" y="4309186"/>
            <a:ext cx="8324215" cy="1517650"/>
          </a:xfrm>
          <a:custGeom>
            <a:avLst/>
            <a:gdLst/>
            <a:ahLst/>
            <a:cxnLst/>
            <a:rect l="l" t="t" r="r" b="b"/>
            <a:pathLst>
              <a:path w="8324215" h="1517650">
                <a:moveTo>
                  <a:pt x="8323833" y="0"/>
                </a:moveTo>
                <a:lnTo>
                  <a:pt x="0" y="0"/>
                </a:lnTo>
                <a:lnTo>
                  <a:pt x="0" y="1517269"/>
                </a:lnTo>
                <a:lnTo>
                  <a:pt x="8323833" y="1517269"/>
                </a:lnTo>
                <a:lnTo>
                  <a:pt x="8323833" y="0"/>
                </a:lnTo>
                <a:close/>
              </a:path>
            </a:pathLst>
          </a:custGeom>
          <a:solidFill>
            <a:srgbClr val="CDD2DF">
              <a:alpha val="90194"/>
            </a:srgbClr>
          </a:solidFill>
        </p:spPr>
        <p:txBody>
          <a:bodyPr wrap="square" lIns="0" tIns="0" rIns="0" bIns="0" rtlCol="0"/>
          <a:lstStyle/>
          <a:p>
            <a:endParaRPr/>
          </a:p>
        </p:txBody>
      </p:sp>
      <p:graphicFrame>
        <p:nvGraphicFramePr>
          <p:cNvPr id="13" name="object 13"/>
          <p:cNvGraphicFramePr>
            <a:graphicFrameLocks noGrp="1"/>
          </p:cNvGraphicFramePr>
          <p:nvPr/>
        </p:nvGraphicFramePr>
        <p:xfrm>
          <a:off x="3370453" y="1261872"/>
          <a:ext cx="8323580" cy="5056503"/>
        </p:xfrm>
        <a:graphic>
          <a:graphicData uri="http://schemas.openxmlformats.org/drawingml/2006/table">
            <a:tbl>
              <a:tblPr firstRow="1" bandRow="1">
                <a:tableStyleId>{2D5ABB26-0587-4C30-8999-92F81FD0307C}</a:tableStyleId>
              </a:tblPr>
              <a:tblGrid>
                <a:gridCol w="8323580">
                  <a:extLst>
                    <a:ext uri="{9D8B030D-6E8A-4147-A177-3AD203B41FA5}">
                      <a16:colId xmlns:a16="http://schemas.microsoft.com/office/drawing/2014/main" val="20000"/>
                    </a:ext>
                  </a:extLst>
                </a:gridCol>
              </a:tblGrid>
              <a:tr h="1517015">
                <a:tc>
                  <a:txBody>
                    <a:bodyPr/>
                    <a:lstStyle/>
                    <a:p>
                      <a:pPr>
                        <a:lnSpc>
                          <a:spcPct val="100000"/>
                        </a:lnSpc>
                        <a:spcBef>
                          <a:spcPts val="1575"/>
                        </a:spcBef>
                      </a:pPr>
                      <a:endParaRPr sz="2000">
                        <a:latin typeface="Times New Roman"/>
                        <a:cs typeface="Times New Roman"/>
                      </a:endParaRPr>
                    </a:p>
                    <a:p>
                      <a:pPr marL="76200" marR="65405">
                        <a:lnSpc>
                          <a:spcPts val="2080"/>
                        </a:lnSpc>
                      </a:pPr>
                      <a:r>
                        <a:rPr sz="2000" dirty="0">
                          <a:solidFill>
                            <a:srgbClr val="03499E"/>
                          </a:solidFill>
                          <a:latin typeface="Times New Roman"/>
                          <a:cs typeface="Times New Roman"/>
                        </a:rPr>
                        <a:t>23.</a:t>
                      </a:r>
                      <a:r>
                        <a:rPr sz="2000" spc="180" dirty="0">
                          <a:solidFill>
                            <a:srgbClr val="03499E"/>
                          </a:solidFill>
                          <a:latin typeface="Times New Roman"/>
                          <a:cs typeface="Times New Roman"/>
                        </a:rPr>
                        <a:t> </a:t>
                      </a:r>
                      <a:r>
                        <a:rPr sz="2000" dirty="0">
                          <a:solidFill>
                            <a:srgbClr val="03499E"/>
                          </a:solidFill>
                          <a:latin typeface="Times New Roman"/>
                          <a:cs typeface="Times New Roman"/>
                        </a:rPr>
                        <a:t>TH</a:t>
                      </a:r>
                      <a:r>
                        <a:rPr sz="2000" spc="180" dirty="0">
                          <a:solidFill>
                            <a:srgbClr val="03499E"/>
                          </a:solidFill>
                          <a:latin typeface="Times New Roman"/>
                          <a:cs typeface="Times New Roman"/>
                        </a:rPr>
                        <a:t> </a:t>
                      </a:r>
                      <a:r>
                        <a:rPr sz="2000" dirty="0">
                          <a:solidFill>
                            <a:srgbClr val="03499E"/>
                          </a:solidFill>
                          <a:latin typeface="Times New Roman"/>
                          <a:cs typeface="Times New Roman"/>
                        </a:rPr>
                        <a:t>NT</a:t>
                      </a:r>
                      <a:r>
                        <a:rPr sz="2000" spc="180" dirty="0">
                          <a:solidFill>
                            <a:srgbClr val="03499E"/>
                          </a:solidFill>
                          <a:latin typeface="Times New Roman"/>
                          <a:cs typeface="Times New Roman"/>
                        </a:rPr>
                        <a:t> </a:t>
                      </a:r>
                      <a:r>
                        <a:rPr sz="2000" dirty="0">
                          <a:solidFill>
                            <a:srgbClr val="03499E"/>
                          </a:solidFill>
                          <a:latin typeface="Times New Roman"/>
                          <a:cs typeface="Times New Roman"/>
                        </a:rPr>
                        <a:t>thực</a:t>
                      </a:r>
                      <a:r>
                        <a:rPr sz="2000" spc="190" dirty="0">
                          <a:solidFill>
                            <a:srgbClr val="03499E"/>
                          </a:solidFill>
                          <a:latin typeface="Times New Roman"/>
                          <a:cs typeface="Times New Roman"/>
                        </a:rPr>
                        <a:t> </a:t>
                      </a:r>
                      <a:r>
                        <a:rPr sz="2000" dirty="0">
                          <a:solidFill>
                            <a:srgbClr val="03499E"/>
                          </a:solidFill>
                          <a:latin typeface="Times New Roman"/>
                          <a:cs typeface="Times New Roman"/>
                        </a:rPr>
                        <a:t>hiện</a:t>
                      </a:r>
                      <a:r>
                        <a:rPr sz="2000" spc="185" dirty="0">
                          <a:solidFill>
                            <a:srgbClr val="03499E"/>
                          </a:solidFill>
                          <a:latin typeface="Times New Roman"/>
                          <a:cs typeface="Times New Roman"/>
                        </a:rPr>
                        <a:t> </a:t>
                      </a:r>
                      <a:r>
                        <a:rPr sz="2000" dirty="0">
                          <a:solidFill>
                            <a:srgbClr val="03499E"/>
                          </a:solidFill>
                          <a:latin typeface="Times New Roman"/>
                          <a:cs typeface="Times New Roman"/>
                        </a:rPr>
                        <a:t>GT</a:t>
                      </a:r>
                      <a:r>
                        <a:rPr sz="2000" spc="170" dirty="0">
                          <a:solidFill>
                            <a:srgbClr val="03499E"/>
                          </a:solidFill>
                          <a:latin typeface="Times New Roman"/>
                          <a:cs typeface="Times New Roman"/>
                        </a:rPr>
                        <a:t> </a:t>
                      </a:r>
                      <a:r>
                        <a:rPr sz="2000" dirty="0">
                          <a:solidFill>
                            <a:srgbClr val="03499E"/>
                          </a:solidFill>
                          <a:latin typeface="Times New Roman"/>
                          <a:cs typeface="Times New Roman"/>
                        </a:rPr>
                        <a:t>vi</a:t>
                      </a:r>
                      <a:r>
                        <a:rPr sz="2000" spc="185" dirty="0">
                          <a:solidFill>
                            <a:srgbClr val="03499E"/>
                          </a:solidFill>
                          <a:latin typeface="Times New Roman"/>
                          <a:cs typeface="Times New Roman"/>
                        </a:rPr>
                        <a:t> </a:t>
                      </a:r>
                      <a:r>
                        <a:rPr sz="2000" dirty="0">
                          <a:solidFill>
                            <a:srgbClr val="03499E"/>
                          </a:solidFill>
                          <a:latin typeface="Times New Roman"/>
                          <a:cs typeface="Times New Roman"/>
                        </a:rPr>
                        <a:t>phạm</a:t>
                      </a:r>
                      <a:r>
                        <a:rPr sz="2000" spc="170" dirty="0">
                          <a:solidFill>
                            <a:srgbClr val="03499E"/>
                          </a:solidFill>
                          <a:latin typeface="Times New Roman"/>
                          <a:cs typeface="Times New Roman"/>
                        </a:rPr>
                        <a:t> </a:t>
                      </a:r>
                      <a:r>
                        <a:rPr sz="2000" dirty="0">
                          <a:solidFill>
                            <a:srgbClr val="03499E"/>
                          </a:solidFill>
                          <a:latin typeface="Times New Roman"/>
                          <a:cs typeface="Times New Roman"/>
                        </a:rPr>
                        <a:t>HĐ,</a:t>
                      </a:r>
                      <a:r>
                        <a:rPr sz="2000" spc="190" dirty="0">
                          <a:solidFill>
                            <a:srgbClr val="03499E"/>
                          </a:solidFill>
                          <a:latin typeface="Times New Roman"/>
                          <a:cs typeface="Times New Roman"/>
                        </a:rPr>
                        <a:t> </a:t>
                      </a:r>
                      <a:r>
                        <a:rPr sz="2000" dirty="0">
                          <a:solidFill>
                            <a:srgbClr val="03499E"/>
                          </a:solidFill>
                          <a:latin typeface="Times New Roman"/>
                          <a:cs typeface="Times New Roman"/>
                        </a:rPr>
                        <a:t>ko</a:t>
                      </a:r>
                      <a:r>
                        <a:rPr sz="2000" spc="185" dirty="0">
                          <a:solidFill>
                            <a:srgbClr val="03499E"/>
                          </a:solidFill>
                          <a:latin typeface="Times New Roman"/>
                          <a:cs typeface="Times New Roman"/>
                        </a:rPr>
                        <a:t> </a:t>
                      </a:r>
                      <a:r>
                        <a:rPr sz="2000" dirty="0">
                          <a:solidFill>
                            <a:srgbClr val="03499E"/>
                          </a:solidFill>
                          <a:latin typeface="Times New Roman"/>
                          <a:cs typeface="Times New Roman"/>
                        </a:rPr>
                        <a:t>còn</a:t>
                      </a:r>
                      <a:r>
                        <a:rPr sz="2000" spc="180" dirty="0">
                          <a:solidFill>
                            <a:srgbClr val="03499E"/>
                          </a:solidFill>
                          <a:latin typeface="Times New Roman"/>
                          <a:cs typeface="Times New Roman"/>
                        </a:rPr>
                        <a:t> </a:t>
                      </a:r>
                      <a:r>
                        <a:rPr sz="2000" dirty="0">
                          <a:solidFill>
                            <a:srgbClr val="03499E"/>
                          </a:solidFill>
                          <a:latin typeface="Times New Roman"/>
                          <a:cs typeface="Times New Roman"/>
                        </a:rPr>
                        <a:t>năng</a:t>
                      </a:r>
                      <a:r>
                        <a:rPr sz="2000" spc="185" dirty="0">
                          <a:solidFill>
                            <a:srgbClr val="03499E"/>
                          </a:solidFill>
                          <a:latin typeface="Times New Roman"/>
                          <a:cs typeface="Times New Roman"/>
                        </a:rPr>
                        <a:t> </a:t>
                      </a:r>
                      <a:r>
                        <a:rPr sz="2000" dirty="0">
                          <a:solidFill>
                            <a:srgbClr val="03499E"/>
                          </a:solidFill>
                          <a:latin typeface="Times New Roman"/>
                          <a:cs typeface="Times New Roman"/>
                        </a:rPr>
                        <a:t>lực</a:t>
                      </a:r>
                      <a:r>
                        <a:rPr sz="2000" spc="170" dirty="0">
                          <a:solidFill>
                            <a:srgbClr val="03499E"/>
                          </a:solidFill>
                          <a:latin typeface="Times New Roman"/>
                          <a:cs typeface="Times New Roman"/>
                        </a:rPr>
                        <a:t> </a:t>
                      </a:r>
                      <a:r>
                        <a:rPr sz="2000" dirty="0">
                          <a:solidFill>
                            <a:srgbClr val="03499E"/>
                          </a:solidFill>
                          <a:latin typeface="Times New Roman"/>
                          <a:cs typeface="Times New Roman"/>
                        </a:rPr>
                        <a:t>để</a:t>
                      </a:r>
                      <a:r>
                        <a:rPr sz="2000" spc="190" dirty="0">
                          <a:solidFill>
                            <a:srgbClr val="03499E"/>
                          </a:solidFill>
                          <a:latin typeface="Times New Roman"/>
                          <a:cs typeface="Times New Roman"/>
                        </a:rPr>
                        <a:t> </a:t>
                      </a:r>
                      <a:r>
                        <a:rPr sz="2000" dirty="0">
                          <a:solidFill>
                            <a:srgbClr val="03499E"/>
                          </a:solidFill>
                          <a:latin typeface="Times New Roman"/>
                          <a:cs typeface="Times New Roman"/>
                        </a:rPr>
                        <a:t>tiếp</a:t>
                      </a:r>
                      <a:r>
                        <a:rPr sz="2000" spc="200" dirty="0">
                          <a:solidFill>
                            <a:srgbClr val="03499E"/>
                          </a:solidFill>
                          <a:latin typeface="Times New Roman"/>
                          <a:cs typeface="Times New Roman"/>
                        </a:rPr>
                        <a:t> </a:t>
                      </a:r>
                      <a:r>
                        <a:rPr sz="2000" dirty="0">
                          <a:solidFill>
                            <a:srgbClr val="03499E"/>
                          </a:solidFill>
                          <a:latin typeface="Times New Roman"/>
                          <a:cs typeface="Times New Roman"/>
                        </a:rPr>
                        <a:t>tục</a:t>
                      </a:r>
                      <a:r>
                        <a:rPr sz="2000" spc="200" dirty="0">
                          <a:solidFill>
                            <a:srgbClr val="03499E"/>
                          </a:solidFill>
                          <a:latin typeface="Times New Roman"/>
                          <a:cs typeface="Times New Roman"/>
                        </a:rPr>
                        <a:t> </a:t>
                      </a:r>
                      <a:r>
                        <a:rPr sz="2000" dirty="0">
                          <a:solidFill>
                            <a:srgbClr val="03499E"/>
                          </a:solidFill>
                          <a:latin typeface="Times New Roman"/>
                          <a:cs typeface="Times New Roman"/>
                        </a:rPr>
                        <a:t>thực</a:t>
                      </a:r>
                      <a:r>
                        <a:rPr sz="2000" spc="190" dirty="0">
                          <a:solidFill>
                            <a:srgbClr val="03499E"/>
                          </a:solidFill>
                          <a:latin typeface="Times New Roman"/>
                          <a:cs typeface="Times New Roman"/>
                        </a:rPr>
                        <a:t> </a:t>
                      </a:r>
                      <a:r>
                        <a:rPr sz="2000" spc="-20" dirty="0">
                          <a:solidFill>
                            <a:srgbClr val="03499E"/>
                          </a:solidFill>
                          <a:latin typeface="Times New Roman"/>
                          <a:cs typeface="Times New Roman"/>
                        </a:rPr>
                        <a:t>hiện </a:t>
                      </a:r>
                      <a:r>
                        <a:rPr sz="2000" dirty="0">
                          <a:solidFill>
                            <a:srgbClr val="03499E"/>
                          </a:solidFill>
                          <a:latin typeface="Times New Roman"/>
                          <a:cs typeface="Times New Roman"/>
                        </a:rPr>
                        <a:t>HĐ,</a:t>
                      </a:r>
                      <a:r>
                        <a:rPr sz="2000" spc="-20" dirty="0">
                          <a:solidFill>
                            <a:srgbClr val="03499E"/>
                          </a:solidFill>
                          <a:latin typeface="Times New Roman"/>
                          <a:cs typeface="Times New Roman"/>
                        </a:rPr>
                        <a:t> </a:t>
                      </a:r>
                      <a:r>
                        <a:rPr sz="2000" dirty="0">
                          <a:solidFill>
                            <a:srgbClr val="03499E"/>
                          </a:solidFill>
                          <a:latin typeface="Times New Roman"/>
                          <a:cs typeface="Times New Roman"/>
                        </a:rPr>
                        <a:t>làm</a:t>
                      </a:r>
                      <a:r>
                        <a:rPr sz="2000" spc="5" dirty="0">
                          <a:solidFill>
                            <a:srgbClr val="03499E"/>
                          </a:solidFill>
                          <a:latin typeface="Times New Roman"/>
                          <a:cs typeface="Times New Roman"/>
                        </a:rPr>
                        <a:t> </a:t>
                      </a:r>
                      <a:r>
                        <a:rPr sz="2000" dirty="0">
                          <a:solidFill>
                            <a:srgbClr val="03499E"/>
                          </a:solidFill>
                          <a:latin typeface="Times New Roman"/>
                          <a:cs typeface="Times New Roman"/>
                        </a:rPr>
                        <a:t>ảnh</a:t>
                      </a:r>
                      <a:r>
                        <a:rPr sz="2000" spc="-10" dirty="0">
                          <a:solidFill>
                            <a:srgbClr val="03499E"/>
                          </a:solidFill>
                          <a:latin typeface="Times New Roman"/>
                          <a:cs typeface="Times New Roman"/>
                        </a:rPr>
                        <a:t> </a:t>
                      </a:r>
                      <a:r>
                        <a:rPr sz="2000" dirty="0">
                          <a:solidFill>
                            <a:srgbClr val="03499E"/>
                          </a:solidFill>
                          <a:latin typeface="Times New Roman"/>
                          <a:cs typeface="Times New Roman"/>
                        </a:rPr>
                        <a:t>hưởng</a:t>
                      </a:r>
                      <a:r>
                        <a:rPr sz="2000" spc="-20" dirty="0">
                          <a:solidFill>
                            <a:srgbClr val="03499E"/>
                          </a:solidFill>
                          <a:latin typeface="Times New Roman"/>
                          <a:cs typeface="Times New Roman"/>
                        </a:rPr>
                        <a:t> </a:t>
                      </a:r>
                      <a:r>
                        <a:rPr sz="2000" dirty="0">
                          <a:solidFill>
                            <a:srgbClr val="03499E"/>
                          </a:solidFill>
                          <a:latin typeface="Times New Roman"/>
                          <a:cs typeface="Times New Roman"/>
                        </a:rPr>
                        <a:t>nghiêm</a:t>
                      </a:r>
                      <a:r>
                        <a:rPr sz="2000" spc="-20" dirty="0">
                          <a:solidFill>
                            <a:srgbClr val="03499E"/>
                          </a:solidFill>
                          <a:latin typeface="Times New Roman"/>
                          <a:cs typeface="Times New Roman"/>
                        </a:rPr>
                        <a:t> </a:t>
                      </a:r>
                      <a:r>
                        <a:rPr sz="2000" dirty="0">
                          <a:solidFill>
                            <a:srgbClr val="03499E"/>
                          </a:solidFill>
                          <a:latin typeface="Times New Roman"/>
                          <a:cs typeface="Times New Roman"/>
                        </a:rPr>
                        <a:t>trọng</a:t>
                      </a:r>
                      <a:r>
                        <a:rPr sz="2000" spc="-25" dirty="0">
                          <a:solidFill>
                            <a:srgbClr val="03499E"/>
                          </a:solidFill>
                          <a:latin typeface="Times New Roman"/>
                          <a:cs typeface="Times New Roman"/>
                        </a:rPr>
                        <a:t> </a:t>
                      </a:r>
                      <a:r>
                        <a:rPr sz="2000" dirty="0">
                          <a:solidFill>
                            <a:srgbClr val="03499E"/>
                          </a:solidFill>
                          <a:latin typeface="Times New Roman"/>
                          <a:cs typeface="Times New Roman"/>
                        </a:rPr>
                        <a:t>đến</a:t>
                      </a:r>
                      <a:r>
                        <a:rPr sz="2000" spc="-10" dirty="0">
                          <a:solidFill>
                            <a:srgbClr val="03499E"/>
                          </a:solidFill>
                          <a:latin typeface="Times New Roman"/>
                          <a:cs typeface="Times New Roman"/>
                        </a:rPr>
                        <a:t> </a:t>
                      </a:r>
                      <a:r>
                        <a:rPr sz="2000" dirty="0">
                          <a:solidFill>
                            <a:srgbClr val="03499E"/>
                          </a:solidFill>
                          <a:latin typeface="Times New Roman"/>
                          <a:cs typeface="Times New Roman"/>
                        </a:rPr>
                        <a:t>tiến</a:t>
                      </a:r>
                      <a:r>
                        <a:rPr sz="2000" spc="10" dirty="0">
                          <a:solidFill>
                            <a:srgbClr val="03499E"/>
                          </a:solidFill>
                          <a:latin typeface="Times New Roman"/>
                          <a:cs typeface="Times New Roman"/>
                        </a:rPr>
                        <a:t> </a:t>
                      </a:r>
                      <a:r>
                        <a:rPr sz="2000" dirty="0">
                          <a:solidFill>
                            <a:srgbClr val="03499E"/>
                          </a:solidFill>
                          <a:latin typeface="Times New Roman"/>
                          <a:cs typeface="Times New Roman"/>
                        </a:rPr>
                        <a:t>độ,</a:t>
                      </a:r>
                      <a:r>
                        <a:rPr sz="2000" spc="-20" dirty="0">
                          <a:solidFill>
                            <a:srgbClr val="03499E"/>
                          </a:solidFill>
                          <a:latin typeface="Times New Roman"/>
                          <a:cs typeface="Times New Roman"/>
                        </a:rPr>
                        <a:t> </a:t>
                      </a:r>
                      <a:r>
                        <a:rPr sz="2000" dirty="0">
                          <a:solidFill>
                            <a:srgbClr val="03499E"/>
                          </a:solidFill>
                          <a:latin typeface="Times New Roman"/>
                          <a:cs typeface="Times New Roman"/>
                        </a:rPr>
                        <a:t>chất</a:t>
                      </a:r>
                      <a:r>
                        <a:rPr sz="2000" spc="-10" dirty="0">
                          <a:solidFill>
                            <a:srgbClr val="03499E"/>
                          </a:solidFill>
                          <a:latin typeface="Times New Roman"/>
                          <a:cs typeface="Times New Roman"/>
                        </a:rPr>
                        <a:t> </a:t>
                      </a:r>
                      <a:r>
                        <a:rPr sz="2000" dirty="0">
                          <a:solidFill>
                            <a:srgbClr val="03499E"/>
                          </a:solidFill>
                          <a:latin typeface="Times New Roman"/>
                          <a:cs typeface="Times New Roman"/>
                        </a:rPr>
                        <a:t>lượng,</a:t>
                      </a:r>
                      <a:r>
                        <a:rPr sz="2000" spc="-20" dirty="0">
                          <a:solidFill>
                            <a:srgbClr val="03499E"/>
                          </a:solidFill>
                          <a:latin typeface="Times New Roman"/>
                          <a:cs typeface="Times New Roman"/>
                        </a:rPr>
                        <a:t> </a:t>
                      </a:r>
                      <a:r>
                        <a:rPr sz="2000" dirty="0">
                          <a:solidFill>
                            <a:srgbClr val="03499E"/>
                          </a:solidFill>
                          <a:latin typeface="Times New Roman"/>
                          <a:cs typeface="Times New Roman"/>
                        </a:rPr>
                        <a:t>hiệu</a:t>
                      </a:r>
                      <a:r>
                        <a:rPr sz="2000" spc="-10" dirty="0">
                          <a:solidFill>
                            <a:srgbClr val="03499E"/>
                          </a:solidFill>
                          <a:latin typeface="Times New Roman"/>
                          <a:cs typeface="Times New Roman"/>
                        </a:rPr>
                        <a:t> </a:t>
                      </a:r>
                      <a:r>
                        <a:rPr sz="2000" dirty="0">
                          <a:solidFill>
                            <a:srgbClr val="03499E"/>
                          </a:solidFill>
                          <a:latin typeface="Times New Roman"/>
                          <a:cs typeface="Times New Roman"/>
                        </a:rPr>
                        <a:t>quả</a:t>
                      </a:r>
                      <a:r>
                        <a:rPr sz="2000" spc="-15" dirty="0">
                          <a:solidFill>
                            <a:srgbClr val="03499E"/>
                          </a:solidFill>
                          <a:latin typeface="Times New Roman"/>
                          <a:cs typeface="Times New Roman"/>
                        </a:rPr>
                        <a:t> </a:t>
                      </a:r>
                      <a:r>
                        <a:rPr sz="2000" dirty="0">
                          <a:solidFill>
                            <a:srgbClr val="03499E"/>
                          </a:solidFill>
                          <a:latin typeface="Times New Roman"/>
                          <a:cs typeface="Times New Roman"/>
                        </a:rPr>
                        <a:t>của</a:t>
                      </a:r>
                      <a:r>
                        <a:rPr sz="2000" spc="-5" dirty="0">
                          <a:solidFill>
                            <a:srgbClr val="03499E"/>
                          </a:solidFill>
                          <a:latin typeface="Times New Roman"/>
                          <a:cs typeface="Times New Roman"/>
                        </a:rPr>
                        <a:t> </a:t>
                      </a:r>
                      <a:r>
                        <a:rPr sz="2000" spc="-25" dirty="0">
                          <a:solidFill>
                            <a:srgbClr val="03499E"/>
                          </a:solidFill>
                          <a:latin typeface="Times New Roman"/>
                          <a:cs typeface="Times New Roman"/>
                        </a:rPr>
                        <a:t>GT</a:t>
                      </a:r>
                      <a:endParaRPr sz="2000">
                        <a:latin typeface="Times New Roman"/>
                        <a:cs typeface="Times New Roman"/>
                      </a:endParaRPr>
                    </a:p>
                  </a:txBody>
                  <a:tcPr marL="0" marR="0" marT="200025" marB="0">
                    <a:lnL w="28575">
                      <a:solidFill>
                        <a:srgbClr val="2A5F9E"/>
                      </a:solidFill>
                      <a:prstDash val="solid"/>
                    </a:lnL>
                    <a:lnR w="28575">
                      <a:solidFill>
                        <a:srgbClr val="2A5F9E"/>
                      </a:solidFill>
                      <a:prstDash val="solid"/>
                    </a:lnR>
                    <a:lnT w="28575">
                      <a:solidFill>
                        <a:srgbClr val="2A5F9E"/>
                      </a:solidFill>
                      <a:prstDash val="solid"/>
                    </a:lnT>
                    <a:lnB w="28575">
                      <a:solidFill>
                        <a:srgbClr val="2A5F9E"/>
                      </a:solidFill>
                      <a:prstDash val="solid"/>
                    </a:lnB>
                    <a:solidFill>
                      <a:srgbClr val="CDD2DF">
                        <a:alpha val="90194"/>
                      </a:srgbClr>
                    </a:solidFill>
                  </a:tcPr>
                </a:tc>
                <a:extLst>
                  <a:ext uri="{0D108BD9-81ED-4DB2-BD59-A6C34878D82A}">
                    <a16:rowId xmlns:a16="http://schemas.microsoft.com/office/drawing/2014/main" val="10000"/>
                  </a:ext>
                </a:extLst>
              </a:tr>
              <a:tr h="1517015">
                <a:tc>
                  <a:txBody>
                    <a:bodyPr/>
                    <a:lstStyle/>
                    <a:p>
                      <a:pPr>
                        <a:lnSpc>
                          <a:spcPct val="100000"/>
                        </a:lnSpc>
                        <a:spcBef>
                          <a:spcPts val="1575"/>
                        </a:spcBef>
                      </a:pPr>
                      <a:endParaRPr sz="2000">
                        <a:latin typeface="Times New Roman"/>
                        <a:cs typeface="Times New Roman"/>
                      </a:endParaRPr>
                    </a:p>
                    <a:p>
                      <a:pPr marL="76200" marR="64769">
                        <a:lnSpc>
                          <a:spcPts val="2080"/>
                        </a:lnSpc>
                        <a:spcBef>
                          <a:spcPts val="5"/>
                        </a:spcBef>
                      </a:pPr>
                      <a:r>
                        <a:rPr sz="2000" dirty="0">
                          <a:solidFill>
                            <a:srgbClr val="03499E"/>
                          </a:solidFill>
                          <a:latin typeface="Times New Roman"/>
                          <a:cs typeface="Times New Roman"/>
                        </a:rPr>
                        <a:t>24.</a:t>
                      </a:r>
                      <a:r>
                        <a:rPr sz="2000" spc="240" dirty="0">
                          <a:solidFill>
                            <a:srgbClr val="03499E"/>
                          </a:solidFill>
                          <a:latin typeface="Times New Roman"/>
                          <a:cs typeface="Times New Roman"/>
                        </a:rPr>
                        <a:t> </a:t>
                      </a:r>
                      <a:r>
                        <a:rPr sz="2000" dirty="0">
                          <a:solidFill>
                            <a:srgbClr val="03499E"/>
                          </a:solidFill>
                          <a:latin typeface="Times New Roman"/>
                          <a:cs typeface="Times New Roman"/>
                        </a:rPr>
                        <a:t>Đối</a:t>
                      </a:r>
                      <a:r>
                        <a:rPr sz="2000" spc="240" dirty="0">
                          <a:solidFill>
                            <a:srgbClr val="03499E"/>
                          </a:solidFill>
                          <a:latin typeface="Times New Roman"/>
                          <a:cs typeface="Times New Roman"/>
                        </a:rPr>
                        <a:t> </a:t>
                      </a:r>
                      <a:r>
                        <a:rPr sz="2000" dirty="0">
                          <a:solidFill>
                            <a:srgbClr val="03499E"/>
                          </a:solidFill>
                          <a:latin typeface="Times New Roman"/>
                          <a:cs typeface="Times New Roman"/>
                        </a:rPr>
                        <a:t>với</a:t>
                      </a:r>
                      <a:r>
                        <a:rPr sz="2000" spc="235" dirty="0">
                          <a:solidFill>
                            <a:srgbClr val="03499E"/>
                          </a:solidFill>
                          <a:latin typeface="Times New Roman"/>
                          <a:cs typeface="Times New Roman"/>
                        </a:rPr>
                        <a:t> </a:t>
                      </a:r>
                      <a:r>
                        <a:rPr sz="2000" dirty="0">
                          <a:solidFill>
                            <a:srgbClr val="03499E"/>
                          </a:solidFill>
                          <a:latin typeface="Times New Roman"/>
                          <a:cs typeface="Times New Roman"/>
                        </a:rPr>
                        <a:t>NT</a:t>
                      </a:r>
                      <a:r>
                        <a:rPr sz="2000" spc="215" dirty="0">
                          <a:solidFill>
                            <a:srgbClr val="03499E"/>
                          </a:solidFill>
                          <a:latin typeface="Times New Roman"/>
                          <a:cs typeface="Times New Roman"/>
                        </a:rPr>
                        <a:t> </a:t>
                      </a:r>
                      <a:r>
                        <a:rPr sz="2000" dirty="0">
                          <a:solidFill>
                            <a:srgbClr val="03499E"/>
                          </a:solidFill>
                          <a:latin typeface="Times New Roman"/>
                          <a:cs typeface="Times New Roman"/>
                        </a:rPr>
                        <a:t>liên</a:t>
                      </a:r>
                      <a:r>
                        <a:rPr sz="2000" spc="229" dirty="0">
                          <a:solidFill>
                            <a:srgbClr val="03499E"/>
                          </a:solidFill>
                          <a:latin typeface="Times New Roman"/>
                          <a:cs typeface="Times New Roman"/>
                        </a:rPr>
                        <a:t> </a:t>
                      </a:r>
                      <a:r>
                        <a:rPr sz="2000" dirty="0">
                          <a:solidFill>
                            <a:srgbClr val="03499E"/>
                          </a:solidFill>
                          <a:latin typeface="Times New Roman"/>
                          <a:cs typeface="Times New Roman"/>
                        </a:rPr>
                        <a:t>danh,</a:t>
                      </a:r>
                      <a:r>
                        <a:rPr sz="2000" spc="245" dirty="0">
                          <a:solidFill>
                            <a:srgbClr val="03499E"/>
                          </a:solidFill>
                          <a:latin typeface="Times New Roman"/>
                          <a:cs typeface="Times New Roman"/>
                        </a:rPr>
                        <a:t> </a:t>
                      </a:r>
                      <a:r>
                        <a:rPr sz="2000" dirty="0">
                          <a:solidFill>
                            <a:srgbClr val="03499E"/>
                          </a:solidFill>
                          <a:latin typeface="Times New Roman"/>
                          <a:cs typeface="Times New Roman"/>
                        </a:rPr>
                        <a:t>trường</a:t>
                      </a:r>
                      <a:r>
                        <a:rPr sz="2000" spc="240" dirty="0">
                          <a:solidFill>
                            <a:srgbClr val="03499E"/>
                          </a:solidFill>
                          <a:latin typeface="Times New Roman"/>
                          <a:cs typeface="Times New Roman"/>
                        </a:rPr>
                        <a:t> </a:t>
                      </a:r>
                      <a:r>
                        <a:rPr sz="2000" dirty="0">
                          <a:solidFill>
                            <a:srgbClr val="03499E"/>
                          </a:solidFill>
                          <a:latin typeface="Times New Roman"/>
                          <a:cs typeface="Times New Roman"/>
                        </a:rPr>
                        <a:t>hợp</a:t>
                      </a:r>
                      <a:r>
                        <a:rPr sz="2000" spc="245" dirty="0">
                          <a:solidFill>
                            <a:srgbClr val="03499E"/>
                          </a:solidFill>
                          <a:latin typeface="Times New Roman"/>
                          <a:cs typeface="Times New Roman"/>
                        </a:rPr>
                        <a:t> </a:t>
                      </a:r>
                      <a:r>
                        <a:rPr sz="2000" dirty="0">
                          <a:solidFill>
                            <a:srgbClr val="03499E"/>
                          </a:solidFill>
                          <a:latin typeface="Times New Roman"/>
                          <a:cs typeface="Times New Roman"/>
                        </a:rPr>
                        <a:t>trong</a:t>
                      </a:r>
                      <a:r>
                        <a:rPr sz="2000" spc="240" dirty="0">
                          <a:solidFill>
                            <a:srgbClr val="03499E"/>
                          </a:solidFill>
                          <a:latin typeface="Times New Roman"/>
                          <a:cs typeface="Times New Roman"/>
                        </a:rPr>
                        <a:t> </a:t>
                      </a:r>
                      <a:r>
                        <a:rPr sz="2000" dirty="0">
                          <a:solidFill>
                            <a:srgbClr val="03499E"/>
                          </a:solidFill>
                          <a:latin typeface="Times New Roman"/>
                          <a:cs typeface="Times New Roman"/>
                        </a:rPr>
                        <a:t>quá</a:t>
                      </a:r>
                      <a:r>
                        <a:rPr sz="2000" spc="235" dirty="0">
                          <a:solidFill>
                            <a:srgbClr val="03499E"/>
                          </a:solidFill>
                          <a:latin typeface="Times New Roman"/>
                          <a:cs typeface="Times New Roman"/>
                        </a:rPr>
                        <a:t> </a:t>
                      </a:r>
                      <a:r>
                        <a:rPr sz="2000" dirty="0">
                          <a:solidFill>
                            <a:srgbClr val="03499E"/>
                          </a:solidFill>
                          <a:latin typeface="Times New Roman"/>
                          <a:cs typeface="Times New Roman"/>
                        </a:rPr>
                        <a:t>trình</a:t>
                      </a:r>
                      <a:r>
                        <a:rPr sz="2000" spc="245" dirty="0">
                          <a:solidFill>
                            <a:srgbClr val="03499E"/>
                          </a:solidFill>
                          <a:latin typeface="Times New Roman"/>
                          <a:cs typeface="Times New Roman"/>
                        </a:rPr>
                        <a:t> </a:t>
                      </a:r>
                      <a:r>
                        <a:rPr sz="2000" dirty="0">
                          <a:solidFill>
                            <a:srgbClr val="03499E"/>
                          </a:solidFill>
                          <a:latin typeface="Times New Roman"/>
                          <a:cs typeface="Times New Roman"/>
                        </a:rPr>
                        <a:t>thực</a:t>
                      </a:r>
                      <a:r>
                        <a:rPr sz="2000" spc="245" dirty="0">
                          <a:solidFill>
                            <a:srgbClr val="03499E"/>
                          </a:solidFill>
                          <a:latin typeface="Times New Roman"/>
                          <a:cs typeface="Times New Roman"/>
                        </a:rPr>
                        <a:t> </a:t>
                      </a:r>
                      <a:r>
                        <a:rPr sz="2000" dirty="0">
                          <a:solidFill>
                            <a:srgbClr val="03499E"/>
                          </a:solidFill>
                          <a:latin typeface="Times New Roman"/>
                          <a:cs typeface="Times New Roman"/>
                        </a:rPr>
                        <a:t>hiện</a:t>
                      </a:r>
                      <a:r>
                        <a:rPr sz="2000" spc="245" dirty="0">
                          <a:solidFill>
                            <a:srgbClr val="03499E"/>
                          </a:solidFill>
                          <a:latin typeface="Times New Roman"/>
                          <a:cs typeface="Times New Roman"/>
                        </a:rPr>
                        <a:t> </a:t>
                      </a:r>
                      <a:r>
                        <a:rPr sz="2000" dirty="0">
                          <a:solidFill>
                            <a:srgbClr val="03499E"/>
                          </a:solidFill>
                          <a:latin typeface="Times New Roman"/>
                          <a:cs typeface="Times New Roman"/>
                        </a:rPr>
                        <a:t>HĐ</a:t>
                      </a:r>
                      <a:r>
                        <a:rPr sz="2000" spc="254" dirty="0">
                          <a:solidFill>
                            <a:srgbClr val="03499E"/>
                          </a:solidFill>
                          <a:latin typeface="Times New Roman"/>
                          <a:cs typeface="Times New Roman"/>
                        </a:rPr>
                        <a:t> </a:t>
                      </a:r>
                      <a:r>
                        <a:rPr sz="2000" dirty="0">
                          <a:solidFill>
                            <a:srgbClr val="03499E"/>
                          </a:solidFill>
                          <a:latin typeface="Times New Roman"/>
                          <a:cs typeface="Times New Roman"/>
                        </a:rPr>
                        <a:t>cần</a:t>
                      </a:r>
                      <a:r>
                        <a:rPr sz="2000" spc="245" dirty="0">
                          <a:solidFill>
                            <a:srgbClr val="03499E"/>
                          </a:solidFill>
                          <a:latin typeface="Times New Roman"/>
                          <a:cs typeface="Times New Roman"/>
                        </a:rPr>
                        <a:t> </a:t>
                      </a:r>
                      <a:r>
                        <a:rPr sz="2000" spc="-25" dirty="0">
                          <a:solidFill>
                            <a:srgbClr val="03499E"/>
                          </a:solidFill>
                          <a:latin typeface="Times New Roman"/>
                          <a:cs typeface="Times New Roman"/>
                        </a:rPr>
                        <a:t>đẩy </a:t>
                      </a:r>
                      <a:r>
                        <a:rPr sz="2000" dirty="0">
                          <a:solidFill>
                            <a:srgbClr val="03499E"/>
                          </a:solidFill>
                          <a:latin typeface="Times New Roman"/>
                          <a:cs typeface="Times New Roman"/>
                        </a:rPr>
                        <a:t>nhanh</a:t>
                      </a:r>
                      <a:r>
                        <a:rPr sz="2000" spc="-20" dirty="0">
                          <a:solidFill>
                            <a:srgbClr val="03499E"/>
                          </a:solidFill>
                          <a:latin typeface="Times New Roman"/>
                          <a:cs typeface="Times New Roman"/>
                        </a:rPr>
                        <a:t> </a:t>
                      </a:r>
                      <a:r>
                        <a:rPr sz="2000" dirty="0">
                          <a:solidFill>
                            <a:srgbClr val="03499E"/>
                          </a:solidFill>
                          <a:latin typeface="Times New Roman"/>
                          <a:cs typeface="Times New Roman"/>
                        </a:rPr>
                        <a:t>tiến</a:t>
                      </a:r>
                      <a:r>
                        <a:rPr sz="2000" spc="-5" dirty="0">
                          <a:solidFill>
                            <a:srgbClr val="03499E"/>
                          </a:solidFill>
                          <a:latin typeface="Times New Roman"/>
                          <a:cs typeface="Times New Roman"/>
                        </a:rPr>
                        <a:t> </a:t>
                      </a:r>
                      <a:r>
                        <a:rPr sz="2000" dirty="0">
                          <a:solidFill>
                            <a:srgbClr val="03499E"/>
                          </a:solidFill>
                          <a:latin typeface="Times New Roman"/>
                          <a:cs typeface="Times New Roman"/>
                        </a:rPr>
                        <a:t>độ</a:t>
                      </a:r>
                      <a:r>
                        <a:rPr sz="2000" spc="-5" dirty="0">
                          <a:solidFill>
                            <a:srgbClr val="03499E"/>
                          </a:solidFill>
                          <a:latin typeface="Times New Roman"/>
                          <a:cs typeface="Times New Roman"/>
                        </a:rPr>
                        <a:t> </a:t>
                      </a:r>
                      <a:r>
                        <a:rPr sz="2000" dirty="0">
                          <a:solidFill>
                            <a:srgbClr val="03499E"/>
                          </a:solidFill>
                          <a:latin typeface="Times New Roman"/>
                          <a:cs typeface="Times New Roman"/>
                        </a:rPr>
                        <a:t>thực</a:t>
                      </a:r>
                      <a:r>
                        <a:rPr sz="2000" spc="-20" dirty="0">
                          <a:solidFill>
                            <a:srgbClr val="03499E"/>
                          </a:solidFill>
                          <a:latin typeface="Times New Roman"/>
                          <a:cs typeface="Times New Roman"/>
                        </a:rPr>
                        <a:t> </a:t>
                      </a:r>
                      <a:r>
                        <a:rPr sz="2000" dirty="0">
                          <a:solidFill>
                            <a:srgbClr val="03499E"/>
                          </a:solidFill>
                          <a:latin typeface="Times New Roman"/>
                          <a:cs typeface="Times New Roman"/>
                        </a:rPr>
                        <a:t>hiện</a:t>
                      </a:r>
                      <a:r>
                        <a:rPr sz="2000" spc="-5" dirty="0">
                          <a:solidFill>
                            <a:srgbClr val="03499E"/>
                          </a:solidFill>
                          <a:latin typeface="Times New Roman"/>
                          <a:cs typeface="Times New Roman"/>
                        </a:rPr>
                        <a:t> </a:t>
                      </a:r>
                      <a:r>
                        <a:rPr sz="2000" dirty="0">
                          <a:solidFill>
                            <a:srgbClr val="03499E"/>
                          </a:solidFill>
                          <a:latin typeface="Times New Roman"/>
                          <a:cs typeface="Times New Roman"/>
                        </a:rPr>
                        <a:t>so</a:t>
                      </a:r>
                      <a:r>
                        <a:rPr sz="2000" spc="-5" dirty="0">
                          <a:solidFill>
                            <a:srgbClr val="03499E"/>
                          </a:solidFill>
                          <a:latin typeface="Times New Roman"/>
                          <a:cs typeface="Times New Roman"/>
                        </a:rPr>
                        <a:t> </a:t>
                      </a:r>
                      <a:r>
                        <a:rPr sz="2000" dirty="0">
                          <a:solidFill>
                            <a:srgbClr val="03499E"/>
                          </a:solidFill>
                          <a:latin typeface="Times New Roman"/>
                          <a:cs typeface="Times New Roman"/>
                        </a:rPr>
                        <a:t>với</a:t>
                      </a:r>
                      <a:r>
                        <a:rPr sz="2000" spc="-10" dirty="0">
                          <a:solidFill>
                            <a:srgbClr val="03499E"/>
                          </a:solidFill>
                          <a:latin typeface="Times New Roman"/>
                          <a:cs typeface="Times New Roman"/>
                        </a:rPr>
                        <a:t> </a:t>
                      </a:r>
                      <a:r>
                        <a:rPr sz="2000" dirty="0">
                          <a:solidFill>
                            <a:srgbClr val="03499E"/>
                          </a:solidFill>
                          <a:latin typeface="Times New Roman"/>
                          <a:cs typeface="Times New Roman"/>
                        </a:rPr>
                        <a:t>HĐ</a:t>
                      </a:r>
                      <a:r>
                        <a:rPr sz="2000" spc="-5" dirty="0">
                          <a:solidFill>
                            <a:srgbClr val="03499E"/>
                          </a:solidFill>
                          <a:latin typeface="Times New Roman"/>
                          <a:cs typeface="Times New Roman"/>
                        </a:rPr>
                        <a:t> </a:t>
                      </a:r>
                      <a:r>
                        <a:rPr sz="2000" dirty="0">
                          <a:solidFill>
                            <a:srgbClr val="03499E"/>
                          </a:solidFill>
                          <a:latin typeface="Times New Roman"/>
                          <a:cs typeface="Times New Roman"/>
                        </a:rPr>
                        <a:t>đã</a:t>
                      </a:r>
                      <a:r>
                        <a:rPr sz="2000" spc="-10" dirty="0">
                          <a:solidFill>
                            <a:srgbClr val="03499E"/>
                          </a:solidFill>
                          <a:latin typeface="Times New Roman"/>
                          <a:cs typeface="Times New Roman"/>
                        </a:rPr>
                        <a:t> </a:t>
                      </a:r>
                      <a:r>
                        <a:rPr sz="2000" dirty="0">
                          <a:solidFill>
                            <a:srgbClr val="03499E"/>
                          </a:solidFill>
                          <a:latin typeface="Times New Roman"/>
                          <a:cs typeface="Times New Roman"/>
                        </a:rPr>
                        <a:t>ký</a:t>
                      </a:r>
                      <a:r>
                        <a:rPr sz="2000" spc="-10" dirty="0">
                          <a:solidFill>
                            <a:srgbClr val="03499E"/>
                          </a:solidFill>
                          <a:latin typeface="Times New Roman"/>
                          <a:cs typeface="Times New Roman"/>
                        </a:rPr>
                        <a:t> </a:t>
                      </a:r>
                      <a:r>
                        <a:rPr sz="2000" dirty="0">
                          <a:solidFill>
                            <a:srgbClr val="03499E"/>
                          </a:solidFill>
                          <a:latin typeface="Times New Roman"/>
                          <a:cs typeface="Times New Roman"/>
                        </a:rPr>
                        <a:t>(cần</a:t>
                      </a:r>
                      <a:r>
                        <a:rPr sz="2000" spc="-15" dirty="0">
                          <a:solidFill>
                            <a:srgbClr val="03499E"/>
                          </a:solidFill>
                          <a:latin typeface="Times New Roman"/>
                          <a:cs typeface="Times New Roman"/>
                        </a:rPr>
                        <a:t> </a:t>
                      </a:r>
                      <a:r>
                        <a:rPr sz="2000" dirty="0">
                          <a:solidFill>
                            <a:srgbClr val="03499E"/>
                          </a:solidFill>
                          <a:latin typeface="Times New Roman"/>
                          <a:cs typeface="Times New Roman"/>
                        </a:rPr>
                        <a:t>sửa</a:t>
                      </a:r>
                      <a:r>
                        <a:rPr sz="2000" spc="-10" dirty="0">
                          <a:solidFill>
                            <a:srgbClr val="03499E"/>
                          </a:solidFill>
                          <a:latin typeface="Times New Roman"/>
                          <a:cs typeface="Times New Roman"/>
                        </a:rPr>
                        <a:t> </a:t>
                      </a:r>
                      <a:r>
                        <a:rPr sz="2000" dirty="0">
                          <a:solidFill>
                            <a:srgbClr val="03499E"/>
                          </a:solidFill>
                          <a:latin typeface="Times New Roman"/>
                          <a:cs typeface="Times New Roman"/>
                        </a:rPr>
                        <a:t>đổi</a:t>
                      </a:r>
                      <a:r>
                        <a:rPr sz="2000" spc="-15" dirty="0">
                          <a:solidFill>
                            <a:srgbClr val="03499E"/>
                          </a:solidFill>
                          <a:latin typeface="Times New Roman"/>
                          <a:cs typeface="Times New Roman"/>
                        </a:rPr>
                        <a:t> </a:t>
                      </a:r>
                      <a:r>
                        <a:rPr sz="2000" spc="-25" dirty="0">
                          <a:solidFill>
                            <a:srgbClr val="03499E"/>
                          </a:solidFill>
                          <a:latin typeface="Times New Roman"/>
                          <a:cs typeface="Times New Roman"/>
                        </a:rPr>
                        <a:t>HĐ)</a:t>
                      </a:r>
                      <a:endParaRPr sz="2000">
                        <a:latin typeface="Times New Roman"/>
                        <a:cs typeface="Times New Roman"/>
                      </a:endParaRPr>
                    </a:p>
                  </a:txBody>
                  <a:tcPr marL="0" marR="0" marT="200025" marB="0">
                    <a:lnL w="28575">
                      <a:solidFill>
                        <a:srgbClr val="2A5F9E"/>
                      </a:solidFill>
                      <a:prstDash val="solid"/>
                    </a:lnL>
                    <a:lnR w="28575">
                      <a:solidFill>
                        <a:srgbClr val="2A5F9E"/>
                      </a:solidFill>
                      <a:prstDash val="solid"/>
                    </a:lnR>
                    <a:lnT w="28575">
                      <a:solidFill>
                        <a:srgbClr val="2A5F9E"/>
                      </a:solidFill>
                      <a:prstDash val="solid"/>
                    </a:lnT>
                    <a:lnB w="28575">
                      <a:solidFill>
                        <a:srgbClr val="2A5F9E"/>
                      </a:solidFill>
                      <a:prstDash val="solid"/>
                    </a:lnB>
                  </a:tcPr>
                </a:tc>
                <a:extLst>
                  <a:ext uri="{0D108BD9-81ED-4DB2-BD59-A6C34878D82A}">
                    <a16:rowId xmlns:a16="http://schemas.microsoft.com/office/drawing/2014/main" val="10001"/>
                  </a:ext>
                </a:extLst>
              </a:tr>
              <a:tr h="1517015">
                <a:tc>
                  <a:txBody>
                    <a:bodyPr/>
                    <a:lstStyle/>
                    <a:p>
                      <a:pPr>
                        <a:lnSpc>
                          <a:spcPct val="100000"/>
                        </a:lnSpc>
                        <a:spcBef>
                          <a:spcPts val="535"/>
                        </a:spcBef>
                      </a:pPr>
                      <a:endParaRPr sz="2000">
                        <a:latin typeface="Times New Roman"/>
                        <a:cs typeface="Times New Roman"/>
                      </a:endParaRPr>
                    </a:p>
                    <a:p>
                      <a:pPr marL="76200" marR="65405" algn="just">
                        <a:lnSpc>
                          <a:spcPct val="86300"/>
                        </a:lnSpc>
                      </a:pPr>
                      <a:r>
                        <a:rPr sz="2000" dirty="0">
                          <a:solidFill>
                            <a:srgbClr val="03499E"/>
                          </a:solidFill>
                          <a:latin typeface="Times New Roman"/>
                          <a:cs typeface="Times New Roman"/>
                        </a:rPr>
                        <a:t>25.</a:t>
                      </a:r>
                      <a:r>
                        <a:rPr sz="2000" spc="114" dirty="0">
                          <a:solidFill>
                            <a:srgbClr val="03499E"/>
                          </a:solidFill>
                          <a:latin typeface="Times New Roman"/>
                          <a:cs typeface="Times New Roman"/>
                        </a:rPr>
                        <a:t> </a:t>
                      </a:r>
                      <a:r>
                        <a:rPr sz="2000" dirty="0">
                          <a:solidFill>
                            <a:srgbClr val="03499E"/>
                          </a:solidFill>
                          <a:latin typeface="Times New Roman"/>
                          <a:cs typeface="Times New Roman"/>
                        </a:rPr>
                        <a:t>Trong</a:t>
                      </a:r>
                      <a:r>
                        <a:rPr sz="2000" spc="114" dirty="0">
                          <a:solidFill>
                            <a:srgbClr val="03499E"/>
                          </a:solidFill>
                          <a:latin typeface="Times New Roman"/>
                          <a:cs typeface="Times New Roman"/>
                        </a:rPr>
                        <a:t> </a:t>
                      </a:r>
                      <a:r>
                        <a:rPr sz="2000" dirty="0">
                          <a:solidFill>
                            <a:srgbClr val="03499E"/>
                          </a:solidFill>
                          <a:latin typeface="Times New Roman"/>
                          <a:cs typeface="Times New Roman"/>
                        </a:rPr>
                        <a:t>quá</a:t>
                      </a:r>
                      <a:r>
                        <a:rPr sz="2000" spc="110" dirty="0">
                          <a:solidFill>
                            <a:srgbClr val="03499E"/>
                          </a:solidFill>
                          <a:latin typeface="Times New Roman"/>
                          <a:cs typeface="Times New Roman"/>
                        </a:rPr>
                        <a:t> </a:t>
                      </a:r>
                      <a:r>
                        <a:rPr sz="2000" dirty="0">
                          <a:solidFill>
                            <a:srgbClr val="03499E"/>
                          </a:solidFill>
                          <a:latin typeface="Times New Roman"/>
                          <a:cs typeface="Times New Roman"/>
                        </a:rPr>
                        <a:t>trình</a:t>
                      </a:r>
                      <a:r>
                        <a:rPr sz="2000" spc="110" dirty="0">
                          <a:solidFill>
                            <a:srgbClr val="03499E"/>
                          </a:solidFill>
                          <a:latin typeface="Times New Roman"/>
                          <a:cs typeface="Times New Roman"/>
                        </a:rPr>
                        <a:t> </a:t>
                      </a:r>
                      <a:r>
                        <a:rPr sz="2000" dirty="0">
                          <a:solidFill>
                            <a:srgbClr val="03499E"/>
                          </a:solidFill>
                          <a:latin typeface="Times New Roman"/>
                          <a:cs typeface="Times New Roman"/>
                        </a:rPr>
                        <a:t>NT</a:t>
                      </a:r>
                      <a:r>
                        <a:rPr sz="2000" spc="80" dirty="0">
                          <a:solidFill>
                            <a:srgbClr val="03499E"/>
                          </a:solidFill>
                          <a:latin typeface="Times New Roman"/>
                          <a:cs typeface="Times New Roman"/>
                        </a:rPr>
                        <a:t> </a:t>
                      </a:r>
                      <a:r>
                        <a:rPr sz="2000" dirty="0">
                          <a:solidFill>
                            <a:srgbClr val="03499E"/>
                          </a:solidFill>
                          <a:latin typeface="Times New Roman"/>
                          <a:cs typeface="Times New Roman"/>
                        </a:rPr>
                        <a:t>thực</a:t>
                      </a:r>
                      <a:r>
                        <a:rPr sz="2000" spc="110" dirty="0">
                          <a:solidFill>
                            <a:srgbClr val="03499E"/>
                          </a:solidFill>
                          <a:latin typeface="Times New Roman"/>
                          <a:cs typeface="Times New Roman"/>
                        </a:rPr>
                        <a:t> </a:t>
                      </a:r>
                      <a:r>
                        <a:rPr sz="2000" dirty="0">
                          <a:solidFill>
                            <a:srgbClr val="03499E"/>
                          </a:solidFill>
                          <a:latin typeface="Times New Roman"/>
                          <a:cs typeface="Times New Roman"/>
                        </a:rPr>
                        <a:t>hiện</a:t>
                      </a:r>
                      <a:r>
                        <a:rPr sz="2000" spc="105" dirty="0">
                          <a:solidFill>
                            <a:srgbClr val="03499E"/>
                          </a:solidFill>
                          <a:latin typeface="Times New Roman"/>
                          <a:cs typeface="Times New Roman"/>
                        </a:rPr>
                        <a:t> </a:t>
                      </a:r>
                      <a:r>
                        <a:rPr sz="2000" dirty="0">
                          <a:solidFill>
                            <a:srgbClr val="03499E"/>
                          </a:solidFill>
                          <a:latin typeface="Times New Roman"/>
                          <a:cs typeface="Times New Roman"/>
                        </a:rPr>
                        <a:t>HĐ,</a:t>
                      </a:r>
                      <a:r>
                        <a:rPr sz="2000" spc="110" dirty="0">
                          <a:solidFill>
                            <a:srgbClr val="03499E"/>
                          </a:solidFill>
                          <a:latin typeface="Times New Roman"/>
                          <a:cs typeface="Times New Roman"/>
                        </a:rPr>
                        <a:t> </a:t>
                      </a:r>
                      <a:r>
                        <a:rPr sz="2000" dirty="0">
                          <a:solidFill>
                            <a:srgbClr val="03499E"/>
                          </a:solidFill>
                          <a:latin typeface="Times New Roman"/>
                          <a:cs typeface="Times New Roman"/>
                        </a:rPr>
                        <a:t>TH</a:t>
                      </a:r>
                      <a:r>
                        <a:rPr sz="2000" spc="110" dirty="0">
                          <a:solidFill>
                            <a:srgbClr val="03499E"/>
                          </a:solidFill>
                          <a:latin typeface="Times New Roman"/>
                          <a:cs typeface="Times New Roman"/>
                        </a:rPr>
                        <a:t> </a:t>
                      </a:r>
                      <a:r>
                        <a:rPr sz="2000" dirty="0">
                          <a:solidFill>
                            <a:srgbClr val="03499E"/>
                          </a:solidFill>
                          <a:latin typeface="Times New Roman"/>
                          <a:cs typeface="Times New Roman"/>
                        </a:rPr>
                        <a:t>nhân</a:t>
                      </a:r>
                      <a:r>
                        <a:rPr sz="2000" spc="120" dirty="0">
                          <a:solidFill>
                            <a:srgbClr val="03499E"/>
                          </a:solidFill>
                          <a:latin typeface="Times New Roman"/>
                          <a:cs typeface="Times New Roman"/>
                        </a:rPr>
                        <a:t> </a:t>
                      </a:r>
                      <a:r>
                        <a:rPr sz="2000" dirty="0">
                          <a:solidFill>
                            <a:srgbClr val="03499E"/>
                          </a:solidFill>
                          <a:latin typeface="Times New Roman"/>
                          <a:cs typeface="Times New Roman"/>
                        </a:rPr>
                        <a:t>sự</a:t>
                      </a:r>
                      <a:r>
                        <a:rPr sz="2000" spc="125" dirty="0">
                          <a:solidFill>
                            <a:srgbClr val="03499E"/>
                          </a:solidFill>
                          <a:latin typeface="Times New Roman"/>
                          <a:cs typeface="Times New Roman"/>
                        </a:rPr>
                        <a:t> </a:t>
                      </a:r>
                      <a:r>
                        <a:rPr sz="2000" dirty="0">
                          <a:solidFill>
                            <a:srgbClr val="03499E"/>
                          </a:solidFill>
                          <a:latin typeface="Times New Roman"/>
                          <a:cs typeface="Times New Roman"/>
                        </a:rPr>
                        <a:t>của</a:t>
                      </a:r>
                      <a:r>
                        <a:rPr sz="2000" spc="114" dirty="0">
                          <a:solidFill>
                            <a:srgbClr val="03499E"/>
                          </a:solidFill>
                          <a:latin typeface="Times New Roman"/>
                          <a:cs typeface="Times New Roman"/>
                        </a:rPr>
                        <a:t> </a:t>
                      </a:r>
                      <a:r>
                        <a:rPr sz="2000" dirty="0">
                          <a:solidFill>
                            <a:srgbClr val="03499E"/>
                          </a:solidFill>
                          <a:latin typeface="Times New Roman"/>
                          <a:cs typeface="Times New Roman"/>
                        </a:rPr>
                        <a:t>NT</a:t>
                      </a:r>
                      <a:r>
                        <a:rPr sz="2000" spc="80" dirty="0">
                          <a:solidFill>
                            <a:srgbClr val="03499E"/>
                          </a:solidFill>
                          <a:latin typeface="Times New Roman"/>
                          <a:cs typeface="Times New Roman"/>
                        </a:rPr>
                        <a:t> </a:t>
                      </a:r>
                      <a:r>
                        <a:rPr sz="2000" dirty="0">
                          <a:solidFill>
                            <a:srgbClr val="03499E"/>
                          </a:solidFill>
                          <a:latin typeface="Times New Roman"/>
                          <a:cs typeface="Times New Roman"/>
                        </a:rPr>
                        <a:t>bị</a:t>
                      </a:r>
                      <a:r>
                        <a:rPr sz="2000" spc="110" dirty="0">
                          <a:solidFill>
                            <a:srgbClr val="03499E"/>
                          </a:solidFill>
                          <a:latin typeface="Times New Roman"/>
                          <a:cs typeface="Times New Roman"/>
                        </a:rPr>
                        <a:t> </a:t>
                      </a:r>
                      <a:r>
                        <a:rPr sz="2000" dirty="0">
                          <a:solidFill>
                            <a:srgbClr val="03499E"/>
                          </a:solidFill>
                          <a:latin typeface="Times New Roman"/>
                          <a:cs typeface="Times New Roman"/>
                        </a:rPr>
                        <a:t>tòa</a:t>
                      </a:r>
                      <a:r>
                        <a:rPr sz="2000" spc="114" dirty="0">
                          <a:solidFill>
                            <a:srgbClr val="03499E"/>
                          </a:solidFill>
                          <a:latin typeface="Times New Roman"/>
                          <a:cs typeface="Times New Roman"/>
                        </a:rPr>
                        <a:t> </a:t>
                      </a:r>
                      <a:r>
                        <a:rPr sz="2000" dirty="0">
                          <a:solidFill>
                            <a:srgbClr val="03499E"/>
                          </a:solidFill>
                          <a:latin typeface="Times New Roman"/>
                          <a:cs typeface="Times New Roman"/>
                        </a:rPr>
                        <a:t>án</a:t>
                      </a:r>
                      <a:r>
                        <a:rPr sz="2000" spc="120" dirty="0">
                          <a:solidFill>
                            <a:srgbClr val="03499E"/>
                          </a:solidFill>
                          <a:latin typeface="Times New Roman"/>
                          <a:cs typeface="Times New Roman"/>
                        </a:rPr>
                        <a:t> </a:t>
                      </a:r>
                      <a:r>
                        <a:rPr sz="2000" dirty="0">
                          <a:solidFill>
                            <a:srgbClr val="03499E"/>
                          </a:solidFill>
                          <a:latin typeface="Times New Roman"/>
                          <a:cs typeface="Times New Roman"/>
                        </a:rPr>
                        <a:t>kết</a:t>
                      </a:r>
                      <a:r>
                        <a:rPr sz="2000" spc="105" dirty="0">
                          <a:solidFill>
                            <a:srgbClr val="03499E"/>
                          </a:solidFill>
                          <a:latin typeface="Times New Roman"/>
                          <a:cs typeface="Times New Roman"/>
                        </a:rPr>
                        <a:t> </a:t>
                      </a:r>
                      <a:r>
                        <a:rPr sz="2000" dirty="0">
                          <a:solidFill>
                            <a:srgbClr val="03499E"/>
                          </a:solidFill>
                          <a:latin typeface="Times New Roman"/>
                          <a:cs typeface="Times New Roman"/>
                        </a:rPr>
                        <a:t>án</a:t>
                      </a:r>
                      <a:r>
                        <a:rPr sz="2000" spc="120" dirty="0">
                          <a:solidFill>
                            <a:srgbClr val="03499E"/>
                          </a:solidFill>
                          <a:latin typeface="Times New Roman"/>
                          <a:cs typeface="Times New Roman"/>
                        </a:rPr>
                        <a:t> </a:t>
                      </a:r>
                      <a:r>
                        <a:rPr sz="2000" spc="-25" dirty="0">
                          <a:solidFill>
                            <a:srgbClr val="03499E"/>
                          </a:solidFill>
                          <a:latin typeface="Times New Roman"/>
                          <a:cs typeface="Times New Roman"/>
                        </a:rPr>
                        <a:t>có </a:t>
                      </a:r>
                      <a:r>
                        <a:rPr sz="2000" dirty="0">
                          <a:solidFill>
                            <a:srgbClr val="03499E"/>
                          </a:solidFill>
                          <a:latin typeface="Times New Roman"/>
                          <a:cs typeface="Times New Roman"/>
                        </a:rPr>
                        <a:t>hành</a:t>
                      </a:r>
                      <a:r>
                        <a:rPr sz="2000" spc="60" dirty="0">
                          <a:solidFill>
                            <a:srgbClr val="03499E"/>
                          </a:solidFill>
                          <a:latin typeface="Times New Roman"/>
                          <a:cs typeface="Times New Roman"/>
                        </a:rPr>
                        <a:t> </a:t>
                      </a:r>
                      <a:r>
                        <a:rPr sz="2000" dirty="0">
                          <a:solidFill>
                            <a:srgbClr val="03499E"/>
                          </a:solidFill>
                          <a:latin typeface="Times New Roman"/>
                          <a:cs typeface="Times New Roman"/>
                        </a:rPr>
                        <a:t>vi</a:t>
                      </a:r>
                      <a:r>
                        <a:rPr sz="2000" spc="70" dirty="0">
                          <a:solidFill>
                            <a:srgbClr val="03499E"/>
                          </a:solidFill>
                          <a:latin typeface="Times New Roman"/>
                          <a:cs typeface="Times New Roman"/>
                        </a:rPr>
                        <a:t> </a:t>
                      </a:r>
                      <a:r>
                        <a:rPr sz="2000" dirty="0">
                          <a:solidFill>
                            <a:srgbClr val="03499E"/>
                          </a:solidFill>
                          <a:latin typeface="Times New Roman"/>
                          <a:cs typeface="Times New Roman"/>
                        </a:rPr>
                        <a:t>vi</a:t>
                      </a:r>
                      <a:r>
                        <a:rPr sz="2000" spc="70" dirty="0">
                          <a:solidFill>
                            <a:srgbClr val="03499E"/>
                          </a:solidFill>
                          <a:latin typeface="Times New Roman"/>
                          <a:cs typeface="Times New Roman"/>
                        </a:rPr>
                        <a:t> </a:t>
                      </a:r>
                      <a:r>
                        <a:rPr sz="2000" dirty="0">
                          <a:solidFill>
                            <a:srgbClr val="03499E"/>
                          </a:solidFill>
                          <a:latin typeface="Times New Roman"/>
                          <a:cs typeface="Times New Roman"/>
                        </a:rPr>
                        <a:t>phạm</a:t>
                      </a:r>
                      <a:r>
                        <a:rPr sz="2000" spc="60" dirty="0">
                          <a:solidFill>
                            <a:srgbClr val="03499E"/>
                          </a:solidFill>
                          <a:latin typeface="Times New Roman"/>
                          <a:cs typeface="Times New Roman"/>
                        </a:rPr>
                        <a:t> </a:t>
                      </a:r>
                      <a:r>
                        <a:rPr sz="2000" dirty="0">
                          <a:solidFill>
                            <a:srgbClr val="03499E"/>
                          </a:solidFill>
                          <a:latin typeface="Times New Roman"/>
                          <a:cs typeface="Times New Roman"/>
                        </a:rPr>
                        <a:t>quy</a:t>
                      </a:r>
                      <a:r>
                        <a:rPr sz="2000" spc="65" dirty="0">
                          <a:solidFill>
                            <a:srgbClr val="03499E"/>
                          </a:solidFill>
                          <a:latin typeface="Times New Roman"/>
                          <a:cs typeface="Times New Roman"/>
                        </a:rPr>
                        <a:t> </a:t>
                      </a:r>
                      <a:r>
                        <a:rPr sz="2000" dirty="0">
                          <a:solidFill>
                            <a:srgbClr val="03499E"/>
                          </a:solidFill>
                          <a:latin typeface="Times New Roman"/>
                          <a:cs typeface="Times New Roman"/>
                        </a:rPr>
                        <a:t>định</a:t>
                      </a:r>
                      <a:r>
                        <a:rPr sz="2000" spc="75" dirty="0">
                          <a:solidFill>
                            <a:srgbClr val="03499E"/>
                          </a:solidFill>
                          <a:latin typeface="Times New Roman"/>
                          <a:cs typeface="Times New Roman"/>
                        </a:rPr>
                        <a:t> </a:t>
                      </a:r>
                      <a:r>
                        <a:rPr sz="2000" dirty="0">
                          <a:solidFill>
                            <a:srgbClr val="03499E"/>
                          </a:solidFill>
                          <a:latin typeface="Times New Roman"/>
                          <a:cs typeface="Times New Roman"/>
                        </a:rPr>
                        <a:t>về</a:t>
                      </a:r>
                      <a:r>
                        <a:rPr sz="2000" spc="60" dirty="0">
                          <a:solidFill>
                            <a:srgbClr val="03499E"/>
                          </a:solidFill>
                          <a:latin typeface="Times New Roman"/>
                          <a:cs typeface="Times New Roman"/>
                        </a:rPr>
                        <a:t> </a:t>
                      </a:r>
                      <a:r>
                        <a:rPr sz="2000" dirty="0">
                          <a:solidFill>
                            <a:srgbClr val="03499E"/>
                          </a:solidFill>
                          <a:latin typeface="Times New Roman"/>
                          <a:cs typeface="Times New Roman"/>
                        </a:rPr>
                        <a:t>đấu</a:t>
                      </a:r>
                      <a:r>
                        <a:rPr sz="2000" spc="85" dirty="0">
                          <a:solidFill>
                            <a:srgbClr val="03499E"/>
                          </a:solidFill>
                          <a:latin typeface="Times New Roman"/>
                          <a:cs typeface="Times New Roman"/>
                        </a:rPr>
                        <a:t> </a:t>
                      </a:r>
                      <a:r>
                        <a:rPr sz="2000" dirty="0">
                          <a:solidFill>
                            <a:srgbClr val="03499E"/>
                          </a:solidFill>
                          <a:latin typeface="Times New Roman"/>
                          <a:cs typeface="Times New Roman"/>
                        </a:rPr>
                        <a:t>thầu</a:t>
                      </a:r>
                      <a:r>
                        <a:rPr sz="2000" spc="60" dirty="0">
                          <a:solidFill>
                            <a:srgbClr val="03499E"/>
                          </a:solidFill>
                          <a:latin typeface="Times New Roman"/>
                          <a:cs typeface="Times New Roman"/>
                        </a:rPr>
                        <a:t> </a:t>
                      </a:r>
                      <a:r>
                        <a:rPr sz="2000" dirty="0">
                          <a:solidFill>
                            <a:srgbClr val="03499E"/>
                          </a:solidFill>
                          <a:latin typeface="Times New Roman"/>
                          <a:cs typeface="Times New Roman"/>
                        </a:rPr>
                        <a:t>gây</a:t>
                      </a:r>
                      <a:r>
                        <a:rPr sz="2000" spc="70" dirty="0">
                          <a:solidFill>
                            <a:srgbClr val="03499E"/>
                          </a:solidFill>
                          <a:latin typeface="Times New Roman"/>
                          <a:cs typeface="Times New Roman"/>
                        </a:rPr>
                        <a:t> </a:t>
                      </a:r>
                      <a:r>
                        <a:rPr sz="2000" dirty="0">
                          <a:solidFill>
                            <a:srgbClr val="03499E"/>
                          </a:solidFill>
                          <a:latin typeface="Times New Roman"/>
                          <a:cs typeface="Times New Roman"/>
                        </a:rPr>
                        <a:t>hậu</a:t>
                      </a:r>
                      <a:r>
                        <a:rPr sz="2000" spc="70" dirty="0">
                          <a:solidFill>
                            <a:srgbClr val="03499E"/>
                          </a:solidFill>
                          <a:latin typeface="Times New Roman"/>
                          <a:cs typeface="Times New Roman"/>
                        </a:rPr>
                        <a:t> </a:t>
                      </a:r>
                      <a:r>
                        <a:rPr sz="2000" dirty="0">
                          <a:solidFill>
                            <a:srgbClr val="03499E"/>
                          </a:solidFill>
                          <a:latin typeface="Times New Roman"/>
                          <a:cs typeface="Times New Roman"/>
                        </a:rPr>
                        <a:t>quả</a:t>
                      </a:r>
                      <a:r>
                        <a:rPr sz="2000" spc="70" dirty="0">
                          <a:solidFill>
                            <a:srgbClr val="03499E"/>
                          </a:solidFill>
                          <a:latin typeface="Times New Roman"/>
                          <a:cs typeface="Times New Roman"/>
                        </a:rPr>
                        <a:t> </a:t>
                      </a:r>
                      <a:r>
                        <a:rPr sz="2000" dirty="0">
                          <a:solidFill>
                            <a:srgbClr val="03499E"/>
                          </a:solidFill>
                          <a:latin typeface="Times New Roman"/>
                          <a:cs typeface="Times New Roman"/>
                        </a:rPr>
                        <a:t>nghiêm</a:t>
                      </a:r>
                      <a:r>
                        <a:rPr sz="2000" spc="55" dirty="0">
                          <a:solidFill>
                            <a:srgbClr val="03499E"/>
                          </a:solidFill>
                          <a:latin typeface="Times New Roman"/>
                          <a:cs typeface="Times New Roman"/>
                        </a:rPr>
                        <a:t> </a:t>
                      </a:r>
                      <a:r>
                        <a:rPr sz="2000" dirty="0">
                          <a:solidFill>
                            <a:srgbClr val="03499E"/>
                          </a:solidFill>
                          <a:latin typeface="Times New Roman"/>
                          <a:cs typeface="Times New Roman"/>
                        </a:rPr>
                        <a:t>trọng</a:t>
                      </a:r>
                      <a:r>
                        <a:rPr sz="2000" spc="80" dirty="0">
                          <a:solidFill>
                            <a:srgbClr val="03499E"/>
                          </a:solidFill>
                          <a:latin typeface="Times New Roman"/>
                          <a:cs typeface="Times New Roman"/>
                        </a:rPr>
                        <a:t> </a:t>
                      </a:r>
                      <a:r>
                        <a:rPr sz="2000" dirty="0">
                          <a:solidFill>
                            <a:srgbClr val="03499E"/>
                          </a:solidFill>
                          <a:latin typeface="Times New Roman"/>
                          <a:cs typeface="Times New Roman"/>
                        </a:rPr>
                        <a:t>theo</a:t>
                      </a:r>
                      <a:r>
                        <a:rPr sz="2000" spc="75" dirty="0">
                          <a:solidFill>
                            <a:srgbClr val="03499E"/>
                          </a:solidFill>
                          <a:latin typeface="Times New Roman"/>
                          <a:cs typeface="Times New Roman"/>
                        </a:rPr>
                        <a:t> </a:t>
                      </a:r>
                      <a:r>
                        <a:rPr sz="2000" dirty="0">
                          <a:solidFill>
                            <a:srgbClr val="03499E"/>
                          </a:solidFill>
                          <a:latin typeface="Times New Roman"/>
                          <a:cs typeface="Times New Roman"/>
                        </a:rPr>
                        <a:t>quy</a:t>
                      </a:r>
                      <a:r>
                        <a:rPr sz="2000" spc="70" dirty="0">
                          <a:solidFill>
                            <a:srgbClr val="03499E"/>
                          </a:solidFill>
                          <a:latin typeface="Times New Roman"/>
                          <a:cs typeface="Times New Roman"/>
                        </a:rPr>
                        <a:t> </a:t>
                      </a:r>
                      <a:r>
                        <a:rPr sz="2000" spc="-20" dirty="0">
                          <a:solidFill>
                            <a:srgbClr val="03499E"/>
                          </a:solidFill>
                          <a:latin typeface="Times New Roman"/>
                          <a:cs typeface="Times New Roman"/>
                        </a:rPr>
                        <a:t>định </a:t>
                      </a:r>
                      <a:r>
                        <a:rPr sz="2000" dirty="0">
                          <a:solidFill>
                            <a:srgbClr val="03499E"/>
                          </a:solidFill>
                          <a:latin typeface="Times New Roman"/>
                          <a:cs typeface="Times New Roman"/>
                        </a:rPr>
                        <a:t>PL</a:t>
                      </a:r>
                      <a:r>
                        <a:rPr sz="2000" spc="-85" dirty="0">
                          <a:solidFill>
                            <a:srgbClr val="03499E"/>
                          </a:solidFill>
                          <a:latin typeface="Times New Roman"/>
                          <a:cs typeface="Times New Roman"/>
                        </a:rPr>
                        <a:t> </a:t>
                      </a:r>
                      <a:r>
                        <a:rPr sz="2000" dirty="0">
                          <a:solidFill>
                            <a:srgbClr val="03499E"/>
                          </a:solidFill>
                          <a:latin typeface="Times New Roman"/>
                          <a:cs typeface="Times New Roman"/>
                        </a:rPr>
                        <a:t>về</a:t>
                      </a:r>
                      <a:r>
                        <a:rPr sz="2000" spc="-10" dirty="0">
                          <a:solidFill>
                            <a:srgbClr val="03499E"/>
                          </a:solidFill>
                          <a:latin typeface="Times New Roman"/>
                          <a:cs typeface="Times New Roman"/>
                        </a:rPr>
                        <a:t> </a:t>
                      </a:r>
                      <a:r>
                        <a:rPr sz="2000" dirty="0">
                          <a:solidFill>
                            <a:srgbClr val="03499E"/>
                          </a:solidFill>
                          <a:latin typeface="Times New Roman"/>
                          <a:cs typeface="Times New Roman"/>
                        </a:rPr>
                        <a:t>hình</a:t>
                      </a:r>
                      <a:r>
                        <a:rPr sz="2000" spc="-15" dirty="0">
                          <a:solidFill>
                            <a:srgbClr val="03499E"/>
                          </a:solidFill>
                          <a:latin typeface="Times New Roman"/>
                          <a:cs typeface="Times New Roman"/>
                        </a:rPr>
                        <a:t> </a:t>
                      </a:r>
                      <a:r>
                        <a:rPr sz="2000" dirty="0">
                          <a:solidFill>
                            <a:srgbClr val="03499E"/>
                          </a:solidFill>
                          <a:latin typeface="Times New Roman"/>
                          <a:cs typeface="Times New Roman"/>
                        </a:rPr>
                        <a:t>sự</a:t>
                      </a:r>
                      <a:r>
                        <a:rPr sz="2000" spc="-5" dirty="0">
                          <a:solidFill>
                            <a:srgbClr val="03499E"/>
                          </a:solidFill>
                          <a:latin typeface="Times New Roman"/>
                          <a:cs typeface="Times New Roman"/>
                        </a:rPr>
                        <a:t> </a:t>
                      </a:r>
                      <a:r>
                        <a:rPr sz="2000" dirty="0">
                          <a:solidFill>
                            <a:srgbClr val="03499E"/>
                          </a:solidFill>
                          <a:latin typeface="Times New Roman"/>
                          <a:cs typeface="Times New Roman"/>
                        </a:rPr>
                        <a:t>để</a:t>
                      </a:r>
                      <a:r>
                        <a:rPr sz="2000" spc="-10" dirty="0">
                          <a:solidFill>
                            <a:srgbClr val="03499E"/>
                          </a:solidFill>
                          <a:latin typeface="Times New Roman"/>
                          <a:cs typeface="Times New Roman"/>
                        </a:rPr>
                        <a:t> </a:t>
                      </a:r>
                      <a:r>
                        <a:rPr sz="2000" dirty="0">
                          <a:solidFill>
                            <a:srgbClr val="03499E"/>
                          </a:solidFill>
                          <a:latin typeface="Times New Roman"/>
                          <a:cs typeface="Times New Roman"/>
                        </a:rPr>
                        <a:t>cho</a:t>
                      </a:r>
                      <a:r>
                        <a:rPr sz="2000" spc="-10" dirty="0">
                          <a:solidFill>
                            <a:srgbClr val="03499E"/>
                          </a:solidFill>
                          <a:latin typeface="Times New Roman"/>
                          <a:cs typeface="Times New Roman"/>
                        </a:rPr>
                        <a:t> </a:t>
                      </a:r>
                      <a:r>
                        <a:rPr sz="2000" dirty="0">
                          <a:solidFill>
                            <a:srgbClr val="03499E"/>
                          </a:solidFill>
                          <a:latin typeface="Times New Roman"/>
                          <a:cs typeface="Times New Roman"/>
                        </a:rPr>
                        <a:t>NT</a:t>
                      </a:r>
                      <a:r>
                        <a:rPr sz="2000" spc="-45" dirty="0">
                          <a:solidFill>
                            <a:srgbClr val="03499E"/>
                          </a:solidFill>
                          <a:latin typeface="Times New Roman"/>
                          <a:cs typeface="Times New Roman"/>
                        </a:rPr>
                        <a:t> </a:t>
                      </a:r>
                      <a:r>
                        <a:rPr sz="2000" dirty="0">
                          <a:solidFill>
                            <a:srgbClr val="03499E"/>
                          </a:solidFill>
                          <a:latin typeface="Times New Roman"/>
                          <a:cs typeface="Times New Roman"/>
                        </a:rPr>
                        <a:t>đó</a:t>
                      </a:r>
                      <a:r>
                        <a:rPr sz="2000" spc="-15" dirty="0">
                          <a:solidFill>
                            <a:srgbClr val="03499E"/>
                          </a:solidFill>
                          <a:latin typeface="Times New Roman"/>
                          <a:cs typeface="Times New Roman"/>
                        </a:rPr>
                        <a:t> </a:t>
                      </a:r>
                      <a:r>
                        <a:rPr sz="2000" dirty="0">
                          <a:solidFill>
                            <a:srgbClr val="03499E"/>
                          </a:solidFill>
                          <a:latin typeface="Times New Roman"/>
                          <a:cs typeface="Times New Roman"/>
                        </a:rPr>
                        <a:t>trúng</a:t>
                      </a:r>
                      <a:r>
                        <a:rPr sz="2000" spc="-15" dirty="0">
                          <a:solidFill>
                            <a:srgbClr val="03499E"/>
                          </a:solidFill>
                          <a:latin typeface="Times New Roman"/>
                          <a:cs typeface="Times New Roman"/>
                        </a:rPr>
                        <a:t> </a:t>
                      </a:r>
                      <a:r>
                        <a:rPr sz="2000" spc="-20" dirty="0">
                          <a:solidFill>
                            <a:srgbClr val="03499E"/>
                          </a:solidFill>
                          <a:latin typeface="Times New Roman"/>
                          <a:cs typeface="Times New Roman"/>
                        </a:rPr>
                        <a:t>thầu</a:t>
                      </a:r>
                      <a:endParaRPr sz="2000">
                        <a:latin typeface="Times New Roman"/>
                        <a:cs typeface="Times New Roman"/>
                      </a:endParaRPr>
                    </a:p>
                  </a:txBody>
                  <a:tcPr marL="0" marR="0" marT="67945" marB="0">
                    <a:lnL w="28575">
                      <a:solidFill>
                        <a:srgbClr val="2A5F9E"/>
                      </a:solidFill>
                      <a:prstDash val="solid"/>
                    </a:lnL>
                    <a:lnR w="28575">
                      <a:solidFill>
                        <a:srgbClr val="2A5F9E"/>
                      </a:solidFill>
                      <a:prstDash val="solid"/>
                    </a:lnR>
                    <a:lnT w="28575">
                      <a:solidFill>
                        <a:srgbClr val="2A5F9E"/>
                      </a:solidFill>
                      <a:prstDash val="solid"/>
                    </a:lnT>
                    <a:lnB w="28575">
                      <a:solidFill>
                        <a:srgbClr val="2A5F9E"/>
                      </a:solidFill>
                      <a:prstDash val="solid"/>
                    </a:lnB>
                  </a:tcPr>
                </a:tc>
                <a:extLst>
                  <a:ext uri="{0D108BD9-81ED-4DB2-BD59-A6C34878D82A}">
                    <a16:rowId xmlns:a16="http://schemas.microsoft.com/office/drawing/2014/main" val="10002"/>
                  </a:ext>
                </a:extLst>
              </a:tr>
              <a:tr h="252729">
                <a:tc>
                  <a:txBody>
                    <a:bodyPr/>
                    <a:lstStyle/>
                    <a:p>
                      <a:pPr>
                        <a:lnSpc>
                          <a:spcPct val="100000"/>
                        </a:lnSpc>
                      </a:pPr>
                      <a:endParaRPr sz="1500">
                        <a:latin typeface="Times New Roman"/>
                        <a:cs typeface="Times New Roman"/>
                      </a:endParaRPr>
                    </a:p>
                  </a:txBody>
                  <a:tcPr marL="0" marR="0" marT="0" marB="0">
                    <a:lnL w="28575">
                      <a:solidFill>
                        <a:srgbClr val="2A5F9E"/>
                      </a:solidFill>
                      <a:prstDash val="solid"/>
                    </a:lnL>
                    <a:lnR w="28575">
                      <a:solidFill>
                        <a:srgbClr val="2A5F9E"/>
                      </a:solidFill>
                      <a:prstDash val="solid"/>
                    </a:lnR>
                    <a:lnT w="28575">
                      <a:solidFill>
                        <a:srgbClr val="2A5F9E"/>
                      </a:solidFill>
                      <a:prstDash val="solid"/>
                    </a:lnT>
                    <a:lnB w="28575">
                      <a:solidFill>
                        <a:srgbClr val="2A5F9E"/>
                      </a:solidFill>
                      <a:prstDash val="solid"/>
                    </a:lnB>
                  </a:tcPr>
                </a:tc>
                <a:extLst>
                  <a:ext uri="{0D108BD9-81ED-4DB2-BD59-A6C34878D82A}">
                    <a16:rowId xmlns:a16="http://schemas.microsoft.com/office/drawing/2014/main" val="10003"/>
                  </a:ext>
                </a:extLst>
              </a:tr>
              <a:tr h="252729">
                <a:tc>
                  <a:txBody>
                    <a:bodyPr/>
                    <a:lstStyle/>
                    <a:p>
                      <a:pPr>
                        <a:lnSpc>
                          <a:spcPct val="100000"/>
                        </a:lnSpc>
                      </a:pPr>
                      <a:endParaRPr sz="1500">
                        <a:latin typeface="Times New Roman"/>
                        <a:cs typeface="Times New Roman"/>
                      </a:endParaRPr>
                    </a:p>
                  </a:txBody>
                  <a:tcPr marL="0" marR="0" marT="0" marB="0">
                    <a:lnL w="28575">
                      <a:solidFill>
                        <a:srgbClr val="2A5F9E"/>
                      </a:solidFill>
                      <a:prstDash val="solid"/>
                    </a:lnL>
                    <a:lnR w="28575">
                      <a:solidFill>
                        <a:srgbClr val="2A5F9E"/>
                      </a:solidFill>
                      <a:prstDash val="solid"/>
                    </a:lnR>
                    <a:lnT w="28575">
                      <a:solidFill>
                        <a:srgbClr val="2A5F9E"/>
                      </a:solidFill>
                      <a:prstDash val="solid"/>
                    </a:lnT>
                    <a:lnB w="28575">
                      <a:solidFill>
                        <a:srgbClr val="2A5F9E"/>
                      </a:solidFill>
                      <a:prstDash val="solid"/>
                    </a:lnB>
                    <a:solidFill>
                      <a:srgbClr val="CDD2DF">
                        <a:alpha val="90194"/>
                      </a:srgbClr>
                    </a:solidFill>
                  </a:tcPr>
                </a:tc>
                <a:extLst>
                  <a:ext uri="{0D108BD9-81ED-4DB2-BD59-A6C34878D82A}">
                    <a16:rowId xmlns:a16="http://schemas.microsoft.com/office/drawing/2014/main" val="10004"/>
                  </a:ext>
                </a:extLst>
              </a:tr>
            </a:tbl>
          </a:graphicData>
        </a:graphic>
      </p:graphicFrame>
      <p:grpSp>
        <p:nvGrpSpPr>
          <p:cNvPr id="14" name="object 14"/>
          <p:cNvGrpSpPr/>
          <p:nvPr/>
        </p:nvGrpSpPr>
        <p:grpSpPr>
          <a:xfrm>
            <a:off x="1185672" y="251472"/>
            <a:ext cx="10165080" cy="774700"/>
            <a:chOff x="1185672" y="251472"/>
            <a:chExt cx="10165080" cy="774700"/>
          </a:xfrm>
        </p:grpSpPr>
        <p:pic>
          <p:nvPicPr>
            <p:cNvPr id="15" name="object 15"/>
            <p:cNvPicPr/>
            <p:nvPr/>
          </p:nvPicPr>
          <p:blipFill>
            <a:blip r:embed="rId2" cstate="print"/>
            <a:stretch>
              <a:fillRect/>
            </a:stretch>
          </p:blipFill>
          <p:spPr>
            <a:xfrm>
              <a:off x="1185672" y="253009"/>
              <a:ext cx="10165080" cy="675106"/>
            </a:xfrm>
            <a:prstGeom prst="rect">
              <a:avLst/>
            </a:prstGeom>
          </p:spPr>
        </p:pic>
        <p:pic>
          <p:nvPicPr>
            <p:cNvPr id="16" name="object 16"/>
            <p:cNvPicPr/>
            <p:nvPr/>
          </p:nvPicPr>
          <p:blipFill>
            <a:blip r:embed="rId3" cstate="print"/>
            <a:stretch>
              <a:fillRect/>
            </a:stretch>
          </p:blipFill>
          <p:spPr>
            <a:xfrm>
              <a:off x="1603248" y="251472"/>
              <a:ext cx="9328404" cy="774179"/>
            </a:xfrm>
            <a:prstGeom prst="rect">
              <a:avLst/>
            </a:prstGeom>
          </p:spPr>
        </p:pic>
        <p:pic>
          <p:nvPicPr>
            <p:cNvPr id="17" name="object 17"/>
            <p:cNvPicPr/>
            <p:nvPr/>
          </p:nvPicPr>
          <p:blipFill>
            <a:blip r:embed="rId4" cstate="print"/>
            <a:stretch>
              <a:fillRect/>
            </a:stretch>
          </p:blipFill>
          <p:spPr>
            <a:xfrm>
              <a:off x="1233170" y="278091"/>
              <a:ext cx="10075164" cy="584746"/>
            </a:xfrm>
            <a:prstGeom prst="rect">
              <a:avLst/>
            </a:prstGeom>
          </p:spPr>
        </p:pic>
      </p:grpSp>
      <p:sp>
        <p:nvSpPr>
          <p:cNvPr id="18" name="object 18"/>
          <p:cNvSpPr txBox="1">
            <a:spLocks noGrp="1"/>
          </p:cNvSpPr>
          <p:nvPr>
            <p:ph type="title"/>
          </p:nvPr>
        </p:nvSpPr>
        <p:spPr>
          <a:xfrm>
            <a:off x="1233169" y="278091"/>
            <a:ext cx="10075545" cy="584835"/>
          </a:xfrm>
          <a:prstGeom prst="rect">
            <a:avLst/>
          </a:prstGeom>
          <a:ln w="9525">
            <a:solidFill>
              <a:srgbClr val="F8F8F8"/>
            </a:solidFill>
          </a:ln>
        </p:spPr>
        <p:txBody>
          <a:bodyPr vert="horz" wrap="square" lIns="0" tIns="80010" rIns="0" bIns="0" rtlCol="0">
            <a:spAutoFit/>
          </a:bodyPr>
          <a:lstStyle/>
          <a:p>
            <a:pPr marL="611505">
              <a:lnSpc>
                <a:spcPct val="100000"/>
              </a:lnSpc>
              <a:spcBef>
                <a:spcPts val="630"/>
              </a:spcBef>
            </a:pPr>
            <a:r>
              <a:rPr sz="2600" dirty="0"/>
              <a:t>XỬ</a:t>
            </a:r>
            <a:r>
              <a:rPr sz="2600" spc="-10" dirty="0"/>
              <a:t> </a:t>
            </a:r>
            <a:r>
              <a:rPr sz="2600" dirty="0"/>
              <a:t>LÝ TÌNH</a:t>
            </a:r>
            <a:r>
              <a:rPr sz="2600" spc="-10" dirty="0"/>
              <a:t> </a:t>
            </a:r>
            <a:r>
              <a:rPr sz="2600" dirty="0"/>
              <a:t>HUỐNG</a:t>
            </a:r>
            <a:r>
              <a:rPr sz="2600" spc="-15" dirty="0"/>
              <a:t> </a:t>
            </a:r>
            <a:r>
              <a:rPr sz="2600" dirty="0"/>
              <a:t>TRONG</a:t>
            </a:r>
            <a:r>
              <a:rPr sz="2600" spc="-20" dirty="0"/>
              <a:t> </a:t>
            </a:r>
            <a:r>
              <a:rPr sz="2600" dirty="0"/>
              <a:t>ĐTQM</a:t>
            </a:r>
            <a:r>
              <a:rPr sz="2600" spc="-25" dirty="0"/>
              <a:t> </a:t>
            </a:r>
            <a:r>
              <a:rPr sz="2600" dirty="0"/>
              <a:t>VÀ</a:t>
            </a:r>
            <a:r>
              <a:rPr sz="2600" spc="-10" dirty="0"/>
              <a:t> </a:t>
            </a:r>
            <a:r>
              <a:rPr sz="2600" dirty="0"/>
              <a:t>KQM</a:t>
            </a:r>
            <a:r>
              <a:rPr sz="2600" spc="-20" dirty="0"/>
              <a:t> </a:t>
            </a:r>
            <a:r>
              <a:rPr sz="2600" dirty="0"/>
              <a:t>(Đ</a:t>
            </a:r>
            <a:r>
              <a:rPr sz="2600" spc="5" dirty="0"/>
              <a:t> </a:t>
            </a:r>
            <a:r>
              <a:rPr sz="2600" spc="-10" dirty="0"/>
              <a:t>131.NĐ)</a:t>
            </a:r>
            <a:endParaRPr sz="2600"/>
          </a:p>
        </p:txBody>
      </p:sp>
      <p:sp>
        <p:nvSpPr>
          <p:cNvPr id="19" name="object 19"/>
          <p:cNvSpPr txBox="1"/>
          <p:nvPr/>
        </p:nvSpPr>
        <p:spPr>
          <a:xfrm>
            <a:off x="933602" y="6317605"/>
            <a:ext cx="310515" cy="196850"/>
          </a:xfrm>
          <a:prstGeom prst="rect">
            <a:avLst/>
          </a:prstGeom>
        </p:spPr>
        <p:txBody>
          <a:bodyPr vert="horz" wrap="square" lIns="0" tIns="8255" rIns="0" bIns="0" rtlCol="0">
            <a:spAutoFit/>
          </a:bodyPr>
          <a:lstStyle/>
          <a:p>
            <a:pPr marL="38100">
              <a:lnSpc>
                <a:spcPct val="100000"/>
              </a:lnSpc>
              <a:spcBef>
                <a:spcPts val="65"/>
              </a:spcBef>
            </a:pPr>
            <a:fld id="{81D60167-4931-47E6-BA6A-407CBD079E47}" type="slidenum">
              <a:rPr sz="1100" spc="-25" dirty="0">
                <a:solidFill>
                  <a:srgbClr val="E9E1D5"/>
                </a:solidFill>
                <a:latin typeface="Verdana"/>
                <a:cs typeface="Verdana"/>
              </a:rPr>
              <a:t>196</a:t>
            </a:fld>
            <a:endParaRPr sz="1100">
              <a:latin typeface="Verdana"/>
              <a:cs typeface="Verdana"/>
            </a:endParaRPr>
          </a:p>
        </p:txBody>
      </p:sp>
      <p:sp>
        <p:nvSpPr>
          <p:cNvPr id="20" name="Slide Number Placeholder 19">
            <a:extLst>
              <a:ext uri="{FF2B5EF4-FFF2-40B4-BE49-F238E27FC236}">
                <a16:creationId xmlns:a16="http://schemas.microsoft.com/office/drawing/2014/main" id="{27E40972-EB22-736A-B73B-35F891060C76}"/>
              </a:ext>
            </a:extLst>
          </p:cNvPr>
          <p:cNvSpPr>
            <a:spLocks noGrp="1"/>
          </p:cNvSpPr>
          <p:nvPr>
            <p:ph type="sldNum" sz="quarter" idx="7"/>
          </p:nvPr>
        </p:nvSpPr>
        <p:spPr/>
        <p:txBody>
          <a:bodyPr/>
          <a:lstStyle/>
          <a:p>
            <a:pPr marL="4939665">
              <a:lnSpc>
                <a:spcPts val="1655"/>
              </a:lnSpc>
            </a:pPr>
            <a:fld id="{81D60167-4931-47E6-BA6A-407CBD079E47}" type="slidenum">
              <a:rPr lang="en-US" spc="-25" smtClean="0"/>
              <a:t>196</a:t>
            </a:fld>
            <a:endParaRPr lang="en-US" spc="-25" dirty="0"/>
          </a:p>
        </p:txBody>
      </p:sp>
    </p:spTree>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185672" y="406920"/>
            <a:ext cx="10165080" cy="774700"/>
            <a:chOff x="1185672" y="406920"/>
            <a:chExt cx="10165080" cy="774700"/>
          </a:xfrm>
        </p:grpSpPr>
        <p:pic>
          <p:nvPicPr>
            <p:cNvPr id="3" name="object 3"/>
            <p:cNvPicPr/>
            <p:nvPr/>
          </p:nvPicPr>
          <p:blipFill>
            <a:blip r:embed="rId2" cstate="print"/>
            <a:stretch>
              <a:fillRect/>
            </a:stretch>
          </p:blipFill>
          <p:spPr>
            <a:xfrm>
              <a:off x="1185672" y="409981"/>
              <a:ext cx="10165080" cy="675106"/>
            </a:xfrm>
            <a:prstGeom prst="rect">
              <a:avLst/>
            </a:prstGeom>
          </p:spPr>
        </p:pic>
        <p:pic>
          <p:nvPicPr>
            <p:cNvPr id="4" name="object 4"/>
            <p:cNvPicPr/>
            <p:nvPr/>
          </p:nvPicPr>
          <p:blipFill>
            <a:blip r:embed="rId3" cstate="print"/>
            <a:stretch>
              <a:fillRect/>
            </a:stretch>
          </p:blipFill>
          <p:spPr>
            <a:xfrm>
              <a:off x="1603248" y="406920"/>
              <a:ext cx="9328404" cy="774179"/>
            </a:xfrm>
            <a:prstGeom prst="rect">
              <a:avLst/>
            </a:prstGeom>
          </p:spPr>
        </p:pic>
        <p:pic>
          <p:nvPicPr>
            <p:cNvPr id="5" name="object 5"/>
            <p:cNvPicPr/>
            <p:nvPr/>
          </p:nvPicPr>
          <p:blipFill>
            <a:blip r:embed="rId4" cstate="print"/>
            <a:stretch>
              <a:fillRect/>
            </a:stretch>
          </p:blipFill>
          <p:spPr>
            <a:xfrm>
              <a:off x="1233170" y="434301"/>
              <a:ext cx="10075164" cy="584746"/>
            </a:xfrm>
            <a:prstGeom prst="rect">
              <a:avLst/>
            </a:prstGeom>
          </p:spPr>
        </p:pic>
      </p:grpSp>
      <p:sp>
        <p:nvSpPr>
          <p:cNvPr id="6" name="object 6"/>
          <p:cNvSpPr txBox="1">
            <a:spLocks noGrp="1"/>
          </p:cNvSpPr>
          <p:nvPr>
            <p:ph type="title"/>
          </p:nvPr>
        </p:nvSpPr>
        <p:spPr>
          <a:xfrm>
            <a:off x="1233169" y="434301"/>
            <a:ext cx="10075545" cy="584835"/>
          </a:xfrm>
          <a:prstGeom prst="rect">
            <a:avLst/>
          </a:prstGeom>
          <a:ln w="9525">
            <a:solidFill>
              <a:srgbClr val="F8F8F8"/>
            </a:solidFill>
          </a:ln>
        </p:spPr>
        <p:txBody>
          <a:bodyPr vert="horz" wrap="square" lIns="0" tIns="80010" rIns="0" bIns="0" rtlCol="0">
            <a:spAutoFit/>
          </a:bodyPr>
          <a:lstStyle/>
          <a:p>
            <a:pPr marL="611505">
              <a:lnSpc>
                <a:spcPct val="100000"/>
              </a:lnSpc>
              <a:spcBef>
                <a:spcPts val="630"/>
              </a:spcBef>
            </a:pPr>
            <a:r>
              <a:rPr sz="2600" dirty="0"/>
              <a:t>XỬ</a:t>
            </a:r>
            <a:r>
              <a:rPr sz="2600" spc="-10" dirty="0"/>
              <a:t> </a:t>
            </a:r>
            <a:r>
              <a:rPr sz="2600" dirty="0"/>
              <a:t>LÝ TÌNH</a:t>
            </a:r>
            <a:r>
              <a:rPr sz="2600" spc="-10" dirty="0"/>
              <a:t> </a:t>
            </a:r>
            <a:r>
              <a:rPr sz="2600" dirty="0"/>
              <a:t>HUỐNG</a:t>
            </a:r>
            <a:r>
              <a:rPr sz="2600" spc="-15" dirty="0"/>
              <a:t> </a:t>
            </a:r>
            <a:r>
              <a:rPr sz="2600" dirty="0"/>
              <a:t>TRONG</a:t>
            </a:r>
            <a:r>
              <a:rPr sz="2600" spc="-20" dirty="0"/>
              <a:t> </a:t>
            </a:r>
            <a:r>
              <a:rPr sz="2600" dirty="0"/>
              <a:t>ĐTQM</a:t>
            </a:r>
            <a:r>
              <a:rPr sz="2600" spc="-25" dirty="0"/>
              <a:t> </a:t>
            </a:r>
            <a:r>
              <a:rPr sz="2600" dirty="0"/>
              <a:t>VÀ</a:t>
            </a:r>
            <a:r>
              <a:rPr sz="2600" spc="-10" dirty="0"/>
              <a:t> </a:t>
            </a:r>
            <a:r>
              <a:rPr sz="2600" dirty="0"/>
              <a:t>KQM</a:t>
            </a:r>
            <a:r>
              <a:rPr sz="2600" spc="-20" dirty="0"/>
              <a:t> </a:t>
            </a:r>
            <a:r>
              <a:rPr sz="2600" dirty="0"/>
              <a:t>(Đ</a:t>
            </a:r>
            <a:r>
              <a:rPr sz="2600" spc="5" dirty="0"/>
              <a:t> </a:t>
            </a:r>
            <a:r>
              <a:rPr sz="2600" spc="-10" dirty="0"/>
              <a:t>131.NĐ)</a:t>
            </a:r>
            <a:endParaRPr sz="2600"/>
          </a:p>
        </p:txBody>
      </p:sp>
      <p:grpSp>
        <p:nvGrpSpPr>
          <p:cNvPr id="7" name="object 7"/>
          <p:cNvGrpSpPr/>
          <p:nvPr/>
        </p:nvGrpSpPr>
        <p:grpSpPr>
          <a:xfrm>
            <a:off x="2176017" y="2517901"/>
            <a:ext cx="8046084" cy="207645"/>
            <a:chOff x="2176017" y="2517901"/>
            <a:chExt cx="8046084" cy="207645"/>
          </a:xfrm>
        </p:grpSpPr>
        <p:sp>
          <p:nvSpPr>
            <p:cNvPr id="8" name="object 8"/>
            <p:cNvSpPr/>
            <p:nvPr/>
          </p:nvSpPr>
          <p:spPr>
            <a:xfrm>
              <a:off x="2188717" y="2530601"/>
              <a:ext cx="1091565" cy="182245"/>
            </a:xfrm>
            <a:custGeom>
              <a:avLst/>
              <a:gdLst/>
              <a:ahLst/>
              <a:cxnLst/>
              <a:rect l="l" t="t" r="r" b="b"/>
              <a:pathLst>
                <a:path w="1091564" h="182244">
                  <a:moveTo>
                    <a:pt x="1091183" y="0"/>
                  </a:moveTo>
                  <a:lnTo>
                    <a:pt x="256158" y="0"/>
                  </a:lnTo>
                  <a:lnTo>
                    <a:pt x="0" y="181863"/>
                  </a:lnTo>
                  <a:lnTo>
                    <a:pt x="835025" y="181863"/>
                  </a:lnTo>
                  <a:lnTo>
                    <a:pt x="1091183" y="0"/>
                  </a:lnTo>
                  <a:close/>
                </a:path>
              </a:pathLst>
            </a:custGeom>
            <a:solidFill>
              <a:srgbClr val="FFFFFF"/>
            </a:solidFill>
          </p:spPr>
          <p:txBody>
            <a:bodyPr wrap="square" lIns="0" tIns="0" rIns="0" bIns="0" rtlCol="0"/>
            <a:lstStyle/>
            <a:p>
              <a:endParaRPr/>
            </a:p>
          </p:txBody>
        </p:sp>
        <p:sp>
          <p:nvSpPr>
            <p:cNvPr id="9" name="object 9"/>
            <p:cNvSpPr/>
            <p:nvPr/>
          </p:nvSpPr>
          <p:spPr>
            <a:xfrm>
              <a:off x="2188717" y="2530601"/>
              <a:ext cx="1091565" cy="182245"/>
            </a:xfrm>
            <a:custGeom>
              <a:avLst/>
              <a:gdLst/>
              <a:ahLst/>
              <a:cxnLst/>
              <a:rect l="l" t="t" r="r" b="b"/>
              <a:pathLst>
                <a:path w="1091564" h="182244">
                  <a:moveTo>
                    <a:pt x="0" y="181863"/>
                  </a:moveTo>
                  <a:lnTo>
                    <a:pt x="256158" y="0"/>
                  </a:lnTo>
                  <a:lnTo>
                    <a:pt x="1091183" y="0"/>
                  </a:lnTo>
                  <a:lnTo>
                    <a:pt x="835025" y="181863"/>
                  </a:lnTo>
                  <a:lnTo>
                    <a:pt x="0" y="181863"/>
                  </a:lnTo>
                  <a:close/>
                </a:path>
              </a:pathLst>
            </a:custGeom>
            <a:ln w="25400">
              <a:solidFill>
                <a:srgbClr val="FFFFFF"/>
              </a:solidFill>
            </a:ln>
          </p:spPr>
          <p:txBody>
            <a:bodyPr wrap="square" lIns="0" tIns="0" rIns="0" bIns="0" rtlCol="0"/>
            <a:lstStyle/>
            <a:p>
              <a:endParaRPr/>
            </a:p>
          </p:txBody>
        </p:sp>
        <p:sp>
          <p:nvSpPr>
            <p:cNvPr id="10" name="object 10"/>
            <p:cNvSpPr/>
            <p:nvPr/>
          </p:nvSpPr>
          <p:spPr>
            <a:xfrm>
              <a:off x="3343528" y="2530601"/>
              <a:ext cx="1091565" cy="182245"/>
            </a:xfrm>
            <a:custGeom>
              <a:avLst/>
              <a:gdLst/>
              <a:ahLst/>
              <a:cxnLst/>
              <a:rect l="l" t="t" r="r" b="b"/>
              <a:pathLst>
                <a:path w="1091564" h="182244">
                  <a:moveTo>
                    <a:pt x="1091184" y="0"/>
                  </a:moveTo>
                  <a:lnTo>
                    <a:pt x="256159" y="0"/>
                  </a:lnTo>
                  <a:lnTo>
                    <a:pt x="0" y="181863"/>
                  </a:lnTo>
                  <a:lnTo>
                    <a:pt x="835151" y="181863"/>
                  </a:lnTo>
                  <a:lnTo>
                    <a:pt x="1091184" y="0"/>
                  </a:lnTo>
                  <a:close/>
                </a:path>
              </a:pathLst>
            </a:custGeom>
            <a:solidFill>
              <a:srgbClr val="FFFFFF"/>
            </a:solidFill>
          </p:spPr>
          <p:txBody>
            <a:bodyPr wrap="square" lIns="0" tIns="0" rIns="0" bIns="0" rtlCol="0"/>
            <a:lstStyle/>
            <a:p>
              <a:endParaRPr/>
            </a:p>
          </p:txBody>
        </p:sp>
        <p:sp>
          <p:nvSpPr>
            <p:cNvPr id="11" name="object 11"/>
            <p:cNvSpPr/>
            <p:nvPr/>
          </p:nvSpPr>
          <p:spPr>
            <a:xfrm>
              <a:off x="3343528" y="2530601"/>
              <a:ext cx="1091565" cy="182245"/>
            </a:xfrm>
            <a:custGeom>
              <a:avLst/>
              <a:gdLst/>
              <a:ahLst/>
              <a:cxnLst/>
              <a:rect l="l" t="t" r="r" b="b"/>
              <a:pathLst>
                <a:path w="1091564" h="182244">
                  <a:moveTo>
                    <a:pt x="0" y="181863"/>
                  </a:moveTo>
                  <a:lnTo>
                    <a:pt x="256159" y="0"/>
                  </a:lnTo>
                  <a:lnTo>
                    <a:pt x="1091184" y="0"/>
                  </a:lnTo>
                  <a:lnTo>
                    <a:pt x="835151" y="181863"/>
                  </a:lnTo>
                  <a:lnTo>
                    <a:pt x="0" y="181863"/>
                  </a:lnTo>
                  <a:close/>
                </a:path>
              </a:pathLst>
            </a:custGeom>
            <a:ln w="25400">
              <a:solidFill>
                <a:srgbClr val="FFFFFF"/>
              </a:solidFill>
            </a:ln>
          </p:spPr>
          <p:txBody>
            <a:bodyPr wrap="square" lIns="0" tIns="0" rIns="0" bIns="0" rtlCol="0"/>
            <a:lstStyle/>
            <a:p>
              <a:endParaRPr/>
            </a:p>
          </p:txBody>
        </p:sp>
        <p:sp>
          <p:nvSpPr>
            <p:cNvPr id="12" name="object 12"/>
            <p:cNvSpPr/>
            <p:nvPr/>
          </p:nvSpPr>
          <p:spPr>
            <a:xfrm>
              <a:off x="4498466" y="2530601"/>
              <a:ext cx="1091565" cy="182245"/>
            </a:xfrm>
            <a:custGeom>
              <a:avLst/>
              <a:gdLst/>
              <a:ahLst/>
              <a:cxnLst/>
              <a:rect l="l" t="t" r="r" b="b"/>
              <a:pathLst>
                <a:path w="1091564" h="182244">
                  <a:moveTo>
                    <a:pt x="1091184" y="0"/>
                  </a:moveTo>
                  <a:lnTo>
                    <a:pt x="256032" y="0"/>
                  </a:lnTo>
                  <a:lnTo>
                    <a:pt x="0" y="181863"/>
                  </a:lnTo>
                  <a:lnTo>
                    <a:pt x="835025" y="181863"/>
                  </a:lnTo>
                  <a:lnTo>
                    <a:pt x="1091184" y="0"/>
                  </a:lnTo>
                  <a:close/>
                </a:path>
              </a:pathLst>
            </a:custGeom>
            <a:solidFill>
              <a:srgbClr val="FFFFFF"/>
            </a:solidFill>
          </p:spPr>
          <p:txBody>
            <a:bodyPr wrap="square" lIns="0" tIns="0" rIns="0" bIns="0" rtlCol="0"/>
            <a:lstStyle/>
            <a:p>
              <a:endParaRPr/>
            </a:p>
          </p:txBody>
        </p:sp>
        <p:sp>
          <p:nvSpPr>
            <p:cNvPr id="13" name="object 13"/>
            <p:cNvSpPr/>
            <p:nvPr/>
          </p:nvSpPr>
          <p:spPr>
            <a:xfrm>
              <a:off x="4498466" y="2530601"/>
              <a:ext cx="1091565" cy="182245"/>
            </a:xfrm>
            <a:custGeom>
              <a:avLst/>
              <a:gdLst/>
              <a:ahLst/>
              <a:cxnLst/>
              <a:rect l="l" t="t" r="r" b="b"/>
              <a:pathLst>
                <a:path w="1091564" h="182244">
                  <a:moveTo>
                    <a:pt x="0" y="181863"/>
                  </a:moveTo>
                  <a:lnTo>
                    <a:pt x="256032" y="0"/>
                  </a:lnTo>
                  <a:lnTo>
                    <a:pt x="1091184" y="0"/>
                  </a:lnTo>
                  <a:lnTo>
                    <a:pt x="835025" y="181863"/>
                  </a:lnTo>
                  <a:lnTo>
                    <a:pt x="0" y="181863"/>
                  </a:lnTo>
                  <a:close/>
                </a:path>
              </a:pathLst>
            </a:custGeom>
            <a:ln w="25400">
              <a:solidFill>
                <a:srgbClr val="FFFFFF"/>
              </a:solidFill>
            </a:ln>
          </p:spPr>
          <p:txBody>
            <a:bodyPr wrap="square" lIns="0" tIns="0" rIns="0" bIns="0" rtlCol="0"/>
            <a:lstStyle/>
            <a:p>
              <a:endParaRPr/>
            </a:p>
          </p:txBody>
        </p:sp>
        <p:sp>
          <p:nvSpPr>
            <p:cNvPr id="14" name="object 14"/>
            <p:cNvSpPr/>
            <p:nvPr/>
          </p:nvSpPr>
          <p:spPr>
            <a:xfrm>
              <a:off x="5653277" y="2530601"/>
              <a:ext cx="1091565" cy="182245"/>
            </a:xfrm>
            <a:custGeom>
              <a:avLst/>
              <a:gdLst/>
              <a:ahLst/>
              <a:cxnLst/>
              <a:rect l="l" t="t" r="r" b="b"/>
              <a:pathLst>
                <a:path w="1091565" h="182244">
                  <a:moveTo>
                    <a:pt x="1091183" y="0"/>
                  </a:moveTo>
                  <a:lnTo>
                    <a:pt x="256159" y="0"/>
                  </a:lnTo>
                  <a:lnTo>
                    <a:pt x="0" y="181863"/>
                  </a:lnTo>
                  <a:lnTo>
                    <a:pt x="835025" y="181863"/>
                  </a:lnTo>
                  <a:lnTo>
                    <a:pt x="1091183" y="0"/>
                  </a:lnTo>
                  <a:close/>
                </a:path>
              </a:pathLst>
            </a:custGeom>
            <a:solidFill>
              <a:srgbClr val="FFFFFF"/>
            </a:solidFill>
          </p:spPr>
          <p:txBody>
            <a:bodyPr wrap="square" lIns="0" tIns="0" rIns="0" bIns="0" rtlCol="0"/>
            <a:lstStyle/>
            <a:p>
              <a:endParaRPr/>
            </a:p>
          </p:txBody>
        </p:sp>
        <p:sp>
          <p:nvSpPr>
            <p:cNvPr id="15" name="object 15"/>
            <p:cNvSpPr/>
            <p:nvPr/>
          </p:nvSpPr>
          <p:spPr>
            <a:xfrm>
              <a:off x="5653277" y="2530601"/>
              <a:ext cx="1091565" cy="182245"/>
            </a:xfrm>
            <a:custGeom>
              <a:avLst/>
              <a:gdLst/>
              <a:ahLst/>
              <a:cxnLst/>
              <a:rect l="l" t="t" r="r" b="b"/>
              <a:pathLst>
                <a:path w="1091565" h="182244">
                  <a:moveTo>
                    <a:pt x="0" y="181863"/>
                  </a:moveTo>
                  <a:lnTo>
                    <a:pt x="256159" y="0"/>
                  </a:lnTo>
                  <a:lnTo>
                    <a:pt x="1091183" y="0"/>
                  </a:lnTo>
                  <a:lnTo>
                    <a:pt x="835025" y="181863"/>
                  </a:lnTo>
                  <a:lnTo>
                    <a:pt x="0" y="181863"/>
                  </a:lnTo>
                  <a:close/>
                </a:path>
              </a:pathLst>
            </a:custGeom>
            <a:ln w="25400">
              <a:solidFill>
                <a:srgbClr val="FFFFFF"/>
              </a:solidFill>
            </a:ln>
          </p:spPr>
          <p:txBody>
            <a:bodyPr wrap="square" lIns="0" tIns="0" rIns="0" bIns="0" rtlCol="0"/>
            <a:lstStyle/>
            <a:p>
              <a:endParaRPr/>
            </a:p>
          </p:txBody>
        </p:sp>
        <p:sp>
          <p:nvSpPr>
            <p:cNvPr id="16" name="object 16"/>
            <p:cNvSpPr/>
            <p:nvPr/>
          </p:nvSpPr>
          <p:spPr>
            <a:xfrm>
              <a:off x="6808089" y="2530601"/>
              <a:ext cx="1091565" cy="182245"/>
            </a:xfrm>
            <a:custGeom>
              <a:avLst/>
              <a:gdLst/>
              <a:ahLst/>
              <a:cxnLst/>
              <a:rect l="l" t="t" r="r" b="b"/>
              <a:pathLst>
                <a:path w="1091565" h="182244">
                  <a:moveTo>
                    <a:pt x="1091310" y="0"/>
                  </a:moveTo>
                  <a:lnTo>
                    <a:pt x="256158" y="0"/>
                  </a:lnTo>
                  <a:lnTo>
                    <a:pt x="0" y="181863"/>
                  </a:lnTo>
                  <a:lnTo>
                    <a:pt x="835151" y="181863"/>
                  </a:lnTo>
                  <a:lnTo>
                    <a:pt x="1091310" y="0"/>
                  </a:lnTo>
                  <a:close/>
                </a:path>
              </a:pathLst>
            </a:custGeom>
            <a:solidFill>
              <a:srgbClr val="FFFFFF"/>
            </a:solidFill>
          </p:spPr>
          <p:txBody>
            <a:bodyPr wrap="square" lIns="0" tIns="0" rIns="0" bIns="0" rtlCol="0"/>
            <a:lstStyle/>
            <a:p>
              <a:endParaRPr/>
            </a:p>
          </p:txBody>
        </p:sp>
        <p:sp>
          <p:nvSpPr>
            <p:cNvPr id="17" name="object 17"/>
            <p:cNvSpPr/>
            <p:nvPr/>
          </p:nvSpPr>
          <p:spPr>
            <a:xfrm>
              <a:off x="6808089" y="2530601"/>
              <a:ext cx="1091565" cy="182245"/>
            </a:xfrm>
            <a:custGeom>
              <a:avLst/>
              <a:gdLst/>
              <a:ahLst/>
              <a:cxnLst/>
              <a:rect l="l" t="t" r="r" b="b"/>
              <a:pathLst>
                <a:path w="1091565" h="182244">
                  <a:moveTo>
                    <a:pt x="0" y="181863"/>
                  </a:moveTo>
                  <a:lnTo>
                    <a:pt x="256158" y="0"/>
                  </a:lnTo>
                  <a:lnTo>
                    <a:pt x="1091310" y="0"/>
                  </a:lnTo>
                  <a:lnTo>
                    <a:pt x="835151" y="181863"/>
                  </a:lnTo>
                  <a:lnTo>
                    <a:pt x="0" y="181863"/>
                  </a:lnTo>
                  <a:close/>
                </a:path>
              </a:pathLst>
            </a:custGeom>
            <a:ln w="25400">
              <a:solidFill>
                <a:srgbClr val="FFFFFF"/>
              </a:solidFill>
            </a:ln>
          </p:spPr>
          <p:txBody>
            <a:bodyPr wrap="square" lIns="0" tIns="0" rIns="0" bIns="0" rtlCol="0"/>
            <a:lstStyle/>
            <a:p>
              <a:endParaRPr/>
            </a:p>
          </p:txBody>
        </p:sp>
        <p:sp>
          <p:nvSpPr>
            <p:cNvPr id="18" name="object 18"/>
            <p:cNvSpPr/>
            <p:nvPr/>
          </p:nvSpPr>
          <p:spPr>
            <a:xfrm>
              <a:off x="7963027" y="2530601"/>
              <a:ext cx="1091565" cy="182245"/>
            </a:xfrm>
            <a:custGeom>
              <a:avLst/>
              <a:gdLst/>
              <a:ahLst/>
              <a:cxnLst/>
              <a:rect l="l" t="t" r="r" b="b"/>
              <a:pathLst>
                <a:path w="1091565" h="182244">
                  <a:moveTo>
                    <a:pt x="1091183" y="0"/>
                  </a:moveTo>
                  <a:lnTo>
                    <a:pt x="256158" y="0"/>
                  </a:lnTo>
                  <a:lnTo>
                    <a:pt x="0" y="181863"/>
                  </a:lnTo>
                  <a:lnTo>
                    <a:pt x="835025" y="181863"/>
                  </a:lnTo>
                  <a:lnTo>
                    <a:pt x="1091183" y="0"/>
                  </a:lnTo>
                  <a:close/>
                </a:path>
              </a:pathLst>
            </a:custGeom>
            <a:solidFill>
              <a:srgbClr val="FFFFFF"/>
            </a:solidFill>
          </p:spPr>
          <p:txBody>
            <a:bodyPr wrap="square" lIns="0" tIns="0" rIns="0" bIns="0" rtlCol="0"/>
            <a:lstStyle/>
            <a:p>
              <a:endParaRPr/>
            </a:p>
          </p:txBody>
        </p:sp>
        <p:sp>
          <p:nvSpPr>
            <p:cNvPr id="19" name="object 19"/>
            <p:cNvSpPr/>
            <p:nvPr/>
          </p:nvSpPr>
          <p:spPr>
            <a:xfrm>
              <a:off x="7963027" y="2530601"/>
              <a:ext cx="1091565" cy="182245"/>
            </a:xfrm>
            <a:custGeom>
              <a:avLst/>
              <a:gdLst/>
              <a:ahLst/>
              <a:cxnLst/>
              <a:rect l="l" t="t" r="r" b="b"/>
              <a:pathLst>
                <a:path w="1091565" h="182244">
                  <a:moveTo>
                    <a:pt x="0" y="181863"/>
                  </a:moveTo>
                  <a:lnTo>
                    <a:pt x="256158" y="0"/>
                  </a:lnTo>
                  <a:lnTo>
                    <a:pt x="1091183" y="0"/>
                  </a:lnTo>
                  <a:lnTo>
                    <a:pt x="835025" y="181863"/>
                  </a:lnTo>
                  <a:lnTo>
                    <a:pt x="0" y="181863"/>
                  </a:lnTo>
                  <a:close/>
                </a:path>
              </a:pathLst>
            </a:custGeom>
            <a:ln w="25400">
              <a:solidFill>
                <a:srgbClr val="FFFFFF"/>
              </a:solidFill>
            </a:ln>
          </p:spPr>
          <p:txBody>
            <a:bodyPr wrap="square" lIns="0" tIns="0" rIns="0" bIns="0" rtlCol="0"/>
            <a:lstStyle/>
            <a:p>
              <a:endParaRPr/>
            </a:p>
          </p:txBody>
        </p:sp>
        <p:sp>
          <p:nvSpPr>
            <p:cNvPr id="20" name="object 20"/>
            <p:cNvSpPr/>
            <p:nvPr/>
          </p:nvSpPr>
          <p:spPr>
            <a:xfrm>
              <a:off x="9117837" y="2530601"/>
              <a:ext cx="1091565" cy="182245"/>
            </a:xfrm>
            <a:custGeom>
              <a:avLst/>
              <a:gdLst/>
              <a:ahLst/>
              <a:cxnLst/>
              <a:rect l="l" t="t" r="r" b="b"/>
              <a:pathLst>
                <a:path w="1091565" h="182244">
                  <a:moveTo>
                    <a:pt x="1091183" y="0"/>
                  </a:moveTo>
                  <a:lnTo>
                    <a:pt x="256158" y="0"/>
                  </a:lnTo>
                  <a:lnTo>
                    <a:pt x="0" y="181863"/>
                  </a:lnTo>
                  <a:lnTo>
                    <a:pt x="835151" y="181863"/>
                  </a:lnTo>
                  <a:lnTo>
                    <a:pt x="1091183" y="0"/>
                  </a:lnTo>
                  <a:close/>
                </a:path>
              </a:pathLst>
            </a:custGeom>
            <a:solidFill>
              <a:srgbClr val="FFFFFF"/>
            </a:solidFill>
          </p:spPr>
          <p:txBody>
            <a:bodyPr wrap="square" lIns="0" tIns="0" rIns="0" bIns="0" rtlCol="0"/>
            <a:lstStyle/>
            <a:p>
              <a:endParaRPr/>
            </a:p>
          </p:txBody>
        </p:sp>
        <p:sp>
          <p:nvSpPr>
            <p:cNvPr id="21" name="object 21"/>
            <p:cNvSpPr/>
            <p:nvPr/>
          </p:nvSpPr>
          <p:spPr>
            <a:xfrm>
              <a:off x="9117837" y="2530601"/>
              <a:ext cx="1091565" cy="182245"/>
            </a:xfrm>
            <a:custGeom>
              <a:avLst/>
              <a:gdLst/>
              <a:ahLst/>
              <a:cxnLst/>
              <a:rect l="l" t="t" r="r" b="b"/>
              <a:pathLst>
                <a:path w="1091565" h="182244">
                  <a:moveTo>
                    <a:pt x="0" y="181863"/>
                  </a:moveTo>
                  <a:lnTo>
                    <a:pt x="256158" y="0"/>
                  </a:lnTo>
                  <a:lnTo>
                    <a:pt x="1091183" y="0"/>
                  </a:lnTo>
                  <a:lnTo>
                    <a:pt x="835151" y="181863"/>
                  </a:lnTo>
                  <a:lnTo>
                    <a:pt x="0" y="181863"/>
                  </a:lnTo>
                  <a:close/>
                </a:path>
              </a:pathLst>
            </a:custGeom>
            <a:ln w="25400">
              <a:solidFill>
                <a:srgbClr val="FFFFFF"/>
              </a:solidFill>
            </a:ln>
          </p:spPr>
          <p:txBody>
            <a:bodyPr wrap="square" lIns="0" tIns="0" rIns="0" bIns="0" rtlCol="0"/>
            <a:lstStyle/>
            <a:p>
              <a:endParaRPr/>
            </a:p>
          </p:txBody>
        </p:sp>
      </p:grpSp>
      <p:grpSp>
        <p:nvGrpSpPr>
          <p:cNvPr id="22" name="object 22"/>
          <p:cNvGrpSpPr/>
          <p:nvPr/>
        </p:nvGrpSpPr>
        <p:grpSpPr>
          <a:xfrm>
            <a:off x="2176017" y="3821557"/>
            <a:ext cx="8046084" cy="207645"/>
            <a:chOff x="2176017" y="3821557"/>
            <a:chExt cx="8046084" cy="207645"/>
          </a:xfrm>
        </p:grpSpPr>
        <p:sp>
          <p:nvSpPr>
            <p:cNvPr id="23" name="object 23"/>
            <p:cNvSpPr/>
            <p:nvPr/>
          </p:nvSpPr>
          <p:spPr>
            <a:xfrm>
              <a:off x="2188717" y="3834257"/>
              <a:ext cx="1091565" cy="182245"/>
            </a:xfrm>
            <a:custGeom>
              <a:avLst/>
              <a:gdLst/>
              <a:ahLst/>
              <a:cxnLst/>
              <a:rect l="l" t="t" r="r" b="b"/>
              <a:pathLst>
                <a:path w="1091564" h="182245">
                  <a:moveTo>
                    <a:pt x="1091183" y="0"/>
                  </a:moveTo>
                  <a:lnTo>
                    <a:pt x="256158" y="0"/>
                  </a:lnTo>
                  <a:lnTo>
                    <a:pt x="0" y="181864"/>
                  </a:lnTo>
                  <a:lnTo>
                    <a:pt x="835025" y="181864"/>
                  </a:lnTo>
                  <a:lnTo>
                    <a:pt x="1091183" y="0"/>
                  </a:lnTo>
                  <a:close/>
                </a:path>
              </a:pathLst>
            </a:custGeom>
            <a:solidFill>
              <a:srgbClr val="FFFFFF"/>
            </a:solidFill>
          </p:spPr>
          <p:txBody>
            <a:bodyPr wrap="square" lIns="0" tIns="0" rIns="0" bIns="0" rtlCol="0"/>
            <a:lstStyle/>
            <a:p>
              <a:endParaRPr/>
            </a:p>
          </p:txBody>
        </p:sp>
        <p:sp>
          <p:nvSpPr>
            <p:cNvPr id="24" name="object 24"/>
            <p:cNvSpPr/>
            <p:nvPr/>
          </p:nvSpPr>
          <p:spPr>
            <a:xfrm>
              <a:off x="2188717" y="3834257"/>
              <a:ext cx="1091565" cy="182245"/>
            </a:xfrm>
            <a:custGeom>
              <a:avLst/>
              <a:gdLst/>
              <a:ahLst/>
              <a:cxnLst/>
              <a:rect l="l" t="t" r="r" b="b"/>
              <a:pathLst>
                <a:path w="1091564" h="182245">
                  <a:moveTo>
                    <a:pt x="0" y="181864"/>
                  </a:moveTo>
                  <a:lnTo>
                    <a:pt x="256158" y="0"/>
                  </a:lnTo>
                  <a:lnTo>
                    <a:pt x="1091183" y="0"/>
                  </a:lnTo>
                  <a:lnTo>
                    <a:pt x="835025" y="181864"/>
                  </a:lnTo>
                  <a:lnTo>
                    <a:pt x="0" y="181864"/>
                  </a:lnTo>
                  <a:close/>
                </a:path>
              </a:pathLst>
            </a:custGeom>
            <a:ln w="25400">
              <a:solidFill>
                <a:srgbClr val="FFFFFF"/>
              </a:solidFill>
            </a:ln>
          </p:spPr>
          <p:txBody>
            <a:bodyPr wrap="square" lIns="0" tIns="0" rIns="0" bIns="0" rtlCol="0"/>
            <a:lstStyle/>
            <a:p>
              <a:endParaRPr/>
            </a:p>
          </p:txBody>
        </p:sp>
        <p:sp>
          <p:nvSpPr>
            <p:cNvPr id="25" name="object 25"/>
            <p:cNvSpPr/>
            <p:nvPr/>
          </p:nvSpPr>
          <p:spPr>
            <a:xfrm>
              <a:off x="3343528" y="3834257"/>
              <a:ext cx="1091565" cy="182245"/>
            </a:xfrm>
            <a:custGeom>
              <a:avLst/>
              <a:gdLst/>
              <a:ahLst/>
              <a:cxnLst/>
              <a:rect l="l" t="t" r="r" b="b"/>
              <a:pathLst>
                <a:path w="1091564" h="182245">
                  <a:moveTo>
                    <a:pt x="1091184" y="0"/>
                  </a:moveTo>
                  <a:lnTo>
                    <a:pt x="256159" y="0"/>
                  </a:lnTo>
                  <a:lnTo>
                    <a:pt x="0" y="181864"/>
                  </a:lnTo>
                  <a:lnTo>
                    <a:pt x="835151" y="181864"/>
                  </a:lnTo>
                  <a:lnTo>
                    <a:pt x="1091184" y="0"/>
                  </a:lnTo>
                  <a:close/>
                </a:path>
              </a:pathLst>
            </a:custGeom>
            <a:solidFill>
              <a:srgbClr val="FFFFFF"/>
            </a:solidFill>
          </p:spPr>
          <p:txBody>
            <a:bodyPr wrap="square" lIns="0" tIns="0" rIns="0" bIns="0" rtlCol="0"/>
            <a:lstStyle/>
            <a:p>
              <a:endParaRPr/>
            </a:p>
          </p:txBody>
        </p:sp>
        <p:sp>
          <p:nvSpPr>
            <p:cNvPr id="26" name="object 26"/>
            <p:cNvSpPr/>
            <p:nvPr/>
          </p:nvSpPr>
          <p:spPr>
            <a:xfrm>
              <a:off x="3343528" y="3834257"/>
              <a:ext cx="1091565" cy="182245"/>
            </a:xfrm>
            <a:custGeom>
              <a:avLst/>
              <a:gdLst/>
              <a:ahLst/>
              <a:cxnLst/>
              <a:rect l="l" t="t" r="r" b="b"/>
              <a:pathLst>
                <a:path w="1091564" h="182245">
                  <a:moveTo>
                    <a:pt x="0" y="181864"/>
                  </a:moveTo>
                  <a:lnTo>
                    <a:pt x="256159" y="0"/>
                  </a:lnTo>
                  <a:lnTo>
                    <a:pt x="1091184" y="0"/>
                  </a:lnTo>
                  <a:lnTo>
                    <a:pt x="835151" y="181864"/>
                  </a:lnTo>
                  <a:lnTo>
                    <a:pt x="0" y="181864"/>
                  </a:lnTo>
                  <a:close/>
                </a:path>
              </a:pathLst>
            </a:custGeom>
            <a:ln w="25400">
              <a:solidFill>
                <a:srgbClr val="FFFFFF"/>
              </a:solidFill>
            </a:ln>
          </p:spPr>
          <p:txBody>
            <a:bodyPr wrap="square" lIns="0" tIns="0" rIns="0" bIns="0" rtlCol="0"/>
            <a:lstStyle/>
            <a:p>
              <a:endParaRPr/>
            </a:p>
          </p:txBody>
        </p:sp>
        <p:sp>
          <p:nvSpPr>
            <p:cNvPr id="27" name="object 27"/>
            <p:cNvSpPr/>
            <p:nvPr/>
          </p:nvSpPr>
          <p:spPr>
            <a:xfrm>
              <a:off x="4498466" y="3834257"/>
              <a:ext cx="1091565" cy="182245"/>
            </a:xfrm>
            <a:custGeom>
              <a:avLst/>
              <a:gdLst/>
              <a:ahLst/>
              <a:cxnLst/>
              <a:rect l="l" t="t" r="r" b="b"/>
              <a:pathLst>
                <a:path w="1091564" h="182245">
                  <a:moveTo>
                    <a:pt x="1091184" y="0"/>
                  </a:moveTo>
                  <a:lnTo>
                    <a:pt x="256032" y="0"/>
                  </a:lnTo>
                  <a:lnTo>
                    <a:pt x="0" y="181864"/>
                  </a:lnTo>
                  <a:lnTo>
                    <a:pt x="835025" y="181864"/>
                  </a:lnTo>
                  <a:lnTo>
                    <a:pt x="1091184" y="0"/>
                  </a:lnTo>
                  <a:close/>
                </a:path>
              </a:pathLst>
            </a:custGeom>
            <a:solidFill>
              <a:srgbClr val="FFFFFF"/>
            </a:solidFill>
          </p:spPr>
          <p:txBody>
            <a:bodyPr wrap="square" lIns="0" tIns="0" rIns="0" bIns="0" rtlCol="0"/>
            <a:lstStyle/>
            <a:p>
              <a:endParaRPr/>
            </a:p>
          </p:txBody>
        </p:sp>
        <p:sp>
          <p:nvSpPr>
            <p:cNvPr id="28" name="object 28"/>
            <p:cNvSpPr/>
            <p:nvPr/>
          </p:nvSpPr>
          <p:spPr>
            <a:xfrm>
              <a:off x="4498466" y="3834257"/>
              <a:ext cx="1091565" cy="182245"/>
            </a:xfrm>
            <a:custGeom>
              <a:avLst/>
              <a:gdLst/>
              <a:ahLst/>
              <a:cxnLst/>
              <a:rect l="l" t="t" r="r" b="b"/>
              <a:pathLst>
                <a:path w="1091564" h="182245">
                  <a:moveTo>
                    <a:pt x="0" y="181864"/>
                  </a:moveTo>
                  <a:lnTo>
                    <a:pt x="256032" y="0"/>
                  </a:lnTo>
                  <a:lnTo>
                    <a:pt x="1091184" y="0"/>
                  </a:lnTo>
                  <a:lnTo>
                    <a:pt x="835025" y="181864"/>
                  </a:lnTo>
                  <a:lnTo>
                    <a:pt x="0" y="181864"/>
                  </a:lnTo>
                  <a:close/>
                </a:path>
              </a:pathLst>
            </a:custGeom>
            <a:ln w="25400">
              <a:solidFill>
                <a:srgbClr val="FFFFFF"/>
              </a:solidFill>
            </a:ln>
          </p:spPr>
          <p:txBody>
            <a:bodyPr wrap="square" lIns="0" tIns="0" rIns="0" bIns="0" rtlCol="0"/>
            <a:lstStyle/>
            <a:p>
              <a:endParaRPr/>
            </a:p>
          </p:txBody>
        </p:sp>
        <p:sp>
          <p:nvSpPr>
            <p:cNvPr id="29" name="object 29"/>
            <p:cNvSpPr/>
            <p:nvPr/>
          </p:nvSpPr>
          <p:spPr>
            <a:xfrm>
              <a:off x="5653277" y="3834257"/>
              <a:ext cx="1091565" cy="182245"/>
            </a:xfrm>
            <a:custGeom>
              <a:avLst/>
              <a:gdLst/>
              <a:ahLst/>
              <a:cxnLst/>
              <a:rect l="l" t="t" r="r" b="b"/>
              <a:pathLst>
                <a:path w="1091565" h="182245">
                  <a:moveTo>
                    <a:pt x="1091183" y="0"/>
                  </a:moveTo>
                  <a:lnTo>
                    <a:pt x="256159" y="0"/>
                  </a:lnTo>
                  <a:lnTo>
                    <a:pt x="0" y="181864"/>
                  </a:lnTo>
                  <a:lnTo>
                    <a:pt x="835025" y="181864"/>
                  </a:lnTo>
                  <a:lnTo>
                    <a:pt x="1091183" y="0"/>
                  </a:lnTo>
                  <a:close/>
                </a:path>
              </a:pathLst>
            </a:custGeom>
            <a:solidFill>
              <a:srgbClr val="FFFFFF"/>
            </a:solidFill>
          </p:spPr>
          <p:txBody>
            <a:bodyPr wrap="square" lIns="0" tIns="0" rIns="0" bIns="0" rtlCol="0"/>
            <a:lstStyle/>
            <a:p>
              <a:endParaRPr/>
            </a:p>
          </p:txBody>
        </p:sp>
        <p:sp>
          <p:nvSpPr>
            <p:cNvPr id="30" name="object 30"/>
            <p:cNvSpPr/>
            <p:nvPr/>
          </p:nvSpPr>
          <p:spPr>
            <a:xfrm>
              <a:off x="5653277" y="3834257"/>
              <a:ext cx="1091565" cy="182245"/>
            </a:xfrm>
            <a:custGeom>
              <a:avLst/>
              <a:gdLst/>
              <a:ahLst/>
              <a:cxnLst/>
              <a:rect l="l" t="t" r="r" b="b"/>
              <a:pathLst>
                <a:path w="1091565" h="182245">
                  <a:moveTo>
                    <a:pt x="0" y="181864"/>
                  </a:moveTo>
                  <a:lnTo>
                    <a:pt x="256159" y="0"/>
                  </a:lnTo>
                  <a:lnTo>
                    <a:pt x="1091183" y="0"/>
                  </a:lnTo>
                  <a:lnTo>
                    <a:pt x="835025" y="181864"/>
                  </a:lnTo>
                  <a:lnTo>
                    <a:pt x="0" y="181864"/>
                  </a:lnTo>
                  <a:close/>
                </a:path>
              </a:pathLst>
            </a:custGeom>
            <a:ln w="25400">
              <a:solidFill>
                <a:srgbClr val="FFFFFF"/>
              </a:solidFill>
            </a:ln>
          </p:spPr>
          <p:txBody>
            <a:bodyPr wrap="square" lIns="0" tIns="0" rIns="0" bIns="0" rtlCol="0"/>
            <a:lstStyle/>
            <a:p>
              <a:endParaRPr/>
            </a:p>
          </p:txBody>
        </p:sp>
        <p:sp>
          <p:nvSpPr>
            <p:cNvPr id="31" name="object 31"/>
            <p:cNvSpPr/>
            <p:nvPr/>
          </p:nvSpPr>
          <p:spPr>
            <a:xfrm>
              <a:off x="6808089" y="3834257"/>
              <a:ext cx="1091565" cy="182245"/>
            </a:xfrm>
            <a:custGeom>
              <a:avLst/>
              <a:gdLst/>
              <a:ahLst/>
              <a:cxnLst/>
              <a:rect l="l" t="t" r="r" b="b"/>
              <a:pathLst>
                <a:path w="1091565" h="182245">
                  <a:moveTo>
                    <a:pt x="1091310" y="0"/>
                  </a:moveTo>
                  <a:lnTo>
                    <a:pt x="256158" y="0"/>
                  </a:lnTo>
                  <a:lnTo>
                    <a:pt x="0" y="181864"/>
                  </a:lnTo>
                  <a:lnTo>
                    <a:pt x="835151" y="181864"/>
                  </a:lnTo>
                  <a:lnTo>
                    <a:pt x="1091310" y="0"/>
                  </a:lnTo>
                  <a:close/>
                </a:path>
              </a:pathLst>
            </a:custGeom>
            <a:solidFill>
              <a:srgbClr val="FFFFFF"/>
            </a:solidFill>
          </p:spPr>
          <p:txBody>
            <a:bodyPr wrap="square" lIns="0" tIns="0" rIns="0" bIns="0" rtlCol="0"/>
            <a:lstStyle/>
            <a:p>
              <a:endParaRPr/>
            </a:p>
          </p:txBody>
        </p:sp>
        <p:sp>
          <p:nvSpPr>
            <p:cNvPr id="32" name="object 32"/>
            <p:cNvSpPr/>
            <p:nvPr/>
          </p:nvSpPr>
          <p:spPr>
            <a:xfrm>
              <a:off x="6808089" y="3834257"/>
              <a:ext cx="1091565" cy="182245"/>
            </a:xfrm>
            <a:custGeom>
              <a:avLst/>
              <a:gdLst/>
              <a:ahLst/>
              <a:cxnLst/>
              <a:rect l="l" t="t" r="r" b="b"/>
              <a:pathLst>
                <a:path w="1091565" h="182245">
                  <a:moveTo>
                    <a:pt x="0" y="181864"/>
                  </a:moveTo>
                  <a:lnTo>
                    <a:pt x="256158" y="0"/>
                  </a:lnTo>
                  <a:lnTo>
                    <a:pt x="1091310" y="0"/>
                  </a:lnTo>
                  <a:lnTo>
                    <a:pt x="835151" y="181864"/>
                  </a:lnTo>
                  <a:lnTo>
                    <a:pt x="0" y="181864"/>
                  </a:lnTo>
                  <a:close/>
                </a:path>
              </a:pathLst>
            </a:custGeom>
            <a:ln w="25400">
              <a:solidFill>
                <a:srgbClr val="FFFFFF"/>
              </a:solidFill>
            </a:ln>
          </p:spPr>
          <p:txBody>
            <a:bodyPr wrap="square" lIns="0" tIns="0" rIns="0" bIns="0" rtlCol="0"/>
            <a:lstStyle/>
            <a:p>
              <a:endParaRPr/>
            </a:p>
          </p:txBody>
        </p:sp>
        <p:sp>
          <p:nvSpPr>
            <p:cNvPr id="33" name="object 33"/>
            <p:cNvSpPr/>
            <p:nvPr/>
          </p:nvSpPr>
          <p:spPr>
            <a:xfrm>
              <a:off x="7963027" y="3834257"/>
              <a:ext cx="1091565" cy="182245"/>
            </a:xfrm>
            <a:custGeom>
              <a:avLst/>
              <a:gdLst/>
              <a:ahLst/>
              <a:cxnLst/>
              <a:rect l="l" t="t" r="r" b="b"/>
              <a:pathLst>
                <a:path w="1091565" h="182245">
                  <a:moveTo>
                    <a:pt x="1091183" y="0"/>
                  </a:moveTo>
                  <a:lnTo>
                    <a:pt x="256158" y="0"/>
                  </a:lnTo>
                  <a:lnTo>
                    <a:pt x="0" y="181864"/>
                  </a:lnTo>
                  <a:lnTo>
                    <a:pt x="835025" y="181864"/>
                  </a:lnTo>
                  <a:lnTo>
                    <a:pt x="1091183" y="0"/>
                  </a:lnTo>
                  <a:close/>
                </a:path>
              </a:pathLst>
            </a:custGeom>
            <a:solidFill>
              <a:srgbClr val="FFFFFF"/>
            </a:solidFill>
          </p:spPr>
          <p:txBody>
            <a:bodyPr wrap="square" lIns="0" tIns="0" rIns="0" bIns="0" rtlCol="0"/>
            <a:lstStyle/>
            <a:p>
              <a:endParaRPr/>
            </a:p>
          </p:txBody>
        </p:sp>
        <p:sp>
          <p:nvSpPr>
            <p:cNvPr id="34" name="object 34"/>
            <p:cNvSpPr/>
            <p:nvPr/>
          </p:nvSpPr>
          <p:spPr>
            <a:xfrm>
              <a:off x="7963027" y="3834257"/>
              <a:ext cx="1091565" cy="182245"/>
            </a:xfrm>
            <a:custGeom>
              <a:avLst/>
              <a:gdLst/>
              <a:ahLst/>
              <a:cxnLst/>
              <a:rect l="l" t="t" r="r" b="b"/>
              <a:pathLst>
                <a:path w="1091565" h="182245">
                  <a:moveTo>
                    <a:pt x="0" y="181864"/>
                  </a:moveTo>
                  <a:lnTo>
                    <a:pt x="256158" y="0"/>
                  </a:lnTo>
                  <a:lnTo>
                    <a:pt x="1091183" y="0"/>
                  </a:lnTo>
                  <a:lnTo>
                    <a:pt x="835025" y="181864"/>
                  </a:lnTo>
                  <a:lnTo>
                    <a:pt x="0" y="181864"/>
                  </a:lnTo>
                  <a:close/>
                </a:path>
              </a:pathLst>
            </a:custGeom>
            <a:ln w="25400">
              <a:solidFill>
                <a:srgbClr val="FFFFFF"/>
              </a:solidFill>
            </a:ln>
          </p:spPr>
          <p:txBody>
            <a:bodyPr wrap="square" lIns="0" tIns="0" rIns="0" bIns="0" rtlCol="0"/>
            <a:lstStyle/>
            <a:p>
              <a:endParaRPr/>
            </a:p>
          </p:txBody>
        </p:sp>
        <p:sp>
          <p:nvSpPr>
            <p:cNvPr id="35" name="object 35"/>
            <p:cNvSpPr/>
            <p:nvPr/>
          </p:nvSpPr>
          <p:spPr>
            <a:xfrm>
              <a:off x="9117837" y="3834257"/>
              <a:ext cx="1091565" cy="182245"/>
            </a:xfrm>
            <a:custGeom>
              <a:avLst/>
              <a:gdLst/>
              <a:ahLst/>
              <a:cxnLst/>
              <a:rect l="l" t="t" r="r" b="b"/>
              <a:pathLst>
                <a:path w="1091565" h="182245">
                  <a:moveTo>
                    <a:pt x="1091183" y="0"/>
                  </a:moveTo>
                  <a:lnTo>
                    <a:pt x="256158" y="0"/>
                  </a:lnTo>
                  <a:lnTo>
                    <a:pt x="0" y="181864"/>
                  </a:lnTo>
                  <a:lnTo>
                    <a:pt x="835151" y="181864"/>
                  </a:lnTo>
                  <a:lnTo>
                    <a:pt x="1091183" y="0"/>
                  </a:lnTo>
                  <a:close/>
                </a:path>
              </a:pathLst>
            </a:custGeom>
            <a:solidFill>
              <a:srgbClr val="FFFFFF"/>
            </a:solidFill>
          </p:spPr>
          <p:txBody>
            <a:bodyPr wrap="square" lIns="0" tIns="0" rIns="0" bIns="0" rtlCol="0"/>
            <a:lstStyle/>
            <a:p>
              <a:endParaRPr/>
            </a:p>
          </p:txBody>
        </p:sp>
        <p:sp>
          <p:nvSpPr>
            <p:cNvPr id="36" name="object 36"/>
            <p:cNvSpPr/>
            <p:nvPr/>
          </p:nvSpPr>
          <p:spPr>
            <a:xfrm>
              <a:off x="9117837" y="3834257"/>
              <a:ext cx="1091565" cy="182245"/>
            </a:xfrm>
            <a:custGeom>
              <a:avLst/>
              <a:gdLst/>
              <a:ahLst/>
              <a:cxnLst/>
              <a:rect l="l" t="t" r="r" b="b"/>
              <a:pathLst>
                <a:path w="1091565" h="182245">
                  <a:moveTo>
                    <a:pt x="0" y="181864"/>
                  </a:moveTo>
                  <a:lnTo>
                    <a:pt x="256158" y="0"/>
                  </a:lnTo>
                  <a:lnTo>
                    <a:pt x="1091183" y="0"/>
                  </a:lnTo>
                  <a:lnTo>
                    <a:pt x="835151" y="181864"/>
                  </a:lnTo>
                  <a:lnTo>
                    <a:pt x="0" y="181864"/>
                  </a:lnTo>
                  <a:close/>
                </a:path>
              </a:pathLst>
            </a:custGeom>
            <a:ln w="25400">
              <a:solidFill>
                <a:srgbClr val="FFFFFF"/>
              </a:solidFill>
            </a:ln>
          </p:spPr>
          <p:txBody>
            <a:bodyPr wrap="square" lIns="0" tIns="0" rIns="0" bIns="0" rtlCol="0"/>
            <a:lstStyle/>
            <a:p>
              <a:endParaRPr/>
            </a:p>
          </p:txBody>
        </p:sp>
      </p:grpSp>
      <p:grpSp>
        <p:nvGrpSpPr>
          <p:cNvPr id="37" name="object 37"/>
          <p:cNvGrpSpPr/>
          <p:nvPr/>
        </p:nvGrpSpPr>
        <p:grpSpPr>
          <a:xfrm>
            <a:off x="2176017" y="5125211"/>
            <a:ext cx="8046084" cy="207645"/>
            <a:chOff x="2176017" y="5125211"/>
            <a:chExt cx="8046084" cy="207645"/>
          </a:xfrm>
        </p:grpSpPr>
        <p:sp>
          <p:nvSpPr>
            <p:cNvPr id="38" name="object 38"/>
            <p:cNvSpPr/>
            <p:nvPr/>
          </p:nvSpPr>
          <p:spPr>
            <a:xfrm>
              <a:off x="2188717" y="5137911"/>
              <a:ext cx="1091565" cy="182245"/>
            </a:xfrm>
            <a:custGeom>
              <a:avLst/>
              <a:gdLst/>
              <a:ahLst/>
              <a:cxnLst/>
              <a:rect l="l" t="t" r="r" b="b"/>
              <a:pathLst>
                <a:path w="1091564" h="182245">
                  <a:moveTo>
                    <a:pt x="1091183" y="0"/>
                  </a:moveTo>
                  <a:lnTo>
                    <a:pt x="256158" y="0"/>
                  </a:lnTo>
                  <a:lnTo>
                    <a:pt x="0" y="181863"/>
                  </a:lnTo>
                  <a:lnTo>
                    <a:pt x="835025" y="181863"/>
                  </a:lnTo>
                  <a:lnTo>
                    <a:pt x="1091183" y="0"/>
                  </a:lnTo>
                  <a:close/>
                </a:path>
              </a:pathLst>
            </a:custGeom>
            <a:solidFill>
              <a:srgbClr val="FFFFFF"/>
            </a:solidFill>
          </p:spPr>
          <p:txBody>
            <a:bodyPr wrap="square" lIns="0" tIns="0" rIns="0" bIns="0" rtlCol="0"/>
            <a:lstStyle/>
            <a:p>
              <a:endParaRPr/>
            </a:p>
          </p:txBody>
        </p:sp>
        <p:sp>
          <p:nvSpPr>
            <p:cNvPr id="39" name="object 39"/>
            <p:cNvSpPr/>
            <p:nvPr/>
          </p:nvSpPr>
          <p:spPr>
            <a:xfrm>
              <a:off x="2188717" y="5137911"/>
              <a:ext cx="1091565" cy="182245"/>
            </a:xfrm>
            <a:custGeom>
              <a:avLst/>
              <a:gdLst/>
              <a:ahLst/>
              <a:cxnLst/>
              <a:rect l="l" t="t" r="r" b="b"/>
              <a:pathLst>
                <a:path w="1091564" h="182245">
                  <a:moveTo>
                    <a:pt x="0" y="181863"/>
                  </a:moveTo>
                  <a:lnTo>
                    <a:pt x="256158" y="0"/>
                  </a:lnTo>
                  <a:lnTo>
                    <a:pt x="1091183" y="0"/>
                  </a:lnTo>
                  <a:lnTo>
                    <a:pt x="835025" y="181863"/>
                  </a:lnTo>
                  <a:lnTo>
                    <a:pt x="0" y="181863"/>
                  </a:lnTo>
                  <a:close/>
                </a:path>
              </a:pathLst>
            </a:custGeom>
            <a:ln w="25400">
              <a:solidFill>
                <a:srgbClr val="FFFFFF"/>
              </a:solidFill>
            </a:ln>
          </p:spPr>
          <p:txBody>
            <a:bodyPr wrap="square" lIns="0" tIns="0" rIns="0" bIns="0" rtlCol="0"/>
            <a:lstStyle/>
            <a:p>
              <a:endParaRPr/>
            </a:p>
          </p:txBody>
        </p:sp>
        <p:sp>
          <p:nvSpPr>
            <p:cNvPr id="40" name="object 40"/>
            <p:cNvSpPr/>
            <p:nvPr/>
          </p:nvSpPr>
          <p:spPr>
            <a:xfrm>
              <a:off x="3343528" y="5137911"/>
              <a:ext cx="1091565" cy="182245"/>
            </a:xfrm>
            <a:custGeom>
              <a:avLst/>
              <a:gdLst/>
              <a:ahLst/>
              <a:cxnLst/>
              <a:rect l="l" t="t" r="r" b="b"/>
              <a:pathLst>
                <a:path w="1091564" h="182245">
                  <a:moveTo>
                    <a:pt x="1091184" y="0"/>
                  </a:moveTo>
                  <a:lnTo>
                    <a:pt x="256159" y="0"/>
                  </a:lnTo>
                  <a:lnTo>
                    <a:pt x="0" y="181863"/>
                  </a:lnTo>
                  <a:lnTo>
                    <a:pt x="835151" y="181863"/>
                  </a:lnTo>
                  <a:lnTo>
                    <a:pt x="1091184" y="0"/>
                  </a:lnTo>
                  <a:close/>
                </a:path>
              </a:pathLst>
            </a:custGeom>
            <a:solidFill>
              <a:srgbClr val="FFFFFF"/>
            </a:solidFill>
          </p:spPr>
          <p:txBody>
            <a:bodyPr wrap="square" lIns="0" tIns="0" rIns="0" bIns="0" rtlCol="0"/>
            <a:lstStyle/>
            <a:p>
              <a:endParaRPr/>
            </a:p>
          </p:txBody>
        </p:sp>
        <p:sp>
          <p:nvSpPr>
            <p:cNvPr id="41" name="object 41"/>
            <p:cNvSpPr/>
            <p:nvPr/>
          </p:nvSpPr>
          <p:spPr>
            <a:xfrm>
              <a:off x="3343528" y="5137911"/>
              <a:ext cx="1091565" cy="182245"/>
            </a:xfrm>
            <a:custGeom>
              <a:avLst/>
              <a:gdLst/>
              <a:ahLst/>
              <a:cxnLst/>
              <a:rect l="l" t="t" r="r" b="b"/>
              <a:pathLst>
                <a:path w="1091564" h="182245">
                  <a:moveTo>
                    <a:pt x="0" y="181863"/>
                  </a:moveTo>
                  <a:lnTo>
                    <a:pt x="256159" y="0"/>
                  </a:lnTo>
                  <a:lnTo>
                    <a:pt x="1091184" y="0"/>
                  </a:lnTo>
                  <a:lnTo>
                    <a:pt x="835151" y="181863"/>
                  </a:lnTo>
                  <a:lnTo>
                    <a:pt x="0" y="181863"/>
                  </a:lnTo>
                  <a:close/>
                </a:path>
              </a:pathLst>
            </a:custGeom>
            <a:ln w="25400">
              <a:solidFill>
                <a:srgbClr val="FFFFFF"/>
              </a:solidFill>
            </a:ln>
          </p:spPr>
          <p:txBody>
            <a:bodyPr wrap="square" lIns="0" tIns="0" rIns="0" bIns="0" rtlCol="0"/>
            <a:lstStyle/>
            <a:p>
              <a:endParaRPr/>
            </a:p>
          </p:txBody>
        </p:sp>
        <p:sp>
          <p:nvSpPr>
            <p:cNvPr id="42" name="object 42"/>
            <p:cNvSpPr/>
            <p:nvPr/>
          </p:nvSpPr>
          <p:spPr>
            <a:xfrm>
              <a:off x="4498466" y="5137911"/>
              <a:ext cx="1091565" cy="182245"/>
            </a:xfrm>
            <a:custGeom>
              <a:avLst/>
              <a:gdLst/>
              <a:ahLst/>
              <a:cxnLst/>
              <a:rect l="l" t="t" r="r" b="b"/>
              <a:pathLst>
                <a:path w="1091564" h="182245">
                  <a:moveTo>
                    <a:pt x="1091184" y="0"/>
                  </a:moveTo>
                  <a:lnTo>
                    <a:pt x="256032" y="0"/>
                  </a:lnTo>
                  <a:lnTo>
                    <a:pt x="0" y="181863"/>
                  </a:lnTo>
                  <a:lnTo>
                    <a:pt x="835025" y="181863"/>
                  </a:lnTo>
                  <a:lnTo>
                    <a:pt x="1091184" y="0"/>
                  </a:lnTo>
                  <a:close/>
                </a:path>
              </a:pathLst>
            </a:custGeom>
            <a:solidFill>
              <a:srgbClr val="FFFFFF"/>
            </a:solidFill>
          </p:spPr>
          <p:txBody>
            <a:bodyPr wrap="square" lIns="0" tIns="0" rIns="0" bIns="0" rtlCol="0"/>
            <a:lstStyle/>
            <a:p>
              <a:endParaRPr/>
            </a:p>
          </p:txBody>
        </p:sp>
        <p:sp>
          <p:nvSpPr>
            <p:cNvPr id="43" name="object 43"/>
            <p:cNvSpPr/>
            <p:nvPr/>
          </p:nvSpPr>
          <p:spPr>
            <a:xfrm>
              <a:off x="4498466" y="5137911"/>
              <a:ext cx="1091565" cy="182245"/>
            </a:xfrm>
            <a:custGeom>
              <a:avLst/>
              <a:gdLst/>
              <a:ahLst/>
              <a:cxnLst/>
              <a:rect l="l" t="t" r="r" b="b"/>
              <a:pathLst>
                <a:path w="1091564" h="182245">
                  <a:moveTo>
                    <a:pt x="0" y="181863"/>
                  </a:moveTo>
                  <a:lnTo>
                    <a:pt x="256032" y="0"/>
                  </a:lnTo>
                  <a:lnTo>
                    <a:pt x="1091184" y="0"/>
                  </a:lnTo>
                  <a:lnTo>
                    <a:pt x="835025" y="181863"/>
                  </a:lnTo>
                  <a:lnTo>
                    <a:pt x="0" y="181863"/>
                  </a:lnTo>
                  <a:close/>
                </a:path>
              </a:pathLst>
            </a:custGeom>
            <a:ln w="25400">
              <a:solidFill>
                <a:srgbClr val="FFFFFF"/>
              </a:solidFill>
            </a:ln>
          </p:spPr>
          <p:txBody>
            <a:bodyPr wrap="square" lIns="0" tIns="0" rIns="0" bIns="0" rtlCol="0"/>
            <a:lstStyle/>
            <a:p>
              <a:endParaRPr/>
            </a:p>
          </p:txBody>
        </p:sp>
        <p:sp>
          <p:nvSpPr>
            <p:cNvPr id="44" name="object 44"/>
            <p:cNvSpPr/>
            <p:nvPr/>
          </p:nvSpPr>
          <p:spPr>
            <a:xfrm>
              <a:off x="5653277" y="5137911"/>
              <a:ext cx="1091565" cy="182245"/>
            </a:xfrm>
            <a:custGeom>
              <a:avLst/>
              <a:gdLst/>
              <a:ahLst/>
              <a:cxnLst/>
              <a:rect l="l" t="t" r="r" b="b"/>
              <a:pathLst>
                <a:path w="1091565" h="182245">
                  <a:moveTo>
                    <a:pt x="1091183" y="0"/>
                  </a:moveTo>
                  <a:lnTo>
                    <a:pt x="256159" y="0"/>
                  </a:lnTo>
                  <a:lnTo>
                    <a:pt x="0" y="181863"/>
                  </a:lnTo>
                  <a:lnTo>
                    <a:pt x="835025" y="181863"/>
                  </a:lnTo>
                  <a:lnTo>
                    <a:pt x="1091183" y="0"/>
                  </a:lnTo>
                  <a:close/>
                </a:path>
              </a:pathLst>
            </a:custGeom>
            <a:solidFill>
              <a:srgbClr val="FFFFFF"/>
            </a:solidFill>
          </p:spPr>
          <p:txBody>
            <a:bodyPr wrap="square" lIns="0" tIns="0" rIns="0" bIns="0" rtlCol="0"/>
            <a:lstStyle/>
            <a:p>
              <a:endParaRPr/>
            </a:p>
          </p:txBody>
        </p:sp>
        <p:sp>
          <p:nvSpPr>
            <p:cNvPr id="45" name="object 45"/>
            <p:cNvSpPr/>
            <p:nvPr/>
          </p:nvSpPr>
          <p:spPr>
            <a:xfrm>
              <a:off x="5653277" y="5137911"/>
              <a:ext cx="1091565" cy="182245"/>
            </a:xfrm>
            <a:custGeom>
              <a:avLst/>
              <a:gdLst/>
              <a:ahLst/>
              <a:cxnLst/>
              <a:rect l="l" t="t" r="r" b="b"/>
              <a:pathLst>
                <a:path w="1091565" h="182245">
                  <a:moveTo>
                    <a:pt x="0" y="181863"/>
                  </a:moveTo>
                  <a:lnTo>
                    <a:pt x="256159" y="0"/>
                  </a:lnTo>
                  <a:lnTo>
                    <a:pt x="1091183" y="0"/>
                  </a:lnTo>
                  <a:lnTo>
                    <a:pt x="835025" y="181863"/>
                  </a:lnTo>
                  <a:lnTo>
                    <a:pt x="0" y="181863"/>
                  </a:lnTo>
                  <a:close/>
                </a:path>
              </a:pathLst>
            </a:custGeom>
            <a:ln w="25400">
              <a:solidFill>
                <a:srgbClr val="FFFFFF"/>
              </a:solidFill>
            </a:ln>
          </p:spPr>
          <p:txBody>
            <a:bodyPr wrap="square" lIns="0" tIns="0" rIns="0" bIns="0" rtlCol="0"/>
            <a:lstStyle/>
            <a:p>
              <a:endParaRPr/>
            </a:p>
          </p:txBody>
        </p:sp>
        <p:sp>
          <p:nvSpPr>
            <p:cNvPr id="46" name="object 46"/>
            <p:cNvSpPr/>
            <p:nvPr/>
          </p:nvSpPr>
          <p:spPr>
            <a:xfrm>
              <a:off x="6808089" y="5137911"/>
              <a:ext cx="1091565" cy="182245"/>
            </a:xfrm>
            <a:custGeom>
              <a:avLst/>
              <a:gdLst/>
              <a:ahLst/>
              <a:cxnLst/>
              <a:rect l="l" t="t" r="r" b="b"/>
              <a:pathLst>
                <a:path w="1091565" h="182245">
                  <a:moveTo>
                    <a:pt x="1091310" y="0"/>
                  </a:moveTo>
                  <a:lnTo>
                    <a:pt x="256158" y="0"/>
                  </a:lnTo>
                  <a:lnTo>
                    <a:pt x="0" y="181863"/>
                  </a:lnTo>
                  <a:lnTo>
                    <a:pt x="835151" y="181863"/>
                  </a:lnTo>
                  <a:lnTo>
                    <a:pt x="1091310" y="0"/>
                  </a:lnTo>
                  <a:close/>
                </a:path>
              </a:pathLst>
            </a:custGeom>
            <a:solidFill>
              <a:srgbClr val="FFFFFF"/>
            </a:solidFill>
          </p:spPr>
          <p:txBody>
            <a:bodyPr wrap="square" lIns="0" tIns="0" rIns="0" bIns="0" rtlCol="0"/>
            <a:lstStyle/>
            <a:p>
              <a:endParaRPr/>
            </a:p>
          </p:txBody>
        </p:sp>
        <p:sp>
          <p:nvSpPr>
            <p:cNvPr id="47" name="object 47"/>
            <p:cNvSpPr/>
            <p:nvPr/>
          </p:nvSpPr>
          <p:spPr>
            <a:xfrm>
              <a:off x="6808089" y="5137911"/>
              <a:ext cx="1091565" cy="182245"/>
            </a:xfrm>
            <a:custGeom>
              <a:avLst/>
              <a:gdLst/>
              <a:ahLst/>
              <a:cxnLst/>
              <a:rect l="l" t="t" r="r" b="b"/>
              <a:pathLst>
                <a:path w="1091565" h="182245">
                  <a:moveTo>
                    <a:pt x="0" y="181863"/>
                  </a:moveTo>
                  <a:lnTo>
                    <a:pt x="256158" y="0"/>
                  </a:lnTo>
                  <a:lnTo>
                    <a:pt x="1091310" y="0"/>
                  </a:lnTo>
                  <a:lnTo>
                    <a:pt x="835151" y="181863"/>
                  </a:lnTo>
                  <a:lnTo>
                    <a:pt x="0" y="181863"/>
                  </a:lnTo>
                  <a:close/>
                </a:path>
              </a:pathLst>
            </a:custGeom>
            <a:ln w="25400">
              <a:solidFill>
                <a:srgbClr val="FFFFFF"/>
              </a:solidFill>
            </a:ln>
          </p:spPr>
          <p:txBody>
            <a:bodyPr wrap="square" lIns="0" tIns="0" rIns="0" bIns="0" rtlCol="0"/>
            <a:lstStyle/>
            <a:p>
              <a:endParaRPr/>
            </a:p>
          </p:txBody>
        </p:sp>
        <p:sp>
          <p:nvSpPr>
            <p:cNvPr id="48" name="object 48"/>
            <p:cNvSpPr/>
            <p:nvPr/>
          </p:nvSpPr>
          <p:spPr>
            <a:xfrm>
              <a:off x="7963027" y="5137911"/>
              <a:ext cx="1091565" cy="182245"/>
            </a:xfrm>
            <a:custGeom>
              <a:avLst/>
              <a:gdLst/>
              <a:ahLst/>
              <a:cxnLst/>
              <a:rect l="l" t="t" r="r" b="b"/>
              <a:pathLst>
                <a:path w="1091565" h="182245">
                  <a:moveTo>
                    <a:pt x="1091183" y="0"/>
                  </a:moveTo>
                  <a:lnTo>
                    <a:pt x="256158" y="0"/>
                  </a:lnTo>
                  <a:lnTo>
                    <a:pt x="0" y="181863"/>
                  </a:lnTo>
                  <a:lnTo>
                    <a:pt x="835025" y="181863"/>
                  </a:lnTo>
                  <a:lnTo>
                    <a:pt x="1091183" y="0"/>
                  </a:lnTo>
                  <a:close/>
                </a:path>
              </a:pathLst>
            </a:custGeom>
            <a:solidFill>
              <a:srgbClr val="FFFFFF"/>
            </a:solidFill>
          </p:spPr>
          <p:txBody>
            <a:bodyPr wrap="square" lIns="0" tIns="0" rIns="0" bIns="0" rtlCol="0"/>
            <a:lstStyle/>
            <a:p>
              <a:endParaRPr/>
            </a:p>
          </p:txBody>
        </p:sp>
        <p:sp>
          <p:nvSpPr>
            <p:cNvPr id="49" name="object 49"/>
            <p:cNvSpPr/>
            <p:nvPr/>
          </p:nvSpPr>
          <p:spPr>
            <a:xfrm>
              <a:off x="7963027" y="5137911"/>
              <a:ext cx="1091565" cy="182245"/>
            </a:xfrm>
            <a:custGeom>
              <a:avLst/>
              <a:gdLst/>
              <a:ahLst/>
              <a:cxnLst/>
              <a:rect l="l" t="t" r="r" b="b"/>
              <a:pathLst>
                <a:path w="1091565" h="182245">
                  <a:moveTo>
                    <a:pt x="0" y="181863"/>
                  </a:moveTo>
                  <a:lnTo>
                    <a:pt x="256158" y="0"/>
                  </a:lnTo>
                  <a:lnTo>
                    <a:pt x="1091183" y="0"/>
                  </a:lnTo>
                  <a:lnTo>
                    <a:pt x="835025" y="181863"/>
                  </a:lnTo>
                  <a:lnTo>
                    <a:pt x="0" y="181863"/>
                  </a:lnTo>
                  <a:close/>
                </a:path>
              </a:pathLst>
            </a:custGeom>
            <a:ln w="25400">
              <a:solidFill>
                <a:srgbClr val="FFFFFF"/>
              </a:solidFill>
            </a:ln>
          </p:spPr>
          <p:txBody>
            <a:bodyPr wrap="square" lIns="0" tIns="0" rIns="0" bIns="0" rtlCol="0"/>
            <a:lstStyle/>
            <a:p>
              <a:endParaRPr/>
            </a:p>
          </p:txBody>
        </p:sp>
        <p:sp>
          <p:nvSpPr>
            <p:cNvPr id="50" name="object 50"/>
            <p:cNvSpPr/>
            <p:nvPr/>
          </p:nvSpPr>
          <p:spPr>
            <a:xfrm>
              <a:off x="9117837" y="5137911"/>
              <a:ext cx="1091565" cy="182245"/>
            </a:xfrm>
            <a:custGeom>
              <a:avLst/>
              <a:gdLst/>
              <a:ahLst/>
              <a:cxnLst/>
              <a:rect l="l" t="t" r="r" b="b"/>
              <a:pathLst>
                <a:path w="1091565" h="182245">
                  <a:moveTo>
                    <a:pt x="1091183" y="0"/>
                  </a:moveTo>
                  <a:lnTo>
                    <a:pt x="256158" y="0"/>
                  </a:lnTo>
                  <a:lnTo>
                    <a:pt x="0" y="181863"/>
                  </a:lnTo>
                  <a:lnTo>
                    <a:pt x="835151" y="181863"/>
                  </a:lnTo>
                  <a:lnTo>
                    <a:pt x="1091183" y="0"/>
                  </a:lnTo>
                  <a:close/>
                </a:path>
              </a:pathLst>
            </a:custGeom>
            <a:solidFill>
              <a:srgbClr val="FFFFFF"/>
            </a:solidFill>
          </p:spPr>
          <p:txBody>
            <a:bodyPr wrap="square" lIns="0" tIns="0" rIns="0" bIns="0" rtlCol="0"/>
            <a:lstStyle/>
            <a:p>
              <a:endParaRPr/>
            </a:p>
          </p:txBody>
        </p:sp>
        <p:sp>
          <p:nvSpPr>
            <p:cNvPr id="51" name="object 51"/>
            <p:cNvSpPr/>
            <p:nvPr/>
          </p:nvSpPr>
          <p:spPr>
            <a:xfrm>
              <a:off x="9117837" y="5137911"/>
              <a:ext cx="1091565" cy="182245"/>
            </a:xfrm>
            <a:custGeom>
              <a:avLst/>
              <a:gdLst/>
              <a:ahLst/>
              <a:cxnLst/>
              <a:rect l="l" t="t" r="r" b="b"/>
              <a:pathLst>
                <a:path w="1091565" h="182245">
                  <a:moveTo>
                    <a:pt x="0" y="181863"/>
                  </a:moveTo>
                  <a:lnTo>
                    <a:pt x="256158" y="0"/>
                  </a:lnTo>
                  <a:lnTo>
                    <a:pt x="1091183" y="0"/>
                  </a:lnTo>
                  <a:lnTo>
                    <a:pt x="835151" y="181863"/>
                  </a:lnTo>
                  <a:lnTo>
                    <a:pt x="0" y="181863"/>
                  </a:lnTo>
                  <a:close/>
                </a:path>
              </a:pathLst>
            </a:custGeom>
            <a:ln w="25400">
              <a:solidFill>
                <a:srgbClr val="FFFFFF"/>
              </a:solidFill>
            </a:ln>
          </p:spPr>
          <p:txBody>
            <a:bodyPr wrap="square" lIns="0" tIns="0" rIns="0" bIns="0" rtlCol="0"/>
            <a:lstStyle/>
            <a:p>
              <a:endParaRPr/>
            </a:p>
          </p:txBody>
        </p:sp>
      </p:grpSp>
      <p:sp>
        <p:nvSpPr>
          <p:cNvPr id="52" name="object 52"/>
          <p:cNvSpPr txBox="1"/>
          <p:nvPr/>
        </p:nvSpPr>
        <p:spPr>
          <a:xfrm>
            <a:off x="2267839" y="1425397"/>
            <a:ext cx="8028940" cy="4641215"/>
          </a:xfrm>
          <a:prstGeom prst="rect">
            <a:avLst/>
          </a:prstGeom>
        </p:spPr>
        <p:txBody>
          <a:bodyPr vert="horz" wrap="square" lIns="0" tIns="65405" rIns="0" bIns="0" rtlCol="0">
            <a:spAutoFit/>
          </a:bodyPr>
          <a:lstStyle/>
          <a:p>
            <a:pPr marL="12700" marR="6350" indent="467995" algn="just">
              <a:lnSpc>
                <a:spcPts val="2480"/>
              </a:lnSpc>
              <a:spcBef>
                <a:spcPts val="515"/>
              </a:spcBef>
              <a:buAutoNum type="arabicPeriod" startAt="26"/>
              <a:tabLst>
                <a:tab pos="480695" algn="l"/>
              </a:tabLst>
            </a:pPr>
            <a:r>
              <a:rPr sz="2400" dirty="0">
                <a:solidFill>
                  <a:srgbClr val="03499E"/>
                </a:solidFill>
                <a:latin typeface="Times New Roman"/>
                <a:cs typeface="Times New Roman"/>
              </a:rPr>
              <a:t>TH</a:t>
            </a:r>
            <a:r>
              <a:rPr sz="2400" spc="90" dirty="0">
                <a:solidFill>
                  <a:srgbClr val="03499E"/>
                </a:solidFill>
                <a:latin typeface="Times New Roman"/>
                <a:cs typeface="Times New Roman"/>
              </a:rPr>
              <a:t> </a:t>
            </a:r>
            <a:r>
              <a:rPr sz="2400" dirty="0">
                <a:solidFill>
                  <a:srgbClr val="03499E"/>
                </a:solidFill>
                <a:latin typeface="Times New Roman"/>
                <a:cs typeface="Times New Roman"/>
              </a:rPr>
              <a:t>NT</a:t>
            </a:r>
            <a:r>
              <a:rPr sz="2400" spc="60" dirty="0">
                <a:solidFill>
                  <a:srgbClr val="03499E"/>
                </a:solidFill>
                <a:latin typeface="Times New Roman"/>
                <a:cs typeface="Times New Roman"/>
              </a:rPr>
              <a:t> </a:t>
            </a:r>
            <a:r>
              <a:rPr sz="2400" dirty="0">
                <a:solidFill>
                  <a:srgbClr val="03499E"/>
                </a:solidFill>
                <a:latin typeface="Times New Roman"/>
                <a:cs typeface="Times New Roman"/>
              </a:rPr>
              <a:t>có</a:t>
            </a:r>
            <a:r>
              <a:rPr sz="2400" spc="90" dirty="0">
                <a:solidFill>
                  <a:srgbClr val="03499E"/>
                </a:solidFill>
                <a:latin typeface="Times New Roman"/>
                <a:cs typeface="Times New Roman"/>
              </a:rPr>
              <a:t> </a:t>
            </a:r>
            <a:r>
              <a:rPr sz="2400" dirty="0">
                <a:solidFill>
                  <a:srgbClr val="03499E"/>
                </a:solidFill>
                <a:latin typeface="Times New Roman"/>
                <a:cs typeface="Times New Roman"/>
              </a:rPr>
              <a:t>nhân</a:t>
            </a:r>
            <a:r>
              <a:rPr sz="2400" spc="85" dirty="0">
                <a:solidFill>
                  <a:srgbClr val="03499E"/>
                </a:solidFill>
                <a:latin typeface="Times New Roman"/>
                <a:cs typeface="Times New Roman"/>
              </a:rPr>
              <a:t> </a:t>
            </a:r>
            <a:r>
              <a:rPr sz="2400" dirty="0">
                <a:solidFill>
                  <a:srgbClr val="03499E"/>
                </a:solidFill>
                <a:latin typeface="Times New Roman"/>
                <a:cs typeface="Times New Roman"/>
              </a:rPr>
              <a:t>sự</a:t>
            </a:r>
            <a:r>
              <a:rPr sz="2400" spc="95" dirty="0">
                <a:solidFill>
                  <a:srgbClr val="03499E"/>
                </a:solidFill>
                <a:latin typeface="Times New Roman"/>
                <a:cs typeface="Times New Roman"/>
              </a:rPr>
              <a:t> </a:t>
            </a:r>
            <a:r>
              <a:rPr sz="2400" dirty="0">
                <a:solidFill>
                  <a:srgbClr val="03499E"/>
                </a:solidFill>
                <a:latin typeface="Times New Roman"/>
                <a:cs typeface="Times New Roman"/>
              </a:rPr>
              <a:t>bị</a:t>
            </a:r>
            <a:r>
              <a:rPr sz="2400" spc="95" dirty="0">
                <a:solidFill>
                  <a:srgbClr val="03499E"/>
                </a:solidFill>
                <a:latin typeface="Times New Roman"/>
                <a:cs typeface="Times New Roman"/>
              </a:rPr>
              <a:t> </a:t>
            </a:r>
            <a:r>
              <a:rPr sz="2400" dirty="0">
                <a:solidFill>
                  <a:srgbClr val="03499E"/>
                </a:solidFill>
                <a:latin typeface="Times New Roman"/>
                <a:cs typeface="Times New Roman"/>
              </a:rPr>
              <a:t>cơ</a:t>
            </a:r>
            <a:r>
              <a:rPr sz="2400" spc="90" dirty="0">
                <a:solidFill>
                  <a:srgbClr val="03499E"/>
                </a:solidFill>
                <a:latin typeface="Times New Roman"/>
                <a:cs typeface="Times New Roman"/>
              </a:rPr>
              <a:t> </a:t>
            </a:r>
            <a:r>
              <a:rPr sz="2400" dirty="0">
                <a:solidFill>
                  <a:srgbClr val="03499E"/>
                </a:solidFill>
                <a:latin typeface="Times New Roman"/>
                <a:cs typeface="Times New Roman"/>
              </a:rPr>
              <a:t>quan</a:t>
            </a:r>
            <a:r>
              <a:rPr sz="2400" spc="85" dirty="0">
                <a:solidFill>
                  <a:srgbClr val="03499E"/>
                </a:solidFill>
                <a:latin typeface="Times New Roman"/>
                <a:cs typeface="Times New Roman"/>
              </a:rPr>
              <a:t> </a:t>
            </a:r>
            <a:r>
              <a:rPr sz="2400" dirty="0">
                <a:solidFill>
                  <a:srgbClr val="03499E"/>
                </a:solidFill>
                <a:latin typeface="Times New Roman"/>
                <a:cs typeface="Times New Roman"/>
              </a:rPr>
              <a:t>điều</a:t>
            </a:r>
            <a:r>
              <a:rPr sz="2400" spc="90" dirty="0">
                <a:solidFill>
                  <a:srgbClr val="03499E"/>
                </a:solidFill>
                <a:latin typeface="Times New Roman"/>
                <a:cs typeface="Times New Roman"/>
              </a:rPr>
              <a:t> </a:t>
            </a:r>
            <a:r>
              <a:rPr sz="2400" dirty="0">
                <a:solidFill>
                  <a:srgbClr val="03499E"/>
                </a:solidFill>
                <a:latin typeface="Times New Roman"/>
                <a:cs typeface="Times New Roman"/>
              </a:rPr>
              <a:t>tra</a:t>
            </a:r>
            <a:r>
              <a:rPr sz="2400" spc="90" dirty="0">
                <a:solidFill>
                  <a:srgbClr val="03499E"/>
                </a:solidFill>
                <a:latin typeface="Times New Roman"/>
                <a:cs typeface="Times New Roman"/>
              </a:rPr>
              <a:t> </a:t>
            </a:r>
            <a:r>
              <a:rPr sz="2400" dirty="0">
                <a:solidFill>
                  <a:srgbClr val="03499E"/>
                </a:solidFill>
                <a:latin typeface="Times New Roman"/>
                <a:cs typeface="Times New Roman"/>
              </a:rPr>
              <a:t>kết</a:t>
            </a:r>
            <a:r>
              <a:rPr sz="2400" spc="95" dirty="0">
                <a:solidFill>
                  <a:srgbClr val="03499E"/>
                </a:solidFill>
                <a:latin typeface="Times New Roman"/>
                <a:cs typeface="Times New Roman"/>
              </a:rPr>
              <a:t> </a:t>
            </a:r>
            <a:r>
              <a:rPr sz="2400" dirty="0">
                <a:solidFill>
                  <a:srgbClr val="03499E"/>
                </a:solidFill>
                <a:latin typeface="Times New Roman"/>
                <a:cs typeface="Times New Roman"/>
              </a:rPr>
              <a:t>luận</a:t>
            </a:r>
            <a:r>
              <a:rPr sz="2400" spc="90" dirty="0">
                <a:solidFill>
                  <a:srgbClr val="03499E"/>
                </a:solidFill>
                <a:latin typeface="Times New Roman"/>
                <a:cs typeface="Times New Roman"/>
              </a:rPr>
              <a:t> </a:t>
            </a:r>
            <a:r>
              <a:rPr sz="2400" dirty="0">
                <a:solidFill>
                  <a:srgbClr val="03499E"/>
                </a:solidFill>
                <a:latin typeface="Times New Roman"/>
                <a:cs typeface="Times New Roman"/>
              </a:rPr>
              <a:t>có</a:t>
            </a:r>
            <a:r>
              <a:rPr sz="2400" spc="85" dirty="0">
                <a:solidFill>
                  <a:srgbClr val="03499E"/>
                </a:solidFill>
                <a:latin typeface="Times New Roman"/>
                <a:cs typeface="Times New Roman"/>
              </a:rPr>
              <a:t> </a:t>
            </a:r>
            <a:r>
              <a:rPr sz="2400" dirty="0">
                <a:solidFill>
                  <a:srgbClr val="03499E"/>
                </a:solidFill>
                <a:latin typeface="Times New Roman"/>
                <a:cs typeface="Times New Roman"/>
              </a:rPr>
              <a:t>hành</a:t>
            </a:r>
            <a:r>
              <a:rPr sz="2400" spc="85" dirty="0">
                <a:solidFill>
                  <a:srgbClr val="03499E"/>
                </a:solidFill>
                <a:latin typeface="Times New Roman"/>
                <a:cs typeface="Times New Roman"/>
              </a:rPr>
              <a:t> </a:t>
            </a:r>
            <a:r>
              <a:rPr sz="2400" dirty="0">
                <a:solidFill>
                  <a:srgbClr val="03499E"/>
                </a:solidFill>
                <a:latin typeface="Times New Roman"/>
                <a:cs typeface="Times New Roman"/>
              </a:rPr>
              <a:t>vi</a:t>
            </a:r>
            <a:r>
              <a:rPr sz="2400" spc="90" dirty="0">
                <a:solidFill>
                  <a:srgbClr val="03499E"/>
                </a:solidFill>
                <a:latin typeface="Times New Roman"/>
                <a:cs typeface="Times New Roman"/>
              </a:rPr>
              <a:t> </a:t>
            </a:r>
            <a:r>
              <a:rPr sz="2400" spc="-25" dirty="0">
                <a:solidFill>
                  <a:srgbClr val="03499E"/>
                </a:solidFill>
                <a:latin typeface="Times New Roman"/>
                <a:cs typeface="Times New Roman"/>
              </a:rPr>
              <a:t>vi </a:t>
            </a:r>
            <a:r>
              <a:rPr sz="2400" dirty="0">
                <a:solidFill>
                  <a:srgbClr val="03499E"/>
                </a:solidFill>
                <a:latin typeface="Times New Roman"/>
                <a:cs typeface="Times New Roman"/>
              </a:rPr>
              <a:t>phạm</a:t>
            </a:r>
            <a:r>
              <a:rPr sz="2400" spc="185" dirty="0">
                <a:solidFill>
                  <a:srgbClr val="03499E"/>
                </a:solidFill>
                <a:latin typeface="Times New Roman"/>
                <a:cs typeface="Times New Roman"/>
              </a:rPr>
              <a:t> </a:t>
            </a:r>
            <a:r>
              <a:rPr sz="2400" dirty="0">
                <a:solidFill>
                  <a:srgbClr val="03499E"/>
                </a:solidFill>
                <a:latin typeface="Times New Roman"/>
                <a:cs typeface="Times New Roman"/>
              </a:rPr>
              <a:t>quy</a:t>
            </a:r>
            <a:r>
              <a:rPr sz="2400" spc="190" dirty="0">
                <a:solidFill>
                  <a:srgbClr val="03499E"/>
                </a:solidFill>
                <a:latin typeface="Times New Roman"/>
                <a:cs typeface="Times New Roman"/>
              </a:rPr>
              <a:t> </a:t>
            </a:r>
            <a:r>
              <a:rPr sz="2400" dirty="0">
                <a:solidFill>
                  <a:srgbClr val="03499E"/>
                </a:solidFill>
                <a:latin typeface="Times New Roman"/>
                <a:cs typeface="Times New Roman"/>
              </a:rPr>
              <a:t>định</a:t>
            </a:r>
            <a:r>
              <a:rPr sz="2400" spc="200" dirty="0">
                <a:solidFill>
                  <a:srgbClr val="03499E"/>
                </a:solidFill>
                <a:latin typeface="Times New Roman"/>
                <a:cs typeface="Times New Roman"/>
              </a:rPr>
              <a:t> </a:t>
            </a:r>
            <a:r>
              <a:rPr sz="2400" dirty="0">
                <a:solidFill>
                  <a:srgbClr val="03499E"/>
                </a:solidFill>
                <a:latin typeface="Times New Roman"/>
                <a:cs typeface="Times New Roman"/>
              </a:rPr>
              <a:t>về</a:t>
            </a:r>
            <a:r>
              <a:rPr sz="2400" spc="190" dirty="0">
                <a:solidFill>
                  <a:srgbClr val="03499E"/>
                </a:solidFill>
                <a:latin typeface="Times New Roman"/>
                <a:cs typeface="Times New Roman"/>
              </a:rPr>
              <a:t> </a:t>
            </a:r>
            <a:r>
              <a:rPr sz="2400" dirty="0">
                <a:solidFill>
                  <a:srgbClr val="03499E"/>
                </a:solidFill>
                <a:latin typeface="Times New Roman"/>
                <a:cs typeface="Times New Roman"/>
              </a:rPr>
              <a:t>đấu</a:t>
            </a:r>
            <a:r>
              <a:rPr sz="2400" spc="190" dirty="0">
                <a:solidFill>
                  <a:srgbClr val="03499E"/>
                </a:solidFill>
                <a:latin typeface="Times New Roman"/>
                <a:cs typeface="Times New Roman"/>
              </a:rPr>
              <a:t> </a:t>
            </a:r>
            <a:r>
              <a:rPr sz="2400" dirty="0">
                <a:solidFill>
                  <a:srgbClr val="03499E"/>
                </a:solidFill>
                <a:latin typeface="Times New Roman"/>
                <a:cs typeface="Times New Roman"/>
              </a:rPr>
              <a:t>thầu</a:t>
            </a:r>
            <a:r>
              <a:rPr sz="2400" spc="204" dirty="0">
                <a:solidFill>
                  <a:srgbClr val="03499E"/>
                </a:solidFill>
                <a:latin typeface="Times New Roman"/>
                <a:cs typeface="Times New Roman"/>
              </a:rPr>
              <a:t> </a:t>
            </a:r>
            <a:r>
              <a:rPr sz="2400" dirty="0">
                <a:solidFill>
                  <a:srgbClr val="03499E"/>
                </a:solidFill>
                <a:latin typeface="Times New Roman"/>
                <a:cs typeface="Times New Roman"/>
              </a:rPr>
              <a:t>gây</a:t>
            </a:r>
            <a:r>
              <a:rPr sz="2400" spc="190" dirty="0">
                <a:solidFill>
                  <a:srgbClr val="03499E"/>
                </a:solidFill>
                <a:latin typeface="Times New Roman"/>
                <a:cs typeface="Times New Roman"/>
              </a:rPr>
              <a:t> </a:t>
            </a:r>
            <a:r>
              <a:rPr sz="2400" dirty="0">
                <a:solidFill>
                  <a:srgbClr val="03499E"/>
                </a:solidFill>
                <a:latin typeface="Times New Roman"/>
                <a:cs typeface="Times New Roman"/>
              </a:rPr>
              <a:t>hậu</a:t>
            </a:r>
            <a:r>
              <a:rPr sz="2400" spc="195" dirty="0">
                <a:solidFill>
                  <a:srgbClr val="03499E"/>
                </a:solidFill>
                <a:latin typeface="Times New Roman"/>
                <a:cs typeface="Times New Roman"/>
              </a:rPr>
              <a:t> </a:t>
            </a:r>
            <a:r>
              <a:rPr sz="2400" dirty="0">
                <a:solidFill>
                  <a:srgbClr val="03499E"/>
                </a:solidFill>
                <a:latin typeface="Times New Roman"/>
                <a:cs typeface="Times New Roman"/>
              </a:rPr>
              <a:t>quả</a:t>
            </a:r>
            <a:r>
              <a:rPr sz="2400" spc="190" dirty="0">
                <a:solidFill>
                  <a:srgbClr val="03499E"/>
                </a:solidFill>
                <a:latin typeface="Times New Roman"/>
                <a:cs typeface="Times New Roman"/>
              </a:rPr>
              <a:t> </a:t>
            </a:r>
            <a:r>
              <a:rPr sz="2400" dirty="0">
                <a:solidFill>
                  <a:srgbClr val="03499E"/>
                </a:solidFill>
                <a:latin typeface="Times New Roman"/>
                <a:cs typeface="Times New Roman"/>
              </a:rPr>
              <a:t>nghiêm</a:t>
            </a:r>
            <a:r>
              <a:rPr sz="2400" spc="190" dirty="0">
                <a:solidFill>
                  <a:srgbClr val="03499E"/>
                </a:solidFill>
                <a:latin typeface="Times New Roman"/>
                <a:cs typeface="Times New Roman"/>
              </a:rPr>
              <a:t> </a:t>
            </a:r>
            <a:r>
              <a:rPr sz="2400" dirty="0">
                <a:solidFill>
                  <a:srgbClr val="03499E"/>
                </a:solidFill>
                <a:latin typeface="Times New Roman"/>
                <a:cs typeface="Times New Roman"/>
              </a:rPr>
              <a:t>trọng</a:t>
            </a:r>
            <a:r>
              <a:rPr sz="2400" spc="195" dirty="0">
                <a:solidFill>
                  <a:srgbClr val="03499E"/>
                </a:solidFill>
                <a:latin typeface="Times New Roman"/>
                <a:cs typeface="Times New Roman"/>
              </a:rPr>
              <a:t> </a:t>
            </a:r>
            <a:r>
              <a:rPr sz="2400" dirty="0">
                <a:solidFill>
                  <a:srgbClr val="03499E"/>
                </a:solidFill>
                <a:latin typeface="Times New Roman"/>
                <a:cs typeface="Times New Roman"/>
              </a:rPr>
              <a:t>theo</a:t>
            </a:r>
            <a:r>
              <a:rPr sz="2400" spc="190" dirty="0">
                <a:solidFill>
                  <a:srgbClr val="03499E"/>
                </a:solidFill>
                <a:latin typeface="Times New Roman"/>
                <a:cs typeface="Times New Roman"/>
              </a:rPr>
              <a:t> </a:t>
            </a:r>
            <a:r>
              <a:rPr sz="2400" spc="-25" dirty="0">
                <a:solidFill>
                  <a:srgbClr val="03499E"/>
                </a:solidFill>
                <a:latin typeface="Times New Roman"/>
                <a:cs typeface="Times New Roman"/>
              </a:rPr>
              <a:t>quy </a:t>
            </a:r>
            <a:r>
              <a:rPr sz="2400" dirty="0">
                <a:solidFill>
                  <a:srgbClr val="03499E"/>
                </a:solidFill>
                <a:latin typeface="Times New Roman"/>
                <a:cs typeface="Times New Roman"/>
              </a:rPr>
              <a:t>định PL</a:t>
            </a:r>
            <a:r>
              <a:rPr sz="2400" spc="-90" dirty="0">
                <a:solidFill>
                  <a:srgbClr val="03499E"/>
                </a:solidFill>
                <a:latin typeface="Times New Roman"/>
                <a:cs typeface="Times New Roman"/>
              </a:rPr>
              <a:t> </a:t>
            </a:r>
            <a:r>
              <a:rPr sz="2400" dirty="0">
                <a:solidFill>
                  <a:srgbClr val="03499E"/>
                </a:solidFill>
                <a:latin typeface="Times New Roman"/>
                <a:cs typeface="Times New Roman"/>
              </a:rPr>
              <a:t>về</a:t>
            </a:r>
            <a:r>
              <a:rPr sz="2400" spc="-10" dirty="0">
                <a:solidFill>
                  <a:srgbClr val="03499E"/>
                </a:solidFill>
                <a:latin typeface="Times New Roman"/>
                <a:cs typeface="Times New Roman"/>
              </a:rPr>
              <a:t> </a:t>
            </a:r>
            <a:r>
              <a:rPr sz="2400" dirty="0">
                <a:solidFill>
                  <a:srgbClr val="03499E"/>
                </a:solidFill>
                <a:latin typeface="Times New Roman"/>
                <a:cs typeface="Times New Roman"/>
              </a:rPr>
              <a:t>hình</a:t>
            </a:r>
            <a:r>
              <a:rPr sz="2400" spc="5" dirty="0">
                <a:solidFill>
                  <a:srgbClr val="03499E"/>
                </a:solidFill>
                <a:latin typeface="Times New Roman"/>
                <a:cs typeface="Times New Roman"/>
              </a:rPr>
              <a:t> </a:t>
            </a:r>
            <a:r>
              <a:rPr sz="2400" spc="-25" dirty="0">
                <a:solidFill>
                  <a:srgbClr val="03499E"/>
                </a:solidFill>
                <a:latin typeface="Times New Roman"/>
                <a:cs typeface="Times New Roman"/>
              </a:rPr>
              <a:t>sự</a:t>
            </a:r>
            <a:endParaRPr sz="2400">
              <a:latin typeface="Times New Roman"/>
              <a:cs typeface="Times New Roman"/>
            </a:endParaRPr>
          </a:p>
          <a:p>
            <a:pPr>
              <a:lnSpc>
                <a:spcPct val="100000"/>
              </a:lnSpc>
              <a:spcBef>
                <a:spcPts val="45"/>
              </a:spcBef>
              <a:buClr>
                <a:srgbClr val="03499E"/>
              </a:buClr>
              <a:buFont typeface="Times New Roman"/>
              <a:buAutoNum type="arabicPeriod" startAt="26"/>
            </a:pPr>
            <a:endParaRPr sz="2400">
              <a:latin typeface="Times New Roman"/>
              <a:cs typeface="Times New Roman"/>
            </a:endParaRPr>
          </a:p>
          <a:p>
            <a:pPr marL="12700" marR="5080" indent="505459" algn="just">
              <a:lnSpc>
                <a:spcPct val="86300"/>
              </a:lnSpc>
              <a:spcBef>
                <a:spcPts val="5"/>
              </a:spcBef>
              <a:buAutoNum type="arabicPeriod" startAt="26"/>
              <a:tabLst>
                <a:tab pos="518159" algn="l"/>
              </a:tabLst>
            </a:pPr>
            <a:r>
              <a:rPr sz="2400" dirty="0">
                <a:solidFill>
                  <a:srgbClr val="03499E"/>
                </a:solidFill>
                <a:latin typeface="Times New Roman"/>
                <a:cs typeface="Times New Roman"/>
              </a:rPr>
              <a:t>Căn</a:t>
            </a:r>
            <a:r>
              <a:rPr sz="2400" spc="370" dirty="0">
                <a:solidFill>
                  <a:srgbClr val="03499E"/>
                </a:solidFill>
                <a:latin typeface="Times New Roman"/>
                <a:cs typeface="Times New Roman"/>
              </a:rPr>
              <a:t> </a:t>
            </a:r>
            <a:r>
              <a:rPr sz="2400" dirty="0">
                <a:solidFill>
                  <a:srgbClr val="03499E"/>
                </a:solidFill>
                <a:latin typeface="Times New Roman"/>
                <a:cs typeface="Times New Roman"/>
              </a:rPr>
              <a:t>cứ</a:t>
            </a:r>
            <a:r>
              <a:rPr sz="2400" spc="385" dirty="0">
                <a:solidFill>
                  <a:srgbClr val="03499E"/>
                </a:solidFill>
                <a:latin typeface="Times New Roman"/>
                <a:cs typeface="Times New Roman"/>
              </a:rPr>
              <a:t> </a:t>
            </a:r>
            <a:r>
              <a:rPr sz="2400" dirty="0">
                <a:solidFill>
                  <a:srgbClr val="03499E"/>
                </a:solidFill>
                <a:latin typeface="Times New Roman"/>
                <a:cs typeface="Times New Roman"/>
              </a:rPr>
              <a:t>nhu</a:t>
            </a:r>
            <a:r>
              <a:rPr sz="2400" spc="375" dirty="0">
                <a:solidFill>
                  <a:srgbClr val="03499E"/>
                </a:solidFill>
                <a:latin typeface="Times New Roman"/>
                <a:cs typeface="Times New Roman"/>
              </a:rPr>
              <a:t> </a:t>
            </a:r>
            <a:r>
              <a:rPr sz="2400" dirty="0">
                <a:solidFill>
                  <a:srgbClr val="03499E"/>
                </a:solidFill>
                <a:latin typeface="Times New Roman"/>
                <a:cs typeface="Times New Roman"/>
              </a:rPr>
              <a:t>cầu</a:t>
            </a:r>
            <a:r>
              <a:rPr sz="2400" spc="375" dirty="0">
                <a:solidFill>
                  <a:srgbClr val="03499E"/>
                </a:solidFill>
                <a:latin typeface="Times New Roman"/>
                <a:cs typeface="Times New Roman"/>
              </a:rPr>
              <a:t> </a:t>
            </a:r>
            <a:r>
              <a:rPr sz="2400" dirty="0">
                <a:solidFill>
                  <a:srgbClr val="03499E"/>
                </a:solidFill>
                <a:latin typeface="Times New Roman"/>
                <a:cs typeface="Times New Roman"/>
              </a:rPr>
              <a:t>sử</a:t>
            </a:r>
            <a:r>
              <a:rPr sz="2400" spc="380" dirty="0">
                <a:solidFill>
                  <a:srgbClr val="03499E"/>
                </a:solidFill>
                <a:latin typeface="Times New Roman"/>
                <a:cs typeface="Times New Roman"/>
              </a:rPr>
              <a:t> </a:t>
            </a:r>
            <a:r>
              <a:rPr sz="2400" dirty="0">
                <a:solidFill>
                  <a:srgbClr val="03499E"/>
                </a:solidFill>
                <a:latin typeface="Times New Roman"/>
                <a:cs typeface="Times New Roman"/>
              </a:rPr>
              <a:t>dụng,</a:t>
            </a:r>
            <a:r>
              <a:rPr sz="2400" spc="375" dirty="0">
                <a:solidFill>
                  <a:srgbClr val="03499E"/>
                </a:solidFill>
                <a:latin typeface="Times New Roman"/>
                <a:cs typeface="Times New Roman"/>
              </a:rPr>
              <a:t> </a:t>
            </a:r>
            <a:r>
              <a:rPr sz="2400" dirty="0">
                <a:solidFill>
                  <a:srgbClr val="03499E"/>
                </a:solidFill>
                <a:latin typeface="Times New Roman"/>
                <a:cs typeface="Times New Roman"/>
              </a:rPr>
              <a:t>CĐT</a:t>
            </a:r>
            <a:r>
              <a:rPr sz="2400" spc="395" dirty="0">
                <a:solidFill>
                  <a:srgbClr val="03499E"/>
                </a:solidFill>
                <a:latin typeface="Times New Roman"/>
                <a:cs typeface="Times New Roman"/>
              </a:rPr>
              <a:t> </a:t>
            </a:r>
            <a:r>
              <a:rPr sz="2400" dirty="0">
                <a:solidFill>
                  <a:srgbClr val="03499E"/>
                </a:solidFill>
                <a:latin typeface="Times New Roman"/>
                <a:cs typeface="Times New Roman"/>
              </a:rPr>
              <a:t>được</a:t>
            </a:r>
            <a:r>
              <a:rPr sz="2400" spc="375" dirty="0">
                <a:solidFill>
                  <a:srgbClr val="03499E"/>
                </a:solidFill>
                <a:latin typeface="Times New Roman"/>
                <a:cs typeface="Times New Roman"/>
              </a:rPr>
              <a:t> </a:t>
            </a:r>
            <a:r>
              <a:rPr sz="2400" dirty="0">
                <a:solidFill>
                  <a:srgbClr val="03499E"/>
                </a:solidFill>
                <a:latin typeface="Times New Roman"/>
                <a:cs typeface="Times New Roman"/>
              </a:rPr>
              <a:t>phép</a:t>
            </a:r>
            <a:r>
              <a:rPr sz="2400" spc="375" dirty="0">
                <a:solidFill>
                  <a:srgbClr val="03499E"/>
                </a:solidFill>
                <a:latin typeface="Times New Roman"/>
                <a:cs typeface="Times New Roman"/>
              </a:rPr>
              <a:t> </a:t>
            </a:r>
            <a:r>
              <a:rPr sz="2400" dirty="0">
                <a:solidFill>
                  <a:srgbClr val="03499E"/>
                </a:solidFill>
                <a:latin typeface="Times New Roman"/>
                <a:cs typeface="Times New Roman"/>
              </a:rPr>
              <a:t>chấp</a:t>
            </a:r>
            <a:r>
              <a:rPr sz="2400" spc="385" dirty="0">
                <a:solidFill>
                  <a:srgbClr val="03499E"/>
                </a:solidFill>
                <a:latin typeface="Times New Roman"/>
                <a:cs typeface="Times New Roman"/>
              </a:rPr>
              <a:t> </a:t>
            </a:r>
            <a:r>
              <a:rPr sz="2400" dirty="0">
                <a:solidFill>
                  <a:srgbClr val="03499E"/>
                </a:solidFill>
                <a:latin typeface="Times New Roman"/>
                <a:cs typeface="Times New Roman"/>
              </a:rPr>
              <a:t>thuận</a:t>
            </a:r>
            <a:r>
              <a:rPr sz="2400" spc="370" dirty="0">
                <a:solidFill>
                  <a:srgbClr val="03499E"/>
                </a:solidFill>
                <a:latin typeface="Times New Roman"/>
                <a:cs typeface="Times New Roman"/>
              </a:rPr>
              <a:t> </a:t>
            </a:r>
            <a:r>
              <a:rPr sz="2400" spc="-25" dirty="0">
                <a:solidFill>
                  <a:srgbClr val="03499E"/>
                </a:solidFill>
                <a:latin typeface="Times New Roman"/>
                <a:cs typeface="Times New Roman"/>
              </a:rPr>
              <a:t>các </a:t>
            </a:r>
            <a:r>
              <a:rPr sz="2400" dirty="0">
                <a:solidFill>
                  <a:srgbClr val="03499E"/>
                </a:solidFill>
                <a:latin typeface="Times New Roman"/>
                <a:cs typeface="Times New Roman"/>
              </a:rPr>
              <a:t>hàng</a:t>
            </a:r>
            <a:r>
              <a:rPr sz="2400" spc="285" dirty="0">
                <a:solidFill>
                  <a:srgbClr val="03499E"/>
                </a:solidFill>
                <a:latin typeface="Times New Roman"/>
                <a:cs typeface="Times New Roman"/>
              </a:rPr>
              <a:t> </a:t>
            </a:r>
            <a:r>
              <a:rPr sz="2400" dirty="0">
                <a:solidFill>
                  <a:srgbClr val="03499E"/>
                </a:solidFill>
                <a:latin typeface="Times New Roman"/>
                <a:cs typeface="Times New Roman"/>
              </a:rPr>
              <a:t>hóa</a:t>
            </a:r>
            <a:r>
              <a:rPr sz="2400" spc="290" dirty="0">
                <a:solidFill>
                  <a:srgbClr val="03499E"/>
                </a:solidFill>
                <a:latin typeface="Times New Roman"/>
                <a:cs typeface="Times New Roman"/>
              </a:rPr>
              <a:t> </a:t>
            </a:r>
            <a:r>
              <a:rPr sz="2400" dirty="0">
                <a:solidFill>
                  <a:srgbClr val="03499E"/>
                </a:solidFill>
                <a:latin typeface="Times New Roman"/>
                <a:cs typeface="Times New Roman"/>
              </a:rPr>
              <a:t>có</a:t>
            </a:r>
            <a:r>
              <a:rPr sz="2400" spc="275" dirty="0">
                <a:solidFill>
                  <a:srgbClr val="03499E"/>
                </a:solidFill>
                <a:latin typeface="Times New Roman"/>
                <a:cs typeface="Times New Roman"/>
              </a:rPr>
              <a:t> </a:t>
            </a:r>
            <a:r>
              <a:rPr sz="2400" dirty="0">
                <a:solidFill>
                  <a:srgbClr val="03499E"/>
                </a:solidFill>
                <a:latin typeface="Times New Roman"/>
                <a:cs typeface="Times New Roman"/>
              </a:rPr>
              <a:t>phiên</a:t>
            </a:r>
            <a:r>
              <a:rPr sz="2400" spc="290" dirty="0">
                <a:solidFill>
                  <a:srgbClr val="03499E"/>
                </a:solidFill>
                <a:latin typeface="Times New Roman"/>
                <a:cs typeface="Times New Roman"/>
              </a:rPr>
              <a:t> </a:t>
            </a:r>
            <a:r>
              <a:rPr sz="2400" dirty="0">
                <a:solidFill>
                  <a:srgbClr val="03499E"/>
                </a:solidFill>
                <a:latin typeface="Times New Roman"/>
                <a:cs typeface="Times New Roman"/>
              </a:rPr>
              <a:t>bản</a:t>
            </a:r>
            <a:r>
              <a:rPr sz="2400" spc="275" dirty="0">
                <a:solidFill>
                  <a:srgbClr val="03499E"/>
                </a:solidFill>
                <a:latin typeface="Times New Roman"/>
                <a:cs typeface="Times New Roman"/>
              </a:rPr>
              <a:t> </a:t>
            </a:r>
            <a:r>
              <a:rPr sz="2400" dirty="0">
                <a:solidFill>
                  <a:srgbClr val="03499E"/>
                </a:solidFill>
                <a:latin typeface="Times New Roman"/>
                <a:cs typeface="Times New Roman"/>
              </a:rPr>
              <a:t>sản</a:t>
            </a:r>
            <a:r>
              <a:rPr sz="2400" spc="285" dirty="0">
                <a:solidFill>
                  <a:srgbClr val="03499E"/>
                </a:solidFill>
                <a:latin typeface="Times New Roman"/>
                <a:cs typeface="Times New Roman"/>
              </a:rPr>
              <a:t> </a:t>
            </a:r>
            <a:r>
              <a:rPr sz="2400" dirty="0">
                <a:solidFill>
                  <a:srgbClr val="03499E"/>
                </a:solidFill>
                <a:latin typeface="Times New Roman"/>
                <a:cs typeface="Times New Roman"/>
              </a:rPr>
              <a:t>xuất,</a:t>
            </a:r>
            <a:r>
              <a:rPr sz="2400" spc="295" dirty="0">
                <a:solidFill>
                  <a:srgbClr val="03499E"/>
                </a:solidFill>
                <a:latin typeface="Times New Roman"/>
                <a:cs typeface="Times New Roman"/>
              </a:rPr>
              <a:t> </a:t>
            </a:r>
            <a:r>
              <a:rPr sz="2400" dirty="0">
                <a:solidFill>
                  <a:srgbClr val="03499E"/>
                </a:solidFill>
                <a:latin typeface="Times New Roman"/>
                <a:cs typeface="Times New Roman"/>
              </a:rPr>
              <a:t>năm</a:t>
            </a:r>
            <a:r>
              <a:rPr sz="2400" spc="270" dirty="0">
                <a:solidFill>
                  <a:srgbClr val="03499E"/>
                </a:solidFill>
                <a:latin typeface="Times New Roman"/>
                <a:cs typeface="Times New Roman"/>
              </a:rPr>
              <a:t> </a:t>
            </a:r>
            <a:r>
              <a:rPr sz="2400" dirty="0">
                <a:solidFill>
                  <a:srgbClr val="03499E"/>
                </a:solidFill>
                <a:latin typeface="Times New Roman"/>
                <a:cs typeface="Times New Roman"/>
              </a:rPr>
              <a:t>sản</a:t>
            </a:r>
            <a:r>
              <a:rPr sz="2400" spc="285" dirty="0">
                <a:solidFill>
                  <a:srgbClr val="03499E"/>
                </a:solidFill>
                <a:latin typeface="Times New Roman"/>
                <a:cs typeface="Times New Roman"/>
              </a:rPr>
              <a:t> </a:t>
            </a:r>
            <a:r>
              <a:rPr sz="2400" dirty="0">
                <a:solidFill>
                  <a:srgbClr val="03499E"/>
                </a:solidFill>
                <a:latin typeface="Times New Roman"/>
                <a:cs typeface="Times New Roman"/>
              </a:rPr>
              <a:t>xuất</a:t>
            </a:r>
            <a:r>
              <a:rPr sz="2400" spc="290" dirty="0">
                <a:solidFill>
                  <a:srgbClr val="03499E"/>
                </a:solidFill>
                <a:latin typeface="Times New Roman"/>
                <a:cs typeface="Times New Roman"/>
              </a:rPr>
              <a:t> </a:t>
            </a:r>
            <a:r>
              <a:rPr sz="2400" dirty="0">
                <a:solidFill>
                  <a:srgbClr val="03499E"/>
                </a:solidFill>
                <a:latin typeface="Times New Roman"/>
                <a:cs typeface="Times New Roman"/>
              </a:rPr>
              <a:t>mới</a:t>
            </a:r>
            <a:r>
              <a:rPr sz="2400" spc="295" dirty="0">
                <a:solidFill>
                  <a:srgbClr val="03499E"/>
                </a:solidFill>
                <a:latin typeface="Times New Roman"/>
                <a:cs typeface="Times New Roman"/>
              </a:rPr>
              <a:t> </a:t>
            </a:r>
            <a:r>
              <a:rPr sz="2400" dirty="0">
                <a:solidFill>
                  <a:srgbClr val="03499E"/>
                </a:solidFill>
                <a:latin typeface="Times New Roman"/>
                <a:cs typeface="Times New Roman"/>
              </a:rPr>
              <a:t>hơn</a:t>
            </a:r>
            <a:r>
              <a:rPr sz="2400" spc="290" dirty="0">
                <a:solidFill>
                  <a:srgbClr val="03499E"/>
                </a:solidFill>
                <a:latin typeface="Times New Roman"/>
                <a:cs typeface="Times New Roman"/>
              </a:rPr>
              <a:t> </a:t>
            </a:r>
            <a:r>
              <a:rPr sz="2400" dirty="0">
                <a:solidFill>
                  <a:srgbClr val="03499E"/>
                </a:solidFill>
                <a:latin typeface="Times New Roman"/>
                <a:cs typeface="Times New Roman"/>
              </a:rPr>
              <a:t>so</a:t>
            </a:r>
            <a:r>
              <a:rPr sz="2400" spc="285" dirty="0">
                <a:solidFill>
                  <a:srgbClr val="03499E"/>
                </a:solidFill>
                <a:latin typeface="Times New Roman"/>
                <a:cs typeface="Times New Roman"/>
              </a:rPr>
              <a:t> </a:t>
            </a:r>
            <a:r>
              <a:rPr sz="2400" spc="-25" dirty="0">
                <a:solidFill>
                  <a:srgbClr val="03499E"/>
                </a:solidFill>
                <a:latin typeface="Times New Roman"/>
                <a:cs typeface="Times New Roman"/>
              </a:rPr>
              <a:t>với </a:t>
            </a:r>
            <a:r>
              <a:rPr sz="2400" dirty="0">
                <a:solidFill>
                  <a:srgbClr val="03499E"/>
                </a:solidFill>
                <a:latin typeface="Times New Roman"/>
                <a:cs typeface="Times New Roman"/>
              </a:rPr>
              <a:t>hàng</a:t>
            </a:r>
            <a:r>
              <a:rPr sz="2400" spc="-5" dirty="0">
                <a:solidFill>
                  <a:srgbClr val="03499E"/>
                </a:solidFill>
                <a:latin typeface="Times New Roman"/>
                <a:cs typeface="Times New Roman"/>
              </a:rPr>
              <a:t> </a:t>
            </a:r>
            <a:r>
              <a:rPr sz="2400" dirty="0">
                <a:solidFill>
                  <a:srgbClr val="03499E"/>
                </a:solidFill>
                <a:latin typeface="Times New Roman"/>
                <a:cs typeface="Times New Roman"/>
              </a:rPr>
              <a:t>hóa</a:t>
            </a:r>
            <a:r>
              <a:rPr sz="2400" spc="-15" dirty="0">
                <a:solidFill>
                  <a:srgbClr val="03499E"/>
                </a:solidFill>
                <a:latin typeface="Times New Roman"/>
                <a:cs typeface="Times New Roman"/>
              </a:rPr>
              <a:t> </a:t>
            </a:r>
            <a:r>
              <a:rPr sz="2400" dirty="0">
                <a:solidFill>
                  <a:srgbClr val="03499E"/>
                </a:solidFill>
                <a:latin typeface="Times New Roman"/>
                <a:cs typeface="Times New Roman"/>
              </a:rPr>
              <a:t>ghi</a:t>
            </a:r>
            <a:r>
              <a:rPr sz="2400" spc="-5" dirty="0">
                <a:solidFill>
                  <a:srgbClr val="03499E"/>
                </a:solidFill>
                <a:latin typeface="Times New Roman"/>
                <a:cs typeface="Times New Roman"/>
              </a:rPr>
              <a:t> </a:t>
            </a:r>
            <a:r>
              <a:rPr sz="2400" dirty="0">
                <a:solidFill>
                  <a:srgbClr val="03499E"/>
                </a:solidFill>
                <a:latin typeface="Times New Roman"/>
                <a:cs typeface="Times New Roman"/>
              </a:rPr>
              <a:t>trong</a:t>
            </a:r>
            <a:r>
              <a:rPr sz="2400" spc="-15" dirty="0">
                <a:solidFill>
                  <a:srgbClr val="03499E"/>
                </a:solidFill>
                <a:latin typeface="Times New Roman"/>
                <a:cs typeface="Times New Roman"/>
              </a:rPr>
              <a:t> </a:t>
            </a:r>
            <a:r>
              <a:rPr sz="2400" dirty="0">
                <a:solidFill>
                  <a:srgbClr val="03499E"/>
                </a:solidFill>
                <a:latin typeface="Times New Roman"/>
                <a:cs typeface="Times New Roman"/>
              </a:rPr>
              <a:t>HĐ nếu</a:t>
            </a:r>
            <a:r>
              <a:rPr sz="2400" spc="-5" dirty="0">
                <a:solidFill>
                  <a:srgbClr val="03499E"/>
                </a:solidFill>
                <a:latin typeface="Times New Roman"/>
                <a:cs typeface="Times New Roman"/>
              </a:rPr>
              <a:t> </a:t>
            </a:r>
            <a:r>
              <a:rPr sz="2400" dirty="0">
                <a:solidFill>
                  <a:srgbClr val="03499E"/>
                </a:solidFill>
                <a:latin typeface="Times New Roman"/>
                <a:cs typeface="Times New Roman"/>
              </a:rPr>
              <a:t>đáp ứng</a:t>
            </a:r>
            <a:r>
              <a:rPr sz="2400" spc="-10" dirty="0">
                <a:solidFill>
                  <a:srgbClr val="03499E"/>
                </a:solidFill>
                <a:latin typeface="Times New Roman"/>
                <a:cs typeface="Times New Roman"/>
              </a:rPr>
              <a:t> </a:t>
            </a:r>
            <a:r>
              <a:rPr sz="2400" dirty="0">
                <a:solidFill>
                  <a:srgbClr val="03499E"/>
                </a:solidFill>
                <a:latin typeface="Times New Roman"/>
                <a:cs typeface="Times New Roman"/>
              </a:rPr>
              <a:t>các</a:t>
            </a:r>
            <a:r>
              <a:rPr sz="2400" spc="-15" dirty="0">
                <a:solidFill>
                  <a:srgbClr val="03499E"/>
                </a:solidFill>
                <a:latin typeface="Times New Roman"/>
                <a:cs typeface="Times New Roman"/>
              </a:rPr>
              <a:t> </a:t>
            </a:r>
            <a:r>
              <a:rPr sz="2400" dirty="0">
                <a:solidFill>
                  <a:srgbClr val="03499E"/>
                </a:solidFill>
                <a:latin typeface="Times New Roman"/>
                <a:cs typeface="Times New Roman"/>
              </a:rPr>
              <a:t>điều</a:t>
            </a:r>
            <a:r>
              <a:rPr sz="2400" spc="5" dirty="0">
                <a:solidFill>
                  <a:srgbClr val="03499E"/>
                </a:solidFill>
                <a:latin typeface="Times New Roman"/>
                <a:cs typeface="Times New Roman"/>
              </a:rPr>
              <a:t> </a:t>
            </a:r>
            <a:r>
              <a:rPr sz="2400" spc="-20" dirty="0">
                <a:solidFill>
                  <a:srgbClr val="03499E"/>
                </a:solidFill>
                <a:latin typeface="Times New Roman"/>
                <a:cs typeface="Times New Roman"/>
              </a:rPr>
              <a:t>kiện</a:t>
            </a:r>
            <a:endParaRPr sz="2400">
              <a:latin typeface="Times New Roman"/>
              <a:cs typeface="Times New Roman"/>
            </a:endParaRPr>
          </a:p>
          <a:p>
            <a:pPr>
              <a:lnSpc>
                <a:spcPct val="100000"/>
              </a:lnSpc>
              <a:spcBef>
                <a:spcPts val="2555"/>
              </a:spcBef>
              <a:buClr>
                <a:srgbClr val="03499E"/>
              </a:buClr>
              <a:buFont typeface="Times New Roman"/>
              <a:buAutoNum type="arabicPeriod" startAt="26"/>
            </a:pPr>
            <a:endParaRPr sz="2400">
              <a:latin typeface="Times New Roman"/>
              <a:cs typeface="Times New Roman"/>
            </a:endParaRPr>
          </a:p>
          <a:p>
            <a:pPr marL="12700" marR="6350" indent="470534" algn="just">
              <a:lnSpc>
                <a:spcPts val="2480"/>
              </a:lnSpc>
              <a:buAutoNum type="arabicPeriod" startAt="26"/>
              <a:tabLst>
                <a:tab pos="483234" algn="l"/>
              </a:tabLst>
            </a:pPr>
            <a:r>
              <a:rPr sz="2400" dirty="0">
                <a:solidFill>
                  <a:srgbClr val="03499E"/>
                </a:solidFill>
                <a:latin typeface="Times New Roman"/>
                <a:cs typeface="Times New Roman"/>
              </a:rPr>
              <a:t>TH</a:t>
            </a:r>
            <a:r>
              <a:rPr sz="2400" spc="85" dirty="0">
                <a:solidFill>
                  <a:srgbClr val="03499E"/>
                </a:solidFill>
                <a:latin typeface="Times New Roman"/>
                <a:cs typeface="Times New Roman"/>
              </a:rPr>
              <a:t> </a:t>
            </a:r>
            <a:r>
              <a:rPr sz="2400" dirty="0">
                <a:solidFill>
                  <a:srgbClr val="03499E"/>
                </a:solidFill>
                <a:latin typeface="Times New Roman"/>
                <a:cs typeface="Times New Roman"/>
              </a:rPr>
              <a:t>gặp</a:t>
            </a:r>
            <a:r>
              <a:rPr sz="2400" spc="105" dirty="0">
                <a:solidFill>
                  <a:srgbClr val="03499E"/>
                </a:solidFill>
                <a:latin typeface="Times New Roman"/>
                <a:cs typeface="Times New Roman"/>
              </a:rPr>
              <a:t> </a:t>
            </a:r>
            <a:r>
              <a:rPr sz="2400" dirty="0">
                <a:solidFill>
                  <a:srgbClr val="03499E"/>
                </a:solidFill>
                <a:latin typeface="Times New Roman"/>
                <a:cs typeface="Times New Roman"/>
              </a:rPr>
              <a:t>sự</a:t>
            </a:r>
            <a:r>
              <a:rPr sz="2400" spc="85" dirty="0">
                <a:solidFill>
                  <a:srgbClr val="03499E"/>
                </a:solidFill>
                <a:latin typeface="Times New Roman"/>
                <a:cs typeface="Times New Roman"/>
              </a:rPr>
              <a:t> </a:t>
            </a:r>
            <a:r>
              <a:rPr sz="2400" dirty="0">
                <a:solidFill>
                  <a:srgbClr val="03499E"/>
                </a:solidFill>
                <a:latin typeface="Times New Roman"/>
                <a:cs typeface="Times New Roman"/>
              </a:rPr>
              <a:t>cố</a:t>
            </a:r>
            <a:r>
              <a:rPr sz="2400" spc="90" dirty="0">
                <a:solidFill>
                  <a:srgbClr val="03499E"/>
                </a:solidFill>
                <a:latin typeface="Times New Roman"/>
                <a:cs typeface="Times New Roman"/>
              </a:rPr>
              <a:t> </a:t>
            </a:r>
            <a:r>
              <a:rPr sz="2400" dirty="0">
                <a:solidFill>
                  <a:srgbClr val="03499E"/>
                </a:solidFill>
                <a:latin typeface="Times New Roman"/>
                <a:cs typeface="Times New Roman"/>
              </a:rPr>
              <a:t>dẫn</a:t>
            </a:r>
            <a:r>
              <a:rPr sz="2400" spc="95" dirty="0">
                <a:solidFill>
                  <a:srgbClr val="03499E"/>
                </a:solidFill>
                <a:latin typeface="Times New Roman"/>
                <a:cs typeface="Times New Roman"/>
              </a:rPr>
              <a:t> </a:t>
            </a:r>
            <a:r>
              <a:rPr sz="2400" dirty="0">
                <a:solidFill>
                  <a:srgbClr val="03499E"/>
                </a:solidFill>
                <a:latin typeface="Times New Roman"/>
                <a:cs typeface="Times New Roman"/>
              </a:rPr>
              <a:t>đến</a:t>
            </a:r>
            <a:r>
              <a:rPr sz="2400" spc="95" dirty="0">
                <a:solidFill>
                  <a:srgbClr val="03499E"/>
                </a:solidFill>
                <a:latin typeface="Times New Roman"/>
                <a:cs typeface="Times New Roman"/>
              </a:rPr>
              <a:t> </a:t>
            </a:r>
            <a:r>
              <a:rPr sz="2400" dirty="0">
                <a:solidFill>
                  <a:srgbClr val="03499E"/>
                </a:solidFill>
                <a:latin typeface="Times New Roman"/>
                <a:cs typeface="Times New Roman"/>
              </a:rPr>
              <a:t>Hệ</a:t>
            </a:r>
            <a:r>
              <a:rPr sz="2400" spc="95" dirty="0">
                <a:solidFill>
                  <a:srgbClr val="03499E"/>
                </a:solidFill>
                <a:latin typeface="Times New Roman"/>
                <a:cs typeface="Times New Roman"/>
              </a:rPr>
              <a:t> </a:t>
            </a:r>
            <a:r>
              <a:rPr sz="2400" dirty="0">
                <a:solidFill>
                  <a:srgbClr val="03499E"/>
                </a:solidFill>
                <a:latin typeface="Times New Roman"/>
                <a:cs typeface="Times New Roman"/>
              </a:rPr>
              <a:t>thống</a:t>
            </a:r>
            <a:r>
              <a:rPr sz="2400" spc="110" dirty="0">
                <a:solidFill>
                  <a:srgbClr val="03499E"/>
                </a:solidFill>
                <a:latin typeface="Times New Roman"/>
                <a:cs typeface="Times New Roman"/>
              </a:rPr>
              <a:t> </a:t>
            </a:r>
            <a:r>
              <a:rPr sz="2400" dirty="0">
                <a:solidFill>
                  <a:srgbClr val="03499E"/>
                </a:solidFill>
                <a:latin typeface="Times New Roman"/>
                <a:cs typeface="Times New Roman"/>
              </a:rPr>
              <a:t>mạng</a:t>
            </a:r>
            <a:r>
              <a:rPr sz="2400" spc="95" dirty="0">
                <a:solidFill>
                  <a:srgbClr val="03499E"/>
                </a:solidFill>
                <a:latin typeface="Times New Roman"/>
                <a:cs typeface="Times New Roman"/>
              </a:rPr>
              <a:t> </a:t>
            </a:r>
            <a:r>
              <a:rPr sz="2400" dirty="0">
                <a:solidFill>
                  <a:srgbClr val="03499E"/>
                </a:solidFill>
                <a:latin typeface="Times New Roman"/>
                <a:cs typeface="Times New Roman"/>
              </a:rPr>
              <a:t>ĐTQG</a:t>
            </a:r>
            <a:r>
              <a:rPr sz="2400" spc="90" dirty="0">
                <a:solidFill>
                  <a:srgbClr val="03499E"/>
                </a:solidFill>
                <a:latin typeface="Times New Roman"/>
                <a:cs typeface="Times New Roman"/>
              </a:rPr>
              <a:t> </a:t>
            </a:r>
            <a:r>
              <a:rPr sz="2400" dirty="0">
                <a:solidFill>
                  <a:srgbClr val="03499E"/>
                </a:solidFill>
                <a:latin typeface="Times New Roman"/>
                <a:cs typeface="Times New Roman"/>
              </a:rPr>
              <a:t>không</a:t>
            </a:r>
            <a:r>
              <a:rPr sz="2400" spc="95" dirty="0">
                <a:solidFill>
                  <a:srgbClr val="03499E"/>
                </a:solidFill>
                <a:latin typeface="Times New Roman"/>
                <a:cs typeface="Times New Roman"/>
              </a:rPr>
              <a:t> </a:t>
            </a:r>
            <a:r>
              <a:rPr sz="2400" dirty="0">
                <a:solidFill>
                  <a:srgbClr val="03499E"/>
                </a:solidFill>
                <a:latin typeface="Times New Roman"/>
                <a:cs typeface="Times New Roman"/>
              </a:rPr>
              <a:t>thể</a:t>
            </a:r>
            <a:r>
              <a:rPr sz="2400" spc="100" dirty="0">
                <a:solidFill>
                  <a:srgbClr val="03499E"/>
                </a:solidFill>
                <a:latin typeface="Times New Roman"/>
                <a:cs typeface="Times New Roman"/>
              </a:rPr>
              <a:t> </a:t>
            </a:r>
            <a:r>
              <a:rPr sz="2400" spc="-25" dirty="0">
                <a:solidFill>
                  <a:srgbClr val="03499E"/>
                </a:solidFill>
                <a:latin typeface="Times New Roman"/>
                <a:cs typeface="Times New Roman"/>
              </a:rPr>
              <a:t>vận </a:t>
            </a:r>
            <a:r>
              <a:rPr sz="2400" spc="-20" dirty="0">
                <a:solidFill>
                  <a:srgbClr val="03499E"/>
                </a:solidFill>
                <a:latin typeface="Times New Roman"/>
                <a:cs typeface="Times New Roman"/>
              </a:rPr>
              <a:t>hành</a:t>
            </a:r>
            <a:endParaRPr sz="2400">
              <a:latin typeface="Times New Roman"/>
              <a:cs typeface="Times New Roman"/>
            </a:endParaRPr>
          </a:p>
          <a:p>
            <a:pPr>
              <a:lnSpc>
                <a:spcPct val="100000"/>
              </a:lnSpc>
              <a:spcBef>
                <a:spcPts val="2305"/>
              </a:spcBef>
              <a:buClr>
                <a:srgbClr val="03499E"/>
              </a:buClr>
              <a:buFont typeface="Times New Roman"/>
              <a:buAutoNum type="arabicPeriod" startAt="26"/>
            </a:pPr>
            <a:endParaRPr sz="2400">
              <a:latin typeface="Times New Roman"/>
              <a:cs typeface="Times New Roman"/>
            </a:endParaRPr>
          </a:p>
          <a:p>
            <a:pPr marL="467995" indent="-455295" algn="just">
              <a:lnSpc>
                <a:spcPct val="100000"/>
              </a:lnSpc>
              <a:buAutoNum type="arabicPeriod" startAt="26"/>
              <a:tabLst>
                <a:tab pos="467995" algn="l"/>
              </a:tabLst>
            </a:pPr>
            <a:r>
              <a:rPr sz="2400" dirty="0">
                <a:solidFill>
                  <a:srgbClr val="03499E"/>
                </a:solidFill>
                <a:latin typeface="Times New Roman"/>
                <a:cs typeface="Times New Roman"/>
              </a:rPr>
              <a:t>Ngoài</a:t>
            </a:r>
            <a:r>
              <a:rPr sz="2400" spc="-10" dirty="0">
                <a:solidFill>
                  <a:srgbClr val="03499E"/>
                </a:solidFill>
                <a:latin typeface="Times New Roman"/>
                <a:cs typeface="Times New Roman"/>
              </a:rPr>
              <a:t> </a:t>
            </a:r>
            <a:r>
              <a:rPr sz="2400" dirty="0">
                <a:solidFill>
                  <a:srgbClr val="03499E"/>
                </a:solidFill>
                <a:latin typeface="Times New Roman"/>
                <a:cs typeface="Times New Roman"/>
              </a:rPr>
              <a:t>tình</a:t>
            </a:r>
            <a:r>
              <a:rPr sz="2400" spc="-20" dirty="0">
                <a:solidFill>
                  <a:srgbClr val="03499E"/>
                </a:solidFill>
                <a:latin typeface="Times New Roman"/>
                <a:cs typeface="Times New Roman"/>
              </a:rPr>
              <a:t> </a:t>
            </a:r>
            <a:r>
              <a:rPr sz="2400" dirty="0">
                <a:solidFill>
                  <a:srgbClr val="03499E"/>
                </a:solidFill>
                <a:latin typeface="Times New Roman"/>
                <a:cs typeface="Times New Roman"/>
              </a:rPr>
              <a:t>huống</a:t>
            </a:r>
            <a:r>
              <a:rPr sz="2400" spc="-15" dirty="0">
                <a:solidFill>
                  <a:srgbClr val="03499E"/>
                </a:solidFill>
                <a:latin typeface="Times New Roman"/>
                <a:cs typeface="Times New Roman"/>
              </a:rPr>
              <a:t> </a:t>
            </a:r>
            <a:r>
              <a:rPr sz="2400" dirty="0">
                <a:solidFill>
                  <a:srgbClr val="03499E"/>
                </a:solidFill>
                <a:latin typeface="Times New Roman"/>
                <a:cs typeface="Times New Roman"/>
              </a:rPr>
              <a:t>từ</a:t>
            </a:r>
            <a:r>
              <a:rPr sz="2400" spc="-20" dirty="0">
                <a:solidFill>
                  <a:srgbClr val="03499E"/>
                </a:solidFill>
                <a:latin typeface="Times New Roman"/>
                <a:cs typeface="Times New Roman"/>
              </a:rPr>
              <a:t> </a:t>
            </a:r>
            <a:r>
              <a:rPr sz="2400" dirty="0">
                <a:solidFill>
                  <a:srgbClr val="03499E"/>
                </a:solidFill>
                <a:latin typeface="Times New Roman"/>
                <a:cs typeface="Times New Roman"/>
              </a:rPr>
              <a:t>1</a:t>
            </a:r>
            <a:r>
              <a:rPr sz="2400" spc="-15" dirty="0">
                <a:solidFill>
                  <a:srgbClr val="03499E"/>
                </a:solidFill>
                <a:latin typeface="Times New Roman"/>
                <a:cs typeface="Times New Roman"/>
              </a:rPr>
              <a:t> </a:t>
            </a:r>
            <a:r>
              <a:rPr sz="2400" dirty="0">
                <a:solidFill>
                  <a:srgbClr val="03499E"/>
                </a:solidFill>
                <a:latin typeface="Times New Roman"/>
                <a:cs typeface="Times New Roman"/>
              </a:rPr>
              <a:t>đến</a:t>
            </a:r>
            <a:r>
              <a:rPr sz="2400" spc="-15" dirty="0">
                <a:solidFill>
                  <a:srgbClr val="03499E"/>
                </a:solidFill>
                <a:latin typeface="Times New Roman"/>
                <a:cs typeface="Times New Roman"/>
              </a:rPr>
              <a:t> </a:t>
            </a:r>
            <a:r>
              <a:rPr sz="2400" spc="-25" dirty="0">
                <a:solidFill>
                  <a:srgbClr val="03499E"/>
                </a:solidFill>
                <a:latin typeface="Times New Roman"/>
                <a:cs typeface="Times New Roman"/>
              </a:rPr>
              <a:t>28.</a:t>
            </a:r>
            <a:endParaRPr sz="2400">
              <a:latin typeface="Times New Roman"/>
              <a:cs typeface="Times New Roman"/>
            </a:endParaRPr>
          </a:p>
        </p:txBody>
      </p:sp>
      <p:grpSp>
        <p:nvGrpSpPr>
          <p:cNvPr id="53" name="object 53"/>
          <p:cNvGrpSpPr/>
          <p:nvPr/>
        </p:nvGrpSpPr>
        <p:grpSpPr>
          <a:xfrm>
            <a:off x="2176017" y="6135827"/>
            <a:ext cx="8046084" cy="207645"/>
            <a:chOff x="2176017" y="6135827"/>
            <a:chExt cx="8046084" cy="207645"/>
          </a:xfrm>
        </p:grpSpPr>
        <p:sp>
          <p:nvSpPr>
            <p:cNvPr id="54" name="object 54"/>
            <p:cNvSpPr/>
            <p:nvPr/>
          </p:nvSpPr>
          <p:spPr>
            <a:xfrm>
              <a:off x="2188717" y="6148527"/>
              <a:ext cx="1091565" cy="182245"/>
            </a:xfrm>
            <a:custGeom>
              <a:avLst/>
              <a:gdLst/>
              <a:ahLst/>
              <a:cxnLst/>
              <a:rect l="l" t="t" r="r" b="b"/>
              <a:pathLst>
                <a:path w="1091564" h="182245">
                  <a:moveTo>
                    <a:pt x="1091183" y="0"/>
                  </a:moveTo>
                  <a:lnTo>
                    <a:pt x="256158" y="0"/>
                  </a:lnTo>
                  <a:lnTo>
                    <a:pt x="0" y="181863"/>
                  </a:lnTo>
                  <a:lnTo>
                    <a:pt x="835025" y="181863"/>
                  </a:lnTo>
                  <a:lnTo>
                    <a:pt x="1091183" y="0"/>
                  </a:lnTo>
                  <a:close/>
                </a:path>
              </a:pathLst>
            </a:custGeom>
            <a:solidFill>
              <a:srgbClr val="FFFFFF"/>
            </a:solidFill>
          </p:spPr>
          <p:txBody>
            <a:bodyPr wrap="square" lIns="0" tIns="0" rIns="0" bIns="0" rtlCol="0"/>
            <a:lstStyle/>
            <a:p>
              <a:endParaRPr/>
            </a:p>
          </p:txBody>
        </p:sp>
        <p:sp>
          <p:nvSpPr>
            <p:cNvPr id="55" name="object 55"/>
            <p:cNvSpPr/>
            <p:nvPr/>
          </p:nvSpPr>
          <p:spPr>
            <a:xfrm>
              <a:off x="2188717" y="6148527"/>
              <a:ext cx="1091565" cy="182245"/>
            </a:xfrm>
            <a:custGeom>
              <a:avLst/>
              <a:gdLst/>
              <a:ahLst/>
              <a:cxnLst/>
              <a:rect l="l" t="t" r="r" b="b"/>
              <a:pathLst>
                <a:path w="1091564" h="182245">
                  <a:moveTo>
                    <a:pt x="0" y="181863"/>
                  </a:moveTo>
                  <a:lnTo>
                    <a:pt x="256158" y="0"/>
                  </a:lnTo>
                  <a:lnTo>
                    <a:pt x="1091183" y="0"/>
                  </a:lnTo>
                  <a:lnTo>
                    <a:pt x="835025" y="181863"/>
                  </a:lnTo>
                  <a:lnTo>
                    <a:pt x="0" y="181863"/>
                  </a:lnTo>
                  <a:close/>
                </a:path>
              </a:pathLst>
            </a:custGeom>
            <a:ln w="25400">
              <a:solidFill>
                <a:srgbClr val="FFFFFF"/>
              </a:solidFill>
            </a:ln>
          </p:spPr>
          <p:txBody>
            <a:bodyPr wrap="square" lIns="0" tIns="0" rIns="0" bIns="0" rtlCol="0"/>
            <a:lstStyle/>
            <a:p>
              <a:endParaRPr/>
            </a:p>
          </p:txBody>
        </p:sp>
        <p:sp>
          <p:nvSpPr>
            <p:cNvPr id="56" name="object 56"/>
            <p:cNvSpPr/>
            <p:nvPr/>
          </p:nvSpPr>
          <p:spPr>
            <a:xfrm>
              <a:off x="3343528" y="6148527"/>
              <a:ext cx="1091565" cy="182245"/>
            </a:xfrm>
            <a:custGeom>
              <a:avLst/>
              <a:gdLst/>
              <a:ahLst/>
              <a:cxnLst/>
              <a:rect l="l" t="t" r="r" b="b"/>
              <a:pathLst>
                <a:path w="1091564" h="182245">
                  <a:moveTo>
                    <a:pt x="1091184" y="0"/>
                  </a:moveTo>
                  <a:lnTo>
                    <a:pt x="256159" y="0"/>
                  </a:lnTo>
                  <a:lnTo>
                    <a:pt x="0" y="181863"/>
                  </a:lnTo>
                  <a:lnTo>
                    <a:pt x="835151" y="181863"/>
                  </a:lnTo>
                  <a:lnTo>
                    <a:pt x="1091184" y="0"/>
                  </a:lnTo>
                  <a:close/>
                </a:path>
              </a:pathLst>
            </a:custGeom>
            <a:solidFill>
              <a:srgbClr val="FFFFFF"/>
            </a:solidFill>
          </p:spPr>
          <p:txBody>
            <a:bodyPr wrap="square" lIns="0" tIns="0" rIns="0" bIns="0" rtlCol="0"/>
            <a:lstStyle/>
            <a:p>
              <a:endParaRPr/>
            </a:p>
          </p:txBody>
        </p:sp>
        <p:sp>
          <p:nvSpPr>
            <p:cNvPr id="57" name="object 57"/>
            <p:cNvSpPr/>
            <p:nvPr/>
          </p:nvSpPr>
          <p:spPr>
            <a:xfrm>
              <a:off x="3343528" y="6148527"/>
              <a:ext cx="1091565" cy="182245"/>
            </a:xfrm>
            <a:custGeom>
              <a:avLst/>
              <a:gdLst/>
              <a:ahLst/>
              <a:cxnLst/>
              <a:rect l="l" t="t" r="r" b="b"/>
              <a:pathLst>
                <a:path w="1091564" h="182245">
                  <a:moveTo>
                    <a:pt x="0" y="181863"/>
                  </a:moveTo>
                  <a:lnTo>
                    <a:pt x="256159" y="0"/>
                  </a:lnTo>
                  <a:lnTo>
                    <a:pt x="1091184" y="0"/>
                  </a:lnTo>
                  <a:lnTo>
                    <a:pt x="835151" y="181863"/>
                  </a:lnTo>
                  <a:lnTo>
                    <a:pt x="0" y="181863"/>
                  </a:lnTo>
                  <a:close/>
                </a:path>
              </a:pathLst>
            </a:custGeom>
            <a:ln w="25400">
              <a:solidFill>
                <a:srgbClr val="FFFFFF"/>
              </a:solidFill>
            </a:ln>
          </p:spPr>
          <p:txBody>
            <a:bodyPr wrap="square" lIns="0" tIns="0" rIns="0" bIns="0" rtlCol="0"/>
            <a:lstStyle/>
            <a:p>
              <a:endParaRPr/>
            </a:p>
          </p:txBody>
        </p:sp>
        <p:sp>
          <p:nvSpPr>
            <p:cNvPr id="58" name="object 58"/>
            <p:cNvSpPr/>
            <p:nvPr/>
          </p:nvSpPr>
          <p:spPr>
            <a:xfrm>
              <a:off x="4498466" y="6148527"/>
              <a:ext cx="1091565" cy="182245"/>
            </a:xfrm>
            <a:custGeom>
              <a:avLst/>
              <a:gdLst/>
              <a:ahLst/>
              <a:cxnLst/>
              <a:rect l="l" t="t" r="r" b="b"/>
              <a:pathLst>
                <a:path w="1091564" h="182245">
                  <a:moveTo>
                    <a:pt x="1091184" y="0"/>
                  </a:moveTo>
                  <a:lnTo>
                    <a:pt x="256032" y="0"/>
                  </a:lnTo>
                  <a:lnTo>
                    <a:pt x="0" y="181863"/>
                  </a:lnTo>
                  <a:lnTo>
                    <a:pt x="835025" y="181863"/>
                  </a:lnTo>
                  <a:lnTo>
                    <a:pt x="1091184" y="0"/>
                  </a:lnTo>
                  <a:close/>
                </a:path>
              </a:pathLst>
            </a:custGeom>
            <a:solidFill>
              <a:srgbClr val="FFFFFF"/>
            </a:solidFill>
          </p:spPr>
          <p:txBody>
            <a:bodyPr wrap="square" lIns="0" tIns="0" rIns="0" bIns="0" rtlCol="0"/>
            <a:lstStyle/>
            <a:p>
              <a:endParaRPr/>
            </a:p>
          </p:txBody>
        </p:sp>
        <p:sp>
          <p:nvSpPr>
            <p:cNvPr id="59" name="object 59"/>
            <p:cNvSpPr/>
            <p:nvPr/>
          </p:nvSpPr>
          <p:spPr>
            <a:xfrm>
              <a:off x="4498466" y="6148527"/>
              <a:ext cx="1091565" cy="182245"/>
            </a:xfrm>
            <a:custGeom>
              <a:avLst/>
              <a:gdLst/>
              <a:ahLst/>
              <a:cxnLst/>
              <a:rect l="l" t="t" r="r" b="b"/>
              <a:pathLst>
                <a:path w="1091564" h="182245">
                  <a:moveTo>
                    <a:pt x="0" y="181863"/>
                  </a:moveTo>
                  <a:lnTo>
                    <a:pt x="256032" y="0"/>
                  </a:lnTo>
                  <a:lnTo>
                    <a:pt x="1091184" y="0"/>
                  </a:lnTo>
                  <a:lnTo>
                    <a:pt x="835025" y="181863"/>
                  </a:lnTo>
                  <a:lnTo>
                    <a:pt x="0" y="181863"/>
                  </a:lnTo>
                  <a:close/>
                </a:path>
              </a:pathLst>
            </a:custGeom>
            <a:ln w="25400">
              <a:solidFill>
                <a:srgbClr val="FFFFFF"/>
              </a:solidFill>
            </a:ln>
          </p:spPr>
          <p:txBody>
            <a:bodyPr wrap="square" lIns="0" tIns="0" rIns="0" bIns="0" rtlCol="0"/>
            <a:lstStyle/>
            <a:p>
              <a:endParaRPr/>
            </a:p>
          </p:txBody>
        </p:sp>
        <p:sp>
          <p:nvSpPr>
            <p:cNvPr id="60" name="object 60"/>
            <p:cNvSpPr/>
            <p:nvPr/>
          </p:nvSpPr>
          <p:spPr>
            <a:xfrm>
              <a:off x="5653277" y="6148527"/>
              <a:ext cx="1091565" cy="182245"/>
            </a:xfrm>
            <a:custGeom>
              <a:avLst/>
              <a:gdLst/>
              <a:ahLst/>
              <a:cxnLst/>
              <a:rect l="l" t="t" r="r" b="b"/>
              <a:pathLst>
                <a:path w="1091565" h="182245">
                  <a:moveTo>
                    <a:pt x="1091183" y="0"/>
                  </a:moveTo>
                  <a:lnTo>
                    <a:pt x="256159" y="0"/>
                  </a:lnTo>
                  <a:lnTo>
                    <a:pt x="0" y="181863"/>
                  </a:lnTo>
                  <a:lnTo>
                    <a:pt x="835025" y="181863"/>
                  </a:lnTo>
                  <a:lnTo>
                    <a:pt x="1091183" y="0"/>
                  </a:lnTo>
                  <a:close/>
                </a:path>
              </a:pathLst>
            </a:custGeom>
            <a:solidFill>
              <a:srgbClr val="FFFFFF"/>
            </a:solidFill>
          </p:spPr>
          <p:txBody>
            <a:bodyPr wrap="square" lIns="0" tIns="0" rIns="0" bIns="0" rtlCol="0"/>
            <a:lstStyle/>
            <a:p>
              <a:endParaRPr/>
            </a:p>
          </p:txBody>
        </p:sp>
        <p:sp>
          <p:nvSpPr>
            <p:cNvPr id="61" name="object 61"/>
            <p:cNvSpPr/>
            <p:nvPr/>
          </p:nvSpPr>
          <p:spPr>
            <a:xfrm>
              <a:off x="5653277" y="6148527"/>
              <a:ext cx="1091565" cy="182245"/>
            </a:xfrm>
            <a:custGeom>
              <a:avLst/>
              <a:gdLst/>
              <a:ahLst/>
              <a:cxnLst/>
              <a:rect l="l" t="t" r="r" b="b"/>
              <a:pathLst>
                <a:path w="1091565" h="182245">
                  <a:moveTo>
                    <a:pt x="0" y="181863"/>
                  </a:moveTo>
                  <a:lnTo>
                    <a:pt x="256159" y="0"/>
                  </a:lnTo>
                  <a:lnTo>
                    <a:pt x="1091183" y="0"/>
                  </a:lnTo>
                  <a:lnTo>
                    <a:pt x="835025" y="181863"/>
                  </a:lnTo>
                  <a:lnTo>
                    <a:pt x="0" y="181863"/>
                  </a:lnTo>
                  <a:close/>
                </a:path>
              </a:pathLst>
            </a:custGeom>
            <a:ln w="25400">
              <a:solidFill>
                <a:srgbClr val="FFFFFF"/>
              </a:solidFill>
            </a:ln>
          </p:spPr>
          <p:txBody>
            <a:bodyPr wrap="square" lIns="0" tIns="0" rIns="0" bIns="0" rtlCol="0"/>
            <a:lstStyle/>
            <a:p>
              <a:endParaRPr/>
            </a:p>
          </p:txBody>
        </p:sp>
        <p:sp>
          <p:nvSpPr>
            <p:cNvPr id="62" name="object 62"/>
            <p:cNvSpPr/>
            <p:nvPr/>
          </p:nvSpPr>
          <p:spPr>
            <a:xfrm>
              <a:off x="6808089" y="6148527"/>
              <a:ext cx="1091565" cy="182245"/>
            </a:xfrm>
            <a:custGeom>
              <a:avLst/>
              <a:gdLst/>
              <a:ahLst/>
              <a:cxnLst/>
              <a:rect l="l" t="t" r="r" b="b"/>
              <a:pathLst>
                <a:path w="1091565" h="182245">
                  <a:moveTo>
                    <a:pt x="1091310" y="0"/>
                  </a:moveTo>
                  <a:lnTo>
                    <a:pt x="256158" y="0"/>
                  </a:lnTo>
                  <a:lnTo>
                    <a:pt x="0" y="181863"/>
                  </a:lnTo>
                  <a:lnTo>
                    <a:pt x="835151" y="181863"/>
                  </a:lnTo>
                  <a:lnTo>
                    <a:pt x="1091310" y="0"/>
                  </a:lnTo>
                  <a:close/>
                </a:path>
              </a:pathLst>
            </a:custGeom>
            <a:solidFill>
              <a:srgbClr val="FFFFFF"/>
            </a:solidFill>
          </p:spPr>
          <p:txBody>
            <a:bodyPr wrap="square" lIns="0" tIns="0" rIns="0" bIns="0" rtlCol="0"/>
            <a:lstStyle/>
            <a:p>
              <a:endParaRPr/>
            </a:p>
          </p:txBody>
        </p:sp>
        <p:sp>
          <p:nvSpPr>
            <p:cNvPr id="63" name="object 63"/>
            <p:cNvSpPr/>
            <p:nvPr/>
          </p:nvSpPr>
          <p:spPr>
            <a:xfrm>
              <a:off x="6808089" y="6148527"/>
              <a:ext cx="1091565" cy="182245"/>
            </a:xfrm>
            <a:custGeom>
              <a:avLst/>
              <a:gdLst/>
              <a:ahLst/>
              <a:cxnLst/>
              <a:rect l="l" t="t" r="r" b="b"/>
              <a:pathLst>
                <a:path w="1091565" h="182245">
                  <a:moveTo>
                    <a:pt x="0" y="181863"/>
                  </a:moveTo>
                  <a:lnTo>
                    <a:pt x="256158" y="0"/>
                  </a:lnTo>
                  <a:lnTo>
                    <a:pt x="1091310" y="0"/>
                  </a:lnTo>
                  <a:lnTo>
                    <a:pt x="835151" y="181863"/>
                  </a:lnTo>
                  <a:lnTo>
                    <a:pt x="0" y="181863"/>
                  </a:lnTo>
                  <a:close/>
                </a:path>
              </a:pathLst>
            </a:custGeom>
            <a:ln w="25400">
              <a:solidFill>
                <a:srgbClr val="FFFFFF"/>
              </a:solidFill>
            </a:ln>
          </p:spPr>
          <p:txBody>
            <a:bodyPr wrap="square" lIns="0" tIns="0" rIns="0" bIns="0" rtlCol="0"/>
            <a:lstStyle/>
            <a:p>
              <a:endParaRPr/>
            </a:p>
          </p:txBody>
        </p:sp>
        <p:sp>
          <p:nvSpPr>
            <p:cNvPr id="64" name="object 64"/>
            <p:cNvSpPr/>
            <p:nvPr/>
          </p:nvSpPr>
          <p:spPr>
            <a:xfrm>
              <a:off x="7963027" y="6148527"/>
              <a:ext cx="1091565" cy="182245"/>
            </a:xfrm>
            <a:custGeom>
              <a:avLst/>
              <a:gdLst/>
              <a:ahLst/>
              <a:cxnLst/>
              <a:rect l="l" t="t" r="r" b="b"/>
              <a:pathLst>
                <a:path w="1091565" h="182245">
                  <a:moveTo>
                    <a:pt x="1091183" y="0"/>
                  </a:moveTo>
                  <a:lnTo>
                    <a:pt x="256158" y="0"/>
                  </a:lnTo>
                  <a:lnTo>
                    <a:pt x="0" y="181863"/>
                  </a:lnTo>
                  <a:lnTo>
                    <a:pt x="835025" y="181863"/>
                  </a:lnTo>
                  <a:lnTo>
                    <a:pt x="1091183" y="0"/>
                  </a:lnTo>
                  <a:close/>
                </a:path>
              </a:pathLst>
            </a:custGeom>
            <a:solidFill>
              <a:srgbClr val="FFFFFF"/>
            </a:solidFill>
          </p:spPr>
          <p:txBody>
            <a:bodyPr wrap="square" lIns="0" tIns="0" rIns="0" bIns="0" rtlCol="0"/>
            <a:lstStyle/>
            <a:p>
              <a:endParaRPr/>
            </a:p>
          </p:txBody>
        </p:sp>
        <p:sp>
          <p:nvSpPr>
            <p:cNvPr id="65" name="object 65"/>
            <p:cNvSpPr/>
            <p:nvPr/>
          </p:nvSpPr>
          <p:spPr>
            <a:xfrm>
              <a:off x="7963027" y="6148527"/>
              <a:ext cx="1091565" cy="182245"/>
            </a:xfrm>
            <a:custGeom>
              <a:avLst/>
              <a:gdLst/>
              <a:ahLst/>
              <a:cxnLst/>
              <a:rect l="l" t="t" r="r" b="b"/>
              <a:pathLst>
                <a:path w="1091565" h="182245">
                  <a:moveTo>
                    <a:pt x="0" y="181863"/>
                  </a:moveTo>
                  <a:lnTo>
                    <a:pt x="256158" y="0"/>
                  </a:lnTo>
                  <a:lnTo>
                    <a:pt x="1091183" y="0"/>
                  </a:lnTo>
                  <a:lnTo>
                    <a:pt x="835025" y="181863"/>
                  </a:lnTo>
                  <a:lnTo>
                    <a:pt x="0" y="181863"/>
                  </a:lnTo>
                  <a:close/>
                </a:path>
              </a:pathLst>
            </a:custGeom>
            <a:ln w="25400">
              <a:solidFill>
                <a:srgbClr val="FFFFFF"/>
              </a:solidFill>
            </a:ln>
          </p:spPr>
          <p:txBody>
            <a:bodyPr wrap="square" lIns="0" tIns="0" rIns="0" bIns="0" rtlCol="0"/>
            <a:lstStyle/>
            <a:p>
              <a:endParaRPr/>
            </a:p>
          </p:txBody>
        </p:sp>
        <p:sp>
          <p:nvSpPr>
            <p:cNvPr id="66" name="object 66"/>
            <p:cNvSpPr/>
            <p:nvPr/>
          </p:nvSpPr>
          <p:spPr>
            <a:xfrm>
              <a:off x="9117837" y="6148527"/>
              <a:ext cx="1091565" cy="182245"/>
            </a:xfrm>
            <a:custGeom>
              <a:avLst/>
              <a:gdLst/>
              <a:ahLst/>
              <a:cxnLst/>
              <a:rect l="l" t="t" r="r" b="b"/>
              <a:pathLst>
                <a:path w="1091565" h="182245">
                  <a:moveTo>
                    <a:pt x="1091183" y="0"/>
                  </a:moveTo>
                  <a:lnTo>
                    <a:pt x="256158" y="0"/>
                  </a:lnTo>
                  <a:lnTo>
                    <a:pt x="0" y="181863"/>
                  </a:lnTo>
                  <a:lnTo>
                    <a:pt x="835151" y="181863"/>
                  </a:lnTo>
                  <a:lnTo>
                    <a:pt x="1091183" y="0"/>
                  </a:lnTo>
                  <a:close/>
                </a:path>
              </a:pathLst>
            </a:custGeom>
            <a:solidFill>
              <a:srgbClr val="FFFFFF"/>
            </a:solidFill>
          </p:spPr>
          <p:txBody>
            <a:bodyPr wrap="square" lIns="0" tIns="0" rIns="0" bIns="0" rtlCol="0"/>
            <a:lstStyle/>
            <a:p>
              <a:endParaRPr/>
            </a:p>
          </p:txBody>
        </p:sp>
        <p:sp>
          <p:nvSpPr>
            <p:cNvPr id="67" name="object 67"/>
            <p:cNvSpPr/>
            <p:nvPr/>
          </p:nvSpPr>
          <p:spPr>
            <a:xfrm>
              <a:off x="9117837" y="6148527"/>
              <a:ext cx="1091565" cy="182245"/>
            </a:xfrm>
            <a:custGeom>
              <a:avLst/>
              <a:gdLst/>
              <a:ahLst/>
              <a:cxnLst/>
              <a:rect l="l" t="t" r="r" b="b"/>
              <a:pathLst>
                <a:path w="1091565" h="182245">
                  <a:moveTo>
                    <a:pt x="0" y="181863"/>
                  </a:moveTo>
                  <a:lnTo>
                    <a:pt x="256158" y="0"/>
                  </a:lnTo>
                  <a:lnTo>
                    <a:pt x="1091183" y="0"/>
                  </a:lnTo>
                  <a:lnTo>
                    <a:pt x="835151" y="181863"/>
                  </a:lnTo>
                  <a:lnTo>
                    <a:pt x="0" y="181863"/>
                  </a:lnTo>
                  <a:close/>
                </a:path>
              </a:pathLst>
            </a:custGeom>
            <a:ln w="25400">
              <a:solidFill>
                <a:srgbClr val="FFFFFF"/>
              </a:solidFill>
            </a:ln>
          </p:spPr>
          <p:txBody>
            <a:bodyPr wrap="square" lIns="0" tIns="0" rIns="0" bIns="0" rtlCol="0"/>
            <a:lstStyle/>
            <a:p>
              <a:endParaRPr/>
            </a:p>
          </p:txBody>
        </p:sp>
      </p:grpSp>
      <p:sp>
        <p:nvSpPr>
          <p:cNvPr id="68" name="object 68"/>
          <p:cNvSpPr txBox="1"/>
          <p:nvPr/>
        </p:nvSpPr>
        <p:spPr>
          <a:xfrm>
            <a:off x="959002" y="6317605"/>
            <a:ext cx="161925" cy="196850"/>
          </a:xfrm>
          <a:prstGeom prst="rect">
            <a:avLst/>
          </a:prstGeom>
        </p:spPr>
        <p:txBody>
          <a:bodyPr vert="horz" wrap="square" lIns="0" tIns="8255" rIns="0" bIns="0" rtlCol="0">
            <a:spAutoFit/>
          </a:bodyPr>
          <a:lstStyle/>
          <a:p>
            <a:pPr marL="12700">
              <a:lnSpc>
                <a:spcPct val="100000"/>
              </a:lnSpc>
              <a:spcBef>
                <a:spcPts val="65"/>
              </a:spcBef>
            </a:pPr>
            <a:r>
              <a:rPr sz="1100" spc="-145" dirty="0">
                <a:solidFill>
                  <a:srgbClr val="E9E1D5"/>
                </a:solidFill>
                <a:latin typeface="Verdana"/>
                <a:cs typeface="Verdana"/>
              </a:rPr>
              <a:t>19</a:t>
            </a:r>
            <a:endParaRPr sz="1100">
              <a:latin typeface="Verdana"/>
              <a:cs typeface="Verdana"/>
            </a:endParaRPr>
          </a:p>
        </p:txBody>
      </p:sp>
      <p:sp>
        <p:nvSpPr>
          <p:cNvPr id="69" name="Slide Number Placeholder 68">
            <a:extLst>
              <a:ext uri="{FF2B5EF4-FFF2-40B4-BE49-F238E27FC236}">
                <a16:creationId xmlns:a16="http://schemas.microsoft.com/office/drawing/2014/main" id="{14C5BFF2-0571-2748-0435-9B6442C6DF74}"/>
              </a:ext>
            </a:extLst>
          </p:cNvPr>
          <p:cNvSpPr>
            <a:spLocks noGrp="1"/>
          </p:cNvSpPr>
          <p:nvPr>
            <p:ph type="sldNum" sz="quarter" idx="7"/>
          </p:nvPr>
        </p:nvSpPr>
        <p:spPr/>
        <p:txBody>
          <a:bodyPr/>
          <a:lstStyle/>
          <a:p>
            <a:pPr marL="4939665">
              <a:lnSpc>
                <a:spcPts val="1655"/>
              </a:lnSpc>
            </a:pPr>
            <a:fld id="{81D60167-4931-47E6-BA6A-407CBD079E47}" type="slidenum">
              <a:rPr lang="en-US" spc="-25" smtClean="0"/>
              <a:t>197</a:t>
            </a:fld>
            <a:endParaRPr lang="en-US" spc="-25" dirty="0"/>
          </a:p>
        </p:txBody>
      </p:sp>
    </p:spTree>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77642" y="387070"/>
            <a:ext cx="7237095" cy="462280"/>
          </a:xfrm>
          <a:prstGeom prst="rect">
            <a:avLst/>
          </a:prstGeom>
          <a:ln w="25400">
            <a:solidFill>
              <a:srgbClr val="2A5F9E"/>
            </a:solidFill>
          </a:ln>
        </p:spPr>
        <p:txBody>
          <a:bodyPr vert="horz" wrap="square" lIns="0" tIns="34925" rIns="0" bIns="0" rtlCol="0">
            <a:spAutoFit/>
          </a:bodyPr>
          <a:lstStyle/>
          <a:p>
            <a:pPr algn="ctr">
              <a:lnSpc>
                <a:spcPct val="100000"/>
              </a:lnSpc>
              <a:spcBef>
                <a:spcPts val="275"/>
              </a:spcBef>
            </a:pPr>
            <a:r>
              <a:rPr dirty="0"/>
              <a:t>QUY</a:t>
            </a:r>
            <a:r>
              <a:rPr spc="-85" dirty="0"/>
              <a:t> </a:t>
            </a:r>
            <a:r>
              <a:rPr dirty="0"/>
              <a:t>ĐỊNH</a:t>
            </a:r>
            <a:r>
              <a:rPr spc="-70" dirty="0"/>
              <a:t> </a:t>
            </a:r>
            <a:r>
              <a:rPr dirty="0"/>
              <a:t>CHUYỂN</a:t>
            </a:r>
            <a:r>
              <a:rPr spc="-65" dirty="0"/>
              <a:t> </a:t>
            </a:r>
            <a:r>
              <a:rPr dirty="0"/>
              <a:t>TIẾP</a:t>
            </a:r>
            <a:r>
              <a:rPr spc="-75" dirty="0"/>
              <a:t> </a:t>
            </a:r>
            <a:r>
              <a:rPr spc="-10" dirty="0"/>
              <a:t>(LUẬT)</a:t>
            </a:r>
          </a:p>
        </p:txBody>
      </p:sp>
      <p:sp>
        <p:nvSpPr>
          <p:cNvPr id="3" name="object 3"/>
          <p:cNvSpPr/>
          <p:nvPr/>
        </p:nvSpPr>
        <p:spPr>
          <a:xfrm>
            <a:off x="1211402" y="5516245"/>
            <a:ext cx="9769475" cy="981710"/>
          </a:xfrm>
          <a:custGeom>
            <a:avLst/>
            <a:gdLst/>
            <a:ahLst/>
            <a:cxnLst/>
            <a:rect l="l" t="t" r="r" b="b"/>
            <a:pathLst>
              <a:path w="9769475" h="981710">
                <a:moveTo>
                  <a:pt x="0" y="981303"/>
                </a:moveTo>
                <a:lnTo>
                  <a:pt x="9769221" y="981303"/>
                </a:lnTo>
                <a:lnTo>
                  <a:pt x="9769221" y="0"/>
                </a:lnTo>
                <a:lnTo>
                  <a:pt x="0" y="0"/>
                </a:lnTo>
                <a:lnTo>
                  <a:pt x="0" y="981303"/>
                </a:lnTo>
                <a:close/>
              </a:path>
            </a:pathLst>
          </a:custGeom>
          <a:ln w="25400">
            <a:solidFill>
              <a:srgbClr val="03499E"/>
            </a:solidFill>
          </a:ln>
        </p:spPr>
        <p:txBody>
          <a:bodyPr wrap="square" lIns="0" tIns="0" rIns="0" bIns="0" rtlCol="0"/>
          <a:lstStyle/>
          <a:p>
            <a:endParaRPr/>
          </a:p>
        </p:txBody>
      </p:sp>
      <p:sp>
        <p:nvSpPr>
          <p:cNvPr id="4" name="object 4"/>
          <p:cNvSpPr txBox="1"/>
          <p:nvPr/>
        </p:nvSpPr>
        <p:spPr>
          <a:xfrm>
            <a:off x="1224102" y="5599277"/>
            <a:ext cx="9744075" cy="772795"/>
          </a:xfrm>
          <a:prstGeom prst="rect">
            <a:avLst/>
          </a:prstGeom>
        </p:spPr>
        <p:txBody>
          <a:bodyPr vert="horz" wrap="square" lIns="0" tIns="52069" rIns="0" bIns="0" rtlCol="0">
            <a:spAutoFit/>
          </a:bodyPr>
          <a:lstStyle/>
          <a:p>
            <a:pPr marL="114935" marR="105410" algn="just">
              <a:lnSpc>
                <a:spcPts val="1860"/>
              </a:lnSpc>
              <a:spcBef>
                <a:spcPts val="409"/>
              </a:spcBef>
            </a:pPr>
            <a:r>
              <a:rPr sz="1800" dirty="0">
                <a:solidFill>
                  <a:srgbClr val="03499E"/>
                </a:solidFill>
                <a:latin typeface="Times New Roman"/>
                <a:cs typeface="Times New Roman"/>
              </a:rPr>
              <a:t>Hợp</a:t>
            </a:r>
            <a:r>
              <a:rPr sz="1800" spc="30" dirty="0">
                <a:solidFill>
                  <a:srgbClr val="03499E"/>
                </a:solidFill>
                <a:latin typeface="Times New Roman"/>
                <a:cs typeface="Times New Roman"/>
              </a:rPr>
              <a:t> </a:t>
            </a:r>
            <a:r>
              <a:rPr sz="1800" dirty="0">
                <a:solidFill>
                  <a:srgbClr val="03499E"/>
                </a:solidFill>
                <a:latin typeface="Times New Roman"/>
                <a:cs typeface="Times New Roman"/>
              </a:rPr>
              <a:t>đồng</a:t>
            </a:r>
            <a:r>
              <a:rPr sz="1800" spc="30" dirty="0">
                <a:solidFill>
                  <a:srgbClr val="03499E"/>
                </a:solidFill>
                <a:latin typeface="Times New Roman"/>
                <a:cs typeface="Times New Roman"/>
              </a:rPr>
              <a:t> </a:t>
            </a:r>
            <a:r>
              <a:rPr sz="1800" dirty="0">
                <a:solidFill>
                  <a:srgbClr val="03499E"/>
                </a:solidFill>
                <a:latin typeface="Times New Roman"/>
                <a:cs typeface="Times New Roman"/>
              </a:rPr>
              <a:t>mà</a:t>
            </a:r>
            <a:r>
              <a:rPr sz="1800" spc="40" dirty="0">
                <a:solidFill>
                  <a:srgbClr val="03499E"/>
                </a:solidFill>
                <a:latin typeface="Times New Roman"/>
                <a:cs typeface="Times New Roman"/>
              </a:rPr>
              <a:t> </a:t>
            </a:r>
            <a:r>
              <a:rPr sz="1800" dirty="0">
                <a:solidFill>
                  <a:srgbClr val="03499E"/>
                </a:solidFill>
                <a:latin typeface="Times New Roman"/>
                <a:cs typeface="Times New Roman"/>
              </a:rPr>
              <a:t>NT trúng</a:t>
            </a:r>
            <a:r>
              <a:rPr sz="1800" spc="40" dirty="0">
                <a:solidFill>
                  <a:srgbClr val="03499E"/>
                </a:solidFill>
                <a:latin typeface="Times New Roman"/>
                <a:cs typeface="Times New Roman"/>
              </a:rPr>
              <a:t> </a:t>
            </a:r>
            <a:r>
              <a:rPr sz="1800" dirty="0">
                <a:solidFill>
                  <a:srgbClr val="03499E"/>
                </a:solidFill>
                <a:latin typeface="Times New Roman"/>
                <a:cs typeface="Times New Roman"/>
              </a:rPr>
              <a:t>thầu</a:t>
            </a:r>
            <a:r>
              <a:rPr sz="1800" spc="40" dirty="0">
                <a:solidFill>
                  <a:srgbClr val="03499E"/>
                </a:solidFill>
                <a:latin typeface="Times New Roman"/>
                <a:cs typeface="Times New Roman"/>
              </a:rPr>
              <a:t> </a:t>
            </a:r>
            <a:r>
              <a:rPr sz="1800" dirty="0">
                <a:solidFill>
                  <a:srgbClr val="03499E"/>
                </a:solidFill>
                <a:latin typeface="Times New Roman"/>
                <a:cs typeface="Times New Roman"/>
              </a:rPr>
              <a:t>vật</a:t>
            </a:r>
            <a:r>
              <a:rPr sz="1800" spc="30" dirty="0">
                <a:solidFill>
                  <a:srgbClr val="03499E"/>
                </a:solidFill>
                <a:latin typeface="Times New Roman"/>
                <a:cs typeface="Times New Roman"/>
              </a:rPr>
              <a:t> </a:t>
            </a:r>
            <a:r>
              <a:rPr sz="1800" dirty="0">
                <a:solidFill>
                  <a:srgbClr val="03499E"/>
                </a:solidFill>
                <a:latin typeface="Times New Roman"/>
                <a:cs typeface="Times New Roman"/>
              </a:rPr>
              <a:t>tư,</a:t>
            </a:r>
            <a:r>
              <a:rPr sz="1800" spc="40" dirty="0">
                <a:solidFill>
                  <a:srgbClr val="03499E"/>
                </a:solidFill>
                <a:latin typeface="Times New Roman"/>
                <a:cs typeface="Times New Roman"/>
              </a:rPr>
              <a:t> </a:t>
            </a:r>
            <a:r>
              <a:rPr sz="1800" dirty="0">
                <a:solidFill>
                  <a:srgbClr val="03499E"/>
                </a:solidFill>
                <a:latin typeface="Times New Roman"/>
                <a:cs typeface="Times New Roman"/>
              </a:rPr>
              <a:t>hóa</a:t>
            </a:r>
            <a:r>
              <a:rPr sz="1800" spc="30" dirty="0">
                <a:solidFill>
                  <a:srgbClr val="03499E"/>
                </a:solidFill>
                <a:latin typeface="Times New Roman"/>
                <a:cs typeface="Times New Roman"/>
              </a:rPr>
              <a:t> </a:t>
            </a:r>
            <a:r>
              <a:rPr sz="1800" dirty="0">
                <a:solidFill>
                  <a:srgbClr val="03499E"/>
                </a:solidFill>
                <a:latin typeface="Times New Roman"/>
                <a:cs typeface="Times New Roman"/>
              </a:rPr>
              <a:t>chất</a:t>
            </a:r>
            <a:r>
              <a:rPr sz="1800" spc="20" dirty="0">
                <a:solidFill>
                  <a:srgbClr val="03499E"/>
                </a:solidFill>
                <a:latin typeface="Times New Roman"/>
                <a:cs typeface="Times New Roman"/>
              </a:rPr>
              <a:t> </a:t>
            </a:r>
            <a:r>
              <a:rPr sz="1800" dirty="0">
                <a:solidFill>
                  <a:srgbClr val="03499E"/>
                </a:solidFill>
                <a:latin typeface="Times New Roman"/>
                <a:cs typeface="Times New Roman"/>
              </a:rPr>
              <a:t>có</a:t>
            </a:r>
            <a:r>
              <a:rPr sz="1800" spc="35" dirty="0">
                <a:solidFill>
                  <a:srgbClr val="03499E"/>
                </a:solidFill>
                <a:latin typeface="Times New Roman"/>
                <a:cs typeface="Times New Roman"/>
              </a:rPr>
              <a:t> </a:t>
            </a:r>
            <a:r>
              <a:rPr sz="1800" dirty="0">
                <a:solidFill>
                  <a:srgbClr val="03499E"/>
                </a:solidFill>
                <a:latin typeface="Times New Roman"/>
                <a:cs typeface="Times New Roman"/>
              </a:rPr>
              <a:t>trách</a:t>
            </a:r>
            <a:r>
              <a:rPr sz="1800" spc="35" dirty="0">
                <a:solidFill>
                  <a:srgbClr val="03499E"/>
                </a:solidFill>
                <a:latin typeface="Times New Roman"/>
                <a:cs typeface="Times New Roman"/>
              </a:rPr>
              <a:t> </a:t>
            </a:r>
            <a:r>
              <a:rPr sz="1800" dirty="0">
                <a:solidFill>
                  <a:srgbClr val="03499E"/>
                </a:solidFill>
                <a:latin typeface="Times New Roman"/>
                <a:cs typeface="Times New Roman"/>
              </a:rPr>
              <a:t>nhiệm</a:t>
            </a:r>
            <a:r>
              <a:rPr sz="1800" spc="25" dirty="0">
                <a:solidFill>
                  <a:srgbClr val="03499E"/>
                </a:solidFill>
                <a:latin typeface="Times New Roman"/>
                <a:cs typeface="Times New Roman"/>
              </a:rPr>
              <a:t> </a:t>
            </a:r>
            <a:r>
              <a:rPr sz="1800" dirty="0">
                <a:solidFill>
                  <a:srgbClr val="03499E"/>
                </a:solidFill>
                <a:latin typeface="Times New Roman"/>
                <a:cs typeface="Times New Roman"/>
              </a:rPr>
              <a:t>cung</a:t>
            </a:r>
            <a:r>
              <a:rPr sz="1800" spc="25" dirty="0">
                <a:solidFill>
                  <a:srgbClr val="03499E"/>
                </a:solidFill>
                <a:latin typeface="Times New Roman"/>
                <a:cs typeface="Times New Roman"/>
              </a:rPr>
              <a:t> </a:t>
            </a:r>
            <a:r>
              <a:rPr sz="1800" dirty="0">
                <a:solidFill>
                  <a:srgbClr val="03499E"/>
                </a:solidFill>
                <a:latin typeface="Times New Roman"/>
                <a:cs typeface="Times New Roman"/>
              </a:rPr>
              <a:t>cấp</a:t>
            </a:r>
            <a:r>
              <a:rPr sz="1800" spc="20" dirty="0">
                <a:solidFill>
                  <a:srgbClr val="03499E"/>
                </a:solidFill>
                <a:latin typeface="Times New Roman"/>
                <a:cs typeface="Times New Roman"/>
              </a:rPr>
              <a:t> </a:t>
            </a:r>
            <a:r>
              <a:rPr sz="1800" dirty="0">
                <a:solidFill>
                  <a:srgbClr val="03499E"/>
                </a:solidFill>
                <a:latin typeface="Times New Roman"/>
                <a:cs typeface="Times New Roman"/>
              </a:rPr>
              <a:t>trang</a:t>
            </a:r>
            <a:r>
              <a:rPr sz="1800" spc="25" dirty="0">
                <a:solidFill>
                  <a:srgbClr val="03499E"/>
                </a:solidFill>
                <a:latin typeface="Times New Roman"/>
                <a:cs typeface="Times New Roman"/>
              </a:rPr>
              <a:t> </a:t>
            </a:r>
            <a:r>
              <a:rPr sz="1800" dirty="0">
                <a:solidFill>
                  <a:srgbClr val="03499E"/>
                </a:solidFill>
                <a:latin typeface="Times New Roman"/>
                <a:cs typeface="Times New Roman"/>
              </a:rPr>
              <a:t>thiết</a:t>
            </a:r>
            <a:r>
              <a:rPr sz="1800" spc="25" dirty="0">
                <a:solidFill>
                  <a:srgbClr val="03499E"/>
                </a:solidFill>
                <a:latin typeface="Times New Roman"/>
                <a:cs typeface="Times New Roman"/>
              </a:rPr>
              <a:t> </a:t>
            </a:r>
            <a:r>
              <a:rPr sz="1800" dirty="0">
                <a:solidFill>
                  <a:srgbClr val="03499E"/>
                </a:solidFill>
                <a:latin typeface="Times New Roman"/>
                <a:cs typeface="Times New Roman"/>
              </a:rPr>
              <a:t>bị</a:t>
            </a:r>
            <a:r>
              <a:rPr sz="1800" spc="25" dirty="0">
                <a:solidFill>
                  <a:srgbClr val="03499E"/>
                </a:solidFill>
                <a:latin typeface="Times New Roman"/>
                <a:cs typeface="Times New Roman"/>
              </a:rPr>
              <a:t> </a:t>
            </a:r>
            <a:r>
              <a:rPr sz="1800" dirty="0">
                <a:solidFill>
                  <a:srgbClr val="03499E"/>
                </a:solidFill>
                <a:latin typeface="Times New Roman"/>
                <a:cs typeface="Times New Roman"/>
              </a:rPr>
              <a:t>y</a:t>
            </a:r>
            <a:r>
              <a:rPr sz="1800" spc="45" dirty="0">
                <a:solidFill>
                  <a:srgbClr val="03499E"/>
                </a:solidFill>
                <a:latin typeface="Times New Roman"/>
                <a:cs typeface="Times New Roman"/>
              </a:rPr>
              <a:t> </a:t>
            </a:r>
            <a:r>
              <a:rPr sz="1800" dirty="0">
                <a:solidFill>
                  <a:srgbClr val="03499E"/>
                </a:solidFill>
                <a:latin typeface="Times New Roman"/>
                <a:cs typeface="Times New Roman"/>
              </a:rPr>
              <a:t>tế</a:t>
            </a:r>
            <a:r>
              <a:rPr sz="1800" spc="35" dirty="0">
                <a:solidFill>
                  <a:srgbClr val="03499E"/>
                </a:solidFill>
                <a:latin typeface="Times New Roman"/>
                <a:cs typeface="Times New Roman"/>
              </a:rPr>
              <a:t> </a:t>
            </a:r>
            <a:r>
              <a:rPr sz="1800" dirty="0">
                <a:solidFill>
                  <a:srgbClr val="03499E"/>
                </a:solidFill>
                <a:latin typeface="Times New Roman"/>
                <a:cs typeface="Times New Roman"/>
              </a:rPr>
              <a:t>để</a:t>
            </a:r>
            <a:r>
              <a:rPr sz="1800" spc="30" dirty="0">
                <a:solidFill>
                  <a:srgbClr val="03499E"/>
                </a:solidFill>
                <a:latin typeface="Times New Roman"/>
                <a:cs typeface="Times New Roman"/>
              </a:rPr>
              <a:t> </a:t>
            </a:r>
            <a:r>
              <a:rPr sz="1800" dirty="0">
                <a:solidFill>
                  <a:srgbClr val="03499E"/>
                </a:solidFill>
                <a:latin typeface="Times New Roman"/>
                <a:cs typeface="Times New Roman"/>
              </a:rPr>
              <a:t>sử</a:t>
            </a:r>
            <a:r>
              <a:rPr sz="1800" spc="30" dirty="0">
                <a:solidFill>
                  <a:srgbClr val="03499E"/>
                </a:solidFill>
                <a:latin typeface="Times New Roman"/>
                <a:cs typeface="Times New Roman"/>
              </a:rPr>
              <a:t> </a:t>
            </a:r>
            <a:r>
              <a:rPr sz="1800" dirty="0">
                <a:solidFill>
                  <a:srgbClr val="03499E"/>
                </a:solidFill>
                <a:latin typeface="Times New Roman"/>
                <a:cs typeface="Times New Roman"/>
              </a:rPr>
              <a:t>dụng</a:t>
            </a:r>
            <a:r>
              <a:rPr sz="1800" spc="30" dirty="0">
                <a:solidFill>
                  <a:srgbClr val="03499E"/>
                </a:solidFill>
                <a:latin typeface="Times New Roman"/>
                <a:cs typeface="Times New Roman"/>
              </a:rPr>
              <a:t> </a:t>
            </a:r>
            <a:r>
              <a:rPr sz="1800" spc="-25" dirty="0">
                <a:solidFill>
                  <a:srgbClr val="03499E"/>
                </a:solidFill>
                <a:latin typeface="Times New Roman"/>
                <a:cs typeface="Times New Roman"/>
              </a:rPr>
              <a:t>vật </a:t>
            </a:r>
            <a:r>
              <a:rPr sz="1800" dirty="0">
                <a:solidFill>
                  <a:srgbClr val="03499E"/>
                </a:solidFill>
                <a:latin typeface="Times New Roman"/>
                <a:cs typeface="Times New Roman"/>
              </a:rPr>
              <a:t>tư,</a:t>
            </a:r>
            <a:r>
              <a:rPr sz="1800" spc="60" dirty="0">
                <a:solidFill>
                  <a:srgbClr val="03499E"/>
                </a:solidFill>
                <a:latin typeface="Times New Roman"/>
                <a:cs typeface="Times New Roman"/>
              </a:rPr>
              <a:t> </a:t>
            </a:r>
            <a:r>
              <a:rPr sz="1800" dirty="0">
                <a:solidFill>
                  <a:srgbClr val="03499E"/>
                </a:solidFill>
                <a:latin typeface="Times New Roman"/>
                <a:cs typeface="Times New Roman"/>
              </a:rPr>
              <a:t>hóa</a:t>
            </a:r>
            <a:r>
              <a:rPr sz="1800" spc="50" dirty="0">
                <a:solidFill>
                  <a:srgbClr val="03499E"/>
                </a:solidFill>
                <a:latin typeface="Times New Roman"/>
                <a:cs typeface="Times New Roman"/>
              </a:rPr>
              <a:t> </a:t>
            </a:r>
            <a:r>
              <a:rPr sz="1800" dirty="0">
                <a:solidFill>
                  <a:srgbClr val="03499E"/>
                </a:solidFill>
                <a:latin typeface="Times New Roman"/>
                <a:cs typeface="Times New Roman"/>
              </a:rPr>
              <a:t>chất</a:t>
            </a:r>
            <a:r>
              <a:rPr sz="1800" spc="65" dirty="0">
                <a:solidFill>
                  <a:srgbClr val="03499E"/>
                </a:solidFill>
                <a:latin typeface="Times New Roman"/>
                <a:cs typeface="Times New Roman"/>
              </a:rPr>
              <a:t> </a:t>
            </a:r>
            <a:r>
              <a:rPr sz="1800" dirty="0">
                <a:solidFill>
                  <a:srgbClr val="03499E"/>
                </a:solidFill>
                <a:latin typeface="Times New Roman"/>
                <a:cs typeface="Times New Roman"/>
              </a:rPr>
              <a:t>đó</a:t>
            </a:r>
            <a:r>
              <a:rPr sz="1800" spc="30" dirty="0">
                <a:solidFill>
                  <a:srgbClr val="03499E"/>
                </a:solidFill>
                <a:latin typeface="Times New Roman"/>
                <a:cs typeface="Times New Roman"/>
              </a:rPr>
              <a:t> </a:t>
            </a:r>
            <a:r>
              <a:rPr sz="1800" dirty="0">
                <a:solidFill>
                  <a:srgbClr val="03499E"/>
                </a:solidFill>
                <a:latin typeface="Times New Roman"/>
                <a:cs typeface="Times New Roman"/>
              </a:rPr>
              <a:t>được</a:t>
            </a:r>
            <a:r>
              <a:rPr sz="1800" spc="60" dirty="0">
                <a:solidFill>
                  <a:srgbClr val="03499E"/>
                </a:solidFill>
                <a:latin typeface="Times New Roman"/>
                <a:cs typeface="Times New Roman"/>
              </a:rPr>
              <a:t> </a:t>
            </a:r>
            <a:r>
              <a:rPr sz="1800" dirty="0">
                <a:solidFill>
                  <a:srgbClr val="03499E"/>
                </a:solidFill>
                <a:latin typeface="Times New Roman"/>
                <a:cs typeface="Times New Roman"/>
              </a:rPr>
              <a:t>ký</a:t>
            </a:r>
            <a:r>
              <a:rPr sz="1800" spc="55" dirty="0">
                <a:solidFill>
                  <a:srgbClr val="03499E"/>
                </a:solidFill>
                <a:latin typeface="Times New Roman"/>
                <a:cs typeface="Times New Roman"/>
              </a:rPr>
              <a:t> </a:t>
            </a:r>
            <a:r>
              <a:rPr sz="1800" dirty="0">
                <a:solidFill>
                  <a:srgbClr val="03499E"/>
                </a:solidFill>
                <a:latin typeface="Times New Roman"/>
                <a:cs typeface="Times New Roman"/>
              </a:rPr>
              <a:t>kết</a:t>
            </a:r>
            <a:r>
              <a:rPr sz="1800" spc="50" dirty="0">
                <a:solidFill>
                  <a:srgbClr val="03499E"/>
                </a:solidFill>
                <a:latin typeface="Times New Roman"/>
                <a:cs typeface="Times New Roman"/>
              </a:rPr>
              <a:t> </a:t>
            </a:r>
            <a:r>
              <a:rPr sz="1800" dirty="0">
                <a:solidFill>
                  <a:srgbClr val="03499E"/>
                </a:solidFill>
                <a:latin typeface="Times New Roman"/>
                <a:cs typeface="Times New Roman"/>
              </a:rPr>
              <a:t>trước</a:t>
            </a:r>
            <a:r>
              <a:rPr sz="1800" spc="55" dirty="0">
                <a:solidFill>
                  <a:srgbClr val="03499E"/>
                </a:solidFill>
                <a:latin typeface="Times New Roman"/>
                <a:cs typeface="Times New Roman"/>
              </a:rPr>
              <a:t> </a:t>
            </a:r>
            <a:r>
              <a:rPr sz="1800" dirty="0">
                <a:solidFill>
                  <a:srgbClr val="03499E"/>
                </a:solidFill>
                <a:latin typeface="Times New Roman"/>
                <a:cs typeface="Times New Roman"/>
              </a:rPr>
              <a:t>ngày</a:t>
            </a:r>
            <a:r>
              <a:rPr sz="1800" spc="60" dirty="0">
                <a:solidFill>
                  <a:srgbClr val="03499E"/>
                </a:solidFill>
                <a:latin typeface="Times New Roman"/>
                <a:cs typeface="Times New Roman"/>
              </a:rPr>
              <a:t> </a:t>
            </a:r>
            <a:r>
              <a:rPr sz="1800" dirty="0">
                <a:solidFill>
                  <a:srgbClr val="03499E"/>
                </a:solidFill>
                <a:latin typeface="Times New Roman"/>
                <a:cs typeface="Times New Roman"/>
              </a:rPr>
              <a:t>Luật</a:t>
            </a:r>
            <a:r>
              <a:rPr sz="1800" spc="50" dirty="0">
                <a:solidFill>
                  <a:srgbClr val="03499E"/>
                </a:solidFill>
                <a:latin typeface="Times New Roman"/>
                <a:cs typeface="Times New Roman"/>
              </a:rPr>
              <a:t> </a:t>
            </a:r>
            <a:r>
              <a:rPr sz="1800" dirty="0">
                <a:solidFill>
                  <a:srgbClr val="03499E"/>
                </a:solidFill>
                <a:latin typeface="Times New Roman"/>
                <a:cs typeface="Times New Roman"/>
              </a:rPr>
              <a:t>có</a:t>
            </a:r>
            <a:r>
              <a:rPr sz="1800" spc="45" dirty="0">
                <a:solidFill>
                  <a:srgbClr val="03499E"/>
                </a:solidFill>
                <a:latin typeface="Times New Roman"/>
                <a:cs typeface="Times New Roman"/>
              </a:rPr>
              <a:t> </a:t>
            </a:r>
            <a:r>
              <a:rPr sz="1800" dirty="0">
                <a:solidFill>
                  <a:srgbClr val="03499E"/>
                </a:solidFill>
                <a:latin typeface="Times New Roman"/>
                <a:cs typeface="Times New Roman"/>
              </a:rPr>
              <a:t>hiệu</a:t>
            </a:r>
            <a:r>
              <a:rPr sz="1800" spc="55" dirty="0">
                <a:solidFill>
                  <a:srgbClr val="03499E"/>
                </a:solidFill>
                <a:latin typeface="Times New Roman"/>
                <a:cs typeface="Times New Roman"/>
              </a:rPr>
              <a:t> </a:t>
            </a:r>
            <a:r>
              <a:rPr sz="1800" dirty="0">
                <a:solidFill>
                  <a:srgbClr val="03499E"/>
                </a:solidFill>
                <a:latin typeface="Times New Roman"/>
                <a:cs typeface="Times New Roman"/>
              </a:rPr>
              <a:t>lực</a:t>
            </a:r>
            <a:r>
              <a:rPr sz="1800" spc="60" dirty="0">
                <a:solidFill>
                  <a:srgbClr val="03499E"/>
                </a:solidFill>
                <a:latin typeface="Times New Roman"/>
                <a:cs typeface="Times New Roman"/>
              </a:rPr>
              <a:t> </a:t>
            </a:r>
            <a:r>
              <a:rPr sz="1800" dirty="0">
                <a:solidFill>
                  <a:srgbClr val="03499E"/>
                </a:solidFill>
                <a:latin typeface="Times New Roman"/>
                <a:cs typeface="Times New Roman"/>
              </a:rPr>
              <a:t>thi</a:t>
            </a:r>
            <a:r>
              <a:rPr sz="1800" spc="60" dirty="0">
                <a:solidFill>
                  <a:srgbClr val="03499E"/>
                </a:solidFill>
                <a:latin typeface="Times New Roman"/>
                <a:cs typeface="Times New Roman"/>
              </a:rPr>
              <a:t> </a:t>
            </a:r>
            <a:r>
              <a:rPr sz="1800" dirty="0">
                <a:solidFill>
                  <a:srgbClr val="03499E"/>
                </a:solidFill>
                <a:latin typeface="Times New Roman"/>
                <a:cs typeface="Times New Roman"/>
              </a:rPr>
              <a:t>hành</a:t>
            </a:r>
            <a:r>
              <a:rPr sz="1800" spc="60" dirty="0">
                <a:solidFill>
                  <a:srgbClr val="03499E"/>
                </a:solidFill>
                <a:latin typeface="Times New Roman"/>
                <a:cs typeface="Times New Roman"/>
              </a:rPr>
              <a:t> </a:t>
            </a:r>
            <a:r>
              <a:rPr sz="1800" dirty="0">
                <a:solidFill>
                  <a:srgbClr val="03499E"/>
                </a:solidFill>
                <a:latin typeface="Times New Roman"/>
                <a:cs typeface="Times New Roman"/>
              </a:rPr>
              <a:t>thì</a:t>
            </a:r>
            <a:r>
              <a:rPr sz="1800" spc="65" dirty="0">
                <a:solidFill>
                  <a:srgbClr val="03499E"/>
                </a:solidFill>
                <a:latin typeface="Times New Roman"/>
                <a:cs typeface="Times New Roman"/>
              </a:rPr>
              <a:t> </a:t>
            </a:r>
            <a:r>
              <a:rPr sz="1800" dirty="0">
                <a:solidFill>
                  <a:srgbClr val="03499E"/>
                </a:solidFill>
                <a:latin typeface="Times New Roman"/>
                <a:cs typeface="Times New Roman"/>
              </a:rPr>
              <a:t>được</a:t>
            </a:r>
            <a:r>
              <a:rPr sz="1800" spc="45" dirty="0">
                <a:solidFill>
                  <a:srgbClr val="03499E"/>
                </a:solidFill>
                <a:latin typeface="Times New Roman"/>
                <a:cs typeface="Times New Roman"/>
              </a:rPr>
              <a:t> </a:t>
            </a:r>
            <a:r>
              <a:rPr sz="1800" dirty="0">
                <a:solidFill>
                  <a:srgbClr val="03499E"/>
                </a:solidFill>
                <a:latin typeface="Times New Roman"/>
                <a:cs typeface="Times New Roman"/>
              </a:rPr>
              <a:t>tiếp</a:t>
            </a:r>
            <a:r>
              <a:rPr sz="1800" spc="55" dirty="0">
                <a:solidFill>
                  <a:srgbClr val="03499E"/>
                </a:solidFill>
                <a:latin typeface="Times New Roman"/>
                <a:cs typeface="Times New Roman"/>
              </a:rPr>
              <a:t> </a:t>
            </a:r>
            <a:r>
              <a:rPr sz="1800" dirty="0">
                <a:solidFill>
                  <a:srgbClr val="03499E"/>
                </a:solidFill>
                <a:latin typeface="Times New Roman"/>
                <a:cs typeface="Times New Roman"/>
              </a:rPr>
              <a:t>tục</a:t>
            </a:r>
            <a:r>
              <a:rPr sz="1800" spc="60" dirty="0">
                <a:solidFill>
                  <a:srgbClr val="03499E"/>
                </a:solidFill>
                <a:latin typeface="Times New Roman"/>
                <a:cs typeface="Times New Roman"/>
              </a:rPr>
              <a:t> </a:t>
            </a:r>
            <a:r>
              <a:rPr sz="1800" dirty="0">
                <a:solidFill>
                  <a:srgbClr val="03499E"/>
                </a:solidFill>
                <a:latin typeface="Times New Roman"/>
                <a:cs typeface="Times New Roman"/>
              </a:rPr>
              <a:t>thực</a:t>
            </a:r>
            <a:r>
              <a:rPr sz="1800" spc="55" dirty="0">
                <a:solidFill>
                  <a:srgbClr val="03499E"/>
                </a:solidFill>
                <a:latin typeface="Times New Roman"/>
                <a:cs typeface="Times New Roman"/>
              </a:rPr>
              <a:t> </a:t>
            </a:r>
            <a:r>
              <a:rPr sz="1800" dirty="0">
                <a:solidFill>
                  <a:srgbClr val="03499E"/>
                </a:solidFill>
                <a:latin typeface="Times New Roman"/>
                <a:cs typeface="Times New Roman"/>
              </a:rPr>
              <a:t>hiện</a:t>
            </a:r>
            <a:r>
              <a:rPr sz="1800" spc="50" dirty="0">
                <a:solidFill>
                  <a:srgbClr val="03499E"/>
                </a:solidFill>
                <a:latin typeface="Times New Roman"/>
                <a:cs typeface="Times New Roman"/>
              </a:rPr>
              <a:t> </a:t>
            </a:r>
            <a:r>
              <a:rPr sz="1800" dirty="0">
                <a:solidFill>
                  <a:srgbClr val="03499E"/>
                </a:solidFill>
                <a:latin typeface="Times New Roman"/>
                <a:cs typeface="Times New Roman"/>
              </a:rPr>
              <a:t>trong</a:t>
            </a:r>
            <a:r>
              <a:rPr sz="1800" spc="55" dirty="0">
                <a:solidFill>
                  <a:srgbClr val="03499E"/>
                </a:solidFill>
                <a:latin typeface="Times New Roman"/>
                <a:cs typeface="Times New Roman"/>
              </a:rPr>
              <a:t> </a:t>
            </a:r>
            <a:r>
              <a:rPr sz="1800" spc="-20" dirty="0">
                <a:solidFill>
                  <a:srgbClr val="03499E"/>
                </a:solidFill>
                <a:latin typeface="Times New Roman"/>
                <a:cs typeface="Times New Roman"/>
              </a:rPr>
              <a:t>thời </a:t>
            </a:r>
            <a:r>
              <a:rPr sz="1800" dirty="0">
                <a:solidFill>
                  <a:srgbClr val="03499E"/>
                </a:solidFill>
                <a:latin typeface="Times New Roman"/>
                <a:cs typeface="Times New Roman"/>
              </a:rPr>
              <a:t>hạn</a:t>
            </a:r>
            <a:r>
              <a:rPr sz="1800" spc="-20" dirty="0">
                <a:solidFill>
                  <a:srgbClr val="03499E"/>
                </a:solidFill>
                <a:latin typeface="Times New Roman"/>
                <a:cs typeface="Times New Roman"/>
              </a:rPr>
              <a:t> </a:t>
            </a:r>
            <a:r>
              <a:rPr sz="1800" dirty="0">
                <a:solidFill>
                  <a:srgbClr val="03499E"/>
                </a:solidFill>
                <a:latin typeface="Times New Roman"/>
                <a:cs typeface="Times New Roman"/>
              </a:rPr>
              <a:t>quy</a:t>
            </a:r>
            <a:r>
              <a:rPr sz="1800" spc="-5" dirty="0">
                <a:solidFill>
                  <a:srgbClr val="03499E"/>
                </a:solidFill>
                <a:latin typeface="Times New Roman"/>
                <a:cs typeface="Times New Roman"/>
              </a:rPr>
              <a:t> </a:t>
            </a:r>
            <a:r>
              <a:rPr sz="1800" dirty="0">
                <a:solidFill>
                  <a:srgbClr val="03499E"/>
                </a:solidFill>
                <a:latin typeface="Times New Roman"/>
                <a:cs typeface="Times New Roman"/>
              </a:rPr>
              <a:t>định</a:t>
            </a:r>
            <a:r>
              <a:rPr sz="1800" spc="-10" dirty="0">
                <a:solidFill>
                  <a:srgbClr val="03499E"/>
                </a:solidFill>
                <a:latin typeface="Times New Roman"/>
                <a:cs typeface="Times New Roman"/>
              </a:rPr>
              <a:t> </a:t>
            </a:r>
            <a:r>
              <a:rPr sz="1800" dirty="0">
                <a:solidFill>
                  <a:srgbClr val="03499E"/>
                </a:solidFill>
                <a:latin typeface="Times New Roman"/>
                <a:cs typeface="Times New Roman"/>
              </a:rPr>
              <a:t>tại</a:t>
            </a:r>
            <a:r>
              <a:rPr sz="1800" spc="-20" dirty="0">
                <a:solidFill>
                  <a:srgbClr val="03499E"/>
                </a:solidFill>
                <a:latin typeface="Times New Roman"/>
                <a:cs typeface="Times New Roman"/>
              </a:rPr>
              <a:t> </a:t>
            </a:r>
            <a:r>
              <a:rPr sz="1800" dirty="0">
                <a:solidFill>
                  <a:srgbClr val="03499E"/>
                </a:solidFill>
                <a:latin typeface="Times New Roman"/>
                <a:cs typeface="Times New Roman"/>
              </a:rPr>
              <a:t>hợp đồng nhưng</a:t>
            </a:r>
            <a:r>
              <a:rPr sz="1800" spc="-15" dirty="0">
                <a:solidFill>
                  <a:srgbClr val="03499E"/>
                </a:solidFill>
                <a:latin typeface="Times New Roman"/>
                <a:cs typeface="Times New Roman"/>
              </a:rPr>
              <a:t> </a:t>
            </a:r>
            <a:r>
              <a:rPr sz="1800" dirty="0">
                <a:solidFill>
                  <a:srgbClr val="03499E"/>
                </a:solidFill>
                <a:latin typeface="Times New Roman"/>
                <a:cs typeface="Times New Roman"/>
              </a:rPr>
              <a:t>không quá</a:t>
            </a:r>
            <a:r>
              <a:rPr sz="1800" spc="-10" dirty="0">
                <a:solidFill>
                  <a:srgbClr val="03499E"/>
                </a:solidFill>
                <a:latin typeface="Times New Roman"/>
                <a:cs typeface="Times New Roman"/>
              </a:rPr>
              <a:t> </a:t>
            </a:r>
            <a:r>
              <a:rPr sz="1800" dirty="0">
                <a:solidFill>
                  <a:srgbClr val="03499E"/>
                </a:solidFill>
                <a:latin typeface="Times New Roman"/>
                <a:cs typeface="Times New Roman"/>
              </a:rPr>
              <a:t>5</a:t>
            </a:r>
            <a:r>
              <a:rPr sz="1800" spc="-15" dirty="0">
                <a:solidFill>
                  <a:srgbClr val="03499E"/>
                </a:solidFill>
                <a:latin typeface="Times New Roman"/>
                <a:cs typeface="Times New Roman"/>
              </a:rPr>
              <a:t> </a:t>
            </a:r>
            <a:r>
              <a:rPr sz="1800" dirty="0">
                <a:solidFill>
                  <a:srgbClr val="03499E"/>
                </a:solidFill>
                <a:latin typeface="Times New Roman"/>
                <a:cs typeface="Times New Roman"/>
              </a:rPr>
              <a:t>năm</a:t>
            </a:r>
            <a:r>
              <a:rPr sz="1800" spc="-5" dirty="0">
                <a:solidFill>
                  <a:srgbClr val="03499E"/>
                </a:solidFill>
                <a:latin typeface="Times New Roman"/>
                <a:cs typeface="Times New Roman"/>
              </a:rPr>
              <a:t> </a:t>
            </a:r>
            <a:r>
              <a:rPr sz="1800" dirty="0">
                <a:solidFill>
                  <a:srgbClr val="03499E"/>
                </a:solidFill>
                <a:latin typeface="Times New Roman"/>
                <a:cs typeface="Times New Roman"/>
              </a:rPr>
              <a:t>kể</a:t>
            </a:r>
            <a:r>
              <a:rPr sz="1800" spc="-10" dirty="0">
                <a:solidFill>
                  <a:srgbClr val="03499E"/>
                </a:solidFill>
                <a:latin typeface="Times New Roman"/>
                <a:cs typeface="Times New Roman"/>
              </a:rPr>
              <a:t> </a:t>
            </a:r>
            <a:r>
              <a:rPr sz="1800" dirty="0">
                <a:solidFill>
                  <a:srgbClr val="03499E"/>
                </a:solidFill>
                <a:latin typeface="Times New Roman"/>
                <a:cs typeface="Times New Roman"/>
              </a:rPr>
              <a:t>từ</a:t>
            </a:r>
            <a:r>
              <a:rPr sz="1800" spc="-5" dirty="0">
                <a:solidFill>
                  <a:srgbClr val="03499E"/>
                </a:solidFill>
                <a:latin typeface="Times New Roman"/>
                <a:cs typeface="Times New Roman"/>
              </a:rPr>
              <a:t> </a:t>
            </a:r>
            <a:r>
              <a:rPr sz="1800" dirty="0">
                <a:solidFill>
                  <a:srgbClr val="03499E"/>
                </a:solidFill>
                <a:latin typeface="Times New Roman"/>
                <a:cs typeface="Times New Roman"/>
              </a:rPr>
              <a:t>ngày</a:t>
            </a:r>
            <a:r>
              <a:rPr sz="1800" spc="-15" dirty="0">
                <a:solidFill>
                  <a:srgbClr val="03499E"/>
                </a:solidFill>
                <a:latin typeface="Times New Roman"/>
                <a:cs typeface="Times New Roman"/>
              </a:rPr>
              <a:t> </a:t>
            </a:r>
            <a:r>
              <a:rPr sz="1800" dirty="0">
                <a:solidFill>
                  <a:srgbClr val="03499E"/>
                </a:solidFill>
                <a:latin typeface="Times New Roman"/>
                <a:cs typeface="Times New Roman"/>
              </a:rPr>
              <a:t>Luật</a:t>
            </a:r>
            <a:r>
              <a:rPr sz="1800" spc="-15" dirty="0">
                <a:solidFill>
                  <a:srgbClr val="03499E"/>
                </a:solidFill>
                <a:latin typeface="Times New Roman"/>
                <a:cs typeface="Times New Roman"/>
              </a:rPr>
              <a:t> </a:t>
            </a:r>
            <a:r>
              <a:rPr sz="1800" dirty="0">
                <a:solidFill>
                  <a:srgbClr val="03499E"/>
                </a:solidFill>
                <a:latin typeface="Times New Roman"/>
                <a:cs typeface="Times New Roman"/>
              </a:rPr>
              <a:t>này</a:t>
            </a:r>
            <a:r>
              <a:rPr sz="1800" spc="-5" dirty="0">
                <a:solidFill>
                  <a:srgbClr val="03499E"/>
                </a:solidFill>
                <a:latin typeface="Times New Roman"/>
                <a:cs typeface="Times New Roman"/>
              </a:rPr>
              <a:t> </a:t>
            </a:r>
            <a:r>
              <a:rPr sz="1800" dirty="0">
                <a:solidFill>
                  <a:srgbClr val="03499E"/>
                </a:solidFill>
                <a:latin typeface="Times New Roman"/>
                <a:cs typeface="Times New Roman"/>
              </a:rPr>
              <a:t>có</a:t>
            </a:r>
            <a:r>
              <a:rPr sz="1800" spc="-15" dirty="0">
                <a:solidFill>
                  <a:srgbClr val="03499E"/>
                </a:solidFill>
                <a:latin typeface="Times New Roman"/>
                <a:cs typeface="Times New Roman"/>
              </a:rPr>
              <a:t> </a:t>
            </a:r>
            <a:r>
              <a:rPr sz="1800" dirty="0">
                <a:solidFill>
                  <a:srgbClr val="03499E"/>
                </a:solidFill>
                <a:latin typeface="Times New Roman"/>
                <a:cs typeface="Times New Roman"/>
              </a:rPr>
              <a:t>hiệu</a:t>
            </a:r>
            <a:r>
              <a:rPr sz="1800" spc="-15" dirty="0">
                <a:solidFill>
                  <a:srgbClr val="03499E"/>
                </a:solidFill>
                <a:latin typeface="Times New Roman"/>
                <a:cs typeface="Times New Roman"/>
              </a:rPr>
              <a:t> </a:t>
            </a:r>
            <a:r>
              <a:rPr sz="1800" dirty="0">
                <a:solidFill>
                  <a:srgbClr val="03499E"/>
                </a:solidFill>
                <a:latin typeface="Times New Roman"/>
                <a:cs typeface="Times New Roman"/>
              </a:rPr>
              <a:t>lực</a:t>
            </a:r>
            <a:r>
              <a:rPr sz="1800" spc="-10" dirty="0">
                <a:solidFill>
                  <a:srgbClr val="03499E"/>
                </a:solidFill>
                <a:latin typeface="Times New Roman"/>
                <a:cs typeface="Times New Roman"/>
              </a:rPr>
              <a:t> </a:t>
            </a:r>
            <a:r>
              <a:rPr sz="1800" dirty="0">
                <a:solidFill>
                  <a:srgbClr val="03499E"/>
                </a:solidFill>
                <a:latin typeface="Times New Roman"/>
                <a:cs typeface="Times New Roman"/>
              </a:rPr>
              <a:t>thi</a:t>
            </a:r>
            <a:r>
              <a:rPr sz="1800" spc="-5" dirty="0">
                <a:solidFill>
                  <a:srgbClr val="03499E"/>
                </a:solidFill>
                <a:latin typeface="Times New Roman"/>
                <a:cs typeface="Times New Roman"/>
              </a:rPr>
              <a:t> </a:t>
            </a:r>
            <a:r>
              <a:rPr sz="1800" spc="-20" dirty="0">
                <a:solidFill>
                  <a:srgbClr val="03499E"/>
                </a:solidFill>
                <a:latin typeface="Times New Roman"/>
                <a:cs typeface="Times New Roman"/>
              </a:rPr>
              <a:t>hành</a:t>
            </a:r>
            <a:endParaRPr sz="1800">
              <a:latin typeface="Times New Roman"/>
              <a:cs typeface="Times New Roman"/>
            </a:endParaRPr>
          </a:p>
        </p:txBody>
      </p:sp>
      <p:grpSp>
        <p:nvGrpSpPr>
          <p:cNvPr id="5" name="object 5"/>
          <p:cNvGrpSpPr/>
          <p:nvPr/>
        </p:nvGrpSpPr>
        <p:grpSpPr>
          <a:xfrm>
            <a:off x="1198702" y="2514473"/>
            <a:ext cx="9794875" cy="3029585"/>
            <a:chOff x="1198702" y="2514473"/>
            <a:chExt cx="9794875" cy="3029585"/>
          </a:xfrm>
        </p:grpSpPr>
        <p:sp>
          <p:nvSpPr>
            <p:cNvPr id="6" name="object 6"/>
            <p:cNvSpPr/>
            <p:nvPr/>
          </p:nvSpPr>
          <p:spPr>
            <a:xfrm>
              <a:off x="1211402" y="4021709"/>
              <a:ext cx="9769475" cy="1509395"/>
            </a:xfrm>
            <a:custGeom>
              <a:avLst/>
              <a:gdLst/>
              <a:ahLst/>
              <a:cxnLst/>
              <a:rect l="l" t="t" r="r" b="b"/>
              <a:pathLst>
                <a:path w="9769475" h="1509395">
                  <a:moveTo>
                    <a:pt x="9769144" y="0"/>
                  </a:moveTo>
                  <a:lnTo>
                    <a:pt x="0" y="0"/>
                  </a:lnTo>
                  <a:lnTo>
                    <a:pt x="0" y="980694"/>
                  </a:lnTo>
                  <a:lnTo>
                    <a:pt x="4696002" y="980694"/>
                  </a:lnTo>
                  <a:lnTo>
                    <a:pt x="4696002" y="1131951"/>
                  </a:lnTo>
                  <a:lnTo>
                    <a:pt x="4507280" y="1131951"/>
                  </a:lnTo>
                  <a:lnTo>
                    <a:pt x="4884597" y="1509268"/>
                  </a:lnTo>
                  <a:lnTo>
                    <a:pt x="5261914" y="1131951"/>
                  </a:lnTo>
                  <a:lnTo>
                    <a:pt x="5073192" y="1131951"/>
                  </a:lnTo>
                  <a:lnTo>
                    <a:pt x="5073192" y="980694"/>
                  </a:lnTo>
                  <a:lnTo>
                    <a:pt x="9769144" y="980694"/>
                  </a:lnTo>
                  <a:lnTo>
                    <a:pt x="9769144" y="0"/>
                  </a:lnTo>
                  <a:close/>
                </a:path>
              </a:pathLst>
            </a:custGeom>
            <a:solidFill>
              <a:srgbClr val="E9E1D5"/>
            </a:solidFill>
          </p:spPr>
          <p:txBody>
            <a:bodyPr wrap="square" lIns="0" tIns="0" rIns="0" bIns="0" rtlCol="0"/>
            <a:lstStyle/>
            <a:p>
              <a:endParaRPr/>
            </a:p>
          </p:txBody>
        </p:sp>
        <p:sp>
          <p:nvSpPr>
            <p:cNvPr id="7" name="object 7"/>
            <p:cNvSpPr/>
            <p:nvPr/>
          </p:nvSpPr>
          <p:spPr>
            <a:xfrm>
              <a:off x="1211402" y="4021709"/>
              <a:ext cx="9769475" cy="1509395"/>
            </a:xfrm>
            <a:custGeom>
              <a:avLst/>
              <a:gdLst/>
              <a:ahLst/>
              <a:cxnLst/>
              <a:rect l="l" t="t" r="r" b="b"/>
              <a:pathLst>
                <a:path w="9769475" h="1509395">
                  <a:moveTo>
                    <a:pt x="9769144" y="980694"/>
                  </a:moveTo>
                  <a:lnTo>
                    <a:pt x="5073192" y="980694"/>
                  </a:lnTo>
                  <a:lnTo>
                    <a:pt x="5073192" y="1131951"/>
                  </a:lnTo>
                  <a:lnTo>
                    <a:pt x="5261914" y="1131951"/>
                  </a:lnTo>
                  <a:lnTo>
                    <a:pt x="4884597" y="1509268"/>
                  </a:lnTo>
                  <a:lnTo>
                    <a:pt x="4507280" y="1131951"/>
                  </a:lnTo>
                  <a:lnTo>
                    <a:pt x="4696002" y="1131951"/>
                  </a:lnTo>
                  <a:lnTo>
                    <a:pt x="4696002" y="980694"/>
                  </a:lnTo>
                  <a:lnTo>
                    <a:pt x="0" y="980694"/>
                  </a:lnTo>
                  <a:lnTo>
                    <a:pt x="0" y="0"/>
                  </a:lnTo>
                  <a:lnTo>
                    <a:pt x="9769144" y="0"/>
                  </a:lnTo>
                  <a:lnTo>
                    <a:pt x="9769144" y="980694"/>
                  </a:lnTo>
                  <a:close/>
                </a:path>
              </a:pathLst>
            </a:custGeom>
            <a:ln w="25400">
              <a:solidFill>
                <a:srgbClr val="03499E"/>
              </a:solidFill>
            </a:ln>
          </p:spPr>
          <p:txBody>
            <a:bodyPr wrap="square" lIns="0" tIns="0" rIns="0" bIns="0" rtlCol="0"/>
            <a:lstStyle/>
            <a:p>
              <a:endParaRPr/>
            </a:p>
          </p:txBody>
        </p:sp>
        <p:sp>
          <p:nvSpPr>
            <p:cNvPr id="8" name="object 8"/>
            <p:cNvSpPr/>
            <p:nvPr/>
          </p:nvSpPr>
          <p:spPr>
            <a:xfrm>
              <a:off x="1211402" y="2527173"/>
              <a:ext cx="9769475" cy="1509395"/>
            </a:xfrm>
            <a:custGeom>
              <a:avLst/>
              <a:gdLst/>
              <a:ahLst/>
              <a:cxnLst/>
              <a:rect l="l" t="t" r="r" b="b"/>
              <a:pathLst>
                <a:path w="9769475" h="1509395">
                  <a:moveTo>
                    <a:pt x="9769144" y="0"/>
                  </a:moveTo>
                  <a:lnTo>
                    <a:pt x="0" y="0"/>
                  </a:lnTo>
                  <a:lnTo>
                    <a:pt x="0" y="980693"/>
                  </a:lnTo>
                  <a:lnTo>
                    <a:pt x="4696002" y="980693"/>
                  </a:lnTo>
                  <a:lnTo>
                    <a:pt x="4696002" y="1131951"/>
                  </a:lnTo>
                  <a:lnTo>
                    <a:pt x="4507280" y="1131951"/>
                  </a:lnTo>
                  <a:lnTo>
                    <a:pt x="4884597" y="1509268"/>
                  </a:lnTo>
                  <a:lnTo>
                    <a:pt x="5261914" y="1131951"/>
                  </a:lnTo>
                  <a:lnTo>
                    <a:pt x="5073192" y="1131951"/>
                  </a:lnTo>
                  <a:lnTo>
                    <a:pt x="5073192" y="980693"/>
                  </a:lnTo>
                  <a:lnTo>
                    <a:pt x="9769144" y="980693"/>
                  </a:lnTo>
                  <a:lnTo>
                    <a:pt x="9769144" y="0"/>
                  </a:lnTo>
                  <a:close/>
                </a:path>
              </a:pathLst>
            </a:custGeom>
            <a:solidFill>
              <a:srgbClr val="E9E1D5"/>
            </a:solidFill>
          </p:spPr>
          <p:txBody>
            <a:bodyPr wrap="square" lIns="0" tIns="0" rIns="0" bIns="0" rtlCol="0"/>
            <a:lstStyle/>
            <a:p>
              <a:endParaRPr/>
            </a:p>
          </p:txBody>
        </p:sp>
        <p:sp>
          <p:nvSpPr>
            <p:cNvPr id="9" name="object 9"/>
            <p:cNvSpPr/>
            <p:nvPr/>
          </p:nvSpPr>
          <p:spPr>
            <a:xfrm>
              <a:off x="1211402" y="2527173"/>
              <a:ext cx="9769475" cy="1509395"/>
            </a:xfrm>
            <a:custGeom>
              <a:avLst/>
              <a:gdLst/>
              <a:ahLst/>
              <a:cxnLst/>
              <a:rect l="l" t="t" r="r" b="b"/>
              <a:pathLst>
                <a:path w="9769475" h="1509395">
                  <a:moveTo>
                    <a:pt x="9769144" y="980693"/>
                  </a:moveTo>
                  <a:lnTo>
                    <a:pt x="5073192" y="980693"/>
                  </a:lnTo>
                  <a:lnTo>
                    <a:pt x="5073192" y="1131951"/>
                  </a:lnTo>
                  <a:lnTo>
                    <a:pt x="5261914" y="1131951"/>
                  </a:lnTo>
                  <a:lnTo>
                    <a:pt x="4884597" y="1509268"/>
                  </a:lnTo>
                  <a:lnTo>
                    <a:pt x="4507280" y="1131951"/>
                  </a:lnTo>
                  <a:lnTo>
                    <a:pt x="4696002" y="1131951"/>
                  </a:lnTo>
                  <a:lnTo>
                    <a:pt x="4696002" y="980693"/>
                  </a:lnTo>
                  <a:lnTo>
                    <a:pt x="0" y="980693"/>
                  </a:lnTo>
                  <a:lnTo>
                    <a:pt x="0" y="0"/>
                  </a:lnTo>
                  <a:lnTo>
                    <a:pt x="9769144" y="0"/>
                  </a:lnTo>
                  <a:lnTo>
                    <a:pt x="9769144" y="980693"/>
                  </a:lnTo>
                  <a:close/>
                </a:path>
              </a:pathLst>
            </a:custGeom>
            <a:ln w="25400">
              <a:solidFill>
                <a:srgbClr val="03499E"/>
              </a:solidFill>
            </a:ln>
          </p:spPr>
          <p:txBody>
            <a:bodyPr wrap="square" lIns="0" tIns="0" rIns="0" bIns="0" rtlCol="0"/>
            <a:lstStyle/>
            <a:p>
              <a:endParaRPr/>
            </a:p>
          </p:txBody>
        </p:sp>
      </p:grpSp>
      <p:sp>
        <p:nvSpPr>
          <p:cNvPr id="10" name="object 10"/>
          <p:cNvSpPr txBox="1"/>
          <p:nvPr/>
        </p:nvSpPr>
        <p:spPr>
          <a:xfrm>
            <a:off x="1326896" y="2490978"/>
            <a:ext cx="9541510" cy="2385695"/>
          </a:xfrm>
          <a:prstGeom prst="rect">
            <a:avLst/>
          </a:prstGeom>
        </p:spPr>
        <p:txBody>
          <a:bodyPr vert="horz" wrap="square" lIns="0" tIns="50165" rIns="0" bIns="0" rtlCol="0">
            <a:spAutoFit/>
          </a:bodyPr>
          <a:lstStyle/>
          <a:p>
            <a:pPr marL="12700" marR="5080" algn="just">
              <a:lnSpc>
                <a:spcPct val="86300"/>
              </a:lnSpc>
              <a:spcBef>
                <a:spcPts val="395"/>
              </a:spcBef>
            </a:pPr>
            <a:r>
              <a:rPr sz="1800" dirty="0">
                <a:solidFill>
                  <a:srgbClr val="03499E"/>
                </a:solidFill>
                <a:latin typeface="Times New Roman"/>
                <a:cs typeface="Times New Roman"/>
              </a:rPr>
              <a:t>Dự</a:t>
            </a:r>
            <a:r>
              <a:rPr sz="1800" spc="-15" dirty="0">
                <a:solidFill>
                  <a:srgbClr val="03499E"/>
                </a:solidFill>
                <a:latin typeface="Times New Roman"/>
                <a:cs typeface="Times New Roman"/>
              </a:rPr>
              <a:t> </a:t>
            </a:r>
            <a:r>
              <a:rPr sz="1800" dirty="0">
                <a:solidFill>
                  <a:srgbClr val="03499E"/>
                </a:solidFill>
                <a:latin typeface="Times New Roman"/>
                <a:cs typeface="Times New Roman"/>
              </a:rPr>
              <a:t>án</a:t>
            </a:r>
            <a:r>
              <a:rPr sz="1800" spc="-15" dirty="0">
                <a:solidFill>
                  <a:srgbClr val="03499E"/>
                </a:solidFill>
                <a:latin typeface="Times New Roman"/>
                <a:cs typeface="Times New Roman"/>
              </a:rPr>
              <a:t> </a:t>
            </a:r>
            <a:r>
              <a:rPr sz="1800" dirty="0">
                <a:solidFill>
                  <a:srgbClr val="03499E"/>
                </a:solidFill>
                <a:latin typeface="Times New Roman"/>
                <a:cs typeface="Times New Roman"/>
              </a:rPr>
              <a:t>đầu</a:t>
            </a:r>
            <a:r>
              <a:rPr sz="1800" spc="-10" dirty="0">
                <a:solidFill>
                  <a:srgbClr val="03499E"/>
                </a:solidFill>
                <a:latin typeface="Times New Roman"/>
                <a:cs typeface="Times New Roman"/>
              </a:rPr>
              <a:t> </a:t>
            </a:r>
            <a:r>
              <a:rPr sz="1800" dirty="0">
                <a:solidFill>
                  <a:srgbClr val="03499E"/>
                </a:solidFill>
                <a:latin typeface="Times New Roman"/>
                <a:cs typeface="Times New Roman"/>
              </a:rPr>
              <a:t>tư</a:t>
            </a:r>
            <a:r>
              <a:rPr sz="1800" spc="-20" dirty="0">
                <a:solidFill>
                  <a:srgbClr val="03499E"/>
                </a:solidFill>
                <a:latin typeface="Times New Roman"/>
                <a:cs typeface="Times New Roman"/>
              </a:rPr>
              <a:t> </a:t>
            </a:r>
            <a:r>
              <a:rPr sz="1800" dirty="0">
                <a:solidFill>
                  <a:srgbClr val="03499E"/>
                </a:solidFill>
                <a:latin typeface="Times New Roman"/>
                <a:cs typeface="Times New Roman"/>
              </a:rPr>
              <a:t>kinh</a:t>
            </a:r>
            <a:r>
              <a:rPr sz="1800" spc="-10" dirty="0">
                <a:solidFill>
                  <a:srgbClr val="03499E"/>
                </a:solidFill>
                <a:latin typeface="Times New Roman"/>
                <a:cs typeface="Times New Roman"/>
              </a:rPr>
              <a:t> </a:t>
            </a:r>
            <a:r>
              <a:rPr sz="1800" dirty="0">
                <a:solidFill>
                  <a:srgbClr val="03499E"/>
                </a:solidFill>
                <a:latin typeface="Times New Roman"/>
                <a:cs typeface="Times New Roman"/>
              </a:rPr>
              <a:t>doanh</a:t>
            </a:r>
            <a:r>
              <a:rPr sz="1800" spc="-10" dirty="0">
                <a:solidFill>
                  <a:srgbClr val="03499E"/>
                </a:solidFill>
                <a:latin typeface="Times New Roman"/>
                <a:cs typeface="Times New Roman"/>
              </a:rPr>
              <a:t> </a:t>
            </a:r>
            <a:r>
              <a:rPr sz="1800" dirty="0">
                <a:solidFill>
                  <a:srgbClr val="03499E"/>
                </a:solidFill>
                <a:latin typeface="Times New Roman"/>
                <a:cs typeface="Times New Roman"/>
              </a:rPr>
              <a:t>đã phê</a:t>
            </a:r>
            <a:r>
              <a:rPr sz="1800" spc="-25" dirty="0">
                <a:solidFill>
                  <a:srgbClr val="03499E"/>
                </a:solidFill>
                <a:latin typeface="Times New Roman"/>
                <a:cs typeface="Times New Roman"/>
              </a:rPr>
              <a:t> </a:t>
            </a:r>
            <a:r>
              <a:rPr sz="1800" dirty="0">
                <a:solidFill>
                  <a:srgbClr val="03499E"/>
                </a:solidFill>
                <a:latin typeface="Times New Roman"/>
                <a:cs typeface="Times New Roman"/>
              </a:rPr>
              <a:t>duyệt</a:t>
            </a:r>
            <a:r>
              <a:rPr sz="1800" spc="-15" dirty="0">
                <a:solidFill>
                  <a:srgbClr val="03499E"/>
                </a:solidFill>
                <a:latin typeface="Times New Roman"/>
                <a:cs typeface="Times New Roman"/>
              </a:rPr>
              <a:t> </a:t>
            </a:r>
            <a:r>
              <a:rPr sz="1800" dirty="0">
                <a:solidFill>
                  <a:srgbClr val="03499E"/>
                </a:solidFill>
                <a:latin typeface="Times New Roman"/>
                <a:cs typeface="Times New Roman"/>
              </a:rPr>
              <a:t>và</a:t>
            </a:r>
            <a:r>
              <a:rPr sz="1800" spc="-10" dirty="0">
                <a:solidFill>
                  <a:srgbClr val="03499E"/>
                </a:solidFill>
                <a:latin typeface="Times New Roman"/>
                <a:cs typeface="Times New Roman"/>
              </a:rPr>
              <a:t> </a:t>
            </a:r>
            <a:r>
              <a:rPr sz="1800" dirty="0">
                <a:solidFill>
                  <a:srgbClr val="03499E"/>
                </a:solidFill>
                <a:latin typeface="Times New Roman"/>
                <a:cs typeface="Times New Roman"/>
              </a:rPr>
              <a:t>phát</a:t>
            </a:r>
            <a:r>
              <a:rPr sz="1800" spc="-15" dirty="0">
                <a:solidFill>
                  <a:srgbClr val="03499E"/>
                </a:solidFill>
                <a:latin typeface="Times New Roman"/>
                <a:cs typeface="Times New Roman"/>
              </a:rPr>
              <a:t> </a:t>
            </a:r>
            <a:r>
              <a:rPr sz="1800" dirty="0">
                <a:solidFill>
                  <a:srgbClr val="03499E"/>
                </a:solidFill>
                <a:latin typeface="Times New Roman"/>
                <a:cs typeface="Times New Roman"/>
              </a:rPr>
              <a:t>hành</a:t>
            </a:r>
            <a:r>
              <a:rPr sz="1800" spc="-5" dirty="0">
                <a:solidFill>
                  <a:srgbClr val="03499E"/>
                </a:solidFill>
                <a:latin typeface="Times New Roman"/>
                <a:cs typeface="Times New Roman"/>
              </a:rPr>
              <a:t> </a:t>
            </a:r>
            <a:r>
              <a:rPr sz="1800" dirty="0">
                <a:solidFill>
                  <a:srgbClr val="03499E"/>
                </a:solidFill>
                <a:latin typeface="Times New Roman"/>
                <a:cs typeface="Times New Roman"/>
              </a:rPr>
              <a:t>HSMT</a:t>
            </a:r>
            <a:r>
              <a:rPr sz="1800" spc="-10" dirty="0">
                <a:solidFill>
                  <a:srgbClr val="03499E"/>
                </a:solidFill>
                <a:latin typeface="Times New Roman"/>
                <a:cs typeface="Times New Roman"/>
              </a:rPr>
              <a:t> </a:t>
            </a:r>
            <a:r>
              <a:rPr sz="1800" dirty="0">
                <a:solidFill>
                  <a:srgbClr val="03499E"/>
                </a:solidFill>
                <a:latin typeface="Times New Roman"/>
                <a:cs typeface="Times New Roman"/>
              </a:rPr>
              <a:t>trước</a:t>
            </a:r>
            <a:r>
              <a:rPr sz="1800" spc="-25" dirty="0">
                <a:solidFill>
                  <a:srgbClr val="03499E"/>
                </a:solidFill>
                <a:latin typeface="Times New Roman"/>
                <a:cs typeface="Times New Roman"/>
              </a:rPr>
              <a:t> </a:t>
            </a:r>
            <a:r>
              <a:rPr sz="1800" dirty="0">
                <a:solidFill>
                  <a:srgbClr val="03499E"/>
                </a:solidFill>
                <a:latin typeface="Times New Roman"/>
                <a:cs typeface="Times New Roman"/>
              </a:rPr>
              <a:t>ngày</a:t>
            </a:r>
            <a:r>
              <a:rPr sz="1800" spc="-5" dirty="0">
                <a:solidFill>
                  <a:srgbClr val="03499E"/>
                </a:solidFill>
                <a:latin typeface="Times New Roman"/>
                <a:cs typeface="Times New Roman"/>
              </a:rPr>
              <a:t> </a:t>
            </a:r>
            <a:r>
              <a:rPr sz="1800" dirty="0">
                <a:solidFill>
                  <a:srgbClr val="03499E"/>
                </a:solidFill>
                <a:latin typeface="Times New Roman"/>
                <a:cs typeface="Times New Roman"/>
              </a:rPr>
              <a:t>Luật</a:t>
            </a:r>
            <a:r>
              <a:rPr sz="1800" spc="-10" dirty="0">
                <a:solidFill>
                  <a:srgbClr val="03499E"/>
                </a:solidFill>
                <a:latin typeface="Times New Roman"/>
                <a:cs typeface="Times New Roman"/>
              </a:rPr>
              <a:t> </a:t>
            </a:r>
            <a:r>
              <a:rPr sz="1800" dirty="0">
                <a:solidFill>
                  <a:srgbClr val="03499E"/>
                </a:solidFill>
                <a:latin typeface="Times New Roman"/>
                <a:cs typeface="Times New Roman"/>
              </a:rPr>
              <a:t>này</a:t>
            </a:r>
            <a:r>
              <a:rPr sz="1800" spc="-10" dirty="0">
                <a:solidFill>
                  <a:srgbClr val="03499E"/>
                </a:solidFill>
                <a:latin typeface="Times New Roman"/>
                <a:cs typeface="Times New Roman"/>
              </a:rPr>
              <a:t> </a:t>
            </a:r>
            <a:r>
              <a:rPr sz="1800" dirty="0">
                <a:solidFill>
                  <a:srgbClr val="03499E"/>
                </a:solidFill>
                <a:latin typeface="Times New Roman"/>
                <a:cs typeface="Times New Roman"/>
              </a:rPr>
              <a:t>có</a:t>
            </a:r>
            <a:r>
              <a:rPr sz="1800" spc="-5" dirty="0">
                <a:solidFill>
                  <a:srgbClr val="03499E"/>
                </a:solidFill>
                <a:latin typeface="Times New Roman"/>
                <a:cs typeface="Times New Roman"/>
              </a:rPr>
              <a:t> </a:t>
            </a:r>
            <a:r>
              <a:rPr sz="1800" dirty="0">
                <a:solidFill>
                  <a:srgbClr val="03499E"/>
                </a:solidFill>
                <a:latin typeface="Times New Roman"/>
                <a:cs typeface="Times New Roman"/>
              </a:rPr>
              <a:t>hiệu</a:t>
            </a:r>
            <a:r>
              <a:rPr sz="1800" spc="-10" dirty="0">
                <a:solidFill>
                  <a:srgbClr val="03499E"/>
                </a:solidFill>
                <a:latin typeface="Times New Roman"/>
                <a:cs typeface="Times New Roman"/>
              </a:rPr>
              <a:t> </a:t>
            </a:r>
            <a:r>
              <a:rPr sz="1800" dirty="0">
                <a:solidFill>
                  <a:srgbClr val="03499E"/>
                </a:solidFill>
                <a:latin typeface="Times New Roman"/>
                <a:cs typeface="Times New Roman"/>
              </a:rPr>
              <a:t>lực</a:t>
            </a:r>
            <a:r>
              <a:rPr sz="1800" spc="-10" dirty="0">
                <a:solidFill>
                  <a:srgbClr val="03499E"/>
                </a:solidFill>
                <a:latin typeface="Times New Roman"/>
                <a:cs typeface="Times New Roman"/>
              </a:rPr>
              <a:t> </a:t>
            </a:r>
            <a:r>
              <a:rPr sz="1800" dirty="0">
                <a:solidFill>
                  <a:srgbClr val="03499E"/>
                </a:solidFill>
                <a:latin typeface="Times New Roman"/>
                <a:cs typeface="Times New Roman"/>
              </a:rPr>
              <a:t>thi</a:t>
            </a:r>
            <a:r>
              <a:rPr sz="1800" spc="-15" dirty="0">
                <a:solidFill>
                  <a:srgbClr val="03499E"/>
                </a:solidFill>
                <a:latin typeface="Times New Roman"/>
                <a:cs typeface="Times New Roman"/>
              </a:rPr>
              <a:t> </a:t>
            </a:r>
            <a:r>
              <a:rPr sz="1800" dirty="0">
                <a:solidFill>
                  <a:srgbClr val="03499E"/>
                </a:solidFill>
                <a:latin typeface="Times New Roman"/>
                <a:cs typeface="Times New Roman"/>
              </a:rPr>
              <a:t>hành</a:t>
            </a:r>
            <a:r>
              <a:rPr sz="1800" spc="-5" dirty="0">
                <a:solidFill>
                  <a:srgbClr val="03499E"/>
                </a:solidFill>
                <a:latin typeface="Times New Roman"/>
                <a:cs typeface="Times New Roman"/>
              </a:rPr>
              <a:t> </a:t>
            </a:r>
            <a:r>
              <a:rPr sz="1800" spc="-25" dirty="0">
                <a:solidFill>
                  <a:srgbClr val="03499E"/>
                </a:solidFill>
                <a:latin typeface="Times New Roman"/>
                <a:cs typeface="Times New Roman"/>
              </a:rPr>
              <a:t>thì </a:t>
            </a:r>
            <a:r>
              <a:rPr sz="1800" dirty="0">
                <a:solidFill>
                  <a:srgbClr val="03499E"/>
                </a:solidFill>
                <a:latin typeface="Times New Roman"/>
                <a:cs typeface="Times New Roman"/>
              </a:rPr>
              <a:t>tiếp</a:t>
            </a:r>
            <a:r>
              <a:rPr sz="1800" spc="100" dirty="0">
                <a:solidFill>
                  <a:srgbClr val="03499E"/>
                </a:solidFill>
                <a:latin typeface="Times New Roman"/>
                <a:cs typeface="Times New Roman"/>
              </a:rPr>
              <a:t> </a:t>
            </a:r>
            <a:r>
              <a:rPr sz="1800" dirty="0">
                <a:solidFill>
                  <a:srgbClr val="03499E"/>
                </a:solidFill>
                <a:latin typeface="Times New Roman"/>
                <a:cs typeface="Times New Roman"/>
              </a:rPr>
              <a:t>tục</a:t>
            </a:r>
            <a:r>
              <a:rPr sz="1800" spc="105" dirty="0">
                <a:solidFill>
                  <a:srgbClr val="03499E"/>
                </a:solidFill>
                <a:latin typeface="Times New Roman"/>
                <a:cs typeface="Times New Roman"/>
              </a:rPr>
              <a:t> </a:t>
            </a:r>
            <a:r>
              <a:rPr sz="1800" dirty="0">
                <a:solidFill>
                  <a:srgbClr val="03499E"/>
                </a:solidFill>
                <a:latin typeface="Times New Roman"/>
                <a:cs typeface="Times New Roman"/>
              </a:rPr>
              <a:t>tổ</a:t>
            </a:r>
            <a:r>
              <a:rPr sz="1800" spc="95" dirty="0">
                <a:solidFill>
                  <a:srgbClr val="03499E"/>
                </a:solidFill>
                <a:latin typeface="Times New Roman"/>
                <a:cs typeface="Times New Roman"/>
              </a:rPr>
              <a:t> </a:t>
            </a:r>
            <a:r>
              <a:rPr sz="1800" dirty="0">
                <a:solidFill>
                  <a:srgbClr val="03499E"/>
                </a:solidFill>
                <a:latin typeface="Times New Roman"/>
                <a:cs typeface="Times New Roman"/>
              </a:rPr>
              <a:t>chức</a:t>
            </a:r>
            <a:r>
              <a:rPr sz="1800" spc="85" dirty="0">
                <a:solidFill>
                  <a:srgbClr val="03499E"/>
                </a:solidFill>
                <a:latin typeface="Times New Roman"/>
                <a:cs typeface="Times New Roman"/>
              </a:rPr>
              <a:t> </a:t>
            </a:r>
            <a:r>
              <a:rPr sz="1800" dirty="0">
                <a:solidFill>
                  <a:srgbClr val="03499E"/>
                </a:solidFill>
                <a:latin typeface="Times New Roman"/>
                <a:cs typeface="Times New Roman"/>
              </a:rPr>
              <a:t>LCNĐT,</a:t>
            </a:r>
            <a:r>
              <a:rPr sz="1800" spc="114" dirty="0">
                <a:solidFill>
                  <a:srgbClr val="03499E"/>
                </a:solidFill>
                <a:latin typeface="Times New Roman"/>
                <a:cs typeface="Times New Roman"/>
              </a:rPr>
              <a:t> </a:t>
            </a:r>
            <a:r>
              <a:rPr sz="1800" dirty="0">
                <a:solidFill>
                  <a:srgbClr val="03499E"/>
                </a:solidFill>
                <a:latin typeface="Times New Roman"/>
                <a:cs typeface="Times New Roman"/>
              </a:rPr>
              <a:t>ký</a:t>
            </a:r>
            <a:r>
              <a:rPr sz="1800" spc="95" dirty="0">
                <a:solidFill>
                  <a:srgbClr val="03499E"/>
                </a:solidFill>
                <a:latin typeface="Times New Roman"/>
                <a:cs typeface="Times New Roman"/>
              </a:rPr>
              <a:t> </a:t>
            </a:r>
            <a:r>
              <a:rPr sz="1800" dirty="0">
                <a:solidFill>
                  <a:srgbClr val="03499E"/>
                </a:solidFill>
                <a:latin typeface="Times New Roman"/>
                <a:cs typeface="Times New Roman"/>
              </a:rPr>
              <a:t>kết</a:t>
            </a:r>
            <a:r>
              <a:rPr sz="1800" spc="95" dirty="0">
                <a:solidFill>
                  <a:srgbClr val="03499E"/>
                </a:solidFill>
                <a:latin typeface="Times New Roman"/>
                <a:cs typeface="Times New Roman"/>
              </a:rPr>
              <a:t> </a:t>
            </a:r>
            <a:r>
              <a:rPr sz="1800" dirty="0">
                <a:solidFill>
                  <a:srgbClr val="03499E"/>
                </a:solidFill>
                <a:latin typeface="Times New Roman"/>
                <a:cs typeface="Times New Roman"/>
              </a:rPr>
              <a:t>và</a:t>
            </a:r>
            <a:r>
              <a:rPr sz="1800" spc="110" dirty="0">
                <a:solidFill>
                  <a:srgbClr val="03499E"/>
                </a:solidFill>
                <a:latin typeface="Times New Roman"/>
                <a:cs typeface="Times New Roman"/>
              </a:rPr>
              <a:t> </a:t>
            </a:r>
            <a:r>
              <a:rPr sz="1800" dirty="0">
                <a:solidFill>
                  <a:srgbClr val="03499E"/>
                </a:solidFill>
                <a:latin typeface="Times New Roman"/>
                <a:cs typeface="Times New Roman"/>
              </a:rPr>
              <a:t>quản</a:t>
            </a:r>
            <a:r>
              <a:rPr sz="1800" spc="105" dirty="0">
                <a:solidFill>
                  <a:srgbClr val="03499E"/>
                </a:solidFill>
                <a:latin typeface="Times New Roman"/>
                <a:cs typeface="Times New Roman"/>
              </a:rPr>
              <a:t> </a:t>
            </a:r>
            <a:r>
              <a:rPr sz="1800" dirty="0">
                <a:solidFill>
                  <a:srgbClr val="03499E"/>
                </a:solidFill>
                <a:latin typeface="Times New Roman"/>
                <a:cs typeface="Times New Roman"/>
              </a:rPr>
              <a:t>lý</a:t>
            </a:r>
            <a:r>
              <a:rPr sz="1800" spc="95" dirty="0">
                <a:solidFill>
                  <a:srgbClr val="03499E"/>
                </a:solidFill>
                <a:latin typeface="Times New Roman"/>
                <a:cs typeface="Times New Roman"/>
              </a:rPr>
              <a:t> </a:t>
            </a:r>
            <a:r>
              <a:rPr sz="1800" dirty="0">
                <a:solidFill>
                  <a:srgbClr val="03499E"/>
                </a:solidFill>
                <a:latin typeface="Times New Roman"/>
                <a:cs typeface="Times New Roman"/>
              </a:rPr>
              <a:t>thực</a:t>
            </a:r>
            <a:r>
              <a:rPr sz="1800" spc="85" dirty="0">
                <a:solidFill>
                  <a:srgbClr val="03499E"/>
                </a:solidFill>
                <a:latin typeface="Times New Roman"/>
                <a:cs typeface="Times New Roman"/>
              </a:rPr>
              <a:t> </a:t>
            </a:r>
            <a:r>
              <a:rPr sz="1800" dirty="0">
                <a:solidFill>
                  <a:srgbClr val="03499E"/>
                </a:solidFill>
                <a:latin typeface="Times New Roman"/>
                <a:cs typeface="Times New Roman"/>
              </a:rPr>
              <a:t>hiện</a:t>
            </a:r>
            <a:r>
              <a:rPr sz="1800" spc="100" dirty="0">
                <a:solidFill>
                  <a:srgbClr val="03499E"/>
                </a:solidFill>
                <a:latin typeface="Times New Roman"/>
                <a:cs typeface="Times New Roman"/>
              </a:rPr>
              <a:t> </a:t>
            </a:r>
            <a:r>
              <a:rPr sz="1800" dirty="0">
                <a:solidFill>
                  <a:srgbClr val="03499E"/>
                </a:solidFill>
                <a:latin typeface="Times New Roman"/>
                <a:cs typeface="Times New Roman"/>
              </a:rPr>
              <a:t>hợp</a:t>
            </a:r>
            <a:r>
              <a:rPr sz="1800" spc="105" dirty="0">
                <a:solidFill>
                  <a:srgbClr val="03499E"/>
                </a:solidFill>
                <a:latin typeface="Times New Roman"/>
                <a:cs typeface="Times New Roman"/>
              </a:rPr>
              <a:t> </a:t>
            </a:r>
            <a:r>
              <a:rPr sz="1800" dirty="0">
                <a:solidFill>
                  <a:srgbClr val="03499E"/>
                </a:solidFill>
                <a:latin typeface="Times New Roman"/>
                <a:cs typeface="Times New Roman"/>
              </a:rPr>
              <a:t>đồng</a:t>
            </a:r>
            <a:r>
              <a:rPr sz="1800" spc="100" dirty="0">
                <a:solidFill>
                  <a:srgbClr val="03499E"/>
                </a:solidFill>
                <a:latin typeface="Times New Roman"/>
                <a:cs typeface="Times New Roman"/>
              </a:rPr>
              <a:t> </a:t>
            </a:r>
            <a:r>
              <a:rPr sz="1800" dirty="0">
                <a:solidFill>
                  <a:srgbClr val="03499E"/>
                </a:solidFill>
                <a:latin typeface="Times New Roman"/>
                <a:cs typeface="Times New Roman"/>
              </a:rPr>
              <a:t>theo</a:t>
            </a:r>
            <a:r>
              <a:rPr sz="1800" spc="110" dirty="0">
                <a:solidFill>
                  <a:srgbClr val="03499E"/>
                </a:solidFill>
                <a:latin typeface="Times New Roman"/>
                <a:cs typeface="Times New Roman"/>
              </a:rPr>
              <a:t> </a:t>
            </a:r>
            <a:r>
              <a:rPr sz="1800" dirty="0">
                <a:solidFill>
                  <a:srgbClr val="03499E"/>
                </a:solidFill>
                <a:latin typeface="Times New Roman"/>
                <a:cs typeface="Times New Roman"/>
              </a:rPr>
              <a:t>quy</a:t>
            </a:r>
            <a:r>
              <a:rPr sz="1800" spc="110" dirty="0">
                <a:solidFill>
                  <a:srgbClr val="03499E"/>
                </a:solidFill>
                <a:latin typeface="Times New Roman"/>
                <a:cs typeface="Times New Roman"/>
              </a:rPr>
              <a:t> </a:t>
            </a:r>
            <a:r>
              <a:rPr sz="1800" dirty="0">
                <a:solidFill>
                  <a:srgbClr val="03499E"/>
                </a:solidFill>
                <a:latin typeface="Times New Roman"/>
                <a:cs typeface="Times New Roman"/>
              </a:rPr>
              <a:t>định</a:t>
            </a:r>
            <a:r>
              <a:rPr sz="1800" spc="100" dirty="0">
                <a:solidFill>
                  <a:srgbClr val="03499E"/>
                </a:solidFill>
                <a:latin typeface="Times New Roman"/>
                <a:cs typeface="Times New Roman"/>
              </a:rPr>
              <a:t> </a:t>
            </a:r>
            <a:r>
              <a:rPr sz="1800" dirty="0">
                <a:solidFill>
                  <a:srgbClr val="03499E"/>
                </a:solidFill>
                <a:latin typeface="Times New Roman"/>
                <a:cs typeface="Times New Roman"/>
              </a:rPr>
              <a:t>của</a:t>
            </a:r>
            <a:r>
              <a:rPr sz="1800" spc="95" dirty="0">
                <a:solidFill>
                  <a:srgbClr val="03499E"/>
                </a:solidFill>
                <a:latin typeface="Times New Roman"/>
                <a:cs typeface="Times New Roman"/>
              </a:rPr>
              <a:t> </a:t>
            </a:r>
            <a:r>
              <a:rPr sz="1800" dirty="0">
                <a:solidFill>
                  <a:srgbClr val="03499E"/>
                </a:solidFill>
                <a:latin typeface="Times New Roman"/>
                <a:cs typeface="Times New Roman"/>
              </a:rPr>
              <a:t>Luật</a:t>
            </a:r>
            <a:r>
              <a:rPr sz="1800" spc="100" dirty="0">
                <a:solidFill>
                  <a:srgbClr val="03499E"/>
                </a:solidFill>
                <a:latin typeface="Times New Roman"/>
                <a:cs typeface="Times New Roman"/>
              </a:rPr>
              <a:t> </a:t>
            </a:r>
            <a:r>
              <a:rPr sz="1800" dirty="0">
                <a:solidFill>
                  <a:srgbClr val="03499E"/>
                </a:solidFill>
                <a:latin typeface="Times New Roman"/>
                <a:cs typeface="Times New Roman"/>
              </a:rPr>
              <a:t>đấu</a:t>
            </a:r>
            <a:r>
              <a:rPr sz="1800" spc="95" dirty="0">
                <a:solidFill>
                  <a:srgbClr val="03499E"/>
                </a:solidFill>
                <a:latin typeface="Times New Roman"/>
                <a:cs typeface="Times New Roman"/>
              </a:rPr>
              <a:t> </a:t>
            </a:r>
            <a:r>
              <a:rPr sz="1800" dirty="0">
                <a:solidFill>
                  <a:srgbClr val="03499E"/>
                </a:solidFill>
                <a:latin typeface="Times New Roman"/>
                <a:cs typeface="Times New Roman"/>
              </a:rPr>
              <a:t>thầu</a:t>
            </a:r>
            <a:r>
              <a:rPr sz="1800" spc="85" dirty="0">
                <a:solidFill>
                  <a:srgbClr val="03499E"/>
                </a:solidFill>
                <a:latin typeface="Times New Roman"/>
                <a:cs typeface="Times New Roman"/>
              </a:rPr>
              <a:t> </a:t>
            </a:r>
            <a:r>
              <a:rPr sz="1800" spc="-25" dirty="0">
                <a:solidFill>
                  <a:srgbClr val="03499E"/>
                </a:solidFill>
                <a:latin typeface="Times New Roman"/>
                <a:cs typeface="Times New Roman"/>
              </a:rPr>
              <a:t>năm </a:t>
            </a:r>
            <a:r>
              <a:rPr sz="1800" dirty="0">
                <a:solidFill>
                  <a:srgbClr val="03499E"/>
                </a:solidFill>
                <a:latin typeface="Times New Roman"/>
                <a:cs typeface="Times New Roman"/>
              </a:rPr>
              <a:t>2013</a:t>
            </a:r>
            <a:r>
              <a:rPr sz="1800" spc="114" dirty="0">
                <a:solidFill>
                  <a:srgbClr val="03499E"/>
                </a:solidFill>
                <a:latin typeface="Times New Roman"/>
                <a:cs typeface="Times New Roman"/>
              </a:rPr>
              <a:t> </a:t>
            </a:r>
            <a:r>
              <a:rPr sz="1800" dirty="0">
                <a:solidFill>
                  <a:srgbClr val="03499E"/>
                </a:solidFill>
                <a:latin typeface="Times New Roman"/>
                <a:cs typeface="Times New Roman"/>
              </a:rPr>
              <a:t>và</a:t>
            </a:r>
            <a:r>
              <a:rPr sz="1800" spc="120" dirty="0">
                <a:solidFill>
                  <a:srgbClr val="03499E"/>
                </a:solidFill>
                <a:latin typeface="Times New Roman"/>
                <a:cs typeface="Times New Roman"/>
              </a:rPr>
              <a:t> </a:t>
            </a:r>
            <a:r>
              <a:rPr sz="1800" dirty="0">
                <a:solidFill>
                  <a:srgbClr val="03499E"/>
                </a:solidFill>
                <a:latin typeface="Times New Roman"/>
                <a:cs typeface="Times New Roman"/>
              </a:rPr>
              <a:t>các</a:t>
            </a:r>
            <a:r>
              <a:rPr sz="1800" spc="130" dirty="0">
                <a:solidFill>
                  <a:srgbClr val="03499E"/>
                </a:solidFill>
                <a:latin typeface="Times New Roman"/>
                <a:cs typeface="Times New Roman"/>
              </a:rPr>
              <a:t> </a:t>
            </a:r>
            <a:r>
              <a:rPr sz="1800" dirty="0">
                <a:solidFill>
                  <a:srgbClr val="03499E"/>
                </a:solidFill>
                <a:latin typeface="Times New Roman"/>
                <a:cs typeface="Times New Roman"/>
              </a:rPr>
              <a:t>văn</a:t>
            </a:r>
            <a:r>
              <a:rPr sz="1800" spc="110" dirty="0">
                <a:solidFill>
                  <a:srgbClr val="03499E"/>
                </a:solidFill>
                <a:latin typeface="Times New Roman"/>
                <a:cs typeface="Times New Roman"/>
              </a:rPr>
              <a:t> </a:t>
            </a:r>
            <a:r>
              <a:rPr sz="1800" dirty="0">
                <a:solidFill>
                  <a:srgbClr val="03499E"/>
                </a:solidFill>
                <a:latin typeface="Times New Roman"/>
                <a:cs typeface="Times New Roman"/>
              </a:rPr>
              <a:t>bản</a:t>
            </a:r>
            <a:r>
              <a:rPr sz="1800" spc="125" dirty="0">
                <a:solidFill>
                  <a:srgbClr val="03499E"/>
                </a:solidFill>
                <a:latin typeface="Times New Roman"/>
                <a:cs typeface="Times New Roman"/>
              </a:rPr>
              <a:t> </a:t>
            </a:r>
            <a:r>
              <a:rPr sz="1800" dirty="0">
                <a:solidFill>
                  <a:srgbClr val="03499E"/>
                </a:solidFill>
                <a:latin typeface="Times New Roman"/>
                <a:cs typeface="Times New Roman"/>
              </a:rPr>
              <a:t>quy</a:t>
            </a:r>
            <a:r>
              <a:rPr sz="1800" spc="130" dirty="0">
                <a:solidFill>
                  <a:srgbClr val="03499E"/>
                </a:solidFill>
                <a:latin typeface="Times New Roman"/>
                <a:cs typeface="Times New Roman"/>
              </a:rPr>
              <a:t> </a:t>
            </a:r>
            <a:r>
              <a:rPr sz="1800" dirty="0">
                <a:solidFill>
                  <a:srgbClr val="03499E"/>
                </a:solidFill>
                <a:latin typeface="Times New Roman"/>
                <a:cs typeface="Times New Roman"/>
              </a:rPr>
              <a:t>định</a:t>
            </a:r>
            <a:r>
              <a:rPr sz="1800" spc="110" dirty="0">
                <a:solidFill>
                  <a:srgbClr val="03499E"/>
                </a:solidFill>
                <a:latin typeface="Times New Roman"/>
                <a:cs typeface="Times New Roman"/>
              </a:rPr>
              <a:t> </a:t>
            </a:r>
            <a:r>
              <a:rPr sz="1800" dirty="0">
                <a:solidFill>
                  <a:srgbClr val="03499E"/>
                </a:solidFill>
                <a:latin typeface="Times New Roman"/>
                <a:cs typeface="Times New Roman"/>
              </a:rPr>
              <a:t>chi</a:t>
            </a:r>
            <a:r>
              <a:rPr sz="1800" spc="120" dirty="0">
                <a:solidFill>
                  <a:srgbClr val="03499E"/>
                </a:solidFill>
                <a:latin typeface="Times New Roman"/>
                <a:cs typeface="Times New Roman"/>
              </a:rPr>
              <a:t> </a:t>
            </a:r>
            <a:r>
              <a:rPr sz="1800" dirty="0">
                <a:solidFill>
                  <a:srgbClr val="03499E"/>
                </a:solidFill>
                <a:latin typeface="Times New Roman"/>
                <a:cs typeface="Times New Roman"/>
              </a:rPr>
              <a:t>tiết,</a:t>
            </a:r>
            <a:r>
              <a:rPr sz="1800" spc="120" dirty="0">
                <a:solidFill>
                  <a:srgbClr val="03499E"/>
                </a:solidFill>
                <a:latin typeface="Times New Roman"/>
                <a:cs typeface="Times New Roman"/>
              </a:rPr>
              <a:t> </a:t>
            </a:r>
            <a:r>
              <a:rPr sz="1800" dirty="0">
                <a:solidFill>
                  <a:srgbClr val="03499E"/>
                </a:solidFill>
                <a:latin typeface="Times New Roman"/>
                <a:cs typeface="Times New Roman"/>
              </a:rPr>
              <a:t>hướng</a:t>
            </a:r>
            <a:r>
              <a:rPr sz="1800" spc="114" dirty="0">
                <a:solidFill>
                  <a:srgbClr val="03499E"/>
                </a:solidFill>
                <a:latin typeface="Times New Roman"/>
                <a:cs typeface="Times New Roman"/>
              </a:rPr>
              <a:t> </a:t>
            </a:r>
            <a:r>
              <a:rPr sz="1800" dirty="0">
                <a:solidFill>
                  <a:srgbClr val="03499E"/>
                </a:solidFill>
                <a:latin typeface="Times New Roman"/>
                <a:cs typeface="Times New Roman"/>
              </a:rPr>
              <a:t>dẫn</a:t>
            </a:r>
            <a:r>
              <a:rPr sz="1800" spc="120" dirty="0">
                <a:solidFill>
                  <a:srgbClr val="03499E"/>
                </a:solidFill>
                <a:latin typeface="Times New Roman"/>
                <a:cs typeface="Times New Roman"/>
              </a:rPr>
              <a:t> </a:t>
            </a:r>
            <a:r>
              <a:rPr sz="1800" dirty="0">
                <a:solidFill>
                  <a:srgbClr val="03499E"/>
                </a:solidFill>
                <a:latin typeface="Times New Roman"/>
                <a:cs typeface="Times New Roman"/>
              </a:rPr>
              <a:t>thi</a:t>
            </a:r>
            <a:r>
              <a:rPr sz="1800" spc="125" dirty="0">
                <a:solidFill>
                  <a:srgbClr val="03499E"/>
                </a:solidFill>
                <a:latin typeface="Times New Roman"/>
                <a:cs typeface="Times New Roman"/>
              </a:rPr>
              <a:t> </a:t>
            </a:r>
            <a:r>
              <a:rPr sz="1800" dirty="0">
                <a:solidFill>
                  <a:srgbClr val="03499E"/>
                </a:solidFill>
                <a:latin typeface="Times New Roman"/>
                <a:cs typeface="Times New Roman"/>
              </a:rPr>
              <a:t>hành.</a:t>
            </a:r>
            <a:r>
              <a:rPr sz="1800" spc="125" dirty="0">
                <a:solidFill>
                  <a:srgbClr val="03499E"/>
                </a:solidFill>
                <a:latin typeface="Times New Roman"/>
                <a:cs typeface="Times New Roman"/>
              </a:rPr>
              <a:t> </a:t>
            </a:r>
            <a:r>
              <a:rPr sz="1800" dirty="0">
                <a:solidFill>
                  <a:srgbClr val="03499E"/>
                </a:solidFill>
                <a:latin typeface="Times New Roman"/>
                <a:cs typeface="Times New Roman"/>
              </a:rPr>
              <a:t>Chính</a:t>
            </a:r>
            <a:r>
              <a:rPr sz="1800" spc="120" dirty="0">
                <a:solidFill>
                  <a:srgbClr val="03499E"/>
                </a:solidFill>
                <a:latin typeface="Times New Roman"/>
                <a:cs typeface="Times New Roman"/>
              </a:rPr>
              <a:t> </a:t>
            </a:r>
            <a:r>
              <a:rPr sz="1800" dirty="0">
                <a:solidFill>
                  <a:srgbClr val="03499E"/>
                </a:solidFill>
                <a:latin typeface="Times New Roman"/>
                <a:cs typeface="Times New Roman"/>
              </a:rPr>
              <a:t>phủ</a:t>
            </a:r>
            <a:r>
              <a:rPr sz="1800" spc="120" dirty="0">
                <a:solidFill>
                  <a:srgbClr val="03499E"/>
                </a:solidFill>
                <a:latin typeface="Times New Roman"/>
                <a:cs typeface="Times New Roman"/>
              </a:rPr>
              <a:t> </a:t>
            </a:r>
            <a:r>
              <a:rPr sz="1800" dirty="0">
                <a:solidFill>
                  <a:srgbClr val="03499E"/>
                </a:solidFill>
                <a:latin typeface="Times New Roman"/>
                <a:cs typeface="Times New Roman"/>
              </a:rPr>
              <a:t>quy</a:t>
            </a:r>
            <a:r>
              <a:rPr sz="1800" spc="130" dirty="0">
                <a:solidFill>
                  <a:srgbClr val="03499E"/>
                </a:solidFill>
                <a:latin typeface="Times New Roman"/>
                <a:cs typeface="Times New Roman"/>
              </a:rPr>
              <a:t> </a:t>
            </a:r>
            <a:r>
              <a:rPr sz="1800" dirty="0">
                <a:solidFill>
                  <a:srgbClr val="03499E"/>
                </a:solidFill>
                <a:latin typeface="Times New Roman"/>
                <a:cs typeface="Times New Roman"/>
              </a:rPr>
              <a:t>định</a:t>
            </a:r>
            <a:r>
              <a:rPr sz="1800" spc="110" dirty="0">
                <a:solidFill>
                  <a:srgbClr val="03499E"/>
                </a:solidFill>
                <a:latin typeface="Times New Roman"/>
                <a:cs typeface="Times New Roman"/>
              </a:rPr>
              <a:t> </a:t>
            </a:r>
            <a:r>
              <a:rPr sz="1800" dirty="0">
                <a:solidFill>
                  <a:srgbClr val="03499E"/>
                </a:solidFill>
                <a:latin typeface="Times New Roman"/>
                <a:cs typeface="Times New Roman"/>
              </a:rPr>
              <a:t>chi</a:t>
            </a:r>
            <a:r>
              <a:rPr sz="1800" spc="125" dirty="0">
                <a:solidFill>
                  <a:srgbClr val="03499E"/>
                </a:solidFill>
                <a:latin typeface="Times New Roman"/>
                <a:cs typeface="Times New Roman"/>
              </a:rPr>
              <a:t> </a:t>
            </a:r>
            <a:r>
              <a:rPr sz="1800" dirty="0">
                <a:solidFill>
                  <a:srgbClr val="03499E"/>
                </a:solidFill>
                <a:latin typeface="Times New Roman"/>
                <a:cs typeface="Times New Roman"/>
              </a:rPr>
              <a:t>tiết</a:t>
            </a:r>
            <a:r>
              <a:rPr sz="1800" spc="110" dirty="0">
                <a:solidFill>
                  <a:srgbClr val="03499E"/>
                </a:solidFill>
                <a:latin typeface="Times New Roman"/>
                <a:cs typeface="Times New Roman"/>
              </a:rPr>
              <a:t> </a:t>
            </a:r>
            <a:r>
              <a:rPr sz="1800" dirty="0">
                <a:solidFill>
                  <a:srgbClr val="03499E"/>
                </a:solidFill>
                <a:latin typeface="Times New Roman"/>
                <a:cs typeface="Times New Roman"/>
              </a:rPr>
              <a:t>việc</a:t>
            </a:r>
            <a:r>
              <a:rPr sz="1800" spc="120" dirty="0">
                <a:solidFill>
                  <a:srgbClr val="03499E"/>
                </a:solidFill>
                <a:latin typeface="Times New Roman"/>
                <a:cs typeface="Times New Roman"/>
              </a:rPr>
              <a:t> </a:t>
            </a:r>
            <a:r>
              <a:rPr sz="1800" dirty="0">
                <a:solidFill>
                  <a:srgbClr val="03499E"/>
                </a:solidFill>
                <a:latin typeface="Times New Roman"/>
                <a:cs typeface="Times New Roman"/>
              </a:rPr>
              <a:t>áp</a:t>
            </a:r>
            <a:r>
              <a:rPr sz="1800" spc="95" dirty="0">
                <a:solidFill>
                  <a:srgbClr val="03499E"/>
                </a:solidFill>
                <a:latin typeface="Times New Roman"/>
                <a:cs typeface="Times New Roman"/>
              </a:rPr>
              <a:t> </a:t>
            </a:r>
            <a:r>
              <a:rPr sz="1800" spc="-20" dirty="0">
                <a:solidFill>
                  <a:srgbClr val="03499E"/>
                </a:solidFill>
                <a:latin typeface="Times New Roman"/>
                <a:cs typeface="Times New Roman"/>
              </a:rPr>
              <a:t>dụng </a:t>
            </a:r>
            <a:r>
              <a:rPr sz="1800" dirty="0">
                <a:solidFill>
                  <a:srgbClr val="03499E"/>
                </a:solidFill>
                <a:latin typeface="Times New Roman"/>
                <a:cs typeface="Times New Roman"/>
              </a:rPr>
              <a:t>chuyển</a:t>
            </a:r>
            <a:r>
              <a:rPr sz="1800" spc="-35" dirty="0">
                <a:solidFill>
                  <a:srgbClr val="03499E"/>
                </a:solidFill>
                <a:latin typeface="Times New Roman"/>
                <a:cs typeface="Times New Roman"/>
              </a:rPr>
              <a:t> </a:t>
            </a:r>
            <a:r>
              <a:rPr sz="1800" dirty="0">
                <a:solidFill>
                  <a:srgbClr val="03499E"/>
                </a:solidFill>
                <a:latin typeface="Times New Roman"/>
                <a:cs typeface="Times New Roman"/>
              </a:rPr>
              <a:t>tiếp</a:t>
            </a:r>
            <a:r>
              <a:rPr sz="1800" spc="-25" dirty="0">
                <a:solidFill>
                  <a:srgbClr val="03499E"/>
                </a:solidFill>
                <a:latin typeface="Times New Roman"/>
                <a:cs typeface="Times New Roman"/>
              </a:rPr>
              <a:t> </a:t>
            </a:r>
            <a:r>
              <a:rPr sz="1800" dirty="0">
                <a:solidFill>
                  <a:srgbClr val="03499E"/>
                </a:solidFill>
                <a:latin typeface="Times New Roman"/>
                <a:cs typeface="Times New Roman"/>
              </a:rPr>
              <a:t>đối</a:t>
            </a:r>
            <a:r>
              <a:rPr sz="1800" spc="-20" dirty="0">
                <a:solidFill>
                  <a:srgbClr val="03499E"/>
                </a:solidFill>
                <a:latin typeface="Times New Roman"/>
                <a:cs typeface="Times New Roman"/>
              </a:rPr>
              <a:t> </a:t>
            </a:r>
            <a:r>
              <a:rPr sz="1800" dirty="0">
                <a:solidFill>
                  <a:srgbClr val="03499E"/>
                </a:solidFill>
                <a:latin typeface="Times New Roman"/>
                <a:cs typeface="Times New Roman"/>
              </a:rPr>
              <a:t>với</a:t>
            </a:r>
            <a:r>
              <a:rPr sz="1800" spc="-5" dirty="0">
                <a:solidFill>
                  <a:srgbClr val="03499E"/>
                </a:solidFill>
                <a:latin typeface="Times New Roman"/>
                <a:cs typeface="Times New Roman"/>
              </a:rPr>
              <a:t> </a:t>
            </a:r>
            <a:r>
              <a:rPr sz="1800" dirty="0">
                <a:solidFill>
                  <a:srgbClr val="03499E"/>
                </a:solidFill>
                <a:latin typeface="Times New Roman"/>
                <a:cs typeface="Times New Roman"/>
              </a:rPr>
              <a:t>dự</a:t>
            </a:r>
            <a:r>
              <a:rPr sz="1800" spc="-10" dirty="0">
                <a:solidFill>
                  <a:srgbClr val="03499E"/>
                </a:solidFill>
                <a:latin typeface="Times New Roman"/>
                <a:cs typeface="Times New Roman"/>
              </a:rPr>
              <a:t> </a:t>
            </a:r>
            <a:r>
              <a:rPr sz="1800" dirty="0">
                <a:solidFill>
                  <a:srgbClr val="03499E"/>
                </a:solidFill>
                <a:latin typeface="Times New Roman"/>
                <a:cs typeface="Times New Roman"/>
              </a:rPr>
              <a:t>án</a:t>
            </a:r>
            <a:r>
              <a:rPr sz="1800" spc="-15" dirty="0">
                <a:solidFill>
                  <a:srgbClr val="03499E"/>
                </a:solidFill>
                <a:latin typeface="Times New Roman"/>
                <a:cs typeface="Times New Roman"/>
              </a:rPr>
              <a:t> </a:t>
            </a:r>
            <a:r>
              <a:rPr sz="1800" dirty="0">
                <a:solidFill>
                  <a:srgbClr val="03499E"/>
                </a:solidFill>
                <a:latin typeface="Times New Roman"/>
                <a:cs typeface="Times New Roman"/>
              </a:rPr>
              <a:t>đầu</a:t>
            </a:r>
            <a:r>
              <a:rPr sz="1800" spc="-15" dirty="0">
                <a:solidFill>
                  <a:srgbClr val="03499E"/>
                </a:solidFill>
                <a:latin typeface="Times New Roman"/>
                <a:cs typeface="Times New Roman"/>
              </a:rPr>
              <a:t> </a:t>
            </a:r>
            <a:r>
              <a:rPr sz="1800" dirty="0">
                <a:solidFill>
                  <a:srgbClr val="03499E"/>
                </a:solidFill>
                <a:latin typeface="Times New Roman"/>
                <a:cs typeface="Times New Roman"/>
              </a:rPr>
              <a:t>tư</a:t>
            </a:r>
            <a:r>
              <a:rPr sz="1800" spc="-20" dirty="0">
                <a:solidFill>
                  <a:srgbClr val="03499E"/>
                </a:solidFill>
                <a:latin typeface="Times New Roman"/>
                <a:cs typeface="Times New Roman"/>
              </a:rPr>
              <a:t> </a:t>
            </a:r>
            <a:r>
              <a:rPr sz="1800" dirty="0">
                <a:solidFill>
                  <a:srgbClr val="03499E"/>
                </a:solidFill>
                <a:latin typeface="Times New Roman"/>
                <a:cs typeface="Times New Roman"/>
              </a:rPr>
              <a:t>kinh</a:t>
            </a:r>
            <a:r>
              <a:rPr sz="1800" spc="-15" dirty="0">
                <a:solidFill>
                  <a:srgbClr val="03499E"/>
                </a:solidFill>
                <a:latin typeface="Times New Roman"/>
                <a:cs typeface="Times New Roman"/>
              </a:rPr>
              <a:t> </a:t>
            </a:r>
            <a:r>
              <a:rPr sz="1800" spc="-10" dirty="0">
                <a:solidFill>
                  <a:srgbClr val="03499E"/>
                </a:solidFill>
                <a:latin typeface="Times New Roman"/>
                <a:cs typeface="Times New Roman"/>
              </a:rPr>
              <a:t>doanh</a:t>
            </a:r>
            <a:endParaRPr sz="1800">
              <a:latin typeface="Times New Roman"/>
              <a:cs typeface="Times New Roman"/>
            </a:endParaRPr>
          </a:p>
          <a:p>
            <a:pPr>
              <a:lnSpc>
                <a:spcPct val="100000"/>
              </a:lnSpc>
            </a:pPr>
            <a:endParaRPr sz="1800">
              <a:latin typeface="Times New Roman"/>
              <a:cs typeface="Times New Roman"/>
            </a:endParaRPr>
          </a:p>
          <a:p>
            <a:pPr>
              <a:lnSpc>
                <a:spcPct val="100000"/>
              </a:lnSpc>
              <a:spcBef>
                <a:spcPts val="1120"/>
              </a:spcBef>
            </a:pPr>
            <a:endParaRPr sz="1800">
              <a:latin typeface="Times New Roman"/>
              <a:cs typeface="Times New Roman"/>
            </a:endParaRPr>
          </a:p>
          <a:p>
            <a:pPr marL="12700" marR="6350" algn="just">
              <a:lnSpc>
                <a:spcPts val="1860"/>
              </a:lnSpc>
            </a:pPr>
            <a:r>
              <a:rPr sz="1800" dirty="0">
                <a:solidFill>
                  <a:srgbClr val="03499E"/>
                </a:solidFill>
                <a:latin typeface="Times New Roman"/>
                <a:cs typeface="Times New Roman"/>
              </a:rPr>
              <a:t>Trong</a:t>
            </a:r>
            <a:r>
              <a:rPr sz="1800" spc="125" dirty="0">
                <a:solidFill>
                  <a:srgbClr val="03499E"/>
                </a:solidFill>
                <a:latin typeface="Times New Roman"/>
                <a:cs typeface="Times New Roman"/>
              </a:rPr>
              <a:t> </a:t>
            </a:r>
            <a:r>
              <a:rPr sz="1800" dirty="0">
                <a:solidFill>
                  <a:srgbClr val="03499E"/>
                </a:solidFill>
                <a:latin typeface="Times New Roman"/>
                <a:cs typeface="Times New Roman"/>
              </a:rPr>
              <a:t>thời</a:t>
            </a:r>
            <a:r>
              <a:rPr sz="1800" spc="125" dirty="0">
                <a:solidFill>
                  <a:srgbClr val="03499E"/>
                </a:solidFill>
                <a:latin typeface="Times New Roman"/>
                <a:cs typeface="Times New Roman"/>
              </a:rPr>
              <a:t> </a:t>
            </a:r>
            <a:r>
              <a:rPr sz="1800" dirty="0">
                <a:solidFill>
                  <a:srgbClr val="03499E"/>
                </a:solidFill>
                <a:latin typeface="Times New Roman"/>
                <a:cs typeface="Times New Roman"/>
              </a:rPr>
              <a:t>gian</a:t>
            </a:r>
            <a:r>
              <a:rPr sz="1800" spc="110" dirty="0">
                <a:solidFill>
                  <a:srgbClr val="03499E"/>
                </a:solidFill>
                <a:latin typeface="Times New Roman"/>
                <a:cs typeface="Times New Roman"/>
              </a:rPr>
              <a:t> </a:t>
            </a:r>
            <a:r>
              <a:rPr sz="1800" dirty="0">
                <a:solidFill>
                  <a:srgbClr val="03499E"/>
                </a:solidFill>
                <a:latin typeface="Times New Roman"/>
                <a:cs typeface="Times New Roman"/>
              </a:rPr>
              <a:t>kể</a:t>
            </a:r>
            <a:r>
              <a:rPr sz="1800" spc="125" dirty="0">
                <a:solidFill>
                  <a:srgbClr val="03499E"/>
                </a:solidFill>
                <a:latin typeface="Times New Roman"/>
                <a:cs typeface="Times New Roman"/>
              </a:rPr>
              <a:t> </a:t>
            </a:r>
            <a:r>
              <a:rPr sz="1800" dirty="0">
                <a:solidFill>
                  <a:srgbClr val="03499E"/>
                </a:solidFill>
                <a:latin typeface="Times New Roman"/>
                <a:cs typeface="Times New Roman"/>
              </a:rPr>
              <a:t>từ</a:t>
            </a:r>
            <a:r>
              <a:rPr sz="1800" spc="120" dirty="0">
                <a:solidFill>
                  <a:srgbClr val="03499E"/>
                </a:solidFill>
                <a:latin typeface="Times New Roman"/>
                <a:cs typeface="Times New Roman"/>
              </a:rPr>
              <a:t> </a:t>
            </a:r>
            <a:r>
              <a:rPr sz="1800" dirty="0">
                <a:solidFill>
                  <a:srgbClr val="03499E"/>
                </a:solidFill>
                <a:latin typeface="Times New Roman"/>
                <a:cs typeface="Times New Roman"/>
              </a:rPr>
              <a:t>ngày</a:t>
            </a:r>
            <a:r>
              <a:rPr sz="1800" spc="135" dirty="0">
                <a:solidFill>
                  <a:srgbClr val="03499E"/>
                </a:solidFill>
                <a:latin typeface="Times New Roman"/>
                <a:cs typeface="Times New Roman"/>
              </a:rPr>
              <a:t> </a:t>
            </a:r>
            <a:r>
              <a:rPr sz="1800" dirty="0">
                <a:solidFill>
                  <a:srgbClr val="03499E"/>
                </a:solidFill>
                <a:latin typeface="Times New Roman"/>
                <a:cs typeface="Times New Roman"/>
              </a:rPr>
              <a:t>01/01/2024</a:t>
            </a:r>
            <a:r>
              <a:rPr sz="1800" spc="130" dirty="0">
                <a:solidFill>
                  <a:srgbClr val="03499E"/>
                </a:solidFill>
                <a:latin typeface="Times New Roman"/>
                <a:cs typeface="Times New Roman"/>
              </a:rPr>
              <a:t> </a:t>
            </a:r>
            <a:r>
              <a:rPr sz="1800" dirty="0">
                <a:solidFill>
                  <a:srgbClr val="03499E"/>
                </a:solidFill>
                <a:latin typeface="Times New Roman"/>
                <a:cs typeface="Times New Roman"/>
              </a:rPr>
              <a:t>đến</a:t>
            </a:r>
            <a:r>
              <a:rPr sz="1800" spc="130" dirty="0">
                <a:solidFill>
                  <a:srgbClr val="03499E"/>
                </a:solidFill>
                <a:latin typeface="Times New Roman"/>
                <a:cs typeface="Times New Roman"/>
              </a:rPr>
              <a:t> </a:t>
            </a:r>
            <a:r>
              <a:rPr sz="1800" dirty="0">
                <a:solidFill>
                  <a:srgbClr val="03499E"/>
                </a:solidFill>
                <a:latin typeface="Times New Roman"/>
                <a:cs typeface="Times New Roman"/>
              </a:rPr>
              <a:t>ngày</a:t>
            </a:r>
            <a:r>
              <a:rPr sz="1800" spc="125" dirty="0">
                <a:solidFill>
                  <a:srgbClr val="03499E"/>
                </a:solidFill>
                <a:latin typeface="Times New Roman"/>
                <a:cs typeface="Times New Roman"/>
              </a:rPr>
              <a:t> </a:t>
            </a:r>
            <a:r>
              <a:rPr sz="1800" dirty="0">
                <a:solidFill>
                  <a:srgbClr val="03499E"/>
                </a:solidFill>
                <a:latin typeface="Times New Roman"/>
                <a:cs typeface="Times New Roman"/>
              </a:rPr>
              <a:t>Luật</a:t>
            </a:r>
            <a:r>
              <a:rPr sz="1800" spc="130" dirty="0">
                <a:solidFill>
                  <a:srgbClr val="03499E"/>
                </a:solidFill>
                <a:latin typeface="Times New Roman"/>
                <a:cs typeface="Times New Roman"/>
              </a:rPr>
              <a:t> </a:t>
            </a:r>
            <a:r>
              <a:rPr sz="1800" dirty="0">
                <a:solidFill>
                  <a:srgbClr val="03499E"/>
                </a:solidFill>
                <a:latin typeface="Times New Roman"/>
                <a:cs typeface="Times New Roman"/>
              </a:rPr>
              <a:t>sửa</a:t>
            </a:r>
            <a:r>
              <a:rPr sz="1800" spc="125" dirty="0">
                <a:solidFill>
                  <a:srgbClr val="03499E"/>
                </a:solidFill>
                <a:latin typeface="Times New Roman"/>
                <a:cs typeface="Times New Roman"/>
              </a:rPr>
              <a:t> </a:t>
            </a:r>
            <a:r>
              <a:rPr sz="1800" dirty="0">
                <a:solidFill>
                  <a:srgbClr val="03499E"/>
                </a:solidFill>
                <a:latin typeface="Times New Roman"/>
                <a:cs typeface="Times New Roman"/>
              </a:rPr>
              <a:t>đổi</a:t>
            </a:r>
            <a:r>
              <a:rPr sz="1800" spc="114" dirty="0">
                <a:solidFill>
                  <a:srgbClr val="03499E"/>
                </a:solidFill>
                <a:latin typeface="Times New Roman"/>
                <a:cs typeface="Times New Roman"/>
              </a:rPr>
              <a:t> </a:t>
            </a:r>
            <a:r>
              <a:rPr sz="1800" dirty="0">
                <a:solidFill>
                  <a:srgbClr val="03499E"/>
                </a:solidFill>
                <a:latin typeface="Times New Roman"/>
                <a:cs typeface="Times New Roman"/>
              </a:rPr>
              <a:t>Luật</a:t>
            </a:r>
            <a:r>
              <a:rPr sz="1800" spc="125" dirty="0">
                <a:solidFill>
                  <a:srgbClr val="03499E"/>
                </a:solidFill>
                <a:latin typeface="Times New Roman"/>
                <a:cs typeface="Times New Roman"/>
              </a:rPr>
              <a:t> </a:t>
            </a:r>
            <a:r>
              <a:rPr sz="1800" dirty="0">
                <a:solidFill>
                  <a:srgbClr val="03499E"/>
                </a:solidFill>
                <a:latin typeface="Times New Roman"/>
                <a:cs typeface="Times New Roman"/>
              </a:rPr>
              <a:t>đất</a:t>
            </a:r>
            <a:r>
              <a:rPr sz="1800" spc="135" dirty="0">
                <a:solidFill>
                  <a:srgbClr val="03499E"/>
                </a:solidFill>
                <a:latin typeface="Times New Roman"/>
                <a:cs typeface="Times New Roman"/>
              </a:rPr>
              <a:t> </a:t>
            </a:r>
            <a:r>
              <a:rPr sz="1800" dirty="0">
                <a:solidFill>
                  <a:srgbClr val="03499E"/>
                </a:solidFill>
                <a:latin typeface="Times New Roman"/>
                <a:cs typeface="Times New Roman"/>
              </a:rPr>
              <a:t>đai</a:t>
            </a:r>
            <a:r>
              <a:rPr sz="1800" spc="120" dirty="0">
                <a:solidFill>
                  <a:srgbClr val="03499E"/>
                </a:solidFill>
                <a:latin typeface="Times New Roman"/>
                <a:cs typeface="Times New Roman"/>
              </a:rPr>
              <a:t> </a:t>
            </a:r>
            <a:r>
              <a:rPr sz="1800" dirty="0">
                <a:solidFill>
                  <a:srgbClr val="03499E"/>
                </a:solidFill>
                <a:latin typeface="Times New Roman"/>
                <a:cs typeface="Times New Roman"/>
              </a:rPr>
              <a:t>có</a:t>
            </a:r>
            <a:r>
              <a:rPr sz="1800" spc="110" dirty="0">
                <a:solidFill>
                  <a:srgbClr val="03499E"/>
                </a:solidFill>
                <a:latin typeface="Times New Roman"/>
                <a:cs typeface="Times New Roman"/>
              </a:rPr>
              <a:t> </a:t>
            </a:r>
            <a:r>
              <a:rPr sz="1800" dirty="0">
                <a:solidFill>
                  <a:srgbClr val="03499E"/>
                </a:solidFill>
                <a:latin typeface="Times New Roman"/>
                <a:cs typeface="Times New Roman"/>
              </a:rPr>
              <a:t>hiệu</a:t>
            </a:r>
            <a:r>
              <a:rPr sz="1800" spc="125" dirty="0">
                <a:solidFill>
                  <a:srgbClr val="03499E"/>
                </a:solidFill>
                <a:latin typeface="Times New Roman"/>
                <a:cs typeface="Times New Roman"/>
              </a:rPr>
              <a:t> </a:t>
            </a:r>
            <a:r>
              <a:rPr sz="1800" dirty="0">
                <a:solidFill>
                  <a:srgbClr val="03499E"/>
                </a:solidFill>
                <a:latin typeface="Times New Roman"/>
                <a:cs typeface="Times New Roman"/>
              </a:rPr>
              <a:t>lực</a:t>
            </a:r>
            <a:r>
              <a:rPr sz="1800" spc="114" dirty="0">
                <a:solidFill>
                  <a:srgbClr val="03499E"/>
                </a:solidFill>
                <a:latin typeface="Times New Roman"/>
                <a:cs typeface="Times New Roman"/>
              </a:rPr>
              <a:t> </a:t>
            </a:r>
            <a:r>
              <a:rPr sz="1800" dirty="0">
                <a:solidFill>
                  <a:srgbClr val="03499E"/>
                </a:solidFill>
                <a:latin typeface="Times New Roman"/>
                <a:cs typeface="Times New Roman"/>
              </a:rPr>
              <a:t>thi</a:t>
            </a:r>
            <a:r>
              <a:rPr sz="1800" spc="130" dirty="0">
                <a:solidFill>
                  <a:srgbClr val="03499E"/>
                </a:solidFill>
                <a:latin typeface="Times New Roman"/>
                <a:cs typeface="Times New Roman"/>
              </a:rPr>
              <a:t> </a:t>
            </a:r>
            <a:r>
              <a:rPr sz="1800" dirty="0">
                <a:solidFill>
                  <a:srgbClr val="03499E"/>
                </a:solidFill>
                <a:latin typeface="Times New Roman"/>
                <a:cs typeface="Times New Roman"/>
              </a:rPr>
              <a:t>hành,</a:t>
            </a:r>
            <a:r>
              <a:rPr sz="1800" spc="135" dirty="0">
                <a:solidFill>
                  <a:srgbClr val="03499E"/>
                </a:solidFill>
                <a:latin typeface="Times New Roman"/>
                <a:cs typeface="Times New Roman"/>
              </a:rPr>
              <a:t> </a:t>
            </a:r>
            <a:r>
              <a:rPr sz="1800" spc="-20" dirty="0">
                <a:solidFill>
                  <a:srgbClr val="03499E"/>
                </a:solidFill>
                <a:latin typeface="Times New Roman"/>
                <a:cs typeface="Times New Roman"/>
              </a:rPr>
              <a:t>việc </a:t>
            </a:r>
            <a:r>
              <a:rPr sz="1800" dirty="0">
                <a:solidFill>
                  <a:srgbClr val="03499E"/>
                </a:solidFill>
                <a:latin typeface="Times New Roman"/>
                <a:cs typeface="Times New Roman"/>
              </a:rPr>
              <a:t>LCNĐT</a:t>
            </a:r>
            <a:r>
              <a:rPr sz="1800" spc="20" dirty="0">
                <a:solidFill>
                  <a:srgbClr val="03499E"/>
                </a:solidFill>
                <a:latin typeface="Times New Roman"/>
                <a:cs typeface="Times New Roman"/>
              </a:rPr>
              <a:t> </a:t>
            </a:r>
            <a:r>
              <a:rPr sz="1800" dirty="0">
                <a:solidFill>
                  <a:srgbClr val="03499E"/>
                </a:solidFill>
                <a:latin typeface="Times New Roman"/>
                <a:cs typeface="Times New Roman"/>
              </a:rPr>
              <a:t>thực</a:t>
            </a:r>
            <a:r>
              <a:rPr sz="1800" spc="55" dirty="0">
                <a:solidFill>
                  <a:srgbClr val="03499E"/>
                </a:solidFill>
                <a:latin typeface="Times New Roman"/>
                <a:cs typeface="Times New Roman"/>
              </a:rPr>
              <a:t> </a:t>
            </a:r>
            <a:r>
              <a:rPr sz="1800" dirty="0">
                <a:solidFill>
                  <a:srgbClr val="03499E"/>
                </a:solidFill>
                <a:latin typeface="Times New Roman"/>
                <a:cs typeface="Times New Roman"/>
              </a:rPr>
              <a:t>hiện</a:t>
            </a:r>
            <a:r>
              <a:rPr sz="1800" spc="60" dirty="0">
                <a:solidFill>
                  <a:srgbClr val="03499E"/>
                </a:solidFill>
                <a:latin typeface="Times New Roman"/>
                <a:cs typeface="Times New Roman"/>
              </a:rPr>
              <a:t> </a:t>
            </a:r>
            <a:r>
              <a:rPr sz="1800" dirty="0">
                <a:solidFill>
                  <a:srgbClr val="03499E"/>
                </a:solidFill>
                <a:latin typeface="Times New Roman"/>
                <a:cs typeface="Times New Roman"/>
              </a:rPr>
              <a:t>DA</a:t>
            </a:r>
            <a:r>
              <a:rPr sz="1800" spc="-40" dirty="0">
                <a:solidFill>
                  <a:srgbClr val="03499E"/>
                </a:solidFill>
                <a:latin typeface="Times New Roman"/>
                <a:cs typeface="Times New Roman"/>
              </a:rPr>
              <a:t> </a:t>
            </a:r>
            <a:r>
              <a:rPr sz="1800" dirty="0">
                <a:solidFill>
                  <a:srgbClr val="03499E"/>
                </a:solidFill>
                <a:latin typeface="Times New Roman"/>
                <a:cs typeface="Times New Roman"/>
              </a:rPr>
              <a:t>đầu</a:t>
            </a:r>
            <a:r>
              <a:rPr sz="1800" spc="50" dirty="0">
                <a:solidFill>
                  <a:srgbClr val="03499E"/>
                </a:solidFill>
                <a:latin typeface="Times New Roman"/>
                <a:cs typeface="Times New Roman"/>
              </a:rPr>
              <a:t> </a:t>
            </a:r>
            <a:r>
              <a:rPr sz="1800" dirty="0">
                <a:solidFill>
                  <a:srgbClr val="03499E"/>
                </a:solidFill>
                <a:latin typeface="Times New Roman"/>
                <a:cs typeface="Times New Roman"/>
              </a:rPr>
              <a:t>tư</a:t>
            </a:r>
            <a:r>
              <a:rPr sz="1800" spc="50" dirty="0">
                <a:solidFill>
                  <a:srgbClr val="03499E"/>
                </a:solidFill>
                <a:latin typeface="Times New Roman"/>
                <a:cs typeface="Times New Roman"/>
              </a:rPr>
              <a:t> </a:t>
            </a:r>
            <a:r>
              <a:rPr sz="1800" dirty="0">
                <a:solidFill>
                  <a:srgbClr val="03499E"/>
                </a:solidFill>
                <a:latin typeface="Times New Roman"/>
                <a:cs typeface="Times New Roman"/>
              </a:rPr>
              <a:t>có</a:t>
            </a:r>
            <a:r>
              <a:rPr sz="1800" spc="45" dirty="0">
                <a:solidFill>
                  <a:srgbClr val="03499E"/>
                </a:solidFill>
                <a:latin typeface="Times New Roman"/>
                <a:cs typeface="Times New Roman"/>
              </a:rPr>
              <a:t> </a:t>
            </a:r>
            <a:r>
              <a:rPr sz="1800" dirty="0">
                <a:solidFill>
                  <a:srgbClr val="03499E"/>
                </a:solidFill>
                <a:latin typeface="Times New Roman"/>
                <a:cs typeface="Times New Roman"/>
              </a:rPr>
              <a:t>sử</a:t>
            </a:r>
            <a:r>
              <a:rPr sz="1800" spc="50" dirty="0">
                <a:solidFill>
                  <a:srgbClr val="03499E"/>
                </a:solidFill>
                <a:latin typeface="Times New Roman"/>
                <a:cs typeface="Times New Roman"/>
              </a:rPr>
              <a:t> </a:t>
            </a:r>
            <a:r>
              <a:rPr sz="1800" dirty="0">
                <a:solidFill>
                  <a:srgbClr val="03499E"/>
                </a:solidFill>
                <a:latin typeface="Times New Roman"/>
                <a:cs typeface="Times New Roman"/>
              </a:rPr>
              <a:t>dụng</a:t>
            </a:r>
            <a:r>
              <a:rPr sz="1800" spc="55" dirty="0">
                <a:solidFill>
                  <a:srgbClr val="03499E"/>
                </a:solidFill>
                <a:latin typeface="Times New Roman"/>
                <a:cs typeface="Times New Roman"/>
              </a:rPr>
              <a:t> </a:t>
            </a:r>
            <a:r>
              <a:rPr sz="1800" dirty="0">
                <a:solidFill>
                  <a:srgbClr val="03499E"/>
                </a:solidFill>
                <a:latin typeface="Times New Roman"/>
                <a:cs typeface="Times New Roman"/>
              </a:rPr>
              <a:t>đất</a:t>
            </a:r>
            <a:r>
              <a:rPr sz="1800" spc="65" dirty="0">
                <a:solidFill>
                  <a:srgbClr val="03499E"/>
                </a:solidFill>
                <a:latin typeface="Times New Roman"/>
                <a:cs typeface="Times New Roman"/>
              </a:rPr>
              <a:t> </a:t>
            </a:r>
            <a:r>
              <a:rPr sz="1800" dirty="0">
                <a:solidFill>
                  <a:srgbClr val="03499E"/>
                </a:solidFill>
                <a:latin typeface="Times New Roman"/>
                <a:cs typeface="Times New Roman"/>
              </a:rPr>
              <a:t>được</a:t>
            </a:r>
            <a:r>
              <a:rPr sz="1800" spc="55" dirty="0">
                <a:solidFill>
                  <a:srgbClr val="03499E"/>
                </a:solidFill>
                <a:latin typeface="Times New Roman"/>
                <a:cs typeface="Times New Roman"/>
              </a:rPr>
              <a:t> </a:t>
            </a:r>
            <a:r>
              <a:rPr sz="1800" dirty="0">
                <a:solidFill>
                  <a:srgbClr val="03499E"/>
                </a:solidFill>
                <a:latin typeface="Times New Roman"/>
                <a:cs typeface="Times New Roman"/>
              </a:rPr>
              <a:t>tiếp</a:t>
            </a:r>
            <a:r>
              <a:rPr sz="1800" spc="50" dirty="0">
                <a:solidFill>
                  <a:srgbClr val="03499E"/>
                </a:solidFill>
                <a:latin typeface="Times New Roman"/>
                <a:cs typeface="Times New Roman"/>
              </a:rPr>
              <a:t> </a:t>
            </a:r>
            <a:r>
              <a:rPr sz="1800" dirty="0">
                <a:solidFill>
                  <a:srgbClr val="03499E"/>
                </a:solidFill>
                <a:latin typeface="Times New Roman"/>
                <a:cs typeface="Times New Roman"/>
              </a:rPr>
              <a:t>tục</a:t>
            </a:r>
            <a:r>
              <a:rPr sz="1800" spc="50" dirty="0">
                <a:solidFill>
                  <a:srgbClr val="03499E"/>
                </a:solidFill>
                <a:latin typeface="Times New Roman"/>
                <a:cs typeface="Times New Roman"/>
              </a:rPr>
              <a:t> </a:t>
            </a:r>
            <a:r>
              <a:rPr sz="1800" dirty="0">
                <a:solidFill>
                  <a:srgbClr val="03499E"/>
                </a:solidFill>
                <a:latin typeface="Times New Roman"/>
                <a:cs typeface="Times New Roman"/>
              </a:rPr>
              <a:t>thực</a:t>
            </a:r>
            <a:r>
              <a:rPr sz="1800" spc="50" dirty="0">
                <a:solidFill>
                  <a:srgbClr val="03499E"/>
                </a:solidFill>
                <a:latin typeface="Times New Roman"/>
                <a:cs typeface="Times New Roman"/>
              </a:rPr>
              <a:t> </a:t>
            </a:r>
            <a:r>
              <a:rPr sz="1800" dirty="0">
                <a:solidFill>
                  <a:srgbClr val="03499E"/>
                </a:solidFill>
                <a:latin typeface="Times New Roman"/>
                <a:cs typeface="Times New Roman"/>
              </a:rPr>
              <a:t>hiện</a:t>
            </a:r>
            <a:r>
              <a:rPr sz="1800" spc="55" dirty="0">
                <a:solidFill>
                  <a:srgbClr val="03499E"/>
                </a:solidFill>
                <a:latin typeface="Times New Roman"/>
                <a:cs typeface="Times New Roman"/>
              </a:rPr>
              <a:t> </a:t>
            </a:r>
            <a:r>
              <a:rPr sz="1800" dirty="0">
                <a:solidFill>
                  <a:srgbClr val="03499E"/>
                </a:solidFill>
                <a:latin typeface="Times New Roman"/>
                <a:cs typeface="Times New Roman"/>
              </a:rPr>
              <a:t>theo</a:t>
            </a:r>
            <a:r>
              <a:rPr sz="1800" spc="55" dirty="0">
                <a:solidFill>
                  <a:srgbClr val="03499E"/>
                </a:solidFill>
                <a:latin typeface="Times New Roman"/>
                <a:cs typeface="Times New Roman"/>
              </a:rPr>
              <a:t> </a:t>
            </a:r>
            <a:r>
              <a:rPr sz="1800" dirty="0">
                <a:solidFill>
                  <a:srgbClr val="03499E"/>
                </a:solidFill>
                <a:latin typeface="Times New Roman"/>
                <a:cs typeface="Times New Roman"/>
              </a:rPr>
              <a:t>quy</a:t>
            </a:r>
            <a:r>
              <a:rPr sz="1800" spc="70" dirty="0">
                <a:solidFill>
                  <a:srgbClr val="03499E"/>
                </a:solidFill>
                <a:latin typeface="Times New Roman"/>
                <a:cs typeface="Times New Roman"/>
              </a:rPr>
              <a:t> </a:t>
            </a:r>
            <a:r>
              <a:rPr sz="1800" dirty="0">
                <a:solidFill>
                  <a:srgbClr val="03499E"/>
                </a:solidFill>
                <a:latin typeface="Times New Roman"/>
                <a:cs typeface="Times New Roman"/>
              </a:rPr>
              <a:t>định</a:t>
            </a:r>
            <a:r>
              <a:rPr sz="1800" spc="55" dirty="0">
                <a:solidFill>
                  <a:srgbClr val="03499E"/>
                </a:solidFill>
                <a:latin typeface="Times New Roman"/>
                <a:cs typeface="Times New Roman"/>
              </a:rPr>
              <a:t> </a:t>
            </a:r>
            <a:r>
              <a:rPr sz="1800" dirty="0">
                <a:solidFill>
                  <a:srgbClr val="03499E"/>
                </a:solidFill>
                <a:latin typeface="Times New Roman"/>
                <a:cs typeface="Times New Roman"/>
              </a:rPr>
              <a:t>Luật</a:t>
            </a:r>
            <a:r>
              <a:rPr sz="1800" spc="50" dirty="0">
                <a:solidFill>
                  <a:srgbClr val="03499E"/>
                </a:solidFill>
                <a:latin typeface="Times New Roman"/>
                <a:cs typeface="Times New Roman"/>
              </a:rPr>
              <a:t> </a:t>
            </a:r>
            <a:r>
              <a:rPr sz="1800" dirty="0">
                <a:solidFill>
                  <a:srgbClr val="03499E"/>
                </a:solidFill>
                <a:latin typeface="Times New Roman"/>
                <a:cs typeface="Times New Roman"/>
              </a:rPr>
              <a:t>đấu</a:t>
            </a:r>
            <a:r>
              <a:rPr sz="1800" spc="45" dirty="0">
                <a:solidFill>
                  <a:srgbClr val="03499E"/>
                </a:solidFill>
                <a:latin typeface="Times New Roman"/>
                <a:cs typeface="Times New Roman"/>
              </a:rPr>
              <a:t> </a:t>
            </a:r>
            <a:r>
              <a:rPr sz="1800" dirty="0">
                <a:solidFill>
                  <a:srgbClr val="03499E"/>
                </a:solidFill>
                <a:latin typeface="Times New Roman"/>
                <a:cs typeface="Times New Roman"/>
              </a:rPr>
              <a:t>thầu</a:t>
            </a:r>
            <a:r>
              <a:rPr sz="1800" spc="55" dirty="0">
                <a:solidFill>
                  <a:srgbClr val="03499E"/>
                </a:solidFill>
                <a:latin typeface="Times New Roman"/>
                <a:cs typeface="Times New Roman"/>
              </a:rPr>
              <a:t> </a:t>
            </a:r>
            <a:r>
              <a:rPr sz="1800" spc="-25" dirty="0">
                <a:solidFill>
                  <a:srgbClr val="03499E"/>
                </a:solidFill>
                <a:latin typeface="Times New Roman"/>
                <a:cs typeface="Times New Roman"/>
              </a:rPr>
              <a:t>năm </a:t>
            </a:r>
            <a:r>
              <a:rPr sz="1800" spc="-20" dirty="0">
                <a:solidFill>
                  <a:srgbClr val="03499E"/>
                </a:solidFill>
                <a:latin typeface="Times New Roman"/>
                <a:cs typeface="Times New Roman"/>
              </a:rPr>
              <a:t>2013</a:t>
            </a:r>
            <a:endParaRPr sz="1800">
              <a:latin typeface="Times New Roman"/>
              <a:cs typeface="Times New Roman"/>
            </a:endParaRPr>
          </a:p>
        </p:txBody>
      </p:sp>
      <p:grpSp>
        <p:nvGrpSpPr>
          <p:cNvPr id="11" name="object 11"/>
          <p:cNvGrpSpPr/>
          <p:nvPr/>
        </p:nvGrpSpPr>
        <p:grpSpPr>
          <a:xfrm>
            <a:off x="1198702" y="1019936"/>
            <a:ext cx="9794875" cy="1534795"/>
            <a:chOff x="1198702" y="1019936"/>
            <a:chExt cx="9794875" cy="1534795"/>
          </a:xfrm>
        </p:grpSpPr>
        <p:sp>
          <p:nvSpPr>
            <p:cNvPr id="12" name="object 12"/>
            <p:cNvSpPr/>
            <p:nvPr/>
          </p:nvSpPr>
          <p:spPr>
            <a:xfrm>
              <a:off x="1211402" y="1032636"/>
              <a:ext cx="9769475" cy="1509395"/>
            </a:xfrm>
            <a:custGeom>
              <a:avLst/>
              <a:gdLst/>
              <a:ahLst/>
              <a:cxnLst/>
              <a:rect l="l" t="t" r="r" b="b"/>
              <a:pathLst>
                <a:path w="9769475" h="1509395">
                  <a:moveTo>
                    <a:pt x="9769144" y="0"/>
                  </a:moveTo>
                  <a:lnTo>
                    <a:pt x="0" y="0"/>
                  </a:lnTo>
                  <a:lnTo>
                    <a:pt x="0" y="980693"/>
                  </a:lnTo>
                  <a:lnTo>
                    <a:pt x="4696002" y="980693"/>
                  </a:lnTo>
                  <a:lnTo>
                    <a:pt x="4696002" y="1131951"/>
                  </a:lnTo>
                  <a:lnTo>
                    <a:pt x="4507280" y="1131951"/>
                  </a:lnTo>
                  <a:lnTo>
                    <a:pt x="4884597" y="1509267"/>
                  </a:lnTo>
                  <a:lnTo>
                    <a:pt x="5261914" y="1131951"/>
                  </a:lnTo>
                  <a:lnTo>
                    <a:pt x="5073192" y="1131951"/>
                  </a:lnTo>
                  <a:lnTo>
                    <a:pt x="5073192" y="980693"/>
                  </a:lnTo>
                  <a:lnTo>
                    <a:pt x="9769144" y="980693"/>
                  </a:lnTo>
                  <a:lnTo>
                    <a:pt x="9769144" y="0"/>
                  </a:lnTo>
                  <a:close/>
                </a:path>
              </a:pathLst>
            </a:custGeom>
            <a:solidFill>
              <a:srgbClr val="E9E1D5"/>
            </a:solidFill>
          </p:spPr>
          <p:txBody>
            <a:bodyPr wrap="square" lIns="0" tIns="0" rIns="0" bIns="0" rtlCol="0"/>
            <a:lstStyle/>
            <a:p>
              <a:endParaRPr/>
            </a:p>
          </p:txBody>
        </p:sp>
        <p:sp>
          <p:nvSpPr>
            <p:cNvPr id="13" name="object 13"/>
            <p:cNvSpPr/>
            <p:nvPr/>
          </p:nvSpPr>
          <p:spPr>
            <a:xfrm>
              <a:off x="1211402" y="1032636"/>
              <a:ext cx="9769475" cy="1509395"/>
            </a:xfrm>
            <a:custGeom>
              <a:avLst/>
              <a:gdLst/>
              <a:ahLst/>
              <a:cxnLst/>
              <a:rect l="l" t="t" r="r" b="b"/>
              <a:pathLst>
                <a:path w="9769475" h="1509395">
                  <a:moveTo>
                    <a:pt x="9769144" y="980693"/>
                  </a:moveTo>
                  <a:lnTo>
                    <a:pt x="5073192" y="980693"/>
                  </a:lnTo>
                  <a:lnTo>
                    <a:pt x="5073192" y="1131951"/>
                  </a:lnTo>
                  <a:lnTo>
                    <a:pt x="5261914" y="1131951"/>
                  </a:lnTo>
                  <a:lnTo>
                    <a:pt x="4884597" y="1509267"/>
                  </a:lnTo>
                  <a:lnTo>
                    <a:pt x="4507280" y="1131951"/>
                  </a:lnTo>
                  <a:lnTo>
                    <a:pt x="4696002" y="1131951"/>
                  </a:lnTo>
                  <a:lnTo>
                    <a:pt x="4696002" y="980693"/>
                  </a:lnTo>
                  <a:lnTo>
                    <a:pt x="0" y="980693"/>
                  </a:lnTo>
                  <a:lnTo>
                    <a:pt x="0" y="0"/>
                  </a:lnTo>
                  <a:lnTo>
                    <a:pt x="9769144" y="0"/>
                  </a:lnTo>
                  <a:lnTo>
                    <a:pt x="9769144" y="980693"/>
                  </a:lnTo>
                  <a:close/>
                </a:path>
              </a:pathLst>
            </a:custGeom>
            <a:ln w="25400">
              <a:solidFill>
                <a:srgbClr val="03499E"/>
              </a:solidFill>
            </a:ln>
          </p:spPr>
          <p:txBody>
            <a:bodyPr wrap="square" lIns="0" tIns="0" rIns="0" bIns="0" rtlCol="0"/>
            <a:lstStyle/>
            <a:p>
              <a:endParaRPr/>
            </a:p>
          </p:txBody>
        </p:sp>
      </p:grpSp>
      <p:sp>
        <p:nvSpPr>
          <p:cNvPr id="14" name="object 14"/>
          <p:cNvSpPr txBox="1"/>
          <p:nvPr/>
        </p:nvSpPr>
        <p:spPr>
          <a:xfrm>
            <a:off x="1326896" y="1233042"/>
            <a:ext cx="9540875" cy="535940"/>
          </a:xfrm>
          <a:prstGeom prst="rect">
            <a:avLst/>
          </a:prstGeom>
        </p:spPr>
        <p:txBody>
          <a:bodyPr vert="horz" wrap="square" lIns="0" tIns="52069" rIns="0" bIns="0" rtlCol="0">
            <a:spAutoFit/>
          </a:bodyPr>
          <a:lstStyle/>
          <a:p>
            <a:pPr marL="12700" marR="5080">
              <a:lnSpc>
                <a:spcPts val="1860"/>
              </a:lnSpc>
              <a:spcBef>
                <a:spcPts val="409"/>
              </a:spcBef>
            </a:pPr>
            <a:r>
              <a:rPr sz="1800" dirty="0">
                <a:solidFill>
                  <a:srgbClr val="03499E"/>
                </a:solidFill>
                <a:latin typeface="Times New Roman"/>
                <a:cs typeface="Times New Roman"/>
              </a:rPr>
              <a:t>Các</a:t>
            </a:r>
            <a:r>
              <a:rPr sz="1800" spc="50" dirty="0">
                <a:solidFill>
                  <a:srgbClr val="03499E"/>
                </a:solidFill>
                <a:latin typeface="Times New Roman"/>
                <a:cs typeface="Times New Roman"/>
              </a:rPr>
              <a:t> </a:t>
            </a:r>
            <a:r>
              <a:rPr sz="1800" dirty="0">
                <a:solidFill>
                  <a:srgbClr val="03499E"/>
                </a:solidFill>
                <a:latin typeface="Times New Roman"/>
                <a:cs typeface="Times New Roman"/>
              </a:rPr>
              <a:t>gói</a:t>
            </a:r>
            <a:r>
              <a:rPr sz="1800" spc="45" dirty="0">
                <a:solidFill>
                  <a:srgbClr val="03499E"/>
                </a:solidFill>
                <a:latin typeface="Times New Roman"/>
                <a:cs typeface="Times New Roman"/>
              </a:rPr>
              <a:t> </a:t>
            </a:r>
            <a:r>
              <a:rPr sz="1800" dirty="0">
                <a:solidFill>
                  <a:srgbClr val="03499E"/>
                </a:solidFill>
                <a:latin typeface="Times New Roman"/>
                <a:cs typeface="Times New Roman"/>
              </a:rPr>
              <a:t>thầu</a:t>
            </a:r>
            <a:r>
              <a:rPr sz="1800" spc="45" dirty="0">
                <a:solidFill>
                  <a:srgbClr val="03499E"/>
                </a:solidFill>
                <a:latin typeface="Times New Roman"/>
                <a:cs typeface="Times New Roman"/>
              </a:rPr>
              <a:t> </a:t>
            </a:r>
            <a:r>
              <a:rPr sz="1800" dirty="0">
                <a:solidFill>
                  <a:srgbClr val="FF0000"/>
                </a:solidFill>
                <a:latin typeface="Times New Roman"/>
                <a:cs typeface="Times New Roman"/>
              </a:rPr>
              <a:t>đã</a:t>
            </a:r>
            <a:r>
              <a:rPr sz="1800" spc="35" dirty="0">
                <a:solidFill>
                  <a:srgbClr val="FF0000"/>
                </a:solidFill>
                <a:latin typeface="Times New Roman"/>
                <a:cs typeface="Times New Roman"/>
              </a:rPr>
              <a:t> </a:t>
            </a:r>
            <a:r>
              <a:rPr sz="1800" dirty="0">
                <a:solidFill>
                  <a:srgbClr val="FF0000"/>
                </a:solidFill>
                <a:latin typeface="Times New Roman"/>
                <a:cs typeface="Times New Roman"/>
              </a:rPr>
              <a:t>phê</a:t>
            </a:r>
            <a:r>
              <a:rPr sz="1800" spc="60" dirty="0">
                <a:solidFill>
                  <a:srgbClr val="FF0000"/>
                </a:solidFill>
                <a:latin typeface="Times New Roman"/>
                <a:cs typeface="Times New Roman"/>
              </a:rPr>
              <a:t> </a:t>
            </a:r>
            <a:r>
              <a:rPr sz="1800" dirty="0">
                <a:solidFill>
                  <a:srgbClr val="FF0000"/>
                </a:solidFill>
                <a:latin typeface="Times New Roman"/>
                <a:cs typeface="Times New Roman"/>
              </a:rPr>
              <a:t>duyệt</a:t>
            </a:r>
            <a:r>
              <a:rPr sz="1800" spc="45" dirty="0">
                <a:solidFill>
                  <a:srgbClr val="FF0000"/>
                </a:solidFill>
                <a:latin typeface="Times New Roman"/>
                <a:cs typeface="Times New Roman"/>
              </a:rPr>
              <a:t> </a:t>
            </a:r>
            <a:r>
              <a:rPr sz="1800" dirty="0">
                <a:solidFill>
                  <a:srgbClr val="FF0000"/>
                </a:solidFill>
                <a:latin typeface="Times New Roman"/>
                <a:cs typeface="Times New Roman"/>
              </a:rPr>
              <a:t>và</a:t>
            </a:r>
            <a:r>
              <a:rPr sz="1800" spc="50" dirty="0">
                <a:solidFill>
                  <a:srgbClr val="FF0000"/>
                </a:solidFill>
                <a:latin typeface="Times New Roman"/>
                <a:cs typeface="Times New Roman"/>
              </a:rPr>
              <a:t> </a:t>
            </a:r>
            <a:r>
              <a:rPr sz="1800" dirty="0">
                <a:solidFill>
                  <a:srgbClr val="FF0000"/>
                </a:solidFill>
                <a:latin typeface="Times New Roman"/>
                <a:cs typeface="Times New Roman"/>
              </a:rPr>
              <a:t>phát</a:t>
            </a:r>
            <a:r>
              <a:rPr sz="1800" spc="50" dirty="0">
                <a:solidFill>
                  <a:srgbClr val="FF0000"/>
                </a:solidFill>
                <a:latin typeface="Times New Roman"/>
                <a:cs typeface="Times New Roman"/>
              </a:rPr>
              <a:t> </a:t>
            </a:r>
            <a:r>
              <a:rPr sz="1800" dirty="0">
                <a:solidFill>
                  <a:srgbClr val="FF0000"/>
                </a:solidFill>
                <a:latin typeface="Times New Roman"/>
                <a:cs typeface="Times New Roman"/>
              </a:rPr>
              <a:t>hành</a:t>
            </a:r>
            <a:r>
              <a:rPr sz="1800" spc="50" dirty="0">
                <a:solidFill>
                  <a:srgbClr val="FF0000"/>
                </a:solidFill>
                <a:latin typeface="Times New Roman"/>
                <a:cs typeface="Times New Roman"/>
              </a:rPr>
              <a:t> </a:t>
            </a:r>
            <a:r>
              <a:rPr sz="1800" dirty="0">
                <a:solidFill>
                  <a:srgbClr val="FF0000"/>
                </a:solidFill>
                <a:latin typeface="Times New Roman"/>
                <a:cs typeface="Times New Roman"/>
              </a:rPr>
              <a:t>hồ</a:t>
            </a:r>
            <a:r>
              <a:rPr sz="1800" spc="40" dirty="0">
                <a:solidFill>
                  <a:srgbClr val="FF0000"/>
                </a:solidFill>
                <a:latin typeface="Times New Roman"/>
                <a:cs typeface="Times New Roman"/>
              </a:rPr>
              <a:t> </a:t>
            </a:r>
            <a:r>
              <a:rPr sz="1800" dirty="0">
                <a:solidFill>
                  <a:srgbClr val="FF0000"/>
                </a:solidFill>
                <a:latin typeface="Times New Roman"/>
                <a:cs typeface="Times New Roman"/>
              </a:rPr>
              <a:t>sơ</a:t>
            </a:r>
            <a:r>
              <a:rPr sz="1800" spc="50" dirty="0">
                <a:solidFill>
                  <a:srgbClr val="FF0000"/>
                </a:solidFill>
                <a:latin typeface="Times New Roman"/>
                <a:cs typeface="Times New Roman"/>
              </a:rPr>
              <a:t> </a:t>
            </a:r>
            <a:r>
              <a:rPr sz="1800" dirty="0">
                <a:solidFill>
                  <a:srgbClr val="03499E"/>
                </a:solidFill>
                <a:latin typeface="Times New Roman"/>
                <a:cs typeface="Times New Roman"/>
              </a:rPr>
              <a:t>trước</a:t>
            </a:r>
            <a:r>
              <a:rPr sz="1800" spc="60" dirty="0">
                <a:solidFill>
                  <a:srgbClr val="03499E"/>
                </a:solidFill>
                <a:latin typeface="Times New Roman"/>
                <a:cs typeface="Times New Roman"/>
              </a:rPr>
              <a:t> </a:t>
            </a:r>
            <a:r>
              <a:rPr sz="1800" dirty="0">
                <a:solidFill>
                  <a:srgbClr val="03499E"/>
                </a:solidFill>
                <a:latin typeface="Times New Roman"/>
                <a:cs typeface="Times New Roman"/>
              </a:rPr>
              <a:t>ngày</a:t>
            </a:r>
            <a:r>
              <a:rPr sz="1800" spc="50" dirty="0">
                <a:solidFill>
                  <a:srgbClr val="03499E"/>
                </a:solidFill>
                <a:latin typeface="Times New Roman"/>
                <a:cs typeface="Times New Roman"/>
              </a:rPr>
              <a:t> </a:t>
            </a:r>
            <a:r>
              <a:rPr sz="1800" dirty="0">
                <a:solidFill>
                  <a:srgbClr val="03499E"/>
                </a:solidFill>
                <a:latin typeface="Times New Roman"/>
                <a:cs typeface="Times New Roman"/>
              </a:rPr>
              <a:t>Luật</a:t>
            </a:r>
            <a:r>
              <a:rPr sz="1800" spc="50" dirty="0">
                <a:solidFill>
                  <a:srgbClr val="03499E"/>
                </a:solidFill>
                <a:latin typeface="Times New Roman"/>
                <a:cs typeface="Times New Roman"/>
              </a:rPr>
              <a:t> </a:t>
            </a:r>
            <a:r>
              <a:rPr sz="1800" dirty="0">
                <a:solidFill>
                  <a:srgbClr val="03499E"/>
                </a:solidFill>
                <a:latin typeface="Times New Roman"/>
                <a:cs typeface="Times New Roman"/>
              </a:rPr>
              <a:t>có</a:t>
            </a:r>
            <a:r>
              <a:rPr sz="1800" spc="50" dirty="0">
                <a:solidFill>
                  <a:srgbClr val="03499E"/>
                </a:solidFill>
                <a:latin typeface="Times New Roman"/>
                <a:cs typeface="Times New Roman"/>
              </a:rPr>
              <a:t> </a:t>
            </a:r>
            <a:r>
              <a:rPr sz="1800" dirty="0">
                <a:solidFill>
                  <a:srgbClr val="03499E"/>
                </a:solidFill>
                <a:latin typeface="Times New Roman"/>
                <a:cs typeface="Times New Roman"/>
              </a:rPr>
              <a:t>hiệu</a:t>
            </a:r>
            <a:r>
              <a:rPr sz="1800" spc="50" dirty="0">
                <a:solidFill>
                  <a:srgbClr val="03499E"/>
                </a:solidFill>
                <a:latin typeface="Times New Roman"/>
                <a:cs typeface="Times New Roman"/>
              </a:rPr>
              <a:t> </a:t>
            </a:r>
            <a:r>
              <a:rPr sz="1800" dirty="0">
                <a:solidFill>
                  <a:srgbClr val="03499E"/>
                </a:solidFill>
                <a:latin typeface="Times New Roman"/>
                <a:cs typeface="Times New Roman"/>
              </a:rPr>
              <a:t>lực</a:t>
            </a:r>
            <a:r>
              <a:rPr sz="1800" spc="45" dirty="0">
                <a:solidFill>
                  <a:srgbClr val="03499E"/>
                </a:solidFill>
                <a:latin typeface="Times New Roman"/>
                <a:cs typeface="Times New Roman"/>
              </a:rPr>
              <a:t> </a:t>
            </a:r>
            <a:r>
              <a:rPr sz="1800" dirty="0">
                <a:solidFill>
                  <a:srgbClr val="03499E"/>
                </a:solidFill>
                <a:latin typeface="Times New Roman"/>
                <a:cs typeface="Times New Roman"/>
              </a:rPr>
              <a:t>thi</a:t>
            </a:r>
            <a:r>
              <a:rPr sz="1800" spc="60" dirty="0">
                <a:solidFill>
                  <a:srgbClr val="03499E"/>
                </a:solidFill>
                <a:latin typeface="Times New Roman"/>
                <a:cs typeface="Times New Roman"/>
              </a:rPr>
              <a:t> </a:t>
            </a:r>
            <a:r>
              <a:rPr sz="1800" dirty="0">
                <a:solidFill>
                  <a:srgbClr val="03499E"/>
                </a:solidFill>
                <a:latin typeface="Times New Roman"/>
                <a:cs typeface="Times New Roman"/>
              </a:rPr>
              <a:t>hành</a:t>
            </a:r>
            <a:r>
              <a:rPr sz="1800" spc="55" dirty="0">
                <a:solidFill>
                  <a:srgbClr val="03499E"/>
                </a:solidFill>
                <a:latin typeface="Times New Roman"/>
                <a:cs typeface="Times New Roman"/>
              </a:rPr>
              <a:t> </a:t>
            </a:r>
            <a:r>
              <a:rPr sz="1800" dirty="0">
                <a:solidFill>
                  <a:srgbClr val="03499E"/>
                </a:solidFill>
                <a:latin typeface="Times New Roman"/>
                <a:cs typeface="Times New Roman"/>
              </a:rPr>
              <a:t>thì</a:t>
            </a:r>
            <a:r>
              <a:rPr sz="1800" spc="45" dirty="0">
                <a:solidFill>
                  <a:srgbClr val="03499E"/>
                </a:solidFill>
                <a:latin typeface="Times New Roman"/>
                <a:cs typeface="Times New Roman"/>
              </a:rPr>
              <a:t> </a:t>
            </a:r>
            <a:r>
              <a:rPr sz="1800" dirty="0">
                <a:solidFill>
                  <a:srgbClr val="03499E"/>
                </a:solidFill>
                <a:latin typeface="Times New Roman"/>
                <a:cs typeface="Times New Roman"/>
              </a:rPr>
              <a:t>tiếp</a:t>
            </a:r>
            <a:r>
              <a:rPr sz="1800" spc="45" dirty="0">
                <a:solidFill>
                  <a:srgbClr val="03499E"/>
                </a:solidFill>
                <a:latin typeface="Times New Roman"/>
                <a:cs typeface="Times New Roman"/>
              </a:rPr>
              <a:t> </a:t>
            </a:r>
            <a:r>
              <a:rPr sz="1800" dirty="0">
                <a:solidFill>
                  <a:srgbClr val="03499E"/>
                </a:solidFill>
                <a:latin typeface="Times New Roman"/>
                <a:cs typeface="Times New Roman"/>
              </a:rPr>
              <a:t>tục</a:t>
            </a:r>
            <a:r>
              <a:rPr sz="1800" spc="45" dirty="0">
                <a:solidFill>
                  <a:srgbClr val="03499E"/>
                </a:solidFill>
                <a:latin typeface="Times New Roman"/>
                <a:cs typeface="Times New Roman"/>
              </a:rPr>
              <a:t> </a:t>
            </a:r>
            <a:r>
              <a:rPr sz="1800" dirty="0">
                <a:solidFill>
                  <a:srgbClr val="03499E"/>
                </a:solidFill>
                <a:latin typeface="Times New Roman"/>
                <a:cs typeface="Times New Roman"/>
              </a:rPr>
              <a:t>tổ</a:t>
            </a:r>
            <a:r>
              <a:rPr sz="1800" spc="45" dirty="0">
                <a:solidFill>
                  <a:srgbClr val="03499E"/>
                </a:solidFill>
                <a:latin typeface="Times New Roman"/>
                <a:cs typeface="Times New Roman"/>
              </a:rPr>
              <a:t> </a:t>
            </a:r>
            <a:r>
              <a:rPr sz="1800" spc="-20" dirty="0">
                <a:solidFill>
                  <a:srgbClr val="03499E"/>
                </a:solidFill>
                <a:latin typeface="Times New Roman"/>
                <a:cs typeface="Times New Roman"/>
              </a:rPr>
              <a:t>chức </a:t>
            </a:r>
            <a:r>
              <a:rPr sz="1800" dirty="0">
                <a:solidFill>
                  <a:srgbClr val="03499E"/>
                </a:solidFill>
                <a:latin typeface="Times New Roman"/>
                <a:cs typeface="Times New Roman"/>
              </a:rPr>
              <a:t>theo</a:t>
            </a:r>
            <a:r>
              <a:rPr sz="1800" spc="-20" dirty="0">
                <a:solidFill>
                  <a:srgbClr val="03499E"/>
                </a:solidFill>
                <a:latin typeface="Times New Roman"/>
                <a:cs typeface="Times New Roman"/>
              </a:rPr>
              <a:t> </a:t>
            </a:r>
            <a:r>
              <a:rPr sz="1800" dirty="0">
                <a:solidFill>
                  <a:srgbClr val="03499E"/>
                </a:solidFill>
                <a:latin typeface="Times New Roman"/>
                <a:cs typeface="Times New Roman"/>
              </a:rPr>
              <a:t>quy</a:t>
            </a:r>
            <a:r>
              <a:rPr sz="1800" spc="-25" dirty="0">
                <a:solidFill>
                  <a:srgbClr val="03499E"/>
                </a:solidFill>
                <a:latin typeface="Times New Roman"/>
                <a:cs typeface="Times New Roman"/>
              </a:rPr>
              <a:t> </a:t>
            </a:r>
            <a:r>
              <a:rPr sz="1800" dirty="0">
                <a:solidFill>
                  <a:srgbClr val="03499E"/>
                </a:solidFill>
                <a:latin typeface="Times New Roman"/>
                <a:cs typeface="Times New Roman"/>
              </a:rPr>
              <a:t>định</a:t>
            </a:r>
            <a:r>
              <a:rPr sz="1800" spc="-20" dirty="0">
                <a:solidFill>
                  <a:srgbClr val="03499E"/>
                </a:solidFill>
                <a:latin typeface="Times New Roman"/>
                <a:cs typeface="Times New Roman"/>
              </a:rPr>
              <a:t> </a:t>
            </a:r>
            <a:r>
              <a:rPr sz="1800" dirty="0">
                <a:solidFill>
                  <a:srgbClr val="03499E"/>
                </a:solidFill>
                <a:latin typeface="Times New Roman"/>
                <a:cs typeface="Times New Roman"/>
              </a:rPr>
              <a:t>của</a:t>
            </a:r>
            <a:r>
              <a:rPr sz="1800" spc="-15" dirty="0">
                <a:solidFill>
                  <a:srgbClr val="03499E"/>
                </a:solidFill>
                <a:latin typeface="Times New Roman"/>
                <a:cs typeface="Times New Roman"/>
              </a:rPr>
              <a:t> </a:t>
            </a:r>
            <a:r>
              <a:rPr sz="1800" dirty="0">
                <a:solidFill>
                  <a:srgbClr val="03499E"/>
                </a:solidFill>
                <a:latin typeface="Times New Roman"/>
                <a:cs typeface="Times New Roman"/>
              </a:rPr>
              <a:t>Luật</a:t>
            </a:r>
            <a:r>
              <a:rPr sz="1800" spc="-30" dirty="0">
                <a:solidFill>
                  <a:srgbClr val="03499E"/>
                </a:solidFill>
                <a:latin typeface="Times New Roman"/>
                <a:cs typeface="Times New Roman"/>
              </a:rPr>
              <a:t> </a:t>
            </a:r>
            <a:r>
              <a:rPr sz="1800" dirty="0">
                <a:solidFill>
                  <a:srgbClr val="03499E"/>
                </a:solidFill>
                <a:latin typeface="Times New Roman"/>
                <a:cs typeface="Times New Roman"/>
              </a:rPr>
              <a:t>Đấu</a:t>
            </a:r>
            <a:r>
              <a:rPr sz="1800" spc="-10" dirty="0">
                <a:solidFill>
                  <a:srgbClr val="03499E"/>
                </a:solidFill>
                <a:latin typeface="Times New Roman"/>
                <a:cs typeface="Times New Roman"/>
              </a:rPr>
              <a:t> </a:t>
            </a:r>
            <a:r>
              <a:rPr sz="1800" dirty="0">
                <a:solidFill>
                  <a:srgbClr val="03499E"/>
                </a:solidFill>
                <a:latin typeface="Times New Roman"/>
                <a:cs typeface="Times New Roman"/>
              </a:rPr>
              <a:t>thầu</a:t>
            </a:r>
            <a:r>
              <a:rPr sz="1800" spc="-20" dirty="0">
                <a:solidFill>
                  <a:srgbClr val="03499E"/>
                </a:solidFill>
                <a:latin typeface="Times New Roman"/>
                <a:cs typeface="Times New Roman"/>
              </a:rPr>
              <a:t> </a:t>
            </a:r>
            <a:r>
              <a:rPr sz="1800" dirty="0">
                <a:solidFill>
                  <a:srgbClr val="03499E"/>
                </a:solidFill>
                <a:latin typeface="Times New Roman"/>
                <a:cs typeface="Times New Roman"/>
              </a:rPr>
              <a:t>năm</a:t>
            </a:r>
            <a:r>
              <a:rPr sz="1800" spc="-25" dirty="0">
                <a:solidFill>
                  <a:srgbClr val="03499E"/>
                </a:solidFill>
                <a:latin typeface="Times New Roman"/>
                <a:cs typeface="Times New Roman"/>
              </a:rPr>
              <a:t> </a:t>
            </a:r>
            <a:r>
              <a:rPr sz="1800" dirty="0">
                <a:solidFill>
                  <a:srgbClr val="03499E"/>
                </a:solidFill>
                <a:latin typeface="Times New Roman"/>
                <a:cs typeface="Times New Roman"/>
              </a:rPr>
              <a:t>2013</a:t>
            </a:r>
            <a:r>
              <a:rPr sz="1800" spc="-15" dirty="0">
                <a:solidFill>
                  <a:srgbClr val="03499E"/>
                </a:solidFill>
                <a:latin typeface="Times New Roman"/>
                <a:cs typeface="Times New Roman"/>
              </a:rPr>
              <a:t> </a:t>
            </a:r>
            <a:r>
              <a:rPr sz="1800" dirty="0">
                <a:solidFill>
                  <a:srgbClr val="03499E"/>
                </a:solidFill>
                <a:latin typeface="Times New Roman"/>
                <a:cs typeface="Times New Roman"/>
              </a:rPr>
              <a:t>và</a:t>
            </a:r>
            <a:r>
              <a:rPr sz="1800" spc="-20" dirty="0">
                <a:solidFill>
                  <a:srgbClr val="03499E"/>
                </a:solidFill>
                <a:latin typeface="Times New Roman"/>
                <a:cs typeface="Times New Roman"/>
              </a:rPr>
              <a:t> </a:t>
            </a:r>
            <a:r>
              <a:rPr sz="1800" dirty="0">
                <a:solidFill>
                  <a:srgbClr val="03499E"/>
                </a:solidFill>
                <a:latin typeface="Times New Roman"/>
                <a:cs typeface="Times New Roman"/>
              </a:rPr>
              <a:t>các</a:t>
            </a:r>
            <a:r>
              <a:rPr sz="1800" spc="-30" dirty="0">
                <a:solidFill>
                  <a:srgbClr val="03499E"/>
                </a:solidFill>
                <a:latin typeface="Times New Roman"/>
                <a:cs typeface="Times New Roman"/>
              </a:rPr>
              <a:t> </a:t>
            </a:r>
            <a:r>
              <a:rPr sz="1800" dirty="0">
                <a:solidFill>
                  <a:srgbClr val="03499E"/>
                </a:solidFill>
                <a:latin typeface="Times New Roman"/>
                <a:cs typeface="Times New Roman"/>
              </a:rPr>
              <a:t>văn</a:t>
            </a:r>
            <a:r>
              <a:rPr sz="1800" spc="-15" dirty="0">
                <a:solidFill>
                  <a:srgbClr val="03499E"/>
                </a:solidFill>
                <a:latin typeface="Times New Roman"/>
                <a:cs typeface="Times New Roman"/>
              </a:rPr>
              <a:t> </a:t>
            </a:r>
            <a:r>
              <a:rPr sz="1800" dirty="0">
                <a:solidFill>
                  <a:srgbClr val="03499E"/>
                </a:solidFill>
                <a:latin typeface="Times New Roman"/>
                <a:cs typeface="Times New Roman"/>
              </a:rPr>
              <a:t>bản</a:t>
            </a:r>
            <a:r>
              <a:rPr sz="1800" spc="-20" dirty="0">
                <a:solidFill>
                  <a:srgbClr val="03499E"/>
                </a:solidFill>
                <a:latin typeface="Times New Roman"/>
                <a:cs typeface="Times New Roman"/>
              </a:rPr>
              <a:t> </a:t>
            </a:r>
            <a:r>
              <a:rPr sz="1800" dirty="0">
                <a:solidFill>
                  <a:srgbClr val="03499E"/>
                </a:solidFill>
                <a:latin typeface="Times New Roman"/>
                <a:cs typeface="Times New Roman"/>
              </a:rPr>
              <a:t>quy</a:t>
            </a:r>
            <a:r>
              <a:rPr sz="1800" spc="-10" dirty="0">
                <a:solidFill>
                  <a:srgbClr val="03499E"/>
                </a:solidFill>
                <a:latin typeface="Times New Roman"/>
                <a:cs typeface="Times New Roman"/>
              </a:rPr>
              <a:t> </a:t>
            </a:r>
            <a:r>
              <a:rPr sz="1800" dirty="0">
                <a:solidFill>
                  <a:srgbClr val="03499E"/>
                </a:solidFill>
                <a:latin typeface="Times New Roman"/>
                <a:cs typeface="Times New Roman"/>
              </a:rPr>
              <a:t>định</a:t>
            </a:r>
            <a:r>
              <a:rPr sz="1800" spc="-20" dirty="0">
                <a:solidFill>
                  <a:srgbClr val="03499E"/>
                </a:solidFill>
                <a:latin typeface="Times New Roman"/>
                <a:cs typeface="Times New Roman"/>
              </a:rPr>
              <a:t> </a:t>
            </a:r>
            <a:r>
              <a:rPr sz="1800" dirty="0">
                <a:solidFill>
                  <a:srgbClr val="03499E"/>
                </a:solidFill>
                <a:latin typeface="Times New Roman"/>
                <a:cs typeface="Times New Roman"/>
              </a:rPr>
              <a:t>chi</a:t>
            </a:r>
            <a:r>
              <a:rPr sz="1800" spc="-15" dirty="0">
                <a:solidFill>
                  <a:srgbClr val="03499E"/>
                </a:solidFill>
                <a:latin typeface="Times New Roman"/>
                <a:cs typeface="Times New Roman"/>
              </a:rPr>
              <a:t> </a:t>
            </a:r>
            <a:r>
              <a:rPr sz="1800" dirty="0">
                <a:solidFill>
                  <a:srgbClr val="03499E"/>
                </a:solidFill>
                <a:latin typeface="Times New Roman"/>
                <a:cs typeface="Times New Roman"/>
              </a:rPr>
              <a:t>tiết,</a:t>
            </a:r>
            <a:r>
              <a:rPr sz="1800" spc="-40" dirty="0">
                <a:solidFill>
                  <a:srgbClr val="03499E"/>
                </a:solidFill>
                <a:latin typeface="Times New Roman"/>
                <a:cs typeface="Times New Roman"/>
              </a:rPr>
              <a:t> </a:t>
            </a:r>
            <a:r>
              <a:rPr sz="1800" dirty="0">
                <a:solidFill>
                  <a:srgbClr val="03499E"/>
                </a:solidFill>
                <a:latin typeface="Times New Roman"/>
                <a:cs typeface="Times New Roman"/>
              </a:rPr>
              <a:t>hướng dẫn</a:t>
            </a:r>
            <a:r>
              <a:rPr sz="1800" spc="-20" dirty="0">
                <a:solidFill>
                  <a:srgbClr val="03499E"/>
                </a:solidFill>
                <a:latin typeface="Times New Roman"/>
                <a:cs typeface="Times New Roman"/>
              </a:rPr>
              <a:t> </a:t>
            </a:r>
            <a:r>
              <a:rPr sz="1800" dirty="0">
                <a:solidFill>
                  <a:srgbClr val="03499E"/>
                </a:solidFill>
                <a:latin typeface="Times New Roman"/>
                <a:cs typeface="Times New Roman"/>
              </a:rPr>
              <a:t>thi</a:t>
            </a:r>
            <a:r>
              <a:rPr sz="1800" spc="-25" dirty="0">
                <a:solidFill>
                  <a:srgbClr val="03499E"/>
                </a:solidFill>
                <a:latin typeface="Times New Roman"/>
                <a:cs typeface="Times New Roman"/>
              </a:rPr>
              <a:t> </a:t>
            </a:r>
            <a:r>
              <a:rPr sz="1800" spc="-20" dirty="0">
                <a:solidFill>
                  <a:srgbClr val="03499E"/>
                </a:solidFill>
                <a:latin typeface="Times New Roman"/>
                <a:cs typeface="Times New Roman"/>
              </a:rPr>
              <a:t>hành</a:t>
            </a:r>
            <a:endParaRPr sz="1800">
              <a:latin typeface="Times New Roman"/>
              <a:cs typeface="Times New Roman"/>
            </a:endParaRPr>
          </a:p>
        </p:txBody>
      </p:sp>
      <p:sp>
        <p:nvSpPr>
          <p:cNvPr id="15" name="object 15"/>
          <p:cNvSpPr txBox="1">
            <a:spLocks noGrp="1"/>
          </p:cNvSpPr>
          <p:nvPr>
            <p:ph type="sldNum" sz="quarter" idx="7"/>
          </p:nvPr>
        </p:nvSpPr>
        <p:spPr>
          <a:prstGeom prst="rect">
            <a:avLst/>
          </a:prstGeom>
        </p:spPr>
        <p:txBody>
          <a:bodyPr vert="horz" wrap="square" lIns="0" tIns="1066370" rIns="0" bIns="0" rtlCol="0">
            <a:spAutoFit/>
          </a:bodyPr>
          <a:lstStyle/>
          <a:p>
            <a:pPr marL="4939665">
              <a:lnSpc>
                <a:spcPts val="1655"/>
              </a:lnSpc>
            </a:pPr>
            <a:fld id="{81D60167-4931-47E6-BA6A-407CBD079E47}" type="slidenum">
              <a:rPr spc="-25" dirty="0"/>
              <a:t>198</a:t>
            </a:fld>
            <a:endParaRPr spc="-25" dirty="0"/>
          </a:p>
        </p:txBody>
      </p:sp>
    </p:spTree>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77642" y="387070"/>
            <a:ext cx="7237095" cy="462280"/>
          </a:xfrm>
          <a:prstGeom prst="rect">
            <a:avLst/>
          </a:prstGeom>
          <a:ln w="25400">
            <a:solidFill>
              <a:srgbClr val="2A5F9E"/>
            </a:solidFill>
          </a:ln>
        </p:spPr>
        <p:txBody>
          <a:bodyPr vert="horz" wrap="square" lIns="0" tIns="34925" rIns="0" bIns="0" rtlCol="0">
            <a:spAutoFit/>
          </a:bodyPr>
          <a:lstStyle/>
          <a:p>
            <a:pPr marL="767080">
              <a:lnSpc>
                <a:spcPct val="100000"/>
              </a:lnSpc>
              <a:spcBef>
                <a:spcPts val="275"/>
              </a:spcBef>
            </a:pPr>
            <a:r>
              <a:rPr dirty="0"/>
              <a:t>QUY</a:t>
            </a:r>
            <a:r>
              <a:rPr spc="-70" dirty="0"/>
              <a:t> </a:t>
            </a:r>
            <a:r>
              <a:rPr dirty="0"/>
              <a:t>ĐỊNH</a:t>
            </a:r>
            <a:r>
              <a:rPr spc="-55" dirty="0"/>
              <a:t> </a:t>
            </a:r>
            <a:r>
              <a:rPr dirty="0"/>
              <a:t>CHUYỂN</a:t>
            </a:r>
            <a:r>
              <a:rPr spc="-55" dirty="0"/>
              <a:t> </a:t>
            </a:r>
            <a:r>
              <a:rPr dirty="0"/>
              <a:t>TIẾP</a:t>
            </a:r>
            <a:r>
              <a:rPr spc="-55" dirty="0"/>
              <a:t> </a:t>
            </a:r>
            <a:r>
              <a:rPr dirty="0"/>
              <a:t>(NGHỊ</a:t>
            </a:r>
            <a:r>
              <a:rPr spc="-75" dirty="0"/>
              <a:t> </a:t>
            </a:r>
            <a:r>
              <a:rPr spc="-10" dirty="0"/>
              <a:t>ĐỊNH)</a:t>
            </a:r>
          </a:p>
        </p:txBody>
      </p:sp>
      <p:sp>
        <p:nvSpPr>
          <p:cNvPr id="3" name="object 3"/>
          <p:cNvSpPr/>
          <p:nvPr/>
        </p:nvSpPr>
        <p:spPr>
          <a:xfrm>
            <a:off x="1211402" y="5147297"/>
            <a:ext cx="9769475" cy="1351280"/>
          </a:xfrm>
          <a:custGeom>
            <a:avLst/>
            <a:gdLst/>
            <a:ahLst/>
            <a:cxnLst/>
            <a:rect l="l" t="t" r="r" b="b"/>
            <a:pathLst>
              <a:path w="9769475" h="1351279">
                <a:moveTo>
                  <a:pt x="0" y="1351153"/>
                </a:moveTo>
                <a:lnTo>
                  <a:pt x="9769221" y="1351153"/>
                </a:lnTo>
                <a:lnTo>
                  <a:pt x="9769221" y="0"/>
                </a:lnTo>
                <a:lnTo>
                  <a:pt x="0" y="0"/>
                </a:lnTo>
                <a:lnTo>
                  <a:pt x="0" y="1351153"/>
                </a:lnTo>
                <a:close/>
              </a:path>
            </a:pathLst>
          </a:custGeom>
          <a:ln w="25400">
            <a:solidFill>
              <a:srgbClr val="03499E"/>
            </a:solidFill>
          </a:ln>
        </p:spPr>
        <p:txBody>
          <a:bodyPr wrap="square" lIns="0" tIns="0" rIns="0" bIns="0" rtlCol="0"/>
          <a:lstStyle/>
          <a:p>
            <a:endParaRPr/>
          </a:p>
        </p:txBody>
      </p:sp>
      <p:sp>
        <p:nvSpPr>
          <p:cNvPr id="4" name="object 4"/>
          <p:cNvSpPr txBox="1"/>
          <p:nvPr/>
        </p:nvSpPr>
        <p:spPr>
          <a:xfrm>
            <a:off x="1326896" y="5178678"/>
            <a:ext cx="9541510" cy="1246505"/>
          </a:xfrm>
          <a:prstGeom prst="rect">
            <a:avLst/>
          </a:prstGeom>
        </p:spPr>
        <p:txBody>
          <a:bodyPr vert="horz" wrap="square" lIns="0" tIns="50165" rIns="0" bIns="0" rtlCol="0">
            <a:spAutoFit/>
          </a:bodyPr>
          <a:lstStyle/>
          <a:p>
            <a:pPr marL="12700" marR="5080" algn="just">
              <a:lnSpc>
                <a:spcPct val="86200"/>
              </a:lnSpc>
              <a:spcBef>
                <a:spcPts val="395"/>
              </a:spcBef>
            </a:pPr>
            <a:r>
              <a:rPr sz="1800" dirty="0">
                <a:solidFill>
                  <a:srgbClr val="03499E"/>
                </a:solidFill>
                <a:latin typeface="Times New Roman"/>
                <a:cs typeface="Times New Roman"/>
              </a:rPr>
              <a:t>Từ</a:t>
            </a:r>
            <a:r>
              <a:rPr sz="1800" spc="50" dirty="0">
                <a:solidFill>
                  <a:srgbClr val="03499E"/>
                </a:solidFill>
                <a:latin typeface="Times New Roman"/>
                <a:cs typeface="Times New Roman"/>
              </a:rPr>
              <a:t> </a:t>
            </a:r>
            <a:r>
              <a:rPr sz="1800" dirty="0">
                <a:solidFill>
                  <a:srgbClr val="03499E"/>
                </a:solidFill>
                <a:latin typeface="Times New Roman"/>
                <a:cs typeface="Times New Roman"/>
              </a:rPr>
              <a:t>ngày</a:t>
            </a:r>
            <a:r>
              <a:rPr sz="1800" spc="65" dirty="0">
                <a:solidFill>
                  <a:srgbClr val="03499E"/>
                </a:solidFill>
                <a:latin typeface="Times New Roman"/>
                <a:cs typeface="Times New Roman"/>
              </a:rPr>
              <a:t> </a:t>
            </a:r>
            <a:r>
              <a:rPr sz="1800" dirty="0">
                <a:solidFill>
                  <a:srgbClr val="03499E"/>
                </a:solidFill>
                <a:latin typeface="Times New Roman"/>
                <a:cs typeface="Times New Roman"/>
              </a:rPr>
              <a:t>01</a:t>
            </a:r>
            <a:r>
              <a:rPr sz="1800" spc="60" dirty="0">
                <a:solidFill>
                  <a:srgbClr val="03499E"/>
                </a:solidFill>
                <a:latin typeface="Times New Roman"/>
                <a:cs typeface="Times New Roman"/>
              </a:rPr>
              <a:t> </a:t>
            </a:r>
            <a:r>
              <a:rPr sz="1800" dirty="0">
                <a:solidFill>
                  <a:srgbClr val="03499E"/>
                </a:solidFill>
                <a:latin typeface="Times New Roman"/>
                <a:cs typeface="Times New Roman"/>
              </a:rPr>
              <a:t>/01/2024</a:t>
            </a:r>
            <a:r>
              <a:rPr sz="1800" spc="55" dirty="0">
                <a:solidFill>
                  <a:srgbClr val="03499E"/>
                </a:solidFill>
                <a:latin typeface="Times New Roman"/>
                <a:cs typeface="Times New Roman"/>
              </a:rPr>
              <a:t> </a:t>
            </a:r>
            <a:r>
              <a:rPr sz="1800" dirty="0">
                <a:solidFill>
                  <a:srgbClr val="03499E"/>
                </a:solidFill>
                <a:latin typeface="Times New Roman"/>
                <a:cs typeface="Times New Roman"/>
              </a:rPr>
              <a:t>đến</a:t>
            </a:r>
            <a:r>
              <a:rPr sz="1800" spc="60" dirty="0">
                <a:solidFill>
                  <a:srgbClr val="03499E"/>
                </a:solidFill>
                <a:latin typeface="Times New Roman"/>
                <a:cs typeface="Times New Roman"/>
              </a:rPr>
              <a:t> </a:t>
            </a:r>
            <a:r>
              <a:rPr sz="1800" dirty="0">
                <a:solidFill>
                  <a:srgbClr val="03499E"/>
                </a:solidFill>
                <a:latin typeface="Times New Roman"/>
                <a:cs typeface="Times New Roman"/>
              </a:rPr>
              <a:t>ngày</a:t>
            </a:r>
            <a:r>
              <a:rPr sz="1800" spc="60" dirty="0">
                <a:solidFill>
                  <a:srgbClr val="03499E"/>
                </a:solidFill>
                <a:latin typeface="Times New Roman"/>
                <a:cs typeface="Times New Roman"/>
              </a:rPr>
              <a:t> </a:t>
            </a:r>
            <a:r>
              <a:rPr sz="1800" dirty="0">
                <a:solidFill>
                  <a:srgbClr val="03499E"/>
                </a:solidFill>
                <a:latin typeface="Times New Roman"/>
                <a:cs typeface="Times New Roman"/>
              </a:rPr>
              <a:t>Nghị</a:t>
            </a:r>
            <a:r>
              <a:rPr sz="1800" spc="55" dirty="0">
                <a:solidFill>
                  <a:srgbClr val="03499E"/>
                </a:solidFill>
                <a:latin typeface="Times New Roman"/>
                <a:cs typeface="Times New Roman"/>
              </a:rPr>
              <a:t> </a:t>
            </a:r>
            <a:r>
              <a:rPr sz="1800" dirty="0">
                <a:solidFill>
                  <a:srgbClr val="03499E"/>
                </a:solidFill>
                <a:latin typeface="Times New Roman"/>
                <a:cs typeface="Times New Roman"/>
              </a:rPr>
              <a:t>định</a:t>
            </a:r>
            <a:r>
              <a:rPr sz="1800" spc="60" dirty="0">
                <a:solidFill>
                  <a:srgbClr val="03499E"/>
                </a:solidFill>
                <a:latin typeface="Times New Roman"/>
                <a:cs typeface="Times New Roman"/>
              </a:rPr>
              <a:t> </a:t>
            </a:r>
            <a:r>
              <a:rPr sz="1800" dirty="0">
                <a:solidFill>
                  <a:srgbClr val="03499E"/>
                </a:solidFill>
                <a:latin typeface="Times New Roman"/>
                <a:cs typeface="Times New Roman"/>
              </a:rPr>
              <a:t>24</a:t>
            </a:r>
            <a:r>
              <a:rPr sz="1800" spc="60" dirty="0">
                <a:solidFill>
                  <a:srgbClr val="03499E"/>
                </a:solidFill>
                <a:latin typeface="Times New Roman"/>
                <a:cs typeface="Times New Roman"/>
              </a:rPr>
              <a:t> </a:t>
            </a:r>
            <a:r>
              <a:rPr sz="1800" dirty="0">
                <a:solidFill>
                  <a:srgbClr val="03499E"/>
                </a:solidFill>
                <a:latin typeface="Times New Roman"/>
                <a:cs typeface="Times New Roman"/>
              </a:rPr>
              <a:t>có</a:t>
            </a:r>
            <a:r>
              <a:rPr sz="1800" spc="45" dirty="0">
                <a:solidFill>
                  <a:srgbClr val="03499E"/>
                </a:solidFill>
                <a:latin typeface="Times New Roman"/>
                <a:cs typeface="Times New Roman"/>
              </a:rPr>
              <a:t> </a:t>
            </a:r>
            <a:r>
              <a:rPr sz="1800" dirty="0">
                <a:solidFill>
                  <a:srgbClr val="03499E"/>
                </a:solidFill>
                <a:latin typeface="Times New Roman"/>
                <a:cs typeface="Times New Roman"/>
              </a:rPr>
              <a:t>hiệu</a:t>
            </a:r>
            <a:r>
              <a:rPr sz="1800" spc="60" dirty="0">
                <a:solidFill>
                  <a:srgbClr val="03499E"/>
                </a:solidFill>
                <a:latin typeface="Times New Roman"/>
                <a:cs typeface="Times New Roman"/>
              </a:rPr>
              <a:t> </a:t>
            </a:r>
            <a:r>
              <a:rPr sz="1800" dirty="0">
                <a:solidFill>
                  <a:srgbClr val="03499E"/>
                </a:solidFill>
                <a:latin typeface="Times New Roman"/>
                <a:cs typeface="Times New Roman"/>
              </a:rPr>
              <a:t>lực</a:t>
            </a:r>
            <a:r>
              <a:rPr sz="1800" spc="50" dirty="0">
                <a:solidFill>
                  <a:srgbClr val="03499E"/>
                </a:solidFill>
                <a:latin typeface="Times New Roman"/>
                <a:cs typeface="Times New Roman"/>
              </a:rPr>
              <a:t> </a:t>
            </a:r>
            <a:r>
              <a:rPr sz="1800" dirty="0">
                <a:solidFill>
                  <a:srgbClr val="03499E"/>
                </a:solidFill>
                <a:latin typeface="Times New Roman"/>
                <a:cs typeface="Times New Roman"/>
              </a:rPr>
              <a:t>thi</a:t>
            </a:r>
            <a:r>
              <a:rPr sz="1800" spc="65" dirty="0">
                <a:solidFill>
                  <a:srgbClr val="03499E"/>
                </a:solidFill>
                <a:latin typeface="Times New Roman"/>
                <a:cs typeface="Times New Roman"/>
              </a:rPr>
              <a:t> </a:t>
            </a:r>
            <a:r>
              <a:rPr sz="1800" dirty="0">
                <a:solidFill>
                  <a:srgbClr val="03499E"/>
                </a:solidFill>
                <a:latin typeface="Times New Roman"/>
                <a:cs typeface="Times New Roman"/>
              </a:rPr>
              <a:t>hành,</a:t>
            </a:r>
            <a:r>
              <a:rPr sz="1800" spc="70" dirty="0">
                <a:solidFill>
                  <a:srgbClr val="03499E"/>
                </a:solidFill>
                <a:latin typeface="Times New Roman"/>
                <a:cs typeface="Times New Roman"/>
              </a:rPr>
              <a:t> </a:t>
            </a:r>
            <a:r>
              <a:rPr sz="1800" dirty="0">
                <a:solidFill>
                  <a:srgbClr val="03499E"/>
                </a:solidFill>
                <a:latin typeface="Times New Roman"/>
                <a:cs typeface="Times New Roman"/>
              </a:rPr>
              <a:t>việc</a:t>
            </a:r>
            <a:r>
              <a:rPr sz="1800" spc="55" dirty="0">
                <a:solidFill>
                  <a:srgbClr val="03499E"/>
                </a:solidFill>
                <a:latin typeface="Times New Roman"/>
                <a:cs typeface="Times New Roman"/>
              </a:rPr>
              <a:t> </a:t>
            </a:r>
            <a:r>
              <a:rPr sz="1800" dirty="0">
                <a:solidFill>
                  <a:srgbClr val="03499E"/>
                </a:solidFill>
                <a:latin typeface="Times New Roman"/>
                <a:cs typeface="Times New Roman"/>
              </a:rPr>
              <a:t>LCNT</a:t>
            </a:r>
            <a:r>
              <a:rPr sz="1800" spc="50" dirty="0">
                <a:solidFill>
                  <a:srgbClr val="03499E"/>
                </a:solidFill>
                <a:latin typeface="Times New Roman"/>
                <a:cs typeface="Times New Roman"/>
              </a:rPr>
              <a:t> </a:t>
            </a:r>
            <a:r>
              <a:rPr sz="1800" dirty="0">
                <a:solidFill>
                  <a:srgbClr val="03499E"/>
                </a:solidFill>
                <a:latin typeface="Times New Roman"/>
                <a:cs typeface="Times New Roman"/>
              </a:rPr>
              <a:t>thực</a:t>
            </a:r>
            <a:r>
              <a:rPr sz="1800" spc="60" dirty="0">
                <a:solidFill>
                  <a:srgbClr val="03499E"/>
                </a:solidFill>
                <a:latin typeface="Times New Roman"/>
                <a:cs typeface="Times New Roman"/>
              </a:rPr>
              <a:t> </a:t>
            </a:r>
            <a:r>
              <a:rPr sz="1800" dirty="0">
                <a:solidFill>
                  <a:srgbClr val="03499E"/>
                </a:solidFill>
                <a:latin typeface="Times New Roman"/>
                <a:cs typeface="Times New Roman"/>
              </a:rPr>
              <a:t>hiện</a:t>
            </a:r>
            <a:r>
              <a:rPr sz="1800" spc="55" dirty="0">
                <a:solidFill>
                  <a:srgbClr val="03499E"/>
                </a:solidFill>
                <a:latin typeface="Times New Roman"/>
                <a:cs typeface="Times New Roman"/>
              </a:rPr>
              <a:t> </a:t>
            </a:r>
            <a:r>
              <a:rPr sz="1800" dirty="0">
                <a:solidFill>
                  <a:srgbClr val="03499E"/>
                </a:solidFill>
                <a:latin typeface="Times New Roman"/>
                <a:cs typeface="Times New Roman"/>
              </a:rPr>
              <a:t>theo</a:t>
            </a:r>
            <a:r>
              <a:rPr sz="1800" spc="60" dirty="0">
                <a:solidFill>
                  <a:srgbClr val="03499E"/>
                </a:solidFill>
                <a:latin typeface="Times New Roman"/>
                <a:cs typeface="Times New Roman"/>
              </a:rPr>
              <a:t> </a:t>
            </a:r>
            <a:r>
              <a:rPr sz="1800" dirty="0">
                <a:solidFill>
                  <a:srgbClr val="03499E"/>
                </a:solidFill>
                <a:latin typeface="Times New Roman"/>
                <a:cs typeface="Times New Roman"/>
              </a:rPr>
              <a:t>quy</a:t>
            </a:r>
            <a:r>
              <a:rPr sz="1800" spc="55" dirty="0">
                <a:solidFill>
                  <a:srgbClr val="03499E"/>
                </a:solidFill>
                <a:latin typeface="Times New Roman"/>
                <a:cs typeface="Times New Roman"/>
              </a:rPr>
              <a:t> </a:t>
            </a:r>
            <a:r>
              <a:rPr sz="1800" spc="-20" dirty="0">
                <a:solidFill>
                  <a:srgbClr val="03499E"/>
                </a:solidFill>
                <a:latin typeface="Times New Roman"/>
                <a:cs typeface="Times New Roman"/>
              </a:rPr>
              <a:t>định </a:t>
            </a:r>
            <a:r>
              <a:rPr sz="1800" dirty="0">
                <a:solidFill>
                  <a:srgbClr val="03499E"/>
                </a:solidFill>
                <a:latin typeface="Times New Roman"/>
                <a:cs typeface="Times New Roman"/>
              </a:rPr>
              <a:t>của</a:t>
            </a:r>
            <a:r>
              <a:rPr sz="1800" spc="120" dirty="0">
                <a:solidFill>
                  <a:srgbClr val="03499E"/>
                </a:solidFill>
                <a:latin typeface="Times New Roman"/>
                <a:cs typeface="Times New Roman"/>
              </a:rPr>
              <a:t> </a:t>
            </a:r>
            <a:r>
              <a:rPr sz="1800" dirty="0">
                <a:solidFill>
                  <a:srgbClr val="03499E"/>
                </a:solidFill>
                <a:latin typeface="Times New Roman"/>
                <a:cs typeface="Times New Roman"/>
              </a:rPr>
              <a:t>Luật</a:t>
            </a:r>
            <a:r>
              <a:rPr sz="1800" spc="120" dirty="0">
                <a:solidFill>
                  <a:srgbClr val="03499E"/>
                </a:solidFill>
                <a:latin typeface="Times New Roman"/>
                <a:cs typeface="Times New Roman"/>
              </a:rPr>
              <a:t> </a:t>
            </a:r>
            <a:r>
              <a:rPr sz="1800" dirty="0">
                <a:solidFill>
                  <a:srgbClr val="03499E"/>
                </a:solidFill>
                <a:latin typeface="Times New Roman"/>
                <a:cs typeface="Times New Roman"/>
              </a:rPr>
              <a:t>Đấu</a:t>
            </a:r>
            <a:r>
              <a:rPr sz="1800" spc="110" dirty="0">
                <a:solidFill>
                  <a:srgbClr val="03499E"/>
                </a:solidFill>
                <a:latin typeface="Times New Roman"/>
                <a:cs typeface="Times New Roman"/>
              </a:rPr>
              <a:t> </a:t>
            </a:r>
            <a:r>
              <a:rPr sz="1800" dirty="0">
                <a:solidFill>
                  <a:srgbClr val="03499E"/>
                </a:solidFill>
                <a:latin typeface="Times New Roman"/>
                <a:cs typeface="Times New Roman"/>
              </a:rPr>
              <a:t>thầu</a:t>
            </a:r>
            <a:r>
              <a:rPr sz="1800" spc="125" dirty="0">
                <a:solidFill>
                  <a:srgbClr val="03499E"/>
                </a:solidFill>
                <a:latin typeface="Times New Roman"/>
                <a:cs typeface="Times New Roman"/>
              </a:rPr>
              <a:t> </a:t>
            </a:r>
            <a:r>
              <a:rPr sz="1800" dirty="0">
                <a:solidFill>
                  <a:srgbClr val="03499E"/>
                </a:solidFill>
                <a:latin typeface="Times New Roman"/>
                <a:cs typeface="Times New Roman"/>
              </a:rPr>
              <a:t>số</a:t>
            </a:r>
            <a:r>
              <a:rPr sz="1800" spc="120" dirty="0">
                <a:solidFill>
                  <a:srgbClr val="03499E"/>
                </a:solidFill>
                <a:latin typeface="Times New Roman"/>
                <a:cs typeface="Times New Roman"/>
              </a:rPr>
              <a:t> </a:t>
            </a:r>
            <a:r>
              <a:rPr sz="1800" dirty="0">
                <a:solidFill>
                  <a:srgbClr val="03499E"/>
                </a:solidFill>
                <a:latin typeface="Times New Roman"/>
                <a:cs typeface="Times New Roman"/>
              </a:rPr>
              <a:t>22/2023/QH15</a:t>
            </a:r>
            <a:r>
              <a:rPr sz="1800" spc="120" dirty="0">
                <a:solidFill>
                  <a:srgbClr val="03499E"/>
                </a:solidFill>
                <a:latin typeface="Times New Roman"/>
                <a:cs typeface="Times New Roman"/>
              </a:rPr>
              <a:t> </a:t>
            </a:r>
            <a:r>
              <a:rPr sz="1800" dirty="0">
                <a:solidFill>
                  <a:srgbClr val="03499E"/>
                </a:solidFill>
                <a:latin typeface="Times New Roman"/>
                <a:cs typeface="Times New Roman"/>
              </a:rPr>
              <a:t>và</a:t>
            </a:r>
            <a:r>
              <a:rPr sz="1800" spc="114" dirty="0">
                <a:solidFill>
                  <a:srgbClr val="03499E"/>
                </a:solidFill>
                <a:latin typeface="Times New Roman"/>
                <a:cs typeface="Times New Roman"/>
              </a:rPr>
              <a:t> </a:t>
            </a:r>
            <a:r>
              <a:rPr sz="1800" dirty="0">
                <a:solidFill>
                  <a:srgbClr val="03499E"/>
                </a:solidFill>
                <a:latin typeface="Times New Roman"/>
                <a:cs typeface="Times New Roman"/>
              </a:rPr>
              <a:t>các</a:t>
            </a:r>
            <a:r>
              <a:rPr sz="1800" spc="130" dirty="0">
                <a:solidFill>
                  <a:srgbClr val="03499E"/>
                </a:solidFill>
                <a:latin typeface="Times New Roman"/>
                <a:cs typeface="Times New Roman"/>
              </a:rPr>
              <a:t> </a:t>
            </a:r>
            <a:r>
              <a:rPr sz="1800" dirty="0">
                <a:solidFill>
                  <a:srgbClr val="03499E"/>
                </a:solidFill>
                <a:latin typeface="Times New Roman"/>
                <a:cs typeface="Times New Roman"/>
              </a:rPr>
              <a:t>nội</a:t>
            </a:r>
            <a:r>
              <a:rPr sz="1800" spc="114" dirty="0">
                <a:solidFill>
                  <a:srgbClr val="03499E"/>
                </a:solidFill>
                <a:latin typeface="Times New Roman"/>
                <a:cs typeface="Times New Roman"/>
              </a:rPr>
              <a:t> </a:t>
            </a:r>
            <a:r>
              <a:rPr sz="1800" dirty="0">
                <a:solidFill>
                  <a:srgbClr val="03499E"/>
                </a:solidFill>
                <a:latin typeface="Times New Roman"/>
                <a:cs typeface="Times New Roman"/>
              </a:rPr>
              <a:t>dung</a:t>
            </a:r>
            <a:r>
              <a:rPr sz="1800" spc="120" dirty="0">
                <a:solidFill>
                  <a:srgbClr val="03499E"/>
                </a:solidFill>
                <a:latin typeface="Times New Roman"/>
                <a:cs typeface="Times New Roman"/>
              </a:rPr>
              <a:t> </a:t>
            </a:r>
            <a:r>
              <a:rPr sz="1800" dirty="0">
                <a:solidFill>
                  <a:srgbClr val="03499E"/>
                </a:solidFill>
                <a:latin typeface="Times New Roman"/>
                <a:cs typeface="Times New Roman"/>
              </a:rPr>
              <a:t>của</a:t>
            </a:r>
            <a:r>
              <a:rPr sz="1800" spc="120" dirty="0">
                <a:solidFill>
                  <a:srgbClr val="03499E"/>
                </a:solidFill>
                <a:latin typeface="Times New Roman"/>
                <a:cs typeface="Times New Roman"/>
              </a:rPr>
              <a:t> </a:t>
            </a:r>
            <a:r>
              <a:rPr sz="1800" dirty="0">
                <a:solidFill>
                  <a:srgbClr val="03499E"/>
                </a:solidFill>
                <a:latin typeface="Times New Roman"/>
                <a:cs typeface="Times New Roman"/>
              </a:rPr>
              <a:t>Nghị</a:t>
            </a:r>
            <a:r>
              <a:rPr sz="1800" spc="100" dirty="0">
                <a:solidFill>
                  <a:srgbClr val="03499E"/>
                </a:solidFill>
                <a:latin typeface="Times New Roman"/>
                <a:cs typeface="Times New Roman"/>
              </a:rPr>
              <a:t> </a:t>
            </a:r>
            <a:r>
              <a:rPr sz="1800" dirty="0">
                <a:solidFill>
                  <a:srgbClr val="03499E"/>
                </a:solidFill>
                <a:latin typeface="Times New Roman"/>
                <a:cs typeface="Times New Roman"/>
              </a:rPr>
              <a:t>định</a:t>
            </a:r>
            <a:r>
              <a:rPr sz="1800" spc="125" dirty="0">
                <a:solidFill>
                  <a:srgbClr val="03499E"/>
                </a:solidFill>
                <a:latin typeface="Times New Roman"/>
                <a:cs typeface="Times New Roman"/>
              </a:rPr>
              <a:t> </a:t>
            </a:r>
            <a:r>
              <a:rPr sz="1800" dirty="0">
                <a:solidFill>
                  <a:srgbClr val="03499E"/>
                </a:solidFill>
                <a:latin typeface="Times New Roman"/>
                <a:cs typeface="Times New Roman"/>
              </a:rPr>
              <a:t>số</a:t>
            </a:r>
            <a:r>
              <a:rPr sz="1800" spc="120" dirty="0">
                <a:solidFill>
                  <a:srgbClr val="03499E"/>
                </a:solidFill>
                <a:latin typeface="Times New Roman"/>
                <a:cs typeface="Times New Roman"/>
              </a:rPr>
              <a:t> </a:t>
            </a:r>
            <a:r>
              <a:rPr sz="1800" spc="-10" dirty="0">
                <a:solidFill>
                  <a:srgbClr val="03499E"/>
                </a:solidFill>
                <a:latin typeface="Times New Roman"/>
                <a:cs typeface="Times New Roman"/>
              </a:rPr>
              <a:t>63/2014/NĐ-</a:t>
            </a:r>
            <a:r>
              <a:rPr sz="1800" dirty="0">
                <a:solidFill>
                  <a:srgbClr val="03499E"/>
                </a:solidFill>
                <a:latin typeface="Times New Roman"/>
                <a:cs typeface="Times New Roman"/>
              </a:rPr>
              <a:t>CP,</a:t>
            </a:r>
            <a:r>
              <a:rPr sz="1800" spc="130" dirty="0">
                <a:solidFill>
                  <a:srgbClr val="03499E"/>
                </a:solidFill>
                <a:latin typeface="Times New Roman"/>
                <a:cs typeface="Times New Roman"/>
              </a:rPr>
              <a:t> </a:t>
            </a:r>
            <a:r>
              <a:rPr sz="1800" dirty="0">
                <a:solidFill>
                  <a:srgbClr val="03499E"/>
                </a:solidFill>
                <a:latin typeface="Times New Roman"/>
                <a:cs typeface="Times New Roman"/>
              </a:rPr>
              <a:t>các</a:t>
            </a:r>
            <a:r>
              <a:rPr sz="1800" spc="130" dirty="0">
                <a:solidFill>
                  <a:srgbClr val="03499E"/>
                </a:solidFill>
                <a:latin typeface="Times New Roman"/>
                <a:cs typeface="Times New Roman"/>
              </a:rPr>
              <a:t> </a:t>
            </a:r>
            <a:r>
              <a:rPr sz="1800" dirty="0">
                <a:solidFill>
                  <a:srgbClr val="03499E"/>
                </a:solidFill>
                <a:latin typeface="Times New Roman"/>
                <a:cs typeface="Times New Roman"/>
              </a:rPr>
              <a:t>văn</a:t>
            </a:r>
            <a:r>
              <a:rPr sz="1800" spc="120" dirty="0">
                <a:solidFill>
                  <a:srgbClr val="03499E"/>
                </a:solidFill>
                <a:latin typeface="Times New Roman"/>
                <a:cs typeface="Times New Roman"/>
              </a:rPr>
              <a:t> </a:t>
            </a:r>
            <a:r>
              <a:rPr sz="1800" spc="-25" dirty="0">
                <a:solidFill>
                  <a:srgbClr val="03499E"/>
                </a:solidFill>
                <a:latin typeface="Times New Roman"/>
                <a:cs typeface="Times New Roman"/>
              </a:rPr>
              <a:t>bản </a:t>
            </a:r>
            <a:r>
              <a:rPr sz="1800" dirty="0">
                <a:solidFill>
                  <a:srgbClr val="03499E"/>
                </a:solidFill>
                <a:latin typeface="Times New Roman"/>
                <a:cs typeface="Times New Roman"/>
              </a:rPr>
              <a:t>hướng</a:t>
            </a:r>
            <a:r>
              <a:rPr sz="1800" spc="55" dirty="0">
                <a:solidFill>
                  <a:srgbClr val="03499E"/>
                </a:solidFill>
                <a:latin typeface="Times New Roman"/>
                <a:cs typeface="Times New Roman"/>
              </a:rPr>
              <a:t> </a:t>
            </a:r>
            <a:r>
              <a:rPr sz="1800" dirty="0">
                <a:solidFill>
                  <a:srgbClr val="03499E"/>
                </a:solidFill>
                <a:latin typeface="Times New Roman"/>
                <a:cs typeface="Times New Roman"/>
              </a:rPr>
              <a:t>dẫn</a:t>
            </a:r>
            <a:r>
              <a:rPr sz="1800" spc="70" dirty="0">
                <a:solidFill>
                  <a:srgbClr val="03499E"/>
                </a:solidFill>
                <a:latin typeface="Times New Roman"/>
                <a:cs typeface="Times New Roman"/>
              </a:rPr>
              <a:t> </a:t>
            </a:r>
            <a:r>
              <a:rPr sz="1800" dirty="0">
                <a:solidFill>
                  <a:srgbClr val="03499E"/>
                </a:solidFill>
                <a:latin typeface="Times New Roman"/>
                <a:cs typeface="Times New Roman"/>
              </a:rPr>
              <a:t>có</a:t>
            </a:r>
            <a:r>
              <a:rPr sz="1800" spc="70" dirty="0">
                <a:solidFill>
                  <a:srgbClr val="03499E"/>
                </a:solidFill>
                <a:latin typeface="Times New Roman"/>
                <a:cs typeface="Times New Roman"/>
              </a:rPr>
              <a:t> </a:t>
            </a:r>
            <a:r>
              <a:rPr sz="1800" dirty="0">
                <a:solidFill>
                  <a:srgbClr val="03499E"/>
                </a:solidFill>
                <a:latin typeface="Times New Roman"/>
                <a:cs typeface="Times New Roman"/>
              </a:rPr>
              <a:t>liên</a:t>
            </a:r>
            <a:r>
              <a:rPr sz="1800" spc="70" dirty="0">
                <a:solidFill>
                  <a:srgbClr val="03499E"/>
                </a:solidFill>
                <a:latin typeface="Times New Roman"/>
                <a:cs typeface="Times New Roman"/>
              </a:rPr>
              <a:t> </a:t>
            </a:r>
            <a:r>
              <a:rPr sz="1800" dirty="0">
                <a:solidFill>
                  <a:srgbClr val="03499E"/>
                </a:solidFill>
                <a:latin typeface="Times New Roman"/>
                <a:cs typeface="Times New Roman"/>
              </a:rPr>
              <a:t>quan</a:t>
            </a:r>
            <a:r>
              <a:rPr sz="1800" spc="60" dirty="0">
                <a:solidFill>
                  <a:srgbClr val="03499E"/>
                </a:solidFill>
                <a:latin typeface="Times New Roman"/>
                <a:cs typeface="Times New Roman"/>
              </a:rPr>
              <a:t> </a:t>
            </a:r>
            <a:r>
              <a:rPr sz="1800" dirty="0">
                <a:solidFill>
                  <a:srgbClr val="03499E"/>
                </a:solidFill>
                <a:latin typeface="Times New Roman"/>
                <a:cs typeface="Times New Roman"/>
              </a:rPr>
              <a:t>còn</a:t>
            </a:r>
            <a:r>
              <a:rPr sz="1800" spc="75" dirty="0">
                <a:solidFill>
                  <a:srgbClr val="03499E"/>
                </a:solidFill>
                <a:latin typeface="Times New Roman"/>
                <a:cs typeface="Times New Roman"/>
              </a:rPr>
              <a:t> </a:t>
            </a:r>
            <a:r>
              <a:rPr sz="1800" dirty="0">
                <a:solidFill>
                  <a:srgbClr val="03499E"/>
                </a:solidFill>
                <a:latin typeface="Times New Roman"/>
                <a:cs typeface="Times New Roman"/>
              </a:rPr>
              <a:t>phù</a:t>
            </a:r>
            <a:r>
              <a:rPr sz="1800" spc="55" dirty="0">
                <a:solidFill>
                  <a:srgbClr val="03499E"/>
                </a:solidFill>
                <a:latin typeface="Times New Roman"/>
                <a:cs typeface="Times New Roman"/>
              </a:rPr>
              <a:t> </a:t>
            </a:r>
            <a:r>
              <a:rPr sz="1800" dirty="0">
                <a:solidFill>
                  <a:srgbClr val="03499E"/>
                </a:solidFill>
                <a:latin typeface="Times New Roman"/>
                <a:cs typeface="Times New Roman"/>
              </a:rPr>
              <a:t>hợp</a:t>
            </a:r>
            <a:r>
              <a:rPr sz="1800" spc="65" dirty="0">
                <a:solidFill>
                  <a:srgbClr val="03499E"/>
                </a:solidFill>
                <a:latin typeface="Times New Roman"/>
                <a:cs typeface="Times New Roman"/>
              </a:rPr>
              <a:t> </a:t>
            </a:r>
            <a:r>
              <a:rPr sz="1800" dirty="0">
                <a:solidFill>
                  <a:srgbClr val="03499E"/>
                </a:solidFill>
                <a:latin typeface="Times New Roman"/>
                <a:cs typeface="Times New Roman"/>
              </a:rPr>
              <a:t>với</a:t>
            </a:r>
            <a:r>
              <a:rPr sz="1800" spc="70" dirty="0">
                <a:solidFill>
                  <a:srgbClr val="03499E"/>
                </a:solidFill>
                <a:latin typeface="Times New Roman"/>
                <a:cs typeface="Times New Roman"/>
              </a:rPr>
              <a:t> </a:t>
            </a:r>
            <a:r>
              <a:rPr sz="1800" dirty="0">
                <a:solidFill>
                  <a:srgbClr val="03499E"/>
                </a:solidFill>
                <a:latin typeface="Times New Roman"/>
                <a:cs typeface="Times New Roman"/>
              </a:rPr>
              <a:t>quy</a:t>
            </a:r>
            <a:r>
              <a:rPr sz="1800" spc="90" dirty="0">
                <a:solidFill>
                  <a:srgbClr val="03499E"/>
                </a:solidFill>
                <a:latin typeface="Times New Roman"/>
                <a:cs typeface="Times New Roman"/>
              </a:rPr>
              <a:t> </a:t>
            </a:r>
            <a:r>
              <a:rPr sz="1800" dirty="0">
                <a:solidFill>
                  <a:srgbClr val="03499E"/>
                </a:solidFill>
                <a:latin typeface="Times New Roman"/>
                <a:cs typeface="Times New Roman"/>
              </a:rPr>
              <a:t>định</a:t>
            </a:r>
            <a:r>
              <a:rPr sz="1800" spc="70" dirty="0">
                <a:solidFill>
                  <a:srgbClr val="03499E"/>
                </a:solidFill>
                <a:latin typeface="Times New Roman"/>
                <a:cs typeface="Times New Roman"/>
              </a:rPr>
              <a:t> </a:t>
            </a:r>
            <a:r>
              <a:rPr sz="1800" dirty="0">
                <a:solidFill>
                  <a:srgbClr val="03499E"/>
                </a:solidFill>
                <a:latin typeface="Times New Roman"/>
                <a:cs typeface="Times New Roman"/>
              </a:rPr>
              <a:t>của</a:t>
            </a:r>
            <a:r>
              <a:rPr sz="1800" spc="70" dirty="0">
                <a:solidFill>
                  <a:srgbClr val="03499E"/>
                </a:solidFill>
                <a:latin typeface="Times New Roman"/>
                <a:cs typeface="Times New Roman"/>
              </a:rPr>
              <a:t> </a:t>
            </a:r>
            <a:r>
              <a:rPr sz="1800" dirty="0">
                <a:solidFill>
                  <a:srgbClr val="03499E"/>
                </a:solidFill>
                <a:latin typeface="Times New Roman"/>
                <a:cs typeface="Times New Roman"/>
              </a:rPr>
              <a:t>Luật</a:t>
            </a:r>
            <a:r>
              <a:rPr sz="1800" spc="75" dirty="0">
                <a:solidFill>
                  <a:srgbClr val="03499E"/>
                </a:solidFill>
                <a:latin typeface="Times New Roman"/>
                <a:cs typeface="Times New Roman"/>
              </a:rPr>
              <a:t> </a:t>
            </a:r>
            <a:r>
              <a:rPr sz="1800" dirty="0">
                <a:solidFill>
                  <a:srgbClr val="03499E"/>
                </a:solidFill>
                <a:latin typeface="Times New Roman"/>
                <a:cs typeface="Times New Roman"/>
              </a:rPr>
              <a:t>Đấu</a:t>
            </a:r>
            <a:r>
              <a:rPr sz="1800" spc="65" dirty="0">
                <a:solidFill>
                  <a:srgbClr val="03499E"/>
                </a:solidFill>
                <a:latin typeface="Times New Roman"/>
                <a:cs typeface="Times New Roman"/>
              </a:rPr>
              <a:t> </a:t>
            </a:r>
            <a:r>
              <a:rPr sz="1800" dirty="0">
                <a:solidFill>
                  <a:srgbClr val="03499E"/>
                </a:solidFill>
                <a:latin typeface="Times New Roman"/>
                <a:cs typeface="Times New Roman"/>
              </a:rPr>
              <a:t>thầu</a:t>
            </a:r>
            <a:r>
              <a:rPr sz="1800" spc="65" dirty="0">
                <a:solidFill>
                  <a:srgbClr val="03499E"/>
                </a:solidFill>
                <a:latin typeface="Times New Roman"/>
                <a:cs typeface="Times New Roman"/>
              </a:rPr>
              <a:t> </a:t>
            </a:r>
            <a:r>
              <a:rPr sz="1800" dirty="0">
                <a:solidFill>
                  <a:srgbClr val="03499E"/>
                </a:solidFill>
                <a:latin typeface="Times New Roman"/>
                <a:cs typeface="Times New Roman"/>
              </a:rPr>
              <a:t>số</a:t>
            </a:r>
            <a:r>
              <a:rPr sz="1800" spc="70" dirty="0">
                <a:solidFill>
                  <a:srgbClr val="03499E"/>
                </a:solidFill>
                <a:latin typeface="Times New Roman"/>
                <a:cs typeface="Times New Roman"/>
              </a:rPr>
              <a:t> </a:t>
            </a:r>
            <a:r>
              <a:rPr sz="1800" dirty="0">
                <a:solidFill>
                  <a:srgbClr val="03499E"/>
                </a:solidFill>
                <a:latin typeface="Times New Roman"/>
                <a:cs typeface="Times New Roman"/>
              </a:rPr>
              <a:t>22/2023/QH15.</a:t>
            </a:r>
            <a:r>
              <a:rPr sz="1800" spc="70" dirty="0">
                <a:solidFill>
                  <a:srgbClr val="03499E"/>
                </a:solidFill>
                <a:latin typeface="Times New Roman"/>
                <a:cs typeface="Times New Roman"/>
              </a:rPr>
              <a:t> </a:t>
            </a:r>
            <a:r>
              <a:rPr sz="1800" dirty="0">
                <a:solidFill>
                  <a:srgbClr val="03499E"/>
                </a:solidFill>
                <a:latin typeface="Times New Roman"/>
                <a:cs typeface="Times New Roman"/>
              </a:rPr>
              <a:t>Bộ</a:t>
            </a:r>
            <a:r>
              <a:rPr sz="1800" spc="70" dirty="0">
                <a:solidFill>
                  <a:srgbClr val="03499E"/>
                </a:solidFill>
                <a:latin typeface="Times New Roman"/>
                <a:cs typeface="Times New Roman"/>
              </a:rPr>
              <a:t> </a:t>
            </a:r>
            <a:r>
              <a:rPr sz="1800" dirty="0">
                <a:solidFill>
                  <a:srgbClr val="03499E"/>
                </a:solidFill>
                <a:latin typeface="Times New Roman"/>
                <a:cs typeface="Times New Roman"/>
              </a:rPr>
              <a:t>Kế</a:t>
            </a:r>
            <a:r>
              <a:rPr sz="1800" spc="70" dirty="0">
                <a:solidFill>
                  <a:srgbClr val="03499E"/>
                </a:solidFill>
                <a:latin typeface="Times New Roman"/>
                <a:cs typeface="Times New Roman"/>
              </a:rPr>
              <a:t> </a:t>
            </a:r>
            <a:r>
              <a:rPr sz="1800" spc="-10" dirty="0">
                <a:solidFill>
                  <a:srgbClr val="03499E"/>
                </a:solidFill>
                <a:latin typeface="Times New Roman"/>
                <a:cs typeface="Times New Roman"/>
              </a:rPr>
              <a:t>hoạch </a:t>
            </a:r>
            <a:r>
              <a:rPr sz="1800" dirty="0">
                <a:solidFill>
                  <a:srgbClr val="03499E"/>
                </a:solidFill>
                <a:latin typeface="Times New Roman"/>
                <a:cs typeface="Times New Roman"/>
              </a:rPr>
              <a:t>và</a:t>
            </a:r>
            <a:r>
              <a:rPr sz="1800" spc="30" dirty="0">
                <a:solidFill>
                  <a:srgbClr val="03499E"/>
                </a:solidFill>
                <a:latin typeface="Times New Roman"/>
                <a:cs typeface="Times New Roman"/>
              </a:rPr>
              <a:t> </a:t>
            </a:r>
            <a:r>
              <a:rPr sz="1800" dirty="0">
                <a:solidFill>
                  <a:srgbClr val="03499E"/>
                </a:solidFill>
                <a:latin typeface="Times New Roman"/>
                <a:cs typeface="Times New Roman"/>
              </a:rPr>
              <a:t>Đầu</a:t>
            </a:r>
            <a:r>
              <a:rPr sz="1800" spc="20" dirty="0">
                <a:solidFill>
                  <a:srgbClr val="03499E"/>
                </a:solidFill>
                <a:latin typeface="Times New Roman"/>
                <a:cs typeface="Times New Roman"/>
              </a:rPr>
              <a:t> </a:t>
            </a:r>
            <a:r>
              <a:rPr sz="1800" dirty="0">
                <a:solidFill>
                  <a:srgbClr val="03499E"/>
                </a:solidFill>
                <a:latin typeface="Times New Roman"/>
                <a:cs typeface="Times New Roman"/>
              </a:rPr>
              <a:t>tư</a:t>
            </a:r>
            <a:r>
              <a:rPr sz="1800" spc="10" dirty="0">
                <a:solidFill>
                  <a:srgbClr val="03499E"/>
                </a:solidFill>
                <a:latin typeface="Times New Roman"/>
                <a:cs typeface="Times New Roman"/>
              </a:rPr>
              <a:t> </a:t>
            </a:r>
            <a:r>
              <a:rPr sz="1800" dirty="0">
                <a:solidFill>
                  <a:srgbClr val="03499E"/>
                </a:solidFill>
                <a:latin typeface="Times New Roman"/>
                <a:cs typeface="Times New Roman"/>
              </a:rPr>
              <a:t>hướng</a:t>
            </a:r>
            <a:r>
              <a:rPr sz="1800" spc="30" dirty="0">
                <a:solidFill>
                  <a:srgbClr val="03499E"/>
                </a:solidFill>
                <a:latin typeface="Times New Roman"/>
                <a:cs typeface="Times New Roman"/>
              </a:rPr>
              <a:t> </a:t>
            </a:r>
            <a:r>
              <a:rPr sz="1800" dirty="0">
                <a:solidFill>
                  <a:srgbClr val="03499E"/>
                </a:solidFill>
                <a:latin typeface="Times New Roman"/>
                <a:cs typeface="Times New Roman"/>
              </a:rPr>
              <a:t>dẫn</a:t>
            </a:r>
            <a:r>
              <a:rPr sz="1800" spc="20" dirty="0">
                <a:solidFill>
                  <a:srgbClr val="03499E"/>
                </a:solidFill>
                <a:latin typeface="Times New Roman"/>
                <a:cs typeface="Times New Roman"/>
              </a:rPr>
              <a:t> </a:t>
            </a:r>
            <a:r>
              <a:rPr sz="1800" dirty="0">
                <a:solidFill>
                  <a:srgbClr val="03499E"/>
                </a:solidFill>
                <a:latin typeface="Times New Roman"/>
                <a:cs typeface="Times New Roman"/>
              </a:rPr>
              <a:t>hoặc</a:t>
            </a:r>
            <a:r>
              <a:rPr sz="1800" spc="25" dirty="0">
                <a:solidFill>
                  <a:srgbClr val="03499E"/>
                </a:solidFill>
                <a:latin typeface="Times New Roman"/>
                <a:cs typeface="Times New Roman"/>
              </a:rPr>
              <a:t> </a:t>
            </a:r>
            <a:r>
              <a:rPr sz="1800" dirty="0">
                <a:solidFill>
                  <a:srgbClr val="03499E"/>
                </a:solidFill>
                <a:latin typeface="Times New Roman"/>
                <a:cs typeface="Times New Roman"/>
              </a:rPr>
              <a:t>trình</a:t>
            </a:r>
            <a:r>
              <a:rPr sz="1800" spc="10" dirty="0">
                <a:solidFill>
                  <a:srgbClr val="03499E"/>
                </a:solidFill>
                <a:latin typeface="Times New Roman"/>
                <a:cs typeface="Times New Roman"/>
              </a:rPr>
              <a:t> </a:t>
            </a:r>
            <a:r>
              <a:rPr sz="1800" dirty="0">
                <a:solidFill>
                  <a:srgbClr val="03499E"/>
                </a:solidFill>
                <a:latin typeface="Times New Roman"/>
                <a:cs typeface="Times New Roman"/>
              </a:rPr>
              <a:t>cấp</a:t>
            </a:r>
            <a:r>
              <a:rPr sz="1800" spc="15" dirty="0">
                <a:solidFill>
                  <a:srgbClr val="03499E"/>
                </a:solidFill>
                <a:latin typeface="Times New Roman"/>
                <a:cs typeface="Times New Roman"/>
              </a:rPr>
              <a:t> </a:t>
            </a:r>
            <a:r>
              <a:rPr sz="1800" dirty="0">
                <a:solidFill>
                  <a:srgbClr val="03499E"/>
                </a:solidFill>
                <a:latin typeface="Times New Roman"/>
                <a:cs typeface="Times New Roman"/>
              </a:rPr>
              <a:t>có</a:t>
            </a:r>
            <a:r>
              <a:rPr sz="1800" spc="25" dirty="0">
                <a:solidFill>
                  <a:srgbClr val="03499E"/>
                </a:solidFill>
                <a:latin typeface="Times New Roman"/>
                <a:cs typeface="Times New Roman"/>
              </a:rPr>
              <a:t> </a:t>
            </a:r>
            <a:r>
              <a:rPr sz="1800" dirty="0">
                <a:solidFill>
                  <a:srgbClr val="03499E"/>
                </a:solidFill>
                <a:latin typeface="Times New Roman"/>
                <a:cs typeface="Times New Roman"/>
              </a:rPr>
              <a:t>thẩm</a:t>
            </a:r>
            <a:r>
              <a:rPr sz="1800" spc="20" dirty="0">
                <a:solidFill>
                  <a:srgbClr val="03499E"/>
                </a:solidFill>
                <a:latin typeface="Times New Roman"/>
                <a:cs typeface="Times New Roman"/>
              </a:rPr>
              <a:t> </a:t>
            </a:r>
            <a:r>
              <a:rPr sz="1800" dirty="0">
                <a:solidFill>
                  <a:srgbClr val="03499E"/>
                </a:solidFill>
                <a:latin typeface="Times New Roman"/>
                <a:cs typeface="Times New Roman"/>
              </a:rPr>
              <a:t>quyền</a:t>
            </a:r>
            <a:r>
              <a:rPr sz="1800" spc="35" dirty="0">
                <a:solidFill>
                  <a:srgbClr val="03499E"/>
                </a:solidFill>
                <a:latin typeface="Times New Roman"/>
                <a:cs typeface="Times New Roman"/>
              </a:rPr>
              <a:t> </a:t>
            </a:r>
            <a:r>
              <a:rPr sz="1800" dirty="0">
                <a:solidFill>
                  <a:srgbClr val="03499E"/>
                </a:solidFill>
                <a:latin typeface="Times New Roman"/>
                <a:cs typeface="Times New Roman"/>
              </a:rPr>
              <a:t>xem</a:t>
            </a:r>
            <a:r>
              <a:rPr sz="1800" spc="25" dirty="0">
                <a:solidFill>
                  <a:srgbClr val="03499E"/>
                </a:solidFill>
                <a:latin typeface="Times New Roman"/>
                <a:cs typeface="Times New Roman"/>
              </a:rPr>
              <a:t> </a:t>
            </a:r>
            <a:r>
              <a:rPr sz="1800" dirty="0">
                <a:solidFill>
                  <a:srgbClr val="03499E"/>
                </a:solidFill>
                <a:latin typeface="Times New Roman"/>
                <a:cs typeface="Times New Roman"/>
              </a:rPr>
              <a:t>xét,</a:t>
            </a:r>
            <a:r>
              <a:rPr sz="1800" spc="25" dirty="0">
                <a:solidFill>
                  <a:srgbClr val="03499E"/>
                </a:solidFill>
                <a:latin typeface="Times New Roman"/>
                <a:cs typeface="Times New Roman"/>
              </a:rPr>
              <a:t> </a:t>
            </a:r>
            <a:r>
              <a:rPr sz="1800" dirty="0">
                <a:solidFill>
                  <a:srgbClr val="03499E"/>
                </a:solidFill>
                <a:latin typeface="Times New Roman"/>
                <a:cs typeface="Times New Roman"/>
              </a:rPr>
              <a:t>xử</a:t>
            </a:r>
            <a:r>
              <a:rPr sz="1800" spc="25" dirty="0">
                <a:solidFill>
                  <a:srgbClr val="03499E"/>
                </a:solidFill>
                <a:latin typeface="Times New Roman"/>
                <a:cs typeface="Times New Roman"/>
              </a:rPr>
              <a:t> </a:t>
            </a:r>
            <a:r>
              <a:rPr sz="1800" dirty="0">
                <a:solidFill>
                  <a:srgbClr val="03499E"/>
                </a:solidFill>
                <a:latin typeface="Times New Roman"/>
                <a:cs typeface="Times New Roman"/>
              </a:rPr>
              <a:t>lý</a:t>
            </a:r>
            <a:r>
              <a:rPr sz="1800" spc="30" dirty="0">
                <a:solidFill>
                  <a:srgbClr val="03499E"/>
                </a:solidFill>
                <a:latin typeface="Times New Roman"/>
                <a:cs typeface="Times New Roman"/>
              </a:rPr>
              <a:t> </a:t>
            </a:r>
            <a:r>
              <a:rPr sz="1800" dirty="0">
                <a:solidFill>
                  <a:srgbClr val="03499E"/>
                </a:solidFill>
                <a:latin typeface="Times New Roman"/>
                <a:cs typeface="Times New Roman"/>
              </a:rPr>
              <a:t>các</a:t>
            </a:r>
            <a:r>
              <a:rPr sz="1800" spc="25" dirty="0">
                <a:solidFill>
                  <a:srgbClr val="03499E"/>
                </a:solidFill>
                <a:latin typeface="Times New Roman"/>
                <a:cs typeface="Times New Roman"/>
              </a:rPr>
              <a:t> </a:t>
            </a:r>
            <a:r>
              <a:rPr sz="1800" dirty="0">
                <a:solidFill>
                  <a:srgbClr val="03499E"/>
                </a:solidFill>
                <a:latin typeface="Times New Roman"/>
                <a:cs typeface="Times New Roman"/>
              </a:rPr>
              <a:t>vấn</a:t>
            </a:r>
            <a:r>
              <a:rPr sz="1800" spc="25" dirty="0">
                <a:solidFill>
                  <a:srgbClr val="03499E"/>
                </a:solidFill>
                <a:latin typeface="Times New Roman"/>
                <a:cs typeface="Times New Roman"/>
              </a:rPr>
              <a:t> </a:t>
            </a:r>
            <a:r>
              <a:rPr sz="1800" dirty="0">
                <a:solidFill>
                  <a:srgbClr val="03499E"/>
                </a:solidFill>
                <a:latin typeface="Times New Roman"/>
                <a:cs typeface="Times New Roman"/>
              </a:rPr>
              <a:t>đề</a:t>
            </a:r>
            <a:r>
              <a:rPr sz="1800" spc="20" dirty="0">
                <a:solidFill>
                  <a:srgbClr val="03499E"/>
                </a:solidFill>
                <a:latin typeface="Times New Roman"/>
                <a:cs typeface="Times New Roman"/>
              </a:rPr>
              <a:t> </a:t>
            </a:r>
            <a:r>
              <a:rPr sz="1800" dirty="0">
                <a:solidFill>
                  <a:srgbClr val="03499E"/>
                </a:solidFill>
                <a:latin typeface="Times New Roman"/>
                <a:cs typeface="Times New Roman"/>
              </a:rPr>
              <a:t>phát</a:t>
            </a:r>
            <a:r>
              <a:rPr sz="1800" spc="35" dirty="0">
                <a:solidFill>
                  <a:srgbClr val="03499E"/>
                </a:solidFill>
                <a:latin typeface="Times New Roman"/>
                <a:cs typeface="Times New Roman"/>
              </a:rPr>
              <a:t> </a:t>
            </a:r>
            <a:r>
              <a:rPr sz="1800" dirty="0">
                <a:solidFill>
                  <a:srgbClr val="03499E"/>
                </a:solidFill>
                <a:latin typeface="Times New Roman"/>
                <a:cs typeface="Times New Roman"/>
              </a:rPr>
              <a:t>sinh</a:t>
            </a:r>
            <a:r>
              <a:rPr sz="1800" spc="20" dirty="0">
                <a:solidFill>
                  <a:srgbClr val="03499E"/>
                </a:solidFill>
                <a:latin typeface="Times New Roman"/>
                <a:cs typeface="Times New Roman"/>
              </a:rPr>
              <a:t> </a:t>
            </a:r>
            <a:r>
              <a:rPr sz="1800" dirty="0">
                <a:solidFill>
                  <a:srgbClr val="03499E"/>
                </a:solidFill>
                <a:latin typeface="Times New Roman"/>
                <a:cs typeface="Times New Roman"/>
              </a:rPr>
              <a:t>trong</a:t>
            </a:r>
            <a:r>
              <a:rPr sz="1800" spc="20" dirty="0">
                <a:solidFill>
                  <a:srgbClr val="03499E"/>
                </a:solidFill>
                <a:latin typeface="Times New Roman"/>
                <a:cs typeface="Times New Roman"/>
              </a:rPr>
              <a:t> </a:t>
            </a:r>
            <a:r>
              <a:rPr sz="1800" dirty="0">
                <a:solidFill>
                  <a:srgbClr val="03499E"/>
                </a:solidFill>
                <a:latin typeface="Times New Roman"/>
                <a:cs typeface="Times New Roman"/>
              </a:rPr>
              <a:t>quá</a:t>
            </a:r>
            <a:r>
              <a:rPr sz="1800" spc="10" dirty="0">
                <a:solidFill>
                  <a:srgbClr val="03499E"/>
                </a:solidFill>
                <a:latin typeface="Times New Roman"/>
                <a:cs typeface="Times New Roman"/>
              </a:rPr>
              <a:t> </a:t>
            </a:r>
            <a:r>
              <a:rPr sz="1800" spc="-10" dirty="0">
                <a:solidFill>
                  <a:srgbClr val="03499E"/>
                </a:solidFill>
                <a:latin typeface="Times New Roman"/>
                <a:cs typeface="Times New Roman"/>
              </a:rPr>
              <a:t>trình </a:t>
            </a:r>
            <a:r>
              <a:rPr sz="1800" dirty="0">
                <a:solidFill>
                  <a:srgbClr val="03499E"/>
                </a:solidFill>
                <a:latin typeface="Times New Roman"/>
                <a:cs typeface="Times New Roman"/>
              </a:rPr>
              <a:t>thực</a:t>
            </a:r>
            <a:r>
              <a:rPr sz="1800" spc="-15" dirty="0">
                <a:solidFill>
                  <a:srgbClr val="03499E"/>
                </a:solidFill>
                <a:latin typeface="Times New Roman"/>
                <a:cs typeface="Times New Roman"/>
              </a:rPr>
              <a:t> </a:t>
            </a:r>
            <a:r>
              <a:rPr sz="1800" dirty="0">
                <a:solidFill>
                  <a:srgbClr val="03499E"/>
                </a:solidFill>
                <a:latin typeface="Times New Roman"/>
                <a:cs typeface="Times New Roman"/>
              </a:rPr>
              <a:t>hiện</a:t>
            </a:r>
            <a:r>
              <a:rPr sz="1800" spc="-10" dirty="0">
                <a:solidFill>
                  <a:srgbClr val="03499E"/>
                </a:solidFill>
                <a:latin typeface="Times New Roman"/>
                <a:cs typeface="Times New Roman"/>
              </a:rPr>
              <a:t> </a:t>
            </a:r>
            <a:r>
              <a:rPr sz="1800" dirty="0">
                <a:solidFill>
                  <a:srgbClr val="03499E"/>
                </a:solidFill>
                <a:latin typeface="Times New Roman"/>
                <a:cs typeface="Times New Roman"/>
              </a:rPr>
              <a:t>quy</a:t>
            </a:r>
            <a:r>
              <a:rPr sz="1800" spc="-10" dirty="0">
                <a:solidFill>
                  <a:srgbClr val="03499E"/>
                </a:solidFill>
                <a:latin typeface="Times New Roman"/>
                <a:cs typeface="Times New Roman"/>
              </a:rPr>
              <a:t> </a:t>
            </a:r>
            <a:r>
              <a:rPr sz="1800" dirty="0">
                <a:solidFill>
                  <a:srgbClr val="03499E"/>
                </a:solidFill>
                <a:latin typeface="Times New Roman"/>
                <a:cs typeface="Times New Roman"/>
              </a:rPr>
              <a:t>định</a:t>
            </a:r>
            <a:r>
              <a:rPr sz="1800" spc="-15" dirty="0">
                <a:solidFill>
                  <a:srgbClr val="03499E"/>
                </a:solidFill>
                <a:latin typeface="Times New Roman"/>
                <a:cs typeface="Times New Roman"/>
              </a:rPr>
              <a:t> </a:t>
            </a:r>
            <a:r>
              <a:rPr sz="1800" dirty="0">
                <a:solidFill>
                  <a:srgbClr val="03499E"/>
                </a:solidFill>
                <a:latin typeface="Times New Roman"/>
                <a:cs typeface="Times New Roman"/>
              </a:rPr>
              <a:t>tại</a:t>
            </a:r>
            <a:r>
              <a:rPr sz="1800" spc="-5" dirty="0">
                <a:solidFill>
                  <a:srgbClr val="03499E"/>
                </a:solidFill>
                <a:latin typeface="Times New Roman"/>
                <a:cs typeface="Times New Roman"/>
              </a:rPr>
              <a:t> </a:t>
            </a:r>
            <a:r>
              <a:rPr sz="1800" dirty="0">
                <a:solidFill>
                  <a:srgbClr val="03499E"/>
                </a:solidFill>
                <a:latin typeface="Times New Roman"/>
                <a:cs typeface="Times New Roman"/>
              </a:rPr>
              <a:t>khoản</a:t>
            </a:r>
            <a:r>
              <a:rPr sz="1800" spc="-10" dirty="0">
                <a:solidFill>
                  <a:srgbClr val="03499E"/>
                </a:solidFill>
                <a:latin typeface="Times New Roman"/>
                <a:cs typeface="Times New Roman"/>
              </a:rPr>
              <a:t> </a:t>
            </a:r>
            <a:r>
              <a:rPr sz="1800" spc="-25" dirty="0">
                <a:solidFill>
                  <a:srgbClr val="03499E"/>
                </a:solidFill>
                <a:latin typeface="Times New Roman"/>
                <a:cs typeface="Times New Roman"/>
              </a:rPr>
              <a:t>này</a:t>
            </a:r>
            <a:endParaRPr sz="1800">
              <a:latin typeface="Times New Roman"/>
              <a:cs typeface="Times New Roman"/>
            </a:endParaRPr>
          </a:p>
        </p:txBody>
      </p:sp>
      <p:grpSp>
        <p:nvGrpSpPr>
          <p:cNvPr id="5" name="object 5"/>
          <p:cNvGrpSpPr/>
          <p:nvPr/>
        </p:nvGrpSpPr>
        <p:grpSpPr>
          <a:xfrm>
            <a:off x="1198702" y="3076829"/>
            <a:ext cx="9794875" cy="2103755"/>
            <a:chOff x="1198702" y="3076829"/>
            <a:chExt cx="9794875" cy="2103755"/>
          </a:xfrm>
        </p:grpSpPr>
        <p:sp>
          <p:nvSpPr>
            <p:cNvPr id="6" name="object 6"/>
            <p:cNvSpPr/>
            <p:nvPr/>
          </p:nvSpPr>
          <p:spPr>
            <a:xfrm>
              <a:off x="1211402" y="3089529"/>
              <a:ext cx="9769475" cy="2078355"/>
            </a:xfrm>
            <a:custGeom>
              <a:avLst/>
              <a:gdLst/>
              <a:ahLst/>
              <a:cxnLst/>
              <a:rect l="l" t="t" r="r" b="b"/>
              <a:pathLst>
                <a:path w="9769475" h="2078354">
                  <a:moveTo>
                    <a:pt x="9769144" y="0"/>
                  </a:moveTo>
                  <a:lnTo>
                    <a:pt x="0" y="0"/>
                  </a:lnTo>
                  <a:lnTo>
                    <a:pt x="0" y="1350264"/>
                  </a:lnTo>
                  <a:lnTo>
                    <a:pt x="4624882" y="1350264"/>
                  </a:lnTo>
                  <a:lnTo>
                    <a:pt x="4624882" y="1558544"/>
                  </a:lnTo>
                  <a:lnTo>
                    <a:pt x="4365040" y="1558544"/>
                  </a:lnTo>
                  <a:lnTo>
                    <a:pt x="4884597" y="2078101"/>
                  </a:lnTo>
                  <a:lnTo>
                    <a:pt x="5404154" y="1558544"/>
                  </a:lnTo>
                  <a:lnTo>
                    <a:pt x="5144312" y="1558544"/>
                  </a:lnTo>
                  <a:lnTo>
                    <a:pt x="5144312" y="1350264"/>
                  </a:lnTo>
                  <a:lnTo>
                    <a:pt x="9769144" y="1350264"/>
                  </a:lnTo>
                  <a:lnTo>
                    <a:pt x="9769144" y="0"/>
                  </a:lnTo>
                  <a:close/>
                </a:path>
              </a:pathLst>
            </a:custGeom>
            <a:solidFill>
              <a:srgbClr val="E9E1D5"/>
            </a:solidFill>
          </p:spPr>
          <p:txBody>
            <a:bodyPr wrap="square" lIns="0" tIns="0" rIns="0" bIns="0" rtlCol="0"/>
            <a:lstStyle/>
            <a:p>
              <a:endParaRPr/>
            </a:p>
          </p:txBody>
        </p:sp>
        <p:sp>
          <p:nvSpPr>
            <p:cNvPr id="7" name="object 7"/>
            <p:cNvSpPr/>
            <p:nvPr/>
          </p:nvSpPr>
          <p:spPr>
            <a:xfrm>
              <a:off x="1211402" y="3089529"/>
              <a:ext cx="9769475" cy="2078355"/>
            </a:xfrm>
            <a:custGeom>
              <a:avLst/>
              <a:gdLst/>
              <a:ahLst/>
              <a:cxnLst/>
              <a:rect l="l" t="t" r="r" b="b"/>
              <a:pathLst>
                <a:path w="9769475" h="2078354">
                  <a:moveTo>
                    <a:pt x="9769144" y="1350264"/>
                  </a:moveTo>
                  <a:lnTo>
                    <a:pt x="5144312" y="1350264"/>
                  </a:lnTo>
                  <a:lnTo>
                    <a:pt x="5144312" y="1558544"/>
                  </a:lnTo>
                  <a:lnTo>
                    <a:pt x="5404154" y="1558544"/>
                  </a:lnTo>
                  <a:lnTo>
                    <a:pt x="4884597" y="2078101"/>
                  </a:lnTo>
                  <a:lnTo>
                    <a:pt x="4365040" y="1558544"/>
                  </a:lnTo>
                  <a:lnTo>
                    <a:pt x="4624882" y="1558544"/>
                  </a:lnTo>
                  <a:lnTo>
                    <a:pt x="4624882" y="1350264"/>
                  </a:lnTo>
                  <a:lnTo>
                    <a:pt x="0" y="1350264"/>
                  </a:lnTo>
                  <a:lnTo>
                    <a:pt x="0" y="0"/>
                  </a:lnTo>
                  <a:lnTo>
                    <a:pt x="9769144" y="0"/>
                  </a:lnTo>
                  <a:lnTo>
                    <a:pt x="9769144" y="1350264"/>
                  </a:lnTo>
                  <a:close/>
                </a:path>
              </a:pathLst>
            </a:custGeom>
            <a:ln w="25399">
              <a:solidFill>
                <a:srgbClr val="03499E"/>
              </a:solidFill>
            </a:ln>
          </p:spPr>
          <p:txBody>
            <a:bodyPr wrap="square" lIns="0" tIns="0" rIns="0" bIns="0" rtlCol="0"/>
            <a:lstStyle/>
            <a:p>
              <a:endParaRPr/>
            </a:p>
          </p:txBody>
        </p:sp>
      </p:grpSp>
      <p:sp>
        <p:nvSpPr>
          <p:cNvPr id="8" name="object 8"/>
          <p:cNvSpPr txBox="1"/>
          <p:nvPr/>
        </p:nvSpPr>
        <p:spPr>
          <a:xfrm>
            <a:off x="1326896" y="3120009"/>
            <a:ext cx="9541510" cy="1246505"/>
          </a:xfrm>
          <a:prstGeom prst="rect">
            <a:avLst/>
          </a:prstGeom>
        </p:spPr>
        <p:txBody>
          <a:bodyPr vert="horz" wrap="square" lIns="0" tIns="50165" rIns="0" bIns="0" rtlCol="0">
            <a:spAutoFit/>
          </a:bodyPr>
          <a:lstStyle/>
          <a:p>
            <a:pPr marL="12700" marR="5080" algn="just">
              <a:lnSpc>
                <a:spcPct val="86200"/>
              </a:lnSpc>
              <a:spcBef>
                <a:spcPts val="395"/>
              </a:spcBef>
            </a:pPr>
            <a:r>
              <a:rPr sz="1800" dirty="0">
                <a:solidFill>
                  <a:srgbClr val="03499E"/>
                </a:solidFill>
                <a:latin typeface="Times New Roman"/>
                <a:cs typeface="Times New Roman"/>
              </a:rPr>
              <a:t>Gói</a:t>
            </a:r>
            <a:r>
              <a:rPr sz="1800" spc="80" dirty="0">
                <a:solidFill>
                  <a:srgbClr val="03499E"/>
                </a:solidFill>
                <a:latin typeface="Times New Roman"/>
                <a:cs typeface="Times New Roman"/>
              </a:rPr>
              <a:t> </a:t>
            </a:r>
            <a:r>
              <a:rPr sz="1800" dirty="0">
                <a:solidFill>
                  <a:srgbClr val="03499E"/>
                </a:solidFill>
                <a:latin typeface="Times New Roman"/>
                <a:cs typeface="Times New Roman"/>
              </a:rPr>
              <a:t>thầu</a:t>
            </a:r>
            <a:r>
              <a:rPr sz="1800" spc="75" dirty="0">
                <a:solidFill>
                  <a:srgbClr val="03499E"/>
                </a:solidFill>
                <a:latin typeface="Times New Roman"/>
                <a:cs typeface="Times New Roman"/>
              </a:rPr>
              <a:t> </a:t>
            </a:r>
            <a:r>
              <a:rPr sz="1800" dirty="0">
                <a:solidFill>
                  <a:srgbClr val="03499E"/>
                </a:solidFill>
                <a:latin typeface="Times New Roman"/>
                <a:cs typeface="Times New Roman"/>
              </a:rPr>
              <a:t>áp</a:t>
            </a:r>
            <a:r>
              <a:rPr sz="1800" spc="70" dirty="0">
                <a:solidFill>
                  <a:srgbClr val="03499E"/>
                </a:solidFill>
                <a:latin typeface="Times New Roman"/>
                <a:cs typeface="Times New Roman"/>
              </a:rPr>
              <a:t> </a:t>
            </a:r>
            <a:r>
              <a:rPr sz="1800" dirty="0">
                <a:solidFill>
                  <a:srgbClr val="03499E"/>
                </a:solidFill>
                <a:latin typeface="Times New Roman"/>
                <a:cs typeface="Times New Roman"/>
              </a:rPr>
              <a:t>dụng</a:t>
            </a:r>
            <a:r>
              <a:rPr sz="1800" spc="70" dirty="0">
                <a:solidFill>
                  <a:srgbClr val="03499E"/>
                </a:solidFill>
                <a:latin typeface="Times New Roman"/>
                <a:cs typeface="Times New Roman"/>
              </a:rPr>
              <a:t> </a:t>
            </a:r>
            <a:r>
              <a:rPr sz="1800" dirty="0">
                <a:solidFill>
                  <a:srgbClr val="03499E"/>
                </a:solidFill>
                <a:latin typeface="Times New Roman"/>
                <a:cs typeface="Times New Roman"/>
              </a:rPr>
              <a:t>CĐT</a:t>
            </a:r>
            <a:r>
              <a:rPr sz="1800" spc="60" dirty="0">
                <a:solidFill>
                  <a:srgbClr val="03499E"/>
                </a:solidFill>
                <a:latin typeface="Times New Roman"/>
                <a:cs typeface="Times New Roman"/>
              </a:rPr>
              <a:t> </a:t>
            </a:r>
            <a:r>
              <a:rPr sz="1800" dirty="0">
                <a:solidFill>
                  <a:srgbClr val="03499E"/>
                </a:solidFill>
                <a:latin typeface="Times New Roman"/>
                <a:cs typeface="Times New Roman"/>
              </a:rPr>
              <a:t>rút</a:t>
            </a:r>
            <a:r>
              <a:rPr sz="1800" spc="70" dirty="0">
                <a:solidFill>
                  <a:srgbClr val="03499E"/>
                </a:solidFill>
                <a:latin typeface="Times New Roman"/>
                <a:cs typeface="Times New Roman"/>
              </a:rPr>
              <a:t> </a:t>
            </a:r>
            <a:r>
              <a:rPr sz="1800" dirty="0">
                <a:solidFill>
                  <a:srgbClr val="03499E"/>
                </a:solidFill>
                <a:latin typeface="Times New Roman"/>
                <a:cs typeface="Times New Roman"/>
              </a:rPr>
              <a:t>gọn,</a:t>
            </a:r>
            <a:r>
              <a:rPr sz="1800" spc="60" dirty="0">
                <a:solidFill>
                  <a:srgbClr val="03499E"/>
                </a:solidFill>
                <a:latin typeface="Times New Roman"/>
                <a:cs typeface="Times New Roman"/>
              </a:rPr>
              <a:t> </a:t>
            </a:r>
            <a:r>
              <a:rPr sz="1800" dirty="0">
                <a:solidFill>
                  <a:srgbClr val="03499E"/>
                </a:solidFill>
                <a:latin typeface="Times New Roman"/>
                <a:cs typeface="Times New Roman"/>
              </a:rPr>
              <a:t>mua</a:t>
            </a:r>
            <a:r>
              <a:rPr sz="1800" spc="85" dirty="0">
                <a:solidFill>
                  <a:srgbClr val="03499E"/>
                </a:solidFill>
                <a:latin typeface="Times New Roman"/>
                <a:cs typeface="Times New Roman"/>
              </a:rPr>
              <a:t> </a:t>
            </a:r>
            <a:r>
              <a:rPr sz="1800" dirty="0">
                <a:solidFill>
                  <a:srgbClr val="03499E"/>
                </a:solidFill>
                <a:latin typeface="Times New Roman"/>
                <a:cs typeface="Times New Roman"/>
              </a:rPr>
              <a:t>sắm</a:t>
            </a:r>
            <a:r>
              <a:rPr sz="1800" spc="70" dirty="0">
                <a:solidFill>
                  <a:srgbClr val="03499E"/>
                </a:solidFill>
                <a:latin typeface="Times New Roman"/>
                <a:cs typeface="Times New Roman"/>
              </a:rPr>
              <a:t> </a:t>
            </a:r>
            <a:r>
              <a:rPr sz="1800" dirty="0">
                <a:solidFill>
                  <a:srgbClr val="03499E"/>
                </a:solidFill>
                <a:latin typeface="Times New Roman"/>
                <a:cs typeface="Times New Roman"/>
              </a:rPr>
              <a:t>trực</a:t>
            </a:r>
            <a:r>
              <a:rPr sz="1800" spc="65" dirty="0">
                <a:solidFill>
                  <a:srgbClr val="03499E"/>
                </a:solidFill>
                <a:latin typeface="Times New Roman"/>
                <a:cs typeface="Times New Roman"/>
              </a:rPr>
              <a:t> </a:t>
            </a:r>
            <a:r>
              <a:rPr sz="1800" dirty="0">
                <a:solidFill>
                  <a:srgbClr val="03499E"/>
                </a:solidFill>
                <a:latin typeface="Times New Roman"/>
                <a:cs typeface="Times New Roman"/>
              </a:rPr>
              <a:t>tiếp,</a:t>
            </a:r>
            <a:r>
              <a:rPr sz="1800" spc="75" dirty="0">
                <a:solidFill>
                  <a:srgbClr val="03499E"/>
                </a:solidFill>
                <a:latin typeface="Times New Roman"/>
                <a:cs typeface="Times New Roman"/>
              </a:rPr>
              <a:t> </a:t>
            </a:r>
            <a:r>
              <a:rPr sz="1800" dirty="0">
                <a:solidFill>
                  <a:srgbClr val="03499E"/>
                </a:solidFill>
                <a:latin typeface="Times New Roman"/>
                <a:cs typeface="Times New Roman"/>
              </a:rPr>
              <a:t>tự</a:t>
            </a:r>
            <a:r>
              <a:rPr sz="1800" spc="65" dirty="0">
                <a:solidFill>
                  <a:srgbClr val="03499E"/>
                </a:solidFill>
                <a:latin typeface="Times New Roman"/>
                <a:cs typeface="Times New Roman"/>
              </a:rPr>
              <a:t> </a:t>
            </a:r>
            <a:r>
              <a:rPr sz="1800" dirty="0">
                <a:solidFill>
                  <a:srgbClr val="03499E"/>
                </a:solidFill>
                <a:latin typeface="Times New Roman"/>
                <a:cs typeface="Times New Roman"/>
              </a:rPr>
              <a:t>thực</a:t>
            </a:r>
            <a:r>
              <a:rPr sz="1800" spc="70" dirty="0">
                <a:solidFill>
                  <a:srgbClr val="03499E"/>
                </a:solidFill>
                <a:latin typeface="Times New Roman"/>
                <a:cs typeface="Times New Roman"/>
              </a:rPr>
              <a:t> </a:t>
            </a:r>
            <a:r>
              <a:rPr sz="1800" dirty="0">
                <a:solidFill>
                  <a:srgbClr val="03499E"/>
                </a:solidFill>
                <a:latin typeface="Times New Roman"/>
                <a:cs typeface="Times New Roman"/>
              </a:rPr>
              <a:t>hiện,</a:t>
            </a:r>
            <a:r>
              <a:rPr sz="1800" spc="75" dirty="0">
                <a:solidFill>
                  <a:srgbClr val="03499E"/>
                </a:solidFill>
                <a:latin typeface="Times New Roman"/>
                <a:cs typeface="Times New Roman"/>
              </a:rPr>
              <a:t> </a:t>
            </a:r>
            <a:r>
              <a:rPr sz="1800" dirty="0">
                <a:solidFill>
                  <a:srgbClr val="03499E"/>
                </a:solidFill>
                <a:latin typeface="Times New Roman"/>
                <a:cs typeface="Times New Roman"/>
              </a:rPr>
              <a:t>LCNT</a:t>
            </a:r>
            <a:r>
              <a:rPr sz="1800" spc="60" dirty="0">
                <a:solidFill>
                  <a:srgbClr val="03499E"/>
                </a:solidFill>
                <a:latin typeface="Times New Roman"/>
                <a:cs typeface="Times New Roman"/>
              </a:rPr>
              <a:t> </a:t>
            </a:r>
            <a:r>
              <a:rPr sz="1800" dirty="0">
                <a:solidFill>
                  <a:srgbClr val="03499E"/>
                </a:solidFill>
                <a:latin typeface="Times New Roman"/>
                <a:cs typeface="Times New Roman"/>
              </a:rPr>
              <a:t>trong</a:t>
            </a:r>
            <a:r>
              <a:rPr sz="1800" spc="70" dirty="0">
                <a:solidFill>
                  <a:srgbClr val="03499E"/>
                </a:solidFill>
                <a:latin typeface="Times New Roman"/>
                <a:cs typeface="Times New Roman"/>
              </a:rPr>
              <a:t> </a:t>
            </a:r>
            <a:r>
              <a:rPr sz="1800" dirty="0">
                <a:solidFill>
                  <a:srgbClr val="03499E"/>
                </a:solidFill>
                <a:latin typeface="Times New Roman"/>
                <a:cs typeface="Times New Roman"/>
              </a:rPr>
              <a:t>trường</a:t>
            </a:r>
            <a:r>
              <a:rPr sz="1800" spc="75" dirty="0">
                <a:solidFill>
                  <a:srgbClr val="03499E"/>
                </a:solidFill>
                <a:latin typeface="Times New Roman"/>
                <a:cs typeface="Times New Roman"/>
              </a:rPr>
              <a:t> </a:t>
            </a:r>
            <a:r>
              <a:rPr sz="1800" dirty="0">
                <a:solidFill>
                  <a:srgbClr val="03499E"/>
                </a:solidFill>
                <a:latin typeface="Times New Roman"/>
                <a:cs typeface="Times New Roman"/>
              </a:rPr>
              <a:t>hợp</a:t>
            </a:r>
            <a:r>
              <a:rPr sz="1800" spc="80" dirty="0">
                <a:solidFill>
                  <a:srgbClr val="03499E"/>
                </a:solidFill>
                <a:latin typeface="Times New Roman"/>
                <a:cs typeface="Times New Roman"/>
              </a:rPr>
              <a:t> </a:t>
            </a:r>
            <a:r>
              <a:rPr sz="1800" dirty="0">
                <a:solidFill>
                  <a:srgbClr val="03499E"/>
                </a:solidFill>
                <a:latin typeface="Times New Roman"/>
                <a:cs typeface="Times New Roman"/>
              </a:rPr>
              <a:t>đặc</a:t>
            </a:r>
            <a:r>
              <a:rPr sz="1800" spc="75" dirty="0">
                <a:solidFill>
                  <a:srgbClr val="03499E"/>
                </a:solidFill>
                <a:latin typeface="Times New Roman"/>
                <a:cs typeface="Times New Roman"/>
              </a:rPr>
              <a:t> </a:t>
            </a:r>
            <a:r>
              <a:rPr sz="1800" dirty="0">
                <a:solidFill>
                  <a:srgbClr val="03499E"/>
                </a:solidFill>
                <a:latin typeface="Times New Roman"/>
                <a:cs typeface="Times New Roman"/>
              </a:rPr>
              <a:t>biệt,</a:t>
            </a:r>
            <a:r>
              <a:rPr sz="1800" spc="80" dirty="0">
                <a:solidFill>
                  <a:srgbClr val="03499E"/>
                </a:solidFill>
                <a:latin typeface="Times New Roman"/>
                <a:cs typeface="Times New Roman"/>
              </a:rPr>
              <a:t> </a:t>
            </a:r>
            <a:r>
              <a:rPr sz="1800" spc="-25" dirty="0">
                <a:solidFill>
                  <a:srgbClr val="03499E"/>
                </a:solidFill>
                <a:latin typeface="Times New Roman"/>
                <a:cs typeface="Times New Roman"/>
              </a:rPr>
              <a:t>gói </a:t>
            </a:r>
            <a:r>
              <a:rPr sz="1800" dirty="0">
                <a:solidFill>
                  <a:srgbClr val="03499E"/>
                </a:solidFill>
                <a:latin typeface="Times New Roman"/>
                <a:cs typeface="Times New Roman"/>
              </a:rPr>
              <a:t>thầu</a:t>
            </a:r>
            <a:r>
              <a:rPr sz="1800" spc="-10" dirty="0">
                <a:solidFill>
                  <a:srgbClr val="03499E"/>
                </a:solidFill>
                <a:latin typeface="Times New Roman"/>
                <a:cs typeface="Times New Roman"/>
              </a:rPr>
              <a:t> </a:t>
            </a:r>
            <a:r>
              <a:rPr sz="1800" dirty="0">
                <a:solidFill>
                  <a:srgbClr val="03499E"/>
                </a:solidFill>
                <a:latin typeface="Times New Roman"/>
                <a:cs typeface="Times New Roman"/>
              </a:rPr>
              <a:t>có</a:t>
            </a:r>
            <a:r>
              <a:rPr sz="1800" spc="-5" dirty="0">
                <a:solidFill>
                  <a:srgbClr val="03499E"/>
                </a:solidFill>
                <a:latin typeface="Times New Roman"/>
                <a:cs typeface="Times New Roman"/>
              </a:rPr>
              <a:t> </a:t>
            </a:r>
            <a:r>
              <a:rPr sz="1800" dirty="0">
                <a:solidFill>
                  <a:srgbClr val="03499E"/>
                </a:solidFill>
                <a:latin typeface="Times New Roman"/>
                <a:cs typeface="Times New Roman"/>
              </a:rPr>
              <a:t>sự</a:t>
            </a:r>
            <a:r>
              <a:rPr sz="1800" spc="-15" dirty="0">
                <a:solidFill>
                  <a:srgbClr val="03499E"/>
                </a:solidFill>
                <a:latin typeface="Times New Roman"/>
                <a:cs typeface="Times New Roman"/>
              </a:rPr>
              <a:t> </a:t>
            </a:r>
            <a:r>
              <a:rPr sz="1800" dirty="0">
                <a:solidFill>
                  <a:srgbClr val="03499E"/>
                </a:solidFill>
                <a:latin typeface="Times New Roman"/>
                <a:cs typeface="Times New Roman"/>
              </a:rPr>
              <a:t>tham</a:t>
            </a:r>
            <a:r>
              <a:rPr sz="1800" spc="-5" dirty="0">
                <a:solidFill>
                  <a:srgbClr val="03499E"/>
                </a:solidFill>
                <a:latin typeface="Times New Roman"/>
                <a:cs typeface="Times New Roman"/>
              </a:rPr>
              <a:t> </a:t>
            </a:r>
            <a:r>
              <a:rPr sz="1800" dirty="0">
                <a:solidFill>
                  <a:srgbClr val="03499E"/>
                </a:solidFill>
                <a:latin typeface="Times New Roman"/>
                <a:cs typeface="Times New Roman"/>
              </a:rPr>
              <a:t>gia</a:t>
            </a:r>
            <a:r>
              <a:rPr sz="1800" spc="5" dirty="0">
                <a:solidFill>
                  <a:srgbClr val="03499E"/>
                </a:solidFill>
                <a:latin typeface="Times New Roman"/>
                <a:cs typeface="Times New Roman"/>
              </a:rPr>
              <a:t> </a:t>
            </a:r>
            <a:r>
              <a:rPr sz="1800" dirty="0">
                <a:solidFill>
                  <a:srgbClr val="03499E"/>
                </a:solidFill>
                <a:latin typeface="Times New Roman"/>
                <a:cs typeface="Times New Roman"/>
              </a:rPr>
              <a:t>thực</a:t>
            </a:r>
            <a:r>
              <a:rPr sz="1800" spc="-5" dirty="0">
                <a:solidFill>
                  <a:srgbClr val="03499E"/>
                </a:solidFill>
                <a:latin typeface="Times New Roman"/>
                <a:cs typeface="Times New Roman"/>
              </a:rPr>
              <a:t> </a:t>
            </a:r>
            <a:r>
              <a:rPr sz="1800" dirty="0">
                <a:solidFill>
                  <a:srgbClr val="03499E"/>
                </a:solidFill>
                <a:latin typeface="Times New Roman"/>
                <a:cs typeface="Times New Roman"/>
              </a:rPr>
              <a:t>hiện</a:t>
            </a:r>
            <a:r>
              <a:rPr sz="1800" spc="-15" dirty="0">
                <a:solidFill>
                  <a:srgbClr val="03499E"/>
                </a:solidFill>
                <a:latin typeface="Times New Roman"/>
                <a:cs typeface="Times New Roman"/>
              </a:rPr>
              <a:t> </a:t>
            </a:r>
            <a:r>
              <a:rPr sz="1800" dirty="0">
                <a:solidFill>
                  <a:srgbClr val="03499E"/>
                </a:solidFill>
                <a:latin typeface="Times New Roman"/>
                <a:cs typeface="Times New Roman"/>
              </a:rPr>
              <a:t>của cộng đồng, trường</a:t>
            </a:r>
            <a:r>
              <a:rPr sz="1800" spc="-15" dirty="0">
                <a:solidFill>
                  <a:srgbClr val="03499E"/>
                </a:solidFill>
                <a:latin typeface="Times New Roman"/>
                <a:cs typeface="Times New Roman"/>
              </a:rPr>
              <a:t> </a:t>
            </a:r>
            <a:r>
              <a:rPr sz="1800" dirty="0">
                <a:solidFill>
                  <a:srgbClr val="03499E"/>
                </a:solidFill>
                <a:latin typeface="Times New Roman"/>
                <a:cs typeface="Times New Roman"/>
              </a:rPr>
              <a:t>hợp</a:t>
            </a:r>
            <a:r>
              <a:rPr sz="1800" spc="-10" dirty="0">
                <a:solidFill>
                  <a:srgbClr val="03499E"/>
                </a:solidFill>
                <a:latin typeface="Times New Roman"/>
                <a:cs typeface="Times New Roman"/>
              </a:rPr>
              <a:t> </a:t>
            </a:r>
            <a:r>
              <a:rPr sz="1800" dirty="0">
                <a:solidFill>
                  <a:srgbClr val="FF0000"/>
                </a:solidFill>
                <a:latin typeface="Times New Roman"/>
                <a:cs typeface="Times New Roman"/>
              </a:rPr>
              <a:t>đã phê</a:t>
            </a:r>
            <a:r>
              <a:rPr sz="1800" spc="-15" dirty="0">
                <a:solidFill>
                  <a:srgbClr val="FF0000"/>
                </a:solidFill>
                <a:latin typeface="Times New Roman"/>
                <a:cs typeface="Times New Roman"/>
              </a:rPr>
              <a:t> </a:t>
            </a:r>
            <a:r>
              <a:rPr sz="1800" dirty="0">
                <a:solidFill>
                  <a:srgbClr val="FF0000"/>
                </a:solidFill>
                <a:latin typeface="Times New Roman"/>
                <a:cs typeface="Times New Roman"/>
              </a:rPr>
              <a:t>duyệt KHLCNT</a:t>
            </a:r>
            <a:r>
              <a:rPr sz="1800" spc="-15" dirty="0">
                <a:solidFill>
                  <a:srgbClr val="FF0000"/>
                </a:solidFill>
                <a:latin typeface="Times New Roman"/>
                <a:cs typeface="Times New Roman"/>
              </a:rPr>
              <a:t> </a:t>
            </a:r>
            <a:r>
              <a:rPr sz="1800" dirty="0">
                <a:solidFill>
                  <a:srgbClr val="FF0000"/>
                </a:solidFill>
                <a:latin typeface="Times New Roman"/>
                <a:cs typeface="Times New Roman"/>
              </a:rPr>
              <a:t>nhưng</a:t>
            </a:r>
            <a:r>
              <a:rPr sz="1800" spc="-15" dirty="0">
                <a:solidFill>
                  <a:srgbClr val="FF0000"/>
                </a:solidFill>
                <a:latin typeface="Times New Roman"/>
                <a:cs typeface="Times New Roman"/>
              </a:rPr>
              <a:t> </a:t>
            </a:r>
            <a:r>
              <a:rPr sz="1800" dirty="0">
                <a:solidFill>
                  <a:srgbClr val="03499E"/>
                </a:solidFill>
                <a:latin typeface="Times New Roman"/>
                <a:cs typeface="Times New Roman"/>
              </a:rPr>
              <a:t>đến</a:t>
            </a:r>
            <a:r>
              <a:rPr sz="1800" spc="-5" dirty="0">
                <a:solidFill>
                  <a:srgbClr val="03499E"/>
                </a:solidFill>
                <a:latin typeface="Times New Roman"/>
                <a:cs typeface="Times New Roman"/>
              </a:rPr>
              <a:t> </a:t>
            </a:r>
            <a:r>
              <a:rPr sz="1800" dirty="0">
                <a:solidFill>
                  <a:srgbClr val="03499E"/>
                </a:solidFill>
                <a:latin typeface="Times New Roman"/>
                <a:cs typeface="Times New Roman"/>
              </a:rPr>
              <a:t>ngày</a:t>
            </a:r>
            <a:r>
              <a:rPr sz="1800" spc="-5" dirty="0">
                <a:solidFill>
                  <a:srgbClr val="03499E"/>
                </a:solidFill>
                <a:latin typeface="Times New Roman"/>
                <a:cs typeface="Times New Roman"/>
              </a:rPr>
              <a:t> </a:t>
            </a:r>
            <a:r>
              <a:rPr sz="1800" spc="-20" dirty="0">
                <a:solidFill>
                  <a:srgbClr val="03499E"/>
                </a:solidFill>
                <a:latin typeface="Times New Roman"/>
                <a:cs typeface="Times New Roman"/>
              </a:rPr>
              <a:t>Nghị </a:t>
            </a:r>
            <a:r>
              <a:rPr sz="1800" dirty="0">
                <a:solidFill>
                  <a:srgbClr val="03499E"/>
                </a:solidFill>
                <a:latin typeface="Times New Roman"/>
                <a:cs typeface="Times New Roman"/>
              </a:rPr>
              <a:t>định</a:t>
            </a:r>
            <a:r>
              <a:rPr sz="1800" spc="55" dirty="0">
                <a:solidFill>
                  <a:srgbClr val="03499E"/>
                </a:solidFill>
                <a:latin typeface="Times New Roman"/>
                <a:cs typeface="Times New Roman"/>
              </a:rPr>
              <a:t> </a:t>
            </a:r>
            <a:r>
              <a:rPr sz="1800" dirty="0">
                <a:solidFill>
                  <a:srgbClr val="03499E"/>
                </a:solidFill>
                <a:latin typeface="Times New Roman"/>
                <a:cs typeface="Times New Roman"/>
              </a:rPr>
              <a:t>này</a:t>
            </a:r>
            <a:r>
              <a:rPr sz="1800" spc="50" dirty="0">
                <a:solidFill>
                  <a:srgbClr val="03499E"/>
                </a:solidFill>
                <a:latin typeface="Times New Roman"/>
                <a:cs typeface="Times New Roman"/>
              </a:rPr>
              <a:t> </a:t>
            </a:r>
            <a:r>
              <a:rPr sz="1800" dirty="0">
                <a:solidFill>
                  <a:srgbClr val="03499E"/>
                </a:solidFill>
                <a:latin typeface="Times New Roman"/>
                <a:cs typeface="Times New Roman"/>
              </a:rPr>
              <a:t>có</a:t>
            </a:r>
            <a:r>
              <a:rPr sz="1800" spc="50" dirty="0">
                <a:solidFill>
                  <a:srgbClr val="03499E"/>
                </a:solidFill>
                <a:latin typeface="Times New Roman"/>
                <a:cs typeface="Times New Roman"/>
              </a:rPr>
              <a:t> </a:t>
            </a:r>
            <a:r>
              <a:rPr sz="1800" dirty="0">
                <a:solidFill>
                  <a:srgbClr val="03499E"/>
                </a:solidFill>
                <a:latin typeface="Times New Roman"/>
                <a:cs typeface="Times New Roman"/>
              </a:rPr>
              <a:t>hiệu</a:t>
            </a:r>
            <a:r>
              <a:rPr sz="1800" spc="35" dirty="0">
                <a:solidFill>
                  <a:srgbClr val="03499E"/>
                </a:solidFill>
                <a:latin typeface="Times New Roman"/>
                <a:cs typeface="Times New Roman"/>
              </a:rPr>
              <a:t> </a:t>
            </a:r>
            <a:r>
              <a:rPr sz="1800" dirty="0">
                <a:solidFill>
                  <a:srgbClr val="03499E"/>
                </a:solidFill>
                <a:latin typeface="Times New Roman"/>
                <a:cs typeface="Times New Roman"/>
              </a:rPr>
              <a:t>lực</a:t>
            </a:r>
            <a:r>
              <a:rPr sz="1800" spc="45" dirty="0">
                <a:solidFill>
                  <a:srgbClr val="03499E"/>
                </a:solidFill>
                <a:latin typeface="Times New Roman"/>
                <a:cs typeface="Times New Roman"/>
              </a:rPr>
              <a:t> </a:t>
            </a:r>
            <a:r>
              <a:rPr sz="1800" dirty="0">
                <a:solidFill>
                  <a:srgbClr val="03499E"/>
                </a:solidFill>
                <a:latin typeface="Times New Roman"/>
                <a:cs typeface="Times New Roman"/>
              </a:rPr>
              <a:t>thi</a:t>
            </a:r>
            <a:r>
              <a:rPr sz="1800" spc="55" dirty="0">
                <a:solidFill>
                  <a:srgbClr val="03499E"/>
                </a:solidFill>
                <a:latin typeface="Times New Roman"/>
                <a:cs typeface="Times New Roman"/>
              </a:rPr>
              <a:t> </a:t>
            </a:r>
            <a:r>
              <a:rPr sz="1800" dirty="0">
                <a:solidFill>
                  <a:srgbClr val="03499E"/>
                </a:solidFill>
                <a:latin typeface="Times New Roman"/>
                <a:cs typeface="Times New Roman"/>
              </a:rPr>
              <a:t>hành</a:t>
            </a:r>
            <a:r>
              <a:rPr sz="1800" spc="45" dirty="0">
                <a:solidFill>
                  <a:srgbClr val="03499E"/>
                </a:solidFill>
                <a:latin typeface="Times New Roman"/>
                <a:cs typeface="Times New Roman"/>
              </a:rPr>
              <a:t> </a:t>
            </a:r>
            <a:r>
              <a:rPr sz="1800" dirty="0">
                <a:solidFill>
                  <a:srgbClr val="FF0000"/>
                </a:solidFill>
                <a:latin typeface="Times New Roman"/>
                <a:cs typeface="Times New Roman"/>
              </a:rPr>
              <a:t>chưa</a:t>
            </a:r>
            <a:r>
              <a:rPr sz="1800" spc="50" dirty="0">
                <a:solidFill>
                  <a:srgbClr val="FF0000"/>
                </a:solidFill>
                <a:latin typeface="Times New Roman"/>
                <a:cs typeface="Times New Roman"/>
              </a:rPr>
              <a:t> </a:t>
            </a:r>
            <a:r>
              <a:rPr sz="1800" dirty="0">
                <a:solidFill>
                  <a:srgbClr val="FF0000"/>
                </a:solidFill>
                <a:latin typeface="Times New Roman"/>
                <a:cs typeface="Times New Roman"/>
              </a:rPr>
              <a:t>phê</a:t>
            </a:r>
            <a:r>
              <a:rPr sz="1800" spc="45" dirty="0">
                <a:solidFill>
                  <a:srgbClr val="FF0000"/>
                </a:solidFill>
                <a:latin typeface="Times New Roman"/>
                <a:cs typeface="Times New Roman"/>
              </a:rPr>
              <a:t> </a:t>
            </a:r>
            <a:r>
              <a:rPr sz="1800" dirty="0">
                <a:solidFill>
                  <a:srgbClr val="FF0000"/>
                </a:solidFill>
                <a:latin typeface="Times New Roman"/>
                <a:cs typeface="Times New Roman"/>
              </a:rPr>
              <a:t>duyệt</a:t>
            </a:r>
            <a:r>
              <a:rPr sz="1800" spc="45" dirty="0">
                <a:solidFill>
                  <a:srgbClr val="FF0000"/>
                </a:solidFill>
                <a:latin typeface="Times New Roman"/>
                <a:cs typeface="Times New Roman"/>
              </a:rPr>
              <a:t> </a:t>
            </a:r>
            <a:r>
              <a:rPr sz="1800" dirty="0">
                <a:solidFill>
                  <a:srgbClr val="FF0000"/>
                </a:solidFill>
                <a:latin typeface="Times New Roman"/>
                <a:cs typeface="Times New Roman"/>
              </a:rPr>
              <a:t>KQLCNT</a:t>
            </a:r>
            <a:r>
              <a:rPr sz="1800" spc="55" dirty="0">
                <a:solidFill>
                  <a:srgbClr val="FF0000"/>
                </a:solidFill>
                <a:latin typeface="Times New Roman"/>
                <a:cs typeface="Times New Roman"/>
              </a:rPr>
              <a:t> </a:t>
            </a:r>
            <a:r>
              <a:rPr sz="1800" dirty="0">
                <a:solidFill>
                  <a:srgbClr val="FF0000"/>
                </a:solidFill>
                <a:latin typeface="Times New Roman"/>
                <a:cs typeface="Times New Roman"/>
              </a:rPr>
              <a:t>mà</a:t>
            </a:r>
            <a:r>
              <a:rPr sz="1800" spc="55" dirty="0">
                <a:solidFill>
                  <a:srgbClr val="FF0000"/>
                </a:solidFill>
                <a:latin typeface="Times New Roman"/>
                <a:cs typeface="Times New Roman"/>
              </a:rPr>
              <a:t> </a:t>
            </a:r>
            <a:r>
              <a:rPr sz="1800" dirty="0">
                <a:solidFill>
                  <a:srgbClr val="FF0000"/>
                </a:solidFill>
                <a:latin typeface="Times New Roman"/>
                <a:cs typeface="Times New Roman"/>
              </a:rPr>
              <a:t>KHLCNT</a:t>
            </a:r>
            <a:r>
              <a:rPr sz="1800" spc="45" dirty="0">
                <a:solidFill>
                  <a:srgbClr val="FF0000"/>
                </a:solidFill>
                <a:latin typeface="Times New Roman"/>
                <a:cs typeface="Times New Roman"/>
              </a:rPr>
              <a:t> </a:t>
            </a:r>
            <a:r>
              <a:rPr sz="1800" dirty="0">
                <a:solidFill>
                  <a:srgbClr val="FF0000"/>
                </a:solidFill>
                <a:latin typeface="Times New Roman"/>
                <a:cs typeface="Times New Roman"/>
              </a:rPr>
              <a:t>có</a:t>
            </a:r>
            <a:r>
              <a:rPr sz="1800" spc="50" dirty="0">
                <a:solidFill>
                  <a:srgbClr val="FF0000"/>
                </a:solidFill>
                <a:latin typeface="Times New Roman"/>
                <a:cs typeface="Times New Roman"/>
              </a:rPr>
              <a:t> </a:t>
            </a:r>
            <a:r>
              <a:rPr sz="1800" dirty="0">
                <a:solidFill>
                  <a:srgbClr val="FF0000"/>
                </a:solidFill>
                <a:latin typeface="Times New Roman"/>
                <a:cs typeface="Times New Roman"/>
              </a:rPr>
              <a:t>nội</a:t>
            </a:r>
            <a:r>
              <a:rPr sz="1800" spc="55" dirty="0">
                <a:solidFill>
                  <a:srgbClr val="FF0000"/>
                </a:solidFill>
                <a:latin typeface="Times New Roman"/>
                <a:cs typeface="Times New Roman"/>
              </a:rPr>
              <a:t> </a:t>
            </a:r>
            <a:r>
              <a:rPr sz="1800" dirty="0">
                <a:solidFill>
                  <a:srgbClr val="FF0000"/>
                </a:solidFill>
                <a:latin typeface="Times New Roman"/>
                <a:cs typeface="Times New Roman"/>
              </a:rPr>
              <a:t>dung</a:t>
            </a:r>
            <a:r>
              <a:rPr sz="1800" spc="55" dirty="0">
                <a:solidFill>
                  <a:srgbClr val="FF0000"/>
                </a:solidFill>
                <a:latin typeface="Times New Roman"/>
                <a:cs typeface="Times New Roman"/>
              </a:rPr>
              <a:t> </a:t>
            </a:r>
            <a:r>
              <a:rPr sz="1800" dirty="0">
                <a:solidFill>
                  <a:srgbClr val="FF0000"/>
                </a:solidFill>
                <a:latin typeface="Times New Roman"/>
                <a:cs typeface="Times New Roman"/>
              </a:rPr>
              <a:t>không</a:t>
            </a:r>
            <a:r>
              <a:rPr sz="1800" spc="55" dirty="0">
                <a:solidFill>
                  <a:srgbClr val="FF0000"/>
                </a:solidFill>
                <a:latin typeface="Times New Roman"/>
                <a:cs typeface="Times New Roman"/>
              </a:rPr>
              <a:t> </a:t>
            </a:r>
            <a:r>
              <a:rPr sz="1800" dirty="0">
                <a:solidFill>
                  <a:srgbClr val="FF0000"/>
                </a:solidFill>
                <a:latin typeface="Times New Roman"/>
                <a:cs typeface="Times New Roman"/>
              </a:rPr>
              <a:t>phù</a:t>
            </a:r>
            <a:r>
              <a:rPr sz="1800" spc="40" dirty="0">
                <a:solidFill>
                  <a:srgbClr val="FF0000"/>
                </a:solidFill>
                <a:latin typeface="Times New Roman"/>
                <a:cs typeface="Times New Roman"/>
              </a:rPr>
              <a:t> </a:t>
            </a:r>
            <a:r>
              <a:rPr sz="1800" dirty="0">
                <a:solidFill>
                  <a:srgbClr val="FF0000"/>
                </a:solidFill>
                <a:latin typeface="Times New Roman"/>
                <a:cs typeface="Times New Roman"/>
              </a:rPr>
              <a:t>hợp</a:t>
            </a:r>
            <a:r>
              <a:rPr sz="1800" spc="45" dirty="0">
                <a:solidFill>
                  <a:srgbClr val="FF0000"/>
                </a:solidFill>
                <a:latin typeface="Times New Roman"/>
                <a:cs typeface="Times New Roman"/>
              </a:rPr>
              <a:t> </a:t>
            </a:r>
            <a:r>
              <a:rPr sz="1800" spc="-25" dirty="0">
                <a:solidFill>
                  <a:srgbClr val="03499E"/>
                </a:solidFill>
                <a:latin typeface="Times New Roman"/>
                <a:cs typeface="Times New Roman"/>
              </a:rPr>
              <a:t>với </a:t>
            </a:r>
            <a:r>
              <a:rPr sz="1800" dirty="0">
                <a:solidFill>
                  <a:srgbClr val="03499E"/>
                </a:solidFill>
                <a:latin typeface="Times New Roman"/>
                <a:cs typeface="Times New Roman"/>
              </a:rPr>
              <a:t>quy</a:t>
            </a:r>
            <a:r>
              <a:rPr sz="1800" spc="425" dirty="0">
                <a:solidFill>
                  <a:srgbClr val="03499E"/>
                </a:solidFill>
                <a:latin typeface="Times New Roman"/>
                <a:cs typeface="Times New Roman"/>
              </a:rPr>
              <a:t> </a:t>
            </a:r>
            <a:r>
              <a:rPr sz="1800" dirty="0">
                <a:solidFill>
                  <a:srgbClr val="03499E"/>
                </a:solidFill>
                <a:latin typeface="Times New Roman"/>
                <a:cs typeface="Times New Roman"/>
              </a:rPr>
              <a:t>định</a:t>
            </a:r>
            <a:r>
              <a:rPr sz="1800" spc="395" dirty="0">
                <a:solidFill>
                  <a:srgbClr val="03499E"/>
                </a:solidFill>
                <a:latin typeface="Times New Roman"/>
                <a:cs typeface="Times New Roman"/>
              </a:rPr>
              <a:t> </a:t>
            </a:r>
            <a:r>
              <a:rPr sz="1800" dirty="0">
                <a:solidFill>
                  <a:srgbClr val="03499E"/>
                </a:solidFill>
                <a:latin typeface="Times New Roman"/>
                <a:cs typeface="Times New Roman"/>
              </a:rPr>
              <a:t>của</a:t>
            </a:r>
            <a:r>
              <a:rPr sz="1800" spc="415" dirty="0">
                <a:solidFill>
                  <a:srgbClr val="03499E"/>
                </a:solidFill>
                <a:latin typeface="Times New Roman"/>
                <a:cs typeface="Times New Roman"/>
              </a:rPr>
              <a:t> </a:t>
            </a:r>
            <a:r>
              <a:rPr sz="1800" dirty="0">
                <a:solidFill>
                  <a:srgbClr val="03499E"/>
                </a:solidFill>
                <a:latin typeface="Times New Roman"/>
                <a:cs typeface="Times New Roman"/>
              </a:rPr>
              <a:t>Luật</a:t>
            </a:r>
            <a:r>
              <a:rPr sz="1800" spc="409" dirty="0">
                <a:solidFill>
                  <a:srgbClr val="03499E"/>
                </a:solidFill>
                <a:latin typeface="Times New Roman"/>
                <a:cs typeface="Times New Roman"/>
              </a:rPr>
              <a:t> </a:t>
            </a:r>
            <a:r>
              <a:rPr sz="1800" dirty="0">
                <a:solidFill>
                  <a:srgbClr val="03499E"/>
                </a:solidFill>
                <a:latin typeface="Times New Roman"/>
                <a:cs typeface="Times New Roman"/>
              </a:rPr>
              <a:t>Đấu</a:t>
            </a:r>
            <a:r>
              <a:rPr sz="1800" spc="405" dirty="0">
                <a:solidFill>
                  <a:srgbClr val="03499E"/>
                </a:solidFill>
                <a:latin typeface="Times New Roman"/>
                <a:cs typeface="Times New Roman"/>
              </a:rPr>
              <a:t> </a:t>
            </a:r>
            <a:r>
              <a:rPr sz="1800" dirty="0">
                <a:solidFill>
                  <a:srgbClr val="03499E"/>
                </a:solidFill>
                <a:latin typeface="Times New Roman"/>
                <a:cs typeface="Times New Roman"/>
              </a:rPr>
              <a:t>thầu</a:t>
            </a:r>
            <a:r>
              <a:rPr sz="1800" spc="405" dirty="0">
                <a:solidFill>
                  <a:srgbClr val="03499E"/>
                </a:solidFill>
                <a:latin typeface="Times New Roman"/>
                <a:cs typeface="Times New Roman"/>
              </a:rPr>
              <a:t> </a:t>
            </a:r>
            <a:r>
              <a:rPr sz="1800" dirty="0">
                <a:solidFill>
                  <a:srgbClr val="03499E"/>
                </a:solidFill>
                <a:latin typeface="Times New Roman"/>
                <a:cs typeface="Times New Roman"/>
              </a:rPr>
              <a:t>số</a:t>
            </a:r>
            <a:r>
              <a:rPr sz="1800" spc="415" dirty="0">
                <a:solidFill>
                  <a:srgbClr val="03499E"/>
                </a:solidFill>
                <a:latin typeface="Times New Roman"/>
                <a:cs typeface="Times New Roman"/>
              </a:rPr>
              <a:t> </a:t>
            </a:r>
            <a:r>
              <a:rPr sz="1800" dirty="0">
                <a:solidFill>
                  <a:srgbClr val="03499E"/>
                </a:solidFill>
                <a:latin typeface="Times New Roman"/>
                <a:cs typeface="Times New Roman"/>
              </a:rPr>
              <a:t>22/2023/QH15</a:t>
            </a:r>
            <a:r>
              <a:rPr sz="1800" spc="409" dirty="0">
                <a:solidFill>
                  <a:srgbClr val="03499E"/>
                </a:solidFill>
                <a:latin typeface="Times New Roman"/>
                <a:cs typeface="Times New Roman"/>
              </a:rPr>
              <a:t> </a:t>
            </a:r>
            <a:r>
              <a:rPr sz="1800" dirty="0">
                <a:solidFill>
                  <a:srgbClr val="03499E"/>
                </a:solidFill>
                <a:latin typeface="Times New Roman"/>
                <a:cs typeface="Times New Roman"/>
              </a:rPr>
              <a:t>và</a:t>
            </a:r>
            <a:r>
              <a:rPr sz="1800" spc="409" dirty="0">
                <a:solidFill>
                  <a:srgbClr val="03499E"/>
                </a:solidFill>
                <a:latin typeface="Times New Roman"/>
                <a:cs typeface="Times New Roman"/>
              </a:rPr>
              <a:t> </a:t>
            </a:r>
            <a:r>
              <a:rPr sz="1800" dirty="0">
                <a:solidFill>
                  <a:srgbClr val="03499E"/>
                </a:solidFill>
                <a:latin typeface="Times New Roman"/>
                <a:cs typeface="Times New Roman"/>
              </a:rPr>
              <a:t>Nghị</a:t>
            </a:r>
            <a:r>
              <a:rPr sz="1800" spc="405" dirty="0">
                <a:solidFill>
                  <a:srgbClr val="03499E"/>
                </a:solidFill>
                <a:latin typeface="Times New Roman"/>
                <a:cs typeface="Times New Roman"/>
              </a:rPr>
              <a:t> </a:t>
            </a:r>
            <a:r>
              <a:rPr sz="1800" dirty="0">
                <a:solidFill>
                  <a:srgbClr val="03499E"/>
                </a:solidFill>
                <a:latin typeface="Times New Roman"/>
                <a:cs typeface="Times New Roman"/>
              </a:rPr>
              <a:t>định</a:t>
            </a:r>
            <a:r>
              <a:rPr sz="1800" spc="409" dirty="0">
                <a:solidFill>
                  <a:srgbClr val="03499E"/>
                </a:solidFill>
                <a:latin typeface="Times New Roman"/>
                <a:cs typeface="Times New Roman"/>
              </a:rPr>
              <a:t> </a:t>
            </a:r>
            <a:r>
              <a:rPr sz="1800" dirty="0">
                <a:solidFill>
                  <a:srgbClr val="03499E"/>
                </a:solidFill>
                <a:latin typeface="Times New Roman"/>
                <a:cs typeface="Times New Roman"/>
              </a:rPr>
              <a:t>này</a:t>
            </a:r>
            <a:r>
              <a:rPr sz="1800" spc="415" dirty="0">
                <a:solidFill>
                  <a:srgbClr val="03499E"/>
                </a:solidFill>
                <a:latin typeface="Times New Roman"/>
                <a:cs typeface="Times New Roman"/>
              </a:rPr>
              <a:t> </a:t>
            </a:r>
            <a:r>
              <a:rPr sz="1800" dirty="0">
                <a:solidFill>
                  <a:srgbClr val="03499E"/>
                </a:solidFill>
                <a:latin typeface="Times New Roman"/>
                <a:cs typeface="Times New Roman"/>
              </a:rPr>
              <a:t>thì</a:t>
            </a:r>
            <a:r>
              <a:rPr sz="1800" spc="409" dirty="0">
                <a:solidFill>
                  <a:srgbClr val="03499E"/>
                </a:solidFill>
                <a:latin typeface="Times New Roman"/>
                <a:cs typeface="Times New Roman"/>
              </a:rPr>
              <a:t> </a:t>
            </a:r>
            <a:r>
              <a:rPr sz="1800" dirty="0">
                <a:solidFill>
                  <a:srgbClr val="03499E"/>
                </a:solidFill>
                <a:latin typeface="Times New Roman"/>
                <a:cs typeface="Times New Roman"/>
              </a:rPr>
              <a:t>phải</a:t>
            </a:r>
            <a:r>
              <a:rPr sz="1800" spc="409" dirty="0">
                <a:solidFill>
                  <a:srgbClr val="03499E"/>
                </a:solidFill>
                <a:latin typeface="Times New Roman"/>
                <a:cs typeface="Times New Roman"/>
              </a:rPr>
              <a:t> </a:t>
            </a:r>
            <a:r>
              <a:rPr sz="1800" dirty="0">
                <a:solidFill>
                  <a:srgbClr val="FF0000"/>
                </a:solidFill>
                <a:latin typeface="Times New Roman"/>
                <a:cs typeface="Times New Roman"/>
              </a:rPr>
              <a:t>phê</a:t>
            </a:r>
            <a:r>
              <a:rPr sz="1800" spc="415" dirty="0">
                <a:solidFill>
                  <a:srgbClr val="FF0000"/>
                </a:solidFill>
                <a:latin typeface="Times New Roman"/>
                <a:cs typeface="Times New Roman"/>
              </a:rPr>
              <a:t> </a:t>
            </a:r>
            <a:r>
              <a:rPr sz="1800" dirty="0">
                <a:solidFill>
                  <a:srgbClr val="FF0000"/>
                </a:solidFill>
                <a:latin typeface="Times New Roman"/>
                <a:cs typeface="Times New Roman"/>
              </a:rPr>
              <a:t>duyệt</a:t>
            </a:r>
            <a:r>
              <a:rPr sz="1800" spc="409" dirty="0">
                <a:solidFill>
                  <a:srgbClr val="FF0000"/>
                </a:solidFill>
                <a:latin typeface="Times New Roman"/>
                <a:cs typeface="Times New Roman"/>
              </a:rPr>
              <a:t> </a:t>
            </a:r>
            <a:r>
              <a:rPr sz="1800" dirty="0">
                <a:solidFill>
                  <a:srgbClr val="FF0000"/>
                </a:solidFill>
                <a:latin typeface="Times New Roman"/>
                <a:cs typeface="Times New Roman"/>
              </a:rPr>
              <a:t>điều</a:t>
            </a:r>
            <a:r>
              <a:rPr sz="1800" spc="409" dirty="0">
                <a:solidFill>
                  <a:srgbClr val="FF0000"/>
                </a:solidFill>
                <a:latin typeface="Times New Roman"/>
                <a:cs typeface="Times New Roman"/>
              </a:rPr>
              <a:t> </a:t>
            </a:r>
            <a:r>
              <a:rPr sz="1800" spc="-10" dirty="0">
                <a:solidFill>
                  <a:srgbClr val="FF0000"/>
                </a:solidFill>
                <a:latin typeface="Times New Roman"/>
                <a:cs typeface="Times New Roman"/>
              </a:rPr>
              <a:t>chỉnh KHLCNT</a:t>
            </a:r>
            <a:r>
              <a:rPr sz="1800" spc="-10" dirty="0">
                <a:solidFill>
                  <a:srgbClr val="03499E"/>
                </a:solidFill>
                <a:latin typeface="Times New Roman"/>
                <a:cs typeface="Times New Roman"/>
              </a:rPr>
              <a:t>.</a:t>
            </a:r>
            <a:endParaRPr sz="1800">
              <a:latin typeface="Times New Roman"/>
              <a:cs typeface="Times New Roman"/>
            </a:endParaRPr>
          </a:p>
        </p:txBody>
      </p:sp>
      <p:grpSp>
        <p:nvGrpSpPr>
          <p:cNvPr id="9" name="object 9"/>
          <p:cNvGrpSpPr/>
          <p:nvPr/>
        </p:nvGrpSpPr>
        <p:grpSpPr>
          <a:xfrm>
            <a:off x="1198702" y="1019047"/>
            <a:ext cx="9794875" cy="2103755"/>
            <a:chOff x="1198702" y="1019047"/>
            <a:chExt cx="9794875" cy="2103755"/>
          </a:xfrm>
        </p:grpSpPr>
        <p:sp>
          <p:nvSpPr>
            <p:cNvPr id="10" name="object 10"/>
            <p:cNvSpPr/>
            <p:nvPr/>
          </p:nvSpPr>
          <p:spPr>
            <a:xfrm>
              <a:off x="1211402" y="1031747"/>
              <a:ext cx="9769475" cy="2078355"/>
            </a:xfrm>
            <a:custGeom>
              <a:avLst/>
              <a:gdLst/>
              <a:ahLst/>
              <a:cxnLst/>
              <a:rect l="l" t="t" r="r" b="b"/>
              <a:pathLst>
                <a:path w="9769475" h="2078355">
                  <a:moveTo>
                    <a:pt x="9769144" y="0"/>
                  </a:moveTo>
                  <a:lnTo>
                    <a:pt x="0" y="0"/>
                  </a:lnTo>
                  <a:lnTo>
                    <a:pt x="0" y="1350264"/>
                  </a:lnTo>
                  <a:lnTo>
                    <a:pt x="4624882" y="1350264"/>
                  </a:lnTo>
                  <a:lnTo>
                    <a:pt x="4624882" y="1558543"/>
                  </a:lnTo>
                  <a:lnTo>
                    <a:pt x="4365040" y="1558543"/>
                  </a:lnTo>
                  <a:lnTo>
                    <a:pt x="4884597" y="2078101"/>
                  </a:lnTo>
                  <a:lnTo>
                    <a:pt x="5404154" y="1558543"/>
                  </a:lnTo>
                  <a:lnTo>
                    <a:pt x="5144312" y="1558543"/>
                  </a:lnTo>
                  <a:lnTo>
                    <a:pt x="5144312" y="1350264"/>
                  </a:lnTo>
                  <a:lnTo>
                    <a:pt x="9769144" y="1350264"/>
                  </a:lnTo>
                  <a:lnTo>
                    <a:pt x="9769144" y="0"/>
                  </a:lnTo>
                  <a:close/>
                </a:path>
              </a:pathLst>
            </a:custGeom>
            <a:solidFill>
              <a:srgbClr val="E9E1D5"/>
            </a:solidFill>
          </p:spPr>
          <p:txBody>
            <a:bodyPr wrap="square" lIns="0" tIns="0" rIns="0" bIns="0" rtlCol="0"/>
            <a:lstStyle/>
            <a:p>
              <a:endParaRPr/>
            </a:p>
          </p:txBody>
        </p:sp>
        <p:sp>
          <p:nvSpPr>
            <p:cNvPr id="11" name="object 11"/>
            <p:cNvSpPr/>
            <p:nvPr/>
          </p:nvSpPr>
          <p:spPr>
            <a:xfrm>
              <a:off x="1211402" y="1031747"/>
              <a:ext cx="9769475" cy="2078355"/>
            </a:xfrm>
            <a:custGeom>
              <a:avLst/>
              <a:gdLst/>
              <a:ahLst/>
              <a:cxnLst/>
              <a:rect l="l" t="t" r="r" b="b"/>
              <a:pathLst>
                <a:path w="9769475" h="2078355">
                  <a:moveTo>
                    <a:pt x="9769144" y="1350264"/>
                  </a:moveTo>
                  <a:lnTo>
                    <a:pt x="5144312" y="1350264"/>
                  </a:lnTo>
                  <a:lnTo>
                    <a:pt x="5144312" y="1558543"/>
                  </a:lnTo>
                  <a:lnTo>
                    <a:pt x="5404154" y="1558543"/>
                  </a:lnTo>
                  <a:lnTo>
                    <a:pt x="4884597" y="2078101"/>
                  </a:lnTo>
                  <a:lnTo>
                    <a:pt x="4365040" y="1558543"/>
                  </a:lnTo>
                  <a:lnTo>
                    <a:pt x="4624882" y="1558543"/>
                  </a:lnTo>
                  <a:lnTo>
                    <a:pt x="4624882" y="1350264"/>
                  </a:lnTo>
                  <a:lnTo>
                    <a:pt x="0" y="1350264"/>
                  </a:lnTo>
                  <a:lnTo>
                    <a:pt x="0" y="0"/>
                  </a:lnTo>
                  <a:lnTo>
                    <a:pt x="9769144" y="0"/>
                  </a:lnTo>
                  <a:lnTo>
                    <a:pt x="9769144" y="1350264"/>
                  </a:lnTo>
                  <a:close/>
                </a:path>
              </a:pathLst>
            </a:custGeom>
            <a:ln w="25400">
              <a:solidFill>
                <a:srgbClr val="03499E"/>
              </a:solidFill>
            </a:ln>
          </p:spPr>
          <p:txBody>
            <a:bodyPr wrap="square" lIns="0" tIns="0" rIns="0" bIns="0" rtlCol="0"/>
            <a:lstStyle/>
            <a:p>
              <a:endParaRPr/>
            </a:p>
          </p:txBody>
        </p:sp>
      </p:grpSp>
      <p:sp>
        <p:nvSpPr>
          <p:cNvPr id="12" name="object 12"/>
          <p:cNvSpPr txBox="1"/>
          <p:nvPr/>
        </p:nvSpPr>
        <p:spPr>
          <a:xfrm>
            <a:off x="1326896" y="1298575"/>
            <a:ext cx="9544050" cy="772160"/>
          </a:xfrm>
          <a:prstGeom prst="rect">
            <a:avLst/>
          </a:prstGeom>
        </p:spPr>
        <p:txBody>
          <a:bodyPr vert="horz" wrap="square" lIns="0" tIns="52069" rIns="0" bIns="0" rtlCol="0">
            <a:spAutoFit/>
          </a:bodyPr>
          <a:lstStyle/>
          <a:p>
            <a:pPr marL="12700" marR="5080" algn="just">
              <a:lnSpc>
                <a:spcPts val="1860"/>
              </a:lnSpc>
              <a:spcBef>
                <a:spcPts val="409"/>
              </a:spcBef>
            </a:pPr>
            <a:r>
              <a:rPr sz="1800" dirty="0">
                <a:solidFill>
                  <a:srgbClr val="03499E"/>
                </a:solidFill>
                <a:latin typeface="Times New Roman"/>
                <a:cs typeface="Times New Roman"/>
              </a:rPr>
              <a:t>Gói</a:t>
            </a:r>
            <a:r>
              <a:rPr sz="1800" spc="-20" dirty="0">
                <a:solidFill>
                  <a:srgbClr val="03499E"/>
                </a:solidFill>
                <a:latin typeface="Times New Roman"/>
                <a:cs typeface="Times New Roman"/>
              </a:rPr>
              <a:t> </a:t>
            </a:r>
            <a:r>
              <a:rPr sz="1800" dirty="0">
                <a:solidFill>
                  <a:srgbClr val="03499E"/>
                </a:solidFill>
                <a:latin typeface="Times New Roman"/>
                <a:cs typeface="Times New Roman"/>
              </a:rPr>
              <a:t>thầu</a:t>
            </a:r>
            <a:r>
              <a:rPr sz="1800" spc="-25" dirty="0">
                <a:solidFill>
                  <a:srgbClr val="03499E"/>
                </a:solidFill>
                <a:latin typeface="Times New Roman"/>
                <a:cs typeface="Times New Roman"/>
              </a:rPr>
              <a:t> </a:t>
            </a:r>
            <a:r>
              <a:rPr sz="1800" dirty="0">
                <a:solidFill>
                  <a:srgbClr val="FF0000"/>
                </a:solidFill>
                <a:latin typeface="Times New Roman"/>
                <a:cs typeface="Times New Roman"/>
              </a:rPr>
              <a:t>đã</a:t>
            </a:r>
            <a:r>
              <a:rPr sz="1800" spc="-30" dirty="0">
                <a:solidFill>
                  <a:srgbClr val="FF0000"/>
                </a:solidFill>
                <a:latin typeface="Times New Roman"/>
                <a:cs typeface="Times New Roman"/>
              </a:rPr>
              <a:t> </a:t>
            </a:r>
            <a:r>
              <a:rPr sz="1800" dirty="0">
                <a:solidFill>
                  <a:srgbClr val="FF0000"/>
                </a:solidFill>
                <a:latin typeface="Times New Roman"/>
                <a:cs typeface="Times New Roman"/>
              </a:rPr>
              <a:t>phê</a:t>
            </a:r>
            <a:r>
              <a:rPr sz="1800" spc="-25" dirty="0">
                <a:solidFill>
                  <a:srgbClr val="FF0000"/>
                </a:solidFill>
                <a:latin typeface="Times New Roman"/>
                <a:cs typeface="Times New Roman"/>
              </a:rPr>
              <a:t> </a:t>
            </a:r>
            <a:r>
              <a:rPr sz="1800" dirty="0">
                <a:solidFill>
                  <a:srgbClr val="FF0000"/>
                </a:solidFill>
                <a:latin typeface="Times New Roman"/>
                <a:cs typeface="Times New Roman"/>
              </a:rPr>
              <a:t>duyệt</a:t>
            </a:r>
            <a:r>
              <a:rPr sz="1800" spc="-15" dirty="0">
                <a:solidFill>
                  <a:srgbClr val="FF0000"/>
                </a:solidFill>
                <a:latin typeface="Times New Roman"/>
                <a:cs typeface="Times New Roman"/>
              </a:rPr>
              <a:t> </a:t>
            </a:r>
            <a:r>
              <a:rPr sz="1800" dirty="0">
                <a:solidFill>
                  <a:srgbClr val="FF0000"/>
                </a:solidFill>
                <a:latin typeface="Times New Roman"/>
                <a:cs typeface="Times New Roman"/>
              </a:rPr>
              <a:t>KHLCNT</a:t>
            </a:r>
            <a:r>
              <a:rPr sz="1800" spc="-60" dirty="0">
                <a:solidFill>
                  <a:srgbClr val="FF0000"/>
                </a:solidFill>
                <a:latin typeface="Times New Roman"/>
                <a:cs typeface="Times New Roman"/>
              </a:rPr>
              <a:t> </a:t>
            </a:r>
            <a:r>
              <a:rPr sz="1800" dirty="0">
                <a:solidFill>
                  <a:srgbClr val="FF0000"/>
                </a:solidFill>
                <a:latin typeface="Times New Roman"/>
                <a:cs typeface="Times New Roman"/>
              </a:rPr>
              <a:t>nhưng</a:t>
            </a:r>
            <a:r>
              <a:rPr sz="1800" spc="-15" dirty="0">
                <a:solidFill>
                  <a:srgbClr val="FF0000"/>
                </a:solidFill>
                <a:latin typeface="Times New Roman"/>
                <a:cs typeface="Times New Roman"/>
              </a:rPr>
              <a:t> </a:t>
            </a:r>
            <a:r>
              <a:rPr sz="1800" dirty="0">
                <a:solidFill>
                  <a:srgbClr val="03499E"/>
                </a:solidFill>
                <a:latin typeface="Times New Roman"/>
                <a:cs typeface="Times New Roman"/>
              </a:rPr>
              <a:t>đến</a:t>
            </a:r>
            <a:r>
              <a:rPr sz="1800" spc="-15" dirty="0">
                <a:solidFill>
                  <a:srgbClr val="03499E"/>
                </a:solidFill>
                <a:latin typeface="Times New Roman"/>
                <a:cs typeface="Times New Roman"/>
              </a:rPr>
              <a:t> </a:t>
            </a:r>
            <a:r>
              <a:rPr sz="1800" dirty="0">
                <a:solidFill>
                  <a:srgbClr val="03499E"/>
                </a:solidFill>
                <a:latin typeface="Times New Roman"/>
                <a:cs typeface="Times New Roman"/>
              </a:rPr>
              <a:t>ngày</a:t>
            </a:r>
            <a:r>
              <a:rPr sz="1800" spc="-30" dirty="0">
                <a:solidFill>
                  <a:srgbClr val="03499E"/>
                </a:solidFill>
                <a:latin typeface="Times New Roman"/>
                <a:cs typeface="Times New Roman"/>
              </a:rPr>
              <a:t> </a:t>
            </a:r>
            <a:r>
              <a:rPr sz="1800" dirty="0">
                <a:solidFill>
                  <a:srgbClr val="03499E"/>
                </a:solidFill>
                <a:latin typeface="Times New Roman"/>
                <a:cs typeface="Times New Roman"/>
              </a:rPr>
              <a:t>Nghị</a:t>
            </a:r>
            <a:r>
              <a:rPr sz="1800" spc="-20" dirty="0">
                <a:solidFill>
                  <a:srgbClr val="03499E"/>
                </a:solidFill>
                <a:latin typeface="Times New Roman"/>
                <a:cs typeface="Times New Roman"/>
              </a:rPr>
              <a:t> </a:t>
            </a:r>
            <a:r>
              <a:rPr sz="1800" dirty="0">
                <a:solidFill>
                  <a:srgbClr val="03499E"/>
                </a:solidFill>
                <a:latin typeface="Times New Roman"/>
                <a:cs typeface="Times New Roman"/>
              </a:rPr>
              <a:t>định</a:t>
            </a:r>
            <a:r>
              <a:rPr sz="1800" spc="-25" dirty="0">
                <a:solidFill>
                  <a:srgbClr val="03499E"/>
                </a:solidFill>
                <a:latin typeface="Times New Roman"/>
                <a:cs typeface="Times New Roman"/>
              </a:rPr>
              <a:t> </a:t>
            </a:r>
            <a:r>
              <a:rPr sz="1800" dirty="0">
                <a:solidFill>
                  <a:srgbClr val="03499E"/>
                </a:solidFill>
                <a:latin typeface="Times New Roman"/>
                <a:cs typeface="Times New Roman"/>
              </a:rPr>
              <a:t>có</a:t>
            </a:r>
            <a:r>
              <a:rPr sz="1800" spc="-20" dirty="0">
                <a:solidFill>
                  <a:srgbClr val="03499E"/>
                </a:solidFill>
                <a:latin typeface="Times New Roman"/>
                <a:cs typeface="Times New Roman"/>
              </a:rPr>
              <a:t> </a:t>
            </a:r>
            <a:r>
              <a:rPr sz="1800" dirty="0">
                <a:solidFill>
                  <a:srgbClr val="03499E"/>
                </a:solidFill>
                <a:latin typeface="Times New Roman"/>
                <a:cs typeface="Times New Roman"/>
              </a:rPr>
              <a:t>hiệu</a:t>
            </a:r>
            <a:r>
              <a:rPr sz="1800" spc="-25" dirty="0">
                <a:solidFill>
                  <a:srgbClr val="03499E"/>
                </a:solidFill>
                <a:latin typeface="Times New Roman"/>
                <a:cs typeface="Times New Roman"/>
              </a:rPr>
              <a:t> </a:t>
            </a:r>
            <a:r>
              <a:rPr sz="1800" dirty="0">
                <a:solidFill>
                  <a:srgbClr val="03499E"/>
                </a:solidFill>
                <a:latin typeface="Times New Roman"/>
                <a:cs typeface="Times New Roman"/>
              </a:rPr>
              <a:t>lực</a:t>
            </a:r>
            <a:r>
              <a:rPr sz="1800" spc="-30" dirty="0">
                <a:solidFill>
                  <a:srgbClr val="03499E"/>
                </a:solidFill>
                <a:latin typeface="Times New Roman"/>
                <a:cs typeface="Times New Roman"/>
              </a:rPr>
              <a:t> </a:t>
            </a:r>
            <a:r>
              <a:rPr sz="1800" dirty="0">
                <a:solidFill>
                  <a:srgbClr val="03499E"/>
                </a:solidFill>
                <a:latin typeface="Times New Roman"/>
                <a:cs typeface="Times New Roman"/>
              </a:rPr>
              <a:t>thi</a:t>
            </a:r>
            <a:r>
              <a:rPr sz="1800" spc="-20" dirty="0">
                <a:solidFill>
                  <a:srgbClr val="03499E"/>
                </a:solidFill>
                <a:latin typeface="Times New Roman"/>
                <a:cs typeface="Times New Roman"/>
              </a:rPr>
              <a:t> </a:t>
            </a:r>
            <a:r>
              <a:rPr sz="1800" dirty="0">
                <a:solidFill>
                  <a:srgbClr val="03499E"/>
                </a:solidFill>
                <a:latin typeface="Times New Roman"/>
                <a:cs typeface="Times New Roman"/>
              </a:rPr>
              <a:t>hành</a:t>
            </a:r>
            <a:r>
              <a:rPr sz="1800" spc="-30" dirty="0">
                <a:solidFill>
                  <a:srgbClr val="03499E"/>
                </a:solidFill>
                <a:latin typeface="Times New Roman"/>
                <a:cs typeface="Times New Roman"/>
              </a:rPr>
              <a:t> </a:t>
            </a:r>
            <a:r>
              <a:rPr sz="1800" dirty="0">
                <a:solidFill>
                  <a:srgbClr val="FF0000"/>
                </a:solidFill>
                <a:latin typeface="Times New Roman"/>
                <a:cs typeface="Times New Roman"/>
              </a:rPr>
              <a:t>chưa</a:t>
            </a:r>
            <a:r>
              <a:rPr sz="1800" spc="-15" dirty="0">
                <a:solidFill>
                  <a:srgbClr val="FF0000"/>
                </a:solidFill>
                <a:latin typeface="Times New Roman"/>
                <a:cs typeface="Times New Roman"/>
              </a:rPr>
              <a:t> </a:t>
            </a:r>
            <a:r>
              <a:rPr sz="1800" dirty="0">
                <a:solidFill>
                  <a:srgbClr val="FF0000"/>
                </a:solidFill>
                <a:latin typeface="Times New Roman"/>
                <a:cs typeface="Times New Roman"/>
              </a:rPr>
              <a:t>phát</a:t>
            </a:r>
            <a:r>
              <a:rPr sz="1800" spc="-20" dirty="0">
                <a:solidFill>
                  <a:srgbClr val="FF0000"/>
                </a:solidFill>
                <a:latin typeface="Times New Roman"/>
                <a:cs typeface="Times New Roman"/>
              </a:rPr>
              <a:t> </a:t>
            </a:r>
            <a:r>
              <a:rPr sz="1800" dirty="0">
                <a:solidFill>
                  <a:srgbClr val="FF0000"/>
                </a:solidFill>
                <a:latin typeface="Times New Roman"/>
                <a:cs typeface="Times New Roman"/>
              </a:rPr>
              <a:t>hành</a:t>
            </a:r>
            <a:r>
              <a:rPr sz="1800" spc="-25" dirty="0">
                <a:solidFill>
                  <a:srgbClr val="FF0000"/>
                </a:solidFill>
                <a:latin typeface="Times New Roman"/>
                <a:cs typeface="Times New Roman"/>
              </a:rPr>
              <a:t> </a:t>
            </a:r>
            <a:r>
              <a:rPr sz="1800" spc="-20" dirty="0">
                <a:solidFill>
                  <a:srgbClr val="FF0000"/>
                </a:solidFill>
                <a:latin typeface="Times New Roman"/>
                <a:cs typeface="Times New Roman"/>
              </a:rPr>
              <a:t>HSMT </a:t>
            </a:r>
            <a:r>
              <a:rPr sz="1800" dirty="0">
                <a:solidFill>
                  <a:srgbClr val="FF0000"/>
                </a:solidFill>
                <a:latin typeface="Times New Roman"/>
                <a:cs typeface="Times New Roman"/>
              </a:rPr>
              <a:t>và</a:t>
            </a:r>
            <a:r>
              <a:rPr sz="1800" spc="40" dirty="0">
                <a:solidFill>
                  <a:srgbClr val="FF0000"/>
                </a:solidFill>
                <a:latin typeface="Times New Roman"/>
                <a:cs typeface="Times New Roman"/>
              </a:rPr>
              <a:t> </a:t>
            </a:r>
            <a:r>
              <a:rPr sz="1800" dirty="0">
                <a:solidFill>
                  <a:srgbClr val="FF0000"/>
                </a:solidFill>
                <a:latin typeface="Times New Roman"/>
                <a:cs typeface="Times New Roman"/>
              </a:rPr>
              <a:t>có</a:t>
            </a:r>
            <a:r>
              <a:rPr sz="1800" spc="35" dirty="0">
                <a:solidFill>
                  <a:srgbClr val="FF0000"/>
                </a:solidFill>
                <a:latin typeface="Times New Roman"/>
                <a:cs typeface="Times New Roman"/>
              </a:rPr>
              <a:t> </a:t>
            </a:r>
            <a:r>
              <a:rPr sz="1800" dirty="0">
                <a:solidFill>
                  <a:srgbClr val="FF0000"/>
                </a:solidFill>
                <a:latin typeface="Times New Roman"/>
                <a:cs typeface="Times New Roman"/>
              </a:rPr>
              <a:t>nội</a:t>
            </a:r>
            <a:r>
              <a:rPr sz="1800" spc="45" dirty="0">
                <a:solidFill>
                  <a:srgbClr val="FF0000"/>
                </a:solidFill>
                <a:latin typeface="Times New Roman"/>
                <a:cs typeface="Times New Roman"/>
              </a:rPr>
              <a:t> </a:t>
            </a:r>
            <a:r>
              <a:rPr sz="1800" dirty="0">
                <a:solidFill>
                  <a:srgbClr val="FF0000"/>
                </a:solidFill>
                <a:latin typeface="Times New Roman"/>
                <a:cs typeface="Times New Roman"/>
              </a:rPr>
              <a:t>dung</a:t>
            </a:r>
            <a:r>
              <a:rPr sz="1800" spc="40" dirty="0">
                <a:solidFill>
                  <a:srgbClr val="FF0000"/>
                </a:solidFill>
                <a:latin typeface="Times New Roman"/>
                <a:cs typeface="Times New Roman"/>
              </a:rPr>
              <a:t> </a:t>
            </a:r>
            <a:r>
              <a:rPr sz="1800" dirty="0">
                <a:solidFill>
                  <a:srgbClr val="FF0000"/>
                </a:solidFill>
                <a:latin typeface="Times New Roman"/>
                <a:cs typeface="Times New Roman"/>
              </a:rPr>
              <a:t>không</a:t>
            </a:r>
            <a:r>
              <a:rPr sz="1800" spc="50" dirty="0">
                <a:solidFill>
                  <a:srgbClr val="FF0000"/>
                </a:solidFill>
                <a:latin typeface="Times New Roman"/>
                <a:cs typeface="Times New Roman"/>
              </a:rPr>
              <a:t> </a:t>
            </a:r>
            <a:r>
              <a:rPr sz="1800" dirty="0">
                <a:solidFill>
                  <a:srgbClr val="FF0000"/>
                </a:solidFill>
                <a:latin typeface="Times New Roman"/>
                <a:cs typeface="Times New Roman"/>
              </a:rPr>
              <a:t>phù</a:t>
            </a:r>
            <a:r>
              <a:rPr sz="1800" spc="35" dirty="0">
                <a:solidFill>
                  <a:srgbClr val="FF0000"/>
                </a:solidFill>
                <a:latin typeface="Times New Roman"/>
                <a:cs typeface="Times New Roman"/>
              </a:rPr>
              <a:t> </a:t>
            </a:r>
            <a:r>
              <a:rPr sz="1800" dirty="0">
                <a:solidFill>
                  <a:srgbClr val="FF0000"/>
                </a:solidFill>
                <a:latin typeface="Times New Roman"/>
                <a:cs typeface="Times New Roman"/>
              </a:rPr>
              <a:t>hợp</a:t>
            </a:r>
            <a:r>
              <a:rPr sz="1800" spc="50" dirty="0">
                <a:solidFill>
                  <a:srgbClr val="FF0000"/>
                </a:solidFill>
                <a:latin typeface="Times New Roman"/>
                <a:cs typeface="Times New Roman"/>
              </a:rPr>
              <a:t> </a:t>
            </a:r>
            <a:r>
              <a:rPr sz="1800" dirty="0">
                <a:solidFill>
                  <a:srgbClr val="03499E"/>
                </a:solidFill>
                <a:latin typeface="Times New Roman"/>
                <a:cs typeface="Times New Roman"/>
              </a:rPr>
              <a:t>với</a:t>
            </a:r>
            <a:r>
              <a:rPr sz="1800" spc="50" dirty="0">
                <a:solidFill>
                  <a:srgbClr val="03499E"/>
                </a:solidFill>
                <a:latin typeface="Times New Roman"/>
                <a:cs typeface="Times New Roman"/>
              </a:rPr>
              <a:t> </a:t>
            </a:r>
            <a:r>
              <a:rPr sz="1800" dirty="0">
                <a:solidFill>
                  <a:srgbClr val="03499E"/>
                </a:solidFill>
                <a:latin typeface="Times New Roman"/>
                <a:cs typeface="Times New Roman"/>
              </a:rPr>
              <a:t>quy</a:t>
            </a:r>
            <a:r>
              <a:rPr sz="1800" spc="50" dirty="0">
                <a:solidFill>
                  <a:srgbClr val="03499E"/>
                </a:solidFill>
                <a:latin typeface="Times New Roman"/>
                <a:cs typeface="Times New Roman"/>
              </a:rPr>
              <a:t> </a:t>
            </a:r>
            <a:r>
              <a:rPr sz="1800" dirty="0">
                <a:solidFill>
                  <a:srgbClr val="03499E"/>
                </a:solidFill>
                <a:latin typeface="Times New Roman"/>
                <a:cs typeface="Times New Roman"/>
              </a:rPr>
              <a:t>định</a:t>
            </a:r>
            <a:r>
              <a:rPr sz="1800" spc="45" dirty="0">
                <a:solidFill>
                  <a:srgbClr val="03499E"/>
                </a:solidFill>
                <a:latin typeface="Times New Roman"/>
                <a:cs typeface="Times New Roman"/>
              </a:rPr>
              <a:t> </a:t>
            </a:r>
            <a:r>
              <a:rPr sz="1800" dirty="0">
                <a:solidFill>
                  <a:srgbClr val="03499E"/>
                </a:solidFill>
                <a:latin typeface="Times New Roman"/>
                <a:cs typeface="Times New Roman"/>
              </a:rPr>
              <a:t>của</a:t>
            </a:r>
            <a:r>
              <a:rPr sz="1800" spc="30" dirty="0">
                <a:solidFill>
                  <a:srgbClr val="03499E"/>
                </a:solidFill>
                <a:latin typeface="Times New Roman"/>
                <a:cs typeface="Times New Roman"/>
              </a:rPr>
              <a:t> </a:t>
            </a:r>
            <a:r>
              <a:rPr sz="1800" dirty="0">
                <a:solidFill>
                  <a:srgbClr val="03499E"/>
                </a:solidFill>
                <a:latin typeface="Times New Roman"/>
                <a:cs typeface="Times New Roman"/>
              </a:rPr>
              <a:t>Luật</a:t>
            </a:r>
            <a:r>
              <a:rPr sz="1800" spc="40" dirty="0">
                <a:solidFill>
                  <a:srgbClr val="03499E"/>
                </a:solidFill>
                <a:latin typeface="Times New Roman"/>
                <a:cs typeface="Times New Roman"/>
              </a:rPr>
              <a:t> </a:t>
            </a:r>
            <a:r>
              <a:rPr sz="1800" dirty="0">
                <a:solidFill>
                  <a:srgbClr val="03499E"/>
                </a:solidFill>
                <a:latin typeface="Times New Roman"/>
                <a:cs typeface="Times New Roman"/>
              </a:rPr>
              <a:t>Đấu</a:t>
            </a:r>
            <a:r>
              <a:rPr sz="1800" spc="45" dirty="0">
                <a:solidFill>
                  <a:srgbClr val="03499E"/>
                </a:solidFill>
                <a:latin typeface="Times New Roman"/>
                <a:cs typeface="Times New Roman"/>
              </a:rPr>
              <a:t> </a:t>
            </a:r>
            <a:r>
              <a:rPr sz="1800" dirty="0">
                <a:solidFill>
                  <a:srgbClr val="03499E"/>
                </a:solidFill>
                <a:latin typeface="Times New Roman"/>
                <a:cs typeface="Times New Roman"/>
              </a:rPr>
              <a:t>thầu</a:t>
            </a:r>
            <a:r>
              <a:rPr sz="1800" spc="45" dirty="0">
                <a:solidFill>
                  <a:srgbClr val="03499E"/>
                </a:solidFill>
                <a:latin typeface="Times New Roman"/>
                <a:cs typeface="Times New Roman"/>
              </a:rPr>
              <a:t> </a:t>
            </a:r>
            <a:r>
              <a:rPr sz="1800" dirty="0">
                <a:solidFill>
                  <a:srgbClr val="03499E"/>
                </a:solidFill>
                <a:latin typeface="Times New Roman"/>
                <a:cs typeface="Times New Roman"/>
              </a:rPr>
              <a:t>số</a:t>
            </a:r>
            <a:r>
              <a:rPr sz="1800" spc="50" dirty="0">
                <a:solidFill>
                  <a:srgbClr val="03499E"/>
                </a:solidFill>
                <a:latin typeface="Times New Roman"/>
                <a:cs typeface="Times New Roman"/>
              </a:rPr>
              <a:t> </a:t>
            </a:r>
            <a:r>
              <a:rPr sz="1800" dirty="0">
                <a:solidFill>
                  <a:srgbClr val="03499E"/>
                </a:solidFill>
                <a:latin typeface="Times New Roman"/>
                <a:cs typeface="Times New Roman"/>
              </a:rPr>
              <a:t>22/2023/QH15</a:t>
            </a:r>
            <a:r>
              <a:rPr sz="1800" spc="50" dirty="0">
                <a:solidFill>
                  <a:srgbClr val="03499E"/>
                </a:solidFill>
                <a:latin typeface="Times New Roman"/>
                <a:cs typeface="Times New Roman"/>
              </a:rPr>
              <a:t> </a:t>
            </a:r>
            <a:r>
              <a:rPr sz="1800" dirty="0">
                <a:solidFill>
                  <a:srgbClr val="03499E"/>
                </a:solidFill>
                <a:latin typeface="Times New Roman"/>
                <a:cs typeface="Times New Roman"/>
              </a:rPr>
              <a:t>và</a:t>
            </a:r>
            <a:r>
              <a:rPr sz="1800" spc="45" dirty="0">
                <a:solidFill>
                  <a:srgbClr val="03499E"/>
                </a:solidFill>
                <a:latin typeface="Times New Roman"/>
                <a:cs typeface="Times New Roman"/>
              </a:rPr>
              <a:t> </a:t>
            </a:r>
            <a:r>
              <a:rPr sz="1800" dirty="0">
                <a:solidFill>
                  <a:srgbClr val="03499E"/>
                </a:solidFill>
                <a:latin typeface="Times New Roman"/>
                <a:cs typeface="Times New Roman"/>
              </a:rPr>
              <a:t>Nghị</a:t>
            </a:r>
            <a:r>
              <a:rPr sz="1800" spc="40" dirty="0">
                <a:solidFill>
                  <a:srgbClr val="03499E"/>
                </a:solidFill>
                <a:latin typeface="Times New Roman"/>
                <a:cs typeface="Times New Roman"/>
              </a:rPr>
              <a:t> </a:t>
            </a:r>
            <a:r>
              <a:rPr sz="1800" dirty="0">
                <a:solidFill>
                  <a:srgbClr val="03499E"/>
                </a:solidFill>
                <a:latin typeface="Times New Roman"/>
                <a:cs typeface="Times New Roman"/>
              </a:rPr>
              <a:t>định</a:t>
            </a:r>
            <a:r>
              <a:rPr sz="1800" spc="40" dirty="0">
                <a:solidFill>
                  <a:srgbClr val="03499E"/>
                </a:solidFill>
                <a:latin typeface="Times New Roman"/>
                <a:cs typeface="Times New Roman"/>
              </a:rPr>
              <a:t> </a:t>
            </a:r>
            <a:r>
              <a:rPr sz="1800" dirty="0">
                <a:solidFill>
                  <a:srgbClr val="03499E"/>
                </a:solidFill>
                <a:latin typeface="Times New Roman"/>
                <a:cs typeface="Times New Roman"/>
              </a:rPr>
              <a:t>này</a:t>
            </a:r>
            <a:r>
              <a:rPr sz="1800" spc="55" dirty="0">
                <a:solidFill>
                  <a:srgbClr val="03499E"/>
                </a:solidFill>
                <a:latin typeface="Times New Roman"/>
                <a:cs typeface="Times New Roman"/>
              </a:rPr>
              <a:t> </a:t>
            </a:r>
            <a:r>
              <a:rPr sz="1800" spc="-25" dirty="0">
                <a:solidFill>
                  <a:srgbClr val="03499E"/>
                </a:solidFill>
                <a:latin typeface="Times New Roman"/>
                <a:cs typeface="Times New Roman"/>
              </a:rPr>
              <a:t>thì </a:t>
            </a:r>
            <a:r>
              <a:rPr sz="1800" dirty="0">
                <a:solidFill>
                  <a:srgbClr val="03499E"/>
                </a:solidFill>
                <a:latin typeface="Times New Roman"/>
                <a:cs typeface="Times New Roman"/>
              </a:rPr>
              <a:t>phải</a:t>
            </a:r>
            <a:r>
              <a:rPr sz="1800" spc="-25" dirty="0">
                <a:solidFill>
                  <a:srgbClr val="03499E"/>
                </a:solidFill>
                <a:latin typeface="Times New Roman"/>
                <a:cs typeface="Times New Roman"/>
              </a:rPr>
              <a:t> </a:t>
            </a:r>
            <a:r>
              <a:rPr sz="1800" dirty="0">
                <a:solidFill>
                  <a:srgbClr val="FF0000"/>
                </a:solidFill>
                <a:latin typeface="Times New Roman"/>
                <a:cs typeface="Times New Roman"/>
              </a:rPr>
              <a:t>phê</a:t>
            </a:r>
            <a:r>
              <a:rPr sz="1800" spc="-30" dirty="0">
                <a:solidFill>
                  <a:srgbClr val="FF0000"/>
                </a:solidFill>
                <a:latin typeface="Times New Roman"/>
                <a:cs typeface="Times New Roman"/>
              </a:rPr>
              <a:t> </a:t>
            </a:r>
            <a:r>
              <a:rPr sz="1800" dirty="0">
                <a:solidFill>
                  <a:srgbClr val="FF0000"/>
                </a:solidFill>
                <a:latin typeface="Times New Roman"/>
                <a:cs typeface="Times New Roman"/>
              </a:rPr>
              <a:t>duyệt</a:t>
            </a:r>
            <a:r>
              <a:rPr sz="1800" spc="-40" dirty="0">
                <a:solidFill>
                  <a:srgbClr val="FF0000"/>
                </a:solidFill>
                <a:latin typeface="Times New Roman"/>
                <a:cs typeface="Times New Roman"/>
              </a:rPr>
              <a:t> </a:t>
            </a:r>
            <a:r>
              <a:rPr sz="1800" dirty="0">
                <a:solidFill>
                  <a:srgbClr val="FF0000"/>
                </a:solidFill>
                <a:latin typeface="Times New Roman"/>
                <a:cs typeface="Times New Roman"/>
              </a:rPr>
              <a:t>điều</a:t>
            </a:r>
            <a:r>
              <a:rPr sz="1800" spc="-45" dirty="0">
                <a:solidFill>
                  <a:srgbClr val="FF0000"/>
                </a:solidFill>
                <a:latin typeface="Times New Roman"/>
                <a:cs typeface="Times New Roman"/>
              </a:rPr>
              <a:t> </a:t>
            </a:r>
            <a:r>
              <a:rPr sz="1800" dirty="0">
                <a:solidFill>
                  <a:srgbClr val="FF0000"/>
                </a:solidFill>
                <a:latin typeface="Times New Roman"/>
                <a:cs typeface="Times New Roman"/>
              </a:rPr>
              <a:t>chỉnh</a:t>
            </a:r>
            <a:r>
              <a:rPr sz="1800" spc="-30" dirty="0">
                <a:solidFill>
                  <a:srgbClr val="FF0000"/>
                </a:solidFill>
                <a:latin typeface="Times New Roman"/>
                <a:cs typeface="Times New Roman"/>
              </a:rPr>
              <a:t> </a:t>
            </a:r>
            <a:r>
              <a:rPr sz="1800" spc="-10" dirty="0">
                <a:solidFill>
                  <a:srgbClr val="FF0000"/>
                </a:solidFill>
                <a:latin typeface="Times New Roman"/>
                <a:cs typeface="Times New Roman"/>
              </a:rPr>
              <a:t>KHLCNT,</a:t>
            </a:r>
            <a:r>
              <a:rPr sz="1800" spc="-30" dirty="0">
                <a:solidFill>
                  <a:srgbClr val="FF0000"/>
                </a:solidFill>
                <a:latin typeface="Times New Roman"/>
                <a:cs typeface="Times New Roman"/>
              </a:rPr>
              <a:t> </a:t>
            </a:r>
            <a:r>
              <a:rPr sz="1800" dirty="0">
                <a:solidFill>
                  <a:srgbClr val="FF0000"/>
                </a:solidFill>
                <a:latin typeface="Times New Roman"/>
                <a:cs typeface="Times New Roman"/>
              </a:rPr>
              <a:t>HSMT</a:t>
            </a:r>
            <a:r>
              <a:rPr sz="1800" spc="-40" dirty="0">
                <a:solidFill>
                  <a:srgbClr val="FF0000"/>
                </a:solidFill>
                <a:latin typeface="Times New Roman"/>
                <a:cs typeface="Times New Roman"/>
              </a:rPr>
              <a:t> </a:t>
            </a:r>
            <a:r>
              <a:rPr sz="1800" dirty="0">
                <a:solidFill>
                  <a:srgbClr val="03499E"/>
                </a:solidFill>
                <a:latin typeface="Times New Roman"/>
                <a:cs typeface="Times New Roman"/>
              </a:rPr>
              <a:t>để</a:t>
            </a:r>
            <a:r>
              <a:rPr sz="1800" spc="-30" dirty="0">
                <a:solidFill>
                  <a:srgbClr val="03499E"/>
                </a:solidFill>
                <a:latin typeface="Times New Roman"/>
                <a:cs typeface="Times New Roman"/>
              </a:rPr>
              <a:t> </a:t>
            </a:r>
            <a:r>
              <a:rPr sz="1800" dirty="0">
                <a:solidFill>
                  <a:srgbClr val="03499E"/>
                </a:solidFill>
                <a:latin typeface="Times New Roman"/>
                <a:cs typeface="Times New Roman"/>
              </a:rPr>
              <a:t>phù</a:t>
            </a:r>
            <a:r>
              <a:rPr sz="1800" spc="-30" dirty="0">
                <a:solidFill>
                  <a:srgbClr val="03499E"/>
                </a:solidFill>
                <a:latin typeface="Times New Roman"/>
                <a:cs typeface="Times New Roman"/>
              </a:rPr>
              <a:t> </a:t>
            </a:r>
            <a:r>
              <a:rPr sz="1800" spc="-25" dirty="0">
                <a:solidFill>
                  <a:srgbClr val="03499E"/>
                </a:solidFill>
                <a:latin typeface="Times New Roman"/>
                <a:cs typeface="Times New Roman"/>
              </a:rPr>
              <a:t>hợp</a:t>
            </a:r>
            <a:endParaRPr sz="1800">
              <a:latin typeface="Times New Roman"/>
              <a:cs typeface="Times New Roman"/>
            </a:endParaRPr>
          </a:p>
        </p:txBody>
      </p:sp>
      <p:sp>
        <p:nvSpPr>
          <p:cNvPr id="13" name="object 13"/>
          <p:cNvSpPr txBox="1">
            <a:spLocks noGrp="1"/>
          </p:cNvSpPr>
          <p:nvPr>
            <p:ph type="sldNum" sz="quarter" idx="7"/>
          </p:nvPr>
        </p:nvSpPr>
        <p:spPr>
          <a:prstGeom prst="rect">
            <a:avLst/>
          </a:prstGeom>
        </p:spPr>
        <p:txBody>
          <a:bodyPr vert="horz" wrap="square" lIns="0" tIns="1066370" rIns="0" bIns="0" rtlCol="0">
            <a:spAutoFit/>
          </a:bodyPr>
          <a:lstStyle/>
          <a:p>
            <a:pPr marL="4939665">
              <a:lnSpc>
                <a:spcPts val="1655"/>
              </a:lnSpc>
            </a:pPr>
            <a:fld id="{81D60167-4931-47E6-BA6A-407CBD079E47}" type="slidenum">
              <a:rPr spc="-25" dirty="0"/>
              <a:t>199</a:t>
            </a:fld>
            <a:endParaRPr spc="-25"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sp>
          <p:nvSpPr>
            <p:cNvPr id="3" name="object 3"/>
            <p:cNvSpPr/>
            <p:nvPr/>
          </p:nvSpPr>
          <p:spPr>
            <a:xfrm>
              <a:off x="408203" y="312420"/>
              <a:ext cx="11376025" cy="6233795"/>
            </a:xfrm>
            <a:custGeom>
              <a:avLst/>
              <a:gdLst/>
              <a:ahLst/>
              <a:cxnLst/>
              <a:rect l="l" t="t" r="r" b="b"/>
              <a:pathLst>
                <a:path w="11376025" h="6233795">
                  <a:moveTo>
                    <a:pt x="0" y="6233185"/>
                  </a:moveTo>
                  <a:lnTo>
                    <a:pt x="11375644" y="6233185"/>
                  </a:lnTo>
                  <a:lnTo>
                    <a:pt x="11375644" y="25"/>
                  </a:lnTo>
                  <a:lnTo>
                    <a:pt x="0" y="25"/>
                  </a:lnTo>
                  <a:lnTo>
                    <a:pt x="0" y="6233185"/>
                  </a:lnTo>
                  <a:close/>
                </a:path>
                <a:path w="11376025" h="6233795">
                  <a:moveTo>
                    <a:pt x="283057" y="0"/>
                  </a:moveTo>
                  <a:lnTo>
                    <a:pt x="283070" y="6233185"/>
                  </a:lnTo>
                </a:path>
                <a:path w="11376025" h="6233795">
                  <a:moveTo>
                    <a:pt x="11092535" y="0"/>
                  </a:moveTo>
                  <a:lnTo>
                    <a:pt x="11092535" y="6233185"/>
                  </a:lnTo>
                </a:path>
              </a:pathLst>
            </a:custGeom>
            <a:ln w="19050">
              <a:solidFill>
                <a:srgbClr val="2A5F9E"/>
              </a:solidFill>
            </a:ln>
          </p:spPr>
          <p:txBody>
            <a:bodyPr wrap="square" lIns="0" tIns="0" rIns="0" bIns="0" rtlCol="0"/>
            <a:lstStyle/>
            <a:p>
              <a:endParaRPr/>
            </a:p>
          </p:txBody>
        </p:sp>
        <p:pic>
          <p:nvPicPr>
            <p:cNvPr id="4" name="object 4"/>
            <p:cNvPicPr/>
            <p:nvPr/>
          </p:nvPicPr>
          <p:blipFill>
            <a:blip r:embed="rId2" cstate="print"/>
            <a:stretch>
              <a:fillRect/>
            </a:stretch>
          </p:blipFill>
          <p:spPr>
            <a:xfrm>
              <a:off x="0" y="0"/>
              <a:ext cx="12191999" cy="6857997"/>
            </a:xfrm>
            <a:prstGeom prst="rect">
              <a:avLst/>
            </a:prstGeom>
          </p:spPr>
        </p:pic>
        <p:pic>
          <p:nvPicPr>
            <p:cNvPr id="5" name="object 5"/>
            <p:cNvPicPr/>
            <p:nvPr/>
          </p:nvPicPr>
          <p:blipFill>
            <a:blip r:embed="rId3" cstate="print"/>
            <a:stretch>
              <a:fillRect/>
            </a:stretch>
          </p:blipFill>
          <p:spPr>
            <a:xfrm>
              <a:off x="2485644" y="1825751"/>
              <a:ext cx="7696961" cy="1338834"/>
            </a:xfrm>
            <a:prstGeom prst="rect">
              <a:avLst/>
            </a:prstGeom>
          </p:spPr>
        </p:pic>
        <p:pic>
          <p:nvPicPr>
            <p:cNvPr id="6" name="object 6"/>
            <p:cNvPicPr/>
            <p:nvPr/>
          </p:nvPicPr>
          <p:blipFill>
            <a:blip r:embed="rId4" cstate="print"/>
            <a:stretch>
              <a:fillRect/>
            </a:stretch>
          </p:blipFill>
          <p:spPr>
            <a:xfrm>
              <a:off x="2350008" y="2557272"/>
              <a:ext cx="7968233" cy="1338833"/>
            </a:xfrm>
            <a:prstGeom prst="rect">
              <a:avLst/>
            </a:prstGeom>
          </p:spPr>
        </p:pic>
        <p:pic>
          <p:nvPicPr>
            <p:cNvPr id="7" name="object 7"/>
            <p:cNvPicPr/>
            <p:nvPr/>
          </p:nvPicPr>
          <p:blipFill>
            <a:blip r:embed="rId5" cstate="print"/>
            <a:stretch>
              <a:fillRect/>
            </a:stretch>
          </p:blipFill>
          <p:spPr>
            <a:xfrm>
              <a:off x="3749039" y="3288791"/>
              <a:ext cx="3260598" cy="1338834"/>
            </a:xfrm>
            <a:prstGeom prst="rect">
              <a:avLst/>
            </a:prstGeom>
          </p:spPr>
        </p:pic>
        <p:pic>
          <p:nvPicPr>
            <p:cNvPr id="8" name="object 8"/>
            <p:cNvPicPr/>
            <p:nvPr/>
          </p:nvPicPr>
          <p:blipFill>
            <a:blip r:embed="rId6" cstate="print"/>
            <a:stretch>
              <a:fillRect/>
            </a:stretch>
          </p:blipFill>
          <p:spPr>
            <a:xfrm>
              <a:off x="6219443" y="3288791"/>
              <a:ext cx="2702813" cy="1338834"/>
            </a:xfrm>
            <a:prstGeom prst="rect">
              <a:avLst/>
            </a:prstGeom>
          </p:spPr>
        </p:pic>
      </p:grpSp>
      <p:sp>
        <p:nvSpPr>
          <p:cNvPr id="9" name="object 9"/>
          <p:cNvSpPr txBox="1">
            <a:spLocks noGrp="1"/>
          </p:cNvSpPr>
          <p:nvPr>
            <p:ph type="title"/>
          </p:nvPr>
        </p:nvSpPr>
        <p:spPr>
          <a:xfrm>
            <a:off x="2713735" y="1985898"/>
            <a:ext cx="7057390" cy="2220595"/>
          </a:xfrm>
          <a:prstGeom prst="rect">
            <a:avLst/>
          </a:prstGeom>
        </p:spPr>
        <p:txBody>
          <a:bodyPr vert="horz" wrap="square" lIns="0" tIns="12700" rIns="0" bIns="0" rtlCol="0">
            <a:spAutoFit/>
          </a:bodyPr>
          <a:lstStyle/>
          <a:p>
            <a:pPr marL="12700" marR="5080" indent="135255">
              <a:lnSpc>
                <a:spcPct val="100000"/>
              </a:lnSpc>
              <a:spcBef>
                <a:spcPts val="100"/>
              </a:spcBef>
              <a:tabLst>
                <a:tab pos="690245" algn="l"/>
                <a:tab pos="1723389" algn="l"/>
              </a:tabLst>
            </a:pPr>
            <a:r>
              <a:rPr sz="4800" spc="-25" dirty="0"/>
              <a:t>I.</a:t>
            </a:r>
            <a:r>
              <a:rPr sz="4800" dirty="0"/>
              <a:t>	</a:t>
            </a:r>
            <a:r>
              <a:rPr sz="4800" spc="-25" dirty="0"/>
              <a:t>HỆ</a:t>
            </a:r>
            <a:r>
              <a:rPr sz="4800" dirty="0"/>
              <a:t>	THỐNG</a:t>
            </a:r>
            <a:r>
              <a:rPr sz="4800" spc="-80" dirty="0"/>
              <a:t> </a:t>
            </a:r>
            <a:r>
              <a:rPr sz="4800" dirty="0"/>
              <a:t>VĂN</a:t>
            </a:r>
            <a:r>
              <a:rPr sz="4800" spc="-90" dirty="0"/>
              <a:t> </a:t>
            </a:r>
            <a:r>
              <a:rPr sz="4800" spc="-25" dirty="0"/>
              <a:t>BẢN </a:t>
            </a:r>
            <a:r>
              <a:rPr sz="4800" dirty="0"/>
              <a:t>QUY</a:t>
            </a:r>
            <a:r>
              <a:rPr sz="4800" spc="-55" dirty="0"/>
              <a:t> </a:t>
            </a:r>
            <a:r>
              <a:rPr sz="4800" dirty="0"/>
              <a:t>PHẠM</a:t>
            </a:r>
            <a:r>
              <a:rPr sz="4800" spc="-45" dirty="0"/>
              <a:t> </a:t>
            </a:r>
            <a:r>
              <a:rPr sz="4800" dirty="0"/>
              <a:t>PHÁP</a:t>
            </a:r>
            <a:r>
              <a:rPr sz="4800" spc="-50" dirty="0"/>
              <a:t> </a:t>
            </a:r>
            <a:r>
              <a:rPr sz="4800" spc="-20" dirty="0"/>
              <a:t>LUẬT</a:t>
            </a:r>
            <a:endParaRPr sz="4800"/>
          </a:p>
          <a:p>
            <a:pPr marL="1411605">
              <a:lnSpc>
                <a:spcPct val="100000"/>
              </a:lnSpc>
              <a:tabLst>
                <a:tab pos="2411095" algn="l"/>
              </a:tabLst>
            </a:pPr>
            <a:r>
              <a:rPr sz="4800" spc="-25" dirty="0"/>
              <a:t>VỀ</a:t>
            </a:r>
            <a:r>
              <a:rPr sz="4800" dirty="0"/>
              <a:t>	ĐẤU</a:t>
            </a:r>
            <a:r>
              <a:rPr sz="4800" spc="-25" dirty="0"/>
              <a:t> </a:t>
            </a:r>
            <a:r>
              <a:rPr sz="4800" spc="-20" dirty="0"/>
              <a:t>THẦU</a:t>
            </a:r>
            <a:endParaRPr sz="4800"/>
          </a:p>
        </p:txBody>
      </p:sp>
      <p:sp>
        <p:nvSpPr>
          <p:cNvPr id="10" name="Slide Number Placeholder 9">
            <a:extLst>
              <a:ext uri="{FF2B5EF4-FFF2-40B4-BE49-F238E27FC236}">
                <a16:creationId xmlns:a16="http://schemas.microsoft.com/office/drawing/2014/main" id="{DAFBD576-3C3C-BA06-96E0-4D2CC1D7F695}"/>
              </a:ext>
            </a:extLst>
          </p:cNvPr>
          <p:cNvSpPr>
            <a:spLocks noGrp="1"/>
          </p:cNvSpPr>
          <p:nvPr>
            <p:ph type="sldNum" sz="quarter" idx="7"/>
          </p:nvPr>
        </p:nvSpPr>
        <p:spPr/>
        <p:txBody>
          <a:bodyPr/>
          <a:lstStyle/>
          <a:p>
            <a:pPr marL="4939665">
              <a:lnSpc>
                <a:spcPts val="1655"/>
              </a:lnSpc>
            </a:pPr>
            <a:fld id="{81D60167-4931-47E6-BA6A-407CBD079E47}" type="slidenum">
              <a:rPr lang="en-US" spc="-25" smtClean="0"/>
              <a:t>2</a:t>
            </a:fld>
            <a:endParaRPr lang="en-US" spc="-25"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366776" rIns="0" bIns="0" rtlCol="0">
            <a:spAutoFit/>
          </a:bodyPr>
          <a:lstStyle/>
          <a:p>
            <a:pPr marL="2148205">
              <a:lnSpc>
                <a:spcPct val="100000"/>
              </a:lnSpc>
              <a:spcBef>
                <a:spcPts val="100"/>
              </a:spcBef>
            </a:pPr>
            <a:r>
              <a:rPr dirty="0"/>
              <a:t>BẢO</a:t>
            </a:r>
            <a:r>
              <a:rPr spc="-60" dirty="0"/>
              <a:t> </a:t>
            </a:r>
            <a:r>
              <a:rPr dirty="0"/>
              <a:t>ĐẢM</a:t>
            </a:r>
            <a:r>
              <a:rPr spc="-55" dirty="0"/>
              <a:t> </a:t>
            </a:r>
            <a:r>
              <a:rPr dirty="0"/>
              <a:t>CẠNH</a:t>
            </a:r>
            <a:r>
              <a:rPr spc="-40" dirty="0"/>
              <a:t> </a:t>
            </a:r>
            <a:r>
              <a:rPr dirty="0"/>
              <a:t>TRANH</a:t>
            </a:r>
            <a:r>
              <a:rPr spc="-35" dirty="0"/>
              <a:t> </a:t>
            </a:r>
            <a:r>
              <a:rPr dirty="0"/>
              <a:t>(Đ.6</a:t>
            </a:r>
            <a:r>
              <a:rPr spc="-50" dirty="0"/>
              <a:t> </a:t>
            </a:r>
            <a:r>
              <a:rPr spc="-10" dirty="0"/>
              <a:t>Luật)</a:t>
            </a:r>
          </a:p>
        </p:txBody>
      </p:sp>
      <p:grpSp>
        <p:nvGrpSpPr>
          <p:cNvPr id="3" name="object 3"/>
          <p:cNvGrpSpPr/>
          <p:nvPr/>
        </p:nvGrpSpPr>
        <p:grpSpPr>
          <a:xfrm>
            <a:off x="941387" y="1531111"/>
            <a:ext cx="10309225" cy="579120"/>
            <a:chOff x="941387" y="1531111"/>
            <a:chExt cx="10309225" cy="579120"/>
          </a:xfrm>
        </p:grpSpPr>
        <p:sp>
          <p:nvSpPr>
            <p:cNvPr id="4" name="object 4"/>
            <p:cNvSpPr/>
            <p:nvPr/>
          </p:nvSpPr>
          <p:spPr>
            <a:xfrm>
              <a:off x="954087" y="1543811"/>
              <a:ext cx="10283825" cy="553720"/>
            </a:xfrm>
            <a:custGeom>
              <a:avLst/>
              <a:gdLst/>
              <a:ahLst/>
              <a:cxnLst/>
              <a:rect l="l" t="t" r="r" b="b"/>
              <a:pathLst>
                <a:path w="10283825" h="553719">
                  <a:moveTo>
                    <a:pt x="10191559" y="0"/>
                  </a:moveTo>
                  <a:lnTo>
                    <a:pt x="92227" y="0"/>
                  </a:lnTo>
                  <a:lnTo>
                    <a:pt x="56326" y="7244"/>
                  </a:lnTo>
                  <a:lnTo>
                    <a:pt x="27011" y="27003"/>
                  </a:lnTo>
                  <a:lnTo>
                    <a:pt x="7247" y="56310"/>
                  </a:lnTo>
                  <a:lnTo>
                    <a:pt x="0" y="92201"/>
                  </a:lnTo>
                  <a:lnTo>
                    <a:pt x="0" y="461137"/>
                  </a:lnTo>
                  <a:lnTo>
                    <a:pt x="7247" y="497028"/>
                  </a:lnTo>
                  <a:lnTo>
                    <a:pt x="27011" y="526335"/>
                  </a:lnTo>
                  <a:lnTo>
                    <a:pt x="56326" y="546094"/>
                  </a:lnTo>
                  <a:lnTo>
                    <a:pt x="92227" y="553338"/>
                  </a:lnTo>
                  <a:lnTo>
                    <a:pt x="10191559" y="553338"/>
                  </a:lnTo>
                  <a:lnTo>
                    <a:pt x="10227450" y="546094"/>
                  </a:lnTo>
                  <a:lnTo>
                    <a:pt x="10256758" y="526335"/>
                  </a:lnTo>
                  <a:lnTo>
                    <a:pt x="10276516" y="497028"/>
                  </a:lnTo>
                  <a:lnTo>
                    <a:pt x="10283761" y="461137"/>
                  </a:lnTo>
                  <a:lnTo>
                    <a:pt x="10283761" y="92201"/>
                  </a:lnTo>
                  <a:lnTo>
                    <a:pt x="10276516" y="56310"/>
                  </a:lnTo>
                  <a:lnTo>
                    <a:pt x="10256758" y="27003"/>
                  </a:lnTo>
                  <a:lnTo>
                    <a:pt x="10227450" y="7244"/>
                  </a:lnTo>
                  <a:lnTo>
                    <a:pt x="10191559" y="0"/>
                  </a:lnTo>
                  <a:close/>
                </a:path>
              </a:pathLst>
            </a:custGeom>
            <a:solidFill>
              <a:srgbClr val="E9E1D5"/>
            </a:solidFill>
          </p:spPr>
          <p:txBody>
            <a:bodyPr wrap="square" lIns="0" tIns="0" rIns="0" bIns="0" rtlCol="0"/>
            <a:lstStyle/>
            <a:p>
              <a:endParaRPr/>
            </a:p>
          </p:txBody>
        </p:sp>
        <p:sp>
          <p:nvSpPr>
            <p:cNvPr id="5" name="object 5"/>
            <p:cNvSpPr/>
            <p:nvPr/>
          </p:nvSpPr>
          <p:spPr>
            <a:xfrm>
              <a:off x="954087" y="1543811"/>
              <a:ext cx="10283825" cy="553720"/>
            </a:xfrm>
            <a:custGeom>
              <a:avLst/>
              <a:gdLst/>
              <a:ahLst/>
              <a:cxnLst/>
              <a:rect l="l" t="t" r="r" b="b"/>
              <a:pathLst>
                <a:path w="10283825" h="553719">
                  <a:moveTo>
                    <a:pt x="0" y="92201"/>
                  </a:moveTo>
                  <a:lnTo>
                    <a:pt x="7247" y="56310"/>
                  </a:lnTo>
                  <a:lnTo>
                    <a:pt x="27011" y="27003"/>
                  </a:lnTo>
                  <a:lnTo>
                    <a:pt x="56326" y="7244"/>
                  </a:lnTo>
                  <a:lnTo>
                    <a:pt x="92227" y="0"/>
                  </a:lnTo>
                  <a:lnTo>
                    <a:pt x="10191559" y="0"/>
                  </a:lnTo>
                  <a:lnTo>
                    <a:pt x="10227450" y="7244"/>
                  </a:lnTo>
                  <a:lnTo>
                    <a:pt x="10256758" y="27003"/>
                  </a:lnTo>
                  <a:lnTo>
                    <a:pt x="10276516" y="56310"/>
                  </a:lnTo>
                  <a:lnTo>
                    <a:pt x="10283761" y="92201"/>
                  </a:lnTo>
                  <a:lnTo>
                    <a:pt x="10283761" y="461137"/>
                  </a:lnTo>
                  <a:lnTo>
                    <a:pt x="10276516" y="497028"/>
                  </a:lnTo>
                  <a:lnTo>
                    <a:pt x="10256758" y="526335"/>
                  </a:lnTo>
                  <a:lnTo>
                    <a:pt x="10227450" y="546094"/>
                  </a:lnTo>
                  <a:lnTo>
                    <a:pt x="10191559" y="553338"/>
                  </a:lnTo>
                  <a:lnTo>
                    <a:pt x="92227" y="553338"/>
                  </a:lnTo>
                  <a:lnTo>
                    <a:pt x="56326" y="546094"/>
                  </a:lnTo>
                  <a:lnTo>
                    <a:pt x="27011" y="526335"/>
                  </a:lnTo>
                  <a:lnTo>
                    <a:pt x="7247" y="497028"/>
                  </a:lnTo>
                  <a:lnTo>
                    <a:pt x="0" y="461137"/>
                  </a:lnTo>
                  <a:lnTo>
                    <a:pt x="0" y="92201"/>
                  </a:lnTo>
                  <a:close/>
                </a:path>
              </a:pathLst>
            </a:custGeom>
            <a:ln w="25399">
              <a:solidFill>
                <a:srgbClr val="03499E"/>
              </a:solidFill>
            </a:ln>
          </p:spPr>
          <p:txBody>
            <a:bodyPr wrap="square" lIns="0" tIns="0" rIns="0" bIns="0" rtlCol="0"/>
            <a:lstStyle/>
            <a:p>
              <a:endParaRPr/>
            </a:p>
          </p:txBody>
        </p:sp>
      </p:grpSp>
      <p:grpSp>
        <p:nvGrpSpPr>
          <p:cNvPr id="6" name="object 6"/>
          <p:cNvGrpSpPr/>
          <p:nvPr/>
        </p:nvGrpSpPr>
        <p:grpSpPr>
          <a:xfrm>
            <a:off x="941387" y="4361434"/>
            <a:ext cx="10309225" cy="493395"/>
            <a:chOff x="941387" y="4361434"/>
            <a:chExt cx="10309225" cy="493395"/>
          </a:xfrm>
        </p:grpSpPr>
        <p:sp>
          <p:nvSpPr>
            <p:cNvPr id="7" name="object 7"/>
            <p:cNvSpPr/>
            <p:nvPr/>
          </p:nvSpPr>
          <p:spPr>
            <a:xfrm>
              <a:off x="954087" y="4374134"/>
              <a:ext cx="10283825" cy="467995"/>
            </a:xfrm>
            <a:custGeom>
              <a:avLst/>
              <a:gdLst/>
              <a:ahLst/>
              <a:cxnLst/>
              <a:rect l="l" t="t" r="r" b="b"/>
              <a:pathLst>
                <a:path w="10283825" h="467995">
                  <a:moveTo>
                    <a:pt x="10205783" y="0"/>
                  </a:moveTo>
                  <a:lnTo>
                    <a:pt x="77990" y="0"/>
                  </a:lnTo>
                  <a:lnTo>
                    <a:pt x="47636" y="6129"/>
                  </a:lnTo>
                  <a:lnTo>
                    <a:pt x="22845" y="22844"/>
                  </a:lnTo>
                  <a:lnTo>
                    <a:pt x="6129" y="47630"/>
                  </a:lnTo>
                  <a:lnTo>
                    <a:pt x="0" y="77978"/>
                  </a:lnTo>
                  <a:lnTo>
                    <a:pt x="0" y="390017"/>
                  </a:lnTo>
                  <a:lnTo>
                    <a:pt x="6129" y="420364"/>
                  </a:lnTo>
                  <a:lnTo>
                    <a:pt x="22845" y="445150"/>
                  </a:lnTo>
                  <a:lnTo>
                    <a:pt x="47636" y="461865"/>
                  </a:lnTo>
                  <a:lnTo>
                    <a:pt x="77990" y="467995"/>
                  </a:lnTo>
                  <a:lnTo>
                    <a:pt x="10205783" y="467995"/>
                  </a:lnTo>
                  <a:lnTo>
                    <a:pt x="10236184" y="461865"/>
                  </a:lnTo>
                  <a:lnTo>
                    <a:pt x="10260965" y="445150"/>
                  </a:lnTo>
                  <a:lnTo>
                    <a:pt x="10277649" y="420364"/>
                  </a:lnTo>
                  <a:lnTo>
                    <a:pt x="10283761" y="390017"/>
                  </a:lnTo>
                  <a:lnTo>
                    <a:pt x="10283761" y="77978"/>
                  </a:lnTo>
                  <a:lnTo>
                    <a:pt x="10277649" y="47630"/>
                  </a:lnTo>
                  <a:lnTo>
                    <a:pt x="10260965" y="22844"/>
                  </a:lnTo>
                  <a:lnTo>
                    <a:pt x="10236184" y="6129"/>
                  </a:lnTo>
                  <a:lnTo>
                    <a:pt x="10205783" y="0"/>
                  </a:lnTo>
                  <a:close/>
                </a:path>
              </a:pathLst>
            </a:custGeom>
            <a:solidFill>
              <a:srgbClr val="E9E1D5"/>
            </a:solidFill>
          </p:spPr>
          <p:txBody>
            <a:bodyPr wrap="square" lIns="0" tIns="0" rIns="0" bIns="0" rtlCol="0"/>
            <a:lstStyle/>
            <a:p>
              <a:endParaRPr/>
            </a:p>
          </p:txBody>
        </p:sp>
        <p:sp>
          <p:nvSpPr>
            <p:cNvPr id="8" name="object 8"/>
            <p:cNvSpPr/>
            <p:nvPr/>
          </p:nvSpPr>
          <p:spPr>
            <a:xfrm>
              <a:off x="954087" y="4374134"/>
              <a:ext cx="10283825" cy="467995"/>
            </a:xfrm>
            <a:custGeom>
              <a:avLst/>
              <a:gdLst/>
              <a:ahLst/>
              <a:cxnLst/>
              <a:rect l="l" t="t" r="r" b="b"/>
              <a:pathLst>
                <a:path w="10283825" h="467995">
                  <a:moveTo>
                    <a:pt x="0" y="77978"/>
                  </a:moveTo>
                  <a:lnTo>
                    <a:pt x="6129" y="47630"/>
                  </a:lnTo>
                  <a:lnTo>
                    <a:pt x="22845" y="22844"/>
                  </a:lnTo>
                  <a:lnTo>
                    <a:pt x="47636" y="6129"/>
                  </a:lnTo>
                  <a:lnTo>
                    <a:pt x="77990" y="0"/>
                  </a:lnTo>
                  <a:lnTo>
                    <a:pt x="10205783" y="0"/>
                  </a:lnTo>
                  <a:lnTo>
                    <a:pt x="10236184" y="6129"/>
                  </a:lnTo>
                  <a:lnTo>
                    <a:pt x="10260965" y="22844"/>
                  </a:lnTo>
                  <a:lnTo>
                    <a:pt x="10277649" y="47630"/>
                  </a:lnTo>
                  <a:lnTo>
                    <a:pt x="10283761" y="77978"/>
                  </a:lnTo>
                  <a:lnTo>
                    <a:pt x="10283761" y="390017"/>
                  </a:lnTo>
                  <a:lnTo>
                    <a:pt x="10277649" y="420364"/>
                  </a:lnTo>
                  <a:lnTo>
                    <a:pt x="10260965" y="445150"/>
                  </a:lnTo>
                  <a:lnTo>
                    <a:pt x="10236184" y="461865"/>
                  </a:lnTo>
                  <a:lnTo>
                    <a:pt x="10205783" y="467995"/>
                  </a:lnTo>
                  <a:lnTo>
                    <a:pt x="77990" y="467995"/>
                  </a:lnTo>
                  <a:lnTo>
                    <a:pt x="47636" y="461865"/>
                  </a:lnTo>
                  <a:lnTo>
                    <a:pt x="22845" y="445150"/>
                  </a:lnTo>
                  <a:lnTo>
                    <a:pt x="6129" y="420364"/>
                  </a:lnTo>
                  <a:lnTo>
                    <a:pt x="0" y="390017"/>
                  </a:lnTo>
                  <a:lnTo>
                    <a:pt x="0" y="77978"/>
                  </a:lnTo>
                  <a:close/>
                </a:path>
              </a:pathLst>
            </a:custGeom>
            <a:ln w="25400">
              <a:solidFill>
                <a:srgbClr val="03499E"/>
              </a:solidFill>
            </a:ln>
          </p:spPr>
          <p:txBody>
            <a:bodyPr wrap="square" lIns="0" tIns="0" rIns="0" bIns="0" rtlCol="0"/>
            <a:lstStyle/>
            <a:p>
              <a:endParaRPr/>
            </a:p>
          </p:txBody>
        </p:sp>
      </p:grpSp>
      <p:sp>
        <p:nvSpPr>
          <p:cNvPr id="9" name="object 9"/>
          <p:cNvSpPr txBox="1"/>
          <p:nvPr/>
        </p:nvSpPr>
        <p:spPr>
          <a:xfrm>
            <a:off x="1040688" y="1014476"/>
            <a:ext cx="9500235" cy="5030470"/>
          </a:xfrm>
          <a:prstGeom prst="rect">
            <a:avLst/>
          </a:prstGeom>
        </p:spPr>
        <p:txBody>
          <a:bodyPr vert="horz" wrap="square" lIns="0" tIns="12700" rIns="0" bIns="0" rtlCol="0">
            <a:spAutoFit/>
          </a:bodyPr>
          <a:lstStyle/>
          <a:p>
            <a:pPr marL="2100580">
              <a:lnSpc>
                <a:spcPct val="100000"/>
              </a:lnSpc>
              <a:spcBef>
                <a:spcPts val="100"/>
              </a:spcBef>
            </a:pPr>
            <a:r>
              <a:rPr sz="2400" b="1" dirty="0">
                <a:solidFill>
                  <a:srgbClr val="03499E"/>
                </a:solidFill>
                <a:latin typeface="Times New Roman"/>
                <a:cs typeface="Times New Roman"/>
              </a:rPr>
              <a:t>Các</a:t>
            </a:r>
            <a:r>
              <a:rPr sz="2400" b="1" spc="-25" dirty="0">
                <a:solidFill>
                  <a:srgbClr val="03499E"/>
                </a:solidFill>
                <a:latin typeface="Times New Roman"/>
                <a:cs typeface="Times New Roman"/>
              </a:rPr>
              <a:t> </a:t>
            </a:r>
            <a:r>
              <a:rPr sz="2400" b="1" dirty="0">
                <a:solidFill>
                  <a:srgbClr val="03499E"/>
                </a:solidFill>
                <a:latin typeface="Times New Roman"/>
                <a:cs typeface="Times New Roman"/>
              </a:rPr>
              <a:t>bên</a:t>
            </a:r>
            <a:r>
              <a:rPr sz="2400" b="1" spc="-20" dirty="0">
                <a:solidFill>
                  <a:srgbClr val="03499E"/>
                </a:solidFill>
                <a:latin typeface="Times New Roman"/>
                <a:cs typeface="Times New Roman"/>
              </a:rPr>
              <a:t> </a:t>
            </a:r>
            <a:r>
              <a:rPr sz="2400" b="1" dirty="0">
                <a:solidFill>
                  <a:srgbClr val="03499E"/>
                </a:solidFill>
                <a:latin typeface="Times New Roman"/>
                <a:cs typeface="Times New Roman"/>
              </a:rPr>
              <a:t>sau</a:t>
            </a:r>
            <a:r>
              <a:rPr sz="2400" b="1" spc="-30" dirty="0">
                <a:solidFill>
                  <a:srgbClr val="03499E"/>
                </a:solidFill>
                <a:latin typeface="Times New Roman"/>
                <a:cs typeface="Times New Roman"/>
              </a:rPr>
              <a:t> </a:t>
            </a:r>
            <a:r>
              <a:rPr sz="2400" b="1" dirty="0">
                <a:solidFill>
                  <a:srgbClr val="03499E"/>
                </a:solidFill>
                <a:latin typeface="Times New Roman"/>
                <a:cs typeface="Times New Roman"/>
              </a:rPr>
              <a:t>đây</a:t>
            </a:r>
            <a:r>
              <a:rPr sz="2400" b="1" spc="-15" dirty="0">
                <a:solidFill>
                  <a:srgbClr val="03499E"/>
                </a:solidFill>
                <a:latin typeface="Times New Roman"/>
                <a:cs typeface="Times New Roman"/>
              </a:rPr>
              <a:t> </a:t>
            </a:r>
            <a:r>
              <a:rPr sz="2400" b="1" dirty="0">
                <a:solidFill>
                  <a:srgbClr val="03499E"/>
                </a:solidFill>
                <a:latin typeface="Times New Roman"/>
                <a:cs typeface="Times New Roman"/>
              </a:rPr>
              <a:t>phải</a:t>
            </a:r>
            <a:r>
              <a:rPr sz="2400" b="1" spc="-25" dirty="0">
                <a:solidFill>
                  <a:srgbClr val="03499E"/>
                </a:solidFill>
                <a:latin typeface="Times New Roman"/>
                <a:cs typeface="Times New Roman"/>
              </a:rPr>
              <a:t> </a:t>
            </a:r>
            <a:r>
              <a:rPr sz="2400" b="1" dirty="0">
                <a:solidFill>
                  <a:srgbClr val="03499E"/>
                </a:solidFill>
                <a:latin typeface="Times New Roman"/>
                <a:cs typeface="Times New Roman"/>
              </a:rPr>
              <a:t>độc</a:t>
            </a:r>
            <a:r>
              <a:rPr sz="2400" b="1" spc="-30" dirty="0">
                <a:solidFill>
                  <a:srgbClr val="03499E"/>
                </a:solidFill>
                <a:latin typeface="Times New Roman"/>
                <a:cs typeface="Times New Roman"/>
              </a:rPr>
              <a:t> </a:t>
            </a:r>
            <a:r>
              <a:rPr sz="2400" b="1" dirty="0">
                <a:solidFill>
                  <a:srgbClr val="03499E"/>
                </a:solidFill>
                <a:latin typeface="Times New Roman"/>
                <a:cs typeface="Times New Roman"/>
              </a:rPr>
              <a:t>lập</a:t>
            </a:r>
            <a:r>
              <a:rPr sz="2400" b="1" spc="-20" dirty="0">
                <a:solidFill>
                  <a:srgbClr val="03499E"/>
                </a:solidFill>
                <a:latin typeface="Times New Roman"/>
                <a:cs typeface="Times New Roman"/>
              </a:rPr>
              <a:t> </a:t>
            </a:r>
            <a:r>
              <a:rPr sz="2400" b="1" dirty="0">
                <a:solidFill>
                  <a:srgbClr val="03499E"/>
                </a:solidFill>
                <a:latin typeface="Times New Roman"/>
                <a:cs typeface="Times New Roman"/>
              </a:rPr>
              <a:t>về</a:t>
            </a:r>
            <a:r>
              <a:rPr sz="2400" b="1" spc="-35" dirty="0">
                <a:solidFill>
                  <a:srgbClr val="03499E"/>
                </a:solidFill>
                <a:latin typeface="Times New Roman"/>
                <a:cs typeface="Times New Roman"/>
              </a:rPr>
              <a:t> </a:t>
            </a:r>
            <a:r>
              <a:rPr sz="2400" b="1" dirty="0">
                <a:solidFill>
                  <a:srgbClr val="03499E"/>
                </a:solidFill>
                <a:latin typeface="Times New Roman"/>
                <a:cs typeface="Times New Roman"/>
              </a:rPr>
              <a:t>pháp</a:t>
            </a:r>
            <a:r>
              <a:rPr sz="2400" b="1" spc="-10" dirty="0">
                <a:solidFill>
                  <a:srgbClr val="03499E"/>
                </a:solidFill>
                <a:latin typeface="Times New Roman"/>
                <a:cs typeface="Times New Roman"/>
              </a:rPr>
              <a:t> </a:t>
            </a:r>
            <a:r>
              <a:rPr sz="2400" b="1" dirty="0">
                <a:solidFill>
                  <a:srgbClr val="03499E"/>
                </a:solidFill>
                <a:latin typeface="Times New Roman"/>
                <a:cs typeface="Times New Roman"/>
              </a:rPr>
              <a:t>lý</a:t>
            </a:r>
            <a:r>
              <a:rPr sz="2400" b="1" spc="-35" dirty="0">
                <a:solidFill>
                  <a:srgbClr val="03499E"/>
                </a:solidFill>
                <a:latin typeface="Times New Roman"/>
                <a:cs typeface="Times New Roman"/>
              </a:rPr>
              <a:t> </a:t>
            </a:r>
            <a:r>
              <a:rPr sz="2400" b="1" dirty="0">
                <a:solidFill>
                  <a:srgbClr val="03499E"/>
                </a:solidFill>
                <a:latin typeface="Times New Roman"/>
                <a:cs typeface="Times New Roman"/>
              </a:rPr>
              <a:t>và</a:t>
            </a:r>
            <a:r>
              <a:rPr sz="2400" b="1" spc="-25" dirty="0">
                <a:solidFill>
                  <a:srgbClr val="03499E"/>
                </a:solidFill>
                <a:latin typeface="Times New Roman"/>
                <a:cs typeface="Times New Roman"/>
              </a:rPr>
              <a:t> TC:</a:t>
            </a:r>
            <a:endParaRPr sz="2400" dirty="0">
              <a:latin typeface="Times New Roman"/>
              <a:cs typeface="Times New Roman"/>
            </a:endParaRPr>
          </a:p>
          <a:p>
            <a:pPr marL="269875" indent="-253365">
              <a:lnSpc>
                <a:spcPct val="100000"/>
              </a:lnSpc>
              <a:spcBef>
                <a:spcPts val="1964"/>
              </a:spcBef>
              <a:buAutoNum type="arabicPeriod"/>
              <a:tabLst>
                <a:tab pos="269875" algn="l"/>
              </a:tabLst>
            </a:pPr>
            <a:r>
              <a:rPr sz="2000" b="1" dirty="0">
                <a:solidFill>
                  <a:srgbClr val="03499E"/>
                </a:solidFill>
                <a:latin typeface="Times New Roman"/>
                <a:cs typeface="Times New Roman"/>
              </a:rPr>
              <a:t>Nhà</a:t>
            </a:r>
            <a:r>
              <a:rPr sz="2000" b="1" spc="-40" dirty="0">
                <a:solidFill>
                  <a:srgbClr val="03499E"/>
                </a:solidFill>
                <a:latin typeface="Times New Roman"/>
                <a:cs typeface="Times New Roman"/>
              </a:rPr>
              <a:t> </a:t>
            </a:r>
            <a:r>
              <a:rPr sz="2000" b="1" dirty="0">
                <a:solidFill>
                  <a:srgbClr val="03499E"/>
                </a:solidFill>
                <a:latin typeface="Times New Roman"/>
                <a:cs typeface="Times New Roman"/>
              </a:rPr>
              <a:t>thầu</a:t>
            </a:r>
            <a:r>
              <a:rPr sz="2000" b="1" spc="-40" dirty="0">
                <a:solidFill>
                  <a:srgbClr val="03499E"/>
                </a:solidFill>
                <a:latin typeface="Times New Roman"/>
                <a:cs typeface="Times New Roman"/>
              </a:rPr>
              <a:t> </a:t>
            </a:r>
            <a:r>
              <a:rPr sz="2000" b="1" dirty="0">
                <a:solidFill>
                  <a:srgbClr val="03499E"/>
                </a:solidFill>
                <a:latin typeface="Times New Roman"/>
                <a:cs typeface="Times New Roman"/>
              </a:rPr>
              <a:t>nộp</a:t>
            </a:r>
            <a:r>
              <a:rPr sz="2000" b="1" spc="-45" dirty="0">
                <a:solidFill>
                  <a:srgbClr val="03499E"/>
                </a:solidFill>
                <a:latin typeface="Times New Roman"/>
                <a:cs typeface="Times New Roman"/>
              </a:rPr>
              <a:t> </a:t>
            </a:r>
            <a:r>
              <a:rPr sz="2000" b="1" spc="-20" dirty="0">
                <a:solidFill>
                  <a:srgbClr val="03499E"/>
                </a:solidFill>
                <a:latin typeface="Times New Roman"/>
                <a:cs typeface="Times New Roman"/>
              </a:rPr>
              <a:t>HSQT,</a:t>
            </a:r>
            <a:r>
              <a:rPr sz="2000" b="1" spc="-40" dirty="0">
                <a:solidFill>
                  <a:srgbClr val="03499E"/>
                </a:solidFill>
                <a:latin typeface="Times New Roman"/>
                <a:cs typeface="Times New Roman"/>
              </a:rPr>
              <a:t> </a:t>
            </a:r>
            <a:r>
              <a:rPr sz="2000" b="1" spc="-20" dirty="0">
                <a:solidFill>
                  <a:srgbClr val="03499E"/>
                </a:solidFill>
                <a:latin typeface="Times New Roman"/>
                <a:cs typeface="Times New Roman"/>
              </a:rPr>
              <a:t>HSDST</a:t>
            </a:r>
            <a:endParaRPr sz="2000" dirty="0">
              <a:latin typeface="Times New Roman"/>
              <a:cs typeface="Times New Roman"/>
            </a:endParaRPr>
          </a:p>
          <a:p>
            <a:pPr marL="468630" lvl="1" indent="-228600">
              <a:lnSpc>
                <a:spcPct val="100000"/>
              </a:lnSpc>
              <a:spcBef>
                <a:spcPts val="1015"/>
              </a:spcBef>
              <a:buChar char="•"/>
              <a:tabLst>
                <a:tab pos="468630" algn="l"/>
              </a:tabLst>
            </a:pPr>
            <a:r>
              <a:rPr sz="2000" dirty="0">
                <a:solidFill>
                  <a:srgbClr val="03499E"/>
                </a:solidFill>
                <a:latin typeface="Times New Roman"/>
                <a:cs typeface="Times New Roman"/>
              </a:rPr>
              <a:t>Nhà</a:t>
            </a:r>
            <a:r>
              <a:rPr sz="2000" spc="-40" dirty="0">
                <a:solidFill>
                  <a:srgbClr val="03499E"/>
                </a:solidFill>
                <a:latin typeface="Times New Roman"/>
                <a:cs typeface="Times New Roman"/>
              </a:rPr>
              <a:t> </a:t>
            </a:r>
            <a:r>
              <a:rPr sz="2000" dirty="0">
                <a:solidFill>
                  <a:srgbClr val="03499E"/>
                </a:solidFill>
                <a:latin typeface="Times New Roman"/>
                <a:cs typeface="Times New Roman"/>
              </a:rPr>
              <a:t>thầu</a:t>
            </a:r>
            <a:r>
              <a:rPr sz="2000" spc="-15" dirty="0">
                <a:solidFill>
                  <a:srgbClr val="03499E"/>
                </a:solidFill>
                <a:latin typeface="Times New Roman"/>
                <a:cs typeface="Times New Roman"/>
              </a:rPr>
              <a:t> </a:t>
            </a:r>
            <a:r>
              <a:rPr sz="2000" dirty="0">
                <a:solidFill>
                  <a:srgbClr val="03499E"/>
                </a:solidFill>
                <a:latin typeface="Times New Roman"/>
                <a:cs typeface="Times New Roman"/>
              </a:rPr>
              <a:t>lập</a:t>
            </a:r>
            <a:r>
              <a:rPr sz="2000" spc="-15" dirty="0">
                <a:solidFill>
                  <a:srgbClr val="03499E"/>
                </a:solidFill>
                <a:latin typeface="Times New Roman"/>
                <a:cs typeface="Times New Roman"/>
              </a:rPr>
              <a:t> </a:t>
            </a:r>
            <a:r>
              <a:rPr sz="2000" spc="-20" dirty="0">
                <a:solidFill>
                  <a:srgbClr val="03499E"/>
                </a:solidFill>
                <a:latin typeface="Times New Roman"/>
                <a:cs typeface="Times New Roman"/>
              </a:rPr>
              <a:t>HSMQT,</a:t>
            </a:r>
            <a:r>
              <a:rPr sz="2000" spc="-35" dirty="0">
                <a:solidFill>
                  <a:srgbClr val="03499E"/>
                </a:solidFill>
                <a:latin typeface="Times New Roman"/>
                <a:cs typeface="Times New Roman"/>
              </a:rPr>
              <a:t> </a:t>
            </a:r>
            <a:r>
              <a:rPr sz="2000" spc="-10" dirty="0">
                <a:solidFill>
                  <a:srgbClr val="03499E"/>
                </a:solidFill>
                <a:latin typeface="Times New Roman"/>
                <a:cs typeface="Times New Roman"/>
              </a:rPr>
              <a:t>HSMST;</a:t>
            </a:r>
            <a:endParaRPr sz="2000" dirty="0">
              <a:latin typeface="Times New Roman"/>
              <a:cs typeface="Times New Roman"/>
            </a:endParaRPr>
          </a:p>
          <a:p>
            <a:pPr marL="468630" lvl="1" indent="-228600">
              <a:lnSpc>
                <a:spcPct val="100000"/>
              </a:lnSpc>
              <a:spcBef>
                <a:spcPts val="130"/>
              </a:spcBef>
              <a:buChar char="•"/>
              <a:tabLst>
                <a:tab pos="468630" algn="l"/>
              </a:tabLst>
            </a:pPr>
            <a:r>
              <a:rPr sz="2000" dirty="0">
                <a:solidFill>
                  <a:srgbClr val="03499E"/>
                </a:solidFill>
                <a:latin typeface="Times New Roman"/>
                <a:cs typeface="Times New Roman"/>
              </a:rPr>
              <a:t>Nhà</a:t>
            </a:r>
            <a:r>
              <a:rPr sz="2000" spc="-25" dirty="0">
                <a:solidFill>
                  <a:srgbClr val="03499E"/>
                </a:solidFill>
                <a:latin typeface="Times New Roman"/>
                <a:cs typeface="Times New Roman"/>
              </a:rPr>
              <a:t> </a:t>
            </a:r>
            <a:r>
              <a:rPr sz="2000" dirty="0">
                <a:solidFill>
                  <a:srgbClr val="03499E"/>
                </a:solidFill>
                <a:latin typeface="Times New Roman"/>
                <a:cs typeface="Times New Roman"/>
              </a:rPr>
              <a:t>thầu</a:t>
            </a:r>
            <a:r>
              <a:rPr sz="2000" spc="-10" dirty="0">
                <a:solidFill>
                  <a:srgbClr val="03499E"/>
                </a:solidFill>
                <a:latin typeface="Times New Roman"/>
                <a:cs typeface="Times New Roman"/>
              </a:rPr>
              <a:t> </a:t>
            </a:r>
            <a:r>
              <a:rPr sz="2000" dirty="0">
                <a:solidFill>
                  <a:srgbClr val="03499E"/>
                </a:solidFill>
                <a:latin typeface="Times New Roman"/>
                <a:cs typeface="Times New Roman"/>
              </a:rPr>
              <a:t>quản</a:t>
            </a:r>
            <a:r>
              <a:rPr sz="2000" spc="-20" dirty="0">
                <a:solidFill>
                  <a:srgbClr val="03499E"/>
                </a:solidFill>
                <a:latin typeface="Times New Roman"/>
                <a:cs typeface="Times New Roman"/>
              </a:rPr>
              <a:t> </a:t>
            </a:r>
            <a:r>
              <a:rPr sz="2000" dirty="0">
                <a:solidFill>
                  <a:srgbClr val="03499E"/>
                </a:solidFill>
                <a:latin typeface="Times New Roman"/>
                <a:cs typeface="Times New Roman"/>
              </a:rPr>
              <a:t>lý</a:t>
            </a:r>
            <a:r>
              <a:rPr sz="2000" spc="-10" dirty="0">
                <a:solidFill>
                  <a:srgbClr val="03499E"/>
                </a:solidFill>
                <a:latin typeface="Times New Roman"/>
                <a:cs typeface="Times New Roman"/>
              </a:rPr>
              <a:t> </a:t>
            </a:r>
            <a:r>
              <a:rPr sz="2000" dirty="0">
                <a:solidFill>
                  <a:srgbClr val="03499E"/>
                </a:solidFill>
                <a:latin typeface="Times New Roman"/>
                <a:cs typeface="Times New Roman"/>
              </a:rPr>
              <a:t>dự</a:t>
            </a:r>
            <a:r>
              <a:rPr sz="2000" spc="-15" dirty="0">
                <a:solidFill>
                  <a:srgbClr val="03499E"/>
                </a:solidFill>
                <a:latin typeface="Times New Roman"/>
                <a:cs typeface="Times New Roman"/>
              </a:rPr>
              <a:t> </a:t>
            </a:r>
            <a:r>
              <a:rPr sz="2000" dirty="0">
                <a:solidFill>
                  <a:srgbClr val="03499E"/>
                </a:solidFill>
                <a:latin typeface="Times New Roman"/>
                <a:cs typeface="Times New Roman"/>
              </a:rPr>
              <a:t>án, giám</a:t>
            </a:r>
            <a:r>
              <a:rPr sz="2000" spc="-15" dirty="0">
                <a:solidFill>
                  <a:srgbClr val="03499E"/>
                </a:solidFill>
                <a:latin typeface="Times New Roman"/>
                <a:cs typeface="Times New Roman"/>
              </a:rPr>
              <a:t> </a:t>
            </a:r>
            <a:r>
              <a:rPr sz="2000" spc="-25" dirty="0">
                <a:solidFill>
                  <a:srgbClr val="03499E"/>
                </a:solidFill>
                <a:latin typeface="Times New Roman"/>
                <a:cs typeface="Times New Roman"/>
              </a:rPr>
              <a:t>sát</a:t>
            </a:r>
            <a:endParaRPr sz="2000" dirty="0">
              <a:latin typeface="Times New Roman"/>
              <a:cs typeface="Times New Roman"/>
            </a:endParaRPr>
          </a:p>
          <a:p>
            <a:pPr marL="468630" lvl="1" indent="-228600">
              <a:lnSpc>
                <a:spcPct val="100000"/>
              </a:lnSpc>
              <a:spcBef>
                <a:spcPts val="135"/>
              </a:spcBef>
              <a:buChar char="•"/>
              <a:tabLst>
                <a:tab pos="468630" algn="l"/>
              </a:tabLst>
            </a:pPr>
            <a:r>
              <a:rPr sz="2000" dirty="0">
                <a:solidFill>
                  <a:srgbClr val="03499E"/>
                </a:solidFill>
                <a:latin typeface="Times New Roman"/>
                <a:cs typeface="Times New Roman"/>
              </a:rPr>
              <a:t>Nhà</a:t>
            </a:r>
            <a:r>
              <a:rPr sz="2000" spc="-30" dirty="0">
                <a:solidFill>
                  <a:srgbClr val="03499E"/>
                </a:solidFill>
                <a:latin typeface="Times New Roman"/>
                <a:cs typeface="Times New Roman"/>
              </a:rPr>
              <a:t> </a:t>
            </a:r>
            <a:r>
              <a:rPr sz="2000" dirty="0">
                <a:solidFill>
                  <a:srgbClr val="03499E"/>
                </a:solidFill>
                <a:latin typeface="Times New Roman"/>
                <a:cs typeface="Times New Roman"/>
              </a:rPr>
              <a:t>thầu lập,</a:t>
            </a:r>
            <a:r>
              <a:rPr sz="2000" spc="-10" dirty="0">
                <a:solidFill>
                  <a:srgbClr val="03499E"/>
                </a:solidFill>
                <a:latin typeface="Times New Roman"/>
                <a:cs typeface="Times New Roman"/>
              </a:rPr>
              <a:t> </a:t>
            </a:r>
            <a:r>
              <a:rPr sz="2000" dirty="0">
                <a:solidFill>
                  <a:srgbClr val="03499E"/>
                </a:solidFill>
                <a:latin typeface="Times New Roman"/>
                <a:cs typeface="Times New Roman"/>
              </a:rPr>
              <a:t>thẩm</a:t>
            </a:r>
            <a:r>
              <a:rPr sz="2000" spc="-15" dirty="0">
                <a:solidFill>
                  <a:srgbClr val="03499E"/>
                </a:solidFill>
                <a:latin typeface="Times New Roman"/>
                <a:cs typeface="Times New Roman"/>
              </a:rPr>
              <a:t> </a:t>
            </a:r>
            <a:r>
              <a:rPr sz="2000" dirty="0">
                <a:solidFill>
                  <a:srgbClr val="03499E"/>
                </a:solidFill>
                <a:latin typeface="Times New Roman"/>
                <a:cs typeface="Times New Roman"/>
              </a:rPr>
              <a:t>tra,</a:t>
            </a:r>
            <a:r>
              <a:rPr sz="2000" spc="-10" dirty="0">
                <a:solidFill>
                  <a:srgbClr val="03499E"/>
                </a:solidFill>
                <a:latin typeface="Times New Roman"/>
                <a:cs typeface="Times New Roman"/>
              </a:rPr>
              <a:t> </a:t>
            </a:r>
            <a:r>
              <a:rPr sz="2000" dirty="0">
                <a:solidFill>
                  <a:srgbClr val="03499E"/>
                </a:solidFill>
                <a:latin typeface="Times New Roman"/>
                <a:cs typeface="Times New Roman"/>
              </a:rPr>
              <a:t>thẩm</a:t>
            </a:r>
            <a:r>
              <a:rPr sz="2000" spc="-20" dirty="0">
                <a:solidFill>
                  <a:srgbClr val="03499E"/>
                </a:solidFill>
                <a:latin typeface="Times New Roman"/>
                <a:cs typeface="Times New Roman"/>
              </a:rPr>
              <a:t> </a:t>
            </a:r>
            <a:r>
              <a:rPr sz="2000" dirty="0">
                <a:solidFill>
                  <a:srgbClr val="03499E"/>
                </a:solidFill>
                <a:latin typeface="Times New Roman"/>
                <a:cs typeface="Times New Roman"/>
              </a:rPr>
              <a:t>định hồ</a:t>
            </a:r>
            <a:r>
              <a:rPr sz="2000" spc="-15" dirty="0">
                <a:solidFill>
                  <a:srgbClr val="03499E"/>
                </a:solidFill>
                <a:latin typeface="Times New Roman"/>
                <a:cs typeface="Times New Roman"/>
              </a:rPr>
              <a:t> </a:t>
            </a:r>
            <a:r>
              <a:rPr sz="2000" dirty="0">
                <a:solidFill>
                  <a:srgbClr val="03499E"/>
                </a:solidFill>
                <a:latin typeface="Times New Roman"/>
                <a:cs typeface="Times New Roman"/>
              </a:rPr>
              <a:t>sơ thiết</a:t>
            </a:r>
            <a:r>
              <a:rPr sz="2000" spc="-15" dirty="0">
                <a:solidFill>
                  <a:srgbClr val="03499E"/>
                </a:solidFill>
                <a:latin typeface="Times New Roman"/>
                <a:cs typeface="Times New Roman"/>
              </a:rPr>
              <a:t> </a:t>
            </a:r>
            <a:r>
              <a:rPr sz="2000" dirty="0">
                <a:solidFill>
                  <a:srgbClr val="03499E"/>
                </a:solidFill>
                <a:latin typeface="Times New Roman"/>
                <a:cs typeface="Times New Roman"/>
              </a:rPr>
              <a:t>kế,</a:t>
            </a:r>
            <a:r>
              <a:rPr sz="2000" spc="-10" dirty="0">
                <a:solidFill>
                  <a:srgbClr val="03499E"/>
                </a:solidFill>
                <a:latin typeface="Times New Roman"/>
                <a:cs typeface="Times New Roman"/>
              </a:rPr>
              <a:t> </a:t>
            </a:r>
            <a:r>
              <a:rPr sz="2000" dirty="0">
                <a:solidFill>
                  <a:srgbClr val="03499E"/>
                </a:solidFill>
                <a:latin typeface="Times New Roman"/>
                <a:cs typeface="Times New Roman"/>
              </a:rPr>
              <a:t>dự</a:t>
            </a:r>
            <a:r>
              <a:rPr sz="2000" spc="-10" dirty="0">
                <a:solidFill>
                  <a:srgbClr val="03499E"/>
                </a:solidFill>
                <a:latin typeface="Times New Roman"/>
                <a:cs typeface="Times New Roman"/>
              </a:rPr>
              <a:t> </a:t>
            </a:r>
            <a:r>
              <a:rPr sz="2000" spc="-20" dirty="0">
                <a:solidFill>
                  <a:srgbClr val="03499E"/>
                </a:solidFill>
                <a:latin typeface="Times New Roman"/>
                <a:cs typeface="Times New Roman"/>
              </a:rPr>
              <a:t>toán</a:t>
            </a:r>
            <a:endParaRPr sz="2000" dirty="0">
              <a:latin typeface="Times New Roman"/>
              <a:cs typeface="Times New Roman"/>
            </a:endParaRPr>
          </a:p>
          <a:p>
            <a:pPr marL="468630" lvl="1" indent="-228600">
              <a:lnSpc>
                <a:spcPct val="100000"/>
              </a:lnSpc>
              <a:spcBef>
                <a:spcPts val="130"/>
              </a:spcBef>
              <a:buChar char="•"/>
              <a:tabLst>
                <a:tab pos="468630" algn="l"/>
              </a:tabLst>
            </a:pPr>
            <a:r>
              <a:rPr sz="2000" dirty="0">
                <a:solidFill>
                  <a:srgbClr val="03499E"/>
                </a:solidFill>
                <a:latin typeface="Times New Roman"/>
                <a:cs typeface="Times New Roman"/>
              </a:rPr>
              <a:t>Nhà</a:t>
            </a:r>
            <a:r>
              <a:rPr sz="2000" spc="-30" dirty="0">
                <a:solidFill>
                  <a:srgbClr val="03499E"/>
                </a:solidFill>
                <a:latin typeface="Times New Roman"/>
                <a:cs typeface="Times New Roman"/>
              </a:rPr>
              <a:t> </a:t>
            </a:r>
            <a:r>
              <a:rPr sz="2000" dirty="0">
                <a:solidFill>
                  <a:srgbClr val="03499E"/>
                </a:solidFill>
                <a:latin typeface="Times New Roman"/>
                <a:cs typeface="Times New Roman"/>
              </a:rPr>
              <a:t>thầu</a:t>
            </a:r>
            <a:r>
              <a:rPr sz="2000" spc="-10" dirty="0">
                <a:solidFill>
                  <a:srgbClr val="03499E"/>
                </a:solidFill>
                <a:latin typeface="Times New Roman"/>
                <a:cs typeface="Times New Roman"/>
              </a:rPr>
              <a:t> </a:t>
            </a:r>
            <a:r>
              <a:rPr sz="2000" dirty="0">
                <a:solidFill>
                  <a:srgbClr val="03499E"/>
                </a:solidFill>
                <a:latin typeface="Times New Roman"/>
                <a:cs typeface="Times New Roman"/>
              </a:rPr>
              <a:t>lập,</a:t>
            </a:r>
            <a:r>
              <a:rPr sz="2000" spc="-5" dirty="0">
                <a:solidFill>
                  <a:srgbClr val="03499E"/>
                </a:solidFill>
                <a:latin typeface="Times New Roman"/>
                <a:cs typeface="Times New Roman"/>
              </a:rPr>
              <a:t> </a:t>
            </a:r>
            <a:r>
              <a:rPr sz="2000" dirty="0">
                <a:solidFill>
                  <a:srgbClr val="03499E"/>
                </a:solidFill>
                <a:latin typeface="Times New Roman"/>
                <a:cs typeface="Times New Roman"/>
              </a:rPr>
              <a:t>thẩm</a:t>
            </a:r>
            <a:r>
              <a:rPr sz="2000" spc="-20" dirty="0">
                <a:solidFill>
                  <a:srgbClr val="03499E"/>
                </a:solidFill>
                <a:latin typeface="Times New Roman"/>
                <a:cs typeface="Times New Roman"/>
              </a:rPr>
              <a:t> </a:t>
            </a:r>
            <a:r>
              <a:rPr sz="2000" dirty="0">
                <a:solidFill>
                  <a:srgbClr val="03499E"/>
                </a:solidFill>
                <a:latin typeface="Times New Roman"/>
                <a:cs typeface="Times New Roman"/>
              </a:rPr>
              <a:t>định</a:t>
            </a:r>
            <a:r>
              <a:rPr sz="2000" spc="-15" dirty="0">
                <a:solidFill>
                  <a:srgbClr val="03499E"/>
                </a:solidFill>
                <a:latin typeface="Times New Roman"/>
                <a:cs typeface="Times New Roman"/>
              </a:rPr>
              <a:t> </a:t>
            </a:r>
            <a:r>
              <a:rPr sz="2000" dirty="0">
                <a:solidFill>
                  <a:srgbClr val="03499E"/>
                </a:solidFill>
                <a:latin typeface="Times New Roman"/>
                <a:cs typeface="Times New Roman"/>
              </a:rPr>
              <a:t>nhiệm</a:t>
            </a:r>
            <a:r>
              <a:rPr sz="2000" spc="-30" dirty="0">
                <a:solidFill>
                  <a:srgbClr val="03499E"/>
                </a:solidFill>
                <a:latin typeface="Times New Roman"/>
                <a:cs typeface="Times New Roman"/>
              </a:rPr>
              <a:t> </a:t>
            </a:r>
            <a:r>
              <a:rPr sz="2000" dirty="0">
                <a:solidFill>
                  <a:srgbClr val="03499E"/>
                </a:solidFill>
                <a:latin typeface="Times New Roman"/>
                <a:cs typeface="Times New Roman"/>
              </a:rPr>
              <a:t>vụ</a:t>
            </a:r>
            <a:r>
              <a:rPr sz="2000" spc="-20" dirty="0">
                <a:solidFill>
                  <a:srgbClr val="03499E"/>
                </a:solidFill>
                <a:latin typeface="Times New Roman"/>
                <a:cs typeface="Times New Roman"/>
              </a:rPr>
              <a:t> </a:t>
            </a:r>
            <a:r>
              <a:rPr sz="2000" dirty="0">
                <a:solidFill>
                  <a:srgbClr val="03499E"/>
                </a:solidFill>
                <a:latin typeface="Times New Roman"/>
                <a:cs typeface="Times New Roman"/>
              </a:rPr>
              <a:t>khảo</a:t>
            </a:r>
            <a:r>
              <a:rPr sz="2000" spc="-15" dirty="0">
                <a:solidFill>
                  <a:srgbClr val="03499E"/>
                </a:solidFill>
                <a:latin typeface="Times New Roman"/>
                <a:cs typeface="Times New Roman"/>
              </a:rPr>
              <a:t> </a:t>
            </a:r>
            <a:r>
              <a:rPr sz="2000" dirty="0">
                <a:solidFill>
                  <a:srgbClr val="03499E"/>
                </a:solidFill>
                <a:latin typeface="Times New Roman"/>
                <a:cs typeface="Times New Roman"/>
              </a:rPr>
              <a:t>sát,</a:t>
            </a:r>
            <a:r>
              <a:rPr sz="2000" spc="-5" dirty="0">
                <a:solidFill>
                  <a:srgbClr val="03499E"/>
                </a:solidFill>
                <a:latin typeface="Times New Roman"/>
                <a:cs typeface="Times New Roman"/>
              </a:rPr>
              <a:t> </a:t>
            </a:r>
            <a:r>
              <a:rPr sz="2000" dirty="0">
                <a:solidFill>
                  <a:srgbClr val="03499E"/>
                </a:solidFill>
                <a:latin typeface="Times New Roman"/>
                <a:cs typeface="Times New Roman"/>
              </a:rPr>
              <a:t>thiết </a:t>
            </a:r>
            <a:r>
              <a:rPr sz="2000" spc="-25" dirty="0">
                <a:solidFill>
                  <a:srgbClr val="03499E"/>
                </a:solidFill>
                <a:latin typeface="Times New Roman"/>
                <a:cs typeface="Times New Roman"/>
              </a:rPr>
              <a:t>kế</a:t>
            </a:r>
            <a:endParaRPr sz="2000" dirty="0">
              <a:latin typeface="Times New Roman"/>
              <a:cs typeface="Times New Roman"/>
            </a:endParaRPr>
          </a:p>
          <a:p>
            <a:pPr marL="468630" lvl="1" indent="-228600">
              <a:lnSpc>
                <a:spcPct val="100000"/>
              </a:lnSpc>
              <a:spcBef>
                <a:spcPts val="135"/>
              </a:spcBef>
              <a:buChar char="•"/>
              <a:tabLst>
                <a:tab pos="468630" algn="l"/>
              </a:tabLst>
            </a:pPr>
            <a:r>
              <a:rPr sz="2000" dirty="0">
                <a:solidFill>
                  <a:srgbClr val="03499E"/>
                </a:solidFill>
                <a:latin typeface="Times New Roman"/>
                <a:cs typeface="Times New Roman"/>
              </a:rPr>
              <a:t>Nhà</a:t>
            </a:r>
            <a:r>
              <a:rPr sz="2000" spc="-40" dirty="0">
                <a:solidFill>
                  <a:srgbClr val="03499E"/>
                </a:solidFill>
                <a:latin typeface="Times New Roman"/>
                <a:cs typeface="Times New Roman"/>
              </a:rPr>
              <a:t> </a:t>
            </a:r>
            <a:r>
              <a:rPr sz="2000" dirty="0">
                <a:solidFill>
                  <a:srgbClr val="03499E"/>
                </a:solidFill>
                <a:latin typeface="Times New Roman"/>
                <a:cs typeface="Times New Roman"/>
              </a:rPr>
              <a:t>thầu</a:t>
            </a:r>
            <a:r>
              <a:rPr sz="2000" spc="-10" dirty="0">
                <a:solidFill>
                  <a:srgbClr val="03499E"/>
                </a:solidFill>
                <a:latin typeface="Times New Roman"/>
                <a:cs typeface="Times New Roman"/>
              </a:rPr>
              <a:t> </a:t>
            </a:r>
            <a:r>
              <a:rPr sz="2000" dirty="0">
                <a:solidFill>
                  <a:srgbClr val="03499E"/>
                </a:solidFill>
                <a:latin typeface="Times New Roman"/>
                <a:cs typeface="Times New Roman"/>
              </a:rPr>
              <a:t>đánh</a:t>
            </a:r>
            <a:r>
              <a:rPr sz="2000" spc="-30" dirty="0">
                <a:solidFill>
                  <a:srgbClr val="03499E"/>
                </a:solidFill>
                <a:latin typeface="Times New Roman"/>
                <a:cs typeface="Times New Roman"/>
              </a:rPr>
              <a:t> </a:t>
            </a:r>
            <a:r>
              <a:rPr sz="2000" dirty="0">
                <a:solidFill>
                  <a:srgbClr val="03499E"/>
                </a:solidFill>
                <a:latin typeface="Times New Roman"/>
                <a:cs typeface="Times New Roman"/>
              </a:rPr>
              <a:t>giá</a:t>
            </a:r>
            <a:r>
              <a:rPr sz="2000" spc="-20" dirty="0">
                <a:solidFill>
                  <a:srgbClr val="03499E"/>
                </a:solidFill>
                <a:latin typeface="Times New Roman"/>
                <a:cs typeface="Times New Roman"/>
              </a:rPr>
              <a:t> </a:t>
            </a:r>
            <a:r>
              <a:rPr sz="2000" spc="-30" dirty="0">
                <a:solidFill>
                  <a:srgbClr val="03499E"/>
                </a:solidFill>
                <a:latin typeface="Times New Roman"/>
                <a:cs typeface="Times New Roman"/>
              </a:rPr>
              <a:t>HSQT,</a:t>
            </a:r>
            <a:r>
              <a:rPr sz="2000" spc="-45" dirty="0">
                <a:solidFill>
                  <a:srgbClr val="03499E"/>
                </a:solidFill>
                <a:latin typeface="Times New Roman"/>
                <a:cs typeface="Times New Roman"/>
              </a:rPr>
              <a:t> </a:t>
            </a:r>
            <a:r>
              <a:rPr sz="2000" spc="-10" dirty="0">
                <a:solidFill>
                  <a:srgbClr val="03499E"/>
                </a:solidFill>
                <a:latin typeface="Times New Roman"/>
                <a:cs typeface="Times New Roman"/>
              </a:rPr>
              <a:t>HSDST;</a:t>
            </a:r>
            <a:endParaRPr sz="2000" dirty="0">
              <a:latin typeface="Times New Roman"/>
              <a:cs typeface="Times New Roman"/>
            </a:endParaRPr>
          </a:p>
          <a:p>
            <a:pPr marL="468630" lvl="1" indent="-228600">
              <a:lnSpc>
                <a:spcPct val="100000"/>
              </a:lnSpc>
              <a:spcBef>
                <a:spcPts val="120"/>
              </a:spcBef>
              <a:buChar char="•"/>
              <a:tabLst>
                <a:tab pos="468630" algn="l"/>
              </a:tabLst>
            </a:pPr>
            <a:r>
              <a:rPr sz="2000" dirty="0">
                <a:solidFill>
                  <a:srgbClr val="03499E"/>
                </a:solidFill>
                <a:latin typeface="Times New Roman"/>
                <a:cs typeface="Times New Roman"/>
              </a:rPr>
              <a:t>Nhà</a:t>
            </a:r>
            <a:r>
              <a:rPr sz="2000" spc="-30" dirty="0">
                <a:solidFill>
                  <a:srgbClr val="03499E"/>
                </a:solidFill>
                <a:latin typeface="Times New Roman"/>
                <a:cs typeface="Times New Roman"/>
              </a:rPr>
              <a:t> </a:t>
            </a:r>
            <a:r>
              <a:rPr sz="2000" dirty="0">
                <a:solidFill>
                  <a:srgbClr val="03499E"/>
                </a:solidFill>
                <a:latin typeface="Times New Roman"/>
                <a:cs typeface="Times New Roman"/>
              </a:rPr>
              <a:t>thầu</a:t>
            </a:r>
            <a:r>
              <a:rPr sz="2000" spc="-5" dirty="0">
                <a:solidFill>
                  <a:srgbClr val="03499E"/>
                </a:solidFill>
                <a:latin typeface="Times New Roman"/>
                <a:cs typeface="Times New Roman"/>
              </a:rPr>
              <a:t> </a:t>
            </a:r>
            <a:r>
              <a:rPr sz="2000" dirty="0">
                <a:solidFill>
                  <a:srgbClr val="03499E"/>
                </a:solidFill>
                <a:latin typeface="Times New Roman"/>
                <a:cs typeface="Times New Roman"/>
              </a:rPr>
              <a:t>thẩm</a:t>
            </a:r>
            <a:r>
              <a:rPr sz="2000" spc="-10" dirty="0">
                <a:solidFill>
                  <a:srgbClr val="03499E"/>
                </a:solidFill>
                <a:latin typeface="Times New Roman"/>
                <a:cs typeface="Times New Roman"/>
              </a:rPr>
              <a:t> </a:t>
            </a:r>
            <a:r>
              <a:rPr sz="2000" dirty="0">
                <a:solidFill>
                  <a:srgbClr val="03499E"/>
                </a:solidFill>
                <a:latin typeface="Times New Roman"/>
                <a:cs typeface="Times New Roman"/>
              </a:rPr>
              <a:t>định</a:t>
            </a:r>
            <a:r>
              <a:rPr sz="2000" spc="-20" dirty="0">
                <a:solidFill>
                  <a:srgbClr val="03499E"/>
                </a:solidFill>
                <a:latin typeface="Times New Roman"/>
                <a:cs typeface="Times New Roman"/>
              </a:rPr>
              <a:t> </a:t>
            </a:r>
            <a:r>
              <a:rPr sz="2000" spc="-25" dirty="0">
                <a:solidFill>
                  <a:srgbClr val="03499E"/>
                </a:solidFill>
                <a:latin typeface="Times New Roman"/>
                <a:cs typeface="Times New Roman"/>
              </a:rPr>
              <a:t>KQ.</a:t>
            </a:r>
            <a:endParaRPr sz="2000" dirty="0">
              <a:latin typeface="Times New Roman"/>
              <a:cs typeface="Times New Roman"/>
            </a:endParaRPr>
          </a:p>
          <a:p>
            <a:pPr marL="468630" lvl="1" indent="-228600">
              <a:lnSpc>
                <a:spcPct val="100000"/>
              </a:lnSpc>
              <a:spcBef>
                <a:spcPts val="130"/>
              </a:spcBef>
              <a:buChar char="•"/>
              <a:tabLst>
                <a:tab pos="468630" algn="l"/>
              </a:tabLst>
            </a:pPr>
            <a:r>
              <a:rPr sz="2000" spc="-25" dirty="0">
                <a:solidFill>
                  <a:srgbClr val="03499E"/>
                </a:solidFill>
                <a:latin typeface="Times New Roman"/>
                <a:cs typeface="Times New Roman"/>
              </a:rPr>
              <a:t>CĐT,</a:t>
            </a:r>
            <a:r>
              <a:rPr sz="2000" spc="-90" dirty="0">
                <a:solidFill>
                  <a:srgbClr val="03499E"/>
                </a:solidFill>
                <a:latin typeface="Times New Roman"/>
                <a:cs typeface="Times New Roman"/>
              </a:rPr>
              <a:t> </a:t>
            </a:r>
            <a:r>
              <a:rPr sz="2000" spc="-10" dirty="0">
                <a:solidFill>
                  <a:srgbClr val="03499E"/>
                </a:solidFill>
                <a:latin typeface="Times New Roman"/>
                <a:cs typeface="Times New Roman"/>
              </a:rPr>
              <a:t>BMT</a:t>
            </a:r>
            <a:r>
              <a:rPr sz="2000" b="1" spc="-10" dirty="0">
                <a:solidFill>
                  <a:srgbClr val="03499E"/>
                </a:solidFill>
                <a:latin typeface="Times New Roman"/>
                <a:cs typeface="Times New Roman"/>
              </a:rPr>
              <a:t>(*)</a:t>
            </a:r>
            <a:endParaRPr sz="2000" dirty="0">
              <a:latin typeface="Times New Roman"/>
              <a:cs typeface="Times New Roman"/>
            </a:endParaRPr>
          </a:p>
          <a:p>
            <a:pPr marL="266065" indent="-253365">
              <a:lnSpc>
                <a:spcPct val="100000"/>
              </a:lnSpc>
              <a:spcBef>
                <a:spcPts val="960"/>
              </a:spcBef>
              <a:buAutoNum type="arabicPeriod"/>
              <a:tabLst>
                <a:tab pos="266065" algn="l"/>
              </a:tabLst>
            </a:pPr>
            <a:r>
              <a:rPr sz="2000" b="1" dirty="0">
                <a:solidFill>
                  <a:srgbClr val="03499E"/>
                </a:solidFill>
                <a:latin typeface="Times New Roman"/>
                <a:cs typeface="Times New Roman"/>
              </a:rPr>
              <a:t>Nhà</a:t>
            </a:r>
            <a:r>
              <a:rPr sz="2000" b="1" spc="-15" dirty="0">
                <a:solidFill>
                  <a:srgbClr val="03499E"/>
                </a:solidFill>
                <a:latin typeface="Times New Roman"/>
                <a:cs typeface="Times New Roman"/>
              </a:rPr>
              <a:t> </a:t>
            </a:r>
            <a:r>
              <a:rPr sz="2000" b="1" dirty="0">
                <a:solidFill>
                  <a:srgbClr val="03499E"/>
                </a:solidFill>
                <a:latin typeface="Times New Roman"/>
                <a:cs typeface="Times New Roman"/>
              </a:rPr>
              <a:t>thầu</a:t>
            </a:r>
            <a:r>
              <a:rPr sz="2000" b="1" spc="-25" dirty="0">
                <a:solidFill>
                  <a:srgbClr val="03499E"/>
                </a:solidFill>
                <a:latin typeface="Times New Roman"/>
                <a:cs typeface="Times New Roman"/>
              </a:rPr>
              <a:t> </a:t>
            </a:r>
            <a:r>
              <a:rPr sz="2000" b="1" dirty="0">
                <a:solidFill>
                  <a:srgbClr val="03499E"/>
                </a:solidFill>
                <a:latin typeface="Times New Roman"/>
                <a:cs typeface="Times New Roman"/>
              </a:rPr>
              <a:t>tham</a:t>
            </a:r>
            <a:r>
              <a:rPr sz="2000" b="1" spc="-25" dirty="0">
                <a:solidFill>
                  <a:srgbClr val="03499E"/>
                </a:solidFill>
                <a:latin typeface="Times New Roman"/>
                <a:cs typeface="Times New Roman"/>
              </a:rPr>
              <a:t> </a:t>
            </a:r>
            <a:r>
              <a:rPr sz="2000" b="1" dirty="0">
                <a:solidFill>
                  <a:srgbClr val="03499E"/>
                </a:solidFill>
                <a:latin typeface="Times New Roman"/>
                <a:cs typeface="Times New Roman"/>
              </a:rPr>
              <a:t>dự</a:t>
            </a:r>
            <a:r>
              <a:rPr sz="2000" b="1" spc="-10" dirty="0">
                <a:solidFill>
                  <a:srgbClr val="03499E"/>
                </a:solidFill>
                <a:latin typeface="Times New Roman"/>
                <a:cs typeface="Times New Roman"/>
              </a:rPr>
              <a:t> </a:t>
            </a:r>
            <a:r>
              <a:rPr sz="2000" b="1" spc="-20" dirty="0">
                <a:solidFill>
                  <a:srgbClr val="03499E"/>
                </a:solidFill>
                <a:latin typeface="Times New Roman"/>
                <a:cs typeface="Times New Roman"/>
              </a:rPr>
              <a:t>thầu</a:t>
            </a:r>
            <a:endParaRPr sz="2000" dirty="0">
              <a:latin typeface="Times New Roman"/>
              <a:cs typeface="Times New Roman"/>
            </a:endParaRPr>
          </a:p>
          <a:p>
            <a:pPr marL="468630" lvl="1" indent="-228600">
              <a:lnSpc>
                <a:spcPct val="100000"/>
              </a:lnSpc>
              <a:spcBef>
                <a:spcPts val="675"/>
              </a:spcBef>
              <a:buChar char="•"/>
              <a:tabLst>
                <a:tab pos="468630" algn="l"/>
              </a:tabLst>
            </a:pPr>
            <a:r>
              <a:rPr sz="2000" spc="-30" dirty="0">
                <a:solidFill>
                  <a:srgbClr val="03499E"/>
                </a:solidFill>
                <a:latin typeface="Times New Roman"/>
                <a:cs typeface="Times New Roman"/>
              </a:rPr>
              <a:t>CĐT,</a:t>
            </a:r>
            <a:r>
              <a:rPr sz="2000" spc="-70" dirty="0">
                <a:solidFill>
                  <a:srgbClr val="03499E"/>
                </a:solidFill>
                <a:latin typeface="Times New Roman"/>
                <a:cs typeface="Times New Roman"/>
              </a:rPr>
              <a:t> </a:t>
            </a:r>
            <a:r>
              <a:rPr sz="2000" dirty="0">
                <a:solidFill>
                  <a:srgbClr val="03499E"/>
                </a:solidFill>
                <a:latin typeface="Times New Roman"/>
                <a:cs typeface="Times New Roman"/>
              </a:rPr>
              <a:t>BMT</a:t>
            </a:r>
            <a:r>
              <a:rPr sz="2000" spc="-85" dirty="0">
                <a:solidFill>
                  <a:srgbClr val="03499E"/>
                </a:solidFill>
                <a:latin typeface="Times New Roman"/>
                <a:cs typeface="Times New Roman"/>
              </a:rPr>
              <a:t> </a:t>
            </a:r>
            <a:r>
              <a:rPr sz="2000" b="1" spc="-20" dirty="0">
                <a:solidFill>
                  <a:srgbClr val="03499E"/>
                </a:solidFill>
                <a:latin typeface="Times New Roman"/>
                <a:cs typeface="Times New Roman"/>
              </a:rPr>
              <a:t>(*)</a:t>
            </a:r>
            <a:r>
              <a:rPr sz="2000" spc="-20" dirty="0">
                <a:solidFill>
                  <a:srgbClr val="03499E"/>
                </a:solidFill>
                <a:latin typeface="Times New Roman"/>
                <a:cs typeface="Times New Roman"/>
              </a:rPr>
              <a:t>;</a:t>
            </a:r>
            <a:endParaRPr sz="2000" dirty="0">
              <a:latin typeface="Times New Roman"/>
              <a:cs typeface="Times New Roman"/>
            </a:endParaRPr>
          </a:p>
          <a:p>
            <a:pPr marL="468630" marR="5080" lvl="1" indent="-228600">
              <a:lnSpc>
                <a:spcPts val="2080"/>
              </a:lnSpc>
              <a:spcBef>
                <a:spcPts val="470"/>
              </a:spcBef>
              <a:buChar char="•"/>
              <a:tabLst>
                <a:tab pos="468630" algn="l"/>
              </a:tabLst>
            </a:pPr>
            <a:r>
              <a:rPr sz="2000" dirty="0">
                <a:solidFill>
                  <a:srgbClr val="03499E"/>
                </a:solidFill>
                <a:latin typeface="Times New Roman"/>
                <a:cs typeface="Times New Roman"/>
              </a:rPr>
              <a:t>NTTV</a:t>
            </a:r>
            <a:r>
              <a:rPr sz="2000" spc="-60" dirty="0">
                <a:solidFill>
                  <a:srgbClr val="03499E"/>
                </a:solidFill>
                <a:latin typeface="Times New Roman"/>
                <a:cs typeface="Times New Roman"/>
              </a:rPr>
              <a:t> </a:t>
            </a:r>
            <a:r>
              <a:rPr sz="2000" dirty="0">
                <a:solidFill>
                  <a:srgbClr val="03499E"/>
                </a:solidFill>
                <a:latin typeface="Times New Roman"/>
                <a:cs typeface="Times New Roman"/>
              </a:rPr>
              <a:t>quản</a:t>
            </a:r>
            <a:r>
              <a:rPr sz="2000" spc="-20" dirty="0">
                <a:solidFill>
                  <a:srgbClr val="03499E"/>
                </a:solidFill>
                <a:latin typeface="Times New Roman"/>
                <a:cs typeface="Times New Roman"/>
              </a:rPr>
              <a:t> </a:t>
            </a:r>
            <a:r>
              <a:rPr sz="2000" dirty="0">
                <a:solidFill>
                  <a:srgbClr val="03499E"/>
                </a:solidFill>
                <a:latin typeface="Times New Roman"/>
                <a:cs typeface="Times New Roman"/>
              </a:rPr>
              <a:t>lý</a:t>
            </a:r>
            <a:r>
              <a:rPr sz="2000" spc="-15" dirty="0">
                <a:solidFill>
                  <a:srgbClr val="03499E"/>
                </a:solidFill>
                <a:latin typeface="Times New Roman"/>
                <a:cs typeface="Times New Roman"/>
              </a:rPr>
              <a:t> </a:t>
            </a:r>
            <a:r>
              <a:rPr sz="2000" dirty="0">
                <a:solidFill>
                  <a:srgbClr val="03499E"/>
                </a:solidFill>
                <a:latin typeface="Times New Roman"/>
                <a:cs typeface="Times New Roman"/>
              </a:rPr>
              <a:t>dự</a:t>
            </a:r>
            <a:r>
              <a:rPr sz="2000" spc="-15" dirty="0">
                <a:solidFill>
                  <a:srgbClr val="03499E"/>
                </a:solidFill>
                <a:latin typeface="Times New Roman"/>
                <a:cs typeface="Times New Roman"/>
              </a:rPr>
              <a:t> </a:t>
            </a:r>
            <a:r>
              <a:rPr sz="2000" dirty="0">
                <a:solidFill>
                  <a:srgbClr val="03499E"/>
                </a:solidFill>
                <a:latin typeface="Times New Roman"/>
                <a:cs typeface="Times New Roman"/>
              </a:rPr>
              <a:t>án,</a:t>
            </a:r>
            <a:r>
              <a:rPr sz="2000" spc="-10" dirty="0">
                <a:solidFill>
                  <a:srgbClr val="03499E"/>
                </a:solidFill>
                <a:latin typeface="Times New Roman"/>
                <a:cs typeface="Times New Roman"/>
              </a:rPr>
              <a:t> </a:t>
            </a:r>
            <a:r>
              <a:rPr sz="2000" dirty="0">
                <a:solidFill>
                  <a:srgbClr val="03499E"/>
                </a:solidFill>
                <a:latin typeface="Times New Roman"/>
                <a:cs typeface="Times New Roman"/>
              </a:rPr>
              <a:t>giám</a:t>
            </a:r>
            <a:r>
              <a:rPr sz="2000" spc="-20" dirty="0">
                <a:solidFill>
                  <a:srgbClr val="03499E"/>
                </a:solidFill>
                <a:latin typeface="Times New Roman"/>
                <a:cs typeface="Times New Roman"/>
              </a:rPr>
              <a:t> </a:t>
            </a:r>
            <a:r>
              <a:rPr sz="2000" dirty="0">
                <a:solidFill>
                  <a:srgbClr val="03499E"/>
                </a:solidFill>
                <a:latin typeface="Times New Roman"/>
                <a:cs typeface="Times New Roman"/>
              </a:rPr>
              <a:t>sát;</a:t>
            </a:r>
            <a:r>
              <a:rPr sz="2000" spc="-5" dirty="0">
                <a:solidFill>
                  <a:srgbClr val="03499E"/>
                </a:solidFill>
                <a:latin typeface="Times New Roman"/>
                <a:cs typeface="Times New Roman"/>
              </a:rPr>
              <a:t> </a:t>
            </a:r>
            <a:r>
              <a:rPr sz="2000" dirty="0">
                <a:solidFill>
                  <a:srgbClr val="03499E"/>
                </a:solidFill>
                <a:latin typeface="Times New Roman"/>
                <a:cs typeface="Times New Roman"/>
              </a:rPr>
              <a:t>lập,</a:t>
            </a:r>
            <a:r>
              <a:rPr sz="2000" spc="-15" dirty="0">
                <a:solidFill>
                  <a:srgbClr val="03499E"/>
                </a:solidFill>
                <a:latin typeface="Times New Roman"/>
                <a:cs typeface="Times New Roman"/>
              </a:rPr>
              <a:t> </a:t>
            </a:r>
            <a:r>
              <a:rPr sz="2000" dirty="0">
                <a:solidFill>
                  <a:srgbClr val="03499E"/>
                </a:solidFill>
                <a:latin typeface="Times New Roman"/>
                <a:cs typeface="Times New Roman"/>
              </a:rPr>
              <a:t>thẩm</a:t>
            </a:r>
            <a:r>
              <a:rPr sz="2000" spc="-20" dirty="0">
                <a:solidFill>
                  <a:srgbClr val="03499E"/>
                </a:solidFill>
                <a:latin typeface="Times New Roman"/>
                <a:cs typeface="Times New Roman"/>
              </a:rPr>
              <a:t> </a:t>
            </a:r>
            <a:r>
              <a:rPr sz="2000" dirty="0">
                <a:solidFill>
                  <a:srgbClr val="03499E"/>
                </a:solidFill>
                <a:latin typeface="Times New Roman"/>
                <a:cs typeface="Times New Roman"/>
              </a:rPr>
              <a:t>tra</a:t>
            </a:r>
            <a:r>
              <a:rPr sz="2000" spc="-20" dirty="0">
                <a:solidFill>
                  <a:srgbClr val="03499E"/>
                </a:solidFill>
                <a:latin typeface="Times New Roman"/>
                <a:cs typeface="Times New Roman"/>
              </a:rPr>
              <a:t> </a:t>
            </a:r>
            <a:r>
              <a:rPr sz="2000" dirty="0">
                <a:solidFill>
                  <a:srgbClr val="03499E"/>
                </a:solidFill>
                <a:latin typeface="Times New Roman"/>
                <a:cs typeface="Times New Roman"/>
              </a:rPr>
              <a:t>HS</a:t>
            </a:r>
            <a:r>
              <a:rPr sz="2000" spc="-10" dirty="0">
                <a:solidFill>
                  <a:srgbClr val="03499E"/>
                </a:solidFill>
                <a:latin typeface="Times New Roman"/>
                <a:cs typeface="Times New Roman"/>
              </a:rPr>
              <a:t> </a:t>
            </a:r>
            <a:r>
              <a:rPr sz="2000" dirty="0">
                <a:solidFill>
                  <a:srgbClr val="03499E"/>
                </a:solidFill>
                <a:latin typeface="Times New Roman"/>
                <a:cs typeface="Times New Roman"/>
              </a:rPr>
              <a:t>thiết</a:t>
            </a:r>
            <a:r>
              <a:rPr sz="2000" spc="-20" dirty="0">
                <a:solidFill>
                  <a:srgbClr val="03499E"/>
                </a:solidFill>
                <a:latin typeface="Times New Roman"/>
                <a:cs typeface="Times New Roman"/>
              </a:rPr>
              <a:t> </a:t>
            </a:r>
            <a:r>
              <a:rPr sz="2000" dirty="0">
                <a:solidFill>
                  <a:srgbClr val="03499E"/>
                </a:solidFill>
                <a:latin typeface="Times New Roman"/>
                <a:cs typeface="Times New Roman"/>
              </a:rPr>
              <a:t>kế,</a:t>
            </a:r>
            <a:r>
              <a:rPr sz="2000" spc="-25" dirty="0">
                <a:solidFill>
                  <a:srgbClr val="03499E"/>
                </a:solidFill>
                <a:latin typeface="Times New Roman"/>
                <a:cs typeface="Times New Roman"/>
              </a:rPr>
              <a:t> </a:t>
            </a:r>
            <a:r>
              <a:rPr sz="2000" dirty="0">
                <a:solidFill>
                  <a:srgbClr val="03499E"/>
                </a:solidFill>
                <a:latin typeface="Times New Roman"/>
                <a:cs typeface="Times New Roman"/>
              </a:rPr>
              <a:t>dự</a:t>
            </a:r>
            <a:r>
              <a:rPr sz="2000" spc="-10" dirty="0">
                <a:solidFill>
                  <a:srgbClr val="03499E"/>
                </a:solidFill>
                <a:latin typeface="Times New Roman"/>
                <a:cs typeface="Times New Roman"/>
              </a:rPr>
              <a:t> </a:t>
            </a:r>
            <a:r>
              <a:rPr sz="2000" dirty="0">
                <a:solidFill>
                  <a:srgbClr val="03499E"/>
                </a:solidFill>
                <a:latin typeface="Times New Roman"/>
                <a:cs typeface="Times New Roman"/>
              </a:rPr>
              <a:t>toán;</a:t>
            </a:r>
            <a:r>
              <a:rPr sz="2000" spc="-25" dirty="0">
                <a:solidFill>
                  <a:srgbClr val="03499E"/>
                </a:solidFill>
                <a:latin typeface="Times New Roman"/>
                <a:cs typeface="Times New Roman"/>
              </a:rPr>
              <a:t> </a:t>
            </a:r>
            <a:r>
              <a:rPr sz="2000" dirty="0">
                <a:solidFill>
                  <a:srgbClr val="03499E"/>
                </a:solidFill>
                <a:latin typeface="Times New Roman"/>
                <a:cs typeface="Times New Roman"/>
              </a:rPr>
              <a:t>lập,</a:t>
            </a:r>
            <a:r>
              <a:rPr sz="2000" spc="-10" dirty="0">
                <a:solidFill>
                  <a:srgbClr val="03499E"/>
                </a:solidFill>
                <a:latin typeface="Times New Roman"/>
                <a:cs typeface="Times New Roman"/>
              </a:rPr>
              <a:t> </a:t>
            </a:r>
            <a:r>
              <a:rPr sz="2000" dirty="0">
                <a:solidFill>
                  <a:srgbClr val="03499E"/>
                </a:solidFill>
                <a:latin typeface="Times New Roman"/>
                <a:cs typeface="Times New Roman"/>
              </a:rPr>
              <a:t>thẩm</a:t>
            </a:r>
            <a:r>
              <a:rPr sz="2000" spc="-20" dirty="0">
                <a:solidFill>
                  <a:srgbClr val="03499E"/>
                </a:solidFill>
                <a:latin typeface="Times New Roman"/>
                <a:cs typeface="Times New Roman"/>
              </a:rPr>
              <a:t> </a:t>
            </a:r>
            <a:r>
              <a:rPr sz="2000" dirty="0">
                <a:solidFill>
                  <a:srgbClr val="03499E"/>
                </a:solidFill>
                <a:latin typeface="Times New Roman"/>
                <a:cs typeface="Times New Roman"/>
              </a:rPr>
              <a:t>định</a:t>
            </a:r>
            <a:r>
              <a:rPr sz="2000" spc="-20" dirty="0">
                <a:solidFill>
                  <a:srgbClr val="03499E"/>
                </a:solidFill>
                <a:latin typeface="Times New Roman"/>
                <a:cs typeface="Times New Roman"/>
              </a:rPr>
              <a:t> </a:t>
            </a:r>
            <a:r>
              <a:rPr sz="2000" spc="-10" dirty="0">
                <a:solidFill>
                  <a:srgbClr val="03499E"/>
                </a:solidFill>
                <a:latin typeface="Times New Roman"/>
                <a:cs typeface="Times New Roman"/>
              </a:rPr>
              <a:t>HSMT, </a:t>
            </a:r>
            <a:r>
              <a:rPr sz="2000" dirty="0">
                <a:solidFill>
                  <a:srgbClr val="03499E"/>
                </a:solidFill>
                <a:latin typeface="Times New Roman"/>
                <a:cs typeface="Times New Roman"/>
              </a:rPr>
              <a:t>HSYC;</a:t>
            </a:r>
            <a:r>
              <a:rPr sz="2000" spc="-35" dirty="0">
                <a:solidFill>
                  <a:srgbClr val="03499E"/>
                </a:solidFill>
                <a:latin typeface="Times New Roman"/>
                <a:cs typeface="Times New Roman"/>
              </a:rPr>
              <a:t> </a:t>
            </a:r>
            <a:r>
              <a:rPr sz="2000" dirty="0">
                <a:solidFill>
                  <a:srgbClr val="03499E"/>
                </a:solidFill>
                <a:latin typeface="Times New Roman"/>
                <a:cs typeface="Times New Roman"/>
              </a:rPr>
              <a:t>đánh</a:t>
            </a:r>
            <a:r>
              <a:rPr sz="2000" spc="-45" dirty="0">
                <a:solidFill>
                  <a:srgbClr val="03499E"/>
                </a:solidFill>
                <a:latin typeface="Times New Roman"/>
                <a:cs typeface="Times New Roman"/>
              </a:rPr>
              <a:t> </a:t>
            </a:r>
            <a:r>
              <a:rPr sz="2000" dirty="0">
                <a:solidFill>
                  <a:srgbClr val="03499E"/>
                </a:solidFill>
                <a:latin typeface="Times New Roman"/>
                <a:cs typeface="Times New Roman"/>
              </a:rPr>
              <a:t>giá</a:t>
            </a:r>
            <a:r>
              <a:rPr sz="2000" spc="-25" dirty="0">
                <a:solidFill>
                  <a:srgbClr val="03499E"/>
                </a:solidFill>
                <a:latin typeface="Times New Roman"/>
                <a:cs typeface="Times New Roman"/>
              </a:rPr>
              <a:t> HSDT,</a:t>
            </a:r>
            <a:r>
              <a:rPr sz="2000" spc="-40" dirty="0">
                <a:solidFill>
                  <a:srgbClr val="03499E"/>
                </a:solidFill>
                <a:latin typeface="Times New Roman"/>
                <a:cs typeface="Times New Roman"/>
              </a:rPr>
              <a:t> </a:t>
            </a:r>
            <a:r>
              <a:rPr sz="2000" dirty="0">
                <a:solidFill>
                  <a:srgbClr val="03499E"/>
                </a:solidFill>
                <a:latin typeface="Times New Roman"/>
                <a:cs typeface="Times New Roman"/>
              </a:rPr>
              <a:t>HSĐX,</a:t>
            </a:r>
            <a:r>
              <a:rPr sz="2000" spc="-45" dirty="0">
                <a:solidFill>
                  <a:srgbClr val="03499E"/>
                </a:solidFill>
                <a:latin typeface="Times New Roman"/>
                <a:cs typeface="Times New Roman"/>
              </a:rPr>
              <a:t> </a:t>
            </a:r>
            <a:r>
              <a:rPr sz="2000" dirty="0">
                <a:solidFill>
                  <a:srgbClr val="03499E"/>
                </a:solidFill>
                <a:latin typeface="Times New Roman"/>
                <a:cs typeface="Times New Roman"/>
              </a:rPr>
              <a:t>thẩm</a:t>
            </a:r>
            <a:r>
              <a:rPr sz="2000" spc="-30" dirty="0">
                <a:solidFill>
                  <a:srgbClr val="03499E"/>
                </a:solidFill>
                <a:latin typeface="Times New Roman"/>
                <a:cs typeface="Times New Roman"/>
              </a:rPr>
              <a:t> </a:t>
            </a:r>
            <a:r>
              <a:rPr sz="2000" dirty="0">
                <a:solidFill>
                  <a:srgbClr val="03499E"/>
                </a:solidFill>
                <a:latin typeface="Times New Roman"/>
                <a:cs typeface="Times New Roman"/>
              </a:rPr>
              <a:t>định</a:t>
            </a:r>
            <a:r>
              <a:rPr sz="2000" spc="-35" dirty="0">
                <a:solidFill>
                  <a:srgbClr val="03499E"/>
                </a:solidFill>
                <a:latin typeface="Times New Roman"/>
                <a:cs typeface="Times New Roman"/>
              </a:rPr>
              <a:t> </a:t>
            </a:r>
            <a:r>
              <a:rPr sz="2000" spc="-10" dirty="0">
                <a:solidFill>
                  <a:srgbClr val="03499E"/>
                </a:solidFill>
                <a:latin typeface="Times New Roman"/>
                <a:cs typeface="Times New Roman"/>
              </a:rPr>
              <a:t>KQLCNT</a:t>
            </a:r>
            <a:r>
              <a:rPr sz="2000" spc="-85" dirty="0">
                <a:solidFill>
                  <a:srgbClr val="03499E"/>
                </a:solidFill>
                <a:latin typeface="Times New Roman"/>
                <a:cs typeface="Times New Roman"/>
              </a:rPr>
              <a:t> </a:t>
            </a:r>
            <a:r>
              <a:rPr sz="2000" dirty="0">
                <a:solidFill>
                  <a:srgbClr val="03499E"/>
                </a:solidFill>
                <a:latin typeface="Times New Roman"/>
                <a:cs typeface="Times New Roman"/>
              </a:rPr>
              <a:t>gói</a:t>
            </a:r>
            <a:r>
              <a:rPr sz="2000" spc="-30" dirty="0">
                <a:solidFill>
                  <a:srgbClr val="03499E"/>
                </a:solidFill>
                <a:latin typeface="Times New Roman"/>
                <a:cs typeface="Times New Roman"/>
              </a:rPr>
              <a:t> </a:t>
            </a:r>
            <a:r>
              <a:rPr sz="2000" dirty="0">
                <a:solidFill>
                  <a:srgbClr val="03499E"/>
                </a:solidFill>
                <a:latin typeface="Times New Roman"/>
                <a:cs typeface="Times New Roman"/>
              </a:rPr>
              <a:t>thầu</a:t>
            </a:r>
            <a:r>
              <a:rPr sz="2000" spc="-30" dirty="0">
                <a:solidFill>
                  <a:srgbClr val="03499E"/>
                </a:solidFill>
                <a:latin typeface="Times New Roman"/>
                <a:cs typeface="Times New Roman"/>
              </a:rPr>
              <a:t> </a:t>
            </a:r>
            <a:r>
              <a:rPr sz="2000" spc="-25" dirty="0">
                <a:solidFill>
                  <a:srgbClr val="03499E"/>
                </a:solidFill>
                <a:latin typeface="Times New Roman"/>
                <a:cs typeface="Times New Roman"/>
              </a:rPr>
              <a:t>đó;</a:t>
            </a:r>
            <a:endParaRPr sz="2000" dirty="0">
              <a:latin typeface="Times New Roman"/>
              <a:cs typeface="Times New Roman"/>
            </a:endParaRPr>
          </a:p>
          <a:p>
            <a:pPr marL="468630" lvl="1" indent="-228600">
              <a:lnSpc>
                <a:spcPct val="100000"/>
              </a:lnSpc>
              <a:spcBef>
                <a:spcPts val="100"/>
              </a:spcBef>
              <a:buChar char="•"/>
              <a:tabLst>
                <a:tab pos="468630" algn="l"/>
              </a:tabLst>
            </a:pPr>
            <a:r>
              <a:rPr sz="2000" dirty="0">
                <a:solidFill>
                  <a:srgbClr val="03499E"/>
                </a:solidFill>
                <a:latin typeface="Times New Roman"/>
                <a:cs typeface="Times New Roman"/>
              </a:rPr>
              <a:t>Các</a:t>
            </a:r>
            <a:r>
              <a:rPr sz="2000" spc="-10" dirty="0">
                <a:solidFill>
                  <a:srgbClr val="03499E"/>
                </a:solidFill>
                <a:latin typeface="Times New Roman"/>
                <a:cs typeface="Times New Roman"/>
              </a:rPr>
              <a:t> </a:t>
            </a:r>
            <a:r>
              <a:rPr sz="2000" dirty="0">
                <a:solidFill>
                  <a:srgbClr val="03499E"/>
                </a:solidFill>
                <a:latin typeface="Times New Roman"/>
                <a:cs typeface="Times New Roman"/>
              </a:rPr>
              <a:t>NT</a:t>
            </a:r>
            <a:r>
              <a:rPr sz="2000" spc="-55" dirty="0">
                <a:solidFill>
                  <a:srgbClr val="03499E"/>
                </a:solidFill>
                <a:latin typeface="Times New Roman"/>
                <a:cs typeface="Times New Roman"/>
              </a:rPr>
              <a:t> </a:t>
            </a:r>
            <a:r>
              <a:rPr sz="2000" dirty="0">
                <a:solidFill>
                  <a:srgbClr val="03499E"/>
                </a:solidFill>
                <a:latin typeface="Times New Roman"/>
                <a:cs typeface="Times New Roman"/>
              </a:rPr>
              <a:t>cùng</a:t>
            </a:r>
            <a:r>
              <a:rPr sz="2000" spc="-35" dirty="0">
                <a:solidFill>
                  <a:srgbClr val="03499E"/>
                </a:solidFill>
                <a:latin typeface="Times New Roman"/>
                <a:cs typeface="Times New Roman"/>
              </a:rPr>
              <a:t> </a:t>
            </a:r>
            <a:r>
              <a:rPr sz="2000" dirty="0">
                <a:solidFill>
                  <a:srgbClr val="03499E"/>
                </a:solidFill>
                <a:latin typeface="Times New Roman"/>
                <a:cs typeface="Times New Roman"/>
              </a:rPr>
              <a:t>tham</a:t>
            </a:r>
            <a:r>
              <a:rPr sz="2000" spc="-20" dirty="0">
                <a:solidFill>
                  <a:srgbClr val="03499E"/>
                </a:solidFill>
                <a:latin typeface="Times New Roman"/>
                <a:cs typeface="Times New Roman"/>
              </a:rPr>
              <a:t> </a:t>
            </a:r>
            <a:r>
              <a:rPr sz="2000" dirty="0">
                <a:solidFill>
                  <a:srgbClr val="03499E"/>
                </a:solidFill>
                <a:latin typeface="Times New Roman"/>
                <a:cs typeface="Times New Roman"/>
              </a:rPr>
              <a:t>dự</a:t>
            </a:r>
            <a:r>
              <a:rPr sz="2000" spc="-25" dirty="0">
                <a:solidFill>
                  <a:srgbClr val="03499E"/>
                </a:solidFill>
                <a:latin typeface="Times New Roman"/>
                <a:cs typeface="Times New Roman"/>
              </a:rPr>
              <a:t> </a:t>
            </a:r>
            <a:r>
              <a:rPr sz="2000" dirty="0">
                <a:solidFill>
                  <a:srgbClr val="03499E"/>
                </a:solidFill>
                <a:latin typeface="Times New Roman"/>
                <a:cs typeface="Times New Roman"/>
              </a:rPr>
              <a:t>thầu</a:t>
            </a:r>
            <a:r>
              <a:rPr sz="2000" spc="-15" dirty="0">
                <a:solidFill>
                  <a:srgbClr val="03499E"/>
                </a:solidFill>
                <a:latin typeface="Times New Roman"/>
                <a:cs typeface="Times New Roman"/>
              </a:rPr>
              <a:t> </a:t>
            </a:r>
            <a:r>
              <a:rPr sz="2000" spc="-10" dirty="0">
                <a:solidFill>
                  <a:srgbClr val="03499E"/>
                </a:solidFill>
                <a:latin typeface="Times New Roman"/>
                <a:cs typeface="Times New Roman"/>
              </a:rPr>
              <a:t>(ĐTHC).</a:t>
            </a:r>
            <a:endParaRPr sz="2000" dirty="0">
              <a:latin typeface="Times New Roman"/>
              <a:cs typeface="Times New Roman"/>
            </a:endParaRPr>
          </a:p>
        </p:txBody>
      </p:sp>
      <p:sp>
        <p:nvSpPr>
          <p:cNvPr id="10" name="object 10"/>
          <p:cNvSpPr txBox="1">
            <a:spLocks noGrp="1"/>
          </p:cNvSpPr>
          <p:nvPr>
            <p:ph type="sldNum" sz="quarter" idx="7"/>
          </p:nvPr>
        </p:nvSpPr>
        <p:spPr>
          <a:prstGeom prst="rect">
            <a:avLst/>
          </a:prstGeom>
        </p:spPr>
        <p:txBody>
          <a:bodyPr vert="horz" wrap="square" lIns="0" tIns="1066370" rIns="0" bIns="0" rtlCol="0">
            <a:spAutoFit/>
          </a:bodyPr>
          <a:lstStyle/>
          <a:p>
            <a:pPr marL="4939665">
              <a:lnSpc>
                <a:spcPts val="1655"/>
              </a:lnSpc>
            </a:pPr>
            <a:fld id="{81D60167-4931-47E6-BA6A-407CBD079E47}" type="slidenum">
              <a:rPr spc="-25" dirty="0"/>
              <a:t>20</a:t>
            </a:fld>
            <a:endParaRPr spc="-25" dirty="0"/>
          </a:p>
        </p:txBody>
      </p:sp>
    </p:spTree>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77642" y="387070"/>
            <a:ext cx="7237095" cy="462280"/>
          </a:xfrm>
          <a:prstGeom prst="rect">
            <a:avLst/>
          </a:prstGeom>
          <a:ln w="25400">
            <a:solidFill>
              <a:srgbClr val="2A5F9E"/>
            </a:solidFill>
          </a:ln>
        </p:spPr>
        <p:txBody>
          <a:bodyPr vert="horz" wrap="square" lIns="0" tIns="34925" rIns="0" bIns="0" rtlCol="0">
            <a:spAutoFit/>
          </a:bodyPr>
          <a:lstStyle/>
          <a:p>
            <a:pPr algn="ctr">
              <a:lnSpc>
                <a:spcPct val="100000"/>
              </a:lnSpc>
              <a:spcBef>
                <a:spcPts val="275"/>
              </a:spcBef>
            </a:pPr>
            <a:r>
              <a:rPr dirty="0"/>
              <a:t>HIỆU</a:t>
            </a:r>
            <a:r>
              <a:rPr spc="-45" dirty="0"/>
              <a:t> </a:t>
            </a:r>
            <a:r>
              <a:rPr dirty="0"/>
              <a:t>LỰC</a:t>
            </a:r>
            <a:r>
              <a:rPr spc="-35" dirty="0"/>
              <a:t> </a:t>
            </a:r>
            <a:r>
              <a:rPr dirty="0"/>
              <a:t>THI</a:t>
            </a:r>
            <a:r>
              <a:rPr spc="-45" dirty="0"/>
              <a:t> </a:t>
            </a:r>
            <a:r>
              <a:rPr dirty="0"/>
              <a:t>HÀNH</a:t>
            </a:r>
            <a:r>
              <a:rPr spc="-40" dirty="0"/>
              <a:t> </a:t>
            </a:r>
            <a:r>
              <a:rPr dirty="0"/>
              <a:t>(NGHỊ</a:t>
            </a:r>
            <a:r>
              <a:rPr spc="-50" dirty="0"/>
              <a:t> </a:t>
            </a:r>
            <a:r>
              <a:rPr spc="-10" dirty="0"/>
              <a:t>ĐỊNH)</a:t>
            </a:r>
          </a:p>
        </p:txBody>
      </p:sp>
      <p:sp>
        <p:nvSpPr>
          <p:cNvPr id="3" name="object 3"/>
          <p:cNvSpPr/>
          <p:nvPr/>
        </p:nvSpPr>
        <p:spPr>
          <a:xfrm>
            <a:off x="1211402" y="5147297"/>
            <a:ext cx="9769475" cy="1351280"/>
          </a:xfrm>
          <a:custGeom>
            <a:avLst/>
            <a:gdLst/>
            <a:ahLst/>
            <a:cxnLst/>
            <a:rect l="l" t="t" r="r" b="b"/>
            <a:pathLst>
              <a:path w="9769475" h="1351279">
                <a:moveTo>
                  <a:pt x="0" y="1351153"/>
                </a:moveTo>
                <a:lnTo>
                  <a:pt x="9769221" y="1351153"/>
                </a:lnTo>
                <a:lnTo>
                  <a:pt x="9769221" y="0"/>
                </a:lnTo>
                <a:lnTo>
                  <a:pt x="0" y="0"/>
                </a:lnTo>
                <a:lnTo>
                  <a:pt x="0" y="1351153"/>
                </a:lnTo>
                <a:close/>
              </a:path>
            </a:pathLst>
          </a:custGeom>
          <a:ln w="25400">
            <a:solidFill>
              <a:srgbClr val="03499E"/>
            </a:solidFill>
          </a:ln>
        </p:spPr>
        <p:txBody>
          <a:bodyPr wrap="square" lIns="0" tIns="0" rIns="0" bIns="0" rtlCol="0"/>
          <a:lstStyle/>
          <a:p>
            <a:endParaRPr/>
          </a:p>
        </p:txBody>
      </p:sp>
      <p:sp>
        <p:nvSpPr>
          <p:cNvPr id="4" name="object 4"/>
          <p:cNvSpPr txBox="1"/>
          <p:nvPr/>
        </p:nvSpPr>
        <p:spPr>
          <a:xfrm>
            <a:off x="1326896" y="5296916"/>
            <a:ext cx="9540875" cy="1010285"/>
          </a:xfrm>
          <a:prstGeom prst="rect">
            <a:avLst/>
          </a:prstGeom>
        </p:spPr>
        <p:txBody>
          <a:bodyPr vert="horz" wrap="square" lIns="0" tIns="50165" rIns="0" bIns="0" rtlCol="0">
            <a:spAutoFit/>
          </a:bodyPr>
          <a:lstStyle/>
          <a:p>
            <a:pPr marL="12700" marR="5080" algn="just">
              <a:lnSpc>
                <a:spcPct val="86300"/>
              </a:lnSpc>
              <a:spcBef>
                <a:spcPts val="395"/>
              </a:spcBef>
            </a:pPr>
            <a:r>
              <a:rPr sz="1800" dirty="0">
                <a:solidFill>
                  <a:srgbClr val="03499E"/>
                </a:solidFill>
                <a:latin typeface="Times New Roman"/>
                <a:cs typeface="Times New Roman"/>
              </a:rPr>
              <a:t>Đối</a:t>
            </a:r>
            <a:r>
              <a:rPr sz="1800" spc="50" dirty="0">
                <a:solidFill>
                  <a:srgbClr val="03499E"/>
                </a:solidFill>
                <a:latin typeface="Times New Roman"/>
                <a:cs typeface="Times New Roman"/>
              </a:rPr>
              <a:t> </a:t>
            </a:r>
            <a:r>
              <a:rPr sz="1800" dirty="0">
                <a:solidFill>
                  <a:srgbClr val="03499E"/>
                </a:solidFill>
                <a:latin typeface="Times New Roman"/>
                <a:cs typeface="Times New Roman"/>
              </a:rPr>
              <a:t>với</a:t>
            </a:r>
            <a:r>
              <a:rPr sz="1800" spc="55" dirty="0">
                <a:solidFill>
                  <a:srgbClr val="03499E"/>
                </a:solidFill>
                <a:latin typeface="Times New Roman"/>
                <a:cs typeface="Times New Roman"/>
              </a:rPr>
              <a:t> </a:t>
            </a:r>
            <a:r>
              <a:rPr sz="1800" dirty="0">
                <a:solidFill>
                  <a:srgbClr val="03499E"/>
                </a:solidFill>
                <a:latin typeface="Times New Roman"/>
                <a:cs typeface="Times New Roman"/>
              </a:rPr>
              <a:t>việc</a:t>
            </a:r>
            <a:r>
              <a:rPr sz="1800" spc="65" dirty="0">
                <a:solidFill>
                  <a:srgbClr val="03499E"/>
                </a:solidFill>
                <a:latin typeface="Times New Roman"/>
                <a:cs typeface="Times New Roman"/>
              </a:rPr>
              <a:t> </a:t>
            </a:r>
            <a:r>
              <a:rPr sz="1800" dirty="0">
                <a:solidFill>
                  <a:srgbClr val="03499E"/>
                </a:solidFill>
                <a:latin typeface="Times New Roman"/>
                <a:cs typeface="Times New Roman"/>
              </a:rPr>
              <a:t>mua</a:t>
            </a:r>
            <a:r>
              <a:rPr sz="1800" spc="60" dirty="0">
                <a:solidFill>
                  <a:srgbClr val="03499E"/>
                </a:solidFill>
                <a:latin typeface="Times New Roman"/>
                <a:cs typeface="Times New Roman"/>
              </a:rPr>
              <a:t> </a:t>
            </a:r>
            <a:r>
              <a:rPr sz="1800" dirty="0">
                <a:solidFill>
                  <a:srgbClr val="03499E"/>
                </a:solidFill>
                <a:latin typeface="Times New Roman"/>
                <a:cs typeface="Times New Roman"/>
              </a:rPr>
              <a:t>sắm</a:t>
            </a:r>
            <a:r>
              <a:rPr sz="1800" spc="40" dirty="0">
                <a:solidFill>
                  <a:srgbClr val="03499E"/>
                </a:solidFill>
                <a:latin typeface="Times New Roman"/>
                <a:cs typeface="Times New Roman"/>
              </a:rPr>
              <a:t> </a:t>
            </a:r>
            <a:r>
              <a:rPr sz="1800" dirty="0">
                <a:solidFill>
                  <a:srgbClr val="03499E"/>
                </a:solidFill>
                <a:latin typeface="Times New Roman"/>
                <a:cs typeface="Times New Roman"/>
              </a:rPr>
              <a:t>hàng</a:t>
            </a:r>
            <a:r>
              <a:rPr sz="1800" spc="60" dirty="0">
                <a:solidFill>
                  <a:srgbClr val="03499E"/>
                </a:solidFill>
                <a:latin typeface="Times New Roman"/>
                <a:cs typeface="Times New Roman"/>
              </a:rPr>
              <a:t> </a:t>
            </a:r>
            <a:r>
              <a:rPr sz="1800" dirty="0">
                <a:solidFill>
                  <a:srgbClr val="03499E"/>
                </a:solidFill>
                <a:latin typeface="Times New Roman"/>
                <a:cs typeface="Times New Roman"/>
              </a:rPr>
              <a:t>hóa,</a:t>
            </a:r>
            <a:r>
              <a:rPr sz="1800" spc="55" dirty="0">
                <a:solidFill>
                  <a:srgbClr val="03499E"/>
                </a:solidFill>
                <a:latin typeface="Times New Roman"/>
                <a:cs typeface="Times New Roman"/>
              </a:rPr>
              <a:t> </a:t>
            </a:r>
            <a:r>
              <a:rPr sz="1800" dirty="0">
                <a:solidFill>
                  <a:srgbClr val="03499E"/>
                </a:solidFill>
                <a:latin typeface="Times New Roman"/>
                <a:cs typeface="Times New Roman"/>
              </a:rPr>
              <a:t>dịch</a:t>
            </a:r>
            <a:r>
              <a:rPr sz="1800" spc="55" dirty="0">
                <a:solidFill>
                  <a:srgbClr val="03499E"/>
                </a:solidFill>
                <a:latin typeface="Times New Roman"/>
                <a:cs typeface="Times New Roman"/>
              </a:rPr>
              <a:t> </a:t>
            </a:r>
            <a:r>
              <a:rPr sz="1800" dirty="0">
                <a:solidFill>
                  <a:srgbClr val="03499E"/>
                </a:solidFill>
                <a:latin typeface="Times New Roman"/>
                <a:cs typeface="Times New Roman"/>
              </a:rPr>
              <a:t>vụ</a:t>
            </a:r>
            <a:r>
              <a:rPr sz="1800" spc="55" dirty="0">
                <a:solidFill>
                  <a:srgbClr val="03499E"/>
                </a:solidFill>
                <a:latin typeface="Times New Roman"/>
                <a:cs typeface="Times New Roman"/>
              </a:rPr>
              <a:t> </a:t>
            </a:r>
            <a:r>
              <a:rPr sz="1800" dirty="0">
                <a:solidFill>
                  <a:srgbClr val="03499E"/>
                </a:solidFill>
                <a:latin typeface="Times New Roman"/>
                <a:cs typeface="Times New Roman"/>
              </a:rPr>
              <a:t>để</a:t>
            </a:r>
            <a:r>
              <a:rPr sz="1800" spc="45" dirty="0">
                <a:solidFill>
                  <a:srgbClr val="03499E"/>
                </a:solidFill>
                <a:latin typeface="Times New Roman"/>
                <a:cs typeface="Times New Roman"/>
              </a:rPr>
              <a:t> </a:t>
            </a:r>
            <a:r>
              <a:rPr sz="1800" dirty="0">
                <a:solidFill>
                  <a:srgbClr val="03499E"/>
                </a:solidFill>
                <a:latin typeface="Times New Roman"/>
                <a:cs typeface="Times New Roman"/>
              </a:rPr>
              <a:t>thực</a:t>
            </a:r>
            <a:r>
              <a:rPr sz="1800" spc="50" dirty="0">
                <a:solidFill>
                  <a:srgbClr val="03499E"/>
                </a:solidFill>
                <a:latin typeface="Times New Roman"/>
                <a:cs typeface="Times New Roman"/>
              </a:rPr>
              <a:t> </a:t>
            </a:r>
            <a:r>
              <a:rPr sz="1800" dirty="0">
                <a:solidFill>
                  <a:srgbClr val="03499E"/>
                </a:solidFill>
                <a:latin typeface="Times New Roman"/>
                <a:cs typeface="Times New Roman"/>
              </a:rPr>
              <a:t>hiện</a:t>
            </a:r>
            <a:r>
              <a:rPr sz="1800" spc="55" dirty="0">
                <a:solidFill>
                  <a:srgbClr val="03499E"/>
                </a:solidFill>
                <a:latin typeface="Times New Roman"/>
                <a:cs typeface="Times New Roman"/>
              </a:rPr>
              <a:t> </a:t>
            </a:r>
            <a:r>
              <a:rPr sz="1800" dirty="0">
                <a:solidFill>
                  <a:srgbClr val="03499E"/>
                </a:solidFill>
                <a:latin typeface="Times New Roman"/>
                <a:cs typeface="Times New Roman"/>
              </a:rPr>
              <a:t>nhiệm</a:t>
            </a:r>
            <a:r>
              <a:rPr sz="1800" spc="50" dirty="0">
                <a:solidFill>
                  <a:srgbClr val="03499E"/>
                </a:solidFill>
                <a:latin typeface="Times New Roman"/>
                <a:cs typeface="Times New Roman"/>
              </a:rPr>
              <a:t> </a:t>
            </a:r>
            <a:r>
              <a:rPr sz="1800" dirty="0">
                <a:solidFill>
                  <a:srgbClr val="03499E"/>
                </a:solidFill>
                <a:latin typeface="Times New Roman"/>
                <a:cs typeface="Times New Roman"/>
              </a:rPr>
              <a:t>vụ</a:t>
            </a:r>
            <a:r>
              <a:rPr sz="1800" spc="60" dirty="0">
                <a:solidFill>
                  <a:srgbClr val="03499E"/>
                </a:solidFill>
                <a:latin typeface="Times New Roman"/>
                <a:cs typeface="Times New Roman"/>
              </a:rPr>
              <a:t> </a:t>
            </a:r>
            <a:r>
              <a:rPr sz="1800" dirty="0">
                <a:solidFill>
                  <a:srgbClr val="03499E"/>
                </a:solidFill>
                <a:latin typeface="Times New Roman"/>
                <a:cs typeface="Times New Roman"/>
              </a:rPr>
              <a:t>khoa</a:t>
            </a:r>
            <a:r>
              <a:rPr sz="1800" spc="55" dirty="0">
                <a:solidFill>
                  <a:srgbClr val="03499E"/>
                </a:solidFill>
                <a:latin typeface="Times New Roman"/>
                <a:cs typeface="Times New Roman"/>
              </a:rPr>
              <a:t> </a:t>
            </a:r>
            <a:r>
              <a:rPr sz="1800" dirty="0">
                <a:solidFill>
                  <a:srgbClr val="03499E"/>
                </a:solidFill>
                <a:latin typeface="Times New Roman"/>
                <a:cs typeface="Times New Roman"/>
              </a:rPr>
              <a:t>học</a:t>
            </a:r>
            <a:r>
              <a:rPr sz="1800" spc="60" dirty="0">
                <a:solidFill>
                  <a:srgbClr val="03499E"/>
                </a:solidFill>
                <a:latin typeface="Times New Roman"/>
                <a:cs typeface="Times New Roman"/>
              </a:rPr>
              <a:t> </a:t>
            </a:r>
            <a:r>
              <a:rPr sz="1800" dirty="0">
                <a:solidFill>
                  <a:srgbClr val="03499E"/>
                </a:solidFill>
                <a:latin typeface="Times New Roman"/>
                <a:cs typeface="Times New Roman"/>
              </a:rPr>
              <a:t>và</a:t>
            </a:r>
            <a:r>
              <a:rPr sz="1800" spc="50" dirty="0">
                <a:solidFill>
                  <a:srgbClr val="03499E"/>
                </a:solidFill>
                <a:latin typeface="Times New Roman"/>
                <a:cs typeface="Times New Roman"/>
              </a:rPr>
              <a:t> </a:t>
            </a:r>
            <a:r>
              <a:rPr sz="1800" dirty="0">
                <a:solidFill>
                  <a:srgbClr val="03499E"/>
                </a:solidFill>
                <a:latin typeface="Times New Roman"/>
                <a:cs typeface="Times New Roman"/>
              </a:rPr>
              <a:t>công</a:t>
            </a:r>
            <a:r>
              <a:rPr sz="1800" spc="55" dirty="0">
                <a:solidFill>
                  <a:srgbClr val="03499E"/>
                </a:solidFill>
                <a:latin typeface="Times New Roman"/>
                <a:cs typeface="Times New Roman"/>
              </a:rPr>
              <a:t> </a:t>
            </a:r>
            <a:r>
              <a:rPr sz="1800" dirty="0">
                <a:solidFill>
                  <a:srgbClr val="03499E"/>
                </a:solidFill>
                <a:latin typeface="Times New Roman"/>
                <a:cs typeface="Times New Roman"/>
              </a:rPr>
              <a:t>nghệ</a:t>
            </a:r>
            <a:r>
              <a:rPr sz="1800" spc="60" dirty="0">
                <a:solidFill>
                  <a:srgbClr val="03499E"/>
                </a:solidFill>
                <a:latin typeface="Times New Roman"/>
                <a:cs typeface="Times New Roman"/>
              </a:rPr>
              <a:t> </a:t>
            </a:r>
            <a:r>
              <a:rPr sz="1800" dirty="0">
                <a:solidFill>
                  <a:srgbClr val="03499E"/>
                </a:solidFill>
                <a:latin typeface="Times New Roman"/>
                <a:cs typeface="Times New Roman"/>
              </a:rPr>
              <a:t>trong</a:t>
            </a:r>
            <a:r>
              <a:rPr sz="1800" spc="55" dirty="0">
                <a:solidFill>
                  <a:srgbClr val="03499E"/>
                </a:solidFill>
                <a:latin typeface="Times New Roman"/>
                <a:cs typeface="Times New Roman"/>
              </a:rPr>
              <a:t> </a:t>
            </a:r>
            <a:r>
              <a:rPr sz="1800" dirty="0">
                <a:solidFill>
                  <a:srgbClr val="03499E"/>
                </a:solidFill>
                <a:latin typeface="Times New Roman"/>
                <a:cs typeface="Times New Roman"/>
              </a:rPr>
              <a:t>lĩnh</a:t>
            </a:r>
            <a:r>
              <a:rPr sz="1800" spc="55" dirty="0">
                <a:solidFill>
                  <a:srgbClr val="03499E"/>
                </a:solidFill>
                <a:latin typeface="Times New Roman"/>
                <a:cs typeface="Times New Roman"/>
              </a:rPr>
              <a:t> </a:t>
            </a:r>
            <a:r>
              <a:rPr sz="1800" spc="-25" dirty="0">
                <a:solidFill>
                  <a:srgbClr val="03499E"/>
                </a:solidFill>
                <a:latin typeface="Times New Roman"/>
                <a:cs typeface="Times New Roman"/>
              </a:rPr>
              <a:t>vực </a:t>
            </a:r>
            <a:r>
              <a:rPr sz="1800" dirty="0">
                <a:solidFill>
                  <a:srgbClr val="03499E"/>
                </a:solidFill>
                <a:latin typeface="Times New Roman"/>
                <a:cs typeface="Times New Roman"/>
              </a:rPr>
              <a:t>nông,</a:t>
            </a:r>
            <a:r>
              <a:rPr sz="1800" spc="185" dirty="0">
                <a:solidFill>
                  <a:srgbClr val="03499E"/>
                </a:solidFill>
                <a:latin typeface="Times New Roman"/>
                <a:cs typeface="Times New Roman"/>
              </a:rPr>
              <a:t> </a:t>
            </a:r>
            <a:r>
              <a:rPr sz="1800" dirty="0">
                <a:solidFill>
                  <a:srgbClr val="03499E"/>
                </a:solidFill>
                <a:latin typeface="Times New Roman"/>
                <a:cs typeface="Times New Roman"/>
              </a:rPr>
              <a:t>lâm,</a:t>
            </a:r>
            <a:r>
              <a:rPr sz="1800" spc="200" dirty="0">
                <a:solidFill>
                  <a:srgbClr val="03499E"/>
                </a:solidFill>
                <a:latin typeface="Times New Roman"/>
                <a:cs typeface="Times New Roman"/>
              </a:rPr>
              <a:t> </a:t>
            </a:r>
            <a:r>
              <a:rPr sz="1800" dirty="0">
                <a:solidFill>
                  <a:srgbClr val="03499E"/>
                </a:solidFill>
                <a:latin typeface="Times New Roman"/>
                <a:cs typeface="Times New Roman"/>
              </a:rPr>
              <a:t>ngư</a:t>
            </a:r>
            <a:r>
              <a:rPr sz="1800" spc="185" dirty="0">
                <a:solidFill>
                  <a:srgbClr val="03499E"/>
                </a:solidFill>
                <a:latin typeface="Times New Roman"/>
                <a:cs typeface="Times New Roman"/>
              </a:rPr>
              <a:t> </a:t>
            </a:r>
            <a:r>
              <a:rPr sz="1800" dirty="0">
                <a:solidFill>
                  <a:srgbClr val="03499E"/>
                </a:solidFill>
                <a:latin typeface="Times New Roman"/>
                <a:cs typeface="Times New Roman"/>
              </a:rPr>
              <a:t>nghiệp</a:t>
            </a:r>
            <a:r>
              <a:rPr sz="1800" spc="190" dirty="0">
                <a:solidFill>
                  <a:srgbClr val="03499E"/>
                </a:solidFill>
                <a:latin typeface="Times New Roman"/>
                <a:cs typeface="Times New Roman"/>
              </a:rPr>
              <a:t> </a:t>
            </a:r>
            <a:r>
              <a:rPr sz="1800" dirty="0">
                <a:solidFill>
                  <a:srgbClr val="03499E"/>
                </a:solidFill>
                <a:latin typeface="Times New Roman"/>
                <a:cs typeface="Times New Roman"/>
              </a:rPr>
              <a:t>thông</a:t>
            </a:r>
            <a:r>
              <a:rPr sz="1800" spc="195" dirty="0">
                <a:solidFill>
                  <a:srgbClr val="03499E"/>
                </a:solidFill>
                <a:latin typeface="Times New Roman"/>
                <a:cs typeface="Times New Roman"/>
              </a:rPr>
              <a:t> </a:t>
            </a:r>
            <a:r>
              <a:rPr sz="1800" dirty="0">
                <a:solidFill>
                  <a:srgbClr val="03499E"/>
                </a:solidFill>
                <a:latin typeface="Times New Roman"/>
                <a:cs typeface="Times New Roman"/>
              </a:rPr>
              <a:t>qua</a:t>
            </a:r>
            <a:r>
              <a:rPr sz="1800" spc="204" dirty="0">
                <a:solidFill>
                  <a:srgbClr val="03499E"/>
                </a:solidFill>
                <a:latin typeface="Times New Roman"/>
                <a:cs typeface="Times New Roman"/>
              </a:rPr>
              <a:t> </a:t>
            </a:r>
            <a:r>
              <a:rPr sz="1800" dirty="0">
                <a:solidFill>
                  <a:srgbClr val="03499E"/>
                </a:solidFill>
                <a:latin typeface="Times New Roman"/>
                <a:cs typeface="Times New Roman"/>
              </a:rPr>
              <a:t>mua</a:t>
            </a:r>
            <a:r>
              <a:rPr sz="1800" spc="200" dirty="0">
                <a:solidFill>
                  <a:srgbClr val="03499E"/>
                </a:solidFill>
                <a:latin typeface="Times New Roman"/>
                <a:cs typeface="Times New Roman"/>
              </a:rPr>
              <a:t> </a:t>
            </a:r>
            <a:r>
              <a:rPr sz="1800" dirty="0">
                <a:solidFill>
                  <a:srgbClr val="03499E"/>
                </a:solidFill>
                <a:latin typeface="Times New Roman"/>
                <a:cs typeface="Times New Roman"/>
              </a:rPr>
              <a:t>trực</a:t>
            </a:r>
            <a:r>
              <a:rPr sz="1800" spc="200" dirty="0">
                <a:solidFill>
                  <a:srgbClr val="03499E"/>
                </a:solidFill>
                <a:latin typeface="Times New Roman"/>
                <a:cs typeface="Times New Roman"/>
              </a:rPr>
              <a:t> </a:t>
            </a:r>
            <a:r>
              <a:rPr sz="1800" dirty="0">
                <a:solidFill>
                  <a:srgbClr val="03499E"/>
                </a:solidFill>
                <a:latin typeface="Times New Roman"/>
                <a:cs typeface="Times New Roman"/>
              </a:rPr>
              <a:t>tiếp</a:t>
            </a:r>
            <a:r>
              <a:rPr sz="1800" spc="180" dirty="0">
                <a:solidFill>
                  <a:srgbClr val="03499E"/>
                </a:solidFill>
                <a:latin typeface="Times New Roman"/>
                <a:cs typeface="Times New Roman"/>
              </a:rPr>
              <a:t> </a:t>
            </a:r>
            <a:r>
              <a:rPr sz="1800" dirty="0">
                <a:solidFill>
                  <a:srgbClr val="03499E"/>
                </a:solidFill>
                <a:latin typeface="Times New Roman"/>
                <a:cs typeface="Times New Roman"/>
              </a:rPr>
              <a:t>từ</a:t>
            </a:r>
            <a:r>
              <a:rPr sz="1800" spc="195" dirty="0">
                <a:solidFill>
                  <a:srgbClr val="03499E"/>
                </a:solidFill>
                <a:latin typeface="Times New Roman"/>
                <a:cs typeface="Times New Roman"/>
              </a:rPr>
              <a:t> </a:t>
            </a:r>
            <a:r>
              <a:rPr sz="1800" dirty="0">
                <a:solidFill>
                  <a:srgbClr val="03499E"/>
                </a:solidFill>
                <a:latin typeface="Times New Roman"/>
                <a:cs typeface="Times New Roman"/>
              </a:rPr>
              <a:t>hộ</a:t>
            </a:r>
            <a:r>
              <a:rPr sz="1800" spc="195" dirty="0">
                <a:solidFill>
                  <a:srgbClr val="03499E"/>
                </a:solidFill>
                <a:latin typeface="Times New Roman"/>
                <a:cs typeface="Times New Roman"/>
              </a:rPr>
              <a:t> </a:t>
            </a:r>
            <a:r>
              <a:rPr sz="1800" dirty="0">
                <a:solidFill>
                  <a:srgbClr val="03499E"/>
                </a:solidFill>
                <a:latin typeface="Times New Roman"/>
                <a:cs typeface="Times New Roman"/>
              </a:rPr>
              <a:t>gia</a:t>
            </a:r>
            <a:r>
              <a:rPr sz="1800" spc="195" dirty="0">
                <a:solidFill>
                  <a:srgbClr val="03499E"/>
                </a:solidFill>
                <a:latin typeface="Times New Roman"/>
                <a:cs typeface="Times New Roman"/>
              </a:rPr>
              <a:t> </a:t>
            </a:r>
            <a:r>
              <a:rPr sz="1800" dirty="0">
                <a:solidFill>
                  <a:srgbClr val="03499E"/>
                </a:solidFill>
                <a:latin typeface="Times New Roman"/>
                <a:cs typeface="Times New Roman"/>
              </a:rPr>
              <a:t>đình,</a:t>
            </a:r>
            <a:r>
              <a:rPr sz="1800" spc="190" dirty="0">
                <a:solidFill>
                  <a:srgbClr val="03499E"/>
                </a:solidFill>
                <a:latin typeface="Times New Roman"/>
                <a:cs typeface="Times New Roman"/>
              </a:rPr>
              <a:t> </a:t>
            </a:r>
            <a:r>
              <a:rPr sz="1800" dirty="0">
                <a:solidFill>
                  <a:srgbClr val="03499E"/>
                </a:solidFill>
                <a:latin typeface="Times New Roman"/>
                <a:cs typeface="Times New Roman"/>
              </a:rPr>
              <a:t>cá</a:t>
            </a:r>
            <a:r>
              <a:rPr sz="1800" spc="200" dirty="0">
                <a:solidFill>
                  <a:srgbClr val="03499E"/>
                </a:solidFill>
                <a:latin typeface="Times New Roman"/>
                <a:cs typeface="Times New Roman"/>
              </a:rPr>
              <a:t> </a:t>
            </a:r>
            <a:r>
              <a:rPr sz="1800" dirty="0">
                <a:solidFill>
                  <a:srgbClr val="03499E"/>
                </a:solidFill>
                <a:latin typeface="Times New Roman"/>
                <a:cs typeface="Times New Roman"/>
              </a:rPr>
              <a:t>nhân</a:t>
            </a:r>
            <a:r>
              <a:rPr sz="1800" spc="195" dirty="0">
                <a:solidFill>
                  <a:srgbClr val="03499E"/>
                </a:solidFill>
                <a:latin typeface="Times New Roman"/>
                <a:cs typeface="Times New Roman"/>
              </a:rPr>
              <a:t> </a:t>
            </a:r>
            <a:r>
              <a:rPr sz="1800" dirty="0">
                <a:solidFill>
                  <a:srgbClr val="03499E"/>
                </a:solidFill>
                <a:latin typeface="Times New Roman"/>
                <a:cs typeface="Times New Roman"/>
              </a:rPr>
              <a:t>thì</a:t>
            </a:r>
            <a:r>
              <a:rPr sz="1800" spc="190" dirty="0">
                <a:solidFill>
                  <a:srgbClr val="03499E"/>
                </a:solidFill>
                <a:latin typeface="Times New Roman"/>
                <a:cs typeface="Times New Roman"/>
              </a:rPr>
              <a:t> </a:t>
            </a:r>
            <a:r>
              <a:rPr sz="1800" dirty="0">
                <a:solidFill>
                  <a:srgbClr val="03499E"/>
                </a:solidFill>
                <a:latin typeface="Times New Roman"/>
                <a:cs typeface="Times New Roman"/>
              </a:rPr>
              <a:t>tổ</a:t>
            </a:r>
            <a:r>
              <a:rPr sz="1800" spc="195" dirty="0">
                <a:solidFill>
                  <a:srgbClr val="03499E"/>
                </a:solidFill>
                <a:latin typeface="Times New Roman"/>
                <a:cs typeface="Times New Roman"/>
              </a:rPr>
              <a:t> </a:t>
            </a:r>
            <a:r>
              <a:rPr sz="1800" dirty="0">
                <a:solidFill>
                  <a:srgbClr val="03499E"/>
                </a:solidFill>
                <a:latin typeface="Times New Roman"/>
                <a:cs typeface="Times New Roman"/>
              </a:rPr>
              <a:t>chức,</a:t>
            </a:r>
            <a:r>
              <a:rPr sz="1800" spc="200" dirty="0">
                <a:solidFill>
                  <a:srgbClr val="03499E"/>
                </a:solidFill>
                <a:latin typeface="Times New Roman"/>
                <a:cs typeface="Times New Roman"/>
              </a:rPr>
              <a:t> </a:t>
            </a:r>
            <a:r>
              <a:rPr sz="1800" dirty="0">
                <a:solidFill>
                  <a:srgbClr val="03499E"/>
                </a:solidFill>
                <a:latin typeface="Times New Roman"/>
                <a:cs typeface="Times New Roman"/>
              </a:rPr>
              <a:t>cá</a:t>
            </a:r>
            <a:r>
              <a:rPr sz="1800" spc="195" dirty="0">
                <a:solidFill>
                  <a:srgbClr val="03499E"/>
                </a:solidFill>
                <a:latin typeface="Times New Roman"/>
                <a:cs typeface="Times New Roman"/>
              </a:rPr>
              <a:t> </a:t>
            </a:r>
            <a:r>
              <a:rPr sz="1800" dirty="0">
                <a:solidFill>
                  <a:srgbClr val="03499E"/>
                </a:solidFill>
                <a:latin typeface="Times New Roman"/>
                <a:cs typeface="Times New Roman"/>
              </a:rPr>
              <a:t>nhân</a:t>
            </a:r>
            <a:r>
              <a:rPr sz="1800" spc="185" dirty="0">
                <a:solidFill>
                  <a:srgbClr val="03499E"/>
                </a:solidFill>
                <a:latin typeface="Times New Roman"/>
                <a:cs typeface="Times New Roman"/>
              </a:rPr>
              <a:t> </a:t>
            </a:r>
            <a:r>
              <a:rPr sz="1800" dirty="0">
                <a:solidFill>
                  <a:srgbClr val="03499E"/>
                </a:solidFill>
                <a:latin typeface="Times New Roman"/>
                <a:cs typeface="Times New Roman"/>
              </a:rPr>
              <a:t>chủ</a:t>
            </a:r>
            <a:r>
              <a:rPr sz="1800" spc="204" dirty="0">
                <a:solidFill>
                  <a:srgbClr val="03499E"/>
                </a:solidFill>
                <a:latin typeface="Times New Roman"/>
                <a:cs typeface="Times New Roman"/>
              </a:rPr>
              <a:t> </a:t>
            </a:r>
            <a:r>
              <a:rPr sz="1800" spc="-25" dirty="0">
                <a:solidFill>
                  <a:srgbClr val="03499E"/>
                </a:solidFill>
                <a:latin typeface="Times New Roman"/>
                <a:cs typeface="Times New Roman"/>
              </a:rPr>
              <a:t>trì </a:t>
            </a:r>
            <a:r>
              <a:rPr sz="1800" dirty="0">
                <a:solidFill>
                  <a:srgbClr val="03499E"/>
                </a:solidFill>
                <a:latin typeface="Times New Roman"/>
                <a:cs typeface="Times New Roman"/>
              </a:rPr>
              <a:t>nhiệm</a:t>
            </a:r>
            <a:r>
              <a:rPr sz="1800" spc="-25" dirty="0">
                <a:solidFill>
                  <a:srgbClr val="03499E"/>
                </a:solidFill>
                <a:latin typeface="Times New Roman"/>
                <a:cs typeface="Times New Roman"/>
              </a:rPr>
              <a:t> </a:t>
            </a:r>
            <a:r>
              <a:rPr sz="1800" dirty="0">
                <a:solidFill>
                  <a:srgbClr val="03499E"/>
                </a:solidFill>
                <a:latin typeface="Times New Roman"/>
                <a:cs typeface="Times New Roman"/>
              </a:rPr>
              <a:t>vụ</a:t>
            </a:r>
            <a:r>
              <a:rPr sz="1800" spc="-15" dirty="0">
                <a:solidFill>
                  <a:srgbClr val="03499E"/>
                </a:solidFill>
                <a:latin typeface="Times New Roman"/>
                <a:cs typeface="Times New Roman"/>
              </a:rPr>
              <a:t> </a:t>
            </a:r>
            <a:r>
              <a:rPr sz="1800" dirty="0">
                <a:solidFill>
                  <a:srgbClr val="03499E"/>
                </a:solidFill>
                <a:latin typeface="Times New Roman"/>
                <a:cs typeface="Times New Roman"/>
              </a:rPr>
              <a:t>khoa</a:t>
            </a:r>
            <a:r>
              <a:rPr sz="1800" spc="-10" dirty="0">
                <a:solidFill>
                  <a:srgbClr val="03499E"/>
                </a:solidFill>
                <a:latin typeface="Times New Roman"/>
                <a:cs typeface="Times New Roman"/>
              </a:rPr>
              <a:t> </a:t>
            </a:r>
            <a:r>
              <a:rPr sz="1800" dirty="0">
                <a:solidFill>
                  <a:srgbClr val="03499E"/>
                </a:solidFill>
                <a:latin typeface="Times New Roman"/>
                <a:cs typeface="Times New Roman"/>
              </a:rPr>
              <a:t>học</a:t>
            </a:r>
            <a:r>
              <a:rPr sz="1800" spc="-10" dirty="0">
                <a:solidFill>
                  <a:srgbClr val="03499E"/>
                </a:solidFill>
                <a:latin typeface="Times New Roman"/>
                <a:cs typeface="Times New Roman"/>
              </a:rPr>
              <a:t> </a:t>
            </a:r>
            <a:r>
              <a:rPr sz="1800" dirty="0">
                <a:solidFill>
                  <a:srgbClr val="03499E"/>
                </a:solidFill>
                <a:latin typeface="Times New Roman"/>
                <a:cs typeface="Times New Roman"/>
              </a:rPr>
              <a:t>và</a:t>
            </a:r>
            <a:r>
              <a:rPr sz="1800" spc="-25" dirty="0">
                <a:solidFill>
                  <a:srgbClr val="03499E"/>
                </a:solidFill>
                <a:latin typeface="Times New Roman"/>
                <a:cs typeface="Times New Roman"/>
              </a:rPr>
              <a:t> </a:t>
            </a:r>
            <a:r>
              <a:rPr sz="1800" dirty="0">
                <a:solidFill>
                  <a:srgbClr val="03499E"/>
                </a:solidFill>
                <a:latin typeface="Times New Roman"/>
                <a:cs typeface="Times New Roman"/>
              </a:rPr>
              <a:t>công</a:t>
            </a:r>
            <a:r>
              <a:rPr sz="1800" spc="-10" dirty="0">
                <a:solidFill>
                  <a:srgbClr val="03499E"/>
                </a:solidFill>
                <a:latin typeface="Times New Roman"/>
                <a:cs typeface="Times New Roman"/>
              </a:rPr>
              <a:t> </a:t>
            </a:r>
            <a:r>
              <a:rPr sz="1800" dirty="0">
                <a:solidFill>
                  <a:srgbClr val="03499E"/>
                </a:solidFill>
                <a:latin typeface="Times New Roman"/>
                <a:cs typeface="Times New Roman"/>
              </a:rPr>
              <a:t>nghệ</a:t>
            </a:r>
            <a:r>
              <a:rPr sz="1800" spc="-25" dirty="0">
                <a:solidFill>
                  <a:srgbClr val="03499E"/>
                </a:solidFill>
                <a:latin typeface="Times New Roman"/>
                <a:cs typeface="Times New Roman"/>
              </a:rPr>
              <a:t> </a:t>
            </a:r>
            <a:r>
              <a:rPr sz="1800" dirty="0">
                <a:solidFill>
                  <a:srgbClr val="03499E"/>
                </a:solidFill>
                <a:latin typeface="Times New Roman"/>
                <a:cs typeface="Times New Roman"/>
              </a:rPr>
              <a:t>thực</a:t>
            </a:r>
            <a:r>
              <a:rPr sz="1800" spc="-10" dirty="0">
                <a:solidFill>
                  <a:srgbClr val="03499E"/>
                </a:solidFill>
                <a:latin typeface="Times New Roman"/>
                <a:cs typeface="Times New Roman"/>
              </a:rPr>
              <a:t> </a:t>
            </a:r>
            <a:r>
              <a:rPr sz="1800" dirty="0">
                <a:solidFill>
                  <a:srgbClr val="03499E"/>
                </a:solidFill>
                <a:latin typeface="Times New Roman"/>
                <a:cs typeface="Times New Roman"/>
              </a:rPr>
              <a:t>hiện</a:t>
            </a:r>
            <a:r>
              <a:rPr sz="1800" spc="-15" dirty="0">
                <a:solidFill>
                  <a:srgbClr val="03499E"/>
                </a:solidFill>
                <a:latin typeface="Times New Roman"/>
                <a:cs typeface="Times New Roman"/>
              </a:rPr>
              <a:t> </a:t>
            </a:r>
            <a:r>
              <a:rPr sz="1800" dirty="0">
                <a:solidFill>
                  <a:srgbClr val="03499E"/>
                </a:solidFill>
                <a:latin typeface="Times New Roman"/>
                <a:cs typeface="Times New Roman"/>
              </a:rPr>
              <a:t>mua</a:t>
            </a:r>
            <a:r>
              <a:rPr sz="1800" spc="-10" dirty="0">
                <a:solidFill>
                  <a:srgbClr val="03499E"/>
                </a:solidFill>
                <a:latin typeface="Times New Roman"/>
                <a:cs typeface="Times New Roman"/>
              </a:rPr>
              <a:t> </a:t>
            </a:r>
            <a:r>
              <a:rPr sz="1800" dirty="0">
                <a:solidFill>
                  <a:srgbClr val="03499E"/>
                </a:solidFill>
                <a:latin typeface="Times New Roman"/>
                <a:cs typeface="Times New Roman"/>
              </a:rPr>
              <a:t>gom</a:t>
            </a:r>
            <a:r>
              <a:rPr sz="1800" spc="-25" dirty="0">
                <a:solidFill>
                  <a:srgbClr val="03499E"/>
                </a:solidFill>
                <a:latin typeface="Times New Roman"/>
                <a:cs typeface="Times New Roman"/>
              </a:rPr>
              <a:t> </a:t>
            </a:r>
            <a:r>
              <a:rPr sz="1800" dirty="0">
                <a:solidFill>
                  <a:srgbClr val="03499E"/>
                </a:solidFill>
                <a:latin typeface="Times New Roman"/>
                <a:cs typeface="Times New Roman"/>
              </a:rPr>
              <a:t>trực</a:t>
            </a:r>
            <a:r>
              <a:rPr sz="1800" spc="-10" dirty="0">
                <a:solidFill>
                  <a:srgbClr val="03499E"/>
                </a:solidFill>
                <a:latin typeface="Times New Roman"/>
                <a:cs typeface="Times New Roman"/>
              </a:rPr>
              <a:t> </a:t>
            </a:r>
            <a:r>
              <a:rPr sz="1800" dirty="0">
                <a:solidFill>
                  <a:srgbClr val="03499E"/>
                </a:solidFill>
                <a:latin typeface="Times New Roman"/>
                <a:cs typeface="Times New Roman"/>
              </a:rPr>
              <a:t>tiếp</a:t>
            </a:r>
            <a:r>
              <a:rPr sz="1800" spc="-10" dirty="0">
                <a:solidFill>
                  <a:srgbClr val="03499E"/>
                </a:solidFill>
                <a:latin typeface="Times New Roman"/>
                <a:cs typeface="Times New Roman"/>
              </a:rPr>
              <a:t> </a:t>
            </a:r>
            <a:r>
              <a:rPr sz="1800" dirty="0">
                <a:solidFill>
                  <a:srgbClr val="03499E"/>
                </a:solidFill>
                <a:latin typeface="Times New Roman"/>
                <a:cs typeface="Times New Roman"/>
              </a:rPr>
              <a:t>hàng</a:t>
            </a:r>
            <a:r>
              <a:rPr sz="1800" spc="-15" dirty="0">
                <a:solidFill>
                  <a:srgbClr val="03499E"/>
                </a:solidFill>
                <a:latin typeface="Times New Roman"/>
                <a:cs typeface="Times New Roman"/>
              </a:rPr>
              <a:t> </a:t>
            </a:r>
            <a:r>
              <a:rPr sz="1800" dirty="0">
                <a:solidFill>
                  <a:srgbClr val="03499E"/>
                </a:solidFill>
                <a:latin typeface="Times New Roman"/>
                <a:cs typeface="Times New Roman"/>
              </a:rPr>
              <a:t>hóa,</a:t>
            </a:r>
            <a:r>
              <a:rPr sz="1800" spc="-5" dirty="0">
                <a:solidFill>
                  <a:srgbClr val="03499E"/>
                </a:solidFill>
                <a:latin typeface="Times New Roman"/>
                <a:cs typeface="Times New Roman"/>
              </a:rPr>
              <a:t> </a:t>
            </a:r>
            <a:r>
              <a:rPr sz="1800" dirty="0">
                <a:solidFill>
                  <a:srgbClr val="03499E"/>
                </a:solidFill>
                <a:latin typeface="Times New Roman"/>
                <a:cs typeface="Times New Roman"/>
              </a:rPr>
              <a:t>dịch</a:t>
            </a:r>
            <a:r>
              <a:rPr sz="1800" spc="-15" dirty="0">
                <a:solidFill>
                  <a:srgbClr val="03499E"/>
                </a:solidFill>
                <a:latin typeface="Times New Roman"/>
                <a:cs typeface="Times New Roman"/>
              </a:rPr>
              <a:t> </a:t>
            </a:r>
            <a:r>
              <a:rPr sz="1800" dirty="0">
                <a:solidFill>
                  <a:srgbClr val="03499E"/>
                </a:solidFill>
                <a:latin typeface="Times New Roman"/>
                <a:cs typeface="Times New Roman"/>
              </a:rPr>
              <a:t>vụ</a:t>
            </a:r>
            <a:r>
              <a:rPr sz="1800" spc="-30" dirty="0">
                <a:solidFill>
                  <a:srgbClr val="03499E"/>
                </a:solidFill>
                <a:latin typeface="Times New Roman"/>
                <a:cs typeface="Times New Roman"/>
              </a:rPr>
              <a:t> </a:t>
            </a:r>
            <a:r>
              <a:rPr sz="1800" dirty="0">
                <a:solidFill>
                  <a:srgbClr val="03499E"/>
                </a:solidFill>
                <a:latin typeface="Times New Roman"/>
                <a:cs typeface="Times New Roman"/>
              </a:rPr>
              <a:t>từ</a:t>
            </a:r>
            <a:r>
              <a:rPr sz="1800" spc="-20" dirty="0">
                <a:solidFill>
                  <a:srgbClr val="03499E"/>
                </a:solidFill>
                <a:latin typeface="Times New Roman"/>
                <a:cs typeface="Times New Roman"/>
              </a:rPr>
              <a:t> </a:t>
            </a:r>
            <a:r>
              <a:rPr sz="1800" dirty="0">
                <a:solidFill>
                  <a:srgbClr val="03499E"/>
                </a:solidFill>
                <a:latin typeface="Times New Roman"/>
                <a:cs typeface="Times New Roman"/>
              </a:rPr>
              <a:t>hộ</a:t>
            </a:r>
            <a:r>
              <a:rPr sz="1800" spc="-15" dirty="0">
                <a:solidFill>
                  <a:srgbClr val="03499E"/>
                </a:solidFill>
                <a:latin typeface="Times New Roman"/>
                <a:cs typeface="Times New Roman"/>
              </a:rPr>
              <a:t> </a:t>
            </a:r>
            <a:r>
              <a:rPr sz="1800" dirty="0">
                <a:solidFill>
                  <a:srgbClr val="03499E"/>
                </a:solidFill>
                <a:latin typeface="Times New Roman"/>
                <a:cs typeface="Times New Roman"/>
              </a:rPr>
              <a:t>gia</a:t>
            </a:r>
            <a:r>
              <a:rPr sz="1800" spc="-10" dirty="0">
                <a:solidFill>
                  <a:srgbClr val="03499E"/>
                </a:solidFill>
                <a:latin typeface="Times New Roman"/>
                <a:cs typeface="Times New Roman"/>
              </a:rPr>
              <a:t> </a:t>
            </a:r>
            <a:r>
              <a:rPr sz="1800" dirty="0">
                <a:solidFill>
                  <a:srgbClr val="03499E"/>
                </a:solidFill>
                <a:latin typeface="Times New Roman"/>
                <a:cs typeface="Times New Roman"/>
              </a:rPr>
              <a:t>đình,</a:t>
            </a:r>
            <a:r>
              <a:rPr sz="1800" spc="-25" dirty="0">
                <a:solidFill>
                  <a:srgbClr val="03499E"/>
                </a:solidFill>
                <a:latin typeface="Times New Roman"/>
                <a:cs typeface="Times New Roman"/>
              </a:rPr>
              <a:t> </a:t>
            </a:r>
            <a:r>
              <a:rPr sz="1800" dirty="0">
                <a:solidFill>
                  <a:srgbClr val="03499E"/>
                </a:solidFill>
                <a:latin typeface="Times New Roman"/>
                <a:cs typeface="Times New Roman"/>
              </a:rPr>
              <a:t>cá</a:t>
            </a:r>
            <a:r>
              <a:rPr sz="1800" spc="-25" dirty="0">
                <a:solidFill>
                  <a:srgbClr val="03499E"/>
                </a:solidFill>
                <a:latin typeface="Times New Roman"/>
                <a:cs typeface="Times New Roman"/>
              </a:rPr>
              <a:t> </a:t>
            </a:r>
            <a:r>
              <a:rPr sz="1800" spc="-20" dirty="0">
                <a:solidFill>
                  <a:srgbClr val="03499E"/>
                </a:solidFill>
                <a:latin typeface="Times New Roman"/>
                <a:cs typeface="Times New Roman"/>
              </a:rPr>
              <a:t>nhân </a:t>
            </a:r>
            <a:r>
              <a:rPr sz="1800" dirty="0">
                <a:solidFill>
                  <a:srgbClr val="03499E"/>
                </a:solidFill>
                <a:latin typeface="Times New Roman"/>
                <a:cs typeface="Times New Roman"/>
              </a:rPr>
              <a:t>mà</a:t>
            </a:r>
            <a:r>
              <a:rPr sz="1800" spc="-15" dirty="0">
                <a:solidFill>
                  <a:srgbClr val="03499E"/>
                </a:solidFill>
                <a:latin typeface="Times New Roman"/>
                <a:cs typeface="Times New Roman"/>
              </a:rPr>
              <a:t> </a:t>
            </a:r>
            <a:r>
              <a:rPr sz="1800" dirty="0">
                <a:solidFill>
                  <a:srgbClr val="03499E"/>
                </a:solidFill>
                <a:latin typeface="Times New Roman"/>
                <a:cs typeface="Times New Roman"/>
              </a:rPr>
              <a:t>không</a:t>
            </a:r>
            <a:r>
              <a:rPr sz="1800" spc="-20" dirty="0">
                <a:solidFill>
                  <a:srgbClr val="03499E"/>
                </a:solidFill>
                <a:latin typeface="Times New Roman"/>
                <a:cs typeface="Times New Roman"/>
              </a:rPr>
              <a:t> </a:t>
            </a:r>
            <a:r>
              <a:rPr sz="1800" dirty="0">
                <a:solidFill>
                  <a:srgbClr val="03499E"/>
                </a:solidFill>
                <a:latin typeface="Times New Roman"/>
                <a:cs typeface="Times New Roman"/>
              </a:rPr>
              <a:t>phải</a:t>
            </a:r>
            <a:r>
              <a:rPr sz="1800" spc="-10" dirty="0">
                <a:solidFill>
                  <a:srgbClr val="03499E"/>
                </a:solidFill>
                <a:latin typeface="Times New Roman"/>
                <a:cs typeface="Times New Roman"/>
              </a:rPr>
              <a:t> </a:t>
            </a:r>
            <a:r>
              <a:rPr sz="1800" dirty="0">
                <a:solidFill>
                  <a:srgbClr val="03499E"/>
                </a:solidFill>
                <a:latin typeface="Times New Roman"/>
                <a:cs typeface="Times New Roman"/>
              </a:rPr>
              <a:t>áp</a:t>
            </a:r>
            <a:r>
              <a:rPr sz="1800" spc="-20" dirty="0">
                <a:solidFill>
                  <a:srgbClr val="03499E"/>
                </a:solidFill>
                <a:latin typeface="Times New Roman"/>
                <a:cs typeface="Times New Roman"/>
              </a:rPr>
              <a:t> </a:t>
            </a:r>
            <a:r>
              <a:rPr sz="1800" dirty="0">
                <a:solidFill>
                  <a:srgbClr val="03499E"/>
                </a:solidFill>
                <a:latin typeface="Times New Roman"/>
                <a:cs typeface="Times New Roman"/>
              </a:rPr>
              <a:t>dụng</a:t>
            </a:r>
            <a:r>
              <a:rPr sz="1800" spc="-5" dirty="0">
                <a:solidFill>
                  <a:srgbClr val="03499E"/>
                </a:solidFill>
                <a:latin typeface="Times New Roman"/>
                <a:cs typeface="Times New Roman"/>
              </a:rPr>
              <a:t> </a:t>
            </a:r>
            <a:r>
              <a:rPr sz="1800" dirty="0">
                <a:solidFill>
                  <a:srgbClr val="03499E"/>
                </a:solidFill>
                <a:latin typeface="Times New Roman"/>
                <a:cs typeface="Times New Roman"/>
              </a:rPr>
              <a:t>quy</a:t>
            </a:r>
            <a:r>
              <a:rPr sz="1800" spc="-20" dirty="0">
                <a:solidFill>
                  <a:srgbClr val="03499E"/>
                </a:solidFill>
                <a:latin typeface="Times New Roman"/>
                <a:cs typeface="Times New Roman"/>
              </a:rPr>
              <a:t> </a:t>
            </a:r>
            <a:r>
              <a:rPr sz="1800" dirty="0">
                <a:solidFill>
                  <a:srgbClr val="03499E"/>
                </a:solidFill>
                <a:latin typeface="Times New Roman"/>
                <a:cs typeface="Times New Roman"/>
              </a:rPr>
              <a:t>trình,</a:t>
            </a:r>
            <a:r>
              <a:rPr sz="1800" spc="-15" dirty="0">
                <a:solidFill>
                  <a:srgbClr val="03499E"/>
                </a:solidFill>
                <a:latin typeface="Times New Roman"/>
                <a:cs typeface="Times New Roman"/>
              </a:rPr>
              <a:t> </a:t>
            </a:r>
            <a:r>
              <a:rPr sz="1800" dirty="0">
                <a:solidFill>
                  <a:srgbClr val="03499E"/>
                </a:solidFill>
                <a:latin typeface="Times New Roman"/>
                <a:cs typeface="Times New Roman"/>
              </a:rPr>
              <a:t>thủ</a:t>
            </a:r>
            <a:r>
              <a:rPr sz="1800" spc="-10" dirty="0">
                <a:solidFill>
                  <a:srgbClr val="03499E"/>
                </a:solidFill>
                <a:latin typeface="Times New Roman"/>
                <a:cs typeface="Times New Roman"/>
              </a:rPr>
              <a:t> </a:t>
            </a:r>
            <a:r>
              <a:rPr sz="1800" dirty="0">
                <a:solidFill>
                  <a:srgbClr val="03499E"/>
                </a:solidFill>
                <a:latin typeface="Times New Roman"/>
                <a:cs typeface="Times New Roman"/>
              </a:rPr>
              <a:t>tục</a:t>
            </a:r>
            <a:r>
              <a:rPr sz="1800" spc="-20" dirty="0">
                <a:solidFill>
                  <a:srgbClr val="03499E"/>
                </a:solidFill>
                <a:latin typeface="Times New Roman"/>
                <a:cs typeface="Times New Roman"/>
              </a:rPr>
              <a:t> </a:t>
            </a:r>
            <a:r>
              <a:rPr sz="1800" dirty="0">
                <a:solidFill>
                  <a:srgbClr val="03499E"/>
                </a:solidFill>
                <a:latin typeface="Times New Roman"/>
                <a:cs typeface="Times New Roman"/>
              </a:rPr>
              <a:t>quy</a:t>
            </a:r>
            <a:r>
              <a:rPr sz="1800" spc="-5" dirty="0">
                <a:solidFill>
                  <a:srgbClr val="03499E"/>
                </a:solidFill>
                <a:latin typeface="Times New Roman"/>
                <a:cs typeface="Times New Roman"/>
              </a:rPr>
              <a:t> </a:t>
            </a:r>
            <a:r>
              <a:rPr sz="1800" dirty="0">
                <a:solidFill>
                  <a:srgbClr val="03499E"/>
                </a:solidFill>
                <a:latin typeface="Times New Roman"/>
                <a:cs typeface="Times New Roman"/>
              </a:rPr>
              <a:t>định</a:t>
            </a:r>
            <a:r>
              <a:rPr sz="1800" spc="-15" dirty="0">
                <a:solidFill>
                  <a:srgbClr val="03499E"/>
                </a:solidFill>
                <a:latin typeface="Times New Roman"/>
                <a:cs typeface="Times New Roman"/>
              </a:rPr>
              <a:t> </a:t>
            </a:r>
            <a:r>
              <a:rPr sz="1800" dirty="0">
                <a:solidFill>
                  <a:srgbClr val="03499E"/>
                </a:solidFill>
                <a:latin typeface="Times New Roman"/>
                <a:cs typeface="Times New Roman"/>
              </a:rPr>
              <a:t>tại</a:t>
            </a:r>
            <a:r>
              <a:rPr sz="1800" spc="-20" dirty="0">
                <a:solidFill>
                  <a:srgbClr val="03499E"/>
                </a:solidFill>
                <a:latin typeface="Times New Roman"/>
                <a:cs typeface="Times New Roman"/>
              </a:rPr>
              <a:t> </a:t>
            </a:r>
            <a:r>
              <a:rPr sz="1800" dirty="0">
                <a:solidFill>
                  <a:srgbClr val="03499E"/>
                </a:solidFill>
                <a:latin typeface="Times New Roman"/>
                <a:cs typeface="Times New Roman"/>
              </a:rPr>
              <a:t>Luật</a:t>
            </a:r>
            <a:r>
              <a:rPr sz="1800" spc="-15" dirty="0">
                <a:solidFill>
                  <a:srgbClr val="03499E"/>
                </a:solidFill>
                <a:latin typeface="Times New Roman"/>
                <a:cs typeface="Times New Roman"/>
              </a:rPr>
              <a:t> </a:t>
            </a:r>
            <a:r>
              <a:rPr sz="1800" dirty="0">
                <a:solidFill>
                  <a:srgbClr val="03499E"/>
                </a:solidFill>
                <a:latin typeface="Times New Roman"/>
                <a:cs typeface="Times New Roman"/>
              </a:rPr>
              <a:t>Đấu</a:t>
            </a:r>
            <a:r>
              <a:rPr sz="1800" spc="-15" dirty="0">
                <a:solidFill>
                  <a:srgbClr val="03499E"/>
                </a:solidFill>
                <a:latin typeface="Times New Roman"/>
                <a:cs typeface="Times New Roman"/>
              </a:rPr>
              <a:t> </a:t>
            </a:r>
            <a:r>
              <a:rPr sz="1800" dirty="0">
                <a:solidFill>
                  <a:srgbClr val="03499E"/>
                </a:solidFill>
                <a:latin typeface="Times New Roman"/>
                <a:cs typeface="Times New Roman"/>
              </a:rPr>
              <a:t>thầu</a:t>
            </a:r>
            <a:r>
              <a:rPr sz="1800" spc="-15" dirty="0">
                <a:solidFill>
                  <a:srgbClr val="03499E"/>
                </a:solidFill>
                <a:latin typeface="Times New Roman"/>
                <a:cs typeface="Times New Roman"/>
              </a:rPr>
              <a:t> </a:t>
            </a:r>
            <a:r>
              <a:rPr sz="1800" dirty="0">
                <a:solidFill>
                  <a:srgbClr val="03499E"/>
                </a:solidFill>
                <a:latin typeface="Times New Roman"/>
                <a:cs typeface="Times New Roman"/>
              </a:rPr>
              <a:t>và</a:t>
            </a:r>
            <a:r>
              <a:rPr sz="1800" spc="-15" dirty="0">
                <a:solidFill>
                  <a:srgbClr val="03499E"/>
                </a:solidFill>
                <a:latin typeface="Times New Roman"/>
                <a:cs typeface="Times New Roman"/>
              </a:rPr>
              <a:t> </a:t>
            </a:r>
            <a:r>
              <a:rPr sz="1800" dirty="0">
                <a:solidFill>
                  <a:srgbClr val="03499E"/>
                </a:solidFill>
                <a:latin typeface="Times New Roman"/>
                <a:cs typeface="Times New Roman"/>
              </a:rPr>
              <a:t>Nghị</a:t>
            </a:r>
            <a:r>
              <a:rPr sz="1800" spc="-5" dirty="0">
                <a:solidFill>
                  <a:srgbClr val="03499E"/>
                </a:solidFill>
                <a:latin typeface="Times New Roman"/>
                <a:cs typeface="Times New Roman"/>
              </a:rPr>
              <a:t> </a:t>
            </a:r>
            <a:r>
              <a:rPr sz="1800" dirty="0">
                <a:solidFill>
                  <a:srgbClr val="03499E"/>
                </a:solidFill>
                <a:latin typeface="Times New Roman"/>
                <a:cs typeface="Times New Roman"/>
              </a:rPr>
              <a:t>định</a:t>
            </a:r>
            <a:r>
              <a:rPr sz="1800" spc="-15" dirty="0">
                <a:solidFill>
                  <a:srgbClr val="03499E"/>
                </a:solidFill>
                <a:latin typeface="Times New Roman"/>
                <a:cs typeface="Times New Roman"/>
              </a:rPr>
              <a:t> </a:t>
            </a:r>
            <a:r>
              <a:rPr sz="1800" spc="-20" dirty="0">
                <a:solidFill>
                  <a:srgbClr val="03499E"/>
                </a:solidFill>
                <a:latin typeface="Times New Roman"/>
                <a:cs typeface="Times New Roman"/>
              </a:rPr>
              <a:t>này.</a:t>
            </a:r>
            <a:endParaRPr sz="1800">
              <a:latin typeface="Times New Roman"/>
              <a:cs typeface="Times New Roman"/>
            </a:endParaRPr>
          </a:p>
        </p:txBody>
      </p:sp>
      <p:grpSp>
        <p:nvGrpSpPr>
          <p:cNvPr id="5" name="object 5"/>
          <p:cNvGrpSpPr/>
          <p:nvPr/>
        </p:nvGrpSpPr>
        <p:grpSpPr>
          <a:xfrm>
            <a:off x="1198702" y="3076829"/>
            <a:ext cx="9794875" cy="2103755"/>
            <a:chOff x="1198702" y="3076829"/>
            <a:chExt cx="9794875" cy="2103755"/>
          </a:xfrm>
        </p:grpSpPr>
        <p:sp>
          <p:nvSpPr>
            <p:cNvPr id="6" name="object 6"/>
            <p:cNvSpPr/>
            <p:nvPr/>
          </p:nvSpPr>
          <p:spPr>
            <a:xfrm>
              <a:off x="1211402" y="3089529"/>
              <a:ext cx="9769475" cy="2078355"/>
            </a:xfrm>
            <a:custGeom>
              <a:avLst/>
              <a:gdLst/>
              <a:ahLst/>
              <a:cxnLst/>
              <a:rect l="l" t="t" r="r" b="b"/>
              <a:pathLst>
                <a:path w="9769475" h="2078354">
                  <a:moveTo>
                    <a:pt x="9769144" y="0"/>
                  </a:moveTo>
                  <a:lnTo>
                    <a:pt x="0" y="0"/>
                  </a:lnTo>
                  <a:lnTo>
                    <a:pt x="0" y="1350264"/>
                  </a:lnTo>
                  <a:lnTo>
                    <a:pt x="4624882" y="1350264"/>
                  </a:lnTo>
                  <a:lnTo>
                    <a:pt x="4624882" y="1558544"/>
                  </a:lnTo>
                  <a:lnTo>
                    <a:pt x="4365040" y="1558544"/>
                  </a:lnTo>
                  <a:lnTo>
                    <a:pt x="4884597" y="2078101"/>
                  </a:lnTo>
                  <a:lnTo>
                    <a:pt x="5404154" y="1558544"/>
                  </a:lnTo>
                  <a:lnTo>
                    <a:pt x="5144312" y="1558544"/>
                  </a:lnTo>
                  <a:lnTo>
                    <a:pt x="5144312" y="1350264"/>
                  </a:lnTo>
                  <a:lnTo>
                    <a:pt x="9769144" y="1350264"/>
                  </a:lnTo>
                  <a:lnTo>
                    <a:pt x="9769144" y="0"/>
                  </a:lnTo>
                  <a:close/>
                </a:path>
              </a:pathLst>
            </a:custGeom>
            <a:solidFill>
              <a:srgbClr val="E9E1D5"/>
            </a:solidFill>
          </p:spPr>
          <p:txBody>
            <a:bodyPr wrap="square" lIns="0" tIns="0" rIns="0" bIns="0" rtlCol="0"/>
            <a:lstStyle/>
            <a:p>
              <a:endParaRPr/>
            </a:p>
          </p:txBody>
        </p:sp>
        <p:sp>
          <p:nvSpPr>
            <p:cNvPr id="7" name="object 7"/>
            <p:cNvSpPr/>
            <p:nvPr/>
          </p:nvSpPr>
          <p:spPr>
            <a:xfrm>
              <a:off x="1211402" y="3089529"/>
              <a:ext cx="9769475" cy="2078355"/>
            </a:xfrm>
            <a:custGeom>
              <a:avLst/>
              <a:gdLst/>
              <a:ahLst/>
              <a:cxnLst/>
              <a:rect l="l" t="t" r="r" b="b"/>
              <a:pathLst>
                <a:path w="9769475" h="2078354">
                  <a:moveTo>
                    <a:pt x="9769144" y="1350264"/>
                  </a:moveTo>
                  <a:lnTo>
                    <a:pt x="5144312" y="1350264"/>
                  </a:lnTo>
                  <a:lnTo>
                    <a:pt x="5144312" y="1558544"/>
                  </a:lnTo>
                  <a:lnTo>
                    <a:pt x="5404154" y="1558544"/>
                  </a:lnTo>
                  <a:lnTo>
                    <a:pt x="4884597" y="2078101"/>
                  </a:lnTo>
                  <a:lnTo>
                    <a:pt x="4365040" y="1558544"/>
                  </a:lnTo>
                  <a:lnTo>
                    <a:pt x="4624882" y="1558544"/>
                  </a:lnTo>
                  <a:lnTo>
                    <a:pt x="4624882" y="1350264"/>
                  </a:lnTo>
                  <a:lnTo>
                    <a:pt x="0" y="1350264"/>
                  </a:lnTo>
                  <a:lnTo>
                    <a:pt x="0" y="0"/>
                  </a:lnTo>
                  <a:lnTo>
                    <a:pt x="9769144" y="0"/>
                  </a:lnTo>
                  <a:lnTo>
                    <a:pt x="9769144" y="1350264"/>
                  </a:lnTo>
                  <a:close/>
                </a:path>
              </a:pathLst>
            </a:custGeom>
            <a:ln w="25399">
              <a:solidFill>
                <a:srgbClr val="03499E"/>
              </a:solidFill>
            </a:ln>
          </p:spPr>
          <p:txBody>
            <a:bodyPr wrap="square" lIns="0" tIns="0" rIns="0" bIns="0" rtlCol="0"/>
            <a:lstStyle/>
            <a:p>
              <a:endParaRPr/>
            </a:p>
          </p:txBody>
        </p:sp>
      </p:grpSp>
      <p:sp>
        <p:nvSpPr>
          <p:cNvPr id="8" name="object 8"/>
          <p:cNvSpPr txBox="1"/>
          <p:nvPr/>
        </p:nvSpPr>
        <p:spPr>
          <a:xfrm>
            <a:off x="1326896" y="3120009"/>
            <a:ext cx="9540875" cy="1246505"/>
          </a:xfrm>
          <a:prstGeom prst="rect">
            <a:avLst/>
          </a:prstGeom>
        </p:spPr>
        <p:txBody>
          <a:bodyPr vert="horz" wrap="square" lIns="0" tIns="50165" rIns="0" bIns="0" rtlCol="0">
            <a:spAutoFit/>
          </a:bodyPr>
          <a:lstStyle/>
          <a:p>
            <a:pPr marL="12700" marR="5080" algn="just">
              <a:lnSpc>
                <a:spcPct val="86200"/>
              </a:lnSpc>
              <a:spcBef>
                <a:spcPts val="395"/>
              </a:spcBef>
            </a:pPr>
            <a:r>
              <a:rPr sz="1800" dirty="0">
                <a:solidFill>
                  <a:srgbClr val="03499E"/>
                </a:solidFill>
                <a:latin typeface="Times New Roman"/>
                <a:cs typeface="Times New Roman"/>
              </a:rPr>
              <a:t>Đối</a:t>
            </a:r>
            <a:r>
              <a:rPr sz="1800" spc="100" dirty="0">
                <a:solidFill>
                  <a:srgbClr val="03499E"/>
                </a:solidFill>
                <a:latin typeface="Times New Roman"/>
                <a:cs typeface="Times New Roman"/>
              </a:rPr>
              <a:t> </a:t>
            </a:r>
            <a:r>
              <a:rPr sz="1800" dirty="0">
                <a:solidFill>
                  <a:srgbClr val="03499E"/>
                </a:solidFill>
                <a:latin typeface="Times New Roman"/>
                <a:cs typeface="Times New Roman"/>
              </a:rPr>
              <a:t>với</a:t>
            </a:r>
            <a:r>
              <a:rPr sz="1800" spc="85" dirty="0">
                <a:solidFill>
                  <a:srgbClr val="03499E"/>
                </a:solidFill>
                <a:latin typeface="Times New Roman"/>
                <a:cs typeface="Times New Roman"/>
              </a:rPr>
              <a:t> </a:t>
            </a:r>
            <a:r>
              <a:rPr sz="1800" dirty="0">
                <a:solidFill>
                  <a:srgbClr val="03499E"/>
                </a:solidFill>
                <a:latin typeface="Times New Roman"/>
                <a:cs typeface="Times New Roman"/>
              </a:rPr>
              <a:t>việc</a:t>
            </a:r>
            <a:r>
              <a:rPr sz="1800" spc="100" dirty="0">
                <a:solidFill>
                  <a:srgbClr val="03499E"/>
                </a:solidFill>
                <a:latin typeface="Times New Roman"/>
                <a:cs typeface="Times New Roman"/>
              </a:rPr>
              <a:t> </a:t>
            </a:r>
            <a:r>
              <a:rPr sz="1800" dirty="0">
                <a:solidFill>
                  <a:srgbClr val="03499E"/>
                </a:solidFill>
                <a:latin typeface="Times New Roman"/>
                <a:cs typeface="Times New Roman"/>
              </a:rPr>
              <a:t>mua</a:t>
            </a:r>
            <a:r>
              <a:rPr sz="1800" spc="105" dirty="0">
                <a:solidFill>
                  <a:srgbClr val="03499E"/>
                </a:solidFill>
                <a:latin typeface="Times New Roman"/>
                <a:cs typeface="Times New Roman"/>
              </a:rPr>
              <a:t> </a:t>
            </a:r>
            <a:r>
              <a:rPr sz="1800" dirty="0">
                <a:solidFill>
                  <a:srgbClr val="03499E"/>
                </a:solidFill>
                <a:latin typeface="Times New Roman"/>
                <a:cs typeface="Times New Roman"/>
              </a:rPr>
              <a:t>sắm</a:t>
            </a:r>
            <a:r>
              <a:rPr sz="1800" spc="90" dirty="0">
                <a:solidFill>
                  <a:srgbClr val="03499E"/>
                </a:solidFill>
                <a:latin typeface="Times New Roman"/>
                <a:cs typeface="Times New Roman"/>
              </a:rPr>
              <a:t> </a:t>
            </a:r>
            <a:r>
              <a:rPr sz="1800" dirty="0">
                <a:solidFill>
                  <a:srgbClr val="03499E"/>
                </a:solidFill>
                <a:latin typeface="Times New Roman"/>
                <a:cs typeface="Times New Roman"/>
              </a:rPr>
              <a:t>hàng</a:t>
            </a:r>
            <a:r>
              <a:rPr sz="1800" spc="105" dirty="0">
                <a:solidFill>
                  <a:srgbClr val="03499E"/>
                </a:solidFill>
                <a:latin typeface="Times New Roman"/>
                <a:cs typeface="Times New Roman"/>
              </a:rPr>
              <a:t> </a:t>
            </a:r>
            <a:r>
              <a:rPr sz="1800" dirty="0">
                <a:solidFill>
                  <a:srgbClr val="03499E"/>
                </a:solidFill>
                <a:latin typeface="Times New Roman"/>
                <a:cs typeface="Times New Roman"/>
              </a:rPr>
              <a:t>hóa,</a:t>
            </a:r>
            <a:r>
              <a:rPr sz="1800" spc="100" dirty="0">
                <a:solidFill>
                  <a:srgbClr val="03499E"/>
                </a:solidFill>
                <a:latin typeface="Times New Roman"/>
                <a:cs typeface="Times New Roman"/>
              </a:rPr>
              <a:t> </a:t>
            </a:r>
            <a:r>
              <a:rPr sz="1800" dirty="0">
                <a:solidFill>
                  <a:srgbClr val="03499E"/>
                </a:solidFill>
                <a:latin typeface="Times New Roman"/>
                <a:cs typeface="Times New Roman"/>
              </a:rPr>
              <a:t>dịch</a:t>
            </a:r>
            <a:r>
              <a:rPr sz="1800" spc="105" dirty="0">
                <a:solidFill>
                  <a:srgbClr val="03499E"/>
                </a:solidFill>
                <a:latin typeface="Times New Roman"/>
                <a:cs typeface="Times New Roman"/>
              </a:rPr>
              <a:t> </a:t>
            </a:r>
            <a:r>
              <a:rPr sz="1800" dirty="0">
                <a:solidFill>
                  <a:srgbClr val="03499E"/>
                </a:solidFill>
                <a:latin typeface="Times New Roman"/>
                <a:cs typeface="Times New Roman"/>
              </a:rPr>
              <a:t>vụ</a:t>
            </a:r>
            <a:r>
              <a:rPr sz="1800" spc="85" dirty="0">
                <a:solidFill>
                  <a:srgbClr val="03499E"/>
                </a:solidFill>
                <a:latin typeface="Times New Roman"/>
                <a:cs typeface="Times New Roman"/>
              </a:rPr>
              <a:t> </a:t>
            </a:r>
            <a:r>
              <a:rPr sz="1800" dirty="0">
                <a:solidFill>
                  <a:srgbClr val="03499E"/>
                </a:solidFill>
                <a:latin typeface="Times New Roman"/>
                <a:cs typeface="Times New Roman"/>
              </a:rPr>
              <a:t>thực</a:t>
            </a:r>
            <a:r>
              <a:rPr sz="1800" spc="95" dirty="0">
                <a:solidFill>
                  <a:srgbClr val="03499E"/>
                </a:solidFill>
                <a:latin typeface="Times New Roman"/>
                <a:cs typeface="Times New Roman"/>
              </a:rPr>
              <a:t> </a:t>
            </a:r>
            <a:r>
              <a:rPr sz="1800" dirty="0">
                <a:solidFill>
                  <a:srgbClr val="03499E"/>
                </a:solidFill>
                <a:latin typeface="Times New Roman"/>
                <a:cs typeface="Times New Roman"/>
              </a:rPr>
              <a:t>hiện</a:t>
            </a:r>
            <a:r>
              <a:rPr sz="1800" spc="105" dirty="0">
                <a:solidFill>
                  <a:srgbClr val="03499E"/>
                </a:solidFill>
                <a:latin typeface="Times New Roman"/>
                <a:cs typeface="Times New Roman"/>
              </a:rPr>
              <a:t> </a:t>
            </a:r>
            <a:r>
              <a:rPr sz="1800" dirty="0">
                <a:solidFill>
                  <a:srgbClr val="03499E"/>
                </a:solidFill>
                <a:latin typeface="Times New Roman"/>
                <a:cs typeface="Times New Roman"/>
              </a:rPr>
              <a:t>nhiệm</a:t>
            </a:r>
            <a:r>
              <a:rPr sz="1800" spc="95" dirty="0">
                <a:solidFill>
                  <a:srgbClr val="03499E"/>
                </a:solidFill>
                <a:latin typeface="Times New Roman"/>
                <a:cs typeface="Times New Roman"/>
              </a:rPr>
              <a:t> </a:t>
            </a:r>
            <a:r>
              <a:rPr sz="1800" dirty="0">
                <a:solidFill>
                  <a:srgbClr val="03499E"/>
                </a:solidFill>
                <a:latin typeface="Times New Roman"/>
                <a:cs typeface="Times New Roman"/>
              </a:rPr>
              <a:t>vụ</a:t>
            </a:r>
            <a:r>
              <a:rPr sz="1800" spc="85" dirty="0">
                <a:solidFill>
                  <a:srgbClr val="03499E"/>
                </a:solidFill>
                <a:latin typeface="Times New Roman"/>
                <a:cs typeface="Times New Roman"/>
              </a:rPr>
              <a:t> </a:t>
            </a:r>
            <a:r>
              <a:rPr sz="1800" dirty="0">
                <a:solidFill>
                  <a:srgbClr val="03499E"/>
                </a:solidFill>
                <a:latin typeface="Times New Roman"/>
                <a:cs typeface="Times New Roman"/>
              </a:rPr>
              <a:t>khoa</a:t>
            </a:r>
            <a:r>
              <a:rPr sz="1800" spc="105" dirty="0">
                <a:solidFill>
                  <a:srgbClr val="03499E"/>
                </a:solidFill>
                <a:latin typeface="Times New Roman"/>
                <a:cs typeface="Times New Roman"/>
              </a:rPr>
              <a:t> </a:t>
            </a:r>
            <a:r>
              <a:rPr sz="1800" dirty="0">
                <a:solidFill>
                  <a:srgbClr val="03499E"/>
                </a:solidFill>
                <a:latin typeface="Times New Roman"/>
                <a:cs typeface="Times New Roman"/>
              </a:rPr>
              <a:t>học</a:t>
            </a:r>
            <a:r>
              <a:rPr sz="1800" spc="105" dirty="0">
                <a:solidFill>
                  <a:srgbClr val="03499E"/>
                </a:solidFill>
                <a:latin typeface="Times New Roman"/>
                <a:cs typeface="Times New Roman"/>
              </a:rPr>
              <a:t> </a:t>
            </a:r>
            <a:r>
              <a:rPr sz="1800" dirty="0">
                <a:solidFill>
                  <a:srgbClr val="03499E"/>
                </a:solidFill>
                <a:latin typeface="Times New Roman"/>
                <a:cs typeface="Times New Roman"/>
              </a:rPr>
              <a:t>và</a:t>
            </a:r>
            <a:r>
              <a:rPr sz="1800" spc="90" dirty="0">
                <a:solidFill>
                  <a:srgbClr val="03499E"/>
                </a:solidFill>
                <a:latin typeface="Times New Roman"/>
                <a:cs typeface="Times New Roman"/>
              </a:rPr>
              <a:t> </a:t>
            </a:r>
            <a:r>
              <a:rPr sz="1800" dirty="0">
                <a:solidFill>
                  <a:srgbClr val="03499E"/>
                </a:solidFill>
                <a:latin typeface="Times New Roman"/>
                <a:cs typeface="Times New Roman"/>
              </a:rPr>
              <a:t>công</a:t>
            </a:r>
            <a:r>
              <a:rPr sz="1800" spc="85" dirty="0">
                <a:solidFill>
                  <a:srgbClr val="03499E"/>
                </a:solidFill>
                <a:latin typeface="Times New Roman"/>
                <a:cs typeface="Times New Roman"/>
              </a:rPr>
              <a:t> </a:t>
            </a:r>
            <a:r>
              <a:rPr sz="1800" dirty="0">
                <a:solidFill>
                  <a:srgbClr val="03499E"/>
                </a:solidFill>
                <a:latin typeface="Times New Roman"/>
                <a:cs typeface="Times New Roman"/>
              </a:rPr>
              <a:t>nghệ</a:t>
            </a:r>
            <a:r>
              <a:rPr sz="1800" spc="105" dirty="0">
                <a:solidFill>
                  <a:srgbClr val="03499E"/>
                </a:solidFill>
                <a:latin typeface="Times New Roman"/>
                <a:cs typeface="Times New Roman"/>
              </a:rPr>
              <a:t> </a:t>
            </a:r>
            <a:r>
              <a:rPr sz="1800" dirty="0">
                <a:solidFill>
                  <a:srgbClr val="03499E"/>
                </a:solidFill>
                <a:latin typeface="Times New Roman"/>
                <a:cs typeface="Times New Roman"/>
              </a:rPr>
              <a:t>thuộc</a:t>
            </a:r>
            <a:r>
              <a:rPr sz="1800" spc="95" dirty="0">
                <a:solidFill>
                  <a:srgbClr val="03499E"/>
                </a:solidFill>
                <a:latin typeface="Times New Roman"/>
                <a:cs typeface="Times New Roman"/>
              </a:rPr>
              <a:t> </a:t>
            </a:r>
            <a:r>
              <a:rPr sz="1800" dirty="0">
                <a:solidFill>
                  <a:srgbClr val="03499E"/>
                </a:solidFill>
                <a:latin typeface="Times New Roman"/>
                <a:cs typeface="Times New Roman"/>
              </a:rPr>
              <a:t>phần</a:t>
            </a:r>
            <a:r>
              <a:rPr sz="1800" spc="90" dirty="0">
                <a:solidFill>
                  <a:srgbClr val="03499E"/>
                </a:solidFill>
                <a:latin typeface="Times New Roman"/>
                <a:cs typeface="Times New Roman"/>
              </a:rPr>
              <a:t> </a:t>
            </a:r>
            <a:r>
              <a:rPr sz="1800" spc="-20" dirty="0">
                <a:solidFill>
                  <a:srgbClr val="03499E"/>
                </a:solidFill>
                <a:latin typeface="Times New Roman"/>
                <a:cs typeface="Times New Roman"/>
              </a:rPr>
              <a:t>kinh </a:t>
            </a:r>
            <a:r>
              <a:rPr sz="1800" dirty="0">
                <a:solidFill>
                  <a:srgbClr val="03499E"/>
                </a:solidFill>
                <a:latin typeface="Times New Roman"/>
                <a:cs typeface="Times New Roman"/>
              </a:rPr>
              <a:t>phí</a:t>
            </a:r>
            <a:r>
              <a:rPr sz="1800" spc="5" dirty="0">
                <a:solidFill>
                  <a:srgbClr val="03499E"/>
                </a:solidFill>
                <a:latin typeface="Times New Roman"/>
                <a:cs typeface="Times New Roman"/>
              </a:rPr>
              <a:t> </a:t>
            </a:r>
            <a:r>
              <a:rPr sz="1800" dirty="0">
                <a:solidFill>
                  <a:srgbClr val="03499E"/>
                </a:solidFill>
                <a:latin typeface="Times New Roman"/>
                <a:cs typeface="Times New Roman"/>
              </a:rPr>
              <a:t>được</a:t>
            </a:r>
            <a:r>
              <a:rPr sz="1800" spc="10" dirty="0">
                <a:solidFill>
                  <a:srgbClr val="03499E"/>
                </a:solidFill>
                <a:latin typeface="Times New Roman"/>
                <a:cs typeface="Times New Roman"/>
              </a:rPr>
              <a:t> </a:t>
            </a:r>
            <a:r>
              <a:rPr sz="1800" dirty="0">
                <a:solidFill>
                  <a:srgbClr val="03499E"/>
                </a:solidFill>
                <a:latin typeface="Times New Roman"/>
                <a:cs typeface="Times New Roman"/>
              </a:rPr>
              <a:t>giao</a:t>
            </a:r>
            <a:r>
              <a:rPr sz="1800" spc="10" dirty="0">
                <a:solidFill>
                  <a:srgbClr val="03499E"/>
                </a:solidFill>
                <a:latin typeface="Times New Roman"/>
                <a:cs typeface="Times New Roman"/>
              </a:rPr>
              <a:t> </a:t>
            </a:r>
            <a:r>
              <a:rPr sz="1800" dirty="0">
                <a:solidFill>
                  <a:srgbClr val="03499E"/>
                </a:solidFill>
                <a:latin typeface="Times New Roman"/>
                <a:cs typeface="Times New Roman"/>
              </a:rPr>
              <a:t>khoán</a:t>
            </a:r>
            <a:r>
              <a:rPr sz="1800" spc="15" dirty="0">
                <a:solidFill>
                  <a:srgbClr val="03499E"/>
                </a:solidFill>
                <a:latin typeface="Times New Roman"/>
                <a:cs typeface="Times New Roman"/>
              </a:rPr>
              <a:t> </a:t>
            </a:r>
            <a:r>
              <a:rPr sz="1800" dirty="0">
                <a:solidFill>
                  <a:srgbClr val="03499E"/>
                </a:solidFill>
                <a:latin typeface="Times New Roman"/>
                <a:cs typeface="Times New Roman"/>
              </a:rPr>
              <a:t>của</a:t>
            </a:r>
            <a:r>
              <a:rPr sz="1800" spc="10" dirty="0">
                <a:solidFill>
                  <a:srgbClr val="03499E"/>
                </a:solidFill>
                <a:latin typeface="Times New Roman"/>
                <a:cs typeface="Times New Roman"/>
              </a:rPr>
              <a:t> </a:t>
            </a:r>
            <a:r>
              <a:rPr sz="1800" dirty="0">
                <a:solidFill>
                  <a:srgbClr val="03499E"/>
                </a:solidFill>
                <a:latin typeface="Times New Roman"/>
                <a:cs typeface="Times New Roman"/>
              </a:rPr>
              <a:t>nhiệm</a:t>
            </a:r>
            <a:r>
              <a:rPr sz="1800" spc="5" dirty="0">
                <a:solidFill>
                  <a:srgbClr val="03499E"/>
                </a:solidFill>
                <a:latin typeface="Times New Roman"/>
                <a:cs typeface="Times New Roman"/>
              </a:rPr>
              <a:t> </a:t>
            </a:r>
            <a:r>
              <a:rPr sz="1800" dirty="0">
                <a:solidFill>
                  <a:srgbClr val="03499E"/>
                </a:solidFill>
                <a:latin typeface="Times New Roman"/>
                <a:cs typeface="Times New Roman"/>
              </a:rPr>
              <a:t>vụ</a:t>
            </a:r>
            <a:r>
              <a:rPr sz="1800" spc="5" dirty="0">
                <a:solidFill>
                  <a:srgbClr val="03499E"/>
                </a:solidFill>
                <a:latin typeface="Times New Roman"/>
                <a:cs typeface="Times New Roman"/>
              </a:rPr>
              <a:t> </a:t>
            </a:r>
            <a:r>
              <a:rPr sz="1800" dirty="0">
                <a:solidFill>
                  <a:srgbClr val="03499E"/>
                </a:solidFill>
                <a:latin typeface="Times New Roman"/>
                <a:cs typeface="Times New Roman"/>
              </a:rPr>
              <a:t>khoa</a:t>
            </a:r>
            <a:r>
              <a:rPr sz="1800" spc="15" dirty="0">
                <a:solidFill>
                  <a:srgbClr val="03499E"/>
                </a:solidFill>
                <a:latin typeface="Times New Roman"/>
                <a:cs typeface="Times New Roman"/>
              </a:rPr>
              <a:t> </a:t>
            </a:r>
            <a:r>
              <a:rPr sz="1800" dirty="0">
                <a:solidFill>
                  <a:srgbClr val="03499E"/>
                </a:solidFill>
                <a:latin typeface="Times New Roman"/>
                <a:cs typeface="Times New Roman"/>
              </a:rPr>
              <a:t>học</a:t>
            </a:r>
            <a:r>
              <a:rPr sz="1800" spc="10" dirty="0">
                <a:solidFill>
                  <a:srgbClr val="03499E"/>
                </a:solidFill>
                <a:latin typeface="Times New Roman"/>
                <a:cs typeface="Times New Roman"/>
              </a:rPr>
              <a:t> </a:t>
            </a:r>
            <a:r>
              <a:rPr sz="1800" dirty="0">
                <a:solidFill>
                  <a:srgbClr val="03499E"/>
                </a:solidFill>
                <a:latin typeface="Times New Roman"/>
                <a:cs typeface="Times New Roman"/>
              </a:rPr>
              <a:t>và công</a:t>
            </a:r>
            <a:r>
              <a:rPr sz="1800" spc="5" dirty="0">
                <a:solidFill>
                  <a:srgbClr val="03499E"/>
                </a:solidFill>
                <a:latin typeface="Times New Roman"/>
                <a:cs typeface="Times New Roman"/>
              </a:rPr>
              <a:t> </a:t>
            </a:r>
            <a:r>
              <a:rPr sz="1800" dirty="0">
                <a:solidFill>
                  <a:srgbClr val="03499E"/>
                </a:solidFill>
                <a:latin typeface="Times New Roman"/>
                <a:cs typeface="Times New Roman"/>
              </a:rPr>
              <a:t>nghệ có</a:t>
            </a:r>
            <a:r>
              <a:rPr sz="1800" spc="5" dirty="0">
                <a:solidFill>
                  <a:srgbClr val="03499E"/>
                </a:solidFill>
                <a:latin typeface="Times New Roman"/>
                <a:cs typeface="Times New Roman"/>
              </a:rPr>
              <a:t> </a:t>
            </a:r>
            <a:r>
              <a:rPr sz="1800" dirty="0">
                <a:solidFill>
                  <a:srgbClr val="03499E"/>
                </a:solidFill>
                <a:latin typeface="Times New Roman"/>
                <a:cs typeface="Times New Roman"/>
              </a:rPr>
              <a:t>sử</a:t>
            </a:r>
            <a:r>
              <a:rPr sz="1800" spc="-5" dirty="0">
                <a:solidFill>
                  <a:srgbClr val="03499E"/>
                </a:solidFill>
                <a:latin typeface="Times New Roman"/>
                <a:cs typeface="Times New Roman"/>
              </a:rPr>
              <a:t> </a:t>
            </a:r>
            <a:r>
              <a:rPr sz="1800" dirty="0">
                <a:solidFill>
                  <a:srgbClr val="03499E"/>
                </a:solidFill>
                <a:latin typeface="Times New Roman"/>
                <a:cs typeface="Times New Roman"/>
              </a:rPr>
              <a:t>dụng</a:t>
            </a:r>
            <a:r>
              <a:rPr sz="1800" spc="10" dirty="0">
                <a:solidFill>
                  <a:srgbClr val="03499E"/>
                </a:solidFill>
                <a:latin typeface="Times New Roman"/>
                <a:cs typeface="Times New Roman"/>
              </a:rPr>
              <a:t> </a:t>
            </a:r>
            <a:r>
              <a:rPr sz="1800" dirty="0">
                <a:solidFill>
                  <a:srgbClr val="03499E"/>
                </a:solidFill>
                <a:latin typeface="Times New Roman"/>
                <a:cs typeface="Times New Roman"/>
              </a:rPr>
              <a:t>ngân</a:t>
            </a:r>
            <a:r>
              <a:rPr sz="1800" spc="10" dirty="0">
                <a:solidFill>
                  <a:srgbClr val="03499E"/>
                </a:solidFill>
                <a:latin typeface="Times New Roman"/>
                <a:cs typeface="Times New Roman"/>
              </a:rPr>
              <a:t> </a:t>
            </a:r>
            <a:r>
              <a:rPr sz="1800" dirty="0">
                <a:solidFill>
                  <a:srgbClr val="03499E"/>
                </a:solidFill>
                <a:latin typeface="Times New Roman"/>
                <a:cs typeface="Times New Roman"/>
              </a:rPr>
              <a:t>sách nhà</a:t>
            </a:r>
            <a:r>
              <a:rPr sz="1800" spc="5" dirty="0">
                <a:solidFill>
                  <a:srgbClr val="03499E"/>
                </a:solidFill>
                <a:latin typeface="Times New Roman"/>
                <a:cs typeface="Times New Roman"/>
              </a:rPr>
              <a:t> </a:t>
            </a:r>
            <a:r>
              <a:rPr sz="1800" dirty="0">
                <a:solidFill>
                  <a:srgbClr val="03499E"/>
                </a:solidFill>
                <a:latin typeface="Times New Roman"/>
                <a:cs typeface="Times New Roman"/>
              </a:rPr>
              <a:t>nước</a:t>
            </a:r>
            <a:r>
              <a:rPr sz="1800" spc="15" dirty="0">
                <a:solidFill>
                  <a:srgbClr val="03499E"/>
                </a:solidFill>
                <a:latin typeface="Times New Roman"/>
                <a:cs typeface="Times New Roman"/>
              </a:rPr>
              <a:t> </a:t>
            </a:r>
            <a:r>
              <a:rPr sz="1800" dirty="0">
                <a:solidFill>
                  <a:srgbClr val="03499E"/>
                </a:solidFill>
                <a:latin typeface="Times New Roman"/>
                <a:cs typeface="Times New Roman"/>
              </a:rPr>
              <a:t>(bao</a:t>
            </a:r>
            <a:r>
              <a:rPr sz="1800" spc="-10" dirty="0">
                <a:solidFill>
                  <a:srgbClr val="03499E"/>
                </a:solidFill>
                <a:latin typeface="Times New Roman"/>
                <a:cs typeface="Times New Roman"/>
              </a:rPr>
              <a:t> </a:t>
            </a:r>
            <a:r>
              <a:rPr sz="1800" dirty="0">
                <a:solidFill>
                  <a:srgbClr val="03499E"/>
                </a:solidFill>
                <a:latin typeface="Times New Roman"/>
                <a:cs typeface="Times New Roman"/>
              </a:rPr>
              <a:t>gồm </a:t>
            </a:r>
            <a:r>
              <a:rPr sz="1800" spc="-25" dirty="0">
                <a:solidFill>
                  <a:srgbClr val="03499E"/>
                </a:solidFill>
                <a:latin typeface="Times New Roman"/>
                <a:cs typeface="Times New Roman"/>
              </a:rPr>
              <a:t>cả </a:t>
            </a:r>
            <a:r>
              <a:rPr sz="1800" dirty="0">
                <a:solidFill>
                  <a:srgbClr val="03499E"/>
                </a:solidFill>
                <a:latin typeface="Times New Roman"/>
                <a:cs typeface="Times New Roman"/>
              </a:rPr>
              <a:t>nhiệm</a:t>
            </a:r>
            <a:r>
              <a:rPr sz="1800" spc="65" dirty="0">
                <a:solidFill>
                  <a:srgbClr val="03499E"/>
                </a:solidFill>
                <a:latin typeface="Times New Roman"/>
                <a:cs typeface="Times New Roman"/>
              </a:rPr>
              <a:t> </a:t>
            </a:r>
            <a:r>
              <a:rPr sz="1800" dirty="0">
                <a:solidFill>
                  <a:srgbClr val="03499E"/>
                </a:solidFill>
                <a:latin typeface="Times New Roman"/>
                <a:cs typeface="Times New Roman"/>
              </a:rPr>
              <a:t>vụ</a:t>
            </a:r>
            <a:r>
              <a:rPr sz="1800" spc="75" dirty="0">
                <a:solidFill>
                  <a:srgbClr val="03499E"/>
                </a:solidFill>
                <a:latin typeface="Times New Roman"/>
                <a:cs typeface="Times New Roman"/>
              </a:rPr>
              <a:t> </a:t>
            </a:r>
            <a:r>
              <a:rPr sz="1800" dirty="0">
                <a:solidFill>
                  <a:srgbClr val="03499E"/>
                </a:solidFill>
                <a:latin typeface="Times New Roman"/>
                <a:cs typeface="Times New Roman"/>
              </a:rPr>
              <a:t>khoán</a:t>
            </a:r>
            <a:r>
              <a:rPr sz="1800" spc="70" dirty="0">
                <a:solidFill>
                  <a:srgbClr val="03499E"/>
                </a:solidFill>
                <a:latin typeface="Times New Roman"/>
                <a:cs typeface="Times New Roman"/>
              </a:rPr>
              <a:t> </a:t>
            </a:r>
            <a:r>
              <a:rPr sz="1800" dirty="0">
                <a:solidFill>
                  <a:srgbClr val="03499E"/>
                </a:solidFill>
                <a:latin typeface="Times New Roman"/>
                <a:cs typeface="Times New Roman"/>
              </a:rPr>
              <a:t>chi</a:t>
            </a:r>
            <a:r>
              <a:rPr sz="1800" spc="70" dirty="0">
                <a:solidFill>
                  <a:srgbClr val="03499E"/>
                </a:solidFill>
                <a:latin typeface="Times New Roman"/>
                <a:cs typeface="Times New Roman"/>
              </a:rPr>
              <a:t> </a:t>
            </a:r>
            <a:r>
              <a:rPr sz="1800" dirty="0">
                <a:solidFill>
                  <a:srgbClr val="03499E"/>
                </a:solidFill>
                <a:latin typeface="Times New Roman"/>
                <a:cs typeface="Times New Roman"/>
              </a:rPr>
              <a:t>từng</a:t>
            </a:r>
            <a:r>
              <a:rPr sz="1800" spc="80" dirty="0">
                <a:solidFill>
                  <a:srgbClr val="03499E"/>
                </a:solidFill>
                <a:latin typeface="Times New Roman"/>
                <a:cs typeface="Times New Roman"/>
              </a:rPr>
              <a:t> </a:t>
            </a:r>
            <a:r>
              <a:rPr sz="1800" dirty="0">
                <a:solidFill>
                  <a:srgbClr val="03499E"/>
                </a:solidFill>
                <a:latin typeface="Times New Roman"/>
                <a:cs typeface="Times New Roman"/>
              </a:rPr>
              <a:t>phần</a:t>
            </a:r>
            <a:r>
              <a:rPr sz="1800" spc="80" dirty="0">
                <a:solidFill>
                  <a:srgbClr val="03499E"/>
                </a:solidFill>
                <a:latin typeface="Times New Roman"/>
                <a:cs typeface="Times New Roman"/>
              </a:rPr>
              <a:t> </a:t>
            </a:r>
            <a:r>
              <a:rPr sz="1800" dirty="0">
                <a:solidFill>
                  <a:srgbClr val="03499E"/>
                </a:solidFill>
                <a:latin typeface="Times New Roman"/>
                <a:cs typeface="Times New Roman"/>
              </a:rPr>
              <a:t>và</a:t>
            </a:r>
            <a:r>
              <a:rPr sz="1800" spc="80" dirty="0">
                <a:solidFill>
                  <a:srgbClr val="03499E"/>
                </a:solidFill>
                <a:latin typeface="Times New Roman"/>
                <a:cs typeface="Times New Roman"/>
              </a:rPr>
              <a:t> </a:t>
            </a:r>
            <a:r>
              <a:rPr sz="1800" dirty="0">
                <a:solidFill>
                  <a:srgbClr val="03499E"/>
                </a:solidFill>
                <a:latin typeface="Times New Roman"/>
                <a:cs typeface="Times New Roman"/>
              </a:rPr>
              <a:t>nhiệm</a:t>
            </a:r>
            <a:r>
              <a:rPr sz="1800" spc="70" dirty="0">
                <a:solidFill>
                  <a:srgbClr val="03499E"/>
                </a:solidFill>
                <a:latin typeface="Times New Roman"/>
                <a:cs typeface="Times New Roman"/>
              </a:rPr>
              <a:t> </a:t>
            </a:r>
            <a:r>
              <a:rPr sz="1800" dirty="0">
                <a:solidFill>
                  <a:srgbClr val="03499E"/>
                </a:solidFill>
                <a:latin typeface="Times New Roman"/>
                <a:cs typeface="Times New Roman"/>
              </a:rPr>
              <a:t>vụ</a:t>
            </a:r>
            <a:r>
              <a:rPr sz="1800" spc="75" dirty="0">
                <a:solidFill>
                  <a:srgbClr val="03499E"/>
                </a:solidFill>
                <a:latin typeface="Times New Roman"/>
                <a:cs typeface="Times New Roman"/>
              </a:rPr>
              <a:t> </a:t>
            </a:r>
            <a:r>
              <a:rPr sz="1800" dirty="0">
                <a:solidFill>
                  <a:srgbClr val="03499E"/>
                </a:solidFill>
                <a:latin typeface="Times New Roman"/>
                <a:cs typeface="Times New Roman"/>
              </a:rPr>
              <a:t>khoán</a:t>
            </a:r>
            <a:r>
              <a:rPr sz="1800" spc="75" dirty="0">
                <a:solidFill>
                  <a:srgbClr val="03499E"/>
                </a:solidFill>
                <a:latin typeface="Times New Roman"/>
                <a:cs typeface="Times New Roman"/>
              </a:rPr>
              <a:t> </a:t>
            </a:r>
            <a:r>
              <a:rPr sz="1800" dirty="0">
                <a:solidFill>
                  <a:srgbClr val="03499E"/>
                </a:solidFill>
                <a:latin typeface="Times New Roman"/>
                <a:cs typeface="Times New Roman"/>
              </a:rPr>
              <a:t>chi</a:t>
            </a:r>
            <a:r>
              <a:rPr sz="1800" spc="85" dirty="0">
                <a:solidFill>
                  <a:srgbClr val="03499E"/>
                </a:solidFill>
                <a:latin typeface="Times New Roman"/>
                <a:cs typeface="Times New Roman"/>
              </a:rPr>
              <a:t> </a:t>
            </a:r>
            <a:r>
              <a:rPr sz="1800" dirty="0">
                <a:solidFill>
                  <a:srgbClr val="03499E"/>
                </a:solidFill>
                <a:latin typeface="Times New Roman"/>
                <a:cs typeface="Times New Roman"/>
              </a:rPr>
              <a:t>đến</a:t>
            </a:r>
            <a:r>
              <a:rPr sz="1800" spc="85" dirty="0">
                <a:solidFill>
                  <a:srgbClr val="03499E"/>
                </a:solidFill>
                <a:latin typeface="Times New Roman"/>
                <a:cs typeface="Times New Roman"/>
              </a:rPr>
              <a:t> </a:t>
            </a:r>
            <a:r>
              <a:rPr sz="1800" dirty="0">
                <a:solidFill>
                  <a:srgbClr val="03499E"/>
                </a:solidFill>
                <a:latin typeface="Times New Roman"/>
                <a:cs typeface="Times New Roman"/>
              </a:rPr>
              <a:t>sản</a:t>
            </a:r>
            <a:r>
              <a:rPr sz="1800" spc="75" dirty="0">
                <a:solidFill>
                  <a:srgbClr val="03499E"/>
                </a:solidFill>
                <a:latin typeface="Times New Roman"/>
                <a:cs typeface="Times New Roman"/>
              </a:rPr>
              <a:t> </a:t>
            </a:r>
            <a:r>
              <a:rPr sz="1800" dirty="0">
                <a:solidFill>
                  <a:srgbClr val="03499E"/>
                </a:solidFill>
                <a:latin typeface="Times New Roman"/>
                <a:cs typeface="Times New Roman"/>
              </a:rPr>
              <a:t>phẩm</a:t>
            </a:r>
            <a:r>
              <a:rPr sz="1800" spc="65" dirty="0">
                <a:solidFill>
                  <a:srgbClr val="03499E"/>
                </a:solidFill>
                <a:latin typeface="Times New Roman"/>
                <a:cs typeface="Times New Roman"/>
              </a:rPr>
              <a:t> </a:t>
            </a:r>
            <a:r>
              <a:rPr sz="1800" dirty="0">
                <a:solidFill>
                  <a:srgbClr val="03499E"/>
                </a:solidFill>
                <a:latin typeface="Times New Roman"/>
                <a:cs typeface="Times New Roman"/>
              </a:rPr>
              <a:t>cuối</a:t>
            </a:r>
            <a:r>
              <a:rPr sz="1800" spc="85" dirty="0">
                <a:solidFill>
                  <a:srgbClr val="03499E"/>
                </a:solidFill>
                <a:latin typeface="Times New Roman"/>
                <a:cs typeface="Times New Roman"/>
              </a:rPr>
              <a:t> </a:t>
            </a:r>
            <a:r>
              <a:rPr sz="1800" dirty="0">
                <a:solidFill>
                  <a:srgbClr val="03499E"/>
                </a:solidFill>
                <a:latin typeface="Times New Roman"/>
                <a:cs typeface="Times New Roman"/>
              </a:rPr>
              <a:t>cùng),</a:t>
            </a:r>
            <a:r>
              <a:rPr sz="1800" spc="70" dirty="0">
                <a:solidFill>
                  <a:srgbClr val="03499E"/>
                </a:solidFill>
                <a:latin typeface="Times New Roman"/>
                <a:cs typeface="Times New Roman"/>
              </a:rPr>
              <a:t> </a:t>
            </a:r>
            <a:r>
              <a:rPr sz="1800" dirty="0">
                <a:solidFill>
                  <a:srgbClr val="03499E"/>
                </a:solidFill>
                <a:latin typeface="Times New Roman"/>
                <a:cs typeface="Times New Roman"/>
              </a:rPr>
              <a:t>tổ</a:t>
            </a:r>
            <a:r>
              <a:rPr sz="1800" spc="80" dirty="0">
                <a:solidFill>
                  <a:srgbClr val="03499E"/>
                </a:solidFill>
                <a:latin typeface="Times New Roman"/>
                <a:cs typeface="Times New Roman"/>
              </a:rPr>
              <a:t> </a:t>
            </a:r>
            <a:r>
              <a:rPr sz="1800" dirty="0">
                <a:solidFill>
                  <a:srgbClr val="03499E"/>
                </a:solidFill>
                <a:latin typeface="Times New Roman"/>
                <a:cs typeface="Times New Roman"/>
              </a:rPr>
              <a:t>chức,</a:t>
            </a:r>
            <a:r>
              <a:rPr sz="1800" spc="75" dirty="0">
                <a:solidFill>
                  <a:srgbClr val="03499E"/>
                </a:solidFill>
                <a:latin typeface="Times New Roman"/>
                <a:cs typeface="Times New Roman"/>
              </a:rPr>
              <a:t> </a:t>
            </a:r>
            <a:r>
              <a:rPr sz="1800" dirty="0">
                <a:solidFill>
                  <a:srgbClr val="03499E"/>
                </a:solidFill>
                <a:latin typeface="Times New Roman"/>
                <a:cs typeface="Times New Roman"/>
              </a:rPr>
              <a:t>cá</a:t>
            </a:r>
            <a:r>
              <a:rPr sz="1800" spc="70" dirty="0">
                <a:solidFill>
                  <a:srgbClr val="03499E"/>
                </a:solidFill>
                <a:latin typeface="Times New Roman"/>
                <a:cs typeface="Times New Roman"/>
              </a:rPr>
              <a:t> </a:t>
            </a:r>
            <a:r>
              <a:rPr sz="1800" dirty="0">
                <a:solidFill>
                  <a:srgbClr val="03499E"/>
                </a:solidFill>
                <a:latin typeface="Times New Roman"/>
                <a:cs typeface="Times New Roman"/>
              </a:rPr>
              <a:t>nhân</a:t>
            </a:r>
            <a:r>
              <a:rPr sz="1800" spc="70" dirty="0">
                <a:solidFill>
                  <a:srgbClr val="03499E"/>
                </a:solidFill>
                <a:latin typeface="Times New Roman"/>
                <a:cs typeface="Times New Roman"/>
              </a:rPr>
              <a:t> </a:t>
            </a:r>
            <a:r>
              <a:rPr sz="1800" spc="-25" dirty="0">
                <a:solidFill>
                  <a:srgbClr val="03499E"/>
                </a:solidFill>
                <a:latin typeface="Times New Roman"/>
                <a:cs typeface="Times New Roman"/>
              </a:rPr>
              <a:t>chủ </a:t>
            </a:r>
            <a:r>
              <a:rPr sz="1800" dirty="0">
                <a:solidFill>
                  <a:srgbClr val="03499E"/>
                </a:solidFill>
                <a:latin typeface="Times New Roman"/>
                <a:cs typeface="Times New Roman"/>
              </a:rPr>
              <a:t>trì</a:t>
            </a:r>
            <a:r>
              <a:rPr sz="1800" spc="180" dirty="0">
                <a:solidFill>
                  <a:srgbClr val="03499E"/>
                </a:solidFill>
                <a:latin typeface="Times New Roman"/>
                <a:cs typeface="Times New Roman"/>
              </a:rPr>
              <a:t> </a:t>
            </a:r>
            <a:r>
              <a:rPr sz="1800" dirty="0">
                <a:solidFill>
                  <a:srgbClr val="03499E"/>
                </a:solidFill>
                <a:latin typeface="Times New Roman"/>
                <a:cs typeface="Times New Roman"/>
              </a:rPr>
              <a:t>chịu</a:t>
            </a:r>
            <a:r>
              <a:rPr sz="1800" spc="175" dirty="0">
                <a:solidFill>
                  <a:srgbClr val="03499E"/>
                </a:solidFill>
                <a:latin typeface="Times New Roman"/>
                <a:cs typeface="Times New Roman"/>
              </a:rPr>
              <a:t> </a:t>
            </a:r>
            <a:r>
              <a:rPr sz="1800" dirty="0">
                <a:solidFill>
                  <a:srgbClr val="03499E"/>
                </a:solidFill>
                <a:latin typeface="Times New Roman"/>
                <a:cs typeface="Times New Roman"/>
              </a:rPr>
              <a:t>trách</a:t>
            </a:r>
            <a:r>
              <a:rPr sz="1800" spc="180" dirty="0">
                <a:solidFill>
                  <a:srgbClr val="03499E"/>
                </a:solidFill>
                <a:latin typeface="Times New Roman"/>
                <a:cs typeface="Times New Roman"/>
              </a:rPr>
              <a:t> </a:t>
            </a:r>
            <a:r>
              <a:rPr sz="1800" dirty="0">
                <a:solidFill>
                  <a:srgbClr val="03499E"/>
                </a:solidFill>
                <a:latin typeface="Times New Roman"/>
                <a:cs typeface="Times New Roman"/>
              </a:rPr>
              <a:t>nhiệm</a:t>
            </a:r>
            <a:r>
              <a:rPr sz="1800" spc="165" dirty="0">
                <a:solidFill>
                  <a:srgbClr val="03499E"/>
                </a:solidFill>
                <a:latin typeface="Times New Roman"/>
                <a:cs typeface="Times New Roman"/>
              </a:rPr>
              <a:t> </a:t>
            </a:r>
            <a:r>
              <a:rPr sz="1800" dirty="0">
                <a:solidFill>
                  <a:srgbClr val="03499E"/>
                </a:solidFill>
                <a:latin typeface="Times New Roman"/>
                <a:cs typeface="Times New Roman"/>
              </a:rPr>
              <a:t>thực</a:t>
            </a:r>
            <a:r>
              <a:rPr sz="1800" spc="180" dirty="0">
                <a:solidFill>
                  <a:srgbClr val="03499E"/>
                </a:solidFill>
                <a:latin typeface="Times New Roman"/>
                <a:cs typeface="Times New Roman"/>
              </a:rPr>
              <a:t> </a:t>
            </a:r>
            <a:r>
              <a:rPr sz="1800" dirty="0">
                <a:solidFill>
                  <a:srgbClr val="03499E"/>
                </a:solidFill>
                <a:latin typeface="Times New Roman"/>
                <a:cs typeface="Times New Roman"/>
              </a:rPr>
              <a:t>hiện</a:t>
            </a:r>
            <a:r>
              <a:rPr sz="1800" spc="170" dirty="0">
                <a:solidFill>
                  <a:srgbClr val="03499E"/>
                </a:solidFill>
                <a:latin typeface="Times New Roman"/>
                <a:cs typeface="Times New Roman"/>
              </a:rPr>
              <a:t> </a:t>
            </a:r>
            <a:r>
              <a:rPr sz="1800" dirty="0">
                <a:solidFill>
                  <a:srgbClr val="03499E"/>
                </a:solidFill>
                <a:latin typeface="Times New Roman"/>
                <a:cs typeface="Times New Roman"/>
              </a:rPr>
              <a:t>việc</a:t>
            </a:r>
            <a:r>
              <a:rPr sz="1800" spc="180" dirty="0">
                <a:solidFill>
                  <a:srgbClr val="03499E"/>
                </a:solidFill>
                <a:latin typeface="Times New Roman"/>
                <a:cs typeface="Times New Roman"/>
              </a:rPr>
              <a:t> </a:t>
            </a:r>
            <a:r>
              <a:rPr sz="1800" dirty="0">
                <a:solidFill>
                  <a:srgbClr val="03499E"/>
                </a:solidFill>
                <a:latin typeface="Times New Roman"/>
                <a:cs typeface="Times New Roman"/>
              </a:rPr>
              <a:t>mua</a:t>
            </a:r>
            <a:r>
              <a:rPr sz="1800" spc="180" dirty="0">
                <a:solidFill>
                  <a:srgbClr val="03499E"/>
                </a:solidFill>
                <a:latin typeface="Times New Roman"/>
                <a:cs typeface="Times New Roman"/>
              </a:rPr>
              <a:t> </a:t>
            </a:r>
            <a:r>
              <a:rPr sz="1800" dirty="0">
                <a:solidFill>
                  <a:srgbClr val="03499E"/>
                </a:solidFill>
                <a:latin typeface="Times New Roman"/>
                <a:cs typeface="Times New Roman"/>
              </a:rPr>
              <a:t>sắm</a:t>
            </a:r>
            <a:r>
              <a:rPr sz="1800" spc="165" dirty="0">
                <a:solidFill>
                  <a:srgbClr val="03499E"/>
                </a:solidFill>
                <a:latin typeface="Times New Roman"/>
                <a:cs typeface="Times New Roman"/>
              </a:rPr>
              <a:t> </a:t>
            </a:r>
            <a:r>
              <a:rPr sz="1800" dirty="0">
                <a:solidFill>
                  <a:srgbClr val="03499E"/>
                </a:solidFill>
                <a:latin typeface="Times New Roman"/>
                <a:cs typeface="Times New Roman"/>
              </a:rPr>
              <a:t>mà</a:t>
            </a:r>
            <a:r>
              <a:rPr sz="1800" spc="175" dirty="0">
                <a:solidFill>
                  <a:srgbClr val="03499E"/>
                </a:solidFill>
                <a:latin typeface="Times New Roman"/>
                <a:cs typeface="Times New Roman"/>
              </a:rPr>
              <a:t> </a:t>
            </a:r>
            <a:r>
              <a:rPr sz="1800" dirty="0">
                <a:solidFill>
                  <a:srgbClr val="03499E"/>
                </a:solidFill>
                <a:latin typeface="Times New Roman"/>
                <a:cs typeface="Times New Roman"/>
              </a:rPr>
              <a:t>không</a:t>
            </a:r>
            <a:r>
              <a:rPr sz="1800" spc="175" dirty="0">
                <a:solidFill>
                  <a:srgbClr val="03499E"/>
                </a:solidFill>
                <a:latin typeface="Times New Roman"/>
                <a:cs typeface="Times New Roman"/>
              </a:rPr>
              <a:t> </a:t>
            </a:r>
            <a:r>
              <a:rPr sz="1800" dirty="0">
                <a:solidFill>
                  <a:srgbClr val="03499E"/>
                </a:solidFill>
                <a:latin typeface="Times New Roman"/>
                <a:cs typeface="Times New Roman"/>
              </a:rPr>
              <a:t>phải</a:t>
            </a:r>
            <a:r>
              <a:rPr sz="1800" spc="180" dirty="0">
                <a:solidFill>
                  <a:srgbClr val="03499E"/>
                </a:solidFill>
                <a:latin typeface="Times New Roman"/>
                <a:cs typeface="Times New Roman"/>
              </a:rPr>
              <a:t> </a:t>
            </a:r>
            <a:r>
              <a:rPr sz="1800" dirty="0">
                <a:solidFill>
                  <a:srgbClr val="03499E"/>
                </a:solidFill>
                <a:latin typeface="Times New Roman"/>
                <a:cs typeface="Times New Roman"/>
              </a:rPr>
              <a:t>áp</a:t>
            </a:r>
            <a:r>
              <a:rPr sz="1800" spc="165" dirty="0">
                <a:solidFill>
                  <a:srgbClr val="03499E"/>
                </a:solidFill>
                <a:latin typeface="Times New Roman"/>
                <a:cs typeface="Times New Roman"/>
              </a:rPr>
              <a:t> </a:t>
            </a:r>
            <a:r>
              <a:rPr sz="1800" dirty="0">
                <a:solidFill>
                  <a:srgbClr val="03499E"/>
                </a:solidFill>
                <a:latin typeface="Times New Roman"/>
                <a:cs typeface="Times New Roman"/>
              </a:rPr>
              <a:t>dụng</a:t>
            </a:r>
            <a:r>
              <a:rPr sz="1800" spc="170" dirty="0">
                <a:solidFill>
                  <a:srgbClr val="03499E"/>
                </a:solidFill>
                <a:latin typeface="Times New Roman"/>
                <a:cs typeface="Times New Roman"/>
              </a:rPr>
              <a:t> </a:t>
            </a:r>
            <a:r>
              <a:rPr sz="1800" dirty="0">
                <a:solidFill>
                  <a:srgbClr val="03499E"/>
                </a:solidFill>
                <a:latin typeface="Times New Roman"/>
                <a:cs typeface="Times New Roman"/>
              </a:rPr>
              <a:t>quy</a:t>
            </a:r>
            <a:r>
              <a:rPr sz="1800" spc="200" dirty="0">
                <a:solidFill>
                  <a:srgbClr val="03499E"/>
                </a:solidFill>
                <a:latin typeface="Times New Roman"/>
                <a:cs typeface="Times New Roman"/>
              </a:rPr>
              <a:t> </a:t>
            </a:r>
            <a:r>
              <a:rPr sz="1800" dirty="0">
                <a:solidFill>
                  <a:srgbClr val="03499E"/>
                </a:solidFill>
                <a:latin typeface="Times New Roman"/>
                <a:cs typeface="Times New Roman"/>
              </a:rPr>
              <a:t>định</a:t>
            </a:r>
            <a:r>
              <a:rPr sz="1800" spc="160" dirty="0">
                <a:solidFill>
                  <a:srgbClr val="03499E"/>
                </a:solidFill>
                <a:latin typeface="Times New Roman"/>
                <a:cs typeface="Times New Roman"/>
              </a:rPr>
              <a:t> </a:t>
            </a:r>
            <a:r>
              <a:rPr sz="1800" dirty="0">
                <a:solidFill>
                  <a:srgbClr val="03499E"/>
                </a:solidFill>
                <a:latin typeface="Times New Roman"/>
                <a:cs typeface="Times New Roman"/>
              </a:rPr>
              <a:t>tại</a:t>
            </a:r>
            <a:r>
              <a:rPr sz="1800" spc="185" dirty="0">
                <a:solidFill>
                  <a:srgbClr val="03499E"/>
                </a:solidFill>
                <a:latin typeface="Times New Roman"/>
                <a:cs typeface="Times New Roman"/>
              </a:rPr>
              <a:t> </a:t>
            </a:r>
            <a:r>
              <a:rPr sz="1800" dirty="0">
                <a:solidFill>
                  <a:srgbClr val="03499E"/>
                </a:solidFill>
                <a:latin typeface="Times New Roman"/>
                <a:cs typeface="Times New Roman"/>
              </a:rPr>
              <a:t>Luật</a:t>
            </a:r>
            <a:r>
              <a:rPr sz="1800" spc="180" dirty="0">
                <a:solidFill>
                  <a:srgbClr val="03499E"/>
                </a:solidFill>
                <a:latin typeface="Times New Roman"/>
                <a:cs typeface="Times New Roman"/>
              </a:rPr>
              <a:t> </a:t>
            </a:r>
            <a:r>
              <a:rPr sz="1800" dirty="0">
                <a:solidFill>
                  <a:srgbClr val="03499E"/>
                </a:solidFill>
                <a:latin typeface="Times New Roman"/>
                <a:cs typeface="Times New Roman"/>
              </a:rPr>
              <a:t>Đấu</a:t>
            </a:r>
            <a:r>
              <a:rPr sz="1800" spc="175" dirty="0">
                <a:solidFill>
                  <a:srgbClr val="03499E"/>
                </a:solidFill>
                <a:latin typeface="Times New Roman"/>
                <a:cs typeface="Times New Roman"/>
              </a:rPr>
              <a:t> </a:t>
            </a:r>
            <a:r>
              <a:rPr sz="1800" dirty="0">
                <a:solidFill>
                  <a:srgbClr val="03499E"/>
                </a:solidFill>
                <a:latin typeface="Times New Roman"/>
                <a:cs typeface="Times New Roman"/>
              </a:rPr>
              <a:t>thầu</a:t>
            </a:r>
            <a:r>
              <a:rPr sz="1800" spc="170" dirty="0">
                <a:solidFill>
                  <a:srgbClr val="03499E"/>
                </a:solidFill>
                <a:latin typeface="Times New Roman"/>
                <a:cs typeface="Times New Roman"/>
              </a:rPr>
              <a:t> </a:t>
            </a:r>
            <a:r>
              <a:rPr sz="1800" spc="-25" dirty="0">
                <a:solidFill>
                  <a:srgbClr val="03499E"/>
                </a:solidFill>
                <a:latin typeface="Times New Roman"/>
                <a:cs typeface="Times New Roman"/>
              </a:rPr>
              <a:t>và </a:t>
            </a:r>
            <a:r>
              <a:rPr sz="1800" dirty="0">
                <a:solidFill>
                  <a:srgbClr val="03499E"/>
                </a:solidFill>
                <a:latin typeface="Times New Roman"/>
                <a:cs typeface="Times New Roman"/>
              </a:rPr>
              <a:t>Nghị</a:t>
            </a:r>
            <a:r>
              <a:rPr sz="1800" spc="-20" dirty="0">
                <a:solidFill>
                  <a:srgbClr val="03499E"/>
                </a:solidFill>
                <a:latin typeface="Times New Roman"/>
                <a:cs typeface="Times New Roman"/>
              </a:rPr>
              <a:t> </a:t>
            </a:r>
            <a:r>
              <a:rPr sz="1800" dirty="0">
                <a:solidFill>
                  <a:srgbClr val="03499E"/>
                </a:solidFill>
                <a:latin typeface="Times New Roman"/>
                <a:cs typeface="Times New Roman"/>
              </a:rPr>
              <a:t>định này</a:t>
            </a:r>
            <a:r>
              <a:rPr sz="1800" spc="-5" dirty="0">
                <a:solidFill>
                  <a:srgbClr val="03499E"/>
                </a:solidFill>
                <a:latin typeface="Times New Roman"/>
                <a:cs typeface="Times New Roman"/>
              </a:rPr>
              <a:t> </a:t>
            </a:r>
            <a:r>
              <a:rPr sz="1800" dirty="0">
                <a:solidFill>
                  <a:srgbClr val="03499E"/>
                </a:solidFill>
                <a:latin typeface="Times New Roman"/>
                <a:cs typeface="Times New Roman"/>
              </a:rPr>
              <a:t>nhưng</a:t>
            </a:r>
            <a:r>
              <a:rPr sz="1800" spc="-5" dirty="0">
                <a:solidFill>
                  <a:srgbClr val="03499E"/>
                </a:solidFill>
                <a:latin typeface="Times New Roman"/>
                <a:cs typeface="Times New Roman"/>
              </a:rPr>
              <a:t> </a:t>
            </a:r>
            <a:r>
              <a:rPr sz="1800" dirty="0">
                <a:solidFill>
                  <a:srgbClr val="03499E"/>
                </a:solidFill>
                <a:latin typeface="Times New Roman"/>
                <a:cs typeface="Times New Roman"/>
              </a:rPr>
              <a:t>phải</a:t>
            </a:r>
            <a:r>
              <a:rPr sz="1800" spc="-15" dirty="0">
                <a:solidFill>
                  <a:srgbClr val="03499E"/>
                </a:solidFill>
                <a:latin typeface="Times New Roman"/>
                <a:cs typeface="Times New Roman"/>
              </a:rPr>
              <a:t> </a:t>
            </a:r>
            <a:r>
              <a:rPr sz="1800" dirty="0">
                <a:solidFill>
                  <a:srgbClr val="03499E"/>
                </a:solidFill>
                <a:latin typeface="Times New Roman"/>
                <a:cs typeface="Times New Roman"/>
              </a:rPr>
              <a:t>bảo</a:t>
            </a:r>
            <a:r>
              <a:rPr sz="1800" spc="-10" dirty="0">
                <a:solidFill>
                  <a:srgbClr val="03499E"/>
                </a:solidFill>
                <a:latin typeface="Times New Roman"/>
                <a:cs typeface="Times New Roman"/>
              </a:rPr>
              <a:t> </a:t>
            </a:r>
            <a:r>
              <a:rPr sz="1800" dirty="0">
                <a:solidFill>
                  <a:srgbClr val="03499E"/>
                </a:solidFill>
                <a:latin typeface="Times New Roman"/>
                <a:cs typeface="Times New Roman"/>
              </a:rPr>
              <a:t>đảm</a:t>
            </a:r>
            <a:r>
              <a:rPr sz="1800" spc="-10" dirty="0">
                <a:solidFill>
                  <a:srgbClr val="03499E"/>
                </a:solidFill>
                <a:latin typeface="Times New Roman"/>
                <a:cs typeface="Times New Roman"/>
              </a:rPr>
              <a:t> </a:t>
            </a:r>
            <a:r>
              <a:rPr sz="1800" dirty="0">
                <a:solidFill>
                  <a:srgbClr val="03499E"/>
                </a:solidFill>
                <a:latin typeface="Times New Roman"/>
                <a:cs typeface="Times New Roman"/>
              </a:rPr>
              <a:t>chế độ</a:t>
            </a:r>
            <a:r>
              <a:rPr sz="1800" spc="-15" dirty="0">
                <a:solidFill>
                  <a:srgbClr val="03499E"/>
                </a:solidFill>
                <a:latin typeface="Times New Roman"/>
                <a:cs typeface="Times New Roman"/>
              </a:rPr>
              <a:t> </a:t>
            </a:r>
            <a:r>
              <a:rPr sz="1800" dirty="0">
                <a:solidFill>
                  <a:srgbClr val="03499E"/>
                </a:solidFill>
                <a:latin typeface="Times New Roman"/>
                <a:cs typeface="Times New Roman"/>
              </a:rPr>
              <a:t>hoá</a:t>
            </a:r>
            <a:r>
              <a:rPr sz="1800" spc="-5" dirty="0">
                <a:solidFill>
                  <a:srgbClr val="03499E"/>
                </a:solidFill>
                <a:latin typeface="Times New Roman"/>
                <a:cs typeface="Times New Roman"/>
              </a:rPr>
              <a:t> </a:t>
            </a:r>
            <a:r>
              <a:rPr sz="1800" dirty="0">
                <a:solidFill>
                  <a:srgbClr val="03499E"/>
                </a:solidFill>
                <a:latin typeface="Times New Roman"/>
                <a:cs typeface="Times New Roman"/>
              </a:rPr>
              <a:t>đơn,</a:t>
            </a:r>
            <a:r>
              <a:rPr sz="1800" spc="5" dirty="0">
                <a:solidFill>
                  <a:srgbClr val="03499E"/>
                </a:solidFill>
                <a:latin typeface="Times New Roman"/>
                <a:cs typeface="Times New Roman"/>
              </a:rPr>
              <a:t> </a:t>
            </a:r>
            <a:r>
              <a:rPr sz="1800" dirty="0">
                <a:solidFill>
                  <a:srgbClr val="03499E"/>
                </a:solidFill>
                <a:latin typeface="Times New Roman"/>
                <a:cs typeface="Times New Roman"/>
              </a:rPr>
              <a:t>chứng</a:t>
            </a:r>
            <a:r>
              <a:rPr sz="1800" spc="-20" dirty="0">
                <a:solidFill>
                  <a:srgbClr val="03499E"/>
                </a:solidFill>
                <a:latin typeface="Times New Roman"/>
                <a:cs typeface="Times New Roman"/>
              </a:rPr>
              <a:t> </a:t>
            </a:r>
            <a:r>
              <a:rPr sz="1800" dirty="0">
                <a:solidFill>
                  <a:srgbClr val="03499E"/>
                </a:solidFill>
                <a:latin typeface="Times New Roman"/>
                <a:cs typeface="Times New Roman"/>
              </a:rPr>
              <a:t>từ đầy</a:t>
            </a:r>
            <a:r>
              <a:rPr sz="1800" spc="-10" dirty="0">
                <a:solidFill>
                  <a:srgbClr val="03499E"/>
                </a:solidFill>
                <a:latin typeface="Times New Roman"/>
                <a:cs typeface="Times New Roman"/>
              </a:rPr>
              <a:t> </a:t>
            </a:r>
            <a:r>
              <a:rPr sz="1800" dirty="0">
                <a:solidFill>
                  <a:srgbClr val="03499E"/>
                </a:solidFill>
                <a:latin typeface="Times New Roman"/>
                <a:cs typeface="Times New Roman"/>
              </a:rPr>
              <a:t>đủ</a:t>
            </a:r>
            <a:r>
              <a:rPr sz="1800" spc="-15" dirty="0">
                <a:solidFill>
                  <a:srgbClr val="03499E"/>
                </a:solidFill>
                <a:latin typeface="Times New Roman"/>
                <a:cs typeface="Times New Roman"/>
              </a:rPr>
              <a:t> </a:t>
            </a:r>
            <a:r>
              <a:rPr sz="1800" dirty="0">
                <a:solidFill>
                  <a:srgbClr val="03499E"/>
                </a:solidFill>
                <a:latin typeface="Times New Roman"/>
                <a:cs typeface="Times New Roman"/>
              </a:rPr>
              <a:t>theo</a:t>
            </a:r>
            <a:r>
              <a:rPr sz="1800" spc="-10" dirty="0">
                <a:solidFill>
                  <a:srgbClr val="03499E"/>
                </a:solidFill>
                <a:latin typeface="Times New Roman"/>
                <a:cs typeface="Times New Roman"/>
              </a:rPr>
              <a:t> </a:t>
            </a:r>
            <a:r>
              <a:rPr sz="1800" dirty="0">
                <a:solidFill>
                  <a:srgbClr val="03499E"/>
                </a:solidFill>
                <a:latin typeface="Times New Roman"/>
                <a:cs typeface="Times New Roman"/>
              </a:rPr>
              <a:t>quy</a:t>
            </a:r>
            <a:r>
              <a:rPr sz="1800" spc="-15" dirty="0">
                <a:solidFill>
                  <a:srgbClr val="03499E"/>
                </a:solidFill>
                <a:latin typeface="Times New Roman"/>
                <a:cs typeface="Times New Roman"/>
              </a:rPr>
              <a:t> </a:t>
            </a:r>
            <a:r>
              <a:rPr sz="1800" dirty="0">
                <a:solidFill>
                  <a:srgbClr val="03499E"/>
                </a:solidFill>
                <a:latin typeface="Times New Roman"/>
                <a:cs typeface="Times New Roman"/>
              </a:rPr>
              <a:t>định</a:t>
            </a:r>
            <a:r>
              <a:rPr sz="1800" spc="5" dirty="0">
                <a:solidFill>
                  <a:srgbClr val="03499E"/>
                </a:solidFill>
                <a:latin typeface="Times New Roman"/>
                <a:cs typeface="Times New Roman"/>
              </a:rPr>
              <a:t> </a:t>
            </a:r>
            <a:r>
              <a:rPr sz="1800" dirty="0">
                <a:solidFill>
                  <a:srgbClr val="03499E"/>
                </a:solidFill>
                <a:latin typeface="Times New Roman"/>
                <a:cs typeface="Times New Roman"/>
              </a:rPr>
              <a:t>của</a:t>
            </a:r>
            <a:r>
              <a:rPr sz="1800" spc="-20" dirty="0">
                <a:solidFill>
                  <a:srgbClr val="03499E"/>
                </a:solidFill>
                <a:latin typeface="Times New Roman"/>
                <a:cs typeface="Times New Roman"/>
              </a:rPr>
              <a:t> </a:t>
            </a:r>
            <a:r>
              <a:rPr sz="1800" dirty="0">
                <a:solidFill>
                  <a:srgbClr val="03499E"/>
                </a:solidFill>
                <a:latin typeface="Times New Roman"/>
                <a:cs typeface="Times New Roman"/>
              </a:rPr>
              <a:t>pháp</a:t>
            </a:r>
            <a:r>
              <a:rPr sz="1800" spc="-5" dirty="0">
                <a:solidFill>
                  <a:srgbClr val="03499E"/>
                </a:solidFill>
                <a:latin typeface="Times New Roman"/>
                <a:cs typeface="Times New Roman"/>
              </a:rPr>
              <a:t> </a:t>
            </a:r>
            <a:r>
              <a:rPr sz="1800" spc="-20" dirty="0">
                <a:solidFill>
                  <a:srgbClr val="03499E"/>
                </a:solidFill>
                <a:latin typeface="Times New Roman"/>
                <a:cs typeface="Times New Roman"/>
              </a:rPr>
              <a:t>luật</a:t>
            </a:r>
            <a:endParaRPr sz="1800">
              <a:latin typeface="Times New Roman"/>
              <a:cs typeface="Times New Roman"/>
            </a:endParaRPr>
          </a:p>
        </p:txBody>
      </p:sp>
      <p:grpSp>
        <p:nvGrpSpPr>
          <p:cNvPr id="9" name="object 9"/>
          <p:cNvGrpSpPr/>
          <p:nvPr/>
        </p:nvGrpSpPr>
        <p:grpSpPr>
          <a:xfrm>
            <a:off x="1198702" y="1019047"/>
            <a:ext cx="9794875" cy="2103755"/>
            <a:chOff x="1198702" y="1019047"/>
            <a:chExt cx="9794875" cy="2103755"/>
          </a:xfrm>
        </p:grpSpPr>
        <p:sp>
          <p:nvSpPr>
            <p:cNvPr id="10" name="object 10"/>
            <p:cNvSpPr/>
            <p:nvPr/>
          </p:nvSpPr>
          <p:spPr>
            <a:xfrm>
              <a:off x="1211402" y="1031747"/>
              <a:ext cx="9769475" cy="2078355"/>
            </a:xfrm>
            <a:custGeom>
              <a:avLst/>
              <a:gdLst/>
              <a:ahLst/>
              <a:cxnLst/>
              <a:rect l="l" t="t" r="r" b="b"/>
              <a:pathLst>
                <a:path w="9769475" h="2078355">
                  <a:moveTo>
                    <a:pt x="9769144" y="0"/>
                  </a:moveTo>
                  <a:lnTo>
                    <a:pt x="0" y="0"/>
                  </a:lnTo>
                  <a:lnTo>
                    <a:pt x="0" y="1350264"/>
                  </a:lnTo>
                  <a:lnTo>
                    <a:pt x="4624882" y="1350264"/>
                  </a:lnTo>
                  <a:lnTo>
                    <a:pt x="4624882" y="1558543"/>
                  </a:lnTo>
                  <a:lnTo>
                    <a:pt x="4365040" y="1558543"/>
                  </a:lnTo>
                  <a:lnTo>
                    <a:pt x="4884597" y="2078101"/>
                  </a:lnTo>
                  <a:lnTo>
                    <a:pt x="5404154" y="1558543"/>
                  </a:lnTo>
                  <a:lnTo>
                    <a:pt x="5144312" y="1558543"/>
                  </a:lnTo>
                  <a:lnTo>
                    <a:pt x="5144312" y="1350264"/>
                  </a:lnTo>
                  <a:lnTo>
                    <a:pt x="9769144" y="1350264"/>
                  </a:lnTo>
                  <a:lnTo>
                    <a:pt x="9769144" y="0"/>
                  </a:lnTo>
                  <a:close/>
                </a:path>
              </a:pathLst>
            </a:custGeom>
            <a:solidFill>
              <a:srgbClr val="E9E1D5"/>
            </a:solidFill>
          </p:spPr>
          <p:txBody>
            <a:bodyPr wrap="square" lIns="0" tIns="0" rIns="0" bIns="0" rtlCol="0"/>
            <a:lstStyle/>
            <a:p>
              <a:endParaRPr/>
            </a:p>
          </p:txBody>
        </p:sp>
        <p:sp>
          <p:nvSpPr>
            <p:cNvPr id="11" name="object 11"/>
            <p:cNvSpPr/>
            <p:nvPr/>
          </p:nvSpPr>
          <p:spPr>
            <a:xfrm>
              <a:off x="1211402" y="1031747"/>
              <a:ext cx="9769475" cy="2078355"/>
            </a:xfrm>
            <a:custGeom>
              <a:avLst/>
              <a:gdLst/>
              <a:ahLst/>
              <a:cxnLst/>
              <a:rect l="l" t="t" r="r" b="b"/>
              <a:pathLst>
                <a:path w="9769475" h="2078355">
                  <a:moveTo>
                    <a:pt x="9769144" y="1350264"/>
                  </a:moveTo>
                  <a:lnTo>
                    <a:pt x="5144312" y="1350264"/>
                  </a:lnTo>
                  <a:lnTo>
                    <a:pt x="5144312" y="1558543"/>
                  </a:lnTo>
                  <a:lnTo>
                    <a:pt x="5404154" y="1558543"/>
                  </a:lnTo>
                  <a:lnTo>
                    <a:pt x="4884597" y="2078101"/>
                  </a:lnTo>
                  <a:lnTo>
                    <a:pt x="4365040" y="1558543"/>
                  </a:lnTo>
                  <a:lnTo>
                    <a:pt x="4624882" y="1558543"/>
                  </a:lnTo>
                  <a:lnTo>
                    <a:pt x="4624882" y="1350264"/>
                  </a:lnTo>
                  <a:lnTo>
                    <a:pt x="0" y="1350264"/>
                  </a:lnTo>
                  <a:lnTo>
                    <a:pt x="0" y="0"/>
                  </a:lnTo>
                  <a:lnTo>
                    <a:pt x="9769144" y="0"/>
                  </a:lnTo>
                  <a:lnTo>
                    <a:pt x="9769144" y="1350264"/>
                  </a:lnTo>
                  <a:close/>
                </a:path>
              </a:pathLst>
            </a:custGeom>
            <a:ln w="25400">
              <a:solidFill>
                <a:srgbClr val="03499E"/>
              </a:solidFill>
            </a:ln>
          </p:spPr>
          <p:txBody>
            <a:bodyPr wrap="square" lIns="0" tIns="0" rIns="0" bIns="0" rtlCol="0"/>
            <a:lstStyle/>
            <a:p>
              <a:endParaRPr/>
            </a:p>
          </p:txBody>
        </p:sp>
      </p:grpSp>
      <p:sp>
        <p:nvSpPr>
          <p:cNvPr id="12" name="object 12"/>
          <p:cNvSpPr txBox="1"/>
          <p:nvPr/>
        </p:nvSpPr>
        <p:spPr>
          <a:xfrm>
            <a:off x="1326896" y="1180338"/>
            <a:ext cx="9540240" cy="1010285"/>
          </a:xfrm>
          <a:prstGeom prst="rect">
            <a:avLst/>
          </a:prstGeom>
        </p:spPr>
        <p:txBody>
          <a:bodyPr vert="horz" wrap="square" lIns="0" tIns="50165" rIns="0" bIns="0" rtlCol="0">
            <a:spAutoFit/>
          </a:bodyPr>
          <a:lstStyle/>
          <a:p>
            <a:pPr marL="12700" marR="5080" algn="just">
              <a:lnSpc>
                <a:spcPct val="86300"/>
              </a:lnSpc>
              <a:spcBef>
                <a:spcPts val="395"/>
              </a:spcBef>
            </a:pPr>
            <a:r>
              <a:rPr sz="1800" dirty="0">
                <a:solidFill>
                  <a:srgbClr val="03499E"/>
                </a:solidFill>
                <a:latin typeface="Times New Roman"/>
                <a:cs typeface="Times New Roman"/>
              </a:rPr>
              <a:t>Hàng</a:t>
            </a:r>
            <a:r>
              <a:rPr sz="1800" spc="-15" dirty="0">
                <a:solidFill>
                  <a:srgbClr val="03499E"/>
                </a:solidFill>
                <a:latin typeface="Times New Roman"/>
                <a:cs typeface="Times New Roman"/>
              </a:rPr>
              <a:t> </a:t>
            </a:r>
            <a:r>
              <a:rPr sz="1800" dirty="0">
                <a:solidFill>
                  <a:srgbClr val="03499E"/>
                </a:solidFill>
                <a:latin typeface="Times New Roman"/>
                <a:cs typeface="Times New Roman"/>
              </a:rPr>
              <a:t>hóa</a:t>
            </a:r>
            <a:r>
              <a:rPr sz="1800" spc="-15" dirty="0">
                <a:solidFill>
                  <a:srgbClr val="03499E"/>
                </a:solidFill>
                <a:latin typeface="Times New Roman"/>
                <a:cs typeface="Times New Roman"/>
              </a:rPr>
              <a:t> </a:t>
            </a:r>
            <a:r>
              <a:rPr sz="1800" dirty="0">
                <a:solidFill>
                  <a:srgbClr val="03499E"/>
                </a:solidFill>
                <a:latin typeface="Times New Roman"/>
                <a:cs typeface="Times New Roman"/>
              </a:rPr>
              <a:t>có</a:t>
            </a:r>
            <a:r>
              <a:rPr sz="1800" spc="-5" dirty="0">
                <a:solidFill>
                  <a:srgbClr val="03499E"/>
                </a:solidFill>
                <a:latin typeface="Times New Roman"/>
                <a:cs typeface="Times New Roman"/>
              </a:rPr>
              <a:t> </a:t>
            </a:r>
            <a:r>
              <a:rPr sz="1800" dirty="0">
                <a:solidFill>
                  <a:srgbClr val="03499E"/>
                </a:solidFill>
                <a:latin typeface="Times New Roman"/>
                <a:cs typeface="Times New Roman"/>
              </a:rPr>
              <a:t>xuất</a:t>
            </a:r>
            <a:r>
              <a:rPr sz="1800" spc="-5" dirty="0">
                <a:solidFill>
                  <a:srgbClr val="03499E"/>
                </a:solidFill>
                <a:latin typeface="Times New Roman"/>
                <a:cs typeface="Times New Roman"/>
              </a:rPr>
              <a:t> </a:t>
            </a:r>
            <a:r>
              <a:rPr sz="1800" dirty="0">
                <a:solidFill>
                  <a:srgbClr val="03499E"/>
                </a:solidFill>
                <a:latin typeface="Times New Roman"/>
                <a:cs typeface="Times New Roman"/>
              </a:rPr>
              <a:t>xứ</a:t>
            </a:r>
            <a:r>
              <a:rPr sz="1800" spc="-15" dirty="0">
                <a:solidFill>
                  <a:srgbClr val="03499E"/>
                </a:solidFill>
                <a:latin typeface="Times New Roman"/>
                <a:cs typeface="Times New Roman"/>
              </a:rPr>
              <a:t> </a:t>
            </a:r>
            <a:r>
              <a:rPr sz="1800" spc="-10" dirty="0">
                <a:solidFill>
                  <a:srgbClr val="03499E"/>
                </a:solidFill>
                <a:latin typeface="Times New Roman"/>
                <a:cs typeface="Times New Roman"/>
              </a:rPr>
              <a:t>Việt </a:t>
            </a:r>
            <a:r>
              <a:rPr sz="1800" dirty="0">
                <a:solidFill>
                  <a:srgbClr val="03499E"/>
                </a:solidFill>
                <a:latin typeface="Times New Roman"/>
                <a:cs typeface="Times New Roman"/>
              </a:rPr>
              <a:t>Nam</a:t>
            </a:r>
            <a:r>
              <a:rPr sz="1800" spc="-20" dirty="0">
                <a:solidFill>
                  <a:srgbClr val="03499E"/>
                </a:solidFill>
                <a:latin typeface="Times New Roman"/>
                <a:cs typeface="Times New Roman"/>
              </a:rPr>
              <a:t> </a:t>
            </a:r>
            <a:r>
              <a:rPr sz="1800" dirty="0">
                <a:solidFill>
                  <a:srgbClr val="03499E"/>
                </a:solidFill>
                <a:latin typeface="Times New Roman"/>
                <a:cs typeface="Times New Roman"/>
              </a:rPr>
              <a:t>được</a:t>
            </a:r>
            <a:r>
              <a:rPr sz="1800" spc="-5" dirty="0">
                <a:solidFill>
                  <a:srgbClr val="03499E"/>
                </a:solidFill>
                <a:latin typeface="Times New Roman"/>
                <a:cs typeface="Times New Roman"/>
              </a:rPr>
              <a:t> </a:t>
            </a:r>
            <a:r>
              <a:rPr sz="1800" dirty="0">
                <a:solidFill>
                  <a:srgbClr val="03499E"/>
                </a:solidFill>
                <a:latin typeface="Times New Roman"/>
                <a:cs typeface="Times New Roman"/>
              </a:rPr>
              <a:t>xác</a:t>
            </a:r>
            <a:r>
              <a:rPr sz="1800" spc="-5" dirty="0">
                <a:solidFill>
                  <a:srgbClr val="03499E"/>
                </a:solidFill>
                <a:latin typeface="Times New Roman"/>
                <a:cs typeface="Times New Roman"/>
              </a:rPr>
              <a:t> </a:t>
            </a:r>
            <a:r>
              <a:rPr sz="1800" dirty="0">
                <a:solidFill>
                  <a:srgbClr val="03499E"/>
                </a:solidFill>
                <a:latin typeface="Times New Roman"/>
                <a:cs typeface="Times New Roman"/>
              </a:rPr>
              <a:t>định</a:t>
            </a:r>
            <a:r>
              <a:rPr sz="1800" spc="-5" dirty="0">
                <a:solidFill>
                  <a:srgbClr val="03499E"/>
                </a:solidFill>
                <a:latin typeface="Times New Roman"/>
                <a:cs typeface="Times New Roman"/>
              </a:rPr>
              <a:t> </a:t>
            </a:r>
            <a:r>
              <a:rPr sz="1800" dirty="0">
                <a:solidFill>
                  <a:srgbClr val="03499E"/>
                </a:solidFill>
                <a:latin typeface="Times New Roman"/>
                <a:cs typeface="Times New Roman"/>
              </a:rPr>
              <a:t>theo</a:t>
            </a:r>
            <a:r>
              <a:rPr sz="1800" spc="-10" dirty="0">
                <a:solidFill>
                  <a:srgbClr val="03499E"/>
                </a:solidFill>
                <a:latin typeface="Times New Roman"/>
                <a:cs typeface="Times New Roman"/>
              </a:rPr>
              <a:t> </a:t>
            </a:r>
            <a:r>
              <a:rPr sz="1800" dirty="0">
                <a:solidFill>
                  <a:srgbClr val="03499E"/>
                </a:solidFill>
                <a:latin typeface="Times New Roman"/>
                <a:cs typeface="Times New Roman"/>
              </a:rPr>
              <a:t>quy định</a:t>
            </a:r>
            <a:r>
              <a:rPr sz="1800" spc="-20" dirty="0">
                <a:solidFill>
                  <a:srgbClr val="03499E"/>
                </a:solidFill>
                <a:latin typeface="Times New Roman"/>
                <a:cs typeface="Times New Roman"/>
              </a:rPr>
              <a:t> </a:t>
            </a:r>
            <a:r>
              <a:rPr sz="1800" dirty="0">
                <a:solidFill>
                  <a:srgbClr val="03499E"/>
                </a:solidFill>
                <a:latin typeface="Times New Roman"/>
                <a:cs typeface="Times New Roman"/>
              </a:rPr>
              <a:t>của</a:t>
            </a:r>
            <a:r>
              <a:rPr sz="1800" spc="-10" dirty="0">
                <a:solidFill>
                  <a:srgbClr val="03499E"/>
                </a:solidFill>
                <a:latin typeface="Times New Roman"/>
                <a:cs typeface="Times New Roman"/>
              </a:rPr>
              <a:t> </a:t>
            </a:r>
            <a:r>
              <a:rPr sz="1800" dirty="0">
                <a:solidFill>
                  <a:srgbClr val="03499E"/>
                </a:solidFill>
                <a:latin typeface="Times New Roman"/>
                <a:cs typeface="Times New Roman"/>
              </a:rPr>
              <a:t>pháp</a:t>
            </a:r>
            <a:r>
              <a:rPr sz="1800" spc="-5" dirty="0">
                <a:solidFill>
                  <a:srgbClr val="03499E"/>
                </a:solidFill>
                <a:latin typeface="Times New Roman"/>
                <a:cs typeface="Times New Roman"/>
              </a:rPr>
              <a:t> </a:t>
            </a:r>
            <a:r>
              <a:rPr sz="1800" dirty="0">
                <a:solidFill>
                  <a:srgbClr val="03499E"/>
                </a:solidFill>
                <a:latin typeface="Times New Roman"/>
                <a:cs typeface="Times New Roman"/>
              </a:rPr>
              <a:t>luật</a:t>
            </a:r>
            <a:r>
              <a:rPr sz="1800" spc="-10" dirty="0">
                <a:solidFill>
                  <a:srgbClr val="03499E"/>
                </a:solidFill>
                <a:latin typeface="Times New Roman"/>
                <a:cs typeface="Times New Roman"/>
              </a:rPr>
              <a:t> </a:t>
            </a:r>
            <a:r>
              <a:rPr sz="1800" dirty="0">
                <a:solidFill>
                  <a:srgbClr val="03499E"/>
                </a:solidFill>
                <a:latin typeface="Times New Roman"/>
                <a:cs typeface="Times New Roman"/>
              </a:rPr>
              <a:t>thương</a:t>
            </a:r>
            <a:r>
              <a:rPr sz="1800" spc="-15" dirty="0">
                <a:solidFill>
                  <a:srgbClr val="03499E"/>
                </a:solidFill>
                <a:latin typeface="Times New Roman"/>
                <a:cs typeface="Times New Roman"/>
              </a:rPr>
              <a:t> </a:t>
            </a:r>
            <a:r>
              <a:rPr sz="1800" dirty="0">
                <a:solidFill>
                  <a:srgbClr val="03499E"/>
                </a:solidFill>
                <a:latin typeface="Times New Roman"/>
                <a:cs typeface="Times New Roman"/>
              </a:rPr>
              <a:t>mại</a:t>
            </a:r>
            <a:r>
              <a:rPr sz="1800" spc="-5" dirty="0">
                <a:solidFill>
                  <a:srgbClr val="03499E"/>
                </a:solidFill>
                <a:latin typeface="Times New Roman"/>
                <a:cs typeface="Times New Roman"/>
              </a:rPr>
              <a:t> </a:t>
            </a:r>
            <a:r>
              <a:rPr sz="1800" dirty="0">
                <a:solidFill>
                  <a:srgbClr val="03499E"/>
                </a:solidFill>
                <a:latin typeface="Times New Roman"/>
                <a:cs typeface="Times New Roman"/>
              </a:rPr>
              <a:t>về</a:t>
            </a:r>
            <a:r>
              <a:rPr sz="1800" spc="-15" dirty="0">
                <a:solidFill>
                  <a:srgbClr val="03499E"/>
                </a:solidFill>
                <a:latin typeface="Times New Roman"/>
                <a:cs typeface="Times New Roman"/>
              </a:rPr>
              <a:t> </a:t>
            </a:r>
            <a:r>
              <a:rPr sz="1800" dirty="0">
                <a:solidFill>
                  <a:srgbClr val="03499E"/>
                </a:solidFill>
                <a:latin typeface="Times New Roman"/>
                <a:cs typeface="Times New Roman"/>
              </a:rPr>
              <a:t>cách</a:t>
            </a:r>
            <a:r>
              <a:rPr sz="1800" spc="-10" dirty="0">
                <a:solidFill>
                  <a:srgbClr val="03499E"/>
                </a:solidFill>
                <a:latin typeface="Times New Roman"/>
                <a:cs typeface="Times New Roman"/>
              </a:rPr>
              <a:t> </a:t>
            </a:r>
            <a:r>
              <a:rPr sz="1800" dirty="0">
                <a:solidFill>
                  <a:srgbClr val="03499E"/>
                </a:solidFill>
                <a:latin typeface="Times New Roman"/>
                <a:cs typeface="Times New Roman"/>
              </a:rPr>
              <a:t>thức</a:t>
            </a:r>
            <a:r>
              <a:rPr sz="1800" spc="-15" dirty="0">
                <a:solidFill>
                  <a:srgbClr val="03499E"/>
                </a:solidFill>
                <a:latin typeface="Times New Roman"/>
                <a:cs typeface="Times New Roman"/>
              </a:rPr>
              <a:t> </a:t>
            </a:r>
            <a:r>
              <a:rPr sz="1800" spc="-25" dirty="0">
                <a:solidFill>
                  <a:srgbClr val="03499E"/>
                </a:solidFill>
                <a:latin typeface="Times New Roman"/>
                <a:cs typeface="Times New Roman"/>
              </a:rPr>
              <a:t>xác </a:t>
            </a:r>
            <a:r>
              <a:rPr sz="1800" dirty="0">
                <a:solidFill>
                  <a:srgbClr val="03499E"/>
                </a:solidFill>
                <a:latin typeface="Times New Roman"/>
                <a:cs typeface="Times New Roman"/>
              </a:rPr>
              <a:t>định</a:t>
            </a:r>
            <a:r>
              <a:rPr sz="1800" spc="145" dirty="0">
                <a:solidFill>
                  <a:srgbClr val="03499E"/>
                </a:solidFill>
                <a:latin typeface="Times New Roman"/>
                <a:cs typeface="Times New Roman"/>
              </a:rPr>
              <a:t> </a:t>
            </a:r>
            <a:r>
              <a:rPr sz="1800" dirty="0">
                <a:solidFill>
                  <a:srgbClr val="03499E"/>
                </a:solidFill>
                <a:latin typeface="Times New Roman"/>
                <a:cs typeface="Times New Roman"/>
              </a:rPr>
              <a:t>hàng</a:t>
            </a:r>
            <a:r>
              <a:rPr sz="1800" spc="135" dirty="0">
                <a:solidFill>
                  <a:srgbClr val="03499E"/>
                </a:solidFill>
                <a:latin typeface="Times New Roman"/>
                <a:cs typeface="Times New Roman"/>
              </a:rPr>
              <a:t> </a:t>
            </a:r>
            <a:r>
              <a:rPr sz="1800" dirty="0">
                <a:solidFill>
                  <a:srgbClr val="03499E"/>
                </a:solidFill>
                <a:latin typeface="Times New Roman"/>
                <a:cs typeface="Times New Roman"/>
              </a:rPr>
              <a:t>hóa</a:t>
            </a:r>
            <a:r>
              <a:rPr sz="1800" spc="150" dirty="0">
                <a:solidFill>
                  <a:srgbClr val="03499E"/>
                </a:solidFill>
                <a:latin typeface="Times New Roman"/>
                <a:cs typeface="Times New Roman"/>
              </a:rPr>
              <a:t> </a:t>
            </a:r>
            <a:r>
              <a:rPr sz="1800" dirty="0">
                <a:solidFill>
                  <a:srgbClr val="03499E"/>
                </a:solidFill>
                <a:latin typeface="Times New Roman"/>
                <a:cs typeface="Times New Roman"/>
              </a:rPr>
              <a:t>sản</a:t>
            </a:r>
            <a:r>
              <a:rPr sz="1800" spc="145" dirty="0">
                <a:solidFill>
                  <a:srgbClr val="03499E"/>
                </a:solidFill>
                <a:latin typeface="Times New Roman"/>
                <a:cs typeface="Times New Roman"/>
              </a:rPr>
              <a:t> </a:t>
            </a:r>
            <a:r>
              <a:rPr sz="1800" dirty="0">
                <a:solidFill>
                  <a:srgbClr val="03499E"/>
                </a:solidFill>
                <a:latin typeface="Times New Roman"/>
                <a:cs typeface="Times New Roman"/>
              </a:rPr>
              <a:t>xuất</a:t>
            </a:r>
            <a:r>
              <a:rPr sz="1800" spc="145" dirty="0">
                <a:solidFill>
                  <a:srgbClr val="03499E"/>
                </a:solidFill>
                <a:latin typeface="Times New Roman"/>
                <a:cs typeface="Times New Roman"/>
              </a:rPr>
              <a:t> </a:t>
            </a:r>
            <a:r>
              <a:rPr sz="1800" dirty="0">
                <a:solidFill>
                  <a:srgbClr val="03499E"/>
                </a:solidFill>
                <a:latin typeface="Times New Roman"/>
                <a:cs typeface="Times New Roman"/>
              </a:rPr>
              <a:t>tại</a:t>
            </a:r>
            <a:r>
              <a:rPr sz="1800" spc="140" dirty="0">
                <a:solidFill>
                  <a:srgbClr val="03499E"/>
                </a:solidFill>
                <a:latin typeface="Times New Roman"/>
                <a:cs typeface="Times New Roman"/>
              </a:rPr>
              <a:t> </a:t>
            </a:r>
            <a:r>
              <a:rPr sz="1800" dirty="0">
                <a:solidFill>
                  <a:srgbClr val="03499E"/>
                </a:solidFill>
                <a:latin typeface="Times New Roman"/>
                <a:cs typeface="Times New Roman"/>
              </a:rPr>
              <a:t>Việt</a:t>
            </a:r>
            <a:r>
              <a:rPr sz="1800" spc="125" dirty="0">
                <a:solidFill>
                  <a:srgbClr val="03499E"/>
                </a:solidFill>
                <a:latin typeface="Times New Roman"/>
                <a:cs typeface="Times New Roman"/>
              </a:rPr>
              <a:t> </a:t>
            </a:r>
            <a:r>
              <a:rPr sz="1800" dirty="0">
                <a:solidFill>
                  <a:srgbClr val="03499E"/>
                </a:solidFill>
                <a:latin typeface="Times New Roman"/>
                <a:cs typeface="Times New Roman"/>
              </a:rPr>
              <a:t>Nam,</a:t>
            </a:r>
            <a:r>
              <a:rPr sz="1800" spc="155" dirty="0">
                <a:solidFill>
                  <a:srgbClr val="03499E"/>
                </a:solidFill>
                <a:latin typeface="Times New Roman"/>
                <a:cs typeface="Times New Roman"/>
              </a:rPr>
              <a:t> </a:t>
            </a:r>
            <a:r>
              <a:rPr sz="1800" dirty="0">
                <a:solidFill>
                  <a:srgbClr val="03499E"/>
                </a:solidFill>
                <a:latin typeface="Times New Roman"/>
                <a:cs typeface="Times New Roman"/>
              </a:rPr>
              <a:t>pháp</a:t>
            </a:r>
            <a:r>
              <a:rPr sz="1800" spc="135" dirty="0">
                <a:solidFill>
                  <a:srgbClr val="03499E"/>
                </a:solidFill>
                <a:latin typeface="Times New Roman"/>
                <a:cs typeface="Times New Roman"/>
              </a:rPr>
              <a:t> </a:t>
            </a:r>
            <a:r>
              <a:rPr sz="1800" dirty="0">
                <a:solidFill>
                  <a:srgbClr val="03499E"/>
                </a:solidFill>
                <a:latin typeface="Times New Roman"/>
                <a:cs typeface="Times New Roman"/>
              </a:rPr>
              <a:t>luật</a:t>
            </a:r>
            <a:r>
              <a:rPr sz="1800" spc="130" dirty="0">
                <a:solidFill>
                  <a:srgbClr val="03499E"/>
                </a:solidFill>
                <a:latin typeface="Times New Roman"/>
                <a:cs typeface="Times New Roman"/>
              </a:rPr>
              <a:t> </a:t>
            </a:r>
            <a:r>
              <a:rPr sz="1800" dirty="0">
                <a:solidFill>
                  <a:srgbClr val="03499E"/>
                </a:solidFill>
                <a:latin typeface="Times New Roman"/>
                <a:cs typeface="Times New Roman"/>
              </a:rPr>
              <a:t>về</a:t>
            </a:r>
            <a:r>
              <a:rPr sz="1800" spc="150" dirty="0">
                <a:solidFill>
                  <a:srgbClr val="03499E"/>
                </a:solidFill>
                <a:latin typeface="Times New Roman"/>
                <a:cs typeface="Times New Roman"/>
              </a:rPr>
              <a:t> </a:t>
            </a:r>
            <a:r>
              <a:rPr sz="1800" dirty="0">
                <a:solidFill>
                  <a:srgbClr val="03499E"/>
                </a:solidFill>
                <a:latin typeface="Times New Roman"/>
                <a:cs typeface="Times New Roman"/>
              </a:rPr>
              <a:t>công</a:t>
            </a:r>
            <a:r>
              <a:rPr sz="1800" spc="135" dirty="0">
                <a:solidFill>
                  <a:srgbClr val="03499E"/>
                </a:solidFill>
                <a:latin typeface="Times New Roman"/>
                <a:cs typeface="Times New Roman"/>
              </a:rPr>
              <a:t> </a:t>
            </a:r>
            <a:r>
              <a:rPr sz="1800" dirty="0">
                <a:solidFill>
                  <a:srgbClr val="03499E"/>
                </a:solidFill>
                <a:latin typeface="Times New Roman"/>
                <a:cs typeface="Times New Roman"/>
              </a:rPr>
              <a:t>nghệ</a:t>
            </a:r>
            <a:r>
              <a:rPr sz="1800" spc="145" dirty="0">
                <a:solidFill>
                  <a:srgbClr val="03499E"/>
                </a:solidFill>
                <a:latin typeface="Times New Roman"/>
                <a:cs typeface="Times New Roman"/>
              </a:rPr>
              <a:t> </a:t>
            </a:r>
            <a:r>
              <a:rPr sz="1800" dirty="0">
                <a:solidFill>
                  <a:srgbClr val="03499E"/>
                </a:solidFill>
                <a:latin typeface="Times New Roman"/>
                <a:cs typeface="Times New Roman"/>
              </a:rPr>
              <a:t>thông</a:t>
            </a:r>
            <a:r>
              <a:rPr sz="1800" spc="140" dirty="0">
                <a:solidFill>
                  <a:srgbClr val="03499E"/>
                </a:solidFill>
                <a:latin typeface="Times New Roman"/>
                <a:cs typeface="Times New Roman"/>
              </a:rPr>
              <a:t> </a:t>
            </a:r>
            <a:r>
              <a:rPr sz="1800" dirty="0">
                <a:solidFill>
                  <a:srgbClr val="03499E"/>
                </a:solidFill>
                <a:latin typeface="Times New Roman"/>
                <a:cs typeface="Times New Roman"/>
              </a:rPr>
              <a:t>tin</a:t>
            </a:r>
            <a:r>
              <a:rPr sz="1800" spc="135" dirty="0">
                <a:solidFill>
                  <a:srgbClr val="03499E"/>
                </a:solidFill>
                <a:latin typeface="Times New Roman"/>
                <a:cs typeface="Times New Roman"/>
              </a:rPr>
              <a:t> </a:t>
            </a:r>
            <a:r>
              <a:rPr sz="1800" dirty="0">
                <a:solidFill>
                  <a:srgbClr val="03499E"/>
                </a:solidFill>
                <a:latin typeface="Times New Roman"/>
                <a:cs typeface="Times New Roman"/>
              </a:rPr>
              <a:t>đối</a:t>
            </a:r>
            <a:r>
              <a:rPr sz="1800" spc="135" dirty="0">
                <a:solidFill>
                  <a:srgbClr val="03499E"/>
                </a:solidFill>
                <a:latin typeface="Times New Roman"/>
                <a:cs typeface="Times New Roman"/>
              </a:rPr>
              <a:t> </a:t>
            </a:r>
            <a:r>
              <a:rPr sz="1800" dirty="0">
                <a:solidFill>
                  <a:srgbClr val="03499E"/>
                </a:solidFill>
                <a:latin typeface="Times New Roman"/>
                <a:cs typeface="Times New Roman"/>
              </a:rPr>
              <a:t>với</a:t>
            </a:r>
            <a:r>
              <a:rPr sz="1800" spc="120" dirty="0">
                <a:solidFill>
                  <a:srgbClr val="03499E"/>
                </a:solidFill>
                <a:latin typeface="Times New Roman"/>
                <a:cs typeface="Times New Roman"/>
              </a:rPr>
              <a:t> </a:t>
            </a:r>
            <a:r>
              <a:rPr sz="1800" dirty="0">
                <a:solidFill>
                  <a:srgbClr val="03499E"/>
                </a:solidFill>
                <a:latin typeface="Times New Roman"/>
                <a:cs typeface="Times New Roman"/>
              </a:rPr>
              <a:t>sản</a:t>
            </a:r>
            <a:r>
              <a:rPr sz="1800" spc="140" dirty="0">
                <a:solidFill>
                  <a:srgbClr val="03499E"/>
                </a:solidFill>
                <a:latin typeface="Times New Roman"/>
                <a:cs typeface="Times New Roman"/>
              </a:rPr>
              <a:t> </a:t>
            </a:r>
            <a:r>
              <a:rPr sz="1800" dirty="0">
                <a:solidFill>
                  <a:srgbClr val="03499E"/>
                </a:solidFill>
                <a:latin typeface="Times New Roman"/>
                <a:cs typeface="Times New Roman"/>
              </a:rPr>
              <a:t>phẩm</a:t>
            </a:r>
            <a:r>
              <a:rPr sz="1800" spc="140" dirty="0">
                <a:solidFill>
                  <a:srgbClr val="03499E"/>
                </a:solidFill>
                <a:latin typeface="Times New Roman"/>
                <a:cs typeface="Times New Roman"/>
              </a:rPr>
              <a:t> </a:t>
            </a:r>
            <a:r>
              <a:rPr sz="1800" dirty="0">
                <a:solidFill>
                  <a:srgbClr val="03499E"/>
                </a:solidFill>
                <a:latin typeface="Times New Roman"/>
                <a:cs typeface="Times New Roman"/>
              </a:rPr>
              <a:t>phần</a:t>
            </a:r>
            <a:r>
              <a:rPr sz="1800" spc="130" dirty="0">
                <a:solidFill>
                  <a:srgbClr val="03499E"/>
                </a:solidFill>
                <a:latin typeface="Times New Roman"/>
                <a:cs typeface="Times New Roman"/>
              </a:rPr>
              <a:t> </a:t>
            </a:r>
            <a:r>
              <a:rPr sz="1800" spc="-25" dirty="0">
                <a:solidFill>
                  <a:srgbClr val="03499E"/>
                </a:solidFill>
                <a:latin typeface="Times New Roman"/>
                <a:cs typeface="Times New Roman"/>
              </a:rPr>
              <a:t>mềm </a:t>
            </a:r>
            <a:r>
              <a:rPr sz="1800" dirty="0">
                <a:solidFill>
                  <a:srgbClr val="03499E"/>
                </a:solidFill>
                <a:latin typeface="Times New Roman"/>
                <a:cs typeface="Times New Roman"/>
              </a:rPr>
              <a:t>công</a:t>
            </a:r>
            <a:r>
              <a:rPr sz="1800" spc="114" dirty="0">
                <a:solidFill>
                  <a:srgbClr val="03499E"/>
                </a:solidFill>
                <a:latin typeface="Times New Roman"/>
                <a:cs typeface="Times New Roman"/>
              </a:rPr>
              <a:t> </a:t>
            </a:r>
            <a:r>
              <a:rPr sz="1800" dirty="0">
                <a:solidFill>
                  <a:srgbClr val="03499E"/>
                </a:solidFill>
                <a:latin typeface="Times New Roman"/>
                <a:cs typeface="Times New Roman"/>
              </a:rPr>
              <a:t>nghệ</a:t>
            </a:r>
            <a:r>
              <a:rPr sz="1800" spc="110" dirty="0">
                <a:solidFill>
                  <a:srgbClr val="03499E"/>
                </a:solidFill>
                <a:latin typeface="Times New Roman"/>
                <a:cs typeface="Times New Roman"/>
              </a:rPr>
              <a:t> </a:t>
            </a:r>
            <a:r>
              <a:rPr sz="1800" dirty="0">
                <a:solidFill>
                  <a:srgbClr val="03499E"/>
                </a:solidFill>
                <a:latin typeface="Times New Roman"/>
                <a:cs typeface="Times New Roman"/>
              </a:rPr>
              <a:t>thông</a:t>
            </a:r>
            <a:r>
              <a:rPr sz="1800" spc="110" dirty="0">
                <a:solidFill>
                  <a:srgbClr val="03499E"/>
                </a:solidFill>
                <a:latin typeface="Times New Roman"/>
                <a:cs typeface="Times New Roman"/>
              </a:rPr>
              <a:t> </a:t>
            </a:r>
            <a:r>
              <a:rPr sz="1800" dirty="0">
                <a:solidFill>
                  <a:srgbClr val="03499E"/>
                </a:solidFill>
                <a:latin typeface="Times New Roman"/>
                <a:cs typeface="Times New Roman"/>
              </a:rPr>
              <a:t>tin.</a:t>
            </a:r>
            <a:r>
              <a:rPr sz="1800" spc="105" dirty="0">
                <a:solidFill>
                  <a:srgbClr val="03499E"/>
                </a:solidFill>
                <a:latin typeface="Times New Roman"/>
                <a:cs typeface="Times New Roman"/>
              </a:rPr>
              <a:t> </a:t>
            </a:r>
            <a:r>
              <a:rPr sz="1800" dirty="0">
                <a:solidFill>
                  <a:srgbClr val="03499E"/>
                </a:solidFill>
                <a:latin typeface="Times New Roman"/>
                <a:cs typeface="Times New Roman"/>
              </a:rPr>
              <a:t>Quy</a:t>
            </a:r>
            <a:r>
              <a:rPr sz="1800" spc="110" dirty="0">
                <a:solidFill>
                  <a:srgbClr val="03499E"/>
                </a:solidFill>
                <a:latin typeface="Times New Roman"/>
                <a:cs typeface="Times New Roman"/>
              </a:rPr>
              <a:t> </a:t>
            </a:r>
            <a:r>
              <a:rPr sz="1800" dirty="0">
                <a:solidFill>
                  <a:srgbClr val="03499E"/>
                </a:solidFill>
                <a:latin typeface="Times New Roman"/>
                <a:cs typeface="Times New Roman"/>
              </a:rPr>
              <a:t>định</a:t>
            </a:r>
            <a:r>
              <a:rPr sz="1800" spc="100" dirty="0">
                <a:solidFill>
                  <a:srgbClr val="03499E"/>
                </a:solidFill>
                <a:latin typeface="Times New Roman"/>
                <a:cs typeface="Times New Roman"/>
              </a:rPr>
              <a:t> </a:t>
            </a:r>
            <a:r>
              <a:rPr sz="1800" dirty="0">
                <a:solidFill>
                  <a:srgbClr val="03499E"/>
                </a:solidFill>
                <a:latin typeface="Times New Roman"/>
                <a:cs typeface="Times New Roman"/>
              </a:rPr>
              <a:t>tại</a:t>
            </a:r>
            <a:r>
              <a:rPr sz="1800" spc="120" dirty="0">
                <a:solidFill>
                  <a:srgbClr val="03499E"/>
                </a:solidFill>
                <a:latin typeface="Times New Roman"/>
                <a:cs typeface="Times New Roman"/>
              </a:rPr>
              <a:t> </a:t>
            </a:r>
            <a:r>
              <a:rPr sz="1800" dirty="0">
                <a:solidFill>
                  <a:srgbClr val="03499E"/>
                </a:solidFill>
                <a:latin typeface="Times New Roman"/>
                <a:cs typeface="Times New Roman"/>
              </a:rPr>
              <a:t>điểm</a:t>
            </a:r>
            <a:r>
              <a:rPr sz="1800" spc="105" dirty="0">
                <a:solidFill>
                  <a:srgbClr val="03499E"/>
                </a:solidFill>
                <a:latin typeface="Times New Roman"/>
                <a:cs typeface="Times New Roman"/>
              </a:rPr>
              <a:t> </a:t>
            </a:r>
            <a:r>
              <a:rPr sz="1800" dirty="0">
                <a:solidFill>
                  <a:srgbClr val="03499E"/>
                </a:solidFill>
                <a:latin typeface="Times New Roman"/>
                <a:cs typeface="Times New Roman"/>
              </a:rPr>
              <a:t>b</a:t>
            </a:r>
            <a:r>
              <a:rPr sz="1800" spc="105" dirty="0">
                <a:solidFill>
                  <a:srgbClr val="03499E"/>
                </a:solidFill>
                <a:latin typeface="Times New Roman"/>
                <a:cs typeface="Times New Roman"/>
              </a:rPr>
              <a:t> </a:t>
            </a:r>
            <a:r>
              <a:rPr sz="1800" dirty="0">
                <a:solidFill>
                  <a:srgbClr val="03499E"/>
                </a:solidFill>
                <a:latin typeface="Times New Roman"/>
                <a:cs typeface="Times New Roman"/>
              </a:rPr>
              <a:t>khoản</a:t>
            </a:r>
            <a:r>
              <a:rPr sz="1800" spc="95" dirty="0">
                <a:solidFill>
                  <a:srgbClr val="03499E"/>
                </a:solidFill>
                <a:latin typeface="Times New Roman"/>
                <a:cs typeface="Times New Roman"/>
              </a:rPr>
              <a:t> </a:t>
            </a:r>
            <a:r>
              <a:rPr sz="1800" dirty="0">
                <a:solidFill>
                  <a:srgbClr val="03499E"/>
                </a:solidFill>
                <a:latin typeface="Times New Roman"/>
                <a:cs typeface="Times New Roman"/>
              </a:rPr>
              <a:t>5</a:t>
            </a:r>
            <a:r>
              <a:rPr sz="1800" spc="114" dirty="0">
                <a:solidFill>
                  <a:srgbClr val="03499E"/>
                </a:solidFill>
                <a:latin typeface="Times New Roman"/>
                <a:cs typeface="Times New Roman"/>
              </a:rPr>
              <a:t> </a:t>
            </a:r>
            <a:r>
              <a:rPr sz="1800" dirty="0">
                <a:solidFill>
                  <a:srgbClr val="03499E"/>
                </a:solidFill>
                <a:latin typeface="Times New Roman"/>
                <a:cs typeface="Times New Roman"/>
              </a:rPr>
              <a:t>Điều</a:t>
            </a:r>
            <a:r>
              <a:rPr sz="1800" spc="110" dirty="0">
                <a:solidFill>
                  <a:srgbClr val="03499E"/>
                </a:solidFill>
                <a:latin typeface="Times New Roman"/>
                <a:cs typeface="Times New Roman"/>
              </a:rPr>
              <a:t> </a:t>
            </a:r>
            <a:r>
              <a:rPr sz="1800" dirty="0">
                <a:solidFill>
                  <a:srgbClr val="03499E"/>
                </a:solidFill>
                <a:latin typeface="Times New Roman"/>
                <a:cs typeface="Times New Roman"/>
              </a:rPr>
              <a:t>5</a:t>
            </a:r>
            <a:r>
              <a:rPr sz="1800" spc="90" dirty="0">
                <a:solidFill>
                  <a:srgbClr val="03499E"/>
                </a:solidFill>
                <a:latin typeface="Times New Roman"/>
                <a:cs typeface="Times New Roman"/>
              </a:rPr>
              <a:t> </a:t>
            </a:r>
            <a:r>
              <a:rPr sz="1800" dirty="0">
                <a:solidFill>
                  <a:srgbClr val="03499E"/>
                </a:solidFill>
                <a:latin typeface="Times New Roman"/>
                <a:cs typeface="Times New Roman"/>
              </a:rPr>
              <a:t>của</a:t>
            </a:r>
            <a:r>
              <a:rPr sz="1800" spc="110" dirty="0">
                <a:solidFill>
                  <a:srgbClr val="03499E"/>
                </a:solidFill>
                <a:latin typeface="Times New Roman"/>
                <a:cs typeface="Times New Roman"/>
              </a:rPr>
              <a:t> </a:t>
            </a:r>
            <a:r>
              <a:rPr sz="1800" dirty="0">
                <a:solidFill>
                  <a:srgbClr val="03499E"/>
                </a:solidFill>
                <a:latin typeface="Times New Roman"/>
                <a:cs typeface="Times New Roman"/>
              </a:rPr>
              <a:t>Nghị</a:t>
            </a:r>
            <a:r>
              <a:rPr sz="1800" spc="120" dirty="0">
                <a:solidFill>
                  <a:srgbClr val="03499E"/>
                </a:solidFill>
                <a:latin typeface="Times New Roman"/>
                <a:cs typeface="Times New Roman"/>
              </a:rPr>
              <a:t> </a:t>
            </a:r>
            <a:r>
              <a:rPr sz="1800" dirty="0">
                <a:solidFill>
                  <a:srgbClr val="03499E"/>
                </a:solidFill>
                <a:latin typeface="Times New Roman"/>
                <a:cs typeface="Times New Roman"/>
              </a:rPr>
              <a:t>định</a:t>
            </a:r>
            <a:r>
              <a:rPr sz="1800" spc="110" dirty="0">
                <a:solidFill>
                  <a:srgbClr val="03499E"/>
                </a:solidFill>
                <a:latin typeface="Times New Roman"/>
                <a:cs typeface="Times New Roman"/>
              </a:rPr>
              <a:t> </a:t>
            </a:r>
            <a:r>
              <a:rPr sz="1800" dirty="0">
                <a:solidFill>
                  <a:srgbClr val="03499E"/>
                </a:solidFill>
                <a:latin typeface="Times New Roman"/>
                <a:cs typeface="Times New Roman"/>
              </a:rPr>
              <a:t>này</a:t>
            </a:r>
            <a:r>
              <a:rPr sz="1800" spc="110" dirty="0">
                <a:solidFill>
                  <a:srgbClr val="03499E"/>
                </a:solidFill>
                <a:latin typeface="Times New Roman"/>
                <a:cs typeface="Times New Roman"/>
              </a:rPr>
              <a:t> </a:t>
            </a:r>
            <a:r>
              <a:rPr sz="1800" dirty="0">
                <a:solidFill>
                  <a:srgbClr val="03499E"/>
                </a:solidFill>
                <a:latin typeface="Times New Roman"/>
                <a:cs typeface="Times New Roman"/>
              </a:rPr>
              <a:t>có</a:t>
            </a:r>
            <a:r>
              <a:rPr sz="1800" spc="90" dirty="0">
                <a:solidFill>
                  <a:srgbClr val="03499E"/>
                </a:solidFill>
                <a:latin typeface="Times New Roman"/>
                <a:cs typeface="Times New Roman"/>
              </a:rPr>
              <a:t> </a:t>
            </a:r>
            <a:r>
              <a:rPr sz="1800" dirty="0">
                <a:solidFill>
                  <a:srgbClr val="03499E"/>
                </a:solidFill>
                <a:latin typeface="Times New Roman"/>
                <a:cs typeface="Times New Roman"/>
              </a:rPr>
              <a:t>hiệu</a:t>
            </a:r>
            <a:r>
              <a:rPr sz="1800" spc="105" dirty="0">
                <a:solidFill>
                  <a:srgbClr val="03499E"/>
                </a:solidFill>
                <a:latin typeface="Times New Roman"/>
                <a:cs typeface="Times New Roman"/>
              </a:rPr>
              <a:t> </a:t>
            </a:r>
            <a:r>
              <a:rPr sz="1800" dirty="0">
                <a:solidFill>
                  <a:srgbClr val="03499E"/>
                </a:solidFill>
                <a:latin typeface="Times New Roman"/>
                <a:cs typeface="Times New Roman"/>
              </a:rPr>
              <a:t>lực</a:t>
            </a:r>
            <a:r>
              <a:rPr sz="1800" spc="110" dirty="0">
                <a:solidFill>
                  <a:srgbClr val="03499E"/>
                </a:solidFill>
                <a:latin typeface="Times New Roman"/>
                <a:cs typeface="Times New Roman"/>
              </a:rPr>
              <a:t> </a:t>
            </a:r>
            <a:r>
              <a:rPr sz="1800" dirty="0">
                <a:solidFill>
                  <a:srgbClr val="03499E"/>
                </a:solidFill>
                <a:latin typeface="Times New Roman"/>
                <a:cs typeface="Times New Roman"/>
              </a:rPr>
              <a:t>cho</a:t>
            </a:r>
            <a:r>
              <a:rPr sz="1800" spc="110" dirty="0">
                <a:solidFill>
                  <a:srgbClr val="03499E"/>
                </a:solidFill>
                <a:latin typeface="Times New Roman"/>
                <a:cs typeface="Times New Roman"/>
              </a:rPr>
              <a:t> </a:t>
            </a:r>
            <a:r>
              <a:rPr sz="1800" dirty="0">
                <a:solidFill>
                  <a:srgbClr val="03499E"/>
                </a:solidFill>
                <a:latin typeface="Times New Roman"/>
                <a:cs typeface="Times New Roman"/>
              </a:rPr>
              <a:t>đến</a:t>
            </a:r>
            <a:r>
              <a:rPr sz="1800" spc="110" dirty="0">
                <a:solidFill>
                  <a:srgbClr val="03499E"/>
                </a:solidFill>
                <a:latin typeface="Times New Roman"/>
                <a:cs typeface="Times New Roman"/>
              </a:rPr>
              <a:t> </a:t>
            </a:r>
            <a:r>
              <a:rPr sz="1800" spc="-25" dirty="0">
                <a:solidFill>
                  <a:srgbClr val="03499E"/>
                </a:solidFill>
                <a:latin typeface="Times New Roman"/>
                <a:cs typeface="Times New Roman"/>
              </a:rPr>
              <a:t>khi </a:t>
            </a:r>
            <a:r>
              <a:rPr sz="1800" dirty="0">
                <a:solidFill>
                  <a:srgbClr val="03499E"/>
                </a:solidFill>
                <a:latin typeface="Times New Roman"/>
                <a:cs typeface="Times New Roman"/>
              </a:rPr>
              <a:t>pháp</a:t>
            </a:r>
            <a:r>
              <a:rPr sz="1800" spc="-30" dirty="0">
                <a:solidFill>
                  <a:srgbClr val="03499E"/>
                </a:solidFill>
                <a:latin typeface="Times New Roman"/>
                <a:cs typeface="Times New Roman"/>
              </a:rPr>
              <a:t> </a:t>
            </a:r>
            <a:r>
              <a:rPr sz="1800" dirty="0">
                <a:solidFill>
                  <a:srgbClr val="03499E"/>
                </a:solidFill>
                <a:latin typeface="Times New Roman"/>
                <a:cs typeface="Times New Roman"/>
              </a:rPr>
              <a:t>luật</a:t>
            </a:r>
            <a:r>
              <a:rPr sz="1800" spc="-35" dirty="0">
                <a:solidFill>
                  <a:srgbClr val="03499E"/>
                </a:solidFill>
                <a:latin typeface="Times New Roman"/>
                <a:cs typeface="Times New Roman"/>
              </a:rPr>
              <a:t> </a:t>
            </a:r>
            <a:r>
              <a:rPr sz="1800" dirty="0">
                <a:solidFill>
                  <a:srgbClr val="03499E"/>
                </a:solidFill>
                <a:latin typeface="Times New Roman"/>
                <a:cs typeface="Times New Roman"/>
              </a:rPr>
              <a:t>thương</a:t>
            </a:r>
            <a:r>
              <a:rPr sz="1800" spc="-25" dirty="0">
                <a:solidFill>
                  <a:srgbClr val="03499E"/>
                </a:solidFill>
                <a:latin typeface="Times New Roman"/>
                <a:cs typeface="Times New Roman"/>
              </a:rPr>
              <a:t> </a:t>
            </a:r>
            <a:r>
              <a:rPr sz="1800" dirty="0">
                <a:solidFill>
                  <a:srgbClr val="03499E"/>
                </a:solidFill>
                <a:latin typeface="Times New Roman"/>
                <a:cs typeface="Times New Roman"/>
              </a:rPr>
              <a:t>mại</a:t>
            </a:r>
            <a:r>
              <a:rPr sz="1800" spc="-5" dirty="0">
                <a:solidFill>
                  <a:srgbClr val="03499E"/>
                </a:solidFill>
                <a:latin typeface="Times New Roman"/>
                <a:cs typeface="Times New Roman"/>
              </a:rPr>
              <a:t> </a:t>
            </a:r>
            <a:r>
              <a:rPr sz="1800" dirty="0">
                <a:solidFill>
                  <a:srgbClr val="03499E"/>
                </a:solidFill>
                <a:latin typeface="Times New Roman"/>
                <a:cs typeface="Times New Roman"/>
              </a:rPr>
              <a:t>có</a:t>
            </a:r>
            <a:r>
              <a:rPr sz="1800" spc="-30" dirty="0">
                <a:solidFill>
                  <a:srgbClr val="03499E"/>
                </a:solidFill>
                <a:latin typeface="Times New Roman"/>
                <a:cs typeface="Times New Roman"/>
              </a:rPr>
              <a:t> </a:t>
            </a:r>
            <a:r>
              <a:rPr sz="1800" dirty="0">
                <a:solidFill>
                  <a:srgbClr val="03499E"/>
                </a:solidFill>
                <a:latin typeface="Times New Roman"/>
                <a:cs typeface="Times New Roman"/>
              </a:rPr>
              <a:t>quy</a:t>
            </a:r>
            <a:r>
              <a:rPr sz="1800" spc="-35" dirty="0">
                <a:solidFill>
                  <a:srgbClr val="03499E"/>
                </a:solidFill>
                <a:latin typeface="Times New Roman"/>
                <a:cs typeface="Times New Roman"/>
              </a:rPr>
              <a:t> </a:t>
            </a:r>
            <a:r>
              <a:rPr sz="1800" dirty="0">
                <a:solidFill>
                  <a:srgbClr val="03499E"/>
                </a:solidFill>
                <a:latin typeface="Times New Roman"/>
                <a:cs typeface="Times New Roman"/>
              </a:rPr>
              <a:t>định</a:t>
            </a:r>
            <a:r>
              <a:rPr sz="1800" spc="-25" dirty="0">
                <a:solidFill>
                  <a:srgbClr val="03499E"/>
                </a:solidFill>
                <a:latin typeface="Times New Roman"/>
                <a:cs typeface="Times New Roman"/>
              </a:rPr>
              <a:t> </a:t>
            </a:r>
            <a:r>
              <a:rPr sz="1800" dirty="0">
                <a:solidFill>
                  <a:srgbClr val="03499E"/>
                </a:solidFill>
                <a:latin typeface="Times New Roman"/>
                <a:cs typeface="Times New Roman"/>
              </a:rPr>
              <a:t>về</a:t>
            </a:r>
            <a:r>
              <a:rPr sz="1800" spc="-15" dirty="0">
                <a:solidFill>
                  <a:srgbClr val="03499E"/>
                </a:solidFill>
                <a:latin typeface="Times New Roman"/>
                <a:cs typeface="Times New Roman"/>
              </a:rPr>
              <a:t> </a:t>
            </a:r>
            <a:r>
              <a:rPr sz="1800" dirty="0">
                <a:solidFill>
                  <a:srgbClr val="03499E"/>
                </a:solidFill>
                <a:latin typeface="Times New Roman"/>
                <a:cs typeface="Times New Roman"/>
              </a:rPr>
              <a:t>cách</a:t>
            </a:r>
            <a:r>
              <a:rPr sz="1800" spc="-45" dirty="0">
                <a:solidFill>
                  <a:srgbClr val="03499E"/>
                </a:solidFill>
                <a:latin typeface="Times New Roman"/>
                <a:cs typeface="Times New Roman"/>
              </a:rPr>
              <a:t> </a:t>
            </a:r>
            <a:r>
              <a:rPr sz="1800" dirty="0">
                <a:solidFill>
                  <a:srgbClr val="03499E"/>
                </a:solidFill>
                <a:latin typeface="Times New Roman"/>
                <a:cs typeface="Times New Roman"/>
              </a:rPr>
              <a:t>thức</a:t>
            </a:r>
            <a:r>
              <a:rPr sz="1800" spc="-25" dirty="0">
                <a:solidFill>
                  <a:srgbClr val="03499E"/>
                </a:solidFill>
                <a:latin typeface="Times New Roman"/>
                <a:cs typeface="Times New Roman"/>
              </a:rPr>
              <a:t> </a:t>
            </a:r>
            <a:r>
              <a:rPr sz="1800" dirty="0">
                <a:solidFill>
                  <a:srgbClr val="03499E"/>
                </a:solidFill>
                <a:latin typeface="Times New Roman"/>
                <a:cs typeface="Times New Roman"/>
              </a:rPr>
              <a:t>xác</a:t>
            </a:r>
            <a:r>
              <a:rPr sz="1800" spc="-20" dirty="0">
                <a:solidFill>
                  <a:srgbClr val="03499E"/>
                </a:solidFill>
                <a:latin typeface="Times New Roman"/>
                <a:cs typeface="Times New Roman"/>
              </a:rPr>
              <a:t> </a:t>
            </a:r>
            <a:r>
              <a:rPr sz="1800" dirty="0">
                <a:solidFill>
                  <a:srgbClr val="03499E"/>
                </a:solidFill>
                <a:latin typeface="Times New Roman"/>
                <a:cs typeface="Times New Roman"/>
              </a:rPr>
              <a:t>định</a:t>
            </a:r>
            <a:r>
              <a:rPr sz="1800" spc="-30" dirty="0">
                <a:solidFill>
                  <a:srgbClr val="03499E"/>
                </a:solidFill>
                <a:latin typeface="Times New Roman"/>
                <a:cs typeface="Times New Roman"/>
              </a:rPr>
              <a:t> </a:t>
            </a:r>
            <a:r>
              <a:rPr sz="1800" dirty="0">
                <a:solidFill>
                  <a:srgbClr val="03499E"/>
                </a:solidFill>
                <a:latin typeface="Times New Roman"/>
                <a:cs typeface="Times New Roman"/>
              </a:rPr>
              <a:t>hàng</a:t>
            </a:r>
            <a:r>
              <a:rPr sz="1800" spc="-25" dirty="0">
                <a:solidFill>
                  <a:srgbClr val="03499E"/>
                </a:solidFill>
                <a:latin typeface="Times New Roman"/>
                <a:cs typeface="Times New Roman"/>
              </a:rPr>
              <a:t> </a:t>
            </a:r>
            <a:r>
              <a:rPr sz="1800" dirty="0">
                <a:solidFill>
                  <a:srgbClr val="03499E"/>
                </a:solidFill>
                <a:latin typeface="Times New Roman"/>
                <a:cs typeface="Times New Roman"/>
              </a:rPr>
              <a:t>hóa</a:t>
            </a:r>
            <a:r>
              <a:rPr sz="1800" spc="-25" dirty="0">
                <a:solidFill>
                  <a:srgbClr val="03499E"/>
                </a:solidFill>
                <a:latin typeface="Times New Roman"/>
                <a:cs typeface="Times New Roman"/>
              </a:rPr>
              <a:t> </a:t>
            </a:r>
            <a:r>
              <a:rPr sz="1800" dirty="0">
                <a:solidFill>
                  <a:srgbClr val="03499E"/>
                </a:solidFill>
                <a:latin typeface="Times New Roman"/>
                <a:cs typeface="Times New Roman"/>
              </a:rPr>
              <a:t>sản</a:t>
            </a:r>
            <a:r>
              <a:rPr sz="1800" spc="-30" dirty="0">
                <a:solidFill>
                  <a:srgbClr val="03499E"/>
                </a:solidFill>
                <a:latin typeface="Times New Roman"/>
                <a:cs typeface="Times New Roman"/>
              </a:rPr>
              <a:t> </a:t>
            </a:r>
            <a:r>
              <a:rPr sz="1800" dirty="0">
                <a:solidFill>
                  <a:srgbClr val="03499E"/>
                </a:solidFill>
                <a:latin typeface="Times New Roman"/>
                <a:cs typeface="Times New Roman"/>
              </a:rPr>
              <a:t>xuất</a:t>
            </a:r>
            <a:r>
              <a:rPr sz="1800" spc="-20" dirty="0">
                <a:solidFill>
                  <a:srgbClr val="03499E"/>
                </a:solidFill>
                <a:latin typeface="Times New Roman"/>
                <a:cs typeface="Times New Roman"/>
              </a:rPr>
              <a:t> </a:t>
            </a:r>
            <a:r>
              <a:rPr sz="1800" dirty="0">
                <a:solidFill>
                  <a:srgbClr val="03499E"/>
                </a:solidFill>
                <a:latin typeface="Times New Roman"/>
                <a:cs typeface="Times New Roman"/>
              </a:rPr>
              <a:t>tại</a:t>
            </a:r>
            <a:r>
              <a:rPr sz="1800" spc="-60" dirty="0">
                <a:solidFill>
                  <a:srgbClr val="03499E"/>
                </a:solidFill>
                <a:latin typeface="Times New Roman"/>
                <a:cs typeface="Times New Roman"/>
              </a:rPr>
              <a:t> </a:t>
            </a:r>
            <a:r>
              <a:rPr sz="1800" spc="-10" dirty="0">
                <a:solidFill>
                  <a:srgbClr val="03499E"/>
                </a:solidFill>
                <a:latin typeface="Times New Roman"/>
                <a:cs typeface="Times New Roman"/>
              </a:rPr>
              <a:t>Việt</a:t>
            </a:r>
            <a:r>
              <a:rPr sz="1800" spc="-30" dirty="0">
                <a:solidFill>
                  <a:srgbClr val="03499E"/>
                </a:solidFill>
                <a:latin typeface="Times New Roman"/>
                <a:cs typeface="Times New Roman"/>
              </a:rPr>
              <a:t> </a:t>
            </a:r>
            <a:r>
              <a:rPr sz="1800" spc="-25" dirty="0">
                <a:solidFill>
                  <a:srgbClr val="03499E"/>
                </a:solidFill>
                <a:latin typeface="Times New Roman"/>
                <a:cs typeface="Times New Roman"/>
              </a:rPr>
              <a:t>Nam</a:t>
            </a:r>
            <a:endParaRPr sz="1800">
              <a:latin typeface="Times New Roman"/>
              <a:cs typeface="Times New Roman"/>
            </a:endParaRPr>
          </a:p>
        </p:txBody>
      </p:sp>
      <p:sp>
        <p:nvSpPr>
          <p:cNvPr id="13" name="object 13"/>
          <p:cNvSpPr txBox="1">
            <a:spLocks noGrp="1"/>
          </p:cNvSpPr>
          <p:nvPr>
            <p:ph type="sldNum" sz="quarter" idx="7"/>
          </p:nvPr>
        </p:nvSpPr>
        <p:spPr>
          <a:prstGeom prst="rect">
            <a:avLst/>
          </a:prstGeom>
        </p:spPr>
        <p:txBody>
          <a:bodyPr vert="horz" wrap="square" lIns="0" tIns="1066370" rIns="0" bIns="0" rtlCol="0">
            <a:spAutoFit/>
          </a:bodyPr>
          <a:lstStyle/>
          <a:p>
            <a:pPr marL="4939665">
              <a:lnSpc>
                <a:spcPts val="1655"/>
              </a:lnSpc>
            </a:pPr>
            <a:fld id="{81D60167-4931-47E6-BA6A-407CBD079E47}" type="slidenum">
              <a:rPr spc="-25" dirty="0"/>
              <a:t>200</a:t>
            </a:fld>
            <a:endParaRPr spc="-25" dirty="0"/>
          </a:p>
        </p:txBody>
      </p:sp>
    </p:spTree>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77642" y="387070"/>
            <a:ext cx="7237095" cy="462280"/>
          </a:xfrm>
          <a:prstGeom prst="rect">
            <a:avLst/>
          </a:prstGeom>
          <a:ln w="25400">
            <a:solidFill>
              <a:srgbClr val="2A5F9E"/>
            </a:solidFill>
          </a:ln>
        </p:spPr>
        <p:txBody>
          <a:bodyPr vert="horz" wrap="square" lIns="0" tIns="34925" rIns="0" bIns="0" rtlCol="0">
            <a:spAutoFit/>
          </a:bodyPr>
          <a:lstStyle/>
          <a:p>
            <a:pPr algn="ctr">
              <a:lnSpc>
                <a:spcPct val="100000"/>
              </a:lnSpc>
              <a:spcBef>
                <a:spcPts val="275"/>
              </a:spcBef>
            </a:pPr>
            <a:r>
              <a:rPr dirty="0"/>
              <a:t>HIỆU</a:t>
            </a:r>
            <a:r>
              <a:rPr spc="-45" dirty="0"/>
              <a:t> </a:t>
            </a:r>
            <a:r>
              <a:rPr dirty="0"/>
              <a:t>LỰC</a:t>
            </a:r>
            <a:r>
              <a:rPr spc="-35" dirty="0"/>
              <a:t> </a:t>
            </a:r>
            <a:r>
              <a:rPr dirty="0"/>
              <a:t>THI</a:t>
            </a:r>
            <a:r>
              <a:rPr spc="-45" dirty="0"/>
              <a:t> </a:t>
            </a:r>
            <a:r>
              <a:rPr dirty="0"/>
              <a:t>HÀNH</a:t>
            </a:r>
            <a:r>
              <a:rPr spc="-40" dirty="0"/>
              <a:t> </a:t>
            </a:r>
            <a:r>
              <a:rPr dirty="0"/>
              <a:t>(NGHỊ</a:t>
            </a:r>
            <a:r>
              <a:rPr spc="-50" dirty="0"/>
              <a:t> </a:t>
            </a:r>
            <a:r>
              <a:rPr spc="-10" dirty="0"/>
              <a:t>ĐỊNH)</a:t>
            </a:r>
          </a:p>
        </p:txBody>
      </p:sp>
      <p:sp>
        <p:nvSpPr>
          <p:cNvPr id="3" name="object 3"/>
          <p:cNvSpPr/>
          <p:nvPr/>
        </p:nvSpPr>
        <p:spPr>
          <a:xfrm>
            <a:off x="1211402" y="4331474"/>
            <a:ext cx="9769475" cy="2165985"/>
          </a:xfrm>
          <a:custGeom>
            <a:avLst/>
            <a:gdLst/>
            <a:ahLst/>
            <a:cxnLst/>
            <a:rect l="l" t="t" r="r" b="b"/>
            <a:pathLst>
              <a:path w="9769475" h="2165985">
                <a:moveTo>
                  <a:pt x="0" y="2165476"/>
                </a:moveTo>
                <a:lnTo>
                  <a:pt x="9769221" y="2165476"/>
                </a:lnTo>
                <a:lnTo>
                  <a:pt x="9769221" y="0"/>
                </a:lnTo>
                <a:lnTo>
                  <a:pt x="0" y="0"/>
                </a:lnTo>
                <a:lnTo>
                  <a:pt x="0" y="2165476"/>
                </a:lnTo>
                <a:close/>
              </a:path>
            </a:pathLst>
          </a:custGeom>
          <a:ln w="25400">
            <a:solidFill>
              <a:srgbClr val="24548F"/>
            </a:solidFill>
          </a:ln>
        </p:spPr>
        <p:txBody>
          <a:bodyPr wrap="square" lIns="0" tIns="0" rIns="0" bIns="0" rtlCol="0"/>
          <a:lstStyle/>
          <a:p>
            <a:endParaRPr/>
          </a:p>
        </p:txBody>
      </p:sp>
      <p:sp>
        <p:nvSpPr>
          <p:cNvPr id="4" name="object 4"/>
          <p:cNvSpPr txBox="1"/>
          <p:nvPr/>
        </p:nvSpPr>
        <p:spPr>
          <a:xfrm>
            <a:off x="1341247" y="4698238"/>
            <a:ext cx="9515475" cy="1383030"/>
          </a:xfrm>
          <a:prstGeom prst="rect">
            <a:avLst/>
          </a:prstGeom>
        </p:spPr>
        <p:txBody>
          <a:bodyPr vert="horz" wrap="square" lIns="0" tIns="54610" rIns="0" bIns="0" rtlCol="0">
            <a:spAutoFit/>
          </a:bodyPr>
          <a:lstStyle/>
          <a:p>
            <a:pPr marL="12700" marR="5080" algn="just">
              <a:lnSpc>
                <a:spcPct val="86300"/>
              </a:lnSpc>
              <a:spcBef>
                <a:spcPts val="430"/>
              </a:spcBef>
            </a:pPr>
            <a:r>
              <a:rPr sz="2000" dirty="0">
                <a:solidFill>
                  <a:srgbClr val="03499E"/>
                </a:solidFill>
                <a:latin typeface="Times New Roman"/>
                <a:cs typeface="Times New Roman"/>
              </a:rPr>
              <a:t>Việc</a:t>
            </a:r>
            <a:r>
              <a:rPr sz="2000" spc="180" dirty="0">
                <a:solidFill>
                  <a:srgbClr val="03499E"/>
                </a:solidFill>
                <a:latin typeface="Times New Roman"/>
                <a:cs typeface="Times New Roman"/>
              </a:rPr>
              <a:t> </a:t>
            </a:r>
            <a:r>
              <a:rPr sz="2000" dirty="0">
                <a:solidFill>
                  <a:srgbClr val="03499E"/>
                </a:solidFill>
                <a:latin typeface="Times New Roman"/>
                <a:cs typeface="Times New Roman"/>
              </a:rPr>
              <a:t>xác</a:t>
            </a:r>
            <a:r>
              <a:rPr sz="2000" spc="180" dirty="0">
                <a:solidFill>
                  <a:srgbClr val="03499E"/>
                </a:solidFill>
                <a:latin typeface="Times New Roman"/>
                <a:cs typeface="Times New Roman"/>
              </a:rPr>
              <a:t> </a:t>
            </a:r>
            <a:r>
              <a:rPr sz="2000" dirty="0">
                <a:solidFill>
                  <a:srgbClr val="03499E"/>
                </a:solidFill>
                <a:latin typeface="Times New Roman"/>
                <a:cs typeface="Times New Roman"/>
              </a:rPr>
              <a:t>định</a:t>
            </a:r>
            <a:r>
              <a:rPr sz="2000" spc="175" dirty="0">
                <a:solidFill>
                  <a:srgbClr val="03499E"/>
                </a:solidFill>
                <a:latin typeface="Times New Roman"/>
                <a:cs typeface="Times New Roman"/>
              </a:rPr>
              <a:t> </a:t>
            </a:r>
            <a:r>
              <a:rPr sz="2000" dirty="0">
                <a:solidFill>
                  <a:srgbClr val="03499E"/>
                </a:solidFill>
                <a:latin typeface="Times New Roman"/>
                <a:cs typeface="Times New Roman"/>
              </a:rPr>
              <a:t>danh</a:t>
            </a:r>
            <a:r>
              <a:rPr sz="2000" spc="195" dirty="0">
                <a:solidFill>
                  <a:srgbClr val="03499E"/>
                </a:solidFill>
                <a:latin typeface="Times New Roman"/>
                <a:cs typeface="Times New Roman"/>
              </a:rPr>
              <a:t> </a:t>
            </a:r>
            <a:r>
              <a:rPr sz="2000" dirty="0">
                <a:solidFill>
                  <a:srgbClr val="03499E"/>
                </a:solidFill>
                <a:latin typeface="Times New Roman"/>
                <a:cs typeface="Times New Roman"/>
              </a:rPr>
              <a:t>mục,</a:t>
            </a:r>
            <a:r>
              <a:rPr sz="2000" spc="195" dirty="0">
                <a:solidFill>
                  <a:srgbClr val="03499E"/>
                </a:solidFill>
                <a:latin typeface="Times New Roman"/>
                <a:cs typeface="Times New Roman"/>
              </a:rPr>
              <a:t> </a:t>
            </a:r>
            <a:r>
              <a:rPr sz="2000" dirty="0">
                <a:solidFill>
                  <a:srgbClr val="03499E"/>
                </a:solidFill>
                <a:latin typeface="Times New Roman"/>
                <a:cs typeface="Times New Roman"/>
              </a:rPr>
              <a:t>yêu</a:t>
            </a:r>
            <a:r>
              <a:rPr sz="2000" spc="175" dirty="0">
                <a:solidFill>
                  <a:srgbClr val="03499E"/>
                </a:solidFill>
                <a:latin typeface="Times New Roman"/>
                <a:cs typeface="Times New Roman"/>
              </a:rPr>
              <a:t> </a:t>
            </a:r>
            <a:r>
              <a:rPr sz="2000" dirty="0">
                <a:solidFill>
                  <a:srgbClr val="03499E"/>
                </a:solidFill>
                <a:latin typeface="Times New Roman"/>
                <a:cs typeface="Times New Roman"/>
              </a:rPr>
              <a:t>cầu</a:t>
            </a:r>
            <a:r>
              <a:rPr sz="2000" spc="185" dirty="0">
                <a:solidFill>
                  <a:srgbClr val="03499E"/>
                </a:solidFill>
                <a:latin typeface="Times New Roman"/>
                <a:cs typeface="Times New Roman"/>
              </a:rPr>
              <a:t> </a:t>
            </a:r>
            <a:r>
              <a:rPr sz="2000" dirty="0">
                <a:solidFill>
                  <a:srgbClr val="03499E"/>
                </a:solidFill>
                <a:latin typeface="Times New Roman"/>
                <a:cs typeface="Times New Roman"/>
              </a:rPr>
              <a:t>về</a:t>
            </a:r>
            <a:r>
              <a:rPr sz="2000" spc="185" dirty="0">
                <a:solidFill>
                  <a:srgbClr val="03499E"/>
                </a:solidFill>
                <a:latin typeface="Times New Roman"/>
                <a:cs typeface="Times New Roman"/>
              </a:rPr>
              <a:t> </a:t>
            </a:r>
            <a:r>
              <a:rPr sz="2000" dirty="0">
                <a:solidFill>
                  <a:srgbClr val="03499E"/>
                </a:solidFill>
                <a:latin typeface="Times New Roman"/>
                <a:cs typeface="Times New Roman"/>
              </a:rPr>
              <a:t>tính</a:t>
            </a:r>
            <a:r>
              <a:rPr sz="2000" spc="185" dirty="0">
                <a:solidFill>
                  <a:srgbClr val="03499E"/>
                </a:solidFill>
                <a:latin typeface="Times New Roman"/>
                <a:cs typeface="Times New Roman"/>
              </a:rPr>
              <a:t> </a:t>
            </a:r>
            <a:r>
              <a:rPr sz="2000" dirty="0">
                <a:solidFill>
                  <a:srgbClr val="03499E"/>
                </a:solidFill>
                <a:latin typeface="Times New Roman"/>
                <a:cs typeface="Times New Roman"/>
              </a:rPr>
              <a:t>năng</a:t>
            </a:r>
            <a:r>
              <a:rPr sz="2000" spc="190" dirty="0">
                <a:solidFill>
                  <a:srgbClr val="03499E"/>
                </a:solidFill>
                <a:latin typeface="Times New Roman"/>
                <a:cs typeface="Times New Roman"/>
              </a:rPr>
              <a:t> </a:t>
            </a:r>
            <a:r>
              <a:rPr sz="2000" dirty="0">
                <a:solidFill>
                  <a:srgbClr val="03499E"/>
                </a:solidFill>
                <a:latin typeface="Times New Roman"/>
                <a:cs typeface="Times New Roman"/>
              </a:rPr>
              <a:t>và</a:t>
            </a:r>
            <a:r>
              <a:rPr sz="2000" spc="185" dirty="0">
                <a:solidFill>
                  <a:srgbClr val="03499E"/>
                </a:solidFill>
                <a:latin typeface="Times New Roman"/>
                <a:cs typeface="Times New Roman"/>
              </a:rPr>
              <a:t> </a:t>
            </a:r>
            <a:r>
              <a:rPr sz="2000" dirty="0">
                <a:solidFill>
                  <a:srgbClr val="03499E"/>
                </a:solidFill>
                <a:latin typeface="Times New Roman"/>
                <a:cs typeface="Times New Roman"/>
              </a:rPr>
              <a:t>yêu</a:t>
            </a:r>
            <a:r>
              <a:rPr sz="2000" spc="190" dirty="0">
                <a:solidFill>
                  <a:srgbClr val="03499E"/>
                </a:solidFill>
                <a:latin typeface="Times New Roman"/>
                <a:cs typeface="Times New Roman"/>
              </a:rPr>
              <a:t> </a:t>
            </a:r>
            <a:r>
              <a:rPr sz="2000" dirty="0">
                <a:solidFill>
                  <a:srgbClr val="03499E"/>
                </a:solidFill>
                <a:latin typeface="Times New Roman"/>
                <a:cs typeface="Times New Roman"/>
              </a:rPr>
              <a:t>cầu</a:t>
            </a:r>
            <a:r>
              <a:rPr sz="2000" spc="195" dirty="0">
                <a:solidFill>
                  <a:srgbClr val="03499E"/>
                </a:solidFill>
                <a:latin typeface="Times New Roman"/>
                <a:cs typeface="Times New Roman"/>
              </a:rPr>
              <a:t> </a:t>
            </a:r>
            <a:r>
              <a:rPr sz="2000" dirty="0">
                <a:solidFill>
                  <a:srgbClr val="03499E"/>
                </a:solidFill>
                <a:latin typeface="Times New Roman"/>
                <a:cs typeface="Times New Roman"/>
              </a:rPr>
              <a:t>kỹ</a:t>
            </a:r>
            <a:r>
              <a:rPr sz="2000" spc="185" dirty="0">
                <a:solidFill>
                  <a:srgbClr val="03499E"/>
                </a:solidFill>
                <a:latin typeface="Times New Roman"/>
                <a:cs typeface="Times New Roman"/>
              </a:rPr>
              <a:t> </a:t>
            </a:r>
            <a:r>
              <a:rPr sz="2000" dirty="0">
                <a:solidFill>
                  <a:srgbClr val="03499E"/>
                </a:solidFill>
                <a:latin typeface="Times New Roman"/>
                <a:cs typeface="Times New Roman"/>
              </a:rPr>
              <a:t>thuật</a:t>
            </a:r>
            <a:r>
              <a:rPr sz="2000" spc="175" dirty="0">
                <a:solidFill>
                  <a:srgbClr val="03499E"/>
                </a:solidFill>
                <a:latin typeface="Times New Roman"/>
                <a:cs typeface="Times New Roman"/>
              </a:rPr>
              <a:t> </a:t>
            </a:r>
            <a:r>
              <a:rPr sz="2000" dirty="0">
                <a:solidFill>
                  <a:srgbClr val="03499E"/>
                </a:solidFill>
                <a:latin typeface="Times New Roman"/>
                <a:cs typeface="Times New Roman"/>
              </a:rPr>
              <a:t>của</a:t>
            </a:r>
            <a:r>
              <a:rPr sz="2000" spc="180" dirty="0">
                <a:solidFill>
                  <a:srgbClr val="03499E"/>
                </a:solidFill>
                <a:latin typeface="Times New Roman"/>
                <a:cs typeface="Times New Roman"/>
              </a:rPr>
              <a:t> </a:t>
            </a:r>
            <a:r>
              <a:rPr sz="2000" dirty="0">
                <a:solidFill>
                  <a:srgbClr val="03499E"/>
                </a:solidFill>
                <a:latin typeface="Times New Roman"/>
                <a:cs typeface="Times New Roman"/>
              </a:rPr>
              <a:t>gói</a:t>
            </a:r>
            <a:r>
              <a:rPr sz="2000" spc="185" dirty="0">
                <a:solidFill>
                  <a:srgbClr val="03499E"/>
                </a:solidFill>
                <a:latin typeface="Times New Roman"/>
                <a:cs typeface="Times New Roman"/>
              </a:rPr>
              <a:t> </a:t>
            </a:r>
            <a:r>
              <a:rPr sz="2000" dirty="0">
                <a:solidFill>
                  <a:srgbClr val="03499E"/>
                </a:solidFill>
                <a:latin typeface="Times New Roman"/>
                <a:cs typeface="Times New Roman"/>
              </a:rPr>
              <a:t>thầu</a:t>
            </a:r>
            <a:r>
              <a:rPr sz="2000" spc="195" dirty="0">
                <a:solidFill>
                  <a:srgbClr val="03499E"/>
                </a:solidFill>
                <a:latin typeface="Times New Roman"/>
                <a:cs typeface="Times New Roman"/>
              </a:rPr>
              <a:t> </a:t>
            </a:r>
            <a:r>
              <a:rPr sz="2000" dirty="0">
                <a:solidFill>
                  <a:srgbClr val="03499E"/>
                </a:solidFill>
                <a:latin typeface="Times New Roman"/>
                <a:cs typeface="Times New Roman"/>
              </a:rPr>
              <a:t>mua</a:t>
            </a:r>
            <a:r>
              <a:rPr sz="2000" spc="195" dirty="0">
                <a:solidFill>
                  <a:srgbClr val="03499E"/>
                </a:solidFill>
                <a:latin typeface="Times New Roman"/>
                <a:cs typeface="Times New Roman"/>
              </a:rPr>
              <a:t> </a:t>
            </a:r>
            <a:r>
              <a:rPr sz="2000" spc="-25" dirty="0">
                <a:solidFill>
                  <a:srgbClr val="03499E"/>
                </a:solidFill>
                <a:latin typeface="Times New Roman"/>
                <a:cs typeface="Times New Roman"/>
              </a:rPr>
              <a:t>sắm </a:t>
            </a:r>
            <a:r>
              <a:rPr sz="2000" dirty="0">
                <a:solidFill>
                  <a:srgbClr val="03499E"/>
                </a:solidFill>
                <a:latin typeface="Times New Roman"/>
                <a:cs typeface="Times New Roman"/>
              </a:rPr>
              <a:t>thiết</a:t>
            </a:r>
            <a:r>
              <a:rPr sz="2000" spc="40" dirty="0">
                <a:solidFill>
                  <a:srgbClr val="03499E"/>
                </a:solidFill>
                <a:latin typeface="Times New Roman"/>
                <a:cs typeface="Times New Roman"/>
              </a:rPr>
              <a:t> </a:t>
            </a:r>
            <a:r>
              <a:rPr sz="2000" dirty="0">
                <a:solidFill>
                  <a:srgbClr val="03499E"/>
                </a:solidFill>
                <a:latin typeface="Times New Roman"/>
                <a:cs typeface="Times New Roman"/>
              </a:rPr>
              <a:t>bị</a:t>
            </a:r>
            <a:r>
              <a:rPr sz="2000" spc="50" dirty="0">
                <a:solidFill>
                  <a:srgbClr val="03499E"/>
                </a:solidFill>
                <a:latin typeface="Times New Roman"/>
                <a:cs typeface="Times New Roman"/>
              </a:rPr>
              <a:t> </a:t>
            </a:r>
            <a:r>
              <a:rPr sz="2000" dirty="0">
                <a:solidFill>
                  <a:srgbClr val="03499E"/>
                </a:solidFill>
                <a:latin typeface="Times New Roman"/>
                <a:cs typeface="Times New Roman"/>
              </a:rPr>
              <a:t>y</a:t>
            </a:r>
            <a:r>
              <a:rPr sz="2000" spc="40" dirty="0">
                <a:solidFill>
                  <a:srgbClr val="03499E"/>
                </a:solidFill>
                <a:latin typeface="Times New Roman"/>
                <a:cs typeface="Times New Roman"/>
              </a:rPr>
              <a:t> </a:t>
            </a:r>
            <a:r>
              <a:rPr sz="2000" dirty="0">
                <a:solidFill>
                  <a:srgbClr val="03499E"/>
                </a:solidFill>
                <a:latin typeface="Times New Roman"/>
                <a:cs typeface="Times New Roman"/>
              </a:rPr>
              <a:t>tế,</a:t>
            </a:r>
            <a:r>
              <a:rPr sz="2000" spc="40" dirty="0">
                <a:solidFill>
                  <a:srgbClr val="03499E"/>
                </a:solidFill>
                <a:latin typeface="Times New Roman"/>
                <a:cs typeface="Times New Roman"/>
              </a:rPr>
              <a:t> </a:t>
            </a:r>
            <a:r>
              <a:rPr sz="2000" dirty="0">
                <a:solidFill>
                  <a:srgbClr val="03499E"/>
                </a:solidFill>
                <a:latin typeface="Times New Roman"/>
                <a:cs typeface="Times New Roman"/>
              </a:rPr>
              <a:t>vật</a:t>
            </a:r>
            <a:r>
              <a:rPr sz="2000" spc="50" dirty="0">
                <a:solidFill>
                  <a:srgbClr val="03499E"/>
                </a:solidFill>
                <a:latin typeface="Times New Roman"/>
                <a:cs typeface="Times New Roman"/>
              </a:rPr>
              <a:t> </a:t>
            </a:r>
            <a:r>
              <a:rPr sz="2000" dirty="0">
                <a:solidFill>
                  <a:srgbClr val="03499E"/>
                </a:solidFill>
                <a:latin typeface="Times New Roman"/>
                <a:cs typeface="Times New Roman"/>
              </a:rPr>
              <a:t>tư</a:t>
            </a:r>
            <a:r>
              <a:rPr sz="2000" spc="50" dirty="0">
                <a:solidFill>
                  <a:srgbClr val="03499E"/>
                </a:solidFill>
                <a:latin typeface="Times New Roman"/>
                <a:cs typeface="Times New Roman"/>
              </a:rPr>
              <a:t> </a:t>
            </a:r>
            <a:r>
              <a:rPr sz="2000" dirty="0">
                <a:solidFill>
                  <a:srgbClr val="03499E"/>
                </a:solidFill>
                <a:latin typeface="Times New Roman"/>
                <a:cs typeface="Times New Roman"/>
              </a:rPr>
              <a:t>xét</a:t>
            </a:r>
            <a:r>
              <a:rPr sz="2000" spc="35" dirty="0">
                <a:solidFill>
                  <a:srgbClr val="03499E"/>
                </a:solidFill>
                <a:latin typeface="Times New Roman"/>
                <a:cs typeface="Times New Roman"/>
              </a:rPr>
              <a:t> </a:t>
            </a:r>
            <a:r>
              <a:rPr sz="2000" dirty="0">
                <a:solidFill>
                  <a:srgbClr val="03499E"/>
                </a:solidFill>
                <a:latin typeface="Times New Roman"/>
                <a:cs typeface="Times New Roman"/>
              </a:rPr>
              <a:t>nghiệm</a:t>
            </a:r>
            <a:r>
              <a:rPr sz="2000" spc="30" dirty="0">
                <a:solidFill>
                  <a:srgbClr val="03499E"/>
                </a:solidFill>
                <a:latin typeface="Times New Roman"/>
                <a:cs typeface="Times New Roman"/>
              </a:rPr>
              <a:t> </a:t>
            </a:r>
            <a:r>
              <a:rPr sz="2000" dirty="0">
                <a:solidFill>
                  <a:srgbClr val="03499E"/>
                </a:solidFill>
                <a:latin typeface="Times New Roman"/>
                <a:cs typeface="Times New Roman"/>
              </a:rPr>
              <a:t>phục</a:t>
            </a:r>
            <a:r>
              <a:rPr sz="2000" spc="40" dirty="0">
                <a:solidFill>
                  <a:srgbClr val="03499E"/>
                </a:solidFill>
                <a:latin typeface="Times New Roman"/>
                <a:cs typeface="Times New Roman"/>
              </a:rPr>
              <a:t> </a:t>
            </a:r>
            <a:r>
              <a:rPr sz="2000" dirty="0">
                <a:solidFill>
                  <a:srgbClr val="03499E"/>
                </a:solidFill>
                <a:latin typeface="Times New Roman"/>
                <a:cs typeface="Times New Roman"/>
              </a:rPr>
              <a:t>vụ</a:t>
            </a:r>
            <a:r>
              <a:rPr sz="2000" spc="60" dirty="0">
                <a:solidFill>
                  <a:srgbClr val="03499E"/>
                </a:solidFill>
                <a:latin typeface="Times New Roman"/>
                <a:cs typeface="Times New Roman"/>
              </a:rPr>
              <a:t> </a:t>
            </a:r>
            <a:r>
              <a:rPr sz="2000" dirty="0">
                <a:solidFill>
                  <a:srgbClr val="03499E"/>
                </a:solidFill>
                <a:latin typeface="Times New Roman"/>
                <a:cs typeface="Times New Roman"/>
              </a:rPr>
              <a:t>cho</a:t>
            </a:r>
            <a:r>
              <a:rPr sz="2000" spc="50" dirty="0">
                <a:solidFill>
                  <a:srgbClr val="03499E"/>
                </a:solidFill>
                <a:latin typeface="Times New Roman"/>
                <a:cs typeface="Times New Roman"/>
              </a:rPr>
              <a:t> </a:t>
            </a:r>
            <a:r>
              <a:rPr sz="2000" dirty="0">
                <a:solidFill>
                  <a:srgbClr val="03499E"/>
                </a:solidFill>
                <a:latin typeface="Times New Roman"/>
                <a:cs typeface="Times New Roman"/>
              </a:rPr>
              <a:t>việc</a:t>
            </a:r>
            <a:r>
              <a:rPr sz="2000" spc="40" dirty="0">
                <a:solidFill>
                  <a:srgbClr val="03499E"/>
                </a:solidFill>
                <a:latin typeface="Times New Roman"/>
                <a:cs typeface="Times New Roman"/>
              </a:rPr>
              <a:t> </a:t>
            </a:r>
            <a:r>
              <a:rPr sz="2000" dirty="0">
                <a:solidFill>
                  <a:srgbClr val="03499E"/>
                </a:solidFill>
                <a:latin typeface="Times New Roman"/>
                <a:cs typeface="Times New Roman"/>
              </a:rPr>
              <a:t>lập</a:t>
            </a:r>
            <a:r>
              <a:rPr sz="2000" spc="45" dirty="0">
                <a:solidFill>
                  <a:srgbClr val="03499E"/>
                </a:solidFill>
                <a:latin typeface="Times New Roman"/>
                <a:cs typeface="Times New Roman"/>
              </a:rPr>
              <a:t> </a:t>
            </a:r>
            <a:r>
              <a:rPr sz="2000" dirty="0">
                <a:solidFill>
                  <a:srgbClr val="03499E"/>
                </a:solidFill>
                <a:latin typeface="Times New Roman"/>
                <a:cs typeface="Times New Roman"/>
              </a:rPr>
              <a:t>kế</a:t>
            </a:r>
            <a:r>
              <a:rPr sz="2000" spc="45" dirty="0">
                <a:solidFill>
                  <a:srgbClr val="03499E"/>
                </a:solidFill>
                <a:latin typeface="Times New Roman"/>
                <a:cs typeface="Times New Roman"/>
              </a:rPr>
              <a:t> </a:t>
            </a:r>
            <a:r>
              <a:rPr sz="2000" dirty="0">
                <a:solidFill>
                  <a:srgbClr val="03499E"/>
                </a:solidFill>
                <a:latin typeface="Times New Roman"/>
                <a:cs typeface="Times New Roman"/>
              </a:rPr>
              <a:t>hoạch</a:t>
            </a:r>
            <a:r>
              <a:rPr sz="2000" spc="60" dirty="0">
                <a:solidFill>
                  <a:srgbClr val="03499E"/>
                </a:solidFill>
                <a:latin typeface="Times New Roman"/>
                <a:cs typeface="Times New Roman"/>
              </a:rPr>
              <a:t> </a:t>
            </a:r>
            <a:r>
              <a:rPr sz="2000" dirty="0">
                <a:solidFill>
                  <a:srgbClr val="03499E"/>
                </a:solidFill>
                <a:latin typeface="Times New Roman"/>
                <a:cs typeface="Times New Roman"/>
              </a:rPr>
              <a:t>lựa</a:t>
            </a:r>
            <a:r>
              <a:rPr sz="2000" spc="60" dirty="0">
                <a:solidFill>
                  <a:srgbClr val="03499E"/>
                </a:solidFill>
                <a:latin typeface="Times New Roman"/>
                <a:cs typeface="Times New Roman"/>
              </a:rPr>
              <a:t> </a:t>
            </a:r>
            <a:r>
              <a:rPr sz="2000" dirty="0">
                <a:solidFill>
                  <a:srgbClr val="03499E"/>
                </a:solidFill>
                <a:latin typeface="Times New Roman"/>
                <a:cs typeface="Times New Roman"/>
              </a:rPr>
              <a:t>chọn</a:t>
            </a:r>
            <a:r>
              <a:rPr sz="2000" spc="40" dirty="0">
                <a:solidFill>
                  <a:srgbClr val="03499E"/>
                </a:solidFill>
                <a:latin typeface="Times New Roman"/>
                <a:cs typeface="Times New Roman"/>
              </a:rPr>
              <a:t> </a:t>
            </a:r>
            <a:r>
              <a:rPr sz="2000" dirty="0">
                <a:solidFill>
                  <a:srgbClr val="03499E"/>
                </a:solidFill>
                <a:latin typeface="Times New Roman"/>
                <a:cs typeface="Times New Roman"/>
              </a:rPr>
              <a:t>nhà</a:t>
            </a:r>
            <a:r>
              <a:rPr sz="2000" spc="55" dirty="0">
                <a:solidFill>
                  <a:srgbClr val="03499E"/>
                </a:solidFill>
                <a:latin typeface="Times New Roman"/>
                <a:cs typeface="Times New Roman"/>
              </a:rPr>
              <a:t> </a:t>
            </a:r>
            <a:r>
              <a:rPr sz="2000" dirty="0">
                <a:solidFill>
                  <a:srgbClr val="03499E"/>
                </a:solidFill>
                <a:latin typeface="Times New Roman"/>
                <a:cs typeface="Times New Roman"/>
              </a:rPr>
              <a:t>thầu,</a:t>
            </a:r>
            <a:r>
              <a:rPr sz="2000" spc="55" dirty="0">
                <a:solidFill>
                  <a:srgbClr val="03499E"/>
                </a:solidFill>
                <a:latin typeface="Times New Roman"/>
                <a:cs typeface="Times New Roman"/>
              </a:rPr>
              <a:t> </a:t>
            </a:r>
            <a:r>
              <a:rPr sz="2000" dirty="0">
                <a:solidFill>
                  <a:srgbClr val="03499E"/>
                </a:solidFill>
                <a:latin typeface="Times New Roman"/>
                <a:cs typeface="Times New Roman"/>
              </a:rPr>
              <a:t>tổ</a:t>
            </a:r>
            <a:r>
              <a:rPr sz="2000" spc="65" dirty="0">
                <a:solidFill>
                  <a:srgbClr val="03499E"/>
                </a:solidFill>
                <a:latin typeface="Times New Roman"/>
                <a:cs typeface="Times New Roman"/>
              </a:rPr>
              <a:t> </a:t>
            </a:r>
            <a:r>
              <a:rPr sz="2000" dirty="0">
                <a:solidFill>
                  <a:srgbClr val="03499E"/>
                </a:solidFill>
                <a:latin typeface="Times New Roman"/>
                <a:cs typeface="Times New Roman"/>
              </a:rPr>
              <a:t>chức</a:t>
            </a:r>
            <a:r>
              <a:rPr sz="2000" spc="55" dirty="0">
                <a:solidFill>
                  <a:srgbClr val="03499E"/>
                </a:solidFill>
                <a:latin typeface="Times New Roman"/>
                <a:cs typeface="Times New Roman"/>
              </a:rPr>
              <a:t> </a:t>
            </a:r>
            <a:r>
              <a:rPr sz="2000" spc="-25" dirty="0">
                <a:solidFill>
                  <a:srgbClr val="03499E"/>
                </a:solidFill>
                <a:latin typeface="Times New Roman"/>
                <a:cs typeface="Times New Roman"/>
              </a:rPr>
              <a:t>lựa </a:t>
            </a:r>
            <a:r>
              <a:rPr sz="2000" dirty="0">
                <a:solidFill>
                  <a:srgbClr val="03499E"/>
                </a:solidFill>
                <a:latin typeface="Times New Roman"/>
                <a:cs typeface="Times New Roman"/>
              </a:rPr>
              <a:t>chọn</a:t>
            </a:r>
            <a:r>
              <a:rPr sz="2000" spc="225" dirty="0">
                <a:solidFill>
                  <a:srgbClr val="03499E"/>
                </a:solidFill>
                <a:latin typeface="Times New Roman"/>
                <a:cs typeface="Times New Roman"/>
              </a:rPr>
              <a:t> </a:t>
            </a:r>
            <a:r>
              <a:rPr sz="2000" dirty="0">
                <a:solidFill>
                  <a:srgbClr val="03499E"/>
                </a:solidFill>
                <a:latin typeface="Times New Roman"/>
                <a:cs typeface="Times New Roman"/>
              </a:rPr>
              <a:t>nhà</a:t>
            </a:r>
            <a:r>
              <a:rPr sz="2000" spc="229" dirty="0">
                <a:solidFill>
                  <a:srgbClr val="03499E"/>
                </a:solidFill>
                <a:latin typeface="Times New Roman"/>
                <a:cs typeface="Times New Roman"/>
              </a:rPr>
              <a:t> </a:t>
            </a:r>
            <a:r>
              <a:rPr sz="2000" dirty="0">
                <a:solidFill>
                  <a:srgbClr val="03499E"/>
                </a:solidFill>
                <a:latin typeface="Times New Roman"/>
                <a:cs typeface="Times New Roman"/>
              </a:rPr>
              <a:t>thầu</a:t>
            </a:r>
            <a:r>
              <a:rPr sz="2000" spc="225" dirty="0">
                <a:solidFill>
                  <a:srgbClr val="03499E"/>
                </a:solidFill>
                <a:latin typeface="Times New Roman"/>
                <a:cs typeface="Times New Roman"/>
              </a:rPr>
              <a:t> </a:t>
            </a:r>
            <a:r>
              <a:rPr sz="2000" dirty="0">
                <a:solidFill>
                  <a:srgbClr val="03499E"/>
                </a:solidFill>
                <a:latin typeface="Times New Roman"/>
                <a:cs typeface="Times New Roman"/>
              </a:rPr>
              <a:t>thực</a:t>
            </a:r>
            <a:r>
              <a:rPr sz="2000" spc="225" dirty="0">
                <a:solidFill>
                  <a:srgbClr val="03499E"/>
                </a:solidFill>
                <a:latin typeface="Times New Roman"/>
                <a:cs typeface="Times New Roman"/>
              </a:rPr>
              <a:t> </a:t>
            </a:r>
            <a:r>
              <a:rPr sz="2000" dirty="0">
                <a:solidFill>
                  <a:srgbClr val="03499E"/>
                </a:solidFill>
                <a:latin typeface="Times New Roman"/>
                <a:cs typeface="Times New Roman"/>
              </a:rPr>
              <a:t>hiện</a:t>
            </a:r>
            <a:r>
              <a:rPr sz="2000" spc="240" dirty="0">
                <a:solidFill>
                  <a:srgbClr val="03499E"/>
                </a:solidFill>
                <a:latin typeface="Times New Roman"/>
                <a:cs typeface="Times New Roman"/>
              </a:rPr>
              <a:t> </a:t>
            </a:r>
            <a:r>
              <a:rPr sz="2000" dirty="0">
                <a:solidFill>
                  <a:srgbClr val="03499E"/>
                </a:solidFill>
                <a:latin typeface="Times New Roman"/>
                <a:cs typeface="Times New Roman"/>
              </a:rPr>
              <a:t>theo</a:t>
            </a:r>
            <a:r>
              <a:rPr sz="2000" spc="225" dirty="0">
                <a:solidFill>
                  <a:srgbClr val="03499E"/>
                </a:solidFill>
                <a:latin typeface="Times New Roman"/>
                <a:cs typeface="Times New Roman"/>
              </a:rPr>
              <a:t> </a:t>
            </a:r>
            <a:r>
              <a:rPr sz="2000" dirty="0">
                <a:solidFill>
                  <a:srgbClr val="03499E"/>
                </a:solidFill>
                <a:latin typeface="Times New Roman"/>
                <a:cs typeface="Times New Roman"/>
              </a:rPr>
              <a:t>quy</a:t>
            </a:r>
            <a:r>
              <a:rPr sz="2000" spc="215" dirty="0">
                <a:solidFill>
                  <a:srgbClr val="03499E"/>
                </a:solidFill>
                <a:latin typeface="Times New Roman"/>
                <a:cs typeface="Times New Roman"/>
              </a:rPr>
              <a:t> </a:t>
            </a:r>
            <a:r>
              <a:rPr sz="2000" dirty="0">
                <a:solidFill>
                  <a:srgbClr val="03499E"/>
                </a:solidFill>
                <a:latin typeface="Times New Roman"/>
                <a:cs typeface="Times New Roman"/>
              </a:rPr>
              <a:t>định</a:t>
            </a:r>
            <a:r>
              <a:rPr sz="2000" spc="235" dirty="0">
                <a:solidFill>
                  <a:srgbClr val="03499E"/>
                </a:solidFill>
                <a:latin typeface="Times New Roman"/>
                <a:cs typeface="Times New Roman"/>
              </a:rPr>
              <a:t> </a:t>
            </a:r>
            <a:r>
              <a:rPr sz="2000" dirty="0">
                <a:solidFill>
                  <a:srgbClr val="03499E"/>
                </a:solidFill>
                <a:latin typeface="Times New Roman"/>
                <a:cs typeface="Times New Roman"/>
              </a:rPr>
              <a:t>của</a:t>
            </a:r>
            <a:r>
              <a:rPr sz="2000" spc="225" dirty="0">
                <a:solidFill>
                  <a:srgbClr val="03499E"/>
                </a:solidFill>
                <a:latin typeface="Times New Roman"/>
                <a:cs typeface="Times New Roman"/>
              </a:rPr>
              <a:t> </a:t>
            </a:r>
            <a:r>
              <a:rPr sz="2000" dirty="0">
                <a:solidFill>
                  <a:srgbClr val="03499E"/>
                </a:solidFill>
                <a:latin typeface="Times New Roman"/>
                <a:cs typeface="Times New Roman"/>
              </a:rPr>
              <a:t>pháp</a:t>
            </a:r>
            <a:r>
              <a:rPr sz="2000" spc="240" dirty="0">
                <a:solidFill>
                  <a:srgbClr val="03499E"/>
                </a:solidFill>
                <a:latin typeface="Times New Roman"/>
                <a:cs typeface="Times New Roman"/>
              </a:rPr>
              <a:t> </a:t>
            </a:r>
            <a:r>
              <a:rPr sz="2000" dirty="0">
                <a:solidFill>
                  <a:srgbClr val="03499E"/>
                </a:solidFill>
                <a:latin typeface="Times New Roman"/>
                <a:cs typeface="Times New Roman"/>
              </a:rPr>
              <a:t>luật.</a:t>
            </a:r>
            <a:r>
              <a:rPr sz="2000" spc="235" dirty="0">
                <a:solidFill>
                  <a:srgbClr val="03499E"/>
                </a:solidFill>
                <a:latin typeface="Times New Roman"/>
                <a:cs typeface="Times New Roman"/>
              </a:rPr>
              <a:t> </a:t>
            </a:r>
            <a:r>
              <a:rPr sz="2000" dirty="0">
                <a:solidFill>
                  <a:srgbClr val="03499E"/>
                </a:solidFill>
                <a:latin typeface="Times New Roman"/>
                <a:cs typeface="Times New Roman"/>
              </a:rPr>
              <a:t>Trường</a:t>
            </a:r>
            <a:r>
              <a:rPr sz="2000" spc="235" dirty="0">
                <a:solidFill>
                  <a:srgbClr val="03499E"/>
                </a:solidFill>
                <a:latin typeface="Times New Roman"/>
                <a:cs typeface="Times New Roman"/>
              </a:rPr>
              <a:t> </a:t>
            </a:r>
            <a:r>
              <a:rPr sz="2000" dirty="0">
                <a:solidFill>
                  <a:srgbClr val="03499E"/>
                </a:solidFill>
                <a:latin typeface="Times New Roman"/>
                <a:cs typeface="Times New Roman"/>
              </a:rPr>
              <a:t>hợp</a:t>
            </a:r>
            <a:r>
              <a:rPr sz="2000" spc="225" dirty="0">
                <a:solidFill>
                  <a:srgbClr val="03499E"/>
                </a:solidFill>
                <a:latin typeface="Times New Roman"/>
                <a:cs typeface="Times New Roman"/>
              </a:rPr>
              <a:t> </a:t>
            </a:r>
            <a:r>
              <a:rPr sz="2000" dirty="0">
                <a:solidFill>
                  <a:srgbClr val="03499E"/>
                </a:solidFill>
                <a:latin typeface="Times New Roman"/>
                <a:cs typeface="Times New Roman"/>
              </a:rPr>
              <a:t>pháp</a:t>
            </a:r>
            <a:r>
              <a:rPr sz="2000" spc="240" dirty="0">
                <a:solidFill>
                  <a:srgbClr val="03499E"/>
                </a:solidFill>
                <a:latin typeface="Times New Roman"/>
                <a:cs typeface="Times New Roman"/>
              </a:rPr>
              <a:t> </a:t>
            </a:r>
            <a:r>
              <a:rPr sz="2000" dirty="0">
                <a:solidFill>
                  <a:srgbClr val="03499E"/>
                </a:solidFill>
                <a:latin typeface="Times New Roman"/>
                <a:cs typeface="Times New Roman"/>
              </a:rPr>
              <a:t>luật</a:t>
            </a:r>
            <a:r>
              <a:rPr sz="2000" spc="225" dirty="0">
                <a:solidFill>
                  <a:srgbClr val="03499E"/>
                </a:solidFill>
                <a:latin typeface="Times New Roman"/>
                <a:cs typeface="Times New Roman"/>
              </a:rPr>
              <a:t> </a:t>
            </a:r>
            <a:r>
              <a:rPr sz="2000" dirty="0">
                <a:solidFill>
                  <a:srgbClr val="03499E"/>
                </a:solidFill>
                <a:latin typeface="Times New Roman"/>
                <a:cs typeface="Times New Roman"/>
              </a:rPr>
              <a:t>chưa</a:t>
            </a:r>
            <a:r>
              <a:rPr sz="2000" spc="225" dirty="0">
                <a:solidFill>
                  <a:srgbClr val="03499E"/>
                </a:solidFill>
                <a:latin typeface="Times New Roman"/>
                <a:cs typeface="Times New Roman"/>
              </a:rPr>
              <a:t> </a:t>
            </a:r>
            <a:r>
              <a:rPr sz="2000" dirty="0">
                <a:solidFill>
                  <a:srgbClr val="03499E"/>
                </a:solidFill>
                <a:latin typeface="Times New Roman"/>
                <a:cs typeface="Times New Roman"/>
              </a:rPr>
              <a:t>có</a:t>
            </a:r>
            <a:r>
              <a:rPr sz="2000" spc="229" dirty="0">
                <a:solidFill>
                  <a:srgbClr val="03499E"/>
                </a:solidFill>
                <a:latin typeface="Times New Roman"/>
                <a:cs typeface="Times New Roman"/>
              </a:rPr>
              <a:t> </a:t>
            </a:r>
            <a:r>
              <a:rPr sz="2000" spc="-25" dirty="0">
                <a:solidFill>
                  <a:srgbClr val="03499E"/>
                </a:solidFill>
                <a:latin typeface="Times New Roman"/>
                <a:cs typeface="Times New Roman"/>
              </a:rPr>
              <a:t>quy </a:t>
            </a:r>
            <a:r>
              <a:rPr sz="2000" dirty="0">
                <a:solidFill>
                  <a:srgbClr val="03499E"/>
                </a:solidFill>
                <a:latin typeface="Times New Roman"/>
                <a:cs typeface="Times New Roman"/>
              </a:rPr>
              <a:t>định,</a:t>
            </a:r>
            <a:r>
              <a:rPr sz="2000" spc="90" dirty="0">
                <a:solidFill>
                  <a:srgbClr val="03499E"/>
                </a:solidFill>
                <a:latin typeface="Times New Roman"/>
                <a:cs typeface="Times New Roman"/>
              </a:rPr>
              <a:t> </a:t>
            </a:r>
            <a:r>
              <a:rPr sz="2000" dirty="0">
                <a:solidFill>
                  <a:srgbClr val="03499E"/>
                </a:solidFill>
                <a:latin typeface="Times New Roman"/>
                <a:cs typeface="Times New Roman"/>
              </a:rPr>
              <a:t>chủ</a:t>
            </a:r>
            <a:r>
              <a:rPr sz="2000" spc="90" dirty="0">
                <a:solidFill>
                  <a:srgbClr val="03499E"/>
                </a:solidFill>
                <a:latin typeface="Times New Roman"/>
                <a:cs typeface="Times New Roman"/>
              </a:rPr>
              <a:t> </a:t>
            </a:r>
            <a:r>
              <a:rPr sz="2000" dirty="0">
                <a:solidFill>
                  <a:srgbClr val="03499E"/>
                </a:solidFill>
                <a:latin typeface="Times New Roman"/>
                <a:cs typeface="Times New Roman"/>
              </a:rPr>
              <a:t>đầu</a:t>
            </a:r>
            <a:r>
              <a:rPr sz="2000" spc="100" dirty="0">
                <a:solidFill>
                  <a:srgbClr val="03499E"/>
                </a:solidFill>
                <a:latin typeface="Times New Roman"/>
                <a:cs typeface="Times New Roman"/>
              </a:rPr>
              <a:t> </a:t>
            </a:r>
            <a:r>
              <a:rPr sz="2000" dirty="0">
                <a:solidFill>
                  <a:srgbClr val="03499E"/>
                </a:solidFill>
                <a:latin typeface="Times New Roman"/>
                <a:cs typeface="Times New Roman"/>
              </a:rPr>
              <a:t>tư</a:t>
            </a:r>
            <a:r>
              <a:rPr sz="2000" spc="95" dirty="0">
                <a:solidFill>
                  <a:srgbClr val="03499E"/>
                </a:solidFill>
                <a:latin typeface="Times New Roman"/>
                <a:cs typeface="Times New Roman"/>
              </a:rPr>
              <a:t> </a:t>
            </a:r>
            <a:r>
              <a:rPr sz="2000" dirty="0">
                <a:solidFill>
                  <a:srgbClr val="03499E"/>
                </a:solidFill>
                <a:latin typeface="Times New Roman"/>
                <a:cs typeface="Times New Roman"/>
              </a:rPr>
              <a:t>quyết</a:t>
            </a:r>
            <a:r>
              <a:rPr sz="2000" spc="85" dirty="0">
                <a:solidFill>
                  <a:srgbClr val="03499E"/>
                </a:solidFill>
                <a:latin typeface="Times New Roman"/>
                <a:cs typeface="Times New Roman"/>
              </a:rPr>
              <a:t> </a:t>
            </a:r>
            <a:r>
              <a:rPr sz="2000" dirty="0">
                <a:solidFill>
                  <a:srgbClr val="03499E"/>
                </a:solidFill>
                <a:latin typeface="Times New Roman"/>
                <a:cs typeface="Times New Roman"/>
              </a:rPr>
              <a:t>định</a:t>
            </a:r>
            <a:r>
              <a:rPr sz="2000" spc="90" dirty="0">
                <a:solidFill>
                  <a:srgbClr val="03499E"/>
                </a:solidFill>
                <a:latin typeface="Times New Roman"/>
                <a:cs typeface="Times New Roman"/>
              </a:rPr>
              <a:t> </a:t>
            </a:r>
            <a:r>
              <a:rPr sz="2000" dirty="0">
                <a:solidFill>
                  <a:srgbClr val="03499E"/>
                </a:solidFill>
                <a:latin typeface="Times New Roman"/>
                <a:cs typeface="Times New Roman"/>
              </a:rPr>
              <a:t>việc</a:t>
            </a:r>
            <a:r>
              <a:rPr sz="2000" spc="95" dirty="0">
                <a:solidFill>
                  <a:srgbClr val="03499E"/>
                </a:solidFill>
                <a:latin typeface="Times New Roman"/>
                <a:cs typeface="Times New Roman"/>
              </a:rPr>
              <a:t> </a:t>
            </a:r>
            <a:r>
              <a:rPr sz="2000" dirty="0">
                <a:solidFill>
                  <a:srgbClr val="03499E"/>
                </a:solidFill>
                <a:latin typeface="Times New Roman"/>
                <a:cs typeface="Times New Roman"/>
              </a:rPr>
              <a:t>thành</a:t>
            </a:r>
            <a:r>
              <a:rPr sz="2000" spc="100" dirty="0">
                <a:solidFill>
                  <a:srgbClr val="03499E"/>
                </a:solidFill>
                <a:latin typeface="Times New Roman"/>
                <a:cs typeface="Times New Roman"/>
              </a:rPr>
              <a:t> </a:t>
            </a:r>
            <a:r>
              <a:rPr sz="2000" dirty="0">
                <a:solidFill>
                  <a:srgbClr val="03499E"/>
                </a:solidFill>
                <a:latin typeface="Times New Roman"/>
                <a:cs typeface="Times New Roman"/>
              </a:rPr>
              <a:t>lập</a:t>
            </a:r>
            <a:r>
              <a:rPr sz="2000" spc="95" dirty="0">
                <a:solidFill>
                  <a:srgbClr val="03499E"/>
                </a:solidFill>
                <a:latin typeface="Times New Roman"/>
                <a:cs typeface="Times New Roman"/>
              </a:rPr>
              <a:t> </a:t>
            </a:r>
            <a:r>
              <a:rPr sz="2000" dirty="0">
                <a:solidFill>
                  <a:srgbClr val="03499E"/>
                </a:solidFill>
                <a:latin typeface="Times New Roman"/>
                <a:cs typeface="Times New Roman"/>
              </a:rPr>
              <a:t>hội</a:t>
            </a:r>
            <a:r>
              <a:rPr sz="2000" spc="85" dirty="0">
                <a:solidFill>
                  <a:srgbClr val="03499E"/>
                </a:solidFill>
                <a:latin typeface="Times New Roman"/>
                <a:cs typeface="Times New Roman"/>
              </a:rPr>
              <a:t> </a:t>
            </a:r>
            <a:r>
              <a:rPr sz="2000" dirty="0">
                <a:solidFill>
                  <a:srgbClr val="03499E"/>
                </a:solidFill>
                <a:latin typeface="Times New Roman"/>
                <a:cs typeface="Times New Roman"/>
              </a:rPr>
              <a:t>đồng</a:t>
            </a:r>
            <a:r>
              <a:rPr sz="2000" spc="90" dirty="0">
                <a:solidFill>
                  <a:srgbClr val="03499E"/>
                </a:solidFill>
                <a:latin typeface="Times New Roman"/>
                <a:cs typeface="Times New Roman"/>
              </a:rPr>
              <a:t> </a:t>
            </a:r>
            <a:r>
              <a:rPr sz="2000" dirty="0">
                <a:solidFill>
                  <a:srgbClr val="03499E"/>
                </a:solidFill>
                <a:latin typeface="Times New Roman"/>
                <a:cs typeface="Times New Roman"/>
              </a:rPr>
              <a:t>hoặc</a:t>
            </a:r>
            <a:r>
              <a:rPr sz="2000" spc="70" dirty="0">
                <a:solidFill>
                  <a:srgbClr val="03499E"/>
                </a:solidFill>
                <a:latin typeface="Times New Roman"/>
                <a:cs typeface="Times New Roman"/>
              </a:rPr>
              <a:t> </a:t>
            </a:r>
            <a:r>
              <a:rPr sz="2000" dirty="0">
                <a:solidFill>
                  <a:srgbClr val="03499E"/>
                </a:solidFill>
                <a:latin typeface="Times New Roman"/>
                <a:cs typeface="Times New Roman"/>
              </a:rPr>
              <a:t>giao</a:t>
            </a:r>
            <a:r>
              <a:rPr sz="2000" spc="105" dirty="0">
                <a:solidFill>
                  <a:srgbClr val="03499E"/>
                </a:solidFill>
                <a:latin typeface="Times New Roman"/>
                <a:cs typeface="Times New Roman"/>
              </a:rPr>
              <a:t> </a:t>
            </a:r>
            <a:r>
              <a:rPr sz="2000" dirty="0">
                <a:solidFill>
                  <a:srgbClr val="03499E"/>
                </a:solidFill>
                <a:latin typeface="Times New Roman"/>
                <a:cs typeface="Times New Roman"/>
              </a:rPr>
              <a:t>một</a:t>
            </a:r>
            <a:r>
              <a:rPr sz="2000" spc="105" dirty="0">
                <a:solidFill>
                  <a:srgbClr val="03499E"/>
                </a:solidFill>
                <a:latin typeface="Times New Roman"/>
                <a:cs typeface="Times New Roman"/>
              </a:rPr>
              <a:t> </a:t>
            </a:r>
            <a:r>
              <a:rPr sz="2000" dirty="0">
                <a:solidFill>
                  <a:srgbClr val="03499E"/>
                </a:solidFill>
                <a:latin typeface="Times New Roman"/>
                <a:cs typeface="Times New Roman"/>
              </a:rPr>
              <a:t>đơn</a:t>
            </a:r>
            <a:r>
              <a:rPr sz="2000" spc="95" dirty="0">
                <a:solidFill>
                  <a:srgbClr val="03499E"/>
                </a:solidFill>
                <a:latin typeface="Times New Roman"/>
                <a:cs typeface="Times New Roman"/>
              </a:rPr>
              <a:t> </a:t>
            </a:r>
            <a:r>
              <a:rPr sz="2000" dirty="0">
                <a:solidFill>
                  <a:srgbClr val="03499E"/>
                </a:solidFill>
                <a:latin typeface="Times New Roman"/>
                <a:cs typeface="Times New Roman"/>
              </a:rPr>
              <a:t>vị</a:t>
            </a:r>
            <a:r>
              <a:rPr sz="2000" spc="80" dirty="0">
                <a:solidFill>
                  <a:srgbClr val="03499E"/>
                </a:solidFill>
                <a:latin typeface="Times New Roman"/>
                <a:cs typeface="Times New Roman"/>
              </a:rPr>
              <a:t> </a:t>
            </a:r>
            <a:r>
              <a:rPr sz="2000" dirty="0">
                <a:solidFill>
                  <a:srgbClr val="03499E"/>
                </a:solidFill>
                <a:latin typeface="Times New Roman"/>
                <a:cs typeface="Times New Roman"/>
              </a:rPr>
              <a:t>trực</a:t>
            </a:r>
            <a:r>
              <a:rPr sz="2000" spc="105" dirty="0">
                <a:solidFill>
                  <a:srgbClr val="03499E"/>
                </a:solidFill>
                <a:latin typeface="Times New Roman"/>
                <a:cs typeface="Times New Roman"/>
              </a:rPr>
              <a:t> </a:t>
            </a:r>
            <a:r>
              <a:rPr sz="2000" dirty="0">
                <a:solidFill>
                  <a:srgbClr val="03499E"/>
                </a:solidFill>
                <a:latin typeface="Times New Roman"/>
                <a:cs typeface="Times New Roman"/>
              </a:rPr>
              <a:t>thuộc</a:t>
            </a:r>
            <a:r>
              <a:rPr sz="2000" spc="80" dirty="0">
                <a:solidFill>
                  <a:srgbClr val="03499E"/>
                </a:solidFill>
                <a:latin typeface="Times New Roman"/>
                <a:cs typeface="Times New Roman"/>
              </a:rPr>
              <a:t> </a:t>
            </a:r>
            <a:r>
              <a:rPr sz="2000" dirty="0">
                <a:solidFill>
                  <a:srgbClr val="03499E"/>
                </a:solidFill>
                <a:latin typeface="Times New Roman"/>
                <a:cs typeface="Times New Roman"/>
              </a:rPr>
              <a:t>để</a:t>
            </a:r>
            <a:r>
              <a:rPr sz="2000" spc="95" dirty="0">
                <a:solidFill>
                  <a:srgbClr val="03499E"/>
                </a:solidFill>
                <a:latin typeface="Times New Roman"/>
                <a:cs typeface="Times New Roman"/>
              </a:rPr>
              <a:t> </a:t>
            </a:r>
            <a:r>
              <a:rPr sz="2000" spc="-25" dirty="0">
                <a:solidFill>
                  <a:srgbClr val="03499E"/>
                </a:solidFill>
                <a:latin typeface="Times New Roman"/>
                <a:cs typeface="Times New Roman"/>
              </a:rPr>
              <a:t>lựa </a:t>
            </a:r>
            <a:r>
              <a:rPr sz="2000" dirty="0">
                <a:solidFill>
                  <a:srgbClr val="03499E"/>
                </a:solidFill>
                <a:latin typeface="Times New Roman"/>
                <a:cs typeface="Times New Roman"/>
              </a:rPr>
              <a:t>chọn</a:t>
            </a:r>
            <a:r>
              <a:rPr sz="2000" spc="-20" dirty="0">
                <a:solidFill>
                  <a:srgbClr val="03499E"/>
                </a:solidFill>
                <a:latin typeface="Times New Roman"/>
                <a:cs typeface="Times New Roman"/>
              </a:rPr>
              <a:t> </a:t>
            </a:r>
            <a:r>
              <a:rPr sz="2000" dirty="0">
                <a:solidFill>
                  <a:srgbClr val="03499E"/>
                </a:solidFill>
                <a:latin typeface="Times New Roman"/>
                <a:cs typeface="Times New Roman"/>
              </a:rPr>
              <a:t>danh</a:t>
            </a:r>
            <a:r>
              <a:rPr sz="2000" spc="-30" dirty="0">
                <a:solidFill>
                  <a:srgbClr val="03499E"/>
                </a:solidFill>
                <a:latin typeface="Times New Roman"/>
                <a:cs typeface="Times New Roman"/>
              </a:rPr>
              <a:t> </a:t>
            </a:r>
            <a:r>
              <a:rPr sz="2000" dirty="0">
                <a:solidFill>
                  <a:srgbClr val="03499E"/>
                </a:solidFill>
                <a:latin typeface="Times New Roman"/>
                <a:cs typeface="Times New Roman"/>
              </a:rPr>
              <a:t>mục,</a:t>
            </a:r>
            <a:r>
              <a:rPr sz="2000" spc="20" dirty="0">
                <a:solidFill>
                  <a:srgbClr val="03499E"/>
                </a:solidFill>
                <a:latin typeface="Times New Roman"/>
                <a:cs typeface="Times New Roman"/>
              </a:rPr>
              <a:t> </a:t>
            </a:r>
            <a:r>
              <a:rPr sz="2000" dirty="0">
                <a:solidFill>
                  <a:srgbClr val="03499E"/>
                </a:solidFill>
                <a:latin typeface="Times New Roman"/>
                <a:cs typeface="Times New Roman"/>
              </a:rPr>
              <a:t>yêu</a:t>
            </a:r>
            <a:r>
              <a:rPr sz="2000" spc="-10" dirty="0">
                <a:solidFill>
                  <a:srgbClr val="03499E"/>
                </a:solidFill>
                <a:latin typeface="Times New Roman"/>
                <a:cs typeface="Times New Roman"/>
              </a:rPr>
              <a:t> </a:t>
            </a:r>
            <a:r>
              <a:rPr sz="2000" dirty="0">
                <a:solidFill>
                  <a:srgbClr val="03499E"/>
                </a:solidFill>
                <a:latin typeface="Times New Roman"/>
                <a:cs typeface="Times New Roman"/>
              </a:rPr>
              <a:t>cầu</a:t>
            </a:r>
            <a:r>
              <a:rPr sz="2000" spc="-5" dirty="0">
                <a:solidFill>
                  <a:srgbClr val="03499E"/>
                </a:solidFill>
                <a:latin typeface="Times New Roman"/>
                <a:cs typeface="Times New Roman"/>
              </a:rPr>
              <a:t> </a:t>
            </a:r>
            <a:r>
              <a:rPr sz="2000" dirty="0">
                <a:solidFill>
                  <a:srgbClr val="03499E"/>
                </a:solidFill>
                <a:latin typeface="Times New Roman"/>
                <a:cs typeface="Times New Roman"/>
              </a:rPr>
              <a:t>về</a:t>
            </a:r>
            <a:r>
              <a:rPr sz="2000" spc="-15" dirty="0">
                <a:solidFill>
                  <a:srgbClr val="03499E"/>
                </a:solidFill>
                <a:latin typeface="Times New Roman"/>
                <a:cs typeface="Times New Roman"/>
              </a:rPr>
              <a:t> </a:t>
            </a:r>
            <a:r>
              <a:rPr sz="2000" dirty="0">
                <a:solidFill>
                  <a:srgbClr val="03499E"/>
                </a:solidFill>
                <a:latin typeface="Times New Roman"/>
                <a:cs typeface="Times New Roman"/>
              </a:rPr>
              <a:t>tính năng</a:t>
            </a:r>
            <a:r>
              <a:rPr sz="2000" spc="-30" dirty="0">
                <a:solidFill>
                  <a:srgbClr val="03499E"/>
                </a:solidFill>
                <a:latin typeface="Times New Roman"/>
                <a:cs typeface="Times New Roman"/>
              </a:rPr>
              <a:t> </a:t>
            </a:r>
            <a:r>
              <a:rPr sz="2000" dirty="0">
                <a:solidFill>
                  <a:srgbClr val="03499E"/>
                </a:solidFill>
                <a:latin typeface="Times New Roman"/>
                <a:cs typeface="Times New Roman"/>
              </a:rPr>
              <a:t>và</a:t>
            </a:r>
            <a:r>
              <a:rPr sz="2000" spc="-10" dirty="0">
                <a:solidFill>
                  <a:srgbClr val="03499E"/>
                </a:solidFill>
                <a:latin typeface="Times New Roman"/>
                <a:cs typeface="Times New Roman"/>
              </a:rPr>
              <a:t> </a:t>
            </a:r>
            <a:r>
              <a:rPr sz="2000" dirty="0">
                <a:solidFill>
                  <a:srgbClr val="03499E"/>
                </a:solidFill>
                <a:latin typeface="Times New Roman"/>
                <a:cs typeface="Times New Roman"/>
              </a:rPr>
              <a:t>yêu</a:t>
            </a:r>
            <a:r>
              <a:rPr sz="2000" spc="-5" dirty="0">
                <a:solidFill>
                  <a:srgbClr val="03499E"/>
                </a:solidFill>
                <a:latin typeface="Times New Roman"/>
                <a:cs typeface="Times New Roman"/>
              </a:rPr>
              <a:t> </a:t>
            </a:r>
            <a:r>
              <a:rPr sz="2000" dirty="0">
                <a:solidFill>
                  <a:srgbClr val="03499E"/>
                </a:solidFill>
                <a:latin typeface="Times New Roman"/>
                <a:cs typeface="Times New Roman"/>
              </a:rPr>
              <a:t>cầu</a:t>
            </a:r>
            <a:r>
              <a:rPr sz="2000" spc="-5" dirty="0">
                <a:solidFill>
                  <a:srgbClr val="03499E"/>
                </a:solidFill>
                <a:latin typeface="Times New Roman"/>
                <a:cs typeface="Times New Roman"/>
              </a:rPr>
              <a:t> </a:t>
            </a:r>
            <a:r>
              <a:rPr sz="2000" dirty="0">
                <a:solidFill>
                  <a:srgbClr val="03499E"/>
                </a:solidFill>
                <a:latin typeface="Times New Roman"/>
                <a:cs typeface="Times New Roman"/>
              </a:rPr>
              <a:t>kỹ</a:t>
            </a:r>
            <a:r>
              <a:rPr sz="2000" spc="-10" dirty="0">
                <a:solidFill>
                  <a:srgbClr val="03499E"/>
                </a:solidFill>
                <a:latin typeface="Times New Roman"/>
                <a:cs typeface="Times New Roman"/>
              </a:rPr>
              <a:t> </a:t>
            </a:r>
            <a:r>
              <a:rPr sz="2000" dirty="0">
                <a:solidFill>
                  <a:srgbClr val="03499E"/>
                </a:solidFill>
                <a:latin typeface="Times New Roman"/>
                <a:cs typeface="Times New Roman"/>
              </a:rPr>
              <a:t>thuật</a:t>
            </a:r>
            <a:r>
              <a:rPr sz="2000" spc="-20" dirty="0">
                <a:solidFill>
                  <a:srgbClr val="03499E"/>
                </a:solidFill>
                <a:latin typeface="Times New Roman"/>
                <a:cs typeface="Times New Roman"/>
              </a:rPr>
              <a:t> </a:t>
            </a:r>
            <a:r>
              <a:rPr sz="2000" dirty="0">
                <a:solidFill>
                  <a:srgbClr val="03499E"/>
                </a:solidFill>
                <a:latin typeface="Times New Roman"/>
                <a:cs typeface="Times New Roman"/>
              </a:rPr>
              <a:t>đáp</a:t>
            </a:r>
            <a:r>
              <a:rPr sz="2000" spc="-10" dirty="0">
                <a:solidFill>
                  <a:srgbClr val="03499E"/>
                </a:solidFill>
                <a:latin typeface="Times New Roman"/>
                <a:cs typeface="Times New Roman"/>
              </a:rPr>
              <a:t> </a:t>
            </a:r>
            <a:r>
              <a:rPr sz="2000" dirty="0">
                <a:solidFill>
                  <a:srgbClr val="03499E"/>
                </a:solidFill>
                <a:latin typeface="Times New Roman"/>
                <a:cs typeface="Times New Roman"/>
              </a:rPr>
              <a:t>ứng</a:t>
            </a:r>
            <a:r>
              <a:rPr sz="2000" spc="-20" dirty="0">
                <a:solidFill>
                  <a:srgbClr val="03499E"/>
                </a:solidFill>
                <a:latin typeface="Times New Roman"/>
                <a:cs typeface="Times New Roman"/>
              </a:rPr>
              <a:t> </a:t>
            </a:r>
            <a:r>
              <a:rPr sz="2000" dirty="0">
                <a:solidFill>
                  <a:srgbClr val="03499E"/>
                </a:solidFill>
                <a:latin typeface="Times New Roman"/>
                <a:cs typeface="Times New Roman"/>
              </a:rPr>
              <a:t>yêu</a:t>
            </a:r>
            <a:r>
              <a:rPr sz="2000" spc="-5" dirty="0">
                <a:solidFill>
                  <a:srgbClr val="03499E"/>
                </a:solidFill>
                <a:latin typeface="Times New Roman"/>
                <a:cs typeface="Times New Roman"/>
              </a:rPr>
              <a:t> </a:t>
            </a:r>
            <a:r>
              <a:rPr sz="2000" dirty="0">
                <a:solidFill>
                  <a:srgbClr val="03499E"/>
                </a:solidFill>
                <a:latin typeface="Times New Roman"/>
                <a:cs typeface="Times New Roman"/>
              </a:rPr>
              <a:t>cầu</a:t>
            </a:r>
            <a:r>
              <a:rPr sz="2000" spc="-10" dirty="0">
                <a:solidFill>
                  <a:srgbClr val="03499E"/>
                </a:solidFill>
                <a:latin typeface="Times New Roman"/>
                <a:cs typeface="Times New Roman"/>
              </a:rPr>
              <a:t> </a:t>
            </a:r>
            <a:r>
              <a:rPr sz="2000" dirty="0">
                <a:solidFill>
                  <a:srgbClr val="03499E"/>
                </a:solidFill>
                <a:latin typeface="Times New Roman"/>
                <a:cs typeface="Times New Roman"/>
              </a:rPr>
              <a:t>chuyên</a:t>
            </a:r>
            <a:r>
              <a:rPr sz="2000" spc="-15" dirty="0">
                <a:solidFill>
                  <a:srgbClr val="03499E"/>
                </a:solidFill>
                <a:latin typeface="Times New Roman"/>
                <a:cs typeface="Times New Roman"/>
              </a:rPr>
              <a:t> </a:t>
            </a:r>
            <a:r>
              <a:rPr sz="2000" spc="-20" dirty="0">
                <a:solidFill>
                  <a:srgbClr val="03499E"/>
                </a:solidFill>
                <a:latin typeface="Times New Roman"/>
                <a:cs typeface="Times New Roman"/>
              </a:rPr>
              <a:t>môn.</a:t>
            </a:r>
            <a:endParaRPr sz="2000">
              <a:latin typeface="Times New Roman"/>
              <a:cs typeface="Times New Roman"/>
            </a:endParaRPr>
          </a:p>
        </p:txBody>
      </p:sp>
      <p:grpSp>
        <p:nvGrpSpPr>
          <p:cNvPr id="5" name="object 5"/>
          <p:cNvGrpSpPr/>
          <p:nvPr/>
        </p:nvGrpSpPr>
        <p:grpSpPr>
          <a:xfrm>
            <a:off x="1198702" y="1020572"/>
            <a:ext cx="9794875" cy="3355975"/>
            <a:chOff x="1198702" y="1020572"/>
            <a:chExt cx="9794875" cy="3355975"/>
          </a:xfrm>
        </p:grpSpPr>
        <p:sp>
          <p:nvSpPr>
            <p:cNvPr id="6" name="object 6"/>
            <p:cNvSpPr/>
            <p:nvPr/>
          </p:nvSpPr>
          <p:spPr>
            <a:xfrm>
              <a:off x="1211402" y="1033272"/>
              <a:ext cx="9769475" cy="3330575"/>
            </a:xfrm>
            <a:custGeom>
              <a:avLst/>
              <a:gdLst/>
              <a:ahLst/>
              <a:cxnLst/>
              <a:rect l="l" t="t" r="r" b="b"/>
              <a:pathLst>
                <a:path w="9769475" h="3330575">
                  <a:moveTo>
                    <a:pt x="9769144" y="0"/>
                  </a:moveTo>
                  <a:lnTo>
                    <a:pt x="0" y="0"/>
                  </a:lnTo>
                  <a:lnTo>
                    <a:pt x="0" y="2164206"/>
                  </a:lnTo>
                  <a:lnTo>
                    <a:pt x="4468291" y="2164206"/>
                  </a:lnTo>
                  <a:lnTo>
                    <a:pt x="4468291" y="2497963"/>
                  </a:lnTo>
                  <a:lnTo>
                    <a:pt x="4051985" y="2497963"/>
                  </a:lnTo>
                  <a:lnTo>
                    <a:pt x="4884597" y="3330575"/>
                  </a:lnTo>
                  <a:lnTo>
                    <a:pt x="5717209" y="2497963"/>
                  </a:lnTo>
                  <a:lnTo>
                    <a:pt x="5300903" y="2497963"/>
                  </a:lnTo>
                  <a:lnTo>
                    <a:pt x="5300903" y="2164206"/>
                  </a:lnTo>
                  <a:lnTo>
                    <a:pt x="9769144" y="2164206"/>
                  </a:lnTo>
                  <a:lnTo>
                    <a:pt x="9769144" y="0"/>
                  </a:lnTo>
                  <a:close/>
                </a:path>
              </a:pathLst>
            </a:custGeom>
            <a:solidFill>
              <a:srgbClr val="E9E1D5"/>
            </a:solidFill>
          </p:spPr>
          <p:txBody>
            <a:bodyPr wrap="square" lIns="0" tIns="0" rIns="0" bIns="0" rtlCol="0"/>
            <a:lstStyle/>
            <a:p>
              <a:endParaRPr/>
            </a:p>
          </p:txBody>
        </p:sp>
        <p:sp>
          <p:nvSpPr>
            <p:cNvPr id="7" name="object 7"/>
            <p:cNvSpPr/>
            <p:nvPr/>
          </p:nvSpPr>
          <p:spPr>
            <a:xfrm>
              <a:off x="1211402" y="1033272"/>
              <a:ext cx="9769475" cy="3330575"/>
            </a:xfrm>
            <a:custGeom>
              <a:avLst/>
              <a:gdLst/>
              <a:ahLst/>
              <a:cxnLst/>
              <a:rect l="l" t="t" r="r" b="b"/>
              <a:pathLst>
                <a:path w="9769475" h="3330575">
                  <a:moveTo>
                    <a:pt x="9769144" y="2164206"/>
                  </a:moveTo>
                  <a:lnTo>
                    <a:pt x="5300903" y="2164206"/>
                  </a:lnTo>
                  <a:lnTo>
                    <a:pt x="5300903" y="2497963"/>
                  </a:lnTo>
                  <a:lnTo>
                    <a:pt x="5717209" y="2497963"/>
                  </a:lnTo>
                  <a:lnTo>
                    <a:pt x="4884597" y="3330575"/>
                  </a:lnTo>
                  <a:lnTo>
                    <a:pt x="4051985" y="2497963"/>
                  </a:lnTo>
                  <a:lnTo>
                    <a:pt x="4468291" y="2497963"/>
                  </a:lnTo>
                  <a:lnTo>
                    <a:pt x="4468291" y="2164206"/>
                  </a:lnTo>
                  <a:lnTo>
                    <a:pt x="0" y="2164206"/>
                  </a:lnTo>
                  <a:lnTo>
                    <a:pt x="0" y="0"/>
                  </a:lnTo>
                  <a:lnTo>
                    <a:pt x="9769144" y="0"/>
                  </a:lnTo>
                  <a:lnTo>
                    <a:pt x="9769144" y="2164206"/>
                  </a:lnTo>
                  <a:close/>
                </a:path>
              </a:pathLst>
            </a:custGeom>
            <a:ln w="25400">
              <a:solidFill>
                <a:srgbClr val="03499E"/>
              </a:solidFill>
            </a:ln>
          </p:spPr>
          <p:txBody>
            <a:bodyPr wrap="square" lIns="0" tIns="0" rIns="0" bIns="0" rtlCol="0"/>
            <a:lstStyle/>
            <a:p>
              <a:endParaRPr/>
            </a:p>
          </p:txBody>
        </p:sp>
      </p:grpSp>
      <p:sp>
        <p:nvSpPr>
          <p:cNvPr id="8" name="object 8"/>
          <p:cNvSpPr txBox="1"/>
          <p:nvPr/>
        </p:nvSpPr>
        <p:spPr>
          <a:xfrm>
            <a:off x="1341247" y="1530222"/>
            <a:ext cx="9514840" cy="1120775"/>
          </a:xfrm>
          <a:prstGeom prst="rect">
            <a:avLst/>
          </a:prstGeom>
        </p:spPr>
        <p:txBody>
          <a:bodyPr vert="horz" wrap="square" lIns="0" tIns="54610" rIns="0" bIns="0" rtlCol="0">
            <a:spAutoFit/>
          </a:bodyPr>
          <a:lstStyle/>
          <a:p>
            <a:pPr marL="12700" marR="5080" algn="just">
              <a:lnSpc>
                <a:spcPct val="86300"/>
              </a:lnSpc>
              <a:spcBef>
                <a:spcPts val="430"/>
              </a:spcBef>
            </a:pPr>
            <a:r>
              <a:rPr sz="2000" dirty="0">
                <a:solidFill>
                  <a:srgbClr val="03499E"/>
                </a:solidFill>
                <a:latin typeface="Times New Roman"/>
                <a:cs typeface="Times New Roman"/>
              </a:rPr>
              <a:t>Việc</a:t>
            </a:r>
            <a:r>
              <a:rPr sz="2000" spc="110" dirty="0">
                <a:solidFill>
                  <a:srgbClr val="03499E"/>
                </a:solidFill>
                <a:latin typeface="Times New Roman"/>
                <a:cs typeface="Times New Roman"/>
              </a:rPr>
              <a:t> </a:t>
            </a:r>
            <a:r>
              <a:rPr sz="2000" dirty="0">
                <a:solidFill>
                  <a:srgbClr val="03499E"/>
                </a:solidFill>
                <a:latin typeface="Times New Roman"/>
                <a:cs typeface="Times New Roman"/>
              </a:rPr>
              <a:t>công</a:t>
            </a:r>
            <a:r>
              <a:rPr sz="2000" spc="105" dirty="0">
                <a:solidFill>
                  <a:srgbClr val="03499E"/>
                </a:solidFill>
                <a:latin typeface="Times New Roman"/>
                <a:cs typeface="Times New Roman"/>
              </a:rPr>
              <a:t> </a:t>
            </a:r>
            <a:r>
              <a:rPr sz="2000" dirty="0">
                <a:solidFill>
                  <a:srgbClr val="03499E"/>
                </a:solidFill>
                <a:latin typeface="Times New Roman"/>
                <a:cs typeface="Times New Roman"/>
              </a:rPr>
              <a:t>khai</a:t>
            </a:r>
            <a:r>
              <a:rPr sz="2000" spc="110" dirty="0">
                <a:solidFill>
                  <a:srgbClr val="03499E"/>
                </a:solidFill>
                <a:latin typeface="Times New Roman"/>
                <a:cs typeface="Times New Roman"/>
              </a:rPr>
              <a:t> </a:t>
            </a:r>
            <a:r>
              <a:rPr sz="2000" dirty="0">
                <a:solidFill>
                  <a:srgbClr val="03499E"/>
                </a:solidFill>
                <a:latin typeface="Times New Roman"/>
                <a:cs typeface="Times New Roman"/>
              </a:rPr>
              <a:t>thông</a:t>
            </a:r>
            <a:r>
              <a:rPr sz="2000" spc="130" dirty="0">
                <a:solidFill>
                  <a:srgbClr val="03499E"/>
                </a:solidFill>
                <a:latin typeface="Times New Roman"/>
                <a:cs typeface="Times New Roman"/>
              </a:rPr>
              <a:t> </a:t>
            </a:r>
            <a:r>
              <a:rPr sz="2000" dirty="0">
                <a:solidFill>
                  <a:srgbClr val="03499E"/>
                </a:solidFill>
                <a:latin typeface="Times New Roman"/>
                <a:cs typeface="Times New Roman"/>
              </a:rPr>
              <a:t>tin</a:t>
            </a:r>
            <a:r>
              <a:rPr sz="2000" spc="114" dirty="0">
                <a:solidFill>
                  <a:srgbClr val="03499E"/>
                </a:solidFill>
                <a:latin typeface="Times New Roman"/>
                <a:cs typeface="Times New Roman"/>
              </a:rPr>
              <a:t> </a:t>
            </a:r>
            <a:r>
              <a:rPr sz="2000" dirty="0">
                <a:solidFill>
                  <a:srgbClr val="03499E"/>
                </a:solidFill>
                <a:latin typeface="Times New Roman"/>
                <a:cs typeface="Times New Roman"/>
              </a:rPr>
              <a:t>về</a:t>
            </a:r>
            <a:r>
              <a:rPr sz="2000" spc="105" dirty="0">
                <a:solidFill>
                  <a:srgbClr val="03499E"/>
                </a:solidFill>
                <a:latin typeface="Times New Roman"/>
                <a:cs typeface="Times New Roman"/>
              </a:rPr>
              <a:t> </a:t>
            </a:r>
            <a:r>
              <a:rPr sz="2000" dirty="0">
                <a:solidFill>
                  <a:srgbClr val="03499E"/>
                </a:solidFill>
                <a:latin typeface="Times New Roman"/>
                <a:cs typeface="Times New Roman"/>
              </a:rPr>
              <a:t>kết</a:t>
            </a:r>
            <a:r>
              <a:rPr sz="2000" spc="114" dirty="0">
                <a:solidFill>
                  <a:srgbClr val="03499E"/>
                </a:solidFill>
                <a:latin typeface="Times New Roman"/>
                <a:cs typeface="Times New Roman"/>
              </a:rPr>
              <a:t> </a:t>
            </a:r>
            <a:r>
              <a:rPr sz="2000" dirty="0">
                <a:solidFill>
                  <a:srgbClr val="03499E"/>
                </a:solidFill>
                <a:latin typeface="Times New Roman"/>
                <a:cs typeface="Times New Roman"/>
              </a:rPr>
              <a:t>quả</a:t>
            </a:r>
            <a:r>
              <a:rPr sz="2000" spc="100" dirty="0">
                <a:solidFill>
                  <a:srgbClr val="03499E"/>
                </a:solidFill>
                <a:latin typeface="Times New Roman"/>
                <a:cs typeface="Times New Roman"/>
              </a:rPr>
              <a:t> </a:t>
            </a:r>
            <a:r>
              <a:rPr sz="2000" dirty="0">
                <a:solidFill>
                  <a:srgbClr val="03499E"/>
                </a:solidFill>
                <a:latin typeface="Times New Roman"/>
                <a:cs typeface="Times New Roman"/>
              </a:rPr>
              <a:t>thực</a:t>
            </a:r>
            <a:r>
              <a:rPr sz="2000" spc="110" dirty="0">
                <a:solidFill>
                  <a:srgbClr val="03499E"/>
                </a:solidFill>
                <a:latin typeface="Times New Roman"/>
                <a:cs typeface="Times New Roman"/>
              </a:rPr>
              <a:t> </a:t>
            </a:r>
            <a:r>
              <a:rPr sz="2000" dirty="0">
                <a:solidFill>
                  <a:srgbClr val="03499E"/>
                </a:solidFill>
                <a:latin typeface="Times New Roman"/>
                <a:cs typeface="Times New Roman"/>
              </a:rPr>
              <a:t>hiện</a:t>
            </a:r>
            <a:r>
              <a:rPr sz="2000" spc="114" dirty="0">
                <a:solidFill>
                  <a:srgbClr val="03499E"/>
                </a:solidFill>
                <a:latin typeface="Times New Roman"/>
                <a:cs typeface="Times New Roman"/>
              </a:rPr>
              <a:t> </a:t>
            </a:r>
            <a:r>
              <a:rPr sz="2000" dirty="0">
                <a:solidFill>
                  <a:srgbClr val="03499E"/>
                </a:solidFill>
                <a:latin typeface="Times New Roman"/>
                <a:cs typeface="Times New Roman"/>
              </a:rPr>
              <a:t>hợp</a:t>
            </a:r>
            <a:r>
              <a:rPr sz="2000" spc="114" dirty="0">
                <a:solidFill>
                  <a:srgbClr val="03499E"/>
                </a:solidFill>
                <a:latin typeface="Times New Roman"/>
                <a:cs typeface="Times New Roman"/>
              </a:rPr>
              <a:t> </a:t>
            </a:r>
            <a:r>
              <a:rPr sz="2000" dirty="0">
                <a:solidFill>
                  <a:srgbClr val="03499E"/>
                </a:solidFill>
                <a:latin typeface="Times New Roman"/>
                <a:cs typeface="Times New Roman"/>
              </a:rPr>
              <a:t>đồng</a:t>
            </a:r>
            <a:r>
              <a:rPr sz="2000" spc="120" dirty="0">
                <a:solidFill>
                  <a:srgbClr val="03499E"/>
                </a:solidFill>
                <a:latin typeface="Times New Roman"/>
                <a:cs typeface="Times New Roman"/>
              </a:rPr>
              <a:t> </a:t>
            </a:r>
            <a:r>
              <a:rPr sz="2000" dirty="0">
                <a:solidFill>
                  <a:srgbClr val="03499E"/>
                </a:solidFill>
                <a:latin typeface="Times New Roman"/>
                <a:cs typeface="Times New Roman"/>
              </a:rPr>
              <a:t>của</a:t>
            </a:r>
            <a:r>
              <a:rPr sz="2000" spc="120" dirty="0">
                <a:solidFill>
                  <a:srgbClr val="03499E"/>
                </a:solidFill>
                <a:latin typeface="Times New Roman"/>
                <a:cs typeface="Times New Roman"/>
              </a:rPr>
              <a:t> </a:t>
            </a:r>
            <a:r>
              <a:rPr sz="2000" dirty="0">
                <a:solidFill>
                  <a:srgbClr val="03499E"/>
                </a:solidFill>
                <a:latin typeface="Times New Roman"/>
                <a:cs typeface="Times New Roman"/>
              </a:rPr>
              <a:t>nhà</a:t>
            </a:r>
            <a:r>
              <a:rPr sz="2000" spc="114" dirty="0">
                <a:solidFill>
                  <a:srgbClr val="03499E"/>
                </a:solidFill>
                <a:latin typeface="Times New Roman"/>
                <a:cs typeface="Times New Roman"/>
              </a:rPr>
              <a:t> </a:t>
            </a:r>
            <a:r>
              <a:rPr sz="2000" dirty="0">
                <a:solidFill>
                  <a:srgbClr val="03499E"/>
                </a:solidFill>
                <a:latin typeface="Times New Roman"/>
                <a:cs typeface="Times New Roman"/>
              </a:rPr>
              <a:t>thầu,</a:t>
            </a:r>
            <a:r>
              <a:rPr sz="2000" spc="125" dirty="0">
                <a:solidFill>
                  <a:srgbClr val="03499E"/>
                </a:solidFill>
                <a:latin typeface="Times New Roman"/>
                <a:cs typeface="Times New Roman"/>
              </a:rPr>
              <a:t> </a:t>
            </a:r>
            <a:r>
              <a:rPr sz="2000" dirty="0">
                <a:solidFill>
                  <a:srgbClr val="03499E"/>
                </a:solidFill>
                <a:latin typeface="Times New Roman"/>
                <a:cs typeface="Times New Roman"/>
              </a:rPr>
              <a:t>chất</a:t>
            </a:r>
            <a:r>
              <a:rPr sz="2000" spc="114" dirty="0">
                <a:solidFill>
                  <a:srgbClr val="03499E"/>
                </a:solidFill>
                <a:latin typeface="Times New Roman"/>
                <a:cs typeface="Times New Roman"/>
              </a:rPr>
              <a:t> </a:t>
            </a:r>
            <a:r>
              <a:rPr sz="2000" dirty="0">
                <a:solidFill>
                  <a:srgbClr val="03499E"/>
                </a:solidFill>
                <a:latin typeface="Times New Roman"/>
                <a:cs typeface="Times New Roman"/>
              </a:rPr>
              <a:t>lượng</a:t>
            </a:r>
            <a:r>
              <a:rPr sz="2000" spc="114" dirty="0">
                <a:solidFill>
                  <a:srgbClr val="03499E"/>
                </a:solidFill>
                <a:latin typeface="Times New Roman"/>
                <a:cs typeface="Times New Roman"/>
              </a:rPr>
              <a:t> </a:t>
            </a:r>
            <a:r>
              <a:rPr sz="2000" dirty="0">
                <a:solidFill>
                  <a:srgbClr val="03499E"/>
                </a:solidFill>
                <a:latin typeface="Times New Roman"/>
                <a:cs typeface="Times New Roman"/>
              </a:rPr>
              <a:t>hàng</a:t>
            </a:r>
            <a:r>
              <a:rPr sz="2000" spc="114" dirty="0">
                <a:solidFill>
                  <a:srgbClr val="03499E"/>
                </a:solidFill>
                <a:latin typeface="Times New Roman"/>
                <a:cs typeface="Times New Roman"/>
              </a:rPr>
              <a:t> </a:t>
            </a:r>
            <a:r>
              <a:rPr sz="2000" spc="-25" dirty="0">
                <a:solidFill>
                  <a:srgbClr val="03499E"/>
                </a:solidFill>
                <a:latin typeface="Times New Roman"/>
                <a:cs typeface="Times New Roman"/>
              </a:rPr>
              <a:t>hóa </a:t>
            </a:r>
            <a:r>
              <a:rPr sz="2000" dirty="0">
                <a:solidFill>
                  <a:srgbClr val="03499E"/>
                </a:solidFill>
                <a:latin typeface="Times New Roman"/>
                <a:cs typeface="Times New Roman"/>
              </a:rPr>
              <a:t>đã được</a:t>
            </a:r>
            <a:r>
              <a:rPr sz="2000" spc="5" dirty="0">
                <a:solidFill>
                  <a:srgbClr val="03499E"/>
                </a:solidFill>
                <a:latin typeface="Times New Roman"/>
                <a:cs typeface="Times New Roman"/>
              </a:rPr>
              <a:t> </a:t>
            </a:r>
            <a:r>
              <a:rPr sz="2000" dirty="0">
                <a:solidFill>
                  <a:srgbClr val="03499E"/>
                </a:solidFill>
                <a:latin typeface="Times New Roman"/>
                <a:cs typeface="Times New Roman"/>
              </a:rPr>
              <a:t>sử</a:t>
            </a:r>
            <a:r>
              <a:rPr sz="2000" spc="15" dirty="0">
                <a:solidFill>
                  <a:srgbClr val="03499E"/>
                </a:solidFill>
                <a:latin typeface="Times New Roman"/>
                <a:cs typeface="Times New Roman"/>
              </a:rPr>
              <a:t> </a:t>
            </a:r>
            <a:r>
              <a:rPr sz="2000" dirty="0">
                <a:solidFill>
                  <a:srgbClr val="03499E"/>
                </a:solidFill>
                <a:latin typeface="Times New Roman"/>
                <a:cs typeface="Times New Roman"/>
              </a:rPr>
              <a:t>dụng</a:t>
            </a:r>
            <a:r>
              <a:rPr sz="2000" spc="15" dirty="0">
                <a:solidFill>
                  <a:srgbClr val="03499E"/>
                </a:solidFill>
                <a:latin typeface="Times New Roman"/>
                <a:cs typeface="Times New Roman"/>
              </a:rPr>
              <a:t> </a:t>
            </a:r>
            <a:r>
              <a:rPr sz="2000" dirty="0">
                <a:solidFill>
                  <a:srgbClr val="03499E"/>
                </a:solidFill>
                <a:latin typeface="Times New Roman"/>
                <a:cs typeface="Times New Roman"/>
              </a:rPr>
              <a:t>theo</a:t>
            </a:r>
            <a:r>
              <a:rPr sz="2000" spc="15" dirty="0">
                <a:solidFill>
                  <a:srgbClr val="03499E"/>
                </a:solidFill>
                <a:latin typeface="Times New Roman"/>
                <a:cs typeface="Times New Roman"/>
              </a:rPr>
              <a:t> </a:t>
            </a:r>
            <a:r>
              <a:rPr sz="2000" dirty="0">
                <a:solidFill>
                  <a:srgbClr val="03499E"/>
                </a:solidFill>
                <a:latin typeface="Times New Roman"/>
                <a:cs typeface="Times New Roman"/>
              </a:rPr>
              <a:t>quy</a:t>
            </a:r>
            <a:r>
              <a:rPr sz="2000" spc="15" dirty="0">
                <a:solidFill>
                  <a:srgbClr val="03499E"/>
                </a:solidFill>
                <a:latin typeface="Times New Roman"/>
                <a:cs typeface="Times New Roman"/>
              </a:rPr>
              <a:t> </a:t>
            </a:r>
            <a:r>
              <a:rPr sz="2000" dirty="0">
                <a:solidFill>
                  <a:srgbClr val="03499E"/>
                </a:solidFill>
                <a:latin typeface="Times New Roman"/>
                <a:cs typeface="Times New Roman"/>
              </a:rPr>
              <a:t>định</a:t>
            </a:r>
            <a:r>
              <a:rPr sz="2000" spc="20" dirty="0">
                <a:solidFill>
                  <a:srgbClr val="03499E"/>
                </a:solidFill>
                <a:latin typeface="Times New Roman"/>
                <a:cs typeface="Times New Roman"/>
              </a:rPr>
              <a:t> </a:t>
            </a:r>
            <a:r>
              <a:rPr sz="2000" dirty="0">
                <a:solidFill>
                  <a:srgbClr val="03499E"/>
                </a:solidFill>
                <a:latin typeface="Times New Roman"/>
                <a:cs typeface="Times New Roman"/>
              </a:rPr>
              <a:t>tại</a:t>
            </a:r>
            <a:r>
              <a:rPr sz="2000" spc="10" dirty="0">
                <a:solidFill>
                  <a:srgbClr val="03499E"/>
                </a:solidFill>
                <a:latin typeface="Times New Roman"/>
                <a:cs typeface="Times New Roman"/>
              </a:rPr>
              <a:t> </a:t>
            </a:r>
            <a:r>
              <a:rPr sz="2000" dirty="0">
                <a:solidFill>
                  <a:srgbClr val="03499E"/>
                </a:solidFill>
                <a:latin typeface="Times New Roman"/>
                <a:cs typeface="Times New Roman"/>
              </a:rPr>
              <a:t>Điều</a:t>
            </a:r>
            <a:r>
              <a:rPr sz="2000" spc="15" dirty="0">
                <a:solidFill>
                  <a:srgbClr val="03499E"/>
                </a:solidFill>
                <a:latin typeface="Times New Roman"/>
                <a:cs typeface="Times New Roman"/>
              </a:rPr>
              <a:t> </a:t>
            </a:r>
            <a:r>
              <a:rPr sz="2000" dirty="0">
                <a:solidFill>
                  <a:srgbClr val="03499E"/>
                </a:solidFill>
                <a:latin typeface="Times New Roman"/>
                <a:cs typeface="Times New Roman"/>
              </a:rPr>
              <a:t>17</a:t>
            </a:r>
            <a:r>
              <a:rPr sz="2000" spc="5" dirty="0">
                <a:solidFill>
                  <a:srgbClr val="03499E"/>
                </a:solidFill>
                <a:latin typeface="Times New Roman"/>
                <a:cs typeface="Times New Roman"/>
              </a:rPr>
              <a:t> </a:t>
            </a:r>
            <a:r>
              <a:rPr sz="2000" dirty="0">
                <a:solidFill>
                  <a:srgbClr val="03499E"/>
                </a:solidFill>
                <a:latin typeface="Times New Roman"/>
                <a:cs typeface="Times New Roman"/>
              </a:rPr>
              <a:t>và Điều</a:t>
            </a:r>
            <a:r>
              <a:rPr sz="2000" spc="15" dirty="0">
                <a:solidFill>
                  <a:srgbClr val="03499E"/>
                </a:solidFill>
                <a:latin typeface="Times New Roman"/>
                <a:cs typeface="Times New Roman"/>
              </a:rPr>
              <a:t> </a:t>
            </a:r>
            <a:r>
              <a:rPr sz="2000" dirty="0">
                <a:solidFill>
                  <a:srgbClr val="03499E"/>
                </a:solidFill>
                <a:latin typeface="Times New Roman"/>
                <a:cs typeface="Times New Roman"/>
              </a:rPr>
              <a:t>18</a:t>
            </a:r>
            <a:r>
              <a:rPr sz="2000" spc="25" dirty="0">
                <a:solidFill>
                  <a:srgbClr val="03499E"/>
                </a:solidFill>
                <a:latin typeface="Times New Roman"/>
                <a:cs typeface="Times New Roman"/>
              </a:rPr>
              <a:t> </a:t>
            </a:r>
            <a:r>
              <a:rPr sz="2000" dirty="0">
                <a:solidFill>
                  <a:srgbClr val="03499E"/>
                </a:solidFill>
                <a:latin typeface="Times New Roman"/>
                <a:cs typeface="Times New Roman"/>
              </a:rPr>
              <a:t>của</a:t>
            </a:r>
            <a:r>
              <a:rPr sz="2000" spc="15" dirty="0">
                <a:solidFill>
                  <a:srgbClr val="03499E"/>
                </a:solidFill>
                <a:latin typeface="Times New Roman"/>
                <a:cs typeface="Times New Roman"/>
              </a:rPr>
              <a:t> </a:t>
            </a:r>
            <a:r>
              <a:rPr sz="2000" dirty="0">
                <a:solidFill>
                  <a:srgbClr val="03499E"/>
                </a:solidFill>
                <a:latin typeface="Times New Roman"/>
                <a:cs typeface="Times New Roman"/>
              </a:rPr>
              <a:t>Nghị định</a:t>
            </a:r>
            <a:r>
              <a:rPr sz="2000" spc="15" dirty="0">
                <a:solidFill>
                  <a:srgbClr val="03499E"/>
                </a:solidFill>
                <a:latin typeface="Times New Roman"/>
                <a:cs typeface="Times New Roman"/>
              </a:rPr>
              <a:t> </a:t>
            </a:r>
            <a:r>
              <a:rPr sz="2000" dirty="0">
                <a:solidFill>
                  <a:srgbClr val="03499E"/>
                </a:solidFill>
                <a:latin typeface="Times New Roman"/>
                <a:cs typeface="Times New Roman"/>
              </a:rPr>
              <a:t>này</a:t>
            </a:r>
            <a:r>
              <a:rPr sz="2000" spc="5" dirty="0">
                <a:solidFill>
                  <a:srgbClr val="03499E"/>
                </a:solidFill>
                <a:latin typeface="Times New Roman"/>
                <a:cs typeface="Times New Roman"/>
              </a:rPr>
              <a:t> </a:t>
            </a:r>
            <a:r>
              <a:rPr sz="2000" dirty="0">
                <a:solidFill>
                  <a:srgbClr val="03499E"/>
                </a:solidFill>
                <a:latin typeface="Times New Roman"/>
                <a:cs typeface="Times New Roman"/>
              </a:rPr>
              <a:t>được</a:t>
            </a:r>
            <a:r>
              <a:rPr sz="2000" spc="10" dirty="0">
                <a:solidFill>
                  <a:srgbClr val="03499E"/>
                </a:solidFill>
                <a:latin typeface="Times New Roman"/>
                <a:cs typeface="Times New Roman"/>
              </a:rPr>
              <a:t> </a:t>
            </a:r>
            <a:r>
              <a:rPr sz="2000" dirty="0">
                <a:solidFill>
                  <a:srgbClr val="03499E"/>
                </a:solidFill>
                <a:latin typeface="Times New Roman"/>
                <a:cs typeface="Times New Roman"/>
              </a:rPr>
              <a:t>thực</a:t>
            </a:r>
            <a:r>
              <a:rPr sz="2000" spc="15" dirty="0">
                <a:solidFill>
                  <a:srgbClr val="03499E"/>
                </a:solidFill>
                <a:latin typeface="Times New Roman"/>
                <a:cs typeface="Times New Roman"/>
              </a:rPr>
              <a:t> </a:t>
            </a:r>
            <a:r>
              <a:rPr sz="2000" dirty="0">
                <a:solidFill>
                  <a:srgbClr val="03499E"/>
                </a:solidFill>
                <a:latin typeface="Times New Roman"/>
                <a:cs typeface="Times New Roman"/>
              </a:rPr>
              <a:t>hiện</a:t>
            </a:r>
            <a:r>
              <a:rPr sz="2000" spc="15" dirty="0">
                <a:solidFill>
                  <a:srgbClr val="03499E"/>
                </a:solidFill>
                <a:latin typeface="Times New Roman"/>
                <a:cs typeface="Times New Roman"/>
              </a:rPr>
              <a:t> </a:t>
            </a:r>
            <a:r>
              <a:rPr sz="2000" spc="-25" dirty="0">
                <a:solidFill>
                  <a:srgbClr val="03499E"/>
                </a:solidFill>
                <a:latin typeface="Times New Roman"/>
                <a:cs typeface="Times New Roman"/>
              </a:rPr>
              <a:t>đối </a:t>
            </a:r>
            <a:r>
              <a:rPr sz="2000" dirty="0">
                <a:solidFill>
                  <a:srgbClr val="03499E"/>
                </a:solidFill>
                <a:latin typeface="Times New Roman"/>
                <a:cs typeface="Times New Roman"/>
              </a:rPr>
              <a:t>với</a:t>
            </a:r>
            <a:r>
              <a:rPr sz="2000" spc="90" dirty="0">
                <a:solidFill>
                  <a:srgbClr val="03499E"/>
                </a:solidFill>
                <a:latin typeface="Times New Roman"/>
                <a:cs typeface="Times New Roman"/>
              </a:rPr>
              <a:t>  </a:t>
            </a:r>
            <a:r>
              <a:rPr sz="2000" dirty="0">
                <a:solidFill>
                  <a:srgbClr val="03499E"/>
                </a:solidFill>
                <a:latin typeface="Times New Roman"/>
                <a:cs typeface="Times New Roman"/>
              </a:rPr>
              <a:t>các</a:t>
            </a:r>
            <a:r>
              <a:rPr sz="2000" spc="90" dirty="0">
                <a:solidFill>
                  <a:srgbClr val="03499E"/>
                </a:solidFill>
                <a:latin typeface="Times New Roman"/>
                <a:cs typeface="Times New Roman"/>
              </a:rPr>
              <a:t>  </a:t>
            </a:r>
            <a:r>
              <a:rPr sz="2000" dirty="0">
                <a:solidFill>
                  <a:srgbClr val="03499E"/>
                </a:solidFill>
                <a:latin typeface="Times New Roman"/>
                <a:cs typeface="Times New Roman"/>
              </a:rPr>
              <a:t>gói</a:t>
            </a:r>
            <a:r>
              <a:rPr sz="2000" spc="90" dirty="0">
                <a:solidFill>
                  <a:srgbClr val="03499E"/>
                </a:solidFill>
                <a:latin typeface="Times New Roman"/>
                <a:cs typeface="Times New Roman"/>
              </a:rPr>
              <a:t>  </a:t>
            </a:r>
            <a:r>
              <a:rPr sz="2000" dirty="0">
                <a:solidFill>
                  <a:srgbClr val="03499E"/>
                </a:solidFill>
                <a:latin typeface="Times New Roman"/>
                <a:cs typeface="Times New Roman"/>
              </a:rPr>
              <a:t>thầu</a:t>
            </a:r>
            <a:r>
              <a:rPr sz="2000" spc="100" dirty="0">
                <a:solidFill>
                  <a:srgbClr val="03499E"/>
                </a:solidFill>
                <a:latin typeface="Times New Roman"/>
                <a:cs typeface="Times New Roman"/>
              </a:rPr>
              <a:t>  </a:t>
            </a:r>
            <a:r>
              <a:rPr sz="2000" dirty="0">
                <a:solidFill>
                  <a:srgbClr val="03499E"/>
                </a:solidFill>
                <a:latin typeface="Times New Roman"/>
                <a:cs typeface="Times New Roman"/>
              </a:rPr>
              <a:t>tổ</a:t>
            </a:r>
            <a:r>
              <a:rPr sz="2000" spc="90" dirty="0">
                <a:solidFill>
                  <a:srgbClr val="03499E"/>
                </a:solidFill>
                <a:latin typeface="Times New Roman"/>
                <a:cs typeface="Times New Roman"/>
              </a:rPr>
              <a:t>  </a:t>
            </a:r>
            <a:r>
              <a:rPr sz="2000" dirty="0">
                <a:solidFill>
                  <a:srgbClr val="03499E"/>
                </a:solidFill>
                <a:latin typeface="Times New Roman"/>
                <a:cs typeface="Times New Roman"/>
              </a:rPr>
              <a:t>chức</a:t>
            </a:r>
            <a:r>
              <a:rPr sz="2000" spc="85" dirty="0">
                <a:solidFill>
                  <a:srgbClr val="03499E"/>
                </a:solidFill>
                <a:latin typeface="Times New Roman"/>
                <a:cs typeface="Times New Roman"/>
              </a:rPr>
              <a:t>  </a:t>
            </a:r>
            <a:r>
              <a:rPr sz="2000" dirty="0">
                <a:solidFill>
                  <a:srgbClr val="03499E"/>
                </a:solidFill>
                <a:latin typeface="Times New Roman"/>
                <a:cs typeface="Times New Roman"/>
              </a:rPr>
              <a:t>lựa</a:t>
            </a:r>
            <a:r>
              <a:rPr sz="2000" spc="95" dirty="0">
                <a:solidFill>
                  <a:srgbClr val="03499E"/>
                </a:solidFill>
                <a:latin typeface="Times New Roman"/>
                <a:cs typeface="Times New Roman"/>
              </a:rPr>
              <a:t>  </a:t>
            </a:r>
            <a:r>
              <a:rPr sz="2000" dirty="0">
                <a:solidFill>
                  <a:srgbClr val="03499E"/>
                </a:solidFill>
                <a:latin typeface="Times New Roman"/>
                <a:cs typeface="Times New Roman"/>
              </a:rPr>
              <a:t>chọn</a:t>
            </a:r>
            <a:r>
              <a:rPr sz="2000" spc="85" dirty="0">
                <a:solidFill>
                  <a:srgbClr val="03499E"/>
                </a:solidFill>
                <a:latin typeface="Times New Roman"/>
                <a:cs typeface="Times New Roman"/>
              </a:rPr>
              <a:t>  </a:t>
            </a:r>
            <a:r>
              <a:rPr sz="2000" dirty="0">
                <a:solidFill>
                  <a:srgbClr val="03499E"/>
                </a:solidFill>
                <a:latin typeface="Times New Roman"/>
                <a:cs typeface="Times New Roman"/>
              </a:rPr>
              <a:t>nhà</a:t>
            </a:r>
            <a:r>
              <a:rPr sz="2000" spc="90" dirty="0">
                <a:solidFill>
                  <a:srgbClr val="03499E"/>
                </a:solidFill>
                <a:latin typeface="Times New Roman"/>
                <a:cs typeface="Times New Roman"/>
              </a:rPr>
              <a:t>  </a:t>
            </a:r>
            <a:r>
              <a:rPr sz="2000" dirty="0">
                <a:solidFill>
                  <a:srgbClr val="03499E"/>
                </a:solidFill>
                <a:latin typeface="Times New Roman"/>
                <a:cs typeface="Times New Roman"/>
              </a:rPr>
              <a:t>thầu</a:t>
            </a:r>
            <a:r>
              <a:rPr sz="2000" spc="90" dirty="0">
                <a:solidFill>
                  <a:srgbClr val="03499E"/>
                </a:solidFill>
                <a:latin typeface="Times New Roman"/>
                <a:cs typeface="Times New Roman"/>
              </a:rPr>
              <a:t>  </a:t>
            </a:r>
            <a:r>
              <a:rPr sz="2000" dirty="0">
                <a:solidFill>
                  <a:srgbClr val="03499E"/>
                </a:solidFill>
                <a:latin typeface="Times New Roman"/>
                <a:cs typeface="Times New Roman"/>
              </a:rPr>
              <a:t>theo</a:t>
            </a:r>
            <a:r>
              <a:rPr sz="2000" spc="90" dirty="0">
                <a:solidFill>
                  <a:srgbClr val="03499E"/>
                </a:solidFill>
                <a:latin typeface="Times New Roman"/>
                <a:cs typeface="Times New Roman"/>
              </a:rPr>
              <a:t>  </a:t>
            </a:r>
            <a:r>
              <a:rPr sz="2000" dirty="0">
                <a:solidFill>
                  <a:srgbClr val="03499E"/>
                </a:solidFill>
                <a:latin typeface="Times New Roman"/>
                <a:cs typeface="Times New Roman"/>
              </a:rPr>
              <a:t>quy</a:t>
            </a:r>
            <a:r>
              <a:rPr sz="2000" spc="85" dirty="0">
                <a:solidFill>
                  <a:srgbClr val="03499E"/>
                </a:solidFill>
                <a:latin typeface="Times New Roman"/>
                <a:cs typeface="Times New Roman"/>
              </a:rPr>
              <a:t>  </a:t>
            </a:r>
            <a:r>
              <a:rPr sz="2000" dirty="0">
                <a:solidFill>
                  <a:srgbClr val="03499E"/>
                </a:solidFill>
                <a:latin typeface="Times New Roman"/>
                <a:cs typeface="Times New Roman"/>
              </a:rPr>
              <a:t>định</a:t>
            </a:r>
            <a:r>
              <a:rPr sz="2000" spc="95" dirty="0">
                <a:solidFill>
                  <a:srgbClr val="03499E"/>
                </a:solidFill>
                <a:latin typeface="Times New Roman"/>
                <a:cs typeface="Times New Roman"/>
              </a:rPr>
              <a:t>  </a:t>
            </a:r>
            <a:r>
              <a:rPr sz="2000" dirty="0">
                <a:solidFill>
                  <a:srgbClr val="03499E"/>
                </a:solidFill>
                <a:latin typeface="Times New Roman"/>
                <a:cs typeface="Times New Roman"/>
              </a:rPr>
              <a:t>của</a:t>
            </a:r>
            <a:r>
              <a:rPr sz="2000" spc="80" dirty="0">
                <a:solidFill>
                  <a:srgbClr val="03499E"/>
                </a:solidFill>
                <a:latin typeface="Times New Roman"/>
                <a:cs typeface="Times New Roman"/>
              </a:rPr>
              <a:t>  </a:t>
            </a:r>
            <a:r>
              <a:rPr sz="2000" dirty="0">
                <a:solidFill>
                  <a:srgbClr val="03499E"/>
                </a:solidFill>
                <a:latin typeface="Times New Roman"/>
                <a:cs typeface="Times New Roman"/>
              </a:rPr>
              <a:t>Luật</a:t>
            </a:r>
            <a:r>
              <a:rPr sz="2000" spc="90" dirty="0">
                <a:solidFill>
                  <a:srgbClr val="03499E"/>
                </a:solidFill>
                <a:latin typeface="Times New Roman"/>
                <a:cs typeface="Times New Roman"/>
              </a:rPr>
              <a:t>  </a:t>
            </a:r>
            <a:r>
              <a:rPr sz="2000" dirty="0">
                <a:solidFill>
                  <a:srgbClr val="03499E"/>
                </a:solidFill>
                <a:latin typeface="Times New Roman"/>
                <a:cs typeface="Times New Roman"/>
              </a:rPr>
              <a:t>Đấu</a:t>
            </a:r>
            <a:r>
              <a:rPr sz="2000" spc="95" dirty="0">
                <a:solidFill>
                  <a:srgbClr val="03499E"/>
                </a:solidFill>
                <a:latin typeface="Times New Roman"/>
                <a:cs typeface="Times New Roman"/>
              </a:rPr>
              <a:t>  </a:t>
            </a:r>
            <a:r>
              <a:rPr sz="2000" dirty="0">
                <a:solidFill>
                  <a:srgbClr val="03499E"/>
                </a:solidFill>
                <a:latin typeface="Times New Roman"/>
                <a:cs typeface="Times New Roman"/>
              </a:rPr>
              <a:t>thầu</a:t>
            </a:r>
            <a:r>
              <a:rPr sz="2000" spc="95" dirty="0">
                <a:solidFill>
                  <a:srgbClr val="03499E"/>
                </a:solidFill>
                <a:latin typeface="Times New Roman"/>
                <a:cs typeface="Times New Roman"/>
              </a:rPr>
              <a:t>  </a:t>
            </a:r>
            <a:r>
              <a:rPr sz="2000" spc="-25" dirty="0">
                <a:solidFill>
                  <a:srgbClr val="03499E"/>
                </a:solidFill>
                <a:latin typeface="Times New Roman"/>
                <a:cs typeface="Times New Roman"/>
              </a:rPr>
              <a:t>số </a:t>
            </a:r>
            <a:r>
              <a:rPr sz="2000" spc="-10" dirty="0">
                <a:solidFill>
                  <a:srgbClr val="03499E"/>
                </a:solidFill>
                <a:latin typeface="Times New Roman"/>
                <a:cs typeface="Times New Roman"/>
              </a:rPr>
              <a:t>22/2023/QH15.</a:t>
            </a:r>
            <a:endParaRPr sz="2000">
              <a:latin typeface="Times New Roman"/>
              <a:cs typeface="Times New Roman"/>
            </a:endParaRPr>
          </a:p>
        </p:txBody>
      </p:sp>
      <p:sp>
        <p:nvSpPr>
          <p:cNvPr id="9" name="object 9"/>
          <p:cNvSpPr txBox="1">
            <a:spLocks noGrp="1"/>
          </p:cNvSpPr>
          <p:nvPr>
            <p:ph type="sldNum" sz="quarter" idx="7"/>
          </p:nvPr>
        </p:nvSpPr>
        <p:spPr>
          <a:prstGeom prst="rect">
            <a:avLst/>
          </a:prstGeom>
        </p:spPr>
        <p:txBody>
          <a:bodyPr vert="horz" wrap="square" lIns="0" tIns="1066370" rIns="0" bIns="0" rtlCol="0">
            <a:spAutoFit/>
          </a:bodyPr>
          <a:lstStyle/>
          <a:p>
            <a:pPr marL="4939665">
              <a:lnSpc>
                <a:spcPts val="1655"/>
              </a:lnSpc>
            </a:pPr>
            <a:fld id="{81D60167-4931-47E6-BA6A-407CBD079E47}" type="slidenum">
              <a:rPr spc="-25" dirty="0"/>
              <a:t>201</a:t>
            </a:fld>
            <a:endParaRPr spc="-25"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3876611" y="1397127"/>
            <a:ext cx="4985385" cy="2890520"/>
            <a:chOff x="3876611" y="1397127"/>
            <a:chExt cx="4985385" cy="2890520"/>
          </a:xfrm>
        </p:grpSpPr>
        <p:sp>
          <p:nvSpPr>
            <p:cNvPr id="3" name="object 3"/>
            <p:cNvSpPr/>
            <p:nvPr/>
          </p:nvSpPr>
          <p:spPr>
            <a:xfrm>
              <a:off x="3881373" y="3465956"/>
              <a:ext cx="4975860" cy="816610"/>
            </a:xfrm>
            <a:custGeom>
              <a:avLst/>
              <a:gdLst/>
              <a:ahLst/>
              <a:cxnLst/>
              <a:rect l="l" t="t" r="r" b="b"/>
              <a:pathLst>
                <a:path w="4975859" h="816610">
                  <a:moveTo>
                    <a:pt x="2487929" y="0"/>
                  </a:moveTo>
                  <a:lnTo>
                    <a:pt x="2487929" y="384174"/>
                  </a:lnTo>
                  <a:lnTo>
                    <a:pt x="4975859" y="384174"/>
                  </a:lnTo>
                  <a:lnTo>
                    <a:pt x="4975859" y="815974"/>
                  </a:lnTo>
                </a:path>
                <a:path w="4975859" h="816610">
                  <a:moveTo>
                    <a:pt x="2487929" y="0"/>
                  </a:moveTo>
                  <a:lnTo>
                    <a:pt x="2487929" y="384809"/>
                  </a:lnTo>
                  <a:lnTo>
                    <a:pt x="0" y="384809"/>
                  </a:lnTo>
                  <a:lnTo>
                    <a:pt x="0" y="816609"/>
                  </a:lnTo>
                </a:path>
              </a:pathLst>
            </a:custGeom>
            <a:ln w="9525">
              <a:solidFill>
                <a:srgbClr val="00479E"/>
              </a:solidFill>
            </a:ln>
          </p:spPr>
          <p:txBody>
            <a:bodyPr wrap="square" lIns="0" tIns="0" rIns="0" bIns="0" rtlCol="0"/>
            <a:lstStyle/>
            <a:p>
              <a:endParaRPr/>
            </a:p>
          </p:txBody>
        </p:sp>
        <p:sp>
          <p:nvSpPr>
            <p:cNvPr id="4" name="object 4"/>
            <p:cNvSpPr/>
            <p:nvPr/>
          </p:nvSpPr>
          <p:spPr>
            <a:xfrm>
              <a:off x="4313173" y="1409827"/>
              <a:ext cx="4112260" cy="2056130"/>
            </a:xfrm>
            <a:custGeom>
              <a:avLst/>
              <a:gdLst/>
              <a:ahLst/>
              <a:cxnLst/>
              <a:rect l="l" t="t" r="r" b="b"/>
              <a:pathLst>
                <a:path w="4112259" h="2056129">
                  <a:moveTo>
                    <a:pt x="0" y="2056130"/>
                  </a:moveTo>
                  <a:lnTo>
                    <a:pt x="4112260" y="2056130"/>
                  </a:lnTo>
                  <a:lnTo>
                    <a:pt x="4112260" y="0"/>
                  </a:lnTo>
                  <a:lnTo>
                    <a:pt x="0" y="0"/>
                  </a:lnTo>
                  <a:lnTo>
                    <a:pt x="0" y="2056130"/>
                  </a:lnTo>
                  <a:close/>
                </a:path>
              </a:pathLst>
            </a:custGeom>
            <a:ln w="25399">
              <a:solidFill>
                <a:srgbClr val="03499E"/>
              </a:solidFill>
            </a:ln>
          </p:spPr>
          <p:txBody>
            <a:bodyPr wrap="square" lIns="0" tIns="0" rIns="0" bIns="0" rtlCol="0"/>
            <a:lstStyle/>
            <a:p>
              <a:endParaRPr/>
            </a:p>
          </p:txBody>
        </p:sp>
      </p:grpSp>
      <p:sp>
        <p:nvSpPr>
          <p:cNvPr id="5" name="object 5"/>
          <p:cNvSpPr txBox="1">
            <a:spLocks noGrp="1"/>
          </p:cNvSpPr>
          <p:nvPr>
            <p:ph type="title"/>
          </p:nvPr>
        </p:nvSpPr>
        <p:spPr>
          <a:xfrm>
            <a:off x="4412996" y="2040762"/>
            <a:ext cx="3914775" cy="734060"/>
          </a:xfrm>
          <a:prstGeom prst="rect">
            <a:avLst/>
          </a:prstGeom>
        </p:spPr>
        <p:txBody>
          <a:bodyPr vert="horz" wrap="square" lIns="0" tIns="67310" rIns="0" bIns="0" rtlCol="0">
            <a:spAutoFit/>
          </a:bodyPr>
          <a:lstStyle/>
          <a:p>
            <a:pPr marL="1079500" marR="5080" indent="-1066800">
              <a:lnSpc>
                <a:spcPts val="2580"/>
              </a:lnSpc>
              <a:spcBef>
                <a:spcPts val="530"/>
              </a:spcBef>
            </a:pPr>
            <a:r>
              <a:rPr sz="2500" b="0" dirty="0">
                <a:latin typeface="Times New Roman"/>
                <a:cs typeface="Times New Roman"/>
              </a:rPr>
              <a:t>Bảo</a:t>
            </a:r>
            <a:r>
              <a:rPr sz="2500" b="0" spc="-40" dirty="0">
                <a:latin typeface="Times New Roman"/>
                <a:cs typeface="Times New Roman"/>
              </a:rPr>
              <a:t> </a:t>
            </a:r>
            <a:r>
              <a:rPr sz="2500" b="0" dirty="0">
                <a:latin typeface="Times New Roman"/>
                <a:cs typeface="Times New Roman"/>
              </a:rPr>
              <a:t>đảm</a:t>
            </a:r>
            <a:r>
              <a:rPr sz="2500" b="0" spc="-45" dirty="0">
                <a:latin typeface="Times New Roman"/>
                <a:cs typeface="Times New Roman"/>
              </a:rPr>
              <a:t> </a:t>
            </a:r>
            <a:r>
              <a:rPr sz="2500" b="0" dirty="0">
                <a:latin typeface="Times New Roman"/>
                <a:cs typeface="Times New Roman"/>
              </a:rPr>
              <a:t>cạnh</a:t>
            </a:r>
            <a:r>
              <a:rPr sz="2500" b="0" spc="-30" dirty="0">
                <a:latin typeface="Times New Roman"/>
                <a:cs typeface="Times New Roman"/>
              </a:rPr>
              <a:t> </a:t>
            </a:r>
            <a:r>
              <a:rPr sz="2500" b="0" dirty="0">
                <a:latin typeface="Times New Roman"/>
                <a:cs typeface="Times New Roman"/>
              </a:rPr>
              <a:t>tranh</a:t>
            </a:r>
            <a:r>
              <a:rPr sz="2500" b="0" spc="-40" dirty="0">
                <a:latin typeface="Times New Roman"/>
                <a:cs typeface="Times New Roman"/>
              </a:rPr>
              <a:t> </a:t>
            </a:r>
            <a:r>
              <a:rPr sz="2500" dirty="0"/>
              <a:t>không</a:t>
            </a:r>
            <a:r>
              <a:rPr sz="2500" spc="-40" dirty="0"/>
              <a:t> </a:t>
            </a:r>
            <a:r>
              <a:rPr sz="2500" spc="-25" dirty="0"/>
              <a:t>áp </a:t>
            </a:r>
            <a:r>
              <a:rPr sz="2500" dirty="0"/>
              <a:t>dụng</a:t>
            </a:r>
            <a:r>
              <a:rPr sz="2500" spc="-60" dirty="0"/>
              <a:t> </a:t>
            </a:r>
            <a:r>
              <a:rPr sz="2500" b="0" dirty="0">
                <a:latin typeface="Times New Roman"/>
                <a:cs typeface="Times New Roman"/>
              </a:rPr>
              <a:t>đối</a:t>
            </a:r>
            <a:r>
              <a:rPr sz="2500" b="0" spc="-40" dirty="0">
                <a:latin typeface="Times New Roman"/>
                <a:cs typeface="Times New Roman"/>
              </a:rPr>
              <a:t> </a:t>
            </a:r>
            <a:r>
              <a:rPr sz="2500" b="0" spc="-20" dirty="0">
                <a:latin typeface="Times New Roman"/>
                <a:cs typeface="Times New Roman"/>
              </a:rPr>
              <a:t>với:</a:t>
            </a:r>
            <a:endParaRPr sz="2500">
              <a:latin typeface="Times New Roman"/>
              <a:cs typeface="Times New Roman"/>
            </a:endParaRPr>
          </a:p>
        </p:txBody>
      </p:sp>
      <p:sp>
        <p:nvSpPr>
          <p:cNvPr id="6" name="object 6"/>
          <p:cNvSpPr/>
          <p:nvPr/>
        </p:nvSpPr>
        <p:spPr>
          <a:xfrm>
            <a:off x="1825244" y="4282528"/>
            <a:ext cx="4112260" cy="2056130"/>
          </a:xfrm>
          <a:custGeom>
            <a:avLst/>
            <a:gdLst/>
            <a:ahLst/>
            <a:cxnLst/>
            <a:rect l="l" t="t" r="r" b="b"/>
            <a:pathLst>
              <a:path w="4112260" h="2056129">
                <a:moveTo>
                  <a:pt x="0" y="2056130"/>
                </a:moveTo>
                <a:lnTo>
                  <a:pt x="4112259" y="2056130"/>
                </a:lnTo>
                <a:lnTo>
                  <a:pt x="4112259" y="0"/>
                </a:lnTo>
                <a:lnTo>
                  <a:pt x="0" y="0"/>
                </a:lnTo>
                <a:lnTo>
                  <a:pt x="0" y="2056130"/>
                </a:lnTo>
                <a:close/>
              </a:path>
            </a:pathLst>
          </a:custGeom>
          <a:ln w="25400">
            <a:solidFill>
              <a:srgbClr val="03499E"/>
            </a:solidFill>
          </a:ln>
        </p:spPr>
        <p:txBody>
          <a:bodyPr wrap="square" lIns="0" tIns="0" rIns="0" bIns="0" rtlCol="0"/>
          <a:lstStyle/>
          <a:p>
            <a:endParaRPr/>
          </a:p>
        </p:txBody>
      </p:sp>
      <p:sp>
        <p:nvSpPr>
          <p:cNvPr id="7" name="object 7"/>
          <p:cNvSpPr txBox="1"/>
          <p:nvPr/>
        </p:nvSpPr>
        <p:spPr>
          <a:xfrm>
            <a:off x="1836166" y="4256659"/>
            <a:ext cx="4091304" cy="2049145"/>
          </a:xfrm>
          <a:prstGeom prst="rect">
            <a:avLst/>
          </a:prstGeom>
        </p:spPr>
        <p:txBody>
          <a:bodyPr vert="horz" wrap="square" lIns="0" tIns="64135" rIns="0" bIns="0" rtlCol="0">
            <a:spAutoFit/>
          </a:bodyPr>
          <a:lstStyle/>
          <a:p>
            <a:pPr marL="12065" marR="5080" algn="ctr">
              <a:lnSpc>
                <a:spcPct val="86300"/>
              </a:lnSpc>
              <a:spcBef>
                <a:spcPts val="505"/>
              </a:spcBef>
            </a:pPr>
            <a:r>
              <a:rPr sz="2500" dirty="0">
                <a:solidFill>
                  <a:srgbClr val="03499E"/>
                </a:solidFill>
                <a:latin typeface="Times New Roman"/>
                <a:cs typeface="Times New Roman"/>
              </a:rPr>
              <a:t>Công</a:t>
            </a:r>
            <a:r>
              <a:rPr sz="2500" spc="-30" dirty="0">
                <a:solidFill>
                  <a:srgbClr val="03499E"/>
                </a:solidFill>
                <a:latin typeface="Times New Roman"/>
                <a:cs typeface="Times New Roman"/>
              </a:rPr>
              <a:t> </a:t>
            </a:r>
            <a:r>
              <a:rPr sz="2500" dirty="0">
                <a:solidFill>
                  <a:srgbClr val="03499E"/>
                </a:solidFill>
                <a:latin typeface="Times New Roman"/>
                <a:cs typeface="Times New Roman"/>
              </a:rPr>
              <a:t>ty</a:t>
            </a:r>
            <a:r>
              <a:rPr sz="2500" spc="-40" dirty="0">
                <a:solidFill>
                  <a:srgbClr val="03499E"/>
                </a:solidFill>
                <a:latin typeface="Times New Roman"/>
                <a:cs typeface="Times New Roman"/>
              </a:rPr>
              <a:t> </a:t>
            </a:r>
            <a:r>
              <a:rPr sz="2500" dirty="0">
                <a:solidFill>
                  <a:srgbClr val="03499E"/>
                </a:solidFill>
                <a:latin typeface="Times New Roman"/>
                <a:cs typeface="Times New Roman"/>
              </a:rPr>
              <a:t>thành</a:t>
            </a:r>
            <a:r>
              <a:rPr sz="2500" spc="-40" dirty="0">
                <a:solidFill>
                  <a:srgbClr val="03499E"/>
                </a:solidFill>
                <a:latin typeface="Times New Roman"/>
                <a:cs typeface="Times New Roman"/>
              </a:rPr>
              <a:t> </a:t>
            </a:r>
            <a:r>
              <a:rPr sz="2500" dirty="0">
                <a:solidFill>
                  <a:srgbClr val="03499E"/>
                </a:solidFill>
                <a:latin typeface="Times New Roman"/>
                <a:cs typeface="Times New Roman"/>
              </a:rPr>
              <a:t>viên,</a:t>
            </a:r>
            <a:r>
              <a:rPr sz="2500" spc="-45" dirty="0">
                <a:solidFill>
                  <a:srgbClr val="03499E"/>
                </a:solidFill>
                <a:latin typeface="Times New Roman"/>
                <a:cs typeface="Times New Roman"/>
              </a:rPr>
              <a:t> </a:t>
            </a:r>
            <a:r>
              <a:rPr sz="2500" dirty="0">
                <a:solidFill>
                  <a:srgbClr val="03499E"/>
                </a:solidFill>
                <a:latin typeface="Times New Roman"/>
                <a:cs typeface="Times New Roman"/>
              </a:rPr>
              <a:t>công</a:t>
            </a:r>
            <a:r>
              <a:rPr sz="2500" spc="-35" dirty="0">
                <a:solidFill>
                  <a:srgbClr val="03499E"/>
                </a:solidFill>
                <a:latin typeface="Times New Roman"/>
                <a:cs typeface="Times New Roman"/>
              </a:rPr>
              <a:t> </a:t>
            </a:r>
            <a:r>
              <a:rPr sz="2500" dirty="0">
                <a:solidFill>
                  <a:srgbClr val="03499E"/>
                </a:solidFill>
                <a:latin typeface="Times New Roman"/>
                <a:cs typeface="Times New Roman"/>
              </a:rPr>
              <a:t>ty</a:t>
            </a:r>
            <a:r>
              <a:rPr sz="2500" spc="-35" dirty="0">
                <a:solidFill>
                  <a:srgbClr val="03499E"/>
                </a:solidFill>
                <a:latin typeface="Times New Roman"/>
                <a:cs typeface="Times New Roman"/>
              </a:rPr>
              <a:t> </a:t>
            </a:r>
            <a:r>
              <a:rPr sz="2500" spc="-25" dirty="0">
                <a:solidFill>
                  <a:srgbClr val="03499E"/>
                </a:solidFill>
                <a:latin typeface="Times New Roman"/>
                <a:cs typeface="Times New Roman"/>
              </a:rPr>
              <a:t>con </a:t>
            </a:r>
            <a:r>
              <a:rPr sz="2500" dirty="0">
                <a:solidFill>
                  <a:srgbClr val="03499E"/>
                </a:solidFill>
                <a:latin typeface="Times New Roman"/>
                <a:cs typeface="Times New Roman"/>
              </a:rPr>
              <a:t>của</a:t>
            </a:r>
            <a:r>
              <a:rPr sz="2500" spc="-35" dirty="0">
                <a:solidFill>
                  <a:srgbClr val="03499E"/>
                </a:solidFill>
                <a:latin typeface="Times New Roman"/>
                <a:cs typeface="Times New Roman"/>
              </a:rPr>
              <a:t> </a:t>
            </a:r>
            <a:r>
              <a:rPr sz="2500" dirty="0">
                <a:solidFill>
                  <a:srgbClr val="03499E"/>
                </a:solidFill>
                <a:latin typeface="Times New Roman"/>
                <a:cs typeface="Times New Roman"/>
              </a:rPr>
              <a:t>tập</a:t>
            </a:r>
            <a:r>
              <a:rPr sz="2500" spc="-35" dirty="0">
                <a:solidFill>
                  <a:srgbClr val="03499E"/>
                </a:solidFill>
                <a:latin typeface="Times New Roman"/>
                <a:cs typeface="Times New Roman"/>
              </a:rPr>
              <a:t> </a:t>
            </a:r>
            <a:r>
              <a:rPr sz="2500" dirty="0">
                <a:solidFill>
                  <a:srgbClr val="03499E"/>
                </a:solidFill>
                <a:latin typeface="Times New Roman"/>
                <a:cs typeface="Times New Roman"/>
              </a:rPr>
              <a:t>đoàn,</a:t>
            </a:r>
            <a:r>
              <a:rPr sz="2500" spc="-30" dirty="0">
                <a:solidFill>
                  <a:srgbClr val="03499E"/>
                </a:solidFill>
                <a:latin typeface="Times New Roman"/>
                <a:cs typeface="Times New Roman"/>
              </a:rPr>
              <a:t> </a:t>
            </a:r>
            <a:r>
              <a:rPr sz="2500" dirty="0">
                <a:solidFill>
                  <a:srgbClr val="03499E"/>
                </a:solidFill>
                <a:latin typeface="Times New Roman"/>
                <a:cs typeface="Times New Roman"/>
              </a:rPr>
              <a:t>tổng</a:t>
            </a:r>
            <a:r>
              <a:rPr sz="2500" spc="-40" dirty="0">
                <a:solidFill>
                  <a:srgbClr val="03499E"/>
                </a:solidFill>
                <a:latin typeface="Times New Roman"/>
                <a:cs typeface="Times New Roman"/>
              </a:rPr>
              <a:t> </a:t>
            </a:r>
            <a:r>
              <a:rPr sz="2500" dirty="0">
                <a:solidFill>
                  <a:srgbClr val="03499E"/>
                </a:solidFill>
                <a:latin typeface="Times New Roman"/>
                <a:cs typeface="Times New Roman"/>
              </a:rPr>
              <a:t>công</a:t>
            </a:r>
            <a:r>
              <a:rPr sz="2500" spc="-35" dirty="0">
                <a:solidFill>
                  <a:srgbClr val="03499E"/>
                </a:solidFill>
                <a:latin typeface="Times New Roman"/>
                <a:cs typeface="Times New Roman"/>
              </a:rPr>
              <a:t> </a:t>
            </a:r>
            <a:r>
              <a:rPr sz="2500" dirty="0">
                <a:solidFill>
                  <a:srgbClr val="03499E"/>
                </a:solidFill>
                <a:latin typeface="Times New Roman"/>
                <a:cs typeface="Times New Roman"/>
              </a:rPr>
              <a:t>ty</a:t>
            </a:r>
            <a:r>
              <a:rPr sz="2500" spc="-30" dirty="0">
                <a:solidFill>
                  <a:srgbClr val="03499E"/>
                </a:solidFill>
                <a:latin typeface="Times New Roman"/>
                <a:cs typeface="Times New Roman"/>
              </a:rPr>
              <a:t> </a:t>
            </a:r>
            <a:r>
              <a:rPr sz="2500" spc="-25" dirty="0">
                <a:solidFill>
                  <a:srgbClr val="03499E"/>
                </a:solidFill>
                <a:latin typeface="Times New Roman"/>
                <a:cs typeface="Times New Roman"/>
              </a:rPr>
              <a:t>nhà </a:t>
            </a:r>
            <a:r>
              <a:rPr sz="2500" dirty="0">
                <a:solidFill>
                  <a:srgbClr val="03499E"/>
                </a:solidFill>
                <a:latin typeface="Times New Roman"/>
                <a:cs typeface="Times New Roman"/>
              </a:rPr>
              <a:t>nước</a:t>
            </a:r>
            <a:r>
              <a:rPr sz="2500" spc="-40" dirty="0">
                <a:solidFill>
                  <a:srgbClr val="03499E"/>
                </a:solidFill>
                <a:latin typeface="Times New Roman"/>
                <a:cs typeface="Times New Roman"/>
              </a:rPr>
              <a:t> </a:t>
            </a:r>
            <a:r>
              <a:rPr sz="2500" dirty="0">
                <a:solidFill>
                  <a:srgbClr val="03499E"/>
                </a:solidFill>
                <a:latin typeface="Times New Roman"/>
                <a:cs typeface="Times New Roman"/>
              </a:rPr>
              <a:t>có</a:t>
            </a:r>
            <a:r>
              <a:rPr sz="2500" spc="-50" dirty="0">
                <a:solidFill>
                  <a:srgbClr val="03499E"/>
                </a:solidFill>
                <a:latin typeface="Times New Roman"/>
                <a:cs typeface="Times New Roman"/>
              </a:rPr>
              <a:t> </a:t>
            </a:r>
            <a:r>
              <a:rPr sz="2500" dirty="0">
                <a:solidFill>
                  <a:srgbClr val="03499E"/>
                </a:solidFill>
                <a:latin typeface="Times New Roman"/>
                <a:cs typeface="Times New Roman"/>
              </a:rPr>
              <a:t>ngành,</a:t>
            </a:r>
            <a:r>
              <a:rPr sz="2500" spc="-30" dirty="0">
                <a:solidFill>
                  <a:srgbClr val="03499E"/>
                </a:solidFill>
                <a:latin typeface="Times New Roman"/>
                <a:cs typeface="Times New Roman"/>
              </a:rPr>
              <a:t> </a:t>
            </a:r>
            <a:r>
              <a:rPr sz="2500" dirty="0">
                <a:solidFill>
                  <a:srgbClr val="03499E"/>
                </a:solidFill>
                <a:latin typeface="Times New Roman"/>
                <a:cs typeface="Times New Roman"/>
              </a:rPr>
              <a:t>nghề</a:t>
            </a:r>
            <a:r>
              <a:rPr sz="2500" spc="-40" dirty="0">
                <a:solidFill>
                  <a:srgbClr val="03499E"/>
                </a:solidFill>
                <a:latin typeface="Times New Roman"/>
                <a:cs typeface="Times New Roman"/>
              </a:rPr>
              <a:t> </a:t>
            </a:r>
            <a:r>
              <a:rPr sz="2500" dirty="0">
                <a:solidFill>
                  <a:srgbClr val="03499E"/>
                </a:solidFill>
                <a:latin typeface="Times New Roman"/>
                <a:cs typeface="Times New Roman"/>
              </a:rPr>
              <a:t>sản</a:t>
            </a:r>
            <a:r>
              <a:rPr sz="2500" spc="-40" dirty="0">
                <a:solidFill>
                  <a:srgbClr val="03499E"/>
                </a:solidFill>
                <a:latin typeface="Times New Roman"/>
                <a:cs typeface="Times New Roman"/>
              </a:rPr>
              <a:t> </a:t>
            </a:r>
            <a:r>
              <a:rPr sz="2500" spc="-10" dirty="0">
                <a:solidFill>
                  <a:srgbClr val="03499E"/>
                </a:solidFill>
                <a:latin typeface="Times New Roman"/>
                <a:cs typeface="Times New Roman"/>
              </a:rPr>
              <a:t>xuất, </a:t>
            </a:r>
            <a:r>
              <a:rPr sz="2500" dirty="0">
                <a:solidFill>
                  <a:srgbClr val="03499E"/>
                </a:solidFill>
                <a:latin typeface="Times New Roman"/>
                <a:cs typeface="Times New Roman"/>
              </a:rPr>
              <a:t>kinh</a:t>
            </a:r>
            <a:r>
              <a:rPr sz="2500" spc="-55" dirty="0">
                <a:solidFill>
                  <a:srgbClr val="03499E"/>
                </a:solidFill>
                <a:latin typeface="Times New Roman"/>
                <a:cs typeface="Times New Roman"/>
              </a:rPr>
              <a:t> </a:t>
            </a:r>
            <a:r>
              <a:rPr sz="2500" dirty="0">
                <a:solidFill>
                  <a:srgbClr val="03499E"/>
                </a:solidFill>
                <a:latin typeface="Times New Roman"/>
                <a:cs typeface="Times New Roman"/>
              </a:rPr>
              <a:t>doanh</a:t>
            </a:r>
            <a:r>
              <a:rPr sz="2500" spc="-35" dirty="0">
                <a:solidFill>
                  <a:srgbClr val="03499E"/>
                </a:solidFill>
                <a:latin typeface="Times New Roman"/>
                <a:cs typeface="Times New Roman"/>
              </a:rPr>
              <a:t> </a:t>
            </a:r>
            <a:r>
              <a:rPr sz="2500" dirty="0">
                <a:solidFill>
                  <a:srgbClr val="03499E"/>
                </a:solidFill>
                <a:latin typeface="Times New Roman"/>
                <a:cs typeface="Times New Roman"/>
              </a:rPr>
              <a:t>chính</a:t>
            </a:r>
            <a:r>
              <a:rPr sz="2500" spc="-55" dirty="0">
                <a:solidFill>
                  <a:srgbClr val="03499E"/>
                </a:solidFill>
                <a:latin typeface="Times New Roman"/>
                <a:cs typeface="Times New Roman"/>
              </a:rPr>
              <a:t> </a:t>
            </a:r>
            <a:r>
              <a:rPr sz="2500" dirty="0">
                <a:solidFill>
                  <a:srgbClr val="03499E"/>
                </a:solidFill>
                <a:latin typeface="Times New Roman"/>
                <a:cs typeface="Times New Roman"/>
              </a:rPr>
              <a:t>phù</a:t>
            </a:r>
            <a:r>
              <a:rPr sz="2500" spc="-55" dirty="0">
                <a:solidFill>
                  <a:srgbClr val="03499E"/>
                </a:solidFill>
                <a:latin typeface="Times New Roman"/>
                <a:cs typeface="Times New Roman"/>
              </a:rPr>
              <a:t> </a:t>
            </a:r>
            <a:r>
              <a:rPr sz="2500" dirty="0">
                <a:solidFill>
                  <a:srgbClr val="03499E"/>
                </a:solidFill>
                <a:latin typeface="Times New Roman"/>
                <a:cs typeface="Times New Roman"/>
              </a:rPr>
              <a:t>hợp</a:t>
            </a:r>
            <a:r>
              <a:rPr sz="2500" spc="-50" dirty="0">
                <a:solidFill>
                  <a:srgbClr val="03499E"/>
                </a:solidFill>
                <a:latin typeface="Times New Roman"/>
                <a:cs typeface="Times New Roman"/>
              </a:rPr>
              <a:t> </a:t>
            </a:r>
            <a:r>
              <a:rPr sz="2500" spc="-25" dirty="0">
                <a:solidFill>
                  <a:srgbClr val="03499E"/>
                </a:solidFill>
                <a:latin typeface="Times New Roman"/>
                <a:cs typeface="Times New Roman"/>
              </a:rPr>
              <a:t>với </a:t>
            </a:r>
            <a:r>
              <a:rPr sz="2500" dirty="0">
                <a:solidFill>
                  <a:srgbClr val="03499E"/>
                </a:solidFill>
                <a:latin typeface="Times New Roman"/>
                <a:cs typeface="Times New Roman"/>
              </a:rPr>
              <a:t>tính</a:t>
            </a:r>
            <a:r>
              <a:rPr sz="2500" spc="-35" dirty="0">
                <a:solidFill>
                  <a:srgbClr val="03499E"/>
                </a:solidFill>
                <a:latin typeface="Times New Roman"/>
                <a:cs typeface="Times New Roman"/>
              </a:rPr>
              <a:t> </a:t>
            </a:r>
            <a:r>
              <a:rPr sz="2500" dirty="0">
                <a:solidFill>
                  <a:srgbClr val="03499E"/>
                </a:solidFill>
                <a:latin typeface="Times New Roman"/>
                <a:cs typeface="Times New Roman"/>
              </a:rPr>
              <a:t>chất</a:t>
            </a:r>
            <a:r>
              <a:rPr sz="2500" spc="-30" dirty="0">
                <a:solidFill>
                  <a:srgbClr val="03499E"/>
                </a:solidFill>
                <a:latin typeface="Times New Roman"/>
                <a:cs typeface="Times New Roman"/>
              </a:rPr>
              <a:t> </a:t>
            </a:r>
            <a:r>
              <a:rPr sz="2500" dirty="0">
                <a:solidFill>
                  <a:srgbClr val="03499E"/>
                </a:solidFill>
                <a:latin typeface="Times New Roman"/>
                <a:cs typeface="Times New Roman"/>
              </a:rPr>
              <a:t>gói</a:t>
            </a:r>
            <a:r>
              <a:rPr sz="2500" spc="-30" dirty="0">
                <a:solidFill>
                  <a:srgbClr val="03499E"/>
                </a:solidFill>
                <a:latin typeface="Times New Roman"/>
                <a:cs typeface="Times New Roman"/>
              </a:rPr>
              <a:t> </a:t>
            </a:r>
            <a:r>
              <a:rPr sz="2500" dirty="0">
                <a:solidFill>
                  <a:srgbClr val="03499E"/>
                </a:solidFill>
                <a:latin typeface="Times New Roman"/>
                <a:cs typeface="Times New Roman"/>
              </a:rPr>
              <a:t>thầu</a:t>
            </a:r>
            <a:r>
              <a:rPr sz="2500" spc="-40" dirty="0">
                <a:solidFill>
                  <a:srgbClr val="03499E"/>
                </a:solidFill>
                <a:latin typeface="Times New Roman"/>
                <a:cs typeface="Times New Roman"/>
              </a:rPr>
              <a:t> </a:t>
            </a:r>
            <a:r>
              <a:rPr sz="2500" dirty="0">
                <a:solidFill>
                  <a:srgbClr val="03499E"/>
                </a:solidFill>
                <a:latin typeface="Times New Roman"/>
                <a:cs typeface="Times New Roman"/>
              </a:rPr>
              <a:t>của</a:t>
            </a:r>
            <a:r>
              <a:rPr sz="2500" spc="-40" dirty="0">
                <a:solidFill>
                  <a:srgbClr val="03499E"/>
                </a:solidFill>
                <a:latin typeface="Times New Roman"/>
                <a:cs typeface="Times New Roman"/>
              </a:rPr>
              <a:t> </a:t>
            </a:r>
            <a:r>
              <a:rPr sz="2500" dirty="0">
                <a:solidFill>
                  <a:srgbClr val="03499E"/>
                </a:solidFill>
                <a:latin typeface="Times New Roman"/>
                <a:cs typeface="Times New Roman"/>
              </a:rPr>
              <a:t>tập</a:t>
            </a:r>
            <a:r>
              <a:rPr sz="2500" spc="-35" dirty="0">
                <a:solidFill>
                  <a:srgbClr val="03499E"/>
                </a:solidFill>
                <a:latin typeface="Times New Roman"/>
                <a:cs typeface="Times New Roman"/>
              </a:rPr>
              <a:t> </a:t>
            </a:r>
            <a:r>
              <a:rPr sz="2500" spc="-10" dirty="0">
                <a:solidFill>
                  <a:srgbClr val="03499E"/>
                </a:solidFill>
                <a:latin typeface="Times New Roman"/>
                <a:cs typeface="Times New Roman"/>
              </a:rPr>
              <a:t>đoàn, </a:t>
            </a:r>
            <a:r>
              <a:rPr sz="2500" dirty="0">
                <a:solidFill>
                  <a:srgbClr val="03499E"/>
                </a:solidFill>
                <a:latin typeface="Times New Roman"/>
                <a:cs typeface="Times New Roman"/>
              </a:rPr>
              <a:t>tổng</a:t>
            </a:r>
            <a:r>
              <a:rPr sz="2500" spc="-35" dirty="0">
                <a:solidFill>
                  <a:srgbClr val="03499E"/>
                </a:solidFill>
                <a:latin typeface="Times New Roman"/>
                <a:cs typeface="Times New Roman"/>
              </a:rPr>
              <a:t> </a:t>
            </a:r>
            <a:r>
              <a:rPr sz="2500" dirty="0">
                <a:solidFill>
                  <a:srgbClr val="03499E"/>
                </a:solidFill>
                <a:latin typeface="Times New Roman"/>
                <a:cs typeface="Times New Roman"/>
              </a:rPr>
              <a:t>công</a:t>
            </a:r>
            <a:r>
              <a:rPr sz="2500" spc="-30" dirty="0">
                <a:solidFill>
                  <a:srgbClr val="03499E"/>
                </a:solidFill>
                <a:latin typeface="Times New Roman"/>
                <a:cs typeface="Times New Roman"/>
              </a:rPr>
              <a:t> </a:t>
            </a:r>
            <a:r>
              <a:rPr sz="2500" dirty="0">
                <a:solidFill>
                  <a:srgbClr val="03499E"/>
                </a:solidFill>
                <a:latin typeface="Times New Roman"/>
                <a:cs typeface="Times New Roman"/>
              </a:rPr>
              <a:t>ty</a:t>
            </a:r>
            <a:r>
              <a:rPr sz="2500" spc="-25" dirty="0">
                <a:solidFill>
                  <a:srgbClr val="03499E"/>
                </a:solidFill>
                <a:latin typeface="Times New Roman"/>
                <a:cs typeface="Times New Roman"/>
              </a:rPr>
              <a:t> </a:t>
            </a:r>
            <a:r>
              <a:rPr sz="2500" dirty="0">
                <a:solidFill>
                  <a:srgbClr val="03499E"/>
                </a:solidFill>
                <a:latin typeface="Times New Roman"/>
                <a:cs typeface="Times New Roman"/>
              </a:rPr>
              <a:t>nhà</a:t>
            </a:r>
            <a:r>
              <a:rPr sz="2500" spc="-25" dirty="0">
                <a:solidFill>
                  <a:srgbClr val="03499E"/>
                </a:solidFill>
                <a:latin typeface="Times New Roman"/>
                <a:cs typeface="Times New Roman"/>
              </a:rPr>
              <a:t> </a:t>
            </a:r>
            <a:r>
              <a:rPr sz="2500" dirty="0">
                <a:solidFill>
                  <a:srgbClr val="03499E"/>
                </a:solidFill>
                <a:latin typeface="Times New Roman"/>
                <a:cs typeface="Times New Roman"/>
              </a:rPr>
              <a:t>nước</a:t>
            </a:r>
            <a:r>
              <a:rPr sz="2500" spc="-40" dirty="0">
                <a:solidFill>
                  <a:srgbClr val="03499E"/>
                </a:solidFill>
                <a:latin typeface="Times New Roman"/>
                <a:cs typeface="Times New Roman"/>
              </a:rPr>
              <a:t> </a:t>
            </a:r>
            <a:r>
              <a:rPr sz="2500" spc="-35" dirty="0">
                <a:solidFill>
                  <a:srgbClr val="03499E"/>
                </a:solidFill>
                <a:latin typeface="Times New Roman"/>
                <a:cs typeface="Times New Roman"/>
              </a:rPr>
              <a:t>đó</a:t>
            </a:r>
            <a:endParaRPr sz="2500">
              <a:latin typeface="Times New Roman"/>
              <a:cs typeface="Times New Roman"/>
            </a:endParaRPr>
          </a:p>
        </p:txBody>
      </p:sp>
      <p:sp>
        <p:nvSpPr>
          <p:cNvPr id="8" name="object 8"/>
          <p:cNvSpPr/>
          <p:nvPr/>
        </p:nvSpPr>
        <p:spPr>
          <a:xfrm>
            <a:off x="6801104" y="4281932"/>
            <a:ext cx="4112260" cy="2056130"/>
          </a:xfrm>
          <a:custGeom>
            <a:avLst/>
            <a:gdLst/>
            <a:ahLst/>
            <a:cxnLst/>
            <a:rect l="l" t="t" r="r" b="b"/>
            <a:pathLst>
              <a:path w="4112259" h="2056129">
                <a:moveTo>
                  <a:pt x="0" y="2056130"/>
                </a:moveTo>
                <a:lnTo>
                  <a:pt x="4112259" y="2056130"/>
                </a:lnTo>
                <a:lnTo>
                  <a:pt x="4112259" y="0"/>
                </a:lnTo>
                <a:lnTo>
                  <a:pt x="0" y="0"/>
                </a:lnTo>
                <a:lnTo>
                  <a:pt x="0" y="2056130"/>
                </a:lnTo>
                <a:close/>
              </a:path>
            </a:pathLst>
          </a:custGeom>
          <a:ln w="25400">
            <a:solidFill>
              <a:srgbClr val="03499E"/>
            </a:solidFill>
          </a:ln>
        </p:spPr>
        <p:txBody>
          <a:bodyPr wrap="square" lIns="0" tIns="0" rIns="0" bIns="0" rtlCol="0"/>
          <a:lstStyle/>
          <a:p>
            <a:endParaRPr/>
          </a:p>
        </p:txBody>
      </p:sp>
      <p:sp>
        <p:nvSpPr>
          <p:cNvPr id="9" name="object 9"/>
          <p:cNvSpPr txBox="1"/>
          <p:nvPr/>
        </p:nvSpPr>
        <p:spPr>
          <a:xfrm>
            <a:off x="6811136" y="4256023"/>
            <a:ext cx="4095750" cy="2049145"/>
          </a:xfrm>
          <a:prstGeom prst="rect">
            <a:avLst/>
          </a:prstGeom>
        </p:spPr>
        <p:txBody>
          <a:bodyPr vert="horz" wrap="square" lIns="0" tIns="64135" rIns="0" bIns="0" rtlCol="0">
            <a:spAutoFit/>
          </a:bodyPr>
          <a:lstStyle/>
          <a:p>
            <a:pPr marL="12700" marR="5080" indent="-1905" algn="ctr">
              <a:lnSpc>
                <a:spcPct val="86300"/>
              </a:lnSpc>
              <a:spcBef>
                <a:spcPts val="505"/>
              </a:spcBef>
            </a:pPr>
            <a:r>
              <a:rPr sz="2500" dirty="0">
                <a:solidFill>
                  <a:srgbClr val="FF0000"/>
                </a:solidFill>
                <a:latin typeface="Times New Roman"/>
                <a:cs typeface="Times New Roman"/>
              </a:rPr>
              <a:t>Đơn</a:t>
            </a:r>
            <a:r>
              <a:rPr sz="2500" spc="-35" dirty="0">
                <a:solidFill>
                  <a:srgbClr val="FF0000"/>
                </a:solidFill>
                <a:latin typeface="Times New Roman"/>
                <a:cs typeface="Times New Roman"/>
              </a:rPr>
              <a:t> </a:t>
            </a:r>
            <a:r>
              <a:rPr sz="2500" dirty="0">
                <a:solidFill>
                  <a:srgbClr val="FF0000"/>
                </a:solidFill>
                <a:latin typeface="Times New Roman"/>
                <a:cs typeface="Times New Roman"/>
              </a:rPr>
              <a:t>vị</a:t>
            </a:r>
            <a:r>
              <a:rPr sz="2500" spc="-40" dirty="0">
                <a:solidFill>
                  <a:srgbClr val="FF0000"/>
                </a:solidFill>
                <a:latin typeface="Times New Roman"/>
                <a:cs typeface="Times New Roman"/>
              </a:rPr>
              <a:t> </a:t>
            </a:r>
            <a:r>
              <a:rPr sz="2500" dirty="0">
                <a:solidFill>
                  <a:srgbClr val="FF0000"/>
                </a:solidFill>
                <a:latin typeface="Times New Roman"/>
                <a:cs typeface="Times New Roman"/>
              </a:rPr>
              <a:t>sự</a:t>
            </a:r>
            <a:r>
              <a:rPr sz="2500" spc="-40" dirty="0">
                <a:solidFill>
                  <a:srgbClr val="FF0000"/>
                </a:solidFill>
                <a:latin typeface="Times New Roman"/>
                <a:cs typeface="Times New Roman"/>
              </a:rPr>
              <a:t> </a:t>
            </a:r>
            <a:r>
              <a:rPr sz="2500" dirty="0">
                <a:solidFill>
                  <a:srgbClr val="FF0000"/>
                </a:solidFill>
                <a:latin typeface="Times New Roman"/>
                <a:cs typeface="Times New Roman"/>
              </a:rPr>
              <a:t>nghiệp</a:t>
            </a:r>
            <a:r>
              <a:rPr sz="2500" spc="-35" dirty="0">
                <a:solidFill>
                  <a:srgbClr val="FF0000"/>
                </a:solidFill>
                <a:latin typeface="Times New Roman"/>
                <a:cs typeface="Times New Roman"/>
              </a:rPr>
              <a:t> </a:t>
            </a:r>
            <a:r>
              <a:rPr sz="2500" dirty="0">
                <a:solidFill>
                  <a:srgbClr val="FF0000"/>
                </a:solidFill>
                <a:latin typeface="Times New Roman"/>
                <a:cs typeface="Times New Roman"/>
              </a:rPr>
              <a:t>công</a:t>
            </a:r>
            <a:r>
              <a:rPr sz="2500" spc="-35" dirty="0">
                <a:solidFill>
                  <a:srgbClr val="FF0000"/>
                </a:solidFill>
                <a:latin typeface="Times New Roman"/>
                <a:cs typeface="Times New Roman"/>
              </a:rPr>
              <a:t> </a:t>
            </a:r>
            <a:r>
              <a:rPr sz="2500" spc="-25" dirty="0">
                <a:solidFill>
                  <a:srgbClr val="FF0000"/>
                </a:solidFill>
                <a:latin typeface="Times New Roman"/>
                <a:cs typeface="Times New Roman"/>
              </a:rPr>
              <a:t>lập </a:t>
            </a:r>
            <a:r>
              <a:rPr sz="2500" dirty="0">
                <a:solidFill>
                  <a:srgbClr val="FF0000"/>
                </a:solidFill>
                <a:latin typeface="Times New Roman"/>
                <a:cs typeface="Times New Roman"/>
              </a:rPr>
              <a:t>thuộc</a:t>
            </a:r>
            <a:r>
              <a:rPr sz="2500" spc="-30" dirty="0">
                <a:solidFill>
                  <a:srgbClr val="FF0000"/>
                </a:solidFill>
                <a:latin typeface="Times New Roman"/>
                <a:cs typeface="Times New Roman"/>
              </a:rPr>
              <a:t> </a:t>
            </a:r>
            <a:r>
              <a:rPr sz="2500" dirty="0">
                <a:solidFill>
                  <a:srgbClr val="FF0000"/>
                </a:solidFill>
                <a:latin typeface="Times New Roman"/>
                <a:cs typeface="Times New Roman"/>
              </a:rPr>
              <a:t>cơ</a:t>
            </a:r>
            <a:r>
              <a:rPr sz="2500" spc="-30" dirty="0">
                <a:solidFill>
                  <a:srgbClr val="FF0000"/>
                </a:solidFill>
                <a:latin typeface="Times New Roman"/>
                <a:cs typeface="Times New Roman"/>
              </a:rPr>
              <a:t> </a:t>
            </a:r>
            <a:r>
              <a:rPr sz="2500" dirty="0">
                <a:solidFill>
                  <a:srgbClr val="FF0000"/>
                </a:solidFill>
                <a:latin typeface="Times New Roman"/>
                <a:cs typeface="Times New Roman"/>
              </a:rPr>
              <a:t>quan</a:t>
            </a:r>
            <a:r>
              <a:rPr sz="2500" spc="-35" dirty="0">
                <a:solidFill>
                  <a:srgbClr val="FF0000"/>
                </a:solidFill>
                <a:latin typeface="Times New Roman"/>
                <a:cs typeface="Times New Roman"/>
              </a:rPr>
              <a:t> </a:t>
            </a:r>
            <a:r>
              <a:rPr sz="2500" dirty="0">
                <a:solidFill>
                  <a:srgbClr val="FF0000"/>
                </a:solidFill>
                <a:latin typeface="Times New Roman"/>
                <a:cs typeface="Times New Roman"/>
              </a:rPr>
              <a:t>quản</a:t>
            </a:r>
            <a:r>
              <a:rPr sz="2500" spc="-35" dirty="0">
                <a:solidFill>
                  <a:srgbClr val="FF0000"/>
                </a:solidFill>
                <a:latin typeface="Times New Roman"/>
                <a:cs typeface="Times New Roman"/>
              </a:rPr>
              <a:t> </a:t>
            </a:r>
            <a:r>
              <a:rPr sz="2500" dirty="0">
                <a:solidFill>
                  <a:srgbClr val="FF0000"/>
                </a:solidFill>
                <a:latin typeface="Times New Roman"/>
                <a:cs typeface="Times New Roman"/>
              </a:rPr>
              <a:t>lý</a:t>
            </a:r>
            <a:r>
              <a:rPr sz="2500" spc="-45" dirty="0">
                <a:solidFill>
                  <a:srgbClr val="FF0000"/>
                </a:solidFill>
                <a:latin typeface="Times New Roman"/>
                <a:cs typeface="Times New Roman"/>
              </a:rPr>
              <a:t> </a:t>
            </a:r>
            <a:r>
              <a:rPr sz="2500" dirty="0">
                <a:solidFill>
                  <a:srgbClr val="FF0000"/>
                </a:solidFill>
                <a:latin typeface="Times New Roman"/>
                <a:cs typeface="Times New Roman"/>
              </a:rPr>
              <a:t>nhà</a:t>
            </a:r>
            <a:r>
              <a:rPr sz="2500" spc="-40" dirty="0">
                <a:solidFill>
                  <a:srgbClr val="FF0000"/>
                </a:solidFill>
                <a:latin typeface="Times New Roman"/>
                <a:cs typeface="Times New Roman"/>
              </a:rPr>
              <a:t> </a:t>
            </a:r>
            <a:r>
              <a:rPr sz="2500" spc="-20" dirty="0">
                <a:solidFill>
                  <a:srgbClr val="FF0000"/>
                </a:solidFill>
                <a:latin typeface="Times New Roman"/>
                <a:cs typeface="Times New Roman"/>
              </a:rPr>
              <a:t>nước </a:t>
            </a:r>
            <a:r>
              <a:rPr sz="2500" dirty="0">
                <a:solidFill>
                  <a:srgbClr val="FF0000"/>
                </a:solidFill>
                <a:latin typeface="Times New Roman"/>
                <a:cs typeface="Times New Roman"/>
              </a:rPr>
              <a:t>có</a:t>
            </a:r>
            <a:r>
              <a:rPr sz="2500" spc="-40" dirty="0">
                <a:solidFill>
                  <a:srgbClr val="FF0000"/>
                </a:solidFill>
                <a:latin typeface="Times New Roman"/>
                <a:cs typeface="Times New Roman"/>
              </a:rPr>
              <a:t> </a:t>
            </a:r>
            <a:r>
              <a:rPr sz="2500" dirty="0">
                <a:solidFill>
                  <a:srgbClr val="FF0000"/>
                </a:solidFill>
                <a:latin typeface="Times New Roman"/>
                <a:cs typeface="Times New Roman"/>
              </a:rPr>
              <a:t>chức</a:t>
            </a:r>
            <a:r>
              <a:rPr sz="2500" spc="-35" dirty="0">
                <a:solidFill>
                  <a:srgbClr val="FF0000"/>
                </a:solidFill>
                <a:latin typeface="Times New Roman"/>
                <a:cs typeface="Times New Roman"/>
              </a:rPr>
              <a:t> </a:t>
            </a:r>
            <a:r>
              <a:rPr sz="2500" dirty="0">
                <a:solidFill>
                  <a:srgbClr val="FF0000"/>
                </a:solidFill>
                <a:latin typeface="Times New Roman"/>
                <a:cs typeface="Times New Roman"/>
              </a:rPr>
              <a:t>năng,</a:t>
            </a:r>
            <a:r>
              <a:rPr sz="2500" spc="-40" dirty="0">
                <a:solidFill>
                  <a:srgbClr val="FF0000"/>
                </a:solidFill>
                <a:latin typeface="Times New Roman"/>
                <a:cs typeface="Times New Roman"/>
              </a:rPr>
              <a:t> </a:t>
            </a:r>
            <a:r>
              <a:rPr sz="2500" dirty="0">
                <a:solidFill>
                  <a:srgbClr val="FF0000"/>
                </a:solidFill>
                <a:latin typeface="Times New Roman"/>
                <a:cs typeface="Times New Roman"/>
              </a:rPr>
              <a:t>nhiệm</a:t>
            </a:r>
            <a:r>
              <a:rPr sz="2500" spc="-35" dirty="0">
                <a:solidFill>
                  <a:srgbClr val="FF0000"/>
                </a:solidFill>
                <a:latin typeface="Times New Roman"/>
                <a:cs typeface="Times New Roman"/>
              </a:rPr>
              <a:t> </a:t>
            </a:r>
            <a:r>
              <a:rPr sz="2500" dirty="0">
                <a:solidFill>
                  <a:srgbClr val="FF0000"/>
                </a:solidFill>
                <a:latin typeface="Times New Roman"/>
                <a:cs typeface="Times New Roman"/>
              </a:rPr>
              <a:t>vụ</a:t>
            </a:r>
            <a:r>
              <a:rPr sz="2500" spc="-45" dirty="0">
                <a:solidFill>
                  <a:srgbClr val="FF0000"/>
                </a:solidFill>
                <a:latin typeface="Times New Roman"/>
                <a:cs typeface="Times New Roman"/>
              </a:rPr>
              <a:t> </a:t>
            </a:r>
            <a:r>
              <a:rPr sz="2500" spc="-20" dirty="0">
                <a:solidFill>
                  <a:srgbClr val="FF0000"/>
                </a:solidFill>
                <a:latin typeface="Times New Roman"/>
                <a:cs typeface="Times New Roman"/>
              </a:rPr>
              <a:t>được </a:t>
            </a:r>
            <a:r>
              <a:rPr sz="2500" dirty="0">
                <a:solidFill>
                  <a:srgbClr val="FF0000"/>
                </a:solidFill>
                <a:latin typeface="Times New Roman"/>
                <a:cs typeface="Times New Roman"/>
              </a:rPr>
              <a:t>giao</a:t>
            </a:r>
            <a:r>
              <a:rPr sz="2500" spc="-45" dirty="0">
                <a:solidFill>
                  <a:srgbClr val="FF0000"/>
                </a:solidFill>
                <a:latin typeface="Times New Roman"/>
                <a:cs typeface="Times New Roman"/>
              </a:rPr>
              <a:t> </a:t>
            </a:r>
            <a:r>
              <a:rPr sz="2500" dirty="0">
                <a:solidFill>
                  <a:srgbClr val="FF0000"/>
                </a:solidFill>
                <a:latin typeface="Times New Roman"/>
                <a:cs typeface="Times New Roman"/>
              </a:rPr>
              <a:t>phù</a:t>
            </a:r>
            <a:r>
              <a:rPr sz="2500" spc="-50" dirty="0">
                <a:solidFill>
                  <a:srgbClr val="FF0000"/>
                </a:solidFill>
                <a:latin typeface="Times New Roman"/>
                <a:cs typeface="Times New Roman"/>
              </a:rPr>
              <a:t> </a:t>
            </a:r>
            <a:r>
              <a:rPr sz="2500" dirty="0">
                <a:solidFill>
                  <a:srgbClr val="FF0000"/>
                </a:solidFill>
                <a:latin typeface="Times New Roman"/>
                <a:cs typeface="Times New Roman"/>
              </a:rPr>
              <a:t>hợp</a:t>
            </a:r>
            <a:r>
              <a:rPr sz="2500" spc="-40" dirty="0">
                <a:solidFill>
                  <a:srgbClr val="FF0000"/>
                </a:solidFill>
                <a:latin typeface="Times New Roman"/>
                <a:cs typeface="Times New Roman"/>
              </a:rPr>
              <a:t> </a:t>
            </a:r>
            <a:r>
              <a:rPr sz="2500" dirty="0">
                <a:solidFill>
                  <a:srgbClr val="FF0000"/>
                </a:solidFill>
                <a:latin typeface="Times New Roman"/>
                <a:cs typeface="Times New Roman"/>
              </a:rPr>
              <a:t>với</a:t>
            </a:r>
            <a:r>
              <a:rPr sz="2500" spc="-45" dirty="0">
                <a:solidFill>
                  <a:srgbClr val="FF0000"/>
                </a:solidFill>
                <a:latin typeface="Times New Roman"/>
                <a:cs typeface="Times New Roman"/>
              </a:rPr>
              <a:t> </a:t>
            </a:r>
            <a:r>
              <a:rPr sz="2500" dirty="0">
                <a:solidFill>
                  <a:srgbClr val="FF0000"/>
                </a:solidFill>
                <a:latin typeface="Times New Roman"/>
                <a:cs typeface="Times New Roman"/>
              </a:rPr>
              <a:t>tính</a:t>
            </a:r>
            <a:r>
              <a:rPr sz="2500" spc="-50" dirty="0">
                <a:solidFill>
                  <a:srgbClr val="FF0000"/>
                </a:solidFill>
                <a:latin typeface="Times New Roman"/>
                <a:cs typeface="Times New Roman"/>
              </a:rPr>
              <a:t> </a:t>
            </a:r>
            <a:r>
              <a:rPr sz="2500" dirty="0">
                <a:solidFill>
                  <a:srgbClr val="FF0000"/>
                </a:solidFill>
                <a:latin typeface="Times New Roman"/>
                <a:cs typeface="Times New Roman"/>
              </a:rPr>
              <a:t>chất</a:t>
            </a:r>
            <a:r>
              <a:rPr sz="2500" spc="-35" dirty="0">
                <a:solidFill>
                  <a:srgbClr val="FF0000"/>
                </a:solidFill>
                <a:latin typeface="Times New Roman"/>
                <a:cs typeface="Times New Roman"/>
              </a:rPr>
              <a:t> </a:t>
            </a:r>
            <a:r>
              <a:rPr sz="2500" spc="-25" dirty="0">
                <a:solidFill>
                  <a:srgbClr val="FF0000"/>
                </a:solidFill>
                <a:latin typeface="Times New Roman"/>
                <a:cs typeface="Times New Roman"/>
              </a:rPr>
              <a:t>gói </a:t>
            </a:r>
            <a:r>
              <a:rPr sz="2500" dirty="0">
                <a:solidFill>
                  <a:srgbClr val="FF0000"/>
                </a:solidFill>
                <a:latin typeface="Times New Roman"/>
                <a:cs typeface="Times New Roman"/>
              </a:rPr>
              <a:t>thầu</a:t>
            </a:r>
            <a:r>
              <a:rPr sz="2500" spc="-30" dirty="0">
                <a:solidFill>
                  <a:srgbClr val="FF0000"/>
                </a:solidFill>
                <a:latin typeface="Times New Roman"/>
                <a:cs typeface="Times New Roman"/>
              </a:rPr>
              <a:t> </a:t>
            </a:r>
            <a:r>
              <a:rPr sz="2500" dirty="0">
                <a:solidFill>
                  <a:srgbClr val="FF0000"/>
                </a:solidFill>
                <a:latin typeface="Times New Roman"/>
                <a:cs typeface="Times New Roman"/>
              </a:rPr>
              <a:t>của</a:t>
            </a:r>
            <a:r>
              <a:rPr sz="2500" spc="-35" dirty="0">
                <a:solidFill>
                  <a:srgbClr val="FF0000"/>
                </a:solidFill>
                <a:latin typeface="Times New Roman"/>
                <a:cs typeface="Times New Roman"/>
              </a:rPr>
              <a:t> </a:t>
            </a:r>
            <a:r>
              <a:rPr sz="2500" dirty="0">
                <a:solidFill>
                  <a:srgbClr val="FF0000"/>
                </a:solidFill>
                <a:latin typeface="Times New Roman"/>
                <a:cs typeface="Times New Roman"/>
              </a:rPr>
              <a:t>cơ</a:t>
            </a:r>
            <a:r>
              <a:rPr sz="2500" spc="-30" dirty="0">
                <a:solidFill>
                  <a:srgbClr val="FF0000"/>
                </a:solidFill>
                <a:latin typeface="Times New Roman"/>
                <a:cs typeface="Times New Roman"/>
              </a:rPr>
              <a:t> </a:t>
            </a:r>
            <a:r>
              <a:rPr sz="2500" dirty="0">
                <a:solidFill>
                  <a:srgbClr val="FF0000"/>
                </a:solidFill>
                <a:latin typeface="Times New Roman"/>
                <a:cs typeface="Times New Roman"/>
              </a:rPr>
              <a:t>quan</a:t>
            </a:r>
            <a:r>
              <a:rPr sz="2500" spc="-30" dirty="0">
                <a:solidFill>
                  <a:srgbClr val="FF0000"/>
                </a:solidFill>
                <a:latin typeface="Times New Roman"/>
                <a:cs typeface="Times New Roman"/>
              </a:rPr>
              <a:t> </a:t>
            </a:r>
            <a:r>
              <a:rPr sz="2500" dirty="0">
                <a:solidFill>
                  <a:srgbClr val="FF0000"/>
                </a:solidFill>
                <a:latin typeface="Times New Roman"/>
                <a:cs typeface="Times New Roman"/>
              </a:rPr>
              <a:t>quản</a:t>
            </a:r>
            <a:r>
              <a:rPr sz="2500" spc="-35" dirty="0">
                <a:solidFill>
                  <a:srgbClr val="FF0000"/>
                </a:solidFill>
                <a:latin typeface="Times New Roman"/>
                <a:cs typeface="Times New Roman"/>
              </a:rPr>
              <a:t> </a:t>
            </a:r>
            <a:r>
              <a:rPr sz="2500" dirty="0">
                <a:solidFill>
                  <a:srgbClr val="FF0000"/>
                </a:solidFill>
                <a:latin typeface="Times New Roman"/>
                <a:cs typeface="Times New Roman"/>
              </a:rPr>
              <a:t>lý</a:t>
            </a:r>
            <a:r>
              <a:rPr sz="2500" spc="-40" dirty="0">
                <a:solidFill>
                  <a:srgbClr val="FF0000"/>
                </a:solidFill>
                <a:latin typeface="Times New Roman"/>
                <a:cs typeface="Times New Roman"/>
              </a:rPr>
              <a:t> </a:t>
            </a:r>
            <a:r>
              <a:rPr sz="2500" spc="-25" dirty="0">
                <a:solidFill>
                  <a:srgbClr val="FF0000"/>
                </a:solidFill>
                <a:latin typeface="Times New Roman"/>
                <a:cs typeface="Times New Roman"/>
              </a:rPr>
              <a:t>nhà </a:t>
            </a:r>
            <a:r>
              <a:rPr sz="2500" dirty="0">
                <a:solidFill>
                  <a:srgbClr val="FF0000"/>
                </a:solidFill>
                <a:latin typeface="Times New Roman"/>
                <a:cs typeface="Times New Roman"/>
              </a:rPr>
              <a:t>nước</a:t>
            </a:r>
            <a:r>
              <a:rPr sz="2500" spc="-50" dirty="0">
                <a:solidFill>
                  <a:srgbClr val="FF0000"/>
                </a:solidFill>
                <a:latin typeface="Times New Roman"/>
                <a:cs typeface="Times New Roman"/>
              </a:rPr>
              <a:t> </a:t>
            </a:r>
            <a:r>
              <a:rPr sz="2500" spc="-35" dirty="0">
                <a:solidFill>
                  <a:srgbClr val="FF0000"/>
                </a:solidFill>
                <a:latin typeface="Times New Roman"/>
                <a:cs typeface="Times New Roman"/>
              </a:rPr>
              <a:t>đó</a:t>
            </a:r>
            <a:endParaRPr sz="2500">
              <a:latin typeface="Times New Roman"/>
              <a:cs typeface="Times New Roman"/>
            </a:endParaRPr>
          </a:p>
        </p:txBody>
      </p:sp>
      <p:sp>
        <p:nvSpPr>
          <p:cNvPr id="11" name="object 11"/>
          <p:cNvSpPr txBox="1">
            <a:spLocks noGrp="1"/>
          </p:cNvSpPr>
          <p:nvPr>
            <p:ph type="sldNum" sz="quarter" idx="7"/>
          </p:nvPr>
        </p:nvSpPr>
        <p:spPr>
          <a:prstGeom prst="rect">
            <a:avLst/>
          </a:prstGeom>
        </p:spPr>
        <p:txBody>
          <a:bodyPr vert="horz" wrap="square" lIns="0" tIns="1066370" rIns="0" bIns="0" rtlCol="0">
            <a:spAutoFit/>
          </a:bodyPr>
          <a:lstStyle/>
          <a:p>
            <a:pPr marL="4939665">
              <a:lnSpc>
                <a:spcPts val="1655"/>
              </a:lnSpc>
            </a:pPr>
            <a:fld id="{81D60167-4931-47E6-BA6A-407CBD079E47}" type="slidenum">
              <a:rPr spc="-25" dirty="0"/>
              <a:t>21</a:t>
            </a:fld>
            <a:endParaRPr spc="-25" dirty="0"/>
          </a:p>
        </p:txBody>
      </p:sp>
      <p:sp>
        <p:nvSpPr>
          <p:cNvPr id="10" name="object 10"/>
          <p:cNvSpPr txBox="1"/>
          <p:nvPr/>
        </p:nvSpPr>
        <p:spPr>
          <a:xfrm>
            <a:off x="3679063" y="402082"/>
            <a:ext cx="5074920" cy="391160"/>
          </a:xfrm>
          <a:prstGeom prst="rect">
            <a:avLst/>
          </a:prstGeom>
        </p:spPr>
        <p:txBody>
          <a:bodyPr vert="horz" wrap="square" lIns="0" tIns="12700" rIns="0" bIns="0" rtlCol="0">
            <a:spAutoFit/>
          </a:bodyPr>
          <a:lstStyle/>
          <a:p>
            <a:pPr marL="12700">
              <a:lnSpc>
                <a:spcPct val="100000"/>
              </a:lnSpc>
              <a:spcBef>
                <a:spcPts val="100"/>
              </a:spcBef>
            </a:pPr>
            <a:r>
              <a:rPr sz="2400" b="1" dirty="0">
                <a:solidFill>
                  <a:srgbClr val="03499E"/>
                </a:solidFill>
                <a:latin typeface="Times New Roman"/>
                <a:cs typeface="Times New Roman"/>
              </a:rPr>
              <a:t>BẢO</a:t>
            </a:r>
            <a:r>
              <a:rPr sz="2400" b="1" spc="-60" dirty="0">
                <a:solidFill>
                  <a:srgbClr val="03499E"/>
                </a:solidFill>
                <a:latin typeface="Times New Roman"/>
                <a:cs typeface="Times New Roman"/>
              </a:rPr>
              <a:t> </a:t>
            </a:r>
            <a:r>
              <a:rPr sz="2400" b="1" dirty="0">
                <a:solidFill>
                  <a:srgbClr val="03499E"/>
                </a:solidFill>
                <a:latin typeface="Times New Roman"/>
                <a:cs typeface="Times New Roman"/>
              </a:rPr>
              <a:t>ĐẢM</a:t>
            </a:r>
            <a:r>
              <a:rPr sz="2400" b="1" spc="-55" dirty="0">
                <a:solidFill>
                  <a:srgbClr val="03499E"/>
                </a:solidFill>
                <a:latin typeface="Times New Roman"/>
                <a:cs typeface="Times New Roman"/>
              </a:rPr>
              <a:t> </a:t>
            </a:r>
            <a:r>
              <a:rPr sz="2400" b="1" dirty="0">
                <a:solidFill>
                  <a:srgbClr val="03499E"/>
                </a:solidFill>
                <a:latin typeface="Times New Roman"/>
                <a:cs typeface="Times New Roman"/>
              </a:rPr>
              <a:t>CẠNH</a:t>
            </a:r>
            <a:r>
              <a:rPr sz="2400" b="1" spc="-40" dirty="0">
                <a:solidFill>
                  <a:srgbClr val="03499E"/>
                </a:solidFill>
                <a:latin typeface="Times New Roman"/>
                <a:cs typeface="Times New Roman"/>
              </a:rPr>
              <a:t> </a:t>
            </a:r>
            <a:r>
              <a:rPr sz="2400" b="1" dirty="0">
                <a:solidFill>
                  <a:srgbClr val="03499E"/>
                </a:solidFill>
                <a:latin typeface="Times New Roman"/>
                <a:cs typeface="Times New Roman"/>
              </a:rPr>
              <a:t>TRANH</a:t>
            </a:r>
            <a:r>
              <a:rPr sz="2400" b="1" spc="-35" dirty="0">
                <a:solidFill>
                  <a:srgbClr val="03499E"/>
                </a:solidFill>
                <a:latin typeface="Times New Roman"/>
                <a:cs typeface="Times New Roman"/>
              </a:rPr>
              <a:t> </a:t>
            </a:r>
            <a:r>
              <a:rPr sz="2400" b="1" dirty="0">
                <a:solidFill>
                  <a:srgbClr val="03499E"/>
                </a:solidFill>
                <a:latin typeface="Times New Roman"/>
                <a:cs typeface="Times New Roman"/>
              </a:rPr>
              <a:t>(Đ.6</a:t>
            </a:r>
            <a:r>
              <a:rPr sz="2400" b="1" spc="-50" dirty="0">
                <a:solidFill>
                  <a:srgbClr val="03499E"/>
                </a:solidFill>
                <a:latin typeface="Times New Roman"/>
                <a:cs typeface="Times New Roman"/>
              </a:rPr>
              <a:t> </a:t>
            </a:r>
            <a:r>
              <a:rPr sz="2400" b="1" spc="-10" dirty="0">
                <a:solidFill>
                  <a:srgbClr val="03499E"/>
                </a:solidFill>
                <a:latin typeface="Times New Roman"/>
                <a:cs typeface="Times New Roman"/>
              </a:rPr>
              <a:t>Luật)</a:t>
            </a:r>
            <a:endParaRPr sz="2400">
              <a:latin typeface="Times New Roman"/>
              <a:cs typeface="Times New Roman"/>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998723" y="1021207"/>
            <a:ext cx="6217285" cy="391160"/>
          </a:xfrm>
          <a:prstGeom prst="rect">
            <a:avLst/>
          </a:prstGeom>
        </p:spPr>
        <p:txBody>
          <a:bodyPr vert="horz" wrap="square" lIns="0" tIns="12700" rIns="0" bIns="0" rtlCol="0">
            <a:spAutoFit/>
          </a:bodyPr>
          <a:lstStyle/>
          <a:p>
            <a:pPr marL="12700">
              <a:lnSpc>
                <a:spcPct val="100000"/>
              </a:lnSpc>
              <a:spcBef>
                <a:spcPts val="100"/>
              </a:spcBef>
            </a:pPr>
            <a:r>
              <a:rPr sz="2400" b="1" dirty="0">
                <a:solidFill>
                  <a:srgbClr val="03499E"/>
                </a:solidFill>
                <a:latin typeface="Times New Roman"/>
                <a:cs typeface="Times New Roman"/>
              </a:rPr>
              <a:t>Các</a:t>
            </a:r>
            <a:r>
              <a:rPr sz="2400" b="1" spc="-30" dirty="0">
                <a:solidFill>
                  <a:srgbClr val="03499E"/>
                </a:solidFill>
                <a:latin typeface="Times New Roman"/>
                <a:cs typeface="Times New Roman"/>
              </a:rPr>
              <a:t> </a:t>
            </a:r>
            <a:r>
              <a:rPr sz="2400" b="1" dirty="0">
                <a:solidFill>
                  <a:srgbClr val="03499E"/>
                </a:solidFill>
                <a:latin typeface="Times New Roman"/>
                <a:cs typeface="Times New Roman"/>
              </a:rPr>
              <a:t>bên</a:t>
            </a:r>
            <a:r>
              <a:rPr sz="2400" b="1" spc="-15" dirty="0">
                <a:solidFill>
                  <a:srgbClr val="03499E"/>
                </a:solidFill>
                <a:latin typeface="Times New Roman"/>
                <a:cs typeface="Times New Roman"/>
              </a:rPr>
              <a:t> </a:t>
            </a:r>
            <a:r>
              <a:rPr sz="2400" b="1" dirty="0">
                <a:solidFill>
                  <a:srgbClr val="03499E"/>
                </a:solidFill>
                <a:latin typeface="Times New Roman"/>
                <a:cs typeface="Times New Roman"/>
              </a:rPr>
              <a:t>sau</a:t>
            </a:r>
            <a:r>
              <a:rPr sz="2400" b="1" spc="-30" dirty="0">
                <a:solidFill>
                  <a:srgbClr val="03499E"/>
                </a:solidFill>
                <a:latin typeface="Times New Roman"/>
                <a:cs typeface="Times New Roman"/>
              </a:rPr>
              <a:t> </a:t>
            </a:r>
            <a:r>
              <a:rPr sz="2400" b="1" dirty="0">
                <a:solidFill>
                  <a:srgbClr val="03499E"/>
                </a:solidFill>
                <a:latin typeface="Times New Roman"/>
                <a:cs typeface="Times New Roman"/>
              </a:rPr>
              <a:t>đây</a:t>
            </a:r>
            <a:r>
              <a:rPr sz="2400" b="1" spc="-15" dirty="0">
                <a:solidFill>
                  <a:srgbClr val="03499E"/>
                </a:solidFill>
                <a:latin typeface="Times New Roman"/>
                <a:cs typeface="Times New Roman"/>
              </a:rPr>
              <a:t> </a:t>
            </a:r>
            <a:r>
              <a:rPr sz="2400" b="1" dirty="0">
                <a:solidFill>
                  <a:srgbClr val="03499E"/>
                </a:solidFill>
                <a:latin typeface="Times New Roman"/>
                <a:cs typeface="Times New Roman"/>
              </a:rPr>
              <a:t>phải</a:t>
            </a:r>
            <a:r>
              <a:rPr sz="2400" b="1" spc="-30" dirty="0">
                <a:solidFill>
                  <a:srgbClr val="03499E"/>
                </a:solidFill>
                <a:latin typeface="Times New Roman"/>
                <a:cs typeface="Times New Roman"/>
              </a:rPr>
              <a:t> </a:t>
            </a:r>
            <a:r>
              <a:rPr sz="2400" b="1" dirty="0">
                <a:solidFill>
                  <a:srgbClr val="03499E"/>
                </a:solidFill>
                <a:latin typeface="Times New Roman"/>
                <a:cs typeface="Times New Roman"/>
              </a:rPr>
              <a:t>độc</a:t>
            </a:r>
            <a:r>
              <a:rPr sz="2400" b="1" spc="-25" dirty="0">
                <a:solidFill>
                  <a:srgbClr val="03499E"/>
                </a:solidFill>
                <a:latin typeface="Times New Roman"/>
                <a:cs typeface="Times New Roman"/>
              </a:rPr>
              <a:t> </a:t>
            </a:r>
            <a:r>
              <a:rPr sz="2400" b="1" dirty="0">
                <a:solidFill>
                  <a:srgbClr val="03499E"/>
                </a:solidFill>
                <a:latin typeface="Times New Roman"/>
                <a:cs typeface="Times New Roman"/>
              </a:rPr>
              <a:t>lập</a:t>
            </a:r>
            <a:r>
              <a:rPr sz="2400" b="1" spc="-20" dirty="0">
                <a:solidFill>
                  <a:srgbClr val="03499E"/>
                </a:solidFill>
                <a:latin typeface="Times New Roman"/>
                <a:cs typeface="Times New Roman"/>
              </a:rPr>
              <a:t> </a:t>
            </a:r>
            <a:r>
              <a:rPr sz="2400" b="1" dirty="0">
                <a:solidFill>
                  <a:srgbClr val="03499E"/>
                </a:solidFill>
                <a:latin typeface="Times New Roman"/>
                <a:cs typeface="Times New Roman"/>
              </a:rPr>
              <a:t>về</a:t>
            </a:r>
            <a:r>
              <a:rPr sz="2400" b="1" spc="-35" dirty="0">
                <a:solidFill>
                  <a:srgbClr val="03499E"/>
                </a:solidFill>
                <a:latin typeface="Times New Roman"/>
                <a:cs typeface="Times New Roman"/>
              </a:rPr>
              <a:t> </a:t>
            </a:r>
            <a:r>
              <a:rPr sz="2400" b="1" dirty="0">
                <a:solidFill>
                  <a:srgbClr val="03499E"/>
                </a:solidFill>
                <a:latin typeface="Times New Roman"/>
                <a:cs typeface="Times New Roman"/>
              </a:rPr>
              <a:t>pháp</a:t>
            </a:r>
            <a:r>
              <a:rPr sz="2400" b="1" spc="-10" dirty="0">
                <a:solidFill>
                  <a:srgbClr val="03499E"/>
                </a:solidFill>
                <a:latin typeface="Times New Roman"/>
                <a:cs typeface="Times New Roman"/>
              </a:rPr>
              <a:t> </a:t>
            </a:r>
            <a:r>
              <a:rPr sz="2400" b="1" dirty="0">
                <a:solidFill>
                  <a:srgbClr val="03499E"/>
                </a:solidFill>
                <a:latin typeface="Times New Roman"/>
                <a:cs typeface="Times New Roman"/>
              </a:rPr>
              <a:t>lý</a:t>
            </a:r>
            <a:r>
              <a:rPr sz="2400" b="1" spc="-35" dirty="0">
                <a:solidFill>
                  <a:srgbClr val="03499E"/>
                </a:solidFill>
                <a:latin typeface="Times New Roman"/>
                <a:cs typeface="Times New Roman"/>
              </a:rPr>
              <a:t> </a:t>
            </a:r>
            <a:r>
              <a:rPr sz="2400" b="1" dirty="0">
                <a:solidFill>
                  <a:srgbClr val="03499E"/>
                </a:solidFill>
                <a:latin typeface="Times New Roman"/>
                <a:cs typeface="Times New Roman"/>
              </a:rPr>
              <a:t>và</a:t>
            </a:r>
            <a:r>
              <a:rPr sz="2400" b="1" spc="-25" dirty="0">
                <a:solidFill>
                  <a:srgbClr val="03499E"/>
                </a:solidFill>
                <a:latin typeface="Times New Roman"/>
                <a:cs typeface="Times New Roman"/>
              </a:rPr>
              <a:t> TC:</a:t>
            </a:r>
            <a:endParaRPr sz="2400">
              <a:latin typeface="Times New Roman"/>
              <a:cs typeface="Times New Roman"/>
            </a:endParaRPr>
          </a:p>
        </p:txBody>
      </p:sp>
      <p:grpSp>
        <p:nvGrpSpPr>
          <p:cNvPr id="3" name="object 3"/>
          <p:cNvGrpSpPr/>
          <p:nvPr/>
        </p:nvGrpSpPr>
        <p:grpSpPr>
          <a:xfrm>
            <a:off x="1030058" y="2410332"/>
            <a:ext cx="10309860" cy="450215"/>
            <a:chOff x="1030058" y="2410332"/>
            <a:chExt cx="10309860" cy="450215"/>
          </a:xfrm>
        </p:grpSpPr>
        <p:sp>
          <p:nvSpPr>
            <p:cNvPr id="4" name="object 4"/>
            <p:cNvSpPr/>
            <p:nvPr/>
          </p:nvSpPr>
          <p:spPr>
            <a:xfrm>
              <a:off x="1042758" y="2423032"/>
              <a:ext cx="10284460" cy="424815"/>
            </a:xfrm>
            <a:custGeom>
              <a:avLst/>
              <a:gdLst/>
              <a:ahLst/>
              <a:cxnLst/>
              <a:rect l="l" t="t" r="r" b="b"/>
              <a:pathLst>
                <a:path w="10284460" h="424814">
                  <a:moveTo>
                    <a:pt x="10213124" y="0"/>
                  </a:moveTo>
                  <a:lnTo>
                    <a:pt x="70751" y="0"/>
                  </a:lnTo>
                  <a:lnTo>
                    <a:pt x="43210" y="5552"/>
                  </a:lnTo>
                  <a:lnTo>
                    <a:pt x="20721" y="20700"/>
                  </a:lnTo>
                  <a:lnTo>
                    <a:pt x="5559" y="43183"/>
                  </a:lnTo>
                  <a:lnTo>
                    <a:pt x="0" y="70738"/>
                  </a:lnTo>
                  <a:lnTo>
                    <a:pt x="0" y="353694"/>
                  </a:lnTo>
                  <a:lnTo>
                    <a:pt x="5559" y="381250"/>
                  </a:lnTo>
                  <a:lnTo>
                    <a:pt x="20721" y="403732"/>
                  </a:lnTo>
                  <a:lnTo>
                    <a:pt x="43210" y="418881"/>
                  </a:lnTo>
                  <a:lnTo>
                    <a:pt x="70751" y="424433"/>
                  </a:lnTo>
                  <a:lnTo>
                    <a:pt x="10213124" y="424433"/>
                  </a:lnTo>
                  <a:lnTo>
                    <a:pt x="10240625" y="418881"/>
                  </a:lnTo>
                  <a:lnTo>
                    <a:pt x="10263114" y="403732"/>
                  </a:lnTo>
                  <a:lnTo>
                    <a:pt x="10278292" y="381250"/>
                  </a:lnTo>
                  <a:lnTo>
                    <a:pt x="10283863" y="353694"/>
                  </a:lnTo>
                  <a:lnTo>
                    <a:pt x="10283863" y="70738"/>
                  </a:lnTo>
                  <a:lnTo>
                    <a:pt x="10278292" y="43183"/>
                  </a:lnTo>
                  <a:lnTo>
                    <a:pt x="10263114" y="20700"/>
                  </a:lnTo>
                  <a:lnTo>
                    <a:pt x="10240625" y="5552"/>
                  </a:lnTo>
                  <a:lnTo>
                    <a:pt x="10213124" y="0"/>
                  </a:lnTo>
                  <a:close/>
                </a:path>
              </a:pathLst>
            </a:custGeom>
            <a:solidFill>
              <a:srgbClr val="E9E1D5"/>
            </a:solidFill>
          </p:spPr>
          <p:txBody>
            <a:bodyPr wrap="square" lIns="0" tIns="0" rIns="0" bIns="0" rtlCol="0"/>
            <a:lstStyle/>
            <a:p>
              <a:endParaRPr/>
            </a:p>
          </p:txBody>
        </p:sp>
        <p:sp>
          <p:nvSpPr>
            <p:cNvPr id="5" name="object 5"/>
            <p:cNvSpPr/>
            <p:nvPr/>
          </p:nvSpPr>
          <p:spPr>
            <a:xfrm>
              <a:off x="1042758" y="2423032"/>
              <a:ext cx="10284460" cy="424815"/>
            </a:xfrm>
            <a:custGeom>
              <a:avLst/>
              <a:gdLst/>
              <a:ahLst/>
              <a:cxnLst/>
              <a:rect l="l" t="t" r="r" b="b"/>
              <a:pathLst>
                <a:path w="10284460" h="424814">
                  <a:moveTo>
                    <a:pt x="0" y="70738"/>
                  </a:moveTo>
                  <a:lnTo>
                    <a:pt x="5559" y="43183"/>
                  </a:lnTo>
                  <a:lnTo>
                    <a:pt x="20721" y="20700"/>
                  </a:lnTo>
                  <a:lnTo>
                    <a:pt x="43210" y="5552"/>
                  </a:lnTo>
                  <a:lnTo>
                    <a:pt x="70751" y="0"/>
                  </a:lnTo>
                  <a:lnTo>
                    <a:pt x="10213124" y="0"/>
                  </a:lnTo>
                  <a:lnTo>
                    <a:pt x="10240625" y="5552"/>
                  </a:lnTo>
                  <a:lnTo>
                    <a:pt x="10263114" y="20700"/>
                  </a:lnTo>
                  <a:lnTo>
                    <a:pt x="10278292" y="43183"/>
                  </a:lnTo>
                  <a:lnTo>
                    <a:pt x="10283863" y="70738"/>
                  </a:lnTo>
                  <a:lnTo>
                    <a:pt x="10283863" y="353694"/>
                  </a:lnTo>
                  <a:lnTo>
                    <a:pt x="10278292" y="381250"/>
                  </a:lnTo>
                  <a:lnTo>
                    <a:pt x="10263114" y="403732"/>
                  </a:lnTo>
                  <a:lnTo>
                    <a:pt x="10240625" y="418881"/>
                  </a:lnTo>
                  <a:lnTo>
                    <a:pt x="10213124" y="424433"/>
                  </a:lnTo>
                  <a:lnTo>
                    <a:pt x="70751" y="424433"/>
                  </a:lnTo>
                  <a:lnTo>
                    <a:pt x="43210" y="418881"/>
                  </a:lnTo>
                  <a:lnTo>
                    <a:pt x="20721" y="403732"/>
                  </a:lnTo>
                  <a:lnTo>
                    <a:pt x="5559" y="381250"/>
                  </a:lnTo>
                  <a:lnTo>
                    <a:pt x="0" y="353694"/>
                  </a:lnTo>
                  <a:lnTo>
                    <a:pt x="0" y="70738"/>
                  </a:lnTo>
                  <a:close/>
                </a:path>
              </a:pathLst>
            </a:custGeom>
            <a:ln w="25400">
              <a:solidFill>
                <a:srgbClr val="03499E"/>
              </a:solidFill>
            </a:ln>
          </p:spPr>
          <p:txBody>
            <a:bodyPr wrap="square" lIns="0" tIns="0" rIns="0" bIns="0" rtlCol="0"/>
            <a:lstStyle/>
            <a:p>
              <a:endParaRPr/>
            </a:p>
          </p:txBody>
        </p:sp>
      </p:grpSp>
      <p:sp>
        <p:nvSpPr>
          <p:cNvPr id="6" name="object 6"/>
          <p:cNvSpPr txBox="1"/>
          <p:nvPr/>
        </p:nvSpPr>
        <p:spPr>
          <a:xfrm>
            <a:off x="1134872" y="2428112"/>
            <a:ext cx="3317875" cy="1428115"/>
          </a:xfrm>
          <a:prstGeom prst="rect">
            <a:avLst/>
          </a:prstGeom>
        </p:spPr>
        <p:txBody>
          <a:bodyPr vert="horz" wrap="square" lIns="0" tIns="12065" rIns="0" bIns="0" rtlCol="0">
            <a:spAutoFit/>
          </a:bodyPr>
          <a:lstStyle/>
          <a:p>
            <a:pPr marL="290830" indent="-278130">
              <a:lnSpc>
                <a:spcPct val="100000"/>
              </a:lnSpc>
              <a:spcBef>
                <a:spcPts val="95"/>
              </a:spcBef>
              <a:buAutoNum type="arabicPeriod" startAt="3"/>
              <a:tabLst>
                <a:tab pos="290830" algn="l"/>
              </a:tabLst>
            </a:pPr>
            <a:r>
              <a:rPr sz="2200" b="1" dirty="0">
                <a:solidFill>
                  <a:srgbClr val="03499E"/>
                </a:solidFill>
                <a:latin typeface="Times New Roman"/>
                <a:cs typeface="Times New Roman"/>
              </a:rPr>
              <a:t>Nhà</a:t>
            </a:r>
            <a:r>
              <a:rPr sz="2200" b="1" spc="-40" dirty="0">
                <a:solidFill>
                  <a:srgbClr val="03499E"/>
                </a:solidFill>
                <a:latin typeface="Times New Roman"/>
                <a:cs typeface="Times New Roman"/>
              </a:rPr>
              <a:t> </a:t>
            </a:r>
            <a:r>
              <a:rPr sz="2200" b="1" dirty="0">
                <a:solidFill>
                  <a:srgbClr val="03499E"/>
                </a:solidFill>
                <a:latin typeface="Times New Roman"/>
                <a:cs typeface="Times New Roman"/>
              </a:rPr>
              <a:t>thầu</a:t>
            </a:r>
            <a:r>
              <a:rPr sz="2200" b="1" spc="-35" dirty="0">
                <a:solidFill>
                  <a:srgbClr val="03499E"/>
                </a:solidFill>
                <a:latin typeface="Times New Roman"/>
                <a:cs typeface="Times New Roman"/>
              </a:rPr>
              <a:t> </a:t>
            </a:r>
            <a:r>
              <a:rPr sz="2200" b="1" dirty="0">
                <a:solidFill>
                  <a:srgbClr val="03499E"/>
                </a:solidFill>
                <a:latin typeface="Times New Roman"/>
                <a:cs typeface="Times New Roman"/>
              </a:rPr>
              <a:t>tư</a:t>
            </a:r>
            <a:r>
              <a:rPr sz="2200" b="1" spc="-35" dirty="0">
                <a:solidFill>
                  <a:srgbClr val="03499E"/>
                </a:solidFill>
                <a:latin typeface="Times New Roman"/>
                <a:cs typeface="Times New Roman"/>
              </a:rPr>
              <a:t> </a:t>
            </a:r>
            <a:r>
              <a:rPr sz="2200" b="1" dirty="0">
                <a:solidFill>
                  <a:srgbClr val="03499E"/>
                </a:solidFill>
                <a:latin typeface="Times New Roman"/>
                <a:cs typeface="Times New Roman"/>
              </a:rPr>
              <a:t>vấn</a:t>
            </a:r>
            <a:r>
              <a:rPr sz="2200" b="1" spc="-45" dirty="0">
                <a:solidFill>
                  <a:srgbClr val="03499E"/>
                </a:solidFill>
                <a:latin typeface="Times New Roman"/>
                <a:cs typeface="Times New Roman"/>
              </a:rPr>
              <a:t> </a:t>
            </a:r>
            <a:r>
              <a:rPr sz="2200" b="1" dirty="0">
                <a:solidFill>
                  <a:srgbClr val="03499E"/>
                </a:solidFill>
                <a:latin typeface="Times New Roman"/>
                <a:cs typeface="Times New Roman"/>
              </a:rPr>
              <a:t>giám</a:t>
            </a:r>
            <a:r>
              <a:rPr sz="2200" b="1" spc="-50" dirty="0">
                <a:solidFill>
                  <a:srgbClr val="03499E"/>
                </a:solidFill>
                <a:latin typeface="Times New Roman"/>
                <a:cs typeface="Times New Roman"/>
              </a:rPr>
              <a:t> </a:t>
            </a:r>
            <a:r>
              <a:rPr sz="2200" b="1" spc="-25" dirty="0">
                <a:solidFill>
                  <a:srgbClr val="03499E"/>
                </a:solidFill>
                <a:latin typeface="Times New Roman"/>
                <a:cs typeface="Times New Roman"/>
              </a:rPr>
              <a:t>sát</a:t>
            </a:r>
            <a:endParaRPr sz="2200">
              <a:latin typeface="Times New Roman"/>
              <a:cs typeface="Times New Roman"/>
            </a:endParaRPr>
          </a:p>
          <a:p>
            <a:pPr>
              <a:lnSpc>
                <a:spcPct val="100000"/>
              </a:lnSpc>
              <a:spcBef>
                <a:spcPts val="450"/>
              </a:spcBef>
              <a:buClr>
                <a:srgbClr val="03499E"/>
              </a:buClr>
              <a:buFont typeface="Times New Roman"/>
              <a:buAutoNum type="arabicPeriod" startAt="3"/>
            </a:pPr>
            <a:endParaRPr sz="2200">
              <a:latin typeface="Times New Roman"/>
              <a:cs typeface="Times New Roman"/>
            </a:endParaRPr>
          </a:p>
          <a:p>
            <a:pPr marL="462915" lvl="1" indent="-228600">
              <a:lnSpc>
                <a:spcPct val="100000"/>
              </a:lnSpc>
              <a:buChar char="•"/>
              <a:tabLst>
                <a:tab pos="462915" algn="l"/>
              </a:tabLst>
            </a:pPr>
            <a:r>
              <a:rPr sz="2200" dirty="0">
                <a:solidFill>
                  <a:srgbClr val="03499E"/>
                </a:solidFill>
                <a:latin typeface="Times New Roman"/>
                <a:cs typeface="Times New Roman"/>
              </a:rPr>
              <a:t>Nhà</a:t>
            </a:r>
            <a:r>
              <a:rPr sz="2200" spc="-35" dirty="0">
                <a:solidFill>
                  <a:srgbClr val="03499E"/>
                </a:solidFill>
                <a:latin typeface="Times New Roman"/>
                <a:cs typeface="Times New Roman"/>
              </a:rPr>
              <a:t> </a:t>
            </a:r>
            <a:r>
              <a:rPr sz="2200" dirty="0">
                <a:solidFill>
                  <a:srgbClr val="03499E"/>
                </a:solidFill>
                <a:latin typeface="Times New Roman"/>
                <a:cs typeface="Times New Roman"/>
              </a:rPr>
              <a:t>thầu</a:t>
            </a:r>
            <a:r>
              <a:rPr sz="2200" spc="-30" dirty="0">
                <a:solidFill>
                  <a:srgbClr val="03499E"/>
                </a:solidFill>
                <a:latin typeface="Times New Roman"/>
                <a:cs typeface="Times New Roman"/>
              </a:rPr>
              <a:t> </a:t>
            </a:r>
            <a:r>
              <a:rPr sz="2200" dirty="0">
                <a:solidFill>
                  <a:srgbClr val="03499E"/>
                </a:solidFill>
                <a:latin typeface="Times New Roman"/>
                <a:cs typeface="Times New Roman"/>
              </a:rPr>
              <a:t>thực</a:t>
            </a:r>
            <a:r>
              <a:rPr sz="2200" spc="-35" dirty="0">
                <a:solidFill>
                  <a:srgbClr val="03499E"/>
                </a:solidFill>
                <a:latin typeface="Times New Roman"/>
                <a:cs typeface="Times New Roman"/>
              </a:rPr>
              <a:t> </a:t>
            </a:r>
            <a:r>
              <a:rPr sz="2200" dirty="0">
                <a:solidFill>
                  <a:srgbClr val="03499E"/>
                </a:solidFill>
                <a:latin typeface="Times New Roman"/>
                <a:cs typeface="Times New Roman"/>
              </a:rPr>
              <a:t>hiện</a:t>
            </a:r>
            <a:r>
              <a:rPr sz="2200" spc="-30" dirty="0">
                <a:solidFill>
                  <a:srgbClr val="03499E"/>
                </a:solidFill>
                <a:latin typeface="Times New Roman"/>
                <a:cs typeface="Times New Roman"/>
              </a:rPr>
              <a:t> </a:t>
            </a:r>
            <a:r>
              <a:rPr sz="2200" spc="-25" dirty="0">
                <a:solidFill>
                  <a:srgbClr val="03499E"/>
                </a:solidFill>
                <a:latin typeface="Times New Roman"/>
                <a:cs typeface="Times New Roman"/>
              </a:rPr>
              <a:t>HĐ;</a:t>
            </a:r>
            <a:endParaRPr sz="2200">
              <a:latin typeface="Times New Roman"/>
              <a:cs typeface="Times New Roman"/>
            </a:endParaRPr>
          </a:p>
          <a:p>
            <a:pPr marL="462915" lvl="1" indent="-228600">
              <a:lnSpc>
                <a:spcPct val="100000"/>
              </a:lnSpc>
              <a:spcBef>
                <a:spcPts val="145"/>
              </a:spcBef>
              <a:buChar char="•"/>
              <a:tabLst>
                <a:tab pos="462915" algn="l"/>
              </a:tabLst>
            </a:pPr>
            <a:r>
              <a:rPr sz="2200" dirty="0">
                <a:solidFill>
                  <a:srgbClr val="03499E"/>
                </a:solidFill>
                <a:latin typeface="Times New Roman"/>
                <a:cs typeface="Times New Roman"/>
              </a:rPr>
              <a:t>Nhà</a:t>
            </a:r>
            <a:r>
              <a:rPr sz="2200" spc="-45" dirty="0">
                <a:solidFill>
                  <a:srgbClr val="03499E"/>
                </a:solidFill>
                <a:latin typeface="Times New Roman"/>
                <a:cs typeface="Times New Roman"/>
              </a:rPr>
              <a:t> </a:t>
            </a:r>
            <a:r>
              <a:rPr sz="2200" dirty="0">
                <a:solidFill>
                  <a:srgbClr val="03499E"/>
                </a:solidFill>
                <a:latin typeface="Times New Roman"/>
                <a:cs typeface="Times New Roman"/>
              </a:rPr>
              <a:t>thầu</a:t>
            </a:r>
            <a:r>
              <a:rPr sz="2200" spc="-80" dirty="0">
                <a:solidFill>
                  <a:srgbClr val="03499E"/>
                </a:solidFill>
                <a:latin typeface="Times New Roman"/>
                <a:cs typeface="Times New Roman"/>
              </a:rPr>
              <a:t> </a:t>
            </a:r>
            <a:r>
              <a:rPr sz="2200" dirty="0">
                <a:solidFill>
                  <a:srgbClr val="03499E"/>
                </a:solidFill>
                <a:latin typeface="Times New Roman"/>
                <a:cs typeface="Times New Roman"/>
              </a:rPr>
              <a:t>TV</a:t>
            </a:r>
            <a:r>
              <a:rPr sz="2200" spc="-75" dirty="0">
                <a:solidFill>
                  <a:srgbClr val="03499E"/>
                </a:solidFill>
                <a:latin typeface="Times New Roman"/>
                <a:cs typeface="Times New Roman"/>
              </a:rPr>
              <a:t> </a:t>
            </a:r>
            <a:r>
              <a:rPr sz="2200" dirty="0">
                <a:solidFill>
                  <a:srgbClr val="03499E"/>
                </a:solidFill>
                <a:latin typeface="Times New Roman"/>
                <a:cs typeface="Times New Roman"/>
              </a:rPr>
              <a:t>kiểm</a:t>
            </a:r>
            <a:r>
              <a:rPr sz="2200" spc="-30" dirty="0">
                <a:solidFill>
                  <a:srgbClr val="03499E"/>
                </a:solidFill>
                <a:latin typeface="Times New Roman"/>
                <a:cs typeface="Times New Roman"/>
              </a:rPr>
              <a:t> </a:t>
            </a:r>
            <a:r>
              <a:rPr sz="2200" spc="-20" dirty="0">
                <a:solidFill>
                  <a:srgbClr val="03499E"/>
                </a:solidFill>
                <a:latin typeface="Times New Roman"/>
                <a:cs typeface="Times New Roman"/>
              </a:rPr>
              <a:t>định.</a:t>
            </a:r>
            <a:endParaRPr sz="2200">
              <a:latin typeface="Times New Roman"/>
              <a:cs typeface="Times New Roman"/>
            </a:endParaRPr>
          </a:p>
        </p:txBody>
      </p:sp>
      <p:sp>
        <p:nvSpPr>
          <p:cNvPr id="8" name="object 8"/>
          <p:cNvSpPr txBox="1">
            <a:spLocks noGrp="1"/>
          </p:cNvSpPr>
          <p:nvPr>
            <p:ph type="sldNum" sz="quarter" idx="7"/>
          </p:nvPr>
        </p:nvSpPr>
        <p:spPr>
          <a:prstGeom prst="rect">
            <a:avLst/>
          </a:prstGeom>
        </p:spPr>
        <p:txBody>
          <a:bodyPr vert="horz" wrap="square" lIns="0" tIns="1066370" rIns="0" bIns="0" rtlCol="0">
            <a:spAutoFit/>
          </a:bodyPr>
          <a:lstStyle/>
          <a:p>
            <a:pPr marL="4939665">
              <a:lnSpc>
                <a:spcPts val="1655"/>
              </a:lnSpc>
            </a:pPr>
            <a:fld id="{81D60167-4931-47E6-BA6A-407CBD079E47}" type="slidenum">
              <a:rPr spc="-25" dirty="0"/>
              <a:t>22</a:t>
            </a:fld>
            <a:endParaRPr spc="-25" dirty="0"/>
          </a:p>
        </p:txBody>
      </p:sp>
      <p:sp>
        <p:nvSpPr>
          <p:cNvPr id="7" name="object 7"/>
          <p:cNvSpPr txBox="1">
            <a:spLocks noGrp="1"/>
          </p:cNvSpPr>
          <p:nvPr>
            <p:ph type="title"/>
          </p:nvPr>
        </p:nvSpPr>
        <p:spPr>
          <a:prstGeom prst="rect">
            <a:avLst/>
          </a:prstGeom>
        </p:spPr>
        <p:txBody>
          <a:bodyPr vert="horz" wrap="square" lIns="0" tIns="366776" rIns="0" bIns="0" rtlCol="0">
            <a:spAutoFit/>
          </a:bodyPr>
          <a:lstStyle/>
          <a:p>
            <a:pPr marL="2148205">
              <a:lnSpc>
                <a:spcPct val="100000"/>
              </a:lnSpc>
              <a:spcBef>
                <a:spcPts val="100"/>
              </a:spcBef>
            </a:pPr>
            <a:r>
              <a:rPr dirty="0"/>
              <a:t>BẢO</a:t>
            </a:r>
            <a:r>
              <a:rPr spc="-60" dirty="0"/>
              <a:t> </a:t>
            </a:r>
            <a:r>
              <a:rPr dirty="0"/>
              <a:t>ĐẢM</a:t>
            </a:r>
            <a:r>
              <a:rPr spc="-55" dirty="0"/>
              <a:t> </a:t>
            </a:r>
            <a:r>
              <a:rPr dirty="0"/>
              <a:t>CẠNH</a:t>
            </a:r>
            <a:r>
              <a:rPr spc="-40" dirty="0"/>
              <a:t> </a:t>
            </a:r>
            <a:r>
              <a:rPr dirty="0"/>
              <a:t>TRANH</a:t>
            </a:r>
            <a:r>
              <a:rPr spc="-35" dirty="0"/>
              <a:t> </a:t>
            </a:r>
            <a:r>
              <a:rPr dirty="0"/>
              <a:t>(Đ.6</a:t>
            </a:r>
            <a:r>
              <a:rPr spc="-50" dirty="0"/>
              <a:t> </a:t>
            </a:r>
            <a:r>
              <a:rPr spc="-10" dirty="0"/>
              <a:t>Luật)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25400" y="933640"/>
            <a:ext cx="9725025" cy="5854065"/>
            <a:chOff x="25400" y="933640"/>
            <a:chExt cx="9725025" cy="5854065"/>
          </a:xfrm>
        </p:grpSpPr>
        <p:sp>
          <p:nvSpPr>
            <p:cNvPr id="3" name="object 3"/>
            <p:cNvSpPr/>
            <p:nvPr/>
          </p:nvSpPr>
          <p:spPr>
            <a:xfrm>
              <a:off x="2567558" y="1516252"/>
              <a:ext cx="7170420" cy="335280"/>
            </a:xfrm>
            <a:custGeom>
              <a:avLst/>
              <a:gdLst/>
              <a:ahLst/>
              <a:cxnLst/>
              <a:rect l="l" t="t" r="r" b="b"/>
              <a:pathLst>
                <a:path w="7170420" h="335280">
                  <a:moveTo>
                    <a:pt x="3539108" y="0"/>
                  </a:moveTo>
                  <a:lnTo>
                    <a:pt x="3539108" y="167639"/>
                  </a:lnTo>
                  <a:lnTo>
                    <a:pt x="7170166" y="167639"/>
                  </a:lnTo>
                  <a:lnTo>
                    <a:pt x="7170166" y="335280"/>
                  </a:lnTo>
                </a:path>
                <a:path w="7170420" h="335280">
                  <a:moveTo>
                    <a:pt x="3539108" y="0"/>
                  </a:moveTo>
                  <a:lnTo>
                    <a:pt x="3539108" y="167639"/>
                  </a:lnTo>
                  <a:lnTo>
                    <a:pt x="3630929" y="167639"/>
                  </a:lnTo>
                  <a:lnTo>
                    <a:pt x="3630929" y="335280"/>
                  </a:lnTo>
                </a:path>
                <a:path w="7170420" h="335280">
                  <a:moveTo>
                    <a:pt x="3539108" y="0"/>
                  </a:moveTo>
                  <a:lnTo>
                    <a:pt x="3539108" y="167639"/>
                  </a:lnTo>
                  <a:lnTo>
                    <a:pt x="0" y="167639"/>
                  </a:lnTo>
                  <a:lnTo>
                    <a:pt x="0" y="335280"/>
                  </a:lnTo>
                </a:path>
              </a:pathLst>
            </a:custGeom>
            <a:ln w="25400">
              <a:solidFill>
                <a:srgbClr val="1F497C"/>
              </a:solidFill>
            </a:ln>
          </p:spPr>
          <p:txBody>
            <a:bodyPr wrap="square" lIns="0" tIns="0" rIns="0" bIns="0" rtlCol="0"/>
            <a:lstStyle/>
            <a:p>
              <a:endParaRPr/>
            </a:p>
          </p:txBody>
        </p:sp>
        <p:sp>
          <p:nvSpPr>
            <p:cNvPr id="4" name="object 4"/>
            <p:cNvSpPr/>
            <p:nvPr/>
          </p:nvSpPr>
          <p:spPr>
            <a:xfrm>
              <a:off x="2956179" y="946340"/>
              <a:ext cx="6301105" cy="570230"/>
            </a:xfrm>
            <a:custGeom>
              <a:avLst/>
              <a:gdLst/>
              <a:ahLst/>
              <a:cxnLst/>
              <a:rect l="l" t="t" r="r" b="b"/>
              <a:pathLst>
                <a:path w="6301105" h="570230">
                  <a:moveTo>
                    <a:pt x="6300851" y="0"/>
                  </a:moveTo>
                  <a:lnTo>
                    <a:pt x="0" y="0"/>
                  </a:lnTo>
                  <a:lnTo>
                    <a:pt x="0" y="569912"/>
                  </a:lnTo>
                  <a:lnTo>
                    <a:pt x="6300851" y="569912"/>
                  </a:lnTo>
                  <a:lnTo>
                    <a:pt x="6300851" y="0"/>
                  </a:lnTo>
                  <a:close/>
                </a:path>
              </a:pathLst>
            </a:custGeom>
            <a:solidFill>
              <a:srgbClr val="E9E1D5"/>
            </a:solidFill>
          </p:spPr>
          <p:txBody>
            <a:bodyPr wrap="square" lIns="0" tIns="0" rIns="0" bIns="0" rtlCol="0"/>
            <a:lstStyle/>
            <a:p>
              <a:endParaRPr/>
            </a:p>
          </p:txBody>
        </p:sp>
        <p:sp>
          <p:nvSpPr>
            <p:cNvPr id="5" name="object 5"/>
            <p:cNvSpPr/>
            <p:nvPr/>
          </p:nvSpPr>
          <p:spPr>
            <a:xfrm>
              <a:off x="2956179" y="946340"/>
              <a:ext cx="6301105" cy="570230"/>
            </a:xfrm>
            <a:custGeom>
              <a:avLst/>
              <a:gdLst/>
              <a:ahLst/>
              <a:cxnLst/>
              <a:rect l="l" t="t" r="r" b="b"/>
              <a:pathLst>
                <a:path w="6301105" h="570230">
                  <a:moveTo>
                    <a:pt x="0" y="569912"/>
                  </a:moveTo>
                  <a:lnTo>
                    <a:pt x="6300851" y="569912"/>
                  </a:lnTo>
                  <a:lnTo>
                    <a:pt x="6300851" y="0"/>
                  </a:lnTo>
                  <a:lnTo>
                    <a:pt x="0" y="0"/>
                  </a:lnTo>
                  <a:lnTo>
                    <a:pt x="0" y="569912"/>
                  </a:lnTo>
                  <a:close/>
                </a:path>
              </a:pathLst>
            </a:custGeom>
            <a:ln w="25400">
              <a:solidFill>
                <a:srgbClr val="24548F"/>
              </a:solidFill>
            </a:ln>
          </p:spPr>
          <p:txBody>
            <a:bodyPr wrap="square" lIns="0" tIns="0" rIns="0" bIns="0" rtlCol="0"/>
            <a:lstStyle/>
            <a:p>
              <a:endParaRPr/>
            </a:p>
          </p:txBody>
        </p:sp>
      </p:grpSp>
      <p:sp>
        <p:nvSpPr>
          <p:cNvPr id="6" name="object 6"/>
          <p:cNvSpPr txBox="1">
            <a:spLocks noGrp="1"/>
          </p:cNvSpPr>
          <p:nvPr>
            <p:ph type="title"/>
          </p:nvPr>
        </p:nvSpPr>
        <p:spPr>
          <a:prstGeom prst="rect">
            <a:avLst/>
          </a:prstGeom>
        </p:spPr>
        <p:txBody>
          <a:bodyPr vert="horz" wrap="square" lIns="0" tIns="192151" rIns="0" bIns="0" rtlCol="0">
            <a:spAutoFit/>
          </a:bodyPr>
          <a:lstStyle/>
          <a:p>
            <a:pPr marL="1326515">
              <a:lnSpc>
                <a:spcPct val="100000"/>
              </a:lnSpc>
              <a:spcBef>
                <a:spcPts val="100"/>
              </a:spcBef>
            </a:pPr>
            <a:r>
              <a:rPr dirty="0"/>
              <a:t>BẢO</a:t>
            </a:r>
            <a:r>
              <a:rPr spc="-50" dirty="0"/>
              <a:t> </a:t>
            </a:r>
            <a:r>
              <a:rPr dirty="0"/>
              <a:t>ĐẢM</a:t>
            </a:r>
            <a:r>
              <a:rPr spc="-40" dirty="0"/>
              <a:t> </a:t>
            </a:r>
            <a:r>
              <a:rPr dirty="0"/>
              <a:t>CẠNH</a:t>
            </a:r>
            <a:r>
              <a:rPr spc="-30" dirty="0"/>
              <a:t> </a:t>
            </a:r>
            <a:r>
              <a:rPr dirty="0"/>
              <a:t>TRANH</a:t>
            </a:r>
            <a:r>
              <a:rPr spc="-20" dirty="0"/>
              <a:t> </a:t>
            </a:r>
            <a:r>
              <a:rPr dirty="0"/>
              <a:t>(Điều</a:t>
            </a:r>
            <a:r>
              <a:rPr spc="-45" dirty="0"/>
              <a:t> </a:t>
            </a:r>
            <a:r>
              <a:rPr dirty="0"/>
              <a:t>3</a:t>
            </a:r>
            <a:r>
              <a:rPr spc="-50" dirty="0"/>
              <a:t> </a:t>
            </a:r>
            <a:r>
              <a:rPr dirty="0"/>
              <a:t>Nghị</a:t>
            </a:r>
            <a:r>
              <a:rPr spc="-50" dirty="0"/>
              <a:t> </a:t>
            </a:r>
            <a:r>
              <a:rPr dirty="0"/>
              <a:t>định</a:t>
            </a:r>
            <a:r>
              <a:rPr spc="-40" dirty="0"/>
              <a:t> </a:t>
            </a:r>
            <a:r>
              <a:rPr spc="-25" dirty="0"/>
              <a:t>24)</a:t>
            </a:r>
          </a:p>
        </p:txBody>
      </p:sp>
      <p:sp>
        <p:nvSpPr>
          <p:cNvPr id="7" name="object 7"/>
          <p:cNvSpPr txBox="1"/>
          <p:nvPr/>
        </p:nvSpPr>
        <p:spPr>
          <a:xfrm>
            <a:off x="3244342" y="1023873"/>
            <a:ext cx="5720080" cy="360680"/>
          </a:xfrm>
          <a:prstGeom prst="rect">
            <a:avLst/>
          </a:prstGeom>
        </p:spPr>
        <p:txBody>
          <a:bodyPr vert="horz" wrap="square" lIns="0" tIns="12065" rIns="0" bIns="0" rtlCol="0">
            <a:spAutoFit/>
          </a:bodyPr>
          <a:lstStyle/>
          <a:p>
            <a:pPr marL="12700">
              <a:lnSpc>
                <a:spcPct val="100000"/>
              </a:lnSpc>
              <a:spcBef>
                <a:spcPts val="95"/>
              </a:spcBef>
            </a:pPr>
            <a:r>
              <a:rPr sz="2200" b="1" dirty="0">
                <a:solidFill>
                  <a:srgbClr val="03499E"/>
                </a:solidFill>
                <a:latin typeface="Times New Roman"/>
                <a:cs typeface="Times New Roman"/>
              </a:rPr>
              <a:t>Cụ</a:t>
            </a:r>
            <a:r>
              <a:rPr sz="2200" b="1" spc="-40" dirty="0">
                <a:solidFill>
                  <a:srgbClr val="03499E"/>
                </a:solidFill>
                <a:latin typeface="Times New Roman"/>
                <a:cs typeface="Times New Roman"/>
              </a:rPr>
              <a:t> </a:t>
            </a:r>
            <a:r>
              <a:rPr sz="2200" b="1" dirty="0">
                <a:solidFill>
                  <a:srgbClr val="03499E"/>
                </a:solidFill>
                <a:latin typeface="Times New Roman"/>
                <a:cs typeface="Times New Roman"/>
              </a:rPr>
              <a:t>thể</a:t>
            </a:r>
            <a:r>
              <a:rPr sz="2200" b="1" spc="-40" dirty="0">
                <a:solidFill>
                  <a:srgbClr val="03499E"/>
                </a:solidFill>
                <a:latin typeface="Times New Roman"/>
                <a:cs typeface="Times New Roman"/>
              </a:rPr>
              <a:t> </a:t>
            </a:r>
            <a:r>
              <a:rPr sz="2200" b="1" dirty="0">
                <a:solidFill>
                  <a:srgbClr val="03499E"/>
                </a:solidFill>
                <a:latin typeface="Times New Roman"/>
                <a:cs typeface="Times New Roman"/>
              </a:rPr>
              <a:t>hóa</a:t>
            </a:r>
            <a:r>
              <a:rPr sz="2200" b="1" spc="-35" dirty="0">
                <a:solidFill>
                  <a:srgbClr val="03499E"/>
                </a:solidFill>
                <a:latin typeface="Times New Roman"/>
                <a:cs typeface="Times New Roman"/>
              </a:rPr>
              <a:t> </a:t>
            </a:r>
            <a:r>
              <a:rPr sz="2200" b="1" dirty="0">
                <a:solidFill>
                  <a:srgbClr val="03499E"/>
                </a:solidFill>
                <a:latin typeface="Times New Roman"/>
                <a:cs typeface="Times New Roman"/>
              </a:rPr>
              <a:t>các</a:t>
            </a:r>
            <a:r>
              <a:rPr sz="2200" b="1" spc="-40" dirty="0">
                <a:solidFill>
                  <a:srgbClr val="03499E"/>
                </a:solidFill>
                <a:latin typeface="Times New Roman"/>
                <a:cs typeface="Times New Roman"/>
              </a:rPr>
              <a:t> </a:t>
            </a:r>
            <a:r>
              <a:rPr sz="2200" b="1" dirty="0">
                <a:solidFill>
                  <a:srgbClr val="03499E"/>
                </a:solidFill>
                <a:latin typeface="Times New Roman"/>
                <a:cs typeface="Times New Roman"/>
              </a:rPr>
              <a:t>nội</a:t>
            </a:r>
            <a:r>
              <a:rPr sz="2200" b="1" spc="-40" dirty="0">
                <a:solidFill>
                  <a:srgbClr val="03499E"/>
                </a:solidFill>
                <a:latin typeface="Times New Roman"/>
                <a:cs typeface="Times New Roman"/>
              </a:rPr>
              <a:t> </a:t>
            </a:r>
            <a:r>
              <a:rPr sz="2200" b="1" dirty="0">
                <a:solidFill>
                  <a:srgbClr val="03499E"/>
                </a:solidFill>
                <a:latin typeface="Times New Roman"/>
                <a:cs typeface="Times New Roman"/>
              </a:rPr>
              <a:t>dung</a:t>
            </a:r>
            <a:r>
              <a:rPr sz="2200" b="1" spc="-35" dirty="0">
                <a:solidFill>
                  <a:srgbClr val="03499E"/>
                </a:solidFill>
                <a:latin typeface="Times New Roman"/>
                <a:cs typeface="Times New Roman"/>
              </a:rPr>
              <a:t> </a:t>
            </a:r>
            <a:r>
              <a:rPr sz="2200" b="1" dirty="0">
                <a:solidFill>
                  <a:srgbClr val="03499E"/>
                </a:solidFill>
                <a:latin typeface="Times New Roman"/>
                <a:cs typeface="Times New Roman"/>
              </a:rPr>
              <a:t>về</a:t>
            </a:r>
            <a:r>
              <a:rPr sz="2200" b="1" spc="-40" dirty="0">
                <a:solidFill>
                  <a:srgbClr val="03499E"/>
                </a:solidFill>
                <a:latin typeface="Times New Roman"/>
                <a:cs typeface="Times New Roman"/>
              </a:rPr>
              <a:t> </a:t>
            </a:r>
            <a:r>
              <a:rPr sz="2200" b="1" dirty="0">
                <a:solidFill>
                  <a:srgbClr val="03499E"/>
                </a:solidFill>
                <a:latin typeface="Times New Roman"/>
                <a:cs typeface="Times New Roman"/>
              </a:rPr>
              <a:t>bảo</a:t>
            </a:r>
            <a:r>
              <a:rPr sz="2200" b="1" spc="-30" dirty="0">
                <a:solidFill>
                  <a:srgbClr val="03499E"/>
                </a:solidFill>
                <a:latin typeface="Times New Roman"/>
                <a:cs typeface="Times New Roman"/>
              </a:rPr>
              <a:t> </a:t>
            </a:r>
            <a:r>
              <a:rPr sz="2200" b="1" dirty="0">
                <a:solidFill>
                  <a:srgbClr val="03499E"/>
                </a:solidFill>
                <a:latin typeface="Times New Roman"/>
                <a:cs typeface="Times New Roman"/>
              </a:rPr>
              <a:t>đảm</a:t>
            </a:r>
            <a:r>
              <a:rPr sz="2200" b="1" spc="-40" dirty="0">
                <a:solidFill>
                  <a:srgbClr val="03499E"/>
                </a:solidFill>
                <a:latin typeface="Times New Roman"/>
                <a:cs typeface="Times New Roman"/>
              </a:rPr>
              <a:t> </a:t>
            </a:r>
            <a:r>
              <a:rPr sz="2200" b="1" dirty="0">
                <a:solidFill>
                  <a:srgbClr val="03499E"/>
                </a:solidFill>
                <a:latin typeface="Times New Roman"/>
                <a:cs typeface="Times New Roman"/>
              </a:rPr>
              <a:t>cạnh</a:t>
            </a:r>
            <a:r>
              <a:rPr sz="2200" b="1" spc="-35" dirty="0">
                <a:solidFill>
                  <a:srgbClr val="03499E"/>
                </a:solidFill>
                <a:latin typeface="Times New Roman"/>
                <a:cs typeface="Times New Roman"/>
              </a:rPr>
              <a:t> </a:t>
            </a:r>
            <a:r>
              <a:rPr sz="2200" b="1" spc="-10" dirty="0">
                <a:solidFill>
                  <a:srgbClr val="03499E"/>
                </a:solidFill>
                <a:latin typeface="Times New Roman"/>
                <a:cs typeface="Times New Roman"/>
              </a:rPr>
              <a:t>tranh</a:t>
            </a:r>
            <a:endParaRPr sz="2200">
              <a:latin typeface="Times New Roman"/>
              <a:cs typeface="Times New Roman"/>
            </a:endParaRPr>
          </a:p>
        </p:txBody>
      </p:sp>
      <p:grpSp>
        <p:nvGrpSpPr>
          <p:cNvPr id="8" name="object 8"/>
          <p:cNvGrpSpPr/>
          <p:nvPr/>
        </p:nvGrpSpPr>
        <p:grpSpPr>
          <a:xfrm>
            <a:off x="764425" y="1838782"/>
            <a:ext cx="3606165" cy="4228465"/>
            <a:chOff x="764425" y="1838782"/>
            <a:chExt cx="3606165" cy="4228465"/>
          </a:xfrm>
        </p:grpSpPr>
        <p:sp>
          <p:nvSpPr>
            <p:cNvPr id="9" name="object 9"/>
            <p:cNvSpPr/>
            <p:nvPr/>
          </p:nvSpPr>
          <p:spPr>
            <a:xfrm>
              <a:off x="777125" y="1851482"/>
              <a:ext cx="3580765" cy="4203065"/>
            </a:xfrm>
            <a:custGeom>
              <a:avLst/>
              <a:gdLst/>
              <a:ahLst/>
              <a:cxnLst/>
              <a:rect l="l" t="t" r="r" b="b"/>
              <a:pathLst>
                <a:path w="3580765" h="4203065">
                  <a:moveTo>
                    <a:pt x="3580764" y="0"/>
                  </a:moveTo>
                  <a:lnTo>
                    <a:pt x="0" y="0"/>
                  </a:lnTo>
                  <a:lnTo>
                    <a:pt x="0" y="4203065"/>
                  </a:lnTo>
                  <a:lnTo>
                    <a:pt x="3580764" y="4203065"/>
                  </a:lnTo>
                  <a:lnTo>
                    <a:pt x="3580764" y="0"/>
                  </a:lnTo>
                  <a:close/>
                </a:path>
              </a:pathLst>
            </a:custGeom>
            <a:solidFill>
              <a:srgbClr val="E9E1D5"/>
            </a:solidFill>
          </p:spPr>
          <p:txBody>
            <a:bodyPr wrap="square" lIns="0" tIns="0" rIns="0" bIns="0" rtlCol="0"/>
            <a:lstStyle/>
            <a:p>
              <a:endParaRPr/>
            </a:p>
          </p:txBody>
        </p:sp>
        <p:sp>
          <p:nvSpPr>
            <p:cNvPr id="10" name="object 10"/>
            <p:cNvSpPr/>
            <p:nvPr/>
          </p:nvSpPr>
          <p:spPr>
            <a:xfrm>
              <a:off x="777125" y="1851482"/>
              <a:ext cx="3580765" cy="4203065"/>
            </a:xfrm>
            <a:custGeom>
              <a:avLst/>
              <a:gdLst/>
              <a:ahLst/>
              <a:cxnLst/>
              <a:rect l="l" t="t" r="r" b="b"/>
              <a:pathLst>
                <a:path w="3580765" h="4203065">
                  <a:moveTo>
                    <a:pt x="0" y="4203065"/>
                  </a:moveTo>
                  <a:lnTo>
                    <a:pt x="3580764" y="4203065"/>
                  </a:lnTo>
                  <a:lnTo>
                    <a:pt x="3580764" y="0"/>
                  </a:lnTo>
                  <a:lnTo>
                    <a:pt x="0" y="0"/>
                  </a:lnTo>
                  <a:lnTo>
                    <a:pt x="0" y="4203065"/>
                  </a:lnTo>
                  <a:close/>
                </a:path>
              </a:pathLst>
            </a:custGeom>
            <a:ln w="25400">
              <a:solidFill>
                <a:srgbClr val="24548F"/>
              </a:solidFill>
            </a:ln>
          </p:spPr>
          <p:txBody>
            <a:bodyPr wrap="square" lIns="0" tIns="0" rIns="0" bIns="0" rtlCol="0"/>
            <a:lstStyle/>
            <a:p>
              <a:endParaRPr/>
            </a:p>
          </p:txBody>
        </p:sp>
      </p:grpSp>
      <p:sp>
        <p:nvSpPr>
          <p:cNvPr id="11" name="object 11"/>
          <p:cNvSpPr txBox="1"/>
          <p:nvPr/>
        </p:nvSpPr>
        <p:spPr>
          <a:xfrm>
            <a:off x="786180" y="2155012"/>
            <a:ext cx="3559810" cy="3542029"/>
          </a:xfrm>
          <a:prstGeom prst="rect">
            <a:avLst/>
          </a:prstGeom>
        </p:spPr>
        <p:txBody>
          <a:bodyPr vert="horz" wrap="square" lIns="0" tIns="58419" rIns="0" bIns="0" rtlCol="0">
            <a:spAutoFit/>
          </a:bodyPr>
          <a:lstStyle/>
          <a:p>
            <a:pPr marL="12065" marR="5080" algn="ctr">
              <a:lnSpc>
                <a:spcPct val="86300"/>
              </a:lnSpc>
              <a:spcBef>
                <a:spcPts val="459"/>
              </a:spcBef>
            </a:pPr>
            <a:r>
              <a:rPr sz="2200" dirty="0">
                <a:solidFill>
                  <a:srgbClr val="03499E"/>
                </a:solidFill>
                <a:latin typeface="Times New Roman"/>
                <a:cs typeface="Times New Roman"/>
              </a:rPr>
              <a:t>Nhà</a:t>
            </a:r>
            <a:r>
              <a:rPr sz="2200" spc="-30" dirty="0">
                <a:solidFill>
                  <a:srgbClr val="03499E"/>
                </a:solidFill>
                <a:latin typeface="Times New Roman"/>
                <a:cs typeface="Times New Roman"/>
              </a:rPr>
              <a:t> </a:t>
            </a:r>
            <a:r>
              <a:rPr sz="2200" dirty="0">
                <a:solidFill>
                  <a:srgbClr val="03499E"/>
                </a:solidFill>
                <a:latin typeface="Times New Roman"/>
                <a:cs typeface="Times New Roman"/>
              </a:rPr>
              <a:t>thầu</a:t>
            </a:r>
            <a:r>
              <a:rPr sz="2200" spc="-15" dirty="0">
                <a:solidFill>
                  <a:srgbClr val="03499E"/>
                </a:solidFill>
                <a:latin typeface="Times New Roman"/>
                <a:cs typeface="Times New Roman"/>
              </a:rPr>
              <a:t> </a:t>
            </a:r>
            <a:r>
              <a:rPr sz="2200" dirty="0">
                <a:solidFill>
                  <a:srgbClr val="03499E"/>
                </a:solidFill>
                <a:latin typeface="Times New Roman"/>
                <a:cs typeface="Times New Roman"/>
              </a:rPr>
              <a:t>tham</a:t>
            </a:r>
            <a:r>
              <a:rPr sz="2200" spc="-30" dirty="0">
                <a:solidFill>
                  <a:srgbClr val="03499E"/>
                </a:solidFill>
                <a:latin typeface="Times New Roman"/>
                <a:cs typeface="Times New Roman"/>
              </a:rPr>
              <a:t> </a:t>
            </a:r>
            <a:r>
              <a:rPr sz="2200" dirty="0">
                <a:solidFill>
                  <a:srgbClr val="03499E"/>
                </a:solidFill>
                <a:latin typeface="Times New Roman"/>
                <a:cs typeface="Times New Roman"/>
              </a:rPr>
              <a:t>dự</a:t>
            </a:r>
            <a:r>
              <a:rPr sz="2200" spc="-25" dirty="0">
                <a:solidFill>
                  <a:srgbClr val="03499E"/>
                </a:solidFill>
                <a:latin typeface="Times New Roman"/>
                <a:cs typeface="Times New Roman"/>
              </a:rPr>
              <a:t> </a:t>
            </a:r>
            <a:r>
              <a:rPr sz="2200" dirty="0">
                <a:solidFill>
                  <a:srgbClr val="03499E"/>
                </a:solidFill>
                <a:latin typeface="Times New Roman"/>
                <a:cs typeface="Times New Roman"/>
              </a:rPr>
              <a:t>thầu</a:t>
            </a:r>
            <a:r>
              <a:rPr sz="2200" spc="-45" dirty="0">
                <a:solidFill>
                  <a:srgbClr val="03499E"/>
                </a:solidFill>
                <a:latin typeface="Times New Roman"/>
                <a:cs typeface="Times New Roman"/>
              </a:rPr>
              <a:t> </a:t>
            </a:r>
            <a:r>
              <a:rPr sz="2200" dirty="0">
                <a:solidFill>
                  <a:srgbClr val="03499E"/>
                </a:solidFill>
                <a:latin typeface="Times New Roman"/>
                <a:cs typeface="Times New Roman"/>
              </a:rPr>
              <a:t>gói</a:t>
            </a:r>
            <a:r>
              <a:rPr sz="2200" spc="-20" dirty="0">
                <a:solidFill>
                  <a:srgbClr val="03499E"/>
                </a:solidFill>
                <a:latin typeface="Times New Roman"/>
                <a:cs typeface="Times New Roman"/>
              </a:rPr>
              <a:t> thầu </a:t>
            </a:r>
            <a:r>
              <a:rPr sz="2200" dirty="0">
                <a:solidFill>
                  <a:srgbClr val="03499E"/>
                </a:solidFill>
                <a:latin typeface="Times New Roman"/>
                <a:cs typeface="Times New Roman"/>
              </a:rPr>
              <a:t>XL,</a:t>
            </a:r>
            <a:r>
              <a:rPr sz="2200" spc="-35" dirty="0">
                <a:solidFill>
                  <a:srgbClr val="03499E"/>
                </a:solidFill>
                <a:latin typeface="Times New Roman"/>
                <a:cs typeface="Times New Roman"/>
              </a:rPr>
              <a:t> </a:t>
            </a:r>
            <a:r>
              <a:rPr sz="2200" dirty="0">
                <a:solidFill>
                  <a:srgbClr val="03499E"/>
                </a:solidFill>
                <a:latin typeface="Times New Roman"/>
                <a:cs typeface="Times New Roman"/>
              </a:rPr>
              <a:t>HH,</a:t>
            </a:r>
            <a:r>
              <a:rPr sz="2200" spc="-25" dirty="0">
                <a:solidFill>
                  <a:srgbClr val="03499E"/>
                </a:solidFill>
                <a:latin typeface="Times New Roman"/>
                <a:cs typeface="Times New Roman"/>
              </a:rPr>
              <a:t> </a:t>
            </a:r>
            <a:r>
              <a:rPr sz="2200" spc="-70" dirty="0">
                <a:solidFill>
                  <a:srgbClr val="03499E"/>
                </a:solidFill>
                <a:latin typeface="Times New Roman"/>
                <a:cs typeface="Times New Roman"/>
              </a:rPr>
              <a:t>PTV,</a:t>
            </a:r>
            <a:r>
              <a:rPr sz="2200" spc="-40" dirty="0">
                <a:solidFill>
                  <a:srgbClr val="03499E"/>
                </a:solidFill>
                <a:latin typeface="Times New Roman"/>
                <a:cs typeface="Times New Roman"/>
              </a:rPr>
              <a:t> </a:t>
            </a:r>
            <a:r>
              <a:rPr sz="2200" dirty="0">
                <a:solidFill>
                  <a:srgbClr val="03499E"/>
                </a:solidFill>
                <a:latin typeface="Times New Roman"/>
                <a:cs typeface="Times New Roman"/>
              </a:rPr>
              <a:t>PC</a:t>
            </a:r>
            <a:r>
              <a:rPr sz="2200" spc="-35" dirty="0">
                <a:solidFill>
                  <a:srgbClr val="03499E"/>
                </a:solidFill>
                <a:latin typeface="Times New Roman"/>
                <a:cs typeface="Times New Roman"/>
              </a:rPr>
              <a:t> </a:t>
            </a:r>
            <a:r>
              <a:rPr sz="2200" dirty="0">
                <a:solidFill>
                  <a:srgbClr val="03499E"/>
                </a:solidFill>
                <a:latin typeface="Times New Roman"/>
                <a:cs typeface="Times New Roman"/>
              </a:rPr>
              <a:t>phải</a:t>
            </a:r>
            <a:r>
              <a:rPr sz="2200" spc="-35" dirty="0">
                <a:solidFill>
                  <a:srgbClr val="03499E"/>
                </a:solidFill>
                <a:latin typeface="Times New Roman"/>
                <a:cs typeface="Times New Roman"/>
              </a:rPr>
              <a:t> </a:t>
            </a:r>
            <a:r>
              <a:rPr sz="2200" dirty="0">
                <a:solidFill>
                  <a:srgbClr val="03499E"/>
                </a:solidFill>
                <a:latin typeface="Times New Roman"/>
                <a:cs typeface="Times New Roman"/>
              </a:rPr>
              <a:t>độc</a:t>
            </a:r>
            <a:r>
              <a:rPr sz="2200" spc="-50" dirty="0">
                <a:solidFill>
                  <a:srgbClr val="03499E"/>
                </a:solidFill>
                <a:latin typeface="Times New Roman"/>
                <a:cs typeface="Times New Roman"/>
              </a:rPr>
              <a:t> </a:t>
            </a:r>
            <a:r>
              <a:rPr sz="2200" spc="-25" dirty="0">
                <a:solidFill>
                  <a:srgbClr val="03499E"/>
                </a:solidFill>
                <a:latin typeface="Times New Roman"/>
                <a:cs typeface="Times New Roman"/>
              </a:rPr>
              <a:t>lập </a:t>
            </a:r>
            <a:r>
              <a:rPr sz="2200" dirty="0">
                <a:solidFill>
                  <a:srgbClr val="03499E"/>
                </a:solidFill>
                <a:latin typeface="Times New Roman"/>
                <a:cs typeface="Times New Roman"/>
              </a:rPr>
              <a:t>với</a:t>
            </a:r>
            <a:r>
              <a:rPr sz="2200" spc="-45" dirty="0">
                <a:solidFill>
                  <a:srgbClr val="03499E"/>
                </a:solidFill>
                <a:latin typeface="Times New Roman"/>
                <a:cs typeface="Times New Roman"/>
              </a:rPr>
              <a:t> </a:t>
            </a:r>
            <a:r>
              <a:rPr sz="2200" dirty="0">
                <a:solidFill>
                  <a:srgbClr val="03499E"/>
                </a:solidFill>
                <a:latin typeface="Times New Roman"/>
                <a:cs typeface="Times New Roman"/>
              </a:rPr>
              <a:t>nhà</a:t>
            </a:r>
            <a:r>
              <a:rPr sz="2200" spc="-40" dirty="0">
                <a:solidFill>
                  <a:srgbClr val="03499E"/>
                </a:solidFill>
                <a:latin typeface="Times New Roman"/>
                <a:cs typeface="Times New Roman"/>
              </a:rPr>
              <a:t> </a:t>
            </a:r>
            <a:r>
              <a:rPr sz="2200" dirty="0">
                <a:solidFill>
                  <a:srgbClr val="03499E"/>
                </a:solidFill>
                <a:latin typeface="Times New Roman"/>
                <a:cs typeface="Times New Roman"/>
              </a:rPr>
              <a:t>thầu</a:t>
            </a:r>
            <a:r>
              <a:rPr sz="2200" spc="-35" dirty="0">
                <a:solidFill>
                  <a:srgbClr val="03499E"/>
                </a:solidFill>
                <a:latin typeface="Times New Roman"/>
                <a:cs typeface="Times New Roman"/>
              </a:rPr>
              <a:t> </a:t>
            </a:r>
            <a:r>
              <a:rPr sz="2200" dirty="0">
                <a:solidFill>
                  <a:srgbClr val="03499E"/>
                </a:solidFill>
                <a:latin typeface="Times New Roman"/>
                <a:cs typeface="Times New Roman"/>
              </a:rPr>
              <a:t>cung</a:t>
            </a:r>
            <a:r>
              <a:rPr sz="2200" spc="-30" dirty="0">
                <a:solidFill>
                  <a:srgbClr val="03499E"/>
                </a:solidFill>
                <a:latin typeface="Times New Roman"/>
                <a:cs typeface="Times New Roman"/>
              </a:rPr>
              <a:t> </a:t>
            </a:r>
            <a:r>
              <a:rPr sz="2200" dirty="0">
                <a:solidFill>
                  <a:srgbClr val="03499E"/>
                </a:solidFill>
                <a:latin typeface="Times New Roman"/>
                <a:cs typeface="Times New Roman"/>
              </a:rPr>
              <a:t>cấp</a:t>
            </a:r>
            <a:r>
              <a:rPr sz="2200" spc="-40" dirty="0">
                <a:solidFill>
                  <a:srgbClr val="03499E"/>
                </a:solidFill>
                <a:latin typeface="Times New Roman"/>
                <a:cs typeface="Times New Roman"/>
              </a:rPr>
              <a:t> </a:t>
            </a:r>
            <a:r>
              <a:rPr sz="2200" dirty="0">
                <a:solidFill>
                  <a:srgbClr val="03499E"/>
                </a:solidFill>
                <a:latin typeface="Times New Roman"/>
                <a:cs typeface="Times New Roman"/>
              </a:rPr>
              <a:t>dịch</a:t>
            </a:r>
            <a:r>
              <a:rPr sz="2200" spc="-35" dirty="0">
                <a:solidFill>
                  <a:srgbClr val="03499E"/>
                </a:solidFill>
                <a:latin typeface="Times New Roman"/>
                <a:cs typeface="Times New Roman"/>
              </a:rPr>
              <a:t> </a:t>
            </a:r>
            <a:r>
              <a:rPr sz="2200" spc="-25" dirty="0">
                <a:solidFill>
                  <a:srgbClr val="03499E"/>
                </a:solidFill>
                <a:latin typeface="Times New Roman"/>
                <a:cs typeface="Times New Roman"/>
              </a:rPr>
              <a:t>vụ </a:t>
            </a:r>
            <a:r>
              <a:rPr sz="2200" dirty="0">
                <a:solidFill>
                  <a:srgbClr val="03499E"/>
                </a:solidFill>
                <a:latin typeface="Times New Roman"/>
                <a:cs typeface="Times New Roman"/>
              </a:rPr>
              <a:t>tư</a:t>
            </a:r>
            <a:r>
              <a:rPr sz="2200" spc="-30" dirty="0">
                <a:solidFill>
                  <a:srgbClr val="03499E"/>
                </a:solidFill>
                <a:latin typeface="Times New Roman"/>
                <a:cs typeface="Times New Roman"/>
              </a:rPr>
              <a:t> </a:t>
            </a:r>
            <a:r>
              <a:rPr sz="2200" dirty="0">
                <a:solidFill>
                  <a:srgbClr val="03499E"/>
                </a:solidFill>
                <a:latin typeface="Times New Roman"/>
                <a:cs typeface="Times New Roman"/>
              </a:rPr>
              <a:t>vấn</a:t>
            </a:r>
            <a:r>
              <a:rPr sz="2200" spc="-30" dirty="0">
                <a:solidFill>
                  <a:srgbClr val="03499E"/>
                </a:solidFill>
                <a:latin typeface="Times New Roman"/>
                <a:cs typeface="Times New Roman"/>
              </a:rPr>
              <a:t> </a:t>
            </a:r>
            <a:r>
              <a:rPr sz="2200" dirty="0">
                <a:solidFill>
                  <a:srgbClr val="03499E"/>
                </a:solidFill>
                <a:latin typeface="Times New Roman"/>
                <a:cs typeface="Times New Roman"/>
              </a:rPr>
              <a:t>cho</a:t>
            </a:r>
            <a:r>
              <a:rPr sz="2200" spc="-25" dirty="0">
                <a:solidFill>
                  <a:srgbClr val="03499E"/>
                </a:solidFill>
                <a:latin typeface="Times New Roman"/>
                <a:cs typeface="Times New Roman"/>
              </a:rPr>
              <a:t> </a:t>
            </a:r>
            <a:r>
              <a:rPr sz="2200" dirty="0">
                <a:solidFill>
                  <a:srgbClr val="03499E"/>
                </a:solidFill>
                <a:latin typeface="Times New Roman"/>
                <a:cs typeface="Times New Roman"/>
              </a:rPr>
              <a:t>gói</a:t>
            </a:r>
            <a:r>
              <a:rPr sz="2200" spc="-35" dirty="0">
                <a:solidFill>
                  <a:srgbClr val="03499E"/>
                </a:solidFill>
                <a:latin typeface="Times New Roman"/>
                <a:cs typeface="Times New Roman"/>
              </a:rPr>
              <a:t> </a:t>
            </a:r>
            <a:r>
              <a:rPr sz="2200" dirty="0">
                <a:solidFill>
                  <a:srgbClr val="03499E"/>
                </a:solidFill>
                <a:latin typeface="Times New Roman"/>
                <a:cs typeface="Times New Roman"/>
              </a:rPr>
              <a:t>thầu</a:t>
            </a:r>
            <a:r>
              <a:rPr sz="2200" spc="-25" dirty="0">
                <a:solidFill>
                  <a:srgbClr val="03499E"/>
                </a:solidFill>
                <a:latin typeface="Times New Roman"/>
                <a:cs typeface="Times New Roman"/>
              </a:rPr>
              <a:t> </a:t>
            </a:r>
            <a:r>
              <a:rPr sz="2200" dirty="0">
                <a:solidFill>
                  <a:srgbClr val="03499E"/>
                </a:solidFill>
                <a:latin typeface="Times New Roman"/>
                <a:cs typeface="Times New Roman"/>
              </a:rPr>
              <a:t>đó,</a:t>
            </a:r>
            <a:r>
              <a:rPr sz="2200" spc="-30" dirty="0">
                <a:solidFill>
                  <a:srgbClr val="03499E"/>
                </a:solidFill>
                <a:latin typeface="Times New Roman"/>
                <a:cs typeface="Times New Roman"/>
              </a:rPr>
              <a:t> </a:t>
            </a:r>
            <a:r>
              <a:rPr sz="2200" spc="-25" dirty="0">
                <a:solidFill>
                  <a:srgbClr val="03499E"/>
                </a:solidFill>
                <a:latin typeface="Times New Roman"/>
                <a:cs typeface="Times New Roman"/>
              </a:rPr>
              <a:t>bao </a:t>
            </a:r>
            <a:r>
              <a:rPr sz="2200" dirty="0">
                <a:solidFill>
                  <a:srgbClr val="03499E"/>
                </a:solidFill>
                <a:latin typeface="Times New Roman"/>
                <a:cs typeface="Times New Roman"/>
              </a:rPr>
              <a:t>gồm:</a:t>
            </a:r>
            <a:r>
              <a:rPr sz="2200" spc="-30" dirty="0">
                <a:solidFill>
                  <a:srgbClr val="03499E"/>
                </a:solidFill>
                <a:latin typeface="Times New Roman"/>
                <a:cs typeface="Times New Roman"/>
              </a:rPr>
              <a:t> </a:t>
            </a:r>
            <a:r>
              <a:rPr sz="2200" dirty="0">
                <a:solidFill>
                  <a:srgbClr val="03499E"/>
                </a:solidFill>
                <a:latin typeface="Times New Roman"/>
                <a:cs typeface="Times New Roman"/>
              </a:rPr>
              <a:t>lập,</a:t>
            </a:r>
            <a:r>
              <a:rPr sz="2200" spc="-45" dirty="0">
                <a:solidFill>
                  <a:srgbClr val="03499E"/>
                </a:solidFill>
                <a:latin typeface="Times New Roman"/>
                <a:cs typeface="Times New Roman"/>
              </a:rPr>
              <a:t> </a:t>
            </a:r>
            <a:r>
              <a:rPr sz="2200" dirty="0">
                <a:solidFill>
                  <a:srgbClr val="03499E"/>
                </a:solidFill>
                <a:latin typeface="Times New Roman"/>
                <a:cs typeface="Times New Roman"/>
              </a:rPr>
              <a:t>thẩm</a:t>
            </a:r>
            <a:r>
              <a:rPr sz="2200" spc="-35" dirty="0">
                <a:solidFill>
                  <a:srgbClr val="03499E"/>
                </a:solidFill>
                <a:latin typeface="Times New Roman"/>
                <a:cs typeface="Times New Roman"/>
              </a:rPr>
              <a:t> </a:t>
            </a:r>
            <a:r>
              <a:rPr sz="2200" dirty="0">
                <a:solidFill>
                  <a:srgbClr val="03499E"/>
                </a:solidFill>
                <a:latin typeface="Times New Roman"/>
                <a:cs typeface="Times New Roman"/>
              </a:rPr>
              <a:t>tra</a:t>
            </a:r>
            <a:r>
              <a:rPr sz="2200" spc="-40" dirty="0">
                <a:solidFill>
                  <a:srgbClr val="03499E"/>
                </a:solidFill>
                <a:latin typeface="Times New Roman"/>
                <a:cs typeface="Times New Roman"/>
              </a:rPr>
              <a:t> </a:t>
            </a:r>
            <a:r>
              <a:rPr sz="2200" dirty="0">
                <a:solidFill>
                  <a:srgbClr val="03499E"/>
                </a:solidFill>
                <a:latin typeface="Times New Roman"/>
                <a:cs typeface="Times New Roman"/>
              </a:rPr>
              <a:t>thiết</a:t>
            </a:r>
            <a:r>
              <a:rPr sz="2200" spc="-45" dirty="0">
                <a:solidFill>
                  <a:srgbClr val="03499E"/>
                </a:solidFill>
                <a:latin typeface="Times New Roman"/>
                <a:cs typeface="Times New Roman"/>
              </a:rPr>
              <a:t> </a:t>
            </a:r>
            <a:r>
              <a:rPr sz="2200" dirty="0">
                <a:solidFill>
                  <a:srgbClr val="03499E"/>
                </a:solidFill>
                <a:latin typeface="Times New Roman"/>
                <a:cs typeface="Times New Roman"/>
              </a:rPr>
              <a:t>kế</a:t>
            </a:r>
            <a:r>
              <a:rPr sz="2200" spc="-40" dirty="0">
                <a:solidFill>
                  <a:srgbClr val="03499E"/>
                </a:solidFill>
                <a:latin typeface="Times New Roman"/>
                <a:cs typeface="Times New Roman"/>
              </a:rPr>
              <a:t> </a:t>
            </a:r>
            <a:r>
              <a:rPr sz="2200" spc="-25" dirty="0">
                <a:solidFill>
                  <a:srgbClr val="03499E"/>
                </a:solidFill>
                <a:latin typeface="Times New Roman"/>
                <a:cs typeface="Times New Roman"/>
              </a:rPr>
              <a:t>kỹ </a:t>
            </a:r>
            <a:r>
              <a:rPr sz="2200" dirty="0">
                <a:solidFill>
                  <a:srgbClr val="03499E"/>
                </a:solidFill>
                <a:latin typeface="Times New Roman"/>
                <a:cs typeface="Times New Roman"/>
              </a:rPr>
              <a:t>thuật,</a:t>
            </a:r>
            <a:r>
              <a:rPr sz="2200" spc="-50" dirty="0">
                <a:solidFill>
                  <a:srgbClr val="03499E"/>
                </a:solidFill>
                <a:latin typeface="Times New Roman"/>
                <a:cs typeface="Times New Roman"/>
              </a:rPr>
              <a:t> </a:t>
            </a:r>
            <a:r>
              <a:rPr sz="2200" dirty="0">
                <a:solidFill>
                  <a:srgbClr val="03499E"/>
                </a:solidFill>
                <a:latin typeface="Times New Roman"/>
                <a:cs typeface="Times New Roman"/>
              </a:rPr>
              <a:t>…</a:t>
            </a:r>
            <a:r>
              <a:rPr sz="2200" spc="-30" dirty="0">
                <a:solidFill>
                  <a:srgbClr val="03499E"/>
                </a:solidFill>
                <a:latin typeface="Times New Roman"/>
                <a:cs typeface="Times New Roman"/>
              </a:rPr>
              <a:t> </a:t>
            </a:r>
            <a:r>
              <a:rPr sz="2200" dirty="0">
                <a:solidFill>
                  <a:srgbClr val="03499E"/>
                </a:solidFill>
                <a:latin typeface="Times New Roman"/>
                <a:cs typeface="Times New Roman"/>
              </a:rPr>
              <a:t>thẩm</a:t>
            </a:r>
            <a:r>
              <a:rPr sz="2200" spc="-40" dirty="0">
                <a:solidFill>
                  <a:srgbClr val="03499E"/>
                </a:solidFill>
                <a:latin typeface="Times New Roman"/>
                <a:cs typeface="Times New Roman"/>
              </a:rPr>
              <a:t> </a:t>
            </a:r>
            <a:r>
              <a:rPr sz="2200" dirty="0">
                <a:solidFill>
                  <a:srgbClr val="03499E"/>
                </a:solidFill>
                <a:latin typeface="Times New Roman"/>
                <a:cs typeface="Times New Roman"/>
              </a:rPr>
              <a:t>định</a:t>
            </a:r>
            <a:r>
              <a:rPr sz="2200" spc="-40" dirty="0">
                <a:solidFill>
                  <a:srgbClr val="03499E"/>
                </a:solidFill>
                <a:latin typeface="Times New Roman"/>
                <a:cs typeface="Times New Roman"/>
              </a:rPr>
              <a:t> </a:t>
            </a:r>
            <a:r>
              <a:rPr sz="2200" dirty="0">
                <a:solidFill>
                  <a:srgbClr val="03499E"/>
                </a:solidFill>
                <a:latin typeface="Times New Roman"/>
                <a:cs typeface="Times New Roman"/>
              </a:rPr>
              <a:t>giá;</a:t>
            </a:r>
            <a:r>
              <a:rPr sz="2200" spc="-35" dirty="0">
                <a:solidFill>
                  <a:srgbClr val="03499E"/>
                </a:solidFill>
                <a:latin typeface="Times New Roman"/>
                <a:cs typeface="Times New Roman"/>
              </a:rPr>
              <a:t> </a:t>
            </a:r>
            <a:r>
              <a:rPr sz="2200" spc="-20" dirty="0">
                <a:solidFill>
                  <a:srgbClr val="03499E"/>
                </a:solidFill>
                <a:latin typeface="Times New Roman"/>
                <a:cs typeface="Times New Roman"/>
              </a:rPr>
              <a:t>giám </a:t>
            </a:r>
            <a:r>
              <a:rPr sz="2200" dirty="0">
                <a:solidFill>
                  <a:srgbClr val="03499E"/>
                </a:solidFill>
                <a:latin typeface="Times New Roman"/>
                <a:cs typeface="Times New Roman"/>
              </a:rPr>
              <a:t>sát</a:t>
            </a:r>
            <a:r>
              <a:rPr sz="2200" spc="-30" dirty="0">
                <a:solidFill>
                  <a:srgbClr val="03499E"/>
                </a:solidFill>
                <a:latin typeface="Times New Roman"/>
                <a:cs typeface="Times New Roman"/>
              </a:rPr>
              <a:t> </a:t>
            </a:r>
            <a:r>
              <a:rPr sz="2200" dirty="0">
                <a:solidFill>
                  <a:srgbClr val="03499E"/>
                </a:solidFill>
                <a:latin typeface="Times New Roman"/>
                <a:cs typeface="Times New Roman"/>
              </a:rPr>
              <a:t>thực</a:t>
            </a:r>
            <a:r>
              <a:rPr sz="2200" spc="-25" dirty="0">
                <a:solidFill>
                  <a:srgbClr val="03499E"/>
                </a:solidFill>
                <a:latin typeface="Times New Roman"/>
                <a:cs typeface="Times New Roman"/>
              </a:rPr>
              <a:t> </a:t>
            </a:r>
            <a:r>
              <a:rPr sz="2200" dirty="0">
                <a:solidFill>
                  <a:srgbClr val="03499E"/>
                </a:solidFill>
                <a:latin typeface="Times New Roman"/>
                <a:cs typeface="Times New Roman"/>
              </a:rPr>
              <a:t>hiện</a:t>
            </a:r>
            <a:r>
              <a:rPr sz="2200" spc="-30" dirty="0">
                <a:solidFill>
                  <a:srgbClr val="03499E"/>
                </a:solidFill>
                <a:latin typeface="Times New Roman"/>
                <a:cs typeface="Times New Roman"/>
              </a:rPr>
              <a:t> </a:t>
            </a:r>
            <a:r>
              <a:rPr sz="2200" dirty="0">
                <a:solidFill>
                  <a:srgbClr val="03499E"/>
                </a:solidFill>
                <a:latin typeface="Times New Roman"/>
                <a:cs typeface="Times New Roman"/>
              </a:rPr>
              <a:t>hợp</a:t>
            </a:r>
            <a:r>
              <a:rPr sz="2200" spc="-35" dirty="0">
                <a:solidFill>
                  <a:srgbClr val="03499E"/>
                </a:solidFill>
                <a:latin typeface="Times New Roman"/>
                <a:cs typeface="Times New Roman"/>
              </a:rPr>
              <a:t> </a:t>
            </a:r>
            <a:r>
              <a:rPr sz="2200" dirty="0">
                <a:solidFill>
                  <a:srgbClr val="03499E"/>
                </a:solidFill>
                <a:latin typeface="Times New Roman"/>
                <a:cs typeface="Times New Roman"/>
              </a:rPr>
              <a:t>đồng,</a:t>
            </a:r>
            <a:r>
              <a:rPr sz="2200" spc="-35" dirty="0">
                <a:solidFill>
                  <a:srgbClr val="03499E"/>
                </a:solidFill>
                <a:latin typeface="Times New Roman"/>
                <a:cs typeface="Times New Roman"/>
              </a:rPr>
              <a:t> </a:t>
            </a:r>
            <a:r>
              <a:rPr sz="2200" spc="-20" dirty="0">
                <a:solidFill>
                  <a:srgbClr val="03499E"/>
                </a:solidFill>
                <a:latin typeface="Times New Roman"/>
                <a:cs typeface="Times New Roman"/>
              </a:rPr>
              <a:t>kiểm </a:t>
            </a:r>
            <a:r>
              <a:rPr sz="2200" dirty="0">
                <a:solidFill>
                  <a:srgbClr val="03499E"/>
                </a:solidFill>
                <a:latin typeface="Times New Roman"/>
                <a:cs typeface="Times New Roman"/>
              </a:rPr>
              <a:t>định;</a:t>
            </a:r>
            <a:r>
              <a:rPr sz="2200" spc="-55" dirty="0">
                <a:solidFill>
                  <a:srgbClr val="03499E"/>
                </a:solidFill>
                <a:latin typeface="Times New Roman"/>
                <a:cs typeface="Times New Roman"/>
              </a:rPr>
              <a:t> </a:t>
            </a:r>
            <a:r>
              <a:rPr sz="2200" dirty="0">
                <a:solidFill>
                  <a:srgbClr val="03499E"/>
                </a:solidFill>
                <a:latin typeface="Times New Roman"/>
                <a:cs typeface="Times New Roman"/>
              </a:rPr>
              <a:t>…;</a:t>
            </a:r>
            <a:r>
              <a:rPr sz="2200" spc="-35" dirty="0">
                <a:solidFill>
                  <a:srgbClr val="03499E"/>
                </a:solidFill>
                <a:latin typeface="Times New Roman"/>
                <a:cs typeface="Times New Roman"/>
              </a:rPr>
              <a:t> </a:t>
            </a:r>
            <a:r>
              <a:rPr sz="2200" b="1" u="sng" dirty="0">
                <a:solidFill>
                  <a:srgbClr val="03499E"/>
                </a:solidFill>
                <a:uFill>
                  <a:solidFill>
                    <a:srgbClr val="03499E"/>
                  </a:solidFill>
                </a:uFill>
                <a:latin typeface="Times New Roman"/>
                <a:cs typeface="Times New Roman"/>
              </a:rPr>
              <a:t>tư</a:t>
            </a:r>
            <a:r>
              <a:rPr sz="2200" b="1" u="sng" spc="-50" dirty="0">
                <a:solidFill>
                  <a:srgbClr val="03499E"/>
                </a:solidFill>
                <a:uFill>
                  <a:solidFill>
                    <a:srgbClr val="03499E"/>
                  </a:solidFill>
                </a:uFill>
                <a:latin typeface="Times New Roman"/>
                <a:cs typeface="Times New Roman"/>
              </a:rPr>
              <a:t> </a:t>
            </a:r>
            <a:r>
              <a:rPr sz="2200" b="1" u="sng" dirty="0">
                <a:solidFill>
                  <a:srgbClr val="03499E"/>
                </a:solidFill>
                <a:uFill>
                  <a:solidFill>
                    <a:srgbClr val="03499E"/>
                  </a:solidFill>
                </a:uFill>
                <a:latin typeface="Times New Roman"/>
                <a:cs typeface="Times New Roman"/>
              </a:rPr>
              <a:t>vấn</a:t>
            </a:r>
            <a:r>
              <a:rPr sz="2200" b="1" u="sng" spc="-45" dirty="0">
                <a:solidFill>
                  <a:srgbClr val="03499E"/>
                </a:solidFill>
                <a:uFill>
                  <a:solidFill>
                    <a:srgbClr val="03499E"/>
                  </a:solidFill>
                </a:uFill>
                <a:latin typeface="Times New Roman"/>
                <a:cs typeface="Times New Roman"/>
              </a:rPr>
              <a:t> </a:t>
            </a:r>
            <a:r>
              <a:rPr sz="2200" b="1" u="sng" dirty="0">
                <a:solidFill>
                  <a:srgbClr val="03499E"/>
                </a:solidFill>
                <a:uFill>
                  <a:solidFill>
                    <a:srgbClr val="03499E"/>
                  </a:solidFill>
                </a:uFill>
                <a:latin typeface="Times New Roman"/>
                <a:cs typeface="Times New Roman"/>
              </a:rPr>
              <a:t>QLDA,</a:t>
            </a:r>
            <a:r>
              <a:rPr sz="2200" b="1" u="sng" spc="-35" dirty="0">
                <a:solidFill>
                  <a:srgbClr val="03499E"/>
                </a:solidFill>
                <a:uFill>
                  <a:solidFill>
                    <a:srgbClr val="03499E"/>
                  </a:solidFill>
                </a:uFill>
                <a:latin typeface="Times New Roman"/>
                <a:cs typeface="Times New Roman"/>
              </a:rPr>
              <a:t> </a:t>
            </a:r>
            <a:r>
              <a:rPr sz="2200" b="1" u="sng" spc="-20" dirty="0">
                <a:solidFill>
                  <a:srgbClr val="03499E"/>
                </a:solidFill>
                <a:uFill>
                  <a:solidFill>
                    <a:srgbClr val="03499E"/>
                  </a:solidFill>
                </a:uFill>
                <a:latin typeface="Times New Roman"/>
                <a:cs typeface="Times New Roman"/>
              </a:rPr>
              <a:t>quản</a:t>
            </a:r>
            <a:r>
              <a:rPr sz="2200" b="1" spc="-20" dirty="0">
                <a:solidFill>
                  <a:srgbClr val="03499E"/>
                </a:solidFill>
                <a:latin typeface="Times New Roman"/>
                <a:cs typeface="Times New Roman"/>
              </a:rPr>
              <a:t> </a:t>
            </a:r>
            <a:r>
              <a:rPr sz="2200" b="1" u="sng" dirty="0">
                <a:solidFill>
                  <a:srgbClr val="03499E"/>
                </a:solidFill>
                <a:uFill>
                  <a:solidFill>
                    <a:srgbClr val="03499E"/>
                  </a:solidFill>
                </a:uFill>
                <a:latin typeface="Times New Roman"/>
                <a:cs typeface="Times New Roman"/>
              </a:rPr>
              <a:t>lý</a:t>
            </a:r>
            <a:r>
              <a:rPr sz="2200" b="1" u="sng" spc="-40" dirty="0">
                <a:solidFill>
                  <a:srgbClr val="03499E"/>
                </a:solidFill>
                <a:uFill>
                  <a:solidFill>
                    <a:srgbClr val="03499E"/>
                  </a:solidFill>
                </a:uFill>
                <a:latin typeface="Times New Roman"/>
                <a:cs typeface="Times New Roman"/>
              </a:rPr>
              <a:t> </a:t>
            </a:r>
            <a:r>
              <a:rPr sz="2200" b="1" u="sng" dirty="0">
                <a:solidFill>
                  <a:srgbClr val="03499E"/>
                </a:solidFill>
                <a:uFill>
                  <a:solidFill>
                    <a:srgbClr val="03499E"/>
                  </a:solidFill>
                </a:uFill>
                <a:latin typeface="Times New Roman"/>
                <a:cs typeface="Times New Roman"/>
              </a:rPr>
              <a:t>hợp</a:t>
            </a:r>
            <a:r>
              <a:rPr sz="2200" b="1" u="sng" spc="-20" dirty="0">
                <a:solidFill>
                  <a:srgbClr val="03499E"/>
                </a:solidFill>
                <a:uFill>
                  <a:solidFill>
                    <a:srgbClr val="03499E"/>
                  </a:solidFill>
                </a:uFill>
                <a:latin typeface="Times New Roman"/>
                <a:cs typeface="Times New Roman"/>
              </a:rPr>
              <a:t> </a:t>
            </a:r>
            <a:r>
              <a:rPr sz="2200" b="1" u="sng" dirty="0">
                <a:solidFill>
                  <a:srgbClr val="03499E"/>
                </a:solidFill>
                <a:uFill>
                  <a:solidFill>
                    <a:srgbClr val="03499E"/>
                  </a:solidFill>
                </a:uFill>
                <a:latin typeface="Times New Roman"/>
                <a:cs typeface="Times New Roman"/>
              </a:rPr>
              <a:t>đồng,</a:t>
            </a:r>
            <a:r>
              <a:rPr sz="2200" b="1" u="sng" spc="-35" dirty="0">
                <a:solidFill>
                  <a:srgbClr val="03499E"/>
                </a:solidFill>
                <a:uFill>
                  <a:solidFill>
                    <a:srgbClr val="03499E"/>
                  </a:solidFill>
                </a:uFill>
                <a:latin typeface="Times New Roman"/>
                <a:cs typeface="Times New Roman"/>
              </a:rPr>
              <a:t> </a:t>
            </a:r>
            <a:r>
              <a:rPr sz="2200" b="1" u="sng" dirty="0">
                <a:solidFill>
                  <a:srgbClr val="03499E"/>
                </a:solidFill>
                <a:uFill>
                  <a:solidFill>
                    <a:srgbClr val="03499E"/>
                  </a:solidFill>
                </a:uFill>
                <a:latin typeface="Times New Roman"/>
                <a:cs typeface="Times New Roman"/>
              </a:rPr>
              <a:t>tư</a:t>
            </a:r>
            <a:r>
              <a:rPr sz="2200" b="1" u="sng" spc="-40" dirty="0">
                <a:solidFill>
                  <a:srgbClr val="03499E"/>
                </a:solidFill>
                <a:uFill>
                  <a:solidFill>
                    <a:srgbClr val="03499E"/>
                  </a:solidFill>
                </a:uFill>
                <a:latin typeface="Times New Roman"/>
                <a:cs typeface="Times New Roman"/>
              </a:rPr>
              <a:t> </a:t>
            </a:r>
            <a:r>
              <a:rPr sz="2200" b="1" u="sng" dirty="0">
                <a:solidFill>
                  <a:srgbClr val="03499E"/>
                </a:solidFill>
                <a:uFill>
                  <a:solidFill>
                    <a:srgbClr val="03499E"/>
                  </a:solidFill>
                </a:uFill>
                <a:latin typeface="Times New Roman"/>
                <a:cs typeface="Times New Roman"/>
              </a:rPr>
              <a:t>vấn</a:t>
            </a:r>
            <a:r>
              <a:rPr sz="2200" b="1" u="sng" spc="-35" dirty="0">
                <a:solidFill>
                  <a:srgbClr val="03499E"/>
                </a:solidFill>
                <a:uFill>
                  <a:solidFill>
                    <a:srgbClr val="03499E"/>
                  </a:solidFill>
                </a:uFill>
                <a:latin typeface="Times New Roman"/>
                <a:cs typeface="Times New Roman"/>
              </a:rPr>
              <a:t> </a:t>
            </a:r>
            <a:r>
              <a:rPr sz="2200" b="1" u="sng" dirty="0">
                <a:solidFill>
                  <a:srgbClr val="03499E"/>
                </a:solidFill>
                <a:uFill>
                  <a:solidFill>
                    <a:srgbClr val="03499E"/>
                  </a:solidFill>
                </a:uFill>
                <a:latin typeface="Times New Roman"/>
                <a:cs typeface="Times New Roman"/>
              </a:rPr>
              <a:t>khác</a:t>
            </a:r>
            <a:r>
              <a:rPr sz="2200" b="1" u="sng" spc="-45" dirty="0">
                <a:solidFill>
                  <a:srgbClr val="03499E"/>
                </a:solidFill>
                <a:uFill>
                  <a:solidFill>
                    <a:srgbClr val="03499E"/>
                  </a:solidFill>
                </a:uFill>
                <a:latin typeface="Times New Roman"/>
                <a:cs typeface="Times New Roman"/>
              </a:rPr>
              <a:t> </a:t>
            </a:r>
            <a:r>
              <a:rPr sz="2200" b="1" u="sng" spc="-25" dirty="0">
                <a:solidFill>
                  <a:srgbClr val="03499E"/>
                </a:solidFill>
                <a:uFill>
                  <a:solidFill>
                    <a:srgbClr val="03499E"/>
                  </a:solidFill>
                </a:uFill>
                <a:latin typeface="Times New Roman"/>
                <a:cs typeface="Times New Roman"/>
              </a:rPr>
              <a:t>mà</a:t>
            </a:r>
            <a:r>
              <a:rPr sz="2200" b="1" spc="-25" dirty="0">
                <a:solidFill>
                  <a:srgbClr val="03499E"/>
                </a:solidFill>
                <a:latin typeface="Times New Roman"/>
                <a:cs typeface="Times New Roman"/>
              </a:rPr>
              <a:t> </a:t>
            </a:r>
            <a:r>
              <a:rPr sz="2200" b="1" u="sng" dirty="0">
                <a:solidFill>
                  <a:srgbClr val="03499E"/>
                </a:solidFill>
                <a:uFill>
                  <a:solidFill>
                    <a:srgbClr val="03499E"/>
                  </a:solidFill>
                </a:uFill>
                <a:latin typeface="Times New Roman"/>
                <a:cs typeface="Times New Roman"/>
              </a:rPr>
              <a:t>các</a:t>
            </a:r>
            <a:r>
              <a:rPr sz="2200" b="1" u="sng" spc="-35" dirty="0">
                <a:solidFill>
                  <a:srgbClr val="03499E"/>
                </a:solidFill>
                <a:uFill>
                  <a:solidFill>
                    <a:srgbClr val="03499E"/>
                  </a:solidFill>
                </a:uFill>
                <a:latin typeface="Times New Roman"/>
                <a:cs typeface="Times New Roman"/>
              </a:rPr>
              <a:t> </a:t>
            </a:r>
            <a:r>
              <a:rPr sz="2200" b="1" u="sng" dirty="0">
                <a:solidFill>
                  <a:srgbClr val="03499E"/>
                </a:solidFill>
                <a:uFill>
                  <a:solidFill>
                    <a:srgbClr val="03499E"/>
                  </a:solidFill>
                </a:uFill>
                <a:latin typeface="Times New Roman"/>
                <a:cs typeface="Times New Roman"/>
              </a:rPr>
              <a:t>dịch</a:t>
            </a:r>
            <a:r>
              <a:rPr sz="2200" b="1" u="sng" spc="-35" dirty="0">
                <a:solidFill>
                  <a:srgbClr val="03499E"/>
                </a:solidFill>
                <a:uFill>
                  <a:solidFill>
                    <a:srgbClr val="03499E"/>
                  </a:solidFill>
                </a:uFill>
                <a:latin typeface="Times New Roman"/>
                <a:cs typeface="Times New Roman"/>
              </a:rPr>
              <a:t> </a:t>
            </a:r>
            <a:r>
              <a:rPr sz="2200" b="1" u="sng" dirty="0">
                <a:solidFill>
                  <a:srgbClr val="03499E"/>
                </a:solidFill>
                <a:uFill>
                  <a:solidFill>
                    <a:srgbClr val="03499E"/>
                  </a:solidFill>
                </a:uFill>
                <a:latin typeface="Times New Roman"/>
                <a:cs typeface="Times New Roman"/>
              </a:rPr>
              <a:t>vụ</a:t>
            </a:r>
            <a:r>
              <a:rPr sz="2200" b="1" u="sng" spc="-35" dirty="0">
                <a:solidFill>
                  <a:srgbClr val="03499E"/>
                </a:solidFill>
                <a:uFill>
                  <a:solidFill>
                    <a:srgbClr val="03499E"/>
                  </a:solidFill>
                </a:uFill>
                <a:latin typeface="Times New Roman"/>
                <a:cs typeface="Times New Roman"/>
              </a:rPr>
              <a:t> </a:t>
            </a:r>
            <a:r>
              <a:rPr sz="2200" b="1" u="sng" dirty="0">
                <a:solidFill>
                  <a:srgbClr val="03499E"/>
                </a:solidFill>
                <a:uFill>
                  <a:solidFill>
                    <a:srgbClr val="03499E"/>
                  </a:solidFill>
                </a:uFill>
                <a:latin typeface="Times New Roman"/>
                <a:cs typeface="Times New Roman"/>
              </a:rPr>
              <a:t>tư</a:t>
            </a:r>
            <a:r>
              <a:rPr sz="2200" b="1" u="sng" spc="-35" dirty="0">
                <a:solidFill>
                  <a:srgbClr val="03499E"/>
                </a:solidFill>
                <a:uFill>
                  <a:solidFill>
                    <a:srgbClr val="03499E"/>
                  </a:solidFill>
                </a:uFill>
                <a:latin typeface="Times New Roman"/>
                <a:cs typeface="Times New Roman"/>
              </a:rPr>
              <a:t> </a:t>
            </a:r>
            <a:r>
              <a:rPr sz="2200" b="1" u="sng" dirty="0">
                <a:solidFill>
                  <a:srgbClr val="03499E"/>
                </a:solidFill>
                <a:uFill>
                  <a:solidFill>
                    <a:srgbClr val="03499E"/>
                  </a:solidFill>
                </a:uFill>
                <a:latin typeface="Times New Roman"/>
                <a:cs typeface="Times New Roman"/>
              </a:rPr>
              <a:t>vấn</a:t>
            </a:r>
            <a:r>
              <a:rPr sz="2200" b="1" u="sng" spc="-35" dirty="0">
                <a:solidFill>
                  <a:srgbClr val="03499E"/>
                </a:solidFill>
                <a:uFill>
                  <a:solidFill>
                    <a:srgbClr val="03499E"/>
                  </a:solidFill>
                </a:uFill>
                <a:latin typeface="Times New Roman"/>
                <a:cs typeface="Times New Roman"/>
              </a:rPr>
              <a:t> </a:t>
            </a:r>
            <a:r>
              <a:rPr sz="2200" b="1" u="sng" dirty="0">
                <a:solidFill>
                  <a:srgbClr val="03499E"/>
                </a:solidFill>
                <a:uFill>
                  <a:solidFill>
                    <a:srgbClr val="03499E"/>
                  </a:solidFill>
                </a:uFill>
                <a:latin typeface="Times New Roman"/>
                <a:cs typeface="Times New Roman"/>
              </a:rPr>
              <a:t>này</a:t>
            </a:r>
            <a:r>
              <a:rPr sz="2200" b="1" u="sng" spc="-35" dirty="0">
                <a:solidFill>
                  <a:srgbClr val="03499E"/>
                </a:solidFill>
                <a:uFill>
                  <a:solidFill>
                    <a:srgbClr val="03499E"/>
                  </a:solidFill>
                </a:uFill>
                <a:latin typeface="Times New Roman"/>
                <a:cs typeface="Times New Roman"/>
              </a:rPr>
              <a:t> </a:t>
            </a:r>
            <a:r>
              <a:rPr sz="2200" b="1" u="sng" spc="-25" dirty="0">
                <a:solidFill>
                  <a:srgbClr val="03499E"/>
                </a:solidFill>
                <a:uFill>
                  <a:solidFill>
                    <a:srgbClr val="03499E"/>
                  </a:solidFill>
                </a:uFill>
                <a:latin typeface="Times New Roman"/>
                <a:cs typeface="Times New Roman"/>
              </a:rPr>
              <a:t>có</a:t>
            </a:r>
            <a:r>
              <a:rPr sz="2200" b="1" spc="-25" dirty="0">
                <a:solidFill>
                  <a:srgbClr val="03499E"/>
                </a:solidFill>
                <a:latin typeface="Times New Roman"/>
                <a:cs typeface="Times New Roman"/>
              </a:rPr>
              <a:t> </a:t>
            </a:r>
            <a:r>
              <a:rPr sz="2200" b="1" u="sng" dirty="0">
                <a:solidFill>
                  <a:srgbClr val="03499E"/>
                </a:solidFill>
                <a:uFill>
                  <a:solidFill>
                    <a:srgbClr val="03499E"/>
                  </a:solidFill>
                </a:uFill>
                <a:latin typeface="Times New Roman"/>
                <a:cs typeface="Times New Roman"/>
              </a:rPr>
              <a:t>phần</a:t>
            </a:r>
            <a:r>
              <a:rPr sz="2200" b="1" u="sng" spc="-55" dirty="0">
                <a:solidFill>
                  <a:srgbClr val="03499E"/>
                </a:solidFill>
                <a:uFill>
                  <a:solidFill>
                    <a:srgbClr val="03499E"/>
                  </a:solidFill>
                </a:uFill>
                <a:latin typeface="Times New Roman"/>
                <a:cs typeface="Times New Roman"/>
              </a:rPr>
              <a:t> </a:t>
            </a:r>
            <a:r>
              <a:rPr sz="2200" b="1" u="sng" dirty="0">
                <a:solidFill>
                  <a:srgbClr val="03499E"/>
                </a:solidFill>
                <a:uFill>
                  <a:solidFill>
                    <a:srgbClr val="03499E"/>
                  </a:solidFill>
                </a:uFill>
                <a:latin typeface="Times New Roman"/>
                <a:cs typeface="Times New Roman"/>
              </a:rPr>
              <a:t>công</a:t>
            </a:r>
            <a:r>
              <a:rPr sz="2200" b="1" u="sng" spc="-40" dirty="0">
                <a:solidFill>
                  <a:srgbClr val="03499E"/>
                </a:solidFill>
                <a:uFill>
                  <a:solidFill>
                    <a:srgbClr val="03499E"/>
                  </a:solidFill>
                </a:uFill>
                <a:latin typeface="Times New Roman"/>
                <a:cs typeface="Times New Roman"/>
              </a:rPr>
              <a:t> </a:t>
            </a:r>
            <a:r>
              <a:rPr sz="2200" b="1" u="sng" dirty="0">
                <a:solidFill>
                  <a:srgbClr val="03499E"/>
                </a:solidFill>
                <a:uFill>
                  <a:solidFill>
                    <a:srgbClr val="03499E"/>
                  </a:solidFill>
                </a:uFill>
                <a:latin typeface="Times New Roman"/>
                <a:cs typeface="Times New Roman"/>
              </a:rPr>
              <a:t>việc</a:t>
            </a:r>
            <a:r>
              <a:rPr sz="2200" b="1" u="sng" spc="-55" dirty="0">
                <a:solidFill>
                  <a:srgbClr val="03499E"/>
                </a:solidFill>
                <a:uFill>
                  <a:solidFill>
                    <a:srgbClr val="03499E"/>
                  </a:solidFill>
                </a:uFill>
                <a:latin typeface="Times New Roman"/>
                <a:cs typeface="Times New Roman"/>
              </a:rPr>
              <a:t> </a:t>
            </a:r>
            <a:r>
              <a:rPr sz="2200" b="1" u="sng" dirty="0">
                <a:solidFill>
                  <a:srgbClr val="03499E"/>
                </a:solidFill>
                <a:uFill>
                  <a:solidFill>
                    <a:srgbClr val="03499E"/>
                  </a:solidFill>
                </a:uFill>
                <a:latin typeface="Times New Roman"/>
                <a:cs typeface="Times New Roman"/>
              </a:rPr>
              <a:t>liên</a:t>
            </a:r>
            <a:r>
              <a:rPr sz="2200" b="1" u="sng" spc="-50" dirty="0">
                <a:solidFill>
                  <a:srgbClr val="03499E"/>
                </a:solidFill>
                <a:uFill>
                  <a:solidFill>
                    <a:srgbClr val="03499E"/>
                  </a:solidFill>
                </a:uFill>
                <a:latin typeface="Times New Roman"/>
                <a:cs typeface="Times New Roman"/>
              </a:rPr>
              <a:t> </a:t>
            </a:r>
            <a:r>
              <a:rPr sz="2200" b="1" u="sng" dirty="0">
                <a:solidFill>
                  <a:srgbClr val="03499E"/>
                </a:solidFill>
                <a:uFill>
                  <a:solidFill>
                    <a:srgbClr val="03499E"/>
                  </a:solidFill>
                </a:uFill>
                <a:latin typeface="Times New Roman"/>
                <a:cs typeface="Times New Roman"/>
              </a:rPr>
              <a:t>quan</a:t>
            </a:r>
            <a:r>
              <a:rPr sz="2200" b="1" u="sng" spc="-55" dirty="0">
                <a:solidFill>
                  <a:srgbClr val="03499E"/>
                </a:solidFill>
                <a:uFill>
                  <a:solidFill>
                    <a:srgbClr val="03499E"/>
                  </a:solidFill>
                </a:uFill>
                <a:latin typeface="Times New Roman"/>
                <a:cs typeface="Times New Roman"/>
              </a:rPr>
              <a:t> </a:t>
            </a:r>
            <a:r>
              <a:rPr sz="2200" b="1" u="sng" spc="-20" dirty="0">
                <a:solidFill>
                  <a:srgbClr val="03499E"/>
                </a:solidFill>
                <a:uFill>
                  <a:solidFill>
                    <a:srgbClr val="03499E"/>
                  </a:solidFill>
                </a:uFill>
                <a:latin typeface="Times New Roman"/>
                <a:cs typeface="Times New Roman"/>
              </a:rPr>
              <a:t>trực</a:t>
            </a:r>
            <a:r>
              <a:rPr sz="2200" b="1" spc="-20" dirty="0">
                <a:solidFill>
                  <a:srgbClr val="03499E"/>
                </a:solidFill>
                <a:latin typeface="Times New Roman"/>
                <a:cs typeface="Times New Roman"/>
              </a:rPr>
              <a:t> </a:t>
            </a:r>
            <a:r>
              <a:rPr sz="2200" b="1" u="sng" dirty="0">
                <a:solidFill>
                  <a:srgbClr val="03499E"/>
                </a:solidFill>
                <a:uFill>
                  <a:solidFill>
                    <a:srgbClr val="03499E"/>
                  </a:solidFill>
                </a:uFill>
                <a:latin typeface="Times New Roman"/>
                <a:cs typeface="Times New Roman"/>
              </a:rPr>
              <a:t>tiếp</a:t>
            </a:r>
            <a:r>
              <a:rPr sz="2200" b="1" u="sng" spc="-40" dirty="0">
                <a:solidFill>
                  <a:srgbClr val="03499E"/>
                </a:solidFill>
                <a:uFill>
                  <a:solidFill>
                    <a:srgbClr val="03499E"/>
                  </a:solidFill>
                </a:uFill>
                <a:latin typeface="Times New Roman"/>
                <a:cs typeface="Times New Roman"/>
              </a:rPr>
              <a:t> </a:t>
            </a:r>
            <a:r>
              <a:rPr sz="2200" b="1" u="sng" dirty="0">
                <a:solidFill>
                  <a:srgbClr val="03499E"/>
                </a:solidFill>
                <a:uFill>
                  <a:solidFill>
                    <a:srgbClr val="03499E"/>
                  </a:solidFill>
                </a:uFill>
                <a:latin typeface="Times New Roman"/>
                <a:cs typeface="Times New Roman"/>
              </a:rPr>
              <a:t>tới</a:t>
            </a:r>
            <a:r>
              <a:rPr sz="2200" b="1" u="sng" spc="-35" dirty="0">
                <a:solidFill>
                  <a:srgbClr val="03499E"/>
                </a:solidFill>
                <a:uFill>
                  <a:solidFill>
                    <a:srgbClr val="03499E"/>
                  </a:solidFill>
                </a:uFill>
                <a:latin typeface="Times New Roman"/>
                <a:cs typeface="Times New Roman"/>
              </a:rPr>
              <a:t> </a:t>
            </a:r>
            <a:r>
              <a:rPr sz="2200" b="1" u="sng" dirty="0">
                <a:solidFill>
                  <a:srgbClr val="03499E"/>
                </a:solidFill>
                <a:uFill>
                  <a:solidFill>
                    <a:srgbClr val="03499E"/>
                  </a:solidFill>
                </a:uFill>
                <a:latin typeface="Times New Roman"/>
                <a:cs typeface="Times New Roman"/>
              </a:rPr>
              <a:t>gói</a:t>
            </a:r>
            <a:r>
              <a:rPr sz="2200" b="1" u="sng" spc="-45" dirty="0">
                <a:solidFill>
                  <a:srgbClr val="03499E"/>
                </a:solidFill>
                <a:uFill>
                  <a:solidFill>
                    <a:srgbClr val="03499E"/>
                  </a:solidFill>
                </a:uFill>
                <a:latin typeface="Times New Roman"/>
                <a:cs typeface="Times New Roman"/>
              </a:rPr>
              <a:t> </a:t>
            </a:r>
            <a:r>
              <a:rPr sz="2200" b="1" u="sng" spc="-20" dirty="0">
                <a:solidFill>
                  <a:srgbClr val="03499E"/>
                </a:solidFill>
                <a:uFill>
                  <a:solidFill>
                    <a:srgbClr val="03499E"/>
                  </a:solidFill>
                </a:uFill>
                <a:latin typeface="Times New Roman"/>
                <a:cs typeface="Times New Roman"/>
              </a:rPr>
              <a:t>thầu</a:t>
            </a:r>
            <a:endParaRPr sz="2200">
              <a:latin typeface="Times New Roman"/>
              <a:cs typeface="Times New Roman"/>
            </a:endParaRPr>
          </a:p>
        </p:txBody>
      </p:sp>
      <p:grpSp>
        <p:nvGrpSpPr>
          <p:cNvPr id="12" name="object 12"/>
          <p:cNvGrpSpPr/>
          <p:nvPr/>
        </p:nvGrpSpPr>
        <p:grpSpPr>
          <a:xfrm>
            <a:off x="4680458" y="1838782"/>
            <a:ext cx="3036570" cy="4228465"/>
            <a:chOff x="4680458" y="1838782"/>
            <a:chExt cx="3036570" cy="4228465"/>
          </a:xfrm>
        </p:grpSpPr>
        <p:sp>
          <p:nvSpPr>
            <p:cNvPr id="13" name="object 13"/>
            <p:cNvSpPr/>
            <p:nvPr/>
          </p:nvSpPr>
          <p:spPr>
            <a:xfrm>
              <a:off x="4693158" y="1851482"/>
              <a:ext cx="3011170" cy="4203065"/>
            </a:xfrm>
            <a:custGeom>
              <a:avLst/>
              <a:gdLst/>
              <a:ahLst/>
              <a:cxnLst/>
              <a:rect l="l" t="t" r="r" b="b"/>
              <a:pathLst>
                <a:path w="3011170" h="4203065">
                  <a:moveTo>
                    <a:pt x="3010789" y="0"/>
                  </a:moveTo>
                  <a:lnTo>
                    <a:pt x="0" y="0"/>
                  </a:lnTo>
                  <a:lnTo>
                    <a:pt x="0" y="4203065"/>
                  </a:lnTo>
                  <a:lnTo>
                    <a:pt x="3010789" y="4203065"/>
                  </a:lnTo>
                  <a:lnTo>
                    <a:pt x="3010789" y="0"/>
                  </a:lnTo>
                  <a:close/>
                </a:path>
              </a:pathLst>
            </a:custGeom>
            <a:solidFill>
              <a:srgbClr val="E9E1D5"/>
            </a:solidFill>
          </p:spPr>
          <p:txBody>
            <a:bodyPr wrap="square" lIns="0" tIns="0" rIns="0" bIns="0" rtlCol="0"/>
            <a:lstStyle/>
            <a:p>
              <a:endParaRPr/>
            </a:p>
          </p:txBody>
        </p:sp>
        <p:sp>
          <p:nvSpPr>
            <p:cNvPr id="14" name="object 14"/>
            <p:cNvSpPr/>
            <p:nvPr/>
          </p:nvSpPr>
          <p:spPr>
            <a:xfrm>
              <a:off x="4693158" y="1851482"/>
              <a:ext cx="3011170" cy="4203065"/>
            </a:xfrm>
            <a:custGeom>
              <a:avLst/>
              <a:gdLst/>
              <a:ahLst/>
              <a:cxnLst/>
              <a:rect l="l" t="t" r="r" b="b"/>
              <a:pathLst>
                <a:path w="3011170" h="4203065">
                  <a:moveTo>
                    <a:pt x="0" y="4203065"/>
                  </a:moveTo>
                  <a:lnTo>
                    <a:pt x="3010789" y="4203065"/>
                  </a:lnTo>
                  <a:lnTo>
                    <a:pt x="3010789" y="0"/>
                  </a:lnTo>
                  <a:lnTo>
                    <a:pt x="0" y="0"/>
                  </a:lnTo>
                  <a:lnTo>
                    <a:pt x="0" y="4203065"/>
                  </a:lnTo>
                  <a:close/>
                </a:path>
              </a:pathLst>
            </a:custGeom>
            <a:ln w="25400">
              <a:solidFill>
                <a:srgbClr val="24548F"/>
              </a:solidFill>
            </a:ln>
          </p:spPr>
          <p:txBody>
            <a:bodyPr wrap="square" lIns="0" tIns="0" rIns="0" bIns="0" rtlCol="0"/>
            <a:lstStyle/>
            <a:p>
              <a:endParaRPr/>
            </a:p>
          </p:txBody>
        </p:sp>
      </p:grpSp>
      <p:sp>
        <p:nvSpPr>
          <p:cNvPr id="15" name="object 15"/>
          <p:cNvSpPr txBox="1"/>
          <p:nvPr/>
        </p:nvSpPr>
        <p:spPr>
          <a:xfrm>
            <a:off x="4710176" y="2300097"/>
            <a:ext cx="2975610" cy="3253740"/>
          </a:xfrm>
          <a:prstGeom prst="rect">
            <a:avLst/>
          </a:prstGeom>
        </p:spPr>
        <p:txBody>
          <a:bodyPr vert="horz" wrap="square" lIns="0" tIns="57785" rIns="0" bIns="0" rtlCol="0">
            <a:spAutoFit/>
          </a:bodyPr>
          <a:lstStyle/>
          <a:p>
            <a:pPr marL="32384" marR="25400" algn="ctr">
              <a:lnSpc>
                <a:spcPct val="86300"/>
              </a:lnSpc>
              <a:spcBef>
                <a:spcPts val="455"/>
              </a:spcBef>
            </a:pPr>
            <a:r>
              <a:rPr sz="2200" dirty="0">
                <a:solidFill>
                  <a:srgbClr val="03499E"/>
                </a:solidFill>
                <a:latin typeface="Times New Roman"/>
                <a:cs typeface="Times New Roman"/>
              </a:rPr>
              <a:t>Chủ</a:t>
            </a:r>
            <a:r>
              <a:rPr sz="2200" spc="-35" dirty="0">
                <a:solidFill>
                  <a:srgbClr val="03499E"/>
                </a:solidFill>
                <a:latin typeface="Times New Roman"/>
                <a:cs typeface="Times New Roman"/>
              </a:rPr>
              <a:t> </a:t>
            </a:r>
            <a:r>
              <a:rPr sz="2200" dirty="0">
                <a:solidFill>
                  <a:srgbClr val="03499E"/>
                </a:solidFill>
                <a:latin typeface="Times New Roman"/>
                <a:cs typeface="Times New Roman"/>
              </a:rPr>
              <a:t>đầu</a:t>
            </a:r>
            <a:r>
              <a:rPr sz="2200" spc="-25" dirty="0">
                <a:solidFill>
                  <a:srgbClr val="03499E"/>
                </a:solidFill>
                <a:latin typeface="Times New Roman"/>
                <a:cs typeface="Times New Roman"/>
              </a:rPr>
              <a:t> </a:t>
            </a:r>
            <a:r>
              <a:rPr sz="2200" dirty="0">
                <a:solidFill>
                  <a:srgbClr val="03499E"/>
                </a:solidFill>
                <a:latin typeface="Times New Roman"/>
                <a:cs typeface="Times New Roman"/>
              </a:rPr>
              <a:t>tư</a:t>
            </a:r>
            <a:r>
              <a:rPr sz="2200" spc="-35" dirty="0">
                <a:solidFill>
                  <a:srgbClr val="03499E"/>
                </a:solidFill>
                <a:latin typeface="Times New Roman"/>
                <a:cs typeface="Times New Roman"/>
              </a:rPr>
              <a:t> </a:t>
            </a:r>
            <a:r>
              <a:rPr sz="2200" dirty="0">
                <a:solidFill>
                  <a:srgbClr val="03499E"/>
                </a:solidFill>
                <a:latin typeface="Times New Roman"/>
                <a:cs typeface="Times New Roman"/>
              </a:rPr>
              <a:t>không</a:t>
            </a:r>
            <a:r>
              <a:rPr sz="2200" spc="-40" dirty="0">
                <a:solidFill>
                  <a:srgbClr val="03499E"/>
                </a:solidFill>
                <a:latin typeface="Times New Roman"/>
                <a:cs typeface="Times New Roman"/>
              </a:rPr>
              <a:t> </a:t>
            </a:r>
            <a:r>
              <a:rPr sz="2200" spc="-20" dirty="0">
                <a:solidFill>
                  <a:srgbClr val="03499E"/>
                </a:solidFill>
                <a:latin typeface="Times New Roman"/>
                <a:cs typeface="Times New Roman"/>
              </a:rPr>
              <a:t>được </a:t>
            </a:r>
            <a:r>
              <a:rPr sz="2200" dirty="0">
                <a:solidFill>
                  <a:srgbClr val="03499E"/>
                </a:solidFill>
                <a:latin typeface="Times New Roman"/>
                <a:cs typeface="Times New Roman"/>
              </a:rPr>
              <a:t>chấp</a:t>
            </a:r>
            <a:r>
              <a:rPr sz="2200" spc="-35" dirty="0">
                <a:solidFill>
                  <a:srgbClr val="03499E"/>
                </a:solidFill>
                <a:latin typeface="Times New Roman"/>
                <a:cs typeface="Times New Roman"/>
              </a:rPr>
              <a:t> </a:t>
            </a:r>
            <a:r>
              <a:rPr sz="2200" dirty="0">
                <a:solidFill>
                  <a:srgbClr val="03499E"/>
                </a:solidFill>
                <a:latin typeface="Times New Roman"/>
                <a:cs typeface="Times New Roman"/>
              </a:rPr>
              <a:t>thuận</a:t>
            </a:r>
            <a:r>
              <a:rPr sz="2200" spc="-40" dirty="0">
                <a:solidFill>
                  <a:srgbClr val="03499E"/>
                </a:solidFill>
                <a:latin typeface="Times New Roman"/>
                <a:cs typeface="Times New Roman"/>
              </a:rPr>
              <a:t> </a:t>
            </a:r>
            <a:r>
              <a:rPr sz="2200" dirty="0">
                <a:solidFill>
                  <a:srgbClr val="03499E"/>
                </a:solidFill>
                <a:latin typeface="Times New Roman"/>
                <a:cs typeface="Times New Roman"/>
              </a:rPr>
              <a:t>cho</a:t>
            </a:r>
            <a:r>
              <a:rPr sz="2200" spc="-35" dirty="0">
                <a:solidFill>
                  <a:srgbClr val="03499E"/>
                </a:solidFill>
                <a:latin typeface="Times New Roman"/>
                <a:cs typeface="Times New Roman"/>
              </a:rPr>
              <a:t> </a:t>
            </a:r>
            <a:r>
              <a:rPr sz="2200" dirty="0">
                <a:solidFill>
                  <a:srgbClr val="03499E"/>
                </a:solidFill>
                <a:latin typeface="Times New Roman"/>
                <a:cs typeface="Times New Roman"/>
              </a:rPr>
              <a:t>nhà</a:t>
            </a:r>
            <a:r>
              <a:rPr sz="2200" spc="-40" dirty="0">
                <a:solidFill>
                  <a:srgbClr val="03499E"/>
                </a:solidFill>
                <a:latin typeface="Times New Roman"/>
                <a:cs typeface="Times New Roman"/>
              </a:rPr>
              <a:t> </a:t>
            </a:r>
            <a:r>
              <a:rPr sz="2200" spc="-20" dirty="0">
                <a:solidFill>
                  <a:srgbClr val="03499E"/>
                </a:solidFill>
                <a:latin typeface="Times New Roman"/>
                <a:cs typeface="Times New Roman"/>
              </a:rPr>
              <a:t>thầu </a:t>
            </a:r>
            <a:r>
              <a:rPr sz="2200" dirty="0">
                <a:solidFill>
                  <a:srgbClr val="03499E"/>
                </a:solidFill>
                <a:latin typeface="Times New Roman"/>
                <a:cs typeface="Times New Roman"/>
              </a:rPr>
              <a:t>sử</a:t>
            </a:r>
            <a:r>
              <a:rPr sz="2200" spc="-25" dirty="0">
                <a:solidFill>
                  <a:srgbClr val="03499E"/>
                </a:solidFill>
                <a:latin typeface="Times New Roman"/>
                <a:cs typeface="Times New Roman"/>
              </a:rPr>
              <a:t> </a:t>
            </a:r>
            <a:r>
              <a:rPr sz="2200" dirty="0">
                <a:solidFill>
                  <a:srgbClr val="03499E"/>
                </a:solidFill>
                <a:latin typeface="Times New Roman"/>
                <a:cs typeface="Times New Roman"/>
              </a:rPr>
              <a:t>dụng</a:t>
            </a:r>
            <a:r>
              <a:rPr sz="2200" spc="-40" dirty="0">
                <a:solidFill>
                  <a:srgbClr val="03499E"/>
                </a:solidFill>
                <a:latin typeface="Times New Roman"/>
                <a:cs typeface="Times New Roman"/>
              </a:rPr>
              <a:t> </a:t>
            </a:r>
            <a:r>
              <a:rPr sz="2200" dirty="0">
                <a:solidFill>
                  <a:srgbClr val="03499E"/>
                </a:solidFill>
                <a:latin typeface="Times New Roman"/>
                <a:cs typeface="Times New Roman"/>
              </a:rPr>
              <a:t>nhà</a:t>
            </a:r>
            <a:r>
              <a:rPr sz="2200" spc="-35" dirty="0">
                <a:solidFill>
                  <a:srgbClr val="03499E"/>
                </a:solidFill>
                <a:latin typeface="Times New Roman"/>
                <a:cs typeface="Times New Roman"/>
              </a:rPr>
              <a:t> </a:t>
            </a:r>
            <a:r>
              <a:rPr sz="2200" dirty="0">
                <a:solidFill>
                  <a:srgbClr val="03499E"/>
                </a:solidFill>
                <a:latin typeface="Times New Roman"/>
                <a:cs typeface="Times New Roman"/>
              </a:rPr>
              <a:t>thầu</a:t>
            </a:r>
            <a:r>
              <a:rPr sz="2200" spc="-30" dirty="0">
                <a:solidFill>
                  <a:srgbClr val="03499E"/>
                </a:solidFill>
                <a:latin typeface="Times New Roman"/>
                <a:cs typeface="Times New Roman"/>
              </a:rPr>
              <a:t> </a:t>
            </a:r>
            <a:r>
              <a:rPr sz="2200" dirty="0">
                <a:solidFill>
                  <a:srgbClr val="03499E"/>
                </a:solidFill>
                <a:latin typeface="Times New Roman"/>
                <a:cs typeface="Times New Roman"/>
              </a:rPr>
              <a:t>phụ</a:t>
            </a:r>
            <a:r>
              <a:rPr sz="2200" spc="-35" dirty="0">
                <a:solidFill>
                  <a:srgbClr val="03499E"/>
                </a:solidFill>
                <a:latin typeface="Times New Roman"/>
                <a:cs typeface="Times New Roman"/>
              </a:rPr>
              <a:t> </a:t>
            </a:r>
            <a:r>
              <a:rPr sz="2200" spc="-25" dirty="0">
                <a:solidFill>
                  <a:srgbClr val="03499E"/>
                </a:solidFill>
                <a:latin typeface="Times New Roman"/>
                <a:cs typeface="Times New Roman"/>
              </a:rPr>
              <a:t>mà </a:t>
            </a:r>
            <a:r>
              <a:rPr sz="2200" b="1" u="sng" dirty="0">
                <a:solidFill>
                  <a:srgbClr val="03499E"/>
                </a:solidFill>
                <a:uFill>
                  <a:solidFill>
                    <a:srgbClr val="03499E"/>
                  </a:solidFill>
                </a:uFill>
                <a:latin typeface="Times New Roman"/>
                <a:cs typeface="Times New Roman"/>
              </a:rPr>
              <a:t>nhà</a:t>
            </a:r>
            <a:r>
              <a:rPr sz="2200" b="1" u="sng" spc="-50" dirty="0">
                <a:solidFill>
                  <a:srgbClr val="03499E"/>
                </a:solidFill>
                <a:uFill>
                  <a:solidFill>
                    <a:srgbClr val="03499E"/>
                  </a:solidFill>
                </a:uFill>
                <a:latin typeface="Times New Roman"/>
                <a:cs typeface="Times New Roman"/>
              </a:rPr>
              <a:t> </a:t>
            </a:r>
            <a:r>
              <a:rPr sz="2200" b="1" u="sng" dirty="0">
                <a:solidFill>
                  <a:srgbClr val="03499E"/>
                </a:solidFill>
                <a:uFill>
                  <a:solidFill>
                    <a:srgbClr val="03499E"/>
                  </a:solidFill>
                </a:uFill>
                <a:latin typeface="Times New Roman"/>
                <a:cs typeface="Times New Roman"/>
              </a:rPr>
              <a:t>thầu</a:t>
            </a:r>
            <a:r>
              <a:rPr sz="2200" b="1" u="sng" spc="-35" dirty="0">
                <a:solidFill>
                  <a:srgbClr val="03499E"/>
                </a:solidFill>
                <a:uFill>
                  <a:solidFill>
                    <a:srgbClr val="03499E"/>
                  </a:solidFill>
                </a:uFill>
                <a:latin typeface="Times New Roman"/>
                <a:cs typeface="Times New Roman"/>
              </a:rPr>
              <a:t> </a:t>
            </a:r>
            <a:r>
              <a:rPr sz="2200" b="1" u="sng" dirty="0">
                <a:solidFill>
                  <a:srgbClr val="03499E"/>
                </a:solidFill>
                <a:uFill>
                  <a:solidFill>
                    <a:srgbClr val="03499E"/>
                  </a:solidFill>
                </a:uFill>
                <a:latin typeface="Times New Roman"/>
                <a:cs typeface="Times New Roman"/>
              </a:rPr>
              <a:t>phụ</a:t>
            </a:r>
            <a:r>
              <a:rPr sz="2200" b="1" u="sng" spc="-45" dirty="0">
                <a:solidFill>
                  <a:srgbClr val="03499E"/>
                </a:solidFill>
                <a:uFill>
                  <a:solidFill>
                    <a:srgbClr val="03499E"/>
                  </a:solidFill>
                </a:uFill>
                <a:latin typeface="Times New Roman"/>
                <a:cs typeface="Times New Roman"/>
              </a:rPr>
              <a:t> </a:t>
            </a:r>
            <a:r>
              <a:rPr sz="2200" b="1" u="sng" dirty="0">
                <a:solidFill>
                  <a:srgbClr val="03499E"/>
                </a:solidFill>
                <a:uFill>
                  <a:solidFill>
                    <a:srgbClr val="03499E"/>
                  </a:solidFill>
                </a:uFill>
                <a:latin typeface="Times New Roman"/>
                <a:cs typeface="Times New Roman"/>
              </a:rPr>
              <a:t>này</a:t>
            </a:r>
            <a:r>
              <a:rPr sz="2200" b="1" u="sng" spc="-45" dirty="0">
                <a:solidFill>
                  <a:srgbClr val="03499E"/>
                </a:solidFill>
                <a:uFill>
                  <a:solidFill>
                    <a:srgbClr val="03499E"/>
                  </a:solidFill>
                </a:uFill>
                <a:latin typeface="Times New Roman"/>
                <a:cs typeface="Times New Roman"/>
              </a:rPr>
              <a:t> </a:t>
            </a:r>
            <a:r>
              <a:rPr sz="2200" b="1" u="sng" spc="-25" dirty="0">
                <a:solidFill>
                  <a:srgbClr val="03499E"/>
                </a:solidFill>
                <a:uFill>
                  <a:solidFill>
                    <a:srgbClr val="03499E"/>
                  </a:solidFill>
                </a:uFill>
                <a:latin typeface="Times New Roman"/>
                <a:cs typeface="Times New Roman"/>
              </a:rPr>
              <a:t>có</a:t>
            </a:r>
            <a:r>
              <a:rPr sz="2200" b="1" spc="-25" dirty="0">
                <a:solidFill>
                  <a:srgbClr val="03499E"/>
                </a:solidFill>
                <a:latin typeface="Times New Roman"/>
                <a:cs typeface="Times New Roman"/>
              </a:rPr>
              <a:t> </a:t>
            </a:r>
            <a:r>
              <a:rPr sz="2200" b="1" u="sng" dirty="0">
                <a:solidFill>
                  <a:srgbClr val="03499E"/>
                </a:solidFill>
                <a:uFill>
                  <a:solidFill>
                    <a:srgbClr val="03499E"/>
                  </a:solidFill>
                </a:uFill>
                <a:latin typeface="Times New Roman"/>
                <a:cs typeface="Times New Roman"/>
              </a:rPr>
              <a:t>tham</a:t>
            </a:r>
            <a:r>
              <a:rPr sz="2200" b="1" u="sng" spc="-50" dirty="0">
                <a:solidFill>
                  <a:srgbClr val="03499E"/>
                </a:solidFill>
                <a:uFill>
                  <a:solidFill>
                    <a:srgbClr val="03499E"/>
                  </a:solidFill>
                </a:uFill>
                <a:latin typeface="Times New Roman"/>
                <a:cs typeface="Times New Roman"/>
              </a:rPr>
              <a:t> </a:t>
            </a:r>
            <a:r>
              <a:rPr sz="2200" b="1" u="sng" dirty="0">
                <a:solidFill>
                  <a:srgbClr val="03499E"/>
                </a:solidFill>
                <a:uFill>
                  <a:solidFill>
                    <a:srgbClr val="03499E"/>
                  </a:solidFill>
                </a:uFill>
                <a:latin typeface="Times New Roman"/>
                <a:cs typeface="Times New Roman"/>
              </a:rPr>
              <a:t>gia</a:t>
            </a:r>
            <a:r>
              <a:rPr sz="2200" b="1" u="sng" spc="-45" dirty="0">
                <a:solidFill>
                  <a:srgbClr val="03499E"/>
                </a:solidFill>
                <a:uFill>
                  <a:solidFill>
                    <a:srgbClr val="03499E"/>
                  </a:solidFill>
                </a:uFill>
                <a:latin typeface="Times New Roman"/>
                <a:cs typeface="Times New Roman"/>
              </a:rPr>
              <a:t> </a:t>
            </a:r>
            <a:r>
              <a:rPr sz="2200" b="1" u="sng" dirty="0">
                <a:solidFill>
                  <a:srgbClr val="03499E"/>
                </a:solidFill>
                <a:uFill>
                  <a:solidFill>
                    <a:srgbClr val="03499E"/>
                  </a:solidFill>
                </a:uFill>
                <a:latin typeface="Times New Roman"/>
                <a:cs typeface="Times New Roman"/>
              </a:rPr>
              <a:t>thực</a:t>
            </a:r>
            <a:r>
              <a:rPr sz="2200" b="1" u="sng" spc="-35" dirty="0">
                <a:solidFill>
                  <a:srgbClr val="03499E"/>
                </a:solidFill>
                <a:uFill>
                  <a:solidFill>
                    <a:srgbClr val="03499E"/>
                  </a:solidFill>
                </a:uFill>
                <a:latin typeface="Times New Roman"/>
                <a:cs typeface="Times New Roman"/>
              </a:rPr>
              <a:t> </a:t>
            </a:r>
            <a:r>
              <a:rPr sz="2200" b="1" u="sng" dirty="0">
                <a:solidFill>
                  <a:srgbClr val="03499E"/>
                </a:solidFill>
                <a:uFill>
                  <a:solidFill>
                    <a:srgbClr val="03499E"/>
                  </a:solidFill>
                </a:uFill>
                <a:latin typeface="Times New Roman"/>
                <a:cs typeface="Times New Roman"/>
              </a:rPr>
              <a:t>hiện</a:t>
            </a:r>
            <a:r>
              <a:rPr sz="2200" b="1" u="sng" spc="-45" dirty="0">
                <a:solidFill>
                  <a:srgbClr val="03499E"/>
                </a:solidFill>
                <a:uFill>
                  <a:solidFill>
                    <a:srgbClr val="03499E"/>
                  </a:solidFill>
                </a:uFill>
                <a:latin typeface="Times New Roman"/>
                <a:cs typeface="Times New Roman"/>
              </a:rPr>
              <a:t> </a:t>
            </a:r>
            <a:r>
              <a:rPr sz="2200" b="1" u="sng" spc="-20" dirty="0">
                <a:solidFill>
                  <a:srgbClr val="03499E"/>
                </a:solidFill>
                <a:uFill>
                  <a:solidFill>
                    <a:srgbClr val="03499E"/>
                  </a:solidFill>
                </a:uFill>
                <a:latin typeface="Times New Roman"/>
                <a:cs typeface="Times New Roman"/>
              </a:rPr>
              <a:t>cung</a:t>
            </a:r>
            <a:r>
              <a:rPr sz="2200" b="1" spc="-20" dirty="0">
                <a:solidFill>
                  <a:srgbClr val="03499E"/>
                </a:solidFill>
                <a:latin typeface="Times New Roman"/>
                <a:cs typeface="Times New Roman"/>
              </a:rPr>
              <a:t> </a:t>
            </a:r>
            <a:r>
              <a:rPr sz="2200" b="1" u="sng" dirty="0">
                <a:solidFill>
                  <a:srgbClr val="03499E"/>
                </a:solidFill>
                <a:uFill>
                  <a:solidFill>
                    <a:srgbClr val="03499E"/>
                  </a:solidFill>
                </a:uFill>
                <a:latin typeface="Times New Roman"/>
                <a:cs typeface="Times New Roman"/>
              </a:rPr>
              <a:t>cấp</a:t>
            </a:r>
            <a:r>
              <a:rPr sz="2200" b="1" u="sng" spc="-35" dirty="0">
                <a:solidFill>
                  <a:srgbClr val="03499E"/>
                </a:solidFill>
                <a:uFill>
                  <a:solidFill>
                    <a:srgbClr val="03499E"/>
                  </a:solidFill>
                </a:uFill>
                <a:latin typeface="Times New Roman"/>
                <a:cs typeface="Times New Roman"/>
              </a:rPr>
              <a:t> </a:t>
            </a:r>
            <a:r>
              <a:rPr sz="2200" b="1" u="sng" dirty="0">
                <a:solidFill>
                  <a:srgbClr val="03499E"/>
                </a:solidFill>
                <a:uFill>
                  <a:solidFill>
                    <a:srgbClr val="03499E"/>
                  </a:solidFill>
                </a:uFill>
                <a:latin typeface="Times New Roman"/>
                <a:cs typeface="Times New Roman"/>
              </a:rPr>
              <a:t>dịch</a:t>
            </a:r>
            <a:r>
              <a:rPr sz="2200" b="1" u="sng" spc="-35" dirty="0">
                <a:solidFill>
                  <a:srgbClr val="03499E"/>
                </a:solidFill>
                <a:uFill>
                  <a:solidFill>
                    <a:srgbClr val="03499E"/>
                  </a:solidFill>
                </a:uFill>
                <a:latin typeface="Times New Roman"/>
                <a:cs typeface="Times New Roman"/>
              </a:rPr>
              <a:t> </a:t>
            </a:r>
            <a:r>
              <a:rPr sz="2200" b="1" u="sng" dirty="0">
                <a:solidFill>
                  <a:srgbClr val="03499E"/>
                </a:solidFill>
                <a:uFill>
                  <a:solidFill>
                    <a:srgbClr val="03499E"/>
                  </a:solidFill>
                </a:uFill>
                <a:latin typeface="Times New Roman"/>
                <a:cs typeface="Times New Roman"/>
              </a:rPr>
              <a:t>vụ</a:t>
            </a:r>
            <a:r>
              <a:rPr sz="2200" b="1" u="sng" spc="-40" dirty="0">
                <a:solidFill>
                  <a:srgbClr val="03499E"/>
                </a:solidFill>
                <a:uFill>
                  <a:solidFill>
                    <a:srgbClr val="03499E"/>
                  </a:solidFill>
                </a:uFill>
                <a:latin typeface="Times New Roman"/>
                <a:cs typeface="Times New Roman"/>
              </a:rPr>
              <a:t> </a:t>
            </a:r>
            <a:r>
              <a:rPr sz="2200" b="1" u="sng" dirty="0">
                <a:solidFill>
                  <a:srgbClr val="03499E"/>
                </a:solidFill>
                <a:uFill>
                  <a:solidFill>
                    <a:srgbClr val="03499E"/>
                  </a:solidFill>
                </a:uFill>
                <a:latin typeface="Times New Roman"/>
                <a:cs typeface="Times New Roman"/>
              </a:rPr>
              <a:t>tư</a:t>
            </a:r>
            <a:r>
              <a:rPr sz="2200" b="1" u="sng" spc="-45" dirty="0">
                <a:solidFill>
                  <a:srgbClr val="03499E"/>
                </a:solidFill>
                <a:uFill>
                  <a:solidFill>
                    <a:srgbClr val="03499E"/>
                  </a:solidFill>
                </a:uFill>
                <a:latin typeface="Times New Roman"/>
                <a:cs typeface="Times New Roman"/>
              </a:rPr>
              <a:t> </a:t>
            </a:r>
            <a:r>
              <a:rPr sz="2200" b="1" u="sng" dirty="0">
                <a:solidFill>
                  <a:srgbClr val="03499E"/>
                </a:solidFill>
                <a:uFill>
                  <a:solidFill>
                    <a:srgbClr val="03499E"/>
                  </a:solidFill>
                </a:uFill>
                <a:latin typeface="Times New Roman"/>
                <a:cs typeface="Times New Roman"/>
              </a:rPr>
              <a:t>vấn</a:t>
            </a:r>
            <a:r>
              <a:rPr sz="2200" b="1" u="sng" spc="-40" dirty="0">
                <a:solidFill>
                  <a:srgbClr val="03499E"/>
                </a:solidFill>
                <a:uFill>
                  <a:solidFill>
                    <a:srgbClr val="03499E"/>
                  </a:solidFill>
                </a:uFill>
                <a:latin typeface="Times New Roman"/>
                <a:cs typeface="Times New Roman"/>
              </a:rPr>
              <a:t> </a:t>
            </a:r>
            <a:r>
              <a:rPr sz="2200" b="1" u="sng" spc="-25" dirty="0">
                <a:solidFill>
                  <a:srgbClr val="03499E"/>
                </a:solidFill>
                <a:uFill>
                  <a:solidFill>
                    <a:srgbClr val="03499E"/>
                  </a:solidFill>
                </a:uFill>
                <a:latin typeface="Times New Roman"/>
                <a:cs typeface="Times New Roman"/>
              </a:rPr>
              <a:t>cho</a:t>
            </a:r>
            <a:r>
              <a:rPr sz="2200" b="1" spc="-25" dirty="0">
                <a:solidFill>
                  <a:srgbClr val="03499E"/>
                </a:solidFill>
                <a:latin typeface="Times New Roman"/>
                <a:cs typeface="Times New Roman"/>
              </a:rPr>
              <a:t> </a:t>
            </a:r>
            <a:r>
              <a:rPr sz="2200" b="1" u="sng" dirty="0">
                <a:solidFill>
                  <a:srgbClr val="03499E"/>
                </a:solidFill>
                <a:uFill>
                  <a:solidFill>
                    <a:srgbClr val="03499E"/>
                  </a:solidFill>
                </a:uFill>
                <a:latin typeface="Times New Roman"/>
                <a:cs typeface="Times New Roman"/>
              </a:rPr>
              <a:t>gói</a:t>
            </a:r>
            <a:r>
              <a:rPr sz="2200" b="1" u="sng" spc="-45" dirty="0">
                <a:solidFill>
                  <a:srgbClr val="03499E"/>
                </a:solidFill>
                <a:uFill>
                  <a:solidFill>
                    <a:srgbClr val="03499E"/>
                  </a:solidFill>
                </a:uFill>
                <a:latin typeface="Times New Roman"/>
                <a:cs typeface="Times New Roman"/>
              </a:rPr>
              <a:t> </a:t>
            </a:r>
            <a:r>
              <a:rPr sz="2200" b="1" u="sng" dirty="0">
                <a:solidFill>
                  <a:srgbClr val="03499E"/>
                </a:solidFill>
                <a:uFill>
                  <a:solidFill>
                    <a:srgbClr val="03499E"/>
                  </a:solidFill>
                </a:uFill>
                <a:latin typeface="Times New Roman"/>
                <a:cs typeface="Times New Roman"/>
              </a:rPr>
              <a:t>thầu</a:t>
            </a:r>
            <a:r>
              <a:rPr sz="2200" b="1" u="sng" spc="-40" dirty="0">
                <a:solidFill>
                  <a:srgbClr val="03499E"/>
                </a:solidFill>
                <a:uFill>
                  <a:solidFill>
                    <a:srgbClr val="03499E"/>
                  </a:solidFill>
                </a:uFill>
                <a:latin typeface="Times New Roman"/>
                <a:cs typeface="Times New Roman"/>
              </a:rPr>
              <a:t> </a:t>
            </a:r>
            <a:r>
              <a:rPr sz="2200" b="1" u="sng" dirty="0">
                <a:solidFill>
                  <a:srgbClr val="03499E"/>
                </a:solidFill>
                <a:uFill>
                  <a:solidFill>
                    <a:srgbClr val="03499E"/>
                  </a:solidFill>
                </a:uFill>
                <a:latin typeface="Times New Roman"/>
                <a:cs typeface="Times New Roman"/>
              </a:rPr>
              <a:t>mà</a:t>
            </a:r>
            <a:r>
              <a:rPr sz="2200" b="1" u="sng" spc="-35" dirty="0">
                <a:solidFill>
                  <a:srgbClr val="03499E"/>
                </a:solidFill>
                <a:uFill>
                  <a:solidFill>
                    <a:srgbClr val="03499E"/>
                  </a:solidFill>
                </a:uFill>
                <a:latin typeface="Times New Roman"/>
                <a:cs typeface="Times New Roman"/>
              </a:rPr>
              <a:t> </a:t>
            </a:r>
            <a:r>
              <a:rPr sz="2200" b="1" u="sng" dirty="0">
                <a:solidFill>
                  <a:srgbClr val="03499E"/>
                </a:solidFill>
                <a:uFill>
                  <a:solidFill>
                    <a:srgbClr val="03499E"/>
                  </a:solidFill>
                </a:uFill>
                <a:latin typeface="Times New Roman"/>
                <a:cs typeface="Times New Roman"/>
              </a:rPr>
              <a:t>nhà</a:t>
            </a:r>
            <a:r>
              <a:rPr sz="2200" b="1" u="sng" spc="-35" dirty="0">
                <a:solidFill>
                  <a:srgbClr val="03499E"/>
                </a:solidFill>
                <a:uFill>
                  <a:solidFill>
                    <a:srgbClr val="03499E"/>
                  </a:solidFill>
                </a:uFill>
                <a:latin typeface="Times New Roman"/>
                <a:cs typeface="Times New Roman"/>
              </a:rPr>
              <a:t> </a:t>
            </a:r>
            <a:r>
              <a:rPr sz="2200" b="1" u="sng" dirty="0">
                <a:solidFill>
                  <a:srgbClr val="03499E"/>
                </a:solidFill>
                <a:uFill>
                  <a:solidFill>
                    <a:srgbClr val="03499E"/>
                  </a:solidFill>
                </a:uFill>
                <a:latin typeface="Times New Roman"/>
                <a:cs typeface="Times New Roman"/>
              </a:rPr>
              <a:t>thầu</a:t>
            </a:r>
            <a:r>
              <a:rPr sz="2200" b="1" u="sng" spc="-40" dirty="0">
                <a:solidFill>
                  <a:srgbClr val="03499E"/>
                </a:solidFill>
                <a:uFill>
                  <a:solidFill>
                    <a:srgbClr val="03499E"/>
                  </a:solidFill>
                </a:uFill>
                <a:latin typeface="Times New Roman"/>
                <a:cs typeface="Times New Roman"/>
              </a:rPr>
              <a:t> </a:t>
            </a:r>
            <a:r>
              <a:rPr sz="2200" b="1" u="sng" spc="-25" dirty="0">
                <a:solidFill>
                  <a:srgbClr val="03499E"/>
                </a:solidFill>
                <a:uFill>
                  <a:solidFill>
                    <a:srgbClr val="03499E"/>
                  </a:solidFill>
                </a:uFill>
                <a:latin typeface="Times New Roman"/>
                <a:cs typeface="Times New Roman"/>
              </a:rPr>
              <a:t>đã</a:t>
            </a:r>
            <a:r>
              <a:rPr sz="2200" b="1" spc="-25" dirty="0">
                <a:solidFill>
                  <a:srgbClr val="03499E"/>
                </a:solidFill>
                <a:latin typeface="Times New Roman"/>
                <a:cs typeface="Times New Roman"/>
              </a:rPr>
              <a:t> </a:t>
            </a:r>
            <a:r>
              <a:rPr sz="2200" b="1" u="sng" dirty="0">
                <a:solidFill>
                  <a:srgbClr val="03499E"/>
                </a:solidFill>
                <a:uFill>
                  <a:solidFill>
                    <a:srgbClr val="03499E"/>
                  </a:solidFill>
                </a:uFill>
                <a:latin typeface="Times New Roman"/>
                <a:cs typeface="Times New Roman"/>
              </a:rPr>
              <a:t>trúng</a:t>
            </a:r>
            <a:r>
              <a:rPr sz="2200" b="1" u="sng" spc="-35" dirty="0">
                <a:solidFill>
                  <a:srgbClr val="03499E"/>
                </a:solidFill>
                <a:uFill>
                  <a:solidFill>
                    <a:srgbClr val="03499E"/>
                  </a:solidFill>
                </a:uFill>
                <a:latin typeface="Times New Roman"/>
                <a:cs typeface="Times New Roman"/>
              </a:rPr>
              <a:t> </a:t>
            </a:r>
            <a:r>
              <a:rPr sz="2200" b="1" u="sng" dirty="0">
                <a:solidFill>
                  <a:srgbClr val="03499E"/>
                </a:solidFill>
                <a:uFill>
                  <a:solidFill>
                    <a:srgbClr val="03499E"/>
                  </a:solidFill>
                </a:uFill>
                <a:latin typeface="Times New Roman"/>
                <a:cs typeface="Times New Roman"/>
              </a:rPr>
              <a:t>thầu</a:t>
            </a:r>
            <a:r>
              <a:rPr sz="2200" b="1" u="sng" spc="-45" dirty="0">
                <a:solidFill>
                  <a:srgbClr val="03499E"/>
                </a:solidFill>
                <a:uFill>
                  <a:solidFill>
                    <a:srgbClr val="03499E"/>
                  </a:solidFill>
                </a:uFill>
                <a:latin typeface="Times New Roman"/>
                <a:cs typeface="Times New Roman"/>
              </a:rPr>
              <a:t> </a:t>
            </a:r>
            <a:r>
              <a:rPr sz="2200" b="1" u="sng" dirty="0">
                <a:solidFill>
                  <a:srgbClr val="03499E"/>
                </a:solidFill>
                <a:uFill>
                  <a:solidFill>
                    <a:srgbClr val="03499E"/>
                  </a:solidFill>
                </a:uFill>
                <a:latin typeface="Times New Roman"/>
                <a:cs typeface="Times New Roman"/>
              </a:rPr>
              <a:t>và</a:t>
            </a:r>
            <a:r>
              <a:rPr sz="2200" b="1" u="sng" spc="-45" dirty="0">
                <a:solidFill>
                  <a:srgbClr val="03499E"/>
                </a:solidFill>
                <a:uFill>
                  <a:solidFill>
                    <a:srgbClr val="03499E"/>
                  </a:solidFill>
                </a:uFill>
                <a:latin typeface="Times New Roman"/>
                <a:cs typeface="Times New Roman"/>
              </a:rPr>
              <a:t> </a:t>
            </a:r>
            <a:r>
              <a:rPr sz="2200" b="1" u="sng" dirty="0">
                <a:solidFill>
                  <a:srgbClr val="03499E"/>
                </a:solidFill>
                <a:uFill>
                  <a:solidFill>
                    <a:srgbClr val="03499E"/>
                  </a:solidFill>
                </a:uFill>
                <a:latin typeface="Times New Roman"/>
                <a:cs typeface="Times New Roman"/>
              </a:rPr>
              <a:t>các</a:t>
            </a:r>
            <a:r>
              <a:rPr sz="2200" b="1" u="sng" spc="-30" dirty="0">
                <a:solidFill>
                  <a:srgbClr val="03499E"/>
                </a:solidFill>
                <a:uFill>
                  <a:solidFill>
                    <a:srgbClr val="03499E"/>
                  </a:solidFill>
                </a:uFill>
                <a:latin typeface="Times New Roman"/>
                <a:cs typeface="Times New Roman"/>
              </a:rPr>
              <a:t> </a:t>
            </a:r>
            <a:r>
              <a:rPr sz="2200" b="1" u="sng" spc="-20" dirty="0">
                <a:solidFill>
                  <a:srgbClr val="03499E"/>
                </a:solidFill>
                <a:uFill>
                  <a:solidFill>
                    <a:srgbClr val="03499E"/>
                  </a:solidFill>
                </a:uFill>
                <a:latin typeface="Times New Roman"/>
                <a:cs typeface="Times New Roman"/>
              </a:rPr>
              <a:t>công</a:t>
            </a:r>
            <a:r>
              <a:rPr sz="2200" b="1" spc="-20" dirty="0">
                <a:solidFill>
                  <a:srgbClr val="03499E"/>
                </a:solidFill>
                <a:latin typeface="Times New Roman"/>
                <a:cs typeface="Times New Roman"/>
              </a:rPr>
              <a:t> </a:t>
            </a:r>
            <a:r>
              <a:rPr sz="2200" b="1" u="sng" dirty="0">
                <a:solidFill>
                  <a:srgbClr val="03499E"/>
                </a:solidFill>
                <a:uFill>
                  <a:solidFill>
                    <a:srgbClr val="03499E"/>
                  </a:solidFill>
                </a:uFill>
                <a:latin typeface="Times New Roman"/>
                <a:cs typeface="Times New Roman"/>
              </a:rPr>
              <a:t>việc</a:t>
            </a:r>
            <a:r>
              <a:rPr sz="2200" b="1" u="sng" spc="-50" dirty="0">
                <a:solidFill>
                  <a:srgbClr val="03499E"/>
                </a:solidFill>
                <a:uFill>
                  <a:solidFill>
                    <a:srgbClr val="03499E"/>
                  </a:solidFill>
                </a:uFill>
                <a:latin typeface="Times New Roman"/>
                <a:cs typeface="Times New Roman"/>
              </a:rPr>
              <a:t> </a:t>
            </a:r>
            <a:r>
              <a:rPr sz="2200" b="1" u="sng" dirty="0">
                <a:solidFill>
                  <a:srgbClr val="03499E"/>
                </a:solidFill>
                <a:uFill>
                  <a:solidFill>
                    <a:srgbClr val="03499E"/>
                  </a:solidFill>
                </a:uFill>
                <a:latin typeface="Times New Roman"/>
                <a:cs typeface="Times New Roman"/>
              </a:rPr>
              <a:t>tư</a:t>
            </a:r>
            <a:r>
              <a:rPr sz="2200" b="1" u="sng" spc="-35" dirty="0">
                <a:solidFill>
                  <a:srgbClr val="03499E"/>
                </a:solidFill>
                <a:uFill>
                  <a:solidFill>
                    <a:srgbClr val="03499E"/>
                  </a:solidFill>
                </a:uFill>
                <a:latin typeface="Times New Roman"/>
                <a:cs typeface="Times New Roman"/>
              </a:rPr>
              <a:t> </a:t>
            </a:r>
            <a:r>
              <a:rPr sz="2200" b="1" u="sng" dirty="0">
                <a:solidFill>
                  <a:srgbClr val="03499E"/>
                </a:solidFill>
                <a:uFill>
                  <a:solidFill>
                    <a:srgbClr val="03499E"/>
                  </a:solidFill>
                </a:uFill>
                <a:latin typeface="Times New Roman"/>
                <a:cs typeface="Times New Roman"/>
              </a:rPr>
              <a:t>vấn</a:t>
            </a:r>
            <a:r>
              <a:rPr sz="2200" b="1" u="sng" spc="-40" dirty="0">
                <a:solidFill>
                  <a:srgbClr val="03499E"/>
                </a:solidFill>
                <a:uFill>
                  <a:solidFill>
                    <a:srgbClr val="03499E"/>
                  </a:solidFill>
                </a:uFill>
                <a:latin typeface="Times New Roman"/>
                <a:cs typeface="Times New Roman"/>
              </a:rPr>
              <a:t> </a:t>
            </a:r>
            <a:r>
              <a:rPr sz="2200" b="1" u="sng" dirty="0">
                <a:solidFill>
                  <a:srgbClr val="03499E"/>
                </a:solidFill>
                <a:uFill>
                  <a:solidFill>
                    <a:srgbClr val="03499E"/>
                  </a:solidFill>
                </a:uFill>
                <a:latin typeface="Times New Roman"/>
                <a:cs typeface="Times New Roman"/>
              </a:rPr>
              <a:t>này</a:t>
            </a:r>
            <a:r>
              <a:rPr sz="2200" b="1" u="sng" spc="-35" dirty="0">
                <a:solidFill>
                  <a:srgbClr val="03499E"/>
                </a:solidFill>
                <a:uFill>
                  <a:solidFill>
                    <a:srgbClr val="03499E"/>
                  </a:solidFill>
                </a:uFill>
                <a:latin typeface="Times New Roman"/>
                <a:cs typeface="Times New Roman"/>
              </a:rPr>
              <a:t> </a:t>
            </a:r>
            <a:r>
              <a:rPr sz="2200" b="1" u="sng" dirty="0">
                <a:solidFill>
                  <a:srgbClr val="03499E"/>
                </a:solidFill>
                <a:uFill>
                  <a:solidFill>
                    <a:srgbClr val="03499E"/>
                  </a:solidFill>
                </a:uFill>
                <a:latin typeface="Times New Roman"/>
                <a:cs typeface="Times New Roman"/>
              </a:rPr>
              <a:t>bao</a:t>
            </a:r>
            <a:r>
              <a:rPr sz="2200" b="1" u="sng" spc="-35" dirty="0">
                <a:solidFill>
                  <a:srgbClr val="03499E"/>
                </a:solidFill>
                <a:uFill>
                  <a:solidFill>
                    <a:srgbClr val="03499E"/>
                  </a:solidFill>
                </a:uFill>
                <a:latin typeface="Times New Roman"/>
                <a:cs typeface="Times New Roman"/>
              </a:rPr>
              <a:t> </a:t>
            </a:r>
            <a:r>
              <a:rPr sz="2200" b="1" u="sng" spc="-25" dirty="0">
                <a:solidFill>
                  <a:srgbClr val="03499E"/>
                </a:solidFill>
                <a:uFill>
                  <a:solidFill>
                    <a:srgbClr val="03499E"/>
                  </a:solidFill>
                </a:uFill>
                <a:latin typeface="Times New Roman"/>
                <a:cs typeface="Times New Roman"/>
              </a:rPr>
              <a:t>gồm</a:t>
            </a:r>
            <a:endParaRPr sz="2200">
              <a:latin typeface="Times New Roman"/>
              <a:cs typeface="Times New Roman"/>
            </a:endParaRPr>
          </a:p>
          <a:p>
            <a:pPr algn="ctr">
              <a:lnSpc>
                <a:spcPts val="2100"/>
              </a:lnSpc>
            </a:pPr>
            <a:r>
              <a:rPr sz="2200" b="1" u="sng" dirty="0">
                <a:solidFill>
                  <a:srgbClr val="03499E"/>
                </a:solidFill>
                <a:uFill>
                  <a:solidFill>
                    <a:srgbClr val="03499E"/>
                  </a:solidFill>
                </a:uFill>
                <a:latin typeface="Times New Roman"/>
                <a:cs typeface="Times New Roman"/>
              </a:rPr>
              <a:t>phần</a:t>
            </a:r>
            <a:r>
              <a:rPr sz="2200" b="1" u="sng" spc="-50" dirty="0">
                <a:solidFill>
                  <a:srgbClr val="03499E"/>
                </a:solidFill>
                <a:uFill>
                  <a:solidFill>
                    <a:srgbClr val="03499E"/>
                  </a:solidFill>
                </a:uFill>
                <a:latin typeface="Times New Roman"/>
                <a:cs typeface="Times New Roman"/>
              </a:rPr>
              <a:t> </a:t>
            </a:r>
            <a:r>
              <a:rPr sz="2200" b="1" u="sng" dirty="0">
                <a:solidFill>
                  <a:srgbClr val="03499E"/>
                </a:solidFill>
                <a:uFill>
                  <a:solidFill>
                    <a:srgbClr val="03499E"/>
                  </a:solidFill>
                </a:uFill>
                <a:latin typeface="Times New Roman"/>
                <a:cs typeface="Times New Roman"/>
              </a:rPr>
              <a:t>công</a:t>
            </a:r>
            <a:r>
              <a:rPr sz="2200" b="1" u="sng" spc="-35" dirty="0">
                <a:solidFill>
                  <a:srgbClr val="03499E"/>
                </a:solidFill>
                <a:uFill>
                  <a:solidFill>
                    <a:srgbClr val="03499E"/>
                  </a:solidFill>
                </a:uFill>
                <a:latin typeface="Times New Roman"/>
                <a:cs typeface="Times New Roman"/>
              </a:rPr>
              <a:t> </a:t>
            </a:r>
            <a:r>
              <a:rPr sz="2200" b="1" u="sng" dirty="0">
                <a:solidFill>
                  <a:srgbClr val="03499E"/>
                </a:solidFill>
                <a:uFill>
                  <a:solidFill>
                    <a:srgbClr val="03499E"/>
                  </a:solidFill>
                </a:uFill>
                <a:latin typeface="Times New Roman"/>
                <a:cs typeface="Times New Roman"/>
              </a:rPr>
              <a:t>việc</a:t>
            </a:r>
            <a:r>
              <a:rPr sz="2200" b="1" u="sng" spc="-40" dirty="0">
                <a:solidFill>
                  <a:srgbClr val="03499E"/>
                </a:solidFill>
                <a:uFill>
                  <a:solidFill>
                    <a:srgbClr val="03499E"/>
                  </a:solidFill>
                </a:uFill>
                <a:latin typeface="Times New Roman"/>
                <a:cs typeface="Times New Roman"/>
              </a:rPr>
              <a:t> </a:t>
            </a:r>
            <a:r>
              <a:rPr sz="2200" b="1" u="sng" dirty="0">
                <a:solidFill>
                  <a:srgbClr val="03499E"/>
                </a:solidFill>
                <a:uFill>
                  <a:solidFill>
                    <a:srgbClr val="03499E"/>
                  </a:solidFill>
                </a:uFill>
                <a:latin typeface="Times New Roman"/>
                <a:cs typeface="Times New Roman"/>
              </a:rPr>
              <a:t>liên</a:t>
            </a:r>
            <a:r>
              <a:rPr sz="2200" b="1" u="sng" spc="-40" dirty="0">
                <a:solidFill>
                  <a:srgbClr val="03499E"/>
                </a:solidFill>
                <a:uFill>
                  <a:solidFill>
                    <a:srgbClr val="03499E"/>
                  </a:solidFill>
                </a:uFill>
                <a:latin typeface="Times New Roman"/>
                <a:cs typeface="Times New Roman"/>
              </a:rPr>
              <a:t> </a:t>
            </a:r>
            <a:r>
              <a:rPr sz="2200" b="1" u="sng" spc="-20" dirty="0">
                <a:solidFill>
                  <a:srgbClr val="03499E"/>
                </a:solidFill>
                <a:uFill>
                  <a:solidFill>
                    <a:srgbClr val="03499E"/>
                  </a:solidFill>
                </a:uFill>
                <a:latin typeface="Times New Roman"/>
                <a:cs typeface="Times New Roman"/>
              </a:rPr>
              <a:t>quan</a:t>
            </a:r>
            <a:endParaRPr sz="2200">
              <a:latin typeface="Times New Roman"/>
              <a:cs typeface="Times New Roman"/>
            </a:endParaRPr>
          </a:p>
          <a:p>
            <a:pPr algn="ctr">
              <a:lnSpc>
                <a:spcPts val="2460"/>
              </a:lnSpc>
            </a:pPr>
            <a:r>
              <a:rPr sz="2200" b="1" u="sng" dirty="0">
                <a:solidFill>
                  <a:srgbClr val="03499E"/>
                </a:solidFill>
                <a:uFill>
                  <a:solidFill>
                    <a:srgbClr val="03499E"/>
                  </a:solidFill>
                </a:uFill>
                <a:latin typeface="Times New Roman"/>
                <a:cs typeface="Times New Roman"/>
              </a:rPr>
              <a:t>trực</a:t>
            </a:r>
            <a:r>
              <a:rPr sz="2200" b="1" u="sng" spc="-30" dirty="0">
                <a:solidFill>
                  <a:srgbClr val="03499E"/>
                </a:solidFill>
                <a:uFill>
                  <a:solidFill>
                    <a:srgbClr val="03499E"/>
                  </a:solidFill>
                </a:uFill>
                <a:latin typeface="Times New Roman"/>
                <a:cs typeface="Times New Roman"/>
              </a:rPr>
              <a:t> </a:t>
            </a:r>
            <a:r>
              <a:rPr sz="2200" b="1" u="sng" dirty="0">
                <a:solidFill>
                  <a:srgbClr val="03499E"/>
                </a:solidFill>
                <a:uFill>
                  <a:solidFill>
                    <a:srgbClr val="03499E"/>
                  </a:solidFill>
                </a:uFill>
                <a:latin typeface="Times New Roman"/>
                <a:cs typeface="Times New Roman"/>
              </a:rPr>
              <a:t>tiếp</a:t>
            </a:r>
            <a:r>
              <a:rPr sz="2200" b="1" u="sng" spc="-40" dirty="0">
                <a:solidFill>
                  <a:srgbClr val="03499E"/>
                </a:solidFill>
                <a:uFill>
                  <a:solidFill>
                    <a:srgbClr val="03499E"/>
                  </a:solidFill>
                </a:uFill>
                <a:latin typeface="Times New Roman"/>
                <a:cs typeface="Times New Roman"/>
              </a:rPr>
              <a:t> </a:t>
            </a:r>
            <a:r>
              <a:rPr sz="2200" b="1" u="sng" dirty="0">
                <a:solidFill>
                  <a:srgbClr val="03499E"/>
                </a:solidFill>
                <a:uFill>
                  <a:solidFill>
                    <a:srgbClr val="03499E"/>
                  </a:solidFill>
                </a:uFill>
                <a:latin typeface="Times New Roman"/>
                <a:cs typeface="Times New Roman"/>
              </a:rPr>
              <a:t>tới</a:t>
            </a:r>
            <a:r>
              <a:rPr sz="2200" b="1" u="sng" spc="-35" dirty="0">
                <a:solidFill>
                  <a:srgbClr val="03499E"/>
                </a:solidFill>
                <a:uFill>
                  <a:solidFill>
                    <a:srgbClr val="03499E"/>
                  </a:solidFill>
                </a:uFill>
                <a:latin typeface="Times New Roman"/>
                <a:cs typeface="Times New Roman"/>
              </a:rPr>
              <a:t> </a:t>
            </a:r>
            <a:r>
              <a:rPr sz="2200" b="1" u="sng" dirty="0">
                <a:solidFill>
                  <a:srgbClr val="03499E"/>
                </a:solidFill>
                <a:uFill>
                  <a:solidFill>
                    <a:srgbClr val="03499E"/>
                  </a:solidFill>
                </a:uFill>
                <a:latin typeface="Times New Roman"/>
                <a:cs typeface="Times New Roman"/>
              </a:rPr>
              <a:t>gói</a:t>
            </a:r>
            <a:r>
              <a:rPr sz="2200" b="1" u="sng" spc="-40" dirty="0">
                <a:solidFill>
                  <a:srgbClr val="03499E"/>
                </a:solidFill>
                <a:uFill>
                  <a:solidFill>
                    <a:srgbClr val="03499E"/>
                  </a:solidFill>
                </a:uFill>
                <a:latin typeface="Times New Roman"/>
                <a:cs typeface="Times New Roman"/>
              </a:rPr>
              <a:t> </a:t>
            </a:r>
            <a:r>
              <a:rPr sz="2200" b="1" u="sng" spc="-20" dirty="0">
                <a:solidFill>
                  <a:srgbClr val="03499E"/>
                </a:solidFill>
                <a:uFill>
                  <a:solidFill>
                    <a:srgbClr val="03499E"/>
                  </a:solidFill>
                </a:uFill>
                <a:latin typeface="Times New Roman"/>
                <a:cs typeface="Times New Roman"/>
              </a:rPr>
              <a:t>thầu</a:t>
            </a:r>
            <a:endParaRPr sz="2200">
              <a:latin typeface="Times New Roman"/>
              <a:cs typeface="Times New Roman"/>
            </a:endParaRPr>
          </a:p>
        </p:txBody>
      </p:sp>
      <p:grpSp>
        <p:nvGrpSpPr>
          <p:cNvPr id="16" name="object 16"/>
          <p:cNvGrpSpPr/>
          <p:nvPr/>
        </p:nvGrpSpPr>
        <p:grpSpPr>
          <a:xfrm>
            <a:off x="8026400" y="1838782"/>
            <a:ext cx="3422650" cy="4228465"/>
            <a:chOff x="8026400" y="1838782"/>
            <a:chExt cx="3422650" cy="4228465"/>
          </a:xfrm>
        </p:grpSpPr>
        <p:sp>
          <p:nvSpPr>
            <p:cNvPr id="17" name="object 17"/>
            <p:cNvSpPr/>
            <p:nvPr/>
          </p:nvSpPr>
          <p:spPr>
            <a:xfrm>
              <a:off x="8039100" y="1851482"/>
              <a:ext cx="3397250" cy="4203065"/>
            </a:xfrm>
            <a:custGeom>
              <a:avLst/>
              <a:gdLst/>
              <a:ahLst/>
              <a:cxnLst/>
              <a:rect l="l" t="t" r="r" b="b"/>
              <a:pathLst>
                <a:path w="3397250" h="4203065">
                  <a:moveTo>
                    <a:pt x="3396996" y="0"/>
                  </a:moveTo>
                  <a:lnTo>
                    <a:pt x="0" y="0"/>
                  </a:lnTo>
                  <a:lnTo>
                    <a:pt x="0" y="4203065"/>
                  </a:lnTo>
                  <a:lnTo>
                    <a:pt x="3396996" y="4203065"/>
                  </a:lnTo>
                  <a:lnTo>
                    <a:pt x="3396996" y="0"/>
                  </a:lnTo>
                  <a:close/>
                </a:path>
              </a:pathLst>
            </a:custGeom>
            <a:solidFill>
              <a:srgbClr val="E9E1D5"/>
            </a:solidFill>
          </p:spPr>
          <p:txBody>
            <a:bodyPr wrap="square" lIns="0" tIns="0" rIns="0" bIns="0" rtlCol="0"/>
            <a:lstStyle/>
            <a:p>
              <a:endParaRPr/>
            </a:p>
          </p:txBody>
        </p:sp>
        <p:sp>
          <p:nvSpPr>
            <p:cNvPr id="18" name="object 18"/>
            <p:cNvSpPr/>
            <p:nvPr/>
          </p:nvSpPr>
          <p:spPr>
            <a:xfrm>
              <a:off x="8039100" y="1851482"/>
              <a:ext cx="3397250" cy="4203065"/>
            </a:xfrm>
            <a:custGeom>
              <a:avLst/>
              <a:gdLst/>
              <a:ahLst/>
              <a:cxnLst/>
              <a:rect l="l" t="t" r="r" b="b"/>
              <a:pathLst>
                <a:path w="3397250" h="4203065">
                  <a:moveTo>
                    <a:pt x="0" y="4203065"/>
                  </a:moveTo>
                  <a:lnTo>
                    <a:pt x="3396996" y="4203065"/>
                  </a:lnTo>
                  <a:lnTo>
                    <a:pt x="3396996" y="0"/>
                  </a:lnTo>
                  <a:lnTo>
                    <a:pt x="0" y="0"/>
                  </a:lnTo>
                  <a:lnTo>
                    <a:pt x="0" y="4203065"/>
                  </a:lnTo>
                  <a:close/>
                </a:path>
              </a:pathLst>
            </a:custGeom>
            <a:ln w="25400">
              <a:solidFill>
                <a:srgbClr val="24548F"/>
              </a:solidFill>
            </a:ln>
          </p:spPr>
          <p:txBody>
            <a:bodyPr wrap="square" lIns="0" tIns="0" rIns="0" bIns="0" rtlCol="0"/>
            <a:lstStyle/>
            <a:p>
              <a:endParaRPr/>
            </a:p>
          </p:txBody>
        </p:sp>
      </p:grpSp>
      <p:sp>
        <p:nvSpPr>
          <p:cNvPr id="19" name="object 19"/>
          <p:cNvSpPr txBox="1"/>
          <p:nvPr/>
        </p:nvSpPr>
        <p:spPr>
          <a:xfrm>
            <a:off x="8098028" y="2099310"/>
            <a:ext cx="3281045" cy="3654425"/>
          </a:xfrm>
          <a:prstGeom prst="rect">
            <a:avLst/>
          </a:prstGeom>
        </p:spPr>
        <p:txBody>
          <a:bodyPr vert="horz" wrap="square" lIns="0" tIns="59690" rIns="0" bIns="0" rtlCol="0">
            <a:spAutoFit/>
          </a:bodyPr>
          <a:lstStyle/>
          <a:p>
            <a:pPr marL="12700" marR="5080" algn="ctr">
              <a:lnSpc>
                <a:spcPts val="2280"/>
              </a:lnSpc>
              <a:spcBef>
                <a:spcPts val="470"/>
              </a:spcBef>
            </a:pPr>
            <a:r>
              <a:rPr sz="2200" dirty="0">
                <a:solidFill>
                  <a:srgbClr val="03499E"/>
                </a:solidFill>
                <a:latin typeface="Times New Roman"/>
                <a:cs typeface="Times New Roman"/>
              </a:rPr>
              <a:t>Nhà</a:t>
            </a:r>
            <a:r>
              <a:rPr sz="2200" spc="-35" dirty="0">
                <a:solidFill>
                  <a:srgbClr val="03499E"/>
                </a:solidFill>
                <a:latin typeface="Times New Roman"/>
                <a:cs typeface="Times New Roman"/>
              </a:rPr>
              <a:t> </a:t>
            </a:r>
            <a:r>
              <a:rPr sz="2200" dirty="0">
                <a:solidFill>
                  <a:srgbClr val="03499E"/>
                </a:solidFill>
                <a:latin typeface="Times New Roman"/>
                <a:cs typeface="Times New Roman"/>
              </a:rPr>
              <a:t>thầu</a:t>
            </a:r>
            <a:r>
              <a:rPr sz="2200" spc="-30" dirty="0">
                <a:solidFill>
                  <a:srgbClr val="03499E"/>
                </a:solidFill>
                <a:latin typeface="Times New Roman"/>
                <a:cs typeface="Times New Roman"/>
              </a:rPr>
              <a:t> </a:t>
            </a:r>
            <a:r>
              <a:rPr sz="2200" dirty="0">
                <a:solidFill>
                  <a:srgbClr val="03499E"/>
                </a:solidFill>
                <a:latin typeface="Times New Roman"/>
                <a:cs typeface="Times New Roman"/>
              </a:rPr>
              <a:t>tư</a:t>
            </a:r>
            <a:r>
              <a:rPr sz="2200" spc="-30" dirty="0">
                <a:solidFill>
                  <a:srgbClr val="03499E"/>
                </a:solidFill>
                <a:latin typeface="Times New Roman"/>
                <a:cs typeface="Times New Roman"/>
              </a:rPr>
              <a:t> </a:t>
            </a:r>
            <a:r>
              <a:rPr sz="2200" dirty="0">
                <a:solidFill>
                  <a:srgbClr val="03499E"/>
                </a:solidFill>
                <a:latin typeface="Times New Roman"/>
                <a:cs typeface="Times New Roman"/>
              </a:rPr>
              <a:t>vấn</a:t>
            </a:r>
            <a:r>
              <a:rPr sz="2200" spc="-25" dirty="0">
                <a:solidFill>
                  <a:srgbClr val="03499E"/>
                </a:solidFill>
                <a:latin typeface="Times New Roman"/>
                <a:cs typeface="Times New Roman"/>
              </a:rPr>
              <a:t> </a:t>
            </a:r>
            <a:r>
              <a:rPr sz="2200" b="1" u="sng" dirty="0">
                <a:solidFill>
                  <a:srgbClr val="03499E"/>
                </a:solidFill>
                <a:uFill>
                  <a:solidFill>
                    <a:srgbClr val="03499E"/>
                  </a:solidFill>
                </a:uFill>
                <a:latin typeface="Times New Roman"/>
                <a:cs typeface="Times New Roman"/>
              </a:rPr>
              <a:t>có</a:t>
            </a:r>
            <a:r>
              <a:rPr sz="2200" b="1" u="sng" spc="-35" dirty="0">
                <a:solidFill>
                  <a:srgbClr val="03499E"/>
                </a:solidFill>
                <a:uFill>
                  <a:solidFill>
                    <a:srgbClr val="03499E"/>
                  </a:solidFill>
                </a:uFill>
                <a:latin typeface="Times New Roman"/>
                <a:cs typeface="Times New Roman"/>
              </a:rPr>
              <a:t> </a:t>
            </a:r>
            <a:r>
              <a:rPr sz="2200" b="1" u="sng" dirty="0">
                <a:solidFill>
                  <a:srgbClr val="03499E"/>
                </a:solidFill>
                <a:uFill>
                  <a:solidFill>
                    <a:srgbClr val="03499E"/>
                  </a:solidFill>
                </a:uFill>
                <a:latin typeface="Times New Roman"/>
                <a:cs typeface="Times New Roman"/>
              </a:rPr>
              <a:t>thể</a:t>
            </a:r>
            <a:r>
              <a:rPr sz="2200" b="1" u="sng" spc="-15" dirty="0">
                <a:solidFill>
                  <a:srgbClr val="03499E"/>
                </a:solidFill>
                <a:uFill>
                  <a:solidFill>
                    <a:srgbClr val="03499E"/>
                  </a:solidFill>
                </a:uFill>
                <a:latin typeface="Times New Roman"/>
                <a:cs typeface="Times New Roman"/>
              </a:rPr>
              <a:t> </a:t>
            </a:r>
            <a:r>
              <a:rPr sz="2200" b="1" u="sng" spc="-20" dirty="0">
                <a:solidFill>
                  <a:srgbClr val="03499E"/>
                </a:solidFill>
                <a:uFill>
                  <a:solidFill>
                    <a:srgbClr val="03499E"/>
                  </a:solidFill>
                </a:uFill>
                <a:latin typeface="Times New Roman"/>
                <a:cs typeface="Times New Roman"/>
              </a:rPr>
              <a:t>tham</a:t>
            </a:r>
            <a:r>
              <a:rPr sz="2200" b="1" spc="-20" dirty="0">
                <a:solidFill>
                  <a:srgbClr val="03499E"/>
                </a:solidFill>
                <a:latin typeface="Times New Roman"/>
                <a:cs typeface="Times New Roman"/>
              </a:rPr>
              <a:t> </a:t>
            </a:r>
            <a:r>
              <a:rPr sz="2200" b="1" u="sng" dirty="0">
                <a:solidFill>
                  <a:srgbClr val="03499E"/>
                </a:solidFill>
                <a:uFill>
                  <a:solidFill>
                    <a:srgbClr val="03499E"/>
                  </a:solidFill>
                </a:uFill>
                <a:latin typeface="Times New Roman"/>
                <a:cs typeface="Times New Roman"/>
              </a:rPr>
              <a:t>gia</a:t>
            </a:r>
            <a:r>
              <a:rPr sz="2200" b="1" u="sng" spc="-45" dirty="0">
                <a:solidFill>
                  <a:srgbClr val="03499E"/>
                </a:solidFill>
                <a:uFill>
                  <a:solidFill>
                    <a:srgbClr val="03499E"/>
                  </a:solidFill>
                </a:uFill>
                <a:latin typeface="Times New Roman"/>
                <a:cs typeface="Times New Roman"/>
              </a:rPr>
              <a:t> </a:t>
            </a:r>
            <a:r>
              <a:rPr sz="2200" b="1" u="sng" dirty="0">
                <a:solidFill>
                  <a:srgbClr val="03499E"/>
                </a:solidFill>
                <a:uFill>
                  <a:solidFill>
                    <a:srgbClr val="03499E"/>
                  </a:solidFill>
                </a:uFill>
                <a:latin typeface="Times New Roman"/>
                <a:cs typeface="Times New Roman"/>
              </a:rPr>
              <a:t>cung</a:t>
            </a:r>
            <a:r>
              <a:rPr sz="2200" b="1" u="sng" spc="-35" dirty="0">
                <a:solidFill>
                  <a:srgbClr val="03499E"/>
                </a:solidFill>
                <a:uFill>
                  <a:solidFill>
                    <a:srgbClr val="03499E"/>
                  </a:solidFill>
                </a:uFill>
                <a:latin typeface="Times New Roman"/>
                <a:cs typeface="Times New Roman"/>
              </a:rPr>
              <a:t> </a:t>
            </a:r>
            <a:r>
              <a:rPr sz="2200" b="1" u="sng" dirty="0">
                <a:solidFill>
                  <a:srgbClr val="03499E"/>
                </a:solidFill>
                <a:uFill>
                  <a:solidFill>
                    <a:srgbClr val="03499E"/>
                  </a:solidFill>
                </a:uFill>
                <a:latin typeface="Times New Roman"/>
                <a:cs typeface="Times New Roman"/>
              </a:rPr>
              <a:t>cấp</a:t>
            </a:r>
            <a:r>
              <a:rPr sz="2200" b="1" u="sng" spc="-35" dirty="0">
                <a:solidFill>
                  <a:srgbClr val="03499E"/>
                </a:solidFill>
                <a:uFill>
                  <a:solidFill>
                    <a:srgbClr val="03499E"/>
                  </a:solidFill>
                </a:uFill>
                <a:latin typeface="Times New Roman"/>
                <a:cs typeface="Times New Roman"/>
              </a:rPr>
              <a:t> </a:t>
            </a:r>
            <a:r>
              <a:rPr sz="2200" b="1" u="sng" dirty="0">
                <a:solidFill>
                  <a:srgbClr val="03499E"/>
                </a:solidFill>
                <a:uFill>
                  <a:solidFill>
                    <a:srgbClr val="03499E"/>
                  </a:solidFill>
                </a:uFill>
                <a:latin typeface="Times New Roman"/>
                <a:cs typeface="Times New Roman"/>
              </a:rPr>
              <a:t>một</a:t>
            </a:r>
            <a:r>
              <a:rPr sz="2200" b="1" u="sng" spc="-40" dirty="0">
                <a:solidFill>
                  <a:srgbClr val="03499E"/>
                </a:solidFill>
                <a:uFill>
                  <a:solidFill>
                    <a:srgbClr val="03499E"/>
                  </a:solidFill>
                </a:uFill>
                <a:latin typeface="Times New Roman"/>
                <a:cs typeface="Times New Roman"/>
              </a:rPr>
              <a:t> </a:t>
            </a:r>
            <a:r>
              <a:rPr sz="2200" b="1" u="sng" spc="-20" dirty="0">
                <a:solidFill>
                  <a:srgbClr val="03499E"/>
                </a:solidFill>
                <a:uFill>
                  <a:solidFill>
                    <a:srgbClr val="03499E"/>
                  </a:solidFill>
                </a:uFill>
                <a:latin typeface="Times New Roman"/>
                <a:cs typeface="Times New Roman"/>
              </a:rPr>
              <a:t>hoặc</a:t>
            </a:r>
            <a:endParaRPr sz="2200">
              <a:latin typeface="Times New Roman"/>
              <a:cs typeface="Times New Roman"/>
            </a:endParaRPr>
          </a:p>
          <a:p>
            <a:pPr algn="ctr">
              <a:lnSpc>
                <a:spcPts val="2080"/>
              </a:lnSpc>
            </a:pPr>
            <a:r>
              <a:rPr sz="2200" b="1" u="sng" dirty="0">
                <a:solidFill>
                  <a:srgbClr val="03499E"/>
                </a:solidFill>
                <a:uFill>
                  <a:solidFill>
                    <a:srgbClr val="03499E"/>
                  </a:solidFill>
                </a:uFill>
                <a:latin typeface="Times New Roman"/>
                <a:cs typeface="Times New Roman"/>
              </a:rPr>
              <a:t>nhiều</a:t>
            </a:r>
            <a:r>
              <a:rPr sz="2200" b="1" u="sng" spc="-40" dirty="0">
                <a:solidFill>
                  <a:srgbClr val="03499E"/>
                </a:solidFill>
                <a:uFill>
                  <a:solidFill>
                    <a:srgbClr val="03499E"/>
                  </a:solidFill>
                </a:uFill>
                <a:latin typeface="Times New Roman"/>
                <a:cs typeface="Times New Roman"/>
              </a:rPr>
              <a:t> </a:t>
            </a:r>
            <a:r>
              <a:rPr sz="2200" b="1" u="sng" dirty="0">
                <a:solidFill>
                  <a:srgbClr val="03499E"/>
                </a:solidFill>
                <a:uFill>
                  <a:solidFill>
                    <a:srgbClr val="03499E"/>
                  </a:solidFill>
                </a:uFill>
                <a:latin typeface="Times New Roman"/>
                <a:cs typeface="Times New Roman"/>
              </a:rPr>
              <a:t>dịch</a:t>
            </a:r>
            <a:r>
              <a:rPr sz="2200" b="1" u="sng" spc="-40" dirty="0">
                <a:solidFill>
                  <a:srgbClr val="03499E"/>
                </a:solidFill>
                <a:uFill>
                  <a:solidFill>
                    <a:srgbClr val="03499E"/>
                  </a:solidFill>
                </a:uFill>
                <a:latin typeface="Times New Roman"/>
                <a:cs typeface="Times New Roman"/>
              </a:rPr>
              <a:t> </a:t>
            </a:r>
            <a:r>
              <a:rPr sz="2200" b="1" u="sng" dirty="0">
                <a:solidFill>
                  <a:srgbClr val="03499E"/>
                </a:solidFill>
                <a:uFill>
                  <a:solidFill>
                    <a:srgbClr val="03499E"/>
                  </a:solidFill>
                </a:uFill>
                <a:latin typeface="Times New Roman"/>
                <a:cs typeface="Times New Roman"/>
              </a:rPr>
              <a:t>vụ</a:t>
            </a:r>
            <a:r>
              <a:rPr sz="2200" b="1" u="sng" spc="-40" dirty="0">
                <a:solidFill>
                  <a:srgbClr val="03499E"/>
                </a:solidFill>
                <a:uFill>
                  <a:solidFill>
                    <a:srgbClr val="03499E"/>
                  </a:solidFill>
                </a:uFill>
                <a:latin typeface="Times New Roman"/>
                <a:cs typeface="Times New Roman"/>
              </a:rPr>
              <a:t> </a:t>
            </a:r>
            <a:r>
              <a:rPr sz="2200" b="1" u="sng" dirty="0">
                <a:solidFill>
                  <a:srgbClr val="03499E"/>
                </a:solidFill>
                <a:uFill>
                  <a:solidFill>
                    <a:srgbClr val="03499E"/>
                  </a:solidFill>
                </a:uFill>
                <a:latin typeface="Times New Roman"/>
                <a:cs typeface="Times New Roman"/>
              </a:rPr>
              <a:t>tư</a:t>
            </a:r>
            <a:r>
              <a:rPr sz="2200" b="1" u="sng" spc="-45" dirty="0">
                <a:solidFill>
                  <a:srgbClr val="03499E"/>
                </a:solidFill>
                <a:uFill>
                  <a:solidFill>
                    <a:srgbClr val="03499E"/>
                  </a:solidFill>
                </a:uFill>
                <a:latin typeface="Times New Roman"/>
                <a:cs typeface="Times New Roman"/>
              </a:rPr>
              <a:t> </a:t>
            </a:r>
            <a:r>
              <a:rPr sz="2200" b="1" u="sng" dirty="0">
                <a:solidFill>
                  <a:srgbClr val="03499E"/>
                </a:solidFill>
                <a:uFill>
                  <a:solidFill>
                    <a:srgbClr val="03499E"/>
                  </a:solidFill>
                </a:uFill>
                <a:latin typeface="Times New Roman"/>
                <a:cs typeface="Times New Roman"/>
              </a:rPr>
              <a:t>vấn</a:t>
            </a:r>
            <a:r>
              <a:rPr sz="2200" b="1" u="sng" spc="-40" dirty="0">
                <a:solidFill>
                  <a:srgbClr val="03499E"/>
                </a:solidFill>
                <a:uFill>
                  <a:solidFill>
                    <a:srgbClr val="03499E"/>
                  </a:solidFill>
                </a:uFill>
                <a:latin typeface="Times New Roman"/>
                <a:cs typeface="Times New Roman"/>
              </a:rPr>
              <a:t> </a:t>
            </a:r>
            <a:r>
              <a:rPr sz="2200" b="1" u="sng" spc="-25" dirty="0">
                <a:solidFill>
                  <a:srgbClr val="03499E"/>
                </a:solidFill>
                <a:uFill>
                  <a:solidFill>
                    <a:srgbClr val="03499E"/>
                  </a:solidFill>
                </a:uFill>
                <a:latin typeface="Times New Roman"/>
                <a:cs typeface="Times New Roman"/>
              </a:rPr>
              <a:t>cho</a:t>
            </a:r>
            <a:endParaRPr sz="2200">
              <a:latin typeface="Times New Roman"/>
              <a:cs typeface="Times New Roman"/>
            </a:endParaRPr>
          </a:p>
          <a:p>
            <a:pPr marL="74930" marR="66040" indent="-1905" algn="ctr">
              <a:lnSpc>
                <a:spcPct val="86300"/>
              </a:lnSpc>
              <a:spcBef>
                <a:spcPts val="175"/>
              </a:spcBef>
            </a:pPr>
            <a:r>
              <a:rPr sz="2200" b="1" u="sng" dirty="0">
                <a:solidFill>
                  <a:srgbClr val="03499E"/>
                </a:solidFill>
                <a:uFill>
                  <a:solidFill>
                    <a:srgbClr val="03499E"/>
                  </a:solidFill>
                </a:uFill>
                <a:latin typeface="Times New Roman"/>
                <a:cs typeface="Times New Roman"/>
              </a:rPr>
              <a:t>cùng</a:t>
            </a:r>
            <a:r>
              <a:rPr sz="2200" b="1" u="sng" spc="-40" dirty="0">
                <a:solidFill>
                  <a:srgbClr val="03499E"/>
                </a:solidFill>
                <a:uFill>
                  <a:solidFill>
                    <a:srgbClr val="03499E"/>
                  </a:solidFill>
                </a:uFill>
                <a:latin typeface="Times New Roman"/>
                <a:cs typeface="Times New Roman"/>
              </a:rPr>
              <a:t> </a:t>
            </a:r>
            <a:r>
              <a:rPr sz="2200" b="1" u="sng" dirty="0">
                <a:solidFill>
                  <a:srgbClr val="03499E"/>
                </a:solidFill>
                <a:uFill>
                  <a:solidFill>
                    <a:srgbClr val="03499E"/>
                  </a:solidFill>
                </a:uFill>
                <a:latin typeface="Times New Roman"/>
                <a:cs typeface="Times New Roman"/>
              </a:rPr>
              <a:t>một</a:t>
            </a:r>
            <a:r>
              <a:rPr sz="2200" b="1" u="sng" spc="-35" dirty="0">
                <a:solidFill>
                  <a:srgbClr val="03499E"/>
                </a:solidFill>
                <a:uFill>
                  <a:solidFill>
                    <a:srgbClr val="03499E"/>
                  </a:solidFill>
                </a:uFill>
                <a:latin typeface="Times New Roman"/>
                <a:cs typeface="Times New Roman"/>
              </a:rPr>
              <a:t> </a:t>
            </a:r>
            <a:r>
              <a:rPr sz="2200" b="1" u="sng" dirty="0">
                <a:solidFill>
                  <a:srgbClr val="03499E"/>
                </a:solidFill>
                <a:uFill>
                  <a:solidFill>
                    <a:srgbClr val="03499E"/>
                  </a:solidFill>
                </a:uFill>
                <a:latin typeface="Times New Roman"/>
                <a:cs typeface="Times New Roman"/>
              </a:rPr>
              <a:t>dự</a:t>
            </a:r>
            <a:r>
              <a:rPr sz="2200" b="1" u="sng" spc="-35" dirty="0">
                <a:solidFill>
                  <a:srgbClr val="03499E"/>
                </a:solidFill>
                <a:uFill>
                  <a:solidFill>
                    <a:srgbClr val="03499E"/>
                  </a:solidFill>
                </a:uFill>
                <a:latin typeface="Times New Roman"/>
                <a:cs typeface="Times New Roman"/>
              </a:rPr>
              <a:t> </a:t>
            </a:r>
            <a:r>
              <a:rPr sz="2200" b="1" u="sng" dirty="0">
                <a:solidFill>
                  <a:srgbClr val="03499E"/>
                </a:solidFill>
                <a:uFill>
                  <a:solidFill>
                    <a:srgbClr val="03499E"/>
                  </a:solidFill>
                </a:uFill>
                <a:latin typeface="Times New Roman"/>
                <a:cs typeface="Times New Roman"/>
              </a:rPr>
              <a:t>án,</a:t>
            </a:r>
            <a:r>
              <a:rPr sz="2200" b="1" u="sng" spc="-35" dirty="0">
                <a:solidFill>
                  <a:srgbClr val="03499E"/>
                </a:solidFill>
                <a:uFill>
                  <a:solidFill>
                    <a:srgbClr val="03499E"/>
                  </a:solidFill>
                </a:uFill>
                <a:latin typeface="Times New Roman"/>
                <a:cs typeface="Times New Roman"/>
              </a:rPr>
              <a:t> </a:t>
            </a:r>
            <a:r>
              <a:rPr sz="2200" b="1" u="sng" dirty="0">
                <a:solidFill>
                  <a:srgbClr val="03499E"/>
                </a:solidFill>
                <a:uFill>
                  <a:solidFill>
                    <a:srgbClr val="03499E"/>
                  </a:solidFill>
                </a:uFill>
                <a:latin typeface="Times New Roman"/>
                <a:cs typeface="Times New Roman"/>
              </a:rPr>
              <a:t>gói</a:t>
            </a:r>
            <a:r>
              <a:rPr sz="2200" b="1" u="sng" spc="-30" dirty="0">
                <a:solidFill>
                  <a:srgbClr val="03499E"/>
                </a:solidFill>
                <a:uFill>
                  <a:solidFill>
                    <a:srgbClr val="03499E"/>
                  </a:solidFill>
                </a:uFill>
                <a:latin typeface="Times New Roman"/>
                <a:cs typeface="Times New Roman"/>
              </a:rPr>
              <a:t> </a:t>
            </a:r>
            <a:r>
              <a:rPr sz="2200" b="1" u="sng" spc="-20" dirty="0">
                <a:solidFill>
                  <a:srgbClr val="03499E"/>
                </a:solidFill>
                <a:uFill>
                  <a:solidFill>
                    <a:srgbClr val="03499E"/>
                  </a:solidFill>
                </a:uFill>
                <a:latin typeface="Times New Roman"/>
                <a:cs typeface="Times New Roman"/>
              </a:rPr>
              <a:t>thầu</a:t>
            </a:r>
            <a:r>
              <a:rPr sz="2200" b="1" spc="-20" dirty="0">
                <a:solidFill>
                  <a:srgbClr val="03499E"/>
                </a:solidFill>
                <a:latin typeface="Times New Roman"/>
                <a:cs typeface="Times New Roman"/>
              </a:rPr>
              <a:t> </a:t>
            </a:r>
            <a:r>
              <a:rPr sz="2200" dirty="0">
                <a:solidFill>
                  <a:srgbClr val="03499E"/>
                </a:solidFill>
                <a:latin typeface="Times New Roman"/>
                <a:cs typeface="Times New Roman"/>
              </a:rPr>
              <a:t>bao</a:t>
            </a:r>
            <a:r>
              <a:rPr sz="2200" spc="-35" dirty="0">
                <a:solidFill>
                  <a:srgbClr val="03499E"/>
                </a:solidFill>
                <a:latin typeface="Times New Roman"/>
                <a:cs typeface="Times New Roman"/>
              </a:rPr>
              <a:t> </a:t>
            </a:r>
            <a:r>
              <a:rPr sz="2200" dirty="0">
                <a:solidFill>
                  <a:srgbClr val="03499E"/>
                </a:solidFill>
                <a:latin typeface="Times New Roman"/>
                <a:cs typeface="Times New Roman"/>
              </a:rPr>
              <a:t>gồm:</a:t>
            </a:r>
            <a:r>
              <a:rPr sz="2200" spc="-45" dirty="0">
                <a:solidFill>
                  <a:srgbClr val="03499E"/>
                </a:solidFill>
                <a:latin typeface="Times New Roman"/>
                <a:cs typeface="Times New Roman"/>
              </a:rPr>
              <a:t> </a:t>
            </a:r>
            <a:r>
              <a:rPr sz="2200" dirty="0">
                <a:solidFill>
                  <a:srgbClr val="03499E"/>
                </a:solidFill>
                <a:latin typeface="Times New Roman"/>
                <a:cs typeface="Times New Roman"/>
              </a:rPr>
              <a:t>Lập,</a:t>
            </a:r>
            <a:r>
              <a:rPr sz="2200" spc="-35" dirty="0">
                <a:solidFill>
                  <a:srgbClr val="03499E"/>
                </a:solidFill>
                <a:latin typeface="Times New Roman"/>
                <a:cs typeface="Times New Roman"/>
              </a:rPr>
              <a:t> </a:t>
            </a:r>
            <a:r>
              <a:rPr sz="2200" dirty="0">
                <a:solidFill>
                  <a:srgbClr val="03499E"/>
                </a:solidFill>
                <a:latin typeface="Times New Roman"/>
                <a:cs typeface="Times New Roman"/>
              </a:rPr>
              <a:t>thẩm</a:t>
            </a:r>
            <a:r>
              <a:rPr sz="2200" spc="-50" dirty="0">
                <a:solidFill>
                  <a:srgbClr val="03499E"/>
                </a:solidFill>
                <a:latin typeface="Times New Roman"/>
                <a:cs typeface="Times New Roman"/>
              </a:rPr>
              <a:t> </a:t>
            </a:r>
            <a:r>
              <a:rPr sz="2200" dirty="0">
                <a:solidFill>
                  <a:srgbClr val="03499E"/>
                </a:solidFill>
                <a:latin typeface="Times New Roman"/>
                <a:cs typeface="Times New Roman"/>
              </a:rPr>
              <a:t>tra</a:t>
            </a:r>
            <a:r>
              <a:rPr sz="2200" spc="-40" dirty="0">
                <a:solidFill>
                  <a:srgbClr val="03499E"/>
                </a:solidFill>
                <a:latin typeface="Times New Roman"/>
                <a:cs typeface="Times New Roman"/>
              </a:rPr>
              <a:t> </a:t>
            </a:r>
            <a:r>
              <a:rPr sz="2200" spc="-25" dirty="0">
                <a:solidFill>
                  <a:srgbClr val="03499E"/>
                </a:solidFill>
                <a:latin typeface="Times New Roman"/>
                <a:cs typeface="Times New Roman"/>
              </a:rPr>
              <a:t>báo </a:t>
            </a:r>
            <a:r>
              <a:rPr sz="2200" dirty="0">
                <a:solidFill>
                  <a:srgbClr val="03499E"/>
                </a:solidFill>
                <a:latin typeface="Times New Roman"/>
                <a:cs typeface="Times New Roman"/>
              </a:rPr>
              <a:t>cáo</a:t>
            </a:r>
            <a:r>
              <a:rPr sz="2200" spc="-40" dirty="0">
                <a:solidFill>
                  <a:srgbClr val="03499E"/>
                </a:solidFill>
                <a:latin typeface="Times New Roman"/>
                <a:cs typeface="Times New Roman"/>
              </a:rPr>
              <a:t> </a:t>
            </a:r>
            <a:r>
              <a:rPr sz="2200" dirty="0">
                <a:solidFill>
                  <a:srgbClr val="03499E"/>
                </a:solidFill>
                <a:latin typeface="Times New Roman"/>
                <a:cs typeface="Times New Roman"/>
              </a:rPr>
              <a:t>đề</a:t>
            </a:r>
            <a:r>
              <a:rPr sz="2200" spc="-40" dirty="0">
                <a:solidFill>
                  <a:srgbClr val="03499E"/>
                </a:solidFill>
                <a:latin typeface="Times New Roman"/>
                <a:cs typeface="Times New Roman"/>
              </a:rPr>
              <a:t> </a:t>
            </a:r>
            <a:r>
              <a:rPr sz="2200" dirty="0">
                <a:solidFill>
                  <a:srgbClr val="03499E"/>
                </a:solidFill>
                <a:latin typeface="Times New Roman"/>
                <a:cs typeface="Times New Roman"/>
              </a:rPr>
              <a:t>xuất</a:t>
            </a:r>
            <a:r>
              <a:rPr sz="2200" spc="-35" dirty="0">
                <a:solidFill>
                  <a:srgbClr val="03499E"/>
                </a:solidFill>
                <a:latin typeface="Times New Roman"/>
                <a:cs typeface="Times New Roman"/>
              </a:rPr>
              <a:t> </a:t>
            </a:r>
            <a:r>
              <a:rPr sz="2200" dirty="0">
                <a:solidFill>
                  <a:srgbClr val="03499E"/>
                </a:solidFill>
                <a:latin typeface="Times New Roman"/>
                <a:cs typeface="Times New Roman"/>
              </a:rPr>
              <a:t>chủ</a:t>
            </a:r>
            <a:r>
              <a:rPr sz="2200" spc="-40" dirty="0">
                <a:solidFill>
                  <a:srgbClr val="03499E"/>
                </a:solidFill>
                <a:latin typeface="Times New Roman"/>
                <a:cs typeface="Times New Roman"/>
              </a:rPr>
              <a:t> </a:t>
            </a:r>
            <a:r>
              <a:rPr sz="2200" dirty="0">
                <a:solidFill>
                  <a:srgbClr val="03499E"/>
                </a:solidFill>
                <a:latin typeface="Times New Roman"/>
                <a:cs typeface="Times New Roman"/>
              </a:rPr>
              <a:t>trương</a:t>
            </a:r>
            <a:r>
              <a:rPr sz="2200" spc="-25" dirty="0">
                <a:solidFill>
                  <a:srgbClr val="03499E"/>
                </a:solidFill>
                <a:latin typeface="Times New Roman"/>
                <a:cs typeface="Times New Roman"/>
              </a:rPr>
              <a:t> đầu </a:t>
            </a:r>
            <a:r>
              <a:rPr sz="2200" dirty="0">
                <a:solidFill>
                  <a:srgbClr val="03499E"/>
                </a:solidFill>
                <a:latin typeface="Times New Roman"/>
                <a:cs typeface="Times New Roman"/>
              </a:rPr>
              <a:t>tư;</a:t>
            </a:r>
            <a:r>
              <a:rPr sz="2200" spc="-40" dirty="0">
                <a:solidFill>
                  <a:srgbClr val="03499E"/>
                </a:solidFill>
                <a:latin typeface="Times New Roman"/>
                <a:cs typeface="Times New Roman"/>
              </a:rPr>
              <a:t> </a:t>
            </a:r>
            <a:r>
              <a:rPr sz="2200" dirty="0">
                <a:solidFill>
                  <a:srgbClr val="03499E"/>
                </a:solidFill>
                <a:latin typeface="Times New Roman"/>
                <a:cs typeface="Times New Roman"/>
              </a:rPr>
              <a:t>Lập,</a:t>
            </a:r>
            <a:r>
              <a:rPr sz="2200" spc="-35" dirty="0">
                <a:solidFill>
                  <a:srgbClr val="03499E"/>
                </a:solidFill>
                <a:latin typeface="Times New Roman"/>
                <a:cs typeface="Times New Roman"/>
              </a:rPr>
              <a:t> </a:t>
            </a:r>
            <a:r>
              <a:rPr sz="2200" dirty="0">
                <a:solidFill>
                  <a:srgbClr val="03499E"/>
                </a:solidFill>
                <a:latin typeface="Times New Roman"/>
                <a:cs typeface="Times New Roman"/>
              </a:rPr>
              <a:t>thẩm</a:t>
            </a:r>
            <a:r>
              <a:rPr sz="2200" spc="-35" dirty="0">
                <a:solidFill>
                  <a:srgbClr val="03499E"/>
                </a:solidFill>
                <a:latin typeface="Times New Roman"/>
                <a:cs typeface="Times New Roman"/>
              </a:rPr>
              <a:t> </a:t>
            </a:r>
            <a:r>
              <a:rPr sz="2200" dirty="0">
                <a:solidFill>
                  <a:srgbClr val="03499E"/>
                </a:solidFill>
                <a:latin typeface="Times New Roman"/>
                <a:cs typeface="Times New Roman"/>
              </a:rPr>
              <a:t>tra</a:t>
            </a:r>
            <a:r>
              <a:rPr sz="2200" spc="-35" dirty="0">
                <a:solidFill>
                  <a:srgbClr val="03499E"/>
                </a:solidFill>
                <a:latin typeface="Times New Roman"/>
                <a:cs typeface="Times New Roman"/>
              </a:rPr>
              <a:t> </a:t>
            </a:r>
            <a:r>
              <a:rPr sz="2200" dirty="0">
                <a:solidFill>
                  <a:srgbClr val="03499E"/>
                </a:solidFill>
                <a:latin typeface="Times New Roman"/>
                <a:cs typeface="Times New Roman"/>
              </a:rPr>
              <a:t>báo</a:t>
            </a:r>
            <a:r>
              <a:rPr sz="2200" spc="-35" dirty="0">
                <a:solidFill>
                  <a:srgbClr val="03499E"/>
                </a:solidFill>
                <a:latin typeface="Times New Roman"/>
                <a:cs typeface="Times New Roman"/>
              </a:rPr>
              <a:t> </a:t>
            </a:r>
            <a:r>
              <a:rPr sz="2200" spc="-25" dirty="0">
                <a:solidFill>
                  <a:srgbClr val="03499E"/>
                </a:solidFill>
                <a:latin typeface="Times New Roman"/>
                <a:cs typeface="Times New Roman"/>
              </a:rPr>
              <a:t>cáo </a:t>
            </a:r>
            <a:r>
              <a:rPr sz="2200" dirty="0">
                <a:solidFill>
                  <a:srgbClr val="03499E"/>
                </a:solidFill>
                <a:latin typeface="Times New Roman"/>
                <a:cs typeface="Times New Roman"/>
              </a:rPr>
              <a:t>nghiên</a:t>
            </a:r>
            <a:r>
              <a:rPr sz="2200" spc="-40" dirty="0">
                <a:solidFill>
                  <a:srgbClr val="03499E"/>
                </a:solidFill>
                <a:latin typeface="Times New Roman"/>
                <a:cs typeface="Times New Roman"/>
              </a:rPr>
              <a:t> </a:t>
            </a:r>
            <a:r>
              <a:rPr sz="2200" dirty="0">
                <a:solidFill>
                  <a:srgbClr val="03499E"/>
                </a:solidFill>
                <a:latin typeface="Times New Roman"/>
                <a:cs typeface="Times New Roman"/>
              </a:rPr>
              <a:t>cứu</a:t>
            </a:r>
            <a:r>
              <a:rPr sz="2200" spc="-30" dirty="0">
                <a:solidFill>
                  <a:srgbClr val="03499E"/>
                </a:solidFill>
                <a:latin typeface="Times New Roman"/>
                <a:cs typeface="Times New Roman"/>
              </a:rPr>
              <a:t> </a:t>
            </a:r>
            <a:r>
              <a:rPr sz="2200" dirty="0">
                <a:solidFill>
                  <a:srgbClr val="03499E"/>
                </a:solidFill>
                <a:latin typeface="Times New Roman"/>
                <a:cs typeface="Times New Roman"/>
              </a:rPr>
              <a:t>tiền</a:t>
            </a:r>
            <a:r>
              <a:rPr sz="2200" spc="-30" dirty="0">
                <a:solidFill>
                  <a:srgbClr val="03499E"/>
                </a:solidFill>
                <a:latin typeface="Times New Roman"/>
                <a:cs typeface="Times New Roman"/>
              </a:rPr>
              <a:t> </a:t>
            </a:r>
            <a:r>
              <a:rPr sz="2200" dirty="0">
                <a:solidFill>
                  <a:srgbClr val="03499E"/>
                </a:solidFill>
                <a:latin typeface="Times New Roman"/>
                <a:cs typeface="Times New Roman"/>
              </a:rPr>
              <a:t>khả</a:t>
            </a:r>
            <a:r>
              <a:rPr sz="2200" spc="-45" dirty="0">
                <a:solidFill>
                  <a:srgbClr val="03499E"/>
                </a:solidFill>
                <a:latin typeface="Times New Roman"/>
                <a:cs typeface="Times New Roman"/>
              </a:rPr>
              <a:t> </a:t>
            </a:r>
            <a:r>
              <a:rPr sz="2200" dirty="0">
                <a:solidFill>
                  <a:srgbClr val="03499E"/>
                </a:solidFill>
                <a:latin typeface="Times New Roman"/>
                <a:cs typeface="Times New Roman"/>
              </a:rPr>
              <a:t>thi;</a:t>
            </a:r>
            <a:r>
              <a:rPr sz="2200" spc="-10" dirty="0">
                <a:solidFill>
                  <a:srgbClr val="03499E"/>
                </a:solidFill>
                <a:latin typeface="Times New Roman"/>
                <a:cs typeface="Times New Roman"/>
              </a:rPr>
              <a:t> </a:t>
            </a:r>
            <a:r>
              <a:rPr sz="2200" spc="-20" dirty="0">
                <a:solidFill>
                  <a:srgbClr val="03499E"/>
                </a:solidFill>
                <a:latin typeface="Times New Roman"/>
                <a:cs typeface="Times New Roman"/>
              </a:rPr>
              <a:t>lập, </a:t>
            </a:r>
            <a:r>
              <a:rPr sz="2200" dirty="0">
                <a:solidFill>
                  <a:srgbClr val="03499E"/>
                </a:solidFill>
                <a:latin typeface="Times New Roman"/>
                <a:cs typeface="Times New Roman"/>
              </a:rPr>
              <a:t>thẩm</a:t>
            </a:r>
            <a:r>
              <a:rPr sz="2200" spc="-35" dirty="0">
                <a:solidFill>
                  <a:srgbClr val="03499E"/>
                </a:solidFill>
                <a:latin typeface="Times New Roman"/>
                <a:cs typeface="Times New Roman"/>
              </a:rPr>
              <a:t> </a:t>
            </a:r>
            <a:r>
              <a:rPr sz="2200" dirty="0">
                <a:solidFill>
                  <a:srgbClr val="03499E"/>
                </a:solidFill>
                <a:latin typeface="Times New Roman"/>
                <a:cs typeface="Times New Roman"/>
              </a:rPr>
              <a:t>định</a:t>
            </a:r>
            <a:r>
              <a:rPr sz="2200" spc="-35" dirty="0">
                <a:solidFill>
                  <a:srgbClr val="03499E"/>
                </a:solidFill>
                <a:latin typeface="Times New Roman"/>
                <a:cs typeface="Times New Roman"/>
              </a:rPr>
              <a:t> </a:t>
            </a:r>
            <a:r>
              <a:rPr sz="2200" dirty="0">
                <a:solidFill>
                  <a:srgbClr val="03499E"/>
                </a:solidFill>
                <a:latin typeface="Times New Roman"/>
                <a:cs typeface="Times New Roman"/>
              </a:rPr>
              <a:t>hồ</a:t>
            </a:r>
            <a:r>
              <a:rPr sz="2200" spc="-30" dirty="0">
                <a:solidFill>
                  <a:srgbClr val="03499E"/>
                </a:solidFill>
                <a:latin typeface="Times New Roman"/>
                <a:cs typeface="Times New Roman"/>
              </a:rPr>
              <a:t> </a:t>
            </a:r>
            <a:r>
              <a:rPr sz="2200" dirty="0">
                <a:solidFill>
                  <a:srgbClr val="03499E"/>
                </a:solidFill>
                <a:latin typeface="Times New Roman"/>
                <a:cs typeface="Times New Roman"/>
              </a:rPr>
              <a:t>sơ</a:t>
            </a:r>
            <a:r>
              <a:rPr sz="2200" spc="-30" dirty="0">
                <a:solidFill>
                  <a:srgbClr val="03499E"/>
                </a:solidFill>
                <a:latin typeface="Times New Roman"/>
                <a:cs typeface="Times New Roman"/>
              </a:rPr>
              <a:t> </a:t>
            </a:r>
            <a:r>
              <a:rPr sz="2200" dirty="0">
                <a:solidFill>
                  <a:srgbClr val="03499E"/>
                </a:solidFill>
                <a:latin typeface="Times New Roman"/>
                <a:cs typeface="Times New Roman"/>
              </a:rPr>
              <a:t>thiết</a:t>
            </a:r>
            <a:r>
              <a:rPr sz="2200" spc="-30" dirty="0">
                <a:solidFill>
                  <a:srgbClr val="03499E"/>
                </a:solidFill>
                <a:latin typeface="Times New Roman"/>
                <a:cs typeface="Times New Roman"/>
              </a:rPr>
              <a:t> </a:t>
            </a:r>
            <a:r>
              <a:rPr sz="2200" dirty="0">
                <a:solidFill>
                  <a:srgbClr val="03499E"/>
                </a:solidFill>
                <a:latin typeface="Times New Roman"/>
                <a:cs typeface="Times New Roman"/>
              </a:rPr>
              <a:t>kế;</a:t>
            </a:r>
            <a:r>
              <a:rPr sz="2200" spc="-20" dirty="0">
                <a:solidFill>
                  <a:srgbClr val="03499E"/>
                </a:solidFill>
                <a:latin typeface="Times New Roman"/>
                <a:cs typeface="Times New Roman"/>
              </a:rPr>
              <a:t> </a:t>
            </a:r>
            <a:r>
              <a:rPr sz="2200" spc="-25" dirty="0">
                <a:solidFill>
                  <a:srgbClr val="03499E"/>
                </a:solidFill>
                <a:latin typeface="Times New Roman"/>
                <a:cs typeface="Times New Roman"/>
              </a:rPr>
              <a:t>tư </a:t>
            </a:r>
            <a:r>
              <a:rPr sz="2200" dirty="0">
                <a:solidFill>
                  <a:srgbClr val="03499E"/>
                </a:solidFill>
                <a:latin typeface="Times New Roman"/>
                <a:cs typeface="Times New Roman"/>
              </a:rPr>
              <a:t>vấn</a:t>
            </a:r>
            <a:r>
              <a:rPr sz="2200" spc="-35" dirty="0">
                <a:solidFill>
                  <a:srgbClr val="03499E"/>
                </a:solidFill>
                <a:latin typeface="Times New Roman"/>
                <a:cs typeface="Times New Roman"/>
              </a:rPr>
              <a:t> </a:t>
            </a:r>
            <a:r>
              <a:rPr sz="2200" dirty="0">
                <a:solidFill>
                  <a:srgbClr val="03499E"/>
                </a:solidFill>
                <a:latin typeface="Times New Roman"/>
                <a:cs typeface="Times New Roman"/>
              </a:rPr>
              <a:t>giám</a:t>
            </a:r>
            <a:r>
              <a:rPr sz="2200" spc="-40" dirty="0">
                <a:solidFill>
                  <a:srgbClr val="03499E"/>
                </a:solidFill>
                <a:latin typeface="Times New Roman"/>
                <a:cs typeface="Times New Roman"/>
              </a:rPr>
              <a:t> </a:t>
            </a:r>
            <a:r>
              <a:rPr sz="2200" spc="-20" dirty="0">
                <a:solidFill>
                  <a:srgbClr val="03499E"/>
                </a:solidFill>
                <a:latin typeface="Times New Roman"/>
                <a:cs typeface="Times New Roman"/>
              </a:rPr>
              <a:t>sát…</a:t>
            </a:r>
            <a:endParaRPr sz="2200">
              <a:latin typeface="Times New Roman"/>
              <a:cs typeface="Times New Roman"/>
            </a:endParaRPr>
          </a:p>
          <a:p>
            <a:pPr marL="428625" marR="418465" algn="ctr">
              <a:lnSpc>
                <a:spcPts val="2280"/>
              </a:lnSpc>
              <a:spcBef>
                <a:spcPts val="895"/>
              </a:spcBef>
            </a:pPr>
            <a:r>
              <a:rPr sz="2200" dirty="0">
                <a:solidFill>
                  <a:srgbClr val="03499E"/>
                </a:solidFill>
                <a:latin typeface="Wingdings"/>
                <a:cs typeface="Wingdings"/>
              </a:rPr>
              <a:t></a:t>
            </a:r>
            <a:r>
              <a:rPr sz="2200" spc="-20" dirty="0">
                <a:solidFill>
                  <a:srgbClr val="03499E"/>
                </a:solidFill>
                <a:latin typeface="Times New Roman"/>
                <a:cs typeface="Times New Roman"/>
              </a:rPr>
              <a:t> </a:t>
            </a:r>
            <a:r>
              <a:rPr sz="2200" dirty="0">
                <a:solidFill>
                  <a:srgbClr val="03499E"/>
                </a:solidFill>
                <a:latin typeface="Times New Roman"/>
                <a:cs typeface="Times New Roman"/>
              </a:rPr>
              <a:t>Chỉ</a:t>
            </a:r>
            <a:r>
              <a:rPr sz="2200" spc="-15" dirty="0">
                <a:solidFill>
                  <a:srgbClr val="03499E"/>
                </a:solidFill>
                <a:latin typeface="Times New Roman"/>
                <a:cs typeface="Times New Roman"/>
              </a:rPr>
              <a:t> </a:t>
            </a:r>
            <a:r>
              <a:rPr sz="2200" dirty="0">
                <a:solidFill>
                  <a:srgbClr val="03499E"/>
                </a:solidFill>
                <a:latin typeface="Times New Roman"/>
                <a:cs typeface="Times New Roman"/>
              </a:rPr>
              <a:t>được</a:t>
            </a:r>
            <a:r>
              <a:rPr sz="2200" spc="-15" dirty="0">
                <a:solidFill>
                  <a:srgbClr val="03499E"/>
                </a:solidFill>
                <a:latin typeface="Times New Roman"/>
                <a:cs typeface="Times New Roman"/>
              </a:rPr>
              <a:t> </a:t>
            </a:r>
            <a:r>
              <a:rPr sz="2200" spc="-10" dirty="0">
                <a:solidFill>
                  <a:srgbClr val="03499E"/>
                </a:solidFill>
                <a:latin typeface="Times New Roman"/>
                <a:cs typeface="Times New Roman"/>
              </a:rPr>
              <a:t>lập/thẩm </a:t>
            </a:r>
            <a:r>
              <a:rPr sz="2200" dirty="0">
                <a:solidFill>
                  <a:srgbClr val="03499E"/>
                </a:solidFill>
                <a:latin typeface="Times New Roman"/>
                <a:cs typeface="Times New Roman"/>
              </a:rPr>
              <a:t>tra/thẩm</a:t>
            </a:r>
            <a:r>
              <a:rPr sz="2200" spc="-70" dirty="0">
                <a:solidFill>
                  <a:srgbClr val="03499E"/>
                </a:solidFill>
                <a:latin typeface="Times New Roman"/>
                <a:cs typeface="Times New Roman"/>
              </a:rPr>
              <a:t> </a:t>
            </a:r>
            <a:r>
              <a:rPr sz="2200" spc="-20" dirty="0">
                <a:solidFill>
                  <a:srgbClr val="03499E"/>
                </a:solidFill>
                <a:latin typeface="Times New Roman"/>
                <a:cs typeface="Times New Roman"/>
              </a:rPr>
              <a:t>định</a:t>
            </a:r>
            <a:endParaRPr sz="2200">
              <a:latin typeface="Times New Roman"/>
              <a:cs typeface="Times New Roman"/>
            </a:endParaRPr>
          </a:p>
        </p:txBody>
      </p:sp>
      <p:sp>
        <p:nvSpPr>
          <p:cNvPr id="20" name="object 20"/>
          <p:cNvSpPr txBox="1">
            <a:spLocks noGrp="1"/>
          </p:cNvSpPr>
          <p:nvPr>
            <p:ph type="sldNum" sz="quarter" idx="7"/>
          </p:nvPr>
        </p:nvSpPr>
        <p:spPr>
          <a:prstGeom prst="rect">
            <a:avLst/>
          </a:prstGeom>
        </p:spPr>
        <p:txBody>
          <a:bodyPr vert="horz" wrap="square" lIns="0" tIns="1066370" rIns="0" bIns="0" rtlCol="0">
            <a:spAutoFit/>
          </a:bodyPr>
          <a:lstStyle/>
          <a:p>
            <a:pPr marL="4939665">
              <a:lnSpc>
                <a:spcPts val="1655"/>
              </a:lnSpc>
            </a:pPr>
            <a:fld id="{81D60167-4931-47E6-BA6A-407CBD079E47}" type="slidenum">
              <a:rPr spc="-25" dirty="0"/>
              <a:t>23</a:t>
            </a:fld>
            <a:endParaRPr spc="-25"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25400" y="1019086"/>
            <a:ext cx="9840595" cy="5768340"/>
            <a:chOff x="25400" y="1019086"/>
            <a:chExt cx="9840595" cy="5768340"/>
          </a:xfrm>
        </p:grpSpPr>
        <p:sp>
          <p:nvSpPr>
            <p:cNvPr id="3" name="object 3"/>
            <p:cNvSpPr/>
            <p:nvPr/>
          </p:nvSpPr>
          <p:spPr>
            <a:xfrm>
              <a:off x="3172586" y="1452371"/>
              <a:ext cx="6680834" cy="334010"/>
            </a:xfrm>
            <a:custGeom>
              <a:avLst/>
              <a:gdLst/>
              <a:ahLst/>
              <a:cxnLst/>
              <a:rect l="l" t="t" r="r" b="b"/>
              <a:pathLst>
                <a:path w="6680834" h="334010">
                  <a:moveTo>
                    <a:pt x="2888615" y="0"/>
                  </a:moveTo>
                  <a:lnTo>
                    <a:pt x="2888615" y="167004"/>
                  </a:lnTo>
                  <a:lnTo>
                    <a:pt x="6680327" y="167004"/>
                  </a:lnTo>
                  <a:lnTo>
                    <a:pt x="6680327" y="334010"/>
                  </a:lnTo>
                </a:path>
                <a:path w="6680834" h="334010">
                  <a:moveTo>
                    <a:pt x="2888615" y="0"/>
                  </a:moveTo>
                  <a:lnTo>
                    <a:pt x="2888615" y="167004"/>
                  </a:lnTo>
                  <a:lnTo>
                    <a:pt x="3791712" y="167004"/>
                  </a:lnTo>
                  <a:lnTo>
                    <a:pt x="3791712" y="334010"/>
                  </a:lnTo>
                </a:path>
                <a:path w="6680834" h="334010">
                  <a:moveTo>
                    <a:pt x="2888615" y="0"/>
                  </a:moveTo>
                  <a:lnTo>
                    <a:pt x="2888615" y="167004"/>
                  </a:lnTo>
                  <a:lnTo>
                    <a:pt x="0" y="167004"/>
                  </a:lnTo>
                  <a:lnTo>
                    <a:pt x="0" y="334010"/>
                  </a:lnTo>
                </a:path>
              </a:pathLst>
            </a:custGeom>
            <a:ln w="25400">
              <a:solidFill>
                <a:srgbClr val="1F497C"/>
              </a:solidFill>
            </a:ln>
          </p:spPr>
          <p:txBody>
            <a:bodyPr wrap="square" lIns="0" tIns="0" rIns="0" bIns="0" rtlCol="0"/>
            <a:lstStyle/>
            <a:p>
              <a:endParaRPr/>
            </a:p>
          </p:txBody>
        </p:sp>
        <p:sp>
          <p:nvSpPr>
            <p:cNvPr id="4" name="object 4"/>
            <p:cNvSpPr/>
            <p:nvPr/>
          </p:nvSpPr>
          <p:spPr>
            <a:xfrm>
              <a:off x="3315715" y="1031786"/>
              <a:ext cx="5491480" cy="421005"/>
            </a:xfrm>
            <a:custGeom>
              <a:avLst/>
              <a:gdLst/>
              <a:ahLst/>
              <a:cxnLst/>
              <a:rect l="l" t="t" r="r" b="b"/>
              <a:pathLst>
                <a:path w="5491480" h="421005">
                  <a:moveTo>
                    <a:pt x="5490972" y="0"/>
                  </a:moveTo>
                  <a:lnTo>
                    <a:pt x="0" y="0"/>
                  </a:lnTo>
                  <a:lnTo>
                    <a:pt x="0" y="420585"/>
                  </a:lnTo>
                  <a:lnTo>
                    <a:pt x="5490972" y="420585"/>
                  </a:lnTo>
                  <a:lnTo>
                    <a:pt x="5490972" y="0"/>
                  </a:lnTo>
                  <a:close/>
                </a:path>
              </a:pathLst>
            </a:custGeom>
            <a:solidFill>
              <a:srgbClr val="E9E1D5"/>
            </a:solidFill>
          </p:spPr>
          <p:txBody>
            <a:bodyPr wrap="square" lIns="0" tIns="0" rIns="0" bIns="0" rtlCol="0"/>
            <a:lstStyle/>
            <a:p>
              <a:endParaRPr/>
            </a:p>
          </p:txBody>
        </p:sp>
        <p:sp>
          <p:nvSpPr>
            <p:cNvPr id="5" name="object 5"/>
            <p:cNvSpPr/>
            <p:nvPr/>
          </p:nvSpPr>
          <p:spPr>
            <a:xfrm>
              <a:off x="3315715" y="1031786"/>
              <a:ext cx="5491480" cy="421005"/>
            </a:xfrm>
            <a:custGeom>
              <a:avLst/>
              <a:gdLst/>
              <a:ahLst/>
              <a:cxnLst/>
              <a:rect l="l" t="t" r="r" b="b"/>
              <a:pathLst>
                <a:path w="5491480" h="421005">
                  <a:moveTo>
                    <a:pt x="0" y="420585"/>
                  </a:moveTo>
                  <a:lnTo>
                    <a:pt x="5490972" y="420585"/>
                  </a:lnTo>
                  <a:lnTo>
                    <a:pt x="5490972" y="0"/>
                  </a:lnTo>
                  <a:lnTo>
                    <a:pt x="0" y="0"/>
                  </a:lnTo>
                  <a:lnTo>
                    <a:pt x="0" y="420585"/>
                  </a:lnTo>
                  <a:close/>
                </a:path>
              </a:pathLst>
            </a:custGeom>
            <a:ln w="25400">
              <a:solidFill>
                <a:srgbClr val="24548F"/>
              </a:solidFill>
            </a:ln>
          </p:spPr>
          <p:txBody>
            <a:bodyPr wrap="square" lIns="0" tIns="0" rIns="0" bIns="0" rtlCol="0"/>
            <a:lstStyle/>
            <a:p>
              <a:endParaRPr/>
            </a:p>
          </p:txBody>
        </p:sp>
      </p:grpSp>
      <p:sp>
        <p:nvSpPr>
          <p:cNvPr id="6" name="object 6"/>
          <p:cNvSpPr txBox="1">
            <a:spLocks noGrp="1"/>
          </p:cNvSpPr>
          <p:nvPr>
            <p:ph type="title"/>
          </p:nvPr>
        </p:nvSpPr>
        <p:spPr>
          <a:prstGeom prst="rect">
            <a:avLst/>
          </a:prstGeom>
        </p:spPr>
        <p:txBody>
          <a:bodyPr vert="horz" wrap="square" lIns="0" tIns="322326" rIns="0" bIns="0" rtlCol="0">
            <a:spAutoFit/>
          </a:bodyPr>
          <a:lstStyle/>
          <a:p>
            <a:pPr marL="1582420">
              <a:lnSpc>
                <a:spcPct val="100000"/>
              </a:lnSpc>
              <a:spcBef>
                <a:spcPts val="100"/>
              </a:spcBef>
            </a:pPr>
            <a:r>
              <a:rPr dirty="0"/>
              <a:t>BẢO</a:t>
            </a:r>
            <a:r>
              <a:rPr spc="-50" dirty="0"/>
              <a:t> </a:t>
            </a:r>
            <a:r>
              <a:rPr dirty="0"/>
              <a:t>ĐẢM</a:t>
            </a:r>
            <a:r>
              <a:rPr spc="-40" dirty="0"/>
              <a:t> </a:t>
            </a:r>
            <a:r>
              <a:rPr dirty="0"/>
              <a:t>CẠNH</a:t>
            </a:r>
            <a:r>
              <a:rPr spc="-30" dirty="0"/>
              <a:t> </a:t>
            </a:r>
            <a:r>
              <a:rPr dirty="0"/>
              <a:t>TRANH</a:t>
            </a:r>
            <a:r>
              <a:rPr spc="-20" dirty="0"/>
              <a:t> </a:t>
            </a:r>
            <a:r>
              <a:rPr dirty="0"/>
              <a:t>(Điều</a:t>
            </a:r>
            <a:r>
              <a:rPr spc="-45" dirty="0"/>
              <a:t> </a:t>
            </a:r>
            <a:r>
              <a:rPr dirty="0"/>
              <a:t>3</a:t>
            </a:r>
            <a:r>
              <a:rPr spc="-50" dirty="0"/>
              <a:t> </a:t>
            </a:r>
            <a:r>
              <a:rPr dirty="0"/>
              <a:t>Nghị</a:t>
            </a:r>
            <a:r>
              <a:rPr spc="-50" dirty="0"/>
              <a:t> </a:t>
            </a:r>
            <a:r>
              <a:rPr dirty="0"/>
              <a:t>định</a:t>
            </a:r>
            <a:r>
              <a:rPr spc="-40" dirty="0"/>
              <a:t> </a:t>
            </a:r>
            <a:r>
              <a:rPr spc="-25" dirty="0"/>
              <a:t>24)</a:t>
            </a:r>
          </a:p>
        </p:txBody>
      </p:sp>
      <p:sp>
        <p:nvSpPr>
          <p:cNvPr id="7" name="object 7"/>
          <p:cNvSpPr txBox="1"/>
          <p:nvPr/>
        </p:nvSpPr>
        <p:spPr>
          <a:xfrm>
            <a:off x="4020058" y="1034923"/>
            <a:ext cx="4081779" cy="360680"/>
          </a:xfrm>
          <a:prstGeom prst="rect">
            <a:avLst/>
          </a:prstGeom>
        </p:spPr>
        <p:txBody>
          <a:bodyPr vert="horz" wrap="square" lIns="0" tIns="12065" rIns="0" bIns="0" rtlCol="0">
            <a:spAutoFit/>
          </a:bodyPr>
          <a:lstStyle/>
          <a:p>
            <a:pPr marL="12700">
              <a:lnSpc>
                <a:spcPct val="100000"/>
              </a:lnSpc>
              <a:spcBef>
                <a:spcPts val="95"/>
              </a:spcBef>
            </a:pPr>
            <a:r>
              <a:rPr sz="2200" b="1" dirty="0">
                <a:solidFill>
                  <a:srgbClr val="03499E"/>
                </a:solidFill>
                <a:latin typeface="Times New Roman"/>
                <a:cs typeface="Times New Roman"/>
              </a:rPr>
              <a:t>Cụ</a:t>
            </a:r>
            <a:r>
              <a:rPr sz="2200" b="1" spc="-40" dirty="0">
                <a:solidFill>
                  <a:srgbClr val="03499E"/>
                </a:solidFill>
                <a:latin typeface="Times New Roman"/>
                <a:cs typeface="Times New Roman"/>
              </a:rPr>
              <a:t> </a:t>
            </a:r>
            <a:r>
              <a:rPr sz="2200" b="1" dirty="0">
                <a:solidFill>
                  <a:srgbClr val="03499E"/>
                </a:solidFill>
                <a:latin typeface="Times New Roman"/>
                <a:cs typeface="Times New Roman"/>
              </a:rPr>
              <a:t>thể</a:t>
            </a:r>
            <a:r>
              <a:rPr sz="2200" b="1" spc="-35" dirty="0">
                <a:solidFill>
                  <a:srgbClr val="03499E"/>
                </a:solidFill>
                <a:latin typeface="Times New Roman"/>
                <a:cs typeface="Times New Roman"/>
              </a:rPr>
              <a:t> </a:t>
            </a:r>
            <a:r>
              <a:rPr sz="2200" b="1" dirty="0">
                <a:solidFill>
                  <a:srgbClr val="03499E"/>
                </a:solidFill>
                <a:latin typeface="Times New Roman"/>
                <a:cs typeface="Times New Roman"/>
              </a:rPr>
              <a:t>hóa</a:t>
            </a:r>
            <a:r>
              <a:rPr sz="2200" b="1" spc="-25" dirty="0">
                <a:solidFill>
                  <a:srgbClr val="03499E"/>
                </a:solidFill>
                <a:latin typeface="Times New Roman"/>
                <a:cs typeface="Times New Roman"/>
              </a:rPr>
              <a:t> </a:t>
            </a:r>
            <a:r>
              <a:rPr sz="2200" b="1" dirty="0">
                <a:solidFill>
                  <a:srgbClr val="03499E"/>
                </a:solidFill>
                <a:latin typeface="Times New Roman"/>
                <a:cs typeface="Times New Roman"/>
              </a:rPr>
              <a:t>các</a:t>
            </a:r>
            <a:r>
              <a:rPr sz="2200" b="1" spc="-40" dirty="0">
                <a:solidFill>
                  <a:srgbClr val="03499E"/>
                </a:solidFill>
                <a:latin typeface="Times New Roman"/>
                <a:cs typeface="Times New Roman"/>
              </a:rPr>
              <a:t> </a:t>
            </a:r>
            <a:r>
              <a:rPr sz="2200" b="1" dirty="0">
                <a:solidFill>
                  <a:srgbClr val="03499E"/>
                </a:solidFill>
                <a:latin typeface="Times New Roman"/>
                <a:cs typeface="Times New Roman"/>
              </a:rPr>
              <a:t>nội</a:t>
            </a:r>
            <a:r>
              <a:rPr sz="2200" b="1" spc="-40" dirty="0">
                <a:solidFill>
                  <a:srgbClr val="03499E"/>
                </a:solidFill>
                <a:latin typeface="Times New Roman"/>
                <a:cs typeface="Times New Roman"/>
              </a:rPr>
              <a:t> </a:t>
            </a:r>
            <a:r>
              <a:rPr sz="2200" b="1" dirty="0">
                <a:solidFill>
                  <a:srgbClr val="03499E"/>
                </a:solidFill>
                <a:latin typeface="Times New Roman"/>
                <a:cs typeface="Times New Roman"/>
              </a:rPr>
              <a:t>dung</a:t>
            </a:r>
            <a:r>
              <a:rPr sz="2200" b="1" spc="-25" dirty="0">
                <a:solidFill>
                  <a:srgbClr val="03499E"/>
                </a:solidFill>
                <a:latin typeface="Times New Roman"/>
                <a:cs typeface="Times New Roman"/>
              </a:rPr>
              <a:t> </a:t>
            </a:r>
            <a:r>
              <a:rPr sz="2200" b="1" dirty="0">
                <a:solidFill>
                  <a:srgbClr val="03499E"/>
                </a:solidFill>
                <a:latin typeface="Times New Roman"/>
                <a:cs typeface="Times New Roman"/>
              </a:rPr>
              <a:t>về</a:t>
            </a:r>
            <a:r>
              <a:rPr sz="2200" b="1" spc="-40" dirty="0">
                <a:solidFill>
                  <a:srgbClr val="03499E"/>
                </a:solidFill>
                <a:latin typeface="Times New Roman"/>
                <a:cs typeface="Times New Roman"/>
              </a:rPr>
              <a:t> </a:t>
            </a:r>
            <a:r>
              <a:rPr sz="2200" b="1" spc="-20" dirty="0">
                <a:solidFill>
                  <a:srgbClr val="03499E"/>
                </a:solidFill>
                <a:latin typeface="Times New Roman"/>
                <a:cs typeface="Times New Roman"/>
              </a:rPr>
              <a:t>BĐCT</a:t>
            </a:r>
            <a:endParaRPr sz="2200">
              <a:latin typeface="Times New Roman"/>
              <a:cs typeface="Times New Roman"/>
            </a:endParaRPr>
          </a:p>
        </p:txBody>
      </p:sp>
      <p:grpSp>
        <p:nvGrpSpPr>
          <p:cNvPr id="8" name="object 8"/>
          <p:cNvGrpSpPr/>
          <p:nvPr/>
        </p:nvGrpSpPr>
        <p:grpSpPr>
          <a:xfrm>
            <a:off x="854151" y="1773783"/>
            <a:ext cx="4637405" cy="4587875"/>
            <a:chOff x="854151" y="1773783"/>
            <a:chExt cx="4637405" cy="4587875"/>
          </a:xfrm>
        </p:grpSpPr>
        <p:sp>
          <p:nvSpPr>
            <p:cNvPr id="9" name="object 9"/>
            <p:cNvSpPr/>
            <p:nvPr/>
          </p:nvSpPr>
          <p:spPr>
            <a:xfrm>
              <a:off x="866851" y="1786483"/>
              <a:ext cx="4612005" cy="4562475"/>
            </a:xfrm>
            <a:custGeom>
              <a:avLst/>
              <a:gdLst/>
              <a:ahLst/>
              <a:cxnLst/>
              <a:rect l="l" t="t" r="r" b="b"/>
              <a:pathLst>
                <a:path w="4612005" h="4562475">
                  <a:moveTo>
                    <a:pt x="4611497" y="0"/>
                  </a:moveTo>
                  <a:lnTo>
                    <a:pt x="0" y="0"/>
                  </a:lnTo>
                  <a:lnTo>
                    <a:pt x="0" y="4562348"/>
                  </a:lnTo>
                  <a:lnTo>
                    <a:pt x="4611497" y="4562348"/>
                  </a:lnTo>
                  <a:lnTo>
                    <a:pt x="4611497" y="0"/>
                  </a:lnTo>
                  <a:close/>
                </a:path>
              </a:pathLst>
            </a:custGeom>
            <a:solidFill>
              <a:srgbClr val="E9E1D5"/>
            </a:solidFill>
          </p:spPr>
          <p:txBody>
            <a:bodyPr wrap="square" lIns="0" tIns="0" rIns="0" bIns="0" rtlCol="0"/>
            <a:lstStyle/>
            <a:p>
              <a:endParaRPr/>
            </a:p>
          </p:txBody>
        </p:sp>
        <p:sp>
          <p:nvSpPr>
            <p:cNvPr id="10" name="object 10"/>
            <p:cNvSpPr/>
            <p:nvPr/>
          </p:nvSpPr>
          <p:spPr>
            <a:xfrm>
              <a:off x="866851" y="1786483"/>
              <a:ext cx="4612005" cy="4562475"/>
            </a:xfrm>
            <a:custGeom>
              <a:avLst/>
              <a:gdLst/>
              <a:ahLst/>
              <a:cxnLst/>
              <a:rect l="l" t="t" r="r" b="b"/>
              <a:pathLst>
                <a:path w="4612005" h="4562475">
                  <a:moveTo>
                    <a:pt x="0" y="4562348"/>
                  </a:moveTo>
                  <a:lnTo>
                    <a:pt x="4611497" y="4562348"/>
                  </a:lnTo>
                  <a:lnTo>
                    <a:pt x="4611497" y="0"/>
                  </a:lnTo>
                  <a:lnTo>
                    <a:pt x="0" y="0"/>
                  </a:lnTo>
                  <a:lnTo>
                    <a:pt x="0" y="4562348"/>
                  </a:lnTo>
                  <a:close/>
                </a:path>
              </a:pathLst>
            </a:custGeom>
            <a:ln w="25400">
              <a:solidFill>
                <a:srgbClr val="24548F"/>
              </a:solidFill>
            </a:ln>
          </p:spPr>
          <p:txBody>
            <a:bodyPr wrap="square" lIns="0" tIns="0" rIns="0" bIns="0" rtlCol="0"/>
            <a:lstStyle/>
            <a:p>
              <a:endParaRPr/>
            </a:p>
          </p:txBody>
        </p:sp>
      </p:grpSp>
      <p:sp>
        <p:nvSpPr>
          <p:cNvPr id="11" name="object 11"/>
          <p:cNvSpPr txBox="1"/>
          <p:nvPr/>
        </p:nvSpPr>
        <p:spPr>
          <a:xfrm>
            <a:off x="881888" y="2414777"/>
            <a:ext cx="4578985" cy="3253740"/>
          </a:xfrm>
          <a:prstGeom prst="rect">
            <a:avLst/>
          </a:prstGeom>
        </p:spPr>
        <p:txBody>
          <a:bodyPr vert="horz" wrap="square" lIns="0" tIns="57785" rIns="0" bIns="0" rtlCol="0">
            <a:spAutoFit/>
          </a:bodyPr>
          <a:lstStyle/>
          <a:p>
            <a:pPr marL="12700" marR="5080" indent="1270" algn="ctr">
              <a:lnSpc>
                <a:spcPct val="86300"/>
              </a:lnSpc>
              <a:spcBef>
                <a:spcPts val="455"/>
              </a:spcBef>
              <a:tabLst>
                <a:tab pos="3503929" algn="l"/>
              </a:tabLst>
            </a:pPr>
            <a:r>
              <a:rPr sz="2200" dirty="0">
                <a:solidFill>
                  <a:srgbClr val="03499E"/>
                </a:solidFill>
                <a:latin typeface="Times New Roman"/>
                <a:cs typeface="Times New Roman"/>
              </a:rPr>
              <a:t>Nhà</a:t>
            </a:r>
            <a:r>
              <a:rPr sz="2200" spc="-60" dirty="0">
                <a:solidFill>
                  <a:srgbClr val="03499E"/>
                </a:solidFill>
                <a:latin typeface="Times New Roman"/>
                <a:cs typeface="Times New Roman"/>
              </a:rPr>
              <a:t> </a:t>
            </a:r>
            <a:r>
              <a:rPr sz="2200" dirty="0">
                <a:solidFill>
                  <a:srgbClr val="03499E"/>
                </a:solidFill>
                <a:latin typeface="Times New Roman"/>
                <a:cs typeface="Times New Roman"/>
              </a:rPr>
              <a:t>thầu</a:t>
            </a:r>
            <a:r>
              <a:rPr sz="2200" spc="-55" dirty="0">
                <a:solidFill>
                  <a:srgbClr val="03499E"/>
                </a:solidFill>
                <a:latin typeface="Times New Roman"/>
                <a:cs typeface="Times New Roman"/>
              </a:rPr>
              <a:t> </a:t>
            </a:r>
            <a:r>
              <a:rPr sz="2200" dirty="0">
                <a:solidFill>
                  <a:srgbClr val="03499E"/>
                </a:solidFill>
                <a:latin typeface="Times New Roman"/>
                <a:cs typeface="Times New Roman"/>
              </a:rPr>
              <a:t>nộp</a:t>
            </a:r>
            <a:r>
              <a:rPr sz="2200" spc="-60" dirty="0">
                <a:solidFill>
                  <a:srgbClr val="03499E"/>
                </a:solidFill>
                <a:latin typeface="Times New Roman"/>
                <a:cs typeface="Times New Roman"/>
              </a:rPr>
              <a:t> </a:t>
            </a:r>
            <a:r>
              <a:rPr sz="2200" spc="-25" dirty="0">
                <a:solidFill>
                  <a:srgbClr val="03499E"/>
                </a:solidFill>
                <a:latin typeface="Times New Roman"/>
                <a:cs typeface="Times New Roman"/>
              </a:rPr>
              <a:t>HSQT,</a:t>
            </a:r>
            <a:r>
              <a:rPr sz="2200" spc="-55" dirty="0">
                <a:solidFill>
                  <a:srgbClr val="03499E"/>
                </a:solidFill>
                <a:latin typeface="Times New Roman"/>
                <a:cs typeface="Times New Roman"/>
              </a:rPr>
              <a:t> </a:t>
            </a:r>
            <a:r>
              <a:rPr sz="2200" dirty="0">
                <a:solidFill>
                  <a:srgbClr val="03499E"/>
                </a:solidFill>
                <a:latin typeface="Times New Roman"/>
                <a:cs typeface="Times New Roman"/>
              </a:rPr>
              <a:t>HSDST</a:t>
            </a:r>
            <a:r>
              <a:rPr sz="2200" spc="-75" dirty="0">
                <a:solidFill>
                  <a:srgbClr val="03499E"/>
                </a:solidFill>
                <a:latin typeface="Times New Roman"/>
                <a:cs typeface="Times New Roman"/>
              </a:rPr>
              <a:t> </a:t>
            </a:r>
            <a:r>
              <a:rPr sz="2200" dirty="0">
                <a:solidFill>
                  <a:srgbClr val="03499E"/>
                </a:solidFill>
                <a:latin typeface="Times New Roman"/>
                <a:cs typeface="Times New Roman"/>
              </a:rPr>
              <a:t>phải</a:t>
            </a:r>
            <a:r>
              <a:rPr sz="2200" spc="-65" dirty="0">
                <a:solidFill>
                  <a:srgbClr val="03499E"/>
                </a:solidFill>
                <a:latin typeface="Times New Roman"/>
                <a:cs typeface="Times New Roman"/>
              </a:rPr>
              <a:t> </a:t>
            </a:r>
            <a:r>
              <a:rPr sz="2200" spc="-25" dirty="0">
                <a:solidFill>
                  <a:srgbClr val="03499E"/>
                </a:solidFill>
                <a:latin typeface="Times New Roman"/>
                <a:cs typeface="Times New Roman"/>
              </a:rPr>
              <a:t>độc </a:t>
            </a:r>
            <a:r>
              <a:rPr sz="2200" dirty="0">
                <a:solidFill>
                  <a:srgbClr val="03499E"/>
                </a:solidFill>
                <a:latin typeface="Times New Roman"/>
                <a:cs typeface="Times New Roman"/>
              </a:rPr>
              <a:t>lập</a:t>
            </a:r>
            <a:r>
              <a:rPr sz="2200" spc="-35" dirty="0">
                <a:solidFill>
                  <a:srgbClr val="03499E"/>
                </a:solidFill>
                <a:latin typeface="Times New Roman"/>
                <a:cs typeface="Times New Roman"/>
              </a:rPr>
              <a:t> </a:t>
            </a:r>
            <a:r>
              <a:rPr sz="2200" dirty="0">
                <a:solidFill>
                  <a:srgbClr val="03499E"/>
                </a:solidFill>
                <a:latin typeface="Times New Roman"/>
                <a:cs typeface="Times New Roman"/>
              </a:rPr>
              <a:t>với</a:t>
            </a:r>
            <a:r>
              <a:rPr sz="2200" spc="-40" dirty="0">
                <a:solidFill>
                  <a:srgbClr val="03499E"/>
                </a:solidFill>
                <a:latin typeface="Times New Roman"/>
                <a:cs typeface="Times New Roman"/>
              </a:rPr>
              <a:t> </a:t>
            </a:r>
            <a:r>
              <a:rPr sz="2200" dirty="0">
                <a:solidFill>
                  <a:srgbClr val="03499E"/>
                </a:solidFill>
                <a:latin typeface="Times New Roman"/>
                <a:cs typeface="Times New Roman"/>
              </a:rPr>
              <a:t>Chủ</a:t>
            </a:r>
            <a:r>
              <a:rPr sz="2200" spc="-25" dirty="0">
                <a:solidFill>
                  <a:srgbClr val="03499E"/>
                </a:solidFill>
                <a:latin typeface="Times New Roman"/>
                <a:cs typeface="Times New Roman"/>
              </a:rPr>
              <a:t> </a:t>
            </a:r>
            <a:r>
              <a:rPr sz="2200" dirty="0">
                <a:solidFill>
                  <a:srgbClr val="03499E"/>
                </a:solidFill>
                <a:latin typeface="Times New Roman"/>
                <a:cs typeface="Times New Roman"/>
              </a:rPr>
              <a:t>đầu</a:t>
            </a:r>
            <a:r>
              <a:rPr sz="2200" spc="-35" dirty="0">
                <a:solidFill>
                  <a:srgbClr val="03499E"/>
                </a:solidFill>
                <a:latin typeface="Times New Roman"/>
                <a:cs typeface="Times New Roman"/>
              </a:rPr>
              <a:t> </a:t>
            </a:r>
            <a:r>
              <a:rPr sz="2200" dirty="0">
                <a:solidFill>
                  <a:srgbClr val="03499E"/>
                </a:solidFill>
                <a:latin typeface="Times New Roman"/>
                <a:cs typeface="Times New Roman"/>
              </a:rPr>
              <a:t>tư,</a:t>
            </a:r>
            <a:r>
              <a:rPr sz="2200" spc="-40" dirty="0">
                <a:solidFill>
                  <a:srgbClr val="03499E"/>
                </a:solidFill>
                <a:latin typeface="Times New Roman"/>
                <a:cs typeface="Times New Roman"/>
              </a:rPr>
              <a:t> </a:t>
            </a:r>
            <a:r>
              <a:rPr sz="2200" dirty="0">
                <a:solidFill>
                  <a:srgbClr val="03499E"/>
                </a:solidFill>
                <a:latin typeface="Times New Roman"/>
                <a:cs typeface="Times New Roman"/>
              </a:rPr>
              <a:t>bên</a:t>
            </a:r>
            <a:r>
              <a:rPr sz="2200" spc="-35" dirty="0">
                <a:solidFill>
                  <a:srgbClr val="03499E"/>
                </a:solidFill>
                <a:latin typeface="Times New Roman"/>
                <a:cs typeface="Times New Roman"/>
              </a:rPr>
              <a:t> </a:t>
            </a:r>
            <a:r>
              <a:rPr sz="2200" dirty="0">
                <a:solidFill>
                  <a:srgbClr val="03499E"/>
                </a:solidFill>
                <a:latin typeface="Times New Roman"/>
                <a:cs typeface="Times New Roman"/>
              </a:rPr>
              <a:t>mời</a:t>
            </a:r>
            <a:r>
              <a:rPr sz="2200" spc="-15" dirty="0">
                <a:solidFill>
                  <a:srgbClr val="03499E"/>
                </a:solidFill>
                <a:latin typeface="Times New Roman"/>
                <a:cs typeface="Times New Roman"/>
              </a:rPr>
              <a:t> </a:t>
            </a:r>
            <a:r>
              <a:rPr sz="2200" dirty="0">
                <a:solidFill>
                  <a:srgbClr val="03499E"/>
                </a:solidFill>
                <a:latin typeface="Times New Roman"/>
                <a:cs typeface="Times New Roman"/>
              </a:rPr>
              <a:t>thầu,</a:t>
            </a:r>
            <a:r>
              <a:rPr sz="2200" spc="-35" dirty="0">
                <a:solidFill>
                  <a:srgbClr val="03499E"/>
                </a:solidFill>
                <a:latin typeface="Times New Roman"/>
                <a:cs typeface="Times New Roman"/>
              </a:rPr>
              <a:t> </a:t>
            </a:r>
            <a:r>
              <a:rPr sz="2200" spc="-25" dirty="0">
                <a:solidFill>
                  <a:srgbClr val="03499E"/>
                </a:solidFill>
                <a:latin typeface="Times New Roman"/>
                <a:cs typeface="Times New Roman"/>
              </a:rPr>
              <a:t>trừ </a:t>
            </a:r>
            <a:r>
              <a:rPr sz="2200" dirty="0">
                <a:solidFill>
                  <a:srgbClr val="03499E"/>
                </a:solidFill>
                <a:latin typeface="Times New Roman"/>
                <a:cs typeface="Times New Roman"/>
              </a:rPr>
              <a:t>trường</a:t>
            </a:r>
            <a:r>
              <a:rPr sz="2200" spc="-35" dirty="0">
                <a:solidFill>
                  <a:srgbClr val="03499E"/>
                </a:solidFill>
                <a:latin typeface="Times New Roman"/>
                <a:cs typeface="Times New Roman"/>
              </a:rPr>
              <a:t> </a:t>
            </a:r>
            <a:r>
              <a:rPr sz="2200" dirty="0">
                <a:solidFill>
                  <a:srgbClr val="03499E"/>
                </a:solidFill>
                <a:latin typeface="Times New Roman"/>
                <a:cs typeface="Times New Roman"/>
              </a:rPr>
              <a:t>hợp</a:t>
            </a:r>
            <a:r>
              <a:rPr sz="2200" spc="-20" dirty="0">
                <a:solidFill>
                  <a:srgbClr val="03499E"/>
                </a:solidFill>
                <a:latin typeface="Times New Roman"/>
                <a:cs typeface="Times New Roman"/>
              </a:rPr>
              <a:t> </a:t>
            </a:r>
            <a:r>
              <a:rPr sz="2200" dirty="0">
                <a:solidFill>
                  <a:srgbClr val="03499E"/>
                </a:solidFill>
                <a:latin typeface="Times New Roman"/>
                <a:cs typeface="Times New Roman"/>
              </a:rPr>
              <a:t>nhà</a:t>
            </a:r>
            <a:r>
              <a:rPr sz="2200" spc="-35" dirty="0">
                <a:solidFill>
                  <a:srgbClr val="03499E"/>
                </a:solidFill>
                <a:latin typeface="Times New Roman"/>
                <a:cs typeface="Times New Roman"/>
              </a:rPr>
              <a:t> </a:t>
            </a:r>
            <a:r>
              <a:rPr sz="2200" dirty="0">
                <a:solidFill>
                  <a:srgbClr val="03499E"/>
                </a:solidFill>
                <a:latin typeface="Times New Roman"/>
                <a:cs typeface="Times New Roman"/>
              </a:rPr>
              <a:t>thầu</a:t>
            </a:r>
            <a:r>
              <a:rPr sz="2200" spc="-25" dirty="0">
                <a:solidFill>
                  <a:srgbClr val="03499E"/>
                </a:solidFill>
                <a:latin typeface="Times New Roman"/>
                <a:cs typeface="Times New Roman"/>
              </a:rPr>
              <a:t> </a:t>
            </a:r>
            <a:r>
              <a:rPr sz="2200" dirty="0">
                <a:solidFill>
                  <a:srgbClr val="03499E"/>
                </a:solidFill>
                <a:latin typeface="Times New Roman"/>
                <a:cs typeface="Times New Roman"/>
              </a:rPr>
              <a:t>là</a:t>
            </a:r>
            <a:r>
              <a:rPr sz="2200" spc="-35" dirty="0">
                <a:solidFill>
                  <a:srgbClr val="03499E"/>
                </a:solidFill>
                <a:latin typeface="Times New Roman"/>
                <a:cs typeface="Times New Roman"/>
              </a:rPr>
              <a:t> </a:t>
            </a:r>
            <a:r>
              <a:rPr sz="2200" dirty="0">
                <a:solidFill>
                  <a:srgbClr val="03499E"/>
                </a:solidFill>
                <a:latin typeface="Times New Roman"/>
                <a:cs typeface="Times New Roman"/>
              </a:rPr>
              <a:t>đơn</a:t>
            </a:r>
            <a:r>
              <a:rPr sz="2200" spc="-30" dirty="0">
                <a:solidFill>
                  <a:srgbClr val="03499E"/>
                </a:solidFill>
                <a:latin typeface="Times New Roman"/>
                <a:cs typeface="Times New Roman"/>
              </a:rPr>
              <a:t> </a:t>
            </a:r>
            <a:r>
              <a:rPr sz="2200" dirty="0">
                <a:solidFill>
                  <a:srgbClr val="03499E"/>
                </a:solidFill>
                <a:latin typeface="Times New Roman"/>
                <a:cs typeface="Times New Roman"/>
              </a:rPr>
              <a:t>vị</a:t>
            </a:r>
            <a:r>
              <a:rPr sz="2200" spc="-35" dirty="0">
                <a:solidFill>
                  <a:srgbClr val="03499E"/>
                </a:solidFill>
                <a:latin typeface="Times New Roman"/>
                <a:cs typeface="Times New Roman"/>
              </a:rPr>
              <a:t> </a:t>
            </a:r>
            <a:r>
              <a:rPr sz="2200" dirty="0">
                <a:solidFill>
                  <a:srgbClr val="03499E"/>
                </a:solidFill>
                <a:latin typeface="Times New Roman"/>
                <a:cs typeface="Times New Roman"/>
              </a:rPr>
              <a:t>sự</a:t>
            </a:r>
            <a:r>
              <a:rPr sz="2200" spc="-20" dirty="0">
                <a:solidFill>
                  <a:srgbClr val="03499E"/>
                </a:solidFill>
                <a:latin typeface="Times New Roman"/>
                <a:cs typeface="Times New Roman"/>
              </a:rPr>
              <a:t> </a:t>
            </a:r>
            <a:r>
              <a:rPr sz="2200" spc="-10" dirty="0">
                <a:solidFill>
                  <a:srgbClr val="03499E"/>
                </a:solidFill>
                <a:latin typeface="Times New Roman"/>
                <a:cs typeface="Times New Roman"/>
              </a:rPr>
              <a:t>nghiệp </a:t>
            </a:r>
            <a:r>
              <a:rPr sz="2200" dirty="0">
                <a:solidFill>
                  <a:srgbClr val="03499E"/>
                </a:solidFill>
                <a:latin typeface="Times New Roman"/>
                <a:cs typeface="Times New Roman"/>
              </a:rPr>
              <a:t>công</a:t>
            </a:r>
            <a:r>
              <a:rPr sz="2200" spc="-35" dirty="0">
                <a:solidFill>
                  <a:srgbClr val="03499E"/>
                </a:solidFill>
                <a:latin typeface="Times New Roman"/>
                <a:cs typeface="Times New Roman"/>
              </a:rPr>
              <a:t> </a:t>
            </a:r>
            <a:r>
              <a:rPr sz="2200" dirty="0">
                <a:solidFill>
                  <a:srgbClr val="03499E"/>
                </a:solidFill>
                <a:latin typeface="Times New Roman"/>
                <a:cs typeface="Times New Roman"/>
              </a:rPr>
              <a:t>lập</a:t>
            </a:r>
            <a:r>
              <a:rPr sz="2200" spc="-30" dirty="0">
                <a:solidFill>
                  <a:srgbClr val="03499E"/>
                </a:solidFill>
                <a:latin typeface="Times New Roman"/>
                <a:cs typeface="Times New Roman"/>
              </a:rPr>
              <a:t> </a:t>
            </a:r>
            <a:r>
              <a:rPr sz="2200" dirty="0">
                <a:solidFill>
                  <a:srgbClr val="03499E"/>
                </a:solidFill>
                <a:latin typeface="Times New Roman"/>
                <a:cs typeface="Times New Roman"/>
              </a:rPr>
              <a:t>thuộc</a:t>
            </a:r>
            <a:r>
              <a:rPr sz="2200" spc="-40" dirty="0">
                <a:solidFill>
                  <a:srgbClr val="03499E"/>
                </a:solidFill>
                <a:latin typeface="Times New Roman"/>
                <a:cs typeface="Times New Roman"/>
              </a:rPr>
              <a:t> </a:t>
            </a:r>
            <a:r>
              <a:rPr sz="2200" dirty="0">
                <a:solidFill>
                  <a:srgbClr val="03499E"/>
                </a:solidFill>
                <a:latin typeface="Times New Roman"/>
                <a:cs typeface="Times New Roman"/>
              </a:rPr>
              <a:t>cơ</a:t>
            </a:r>
            <a:r>
              <a:rPr sz="2200" spc="-30" dirty="0">
                <a:solidFill>
                  <a:srgbClr val="03499E"/>
                </a:solidFill>
                <a:latin typeface="Times New Roman"/>
                <a:cs typeface="Times New Roman"/>
              </a:rPr>
              <a:t> </a:t>
            </a:r>
            <a:r>
              <a:rPr sz="2200" dirty="0">
                <a:solidFill>
                  <a:srgbClr val="03499E"/>
                </a:solidFill>
                <a:latin typeface="Times New Roman"/>
                <a:cs typeface="Times New Roman"/>
              </a:rPr>
              <a:t>quan</a:t>
            </a:r>
            <a:r>
              <a:rPr sz="2200" spc="-40" dirty="0">
                <a:solidFill>
                  <a:srgbClr val="03499E"/>
                </a:solidFill>
                <a:latin typeface="Times New Roman"/>
                <a:cs typeface="Times New Roman"/>
              </a:rPr>
              <a:t> </a:t>
            </a:r>
            <a:r>
              <a:rPr sz="2200" dirty="0">
                <a:solidFill>
                  <a:srgbClr val="03499E"/>
                </a:solidFill>
                <a:latin typeface="Times New Roman"/>
                <a:cs typeface="Times New Roman"/>
              </a:rPr>
              <a:t>quản</a:t>
            </a:r>
            <a:r>
              <a:rPr sz="2200" spc="-35" dirty="0">
                <a:solidFill>
                  <a:srgbClr val="03499E"/>
                </a:solidFill>
                <a:latin typeface="Times New Roman"/>
                <a:cs typeface="Times New Roman"/>
              </a:rPr>
              <a:t> </a:t>
            </a:r>
            <a:r>
              <a:rPr sz="2200" dirty="0">
                <a:solidFill>
                  <a:srgbClr val="03499E"/>
                </a:solidFill>
                <a:latin typeface="Times New Roman"/>
                <a:cs typeface="Times New Roman"/>
              </a:rPr>
              <a:t>lý</a:t>
            </a:r>
            <a:r>
              <a:rPr sz="2200" spc="-35" dirty="0">
                <a:solidFill>
                  <a:srgbClr val="03499E"/>
                </a:solidFill>
                <a:latin typeface="Times New Roman"/>
                <a:cs typeface="Times New Roman"/>
              </a:rPr>
              <a:t> </a:t>
            </a:r>
            <a:r>
              <a:rPr sz="2200" spc="-25" dirty="0">
                <a:solidFill>
                  <a:srgbClr val="03499E"/>
                </a:solidFill>
                <a:latin typeface="Times New Roman"/>
                <a:cs typeface="Times New Roman"/>
              </a:rPr>
              <a:t>nhà</a:t>
            </a:r>
            <a:r>
              <a:rPr sz="2200" spc="550" dirty="0">
                <a:solidFill>
                  <a:srgbClr val="03499E"/>
                </a:solidFill>
                <a:latin typeface="Times New Roman"/>
                <a:cs typeface="Times New Roman"/>
              </a:rPr>
              <a:t> </a:t>
            </a:r>
            <a:r>
              <a:rPr sz="2200" dirty="0">
                <a:solidFill>
                  <a:srgbClr val="03499E"/>
                </a:solidFill>
                <a:latin typeface="Times New Roman"/>
                <a:cs typeface="Times New Roman"/>
              </a:rPr>
              <a:t>nước</a:t>
            </a:r>
            <a:r>
              <a:rPr sz="2200" spc="-40" dirty="0">
                <a:solidFill>
                  <a:srgbClr val="03499E"/>
                </a:solidFill>
                <a:latin typeface="Times New Roman"/>
                <a:cs typeface="Times New Roman"/>
              </a:rPr>
              <a:t> </a:t>
            </a:r>
            <a:r>
              <a:rPr sz="2200" dirty="0">
                <a:solidFill>
                  <a:srgbClr val="03499E"/>
                </a:solidFill>
                <a:latin typeface="Times New Roman"/>
                <a:cs typeface="Times New Roman"/>
              </a:rPr>
              <a:t>có</a:t>
            </a:r>
            <a:r>
              <a:rPr sz="2200" spc="-25" dirty="0">
                <a:solidFill>
                  <a:srgbClr val="03499E"/>
                </a:solidFill>
                <a:latin typeface="Times New Roman"/>
                <a:cs typeface="Times New Roman"/>
              </a:rPr>
              <a:t> </a:t>
            </a:r>
            <a:r>
              <a:rPr sz="2200" dirty="0">
                <a:solidFill>
                  <a:srgbClr val="03499E"/>
                </a:solidFill>
                <a:latin typeface="Times New Roman"/>
                <a:cs typeface="Times New Roman"/>
              </a:rPr>
              <a:t>chức</a:t>
            </a:r>
            <a:r>
              <a:rPr sz="2200" spc="-25" dirty="0">
                <a:solidFill>
                  <a:srgbClr val="03499E"/>
                </a:solidFill>
                <a:latin typeface="Times New Roman"/>
                <a:cs typeface="Times New Roman"/>
              </a:rPr>
              <a:t> </a:t>
            </a:r>
            <a:r>
              <a:rPr sz="2200" dirty="0">
                <a:solidFill>
                  <a:srgbClr val="03499E"/>
                </a:solidFill>
                <a:latin typeface="Times New Roman"/>
                <a:cs typeface="Times New Roman"/>
              </a:rPr>
              <a:t>năng,</a:t>
            </a:r>
            <a:r>
              <a:rPr sz="2200" spc="-35" dirty="0">
                <a:solidFill>
                  <a:srgbClr val="03499E"/>
                </a:solidFill>
                <a:latin typeface="Times New Roman"/>
                <a:cs typeface="Times New Roman"/>
              </a:rPr>
              <a:t> </a:t>
            </a:r>
            <a:r>
              <a:rPr sz="2200" dirty="0">
                <a:solidFill>
                  <a:srgbClr val="03499E"/>
                </a:solidFill>
                <a:latin typeface="Times New Roman"/>
                <a:cs typeface="Times New Roman"/>
              </a:rPr>
              <a:t>nhiệm</a:t>
            </a:r>
            <a:r>
              <a:rPr sz="2200" spc="-40" dirty="0">
                <a:solidFill>
                  <a:srgbClr val="03499E"/>
                </a:solidFill>
                <a:latin typeface="Times New Roman"/>
                <a:cs typeface="Times New Roman"/>
              </a:rPr>
              <a:t> </a:t>
            </a:r>
            <a:r>
              <a:rPr sz="2200" dirty="0">
                <a:solidFill>
                  <a:srgbClr val="03499E"/>
                </a:solidFill>
                <a:latin typeface="Times New Roman"/>
                <a:cs typeface="Times New Roman"/>
              </a:rPr>
              <a:t>vụ</a:t>
            </a:r>
            <a:r>
              <a:rPr sz="2200" spc="-35" dirty="0">
                <a:solidFill>
                  <a:srgbClr val="03499E"/>
                </a:solidFill>
                <a:latin typeface="Times New Roman"/>
                <a:cs typeface="Times New Roman"/>
              </a:rPr>
              <a:t> </a:t>
            </a:r>
            <a:r>
              <a:rPr sz="2200" dirty="0">
                <a:solidFill>
                  <a:srgbClr val="03499E"/>
                </a:solidFill>
                <a:latin typeface="Times New Roman"/>
                <a:cs typeface="Times New Roman"/>
              </a:rPr>
              <a:t>được</a:t>
            </a:r>
            <a:r>
              <a:rPr sz="2200" spc="-35" dirty="0">
                <a:solidFill>
                  <a:srgbClr val="03499E"/>
                </a:solidFill>
                <a:latin typeface="Times New Roman"/>
                <a:cs typeface="Times New Roman"/>
              </a:rPr>
              <a:t> </a:t>
            </a:r>
            <a:r>
              <a:rPr sz="2200" spc="-20" dirty="0">
                <a:solidFill>
                  <a:srgbClr val="03499E"/>
                </a:solidFill>
                <a:latin typeface="Times New Roman"/>
                <a:cs typeface="Times New Roman"/>
              </a:rPr>
              <a:t>giao </a:t>
            </a:r>
            <a:r>
              <a:rPr sz="2200" dirty="0">
                <a:solidFill>
                  <a:srgbClr val="03499E"/>
                </a:solidFill>
                <a:latin typeface="Times New Roman"/>
                <a:cs typeface="Times New Roman"/>
              </a:rPr>
              <a:t>phù</a:t>
            </a:r>
            <a:r>
              <a:rPr sz="2200" spc="-40" dirty="0">
                <a:solidFill>
                  <a:srgbClr val="03499E"/>
                </a:solidFill>
                <a:latin typeface="Times New Roman"/>
                <a:cs typeface="Times New Roman"/>
              </a:rPr>
              <a:t> </a:t>
            </a:r>
            <a:r>
              <a:rPr sz="2200" dirty="0">
                <a:solidFill>
                  <a:srgbClr val="03499E"/>
                </a:solidFill>
                <a:latin typeface="Times New Roman"/>
                <a:cs typeface="Times New Roman"/>
              </a:rPr>
              <a:t>hợp</a:t>
            </a:r>
            <a:r>
              <a:rPr sz="2200" spc="-35" dirty="0">
                <a:solidFill>
                  <a:srgbClr val="03499E"/>
                </a:solidFill>
                <a:latin typeface="Times New Roman"/>
                <a:cs typeface="Times New Roman"/>
              </a:rPr>
              <a:t> </a:t>
            </a:r>
            <a:r>
              <a:rPr sz="2200" dirty="0">
                <a:solidFill>
                  <a:srgbClr val="03499E"/>
                </a:solidFill>
                <a:latin typeface="Times New Roman"/>
                <a:cs typeface="Times New Roman"/>
              </a:rPr>
              <a:t>với</a:t>
            </a:r>
            <a:r>
              <a:rPr sz="2200" spc="-40" dirty="0">
                <a:solidFill>
                  <a:srgbClr val="03499E"/>
                </a:solidFill>
                <a:latin typeface="Times New Roman"/>
                <a:cs typeface="Times New Roman"/>
              </a:rPr>
              <a:t> </a:t>
            </a:r>
            <a:r>
              <a:rPr sz="2200" dirty="0">
                <a:solidFill>
                  <a:srgbClr val="03499E"/>
                </a:solidFill>
                <a:latin typeface="Times New Roman"/>
                <a:cs typeface="Times New Roman"/>
              </a:rPr>
              <a:t>tính</a:t>
            </a:r>
            <a:r>
              <a:rPr sz="2200" spc="-40" dirty="0">
                <a:solidFill>
                  <a:srgbClr val="03499E"/>
                </a:solidFill>
                <a:latin typeface="Times New Roman"/>
                <a:cs typeface="Times New Roman"/>
              </a:rPr>
              <a:t> </a:t>
            </a:r>
            <a:r>
              <a:rPr sz="2200" dirty="0">
                <a:solidFill>
                  <a:srgbClr val="03499E"/>
                </a:solidFill>
                <a:latin typeface="Times New Roman"/>
                <a:cs typeface="Times New Roman"/>
              </a:rPr>
              <a:t>chất</a:t>
            </a:r>
            <a:r>
              <a:rPr sz="2200" spc="-20" dirty="0">
                <a:solidFill>
                  <a:srgbClr val="03499E"/>
                </a:solidFill>
                <a:latin typeface="Times New Roman"/>
                <a:cs typeface="Times New Roman"/>
              </a:rPr>
              <a:t> </a:t>
            </a:r>
            <a:r>
              <a:rPr sz="2200" dirty="0">
                <a:solidFill>
                  <a:srgbClr val="03499E"/>
                </a:solidFill>
                <a:latin typeface="Times New Roman"/>
                <a:cs typeface="Times New Roman"/>
              </a:rPr>
              <a:t>gói</a:t>
            </a:r>
            <a:r>
              <a:rPr sz="2200" spc="-40" dirty="0">
                <a:solidFill>
                  <a:srgbClr val="03499E"/>
                </a:solidFill>
                <a:latin typeface="Times New Roman"/>
                <a:cs typeface="Times New Roman"/>
              </a:rPr>
              <a:t> </a:t>
            </a:r>
            <a:r>
              <a:rPr sz="2200" dirty="0">
                <a:solidFill>
                  <a:srgbClr val="03499E"/>
                </a:solidFill>
                <a:latin typeface="Times New Roman"/>
                <a:cs typeface="Times New Roman"/>
              </a:rPr>
              <a:t>thầu</a:t>
            </a:r>
            <a:r>
              <a:rPr sz="2200" spc="-40" dirty="0">
                <a:solidFill>
                  <a:srgbClr val="03499E"/>
                </a:solidFill>
                <a:latin typeface="Times New Roman"/>
                <a:cs typeface="Times New Roman"/>
              </a:rPr>
              <a:t> </a:t>
            </a:r>
            <a:r>
              <a:rPr sz="2200" dirty="0">
                <a:solidFill>
                  <a:srgbClr val="03499E"/>
                </a:solidFill>
                <a:latin typeface="Times New Roman"/>
                <a:cs typeface="Times New Roman"/>
              </a:rPr>
              <a:t>của</a:t>
            </a:r>
            <a:r>
              <a:rPr sz="2200" spc="-35" dirty="0">
                <a:solidFill>
                  <a:srgbClr val="03499E"/>
                </a:solidFill>
                <a:latin typeface="Times New Roman"/>
                <a:cs typeface="Times New Roman"/>
              </a:rPr>
              <a:t> </a:t>
            </a:r>
            <a:r>
              <a:rPr sz="2200" spc="-25" dirty="0">
                <a:solidFill>
                  <a:srgbClr val="03499E"/>
                </a:solidFill>
                <a:latin typeface="Times New Roman"/>
                <a:cs typeface="Times New Roman"/>
              </a:rPr>
              <a:t>cơ </a:t>
            </a:r>
            <a:r>
              <a:rPr sz="2200" dirty="0">
                <a:solidFill>
                  <a:srgbClr val="03499E"/>
                </a:solidFill>
                <a:latin typeface="Times New Roman"/>
                <a:cs typeface="Times New Roman"/>
              </a:rPr>
              <a:t>quan</a:t>
            </a:r>
            <a:r>
              <a:rPr sz="2200" spc="-40" dirty="0">
                <a:solidFill>
                  <a:srgbClr val="03499E"/>
                </a:solidFill>
                <a:latin typeface="Times New Roman"/>
                <a:cs typeface="Times New Roman"/>
              </a:rPr>
              <a:t> </a:t>
            </a:r>
            <a:r>
              <a:rPr sz="2200" dirty="0">
                <a:solidFill>
                  <a:srgbClr val="03499E"/>
                </a:solidFill>
                <a:latin typeface="Times New Roman"/>
                <a:cs typeface="Times New Roman"/>
              </a:rPr>
              <a:t>quản</a:t>
            </a:r>
            <a:r>
              <a:rPr sz="2200" spc="-35" dirty="0">
                <a:solidFill>
                  <a:srgbClr val="03499E"/>
                </a:solidFill>
                <a:latin typeface="Times New Roman"/>
                <a:cs typeface="Times New Roman"/>
              </a:rPr>
              <a:t> </a:t>
            </a:r>
            <a:r>
              <a:rPr sz="2200" dirty="0">
                <a:solidFill>
                  <a:srgbClr val="03499E"/>
                </a:solidFill>
                <a:latin typeface="Times New Roman"/>
                <a:cs typeface="Times New Roman"/>
              </a:rPr>
              <a:t>lý</a:t>
            </a:r>
            <a:r>
              <a:rPr sz="2200" spc="-30" dirty="0">
                <a:solidFill>
                  <a:srgbClr val="03499E"/>
                </a:solidFill>
                <a:latin typeface="Times New Roman"/>
                <a:cs typeface="Times New Roman"/>
              </a:rPr>
              <a:t> </a:t>
            </a:r>
            <a:r>
              <a:rPr sz="2200" dirty="0">
                <a:solidFill>
                  <a:srgbClr val="03499E"/>
                </a:solidFill>
                <a:latin typeface="Times New Roman"/>
                <a:cs typeface="Times New Roman"/>
              </a:rPr>
              <a:t>nhà</a:t>
            </a:r>
            <a:r>
              <a:rPr sz="2200" spc="-35" dirty="0">
                <a:solidFill>
                  <a:srgbClr val="03499E"/>
                </a:solidFill>
                <a:latin typeface="Times New Roman"/>
                <a:cs typeface="Times New Roman"/>
              </a:rPr>
              <a:t> </a:t>
            </a:r>
            <a:r>
              <a:rPr sz="2200" dirty="0">
                <a:solidFill>
                  <a:srgbClr val="03499E"/>
                </a:solidFill>
                <a:latin typeface="Times New Roman"/>
                <a:cs typeface="Times New Roman"/>
              </a:rPr>
              <a:t>nước</a:t>
            </a:r>
            <a:r>
              <a:rPr sz="2200" spc="-25" dirty="0">
                <a:solidFill>
                  <a:srgbClr val="03499E"/>
                </a:solidFill>
                <a:latin typeface="Times New Roman"/>
                <a:cs typeface="Times New Roman"/>
              </a:rPr>
              <a:t> </a:t>
            </a:r>
            <a:r>
              <a:rPr sz="2200" dirty="0">
                <a:solidFill>
                  <a:srgbClr val="03499E"/>
                </a:solidFill>
                <a:latin typeface="Times New Roman"/>
                <a:cs typeface="Times New Roman"/>
              </a:rPr>
              <a:t>đó</a:t>
            </a:r>
            <a:r>
              <a:rPr sz="2200" spc="-35" dirty="0">
                <a:solidFill>
                  <a:srgbClr val="03499E"/>
                </a:solidFill>
                <a:latin typeface="Times New Roman"/>
                <a:cs typeface="Times New Roman"/>
              </a:rPr>
              <a:t> </a:t>
            </a:r>
            <a:r>
              <a:rPr sz="2200" dirty="0">
                <a:solidFill>
                  <a:srgbClr val="03499E"/>
                </a:solidFill>
                <a:latin typeface="Times New Roman"/>
                <a:cs typeface="Times New Roman"/>
              </a:rPr>
              <a:t>hoặc</a:t>
            </a:r>
            <a:r>
              <a:rPr sz="2200" spc="-35" dirty="0">
                <a:solidFill>
                  <a:srgbClr val="03499E"/>
                </a:solidFill>
                <a:latin typeface="Times New Roman"/>
                <a:cs typeface="Times New Roman"/>
              </a:rPr>
              <a:t> </a:t>
            </a:r>
            <a:r>
              <a:rPr sz="2200" dirty="0">
                <a:solidFill>
                  <a:srgbClr val="03499E"/>
                </a:solidFill>
                <a:latin typeface="Times New Roman"/>
                <a:cs typeface="Times New Roman"/>
              </a:rPr>
              <a:t>là</a:t>
            </a:r>
            <a:r>
              <a:rPr sz="2200" spc="-35" dirty="0">
                <a:solidFill>
                  <a:srgbClr val="03499E"/>
                </a:solidFill>
                <a:latin typeface="Times New Roman"/>
                <a:cs typeface="Times New Roman"/>
              </a:rPr>
              <a:t> </a:t>
            </a:r>
            <a:r>
              <a:rPr sz="2200" spc="-20" dirty="0">
                <a:solidFill>
                  <a:srgbClr val="03499E"/>
                </a:solidFill>
                <a:latin typeface="Times New Roman"/>
                <a:cs typeface="Times New Roman"/>
              </a:rPr>
              <a:t>công </a:t>
            </a:r>
            <a:r>
              <a:rPr sz="2200" dirty="0">
                <a:solidFill>
                  <a:srgbClr val="03499E"/>
                </a:solidFill>
                <a:latin typeface="Times New Roman"/>
                <a:cs typeface="Times New Roman"/>
              </a:rPr>
              <a:t>ty</a:t>
            </a:r>
            <a:r>
              <a:rPr sz="2200" spc="-45" dirty="0">
                <a:solidFill>
                  <a:srgbClr val="03499E"/>
                </a:solidFill>
                <a:latin typeface="Times New Roman"/>
                <a:cs typeface="Times New Roman"/>
              </a:rPr>
              <a:t> </a:t>
            </a:r>
            <a:r>
              <a:rPr sz="2200" dirty="0">
                <a:solidFill>
                  <a:srgbClr val="03499E"/>
                </a:solidFill>
                <a:latin typeface="Times New Roman"/>
                <a:cs typeface="Times New Roman"/>
              </a:rPr>
              <a:t>thành</a:t>
            </a:r>
            <a:r>
              <a:rPr sz="2200" spc="-25" dirty="0">
                <a:solidFill>
                  <a:srgbClr val="03499E"/>
                </a:solidFill>
                <a:latin typeface="Times New Roman"/>
                <a:cs typeface="Times New Roman"/>
              </a:rPr>
              <a:t> </a:t>
            </a:r>
            <a:r>
              <a:rPr sz="2200" dirty="0">
                <a:solidFill>
                  <a:srgbClr val="03499E"/>
                </a:solidFill>
                <a:latin typeface="Times New Roman"/>
                <a:cs typeface="Times New Roman"/>
              </a:rPr>
              <a:t>viên,</a:t>
            </a:r>
            <a:r>
              <a:rPr sz="2200" spc="-45" dirty="0">
                <a:solidFill>
                  <a:srgbClr val="03499E"/>
                </a:solidFill>
                <a:latin typeface="Times New Roman"/>
                <a:cs typeface="Times New Roman"/>
              </a:rPr>
              <a:t> </a:t>
            </a:r>
            <a:r>
              <a:rPr sz="2200" dirty="0">
                <a:solidFill>
                  <a:srgbClr val="03499E"/>
                </a:solidFill>
                <a:latin typeface="Times New Roman"/>
                <a:cs typeface="Times New Roman"/>
              </a:rPr>
              <a:t>công</a:t>
            </a:r>
            <a:r>
              <a:rPr sz="2200" spc="-35" dirty="0">
                <a:solidFill>
                  <a:srgbClr val="03499E"/>
                </a:solidFill>
                <a:latin typeface="Times New Roman"/>
                <a:cs typeface="Times New Roman"/>
              </a:rPr>
              <a:t> </a:t>
            </a:r>
            <a:r>
              <a:rPr sz="2200" dirty="0">
                <a:solidFill>
                  <a:srgbClr val="03499E"/>
                </a:solidFill>
                <a:latin typeface="Times New Roman"/>
                <a:cs typeface="Times New Roman"/>
              </a:rPr>
              <a:t>ty</a:t>
            </a:r>
            <a:r>
              <a:rPr sz="2200" spc="-40" dirty="0">
                <a:solidFill>
                  <a:srgbClr val="03499E"/>
                </a:solidFill>
                <a:latin typeface="Times New Roman"/>
                <a:cs typeface="Times New Roman"/>
              </a:rPr>
              <a:t> </a:t>
            </a:r>
            <a:r>
              <a:rPr sz="2200" dirty="0">
                <a:solidFill>
                  <a:srgbClr val="03499E"/>
                </a:solidFill>
                <a:latin typeface="Times New Roman"/>
                <a:cs typeface="Times New Roman"/>
              </a:rPr>
              <a:t>con</a:t>
            </a:r>
            <a:r>
              <a:rPr sz="2200" spc="-30" dirty="0">
                <a:solidFill>
                  <a:srgbClr val="03499E"/>
                </a:solidFill>
                <a:latin typeface="Times New Roman"/>
                <a:cs typeface="Times New Roman"/>
              </a:rPr>
              <a:t> </a:t>
            </a:r>
            <a:r>
              <a:rPr sz="2200" spc="-25" dirty="0">
                <a:solidFill>
                  <a:srgbClr val="03499E"/>
                </a:solidFill>
                <a:latin typeface="Times New Roman"/>
                <a:cs typeface="Times New Roman"/>
              </a:rPr>
              <a:t>của</a:t>
            </a:r>
            <a:r>
              <a:rPr sz="2200" dirty="0">
                <a:solidFill>
                  <a:srgbClr val="03499E"/>
                </a:solidFill>
                <a:latin typeface="Times New Roman"/>
                <a:cs typeface="Times New Roman"/>
              </a:rPr>
              <a:t>	TĐ,</a:t>
            </a:r>
            <a:r>
              <a:rPr sz="2200" spc="-65" dirty="0">
                <a:solidFill>
                  <a:srgbClr val="03499E"/>
                </a:solidFill>
                <a:latin typeface="Times New Roman"/>
                <a:cs typeface="Times New Roman"/>
              </a:rPr>
              <a:t> </a:t>
            </a:r>
            <a:r>
              <a:rPr sz="2200" spc="-25" dirty="0">
                <a:solidFill>
                  <a:srgbClr val="03499E"/>
                </a:solidFill>
                <a:latin typeface="Times New Roman"/>
                <a:cs typeface="Times New Roman"/>
              </a:rPr>
              <a:t>TCT </a:t>
            </a:r>
            <a:r>
              <a:rPr sz="2200" dirty="0">
                <a:solidFill>
                  <a:srgbClr val="03499E"/>
                </a:solidFill>
                <a:latin typeface="Times New Roman"/>
                <a:cs typeface="Times New Roman"/>
              </a:rPr>
              <a:t>NN</a:t>
            </a:r>
            <a:r>
              <a:rPr sz="2200" spc="-25" dirty="0">
                <a:solidFill>
                  <a:srgbClr val="03499E"/>
                </a:solidFill>
                <a:latin typeface="Times New Roman"/>
                <a:cs typeface="Times New Roman"/>
              </a:rPr>
              <a:t> </a:t>
            </a:r>
            <a:r>
              <a:rPr sz="2200" dirty="0">
                <a:solidFill>
                  <a:srgbClr val="03499E"/>
                </a:solidFill>
                <a:latin typeface="Times New Roman"/>
                <a:cs typeface="Times New Roman"/>
              </a:rPr>
              <a:t>có</a:t>
            </a:r>
            <a:r>
              <a:rPr sz="2200" spc="-30" dirty="0">
                <a:solidFill>
                  <a:srgbClr val="03499E"/>
                </a:solidFill>
                <a:latin typeface="Times New Roman"/>
                <a:cs typeface="Times New Roman"/>
              </a:rPr>
              <a:t> </a:t>
            </a:r>
            <a:r>
              <a:rPr sz="2200" dirty="0">
                <a:solidFill>
                  <a:srgbClr val="03499E"/>
                </a:solidFill>
                <a:latin typeface="Times New Roman"/>
                <a:cs typeface="Times New Roman"/>
              </a:rPr>
              <a:t>ngành,</a:t>
            </a:r>
            <a:r>
              <a:rPr sz="2200" spc="-50" dirty="0">
                <a:solidFill>
                  <a:srgbClr val="03499E"/>
                </a:solidFill>
                <a:latin typeface="Times New Roman"/>
                <a:cs typeface="Times New Roman"/>
              </a:rPr>
              <a:t> </a:t>
            </a:r>
            <a:r>
              <a:rPr sz="2200" dirty="0">
                <a:solidFill>
                  <a:srgbClr val="03499E"/>
                </a:solidFill>
                <a:latin typeface="Times New Roman"/>
                <a:cs typeface="Times New Roman"/>
              </a:rPr>
              <a:t>nghề</a:t>
            </a:r>
            <a:r>
              <a:rPr sz="2200" spc="-45" dirty="0">
                <a:solidFill>
                  <a:srgbClr val="03499E"/>
                </a:solidFill>
                <a:latin typeface="Times New Roman"/>
                <a:cs typeface="Times New Roman"/>
              </a:rPr>
              <a:t> </a:t>
            </a:r>
            <a:r>
              <a:rPr sz="2200" dirty="0">
                <a:solidFill>
                  <a:srgbClr val="03499E"/>
                </a:solidFill>
                <a:latin typeface="Times New Roman"/>
                <a:cs typeface="Times New Roman"/>
              </a:rPr>
              <a:t>sản</a:t>
            </a:r>
            <a:r>
              <a:rPr sz="2200" spc="-10" dirty="0">
                <a:solidFill>
                  <a:srgbClr val="03499E"/>
                </a:solidFill>
                <a:latin typeface="Times New Roman"/>
                <a:cs typeface="Times New Roman"/>
              </a:rPr>
              <a:t> </a:t>
            </a:r>
            <a:r>
              <a:rPr sz="2200" dirty="0">
                <a:solidFill>
                  <a:srgbClr val="03499E"/>
                </a:solidFill>
                <a:latin typeface="Times New Roman"/>
                <a:cs typeface="Times New Roman"/>
              </a:rPr>
              <a:t>xuất,</a:t>
            </a:r>
            <a:r>
              <a:rPr sz="2200" spc="-40" dirty="0">
                <a:solidFill>
                  <a:srgbClr val="03499E"/>
                </a:solidFill>
                <a:latin typeface="Times New Roman"/>
                <a:cs typeface="Times New Roman"/>
              </a:rPr>
              <a:t> </a:t>
            </a:r>
            <a:r>
              <a:rPr sz="2200" dirty="0">
                <a:solidFill>
                  <a:srgbClr val="03499E"/>
                </a:solidFill>
                <a:latin typeface="Times New Roman"/>
                <a:cs typeface="Times New Roman"/>
              </a:rPr>
              <a:t>kinh</a:t>
            </a:r>
            <a:r>
              <a:rPr sz="2200" spc="-35" dirty="0">
                <a:solidFill>
                  <a:srgbClr val="03499E"/>
                </a:solidFill>
                <a:latin typeface="Times New Roman"/>
                <a:cs typeface="Times New Roman"/>
              </a:rPr>
              <a:t> </a:t>
            </a:r>
            <a:r>
              <a:rPr sz="2200" spc="-10" dirty="0">
                <a:solidFill>
                  <a:srgbClr val="03499E"/>
                </a:solidFill>
                <a:latin typeface="Times New Roman"/>
                <a:cs typeface="Times New Roman"/>
              </a:rPr>
              <a:t>doanh </a:t>
            </a:r>
            <a:r>
              <a:rPr sz="2200" dirty="0">
                <a:solidFill>
                  <a:srgbClr val="03499E"/>
                </a:solidFill>
                <a:latin typeface="Times New Roman"/>
                <a:cs typeface="Times New Roman"/>
              </a:rPr>
              <a:t>chính</a:t>
            </a:r>
            <a:r>
              <a:rPr sz="2200" spc="-40" dirty="0">
                <a:solidFill>
                  <a:srgbClr val="03499E"/>
                </a:solidFill>
                <a:latin typeface="Times New Roman"/>
                <a:cs typeface="Times New Roman"/>
              </a:rPr>
              <a:t> </a:t>
            </a:r>
            <a:r>
              <a:rPr sz="2200" dirty="0">
                <a:solidFill>
                  <a:srgbClr val="03499E"/>
                </a:solidFill>
                <a:latin typeface="Times New Roman"/>
                <a:cs typeface="Times New Roman"/>
              </a:rPr>
              <a:t>phù</a:t>
            </a:r>
            <a:r>
              <a:rPr sz="2200" spc="-35" dirty="0">
                <a:solidFill>
                  <a:srgbClr val="03499E"/>
                </a:solidFill>
                <a:latin typeface="Times New Roman"/>
                <a:cs typeface="Times New Roman"/>
              </a:rPr>
              <a:t> </a:t>
            </a:r>
            <a:r>
              <a:rPr sz="2200" dirty="0">
                <a:solidFill>
                  <a:srgbClr val="03499E"/>
                </a:solidFill>
                <a:latin typeface="Times New Roman"/>
                <a:cs typeface="Times New Roman"/>
              </a:rPr>
              <a:t>hợp</a:t>
            </a:r>
            <a:r>
              <a:rPr sz="2200" spc="-40" dirty="0">
                <a:solidFill>
                  <a:srgbClr val="03499E"/>
                </a:solidFill>
                <a:latin typeface="Times New Roman"/>
                <a:cs typeface="Times New Roman"/>
              </a:rPr>
              <a:t> </a:t>
            </a:r>
            <a:r>
              <a:rPr sz="2200" dirty="0">
                <a:solidFill>
                  <a:srgbClr val="03499E"/>
                </a:solidFill>
                <a:latin typeface="Times New Roman"/>
                <a:cs typeface="Times New Roman"/>
              </a:rPr>
              <a:t>với</a:t>
            </a:r>
            <a:r>
              <a:rPr sz="2200" spc="-40" dirty="0">
                <a:solidFill>
                  <a:srgbClr val="03499E"/>
                </a:solidFill>
                <a:latin typeface="Times New Roman"/>
                <a:cs typeface="Times New Roman"/>
              </a:rPr>
              <a:t> </a:t>
            </a:r>
            <a:r>
              <a:rPr sz="2200" dirty="0">
                <a:solidFill>
                  <a:srgbClr val="03499E"/>
                </a:solidFill>
                <a:latin typeface="Times New Roman"/>
                <a:cs typeface="Times New Roman"/>
              </a:rPr>
              <a:t>tính</a:t>
            </a:r>
            <a:r>
              <a:rPr sz="2200" spc="-35" dirty="0">
                <a:solidFill>
                  <a:srgbClr val="03499E"/>
                </a:solidFill>
                <a:latin typeface="Times New Roman"/>
                <a:cs typeface="Times New Roman"/>
              </a:rPr>
              <a:t> </a:t>
            </a:r>
            <a:r>
              <a:rPr sz="2200" dirty="0">
                <a:solidFill>
                  <a:srgbClr val="03499E"/>
                </a:solidFill>
                <a:latin typeface="Times New Roman"/>
                <a:cs typeface="Times New Roman"/>
              </a:rPr>
              <a:t>chất</a:t>
            </a:r>
            <a:r>
              <a:rPr sz="2200" spc="-25" dirty="0">
                <a:solidFill>
                  <a:srgbClr val="03499E"/>
                </a:solidFill>
                <a:latin typeface="Times New Roman"/>
                <a:cs typeface="Times New Roman"/>
              </a:rPr>
              <a:t> </a:t>
            </a:r>
            <a:r>
              <a:rPr sz="2200" dirty="0">
                <a:solidFill>
                  <a:srgbClr val="03499E"/>
                </a:solidFill>
                <a:latin typeface="Times New Roman"/>
                <a:cs typeface="Times New Roman"/>
              </a:rPr>
              <a:t>gói</a:t>
            </a:r>
            <a:r>
              <a:rPr sz="2200" spc="-40" dirty="0">
                <a:solidFill>
                  <a:srgbClr val="03499E"/>
                </a:solidFill>
                <a:latin typeface="Times New Roman"/>
                <a:cs typeface="Times New Roman"/>
              </a:rPr>
              <a:t> </a:t>
            </a:r>
            <a:r>
              <a:rPr sz="2200" dirty="0">
                <a:solidFill>
                  <a:srgbClr val="03499E"/>
                </a:solidFill>
                <a:latin typeface="Times New Roman"/>
                <a:cs typeface="Times New Roman"/>
              </a:rPr>
              <a:t>thầu</a:t>
            </a:r>
            <a:r>
              <a:rPr sz="2200" spc="-40" dirty="0">
                <a:solidFill>
                  <a:srgbClr val="03499E"/>
                </a:solidFill>
                <a:latin typeface="Times New Roman"/>
                <a:cs typeface="Times New Roman"/>
              </a:rPr>
              <a:t> </a:t>
            </a:r>
            <a:r>
              <a:rPr sz="2200" spc="-25" dirty="0">
                <a:solidFill>
                  <a:srgbClr val="03499E"/>
                </a:solidFill>
                <a:latin typeface="Times New Roman"/>
                <a:cs typeface="Times New Roman"/>
              </a:rPr>
              <a:t>của </a:t>
            </a:r>
            <a:r>
              <a:rPr sz="2200" dirty="0">
                <a:solidFill>
                  <a:srgbClr val="03499E"/>
                </a:solidFill>
                <a:latin typeface="Times New Roman"/>
                <a:cs typeface="Times New Roman"/>
              </a:rPr>
              <a:t>TĐ,</a:t>
            </a:r>
            <a:r>
              <a:rPr sz="2200" spc="-70" dirty="0">
                <a:solidFill>
                  <a:srgbClr val="03499E"/>
                </a:solidFill>
                <a:latin typeface="Times New Roman"/>
                <a:cs typeface="Times New Roman"/>
              </a:rPr>
              <a:t> </a:t>
            </a:r>
            <a:r>
              <a:rPr sz="2200" dirty="0">
                <a:solidFill>
                  <a:srgbClr val="03499E"/>
                </a:solidFill>
                <a:latin typeface="Times New Roman"/>
                <a:cs typeface="Times New Roman"/>
              </a:rPr>
              <a:t>TCT</a:t>
            </a:r>
            <a:r>
              <a:rPr sz="2200" spc="-70" dirty="0">
                <a:solidFill>
                  <a:srgbClr val="03499E"/>
                </a:solidFill>
                <a:latin typeface="Times New Roman"/>
                <a:cs typeface="Times New Roman"/>
              </a:rPr>
              <a:t> </a:t>
            </a:r>
            <a:r>
              <a:rPr sz="2200" dirty="0">
                <a:solidFill>
                  <a:srgbClr val="03499E"/>
                </a:solidFill>
                <a:latin typeface="Times New Roman"/>
                <a:cs typeface="Times New Roman"/>
              </a:rPr>
              <a:t>NN</a:t>
            </a:r>
            <a:r>
              <a:rPr sz="2200" spc="-45" dirty="0">
                <a:solidFill>
                  <a:srgbClr val="03499E"/>
                </a:solidFill>
                <a:latin typeface="Times New Roman"/>
                <a:cs typeface="Times New Roman"/>
              </a:rPr>
              <a:t> </a:t>
            </a:r>
            <a:r>
              <a:rPr sz="2200" spc="-25" dirty="0">
                <a:solidFill>
                  <a:srgbClr val="03499E"/>
                </a:solidFill>
                <a:latin typeface="Times New Roman"/>
                <a:cs typeface="Times New Roman"/>
              </a:rPr>
              <a:t>đó</a:t>
            </a:r>
            <a:endParaRPr sz="2200">
              <a:latin typeface="Times New Roman"/>
              <a:cs typeface="Times New Roman"/>
            </a:endParaRPr>
          </a:p>
        </p:txBody>
      </p:sp>
      <p:grpSp>
        <p:nvGrpSpPr>
          <p:cNvPr id="12" name="object 12"/>
          <p:cNvGrpSpPr/>
          <p:nvPr/>
        </p:nvGrpSpPr>
        <p:grpSpPr>
          <a:xfrm>
            <a:off x="5799709" y="1773707"/>
            <a:ext cx="2329180" cy="4213225"/>
            <a:chOff x="5799709" y="1773707"/>
            <a:chExt cx="2329180" cy="4213225"/>
          </a:xfrm>
        </p:grpSpPr>
        <p:sp>
          <p:nvSpPr>
            <p:cNvPr id="13" name="object 13"/>
            <p:cNvSpPr/>
            <p:nvPr/>
          </p:nvSpPr>
          <p:spPr>
            <a:xfrm>
              <a:off x="5812409" y="1786407"/>
              <a:ext cx="2303780" cy="4187825"/>
            </a:xfrm>
            <a:custGeom>
              <a:avLst/>
              <a:gdLst/>
              <a:ahLst/>
              <a:cxnLst/>
              <a:rect l="l" t="t" r="r" b="b"/>
              <a:pathLst>
                <a:path w="2303779" h="4187825">
                  <a:moveTo>
                    <a:pt x="2303780" y="0"/>
                  </a:moveTo>
                  <a:lnTo>
                    <a:pt x="0" y="0"/>
                  </a:lnTo>
                  <a:lnTo>
                    <a:pt x="0" y="4187571"/>
                  </a:lnTo>
                  <a:lnTo>
                    <a:pt x="2303780" y="4187571"/>
                  </a:lnTo>
                  <a:lnTo>
                    <a:pt x="2303780" y="0"/>
                  </a:lnTo>
                  <a:close/>
                </a:path>
              </a:pathLst>
            </a:custGeom>
            <a:solidFill>
              <a:srgbClr val="E9E1D5"/>
            </a:solidFill>
          </p:spPr>
          <p:txBody>
            <a:bodyPr wrap="square" lIns="0" tIns="0" rIns="0" bIns="0" rtlCol="0"/>
            <a:lstStyle/>
            <a:p>
              <a:endParaRPr/>
            </a:p>
          </p:txBody>
        </p:sp>
        <p:sp>
          <p:nvSpPr>
            <p:cNvPr id="14" name="object 14"/>
            <p:cNvSpPr/>
            <p:nvPr/>
          </p:nvSpPr>
          <p:spPr>
            <a:xfrm>
              <a:off x="5812409" y="1786407"/>
              <a:ext cx="2303780" cy="4187825"/>
            </a:xfrm>
            <a:custGeom>
              <a:avLst/>
              <a:gdLst/>
              <a:ahLst/>
              <a:cxnLst/>
              <a:rect l="l" t="t" r="r" b="b"/>
              <a:pathLst>
                <a:path w="2303779" h="4187825">
                  <a:moveTo>
                    <a:pt x="0" y="4187571"/>
                  </a:moveTo>
                  <a:lnTo>
                    <a:pt x="2303780" y="4187571"/>
                  </a:lnTo>
                  <a:lnTo>
                    <a:pt x="2303780" y="0"/>
                  </a:lnTo>
                  <a:lnTo>
                    <a:pt x="0" y="0"/>
                  </a:lnTo>
                  <a:lnTo>
                    <a:pt x="0" y="4187571"/>
                  </a:lnTo>
                  <a:close/>
                </a:path>
              </a:pathLst>
            </a:custGeom>
            <a:ln w="25400">
              <a:solidFill>
                <a:srgbClr val="24548F"/>
              </a:solidFill>
            </a:ln>
          </p:spPr>
          <p:txBody>
            <a:bodyPr wrap="square" lIns="0" tIns="0" rIns="0" bIns="0" rtlCol="0"/>
            <a:lstStyle/>
            <a:p>
              <a:endParaRPr/>
            </a:p>
          </p:txBody>
        </p:sp>
      </p:grpSp>
      <p:sp>
        <p:nvSpPr>
          <p:cNvPr id="15" name="object 15"/>
          <p:cNvSpPr txBox="1"/>
          <p:nvPr/>
        </p:nvSpPr>
        <p:spPr>
          <a:xfrm>
            <a:off x="5841872" y="2371724"/>
            <a:ext cx="2246630" cy="2964180"/>
          </a:xfrm>
          <a:prstGeom prst="rect">
            <a:avLst/>
          </a:prstGeom>
        </p:spPr>
        <p:txBody>
          <a:bodyPr vert="horz" wrap="square" lIns="0" tIns="57785" rIns="0" bIns="0" rtlCol="0">
            <a:spAutoFit/>
          </a:bodyPr>
          <a:lstStyle/>
          <a:p>
            <a:pPr marL="12065" marR="5080" indent="-4445" algn="ctr">
              <a:lnSpc>
                <a:spcPct val="86300"/>
              </a:lnSpc>
              <a:spcBef>
                <a:spcPts val="455"/>
              </a:spcBef>
            </a:pPr>
            <a:r>
              <a:rPr sz="2200" dirty="0">
                <a:solidFill>
                  <a:srgbClr val="FF0000"/>
                </a:solidFill>
                <a:latin typeface="Times New Roman"/>
                <a:cs typeface="Times New Roman"/>
              </a:rPr>
              <a:t>Đơn</a:t>
            </a:r>
            <a:r>
              <a:rPr sz="2200" spc="-20" dirty="0">
                <a:solidFill>
                  <a:srgbClr val="FF0000"/>
                </a:solidFill>
                <a:latin typeface="Times New Roman"/>
                <a:cs typeface="Times New Roman"/>
              </a:rPr>
              <a:t> </a:t>
            </a:r>
            <a:r>
              <a:rPr sz="2200" dirty="0">
                <a:solidFill>
                  <a:srgbClr val="FF0000"/>
                </a:solidFill>
                <a:latin typeface="Times New Roman"/>
                <a:cs typeface="Times New Roman"/>
              </a:rPr>
              <a:t>vị</a:t>
            </a:r>
            <a:r>
              <a:rPr sz="2200" spc="-25" dirty="0">
                <a:solidFill>
                  <a:srgbClr val="FF0000"/>
                </a:solidFill>
                <a:latin typeface="Times New Roman"/>
                <a:cs typeface="Times New Roman"/>
              </a:rPr>
              <a:t> </a:t>
            </a:r>
            <a:r>
              <a:rPr sz="2200" dirty="0">
                <a:solidFill>
                  <a:srgbClr val="FF0000"/>
                </a:solidFill>
                <a:latin typeface="Times New Roman"/>
                <a:cs typeface="Times New Roman"/>
              </a:rPr>
              <a:t>sự</a:t>
            </a:r>
            <a:r>
              <a:rPr sz="2200" spc="-15" dirty="0">
                <a:solidFill>
                  <a:srgbClr val="FF0000"/>
                </a:solidFill>
                <a:latin typeface="Times New Roman"/>
                <a:cs typeface="Times New Roman"/>
              </a:rPr>
              <a:t> </a:t>
            </a:r>
            <a:r>
              <a:rPr sz="2200" spc="-10" dirty="0">
                <a:solidFill>
                  <a:srgbClr val="FF0000"/>
                </a:solidFill>
                <a:latin typeface="Times New Roman"/>
                <a:cs typeface="Times New Roman"/>
              </a:rPr>
              <a:t>nghiệp </a:t>
            </a:r>
            <a:r>
              <a:rPr sz="2200" dirty="0">
                <a:solidFill>
                  <a:srgbClr val="FF0000"/>
                </a:solidFill>
                <a:latin typeface="Times New Roman"/>
                <a:cs typeface="Times New Roman"/>
              </a:rPr>
              <a:t>công</a:t>
            </a:r>
            <a:r>
              <a:rPr sz="2200" spc="-35" dirty="0">
                <a:solidFill>
                  <a:srgbClr val="FF0000"/>
                </a:solidFill>
                <a:latin typeface="Times New Roman"/>
                <a:cs typeface="Times New Roman"/>
              </a:rPr>
              <a:t> </a:t>
            </a:r>
            <a:r>
              <a:rPr sz="2200" dirty="0">
                <a:solidFill>
                  <a:srgbClr val="FF0000"/>
                </a:solidFill>
                <a:latin typeface="Times New Roman"/>
                <a:cs typeface="Times New Roman"/>
              </a:rPr>
              <a:t>lập</a:t>
            </a:r>
            <a:r>
              <a:rPr sz="2200" spc="-30" dirty="0">
                <a:solidFill>
                  <a:srgbClr val="FF0000"/>
                </a:solidFill>
                <a:latin typeface="Times New Roman"/>
                <a:cs typeface="Times New Roman"/>
              </a:rPr>
              <a:t> </a:t>
            </a:r>
            <a:r>
              <a:rPr sz="2200" dirty="0">
                <a:solidFill>
                  <a:srgbClr val="FF0000"/>
                </a:solidFill>
                <a:latin typeface="Times New Roman"/>
                <a:cs typeface="Times New Roman"/>
              </a:rPr>
              <a:t>và</a:t>
            </a:r>
            <a:r>
              <a:rPr sz="2200" spc="-30" dirty="0">
                <a:solidFill>
                  <a:srgbClr val="FF0000"/>
                </a:solidFill>
                <a:latin typeface="Times New Roman"/>
                <a:cs typeface="Times New Roman"/>
              </a:rPr>
              <a:t> </a:t>
            </a:r>
            <a:r>
              <a:rPr sz="2200" spc="-10" dirty="0">
                <a:solidFill>
                  <a:srgbClr val="FF0000"/>
                </a:solidFill>
                <a:latin typeface="Times New Roman"/>
                <a:cs typeface="Times New Roman"/>
              </a:rPr>
              <a:t>doanh </a:t>
            </a:r>
            <a:r>
              <a:rPr sz="2200" dirty="0">
                <a:solidFill>
                  <a:srgbClr val="FF0000"/>
                </a:solidFill>
                <a:latin typeface="Times New Roman"/>
                <a:cs typeface="Times New Roman"/>
              </a:rPr>
              <a:t>nghiệp</a:t>
            </a:r>
            <a:r>
              <a:rPr sz="2200" spc="-50" dirty="0">
                <a:solidFill>
                  <a:srgbClr val="FF0000"/>
                </a:solidFill>
                <a:latin typeface="Times New Roman"/>
                <a:cs typeface="Times New Roman"/>
              </a:rPr>
              <a:t> </a:t>
            </a:r>
            <a:r>
              <a:rPr sz="2200" dirty="0">
                <a:solidFill>
                  <a:srgbClr val="FF0000"/>
                </a:solidFill>
                <a:latin typeface="Times New Roman"/>
                <a:cs typeface="Times New Roman"/>
              </a:rPr>
              <a:t>có</a:t>
            </a:r>
            <a:r>
              <a:rPr sz="2200" spc="-35" dirty="0">
                <a:solidFill>
                  <a:srgbClr val="FF0000"/>
                </a:solidFill>
                <a:latin typeface="Times New Roman"/>
                <a:cs typeface="Times New Roman"/>
              </a:rPr>
              <a:t> </a:t>
            </a:r>
            <a:r>
              <a:rPr sz="2200" dirty="0">
                <a:solidFill>
                  <a:srgbClr val="FF0000"/>
                </a:solidFill>
                <a:latin typeface="Times New Roman"/>
                <a:cs typeface="Times New Roman"/>
              </a:rPr>
              <a:t>cùng</a:t>
            </a:r>
            <a:r>
              <a:rPr sz="2200" spc="-45" dirty="0">
                <a:solidFill>
                  <a:srgbClr val="FF0000"/>
                </a:solidFill>
                <a:latin typeface="Times New Roman"/>
                <a:cs typeface="Times New Roman"/>
              </a:rPr>
              <a:t> </a:t>
            </a:r>
            <a:r>
              <a:rPr sz="2200" spc="-25" dirty="0">
                <a:solidFill>
                  <a:srgbClr val="FF0000"/>
                </a:solidFill>
                <a:latin typeface="Times New Roman"/>
                <a:cs typeface="Times New Roman"/>
              </a:rPr>
              <a:t>một </a:t>
            </a:r>
            <a:r>
              <a:rPr sz="2200" dirty="0">
                <a:solidFill>
                  <a:srgbClr val="FF0000"/>
                </a:solidFill>
                <a:latin typeface="Times New Roman"/>
                <a:cs typeface="Times New Roman"/>
              </a:rPr>
              <a:t>cơ</a:t>
            </a:r>
            <a:r>
              <a:rPr sz="2200" spc="-40" dirty="0">
                <a:solidFill>
                  <a:srgbClr val="FF0000"/>
                </a:solidFill>
                <a:latin typeface="Times New Roman"/>
                <a:cs typeface="Times New Roman"/>
              </a:rPr>
              <a:t> </a:t>
            </a:r>
            <a:r>
              <a:rPr sz="2200" dirty="0">
                <a:solidFill>
                  <a:srgbClr val="FF0000"/>
                </a:solidFill>
                <a:latin typeface="Times New Roman"/>
                <a:cs typeface="Times New Roman"/>
              </a:rPr>
              <a:t>quan</a:t>
            </a:r>
            <a:r>
              <a:rPr sz="2200" spc="-35" dirty="0">
                <a:solidFill>
                  <a:srgbClr val="FF0000"/>
                </a:solidFill>
                <a:latin typeface="Times New Roman"/>
                <a:cs typeface="Times New Roman"/>
              </a:rPr>
              <a:t> </a:t>
            </a:r>
            <a:r>
              <a:rPr sz="2200" dirty="0">
                <a:solidFill>
                  <a:srgbClr val="FF0000"/>
                </a:solidFill>
                <a:latin typeface="Times New Roman"/>
                <a:cs typeface="Times New Roman"/>
              </a:rPr>
              <a:t>trực</a:t>
            </a:r>
            <a:r>
              <a:rPr sz="2200" spc="-25" dirty="0">
                <a:solidFill>
                  <a:srgbClr val="FF0000"/>
                </a:solidFill>
                <a:latin typeface="Times New Roman"/>
                <a:cs typeface="Times New Roman"/>
              </a:rPr>
              <a:t> </a:t>
            </a:r>
            <a:r>
              <a:rPr sz="2200" spc="-20" dirty="0">
                <a:solidFill>
                  <a:srgbClr val="FF0000"/>
                </a:solidFill>
                <a:latin typeface="Times New Roman"/>
                <a:cs typeface="Times New Roman"/>
              </a:rPr>
              <a:t>tiếp </a:t>
            </a:r>
            <a:r>
              <a:rPr sz="2200" dirty="0">
                <a:solidFill>
                  <a:srgbClr val="FF0000"/>
                </a:solidFill>
                <a:latin typeface="Times New Roman"/>
                <a:cs typeface="Times New Roman"/>
              </a:rPr>
              <a:t>quản</a:t>
            </a:r>
            <a:r>
              <a:rPr sz="2200" spc="-40" dirty="0">
                <a:solidFill>
                  <a:srgbClr val="FF0000"/>
                </a:solidFill>
                <a:latin typeface="Times New Roman"/>
                <a:cs typeface="Times New Roman"/>
              </a:rPr>
              <a:t> </a:t>
            </a:r>
            <a:r>
              <a:rPr sz="2200" dirty="0">
                <a:solidFill>
                  <a:srgbClr val="FF0000"/>
                </a:solidFill>
                <a:latin typeface="Times New Roman"/>
                <a:cs typeface="Times New Roman"/>
              </a:rPr>
              <a:t>lý,</a:t>
            </a:r>
            <a:r>
              <a:rPr sz="2200" spc="-35" dirty="0">
                <a:solidFill>
                  <a:srgbClr val="FF0000"/>
                </a:solidFill>
                <a:latin typeface="Times New Roman"/>
                <a:cs typeface="Times New Roman"/>
              </a:rPr>
              <a:t> </a:t>
            </a:r>
            <a:r>
              <a:rPr sz="2200" dirty="0">
                <a:solidFill>
                  <a:srgbClr val="FF0000"/>
                </a:solidFill>
                <a:latin typeface="Times New Roman"/>
                <a:cs typeface="Times New Roman"/>
              </a:rPr>
              <a:t>góp</a:t>
            </a:r>
            <a:r>
              <a:rPr sz="2200" spc="-35" dirty="0">
                <a:solidFill>
                  <a:srgbClr val="FF0000"/>
                </a:solidFill>
                <a:latin typeface="Times New Roman"/>
                <a:cs typeface="Times New Roman"/>
              </a:rPr>
              <a:t> </a:t>
            </a:r>
            <a:r>
              <a:rPr sz="2200" dirty="0">
                <a:solidFill>
                  <a:srgbClr val="FF0000"/>
                </a:solidFill>
                <a:latin typeface="Times New Roman"/>
                <a:cs typeface="Times New Roman"/>
              </a:rPr>
              <a:t>vốn</a:t>
            </a:r>
            <a:r>
              <a:rPr sz="2200" spc="-25" dirty="0">
                <a:solidFill>
                  <a:srgbClr val="FF0000"/>
                </a:solidFill>
                <a:latin typeface="Times New Roman"/>
                <a:cs typeface="Times New Roman"/>
              </a:rPr>
              <a:t> </a:t>
            </a:r>
            <a:r>
              <a:rPr sz="2200" spc="-50" dirty="0">
                <a:solidFill>
                  <a:srgbClr val="FF0000"/>
                </a:solidFill>
                <a:latin typeface="Wingdings"/>
                <a:cs typeface="Wingdings"/>
              </a:rPr>
              <a:t></a:t>
            </a:r>
            <a:r>
              <a:rPr sz="2200" spc="-50" dirty="0">
                <a:solidFill>
                  <a:srgbClr val="FF0000"/>
                </a:solidFill>
                <a:latin typeface="Times New Roman"/>
                <a:cs typeface="Times New Roman"/>
              </a:rPr>
              <a:t> </a:t>
            </a:r>
            <a:r>
              <a:rPr sz="2200" dirty="0">
                <a:solidFill>
                  <a:srgbClr val="FF0000"/>
                </a:solidFill>
                <a:latin typeface="Times New Roman"/>
                <a:cs typeface="Times New Roman"/>
              </a:rPr>
              <a:t>không</a:t>
            </a:r>
            <a:r>
              <a:rPr sz="2200" spc="-60" dirty="0">
                <a:solidFill>
                  <a:srgbClr val="FF0000"/>
                </a:solidFill>
                <a:latin typeface="Times New Roman"/>
                <a:cs typeface="Times New Roman"/>
              </a:rPr>
              <a:t> </a:t>
            </a:r>
            <a:r>
              <a:rPr sz="2200" dirty="0">
                <a:solidFill>
                  <a:srgbClr val="FF0000"/>
                </a:solidFill>
                <a:latin typeface="Times New Roman"/>
                <a:cs typeface="Times New Roman"/>
              </a:rPr>
              <a:t>phải</a:t>
            </a:r>
            <a:r>
              <a:rPr sz="2200" spc="-40" dirty="0">
                <a:solidFill>
                  <a:srgbClr val="FF0000"/>
                </a:solidFill>
                <a:latin typeface="Times New Roman"/>
                <a:cs typeface="Times New Roman"/>
              </a:rPr>
              <a:t> </a:t>
            </a:r>
            <a:r>
              <a:rPr sz="2200" dirty="0">
                <a:solidFill>
                  <a:srgbClr val="FF0000"/>
                </a:solidFill>
                <a:latin typeface="Times New Roman"/>
                <a:cs typeface="Times New Roman"/>
              </a:rPr>
              <a:t>độc</a:t>
            </a:r>
            <a:r>
              <a:rPr sz="2200" spc="-40" dirty="0">
                <a:solidFill>
                  <a:srgbClr val="FF0000"/>
                </a:solidFill>
                <a:latin typeface="Times New Roman"/>
                <a:cs typeface="Times New Roman"/>
              </a:rPr>
              <a:t> </a:t>
            </a:r>
            <a:r>
              <a:rPr sz="2200" spc="-25" dirty="0">
                <a:solidFill>
                  <a:srgbClr val="FF0000"/>
                </a:solidFill>
                <a:latin typeface="Times New Roman"/>
                <a:cs typeface="Times New Roman"/>
              </a:rPr>
              <a:t>lập </a:t>
            </a:r>
            <a:r>
              <a:rPr sz="2200" dirty="0">
                <a:solidFill>
                  <a:srgbClr val="FF0000"/>
                </a:solidFill>
                <a:latin typeface="Times New Roman"/>
                <a:cs typeface="Times New Roman"/>
              </a:rPr>
              <a:t>về</a:t>
            </a:r>
            <a:r>
              <a:rPr sz="2200" spc="-35" dirty="0">
                <a:solidFill>
                  <a:srgbClr val="FF0000"/>
                </a:solidFill>
                <a:latin typeface="Times New Roman"/>
                <a:cs typeface="Times New Roman"/>
              </a:rPr>
              <a:t> </a:t>
            </a:r>
            <a:r>
              <a:rPr sz="2200" dirty="0">
                <a:solidFill>
                  <a:srgbClr val="FF0000"/>
                </a:solidFill>
                <a:latin typeface="Times New Roman"/>
                <a:cs typeface="Times New Roman"/>
              </a:rPr>
              <a:t>pháp</a:t>
            </a:r>
            <a:r>
              <a:rPr sz="2200" spc="-25" dirty="0">
                <a:solidFill>
                  <a:srgbClr val="FF0000"/>
                </a:solidFill>
                <a:latin typeface="Times New Roman"/>
                <a:cs typeface="Times New Roman"/>
              </a:rPr>
              <a:t> </a:t>
            </a:r>
            <a:r>
              <a:rPr sz="2200" dirty="0">
                <a:solidFill>
                  <a:srgbClr val="FF0000"/>
                </a:solidFill>
                <a:latin typeface="Times New Roman"/>
                <a:cs typeface="Times New Roman"/>
              </a:rPr>
              <a:t>lý</a:t>
            </a:r>
            <a:r>
              <a:rPr sz="2200" spc="-25" dirty="0">
                <a:solidFill>
                  <a:srgbClr val="FF0000"/>
                </a:solidFill>
                <a:latin typeface="Times New Roman"/>
                <a:cs typeface="Times New Roman"/>
              </a:rPr>
              <a:t> </a:t>
            </a:r>
            <a:r>
              <a:rPr sz="2200" dirty="0">
                <a:solidFill>
                  <a:srgbClr val="FF0000"/>
                </a:solidFill>
                <a:latin typeface="Times New Roman"/>
                <a:cs typeface="Times New Roman"/>
              </a:rPr>
              <a:t>và</a:t>
            </a:r>
            <a:r>
              <a:rPr sz="2200" spc="-25" dirty="0">
                <a:solidFill>
                  <a:srgbClr val="FF0000"/>
                </a:solidFill>
                <a:latin typeface="Times New Roman"/>
                <a:cs typeface="Times New Roman"/>
              </a:rPr>
              <a:t> độc </a:t>
            </a:r>
            <a:r>
              <a:rPr sz="2200" dirty="0">
                <a:solidFill>
                  <a:srgbClr val="FF0000"/>
                </a:solidFill>
                <a:latin typeface="Times New Roman"/>
                <a:cs typeface="Times New Roman"/>
              </a:rPr>
              <a:t>lập</a:t>
            </a:r>
            <a:r>
              <a:rPr sz="2200" spc="-25" dirty="0">
                <a:solidFill>
                  <a:srgbClr val="FF0000"/>
                </a:solidFill>
                <a:latin typeface="Times New Roman"/>
                <a:cs typeface="Times New Roman"/>
              </a:rPr>
              <a:t> </a:t>
            </a:r>
            <a:r>
              <a:rPr sz="2200" dirty="0">
                <a:solidFill>
                  <a:srgbClr val="FF0000"/>
                </a:solidFill>
                <a:latin typeface="Times New Roman"/>
                <a:cs typeface="Times New Roman"/>
              </a:rPr>
              <a:t>về</a:t>
            </a:r>
            <a:r>
              <a:rPr sz="2200" spc="-30" dirty="0">
                <a:solidFill>
                  <a:srgbClr val="FF0000"/>
                </a:solidFill>
                <a:latin typeface="Times New Roman"/>
                <a:cs typeface="Times New Roman"/>
              </a:rPr>
              <a:t> </a:t>
            </a:r>
            <a:r>
              <a:rPr sz="2200" dirty="0">
                <a:solidFill>
                  <a:srgbClr val="FF0000"/>
                </a:solidFill>
                <a:latin typeface="Times New Roman"/>
                <a:cs typeface="Times New Roman"/>
              </a:rPr>
              <a:t>tài</a:t>
            </a:r>
            <a:r>
              <a:rPr sz="2200" spc="-25" dirty="0">
                <a:solidFill>
                  <a:srgbClr val="FF0000"/>
                </a:solidFill>
                <a:latin typeface="Times New Roman"/>
                <a:cs typeface="Times New Roman"/>
              </a:rPr>
              <a:t> </a:t>
            </a:r>
            <a:r>
              <a:rPr sz="2200" spc="-20" dirty="0">
                <a:solidFill>
                  <a:srgbClr val="FF0000"/>
                </a:solidFill>
                <a:latin typeface="Times New Roman"/>
                <a:cs typeface="Times New Roman"/>
              </a:rPr>
              <a:t>chính </a:t>
            </a:r>
            <a:r>
              <a:rPr sz="2200" dirty="0">
                <a:solidFill>
                  <a:srgbClr val="FF0000"/>
                </a:solidFill>
                <a:latin typeface="Times New Roman"/>
                <a:cs typeface="Times New Roman"/>
              </a:rPr>
              <a:t>giữa</a:t>
            </a:r>
            <a:r>
              <a:rPr sz="2200" spc="-35" dirty="0">
                <a:solidFill>
                  <a:srgbClr val="FF0000"/>
                </a:solidFill>
                <a:latin typeface="Times New Roman"/>
                <a:cs typeface="Times New Roman"/>
              </a:rPr>
              <a:t> </a:t>
            </a:r>
            <a:r>
              <a:rPr sz="2200" dirty="0">
                <a:solidFill>
                  <a:srgbClr val="FF0000"/>
                </a:solidFill>
                <a:latin typeface="Times New Roman"/>
                <a:cs typeface="Times New Roman"/>
              </a:rPr>
              <a:t>nhà</a:t>
            </a:r>
            <a:r>
              <a:rPr sz="2200" spc="-30" dirty="0">
                <a:solidFill>
                  <a:srgbClr val="FF0000"/>
                </a:solidFill>
                <a:latin typeface="Times New Roman"/>
                <a:cs typeface="Times New Roman"/>
              </a:rPr>
              <a:t> </a:t>
            </a:r>
            <a:r>
              <a:rPr sz="2200" dirty="0">
                <a:solidFill>
                  <a:srgbClr val="FF0000"/>
                </a:solidFill>
                <a:latin typeface="Times New Roman"/>
                <a:cs typeface="Times New Roman"/>
              </a:rPr>
              <a:t>thầu</a:t>
            </a:r>
            <a:r>
              <a:rPr sz="2200" spc="-35" dirty="0">
                <a:solidFill>
                  <a:srgbClr val="FF0000"/>
                </a:solidFill>
                <a:latin typeface="Times New Roman"/>
                <a:cs typeface="Times New Roman"/>
              </a:rPr>
              <a:t> </a:t>
            </a:r>
            <a:r>
              <a:rPr sz="2200" spc="-25" dirty="0">
                <a:solidFill>
                  <a:srgbClr val="FF0000"/>
                </a:solidFill>
                <a:latin typeface="Times New Roman"/>
                <a:cs typeface="Times New Roman"/>
              </a:rPr>
              <a:t>với </a:t>
            </a:r>
            <a:r>
              <a:rPr sz="2200" spc="-20" dirty="0">
                <a:solidFill>
                  <a:srgbClr val="FF0000"/>
                </a:solidFill>
                <a:latin typeface="Times New Roman"/>
                <a:cs typeface="Times New Roman"/>
              </a:rPr>
              <a:t>CĐT,</a:t>
            </a:r>
            <a:r>
              <a:rPr sz="2200" spc="-100" dirty="0">
                <a:solidFill>
                  <a:srgbClr val="FF0000"/>
                </a:solidFill>
                <a:latin typeface="Times New Roman"/>
                <a:cs typeface="Times New Roman"/>
              </a:rPr>
              <a:t> </a:t>
            </a:r>
            <a:r>
              <a:rPr sz="2200" spc="-25" dirty="0">
                <a:solidFill>
                  <a:srgbClr val="FF0000"/>
                </a:solidFill>
                <a:latin typeface="Times New Roman"/>
                <a:cs typeface="Times New Roman"/>
              </a:rPr>
              <a:t>BMT</a:t>
            </a:r>
            <a:endParaRPr sz="2200">
              <a:latin typeface="Times New Roman"/>
              <a:cs typeface="Times New Roman"/>
            </a:endParaRPr>
          </a:p>
        </p:txBody>
      </p:sp>
      <p:grpSp>
        <p:nvGrpSpPr>
          <p:cNvPr id="16" name="object 16"/>
          <p:cNvGrpSpPr/>
          <p:nvPr/>
        </p:nvGrpSpPr>
        <p:grpSpPr>
          <a:xfrm>
            <a:off x="8437498" y="1773707"/>
            <a:ext cx="2830830" cy="4213225"/>
            <a:chOff x="8437498" y="1773707"/>
            <a:chExt cx="2830830" cy="4213225"/>
          </a:xfrm>
        </p:grpSpPr>
        <p:sp>
          <p:nvSpPr>
            <p:cNvPr id="17" name="object 17"/>
            <p:cNvSpPr/>
            <p:nvPr/>
          </p:nvSpPr>
          <p:spPr>
            <a:xfrm>
              <a:off x="8450198" y="1786407"/>
              <a:ext cx="2805430" cy="4187825"/>
            </a:xfrm>
            <a:custGeom>
              <a:avLst/>
              <a:gdLst/>
              <a:ahLst/>
              <a:cxnLst/>
              <a:rect l="l" t="t" r="r" b="b"/>
              <a:pathLst>
                <a:path w="2805429" h="4187825">
                  <a:moveTo>
                    <a:pt x="2805303" y="0"/>
                  </a:moveTo>
                  <a:lnTo>
                    <a:pt x="0" y="0"/>
                  </a:lnTo>
                  <a:lnTo>
                    <a:pt x="0" y="4187571"/>
                  </a:lnTo>
                  <a:lnTo>
                    <a:pt x="2805303" y="4187571"/>
                  </a:lnTo>
                  <a:lnTo>
                    <a:pt x="2805303" y="0"/>
                  </a:lnTo>
                  <a:close/>
                </a:path>
              </a:pathLst>
            </a:custGeom>
            <a:solidFill>
              <a:srgbClr val="E9E1D5"/>
            </a:solidFill>
          </p:spPr>
          <p:txBody>
            <a:bodyPr wrap="square" lIns="0" tIns="0" rIns="0" bIns="0" rtlCol="0"/>
            <a:lstStyle/>
            <a:p>
              <a:endParaRPr/>
            </a:p>
          </p:txBody>
        </p:sp>
        <p:sp>
          <p:nvSpPr>
            <p:cNvPr id="18" name="object 18"/>
            <p:cNvSpPr/>
            <p:nvPr/>
          </p:nvSpPr>
          <p:spPr>
            <a:xfrm>
              <a:off x="8450198" y="1786407"/>
              <a:ext cx="2805430" cy="4187825"/>
            </a:xfrm>
            <a:custGeom>
              <a:avLst/>
              <a:gdLst/>
              <a:ahLst/>
              <a:cxnLst/>
              <a:rect l="l" t="t" r="r" b="b"/>
              <a:pathLst>
                <a:path w="2805429" h="4187825">
                  <a:moveTo>
                    <a:pt x="0" y="4187571"/>
                  </a:moveTo>
                  <a:lnTo>
                    <a:pt x="2805303" y="4187571"/>
                  </a:lnTo>
                  <a:lnTo>
                    <a:pt x="2805303" y="0"/>
                  </a:lnTo>
                  <a:lnTo>
                    <a:pt x="0" y="0"/>
                  </a:lnTo>
                  <a:lnTo>
                    <a:pt x="0" y="4187571"/>
                  </a:lnTo>
                  <a:close/>
                </a:path>
              </a:pathLst>
            </a:custGeom>
            <a:ln w="25400">
              <a:solidFill>
                <a:srgbClr val="24548F"/>
              </a:solidFill>
            </a:ln>
          </p:spPr>
          <p:txBody>
            <a:bodyPr wrap="square" lIns="0" tIns="0" rIns="0" bIns="0" rtlCol="0"/>
            <a:lstStyle/>
            <a:p>
              <a:endParaRPr/>
            </a:p>
          </p:txBody>
        </p:sp>
      </p:grpSp>
      <p:sp>
        <p:nvSpPr>
          <p:cNvPr id="19" name="object 19"/>
          <p:cNvSpPr txBox="1"/>
          <p:nvPr/>
        </p:nvSpPr>
        <p:spPr>
          <a:xfrm>
            <a:off x="8478393" y="2516504"/>
            <a:ext cx="2748915" cy="2673985"/>
          </a:xfrm>
          <a:prstGeom prst="rect">
            <a:avLst/>
          </a:prstGeom>
        </p:spPr>
        <p:txBody>
          <a:bodyPr vert="horz" wrap="square" lIns="0" tIns="57785" rIns="0" bIns="0" rtlCol="0">
            <a:spAutoFit/>
          </a:bodyPr>
          <a:lstStyle/>
          <a:p>
            <a:pPr marL="12700" marR="5080" indent="-3175" algn="ctr">
              <a:lnSpc>
                <a:spcPct val="86300"/>
              </a:lnSpc>
              <a:spcBef>
                <a:spcPts val="455"/>
              </a:spcBef>
            </a:pPr>
            <a:r>
              <a:rPr sz="2200" dirty="0">
                <a:solidFill>
                  <a:srgbClr val="FF0000"/>
                </a:solidFill>
                <a:latin typeface="Times New Roman"/>
                <a:cs typeface="Times New Roman"/>
              </a:rPr>
              <a:t>Công</a:t>
            </a:r>
            <a:r>
              <a:rPr sz="2200" spc="-45" dirty="0">
                <a:solidFill>
                  <a:srgbClr val="FF0000"/>
                </a:solidFill>
                <a:latin typeface="Times New Roman"/>
                <a:cs typeface="Times New Roman"/>
              </a:rPr>
              <a:t> </a:t>
            </a:r>
            <a:r>
              <a:rPr sz="2200" dirty="0">
                <a:solidFill>
                  <a:srgbClr val="FF0000"/>
                </a:solidFill>
                <a:latin typeface="Times New Roman"/>
                <a:cs typeface="Times New Roman"/>
              </a:rPr>
              <a:t>ty</a:t>
            </a:r>
            <a:r>
              <a:rPr sz="2200" spc="-30" dirty="0">
                <a:solidFill>
                  <a:srgbClr val="FF0000"/>
                </a:solidFill>
                <a:latin typeface="Times New Roman"/>
                <a:cs typeface="Times New Roman"/>
              </a:rPr>
              <a:t> </a:t>
            </a:r>
            <a:r>
              <a:rPr sz="2200" dirty="0">
                <a:solidFill>
                  <a:srgbClr val="FF0000"/>
                </a:solidFill>
                <a:latin typeface="Times New Roman"/>
                <a:cs typeface="Times New Roman"/>
              </a:rPr>
              <a:t>mẹ,</a:t>
            </a:r>
            <a:r>
              <a:rPr sz="2200" spc="-30" dirty="0">
                <a:solidFill>
                  <a:srgbClr val="FF0000"/>
                </a:solidFill>
                <a:latin typeface="Times New Roman"/>
                <a:cs typeface="Times New Roman"/>
              </a:rPr>
              <a:t> </a:t>
            </a:r>
            <a:r>
              <a:rPr sz="2200" dirty="0">
                <a:solidFill>
                  <a:srgbClr val="FF0000"/>
                </a:solidFill>
                <a:latin typeface="Times New Roman"/>
                <a:cs typeface="Times New Roman"/>
              </a:rPr>
              <a:t>công</a:t>
            </a:r>
            <a:r>
              <a:rPr sz="2200" spc="-40" dirty="0">
                <a:solidFill>
                  <a:srgbClr val="FF0000"/>
                </a:solidFill>
                <a:latin typeface="Times New Roman"/>
                <a:cs typeface="Times New Roman"/>
              </a:rPr>
              <a:t> </a:t>
            </a:r>
            <a:r>
              <a:rPr sz="2200" spc="-25" dirty="0">
                <a:solidFill>
                  <a:srgbClr val="FF0000"/>
                </a:solidFill>
                <a:latin typeface="Times New Roman"/>
                <a:cs typeface="Times New Roman"/>
              </a:rPr>
              <a:t>ty </a:t>
            </a:r>
            <a:r>
              <a:rPr sz="2200" dirty="0">
                <a:solidFill>
                  <a:srgbClr val="FF0000"/>
                </a:solidFill>
                <a:latin typeface="Times New Roman"/>
                <a:cs typeface="Times New Roman"/>
              </a:rPr>
              <a:t>con,</a:t>
            </a:r>
            <a:r>
              <a:rPr sz="2200" spc="-45" dirty="0">
                <a:solidFill>
                  <a:srgbClr val="FF0000"/>
                </a:solidFill>
                <a:latin typeface="Times New Roman"/>
                <a:cs typeface="Times New Roman"/>
              </a:rPr>
              <a:t> </a:t>
            </a:r>
            <a:r>
              <a:rPr sz="2200" dirty="0">
                <a:solidFill>
                  <a:srgbClr val="FF0000"/>
                </a:solidFill>
                <a:latin typeface="Times New Roman"/>
                <a:cs typeface="Times New Roman"/>
              </a:rPr>
              <a:t>công</a:t>
            </a:r>
            <a:r>
              <a:rPr sz="2200" spc="-30" dirty="0">
                <a:solidFill>
                  <a:srgbClr val="FF0000"/>
                </a:solidFill>
                <a:latin typeface="Times New Roman"/>
                <a:cs typeface="Times New Roman"/>
              </a:rPr>
              <a:t> </a:t>
            </a:r>
            <a:r>
              <a:rPr sz="2200" dirty="0">
                <a:solidFill>
                  <a:srgbClr val="FF0000"/>
                </a:solidFill>
                <a:latin typeface="Times New Roman"/>
                <a:cs typeface="Times New Roman"/>
              </a:rPr>
              <a:t>ty</a:t>
            </a:r>
            <a:r>
              <a:rPr sz="2200" spc="-45" dirty="0">
                <a:solidFill>
                  <a:srgbClr val="FF0000"/>
                </a:solidFill>
                <a:latin typeface="Times New Roman"/>
                <a:cs typeface="Times New Roman"/>
              </a:rPr>
              <a:t> </a:t>
            </a:r>
            <a:r>
              <a:rPr sz="2200" dirty="0">
                <a:solidFill>
                  <a:srgbClr val="FF0000"/>
                </a:solidFill>
                <a:latin typeface="Times New Roman"/>
                <a:cs typeface="Times New Roman"/>
              </a:rPr>
              <a:t>thành</a:t>
            </a:r>
            <a:r>
              <a:rPr sz="2200" spc="-45" dirty="0">
                <a:solidFill>
                  <a:srgbClr val="FF0000"/>
                </a:solidFill>
                <a:latin typeface="Times New Roman"/>
                <a:cs typeface="Times New Roman"/>
              </a:rPr>
              <a:t> </a:t>
            </a:r>
            <a:r>
              <a:rPr sz="2200" spc="-20" dirty="0">
                <a:solidFill>
                  <a:srgbClr val="FF0000"/>
                </a:solidFill>
                <a:latin typeface="Times New Roman"/>
                <a:cs typeface="Times New Roman"/>
              </a:rPr>
              <a:t>viên </a:t>
            </a:r>
            <a:r>
              <a:rPr sz="2200" dirty="0">
                <a:solidFill>
                  <a:srgbClr val="FF0000"/>
                </a:solidFill>
                <a:latin typeface="Times New Roman"/>
                <a:cs typeface="Times New Roman"/>
              </a:rPr>
              <a:t>trong</a:t>
            </a:r>
            <a:r>
              <a:rPr sz="2200" spc="-85" dirty="0">
                <a:solidFill>
                  <a:srgbClr val="FF0000"/>
                </a:solidFill>
                <a:latin typeface="Times New Roman"/>
                <a:cs typeface="Times New Roman"/>
              </a:rPr>
              <a:t> </a:t>
            </a:r>
            <a:r>
              <a:rPr sz="2200" dirty="0">
                <a:solidFill>
                  <a:srgbClr val="FF0000"/>
                </a:solidFill>
                <a:latin typeface="Times New Roman"/>
                <a:cs typeface="Times New Roman"/>
              </a:rPr>
              <a:t>TĐ,</a:t>
            </a:r>
            <a:r>
              <a:rPr sz="2200" spc="-70" dirty="0">
                <a:solidFill>
                  <a:srgbClr val="FF0000"/>
                </a:solidFill>
                <a:latin typeface="Times New Roman"/>
                <a:cs typeface="Times New Roman"/>
              </a:rPr>
              <a:t> </a:t>
            </a:r>
            <a:r>
              <a:rPr sz="2200" dirty="0">
                <a:solidFill>
                  <a:srgbClr val="FF0000"/>
                </a:solidFill>
                <a:latin typeface="Times New Roman"/>
                <a:cs typeface="Times New Roman"/>
              </a:rPr>
              <a:t>TCT</a:t>
            </a:r>
            <a:r>
              <a:rPr sz="2200" spc="-75" dirty="0">
                <a:solidFill>
                  <a:srgbClr val="FF0000"/>
                </a:solidFill>
                <a:latin typeface="Times New Roman"/>
                <a:cs typeface="Times New Roman"/>
              </a:rPr>
              <a:t> </a:t>
            </a:r>
            <a:r>
              <a:rPr sz="2200" spc="-20" dirty="0">
                <a:solidFill>
                  <a:srgbClr val="FF0000"/>
                </a:solidFill>
                <a:latin typeface="Times New Roman"/>
                <a:cs typeface="Times New Roman"/>
              </a:rPr>
              <a:t>được </a:t>
            </a:r>
            <a:r>
              <a:rPr sz="2200" dirty="0">
                <a:solidFill>
                  <a:srgbClr val="FF0000"/>
                </a:solidFill>
                <a:latin typeface="Times New Roman"/>
                <a:cs typeface="Times New Roman"/>
              </a:rPr>
              <a:t>tham</a:t>
            </a:r>
            <a:r>
              <a:rPr sz="2200" spc="-35" dirty="0">
                <a:solidFill>
                  <a:srgbClr val="FF0000"/>
                </a:solidFill>
                <a:latin typeface="Times New Roman"/>
                <a:cs typeface="Times New Roman"/>
              </a:rPr>
              <a:t> </a:t>
            </a:r>
            <a:r>
              <a:rPr sz="2200" dirty="0">
                <a:solidFill>
                  <a:srgbClr val="FF0000"/>
                </a:solidFill>
                <a:latin typeface="Times New Roman"/>
                <a:cs typeface="Times New Roman"/>
              </a:rPr>
              <a:t>dự</a:t>
            </a:r>
            <a:r>
              <a:rPr sz="2200" spc="-30" dirty="0">
                <a:solidFill>
                  <a:srgbClr val="FF0000"/>
                </a:solidFill>
                <a:latin typeface="Times New Roman"/>
                <a:cs typeface="Times New Roman"/>
              </a:rPr>
              <a:t> </a:t>
            </a:r>
            <a:r>
              <a:rPr sz="2200" dirty="0">
                <a:solidFill>
                  <a:srgbClr val="FF0000"/>
                </a:solidFill>
                <a:latin typeface="Times New Roman"/>
                <a:cs typeface="Times New Roman"/>
              </a:rPr>
              <a:t>gói</a:t>
            </a:r>
            <a:r>
              <a:rPr sz="2200" spc="-25" dirty="0">
                <a:solidFill>
                  <a:srgbClr val="FF0000"/>
                </a:solidFill>
                <a:latin typeface="Times New Roman"/>
                <a:cs typeface="Times New Roman"/>
              </a:rPr>
              <a:t> </a:t>
            </a:r>
            <a:r>
              <a:rPr sz="2200" dirty="0">
                <a:solidFill>
                  <a:srgbClr val="FF0000"/>
                </a:solidFill>
                <a:latin typeface="Times New Roman"/>
                <a:cs typeface="Times New Roman"/>
              </a:rPr>
              <a:t>thầu</a:t>
            </a:r>
            <a:r>
              <a:rPr sz="2200" spc="-30" dirty="0">
                <a:solidFill>
                  <a:srgbClr val="FF0000"/>
                </a:solidFill>
                <a:latin typeface="Times New Roman"/>
                <a:cs typeface="Times New Roman"/>
              </a:rPr>
              <a:t> </a:t>
            </a:r>
            <a:r>
              <a:rPr sz="2200" spc="-25" dirty="0">
                <a:solidFill>
                  <a:srgbClr val="FF0000"/>
                </a:solidFill>
                <a:latin typeface="Times New Roman"/>
                <a:cs typeface="Times New Roman"/>
              </a:rPr>
              <a:t>của </a:t>
            </a:r>
            <a:r>
              <a:rPr sz="2200" dirty="0">
                <a:solidFill>
                  <a:srgbClr val="FF0000"/>
                </a:solidFill>
                <a:latin typeface="Times New Roman"/>
                <a:cs typeface="Times New Roman"/>
              </a:rPr>
              <a:t>nhau:</a:t>
            </a:r>
            <a:r>
              <a:rPr sz="2200" spc="-45" dirty="0">
                <a:solidFill>
                  <a:srgbClr val="FF0000"/>
                </a:solidFill>
                <a:latin typeface="Times New Roman"/>
                <a:cs typeface="Times New Roman"/>
              </a:rPr>
              <a:t> </a:t>
            </a:r>
            <a:r>
              <a:rPr sz="2200" dirty="0">
                <a:solidFill>
                  <a:srgbClr val="FF0000"/>
                </a:solidFill>
                <a:latin typeface="Times New Roman"/>
                <a:cs typeface="Times New Roman"/>
              </a:rPr>
              <a:t>sản</a:t>
            </a:r>
            <a:r>
              <a:rPr sz="2200" spc="-40" dirty="0">
                <a:solidFill>
                  <a:srgbClr val="FF0000"/>
                </a:solidFill>
                <a:latin typeface="Times New Roman"/>
                <a:cs typeface="Times New Roman"/>
              </a:rPr>
              <a:t> </a:t>
            </a:r>
            <a:r>
              <a:rPr sz="2200" dirty="0">
                <a:solidFill>
                  <a:srgbClr val="FF0000"/>
                </a:solidFill>
                <a:latin typeface="Times New Roman"/>
                <a:cs typeface="Times New Roman"/>
              </a:rPr>
              <a:t>phẩm,</a:t>
            </a:r>
            <a:r>
              <a:rPr sz="2200" spc="-30" dirty="0">
                <a:solidFill>
                  <a:srgbClr val="FF0000"/>
                </a:solidFill>
                <a:latin typeface="Times New Roman"/>
                <a:cs typeface="Times New Roman"/>
              </a:rPr>
              <a:t> </a:t>
            </a:r>
            <a:r>
              <a:rPr sz="2200" dirty="0">
                <a:solidFill>
                  <a:srgbClr val="FF0000"/>
                </a:solidFill>
                <a:latin typeface="Times New Roman"/>
                <a:cs typeface="Times New Roman"/>
              </a:rPr>
              <a:t>dịch</a:t>
            </a:r>
            <a:r>
              <a:rPr sz="2200" spc="-40" dirty="0">
                <a:solidFill>
                  <a:srgbClr val="FF0000"/>
                </a:solidFill>
                <a:latin typeface="Times New Roman"/>
                <a:cs typeface="Times New Roman"/>
              </a:rPr>
              <a:t> </a:t>
            </a:r>
            <a:r>
              <a:rPr sz="2200" spc="-25" dirty="0">
                <a:solidFill>
                  <a:srgbClr val="FF0000"/>
                </a:solidFill>
                <a:latin typeface="Times New Roman"/>
                <a:cs typeface="Times New Roman"/>
              </a:rPr>
              <a:t>vụ </a:t>
            </a:r>
            <a:r>
              <a:rPr sz="2200" dirty="0">
                <a:solidFill>
                  <a:srgbClr val="FF0000"/>
                </a:solidFill>
                <a:latin typeface="Times New Roman"/>
                <a:cs typeface="Times New Roman"/>
              </a:rPr>
              <a:t>thuộc</a:t>
            </a:r>
            <a:r>
              <a:rPr sz="2200" spc="-50" dirty="0">
                <a:solidFill>
                  <a:srgbClr val="FF0000"/>
                </a:solidFill>
                <a:latin typeface="Times New Roman"/>
                <a:cs typeface="Times New Roman"/>
              </a:rPr>
              <a:t> </a:t>
            </a:r>
            <a:r>
              <a:rPr sz="2200" dirty="0">
                <a:solidFill>
                  <a:srgbClr val="FF0000"/>
                </a:solidFill>
                <a:latin typeface="Times New Roman"/>
                <a:cs typeface="Times New Roman"/>
              </a:rPr>
              <a:t>gói</a:t>
            </a:r>
            <a:r>
              <a:rPr sz="2200" spc="-40" dirty="0">
                <a:solidFill>
                  <a:srgbClr val="FF0000"/>
                </a:solidFill>
                <a:latin typeface="Times New Roman"/>
                <a:cs typeface="Times New Roman"/>
              </a:rPr>
              <a:t> </a:t>
            </a:r>
            <a:r>
              <a:rPr sz="2200" dirty="0">
                <a:solidFill>
                  <a:srgbClr val="FF0000"/>
                </a:solidFill>
                <a:latin typeface="Times New Roman"/>
                <a:cs typeface="Times New Roman"/>
              </a:rPr>
              <a:t>thầu</a:t>
            </a:r>
            <a:r>
              <a:rPr sz="2200" spc="-35" dirty="0">
                <a:solidFill>
                  <a:srgbClr val="FF0000"/>
                </a:solidFill>
                <a:latin typeface="Times New Roman"/>
                <a:cs typeface="Times New Roman"/>
              </a:rPr>
              <a:t> </a:t>
            </a:r>
            <a:r>
              <a:rPr sz="2200" dirty="0">
                <a:solidFill>
                  <a:srgbClr val="FF0000"/>
                </a:solidFill>
                <a:latin typeface="Times New Roman"/>
                <a:cs typeface="Times New Roman"/>
              </a:rPr>
              <a:t>đó</a:t>
            </a:r>
            <a:r>
              <a:rPr sz="2200" spc="-35" dirty="0">
                <a:solidFill>
                  <a:srgbClr val="FF0000"/>
                </a:solidFill>
                <a:latin typeface="Times New Roman"/>
                <a:cs typeface="Times New Roman"/>
              </a:rPr>
              <a:t> </a:t>
            </a:r>
            <a:r>
              <a:rPr sz="2200" spc="-20" dirty="0">
                <a:solidFill>
                  <a:srgbClr val="FF0000"/>
                </a:solidFill>
                <a:latin typeface="Times New Roman"/>
                <a:cs typeface="Times New Roman"/>
              </a:rPr>
              <a:t>thuộc </a:t>
            </a:r>
            <a:r>
              <a:rPr sz="2200" dirty="0">
                <a:solidFill>
                  <a:srgbClr val="FF0000"/>
                </a:solidFill>
                <a:latin typeface="Times New Roman"/>
                <a:cs typeface="Times New Roman"/>
              </a:rPr>
              <a:t>ngành</a:t>
            </a:r>
            <a:r>
              <a:rPr sz="2200" spc="-45" dirty="0">
                <a:solidFill>
                  <a:srgbClr val="FF0000"/>
                </a:solidFill>
                <a:latin typeface="Times New Roman"/>
                <a:cs typeface="Times New Roman"/>
              </a:rPr>
              <a:t> </a:t>
            </a:r>
            <a:r>
              <a:rPr sz="2200" dirty="0">
                <a:solidFill>
                  <a:srgbClr val="FF0000"/>
                </a:solidFill>
                <a:latin typeface="Times New Roman"/>
                <a:cs typeface="Times New Roman"/>
              </a:rPr>
              <a:t>nghề</a:t>
            </a:r>
            <a:r>
              <a:rPr sz="2200" spc="-45" dirty="0">
                <a:solidFill>
                  <a:srgbClr val="FF0000"/>
                </a:solidFill>
                <a:latin typeface="Times New Roman"/>
                <a:cs typeface="Times New Roman"/>
              </a:rPr>
              <a:t> </a:t>
            </a:r>
            <a:r>
              <a:rPr sz="2200" dirty="0">
                <a:solidFill>
                  <a:srgbClr val="FF0000"/>
                </a:solidFill>
                <a:latin typeface="Times New Roman"/>
                <a:cs typeface="Times New Roman"/>
              </a:rPr>
              <a:t>sản</a:t>
            </a:r>
            <a:r>
              <a:rPr sz="2200" spc="-45" dirty="0">
                <a:solidFill>
                  <a:srgbClr val="FF0000"/>
                </a:solidFill>
                <a:latin typeface="Times New Roman"/>
                <a:cs typeface="Times New Roman"/>
              </a:rPr>
              <a:t> </a:t>
            </a:r>
            <a:r>
              <a:rPr sz="2200" spc="-20" dirty="0">
                <a:solidFill>
                  <a:srgbClr val="FF0000"/>
                </a:solidFill>
                <a:latin typeface="Times New Roman"/>
                <a:cs typeface="Times New Roman"/>
              </a:rPr>
              <a:t>xuất </a:t>
            </a:r>
            <a:r>
              <a:rPr sz="2200" dirty="0">
                <a:solidFill>
                  <a:srgbClr val="FF0000"/>
                </a:solidFill>
                <a:latin typeface="Times New Roman"/>
                <a:cs typeface="Times New Roman"/>
              </a:rPr>
              <a:t>kinh</a:t>
            </a:r>
            <a:r>
              <a:rPr sz="2200" spc="-50" dirty="0">
                <a:solidFill>
                  <a:srgbClr val="FF0000"/>
                </a:solidFill>
                <a:latin typeface="Times New Roman"/>
                <a:cs typeface="Times New Roman"/>
              </a:rPr>
              <a:t> </a:t>
            </a:r>
            <a:r>
              <a:rPr sz="2200" dirty="0">
                <a:solidFill>
                  <a:srgbClr val="FF0000"/>
                </a:solidFill>
                <a:latin typeface="Times New Roman"/>
                <a:cs typeface="Times New Roman"/>
              </a:rPr>
              <a:t>doanh</a:t>
            </a:r>
            <a:r>
              <a:rPr sz="2200" spc="-50" dirty="0">
                <a:solidFill>
                  <a:srgbClr val="FF0000"/>
                </a:solidFill>
                <a:latin typeface="Times New Roman"/>
                <a:cs typeface="Times New Roman"/>
              </a:rPr>
              <a:t> </a:t>
            </a:r>
            <a:r>
              <a:rPr sz="2200" dirty="0">
                <a:solidFill>
                  <a:srgbClr val="FF0000"/>
                </a:solidFill>
                <a:latin typeface="Times New Roman"/>
                <a:cs typeface="Times New Roman"/>
              </a:rPr>
              <a:t>chính</a:t>
            </a:r>
            <a:r>
              <a:rPr sz="2200" spc="-50" dirty="0">
                <a:solidFill>
                  <a:srgbClr val="FF0000"/>
                </a:solidFill>
                <a:latin typeface="Times New Roman"/>
                <a:cs typeface="Times New Roman"/>
              </a:rPr>
              <a:t> </a:t>
            </a:r>
            <a:r>
              <a:rPr sz="2200" spc="-25" dirty="0">
                <a:solidFill>
                  <a:srgbClr val="FF0000"/>
                </a:solidFill>
                <a:latin typeface="Times New Roman"/>
                <a:cs typeface="Times New Roman"/>
              </a:rPr>
              <a:t>của </a:t>
            </a:r>
            <a:r>
              <a:rPr sz="2200" dirty="0">
                <a:solidFill>
                  <a:srgbClr val="FF0000"/>
                </a:solidFill>
                <a:latin typeface="Times New Roman"/>
                <a:cs typeface="Times New Roman"/>
              </a:rPr>
              <a:t>TĐ,</a:t>
            </a:r>
            <a:r>
              <a:rPr sz="2200" spc="-65" dirty="0">
                <a:solidFill>
                  <a:srgbClr val="FF0000"/>
                </a:solidFill>
                <a:latin typeface="Times New Roman"/>
                <a:cs typeface="Times New Roman"/>
              </a:rPr>
              <a:t> </a:t>
            </a:r>
            <a:r>
              <a:rPr sz="2200" spc="-25" dirty="0">
                <a:solidFill>
                  <a:srgbClr val="FF0000"/>
                </a:solidFill>
                <a:latin typeface="Times New Roman"/>
                <a:cs typeface="Times New Roman"/>
              </a:rPr>
              <a:t>TCT</a:t>
            </a:r>
            <a:endParaRPr sz="2200">
              <a:latin typeface="Times New Roman"/>
              <a:cs typeface="Times New Roman"/>
            </a:endParaRPr>
          </a:p>
        </p:txBody>
      </p:sp>
      <p:sp>
        <p:nvSpPr>
          <p:cNvPr id="20" name="object 20"/>
          <p:cNvSpPr txBox="1">
            <a:spLocks noGrp="1"/>
          </p:cNvSpPr>
          <p:nvPr>
            <p:ph type="sldNum" sz="quarter" idx="7"/>
          </p:nvPr>
        </p:nvSpPr>
        <p:spPr>
          <a:prstGeom prst="rect">
            <a:avLst/>
          </a:prstGeom>
        </p:spPr>
        <p:txBody>
          <a:bodyPr vert="horz" wrap="square" lIns="0" tIns="1066370" rIns="0" bIns="0" rtlCol="0">
            <a:spAutoFit/>
          </a:bodyPr>
          <a:lstStyle/>
          <a:p>
            <a:pPr marL="4939665">
              <a:lnSpc>
                <a:spcPts val="1655"/>
              </a:lnSpc>
            </a:pPr>
            <a:fld id="{81D60167-4931-47E6-BA6A-407CBD079E47}" type="slidenum">
              <a:rPr spc="-25" dirty="0"/>
              <a:t>24</a:t>
            </a:fld>
            <a:endParaRPr spc="-25"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62635" rIns="0" bIns="0" rtlCol="0">
            <a:spAutoFit/>
          </a:bodyPr>
          <a:lstStyle/>
          <a:p>
            <a:pPr marL="1363345">
              <a:lnSpc>
                <a:spcPct val="100000"/>
              </a:lnSpc>
              <a:spcBef>
                <a:spcPts val="100"/>
              </a:spcBef>
            </a:pPr>
            <a:r>
              <a:rPr dirty="0"/>
              <a:t>THÔNG</a:t>
            </a:r>
            <a:r>
              <a:rPr spc="-45" dirty="0"/>
              <a:t> </a:t>
            </a:r>
            <a:r>
              <a:rPr dirty="0"/>
              <a:t>TIN</a:t>
            </a:r>
            <a:r>
              <a:rPr spc="-40" dirty="0"/>
              <a:t> </a:t>
            </a:r>
            <a:r>
              <a:rPr dirty="0"/>
              <a:t>VỀ</a:t>
            </a:r>
            <a:r>
              <a:rPr spc="-40" dirty="0"/>
              <a:t> </a:t>
            </a:r>
            <a:r>
              <a:rPr dirty="0"/>
              <a:t>ĐẤU</a:t>
            </a:r>
            <a:r>
              <a:rPr spc="-10" dirty="0"/>
              <a:t> </a:t>
            </a:r>
            <a:r>
              <a:rPr dirty="0"/>
              <a:t>THẦU</a:t>
            </a:r>
            <a:r>
              <a:rPr spc="-40" dirty="0"/>
              <a:t> </a:t>
            </a:r>
            <a:r>
              <a:rPr dirty="0"/>
              <a:t>(Điều</a:t>
            </a:r>
            <a:r>
              <a:rPr spc="-45" dirty="0"/>
              <a:t> </a:t>
            </a:r>
            <a:r>
              <a:rPr dirty="0"/>
              <a:t>7,</a:t>
            </a:r>
            <a:r>
              <a:rPr spc="-35" dirty="0"/>
              <a:t> </a:t>
            </a:r>
            <a:r>
              <a:rPr dirty="0"/>
              <a:t>Điều</a:t>
            </a:r>
            <a:r>
              <a:rPr spc="-35" dirty="0"/>
              <a:t> </a:t>
            </a:r>
            <a:r>
              <a:rPr spc="-25" dirty="0"/>
              <a:t>8)</a:t>
            </a:r>
          </a:p>
        </p:txBody>
      </p:sp>
      <p:sp>
        <p:nvSpPr>
          <p:cNvPr id="4" name="object 4"/>
          <p:cNvSpPr txBox="1">
            <a:spLocks noGrp="1"/>
          </p:cNvSpPr>
          <p:nvPr>
            <p:ph type="sldNum" sz="quarter" idx="7"/>
          </p:nvPr>
        </p:nvSpPr>
        <p:spPr>
          <a:prstGeom prst="rect">
            <a:avLst/>
          </a:prstGeom>
        </p:spPr>
        <p:txBody>
          <a:bodyPr vert="horz" wrap="square" lIns="0" tIns="1066370" rIns="0" bIns="0" rtlCol="0">
            <a:spAutoFit/>
          </a:bodyPr>
          <a:lstStyle/>
          <a:p>
            <a:pPr marL="4939665">
              <a:lnSpc>
                <a:spcPts val="1655"/>
              </a:lnSpc>
            </a:pPr>
            <a:fld id="{81D60167-4931-47E6-BA6A-407CBD079E47}" type="slidenum">
              <a:rPr spc="-25" dirty="0"/>
              <a:t>25</a:t>
            </a:fld>
            <a:endParaRPr spc="-25" dirty="0"/>
          </a:p>
        </p:txBody>
      </p:sp>
      <p:graphicFrame>
        <p:nvGraphicFramePr>
          <p:cNvPr id="3" name="object 3"/>
          <p:cNvGraphicFramePr>
            <a:graphicFrameLocks noGrp="1"/>
          </p:cNvGraphicFramePr>
          <p:nvPr/>
        </p:nvGraphicFramePr>
        <p:xfrm>
          <a:off x="1769110" y="1098803"/>
          <a:ext cx="8641080" cy="5300345"/>
        </p:xfrm>
        <a:graphic>
          <a:graphicData uri="http://schemas.openxmlformats.org/drawingml/2006/table">
            <a:tbl>
              <a:tblPr firstRow="1" bandRow="1">
                <a:tableStyleId>{2D5ABB26-0587-4C30-8999-92F81FD0307C}</a:tableStyleId>
              </a:tblPr>
              <a:tblGrid>
                <a:gridCol w="4176395">
                  <a:extLst>
                    <a:ext uri="{9D8B030D-6E8A-4147-A177-3AD203B41FA5}">
                      <a16:colId xmlns:a16="http://schemas.microsoft.com/office/drawing/2014/main" val="20000"/>
                    </a:ext>
                  </a:extLst>
                </a:gridCol>
                <a:gridCol w="4464685">
                  <a:extLst>
                    <a:ext uri="{9D8B030D-6E8A-4147-A177-3AD203B41FA5}">
                      <a16:colId xmlns:a16="http://schemas.microsoft.com/office/drawing/2014/main" val="20001"/>
                    </a:ext>
                  </a:extLst>
                </a:gridCol>
              </a:tblGrid>
              <a:tr h="473075">
                <a:tc>
                  <a:txBody>
                    <a:bodyPr/>
                    <a:lstStyle/>
                    <a:p>
                      <a:pPr marL="635" algn="ctr">
                        <a:lnSpc>
                          <a:spcPct val="100000"/>
                        </a:lnSpc>
                        <a:spcBef>
                          <a:spcPts val="295"/>
                        </a:spcBef>
                      </a:pPr>
                      <a:r>
                        <a:rPr sz="2000" b="1" dirty="0">
                          <a:solidFill>
                            <a:srgbClr val="03499E"/>
                          </a:solidFill>
                          <a:latin typeface="Times New Roman"/>
                          <a:cs typeface="Times New Roman"/>
                        </a:rPr>
                        <a:t>Thông</a:t>
                      </a:r>
                      <a:r>
                        <a:rPr sz="2000" b="1" spc="-10" dirty="0">
                          <a:solidFill>
                            <a:srgbClr val="03499E"/>
                          </a:solidFill>
                          <a:latin typeface="Times New Roman"/>
                          <a:cs typeface="Times New Roman"/>
                        </a:rPr>
                        <a:t> </a:t>
                      </a:r>
                      <a:r>
                        <a:rPr sz="2000" b="1" spc="-25" dirty="0">
                          <a:solidFill>
                            <a:srgbClr val="03499E"/>
                          </a:solidFill>
                          <a:latin typeface="Times New Roman"/>
                          <a:cs typeface="Times New Roman"/>
                        </a:rPr>
                        <a:t>tin</a:t>
                      </a:r>
                      <a:endParaRPr sz="2000">
                        <a:latin typeface="Times New Roman"/>
                        <a:cs typeface="Times New Roman"/>
                      </a:endParaRPr>
                    </a:p>
                  </a:txBody>
                  <a:tcPr marL="0" marR="0" marT="37465" marB="0">
                    <a:lnL w="12700">
                      <a:solidFill>
                        <a:srgbClr val="2A5F9E"/>
                      </a:solidFill>
                      <a:prstDash val="solid"/>
                    </a:lnL>
                    <a:lnR w="12700">
                      <a:solidFill>
                        <a:srgbClr val="2A5F9E"/>
                      </a:solidFill>
                      <a:prstDash val="solid"/>
                    </a:lnR>
                    <a:lnT w="12700">
                      <a:solidFill>
                        <a:srgbClr val="2A5F9E"/>
                      </a:solidFill>
                      <a:prstDash val="solid"/>
                    </a:lnT>
                    <a:lnB w="28575">
                      <a:solidFill>
                        <a:srgbClr val="2A5F9E"/>
                      </a:solidFill>
                      <a:prstDash val="solid"/>
                    </a:lnB>
                  </a:tcPr>
                </a:tc>
                <a:tc>
                  <a:txBody>
                    <a:bodyPr/>
                    <a:lstStyle/>
                    <a:p>
                      <a:pPr marL="1056640">
                        <a:lnSpc>
                          <a:spcPct val="100000"/>
                        </a:lnSpc>
                        <a:spcBef>
                          <a:spcPts val="295"/>
                        </a:spcBef>
                      </a:pPr>
                      <a:r>
                        <a:rPr sz="2000" b="1" dirty="0">
                          <a:solidFill>
                            <a:srgbClr val="03499E"/>
                          </a:solidFill>
                          <a:latin typeface="Times New Roman"/>
                          <a:cs typeface="Times New Roman"/>
                        </a:rPr>
                        <a:t>Trách</a:t>
                      </a:r>
                      <a:r>
                        <a:rPr sz="2000" b="1" spc="-20" dirty="0">
                          <a:solidFill>
                            <a:srgbClr val="03499E"/>
                          </a:solidFill>
                          <a:latin typeface="Times New Roman"/>
                          <a:cs typeface="Times New Roman"/>
                        </a:rPr>
                        <a:t> </a:t>
                      </a:r>
                      <a:r>
                        <a:rPr sz="2000" b="1" dirty="0">
                          <a:solidFill>
                            <a:srgbClr val="03499E"/>
                          </a:solidFill>
                          <a:latin typeface="Times New Roman"/>
                          <a:cs typeface="Times New Roman"/>
                        </a:rPr>
                        <a:t>nhiệm</a:t>
                      </a:r>
                      <a:r>
                        <a:rPr sz="2000" b="1" spc="-30" dirty="0">
                          <a:solidFill>
                            <a:srgbClr val="03499E"/>
                          </a:solidFill>
                          <a:latin typeface="Times New Roman"/>
                          <a:cs typeface="Times New Roman"/>
                        </a:rPr>
                        <a:t> </a:t>
                      </a:r>
                      <a:r>
                        <a:rPr sz="2000" b="1" dirty="0">
                          <a:solidFill>
                            <a:srgbClr val="03499E"/>
                          </a:solidFill>
                          <a:latin typeface="Times New Roman"/>
                          <a:cs typeface="Times New Roman"/>
                        </a:rPr>
                        <a:t>đăng</a:t>
                      </a:r>
                      <a:r>
                        <a:rPr sz="2000" b="1" spc="-15" dirty="0">
                          <a:solidFill>
                            <a:srgbClr val="03499E"/>
                          </a:solidFill>
                          <a:latin typeface="Times New Roman"/>
                          <a:cs typeface="Times New Roman"/>
                        </a:rPr>
                        <a:t> </a:t>
                      </a:r>
                      <a:r>
                        <a:rPr sz="2000" b="1" spc="-25" dirty="0">
                          <a:solidFill>
                            <a:srgbClr val="03499E"/>
                          </a:solidFill>
                          <a:latin typeface="Times New Roman"/>
                          <a:cs typeface="Times New Roman"/>
                        </a:rPr>
                        <a:t>tải</a:t>
                      </a:r>
                      <a:endParaRPr sz="2000">
                        <a:latin typeface="Times New Roman"/>
                        <a:cs typeface="Times New Roman"/>
                      </a:endParaRPr>
                    </a:p>
                  </a:txBody>
                  <a:tcPr marL="0" marR="0" marT="37465" marB="0">
                    <a:lnL w="12700">
                      <a:solidFill>
                        <a:srgbClr val="2A5F9E"/>
                      </a:solidFill>
                      <a:prstDash val="solid"/>
                    </a:lnL>
                    <a:lnR w="12700">
                      <a:solidFill>
                        <a:srgbClr val="2A5F9E"/>
                      </a:solidFill>
                      <a:prstDash val="solid"/>
                    </a:lnR>
                    <a:lnT w="12700">
                      <a:solidFill>
                        <a:srgbClr val="2A5F9E"/>
                      </a:solidFill>
                      <a:prstDash val="solid"/>
                    </a:lnT>
                    <a:lnB w="28575">
                      <a:solidFill>
                        <a:srgbClr val="2A5F9E"/>
                      </a:solidFill>
                      <a:prstDash val="solid"/>
                    </a:lnB>
                  </a:tcPr>
                </a:tc>
                <a:extLst>
                  <a:ext uri="{0D108BD9-81ED-4DB2-BD59-A6C34878D82A}">
                    <a16:rowId xmlns:a16="http://schemas.microsoft.com/office/drawing/2014/main" val="10000"/>
                  </a:ext>
                </a:extLst>
              </a:tr>
              <a:tr h="429895">
                <a:tc>
                  <a:txBody>
                    <a:bodyPr/>
                    <a:lstStyle/>
                    <a:p>
                      <a:pPr marL="91440">
                        <a:lnSpc>
                          <a:spcPct val="100000"/>
                        </a:lnSpc>
                        <a:spcBef>
                          <a:spcPts val="290"/>
                        </a:spcBef>
                      </a:pPr>
                      <a:r>
                        <a:rPr sz="2000" b="1" dirty="0">
                          <a:solidFill>
                            <a:srgbClr val="03499E"/>
                          </a:solidFill>
                          <a:latin typeface="Times New Roman"/>
                          <a:cs typeface="Times New Roman"/>
                        </a:rPr>
                        <a:t>1.</a:t>
                      </a:r>
                      <a:r>
                        <a:rPr sz="2000" b="1" spc="-55" dirty="0">
                          <a:solidFill>
                            <a:srgbClr val="03499E"/>
                          </a:solidFill>
                          <a:latin typeface="Times New Roman"/>
                          <a:cs typeface="Times New Roman"/>
                        </a:rPr>
                        <a:t> </a:t>
                      </a:r>
                      <a:r>
                        <a:rPr sz="2000" b="1" dirty="0">
                          <a:solidFill>
                            <a:srgbClr val="03499E"/>
                          </a:solidFill>
                          <a:latin typeface="Times New Roman"/>
                          <a:cs typeface="Times New Roman"/>
                        </a:rPr>
                        <a:t>Thông</a:t>
                      </a:r>
                      <a:r>
                        <a:rPr sz="2000" b="1" spc="-20" dirty="0">
                          <a:solidFill>
                            <a:srgbClr val="03499E"/>
                          </a:solidFill>
                          <a:latin typeface="Times New Roman"/>
                          <a:cs typeface="Times New Roman"/>
                        </a:rPr>
                        <a:t> </a:t>
                      </a:r>
                      <a:r>
                        <a:rPr sz="2000" b="1" dirty="0">
                          <a:solidFill>
                            <a:srgbClr val="03499E"/>
                          </a:solidFill>
                          <a:latin typeface="Times New Roman"/>
                          <a:cs typeface="Times New Roman"/>
                        </a:rPr>
                        <a:t>tin</a:t>
                      </a:r>
                      <a:r>
                        <a:rPr sz="2000" b="1" spc="-30" dirty="0">
                          <a:solidFill>
                            <a:srgbClr val="03499E"/>
                          </a:solidFill>
                          <a:latin typeface="Times New Roman"/>
                          <a:cs typeface="Times New Roman"/>
                        </a:rPr>
                        <a:t> </a:t>
                      </a:r>
                      <a:r>
                        <a:rPr sz="2000" b="1" dirty="0">
                          <a:solidFill>
                            <a:srgbClr val="03499E"/>
                          </a:solidFill>
                          <a:latin typeface="Times New Roman"/>
                          <a:cs typeface="Times New Roman"/>
                        </a:rPr>
                        <a:t>về</a:t>
                      </a:r>
                      <a:r>
                        <a:rPr sz="2000" b="1" spc="-20" dirty="0">
                          <a:solidFill>
                            <a:srgbClr val="03499E"/>
                          </a:solidFill>
                          <a:latin typeface="Times New Roman"/>
                          <a:cs typeface="Times New Roman"/>
                        </a:rPr>
                        <a:t> </a:t>
                      </a:r>
                      <a:r>
                        <a:rPr sz="2000" b="1" dirty="0">
                          <a:solidFill>
                            <a:srgbClr val="03499E"/>
                          </a:solidFill>
                          <a:latin typeface="Times New Roman"/>
                          <a:cs typeface="Times New Roman"/>
                        </a:rPr>
                        <a:t>lựa</a:t>
                      </a:r>
                      <a:r>
                        <a:rPr sz="2000" b="1" spc="-10" dirty="0">
                          <a:solidFill>
                            <a:srgbClr val="03499E"/>
                          </a:solidFill>
                          <a:latin typeface="Times New Roman"/>
                          <a:cs typeface="Times New Roman"/>
                        </a:rPr>
                        <a:t> </a:t>
                      </a:r>
                      <a:r>
                        <a:rPr sz="2000" b="1" dirty="0">
                          <a:solidFill>
                            <a:srgbClr val="03499E"/>
                          </a:solidFill>
                          <a:latin typeface="Times New Roman"/>
                          <a:cs typeface="Times New Roman"/>
                        </a:rPr>
                        <a:t>chọn</a:t>
                      </a:r>
                      <a:r>
                        <a:rPr sz="2000" b="1" spc="-25" dirty="0">
                          <a:solidFill>
                            <a:srgbClr val="03499E"/>
                          </a:solidFill>
                          <a:latin typeface="Times New Roman"/>
                          <a:cs typeface="Times New Roman"/>
                        </a:rPr>
                        <a:t> </a:t>
                      </a:r>
                      <a:r>
                        <a:rPr sz="2000" b="1" dirty="0">
                          <a:solidFill>
                            <a:srgbClr val="03499E"/>
                          </a:solidFill>
                          <a:latin typeface="Times New Roman"/>
                          <a:cs typeface="Times New Roman"/>
                        </a:rPr>
                        <a:t>nhà</a:t>
                      </a:r>
                      <a:r>
                        <a:rPr sz="2000" b="1" spc="-10" dirty="0">
                          <a:solidFill>
                            <a:srgbClr val="03499E"/>
                          </a:solidFill>
                          <a:latin typeface="Times New Roman"/>
                          <a:cs typeface="Times New Roman"/>
                        </a:rPr>
                        <a:t> </a:t>
                      </a:r>
                      <a:r>
                        <a:rPr sz="2000" b="1" spc="-20" dirty="0">
                          <a:solidFill>
                            <a:srgbClr val="03499E"/>
                          </a:solidFill>
                          <a:latin typeface="Times New Roman"/>
                          <a:cs typeface="Times New Roman"/>
                        </a:rPr>
                        <a:t>thầu</a:t>
                      </a:r>
                      <a:endParaRPr sz="2000">
                        <a:latin typeface="Times New Roman"/>
                        <a:cs typeface="Times New Roman"/>
                      </a:endParaRPr>
                    </a:p>
                  </a:txBody>
                  <a:tcPr marL="0" marR="0" marT="36830" marB="0">
                    <a:lnL w="12700">
                      <a:solidFill>
                        <a:srgbClr val="2A5F9E"/>
                      </a:solidFill>
                      <a:prstDash val="solid"/>
                    </a:lnL>
                    <a:lnR w="12700">
                      <a:solidFill>
                        <a:srgbClr val="2A5F9E"/>
                      </a:solidFill>
                      <a:prstDash val="solid"/>
                    </a:lnR>
                    <a:lnT w="28575">
                      <a:solidFill>
                        <a:srgbClr val="2A5F9E"/>
                      </a:solidFill>
                      <a:prstDash val="solid"/>
                    </a:lnT>
                    <a:lnB w="12700">
                      <a:solidFill>
                        <a:srgbClr val="2A5F9E"/>
                      </a:solidFill>
                      <a:prstDash val="solid"/>
                    </a:lnB>
                    <a:solidFill>
                      <a:srgbClr val="2A5F9E">
                        <a:alpha val="19999"/>
                      </a:srgbClr>
                    </a:solidFill>
                  </a:tcPr>
                </a:tc>
                <a:tc>
                  <a:txBody>
                    <a:bodyPr/>
                    <a:lstStyle/>
                    <a:p>
                      <a:pPr>
                        <a:lnSpc>
                          <a:spcPct val="100000"/>
                        </a:lnSpc>
                      </a:pPr>
                      <a:endParaRPr sz="2000">
                        <a:latin typeface="Times New Roman"/>
                        <a:cs typeface="Times New Roman"/>
                      </a:endParaRPr>
                    </a:p>
                  </a:txBody>
                  <a:tcPr marL="0" marR="0" marT="0" marB="0">
                    <a:lnL w="12700">
                      <a:solidFill>
                        <a:srgbClr val="2A5F9E"/>
                      </a:solidFill>
                      <a:prstDash val="solid"/>
                    </a:lnL>
                    <a:lnR w="12700">
                      <a:solidFill>
                        <a:srgbClr val="2A5F9E"/>
                      </a:solidFill>
                      <a:prstDash val="solid"/>
                    </a:lnR>
                    <a:lnT w="28575">
                      <a:solidFill>
                        <a:srgbClr val="2A5F9E"/>
                      </a:solidFill>
                      <a:prstDash val="solid"/>
                    </a:lnT>
                    <a:lnB w="12700">
                      <a:solidFill>
                        <a:srgbClr val="2A5F9E"/>
                      </a:solidFill>
                      <a:prstDash val="solid"/>
                    </a:lnB>
                    <a:solidFill>
                      <a:srgbClr val="2A5F9E">
                        <a:alpha val="19999"/>
                      </a:srgbClr>
                    </a:solidFill>
                  </a:tcPr>
                </a:tc>
                <a:extLst>
                  <a:ext uri="{0D108BD9-81ED-4DB2-BD59-A6C34878D82A}">
                    <a16:rowId xmlns:a16="http://schemas.microsoft.com/office/drawing/2014/main" val="10001"/>
                  </a:ext>
                </a:extLst>
              </a:tr>
              <a:tr h="700405">
                <a:tc>
                  <a:txBody>
                    <a:bodyPr/>
                    <a:lstStyle/>
                    <a:p>
                      <a:pPr marL="91440" marR="82550">
                        <a:lnSpc>
                          <a:spcPct val="100000"/>
                        </a:lnSpc>
                        <a:spcBef>
                          <a:spcPts val="295"/>
                        </a:spcBef>
                      </a:pPr>
                      <a:r>
                        <a:rPr sz="2000" dirty="0">
                          <a:solidFill>
                            <a:srgbClr val="FF0000"/>
                          </a:solidFill>
                          <a:latin typeface="Times New Roman"/>
                          <a:cs typeface="Times New Roman"/>
                        </a:rPr>
                        <a:t>a)</a:t>
                      </a:r>
                      <a:r>
                        <a:rPr sz="2000" spc="370" dirty="0">
                          <a:solidFill>
                            <a:srgbClr val="FF0000"/>
                          </a:solidFill>
                          <a:latin typeface="Times New Roman"/>
                          <a:cs typeface="Times New Roman"/>
                        </a:rPr>
                        <a:t> </a:t>
                      </a:r>
                      <a:r>
                        <a:rPr sz="2000" dirty="0">
                          <a:solidFill>
                            <a:srgbClr val="FF0000"/>
                          </a:solidFill>
                          <a:latin typeface="Times New Roman"/>
                          <a:cs typeface="Times New Roman"/>
                        </a:rPr>
                        <a:t>Thông</a:t>
                      </a:r>
                      <a:r>
                        <a:rPr sz="2000" spc="360" dirty="0">
                          <a:solidFill>
                            <a:srgbClr val="FF0000"/>
                          </a:solidFill>
                          <a:latin typeface="Times New Roman"/>
                          <a:cs typeface="Times New Roman"/>
                        </a:rPr>
                        <a:t> </a:t>
                      </a:r>
                      <a:r>
                        <a:rPr sz="2000" dirty="0">
                          <a:solidFill>
                            <a:srgbClr val="FF0000"/>
                          </a:solidFill>
                          <a:latin typeface="Times New Roman"/>
                          <a:cs typeface="Times New Roman"/>
                        </a:rPr>
                        <a:t>tin</a:t>
                      </a:r>
                      <a:r>
                        <a:rPr sz="2000" spc="360" dirty="0">
                          <a:solidFill>
                            <a:srgbClr val="FF0000"/>
                          </a:solidFill>
                          <a:latin typeface="Times New Roman"/>
                          <a:cs typeface="Times New Roman"/>
                        </a:rPr>
                        <a:t> </a:t>
                      </a:r>
                      <a:r>
                        <a:rPr sz="2000" dirty="0">
                          <a:solidFill>
                            <a:srgbClr val="FF0000"/>
                          </a:solidFill>
                          <a:latin typeface="Times New Roman"/>
                          <a:cs typeface="Times New Roman"/>
                        </a:rPr>
                        <a:t>về</a:t>
                      </a:r>
                      <a:r>
                        <a:rPr sz="2000" spc="365" dirty="0">
                          <a:solidFill>
                            <a:srgbClr val="FF0000"/>
                          </a:solidFill>
                          <a:latin typeface="Times New Roman"/>
                          <a:cs typeface="Times New Roman"/>
                        </a:rPr>
                        <a:t> </a:t>
                      </a:r>
                      <a:r>
                        <a:rPr sz="2000" dirty="0">
                          <a:solidFill>
                            <a:srgbClr val="FF0000"/>
                          </a:solidFill>
                          <a:latin typeface="Times New Roman"/>
                          <a:cs typeface="Times New Roman"/>
                        </a:rPr>
                        <a:t>dự</a:t>
                      </a:r>
                      <a:r>
                        <a:rPr sz="2000" spc="375" dirty="0">
                          <a:solidFill>
                            <a:srgbClr val="FF0000"/>
                          </a:solidFill>
                          <a:latin typeface="Times New Roman"/>
                          <a:cs typeface="Times New Roman"/>
                        </a:rPr>
                        <a:t> </a:t>
                      </a:r>
                      <a:r>
                        <a:rPr sz="2000" dirty="0">
                          <a:solidFill>
                            <a:srgbClr val="FF0000"/>
                          </a:solidFill>
                          <a:latin typeface="Times New Roman"/>
                          <a:cs typeface="Times New Roman"/>
                        </a:rPr>
                        <a:t>án,</a:t>
                      </a:r>
                      <a:r>
                        <a:rPr sz="2000" spc="365" dirty="0">
                          <a:solidFill>
                            <a:srgbClr val="FF0000"/>
                          </a:solidFill>
                          <a:latin typeface="Times New Roman"/>
                          <a:cs typeface="Times New Roman"/>
                        </a:rPr>
                        <a:t> </a:t>
                      </a:r>
                      <a:r>
                        <a:rPr sz="2000" dirty="0">
                          <a:solidFill>
                            <a:srgbClr val="FF0000"/>
                          </a:solidFill>
                          <a:latin typeface="Times New Roman"/>
                          <a:cs typeface="Times New Roman"/>
                        </a:rPr>
                        <a:t>kế</a:t>
                      </a:r>
                      <a:r>
                        <a:rPr sz="2000" spc="355" dirty="0">
                          <a:solidFill>
                            <a:srgbClr val="FF0000"/>
                          </a:solidFill>
                          <a:latin typeface="Times New Roman"/>
                          <a:cs typeface="Times New Roman"/>
                        </a:rPr>
                        <a:t> </a:t>
                      </a:r>
                      <a:r>
                        <a:rPr sz="2000" dirty="0">
                          <a:solidFill>
                            <a:srgbClr val="FF0000"/>
                          </a:solidFill>
                          <a:latin typeface="Times New Roman"/>
                          <a:cs typeface="Times New Roman"/>
                        </a:rPr>
                        <a:t>hoạch</a:t>
                      </a:r>
                      <a:r>
                        <a:rPr sz="2000" spc="380" dirty="0">
                          <a:solidFill>
                            <a:srgbClr val="FF0000"/>
                          </a:solidFill>
                          <a:latin typeface="Times New Roman"/>
                          <a:cs typeface="Times New Roman"/>
                        </a:rPr>
                        <a:t> </a:t>
                      </a:r>
                      <a:r>
                        <a:rPr sz="2000" spc="-25" dirty="0">
                          <a:solidFill>
                            <a:srgbClr val="FF0000"/>
                          </a:solidFill>
                          <a:latin typeface="Times New Roman"/>
                          <a:cs typeface="Times New Roman"/>
                        </a:rPr>
                        <a:t>lựa </a:t>
                      </a:r>
                      <a:r>
                        <a:rPr sz="2000" dirty="0">
                          <a:solidFill>
                            <a:srgbClr val="FF0000"/>
                          </a:solidFill>
                          <a:latin typeface="Times New Roman"/>
                          <a:cs typeface="Times New Roman"/>
                        </a:rPr>
                        <a:t>chọn</a:t>
                      </a:r>
                      <a:r>
                        <a:rPr sz="2000" spc="-10" dirty="0">
                          <a:solidFill>
                            <a:srgbClr val="FF0000"/>
                          </a:solidFill>
                          <a:latin typeface="Times New Roman"/>
                          <a:cs typeface="Times New Roman"/>
                        </a:rPr>
                        <a:t> </a:t>
                      </a:r>
                      <a:r>
                        <a:rPr sz="2000" dirty="0">
                          <a:solidFill>
                            <a:srgbClr val="FF0000"/>
                          </a:solidFill>
                          <a:latin typeface="Times New Roman"/>
                          <a:cs typeface="Times New Roman"/>
                        </a:rPr>
                        <a:t>nhà</a:t>
                      </a:r>
                      <a:r>
                        <a:rPr sz="2000" spc="-15" dirty="0">
                          <a:solidFill>
                            <a:srgbClr val="FF0000"/>
                          </a:solidFill>
                          <a:latin typeface="Times New Roman"/>
                          <a:cs typeface="Times New Roman"/>
                        </a:rPr>
                        <a:t> </a:t>
                      </a:r>
                      <a:r>
                        <a:rPr sz="2000" spc="-20" dirty="0">
                          <a:solidFill>
                            <a:srgbClr val="FF0000"/>
                          </a:solidFill>
                          <a:latin typeface="Times New Roman"/>
                          <a:cs typeface="Times New Roman"/>
                        </a:rPr>
                        <a:t>thầu</a:t>
                      </a:r>
                      <a:endParaRPr sz="2000">
                        <a:latin typeface="Times New Roman"/>
                        <a:cs typeface="Times New Roman"/>
                      </a:endParaRPr>
                    </a:p>
                  </a:txBody>
                  <a:tcPr marL="0" marR="0" marT="37465" marB="0">
                    <a:lnL w="12700">
                      <a:solidFill>
                        <a:srgbClr val="2A5F9E"/>
                      </a:solidFill>
                      <a:prstDash val="solid"/>
                    </a:lnL>
                    <a:lnR w="12700">
                      <a:solidFill>
                        <a:srgbClr val="2A5F9E"/>
                      </a:solidFill>
                      <a:prstDash val="solid"/>
                    </a:lnR>
                    <a:lnT w="12700">
                      <a:solidFill>
                        <a:srgbClr val="2A5F9E"/>
                      </a:solidFill>
                      <a:prstDash val="solid"/>
                    </a:lnT>
                    <a:lnB w="12700">
                      <a:solidFill>
                        <a:srgbClr val="2A5F9E"/>
                      </a:solidFill>
                      <a:prstDash val="solid"/>
                    </a:lnB>
                  </a:tcPr>
                </a:tc>
                <a:tc>
                  <a:txBody>
                    <a:bodyPr/>
                    <a:lstStyle/>
                    <a:p>
                      <a:pPr marL="92075">
                        <a:lnSpc>
                          <a:spcPct val="100000"/>
                        </a:lnSpc>
                        <a:spcBef>
                          <a:spcPts val="295"/>
                        </a:spcBef>
                      </a:pPr>
                      <a:r>
                        <a:rPr sz="2000" dirty="0">
                          <a:solidFill>
                            <a:srgbClr val="FF0000"/>
                          </a:solidFill>
                          <a:latin typeface="Times New Roman"/>
                          <a:cs typeface="Times New Roman"/>
                        </a:rPr>
                        <a:t>CĐT</a:t>
                      </a:r>
                      <a:r>
                        <a:rPr sz="2000" spc="-5" dirty="0">
                          <a:solidFill>
                            <a:srgbClr val="FF0000"/>
                          </a:solidFill>
                          <a:latin typeface="Times New Roman"/>
                          <a:cs typeface="Times New Roman"/>
                        </a:rPr>
                        <a:t> </a:t>
                      </a:r>
                      <a:r>
                        <a:rPr sz="2000" dirty="0">
                          <a:solidFill>
                            <a:srgbClr val="FF0000"/>
                          </a:solidFill>
                          <a:latin typeface="Times New Roman"/>
                          <a:cs typeface="Times New Roman"/>
                        </a:rPr>
                        <a:t>–</a:t>
                      </a:r>
                      <a:r>
                        <a:rPr sz="2000" spc="-10" dirty="0">
                          <a:solidFill>
                            <a:srgbClr val="FF0000"/>
                          </a:solidFill>
                          <a:latin typeface="Times New Roman"/>
                          <a:cs typeface="Times New Roman"/>
                        </a:rPr>
                        <a:t> </a:t>
                      </a:r>
                      <a:r>
                        <a:rPr sz="2000" dirty="0">
                          <a:solidFill>
                            <a:srgbClr val="FF0000"/>
                          </a:solidFill>
                          <a:latin typeface="Times New Roman"/>
                          <a:cs typeface="Times New Roman"/>
                        </a:rPr>
                        <a:t>trong</a:t>
                      </a:r>
                      <a:r>
                        <a:rPr sz="2000" spc="-25" dirty="0">
                          <a:solidFill>
                            <a:srgbClr val="FF0000"/>
                          </a:solidFill>
                          <a:latin typeface="Times New Roman"/>
                          <a:cs typeface="Times New Roman"/>
                        </a:rPr>
                        <a:t> </a:t>
                      </a:r>
                      <a:r>
                        <a:rPr sz="2000" dirty="0">
                          <a:solidFill>
                            <a:srgbClr val="FF0000"/>
                          </a:solidFill>
                          <a:latin typeface="Times New Roman"/>
                          <a:cs typeface="Times New Roman"/>
                        </a:rPr>
                        <a:t>tối</a:t>
                      </a:r>
                      <a:r>
                        <a:rPr sz="2000" spc="-30" dirty="0">
                          <a:solidFill>
                            <a:srgbClr val="FF0000"/>
                          </a:solidFill>
                          <a:latin typeface="Times New Roman"/>
                          <a:cs typeface="Times New Roman"/>
                        </a:rPr>
                        <a:t> </a:t>
                      </a:r>
                      <a:r>
                        <a:rPr sz="2000" dirty="0">
                          <a:solidFill>
                            <a:srgbClr val="FF0000"/>
                          </a:solidFill>
                          <a:latin typeface="Times New Roman"/>
                          <a:cs typeface="Times New Roman"/>
                        </a:rPr>
                        <a:t>đa</a:t>
                      </a:r>
                      <a:r>
                        <a:rPr sz="2000" spc="-10" dirty="0">
                          <a:solidFill>
                            <a:srgbClr val="FF0000"/>
                          </a:solidFill>
                          <a:latin typeface="Times New Roman"/>
                          <a:cs typeface="Times New Roman"/>
                        </a:rPr>
                        <a:t> </a:t>
                      </a:r>
                      <a:r>
                        <a:rPr sz="2000" dirty="0">
                          <a:solidFill>
                            <a:srgbClr val="FF0000"/>
                          </a:solidFill>
                          <a:latin typeface="Times New Roman"/>
                          <a:cs typeface="Times New Roman"/>
                        </a:rPr>
                        <a:t>05</a:t>
                      </a:r>
                      <a:r>
                        <a:rPr sz="2000" spc="-10" dirty="0">
                          <a:solidFill>
                            <a:srgbClr val="FF0000"/>
                          </a:solidFill>
                          <a:latin typeface="Times New Roman"/>
                          <a:cs typeface="Times New Roman"/>
                        </a:rPr>
                        <a:t> </a:t>
                      </a:r>
                      <a:r>
                        <a:rPr sz="2000" dirty="0">
                          <a:solidFill>
                            <a:srgbClr val="FF0000"/>
                          </a:solidFill>
                          <a:latin typeface="Times New Roman"/>
                          <a:cs typeface="Times New Roman"/>
                        </a:rPr>
                        <a:t>ngày</a:t>
                      </a:r>
                      <a:r>
                        <a:rPr sz="2000" spc="-30" dirty="0">
                          <a:solidFill>
                            <a:srgbClr val="FF0000"/>
                          </a:solidFill>
                          <a:latin typeface="Times New Roman"/>
                          <a:cs typeface="Times New Roman"/>
                        </a:rPr>
                        <a:t> </a:t>
                      </a:r>
                      <a:r>
                        <a:rPr sz="2000" dirty="0">
                          <a:solidFill>
                            <a:srgbClr val="FF0000"/>
                          </a:solidFill>
                          <a:latin typeface="Times New Roman"/>
                          <a:cs typeface="Times New Roman"/>
                        </a:rPr>
                        <a:t>làm</a:t>
                      </a:r>
                      <a:r>
                        <a:rPr sz="2000" spc="-15" dirty="0">
                          <a:solidFill>
                            <a:srgbClr val="FF0000"/>
                          </a:solidFill>
                          <a:latin typeface="Times New Roman"/>
                          <a:cs typeface="Times New Roman"/>
                        </a:rPr>
                        <a:t> </a:t>
                      </a:r>
                      <a:r>
                        <a:rPr sz="2000" spc="-20" dirty="0">
                          <a:solidFill>
                            <a:srgbClr val="FF0000"/>
                          </a:solidFill>
                          <a:latin typeface="Times New Roman"/>
                          <a:cs typeface="Times New Roman"/>
                        </a:rPr>
                        <a:t>việc</a:t>
                      </a:r>
                      <a:endParaRPr sz="2000">
                        <a:latin typeface="Times New Roman"/>
                        <a:cs typeface="Times New Roman"/>
                      </a:endParaRPr>
                    </a:p>
                  </a:txBody>
                  <a:tcPr marL="0" marR="0" marT="37465" marB="0">
                    <a:lnL w="12700">
                      <a:solidFill>
                        <a:srgbClr val="2A5F9E"/>
                      </a:solidFill>
                      <a:prstDash val="solid"/>
                    </a:lnL>
                    <a:lnR w="12700">
                      <a:solidFill>
                        <a:srgbClr val="2A5F9E"/>
                      </a:solidFill>
                      <a:prstDash val="solid"/>
                    </a:lnR>
                    <a:lnT w="12700">
                      <a:solidFill>
                        <a:srgbClr val="2A5F9E"/>
                      </a:solidFill>
                      <a:prstDash val="solid"/>
                    </a:lnT>
                    <a:lnB w="12700">
                      <a:solidFill>
                        <a:srgbClr val="2A5F9E"/>
                      </a:solidFill>
                      <a:prstDash val="solid"/>
                    </a:lnB>
                  </a:tcPr>
                </a:tc>
                <a:extLst>
                  <a:ext uri="{0D108BD9-81ED-4DB2-BD59-A6C34878D82A}">
                    <a16:rowId xmlns:a16="http://schemas.microsoft.com/office/drawing/2014/main" val="10002"/>
                  </a:ext>
                </a:extLst>
              </a:tr>
              <a:tr h="700405">
                <a:tc>
                  <a:txBody>
                    <a:bodyPr/>
                    <a:lstStyle/>
                    <a:p>
                      <a:pPr marL="91440">
                        <a:lnSpc>
                          <a:spcPct val="100000"/>
                        </a:lnSpc>
                        <a:spcBef>
                          <a:spcPts val="295"/>
                        </a:spcBef>
                      </a:pPr>
                      <a:r>
                        <a:rPr sz="2000" dirty="0">
                          <a:solidFill>
                            <a:srgbClr val="03499E"/>
                          </a:solidFill>
                          <a:latin typeface="Times New Roman"/>
                          <a:cs typeface="Times New Roman"/>
                        </a:rPr>
                        <a:t>b)</a:t>
                      </a:r>
                      <a:r>
                        <a:rPr sz="2000" spc="-10" dirty="0">
                          <a:solidFill>
                            <a:srgbClr val="03499E"/>
                          </a:solidFill>
                          <a:latin typeface="Times New Roman"/>
                          <a:cs typeface="Times New Roman"/>
                        </a:rPr>
                        <a:t> </a:t>
                      </a:r>
                      <a:r>
                        <a:rPr sz="2000" dirty="0">
                          <a:solidFill>
                            <a:srgbClr val="03499E"/>
                          </a:solidFill>
                          <a:latin typeface="Times New Roman"/>
                          <a:cs typeface="Times New Roman"/>
                        </a:rPr>
                        <a:t>Thông</a:t>
                      </a:r>
                      <a:r>
                        <a:rPr sz="2000" spc="10" dirty="0">
                          <a:solidFill>
                            <a:srgbClr val="03499E"/>
                          </a:solidFill>
                          <a:latin typeface="Times New Roman"/>
                          <a:cs typeface="Times New Roman"/>
                        </a:rPr>
                        <a:t> </a:t>
                      </a:r>
                      <a:r>
                        <a:rPr sz="2000" dirty="0">
                          <a:solidFill>
                            <a:srgbClr val="03499E"/>
                          </a:solidFill>
                          <a:latin typeface="Times New Roman"/>
                          <a:cs typeface="Times New Roman"/>
                        </a:rPr>
                        <a:t>báo</a:t>
                      </a:r>
                      <a:r>
                        <a:rPr sz="2000" spc="5" dirty="0">
                          <a:solidFill>
                            <a:srgbClr val="03499E"/>
                          </a:solidFill>
                          <a:latin typeface="Times New Roman"/>
                          <a:cs typeface="Times New Roman"/>
                        </a:rPr>
                        <a:t> </a:t>
                      </a:r>
                      <a:r>
                        <a:rPr sz="2000" dirty="0">
                          <a:solidFill>
                            <a:srgbClr val="03499E"/>
                          </a:solidFill>
                          <a:latin typeface="Times New Roman"/>
                          <a:cs typeface="Times New Roman"/>
                        </a:rPr>
                        <a:t>mời quan</a:t>
                      </a:r>
                      <a:r>
                        <a:rPr sz="2000" spc="15" dirty="0">
                          <a:solidFill>
                            <a:srgbClr val="03499E"/>
                          </a:solidFill>
                          <a:latin typeface="Times New Roman"/>
                          <a:cs typeface="Times New Roman"/>
                        </a:rPr>
                        <a:t> </a:t>
                      </a:r>
                      <a:r>
                        <a:rPr sz="2000" dirty="0">
                          <a:solidFill>
                            <a:srgbClr val="03499E"/>
                          </a:solidFill>
                          <a:latin typeface="Times New Roman"/>
                          <a:cs typeface="Times New Roman"/>
                        </a:rPr>
                        <a:t>tâm,</a:t>
                      </a:r>
                      <a:r>
                        <a:rPr sz="2000" spc="5" dirty="0">
                          <a:solidFill>
                            <a:srgbClr val="03499E"/>
                          </a:solidFill>
                          <a:latin typeface="Times New Roman"/>
                          <a:cs typeface="Times New Roman"/>
                        </a:rPr>
                        <a:t> </a:t>
                      </a:r>
                      <a:r>
                        <a:rPr sz="2000" dirty="0">
                          <a:solidFill>
                            <a:srgbClr val="03499E"/>
                          </a:solidFill>
                          <a:latin typeface="Times New Roman"/>
                          <a:cs typeface="Times New Roman"/>
                        </a:rPr>
                        <a:t>thông</a:t>
                      </a:r>
                      <a:r>
                        <a:rPr sz="2000" spc="5" dirty="0">
                          <a:solidFill>
                            <a:srgbClr val="03499E"/>
                          </a:solidFill>
                          <a:latin typeface="Times New Roman"/>
                          <a:cs typeface="Times New Roman"/>
                        </a:rPr>
                        <a:t> </a:t>
                      </a:r>
                      <a:r>
                        <a:rPr sz="2000" spc="-25" dirty="0">
                          <a:solidFill>
                            <a:srgbClr val="03499E"/>
                          </a:solidFill>
                          <a:latin typeface="Times New Roman"/>
                          <a:cs typeface="Times New Roman"/>
                        </a:rPr>
                        <a:t>báo</a:t>
                      </a:r>
                      <a:endParaRPr sz="2000">
                        <a:latin typeface="Times New Roman"/>
                        <a:cs typeface="Times New Roman"/>
                      </a:endParaRPr>
                    </a:p>
                    <a:p>
                      <a:pPr marL="91440">
                        <a:lnSpc>
                          <a:spcPct val="100000"/>
                        </a:lnSpc>
                      </a:pPr>
                      <a:r>
                        <a:rPr sz="2000" dirty="0">
                          <a:solidFill>
                            <a:srgbClr val="03499E"/>
                          </a:solidFill>
                          <a:latin typeface="Times New Roman"/>
                          <a:cs typeface="Times New Roman"/>
                        </a:rPr>
                        <a:t>mời</a:t>
                      </a:r>
                      <a:r>
                        <a:rPr sz="2000" spc="-10" dirty="0">
                          <a:solidFill>
                            <a:srgbClr val="03499E"/>
                          </a:solidFill>
                          <a:latin typeface="Times New Roman"/>
                          <a:cs typeface="Times New Roman"/>
                        </a:rPr>
                        <a:t> </a:t>
                      </a:r>
                      <a:r>
                        <a:rPr sz="2000" dirty="0">
                          <a:solidFill>
                            <a:srgbClr val="03499E"/>
                          </a:solidFill>
                          <a:latin typeface="Times New Roman"/>
                          <a:cs typeface="Times New Roman"/>
                        </a:rPr>
                        <a:t>sơ</a:t>
                      </a:r>
                      <a:r>
                        <a:rPr sz="2000" spc="-15" dirty="0">
                          <a:solidFill>
                            <a:srgbClr val="03499E"/>
                          </a:solidFill>
                          <a:latin typeface="Times New Roman"/>
                          <a:cs typeface="Times New Roman"/>
                        </a:rPr>
                        <a:t> </a:t>
                      </a:r>
                      <a:r>
                        <a:rPr sz="2000" spc="-20" dirty="0">
                          <a:solidFill>
                            <a:srgbClr val="03499E"/>
                          </a:solidFill>
                          <a:latin typeface="Times New Roman"/>
                          <a:cs typeface="Times New Roman"/>
                        </a:rPr>
                        <a:t>tuyển</a:t>
                      </a:r>
                      <a:endParaRPr sz="2000">
                        <a:latin typeface="Times New Roman"/>
                        <a:cs typeface="Times New Roman"/>
                      </a:endParaRPr>
                    </a:p>
                  </a:txBody>
                  <a:tcPr marL="0" marR="0" marT="37465" marB="0">
                    <a:lnL w="12700">
                      <a:solidFill>
                        <a:srgbClr val="2A5F9E"/>
                      </a:solidFill>
                      <a:prstDash val="solid"/>
                    </a:lnL>
                    <a:lnR w="12700">
                      <a:solidFill>
                        <a:srgbClr val="2A5F9E"/>
                      </a:solidFill>
                      <a:prstDash val="solid"/>
                    </a:lnR>
                    <a:lnT w="12700">
                      <a:solidFill>
                        <a:srgbClr val="2A5F9E"/>
                      </a:solidFill>
                      <a:prstDash val="solid"/>
                    </a:lnT>
                    <a:lnB w="12700">
                      <a:solidFill>
                        <a:srgbClr val="2A5F9E"/>
                      </a:solidFill>
                      <a:prstDash val="solid"/>
                    </a:lnB>
                    <a:solidFill>
                      <a:srgbClr val="2A5F9E">
                        <a:alpha val="19999"/>
                      </a:srgbClr>
                    </a:solidFill>
                  </a:tcPr>
                </a:tc>
                <a:tc>
                  <a:txBody>
                    <a:bodyPr/>
                    <a:lstStyle/>
                    <a:p>
                      <a:pPr marL="92075">
                        <a:lnSpc>
                          <a:spcPct val="100000"/>
                        </a:lnSpc>
                        <a:spcBef>
                          <a:spcPts val="295"/>
                        </a:spcBef>
                      </a:pPr>
                      <a:r>
                        <a:rPr sz="2000" spc="-25" dirty="0">
                          <a:solidFill>
                            <a:srgbClr val="03499E"/>
                          </a:solidFill>
                          <a:latin typeface="Times New Roman"/>
                          <a:cs typeface="Times New Roman"/>
                        </a:rPr>
                        <a:t>BMT</a:t>
                      </a:r>
                      <a:endParaRPr sz="2000">
                        <a:latin typeface="Times New Roman"/>
                        <a:cs typeface="Times New Roman"/>
                      </a:endParaRPr>
                    </a:p>
                  </a:txBody>
                  <a:tcPr marL="0" marR="0" marT="37465" marB="0">
                    <a:lnL w="12700">
                      <a:solidFill>
                        <a:srgbClr val="2A5F9E"/>
                      </a:solidFill>
                      <a:prstDash val="solid"/>
                    </a:lnL>
                    <a:lnR w="12700">
                      <a:solidFill>
                        <a:srgbClr val="2A5F9E"/>
                      </a:solidFill>
                      <a:prstDash val="solid"/>
                    </a:lnR>
                    <a:lnT w="12700">
                      <a:solidFill>
                        <a:srgbClr val="2A5F9E"/>
                      </a:solidFill>
                      <a:prstDash val="solid"/>
                    </a:lnT>
                    <a:lnB w="12700">
                      <a:solidFill>
                        <a:srgbClr val="2A5F9E"/>
                      </a:solidFill>
                      <a:prstDash val="solid"/>
                    </a:lnB>
                    <a:solidFill>
                      <a:srgbClr val="2A5F9E">
                        <a:alpha val="19999"/>
                      </a:srgbClr>
                    </a:solidFill>
                  </a:tcPr>
                </a:tc>
                <a:extLst>
                  <a:ext uri="{0D108BD9-81ED-4DB2-BD59-A6C34878D82A}">
                    <a16:rowId xmlns:a16="http://schemas.microsoft.com/office/drawing/2014/main" val="10003"/>
                  </a:ext>
                </a:extLst>
              </a:tr>
              <a:tr h="431165">
                <a:tc>
                  <a:txBody>
                    <a:bodyPr/>
                    <a:lstStyle/>
                    <a:p>
                      <a:pPr marL="91440">
                        <a:lnSpc>
                          <a:spcPct val="100000"/>
                        </a:lnSpc>
                        <a:spcBef>
                          <a:spcPts val="295"/>
                        </a:spcBef>
                      </a:pPr>
                      <a:r>
                        <a:rPr sz="2000" dirty="0">
                          <a:solidFill>
                            <a:srgbClr val="03499E"/>
                          </a:solidFill>
                          <a:latin typeface="Times New Roman"/>
                          <a:cs typeface="Times New Roman"/>
                        </a:rPr>
                        <a:t>c)</a:t>
                      </a:r>
                      <a:r>
                        <a:rPr sz="2000" spc="-45" dirty="0">
                          <a:solidFill>
                            <a:srgbClr val="03499E"/>
                          </a:solidFill>
                          <a:latin typeface="Times New Roman"/>
                          <a:cs typeface="Times New Roman"/>
                        </a:rPr>
                        <a:t> </a:t>
                      </a:r>
                      <a:r>
                        <a:rPr sz="2000" dirty="0">
                          <a:solidFill>
                            <a:srgbClr val="03499E"/>
                          </a:solidFill>
                          <a:latin typeface="Times New Roman"/>
                          <a:cs typeface="Times New Roman"/>
                        </a:rPr>
                        <a:t>Thông</a:t>
                      </a:r>
                      <a:r>
                        <a:rPr sz="2000" spc="-25" dirty="0">
                          <a:solidFill>
                            <a:srgbClr val="03499E"/>
                          </a:solidFill>
                          <a:latin typeface="Times New Roman"/>
                          <a:cs typeface="Times New Roman"/>
                        </a:rPr>
                        <a:t> </a:t>
                      </a:r>
                      <a:r>
                        <a:rPr sz="2000" dirty="0">
                          <a:solidFill>
                            <a:srgbClr val="03499E"/>
                          </a:solidFill>
                          <a:latin typeface="Times New Roman"/>
                          <a:cs typeface="Times New Roman"/>
                        </a:rPr>
                        <a:t>báo</a:t>
                      </a:r>
                      <a:r>
                        <a:rPr sz="2000" spc="-15" dirty="0">
                          <a:solidFill>
                            <a:srgbClr val="03499E"/>
                          </a:solidFill>
                          <a:latin typeface="Times New Roman"/>
                          <a:cs typeface="Times New Roman"/>
                        </a:rPr>
                        <a:t> </a:t>
                      </a:r>
                      <a:r>
                        <a:rPr sz="2000" dirty="0">
                          <a:solidFill>
                            <a:srgbClr val="03499E"/>
                          </a:solidFill>
                          <a:latin typeface="Times New Roman"/>
                          <a:cs typeface="Times New Roman"/>
                        </a:rPr>
                        <a:t>mời </a:t>
                      </a:r>
                      <a:r>
                        <a:rPr sz="2000" spc="-20" dirty="0">
                          <a:solidFill>
                            <a:srgbClr val="03499E"/>
                          </a:solidFill>
                          <a:latin typeface="Times New Roman"/>
                          <a:cs typeface="Times New Roman"/>
                        </a:rPr>
                        <a:t>thầu</a:t>
                      </a:r>
                      <a:endParaRPr sz="2000">
                        <a:latin typeface="Times New Roman"/>
                        <a:cs typeface="Times New Roman"/>
                      </a:endParaRPr>
                    </a:p>
                  </a:txBody>
                  <a:tcPr marL="0" marR="0" marT="37465" marB="0">
                    <a:lnL w="12700">
                      <a:solidFill>
                        <a:srgbClr val="2A5F9E"/>
                      </a:solidFill>
                      <a:prstDash val="solid"/>
                    </a:lnL>
                    <a:lnR w="12700">
                      <a:solidFill>
                        <a:srgbClr val="2A5F9E"/>
                      </a:solidFill>
                      <a:prstDash val="solid"/>
                    </a:lnR>
                    <a:lnT w="12700">
                      <a:solidFill>
                        <a:srgbClr val="2A5F9E"/>
                      </a:solidFill>
                      <a:prstDash val="solid"/>
                    </a:lnT>
                    <a:lnB w="12700">
                      <a:solidFill>
                        <a:srgbClr val="2A5F9E"/>
                      </a:solidFill>
                      <a:prstDash val="solid"/>
                    </a:lnB>
                  </a:tcPr>
                </a:tc>
                <a:tc>
                  <a:txBody>
                    <a:bodyPr/>
                    <a:lstStyle/>
                    <a:p>
                      <a:pPr marL="92075">
                        <a:lnSpc>
                          <a:spcPct val="100000"/>
                        </a:lnSpc>
                        <a:spcBef>
                          <a:spcPts val="295"/>
                        </a:spcBef>
                      </a:pPr>
                      <a:r>
                        <a:rPr sz="2000" spc="-25" dirty="0">
                          <a:solidFill>
                            <a:srgbClr val="03499E"/>
                          </a:solidFill>
                          <a:latin typeface="Times New Roman"/>
                          <a:cs typeface="Times New Roman"/>
                        </a:rPr>
                        <a:t>BMT</a:t>
                      </a:r>
                      <a:endParaRPr sz="2000">
                        <a:latin typeface="Times New Roman"/>
                        <a:cs typeface="Times New Roman"/>
                      </a:endParaRPr>
                    </a:p>
                  </a:txBody>
                  <a:tcPr marL="0" marR="0" marT="37465" marB="0">
                    <a:lnL w="12700">
                      <a:solidFill>
                        <a:srgbClr val="2A5F9E"/>
                      </a:solidFill>
                      <a:prstDash val="solid"/>
                    </a:lnL>
                    <a:lnR w="12700">
                      <a:solidFill>
                        <a:srgbClr val="2A5F9E"/>
                      </a:solidFill>
                      <a:prstDash val="solid"/>
                    </a:lnR>
                    <a:lnT w="12700">
                      <a:solidFill>
                        <a:srgbClr val="2A5F9E"/>
                      </a:solidFill>
                      <a:prstDash val="solid"/>
                    </a:lnT>
                    <a:lnB w="12700">
                      <a:solidFill>
                        <a:srgbClr val="2A5F9E"/>
                      </a:solidFill>
                      <a:prstDash val="solid"/>
                    </a:lnB>
                  </a:tcPr>
                </a:tc>
                <a:extLst>
                  <a:ext uri="{0D108BD9-81ED-4DB2-BD59-A6C34878D82A}">
                    <a16:rowId xmlns:a16="http://schemas.microsoft.com/office/drawing/2014/main" val="10004"/>
                  </a:ext>
                </a:extLst>
              </a:tr>
              <a:tr h="429895">
                <a:tc>
                  <a:txBody>
                    <a:bodyPr/>
                    <a:lstStyle/>
                    <a:p>
                      <a:pPr marL="91440">
                        <a:lnSpc>
                          <a:spcPct val="100000"/>
                        </a:lnSpc>
                        <a:spcBef>
                          <a:spcPts val="295"/>
                        </a:spcBef>
                      </a:pPr>
                      <a:r>
                        <a:rPr sz="2000" dirty="0">
                          <a:solidFill>
                            <a:srgbClr val="03499E"/>
                          </a:solidFill>
                          <a:latin typeface="Times New Roman"/>
                          <a:cs typeface="Times New Roman"/>
                        </a:rPr>
                        <a:t>d)</a:t>
                      </a:r>
                      <a:r>
                        <a:rPr sz="2000" spc="-30" dirty="0">
                          <a:solidFill>
                            <a:srgbClr val="03499E"/>
                          </a:solidFill>
                          <a:latin typeface="Times New Roman"/>
                          <a:cs typeface="Times New Roman"/>
                        </a:rPr>
                        <a:t> </a:t>
                      </a:r>
                      <a:r>
                        <a:rPr sz="2000" dirty="0">
                          <a:solidFill>
                            <a:srgbClr val="03499E"/>
                          </a:solidFill>
                          <a:latin typeface="Times New Roman"/>
                          <a:cs typeface="Times New Roman"/>
                        </a:rPr>
                        <a:t>Danh</a:t>
                      </a:r>
                      <a:r>
                        <a:rPr sz="2000" spc="-10" dirty="0">
                          <a:solidFill>
                            <a:srgbClr val="03499E"/>
                          </a:solidFill>
                          <a:latin typeface="Times New Roman"/>
                          <a:cs typeface="Times New Roman"/>
                        </a:rPr>
                        <a:t> </a:t>
                      </a:r>
                      <a:r>
                        <a:rPr sz="2000" dirty="0">
                          <a:solidFill>
                            <a:srgbClr val="03499E"/>
                          </a:solidFill>
                          <a:latin typeface="Times New Roman"/>
                          <a:cs typeface="Times New Roman"/>
                        </a:rPr>
                        <a:t>sách </a:t>
                      </a:r>
                      <a:r>
                        <a:rPr sz="2000" spc="-20" dirty="0">
                          <a:solidFill>
                            <a:srgbClr val="03499E"/>
                          </a:solidFill>
                          <a:latin typeface="Times New Roman"/>
                          <a:cs typeface="Times New Roman"/>
                        </a:rPr>
                        <a:t>ngắn</a:t>
                      </a:r>
                      <a:endParaRPr sz="2000">
                        <a:latin typeface="Times New Roman"/>
                        <a:cs typeface="Times New Roman"/>
                      </a:endParaRPr>
                    </a:p>
                  </a:txBody>
                  <a:tcPr marL="0" marR="0" marT="37465" marB="0">
                    <a:lnL w="12700">
                      <a:solidFill>
                        <a:srgbClr val="2A5F9E"/>
                      </a:solidFill>
                      <a:prstDash val="solid"/>
                    </a:lnL>
                    <a:lnR w="12700">
                      <a:solidFill>
                        <a:srgbClr val="2A5F9E"/>
                      </a:solidFill>
                      <a:prstDash val="solid"/>
                    </a:lnR>
                    <a:lnT w="12700">
                      <a:solidFill>
                        <a:srgbClr val="2A5F9E"/>
                      </a:solidFill>
                      <a:prstDash val="solid"/>
                    </a:lnT>
                    <a:lnB w="12700">
                      <a:solidFill>
                        <a:srgbClr val="2A5F9E"/>
                      </a:solidFill>
                      <a:prstDash val="solid"/>
                    </a:lnB>
                    <a:solidFill>
                      <a:srgbClr val="2A5F9E">
                        <a:alpha val="19999"/>
                      </a:srgbClr>
                    </a:solidFill>
                  </a:tcPr>
                </a:tc>
                <a:tc>
                  <a:txBody>
                    <a:bodyPr/>
                    <a:lstStyle/>
                    <a:p>
                      <a:pPr marL="92075">
                        <a:lnSpc>
                          <a:spcPct val="100000"/>
                        </a:lnSpc>
                        <a:spcBef>
                          <a:spcPts val="295"/>
                        </a:spcBef>
                      </a:pPr>
                      <a:r>
                        <a:rPr sz="2000" dirty="0">
                          <a:solidFill>
                            <a:srgbClr val="03499E"/>
                          </a:solidFill>
                          <a:latin typeface="Times New Roman"/>
                          <a:cs typeface="Times New Roman"/>
                        </a:rPr>
                        <a:t>BMT</a:t>
                      </a:r>
                      <a:r>
                        <a:rPr sz="2000" spc="-35" dirty="0">
                          <a:solidFill>
                            <a:srgbClr val="03499E"/>
                          </a:solidFill>
                          <a:latin typeface="Times New Roman"/>
                          <a:cs typeface="Times New Roman"/>
                        </a:rPr>
                        <a:t> </a:t>
                      </a:r>
                      <a:r>
                        <a:rPr sz="2000" dirty="0">
                          <a:solidFill>
                            <a:srgbClr val="03499E"/>
                          </a:solidFill>
                          <a:latin typeface="Times New Roman"/>
                          <a:cs typeface="Times New Roman"/>
                        </a:rPr>
                        <a:t>–</a:t>
                      </a:r>
                      <a:r>
                        <a:rPr sz="2000" spc="-5" dirty="0">
                          <a:solidFill>
                            <a:srgbClr val="03499E"/>
                          </a:solidFill>
                          <a:latin typeface="Times New Roman"/>
                          <a:cs typeface="Times New Roman"/>
                        </a:rPr>
                        <a:t> </a:t>
                      </a:r>
                      <a:r>
                        <a:rPr sz="2000" dirty="0">
                          <a:solidFill>
                            <a:srgbClr val="03499E"/>
                          </a:solidFill>
                          <a:latin typeface="Times New Roman"/>
                          <a:cs typeface="Times New Roman"/>
                        </a:rPr>
                        <a:t>trong</a:t>
                      </a:r>
                      <a:r>
                        <a:rPr sz="2000" spc="-25" dirty="0">
                          <a:solidFill>
                            <a:srgbClr val="03499E"/>
                          </a:solidFill>
                          <a:latin typeface="Times New Roman"/>
                          <a:cs typeface="Times New Roman"/>
                        </a:rPr>
                        <a:t> </a:t>
                      </a:r>
                      <a:r>
                        <a:rPr sz="2000" dirty="0">
                          <a:solidFill>
                            <a:srgbClr val="03499E"/>
                          </a:solidFill>
                          <a:latin typeface="Times New Roman"/>
                          <a:cs typeface="Times New Roman"/>
                        </a:rPr>
                        <a:t>tối</a:t>
                      </a:r>
                      <a:r>
                        <a:rPr sz="2000" spc="-10" dirty="0">
                          <a:solidFill>
                            <a:srgbClr val="03499E"/>
                          </a:solidFill>
                          <a:latin typeface="Times New Roman"/>
                          <a:cs typeface="Times New Roman"/>
                        </a:rPr>
                        <a:t> </a:t>
                      </a:r>
                      <a:r>
                        <a:rPr sz="2000" dirty="0">
                          <a:solidFill>
                            <a:srgbClr val="03499E"/>
                          </a:solidFill>
                          <a:latin typeface="Times New Roman"/>
                          <a:cs typeface="Times New Roman"/>
                        </a:rPr>
                        <a:t>đa</a:t>
                      </a:r>
                      <a:r>
                        <a:rPr sz="2000" spc="-25" dirty="0">
                          <a:solidFill>
                            <a:srgbClr val="03499E"/>
                          </a:solidFill>
                          <a:latin typeface="Times New Roman"/>
                          <a:cs typeface="Times New Roman"/>
                        </a:rPr>
                        <a:t> </a:t>
                      </a:r>
                      <a:r>
                        <a:rPr sz="2000" dirty="0">
                          <a:solidFill>
                            <a:srgbClr val="03499E"/>
                          </a:solidFill>
                          <a:latin typeface="Times New Roman"/>
                          <a:cs typeface="Times New Roman"/>
                        </a:rPr>
                        <a:t>05</a:t>
                      </a:r>
                      <a:r>
                        <a:rPr sz="2000" spc="-5" dirty="0">
                          <a:solidFill>
                            <a:srgbClr val="03499E"/>
                          </a:solidFill>
                          <a:latin typeface="Times New Roman"/>
                          <a:cs typeface="Times New Roman"/>
                        </a:rPr>
                        <a:t> </a:t>
                      </a:r>
                      <a:r>
                        <a:rPr sz="2000" dirty="0">
                          <a:solidFill>
                            <a:srgbClr val="03499E"/>
                          </a:solidFill>
                          <a:latin typeface="Times New Roman"/>
                          <a:cs typeface="Times New Roman"/>
                        </a:rPr>
                        <a:t>ngày</a:t>
                      </a:r>
                      <a:r>
                        <a:rPr sz="2000" spc="-30" dirty="0">
                          <a:solidFill>
                            <a:srgbClr val="03499E"/>
                          </a:solidFill>
                          <a:latin typeface="Times New Roman"/>
                          <a:cs typeface="Times New Roman"/>
                        </a:rPr>
                        <a:t> </a:t>
                      </a:r>
                      <a:r>
                        <a:rPr sz="2000" dirty="0">
                          <a:solidFill>
                            <a:srgbClr val="03499E"/>
                          </a:solidFill>
                          <a:latin typeface="Times New Roman"/>
                          <a:cs typeface="Times New Roman"/>
                        </a:rPr>
                        <a:t>làm </a:t>
                      </a:r>
                      <a:r>
                        <a:rPr sz="2000" spc="-20" dirty="0">
                          <a:solidFill>
                            <a:srgbClr val="03499E"/>
                          </a:solidFill>
                          <a:latin typeface="Times New Roman"/>
                          <a:cs typeface="Times New Roman"/>
                        </a:rPr>
                        <a:t>việc</a:t>
                      </a:r>
                      <a:endParaRPr sz="2000">
                        <a:latin typeface="Times New Roman"/>
                        <a:cs typeface="Times New Roman"/>
                      </a:endParaRPr>
                    </a:p>
                  </a:txBody>
                  <a:tcPr marL="0" marR="0" marT="37465" marB="0">
                    <a:lnL w="12700">
                      <a:solidFill>
                        <a:srgbClr val="2A5F9E"/>
                      </a:solidFill>
                      <a:prstDash val="solid"/>
                    </a:lnL>
                    <a:lnR w="12700">
                      <a:solidFill>
                        <a:srgbClr val="2A5F9E"/>
                      </a:solidFill>
                      <a:prstDash val="solid"/>
                    </a:lnR>
                    <a:lnT w="12700">
                      <a:solidFill>
                        <a:srgbClr val="2A5F9E"/>
                      </a:solidFill>
                      <a:prstDash val="solid"/>
                    </a:lnT>
                    <a:lnB w="12700">
                      <a:solidFill>
                        <a:srgbClr val="2A5F9E"/>
                      </a:solidFill>
                      <a:prstDash val="solid"/>
                    </a:lnB>
                    <a:solidFill>
                      <a:srgbClr val="2A5F9E">
                        <a:alpha val="19999"/>
                      </a:srgbClr>
                    </a:solidFill>
                  </a:tcPr>
                </a:tc>
                <a:extLst>
                  <a:ext uri="{0D108BD9-81ED-4DB2-BD59-A6C34878D82A}">
                    <a16:rowId xmlns:a16="http://schemas.microsoft.com/office/drawing/2014/main" val="10005"/>
                  </a:ext>
                </a:extLst>
              </a:tr>
              <a:tr h="1005205">
                <a:tc>
                  <a:txBody>
                    <a:bodyPr/>
                    <a:lstStyle/>
                    <a:p>
                      <a:pPr marL="91440" marR="82550" algn="just">
                        <a:lnSpc>
                          <a:spcPct val="100000"/>
                        </a:lnSpc>
                        <a:spcBef>
                          <a:spcPts val="295"/>
                        </a:spcBef>
                      </a:pPr>
                      <a:r>
                        <a:rPr sz="2000" dirty="0">
                          <a:solidFill>
                            <a:srgbClr val="03499E"/>
                          </a:solidFill>
                          <a:latin typeface="Times New Roman"/>
                          <a:cs typeface="Times New Roman"/>
                        </a:rPr>
                        <a:t>đ)</a:t>
                      </a:r>
                      <a:r>
                        <a:rPr sz="2000" spc="160" dirty="0">
                          <a:solidFill>
                            <a:srgbClr val="03499E"/>
                          </a:solidFill>
                          <a:latin typeface="Times New Roman"/>
                          <a:cs typeface="Times New Roman"/>
                        </a:rPr>
                        <a:t> </a:t>
                      </a:r>
                      <a:r>
                        <a:rPr sz="2000" dirty="0">
                          <a:solidFill>
                            <a:srgbClr val="03499E"/>
                          </a:solidFill>
                          <a:latin typeface="Times New Roman"/>
                          <a:cs typeface="Times New Roman"/>
                        </a:rPr>
                        <a:t>Hồ</a:t>
                      </a:r>
                      <a:r>
                        <a:rPr sz="2000" spc="160" dirty="0">
                          <a:solidFill>
                            <a:srgbClr val="03499E"/>
                          </a:solidFill>
                          <a:latin typeface="Times New Roman"/>
                          <a:cs typeface="Times New Roman"/>
                        </a:rPr>
                        <a:t> </a:t>
                      </a:r>
                      <a:r>
                        <a:rPr sz="2000" dirty="0">
                          <a:solidFill>
                            <a:srgbClr val="03499E"/>
                          </a:solidFill>
                          <a:latin typeface="Times New Roman"/>
                          <a:cs typeface="Times New Roman"/>
                        </a:rPr>
                        <a:t>sơ</a:t>
                      </a:r>
                      <a:r>
                        <a:rPr sz="2000" spc="160" dirty="0">
                          <a:solidFill>
                            <a:srgbClr val="03499E"/>
                          </a:solidFill>
                          <a:latin typeface="Times New Roman"/>
                          <a:cs typeface="Times New Roman"/>
                        </a:rPr>
                        <a:t> </a:t>
                      </a:r>
                      <a:r>
                        <a:rPr sz="2000" dirty="0">
                          <a:solidFill>
                            <a:srgbClr val="03499E"/>
                          </a:solidFill>
                          <a:latin typeface="Times New Roman"/>
                          <a:cs typeface="Times New Roman"/>
                        </a:rPr>
                        <a:t>mời</a:t>
                      </a:r>
                      <a:r>
                        <a:rPr sz="2000" spc="170" dirty="0">
                          <a:solidFill>
                            <a:srgbClr val="03499E"/>
                          </a:solidFill>
                          <a:latin typeface="Times New Roman"/>
                          <a:cs typeface="Times New Roman"/>
                        </a:rPr>
                        <a:t> </a:t>
                      </a:r>
                      <a:r>
                        <a:rPr sz="2000" dirty="0">
                          <a:solidFill>
                            <a:srgbClr val="03499E"/>
                          </a:solidFill>
                          <a:latin typeface="Times New Roman"/>
                          <a:cs typeface="Times New Roman"/>
                        </a:rPr>
                        <a:t>quan</a:t>
                      </a:r>
                      <a:r>
                        <a:rPr sz="2000" spc="165" dirty="0">
                          <a:solidFill>
                            <a:srgbClr val="03499E"/>
                          </a:solidFill>
                          <a:latin typeface="Times New Roman"/>
                          <a:cs typeface="Times New Roman"/>
                        </a:rPr>
                        <a:t> </a:t>
                      </a:r>
                      <a:r>
                        <a:rPr sz="2000" dirty="0">
                          <a:solidFill>
                            <a:srgbClr val="03499E"/>
                          </a:solidFill>
                          <a:latin typeface="Times New Roman"/>
                          <a:cs typeface="Times New Roman"/>
                        </a:rPr>
                        <a:t>tâm,</a:t>
                      </a:r>
                      <a:r>
                        <a:rPr sz="2000" spc="170" dirty="0">
                          <a:solidFill>
                            <a:srgbClr val="03499E"/>
                          </a:solidFill>
                          <a:latin typeface="Times New Roman"/>
                          <a:cs typeface="Times New Roman"/>
                        </a:rPr>
                        <a:t> </a:t>
                      </a:r>
                      <a:r>
                        <a:rPr sz="2000" dirty="0">
                          <a:solidFill>
                            <a:srgbClr val="03499E"/>
                          </a:solidFill>
                          <a:latin typeface="Times New Roman"/>
                          <a:cs typeface="Times New Roman"/>
                        </a:rPr>
                        <a:t>hồ</a:t>
                      </a:r>
                      <a:r>
                        <a:rPr sz="2000" spc="175" dirty="0">
                          <a:solidFill>
                            <a:srgbClr val="03499E"/>
                          </a:solidFill>
                          <a:latin typeface="Times New Roman"/>
                          <a:cs typeface="Times New Roman"/>
                        </a:rPr>
                        <a:t> </a:t>
                      </a:r>
                      <a:r>
                        <a:rPr sz="2000" dirty="0">
                          <a:solidFill>
                            <a:srgbClr val="03499E"/>
                          </a:solidFill>
                          <a:latin typeface="Times New Roman"/>
                          <a:cs typeface="Times New Roman"/>
                        </a:rPr>
                        <a:t>sơ</a:t>
                      </a:r>
                      <a:r>
                        <a:rPr sz="2000" spc="160" dirty="0">
                          <a:solidFill>
                            <a:srgbClr val="03499E"/>
                          </a:solidFill>
                          <a:latin typeface="Times New Roman"/>
                          <a:cs typeface="Times New Roman"/>
                        </a:rPr>
                        <a:t> </a:t>
                      </a:r>
                      <a:r>
                        <a:rPr sz="2000" dirty="0">
                          <a:solidFill>
                            <a:srgbClr val="03499E"/>
                          </a:solidFill>
                          <a:latin typeface="Times New Roman"/>
                          <a:cs typeface="Times New Roman"/>
                        </a:rPr>
                        <a:t>mời</a:t>
                      </a:r>
                      <a:r>
                        <a:rPr sz="2000" spc="165" dirty="0">
                          <a:solidFill>
                            <a:srgbClr val="03499E"/>
                          </a:solidFill>
                          <a:latin typeface="Times New Roman"/>
                          <a:cs typeface="Times New Roman"/>
                        </a:rPr>
                        <a:t> </a:t>
                      </a:r>
                      <a:r>
                        <a:rPr sz="2000" spc="-25" dirty="0">
                          <a:solidFill>
                            <a:srgbClr val="03499E"/>
                          </a:solidFill>
                          <a:latin typeface="Times New Roman"/>
                          <a:cs typeface="Times New Roman"/>
                        </a:rPr>
                        <a:t>sơ </a:t>
                      </a:r>
                      <a:r>
                        <a:rPr sz="2000" dirty="0">
                          <a:solidFill>
                            <a:srgbClr val="03499E"/>
                          </a:solidFill>
                          <a:latin typeface="Times New Roman"/>
                          <a:cs typeface="Times New Roman"/>
                        </a:rPr>
                        <a:t>tuyển,</a:t>
                      </a:r>
                      <a:r>
                        <a:rPr sz="2000" spc="100" dirty="0">
                          <a:solidFill>
                            <a:srgbClr val="03499E"/>
                          </a:solidFill>
                          <a:latin typeface="Times New Roman"/>
                          <a:cs typeface="Times New Roman"/>
                        </a:rPr>
                        <a:t> </a:t>
                      </a:r>
                      <a:r>
                        <a:rPr sz="2000" dirty="0">
                          <a:solidFill>
                            <a:srgbClr val="03499E"/>
                          </a:solidFill>
                          <a:latin typeface="Times New Roman"/>
                          <a:cs typeface="Times New Roman"/>
                        </a:rPr>
                        <a:t>hồ</a:t>
                      </a:r>
                      <a:r>
                        <a:rPr sz="2000" spc="110" dirty="0">
                          <a:solidFill>
                            <a:srgbClr val="03499E"/>
                          </a:solidFill>
                          <a:latin typeface="Times New Roman"/>
                          <a:cs typeface="Times New Roman"/>
                        </a:rPr>
                        <a:t> </a:t>
                      </a:r>
                      <a:r>
                        <a:rPr sz="2000" dirty="0">
                          <a:solidFill>
                            <a:srgbClr val="03499E"/>
                          </a:solidFill>
                          <a:latin typeface="Times New Roman"/>
                          <a:cs typeface="Times New Roman"/>
                        </a:rPr>
                        <a:t>sơ</a:t>
                      </a:r>
                      <a:r>
                        <a:rPr sz="2000" spc="114" dirty="0">
                          <a:solidFill>
                            <a:srgbClr val="03499E"/>
                          </a:solidFill>
                          <a:latin typeface="Times New Roman"/>
                          <a:cs typeface="Times New Roman"/>
                        </a:rPr>
                        <a:t> </a:t>
                      </a:r>
                      <a:r>
                        <a:rPr sz="2000" dirty="0">
                          <a:solidFill>
                            <a:srgbClr val="03499E"/>
                          </a:solidFill>
                          <a:latin typeface="Times New Roman"/>
                          <a:cs typeface="Times New Roman"/>
                        </a:rPr>
                        <a:t>mời</a:t>
                      </a:r>
                      <a:r>
                        <a:rPr sz="2000" spc="110" dirty="0">
                          <a:solidFill>
                            <a:srgbClr val="03499E"/>
                          </a:solidFill>
                          <a:latin typeface="Times New Roman"/>
                          <a:cs typeface="Times New Roman"/>
                        </a:rPr>
                        <a:t> </a:t>
                      </a:r>
                      <a:r>
                        <a:rPr sz="2000" dirty="0">
                          <a:solidFill>
                            <a:srgbClr val="03499E"/>
                          </a:solidFill>
                          <a:latin typeface="Times New Roman"/>
                          <a:cs typeface="Times New Roman"/>
                        </a:rPr>
                        <a:t>thầu</a:t>
                      </a:r>
                      <a:r>
                        <a:rPr sz="2000" spc="110" dirty="0">
                          <a:solidFill>
                            <a:srgbClr val="03499E"/>
                          </a:solidFill>
                          <a:latin typeface="Times New Roman"/>
                          <a:cs typeface="Times New Roman"/>
                        </a:rPr>
                        <a:t> </a:t>
                      </a:r>
                      <a:r>
                        <a:rPr sz="2000" dirty="0">
                          <a:solidFill>
                            <a:srgbClr val="03499E"/>
                          </a:solidFill>
                          <a:latin typeface="Times New Roman"/>
                          <a:cs typeface="Times New Roman"/>
                        </a:rPr>
                        <a:t>và</a:t>
                      </a:r>
                      <a:r>
                        <a:rPr sz="2000" spc="105" dirty="0">
                          <a:solidFill>
                            <a:srgbClr val="03499E"/>
                          </a:solidFill>
                          <a:latin typeface="Times New Roman"/>
                          <a:cs typeface="Times New Roman"/>
                        </a:rPr>
                        <a:t> </a:t>
                      </a:r>
                      <a:r>
                        <a:rPr sz="2000" dirty="0">
                          <a:solidFill>
                            <a:srgbClr val="03499E"/>
                          </a:solidFill>
                          <a:latin typeface="Times New Roman"/>
                          <a:cs typeface="Times New Roman"/>
                        </a:rPr>
                        <a:t>các</a:t>
                      </a:r>
                      <a:r>
                        <a:rPr sz="2000" spc="105" dirty="0">
                          <a:solidFill>
                            <a:srgbClr val="03499E"/>
                          </a:solidFill>
                          <a:latin typeface="Times New Roman"/>
                          <a:cs typeface="Times New Roman"/>
                        </a:rPr>
                        <a:t> </a:t>
                      </a:r>
                      <a:r>
                        <a:rPr sz="2000" dirty="0">
                          <a:solidFill>
                            <a:srgbClr val="03499E"/>
                          </a:solidFill>
                          <a:latin typeface="Times New Roman"/>
                          <a:cs typeface="Times New Roman"/>
                        </a:rPr>
                        <a:t>nội</a:t>
                      </a:r>
                      <a:r>
                        <a:rPr sz="2000" spc="114" dirty="0">
                          <a:solidFill>
                            <a:srgbClr val="03499E"/>
                          </a:solidFill>
                          <a:latin typeface="Times New Roman"/>
                          <a:cs typeface="Times New Roman"/>
                        </a:rPr>
                        <a:t> </a:t>
                      </a:r>
                      <a:r>
                        <a:rPr sz="2000" spc="-20" dirty="0">
                          <a:solidFill>
                            <a:srgbClr val="03499E"/>
                          </a:solidFill>
                          <a:latin typeface="Times New Roman"/>
                          <a:cs typeface="Times New Roman"/>
                        </a:rPr>
                        <a:t>dung </a:t>
                      </a:r>
                      <a:r>
                        <a:rPr sz="2000" dirty="0">
                          <a:solidFill>
                            <a:srgbClr val="03499E"/>
                          </a:solidFill>
                          <a:latin typeface="Times New Roman"/>
                          <a:cs typeface="Times New Roman"/>
                        </a:rPr>
                        <a:t>sửa</a:t>
                      </a:r>
                      <a:r>
                        <a:rPr sz="2000" spc="-10" dirty="0">
                          <a:solidFill>
                            <a:srgbClr val="03499E"/>
                          </a:solidFill>
                          <a:latin typeface="Times New Roman"/>
                          <a:cs typeface="Times New Roman"/>
                        </a:rPr>
                        <a:t> </a:t>
                      </a:r>
                      <a:r>
                        <a:rPr sz="2000" dirty="0">
                          <a:solidFill>
                            <a:srgbClr val="03499E"/>
                          </a:solidFill>
                          <a:latin typeface="Times New Roman"/>
                          <a:cs typeface="Times New Roman"/>
                        </a:rPr>
                        <a:t>đổi,</a:t>
                      </a:r>
                      <a:r>
                        <a:rPr sz="2000" spc="-20" dirty="0">
                          <a:solidFill>
                            <a:srgbClr val="03499E"/>
                          </a:solidFill>
                          <a:latin typeface="Times New Roman"/>
                          <a:cs typeface="Times New Roman"/>
                        </a:rPr>
                        <a:t> </a:t>
                      </a:r>
                      <a:r>
                        <a:rPr sz="2000" dirty="0">
                          <a:solidFill>
                            <a:srgbClr val="03499E"/>
                          </a:solidFill>
                          <a:latin typeface="Times New Roman"/>
                          <a:cs typeface="Times New Roman"/>
                        </a:rPr>
                        <a:t>làm</a:t>
                      </a:r>
                      <a:r>
                        <a:rPr sz="2000" spc="-20" dirty="0">
                          <a:solidFill>
                            <a:srgbClr val="03499E"/>
                          </a:solidFill>
                          <a:latin typeface="Times New Roman"/>
                          <a:cs typeface="Times New Roman"/>
                        </a:rPr>
                        <a:t> </a:t>
                      </a:r>
                      <a:r>
                        <a:rPr sz="2000" dirty="0">
                          <a:solidFill>
                            <a:srgbClr val="03499E"/>
                          </a:solidFill>
                          <a:latin typeface="Times New Roman"/>
                          <a:cs typeface="Times New Roman"/>
                        </a:rPr>
                        <a:t>rõ hồ</a:t>
                      </a:r>
                      <a:r>
                        <a:rPr sz="2000" spc="-15" dirty="0">
                          <a:solidFill>
                            <a:srgbClr val="03499E"/>
                          </a:solidFill>
                          <a:latin typeface="Times New Roman"/>
                          <a:cs typeface="Times New Roman"/>
                        </a:rPr>
                        <a:t> </a:t>
                      </a:r>
                      <a:r>
                        <a:rPr sz="2000" dirty="0">
                          <a:solidFill>
                            <a:srgbClr val="03499E"/>
                          </a:solidFill>
                          <a:latin typeface="Times New Roman"/>
                          <a:cs typeface="Times New Roman"/>
                        </a:rPr>
                        <a:t>sơ</a:t>
                      </a:r>
                      <a:r>
                        <a:rPr sz="2000" spc="-5" dirty="0">
                          <a:solidFill>
                            <a:srgbClr val="03499E"/>
                          </a:solidFill>
                          <a:latin typeface="Times New Roman"/>
                          <a:cs typeface="Times New Roman"/>
                        </a:rPr>
                        <a:t> </a:t>
                      </a:r>
                      <a:r>
                        <a:rPr sz="2000" dirty="0">
                          <a:solidFill>
                            <a:srgbClr val="03499E"/>
                          </a:solidFill>
                          <a:latin typeface="Times New Roman"/>
                          <a:cs typeface="Times New Roman"/>
                        </a:rPr>
                        <a:t>(nếu</a:t>
                      </a:r>
                      <a:r>
                        <a:rPr sz="2000" spc="-20" dirty="0">
                          <a:solidFill>
                            <a:srgbClr val="03499E"/>
                          </a:solidFill>
                          <a:latin typeface="Times New Roman"/>
                          <a:cs typeface="Times New Roman"/>
                        </a:rPr>
                        <a:t> </a:t>
                      </a:r>
                      <a:r>
                        <a:rPr sz="2000" spc="-25" dirty="0">
                          <a:solidFill>
                            <a:srgbClr val="03499E"/>
                          </a:solidFill>
                          <a:latin typeface="Times New Roman"/>
                          <a:cs typeface="Times New Roman"/>
                        </a:rPr>
                        <a:t>có)</a:t>
                      </a:r>
                      <a:endParaRPr sz="2000">
                        <a:latin typeface="Times New Roman"/>
                        <a:cs typeface="Times New Roman"/>
                      </a:endParaRPr>
                    </a:p>
                  </a:txBody>
                  <a:tcPr marL="0" marR="0" marT="37465" marB="0">
                    <a:lnL w="12700">
                      <a:solidFill>
                        <a:srgbClr val="2A5F9E"/>
                      </a:solidFill>
                      <a:prstDash val="solid"/>
                    </a:lnL>
                    <a:lnR w="12700">
                      <a:solidFill>
                        <a:srgbClr val="2A5F9E"/>
                      </a:solidFill>
                      <a:prstDash val="solid"/>
                    </a:lnR>
                    <a:lnT w="12700">
                      <a:solidFill>
                        <a:srgbClr val="2A5F9E"/>
                      </a:solidFill>
                      <a:prstDash val="solid"/>
                    </a:lnT>
                    <a:lnB w="12700">
                      <a:solidFill>
                        <a:srgbClr val="2A5F9E"/>
                      </a:solidFill>
                      <a:prstDash val="solid"/>
                    </a:lnB>
                  </a:tcPr>
                </a:tc>
                <a:tc>
                  <a:txBody>
                    <a:bodyPr/>
                    <a:lstStyle/>
                    <a:p>
                      <a:pPr marL="92075">
                        <a:lnSpc>
                          <a:spcPct val="100000"/>
                        </a:lnSpc>
                        <a:spcBef>
                          <a:spcPts val="295"/>
                        </a:spcBef>
                      </a:pPr>
                      <a:r>
                        <a:rPr sz="2000" spc="-25" dirty="0">
                          <a:solidFill>
                            <a:srgbClr val="03499E"/>
                          </a:solidFill>
                          <a:latin typeface="Times New Roman"/>
                          <a:cs typeface="Times New Roman"/>
                        </a:rPr>
                        <a:t>BMT</a:t>
                      </a:r>
                      <a:endParaRPr sz="2000">
                        <a:latin typeface="Times New Roman"/>
                        <a:cs typeface="Times New Roman"/>
                      </a:endParaRPr>
                    </a:p>
                  </a:txBody>
                  <a:tcPr marL="0" marR="0" marT="37465" marB="0">
                    <a:lnL w="12700">
                      <a:solidFill>
                        <a:srgbClr val="2A5F9E"/>
                      </a:solidFill>
                      <a:prstDash val="solid"/>
                    </a:lnL>
                    <a:lnR w="12700">
                      <a:solidFill>
                        <a:srgbClr val="2A5F9E"/>
                      </a:solidFill>
                      <a:prstDash val="solid"/>
                    </a:lnR>
                    <a:lnT w="12700">
                      <a:solidFill>
                        <a:srgbClr val="2A5F9E"/>
                      </a:solidFill>
                      <a:prstDash val="solid"/>
                    </a:lnT>
                    <a:lnB w="12700">
                      <a:solidFill>
                        <a:srgbClr val="2A5F9E"/>
                      </a:solidFill>
                      <a:prstDash val="solid"/>
                    </a:lnB>
                  </a:tcPr>
                </a:tc>
                <a:extLst>
                  <a:ext uri="{0D108BD9-81ED-4DB2-BD59-A6C34878D82A}">
                    <a16:rowId xmlns:a16="http://schemas.microsoft.com/office/drawing/2014/main" val="10006"/>
                  </a:ext>
                </a:extLst>
              </a:tr>
              <a:tr h="700405">
                <a:tc>
                  <a:txBody>
                    <a:bodyPr/>
                    <a:lstStyle/>
                    <a:p>
                      <a:pPr marL="91440">
                        <a:lnSpc>
                          <a:spcPct val="100000"/>
                        </a:lnSpc>
                        <a:spcBef>
                          <a:spcPts val="300"/>
                        </a:spcBef>
                      </a:pPr>
                      <a:r>
                        <a:rPr sz="2000" dirty="0">
                          <a:solidFill>
                            <a:srgbClr val="03499E"/>
                          </a:solidFill>
                          <a:latin typeface="Times New Roman"/>
                          <a:cs typeface="Times New Roman"/>
                        </a:rPr>
                        <a:t>e)</a:t>
                      </a:r>
                      <a:r>
                        <a:rPr sz="2000" spc="310" dirty="0">
                          <a:solidFill>
                            <a:srgbClr val="03499E"/>
                          </a:solidFill>
                          <a:latin typeface="Times New Roman"/>
                          <a:cs typeface="Times New Roman"/>
                        </a:rPr>
                        <a:t> </a:t>
                      </a:r>
                      <a:r>
                        <a:rPr sz="2000" dirty="0">
                          <a:solidFill>
                            <a:srgbClr val="03499E"/>
                          </a:solidFill>
                          <a:latin typeface="Times New Roman"/>
                          <a:cs typeface="Times New Roman"/>
                        </a:rPr>
                        <a:t>Kết</a:t>
                      </a:r>
                      <a:r>
                        <a:rPr sz="2000" spc="300" dirty="0">
                          <a:solidFill>
                            <a:srgbClr val="03499E"/>
                          </a:solidFill>
                          <a:latin typeface="Times New Roman"/>
                          <a:cs typeface="Times New Roman"/>
                        </a:rPr>
                        <a:t> </a:t>
                      </a:r>
                      <a:r>
                        <a:rPr sz="2000" dirty="0">
                          <a:solidFill>
                            <a:srgbClr val="03499E"/>
                          </a:solidFill>
                          <a:latin typeface="Times New Roman"/>
                          <a:cs typeface="Times New Roman"/>
                        </a:rPr>
                        <a:t>quả</a:t>
                      </a:r>
                      <a:r>
                        <a:rPr sz="2000" spc="320" dirty="0">
                          <a:solidFill>
                            <a:srgbClr val="03499E"/>
                          </a:solidFill>
                          <a:latin typeface="Times New Roman"/>
                          <a:cs typeface="Times New Roman"/>
                        </a:rPr>
                        <a:t> </a:t>
                      </a:r>
                      <a:r>
                        <a:rPr sz="2000" dirty="0">
                          <a:solidFill>
                            <a:srgbClr val="03499E"/>
                          </a:solidFill>
                          <a:latin typeface="Times New Roman"/>
                          <a:cs typeface="Times New Roman"/>
                        </a:rPr>
                        <a:t>mở</a:t>
                      </a:r>
                      <a:r>
                        <a:rPr sz="2000" spc="310" dirty="0">
                          <a:solidFill>
                            <a:srgbClr val="03499E"/>
                          </a:solidFill>
                          <a:latin typeface="Times New Roman"/>
                          <a:cs typeface="Times New Roman"/>
                        </a:rPr>
                        <a:t> </a:t>
                      </a:r>
                      <a:r>
                        <a:rPr sz="2000" dirty="0">
                          <a:solidFill>
                            <a:srgbClr val="03499E"/>
                          </a:solidFill>
                          <a:latin typeface="Times New Roman"/>
                          <a:cs typeface="Times New Roman"/>
                        </a:rPr>
                        <a:t>thầu</a:t>
                      </a:r>
                      <a:r>
                        <a:rPr sz="2000" spc="315" dirty="0">
                          <a:solidFill>
                            <a:srgbClr val="03499E"/>
                          </a:solidFill>
                          <a:latin typeface="Times New Roman"/>
                          <a:cs typeface="Times New Roman"/>
                        </a:rPr>
                        <a:t> </a:t>
                      </a:r>
                      <a:r>
                        <a:rPr sz="2000" dirty="0">
                          <a:solidFill>
                            <a:srgbClr val="03499E"/>
                          </a:solidFill>
                          <a:latin typeface="Times New Roman"/>
                          <a:cs typeface="Times New Roman"/>
                        </a:rPr>
                        <a:t>đối</a:t>
                      </a:r>
                      <a:r>
                        <a:rPr sz="2000" spc="295" dirty="0">
                          <a:solidFill>
                            <a:srgbClr val="03499E"/>
                          </a:solidFill>
                          <a:latin typeface="Times New Roman"/>
                          <a:cs typeface="Times New Roman"/>
                        </a:rPr>
                        <a:t> </a:t>
                      </a:r>
                      <a:r>
                        <a:rPr sz="2000" dirty="0">
                          <a:solidFill>
                            <a:srgbClr val="03499E"/>
                          </a:solidFill>
                          <a:latin typeface="Times New Roman"/>
                          <a:cs typeface="Times New Roman"/>
                        </a:rPr>
                        <a:t>với</a:t>
                      </a:r>
                      <a:r>
                        <a:rPr sz="2000" spc="310" dirty="0">
                          <a:solidFill>
                            <a:srgbClr val="03499E"/>
                          </a:solidFill>
                          <a:latin typeface="Times New Roman"/>
                          <a:cs typeface="Times New Roman"/>
                        </a:rPr>
                        <a:t> </a:t>
                      </a:r>
                      <a:r>
                        <a:rPr sz="2000" dirty="0">
                          <a:solidFill>
                            <a:srgbClr val="03499E"/>
                          </a:solidFill>
                          <a:latin typeface="Times New Roman"/>
                          <a:cs typeface="Times New Roman"/>
                        </a:rPr>
                        <a:t>đấu</a:t>
                      </a:r>
                      <a:r>
                        <a:rPr sz="2000" spc="315" dirty="0">
                          <a:solidFill>
                            <a:srgbClr val="03499E"/>
                          </a:solidFill>
                          <a:latin typeface="Times New Roman"/>
                          <a:cs typeface="Times New Roman"/>
                        </a:rPr>
                        <a:t> </a:t>
                      </a:r>
                      <a:r>
                        <a:rPr sz="2000" spc="-20" dirty="0">
                          <a:solidFill>
                            <a:srgbClr val="03499E"/>
                          </a:solidFill>
                          <a:latin typeface="Times New Roman"/>
                          <a:cs typeface="Times New Roman"/>
                        </a:rPr>
                        <a:t>thầu</a:t>
                      </a:r>
                      <a:endParaRPr sz="2000">
                        <a:latin typeface="Times New Roman"/>
                        <a:cs typeface="Times New Roman"/>
                      </a:endParaRPr>
                    </a:p>
                    <a:p>
                      <a:pPr marL="91440">
                        <a:lnSpc>
                          <a:spcPct val="100000"/>
                        </a:lnSpc>
                      </a:pPr>
                      <a:r>
                        <a:rPr sz="2000" dirty="0">
                          <a:solidFill>
                            <a:srgbClr val="03499E"/>
                          </a:solidFill>
                          <a:latin typeface="Times New Roman"/>
                          <a:cs typeface="Times New Roman"/>
                        </a:rPr>
                        <a:t>qua</a:t>
                      </a:r>
                      <a:r>
                        <a:rPr sz="2000" spc="-15" dirty="0">
                          <a:solidFill>
                            <a:srgbClr val="03499E"/>
                          </a:solidFill>
                          <a:latin typeface="Times New Roman"/>
                          <a:cs typeface="Times New Roman"/>
                        </a:rPr>
                        <a:t> </a:t>
                      </a:r>
                      <a:r>
                        <a:rPr sz="2000" spc="-20" dirty="0">
                          <a:solidFill>
                            <a:srgbClr val="03499E"/>
                          </a:solidFill>
                          <a:latin typeface="Times New Roman"/>
                          <a:cs typeface="Times New Roman"/>
                        </a:rPr>
                        <a:t>mạng</a:t>
                      </a:r>
                      <a:endParaRPr sz="2000">
                        <a:latin typeface="Times New Roman"/>
                        <a:cs typeface="Times New Roman"/>
                      </a:endParaRPr>
                    </a:p>
                  </a:txBody>
                  <a:tcPr marL="0" marR="0" marT="38100" marB="0">
                    <a:lnL w="12700">
                      <a:solidFill>
                        <a:srgbClr val="2A5F9E"/>
                      </a:solidFill>
                      <a:prstDash val="solid"/>
                    </a:lnL>
                    <a:lnR w="12700">
                      <a:solidFill>
                        <a:srgbClr val="2A5F9E"/>
                      </a:solidFill>
                      <a:prstDash val="solid"/>
                    </a:lnR>
                    <a:lnT w="12700">
                      <a:solidFill>
                        <a:srgbClr val="2A5F9E"/>
                      </a:solidFill>
                      <a:prstDash val="solid"/>
                    </a:lnT>
                    <a:lnB w="12700">
                      <a:solidFill>
                        <a:srgbClr val="2A5F9E"/>
                      </a:solidFill>
                      <a:prstDash val="solid"/>
                    </a:lnB>
                    <a:solidFill>
                      <a:srgbClr val="2A5F9E">
                        <a:alpha val="19999"/>
                      </a:srgbClr>
                    </a:solidFill>
                  </a:tcPr>
                </a:tc>
                <a:tc>
                  <a:txBody>
                    <a:bodyPr/>
                    <a:lstStyle/>
                    <a:p>
                      <a:pPr marL="92075">
                        <a:lnSpc>
                          <a:spcPct val="100000"/>
                        </a:lnSpc>
                        <a:spcBef>
                          <a:spcPts val="300"/>
                        </a:spcBef>
                      </a:pPr>
                      <a:r>
                        <a:rPr sz="2000" dirty="0">
                          <a:solidFill>
                            <a:srgbClr val="03499E"/>
                          </a:solidFill>
                          <a:latin typeface="Times New Roman"/>
                          <a:cs typeface="Times New Roman"/>
                        </a:rPr>
                        <a:t>Hệ</a:t>
                      </a:r>
                      <a:r>
                        <a:rPr sz="2000" spc="-20" dirty="0">
                          <a:solidFill>
                            <a:srgbClr val="03499E"/>
                          </a:solidFill>
                          <a:latin typeface="Times New Roman"/>
                          <a:cs typeface="Times New Roman"/>
                        </a:rPr>
                        <a:t> </a:t>
                      </a:r>
                      <a:r>
                        <a:rPr sz="2000" dirty="0">
                          <a:solidFill>
                            <a:srgbClr val="03499E"/>
                          </a:solidFill>
                          <a:latin typeface="Times New Roman"/>
                          <a:cs typeface="Times New Roman"/>
                        </a:rPr>
                        <a:t>thống</a:t>
                      </a:r>
                      <a:r>
                        <a:rPr sz="2000" spc="-25" dirty="0">
                          <a:solidFill>
                            <a:srgbClr val="03499E"/>
                          </a:solidFill>
                          <a:latin typeface="Times New Roman"/>
                          <a:cs typeface="Times New Roman"/>
                        </a:rPr>
                        <a:t> </a:t>
                      </a:r>
                      <a:r>
                        <a:rPr sz="2000" dirty="0">
                          <a:solidFill>
                            <a:srgbClr val="03499E"/>
                          </a:solidFill>
                          <a:latin typeface="Times New Roman"/>
                          <a:cs typeface="Times New Roman"/>
                        </a:rPr>
                        <a:t>mạng</a:t>
                      </a:r>
                      <a:r>
                        <a:rPr sz="2000" spc="10" dirty="0">
                          <a:solidFill>
                            <a:srgbClr val="03499E"/>
                          </a:solidFill>
                          <a:latin typeface="Times New Roman"/>
                          <a:cs typeface="Times New Roman"/>
                        </a:rPr>
                        <a:t> </a:t>
                      </a:r>
                      <a:r>
                        <a:rPr sz="2000" dirty="0">
                          <a:solidFill>
                            <a:srgbClr val="03499E"/>
                          </a:solidFill>
                          <a:latin typeface="Times New Roman"/>
                          <a:cs typeface="Times New Roman"/>
                        </a:rPr>
                        <a:t>đấu</a:t>
                      </a:r>
                      <a:r>
                        <a:rPr sz="2000" spc="-15" dirty="0">
                          <a:solidFill>
                            <a:srgbClr val="03499E"/>
                          </a:solidFill>
                          <a:latin typeface="Times New Roman"/>
                          <a:cs typeface="Times New Roman"/>
                        </a:rPr>
                        <a:t> </a:t>
                      </a:r>
                      <a:r>
                        <a:rPr sz="2000" dirty="0">
                          <a:solidFill>
                            <a:srgbClr val="03499E"/>
                          </a:solidFill>
                          <a:latin typeface="Times New Roman"/>
                          <a:cs typeface="Times New Roman"/>
                        </a:rPr>
                        <a:t>thầu</a:t>
                      </a:r>
                      <a:r>
                        <a:rPr sz="2000" spc="-20" dirty="0">
                          <a:solidFill>
                            <a:srgbClr val="03499E"/>
                          </a:solidFill>
                          <a:latin typeface="Times New Roman"/>
                          <a:cs typeface="Times New Roman"/>
                        </a:rPr>
                        <a:t> </a:t>
                      </a:r>
                      <a:r>
                        <a:rPr sz="2000" dirty="0">
                          <a:solidFill>
                            <a:srgbClr val="03499E"/>
                          </a:solidFill>
                          <a:latin typeface="Times New Roman"/>
                          <a:cs typeface="Times New Roman"/>
                        </a:rPr>
                        <a:t>quốc</a:t>
                      </a:r>
                      <a:r>
                        <a:rPr sz="2000" spc="-25" dirty="0">
                          <a:solidFill>
                            <a:srgbClr val="03499E"/>
                          </a:solidFill>
                          <a:latin typeface="Times New Roman"/>
                          <a:cs typeface="Times New Roman"/>
                        </a:rPr>
                        <a:t> gia</a:t>
                      </a:r>
                      <a:endParaRPr sz="2000">
                        <a:latin typeface="Times New Roman"/>
                        <a:cs typeface="Times New Roman"/>
                      </a:endParaRPr>
                    </a:p>
                  </a:txBody>
                  <a:tcPr marL="0" marR="0" marT="38100" marB="0">
                    <a:lnL w="12700">
                      <a:solidFill>
                        <a:srgbClr val="2A5F9E"/>
                      </a:solidFill>
                      <a:prstDash val="solid"/>
                    </a:lnL>
                    <a:lnR w="12700">
                      <a:solidFill>
                        <a:srgbClr val="2A5F9E"/>
                      </a:solidFill>
                      <a:prstDash val="solid"/>
                    </a:lnR>
                    <a:lnT w="12700">
                      <a:solidFill>
                        <a:srgbClr val="2A5F9E"/>
                      </a:solidFill>
                      <a:prstDash val="solid"/>
                    </a:lnT>
                    <a:lnB w="12700">
                      <a:solidFill>
                        <a:srgbClr val="2A5F9E"/>
                      </a:solidFill>
                      <a:prstDash val="solid"/>
                    </a:lnB>
                    <a:solidFill>
                      <a:srgbClr val="2A5F9E">
                        <a:alpha val="19999"/>
                      </a:srgbClr>
                    </a:solidFill>
                  </a:tcPr>
                </a:tc>
                <a:extLst>
                  <a:ext uri="{0D108BD9-81ED-4DB2-BD59-A6C34878D82A}">
                    <a16:rowId xmlns:a16="http://schemas.microsoft.com/office/drawing/2014/main" val="10007"/>
                  </a:ext>
                </a:extLst>
              </a:tr>
              <a:tr h="429895">
                <a:tc>
                  <a:txBody>
                    <a:bodyPr/>
                    <a:lstStyle/>
                    <a:p>
                      <a:pPr marL="91440">
                        <a:lnSpc>
                          <a:spcPct val="100000"/>
                        </a:lnSpc>
                        <a:spcBef>
                          <a:spcPts val="300"/>
                        </a:spcBef>
                      </a:pPr>
                      <a:r>
                        <a:rPr sz="2000" dirty="0">
                          <a:solidFill>
                            <a:srgbClr val="FF0000"/>
                          </a:solidFill>
                          <a:latin typeface="Times New Roman"/>
                          <a:cs typeface="Times New Roman"/>
                        </a:rPr>
                        <a:t>g)</a:t>
                      </a:r>
                      <a:r>
                        <a:rPr sz="2000" spc="-25" dirty="0">
                          <a:solidFill>
                            <a:srgbClr val="FF0000"/>
                          </a:solidFill>
                          <a:latin typeface="Times New Roman"/>
                          <a:cs typeface="Times New Roman"/>
                        </a:rPr>
                        <a:t> </a:t>
                      </a:r>
                      <a:r>
                        <a:rPr sz="2000" dirty="0">
                          <a:solidFill>
                            <a:srgbClr val="FF0000"/>
                          </a:solidFill>
                          <a:latin typeface="Times New Roman"/>
                          <a:cs typeface="Times New Roman"/>
                        </a:rPr>
                        <a:t>Kết</a:t>
                      </a:r>
                      <a:r>
                        <a:rPr sz="2000" spc="-10" dirty="0">
                          <a:solidFill>
                            <a:srgbClr val="FF0000"/>
                          </a:solidFill>
                          <a:latin typeface="Times New Roman"/>
                          <a:cs typeface="Times New Roman"/>
                        </a:rPr>
                        <a:t> </a:t>
                      </a:r>
                      <a:r>
                        <a:rPr sz="2000" dirty="0">
                          <a:solidFill>
                            <a:srgbClr val="FF0000"/>
                          </a:solidFill>
                          <a:latin typeface="Times New Roman"/>
                          <a:cs typeface="Times New Roman"/>
                        </a:rPr>
                        <a:t>quả</a:t>
                      </a:r>
                      <a:r>
                        <a:rPr sz="2000" spc="-10" dirty="0">
                          <a:solidFill>
                            <a:srgbClr val="FF0000"/>
                          </a:solidFill>
                          <a:latin typeface="Times New Roman"/>
                          <a:cs typeface="Times New Roman"/>
                        </a:rPr>
                        <a:t> </a:t>
                      </a:r>
                      <a:r>
                        <a:rPr sz="2000" dirty="0">
                          <a:solidFill>
                            <a:srgbClr val="FF0000"/>
                          </a:solidFill>
                          <a:latin typeface="Times New Roman"/>
                          <a:cs typeface="Times New Roman"/>
                        </a:rPr>
                        <a:t>lựa</a:t>
                      </a:r>
                      <a:r>
                        <a:rPr sz="2000" spc="-5" dirty="0">
                          <a:solidFill>
                            <a:srgbClr val="FF0000"/>
                          </a:solidFill>
                          <a:latin typeface="Times New Roman"/>
                          <a:cs typeface="Times New Roman"/>
                        </a:rPr>
                        <a:t> </a:t>
                      </a:r>
                      <a:r>
                        <a:rPr sz="2000" dirty="0">
                          <a:solidFill>
                            <a:srgbClr val="FF0000"/>
                          </a:solidFill>
                          <a:latin typeface="Times New Roman"/>
                          <a:cs typeface="Times New Roman"/>
                        </a:rPr>
                        <a:t>chọn</a:t>
                      </a:r>
                      <a:r>
                        <a:rPr sz="2000" spc="-10" dirty="0">
                          <a:solidFill>
                            <a:srgbClr val="FF0000"/>
                          </a:solidFill>
                          <a:latin typeface="Times New Roman"/>
                          <a:cs typeface="Times New Roman"/>
                        </a:rPr>
                        <a:t> </a:t>
                      </a:r>
                      <a:r>
                        <a:rPr sz="2000" dirty="0">
                          <a:solidFill>
                            <a:srgbClr val="FF0000"/>
                          </a:solidFill>
                          <a:latin typeface="Times New Roman"/>
                          <a:cs typeface="Times New Roman"/>
                        </a:rPr>
                        <a:t>nhà</a:t>
                      </a:r>
                      <a:r>
                        <a:rPr sz="2000" spc="-20" dirty="0">
                          <a:solidFill>
                            <a:srgbClr val="FF0000"/>
                          </a:solidFill>
                          <a:latin typeface="Times New Roman"/>
                          <a:cs typeface="Times New Roman"/>
                        </a:rPr>
                        <a:t> thầu</a:t>
                      </a:r>
                      <a:endParaRPr sz="2000">
                        <a:latin typeface="Times New Roman"/>
                        <a:cs typeface="Times New Roman"/>
                      </a:endParaRPr>
                    </a:p>
                  </a:txBody>
                  <a:tcPr marL="0" marR="0" marT="38100" marB="0">
                    <a:lnL w="12700">
                      <a:solidFill>
                        <a:srgbClr val="2A5F9E"/>
                      </a:solidFill>
                      <a:prstDash val="solid"/>
                    </a:lnL>
                    <a:lnR w="12700">
                      <a:solidFill>
                        <a:srgbClr val="2A5F9E"/>
                      </a:solidFill>
                      <a:prstDash val="solid"/>
                    </a:lnR>
                    <a:lnT w="12700">
                      <a:solidFill>
                        <a:srgbClr val="2A5F9E"/>
                      </a:solidFill>
                      <a:prstDash val="solid"/>
                    </a:lnT>
                    <a:lnB w="12700">
                      <a:solidFill>
                        <a:srgbClr val="2A5F9E"/>
                      </a:solidFill>
                      <a:prstDash val="solid"/>
                    </a:lnB>
                  </a:tcPr>
                </a:tc>
                <a:tc>
                  <a:txBody>
                    <a:bodyPr/>
                    <a:lstStyle/>
                    <a:p>
                      <a:pPr marL="92075">
                        <a:lnSpc>
                          <a:spcPct val="100000"/>
                        </a:lnSpc>
                        <a:spcBef>
                          <a:spcPts val="300"/>
                        </a:spcBef>
                      </a:pPr>
                      <a:r>
                        <a:rPr sz="2000" dirty="0">
                          <a:solidFill>
                            <a:srgbClr val="FF0000"/>
                          </a:solidFill>
                          <a:latin typeface="Times New Roman"/>
                          <a:cs typeface="Times New Roman"/>
                        </a:rPr>
                        <a:t>CĐT</a:t>
                      </a:r>
                      <a:r>
                        <a:rPr sz="2000" spc="-5" dirty="0">
                          <a:solidFill>
                            <a:srgbClr val="FF0000"/>
                          </a:solidFill>
                          <a:latin typeface="Times New Roman"/>
                          <a:cs typeface="Times New Roman"/>
                        </a:rPr>
                        <a:t> </a:t>
                      </a:r>
                      <a:r>
                        <a:rPr sz="2000" dirty="0">
                          <a:solidFill>
                            <a:srgbClr val="FF0000"/>
                          </a:solidFill>
                          <a:latin typeface="Times New Roman"/>
                          <a:cs typeface="Times New Roman"/>
                        </a:rPr>
                        <a:t>–</a:t>
                      </a:r>
                      <a:r>
                        <a:rPr sz="2000" spc="-10" dirty="0">
                          <a:solidFill>
                            <a:srgbClr val="FF0000"/>
                          </a:solidFill>
                          <a:latin typeface="Times New Roman"/>
                          <a:cs typeface="Times New Roman"/>
                        </a:rPr>
                        <a:t> </a:t>
                      </a:r>
                      <a:r>
                        <a:rPr sz="2000" dirty="0">
                          <a:solidFill>
                            <a:srgbClr val="FF0000"/>
                          </a:solidFill>
                          <a:latin typeface="Times New Roman"/>
                          <a:cs typeface="Times New Roman"/>
                        </a:rPr>
                        <a:t>trong</a:t>
                      </a:r>
                      <a:r>
                        <a:rPr sz="2000" spc="-25" dirty="0">
                          <a:solidFill>
                            <a:srgbClr val="FF0000"/>
                          </a:solidFill>
                          <a:latin typeface="Times New Roman"/>
                          <a:cs typeface="Times New Roman"/>
                        </a:rPr>
                        <a:t> </a:t>
                      </a:r>
                      <a:r>
                        <a:rPr sz="2000" dirty="0">
                          <a:solidFill>
                            <a:srgbClr val="FF0000"/>
                          </a:solidFill>
                          <a:latin typeface="Times New Roman"/>
                          <a:cs typeface="Times New Roman"/>
                        </a:rPr>
                        <a:t>tối</a:t>
                      </a:r>
                      <a:r>
                        <a:rPr sz="2000" spc="-30" dirty="0">
                          <a:solidFill>
                            <a:srgbClr val="FF0000"/>
                          </a:solidFill>
                          <a:latin typeface="Times New Roman"/>
                          <a:cs typeface="Times New Roman"/>
                        </a:rPr>
                        <a:t> </a:t>
                      </a:r>
                      <a:r>
                        <a:rPr sz="2000" dirty="0">
                          <a:solidFill>
                            <a:srgbClr val="FF0000"/>
                          </a:solidFill>
                          <a:latin typeface="Times New Roman"/>
                          <a:cs typeface="Times New Roman"/>
                        </a:rPr>
                        <a:t>đa</a:t>
                      </a:r>
                      <a:r>
                        <a:rPr sz="2000" spc="-10" dirty="0">
                          <a:solidFill>
                            <a:srgbClr val="FF0000"/>
                          </a:solidFill>
                          <a:latin typeface="Times New Roman"/>
                          <a:cs typeface="Times New Roman"/>
                        </a:rPr>
                        <a:t> </a:t>
                      </a:r>
                      <a:r>
                        <a:rPr sz="2000" dirty="0">
                          <a:solidFill>
                            <a:srgbClr val="FF0000"/>
                          </a:solidFill>
                          <a:latin typeface="Times New Roman"/>
                          <a:cs typeface="Times New Roman"/>
                        </a:rPr>
                        <a:t>05</a:t>
                      </a:r>
                      <a:r>
                        <a:rPr sz="2000" spc="-10" dirty="0">
                          <a:solidFill>
                            <a:srgbClr val="FF0000"/>
                          </a:solidFill>
                          <a:latin typeface="Times New Roman"/>
                          <a:cs typeface="Times New Roman"/>
                        </a:rPr>
                        <a:t> </a:t>
                      </a:r>
                      <a:r>
                        <a:rPr sz="2000" dirty="0">
                          <a:solidFill>
                            <a:srgbClr val="FF0000"/>
                          </a:solidFill>
                          <a:latin typeface="Times New Roman"/>
                          <a:cs typeface="Times New Roman"/>
                        </a:rPr>
                        <a:t>ngày</a:t>
                      </a:r>
                      <a:r>
                        <a:rPr sz="2000" spc="-30" dirty="0">
                          <a:solidFill>
                            <a:srgbClr val="FF0000"/>
                          </a:solidFill>
                          <a:latin typeface="Times New Roman"/>
                          <a:cs typeface="Times New Roman"/>
                        </a:rPr>
                        <a:t> </a:t>
                      </a:r>
                      <a:r>
                        <a:rPr sz="2000" dirty="0">
                          <a:solidFill>
                            <a:srgbClr val="FF0000"/>
                          </a:solidFill>
                          <a:latin typeface="Times New Roman"/>
                          <a:cs typeface="Times New Roman"/>
                        </a:rPr>
                        <a:t>làm</a:t>
                      </a:r>
                      <a:r>
                        <a:rPr sz="2000" spc="-15" dirty="0">
                          <a:solidFill>
                            <a:srgbClr val="FF0000"/>
                          </a:solidFill>
                          <a:latin typeface="Times New Roman"/>
                          <a:cs typeface="Times New Roman"/>
                        </a:rPr>
                        <a:t> </a:t>
                      </a:r>
                      <a:r>
                        <a:rPr sz="2000" spc="-20" dirty="0">
                          <a:solidFill>
                            <a:srgbClr val="FF0000"/>
                          </a:solidFill>
                          <a:latin typeface="Times New Roman"/>
                          <a:cs typeface="Times New Roman"/>
                        </a:rPr>
                        <a:t>việc</a:t>
                      </a:r>
                      <a:endParaRPr sz="2000">
                        <a:latin typeface="Times New Roman"/>
                        <a:cs typeface="Times New Roman"/>
                      </a:endParaRPr>
                    </a:p>
                  </a:txBody>
                  <a:tcPr marL="0" marR="0" marT="38100" marB="0">
                    <a:lnL w="12700">
                      <a:solidFill>
                        <a:srgbClr val="2A5F9E"/>
                      </a:solidFill>
                      <a:prstDash val="solid"/>
                    </a:lnL>
                    <a:lnR w="12700">
                      <a:solidFill>
                        <a:srgbClr val="2A5F9E"/>
                      </a:solidFill>
                      <a:prstDash val="solid"/>
                    </a:lnR>
                    <a:lnT w="12700">
                      <a:solidFill>
                        <a:srgbClr val="2A5F9E"/>
                      </a:solidFill>
                      <a:prstDash val="solid"/>
                    </a:lnT>
                    <a:lnB w="12700">
                      <a:solidFill>
                        <a:srgbClr val="2A5F9E"/>
                      </a:solidFill>
                      <a:prstDash val="solid"/>
                    </a:lnB>
                  </a:tcPr>
                </a:tc>
                <a:extLst>
                  <a:ext uri="{0D108BD9-81ED-4DB2-BD59-A6C34878D82A}">
                    <a16:rowId xmlns:a16="http://schemas.microsoft.com/office/drawing/2014/main" val="10008"/>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374396" rIns="0" bIns="0" rtlCol="0">
            <a:spAutoFit/>
          </a:bodyPr>
          <a:lstStyle/>
          <a:p>
            <a:pPr marL="1534160">
              <a:lnSpc>
                <a:spcPct val="100000"/>
              </a:lnSpc>
              <a:spcBef>
                <a:spcPts val="100"/>
              </a:spcBef>
            </a:pPr>
            <a:r>
              <a:rPr dirty="0"/>
              <a:t>THÔNG</a:t>
            </a:r>
            <a:r>
              <a:rPr spc="-45" dirty="0"/>
              <a:t> </a:t>
            </a:r>
            <a:r>
              <a:rPr dirty="0"/>
              <a:t>TIN</a:t>
            </a:r>
            <a:r>
              <a:rPr spc="-40" dirty="0"/>
              <a:t> </a:t>
            </a:r>
            <a:r>
              <a:rPr dirty="0"/>
              <a:t>VỀ</a:t>
            </a:r>
            <a:r>
              <a:rPr spc="-35" dirty="0"/>
              <a:t> </a:t>
            </a:r>
            <a:r>
              <a:rPr dirty="0"/>
              <a:t>ĐẤU</a:t>
            </a:r>
            <a:r>
              <a:rPr spc="-10" dirty="0"/>
              <a:t> </a:t>
            </a:r>
            <a:r>
              <a:rPr dirty="0"/>
              <a:t>THẦU</a:t>
            </a:r>
            <a:r>
              <a:rPr spc="-40" dirty="0"/>
              <a:t> </a:t>
            </a:r>
            <a:r>
              <a:rPr dirty="0"/>
              <a:t>(Điều</a:t>
            </a:r>
            <a:r>
              <a:rPr spc="-45" dirty="0"/>
              <a:t> </a:t>
            </a:r>
            <a:r>
              <a:rPr dirty="0"/>
              <a:t>7,</a:t>
            </a:r>
            <a:r>
              <a:rPr spc="-35" dirty="0"/>
              <a:t> </a:t>
            </a:r>
            <a:r>
              <a:rPr dirty="0"/>
              <a:t>Điều</a:t>
            </a:r>
            <a:r>
              <a:rPr spc="-45" dirty="0"/>
              <a:t> </a:t>
            </a:r>
            <a:r>
              <a:rPr spc="-25" dirty="0"/>
              <a:t>8)</a:t>
            </a:r>
          </a:p>
        </p:txBody>
      </p:sp>
      <p:sp>
        <p:nvSpPr>
          <p:cNvPr id="4" name="object 4"/>
          <p:cNvSpPr txBox="1">
            <a:spLocks noGrp="1"/>
          </p:cNvSpPr>
          <p:nvPr>
            <p:ph type="sldNum" sz="quarter" idx="7"/>
          </p:nvPr>
        </p:nvSpPr>
        <p:spPr>
          <a:prstGeom prst="rect">
            <a:avLst/>
          </a:prstGeom>
        </p:spPr>
        <p:txBody>
          <a:bodyPr vert="horz" wrap="square" lIns="0" tIns="1066370" rIns="0" bIns="0" rtlCol="0">
            <a:spAutoFit/>
          </a:bodyPr>
          <a:lstStyle/>
          <a:p>
            <a:pPr marL="4939665">
              <a:lnSpc>
                <a:spcPts val="1655"/>
              </a:lnSpc>
            </a:pPr>
            <a:fld id="{81D60167-4931-47E6-BA6A-407CBD079E47}" type="slidenum">
              <a:rPr spc="-25" dirty="0"/>
              <a:t>26</a:t>
            </a:fld>
            <a:endParaRPr spc="-25" dirty="0"/>
          </a:p>
        </p:txBody>
      </p:sp>
      <p:graphicFrame>
        <p:nvGraphicFramePr>
          <p:cNvPr id="3" name="object 3"/>
          <p:cNvGraphicFramePr>
            <a:graphicFrameLocks noGrp="1"/>
          </p:cNvGraphicFramePr>
          <p:nvPr/>
        </p:nvGraphicFramePr>
        <p:xfrm>
          <a:off x="1775460" y="1303400"/>
          <a:ext cx="8641080" cy="4995545"/>
        </p:xfrm>
        <a:graphic>
          <a:graphicData uri="http://schemas.openxmlformats.org/drawingml/2006/table">
            <a:tbl>
              <a:tblPr firstRow="1" bandRow="1">
                <a:tableStyleId>{2D5ABB26-0587-4C30-8999-92F81FD0307C}</a:tableStyleId>
              </a:tblPr>
              <a:tblGrid>
                <a:gridCol w="4178300">
                  <a:extLst>
                    <a:ext uri="{9D8B030D-6E8A-4147-A177-3AD203B41FA5}">
                      <a16:colId xmlns:a16="http://schemas.microsoft.com/office/drawing/2014/main" val="20000"/>
                    </a:ext>
                  </a:extLst>
                </a:gridCol>
                <a:gridCol w="4462780">
                  <a:extLst>
                    <a:ext uri="{9D8B030D-6E8A-4147-A177-3AD203B41FA5}">
                      <a16:colId xmlns:a16="http://schemas.microsoft.com/office/drawing/2014/main" val="20001"/>
                    </a:ext>
                  </a:extLst>
                </a:gridCol>
              </a:tblGrid>
              <a:tr h="473075">
                <a:tc>
                  <a:txBody>
                    <a:bodyPr/>
                    <a:lstStyle/>
                    <a:p>
                      <a:pPr algn="ctr">
                        <a:lnSpc>
                          <a:spcPct val="100000"/>
                        </a:lnSpc>
                        <a:spcBef>
                          <a:spcPts val="295"/>
                        </a:spcBef>
                      </a:pPr>
                      <a:r>
                        <a:rPr sz="2000" b="1" dirty="0">
                          <a:solidFill>
                            <a:srgbClr val="03499E"/>
                          </a:solidFill>
                          <a:latin typeface="Times New Roman"/>
                          <a:cs typeface="Times New Roman"/>
                        </a:rPr>
                        <a:t>Thông</a:t>
                      </a:r>
                      <a:r>
                        <a:rPr sz="2000" b="1" spc="-10" dirty="0">
                          <a:solidFill>
                            <a:srgbClr val="03499E"/>
                          </a:solidFill>
                          <a:latin typeface="Times New Roman"/>
                          <a:cs typeface="Times New Roman"/>
                        </a:rPr>
                        <a:t> </a:t>
                      </a:r>
                      <a:r>
                        <a:rPr sz="2000" b="1" spc="-25" dirty="0">
                          <a:solidFill>
                            <a:srgbClr val="03499E"/>
                          </a:solidFill>
                          <a:latin typeface="Times New Roman"/>
                          <a:cs typeface="Times New Roman"/>
                        </a:rPr>
                        <a:t>tin</a:t>
                      </a:r>
                      <a:endParaRPr sz="2000">
                        <a:latin typeface="Times New Roman"/>
                        <a:cs typeface="Times New Roman"/>
                      </a:endParaRPr>
                    </a:p>
                  </a:txBody>
                  <a:tcPr marL="0" marR="0" marT="37465" marB="0">
                    <a:lnT w="12700">
                      <a:solidFill>
                        <a:srgbClr val="2A5F9E"/>
                      </a:solidFill>
                      <a:prstDash val="solid"/>
                    </a:lnT>
                    <a:lnB w="12700">
                      <a:solidFill>
                        <a:srgbClr val="2A5F9E"/>
                      </a:solidFill>
                      <a:prstDash val="solid"/>
                    </a:lnB>
                  </a:tcPr>
                </a:tc>
                <a:tc>
                  <a:txBody>
                    <a:bodyPr/>
                    <a:lstStyle/>
                    <a:p>
                      <a:pPr marL="1055370">
                        <a:lnSpc>
                          <a:spcPct val="100000"/>
                        </a:lnSpc>
                        <a:spcBef>
                          <a:spcPts val="295"/>
                        </a:spcBef>
                      </a:pPr>
                      <a:r>
                        <a:rPr sz="2000" b="1" dirty="0">
                          <a:solidFill>
                            <a:srgbClr val="03499E"/>
                          </a:solidFill>
                          <a:latin typeface="Times New Roman"/>
                          <a:cs typeface="Times New Roman"/>
                        </a:rPr>
                        <a:t>Trách</a:t>
                      </a:r>
                      <a:r>
                        <a:rPr sz="2000" b="1" spc="-20" dirty="0">
                          <a:solidFill>
                            <a:srgbClr val="03499E"/>
                          </a:solidFill>
                          <a:latin typeface="Times New Roman"/>
                          <a:cs typeface="Times New Roman"/>
                        </a:rPr>
                        <a:t> </a:t>
                      </a:r>
                      <a:r>
                        <a:rPr sz="2000" b="1" dirty="0">
                          <a:solidFill>
                            <a:srgbClr val="03499E"/>
                          </a:solidFill>
                          <a:latin typeface="Times New Roman"/>
                          <a:cs typeface="Times New Roman"/>
                        </a:rPr>
                        <a:t>nhiệm</a:t>
                      </a:r>
                      <a:r>
                        <a:rPr sz="2000" b="1" spc="-30" dirty="0">
                          <a:solidFill>
                            <a:srgbClr val="03499E"/>
                          </a:solidFill>
                          <a:latin typeface="Times New Roman"/>
                          <a:cs typeface="Times New Roman"/>
                        </a:rPr>
                        <a:t> </a:t>
                      </a:r>
                      <a:r>
                        <a:rPr sz="2000" b="1" dirty="0">
                          <a:solidFill>
                            <a:srgbClr val="03499E"/>
                          </a:solidFill>
                          <a:latin typeface="Times New Roman"/>
                          <a:cs typeface="Times New Roman"/>
                        </a:rPr>
                        <a:t>đăng</a:t>
                      </a:r>
                      <a:r>
                        <a:rPr sz="2000" b="1" spc="-15" dirty="0">
                          <a:solidFill>
                            <a:srgbClr val="03499E"/>
                          </a:solidFill>
                          <a:latin typeface="Times New Roman"/>
                          <a:cs typeface="Times New Roman"/>
                        </a:rPr>
                        <a:t> </a:t>
                      </a:r>
                      <a:r>
                        <a:rPr sz="2000" b="1" spc="-25" dirty="0">
                          <a:solidFill>
                            <a:srgbClr val="03499E"/>
                          </a:solidFill>
                          <a:latin typeface="Times New Roman"/>
                          <a:cs typeface="Times New Roman"/>
                        </a:rPr>
                        <a:t>tải</a:t>
                      </a:r>
                      <a:endParaRPr sz="2000">
                        <a:latin typeface="Times New Roman"/>
                        <a:cs typeface="Times New Roman"/>
                      </a:endParaRPr>
                    </a:p>
                  </a:txBody>
                  <a:tcPr marL="0" marR="0" marT="37465" marB="0">
                    <a:lnT w="12700">
                      <a:solidFill>
                        <a:srgbClr val="2A5F9E"/>
                      </a:solidFill>
                      <a:prstDash val="solid"/>
                    </a:lnT>
                    <a:lnB w="12700">
                      <a:solidFill>
                        <a:srgbClr val="2A5F9E"/>
                      </a:solidFill>
                      <a:prstDash val="solid"/>
                    </a:lnB>
                  </a:tcPr>
                </a:tc>
                <a:extLst>
                  <a:ext uri="{0D108BD9-81ED-4DB2-BD59-A6C34878D82A}">
                    <a16:rowId xmlns:a16="http://schemas.microsoft.com/office/drawing/2014/main" val="10000"/>
                  </a:ext>
                </a:extLst>
              </a:tr>
              <a:tr h="429895">
                <a:tc>
                  <a:txBody>
                    <a:bodyPr/>
                    <a:lstStyle/>
                    <a:p>
                      <a:pPr marL="91440">
                        <a:lnSpc>
                          <a:spcPct val="100000"/>
                        </a:lnSpc>
                        <a:spcBef>
                          <a:spcPts val="290"/>
                        </a:spcBef>
                      </a:pPr>
                      <a:r>
                        <a:rPr sz="2000" b="1" dirty="0">
                          <a:solidFill>
                            <a:srgbClr val="03499E"/>
                          </a:solidFill>
                          <a:latin typeface="Times New Roman"/>
                          <a:cs typeface="Times New Roman"/>
                        </a:rPr>
                        <a:t>1.</a:t>
                      </a:r>
                      <a:r>
                        <a:rPr sz="2000" b="1" spc="-55" dirty="0">
                          <a:solidFill>
                            <a:srgbClr val="03499E"/>
                          </a:solidFill>
                          <a:latin typeface="Times New Roman"/>
                          <a:cs typeface="Times New Roman"/>
                        </a:rPr>
                        <a:t> </a:t>
                      </a:r>
                      <a:r>
                        <a:rPr sz="2000" b="1" dirty="0">
                          <a:solidFill>
                            <a:srgbClr val="03499E"/>
                          </a:solidFill>
                          <a:latin typeface="Times New Roman"/>
                          <a:cs typeface="Times New Roman"/>
                        </a:rPr>
                        <a:t>Thông</a:t>
                      </a:r>
                      <a:r>
                        <a:rPr sz="2000" b="1" spc="-20" dirty="0">
                          <a:solidFill>
                            <a:srgbClr val="03499E"/>
                          </a:solidFill>
                          <a:latin typeface="Times New Roman"/>
                          <a:cs typeface="Times New Roman"/>
                        </a:rPr>
                        <a:t> </a:t>
                      </a:r>
                      <a:r>
                        <a:rPr sz="2000" b="1" dirty="0">
                          <a:solidFill>
                            <a:srgbClr val="03499E"/>
                          </a:solidFill>
                          <a:latin typeface="Times New Roman"/>
                          <a:cs typeface="Times New Roman"/>
                        </a:rPr>
                        <a:t>tin</a:t>
                      </a:r>
                      <a:r>
                        <a:rPr sz="2000" b="1" spc="-30" dirty="0">
                          <a:solidFill>
                            <a:srgbClr val="03499E"/>
                          </a:solidFill>
                          <a:latin typeface="Times New Roman"/>
                          <a:cs typeface="Times New Roman"/>
                        </a:rPr>
                        <a:t> </a:t>
                      </a:r>
                      <a:r>
                        <a:rPr sz="2000" b="1" dirty="0">
                          <a:solidFill>
                            <a:srgbClr val="03499E"/>
                          </a:solidFill>
                          <a:latin typeface="Times New Roman"/>
                          <a:cs typeface="Times New Roman"/>
                        </a:rPr>
                        <a:t>về</a:t>
                      </a:r>
                      <a:r>
                        <a:rPr sz="2000" b="1" spc="-20" dirty="0">
                          <a:solidFill>
                            <a:srgbClr val="03499E"/>
                          </a:solidFill>
                          <a:latin typeface="Times New Roman"/>
                          <a:cs typeface="Times New Roman"/>
                        </a:rPr>
                        <a:t> </a:t>
                      </a:r>
                      <a:r>
                        <a:rPr sz="2000" b="1" dirty="0">
                          <a:solidFill>
                            <a:srgbClr val="03499E"/>
                          </a:solidFill>
                          <a:latin typeface="Times New Roman"/>
                          <a:cs typeface="Times New Roman"/>
                        </a:rPr>
                        <a:t>lựa</a:t>
                      </a:r>
                      <a:r>
                        <a:rPr sz="2000" b="1" spc="-10" dirty="0">
                          <a:solidFill>
                            <a:srgbClr val="03499E"/>
                          </a:solidFill>
                          <a:latin typeface="Times New Roman"/>
                          <a:cs typeface="Times New Roman"/>
                        </a:rPr>
                        <a:t> </a:t>
                      </a:r>
                      <a:r>
                        <a:rPr sz="2000" b="1" dirty="0">
                          <a:solidFill>
                            <a:srgbClr val="03499E"/>
                          </a:solidFill>
                          <a:latin typeface="Times New Roman"/>
                          <a:cs typeface="Times New Roman"/>
                        </a:rPr>
                        <a:t>chọn</a:t>
                      </a:r>
                      <a:r>
                        <a:rPr sz="2000" b="1" spc="-25" dirty="0">
                          <a:solidFill>
                            <a:srgbClr val="03499E"/>
                          </a:solidFill>
                          <a:latin typeface="Times New Roman"/>
                          <a:cs typeface="Times New Roman"/>
                        </a:rPr>
                        <a:t> </a:t>
                      </a:r>
                      <a:r>
                        <a:rPr sz="2000" b="1" dirty="0">
                          <a:solidFill>
                            <a:srgbClr val="03499E"/>
                          </a:solidFill>
                          <a:latin typeface="Times New Roman"/>
                          <a:cs typeface="Times New Roman"/>
                        </a:rPr>
                        <a:t>nhà</a:t>
                      </a:r>
                      <a:r>
                        <a:rPr sz="2000" b="1" spc="-10" dirty="0">
                          <a:solidFill>
                            <a:srgbClr val="03499E"/>
                          </a:solidFill>
                          <a:latin typeface="Times New Roman"/>
                          <a:cs typeface="Times New Roman"/>
                        </a:rPr>
                        <a:t> </a:t>
                      </a:r>
                      <a:r>
                        <a:rPr sz="2000" b="1" spc="-20" dirty="0">
                          <a:solidFill>
                            <a:srgbClr val="03499E"/>
                          </a:solidFill>
                          <a:latin typeface="Times New Roman"/>
                          <a:cs typeface="Times New Roman"/>
                        </a:rPr>
                        <a:t>thầu</a:t>
                      </a:r>
                      <a:endParaRPr sz="2000">
                        <a:latin typeface="Times New Roman"/>
                        <a:cs typeface="Times New Roman"/>
                      </a:endParaRPr>
                    </a:p>
                  </a:txBody>
                  <a:tcPr marL="0" marR="0" marT="36830" marB="0">
                    <a:lnT w="12700">
                      <a:solidFill>
                        <a:srgbClr val="2A5F9E"/>
                      </a:solidFill>
                      <a:prstDash val="solid"/>
                    </a:lnT>
                    <a:solidFill>
                      <a:srgbClr val="2A5F9E">
                        <a:alpha val="19999"/>
                      </a:srgbClr>
                    </a:solidFill>
                  </a:tcPr>
                </a:tc>
                <a:tc>
                  <a:txBody>
                    <a:bodyPr/>
                    <a:lstStyle/>
                    <a:p>
                      <a:pPr>
                        <a:lnSpc>
                          <a:spcPct val="100000"/>
                        </a:lnSpc>
                      </a:pPr>
                      <a:endParaRPr sz="2000">
                        <a:latin typeface="Times New Roman"/>
                        <a:cs typeface="Times New Roman"/>
                      </a:endParaRPr>
                    </a:p>
                  </a:txBody>
                  <a:tcPr marL="0" marR="0" marT="0" marB="0">
                    <a:lnT w="12700">
                      <a:solidFill>
                        <a:srgbClr val="2A5F9E"/>
                      </a:solidFill>
                      <a:prstDash val="solid"/>
                    </a:lnT>
                    <a:solidFill>
                      <a:srgbClr val="2A5F9E">
                        <a:alpha val="19999"/>
                      </a:srgbClr>
                    </a:solidFill>
                  </a:tcPr>
                </a:tc>
                <a:extLst>
                  <a:ext uri="{0D108BD9-81ED-4DB2-BD59-A6C34878D82A}">
                    <a16:rowId xmlns:a16="http://schemas.microsoft.com/office/drawing/2014/main" val="10001"/>
                  </a:ext>
                </a:extLst>
              </a:tr>
              <a:tr h="429895">
                <a:tc>
                  <a:txBody>
                    <a:bodyPr/>
                    <a:lstStyle/>
                    <a:p>
                      <a:pPr marL="91440">
                        <a:lnSpc>
                          <a:spcPct val="100000"/>
                        </a:lnSpc>
                        <a:spcBef>
                          <a:spcPts val="295"/>
                        </a:spcBef>
                      </a:pPr>
                      <a:r>
                        <a:rPr sz="2000" dirty="0">
                          <a:solidFill>
                            <a:srgbClr val="FF0000"/>
                          </a:solidFill>
                          <a:latin typeface="Times New Roman"/>
                          <a:cs typeface="Times New Roman"/>
                        </a:rPr>
                        <a:t>h)</a:t>
                      </a:r>
                      <a:r>
                        <a:rPr sz="2000" spc="-60" dirty="0">
                          <a:solidFill>
                            <a:srgbClr val="FF0000"/>
                          </a:solidFill>
                          <a:latin typeface="Times New Roman"/>
                          <a:cs typeface="Times New Roman"/>
                        </a:rPr>
                        <a:t> </a:t>
                      </a:r>
                      <a:r>
                        <a:rPr sz="2000" dirty="0">
                          <a:solidFill>
                            <a:srgbClr val="FF0000"/>
                          </a:solidFill>
                          <a:latin typeface="Times New Roman"/>
                          <a:cs typeface="Times New Roman"/>
                        </a:rPr>
                        <a:t>Thông</a:t>
                      </a:r>
                      <a:r>
                        <a:rPr sz="2000" spc="-20" dirty="0">
                          <a:solidFill>
                            <a:srgbClr val="FF0000"/>
                          </a:solidFill>
                          <a:latin typeface="Times New Roman"/>
                          <a:cs typeface="Times New Roman"/>
                        </a:rPr>
                        <a:t> </a:t>
                      </a:r>
                      <a:r>
                        <a:rPr sz="2000" dirty="0">
                          <a:solidFill>
                            <a:srgbClr val="FF0000"/>
                          </a:solidFill>
                          <a:latin typeface="Times New Roman"/>
                          <a:cs typeface="Times New Roman"/>
                        </a:rPr>
                        <a:t>tin</a:t>
                      </a:r>
                      <a:r>
                        <a:rPr sz="2000" spc="-5" dirty="0">
                          <a:solidFill>
                            <a:srgbClr val="FF0000"/>
                          </a:solidFill>
                          <a:latin typeface="Times New Roman"/>
                          <a:cs typeface="Times New Roman"/>
                        </a:rPr>
                        <a:t> </a:t>
                      </a:r>
                      <a:r>
                        <a:rPr sz="2000" dirty="0">
                          <a:solidFill>
                            <a:srgbClr val="FF0000"/>
                          </a:solidFill>
                          <a:latin typeface="Times New Roman"/>
                          <a:cs typeface="Times New Roman"/>
                        </a:rPr>
                        <a:t>chủ</a:t>
                      </a:r>
                      <a:r>
                        <a:rPr sz="2000" spc="-10" dirty="0">
                          <a:solidFill>
                            <a:srgbClr val="FF0000"/>
                          </a:solidFill>
                          <a:latin typeface="Times New Roman"/>
                          <a:cs typeface="Times New Roman"/>
                        </a:rPr>
                        <a:t> </a:t>
                      </a:r>
                      <a:r>
                        <a:rPr sz="2000" dirty="0">
                          <a:solidFill>
                            <a:srgbClr val="FF0000"/>
                          </a:solidFill>
                          <a:latin typeface="Times New Roman"/>
                          <a:cs typeface="Times New Roman"/>
                        </a:rPr>
                        <a:t>yếu của</a:t>
                      </a:r>
                      <a:r>
                        <a:rPr sz="2000" spc="-20" dirty="0">
                          <a:solidFill>
                            <a:srgbClr val="FF0000"/>
                          </a:solidFill>
                          <a:latin typeface="Times New Roman"/>
                          <a:cs typeface="Times New Roman"/>
                        </a:rPr>
                        <a:t> </a:t>
                      </a:r>
                      <a:r>
                        <a:rPr sz="2000" dirty="0">
                          <a:solidFill>
                            <a:srgbClr val="FF0000"/>
                          </a:solidFill>
                          <a:latin typeface="Times New Roman"/>
                          <a:cs typeface="Times New Roman"/>
                        </a:rPr>
                        <a:t>hợp </a:t>
                      </a:r>
                      <a:r>
                        <a:rPr sz="2000" spc="-20" dirty="0">
                          <a:solidFill>
                            <a:srgbClr val="FF0000"/>
                          </a:solidFill>
                          <a:latin typeface="Times New Roman"/>
                          <a:cs typeface="Times New Roman"/>
                        </a:rPr>
                        <a:t>đồng</a:t>
                      </a:r>
                      <a:endParaRPr sz="2000">
                        <a:latin typeface="Times New Roman"/>
                        <a:cs typeface="Times New Roman"/>
                      </a:endParaRPr>
                    </a:p>
                  </a:txBody>
                  <a:tcPr marL="0" marR="0" marT="37465" marB="0"/>
                </a:tc>
                <a:tc>
                  <a:txBody>
                    <a:bodyPr/>
                    <a:lstStyle/>
                    <a:p>
                      <a:pPr marL="90170">
                        <a:lnSpc>
                          <a:spcPct val="100000"/>
                        </a:lnSpc>
                        <a:spcBef>
                          <a:spcPts val="295"/>
                        </a:spcBef>
                      </a:pPr>
                      <a:r>
                        <a:rPr sz="2000" dirty="0">
                          <a:solidFill>
                            <a:srgbClr val="FF0000"/>
                          </a:solidFill>
                          <a:latin typeface="Times New Roman"/>
                          <a:cs typeface="Times New Roman"/>
                        </a:rPr>
                        <a:t>CĐT</a:t>
                      </a:r>
                      <a:r>
                        <a:rPr sz="2000" spc="-5" dirty="0">
                          <a:solidFill>
                            <a:srgbClr val="FF0000"/>
                          </a:solidFill>
                          <a:latin typeface="Times New Roman"/>
                          <a:cs typeface="Times New Roman"/>
                        </a:rPr>
                        <a:t> </a:t>
                      </a:r>
                      <a:r>
                        <a:rPr sz="2000" dirty="0">
                          <a:solidFill>
                            <a:srgbClr val="FF0000"/>
                          </a:solidFill>
                          <a:latin typeface="Times New Roman"/>
                          <a:cs typeface="Times New Roman"/>
                        </a:rPr>
                        <a:t>–</a:t>
                      </a:r>
                      <a:r>
                        <a:rPr sz="2000" spc="-10" dirty="0">
                          <a:solidFill>
                            <a:srgbClr val="FF0000"/>
                          </a:solidFill>
                          <a:latin typeface="Times New Roman"/>
                          <a:cs typeface="Times New Roman"/>
                        </a:rPr>
                        <a:t> </a:t>
                      </a:r>
                      <a:r>
                        <a:rPr sz="2000" dirty="0">
                          <a:solidFill>
                            <a:srgbClr val="FF0000"/>
                          </a:solidFill>
                          <a:latin typeface="Times New Roman"/>
                          <a:cs typeface="Times New Roman"/>
                        </a:rPr>
                        <a:t>trong</a:t>
                      </a:r>
                      <a:r>
                        <a:rPr sz="2000" spc="-25" dirty="0">
                          <a:solidFill>
                            <a:srgbClr val="FF0000"/>
                          </a:solidFill>
                          <a:latin typeface="Times New Roman"/>
                          <a:cs typeface="Times New Roman"/>
                        </a:rPr>
                        <a:t> </a:t>
                      </a:r>
                      <a:r>
                        <a:rPr sz="2000" dirty="0">
                          <a:solidFill>
                            <a:srgbClr val="FF0000"/>
                          </a:solidFill>
                          <a:latin typeface="Times New Roman"/>
                          <a:cs typeface="Times New Roman"/>
                        </a:rPr>
                        <a:t>tối</a:t>
                      </a:r>
                      <a:r>
                        <a:rPr sz="2000" spc="-30" dirty="0">
                          <a:solidFill>
                            <a:srgbClr val="FF0000"/>
                          </a:solidFill>
                          <a:latin typeface="Times New Roman"/>
                          <a:cs typeface="Times New Roman"/>
                        </a:rPr>
                        <a:t> </a:t>
                      </a:r>
                      <a:r>
                        <a:rPr sz="2000" dirty="0">
                          <a:solidFill>
                            <a:srgbClr val="FF0000"/>
                          </a:solidFill>
                          <a:latin typeface="Times New Roman"/>
                          <a:cs typeface="Times New Roman"/>
                        </a:rPr>
                        <a:t>đa</a:t>
                      </a:r>
                      <a:r>
                        <a:rPr sz="2000" spc="-10" dirty="0">
                          <a:solidFill>
                            <a:srgbClr val="FF0000"/>
                          </a:solidFill>
                          <a:latin typeface="Times New Roman"/>
                          <a:cs typeface="Times New Roman"/>
                        </a:rPr>
                        <a:t> </a:t>
                      </a:r>
                      <a:r>
                        <a:rPr sz="2000" dirty="0">
                          <a:solidFill>
                            <a:srgbClr val="FF0000"/>
                          </a:solidFill>
                          <a:latin typeface="Times New Roman"/>
                          <a:cs typeface="Times New Roman"/>
                        </a:rPr>
                        <a:t>05</a:t>
                      </a:r>
                      <a:r>
                        <a:rPr sz="2000" spc="-10" dirty="0">
                          <a:solidFill>
                            <a:srgbClr val="FF0000"/>
                          </a:solidFill>
                          <a:latin typeface="Times New Roman"/>
                          <a:cs typeface="Times New Roman"/>
                        </a:rPr>
                        <a:t> </a:t>
                      </a:r>
                      <a:r>
                        <a:rPr sz="2000" dirty="0">
                          <a:solidFill>
                            <a:srgbClr val="FF0000"/>
                          </a:solidFill>
                          <a:latin typeface="Times New Roman"/>
                          <a:cs typeface="Times New Roman"/>
                        </a:rPr>
                        <a:t>ngày</a:t>
                      </a:r>
                      <a:r>
                        <a:rPr sz="2000" spc="-30" dirty="0">
                          <a:solidFill>
                            <a:srgbClr val="FF0000"/>
                          </a:solidFill>
                          <a:latin typeface="Times New Roman"/>
                          <a:cs typeface="Times New Roman"/>
                        </a:rPr>
                        <a:t> </a:t>
                      </a:r>
                      <a:r>
                        <a:rPr sz="2000" dirty="0">
                          <a:solidFill>
                            <a:srgbClr val="FF0000"/>
                          </a:solidFill>
                          <a:latin typeface="Times New Roman"/>
                          <a:cs typeface="Times New Roman"/>
                        </a:rPr>
                        <a:t>làm</a:t>
                      </a:r>
                      <a:r>
                        <a:rPr sz="2000" spc="-15" dirty="0">
                          <a:solidFill>
                            <a:srgbClr val="FF0000"/>
                          </a:solidFill>
                          <a:latin typeface="Times New Roman"/>
                          <a:cs typeface="Times New Roman"/>
                        </a:rPr>
                        <a:t> </a:t>
                      </a:r>
                      <a:r>
                        <a:rPr sz="2000" spc="-20" dirty="0">
                          <a:solidFill>
                            <a:srgbClr val="FF0000"/>
                          </a:solidFill>
                          <a:latin typeface="Times New Roman"/>
                          <a:cs typeface="Times New Roman"/>
                        </a:rPr>
                        <a:t>việc</a:t>
                      </a:r>
                      <a:endParaRPr sz="2000">
                        <a:latin typeface="Times New Roman"/>
                        <a:cs typeface="Times New Roman"/>
                      </a:endParaRPr>
                    </a:p>
                  </a:txBody>
                  <a:tcPr marL="0" marR="0" marT="37465" marB="0"/>
                </a:tc>
                <a:extLst>
                  <a:ext uri="{0D108BD9-81ED-4DB2-BD59-A6C34878D82A}">
                    <a16:rowId xmlns:a16="http://schemas.microsoft.com/office/drawing/2014/main" val="10002"/>
                  </a:ext>
                </a:extLst>
              </a:tr>
              <a:tr h="701040">
                <a:tc>
                  <a:txBody>
                    <a:bodyPr/>
                    <a:lstStyle/>
                    <a:p>
                      <a:pPr marL="91440" marR="82550">
                        <a:lnSpc>
                          <a:spcPct val="100000"/>
                        </a:lnSpc>
                        <a:spcBef>
                          <a:spcPts val="295"/>
                        </a:spcBef>
                      </a:pPr>
                      <a:r>
                        <a:rPr sz="2000" dirty="0">
                          <a:solidFill>
                            <a:srgbClr val="FF0000"/>
                          </a:solidFill>
                          <a:latin typeface="Times New Roman"/>
                          <a:cs typeface="Times New Roman"/>
                        </a:rPr>
                        <a:t>i)</a:t>
                      </a:r>
                      <a:r>
                        <a:rPr sz="2000" spc="-5" dirty="0">
                          <a:solidFill>
                            <a:srgbClr val="FF0000"/>
                          </a:solidFill>
                          <a:latin typeface="Times New Roman"/>
                          <a:cs typeface="Times New Roman"/>
                        </a:rPr>
                        <a:t> </a:t>
                      </a:r>
                      <a:r>
                        <a:rPr sz="2000" dirty="0">
                          <a:solidFill>
                            <a:srgbClr val="FF0000"/>
                          </a:solidFill>
                          <a:latin typeface="Times New Roman"/>
                          <a:cs typeface="Times New Roman"/>
                        </a:rPr>
                        <a:t>Thông</a:t>
                      </a:r>
                      <a:r>
                        <a:rPr sz="2000" spc="-5" dirty="0">
                          <a:solidFill>
                            <a:srgbClr val="FF0000"/>
                          </a:solidFill>
                          <a:latin typeface="Times New Roman"/>
                          <a:cs typeface="Times New Roman"/>
                        </a:rPr>
                        <a:t> </a:t>
                      </a:r>
                      <a:r>
                        <a:rPr sz="2000" dirty="0">
                          <a:solidFill>
                            <a:srgbClr val="FF0000"/>
                          </a:solidFill>
                          <a:latin typeface="Times New Roman"/>
                          <a:cs typeface="Times New Roman"/>
                        </a:rPr>
                        <a:t>tin</a:t>
                      </a:r>
                      <a:r>
                        <a:rPr sz="2000" spc="-10" dirty="0">
                          <a:solidFill>
                            <a:srgbClr val="FF0000"/>
                          </a:solidFill>
                          <a:latin typeface="Times New Roman"/>
                          <a:cs typeface="Times New Roman"/>
                        </a:rPr>
                        <a:t> </a:t>
                      </a:r>
                      <a:r>
                        <a:rPr sz="2000" dirty="0">
                          <a:solidFill>
                            <a:srgbClr val="FF0000"/>
                          </a:solidFill>
                          <a:latin typeface="Times New Roman"/>
                          <a:cs typeface="Times New Roman"/>
                        </a:rPr>
                        <a:t>xử</a:t>
                      </a:r>
                      <a:r>
                        <a:rPr sz="2000" spc="-10" dirty="0">
                          <a:solidFill>
                            <a:srgbClr val="FF0000"/>
                          </a:solidFill>
                          <a:latin typeface="Times New Roman"/>
                          <a:cs typeface="Times New Roman"/>
                        </a:rPr>
                        <a:t> </a:t>
                      </a:r>
                      <a:r>
                        <a:rPr sz="2000" dirty="0">
                          <a:solidFill>
                            <a:srgbClr val="FF0000"/>
                          </a:solidFill>
                          <a:latin typeface="Times New Roman"/>
                          <a:cs typeface="Times New Roman"/>
                        </a:rPr>
                        <a:t>lý</a:t>
                      </a:r>
                      <a:r>
                        <a:rPr sz="2000" spc="-15" dirty="0">
                          <a:solidFill>
                            <a:srgbClr val="FF0000"/>
                          </a:solidFill>
                          <a:latin typeface="Times New Roman"/>
                          <a:cs typeface="Times New Roman"/>
                        </a:rPr>
                        <a:t> </a:t>
                      </a:r>
                      <a:r>
                        <a:rPr sz="2000" dirty="0">
                          <a:solidFill>
                            <a:srgbClr val="FF0000"/>
                          </a:solidFill>
                          <a:latin typeface="Times New Roman"/>
                          <a:cs typeface="Times New Roman"/>
                        </a:rPr>
                        <a:t>vi</a:t>
                      </a:r>
                      <a:r>
                        <a:rPr sz="2000" spc="-20" dirty="0">
                          <a:solidFill>
                            <a:srgbClr val="FF0000"/>
                          </a:solidFill>
                          <a:latin typeface="Times New Roman"/>
                          <a:cs typeface="Times New Roman"/>
                        </a:rPr>
                        <a:t> </a:t>
                      </a:r>
                      <a:r>
                        <a:rPr sz="2000" dirty="0">
                          <a:solidFill>
                            <a:srgbClr val="FF0000"/>
                          </a:solidFill>
                          <a:latin typeface="Times New Roman"/>
                          <a:cs typeface="Times New Roman"/>
                        </a:rPr>
                        <a:t>phạm</a:t>
                      </a:r>
                      <a:r>
                        <a:rPr sz="2000" spc="-35" dirty="0">
                          <a:solidFill>
                            <a:srgbClr val="FF0000"/>
                          </a:solidFill>
                          <a:latin typeface="Times New Roman"/>
                          <a:cs typeface="Times New Roman"/>
                        </a:rPr>
                        <a:t> </a:t>
                      </a:r>
                      <a:r>
                        <a:rPr sz="2000" dirty="0">
                          <a:solidFill>
                            <a:srgbClr val="FF0000"/>
                          </a:solidFill>
                          <a:latin typeface="Times New Roman"/>
                          <a:cs typeface="Times New Roman"/>
                        </a:rPr>
                        <a:t>pháp luật</a:t>
                      </a:r>
                      <a:r>
                        <a:rPr sz="2000" spc="-20" dirty="0">
                          <a:solidFill>
                            <a:srgbClr val="FF0000"/>
                          </a:solidFill>
                          <a:latin typeface="Times New Roman"/>
                          <a:cs typeface="Times New Roman"/>
                        </a:rPr>
                        <a:t> </a:t>
                      </a:r>
                      <a:r>
                        <a:rPr sz="2000" spc="-25" dirty="0">
                          <a:solidFill>
                            <a:srgbClr val="FF0000"/>
                          </a:solidFill>
                          <a:latin typeface="Times New Roman"/>
                          <a:cs typeface="Times New Roman"/>
                        </a:rPr>
                        <a:t>về </a:t>
                      </a:r>
                      <a:r>
                        <a:rPr sz="2000" dirty="0">
                          <a:solidFill>
                            <a:srgbClr val="FF0000"/>
                          </a:solidFill>
                          <a:latin typeface="Times New Roman"/>
                          <a:cs typeface="Times New Roman"/>
                        </a:rPr>
                        <a:t>đấu</a:t>
                      </a:r>
                      <a:r>
                        <a:rPr sz="2000" spc="-10" dirty="0">
                          <a:solidFill>
                            <a:srgbClr val="FF0000"/>
                          </a:solidFill>
                          <a:latin typeface="Times New Roman"/>
                          <a:cs typeface="Times New Roman"/>
                        </a:rPr>
                        <a:t> </a:t>
                      </a:r>
                      <a:r>
                        <a:rPr sz="2000" spc="-20" dirty="0">
                          <a:solidFill>
                            <a:srgbClr val="FF0000"/>
                          </a:solidFill>
                          <a:latin typeface="Times New Roman"/>
                          <a:cs typeface="Times New Roman"/>
                        </a:rPr>
                        <a:t>thầu</a:t>
                      </a:r>
                      <a:endParaRPr sz="2000">
                        <a:latin typeface="Times New Roman"/>
                        <a:cs typeface="Times New Roman"/>
                      </a:endParaRPr>
                    </a:p>
                  </a:txBody>
                  <a:tcPr marL="0" marR="0" marT="37465" marB="0">
                    <a:solidFill>
                      <a:srgbClr val="2A5F9E">
                        <a:alpha val="19999"/>
                      </a:srgbClr>
                    </a:solidFill>
                  </a:tcPr>
                </a:tc>
                <a:tc>
                  <a:txBody>
                    <a:bodyPr/>
                    <a:lstStyle/>
                    <a:p>
                      <a:pPr marL="90170">
                        <a:lnSpc>
                          <a:spcPct val="100000"/>
                        </a:lnSpc>
                        <a:spcBef>
                          <a:spcPts val="295"/>
                        </a:spcBef>
                      </a:pPr>
                      <a:r>
                        <a:rPr sz="2000" dirty="0">
                          <a:solidFill>
                            <a:srgbClr val="FF0000"/>
                          </a:solidFill>
                          <a:latin typeface="Times New Roman"/>
                          <a:cs typeface="Times New Roman"/>
                        </a:rPr>
                        <a:t>CĐT</a:t>
                      </a:r>
                      <a:r>
                        <a:rPr sz="2000" spc="-5" dirty="0">
                          <a:solidFill>
                            <a:srgbClr val="FF0000"/>
                          </a:solidFill>
                          <a:latin typeface="Times New Roman"/>
                          <a:cs typeface="Times New Roman"/>
                        </a:rPr>
                        <a:t> </a:t>
                      </a:r>
                      <a:r>
                        <a:rPr sz="2000" dirty="0">
                          <a:solidFill>
                            <a:srgbClr val="FF0000"/>
                          </a:solidFill>
                          <a:latin typeface="Times New Roman"/>
                          <a:cs typeface="Times New Roman"/>
                        </a:rPr>
                        <a:t>–</a:t>
                      </a:r>
                      <a:r>
                        <a:rPr sz="2000" spc="-10" dirty="0">
                          <a:solidFill>
                            <a:srgbClr val="FF0000"/>
                          </a:solidFill>
                          <a:latin typeface="Times New Roman"/>
                          <a:cs typeface="Times New Roman"/>
                        </a:rPr>
                        <a:t> </a:t>
                      </a:r>
                      <a:r>
                        <a:rPr sz="2000" dirty="0">
                          <a:solidFill>
                            <a:srgbClr val="FF0000"/>
                          </a:solidFill>
                          <a:latin typeface="Times New Roman"/>
                          <a:cs typeface="Times New Roman"/>
                        </a:rPr>
                        <a:t>trong</a:t>
                      </a:r>
                      <a:r>
                        <a:rPr sz="2000" spc="-25" dirty="0">
                          <a:solidFill>
                            <a:srgbClr val="FF0000"/>
                          </a:solidFill>
                          <a:latin typeface="Times New Roman"/>
                          <a:cs typeface="Times New Roman"/>
                        </a:rPr>
                        <a:t> </a:t>
                      </a:r>
                      <a:r>
                        <a:rPr sz="2000" dirty="0">
                          <a:solidFill>
                            <a:srgbClr val="FF0000"/>
                          </a:solidFill>
                          <a:latin typeface="Times New Roman"/>
                          <a:cs typeface="Times New Roman"/>
                        </a:rPr>
                        <a:t>tối</a:t>
                      </a:r>
                      <a:r>
                        <a:rPr sz="2000" spc="-30" dirty="0">
                          <a:solidFill>
                            <a:srgbClr val="FF0000"/>
                          </a:solidFill>
                          <a:latin typeface="Times New Roman"/>
                          <a:cs typeface="Times New Roman"/>
                        </a:rPr>
                        <a:t> </a:t>
                      </a:r>
                      <a:r>
                        <a:rPr sz="2000" dirty="0">
                          <a:solidFill>
                            <a:srgbClr val="FF0000"/>
                          </a:solidFill>
                          <a:latin typeface="Times New Roman"/>
                          <a:cs typeface="Times New Roman"/>
                        </a:rPr>
                        <a:t>đa</a:t>
                      </a:r>
                      <a:r>
                        <a:rPr sz="2000" spc="-10" dirty="0">
                          <a:solidFill>
                            <a:srgbClr val="FF0000"/>
                          </a:solidFill>
                          <a:latin typeface="Times New Roman"/>
                          <a:cs typeface="Times New Roman"/>
                        </a:rPr>
                        <a:t> </a:t>
                      </a:r>
                      <a:r>
                        <a:rPr sz="2000" dirty="0">
                          <a:solidFill>
                            <a:srgbClr val="FF0000"/>
                          </a:solidFill>
                          <a:latin typeface="Times New Roman"/>
                          <a:cs typeface="Times New Roman"/>
                        </a:rPr>
                        <a:t>05</a:t>
                      </a:r>
                      <a:r>
                        <a:rPr sz="2000" spc="-10" dirty="0">
                          <a:solidFill>
                            <a:srgbClr val="FF0000"/>
                          </a:solidFill>
                          <a:latin typeface="Times New Roman"/>
                          <a:cs typeface="Times New Roman"/>
                        </a:rPr>
                        <a:t> </a:t>
                      </a:r>
                      <a:r>
                        <a:rPr sz="2000" dirty="0">
                          <a:solidFill>
                            <a:srgbClr val="FF0000"/>
                          </a:solidFill>
                          <a:latin typeface="Times New Roman"/>
                          <a:cs typeface="Times New Roman"/>
                        </a:rPr>
                        <a:t>ngày</a:t>
                      </a:r>
                      <a:r>
                        <a:rPr sz="2000" spc="-30" dirty="0">
                          <a:solidFill>
                            <a:srgbClr val="FF0000"/>
                          </a:solidFill>
                          <a:latin typeface="Times New Roman"/>
                          <a:cs typeface="Times New Roman"/>
                        </a:rPr>
                        <a:t> </a:t>
                      </a:r>
                      <a:r>
                        <a:rPr sz="2000" dirty="0">
                          <a:solidFill>
                            <a:srgbClr val="FF0000"/>
                          </a:solidFill>
                          <a:latin typeface="Times New Roman"/>
                          <a:cs typeface="Times New Roman"/>
                        </a:rPr>
                        <a:t>làm</a:t>
                      </a:r>
                      <a:r>
                        <a:rPr sz="2000" spc="-15" dirty="0">
                          <a:solidFill>
                            <a:srgbClr val="FF0000"/>
                          </a:solidFill>
                          <a:latin typeface="Times New Roman"/>
                          <a:cs typeface="Times New Roman"/>
                        </a:rPr>
                        <a:t> </a:t>
                      </a:r>
                      <a:r>
                        <a:rPr sz="2000" spc="-20" dirty="0">
                          <a:solidFill>
                            <a:srgbClr val="FF0000"/>
                          </a:solidFill>
                          <a:latin typeface="Times New Roman"/>
                          <a:cs typeface="Times New Roman"/>
                        </a:rPr>
                        <a:t>việc</a:t>
                      </a:r>
                      <a:endParaRPr sz="2000">
                        <a:latin typeface="Times New Roman"/>
                        <a:cs typeface="Times New Roman"/>
                      </a:endParaRPr>
                    </a:p>
                  </a:txBody>
                  <a:tcPr marL="0" marR="0" marT="37465" marB="0">
                    <a:solidFill>
                      <a:srgbClr val="2A5F9E">
                        <a:alpha val="19999"/>
                      </a:srgbClr>
                    </a:solidFill>
                  </a:tcPr>
                </a:tc>
                <a:extLst>
                  <a:ext uri="{0D108BD9-81ED-4DB2-BD59-A6C34878D82A}">
                    <a16:rowId xmlns:a16="http://schemas.microsoft.com/office/drawing/2014/main" val="10003"/>
                  </a:ext>
                </a:extLst>
              </a:tr>
              <a:tr h="700405">
                <a:tc>
                  <a:txBody>
                    <a:bodyPr/>
                    <a:lstStyle/>
                    <a:p>
                      <a:pPr marL="91440" marR="86360">
                        <a:lnSpc>
                          <a:spcPct val="100000"/>
                        </a:lnSpc>
                        <a:spcBef>
                          <a:spcPts val="295"/>
                        </a:spcBef>
                      </a:pPr>
                      <a:r>
                        <a:rPr sz="2000" dirty="0">
                          <a:solidFill>
                            <a:srgbClr val="FF0000"/>
                          </a:solidFill>
                          <a:latin typeface="Times New Roman"/>
                          <a:cs typeface="Times New Roman"/>
                        </a:rPr>
                        <a:t>k)</a:t>
                      </a:r>
                      <a:r>
                        <a:rPr sz="2000" spc="135" dirty="0">
                          <a:solidFill>
                            <a:srgbClr val="FF0000"/>
                          </a:solidFill>
                          <a:latin typeface="Times New Roman"/>
                          <a:cs typeface="Times New Roman"/>
                        </a:rPr>
                        <a:t> </a:t>
                      </a:r>
                      <a:r>
                        <a:rPr sz="2000" dirty="0">
                          <a:solidFill>
                            <a:srgbClr val="FF0000"/>
                          </a:solidFill>
                          <a:latin typeface="Times New Roman"/>
                          <a:cs typeface="Times New Roman"/>
                        </a:rPr>
                        <a:t>Thông</a:t>
                      </a:r>
                      <a:r>
                        <a:rPr sz="2000" spc="135" dirty="0">
                          <a:solidFill>
                            <a:srgbClr val="FF0000"/>
                          </a:solidFill>
                          <a:latin typeface="Times New Roman"/>
                          <a:cs typeface="Times New Roman"/>
                        </a:rPr>
                        <a:t> </a:t>
                      </a:r>
                      <a:r>
                        <a:rPr sz="2000" dirty="0">
                          <a:solidFill>
                            <a:srgbClr val="FF0000"/>
                          </a:solidFill>
                          <a:latin typeface="Times New Roman"/>
                          <a:cs typeface="Times New Roman"/>
                        </a:rPr>
                        <a:t>tin</a:t>
                      </a:r>
                      <a:r>
                        <a:rPr sz="2000" spc="135" dirty="0">
                          <a:solidFill>
                            <a:srgbClr val="FF0000"/>
                          </a:solidFill>
                          <a:latin typeface="Times New Roman"/>
                          <a:cs typeface="Times New Roman"/>
                        </a:rPr>
                        <a:t> </a:t>
                      </a:r>
                      <a:r>
                        <a:rPr sz="2000" dirty="0">
                          <a:solidFill>
                            <a:srgbClr val="FF0000"/>
                          </a:solidFill>
                          <a:latin typeface="Times New Roman"/>
                          <a:cs typeface="Times New Roman"/>
                        </a:rPr>
                        <a:t>về</a:t>
                      </a:r>
                      <a:r>
                        <a:rPr sz="2000" spc="145" dirty="0">
                          <a:solidFill>
                            <a:srgbClr val="FF0000"/>
                          </a:solidFill>
                          <a:latin typeface="Times New Roman"/>
                          <a:cs typeface="Times New Roman"/>
                        </a:rPr>
                        <a:t> </a:t>
                      </a:r>
                      <a:r>
                        <a:rPr sz="2000" dirty="0">
                          <a:solidFill>
                            <a:srgbClr val="FF0000"/>
                          </a:solidFill>
                          <a:latin typeface="Times New Roman"/>
                          <a:cs typeface="Times New Roman"/>
                        </a:rPr>
                        <a:t>kết</a:t>
                      </a:r>
                      <a:r>
                        <a:rPr sz="2000" spc="130" dirty="0">
                          <a:solidFill>
                            <a:srgbClr val="FF0000"/>
                          </a:solidFill>
                          <a:latin typeface="Times New Roman"/>
                          <a:cs typeface="Times New Roman"/>
                        </a:rPr>
                        <a:t> </a:t>
                      </a:r>
                      <a:r>
                        <a:rPr sz="2000" dirty="0">
                          <a:solidFill>
                            <a:srgbClr val="FF0000"/>
                          </a:solidFill>
                          <a:latin typeface="Times New Roman"/>
                          <a:cs typeface="Times New Roman"/>
                        </a:rPr>
                        <a:t>quả</a:t>
                      </a:r>
                      <a:r>
                        <a:rPr sz="2000" spc="130" dirty="0">
                          <a:solidFill>
                            <a:srgbClr val="FF0000"/>
                          </a:solidFill>
                          <a:latin typeface="Times New Roman"/>
                          <a:cs typeface="Times New Roman"/>
                        </a:rPr>
                        <a:t> </a:t>
                      </a:r>
                      <a:r>
                        <a:rPr sz="2000" dirty="0">
                          <a:solidFill>
                            <a:srgbClr val="FF0000"/>
                          </a:solidFill>
                          <a:latin typeface="Times New Roman"/>
                          <a:cs typeface="Times New Roman"/>
                        </a:rPr>
                        <a:t>thực</a:t>
                      </a:r>
                      <a:r>
                        <a:rPr sz="2000" spc="140" dirty="0">
                          <a:solidFill>
                            <a:srgbClr val="FF0000"/>
                          </a:solidFill>
                          <a:latin typeface="Times New Roman"/>
                          <a:cs typeface="Times New Roman"/>
                        </a:rPr>
                        <a:t> </a:t>
                      </a:r>
                      <a:r>
                        <a:rPr sz="2000" dirty="0">
                          <a:solidFill>
                            <a:srgbClr val="FF0000"/>
                          </a:solidFill>
                          <a:latin typeface="Times New Roman"/>
                          <a:cs typeface="Times New Roman"/>
                        </a:rPr>
                        <a:t>hiện</a:t>
                      </a:r>
                      <a:r>
                        <a:rPr sz="2000" spc="130" dirty="0">
                          <a:solidFill>
                            <a:srgbClr val="FF0000"/>
                          </a:solidFill>
                          <a:latin typeface="Times New Roman"/>
                          <a:cs typeface="Times New Roman"/>
                        </a:rPr>
                        <a:t> </a:t>
                      </a:r>
                      <a:r>
                        <a:rPr sz="2000" spc="-25" dirty="0">
                          <a:solidFill>
                            <a:srgbClr val="FF0000"/>
                          </a:solidFill>
                          <a:latin typeface="Times New Roman"/>
                          <a:cs typeface="Times New Roman"/>
                        </a:rPr>
                        <a:t>hợp </a:t>
                      </a:r>
                      <a:r>
                        <a:rPr sz="2000" dirty="0">
                          <a:solidFill>
                            <a:srgbClr val="FF0000"/>
                          </a:solidFill>
                          <a:latin typeface="Times New Roman"/>
                          <a:cs typeface="Times New Roman"/>
                        </a:rPr>
                        <a:t>đồng</a:t>
                      </a:r>
                      <a:r>
                        <a:rPr sz="2000" spc="-25" dirty="0">
                          <a:solidFill>
                            <a:srgbClr val="FF0000"/>
                          </a:solidFill>
                          <a:latin typeface="Times New Roman"/>
                          <a:cs typeface="Times New Roman"/>
                        </a:rPr>
                        <a:t> </a:t>
                      </a:r>
                      <a:r>
                        <a:rPr sz="2000" dirty="0">
                          <a:solidFill>
                            <a:srgbClr val="FF0000"/>
                          </a:solidFill>
                          <a:latin typeface="Times New Roman"/>
                          <a:cs typeface="Times New Roman"/>
                        </a:rPr>
                        <a:t>của nhà</a:t>
                      </a:r>
                      <a:r>
                        <a:rPr sz="2000" spc="-10" dirty="0">
                          <a:solidFill>
                            <a:srgbClr val="FF0000"/>
                          </a:solidFill>
                          <a:latin typeface="Times New Roman"/>
                          <a:cs typeface="Times New Roman"/>
                        </a:rPr>
                        <a:t> </a:t>
                      </a:r>
                      <a:r>
                        <a:rPr sz="2000" spc="-20" dirty="0">
                          <a:solidFill>
                            <a:srgbClr val="FF0000"/>
                          </a:solidFill>
                          <a:latin typeface="Times New Roman"/>
                          <a:cs typeface="Times New Roman"/>
                        </a:rPr>
                        <a:t>thầu</a:t>
                      </a:r>
                      <a:endParaRPr sz="2000">
                        <a:latin typeface="Times New Roman"/>
                        <a:cs typeface="Times New Roman"/>
                      </a:endParaRPr>
                    </a:p>
                  </a:txBody>
                  <a:tcPr marL="0" marR="0" marT="37465" marB="0"/>
                </a:tc>
                <a:tc>
                  <a:txBody>
                    <a:bodyPr/>
                    <a:lstStyle/>
                    <a:p>
                      <a:pPr marL="90170">
                        <a:lnSpc>
                          <a:spcPct val="100000"/>
                        </a:lnSpc>
                        <a:spcBef>
                          <a:spcPts val="295"/>
                        </a:spcBef>
                      </a:pPr>
                      <a:r>
                        <a:rPr sz="2000" spc="-25" dirty="0">
                          <a:solidFill>
                            <a:srgbClr val="FF0000"/>
                          </a:solidFill>
                          <a:latin typeface="Times New Roman"/>
                          <a:cs typeface="Times New Roman"/>
                        </a:rPr>
                        <a:t>CĐT</a:t>
                      </a:r>
                      <a:endParaRPr sz="2000">
                        <a:latin typeface="Times New Roman"/>
                        <a:cs typeface="Times New Roman"/>
                      </a:endParaRPr>
                    </a:p>
                  </a:txBody>
                  <a:tcPr marL="0" marR="0" marT="37465" marB="0"/>
                </a:tc>
                <a:extLst>
                  <a:ext uri="{0D108BD9-81ED-4DB2-BD59-A6C34878D82A}">
                    <a16:rowId xmlns:a16="http://schemas.microsoft.com/office/drawing/2014/main" val="10004"/>
                  </a:ext>
                </a:extLst>
              </a:tr>
              <a:tr h="429895">
                <a:tc>
                  <a:txBody>
                    <a:bodyPr/>
                    <a:lstStyle/>
                    <a:p>
                      <a:pPr marL="91440">
                        <a:lnSpc>
                          <a:spcPct val="100000"/>
                        </a:lnSpc>
                        <a:spcBef>
                          <a:spcPts val="295"/>
                        </a:spcBef>
                      </a:pPr>
                      <a:r>
                        <a:rPr sz="2000" dirty="0">
                          <a:solidFill>
                            <a:srgbClr val="03499E"/>
                          </a:solidFill>
                          <a:latin typeface="Times New Roman"/>
                          <a:cs typeface="Times New Roman"/>
                        </a:rPr>
                        <a:t>l)</a:t>
                      </a:r>
                      <a:r>
                        <a:rPr sz="2000" spc="-50" dirty="0">
                          <a:solidFill>
                            <a:srgbClr val="03499E"/>
                          </a:solidFill>
                          <a:latin typeface="Times New Roman"/>
                          <a:cs typeface="Times New Roman"/>
                        </a:rPr>
                        <a:t> </a:t>
                      </a:r>
                      <a:r>
                        <a:rPr sz="2000" dirty="0">
                          <a:solidFill>
                            <a:srgbClr val="03499E"/>
                          </a:solidFill>
                          <a:latin typeface="Times New Roman"/>
                          <a:cs typeface="Times New Roman"/>
                        </a:rPr>
                        <a:t>Thông</a:t>
                      </a:r>
                      <a:r>
                        <a:rPr sz="2000" spc="-30" dirty="0">
                          <a:solidFill>
                            <a:srgbClr val="03499E"/>
                          </a:solidFill>
                          <a:latin typeface="Times New Roman"/>
                          <a:cs typeface="Times New Roman"/>
                        </a:rPr>
                        <a:t> </a:t>
                      </a:r>
                      <a:r>
                        <a:rPr sz="2000" dirty="0">
                          <a:solidFill>
                            <a:srgbClr val="03499E"/>
                          </a:solidFill>
                          <a:latin typeface="Times New Roman"/>
                          <a:cs typeface="Times New Roman"/>
                        </a:rPr>
                        <a:t>tin</a:t>
                      </a:r>
                      <a:r>
                        <a:rPr sz="2000" spc="-20" dirty="0">
                          <a:solidFill>
                            <a:srgbClr val="03499E"/>
                          </a:solidFill>
                          <a:latin typeface="Times New Roman"/>
                          <a:cs typeface="Times New Roman"/>
                        </a:rPr>
                        <a:t> </a:t>
                      </a:r>
                      <a:r>
                        <a:rPr sz="2000" dirty="0">
                          <a:solidFill>
                            <a:srgbClr val="03499E"/>
                          </a:solidFill>
                          <a:latin typeface="Times New Roman"/>
                          <a:cs typeface="Times New Roman"/>
                        </a:rPr>
                        <a:t>khác</a:t>
                      </a:r>
                      <a:r>
                        <a:rPr sz="2000" spc="-20" dirty="0">
                          <a:solidFill>
                            <a:srgbClr val="03499E"/>
                          </a:solidFill>
                          <a:latin typeface="Times New Roman"/>
                          <a:cs typeface="Times New Roman"/>
                        </a:rPr>
                        <a:t> </a:t>
                      </a:r>
                      <a:r>
                        <a:rPr sz="2000" dirty="0">
                          <a:solidFill>
                            <a:srgbClr val="03499E"/>
                          </a:solidFill>
                          <a:latin typeface="Times New Roman"/>
                          <a:cs typeface="Times New Roman"/>
                        </a:rPr>
                        <a:t>có</a:t>
                      </a:r>
                      <a:r>
                        <a:rPr sz="2000" spc="-5" dirty="0">
                          <a:solidFill>
                            <a:srgbClr val="03499E"/>
                          </a:solidFill>
                          <a:latin typeface="Times New Roman"/>
                          <a:cs typeface="Times New Roman"/>
                        </a:rPr>
                        <a:t> </a:t>
                      </a:r>
                      <a:r>
                        <a:rPr sz="2000" dirty="0">
                          <a:solidFill>
                            <a:srgbClr val="03499E"/>
                          </a:solidFill>
                          <a:latin typeface="Times New Roman"/>
                          <a:cs typeface="Times New Roman"/>
                        </a:rPr>
                        <a:t>liên</a:t>
                      </a:r>
                      <a:r>
                        <a:rPr sz="2000" spc="-25" dirty="0">
                          <a:solidFill>
                            <a:srgbClr val="03499E"/>
                          </a:solidFill>
                          <a:latin typeface="Times New Roman"/>
                          <a:cs typeface="Times New Roman"/>
                        </a:rPr>
                        <a:t> </a:t>
                      </a:r>
                      <a:r>
                        <a:rPr sz="2000" spc="-20" dirty="0">
                          <a:solidFill>
                            <a:srgbClr val="03499E"/>
                          </a:solidFill>
                          <a:latin typeface="Times New Roman"/>
                          <a:cs typeface="Times New Roman"/>
                        </a:rPr>
                        <a:t>quan.</a:t>
                      </a:r>
                      <a:endParaRPr sz="2000">
                        <a:latin typeface="Times New Roman"/>
                        <a:cs typeface="Times New Roman"/>
                      </a:endParaRPr>
                    </a:p>
                  </a:txBody>
                  <a:tcPr marL="0" marR="0" marT="37465" marB="0">
                    <a:solidFill>
                      <a:srgbClr val="2A5F9E">
                        <a:alpha val="19999"/>
                      </a:srgbClr>
                    </a:solidFill>
                  </a:tcPr>
                </a:tc>
                <a:tc>
                  <a:txBody>
                    <a:bodyPr/>
                    <a:lstStyle/>
                    <a:p>
                      <a:pPr marL="90170">
                        <a:lnSpc>
                          <a:spcPct val="100000"/>
                        </a:lnSpc>
                        <a:spcBef>
                          <a:spcPts val="295"/>
                        </a:spcBef>
                      </a:pPr>
                      <a:r>
                        <a:rPr sz="2000" spc="-10" dirty="0">
                          <a:solidFill>
                            <a:srgbClr val="03499E"/>
                          </a:solidFill>
                          <a:latin typeface="Times New Roman"/>
                          <a:cs typeface="Times New Roman"/>
                        </a:rPr>
                        <a:t>CĐT/BMT</a:t>
                      </a:r>
                      <a:endParaRPr sz="2000">
                        <a:latin typeface="Times New Roman"/>
                        <a:cs typeface="Times New Roman"/>
                      </a:endParaRPr>
                    </a:p>
                  </a:txBody>
                  <a:tcPr marL="0" marR="0" marT="37465" marB="0">
                    <a:solidFill>
                      <a:srgbClr val="2A5F9E">
                        <a:alpha val="19999"/>
                      </a:srgbClr>
                    </a:solidFill>
                  </a:tcPr>
                </a:tc>
                <a:extLst>
                  <a:ext uri="{0D108BD9-81ED-4DB2-BD59-A6C34878D82A}">
                    <a16:rowId xmlns:a16="http://schemas.microsoft.com/office/drawing/2014/main" val="10005"/>
                  </a:ext>
                </a:extLst>
              </a:tr>
              <a:tr h="429895">
                <a:tc>
                  <a:txBody>
                    <a:bodyPr/>
                    <a:lstStyle/>
                    <a:p>
                      <a:pPr marL="91440">
                        <a:lnSpc>
                          <a:spcPct val="100000"/>
                        </a:lnSpc>
                        <a:spcBef>
                          <a:spcPts val="300"/>
                        </a:spcBef>
                      </a:pPr>
                      <a:r>
                        <a:rPr sz="2000" b="1" dirty="0">
                          <a:solidFill>
                            <a:srgbClr val="03499E"/>
                          </a:solidFill>
                          <a:latin typeface="Times New Roman"/>
                          <a:cs typeface="Times New Roman"/>
                        </a:rPr>
                        <a:t>2.</a:t>
                      </a:r>
                      <a:r>
                        <a:rPr sz="2000" b="1" spc="-60" dirty="0">
                          <a:solidFill>
                            <a:srgbClr val="03499E"/>
                          </a:solidFill>
                          <a:latin typeface="Times New Roman"/>
                          <a:cs typeface="Times New Roman"/>
                        </a:rPr>
                        <a:t> </a:t>
                      </a:r>
                      <a:r>
                        <a:rPr sz="2000" b="1" dirty="0">
                          <a:solidFill>
                            <a:srgbClr val="03499E"/>
                          </a:solidFill>
                          <a:latin typeface="Times New Roman"/>
                          <a:cs typeface="Times New Roman"/>
                        </a:rPr>
                        <a:t>Thông</a:t>
                      </a:r>
                      <a:r>
                        <a:rPr sz="2000" b="1" spc="-10" dirty="0">
                          <a:solidFill>
                            <a:srgbClr val="03499E"/>
                          </a:solidFill>
                          <a:latin typeface="Times New Roman"/>
                          <a:cs typeface="Times New Roman"/>
                        </a:rPr>
                        <a:t> </a:t>
                      </a:r>
                      <a:r>
                        <a:rPr sz="2000" b="1" dirty="0">
                          <a:solidFill>
                            <a:srgbClr val="03499E"/>
                          </a:solidFill>
                          <a:latin typeface="Times New Roman"/>
                          <a:cs typeface="Times New Roman"/>
                        </a:rPr>
                        <a:t>tin</a:t>
                      </a:r>
                      <a:r>
                        <a:rPr sz="2000" b="1" spc="-25" dirty="0">
                          <a:solidFill>
                            <a:srgbClr val="03499E"/>
                          </a:solidFill>
                          <a:latin typeface="Times New Roman"/>
                          <a:cs typeface="Times New Roman"/>
                        </a:rPr>
                        <a:t> </a:t>
                      </a:r>
                      <a:r>
                        <a:rPr sz="2000" b="1" dirty="0">
                          <a:solidFill>
                            <a:srgbClr val="03499E"/>
                          </a:solidFill>
                          <a:latin typeface="Times New Roman"/>
                          <a:cs typeface="Times New Roman"/>
                        </a:rPr>
                        <a:t>về</a:t>
                      </a:r>
                      <a:r>
                        <a:rPr sz="2000" b="1" spc="-10" dirty="0">
                          <a:solidFill>
                            <a:srgbClr val="03499E"/>
                          </a:solidFill>
                          <a:latin typeface="Times New Roman"/>
                          <a:cs typeface="Times New Roman"/>
                        </a:rPr>
                        <a:t> </a:t>
                      </a:r>
                      <a:r>
                        <a:rPr sz="2000" b="1" dirty="0">
                          <a:solidFill>
                            <a:srgbClr val="03499E"/>
                          </a:solidFill>
                          <a:latin typeface="Times New Roman"/>
                          <a:cs typeface="Times New Roman"/>
                        </a:rPr>
                        <a:t>lựa</a:t>
                      </a:r>
                      <a:r>
                        <a:rPr sz="2000" b="1" spc="-10" dirty="0">
                          <a:solidFill>
                            <a:srgbClr val="03499E"/>
                          </a:solidFill>
                          <a:latin typeface="Times New Roman"/>
                          <a:cs typeface="Times New Roman"/>
                        </a:rPr>
                        <a:t> </a:t>
                      </a:r>
                      <a:r>
                        <a:rPr sz="2000" b="1" dirty="0">
                          <a:solidFill>
                            <a:srgbClr val="03499E"/>
                          </a:solidFill>
                          <a:latin typeface="Times New Roman"/>
                          <a:cs typeface="Times New Roman"/>
                        </a:rPr>
                        <a:t>chọn</a:t>
                      </a:r>
                      <a:r>
                        <a:rPr sz="2000" b="1" spc="-15" dirty="0">
                          <a:solidFill>
                            <a:srgbClr val="03499E"/>
                          </a:solidFill>
                          <a:latin typeface="Times New Roman"/>
                          <a:cs typeface="Times New Roman"/>
                        </a:rPr>
                        <a:t> </a:t>
                      </a:r>
                      <a:r>
                        <a:rPr sz="2000" b="1" dirty="0">
                          <a:solidFill>
                            <a:srgbClr val="03499E"/>
                          </a:solidFill>
                          <a:latin typeface="Times New Roman"/>
                          <a:cs typeface="Times New Roman"/>
                        </a:rPr>
                        <a:t>nhà</a:t>
                      </a:r>
                      <a:r>
                        <a:rPr sz="2000" b="1" spc="-5" dirty="0">
                          <a:solidFill>
                            <a:srgbClr val="03499E"/>
                          </a:solidFill>
                          <a:latin typeface="Times New Roman"/>
                          <a:cs typeface="Times New Roman"/>
                        </a:rPr>
                        <a:t> </a:t>
                      </a:r>
                      <a:r>
                        <a:rPr sz="2000" b="1" dirty="0">
                          <a:solidFill>
                            <a:srgbClr val="03499E"/>
                          </a:solidFill>
                          <a:latin typeface="Times New Roman"/>
                          <a:cs typeface="Times New Roman"/>
                        </a:rPr>
                        <a:t>đầu</a:t>
                      </a:r>
                      <a:r>
                        <a:rPr sz="2000" b="1" spc="-20" dirty="0">
                          <a:solidFill>
                            <a:srgbClr val="03499E"/>
                          </a:solidFill>
                          <a:latin typeface="Times New Roman"/>
                          <a:cs typeface="Times New Roman"/>
                        </a:rPr>
                        <a:t> </a:t>
                      </a:r>
                      <a:r>
                        <a:rPr sz="2000" b="1" spc="-25" dirty="0">
                          <a:solidFill>
                            <a:srgbClr val="03499E"/>
                          </a:solidFill>
                          <a:latin typeface="Times New Roman"/>
                          <a:cs typeface="Times New Roman"/>
                        </a:rPr>
                        <a:t>tư</a:t>
                      </a:r>
                      <a:endParaRPr sz="2000">
                        <a:latin typeface="Times New Roman"/>
                        <a:cs typeface="Times New Roman"/>
                      </a:endParaRPr>
                    </a:p>
                  </a:txBody>
                  <a:tcPr marL="0" marR="0" marT="38100" marB="0"/>
                </a:tc>
                <a:tc>
                  <a:txBody>
                    <a:bodyPr/>
                    <a:lstStyle/>
                    <a:p>
                      <a:pPr>
                        <a:lnSpc>
                          <a:spcPct val="100000"/>
                        </a:lnSpc>
                      </a:pPr>
                      <a:endParaRPr sz="2000">
                        <a:latin typeface="Times New Roman"/>
                        <a:cs typeface="Times New Roman"/>
                      </a:endParaRPr>
                    </a:p>
                  </a:txBody>
                  <a:tcPr marL="0" marR="0" marT="0" marB="0"/>
                </a:tc>
                <a:extLst>
                  <a:ext uri="{0D108BD9-81ED-4DB2-BD59-A6C34878D82A}">
                    <a16:rowId xmlns:a16="http://schemas.microsoft.com/office/drawing/2014/main" val="10006"/>
                  </a:ext>
                </a:extLst>
              </a:tr>
              <a:tr h="700405">
                <a:tc>
                  <a:txBody>
                    <a:bodyPr/>
                    <a:lstStyle/>
                    <a:p>
                      <a:pPr marL="91440" marR="83820">
                        <a:lnSpc>
                          <a:spcPct val="100000"/>
                        </a:lnSpc>
                        <a:spcBef>
                          <a:spcPts val="300"/>
                        </a:spcBef>
                        <a:tabLst>
                          <a:tab pos="426720" algn="l"/>
                          <a:tab pos="1226820" algn="l"/>
                          <a:tab pos="1629410" algn="l"/>
                          <a:tab pos="2005964" algn="l"/>
                          <a:tab pos="2409825" algn="l"/>
                          <a:tab pos="2784475" algn="l"/>
                          <a:tab pos="3289300" algn="l"/>
                          <a:tab pos="3633470" algn="l"/>
                        </a:tabLst>
                      </a:pPr>
                      <a:r>
                        <a:rPr sz="2000" spc="-25" dirty="0">
                          <a:solidFill>
                            <a:srgbClr val="03499E"/>
                          </a:solidFill>
                          <a:latin typeface="Times New Roman"/>
                          <a:cs typeface="Times New Roman"/>
                        </a:rPr>
                        <a:t>a)</a:t>
                      </a:r>
                      <a:r>
                        <a:rPr sz="2000" dirty="0">
                          <a:solidFill>
                            <a:srgbClr val="03499E"/>
                          </a:solidFill>
                          <a:latin typeface="Times New Roman"/>
                          <a:cs typeface="Times New Roman"/>
                        </a:rPr>
                        <a:t>	</a:t>
                      </a:r>
                      <a:r>
                        <a:rPr sz="2000" spc="-10" dirty="0">
                          <a:solidFill>
                            <a:srgbClr val="03499E"/>
                          </a:solidFill>
                          <a:latin typeface="Times New Roman"/>
                          <a:cs typeface="Times New Roman"/>
                        </a:rPr>
                        <a:t>Thông</a:t>
                      </a:r>
                      <a:r>
                        <a:rPr sz="2000" dirty="0">
                          <a:solidFill>
                            <a:srgbClr val="03499E"/>
                          </a:solidFill>
                          <a:latin typeface="Times New Roman"/>
                          <a:cs typeface="Times New Roman"/>
                        </a:rPr>
                        <a:t>	</a:t>
                      </a:r>
                      <a:r>
                        <a:rPr sz="2000" spc="-25" dirty="0">
                          <a:solidFill>
                            <a:srgbClr val="03499E"/>
                          </a:solidFill>
                          <a:latin typeface="Times New Roman"/>
                          <a:cs typeface="Times New Roman"/>
                        </a:rPr>
                        <a:t>tin</a:t>
                      </a:r>
                      <a:r>
                        <a:rPr sz="2000" dirty="0">
                          <a:solidFill>
                            <a:srgbClr val="03499E"/>
                          </a:solidFill>
                          <a:latin typeface="Times New Roman"/>
                          <a:cs typeface="Times New Roman"/>
                        </a:rPr>
                        <a:t>	</a:t>
                      </a:r>
                      <a:r>
                        <a:rPr sz="2000" spc="-35" dirty="0">
                          <a:solidFill>
                            <a:srgbClr val="03499E"/>
                          </a:solidFill>
                          <a:latin typeface="Times New Roman"/>
                          <a:cs typeface="Times New Roman"/>
                        </a:rPr>
                        <a:t>về</a:t>
                      </a:r>
                      <a:r>
                        <a:rPr sz="2000" dirty="0">
                          <a:solidFill>
                            <a:srgbClr val="03499E"/>
                          </a:solidFill>
                          <a:latin typeface="Times New Roman"/>
                          <a:cs typeface="Times New Roman"/>
                        </a:rPr>
                        <a:t>	</a:t>
                      </a:r>
                      <a:r>
                        <a:rPr sz="2000" spc="-25" dirty="0">
                          <a:solidFill>
                            <a:srgbClr val="03499E"/>
                          </a:solidFill>
                          <a:latin typeface="Times New Roman"/>
                          <a:cs typeface="Times New Roman"/>
                        </a:rPr>
                        <a:t>dự</a:t>
                      </a:r>
                      <a:r>
                        <a:rPr sz="2000" dirty="0">
                          <a:solidFill>
                            <a:srgbClr val="03499E"/>
                          </a:solidFill>
                          <a:latin typeface="Times New Roman"/>
                          <a:cs typeface="Times New Roman"/>
                        </a:rPr>
                        <a:t>	</a:t>
                      </a:r>
                      <a:r>
                        <a:rPr sz="2000" spc="-25" dirty="0">
                          <a:solidFill>
                            <a:srgbClr val="03499E"/>
                          </a:solidFill>
                          <a:latin typeface="Times New Roman"/>
                          <a:cs typeface="Times New Roman"/>
                        </a:rPr>
                        <a:t>án</a:t>
                      </a:r>
                      <a:r>
                        <a:rPr sz="2000" dirty="0">
                          <a:solidFill>
                            <a:srgbClr val="03499E"/>
                          </a:solidFill>
                          <a:latin typeface="Times New Roman"/>
                          <a:cs typeface="Times New Roman"/>
                        </a:rPr>
                        <a:t>	</a:t>
                      </a:r>
                      <a:r>
                        <a:rPr sz="2000" spc="-25" dirty="0">
                          <a:solidFill>
                            <a:srgbClr val="03499E"/>
                          </a:solidFill>
                          <a:latin typeface="Times New Roman"/>
                          <a:cs typeface="Times New Roman"/>
                        </a:rPr>
                        <a:t>đầu</a:t>
                      </a:r>
                      <a:r>
                        <a:rPr sz="2000" dirty="0">
                          <a:solidFill>
                            <a:srgbClr val="03499E"/>
                          </a:solidFill>
                          <a:latin typeface="Times New Roman"/>
                          <a:cs typeface="Times New Roman"/>
                        </a:rPr>
                        <a:t>	</a:t>
                      </a:r>
                      <a:r>
                        <a:rPr sz="2000" spc="-25" dirty="0">
                          <a:solidFill>
                            <a:srgbClr val="03499E"/>
                          </a:solidFill>
                          <a:latin typeface="Times New Roman"/>
                          <a:cs typeface="Times New Roman"/>
                        </a:rPr>
                        <a:t>tư</a:t>
                      </a:r>
                      <a:r>
                        <a:rPr sz="2000" dirty="0">
                          <a:solidFill>
                            <a:srgbClr val="03499E"/>
                          </a:solidFill>
                          <a:latin typeface="Times New Roman"/>
                          <a:cs typeface="Times New Roman"/>
                        </a:rPr>
                        <a:t>	</a:t>
                      </a:r>
                      <a:r>
                        <a:rPr sz="2000" spc="-20" dirty="0">
                          <a:solidFill>
                            <a:srgbClr val="03499E"/>
                          </a:solidFill>
                          <a:latin typeface="Times New Roman"/>
                          <a:cs typeface="Times New Roman"/>
                        </a:rPr>
                        <a:t>kinh </a:t>
                      </a:r>
                      <a:r>
                        <a:rPr sz="2000" spc="-10" dirty="0">
                          <a:solidFill>
                            <a:srgbClr val="03499E"/>
                          </a:solidFill>
                          <a:latin typeface="Times New Roman"/>
                          <a:cs typeface="Times New Roman"/>
                        </a:rPr>
                        <a:t>doanh</a:t>
                      </a:r>
                      <a:endParaRPr sz="2000">
                        <a:latin typeface="Times New Roman"/>
                        <a:cs typeface="Times New Roman"/>
                      </a:endParaRPr>
                    </a:p>
                  </a:txBody>
                  <a:tcPr marL="0" marR="0" marT="38100" marB="0">
                    <a:solidFill>
                      <a:srgbClr val="2A5F9E">
                        <a:alpha val="19999"/>
                      </a:srgbClr>
                    </a:solidFill>
                  </a:tcPr>
                </a:tc>
                <a:tc>
                  <a:txBody>
                    <a:bodyPr/>
                    <a:lstStyle/>
                    <a:p>
                      <a:pPr marL="90170" marR="83820">
                        <a:lnSpc>
                          <a:spcPct val="100000"/>
                        </a:lnSpc>
                        <a:spcBef>
                          <a:spcPts val="300"/>
                        </a:spcBef>
                      </a:pPr>
                      <a:r>
                        <a:rPr sz="2000" dirty="0">
                          <a:solidFill>
                            <a:srgbClr val="03499E"/>
                          </a:solidFill>
                          <a:latin typeface="Times New Roman"/>
                          <a:cs typeface="Times New Roman"/>
                        </a:rPr>
                        <a:t>Cơ</a:t>
                      </a:r>
                      <a:r>
                        <a:rPr sz="2000" spc="95" dirty="0">
                          <a:solidFill>
                            <a:srgbClr val="03499E"/>
                          </a:solidFill>
                          <a:latin typeface="Times New Roman"/>
                          <a:cs typeface="Times New Roman"/>
                        </a:rPr>
                        <a:t> </a:t>
                      </a:r>
                      <a:r>
                        <a:rPr sz="2000" dirty="0">
                          <a:solidFill>
                            <a:srgbClr val="03499E"/>
                          </a:solidFill>
                          <a:latin typeface="Times New Roman"/>
                          <a:cs typeface="Times New Roman"/>
                        </a:rPr>
                        <a:t>quan</a:t>
                      </a:r>
                      <a:r>
                        <a:rPr sz="2000" spc="110" dirty="0">
                          <a:solidFill>
                            <a:srgbClr val="03499E"/>
                          </a:solidFill>
                          <a:latin typeface="Times New Roman"/>
                          <a:cs typeface="Times New Roman"/>
                        </a:rPr>
                        <a:t> </a:t>
                      </a:r>
                      <a:r>
                        <a:rPr sz="2000" dirty="0">
                          <a:solidFill>
                            <a:srgbClr val="03499E"/>
                          </a:solidFill>
                          <a:latin typeface="Times New Roman"/>
                          <a:cs typeface="Times New Roman"/>
                        </a:rPr>
                        <a:t>có</a:t>
                      </a:r>
                      <a:r>
                        <a:rPr sz="2000" spc="105" dirty="0">
                          <a:solidFill>
                            <a:srgbClr val="03499E"/>
                          </a:solidFill>
                          <a:latin typeface="Times New Roman"/>
                          <a:cs typeface="Times New Roman"/>
                        </a:rPr>
                        <a:t> </a:t>
                      </a:r>
                      <a:r>
                        <a:rPr sz="2000" dirty="0">
                          <a:solidFill>
                            <a:srgbClr val="03499E"/>
                          </a:solidFill>
                          <a:latin typeface="Times New Roman"/>
                          <a:cs typeface="Times New Roman"/>
                        </a:rPr>
                        <a:t>thẩm</a:t>
                      </a:r>
                      <a:r>
                        <a:rPr sz="2000" spc="80" dirty="0">
                          <a:solidFill>
                            <a:srgbClr val="03499E"/>
                          </a:solidFill>
                          <a:latin typeface="Times New Roman"/>
                          <a:cs typeface="Times New Roman"/>
                        </a:rPr>
                        <a:t> </a:t>
                      </a:r>
                      <a:r>
                        <a:rPr sz="2000" dirty="0">
                          <a:solidFill>
                            <a:srgbClr val="03499E"/>
                          </a:solidFill>
                          <a:latin typeface="Times New Roman"/>
                          <a:cs typeface="Times New Roman"/>
                        </a:rPr>
                        <a:t>quyền</a:t>
                      </a:r>
                      <a:r>
                        <a:rPr sz="2000" spc="95" dirty="0">
                          <a:solidFill>
                            <a:srgbClr val="03499E"/>
                          </a:solidFill>
                          <a:latin typeface="Times New Roman"/>
                          <a:cs typeface="Times New Roman"/>
                        </a:rPr>
                        <a:t> </a:t>
                      </a:r>
                      <a:r>
                        <a:rPr sz="2000" dirty="0">
                          <a:solidFill>
                            <a:srgbClr val="03499E"/>
                          </a:solidFill>
                          <a:latin typeface="Times New Roman"/>
                          <a:cs typeface="Times New Roman"/>
                        </a:rPr>
                        <a:t>–</a:t>
                      </a:r>
                      <a:r>
                        <a:rPr sz="2000" spc="95" dirty="0">
                          <a:solidFill>
                            <a:srgbClr val="03499E"/>
                          </a:solidFill>
                          <a:latin typeface="Times New Roman"/>
                          <a:cs typeface="Times New Roman"/>
                        </a:rPr>
                        <a:t> </a:t>
                      </a:r>
                      <a:r>
                        <a:rPr sz="2000" dirty="0">
                          <a:solidFill>
                            <a:srgbClr val="03499E"/>
                          </a:solidFill>
                          <a:latin typeface="Times New Roman"/>
                          <a:cs typeface="Times New Roman"/>
                        </a:rPr>
                        <a:t>trong</a:t>
                      </a:r>
                      <a:r>
                        <a:rPr sz="2000" spc="95" dirty="0">
                          <a:solidFill>
                            <a:srgbClr val="03499E"/>
                          </a:solidFill>
                          <a:latin typeface="Times New Roman"/>
                          <a:cs typeface="Times New Roman"/>
                        </a:rPr>
                        <a:t> </a:t>
                      </a:r>
                      <a:r>
                        <a:rPr sz="2000" dirty="0">
                          <a:solidFill>
                            <a:srgbClr val="03499E"/>
                          </a:solidFill>
                          <a:latin typeface="Times New Roman"/>
                          <a:cs typeface="Times New Roman"/>
                        </a:rPr>
                        <a:t>tối</a:t>
                      </a:r>
                      <a:r>
                        <a:rPr sz="2000" spc="75" dirty="0">
                          <a:solidFill>
                            <a:srgbClr val="03499E"/>
                          </a:solidFill>
                          <a:latin typeface="Times New Roman"/>
                          <a:cs typeface="Times New Roman"/>
                        </a:rPr>
                        <a:t> </a:t>
                      </a:r>
                      <a:r>
                        <a:rPr sz="2000" dirty="0">
                          <a:solidFill>
                            <a:srgbClr val="03499E"/>
                          </a:solidFill>
                          <a:latin typeface="Times New Roman"/>
                          <a:cs typeface="Times New Roman"/>
                        </a:rPr>
                        <a:t>đa</a:t>
                      </a:r>
                      <a:r>
                        <a:rPr sz="2000" spc="85" dirty="0">
                          <a:solidFill>
                            <a:srgbClr val="03499E"/>
                          </a:solidFill>
                          <a:latin typeface="Times New Roman"/>
                          <a:cs typeface="Times New Roman"/>
                        </a:rPr>
                        <a:t> </a:t>
                      </a:r>
                      <a:r>
                        <a:rPr sz="2000" spc="-25" dirty="0">
                          <a:solidFill>
                            <a:srgbClr val="03499E"/>
                          </a:solidFill>
                          <a:latin typeface="Times New Roman"/>
                          <a:cs typeface="Times New Roman"/>
                        </a:rPr>
                        <a:t>05 </a:t>
                      </a:r>
                      <a:r>
                        <a:rPr sz="2000" dirty="0">
                          <a:solidFill>
                            <a:srgbClr val="03499E"/>
                          </a:solidFill>
                          <a:latin typeface="Times New Roman"/>
                          <a:cs typeface="Times New Roman"/>
                        </a:rPr>
                        <a:t>ngày</a:t>
                      </a:r>
                      <a:r>
                        <a:rPr sz="2000" spc="-15" dirty="0">
                          <a:solidFill>
                            <a:srgbClr val="03499E"/>
                          </a:solidFill>
                          <a:latin typeface="Times New Roman"/>
                          <a:cs typeface="Times New Roman"/>
                        </a:rPr>
                        <a:t> </a:t>
                      </a:r>
                      <a:r>
                        <a:rPr sz="2000" dirty="0">
                          <a:solidFill>
                            <a:srgbClr val="03499E"/>
                          </a:solidFill>
                          <a:latin typeface="Times New Roman"/>
                          <a:cs typeface="Times New Roman"/>
                        </a:rPr>
                        <a:t>làm</a:t>
                      </a:r>
                      <a:r>
                        <a:rPr sz="2000" spc="-20" dirty="0">
                          <a:solidFill>
                            <a:srgbClr val="03499E"/>
                          </a:solidFill>
                          <a:latin typeface="Times New Roman"/>
                          <a:cs typeface="Times New Roman"/>
                        </a:rPr>
                        <a:t> việc</a:t>
                      </a:r>
                      <a:endParaRPr sz="2000">
                        <a:latin typeface="Times New Roman"/>
                        <a:cs typeface="Times New Roman"/>
                      </a:endParaRPr>
                    </a:p>
                  </a:txBody>
                  <a:tcPr marL="0" marR="0" marT="38100" marB="0">
                    <a:solidFill>
                      <a:srgbClr val="2A5F9E">
                        <a:alpha val="19999"/>
                      </a:srgbClr>
                    </a:solidFill>
                  </a:tcPr>
                </a:tc>
                <a:extLst>
                  <a:ext uri="{0D108BD9-81ED-4DB2-BD59-A6C34878D82A}">
                    <a16:rowId xmlns:a16="http://schemas.microsoft.com/office/drawing/2014/main" val="10007"/>
                  </a:ext>
                </a:extLst>
              </a:tr>
              <a:tr h="701040">
                <a:tc>
                  <a:txBody>
                    <a:bodyPr/>
                    <a:lstStyle/>
                    <a:p>
                      <a:pPr marL="91440" marR="86360">
                        <a:lnSpc>
                          <a:spcPct val="100000"/>
                        </a:lnSpc>
                        <a:spcBef>
                          <a:spcPts val="300"/>
                        </a:spcBef>
                      </a:pPr>
                      <a:r>
                        <a:rPr sz="2000" dirty="0">
                          <a:solidFill>
                            <a:srgbClr val="03499E"/>
                          </a:solidFill>
                          <a:latin typeface="Times New Roman"/>
                          <a:cs typeface="Times New Roman"/>
                        </a:rPr>
                        <a:t>b)</a:t>
                      </a:r>
                      <a:r>
                        <a:rPr sz="2000" spc="-5" dirty="0">
                          <a:solidFill>
                            <a:srgbClr val="03499E"/>
                          </a:solidFill>
                          <a:latin typeface="Times New Roman"/>
                          <a:cs typeface="Times New Roman"/>
                        </a:rPr>
                        <a:t> </a:t>
                      </a:r>
                      <a:r>
                        <a:rPr sz="2000" dirty="0">
                          <a:solidFill>
                            <a:srgbClr val="03499E"/>
                          </a:solidFill>
                          <a:latin typeface="Times New Roman"/>
                          <a:cs typeface="Times New Roman"/>
                        </a:rPr>
                        <a:t>Thông</a:t>
                      </a:r>
                      <a:r>
                        <a:rPr sz="2000" spc="-5" dirty="0">
                          <a:solidFill>
                            <a:srgbClr val="03499E"/>
                          </a:solidFill>
                          <a:latin typeface="Times New Roman"/>
                          <a:cs typeface="Times New Roman"/>
                        </a:rPr>
                        <a:t> </a:t>
                      </a:r>
                      <a:r>
                        <a:rPr sz="2000" dirty="0">
                          <a:solidFill>
                            <a:srgbClr val="03499E"/>
                          </a:solidFill>
                          <a:latin typeface="Times New Roman"/>
                          <a:cs typeface="Times New Roman"/>
                        </a:rPr>
                        <a:t>báo</a:t>
                      </a:r>
                      <a:r>
                        <a:rPr sz="2000" spc="5" dirty="0">
                          <a:solidFill>
                            <a:srgbClr val="03499E"/>
                          </a:solidFill>
                          <a:latin typeface="Times New Roman"/>
                          <a:cs typeface="Times New Roman"/>
                        </a:rPr>
                        <a:t> </a:t>
                      </a:r>
                      <a:r>
                        <a:rPr sz="2000" dirty="0">
                          <a:solidFill>
                            <a:srgbClr val="03499E"/>
                          </a:solidFill>
                          <a:latin typeface="Times New Roman"/>
                          <a:cs typeface="Times New Roman"/>
                        </a:rPr>
                        <a:t>mời</a:t>
                      </a:r>
                      <a:r>
                        <a:rPr sz="2000" spc="-5" dirty="0">
                          <a:solidFill>
                            <a:srgbClr val="03499E"/>
                          </a:solidFill>
                          <a:latin typeface="Times New Roman"/>
                          <a:cs typeface="Times New Roman"/>
                        </a:rPr>
                        <a:t> </a:t>
                      </a:r>
                      <a:r>
                        <a:rPr sz="2000" dirty="0">
                          <a:solidFill>
                            <a:srgbClr val="03499E"/>
                          </a:solidFill>
                          <a:latin typeface="Times New Roman"/>
                          <a:cs typeface="Times New Roman"/>
                        </a:rPr>
                        <a:t>quan</a:t>
                      </a:r>
                      <a:r>
                        <a:rPr sz="2000" spc="10" dirty="0">
                          <a:solidFill>
                            <a:srgbClr val="03499E"/>
                          </a:solidFill>
                          <a:latin typeface="Times New Roman"/>
                          <a:cs typeface="Times New Roman"/>
                        </a:rPr>
                        <a:t> </a:t>
                      </a:r>
                      <a:r>
                        <a:rPr sz="2000" dirty="0">
                          <a:solidFill>
                            <a:srgbClr val="03499E"/>
                          </a:solidFill>
                          <a:latin typeface="Times New Roman"/>
                          <a:cs typeface="Times New Roman"/>
                        </a:rPr>
                        <a:t>tâm,</a:t>
                      </a:r>
                      <a:r>
                        <a:rPr sz="2000" spc="15" dirty="0">
                          <a:solidFill>
                            <a:srgbClr val="03499E"/>
                          </a:solidFill>
                          <a:latin typeface="Times New Roman"/>
                          <a:cs typeface="Times New Roman"/>
                        </a:rPr>
                        <a:t> </a:t>
                      </a:r>
                      <a:r>
                        <a:rPr sz="2000" dirty="0">
                          <a:solidFill>
                            <a:srgbClr val="03499E"/>
                          </a:solidFill>
                          <a:latin typeface="Times New Roman"/>
                          <a:cs typeface="Times New Roman"/>
                        </a:rPr>
                        <a:t>hồ sơ</a:t>
                      </a:r>
                      <a:r>
                        <a:rPr sz="2000" spc="5" dirty="0">
                          <a:solidFill>
                            <a:srgbClr val="03499E"/>
                          </a:solidFill>
                          <a:latin typeface="Times New Roman"/>
                          <a:cs typeface="Times New Roman"/>
                        </a:rPr>
                        <a:t> </a:t>
                      </a:r>
                      <a:r>
                        <a:rPr sz="2000" spc="-25" dirty="0">
                          <a:solidFill>
                            <a:srgbClr val="03499E"/>
                          </a:solidFill>
                          <a:latin typeface="Times New Roman"/>
                          <a:cs typeface="Times New Roman"/>
                        </a:rPr>
                        <a:t>mời </a:t>
                      </a:r>
                      <a:r>
                        <a:rPr sz="2000" dirty="0">
                          <a:solidFill>
                            <a:srgbClr val="03499E"/>
                          </a:solidFill>
                          <a:latin typeface="Times New Roman"/>
                          <a:cs typeface="Times New Roman"/>
                        </a:rPr>
                        <a:t>quan</a:t>
                      </a:r>
                      <a:r>
                        <a:rPr sz="2000" spc="-20" dirty="0">
                          <a:solidFill>
                            <a:srgbClr val="03499E"/>
                          </a:solidFill>
                          <a:latin typeface="Times New Roman"/>
                          <a:cs typeface="Times New Roman"/>
                        </a:rPr>
                        <a:t> </a:t>
                      </a:r>
                      <a:r>
                        <a:rPr sz="2000" dirty="0">
                          <a:solidFill>
                            <a:srgbClr val="03499E"/>
                          </a:solidFill>
                          <a:latin typeface="Times New Roman"/>
                          <a:cs typeface="Times New Roman"/>
                        </a:rPr>
                        <a:t>tâm;</a:t>
                      </a:r>
                      <a:r>
                        <a:rPr sz="2000" spc="-10" dirty="0">
                          <a:solidFill>
                            <a:srgbClr val="03499E"/>
                          </a:solidFill>
                          <a:latin typeface="Times New Roman"/>
                          <a:cs typeface="Times New Roman"/>
                        </a:rPr>
                        <a:t> </a:t>
                      </a:r>
                      <a:r>
                        <a:rPr sz="2000" dirty="0">
                          <a:solidFill>
                            <a:srgbClr val="03499E"/>
                          </a:solidFill>
                          <a:latin typeface="Times New Roman"/>
                          <a:cs typeface="Times New Roman"/>
                        </a:rPr>
                        <a:t>kết</a:t>
                      </a:r>
                      <a:r>
                        <a:rPr sz="2000" spc="-15" dirty="0">
                          <a:solidFill>
                            <a:srgbClr val="03499E"/>
                          </a:solidFill>
                          <a:latin typeface="Times New Roman"/>
                          <a:cs typeface="Times New Roman"/>
                        </a:rPr>
                        <a:t> </a:t>
                      </a:r>
                      <a:r>
                        <a:rPr sz="2000" dirty="0">
                          <a:solidFill>
                            <a:srgbClr val="03499E"/>
                          </a:solidFill>
                          <a:latin typeface="Times New Roman"/>
                          <a:cs typeface="Times New Roman"/>
                        </a:rPr>
                        <a:t>quả</a:t>
                      </a:r>
                      <a:r>
                        <a:rPr sz="2000" spc="-30" dirty="0">
                          <a:solidFill>
                            <a:srgbClr val="03499E"/>
                          </a:solidFill>
                          <a:latin typeface="Times New Roman"/>
                          <a:cs typeface="Times New Roman"/>
                        </a:rPr>
                        <a:t> </a:t>
                      </a:r>
                      <a:r>
                        <a:rPr sz="2000" dirty="0">
                          <a:solidFill>
                            <a:srgbClr val="03499E"/>
                          </a:solidFill>
                          <a:latin typeface="Times New Roman"/>
                          <a:cs typeface="Times New Roman"/>
                        </a:rPr>
                        <a:t>mời quan</a:t>
                      </a:r>
                      <a:r>
                        <a:rPr sz="2000" spc="-15" dirty="0">
                          <a:solidFill>
                            <a:srgbClr val="03499E"/>
                          </a:solidFill>
                          <a:latin typeface="Times New Roman"/>
                          <a:cs typeface="Times New Roman"/>
                        </a:rPr>
                        <a:t> </a:t>
                      </a:r>
                      <a:r>
                        <a:rPr sz="2000" spc="-25" dirty="0">
                          <a:solidFill>
                            <a:srgbClr val="03499E"/>
                          </a:solidFill>
                          <a:latin typeface="Times New Roman"/>
                          <a:cs typeface="Times New Roman"/>
                        </a:rPr>
                        <a:t>tâm</a:t>
                      </a:r>
                      <a:endParaRPr sz="2000">
                        <a:latin typeface="Times New Roman"/>
                        <a:cs typeface="Times New Roman"/>
                      </a:endParaRPr>
                    </a:p>
                  </a:txBody>
                  <a:tcPr marL="0" marR="0" marT="38100" marB="0">
                    <a:lnB w="12700">
                      <a:solidFill>
                        <a:srgbClr val="2A5F9E"/>
                      </a:solidFill>
                      <a:prstDash val="solid"/>
                    </a:lnB>
                  </a:tcPr>
                </a:tc>
                <a:tc>
                  <a:txBody>
                    <a:bodyPr/>
                    <a:lstStyle/>
                    <a:p>
                      <a:pPr marL="90170">
                        <a:lnSpc>
                          <a:spcPct val="100000"/>
                        </a:lnSpc>
                        <a:spcBef>
                          <a:spcPts val="300"/>
                        </a:spcBef>
                      </a:pPr>
                      <a:r>
                        <a:rPr sz="2000" dirty="0">
                          <a:solidFill>
                            <a:srgbClr val="03499E"/>
                          </a:solidFill>
                          <a:latin typeface="Times New Roman"/>
                          <a:cs typeface="Times New Roman"/>
                        </a:rPr>
                        <a:t>Cơ</a:t>
                      </a:r>
                      <a:r>
                        <a:rPr sz="2000" spc="5" dirty="0">
                          <a:solidFill>
                            <a:srgbClr val="03499E"/>
                          </a:solidFill>
                          <a:latin typeface="Times New Roman"/>
                          <a:cs typeface="Times New Roman"/>
                        </a:rPr>
                        <a:t> </a:t>
                      </a:r>
                      <a:r>
                        <a:rPr sz="2000" dirty="0">
                          <a:solidFill>
                            <a:srgbClr val="03499E"/>
                          </a:solidFill>
                          <a:latin typeface="Times New Roman"/>
                          <a:cs typeface="Times New Roman"/>
                        </a:rPr>
                        <a:t>quan</a:t>
                      </a:r>
                      <a:r>
                        <a:rPr sz="2000" spc="-35" dirty="0">
                          <a:solidFill>
                            <a:srgbClr val="03499E"/>
                          </a:solidFill>
                          <a:latin typeface="Times New Roman"/>
                          <a:cs typeface="Times New Roman"/>
                        </a:rPr>
                        <a:t> </a:t>
                      </a:r>
                      <a:r>
                        <a:rPr sz="2000" dirty="0">
                          <a:solidFill>
                            <a:srgbClr val="03499E"/>
                          </a:solidFill>
                          <a:latin typeface="Times New Roman"/>
                          <a:cs typeface="Times New Roman"/>
                        </a:rPr>
                        <a:t>có</a:t>
                      </a:r>
                      <a:r>
                        <a:rPr sz="2000" spc="-10" dirty="0">
                          <a:solidFill>
                            <a:srgbClr val="03499E"/>
                          </a:solidFill>
                          <a:latin typeface="Times New Roman"/>
                          <a:cs typeface="Times New Roman"/>
                        </a:rPr>
                        <a:t> </a:t>
                      </a:r>
                      <a:r>
                        <a:rPr sz="2000" dirty="0">
                          <a:solidFill>
                            <a:srgbClr val="03499E"/>
                          </a:solidFill>
                          <a:latin typeface="Times New Roman"/>
                          <a:cs typeface="Times New Roman"/>
                        </a:rPr>
                        <a:t>thẩm</a:t>
                      </a:r>
                      <a:r>
                        <a:rPr sz="2000" spc="-25" dirty="0">
                          <a:solidFill>
                            <a:srgbClr val="03499E"/>
                          </a:solidFill>
                          <a:latin typeface="Times New Roman"/>
                          <a:cs typeface="Times New Roman"/>
                        </a:rPr>
                        <a:t> </a:t>
                      </a:r>
                      <a:r>
                        <a:rPr sz="2000" spc="-20" dirty="0">
                          <a:solidFill>
                            <a:srgbClr val="03499E"/>
                          </a:solidFill>
                          <a:latin typeface="Times New Roman"/>
                          <a:cs typeface="Times New Roman"/>
                        </a:rPr>
                        <a:t>quyền</a:t>
                      </a:r>
                      <a:endParaRPr sz="2000">
                        <a:latin typeface="Times New Roman"/>
                        <a:cs typeface="Times New Roman"/>
                      </a:endParaRPr>
                    </a:p>
                  </a:txBody>
                  <a:tcPr marL="0" marR="0" marT="38100" marB="0">
                    <a:lnB w="12700">
                      <a:solidFill>
                        <a:srgbClr val="2A5F9E"/>
                      </a:solidFill>
                      <a:prstDash val="solid"/>
                    </a:lnB>
                  </a:tcPr>
                </a:tc>
                <a:extLst>
                  <a:ext uri="{0D108BD9-81ED-4DB2-BD59-A6C34878D82A}">
                    <a16:rowId xmlns:a16="http://schemas.microsoft.com/office/drawing/2014/main" val="10008"/>
                  </a:ext>
                </a:extLst>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329308" y="1290066"/>
            <a:ext cx="9533890" cy="5430520"/>
            <a:chOff x="1329308" y="1290066"/>
            <a:chExt cx="9533890" cy="5430520"/>
          </a:xfrm>
        </p:grpSpPr>
        <p:sp>
          <p:nvSpPr>
            <p:cNvPr id="3" name="object 3"/>
            <p:cNvSpPr/>
            <p:nvPr/>
          </p:nvSpPr>
          <p:spPr>
            <a:xfrm>
              <a:off x="1348104" y="1302766"/>
              <a:ext cx="1134745" cy="5405120"/>
            </a:xfrm>
            <a:custGeom>
              <a:avLst/>
              <a:gdLst/>
              <a:ahLst/>
              <a:cxnLst/>
              <a:rect l="l" t="t" r="r" b="b"/>
              <a:pathLst>
                <a:path w="1134745" h="5405120">
                  <a:moveTo>
                    <a:pt x="15239" y="0"/>
                  </a:moveTo>
                  <a:lnTo>
                    <a:pt x="49161" y="34340"/>
                  </a:lnTo>
                  <a:lnTo>
                    <a:pt x="82561" y="69000"/>
                  </a:lnTo>
                  <a:lnTo>
                    <a:pt x="115438" y="103975"/>
                  </a:lnTo>
                  <a:lnTo>
                    <a:pt x="147794" y="139259"/>
                  </a:lnTo>
                  <a:lnTo>
                    <a:pt x="179628" y="174847"/>
                  </a:lnTo>
                  <a:lnTo>
                    <a:pt x="210940" y="210735"/>
                  </a:lnTo>
                  <a:lnTo>
                    <a:pt x="241730" y="246918"/>
                  </a:lnTo>
                  <a:lnTo>
                    <a:pt x="271999" y="283390"/>
                  </a:lnTo>
                  <a:lnTo>
                    <a:pt x="301745" y="320146"/>
                  </a:lnTo>
                  <a:lnTo>
                    <a:pt x="330970" y="357183"/>
                  </a:lnTo>
                  <a:lnTo>
                    <a:pt x="359673" y="394494"/>
                  </a:lnTo>
                  <a:lnTo>
                    <a:pt x="387854" y="432075"/>
                  </a:lnTo>
                  <a:lnTo>
                    <a:pt x="415513" y="469921"/>
                  </a:lnTo>
                  <a:lnTo>
                    <a:pt x="442650" y="508027"/>
                  </a:lnTo>
                  <a:lnTo>
                    <a:pt x="469265" y="546388"/>
                  </a:lnTo>
                  <a:lnTo>
                    <a:pt x="495359" y="584999"/>
                  </a:lnTo>
                  <a:lnTo>
                    <a:pt x="520930" y="623855"/>
                  </a:lnTo>
                  <a:lnTo>
                    <a:pt x="545980" y="662951"/>
                  </a:lnTo>
                  <a:lnTo>
                    <a:pt x="570508" y="702282"/>
                  </a:lnTo>
                  <a:lnTo>
                    <a:pt x="594514" y="741843"/>
                  </a:lnTo>
                  <a:lnTo>
                    <a:pt x="617998" y="781630"/>
                  </a:lnTo>
                  <a:lnTo>
                    <a:pt x="640960" y="821637"/>
                  </a:lnTo>
                  <a:lnTo>
                    <a:pt x="663400" y="861859"/>
                  </a:lnTo>
                  <a:lnTo>
                    <a:pt x="685319" y="902292"/>
                  </a:lnTo>
                  <a:lnTo>
                    <a:pt x="706715" y="942930"/>
                  </a:lnTo>
                  <a:lnTo>
                    <a:pt x="727590" y="983769"/>
                  </a:lnTo>
                  <a:lnTo>
                    <a:pt x="747943" y="1024803"/>
                  </a:lnTo>
                  <a:lnTo>
                    <a:pt x="767774" y="1066028"/>
                  </a:lnTo>
                  <a:lnTo>
                    <a:pt x="787083" y="1107438"/>
                  </a:lnTo>
                  <a:lnTo>
                    <a:pt x="805870" y="1149030"/>
                  </a:lnTo>
                  <a:lnTo>
                    <a:pt x="824136" y="1190797"/>
                  </a:lnTo>
                  <a:lnTo>
                    <a:pt x="841879" y="1232734"/>
                  </a:lnTo>
                  <a:lnTo>
                    <a:pt x="859101" y="1274838"/>
                  </a:lnTo>
                  <a:lnTo>
                    <a:pt x="875801" y="1317103"/>
                  </a:lnTo>
                  <a:lnTo>
                    <a:pt x="891979" y="1359523"/>
                  </a:lnTo>
                  <a:lnTo>
                    <a:pt x="907635" y="1402094"/>
                  </a:lnTo>
                  <a:lnTo>
                    <a:pt x="922769" y="1444812"/>
                  </a:lnTo>
                  <a:lnTo>
                    <a:pt x="937381" y="1487671"/>
                  </a:lnTo>
                  <a:lnTo>
                    <a:pt x="951472" y="1530665"/>
                  </a:lnTo>
                  <a:lnTo>
                    <a:pt x="965040" y="1573791"/>
                  </a:lnTo>
                  <a:lnTo>
                    <a:pt x="978087" y="1617044"/>
                  </a:lnTo>
                  <a:lnTo>
                    <a:pt x="990612" y="1660417"/>
                  </a:lnTo>
                  <a:lnTo>
                    <a:pt x="1002615" y="1703907"/>
                  </a:lnTo>
                  <a:lnTo>
                    <a:pt x="1014096" y="1747508"/>
                  </a:lnTo>
                  <a:lnTo>
                    <a:pt x="1025055" y="1791216"/>
                  </a:lnTo>
                  <a:lnTo>
                    <a:pt x="1035492" y="1835025"/>
                  </a:lnTo>
                  <a:lnTo>
                    <a:pt x="1045408" y="1878931"/>
                  </a:lnTo>
                  <a:lnTo>
                    <a:pt x="1054802" y="1922928"/>
                  </a:lnTo>
                  <a:lnTo>
                    <a:pt x="1063673" y="1967012"/>
                  </a:lnTo>
                  <a:lnTo>
                    <a:pt x="1072023" y="2011178"/>
                  </a:lnTo>
                  <a:lnTo>
                    <a:pt x="1079851" y="2055420"/>
                  </a:lnTo>
                  <a:lnTo>
                    <a:pt x="1087157" y="2099735"/>
                  </a:lnTo>
                  <a:lnTo>
                    <a:pt x="1093942" y="2144116"/>
                  </a:lnTo>
                  <a:lnTo>
                    <a:pt x="1100204" y="2188559"/>
                  </a:lnTo>
                  <a:lnTo>
                    <a:pt x="1105945" y="2233058"/>
                  </a:lnTo>
                  <a:lnTo>
                    <a:pt x="1111163" y="2277610"/>
                  </a:lnTo>
                  <a:lnTo>
                    <a:pt x="1115860" y="2322209"/>
                  </a:lnTo>
                  <a:lnTo>
                    <a:pt x="1120035" y="2366850"/>
                  </a:lnTo>
                  <a:lnTo>
                    <a:pt x="1123688" y="2411528"/>
                  </a:lnTo>
                  <a:lnTo>
                    <a:pt x="1126819" y="2456239"/>
                  </a:lnTo>
                  <a:lnTo>
                    <a:pt x="1129429" y="2500976"/>
                  </a:lnTo>
                  <a:lnTo>
                    <a:pt x="1131516" y="2545736"/>
                  </a:lnTo>
                  <a:lnTo>
                    <a:pt x="1133082" y="2590513"/>
                  </a:lnTo>
                  <a:lnTo>
                    <a:pt x="1134126" y="2635303"/>
                  </a:lnTo>
                  <a:lnTo>
                    <a:pt x="1134648" y="2680099"/>
                  </a:lnTo>
                  <a:lnTo>
                    <a:pt x="1134648" y="2724899"/>
                  </a:lnTo>
                  <a:lnTo>
                    <a:pt x="1134126" y="2769696"/>
                  </a:lnTo>
                  <a:lnTo>
                    <a:pt x="1133082" y="2814485"/>
                  </a:lnTo>
                  <a:lnTo>
                    <a:pt x="1131516" y="2859263"/>
                  </a:lnTo>
                  <a:lnTo>
                    <a:pt x="1129429" y="2904022"/>
                  </a:lnTo>
                  <a:lnTo>
                    <a:pt x="1126819" y="2948760"/>
                  </a:lnTo>
                  <a:lnTo>
                    <a:pt x="1123688" y="2993470"/>
                  </a:lnTo>
                  <a:lnTo>
                    <a:pt x="1120035" y="3038148"/>
                  </a:lnTo>
                  <a:lnTo>
                    <a:pt x="1115860" y="3082790"/>
                  </a:lnTo>
                  <a:lnTo>
                    <a:pt x="1111163" y="3127389"/>
                  </a:lnTo>
                  <a:lnTo>
                    <a:pt x="1105945" y="3171940"/>
                  </a:lnTo>
                  <a:lnTo>
                    <a:pt x="1100204" y="3216440"/>
                  </a:lnTo>
                  <a:lnTo>
                    <a:pt x="1093942" y="3260883"/>
                  </a:lnTo>
                  <a:lnTo>
                    <a:pt x="1087157" y="3305265"/>
                  </a:lnTo>
                  <a:lnTo>
                    <a:pt x="1079851" y="3349579"/>
                  </a:lnTo>
                  <a:lnTo>
                    <a:pt x="1072023" y="3393821"/>
                  </a:lnTo>
                  <a:lnTo>
                    <a:pt x="1063673" y="3437987"/>
                  </a:lnTo>
                  <a:lnTo>
                    <a:pt x="1054802" y="3482071"/>
                  </a:lnTo>
                  <a:lnTo>
                    <a:pt x="1045408" y="3526069"/>
                  </a:lnTo>
                  <a:lnTo>
                    <a:pt x="1035492" y="3569975"/>
                  </a:lnTo>
                  <a:lnTo>
                    <a:pt x="1025055" y="3613784"/>
                  </a:lnTo>
                  <a:lnTo>
                    <a:pt x="1014096" y="3657492"/>
                  </a:lnTo>
                  <a:lnTo>
                    <a:pt x="1002615" y="3701094"/>
                  </a:lnTo>
                  <a:lnTo>
                    <a:pt x="990612" y="3744584"/>
                  </a:lnTo>
                  <a:lnTo>
                    <a:pt x="978087" y="3787957"/>
                  </a:lnTo>
                  <a:lnTo>
                    <a:pt x="965040" y="3831210"/>
                  </a:lnTo>
                  <a:lnTo>
                    <a:pt x="951472" y="3874336"/>
                  </a:lnTo>
                  <a:lnTo>
                    <a:pt x="937381" y="3917331"/>
                  </a:lnTo>
                  <a:lnTo>
                    <a:pt x="922769" y="3960190"/>
                  </a:lnTo>
                  <a:lnTo>
                    <a:pt x="907635" y="4002908"/>
                  </a:lnTo>
                  <a:lnTo>
                    <a:pt x="891979" y="4045479"/>
                  </a:lnTo>
                  <a:lnTo>
                    <a:pt x="875801" y="4087900"/>
                  </a:lnTo>
                  <a:lnTo>
                    <a:pt x="859101" y="4130165"/>
                  </a:lnTo>
                  <a:lnTo>
                    <a:pt x="841879" y="4172269"/>
                  </a:lnTo>
                  <a:lnTo>
                    <a:pt x="824136" y="4214207"/>
                  </a:lnTo>
                  <a:lnTo>
                    <a:pt x="805870" y="4255974"/>
                  </a:lnTo>
                  <a:lnTo>
                    <a:pt x="787083" y="4297566"/>
                  </a:lnTo>
                  <a:lnTo>
                    <a:pt x="767774" y="4338977"/>
                  </a:lnTo>
                  <a:lnTo>
                    <a:pt x="747943" y="4380202"/>
                  </a:lnTo>
                  <a:lnTo>
                    <a:pt x="727590" y="4421237"/>
                  </a:lnTo>
                  <a:lnTo>
                    <a:pt x="706715" y="4462076"/>
                  </a:lnTo>
                  <a:lnTo>
                    <a:pt x="685319" y="4502714"/>
                  </a:lnTo>
                  <a:lnTo>
                    <a:pt x="663400" y="4543147"/>
                  </a:lnTo>
                  <a:lnTo>
                    <a:pt x="640960" y="4583370"/>
                  </a:lnTo>
                  <a:lnTo>
                    <a:pt x="617998" y="4623377"/>
                  </a:lnTo>
                  <a:lnTo>
                    <a:pt x="594514" y="4663164"/>
                  </a:lnTo>
                  <a:lnTo>
                    <a:pt x="570508" y="4702726"/>
                  </a:lnTo>
                  <a:lnTo>
                    <a:pt x="545980" y="4742058"/>
                  </a:lnTo>
                  <a:lnTo>
                    <a:pt x="520930" y="4781154"/>
                  </a:lnTo>
                  <a:lnTo>
                    <a:pt x="495359" y="4820010"/>
                  </a:lnTo>
                  <a:lnTo>
                    <a:pt x="469265" y="4858622"/>
                  </a:lnTo>
                  <a:lnTo>
                    <a:pt x="442650" y="4896983"/>
                  </a:lnTo>
                  <a:lnTo>
                    <a:pt x="415513" y="4935089"/>
                  </a:lnTo>
                  <a:lnTo>
                    <a:pt x="387854" y="4972936"/>
                  </a:lnTo>
                  <a:lnTo>
                    <a:pt x="359673" y="5010517"/>
                  </a:lnTo>
                  <a:lnTo>
                    <a:pt x="330970" y="5047829"/>
                  </a:lnTo>
                  <a:lnTo>
                    <a:pt x="301745" y="5084866"/>
                  </a:lnTo>
                  <a:lnTo>
                    <a:pt x="271999" y="5121623"/>
                  </a:lnTo>
                  <a:lnTo>
                    <a:pt x="241730" y="5158096"/>
                  </a:lnTo>
                  <a:lnTo>
                    <a:pt x="210940" y="5194279"/>
                  </a:lnTo>
                  <a:lnTo>
                    <a:pt x="179628" y="5230167"/>
                  </a:lnTo>
                  <a:lnTo>
                    <a:pt x="147794" y="5265756"/>
                  </a:lnTo>
                  <a:lnTo>
                    <a:pt x="115438" y="5301041"/>
                  </a:lnTo>
                  <a:lnTo>
                    <a:pt x="82561" y="5336016"/>
                  </a:lnTo>
                  <a:lnTo>
                    <a:pt x="49161" y="5370677"/>
                  </a:lnTo>
                  <a:lnTo>
                    <a:pt x="15239" y="5405018"/>
                  </a:lnTo>
                  <a:lnTo>
                    <a:pt x="0" y="5389714"/>
                  </a:lnTo>
                  <a:lnTo>
                    <a:pt x="33985" y="5355303"/>
                  </a:lnTo>
                  <a:lnTo>
                    <a:pt x="67444" y="5320570"/>
                  </a:lnTo>
                  <a:lnTo>
                    <a:pt x="100375" y="5285519"/>
                  </a:lnTo>
                  <a:lnTo>
                    <a:pt x="132780" y="5250157"/>
                  </a:lnTo>
                  <a:lnTo>
                    <a:pt x="164658" y="5214486"/>
                  </a:lnTo>
                  <a:lnTo>
                    <a:pt x="196009" y="5178514"/>
                  </a:lnTo>
                  <a:lnTo>
                    <a:pt x="226833" y="5142244"/>
                  </a:lnTo>
                  <a:lnTo>
                    <a:pt x="257130" y="5105683"/>
                  </a:lnTo>
                  <a:lnTo>
                    <a:pt x="286900" y="5068834"/>
                  </a:lnTo>
                  <a:lnTo>
                    <a:pt x="316144" y="5031703"/>
                  </a:lnTo>
                  <a:lnTo>
                    <a:pt x="344860" y="4994295"/>
                  </a:lnTo>
                  <a:lnTo>
                    <a:pt x="373050" y="4956615"/>
                  </a:lnTo>
                  <a:lnTo>
                    <a:pt x="400712" y="4918668"/>
                  </a:lnTo>
                  <a:lnTo>
                    <a:pt x="427848" y="4880459"/>
                  </a:lnTo>
                  <a:lnTo>
                    <a:pt x="454457" y="4841993"/>
                  </a:lnTo>
                  <a:lnTo>
                    <a:pt x="480539" y="4803276"/>
                  </a:lnTo>
                  <a:lnTo>
                    <a:pt x="506094" y="4764311"/>
                  </a:lnTo>
                  <a:lnTo>
                    <a:pt x="531122" y="4725105"/>
                  </a:lnTo>
                  <a:lnTo>
                    <a:pt x="555623" y="4685662"/>
                  </a:lnTo>
                  <a:lnTo>
                    <a:pt x="579597" y="4645988"/>
                  </a:lnTo>
                  <a:lnTo>
                    <a:pt x="603045" y="4606087"/>
                  </a:lnTo>
                  <a:lnTo>
                    <a:pt x="625965" y="4565964"/>
                  </a:lnTo>
                  <a:lnTo>
                    <a:pt x="648359" y="4525624"/>
                  </a:lnTo>
                  <a:lnTo>
                    <a:pt x="670225" y="4485073"/>
                  </a:lnTo>
                  <a:lnTo>
                    <a:pt x="691565" y="4444316"/>
                  </a:lnTo>
                  <a:lnTo>
                    <a:pt x="712378" y="4403357"/>
                  </a:lnTo>
                  <a:lnTo>
                    <a:pt x="732664" y="4362201"/>
                  </a:lnTo>
                  <a:lnTo>
                    <a:pt x="752423" y="4320854"/>
                  </a:lnTo>
                  <a:lnTo>
                    <a:pt x="771655" y="4279321"/>
                  </a:lnTo>
                  <a:lnTo>
                    <a:pt x="790360" y="4237606"/>
                  </a:lnTo>
                  <a:lnTo>
                    <a:pt x="808539" y="4195715"/>
                  </a:lnTo>
                  <a:lnTo>
                    <a:pt x="826190" y="4153653"/>
                  </a:lnTo>
                  <a:lnTo>
                    <a:pt x="843315" y="4111425"/>
                  </a:lnTo>
                  <a:lnTo>
                    <a:pt x="859912" y="4069035"/>
                  </a:lnTo>
                  <a:lnTo>
                    <a:pt x="875983" y="4026490"/>
                  </a:lnTo>
                  <a:lnTo>
                    <a:pt x="891527" y="3983793"/>
                  </a:lnTo>
                  <a:lnTo>
                    <a:pt x="906543" y="3940950"/>
                  </a:lnTo>
                  <a:lnTo>
                    <a:pt x="921033" y="3897966"/>
                  </a:lnTo>
                  <a:lnTo>
                    <a:pt x="934996" y="3854846"/>
                  </a:lnTo>
                  <a:lnTo>
                    <a:pt x="948432" y="3811595"/>
                  </a:lnTo>
                  <a:lnTo>
                    <a:pt x="961342" y="3768218"/>
                  </a:lnTo>
                  <a:lnTo>
                    <a:pt x="973724" y="3724720"/>
                  </a:lnTo>
                  <a:lnTo>
                    <a:pt x="985579" y="3681107"/>
                  </a:lnTo>
                  <a:lnTo>
                    <a:pt x="996908" y="3637382"/>
                  </a:lnTo>
                  <a:lnTo>
                    <a:pt x="1007710" y="3593552"/>
                  </a:lnTo>
                  <a:lnTo>
                    <a:pt x="1017984" y="3549621"/>
                  </a:lnTo>
                  <a:lnTo>
                    <a:pt x="1027732" y="3505595"/>
                  </a:lnTo>
                  <a:lnTo>
                    <a:pt x="1036953" y="3461477"/>
                  </a:lnTo>
                  <a:lnTo>
                    <a:pt x="1045647" y="3417274"/>
                  </a:lnTo>
                  <a:lnTo>
                    <a:pt x="1053814" y="3372991"/>
                  </a:lnTo>
                  <a:lnTo>
                    <a:pt x="1061454" y="3328632"/>
                  </a:lnTo>
                  <a:lnTo>
                    <a:pt x="1068567" y="3284202"/>
                  </a:lnTo>
                  <a:lnTo>
                    <a:pt x="1075154" y="3239707"/>
                  </a:lnTo>
                  <a:lnTo>
                    <a:pt x="1081213" y="3195151"/>
                  </a:lnTo>
                  <a:lnTo>
                    <a:pt x="1086746" y="3150540"/>
                  </a:lnTo>
                  <a:lnTo>
                    <a:pt x="1091751" y="3105879"/>
                  </a:lnTo>
                  <a:lnTo>
                    <a:pt x="1096230" y="3061172"/>
                  </a:lnTo>
                  <a:lnTo>
                    <a:pt x="1100182" y="3016425"/>
                  </a:lnTo>
                  <a:lnTo>
                    <a:pt x="1103607" y="2971643"/>
                  </a:lnTo>
                  <a:lnTo>
                    <a:pt x="1106505" y="2926831"/>
                  </a:lnTo>
                  <a:lnTo>
                    <a:pt x="1108876" y="2881993"/>
                  </a:lnTo>
                  <a:lnTo>
                    <a:pt x="1110720" y="2837135"/>
                  </a:lnTo>
                  <a:lnTo>
                    <a:pt x="1112037" y="2792262"/>
                  </a:lnTo>
                  <a:lnTo>
                    <a:pt x="1112828" y="2747379"/>
                  </a:lnTo>
                  <a:lnTo>
                    <a:pt x="1113091" y="2702491"/>
                  </a:lnTo>
                  <a:lnTo>
                    <a:pt x="1112828" y="2657603"/>
                  </a:lnTo>
                  <a:lnTo>
                    <a:pt x="1112037" y="2612720"/>
                  </a:lnTo>
                  <a:lnTo>
                    <a:pt x="1110720" y="2567847"/>
                  </a:lnTo>
                  <a:lnTo>
                    <a:pt x="1108876" y="2522989"/>
                  </a:lnTo>
                  <a:lnTo>
                    <a:pt x="1106505" y="2478152"/>
                  </a:lnTo>
                  <a:lnTo>
                    <a:pt x="1103607" y="2433339"/>
                  </a:lnTo>
                  <a:lnTo>
                    <a:pt x="1100182" y="2388557"/>
                  </a:lnTo>
                  <a:lnTo>
                    <a:pt x="1096230" y="2343810"/>
                  </a:lnTo>
                  <a:lnTo>
                    <a:pt x="1091751" y="2299103"/>
                  </a:lnTo>
                  <a:lnTo>
                    <a:pt x="1086746" y="2254441"/>
                  </a:lnTo>
                  <a:lnTo>
                    <a:pt x="1081213" y="2209830"/>
                  </a:lnTo>
                  <a:lnTo>
                    <a:pt x="1075154" y="2165274"/>
                  </a:lnTo>
                  <a:lnTo>
                    <a:pt x="1068567" y="2120779"/>
                  </a:lnTo>
                  <a:lnTo>
                    <a:pt x="1061454" y="2076349"/>
                  </a:lnTo>
                  <a:lnTo>
                    <a:pt x="1053814" y="2031990"/>
                  </a:lnTo>
                  <a:lnTo>
                    <a:pt x="1045647" y="1987706"/>
                  </a:lnTo>
                  <a:lnTo>
                    <a:pt x="1036953" y="1943503"/>
                  </a:lnTo>
                  <a:lnTo>
                    <a:pt x="1027732" y="1899386"/>
                  </a:lnTo>
                  <a:lnTo>
                    <a:pt x="1017984" y="1855359"/>
                  </a:lnTo>
                  <a:lnTo>
                    <a:pt x="1007710" y="1811428"/>
                  </a:lnTo>
                  <a:lnTo>
                    <a:pt x="996908" y="1767597"/>
                  </a:lnTo>
                  <a:lnTo>
                    <a:pt x="985579" y="1723872"/>
                  </a:lnTo>
                  <a:lnTo>
                    <a:pt x="973724" y="1680259"/>
                  </a:lnTo>
                  <a:lnTo>
                    <a:pt x="961342" y="1636760"/>
                  </a:lnTo>
                  <a:lnTo>
                    <a:pt x="948432" y="1593383"/>
                  </a:lnTo>
                  <a:lnTo>
                    <a:pt x="934996" y="1550132"/>
                  </a:lnTo>
                  <a:lnTo>
                    <a:pt x="921033" y="1507012"/>
                  </a:lnTo>
                  <a:lnTo>
                    <a:pt x="906543" y="1464027"/>
                  </a:lnTo>
                  <a:lnTo>
                    <a:pt x="891527" y="1421184"/>
                  </a:lnTo>
                  <a:lnTo>
                    <a:pt x="875983" y="1378487"/>
                  </a:lnTo>
                  <a:lnTo>
                    <a:pt x="859912" y="1335941"/>
                  </a:lnTo>
                  <a:lnTo>
                    <a:pt x="843315" y="1293551"/>
                  </a:lnTo>
                  <a:lnTo>
                    <a:pt x="826190" y="1251322"/>
                  </a:lnTo>
                  <a:lnTo>
                    <a:pt x="808539" y="1209259"/>
                  </a:lnTo>
                  <a:lnTo>
                    <a:pt x="790360" y="1167368"/>
                  </a:lnTo>
                  <a:lnTo>
                    <a:pt x="771655" y="1125653"/>
                  </a:lnTo>
                  <a:lnTo>
                    <a:pt x="752423" y="1084119"/>
                  </a:lnTo>
                  <a:lnTo>
                    <a:pt x="732664" y="1042772"/>
                  </a:lnTo>
                  <a:lnTo>
                    <a:pt x="712378" y="1001616"/>
                  </a:lnTo>
                  <a:lnTo>
                    <a:pt x="691565" y="960656"/>
                  </a:lnTo>
                  <a:lnTo>
                    <a:pt x="670225" y="919898"/>
                  </a:lnTo>
                  <a:lnTo>
                    <a:pt x="648359" y="879346"/>
                  </a:lnTo>
                  <a:lnTo>
                    <a:pt x="625965" y="839006"/>
                  </a:lnTo>
                  <a:lnTo>
                    <a:pt x="603045" y="798883"/>
                  </a:lnTo>
                  <a:lnTo>
                    <a:pt x="579597" y="758981"/>
                  </a:lnTo>
                  <a:lnTo>
                    <a:pt x="555623" y="719306"/>
                  </a:lnTo>
                  <a:lnTo>
                    <a:pt x="531122" y="679862"/>
                  </a:lnTo>
                  <a:lnTo>
                    <a:pt x="506094" y="640655"/>
                  </a:lnTo>
                  <a:lnTo>
                    <a:pt x="480539" y="601690"/>
                  </a:lnTo>
                  <a:lnTo>
                    <a:pt x="454457" y="562972"/>
                  </a:lnTo>
                  <a:lnTo>
                    <a:pt x="427848" y="524506"/>
                  </a:lnTo>
                  <a:lnTo>
                    <a:pt x="400712" y="486296"/>
                  </a:lnTo>
                  <a:lnTo>
                    <a:pt x="373050" y="448349"/>
                  </a:lnTo>
                  <a:lnTo>
                    <a:pt x="344860" y="410668"/>
                  </a:lnTo>
                  <a:lnTo>
                    <a:pt x="316144" y="373259"/>
                  </a:lnTo>
                  <a:lnTo>
                    <a:pt x="286900" y="336128"/>
                  </a:lnTo>
                  <a:lnTo>
                    <a:pt x="257130" y="299278"/>
                  </a:lnTo>
                  <a:lnTo>
                    <a:pt x="226833" y="262715"/>
                  </a:lnTo>
                  <a:lnTo>
                    <a:pt x="196009" y="226445"/>
                  </a:lnTo>
                  <a:lnTo>
                    <a:pt x="164658" y="190472"/>
                  </a:lnTo>
                  <a:lnTo>
                    <a:pt x="132780" y="154801"/>
                  </a:lnTo>
                  <a:lnTo>
                    <a:pt x="100375" y="119437"/>
                  </a:lnTo>
                  <a:lnTo>
                    <a:pt x="67444" y="84386"/>
                  </a:lnTo>
                  <a:lnTo>
                    <a:pt x="33985" y="49651"/>
                  </a:lnTo>
                  <a:lnTo>
                    <a:pt x="0" y="15239"/>
                  </a:lnTo>
                  <a:lnTo>
                    <a:pt x="15239" y="0"/>
                  </a:lnTo>
                  <a:close/>
                </a:path>
              </a:pathLst>
            </a:custGeom>
            <a:ln w="25400">
              <a:solidFill>
                <a:srgbClr val="1F497C"/>
              </a:solidFill>
            </a:ln>
          </p:spPr>
          <p:txBody>
            <a:bodyPr wrap="square" lIns="0" tIns="0" rIns="0" bIns="0" rtlCol="0"/>
            <a:lstStyle/>
            <a:p>
              <a:endParaRPr/>
            </a:p>
          </p:txBody>
        </p:sp>
        <p:sp>
          <p:nvSpPr>
            <p:cNvPr id="4" name="object 4"/>
            <p:cNvSpPr/>
            <p:nvPr/>
          </p:nvSpPr>
          <p:spPr>
            <a:xfrm>
              <a:off x="1715769" y="1464678"/>
              <a:ext cx="9135110" cy="598170"/>
            </a:xfrm>
            <a:custGeom>
              <a:avLst/>
              <a:gdLst/>
              <a:ahLst/>
              <a:cxnLst/>
              <a:rect l="l" t="t" r="r" b="b"/>
              <a:pathLst>
                <a:path w="9135110" h="598169">
                  <a:moveTo>
                    <a:pt x="9134729" y="0"/>
                  </a:moveTo>
                  <a:lnTo>
                    <a:pt x="0" y="0"/>
                  </a:lnTo>
                  <a:lnTo>
                    <a:pt x="0" y="597928"/>
                  </a:lnTo>
                  <a:lnTo>
                    <a:pt x="9134729" y="597928"/>
                  </a:lnTo>
                  <a:lnTo>
                    <a:pt x="9134729" y="0"/>
                  </a:lnTo>
                  <a:close/>
                </a:path>
              </a:pathLst>
            </a:custGeom>
            <a:solidFill>
              <a:srgbClr val="E9E1D5"/>
            </a:solidFill>
          </p:spPr>
          <p:txBody>
            <a:bodyPr wrap="square" lIns="0" tIns="0" rIns="0" bIns="0" rtlCol="0"/>
            <a:lstStyle/>
            <a:p>
              <a:endParaRPr/>
            </a:p>
          </p:txBody>
        </p:sp>
        <p:sp>
          <p:nvSpPr>
            <p:cNvPr id="5" name="object 5"/>
            <p:cNvSpPr/>
            <p:nvPr/>
          </p:nvSpPr>
          <p:spPr>
            <a:xfrm>
              <a:off x="1715769" y="1464678"/>
              <a:ext cx="9135110" cy="598170"/>
            </a:xfrm>
            <a:custGeom>
              <a:avLst/>
              <a:gdLst/>
              <a:ahLst/>
              <a:cxnLst/>
              <a:rect l="l" t="t" r="r" b="b"/>
              <a:pathLst>
                <a:path w="9135110" h="598169">
                  <a:moveTo>
                    <a:pt x="0" y="597928"/>
                  </a:moveTo>
                  <a:lnTo>
                    <a:pt x="9134729" y="597928"/>
                  </a:lnTo>
                  <a:lnTo>
                    <a:pt x="9134729" y="0"/>
                  </a:lnTo>
                  <a:lnTo>
                    <a:pt x="0" y="0"/>
                  </a:lnTo>
                  <a:lnTo>
                    <a:pt x="0" y="597928"/>
                  </a:lnTo>
                  <a:close/>
                </a:path>
              </a:pathLst>
            </a:custGeom>
            <a:ln w="25400">
              <a:solidFill>
                <a:srgbClr val="24548F"/>
              </a:solidFill>
            </a:ln>
          </p:spPr>
          <p:txBody>
            <a:bodyPr wrap="square" lIns="0" tIns="0" rIns="0" bIns="0" rtlCol="0"/>
            <a:lstStyle/>
            <a:p>
              <a:endParaRPr/>
            </a:p>
          </p:txBody>
        </p:sp>
        <p:sp>
          <p:nvSpPr>
            <p:cNvPr id="6" name="object 6"/>
            <p:cNvSpPr/>
            <p:nvPr/>
          </p:nvSpPr>
          <p:spPr>
            <a:xfrm>
              <a:off x="1342008" y="1389888"/>
              <a:ext cx="747395" cy="747395"/>
            </a:xfrm>
            <a:custGeom>
              <a:avLst/>
              <a:gdLst/>
              <a:ahLst/>
              <a:cxnLst/>
              <a:rect l="l" t="t" r="r" b="b"/>
              <a:pathLst>
                <a:path w="747394" h="747394">
                  <a:moveTo>
                    <a:pt x="373760" y="0"/>
                  </a:moveTo>
                  <a:lnTo>
                    <a:pt x="326886" y="2912"/>
                  </a:lnTo>
                  <a:lnTo>
                    <a:pt x="281746" y="11417"/>
                  </a:lnTo>
                  <a:lnTo>
                    <a:pt x="238692" y="25164"/>
                  </a:lnTo>
                  <a:lnTo>
                    <a:pt x="198075" y="43801"/>
                  </a:lnTo>
                  <a:lnTo>
                    <a:pt x="160244" y="66978"/>
                  </a:lnTo>
                  <a:lnTo>
                    <a:pt x="125550" y="94345"/>
                  </a:lnTo>
                  <a:lnTo>
                    <a:pt x="94345" y="125550"/>
                  </a:lnTo>
                  <a:lnTo>
                    <a:pt x="66978" y="160244"/>
                  </a:lnTo>
                  <a:lnTo>
                    <a:pt x="43801" y="198075"/>
                  </a:lnTo>
                  <a:lnTo>
                    <a:pt x="25164" y="238692"/>
                  </a:lnTo>
                  <a:lnTo>
                    <a:pt x="11417" y="281746"/>
                  </a:lnTo>
                  <a:lnTo>
                    <a:pt x="2912" y="326886"/>
                  </a:lnTo>
                  <a:lnTo>
                    <a:pt x="0" y="373761"/>
                  </a:lnTo>
                  <a:lnTo>
                    <a:pt x="2912" y="420633"/>
                  </a:lnTo>
                  <a:lnTo>
                    <a:pt x="11417" y="465766"/>
                  </a:lnTo>
                  <a:lnTo>
                    <a:pt x="25164" y="508811"/>
                  </a:lnTo>
                  <a:lnTo>
                    <a:pt x="43801" y="549418"/>
                  </a:lnTo>
                  <a:lnTo>
                    <a:pt x="66978" y="587236"/>
                  </a:lnTo>
                  <a:lnTo>
                    <a:pt x="94345" y="621915"/>
                  </a:lnTo>
                  <a:lnTo>
                    <a:pt x="125550" y="653106"/>
                  </a:lnTo>
                  <a:lnTo>
                    <a:pt x="160244" y="680458"/>
                  </a:lnTo>
                  <a:lnTo>
                    <a:pt x="198075" y="703622"/>
                  </a:lnTo>
                  <a:lnTo>
                    <a:pt x="238692" y="722247"/>
                  </a:lnTo>
                  <a:lnTo>
                    <a:pt x="281746" y="735985"/>
                  </a:lnTo>
                  <a:lnTo>
                    <a:pt x="326886" y="744484"/>
                  </a:lnTo>
                  <a:lnTo>
                    <a:pt x="373760" y="747395"/>
                  </a:lnTo>
                  <a:lnTo>
                    <a:pt x="420633" y="744484"/>
                  </a:lnTo>
                  <a:lnTo>
                    <a:pt x="465766" y="735985"/>
                  </a:lnTo>
                  <a:lnTo>
                    <a:pt x="508811" y="722247"/>
                  </a:lnTo>
                  <a:lnTo>
                    <a:pt x="549418" y="703622"/>
                  </a:lnTo>
                  <a:lnTo>
                    <a:pt x="587236" y="680458"/>
                  </a:lnTo>
                  <a:lnTo>
                    <a:pt x="621915" y="653106"/>
                  </a:lnTo>
                  <a:lnTo>
                    <a:pt x="653106" y="621915"/>
                  </a:lnTo>
                  <a:lnTo>
                    <a:pt x="680458" y="587236"/>
                  </a:lnTo>
                  <a:lnTo>
                    <a:pt x="703622" y="549418"/>
                  </a:lnTo>
                  <a:lnTo>
                    <a:pt x="722247" y="508811"/>
                  </a:lnTo>
                  <a:lnTo>
                    <a:pt x="735985" y="465766"/>
                  </a:lnTo>
                  <a:lnTo>
                    <a:pt x="744484" y="420633"/>
                  </a:lnTo>
                  <a:lnTo>
                    <a:pt x="747395" y="373761"/>
                  </a:lnTo>
                  <a:lnTo>
                    <a:pt x="744484" y="326886"/>
                  </a:lnTo>
                  <a:lnTo>
                    <a:pt x="735985" y="281746"/>
                  </a:lnTo>
                  <a:lnTo>
                    <a:pt x="722247" y="238692"/>
                  </a:lnTo>
                  <a:lnTo>
                    <a:pt x="703622" y="198075"/>
                  </a:lnTo>
                  <a:lnTo>
                    <a:pt x="680458" y="160244"/>
                  </a:lnTo>
                  <a:lnTo>
                    <a:pt x="653106" y="125550"/>
                  </a:lnTo>
                  <a:lnTo>
                    <a:pt x="621915" y="94345"/>
                  </a:lnTo>
                  <a:lnTo>
                    <a:pt x="587236" y="66978"/>
                  </a:lnTo>
                  <a:lnTo>
                    <a:pt x="549418" y="43801"/>
                  </a:lnTo>
                  <a:lnTo>
                    <a:pt x="508811" y="25164"/>
                  </a:lnTo>
                  <a:lnTo>
                    <a:pt x="465766" y="11417"/>
                  </a:lnTo>
                  <a:lnTo>
                    <a:pt x="420633" y="2912"/>
                  </a:lnTo>
                  <a:lnTo>
                    <a:pt x="373760" y="0"/>
                  </a:lnTo>
                  <a:close/>
                </a:path>
              </a:pathLst>
            </a:custGeom>
            <a:solidFill>
              <a:srgbClr val="E9E1D5"/>
            </a:solidFill>
          </p:spPr>
          <p:txBody>
            <a:bodyPr wrap="square" lIns="0" tIns="0" rIns="0" bIns="0" rtlCol="0"/>
            <a:lstStyle/>
            <a:p>
              <a:endParaRPr/>
            </a:p>
          </p:txBody>
        </p:sp>
        <p:sp>
          <p:nvSpPr>
            <p:cNvPr id="7" name="object 7"/>
            <p:cNvSpPr/>
            <p:nvPr/>
          </p:nvSpPr>
          <p:spPr>
            <a:xfrm>
              <a:off x="1342008" y="1389888"/>
              <a:ext cx="747395" cy="747395"/>
            </a:xfrm>
            <a:custGeom>
              <a:avLst/>
              <a:gdLst/>
              <a:ahLst/>
              <a:cxnLst/>
              <a:rect l="l" t="t" r="r" b="b"/>
              <a:pathLst>
                <a:path w="747394" h="747394">
                  <a:moveTo>
                    <a:pt x="0" y="373761"/>
                  </a:moveTo>
                  <a:lnTo>
                    <a:pt x="2912" y="326886"/>
                  </a:lnTo>
                  <a:lnTo>
                    <a:pt x="11417" y="281746"/>
                  </a:lnTo>
                  <a:lnTo>
                    <a:pt x="25164" y="238692"/>
                  </a:lnTo>
                  <a:lnTo>
                    <a:pt x="43801" y="198075"/>
                  </a:lnTo>
                  <a:lnTo>
                    <a:pt x="66978" y="160244"/>
                  </a:lnTo>
                  <a:lnTo>
                    <a:pt x="94345" y="125550"/>
                  </a:lnTo>
                  <a:lnTo>
                    <a:pt x="125550" y="94345"/>
                  </a:lnTo>
                  <a:lnTo>
                    <a:pt x="160244" y="66978"/>
                  </a:lnTo>
                  <a:lnTo>
                    <a:pt x="198075" y="43801"/>
                  </a:lnTo>
                  <a:lnTo>
                    <a:pt x="238692" y="25164"/>
                  </a:lnTo>
                  <a:lnTo>
                    <a:pt x="281746" y="11417"/>
                  </a:lnTo>
                  <a:lnTo>
                    <a:pt x="326886" y="2912"/>
                  </a:lnTo>
                  <a:lnTo>
                    <a:pt x="373760" y="0"/>
                  </a:lnTo>
                  <a:lnTo>
                    <a:pt x="420633" y="2912"/>
                  </a:lnTo>
                  <a:lnTo>
                    <a:pt x="465766" y="11417"/>
                  </a:lnTo>
                  <a:lnTo>
                    <a:pt x="508811" y="25164"/>
                  </a:lnTo>
                  <a:lnTo>
                    <a:pt x="549418" y="43801"/>
                  </a:lnTo>
                  <a:lnTo>
                    <a:pt x="587236" y="66978"/>
                  </a:lnTo>
                  <a:lnTo>
                    <a:pt x="621915" y="94345"/>
                  </a:lnTo>
                  <a:lnTo>
                    <a:pt x="653106" y="125550"/>
                  </a:lnTo>
                  <a:lnTo>
                    <a:pt x="680458" y="160244"/>
                  </a:lnTo>
                  <a:lnTo>
                    <a:pt x="703622" y="198075"/>
                  </a:lnTo>
                  <a:lnTo>
                    <a:pt x="722247" y="238692"/>
                  </a:lnTo>
                  <a:lnTo>
                    <a:pt x="735985" y="281746"/>
                  </a:lnTo>
                  <a:lnTo>
                    <a:pt x="744484" y="326886"/>
                  </a:lnTo>
                  <a:lnTo>
                    <a:pt x="747395" y="373761"/>
                  </a:lnTo>
                  <a:lnTo>
                    <a:pt x="744484" y="420633"/>
                  </a:lnTo>
                  <a:lnTo>
                    <a:pt x="735985" y="465766"/>
                  </a:lnTo>
                  <a:lnTo>
                    <a:pt x="722247" y="508811"/>
                  </a:lnTo>
                  <a:lnTo>
                    <a:pt x="703622" y="549418"/>
                  </a:lnTo>
                  <a:lnTo>
                    <a:pt x="680458" y="587236"/>
                  </a:lnTo>
                  <a:lnTo>
                    <a:pt x="653106" y="621915"/>
                  </a:lnTo>
                  <a:lnTo>
                    <a:pt x="621915" y="653106"/>
                  </a:lnTo>
                  <a:lnTo>
                    <a:pt x="587236" y="680458"/>
                  </a:lnTo>
                  <a:lnTo>
                    <a:pt x="549418" y="703622"/>
                  </a:lnTo>
                  <a:lnTo>
                    <a:pt x="508811" y="722247"/>
                  </a:lnTo>
                  <a:lnTo>
                    <a:pt x="465766" y="735985"/>
                  </a:lnTo>
                  <a:lnTo>
                    <a:pt x="420633" y="744484"/>
                  </a:lnTo>
                  <a:lnTo>
                    <a:pt x="373760" y="747395"/>
                  </a:lnTo>
                  <a:lnTo>
                    <a:pt x="326886" y="744484"/>
                  </a:lnTo>
                  <a:lnTo>
                    <a:pt x="281746" y="735985"/>
                  </a:lnTo>
                  <a:lnTo>
                    <a:pt x="238692" y="722247"/>
                  </a:lnTo>
                  <a:lnTo>
                    <a:pt x="198075" y="703622"/>
                  </a:lnTo>
                  <a:lnTo>
                    <a:pt x="160244" y="680458"/>
                  </a:lnTo>
                  <a:lnTo>
                    <a:pt x="125550" y="653106"/>
                  </a:lnTo>
                  <a:lnTo>
                    <a:pt x="94345" y="621915"/>
                  </a:lnTo>
                  <a:lnTo>
                    <a:pt x="66978" y="587236"/>
                  </a:lnTo>
                  <a:lnTo>
                    <a:pt x="43801" y="549418"/>
                  </a:lnTo>
                  <a:lnTo>
                    <a:pt x="25164" y="508811"/>
                  </a:lnTo>
                  <a:lnTo>
                    <a:pt x="11417" y="465766"/>
                  </a:lnTo>
                  <a:lnTo>
                    <a:pt x="2912" y="420633"/>
                  </a:lnTo>
                  <a:lnTo>
                    <a:pt x="0" y="373761"/>
                  </a:lnTo>
                  <a:close/>
                </a:path>
              </a:pathLst>
            </a:custGeom>
            <a:ln w="25400">
              <a:solidFill>
                <a:srgbClr val="2A5F9E"/>
              </a:solidFill>
            </a:ln>
          </p:spPr>
          <p:txBody>
            <a:bodyPr wrap="square" lIns="0" tIns="0" rIns="0" bIns="0" rtlCol="0"/>
            <a:lstStyle/>
            <a:p>
              <a:endParaRPr/>
            </a:p>
          </p:txBody>
        </p:sp>
        <p:sp>
          <p:nvSpPr>
            <p:cNvPr id="8" name="object 8"/>
            <p:cNvSpPr/>
            <p:nvPr/>
          </p:nvSpPr>
          <p:spPr>
            <a:xfrm>
              <a:off x="2207513" y="2361425"/>
              <a:ext cx="8642985" cy="598170"/>
            </a:xfrm>
            <a:custGeom>
              <a:avLst/>
              <a:gdLst/>
              <a:ahLst/>
              <a:cxnLst/>
              <a:rect l="l" t="t" r="r" b="b"/>
              <a:pathLst>
                <a:path w="8642985" h="598169">
                  <a:moveTo>
                    <a:pt x="8642858" y="0"/>
                  </a:moveTo>
                  <a:lnTo>
                    <a:pt x="0" y="0"/>
                  </a:lnTo>
                  <a:lnTo>
                    <a:pt x="0" y="597928"/>
                  </a:lnTo>
                  <a:lnTo>
                    <a:pt x="8642858" y="597928"/>
                  </a:lnTo>
                  <a:lnTo>
                    <a:pt x="8642858" y="0"/>
                  </a:lnTo>
                  <a:close/>
                </a:path>
              </a:pathLst>
            </a:custGeom>
            <a:solidFill>
              <a:srgbClr val="E9E1D5"/>
            </a:solidFill>
          </p:spPr>
          <p:txBody>
            <a:bodyPr wrap="square" lIns="0" tIns="0" rIns="0" bIns="0" rtlCol="0"/>
            <a:lstStyle/>
            <a:p>
              <a:endParaRPr/>
            </a:p>
          </p:txBody>
        </p:sp>
        <p:sp>
          <p:nvSpPr>
            <p:cNvPr id="9" name="object 9"/>
            <p:cNvSpPr/>
            <p:nvPr/>
          </p:nvSpPr>
          <p:spPr>
            <a:xfrm>
              <a:off x="2207513" y="2361425"/>
              <a:ext cx="8642985" cy="598170"/>
            </a:xfrm>
            <a:custGeom>
              <a:avLst/>
              <a:gdLst/>
              <a:ahLst/>
              <a:cxnLst/>
              <a:rect l="l" t="t" r="r" b="b"/>
              <a:pathLst>
                <a:path w="8642985" h="598169">
                  <a:moveTo>
                    <a:pt x="0" y="597928"/>
                  </a:moveTo>
                  <a:lnTo>
                    <a:pt x="8642858" y="597928"/>
                  </a:lnTo>
                  <a:lnTo>
                    <a:pt x="8642858" y="0"/>
                  </a:lnTo>
                  <a:lnTo>
                    <a:pt x="0" y="0"/>
                  </a:lnTo>
                  <a:lnTo>
                    <a:pt x="0" y="597928"/>
                  </a:lnTo>
                  <a:close/>
                </a:path>
              </a:pathLst>
            </a:custGeom>
            <a:ln w="25400">
              <a:solidFill>
                <a:srgbClr val="24548F"/>
              </a:solidFill>
            </a:ln>
          </p:spPr>
          <p:txBody>
            <a:bodyPr wrap="square" lIns="0" tIns="0" rIns="0" bIns="0" rtlCol="0"/>
            <a:lstStyle/>
            <a:p>
              <a:endParaRPr/>
            </a:p>
          </p:txBody>
        </p:sp>
        <p:sp>
          <p:nvSpPr>
            <p:cNvPr id="10" name="object 10"/>
            <p:cNvSpPr/>
            <p:nvPr/>
          </p:nvSpPr>
          <p:spPr>
            <a:xfrm>
              <a:off x="1833879" y="2286635"/>
              <a:ext cx="747395" cy="747395"/>
            </a:xfrm>
            <a:custGeom>
              <a:avLst/>
              <a:gdLst/>
              <a:ahLst/>
              <a:cxnLst/>
              <a:rect l="l" t="t" r="r" b="b"/>
              <a:pathLst>
                <a:path w="747394" h="747394">
                  <a:moveTo>
                    <a:pt x="373633" y="0"/>
                  </a:moveTo>
                  <a:lnTo>
                    <a:pt x="326761" y="2912"/>
                  </a:lnTo>
                  <a:lnTo>
                    <a:pt x="281628" y="11417"/>
                  </a:lnTo>
                  <a:lnTo>
                    <a:pt x="238583" y="25164"/>
                  </a:lnTo>
                  <a:lnTo>
                    <a:pt x="197976" y="43801"/>
                  </a:lnTo>
                  <a:lnTo>
                    <a:pt x="160158" y="66978"/>
                  </a:lnTo>
                  <a:lnTo>
                    <a:pt x="125479" y="94345"/>
                  </a:lnTo>
                  <a:lnTo>
                    <a:pt x="94288" y="125550"/>
                  </a:lnTo>
                  <a:lnTo>
                    <a:pt x="66936" y="160244"/>
                  </a:lnTo>
                  <a:lnTo>
                    <a:pt x="43772" y="198075"/>
                  </a:lnTo>
                  <a:lnTo>
                    <a:pt x="25147" y="238692"/>
                  </a:lnTo>
                  <a:lnTo>
                    <a:pt x="11409" y="281746"/>
                  </a:lnTo>
                  <a:lnTo>
                    <a:pt x="2910" y="326886"/>
                  </a:lnTo>
                  <a:lnTo>
                    <a:pt x="0" y="373761"/>
                  </a:lnTo>
                  <a:lnTo>
                    <a:pt x="2910" y="420633"/>
                  </a:lnTo>
                  <a:lnTo>
                    <a:pt x="11409" y="465766"/>
                  </a:lnTo>
                  <a:lnTo>
                    <a:pt x="25147" y="508811"/>
                  </a:lnTo>
                  <a:lnTo>
                    <a:pt x="43772" y="549418"/>
                  </a:lnTo>
                  <a:lnTo>
                    <a:pt x="66936" y="587236"/>
                  </a:lnTo>
                  <a:lnTo>
                    <a:pt x="94288" y="621915"/>
                  </a:lnTo>
                  <a:lnTo>
                    <a:pt x="125479" y="653106"/>
                  </a:lnTo>
                  <a:lnTo>
                    <a:pt x="160158" y="680458"/>
                  </a:lnTo>
                  <a:lnTo>
                    <a:pt x="197976" y="703622"/>
                  </a:lnTo>
                  <a:lnTo>
                    <a:pt x="238583" y="722247"/>
                  </a:lnTo>
                  <a:lnTo>
                    <a:pt x="281628" y="735985"/>
                  </a:lnTo>
                  <a:lnTo>
                    <a:pt x="326761" y="744484"/>
                  </a:lnTo>
                  <a:lnTo>
                    <a:pt x="373633" y="747394"/>
                  </a:lnTo>
                  <a:lnTo>
                    <a:pt x="420533" y="744484"/>
                  </a:lnTo>
                  <a:lnTo>
                    <a:pt x="465689" y="735985"/>
                  </a:lnTo>
                  <a:lnTo>
                    <a:pt x="508754" y="722247"/>
                  </a:lnTo>
                  <a:lnTo>
                    <a:pt x="549376" y="703622"/>
                  </a:lnTo>
                  <a:lnTo>
                    <a:pt x="587206" y="680458"/>
                  </a:lnTo>
                  <a:lnTo>
                    <a:pt x="621895" y="653106"/>
                  </a:lnTo>
                  <a:lnTo>
                    <a:pt x="653093" y="621915"/>
                  </a:lnTo>
                  <a:lnTo>
                    <a:pt x="680451" y="587236"/>
                  </a:lnTo>
                  <a:lnTo>
                    <a:pt x="703618" y="549418"/>
                  </a:lnTo>
                  <a:lnTo>
                    <a:pt x="722246" y="508811"/>
                  </a:lnTo>
                  <a:lnTo>
                    <a:pt x="735984" y="465766"/>
                  </a:lnTo>
                  <a:lnTo>
                    <a:pt x="744484" y="420633"/>
                  </a:lnTo>
                  <a:lnTo>
                    <a:pt x="747394" y="373761"/>
                  </a:lnTo>
                  <a:lnTo>
                    <a:pt x="744484" y="326886"/>
                  </a:lnTo>
                  <a:lnTo>
                    <a:pt x="735984" y="281746"/>
                  </a:lnTo>
                  <a:lnTo>
                    <a:pt x="722246" y="238692"/>
                  </a:lnTo>
                  <a:lnTo>
                    <a:pt x="703618" y="198075"/>
                  </a:lnTo>
                  <a:lnTo>
                    <a:pt x="680451" y="160244"/>
                  </a:lnTo>
                  <a:lnTo>
                    <a:pt x="653093" y="125550"/>
                  </a:lnTo>
                  <a:lnTo>
                    <a:pt x="621895" y="94345"/>
                  </a:lnTo>
                  <a:lnTo>
                    <a:pt x="587206" y="66978"/>
                  </a:lnTo>
                  <a:lnTo>
                    <a:pt x="549376" y="43801"/>
                  </a:lnTo>
                  <a:lnTo>
                    <a:pt x="508754" y="25164"/>
                  </a:lnTo>
                  <a:lnTo>
                    <a:pt x="465689" y="11417"/>
                  </a:lnTo>
                  <a:lnTo>
                    <a:pt x="420533" y="2912"/>
                  </a:lnTo>
                  <a:lnTo>
                    <a:pt x="373633" y="0"/>
                  </a:lnTo>
                  <a:close/>
                </a:path>
              </a:pathLst>
            </a:custGeom>
            <a:solidFill>
              <a:srgbClr val="E9E1D5"/>
            </a:solidFill>
          </p:spPr>
          <p:txBody>
            <a:bodyPr wrap="square" lIns="0" tIns="0" rIns="0" bIns="0" rtlCol="0"/>
            <a:lstStyle/>
            <a:p>
              <a:endParaRPr/>
            </a:p>
          </p:txBody>
        </p:sp>
        <p:sp>
          <p:nvSpPr>
            <p:cNvPr id="11" name="object 11"/>
            <p:cNvSpPr/>
            <p:nvPr/>
          </p:nvSpPr>
          <p:spPr>
            <a:xfrm>
              <a:off x="1833879" y="2286635"/>
              <a:ext cx="747395" cy="747395"/>
            </a:xfrm>
            <a:custGeom>
              <a:avLst/>
              <a:gdLst/>
              <a:ahLst/>
              <a:cxnLst/>
              <a:rect l="l" t="t" r="r" b="b"/>
              <a:pathLst>
                <a:path w="747394" h="747394">
                  <a:moveTo>
                    <a:pt x="0" y="373761"/>
                  </a:moveTo>
                  <a:lnTo>
                    <a:pt x="2910" y="326886"/>
                  </a:lnTo>
                  <a:lnTo>
                    <a:pt x="11409" y="281746"/>
                  </a:lnTo>
                  <a:lnTo>
                    <a:pt x="25147" y="238692"/>
                  </a:lnTo>
                  <a:lnTo>
                    <a:pt x="43772" y="198075"/>
                  </a:lnTo>
                  <a:lnTo>
                    <a:pt x="66936" y="160244"/>
                  </a:lnTo>
                  <a:lnTo>
                    <a:pt x="94288" y="125550"/>
                  </a:lnTo>
                  <a:lnTo>
                    <a:pt x="125479" y="94345"/>
                  </a:lnTo>
                  <a:lnTo>
                    <a:pt x="160158" y="66978"/>
                  </a:lnTo>
                  <a:lnTo>
                    <a:pt x="197976" y="43801"/>
                  </a:lnTo>
                  <a:lnTo>
                    <a:pt x="238583" y="25164"/>
                  </a:lnTo>
                  <a:lnTo>
                    <a:pt x="281628" y="11417"/>
                  </a:lnTo>
                  <a:lnTo>
                    <a:pt x="326761" y="2912"/>
                  </a:lnTo>
                  <a:lnTo>
                    <a:pt x="373633" y="0"/>
                  </a:lnTo>
                  <a:lnTo>
                    <a:pt x="420533" y="2912"/>
                  </a:lnTo>
                  <a:lnTo>
                    <a:pt x="465689" y="11417"/>
                  </a:lnTo>
                  <a:lnTo>
                    <a:pt x="508754" y="25164"/>
                  </a:lnTo>
                  <a:lnTo>
                    <a:pt x="549376" y="43801"/>
                  </a:lnTo>
                  <a:lnTo>
                    <a:pt x="587206" y="66978"/>
                  </a:lnTo>
                  <a:lnTo>
                    <a:pt x="621895" y="94345"/>
                  </a:lnTo>
                  <a:lnTo>
                    <a:pt x="653093" y="125550"/>
                  </a:lnTo>
                  <a:lnTo>
                    <a:pt x="680451" y="160244"/>
                  </a:lnTo>
                  <a:lnTo>
                    <a:pt x="703618" y="198075"/>
                  </a:lnTo>
                  <a:lnTo>
                    <a:pt x="722246" y="238692"/>
                  </a:lnTo>
                  <a:lnTo>
                    <a:pt x="735984" y="281746"/>
                  </a:lnTo>
                  <a:lnTo>
                    <a:pt x="744484" y="326886"/>
                  </a:lnTo>
                  <a:lnTo>
                    <a:pt x="747394" y="373761"/>
                  </a:lnTo>
                  <a:lnTo>
                    <a:pt x="744484" y="420633"/>
                  </a:lnTo>
                  <a:lnTo>
                    <a:pt x="735984" y="465766"/>
                  </a:lnTo>
                  <a:lnTo>
                    <a:pt x="722246" y="508811"/>
                  </a:lnTo>
                  <a:lnTo>
                    <a:pt x="703618" y="549418"/>
                  </a:lnTo>
                  <a:lnTo>
                    <a:pt x="680451" y="587236"/>
                  </a:lnTo>
                  <a:lnTo>
                    <a:pt x="653093" y="621915"/>
                  </a:lnTo>
                  <a:lnTo>
                    <a:pt x="621895" y="653106"/>
                  </a:lnTo>
                  <a:lnTo>
                    <a:pt x="587206" y="680458"/>
                  </a:lnTo>
                  <a:lnTo>
                    <a:pt x="549376" y="703622"/>
                  </a:lnTo>
                  <a:lnTo>
                    <a:pt x="508754" y="722247"/>
                  </a:lnTo>
                  <a:lnTo>
                    <a:pt x="465689" y="735985"/>
                  </a:lnTo>
                  <a:lnTo>
                    <a:pt x="420533" y="744484"/>
                  </a:lnTo>
                  <a:lnTo>
                    <a:pt x="373633" y="747394"/>
                  </a:lnTo>
                  <a:lnTo>
                    <a:pt x="326761" y="744484"/>
                  </a:lnTo>
                  <a:lnTo>
                    <a:pt x="281628" y="735985"/>
                  </a:lnTo>
                  <a:lnTo>
                    <a:pt x="238583" y="722247"/>
                  </a:lnTo>
                  <a:lnTo>
                    <a:pt x="197976" y="703622"/>
                  </a:lnTo>
                  <a:lnTo>
                    <a:pt x="160158" y="680458"/>
                  </a:lnTo>
                  <a:lnTo>
                    <a:pt x="125479" y="653106"/>
                  </a:lnTo>
                  <a:lnTo>
                    <a:pt x="94288" y="621915"/>
                  </a:lnTo>
                  <a:lnTo>
                    <a:pt x="66936" y="587236"/>
                  </a:lnTo>
                  <a:lnTo>
                    <a:pt x="43772" y="549418"/>
                  </a:lnTo>
                  <a:lnTo>
                    <a:pt x="25147" y="508811"/>
                  </a:lnTo>
                  <a:lnTo>
                    <a:pt x="11409" y="465766"/>
                  </a:lnTo>
                  <a:lnTo>
                    <a:pt x="2910" y="420633"/>
                  </a:lnTo>
                  <a:lnTo>
                    <a:pt x="0" y="373761"/>
                  </a:lnTo>
                  <a:close/>
                </a:path>
              </a:pathLst>
            </a:custGeom>
            <a:ln w="25400">
              <a:solidFill>
                <a:srgbClr val="2A5F9E"/>
              </a:solidFill>
            </a:ln>
          </p:spPr>
          <p:txBody>
            <a:bodyPr wrap="square" lIns="0" tIns="0" rIns="0" bIns="0" rtlCol="0"/>
            <a:lstStyle/>
            <a:p>
              <a:endParaRPr/>
            </a:p>
          </p:txBody>
        </p:sp>
        <p:sp>
          <p:nvSpPr>
            <p:cNvPr id="12" name="object 12"/>
            <p:cNvSpPr/>
            <p:nvPr/>
          </p:nvSpPr>
          <p:spPr>
            <a:xfrm>
              <a:off x="2432430" y="3258172"/>
              <a:ext cx="8418195" cy="598170"/>
            </a:xfrm>
            <a:custGeom>
              <a:avLst/>
              <a:gdLst/>
              <a:ahLst/>
              <a:cxnLst/>
              <a:rect l="l" t="t" r="r" b="b"/>
              <a:pathLst>
                <a:path w="8418195" h="598170">
                  <a:moveTo>
                    <a:pt x="8417941" y="0"/>
                  </a:moveTo>
                  <a:lnTo>
                    <a:pt x="0" y="0"/>
                  </a:lnTo>
                  <a:lnTo>
                    <a:pt x="0" y="597928"/>
                  </a:lnTo>
                  <a:lnTo>
                    <a:pt x="8417941" y="597928"/>
                  </a:lnTo>
                  <a:lnTo>
                    <a:pt x="8417941" y="0"/>
                  </a:lnTo>
                  <a:close/>
                </a:path>
              </a:pathLst>
            </a:custGeom>
            <a:solidFill>
              <a:srgbClr val="E9E1D5"/>
            </a:solidFill>
          </p:spPr>
          <p:txBody>
            <a:bodyPr wrap="square" lIns="0" tIns="0" rIns="0" bIns="0" rtlCol="0"/>
            <a:lstStyle/>
            <a:p>
              <a:endParaRPr/>
            </a:p>
          </p:txBody>
        </p:sp>
        <p:sp>
          <p:nvSpPr>
            <p:cNvPr id="13" name="object 13"/>
            <p:cNvSpPr/>
            <p:nvPr/>
          </p:nvSpPr>
          <p:spPr>
            <a:xfrm>
              <a:off x="2432430" y="3258172"/>
              <a:ext cx="8418195" cy="598170"/>
            </a:xfrm>
            <a:custGeom>
              <a:avLst/>
              <a:gdLst/>
              <a:ahLst/>
              <a:cxnLst/>
              <a:rect l="l" t="t" r="r" b="b"/>
              <a:pathLst>
                <a:path w="8418195" h="598170">
                  <a:moveTo>
                    <a:pt x="0" y="597928"/>
                  </a:moveTo>
                  <a:lnTo>
                    <a:pt x="8417941" y="597928"/>
                  </a:lnTo>
                  <a:lnTo>
                    <a:pt x="8417941" y="0"/>
                  </a:lnTo>
                  <a:lnTo>
                    <a:pt x="0" y="0"/>
                  </a:lnTo>
                  <a:lnTo>
                    <a:pt x="0" y="597928"/>
                  </a:lnTo>
                  <a:close/>
                </a:path>
              </a:pathLst>
            </a:custGeom>
            <a:ln w="25400">
              <a:solidFill>
                <a:srgbClr val="24548F"/>
              </a:solidFill>
            </a:ln>
          </p:spPr>
          <p:txBody>
            <a:bodyPr wrap="square" lIns="0" tIns="0" rIns="0" bIns="0" rtlCol="0"/>
            <a:lstStyle/>
            <a:p>
              <a:endParaRPr/>
            </a:p>
          </p:txBody>
        </p:sp>
        <p:sp>
          <p:nvSpPr>
            <p:cNvPr id="14" name="object 14"/>
            <p:cNvSpPr/>
            <p:nvPr/>
          </p:nvSpPr>
          <p:spPr>
            <a:xfrm>
              <a:off x="2058796" y="3183508"/>
              <a:ext cx="747395" cy="747395"/>
            </a:xfrm>
            <a:custGeom>
              <a:avLst/>
              <a:gdLst/>
              <a:ahLst/>
              <a:cxnLst/>
              <a:rect l="l" t="t" r="r" b="b"/>
              <a:pathLst>
                <a:path w="747394" h="747395">
                  <a:moveTo>
                    <a:pt x="373633" y="0"/>
                  </a:moveTo>
                  <a:lnTo>
                    <a:pt x="326761" y="2910"/>
                  </a:lnTo>
                  <a:lnTo>
                    <a:pt x="281628" y="11409"/>
                  </a:lnTo>
                  <a:lnTo>
                    <a:pt x="238583" y="25147"/>
                  </a:lnTo>
                  <a:lnTo>
                    <a:pt x="197976" y="43772"/>
                  </a:lnTo>
                  <a:lnTo>
                    <a:pt x="160158" y="66936"/>
                  </a:lnTo>
                  <a:lnTo>
                    <a:pt x="125479" y="94288"/>
                  </a:lnTo>
                  <a:lnTo>
                    <a:pt x="94288" y="125479"/>
                  </a:lnTo>
                  <a:lnTo>
                    <a:pt x="66936" y="160158"/>
                  </a:lnTo>
                  <a:lnTo>
                    <a:pt x="43772" y="197976"/>
                  </a:lnTo>
                  <a:lnTo>
                    <a:pt x="25147" y="238583"/>
                  </a:lnTo>
                  <a:lnTo>
                    <a:pt x="11409" y="281628"/>
                  </a:lnTo>
                  <a:lnTo>
                    <a:pt x="2910" y="326761"/>
                  </a:lnTo>
                  <a:lnTo>
                    <a:pt x="0" y="373633"/>
                  </a:lnTo>
                  <a:lnTo>
                    <a:pt x="2910" y="420508"/>
                  </a:lnTo>
                  <a:lnTo>
                    <a:pt x="11409" y="465648"/>
                  </a:lnTo>
                  <a:lnTo>
                    <a:pt x="25147" y="508702"/>
                  </a:lnTo>
                  <a:lnTo>
                    <a:pt x="43772" y="549319"/>
                  </a:lnTo>
                  <a:lnTo>
                    <a:pt x="66936" y="587150"/>
                  </a:lnTo>
                  <a:lnTo>
                    <a:pt x="94288" y="621844"/>
                  </a:lnTo>
                  <a:lnTo>
                    <a:pt x="125479" y="653049"/>
                  </a:lnTo>
                  <a:lnTo>
                    <a:pt x="160158" y="680416"/>
                  </a:lnTo>
                  <a:lnTo>
                    <a:pt x="197976" y="703593"/>
                  </a:lnTo>
                  <a:lnTo>
                    <a:pt x="238583" y="722230"/>
                  </a:lnTo>
                  <a:lnTo>
                    <a:pt x="281628" y="735977"/>
                  </a:lnTo>
                  <a:lnTo>
                    <a:pt x="326761" y="744482"/>
                  </a:lnTo>
                  <a:lnTo>
                    <a:pt x="373633" y="747394"/>
                  </a:lnTo>
                  <a:lnTo>
                    <a:pt x="420508" y="744482"/>
                  </a:lnTo>
                  <a:lnTo>
                    <a:pt x="465648" y="735977"/>
                  </a:lnTo>
                  <a:lnTo>
                    <a:pt x="508702" y="722230"/>
                  </a:lnTo>
                  <a:lnTo>
                    <a:pt x="549319" y="703593"/>
                  </a:lnTo>
                  <a:lnTo>
                    <a:pt x="587150" y="680416"/>
                  </a:lnTo>
                  <a:lnTo>
                    <a:pt x="621844" y="653049"/>
                  </a:lnTo>
                  <a:lnTo>
                    <a:pt x="653049" y="621844"/>
                  </a:lnTo>
                  <a:lnTo>
                    <a:pt x="680416" y="587150"/>
                  </a:lnTo>
                  <a:lnTo>
                    <a:pt x="703593" y="549319"/>
                  </a:lnTo>
                  <a:lnTo>
                    <a:pt x="722230" y="508702"/>
                  </a:lnTo>
                  <a:lnTo>
                    <a:pt x="735977" y="465648"/>
                  </a:lnTo>
                  <a:lnTo>
                    <a:pt x="744482" y="420508"/>
                  </a:lnTo>
                  <a:lnTo>
                    <a:pt x="747394" y="373633"/>
                  </a:lnTo>
                  <a:lnTo>
                    <a:pt x="744482" y="326761"/>
                  </a:lnTo>
                  <a:lnTo>
                    <a:pt x="735977" y="281628"/>
                  </a:lnTo>
                  <a:lnTo>
                    <a:pt x="722230" y="238583"/>
                  </a:lnTo>
                  <a:lnTo>
                    <a:pt x="703593" y="197976"/>
                  </a:lnTo>
                  <a:lnTo>
                    <a:pt x="680416" y="160158"/>
                  </a:lnTo>
                  <a:lnTo>
                    <a:pt x="653049" y="125479"/>
                  </a:lnTo>
                  <a:lnTo>
                    <a:pt x="621844" y="94288"/>
                  </a:lnTo>
                  <a:lnTo>
                    <a:pt x="587150" y="66936"/>
                  </a:lnTo>
                  <a:lnTo>
                    <a:pt x="549319" y="43772"/>
                  </a:lnTo>
                  <a:lnTo>
                    <a:pt x="508702" y="25147"/>
                  </a:lnTo>
                  <a:lnTo>
                    <a:pt x="465648" y="11409"/>
                  </a:lnTo>
                  <a:lnTo>
                    <a:pt x="420508" y="2910"/>
                  </a:lnTo>
                  <a:lnTo>
                    <a:pt x="373633" y="0"/>
                  </a:lnTo>
                  <a:close/>
                </a:path>
              </a:pathLst>
            </a:custGeom>
            <a:solidFill>
              <a:srgbClr val="E9E1D5"/>
            </a:solidFill>
          </p:spPr>
          <p:txBody>
            <a:bodyPr wrap="square" lIns="0" tIns="0" rIns="0" bIns="0" rtlCol="0"/>
            <a:lstStyle/>
            <a:p>
              <a:endParaRPr/>
            </a:p>
          </p:txBody>
        </p:sp>
        <p:sp>
          <p:nvSpPr>
            <p:cNvPr id="15" name="object 15"/>
            <p:cNvSpPr/>
            <p:nvPr/>
          </p:nvSpPr>
          <p:spPr>
            <a:xfrm>
              <a:off x="2058796" y="3183508"/>
              <a:ext cx="747395" cy="747395"/>
            </a:xfrm>
            <a:custGeom>
              <a:avLst/>
              <a:gdLst/>
              <a:ahLst/>
              <a:cxnLst/>
              <a:rect l="l" t="t" r="r" b="b"/>
              <a:pathLst>
                <a:path w="747394" h="747395">
                  <a:moveTo>
                    <a:pt x="0" y="373633"/>
                  </a:moveTo>
                  <a:lnTo>
                    <a:pt x="2910" y="326761"/>
                  </a:lnTo>
                  <a:lnTo>
                    <a:pt x="11409" y="281628"/>
                  </a:lnTo>
                  <a:lnTo>
                    <a:pt x="25147" y="238583"/>
                  </a:lnTo>
                  <a:lnTo>
                    <a:pt x="43772" y="197976"/>
                  </a:lnTo>
                  <a:lnTo>
                    <a:pt x="66936" y="160158"/>
                  </a:lnTo>
                  <a:lnTo>
                    <a:pt x="94288" y="125479"/>
                  </a:lnTo>
                  <a:lnTo>
                    <a:pt x="125479" y="94288"/>
                  </a:lnTo>
                  <a:lnTo>
                    <a:pt x="160158" y="66936"/>
                  </a:lnTo>
                  <a:lnTo>
                    <a:pt x="197976" y="43772"/>
                  </a:lnTo>
                  <a:lnTo>
                    <a:pt x="238583" y="25147"/>
                  </a:lnTo>
                  <a:lnTo>
                    <a:pt x="281628" y="11409"/>
                  </a:lnTo>
                  <a:lnTo>
                    <a:pt x="326761" y="2910"/>
                  </a:lnTo>
                  <a:lnTo>
                    <a:pt x="373633" y="0"/>
                  </a:lnTo>
                  <a:lnTo>
                    <a:pt x="420508" y="2910"/>
                  </a:lnTo>
                  <a:lnTo>
                    <a:pt x="465648" y="11409"/>
                  </a:lnTo>
                  <a:lnTo>
                    <a:pt x="508702" y="25147"/>
                  </a:lnTo>
                  <a:lnTo>
                    <a:pt x="549319" y="43772"/>
                  </a:lnTo>
                  <a:lnTo>
                    <a:pt x="587150" y="66936"/>
                  </a:lnTo>
                  <a:lnTo>
                    <a:pt x="621844" y="94288"/>
                  </a:lnTo>
                  <a:lnTo>
                    <a:pt x="653049" y="125479"/>
                  </a:lnTo>
                  <a:lnTo>
                    <a:pt x="680416" y="160158"/>
                  </a:lnTo>
                  <a:lnTo>
                    <a:pt x="703593" y="197976"/>
                  </a:lnTo>
                  <a:lnTo>
                    <a:pt x="722230" y="238583"/>
                  </a:lnTo>
                  <a:lnTo>
                    <a:pt x="735977" y="281628"/>
                  </a:lnTo>
                  <a:lnTo>
                    <a:pt x="744482" y="326761"/>
                  </a:lnTo>
                  <a:lnTo>
                    <a:pt x="747394" y="373633"/>
                  </a:lnTo>
                  <a:lnTo>
                    <a:pt x="744482" y="420508"/>
                  </a:lnTo>
                  <a:lnTo>
                    <a:pt x="735977" y="465648"/>
                  </a:lnTo>
                  <a:lnTo>
                    <a:pt x="722230" y="508702"/>
                  </a:lnTo>
                  <a:lnTo>
                    <a:pt x="703593" y="549319"/>
                  </a:lnTo>
                  <a:lnTo>
                    <a:pt x="680416" y="587150"/>
                  </a:lnTo>
                  <a:lnTo>
                    <a:pt x="653049" y="621844"/>
                  </a:lnTo>
                  <a:lnTo>
                    <a:pt x="621844" y="653049"/>
                  </a:lnTo>
                  <a:lnTo>
                    <a:pt x="587150" y="680416"/>
                  </a:lnTo>
                  <a:lnTo>
                    <a:pt x="549319" y="703593"/>
                  </a:lnTo>
                  <a:lnTo>
                    <a:pt x="508702" y="722230"/>
                  </a:lnTo>
                  <a:lnTo>
                    <a:pt x="465648" y="735977"/>
                  </a:lnTo>
                  <a:lnTo>
                    <a:pt x="420508" y="744482"/>
                  </a:lnTo>
                  <a:lnTo>
                    <a:pt x="373633" y="747394"/>
                  </a:lnTo>
                  <a:lnTo>
                    <a:pt x="326761" y="744482"/>
                  </a:lnTo>
                  <a:lnTo>
                    <a:pt x="281628" y="735977"/>
                  </a:lnTo>
                  <a:lnTo>
                    <a:pt x="238583" y="722230"/>
                  </a:lnTo>
                  <a:lnTo>
                    <a:pt x="197976" y="703593"/>
                  </a:lnTo>
                  <a:lnTo>
                    <a:pt x="160158" y="680416"/>
                  </a:lnTo>
                  <a:lnTo>
                    <a:pt x="125479" y="653049"/>
                  </a:lnTo>
                  <a:lnTo>
                    <a:pt x="94288" y="621844"/>
                  </a:lnTo>
                  <a:lnTo>
                    <a:pt x="66936" y="587150"/>
                  </a:lnTo>
                  <a:lnTo>
                    <a:pt x="43772" y="549319"/>
                  </a:lnTo>
                  <a:lnTo>
                    <a:pt x="25147" y="508702"/>
                  </a:lnTo>
                  <a:lnTo>
                    <a:pt x="11409" y="465648"/>
                  </a:lnTo>
                  <a:lnTo>
                    <a:pt x="2910" y="420508"/>
                  </a:lnTo>
                  <a:lnTo>
                    <a:pt x="0" y="373633"/>
                  </a:lnTo>
                  <a:close/>
                </a:path>
              </a:pathLst>
            </a:custGeom>
            <a:ln w="25400">
              <a:solidFill>
                <a:srgbClr val="2A5F9E"/>
              </a:solidFill>
            </a:ln>
          </p:spPr>
          <p:txBody>
            <a:bodyPr wrap="square" lIns="0" tIns="0" rIns="0" bIns="0" rtlCol="0"/>
            <a:lstStyle/>
            <a:p>
              <a:endParaRPr/>
            </a:p>
          </p:txBody>
        </p:sp>
        <p:sp>
          <p:nvSpPr>
            <p:cNvPr id="16" name="object 16"/>
            <p:cNvSpPr/>
            <p:nvPr/>
          </p:nvSpPr>
          <p:spPr>
            <a:xfrm>
              <a:off x="2432430" y="4154411"/>
              <a:ext cx="8418195" cy="598170"/>
            </a:xfrm>
            <a:custGeom>
              <a:avLst/>
              <a:gdLst/>
              <a:ahLst/>
              <a:cxnLst/>
              <a:rect l="l" t="t" r="r" b="b"/>
              <a:pathLst>
                <a:path w="8418195" h="598170">
                  <a:moveTo>
                    <a:pt x="8417941" y="0"/>
                  </a:moveTo>
                  <a:lnTo>
                    <a:pt x="0" y="0"/>
                  </a:lnTo>
                  <a:lnTo>
                    <a:pt x="0" y="597928"/>
                  </a:lnTo>
                  <a:lnTo>
                    <a:pt x="8417941" y="597928"/>
                  </a:lnTo>
                  <a:lnTo>
                    <a:pt x="8417941" y="0"/>
                  </a:lnTo>
                  <a:close/>
                </a:path>
              </a:pathLst>
            </a:custGeom>
            <a:solidFill>
              <a:srgbClr val="E9E1D5"/>
            </a:solidFill>
          </p:spPr>
          <p:txBody>
            <a:bodyPr wrap="square" lIns="0" tIns="0" rIns="0" bIns="0" rtlCol="0"/>
            <a:lstStyle/>
            <a:p>
              <a:endParaRPr/>
            </a:p>
          </p:txBody>
        </p:sp>
        <p:sp>
          <p:nvSpPr>
            <p:cNvPr id="17" name="object 17"/>
            <p:cNvSpPr/>
            <p:nvPr/>
          </p:nvSpPr>
          <p:spPr>
            <a:xfrm>
              <a:off x="2432430" y="4154411"/>
              <a:ext cx="8418195" cy="598170"/>
            </a:xfrm>
            <a:custGeom>
              <a:avLst/>
              <a:gdLst/>
              <a:ahLst/>
              <a:cxnLst/>
              <a:rect l="l" t="t" r="r" b="b"/>
              <a:pathLst>
                <a:path w="8418195" h="598170">
                  <a:moveTo>
                    <a:pt x="0" y="597928"/>
                  </a:moveTo>
                  <a:lnTo>
                    <a:pt x="8417941" y="597928"/>
                  </a:lnTo>
                  <a:lnTo>
                    <a:pt x="8417941" y="0"/>
                  </a:lnTo>
                  <a:lnTo>
                    <a:pt x="0" y="0"/>
                  </a:lnTo>
                  <a:lnTo>
                    <a:pt x="0" y="597928"/>
                  </a:lnTo>
                  <a:close/>
                </a:path>
              </a:pathLst>
            </a:custGeom>
            <a:ln w="25400">
              <a:solidFill>
                <a:srgbClr val="24548F"/>
              </a:solidFill>
            </a:ln>
          </p:spPr>
          <p:txBody>
            <a:bodyPr wrap="square" lIns="0" tIns="0" rIns="0" bIns="0" rtlCol="0"/>
            <a:lstStyle/>
            <a:p>
              <a:endParaRPr/>
            </a:p>
          </p:txBody>
        </p:sp>
        <p:sp>
          <p:nvSpPr>
            <p:cNvPr id="18" name="object 18"/>
            <p:cNvSpPr/>
            <p:nvPr/>
          </p:nvSpPr>
          <p:spPr>
            <a:xfrm>
              <a:off x="2058796" y="4079620"/>
              <a:ext cx="747395" cy="747395"/>
            </a:xfrm>
            <a:custGeom>
              <a:avLst/>
              <a:gdLst/>
              <a:ahLst/>
              <a:cxnLst/>
              <a:rect l="l" t="t" r="r" b="b"/>
              <a:pathLst>
                <a:path w="747394" h="747395">
                  <a:moveTo>
                    <a:pt x="373633" y="0"/>
                  </a:moveTo>
                  <a:lnTo>
                    <a:pt x="326761" y="2912"/>
                  </a:lnTo>
                  <a:lnTo>
                    <a:pt x="281628" y="11417"/>
                  </a:lnTo>
                  <a:lnTo>
                    <a:pt x="238583" y="25164"/>
                  </a:lnTo>
                  <a:lnTo>
                    <a:pt x="197976" y="43801"/>
                  </a:lnTo>
                  <a:lnTo>
                    <a:pt x="160158" y="66978"/>
                  </a:lnTo>
                  <a:lnTo>
                    <a:pt x="125479" y="94345"/>
                  </a:lnTo>
                  <a:lnTo>
                    <a:pt x="94288" y="125550"/>
                  </a:lnTo>
                  <a:lnTo>
                    <a:pt x="66936" y="160244"/>
                  </a:lnTo>
                  <a:lnTo>
                    <a:pt x="43772" y="198075"/>
                  </a:lnTo>
                  <a:lnTo>
                    <a:pt x="25147" y="238692"/>
                  </a:lnTo>
                  <a:lnTo>
                    <a:pt x="11409" y="281746"/>
                  </a:lnTo>
                  <a:lnTo>
                    <a:pt x="2910" y="326886"/>
                  </a:lnTo>
                  <a:lnTo>
                    <a:pt x="0" y="373760"/>
                  </a:lnTo>
                  <a:lnTo>
                    <a:pt x="2910" y="420633"/>
                  </a:lnTo>
                  <a:lnTo>
                    <a:pt x="11409" y="465766"/>
                  </a:lnTo>
                  <a:lnTo>
                    <a:pt x="25147" y="508811"/>
                  </a:lnTo>
                  <a:lnTo>
                    <a:pt x="43772" y="549418"/>
                  </a:lnTo>
                  <a:lnTo>
                    <a:pt x="66936" y="587236"/>
                  </a:lnTo>
                  <a:lnTo>
                    <a:pt x="94288" y="621915"/>
                  </a:lnTo>
                  <a:lnTo>
                    <a:pt x="125479" y="653106"/>
                  </a:lnTo>
                  <a:lnTo>
                    <a:pt x="160158" y="680458"/>
                  </a:lnTo>
                  <a:lnTo>
                    <a:pt x="197976" y="703622"/>
                  </a:lnTo>
                  <a:lnTo>
                    <a:pt x="238583" y="722247"/>
                  </a:lnTo>
                  <a:lnTo>
                    <a:pt x="281628" y="735985"/>
                  </a:lnTo>
                  <a:lnTo>
                    <a:pt x="326761" y="744484"/>
                  </a:lnTo>
                  <a:lnTo>
                    <a:pt x="373633" y="747394"/>
                  </a:lnTo>
                  <a:lnTo>
                    <a:pt x="420508" y="744484"/>
                  </a:lnTo>
                  <a:lnTo>
                    <a:pt x="465648" y="735985"/>
                  </a:lnTo>
                  <a:lnTo>
                    <a:pt x="508702" y="722247"/>
                  </a:lnTo>
                  <a:lnTo>
                    <a:pt x="549319" y="703622"/>
                  </a:lnTo>
                  <a:lnTo>
                    <a:pt x="587150" y="680458"/>
                  </a:lnTo>
                  <a:lnTo>
                    <a:pt x="621844" y="653106"/>
                  </a:lnTo>
                  <a:lnTo>
                    <a:pt x="653049" y="621915"/>
                  </a:lnTo>
                  <a:lnTo>
                    <a:pt x="680416" y="587236"/>
                  </a:lnTo>
                  <a:lnTo>
                    <a:pt x="703593" y="549418"/>
                  </a:lnTo>
                  <a:lnTo>
                    <a:pt x="722230" y="508811"/>
                  </a:lnTo>
                  <a:lnTo>
                    <a:pt x="735977" y="465766"/>
                  </a:lnTo>
                  <a:lnTo>
                    <a:pt x="744482" y="420633"/>
                  </a:lnTo>
                  <a:lnTo>
                    <a:pt x="747394" y="373760"/>
                  </a:lnTo>
                  <a:lnTo>
                    <a:pt x="744482" y="326886"/>
                  </a:lnTo>
                  <a:lnTo>
                    <a:pt x="735977" y="281746"/>
                  </a:lnTo>
                  <a:lnTo>
                    <a:pt x="722230" y="238692"/>
                  </a:lnTo>
                  <a:lnTo>
                    <a:pt x="703593" y="198075"/>
                  </a:lnTo>
                  <a:lnTo>
                    <a:pt x="680416" y="160244"/>
                  </a:lnTo>
                  <a:lnTo>
                    <a:pt x="653049" y="125550"/>
                  </a:lnTo>
                  <a:lnTo>
                    <a:pt x="621844" y="94345"/>
                  </a:lnTo>
                  <a:lnTo>
                    <a:pt x="587150" y="66978"/>
                  </a:lnTo>
                  <a:lnTo>
                    <a:pt x="549319" y="43801"/>
                  </a:lnTo>
                  <a:lnTo>
                    <a:pt x="508702" y="25164"/>
                  </a:lnTo>
                  <a:lnTo>
                    <a:pt x="465648" y="11417"/>
                  </a:lnTo>
                  <a:lnTo>
                    <a:pt x="420508" y="2912"/>
                  </a:lnTo>
                  <a:lnTo>
                    <a:pt x="373633" y="0"/>
                  </a:lnTo>
                  <a:close/>
                </a:path>
              </a:pathLst>
            </a:custGeom>
            <a:solidFill>
              <a:srgbClr val="E9E1D5"/>
            </a:solidFill>
          </p:spPr>
          <p:txBody>
            <a:bodyPr wrap="square" lIns="0" tIns="0" rIns="0" bIns="0" rtlCol="0"/>
            <a:lstStyle/>
            <a:p>
              <a:endParaRPr/>
            </a:p>
          </p:txBody>
        </p:sp>
        <p:sp>
          <p:nvSpPr>
            <p:cNvPr id="19" name="object 19"/>
            <p:cNvSpPr/>
            <p:nvPr/>
          </p:nvSpPr>
          <p:spPr>
            <a:xfrm>
              <a:off x="2058796" y="4079620"/>
              <a:ext cx="747395" cy="747395"/>
            </a:xfrm>
            <a:custGeom>
              <a:avLst/>
              <a:gdLst/>
              <a:ahLst/>
              <a:cxnLst/>
              <a:rect l="l" t="t" r="r" b="b"/>
              <a:pathLst>
                <a:path w="747394" h="747395">
                  <a:moveTo>
                    <a:pt x="0" y="373760"/>
                  </a:moveTo>
                  <a:lnTo>
                    <a:pt x="2910" y="326886"/>
                  </a:lnTo>
                  <a:lnTo>
                    <a:pt x="11409" y="281746"/>
                  </a:lnTo>
                  <a:lnTo>
                    <a:pt x="25147" y="238692"/>
                  </a:lnTo>
                  <a:lnTo>
                    <a:pt x="43772" y="198075"/>
                  </a:lnTo>
                  <a:lnTo>
                    <a:pt x="66936" y="160244"/>
                  </a:lnTo>
                  <a:lnTo>
                    <a:pt x="94288" y="125550"/>
                  </a:lnTo>
                  <a:lnTo>
                    <a:pt x="125479" y="94345"/>
                  </a:lnTo>
                  <a:lnTo>
                    <a:pt x="160158" y="66978"/>
                  </a:lnTo>
                  <a:lnTo>
                    <a:pt x="197976" y="43801"/>
                  </a:lnTo>
                  <a:lnTo>
                    <a:pt x="238583" y="25164"/>
                  </a:lnTo>
                  <a:lnTo>
                    <a:pt x="281628" y="11417"/>
                  </a:lnTo>
                  <a:lnTo>
                    <a:pt x="326761" y="2912"/>
                  </a:lnTo>
                  <a:lnTo>
                    <a:pt x="373633" y="0"/>
                  </a:lnTo>
                  <a:lnTo>
                    <a:pt x="420508" y="2912"/>
                  </a:lnTo>
                  <a:lnTo>
                    <a:pt x="465648" y="11417"/>
                  </a:lnTo>
                  <a:lnTo>
                    <a:pt x="508702" y="25164"/>
                  </a:lnTo>
                  <a:lnTo>
                    <a:pt x="549319" y="43801"/>
                  </a:lnTo>
                  <a:lnTo>
                    <a:pt x="587150" y="66978"/>
                  </a:lnTo>
                  <a:lnTo>
                    <a:pt x="621844" y="94345"/>
                  </a:lnTo>
                  <a:lnTo>
                    <a:pt x="653049" y="125550"/>
                  </a:lnTo>
                  <a:lnTo>
                    <a:pt x="680416" y="160244"/>
                  </a:lnTo>
                  <a:lnTo>
                    <a:pt x="703593" y="198075"/>
                  </a:lnTo>
                  <a:lnTo>
                    <a:pt x="722230" y="238692"/>
                  </a:lnTo>
                  <a:lnTo>
                    <a:pt x="735977" y="281746"/>
                  </a:lnTo>
                  <a:lnTo>
                    <a:pt x="744482" y="326886"/>
                  </a:lnTo>
                  <a:lnTo>
                    <a:pt x="747394" y="373760"/>
                  </a:lnTo>
                  <a:lnTo>
                    <a:pt x="744482" y="420633"/>
                  </a:lnTo>
                  <a:lnTo>
                    <a:pt x="735977" y="465766"/>
                  </a:lnTo>
                  <a:lnTo>
                    <a:pt x="722230" y="508811"/>
                  </a:lnTo>
                  <a:lnTo>
                    <a:pt x="703593" y="549418"/>
                  </a:lnTo>
                  <a:lnTo>
                    <a:pt x="680416" y="587236"/>
                  </a:lnTo>
                  <a:lnTo>
                    <a:pt x="653049" y="621915"/>
                  </a:lnTo>
                  <a:lnTo>
                    <a:pt x="621844" y="653106"/>
                  </a:lnTo>
                  <a:lnTo>
                    <a:pt x="587150" y="680458"/>
                  </a:lnTo>
                  <a:lnTo>
                    <a:pt x="549319" y="703622"/>
                  </a:lnTo>
                  <a:lnTo>
                    <a:pt x="508702" y="722247"/>
                  </a:lnTo>
                  <a:lnTo>
                    <a:pt x="465648" y="735985"/>
                  </a:lnTo>
                  <a:lnTo>
                    <a:pt x="420508" y="744484"/>
                  </a:lnTo>
                  <a:lnTo>
                    <a:pt x="373633" y="747394"/>
                  </a:lnTo>
                  <a:lnTo>
                    <a:pt x="326761" y="744484"/>
                  </a:lnTo>
                  <a:lnTo>
                    <a:pt x="281628" y="735985"/>
                  </a:lnTo>
                  <a:lnTo>
                    <a:pt x="238583" y="722247"/>
                  </a:lnTo>
                  <a:lnTo>
                    <a:pt x="197976" y="703622"/>
                  </a:lnTo>
                  <a:lnTo>
                    <a:pt x="160158" y="680458"/>
                  </a:lnTo>
                  <a:lnTo>
                    <a:pt x="125479" y="653106"/>
                  </a:lnTo>
                  <a:lnTo>
                    <a:pt x="94288" y="621915"/>
                  </a:lnTo>
                  <a:lnTo>
                    <a:pt x="66936" y="587236"/>
                  </a:lnTo>
                  <a:lnTo>
                    <a:pt x="43772" y="549418"/>
                  </a:lnTo>
                  <a:lnTo>
                    <a:pt x="25147" y="508811"/>
                  </a:lnTo>
                  <a:lnTo>
                    <a:pt x="11409" y="465766"/>
                  </a:lnTo>
                  <a:lnTo>
                    <a:pt x="2910" y="420633"/>
                  </a:lnTo>
                  <a:lnTo>
                    <a:pt x="0" y="373760"/>
                  </a:lnTo>
                  <a:close/>
                </a:path>
              </a:pathLst>
            </a:custGeom>
            <a:ln w="25400">
              <a:solidFill>
                <a:srgbClr val="2A5F9E"/>
              </a:solidFill>
            </a:ln>
          </p:spPr>
          <p:txBody>
            <a:bodyPr wrap="square" lIns="0" tIns="0" rIns="0" bIns="0" rtlCol="0"/>
            <a:lstStyle/>
            <a:p>
              <a:endParaRPr/>
            </a:p>
          </p:txBody>
        </p:sp>
        <p:sp>
          <p:nvSpPr>
            <p:cNvPr id="20" name="object 20"/>
            <p:cNvSpPr/>
            <p:nvPr/>
          </p:nvSpPr>
          <p:spPr>
            <a:xfrm>
              <a:off x="2207513" y="5051170"/>
              <a:ext cx="8642985" cy="598170"/>
            </a:xfrm>
            <a:custGeom>
              <a:avLst/>
              <a:gdLst/>
              <a:ahLst/>
              <a:cxnLst/>
              <a:rect l="l" t="t" r="r" b="b"/>
              <a:pathLst>
                <a:path w="8642985" h="598170">
                  <a:moveTo>
                    <a:pt x="8642858" y="0"/>
                  </a:moveTo>
                  <a:lnTo>
                    <a:pt x="0" y="0"/>
                  </a:lnTo>
                  <a:lnTo>
                    <a:pt x="0" y="597928"/>
                  </a:lnTo>
                  <a:lnTo>
                    <a:pt x="8642858" y="597928"/>
                  </a:lnTo>
                  <a:lnTo>
                    <a:pt x="8642858" y="0"/>
                  </a:lnTo>
                  <a:close/>
                </a:path>
              </a:pathLst>
            </a:custGeom>
            <a:solidFill>
              <a:srgbClr val="E9E1D5"/>
            </a:solidFill>
          </p:spPr>
          <p:txBody>
            <a:bodyPr wrap="square" lIns="0" tIns="0" rIns="0" bIns="0" rtlCol="0"/>
            <a:lstStyle/>
            <a:p>
              <a:endParaRPr/>
            </a:p>
          </p:txBody>
        </p:sp>
        <p:sp>
          <p:nvSpPr>
            <p:cNvPr id="21" name="object 21"/>
            <p:cNvSpPr/>
            <p:nvPr/>
          </p:nvSpPr>
          <p:spPr>
            <a:xfrm>
              <a:off x="2207513" y="5051170"/>
              <a:ext cx="8642985" cy="598170"/>
            </a:xfrm>
            <a:custGeom>
              <a:avLst/>
              <a:gdLst/>
              <a:ahLst/>
              <a:cxnLst/>
              <a:rect l="l" t="t" r="r" b="b"/>
              <a:pathLst>
                <a:path w="8642985" h="598170">
                  <a:moveTo>
                    <a:pt x="0" y="597928"/>
                  </a:moveTo>
                  <a:lnTo>
                    <a:pt x="8642858" y="597928"/>
                  </a:lnTo>
                  <a:lnTo>
                    <a:pt x="8642858" y="0"/>
                  </a:lnTo>
                  <a:lnTo>
                    <a:pt x="0" y="0"/>
                  </a:lnTo>
                  <a:lnTo>
                    <a:pt x="0" y="597928"/>
                  </a:lnTo>
                  <a:close/>
                </a:path>
              </a:pathLst>
            </a:custGeom>
            <a:ln w="25400">
              <a:solidFill>
                <a:srgbClr val="24548F"/>
              </a:solidFill>
            </a:ln>
          </p:spPr>
          <p:txBody>
            <a:bodyPr wrap="square" lIns="0" tIns="0" rIns="0" bIns="0" rtlCol="0"/>
            <a:lstStyle/>
            <a:p>
              <a:endParaRPr/>
            </a:p>
          </p:txBody>
        </p:sp>
        <p:sp>
          <p:nvSpPr>
            <p:cNvPr id="22" name="object 22"/>
            <p:cNvSpPr/>
            <p:nvPr/>
          </p:nvSpPr>
          <p:spPr>
            <a:xfrm>
              <a:off x="1833879" y="4976368"/>
              <a:ext cx="747395" cy="748030"/>
            </a:xfrm>
            <a:custGeom>
              <a:avLst/>
              <a:gdLst/>
              <a:ahLst/>
              <a:cxnLst/>
              <a:rect l="l" t="t" r="r" b="b"/>
              <a:pathLst>
                <a:path w="747394" h="748029">
                  <a:moveTo>
                    <a:pt x="373633" y="0"/>
                  </a:moveTo>
                  <a:lnTo>
                    <a:pt x="326761" y="2912"/>
                  </a:lnTo>
                  <a:lnTo>
                    <a:pt x="281628" y="11417"/>
                  </a:lnTo>
                  <a:lnTo>
                    <a:pt x="238583" y="25164"/>
                  </a:lnTo>
                  <a:lnTo>
                    <a:pt x="197976" y="43801"/>
                  </a:lnTo>
                  <a:lnTo>
                    <a:pt x="160158" y="66978"/>
                  </a:lnTo>
                  <a:lnTo>
                    <a:pt x="125479" y="94345"/>
                  </a:lnTo>
                  <a:lnTo>
                    <a:pt x="94288" y="125550"/>
                  </a:lnTo>
                  <a:lnTo>
                    <a:pt x="66936" y="160244"/>
                  </a:lnTo>
                  <a:lnTo>
                    <a:pt x="43772" y="198075"/>
                  </a:lnTo>
                  <a:lnTo>
                    <a:pt x="25147" y="238692"/>
                  </a:lnTo>
                  <a:lnTo>
                    <a:pt x="11409" y="281746"/>
                  </a:lnTo>
                  <a:lnTo>
                    <a:pt x="2910" y="326886"/>
                  </a:lnTo>
                  <a:lnTo>
                    <a:pt x="0" y="373760"/>
                  </a:lnTo>
                  <a:lnTo>
                    <a:pt x="2910" y="420634"/>
                  </a:lnTo>
                  <a:lnTo>
                    <a:pt x="11409" y="465771"/>
                  </a:lnTo>
                  <a:lnTo>
                    <a:pt x="25147" y="508822"/>
                  </a:lnTo>
                  <a:lnTo>
                    <a:pt x="43772" y="549435"/>
                  </a:lnTo>
                  <a:lnTo>
                    <a:pt x="66936" y="587261"/>
                  </a:lnTo>
                  <a:lnTo>
                    <a:pt x="94288" y="621949"/>
                  </a:lnTo>
                  <a:lnTo>
                    <a:pt x="125479" y="653148"/>
                  </a:lnTo>
                  <a:lnTo>
                    <a:pt x="160158" y="680509"/>
                  </a:lnTo>
                  <a:lnTo>
                    <a:pt x="197976" y="703681"/>
                  </a:lnTo>
                  <a:lnTo>
                    <a:pt x="238583" y="722313"/>
                  </a:lnTo>
                  <a:lnTo>
                    <a:pt x="281628" y="736056"/>
                  </a:lnTo>
                  <a:lnTo>
                    <a:pt x="326761" y="744559"/>
                  </a:lnTo>
                  <a:lnTo>
                    <a:pt x="373633" y="747471"/>
                  </a:lnTo>
                  <a:lnTo>
                    <a:pt x="420533" y="744559"/>
                  </a:lnTo>
                  <a:lnTo>
                    <a:pt x="465689" y="736056"/>
                  </a:lnTo>
                  <a:lnTo>
                    <a:pt x="508754" y="722313"/>
                  </a:lnTo>
                  <a:lnTo>
                    <a:pt x="549376" y="703681"/>
                  </a:lnTo>
                  <a:lnTo>
                    <a:pt x="587206" y="680509"/>
                  </a:lnTo>
                  <a:lnTo>
                    <a:pt x="621895" y="653148"/>
                  </a:lnTo>
                  <a:lnTo>
                    <a:pt x="653093" y="621949"/>
                  </a:lnTo>
                  <a:lnTo>
                    <a:pt x="680451" y="587261"/>
                  </a:lnTo>
                  <a:lnTo>
                    <a:pt x="703618" y="549435"/>
                  </a:lnTo>
                  <a:lnTo>
                    <a:pt x="722246" y="508822"/>
                  </a:lnTo>
                  <a:lnTo>
                    <a:pt x="735984" y="465771"/>
                  </a:lnTo>
                  <a:lnTo>
                    <a:pt x="744484" y="420634"/>
                  </a:lnTo>
                  <a:lnTo>
                    <a:pt x="747394" y="373760"/>
                  </a:lnTo>
                  <a:lnTo>
                    <a:pt x="744484" y="326886"/>
                  </a:lnTo>
                  <a:lnTo>
                    <a:pt x="735984" y="281746"/>
                  </a:lnTo>
                  <a:lnTo>
                    <a:pt x="722246" y="238692"/>
                  </a:lnTo>
                  <a:lnTo>
                    <a:pt x="703618" y="198075"/>
                  </a:lnTo>
                  <a:lnTo>
                    <a:pt x="680451" y="160244"/>
                  </a:lnTo>
                  <a:lnTo>
                    <a:pt x="653093" y="125550"/>
                  </a:lnTo>
                  <a:lnTo>
                    <a:pt x="621895" y="94345"/>
                  </a:lnTo>
                  <a:lnTo>
                    <a:pt x="587206" y="66978"/>
                  </a:lnTo>
                  <a:lnTo>
                    <a:pt x="549376" y="43801"/>
                  </a:lnTo>
                  <a:lnTo>
                    <a:pt x="508754" y="25164"/>
                  </a:lnTo>
                  <a:lnTo>
                    <a:pt x="465689" y="11417"/>
                  </a:lnTo>
                  <a:lnTo>
                    <a:pt x="420533" y="2912"/>
                  </a:lnTo>
                  <a:lnTo>
                    <a:pt x="373633" y="0"/>
                  </a:lnTo>
                  <a:close/>
                </a:path>
              </a:pathLst>
            </a:custGeom>
            <a:solidFill>
              <a:srgbClr val="E9E1D5"/>
            </a:solidFill>
          </p:spPr>
          <p:txBody>
            <a:bodyPr wrap="square" lIns="0" tIns="0" rIns="0" bIns="0" rtlCol="0"/>
            <a:lstStyle/>
            <a:p>
              <a:endParaRPr/>
            </a:p>
          </p:txBody>
        </p:sp>
        <p:sp>
          <p:nvSpPr>
            <p:cNvPr id="23" name="object 23"/>
            <p:cNvSpPr/>
            <p:nvPr/>
          </p:nvSpPr>
          <p:spPr>
            <a:xfrm>
              <a:off x="1833879" y="4976368"/>
              <a:ext cx="747395" cy="748030"/>
            </a:xfrm>
            <a:custGeom>
              <a:avLst/>
              <a:gdLst/>
              <a:ahLst/>
              <a:cxnLst/>
              <a:rect l="l" t="t" r="r" b="b"/>
              <a:pathLst>
                <a:path w="747394" h="748029">
                  <a:moveTo>
                    <a:pt x="0" y="373760"/>
                  </a:moveTo>
                  <a:lnTo>
                    <a:pt x="2910" y="326886"/>
                  </a:lnTo>
                  <a:lnTo>
                    <a:pt x="11409" y="281746"/>
                  </a:lnTo>
                  <a:lnTo>
                    <a:pt x="25147" y="238692"/>
                  </a:lnTo>
                  <a:lnTo>
                    <a:pt x="43772" y="198075"/>
                  </a:lnTo>
                  <a:lnTo>
                    <a:pt x="66936" y="160244"/>
                  </a:lnTo>
                  <a:lnTo>
                    <a:pt x="94288" y="125550"/>
                  </a:lnTo>
                  <a:lnTo>
                    <a:pt x="125479" y="94345"/>
                  </a:lnTo>
                  <a:lnTo>
                    <a:pt x="160158" y="66978"/>
                  </a:lnTo>
                  <a:lnTo>
                    <a:pt x="197976" y="43801"/>
                  </a:lnTo>
                  <a:lnTo>
                    <a:pt x="238583" y="25164"/>
                  </a:lnTo>
                  <a:lnTo>
                    <a:pt x="281628" y="11417"/>
                  </a:lnTo>
                  <a:lnTo>
                    <a:pt x="326761" y="2912"/>
                  </a:lnTo>
                  <a:lnTo>
                    <a:pt x="373633" y="0"/>
                  </a:lnTo>
                  <a:lnTo>
                    <a:pt x="420533" y="2912"/>
                  </a:lnTo>
                  <a:lnTo>
                    <a:pt x="465689" y="11417"/>
                  </a:lnTo>
                  <a:lnTo>
                    <a:pt x="508754" y="25164"/>
                  </a:lnTo>
                  <a:lnTo>
                    <a:pt x="549376" y="43801"/>
                  </a:lnTo>
                  <a:lnTo>
                    <a:pt x="587206" y="66978"/>
                  </a:lnTo>
                  <a:lnTo>
                    <a:pt x="621895" y="94345"/>
                  </a:lnTo>
                  <a:lnTo>
                    <a:pt x="653093" y="125550"/>
                  </a:lnTo>
                  <a:lnTo>
                    <a:pt x="680451" y="160244"/>
                  </a:lnTo>
                  <a:lnTo>
                    <a:pt x="703618" y="198075"/>
                  </a:lnTo>
                  <a:lnTo>
                    <a:pt x="722246" y="238692"/>
                  </a:lnTo>
                  <a:lnTo>
                    <a:pt x="735984" y="281746"/>
                  </a:lnTo>
                  <a:lnTo>
                    <a:pt x="744484" y="326886"/>
                  </a:lnTo>
                  <a:lnTo>
                    <a:pt x="747394" y="373760"/>
                  </a:lnTo>
                  <a:lnTo>
                    <a:pt x="744484" y="420634"/>
                  </a:lnTo>
                  <a:lnTo>
                    <a:pt x="735984" y="465771"/>
                  </a:lnTo>
                  <a:lnTo>
                    <a:pt x="722246" y="508822"/>
                  </a:lnTo>
                  <a:lnTo>
                    <a:pt x="703618" y="549435"/>
                  </a:lnTo>
                  <a:lnTo>
                    <a:pt x="680451" y="587261"/>
                  </a:lnTo>
                  <a:lnTo>
                    <a:pt x="653093" y="621949"/>
                  </a:lnTo>
                  <a:lnTo>
                    <a:pt x="621895" y="653148"/>
                  </a:lnTo>
                  <a:lnTo>
                    <a:pt x="587206" y="680509"/>
                  </a:lnTo>
                  <a:lnTo>
                    <a:pt x="549376" y="703681"/>
                  </a:lnTo>
                  <a:lnTo>
                    <a:pt x="508754" y="722313"/>
                  </a:lnTo>
                  <a:lnTo>
                    <a:pt x="465689" y="736056"/>
                  </a:lnTo>
                  <a:lnTo>
                    <a:pt x="420533" y="744559"/>
                  </a:lnTo>
                  <a:lnTo>
                    <a:pt x="373633" y="747471"/>
                  </a:lnTo>
                  <a:lnTo>
                    <a:pt x="326761" y="744559"/>
                  </a:lnTo>
                  <a:lnTo>
                    <a:pt x="281628" y="736056"/>
                  </a:lnTo>
                  <a:lnTo>
                    <a:pt x="238583" y="722313"/>
                  </a:lnTo>
                  <a:lnTo>
                    <a:pt x="197976" y="703681"/>
                  </a:lnTo>
                  <a:lnTo>
                    <a:pt x="160158" y="680509"/>
                  </a:lnTo>
                  <a:lnTo>
                    <a:pt x="125479" y="653148"/>
                  </a:lnTo>
                  <a:lnTo>
                    <a:pt x="94288" y="621949"/>
                  </a:lnTo>
                  <a:lnTo>
                    <a:pt x="66936" y="587261"/>
                  </a:lnTo>
                  <a:lnTo>
                    <a:pt x="43772" y="549435"/>
                  </a:lnTo>
                  <a:lnTo>
                    <a:pt x="25147" y="508822"/>
                  </a:lnTo>
                  <a:lnTo>
                    <a:pt x="11409" y="465771"/>
                  </a:lnTo>
                  <a:lnTo>
                    <a:pt x="2910" y="420634"/>
                  </a:lnTo>
                  <a:lnTo>
                    <a:pt x="0" y="373760"/>
                  </a:lnTo>
                  <a:close/>
                </a:path>
              </a:pathLst>
            </a:custGeom>
            <a:ln w="25400">
              <a:solidFill>
                <a:srgbClr val="2A5F9E"/>
              </a:solidFill>
            </a:ln>
          </p:spPr>
          <p:txBody>
            <a:bodyPr wrap="square" lIns="0" tIns="0" rIns="0" bIns="0" rtlCol="0"/>
            <a:lstStyle/>
            <a:p>
              <a:endParaRPr/>
            </a:p>
          </p:txBody>
        </p:sp>
        <p:sp>
          <p:nvSpPr>
            <p:cNvPr id="24" name="object 24"/>
            <p:cNvSpPr/>
            <p:nvPr/>
          </p:nvSpPr>
          <p:spPr>
            <a:xfrm>
              <a:off x="1715769" y="5947943"/>
              <a:ext cx="9135110" cy="598170"/>
            </a:xfrm>
            <a:custGeom>
              <a:avLst/>
              <a:gdLst/>
              <a:ahLst/>
              <a:cxnLst/>
              <a:rect l="l" t="t" r="r" b="b"/>
              <a:pathLst>
                <a:path w="9135110" h="598170">
                  <a:moveTo>
                    <a:pt x="9134729" y="0"/>
                  </a:moveTo>
                  <a:lnTo>
                    <a:pt x="0" y="0"/>
                  </a:lnTo>
                  <a:lnTo>
                    <a:pt x="0" y="597928"/>
                  </a:lnTo>
                  <a:lnTo>
                    <a:pt x="9134729" y="597928"/>
                  </a:lnTo>
                  <a:lnTo>
                    <a:pt x="9134729" y="0"/>
                  </a:lnTo>
                  <a:close/>
                </a:path>
              </a:pathLst>
            </a:custGeom>
            <a:solidFill>
              <a:srgbClr val="E9E1D5"/>
            </a:solidFill>
          </p:spPr>
          <p:txBody>
            <a:bodyPr wrap="square" lIns="0" tIns="0" rIns="0" bIns="0" rtlCol="0"/>
            <a:lstStyle/>
            <a:p>
              <a:endParaRPr/>
            </a:p>
          </p:txBody>
        </p:sp>
        <p:sp>
          <p:nvSpPr>
            <p:cNvPr id="25" name="object 25"/>
            <p:cNvSpPr/>
            <p:nvPr/>
          </p:nvSpPr>
          <p:spPr>
            <a:xfrm>
              <a:off x="1715769" y="5947943"/>
              <a:ext cx="9135110" cy="598170"/>
            </a:xfrm>
            <a:custGeom>
              <a:avLst/>
              <a:gdLst/>
              <a:ahLst/>
              <a:cxnLst/>
              <a:rect l="l" t="t" r="r" b="b"/>
              <a:pathLst>
                <a:path w="9135110" h="598170">
                  <a:moveTo>
                    <a:pt x="0" y="597928"/>
                  </a:moveTo>
                  <a:lnTo>
                    <a:pt x="9134729" y="597928"/>
                  </a:lnTo>
                  <a:lnTo>
                    <a:pt x="9134729" y="0"/>
                  </a:lnTo>
                  <a:lnTo>
                    <a:pt x="0" y="0"/>
                  </a:lnTo>
                  <a:lnTo>
                    <a:pt x="0" y="597928"/>
                  </a:lnTo>
                  <a:close/>
                </a:path>
              </a:pathLst>
            </a:custGeom>
            <a:ln w="25400">
              <a:solidFill>
                <a:srgbClr val="24548F"/>
              </a:solidFill>
            </a:ln>
          </p:spPr>
          <p:txBody>
            <a:bodyPr wrap="square" lIns="0" tIns="0" rIns="0" bIns="0" rtlCol="0"/>
            <a:lstStyle/>
            <a:p>
              <a:endParaRPr/>
            </a:p>
          </p:txBody>
        </p:sp>
        <p:sp>
          <p:nvSpPr>
            <p:cNvPr id="26" name="object 26"/>
            <p:cNvSpPr/>
            <p:nvPr/>
          </p:nvSpPr>
          <p:spPr>
            <a:xfrm>
              <a:off x="1342008" y="5873204"/>
              <a:ext cx="747395" cy="748030"/>
            </a:xfrm>
            <a:custGeom>
              <a:avLst/>
              <a:gdLst/>
              <a:ahLst/>
              <a:cxnLst/>
              <a:rect l="l" t="t" r="r" b="b"/>
              <a:pathLst>
                <a:path w="747394" h="748029">
                  <a:moveTo>
                    <a:pt x="373760" y="0"/>
                  </a:moveTo>
                  <a:lnTo>
                    <a:pt x="326886" y="2911"/>
                  </a:lnTo>
                  <a:lnTo>
                    <a:pt x="281746" y="11413"/>
                  </a:lnTo>
                  <a:lnTo>
                    <a:pt x="238692" y="25154"/>
                  </a:lnTo>
                  <a:lnTo>
                    <a:pt x="198075" y="43784"/>
                  </a:lnTo>
                  <a:lnTo>
                    <a:pt x="160244" y="66954"/>
                  </a:lnTo>
                  <a:lnTo>
                    <a:pt x="125550" y="94313"/>
                  </a:lnTo>
                  <a:lnTo>
                    <a:pt x="94345" y="125511"/>
                  </a:lnTo>
                  <a:lnTo>
                    <a:pt x="66978" y="160198"/>
                  </a:lnTo>
                  <a:lnTo>
                    <a:pt x="43801" y="198024"/>
                  </a:lnTo>
                  <a:lnTo>
                    <a:pt x="25164" y="238638"/>
                  </a:lnTo>
                  <a:lnTo>
                    <a:pt x="11417" y="281691"/>
                  </a:lnTo>
                  <a:lnTo>
                    <a:pt x="2912" y="326831"/>
                  </a:lnTo>
                  <a:lnTo>
                    <a:pt x="0" y="373710"/>
                  </a:lnTo>
                  <a:lnTo>
                    <a:pt x="2912" y="420586"/>
                  </a:lnTo>
                  <a:lnTo>
                    <a:pt x="11417" y="465724"/>
                  </a:lnTo>
                  <a:lnTo>
                    <a:pt x="25164" y="508774"/>
                  </a:lnTo>
                  <a:lnTo>
                    <a:pt x="43801" y="549387"/>
                  </a:lnTo>
                  <a:lnTo>
                    <a:pt x="66978" y="587211"/>
                  </a:lnTo>
                  <a:lnTo>
                    <a:pt x="94345" y="621897"/>
                  </a:lnTo>
                  <a:lnTo>
                    <a:pt x="125550" y="653095"/>
                  </a:lnTo>
                  <a:lnTo>
                    <a:pt x="160244" y="680453"/>
                  </a:lnTo>
                  <a:lnTo>
                    <a:pt x="198075" y="703623"/>
                  </a:lnTo>
                  <a:lnTo>
                    <a:pt x="238692" y="722253"/>
                  </a:lnTo>
                  <a:lnTo>
                    <a:pt x="281746" y="735994"/>
                  </a:lnTo>
                  <a:lnTo>
                    <a:pt x="326886" y="744496"/>
                  </a:lnTo>
                  <a:lnTo>
                    <a:pt x="373760" y="747407"/>
                  </a:lnTo>
                  <a:lnTo>
                    <a:pt x="420633" y="744496"/>
                  </a:lnTo>
                  <a:lnTo>
                    <a:pt x="465766" y="735994"/>
                  </a:lnTo>
                  <a:lnTo>
                    <a:pt x="508811" y="722253"/>
                  </a:lnTo>
                  <a:lnTo>
                    <a:pt x="549418" y="703623"/>
                  </a:lnTo>
                  <a:lnTo>
                    <a:pt x="587236" y="680453"/>
                  </a:lnTo>
                  <a:lnTo>
                    <a:pt x="621915" y="653095"/>
                  </a:lnTo>
                  <a:lnTo>
                    <a:pt x="653106" y="621897"/>
                  </a:lnTo>
                  <a:lnTo>
                    <a:pt x="680458" y="587211"/>
                  </a:lnTo>
                  <a:lnTo>
                    <a:pt x="703622" y="549387"/>
                  </a:lnTo>
                  <a:lnTo>
                    <a:pt x="722247" y="508774"/>
                  </a:lnTo>
                  <a:lnTo>
                    <a:pt x="735985" y="465724"/>
                  </a:lnTo>
                  <a:lnTo>
                    <a:pt x="744484" y="420586"/>
                  </a:lnTo>
                  <a:lnTo>
                    <a:pt x="747395" y="373710"/>
                  </a:lnTo>
                  <a:lnTo>
                    <a:pt x="744484" y="326831"/>
                  </a:lnTo>
                  <a:lnTo>
                    <a:pt x="735985" y="281691"/>
                  </a:lnTo>
                  <a:lnTo>
                    <a:pt x="722247" y="238638"/>
                  </a:lnTo>
                  <a:lnTo>
                    <a:pt x="703622" y="198024"/>
                  </a:lnTo>
                  <a:lnTo>
                    <a:pt x="680458" y="160198"/>
                  </a:lnTo>
                  <a:lnTo>
                    <a:pt x="653106" y="125511"/>
                  </a:lnTo>
                  <a:lnTo>
                    <a:pt x="621915" y="94313"/>
                  </a:lnTo>
                  <a:lnTo>
                    <a:pt x="587236" y="66954"/>
                  </a:lnTo>
                  <a:lnTo>
                    <a:pt x="549418" y="43784"/>
                  </a:lnTo>
                  <a:lnTo>
                    <a:pt x="508811" y="25154"/>
                  </a:lnTo>
                  <a:lnTo>
                    <a:pt x="465766" y="11413"/>
                  </a:lnTo>
                  <a:lnTo>
                    <a:pt x="420633" y="2911"/>
                  </a:lnTo>
                  <a:lnTo>
                    <a:pt x="373760" y="0"/>
                  </a:lnTo>
                  <a:close/>
                </a:path>
              </a:pathLst>
            </a:custGeom>
            <a:solidFill>
              <a:srgbClr val="E9E1D5"/>
            </a:solidFill>
          </p:spPr>
          <p:txBody>
            <a:bodyPr wrap="square" lIns="0" tIns="0" rIns="0" bIns="0" rtlCol="0"/>
            <a:lstStyle/>
            <a:p>
              <a:endParaRPr/>
            </a:p>
          </p:txBody>
        </p:sp>
        <p:sp>
          <p:nvSpPr>
            <p:cNvPr id="27" name="object 27"/>
            <p:cNvSpPr/>
            <p:nvPr/>
          </p:nvSpPr>
          <p:spPr>
            <a:xfrm>
              <a:off x="1342008" y="5873204"/>
              <a:ext cx="747395" cy="748030"/>
            </a:xfrm>
            <a:custGeom>
              <a:avLst/>
              <a:gdLst/>
              <a:ahLst/>
              <a:cxnLst/>
              <a:rect l="l" t="t" r="r" b="b"/>
              <a:pathLst>
                <a:path w="747394" h="748029">
                  <a:moveTo>
                    <a:pt x="0" y="373710"/>
                  </a:moveTo>
                  <a:lnTo>
                    <a:pt x="2912" y="326831"/>
                  </a:lnTo>
                  <a:lnTo>
                    <a:pt x="11417" y="281691"/>
                  </a:lnTo>
                  <a:lnTo>
                    <a:pt x="25164" y="238638"/>
                  </a:lnTo>
                  <a:lnTo>
                    <a:pt x="43801" y="198024"/>
                  </a:lnTo>
                  <a:lnTo>
                    <a:pt x="66978" y="160198"/>
                  </a:lnTo>
                  <a:lnTo>
                    <a:pt x="94345" y="125511"/>
                  </a:lnTo>
                  <a:lnTo>
                    <a:pt x="125550" y="94313"/>
                  </a:lnTo>
                  <a:lnTo>
                    <a:pt x="160244" y="66954"/>
                  </a:lnTo>
                  <a:lnTo>
                    <a:pt x="198075" y="43784"/>
                  </a:lnTo>
                  <a:lnTo>
                    <a:pt x="238692" y="25154"/>
                  </a:lnTo>
                  <a:lnTo>
                    <a:pt x="281746" y="11413"/>
                  </a:lnTo>
                  <a:lnTo>
                    <a:pt x="326886" y="2911"/>
                  </a:lnTo>
                  <a:lnTo>
                    <a:pt x="373760" y="0"/>
                  </a:lnTo>
                  <a:lnTo>
                    <a:pt x="420633" y="2911"/>
                  </a:lnTo>
                  <a:lnTo>
                    <a:pt x="465766" y="11413"/>
                  </a:lnTo>
                  <a:lnTo>
                    <a:pt x="508811" y="25154"/>
                  </a:lnTo>
                  <a:lnTo>
                    <a:pt x="549418" y="43784"/>
                  </a:lnTo>
                  <a:lnTo>
                    <a:pt x="587236" y="66954"/>
                  </a:lnTo>
                  <a:lnTo>
                    <a:pt x="621915" y="94313"/>
                  </a:lnTo>
                  <a:lnTo>
                    <a:pt x="653106" y="125511"/>
                  </a:lnTo>
                  <a:lnTo>
                    <a:pt x="680458" y="160198"/>
                  </a:lnTo>
                  <a:lnTo>
                    <a:pt x="703622" y="198024"/>
                  </a:lnTo>
                  <a:lnTo>
                    <a:pt x="722247" y="238638"/>
                  </a:lnTo>
                  <a:lnTo>
                    <a:pt x="735985" y="281691"/>
                  </a:lnTo>
                  <a:lnTo>
                    <a:pt x="744484" y="326831"/>
                  </a:lnTo>
                  <a:lnTo>
                    <a:pt x="747395" y="373710"/>
                  </a:lnTo>
                  <a:lnTo>
                    <a:pt x="744484" y="420586"/>
                  </a:lnTo>
                  <a:lnTo>
                    <a:pt x="735985" y="465724"/>
                  </a:lnTo>
                  <a:lnTo>
                    <a:pt x="722247" y="508774"/>
                  </a:lnTo>
                  <a:lnTo>
                    <a:pt x="703622" y="549387"/>
                  </a:lnTo>
                  <a:lnTo>
                    <a:pt x="680458" y="587211"/>
                  </a:lnTo>
                  <a:lnTo>
                    <a:pt x="653106" y="621897"/>
                  </a:lnTo>
                  <a:lnTo>
                    <a:pt x="621915" y="653095"/>
                  </a:lnTo>
                  <a:lnTo>
                    <a:pt x="587236" y="680453"/>
                  </a:lnTo>
                  <a:lnTo>
                    <a:pt x="549418" y="703623"/>
                  </a:lnTo>
                  <a:lnTo>
                    <a:pt x="508811" y="722253"/>
                  </a:lnTo>
                  <a:lnTo>
                    <a:pt x="465766" y="735994"/>
                  </a:lnTo>
                  <a:lnTo>
                    <a:pt x="420633" y="744496"/>
                  </a:lnTo>
                  <a:lnTo>
                    <a:pt x="373760" y="747407"/>
                  </a:lnTo>
                  <a:lnTo>
                    <a:pt x="326886" y="744496"/>
                  </a:lnTo>
                  <a:lnTo>
                    <a:pt x="281746" y="735994"/>
                  </a:lnTo>
                  <a:lnTo>
                    <a:pt x="238692" y="722253"/>
                  </a:lnTo>
                  <a:lnTo>
                    <a:pt x="198075" y="703623"/>
                  </a:lnTo>
                  <a:lnTo>
                    <a:pt x="160244" y="680453"/>
                  </a:lnTo>
                  <a:lnTo>
                    <a:pt x="125550" y="653095"/>
                  </a:lnTo>
                  <a:lnTo>
                    <a:pt x="94345" y="621897"/>
                  </a:lnTo>
                  <a:lnTo>
                    <a:pt x="66978" y="587211"/>
                  </a:lnTo>
                  <a:lnTo>
                    <a:pt x="43801" y="549387"/>
                  </a:lnTo>
                  <a:lnTo>
                    <a:pt x="25164" y="508774"/>
                  </a:lnTo>
                  <a:lnTo>
                    <a:pt x="11417" y="465724"/>
                  </a:lnTo>
                  <a:lnTo>
                    <a:pt x="2912" y="420586"/>
                  </a:lnTo>
                  <a:lnTo>
                    <a:pt x="0" y="373710"/>
                  </a:lnTo>
                  <a:close/>
                </a:path>
              </a:pathLst>
            </a:custGeom>
            <a:ln w="25400">
              <a:solidFill>
                <a:srgbClr val="2A5F9E"/>
              </a:solidFill>
            </a:ln>
          </p:spPr>
          <p:txBody>
            <a:bodyPr wrap="square" lIns="0" tIns="0" rIns="0" bIns="0" rtlCol="0"/>
            <a:lstStyle/>
            <a:p>
              <a:endParaRPr/>
            </a:p>
          </p:txBody>
        </p:sp>
      </p:grpSp>
      <p:sp>
        <p:nvSpPr>
          <p:cNvPr id="28" name="object 28"/>
          <p:cNvSpPr txBox="1"/>
          <p:nvPr/>
        </p:nvSpPr>
        <p:spPr>
          <a:xfrm>
            <a:off x="433222" y="277495"/>
            <a:ext cx="10979150" cy="6122670"/>
          </a:xfrm>
          <a:prstGeom prst="rect">
            <a:avLst/>
          </a:prstGeom>
        </p:spPr>
        <p:txBody>
          <a:bodyPr vert="horz" wrap="square" lIns="0" tIns="12700" rIns="0" bIns="0" rtlCol="0">
            <a:spAutoFit/>
          </a:bodyPr>
          <a:lstStyle/>
          <a:p>
            <a:pPr marL="12700">
              <a:lnSpc>
                <a:spcPct val="100000"/>
              </a:lnSpc>
              <a:spcBef>
                <a:spcPts val="100"/>
              </a:spcBef>
            </a:pPr>
            <a:r>
              <a:rPr sz="2000" b="1" dirty="0">
                <a:solidFill>
                  <a:srgbClr val="03499E"/>
                </a:solidFill>
                <a:latin typeface="Times New Roman"/>
                <a:cs typeface="Times New Roman"/>
              </a:rPr>
              <a:t>CƠ</a:t>
            </a:r>
            <a:r>
              <a:rPr sz="2000" b="1" spc="-15" dirty="0">
                <a:solidFill>
                  <a:srgbClr val="03499E"/>
                </a:solidFill>
                <a:latin typeface="Times New Roman"/>
                <a:cs typeface="Times New Roman"/>
              </a:rPr>
              <a:t> </a:t>
            </a:r>
            <a:r>
              <a:rPr sz="2000" b="1" dirty="0">
                <a:solidFill>
                  <a:srgbClr val="03499E"/>
                </a:solidFill>
                <a:latin typeface="Times New Roman"/>
                <a:cs typeface="Times New Roman"/>
              </a:rPr>
              <a:t>SỞ</a:t>
            </a:r>
            <a:r>
              <a:rPr sz="2000" b="1" spc="-35" dirty="0">
                <a:solidFill>
                  <a:srgbClr val="03499E"/>
                </a:solidFill>
                <a:latin typeface="Times New Roman"/>
                <a:cs typeface="Times New Roman"/>
              </a:rPr>
              <a:t> </a:t>
            </a:r>
            <a:r>
              <a:rPr sz="2000" b="1" dirty="0">
                <a:solidFill>
                  <a:srgbClr val="03499E"/>
                </a:solidFill>
                <a:latin typeface="Times New Roman"/>
                <a:cs typeface="Times New Roman"/>
              </a:rPr>
              <a:t>DỮ</a:t>
            </a:r>
            <a:r>
              <a:rPr sz="2000" b="1" spc="-10" dirty="0">
                <a:solidFill>
                  <a:srgbClr val="03499E"/>
                </a:solidFill>
                <a:latin typeface="Times New Roman"/>
                <a:cs typeface="Times New Roman"/>
              </a:rPr>
              <a:t> </a:t>
            </a:r>
            <a:r>
              <a:rPr sz="2000" b="1" dirty="0">
                <a:solidFill>
                  <a:srgbClr val="03499E"/>
                </a:solidFill>
                <a:latin typeface="Times New Roman"/>
                <a:cs typeface="Times New Roman"/>
              </a:rPr>
              <a:t>LIỆU</a:t>
            </a:r>
            <a:r>
              <a:rPr sz="2000" b="1" spc="-10" dirty="0">
                <a:solidFill>
                  <a:srgbClr val="03499E"/>
                </a:solidFill>
                <a:latin typeface="Times New Roman"/>
                <a:cs typeface="Times New Roman"/>
              </a:rPr>
              <a:t> </a:t>
            </a:r>
            <a:r>
              <a:rPr sz="2000" b="1" dirty="0">
                <a:solidFill>
                  <a:srgbClr val="03499E"/>
                </a:solidFill>
                <a:latin typeface="Times New Roman"/>
                <a:cs typeface="Times New Roman"/>
              </a:rPr>
              <a:t>QUỐC</a:t>
            </a:r>
            <a:r>
              <a:rPr sz="2000" b="1" spc="-25" dirty="0">
                <a:solidFill>
                  <a:srgbClr val="03499E"/>
                </a:solidFill>
                <a:latin typeface="Times New Roman"/>
                <a:cs typeface="Times New Roman"/>
              </a:rPr>
              <a:t> </a:t>
            </a:r>
            <a:r>
              <a:rPr sz="2000" b="1" dirty="0">
                <a:solidFill>
                  <a:srgbClr val="03499E"/>
                </a:solidFill>
                <a:latin typeface="Times New Roman"/>
                <a:cs typeface="Times New Roman"/>
              </a:rPr>
              <a:t>GIA</a:t>
            </a:r>
            <a:r>
              <a:rPr sz="2000" b="1" spc="-30" dirty="0">
                <a:solidFill>
                  <a:srgbClr val="03499E"/>
                </a:solidFill>
                <a:latin typeface="Times New Roman"/>
                <a:cs typeface="Times New Roman"/>
              </a:rPr>
              <a:t> </a:t>
            </a:r>
            <a:r>
              <a:rPr sz="2000" b="1" dirty="0">
                <a:solidFill>
                  <a:srgbClr val="03499E"/>
                </a:solidFill>
                <a:latin typeface="Times New Roman"/>
                <a:cs typeface="Times New Roman"/>
              </a:rPr>
              <a:t>VỀ</a:t>
            </a:r>
            <a:r>
              <a:rPr sz="2000" b="1" spc="-10" dirty="0">
                <a:solidFill>
                  <a:srgbClr val="03499E"/>
                </a:solidFill>
                <a:latin typeface="Times New Roman"/>
                <a:cs typeface="Times New Roman"/>
              </a:rPr>
              <a:t> </a:t>
            </a:r>
            <a:r>
              <a:rPr sz="2000" b="1" dirty="0">
                <a:solidFill>
                  <a:srgbClr val="03499E"/>
                </a:solidFill>
                <a:latin typeface="Times New Roman"/>
                <a:cs typeface="Times New Roman"/>
              </a:rPr>
              <a:t>NHÀ</a:t>
            </a:r>
            <a:r>
              <a:rPr sz="2000" b="1" spc="-25" dirty="0">
                <a:solidFill>
                  <a:srgbClr val="03499E"/>
                </a:solidFill>
                <a:latin typeface="Times New Roman"/>
                <a:cs typeface="Times New Roman"/>
              </a:rPr>
              <a:t> </a:t>
            </a:r>
            <a:r>
              <a:rPr sz="2000" b="1" dirty="0">
                <a:solidFill>
                  <a:srgbClr val="03499E"/>
                </a:solidFill>
                <a:latin typeface="Times New Roman"/>
                <a:cs typeface="Times New Roman"/>
              </a:rPr>
              <a:t>THẦU,</a:t>
            </a:r>
            <a:r>
              <a:rPr sz="2000" b="1" spc="-15" dirty="0">
                <a:solidFill>
                  <a:srgbClr val="03499E"/>
                </a:solidFill>
                <a:latin typeface="Times New Roman"/>
                <a:cs typeface="Times New Roman"/>
              </a:rPr>
              <a:t> </a:t>
            </a:r>
            <a:r>
              <a:rPr sz="2000" b="1" dirty="0">
                <a:solidFill>
                  <a:srgbClr val="03499E"/>
                </a:solidFill>
                <a:latin typeface="Times New Roman"/>
                <a:cs typeface="Times New Roman"/>
              </a:rPr>
              <a:t>CHẤT</a:t>
            </a:r>
            <a:r>
              <a:rPr sz="2000" b="1" spc="-20" dirty="0">
                <a:solidFill>
                  <a:srgbClr val="03499E"/>
                </a:solidFill>
                <a:latin typeface="Times New Roman"/>
                <a:cs typeface="Times New Roman"/>
              </a:rPr>
              <a:t> </a:t>
            </a:r>
            <a:r>
              <a:rPr sz="2000" b="1" dirty="0">
                <a:solidFill>
                  <a:srgbClr val="03499E"/>
                </a:solidFill>
                <a:latin typeface="Times New Roman"/>
                <a:cs typeface="Times New Roman"/>
              </a:rPr>
              <a:t>LƯỢNG</a:t>
            </a:r>
            <a:r>
              <a:rPr sz="2000" b="1" spc="-30" dirty="0">
                <a:solidFill>
                  <a:srgbClr val="03499E"/>
                </a:solidFill>
                <a:latin typeface="Times New Roman"/>
                <a:cs typeface="Times New Roman"/>
              </a:rPr>
              <a:t> </a:t>
            </a:r>
            <a:r>
              <a:rPr sz="2000" b="1" dirty="0">
                <a:solidFill>
                  <a:srgbClr val="03499E"/>
                </a:solidFill>
                <a:latin typeface="Times New Roman"/>
                <a:cs typeface="Times New Roman"/>
              </a:rPr>
              <a:t>HÀNG</a:t>
            </a:r>
            <a:r>
              <a:rPr sz="2000" b="1" spc="-45" dirty="0">
                <a:solidFill>
                  <a:srgbClr val="03499E"/>
                </a:solidFill>
                <a:latin typeface="Times New Roman"/>
                <a:cs typeface="Times New Roman"/>
              </a:rPr>
              <a:t> </a:t>
            </a:r>
            <a:r>
              <a:rPr sz="2000" b="1" dirty="0">
                <a:solidFill>
                  <a:srgbClr val="03499E"/>
                </a:solidFill>
                <a:latin typeface="Times New Roman"/>
                <a:cs typeface="Times New Roman"/>
              </a:rPr>
              <a:t>HÓA</a:t>
            </a:r>
            <a:r>
              <a:rPr sz="2000" b="1" spc="-30" dirty="0">
                <a:solidFill>
                  <a:srgbClr val="03499E"/>
                </a:solidFill>
                <a:latin typeface="Times New Roman"/>
                <a:cs typeface="Times New Roman"/>
              </a:rPr>
              <a:t> </a:t>
            </a:r>
            <a:r>
              <a:rPr sz="2000" b="1" dirty="0">
                <a:solidFill>
                  <a:srgbClr val="03499E"/>
                </a:solidFill>
                <a:latin typeface="Times New Roman"/>
                <a:cs typeface="Times New Roman"/>
              </a:rPr>
              <a:t>ĐÃ</a:t>
            </a:r>
            <a:r>
              <a:rPr sz="2000" b="1" spc="-10" dirty="0">
                <a:solidFill>
                  <a:srgbClr val="03499E"/>
                </a:solidFill>
                <a:latin typeface="Times New Roman"/>
                <a:cs typeface="Times New Roman"/>
              </a:rPr>
              <a:t> </a:t>
            </a:r>
            <a:r>
              <a:rPr sz="2000" b="1" dirty="0">
                <a:solidFill>
                  <a:srgbClr val="03499E"/>
                </a:solidFill>
                <a:latin typeface="Times New Roman"/>
                <a:cs typeface="Times New Roman"/>
              </a:rPr>
              <a:t>ĐƯỢC</a:t>
            </a:r>
            <a:r>
              <a:rPr sz="2000" b="1" spc="-30" dirty="0">
                <a:solidFill>
                  <a:srgbClr val="03499E"/>
                </a:solidFill>
                <a:latin typeface="Times New Roman"/>
                <a:cs typeface="Times New Roman"/>
              </a:rPr>
              <a:t> </a:t>
            </a:r>
            <a:r>
              <a:rPr sz="2000" b="1" dirty="0">
                <a:solidFill>
                  <a:srgbClr val="03499E"/>
                </a:solidFill>
                <a:latin typeface="Times New Roman"/>
                <a:cs typeface="Times New Roman"/>
              </a:rPr>
              <a:t>SỬ</a:t>
            </a:r>
            <a:r>
              <a:rPr sz="2000" b="1" spc="-15" dirty="0">
                <a:solidFill>
                  <a:srgbClr val="03499E"/>
                </a:solidFill>
                <a:latin typeface="Times New Roman"/>
                <a:cs typeface="Times New Roman"/>
              </a:rPr>
              <a:t> </a:t>
            </a:r>
            <a:r>
              <a:rPr sz="2000" b="1" spc="-20" dirty="0">
                <a:solidFill>
                  <a:srgbClr val="03499E"/>
                </a:solidFill>
                <a:latin typeface="Times New Roman"/>
                <a:cs typeface="Times New Roman"/>
              </a:rPr>
              <a:t>DỤNG</a:t>
            </a:r>
            <a:endParaRPr sz="2000">
              <a:latin typeface="Times New Roman"/>
              <a:cs typeface="Times New Roman"/>
            </a:endParaRPr>
          </a:p>
          <a:p>
            <a:pPr marL="12700">
              <a:lnSpc>
                <a:spcPts val="2255"/>
              </a:lnSpc>
            </a:pPr>
            <a:r>
              <a:rPr sz="2000" b="1" dirty="0">
                <a:solidFill>
                  <a:srgbClr val="03499E"/>
                </a:solidFill>
                <a:latin typeface="Times New Roman"/>
                <a:cs typeface="Times New Roman"/>
              </a:rPr>
              <a:t>(Điều</a:t>
            </a:r>
            <a:r>
              <a:rPr sz="2000" b="1" spc="-45" dirty="0">
                <a:solidFill>
                  <a:srgbClr val="03499E"/>
                </a:solidFill>
                <a:latin typeface="Times New Roman"/>
                <a:cs typeface="Times New Roman"/>
              </a:rPr>
              <a:t> </a:t>
            </a:r>
            <a:r>
              <a:rPr sz="2000" b="1" dirty="0">
                <a:solidFill>
                  <a:srgbClr val="03499E"/>
                </a:solidFill>
                <a:latin typeface="Times New Roman"/>
                <a:cs typeface="Times New Roman"/>
              </a:rPr>
              <a:t>17</a:t>
            </a:r>
            <a:r>
              <a:rPr sz="2000" b="1" spc="-10" dirty="0">
                <a:solidFill>
                  <a:srgbClr val="03499E"/>
                </a:solidFill>
                <a:latin typeface="Times New Roman"/>
                <a:cs typeface="Times New Roman"/>
              </a:rPr>
              <a:t> </a:t>
            </a:r>
            <a:r>
              <a:rPr sz="2000" b="1" spc="-25" dirty="0">
                <a:solidFill>
                  <a:srgbClr val="03499E"/>
                </a:solidFill>
                <a:latin typeface="Times New Roman"/>
                <a:cs typeface="Times New Roman"/>
              </a:rPr>
              <a:t>NĐ)</a:t>
            </a:r>
            <a:endParaRPr sz="2000">
              <a:latin typeface="Times New Roman"/>
              <a:cs typeface="Times New Roman"/>
            </a:endParaRPr>
          </a:p>
          <a:p>
            <a:pPr marL="200660" algn="ctr">
              <a:lnSpc>
                <a:spcPts val="2255"/>
              </a:lnSpc>
            </a:pPr>
            <a:r>
              <a:rPr sz="2000" b="1" dirty="0">
                <a:solidFill>
                  <a:srgbClr val="03499E"/>
                </a:solidFill>
                <a:latin typeface="Times New Roman"/>
                <a:cs typeface="Times New Roman"/>
              </a:rPr>
              <a:t>CƠ</a:t>
            </a:r>
            <a:r>
              <a:rPr sz="2000" b="1" spc="-15" dirty="0">
                <a:solidFill>
                  <a:srgbClr val="03499E"/>
                </a:solidFill>
                <a:latin typeface="Times New Roman"/>
                <a:cs typeface="Times New Roman"/>
              </a:rPr>
              <a:t> </a:t>
            </a:r>
            <a:r>
              <a:rPr sz="2000" b="1" dirty="0">
                <a:solidFill>
                  <a:srgbClr val="03499E"/>
                </a:solidFill>
                <a:latin typeface="Times New Roman"/>
                <a:cs typeface="Times New Roman"/>
              </a:rPr>
              <a:t>SỞ</a:t>
            </a:r>
            <a:r>
              <a:rPr sz="2000" b="1" spc="-35" dirty="0">
                <a:solidFill>
                  <a:srgbClr val="03499E"/>
                </a:solidFill>
                <a:latin typeface="Times New Roman"/>
                <a:cs typeface="Times New Roman"/>
              </a:rPr>
              <a:t> </a:t>
            </a:r>
            <a:r>
              <a:rPr sz="2000" b="1" dirty="0">
                <a:solidFill>
                  <a:srgbClr val="03499E"/>
                </a:solidFill>
                <a:latin typeface="Times New Roman"/>
                <a:cs typeface="Times New Roman"/>
              </a:rPr>
              <a:t>DỮ</a:t>
            </a:r>
            <a:r>
              <a:rPr sz="2000" b="1" spc="-10" dirty="0">
                <a:solidFill>
                  <a:srgbClr val="03499E"/>
                </a:solidFill>
                <a:latin typeface="Times New Roman"/>
                <a:cs typeface="Times New Roman"/>
              </a:rPr>
              <a:t> </a:t>
            </a:r>
            <a:r>
              <a:rPr sz="2000" b="1" dirty="0">
                <a:solidFill>
                  <a:srgbClr val="03499E"/>
                </a:solidFill>
                <a:latin typeface="Times New Roman"/>
                <a:cs typeface="Times New Roman"/>
              </a:rPr>
              <a:t>LIỆU</a:t>
            </a:r>
            <a:r>
              <a:rPr sz="2000" b="1" spc="-15" dirty="0">
                <a:solidFill>
                  <a:srgbClr val="03499E"/>
                </a:solidFill>
                <a:latin typeface="Times New Roman"/>
                <a:cs typeface="Times New Roman"/>
              </a:rPr>
              <a:t> </a:t>
            </a:r>
            <a:r>
              <a:rPr sz="2000" b="1" dirty="0">
                <a:solidFill>
                  <a:srgbClr val="03499E"/>
                </a:solidFill>
                <a:latin typeface="Times New Roman"/>
                <a:cs typeface="Times New Roman"/>
              </a:rPr>
              <a:t>QUỐC</a:t>
            </a:r>
            <a:r>
              <a:rPr sz="2000" b="1" spc="-25" dirty="0">
                <a:solidFill>
                  <a:srgbClr val="03499E"/>
                </a:solidFill>
                <a:latin typeface="Times New Roman"/>
                <a:cs typeface="Times New Roman"/>
              </a:rPr>
              <a:t> </a:t>
            </a:r>
            <a:r>
              <a:rPr sz="2000" b="1" dirty="0">
                <a:solidFill>
                  <a:srgbClr val="03499E"/>
                </a:solidFill>
                <a:latin typeface="Times New Roman"/>
                <a:cs typeface="Times New Roman"/>
              </a:rPr>
              <a:t>GIA</a:t>
            </a:r>
            <a:r>
              <a:rPr sz="2000" b="1" spc="-30" dirty="0">
                <a:solidFill>
                  <a:srgbClr val="03499E"/>
                </a:solidFill>
                <a:latin typeface="Times New Roman"/>
                <a:cs typeface="Times New Roman"/>
              </a:rPr>
              <a:t> </a:t>
            </a:r>
            <a:r>
              <a:rPr sz="2000" b="1" dirty="0">
                <a:solidFill>
                  <a:srgbClr val="03499E"/>
                </a:solidFill>
                <a:latin typeface="Times New Roman"/>
                <a:cs typeface="Times New Roman"/>
              </a:rPr>
              <a:t>VỀ</a:t>
            </a:r>
            <a:r>
              <a:rPr sz="2000" b="1" spc="-10" dirty="0">
                <a:solidFill>
                  <a:srgbClr val="03499E"/>
                </a:solidFill>
                <a:latin typeface="Times New Roman"/>
                <a:cs typeface="Times New Roman"/>
              </a:rPr>
              <a:t> </a:t>
            </a:r>
            <a:r>
              <a:rPr sz="2000" b="1" dirty="0">
                <a:solidFill>
                  <a:srgbClr val="03499E"/>
                </a:solidFill>
                <a:latin typeface="Times New Roman"/>
                <a:cs typeface="Times New Roman"/>
              </a:rPr>
              <a:t>NHÀ</a:t>
            </a:r>
            <a:r>
              <a:rPr sz="2000" b="1" spc="-30" dirty="0">
                <a:solidFill>
                  <a:srgbClr val="03499E"/>
                </a:solidFill>
                <a:latin typeface="Times New Roman"/>
                <a:cs typeface="Times New Roman"/>
              </a:rPr>
              <a:t> </a:t>
            </a:r>
            <a:r>
              <a:rPr sz="2000" b="1" spc="-20" dirty="0">
                <a:solidFill>
                  <a:srgbClr val="03499E"/>
                </a:solidFill>
                <a:latin typeface="Times New Roman"/>
                <a:cs typeface="Times New Roman"/>
              </a:rPr>
              <a:t>THẦU</a:t>
            </a:r>
            <a:endParaRPr sz="2000">
              <a:latin typeface="Times New Roman"/>
              <a:cs typeface="Times New Roman"/>
            </a:endParaRPr>
          </a:p>
          <a:p>
            <a:pPr>
              <a:lnSpc>
                <a:spcPct val="100000"/>
              </a:lnSpc>
              <a:spcBef>
                <a:spcPts val="844"/>
              </a:spcBef>
            </a:pPr>
            <a:endParaRPr sz="2000">
              <a:latin typeface="Times New Roman"/>
              <a:cs typeface="Times New Roman"/>
            </a:endParaRPr>
          </a:p>
          <a:p>
            <a:pPr marL="1757045">
              <a:lnSpc>
                <a:spcPct val="100000"/>
              </a:lnSpc>
            </a:pPr>
            <a:r>
              <a:rPr sz="2200" dirty="0">
                <a:solidFill>
                  <a:srgbClr val="03499E"/>
                </a:solidFill>
                <a:latin typeface="Times New Roman"/>
                <a:cs typeface="Times New Roman"/>
              </a:rPr>
              <a:t>Thông</a:t>
            </a:r>
            <a:r>
              <a:rPr sz="2200" spc="-50" dirty="0">
                <a:solidFill>
                  <a:srgbClr val="03499E"/>
                </a:solidFill>
                <a:latin typeface="Times New Roman"/>
                <a:cs typeface="Times New Roman"/>
              </a:rPr>
              <a:t> </a:t>
            </a:r>
            <a:r>
              <a:rPr sz="2200" dirty="0">
                <a:solidFill>
                  <a:srgbClr val="03499E"/>
                </a:solidFill>
                <a:latin typeface="Times New Roman"/>
                <a:cs typeface="Times New Roman"/>
              </a:rPr>
              <a:t>tin</a:t>
            </a:r>
            <a:r>
              <a:rPr sz="2200" spc="-30" dirty="0">
                <a:solidFill>
                  <a:srgbClr val="03499E"/>
                </a:solidFill>
                <a:latin typeface="Times New Roman"/>
                <a:cs typeface="Times New Roman"/>
              </a:rPr>
              <a:t> </a:t>
            </a:r>
            <a:r>
              <a:rPr sz="2200" dirty="0">
                <a:solidFill>
                  <a:srgbClr val="03499E"/>
                </a:solidFill>
                <a:latin typeface="Times New Roman"/>
                <a:cs typeface="Times New Roman"/>
              </a:rPr>
              <a:t>về</a:t>
            </a:r>
            <a:r>
              <a:rPr sz="2200" spc="-35" dirty="0">
                <a:solidFill>
                  <a:srgbClr val="03499E"/>
                </a:solidFill>
                <a:latin typeface="Times New Roman"/>
                <a:cs typeface="Times New Roman"/>
              </a:rPr>
              <a:t> </a:t>
            </a:r>
            <a:r>
              <a:rPr sz="2200" dirty="0">
                <a:solidFill>
                  <a:srgbClr val="03499E"/>
                </a:solidFill>
                <a:latin typeface="Times New Roman"/>
                <a:cs typeface="Times New Roman"/>
              </a:rPr>
              <a:t>tình</a:t>
            </a:r>
            <a:r>
              <a:rPr sz="2200" spc="-35" dirty="0">
                <a:solidFill>
                  <a:srgbClr val="03499E"/>
                </a:solidFill>
                <a:latin typeface="Times New Roman"/>
                <a:cs typeface="Times New Roman"/>
              </a:rPr>
              <a:t> </a:t>
            </a:r>
            <a:r>
              <a:rPr sz="2200" dirty="0">
                <a:solidFill>
                  <a:srgbClr val="03499E"/>
                </a:solidFill>
                <a:latin typeface="Times New Roman"/>
                <a:cs typeface="Times New Roman"/>
              </a:rPr>
              <a:t>trạng</a:t>
            </a:r>
            <a:r>
              <a:rPr sz="2200" spc="-35" dirty="0">
                <a:solidFill>
                  <a:srgbClr val="03499E"/>
                </a:solidFill>
                <a:latin typeface="Times New Roman"/>
                <a:cs typeface="Times New Roman"/>
              </a:rPr>
              <a:t> </a:t>
            </a:r>
            <a:r>
              <a:rPr sz="2200" dirty="0">
                <a:solidFill>
                  <a:srgbClr val="03499E"/>
                </a:solidFill>
                <a:latin typeface="Times New Roman"/>
                <a:cs typeface="Times New Roman"/>
              </a:rPr>
              <a:t>pháp</a:t>
            </a:r>
            <a:r>
              <a:rPr sz="2200" spc="-35" dirty="0">
                <a:solidFill>
                  <a:srgbClr val="03499E"/>
                </a:solidFill>
                <a:latin typeface="Times New Roman"/>
                <a:cs typeface="Times New Roman"/>
              </a:rPr>
              <a:t> </a:t>
            </a:r>
            <a:r>
              <a:rPr sz="2200" dirty="0">
                <a:solidFill>
                  <a:srgbClr val="03499E"/>
                </a:solidFill>
                <a:latin typeface="Times New Roman"/>
                <a:cs typeface="Times New Roman"/>
              </a:rPr>
              <a:t>lý</a:t>
            </a:r>
            <a:r>
              <a:rPr sz="2200" spc="-35" dirty="0">
                <a:solidFill>
                  <a:srgbClr val="03499E"/>
                </a:solidFill>
                <a:latin typeface="Times New Roman"/>
                <a:cs typeface="Times New Roman"/>
              </a:rPr>
              <a:t> </a:t>
            </a:r>
            <a:r>
              <a:rPr sz="2200" dirty="0">
                <a:solidFill>
                  <a:srgbClr val="03499E"/>
                </a:solidFill>
                <a:latin typeface="Times New Roman"/>
                <a:cs typeface="Times New Roman"/>
              </a:rPr>
              <a:t>của</a:t>
            </a:r>
            <a:r>
              <a:rPr sz="2200" spc="-35" dirty="0">
                <a:solidFill>
                  <a:srgbClr val="03499E"/>
                </a:solidFill>
                <a:latin typeface="Times New Roman"/>
                <a:cs typeface="Times New Roman"/>
              </a:rPr>
              <a:t> </a:t>
            </a:r>
            <a:r>
              <a:rPr sz="2200" dirty="0">
                <a:solidFill>
                  <a:srgbClr val="03499E"/>
                </a:solidFill>
                <a:latin typeface="Times New Roman"/>
                <a:cs typeface="Times New Roman"/>
              </a:rPr>
              <a:t>nhà</a:t>
            </a:r>
            <a:r>
              <a:rPr sz="2200" spc="-35" dirty="0">
                <a:solidFill>
                  <a:srgbClr val="03499E"/>
                </a:solidFill>
                <a:latin typeface="Times New Roman"/>
                <a:cs typeface="Times New Roman"/>
              </a:rPr>
              <a:t> </a:t>
            </a:r>
            <a:r>
              <a:rPr sz="2200" spc="-20" dirty="0">
                <a:solidFill>
                  <a:srgbClr val="03499E"/>
                </a:solidFill>
                <a:latin typeface="Times New Roman"/>
                <a:cs typeface="Times New Roman"/>
              </a:rPr>
              <a:t>thầu</a:t>
            </a:r>
            <a:endParaRPr sz="2200">
              <a:latin typeface="Times New Roman"/>
              <a:cs typeface="Times New Roman"/>
            </a:endParaRPr>
          </a:p>
          <a:p>
            <a:pPr>
              <a:lnSpc>
                <a:spcPct val="100000"/>
              </a:lnSpc>
              <a:spcBef>
                <a:spcPts val="1889"/>
              </a:spcBef>
            </a:pPr>
            <a:endParaRPr sz="2200">
              <a:latin typeface="Times New Roman"/>
              <a:cs typeface="Times New Roman"/>
            </a:endParaRPr>
          </a:p>
          <a:p>
            <a:pPr marL="2249170">
              <a:lnSpc>
                <a:spcPct val="100000"/>
              </a:lnSpc>
            </a:pPr>
            <a:r>
              <a:rPr sz="2200" dirty="0">
                <a:solidFill>
                  <a:srgbClr val="03499E"/>
                </a:solidFill>
                <a:latin typeface="Times New Roman"/>
                <a:cs typeface="Times New Roman"/>
              </a:rPr>
              <a:t>Thông</a:t>
            </a:r>
            <a:r>
              <a:rPr sz="2200" spc="-50" dirty="0">
                <a:solidFill>
                  <a:srgbClr val="03499E"/>
                </a:solidFill>
                <a:latin typeface="Times New Roman"/>
                <a:cs typeface="Times New Roman"/>
              </a:rPr>
              <a:t> </a:t>
            </a:r>
            <a:r>
              <a:rPr sz="2200" dirty="0">
                <a:solidFill>
                  <a:srgbClr val="03499E"/>
                </a:solidFill>
                <a:latin typeface="Times New Roman"/>
                <a:cs typeface="Times New Roman"/>
              </a:rPr>
              <a:t>tin</a:t>
            </a:r>
            <a:r>
              <a:rPr sz="2200" spc="-25" dirty="0">
                <a:solidFill>
                  <a:srgbClr val="03499E"/>
                </a:solidFill>
                <a:latin typeface="Times New Roman"/>
                <a:cs typeface="Times New Roman"/>
              </a:rPr>
              <a:t> </a:t>
            </a:r>
            <a:r>
              <a:rPr sz="2200" dirty="0">
                <a:solidFill>
                  <a:srgbClr val="03499E"/>
                </a:solidFill>
                <a:latin typeface="Times New Roman"/>
                <a:cs typeface="Times New Roman"/>
              </a:rPr>
              <a:t>về</a:t>
            </a:r>
            <a:r>
              <a:rPr sz="2200" spc="-35" dirty="0">
                <a:solidFill>
                  <a:srgbClr val="03499E"/>
                </a:solidFill>
                <a:latin typeface="Times New Roman"/>
                <a:cs typeface="Times New Roman"/>
              </a:rPr>
              <a:t> </a:t>
            </a:r>
            <a:r>
              <a:rPr sz="2200" dirty="0">
                <a:solidFill>
                  <a:srgbClr val="03499E"/>
                </a:solidFill>
                <a:latin typeface="Times New Roman"/>
                <a:cs typeface="Times New Roman"/>
              </a:rPr>
              <a:t>vi</a:t>
            </a:r>
            <a:r>
              <a:rPr sz="2200" spc="-35" dirty="0">
                <a:solidFill>
                  <a:srgbClr val="03499E"/>
                </a:solidFill>
                <a:latin typeface="Times New Roman"/>
                <a:cs typeface="Times New Roman"/>
              </a:rPr>
              <a:t> </a:t>
            </a:r>
            <a:r>
              <a:rPr sz="2200" dirty="0">
                <a:solidFill>
                  <a:srgbClr val="03499E"/>
                </a:solidFill>
                <a:latin typeface="Times New Roman"/>
                <a:cs typeface="Times New Roman"/>
              </a:rPr>
              <a:t>phạm</a:t>
            </a:r>
            <a:r>
              <a:rPr sz="2200" spc="-40" dirty="0">
                <a:solidFill>
                  <a:srgbClr val="03499E"/>
                </a:solidFill>
                <a:latin typeface="Times New Roman"/>
                <a:cs typeface="Times New Roman"/>
              </a:rPr>
              <a:t> </a:t>
            </a:r>
            <a:r>
              <a:rPr sz="2200" dirty="0">
                <a:solidFill>
                  <a:srgbClr val="03499E"/>
                </a:solidFill>
                <a:latin typeface="Times New Roman"/>
                <a:cs typeface="Times New Roman"/>
              </a:rPr>
              <a:t>của</a:t>
            </a:r>
            <a:r>
              <a:rPr sz="2200" spc="-20" dirty="0">
                <a:solidFill>
                  <a:srgbClr val="03499E"/>
                </a:solidFill>
                <a:latin typeface="Times New Roman"/>
                <a:cs typeface="Times New Roman"/>
              </a:rPr>
              <a:t> </a:t>
            </a:r>
            <a:r>
              <a:rPr sz="2200" dirty="0">
                <a:solidFill>
                  <a:srgbClr val="03499E"/>
                </a:solidFill>
                <a:latin typeface="Times New Roman"/>
                <a:cs typeface="Times New Roman"/>
              </a:rPr>
              <a:t>nhà</a:t>
            </a:r>
            <a:r>
              <a:rPr sz="2200" spc="-40" dirty="0">
                <a:solidFill>
                  <a:srgbClr val="03499E"/>
                </a:solidFill>
                <a:latin typeface="Times New Roman"/>
                <a:cs typeface="Times New Roman"/>
              </a:rPr>
              <a:t> </a:t>
            </a:r>
            <a:r>
              <a:rPr sz="2200" spc="-20" dirty="0">
                <a:solidFill>
                  <a:srgbClr val="03499E"/>
                </a:solidFill>
                <a:latin typeface="Times New Roman"/>
                <a:cs typeface="Times New Roman"/>
              </a:rPr>
              <a:t>thầu</a:t>
            </a:r>
            <a:endParaRPr sz="2200">
              <a:latin typeface="Times New Roman"/>
              <a:cs typeface="Times New Roman"/>
            </a:endParaRPr>
          </a:p>
          <a:p>
            <a:pPr marL="2473960" marR="3010535">
              <a:lnSpc>
                <a:spcPct val="267300"/>
              </a:lnSpc>
              <a:spcBef>
                <a:spcPts val="10"/>
              </a:spcBef>
            </a:pPr>
            <a:r>
              <a:rPr sz="2200" dirty="0">
                <a:solidFill>
                  <a:srgbClr val="03499E"/>
                </a:solidFill>
                <a:latin typeface="Times New Roman"/>
                <a:cs typeface="Times New Roman"/>
              </a:rPr>
              <a:t>Thông</a:t>
            </a:r>
            <a:r>
              <a:rPr sz="2200" spc="-55" dirty="0">
                <a:solidFill>
                  <a:srgbClr val="03499E"/>
                </a:solidFill>
                <a:latin typeface="Times New Roman"/>
                <a:cs typeface="Times New Roman"/>
              </a:rPr>
              <a:t> </a:t>
            </a:r>
            <a:r>
              <a:rPr sz="2200" dirty="0">
                <a:solidFill>
                  <a:srgbClr val="03499E"/>
                </a:solidFill>
                <a:latin typeface="Times New Roman"/>
                <a:cs typeface="Times New Roman"/>
              </a:rPr>
              <a:t>tin</a:t>
            </a:r>
            <a:r>
              <a:rPr sz="2200" spc="-25" dirty="0">
                <a:solidFill>
                  <a:srgbClr val="03499E"/>
                </a:solidFill>
                <a:latin typeface="Times New Roman"/>
                <a:cs typeface="Times New Roman"/>
              </a:rPr>
              <a:t> </a:t>
            </a:r>
            <a:r>
              <a:rPr sz="2200" dirty="0">
                <a:solidFill>
                  <a:srgbClr val="03499E"/>
                </a:solidFill>
                <a:latin typeface="Times New Roman"/>
                <a:cs typeface="Times New Roman"/>
              </a:rPr>
              <a:t>về</a:t>
            </a:r>
            <a:r>
              <a:rPr sz="2200" spc="-40" dirty="0">
                <a:solidFill>
                  <a:srgbClr val="03499E"/>
                </a:solidFill>
                <a:latin typeface="Times New Roman"/>
                <a:cs typeface="Times New Roman"/>
              </a:rPr>
              <a:t> </a:t>
            </a:r>
            <a:r>
              <a:rPr sz="2200" dirty="0">
                <a:solidFill>
                  <a:srgbClr val="03499E"/>
                </a:solidFill>
                <a:latin typeface="Times New Roman"/>
                <a:cs typeface="Times New Roman"/>
              </a:rPr>
              <a:t>năng</a:t>
            </a:r>
            <a:r>
              <a:rPr sz="2200" spc="-35" dirty="0">
                <a:solidFill>
                  <a:srgbClr val="03499E"/>
                </a:solidFill>
                <a:latin typeface="Times New Roman"/>
                <a:cs typeface="Times New Roman"/>
              </a:rPr>
              <a:t> </a:t>
            </a:r>
            <a:r>
              <a:rPr sz="2200" dirty="0">
                <a:solidFill>
                  <a:srgbClr val="03499E"/>
                </a:solidFill>
                <a:latin typeface="Times New Roman"/>
                <a:cs typeface="Times New Roman"/>
              </a:rPr>
              <a:t>lực,</a:t>
            </a:r>
            <a:r>
              <a:rPr sz="2200" spc="-40" dirty="0">
                <a:solidFill>
                  <a:srgbClr val="03499E"/>
                </a:solidFill>
                <a:latin typeface="Times New Roman"/>
                <a:cs typeface="Times New Roman"/>
              </a:rPr>
              <a:t> </a:t>
            </a:r>
            <a:r>
              <a:rPr sz="2200" dirty="0">
                <a:solidFill>
                  <a:srgbClr val="03499E"/>
                </a:solidFill>
                <a:latin typeface="Times New Roman"/>
                <a:cs typeface="Times New Roman"/>
              </a:rPr>
              <a:t>kinh</a:t>
            </a:r>
            <a:r>
              <a:rPr sz="2200" spc="-35" dirty="0">
                <a:solidFill>
                  <a:srgbClr val="03499E"/>
                </a:solidFill>
                <a:latin typeface="Times New Roman"/>
                <a:cs typeface="Times New Roman"/>
              </a:rPr>
              <a:t> </a:t>
            </a:r>
            <a:r>
              <a:rPr sz="2200" dirty="0">
                <a:solidFill>
                  <a:srgbClr val="03499E"/>
                </a:solidFill>
                <a:latin typeface="Times New Roman"/>
                <a:cs typeface="Times New Roman"/>
              </a:rPr>
              <a:t>nghiệm</a:t>
            </a:r>
            <a:r>
              <a:rPr sz="2200" spc="-45" dirty="0">
                <a:solidFill>
                  <a:srgbClr val="03499E"/>
                </a:solidFill>
                <a:latin typeface="Times New Roman"/>
                <a:cs typeface="Times New Roman"/>
              </a:rPr>
              <a:t> </a:t>
            </a:r>
            <a:r>
              <a:rPr sz="2200" dirty="0">
                <a:solidFill>
                  <a:srgbClr val="03499E"/>
                </a:solidFill>
                <a:latin typeface="Times New Roman"/>
                <a:cs typeface="Times New Roman"/>
              </a:rPr>
              <a:t>của</a:t>
            </a:r>
            <a:r>
              <a:rPr sz="2200" spc="-35" dirty="0">
                <a:solidFill>
                  <a:srgbClr val="03499E"/>
                </a:solidFill>
                <a:latin typeface="Times New Roman"/>
                <a:cs typeface="Times New Roman"/>
              </a:rPr>
              <a:t> </a:t>
            </a:r>
            <a:r>
              <a:rPr sz="2200" dirty="0">
                <a:solidFill>
                  <a:srgbClr val="03499E"/>
                </a:solidFill>
                <a:latin typeface="Times New Roman"/>
                <a:cs typeface="Times New Roman"/>
              </a:rPr>
              <a:t>nhà</a:t>
            </a:r>
            <a:r>
              <a:rPr sz="2200" spc="-40" dirty="0">
                <a:solidFill>
                  <a:srgbClr val="03499E"/>
                </a:solidFill>
                <a:latin typeface="Times New Roman"/>
                <a:cs typeface="Times New Roman"/>
              </a:rPr>
              <a:t> </a:t>
            </a:r>
            <a:r>
              <a:rPr sz="2200" spc="-20" dirty="0">
                <a:solidFill>
                  <a:srgbClr val="03499E"/>
                </a:solidFill>
                <a:latin typeface="Times New Roman"/>
                <a:cs typeface="Times New Roman"/>
              </a:rPr>
              <a:t>thầu </a:t>
            </a:r>
            <a:r>
              <a:rPr sz="2200" dirty="0">
                <a:solidFill>
                  <a:srgbClr val="03499E"/>
                </a:solidFill>
                <a:latin typeface="Times New Roman"/>
                <a:cs typeface="Times New Roman"/>
              </a:rPr>
              <a:t>Thông</a:t>
            </a:r>
            <a:r>
              <a:rPr sz="2200" spc="-45" dirty="0">
                <a:solidFill>
                  <a:srgbClr val="03499E"/>
                </a:solidFill>
                <a:latin typeface="Times New Roman"/>
                <a:cs typeface="Times New Roman"/>
              </a:rPr>
              <a:t> </a:t>
            </a:r>
            <a:r>
              <a:rPr sz="2200" dirty="0">
                <a:solidFill>
                  <a:srgbClr val="03499E"/>
                </a:solidFill>
                <a:latin typeface="Times New Roman"/>
                <a:cs typeface="Times New Roman"/>
              </a:rPr>
              <a:t>tin</a:t>
            </a:r>
            <a:r>
              <a:rPr sz="2200" spc="-20" dirty="0">
                <a:solidFill>
                  <a:srgbClr val="03499E"/>
                </a:solidFill>
                <a:latin typeface="Times New Roman"/>
                <a:cs typeface="Times New Roman"/>
              </a:rPr>
              <a:t> </a:t>
            </a:r>
            <a:r>
              <a:rPr sz="2200" dirty="0">
                <a:solidFill>
                  <a:srgbClr val="03499E"/>
                </a:solidFill>
                <a:latin typeface="Times New Roman"/>
                <a:cs typeface="Times New Roman"/>
              </a:rPr>
              <a:t>về</a:t>
            </a:r>
            <a:r>
              <a:rPr sz="2200" spc="-25" dirty="0">
                <a:solidFill>
                  <a:srgbClr val="03499E"/>
                </a:solidFill>
                <a:latin typeface="Times New Roman"/>
                <a:cs typeface="Times New Roman"/>
              </a:rPr>
              <a:t> </a:t>
            </a:r>
            <a:r>
              <a:rPr sz="2200" dirty="0">
                <a:solidFill>
                  <a:srgbClr val="03499E"/>
                </a:solidFill>
                <a:latin typeface="Times New Roman"/>
                <a:cs typeface="Times New Roman"/>
              </a:rPr>
              <a:t>uy</a:t>
            </a:r>
            <a:r>
              <a:rPr sz="2200" spc="-30" dirty="0">
                <a:solidFill>
                  <a:srgbClr val="03499E"/>
                </a:solidFill>
                <a:latin typeface="Times New Roman"/>
                <a:cs typeface="Times New Roman"/>
              </a:rPr>
              <a:t> </a:t>
            </a:r>
            <a:r>
              <a:rPr sz="2200" dirty="0">
                <a:solidFill>
                  <a:srgbClr val="03499E"/>
                </a:solidFill>
                <a:latin typeface="Times New Roman"/>
                <a:cs typeface="Times New Roman"/>
              </a:rPr>
              <a:t>tín</a:t>
            </a:r>
            <a:r>
              <a:rPr sz="2200" spc="-30" dirty="0">
                <a:solidFill>
                  <a:srgbClr val="03499E"/>
                </a:solidFill>
                <a:latin typeface="Times New Roman"/>
                <a:cs typeface="Times New Roman"/>
              </a:rPr>
              <a:t> </a:t>
            </a:r>
            <a:r>
              <a:rPr sz="2200" dirty="0">
                <a:solidFill>
                  <a:srgbClr val="03499E"/>
                </a:solidFill>
                <a:latin typeface="Times New Roman"/>
                <a:cs typeface="Times New Roman"/>
              </a:rPr>
              <a:t>nhà</a:t>
            </a:r>
            <a:r>
              <a:rPr sz="2200" spc="-35" dirty="0">
                <a:solidFill>
                  <a:srgbClr val="03499E"/>
                </a:solidFill>
                <a:latin typeface="Times New Roman"/>
                <a:cs typeface="Times New Roman"/>
              </a:rPr>
              <a:t> </a:t>
            </a:r>
            <a:r>
              <a:rPr sz="2200" dirty="0">
                <a:solidFill>
                  <a:srgbClr val="03499E"/>
                </a:solidFill>
                <a:latin typeface="Times New Roman"/>
                <a:cs typeface="Times New Roman"/>
              </a:rPr>
              <a:t>thầu</a:t>
            </a:r>
            <a:r>
              <a:rPr sz="2200" spc="-30" dirty="0">
                <a:solidFill>
                  <a:srgbClr val="03499E"/>
                </a:solidFill>
                <a:latin typeface="Times New Roman"/>
                <a:cs typeface="Times New Roman"/>
              </a:rPr>
              <a:t> </a:t>
            </a:r>
            <a:r>
              <a:rPr sz="2200" dirty="0">
                <a:solidFill>
                  <a:srgbClr val="03499E"/>
                </a:solidFill>
                <a:latin typeface="Times New Roman"/>
                <a:cs typeface="Times New Roman"/>
              </a:rPr>
              <a:t>tham</a:t>
            </a:r>
            <a:r>
              <a:rPr sz="2200" spc="-20" dirty="0">
                <a:solidFill>
                  <a:srgbClr val="03499E"/>
                </a:solidFill>
                <a:latin typeface="Times New Roman"/>
                <a:cs typeface="Times New Roman"/>
              </a:rPr>
              <a:t> </a:t>
            </a:r>
            <a:r>
              <a:rPr sz="2200" dirty="0">
                <a:solidFill>
                  <a:srgbClr val="03499E"/>
                </a:solidFill>
                <a:latin typeface="Times New Roman"/>
                <a:cs typeface="Times New Roman"/>
              </a:rPr>
              <a:t>dự</a:t>
            </a:r>
            <a:r>
              <a:rPr sz="2200" spc="-35" dirty="0">
                <a:solidFill>
                  <a:srgbClr val="03499E"/>
                </a:solidFill>
                <a:latin typeface="Times New Roman"/>
                <a:cs typeface="Times New Roman"/>
              </a:rPr>
              <a:t> </a:t>
            </a:r>
            <a:r>
              <a:rPr sz="2200" spc="-20" dirty="0">
                <a:solidFill>
                  <a:srgbClr val="03499E"/>
                </a:solidFill>
                <a:latin typeface="Times New Roman"/>
                <a:cs typeface="Times New Roman"/>
              </a:rPr>
              <a:t>thầu</a:t>
            </a:r>
            <a:endParaRPr sz="2200">
              <a:latin typeface="Times New Roman"/>
              <a:cs typeface="Times New Roman"/>
            </a:endParaRPr>
          </a:p>
          <a:p>
            <a:pPr>
              <a:lnSpc>
                <a:spcPct val="100000"/>
              </a:lnSpc>
              <a:spcBef>
                <a:spcPts val="690"/>
              </a:spcBef>
            </a:pPr>
            <a:endParaRPr sz="2200">
              <a:latin typeface="Times New Roman"/>
              <a:cs typeface="Times New Roman"/>
            </a:endParaRPr>
          </a:p>
          <a:p>
            <a:pPr marL="2249170">
              <a:lnSpc>
                <a:spcPts val="2490"/>
              </a:lnSpc>
            </a:pPr>
            <a:r>
              <a:rPr sz="2200" dirty="0">
                <a:solidFill>
                  <a:srgbClr val="03499E"/>
                </a:solidFill>
                <a:latin typeface="Times New Roman"/>
                <a:cs typeface="Times New Roman"/>
              </a:rPr>
              <a:t>Thông</a:t>
            </a:r>
            <a:r>
              <a:rPr sz="2200" spc="-50" dirty="0">
                <a:solidFill>
                  <a:srgbClr val="03499E"/>
                </a:solidFill>
                <a:latin typeface="Times New Roman"/>
                <a:cs typeface="Times New Roman"/>
              </a:rPr>
              <a:t> </a:t>
            </a:r>
            <a:r>
              <a:rPr sz="2200" dirty="0">
                <a:solidFill>
                  <a:srgbClr val="03499E"/>
                </a:solidFill>
                <a:latin typeface="Times New Roman"/>
                <a:cs typeface="Times New Roman"/>
              </a:rPr>
              <a:t>tin</a:t>
            </a:r>
            <a:r>
              <a:rPr sz="2200" spc="-25" dirty="0">
                <a:solidFill>
                  <a:srgbClr val="03499E"/>
                </a:solidFill>
                <a:latin typeface="Times New Roman"/>
                <a:cs typeface="Times New Roman"/>
              </a:rPr>
              <a:t> </a:t>
            </a:r>
            <a:r>
              <a:rPr sz="2200" dirty="0">
                <a:solidFill>
                  <a:srgbClr val="03499E"/>
                </a:solidFill>
                <a:latin typeface="Times New Roman"/>
                <a:cs typeface="Times New Roman"/>
              </a:rPr>
              <a:t>về</a:t>
            </a:r>
            <a:r>
              <a:rPr sz="2200" spc="-35" dirty="0">
                <a:solidFill>
                  <a:srgbClr val="03499E"/>
                </a:solidFill>
                <a:latin typeface="Times New Roman"/>
                <a:cs typeface="Times New Roman"/>
              </a:rPr>
              <a:t> </a:t>
            </a:r>
            <a:r>
              <a:rPr sz="2200" dirty="0">
                <a:solidFill>
                  <a:srgbClr val="03499E"/>
                </a:solidFill>
                <a:latin typeface="Times New Roman"/>
                <a:cs typeface="Times New Roman"/>
              </a:rPr>
              <a:t>kết</a:t>
            </a:r>
            <a:r>
              <a:rPr sz="2200" spc="-30" dirty="0">
                <a:solidFill>
                  <a:srgbClr val="03499E"/>
                </a:solidFill>
                <a:latin typeface="Times New Roman"/>
                <a:cs typeface="Times New Roman"/>
              </a:rPr>
              <a:t> </a:t>
            </a:r>
            <a:r>
              <a:rPr sz="2200" dirty="0">
                <a:solidFill>
                  <a:srgbClr val="03499E"/>
                </a:solidFill>
                <a:latin typeface="Times New Roman"/>
                <a:cs typeface="Times New Roman"/>
              </a:rPr>
              <a:t>quả</a:t>
            </a:r>
            <a:r>
              <a:rPr sz="2200" spc="-45" dirty="0">
                <a:solidFill>
                  <a:srgbClr val="03499E"/>
                </a:solidFill>
                <a:latin typeface="Times New Roman"/>
                <a:cs typeface="Times New Roman"/>
              </a:rPr>
              <a:t> </a:t>
            </a:r>
            <a:r>
              <a:rPr sz="2200" dirty="0">
                <a:solidFill>
                  <a:srgbClr val="03499E"/>
                </a:solidFill>
                <a:latin typeface="Times New Roman"/>
                <a:cs typeface="Times New Roman"/>
              </a:rPr>
              <a:t>thực</a:t>
            </a:r>
            <a:r>
              <a:rPr sz="2200" spc="-35" dirty="0">
                <a:solidFill>
                  <a:srgbClr val="03499E"/>
                </a:solidFill>
                <a:latin typeface="Times New Roman"/>
                <a:cs typeface="Times New Roman"/>
              </a:rPr>
              <a:t> </a:t>
            </a:r>
            <a:r>
              <a:rPr sz="2200" dirty="0">
                <a:solidFill>
                  <a:srgbClr val="03499E"/>
                </a:solidFill>
                <a:latin typeface="Times New Roman"/>
                <a:cs typeface="Times New Roman"/>
              </a:rPr>
              <a:t>hiện</a:t>
            </a:r>
            <a:r>
              <a:rPr sz="2200" spc="-25" dirty="0">
                <a:solidFill>
                  <a:srgbClr val="03499E"/>
                </a:solidFill>
                <a:latin typeface="Times New Roman"/>
                <a:cs typeface="Times New Roman"/>
              </a:rPr>
              <a:t> </a:t>
            </a:r>
            <a:r>
              <a:rPr sz="2200" dirty="0">
                <a:solidFill>
                  <a:srgbClr val="03499E"/>
                </a:solidFill>
                <a:latin typeface="Times New Roman"/>
                <a:cs typeface="Times New Roman"/>
              </a:rPr>
              <a:t>hợp</a:t>
            </a:r>
            <a:r>
              <a:rPr sz="2200" spc="-35" dirty="0">
                <a:solidFill>
                  <a:srgbClr val="03499E"/>
                </a:solidFill>
                <a:latin typeface="Times New Roman"/>
                <a:cs typeface="Times New Roman"/>
              </a:rPr>
              <a:t> </a:t>
            </a:r>
            <a:r>
              <a:rPr sz="2200" dirty="0">
                <a:solidFill>
                  <a:srgbClr val="03499E"/>
                </a:solidFill>
                <a:latin typeface="Times New Roman"/>
                <a:cs typeface="Times New Roman"/>
              </a:rPr>
              <a:t>đồng</a:t>
            </a:r>
            <a:r>
              <a:rPr sz="2200" spc="-45" dirty="0">
                <a:solidFill>
                  <a:srgbClr val="03499E"/>
                </a:solidFill>
                <a:latin typeface="Times New Roman"/>
                <a:cs typeface="Times New Roman"/>
              </a:rPr>
              <a:t> </a:t>
            </a:r>
            <a:r>
              <a:rPr sz="2200" dirty="0">
                <a:solidFill>
                  <a:srgbClr val="03499E"/>
                </a:solidFill>
                <a:latin typeface="Times New Roman"/>
                <a:cs typeface="Times New Roman"/>
              </a:rPr>
              <a:t>của</a:t>
            </a:r>
            <a:r>
              <a:rPr sz="2200" spc="-20" dirty="0">
                <a:solidFill>
                  <a:srgbClr val="03499E"/>
                </a:solidFill>
                <a:latin typeface="Times New Roman"/>
                <a:cs typeface="Times New Roman"/>
              </a:rPr>
              <a:t> </a:t>
            </a:r>
            <a:r>
              <a:rPr sz="2200" dirty="0">
                <a:solidFill>
                  <a:srgbClr val="03499E"/>
                </a:solidFill>
                <a:latin typeface="Times New Roman"/>
                <a:cs typeface="Times New Roman"/>
              </a:rPr>
              <a:t>nhà</a:t>
            </a:r>
            <a:r>
              <a:rPr sz="2200" spc="-40" dirty="0">
                <a:solidFill>
                  <a:srgbClr val="03499E"/>
                </a:solidFill>
                <a:latin typeface="Times New Roman"/>
                <a:cs typeface="Times New Roman"/>
              </a:rPr>
              <a:t> </a:t>
            </a:r>
            <a:r>
              <a:rPr sz="2200" dirty="0">
                <a:solidFill>
                  <a:srgbClr val="03499E"/>
                </a:solidFill>
                <a:latin typeface="Times New Roman"/>
                <a:cs typeface="Times New Roman"/>
              </a:rPr>
              <a:t>thầu</a:t>
            </a:r>
            <a:r>
              <a:rPr sz="2200" spc="-35" dirty="0">
                <a:solidFill>
                  <a:srgbClr val="03499E"/>
                </a:solidFill>
                <a:latin typeface="Times New Roman"/>
                <a:cs typeface="Times New Roman"/>
              </a:rPr>
              <a:t> </a:t>
            </a:r>
            <a:r>
              <a:rPr sz="2200" dirty="0">
                <a:solidFill>
                  <a:srgbClr val="03499E"/>
                </a:solidFill>
                <a:latin typeface="Times New Roman"/>
                <a:cs typeface="Times New Roman"/>
              </a:rPr>
              <a:t>và</a:t>
            </a:r>
            <a:r>
              <a:rPr sz="2200" spc="-45" dirty="0">
                <a:solidFill>
                  <a:srgbClr val="03499E"/>
                </a:solidFill>
                <a:latin typeface="Times New Roman"/>
                <a:cs typeface="Times New Roman"/>
              </a:rPr>
              <a:t> </a:t>
            </a:r>
            <a:r>
              <a:rPr sz="2200" dirty="0">
                <a:solidFill>
                  <a:srgbClr val="03499E"/>
                </a:solidFill>
                <a:latin typeface="Times New Roman"/>
                <a:cs typeface="Times New Roman"/>
              </a:rPr>
              <a:t>thông</a:t>
            </a:r>
            <a:r>
              <a:rPr sz="2200" spc="-35" dirty="0">
                <a:solidFill>
                  <a:srgbClr val="03499E"/>
                </a:solidFill>
                <a:latin typeface="Times New Roman"/>
                <a:cs typeface="Times New Roman"/>
              </a:rPr>
              <a:t> </a:t>
            </a:r>
            <a:r>
              <a:rPr sz="2200" dirty="0">
                <a:solidFill>
                  <a:srgbClr val="03499E"/>
                </a:solidFill>
                <a:latin typeface="Times New Roman"/>
                <a:cs typeface="Times New Roman"/>
              </a:rPr>
              <a:t>tin</a:t>
            </a:r>
            <a:r>
              <a:rPr sz="2200" spc="-35" dirty="0">
                <a:solidFill>
                  <a:srgbClr val="03499E"/>
                </a:solidFill>
                <a:latin typeface="Times New Roman"/>
                <a:cs typeface="Times New Roman"/>
              </a:rPr>
              <a:t> </a:t>
            </a:r>
            <a:r>
              <a:rPr sz="2200" spc="-25" dirty="0">
                <a:solidFill>
                  <a:srgbClr val="03499E"/>
                </a:solidFill>
                <a:latin typeface="Times New Roman"/>
                <a:cs typeface="Times New Roman"/>
              </a:rPr>
              <a:t>về</a:t>
            </a:r>
            <a:endParaRPr sz="2200">
              <a:latin typeface="Times New Roman"/>
              <a:cs typeface="Times New Roman"/>
            </a:endParaRPr>
          </a:p>
          <a:p>
            <a:pPr marL="2249170">
              <a:lnSpc>
                <a:spcPts val="2490"/>
              </a:lnSpc>
            </a:pPr>
            <a:r>
              <a:rPr sz="2200" dirty="0">
                <a:solidFill>
                  <a:srgbClr val="03499E"/>
                </a:solidFill>
                <a:latin typeface="Times New Roman"/>
                <a:cs typeface="Times New Roman"/>
              </a:rPr>
              <a:t>quá</a:t>
            </a:r>
            <a:r>
              <a:rPr sz="2200" spc="-35" dirty="0">
                <a:solidFill>
                  <a:srgbClr val="03499E"/>
                </a:solidFill>
                <a:latin typeface="Times New Roman"/>
                <a:cs typeface="Times New Roman"/>
              </a:rPr>
              <a:t> </a:t>
            </a:r>
            <a:r>
              <a:rPr sz="2200" dirty="0">
                <a:solidFill>
                  <a:srgbClr val="03499E"/>
                </a:solidFill>
                <a:latin typeface="Times New Roman"/>
                <a:cs typeface="Times New Roman"/>
              </a:rPr>
              <a:t>trình</a:t>
            </a:r>
            <a:r>
              <a:rPr sz="2200" spc="-30" dirty="0">
                <a:solidFill>
                  <a:srgbClr val="03499E"/>
                </a:solidFill>
                <a:latin typeface="Times New Roman"/>
                <a:cs typeface="Times New Roman"/>
              </a:rPr>
              <a:t> </a:t>
            </a:r>
            <a:r>
              <a:rPr sz="2200" dirty="0">
                <a:solidFill>
                  <a:srgbClr val="03499E"/>
                </a:solidFill>
                <a:latin typeface="Times New Roman"/>
                <a:cs typeface="Times New Roman"/>
              </a:rPr>
              <a:t>thực</a:t>
            </a:r>
            <a:r>
              <a:rPr sz="2200" spc="-30" dirty="0">
                <a:solidFill>
                  <a:srgbClr val="03499E"/>
                </a:solidFill>
                <a:latin typeface="Times New Roman"/>
                <a:cs typeface="Times New Roman"/>
              </a:rPr>
              <a:t> </a:t>
            </a:r>
            <a:r>
              <a:rPr sz="2200" dirty="0">
                <a:solidFill>
                  <a:srgbClr val="03499E"/>
                </a:solidFill>
                <a:latin typeface="Times New Roman"/>
                <a:cs typeface="Times New Roman"/>
              </a:rPr>
              <a:t>hiện</a:t>
            </a:r>
            <a:r>
              <a:rPr sz="2200" spc="-30" dirty="0">
                <a:solidFill>
                  <a:srgbClr val="03499E"/>
                </a:solidFill>
                <a:latin typeface="Times New Roman"/>
                <a:cs typeface="Times New Roman"/>
              </a:rPr>
              <a:t> </a:t>
            </a:r>
            <a:r>
              <a:rPr sz="2200" dirty="0">
                <a:solidFill>
                  <a:srgbClr val="03499E"/>
                </a:solidFill>
                <a:latin typeface="Times New Roman"/>
                <a:cs typeface="Times New Roman"/>
              </a:rPr>
              <a:t>hợp</a:t>
            </a:r>
            <a:r>
              <a:rPr sz="2200" spc="-35" dirty="0">
                <a:solidFill>
                  <a:srgbClr val="03499E"/>
                </a:solidFill>
                <a:latin typeface="Times New Roman"/>
                <a:cs typeface="Times New Roman"/>
              </a:rPr>
              <a:t> </a:t>
            </a:r>
            <a:r>
              <a:rPr sz="2200" spc="-20" dirty="0">
                <a:solidFill>
                  <a:srgbClr val="03499E"/>
                </a:solidFill>
                <a:latin typeface="Times New Roman"/>
                <a:cs typeface="Times New Roman"/>
              </a:rPr>
              <a:t>đồng</a:t>
            </a:r>
            <a:endParaRPr sz="2200">
              <a:latin typeface="Times New Roman"/>
              <a:cs typeface="Times New Roman"/>
            </a:endParaRPr>
          </a:p>
          <a:p>
            <a:pPr>
              <a:lnSpc>
                <a:spcPct val="100000"/>
              </a:lnSpc>
              <a:spcBef>
                <a:spcPts val="750"/>
              </a:spcBef>
            </a:pPr>
            <a:endParaRPr sz="2200">
              <a:latin typeface="Times New Roman"/>
              <a:cs typeface="Times New Roman"/>
            </a:endParaRPr>
          </a:p>
          <a:p>
            <a:pPr marL="1757045">
              <a:lnSpc>
                <a:spcPct val="100000"/>
              </a:lnSpc>
              <a:spcBef>
                <a:spcPts val="5"/>
              </a:spcBef>
            </a:pPr>
            <a:r>
              <a:rPr sz="2200" dirty="0">
                <a:solidFill>
                  <a:srgbClr val="03499E"/>
                </a:solidFill>
                <a:latin typeface="Times New Roman"/>
                <a:cs typeface="Times New Roman"/>
              </a:rPr>
              <a:t>Các</a:t>
            </a:r>
            <a:r>
              <a:rPr sz="2200" spc="-20" dirty="0">
                <a:solidFill>
                  <a:srgbClr val="03499E"/>
                </a:solidFill>
                <a:latin typeface="Times New Roman"/>
                <a:cs typeface="Times New Roman"/>
              </a:rPr>
              <a:t> </a:t>
            </a:r>
            <a:r>
              <a:rPr sz="2200" dirty="0">
                <a:solidFill>
                  <a:srgbClr val="03499E"/>
                </a:solidFill>
                <a:latin typeface="Times New Roman"/>
                <a:cs typeface="Times New Roman"/>
              </a:rPr>
              <a:t>thông</a:t>
            </a:r>
            <a:r>
              <a:rPr sz="2200" spc="-40" dirty="0">
                <a:solidFill>
                  <a:srgbClr val="03499E"/>
                </a:solidFill>
                <a:latin typeface="Times New Roman"/>
                <a:cs typeface="Times New Roman"/>
              </a:rPr>
              <a:t> </a:t>
            </a:r>
            <a:r>
              <a:rPr sz="2200" dirty="0">
                <a:solidFill>
                  <a:srgbClr val="03499E"/>
                </a:solidFill>
                <a:latin typeface="Times New Roman"/>
                <a:cs typeface="Times New Roman"/>
              </a:rPr>
              <a:t>tin</a:t>
            </a:r>
            <a:r>
              <a:rPr sz="2200" spc="-15" dirty="0">
                <a:solidFill>
                  <a:srgbClr val="03499E"/>
                </a:solidFill>
                <a:latin typeface="Times New Roman"/>
                <a:cs typeface="Times New Roman"/>
              </a:rPr>
              <a:t> </a:t>
            </a:r>
            <a:r>
              <a:rPr sz="2200" dirty="0">
                <a:solidFill>
                  <a:srgbClr val="03499E"/>
                </a:solidFill>
                <a:latin typeface="Times New Roman"/>
                <a:cs typeface="Times New Roman"/>
              </a:rPr>
              <a:t>khác</a:t>
            </a:r>
            <a:r>
              <a:rPr sz="2200" spc="-30" dirty="0">
                <a:solidFill>
                  <a:srgbClr val="03499E"/>
                </a:solidFill>
                <a:latin typeface="Times New Roman"/>
                <a:cs typeface="Times New Roman"/>
              </a:rPr>
              <a:t> </a:t>
            </a:r>
            <a:r>
              <a:rPr sz="2200" dirty="0">
                <a:solidFill>
                  <a:srgbClr val="03499E"/>
                </a:solidFill>
                <a:latin typeface="Times New Roman"/>
                <a:cs typeface="Times New Roman"/>
              </a:rPr>
              <a:t>về</a:t>
            </a:r>
            <a:r>
              <a:rPr sz="2200" spc="-30" dirty="0">
                <a:solidFill>
                  <a:srgbClr val="03499E"/>
                </a:solidFill>
                <a:latin typeface="Times New Roman"/>
                <a:cs typeface="Times New Roman"/>
              </a:rPr>
              <a:t> </a:t>
            </a:r>
            <a:r>
              <a:rPr sz="2200" dirty="0">
                <a:solidFill>
                  <a:srgbClr val="03499E"/>
                </a:solidFill>
                <a:latin typeface="Times New Roman"/>
                <a:cs typeface="Times New Roman"/>
              </a:rPr>
              <a:t>nhà</a:t>
            </a:r>
            <a:r>
              <a:rPr sz="2200" spc="-25" dirty="0">
                <a:solidFill>
                  <a:srgbClr val="03499E"/>
                </a:solidFill>
                <a:latin typeface="Times New Roman"/>
                <a:cs typeface="Times New Roman"/>
              </a:rPr>
              <a:t> </a:t>
            </a:r>
            <a:r>
              <a:rPr sz="2200" spc="-20" dirty="0">
                <a:solidFill>
                  <a:srgbClr val="03499E"/>
                </a:solidFill>
                <a:latin typeface="Times New Roman"/>
                <a:cs typeface="Times New Roman"/>
              </a:rPr>
              <a:t>thầu</a:t>
            </a:r>
            <a:endParaRPr sz="2200">
              <a:latin typeface="Times New Roman"/>
              <a:cs typeface="Times New Roman"/>
            </a:endParaRPr>
          </a:p>
        </p:txBody>
      </p:sp>
      <p:sp>
        <p:nvSpPr>
          <p:cNvPr id="29" name="object 29"/>
          <p:cNvSpPr txBox="1">
            <a:spLocks noGrp="1"/>
          </p:cNvSpPr>
          <p:nvPr>
            <p:ph type="sldNum" sz="quarter" idx="7"/>
          </p:nvPr>
        </p:nvSpPr>
        <p:spPr>
          <a:prstGeom prst="rect">
            <a:avLst/>
          </a:prstGeom>
        </p:spPr>
        <p:txBody>
          <a:bodyPr vert="horz" wrap="square" lIns="0" tIns="1066370" rIns="0" bIns="0" rtlCol="0">
            <a:spAutoFit/>
          </a:bodyPr>
          <a:lstStyle/>
          <a:p>
            <a:pPr marL="4939665">
              <a:lnSpc>
                <a:spcPts val="1655"/>
              </a:lnSpc>
            </a:pPr>
            <a:fld id="{81D60167-4931-47E6-BA6A-407CBD079E47}" type="slidenum">
              <a:rPr spc="-25" dirty="0"/>
              <a:t>27</a:t>
            </a:fld>
            <a:endParaRPr spc="-25"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62534" y="191846"/>
            <a:ext cx="10980420" cy="331470"/>
          </a:xfrm>
          <a:prstGeom prst="rect">
            <a:avLst/>
          </a:prstGeom>
        </p:spPr>
        <p:txBody>
          <a:bodyPr vert="horz" wrap="square" lIns="0" tIns="13335" rIns="0" bIns="0" rtlCol="0">
            <a:spAutoFit/>
          </a:bodyPr>
          <a:lstStyle/>
          <a:p>
            <a:pPr marL="12700">
              <a:lnSpc>
                <a:spcPct val="100000"/>
              </a:lnSpc>
              <a:spcBef>
                <a:spcPts val="105"/>
              </a:spcBef>
            </a:pPr>
            <a:r>
              <a:rPr sz="2000" dirty="0"/>
              <a:t>CƠ</a:t>
            </a:r>
            <a:r>
              <a:rPr sz="2000" spc="-25" dirty="0"/>
              <a:t> </a:t>
            </a:r>
            <a:r>
              <a:rPr sz="2000" dirty="0"/>
              <a:t>SỞ</a:t>
            </a:r>
            <a:r>
              <a:rPr sz="2000" spc="-35" dirty="0"/>
              <a:t> </a:t>
            </a:r>
            <a:r>
              <a:rPr sz="2000" dirty="0"/>
              <a:t>DỮ</a:t>
            </a:r>
            <a:r>
              <a:rPr sz="2000" spc="-20" dirty="0"/>
              <a:t> </a:t>
            </a:r>
            <a:r>
              <a:rPr sz="2000" dirty="0"/>
              <a:t>LIỆU</a:t>
            </a:r>
            <a:r>
              <a:rPr sz="2000" spc="-10" dirty="0"/>
              <a:t> </a:t>
            </a:r>
            <a:r>
              <a:rPr sz="2000" dirty="0"/>
              <a:t>QUỐC</a:t>
            </a:r>
            <a:r>
              <a:rPr sz="2000" spc="-30" dirty="0"/>
              <a:t> </a:t>
            </a:r>
            <a:r>
              <a:rPr sz="2000" dirty="0"/>
              <a:t>GIA</a:t>
            </a:r>
            <a:r>
              <a:rPr sz="2000" spc="-30" dirty="0"/>
              <a:t> </a:t>
            </a:r>
            <a:r>
              <a:rPr sz="2000" dirty="0"/>
              <a:t>VỀ</a:t>
            </a:r>
            <a:r>
              <a:rPr sz="2000" spc="-10" dirty="0"/>
              <a:t> </a:t>
            </a:r>
            <a:r>
              <a:rPr sz="2000" dirty="0"/>
              <a:t>NHÀ</a:t>
            </a:r>
            <a:r>
              <a:rPr sz="2000" spc="-25" dirty="0"/>
              <a:t> </a:t>
            </a:r>
            <a:r>
              <a:rPr sz="2000" dirty="0"/>
              <a:t>THẦU,</a:t>
            </a:r>
            <a:r>
              <a:rPr sz="2000" spc="-15" dirty="0"/>
              <a:t> </a:t>
            </a:r>
            <a:r>
              <a:rPr sz="2000" dirty="0"/>
              <a:t>CHẤT</a:t>
            </a:r>
            <a:r>
              <a:rPr sz="2000" spc="-20" dirty="0"/>
              <a:t> </a:t>
            </a:r>
            <a:r>
              <a:rPr sz="2000" dirty="0"/>
              <a:t>LƯỢNG</a:t>
            </a:r>
            <a:r>
              <a:rPr sz="2000" spc="-35" dirty="0"/>
              <a:t> </a:t>
            </a:r>
            <a:r>
              <a:rPr sz="2000" dirty="0"/>
              <a:t>HÀNG</a:t>
            </a:r>
            <a:r>
              <a:rPr sz="2000" spc="-40" dirty="0"/>
              <a:t> </a:t>
            </a:r>
            <a:r>
              <a:rPr sz="2000" dirty="0"/>
              <a:t>HÓA</a:t>
            </a:r>
            <a:r>
              <a:rPr sz="2000" spc="-30" dirty="0"/>
              <a:t> </a:t>
            </a:r>
            <a:r>
              <a:rPr sz="2000" dirty="0"/>
              <a:t>ĐÃ</a:t>
            </a:r>
            <a:r>
              <a:rPr sz="2000" spc="-20" dirty="0"/>
              <a:t> </a:t>
            </a:r>
            <a:r>
              <a:rPr sz="2000" dirty="0"/>
              <a:t>ĐƯỢC</a:t>
            </a:r>
            <a:r>
              <a:rPr sz="2000" spc="-25" dirty="0"/>
              <a:t> </a:t>
            </a:r>
            <a:r>
              <a:rPr sz="2000" dirty="0"/>
              <a:t>SỬ</a:t>
            </a:r>
            <a:r>
              <a:rPr sz="2000" spc="-20" dirty="0"/>
              <a:t> DỤNG</a:t>
            </a:r>
            <a:endParaRPr sz="2000"/>
          </a:p>
        </p:txBody>
      </p:sp>
      <p:grpSp>
        <p:nvGrpSpPr>
          <p:cNvPr id="3" name="object 3"/>
          <p:cNvGrpSpPr/>
          <p:nvPr/>
        </p:nvGrpSpPr>
        <p:grpSpPr>
          <a:xfrm>
            <a:off x="2111882" y="1684782"/>
            <a:ext cx="7973695" cy="3895090"/>
            <a:chOff x="2111882" y="1684782"/>
            <a:chExt cx="7973695" cy="3895090"/>
          </a:xfrm>
        </p:grpSpPr>
        <p:sp>
          <p:nvSpPr>
            <p:cNvPr id="4" name="object 4"/>
            <p:cNvSpPr/>
            <p:nvPr/>
          </p:nvSpPr>
          <p:spPr>
            <a:xfrm>
              <a:off x="2125725" y="1697482"/>
              <a:ext cx="817244" cy="3869690"/>
            </a:xfrm>
            <a:custGeom>
              <a:avLst/>
              <a:gdLst/>
              <a:ahLst/>
              <a:cxnLst/>
              <a:rect l="l" t="t" r="r" b="b"/>
              <a:pathLst>
                <a:path w="817244" h="3869690">
                  <a:moveTo>
                    <a:pt x="15240" y="0"/>
                  </a:moveTo>
                  <a:lnTo>
                    <a:pt x="48980" y="34327"/>
                  </a:lnTo>
                  <a:lnTo>
                    <a:pt x="81995" y="69095"/>
                  </a:lnTo>
                  <a:lnTo>
                    <a:pt x="114285" y="104295"/>
                  </a:lnTo>
                  <a:lnTo>
                    <a:pt x="145849" y="139918"/>
                  </a:lnTo>
                  <a:lnTo>
                    <a:pt x="176687" y="175952"/>
                  </a:lnTo>
                  <a:lnTo>
                    <a:pt x="206800" y="212389"/>
                  </a:lnTo>
                  <a:lnTo>
                    <a:pt x="236187" y="249220"/>
                  </a:lnTo>
                  <a:lnTo>
                    <a:pt x="264848" y="286434"/>
                  </a:lnTo>
                  <a:lnTo>
                    <a:pt x="292784" y="324022"/>
                  </a:lnTo>
                  <a:lnTo>
                    <a:pt x="319995" y="361975"/>
                  </a:lnTo>
                  <a:lnTo>
                    <a:pt x="346479" y="400282"/>
                  </a:lnTo>
                  <a:lnTo>
                    <a:pt x="372238" y="438935"/>
                  </a:lnTo>
                  <a:lnTo>
                    <a:pt x="397272" y="477924"/>
                  </a:lnTo>
                  <a:lnTo>
                    <a:pt x="421580" y="517238"/>
                  </a:lnTo>
                  <a:lnTo>
                    <a:pt x="445162" y="556869"/>
                  </a:lnTo>
                  <a:lnTo>
                    <a:pt x="468019" y="596807"/>
                  </a:lnTo>
                  <a:lnTo>
                    <a:pt x="490150" y="637042"/>
                  </a:lnTo>
                  <a:lnTo>
                    <a:pt x="511555" y="677565"/>
                  </a:lnTo>
                  <a:lnTo>
                    <a:pt x="532235" y="718367"/>
                  </a:lnTo>
                  <a:lnTo>
                    <a:pt x="552189" y="759436"/>
                  </a:lnTo>
                  <a:lnTo>
                    <a:pt x="571418" y="800765"/>
                  </a:lnTo>
                  <a:lnTo>
                    <a:pt x="589921" y="842343"/>
                  </a:lnTo>
                  <a:lnTo>
                    <a:pt x="607698" y="884160"/>
                  </a:lnTo>
                  <a:lnTo>
                    <a:pt x="624750" y="926208"/>
                  </a:lnTo>
                  <a:lnTo>
                    <a:pt x="641076" y="968477"/>
                  </a:lnTo>
                  <a:lnTo>
                    <a:pt x="656677" y="1010956"/>
                  </a:lnTo>
                  <a:lnTo>
                    <a:pt x="671551" y="1053637"/>
                  </a:lnTo>
                  <a:lnTo>
                    <a:pt x="685701" y="1096510"/>
                  </a:lnTo>
                  <a:lnTo>
                    <a:pt x="699125" y="1139565"/>
                  </a:lnTo>
                  <a:lnTo>
                    <a:pt x="711823" y="1182793"/>
                  </a:lnTo>
                  <a:lnTo>
                    <a:pt x="723795" y="1226183"/>
                  </a:lnTo>
                  <a:lnTo>
                    <a:pt x="735042" y="1269727"/>
                  </a:lnTo>
                  <a:lnTo>
                    <a:pt x="745563" y="1313415"/>
                  </a:lnTo>
                  <a:lnTo>
                    <a:pt x="755359" y="1357237"/>
                  </a:lnTo>
                  <a:lnTo>
                    <a:pt x="764429" y="1401184"/>
                  </a:lnTo>
                  <a:lnTo>
                    <a:pt x="772774" y="1445246"/>
                  </a:lnTo>
                  <a:lnTo>
                    <a:pt x="780393" y="1489414"/>
                  </a:lnTo>
                  <a:lnTo>
                    <a:pt x="787286" y="1533677"/>
                  </a:lnTo>
                  <a:lnTo>
                    <a:pt x="793454" y="1578027"/>
                  </a:lnTo>
                  <a:lnTo>
                    <a:pt x="798896" y="1622453"/>
                  </a:lnTo>
                  <a:lnTo>
                    <a:pt x="803612" y="1666947"/>
                  </a:lnTo>
                  <a:lnTo>
                    <a:pt x="807603" y="1711498"/>
                  </a:lnTo>
                  <a:lnTo>
                    <a:pt x="810868" y="1756097"/>
                  </a:lnTo>
                  <a:lnTo>
                    <a:pt x="813408" y="1800734"/>
                  </a:lnTo>
                  <a:lnTo>
                    <a:pt x="815222" y="1845401"/>
                  </a:lnTo>
                  <a:lnTo>
                    <a:pt x="816310" y="1890086"/>
                  </a:lnTo>
                  <a:lnTo>
                    <a:pt x="816673" y="1934781"/>
                  </a:lnTo>
                  <a:lnTo>
                    <a:pt x="816310" y="1979476"/>
                  </a:lnTo>
                  <a:lnTo>
                    <a:pt x="815222" y="2024161"/>
                  </a:lnTo>
                  <a:lnTo>
                    <a:pt x="813408" y="2068828"/>
                  </a:lnTo>
                  <a:lnTo>
                    <a:pt x="810868" y="2113465"/>
                  </a:lnTo>
                  <a:lnTo>
                    <a:pt x="807603" y="2158064"/>
                  </a:lnTo>
                  <a:lnTo>
                    <a:pt x="803612" y="2202615"/>
                  </a:lnTo>
                  <a:lnTo>
                    <a:pt x="798896" y="2247109"/>
                  </a:lnTo>
                  <a:lnTo>
                    <a:pt x="793454" y="2291535"/>
                  </a:lnTo>
                  <a:lnTo>
                    <a:pt x="787286" y="2335885"/>
                  </a:lnTo>
                  <a:lnTo>
                    <a:pt x="780393" y="2380148"/>
                  </a:lnTo>
                  <a:lnTo>
                    <a:pt x="772774" y="2424316"/>
                  </a:lnTo>
                  <a:lnTo>
                    <a:pt x="764429" y="2468378"/>
                  </a:lnTo>
                  <a:lnTo>
                    <a:pt x="755359" y="2512325"/>
                  </a:lnTo>
                  <a:lnTo>
                    <a:pt x="745563" y="2556147"/>
                  </a:lnTo>
                  <a:lnTo>
                    <a:pt x="735042" y="2599835"/>
                  </a:lnTo>
                  <a:lnTo>
                    <a:pt x="723795" y="2643379"/>
                  </a:lnTo>
                  <a:lnTo>
                    <a:pt x="711823" y="2686769"/>
                  </a:lnTo>
                  <a:lnTo>
                    <a:pt x="699125" y="2729997"/>
                  </a:lnTo>
                  <a:lnTo>
                    <a:pt x="685701" y="2773052"/>
                  </a:lnTo>
                  <a:lnTo>
                    <a:pt x="671551" y="2815925"/>
                  </a:lnTo>
                  <a:lnTo>
                    <a:pt x="656677" y="2858606"/>
                  </a:lnTo>
                  <a:lnTo>
                    <a:pt x="641076" y="2901085"/>
                  </a:lnTo>
                  <a:lnTo>
                    <a:pt x="624750" y="2943354"/>
                  </a:lnTo>
                  <a:lnTo>
                    <a:pt x="607698" y="2985402"/>
                  </a:lnTo>
                  <a:lnTo>
                    <a:pt x="589921" y="3027219"/>
                  </a:lnTo>
                  <a:lnTo>
                    <a:pt x="571418" y="3068797"/>
                  </a:lnTo>
                  <a:lnTo>
                    <a:pt x="552189" y="3110126"/>
                  </a:lnTo>
                  <a:lnTo>
                    <a:pt x="532235" y="3151195"/>
                  </a:lnTo>
                  <a:lnTo>
                    <a:pt x="511555" y="3191997"/>
                  </a:lnTo>
                  <a:lnTo>
                    <a:pt x="490150" y="3232520"/>
                  </a:lnTo>
                  <a:lnTo>
                    <a:pt x="468019" y="3272755"/>
                  </a:lnTo>
                  <a:lnTo>
                    <a:pt x="445162" y="3312693"/>
                  </a:lnTo>
                  <a:lnTo>
                    <a:pt x="421580" y="3352324"/>
                  </a:lnTo>
                  <a:lnTo>
                    <a:pt x="397272" y="3391638"/>
                  </a:lnTo>
                  <a:lnTo>
                    <a:pt x="372238" y="3430627"/>
                  </a:lnTo>
                  <a:lnTo>
                    <a:pt x="346479" y="3469280"/>
                  </a:lnTo>
                  <a:lnTo>
                    <a:pt x="319995" y="3507587"/>
                  </a:lnTo>
                  <a:lnTo>
                    <a:pt x="292784" y="3545540"/>
                  </a:lnTo>
                  <a:lnTo>
                    <a:pt x="264848" y="3583128"/>
                  </a:lnTo>
                  <a:lnTo>
                    <a:pt x="236187" y="3620342"/>
                  </a:lnTo>
                  <a:lnTo>
                    <a:pt x="206800" y="3657173"/>
                  </a:lnTo>
                  <a:lnTo>
                    <a:pt x="176687" y="3693610"/>
                  </a:lnTo>
                  <a:lnTo>
                    <a:pt x="145849" y="3729644"/>
                  </a:lnTo>
                  <a:lnTo>
                    <a:pt x="114285" y="3765267"/>
                  </a:lnTo>
                  <a:lnTo>
                    <a:pt x="81995" y="3800467"/>
                  </a:lnTo>
                  <a:lnTo>
                    <a:pt x="48980" y="3835235"/>
                  </a:lnTo>
                  <a:lnTo>
                    <a:pt x="15240" y="3869562"/>
                  </a:lnTo>
                  <a:lnTo>
                    <a:pt x="0" y="3854323"/>
                  </a:lnTo>
                  <a:lnTo>
                    <a:pt x="33828" y="3819900"/>
                  </a:lnTo>
                  <a:lnTo>
                    <a:pt x="66920" y="3785030"/>
                  </a:lnTo>
                  <a:lnTo>
                    <a:pt x="99278" y="3749723"/>
                  </a:lnTo>
                  <a:lnTo>
                    <a:pt x="130899" y="3713988"/>
                  </a:lnTo>
                  <a:lnTo>
                    <a:pt x="161786" y="3677836"/>
                  </a:lnTo>
                  <a:lnTo>
                    <a:pt x="191937" y="3641276"/>
                  </a:lnTo>
                  <a:lnTo>
                    <a:pt x="221353" y="3604318"/>
                  </a:lnTo>
                  <a:lnTo>
                    <a:pt x="250033" y="3566971"/>
                  </a:lnTo>
                  <a:lnTo>
                    <a:pt x="277978" y="3529247"/>
                  </a:lnTo>
                  <a:lnTo>
                    <a:pt x="305188" y="3491153"/>
                  </a:lnTo>
                  <a:lnTo>
                    <a:pt x="331662" y="3452701"/>
                  </a:lnTo>
                  <a:lnTo>
                    <a:pt x="357400" y="3413900"/>
                  </a:lnTo>
                  <a:lnTo>
                    <a:pt x="382404" y="3374760"/>
                  </a:lnTo>
                  <a:lnTo>
                    <a:pt x="406672" y="3335291"/>
                  </a:lnTo>
                  <a:lnTo>
                    <a:pt x="430204" y="3295503"/>
                  </a:lnTo>
                  <a:lnTo>
                    <a:pt x="453002" y="3255405"/>
                  </a:lnTo>
                  <a:lnTo>
                    <a:pt x="475063" y="3215007"/>
                  </a:lnTo>
                  <a:lnTo>
                    <a:pt x="496390" y="3174319"/>
                  </a:lnTo>
                  <a:lnTo>
                    <a:pt x="516981" y="3133351"/>
                  </a:lnTo>
                  <a:lnTo>
                    <a:pt x="536836" y="3092113"/>
                  </a:lnTo>
                  <a:lnTo>
                    <a:pt x="555957" y="3050614"/>
                  </a:lnTo>
                  <a:lnTo>
                    <a:pt x="574341" y="3008865"/>
                  </a:lnTo>
                  <a:lnTo>
                    <a:pt x="591991" y="2966875"/>
                  </a:lnTo>
                  <a:lnTo>
                    <a:pt x="608905" y="2924654"/>
                  </a:lnTo>
                  <a:lnTo>
                    <a:pt x="625084" y="2882212"/>
                  </a:lnTo>
                  <a:lnTo>
                    <a:pt x="640527" y="2839559"/>
                  </a:lnTo>
                  <a:lnTo>
                    <a:pt x="655235" y="2796704"/>
                  </a:lnTo>
                  <a:lnTo>
                    <a:pt x="669207" y="2753658"/>
                  </a:lnTo>
                  <a:lnTo>
                    <a:pt x="682444" y="2710429"/>
                  </a:lnTo>
                  <a:lnTo>
                    <a:pt x="694946" y="2667029"/>
                  </a:lnTo>
                  <a:lnTo>
                    <a:pt x="706712" y="2623467"/>
                  </a:lnTo>
                  <a:lnTo>
                    <a:pt x="717743" y="2579752"/>
                  </a:lnTo>
                  <a:lnTo>
                    <a:pt x="728039" y="2535895"/>
                  </a:lnTo>
                  <a:lnTo>
                    <a:pt x="737599" y="2491905"/>
                  </a:lnTo>
                  <a:lnTo>
                    <a:pt x="746423" y="2447792"/>
                  </a:lnTo>
                  <a:lnTo>
                    <a:pt x="754513" y="2403566"/>
                  </a:lnTo>
                  <a:lnTo>
                    <a:pt x="761867" y="2359237"/>
                  </a:lnTo>
                  <a:lnTo>
                    <a:pt x="768485" y="2314815"/>
                  </a:lnTo>
                  <a:lnTo>
                    <a:pt x="774368" y="2270309"/>
                  </a:lnTo>
                  <a:lnTo>
                    <a:pt x="779516" y="2225730"/>
                  </a:lnTo>
                  <a:lnTo>
                    <a:pt x="783928" y="2181086"/>
                  </a:lnTo>
                  <a:lnTo>
                    <a:pt x="787605" y="2136389"/>
                  </a:lnTo>
                  <a:lnTo>
                    <a:pt x="790547" y="2091647"/>
                  </a:lnTo>
                  <a:lnTo>
                    <a:pt x="792753" y="2046871"/>
                  </a:lnTo>
                  <a:lnTo>
                    <a:pt x="794224" y="2002070"/>
                  </a:lnTo>
                  <a:lnTo>
                    <a:pt x="794959" y="1957255"/>
                  </a:lnTo>
                  <a:lnTo>
                    <a:pt x="794959" y="1912434"/>
                  </a:lnTo>
                  <a:lnTo>
                    <a:pt x="794224" y="1867619"/>
                  </a:lnTo>
                  <a:lnTo>
                    <a:pt x="792753" y="1822818"/>
                  </a:lnTo>
                  <a:lnTo>
                    <a:pt x="790547" y="1778042"/>
                  </a:lnTo>
                  <a:lnTo>
                    <a:pt x="787605" y="1733300"/>
                  </a:lnTo>
                  <a:lnTo>
                    <a:pt x="783928" y="1688603"/>
                  </a:lnTo>
                  <a:lnTo>
                    <a:pt x="779516" y="1643959"/>
                  </a:lnTo>
                  <a:lnTo>
                    <a:pt x="774368" y="1599380"/>
                  </a:lnTo>
                  <a:lnTo>
                    <a:pt x="768485" y="1554874"/>
                  </a:lnTo>
                  <a:lnTo>
                    <a:pt x="761867" y="1510452"/>
                  </a:lnTo>
                  <a:lnTo>
                    <a:pt x="754513" y="1466123"/>
                  </a:lnTo>
                  <a:lnTo>
                    <a:pt x="746423" y="1421897"/>
                  </a:lnTo>
                  <a:lnTo>
                    <a:pt x="737599" y="1377784"/>
                  </a:lnTo>
                  <a:lnTo>
                    <a:pt x="728039" y="1333794"/>
                  </a:lnTo>
                  <a:lnTo>
                    <a:pt x="717743" y="1289937"/>
                  </a:lnTo>
                  <a:lnTo>
                    <a:pt x="706712" y="1246222"/>
                  </a:lnTo>
                  <a:lnTo>
                    <a:pt x="694946" y="1202660"/>
                  </a:lnTo>
                  <a:lnTo>
                    <a:pt x="682444" y="1159260"/>
                  </a:lnTo>
                  <a:lnTo>
                    <a:pt x="669207" y="1116031"/>
                  </a:lnTo>
                  <a:lnTo>
                    <a:pt x="655235" y="1072985"/>
                  </a:lnTo>
                  <a:lnTo>
                    <a:pt x="640527" y="1030130"/>
                  </a:lnTo>
                  <a:lnTo>
                    <a:pt x="625084" y="987477"/>
                  </a:lnTo>
                  <a:lnTo>
                    <a:pt x="608905" y="945035"/>
                  </a:lnTo>
                  <a:lnTo>
                    <a:pt x="591991" y="902814"/>
                  </a:lnTo>
                  <a:lnTo>
                    <a:pt x="574341" y="860824"/>
                  </a:lnTo>
                  <a:lnTo>
                    <a:pt x="555957" y="819075"/>
                  </a:lnTo>
                  <a:lnTo>
                    <a:pt x="536836" y="777576"/>
                  </a:lnTo>
                  <a:lnTo>
                    <a:pt x="516981" y="736338"/>
                  </a:lnTo>
                  <a:lnTo>
                    <a:pt x="496390" y="695370"/>
                  </a:lnTo>
                  <a:lnTo>
                    <a:pt x="475063" y="654682"/>
                  </a:lnTo>
                  <a:lnTo>
                    <a:pt x="453002" y="614284"/>
                  </a:lnTo>
                  <a:lnTo>
                    <a:pt x="430204" y="574186"/>
                  </a:lnTo>
                  <a:lnTo>
                    <a:pt x="406672" y="534398"/>
                  </a:lnTo>
                  <a:lnTo>
                    <a:pt x="382404" y="494929"/>
                  </a:lnTo>
                  <a:lnTo>
                    <a:pt x="357400" y="455789"/>
                  </a:lnTo>
                  <a:lnTo>
                    <a:pt x="331662" y="416988"/>
                  </a:lnTo>
                  <a:lnTo>
                    <a:pt x="305188" y="378536"/>
                  </a:lnTo>
                  <a:lnTo>
                    <a:pt x="277978" y="340442"/>
                  </a:lnTo>
                  <a:lnTo>
                    <a:pt x="250033" y="302718"/>
                  </a:lnTo>
                  <a:lnTo>
                    <a:pt x="221353" y="265371"/>
                  </a:lnTo>
                  <a:lnTo>
                    <a:pt x="191937" y="228413"/>
                  </a:lnTo>
                  <a:lnTo>
                    <a:pt x="161786" y="191853"/>
                  </a:lnTo>
                  <a:lnTo>
                    <a:pt x="130899" y="155701"/>
                  </a:lnTo>
                  <a:lnTo>
                    <a:pt x="99278" y="119966"/>
                  </a:lnTo>
                  <a:lnTo>
                    <a:pt x="66920" y="84659"/>
                  </a:lnTo>
                  <a:lnTo>
                    <a:pt x="33828" y="49789"/>
                  </a:lnTo>
                  <a:lnTo>
                    <a:pt x="0" y="15366"/>
                  </a:lnTo>
                  <a:lnTo>
                    <a:pt x="15240" y="0"/>
                  </a:lnTo>
                  <a:close/>
                </a:path>
              </a:pathLst>
            </a:custGeom>
            <a:ln w="25400">
              <a:solidFill>
                <a:srgbClr val="1F497C"/>
              </a:solidFill>
            </a:ln>
          </p:spPr>
          <p:txBody>
            <a:bodyPr wrap="square" lIns="0" tIns="0" rIns="0" bIns="0" rtlCol="0"/>
            <a:lstStyle/>
            <a:p>
              <a:endParaRPr/>
            </a:p>
          </p:txBody>
        </p:sp>
        <p:sp>
          <p:nvSpPr>
            <p:cNvPr id="5" name="object 5"/>
            <p:cNvSpPr/>
            <p:nvPr/>
          </p:nvSpPr>
          <p:spPr>
            <a:xfrm>
              <a:off x="2392044" y="1814487"/>
              <a:ext cx="7680959" cy="427990"/>
            </a:xfrm>
            <a:custGeom>
              <a:avLst/>
              <a:gdLst/>
              <a:ahLst/>
              <a:cxnLst/>
              <a:rect l="l" t="t" r="r" b="b"/>
              <a:pathLst>
                <a:path w="7680959" h="427989">
                  <a:moveTo>
                    <a:pt x="7680833" y="0"/>
                  </a:moveTo>
                  <a:lnTo>
                    <a:pt x="0" y="0"/>
                  </a:lnTo>
                  <a:lnTo>
                    <a:pt x="0" y="427824"/>
                  </a:lnTo>
                  <a:lnTo>
                    <a:pt x="7680833" y="427824"/>
                  </a:lnTo>
                  <a:lnTo>
                    <a:pt x="7680833" y="0"/>
                  </a:lnTo>
                  <a:close/>
                </a:path>
              </a:pathLst>
            </a:custGeom>
            <a:solidFill>
              <a:srgbClr val="E9E1D5"/>
            </a:solidFill>
          </p:spPr>
          <p:txBody>
            <a:bodyPr wrap="square" lIns="0" tIns="0" rIns="0" bIns="0" rtlCol="0"/>
            <a:lstStyle/>
            <a:p>
              <a:endParaRPr/>
            </a:p>
          </p:txBody>
        </p:sp>
        <p:sp>
          <p:nvSpPr>
            <p:cNvPr id="6" name="object 6"/>
            <p:cNvSpPr/>
            <p:nvPr/>
          </p:nvSpPr>
          <p:spPr>
            <a:xfrm>
              <a:off x="2392044" y="1814487"/>
              <a:ext cx="7680959" cy="427990"/>
            </a:xfrm>
            <a:custGeom>
              <a:avLst/>
              <a:gdLst/>
              <a:ahLst/>
              <a:cxnLst/>
              <a:rect l="l" t="t" r="r" b="b"/>
              <a:pathLst>
                <a:path w="7680959" h="427989">
                  <a:moveTo>
                    <a:pt x="0" y="427824"/>
                  </a:moveTo>
                  <a:lnTo>
                    <a:pt x="7680833" y="427824"/>
                  </a:lnTo>
                  <a:lnTo>
                    <a:pt x="7680833" y="0"/>
                  </a:lnTo>
                  <a:lnTo>
                    <a:pt x="0" y="0"/>
                  </a:lnTo>
                  <a:lnTo>
                    <a:pt x="0" y="427824"/>
                  </a:lnTo>
                  <a:close/>
                </a:path>
              </a:pathLst>
            </a:custGeom>
            <a:ln w="25400">
              <a:solidFill>
                <a:srgbClr val="24548F"/>
              </a:solidFill>
            </a:ln>
          </p:spPr>
          <p:txBody>
            <a:bodyPr wrap="square" lIns="0" tIns="0" rIns="0" bIns="0" rtlCol="0"/>
            <a:lstStyle/>
            <a:p>
              <a:endParaRPr/>
            </a:p>
          </p:txBody>
        </p:sp>
        <p:sp>
          <p:nvSpPr>
            <p:cNvPr id="7" name="object 7"/>
            <p:cNvSpPr/>
            <p:nvPr/>
          </p:nvSpPr>
          <p:spPr>
            <a:xfrm>
              <a:off x="2124582" y="1760982"/>
              <a:ext cx="535305" cy="535305"/>
            </a:xfrm>
            <a:custGeom>
              <a:avLst/>
              <a:gdLst/>
              <a:ahLst/>
              <a:cxnLst/>
              <a:rect l="l" t="t" r="r" b="b"/>
              <a:pathLst>
                <a:path w="535305" h="535305">
                  <a:moveTo>
                    <a:pt x="267462" y="0"/>
                  </a:moveTo>
                  <a:lnTo>
                    <a:pt x="219389" y="4309"/>
                  </a:lnTo>
                  <a:lnTo>
                    <a:pt x="174141" y="16733"/>
                  </a:lnTo>
                  <a:lnTo>
                    <a:pt x="132475" y="36514"/>
                  </a:lnTo>
                  <a:lnTo>
                    <a:pt x="95145" y="62897"/>
                  </a:lnTo>
                  <a:lnTo>
                    <a:pt x="62908" y="95123"/>
                  </a:lnTo>
                  <a:lnTo>
                    <a:pt x="36519" y="132437"/>
                  </a:lnTo>
                  <a:lnTo>
                    <a:pt x="16734" y="174081"/>
                  </a:lnTo>
                  <a:lnTo>
                    <a:pt x="4309" y="219299"/>
                  </a:lnTo>
                  <a:lnTo>
                    <a:pt x="0" y="267334"/>
                  </a:lnTo>
                  <a:lnTo>
                    <a:pt x="4309" y="315407"/>
                  </a:lnTo>
                  <a:lnTo>
                    <a:pt x="16734" y="360655"/>
                  </a:lnTo>
                  <a:lnTo>
                    <a:pt x="36519" y="402321"/>
                  </a:lnTo>
                  <a:lnTo>
                    <a:pt x="62908" y="439651"/>
                  </a:lnTo>
                  <a:lnTo>
                    <a:pt x="95145" y="471888"/>
                  </a:lnTo>
                  <a:lnTo>
                    <a:pt x="132475" y="498277"/>
                  </a:lnTo>
                  <a:lnTo>
                    <a:pt x="174141" y="518062"/>
                  </a:lnTo>
                  <a:lnTo>
                    <a:pt x="219389" y="530487"/>
                  </a:lnTo>
                  <a:lnTo>
                    <a:pt x="267462" y="534796"/>
                  </a:lnTo>
                  <a:lnTo>
                    <a:pt x="315497" y="530487"/>
                  </a:lnTo>
                  <a:lnTo>
                    <a:pt x="360715" y="518062"/>
                  </a:lnTo>
                  <a:lnTo>
                    <a:pt x="402359" y="498277"/>
                  </a:lnTo>
                  <a:lnTo>
                    <a:pt x="439673" y="471888"/>
                  </a:lnTo>
                  <a:lnTo>
                    <a:pt x="471899" y="439651"/>
                  </a:lnTo>
                  <a:lnTo>
                    <a:pt x="498282" y="402321"/>
                  </a:lnTo>
                  <a:lnTo>
                    <a:pt x="518063" y="360655"/>
                  </a:lnTo>
                  <a:lnTo>
                    <a:pt x="530487" y="315407"/>
                  </a:lnTo>
                  <a:lnTo>
                    <a:pt x="534797" y="267334"/>
                  </a:lnTo>
                  <a:lnTo>
                    <a:pt x="530487" y="219299"/>
                  </a:lnTo>
                  <a:lnTo>
                    <a:pt x="518063" y="174081"/>
                  </a:lnTo>
                  <a:lnTo>
                    <a:pt x="498282" y="132437"/>
                  </a:lnTo>
                  <a:lnTo>
                    <a:pt x="471899" y="95123"/>
                  </a:lnTo>
                  <a:lnTo>
                    <a:pt x="439673" y="62897"/>
                  </a:lnTo>
                  <a:lnTo>
                    <a:pt x="402359" y="36514"/>
                  </a:lnTo>
                  <a:lnTo>
                    <a:pt x="360715" y="16733"/>
                  </a:lnTo>
                  <a:lnTo>
                    <a:pt x="315497" y="4309"/>
                  </a:lnTo>
                  <a:lnTo>
                    <a:pt x="267462" y="0"/>
                  </a:lnTo>
                  <a:close/>
                </a:path>
              </a:pathLst>
            </a:custGeom>
            <a:solidFill>
              <a:srgbClr val="E9E1D5"/>
            </a:solidFill>
          </p:spPr>
          <p:txBody>
            <a:bodyPr wrap="square" lIns="0" tIns="0" rIns="0" bIns="0" rtlCol="0"/>
            <a:lstStyle/>
            <a:p>
              <a:endParaRPr/>
            </a:p>
          </p:txBody>
        </p:sp>
        <p:sp>
          <p:nvSpPr>
            <p:cNvPr id="8" name="object 8"/>
            <p:cNvSpPr/>
            <p:nvPr/>
          </p:nvSpPr>
          <p:spPr>
            <a:xfrm>
              <a:off x="2124582" y="1760982"/>
              <a:ext cx="535305" cy="535305"/>
            </a:xfrm>
            <a:custGeom>
              <a:avLst/>
              <a:gdLst/>
              <a:ahLst/>
              <a:cxnLst/>
              <a:rect l="l" t="t" r="r" b="b"/>
              <a:pathLst>
                <a:path w="535305" h="535305">
                  <a:moveTo>
                    <a:pt x="0" y="267334"/>
                  </a:moveTo>
                  <a:lnTo>
                    <a:pt x="4309" y="219299"/>
                  </a:lnTo>
                  <a:lnTo>
                    <a:pt x="16734" y="174081"/>
                  </a:lnTo>
                  <a:lnTo>
                    <a:pt x="36519" y="132437"/>
                  </a:lnTo>
                  <a:lnTo>
                    <a:pt x="62908" y="95123"/>
                  </a:lnTo>
                  <a:lnTo>
                    <a:pt x="95145" y="62897"/>
                  </a:lnTo>
                  <a:lnTo>
                    <a:pt x="132475" y="36514"/>
                  </a:lnTo>
                  <a:lnTo>
                    <a:pt x="174141" y="16733"/>
                  </a:lnTo>
                  <a:lnTo>
                    <a:pt x="219389" y="4309"/>
                  </a:lnTo>
                  <a:lnTo>
                    <a:pt x="267462" y="0"/>
                  </a:lnTo>
                  <a:lnTo>
                    <a:pt x="315497" y="4309"/>
                  </a:lnTo>
                  <a:lnTo>
                    <a:pt x="360715" y="16733"/>
                  </a:lnTo>
                  <a:lnTo>
                    <a:pt x="402359" y="36514"/>
                  </a:lnTo>
                  <a:lnTo>
                    <a:pt x="439673" y="62897"/>
                  </a:lnTo>
                  <a:lnTo>
                    <a:pt x="471899" y="95123"/>
                  </a:lnTo>
                  <a:lnTo>
                    <a:pt x="498282" y="132437"/>
                  </a:lnTo>
                  <a:lnTo>
                    <a:pt x="518063" y="174081"/>
                  </a:lnTo>
                  <a:lnTo>
                    <a:pt x="530487" y="219299"/>
                  </a:lnTo>
                  <a:lnTo>
                    <a:pt x="534797" y="267334"/>
                  </a:lnTo>
                  <a:lnTo>
                    <a:pt x="530487" y="315407"/>
                  </a:lnTo>
                  <a:lnTo>
                    <a:pt x="518063" y="360655"/>
                  </a:lnTo>
                  <a:lnTo>
                    <a:pt x="498282" y="402321"/>
                  </a:lnTo>
                  <a:lnTo>
                    <a:pt x="471899" y="439651"/>
                  </a:lnTo>
                  <a:lnTo>
                    <a:pt x="439673" y="471888"/>
                  </a:lnTo>
                  <a:lnTo>
                    <a:pt x="402359" y="498277"/>
                  </a:lnTo>
                  <a:lnTo>
                    <a:pt x="360715" y="518062"/>
                  </a:lnTo>
                  <a:lnTo>
                    <a:pt x="315497" y="530487"/>
                  </a:lnTo>
                  <a:lnTo>
                    <a:pt x="267462" y="534796"/>
                  </a:lnTo>
                  <a:lnTo>
                    <a:pt x="219389" y="530487"/>
                  </a:lnTo>
                  <a:lnTo>
                    <a:pt x="174141" y="518062"/>
                  </a:lnTo>
                  <a:lnTo>
                    <a:pt x="132475" y="498277"/>
                  </a:lnTo>
                  <a:lnTo>
                    <a:pt x="95145" y="471888"/>
                  </a:lnTo>
                  <a:lnTo>
                    <a:pt x="62908" y="439651"/>
                  </a:lnTo>
                  <a:lnTo>
                    <a:pt x="36519" y="402321"/>
                  </a:lnTo>
                  <a:lnTo>
                    <a:pt x="16734" y="360655"/>
                  </a:lnTo>
                  <a:lnTo>
                    <a:pt x="4309" y="315407"/>
                  </a:lnTo>
                  <a:lnTo>
                    <a:pt x="0" y="267334"/>
                  </a:lnTo>
                  <a:close/>
                </a:path>
              </a:pathLst>
            </a:custGeom>
            <a:ln w="25400">
              <a:solidFill>
                <a:srgbClr val="2A5F9E"/>
              </a:solidFill>
            </a:ln>
          </p:spPr>
          <p:txBody>
            <a:bodyPr wrap="square" lIns="0" tIns="0" rIns="0" bIns="0" rtlCol="0"/>
            <a:lstStyle/>
            <a:p>
              <a:endParaRPr/>
            </a:p>
          </p:txBody>
        </p:sp>
        <p:sp>
          <p:nvSpPr>
            <p:cNvPr id="9" name="object 9"/>
            <p:cNvSpPr/>
            <p:nvPr/>
          </p:nvSpPr>
          <p:spPr>
            <a:xfrm>
              <a:off x="2743961" y="2456091"/>
              <a:ext cx="7329170" cy="427990"/>
            </a:xfrm>
            <a:custGeom>
              <a:avLst/>
              <a:gdLst/>
              <a:ahLst/>
              <a:cxnLst/>
              <a:rect l="l" t="t" r="r" b="b"/>
              <a:pathLst>
                <a:path w="7329170" h="427989">
                  <a:moveTo>
                    <a:pt x="7328916" y="0"/>
                  </a:moveTo>
                  <a:lnTo>
                    <a:pt x="0" y="0"/>
                  </a:lnTo>
                  <a:lnTo>
                    <a:pt x="0" y="427824"/>
                  </a:lnTo>
                  <a:lnTo>
                    <a:pt x="7328916" y="427824"/>
                  </a:lnTo>
                  <a:lnTo>
                    <a:pt x="7328916" y="0"/>
                  </a:lnTo>
                  <a:close/>
                </a:path>
              </a:pathLst>
            </a:custGeom>
            <a:solidFill>
              <a:srgbClr val="E9E1D5"/>
            </a:solidFill>
          </p:spPr>
          <p:txBody>
            <a:bodyPr wrap="square" lIns="0" tIns="0" rIns="0" bIns="0" rtlCol="0"/>
            <a:lstStyle/>
            <a:p>
              <a:endParaRPr/>
            </a:p>
          </p:txBody>
        </p:sp>
        <p:sp>
          <p:nvSpPr>
            <p:cNvPr id="10" name="object 10"/>
            <p:cNvSpPr/>
            <p:nvPr/>
          </p:nvSpPr>
          <p:spPr>
            <a:xfrm>
              <a:off x="2743961" y="2456091"/>
              <a:ext cx="7329170" cy="427990"/>
            </a:xfrm>
            <a:custGeom>
              <a:avLst/>
              <a:gdLst/>
              <a:ahLst/>
              <a:cxnLst/>
              <a:rect l="l" t="t" r="r" b="b"/>
              <a:pathLst>
                <a:path w="7329170" h="427989">
                  <a:moveTo>
                    <a:pt x="0" y="427824"/>
                  </a:moveTo>
                  <a:lnTo>
                    <a:pt x="7328916" y="427824"/>
                  </a:lnTo>
                  <a:lnTo>
                    <a:pt x="7328916" y="0"/>
                  </a:lnTo>
                  <a:lnTo>
                    <a:pt x="0" y="0"/>
                  </a:lnTo>
                  <a:lnTo>
                    <a:pt x="0" y="427824"/>
                  </a:lnTo>
                  <a:close/>
                </a:path>
              </a:pathLst>
            </a:custGeom>
            <a:ln w="25399">
              <a:solidFill>
                <a:srgbClr val="24548F"/>
              </a:solidFill>
            </a:ln>
          </p:spPr>
          <p:txBody>
            <a:bodyPr wrap="square" lIns="0" tIns="0" rIns="0" bIns="0" rtlCol="0"/>
            <a:lstStyle/>
            <a:p>
              <a:endParaRPr/>
            </a:p>
          </p:txBody>
        </p:sp>
        <p:sp>
          <p:nvSpPr>
            <p:cNvPr id="11" name="object 11"/>
            <p:cNvSpPr/>
            <p:nvPr/>
          </p:nvSpPr>
          <p:spPr>
            <a:xfrm>
              <a:off x="2476499" y="2402586"/>
              <a:ext cx="535305" cy="535305"/>
            </a:xfrm>
            <a:custGeom>
              <a:avLst/>
              <a:gdLst/>
              <a:ahLst/>
              <a:cxnLst/>
              <a:rect l="l" t="t" r="r" b="b"/>
              <a:pathLst>
                <a:path w="535305" h="535305">
                  <a:moveTo>
                    <a:pt x="267462" y="0"/>
                  </a:moveTo>
                  <a:lnTo>
                    <a:pt x="219389" y="4309"/>
                  </a:lnTo>
                  <a:lnTo>
                    <a:pt x="174141" y="16734"/>
                  </a:lnTo>
                  <a:lnTo>
                    <a:pt x="132475" y="36519"/>
                  </a:lnTo>
                  <a:lnTo>
                    <a:pt x="95145" y="62908"/>
                  </a:lnTo>
                  <a:lnTo>
                    <a:pt x="62908" y="95145"/>
                  </a:lnTo>
                  <a:lnTo>
                    <a:pt x="36519" y="132475"/>
                  </a:lnTo>
                  <a:lnTo>
                    <a:pt x="16734" y="174141"/>
                  </a:lnTo>
                  <a:lnTo>
                    <a:pt x="4309" y="219389"/>
                  </a:lnTo>
                  <a:lnTo>
                    <a:pt x="0" y="267462"/>
                  </a:lnTo>
                  <a:lnTo>
                    <a:pt x="4309" y="315530"/>
                  </a:lnTo>
                  <a:lnTo>
                    <a:pt x="16734" y="360766"/>
                  </a:lnTo>
                  <a:lnTo>
                    <a:pt x="36519" y="402415"/>
                  </a:lnTo>
                  <a:lnTo>
                    <a:pt x="62908" y="439725"/>
                  </a:lnTo>
                  <a:lnTo>
                    <a:pt x="95145" y="471941"/>
                  </a:lnTo>
                  <a:lnTo>
                    <a:pt x="132475" y="498310"/>
                  </a:lnTo>
                  <a:lnTo>
                    <a:pt x="174141" y="518078"/>
                  </a:lnTo>
                  <a:lnTo>
                    <a:pt x="219389" y="530491"/>
                  </a:lnTo>
                  <a:lnTo>
                    <a:pt x="267462" y="534797"/>
                  </a:lnTo>
                  <a:lnTo>
                    <a:pt x="315497" y="530491"/>
                  </a:lnTo>
                  <a:lnTo>
                    <a:pt x="360715" y="518078"/>
                  </a:lnTo>
                  <a:lnTo>
                    <a:pt x="402359" y="498310"/>
                  </a:lnTo>
                  <a:lnTo>
                    <a:pt x="439673" y="471941"/>
                  </a:lnTo>
                  <a:lnTo>
                    <a:pt x="471899" y="439725"/>
                  </a:lnTo>
                  <a:lnTo>
                    <a:pt x="498282" y="402415"/>
                  </a:lnTo>
                  <a:lnTo>
                    <a:pt x="518063" y="360766"/>
                  </a:lnTo>
                  <a:lnTo>
                    <a:pt x="530487" y="315530"/>
                  </a:lnTo>
                  <a:lnTo>
                    <a:pt x="534797" y="267462"/>
                  </a:lnTo>
                  <a:lnTo>
                    <a:pt x="530487" y="219389"/>
                  </a:lnTo>
                  <a:lnTo>
                    <a:pt x="518063" y="174141"/>
                  </a:lnTo>
                  <a:lnTo>
                    <a:pt x="498282" y="132475"/>
                  </a:lnTo>
                  <a:lnTo>
                    <a:pt x="471899" y="95145"/>
                  </a:lnTo>
                  <a:lnTo>
                    <a:pt x="439673" y="62908"/>
                  </a:lnTo>
                  <a:lnTo>
                    <a:pt x="402359" y="36519"/>
                  </a:lnTo>
                  <a:lnTo>
                    <a:pt x="360715" y="16734"/>
                  </a:lnTo>
                  <a:lnTo>
                    <a:pt x="315497" y="4309"/>
                  </a:lnTo>
                  <a:lnTo>
                    <a:pt x="267462" y="0"/>
                  </a:lnTo>
                  <a:close/>
                </a:path>
              </a:pathLst>
            </a:custGeom>
            <a:solidFill>
              <a:srgbClr val="E9E1D5"/>
            </a:solidFill>
          </p:spPr>
          <p:txBody>
            <a:bodyPr wrap="square" lIns="0" tIns="0" rIns="0" bIns="0" rtlCol="0"/>
            <a:lstStyle/>
            <a:p>
              <a:endParaRPr/>
            </a:p>
          </p:txBody>
        </p:sp>
        <p:sp>
          <p:nvSpPr>
            <p:cNvPr id="12" name="object 12"/>
            <p:cNvSpPr/>
            <p:nvPr/>
          </p:nvSpPr>
          <p:spPr>
            <a:xfrm>
              <a:off x="2476499" y="2402586"/>
              <a:ext cx="535305" cy="535305"/>
            </a:xfrm>
            <a:custGeom>
              <a:avLst/>
              <a:gdLst/>
              <a:ahLst/>
              <a:cxnLst/>
              <a:rect l="l" t="t" r="r" b="b"/>
              <a:pathLst>
                <a:path w="535305" h="535305">
                  <a:moveTo>
                    <a:pt x="0" y="267462"/>
                  </a:moveTo>
                  <a:lnTo>
                    <a:pt x="4309" y="219389"/>
                  </a:lnTo>
                  <a:lnTo>
                    <a:pt x="16734" y="174141"/>
                  </a:lnTo>
                  <a:lnTo>
                    <a:pt x="36519" y="132475"/>
                  </a:lnTo>
                  <a:lnTo>
                    <a:pt x="62908" y="95145"/>
                  </a:lnTo>
                  <a:lnTo>
                    <a:pt x="95145" y="62908"/>
                  </a:lnTo>
                  <a:lnTo>
                    <a:pt x="132475" y="36519"/>
                  </a:lnTo>
                  <a:lnTo>
                    <a:pt x="174141" y="16734"/>
                  </a:lnTo>
                  <a:lnTo>
                    <a:pt x="219389" y="4309"/>
                  </a:lnTo>
                  <a:lnTo>
                    <a:pt x="267462" y="0"/>
                  </a:lnTo>
                  <a:lnTo>
                    <a:pt x="315497" y="4309"/>
                  </a:lnTo>
                  <a:lnTo>
                    <a:pt x="360715" y="16734"/>
                  </a:lnTo>
                  <a:lnTo>
                    <a:pt x="402359" y="36519"/>
                  </a:lnTo>
                  <a:lnTo>
                    <a:pt x="439673" y="62908"/>
                  </a:lnTo>
                  <a:lnTo>
                    <a:pt x="471899" y="95145"/>
                  </a:lnTo>
                  <a:lnTo>
                    <a:pt x="498282" y="132475"/>
                  </a:lnTo>
                  <a:lnTo>
                    <a:pt x="518063" y="174141"/>
                  </a:lnTo>
                  <a:lnTo>
                    <a:pt x="530487" y="219389"/>
                  </a:lnTo>
                  <a:lnTo>
                    <a:pt x="534797" y="267462"/>
                  </a:lnTo>
                  <a:lnTo>
                    <a:pt x="530487" y="315530"/>
                  </a:lnTo>
                  <a:lnTo>
                    <a:pt x="518063" y="360766"/>
                  </a:lnTo>
                  <a:lnTo>
                    <a:pt x="498282" y="402415"/>
                  </a:lnTo>
                  <a:lnTo>
                    <a:pt x="471899" y="439725"/>
                  </a:lnTo>
                  <a:lnTo>
                    <a:pt x="439673" y="471941"/>
                  </a:lnTo>
                  <a:lnTo>
                    <a:pt x="402359" y="498310"/>
                  </a:lnTo>
                  <a:lnTo>
                    <a:pt x="360715" y="518078"/>
                  </a:lnTo>
                  <a:lnTo>
                    <a:pt x="315497" y="530491"/>
                  </a:lnTo>
                  <a:lnTo>
                    <a:pt x="267462" y="534797"/>
                  </a:lnTo>
                  <a:lnTo>
                    <a:pt x="219389" y="530491"/>
                  </a:lnTo>
                  <a:lnTo>
                    <a:pt x="174141" y="518078"/>
                  </a:lnTo>
                  <a:lnTo>
                    <a:pt x="132475" y="498310"/>
                  </a:lnTo>
                  <a:lnTo>
                    <a:pt x="95145" y="471941"/>
                  </a:lnTo>
                  <a:lnTo>
                    <a:pt x="62908" y="439725"/>
                  </a:lnTo>
                  <a:lnTo>
                    <a:pt x="36519" y="402415"/>
                  </a:lnTo>
                  <a:lnTo>
                    <a:pt x="16734" y="360766"/>
                  </a:lnTo>
                  <a:lnTo>
                    <a:pt x="4309" y="315530"/>
                  </a:lnTo>
                  <a:lnTo>
                    <a:pt x="0" y="267462"/>
                  </a:lnTo>
                  <a:close/>
                </a:path>
              </a:pathLst>
            </a:custGeom>
            <a:ln w="25400">
              <a:solidFill>
                <a:srgbClr val="2A5F9E"/>
              </a:solidFill>
            </a:ln>
          </p:spPr>
          <p:txBody>
            <a:bodyPr wrap="square" lIns="0" tIns="0" rIns="0" bIns="0" rtlCol="0"/>
            <a:lstStyle/>
            <a:p>
              <a:endParaRPr/>
            </a:p>
          </p:txBody>
        </p:sp>
        <p:sp>
          <p:nvSpPr>
            <p:cNvPr id="13" name="object 13"/>
            <p:cNvSpPr/>
            <p:nvPr/>
          </p:nvSpPr>
          <p:spPr>
            <a:xfrm>
              <a:off x="2904870" y="3097695"/>
              <a:ext cx="7168515" cy="427990"/>
            </a:xfrm>
            <a:custGeom>
              <a:avLst/>
              <a:gdLst/>
              <a:ahLst/>
              <a:cxnLst/>
              <a:rect l="l" t="t" r="r" b="b"/>
              <a:pathLst>
                <a:path w="7168515" h="427989">
                  <a:moveTo>
                    <a:pt x="7168007" y="0"/>
                  </a:moveTo>
                  <a:lnTo>
                    <a:pt x="0" y="0"/>
                  </a:lnTo>
                  <a:lnTo>
                    <a:pt x="0" y="427824"/>
                  </a:lnTo>
                  <a:lnTo>
                    <a:pt x="7168007" y="427824"/>
                  </a:lnTo>
                  <a:lnTo>
                    <a:pt x="7168007" y="0"/>
                  </a:lnTo>
                  <a:close/>
                </a:path>
              </a:pathLst>
            </a:custGeom>
            <a:solidFill>
              <a:srgbClr val="E9E1D5"/>
            </a:solidFill>
          </p:spPr>
          <p:txBody>
            <a:bodyPr wrap="square" lIns="0" tIns="0" rIns="0" bIns="0" rtlCol="0"/>
            <a:lstStyle/>
            <a:p>
              <a:endParaRPr/>
            </a:p>
          </p:txBody>
        </p:sp>
        <p:sp>
          <p:nvSpPr>
            <p:cNvPr id="14" name="object 14"/>
            <p:cNvSpPr/>
            <p:nvPr/>
          </p:nvSpPr>
          <p:spPr>
            <a:xfrm>
              <a:off x="2904870" y="3097695"/>
              <a:ext cx="7168515" cy="427990"/>
            </a:xfrm>
            <a:custGeom>
              <a:avLst/>
              <a:gdLst/>
              <a:ahLst/>
              <a:cxnLst/>
              <a:rect l="l" t="t" r="r" b="b"/>
              <a:pathLst>
                <a:path w="7168515" h="427989">
                  <a:moveTo>
                    <a:pt x="0" y="427824"/>
                  </a:moveTo>
                  <a:lnTo>
                    <a:pt x="7168007" y="427824"/>
                  </a:lnTo>
                  <a:lnTo>
                    <a:pt x="7168007" y="0"/>
                  </a:lnTo>
                  <a:lnTo>
                    <a:pt x="0" y="0"/>
                  </a:lnTo>
                  <a:lnTo>
                    <a:pt x="0" y="427824"/>
                  </a:lnTo>
                  <a:close/>
                </a:path>
              </a:pathLst>
            </a:custGeom>
            <a:ln w="25400">
              <a:solidFill>
                <a:srgbClr val="24548F"/>
              </a:solidFill>
            </a:ln>
          </p:spPr>
          <p:txBody>
            <a:bodyPr wrap="square" lIns="0" tIns="0" rIns="0" bIns="0" rtlCol="0"/>
            <a:lstStyle/>
            <a:p>
              <a:endParaRPr/>
            </a:p>
          </p:txBody>
        </p:sp>
        <p:sp>
          <p:nvSpPr>
            <p:cNvPr id="15" name="object 15"/>
            <p:cNvSpPr/>
            <p:nvPr/>
          </p:nvSpPr>
          <p:spPr>
            <a:xfrm>
              <a:off x="2637408" y="3044317"/>
              <a:ext cx="535305" cy="535305"/>
            </a:xfrm>
            <a:custGeom>
              <a:avLst/>
              <a:gdLst/>
              <a:ahLst/>
              <a:cxnLst/>
              <a:rect l="l" t="t" r="r" b="b"/>
              <a:pathLst>
                <a:path w="535305" h="535304">
                  <a:moveTo>
                    <a:pt x="267462" y="0"/>
                  </a:moveTo>
                  <a:lnTo>
                    <a:pt x="219389" y="4305"/>
                  </a:lnTo>
                  <a:lnTo>
                    <a:pt x="174141" y="16718"/>
                  </a:lnTo>
                  <a:lnTo>
                    <a:pt x="132475" y="36486"/>
                  </a:lnTo>
                  <a:lnTo>
                    <a:pt x="95145" y="62855"/>
                  </a:lnTo>
                  <a:lnTo>
                    <a:pt x="62908" y="95071"/>
                  </a:lnTo>
                  <a:lnTo>
                    <a:pt x="36519" y="132381"/>
                  </a:lnTo>
                  <a:lnTo>
                    <a:pt x="16734" y="174030"/>
                  </a:lnTo>
                  <a:lnTo>
                    <a:pt x="4309" y="219266"/>
                  </a:lnTo>
                  <a:lnTo>
                    <a:pt x="0" y="267335"/>
                  </a:lnTo>
                  <a:lnTo>
                    <a:pt x="4309" y="315407"/>
                  </a:lnTo>
                  <a:lnTo>
                    <a:pt x="16734" y="360655"/>
                  </a:lnTo>
                  <a:lnTo>
                    <a:pt x="36519" y="402321"/>
                  </a:lnTo>
                  <a:lnTo>
                    <a:pt x="62908" y="439651"/>
                  </a:lnTo>
                  <a:lnTo>
                    <a:pt x="95145" y="471888"/>
                  </a:lnTo>
                  <a:lnTo>
                    <a:pt x="132475" y="498277"/>
                  </a:lnTo>
                  <a:lnTo>
                    <a:pt x="174141" y="518062"/>
                  </a:lnTo>
                  <a:lnTo>
                    <a:pt x="219389" y="530487"/>
                  </a:lnTo>
                  <a:lnTo>
                    <a:pt x="267462" y="534797"/>
                  </a:lnTo>
                  <a:lnTo>
                    <a:pt x="315497" y="530487"/>
                  </a:lnTo>
                  <a:lnTo>
                    <a:pt x="360715" y="518062"/>
                  </a:lnTo>
                  <a:lnTo>
                    <a:pt x="402359" y="498277"/>
                  </a:lnTo>
                  <a:lnTo>
                    <a:pt x="439673" y="471888"/>
                  </a:lnTo>
                  <a:lnTo>
                    <a:pt x="471899" y="439651"/>
                  </a:lnTo>
                  <a:lnTo>
                    <a:pt x="498282" y="402321"/>
                  </a:lnTo>
                  <a:lnTo>
                    <a:pt x="518063" y="360655"/>
                  </a:lnTo>
                  <a:lnTo>
                    <a:pt x="530487" y="315407"/>
                  </a:lnTo>
                  <a:lnTo>
                    <a:pt x="534797" y="267335"/>
                  </a:lnTo>
                  <a:lnTo>
                    <a:pt x="530487" y="219266"/>
                  </a:lnTo>
                  <a:lnTo>
                    <a:pt x="518063" y="174030"/>
                  </a:lnTo>
                  <a:lnTo>
                    <a:pt x="498282" y="132381"/>
                  </a:lnTo>
                  <a:lnTo>
                    <a:pt x="471899" y="95071"/>
                  </a:lnTo>
                  <a:lnTo>
                    <a:pt x="439673" y="62855"/>
                  </a:lnTo>
                  <a:lnTo>
                    <a:pt x="402359" y="36486"/>
                  </a:lnTo>
                  <a:lnTo>
                    <a:pt x="360715" y="16718"/>
                  </a:lnTo>
                  <a:lnTo>
                    <a:pt x="315497" y="4305"/>
                  </a:lnTo>
                  <a:lnTo>
                    <a:pt x="267462" y="0"/>
                  </a:lnTo>
                  <a:close/>
                </a:path>
              </a:pathLst>
            </a:custGeom>
            <a:solidFill>
              <a:srgbClr val="E9E1D5"/>
            </a:solidFill>
          </p:spPr>
          <p:txBody>
            <a:bodyPr wrap="square" lIns="0" tIns="0" rIns="0" bIns="0" rtlCol="0"/>
            <a:lstStyle/>
            <a:p>
              <a:endParaRPr/>
            </a:p>
          </p:txBody>
        </p:sp>
        <p:sp>
          <p:nvSpPr>
            <p:cNvPr id="16" name="object 16"/>
            <p:cNvSpPr/>
            <p:nvPr/>
          </p:nvSpPr>
          <p:spPr>
            <a:xfrm>
              <a:off x="2637408" y="3044317"/>
              <a:ext cx="535305" cy="535305"/>
            </a:xfrm>
            <a:custGeom>
              <a:avLst/>
              <a:gdLst/>
              <a:ahLst/>
              <a:cxnLst/>
              <a:rect l="l" t="t" r="r" b="b"/>
              <a:pathLst>
                <a:path w="535305" h="535304">
                  <a:moveTo>
                    <a:pt x="0" y="267335"/>
                  </a:moveTo>
                  <a:lnTo>
                    <a:pt x="4309" y="219266"/>
                  </a:lnTo>
                  <a:lnTo>
                    <a:pt x="16734" y="174030"/>
                  </a:lnTo>
                  <a:lnTo>
                    <a:pt x="36519" y="132381"/>
                  </a:lnTo>
                  <a:lnTo>
                    <a:pt x="62908" y="95071"/>
                  </a:lnTo>
                  <a:lnTo>
                    <a:pt x="95145" y="62855"/>
                  </a:lnTo>
                  <a:lnTo>
                    <a:pt x="132475" y="36486"/>
                  </a:lnTo>
                  <a:lnTo>
                    <a:pt x="174141" y="16718"/>
                  </a:lnTo>
                  <a:lnTo>
                    <a:pt x="219389" y="4305"/>
                  </a:lnTo>
                  <a:lnTo>
                    <a:pt x="267462" y="0"/>
                  </a:lnTo>
                  <a:lnTo>
                    <a:pt x="315497" y="4305"/>
                  </a:lnTo>
                  <a:lnTo>
                    <a:pt x="360715" y="16718"/>
                  </a:lnTo>
                  <a:lnTo>
                    <a:pt x="402359" y="36486"/>
                  </a:lnTo>
                  <a:lnTo>
                    <a:pt x="439673" y="62855"/>
                  </a:lnTo>
                  <a:lnTo>
                    <a:pt x="471899" y="95071"/>
                  </a:lnTo>
                  <a:lnTo>
                    <a:pt x="498282" y="132381"/>
                  </a:lnTo>
                  <a:lnTo>
                    <a:pt x="518063" y="174030"/>
                  </a:lnTo>
                  <a:lnTo>
                    <a:pt x="530487" y="219266"/>
                  </a:lnTo>
                  <a:lnTo>
                    <a:pt x="534797" y="267335"/>
                  </a:lnTo>
                  <a:lnTo>
                    <a:pt x="530487" y="315407"/>
                  </a:lnTo>
                  <a:lnTo>
                    <a:pt x="518063" y="360655"/>
                  </a:lnTo>
                  <a:lnTo>
                    <a:pt x="498282" y="402321"/>
                  </a:lnTo>
                  <a:lnTo>
                    <a:pt x="471899" y="439651"/>
                  </a:lnTo>
                  <a:lnTo>
                    <a:pt x="439673" y="471888"/>
                  </a:lnTo>
                  <a:lnTo>
                    <a:pt x="402359" y="498277"/>
                  </a:lnTo>
                  <a:lnTo>
                    <a:pt x="360715" y="518062"/>
                  </a:lnTo>
                  <a:lnTo>
                    <a:pt x="315497" y="530487"/>
                  </a:lnTo>
                  <a:lnTo>
                    <a:pt x="267462" y="534797"/>
                  </a:lnTo>
                  <a:lnTo>
                    <a:pt x="219389" y="530487"/>
                  </a:lnTo>
                  <a:lnTo>
                    <a:pt x="174141" y="518062"/>
                  </a:lnTo>
                  <a:lnTo>
                    <a:pt x="132475" y="498277"/>
                  </a:lnTo>
                  <a:lnTo>
                    <a:pt x="95145" y="471888"/>
                  </a:lnTo>
                  <a:lnTo>
                    <a:pt x="62908" y="439651"/>
                  </a:lnTo>
                  <a:lnTo>
                    <a:pt x="36519" y="402321"/>
                  </a:lnTo>
                  <a:lnTo>
                    <a:pt x="16734" y="360655"/>
                  </a:lnTo>
                  <a:lnTo>
                    <a:pt x="4309" y="315407"/>
                  </a:lnTo>
                  <a:lnTo>
                    <a:pt x="0" y="267335"/>
                  </a:lnTo>
                  <a:close/>
                </a:path>
              </a:pathLst>
            </a:custGeom>
            <a:ln w="25400">
              <a:solidFill>
                <a:srgbClr val="2A5F9E"/>
              </a:solidFill>
            </a:ln>
          </p:spPr>
          <p:txBody>
            <a:bodyPr wrap="square" lIns="0" tIns="0" rIns="0" bIns="0" rtlCol="0"/>
            <a:lstStyle/>
            <a:p>
              <a:endParaRPr/>
            </a:p>
          </p:txBody>
        </p:sp>
        <p:sp>
          <p:nvSpPr>
            <p:cNvPr id="17" name="object 17"/>
            <p:cNvSpPr/>
            <p:nvPr/>
          </p:nvSpPr>
          <p:spPr>
            <a:xfrm>
              <a:off x="2904870" y="3739045"/>
              <a:ext cx="7168515" cy="427990"/>
            </a:xfrm>
            <a:custGeom>
              <a:avLst/>
              <a:gdLst/>
              <a:ahLst/>
              <a:cxnLst/>
              <a:rect l="l" t="t" r="r" b="b"/>
              <a:pathLst>
                <a:path w="7168515" h="427989">
                  <a:moveTo>
                    <a:pt x="7168007" y="0"/>
                  </a:moveTo>
                  <a:lnTo>
                    <a:pt x="0" y="0"/>
                  </a:lnTo>
                  <a:lnTo>
                    <a:pt x="0" y="427824"/>
                  </a:lnTo>
                  <a:lnTo>
                    <a:pt x="7168007" y="427824"/>
                  </a:lnTo>
                  <a:lnTo>
                    <a:pt x="7168007" y="0"/>
                  </a:lnTo>
                  <a:close/>
                </a:path>
              </a:pathLst>
            </a:custGeom>
            <a:solidFill>
              <a:srgbClr val="E9E1D5"/>
            </a:solidFill>
          </p:spPr>
          <p:txBody>
            <a:bodyPr wrap="square" lIns="0" tIns="0" rIns="0" bIns="0" rtlCol="0"/>
            <a:lstStyle/>
            <a:p>
              <a:endParaRPr/>
            </a:p>
          </p:txBody>
        </p:sp>
        <p:sp>
          <p:nvSpPr>
            <p:cNvPr id="18" name="object 18"/>
            <p:cNvSpPr/>
            <p:nvPr/>
          </p:nvSpPr>
          <p:spPr>
            <a:xfrm>
              <a:off x="2904870" y="3739045"/>
              <a:ext cx="7168515" cy="427990"/>
            </a:xfrm>
            <a:custGeom>
              <a:avLst/>
              <a:gdLst/>
              <a:ahLst/>
              <a:cxnLst/>
              <a:rect l="l" t="t" r="r" b="b"/>
              <a:pathLst>
                <a:path w="7168515" h="427989">
                  <a:moveTo>
                    <a:pt x="0" y="427824"/>
                  </a:moveTo>
                  <a:lnTo>
                    <a:pt x="7168007" y="427824"/>
                  </a:lnTo>
                  <a:lnTo>
                    <a:pt x="7168007" y="0"/>
                  </a:lnTo>
                  <a:lnTo>
                    <a:pt x="0" y="0"/>
                  </a:lnTo>
                  <a:lnTo>
                    <a:pt x="0" y="427824"/>
                  </a:lnTo>
                  <a:close/>
                </a:path>
              </a:pathLst>
            </a:custGeom>
            <a:ln w="25400">
              <a:solidFill>
                <a:srgbClr val="24548F"/>
              </a:solidFill>
            </a:ln>
          </p:spPr>
          <p:txBody>
            <a:bodyPr wrap="square" lIns="0" tIns="0" rIns="0" bIns="0" rtlCol="0"/>
            <a:lstStyle/>
            <a:p>
              <a:endParaRPr/>
            </a:p>
          </p:txBody>
        </p:sp>
        <p:sp>
          <p:nvSpPr>
            <p:cNvPr id="19" name="object 19"/>
            <p:cNvSpPr/>
            <p:nvPr/>
          </p:nvSpPr>
          <p:spPr>
            <a:xfrm>
              <a:off x="2637408" y="3685539"/>
              <a:ext cx="535305" cy="535305"/>
            </a:xfrm>
            <a:custGeom>
              <a:avLst/>
              <a:gdLst/>
              <a:ahLst/>
              <a:cxnLst/>
              <a:rect l="l" t="t" r="r" b="b"/>
              <a:pathLst>
                <a:path w="535305" h="535304">
                  <a:moveTo>
                    <a:pt x="267462" y="0"/>
                  </a:moveTo>
                  <a:lnTo>
                    <a:pt x="219389" y="4309"/>
                  </a:lnTo>
                  <a:lnTo>
                    <a:pt x="174141" y="16733"/>
                  </a:lnTo>
                  <a:lnTo>
                    <a:pt x="132475" y="36514"/>
                  </a:lnTo>
                  <a:lnTo>
                    <a:pt x="95145" y="62897"/>
                  </a:lnTo>
                  <a:lnTo>
                    <a:pt x="62908" y="95123"/>
                  </a:lnTo>
                  <a:lnTo>
                    <a:pt x="36519" y="132437"/>
                  </a:lnTo>
                  <a:lnTo>
                    <a:pt x="16734" y="174081"/>
                  </a:lnTo>
                  <a:lnTo>
                    <a:pt x="4309" y="219299"/>
                  </a:lnTo>
                  <a:lnTo>
                    <a:pt x="0" y="267335"/>
                  </a:lnTo>
                  <a:lnTo>
                    <a:pt x="4309" y="315407"/>
                  </a:lnTo>
                  <a:lnTo>
                    <a:pt x="16734" y="360655"/>
                  </a:lnTo>
                  <a:lnTo>
                    <a:pt x="36519" y="402321"/>
                  </a:lnTo>
                  <a:lnTo>
                    <a:pt x="62908" y="439651"/>
                  </a:lnTo>
                  <a:lnTo>
                    <a:pt x="95145" y="471888"/>
                  </a:lnTo>
                  <a:lnTo>
                    <a:pt x="132475" y="498277"/>
                  </a:lnTo>
                  <a:lnTo>
                    <a:pt x="174141" y="518062"/>
                  </a:lnTo>
                  <a:lnTo>
                    <a:pt x="219389" y="530487"/>
                  </a:lnTo>
                  <a:lnTo>
                    <a:pt x="267462" y="534797"/>
                  </a:lnTo>
                  <a:lnTo>
                    <a:pt x="315497" y="530487"/>
                  </a:lnTo>
                  <a:lnTo>
                    <a:pt x="360715" y="518062"/>
                  </a:lnTo>
                  <a:lnTo>
                    <a:pt x="402359" y="498277"/>
                  </a:lnTo>
                  <a:lnTo>
                    <a:pt x="439673" y="471888"/>
                  </a:lnTo>
                  <a:lnTo>
                    <a:pt x="471899" y="439651"/>
                  </a:lnTo>
                  <a:lnTo>
                    <a:pt x="498282" y="402321"/>
                  </a:lnTo>
                  <a:lnTo>
                    <a:pt x="518063" y="360655"/>
                  </a:lnTo>
                  <a:lnTo>
                    <a:pt x="530487" y="315407"/>
                  </a:lnTo>
                  <a:lnTo>
                    <a:pt x="534797" y="267335"/>
                  </a:lnTo>
                  <a:lnTo>
                    <a:pt x="530487" y="219299"/>
                  </a:lnTo>
                  <a:lnTo>
                    <a:pt x="518063" y="174081"/>
                  </a:lnTo>
                  <a:lnTo>
                    <a:pt x="498282" y="132437"/>
                  </a:lnTo>
                  <a:lnTo>
                    <a:pt x="471899" y="95123"/>
                  </a:lnTo>
                  <a:lnTo>
                    <a:pt x="439673" y="62897"/>
                  </a:lnTo>
                  <a:lnTo>
                    <a:pt x="402359" y="36514"/>
                  </a:lnTo>
                  <a:lnTo>
                    <a:pt x="360715" y="16733"/>
                  </a:lnTo>
                  <a:lnTo>
                    <a:pt x="315497" y="4309"/>
                  </a:lnTo>
                  <a:lnTo>
                    <a:pt x="267462" y="0"/>
                  </a:lnTo>
                  <a:close/>
                </a:path>
              </a:pathLst>
            </a:custGeom>
            <a:solidFill>
              <a:srgbClr val="E9E1D5"/>
            </a:solidFill>
          </p:spPr>
          <p:txBody>
            <a:bodyPr wrap="square" lIns="0" tIns="0" rIns="0" bIns="0" rtlCol="0"/>
            <a:lstStyle/>
            <a:p>
              <a:endParaRPr/>
            </a:p>
          </p:txBody>
        </p:sp>
        <p:sp>
          <p:nvSpPr>
            <p:cNvPr id="20" name="object 20"/>
            <p:cNvSpPr/>
            <p:nvPr/>
          </p:nvSpPr>
          <p:spPr>
            <a:xfrm>
              <a:off x="2637408" y="3685539"/>
              <a:ext cx="535305" cy="535305"/>
            </a:xfrm>
            <a:custGeom>
              <a:avLst/>
              <a:gdLst/>
              <a:ahLst/>
              <a:cxnLst/>
              <a:rect l="l" t="t" r="r" b="b"/>
              <a:pathLst>
                <a:path w="535305" h="535304">
                  <a:moveTo>
                    <a:pt x="0" y="267335"/>
                  </a:moveTo>
                  <a:lnTo>
                    <a:pt x="4309" y="219299"/>
                  </a:lnTo>
                  <a:lnTo>
                    <a:pt x="16734" y="174081"/>
                  </a:lnTo>
                  <a:lnTo>
                    <a:pt x="36519" y="132437"/>
                  </a:lnTo>
                  <a:lnTo>
                    <a:pt x="62908" y="95123"/>
                  </a:lnTo>
                  <a:lnTo>
                    <a:pt x="95145" y="62897"/>
                  </a:lnTo>
                  <a:lnTo>
                    <a:pt x="132475" y="36514"/>
                  </a:lnTo>
                  <a:lnTo>
                    <a:pt x="174141" y="16733"/>
                  </a:lnTo>
                  <a:lnTo>
                    <a:pt x="219389" y="4309"/>
                  </a:lnTo>
                  <a:lnTo>
                    <a:pt x="267462" y="0"/>
                  </a:lnTo>
                  <a:lnTo>
                    <a:pt x="315497" y="4309"/>
                  </a:lnTo>
                  <a:lnTo>
                    <a:pt x="360715" y="16733"/>
                  </a:lnTo>
                  <a:lnTo>
                    <a:pt x="402359" y="36514"/>
                  </a:lnTo>
                  <a:lnTo>
                    <a:pt x="439673" y="62897"/>
                  </a:lnTo>
                  <a:lnTo>
                    <a:pt x="471899" y="95123"/>
                  </a:lnTo>
                  <a:lnTo>
                    <a:pt x="498282" y="132437"/>
                  </a:lnTo>
                  <a:lnTo>
                    <a:pt x="518063" y="174081"/>
                  </a:lnTo>
                  <a:lnTo>
                    <a:pt x="530487" y="219299"/>
                  </a:lnTo>
                  <a:lnTo>
                    <a:pt x="534797" y="267335"/>
                  </a:lnTo>
                  <a:lnTo>
                    <a:pt x="530487" y="315407"/>
                  </a:lnTo>
                  <a:lnTo>
                    <a:pt x="518063" y="360655"/>
                  </a:lnTo>
                  <a:lnTo>
                    <a:pt x="498282" y="402321"/>
                  </a:lnTo>
                  <a:lnTo>
                    <a:pt x="471899" y="439651"/>
                  </a:lnTo>
                  <a:lnTo>
                    <a:pt x="439673" y="471888"/>
                  </a:lnTo>
                  <a:lnTo>
                    <a:pt x="402359" y="498277"/>
                  </a:lnTo>
                  <a:lnTo>
                    <a:pt x="360715" y="518062"/>
                  </a:lnTo>
                  <a:lnTo>
                    <a:pt x="315497" y="530487"/>
                  </a:lnTo>
                  <a:lnTo>
                    <a:pt x="267462" y="534797"/>
                  </a:lnTo>
                  <a:lnTo>
                    <a:pt x="219389" y="530487"/>
                  </a:lnTo>
                  <a:lnTo>
                    <a:pt x="174141" y="518062"/>
                  </a:lnTo>
                  <a:lnTo>
                    <a:pt x="132475" y="498277"/>
                  </a:lnTo>
                  <a:lnTo>
                    <a:pt x="95145" y="471888"/>
                  </a:lnTo>
                  <a:lnTo>
                    <a:pt x="62908" y="439651"/>
                  </a:lnTo>
                  <a:lnTo>
                    <a:pt x="36519" y="402321"/>
                  </a:lnTo>
                  <a:lnTo>
                    <a:pt x="16734" y="360655"/>
                  </a:lnTo>
                  <a:lnTo>
                    <a:pt x="4309" y="315407"/>
                  </a:lnTo>
                  <a:lnTo>
                    <a:pt x="0" y="267335"/>
                  </a:lnTo>
                  <a:close/>
                </a:path>
              </a:pathLst>
            </a:custGeom>
            <a:ln w="25400">
              <a:solidFill>
                <a:srgbClr val="2A5F9E"/>
              </a:solidFill>
            </a:ln>
          </p:spPr>
          <p:txBody>
            <a:bodyPr wrap="square" lIns="0" tIns="0" rIns="0" bIns="0" rtlCol="0"/>
            <a:lstStyle/>
            <a:p>
              <a:endParaRPr/>
            </a:p>
          </p:txBody>
        </p:sp>
        <p:sp>
          <p:nvSpPr>
            <p:cNvPr id="21" name="object 21"/>
            <p:cNvSpPr/>
            <p:nvPr/>
          </p:nvSpPr>
          <p:spPr>
            <a:xfrm>
              <a:off x="2743961" y="4380649"/>
              <a:ext cx="7329170" cy="427990"/>
            </a:xfrm>
            <a:custGeom>
              <a:avLst/>
              <a:gdLst/>
              <a:ahLst/>
              <a:cxnLst/>
              <a:rect l="l" t="t" r="r" b="b"/>
              <a:pathLst>
                <a:path w="7329170" h="427989">
                  <a:moveTo>
                    <a:pt x="7328916" y="0"/>
                  </a:moveTo>
                  <a:lnTo>
                    <a:pt x="0" y="0"/>
                  </a:lnTo>
                  <a:lnTo>
                    <a:pt x="0" y="427824"/>
                  </a:lnTo>
                  <a:lnTo>
                    <a:pt x="7328916" y="427824"/>
                  </a:lnTo>
                  <a:lnTo>
                    <a:pt x="7328916" y="0"/>
                  </a:lnTo>
                  <a:close/>
                </a:path>
              </a:pathLst>
            </a:custGeom>
            <a:solidFill>
              <a:srgbClr val="E9E1D5"/>
            </a:solidFill>
          </p:spPr>
          <p:txBody>
            <a:bodyPr wrap="square" lIns="0" tIns="0" rIns="0" bIns="0" rtlCol="0"/>
            <a:lstStyle/>
            <a:p>
              <a:endParaRPr/>
            </a:p>
          </p:txBody>
        </p:sp>
        <p:sp>
          <p:nvSpPr>
            <p:cNvPr id="22" name="object 22"/>
            <p:cNvSpPr/>
            <p:nvPr/>
          </p:nvSpPr>
          <p:spPr>
            <a:xfrm>
              <a:off x="2743961" y="4380649"/>
              <a:ext cx="7329170" cy="427990"/>
            </a:xfrm>
            <a:custGeom>
              <a:avLst/>
              <a:gdLst/>
              <a:ahLst/>
              <a:cxnLst/>
              <a:rect l="l" t="t" r="r" b="b"/>
              <a:pathLst>
                <a:path w="7329170" h="427989">
                  <a:moveTo>
                    <a:pt x="0" y="427824"/>
                  </a:moveTo>
                  <a:lnTo>
                    <a:pt x="7328916" y="427824"/>
                  </a:lnTo>
                  <a:lnTo>
                    <a:pt x="7328916" y="0"/>
                  </a:lnTo>
                  <a:lnTo>
                    <a:pt x="0" y="0"/>
                  </a:lnTo>
                  <a:lnTo>
                    <a:pt x="0" y="427824"/>
                  </a:lnTo>
                  <a:close/>
                </a:path>
              </a:pathLst>
            </a:custGeom>
            <a:ln w="25399">
              <a:solidFill>
                <a:srgbClr val="24548F"/>
              </a:solidFill>
            </a:ln>
          </p:spPr>
          <p:txBody>
            <a:bodyPr wrap="square" lIns="0" tIns="0" rIns="0" bIns="0" rtlCol="0"/>
            <a:lstStyle/>
            <a:p>
              <a:endParaRPr/>
            </a:p>
          </p:txBody>
        </p:sp>
        <p:sp>
          <p:nvSpPr>
            <p:cNvPr id="23" name="object 23"/>
            <p:cNvSpPr/>
            <p:nvPr/>
          </p:nvSpPr>
          <p:spPr>
            <a:xfrm>
              <a:off x="2476499" y="4327144"/>
              <a:ext cx="535305" cy="535305"/>
            </a:xfrm>
            <a:custGeom>
              <a:avLst/>
              <a:gdLst/>
              <a:ahLst/>
              <a:cxnLst/>
              <a:rect l="l" t="t" r="r" b="b"/>
              <a:pathLst>
                <a:path w="535305" h="535304">
                  <a:moveTo>
                    <a:pt x="267462" y="0"/>
                  </a:moveTo>
                  <a:lnTo>
                    <a:pt x="219389" y="4309"/>
                  </a:lnTo>
                  <a:lnTo>
                    <a:pt x="174141" y="16734"/>
                  </a:lnTo>
                  <a:lnTo>
                    <a:pt x="132475" y="36519"/>
                  </a:lnTo>
                  <a:lnTo>
                    <a:pt x="95145" y="62908"/>
                  </a:lnTo>
                  <a:lnTo>
                    <a:pt x="62908" y="95145"/>
                  </a:lnTo>
                  <a:lnTo>
                    <a:pt x="36519" y="132475"/>
                  </a:lnTo>
                  <a:lnTo>
                    <a:pt x="16734" y="174141"/>
                  </a:lnTo>
                  <a:lnTo>
                    <a:pt x="4309" y="219389"/>
                  </a:lnTo>
                  <a:lnTo>
                    <a:pt x="0" y="267461"/>
                  </a:lnTo>
                  <a:lnTo>
                    <a:pt x="4309" y="315497"/>
                  </a:lnTo>
                  <a:lnTo>
                    <a:pt x="16734" y="360715"/>
                  </a:lnTo>
                  <a:lnTo>
                    <a:pt x="36519" y="402359"/>
                  </a:lnTo>
                  <a:lnTo>
                    <a:pt x="62908" y="439673"/>
                  </a:lnTo>
                  <a:lnTo>
                    <a:pt x="95145" y="471899"/>
                  </a:lnTo>
                  <a:lnTo>
                    <a:pt x="132475" y="498282"/>
                  </a:lnTo>
                  <a:lnTo>
                    <a:pt x="174141" y="518063"/>
                  </a:lnTo>
                  <a:lnTo>
                    <a:pt x="219389" y="530487"/>
                  </a:lnTo>
                  <a:lnTo>
                    <a:pt x="267462" y="534796"/>
                  </a:lnTo>
                  <a:lnTo>
                    <a:pt x="315497" y="530487"/>
                  </a:lnTo>
                  <a:lnTo>
                    <a:pt x="360715" y="518063"/>
                  </a:lnTo>
                  <a:lnTo>
                    <a:pt x="402359" y="498282"/>
                  </a:lnTo>
                  <a:lnTo>
                    <a:pt x="439673" y="471899"/>
                  </a:lnTo>
                  <a:lnTo>
                    <a:pt x="471899" y="439673"/>
                  </a:lnTo>
                  <a:lnTo>
                    <a:pt x="498282" y="402359"/>
                  </a:lnTo>
                  <a:lnTo>
                    <a:pt x="518063" y="360715"/>
                  </a:lnTo>
                  <a:lnTo>
                    <a:pt x="530487" y="315497"/>
                  </a:lnTo>
                  <a:lnTo>
                    <a:pt x="534797" y="267461"/>
                  </a:lnTo>
                  <a:lnTo>
                    <a:pt x="530487" y="219389"/>
                  </a:lnTo>
                  <a:lnTo>
                    <a:pt x="518063" y="174141"/>
                  </a:lnTo>
                  <a:lnTo>
                    <a:pt x="498282" y="132475"/>
                  </a:lnTo>
                  <a:lnTo>
                    <a:pt x="471899" y="95145"/>
                  </a:lnTo>
                  <a:lnTo>
                    <a:pt x="439673" y="62908"/>
                  </a:lnTo>
                  <a:lnTo>
                    <a:pt x="402359" y="36519"/>
                  </a:lnTo>
                  <a:lnTo>
                    <a:pt x="360715" y="16734"/>
                  </a:lnTo>
                  <a:lnTo>
                    <a:pt x="315497" y="4309"/>
                  </a:lnTo>
                  <a:lnTo>
                    <a:pt x="267462" y="0"/>
                  </a:lnTo>
                  <a:close/>
                </a:path>
              </a:pathLst>
            </a:custGeom>
            <a:solidFill>
              <a:srgbClr val="E9E1D5"/>
            </a:solidFill>
          </p:spPr>
          <p:txBody>
            <a:bodyPr wrap="square" lIns="0" tIns="0" rIns="0" bIns="0" rtlCol="0"/>
            <a:lstStyle/>
            <a:p>
              <a:endParaRPr/>
            </a:p>
          </p:txBody>
        </p:sp>
        <p:sp>
          <p:nvSpPr>
            <p:cNvPr id="24" name="object 24"/>
            <p:cNvSpPr/>
            <p:nvPr/>
          </p:nvSpPr>
          <p:spPr>
            <a:xfrm>
              <a:off x="2476499" y="4327144"/>
              <a:ext cx="535305" cy="535305"/>
            </a:xfrm>
            <a:custGeom>
              <a:avLst/>
              <a:gdLst/>
              <a:ahLst/>
              <a:cxnLst/>
              <a:rect l="l" t="t" r="r" b="b"/>
              <a:pathLst>
                <a:path w="535305" h="535304">
                  <a:moveTo>
                    <a:pt x="0" y="267461"/>
                  </a:moveTo>
                  <a:lnTo>
                    <a:pt x="4309" y="219389"/>
                  </a:lnTo>
                  <a:lnTo>
                    <a:pt x="16734" y="174141"/>
                  </a:lnTo>
                  <a:lnTo>
                    <a:pt x="36519" y="132475"/>
                  </a:lnTo>
                  <a:lnTo>
                    <a:pt x="62908" y="95145"/>
                  </a:lnTo>
                  <a:lnTo>
                    <a:pt x="95145" y="62908"/>
                  </a:lnTo>
                  <a:lnTo>
                    <a:pt x="132475" y="36519"/>
                  </a:lnTo>
                  <a:lnTo>
                    <a:pt x="174141" y="16734"/>
                  </a:lnTo>
                  <a:lnTo>
                    <a:pt x="219389" y="4309"/>
                  </a:lnTo>
                  <a:lnTo>
                    <a:pt x="267462" y="0"/>
                  </a:lnTo>
                  <a:lnTo>
                    <a:pt x="315497" y="4309"/>
                  </a:lnTo>
                  <a:lnTo>
                    <a:pt x="360715" y="16734"/>
                  </a:lnTo>
                  <a:lnTo>
                    <a:pt x="402359" y="36519"/>
                  </a:lnTo>
                  <a:lnTo>
                    <a:pt x="439673" y="62908"/>
                  </a:lnTo>
                  <a:lnTo>
                    <a:pt x="471899" y="95145"/>
                  </a:lnTo>
                  <a:lnTo>
                    <a:pt x="498282" y="132475"/>
                  </a:lnTo>
                  <a:lnTo>
                    <a:pt x="518063" y="174141"/>
                  </a:lnTo>
                  <a:lnTo>
                    <a:pt x="530487" y="219389"/>
                  </a:lnTo>
                  <a:lnTo>
                    <a:pt x="534797" y="267461"/>
                  </a:lnTo>
                  <a:lnTo>
                    <a:pt x="530487" y="315497"/>
                  </a:lnTo>
                  <a:lnTo>
                    <a:pt x="518063" y="360715"/>
                  </a:lnTo>
                  <a:lnTo>
                    <a:pt x="498282" y="402359"/>
                  </a:lnTo>
                  <a:lnTo>
                    <a:pt x="471899" y="439673"/>
                  </a:lnTo>
                  <a:lnTo>
                    <a:pt x="439673" y="471899"/>
                  </a:lnTo>
                  <a:lnTo>
                    <a:pt x="402359" y="498282"/>
                  </a:lnTo>
                  <a:lnTo>
                    <a:pt x="360715" y="518063"/>
                  </a:lnTo>
                  <a:lnTo>
                    <a:pt x="315497" y="530487"/>
                  </a:lnTo>
                  <a:lnTo>
                    <a:pt x="267462" y="534796"/>
                  </a:lnTo>
                  <a:lnTo>
                    <a:pt x="219389" y="530487"/>
                  </a:lnTo>
                  <a:lnTo>
                    <a:pt x="174141" y="518063"/>
                  </a:lnTo>
                  <a:lnTo>
                    <a:pt x="132475" y="498282"/>
                  </a:lnTo>
                  <a:lnTo>
                    <a:pt x="95145" y="471899"/>
                  </a:lnTo>
                  <a:lnTo>
                    <a:pt x="62908" y="439673"/>
                  </a:lnTo>
                  <a:lnTo>
                    <a:pt x="36519" y="402359"/>
                  </a:lnTo>
                  <a:lnTo>
                    <a:pt x="16734" y="360715"/>
                  </a:lnTo>
                  <a:lnTo>
                    <a:pt x="4309" y="315497"/>
                  </a:lnTo>
                  <a:lnTo>
                    <a:pt x="0" y="267461"/>
                  </a:lnTo>
                  <a:close/>
                </a:path>
              </a:pathLst>
            </a:custGeom>
            <a:ln w="25400">
              <a:solidFill>
                <a:srgbClr val="2A5F9E"/>
              </a:solidFill>
            </a:ln>
          </p:spPr>
          <p:txBody>
            <a:bodyPr wrap="square" lIns="0" tIns="0" rIns="0" bIns="0" rtlCol="0"/>
            <a:lstStyle/>
            <a:p>
              <a:endParaRPr/>
            </a:p>
          </p:txBody>
        </p:sp>
        <p:sp>
          <p:nvSpPr>
            <p:cNvPr id="25" name="object 25"/>
            <p:cNvSpPr/>
            <p:nvPr/>
          </p:nvSpPr>
          <p:spPr>
            <a:xfrm>
              <a:off x="2392044" y="5022253"/>
              <a:ext cx="7680959" cy="427990"/>
            </a:xfrm>
            <a:custGeom>
              <a:avLst/>
              <a:gdLst/>
              <a:ahLst/>
              <a:cxnLst/>
              <a:rect l="l" t="t" r="r" b="b"/>
              <a:pathLst>
                <a:path w="7680959" h="427989">
                  <a:moveTo>
                    <a:pt x="7680833" y="0"/>
                  </a:moveTo>
                  <a:lnTo>
                    <a:pt x="0" y="0"/>
                  </a:lnTo>
                  <a:lnTo>
                    <a:pt x="0" y="427824"/>
                  </a:lnTo>
                  <a:lnTo>
                    <a:pt x="7680833" y="427824"/>
                  </a:lnTo>
                  <a:lnTo>
                    <a:pt x="7680833" y="0"/>
                  </a:lnTo>
                  <a:close/>
                </a:path>
              </a:pathLst>
            </a:custGeom>
            <a:solidFill>
              <a:srgbClr val="E9E1D5"/>
            </a:solidFill>
          </p:spPr>
          <p:txBody>
            <a:bodyPr wrap="square" lIns="0" tIns="0" rIns="0" bIns="0" rtlCol="0"/>
            <a:lstStyle/>
            <a:p>
              <a:endParaRPr/>
            </a:p>
          </p:txBody>
        </p:sp>
        <p:sp>
          <p:nvSpPr>
            <p:cNvPr id="26" name="object 26"/>
            <p:cNvSpPr/>
            <p:nvPr/>
          </p:nvSpPr>
          <p:spPr>
            <a:xfrm>
              <a:off x="2392044" y="5022253"/>
              <a:ext cx="7680959" cy="427990"/>
            </a:xfrm>
            <a:custGeom>
              <a:avLst/>
              <a:gdLst/>
              <a:ahLst/>
              <a:cxnLst/>
              <a:rect l="l" t="t" r="r" b="b"/>
              <a:pathLst>
                <a:path w="7680959" h="427989">
                  <a:moveTo>
                    <a:pt x="0" y="427824"/>
                  </a:moveTo>
                  <a:lnTo>
                    <a:pt x="7680833" y="427824"/>
                  </a:lnTo>
                  <a:lnTo>
                    <a:pt x="7680833" y="0"/>
                  </a:lnTo>
                  <a:lnTo>
                    <a:pt x="0" y="0"/>
                  </a:lnTo>
                  <a:lnTo>
                    <a:pt x="0" y="427824"/>
                  </a:lnTo>
                  <a:close/>
                </a:path>
              </a:pathLst>
            </a:custGeom>
            <a:ln w="25400">
              <a:solidFill>
                <a:srgbClr val="24548F"/>
              </a:solidFill>
            </a:ln>
          </p:spPr>
          <p:txBody>
            <a:bodyPr wrap="square" lIns="0" tIns="0" rIns="0" bIns="0" rtlCol="0"/>
            <a:lstStyle/>
            <a:p>
              <a:endParaRPr/>
            </a:p>
          </p:txBody>
        </p:sp>
        <p:sp>
          <p:nvSpPr>
            <p:cNvPr id="27" name="object 27"/>
            <p:cNvSpPr/>
            <p:nvPr/>
          </p:nvSpPr>
          <p:spPr>
            <a:xfrm>
              <a:off x="2124582" y="4968875"/>
              <a:ext cx="535305" cy="534670"/>
            </a:xfrm>
            <a:custGeom>
              <a:avLst/>
              <a:gdLst/>
              <a:ahLst/>
              <a:cxnLst/>
              <a:rect l="l" t="t" r="r" b="b"/>
              <a:pathLst>
                <a:path w="535305" h="534670">
                  <a:moveTo>
                    <a:pt x="267462" y="0"/>
                  </a:moveTo>
                  <a:lnTo>
                    <a:pt x="219389" y="4305"/>
                  </a:lnTo>
                  <a:lnTo>
                    <a:pt x="174141" y="16718"/>
                  </a:lnTo>
                  <a:lnTo>
                    <a:pt x="132475" y="36486"/>
                  </a:lnTo>
                  <a:lnTo>
                    <a:pt x="95145" y="62855"/>
                  </a:lnTo>
                  <a:lnTo>
                    <a:pt x="62908" y="95071"/>
                  </a:lnTo>
                  <a:lnTo>
                    <a:pt x="36519" y="132381"/>
                  </a:lnTo>
                  <a:lnTo>
                    <a:pt x="16734" y="174030"/>
                  </a:lnTo>
                  <a:lnTo>
                    <a:pt x="4309" y="219266"/>
                  </a:lnTo>
                  <a:lnTo>
                    <a:pt x="0" y="267334"/>
                  </a:lnTo>
                  <a:lnTo>
                    <a:pt x="4309" y="315403"/>
                  </a:lnTo>
                  <a:lnTo>
                    <a:pt x="16734" y="360639"/>
                  </a:lnTo>
                  <a:lnTo>
                    <a:pt x="36519" y="402288"/>
                  </a:lnTo>
                  <a:lnTo>
                    <a:pt x="62908" y="439598"/>
                  </a:lnTo>
                  <a:lnTo>
                    <a:pt x="95145" y="471814"/>
                  </a:lnTo>
                  <a:lnTo>
                    <a:pt x="132475" y="498183"/>
                  </a:lnTo>
                  <a:lnTo>
                    <a:pt x="174141" y="517951"/>
                  </a:lnTo>
                  <a:lnTo>
                    <a:pt x="219389" y="530364"/>
                  </a:lnTo>
                  <a:lnTo>
                    <a:pt x="267462" y="534669"/>
                  </a:lnTo>
                  <a:lnTo>
                    <a:pt x="315497" y="530364"/>
                  </a:lnTo>
                  <a:lnTo>
                    <a:pt x="360715" y="517951"/>
                  </a:lnTo>
                  <a:lnTo>
                    <a:pt x="402359" y="498183"/>
                  </a:lnTo>
                  <a:lnTo>
                    <a:pt x="439673" y="471814"/>
                  </a:lnTo>
                  <a:lnTo>
                    <a:pt x="471899" y="439598"/>
                  </a:lnTo>
                  <a:lnTo>
                    <a:pt x="498282" y="402288"/>
                  </a:lnTo>
                  <a:lnTo>
                    <a:pt x="518063" y="360639"/>
                  </a:lnTo>
                  <a:lnTo>
                    <a:pt x="530487" y="315403"/>
                  </a:lnTo>
                  <a:lnTo>
                    <a:pt x="534797" y="267334"/>
                  </a:lnTo>
                  <a:lnTo>
                    <a:pt x="530487" y="219266"/>
                  </a:lnTo>
                  <a:lnTo>
                    <a:pt x="518063" y="174030"/>
                  </a:lnTo>
                  <a:lnTo>
                    <a:pt x="498282" y="132381"/>
                  </a:lnTo>
                  <a:lnTo>
                    <a:pt x="471899" y="95071"/>
                  </a:lnTo>
                  <a:lnTo>
                    <a:pt x="439673" y="62855"/>
                  </a:lnTo>
                  <a:lnTo>
                    <a:pt x="402359" y="36486"/>
                  </a:lnTo>
                  <a:lnTo>
                    <a:pt x="360715" y="16718"/>
                  </a:lnTo>
                  <a:lnTo>
                    <a:pt x="315497" y="4305"/>
                  </a:lnTo>
                  <a:lnTo>
                    <a:pt x="267462" y="0"/>
                  </a:lnTo>
                  <a:close/>
                </a:path>
              </a:pathLst>
            </a:custGeom>
            <a:solidFill>
              <a:srgbClr val="E9E1D5"/>
            </a:solidFill>
          </p:spPr>
          <p:txBody>
            <a:bodyPr wrap="square" lIns="0" tIns="0" rIns="0" bIns="0" rtlCol="0"/>
            <a:lstStyle/>
            <a:p>
              <a:endParaRPr/>
            </a:p>
          </p:txBody>
        </p:sp>
        <p:sp>
          <p:nvSpPr>
            <p:cNvPr id="28" name="object 28"/>
            <p:cNvSpPr/>
            <p:nvPr/>
          </p:nvSpPr>
          <p:spPr>
            <a:xfrm>
              <a:off x="2124582" y="4968875"/>
              <a:ext cx="535305" cy="534670"/>
            </a:xfrm>
            <a:custGeom>
              <a:avLst/>
              <a:gdLst/>
              <a:ahLst/>
              <a:cxnLst/>
              <a:rect l="l" t="t" r="r" b="b"/>
              <a:pathLst>
                <a:path w="535305" h="534670">
                  <a:moveTo>
                    <a:pt x="0" y="267334"/>
                  </a:moveTo>
                  <a:lnTo>
                    <a:pt x="4309" y="219266"/>
                  </a:lnTo>
                  <a:lnTo>
                    <a:pt x="16734" y="174030"/>
                  </a:lnTo>
                  <a:lnTo>
                    <a:pt x="36519" y="132381"/>
                  </a:lnTo>
                  <a:lnTo>
                    <a:pt x="62908" y="95071"/>
                  </a:lnTo>
                  <a:lnTo>
                    <a:pt x="95145" y="62855"/>
                  </a:lnTo>
                  <a:lnTo>
                    <a:pt x="132475" y="36486"/>
                  </a:lnTo>
                  <a:lnTo>
                    <a:pt x="174141" y="16718"/>
                  </a:lnTo>
                  <a:lnTo>
                    <a:pt x="219389" y="4305"/>
                  </a:lnTo>
                  <a:lnTo>
                    <a:pt x="267462" y="0"/>
                  </a:lnTo>
                  <a:lnTo>
                    <a:pt x="315497" y="4305"/>
                  </a:lnTo>
                  <a:lnTo>
                    <a:pt x="360715" y="16718"/>
                  </a:lnTo>
                  <a:lnTo>
                    <a:pt x="402359" y="36486"/>
                  </a:lnTo>
                  <a:lnTo>
                    <a:pt x="439673" y="62855"/>
                  </a:lnTo>
                  <a:lnTo>
                    <a:pt x="471899" y="95071"/>
                  </a:lnTo>
                  <a:lnTo>
                    <a:pt x="498282" y="132381"/>
                  </a:lnTo>
                  <a:lnTo>
                    <a:pt x="518063" y="174030"/>
                  </a:lnTo>
                  <a:lnTo>
                    <a:pt x="530487" y="219266"/>
                  </a:lnTo>
                  <a:lnTo>
                    <a:pt x="534797" y="267334"/>
                  </a:lnTo>
                  <a:lnTo>
                    <a:pt x="530487" y="315403"/>
                  </a:lnTo>
                  <a:lnTo>
                    <a:pt x="518063" y="360639"/>
                  </a:lnTo>
                  <a:lnTo>
                    <a:pt x="498282" y="402288"/>
                  </a:lnTo>
                  <a:lnTo>
                    <a:pt x="471899" y="439598"/>
                  </a:lnTo>
                  <a:lnTo>
                    <a:pt x="439673" y="471814"/>
                  </a:lnTo>
                  <a:lnTo>
                    <a:pt x="402359" y="498183"/>
                  </a:lnTo>
                  <a:lnTo>
                    <a:pt x="360715" y="517951"/>
                  </a:lnTo>
                  <a:lnTo>
                    <a:pt x="315497" y="530364"/>
                  </a:lnTo>
                  <a:lnTo>
                    <a:pt x="267462" y="534669"/>
                  </a:lnTo>
                  <a:lnTo>
                    <a:pt x="219389" y="530364"/>
                  </a:lnTo>
                  <a:lnTo>
                    <a:pt x="174141" y="517951"/>
                  </a:lnTo>
                  <a:lnTo>
                    <a:pt x="132475" y="498183"/>
                  </a:lnTo>
                  <a:lnTo>
                    <a:pt x="95145" y="471814"/>
                  </a:lnTo>
                  <a:lnTo>
                    <a:pt x="62908" y="439598"/>
                  </a:lnTo>
                  <a:lnTo>
                    <a:pt x="36519" y="402288"/>
                  </a:lnTo>
                  <a:lnTo>
                    <a:pt x="16734" y="360639"/>
                  </a:lnTo>
                  <a:lnTo>
                    <a:pt x="4309" y="315403"/>
                  </a:lnTo>
                  <a:lnTo>
                    <a:pt x="0" y="267334"/>
                  </a:lnTo>
                  <a:close/>
                </a:path>
              </a:pathLst>
            </a:custGeom>
            <a:ln w="25400">
              <a:solidFill>
                <a:srgbClr val="2A5F9E"/>
              </a:solidFill>
            </a:ln>
          </p:spPr>
          <p:txBody>
            <a:bodyPr wrap="square" lIns="0" tIns="0" rIns="0" bIns="0" rtlCol="0"/>
            <a:lstStyle/>
            <a:p>
              <a:endParaRPr/>
            </a:p>
          </p:txBody>
        </p:sp>
      </p:grpSp>
      <p:sp>
        <p:nvSpPr>
          <p:cNvPr id="29" name="object 29"/>
          <p:cNvSpPr txBox="1"/>
          <p:nvPr/>
        </p:nvSpPr>
        <p:spPr>
          <a:xfrm>
            <a:off x="262534" y="346557"/>
            <a:ext cx="9793605" cy="6269355"/>
          </a:xfrm>
          <a:prstGeom prst="rect">
            <a:avLst/>
          </a:prstGeom>
        </p:spPr>
        <p:txBody>
          <a:bodyPr vert="horz" wrap="square" lIns="0" tIns="163830" rIns="0" bIns="0" rtlCol="0">
            <a:spAutoFit/>
          </a:bodyPr>
          <a:lstStyle/>
          <a:p>
            <a:pPr marL="12700">
              <a:lnSpc>
                <a:spcPct val="100000"/>
              </a:lnSpc>
              <a:spcBef>
                <a:spcPts val="1290"/>
              </a:spcBef>
            </a:pPr>
            <a:r>
              <a:rPr sz="2000" b="1" dirty="0">
                <a:solidFill>
                  <a:srgbClr val="03499E"/>
                </a:solidFill>
                <a:latin typeface="Times New Roman"/>
                <a:cs typeface="Times New Roman"/>
              </a:rPr>
              <a:t>(Điều</a:t>
            </a:r>
            <a:r>
              <a:rPr sz="2000" b="1" spc="-40" dirty="0">
                <a:solidFill>
                  <a:srgbClr val="03499E"/>
                </a:solidFill>
                <a:latin typeface="Times New Roman"/>
                <a:cs typeface="Times New Roman"/>
              </a:rPr>
              <a:t> </a:t>
            </a:r>
            <a:r>
              <a:rPr sz="2000" b="1" dirty="0">
                <a:solidFill>
                  <a:srgbClr val="03499E"/>
                </a:solidFill>
                <a:latin typeface="Times New Roman"/>
                <a:cs typeface="Times New Roman"/>
              </a:rPr>
              <a:t>17</a:t>
            </a:r>
            <a:r>
              <a:rPr sz="2000" b="1" spc="-5" dirty="0">
                <a:solidFill>
                  <a:srgbClr val="03499E"/>
                </a:solidFill>
                <a:latin typeface="Times New Roman"/>
                <a:cs typeface="Times New Roman"/>
              </a:rPr>
              <a:t> </a:t>
            </a:r>
            <a:r>
              <a:rPr sz="2000" b="1" spc="-25" dirty="0">
                <a:solidFill>
                  <a:srgbClr val="03499E"/>
                </a:solidFill>
                <a:latin typeface="Times New Roman"/>
                <a:cs typeface="Times New Roman"/>
              </a:rPr>
              <a:t>NĐ)</a:t>
            </a:r>
            <a:endParaRPr sz="2000">
              <a:latin typeface="Times New Roman"/>
              <a:cs typeface="Times New Roman"/>
            </a:endParaRPr>
          </a:p>
          <a:p>
            <a:pPr marL="1871980" algn="ctr">
              <a:lnSpc>
                <a:spcPct val="100000"/>
              </a:lnSpc>
              <a:spcBef>
                <a:spcPts val="1190"/>
              </a:spcBef>
            </a:pPr>
            <a:r>
              <a:rPr sz="2000" b="1" dirty="0">
                <a:solidFill>
                  <a:srgbClr val="03499E"/>
                </a:solidFill>
                <a:latin typeface="Times New Roman"/>
                <a:cs typeface="Times New Roman"/>
              </a:rPr>
              <a:t>CƠ</a:t>
            </a:r>
            <a:r>
              <a:rPr sz="2000" b="1" spc="-10" dirty="0">
                <a:solidFill>
                  <a:srgbClr val="03499E"/>
                </a:solidFill>
                <a:latin typeface="Times New Roman"/>
                <a:cs typeface="Times New Roman"/>
              </a:rPr>
              <a:t> </a:t>
            </a:r>
            <a:r>
              <a:rPr sz="2000" b="1" dirty="0">
                <a:solidFill>
                  <a:srgbClr val="03499E"/>
                </a:solidFill>
                <a:latin typeface="Times New Roman"/>
                <a:cs typeface="Times New Roman"/>
              </a:rPr>
              <a:t>SỞ</a:t>
            </a:r>
            <a:r>
              <a:rPr sz="2000" b="1" spc="-35" dirty="0">
                <a:solidFill>
                  <a:srgbClr val="03499E"/>
                </a:solidFill>
                <a:latin typeface="Times New Roman"/>
                <a:cs typeface="Times New Roman"/>
              </a:rPr>
              <a:t> </a:t>
            </a:r>
            <a:r>
              <a:rPr sz="2000" b="1" dirty="0">
                <a:solidFill>
                  <a:srgbClr val="03499E"/>
                </a:solidFill>
                <a:latin typeface="Times New Roman"/>
                <a:cs typeface="Times New Roman"/>
              </a:rPr>
              <a:t>DỮ</a:t>
            </a:r>
            <a:r>
              <a:rPr sz="2000" b="1" spc="-10" dirty="0">
                <a:solidFill>
                  <a:srgbClr val="03499E"/>
                </a:solidFill>
                <a:latin typeface="Times New Roman"/>
                <a:cs typeface="Times New Roman"/>
              </a:rPr>
              <a:t> </a:t>
            </a:r>
            <a:r>
              <a:rPr sz="2000" b="1" dirty="0">
                <a:solidFill>
                  <a:srgbClr val="03499E"/>
                </a:solidFill>
                <a:latin typeface="Times New Roman"/>
                <a:cs typeface="Times New Roman"/>
              </a:rPr>
              <a:t>LIỆU</a:t>
            </a:r>
            <a:r>
              <a:rPr sz="2000" b="1" spc="-10" dirty="0">
                <a:solidFill>
                  <a:srgbClr val="03499E"/>
                </a:solidFill>
                <a:latin typeface="Times New Roman"/>
                <a:cs typeface="Times New Roman"/>
              </a:rPr>
              <a:t> </a:t>
            </a:r>
            <a:r>
              <a:rPr sz="2000" b="1" dirty="0">
                <a:solidFill>
                  <a:srgbClr val="03499E"/>
                </a:solidFill>
                <a:latin typeface="Times New Roman"/>
                <a:cs typeface="Times New Roman"/>
              </a:rPr>
              <a:t>QUỐC</a:t>
            </a:r>
            <a:r>
              <a:rPr sz="2000" b="1" spc="-25" dirty="0">
                <a:solidFill>
                  <a:srgbClr val="03499E"/>
                </a:solidFill>
                <a:latin typeface="Times New Roman"/>
                <a:cs typeface="Times New Roman"/>
              </a:rPr>
              <a:t> </a:t>
            </a:r>
            <a:r>
              <a:rPr sz="2000" b="1" dirty="0">
                <a:solidFill>
                  <a:srgbClr val="03499E"/>
                </a:solidFill>
                <a:latin typeface="Times New Roman"/>
                <a:cs typeface="Times New Roman"/>
              </a:rPr>
              <a:t>GIA</a:t>
            </a:r>
            <a:r>
              <a:rPr sz="2000" b="1" spc="-25" dirty="0">
                <a:solidFill>
                  <a:srgbClr val="03499E"/>
                </a:solidFill>
                <a:latin typeface="Times New Roman"/>
                <a:cs typeface="Times New Roman"/>
              </a:rPr>
              <a:t> </a:t>
            </a:r>
            <a:r>
              <a:rPr sz="2000" b="1" dirty="0">
                <a:solidFill>
                  <a:srgbClr val="03499E"/>
                </a:solidFill>
                <a:latin typeface="Times New Roman"/>
                <a:cs typeface="Times New Roman"/>
              </a:rPr>
              <a:t>VỀ</a:t>
            </a:r>
            <a:r>
              <a:rPr sz="2000" b="1" spc="-10" dirty="0">
                <a:solidFill>
                  <a:srgbClr val="03499E"/>
                </a:solidFill>
                <a:latin typeface="Times New Roman"/>
                <a:cs typeface="Times New Roman"/>
              </a:rPr>
              <a:t> </a:t>
            </a:r>
            <a:r>
              <a:rPr sz="2000" b="1" dirty="0">
                <a:solidFill>
                  <a:srgbClr val="03499E"/>
                </a:solidFill>
                <a:latin typeface="Times New Roman"/>
                <a:cs typeface="Times New Roman"/>
              </a:rPr>
              <a:t>CHẤT</a:t>
            </a:r>
            <a:r>
              <a:rPr sz="2000" b="1" spc="-20" dirty="0">
                <a:solidFill>
                  <a:srgbClr val="03499E"/>
                </a:solidFill>
                <a:latin typeface="Times New Roman"/>
                <a:cs typeface="Times New Roman"/>
              </a:rPr>
              <a:t> </a:t>
            </a:r>
            <a:r>
              <a:rPr sz="2000" b="1" dirty="0">
                <a:solidFill>
                  <a:srgbClr val="03499E"/>
                </a:solidFill>
                <a:latin typeface="Times New Roman"/>
                <a:cs typeface="Times New Roman"/>
              </a:rPr>
              <a:t>LƯỢNG</a:t>
            </a:r>
            <a:r>
              <a:rPr sz="2000" b="1" spc="-40" dirty="0">
                <a:solidFill>
                  <a:srgbClr val="03499E"/>
                </a:solidFill>
                <a:latin typeface="Times New Roman"/>
                <a:cs typeface="Times New Roman"/>
              </a:rPr>
              <a:t> </a:t>
            </a:r>
            <a:r>
              <a:rPr sz="2000" b="1" dirty="0">
                <a:solidFill>
                  <a:srgbClr val="03499E"/>
                </a:solidFill>
                <a:latin typeface="Times New Roman"/>
                <a:cs typeface="Times New Roman"/>
              </a:rPr>
              <a:t>HÀNG</a:t>
            </a:r>
            <a:r>
              <a:rPr sz="2000" b="1" spc="-30" dirty="0">
                <a:solidFill>
                  <a:srgbClr val="03499E"/>
                </a:solidFill>
                <a:latin typeface="Times New Roman"/>
                <a:cs typeface="Times New Roman"/>
              </a:rPr>
              <a:t> </a:t>
            </a:r>
            <a:r>
              <a:rPr sz="2000" b="1" spc="-25" dirty="0">
                <a:solidFill>
                  <a:srgbClr val="03499E"/>
                </a:solidFill>
                <a:latin typeface="Times New Roman"/>
                <a:cs typeface="Times New Roman"/>
              </a:rPr>
              <a:t>HÓA</a:t>
            </a:r>
            <a:endParaRPr sz="2000">
              <a:latin typeface="Times New Roman"/>
              <a:cs typeface="Times New Roman"/>
            </a:endParaRPr>
          </a:p>
          <a:p>
            <a:pPr marL="1871980" algn="ctr">
              <a:lnSpc>
                <a:spcPct val="100000"/>
              </a:lnSpc>
            </a:pPr>
            <a:r>
              <a:rPr sz="2000" b="1" dirty="0">
                <a:solidFill>
                  <a:srgbClr val="03499E"/>
                </a:solidFill>
                <a:latin typeface="Times New Roman"/>
                <a:cs typeface="Times New Roman"/>
              </a:rPr>
              <a:t>ĐÃ</a:t>
            </a:r>
            <a:r>
              <a:rPr sz="2000" b="1" spc="-25" dirty="0">
                <a:solidFill>
                  <a:srgbClr val="03499E"/>
                </a:solidFill>
                <a:latin typeface="Times New Roman"/>
                <a:cs typeface="Times New Roman"/>
              </a:rPr>
              <a:t> </a:t>
            </a:r>
            <a:r>
              <a:rPr sz="2000" b="1" dirty="0">
                <a:solidFill>
                  <a:srgbClr val="03499E"/>
                </a:solidFill>
                <a:latin typeface="Times New Roman"/>
                <a:cs typeface="Times New Roman"/>
              </a:rPr>
              <a:t>ĐƯỢC</a:t>
            </a:r>
            <a:r>
              <a:rPr sz="2000" b="1" spc="-30" dirty="0">
                <a:solidFill>
                  <a:srgbClr val="03499E"/>
                </a:solidFill>
                <a:latin typeface="Times New Roman"/>
                <a:cs typeface="Times New Roman"/>
              </a:rPr>
              <a:t> </a:t>
            </a:r>
            <a:r>
              <a:rPr sz="2000" b="1" dirty="0">
                <a:solidFill>
                  <a:srgbClr val="03499E"/>
                </a:solidFill>
                <a:latin typeface="Times New Roman"/>
                <a:cs typeface="Times New Roman"/>
              </a:rPr>
              <a:t>SỬ</a:t>
            </a:r>
            <a:r>
              <a:rPr sz="2000" b="1" spc="-25" dirty="0">
                <a:solidFill>
                  <a:srgbClr val="03499E"/>
                </a:solidFill>
                <a:latin typeface="Times New Roman"/>
                <a:cs typeface="Times New Roman"/>
              </a:rPr>
              <a:t> </a:t>
            </a:r>
            <a:r>
              <a:rPr sz="2000" b="1" spc="-20" dirty="0">
                <a:solidFill>
                  <a:srgbClr val="03499E"/>
                </a:solidFill>
                <a:latin typeface="Times New Roman"/>
                <a:cs typeface="Times New Roman"/>
              </a:rPr>
              <a:t>DỤNG</a:t>
            </a:r>
            <a:endParaRPr sz="2000">
              <a:latin typeface="Times New Roman"/>
              <a:cs typeface="Times New Roman"/>
            </a:endParaRPr>
          </a:p>
          <a:p>
            <a:pPr marL="2468880">
              <a:lnSpc>
                <a:spcPct val="100000"/>
              </a:lnSpc>
              <a:spcBef>
                <a:spcPts val="1875"/>
              </a:spcBef>
            </a:pPr>
            <a:r>
              <a:rPr sz="2400" dirty="0">
                <a:solidFill>
                  <a:srgbClr val="03499E"/>
                </a:solidFill>
                <a:latin typeface="Times New Roman"/>
                <a:cs typeface="Times New Roman"/>
              </a:rPr>
              <a:t>Tên hàng </a:t>
            </a:r>
            <a:r>
              <a:rPr sz="2400" spc="-25" dirty="0">
                <a:solidFill>
                  <a:srgbClr val="03499E"/>
                </a:solidFill>
                <a:latin typeface="Times New Roman"/>
                <a:cs typeface="Times New Roman"/>
              </a:rPr>
              <a:t>hóa</a:t>
            </a:r>
            <a:endParaRPr sz="2400">
              <a:latin typeface="Times New Roman"/>
              <a:cs typeface="Times New Roman"/>
            </a:endParaRPr>
          </a:p>
          <a:p>
            <a:pPr marL="2981960" marR="1316990" indent="-161290">
              <a:lnSpc>
                <a:spcPts val="5050"/>
              </a:lnSpc>
              <a:spcBef>
                <a:spcPts val="535"/>
              </a:spcBef>
            </a:pPr>
            <a:r>
              <a:rPr sz="2400" dirty="0">
                <a:solidFill>
                  <a:srgbClr val="03499E"/>
                </a:solidFill>
                <a:latin typeface="Times New Roman"/>
                <a:cs typeface="Times New Roman"/>
              </a:rPr>
              <a:t>Xuất</a:t>
            </a:r>
            <a:r>
              <a:rPr sz="2400" spc="-5" dirty="0">
                <a:solidFill>
                  <a:srgbClr val="03499E"/>
                </a:solidFill>
                <a:latin typeface="Times New Roman"/>
                <a:cs typeface="Times New Roman"/>
              </a:rPr>
              <a:t> </a:t>
            </a:r>
            <a:r>
              <a:rPr sz="2400" dirty="0">
                <a:solidFill>
                  <a:srgbClr val="03499E"/>
                </a:solidFill>
                <a:latin typeface="Times New Roman"/>
                <a:cs typeface="Times New Roman"/>
              </a:rPr>
              <a:t>xứ,</a:t>
            </a:r>
            <a:r>
              <a:rPr sz="2400" spc="-5" dirty="0">
                <a:solidFill>
                  <a:srgbClr val="03499E"/>
                </a:solidFill>
                <a:latin typeface="Times New Roman"/>
                <a:cs typeface="Times New Roman"/>
              </a:rPr>
              <a:t> </a:t>
            </a:r>
            <a:r>
              <a:rPr sz="2400" dirty="0">
                <a:solidFill>
                  <a:srgbClr val="03499E"/>
                </a:solidFill>
                <a:latin typeface="Times New Roman"/>
                <a:cs typeface="Times New Roman"/>
              </a:rPr>
              <a:t>hãng</a:t>
            </a:r>
            <a:r>
              <a:rPr sz="2400" spc="-5" dirty="0">
                <a:solidFill>
                  <a:srgbClr val="03499E"/>
                </a:solidFill>
                <a:latin typeface="Times New Roman"/>
                <a:cs typeface="Times New Roman"/>
              </a:rPr>
              <a:t> </a:t>
            </a:r>
            <a:r>
              <a:rPr sz="2400" dirty="0">
                <a:solidFill>
                  <a:srgbClr val="03499E"/>
                </a:solidFill>
                <a:latin typeface="Times New Roman"/>
                <a:cs typeface="Times New Roman"/>
              </a:rPr>
              <a:t>sản</a:t>
            </a:r>
            <a:r>
              <a:rPr sz="2400" spc="-5" dirty="0">
                <a:solidFill>
                  <a:srgbClr val="03499E"/>
                </a:solidFill>
                <a:latin typeface="Times New Roman"/>
                <a:cs typeface="Times New Roman"/>
              </a:rPr>
              <a:t> </a:t>
            </a:r>
            <a:r>
              <a:rPr sz="2400" dirty="0">
                <a:solidFill>
                  <a:srgbClr val="03499E"/>
                </a:solidFill>
                <a:latin typeface="Times New Roman"/>
                <a:cs typeface="Times New Roman"/>
              </a:rPr>
              <a:t>xuất,</a:t>
            </a:r>
            <a:r>
              <a:rPr sz="2400" spc="-20" dirty="0">
                <a:solidFill>
                  <a:srgbClr val="03499E"/>
                </a:solidFill>
                <a:latin typeface="Times New Roman"/>
                <a:cs typeface="Times New Roman"/>
              </a:rPr>
              <a:t> </a:t>
            </a:r>
            <a:r>
              <a:rPr sz="2400" dirty="0">
                <a:solidFill>
                  <a:srgbClr val="03499E"/>
                </a:solidFill>
                <a:latin typeface="Times New Roman"/>
                <a:cs typeface="Times New Roman"/>
              </a:rPr>
              <a:t>ký mã</a:t>
            </a:r>
            <a:r>
              <a:rPr sz="2400" spc="5" dirty="0">
                <a:solidFill>
                  <a:srgbClr val="03499E"/>
                </a:solidFill>
                <a:latin typeface="Times New Roman"/>
                <a:cs typeface="Times New Roman"/>
              </a:rPr>
              <a:t> </a:t>
            </a:r>
            <a:r>
              <a:rPr sz="2400" dirty="0">
                <a:solidFill>
                  <a:srgbClr val="03499E"/>
                </a:solidFill>
                <a:latin typeface="Times New Roman"/>
                <a:cs typeface="Times New Roman"/>
              </a:rPr>
              <a:t>hiệu,</a:t>
            </a:r>
            <a:r>
              <a:rPr sz="2400" spc="-5" dirty="0">
                <a:solidFill>
                  <a:srgbClr val="03499E"/>
                </a:solidFill>
                <a:latin typeface="Times New Roman"/>
                <a:cs typeface="Times New Roman"/>
              </a:rPr>
              <a:t> </a:t>
            </a:r>
            <a:r>
              <a:rPr sz="2400" dirty="0">
                <a:solidFill>
                  <a:srgbClr val="03499E"/>
                </a:solidFill>
                <a:latin typeface="Times New Roman"/>
                <a:cs typeface="Times New Roman"/>
              </a:rPr>
              <a:t>nhãn</a:t>
            </a:r>
            <a:r>
              <a:rPr sz="2400" spc="-20" dirty="0">
                <a:solidFill>
                  <a:srgbClr val="03499E"/>
                </a:solidFill>
                <a:latin typeface="Times New Roman"/>
                <a:cs typeface="Times New Roman"/>
              </a:rPr>
              <a:t> </a:t>
            </a:r>
            <a:r>
              <a:rPr sz="2400" spc="-25" dirty="0">
                <a:solidFill>
                  <a:srgbClr val="03499E"/>
                </a:solidFill>
                <a:latin typeface="Times New Roman"/>
                <a:cs typeface="Times New Roman"/>
              </a:rPr>
              <a:t>mác </a:t>
            </a:r>
            <a:r>
              <a:rPr sz="2400" dirty="0">
                <a:solidFill>
                  <a:srgbClr val="03499E"/>
                </a:solidFill>
                <a:latin typeface="Times New Roman"/>
                <a:cs typeface="Times New Roman"/>
              </a:rPr>
              <a:t>Các đặc</a:t>
            </a:r>
            <a:r>
              <a:rPr sz="2400" spc="-10" dirty="0">
                <a:solidFill>
                  <a:srgbClr val="03499E"/>
                </a:solidFill>
                <a:latin typeface="Times New Roman"/>
                <a:cs typeface="Times New Roman"/>
              </a:rPr>
              <a:t> </a:t>
            </a:r>
            <a:r>
              <a:rPr sz="2400" dirty="0">
                <a:solidFill>
                  <a:srgbClr val="03499E"/>
                </a:solidFill>
                <a:latin typeface="Times New Roman"/>
                <a:cs typeface="Times New Roman"/>
              </a:rPr>
              <a:t>tính kỹ thuật</a:t>
            </a:r>
            <a:r>
              <a:rPr sz="2400" spc="-5" dirty="0">
                <a:solidFill>
                  <a:srgbClr val="03499E"/>
                </a:solidFill>
                <a:latin typeface="Times New Roman"/>
                <a:cs typeface="Times New Roman"/>
              </a:rPr>
              <a:t> </a:t>
            </a:r>
            <a:r>
              <a:rPr sz="2400" dirty="0">
                <a:solidFill>
                  <a:srgbClr val="03499E"/>
                </a:solidFill>
                <a:latin typeface="Times New Roman"/>
                <a:cs typeface="Times New Roman"/>
              </a:rPr>
              <a:t>chủ</a:t>
            </a:r>
            <a:r>
              <a:rPr sz="2400" spc="-5" dirty="0">
                <a:solidFill>
                  <a:srgbClr val="03499E"/>
                </a:solidFill>
                <a:latin typeface="Times New Roman"/>
                <a:cs typeface="Times New Roman"/>
              </a:rPr>
              <a:t> </a:t>
            </a:r>
            <a:r>
              <a:rPr sz="2400" spc="-25" dirty="0">
                <a:solidFill>
                  <a:srgbClr val="03499E"/>
                </a:solidFill>
                <a:latin typeface="Times New Roman"/>
                <a:cs typeface="Times New Roman"/>
              </a:rPr>
              <a:t>yếu</a:t>
            </a:r>
            <a:endParaRPr sz="2400">
              <a:latin typeface="Times New Roman"/>
              <a:cs typeface="Times New Roman"/>
            </a:endParaRPr>
          </a:p>
          <a:p>
            <a:pPr marL="2981960">
              <a:lnSpc>
                <a:spcPct val="100000"/>
              </a:lnSpc>
              <a:spcBef>
                <a:spcPts val="1645"/>
              </a:spcBef>
            </a:pPr>
            <a:r>
              <a:rPr sz="2400" dirty="0">
                <a:solidFill>
                  <a:srgbClr val="03499E"/>
                </a:solidFill>
                <a:latin typeface="Times New Roman"/>
                <a:cs typeface="Times New Roman"/>
              </a:rPr>
              <a:t>Chủ</a:t>
            </a:r>
            <a:r>
              <a:rPr sz="2400" spc="-10" dirty="0">
                <a:solidFill>
                  <a:srgbClr val="03499E"/>
                </a:solidFill>
                <a:latin typeface="Times New Roman"/>
                <a:cs typeface="Times New Roman"/>
              </a:rPr>
              <a:t> </a:t>
            </a:r>
            <a:r>
              <a:rPr sz="2400" dirty="0">
                <a:solidFill>
                  <a:srgbClr val="03499E"/>
                </a:solidFill>
                <a:latin typeface="Times New Roman"/>
                <a:cs typeface="Times New Roman"/>
              </a:rPr>
              <a:t>đầu</a:t>
            </a:r>
            <a:r>
              <a:rPr sz="2400" spc="-5" dirty="0">
                <a:solidFill>
                  <a:srgbClr val="03499E"/>
                </a:solidFill>
                <a:latin typeface="Times New Roman"/>
                <a:cs typeface="Times New Roman"/>
              </a:rPr>
              <a:t> </a:t>
            </a:r>
            <a:r>
              <a:rPr sz="2400" dirty="0">
                <a:solidFill>
                  <a:srgbClr val="03499E"/>
                </a:solidFill>
                <a:latin typeface="Times New Roman"/>
                <a:cs typeface="Times New Roman"/>
              </a:rPr>
              <a:t>tư,</a:t>
            </a:r>
            <a:r>
              <a:rPr sz="2400" spc="-5" dirty="0">
                <a:solidFill>
                  <a:srgbClr val="03499E"/>
                </a:solidFill>
                <a:latin typeface="Times New Roman"/>
                <a:cs typeface="Times New Roman"/>
              </a:rPr>
              <a:t> </a:t>
            </a:r>
            <a:r>
              <a:rPr sz="2400" dirty="0">
                <a:solidFill>
                  <a:srgbClr val="03499E"/>
                </a:solidFill>
                <a:latin typeface="Times New Roman"/>
                <a:cs typeface="Times New Roman"/>
              </a:rPr>
              <a:t>đơn</a:t>
            </a:r>
            <a:r>
              <a:rPr sz="2400" spc="-5" dirty="0">
                <a:solidFill>
                  <a:srgbClr val="03499E"/>
                </a:solidFill>
                <a:latin typeface="Times New Roman"/>
                <a:cs typeface="Times New Roman"/>
              </a:rPr>
              <a:t> </a:t>
            </a:r>
            <a:r>
              <a:rPr sz="2400" dirty="0">
                <a:solidFill>
                  <a:srgbClr val="03499E"/>
                </a:solidFill>
                <a:latin typeface="Times New Roman"/>
                <a:cs typeface="Times New Roman"/>
              </a:rPr>
              <a:t>vị</a:t>
            </a:r>
            <a:r>
              <a:rPr sz="2400" spc="-5" dirty="0">
                <a:solidFill>
                  <a:srgbClr val="03499E"/>
                </a:solidFill>
                <a:latin typeface="Times New Roman"/>
                <a:cs typeface="Times New Roman"/>
              </a:rPr>
              <a:t> </a:t>
            </a:r>
            <a:r>
              <a:rPr sz="2400" dirty="0">
                <a:solidFill>
                  <a:srgbClr val="03499E"/>
                </a:solidFill>
                <a:latin typeface="Times New Roman"/>
                <a:cs typeface="Times New Roman"/>
              </a:rPr>
              <a:t>sử</a:t>
            </a:r>
            <a:r>
              <a:rPr sz="2400" spc="-5" dirty="0">
                <a:solidFill>
                  <a:srgbClr val="03499E"/>
                </a:solidFill>
                <a:latin typeface="Times New Roman"/>
                <a:cs typeface="Times New Roman"/>
              </a:rPr>
              <a:t> </a:t>
            </a:r>
            <a:r>
              <a:rPr sz="2400" dirty="0">
                <a:solidFill>
                  <a:srgbClr val="03499E"/>
                </a:solidFill>
                <a:latin typeface="Times New Roman"/>
                <a:cs typeface="Times New Roman"/>
              </a:rPr>
              <a:t>dụng</a:t>
            </a:r>
            <a:r>
              <a:rPr sz="2400" spc="-10" dirty="0">
                <a:solidFill>
                  <a:srgbClr val="03499E"/>
                </a:solidFill>
                <a:latin typeface="Times New Roman"/>
                <a:cs typeface="Times New Roman"/>
              </a:rPr>
              <a:t> </a:t>
            </a:r>
            <a:r>
              <a:rPr sz="2400" dirty="0">
                <a:solidFill>
                  <a:srgbClr val="03499E"/>
                </a:solidFill>
                <a:latin typeface="Times New Roman"/>
                <a:cs typeface="Times New Roman"/>
              </a:rPr>
              <a:t>hàng</a:t>
            </a:r>
            <a:r>
              <a:rPr sz="2400" spc="-5" dirty="0">
                <a:solidFill>
                  <a:srgbClr val="03499E"/>
                </a:solidFill>
                <a:latin typeface="Times New Roman"/>
                <a:cs typeface="Times New Roman"/>
              </a:rPr>
              <a:t> </a:t>
            </a:r>
            <a:r>
              <a:rPr sz="2400" spc="-25" dirty="0">
                <a:solidFill>
                  <a:srgbClr val="03499E"/>
                </a:solidFill>
                <a:latin typeface="Times New Roman"/>
                <a:cs typeface="Times New Roman"/>
              </a:rPr>
              <a:t>hóa</a:t>
            </a:r>
            <a:endParaRPr sz="2400">
              <a:latin typeface="Times New Roman"/>
              <a:cs typeface="Times New Roman"/>
            </a:endParaRPr>
          </a:p>
          <a:p>
            <a:pPr marL="2468880" marR="4411980" indent="351790">
              <a:lnSpc>
                <a:spcPct val="175400"/>
              </a:lnSpc>
            </a:pPr>
            <a:r>
              <a:rPr sz="2400" dirty="0">
                <a:solidFill>
                  <a:srgbClr val="03499E"/>
                </a:solidFill>
                <a:latin typeface="Times New Roman"/>
                <a:cs typeface="Times New Roman"/>
              </a:rPr>
              <a:t>Chất</a:t>
            </a:r>
            <a:r>
              <a:rPr sz="2400" spc="-15" dirty="0">
                <a:solidFill>
                  <a:srgbClr val="03499E"/>
                </a:solidFill>
                <a:latin typeface="Times New Roman"/>
                <a:cs typeface="Times New Roman"/>
              </a:rPr>
              <a:t> </a:t>
            </a:r>
            <a:r>
              <a:rPr sz="2400" dirty="0">
                <a:solidFill>
                  <a:srgbClr val="03499E"/>
                </a:solidFill>
                <a:latin typeface="Times New Roman"/>
                <a:cs typeface="Times New Roman"/>
              </a:rPr>
              <a:t>lượng</a:t>
            </a:r>
            <a:r>
              <a:rPr sz="2400" spc="-30" dirty="0">
                <a:solidFill>
                  <a:srgbClr val="03499E"/>
                </a:solidFill>
                <a:latin typeface="Times New Roman"/>
                <a:cs typeface="Times New Roman"/>
              </a:rPr>
              <a:t> </a:t>
            </a:r>
            <a:r>
              <a:rPr sz="2400" dirty="0">
                <a:solidFill>
                  <a:srgbClr val="03499E"/>
                </a:solidFill>
                <a:latin typeface="Times New Roman"/>
                <a:cs typeface="Times New Roman"/>
              </a:rPr>
              <a:t>hàng</a:t>
            </a:r>
            <a:r>
              <a:rPr sz="2400" spc="-15" dirty="0">
                <a:solidFill>
                  <a:srgbClr val="03499E"/>
                </a:solidFill>
                <a:latin typeface="Times New Roman"/>
                <a:cs typeface="Times New Roman"/>
              </a:rPr>
              <a:t> </a:t>
            </a:r>
            <a:r>
              <a:rPr sz="2400" spc="-25" dirty="0">
                <a:solidFill>
                  <a:srgbClr val="03499E"/>
                </a:solidFill>
                <a:latin typeface="Times New Roman"/>
                <a:cs typeface="Times New Roman"/>
              </a:rPr>
              <a:t>hóa </a:t>
            </a:r>
            <a:r>
              <a:rPr sz="2400" dirty="0">
                <a:solidFill>
                  <a:srgbClr val="03499E"/>
                </a:solidFill>
                <a:latin typeface="Times New Roman"/>
                <a:cs typeface="Times New Roman"/>
              </a:rPr>
              <a:t>Các</a:t>
            </a:r>
            <a:r>
              <a:rPr sz="2400" spc="-10" dirty="0">
                <a:solidFill>
                  <a:srgbClr val="03499E"/>
                </a:solidFill>
                <a:latin typeface="Times New Roman"/>
                <a:cs typeface="Times New Roman"/>
              </a:rPr>
              <a:t> </a:t>
            </a:r>
            <a:r>
              <a:rPr sz="2400" dirty="0">
                <a:solidFill>
                  <a:srgbClr val="03499E"/>
                </a:solidFill>
                <a:latin typeface="Times New Roman"/>
                <a:cs typeface="Times New Roman"/>
              </a:rPr>
              <a:t>thông</a:t>
            </a:r>
            <a:r>
              <a:rPr sz="2400" spc="-10" dirty="0">
                <a:solidFill>
                  <a:srgbClr val="03499E"/>
                </a:solidFill>
                <a:latin typeface="Times New Roman"/>
                <a:cs typeface="Times New Roman"/>
              </a:rPr>
              <a:t> </a:t>
            </a:r>
            <a:r>
              <a:rPr sz="2400" dirty="0">
                <a:solidFill>
                  <a:srgbClr val="03499E"/>
                </a:solidFill>
                <a:latin typeface="Times New Roman"/>
                <a:cs typeface="Times New Roman"/>
              </a:rPr>
              <a:t>tin</a:t>
            </a:r>
            <a:r>
              <a:rPr sz="2400" spc="5" dirty="0">
                <a:solidFill>
                  <a:srgbClr val="03499E"/>
                </a:solidFill>
                <a:latin typeface="Times New Roman"/>
                <a:cs typeface="Times New Roman"/>
              </a:rPr>
              <a:t> </a:t>
            </a:r>
            <a:r>
              <a:rPr sz="2400" spc="-20" dirty="0">
                <a:solidFill>
                  <a:srgbClr val="03499E"/>
                </a:solidFill>
                <a:latin typeface="Times New Roman"/>
                <a:cs typeface="Times New Roman"/>
              </a:rPr>
              <a:t>khác</a:t>
            </a:r>
            <a:endParaRPr sz="2400">
              <a:latin typeface="Times New Roman"/>
              <a:cs typeface="Times New Roman"/>
            </a:endParaRPr>
          </a:p>
          <a:p>
            <a:pPr>
              <a:lnSpc>
                <a:spcPct val="100000"/>
              </a:lnSpc>
              <a:spcBef>
                <a:spcPts val="1040"/>
              </a:spcBef>
            </a:pPr>
            <a:endParaRPr sz="2400">
              <a:latin typeface="Times New Roman"/>
              <a:cs typeface="Times New Roman"/>
            </a:endParaRPr>
          </a:p>
          <a:p>
            <a:pPr marL="2047875" marR="5080">
              <a:lnSpc>
                <a:spcPct val="100000"/>
              </a:lnSpc>
              <a:spcBef>
                <a:spcPts val="5"/>
              </a:spcBef>
            </a:pPr>
            <a:r>
              <a:rPr sz="2400" b="1" i="1" dirty="0">
                <a:solidFill>
                  <a:srgbClr val="03499E"/>
                </a:solidFill>
                <a:latin typeface="Times New Roman"/>
                <a:cs typeface="Times New Roman"/>
              </a:rPr>
              <a:t>Cơ</a:t>
            </a:r>
            <a:r>
              <a:rPr sz="2400" b="1" i="1" spc="-10" dirty="0">
                <a:solidFill>
                  <a:srgbClr val="03499E"/>
                </a:solidFill>
                <a:latin typeface="Times New Roman"/>
                <a:cs typeface="Times New Roman"/>
              </a:rPr>
              <a:t> </a:t>
            </a:r>
            <a:r>
              <a:rPr sz="2400" b="1" i="1" dirty="0">
                <a:solidFill>
                  <a:srgbClr val="03499E"/>
                </a:solidFill>
                <a:latin typeface="Times New Roman"/>
                <a:cs typeface="Times New Roman"/>
              </a:rPr>
              <a:t>sở</a:t>
            </a:r>
            <a:r>
              <a:rPr sz="2400" b="1" i="1" spc="-10" dirty="0">
                <a:solidFill>
                  <a:srgbClr val="03499E"/>
                </a:solidFill>
                <a:latin typeface="Times New Roman"/>
                <a:cs typeface="Times New Roman"/>
              </a:rPr>
              <a:t> </a:t>
            </a:r>
            <a:r>
              <a:rPr sz="2400" b="1" i="1" dirty="0">
                <a:solidFill>
                  <a:srgbClr val="03499E"/>
                </a:solidFill>
                <a:latin typeface="Times New Roman"/>
                <a:cs typeface="Times New Roman"/>
              </a:rPr>
              <a:t>dữ</a:t>
            </a:r>
            <a:r>
              <a:rPr sz="2400" b="1" i="1" spc="-10" dirty="0">
                <a:solidFill>
                  <a:srgbClr val="03499E"/>
                </a:solidFill>
                <a:latin typeface="Times New Roman"/>
                <a:cs typeface="Times New Roman"/>
              </a:rPr>
              <a:t> </a:t>
            </a:r>
            <a:r>
              <a:rPr sz="2400" b="1" i="1" dirty="0">
                <a:solidFill>
                  <a:srgbClr val="03499E"/>
                </a:solidFill>
                <a:latin typeface="Times New Roman"/>
                <a:cs typeface="Times New Roman"/>
              </a:rPr>
              <a:t>liệu</a:t>
            </a:r>
            <a:r>
              <a:rPr sz="2400" b="1" i="1" spc="-30" dirty="0">
                <a:solidFill>
                  <a:srgbClr val="03499E"/>
                </a:solidFill>
                <a:latin typeface="Times New Roman"/>
                <a:cs typeface="Times New Roman"/>
              </a:rPr>
              <a:t> </a:t>
            </a:r>
            <a:r>
              <a:rPr sz="2400" b="1" i="1" dirty="0">
                <a:solidFill>
                  <a:srgbClr val="03499E"/>
                </a:solidFill>
                <a:latin typeface="Times New Roman"/>
                <a:cs typeface="Times New Roman"/>
              </a:rPr>
              <a:t>được</a:t>
            </a:r>
            <a:r>
              <a:rPr sz="2400" b="1" i="1" spc="-10" dirty="0">
                <a:solidFill>
                  <a:srgbClr val="03499E"/>
                </a:solidFill>
                <a:latin typeface="Times New Roman"/>
                <a:cs typeface="Times New Roman"/>
              </a:rPr>
              <a:t> </a:t>
            </a:r>
            <a:r>
              <a:rPr sz="2400" b="1" i="1" dirty="0">
                <a:solidFill>
                  <a:srgbClr val="03499E"/>
                </a:solidFill>
                <a:latin typeface="Times New Roman"/>
                <a:cs typeface="Times New Roman"/>
              </a:rPr>
              <a:t>cập</a:t>
            </a:r>
            <a:r>
              <a:rPr sz="2400" b="1" i="1" spc="-10" dirty="0">
                <a:solidFill>
                  <a:srgbClr val="03499E"/>
                </a:solidFill>
                <a:latin typeface="Times New Roman"/>
                <a:cs typeface="Times New Roman"/>
              </a:rPr>
              <a:t> </a:t>
            </a:r>
            <a:r>
              <a:rPr sz="2400" b="1" i="1" dirty="0">
                <a:solidFill>
                  <a:srgbClr val="03499E"/>
                </a:solidFill>
                <a:latin typeface="Times New Roman"/>
                <a:cs typeface="Times New Roman"/>
              </a:rPr>
              <a:t>nhật thường</a:t>
            </a:r>
            <a:r>
              <a:rPr sz="2400" b="1" i="1" spc="-10" dirty="0">
                <a:solidFill>
                  <a:srgbClr val="03499E"/>
                </a:solidFill>
                <a:latin typeface="Times New Roman"/>
                <a:cs typeface="Times New Roman"/>
              </a:rPr>
              <a:t> </a:t>
            </a:r>
            <a:r>
              <a:rPr sz="2400" b="1" i="1" dirty="0">
                <a:solidFill>
                  <a:srgbClr val="03499E"/>
                </a:solidFill>
                <a:latin typeface="Times New Roman"/>
                <a:cs typeface="Times New Roman"/>
              </a:rPr>
              <a:t>xuyên</a:t>
            </a:r>
            <a:r>
              <a:rPr sz="2400" b="1" i="1" spc="-15" dirty="0">
                <a:solidFill>
                  <a:srgbClr val="03499E"/>
                </a:solidFill>
                <a:latin typeface="Times New Roman"/>
                <a:cs typeface="Times New Roman"/>
              </a:rPr>
              <a:t> </a:t>
            </a:r>
            <a:r>
              <a:rPr sz="2400" b="1" i="1" dirty="0">
                <a:solidFill>
                  <a:srgbClr val="03499E"/>
                </a:solidFill>
                <a:latin typeface="Times New Roman"/>
                <a:cs typeface="Times New Roman"/>
              </a:rPr>
              <a:t>để</a:t>
            </a:r>
            <a:r>
              <a:rPr sz="2400" b="1" i="1" spc="-15" dirty="0">
                <a:solidFill>
                  <a:srgbClr val="03499E"/>
                </a:solidFill>
                <a:latin typeface="Times New Roman"/>
                <a:cs typeface="Times New Roman"/>
              </a:rPr>
              <a:t> </a:t>
            </a:r>
            <a:r>
              <a:rPr sz="2400" b="1" i="1" dirty="0">
                <a:solidFill>
                  <a:srgbClr val="03499E"/>
                </a:solidFill>
                <a:latin typeface="Times New Roman"/>
                <a:cs typeface="Times New Roman"/>
              </a:rPr>
              <a:t>bảo</a:t>
            </a:r>
            <a:r>
              <a:rPr sz="2400" b="1" i="1" spc="-10" dirty="0">
                <a:solidFill>
                  <a:srgbClr val="03499E"/>
                </a:solidFill>
                <a:latin typeface="Times New Roman"/>
                <a:cs typeface="Times New Roman"/>
              </a:rPr>
              <a:t> </a:t>
            </a:r>
            <a:r>
              <a:rPr sz="2400" b="1" i="1" dirty="0">
                <a:solidFill>
                  <a:srgbClr val="03499E"/>
                </a:solidFill>
                <a:latin typeface="Times New Roman"/>
                <a:cs typeface="Times New Roman"/>
              </a:rPr>
              <a:t>đảm</a:t>
            </a:r>
            <a:r>
              <a:rPr sz="2400" b="1" i="1" spc="-5" dirty="0">
                <a:solidFill>
                  <a:srgbClr val="03499E"/>
                </a:solidFill>
                <a:latin typeface="Times New Roman"/>
                <a:cs typeface="Times New Roman"/>
              </a:rPr>
              <a:t> </a:t>
            </a:r>
            <a:r>
              <a:rPr sz="2400" b="1" i="1" spc="-10" dirty="0">
                <a:solidFill>
                  <a:srgbClr val="03499E"/>
                </a:solidFill>
                <a:latin typeface="Times New Roman"/>
                <a:cs typeface="Times New Roman"/>
              </a:rPr>
              <a:t>thông </a:t>
            </a:r>
            <a:r>
              <a:rPr sz="2400" b="1" i="1" dirty="0">
                <a:solidFill>
                  <a:srgbClr val="03499E"/>
                </a:solidFill>
                <a:latin typeface="Times New Roman"/>
                <a:cs typeface="Times New Roman"/>
              </a:rPr>
              <a:t>tin</a:t>
            </a:r>
            <a:r>
              <a:rPr sz="2400" b="1" i="1" spc="-50" dirty="0">
                <a:solidFill>
                  <a:srgbClr val="03499E"/>
                </a:solidFill>
                <a:latin typeface="Times New Roman"/>
                <a:cs typeface="Times New Roman"/>
              </a:rPr>
              <a:t> </a:t>
            </a:r>
            <a:r>
              <a:rPr sz="2400" b="1" i="1" dirty="0">
                <a:solidFill>
                  <a:srgbClr val="03499E"/>
                </a:solidFill>
                <a:latin typeface="Times New Roman"/>
                <a:cs typeface="Times New Roman"/>
              </a:rPr>
              <a:t>khách</a:t>
            </a:r>
            <a:r>
              <a:rPr sz="2400" b="1" i="1" spc="-35" dirty="0">
                <a:solidFill>
                  <a:srgbClr val="03499E"/>
                </a:solidFill>
                <a:latin typeface="Times New Roman"/>
                <a:cs typeface="Times New Roman"/>
              </a:rPr>
              <a:t> </a:t>
            </a:r>
            <a:r>
              <a:rPr sz="2400" b="1" i="1" dirty="0">
                <a:solidFill>
                  <a:srgbClr val="03499E"/>
                </a:solidFill>
                <a:latin typeface="Times New Roman"/>
                <a:cs typeface="Times New Roman"/>
              </a:rPr>
              <a:t>quan,</a:t>
            </a:r>
            <a:r>
              <a:rPr sz="2400" b="1" i="1" spc="-30" dirty="0">
                <a:solidFill>
                  <a:srgbClr val="03499E"/>
                </a:solidFill>
                <a:latin typeface="Times New Roman"/>
                <a:cs typeface="Times New Roman"/>
              </a:rPr>
              <a:t> </a:t>
            </a:r>
            <a:r>
              <a:rPr sz="2400" b="1" i="1" dirty="0">
                <a:solidFill>
                  <a:srgbClr val="03499E"/>
                </a:solidFill>
                <a:latin typeface="Times New Roman"/>
                <a:cs typeface="Times New Roman"/>
              </a:rPr>
              <a:t>trung</a:t>
            </a:r>
            <a:r>
              <a:rPr sz="2400" b="1" i="1" spc="-25" dirty="0">
                <a:solidFill>
                  <a:srgbClr val="03499E"/>
                </a:solidFill>
                <a:latin typeface="Times New Roman"/>
                <a:cs typeface="Times New Roman"/>
              </a:rPr>
              <a:t> </a:t>
            </a:r>
            <a:r>
              <a:rPr sz="2400" b="1" i="1" dirty="0">
                <a:solidFill>
                  <a:srgbClr val="03499E"/>
                </a:solidFill>
                <a:latin typeface="Times New Roman"/>
                <a:cs typeface="Times New Roman"/>
              </a:rPr>
              <a:t>thực</a:t>
            </a:r>
            <a:r>
              <a:rPr sz="2400" b="1" i="1" spc="-40" dirty="0">
                <a:solidFill>
                  <a:srgbClr val="03499E"/>
                </a:solidFill>
                <a:latin typeface="Times New Roman"/>
                <a:cs typeface="Times New Roman"/>
              </a:rPr>
              <a:t> </a:t>
            </a:r>
            <a:r>
              <a:rPr sz="2400" b="1" i="1" dirty="0">
                <a:solidFill>
                  <a:srgbClr val="03499E"/>
                </a:solidFill>
                <a:latin typeface="Times New Roman"/>
                <a:cs typeface="Times New Roman"/>
              </a:rPr>
              <a:t>cho</a:t>
            </a:r>
            <a:r>
              <a:rPr sz="2400" b="1" i="1" spc="-35" dirty="0">
                <a:solidFill>
                  <a:srgbClr val="03499E"/>
                </a:solidFill>
                <a:latin typeface="Times New Roman"/>
                <a:cs typeface="Times New Roman"/>
              </a:rPr>
              <a:t> </a:t>
            </a:r>
            <a:r>
              <a:rPr sz="2400" b="1" i="1" dirty="0">
                <a:solidFill>
                  <a:srgbClr val="03499E"/>
                </a:solidFill>
                <a:latin typeface="Times New Roman"/>
                <a:cs typeface="Times New Roman"/>
              </a:rPr>
              <a:t>việc</a:t>
            </a:r>
            <a:r>
              <a:rPr sz="2400" b="1" i="1" spc="-65" dirty="0">
                <a:solidFill>
                  <a:srgbClr val="03499E"/>
                </a:solidFill>
                <a:latin typeface="Times New Roman"/>
                <a:cs typeface="Times New Roman"/>
              </a:rPr>
              <a:t> </a:t>
            </a:r>
            <a:r>
              <a:rPr sz="2400" b="1" i="1" dirty="0">
                <a:solidFill>
                  <a:srgbClr val="03499E"/>
                </a:solidFill>
                <a:latin typeface="Times New Roman"/>
                <a:cs typeface="Times New Roman"/>
              </a:rPr>
              <a:t>lựa</a:t>
            </a:r>
            <a:r>
              <a:rPr sz="2400" b="1" i="1" spc="-45" dirty="0">
                <a:solidFill>
                  <a:srgbClr val="03499E"/>
                </a:solidFill>
                <a:latin typeface="Times New Roman"/>
                <a:cs typeface="Times New Roman"/>
              </a:rPr>
              <a:t> </a:t>
            </a:r>
            <a:r>
              <a:rPr sz="2400" b="1" i="1" dirty="0">
                <a:solidFill>
                  <a:srgbClr val="03499E"/>
                </a:solidFill>
                <a:latin typeface="Times New Roman"/>
                <a:cs typeface="Times New Roman"/>
              </a:rPr>
              <a:t>chọn</a:t>
            </a:r>
            <a:r>
              <a:rPr sz="2400" b="1" i="1" spc="-30" dirty="0">
                <a:solidFill>
                  <a:srgbClr val="03499E"/>
                </a:solidFill>
                <a:latin typeface="Times New Roman"/>
                <a:cs typeface="Times New Roman"/>
              </a:rPr>
              <a:t> </a:t>
            </a:r>
            <a:r>
              <a:rPr sz="2400" b="1" i="1" dirty="0">
                <a:solidFill>
                  <a:srgbClr val="03499E"/>
                </a:solidFill>
                <a:latin typeface="Times New Roman"/>
                <a:cs typeface="Times New Roman"/>
              </a:rPr>
              <a:t>nhà</a:t>
            </a:r>
            <a:r>
              <a:rPr sz="2400" b="1" i="1" spc="-30" dirty="0">
                <a:solidFill>
                  <a:srgbClr val="03499E"/>
                </a:solidFill>
                <a:latin typeface="Times New Roman"/>
                <a:cs typeface="Times New Roman"/>
              </a:rPr>
              <a:t> </a:t>
            </a:r>
            <a:r>
              <a:rPr sz="2400" b="1" i="1" spc="-20" dirty="0">
                <a:solidFill>
                  <a:srgbClr val="03499E"/>
                </a:solidFill>
                <a:latin typeface="Times New Roman"/>
                <a:cs typeface="Times New Roman"/>
              </a:rPr>
              <a:t>thầu</a:t>
            </a:r>
            <a:endParaRPr sz="2400">
              <a:latin typeface="Times New Roman"/>
              <a:cs typeface="Times New Roman"/>
            </a:endParaRPr>
          </a:p>
        </p:txBody>
      </p:sp>
      <p:sp>
        <p:nvSpPr>
          <p:cNvPr id="30" name="object 30"/>
          <p:cNvSpPr txBox="1">
            <a:spLocks noGrp="1"/>
          </p:cNvSpPr>
          <p:nvPr>
            <p:ph type="sldNum" sz="quarter" idx="7"/>
          </p:nvPr>
        </p:nvSpPr>
        <p:spPr>
          <a:prstGeom prst="rect">
            <a:avLst/>
          </a:prstGeom>
        </p:spPr>
        <p:txBody>
          <a:bodyPr vert="horz" wrap="square" lIns="0" tIns="1066370" rIns="0" bIns="0" rtlCol="0">
            <a:spAutoFit/>
          </a:bodyPr>
          <a:lstStyle/>
          <a:p>
            <a:pPr marL="4939665">
              <a:lnSpc>
                <a:spcPts val="1655"/>
              </a:lnSpc>
            </a:pPr>
            <a:fld id="{81D60167-4931-47E6-BA6A-407CBD079E47}" type="slidenum">
              <a:rPr spc="-25" dirty="0"/>
              <a:t>28</a:t>
            </a:fld>
            <a:endParaRPr spc="-25"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153045" y="1444878"/>
            <a:ext cx="9853295" cy="545465"/>
            <a:chOff x="1153045" y="1444878"/>
            <a:chExt cx="9853295" cy="545465"/>
          </a:xfrm>
        </p:grpSpPr>
        <p:sp>
          <p:nvSpPr>
            <p:cNvPr id="3" name="object 3"/>
            <p:cNvSpPr/>
            <p:nvPr/>
          </p:nvSpPr>
          <p:spPr>
            <a:xfrm>
              <a:off x="1165745" y="1457578"/>
              <a:ext cx="9827895" cy="520065"/>
            </a:xfrm>
            <a:custGeom>
              <a:avLst/>
              <a:gdLst/>
              <a:ahLst/>
              <a:cxnLst/>
              <a:rect l="l" t="t" r="r" b="b"/>
              <a:pathLst>
                <a:path w="9827895" h="520064">
                  <a:moveTo>
                    <a:pt x="9775939" y="0"/>
                  </a:moveTo>
                  <a:lnTo>
                    <a:pt x="51955" y="0"/>
                  </a:lnTo>
                  <a:lnTo>
                    <a:pt x="31728" y="4079"/>
                  </a:lnTo>
                  <a:lnTo>
                    <a:pt x="15214" y="15208"/>
                  </a:lnTo>
                  <a:lnTo>
                    <a:pt x="4081" y="31718"/>
                  </a:lnTo>
                  <a:lnTo>
                    <a:pt x="0" y="51943"/>
                  </a:lnTo>
                  <a:lnTo>
                    <a:pt x="0" y="467613"/>
                  </a:lnTo>
                  <a:lnTo>
                    <a:pt x="4081" y="487838"/>
                  </a:lnTo>
                  <a:lnTo>
                    <a:pt x="15214" y="504348"/>
                  </a:lnTo>
                  <a:lnTo>
                    <a:pt x="31728" y="515477"/>
                  </a:lnTo>
                  <a:lnTo>
                    <a:pt x="51955" y="519557"/>
                  </a:lnTo>
                  <a:lnTo>
                    <a:pt x="9775939" y="519557"/>
                  </a:lnTo>
                  <a:lnTo>
                    <a:pt x="9796164" y="515477"/>
                  </a:lnTo>
                  <a:lnTo>
                    <a:pt x="9812674" y="504348"/>
                  </a:lnTo>
                  <a:lnTo>
                    <a:pt x="9823802" y="487838"/>
                  </a:lnTo>
                  <a:lnTo>
                    <a:pt x="9827882" y="467613"/>
                  </a:lnTo>
                  <a:lnTo>
                    <a:pt x="9827882" y="51943"/>
                  </a:lnTo>
                  <a:lnTo>
                    <a:pt x="9823802" y="31718"/>
                  </a:lnTo>
                  <a:lnTo>
                    <a:pt x="9812674" y="15208"/>
                  </a:lnTo>
                  <a:lnTo>
                    <a:pt x="9796164" y="4079"/>
                  </a:lnTo>
                  <a:lnTo>
                    <a:pt x="9775939" y="0"/>
                  </a:lnTo>
                  <a:close/>
                </a:path>
              </a:pathLst>
            </a:custGeom>
            <a:solidFill>
              <a:srgbClr val="03499E"/>
            </a:solidFill>
          </p:spPr>
          <p:txBody>
            <a:bodyPr wrap="square" lIns="0" tIns="0" rIns="0" bIns="0" rtlCol="0"/>
            <a:lstStyle/>
            <a:p>
              <a:endParaRPr/>
            </a:p>
          </p:txBody>
        </p:sp>
        <p:sp>
          <p:nvSpPr>
            <p:cNvPr id="4" name="object 4"/>
            <p:cNvSpPr/>
            <p:nvPr/>
          </p:nvSpPr>
          <p:spPr>
            <a:xfrm>
              <a:off x="1165745" y="1457578"/>
              <a:ext cx="9827895" cy="520065"/>
            </a:xfrm>
            <a:custGeom>
              <a:avLst/>
              <a:gdLst/>
              <a:ahLst/>
              <a:cxnLst/>
              <a:rect l="l" t="t" r="r" b="b"/>
              <a:pathLst>
                <a:path w="9827895" h="520064">
                  <a:moveTo>
                    <a:pt x="0" y="51943"/>
                  </a:moveTo>
                  <a:lnTo>
                    <a:pt x="4081" y="31718"/>
                  </a:lnTo>
                  <a:lnTo>
                    <a:pt x="15214" y="15208"/>
                  </a:lnTo>
                  <a:lnTo>
                    <a:pt x="31728" y="4079"/>
                  </a:lnTo>
                  <a:lnTo>
                    <a:pt x="51955" y="0"/>
                  </a:lnTo>
                  <a:lnTo>
                    <a:pt x="9775939" y="0"/>
                  </a:lnTo>
                  <a:lnTo>
                    <a:pt x="9796164" y="4079"/>
                  </a:lnTo>
                  <a:lnTo>
                    <a:pt x="9812674" y="15208"/>
                  </a:lnTo>
                  <a:lnTo>
                    <a:pt x="9823802" y="31718"/>
                  </a:lnTo>
                  <a:lnTo>
                    <a:pt x="9827882" y="51943"/>
                  </a:lnTo>
                  <a:lnTo>
                    <a:pt x="9827882" y="467613"/>
                  </a:lnTo>
                  <a:lnTo>
                    <a:pt x="9823802" y="487838"/>
                  </a:lnTo>
                  <a:lnTo>
                    <a:pt x="9812674" y="504348"/>
                  </a:lnTo>
                  <a:lnTo>
                    <a:pt x="9796164" y="515477"/>
                  </a:lnTo>
                  <a:lnTo>
                    <a:pt x="9775939" y="519557"/>
                  </a:lnTo>
                  <a:lnTo>
                    <a:pt x="51955" y="519557"/>
                  </a:lnTo>
                  <a:lnTo>
                    <a:pt x="31728" y="515477"/>
                  </a:lnTo>
                  <a:lnTo>
                    <a:pt x="15214" y="504348"/>
                  </a:lnTo>
                  <a:lnTo>
                    <a:pt x="4081" y="487838"/>
                  </a:lnTo>
                  <a:lnTo>
                    <a:pt x="0" y="467613"/>
                  </a:lnTo>
                  <a:lnTo>
                    <a:pt x="0" y="51943"/>
                  </a:lnTo>
                  <a:close/>
                </a:path>
              </a:pathLst>
            </a:custGeom>
            <a:ln w="25400">
              <a:solidFill>
                <a:srgbClr val="001A40"/>
              </a:solidFill>
            </a:ln>
          </p:spPr>
          <p:txBody>
            <a:bodyPr wrap="square" lIns="0" tIns="0" rIns="0" bIns="0" rtlCol="0"/>
            <a:lstStyle/>
            <a:p>
              <a:endParaRPr/>
            </a:p>
          </p:txBody>
        </p:sp>
      </p:grpSp>
      <p:sp>
        <p:nvSpPr>
          <p:cNvPr id="5" name="object 5"/>
          <p:cNvSpPr txBox="1"/>
          <p:nvPr/>
        </p:nvSpPr>
        <p:spPr>
          <a:xfrm>
            <a:off x="4399915" y="1492377"/>
            <a:ext cx="3361054" cy="391160"/>
          </a:xfrm>
          <a:prstGeom prst="rect">
            <a:avLst/>
          </a:prstGeom>
        </p:spPr>
        <p:txBody>
          <a:bodyPr vert="horz" wrap="square" lIns="0" tIns="12700" rIns="0" bIns="0" rtlCol="0">
            <a:spAutoFit/>
          </a:bodyPr>
          <a:lstStyle/>
          <a:p>
            <a:pPr marL="12700">
              <a:lnSpc>
                <a:spcPct val="100000"/>
              </a:lnSpc>
              <a:spcBef>
                <a:spcPts val="100"/>
              </a:spcBef>
            </a:pPr>
            <a:r>
              <a:rPr sz="2400" dirty="0">
                <a:solidFill>
                  <a:srgbClr val="E9E1D5"/>
                </a:solidFill>
                <a:latin typeface="Times New Roman"/>
                <a:cs typeface="Times New Roman"/>
              </a:rPr>
              <a:t>Hình thức bảo đảm</a:t>
            </a:r>
            <a:r>
              <a:rPr sz="2400" spc="-5" dirty="0">
                <a:solidFill>
                  <a:srgbClr val="E9E1D5"/>
                </a:solidFill>
                <a:latin typeface="Times New Roman"/>
                <a:cs typeface="Times New Roman"/>
              </a:rPr>
              <a:t> </a:t>
            </a:r>
            <a:r>
              <a:rPr sz="2400" dirty="0">
                <a:solidFill>
                  <a:srgbClr val="E9E1D5"/>
                </a:solidFill>
                <a:latin typeface="Times New Roman"/>
                <a:cs typeface="Times New Roman"/>
              </a:rPr>
              <a:t>dự </a:t>
            </a:r>
            <a:r>
              <a:rPr sz="2400" spc="-20" dirty="0">
                <a:solidFill>
                  <a:srgbClr val="E9E1D5"/>
                </a:solidFill>
                <a:latin typeface="Times New Roman"/>
                <a:cs typeface="Times New Roman"/>
              </a:rPr>
              <a:t>thầu</a:t>
            </a:r>
            <a:endParaRPr sz="2400">
              <a:latin typeface="Times New Roman"/>
              <a:cs typeface="Times New Roman"/>
            </a:endParaRPr>
          </a:p>
        </p:txBody>
      </p:sp>
      <p:grpSp>
        <p:nvGrpSpPr>
          <p:cNvPr id="6" name="object 6"/>
          <p:cNvGrpSpPr/>
          <p:nvPr/>
        </p:nvGrpSpPr>
        <p:grpSpPr>
          <a:xfrm>
            <a:off x="2092451" y="1953767"/>
            <a:ext cx="8883015" cy="2626360"/>
            <a:chOff x="2092451" y="1953767"/>
            <a:chExt cx="8883015" cy="2626360"/>
          </a:xfrm>
        </p:grpSpPr>
        <p:pic>
          <p:nvPicPr>
            <p:cNvPr id="7" name="object 7"/>
            <p:cNvPicPr/>
            <p:nvPr/>
          </p:nvPicPr>
          <p:blipFill>
            <a:blip r:embed="rId2" cstate="print"/>
            <a:stretch>
              <a:fillRect/>
            </a:stretch>
          </p:blipFill>
          <p:spPr>
            <a:xfrm>
              <a:off x="2092451" y="1953767"/>
              <a:ext cx="1082052" cy="1046988"/>
            </a:xfrm>
            <a:prstGeom prst="rect">
              <a:avLst/>
            </a:prstGeom>
          </p:spPr>
        </p:pic>
        <p:sp>
          <p:nvSpPr>
            <p:cNvPr id="8" name="object 8"/>
            <p:cNvSpPr/>
            <p:nvPr/>
          </p:nvSpPr>
          <p:spPr>
            <a:xfrm>
              <a:off x="3136264" y="2459227"/>
              <a:ext cx="7785100" cy="941705"/>
            </a:xfrm>
            <a:custGeom>
              <a:avLst/>
              <a:gdLst/>
              <a:ahLst/>
              <a:cxnLst/>
              <a:rect l="l" t="t" r="r" b="b"/>
              <a:pathLst>
                <a:path w="7785100" h="941704">
                  <a:moveTo>
                    <a:pt x="7690738" y="0"/>
                  </a:moveTo>
                  <a:lnTo>
                    <a:pt x="94107" y="0"/>
                  </a:lnTo>
                  <a:lnTo>
                    <a:pt x="57489" y="7401"/>
                  </a:lnTo>
                  <a:lnTo>
                    <a:pt x="27574" y="27590"/>
                  </a:lnTo>
                  <a:lnTo>
                    <a:pt x="7399" y="57542"/>
                  </a:lnTo>
                  <a:lnTo>
                    <a:pt x="0" y="94234"/>
                  </a:lnTo>
                  <a:lnTo>
                    <a:pt x="0" y="847344"/>
                  </a:lnTo>
                  <a:lnTo>
                    <a:pt x="7399" y="883961"/>
                  </a:lnTo>
                  <a:lnTo>
                    <a:pt x="27574" y="913876"/>
                  </a:lnTo>
                  <a:lnTo>
                    <a:pt x="57489" y="934051"/>
                  </a:lnTo>
                  <a:lnTo>
                    <a:pt x="94107" y="941451"/>
                  </a:lnTo>
                  <a:lnTo>
                    <a:pt x="7690738" y="941451"/>
                  </a:lnTo>
                  <a:lnTo>
                    <a:pt x="7727430" y="934051"/>
                  </a:lnTo>
                  <a:lnTo>
                    <a:pt x="7757382" y="913876"/>
                  </a:lnTo>
                  <a:lnTo>
                    <a:pt x="7777571" y="883961"/>
                  </a:lnTo>
                  <a:lnTo>
                    <a:pt x="7784973" y="847344"/>
                  </a:lnTo>
                  <a:lnTo>
                    <a:pt x="7784973" y="94234"/>
                  </a:lnTo>
                  <a:lnTo>
                    <a:pt x="7777571" y="57542"/>
                  </a:lnTo>
                  <a:lnTo>
                    <a:pt x="7757382" y="27590"/>
                  </a:lnTo>
                  <a:lnTo>
                    <a:pt x="7727430" y="7401"/>
                  </a:lnTo>
                  <a:lnTo>
                    <a:pt x="7690738" y="0"/>
                  </a:lnTo>
                  <a:close/>
                </a:path>
              </a:pathLst>
            </a:custGeom>
            <a:solidFill>
              <a:srgbClr val="E9E1D5"/>
            </a:solidFill>
          </p:spPr>
          <p:txBody>
            <a:bodyPr wrap="square" lIns="0" tIns="0" rIns="0" bIns="0" rtlCol="0"/>
            <a:lstStyle/>
            <a:p>
              <a:endParaRPr/>
            </a:p>
          </p:txBody>
        </p:sp>
        <p:pic>
          <p:nvPicPr>
            <p:cNvPr id="9" name="object 9"/>
            <p:cNvPicPr/>
            <p:nvPr/>
          </p:nvPicPr>
          <p:blipFill>
            <a:blip r:embed="rId3" cstate="print"/>
            <a:stretch>
              <a:fillRect/>
            </a:stretch>
          </p:blipFill>
          <p:spPr>
            <a:xfrm>
              <a:off x="2092451" y="1953767"/>
              <a:ext cx="1082052" cy="2196083"/>
            </a:xfrm>
            <a:prstGeom prst="rect">
              <a:avLst/>
            </a:prstGeom>
          </p:spPr>
        </p:pic>
        <p:sp>
          <p:nvSpPr>
            <p:cNvPr id="10" name="object 10"/>
            <p:cNvSpPr/>
            <p:nvPr/>
          </p:nvSpPr>
          <p:spPr>
            <a:xfrm>
              <a:off x="3136264" y="3579748"/>
              <a:ext cx="7839075" cy="1000125"/>
            </a:xfrm>
            <a:custGeom>
              <a:avLst/>
              <a:gdLst/>
              <a:ahLst/>
              <a:cxnLst/>
              <a:rect l="l" t="t" r="r" b="b"/>
              <a:pathLst>
                <a:path w="7839075" h="1000125">
                  <a:moveTo>
                    <a:pt x="7738999" y="0"/>
                  </a:moveTo>
                  <a:lnTo>
                    <a:pt x="99949" y="0"/>
                  </a:lnTo>
                  <a:lnTo>
                    <a:pt x="61025" y="7848"/>
                  </a:lnTo>
                  <a:lnTo>
                    <a:pt x="29257" y="29257"/>
                  </a:lnTo>
                  <a:lnTo>
                    <a:pt x="7848" y="61025"/>
                  </a:lnTo>
                  <a:lnTo>
                    <a:pt x="0" y="99949"/>
                  </a:lnTo>
                  <a:lnTo>
                    <a:pt x="0" y="900049"/>
                  </a:lnTo>
                  <a:lnTo>
                    <a:pt x="7848" y="938972"/>
                  </a:lnTo>
                  <a:lnTo>
                    <a:pt x="29257" y="970740"/>
                  </a:lnTo>
                  <a:lnTo>
                    <a:pt x="61025" y="992149"/>
                  </a:lnTo>
                  <a:lnTo>
                    <a:pt x="99949" y="999998"/>
                  </a:lnTo>
                  <a:lnTo>
                    <a:pt x="7738999" y="999998"/>
                  </a:lnTo>
                  <a:lnTo>
                    <a:pt x="7777922" y="992149"/>
                  </a:lnTo>
                  <a:lnTo>
                    <a:pt x="7809690" y="970740"/>
                  </a:lnTo>
                  <a:lnTo>
                    <a:pt x="7831099" y="938972"/>
                  </a:lnTo>
                  <a:lnTo>
                    <a:pt x="7838948" y="900049"/>
                  </a:lnTo>
                  <a:lnTo>
                    <a:pt x="7838948" y="99949"/>
                  </a:lnTo>
                  <a:lnTo>
                    <a:pt x="7831099" y="61025"/>
                  </a:lnTo>
                  <a:lnTo>
                    <a:pt x="7809690" y="29257"/>
                  </a:lnTo>
                  <a:lnTo>
                    <a:pt x="7777922" y="7848"/>
                  </a:lnTo>
                  <a:lnTo>
                    <a:pt x="7738999" y="0"/>
                  </a:lnTo>
                  <a:close/>
                </a:path>
              </a:pathLst>
            </a:custGeom>
            <a:solidFill>
              <a:srgbClr val="E9E1D5"/>
            </a:solidFill>
          </p:spPr>
          <p:txBody>
            <a:bodyPr wrap="square" lIns="0" tIns="0" rIns="0" bIns="0" rtlCol="0"/>
            <a:lstStyle/>
            <a:p>
              <a:endParaRPr/>
            </a:p>
          </p:txBody>
        </p:sp>
      </p:grpSp>
      <p:grpSp>
        <p:nvGrpSpPr>
          <p:cNvPr id="11" name="object 11"/>
          <p:cNvGrpSpPr/>
          <p:nvPr/>
        </p:nvGrpSpPr>
        <p:grpSpPr>
          <a:xfrm>
            <a:off x="2092451" y="1953767"/>
            <a:ext cx="8923655" cy="4333240"/>
            <a:chOff x="2092451" y="1953767"/>
            <a:chExt cx="8923655" cy="4333240"/>
          </a:xfrm>
        </p:grpSpPr>
        <p:pic>
          <p:nvPicPr>
            <p:cNvPr id="12" name="object 12"/>
            <p:cNvPicPr/>
            <p:nvPr/>
          </p:nvPicPr>
          <p:blipFill>
            <a:blip r:embed="rId4" cstate="print"/>
            <a:stretch>
              <a:fillRect/>
            </a:stretch>
          </p:blipFill>
          <p:spPr>
            <a:xfrm>
              <a:off x="2092451" y="1953767"/>
              <a:ext cx="1082052" cy="3672840"/>
            </a:xfrm>
            <a:prstGeom prst="rect">
              <a:avLst/>
            </a:prstGeom>
          </p:spPr>
        </p:pic>
        <p:sp>
          <p:nvSpPr>
            <p:cNvPr id="13" name="object 13"/>
            <p:cNvSpPr/>
            <p:nvPr/>
          </p:nvSpPr>
          <p:spPr>
            <a:xfrm>
              <a:off x="3136264" y="4839080"/>
              <a:ext cx="7867015" cy="1435100"/>
            </a:xfrm>
            <a:custGeom>
              <a:avLst/>
              <a:gdLst/>
              <a:ahLst/>
              <a:cxnLst/>
              <a:rect l="l" t="t" r="r" b="b"/>
              <a:pathLst>
                <a:path w="7867015" h="1435100">
                  <a:moveTo>
                    <a:pt x="7723251" y="0"/>
                  </a:moveTo>
                  <a:lnTo>
                    <a:pt x="143383" y="0"/>
                  </a:lnTo>
                  <a:lnTo>
                    <a:pt x="98088" y="7317"/>
                  </a:lnTo>
                  <a:lnTo>
                    <a:pt x="58731" y="27692"/>
                  </a:lnTo>
                  <a:lnTo>
                    <a:pt x="27683" y="58759"/>
                  </a:lnTo>
                  <a:lnTo>
                    <a:pt x="7316" y="98153"/>
                  </a:lnTo>
                  <a:lnTo>
                    <a:pt x="0" y="143510"/>
                  </a:lnTo>
                  <a:lnTo>
                    <a:pt x="0" y="1291310"/>
                  </a:lnTo>
                  <a:lnTo>
                    <a:pt x="7316" y="1336658"/>
                  </a:lnTo>
                  <a:lnTo>
                    <a:pt x="27683" y="1376042"/>
                  </a:lnTo>
                  <a:lnTo>
                    <a:pt x="58731" y="1407100"/>
                  </a:lnTo>
                  <a:lnTo>
                    <a:pt x="98088" y="1427468"/>
                  </a:lnTo>
                  <a:lnTo>
                    <a:pt x="143383" y="1434782"/>
                  </a:lnTo>
                  <a:lnTo>
                    <a:pt x="7723251" y="1434782"/>
                  </a:lnTo>
                  <a:lnTo>
                    <a:pt x="7768607" y="1427468"/>
                  </a:lnTo>
                  <a:lnTo>
                    <a:pt x="7808001" y="1407100"/>
                  </a:lnTo>
                  <a:lnTo>
                    <a:pt x="7839068" y="1376042"/>
                  </a:lnTo>
                  <a:lnTo>
                    <a:pt x="7859443" y="1336658"/>
                  </a:lnTo>
                  <a:lnTo>
                    <a:pt x="7866761" y="1291310"/>
                  </a:lnTo>
                  <a:lnTo>
                    <a:pt x="7866761" y="143510"/>
                  </a:lnTo>
                  <a:lnTo>
                    <a:pt x="7859443" y="98153"/>
                  </a:lnTo>
                  <a:lnTo>
                    <a:pt x="7839068" y="58759"/>
                  </a:lnTo>
                  <a:lnTo>
                    <a:pt x="7808001" y="27692"/>
                  </a:lnTo>
                  <a:lnTo>
                    <a:pt x="7768607" y="7317"/>
                  </a:lnTo>
                  <a:lnTo>
                    <a:pt x="7723251" y="0"/>
                  </a:lnTo>
                  <a:close/>
                </a:path>
              </a:pathLst>
            </a:custGeom>
            <a:solidFill>
              <a:srgbClr val="E9E1D5"/>
            </a:solidFill>
          </p:spPr>
          <p:txBody>
            <a:bodyPr wrap="square" lIns="0" tIns="0" rIns="0" bIns="0" rtlCol="0"/>
            <a:lstStyle/>
            <a:p>
              <a:endParaRPr/>
            </a:p>
          </p:txBody>
        </p:sp>
        <p:sp>
          <p:nvSpPr>
            <p:cNvPr id="14" name="object 14"/>
            <p:cNvSpPr/>
            <p:nvPr/>
          </p:nvSpPr>
          <p:spPr>
            <a:xfrm>
              <a:off x="3136264" y="4839080"/>
              <a:ext cx="7867015" cy="1435100"/>
            </a:xfrm>
            <a:custGeom>
              <a:avLst/>
              <a:gdLst/>
              <a:ahLst/>
              <a:cxnLst/>
              <a:rect l="l" t="t" r="r" b="b"/>
              <a:pathLst>
                <a:path w="7867015" h="1435100">
                  <a:moveTo>
                    <a:pt x="0" y="143510"/>
                  </a:moveTo>
                  <a:lnTo>
                    <a:pt x="7316" y="98153"/>
                  </a:lnTo>
                  <a:lnTo>
                    <a:pt x="27683" y="58759"/>
                  </a:lnTo>
                  <a:lnTo>
                    <a:pt x="58731" y="27692"/>
                  </a:lnTo>
                  <a:lnTo>
                    <a:pt x="98088" y="7317"/>
                  </a:lnTo>
                  <a:lnTo>
                    <a:pt x="143383" y="0"/>
                  </a:lnTo>
                  <a:lnTo>
                    <a:pt x="7723251" y="0"/>
                  </a:lnTo>
                  <a:lnTo>
                    <a:pt x="7768607" y="7317"/>
                  </a:lnTo>
                  <a:lnTo>
                    <a:pt x="7808001" y="27692"/>
                  </a:lnTo>
                  <a:lnTo>
                    <a:pt x="7839068" y="58759"/>
                  </a:lnTo>
                  <a:lnTo>
                    <a:pt x="7859443" y="98153"/>
                  </a:lnTo>
                  <a:lnTo>
                    <a:pt x="7866761" y="143510"/>
                  </a:lnTo>
                  <a:lnTo>
                    <a:pt x="7866761" y="1291310"/>
                  </a:lnTo>
                  <a:lnTo>
                    <a:pt x="7859443" y="1336658"/>
                  </a:lnTo>
                  <a:lnTo>
                    <a:pt x="7839068" y="1376042"/>
                  </a:lnTo>
                  <a:lnTo>
                    <a:pt x="7808001" y="1407100"/>
                  </a:lnTo>
                  <a:lnTo>
                    <a:pt x="7768607" y="1427468"/>
                  </a:lnTo>
                  <a:lnTo>
                    <a:pt x="7723251" y="1434782"/>
                  </a:lnTo>
                  <a:lnTo>
                    <a:pt x="143383" y="1434782"/>
                  </a:lnTo>
                  <a:lnTo>
                    <a:pt x="98088" y="1427468"/>
                  </a:lnTo>
                  <a:lnTo>
                    <a:pt x="58731" y="1407100"/>
                  </a:lnTo>
                  <a:lnTo>
                    <a:pt x="27683" y="1376042"/>
                  </a:lnTo>
                  <a:lnTo>
                    <a:pt x="7316" y="1336658"/>
                  </a:lnTo>
                  <a:lnTo>
                    <a:pt x="0" y="1291310"/>
                  </a:lnTo>
                  <a:lnTo>
                    <a:pt x="0" y="143510"/>
                  </a:lnTo>
                  <a:close/>
                </a:path>
              </a:pathLst>
            </a:custGeom>
            <a:ln w="25399">
              <a:solidFill>
                <a:srgbClr val="03499E"/>
              </a:solidFill>
            </a:ln>
          </p:spPr>
          <p:txBody>
            <a:bodyPr wrap="square" lIns="0" tIns="0" rIns="0" bIns="0" rtlCol="0"/>
            <a:lstStyle/>
            <a:p>
              <a:endParaRPr/>
            </a:p>
          </p:txBody>
        </p:sp>
      </p:grpSp>
      <p:graphicFrame>
        <p:nvGraphicFramePr>
          <p:cNvPr id="15" name="object 15"/>
          <p:cNvGraphicFramePr>
            <a:graphicFrameLocks noGrp="1"/>
          </p:cNvGraphicFramePr>
          <p:nvPr/>
        </p:nvGraphicFramePr>
        <p:xfrm>
          <a:off x="1217701" y="1964435"/>
          <a:ext cx="9727565" cy="3578223"/>
        </p:xfrm>
        <a:graphic>
          <a:graphicData uri="http://schemas.openxmlformats.org/drawingml/2006/table">
            <a:tbl>
              <a:tblPr firstRow="1" bandRow="1">
                <a:tableStyleId>{2D5ABB26-0587-4C30-8999-92F81FD0307C}</a:tableStyleId>
              </a:tblPr>
              <a:tblGrid>
                <a:gridCol w="930910">
                  <a:extLst>
                    <a:ext uri="{9D8B030D-6E8A-4147-A177-3AD203B41FA5}">
                      <a16:colId xmlns:a16="http://schemas.microsoft.com/office/drawing/2014/main" val="20000"/>
                    </a:ext>
                  </a:extLst>
                </a:gridCol>
                <a:gridCol w="987425">
                  <a:extLst>
                    <a:ext uri="{9D8B030D-6E8A-4147-A177-3AD203B41FA5}">
                      <a16:colId xmlns:a16="http://schemas.microsoft.com/office/drawing/2014/main" val="20001"/>
                    </a:ext>
                  </a:extLst>
                </a:gridCol>
                <a:gridCol w="7809230">
                  <a:extLst>
                    <a:ext uri="{9D8B030D-6E8A-4147-A177-3AD203B41FA5}">
                      <a16:colId xmlns:a16="http://schemas.microsoft.com/office/drawing/2014/main" val="20002"/>
                    </a:ext>
                  </a:extLst>
                </a:gridCol>
              </a:tblGrid>
              <a:tr h="481965">
                <a:tc rowSpan="7">
                  <a:txBody>
                    <a:bodyPr/>
                    <a:lstStyle/>
                    <a:p>
                      <a:pPr>
                        <a:lnSpc>
                          <a:spcPct val="100000"/>
                        </a:lnSpc>
                      </a:pPr>
                      <a:endParaRPr sz="2400">
                        <a:latin typeface="Times New Roman"/>
                        <a:cs typeface="Times New Roman"/>
                      </a:endParaRPr>
                    </a:p>
                  </a:txBody>
                  <a:tcPr marL="0" marR="0" marT="0" marB="0">
                    <a:lnR w="28575">
                      <a:solidFill>
                        <a:srgbClr val="03499E"/>
                      </a:solidFill>
                      <a:prstDash val="solid"/>
                    </a:lnR>
                    <a:lnT w="28575">
                      <a:solidFill>
                        <a:srgbClr val="001A40"/>
                      </a:solidFill>
                      <a:prstDash val="solid"/>
                    </a:lnT>
                  </a:tcPr>
                </a:tc>
                <a:tc>
                  <a:txBody>
                    <a:bodyPr/>
                    <a:lstStyle/>
                    <a:p>
                      <a:pPr>
                        <a:lnSpc>
                          <a:spcPct val="100000"/>
                        </a:lnSpc>
                      </a:pPr>
                      <a:endParaRPr sz="2400">
                        <a:latin typeface="Times New Roman"/>
                        <a:cs typeface="Times New Roman"/>
                      </a:endParaRPr>
                    </a:p>
                  </a:txBody>
                  <a:tcPr marL="0" marR="0" marT="0" marB="0">
                    <a:lnL w="28575">
                      <a:solidFill>
                        <a:srgbClr val="03499E"/>
                      </a:solidFill>
                      <a:prstDash val="solid"/>
                    </a:lnL>
                    <a:lnT w="28575">
                      <a:solidFill>
                        <a:srgbClr val="001A40"/>
                      </a:solidFill>
                      <a:prstDash val="solid"/>
                    </a:lnT>
                  </a:tcPr>
                </a:tc>
                <a:tc>
                  <a:txBody>
                    <a:bodyPr/>
                    <a:lstStyle/>
                    <a:p>
                      <a:pPr>
                        <a:lnSpc>
                          <a:spcPct val="100000"/>
                        </a:lnSpc>
                      </a:pPr>
                      <a:endParaRPr sz="2400">
                        <a:latin typeface="Times New Roman"/>
                        <a:cs typeface="Times New Roman"/>
                      </a:endParaRPr>
                    </a:p>
                  </a:txBody>
                  <a:tcPr marL="0" marR="0" marT="0" marB="0">
                    <a:lnT w="28575">
                      <a:solidFill>
                        <a:srgbClr val="001A40"/>
                      </a:solidFill>
                      <a:prstDash val="solid"/>
                    </a:lnT>
                    <a:lnB w="57150">
                      <a:solidFill>
                        <a:srgbClr val="03499E"/>
                      </a:solidFill>
                      <a:prstDash val="solid"/>
                    </a:lnB>
                  </a:tcPr>
                </a:tc>
                <a:extLst>
                  <a:ext uri="{0D108BD9-81ED-4DB2-BD59-A6C34878D82A}">
                    <a16:rowId xmlns:a16="http://schemas.microsoft.com/office/drawing/2014/main" val="10000"/>
                  </a:ext>
                </a:extLst>
              </a:tr>
              <a:tr h="470534">
                <a:tc vMerge="1">
                  <a:txBody>
                    <a:bodyPr/>
                    <a:lstStyle/>
                    <a:p>
                      <a:endParaRPr/>
                    </a:p>
                  </a:txBody>
                  <a:tcPr marL="0" marR="0" marT="0" marB="0">
                    <a:lnR w="28575">
                      <a:solidFill>
                        <a:srgbClr val="03499E"/>
                      </a:solidFill>
                      <a:prstDash val="solid"/>
                    </a:lnR>
                    <a:lnT w="28575">
                      <a:solidFill>
                        <a:srgbClr val="001A40"/>
                      </a:solidFill>
                      <a:prstDash val="solid"/>
                    </a:lnT>
                  </a:tcPr>
                </a:tc>
                <a:tc>
                  <a:txBody>
                    <a:bodyPr/>
                    <a:lstStyle/>
                    <a:p>
                      <a:pPr>
                        <a:lnSpc>
                          <a:spcPct val="100000"/>
                        </a:lnSpc>
                      </a:pPr>
                      <a:endParaRPr sz="2400">
                        <a:latin typeface="Times New Roman"/>
                        <a:cs typeface="Times New Roman"/>
                      </a:endParaRPr>
                    </a:p>
                  </a:txBody>
                  <a:tcPr marL="0" marR="0" marT="0" marB="0">
                    <a:lnL w="28575">
                      <a:solidFill>
                        <a:srgbClr val="03499E"/>
                      </a:solidFill>
                      <a:prstDash val="solid"/>
                    </a:lnL>
                    <a:lnR w="57150">
                      <a:solidFill>
                        <a:srgbClr val="03499E"/>
                      </a:solidFill>
                      <a:prstDash val="solid"/>
                    </a:lnR>
                    <a:lnB w="28575">
                      <a:solidFill>
                        <a:srgbClr val="03499E"/>
                      </a:solidFill>
                      <a:prstDash val="solid"/>
                    </a:lnB>
                  </a:tcPr>
                </a:tc>
                <a:tc rowSpan="2">
                  <a:txBody>
                    <a:bodyPr/>
                    <a:lstStyle/>
                    <a:p>
                      <a:pPr marL="73025">
                        <a:lnSpc>
                          <a:spcPct val="100000"/>
                        </a:lnSpc>
                        <a:spcBef>
                          <a:spcPts val="2035"/>
                        </a:spcBef>
                      </a:pPr>
                      <a:r>
                        <a:rPr sz="2400" b="1" dirty="0">
                          <a:solidFill>
                            <a:srgbClr val="03499E"/>
                          </a:solidFill>
                          <a:latin typeface="Times New Roman"/>
                          <a:cs typeface="Times New Roman"/>
                        </a:rPr>
                        <a:t>a)</a:t>
                      </a:r>
                      <a:r>
                        <a:rPr sz="2400" b="1" spc="-15" dirty="0">
                          <a:solidFill>
                            <a:srgbClr val="03499E"/>
                          </a:solidFill>
                          <a:latin typeface="Times New Roman"/>
                          <a:cs typeface="Times New Roman"/>
                        </a:rPr>
                        <a:t> </a:t>
                      </a:r>
                      <a:r>
                        <a:rPr sz="2400" dirty="0">
                          <a:solidFill>
                            <a:srgbClr val="03499E"/>
                          </a:solidFill>
                          <a:latin typeface="Times New Roman"/>
                          <a:cs typeface="Times New Roman"/>
                        </a:rPr>
                        <a:t>Đặt</a:t>
                      </a:r>
                      <a:r>
                        <a:rPr sz="2400" spc="-25" dirty="0">
                          <a:solidFill>
                            <a:srgbClr val="03499E"/>
                          </a:solidFill>
                          <a:latin typeface="Times New Roman"/>
                          <a:cs typeface="Times New Roman"/>
                        </a:rPr>
                        <a:t> cọc</a:t>
                      </a:r>
                      <a:endParaRPr sz="2400">
                        <a:latin typeface="Times New Roman"/>
                        <a:cs typeface="Times New Roman"/>
                      </a:endParaRPr>
                    </a:p>
                  </a:txBody>
                  <a:tcPr marL="0" marR="0" marT="258445" marB="0">
                    <a:lnL w="57150">
                      <a:solidFill>
                        <a:srgbClr val="03499E"/>
                      </a:solidFill>
                      <a:prstDash val="solid"/>
                    </a:lnL>
                    <a:lnT w="57150">
                      <a:solidFill>
                        <a:srgbClr val="03499E"/>
                      </a:solidFill>
                      <a:prstDash val="solid"/>
                    </a:lnT>
                    <a:lnB w="57150">
                      <a:solidFill>
                        <a:srgbClr val="03499E"/>
                      </a:solidFill>
                      <a:prstDash val="solid"/>
                    </a:lnB>
                  </a:tcPr>
                </a:tc>
                <a:extLst>
                  <a:ext uri="{0D108BD9-81ED-4DB2-BD59-A6C34878D82A}">
                    <a16:rowId xmlns:a16="http://schemas.microsoft.com/office/drawing/2014/main" val="10001"/>
                  </a:ext>
                </a:extLst>
              </a:tr>
              <a:tr h="470534">
                <a:tc vMerge="1">
                  <a:txBody>
                    <a:bodyPr/>
                    <a:lstStyle/>
                    <a:p>
                      <a:endParaRPr/>
                    </a:p>
                  </a:txBody>
                  <a:tcPr marL="0" marR="0" marT="0" marB="0">
                    <a:lnR w="28575">
                      <a:solidFill>
                        <a:srgbClr val="03499E"/>
                      </a:solidFill>
                      <a:prstDash val="solid"/>
                    </a:lnR>
                    <a:lnT w="28575">
                      <a:solidFill>
                        <a:srgbClr val="001A40"/>
                      </a:solidFill>
                      <a:prstDash val="solid"/>
                    </a:lnT>
                  </a:tcPr>
                </a:tc>
                <a:tc>
                  <a:txBody>
                    <a:bodyPr/>
                    <a:lstStyle/>
                    <a:p>
                      <a:pPr>
                        <a:lnSpc>
                          <a:spcPct val="100000"/>
                        </a:lnSpc>
                      </a:pPr>
                      <a:endParaRPr sz="2400">
                        <a:latin typeface="Times New Roman"/>
                        <a:cs typeface="Times New Roman"/>
                      </a:endParaRPr>
                    </a:p>
                  </a:txBody>
                  <a:tcPr marL="0" marR="0" marT="0" marB="0">
                    <a:lnL w="28575">
                      <a:solidFill>
                        <a:srgbClr val="03499E"/>
                      </a:solidFill>
                      <a:prstDash val="solid"/>
                    </a:lnL>
                    <a:lnR w="57150">
                      <a:solidFill>
                        <a:srgbClr val="03499E"/>
                      </a:solidFill>
                      <a:prstDash val="solid"/>
                    </a:lnR>
                    <a:lnT w="28575">
                      <a:solidFill>
                        <a:srgbClr val="03499E"/>
                      </a:solidFill>
                      <a:prstDash val="solid"/>
                    </a:lnT>
                  </a:tcPr>
                </a:tc>
                <a:tc vMerge="1">
                  <a:txBody>
                    <a:bodyPr/>
                    <a:lstStyle/>
                    <a:p>
                      <a:endParaRPr/>
                    </a:p>
                  </a:txBody>
                  <a:tcPr marL="0" marR="0" marT="258445" marB="0">
                    <a:lnL w="57150">
                      <a:solidFill>
                        <a:srgbClr val="03499E"/>
                      </a:solidFill>
                      <a:prstDash val="solid"/>
                    </a:lnL>
                    <a:lnT w="57150">
                      <a:solidFill>
                        <a:srgbClr val="03499E"/>
                      </a:solidFill>
                      <a:prstDash val="solid"/>
                    </a:lnT>
                    <a:lnB w="57150">
                      <a:solidFill>
                        <a:srgbClr val="03499E"/>
                      </a:solidFill>
                      <a:prstDash val="solid"/>
                    </a:lnB>
                  </a:tcPr>
                </a:tc>
                <a:extLst>
                  <a:ext uri="{0D108BD9-81ED-4DB2-BD59-A6C34878D82A}">
                    <a16:rowId xmlns:a16="http://schemas.microsoft.com/office/drawing/2014/main" val="10002"/>
                  </a:ext>
                </a:extLst>
              </a:tr>
              <a:tr h="179070">
                <a:tc vMerge="1">
                  <a:txBody>
                    <a:bodyPr/>
                    <a:lstStyle/>
                    <a:p>
                      <a:endParaRPr/>
                    </a:p>
                  </a:txBody>
                  <a:tcPr marL="0" marR="0" marT="0" marB="0">
                    <a:lnR w="28575">
                      <a:solidFill>
                        <a:srgbClr val="03499E"/>
                      </a:solidFill>
                      <a:prstDash val="solid"/>
                    </a:lnR>
                    <a:lnT w="28575">
                      <a:solidFill>
                        <a:srgbClr val="001A40"/>
                      </a:solidFill>
                      <a:prstDash val="solid"/>
                    </a:lnT>
                  </a:tcPr>
                </a:tc>
                <a:tc>
                  <a:txBody>
                    <a:bodyPr/>
                    <a:lstStyle/>
                    <a:p>
                      <a:pPr>
                        <a:lnSpc>
                          <a:spcPct val="100000"/>
                        </a:lnSpc>
                      </a:pPr>
                      <a:endParaRPr sz="1000">
                        <a:latin typeface="Times New Roman"/>
                        <a:cs typeface="Times New Roman"/>
                      </a:endParaRPr>
                    </a:p>
                  </a:txBody>
                  <a:tcPr marL="0" marR="0" marT="0" marB="0">
                    <a:lnL w="28575">
                      <a:solidFill>
                        <a:srgbClr val="03499E"/>
                      </a:solidFill>
                      <a:prstDash val="solid"/>
                    </a:lnL>
                  </a:tcPr>
                </a:tc>
                <a:tc>
                  <a:txBody>
                    <a:bodyPr/>
                    <a:lstStyle/>
                    <a:p>
                      <a:pPr>
                        <a:lnSpc>
                          <a:spcPct val="100000"/>
                        </a:lnSpc>
                      </a:pPr>
                      <a:endParaRPr sz="1000">
                        <a:latin typeface="Times New Roman"/>
                        <a:cs typeface="Times New Roman"/>
                      </a:endParaRPr>
                    </a:p>
                  </a:txBody>
                  <a:tcPr marL="0" marR="0" marT="0" marB="0">
                    <a:lnT w="57150">
                      <a:solidFill>
                        <a:srgbClr val="03499E"/>
                      </a:solidFill>
                      <a:prstDash val="solid"/>
                    </a:lnT>
                    <a:lnB w="57150">
                      <a:solidFill>
                        <a:srgbClr val="03499E"/>
                      </a:solidFill>
                      <a:prstDash val="solid"/>
                    </a:lnB>
                  </a:tcPr>
                </a:tc>
                <a:extLst>
                  <a:ext uri="{0D108BD9-81ED-4DB2-BD59-A6C34878D82A}">
                    <a16:rowId xmlns:a16="http://schemas.microsoft.com/office/drawing/2014/main" val="10003"/>
                  </a:ext>
                </a:extLst>
              </a:tr>
              <a:tr h="499745">
                <a:tc vMerge="1">
                  <a:txBody>
                    <a:bodyPr/>
                    <a:lstStyle/>
                    <a:p>
                      <a:endParaRPr/>
                    </a:p>
                  </a:txBody>
                  <a:tcPr marL="0" marR="0" marT="0" marB="0">
                    <a:lnR w="28575">
                      <a:solidFill>
                        <a:srgbClr val="03499E"/>
                      </a:solidFill>
                      <a:prstDash val="solid"/>
                    </a:lnR>
                    <a:lnT w="28575">
                      <a:solidFill>
                        <a:srgbClr val="001A40"/>
                      </a:solidFill>
                      <a:prstDash val="solid"/>
                    </a:lnT>
                  </a:tcPr>
                </a:tc>
                <a:tc>
                  <a:txBody>
                    <a:bodyPr/>
                    <a:lstStyle/>
                    <a:p>
                      <a:pPr>
                        <a:lnSpc>
                          <a:spcPct val="100000"/>
                        </a:lnSpc>
                      </a:pPr>
                      <a:endParaRPr sz="2400">
                        <a:latin typeface="Times New Roman"/>
                        <a:cs typeface="Times New Roman"/>
                      </a:endParaRPr>
                    </a:p>
                  </a:txBody>
                  <a:tcPr marL="0" marR="0" marT="0" marB="0">
                    <a:lnL w="28575">
                      <a:solidFill>
                        <a:srgbClr val="03499E"/>
                      </a:solidFill>
                      <a:prstDash val="solid"/>
                    </a:lnL>
                    <a:lnR w="57150">
                      <a:solidFill>
                        <a:srgbClr val="03499E"/>
                      </a:solidFill>
                      <a:prstDash val="solid"/>
                    </a:lnR>
                    <a:lnB w="28575">
                      <a:solidFill>
                        <a:srgbClr val="03499E"/>
                      </a:solidFill>
                      <a:prstDash val="solid"/>
                    </a:lnB>
                  </a:tcPr>
                </a:tc>
                <a:tc rowSpan="2">
                  <a:txBody>
                    <a:bodyPr/>
                    <a:lstStyle/>
                    <a:p>
                      <a:pPr marL="74930" marR="36195" algn="just">
                        <a:lnSpc>
                          <a:spcPct val="86300"/>
                        </a:lnSpc>
                        <a:spcBef>
                          <a:spcPts val="180"/>
                        </a:spcBef>
                      </a:pPr>
                      <a:r>
                        <a:rPr sz="2400" b="1" dirty="0">
                          <a:solidFill>
                            <a:srgbClr val="03499E"/>
                          </a:solidFill>
                          <a:latin typeface="Times New Roman"/>
                          <a:cs typeface="Times New Roman"/>
                        </a:rPr>
                        <a:t>b)</a:t>
                      </a:r>
                      <a:r>
                        <a:rPr sz="2400" b="1" spc="465" dirty="0">
                          <a:solidFill>
                            <a:srgbClr val="03499E"/>
                          </a:solidFill>
                          <a:latin typeface="Times New Roman"/>
                          <a:cs typeface="Times New Roman"/>
                        </a:rPr>
                        <a:t> </a:t>
                      </a:r>
                      <a:r>
                        <a:rPr sz="2400" dirty="0">
                          <a:solidFill>
                            <a:srgbClr val="03499E"/>
                          </a:solidFill>
                          <a:latin typeface="Times New Roman"/>
                          <a:cs typeface="Times New Roman"/>
                        </a:rPr>
                        <a:t>Nộp</a:t>
                      </a:r>
                      <a:r>
                        <a:rPr sz="2400" spc="470" dirty="0">
                          <a:solidFill>
                            <a:srgbClr val="03499E"/>
                          </a:solidFill>
                          <a:latin typeface="Times New Roman"/>
                          <a:cs typeface="Times New Roman"/>
                        </a:rPr>
                        <a:t> </a:t>
                      </a:r>
                      <a:r>
                        <a:rPr sz="2400" dirty="0">
                          <a:solidFill>
                            <a:srgbClr val="03499E"/>
                          </a:solidFill>
                          <a:latin typeface="Times New Roman"/>
                          <a:cs typeface="Times New Roman"/>
                        </a:rPr>
                        <a:t>thư</a:t>
                      </a:r>
                      <a:r>
                        <a:rPr sz="2400" spc="470" dirty="0">
                          <a:solidFill>
                            <a:srgbClr val="03499E"/>
                          </a:solidFill>
                          <a:latin typeface="Times New Roman"/>
                          <a:cs typeface="Times New Roman"/>
                        </a:rPr>
                        <a:t> </a:t>
                      </a:r>
                      <a:r>
                        <a:rPr sz="2400" dirty="0">
                          <a:solidFill>
                            <a:srgbClr val="03499E"/>
                          </a:solidFill>
                          <a:latin typeface="Times New Roman"/>
                          <a:cs typeface="Times New Roman"/>
                        </a:rPr>
                        <a:t>bảo</a:t>
                      </a:r>
                      <a:r>
                        <a:rPr sz="2400" spc="470" dirty="0">
                          <a:solidFill>
                            <a:srgbClr val="03499E"/>
                          </a:solidFill>
                          <a:latin typeface="Times New Roman"/>
                          <a:cs typeface="Times New Roman"/>
                        </a:rPr>
                        <a:t> </a:t>
                      </a:r>
                      <a:r>
                        <a:rPr sz="2400" dirty="0">
                          <a:solidFill>
                            <a:srgbClr val="03499E"/>
                          </a:solidFill>
                          <a:latin typeface="Times New Roman"/>
                          <a:cs typeface="Times New Roman"/>
                        </a:rPr>
                        <a:t>lãnh</a:t>
                      </a:r>
                      <a:r>
                        <a:rPr sz="2400" spc="465" dirty="0">
                          <a:solidFill>
                            <a:srgbClr val="03499E"/>
                          </a:solidFill>
                          <a:latin typeface="Times New Roman"/>
                          <a:cs typeface="Times New Roman"/>
                        </a:rPr>
                        <a:t> </a:t>
                      </a:r>
                      <a:r>
                        <a:rPr sz="2400" dirty="0">
                          <a:solidFill>
                            <a:srgbClr val="03499E"/>
                          </a:solidFill>
                          <a:latin typeface="Times New Roman"/>
                          <a:cs typeface="Times New Roman"/>
                        </a:rPr>
                        <a:t>của</a:t>
                      </a:r>
                      <a:r>
                        <a:rPr sz="2400" spc="470" dirty="0">
                          <a:solidFill>
                            <a:srgbClr val="03499E"/>
                          </a:solidFill>
                          <a:latin typeface="Times New Roman"/>
                          <a:cs typeface="Times New Roman"/>
                        </a:rPr>
                        <a:t> </a:t>
                      </a:r>
                      <a:r>
                        <a:rPr sz="2400" dirty="0">
                          <a:solidFill>
                            <a:srgbClr val="03499E"/>
                          </a:solidFill>
                          <a:latin typeface="Times New Roman"/>
                          <a:cs typeface="Times New Roman"/>
                        </a:rPr>
                        <a:t>tổ</a:t>
                      </a:r>
                      <a:r>
                        <a:rPr sz="2400" spc="459" dirty="0">
                          <a:solidFill>
                            <a:srgbClr val="03499E"/>
                          </a:solidFill>
                          <a:latin typeface="Times New Roman"/>
                          <a:cs typeface="Times New Roman"/>
                        </a:rPr>
                        <a:t> </a:t>
                      </a:r>
                      <a:r>
                        <a:rPr sz="2400" dirty="0">
                          <a:solidFill>
                            <a:srgbClr val="03499E"/>
                          </a:solidFill>
                          <a:latin typeface="Times New Roman"/>
                          <a:cs typeface="Times New Roman"/>
                        </a:rPr>
                        <a:t>chức</a:t>
                      </a:r>
                      <a:r>
                        <a:rPr sz="2400" spc="450" dirty="0">
                          <a:solidFill>
                            <a:srgbClr val="03499E"/>
                          </a:solidFill>
                          <a:latin typeface="Times New Roman"/>
                          <a:cs typeface="Times New Roman"/>
                        </a:rPr>
                        <a:t> </a:t>
                      </a:r>
                      <a:r>
                        <a:rPr sz="2400" dirty="0">
                          <a:solidFill>
                            <a:srgbClr val="03499E"/>
                          </a:solidFill>
                          <a:latin typeface="Times New Roman"/>
                          <a:cs typeface="Times New Roman"/>
                        </a:rPr>
                        <a:t>tín</a:t>
                      </a:r>
                      <a:r>
                        <a:rPr sz="2400" spc="470" dirty="0">
                          <a:solidFill>
                            <a:srgbClr val="03499E"/>
                          </a:solidFill>
                          <a:latin typeface="Times New Roman"/>
                          <a:cs typeface="Times New Roman"/>
                        </a:rPr>
                        <a:t> </a:t>
                      </a:r>
                      <a:r>
                        <a:rPr sz="2400" dirty="0">
                          <a:solidFill>
                            <a:srgbClr val="03499E"/>
                          </a:solidFill>
                          <a:latin typeface="Times New Roman"/>
                          <a:cs typeface="Times New Roman"/>
                        </a:rPr>
                        <a:t>dụng</a:t>
                      </a:r>
                      <a:r>
                        <a:rPr sz="2400" spc="455" dirty="0">
                          <a:solidFill>
                            <a:srgbClr val="03499E"/>
                          </a:solidFill>
                          <a:latin typeface="Times New Roman"/>
                          <a:cs typeface="Times New Roman"/>
                        </a:rPr>
                        <a:t> </a:t>
                      </a:r>
                      <a:r>
                        <a:rPr sz="2400" dirty="0">
                          <a:solidFill>
                            <a:srgbClr val="03499E"/>
                          </a:solidFill>
                          <a:latin typeface="Times New Roman"/>
                          <a:cs typeface="Times New Roman"/>
                        </a:rPr>
                        <a:t>trong</a:t>
                      </a:r>
                      <a:r>
                        <a:rPr sz="2400" spc="470" dirty="0">
                          <a:solidFill>
                            <a:srgbClr val="03499E"/>
                          </a:solidFill>
                          <a:latin typeface="Times New Roman"/>
                          <a:cs typeface="Times New Roman"/>
                        </a:rPr>
                        <a:t> </a:t>
                      </a:r>
                      <a:r>
                        <a:rPr sz="2400" dirty="0">
                          <a:solidFill>
                            <a:srgbClr val="03499E"/>
                          </a:solidFill>
                          <a:latin typeface="Times New Roman"/>
                          <a:cs typeface="Times New Roman"/>
                        </a:rPr>
                        <a:t>nước,</a:t>
                      </a:r>
                      <a:r>
                        <a:rPr sz="2400" spc="470" dirty="0">
                          <a:solidFill>
                            <a:srgbClr val="03499E"/>
                          </a:solidFill>
                          <a:latin typeface="Times New Roman"/>
                          <a:cs typeface="Times New Roman"/>
                        </a:rPr>
                        <a:t> </a:t>
                      </a:r>
                      <a:r>
                        <a:rPr sz="2400" spc="-25" dirty="0">
                          <a:solidFill>
                            <a:srgbClr val="03499E"/>
                          </a:solidFill>
                          <a:latin typeface="Times New Roman"/>
                          <a:cs typeface="Times New Roman"/>
                        </a:rPr>
                        <a:t>chi </a:t>
                      </a:r>
                      <a:r>
                        <a:rPr sz="2400" dirty="0">
                          <a:solidFill>
                            <a:srgbClr val="03499E"/>
                          </a:solidFill>
                          <a:latin typeface="Times New Roman"/>
                          <a:cs typeface="Times New Roman"/>
                        </a:rPr>
                        <a:t>nhánh</a:t>
                      </a:r>
                      <a:r>
                        <a:rPr sz="2400" spc="355" dirty="0">
                          <a:solidFill>
                            <a:srgbClr val="03499E"/>
                          </a:solidFill>
                          <a:latin typeface="Times New Roman"/>
                          <a:cs typeface="Times New Roman"/>
                        </a:rPr>
                        <a:t> </a:t>
                      </a:r>
                      <a:r>
                        <a:rPr sz="2400" dirty="0">
                          <a:solidFill>
                            <a:srgbClr val="03499E"/>
                          </a:solidFill>
                          <a:latin typeface="Times New Roman"/>
                          <a:cs typeface="Times New Roman"/>
                        </a:rPr>
                        <a:t>ngân</a:t>
                      </a:r>
                      <a:r>
                        <a:rPr sz="2400" spc="350" dirty="0">
                          <a:solidFill>
                            <a:srgbClr val="03499E"/>
                          </a:solidFill>
                          <a:latin typeface="Times New Roman"/>
                          <a:cs typeface="Times New Roman"/>
                        </a:rPr>
                        <a:t> </a:t>
                      </a:r>
                      <a:r>
                        <a:rPr sz="2400" dirty="0">
                          <a:solidFill>
                            <a:srgbClr val="03499E"/>
                          </a:solidFill>
                          <a:latin typeface="Times New Roman"/>
                          <a:cs typeface="Times New Roman"/>
                        </a:rPr>
                        <a:t>hàng</a:t>
                      </a:r>
                      <a:r>
                        <a:rPr sz="2400" spc="365" dirty="0">
                          <a:solidFill>
                            <a:srgbClr val="03499E"/>
                          </a:solidFill>
                          <a:latin typeface="Times New Roman"/>
                          <a:cs typeface="Times New Roman"/>
                        </a:rPr>
                        <a:t> </a:t>
                      </a:r>
                      <a:r>
                        <a:rPr sz="2400" dirty="0">
                          <a:solidFill>
                            <a:srgbClr val="03499E"/>
                          </a:solidFill>
                          <a:latin typeface="Times New Roman"/>
                          <a:cs typeface="Times New Roman"/>
                        </a:rPr>
                        <a:t>nước</a:t>
                      </a:r>
                      <a:r>
                        <a:rPr sz="2400" spc="350" dirty="0">
                          <a:solidFill>
                            <a:srgbClr val="03499E"/>
                          </a:solidFill>
                          <a:latin typeface="Times New Roman"/>
                          <a:cs typeface="Times New Roman"/>
                        </a:rPr>
                        <a:t> </a:t>
                      </a:r>
                      <a:r>
                        <a:rPr sz="2400" dirty="0">
                          <a:solidFill>
                            <a:srgbClr val="03499E"/>
                          </a:solidFill>
                          <a:latin typeface="Times New Roman"/>
                          <a:cs typeface="Times New Roman"/>
                        </a:rPr>
                        <a:t>ngoài</a:t>
                      </a:r>
                      <a:r>
                        <a:rPr sz="2400" spc="370" dirty="0">
                          <a:solidFill>
                            <a:srgbClr val="03499E"/>
                          </a:solidFill>
                          <a:latin typeface="Times New Roman"/>
                          <a:cs typeface="Times New Roman"/>
                        </a:rPr>
                        <a:t> </a:t>
                      </a:r>
                      <a:r>
                        <a:rPr sz="2400" dirty="0">
                          <a:solidFill>
                            <a:srgbClr val="03499E"/>
                          </a:solidFill>
                          <a:latin typeface="Times New Roman"/>
                          <a:cs typeface="Times New Roman"/>
                        </a:rPr>
                        <a:t>được</a:t>
                      </a:r>
                      <a:r>
                        <a:rPr sz="2400" spc="350" dirty="0">
                          <a:solidFill>
                            <a:srgbClr val="03499E"/>
                          </a:solidFill>
                          <a:latin typeface="Times New Roman"/>
                          <a:cs typeface="Times New Roman"/>
                        </a:rPr>
                        <a:t> </a:t>
                      </a:r>
                      <a:r>
                        <a:rPr sz="2400" dirty="0">
                          <a:solidFill>
                            <a:srgbClr val="03499E"/>
                          </a:solidFill>
                          <a:latin typeface="Times New Roman"/>
                          <a:cs typeface="Times New Roman"/>
                        </a:rPr>
                        <a:t>thành</a:t>
                      </a:r>
                      <a:r>
                        <a:rPr sz="2400" spc="355" dirty="0">
                          <a:solidFill>
                            <a:srgbClr val="03499E"/>
                          </a:solidFill>
                          <a:latin typeface="Times New Roman"/>
                          <a:cs typeface="Times New Roman"/>
                        </a:rPr>
                        <a:t> </a:t>
                      </a:r>
                      <a:r>
                        <a:rPr sz="2400" dirty="0">
                          <a:solidFill>
                            <a:srgbClr val="03499E"/>
                          </a:solidFill>
                          <a:latin typeface="Times New Roman"/>
                          <a:cs typeface="Times New Roman"/>
                        </a:rPr>
                        <a:t>lập</a:t>
                      </a:r>
                      <a:r>
                        <a:rPr sz="2400" spc="355" dirty="0">
                          <a:solidFill>
                            <a:srgbClr val="03499E"/>
                          </a:solidFill>
                          <a:latin typeface="Times New Roman"/>
                          <a:cs typeface="Times New Roman"/>
                        </a:rPr>
                        <a:t> </a:t>
                      </a:r>
                      <a:r>
                        <a:rPr sz="2400" dirty="0">
                          <a:solidFill>
                            <a:srgbClr val="03499E"/>
                          </a:solidFill>
                          <a:latin typeface="Times New Roman"/>
                          <a:cs typeface="Times New Roman"/>
                        </a:rPr>
                        <a:t>theo</a:t>
                      </a:r>
                      <a:r>
                        <a:rPr sz="2400" spc="365" dirty="0">
                          <a:solidFill>
                            <a:srgbClr val="03499E"/>
                          </a:solidFill>
                          <a:latin typeface="Times New Roman"/>
                          <a:cs typeface="Times New Roman"/>
                        </a:rPr>
                        <a:t> </a:t>
                      </a:r>
                      <a:r>
                        <a:rPr sz="2400" dirty="0">
                          <a:solidFill>
                            <a:srgbClr val="03499E"/>
                          </a:solidFill>
                          <a:latin typeface="Times New Roman"/>
                          <a:cs typeface="Times New Roman"/>
                        </a:rPr>
                        <a:t>pháp</a:t>
                      </a:r>
                      <a:r>
                        <a:rPr sz="2400" spc="360" dirty="0">
                          <a:solidFill>
                            <a:srgbClr val="03499E"/>
                          </a:solidFill>
                          <a:latin typeface="Times New Roman"/>
                          <a:cs typeface="Times New Roman"/>
                        </a:rPr>
                        <a:t> </a:t>
                      </a:r>
                      <a:r>
                        <a:rPr sz="2400" spc="-20" dirty="0">
                          <a:solidFill>
                            <a:srgbClr val="03499E"/>
                          </a:solidFill>
                          <a:latin typeface="Times New Roman"/>
                          <a:cs typeface="Times New Roman"/>
                        </a:rPr>
                        <a:t>luật </a:t>
                      </a:r>
                      <a:r>
                        <a:rPr sz="2400" spc="-10" dirty="0">
                          <a:solidFill>
                            <a:srgbClr val="03499E"/>
                          </a:solidFill>
                          <a:latin typeface="Times New Roman"/>
                          <a:cs typeface="Times New Roman"/>
                        </a:rPr>
                        <a:t>Việt</a:t>
                      </a:r>
                      <a:r>
                        <a:rPr sz="2400" spc="-130" dirty="0">
                          <a:solidFill>
                            <a:srgbClr val="03499E"/>
                          </a:solidFill>
                          <a:latin typeface="Times New Roman"/>
                          <a:cs typeface="Times New Roman"/>
                        </a:rPr>
                        <a:t> </a:t>
                      </a:r>
                      <a:r>
                        <a:rPr sz="2400" spc="-25" dirty="0">
                          <a:solidFill>
                            <a:srgbClr val="03499E"/>
                          </a:solidFill>
                          <a:latin typeface="Times New Roman"/>
                          <a:cs typeface="Times New Roman"/>
                        </a:rPr>
                        <a:t>Nam</a:t>
                      </a:r>
                      <a:endParaRPr sz="2400">
                        <a:latin typeface="Times New Roman"/>
                        <a:cs typeface="Times New Roman"/>
                      </a:endParaRPr>
                    </a:p>
                  </a:txBody>
                  <a:tcPr marL="0" marR="0" marT="22860" marB="0">
                    <a:lnL w="57150">
                      <a:solidFill>
                        <a:srgbClr val="03499E"/>
                      </a:solidFill>
                      <a:prstDash val="solid"/>
                    </a:lnL>
                    <a:lnT w="57150">
                      <a:solidFill>
                        <a:srgbClr val="03499E"/>
                      </a:solidFill>
                      <a:prstDash val="solid"/>
                    </a:lnT>
                    <a:lnB w="57150">
                      <a:solidFill>
                        <a:srgbClr val="03499E"/>
                      </a:solidFill>
                      <a:prstDash val="solid"/>
                    </a:lnB>
                  </a:tcPr>
                </a:tc>
                <a:extLst>
                  <a:ext uri="{0D108BD9-81ED-4DB2-BD59-A6C34878D82A}">
                    <a16:rowId xmlns:a16="http://schemas.microsoft.com/office/drawing/2014/main" val="10004"/>
                  </a:ext>
                </a:extLst>
              </a:tr>
              <a:tr h="499745">
                <a:tc vMerge="1">
                  <a:txBody>
                    <a:bodyPr/>
                    <a:lstStyle/>
                    <a:p>
                      <a:endParaRPr/>
                    </a:p>
                  </a:txBody>
                  <a:tcPr marL="0" marR="0" marT="0" marB="0">
                    <a:lnR w="28575">
                      <a:solidFill>
                        <a:srgbClr val="03499E"/>
                      </a:solidFill>
                      <a:prstDash val="solid"/>
                    </a:lnR>
                    <a:lnT w="28575">
                      <a:solidFill>
                        <a:srgbClr val="001A40"/>
                      </a:solidFill>
                      <a:prstDash val="solid"/>
                    </a:lnT>
                  </a:tcPr>
                </a:tc>
                <a:tc>
                  <a:txBody>
                    <a:bodyPr/>
                    <a:lstStyle/>
                    <a:p>
                      <a:pPr>
                        <a:lnSpc>
                          <a:spcPct val="100000"/>
                        </a:lnSpc>
                      </a:pPr>
                      <a:endParaRPr sz="2400">
                        <a:latin typeface="Times New Roman"/>
                        <a:cs typeface="Times New Roman"/>
                      </a:endParaRPr>
                    </a:p>
                  </a:txBody>
                  <a:tcPr marL="0" marR="0" marT="0" marB="0">
                    <a:lnL w="28575">
                      <a:solidFill>
                        <a:srgbClr val="03499E"/>
                      </a:solidFill>
                      <a:prstDash val="solid"/>
                    </a:lnL>
                    <a:lnR w="57150">
                      <a:solidFill>
                        <a:srgbClr val="03499E"/>
                      </a:solidFill>
                      <a:prstDash val="solid"/>
                    </a:lnR>
                    <a:lnT w="28575">
                      <a:solidFill>
                        <a:srgbClr val="03499E"/>
                      </a:solidFill>
                      <a:prstDash val="solid"/>
                    </a:lnT>
                  </a:tcPr>
                </a:tc>
                <a:tc vMerge="1">
                  <a:txBody>
                    <a:bodyPr/>
                    <a:lstStyle/>
                    <a:p>
                      <a:endParaRPr/>
                    </a:p>
                  </a:txBody>
                  <a:tcPr marL="0" marR="0" marT="22860" marB="0">
                    <a:lnL w="57150">
                      <a:solidFill>
                        <a:srgbClr val="03499E"/>
                      </a:solidFill>
                      <a:prstDash val="solid"/>
                    </a:lnL>
                    <a:lnT w="57150">
                      <a:solidFill>
                        <a:srgbClr val="03499E"/>
                      </a:solidFill>
                      <a:prstDash val="solid"/>
                    </a:lnT>
                    <a:lnB w="57150">
                      <a:solidFill>
                        <a:srgbClr val="03499E"/>
                      </a:solidFill>
                      <a:prstDash val="solid"/>
                    </a:lnB>
                  </a:tcPr>
                </a:tc>
                <a:extLst>
                  <a:ext uri="{0D108BD9-81ED-4DB2-BD59-A6C34878D82A}">
                    <a16:rowId xmlns:a16="http://schemas.microsoft.com/office/drawing/2014/main" val="10005"/>
                  </a:ext>
                </a:extLst>
              </a:tr>
              <a:tr h="976630">
                <a:tc vMerge="1">
                  <a:txBody>
                    <a:bodyPr/>
                    <a:lstStyle/>
                    <a:p>
                      <a:endParaRPr/>
                    </a:p>
                  </a:txBody>
                  <a:tcPr marL="0" marR="0" marT="0" marB="0">
                    <a:lnR w="28575">
                      <a:solidFill>
                        <a:srgbClr val="03499E"/>
                      </a:solidFill>
                      <a:prstDash val="solid"/>
                    </a:lnR>
                    <a:lnT w="28575">
                      <a:solidFill>
                        <a:srgbClr val="001A40"/>
                      </a:solidFill>
                      <a:prstDash val="solid"/>
                    </a:lnT>
                  </a:tcPr>
                </a:tc>
                <a:tc>
                  <a:txBody>
                    <a:bodyPr/>
                    <a:lstStyle/>
                    <a:p>
                      <a:pPr>
                        <a:lnSpc>
                          <a:spcPct val="100000"/>
                        </a:lnSpc>
                      </a:pPr>
                      <a:endParaRPr sz="2400">
                        <a:latin typeface="Times New Roman"/>
                        <a:cs typeface="Times New Roman"/>
                      </a:endParaRPr>
                    </a:p>
                  </a:txBody>
                  <a:tcPr marL="0" marR="0" marT="0" marB="0">
                    <a:lnL w="28575">
                      <a:solidFill>
                        <a:srgbClr val="03499E"/>
                      </a:solidFill>
                      <a:prstDash val="solid"/>
                    </a:lnL>
                    <a:lnB w="28575">
                      <a:solidFill>
                        <a:srgbClr val="03499E"/>
                      </a:solidFill>
                      <a:prstDash val="solid"/>
                    </a:lnB>
                  </a:tcPr>
                </a:tc>
                <a:tc>
                  <a:txBody>
                    <a:bodyPr/>
                    <a:lstStyle/>
                    <a:p>
                      <a:pPr>
                        <a:lnSpc>
                          <a:spcPct val="100000"/>
                        </a:lnSpc>
                      </a:pPr>
                      <a:endParaRPr sz="2400">
                        <a:latin typeface="Times New Roman"/>
                        <a:cs typeface="Times New Roman"/>
                      </a:endParaRPr>
                    </a:p>
                  </a:txBody>
                  <a:tcPr marL="0" marR="0" marT="0" marB="0">
                    <a:lnT w="57150">
                      <a:solidFill>
                        <a:srgbClr val="03499E"/>
                      </a:solidFill>
                      <a:prstDash val="solid"/>
                    </a:lnT>
                  </a:tcPr>
                </a:tc>
                <a:extLst>
                  <a:ext uri="{0D108BD9-81ED-4DB2-BD59-A6C34878D82A}">
                    <a16:rowId xmlns:a16="http://schemas.microsoft.com/office/drawing/2014/main" val="10006"/>
                  </a:ext>
                </a:extLst>
              </a:tr>
            </a:tbl>
          </a:graphicData>
        </a:graphic>
      </p:graphicFrame>
      <p:sp>
        <p:nvSpPr>
          <p:cNvPr id="18" name="object 18"/>
          <p:cNvSpPr txBox="1">
            <a:spLocks noGrp="1"/>
          </p:cNvSpPr>
          <p:nvPr>
            <p:ph type="sldNum" sz="quarter" idx="7"/>
          </p:nvPr>
        </p:nvSpPr>
        <p:spPr>
          <a:prstGeom prst="rect">
            <a:avLst/>
          </a:prstGeom>
        </p:spPr>
        <p:txBody>
          <a:bodyPr vert="horz" wrap="square" lIns="0" tIns="1066370" rIns="0" bIns="0" rtlCol="0">
            <a:spAutoFit/>
          </a:bodyPr>
          <a:lstStyle/>
          <a:p>
            <a:pPr marL="4939665">
              <a:lnSpc>
                <a:spcPts val="1655"/>
              </a:lnSpc>
            </a:pPr>
            <a:fld id="{81D60167-4931-47E6-BA6A-407CBD079E47}" type="slidenum">
              <a:rPr spc="-25" dirty="0"/>
              <a:t>29</a:t>
            </a:fld>
            <a:endParaRPr spc="-25" dirty="0"/>
          </a:p>
        </p:txBody>
      </p:sp>
      <p:sp>
        <p:nvSpPr>
          <p:cNvPr id="16" name="object 16"/>
          <p:cNvSpPr txBox="1"/>
          <p:nvPr/>
        </p:nvSpPr>
        <p:spPr>
          <a:xfrm>
            <a:off x="3211829" y="4859273"/>
            <a:ext cx="7718425" cy="1337945"/>
          </a:xfrm>
          <a:prstGeom prst="rect">
            <a:avLst/>
          </a:prstGeom>
        </p:spPr>
        <p:txBody>
          <a:bodyPr vert="horz" wrap="square" lIns="0" tIns="65405" rIns="0" bIns="0" rtlCol="0">
            <a:spAutoFit/>
          </a:bodyPr>
          <a:lstStyle/>
          <a:p>
            <a:pPr marL="12700" marR="5080" algn="just">
              <a:lnSpc>
                <a:spcPts val="2480"/>
              </a:lnSpc>
              <a:spcBef>
                <a:spcPts val="515"/>
              </a:spcBef>
            </a:pPr>
            <a:r>
              <a:rPr sz="2400" b="1" dirty="0">
                <a:solidFill>
                  <a:srgbClr val="03499E"/>
                </a:solidFill>
                <a:latin typeface="Times New Roman"/>
                <a:cs typeface="Times New Roman"/>
              </a:rPr>
              <a:t>c)</a:t>
            </a:r>
            <a:r>
              <a:rPr sz="2400" b="1" spc="10" dirty="0">
                <a:solidFill>
                  <a:srgbClr val="03499E"/>
                </a:solidFill>
                <a:latin typeface="Times New Roman"/>
                <a:cs typeface="Times New Roman"/>
              </a:rPr>
              <a:t>  </a:t>
            </a:r>
            <a:r>
              <a:rPr sz="2400" b="1" i="1" dirty="0">
                <a:solidFill>
                  <a:srgbClr val="03499E"/>
                </a:solidFill>
                <a:latin typeface="Times New Roman"/>
                <a:cs typeface="Times New Roman"/>
              </a:rPr>
              <a:t>Nộp</a:t>
            </a:r>
            <a:r>
              <a:rPr sz="2400" b="1" i="1" spc="5" dirty="0">
                <a:solidFill>
                  <a:srgbClr val="03499E"/>
                </a:solidFill>
                <a:latin typeface="Times New Roman"/>
                <a:cs typeface="Times New Roman"/>
              </a:rPr>
              <a:t>  </a:t>
            </a:r>
            <a:r>
              <a:rPr sz="2400" b="1" i="1" dirty="0">
                <a:solidFill>
                  <a:srgbClr val="03499E"/>
                </a:solidFill>
                <a:latin typeface="Times New Roman"/>
                <a:cs typeface="Times New Roman"/>
              </a:rPr>
              <a:t>giấy</a:t>
            </a:r>
            <a:r>
              <a:rPr sz="2400" b="1" i="1" spc="10" dirty="0">
                <a:solidFill>
                  <a:srgbClr val="03499E"/>
                </a:solidFill>
                <a:latin typeface="Times New Roman"/>
                <a:cs typeface="Times New Roman"/>
              </a:rPr>
              <a:t>  </a:t>
            </a:r>
            <a:r>
              <a:rPr sz="2400" b="1" i="1" dirty="0">
                <a:solidFill>
                  <a:srgbClr val="03499E"/>
                </a:solidFill>
                <a:latin typeface="Times New Roman"/>
                <a:cs typeface="Times New Roman"/>
              </a:rPr>
              <a:t>chứng</a:t>
            </a:r>
            <a:r>
              <a:rPr sz="2400" b="1" i="1" spc="5" dirty="0">
                <a:solidFill>
                  <a:srgbClr val="03499E"/>
                </a:solidFill>
                <a:latin typeface="Times New Roman"/>
                <a:cs typeface="Times New Roman"/>
              </a:rPr>
              <a:t>  </a:t>
            </a:r>
            <a:r>
              <a:rPr sz="2400" b="1" i="1" dirty="0">
                <a:solidFill>
                  <a:srgbClr val="03499E"/>
                </a:solidFill>
                <a:latin typeface="Times New Roman"/>
                <a:cs typeface="Times New Roman"/>
              </a:rPr>
              <a:t>nhận</a:t>
            </a:r>
            <a:r>
              <a:rPr sz="2400" b="1" i="1" spc="10" dirty="0">
                <a:solidFill>
                  <a:srgbClr val="03499E"/>
                </a:solidFill>
                <a:latin typeface="Times New Roman"/>
                <a:cs typeface="Times New Roman"/>
              </a:rPr>
              <a:t>  </a:t>
            </a:r>
            <a:r>
              <a:rPr sz="2400" b="1" i="1" dirty="0">
                <a:solidFill>
                  <a:srgbClr val="03499E"/>
                </a:solidFill>
                <a:latin typeface="Times New Roman"/>
                <a:cs typeface="Times New Roman"/>
              </a:rPr>
              <a:t>bảo</a:t>
            </a:r>
            <a:r>
              <a:rPr sz="2400" b="1" i="1" spc="5" dirty="0">
                <a:solidFill>
                  <a:srgbClr val="03499E"/>
                </a:solidFill>
                <a:latin typeface="Times New Roman"/>
                <a:cs typeface="Times New Roman"/>
              </a:rPr>
              <a:t>  </a:t>
            </a:r>
            <a:r>
              <a:rPr sz="2400" b="1" i="1" dirty="0">
                <a:solidFill>
                  <a:srgbClr val="03499E"/>
                </a:solidFill>
                <a:latin typeface="Times New Roman"/>
                <a:cs typeface="Times New Roman"/>
              </a:rPr>
              <a:t>hiểm</a:t>
            </a:r>
            <a:r>
              <a:rPr sz="2400" b="1" i="1" spc="15" dirty="0">
                <a:solidFill>
                  <a:srgbClr val="03499E"/>
                </a:solidFill>
                <a:latin typeface="Times New Roman"/>
                <a:cs typeface="Times New Roman"/>
              </a:rPr>
              <a:t>  </a:t>
            </a:r>
            <a:r>
              <a:rPr sz="2400" b="1" i="1" dirty="0">
                <a:solidFill>
                  <a:srgbClr val="03499E"/>
                </a:solidFill>
                <a:latin typeface="Times New Roman"/>
                <a:cs typeface="Times New Roman"/>
              </a:rPr>
              <a:t>bảo  lãnh</a:t>
            </a:r>
            <a:r>
              <a:rPr sz="2400" b="1" i="1" spc="5" dirty="0">
                <a:solidFill>
                  <a:srgbClr val="03499E"/>
                </a:solidFill>
                <a:latin typeface="Times New Roman"/>
                <a:cs typeface="Times New Roman"/>
              </a:rPr>
              <a:t>  </a:t>
            </a:r>
            <a:r>
              <a:rPr sz="2400" b="1" i="1" dirty="0">
                <a:solidFill>
                  <a:srgbClr val="03499E"/>
                </a:solidFill>
                <a:latin typeface="Times New Roman"/>
                <a:cs typeface="Times New Roman"/>
              </a:rPr>
              <a:t>của</a:t>
            </a:r>
            <a:r>
              <a:rPr sz="2400" b="1" i="1" spc="10" dirty="0">
                <a:solidFill>
                  <a:srgbClr val="03499E"/>
                </a:solidFill>
                <a:latin typeface="Times New Roman"/>
                <a:cs typeface="Times New Roman"/>
              </a:rPr>
              <a:t>  </a:t>
            </a:r>
            <a:r>
              <a:rPr sz="2400" b="1" i="1" spc="-10" dirty="0">
                <a:solidFill>
                  <a:srgbClr val="03499E"/>
                </a:solidFill>
                <a:latin typeface="Times New Roman"/>
                <a:cs typeface="Times New Roman"/>
              </a:rPr>
              <a:t>doanh </a:t>
            </a:r>
            <a:r>
              <a:rPr sz="2400" b="1" i="1" dirty="0">
                <a:solidFill>
                  <a:srgbClr val="03499E"/>
                </a:solidFill>
                <a:latin typeface="Times New Roman"/>
                <a:cs typeface="Times New Roman"/>
              </a:rPr>
              <a:t>nghiệp</a:t>
            </a:r>
            <a:r>
              <a:rPr sz="2400" b="1" i="1" spc="50" dirty="0">
                <a:solidFill>
                  <a:srgbClr val="03499E"/>
                </a:solidFill>
                <a:latin typeface="Times New Roman"/>
                <a:cs typeface="Times New Roman"/>
              </a:rPr>
              <a:t> </a:t>
            </a:r>
            <a:r>
              <a:rPr sz="2400" b="1" i="1" dirty="0">
                <a:solidFill>
                  <a:srgbClr val="03499E"/>
                </a:solidFill>
                <a:latin typeface="Times New Roman"/>
                <a:cs typeface="Times New Roman"/>
              </a:rPr>
              <a:t>bảo</a:t>
            </a:r>
            <a:r>
              <a:rPr sz="2400" b="1" i="1" spc="40" dirty="0">
                <a:solidFill>
                  <a:srgbClr val="03499E"/>
                </a:solidFill>
                <a:latin typeface="Times New Roman"/>
                <a:cs typeface="Times New Roman"/>
              </a:rPr>
              <a:t> </a:t>
            </a:r>
            <a:r>
              <a:rPr sz="2400" b="1" i="1" dirty="0">
                <a:solidFill>
                  <a:srgbClr val="03499E"/>
                </a:solidFill>
                <a:latin typeface="Times New Roman"/>
                <a:cs typeface="Times New Roman"/>
              </a:rPr>
              <a:t>hiểm</a:t>
            </a:r>
            <a:r>
              <a:rPr sz="2400" b="1" i="1" spc="65" dirty="0">
                <a:solidFill>
                  <a:srgbClr val="03499E"/>
                </a:solidFill>
                <a:latin typeface="Times New Roman"/>
                <a:cs typeface="Times New Roman"/>
              </a:rPr>
              <a:t> </a:t>
            </a:r>
            <a:r>
              <a:rPr sz="2400" b="1" i="1" dirty="0">
                <a:solidFill>
                  <a:srgbClr val="03499E"/>
                </a:solidFill>
                <a:latin typeface="Times New Roman"/>
                <a:cs typeface="Times New Roman"/>
              </a:rPr>
              <a:t>phi</a:t>
            </a:r>
            <a:r>
              <a:rPr sz="2400" b="1" i="1" spc="40" dirty="0">
                <a:solidFill>
                  <a:srgbClr val="03499E"/>
                </a:solidFill>
                <a:latin typeface="Times New Roman"/>
                <a:cs typeface="Times New Roman"/>
              </a:rPr>
              <a:t> </a:t>
            </a:r>
            <a:r>
              <a:rPr sz="2400" b="1" i="1" dirty="0">
                <a:solidFill>
                  <a:srgbClr val="03499E"/>
                </a:solidFill>
                <a:latin typeface="Times New Roman"/>
                <a:cs typeface="Times New Roman"/>
              </a:rPr>
              <a:t>nhân</a:t>
            </a:r>
            <a:r>
              <a:rPr sz="2400" b="1" i="1" spc="45" dirty="0">
                <a:solidFill>
                  <a:srgbClr val="03499E"/>
                </a:solidFill>
                <a:latin typeface="Times New Roman"/>
                <a:cs typeface="Times New Roman"/>
              </a:rPr>
              <a:t> </a:t>
            </a:r>
            <a:r>
              <a:rPr sz="2400" b="1" i="1" dirty="0">
                <a:solidFill>
                  <a:srgbClr val="03499E"/>
                </a:solidFill>
                <a:latin typeface="Times New Roman"/>
                <a:cs typeface="Times New Roman"/>
              </a:rPr>
              <a:t>thọ</a:t>
            </a:r>
            <a:r>
              <a:rPr sz="2400" b="1" i="1" spc="50" dirty="0">
                <a:solidFill>
                  <a:srgbClr val="03499E"/>
                </a:solidFill>
                <a:latin typeface="Times New Roman"/>
                <a:cs typeface="Times New Roman"/>
              </a:rPr>
              <a:t> </a:t>
            </a:r>
            <a:r>
              <a:rPr sz="2400" b="1" i="1" dirty="0">
                <a:solidFill>
                  <a:srgbClr val="03499E"/>
                </a:solidFill>
                <a:latin typeface="Times New Roman"/>
                <a:cs typeface="Times New Roman"/>
              </a:rPr>
              <a:t>trong</a:t>
            </a:r>
            <a:r>
              <a:rPr sz="2400" b="1" i="1" spc="50" dirty="0">
                <a:solidFill>
                  <a:srgbClr val="03499E"/>
                </a:solidFill>
                <a:latin typeface="Times New Roman"/>
                <a:cs typeface="Times New Roman"/>
              </a:rPr>
              <a:t> </a:t>
            </a:r>
            <a:r>
              <a:rPr sz="2400" b="1" i="1" dirty="0">
                <a:solidFill>
                  <a:srgbClr val="03499E"/>
                </a:solidFill>
                <a:latin typeface="Times New Roman"/>
                <a:cs typeface="Times New Roman"/>
              </a:rPr>
              <a:t>nước,</a:t>
            </a:r>
            <a:r>
              <a:rPr sz="2400" b="1" i="1" spc="55" dirty="0">
                <a:solidFill>
                  <a:srgbClr val="03499E"/>
                </a:solidFill>
                <a:latin typeface="Times New Roman"/>
                <a:cs typeface="Times New Roman"/>
              </a:rPr>
              <a:t> </a:t>
            </a:r>
            <a:r>
              <a:rPr sz="2400" b="1" i="1" dirty="0">
                <a:solidFill>
                  <a:srgbClr val="03499E"/>
                </a:solidFill>
                <a:latin typeface="Times New Roman"/>
                <a:cs typeface="Times New Roman"/>
              </a:rPr>
              <a:t>chi</a:t>
            </a:r>
            <a:r>
              <a:rPr sz="2400" b="1" i="1" spc="45" dirty="0">
                <a:solidFill>
                  <a:srgbClr val="03499E"/>
                </a:solidFill>
                <a:latin typeface="Times New Roman"/>
                <a:cs typeface="Times New Roman"/>
              </a:rPr>
              <a:t> </a:t>
            </a:r>
            <a:r>
              <a:rPr sz="2400" b="1" i="1" dirty="0">
                <a:solidFill>
                  <a:srgbClr val="03499E"/>
                </a:solidFill>
                <a:latin typeface="Times New Roman"/>
                <a:cs typeface="Times New Roman"/>
              </a:rPr>
              <a:t>nhánh</a:t>
            </a:r>
            <a:r>
              <a:rPr sz="2400" b="1" i="1" spc="55" dirty="0">
                <a:solidFill>
                  <a:srgbClr val="03499E"/>
                </a:solidFill>
                <a:latin typeface="Times New Roman"/>
                <a:cs typeface="Times New Roman"/>
              </a:rPr>
              <a:t> </a:t>
            </a:r>
            <a:r>
              <a:rPr sz="2400" b="1" i="1" spc="-10" dirty="0">
                <a:solidFill>
                  <a:srgbClr val="03499E"/>
                </a:solidFill>
                <a:latin typeface="Times New Roman"/>
                <a:cs typeface="Times New Roman"/>
              </a:rPr>
              <a:t>doanh </a:t>
            </a:r>
            <a:r>
              <a:rPr sz="2400" b="1" i="1" dirty="0">
                <a:solidFill>
                  <a:srgbClr val="03499E"/>
                </a:solidFill>
                <a:latin typeface="Times New Roman"/>
                <a:cs typeface="Times New Roman"/>
              </a:rPr>
              <a:t>nghiệp</a:t>
            </a:r>
            <a:r>
              <a:rPr sz="2400" b="1" i="1" spc="285" dirty="0">
                <a:solidFill>
                  <a:srgbClr val="03499E"/>
                </a:solidFill>
                <a:latin typeface="Times New Roman"/>
                <a:cs typeface="Times New Roman"/>
              </a:rPr>
              <a:t> </a:t>
            </a:r>
            <a:r>
              <a:rPr sz="2400" b="1" i="1" dirty="0">
                <a:solidFill>
                  <a:srgbClr val="03499E"/>
                </a:solidFill>
                <a:latin typeface="Times New Roman"/>
                <a:cs typeface="Times New Roman"/>
              </a:rPr>
              <a:t>bảo</a:t>
            </a:r>
            <a:r>
              <a:rPr sz="2400" b="1" i="1" spc="275" dirty="0">
                <a:solidFill>
                  <a:srgbClr val="03499E"/>
                </a:solidFill>
                <a:latin typeface="Times New Roman"/>
                <a:cs typeface="Times New Roman"/>
              </a:rPr>
              <a:t> </a:t>
            </a:r>
            <a:r>
              <a:rPr sz="2400" b="1" i="1" dirty="0">
                <a:solidFill>
                  <a:srgbClr val="03499E"/>
                </a:solidFill>
                <a:latin typeface="Times New Roman"/>
                <a:cs typeface="Times New Roman"/>
              </a:rPr>
              <a:t>hiểm</a:t>
            </a:r>
            <a:r>
              <a:rPr sz="2400" b="1" i="1" spc="300" dirty="0">
                <a:solidFill>
                  <a:srgbClr val="03499E"/>
                </a:solidFill>
                <a:latin typeface="Times New Roman"/>
                <a:cs typeface="Times New Roman"/>
              </a:rPr>
              <a:t> </a:t>
            </a:r>
            <a:r>
              <a:rPr sz="2400" b="1" i="1" dirty="0">
                <a:solidFill>
                  <a:srgbClr val="03499E"/>
                </a:solidFill>
                <a:latin typeface="Times New Roman"/>
                <a:cs typeface="Times New Roman"/>
              </a:rPr>
              <a:t>phi</a:t>
            </a:r>
            <a:r>
              <a:rPr sz="2400" b="1" i="1" spc="280" dirty="0">
                <a:solidFill>
                  <a:srgbClr val="03499E"/>
                </a:solidFill>
                <a:latin typeface="Times New Roman"/>
                <a:cs typeface="Times New Roman"/>
              </a:rPr>
              <a:t> </a:t>
            </a:r>
            <a:r>
              <a:rPr sz="2400" b="1" i="1" dirty="0">
                <a:solidFill>
                  <a:srgbClr val="03499E"/>
                </a:solidFill>
                <a:latin typeface="Times New Roman"/>
                <a:cs typeface="Times New Roman"/>
              </a:rPr>
              <a:t>nhân</a:t>
            </a:r>
            <a:r>
              <a:rPr sz="2400" b="1" i="1" spc="280" dirty="0">
                <a:solidFill>
                  <a:srgbClr val="03499E"/>
                </a:solidFill>
                <a:latin typeface="Times New Roman"/>
                <a:cs typeface="Times New Roman"/>
              </a:rPr>
              <a:t> </a:t>
            </a:r>
            <a:r>
              <a:rPr sz="2400" b="1" i="1" dirty="0">
                <a:solidFill>
                  <a:srgbClr val="03499E"/>
                </a:solidFill>
                <a:latin typeface="Times New Roman"/>
                <a:cs typeface="Times New Roman"/>
              </a:rPr>
              <a:t>thọ</a:t>
            </a:r>
            <a:r>
              <a:rPr sz="2400" b="1" i="1" spc="290" dirty="0">
                <a:solidFill>
                  <a:srgbClr val="03499E"/>
                </a:solidFill>
                <a:latin typeface="Times New Roman"/>
                <a:cs typeface="Times New Roman"/>
              </a:rPr>
              <a:t> </a:t>
            </a:r>
            <a:r>
              <a:rPr sz="2400" b="1" i="1" dirty="0">
                <a:solidFill>
                  <a:srgbClr val="03499E"/>
                </a:solidFill>
                <a:latin typeface="Times New Roman"/>
                <a:cs typeface="Times New Roman"/>
              </a:rPr>
              <a:t>nước</a:t>
            </a:r>
            <a:r>
              <a:rPr sz="2400" b="1" i="1" spc="285" dirty="0">
                <a:solidFill>
                  <a:srgbClr val="03499E"/>
                </a:solidFill>
                <a:latin typeface="Times New Roman"/>
                <a:cs typeface="Times New Roman"/>
              </a:rPr>
              <a:t> </a:t>
            </a:r>
            <a:r>
              <a:rPr sz="2400" b="1" i="1" dirty="0">
                <a:solidFill>
                  <a:srgbClr val="03499E"/>
                </a:solidFill>
                <a:latin typeface="Times New Roman"/>
                <a:cs typeface="Times New Roman"/>
              </a:rPr>
              <a:t>ngoài</a:t>
            </a:r>
            <a:r>
              <a:rPr sz="2400" b="1" i="1" spc="290" dirty="0">
                <a:solidFill>
                  <a:srgbClr val="03499E"/>
                </a:solidFill>
                <a:latin typeface="Times New Roman"/>
                <a:cs typeface="Times New Roman"/>
              </a:rPr>
              <a:t> </a:t>
            </a:r>
            <a:r>
              <a:rPr sz="2400" b="1" i="1" dirty="0">
                <a:solidFill>
                  <a:srgbClr val="03499E"/>
                </a:solidFill>
                <a:latin typeface="Times New Roman"/>
                <a:cs typeface="Times New Roman"/>
              </a:rPr>
              <a:t>được</a:t>
            </a:r>
            <a:r>
              <a:rPr sz="2400" b="1" i="1" spc="285" dirty="0">
                <a:solidFill>
                  <a:srgbClr val="03499E"/>
                </a:solidFill>
                <a:latin typeface="Times New Roman"/>
                <a:cs typeface="Times New Roman"/>
              </a:rPr>
              <a:t> </a:t>
            </a:r>
            <a:r>
              <a:rPr sz="2400" b="1" i="1" dirty="0">
                <a:solidFill>
                  <a:srgbClr val="03499E"/>
                </a:solidFill>
                <a:latin typeface="Times New Roman"/>
                <a:cs typeface="Times New Roman"/>
              </a:rPr>
              <a:t>thành</a:t>
            </a:r>
            <a:r>
              <a:rPr sz="2400" b="1" i="1" spc="285" dirty="0">
                <a:solidFill>
                  <a:srgbClr val="03499E"/>
                </a:solidFill>
                <a:latin typeface="Times New Roman"/>
                <a:cs typeface="Times New Roman"/>
              </a:rPr>
              <a:t> </a:t>
            </a:r>
            <a:r>
              <a:rPr sz="2400" b="1" i="1" spc="-25" dirty="0">
                <a:solidFill>
                  <a:srgbClr val="03499E"/>
                </a:solidFill>
                <a:latin typeface="Times New Roman"/>
                <a:cs typeface="Times New Roman"/>
              </a:rPr>
              <a:t>lập </a:t>
            </a:r>
            <a:r>
              <a:rPr sz="2400" b="1" i="1" dirty="0">
                <a:solidFill>
                  <a:srgbClr val="03499E"/>
                </a:solidFill>
                <a:latin typeface="Times New Roman"/>
                <a:cs typeface="Times New Roman"/>
              </a:rPr>
              <a:t>theo</a:t>
            </a:r>
            <a:r>
              <a:rPr sz="2400" b="1" i="1" spc="-40" dirty="0">
                <a:solidFill>
                  <a:srgbClr val="03499E"/>
                </a:solidFill>
                <a:latin typeface="Times New Roman"/>
                <a:cs typeface="Times New Roman"/>
              </a:rPr>
              <a:t> </a:t>
            </a:r>
            <a:r>
              <a:rPr sz="2400" b="1" i="1" dirty="0">
                <a:solidFill>
                  <a:srgbClr val="03499E"/>
                </a:solidFill>
                <a:latin typeface="Times New Roman"/>
                <a:cs typeface="Times New Roman"/>
              </a:rPr>
              <a:t>pháp</a:t>
            </a:r>
            <a:r>
              <a:rPr sz="2400" b="1" i="1" spc="-40" dirty="0">
                <a:solidFill>
                  <a:srgbClr val="03499E"/>
                </a:solidFill>
                <a:latin typeface="Times New Roman"/>
                <a:cs typeface="Times New Roman"/>
              </a:rPr>
              <a:t> </a:t>
            </a:r>
            <a:r>
              <a:rPr sz="2400" b="1" i="1" dirty="0">
                <a:solidFill>
                  <a:srgbClr val="03499E"/>
                </a:solidFill>
                <a:latin typeface="Times New Roman"/>
                <a:cs typeface="Times New Roman"/>
              </a:rPr>
              <a:t>luật</a:t>
            </a:r>
            <a:r>
              <a:rPr sz="2400" b="1" i="1" spc="-45" dirty="0">
                <a:solidFill>
                  <a:srgbClr val="03499E"/>
                </a:solidFill>
                <a:latin typeface="Times New Roman"/>
                <a:cs typeface="Times New Roman"/>
              </a:rPr>
              <a:t> </a:t>
            </a:r>
            <a:r>
              <a:rPr sz="2400" b="1" i="1" dirty="0">
                <a:solidFill>
                  <a:srgbClr val="03499E"/>
                </a:solidFill>
                <a:latin typeface="Times New Roman"/>
                <a:cs typeface="Times New Roman"/>
              </a:rPr>
              <a:t>Việt</a:t>
            </a:r>
            <a:r>
              <a:rPr sz="2400" b="1" i="1" spc="-25" dirty="0">
                <a:solidFill>
                  <a:srgbClr val="03499E"/>
                </a:solidFill>
                <a:latin typeface="Times New Roman"/>
                <a:cs typeface="Times New Roman"/>
              </a:rPr>
              <a:t> </a:t>
            </a:r>
            <a:r>
              <a:rPr sz="2400" b="1" i="1" spc="-20" dirty="0">
                <a:solidFill>
                  <a:srgbClr val="03499E"/>
                </a:solidFill>
                <a:latin typeface="Times New Roman"/>
                <a:cs typeface="Times New Roman"/>
              </a:rPr>
              <a:t>Nam.</a:t>
            </a:r>
            <a:endParaRPr sz="2400">
              <a:latin typeface="Times New Roman"/>
              <a:cs typeface="Times New Roman"/>
            </a:endParaRPr>
          </a:p>
        </p:txBody>
      </p:sp>
      <p:sp>
        <p:nvSpPr>
          <p:cNvPr id="17" name="object 17"/>
          <p:cNvSpPr txBox="1">
            <a:spLocks noGrp="1"/>
          </p:cNvSpPr>
          <p:nvPr>
            <p:ph type="title"/>
          </p:nvPr>
        </p:nvSpPr>
        <p:spPr>
          <a:prstGeom prst="rect">
            <a:avLst/>
          </a:prstGeom>
        </p:spPr>
        <p:txBody>
          <a:bodyPr vert="horz" wrap="square" lIns="0" tIns="341502" rIns="0" bIns="0" rtlCol="0">
            <a:spAutoFit/>
          </a:bodyPr>
          <a:lstStyle/>
          <a:p>
            <a:pPr marL="2175510">
              <a:lnSpc>
                <a:spcPct val="100000"/>
              </a:lnSpc>
              <a:spcBef>
                <a:spcPts val="95"/>
              </a:spcBef>
            </a:pPr>
            <a:r>
              <a:rPr sz="2800" dirty="0"/>
              <a:t>BẢO</a:t>
            </a:r>
            <a:r>
              <a:rPr sz="2800" spc="-60" dirty="0"/>
              <a:t> </a:t>
            </a:r>
            <a:r>
              <a:rPr sz="2800" dirty="0"/>
              <a:t>ĐẢM</a:t>
            </a:r>
            <a:r>
              <a:rPr sz="2800" spc="-60" dirty="0"/>
              <a:t> </a:t>
            </a:r>
            <a:r>
              <a:rPr sz="2800" dirty="0"/>
              <a:t>DỰ</a:t>
            </a:r>
            <a:r>
              <a:rPr sz="2800" spc="-55" dirty="0"/>
              <a:t> </a:t>
            </a:r>
            <a:r>
              <a:rPr sz="2800" dirty="0"/>
              <a:t>THẦU</a:t>
            </a:r>
            <a:r>
              <a:rPr sz="2800" spc="-60" dirty="0"/>
              <a:t> </a:t>
            </a:r>
            <a:r>
              <a:rPr sz="2800" spc="-10" dirty="0"/>
              <a:t>(Đ.14)</a:t>
            </a:r>
            <a:endParaRPr sz="28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2196464" y="1561591"/>
            <a:ext cx="7610475" cy="4880610"/>
            <a:chOff x="2196464" y="1561591"/>
            <a:chExt cx="7610475" cy="4880610"/>
          </a:xfrm>
        </p:grpSpPr>
        <p:sp>
          <p:nvSpPr>
            <p:cNvPr id="3" name="object 3"/>
            <p:cNvSpPr/>
            <p:nvPr/>
          </p:nvSpPr>
          <p:spPr>
            <a:xfrm>
              <a:off x="3483863" y="1574291"/>
              <a:ext cx="4855210" cy="4855210"/>
            </a:xfrm>
            <a:custGeom>
              <a:avLst/>
              <a:gdLst/>
              <a:ahLst/>
              <a:cxnLst/>
              <a:rect l="l" t="t" r="r" b="b"/>
              <a:pathLst>
                <a:path w="4855209" h="4855210">
                  <a:moveTo>
                    <a:pt x="2427605" y="0"/>
                  </a:moveTo>
                  <a:lnTo>
                    <a:pt x="0" y="4855210"/>
                  </a:lnTo>
                  <a:lnTo>
                    <a:pt x="4855210" y="4855210"/>
                  </a:lnTo>
                  <a:lnTo>
                    <a:pt x="2427605" y="0"/>
                  </a:lnTo>
                  <a:close/>
                </a:path>
              </a:pathLst>
            </a:custGeom>
            <a:solidFill>
              <a:srgbClr val="6D858D"/>
            </a:solidFill>
          </p:spPr>
          <p:txBody>
            <a:bodyPr wrap="square" lIns="0" tIns="0" rIns="0" bIns="0" rtlCol="0"/>
            <a:lstStyle/>
            <a:p>
              <a:endParaRPr/>
            </a:p>
          </p:txBody>
        </p:sp>
        <p:sp>
          <p:nvSpPr>
            <p:cNvPr id="4" name="object 4"/>
            <p:cNvSpPr/>
            <p:nvPr/>
          </p:nvSpPr>
          <p:spPr>
            <a:xfrm>
              <a:off x="3483863" y="1574291"/>
              <a:ext cx="4855210" cy="4855210"/>
            </a:xfrm>
            <a:custGeom>
              <a:avLst/>
              <a:gdLst/>
              <a:ahLst/>
              <a:cxnLst/>
              <a:rect l="l" t="t" r="r" b="b"/>
              <a:pathLst>
                <a:path w="4855209" h="4855210">
                  <a:moveTo>
                    <a:pt x="0" y="4855210"/>
                  </a:moveTo>
                  <a:lnTo>
                    <a:pt x="2427605" y="0"/>
                  </a:lnTo>
                  <a:lnTo>
                    <a:pt x="4855210" y="4855210"/>
                  </a:lnTo>
                  <a:lnTo>
                    <a:pt x="0" y="4855210"/>
                  </a:lnTo>
                  <a:close/>
                </a:path>
              </a:pathLst>
            </a:custGeom>
            <a:ln w="25400">
              <a:solidFill>
                <a:srgbClr val="E9E1D5"/>
              </a:solidFill>
            </a:ln>
          </p:spPr>
          <p:txBody>
            <a:bodyPr wrap="square" lIns="0" tIns="0" rIns="0" bIns="0" rtlCol="0"/>
            <a:lstStyle/>
            <a:p>
              <a:endParaRPr/>
            </a:p>
          </p:txBody>
        </p:sp>
        <p:sp>
          <p:nvSpPr>
            <p:cNvPr id="5" name="object 5"/>
            <p:cNvSpPr/>
            <p:nvPr/>
          </p:nvSpPr>
          <p:spPr>
            <a:xfrm>
              <a:off x="2209164" y="1574291"/>
              <a:ext cx="7585075" cy="853440"/>
            </a:xfrm>
            <a:custGeom>
              <a:avLst/>
              <a:gdLst/>
              <a:ahLst/>
              <a:cxnLst/>
              <a:rect l="l" t="t" r="r" b="b"/>
              <a:pathLst>
                <a:path w="7585075" h="853439">
                  <a:moveTo>
                    <a:pt x="7442454" y="0"/>
                  </a:moveTo>
                  <a:lnTo>
                    <a:pt x="142240" y="0"/>
                  </a:lnTo>
                  <a:lnTo>
                    <a:pt x="97259" y="7246"/>
                  </a:lnTo>
                  <a:lnTo>
                    <a:pt x="58210" y="27427"/>
                  </a:lnTo>
                  <a:lnTo>
                    <a:pt x="27427" y="58210"/>
                  </a:lnTo>
                  <a:lnTo>
                    <a:pt x="7246" y="97259"/>
                  </a:lnTo>
                  <a:lnTo>
                    <a:pt x="0" y="142240"/>
                  </a:lnTo>
                  <a:lnTo>
                    <a:pt x="0" y="711073"/>
                  </a:lnTo>
                  <a:lnTo>
                    <a:pt x="7246" y="756053"/>
                  </a:lnTo>
                  <a:lnTo>
                    <a:pt x="27427" y="795102"/>
                  </a:lnTo>
                  <a:lnTo>
                    <a:pt x="58210" y="825885"/>
                  </a:lnTo>
                  <a:lnTo>
                    <a:pt x="97259" y="846066"/>
                  </a:lnTo>
                  <a:lnTo>
                    <a:pt x="142240" y="853313"/>
                  </a:lnTo>
                  <a:lnTo>
                    <a:pt x="7442454" y="853313"/>
                  </a:lnTo>
                  <a:lnTo>
                    <a:pt x="7487434" y="846066"/>
                  </a:lnTo>
                  <a:lnTo>
                    <a:pt x="7526483" y="825885"/>
                  </a:lnTo>
                  <a:lnTo>
                    <a:pt x="7557266" y="795102"/>
                  </a:lnTo>
                  <a:lnTo>
                    <a:pt x="7577447" y="756053"/>
                  </a:lnTo>
                  <a:lnTo>
                    <a:pt x="7584694" y="711073"/>
                  </a:lnTo>
                  <a:lnTo>
                    <a:pt x="7584694" y="142240"/>
                  </a:lnTo>
                  <a:lnTo>
                    <a:pt x="7577447" y="97259"/>
                  </a:lnTo>
                  <a:lnTo>
                    <a:pt x="7557266" y="58210"/>
                  </a:lnTo>
                  <a:lnTo>
                    <a:pt x="7526483" y="27427"/>
                  </a:lnTo>
                  <a:lnTo>
                    <a:pt x="7487434" y="7246"/>
                  </a:lnTo>
                  <a:lnTo>
                    <a:pt x="7442454" y="0"/>
                  </a:lnTo>
                  <a:close/>
                </a:path>
              </a:pathLst>
            </a:custGeom>
            <a:solidFill>
              <a:srgbClr val="FFFFFF">
                <a:alpha val="90194"/>
              </a:srgbClr>
            </a:solidFill>
          </p:spPr>
          <p:txBody>
            <a:bodyPr wrap="square" lIns="0" tIns="0" rIns="0" bIns="0" rtlCol="0"/>
            <a:lstStyle/>
            <a:p>
              <a:endParaRPr/>
            </a:p>
          </p:txBody>
        </p:sp>
        <p:sp>
          <p:nvSpPr>
            <p:cNvPr id="6" name="object 6"/>
            <p:cNvSpPr/>
            <p:nvPr/>
          </p:nvSpPr>
          <p:spPr>
            <a:xfrm>
              <a:off x="2209164" y="1574291"/>
              <a:ext cx="7585075" cy="853440"/>
            </a:xfrm>
            <a:custGeom>
              <a:avLst/>
              <a:gdLst/>
              <a:ahLst/>
              <a:cxnLst/>
              <a:rect l="l" t="t" r="r" b="b"/>
              <a:pathLst>
                <a:path w="7585075" h="853439">
                  <a:moveTo>
                    <a:pt x="0" y="142240"/>
                  </a:moveTo>
                  <a:lnTo>
                    <a:pt x="7246" y="97259"/>
                  </a:lnTo>
                  <a:lnTo>
                    <a:pt x="27427" y="58210"/>
                  </a:lnTo>
                  <a:lnTo>
                    <a:pt x="58210" y="27427"/>
                  </a:lnTo>
                  <a:lnTo>
                    <a:pt x="97259" y="7246"/>
                  </a:lnTo>
                  <a:lnTo>
                    <a:pt x="142240" y="0"/>
                  </a:lnTo>
                  <a:lnTo>
                    <a:pt x="7442454" y="0"/>
                  </a:lnTo>
                  <a:lnTo>
                    <a:pt x="7487434" y="7246"/>
                  </a:lnTo>
                  <a:lnTo>
                    <a:pt x="7526483" y="27427"/>
                  </a:lnTo>
                  <a:lnTo>
                    <a:pt x="7557266" y="58210"/>
                  </a:lnTo>
                  <a:lnTo>
                    <a:pt x="7577447" y="97259"/>
                  </a:lnTo>
                  <a:lnTo>
                    <a:pt x="7584694" y="142240"/>
                  </a:lnTo>
                  <a:lnTo>
                    <a:pt x="7584694" y="711073"/>
                  </a:lnTo>
                  <a:lnTo>
                    <a:pt x="7577447" y="756053"/>
                  </a:lnTo>
                  <a:lnTo>
                    <a:pt x="7557266" y="795102"/>
                  </a:lnTo>
                  <a:lnTo>
                    <a:pt x="7526483" y="825885"/>
                  </a:lnTo>
                  <a:lnTo>
                    <a:pt x="7487434" y="846066"/>
                  </a:lnTo>
                  <a:lnTo>
                    <a:pt x="7442454" y="853313"/>
                  </a:lnTo>
                  <a:lnTo>
                    <a:pt x="142240" y="853313"/>
                  </a:lnTo>
                  <a:lnTo>
                    <a:pt x="97259" y="846066"/>
                  </a:lnTo>
                  <a:lnTo>
                    <a:pt x="58210" y="825885"/>
                  </a:lnTo>
                  <a:lnTo>
                    <a:pt x="27427" y="795102"/>
                  </a:lnTo>
                  <a:lnTo>
                    <a:pt x="7246" y="756053"/>
                  </a:lnTo>
                  <a:lnTo>
                    <a:pt x="0" y="711073"/>
                  </a:lnTo>
                  <a:lnTo>
                    <a:pt x="0" y="142240"/>
                  </a:lnTo>
                  <a:close/>
                </a:path>
              </a:pathLst>
            </a:custGeom>
            <a:ln w="25400">
              <a:solidFill>
                <a:srgbClr val="2A5F9E"/>
              </a:solidFill>
            </a:ln>
          </p:spPr>
          <p:txBody>
            <a:bodyPr wrap="square" lIns="0" tIns="0" rIns="0" bIns="0" rtlCol="0"/>
            <a:lstStyle/>
            <a:p>
              <a:endParaRPr/>
            </a:p>
          </p:txBody>
        </p:sp>
        <p:sp>
          <p:nvSpPr>
            <p:cNvPr id="7" name="object 7"/>
            <p:cNvSpPr/>
            <p:nvPr/>
          </p:nvSpPr>
          <p:spPr>
            <a:xfrm>
              <a:off x="2209164" y="2765678"/>
              <a:ext cx="7585075" cy="1400175"/>
            </a:xfrm>
            <a:custGeom>
              <a:avLst/>
              <a:gdLst/>
              <a:ahLst/>
              <a:cxnLst/>
              <a:rect l="l" t="t" r="r" b="b"/>
              <a:pathLst>
                <a:path w="7585075" h="1400175">
                  <a:moveTo>
                    <a:pt x="7351394" y="0"/>
                  </a:moveTo>
                  <a:lnTo>
                    <a:pt x="233299" y="0"/>
                  </a:lnTo>
                  <a:lnTo>
                    <a:pt x="186264" y="4737"/>
                  </a:lnTo>
                  <a:lnTo>
                    <a:pt x="142464" y="18325"/>
                  </a:lnTo>
                  <a:lnTo>
                    <a:pt x="102834" y="39828"/>
                  </a:lnTo>
                  <a:lnTo>
                    <a:pt x="68310" y="68310"/>
                  </a:lnTo>
                  <a:lnTo>
                    <a:pt x="39828" y="102834"/>
                  </a:lnTo>
                  <a:lnTo>
                    <a:pt x="18325" y="142464"/>
                  </a:lnTo>
                  <a:lnTo>
                    <a:pt x="4737" y="186264"/>
                  </a:lnTo>
                  <a:lnTo>
                    <a:pt x="0" y="233299"/>
                  </a:lnTo>
                  <a:lnTo>
                    <a:pt x="0" y="1166495"/>
                  </a:lnTo>
                  <a:lnTo>
                    <a:pt x="4737" y="1213492"/>
                  </a:lnTo>
                  <a:lnTo>
                    <a:pt x="18325" y="1257276"/>
                  </a:lnTo>
                  <a:lnTo>
                    <a:pt x="39828" y="1296904"/>
                  </a:lnTo>
                  <a:lnTo>
                    <a:pt x="68310" y="1331436"/>
                  </a:lnTo>
                  <a:lnTo>
                    <a:pt x="102834" y="1359931"/>
                  </a:lnTo>
                  <a:lnTo>
                    <a:pt x="142464" y="1381450"/>
                  </a:lnTo>
                  <a:lnTo>
                    <a:pt x="186264" y="1395051"/>
                  </a:lnTo>
                  <a:lnTo>
                    <a:pt x="233299" y="1399794"/>
                  </a:lnTo>
                  <a:lnTo>
                    <a:pt x="7351394" y="1399794"/>
                  </a:lnTo>
                  <a:lnTo>
                    <a:pt x="7398429" y="1395051"/>
                  </a:lnTo>
                  <a:lnTo>
                    <a:pt x="7442229" y="1381450"/>
                  </a:lnTo>
                  <a:lnTo>
                    <a:pt x="7481859" y="1359931"/>
                  </a:lnTo>
                  <a:lnTo>
                    <a:pt x="7516383" y="1331436"/>
                  </a:lnTo>
                  <a:lnTo>
                    <a:pt x="7544865" y="1296904"/>
                  </a:lnTo>
                  <a:lnTo>
                    <a:pt x="7566368" y="1257276"/>
                  </a:lnTo>
                  <a:lnTo>
                    <a:pt x="7579956" y="1213492"/>
                  </a:lnTo>
                  <a:lnTo>
                    <a:pt x="7584694" y="1166495"/>
                  </a:lnTo>
                  <a:lnTo>
                    <a:pt x="7584694" y="233299"/>
                  </a:lnTo>
                  <a:lnTo>
                    <a:pt x="7579956" y="186264"/>
                  </a:lnTo>
                  <a:lnTo>
                    <a:pt x="7566368" y="142464"/>
                  </a:lnTo>
                  <a:lnTo>
                    <a:pt x="7544865" y="102834"/>
                  </a:lnTo>
                  <a:lnTo>
                    <a:pt x="7516383" y="68310"/>
                  </a:lnTo>
                  <a:lnTo>
                    <a:pt x="7481859" y="39828"/>
                  </a:lnTo>
                  <a:lnTo>
                    <a:pt x="7442229" y="18325"/>
                  </a:lnTo>
                  <a:lnTo>
                    <a:pt x="7398429" y="4737"/>
                  </a:lnTo>
                  <a:lnTo>
                    <a:pt x="7351394" y="0"/>
                  </a:lnTo>
                  <a:close/>
                </a:path>
              </a:pathLst>
            </a:custGeom>
            <a:solidFill>
              <a:srgbClr val="FFFFFF">
                <a:alpha val="90194"/>
              </a:srgbClr>
            </a:solidFill>
          </p:spPr>
          <p:txBody>
            <a:bodyPr wrap="square" lIns="0" tIns="0" rIns="0" bIns="0" rtlCol="0"/>
            <a:lstStyle/>
            <a:p>
              <a:endParaRPr/>
            </a:p>
          </p:txBody>
        </p:sp>
        <p:sp>
          <p:nvSpPr>
            <p:cNvPr id="8" name="object 8"/>
            <p:cNvSpPr/>
            <p:nvPr/>
          </p:nvSpPr>
          <p:spPr>
            <a:xfrm>
              <a:off x="2209164" y="2765678"/>
              <a:ext cx="7585075" cy="1400175"/>
            </a:xfrm>
            <a:custGeom>
              <a:avLst/>
              <a:gdLst/>
              <a:ahLst/>
              <a:cxnLst/>
              <a:rect l="l" t="t" r="r" b="b"/>
              <a:pathLst>
                <a:path w="7585075" h="1400175">
                  <a:moveTo>
                    <a:pt x="0" y="233299"/>
                  </a:moveTo>
                  <a:lnTo>
                    <a:pt x="4737" y="186264"/>
                  </a:lnTo>
                  <a:lnTo>
                    <a:pt x="18325" y="142464"/>
                  </a:lnTo>
                  <a:lnTo>
                    <a:pt x="39828" y="102834"/>
                  </a:lnTo>
                  <a:lnTo>
                    <a:pt x="68310" y="68310"/>
                  </a:lnTo>
                  <a:lnTo>
                    <a:pt x="102834" y="39828"/>
                  </a:lnTo>
                  <a:lnTo>
                    <a:pt x="142464" y="18325"/>
                  </a:lnTo>
                  <a:lnTo>
                    <a:pt x="186264" y="4737"/>
                  </a:lnTo>
                  <a:lnTo>
                    <a:pt x="233299" y="0"/>
                  </a:lnTo>
                  <a:lnTo>
                    <a:pt x="7351394" y="0"/>
                  </a:lnTo>
                  <a:lnTo>
                    <a:pt x="7398429" y="4737"/>
                  </a:lnTo>
                  <a:lnTo>
                    <a:pt x="7442229" y="18325"/>
                  </a:lnTo>
                  <a:lnTo>
                    <a:pt x="7481859" y="39828"/>
                  </a:lnTo>
                  <a:lnTo>
                    <a:pt x="7516383" y="68310"/>
                  </a:lnTo>
                  <a:lnTo>
                    <a:pt x="7544865" y="102834"/>
                  </a:lnTo>
                  <a:lnTo>
                    <a:pt x="7566368" y="142464"/>
                  </a:lnTo>
                  <a:lnTo>
                    <a:pt x="7579956" y="186264"/>
                  </a:lnTo>
                  <a:lnTo>
                    <a:pt x="7584694" y="233299"/>
                  </a:lnTo>
                  <a:lnTo>
                    <a:pt x="7584694" y="1166495"/>
                  </a:lnTo>
                  <a:lnTo>
                    <a:pt x="7579956" y="1213492"/>
                  </a:lnTo>
                  <a:lnTo>
                    <a:pt x="7566368" y="1257276"/>
                  </a:lnTo>
                  <a:lnTo>
                    <a:pt x="7544865" y="1296904"/>
                  </a:lnTo>
                  <a:lnTo>
                    <a:pt x="7516383" y="1331436"/>
                  </a:lnTo>
                  <a:lnTo>
                    <a:pt x="7481859" y="1359931"/>
                  </a:lnTo>
                  <a:lnTo>
                    <a:pt x="7442229" y="1381450"/>
                  </a:lnTo>
                  <a:lnTo>
                    <a:pt x="7398429" y="1395051"/>
                  </a:lnTo>
                  <a:lnTo>
                    <a:pt x="7351394" y="1399794"/>
                  </a:lnTo>
                  <a:lnTo>
                    <a:pt x="233299" y="1399794"/>
                  </a:lnTo>
                  <a:lnTo>
                    <a:pt x="186264" y="1395051"/>
                  </a:lnTo>
                  <a:lnTo>
                    <a:pt x="142464" y="1381450"/>
                  </a:lnTo>
                  <a:lnTo>
                    <a:pt x="102834" y="1359931"/>
                  </a:lnTo>
                  <a:lnTo>
                    <a:pt x="68310" y="1331436"/>
                  </a:lnTo>
                  <a:lnTo>
                    <a:pt x="39828" y="1296904"/>
                  </a:lnTo>
                  <a:lnTo>
                    <a:pt x="18325" y="1257276"/>
                  </a:lnTo>
                  <a:lnTo>
                    <a:pt x="4737" y="1213492"/>
                  </a:lnTo>
                  <a:lnTo>
                    <a:pt x="0" y="1166495"/>
                  </a:lnTo>
                  <a:lnTo>
                    <a:pt x="0" y="233299"/>
                  </a:lnTo>
                  <a:close/>
                </a:path>
              </a:pathLst>
            </a:custGeom>
            <a:ln w="25400">
              <a:solidFill>
                <a:srgbClr val="2A5F9E"/>
              </a:solidFill>
            </a:ln>
          </p:spPr>
          <p:txBody>
            <a:bodyPr wrap="square" lIns="0" tIns="0" rIns="0" bIns="0" rtlCol="0"/>
            <a:lstStyle/>
            <a:p>
              <a:endParaRPr/>
            </a:p>
          </p:txBody>
        </p:sp>
        <p:sp>
          <p:nvSpPr>
            <p:cNvPr id="9" name="object 9"/>
            <p:cNvSpPr/>
            <p:nvPr/>
          </p:nvSpPr>
          <p:spPr>
            <a:xfrm>
              <a:off x="2230500" y="4598543"/>
              <a:ext cx="7444105" cy="1421765"/>
            </a:xfrm>
            <a:custGeom>
              <a:avLst/>
              <a:gdLst/>
              <a:ahLst/>
              <a:cxnLst/>
              <a:rect l="l" t="t" r="r" b="b"/>
              <a:pathLst>
                <a:path w="7444105" h="1421764">
                  <a:moveTo>
                    <a:pt x="7206869" y="0"/>
                  </a:moveTo>
                  <a:lnTo>
                    <a:pt x="236855" y="0"/>
                  </a:lnTo>
                  <a:lnTo>
                    <a:pt x="189120" y="4812"/>
                  </a:lnTo>
                  <a:lnTo>
                    <a:pt x="144660" y="18613"/>
                  </a:lnTo>
                  <a:lnTo>
                    <a:pt x="104427" y="40451"/>
                  </a:lnTo>
                  <a:lnTo>
                    <a:pt x="69373" y="69373"/>
                  </a:lnTo>
                  <a:lnTo>
                    <a:pt x="40451" y="104427"/>
                  </a:lnTo>
                  <a:lnTo>
                    <a:pt x="18613" y="144660"/>
                  </a:lnTo>
                  <a:lnTo>
                    <a:pt x="4812" y="189120"/>
                  </a:lnTo>
                  <a:lnTo>
                    <a:pt x="0" y="236854"/>
                  </a:lnTo>
                  <a:lnTo>
                    <a:pt x="0" y="1184668"/>
                  </a:lnTo>
                  <a:lnTo>
                    <a:pt x="4812" y="1232421"/>
                  </a:lnTo>
                  <a:lnTo>
                    <a:pt x="18613" y="1276898"/>
                  </a:lnTo>
                  <a:lnTo>
                    <a:pt x="40451" y="1317146"/>
                  </a:lnTo>
                  <a:lnTo>
                    <a:pt x="69373" y="1352213"/>
                  </a:lnTo>
                  <a:lnTo>
                    <a:pt x="104427" y="1381146"/>
                  </a:lnTo>
                  <a:lnTo>
                    <a:pt x="144660" y="1402992"/>
                  </a:lnTo>
                  <a:lnTo>
                    <a:pt x="189120" y="1416798"/>
                  </a:lnTo>
                  <a:lnTo>
                    <a:pt x="236855" y="1421612"/>
                  </a:lnTo>
                  <a:lnTo>
                    <a:pt x="7206869" y="1421612"/>
                  </a:lnTo>
                  <a:lnTo>
                    <a:pt x="7254645" y="1416798"/>
                  </a:lnTo>
                  <a:lnTo>
                    <a:pt x="7299136" y="1402992"/>
                  </a:lnTo>
                  <a:lnTo>
                    <a:pt x="7339392" y="1381146"/>
                  </a:lnTo>
                  <a:lnTo>
                    <a:pt x="7374461" y="1352213"/>
                  </a:lnTo>
                  <a:lnTo>
                    <a:pt x="7403392" y="1317146"/>
                  </a:lnTo>
                  <a:lnTo>
                    <a:pt x="7425235" y="1276898"/>
                  </a:lnTo>
                  <a:lnTo>
                    <a:pt x="7439038" y="1232421"/>
                  </a:lnTo>
                  <a:lnTo>
                    <a:pt x="7443851" y="1184668"/>
                  </a:lnTo>
                  <a:lnTo>
                    <a:pt x="7443851" y="236854"/>
                  </a:lnTo>
                  <a:lnTo>
                    <a:pt x="7439038" y="189120"/>
                  </a:lnTo>
                  <a:lnTo>
                    <a:pt x="7425235" y="144660"/>
                  </a:lnTo>
                  <a:lnTo>
                    <a:pt x="7403392" y="104427"/>
                  </a:lnTo>
                  <a:lnTo>
                    <a:pt x="7374461" y="69373"/>
                  </a:lnTo>
                  <a:lnTo>
                    <a:pt x="7339392" y="40451"/>
                  </a:lnTo>
                  <a:lnTo>
                    <a:pt x="7299136" y="18613"/>
                  </a:lnTo>
                  <a:lnTo>
                    <a:pt x="7254645" y="4812"/>
                  </a:lnTo>
                  <a:lnTo>
                    <a:pt x="7206869" y="0"/>
                  </a:lnTo>
                  <a:close/>
                </a:path>
              </a:pathLst>
            </a:custGeom>
            <a:solidFill>
              <a:srgbClr val="FFFFFF">
                <a:alpha val="90194"/>
              </a:srgbClr>
            </a:solidFill>
          </p:spPr>
          <p:txBody>
            <a:bodyPr wrap="square" lIns="0" tIns="0" rIns="0" bIns="0" rtlCol="0"/>
            <a:lstStyle/>
            <a:p>
              <a:endParaRPr/>
            </a:p>
          </p:txBody>
        </p:sp>
        <p:sp>
          <p:nvSpPr>
            <p:cNvPr id="10" name="object 10"/>
            <p:cNvSpPr/>
            <p:nvPr/>
          </p:nvSpPr>
          <p:spPr>
            <a:xfrm>
              <a:off x="2230500" y="4598543"/>
              <a:ext cx="7444105" cy="1421765"/>
            </a:xfrm>
            <a:custGeom>
              <a:avLst/>
              <a:gdLst/>
              <a:ahLst/>
              <a:cxnLst/>
              <a:rect l="l" t="t" r="r" b="b"/>
              <a:pathLst>
                <a:path w="7444105" h="1421764">
                  <a:moveTo>
                    <a:pt x="0" y="236854"/>
                  </a:moveTo>
                  <a:lnTo>
                    <a:pt x="4812" y="189120"/>
                  </a:lnTo>
                  <a:lnTo>
                    <a:pt x="18613" y="144660"/>
                  </a:lnTo>
                  <a:lnTo>
                    <a:pt x="40451" y="104427"/>
                  </a:lnTo>
                  <a:lnTo>
                    <a:pt x="69373" y="69373"/>
                  </a:lnTo>
                  <a:lnTo>
                    <a:pt x="104427" y="40451"/>
                  </a:lnTo>
                  <a:lnTo>
                    <a:pt x="144660" y="18613"/>
                  </a:lnTo>
                  <a:lnTo>
                    <a:pt x="189120" y="4812"/>
                  </a:lnTo>
                  <a:lnTo>
                    <a:pt x="236855" y="0"/>
                  </a:lnTo>
                  <a:lnTo>
                    <a:pt x="7206869" y="0"/>
                  </a:lnTo>
                  <a:lnTo>
                    <a:pt x="7254645" y="4812"/>
                  </a:lnTo>
                  <a:lnTo>
                    <a:pt x="7299136" y="18613"/>
                  </a:lnTo>
                  <a:lnTo>
                    <a:pt x="7339392" y="40451"/>
                  </a:lnTo>
                  <a:lnTo>
                    <a:pt x="7374461" y="69373"/>
                  </a:lnTo>
                  <a:lnTo>
                    <a:pt x="7403392" y="104427"/>
                  </a:lnTo>
                  <a:lnTo>
                    <a:pt x="7425235" y="144660"/>
                  </a:lnTo>
                  <a:lnTo>
                    <a:pt x="7439038" y="189120"/>
                  </a:lnTo>
                  <a:lnTo>
                    <a:pt x="7443851" y="236854"/>
                  </a:lnTo>
                  <a:lnTo>
                    <a:pt x="7443851" y="1184668"/>
                  </a:lnTo>
                  <a:lnTo>
                    <a:pt x="7439038" y="1232421"/>
                  </a:lnTo>
                  <a:lnTo>
                    <a:pt x="7425235" y="1276898"/>
                  </a:lnTo>
                  <a:lnTo>
                    <a:pt x="7403392" y="1317146"/>
                  </a:lnTo>
                  <a:lnTo>
                    <a:pt x="7374461" y="1352213"/>
                  </a:lnTo>
                  <a:lnTo>
                    <a:pt x="7339392" y="1381146"/>
                  </a:lnTo>
                  <a:lnTo>
                    <a:pt x="7299136" y="1402992"/>
                  </a:lnTo>
                  <a:lnTo>
                    <a:pt x="7254645" y="1416798"/>
                  </a:lnTo>
                  <a:lnTo>
                    <a:pt x="7206869" y="1421612"/>
                  </a:lnTo>
                  <a:lnTo>
                    <a:pt x="236855" y="1421612"/>
                  </a:lnTo>
                  <a:lnTo>
                    <a:pt x="189120" y="1416798"/>
                  </a:lnTo>
                  <a:lnTo>
                    <a:pt x="144660" y="1402992"/>
                  </a:lnTo>
                  <a:lnTo>
                    <a:pt x="104427" y="1381146"/>
                  </a:lnTo>
                  <a:lnTo>
                    <a:pt x="69373" y="1352213"/>
                  </a:lnTo>
                  <a:lnTo>
                    <a:pt x="40451" y="1317146"/>
                  </a:lnTo>
                  <a:lnTo>
                    <a:pt x="18613" y="1276898"/>
                  </a:lnTo>
                  <a:lnTo>
                    <a:pt x="4812" y="1232421"/>
                  </a:lnTo>
                  <a:lnTo>
                    <a:pt x="0" y="1184668"/>
                  </a:lnTo>
                  <a:lnTo>
                    <a:pt x="0" y="236854"/>
                  </a:lnTo>
                  <a:close/>
                </a:path>
              </a:pathLst>
            </a:custGeom>
            <a:ln w="25400">
              <a:solidFill>
                <a:srgbClr val="2A5F9E"/>
              </a:solidFill>
            </a:ln>
          </p:spPr>
          <p:txBody>
            <a:bodyPr wrap="square" lIns="0" tIns="0" rIns="0" bIns="0" rtlCol="0"/>
            <a:lstStyle/>
            <a:p>
              <a:endParaRPr/>
            </a:p>
          </p:txBody>
        </p:sp>
      </p:grpSp>
      <p:sp>
        <p:nvSpPr>
          <p:cNvPr id="11" name="object 11"/>
          <p:cNvSpPr txBox="1"/>
          <p:nvPr/>
        </p:nvSpPr>
        <p:spPr>
          <a:xfrm>
            <a:off x="2329942" y="1776221"/>
            <a:ext cx="7317740" cy="4173854"/>
          </a:xfrm>
          <a:prstGeom prst="rect">
            <a:avLst/>
          </a:prstGeom>
        </p:spPr>
        <p:txBody>
          <a:bodyPr vert="horz" wrap="square" lIns="0" tIns="12700" rIns="0" bIns="0" rtlCol="0">
            <a:spAutoFit/>
          </a:bodyPr>
          <a:lstStyle/>
          <a:p>
            <a:pPr marL="12700" algn="just">
              <a:lnSpc>
                <a:spcPct val="100000"/>
              </a:lnSpc>
              <a:spcBef>
                <a:spcPts val="100"/>
              </a:spcBef>
            </a:pPr>
            <a:r>
              <a:rPr sz="2400" dirty="0">
                <a:solidFill>
                  <a:srgbClr val="FF0000"/>
                </a:solidFill>
                <a:latin typeface="Times New Roman"/>
                <a:cs typeface="Times New Roman"/>
              </a:rPr>
              <a:t>Luật</a:t>
            </a:r>
            <a:r>
              <a:rPr sz="2400" spc="-30" dirty="0">
                <a:solidFill>
                  <a:srgbClr val="FF0000"/>
                </a:solidFill>
                <a:latin typeface="Times New Roman"/>
                <a:cs typeface="Times New Roman"/>
              </a:rPr>
              <a:t> </a:t>
            </a:r>
            <a:r>
              <a:rPr sz="2400" dirty="0">
                <a:solidFill>
                  <a:srgbClr val="FF0000"/>
                </a:solidFill>
                <a:latin typeface="Times New Roman"/>
                <a:cs typeface="Times New Roman"/>
              </a:rPr>
              <a:t>Đấu</a:t>
            </a:r>
            <a:r>
              <a:rPr sz="2400" spc="-10" dirty="0">
                <a:solidFill>
                  <a:srgbClr val="FF0000"/>
                </a:solidFill>
                <a:latin typeface="Times New Roman"/>
                <a:cs typeface="Times New Roman"/>
              </a:rPr>
              <a:t> </a:t>
            </a:r>
            <a:r>
              <a:rPr sz="2400" dirty="0">
                <a:solidFill>
                  <a:srgbClr val="FF0000"/>
                </a:solidFill>
                <a:latin typeface="Times New Roman"/>
                <a:cs typeface="Times New Roman"/>
              </a:rPr>
              <a:t>thầu</a:t>
            </a:r>
            <a:r>
              <a:rPr sz="2400" spc="-20" dirty="0">
                <a:solidFill>
                  <a:srgbClr val="FF0000"/>
                </a:solidFill>
                <a:latin typeface="Times New Roman"/>
                <a:cs typeface="Times New Roman"/>
              </a:rPr>
              <a:t> </a:t>
            </a:r>
            <a:r>
              <a:rPr sz="2400" dirty="0">
                <a:solidFill>
                  <a:srgbClr val="FF0000"/>
                </a:solidFill>
                <a:latin typeface="Times New Roman"/>
                <a:cs typeface="Times New Roman"/>
              </a:rPr>
              <a:t>số</a:t>
            </a:r>
            <a:r>
              <a:rPr sz="2400" spc="-20" dirty="0">
                <a:solidFill>
                  <a:srgbClr val="FF0000"/>
                </a:solidFill>
                <a:latin typeface="Times New Roman"/>
                <a:cs typeface="Times New Roman"/>
              </a:rPr>
              <a:t> </a:t>
            </a:r>
            <a:r>
              <a:rPr sz="2400" spc="-10" dirty="0">
                <a:solidFill>
                  <a:srgbClr val="FF0000"/>
                </a:solidFill>
                <a:latin typeface="Times New Roman"/>
                <a:cs typeface="Times New Roman"/>
              </a:rPr>
              <a:t>22/2023/QH15</a:t>
            </a:r>
            <a:endParaRPr sz="2400">
              <a:latin typeface="Times New Roman"/>
              <a:cs typeface="Times New Roman"/>
            </a:endParaRPr>
          </a:p>
          <a:p>
            <a:pPr>
              <a:lnSpc>
                <a:spcPct val="100000"/>
              </a:lnSpc>
            </a:pPr>
            <a:endParaRPr sz="2400">
              <a:latin typeface="Times New Roman"/>
              <a:cs typeface="Times New Roman"/>
            </a:endParaRPr>
          </a:p>
          <a:p>
            <a:pPr>
              <a:lnSpc>
                <a:spcPct val="100000"/>
              </a:lnSpc>
              <a:spcBef>
                <a:spcPts val="1065"/>
              </a:spcBef>
            </a:pPr>
            <a:endParaRPr sz="2400">
              <a:latin typeface="Times New Roman"/>
              <a:cs typeface="Times New Roman"/>
            </a:endParaRPr>
          </a:p>
          <a:p>
            <a:pPr marL="38735" marR="5080" algn="just">
              <a:lnSpc>
                <a:spcPts val="2480"/>
              </a:lnSpc>
            </a:pPr>
            <a:r>
              <a:rPr sz="2400" dirty="0">
                <a:solidFill>
                  <a:srgbClr val="FF0000"/>
                </a:solidFill>
                <a:latin typeface="Times New Roman"/>
                <a:cs typeface="Times New Roman"/>
              </a:rPr>
              <a:t>Nghị</a:t>
            </a:r>
            <a:r>
              <a:rPr sz="2400" spc="375" dirty="0">
                <a:solidFill>
                  <a:srgbClr val="FF0000"/>
                </a:solidFill>
                <a:latin typeface="Times New Roman"/>
                <a:cs typeface="Times New Roman"/>
              </a:rPr>
              <a:t> </a:t>
            </a:r>
            <a:r>
              <a:rPr sz="2400" dirty="0">
                <a:solidFill>
                  <a:srgbClr val="FF0000"/>
                </a:solidFill>
                <a:latin typeface="Times New Roman"/>
                <a:cs typeface="Times New Roman"/>
              </a:rPr>
              <a:t>định</a:t>
            </a:r>
            <a:r>
              <a:rPr sz="2400" spc="390" dirty="0">
                <a:solidFill>
                  <a:srgbClr val="FF0000"/>
                </a:solidFill>
                <a:latin typeface="Times New Roman"/>
                <a:cs typeface="Times New Roman"/>
              </a:rPr>
              <a:t> </a:t>
            </a:r>
            <a:r>
              <a:rPr sz="2400" dirty="0">
                <a:solidFill>
                  <a:srgbClr val="FF0000"/>
                </a:solidFill>
                <a:latin typeface="Times New Roman"/>
                <a:cs typeface="Times New Roman"/>
              </a:rPr>
              <a:t>số</a:t>
            </a:r>
            <a:r>
              <a:rPr sz="2400" spc="380" dirty="0">
                <a:solidFill>
                  <a:srgbClr val="FF0000"/>
                </a:solidFill>
                <a:latin typeface="Times New Roman"/>
                <a:cs typeface="Times New Roman"/>
              </a:rPr>
              <a:t> </a:t>
            </a:r>
            <a:r>
              <a:rPr sz="2400" spc="-10" dirty="0">
                <a:solidFill>
                  <a:srgbClr val="FF0000"/>
                </a:solidFill>
                <a:latin typeface="Times New Roman"/>
                <a:cs typeface="Times New Roman"/>
              </a:rPr>
              <a:t>24/2024/NĐ-</a:t>
            </a:r>
            <a:r>
              <a:rPr sz="2400" dirty="0">
                <a:solidFill>
                  <a:srgbClr val="FF0000"/>
                </a:solidFill>
                <a:latin typeface="Times New Roman"/>
                <a:cs typeface="Times New Roman"/>
              </a:rPr>
              <a:t>CP</a:t>
            </a:r>
            <a:r>
              <a:rPr sz="2400" spc="295" dirty="0">
                <a:solidFill>
                  <a:srgbClr val="FF0000"/>
                </a:solidFill>
                <a:latin typeface="Times New Roman"/>
                <a:cs typeface="Times New Roman"/>
              </a:rPr>
              <a:t> </a:t>
            </a:r>
            <a:r>
              <a:rPr sz="2400" dirty="0">
                <a:solidFill>
                  <a:srgbClr val="FF0000"/>
                </a:solidFill>
                <a:latin typeface="Times New Roman"/>
                <a:cs typeface="Times New Roman"/>
              </a:rPr>
              <a:t>ngày</a:t>
            </a:r>
            <a:r>
              <a:rPr sz="2400" spc="385" dirty="0">
                <a:solidFill>
                  <a:srgbClr val="FF0000"/>
                </a:solidFill>
                <a:latin typeface="Times New Roman"/>
                <a:cs typeface="Times New Roman"/>
              </a:rPr>
              <a:t> </a:t>
            </a:r>
            <a:r>
              <a:rPr sz="2400" dirty="0">
                <a:solidFill>
                  <a:srgbClr val="FF0000"/>
                </a:solidFill>
                <a:latin typeface="Times New Roman"/>
                <a:cs typeface="Times New Roman"/>
              </a:rPr>
              <a:t>27/02/2024</a:t>
            </a:r>
            <a:r>
              <a:rPr sz="2400" spc="380" dirty="0">
                <a:solidFill>
                  <a:srgbClr val="FF0000"/>
                </a:solidFill>
                <a:latin typeface="Times New Roman"/>
                <a:cs typeface="Times New Roman"/>
              </a:rPr>
              <a:t> </a:t>
            </a:r>
            <a:r>
              <a:rPr sz="2400" dirty="0">
                <a:solidFill>
                  <a:srgbClr val="03499E"/>
                </a:solidFill>
                <a:latin typeface="Times New Roman"/>
                <a:cs typeface="Times New Roman"/>
              </a:rPr>
              <a:t>quy</a:t>
            </a:r>
            <a:r>
              <a:rPr sz="2400" spc="380" dirty="0">
                <a:solidFill>
                  <a:srgbClr val="03499E"/>
                </a:solidFill>
                <a:latin typeface="Times New Roman"/>
                <a:cs typeface="Times New Roman"/>
              </a:rPr>
              <a:t> </a:t>
            </a:r>
            <a:r>
              <a:rPr sz="2400" spc="-20" dirty="0">
                <a:solidFill>
                  <a:srgbClr val="03499E"/>
                </a:solidFill>
                <a:latin typeface="Times New Roman"/>
                <a:cs typeface="Times New Roman"/>
              </a:rPr>
              <a:t>định </a:t>
            </a:r>
            <a:r>
              <a:rPr sz="2400" dirty="0">
                <a:solidFill>
                  <a:srgbClr val="03499E"/>
                </a:solidFill>
                <a:latin typeface="Times New Roman"/>
                <a:cs typeface="Times New Roman"/>
              </a:rPr>
              <a:t>chi</a:t>
            </a:r>
            <a:r>
              <a:rPr sz="2400" spc="20" dirty="0">
                <a:solidFill>
                  <a:srgbClr val="03499E"/>
                </a:solidFill>
                <a:latin typeface="Times New Roman"/>
                <a:cs typeface="Times New Roman"/>
              </a:rPr>
              <a:t> </a:t>
            </a:r>
            <a:r>
              <a:rPr sz="2400" dirty="0">
                <a:solidFill>
                  <a:srgbClr val="03499E"/>
                </a:solidFill>
                <a:latin typeface="Times New Roman"/>
                <a:cs typeface="Times New Roman"/>
              </a:rPr>
              <a:t>tiết</a:t>
            </a:r>
            <a:r>
              <a:rPr sz="2400" spc="20" dirty="0">
                <a:solidFill>
                  <a:srgbClr val="03499E"/>
                </a:solidFill>
                <a:latin typeface="Times New Roman"/>
                <a:cs typeface="Times New Roman"/>
              </a:rPr>
              <a:t> </a:t>
            </a:r>
            <a:r>
              <a:rPr sz="2400" dirty="0">
                <a:solidFill>
                  <a:srgbClr val="03499E"/>
                </a:solidFill>
                <a:latin typeface="Times New Roman"/>
                <a:cs typeface="Times New Roman"/>
              </a:rPr>
              <a:t>một</a:t>
            </a:r>
            <a:r>
              <a:rPr sz="2400" spc="30" dirty="0">
                <a:solidFill>
                  <a:srgbClr val="03499E"/>
                </a:solidFill>
                <a:latin typeface="Times New Roman"/>
                <a:cs typeface="Times New Roman"/>
              </a:rPr>
              <a:t> </a:t>
            </a:r>
            <a:r>
              <a:rPr sz="2400" dirty="0">
                <a:solidFill>
                  <a:srgbClr val="03499E"/>
                </a:solidFill>
                <a:latin typeface="Times New Roman"/>
                <a:cs typeface="Times New Roman"/>
              </a:rPr>
              <a:t>số</a:t>
            </a:r>
            <a:r>
              <a:rPr sz="2400" spc="15" dirty="0">
                <a:solidFill>
                  <a:srgbClr val="03499E"/>
                </a:solidFill>
                <a:latin typeface="Times New Roman"/>
                <a:cs typeface="Times New Roman"/>
              </a:rPr>
              <a:t> </a:t>
            </a:r>
            <a:r>
              <a:rPr sz="2400" dirty="0">
                <a:solidFill>
                  <a:srgbClr val="03499E"/>
                </a:solidFill>
                <a:latin typeface="Times New Roman"/>
                <a:cs typeface="Times New Roman"/>
              </a:rPr>
              <a:t>điều</a:t>
            </a:r>
            <a:r>
              <a:rPr sz="2400" spc="20" dirty="0">
                <a:solidFill>
                  <a:srgbClr val="03499E"/>
                </a:solidFill>
                <a:latin typeface="Times New Roman"/>
                <a:cs typeface="Times New Roman"/>
              </a:rPr>
              <a:t> </a:t>
            </a:r>
            <a:r>
              <a:rPr sz="2400" dirty="0">
                <a:solidFill>
                  <a:srgbClr val="03499E"/>
                </a:solidFill>
                <a:latin typeface="Times New Roman"/>
                <a:cs typeface="Times New Roman"/>
              </a:rPr>
              <a:t>và</a:t>
            </a:r>
            <a:r>
              <a:rPr sz="2400" spc="20" dirty="0">
                <a:solidFill>
                  <a:srgbClr val="03499E"/>
                </a:solidFill>
                <a:latin typeface="Times New Roman"/>
                <a:cs typeface="Times New Roman"/>
              </a:rPr>
              <a:t> </a:t>
            </a:r>
            <a:r>
              <a:rPr sz="2400" dirty="0">
                <a:solidFill>
                  <a:srgbClr val="03499E"/>
                </a:solidFill>
                <a:latin typeface="Times New Roman"/>
                <a:cs typeface="Times New Roman"/>
              </a:rPr>
              <a:t>biện</a:t>
            </a:r>
            <a:r>
              <a:rPr sz="2400" spc="20" dirty="0">
                <a:solidFill>
                  <a:srgbClr val="03499E"/>
                </a:solidFill>
                <a:latin typeface="Times New Roman"/>
                <a:cs typeface="Times New Roman"/>
              </a:rPr>
              <a:t> </a:t>
            </a:r>
            <a:r>
              <a:rPr sz="2400" dirty="0">
                <a:solidFill>
                  <a:srgbClr val="03499E"/>
                </a:solidFill>
                <a:latin typeface="Times New Roman"/>
                <a:cs typeface="Times New Roman"/>
              </a:rPr>
              <a:t>pháp</a:t>
            </a:r>
            <a:r>
              <a:rPr sz="2400" spc="15" dirty="0">
                <a:solidFill>
                  <a:srgbClr val="03499E"/>
                </a:solidFill>
                <a:latin typeface="Times New Roman"/>
                <a:cs typeface="Times New Roman"/>
              </a:rPr>
              <a:t> </a:t>
            </a:r>
            <a:r>
              <a:rPr sz="2400" dirty="0">
                <a:solidFill>
                  <a:srgbClr val="03499E"/>
                </a:solidFill>
                <a:latin typeface="Times New Roman"/>
                <a:cs typeface="Times New Roman"/>
              </a:rPr>
              <a:t>thi</a:t>
            </a:r>
            <a:r>
              <a:rPr sz="2400" spc="15" dirty="0">
                <a:solidFill>
                  <a:srgbClr val="03499E"/>
                </a:solidFill>
                <a:latin typeface="Times New Roman"/>
                <a:cs typeface="Times New Roman"/>
              </a:rPr>
              <a:t> </a:t>
            </a:r>
            <a:r>
              <a:rPr sz="2400" dirty="0">
                <a:solidFill>
                  <a:srgbClr val="03499E"/>
                </a:solidFill>
                <a:latin typeface="Times New Roman"/>
                <a:cs typeface="Times New Roman"/>
              </a:rPr>
              <a:t>hành</a:t>
            </a:r>
            <a:r>
              <a:rPr sz="2400" spc="15" dirty="0">
                <a:solidFill>
                  <a:srgbClr val="03499E"/>
                </a:solidFill>
                <a:latin typeface="Times New Roman"/>
                <a:cs typeface="Times New Roman"/>
              </a:rPr>
              <a:t> </a:t>
            </a:r>
            <a:r>
              <a:rPr sz="2400" dirty="0">
                <a:solidFill>
                  <a:srgbClr val="03499E"/>
                </a:solidFill>
                <a:latin typeface="Times New Roman"/>
                <a:cs typeface="Times New Roman"/>
              </a:rPr>
              <a:t>Luật</a:t>
            </a:r>
            <a:r>
              <a:rPr sz="2400" spc="25" dirty="0">
                <a:solidFill>
                  <a:srgbClr val="03499E"/>
                </a:solidFill>
                <a:latin typeface="Times New Roman"/>
                <a:cs typeface="Times New Roman"/>
              </a:rPr>
              <a:t> </a:t>
            </a:r>
            <a:r>
              <a:rPr sz="2400" dirty="0">
                <a:solidFill>
                  <a:srgbClr val="03499E"/>
                </a:solidFill>
                <a:latin typeface="Times New Roman"/>
                <a:cs typeface="Times New Roman"/>
              </a:rPr>
              <a:t>Đấu</a:t>
            </a:r>
            <a:r>
              <a:rPr sz="2400" spc="15" dirty="0">
                <a:solidFill>
                  <a:srgbClr val="03499E"/>
                </a:solidFill>
                <a:latin typeface="Times New Roman"/>
                <a:cs typeface="Times New Roman"/>
              </a:rPr>
              <a:t> </a:t>
            </a:r>
            <a:r>
              <a:rPr sz="2400" dirty="0">
                <a:solidFill>
                  <a:srgbClr val="03499E"/>
                </a:solidFill>
                <a:latin typeface="Times New Roman"/>
                <a:cs typeface="Times New Roman"/>
              </a:rPr>
              <a:t>thầu</a:t>
            </a:r>
            <a:r>
              <a:rPr sz="2400" spc="20" dirty="0">
                <a:solidFill>
                  <a:srgbClr val="03499E"/>
                </a:solidFill>
                <a:latin typeface="Times New Roman"/>
                <a:cs typeface="Times New Roman"/>
              </a:rPr>
              <a:t> </a:t>
            </a:r>
            <a:r>
              <a:rPr sz="2400" spc="-25" dirty="0">
                <a:solidFill>
                  <a:srgbClr val="03499E"/>
                </a:solidFill>
                <a:latin typeface="Times New Roman"/>
                <a:cs typeface="Times New Roman"/>
              </a:rPr>
              <a:t>về </a:t>
            </a:r>
            <a:r>
              <a:rPr sz="2400" dirty="0">
                <a:solidFill>
                  <a:srgbClr val="03499E"/>
                </a:solidFill>
                <a:latin typeface="Times New Roman"/>
                <a:cs typeface="Times New Roman"/>
              </a:rPr>
              <a:t>lựa chọn</a:t>
            </a:r>
            <a:r>
              <a:rPr sz="2400" spc="-10" dirty="0">
                <a:solidFill>
                  <a:srgbClr val="03499E"/>
                </a:solidFill>
                <a:latin typeface="Times New Roman"/>
                <a:cs typeface="Times New Roman"/>
              </a:rPr>
              <a:t> </a:t>
            </a:r>
            <a:r>
              <a:rPr sz="2400" dirty="0">
                <a:solidFill>
                  <a:srgbClr val="03499E"/>
                </a:solidFill>
                <a:latin typeface="Times New Roman"/>
                <a:cs typeface="Times New Roman"/>
              </a:rPr>
              <a:t>nhà </a:t>
            </a:r>
            <a:r>
              <a:rPr sz="2400" spc="-20" dirty="0">
                <a:solidFill>
                  <a:srgbClr val="03499E"/>
                </a:solidFill>
                <a:latin typeface="Times New Roman"/>
                <a:cs typeface="Times New Roman"/>
              </a:rPr>
              <a:t>thầu</a:t>
            </a:r>
            <a:endParaRPr sz="2400">
              <a:latin typeface="Times New Roman"/>
              <a:cs typeface="Times New Roman"/>
            </a:endParaRPr>
          </a:p>
          <a:p>
            <a:pPr>
              <a:lnSpc>
                <a:spcPct val="100000"/>
              </a:lnSpc>
            </a:pPr>
            <a:endParaRPr sz="2400">
              <a:latin typeface="Times New Roman"/>
              <a:cs typeface="Times New Roman"/>
            </a:endParaRPr>
          </a:p>
          <a:p>
            <a:pPr>
              <a:lnSpc>
                <a:spcPct val="100000"/>
              </a:lnSpc>
              <a:spcBef>
                <a:spcPts val="320"/>
              </a:spcBef>
            </a:pPr>
            <a:endParaRPr sz="2400">
              <a:latin typeface="Times New Roman"/>
              <a:cs typeface="Times New Roman"/>
            </a:endParaRPr>
          </a:p>
          <a:p>
            <a:pPr marL="61594" marR="124460" algn="just">
              <a:lnSpc>
                <a:spcPts val="2480"/>
              </a:lnSpc>
            </a:pPr>
            <a:r>
              <a:rPr sz="2400" dirty="0">
                <a:solidFill>
                  <a:srgbClr val="FF0000"/>
                </a:solidFill>
                <a:latin typeface="Times New Roman"/>
                <a:cs typeface="Times New Roman"/>
              </a:rPr>
              <a:t>Thông</a:t>
            </a:r>
            <a:r>
              <a:rPr sz="2400" spc="204" dirty="0">
                <a:solidFill>
                  <a:srgbClr val="FF0000"/>
                </a:solidFill>
                <a:latin typeface="Times New Roman"/>
                <a:cs typeface="Times New Roman"/>
              </a:rPr>
              <a:t> </a:t>
            </a:r>
            <a:r>
              <a:rPr sz="2400" dirty="0">
                <a:solidFill>
                  <a:srgbClr val="FF0000"/>
                </a:solidFill>
                <a:latin typeface="Times New Roman"/>
                <a:cs typeface="Times New Roman"/>
              </a:rPr>
              <a:t>tư</a:t>
            </a:r>
            <a:r>
              <a:rPr sz="2400" spc="204" dirty="0">
                <a:solidFill>
                  <a:srgbClr val="FF0000"/>
                </a:solidFill>
                <a:latin typeface="Times New Roman"/>
                <a:cs typeface="Times New Roman"/>
              </a:rPr>
              <a:t> </a:t>
            </a:r>
            <a:r>
              <a:rPr sz="2400" dirty="0">
                <a:solidFill>
                  <a:srgbClr val="FF0000"/>
                </a:solidFill>
                <a:latin typeface="Times New Roman"/>
                <a:cs typeface="Times New Roman"/>
              </a:rPr>
              <a:t>số</a:t>
            </a:r>
            <a:r>
              <a:rPr sz="2400" spc="195" dirty="0">
                <a:solidFill>
                  <a:srgbClr val="FF0000"/>
                </a:solidFill>
                <a:latin typeface="Times New Roman"/>
                <a:cs typeface="Times New Roman"/>
              </a:rPr>
              <a:t> </a:t>
            </a:r>
            <a:r>
              <a:rPr sz="2400" spc="-30" dirty="0">
                <a:solidFill>
                  <a:srgbClr val="FF0000"/>
                </a:solidFill>
                <a:latin typeface="Times New Roman"/>
                <a:cs typeface="Times New Roman"/>
              </a:rPr>
              <a:t>06/2024/TT-</a:t>
            </a:r>
            <a:r>
              <a:rPr sz="2400" dirty="0">
                <a:solidFill>
                  <a:srgbClr val="FF0000"/>
                </a:solidFill>
                <a:latin typeface="Times New Roman"/>
                <a:cs typeface="Times New Roman"/>
              </a:rPr>
              <a:t>BKHĐT</a:t>
            </a:r>
            <a:r>
              <a:rPr sz="2400" spc="160" dirty="0">
                <a:solidFill>
                  <a:srgbClr val="FF0000"/>
                </a:solidFill>
                <a:latin typeface="Times New Roman"/>
                <a:cs typeface="Times New Roman"/>
              </a:rPr>
              <a:t> </a:t>
            </a:r>
            <a:r>
              <a:rPr sz="2400" dirty="0">
                <a:solidFill>
                  <a:srgbClr val="FF0000"/>
                </a:solidFill>
                <a:latin typeface="Times New Roman"/>
                <a:cs typeface="Times New Roman"/>
              </a:rPr>
              <a:t>ngày</a:t>
            </a:r>
            <a:r>
              <a:rPr sz="2400" spc="215" dirty="0">
                <a:solidFill>
                  <a:srgbClr val="FF0000"/>
                </a:solidFill>
                <a:latin typeface="Times New Roman"/>
                <a:cs typeface="Times New Roman"/>
              </a:rPr>
              <a:t> </a:t>
            </a:r>
            <a:r>
              <a:rPr sz="2400" dirty="0">
                <a:solidFill>
                  <a:srgbClr val="FF0000"/>
                </a:solidFill>
                <a:latin typeface="Times New Roman"/>
                <a:cs typeface="Times New Roman"/>
              </a:rPr>
              <a:t>26/4/2024</a:t>
            </a:r>
            <a:r>
              <a:rPr sz="2400" spc="210" dirty="0">
                <a:solidFill>
                  <a:srgbClr val="FF0000"/>
                </a:solidFill>
                <a:latin typeface="Times New Roman"/>
                <a:cs typeface="Times New Roman"/>
              </a:rPr>
              <a:t> </a:t>
            </a:r>
            <a:r>
              <a:rPr sz="2400" spc="-20" dirty="0">
                <a:solidFill>
                  <a:srgbClr val="03499E"/>
                </a:solidFill>
                <a:latin typeface="Times New Roman"/>
                <a:cs typeface="Times New Roman"/>
              </a:rPr>
              <a:t>hướng </a:t>
            </a:r>
            <a:r>
              <a:rPr sz="2400" dirty="0">
                <a:solidFill>
                  <a:srgbClr val="03499E"/>
                </a:solidFill>
                <a:latin typeface="Times New Roman"/>
                <a:cs typeface="Times New Roman"/>
              </a:rPr>
              <a:t>dẫn</a:t>
            </a:r>
            <a:r>
              <a:rPr sz="2400" spc="-5" dirty="0">
                <a:solidFill>
                  <a:srgbClr val="03499E"/>
                </a:solidFill>
                <a:latin typeface="Times New Roman"/>
                <a:cs typeface="Times New Roman"/>
              </a:rPr>
              <a:t> </a:t>
            </a:r>
            <a:r>
              <a:rPr sz="2400" dirty="0">
                <a:solidFill>
                  <a:srgbClr val="03499E"/>
                </a:solidFill>
                <a:latin typeface="Times New Roman"/>
                <a:cs typeface="Times New Roman"/>
              </a:rPr>
              <a:t>việc</a:t>
            </a:r>
            <a:r>
              <a:rPr sz="2400" spc="20" dirty="0">
                <a:solidFill>
                  <a:srgbClr val="03499E"/>
                </a:solidFill>
                <a:latin typeface="Times New Roman"/>
                <a:cs typeface="Times New Roman"/>
              </a:rPr>
              <a:t> </a:t>
            </a:r>
            <a:r>
              <a:rPr sz="2400" dirty="0">
                <a:solidFill>
                  <a:srgbClr val="03499E"/>
                </a:solidFill>
                <a:latin typeface="Times New Roman"/>
                <a:cs typeface="Times New Roman"/>
              </a:rPr>
              <a:t>cung</a:t>
            </a:r>
            <a:r>
              <a:rPr sz="2400" spc="10" dirty="0">
                <a:solidFill>
                  <a:srgbClr val="03499E"/>
                </a:solidFill>
                <a:latin typeface="Times New Roman"/>
                <a:cs typeface="Times New Roman"/>
              </a:rPr>
              <a:t> </a:t>
            </a:r>
            <a:r>
              <a:rPr sz="2400" dirty="0">
                <a:solidFill>
                  <a:srgbClr val="03499E"/>
                </a:solidFill>
                <a:latin typeface="Times New Roman"/>
                <a:cs typeface="Times New Roman"/>
              </a:rPr>
              <a:t>cấp,</a:t>
            </a:r>
            <a:r>
              <a:rPr sz="2400" spc="15" dirty="0">
                <a:solidFill>
                  <a:srgbClr val="03499E"/>
                </a:solidFill>
                <a:latin typeface="Times New Roman"/>
                <a:cs typeface="Times New Roman"/>
              </a:rPr>
              <a:t> </a:t>
            </a:r>
            <a:r>
              <a:rPr sz="2400" dirty="0">
                <a:solidFill>
                  <a:srgbClr val="03499E"/>
                </a:solidFill>
                <a:latin typeface="Times New Roman"/>
                <a:cs typeface="Times New Roman"/>
              </a:rPr>
              <a:t>đăng</a:t>
            </a:r>
            <a:r>
              <a:rPr sz="2400" spc="10" dirty="0">
                <a:solidFill>
                  <a:srgbClr val="03499E"/>
                </a:solidFill>
                <a:latin typeface="Times New Roman"/>
                <a:cs typeface="Times New Roman"/>
              </a:rPr>
              <a:t> </a:t>
            </a:r>
            <a:r>
              <a:rPr sz="2400" dirty="0">
                <a:solidFill>
                  <a:srgbClr val="03499E"/>
                </a:solidFill>
                <a:latin typeface="Times New Roman"/>
                <a:cs typeface="Times New Roman"/>
              </a:rPr>
              <a:t>tải</a:t>
            </a:r>
            <a:r>
              <a:rPr sz="2400" spc="20" dirty="0">
                <a:solidFill>
                  <a:srgbClr val="03499E"/>
                </a:solidFill>
                <a:latin typeface="Times New Roman"/>
                <a:cs typeface="Times New Roman"/>
              </a:rPr>
              <a:t> </a:t>
            </a:r>
            <a:r>
              <a:rPr sz="2400" dirty="0">
                <a:solidFill>
                  <a:srgbClr val="03499E"/>
                </a:solidFill>
                <a:latin typeface="Times New Roman"/>
                <a:cs typeface="Times New Roman"/>
              </a:rPr>
              <a:t>thông</a:t>
            </a:r>
            <a:r>
              <a:rPr sz="2400" spc="10" dirty="0">
                <a:solidFill>
                  <a:srgbClr val="03499E"/>
                </a:solidFill>
                <a:latin typeface="Times New Roman"/>
                <a:cs typeface="Times New Roman"/>
              </a:rPr>
              <a:t> </a:t>
            </a:r>
            <a:r>
              <a:rPr sz="2400" dirty="0">
                <a:solidFill>
                  <a:srgbClr val="03499E"/>
                </a:solidFill>
                <a:latin typeface="Times New Roman"/>
                <a:cs typeface="Times New Roman"/>
              </a:rPr>
              <a:t>tin</a:t>
            </a:r>
            <a:r>
              <a:rPr sz="2400" spc="10" dirty="0">
                <a:solidFill>
                  <a:srgbClr val="03499E"/>
                </a:solidFill>
                <a:latin typeface="Times New Roman"/>
                <a:cs typeface="Times New Roman"/>
              </a:rPr>
              <a:t> </a:t>
            </a:r>
            <a:r>
              <a:rPr sz="2400" dirty="0">
                <a:solidFill>
                  <a:srgbClr val="03499E"/>
                </a:solidFill>
                <a:latin typeface="Times New Roman"/>
                <a:cs typeface="Times New Roman"/>
              </a:rPr>
              <a:t>về</a:t>
            </a:r>
            <a:r>
              <a:rPr sz="2400" spc="15" dirty="0">
                <a:solidFill>
                  <a:srgbClr val="03499E"/>
                </a:solidFill>
                <a:latin typeface="Times New Roman"/>
                <a:cs typeface="Times New Roman"/>
              </a:rPr>
              <a:t> </a:t>
            </a:r>
            <a:r>
              <a:rPr sz="2400" dirty="0">
                <a:solidFill>
                  <a:srgbClr val="03499E"/>
                </a:solidFill>
                <a:latin typeface="Times New Roman"/>
                <a:cs typeface="Times New Roman"/>
              </a:rPr>
              <a:t>lựa</a:t>
            </a:r>
            <a:r>
              <a:rPr sz="2400" spc="10" dirty="0">
                <a:solidFill>
                  <a:srgbClr val="03499E"/>
                </a:solidFill>
                <a:latin typeface="Times New Roman"/>
                <a:cs typeface="Times New Roman"/>
              </a:rPr>
              <a:t> </a:t>
            </a:r>
            <a:r>
              <a:rPr sz="2400" dirty="0">
                <a:solidFill>
                  <a:srgbClr val="03499E"/>
                </a:solidFill>
                <a:latin typeface="Times New Roman"/>
                <a:cs typeface="Times New Roman"/>
              </a:rPr>
              <a:t>chọn</a:t>
            </a:r>
            <a:r>
              <a:rPr sz="2400" spc="10" dirty="0">
                <a:solidFill>
                  <a:srgbClr val="03499E"/>
                </a:solidFill>
                <a:latin typeface="Times New Roman"/>
                <a:cs typeface="Times New Roman"/>
              </a:rPr>
              <a:t> </a:t>
            </a:r>
            <a:r>
              <a:rPr sz="2400" dirty="0">
                <a:solidFill>
                  <a:srgbClr val="03499E"/>
                </a:solidFill>
                <a:latin typeface="Times New Roman"/>
                <a:cs typeface="Times New Roman"/>
              </a:rPr>
              <a:t>nhà</a:t>
            </a:r>
            <a:r>
              <a:rPr sz="2400" spc="10" dirty="0">
                <a:solidFill>
                  <a:srgbClr val="03499E"/>
                </a:solidFill>
                <a:latin typeface="Times New Roman"/>
                <a:cs typeface="Times New Roman"/>
              </a:rPr>
              <a:t> </a:t>
            </a:r>
            <a:r>
              <a:rPr sz="2400" spc="-20" dirty="0">
                <a:solidFill>
                  <a:srgbClr val="03499E"/>
                </a:solidFill>
                <a:latin typeface="Times New Roman"/>
                <a:cs typeface="Times New Roman"/>
              </a:rPr>
              <a:t>thầu </a:t>
            </a:r>
            <a:r>
              <a:rPr sz="2400" dirty="0">
                <a:solidFill>
                  <a:srgbClr val="03499E"/>
                </a:solidFill>
                <a:latin typeface="Times New Roman"/>
                <a:cs typeface="Times New Roman"/>
              </a:rPr>
              <a:t>và</a:t>
            </a:r>
            <a:r>
              <a:rPr sz="2400" spc="50" dirty="0">
                <a:solidFill>
                  <a:srgbClr val="03499E"/>
                </a:solidFill>
                <a:latin typeface="Times New Roman"/>
                <a:cs typeface="Times New Roman"/>
              </a:rPr>
              <a:t> </a:t>
            </a:r>
            <a:r>
              <a:rPr sz="2400" dirty="0">
                <a:solidFill>
                  <a:srgbClr val="03499E"/>
                </a:solidFill>
                <a:latin typeface="Times New Roman"/>
                <a:cs typeface="Times New Roman"/>
              </a:rPr>
              <a:t>mẫu</a:t>
            </a:r>
            <a:r>
              <a:rPr sz="2400" spc="50" dirty="0">
                <a:solidFill>
                  <a:srgbClr val="03499E"/>
                </a:solidFill>
                <a:latin typeface="Times New Roman"/>
                <a:cs typeface="Times New Roman"/>
              </a:rPr>
              <a:t> </a:t>
            </a:r>
            <a:r>
              <a:rPr sz="2400" dirty="0">
                <a:solidFill>
                  <a:srgbClr val="03499E"/>
                </a:solidFill>
                <a:latin typeface="Times New Roman"/>
                <a:cs typeface="Times New Roman"/>
              </a:rPr>
              <a:t>hồ</a:t>
            </a:r>
            <a:r>
              <a:rPr sz="2400" spc="50" dirty="0">
                <a:solidFill>
                  <a:srgbClr val="03499E"/>
                </a:solidFill>
                <a:latin typeface="Times New Roman"/>
                <a:cs typeface="Times New Roman"/>
              </a:rPr>
              <a:t> </a:t>
            </a:r>
            <a:r>
              <a:rPr sz="2400" dirty="0">
                <a:solidFill>
                  <a:srgbClr val="03499E"/>
                </a:solidFill>
                <a:latin typeface="Times New Roman"/>
                <a:cs typeface="Times New Roman"/>
              </a:rPr>
              <a:t>sơ</a:t>
            </a:r>
            <a:r>
              <a:rPr sz="2400" spc="50" dirty="0">
                <a:solidFill>
                  <a:srgbClr val="03499E"/>
                </a:solidFill>
                <a:latin typeface="Times New Roman"/>
                <a:cs typeface="Times New Roman"/>
              </a:rPr>
              <a:t> </a:t>
            </a:r>
            <a:r>
              <a:rPr sz="2400" dirty="0">
                <a:solidFill>
                  <a:srgbClr val="03499E"/>
                </a:solidFill>
                <a:latin typeface="Times New Roman"/>
                <a:cs typeface="Times New Roman"/>
              </a:rPr>
              <a:t>đấu</a:t>
            </a:r>
            <a:r>
              <a:rPr sz="2400" spc="50" dirty="0">
                <a:solidFill>
                  <a:srgbClr val="03499E"/>
                </a:solidFill>
                <a:latin typeface="Times New Roman"/>
                <a:cs typeface="Times New Roman"/>
              </a:rPr>
              <a:t> </a:t>
            </a:r>
            <a:r>
              <a:rPr sz="2400" dirty="0">
                <a:solidFill>
                  <a:srgbClr val="03499E"/>
                </a:solidFill>
                <a:latin typeface="Times New Roman"/>
                <a:cs typeface="Times New Roman"/>
              </a:rPr>
              <a:t>thầu</a:t>
            </a:r>
            <a:r>
              <a:rPr sz="2400" spc="50" dirty="0">
                <a:solidFill>
                  <a:srgbClr val="03499E"/>
                </a:solidFill>
                <a:latin typeface="Times New Roman"/>
                <a:cs typeface="Times New Roman"/>
              </a:rPr>
              <a:t> </a:t>
            </a:r>
            <a:r>
              <a:rPr sz="2400" dirty="0">
                <a:solidFill>
                  <a:srgbClr val="03499E"/>
                </a:solidFill>
                <a:latin typeface="Times New Roman"/>
                <a:cs typeface="Times New Roman"/>
              </a:rPr>
              <a:t>trên</a:t>
            </a:r>
            <a:r>
              <a:rPr sz="2400" spc="50" dirty="0">
                <a:solidFill>
                  <a:srgbClr val="03499E"/>
                </a:solidFill>
                <a:latin typeface="Times New Roman"/>
                <a:cs typeface="Times New Roman"/>
              </a:rPr>
              <a:t> </a:t>
            </a:r>
            <a:r>
              <a:rPr sz="2400" dirty="0">
                <a:solidFill>
                  <a:srgbClr val="03499E"/>
                </a:solidFill>
                <a:latin typeface="Times New Roman"/>
                <a:cs typeface="Times New Roman"/>
              </a:rPr>
              <a:t>Hệ</a:t>
            </a:r>
            <a:r>
              <a:rPr sz="2400" spc="50" dirty="0">
                <a:solidFill>
                  <a:srgbClr val="03499E"/>
                </a:solidFill>
                <a:latin typeface="Times New Roman"/>
                <a:cs typeface="Times New Roman"/>
              </a:rPr>
              <a:t> </a:t>
            </a:r>
            <a:r>
              <a:rPr sz="2400" dirty="0">
                <a:solidFill>
                  <a:srgbClr val="03499E"/>
                </a:solidFill>
                <a:latin typeface="Times New Roman"/>
                <a:cs typeface="Times New Roman"/>
              </a:rPr>
              <a:t>thống</a:t>
            </a:r>
            <a:r>
              <a:rPr sz="2400" spc="50" dirty="0">
                <a:solidFill>
                  <a:srgbClr val="03499E"/>
                </a:solidFill>
                <a:latin typeface="Times New Roman"/>
                <a:cs typeface="Times New Roman"/>
              </a:rPr>
              <a:t> </a:t>
            </a:r>
            <a:r>
              <a:rPr sz="2400" dirty="0">
                <a:solidFill>
                  <a:srgbClr val="03499E"/>
                </a:solidFill>
                <a:latin typeface="Times New Roman"/>
                <a:cs typeface="Times New Roman"/>
              </a:rPr>
              <a:t>mạng</a:t>
            </a:r>
            <a:r>
              <a:rPr sz="2400" spc="50" dirty="0">
                <a:solidFill>
                  <a:srgbClr val="03499E"/>
                </a:solidFill>
                <a:latin typeface="Times New Roman"/>
                <a:cs typeface="Times New Roman"/>
              </a:rPr>
              <a:t> </a:t>
            </a:r>
            <a:r>
              <a:rPr sz="2400" dirty="0">
                <a:solidFill>
                  <a:srgbClr val="03499E"/>
                </a:solidFill>
                <a:latin typeface="Times New Roman"/>
                <a:cs typeface="Times New Roman"/>
              </a:rPr>
              <a:t>đấu</a:t>
            </a:r>
            <a:r>
              <a:rPr sz="2400" spc="60" dirty="0">
                <a:solidFill>
                  <a:srgbClr val="03499E"/>
                </a:solidFill>
                <a:latin typeface="Times New Roman"/>
                <a:cs typeface="Times New Roman"/>
              </a:rPr>
              <a:t> </a:t>
            </a:r>
            <a:r>
              <a:rPr sz="2400" dirty="0">
                <a:solidFill>
                  <a:srgbClr val="03499E"/>
                </a:solidFill>
                <a:latin typeface="Times New Roman"/>
                <a:cs typeface="Times New Roman"/>
              </a:rPr>
              <a:t>thầu</a:t>
            </a:r>
            <a:r>
              <a:rPr sz="2400" spc="55" dirty="0">
                <a:solidFill>
                  <a:srgbClr val="03499E"/>
                </a:solidFill>
                <a:latin typeface="Times New Roman"/>
                <a:cs typeface="Times New Roman"/>
              </a:rPr>
              <a:t> </a:t>
            </a:r>
            <a:r>
              <a:rPr sz="2400" spc="-20" dirty="0">
                <a:solidFill>
                  <a:srgbClr val="03499E"/>
                </a:solidFill>
                <a:latin typeface="Times New Roman"/>
                <a:cs typeface="Times New Roman"/>
              </a:rPr>
              <a:t>quốc </a:t>
            </a:r>
            <a:r>
              <a:rPr sz="2400" dirty="0">
                <a:solidFill>
                  <a:srgbClr val="03499E"/>
                </a:solidFill>
                <a:latin typeface="Times New Roman"/>
                <a:cs typeface="Times New Roman"/>
              </a:rPr>
              <a:t>gia (thay thế</a:t>
            </a:r>
            <a:r>
              <a:rPr sz="2400" spc="-40" dirty="0">
                <a:solidFill>
                  <a:srgbClr val="03499E"/>
                </a:solidFill>
                <a:latin typeface="Times New Roman"/>
                <a:cs typeface="Times New Roman"/>
              </a:rPr>
              <a:t> </a:t>
            </a:r>
            <a:r>
              <a:rPr sz="2400" dirty="0">
                <a:solidFill>
                  <a:srgbClr val="03499E"/>
                </a:solidFill>
                <a:latin typeface="Times New Roman"/>
                <a:cs typeface="Times New Roman"/>
              </a:rPr>
              <a:t>Thông</a:t>
            </a:r>
            <a:r>
              <a:rPr sz="2400" spc="5" dirty="0">
                <a:solidFill>
                  <a:srgbClr val="03499E"/>
                </a:solidFill>
                <a:latin typeface="Times New Roman"/>
                <a:cs typeface="Times New Roman"/>
              </a:rPr>
              <a:t> </a:t>
            </a:r>
            <a:r>
              <a:rPr sz="2400" dirty="0">
                <a:solidFill>
                  <a:srgbClr val="03499E"/>
                </a:solidFill>
                <a:latin typeface="Times New Roman"/>
                <a:cs typeface="Times New Roman"/>
              </a:rPr>
              <a:t>tư số </a:t>
            </a:r>
            <a:r>
              <a:rPr sz="2400" spc="-25" dirty="0">
                <a:solidFill>
                  <a:srgbClr val="03499E"/>
                </a:solidFill>
                <a:latin typeface="Times New Roman"/>
                <a:cs typeface="Times New Roman"/>
              </a:rPr>
              <a:t>01/2024/TT-</a:t>
            </a:r>
            <a:r>
              <a:rPr sz="2400" spc="-10" dirty="0">
                <a:solidFill>
                  <a:srgbClr val="03499E"/>
                </a:solidFill>
                <a:latin typeface="Times New Roman"/>
                <a:cs typeface="Times New Roman"/>
              </a:rPr>
              <a:t>BKHĐT).</a:t>
            </a:r>
            <a:endParaRPr sz="2400">
              <a:latin typeface="Times New Roman"/>
              <a:cs typeface="Times New Roman"/>
            </a:endParaRPr>
          </a:p>
        </p:txBody>
      </p:sp>
      <p:sp>
        <p:nvSpPr>
          <p:cNvPr id="12" name="object 12"/>
          <p:cNvSpPr txBox="1">
            <a:spLocks noGrp="1"/>
          </p:cNvSpPr>
          <p:nvPr>
            <p:ph type="title"/>
          </p:nvPr>
        </p:nvSpPr>
        <p:spPr>
          <a:xfrm>
            <a:off x="774598" y="567689"/>
            <a:ext cx="6853555" cy="594360"/>
          </a:xfrm>
          <a:prstGeom prst="rect">
            <a:avLst/>
          </a:prstGeom>
        </p:spPr>
        <p:txBody>
          <a:bodyPr vert="horz" wrap="square" lIns="0" tIns="16510" rIns="0" bIns="0" rtlCol="0">
            <a:spAutoFit/>
          </a:bodyPr>
          <a:lstStyle/>
          <a:p>
            <a:pPr marL="12700">
              <a:lnSpc>
                <a:spcPct val="100000"/>
              </a:lnSpc>
              <a:spcBef>
                <a:spcPts val="130"/>
              </a:spcBef>
            </a:pPr>
            <a:r>
              <a:rPr sz="3700" dirty="0"/>
              <a:t>1.</a:t>
            </a:r>
            <a:r>
              <a:rPr sz="3700" spc="5" dirty="0"/>
              <a:t> </a:t>
            </a:r>
            <a:r>
              <a:rPr sz="3700" dirty="0"/>
              <a:t>Hệ</a:t>
            </a:r>
            <a:r>
              <a:rPr sz="3700" spc="40" dirty="0"/>
              <a:t> </a:t>
            </a:r>
            <a:r>
              <a:rPr sz="3700" dirty="0"/>
              <a:t>thống</a:t>
            </a:r>
            <a:r>
              <a:rPr sz="3700" spc="-60" dirty="0"/>
              <a:t> </a:t>
            </a:r>
            <a:r>
              <a:rPr sz="3700" dirty="0"/>
              <a:t>VBQPPL</a:t>
            </a:r>
            <a:r>
              <a:rPr sz="3700" spc="-200" dirty="0"/>
              <a:t> </a:t>
            </a:r>
            <a:r>
              <a:rPr sz="3700" dirty="0"/>
              <a:t>về</a:t>
            </a:r>
            <a:r>
              <a:rPr sz="3700" spc="25" dirty="0"/>
              <a:t> </a:t>
            </a:r>
            <a:r>
              <a:rPr sz="3700" dirty="0"/>
              <a:t>đấu</a:t>
            </a:r>
            <a:r>
              <a:rPr sz="3700" spc="20" dirty="0"/>
              <a:t> </a:t>
            </a:r>
            <a:r>
              <a:rPr sz="3700" spc="-20" dirty="0"/>
              <a:t>thầu</a:t>
            </a:r>
            <a:endParaRPr sz="3700"/>
          </a:p>
        </p:txBody>
      </p:sp>
      <p:sp>
        <p:nvSpPr>
          <p:cNvPr id="13" name="Slide Number Placeholder 12">
            <a:extLst>
              <a:ext uri="{FF2B5EF4-FFF2-40B4-BE49-F238E27FC236}">
                <a16:creationId xmlns:a16="http://schemas.microsoft.com/office/drawing/2014/main" id="{4E487144-72B2-B26F-E209-FC50D66A1BFB}"/>
              </a:ext>
            </a:extLst>
          </p:cNvPr>
          <p:cNvSpPr>
            <a:spLocks noGrp="1"/>
          </p:cNvSpPr>
          <p:nvPr>
            <p:ph type="sldNum" sz="quarter" idx="7"/>
          </p:nvPr>
        </p:nvSpPr>
        <p:spPr/>
        <p:txBody>
          <a:bodyPr/>
          <a:lstStyle/>
          <a:p>
            <a:pPr marL="4939665">
              <a:lnSpc>
                <a:spcPts val="1655"/>
              </a:lnSpc>
            </a:pPr>
            <a:fld id="{81D60167-4931-47E6-BA6A-407CBD079E47}" type="slidenum">
              <a:rPr lang="en-US" spc="-25" smtClean="0"/>
              <a:t>3</a:t>
            </a:fld>
            <a:endParaRPr lang="en-US" spc="-25"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2057400" y="1071625"/>
            <a:ext cx="8153400" cy="1549400"/>
            <a:chOff x="2057400" y="1071625"/>
            <a:chExt cx="8153400" cy="1549400"/>
          </a:xfrm>
        </p:grpSpPr>
        <p:sp>
          <p:nvSpPr>
            <p:cNvPr id="3" name="object 3"/>
            <p:cNvSpPr/>
            <p:nvPr/>
          </p:nvSpPr>
          <p:spPr>
            <a:xfrm>
              <a:off x="2070100" y="1379448"/>
              <a:ext cx="8128000" cy="1228725"/>
            </a:xfrm>
            <a:custGeom>
              <a:avLst/>
              <a:gdLst/>
              <a:ahLst/>
              <a:cxnLst/>
              <a:rect l="l" t="t" r="r" b="b"/>
              <a:pathLst>
                <a:path w="8128000" h="1228725">
                  <a:moveTo>
                    <a:pt x="8128000" y="0"/>
                  </a:moveTo>
                  <a:lnTo>
                    <a:pt x="0" y="0"/>
                  </a:lnTo>
                  <a:lnTo>
                    <a:pt x="0" y="1228496"/>
                  </a:lnTo>
                  <a:lnTo>
                    <a:pt x="8128000" y="1228496"/>
                  </a:lnTo>
                  <a:lnTo>
                    <a:pt x="8128000" y="0"/>
                  </a:lnTo>
                  <a:close/>
                </a:path>
              </a:pathLst>
            </a:custGeom>
            <a:solidFill>
              <a:srgbClr val="E9E1D5">
                <a:alpha val="90194"/>
              </a:srgbClr>
            </a:solidFill>
          </p:spPr>
          <p:txBody>
            <a:bodyPr wrap="square" lIns="0" tIns="0" rIns="0" bIns="0" rtlCol="0"/>
            <a:lstStyle/>
            <a:p>
              <a:endParaRPr/>
            </a:p>
          </p:txBody>
        </p:sp>
        <p:sp>
          <p:nvSpPr>
            <p:cNvPr id="4" name="object 4"/>
            <p:cNvSpPr/>
            <p:nvPr/>
          </p:nvSpPr>
          <p:spPr>
            <a:xfrm>
              <a:off x="2070100" y="1379448"/>
              <a:ext cx="8128000" cy="1228725"/>
            </a:xfrm>
            <a:custGeom>
              <a:avLst/>
              <a:gdLst/>
              <a:ahLst/>
              <a:cxnLst/>
              <a:rect l="l" t="t" r="r" b="b"/>
              <a:pathLst>
                <a:path w="8128000" h="1228725">
                  <a:moveTo>
                    <a:pt x="0" y="1228496"/>
                  </a:moveTo>
                  <a:lnTo>
                    <a:pt x="8128000" y="1228496"/>
                  </a:lnTo>
                  <a:lnTo>
                    <a:pt x="8128000" y="0"/>
                  </a:lnTo>
                  <a:lnTo>
                    <a:pt x="0" y="0"/>
                  </a:lnTo>
                  <a:lnTo>
                    <a:pt x="0" y="1228496"/>
                  </a:lnTo>
                  <a:close/>
                </a:path>
              </a:pathLst>
            </a:custGeom>
            <a:ln w="25400">
              <a:solidFill>
                <a:srgbClr val="2A5F9E"/>
              </a:solidFill>
            </a:ln>
          </p:spPr>
          <p:txBody>
            <a:bodyPr wrap="square" lIns="0" tIns="0" rIns="0" bIns="0" rtlCol="0"/>
            <a:lstStyle/>
            <a:p>
              <a:endParaRPr/>
            </a:p>
          </p:txBody>
        </p:sp>
        <p:sp>
          <p:nvSpPr>
            <p:cNvPr id="5" name="object 5"/>
            <p:cNvSpPr/>
            <p:nvPr/>
          </p:nvSpPr>
          <p:spPr>
            <a:xfrm>
              <a:off x="2476500" y="1084325"/>
              <a:ext cx="5689600" cy="590550"/>
            </a:xfrm>
            <a:custGeom>
              <a:avLst/>
              <a:gdLst/>
              <a:ahLst/>
              <a:cxnLst/>
              <a:rect l="l" t="t" r="r" b="b"/>
              <a:pathLst>
                <a:path w="5689600" h="590550">
                  <a:moveTo>
                    <a:pt x="5591175" y="0"/>
                  </a:moveTo>
                  <a:lnTo>
                    <a:pt x="98425" y="0"/>
                  </a:lnTo>
                  <a:lnTo>
                    <a:pt x="60114" y="7715"/>
                  </a:lnTo>
                  <a:lnTo>
                    <a:pt x="28828" y="28765"/>
                  </a:lnTo>
                  <a:lnTo>
                    <a:pt x="7735" y="60007"/>
                  </a:lnTo>
                  <a:lnTo>
                    <a:pt x="0" y="98298"/>
                  </a:lnTo>
                  <a:lnTo>
                    <a:pt x="0" y="491998"/>
                  </a:lnTo>
                  <a:lnTo>
                    <a:pt x="7735" y="530234"/>
                  </a:lnTo>
                  <a:lnTo>
                    <a:pt x="28829" y="561482"/>
                  </a:lnTo>
                  <a:lnTo>
                    <a:pt x="60114" y="582562"/>
                  </a:lnTo>
                  <a:lnTo>
                    <a:pt x="98425" y="590296"/>
                  </a:lnTo>
                  <a:lnTo>
                    <a:pt x="5591175" y="590296"/>
                  </a:lnTo>
                  <a:lnTo>
                    <a:pt x="5629485" y="582562"/>
                  </a:lnTo>
                  <a:lnTo>
                    <a:pt x="5660770" y="561482"/>
                  </a:lnTo>
                  <a:lnTo>
                    <a:pt x="5681864" y="530234"/>
                  </a:lnTo>
                  <a:lnTo>
                    <a:pt x="5689600" y="491998"/>
                  </a:lnTo>
                  <a:lnTo>
                    <a:pt x="5689600" y="98298"/>
                  </a:lnTo>
                  <a:lnTo>
                    <a:pt x="5681864" y="60007"/>
                  </a:lnTo>
                  <a:lnTo>
                    <a:pt x="5660771" y="28765"/>
                  </a:lnTo>
                  <a:lnTo>
                    <a:pt x="5629485" y="7715"/>
                  </a:lnTo>
                  <a:lnTo>
                    <a:pt x="5591175" y="0"/>
                  </a:lnTo>
                  <a:close/>
                </a:path>
              </a:pathLst>
            </a:custGeom>
            <a:solidFill>
              <a:srgbClr val="2A5F9E"/>
            </a:solidFill>
          </p:spPr>
          <p:txBody>
            <a:bodyPr wrap="square" lIns="0" tIns="0" rIns="0" bIns="0" rtlCol="0"/>
            <a:lstStyle/>
            <a:p>
              <a:endParaRPr/>
            </a:p>
          </p:txBody>
        </p:sp>
        <p:sp>
          <p:nvSpPr>
            <p:cNvPr id="6" name="object 6"/>
            <p:cNvSpPr/>
            <p:nvPr/>
          </p:nvSpPr>
          <p:spPr>
            <a:xfrm>
              <a:off x="2476500" y="1084325"/>
              <a:ext cx="5689600" cy="590550"/>
            </a:xfrm>
            <a:custGeom>
              <a:avLst/>
              <a:gdLst/>
              <a:ahLst/>
              <a:cxnLst/>
              <a:rect l="l" t="t" r="r" b="b"/>
              <a:pathLst>
                <a:path w="5689600" h="590550">
                  <a:moveTo>
                    <a:pt x="0" y="98298"/>
                  </a:moveTo>
                  <a:lnTo>
                    <a:pt x="7735" y="60007"/>
                  </a:lnTo>
                  <a:lnTo>
                    <a:pt x="28828" y="28765"/>
                  </a:lnTo>
                  <a:lnTo>
                    <a:pt x="60114" y="7715"/>
                  </a:lnTo>
                  <a:lnTo>
                    <a:pt x="98425" y="0"/>
                  </a:lnTo>
                  <a:lnTo>
                    <a:pt x="5591175" y="0"/>
                  </a:lnTo>
                  <a:lnTo>
                    <a:pt x="5629485" y="7715"/>
                  </a:lnTo>
                  <a:lnTo>
                    <a:pt x="5660771" y="28765"/>
                  </a:lnTo>
                  <a:lnTo>
                    <a:pt x="5681864" y="60007"/>
                  </a:lnTo>
                  <a:lnTo>
                    <a:pt x="5689600" y="98298"/>
                  </a:lnTo>
                  <a:lnTo>
                    <a:pt x="5689600" y="491998"/>
                  </a:lnTo>
                  <a:lnTo>
                    <a:pt x="5681864" y="530234"/>
                  </a:lnTo>
                  <a:lnTo>
                    <a:pt x="5660770" y="561482"/>
                  </a:lnTo>
                  <a:lnTo>
                    <a:pt x="5629485" y="582562"/>
                  </a:lnTo>
                  <a:lnTo>
                    <a:pt x="5591175" y="590296"/>
                  </a:lnTo>
                  <a:lnTo>
                    <a:pt x="98425" y="590296"/>
                  </a:lnTo>
                  <a:lnTo>
                    <a:pt x="60114" y="582562"/>
                  </a:lnTo>
                  <a:lnTo>
                    <a:pt x="28829" y="561482"/>
                  </a:lnTo>
                  <a:lnTo>
                    <a:pt x="7735" y="530234"/>
                  </a:lnTo>
                  <a:lnTo>
                    <a:pt x="0" y="491998"/>
                  </a:lnTo>
                  <a:lnTo>
                    <a:pt x="0" y="98298"/>
                  </a:lnTo>
                  <a:close/>
                </a:path>
              </a:pathLst>
            </a:custGeom>
            <a:ln w="25400">
              <a:solidFill>
                <a:srgbClr val="E9E1D5"/>
              </a:solidFill>
            </a:ln>
          </p:spPr>
          <p:txBody>
            <a:bodyPr wrap="square" lIns="0" tIns="0" rIns="0" bIns="0" rtlCol="0"/>
            <a:lstStyle/>
            <a:p>
              <a:endParaRPr/>
            </a:p>
          </p:txBody>
        </p:sp>
      </p:grpSp>
      <p:grpSp>
        <p:nvGrpSpPr>
          <p:cNvPr id="7" name="object 7"/>
          <p:cNvGrpSpPr/>
          <p:nvPr/>
        </p:nvGrpSpPr>
        <p:grpSpPr>
          <a:xfrm>
            <a:off x="2057400" y="2703322"/>
            <a:ext cx="8153400" cy="1517650"/>
            <a:chOff x="2057400" y="2703322"/>
            <a:chExt cx="8153400" cy="1517650"/>
          </a:xfrm>
        </p:grpSpPr>
        <p:sp>
          <p:nvSpPr>
            <p:cNvPr id="8" name="object 8"/>
            <p:cNvSpPr/>
            <p:nvPr/>
          </p:nvSpPr>
          <p:spPr>
            <a:xfrm>
              <a:off x="2070100" y="3011144"/>
              <a:ext cx="8128000" cy="1197610"/>
            </a:xfrm>
            <a:custGeom>
              <a:avLst/>
              <a:gdLst/>
              <a:ahLst/>
              <a:cxnLst/>
              <a:rect l="l" t="t" r="r" b="b"/>
              <a:pathLst>
                <a:path w="8128000" h="1197610">
                  <a:moveTo>
                    <a:pt x="8128000" y="0"/>
                  </a:moveTo>
                  <a:lnTo>
                    <a:pt x="0" y="0"/>
                  </a:lnTo>
                  <a:lnTo>
                    <a:pt x="0" y="1197000"/>
                  </a:lnTo>
                  <a:lnTo>
                    <a:pt x="8128000" y="1197000"/>
                  </a:lnTo>
                  <a:lnTo>
                    <a:pt x="8128000" y="0"/>
                  </a:lnTo>
                  <a:close/>
                </a:path>
              </a:pathLst>
            </a:custGeom>
            <a:solidFill>
              <a:srgbClr val="E9E1D5">
                <a:alpha val="90194"/>
              </a:srgbClr>
            </a:solidFill>
          </p:spPr>
          <p:txBody>
            <a:bodyPr wrap="square" lIns="0" tIns="0" rIns="0" bIns="0" rtlCol="0"/>
            <a:lstStyle/>
            <a:p>
              <a:endParaRPr/>
            </a:p>
          </p:txBody>
        </p:sp>
        <p:sp>
          <p:nvSpPr>
            <p:cNvPr id="9" name="object 9"/>
            <p:cNvSpPr/>
            <p:nvPr/>
          </p:nvSpPr>
          <p:spPr>
            <a:xfrm>
              <a:off x="2070100" y="3011144"/>
              <a:ext cx="8128000" cy="1197610"/>
            </a:xfrm>
            <a:custGeom>
              <a:avLst/>
              <a:gdLst/>
              <a:ahLst/>
              <a:cxnLst/>
              <a:rect l="l" t="t" r="r" b="b"/>
              <a:pathLst>
                <a:path w="8128000" h="1197610">
                  <a:moveTo>
                    <a:pt x="0" y="1197000"/>
                  </a:moveTo>
                  <a:lnTo>
                    <a:pt x="8128000" y="1197000"/>
                  </a:lnTo>
                  <a:lnTo>
                    <a:pt x="8128000" y="0"/>
                  </a:lnTo>
                  <a:lnTo>
                    <a:pt x="0" y="0"/>
                  </a:lnTo>
                  <a:lnTo>
                    <a:pt x="0" y="1197000"/>
                  </a:lnTo>
                  <a:close/>
                </a:path>
              </a:pathLst>
            </a:custGeom>
            <a:ln w="25400">
              <a:solidFill>
                <a:srgbClr val="2A5F9E"/>
              </a:solidFill>
            </a:ln>
          </p:spPr>
          <p:txBody>
            <a:bodyPr wrap="square" lIns="0" tIns="0" rIns="0" bIns="0" rtlCol="0"/>
            <a:lstStyle/>
            <a:p>
              <a:endParaRPr/>
            </a:p>
          </p:txBody>
        </p:sp>
        <p:sp>
          <p:nvSpPr>
            <p:cNvPr id="10" name="object 10"/>
            <p:cNvSpPr/>
            <p:nvPr/>
          </p:nvSpPr>
          <p:spPr>
            <a:xfrm>
              <a:off x="2476500" y="2716022"/>
              <a:ext cx="5689600" cy="590550"/>
            </a:xfrm>
            <a:custGeom>
              <a:avLst/>
              <a:gdLst/>
              <a:ahLst/>
              <a:cxnLst/>
              <a:rect l="l" t="t" r="r" b="b"/>
              <a:pathLst>
                <a:path w="5689600" h="590550">
                  <a:moveTo>
                    <a:pt x="5591175" y="0"/>
                  </a:moveTo>
                  <a:lnTo>
                    <a:pt x="98425" y="0"/>
                  </a:lnTo>
                  <a:lnTo>
                    <a:pt x="60114" y="7715"/>
                  </a:lnTo>
                  <a:lnTo>
                    <a:pt x="28828" y="28765"/>
                  </a:lnTo>
                  <a:lnTo>
                    <a:pt x="7735" y="60007"/>
                  </a:lnTo>
                  <a:lnTo>
                    <a:pt x="0" y="98298"/>
                  </a:lnTo>
                  <a:lnTo>
                    <a:pt x="0" y="491998"/>
                  </a:lnTo>
                  <a:lnTo>
                    <a:pt x="7735" y="530234"/>
                  </a:lnTo>
                  <a:lnTo>
                    <a:pt x="28829" y="561482"/>
                  </a:lnTo>
                  <a:lnTo>
                    <a:pt x="60114" y="582562"/>
                  </a:lnTo>
                  <a:lnTo>
                    <a:pt x="98425" y="590295"/>
                  </a:lnTo>
                  <a:lnTo>
                    <a:pt x="5591175" y="590295"/>
                  </a:lnTo>
                  <a:lnTo>
                    <a:pt x="5629485" y="582562"/>
                  </a:lnTo>
                  <a:lnTo>
                    <a:pt x="5660770" y="561482"/>
                  </a:lnTo>
                  <a:lnTo>
                    <a:pt x="5681864" y="530234"/>
                  </a:lnTo>
                  <a:lnTo>
                    <a:pt x="5689600" y="491998"/>
                  </a:lnTo>
                  <a:lnTo>
                    <a:pt x="5689600" y="98298"/>
                  </a:lnTo>
                  <a:lnTo>
                    <a:pt x="5681864" y="60007"/>
                  </a:lnTo>
                  <a:lnTo>
                    <a:pt x="5660771" y="28765"/>
                  </a:lnTo>
                  <a:lnTo>
                    <a:pt x="5629485" y="7715"/>
                  </a:lnTo>
                  <a:lnTo>
                    <a:pt x="5591175" y="0"/>
                  </a:lnTo>
                  <a:close/>
                </a:path>
              </a:pathLst>
            </a:custGeom>
            <a:solidFill>
              <a:srgbClr val="2A5F9E"/>
            </a:solidFill>
          </p:spPr>
          <p:txBody>
            <a:bodyPr wrap="square" lIns="0" tIns="0" rIns="0" bIns="0" rtlCol="0"/>
            <a:lstStyle/>
            <a:p>
              <a:endParaRPr/>
            </a:p>
          </p:txBody>
        </p:sp>
        <p:sp>
          <p:nvSpPr>
            <p:cNvPr id="11" name="object 11"/>
            <p:cNvSpPr/>
            <p:nvPr/>
          </p:nvSpPr>
          <p:spPr>
            <a:xfrm>
              <a:off x="2476500" y="2716022"/>
              <a:ext cx="5689600" cy="590550"/>
            </a:xfrm>
            <a:custGeom>
              <a:avLst/>
              <a:gdLst/>
              <a:ahLst/>
              <a:cxnLst/>
              <a:rect l="l" t="t" r="r" b="b"/>
              <a:pathLst>
                <a:path w="5689600" h="590550">
                  <a:moveTo>
                    <a:pt x="0" y="98298"/>
                  </a:moveTo>
                  <a:lnTo>
                    <a:pt x="7735" y="60007"/>
                  </a:lnTo>
                  <a:lnTo>
                    <a:pt x="28828" y="28765"/>
                  </a:lnTo>
                  <a:lnTo>
                    <a:pt x="60114" y="7715"/>
                  </a:lnTo>
                  <a:lnTo>
                    <a:pt x="98425" y="0"/>
                  </a:lnTo>
                  <a:lnTo>
                    <a:pt x="5591175" y="0"/>
                  </a:lnTo>
                  <a:lnTo>
                    <a:pt x="5629485" y="7715"/>
                  </a:lnTo>
                  <a:lnTo>
                    <a:pt x="5660771" y="28765"/>
                  </a:lnTo>
                  <a:lnTo>
                    <a:pt x="5681864" y="60007"/>
                  </a:lnTo>
                  <a:lnTo>
                    <a:pt x="5689600" y="98298"/>
                  </a:lnTo>
                  <a:lnTo>
                    <a:pt x="5689600" y="491998"/>
                  </a:lnTo>
                  <a:lnTo>
                    <a:pt x="5681864" y="530234"/>
                  </a:lnTo>
                  <a:lnTo>
                    <a:pt x="5660770" y="561482"/>
                  </a:lnTo>
                  <a:lnTo>
                    <a:pt x="5629485" y="582562"/>
                  </a:lnTo>
                  <a:lnTo>
                    <a:pt x="5591175" y="590295"/>
                  </a:lnTo>
                  <a:lnTo>
                    <a:pt x="98425" y="590295"/>
                  </a:lnTo>
                  <a:lnTo>
                    <a:pt x="60114" y="582562"/>
                  </a:lnTo>
                  <a:lnTo>
                    <a:pt x="28829" y="561482"/>
                  </a:lnTo>
                  <a:lnTo>
                    <a:pt x="7735" y="530234"/>
                  </a:lnTo>
                  <a:lnTo>
                    <a:pt x="0" y="491998"/>
                  </a:lnTo>
                  <a:lnTo>
                    <a:pt x="0" y="98298"/>
                  </a:lnTo>
                  <a:close/>
                </a:path>
              </a:pathLst>
            </a:custGeom>
            <a:ln w="25400">
              <a:solidFill>
                <a:srgbClr val="E9E1D5"/>
              </a:solidFill>
            </a:ln>
          </p:spPr>
          <p:txBody>
            <a:bodyPr wrap="square" lIns="0" tIns="0" rIns="0" bIns="0" rtlCol="0"/>
            <a:lstStyle/>
            <a:p>
              <a:endParaRPr/>
            </a:p>
          </p:txBody>
        </p:sp>
      </p:grpSp>
      <p:grpSp>
        <p:nvGrpSpPr>
          <p:cNvPr id="12" name="object 12"/>
          <p:cNvGrpSpPr/>
          <p:nvPr/>
        </p:nvGrpSpPr>
        <p:grpSpPr>
          <a:xfrm>
            <a:off x="2057400" y="4303521"/>
            <a:ext cx="8153400" cy="2147570"/>
            <a:chOff x="2057400" y="4303521"/>
            <a:chExt cx="8153400" cy="2147570"/>
          </a:xfrm>
        </p:grpSpPr>
        <p:sp>
          <p:nvSpPr>
            <p:cNvPr id="13" name="object 13"/>
            <p:cNvSpPr/>
            <p:nvPr/>
          </p:nvSpPr>
          <p:spPr>
            <a:xfrm>
              <a:off x="2070100" y="4611344"/>
              <a:ext cx="8128000" cy="1827530"/>
            </a:xfrm>
            <a:custGeom>
              <a:avLst/>
              <a:gdLst/>
              <a:ahLst/>
              <a:cxnLst/>
              <a:rect l="l" t="t" r="r" b="b"/>
              <a:pathLst>
                <a:path w="8128000" h="1827529">
                  <a:moveTo>
                    <a:pt x="8128000" y="0"/>
                  </a:moveTo>
                  <a:lnTo>
                    <a:pt x="0" y="0"/>
                  </a:lnTo>
                  <a:lnTo>
                    <a:pt x="0" y="1827022"/>
                  </a:lnTo>
                  <a:lnTo>
                    <a:pt x="8128000" y="1827022"/>
                  </a:lnTo>
                  <a:lnTo>
                    <a:pt x="8128000" y="0"/>
                  </a:lnTo>
                  <a:close/>
                </a:path>
              </a:pathLst>
            </a:custGeom>
            <a:solidFill>
              <a:srgbClr val="E9E1D5">
                <a:alpha val="90194"/>
              </a:srgbClr>
            </a:solidFill>
          </p:spPr>
          <p:txBody>
            <a:bodyPr wrap="square" lIns="0" tIns="0" rIns="0" bIns="0" rtlCol="0"/>
            <a:lstStyle/>
            <a:p>
              <a:endParaRPr/>
            </a:p>
          </p:txBody>
        </p:sp>
        <p:sp>
          <p:nvSpPr>
            <p:cNvPr id="14" name="object 14"/>
            <p:cNvSpPr/>
            <p:nvPr/>
          </p:nvSpPr>
          <p:spPr>
            <a:xfrm>
              <a:off x="2070100" y="4611344"/>
              <a:ext cx="8128000" cy="1827530"/>
            </a:xfrm>
            <a:custGeom>
              <a:avLst/>
              <a:gdLst/>
              <a:ahLst/>
              <a:cxnLst/>
              <a:rect l="l" t="t" r="r" b="b"/>
              <a:pathLst>
                <a:path w="8128000" h="1827529">
                  <a:moveTo>
                    <a:pt x="0" y="1827022"/>
                  </a:moveTo>
                  <a:lnTo>
                    <a:pt x="8128000" y="1827022"/>
                  </a:lnTo>
                  <a:lnTo>
                    <a:pt x="8128000" y="0"/>
                  </a:lnTo>
                  <a:lnTo>
                    <a:pt x="0" y="0"/>
                  </a:lnTo>
                  <a:lnTo>
                    <a:pt x="0" y="1827022"/>
                  </a:lnTo>
                  <a:close/>
                </a:path>
              </a:pathLst>
            </a:custGeom>
            <a:ln w="25400">
              <a:solidFill>
                <a:srgbClr val="2A5F9E"/>
              </a:solidFill>
            </a:ln>
          </p:spPr>
          <p:txBody>
            <a:bodyPr wrap="square" lIns="0" tIns="0" rIns="0" bIns="0" rtlCol="0"/>
            <a:lstStyle/>
            <a:p>
              <a:endParaRPr/>
            </a:p>
          </p:txBody>
        </p:sp>
        <p:sp>
          <p:nvSpPr>
            <p:cNvPr id="15" name="object 15"/>
            <p:cNvSpPr/>
            <p:nvPr/>
          </p:nvSpPr>
          <p:spPr>
            <a:xfrm>
              <a:off x="2476500" y="4316221"/>
              <a:ext cx="5689600" cy="590550"/>
            </a:xfrm>
            <a:custGeom>
              <a:avLst/>
              <a:gdLst/>
              <a:ahLst/>
              <a:cxnLst/>
              <a:rect l="l" t="t" r="r" b="b"/>
              <a:pathLst>
                <a:path w="5689600" h="590550">
                  <a:moveTo>
                    <a:pt x="5591175" y="0"/>
                  </a:moveTo>
                  <a:lnTo>
                    <a:pt x="98425" y="0"/>
                  </a:lnTo>
                  <a:lnTo>
                    <a:pt x="60114" y="7715"/>
                  </a:lnTo>
                  <a:lnTo>
                    <a:pt x="28828" y="28765"/>
                  </a:lnTo>
                  <a:lnTo>
                    <a:pt x="7735" y="60007"/>
                  </a:lnTo>
                  <a:lnTo>
                    <a:pt x="0" y="98297"/>
                  </a:lnTo>
                  <a:lnTo>
                    <a:pt x="0" y="491997"/>
                  </a:lnTo>
                  <a:lnTo>
                    <a:pt x="7735" y="530234"/>
                  </a:lnTo>
                  <a:lnTo>
                    <a:pt x="28829" y="561482"/>
                  </a:lnTo>
                  <a:lnTo>
                    <a:pt x="60114" y="582562"/>
                  </a:lnTo>
                  <a:lnTo>
                    <a:pt x="98425" y="590295"/>
                  </a:lnTo>
                  <a:lnTo>
                    <a:pt x="5591175" y="590295"/>
                  </a:lnTo>
                  <a:lnTo>
                    <a:pt x="5629485" y="582562"/>
                  </a:lnTo>
                  <a:lnTo>
                    <a:pt x="5660770" y="561482"/>
                  </a:lnTo>
                  <a:lnTo>
                    <a:pt x="5681864" y="530234"/>
                  </a:lnTo>
                  <a:lnTo>
                    <a:pt x="5689600" y="491997"/>
                  </a:lnTo>
                  <a:lnTo>
                    <a:pt x="5689600" y="98297"/>
                  </a:lnTo>
                  <a:lnTo>
                    <a:pt x="5681864" y="60007"/>
                  </a:lnTo>
                  <a:lnTo>
                    <a:pt x="5660771" y="28765"/>
                  </a:lnTo>
                  <a:lnTo>
                    <a:pt x="5629485" y="7715"/>
                  </a:lnTo>
                  <a:lnTo>
                    <a:pt x="5591175" y="0"/>
                  </a:lnTo>
                  <a:close/>
                </a:path>
              </a:pathLst>
            </a:custGeom>
            <a:solidFill>
              <a:srgbClr val="2A5F9E"/>
            </a:solidFill>
          </p:spPr>
          <p:txBody>
            <a:bodyPr wrap="square" lIns="0" tIns="0" rIns="0" bIns="0" rtlCol="0"/>
            <a:lstStyle/>
            <a:p>
              <a:endParaRPr/>
            </a:p>
          </p:txBody>
        </p:sp>
        <p:sp>
          <p:nvSpPr>
            <p:cNvPr id="16" name="object 16"/>
            <p:cNvSpPr/>
            <p:nvPr/>
          </p:nvSpPr>
          <p:spPr>
            <a:xfrm>
              <a:off x="2476500" y="4316221"/>
              <a:ext cx="5689600" cy="590550"/>
            </a:xfrm>
            <a:custGeom>
              <a:avLst/>
              <a:gdLst/>
              <a:ahLst/>
              <a:cxnLst/>
              <a:rect l="l" t="t" r="r" b="b"/>
              <a:pathLst>
                <a:path w="5689600" h="590550">
                  <a:moveTo>
                    <a:pt x="0" y="98297"/>
                  </a:moveTo>
                  <a:lnTo>
                    <a:pt x="7735" y="60007"/>
                  </a:lnTo>
                  <a:lnTo>
                    <a:pt x="28828" y="28765"/>
                  </a:lnTo>
                  <a:lnTo>
                    <a:pt x="60114" y="7715"/>
                  </a:lnTo>
                  <a:lnTo>
                    <a:pt x="98425" y="0"/>
                  </a:lnTo>
                  <a:lnTo>
                    <a:pt x="5591175" y="0"/>
                  </a:lnTo>
                  <a:lnTo>
                    <a:pt x="5629485" y="7715"/>
                  </a:lnTo>
                  <a:lnTo>
                    <a:pt x="5660771" y="28765"/>
                  </a:lnTo>
                  <a:lnTo>
                    <a:pt x="5681864" y="60007"/>
                  </a:lnTo>
                  <a:lnTo>
                    <a:pt x="5689600" y="98297"/>
                  </a:lnTo>
                  <a:lnTo>
                    <a:pt x="5689600" y="491997"/>
                  </a:lnTo>
                  <a:lnTo>
                    <a:pt x="5681864" y="530234"/>
                  </a:lnTo>
                  <a:lnTo>
                    <a:pt x="5660770" y="561482"/>
                  </a:lnTo>
                  <a:lnTo>
                    <a:pt x="5629485" y="582562"/>
                  </a:lnTo>
                  <a:lnTo>
                    <a:pt x="5591175" y="590295"/>
                  </a:lnTo>
                  <a:lnTo>
                    <a:pt x="98425" y="590295"/>
                  </a:lnTo>
                  <a:lnTo>
                    <a:pt x="60114" y="582562"/>
                  </a:lnTo>
                  <a:lnTo>
                    <a:pt x="28829" y="561482"/>
                  </a:lnTo>
                  <a:lnTo>
                    <a:pt x="7735" y="530234"/>
                  </a:lnTo>
                  <a:lnTo>
                    <a:pt x="0" y="491997"/>
                  </a:lnTo>
                  <a:lnTo>
                    <a:pt x="0" y="98297"/>
                  </a:lnTo>
                  <a:close/>
                </a:path>
              </a:pathLst>
            </a:custGeom>
            <a:ln w="25400">
              <a:solidFill>
                <a:srgbClr val="E9E1D5"/>
              </a:solidFill>
            </a:ln>
          </p:spPr>
          <p:txBody>
            <a:bodyPr wrap="square" lIns="0" tIns="0" rIns="0" bIns="0" rtlCol="0"/>
            <a:lstStyle/>
            <a:p>
              <a:endParaRPr/>
            </a:p>
          </p:txBody>
        </p:sp>
      </p:grpSp>
      <p:sp>
        <p:nvSpPr>
          <p:cNvPr id="17" name="object 17"/>
          <p:cNvSpPr txBox="1"/>
          <p:nvPr/>
        </p:nvSpPr>
        <p:spPr>
          <a:xfrm>
            <a:off x="2599563" y="1171193"/>
            <a:ext cx="6700520" cy="5091430"/>
          </a:xfrm>
          <a:prstGeom prst="rect">
            <a:avLst/>
          </a:prstGeom>
        </p:spPr>
        <p:txBody>
          <a:bodyPr vert="horz" wrap="square" lIns="0" tIns="12065" rIns="0" bIns="0" rtlCol="0">
            <a:spAutoFit/>
          </a:bodyPr>
          <a:lstStyle/>
          <a:p>
            <a:pPr marL="120650">
              <a:lnSpc>
                <a:spcPct val="100000"/>
              </a:lnSpc>
              <a:spcBef>
                <a:spcPts val="95"/>
              </a:spcBef>
            </a:pPr>
            <a:r>
              <a:rPr sz="2200" b="1" spc="-20" dirty="0">
                <a:solidFill>
                  <a:srgbClr val="E9E1D5"/>
                </a:solidFill>
                <a:latin typeface="Times New Roman"/>
                <a:cs typeface="Times New Roman"/>
              </a:rPr>
              <a:t>Trường</a:t>
            </a:r>
            <a:r>
              <a:rPr sz="2200" b="1" spc="-45" dirty="0">
                <a:solidFill>
                  <a:srgbClr val="E9E1D5"/>
                </a:solidFill>
                <a:latin typeface="Times New Roman"/>
                <a:cs typeface="Times New Roman"/>
              </a:rPr>
              <a:t> </a:t>
            </a:r>
            <a:r>
              <a:rPr sz="2200" b="1" dirty="0">
                <a:solidFill>
                  <a:srgbClr val="E9E1D5"/>
                </a:solidFill>
                <a:latin typeface="Times New Roman"/>
                <a:cs typeface="Times New Roman"/>
              </a:rPr>
              <a:t>hợp</a:t>
            </a:r>
            <a:r>
              <a:rPr sz="2200" b="1" spc="-65" dirty="0">
                <a:solidFill>
                  <a:srgbClr val="E9E1D5"/>
                </a:solidFill>
                <a:latin typeface="Times New Roman"/>
                <a:cs typeface="Times New Roman"/>
              </a:rPr>
              <a:t> </a:t>
            </a:r>
            <a:r>
              <a:rPr sz="2200" b="1" dirty="0">
                <a:solidFill>
                  <a:srgbClr val="E9E1D5"/>
                </a:solidFill>
                <a:latin typeface="Times New Roman"/>
                <a:cs typeface="Times New Roman"/>
              </a:rPr>
              <a:t>áp</a:t>
            </a:r>
            <a:r>
              <a:rPr sz="2200" b="1" spc="-60" dirty="0">
                <a:solidFill>
                  <a:srgbClr val="E9E1D5"/>
                </a:solidFill>
                <a:latin typeface="Times New Roman"/>
                <a:cs typeface="Times New Roman"/>
              </a:rPr>
              <a:t> </a:t>
            </a:r>
            <a:r>
              <a:rPr sz="2200" b="1" spc="-20" dirty="0">
                <a:solidFill>
                  <a:srgbClr val="E9E1D5"/>
                </a:solidFill>
                <a:latin typeface="Times New Roman"/>
                <a:cs typeface="Times New Roman"/>
              </a:rPr>
              <a:t>dụng</a:t>
            </a:r>
            <a:endParaRPr sz="2200">
              <a:latin typeface="Times New Roman"/>
              <a:cs typeface="Times New Roman"/>
            </a:endParaRPr>
          </a:p>
          <a:p>
            <a:pPr marL="330200" indent="-228600">
              <a:lnSpc>
                <a:spcPct val="100000"/>
              </a:lnSpc>
              <a:spcBef>
                <a:spcPts val="1850"/>
              </a:spcBef>
              <a:buChar char="•"/>
              <a:tabLst>
                <a:tab pos="330200" algn="l"/>
              </a:tabLst>
            </a:pPr>
            <a:r>
              <a:rPr sz="2200" dirty="0">
                <a:solidFill>
                  <a:srgbClr val="03499E"/>
                </a:solidFill>
                <a:latin typeface="Times New Roman"/>
                <a:cs typeface="Times New Roman"/>
              </a:rPr>
              <a:t>a)</a:t>
            </a:r>
            <a:r>
              <a:rPr sz="2200" spc="-60" dirty="0">
                <a:solidFill>
                  <a:srgbClr val="03499E"/>
                </a:solidFill>
                <a:latin typeface="Times New Roman"/>
                <a:cs typeface="Times New Roman"/>
              </a:rPr>
              <a:t> </a:t>
            </a:r>
            <a:r>
              <a:rPr sz="2200" dirty="0">
                <a:solidFill>
                  <a:srgbClr val="03499E"/>
                </a:solidFill>
                <a:latin typeface="Times New Roman"/>
                <a:cs typeface="Times New Roman"/>
              </a:rPr>
              <a:t>ĐTRR,</a:t>
            </a:r>
            <a:r>
              <a:rPr sz="2200" spc="-45" dirty="0">
                <a:solidFill>
                  <a:srgbClr val="03499E"/>
                </a:solidFill>
                <a:latin typeface="Times New Roman"/>
                <a:cs typeface="Times New Roman"/>
              </a:rPr>
              <a:t> </a:t>
            </a:r>
            <a:r>
              <a:rPr sz="2200" dirty="0">
                <a:solidFill>
                  <a:srgbClr val="03499E"/>
                </a:solidFill>
                <a:latin typeface="Times New Roman"/>
                <a:cs typeface="Times New Roman"/>
              </a:rPr>
              <a:t>ĐTHC,</a:t>
            </a:r>
            <a:r>
              <a:rPr sz="2200" spc="-45" dirty="0">
                <a:solidFill>
                  <a:srgbClr val="03499E"/>
                </a:solidFill>
                <a:latin typeface="Times New Roman"/>
                <a:cs typeface="Times New Roman"/>
              </a:rPr>
              <a:t> </a:t>
            </a:r>
            <a:r>
              <a:rPr sz="2200" dirty="0">
                <a:solidFill>
                  <a:srgbClr val="03499E"/>
                </a:solidFill>
                <a:latin typeface="Times New Roman"/>
                <a:cs typeface="Times New Roman"/>
              </a:rPr>
              <a:t>CHCT</a:t>
            </a:r>
            <a:r>
              <a:rPr sz="2200" spc="-85" dirty="0">
                <a:solidFill>
                  <a:srgbClr val="03499E"/>
                </a:solidFill>
                <a:latin typeface="Times New Roman"/>
                <a:cs typeface="Times New Roman"/>
              </a:rPr>
              <a:t> </a:t>
            </a:r>
            <a:r>
              <a:rPr sz="2200" spc="-35" dirty="0">
                <a:solidFill>
                  <a:srgbClr val="03499E"/>
                </a:solidFill>
                <a:latin typeface="Times New Roman"/>
                <a:cs typeface="Times New Roman"/>
              </a:rPr>
              <a:t>(DVPTV,</a:t>
            </a:r>
            <a:r>
              <a:rPr sz="2200" spc="-40" dirty="0">
                <a:solidFill>
                  <a:srgbClr val="03499E"/>
                </a:solidFill>
                <a:latin typeface="Times New Roman"/>
                <a:cs typeface="Times New Roman"/>
              </a:rPr>
              <a:t> </a:t>
            </a:r>
            <a:r>
              <a:rPr sz="2200" dirty="0">
                <a:solidFill>
                  <a:srgbClr val="03499E"/>
                </a:solidFill>
                <a:latin typeface="Times New Roman"/>
                <a:cs typeface="Times New Roman"/>
              </a:rPr>
              <a:t>HH,</a:t>
            </a:r>
            <a:r>
              <a:rPr sz="2200" spc="-50" dirty="0">
                <a:solidFill>
                  <a:srgbClr val="03499E"/>
                </a:solidFill>
                <a:latin typeface="Times New Roman"/>
                <a:cs typeface="Times New Roman"/>
              </a:rPr>
              <a:t> </a:t>
            </a:r>
            <a:r>
              <a:rPr sz="2200" dirty="0">
                <a:solidFill>
                  <a:srgbClr val="03499E"/>
                </a:solidFill>
                <a:latin typeface="Times New Roman"/>
                <a:cs typeface="Times New Roman"/>
              </a:rPr>
              <a:t>XL,</a:t>
            </a:r>
            <a:r>
              <a:rPr sz="2200" spc="-55" dirty="0">
                <a:solidFill>
                  <a:srgbClr val="03499E"/>
                </a:solidFill>
                <a:latin typeface="Times New Roman"/>
                <a:cs typeface="Times New Roman"/>
              </a:rPr>
              <a:t> </a:t>
            </a:r>
            <a:r>
              <a:rPr sz="2200" spc="-20" dirty="0">
                <a:solidFill>
                  <a:srgbClr val="03499E"/>
                </a:solidFill>
                <a:latin typeface="Times New Roman"/>
                <a:cs typeface="Times New Roman"/>
              </a:rPr>
              <a:t>H</a:t>
            </a:r>
            <a:r>
              <a:rPr sz="2175" spc="-30" baseline="24904" dirty="0">
                <a:solidFill>
                  <a:srgbClr val="03499E"/>
                </a:solidFill>
                <a:latin typeface="Times New Roman"/>
                <a:cs typeface="Times New Roman"/>
              </a:rPr>
              <a:t>2</a:t>
            </a:r>
            <a:r>
              <a:rPr sz="2200" spc="-20" dirty="0">
                <a:solidFill>
                  <a:srgbClr val="03499E"/>
                </a:solidFill>
                <a:latin typeface="Times New Roman"/>
                <a:cs typeface="Times New Roman"/>
              </a:rPr>
              <a:t>);</a:t>
            </a:r>
            <a:endParaRPr sz="2200">
              <a:latin typeface="Times New Roman"/>
              <a:cs typeface="Times New Roman"/>
            </a:endParaRPr>
          </a:p>
          <a:p>
            <a:pPr marL="330200" indent="-228600">
              <a:lnSpc>
                <a:spcPct val="100000"/>
              </a:lnSpc>
              <a:spcBef>
                <a:spcPts val="120"/>
              </a:spcBef>
              <a:buChar char="•"/>
              <a:tabLst>
                <a:tab pos="330200" algn="l"/>
              </a:tabLst>
            </a:pPr>
            <a:r>
              <a:rPr sz="2200" dirty="0">
                <a:solidFill>
                  <a:srgbClr val="03499E"/>
                </a:solidFill>
                <a:latin typeface="Times New Roman"/>
                <a:cs typeface="Times New Roman"/>
              </a:rPr>
              <a:t>b)</a:t>
            </a:r>
            <a:r>
              <a:rPr sz="2200" spc="-30" dirty="0">
                <a:solidFill>
                  <a:srgbClr val="03499E"/>
                </a:solidFill>
                <a:latin typeface="Times New Roman"/>
                <a:cs typeface="Times New Roman"/>
              </a:rPr>
              <a:t> </a:t>
            </a:r>
            <a:r>
              <a:rPr sz="2200" dirty="0">
                <a:solidFill>
                  <a:srgbClr val="03499E"/>
                </a:solidFill>
                <a:latin typeface="Times New Roman"/>
                <a:cs typeface="Times New Roman"/>
              </a:rPr>
              <a:t>ĐTRR</a:t>
            </a:r>
            <a:r>
              <a:rPr sz="2200" spc="-30" dirty="0">
                <a:solidFill>
                  <a:srgbClr val="03499E"/>
                </a:solidFill>
                <a:latin typeface="Times New Roman"/>
                <a:cs typeface="Times New Roman"/>
              </a:rPr>
              <a:t> </a:t>
            </a:r>
            <a:r>
              <a:rPr sz="2200" dirty="0">
                <a:solidFill>
                  <a:srgbClr val="03499E"/>
                </a:solidFill>
                <a:latin typeface="Times New Roman"/>
                <a:cs typeface="Times New Roman"/>
              </a:rPr>
              <a:t>và</a:t>
            </a:r>
            <a:r>
              <a:rPr sz="2200" spc="-40" dirty="0">
                <a:solidFill>
                  <a:srgbClr val="03499E"/>
                </a:solidFill>
                <a:latin typeface="Times New Roman"/>
                <a:cs typeface="Times New Roman"/>
              </a:rPr>
              <a:t> </a:t>
            </a:r>
            <a:r>
              <a:rPr sz="2200" dirty="0">
                <a:solidFill>
                  <a:srgbClr val="03499E"/>
                </a:solidFill>
                <a:latin typeface="Times New Roman"/>
                <a:cs typeface="Times New Roman"/>
              </a:rPr>
              <a:t>chỉ</a:t>
            </a:r>
            <a:r>
              <a:rPr sz="2200" spc="-35" dirty="0">
                <a:solidFill>
                  <a:srgbClr val="03499E"/>
                </a:solidFill>
                <a:latin typeface="Times New Roman"/>
                <a:cs typeface="Times New Roman"/>
              </a:rPr>
              <a:t> </a:t>
            </a:r>
            <a:r>
              <a:rPr sz="2200" dirty="0">
                <a:solidFill>
                  <a:srgbClr val="03499E"/>
                </a:solidFill>
                <a:latin typeface="Times New Roman"/>
                <a:cs typeface="Times New Roman"/>
              </a:rPr>
              <a:t>định</a:t>
            </a:r>
            <a:r>
              <a:rPr sz="2200" spc="-35" dirty="0">
                <a:solidFill>
                  <a:srgbClr val="03499E"/>
                </a:solidFill>
                <a:latin typeface="Times New Roman"/>
                <a:cs typeface="Times New Roman"/>
              </a:rPr>
              <a:t> </a:t>
            </a:r>
            <a:r>
              <a:rPr sz="2200" dirty="0">
                <a:solidFill>
                  <a:srgbClr val="03499E"/>
                </a:solidFill>
                <a:latin typeface="Times New Roman"/>
                <a:cs typeface="Times New Roman"/>
              </a:rPr>
              <a:t>thầu</a:t>
            </a:r>
            <a:r>
              <a:rPr sz="2200" spc="-30" dirty="0">
                <a:solidFill>
                  <a:srgbClr val="03499E"/>
                </a:solidFill>
                <a:latin typeface="Times New Roman"/>
                <a:cs typeface="Times New Roman"/>
              </a:rPr>
              <a:t> </a:t>
            </a:r>
            <a:r>
              <a:rPr sz="2200" spc="-10" dirty="0">
                <a:solidFill>
                  <a:srgbClr val="03499E"/>
                </a:solidFill>
                <a:latin typeface="Times New Roman"/>
                <a:cs typeface="Times New Roman"/>
              </a:rPr>
              <a:t>LCNĐT.</a:t>
            </a:r>
            <a:endParaRPr sz="2200">
              <a:latin typeface="Times New Roman"/>
              <a:cs typeface="Times New Roman"/>
            </a:endParaRPr>
          </a:p>
          <a:p>
            <a:pPr>
              <a:lnSpc>
                <a:spcPct val="100000"/>
              </a:lnSpc>
              <a:spcBef>
                <a:spcPts val="430"/>
              </a:spcBef>
              <a:buFont typeface="Times New Roman"/>
              <a:buChar char="•"/>
            </a:pPr>
            <a:endParaRPr sz="2200">
              <a:latin typeface="Times New Roman"/>
              <a:cs typeface="Times New Roman"/>
            </a:endParaRPr>
          </a:p>
          <a:p>
            <a:pPr marL="120650">
              <a:lnSpc>
                <a:spcPct val="100000"/>
              </a:lnSpc>
            </a:pPr>
            <a:r>
              <a:rPr sz="2200" b="1" dirty="0">
                <a:solidFill>
                  <a:srgbClr val="E9E1D5"/>
                </a:solidFill>
                <a:latin typeface="Times New Roman"/>
                <a:cs typeface="Times New Roman"/>
              </a:rPr>
              <a:t>Thời</a:t>
            </a:r>
            <a:r>
              <a:rPr sz="2200" b="1" spc="-15" dirty="0">
                <a:solidFill>
                  <a:srgbClr val="E9E1D5"/>
                </a:solidFill>
                <a:latin typeface="Times New Roman"/>
                <a:cs typeface="Times New Roman"/>
              </a:rPr>
              <a:t> </a:t>
            </a:r>
            <a:r>
              <a:rPr sz="2200" b="1" spc="-20" dirty="0">
                <a:solidFill>
                  <a:srgbClr val="E9E1D5"/>
                </a:solidFill>
                <a:latin typeface="Times New Roman"/>
                <a:cs typeface="Times New Roman"/>
              </a:rPr>
              <a:t>gian</a:t>
            </a:r>
            <a:endParaRPr sz="2200">
              <a:latin typeface="Times New Roman"/>
              <a:cs typeface="Times New Roman"/>
            </a:endParaRPr>
          </a:p>
          <a:p>
            <a:pPr marL="330200" indent="-228600">
              <a:lnSpc>
                <a:spcPts val="2490"/>
              </a:lnSpc>
              <a:spcBef>
                <a:spcPts val="1785"/>
              </a:spcBef>
              <a:buChar char="•"/>
              <a:tabLst>
                <a:tab pos="330200" algn="l"/>
              </a:tabLst>
            </a:pPr>
            <a:r>
              <a:rPr sz="2200" dirty="0">
                <a:solidFill>
                  <a:srgbClr val="03499E"/>
                </a:solidFill>
                <a:latin typeface="Times New Roman"/>
                <a:cs typeface="Times New Roman"/>
              </a:rPr>
              <a:t>Thực</a:t>
            </a:r>
            <a:r>
              <a:rPr sz="2200" spc="-40" dirty="0">
                <a:solidFill>
                  <a:srgbClr val="03499E"/>
                </a:solidFill>
                <a:latin typeface="Times New Roman"/>
                <a:cs typeface="Times New Roman"/>
              </a:rPr>
              <a:t> </a:t>
            </a:r>
            <a:r>
              <a:rPr sz="2200" dirty="0">
                <a:solidFill>
                  <a:srgbClr val="03499E"/>
                </a:solidFill>
                <a:latin typeface="Times New Roman"/>
                <a:cs typeface="Times New Roman"/>
              </a:rPr>
              <a:t>hiện</a:t>
            </a:r>
            <a:r>
              <a:rPr sz="2200" spc="-30" dirty="0">
                <a:solidFill>
                  <a:srgbClr val="03499E"/>
                </a:solidFill>
                <a:latin typeface="Times New Roman"/>
                <a:cs typeface="Times New Roman"/>
              </a:rPr>
              <a:t> </a:t>
            </a:r>
            <a:r>
              <a:rPr sz="2200" dirty="0">
                <a:solidFill>
                  <a:srgbClr val="03499E"/>
                </a:solidFill>
                <a:latin typeface="Times New Roman"/>
                <a:cs typeface="Times New Roman"/>
              </a:rPr>
              <a:t>trước</a:t>
            </a:r>
            <a:r>
              <a:rPr sz="2200" spc="-35" dirty="0">
                <a:solidFill>
                  <a:srgbClr val="03499E"/>
                </a:solidFill>
                <a:latin typeface="Times New Roman"/>
                <a:cs typeface="Times New Roman"/>
              </a:rPr>
              <a:t> </a:t>
            </a:r>
            <a:r>
              <a:rPr sz="2200" dirty="0">
                <a:solidFill>
                  <a:srgbClr val="03499E"/>
                </a:solidFill>
                <a:latin typeface="Times New Roman"/>
                <a:cs typeface="Times New Roman"/>
              </a:rPr>
              <a:t>thời</a:t>
            </a:r>
            <a:r>
              <a:rPr sz="2200" spc="-30" dirty="0">
                <a:solidFill>
                  <a:srgbClr val="03499E"/>
                </a:solidFill>
                <a:latin typeface="Times New Roman"/>
                <a:cs typeface="Times New Roman"/>
              </a:rPr>
              <a:t> </a:t>
            </a:r>
            <a:r>
              <a:rPr sz="2200" dirty="0">
                <a:solidFill>
                  <a:srgbClr val="03499E"/>
                </a:solidFill>
                <a:latin typeface="Times New Roman"/>
                <a:cs typeface="Times New Roman"/>
              </a:rPr>
              <a:t>điểm</a:t>
            </a:r>
            <a:r>
              <a:rPr sz="2200" spc="-40" dirty="0">
                <a:solidFill>
                  <a:srgbClr val="03499E"/>
                </a:solidFill>
                <a:latin typeface="Times New Roman"/>
                <a:cs typeface="Times New Roman"/>
              </a:rPr>
              <a:t> </a:t>
            </a:r>
            <a:r>
              <a:rPr sz="2200" dirty="0">
                <a:solidFill>
                  <a:srgbClr val="03499E"/>
                </a:solidFill>
                <a:latin typeface="Times New Roman"/>
                <a:cs typeface="Times New Roman"/>
              </a:rPr>
              <a:t>đóng</a:t>
            </a:r>
            <a:r>
              <a:rPr sz="2200" spc="-45" dirty="0">
                <a:solidFill>
                  <a:srgbClr val="03499E"/>
                </a:solidFill>
                <a:latin typeface="Times New Roman"/>
                <a:cs typeface="Times New Roman"/>
              </a:rPr>
              <a:t> </a:t>
            </a:r>
            <a:r>
              <a:rPr sz="2200" dirty="0">
                <a:solidFill>
                  <a:srgbClr val="03499E"/>
                </a:solidFill>
                <a:latin typeface="Times New Roman"/>
                <a:cs typeface="Times New Roman"/>
              </a:rPr>
              <a:t>thầu;</a:t>
            </a:r>
            <a:r>
              <a:rPr sz="2200" spc="-30" dirty="0">
                <a:solidFill>
                  <a:srgbClr val="03499E"/>
                </a:solidFill>
                <a:latin typeface="Times New Roman"/>
                <a:cs typeface="Times New Roman"/>
              </a:rPr>
              <a:t> </a:t>
            </a:r>
            <a:r>
              <a:rPr sz="2200" dirty="0">
                <a:solidFill>
                  <a:srgbClr val="03499E"/>
                </a:solidFill>
                <a:latin typeface="Times New Roman"/>
                <a:cs typeface="Times New Roman"/>
              </a:rPr>
              <a:t>đấu</a:t>
            </a:r>
            <a:r>
              <a:rPr sz="2200" spc="-35" dirty="0">
                <a:solidFill>
                  <a:srgbClr val="03499E"/>
                </a:solidFill>
                <a:latin typeface="Times New Roman"/>
                <a:cs typeface="Times New Roman"/>
              </a:rPr>
              <a:t> </a:t>
            </a:r>
            <a:r>
              <a:rPr sz="2200" dirty="0">
                <a:solidFill>
                  <a:srgbClr val="03499E"/>
                </a:solidFill>
                <a:latin typeface="Times New Roman"/>
                <a:cs typeface="Times New Roman"/>
              </a:rPr>
              <a:t>thầu</a:t>
            </a:r>
            <a:r>
              <a:rPr sz="2200" spc="-25" dirty="0">
                <a:solidFill>
                  <a:srgbClr val="03499E"/>
                </a:solidFill>
                <a:latin typeface="Times New Roman"/>
                <a:cs typeface="Times New Roman"/>
              </a:rPr>
              <a:t> </a:t>
            </a:r>
            <a:r>
              <a:rPr sz="2200" dirty="0">
                <a:solidFill>
                  <a:srgbClr val="03499E"/>
                </a:solidFill>
                <a:latin typeface="Times New Roman"/>
                <a:cs typeface="Times New Roman"/>
              </a:rPr>
              <a:t>2</a:t>
            </a:r>
            <a:r>
              <a:rPr sz="2200" spc="-35" dirty="0">
                <a:solidFill>
                  <a:srgbClr val="03499E"/>
                </a:solidFill>
                <a:latin typeface="Times New Roman"/>
                <a:cs typeface="Times New Roman"/>
              </a:rPr>
              <a:t> </a:t>
            </a:r>
            <a:r>
              <a:rPr sz="2200" dirty="0">
                <a:solidFill>
                  <a:srgbClr val="03499E"/>
                </a:solidFill>
                <a:latin typeface="Times New Roman"/>
                <a:cs typeface="Times New Roman"/>
              </a:rPr>
              <a:t>GĐ</a:t>
            </a:r>
            <a:r>
              <a:rPr sz="2200" spc="-25" dirty="0">
                <a:solidFill>
                  <a:srgbClr val="03499E"/>
                </a:solidFill>
                <a:latin typeface="Times New Roman"/>
                <a:cs typeface="Times New Roman"/>
              </a:rPr>
              <a:t> thì</a:t>
            </a:r>
            <a:endParaRPr sz="2200">
              <a:latin typeface="Times New Roman"/>
              <a:cs typeface="Times New Roman"/>
            </a:endParaRPr>
          </a:p>
          <a:p>
            <a:pPr marL="330200">
              <a:lnSpc>
                <a:spcPts val="2490"/>
              </a:lnSpc>
            </a:pPr>
            <a:r>
              <a:rPr sz="2200" dirty="0">
                <a:solidFill>
                  <a:srgbClr val="03499E"/>
                </a:solidFill>
                <a:latin typeface="Times New Roman"/>
                <a:cs typeface="Times New Roman"/>
              </a:rPr>
              <a:t>trong</a:t>
            </a:r>
            <a:r>
              <a:rPr sz="2200" spc="-30" dirty="0">
                <a:solidFill>
                  <a:srgbClr val="03499E"/>
                </a:solidFill>
                <a:latin typeface="Times New Roman"/>
                <a:cs typeface="Times New Roman"/>
              </a:rPr>
              <a:t> </a:t>
            </a:r>
            <a:r>
              <a:rPr sz="2200" dirty="0">
                <a:solidFill>
                  <a:srgbClr val="03499E"/>
                </a:solidFill>
                <a:latin typeface="Times New Roman"/>
                <a:cs typeface="Times New Roman"/>
              </a:rPr>
              <a:t>GĐ</a:t>
            </a:r>
            <a:r>
              <a:rPr sz="2200" spc="-30" dirty="0">
                <a:solidFill>
                  <a:srgbClr val="03499E"/>
                </a:solidFill>
                <a:latin typeface="Times New Roman"/>
                <a:cs typeface="Times New Roman"/>
              </a:rPr>
              <a:t> </a:t>
            </a:r>
            <a:r>
              <a:rPr sz="2200" spc="-25" dirty="0">
                <a:solidFill>
                  <a:srgbClr val="03499E"/>
                </a:solidFill>
                <a:latin typeface="Times New Roman"/>
                <a:cs typeface="Times New Roman"/>
              </a:rPr>
              <a:t>2.</a:t>
            </a:r>
            <a:endParaRPr sz="2200">
              <a:latin typeface="Times New Roman"/>
              <a:cs typeface="Times New Roman"/>
            </a:endParaRPr>
          </a:p>
          <a:p>
            <a:pPr>
              <a:lnSpc>
                <a:spcPct val="100000"/>
              </a:lnSpc>
              <a:spcBef>
                <a:spcPts val="665"/>
              </a:spcBef>
            </a:pPr>
            <a:endParaRPr sz="2200">
              <a:latin typeface="Times New Roman"/>
              <a:cs typeface="Times New Roman"/>
            </a:endParaRPr>
          </a:p>
          <a:p>
            <a:pPr marL="120650">
              <a:lnSpc>
                <a:spcPct val="100000"/>
              </a:lnSpc>
            </a:pPr>
            <a:r>
              <a:rPr sz="2200" b="1" dirty="0">
                <a:solidFill>
                  <a:srgbClr val="E9E1D5"/>
                </a:solidFill>
                <a:latin typeface="Times New Roman"/>
                <a:cs typeface="Times New Roman"/>
              </a:rPr>
              <a:t>Giá</a:t>
            </a:r>
            <a:r>
              <a:rPr sz="2200" b="1" spc="-40" dirty="0">
                <a:solidFill>
                  <a:srgbClr val="E9E1D5"/>
                </a:solidFill>
                <a:latin typeface="Times New Roman"/>
                <a:cs typeface="Times New Roman"/>
              </a:rPr>
              <a:t> </a:t>
            </a:r>
            <a:r>
              <a:rPr sz="2200" b="1" spc="-25" dirty="0">
                <a:solidFill>
                  <a:srgbClr val="E9E1D5"/>
                </a:solidFill>
                <a:latin typeface="Times New Roman"/>
                <a:cs typeface="Times New Roman"/>
              </a:rPr>
              <a:t>trị</a:t>
            </a:r>
            <a:endParaRPr sz="2200">
              <a:latin typeface="Times New Roman"/>
              <a:cs typeface="Times New Roman"/>
            </a:endParaRPr>
          </a:p>
          <a:p>
            <a:pPr marL="330200" indent="-228600">
              <a:lnSpc>
                <a:spcPts val="2460"/>
              </a:lnSpc>
              <a:spcBef>
                <a:spcPts val="1789"/>
              </a:spcBef>
              <a:buFont typeface="Times New Roman"/>
              <a:buChar char="•"/>
              <a:tabLst>
                <a:tab pos="330200" algn="l"/>
              </a:tabLst>
            </a:pPr>
            <a:r>
              <a:rPr sz="2200" i="1" dirty="0">
                <a:solidFill>
                  <a:srgbClr val="FF0000"/>
                </a:solidFill>
                <a:latin typeface="Times New Roman"/>
                <a:cs typeface="Times New Roman"/>
              </a:rPr>
              <a:t>Gói</a:t>
            </a:r>
            <a:r>
              <a:rPr sz="2200" i="1" spc="-40" dirty="0">
                <a:solidFill>
                  <a:srgbClr val="FF0000"/>
                </a:solidFill>
                <a:latin typeface="Times New Roman"/>
                <a:cs typeface="Times New Roman"/>
              </a:rPr>
              <a:t> </a:t>
            </a:r>
            <a:r>
              <a:rPr sz="2200" i="1" dirty="0">
                <a:solidFill>
                  <a:srgbClr val="FF0000"/>
                </a:solidFill>
                <a:latin typeface="Times New Roman"/>
                <a:cs typeface="Times New Roman"/>
              </a:rPr>
              <a:t>thầu</a:t>
            </a:r>
            <a:r>
              <a:rPr sz="2200" i="1" spc="-25" dirty="0">
                <a:solidFill>
                  <a:srgbClr val="FF0000"/>
                </a:solidFill>
                <a:latin typeface="Times New Roman"/>
                <a:cs typeface="Times New Roman"/>
              </a:rPr>
              <a:t> </a:t>
            </a:r>
            <a:r>
              <a:rPr sz="2200" i="1" dirty="0">
                <a:solidFill>
                  <a:srgbClr val="FF0000"/>
                </a:solidFill>
                <a:latin typeface="Times New Roman"/>
                <a:cs typeface="Times New Roman"/>
              </a:rPr>
              <a:t>XL,</a:t>
            </a:r>
            <a:r>
              <a:rPr sz="2200" i="1" spc="-40" dirty="0">
                <a:solidFill>
                  <a:srgbClr val="FF0000"/>
                </a:solidFill>
                <a:latin typeface="Times New Roman"/>
                <a:cs typeface="Times New Roman"/>
              </a:rPr>
              <a:t> </a:t>
            </a:r>
            <a:r>
              <a:rPr sz="2200" i="1" dirty="0">
                <a:solidFill>
                  <a:srgbClr val="FF0000"/>
                </a:solidFill>
                <a:latin typeface="Times New Roman"/>
                <a:cs typeface="Times New Roman"/>
              </a:rPr>
              <a:t>hỗn</a:t>
            </a:r>
            <a:r>
              <a:rPr sz="2200" i="1" spc="-35" dirty="0">
                <a:solidFill>
                  <a:srgbClr val="FF0000"/>
                </a:solidFill>
                <a:latin typeface="Times New Roman"/>
                <a:cs typeface="Times New Roman"/>
              </a:rPr>
              <a:t> </a:t>
            </a:r>
            <a:r>
              <a:rPr sz="2200" i="1" dirty="0">
                <a:solidFill>
                  <a:srgbClr val="FF0000"/>
                </a:solidFill>
                <a:latin typeface="Times New Roman"/>
                <a:cs typeface="Times New Roman"/>
              </a:rPr>
              <a:t>hợp</a:t>
            </a:r>
            <a:r>
              <a:rPr sz="2200" i="1" spc="-30" dirty="0">
                <a:solidFill>
                  <a:srgbClr val="FF0000"/>
                </a:solidFill>
                <a:latin typeface="Times New Roman"/>
                <a:cs typeface="Times New Roman"/>
              </a:rPr>
              <a:t> </a:t>
            </a:r>
            <a:r>
              <a:rPr sz="2200" i="1" dirty="0">
                <a:solidFill>
                  <a:srgbClr val="FF0000"/>
                </a:solidFill>
                <a:latin typeface="Times New Roman"/>
                <a:cs typeface="Times New Roman"/>
              </a:rPr>
              <a:t>có</a:t>
            </a:r>
            <a:r>
              <a:rPr sz="2200" i="1" spc="-25" dirty="0">
                <a:solidFill>
                  <a:srgbClr val="FF0000"/>
                </a:solidFill>
                <a:latin typeface="Times New Roman"/>
                <a:cs typeface="Times New Roman"/>
              </a:rPr>
              <a:t> </a:t>
            </a:r>
            <a:r>
              <a:rPr sz="2200" i="1" dirty="0">
                <a:solidFill>
                  <a:srgbClr val="FF0000"/>
                </a:solidFill>
                <a:latin typeface="Times New Roman"/>
                <a:cs typeface="Times New Roman"/>
              </a:rPr>
              <a:t>giá</a:t>
            </a:r>
            <a:r>
              <a:rPr sz="2200" i="1" spc="-30" dirty="0">
                <a:solidFill>
                  <a:srgbClr val="FF0000"/>
                </a:solidFill>
                <a:latin typeface="Times New Roman"/>
                <a:cs typeface="Times New Roman"/>
              </a:rPr>
              <a:t> </a:t>
            </a:r>
            <a:r>
              <a:rPr sz="2200" i="1" dirty="0">
                <a:solidFill>
                  <a:srgbClr val="FF0000"/>
                </a:solidFill>
                <a:latin typeface="Times New Roman"/>
                <a:cs typeface="Times New Roman"/>
              </a:rPr>
              <a:t>gói</a:t>
            </a:r>
            <a:r>
              <a:rPr sz="2200" i="1" spc="-40" dirty="0">
                <a:solidFill>
                  <a:srgbClr val="FF0000"/>
                </a:solidFill>
                <a:latin typeface="Times New Roman"/>
                <a:cs typeface="Times New Roman"/>
              </a:rPr>
              <a:t> </a:t>
            </a:r>
            <a:r>
              <a:rPr sz="2200" i="1" dirty="0">
                <a:solidFill>
                  <a:srgbClr val="FF0000"/>
                </a:solidFill>
                <a:latin typeface="Times New Roman"/>
                <a:cs typeface="Times New Roman"/>
              </a:rPr>
              <a:t>thầu</a:t>
            </a:r>
            <a:r>
              <a:rPr sz="2200" i="1" spc="-25" dirty="0">
                <a:solidFill>
                  <a:srgbClr val="FF0000"/>
                </a:solidFill>
                <a:latin typeface="Times New Roman"/>
                <a:cs typeface="Times New Roman"/>
              </a:rPr>
              <a:t> </a:t>
            </a:r>
            <a:r>
              <a:rPr sz="2200" i="1" dirty="0">
                <a:solidFill>
                  <a:srgbClr val="FF0000"/>
                </a:solidFill>
                <a:latin typeface="Times New Roman"/>
                <a:cs typeface="Times New Roman"/>
              </a:rPr>
              <a:t>không</a:t>
            </a:r>
            <a:r>
              <a:rPr sz="2200" i="1" spc="-25" dirty="0">
                <a:solidFill>
                  <a:srgbClr val="FF0000"/>
                </a:solidFill>
                <a:latin typeface="Times New Roman"/>
                <a:cs typeface="Times New Roman"/>
              </a:rPr>
              <a:t> </a:t>
            </a:r>
            <a:r>
              <a:rPr sz="2200" i="1" dirty="0">
                <a:solidFill>
                  <a:srgbClr val="FF0000"/>
                </a:solidFill>
                <a:latin typeface="Times New Roman"/>
                <a:cs typeface="Times New Roman"/>
              </a:rPr>
              <a:t>quá</a:t>
            </a:r>
            <a:r>
              <a:rPr sz="2200" i="1" spc="-35" dirty="0">
                <a:solidFill>
                  <a:srgbClr val="FF0000"/>
                </a:solidFill>
                <a:latin typeface="Times New Roman"/>
                <a:cs typeface="Times New Roman"/>
              </a:rPr>
              <a:t> </a:t>
            </a:r>
            <a:r>
              <a:rPr sz="2200" i="1" dirty="0">
                <a:solidFill>
                  <a:srgbClr val="FF0000"/>
                </a:solidFill>
                <a:latin typeface="Times New Roman"/>
                <a:cs typeface="Times New Roman"/>
              </a:rPr>
              <a:t>20</a:t>
            </a:r>
            <a:r>
              <a:rPr sz="2200" i="1" spc="-30" dirty="0">
                <a:solidFill>
                  <a:srgbClr val="FF0000"/>
                </a:solidFill>
                <a:latin typeface="Times New Roman"/>
                <a:cs typeface="Times New Roman"/>
              </a:rPr>
              <a:t> </a:t>
            </a:r>
            <a:r>
              <a:rPr sz="2200" i="1" spc="-25" dirty="0">
                <a:solidFill>
                  <a:srgbClr val="FF0000"/>
                </a:solidFill>
                <a:latin typeface="Times New Roman"/>
                <a:cs typeface="Times New Roman"/>
              </a:rPr>
              <a:t>tỷ</a:t>
            </a:r>
            <a:endParaRPr sz="2200">
              <a:latin typeface="Times New Roman"/>
              <a:cs typeface="Times New Roman"/>
            </a:endParaRPr>
          </a:p>
          <a:p>
            <a:pPr marL="330200">
              <a:lnSpc>
                <a:spcPts val="2310"/>
              </a:lnSpc>
            </a:pPr>
            <a:r>
              <a:rPr sz="2200" i="1" dirty="0">
                <a:solidFill>
                  <a:srgbClr val="FF0000"/>
                </a:solidFill>
                <a:latin typeface="Times New Roman"/>
                <a:cs typeface="Times New Roman"/>
              </a:rPr>
              <a:t>đồng,</a:t>
            </a:r>
            <a:r>
              <a:rPr sz="2200" i="1" spc="-50" dirty="0">
                <a:solidFill>
                  <a:srgbClr val="FF0000"/>
                </a:solidFill>
                <a:latin typeface="Times New Roman"/>
                <a:cs typeface="Times New Roman"/>
              </a:rPr>
              <a:t> </a:t>
            </a:r>
            <a:r>
              <a:rPr sz="2200" i="1" dirty="0">
                <a:solidFill>
                  <a:srgbClr val="FF0000"/>
                </a:solidFill>
                <a:latin typeface="Times New Roman"/>
                <a:cs typeface="Times New Roman"/>
              </a:rPr>
              <a:t>gói</a:t>
            </a:r>
            <a:r>
              <a:rPr sz="2200" i="1" spc="-40" dirty="0">
                <a:solidFill>
                  <a:srgbClr val="FF0000"/>
                </a:solidFill>
                <a:latin typeface="Times New Roman"/>
                <a:cs typeface="Times New Roman"/>
              </a:rPr>
              <a:t> </a:t>
            </a:r>
            <a:r>
              <a:rPr sz="2200" i="1" dirty="0">
                <a:solidFill>
                  <a:srgbClr val="FF0000"/>
                </a:solidFill>
                <a:latin typeface="Times New Roman"/>
                <a:cs typeface="Times New Roman"/>
              </a:rPr>
              <a:t>thầu</a:t>
            </a:r>
            <a:r>
              <a:rPr sz="2200" i="1" spc="-30" dirty="0">
                <a:solidFill>
                  <a:srgbClr val="FF0000"/>
                </a:solidFill>
                <a:latin typeface="Times New Roman"/>
                <a:cs typeface="Times New Roman"/>
              </a:rPr>
              <a:t> </a:t>
            </a:r>
            <a:r>
              <a:rPr sz="2200" i="1" dirty="0">
                <a:solidFill>
                  <a:srgbClr val="FF0000"/>
                </a:solidFill>
                <a:latin typeface="Times New Roman"/>
                <a:cs typeface="Times New Roman"/>
              </a:rPr>
              <a:t>HH,</a:t>
            </a:r>
            <a:r>
              <a:rPr sz="2200" i="1" spc="-25" dirty="0">
                <a:solidFill>
                  <a:srgbClr val="FF0000"/>
                </a:solidFill>
                <a:latin typeface="Times New Roman"/>
                <a:cs typeface="Times New Roman"/>
              </a:rPr>
              <a:t> </a:t>
            </a:r>
            <a:r>
              <a:rPr sz="2200" i="1" dirty="0">
                <a:solidFill>
                  <a:srgbClr val="FF0000"/>
                </a:solidFill>
                <a:latin typeface="Times New Roman"/>
                <a:cs typeface="Times New Roman"/>
              </a:rPr>
              <a:t>PTV</a:t>
            </a:r>
            <a:r>
              <a:rPr sz="2200" i="1" spc="-75" dirty="0">
                <a:solidFill>
                  <a:srgbClr val="FF0000"/>
                </a:solidFill>
                <a:latin typeface="Times New Roman"/>
                <a:cs typeface="Times New Roman"/>
              </a:rPr>
              <a:t> </a:t>
            </a:r>
            <a:r>
              <a:rPr sz="2200" i="1" dirty="0">
                <a:solidFill>
                  <a:srgbClr val="FF0000"/>
                </a:solidFill>
                <a:latin typeface="Times New Roman"/>
                <a:cs typeface="Times New Roman"/>
              </a:rPr>
              <a:t>có</a:t>
            </a:r>
            <a:r>
              <a:rPr sz="2200" i="1" spc="-20" dirty="0">
                <a:solidFill>
                  <a:srgbClr val="FF0000"/>
                </a:solidFill>
                <a:latin typeface="Times New Roman"/>
                <a:cs typeface="Times New Roman"/>
              </a:rPr>
              <a:t> </a:t>
            </a:r>
            <a:r>
              <a:rPr sz="2200" i="1" dirty="0">
                <a:solidFill>
                  <a:srgbClr val="FF0000"/>
                </a:solidFill>
                <a:latin typeface="Times New Roman"/>
                <a:cs typeface="Times New Roman"/>
              </a:rPr>
              <a:t>giá</a:t>
            </a:r>
            <a:r>
              <a:rPr sz="2200" i="1" spc="-30" dirty="0">
                <a:solidFill>
                  <a:srgbClr val="FF0000"/>
                </a:solidFill>
                <a:latin typeface="Times New Roman"/>
                <a:cs typeface="Times New Roman"/>
              </a:rPr>
              <a:t> </a:t>
            </a:r>
            <a:r>
              <a:rPr sz="2200" i="1" dirty="0">
                <a:solidFill>
                  <a:srgbClr val="FF0000"/>
                </a:solidFill>
                <a:latin typeface="Times New Roman"/>
                <a:cs typeface="Times New Roman"/>
              </a:rPr>
              <a:t>gói</a:t>
            </a:r>
            <a:r>
              <a:rPr sz="2200" i="1" spc="-40" dirty="0">
                <a:solidFill>
                  <a:srgbClr val="FF0000"/>
                </a:solidFill>
                <a:latin typeface="Times New Roman"/>
                <a:cs typeface="Times New Roman"/>
              </a:rPr>
              <a:t> </a:t>
            </a:r>
            <a:r>
              <a:rPr sz="2200" i="1" dirty="0">
                <a:solidFill>
                  <a:srgbClr val="FF0000"/>
                </a:solidFill>
                <a:latin typeface="Times New Roman"/>
                <a:cs typeface="Times New Roman"/>
              </a:rPr>
              <a:t>thầu</a:t>
            </a:r>
            <a:r>
              <a:rPr sz="2200" i="1" spc="-35" dirty="0">
                <a:solidFill>
                  <a:srgbClr val="FF0000"/>
                </a:solidFill>
                <a:latin typeface="Times New Roman"/>
                <a:cs typeface="Times New Roman"/>
              </a:rPr>
              <a:t> </a:t>
            </a:r>
            <a:r>
              <a:rPr sz="2200" i="1" dirty="0">
                <a:solidFill>
                  <a:srgbClr val="FF0000"/>
                </a:solidFill>
                <a:latin typeface="Times New Roman"/>
                <a:cs typeface="Times New Roman"/>
              </a:rPr>
              <a:t>không</a:t>
            </a:r>
            <a:r>
              <a:rPr sz="2200" i="1" spc="-35" dirty="0">
                <a:solidFill>
                  <a:srgbClr val="FF0000"/>
                </a:solidFill>
                <a:latin typeface="Times New Roman"/>
                <a:cs typeface="Times New Roman"/>
              </a:rPr>
              <a:t> </a:t>
            </a:r>
            <a:r>
              <a:rPr sz="2200" i="1" dirty="0">
                <a:solidFill>
                  <a:srgbClr val="FF0000"/>
                </a:solidFill>
                <a:latin typeface="Times New Roman"/>
                <a:cs typeface="Times New Roman"/>
              </a:rPr>
              <a:t>quá</a:t>
            </a:r>
            <a:r>
              <a:rPr sz="2200" i="1" spc="-40" dirty="0">
                <a:solidFill>
                  <a:srgbClr val="FF0000"/>
                </a:solidFill>
                <a:latin typeface="Times New Roman"/>
                <a:cs typeface="Times New Roman"/>
              </a:rPr>
              <a:t> </a:t>
            </a:r>
            <a:r>
              <a:rPr sz="2200" i="1" dirty="0">
                <a:solidFill>
                  <a:srgbClr val="FF0000"/>
                </a:solidFill>
                <a:latin typeface="Times New Roman"/>
                <a:cs typeface="Times New Roman"/>
              </a:rPr>
              <a:t>10</a:t>
            </a:r>
            <a:r>
              <a:rPr sz="2200" i="1" spc="-40" dirty="0">
                <a:solidFill>
                  <a:srgbClr val="FF0000"/>
                </a:solidFill>
                <a:latin typeface="Times New Roman"/>
                <a:cs typeface="Times New Roman"/>
              </a:rPr>
              <a:t> </a:t>
            </a:r>
            <a:r>
              <a:rPr sz="2200" i="1" spc="-25" dirty="0">
                <a:solidFill>
                  <a:srgbClr val="FF0000"/>
                </a:solidFill>
                <a:latin typeface="Times New Roman"/>
                <a:cs typeface="Times New Roman"/>
              </a:rPr>
              <a:t>tỷ</a:t>
            </a:r>
            <a:endParaRPr sz="2200">
              <a:latin typeface="Times New Roman"/>
              <a:cs typeface="Times New Roman"/>
            </a:endParaRPr>
          </a:p>
          <a:p>
            <a:pPr marL="330200">
              <a:lnSpc>
                <a:spcPts val="2490"/>
              </a:lnSpc>
            </a:pPr>
            <a:r>
              <a:rPr sz="2200" i="1" dirty="0">
                <a:solidFill>
                  <a:srgbClr val="FF0000"/>
                </a:solidFill>
                <a:latin typeface="Times New Roman"/>
                <a:cs typeface="Times New Roman"/>
              </a:rPr>
              <a:t>đồng:</a:t>
            </a:r>
            <a:r>
              <a:rPr sz="2200" i="1" spc="-40" dirty="0">
                <a:solidFill>
                  <a:srgbClr val="FF0000"/>
                </a:solidFill>
                <a:latin typeface="Times New Roman"/>
                <a:cs typeface="Times New Roman"/>
              </a:rPr>
              <a:t> </a:t>
            </a:r>
            <a:r>
              <a:rPr sz="2200" i="1" dirty="0">
                <a:solidFill>
                  <a:srgbClr val="FF0000"/>
                </a:solidFill>
                <a:latin typeface="Times New Roman"/>
                <a:cs typeface="Times New Roman"/>
              </a:rPr>
              <a:t>Từ</a:t>
            </a:r>
            <a:r>
              <a:rPr sz="2200" i="1" spc="-35" dirty="0">
                <a:solidFill>
                  <a:srgbClr val="FF0000"/>
                </a:solidFill>
                <a:latin typeface="Times New Roman"/>
                <a:cs typeface="Times New Roman"/>
              </a:rPr>
              <a:t> </a:t>
            </a:r>
            <a:r>
              <a:rPr sz="2200" i="1" dirty="0">
                <a:solidFill>
                  <a:srgbClr val="FF0000"/>
                </a:solidFill>
                <a:latin typeface="Times New Roman"/>
                <a:cs typeface="Times New Roman"/>
              </a:rPr>
              <a:t>1%</a:t>
            </a:r>
            <a:r>
              <a:rPr sz="2200" i="1" spc="-25" dirty="0">
                <a:solidFill>
                  <a:srgbClr val="FF0000"/>
                </a:solidFill>
                <a:latin typeface="Times New Roman"/>
                <a:cs typeface="Times New Roman"/>
              </a:rPr>
              <a:t> </a:t>
            </a:r>
            <a:r>
              <a:rPr sz="2200" i="1" dirty="0">
                <a:solidFill>
                  <a:srgbClr val="FF0000"/>
                </a:solidFill>
                <a:latin typeface="Times New Roman"/>
                <a:cs typeface="Times New Roman"/>
              </a:rPr>
              <a:t>đến</a:t>
            </a:r>
            <a:r>
              <a:rPr sz="2200" i="1" spc="-30" dirty="0">
                <a:solidFill>
                  <a:srgbClr val="FF0000"/>
                </a:solidFill>
                <a:latin typeface="Times New Roman"/>
                <a:cs typeface="Times New Roman"/>
              </a:rPr>
              <a:t> </a:t>
            </a:r>
            <a:r>
              <a:rPr sz="2200" i="1" spc="-20" dirty="0">
                <a:solidFill>
                  <a:srgbClr val="FF0000"/>
                </a:solidFill>
                <a:latin typeface="Times New Roman"/>
                <a:cs typeface="Times New Roman"/>
              </a:rPr>
              <a:t>1,5%</a:t>
            </a:r>
            <a:endParaRPr sz="2200">
              <a:latin typeface="Times New Roman"/>
              <a:cs typeface="Times New Roman"/>
            </a:endParaRPr>
          </a:p>
          <a:p>
            <a:pPr marL="330200" indent="-228600">
              <a:lnSpc>
                <a:spcPct val="100000"/>
              </a:lnSpc>
              <a:spcBef>
                <a:spcPts val="110"/>
              </a:spcBef>
              <a:buFont typeface="Times New Roman"/>
              <a:buChar char="•"/>
              <a:tabLst>
                <a:tab pos="330200" algn="l"/>
              </a:tabLst>
            </a:pPr>
            <a:r>
              <a:rPr sz="2200" i="1" dirty="0">
                <a:solidFill>
                  <a:srgbClr val="FF0000"/>
                </a:solidFill>
                <a:latin typeface="Times New Roman"/>
                <a:cs typeface="Times New Roman"/>
              </a:rPr>
              <a:t>Đối</a:t>
            </a:r>
            <a:r>
              <a:rPr sz="2200" i="1" spc="-30" dirty="0">
                <a:solidFill>
                  <a:srgbClr val="FF0000"/>
                </a:solidFill>
                <a:latin typeface="Times New Roman"/>
                <a:cs typeface="Times New Roman"/>
              </a:rPr>
              <a:t> </a:t>
            </a:r>
            <a:r>
              <a:rPr sz="2200" i="1" dirty="0">
                <a:solidFill>
                  <a:srgbClr val="FF0000"/>
                </a:solidFill>
                <a:latin typeface="Times New Roman"/>
                <a:cs typeface="Times New Roman"/>
              </a:rPr>
              <a:t>với</a:t>
            </a:r>
            <a:r>
              <a:rPr sz="2200" i="1" spc="-30" dirty="0">
                <a:solidFill>
                  <a:srgbClr val="FF0000"/>
                </a:solidFill>
                <a:latin typeface="Times New Roman"/>
                <a:cs typeface="Times New Roman"/>
              </a:rPr>
              <a:t> </a:t>
            </a:r>
            <a:r>
              <a:rPr sz="2200" i="1" dirty="0">
                <a:solidFill>
                  <a:srgbClr val="FF0000"/>
                </a:solidFill>
                <a:latin typeface="Times New Roman"/>
                <a:cs typeface="Times New Roman"/>
              </a:rPr>
              <a:t>các</a:t>
            </a:r>
            <a:r>
              <a:rPr sz="2200" i="1" spc="-35" dirty="0">
                <a:solidFill>
                  <a:srgbClr val="FF0000"/>
                </a:solidFill>
                <a:latin typeface="Times New Roman"/>
                <a:cs typeface="Times New Roman"/>
              </a:rPr>
              <a:t> </a:t>
            </a:r>
            <a:r>
              <a:rPr sz="2200" i="1" dirty="0">
                <a:solidFill>
                  <a:srgbClr val="FF0000"/>
                </a:solidFill>
                <a:latin typeface="Times New Roman"/>
                <a:cs typeface="Times New Roman"/>
              </a:rPr>
              <a:t>gói</a:t>
            </a:r>
            <a:r>
              <a:rPr sz="2200" i="1" spc="-40" dirty="0">
                <a:solidFill>
                  <a:srgbClr val="FF0000"/>
                </a:solidFill>
                <a:latin typeface="Times New Roman"/>
                <a:cs typeface="Times New Roman"/>
              </a:rPr>
              <a:t> </a:t>
            </a:r>
            <a:r>
              <a:rPr sz="2200" i="1" dirty="0">
                <a:solidFill>
                  <a:srgbClr val="FF0000"/>
                </a:solidFill>
                <a:latin typeface="Times New Roman"/>
                <a:cs typeface="Times New Roman"/>
              </a:rPr>
              <a:t>thầu</a:t>
            </a:r>
            <a:r>
              <a:rPr sz="2200" i="1" spc="-25" dirty="0">
                <a:solidFill>
                  <a:srgbClr val="FF0000"/>
                </a:solidFill>
                <a:latin typeface="Times New Roman"/>
                <a:cs typeface="Times New Roman"/>
              </a:rPr>
              <a:t> </a:t>
            </a:r>
            <a:r>
              <a:rPr sz="2200" i="1" dirty="0">
                <a:solidFill>
                  <a:srgbClr val="FF0000"/>
                </a:solidFill>
                <a:latin typeface="Times New Roman"/>
                <a:cs typeface="Times New Roman"/>
              </a:rPr>
              <a:t>khác:</a:t>
            </a:r>
            <a:r>
              <a:rPr sz="2200" i="1" spc="-30" dirty="0">
                <a:solidFill>
                  <a:srgbClr val="FF0000"/>
                </a:solidFill>
                <a:latin typeface="Times New Roman"/>
                <a:cs typeface="Times New Roman"/>
              </a:rPr>
              <a:t> </a:t>
            </a:r>
            <a:r>
              <a:rPr sz="2200" i="1" dirty="0">
                <a:solidFill>
                  <a:srgbClr val="FF0000"/>
                </a:solidFill>
                <a:latin typeface="Times New Roman"/>
                <a:cs typeface="Times New Roman"/>
              </a:rPr>
              <a:t>Từ</a:t>
            </a:r>
            <a:r>
              <a:rPr sz="2200" i="1" spc="-35" dirty="0">
                <a:solidFill>
                  <a:srgbClr val="FF0000"/>
                </a:solidFill>
                <a:latin typeface="Times New Roman"/>
                <a:cs typeface="Times New Roman"/>
              </a:rPr>
              <a:t> </a:t>
            </a:r>
            <a:r>
              <a:rPr sz="2200" i="1" dirty="0">
                <a:solidFill>
                  <a:srgbClr val="FF0000"/>
                </a:solidFill>
                <a:latin typeface="Times New Roman"/>
                <a:cs typeface="Times New Roman"/>
              </a:rPr>
              <a:t>1,5%</a:t>
            </a:r>
            <a:r>
              <a:rPr sz="2200" i="1" spc="-50" dirty="0">
                <a:solidFill>
                  <a:srgbClr val="FF0000"/>
                </a:solidFill>
                <a:latin typeface="Times New Roman"/>
                <a:cs typeface="Times New Roman"/>
              </a:rPr>
              <a:t> </a:t>
            </a:r>
            <a:r>
              <a:rPr sz="2200" i="1" dirty="0">
                <a:solidFill>
                  <a:srgbClr val="FF0000"/>
                </a:solidFill>
                <a:latin typeface="Times New Roman"/>
                <a:cs typeface="Times New Roman"/>
              </a:rPr>
              <a:t>đến</a:t>
            </a:r>
            <a:r>
              <a:rPr sz="2200" i="1" spc="-20" dirty="0">
                <a:solidFill>
                  <a:srgbClr val="FF0000"/>
                </a:solidFill>
                <a:latin typeface="Times New Roman"/>
                <a:cs typeface="Times New Roman"/>
              </a:rPr>
              <a:t> </a:t>
            </a:r>
            <a:r>
              <a:rPr sz="2200" i="1" spc="-25" dirty="0">
                <a:solidFill>
                  <a:srgbClr val="FF0000"/>
                </a:solidFill>
                <a:latin typeface="Times New Roman"/>
                <a:cs typeface="Times New Roman"/>
              </a:rPr>
              <a:t>3%</a:t>
            </a:r>
            <a:endParaRPr sz="2200">
              <a:latin typeface="Times New Roman"/>
              <a:cs typeface="Times New Roman"/>
            </a:endParaRPr>
          </a:p>
        </p:txBody>
      </p:sp>
      <p:sp>
        <p:nvSpPr>
          <p:cNvPr id="19" name="object 19"/>
          <p:cNvSpPr txBox="1">
            <a:spLocks noGrp="1"/>
          </p:cNvSpPr>
          <p:nvPr>
            <p:ph type="sldNum" sz="quarter" idx="7"/>
          </p:nvPr>
        </p:nvSpPr>
        <p:spPr>
          <a:prstGeom prst="rect">
            <a:avLst/>
          </a:prstGeom>
        </p:spPr>
        <p:txBody>
          <a:bodyPr vert="horz" wrap="square" lIns="0" tIns="1066370" rIns="0" bIns="0" rtlCol="0">
            <a:spAutoFit/>
          </a:bodyPr>
          <a:lstStyle/>
          <a:p>
            <a:pPr marL="4939665">
              <a:lnSpc>
                <a:spcPts val="1655"/>
              </a:lnSpc>
            </a:pPr>
            <a:fld id="{81D60167-4931-47E6-BA6A-407CBD079E47}" type="slidenum">
              <a:rPr spc="-25" dirty="0"/>
              <a:t>30</a:t>
            </a:fld>
            <a:endParaRPr spc="-25" dirty="0"/>
          </a:p>
        </p:txBody>
      </p:sp>
      <p:sp>
        <p:nvSpPr>
          <p:cNvPr id="18" name="object 18"/>
          <p:cNvSpPr txBox="1">
            <a:spLocks noGrp="1"/>
          </p:cNvSpPr>
          <p:nvPr>
            <p:ph type="title"/>
          </p:nvPr>
        </p:nvSpPr>
        <p:spPr>
          <a:prstGeom prst="rect">
            <a:avLst/>
          </a:prstGeom>
        </p:spPr>
        <p:txBody>
          <a:bodyPr vert="horz" wrap="square" lIns="0" tIns="341502" rIns="0" bIns="0" rtlCol="0">
            <a:spAutoFit/>
          </a:bodyPr>
          <a:lstStyle/>
          <a:p>
            <a:pPr marL="2351405">
              <a:lnSpc>
                <a:spcPct val="100000"/>
              </a:lnSpc>
              <a:spcBef>
                <a:spcPts val="95"/>
              </a:spcBef>
            </a:pPr>
            <a:r>
              <a:rPr sz="2800" dirty="0"/>
              <a:t>BẢO</a:t>
            </a:r>
            <a:r>
              <a:rPr sz="2800" spc="-65" dirty="0"/>
              <a:t> </a:t>
            </a:r>
            <a:r>
              <a:rPr sz="2800" dirty="0"/>
              <a:t>ĐẢM</a:t>
            </a:r>
            <a:r>
              <a:rPr sz="2800" spc="-75" dirty="0"/>
              <a:t> </a:t>
            </a:r>
            <a:r>
              <a:rPr sz="2800" dirty="0"/>
              <a:t>DỰ</a:t>
            </a:r>
            <a:r>
              <a:rPr sz="2800" spc="-60" dirty="0"/>
              <a:t> </a:t>
            </a:r>
            <a:r>
              <a:rPr sz="2800" dirty="0"/>
              <a:t>THẦU</a:t>
            </a:r>
            <a:r>
              <a:rPr sz="2800" spc="-55" dirty="0"/>
              <a:t> </a:t>
            </a:r>
            <a:r>
              <a:rPr sz="2800" spc="-10" dirty="0"/>
              <a:t>(Đ.14)</a:t>
            </a:r>
            <a:endParaRPr sz="28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691639" y="1099058"/>
            <a:ext cx="8870950" cy="3659504"/>
            <a:chOff x="1691639" y="1099058"/>
            <a:chExt cx="8870950" cy="3659504"/>
          </a:xfrm>
        </p:grpSpPr>
        <p:sp>
          <p:nvSpPr>
            <p:cNvPr id="3" name="object 3"/>
            <p:cNvSpPr/>
            <p:nvPr/>
          </p:nvSpPr>
          <p:spPr>
            <a:xfrm>
              <a:off x="1704339" y="1438148"/>
              <a:ext cx="8845550" cy="1701164"/>
            </a:xfrm>
            <a:custGeom>
              <a:avLst/>
              <a:gdLst/>
              <a:ahLst/>
              <a:cxnLst/>
              <a:rect l="l" t="t" r="r" b="b"/>
              <a:pathLst>
                <a:path w="8845550" h="1701164">
                  <a:moveTo>
                    <a:pt x="8845550" y="0"/>
                  </a:moveTo>
                  <a:lnTo>
                    <a:pt x="0" y="0"/>
                  </a:lnTo>
                  <a:lnTo>
                    <a:pt x="0" y="1701038"/>
                  </a:lnTo>
                  <a:lnTo>
                    <a:pt x="8845550" y="1701038"/>
                  </a:lnTo>
                  <a:lnTo>
                    <a:pt x="8845550" y="0"/>
                  </a:lnTo>
                  <a:close/>
                </a:path>
              </a:pathLst>
            </a:custGeom>
            <a:solidFill>
              <a:srgbClr val="E9E1D5">
                <a:alpha val="90194"/>
              </a:srgbClr>
            </a:solidFill>
          </p:spPr>
          <p:txBody>
            <a:bodyPr wrap="square" lIns="0" tIns="0" rIns="0" bIns="0" rtlCol="0"/>
            <a:lstStyle/>
            <a:p>
              <a:endParaRPr/>
            </a:p>
          </p:txBody>
        </p:sp>
        <p:sp>
          <p:nvSpPr>
            <p:cNvPr id="4" name="object 4"/>
            <p:cNvSpPr/>
            <p:nvPr/>
          </p:nvSpPr>
          <p:spPr>
            <a:xfrm>
              <a:off x="1704339" y="1438148"/>
              <a:ext cx="8845550" cy="1701164"/>
            </a:xfrm>
            <a:custGeom>
              <a:avLst/>
              <a:gdLst/>
              <a:ahLst/>
              <a:cxnLst/>
              <a:rect l="l" t="t" r="r" b="b"/>
              <a:pathLst>
                <a:path w="8845550" h="1701164">
                  <a:moveTo>
                    <a:pt x="0" y="1701038"/>
                  </a:moveTo>
                  <a:lnTo>
                    <a:pt x="8845550" y="1701038"/>
                  </a:lnTo>
                  <a:lnTo>
                    <a:pt x="8845550" y="0"/>
                  </a:lnTo>
                  <a:lnTo>
                    <a:pt x="0" y="0"/>
                  </a:lnTo>
                  <a:lnTo>
                    <a:pt x="0" y="1701038"/>
                  </a:lnTo>
                  <a:close/>
                </a:path>
              </a:pathLst>
            </a:custGeom>
            <a:ln w="25400">
              <a:solidFill>
                <a:srgbClr val="2A5F9E"/>
              </a:solidFill>
            </a:ln>
          </p:spPr>
          <p:txBody>
            <a:bodyPr wrap="square" lIns="0" tIns="0" rIns="0" bIns="0" rtlCol="0"/>
            <a:lstStyle/>
            <a:p>
              <a:endParaRPr/>
            </a:p>
          </p:txBody>
        </p:sp>
        <p:sp>
          <p:nvSpPr>
            <p:cNvPr id="5" name="object 5"/>
            <p:cNvSpPr/>
            <p:nvPr/>
          </p:nvSpPr>
          <p:spPr>
            <a:xfrm>
              <a:off x="2146553" y="1111758"/>
              <a:ext cx="6191885" cy="415290"/>
            </a:xfrm>
            <a:custGeom>
              <a:avLst/>
              <a:gdLst/>
              <a:ahLst/>
              <a:cxnLst/>
              <a:rect l="l" t="t" r="r" b="b"/>
              <a:pathLst>
                <a:path w="6191884" h="415290">
                  <a:moveTo>
                    <a:pt x="6122797" y="0"/>
                  </a:moveTo>
                  <a:lnTo>
                    <a:pt x="69214" y="0"/>
                  </a:lnTo>
                  <a:lnTo>
                    <a:pt x="42273" y="5439"/>
                  </a:lnTo>
                  <a:lnTo>
                    <a:pt x="20272" y="20272"/>
                  </a:lnTo>
                  <a:lnTo>
                    <a:pt x="5439" y="42273"/>
                  </a:lnTo>
                  <a:lnTo>
                    <a:pt x="0" y="69214"/>
                  </a:lnTo>
                  <a:lnTo>
                    <a:pt x="0" y="345820"/>
                  </a:lnTo>
                  <a:lnTo>
                    <a:pt x="5439" y="372762"/>
                  </a:lnTo>
                  <a:lnTo>
                    <a:pt x="20272" y="394763"/>
                  </a:lnTo>
                  <a:lnTo>
                    <a:pt x="42273" y="409596"/>
                  </a:lnTo>
                  <a:lnTo>
                    <a:pt x="69214" y="415036"/>
                  </a:lnTo>
                  <a:lnTo>
                    <a:pt x="6122797" y="415036"/>
                  </a:lnTo>
                  <a:lnTo>
                    <a:pt x="6149719" y="409596"/>
                  </a:lnTo>
                  <a:lnTo>
                    <a:pt x="6171676" y="394763"/>
                  </a:lnTo>
                  <a:lnTo>
                    <a:pt x="6186465" y="372762"/>
                  </a:lnTo>
                  <a:lnTo>
                    <a:pt x="6191885" y="345820"/>
                  </a:lnTo>
                  <a:lnTo>
                    <a:pt x="6191885" y="69214"/>
                  </a:lnTo>
                  <a:lnTo>
                    <a:pt x="6186465" y="42273"/>
                  </a:lnTo>
                  <a:lnTo>
                    <a:pt x="6171676" y="20272"/>
                  </a:lnTo>
                  <a:lnTo>
                    <a:pt x="6149719" y="5439"/>
                  </a:lnTo>
                  <a:lnTo>
                    <a:pt x="6122797" y="0"/>
                  </a:lnTo>
                  <a:close/>
                </a:path>
              </a:pathLst>
            </a:custGeom>
            <a:solidFill>
              <a:srgbClr val="2A5F9E"/>
            </a:solidFill>
          </p:spPr>
          <p:txBody>
            <a:bodyPr wrap="square" lIns="0" tIns="0" rIns="0" bIns="0" rtlCol="0"/>
            <a:lstStyle/>
            <a:p>
              <a:endParaRPr/>
            </a:p>
          </p:txBody>
        </p:sp>
        <p:sp>
          <p:nvSpPr>
            <p:cNvPr id="6" name="object 6"/>
            <p:cNvSpPr/>
            <p:nvPr/>
          </p:nvSpPr>
          <p:spPr>
            <a:xfrm>
              <a:off x="2146553" y="1111758"/>
              <a:ext cx="6191885" cy="415290"/>
            </a:xfrm>
            <a:custGeom>
              <a:avLst/>
              <a:gdLst/>
              <a:ahLst/>
              <a:cxnLst/>
              <a:rect l="l" t="t" r="r" b="b"/>
              <a:pathLst>
                <a:path w="6191884" h="415290">
                  <a:moveTo>
                    <a:pt x="0" y="69214"/>
                  </a:moveTo>
                  <a:lnTo>
                    <a:pt x="5439" y="42273"/>
                  </a:lnTo>
                  <a:lnTo>
                    <a:pt x="20272" y="20272"/>
                  </a:lnTo>
                  <a:lnTo>
                    <a:pt x="42273" y="5439"/>
                  </a:lnTo>
                  <a:lnTo>
                    <a:pt x="69214" y="0"/>
                  </a:lnTo>
                  <a:lnTo>
                    <a:pt x="6122797" y="0"/>
                  </a:lnTo>
                  <a:lnTo>
                    <a:pt x="6149719" y="5439"/>
                  </a:lnTo>
                  <a:lnTo>
                    <a:pt x="6171676" y="20272"/>
                  </a:lnTo>
                  <a:lnTo>
                    <a:pt x="6186465" y="42273"/>
                  </a:lnTo>
                  <a:lnTo>
                    <a:pt x="6191885" y="69214"/>
                  </a:lnTo>
                  <a:lnTo>
                    <a:pt x="6191885" y="345820"/>
                  </a:lnTo>
                  <a:lnTo>
                    <a:pt x="6186465" y="372762"/>
                  </a:lnTo>
                  <a:lnTo>
                    <a:pt x="6171676" y="394763"/>
                  </a:lnTo>
                  <a:lnTo>
                    <a:pt x="6149719" y="409596"/>
                  </a:lnTo>
                  <a:lnTo>
                    <a:pt x="6122797" y="415036"/>
                  </a:lnTo>
                  <a:lnTo>
                    <a:pt x="69214" y="415036"/>
                  </a:lnTo>
                  <a:lnTo>
                    <a:pt x="42273" y="409596"/>
                  </a:lnTo>
                  <a:lnTo>
                    <a:pt x="20272" y="394763"/>
                  </a:lnTo>
                  <a:lnTo>
                    <a:pt x="5439" y="372762"/>
                  </a:lnTo>
                  <a:lnTo>
                    <a:pt x="0" y="345820"/>
                  </a:lnTo>
                  <a:lnTo>
                    <a:pt x="0" y="69214"/>
                  </a:lnTo>
                  <a:close/>
                </a:path>
              </a:pathLst>
            </a:custGeom>
            <a:ln w="25399">
              <a:solidFill>
                <a:srgbClr val="E9E1D5"/>
              </a:solidFill>
            </a:ln>
          </p:spPr>
          <p:txBody>
            <a:bodyPr wrap="square" lIns="0" tIns="0" rIns="0" bIns="0" rtlCol="0"/>
            <a:lstStyle/>
            <a:p>
              <a:endParaRPr/>
            </a:p>
          </p:txBody>
        </p:sp>
        <p:sp>
          <p:nvSpPr>
            <p:cNvPr id="7" name="object 7"/>
            <p:cNvSpPr/>
            <p:nvPr/>
          </p:nvSpPr>
          <p:spPr>
            <a:xfrm>
              <a:off x="1704339" y="3422396"/>
              <a:ext cx="8845550" cy="1323340"/>
            </a:xfrm>
            <a:custGeom>
              <a:avLst/>
              <a:gdLst/>
              <a:ahLst/>
              <a:cxnLst/>
              <a:rect l="l" t="t" r="r" b="b"/>
              <a:pathLst>
                <a:path w="8845550" h="1323339">
                  <a:moveTo>
                    <a:pt x="8845550" y="0"/>
                  </a:moveTo>
                  <a:lnTo>
                    <a:pt x="0" y="0"/>
                  </a:lnTo>
                  <a:lnTo>
                    <a:pt x="0" y="1322958"/>
                  </a:lnTo>
                  <a:lnTo>
                    <a:pt x="8845550" y="1322958"/>
                  </a:lnTo>
                  <a:lnTo>
                    <a:pt x="8845550" y="0"/>
                  </a:lnTo>
                  <a:close/>
                </a:path>
              </a:pathLst>
            </a:custGeom>
            <a:solidFill>
              <a:srgbClr val="E9E1D5">
                <a:alpha val="90194"/>
              </a:srgbClr>
            </a:solidFill>
          </p:spPr>
          <p:txBody>
            <a:bodyPr wrap="square" lIns="0" tIns="0" rIns="0" bIns="0" rtlCol="0"/>
            <a:lstStyle/>
            <a:p>
              <a:endParaRPr/>
            </a:p>
          </p:txBody>
        </p:sp>
        <p:sp>
          <p:nvSpPr>
            <p:cNvPr id="8" name="object 8"/>
            <p:cNvSpPr/>
            <p:nvPr/>
          </p:nvSpPr>
          <p:spPr>
            <a:xfrm>
              <a:off x="1704339" y="3422396"/>
              <a:ext cx="8845550" cy="1323340"/>
            </a:xfrm>
            <a:custGeom>
              <a:avLst/>
              <a:gdLst/>
              <a:ahLst/>
              <a:cxnLst/>
              <a:rect l="l" t="t" r="r" b="b"/>
              <a:pathLst>
                <a:path w="8845550" h="1323339">
                  <a:moveTo>
                    <a:pt x="0" y="1322958"/>
                  </a:moveTo>
                  <a:lnTo>
                    <a:pt x="8845550" y="1322958"/>
                  </a:lnTo>
                  <a:lnTo>
                    <a:pt x="8845550" y="0"/>
                  </a:lnTo>
                  <a:lnTo>
                    <a:pt x="0" y="0"/>
                  </a:lnTo>
                  <a:lnTo>
                    <a:pt x="0" y="1322958"/>
                  </a:lnTo>
                  <a:close/>
                </a:path>
              </a:pathLst>
            </a:custGeom>
            <a:ln w="25399">
              <a:solidFill>
                <a:srgbClr val="2A5F9E"/>
              </a:solidFill>
            </a:ln>
          </p:spPr>
          <p:txBody>
            <a:bodyPr wrap="square" lIns="0" tIns="0" rIns="0" bIns="0" rtlCol="0"/>
            <a:lstStyle/>
            <a:p>
              <a:endParaRPr/>
            </a:p>
          </p:txBody>
        </p:sp>
        <p:sp>
          <p:nvSpPr>
            <p:cNvPr id="9" name="object 9"/>
            <p:cNvSpPr/>
            <p:nvPr/>
          </p:nvSpPr>
          <p:spPr>
            <a:xfrm>
              <a:off x="2146553" y="3171571"/>
              <a:ext cx="6191885" cy="339725"/>
            </a:xfrm>
            <a:custGeom>
              <a:avLst/>
              <a:gdLst/>
              <a:ahLst/>
              <a:cxnLst/>
              <a:rect l="l" t="t" r="r" b="b"/>
              <a:pathLst>
                <a:path w="6191884" h="339725">
                  <a:moveTo>
                    <a:pt x="6135370" y="0"/>
                  </a:moveTo>
                  <a:lnTo>
                    <a:pt x="56641" y="0"/>
                  </a:lnTo>
                  <a:lnTo>
                    <a:pt x="34611" y="4454"/>
                  </a:lnTo>
                  <a:lnTo>
                    <a:pt x="16605" y="16589"/>
                  </a:lnTo>
                  <a:lnTo>
                    <a:pt x="4456" y="34557"/>
                  </a:lnTo>
                  <a:lnTo>
                    <a:pt x="0" y="56514"/>
                  </a:lnTo>
                  <a:lnTo>
                    <a:pt x="0" y="282701"/>
                  </a:lnTo>
                  <a:lnTo>
                    <a:pt x="4456" y="304732"/>
                  </a:lnTo>
                  <a:lnTo>
                    <a:pt x="16605" y="322738"/>
                  </a:lnTo>
                  <a:lnTo>
                    <a:pt x="34611" y="334887"/>
                  </a:lnTo>
                  <a:lnTo>
                    <a:pt x="56641" y="339343"/>
                  </a:lnTo>
                  <a:lnTo>
                    <a:pt x="6135370" y="339343"/>
                  </a:lnTo>
                  <a:lnTo>
                    <a:pt x="6157380" y="334887"/>
                  </a:lnTo>
                  <a:lnTo>
                    <a:pt x="6175343" y="322738"/>
                  </a:lnTo>
                  <a:lnTo>
                    <a:pt x="6187447" y="304732"/>
                  </a:lnTo>
                  <a:lnTo>
                    <a:pt x="6191885" y="282701"/>
                  </a:lnTo>
                  <a:lnTo>
                    <a:pt x="6191885" y="56514"/>
                  </a:lnTo>
                  <a:lnTo>
                    <a:pt x="6187447" y="34557"/>
                  </a:lnTo>
                  <a:lnTo>
                    <a:pt x="6175343" y="16589"/>
                  </a:lnTo>
                  <a:lnTo>
                    <a:pt x="6157380" y="4454"/>
                  </a:lnTo>
                  <a:lnTo>
                    <a:pt x="6135370" y="0"/>
                  </a:lnTo>
                  <a:close/>
                </a:path>
              </a:pathLst>
            </a:custGeom>
            <a:solidFill>
              <a:srgbClr val="2A5F9E"/>
            </a:solidFill>
          </p:spPr>
          <p:txBody>
            <a:bodyPr wrap="square" lIns="0" tIns="0" rIns="0" bIns="0" rtlCol="0"/>
            <a:lstStyle/>
            <a:p>
              <a:endParaRPr/>
            </a:p>
          </p:txBody>
        </p:sp>
        <p:sp>
          <p:nvSpPr>
            <p:cNvPr id="10" name="object 10"/>
            <p:cNvSpPr/>
            <p:nvPr/>
          </p:nvSpPr>
          <p:spPr>
            <a:xfrm>
              <a:off x="2146553" y="3171571"/>
              <a:ext cx="6191885" cy="339725"/>
            </a:xfrm>
            <a:custGeom>
              <a:avLst/>
              <a:gdLst/>
              <a:ahLst/>
              <a:cxnLst/>
              <a:rect l="l" t="t" r="r" b="b"/>
              <a:pathLst>
                <a:path w="6191884" h="339725">
                  <a:moveTo>
                    <a:pt x="0" y="56514"/>
                  </a:moveTo>
                  <a:lnTo>
                    <a:pt x="4456" y="34557"/>
                  </a:lnTo>
                  <a:lnTo>
                    <a:pt x="16605" y="16589"/>
                  </a:lnTo>
                  <a:lnTo>
                    <a:pt x="34611" y="4454"/>
                  </a:lnTo>
                  <a:lnTo>
                    <a:pt x="56641" y="0"/>
                  </a:lnTo>
                  <a:lnTo>
                    <a:pt x="6135370" y="0"/>
                  </a:lnTo>
                  <a:lnTo>
                    <a:pt x="6157380" y="4454"/>
                  </a:lnTo>
                  <a:lnTo>
                    <a:pt x="6175343" y="16589"/>
                  </a:lnTo>
                  <a:lnTo>
                    <a:pt x="6187447" y="34557"/>
                  </a:lnTo>
                  <a:lnTo>
                    <a:pt x="6191885" y="56514"/>
                  </a:lnTo>
                  <a:lnTo>
                    <a:pt x="6191885" y="282701"/>
                  </a:lnTo>
                  <a:lnTo>
                    <a:pt x="6187447" y="304732"/>
                  </a:lnTo>
                  <a:lnTo>
                    <a:pt x="6175343" y="322738"/>
                  </a:lnTo>
                  <a:lnTo>
                    <a:pt x="6157380" y="334887"/>
                  </a:lnTo>
                  <a:lnTo>
                    <a:pt x="6135370" y="339343"/>
                  </a:lnTo>
                  <a:lnTo>
                    <a:pt x="56641" y="339343"/>
                  </a:lnTo>
                  <a:lnTo>
                    <a:pt x="34611" y="334887"/>
                  </a:lnTo>
                  <a:lnTo>
                    <a:pt x="16605" y="322738"/>
                  </a:lnTo>
                  <a:lnTo>
                    <a:pt x="4456" y="304732"/>
                  </a:lnTo>
                  <a:lnTo>
                    <a:pt x="0" y="282701"/>
                  </a:lnTo>
                  <a:lnTo>
                    <a:pt x="0" y="56514"/>
                  </a:lnTo>
                  <a:close/>
                </a:path>
              </a:pathLst>
            </a:custGeom>
            <a:ln w="25399">
              <a:solidFill>
                <a:srgbClr val="E9E1D5"/>
              </a:solidFill>
            </a:ln>
          </p:spPr>
          <p:txBody>
            <a:bodyPr wrap="square" lIns="0" tIns="0" rIns="0" bIns="0" rtlCol="0"/>
            <a:lstStyle/>
            <a:p>
              <a:endParaRPr/>
            </a:p>
          </p:txBody>
        </p:sp>
      </p:grpSp>
      <p:grpSp>
        <p:nvGrpSpPr>
          <p:cNvPr id="11" name="object 11"/>
          <p:cNvGrpSpPr/>
          <p:nvPr/>
        </p:nvGrpSpPr>
        <p:grpSpPr>
          <a:xfrm>
            <a:off x="1691639" y="4833620"/>
            <a:ext cx="8870950" cy="1649730"/>
            <a:chOff x="1691639" y="4833620"/>
            <a:chExt cx="8870950" cy="1649730"/>
          </a:xfrm>
        </p:grpSpPr>
        <p:sp>
          <p:nvSpPr>
            <p:cNvPr id="12" name="object 12"/>
            <p:cNvSpPr/>
            <p:nvPr/>
          </p:nvSpPr>
          <p:spPr>
            <a:xfrm>
              <a:off x="1704339" y="5071999"/>
              <a:ext cx="8845550" cy="1398905"/>
            </a:xfrm>
            <a:custGeom>
              <a:avLst/>
              <a:gdLst/>
              <a:ahLst/>
              <a:cxnLst/>
              <a:rect l="l" t="t" r="r" b="b"/>
              <a:pathLst>
                <a:path w="8845550" h="1398904">
                  <a:moveTo>
                    <a:pt x="8845550" y="0"/>
                  </a:moveTo>
                  <a:lnTo>
                    <a:pt x="0" y="0"/>
                  </a:lnTo>
                  <a:lnTo>
                    <a:pt x="0" y="1398651"/>
                  </a:lnTo>
                  <a:lnTo>
                    <a:pt x="8845550" y="1398651"/>
                  </a:lnTo>
                  <a:lnTo>
                    <a:pt x="8845550" y="0"/>
                  </a:lnTo>
                  <a:close/>
                </a:path>
              </a:pathLst>
            </a:custGeom>
            <a:solidFill>
              <a:srgbClr val="E9E1D5">
                <a:alpha val="90194"/>
              </a:srgbClr>
            </a:solidFill>
          </p:spPr>
          <p:txBody>
            <a:bodyPr wrap="square" lIns="0" tIns="0" rIns="0" bIns="0" rtlCol="0"/>
            <a:lstStyle/>
            <a:p>
              <a:endParaRPr/>
            </a:p>
          </p:txBody>
        </p:sp>
        <p:sp>
          <p:nvSpPr>
            <p:cNvPr id="13" name="object 13"/>
            <p:cNvSpPr/>
            <p:nvPr/>
          </p:nvSpPr>
          <p:spPr>
            <a:xfrm>
              <a:off x="1704339" y="5071999"/>
              <a:ext cx="8845550" cy="1398905"/>
            </a:xfrm>
            <a:custGeom>
              <a:avLst/>
              <a:gdLst/>
              <a:ahLst/>
              <a:cxnLst/>
              <a:rect l="l" t="t" r="r" b="b"/>
              <a:pathLst>
                <a:path w="8845550" h="1398904">
                  <a:moveTo>
                    <a:pt x="0" y="1398651"/>
                  </a:moveTo>
                  <a:lnTo>
                    <a:pt x="8845550" y="1398651"/>
                  </a:lnTo>
                  <a:lnTo>
                    <a:pt x="8845550" y="0"/>
                  </a:lnTo>
                  <a:lnTo>
                    <a:pt x="0" y="0"/>
                  </a:lnTo>
                  <a:lnTo>
                    <a:pt x="0" y="1398651"/>
                  </a:lnTo>
                  <a:close/>
                </a:path>
              </a:pathLst>
            </a:custGeom>
            <a:ln w="25399">
              <a:solidFill>
                <a:srgbClr val="2A5F9E"/>
              </a:solidFill>
            </a:ln>
          </p:spPr>
          <p:txBody>
            <a:bodyPr wrap="square" lIns="0" tIns="0" rIns="0" bIns="0" rtlCol="0"/>
            <a:lstStyle/>
            <a:p>
              <a:endParaRPr/>
            </a:p>
          </p:txBody>
        </p:sp>
        <p:sp>
          <p:nvSpPr>
            <p:cNvPr id="14" name="object 14"/>
            <p:cNvSpPr/>
            <p:nvPr/>
          </p:nvSpPr>
          <p:spPr>
            <a:xfrm>
              <a:off x="2121788" y="4846320"/>
              <a:ext cx="6191885" cy="323215"/>
            </a:xfrm>
            <a:custGeom>
              <a:avLst/>
              <a:gdLst/>
              <a:ahLst/>
              <a:cxnLst/>
              <a:rect l="l" t="t" r="r" b="b"/>
              <a:pathLst>
                <a:path w="6191884" h="323214">
                  <a:moveTo>
                    <a:pt x="6138037" y="0"/>
                  </a:moveTo>
                  <a:lnTo>
                    <a:pt x="53848" y="0"/>
                  </a:lnTo>
                  <a:lnTo>
                    <a:pt x="32843" y="4234"/>
                  </a:lnTo>
                  <a:lnTo>
                    <a:pt x="15732" y="15779"/>
                  </a:lnTo>
                  <a:lnTo>
                    <a:pt x="4216" y="32896"/>
                  </a:lnTo>
                  <a:lnTo>
                    <a:pt x="0" y="53847"/>
                  </a:lnTo>
                  <a:lnTo>
                    <a:pt x="0" y="269239"/>
                  </a:lnTo>
                  <a:lnTo>
                    <a:pt x="4216" y="290191"/>
                  </a:lnTo>
                  <a:lnTo>
                    <a:pt x="15732" y="307308"/>
                  </a:lnTo>
                  <a:lnTo>
                    <a:pt x="32843" y="318853"/>
                  </a:lnTo>
                  <a:lnTo>
                    <a:pt x="53848" y="323087"/>
                  </a:lnTo>
                  <a:lnTo>
                    <a:pt x="6138037" y="323087"/>
                  </a:lnTo>
                  <a:lnTo>
                    <a:pt x="6158988" y="318853"/>
                  </a:lnTo>
                  <a:lnTo>
                    <a:pt x="6176105" y="307308"/>
                  </a:lnTo>
                  <a:lnTo>
                    <a:pt x="6187650" y="290191"/>
                  </a:lnTo>
                  <a:lnTo>
                    <a:pt x="6191885" y="269239"/>
                  </a:lnTo>
                  <a:lnTo>
                    <a:pt x="6191885" y="53847"/>
                  </a:lnTo>
                  <a:lnTo>
                    <a:pt x="6187650" y="32896"/>
                  </a:lnTo>
                  <a:lnTo>
                    <a:pt x="6176105" y="15779"/>
                  </a:lnTo>
                  <a:lnTo>
                    <a:pt x="6158988" y="4234"/>
                  </a:lnTo>
                  <a:lnTo>
                    <a:pt x="6138037" y="0"/>
                  </a:lnTo>
                  <a:close/>
                </a:path>
              </a:pathLst>
            </a:custGeom>
            <a:solidFill>
              <a:srgbClr val="2A5F9E"/>
            </a:solidFill>
          </p:spPr>
          <p:txBody>
            <a:bodyPr wrap="square" lIns="0" tIns="0" rIns="0" bIns="0" rtlCol="0"/>
            <a:lstStyle/>
            <a:p>
              <a:endParaRPr/>
            </a:p>
          </p:txBody>
        </p:sp>
        <p:sp>
          <p:nvSpPr>
            <p:cNvPr id="15" name="object 15"/>
            <p:cNvSpPr/>
            <p:nvPr/>
          </p:nvSpPr>
          <p:spPr>
            <a:xfrm>
              <a:off x="2121788" y="4846320"/>
              <a:ext cx="6191885" cy="323215"/>
            </a:xfrm>
            <a:custGeom>
              <a:avLst/>
              <a:gdLst/>
              <a:ahLst/>
              <a:cxnLst/>
              <a:rect l="l" t="t" r="r" b="b"/>
              <a:pathLst>
                <a:path w="6191884" h="323214">
                  <a:moveTo>
                    <a:pt x="0" y="53847"/>
                  </a:moveTo>
                  <a:lnTo>
                    <a:pt x="4216" y="32896"/>
                  </a:lnTo>
                  <a:lnTo>
                    <a:pt x="15732" y="15779"/>
                  </a:lnTo>
                  <a:lnTo>
                    <a:pt x="32843" y="4234"/>
                  </a:lnTo>
                  <a:lnTo>
                    <a:pt x="53848" y="0"/>
                  </a:lnTo>
                  <a:lnTo>
                    <a:pt x="6138037" y="0"/>
                  </a:lnTo>
                  <a:lnTo>
                    <a:pt x="6158988" y="4234"/>
                  </a:lnTo>
                  <a:lnTo>
                    <a:pt x="6176105" y="15779"/>
                  </a:lnTo>
                  <a:lnTo>
                    <a:pt x="6187650" y="32896"/>
                  </a:lnTo>
                  <a:lnTo>
                    <a:pt x="6191885" y="53847"/>
                  </a:lnTo>
                  <a:lnTo>
                    <a:pt x="6191885" y="269239"/>
                  </a:lnTo>
                  <a:lnTo>
                    <a:pt x="6187650" y="290191"/>
                  </a:lnTo>
                  <a:lnTo>
                    <a:pt x="6176105" y="307308"/>
                  </a:lnTo>
                  <a:lnTo>
                    <a:pt x="6158988" y="318853"/>
                  </a:lnTo>
                  <a:lnTo>
                    <a:pt x="6138037" y="323087"/>
                  </a:lnTo>
                  <a:lnTo>
                    <a:pt x="53848" y="323087"/>
                  </a:lnTo>
                  <a:lnTo>
                    <a:pt x="32843" y="318853"/>
                  </a:lnTo>
                  <a:lnTo>
                    <a:pt x="15732" y="307308"/>
                  </a:lnTo>
                  <a:lnTo>
                    <a:pt x="4216" y="290191"/>
                  </a:lnTo>
                  <a:lnTo>
                    <a:pt x="0" y="269239"/>
                  </a:lnTo>
                  <a:lnTo>
                    <a:pt x="0" y="53847"/>
                  </a:lnTo>
                  <a:close/>
                </a:path>
              </a:pathLst>
            </a:custGeom>
            <a:ln w="25400">
              <a:solidFill>
                <a:srgbClr val="E9E1D5"/>
              </a:solidFill>
            </a:ln>
          </p:spPr>
          <p:txBody>
            <a:bodyPr wrap="square" lIns="0" tIns="0" rIns="0" bIns="0" rtlCol="0"/>
            <a:lstStyle/>
            <a:p>
              <a:endParaRPr/>
            </a:p>
          </p:txBody>
        </p:sp>
      </p:grpSp>
      <p:sp>
        <p:nvSpPr>
          <p:cNvPr id="16" name="object 16"/>
          <p:cNvSpPr txBox="1"/>
          <p:nvPr/>
        </p:nvSpPr>
        <p:spPr>
          <a:xfrm>
            <a:off x="2359279" y="1058011"/>
            <a:ext cx="7430770" cy="5245100"/>
          </a:xfrm>
          <a:prstGeom prst="rect">
            <a:avLst/>
          </a:prstGeom>
        </p:spPr>
        <p:txBody>
          <a:bodyPr vert="horz" wrap="square" lIns="0" tIns="83185" rIns="0" bIns="0" rtlCol="0">
            <a:spAutoFit/>
          </a:bodyPr>
          <a:lstStyle/>
          <a:p>
            <a:pPr marL="41275">
              <a:lnSpc>
                <a:spcPct val="100000"/>
              </a:lnSpc>
              <a:spcBef>
                <a:spcPts val="655"/>
              </a:spcBef>
            </a:pPr>
            <a:r>
              <a:rPr sz="2000" b="1" dirty="0">
                <a:solidFill>
                  <a:srgbClr val="E9E1D5"/>
                </a:solidFill>
                <a:latin typeface="Times New Roman"/>
                <a:cs typeface="Times New Roman"/>
              </a:rPr>
              <a:t>Hiệu</a:t>
            </a:r>
            <a:r>
              <a:rPr sz="2000" b="1" spc="-20" dirty="0">
                <a:solidFill>
                  <a:srgbClr val="E9E1D5"/>
                </a:solidFill>
                <a:latin typeface="Times New Roman"/>
                <a:cs typeface="Times New Roman"/>
              </a:rPr>
              <a:t> </a:t>
            </a:r>
            <a:r>
              <a:rPr sz="2000" b="1" spc="-25" dirty="0">
                <a:solidFill>
                  <a:srgbClr val="E9E1D5"/>
                </a:solidFill>
                <a:latin typeface="Times New Roman"/>
                <a:cs typeface="Times New Roman"/>
              </a:rPr>
              <a:t>lực</a:t>
            </a:r>
            <a:endParaRPr sz="2000">
              <a:latin typeface="Times New Roman"/>
              <a:cs typeface="Times New Roman"/>
            </a:endParaRPr>
          </a:p>
          <a:p>
            <a:pPr marL="260350" indent="-228600">
              <a:lnSpc>
                <a:spcPct val="100000"/>
              </a:lnSpc>
              <a:spcBef>
                <a:spcPts val="555"/>
              </a:spcBef>
              <a:buChar char="•"/>
              <a:tabLst>
                <a:tab pos="260350" algn="l"/>
              </a:tabLst>
            </a:pPr>
            <a:r>
              <a:rPr sz="2000" dirty="0">
                <a:solidFill>
                  <a:srgbClr val="03499E"/>
                </a:solidFill>
                <a:latin typeface="Times New Roman"/>
                <a:cs typeface="Times New Roman"/>
              </a:rPr>
              <a:t>Thời</a:t>
            </a:r>
            <a:r>
              <a:rPr sz="2000" spc="-20" dirty="0">
                <a:solidFill>
                  <a:srgbClr val="03499E"/>
                </a:solidFill>
                <a:latin typeface="Times New Roman"/>
                <a:cs typeface="Times New Roman"/>
              </a:rPr>
              <a:t> </a:t>
            </a:r>
            <a:r>
              <a:rPr sz="2000" dirty="0">
                <a:solidFill>
                  <a:srgbClr val="03499E"/>
                </a:solidFill>
                <a:latin typeface="Times New Roman"/>
                <a:cs typeface="Times New Roman"/>
              </a:rPr>
              <a:t>gian có</a:t>
            </a:r>
            <a:r>
              <a:rPr sz="2000" spc="-10" dirty="0">
                <a:solidFill>
                  <a:srgbClr val="03499E"/>
                </a:solidFill>
                <a:latin typeface="Times New Roman"/>
                <a:cs typeface="Times New Roman"/>
              </a:rPr>
              <a:t> </a:t>
            </a:r>
            <a:r>
              <a:rPr sz="2000" dirty="0">
                <a:solidFill>
                  <a:srgbClr val="03499E"/>
                </a:solidFill>
                <a:latin typeface="Times New Roman"/>
                <a:cs typeface="Times New Roman"/>
              </a:rPr>
              <a:t>hiệu</a:t>
            </a:r>
            <a:r>
              <a:rPr sz="2000" spc="-15" dirty="0">
                <a:solidFill>
                  <a:srgbClr val="03499E"/>
                </a:solidFill>
                <a:latin typeface="Times New Roman"/>
                <a:cs typeface="Times New Roman"/>
              </a:rPr>
              <a:t> </a:t>
            </a:r>
            <a:r>
              <a:rPr sz="2000" dirty="0">
                <a:solidFill>
                  <a:srgbClr val="03499E"/>
                </a:solidFill>
                <a:latin typeface="Times New Roman"/>
                <a:cs typeface="Times New Roman"/>
              </a:rPr>
              <a:t>lực của</a:t>
            </a:r>
            <a:r>
              <a:rPr sz="2000" spc="-15" dirty="0">
                <a:solidFill>
                  <a:srgbClr val="03499E"/>
                </a:solidFill>
                <a:latin typeface="Times New Roman"/>
                <a:cs typeface="Times New Roman"/>
              </a:rPr>
              <a:t> </a:t>
            </a:r>
            <a:r>
              <a:rPr sz="2000" dirty="0">
                <a:solidFill>
                  <a:srgbClr val="03499E"/>
                </a:solidFill>
                <a:latin typeface="Times New Roman"/>
                <a:cs typeface="Times New Roman"/>
              </a:rPr>
              <a:t>hồ</a:t>
            </a:r>
            <a:r>
              <a:rPr sz="2000" spc="-10" dirty="0">
                <a:solidFill>
                  <a:srgbClr val="03499E"/>
                </a:solidFill>
                <a:latin typeface="Times New Roman"/>
                <a:cs typeface="Times New Roman"/>
              </a:rPr>
              <a:t> </a:t>
            </a:r>
            <a:r>
              <a:rPr sz="2000" dirty="0">
                <a:solidFill>
                  <a:srgbClr val="03499E"/>
                </a:solidFill>
                <a:latin typeface="Times New Roman"/>
                <a:cs typeface="Times New Roman"/>
              </a:rPr>
              <a:t>sơ dự</a:t>
            </a:r>
            <a:r>
              <a:rPr sz="2000" spc="-10" dirty="0">
                <a:solidFill>
                  <a:srgbClr val="03499E"/>
                </a:solidFill>
                <a:latin typeface="Times New Roman"/>
                <a:cs typeface="Times New Roman"/>
              </a:rPr>
              <a:t> </a:t>
            </a:r>
            <a:r>
              <a:rPr sz="2000" dirty="0">
                <a:solidFill>
                  <a:srgbClr val="03499E"/>
                </a:solidFill>
                <a:latin typeface="Times New Roman"/>
                <a:cs typeface="Times New Roman"/>
              </a:rPr>
              <a:t>thầu</a:t>
            </a:r>
            <a:r>
              <a:rPr sz="2000" spc="-15" dirty="0">
                <a:solidFill>
                  <a:srgbClr val="03499E"/>
                </a:solidFill>
                <a:latin typeface="Times New Roman"/>
                <a:cs typeface="Times New Roman"/>
              </a:rPr>
              <a:t> </a:t>
            </a:r>
            <a:r>
              <a:rPr sz="2000" dirty="0">
                <a:solidFill>
                  <a:srgbClr val="03499E"/>
                </a:solidFill>
                <a:latin typeface="Times New Roman"/>
                <a:cs typeface="Times New Roman"/>
              </a:rPr>
              <a:t>cộng</a:t>
            </a:r>
            <a:r>
              <a:rPr sz="2000" spc="-20" dirty="0">
                <a:solidFill>
                  <a:srgbClr val="03499E"/>
                </a:solidFill>
                <a:latin typeface="Times New Roman"/>
                <a:cs typeface="Times New Roman"/>
              </a:rPr>
              <a:t> </a:t>
            </a:r>
            <a:r>
              <a:rPr sz="2000" dirty="0">
                <a:solidFill>
                  <a:srgbClr val="03499E"/>
                </a:solidFill>
                <a:latin typeface="Times New Roman"/>
                <a:cs typeface="Times New Roman"/>
              </a:rPr>
              <a:t>thêm</a:t>
            </a:r>
            <a:r>
              <a:rPr sz="2000" spc="-15" dirty="0">
                <a:solidFill>
                  <a:srgbClr val="03499E"/>
                </a:solidFill>
                <a:latin typeface="Times New Roman"/>
                <a:cs typeface="Times New Roman"/>
              </a:rPr>
              <a:t> </a:t>
            </a:r>
            <a:r>
              <a:rPr sz="2000" dirty="0">
                <a:solidFill>
                  <a:srgbClr val="03499E"/>
                </a:solidFill>
                <a:latin typeface="Times New Roman"/>
                <a:cs typeface="Times New Roman"/>
              </a:rPr>
              <a:t>30</a:t>
            </a:r>
            <a:r>
              <a:rPr sz="2000" spc="-10" dirty="0">
                <a:solidFill>
                  <a:srgbClr val="03499E"/>
                </a:solidFill>
                <a:latin typeface="Times New Roman"/>
                <a:cs typeface="Times New Roman"/>
              </a:rPr>
              <a:t> </a:t>
            </a:r>
            <a:r>
              <a:rPr sz="2000" spc="-20" dirty="0">
                <a:solidFill>
                  <a:srgbClr val="03499E"/>
                </a:solidFill>
                <a:latin typeface="Times New Roman"/>
                <a:cs typeface="Times New Roman"/>
              </a:rPr>
              <a:t>ngày</a:t>
            </a:r>
            <a:endParaRPr sz="2000">
              <a:latin typeface="Times New Roman"/>
              <a:cs typeface="Times New Roman"/>
            </a:endParaRPr>
          </a:p>
          <a:p>
            <a:pPr marL="260350" marR="70485" indent="-228600">
              <a:lnSpc>
                <a:spcPts val="2060"/>
              </a:lnSpc>
              <a:spcBef>
                <a:spcPts val="380"/>
              </a:spcBef>
              <a:buChar char="•"/>
              <a:tabLst>
                <a:tab pos="260350" algn="l"/>
              </a:tabLst>
            </a:pPr>
            <a:r>
              <a:rPr sz="2000" dirty="0">
                <a:solidFill>
                  <a:srgbClr val="03499E"/>
                </a:solidFill>
                <a:latin typeface="Times New Roman"/>
                <a:cs typeface="Times New Roman"/>
              </a:rPr>
              <a:t>Gia</a:t>
            </a:r>
            <a:r>
              <a:rPr sz="2000" spc="-20" dirty="0">
                <a:solidFill>
                  <a:srgbClr val="03499E"/>
                </a:solidFill>
                <a:latin typeface="Times New Roman"/>
                <a:cs typeface="Times New Roman"/>
              </a:rPr>
              <a:t> </a:t>
            </a:r>
            <a:r>
              <a:rPr sz="2000" dirty="0">
                <a:solidFill>
                  <a:srgbClr val="03499E"/>
                </a:solidFill>
                <a:latin typeface="Times New Roman"/>
                <a:cs typeface="Times New Roman"/>
              </a:rPr>
              <a:t>hạn</a:t>
            </a:r>
            <a:r>
              <a:rPr sz="2000" spc="-10" dirty="0">
                <a:solidFill>
                  <a:srgbClr val="03499E"/>
                </a:solidFill>
                <a:latin typeface="Times New Roman"/>
                <a:cs typeface="Times New Roman"/>
              </a:rPr>
              <a:t> </a:t>
            </a:r>
            <a:r>
              <a:rPr sz="2000" dirty="0">
                <a:solidFill>
                  <a:srgbClr val="03499E"/>
                </a:solidFill>
                <a:latin typeface="Times New Roman"/>
                <a:cs typeface="Times New Roman"/>
              </a:rPr>
              <a:t>hiệu</a:t>
            </a:r>
            <a:r>
              <a:rPr sz="2000" spc="-25" dirty="0">
                <a:solidFill>
                  <a:srgbClr val="03499E"/>
                </a:solidFill>
                <a:latin typeface="Times New Roman"/>
                <a:cs typeface="Times New Roman"/>
              </a:rPr>
              <a:t> </a:t>
            </a:r>
            <a:r>
              <a:rPr sz="2000" dirty="0">
                <a:solidFill>
                  <a:srgbClr val="03499E"/>
                </a:solidFill>
                <a:latin typeface="Times New Roman"/>
                <a:cs typeface="Times New Roman"/>
              </a:rPr>
              <a:t>lực</a:t>
            </a:r>
            <a:r>
              <a:rPr sz="2000" spc="-15" dirty="0">
                <a:solidFill>
                  <a:srgbClr val="03499E"/>
                </a:solidFill>
                <a:latin typeface="Times New Roman"/>
                <a:cs typeface="Times New Roman"/>
              </a:rPr>
              <a:t> </a:t>
            </a:r>
            <a:r>
              <a:rPr sz="2000" spc="-25" dirty="0">
                <a:solidFill>
                  <a:srgbClr val="03499E"/>
                </a:solidFill>
                <a:latin typeface="Times New Roman"/>
                <a:cs typeface="Times New Roman"/>
              </a:rPr>
              <a:t>HSDT,</a:t>
            </a:r>
            <a:r>
              <a:rPr sz="2000" spc="-30" dirty="0">
                <a:solidFill>
                  <a:srgbClr val="03499E"/>
                </a:solidFill>
                <a:latin typeface="Times New Roman"/>
                <a:cs typeface="Times New Roman"/>
              </a:rPr>
              <a:t> </a:t>
            </a:r>
            <a:r>
              <a:rPr sz="2000" dirty="0">
                <a:solidFill>
                  <a:srgbClr val="03499E"/>
                </a:solidFill>
                <a:latin typeface="Times New Roman"/>
                <a:cs typeface="Times New Roman"/>
              </a:rPr>
              <a:t>HSĐX</a:t>
            </a:r>
            <a:r>
              <a:rPr sz="2000" spc="-25" dirty="0">
                <a:solidFill>
                  <a:srgbClr val="03499E"/>
                </a:solidFill>
                <a:latin typeface="Times New Roman"/>
                <a:cs typeface="Times New Roman"/>
              </a:rPr>
              <a:t> </a:t>
            </a:r>
            <a:r>
              <a:rPr sz="2000" dirty="0">
                <a:solidFill>
                  <a:srgbClr val="03499E"/>
                </a:solidFill>
                <a:latin typeface="Times New Roman"/>
                <a:cs typeface="Times New Roman"/>
              </a:rPr>
              <a:t>sau</a:t>
            </a:r>
            <a:r>
              <a:rPr sz="2000" spc="-10" dirty="0">
                <a:solidFill>
                  <a:srgbClr val="03499E"/>
                </a:solidFill>
                <a:latin typeface="Times New Roman"/>
                <a:cs typeface="Times New Roman"/>
              </a:rPr>
              <a:t> </a:t>
            </a:r>
            <a:r>
              <a:rPr sz="2000" dirty="0">
                <a:solidFill>
                  <a:srgbClr val="03499E"/>
                </a:solidFill>
                <a:latin typeface="Times New Roman"/>
                <a:cs typeface="Times New Roman"/>
              </a:rPr>
              <a:t>thời</a:t>
            </a:r>
            <a:r>
              <a:rPr sz="2000" spc="-10" dirty="0">
                <a:solidFill>
                  <a:srgbClr val="03499E"/>
                </a:solidFill>
                <a:latin typeface="Times New Roman"/>
                <a:cs typeface="Times New Roman"/>
              </a:rPr>
              <a:t> </a:t>
            </a:r>
            <a:r>
              <a:rPr sz="2000" dirty="0">
                <a:solidFill>
                  <a:srgbClr val="03499E"/>
                </a:solidFill>
                <a:latin typeface="Times New Roman"/>
                <a:cs typeface="Times New Roman"/>
              </a:rPr>
              <a:t>điểm</a:t>
            </a:r>
            <a:r>
              <a:rPr sz="2000" spc="-20" dirty="0">
                <a:solidFill>
                  <a:srgbClr val="03499E"/>
                </a:solidFill>
                <a:latin typeface="Times New Roman"/>
                <a:cs typeface="Times New Roman"/>
              </a:rPr>
              <a:t> </a:t>
            </a:r>
            <a:r>
              <a:rPr sz="2000" dirty="0">
                <a:solidFill>
                  <a:srgbClr val="03499E"/>
                </a:solidFill>
                <a:latin typeface="Times New Roman"/>
                <a:cs typeface="Times New Roman"/>
              </a:rPr>
              <a:t>đóng</a:t>
            </a:r>
            <a:r>
              <a:rPr sz="2000" spc="-35" dirty="0">
                <a:solidFill>
                  <a:srgbClr val="03499E"/>
                </a:solidFill>
                <a:latin typeface="Times New Roman"/>
                <a:cs typeface="Times New Roman"/>
              </a:rPr>
              <a:t> </a:t>
            </a:r>
            <a:r>
              <a:rPr sz="2000" dirty="0">
                <a:solidFill>
                  <a:srgbClr val="03499E"/>
                </a:solidFill>
                <a:latin typeface="Times New Roman"/>
                <a:cs typeface="Times New Roman"/>
              </a:rPr>
              <a:t>thầu,</a:t>
            </a:r>
            <a:r>
              <a:rPr sz="2000" spc="-15" dirty="0">
                <a:solidFill>
                  <a:srgbClr val="03499E"/>
                </a:solidFill>
                <a:latin typeface="Times New Roman"/>
                <a:cs typeface="Times New Roman"/>
              </a:rPr>
              <a:t> </a:t>
            </a:r>
            <a:r>
              <a:rPr sz="2000" dirty="0">
                <a:solidFill>
                  <a:srgbClr val="03499E"/>
                </a:solidFill>
                <a:latin typeface="Times New Roman"/>
                <a:cs typeface="Times New Roman"/>
              </a:rPr>
              <a:t>phải</a:t>
            </a:r>
            <a:r>
              <a:rPr sz="2000" spc="-35" dirty="0">
                <a:solidFill>
                  <a:srgbClr val="03499E"/>
                </a:solidFill>
                <a:latin typeface="Times New Roman"/>
                <a:cs typeface="Times New Roman"/>
              </a:rPr>
              <a:t> </a:t>
            </a:r>
            <a:r>
              <a:rPr sz="2000" dirty="0">
                <a:solidFill>
                  <a:srgbClr val="03499E"/>
                </a:solidFill>
                <a:latin typeface="Times New Roman"/>
                <a:cs typeface="Times New Roman"/>
              </a:rPr>
              <a:t>gia</a:t>
            </a:r>
            <a:r>
              <a:rPr sz="2000" spc="-10" dirty="0">
                <a:solidFill>
                  <a:srgbClr val="03499E"/>
                </a:solidFill>
                <a:latin typeface="Times New Roman"/>
                <a:cs typeface="Times New Roman"/>
              </a:rPr>
              <a:t> </a:t>
            </a:r>
            <a:r>
              <a:rPr sz="2000" spc="-25" dirty="0">
                <a:solidFill>
                  <a:srgbClr val="03499E"/>
                </a:solidFill>
                <a:latin typeface="Times New Roman"/>
                <a:cs typeface="Times New Roman"/>
              </a:rPr>
              <a:t>hạn </a:t>
            </a:r>
            <a:r>
              <a:rPr sz="2000" dirty="0">
                <a:solidFill>
                  <a:srgbClr val="03499E"/>
                </a:solidFill>
                <a:latin typeface="Times New Roman"/>
                <a:cs typeface="Times New Roman"/>
              </a:rPr>
              <a:t>tương</a:t>
            </a:r>
            <a:r>
              <a:rPr sz="2000" spc="-15" dirty="0">
                <a:solidFill>
                  <a:srgbClr val="03499E"/>
                </a:solidFill>
                <a:latin typeface="Times New Roman"/>
                <a:cs typeface="Times New Roman"/>
              </a:rPr>
              <a:t> </a:t>
            </a:r>
            <a:r>
              <a:rPr sz="2000" dirty="0">
                <a:solidFill>
                  <a:srgbClr val="03499E"/>
                </a:solidFill>
                <a:latin typeface="Times New Roman"/>
                <a:cs typeface="Times New Roman"/>
              </a:rPr>
              <a:t>ứng</a:t>
            </a:r>
            <a:r>
              <a:rPr sz="2000" spc="-15" dirty="0">
                <a:solidFill>
                  <a:srgbClr val="03499E"/>
                </a:solidFill>
                <a:latin typeface="Times New Roman"/>
                <a:cs typeface="Times New Roman"/>
              </a:rPr>
              <a:t> </a:t>
            </a:r>
            <a:r>
              <a:rPr sz="2000" dirty="0">
                <a:solidFill>
                  <a:srgbClr val="03499E"/>
                </a:solidFill>
                <a:latin typeface="Times New Roman"/>
                <a:cs typeface="Times New Roman"/>
              </a:rPr>
              <a:t>hiệu</a:t>
            </a:r>
            <a:r>
              <a:rPr sz="2000" spc="-15" dirty="0">
                <a:solidFill>
                  <a:srgbClr val="03499E"/>
                </a:solidFill>
                <a:latin typeface="Times New Roman"/>
                <a:cs typeface="Times New Roman"/>
              </a:rPr>
              <a:t> </a:t>
            </a:r>
            <a:r>
              <a:rPr sz="2000" dirty="0">
                <a:solidFill>
                  <a:srgbClr val="03499E"/>
                </a:solidFill>
                <a:latin typeface="Times New Roman"/>
                <a:cs typeface="Times New Roman"/>
              </a:rPr>
              <a:t>lực của</a:t>
            </a:r>
            <a:r>
              <a:rPr sz="2000" spc="-10" dirty="0">
                <a:solidFill>
                  <a:srgbClr val="03499E"/>
                </a:solidFill>
                <a:latin typeface="Times New Roman"/>
                <a:cs typeface="Times New Roman"/>
              </a:rPr>
              <a:t> </a:t>
            </a:r>
            <a:r>
              <a:rPr sz="2000" dirty="0">
                <a:solidFill>
                  <a:srgbClr val="03499E"/>
                </a:solidFill>
                <a:latin typeface="Times New Roman"/>
                <a:cs typeface="Times New Roman"/>
              </a:rPr>
              <a:t>bảo</a:t>
            </a:r>
            <a:r>
              <a:rPr sz="2000" spc="-15" dirty="0">
                <a:solidFill>
                  <a:srgbClr val="03499E"/>
                </a:solidFill>
                <a:latin typeface="Times New Roman"/>
                <a:cs typeface="Times New Roman"/>
              </a:rPr>
              <a:t> </a:t>
            </a:r>
            <a:r>
              <a:rPr sz="2000" dirty="0">
                <a:solidFill>
                  <a:srgbClr val="03499E"/>
                </a:solidFill>
                <a:latin typeface="Times New Roman"/>
                <a:cs typeface="Times New Roman"/>
              </a:rPr>
              <a:t>đảm</a:t>
            </a:r>
            <a:r>
              <a:rPr sz="2000" spc="-20" dirty="0">
                <a:solidFill>
                  <a:srgbClr val="03499E"/>
                </a:solidFill>
                <a:latin typeface="Times New Roman"/>
                <a:cs typeface="Times New Roman"/>
              </a:rPr>
              <a:t> </a:t>
            </a:r>
            <a:r>
              <a:rPr sz="2000" dirty="0">
                <a:solidFill>
                  <a:srgbClr val="03499E"/>
                </a:solidFill>
                <a:latin typeface="Times New Roman"/>
                <a:cs typeface="Times New Roman"/>
              </a:rPr>
              <a:t>dự </a:t>
            </a:r>
            <a:r>
              <a:rPr sz="2000" spc="-20" dirty="0">
                <a:solidFill>
                  <a:srgbClr val="03499E"/>
                </a:solidFill>
                <a:latin typeface="Times New Roman"/>
                <a:cs typeface="Times New Roman"/>
              </a:rPr>
              <a:t>thầu</a:t>
            </a:r>
            <a:endParaRPr sz="2000">
              <a:latin typeface="Times New Roman"/>
              <a:cs typeface="Times New Roman"/>
            </a:endParaRPr>
          </a:p>
          <a:p>
            <a:pPr marL="260350" indent="-228600">
              <a:lnSpc>
                <a:spcPts val="2240"/>
              </a:lnSpc>
              <a:buChar char="•"/>
              <a:tabLst>
                <a:tab pos="260350" algn="l"/>
              </a:tabLst>
            </a:pPr>
            <a:r>
              <a:rPr sz="2000" dirty="0">
                <a:solidFill>
                  <a:srgbClr val="03499E"/>
                </a:solidFill>
                <a:latin typeface="Times New Roman"/>
                <a:cs typeface="Times New Roman"/>
              </a:rPr>
              <a:t>Nhà</a:t>
            </a:r>
            <a:r>
              <a:rPr sz="2000" spc="-40" dirty="0">
                <a:solidFill>
                  <a:srgbClr val="03499E"/>
                </a:solidFill>
                <a:latin typeface="Times New Roman"/>
                <a:cs typeface="Times New Roman"/>
              </a:rPr>
              <a:t> </a:t>
            </a:r>
            <a:r>
              <a:rPr sz="2000" dirty="0">
                <a:solidFill>
                  <a:srgbClr val="03499E"/>
                </a:solidFill>
                <a:latin typeface="Times New Roman"/>
                <a:cs typeface="Times New Roman"/>
              </a:rPr>
              <a:t>thầu</a:t>
            </a:r>
            <a:r>
              <a:rPr sz="2000" spc="-15" dirty="0">
                <a:solidFill>
                  <a:srgbClr val="03499E"/>
                </a:solidFill>
                <a:latin typeface="Times New Roman"/>
                <a:cs typeface="Times New Roman"/>
              </a:rPr>
              <a:t> </a:t>
            </a:r>
            <a:r>
              <a:rPr sz="2000" dirty="0">
                <a:solidFill>
                  <a:srgbClr val="03499E"/>
                </a:solidFill>
                <a:latin typeface="Times New Roman"/>
                <a:cs typeface="Times New Roman"/>
              </a:rPr>
              <a:t>từ</a:t>
            </a:r>
            <a:r>
              <a:rPr sz="2000" spc="-15" dirty="0">
                <a:solidFill>
                  <a:srgbClr val="03499E"/>
                </a:solidFill>
                <a:latin typeface="Times New Roman"/>
                <a:cs typeface="Times New Roman"/>
              </a:rPr>
              <a:t> </a:t>
            </a:r>
            <a:r>
              <a:rPr sz="2000" dirty="0">
                <a:solidFill>
                  <a:srgbClr val="03499E"/>
                </a:solidFill>
                <a:latin typeface="Times New Roman"/>
                <a:cs typeface="Times New Roman"/>
              </a:rPr>
              <a:t>chối</a:t>
            </a:r>
            <a:r>
              <a:rPr sz="2000" spc="-25" dirty="0">
                <a:solidFill>
                  <a:srgbClr val="03499E"/>
                </a:solidFill>
                <a:latin typeface="Times New Roman"/>
                <a:cs typeface="Times New Roman"/>
              </a:rPr>
              <a:t> </a:t>
            </a:r>
            <a:r>
              <a:rPr sz="2000" dirty="0">
                <a:solidFill>
                  <a:srgbClr val="03499E"/>
                </a:solidFill>
                <a:latin typeface="Times New Roman"/>
                <a:cs typeface="Times New Roman"/>
              </a:rPr>
              <a:t>gia</a:t>
            </a:r>
            <a:r>
              <a:rPr sz="2000" spc="-20" dirty="0">
                <a:solidFill>
                  <a:srgbClr val="03499E"/>
                </a:solidFill>
                <a:latin typeface="Times New Roman"/>
                <a:cs typeface="Times New Roman"/>
              </a:rPr>
              <a:t> </a:t>
            </a:r>
            <a:r>
              <a:rPr sz="2000" dirty="0">
                <a:solidFill>
                  <a:srgbClr val="03499E"/>
                </a:solidFill>
                <a:latin typeface="Times New Roman"/>
                <a:cs typeface="Times New Roman"/>
              </a:rPr>
              <a:t>hạn</a:t>
            </a:r>
            <a:r>
              <a:rPr sz="2000" spc="-20" dirty="0">
                <a:solidFill>
                  <a:srgbClr val="03499E"/>
                </a:solidFill>
                <a:latin typeface="Times New Roman"/>
                <a:cs typeface="Times New Roman"/>
              </a:rPr>
              <a:t> </a:t>
            </a:r>
            <a:r>
              <a:rPr sz="2000" dirty="0">
                <a:solidFill>
                  <a:srgbClr val="03499E"/>
                </a:solidFill>
                <a:latin typeface="Times New Roman"/>
                <a:cs typeface="Times New Roman"/>
              </a:rPr>
              <a:t>thì</a:t>
            </a:r>
            <a:r>
              <a:rPr sz="2000" spc="-10" dirty="0">
                <a:solidFill>
                  <a:srgbClr val="03499E"/>
                </a:solidFill>
                <a:latin typeface="Times New Roman"/>
                <a:cs typeface="Times New Roman"/>
              </a:rPr>
              <a:t> </a:t>
            </a:r>
            <a:r>
              <a:rPr sz="2000" dirty="0">
                <a:solidFill>
                  <a:srgbClr val="03499E"/>
                </a:solidFill>
                <a:latin typeface="Times New Roman"/>
                <a:cs typeface="Times New Roman"/>
              </a:rPr>
              <a:t>HSDT</a:t>
            </a:r>
            <a:r>
              <a:rPr sz="2000" spc="-65" dirty="0">
                <a:solidFill>
                  <a:srgbClr val="03499E"/>
                </a:solidFill>
                <a:latin typeface="Times New Roman"/>
                <a:cs typeface="Times New Roman"/>
              </a:rPr>
              <a:t> </a:t>
            </a:r>
            <a:r>
              <a:rPr sz="2000" dirty="0">
                <a:solidFill>
                  <a:srgbClr val="03499E"/>
                </a:solidFill>
                <a:latin typeface="Times New Roman"/>
                <a:cs typeface="Times New Roman"/>
              </a:rPr>
              <a:t>bị</a:t>
            </a:r>
            <a:r>
              <a:rPr sz="2000" spc="-15" dirty="0">
                <a:solidFill>
                  <a:srgbClr val="03499E"/>
                </a:solidFill>
                <a:latin typeface="Times New Roman"/>
                <a:cs typeface="Times New Roman"/>
              </a:rPr>
              <a:t> </a:t>
            </a:r>
            <a:r>
              <a:rPr sz="2000" dirty="0">
                <a:solidFill>
                  <a:srgbClr val="03499E"/>
                </a:solidFill>
                <a:latin typeface="Times New Roman"/>
                <a:cs typeface="Times New Roman"/>
              </a:rPr>
              <a:t>loại,</a:t>
            </a:r>
            <a:r>
              <a:rPr sz="2000" spc="-10" dirty="0">
                <a:solidFill>
                  <a:srgbClr val="03499E"/>
                </a:solidFill>
                <a:latin typeface="Times New Roman"/>
                <a:cs typeface="Times New Roman"/>
              </a:rPr>
              <a:t> </a:t>
            </a:r>
            <a:r>
              <a:rPr sz="2000" dirty="0">
                <a:solidFill>
                  <a:srgbClr val="03499E"/>
                </a:solidFill>
                <a:latin typeface="Times New Roman"/>
                <a:cs typeface="Times New Roman"/>
              </a:rPr>
              <a:t>BĐDT</a:t>
            </a:r>
            <a:r>
              <a:rPr sz="2000" spc="-55" dirty="0">
                <a:solidFill>
                  <a:srgbClr val="03499E"/>
                </a:solidFill>
                <a:latin typeface="Times New Roman"/>
                <a:cs typeface="Times New Roman"/>
              </a:rPr>
              <a:t> </a:t>
            </a:r>
            <a:r>
              <a:rPr sz="2000" dirty="0">
                <a:solidFill>
                  <a:srgbClr val="03499E"/>
                </a:solidFill>
                <a:latin typeface="Times New Roman"/>
                <a:cs typeface="Times New Roman"/>
              </a:rPr>
              <a:t>được</a:t>
            </a:r>
            <a:r>
              <a:rPr sz="2000" spc="-35" dirty="0">
                <a:solidFill>
                  <a:srgbClr val="03499E"/>
                </a:solidFill>
                <a:latin typeface="Times New Roman"/>
                <a:cs typeface="Times New Roman"/>
              </a:rPr>
              <a:t> </a:t>
            </a:r>
            <a:r>
              <a:rPr sz="2000" dirty="0">
                <a:solidFill>
                  <a:srgbClr val="03499E"/>
                </a:solidFill>
                <a:latin typeface="Times New Roman"/>
                <a:cs typeface="Times New Roman"/>
              </a:rPr>
              <a:t>hoàn</a:t>
            </a:r>
            <a:r>
              <a:rPr sz="2000" spc="-30" dirty="0">
                <a:solidFill>
                  <a:srgbClr val="03499E"/>
                </a:solidFill>
                <a:latin typeface="Times New Roman"/>
                <a:cs typeface="Times New Roman"/>
              </a:rPr>
              <a:t> </a:t>
            </a:r>
            <a:r>
              <a:rPr sz="2000" dirty="0">
                <a:solidFill>
                  <a:srgbClr val="03499E"/>
                </a:solidFill>
                <a:latin typeface="Times New Roman"/>
                <a:cs typeface="Times New Roman"/>
              </a:rPr>
              <a:t>trả</a:t>
            </a:r>
            <a:r>
              <a:rPr sz="2000" spc="-25" dirty="0">
                <a:solidFill>
                  <a:srgbClr val="03499E"/>
                </a:solidFill>
                <a:latin typeface="Times New Roman"/>
                <a:cs typeface="Times New Roman"/>
              </a:rPr>
              <a:t> </a:t>
            </a:r>
            <a:r>
              <a:rPr sz="2000" spc="-10" dirty="0">
                <a:solidFill>
                  <a:srgbClr val="03499E"/>
                </a:solidFill>
                <a:latin typeface="Times New Roman"/>
                <a:cs typeface="Times New Roman"/>
              </a:rPr>
              <a:t>trong</a:t>
            </a:r>
            <a:endParaRPr sz="2000">
              <a:latin typeface="Times New Roman"/>
              <a:cs typeface="Times New Roman"/>
            </a:endParaRPr>
          </a:p>
          <a:p>
            <a:pPr marL="260350">
              <a:lnSpc>
                <a:spcPts val="2240"/>
              </a:lnSpc>
            </a:pPr>
            <a:r>
              <a:rPr sz="2000" dirty="0">
                <a:solidFill>
                  <a:srgbClr val="03499E"/>
                </a:solidFill>
                <a:latin typeface="Times New Roman"/>
                <a:cs typeface="Times New Roman"/>
              </a:rPr>
              <a:t>thời</a:t>
            </a:r>
            <a:r>
              <a:rPr sz="2000" spc="-5" dirty="0">
                <a:solidFill>
                  <a:srgbClr val="03499E"/>
                </a:solidFill>
                <a:latin typeface="Times New Roman"/>
                <a:cs typeface="Times New Roman"/>
              </a:rPr>
              <a:t> </a:t>
            </a:r>
            <a:r>
              <a:rPr sz="2000" dirty="0">
                <a:solidFill>
                  <a:srgbClr val="03499E"/>
                </a:solidFill>
                <a:latin typeface="Times New Roman"/>
                <a:cs typeface="Times New Roman"/>
              </a:rPr>
              <a:t>hạn</a:t>
            </a:r>
            <a:r>
              <a:rPr sz="2000" spc="-15" dirty="0">
                <a:solidFill>
                  <a:srgbClr val="03499E"/>
                </a:solidFill>
                <a:latin typeface="Times New Roman"/>
                <a:cs typeface="Times New Roman"/>
              </a:rPr>
              <a:t> </a:t>
            </a:r>
            <a:r>
              <a:rPr sz="2000" dirty="0">
                <a:solidFill>
                  <a:srgbClr val="03499E"/>
                </a:solidFill>
                <a:latin typeface="Times New Roman"/>
                <a:cs typeface="Times New Roman"/>
              </a:rPr>
              <a:t>14</a:t>
            </a:r>
            <a:r>
              <a:rPr sz="2000" spc="-20" dirty="0">
                <a:solidFill>
                  <a:srgbClr val="03499E"/>
                </a:solidFill>
                <a:latin typeface="Times New Roman"/>
                <a:cs typeface="Times New Roman"/>
              </a:rPr>
              <a:t> </a:t>
            </a:r>
            <a:r>
              <a:rPr sz="2000" dirty="0">
                <a:solidFill>
                  <a:srgbClr val="03499E"/>
                </a:solidFill>
                <a:latin typeface="Times New Roman"/>
                <a:cs typeface="Times New Roman"/>
              </a:rPr>
              <a:t>ngày</a:t>
            </a:r>
            <a:r>
              <a:rPr sz="2000" spc="-20" dirty="0">
                <a:solidFill>
                  <a:srgbClr val="03499E"/>
                </a:solidFill>
                <a:latin typeface="Times New Roman"/>
                <a:cs typeface="Times New Roman"/>
              </a:rPr>
              <a:t> </a:t>
            </a:r>
            <a:r>
              <a:rPr sz="2000" dirty="0">
                <a:solidFill>
                  <a:srgbClr val="03499E"/>
                </a:solidFill>
                <a:latin typeface="Times New Roman"/>
                <a:cs typeface="Times New Roman"/>
              </a:rPr>
              <a:t>từ</a:t>
            </a:r>
            <a:r>
              <a:rPr sz="2000" spc="-5" dirty="0">
                <a:solidFill>
                  <a:srgbClr val="03499E"/>
                </a:solidFill>
                <a:latin typeface="Times New Roman"/>
                <a:cs typeface="Times New Roman"/>
              </a:rPr>
              <a:t> </a:t>
            </a:r>
            <a:r>
              <a:rPr sz="2000" dirty="0">
                <a:solidFill>
                  <a:srgbClr val="03499E"/>
                </a:solidFill>
                <a:latin typeface="Times New Roman"/>
                <a:cs typeface="Times New Roman"/>
              </a:rPr>
              <a:t>ngày</a:t>
            </a:r>
            <a:r>
              <a:rPr sz="2000" spc="-20" dirty="0">
                <a:solidFill>
                  <a:srgbClr val="03499E"/>
                </a:solidFill>
                <a:latin typeface="Times New Roman"/>
                <a:cs typeface="Times New Roman"/>
              </a:rPr>
              <a:t> </a:t>
            </a:r>
            <a:r>
              <a:rPr sz="2000" dirty="0">
                <a:solidFill>
                  <a:srgbClr val="03499E"/>
                </a:solidFill>
                <a:latin typeface="Times New Roman"/>
                <a:cs typeface="Times New Roman"/>
              </a:rPr>
              <a:t>nhận</a:t>
            </a:r>
            <a:r>
              <a:rPr sz="2000" spc="-20" dirty="0">
                <a:solidFill>
                  <a:srgbClr val="03499E"/>
                </a:solidFill>
                <a:latin typeface="Times New Roman"/>
                <a:cs typeface="Times New Roman"/>
              </a:rPr>
              <a:t> </a:t>
            </a:r>
            <a:r>
              <a:rPr sz="2000" dirty="0">
                <a:solidFill>
                  <a:srgbClr val="03499E"/>
                </a:solidFill>
                <a:latin typeface="Times New Roman"/>
                <a:cs typeface="Times New Roman"/>
              </a:rPr>
              <a:t>văn</a:t>
            </a:r>
            <a:r>
              <a:rPr sz="2000" spc="-20" dirty="0">
                <a:solidFill>
                  <a:srgbClr val="03499E"/>
                </a:solidFill>
                <a:latin typeface="Times New Roman"/>
                <a:cs typeface="Times New Roman"/>
              </a:rPr>
              <a:t> </a:t>
            </a:r>
            <a:r>
              <a:rPr sz="2000" dirty="0">
                <a:solidFill>
                  <a:srgbClr val="03499E"/>
                </a:solidFill>
                <a:latin typeface="Times New Roman"/>
                <a:cs typeface="Times New Roman"/>
              </a:rPr>
              <a:t>bản</a:t>
            </a:r>
            <a:r>
              <a:rPr sz="2000" spc="-20" dirty="0">
                <a:solidFill>
                  <a:srgbClr val="03499E"/>
                </a:solidFill>
                <a:latin typeface="Times New Roman"/>
                <a:cs typeface="Times New Roman"/>
              </a:rPr>
              <a:t> </a:t>
            </a:r>
            <a:r>
              <a:rPr sz="2000" dirty="0">
                <a:solidFill>
                  <a:srgbClr val="03499E"/>
                </a:solidFill>
                <a:latin typeface="Times New Roman"/>
                <a:cs typeface="Times New Roman"/>
              </a:rPr>
              <a:t>từ</a:t>
            </a:r>
            <a:r>
              <a:rPr sz="2000" spc="-5" dirty="0">
                <a:solidFill>
                  <a:srgbClr val="03499E"/>
                </a:solidFill>
                <a:latin typeface="Times New Roman"/>
                <a:cs typeface="Times New Roman"/>
              </a:rPr>
              <a:t> </a:t>
            </a:r>
            <a:r>
              <a:rPr sz="2000" dirty="0">
                <a:solidFill>
                  <a:srgbClr val="03499E"/>
                </a:solidFill>
                <a:latin typeface="Times New Roman"/>
                <a:cs typeface="Times New Roman"/>
              </a:rPr>
              <a:t>chối</a:t>
            </a:r>
            <a:r>
              <a:rPr sz="2000" spc="-10" dirty="0">
                <a:solidFill>
                  <a:srgbClr val="03499E"/>
                </a:solidFill>
                <a:latin typeface="Times New Roman"/>
                <a:cs typeface="Times New Roman"/>
              </a:rPr>
              <a:t> </a:t>
            </a:r>
            <a:r>
              <a:rPr sz="2000" dirty="0">
                <a:solidFill>
                  <a:srgbClr val="03499E"/>
                </a:solidFill>
                <a:latin typeface="Times New Roman"/>
                <a:cs typeface="Times New Roman"/>
              </a:rPr>
              <a:t>gia</a:t>
            </a:r>
            <a:r>
              <a:rPr sz="2000" spc="-15" dirty="0">
                <a:solidFill>
                  <a:srgbClr val="03499E"/>
                </a:solidFill>
                <a:latin typeface="Times New Roman"/>
                <a:cs typeface="Times New Roman"/>
              </a:rPr>
              <a:t> </a:t>
            </a:r>
            <a:r>
              <a:rPr sz="2000" dirty="0">
                <a:solidFill>
                  <a:srgbClr val="03499E"/>
                </a:solidFill>
                <a:latin typeface="Times New Roman"/>
                <a:cs typeface="Times New Roman"/>
              </a:rPr>
              <a:t>hạn </a:t>
            </a:r>
            <a:r>
              <a:rPr sz="2000" spc="-20" dirty="0">
                <a:solidFill>
                  <a:srgbClr val="03499E"/>
                </a:solidFill>
                <a:latin typeface="Times New Roman"/>
                <a:cs typeface="Times New Roman"/>
              </a:rPr>
              <a:t>HSDT</a:t>
            </a:r>
            <a:endParaRPr sz="2000">
              <a:latin typeface="Times New Roman"/>
              <a:cs typeface="Times New Roman"/>
            </a:endParaRPr>
          </a:p>
          <a:p>
            <a:pPr marL="38100">
              <a:lnSpc>
                <a:spcPct val="100000"/>
              </a:lnSpc>
              <a:spcBef>
                <a:spcPts val="1595"/>
              </a:spcBef>
            </a:pPr>
            <a:r>
              <a:rPr sz="2000" b="1" dirty="0">
                <a:solidFill>
                  <a:srgbClr val="E9E1D5"/>
                </a:solidFill>
                <a:latin typeface="Times New Roman"/>
                <a:cs typeface="Times New Roman"/>
              </a:rPr>
              <a:t>Liên</a:t>
            </a:r>
            <a:r>
              <a:rPr sz="2000" b="1" spc="-30" dirty="0">
                <a:solidFill>
                  <a:srgbClr val="E9E1D5"/>
                </a:solidFill>
                <a:latin typeface="Times New Roman"/>
                <a:cs typeface="Times New Roman"/>
              </a:rPr>
              <a:t> </a:t>
            </a:r>
            <a:r>
              <a:rPr sz="2000" b="1" spc="-20" dirty="0">
                <a:solidFill>
                  <a:srgbClr val="E9E1D5"/>
                </a:solidFill>
                <a:latin typeface="Times New Roman"/>
                <a:cs typeface="Times New Roman"/>
              </a:rPr>
              <a:t>danh</a:t>
            </a:r>
            <a:endParaRPr sz="2000">
              <a:latin typeface="Times New Roman"/>
              <a:cs typeface="Times New Roman"/>
            </a:endParaRPr>
          </a:p>
          <a:p>
            <a:pPr marL="260350" marR="80010" indent="-228600">
              <a:lnSpc>
                <a:spcPct val="86400"/>
              </a:lnSpc>
              <a:spcBef>
                <a:spcPts val="580"/>
              </a:spcBef>
              <a:buChar char="•"/>
              <a:tabLst>
                <a:tab pos="260350" algn="l"/>
              </a:tabLst>
            </a:pPr>
            <a:r>
              <a:rPr sz="2000" dirty="0">
                <a:solidFill>
                  <a:srgbClr val="03499E"/>
                </a:solidFill>
                <a:latin typeface="Times New Roman"/>
                <a:cs typeface="Times New Roman"/>
              </a:rPr>
              <a:t>Từng</a:t>
            </a:r>
            <a:r>
              <a:rPr sz="2000" spc="-30" dirty="0">
                <a:solidFill>
                  <a:srgbClr val="03499E"/>
                </a:solidFill>
                <a:latin typeface="Times New Roman"/>
                <a:cs typeface="Times New Roman"/>
              </a:rPr>
              <a:t> </a:t>
            </a:r>
            <a:r>
              <a:rPr sz="2000" dirty="0">
                <a:solidFill>
                  <a:srgbClr val="03499E"/>
                </a:solidFill>
                <a:latin typeface="Times New Roman"/>
                <a:cs typeface="Times New Roman"/>
              </a:rPr>
              <a:t>thành</a:t>
            </a:r>
            <a:r>
              <a:rPr sz="2000" spc="-15" dirty="0">
                <a:solidFill>
                  <a:srgbClr val="03499E"/>
                </a:solidFill>
                <a:latin typeface="Times New Roman"/>
                <a:cs typeface="Times New Roman"/>
              </a:rPr>
              <a:t> </a:t>
            </a:r>
            <a:r>
              <a:rPr sz="2000" dirty="0">
                <a:solidFill>
                  <a:srgbClr val="03499E"/>
                </a:solidFill>
                <a:latin typeface="Times New Roman"/>
                <a:cs typeface="Times New Roman"/>
              </a:rPr>
              <a:t>viên</a:t>
            </a:r>
            <a:r>
              <a:rPr sz="2000" spc="-10" dirty="0">
                <a:solidFill>
                  <a:srgbClr val="03499E"/>
                </a:solidFill>
                <a:latin typeface="Times New Roman"/>
                <a:cs typeface="Times New Roman"/>
              </a:rPr>
              <a:t> </a:t>
            </a:r>
            <a:r>
              <a:rPr sz="2000" dirty="0">
                <a:solidFill>
                  <a:srgbClr val="03499E"/>
                </a:solidFill>
                <a:latin typeface="Times New Roman"/>
                <a:cs typeface="Times New Roman"/>
              </a:rPr>
              <a:t>hoặc</a:t>
            </a:r>
            <a:r>
              <a:rPr sz="2000" spc="-30" dirty="0">
                <a:solidFill>
                  <a:srgbClr val="03499E"/>
                </a:solidFill>
                <a:latin typeface="Times New Roman"/>
                <a:cs typeface="Times New Roman"/>
              </a:rPr>
              <a:t> </a:t>
            </a:r>
            <a:r>
              <a:rPr sz="2000" dirty="0">
                <a:solidFill>
                  <a:srgbClr val="03499E"/>
                </a:solidFill>
                <a:latin typeface="Times New Roman"/>
                <a:cs typeface="Times New Roman"/>
              </a:rPr>
              <a:t>để</a:t>
            </a:r>
            <a:r>
              <a:rPr sz="2000" spc="-10" dirty="0">
                <a:solidFill>
                  <a:srgbClr val="03499E"/>
                </a:solidFill>
                <a:latin typeface="Times New Roman"/>
                <a:cs typeface="Times New Roman"/>
              </a:rPr>
              <a:t> </a:t>
            </a:r>
            <a:r>
              <a:rPr sz="2000" dirty="0">
                <a:solidFill>
                  <a:srgbClr val="03499E"/>
                </a:solidFill>
                <a:latin typeface="Times New Roman"/>
                <a:cs typeface="Times New Roman"/>
              </a:rPr>
              <a:t>một</a:t>
            </a:r>
            <a:r>
              <a:rPr sz="2000" spc="15" dirty="0">
                <a:solidFill>
                  <a:srgbClr val="03499E"/>
                </a:solidFill>
                <a:latin typeface="Times New Roman"/>
                <a:cs typeface="Times New Roman"/>
              </a:rPr>
              <a:t> </a:t>
            </a:r>
            <a:r>
              <a:rPr sz="2000" dirty="0">
                <a:solidFill>
                  <a:srgbClr val="03499E"/>
                </a:solidFill>
                <a:latin typeface="Times New Roman"/>
                <a:cs typeface="Times New Roman"/>
              </a:rPr>
              <a:t>thành</a:t>
            </a:r>
            <a:r>
              <a:rPr sz="2000" spc="-15" dirty="0">
                <a:solidFill>
                  <a:srgbClr val="03499E"/>
                </a:solidFill>
                <a:latin typeface="Times New Roman"/>
                <a:cs typeface="Times New Roman"/>
              </a:rPr>
              <a:t> </a:t>
            </a:r>
            <a:r>
              <a:rPr sz="2000" dirty="0">
                <a:solidFill>
                  <a:srgbClr val="03499E"/>
                </a:solidFill>
                <a:latin typeface="Times New Roman"/>
                <a:cs typeface="Times New Roman"/>
              </a:rPr>
              <a:t>viên.</a:t>
            </a:r>
            <a:r>
              <a:rPr sz="2000" spc="-55" dirty="0">
                <a:solidFill>
                  <a:srgbClr val="03499E"/>
                </a:solidFill>
                <a:latin typeface="Times New Roman"/>
                <a:cs typeface="Times New Roman"/>
              </a:rPr>
              <a:t> </a:t>
            </a:r>
            <a:r>
              <a:rPr sz="2000" dirty="0">
                <a:solidFill>
                  <a:srgbClr val="03499E"/>
                </a:solidFill>
                <a:latin typeface="Times New Roman"/>
                <a:cs typeface="Times New Roman"/>
              </a:rPr>
              <a:t>Tổng</a:t>
            </a:r>
            <a:r>
              <a:rPr sz="2000" spc="-15" dirty="0">
                <a:solidFill>
                  <a:srgbClr val="03499E"/>
                </a:solidFill>
                <a:latin typeface="Times New Roman"/>
                <a:cs typeface="Times New Roman"/>
              </a:rPr>
              <a:t> </a:t>
            </a:r>
            <a:r>
              <a:rPr sz="2000" dirty="0">
                <a:solidFill>
                  <a:srgbClr val="03499E"/>
                </a:solidFill>
                <a:latin typeface="Times New Roman"/>
                <a:cs typeface="Times New Roman"/>
              </a:rPr>
              <a:t>giá</a:t>
            </a:r>
            <a:r>
              <a:rPr sz="2000" spc="-15" dirty="0">
                <a:solidFill>
                  <a:srgbClr val="03499E"/>
                </a:solidFill>
                <a:latin typeface="Times New Roman"/>
                <a:cs typeface="Times New Roman"/>
              </a:rPr>
              <a:t> </a:t>
            </a:r>
            <a:r>
              <a:rPr sz="2000" dirty="0">
                <a:solidFill>
                  <a:srgbClr val="03499E"/>
                </a:solidFill>
                <a:latin typeface="Times New Roman"/>
                <a:cs typeface="Times New Roman"/>
              </a:rPr>
              <a:t>trị</a:t>
            </a:r>
            <a:r>
              <a:rPr sz="2000" spc="-5" dirty="0">
                <a:solidFill>
                  <a:srgbClr val="03499E"/>
                </a:solidFill>
                <a:latin typeface="Times New Roman"/>
                <a:cs typeface="Times New Roman"/>
              </a:rPr>
              <a:t> </a:t>
            </a:r>
            <a:r>
              <a:rPr sz="2000" dirty="0">
                <a:solidFill>
                  <a:srgbClr val="03499E"/>
                </a:solidFill>
                <a:latin typeface="Times New Roman"/>
                <a:cs typeface="Times New Roman"/>
              </a:rPr>
              <a:t>không</a:t>
            </a:r>
            <a:r>
              <a:rPr sz="2000" spc="-35" dirty="0">
                <a:solidFill>
                  <a:srgbClr val="03499E"/>
                </a:solidFill>
                <a:latin typeface="Times New Roman"/>
                <a:cs typeface="Times New Roman"/>
              </a:rPr>
              <a:t> </a:t>
            </a:r>
            <a:r>
              <a:rPr sz="2000" dirty="0">
                <a:solidFill>
                  <a:srgbClr val="03499E"/>
                </a:solidFill>
                <a:latin typeface="Times New Roman"/>
                <a:cs typeface="Times New Roman"/>
              </a:rPr>
              <a:t>thấp</a:t>
            </a:r>
            <a:r>
              <a:rPr sz="2000" spc="-10" dirty="0">
                <a:solidFill>
                  <a:srgbClr val="03499E"/>
                </a:solidFill>
                <a:latin typeface="Times New Roman"/>
                <a:cs typeface="Times New Roman"/>
              </a:rPr>
              <a:t> </a:t>
            </a:r>
            <a:r>
              <a:rPr sz="2000" spc="-25" dirty="0">
                <a:solidFill>
                  <a:srgbClr val="03499E"/>
                </a:solidFill>
                <a:latin typeface="Times New Roman"/>
                <a:cs typeface="Times New Roman"/>
              </a:rPr>
              <a:t>hơn </a:t>
            </a:r>
            <a:r>
              <a:rPr sz="2000" dirty="0">
                <a:solidFill>
                  <a:srgbClr val="03499E"/>
                </a:solidFill>
                <a:latin typeface="Times New Roman"/>
                <a:cs typeface="Times New Roman"/>
              </a:rPr>
              <a:t>giá</a:t>
            </a:r>
            <a:r>
              <a:rPr sz="2000" spc="-30" dirty="0">
                <a:solidFill>
                  <a:srgbClr val="03499E"/>
                </a:solidFill>
                <a:latin typeface="Times New Roman"/>
                <a:cs typeface="Times New Roman"/>
              </a:rPr>
              <a:t> </a:t>
            </a:r>
            <a:r>
              <a:rPr sz="2000" dirty="0">
                <a:solidFill>
                  <a:srgbClr val="03499E"/>
                </a:solidFill>
                <a:latin typeface="Times New Roman"/>
                <a:cs typeface="Times New Roman"/>
              </a:rPr>
              <a:t>trị</a:t>
            </a:r>
            <a:r>
              <a:rPr sz="2000" spc="-15" dirty="0">
                <a:solidFill>
                  <a:srgbClr val="03499E"/>
                </a:solidFill>
                <a:latin typeface="Times New Roman"/>
                <a:cs typeface="Times New Roman"/>
              </a:rPr>
              <a:t> </a:t>
            </a:r>
            <a:r>
              <a:rPr sz="2000" dirty="0">
                <a:solidFill>
                  <a:srgbClr val="03499E"/>
                </a:solidFill>
                <a:latin typeface="Times New Roman"/>
                <a:cs typeface="Times New Roman"/>
              </a:rPr>
              <a:t>yêu</a:t>
            </a:r>
            <a:r>
              <a:rPr sz="2000" spc="-20" dirty="0">
                <a:solidFill>
                  <a:srgbClr val="03499E"/>
                </a:solidFill>
                <a:latin typeface="Times New Roman"/>
                <a:cs typeface="Times New Roman"/>
              </a:rPr>
              <a:t> </a:t>
            </a:r>
            <a:r>
              <a:rPr sz="2000" dirty="0">
                <a:solidFill>
                  <a:srgbClr val="03499E"/>
                </a:solidFill>
                <a:latin typeface="Times New Roman"/>
                <a:cs typeface="Times New Roman"/>
              </a:rPr>
              <a:t>cầu</a:t>
            </a:r>
            <a:r>
              <a:rPr sz="2000" spc="-20" dirty="0">
                <a:solidFill>
                  <a:srgbClr val="03499E"/>
                </a:solidFill>
                <a:latin typeface="Times New Roman"/>
                <a:cs typeface="Times New Roman"/>
              </a:rPr>
              <a:t> </a:t>
            </a:r>
            <a:r>
              <a:rPr sz="2000" spc="-25" dirty="0">
                <a:solidFill>
                  <a:srgbClr val="03499E"/>
                </a:solidFill>
                <a:latin typeface="Times New Roman"/>
                <a:cs typeface="Times New Roman"/>
              </a:rPr>
              <a:t>HSMT,</a:t>
            </a:r>
            <a:r>
              <a:rPr sz="2000" spc="-40" dirty="0">
                <a:solidFill>
                  <a:srgbClr val="03499E"/>
                </a:solidFill>
                <a:latin typeface="Times New Roman"/>
                <a:cs typeface="Times New Roman"/>
              </a:rPr>
              <a:t> </a:t>
            </a:r>
            <a:r>
              <a:rPr sz="2000" dirty="0">
                <a:solidFill>
                  <a:srgbClr val="03499E"/>
                </a:solidFill>
                <a:latin typeface="Times New Roman"/>
                <a:cs typeface="Times New Roman"/>
              </a:rPr>
              <a:t>HSYC.</a:t>
            </a:r>
            <a:r>
              <a:rPr sz="2000" spc="-70" dirty="0">
                <a:solidFill>
                  <a:srgbClr val="03499E"/>
                </a:solidFill>
                <a:latin typeface="Times New Roman"/>
                <a:cs typeface="Times New Roman"/>
              </a:rPr>
              <a:t> </a:t>
            </a:r>
            <a:r>
              <a:rPr sz="2000" dirty="0">
                <a:solidFill>
                  <a:srgbClr val="03499E"/>
                </a:solidFill>
                <a:latin typeface="Times New Roman"/>
                <a:cs typeface="Times New Roman"/>
              </a:rPr>
              <a:t>Trường</a:t>
            </a:r>
            <a:r>
              <a:rPr sz="2000" spc="-45" dirty="0">
                <a:solidFill>
                  <a:srgbClr val="03499E"/>
                </a:solidFill>
                <a:latin typeface="Times New Roman"/>
                <a:cs typeface="Times New Roman"/>
              </a:rPr>
              <a:t> </a:t>
            </a:r>
            <a:r>
              <a:rPr sz="2000" dirty="0">
                <a:solidFill>
                  <a:srgbClr val="03499E"/>
                </a:solidFill>
                <a:latin typeface="Times New Roman"/>
                <a:cs typeface="Times New Roman"/>
              </a:rPr>
              <a:t>hợp</a:t>
            </a:r>
            <a:r>
              <a:rPr sz="2000" spc="-25" dirty="0">
                <a:solidFill>
                  <a:srgbClr val="03499E"/>
                </a:solidFill>
                <a:latin typeface="Times New Roman"/>
                <a:cs typeface="Times New Roman"/>
              </a:rPr>
              <a:t> </a:t>
            </a:r>
            <a:r>
              <a:rPr sz="2000" dirty="0">
                <a:solidFill>
                  <a:srgbClr val="03499E"/>
                </a:solidFill>
                <a:latin typeface="Times New Roman"/>
                <a:cs typeface="Times New Roman"/>
              </a:rPr>
              <a:t>có</a:t>
            </a:r>
            <a:r>
              <a:rPr sz="2000" spc="-15" dirty="0">
                <a:solidFill>
                  <a:srgbClr val="03499E"/>
                </a:solidFill>
                <a:latin typeface="Times New Roman"/>
                <a:cs typeface="Times New Roman"/>
              </a:rPr>
              <a:t> </a:t>
            </a:r>
            <a:r>
              <a:rPr sz="2000" dirty="0">
                <a:solidFill>
                  <a:srgbClr val="03499E"/>
                </a:solidFill>
                <a:latin typeface="Times New Roman"/>
                <a:cs typeface="Times New Roman"/>
              </a:rPr>
              <a:t>thành</a:t>
            </a:r>
            <a:r>
              <a:rPr sz="2000" spc="-35" dirty="0">
                <a:solidFill>
                  <a:srgbClr val="03499E"/>
                </a:solidFill>
                <a:latin typeface="Times New Roman"/>
                <a:cs typeface="Times New Roman"/>
              </a:rPr>
              <a:t> </a:t>
            </a:r>
            <a:r>
              <a:rPr sz="2000" dirty="0">
                <a:solidFill>
                  <a:srgbClr val="03499E"/>
                </a:solidFill>
                <a:latin typeface="Times New Roman"/>
                <a:cs typeface="Times New Roman"/>
              </a:rPr>
              <a:t>viên</a:t>
            </a:r>
            <a:r>
              <a:rPr sz="2000" spc="-30" dirty="0">
                <a:solidFill>
                  <a:srgbClr val="03499E"/>
                </a:solidFill>
                <a:latin typeface="Times New Roman"/>
                <a:cs typeface="Times New Roman"/>
              </a:rPr>
              <a:t> </a:t>
            </a:r>
            <a:r>
              <a:rPr sz="2000" dirty="0">
                <a:solidFill>
                  <a:srgbClr val="03499E"/>
                </a:solidFill>
                <a:latin typeface="Times New Roman"/>
                <a:cs typeface="Times New Roman"/>
              </a:rPr>
              <a:t>trong</a:t>
            </a:r>
            <a:r>
              <a:rPr sz="2000" spc="-15" dirty="0">
                <a:solidFill>
                  <a:srgbClr val="03499E"/>
                </a:solidFill>
                <a:latin typeface="Times New Roman"/>
                <a:cs typeface="Times New Roman"/>
              </a:rPr>
              <a:t> </a:t>
            </a:r>
            <a:r>
              <a:rPr sz="2000" dirty="0">
                <a:solidFill>
                  <a:srgbClr val="03499E"/>
                </a:solidFill>
                <a:latin typeface="Times New Roman"/>
                <a:cs typeface="Times New Roman"/>
              </a:rPr>
              <a:t>LD</a:t>
            </a:r>
            <a:r>
              <a:rPr sz="2000" spc="-25" dirty="0">
                <a:solidFill>
                  <a:srgbClr val="03499E"/>
                </a:solidFill>
                <a:latin typeface="Times New Roman"/>
                <a:cs typeface="Times New Roman"/>
              </a:rPr>
              <a:t> vi </a:t>
            </a:r>
            <a:r>
              <a:rPr sz="2000" dirty="0">
                <a:solidFill>
                  <a:srgbClr val="03499E"/>
                </a:solidFill>
                <a:latin typeface="Times New Roman"/>
                <a:cs typeface="Times New Roman"/>
              </a:rPr>
              <a:t>phạm</a:t>
            </a:r>
            <a:r>
              <a:rPr sz="2000" spc="-25" dirty="0">
                <a:solidFill>
                  <a:srgbClr val="03499E"/>
                </a:solidFill>
                <a:latin typeface="Times New Roman"/>
                <a:cs typeface="Times New Roman"/>
              </a:rPr>
              <a:t> </a:t>
            </a:r>
            <a:r>
              <a:rPr sz="2000" dirty="0">
                <a:solidFill>
                  <a:srgbClr val="03499E"/>
                </a:solidFill>
                <a:latin typeface="Times New Roman"/>
                <a:cs typeface="Times New Roman"/>
              </a:rPr>
              <a:t>quy</a:t>
            </a:r>
            <a:r>
              <a:rPr sz="2000" spc="-10" dirty="0">
                <a:solidFill>
                  <a:srgbClr val="03499E"/>
                </a:solidFill>
                <a:latin typeface="Times New Roman"/>
                <a:cs typeface="Times New Roman"/>
              </a:rPr>
              <a:t> </a:t>
            </a:r>
            <a:r>
              <a:rPr sz="2000" dirty="0">
                <a:solidFill>
                  <a:srgbClr val="03499E"/>
                </a:solidFill>
                <a:latin typeface="Times New Roman"/>
                <a:cs typeface="Times New Roman"/>
              </a:rPr>
              <a:t>định</a:t>
            </a:r>
            <a:r>
              <a:rPr sz="2000" spc="-15" dirty="0">
                <a:solidFill>
                  <a:srgbClr val="03499E"/>
                </a:solidFill>
                <a:latin typeface="Times New Roman"/>
                <a:cs typeface="Times New Roman"/>
              </a:rPr>
              <a:t> </a:t>
            </a:r>
            <a:r>
              <a:rPr sz="2000" dirty="0">
                <a:solidFill>
                  <a:srgbClr val="03499E"/>
                </a:solidFill>
                <a:latin typeface="Times New Roman"/>
                <a:cs typeface="Times New Roman"/>
              </a:rPr>
              <a:t>thì</a:t>
            </a:r>
            <a:r>
              <a:rPr sz="2000" spc="-10" dirty="0">
                <a:solidFill>
                  <a:srgbClr val="03499E"/>
                </a:solidFill>
                <a:latin typeface="Times New Roman"/>
                <a:cs typeface="Times New Roman"/>
              </a:rPr>
              <a:t> </a:t>
            </a:r>
            <a:r>
              <a:rPr sz="2000" dirty="0">
                <a:solidFill>
                  <a:srgbClr val="03499E"/>
                </a:solidFill>
                <a:latin typeface="Times New Roman"/>
                <a:cs typeface="Times New Roman"/>
              </a:rPr>
              <a:t>bảo</a:t>
            </a:r>
            <a:r>
              <a:rPr sz="2000" spc="-15" dirty="0">
                <a:solidFill>
                  <a:srgbClr val="03499E"/>
                </a:solidFill>
                <a:latin typeface="Times New Roman"/>
                <a:cs typeface="Times New Roman"/>
              </a:rPr>
              <a:t> </a:t>
            </a:r>
            <a:r>
              <a:rPr sz="2000" dirty="0">
                <a:solidFill>
                  <a:srgbClr val="03499E"/>
                </a:solidFill>
                <a:latin typeface="Times New Roman"/>
                <a:cs typeface="Times New Roman"/>
              </a:rPr>
              <a:t>đảm</a:t>
            </a:r>
            <a:r>
              <a:rPr sz="2000" spc="-5" dirty="0">
                <a:solidFill>
                  <a:srgbClr val="03499E"/>
                </a:solidFill>
                <a:latin typeface="Times New Roman"/>
                <a:cs typeface="Times New Roman"/>
              </a:rPr>
              <a:t> </a:t>
            </a:r>
            <a:r>
              <a:rPr sz="2000" dirty="0">
                <a:solidFill>
                  <a:srgbClr val="03499E"/>
                </a:solidFill>
                <a:latin typeface="Times New Roman"/>
                <a:cs typeface="Times New Roman"/>
              </a:rPr>
              <a:t>dự</a:t>
            </a:r>
            <a:r>
              <a:rPr sz="2000" spc="-5" dirty="0">
                <a:solidFill>
                  <a:srgbClr val="03499E"/>
                </a:solidFill>
                <a:latin typeface="Times New Roman"/>
                <a:cs typeface="Times New Roman"/>
              </a:rPr>
              <a:t> </a:t>
            </a:r>
            <a:r>
              <a:rPr sz="2000" dirty="0">
                <a:solidFill>
                  <a:srgbClr val="03499E"/>
                </a:solidFill>
                <a:latin typeface="Times New Roman"/>
                <a:cs typeface="Times New Roman"/>
              </a:rPr>
              <a:t>thầu của</a:t>
            </a:r>
            <a:r>
              <a:rPr sz="2000" spc="-10" dirty="0">
                <a:solidFill>
                  <a:srgbClr val="03499E"/>
                </a:solidFill>
                <a:latin typeface="Times New Roman"/>
                <a:cs typeface="Times New Roman"/>
              </a:rPr>
              <a:t> </a:t>
            </a:r>
            <a:r>
              <a:rPr sz="2000" dirty="0">
                <a:solidFill>
                  <a:srgbClr val="03499E"/>
                </a:solidFill>
                <a:latin typeface="Times New Roman"/>
                <a:cs typeface="Times New Roman"/>
              </a:rPr>
              <a:t>tất</a:t>
            </a:r>
            <a:r>
              <a:rPr sz="2000" spc="5" dirty="0">
                <a:solidFill>
                  <a:srgbClr val="03499E"/>
                </a:solidFill>
                <a:latin typeface="Times New Roman"/>
                <a:cs typeface="Times New Roman"/>
              </a:rPr>
              <a:t> </a:t>
            </a:r>
            <a:r>
              <a:rPr sz="2000" dirty="0">
                <a:solidFill>
                  <a:srgbClr val="03499E"/>
                </a:solidFill>
                <a:latin typeface="Times New Roman"/>
                <a:cs typeface="Times New Roman"/>
              </a:rPr>
              <a:t>cả thành</a:t>
            </a:r>
            <a:r>
              <a:rPr sz="2000" spc="-15" dirty="0">
                <a:solidFill>
                  <a:srgbClr val="03499E"/>
                </a:solidFill>
                <a:latin typeface="Times New Roman"/>
                <a:cs typeface="Times New Roman"/>
              </a:rPr>
              <a:t> </a:t>
            </a:r>
            <a:r>
              <a:rPr sz="2000" dirty="0">
                <a:solidFill>
                  <a:srgbClr val="03499E"/>
                </a:solidFill>
                <a:latin typeface="Times New Roman"/>
                <a:cs typeface="Times New Roman"/>
              </a:rPr>
              <a:t>viên</a:t>
            </a:r>
            <a:r>
              <a:rPr sz="2000" spc="-15" dirty="0">
                <a:solidFill>
                  <a:srgbClr val="03499E"/>
                </a:solidFill>
                <a:latin typeface="Times New Roman"/>
                <a:cs typeface="Times New Roman"/>
              </a:rPr>
              <a:t> </a:t>
            </a:r>
            <a:r>
              <a:rPr sz="2000" dirty="0">
                <a:solidFill>
                  <a:srgbClr val="03499E"/>
                </a:solidFill>
                <a:latin typeface="Times New Roman"/>
                <a:cs typeface="Times New Roman"/>
              </a:rPr>
              <a:t>trong</a:t>
            </a:r>
            <a:r>
              <a:rPr sz="2000" spc="10" dirty="0">
                <a:solidFill>
                  <a:srgbClr val="03499E"/>
                </a:solidFill>
                <a:latin typeface="Times New Roman"/>
                <a:cs typeface="Times New Roman"/>
              </a:rPr>
              <a:t> </a:t>
            </a:r>
            <a:r>
              <a:rPr sz="2000" spc="-25" dirty="0">
                <a:solidFill>
                  <a:srgbClr val="03499E"/>
                </a:solidFill>
                <a:latin typeface="Times New Roman"/>
                <a:cs typeface="Times New Roman"/>
              </a:rPr>
              <a:t>LD </a:t>
            </a:r>
            <a:r>
              <a:rPr sz="2000" dirty="0">
                <a:solidFill>
                  <a:srgbClr val="03499E"/>
                </a:solidFill>
                <a:latin typeface="Times New Roman"/>
                <a:cs typeface="Times New Roman"/>
              </a:rPr>
              <a:t>không</a:t>
            </a:r>
            <a:r>
              <a:rPr sz="2000" spc="-35" dirty="0">
                <a:solidFill>
                  <a:srgbClr val="03499E"/>
                </a:solidFill>
                <a:latin typeface="Times New Roman"/>
                <a:cs typeface="Times New Roman"/>
              </a:rPr>
              <a:t> </a:t>
            </a:r>
            <a:r>
              <a:rPr sz="2000" dirty="0">
                <a:solidFill>
                  <a:srgbClr val="03499E"/>
                </a:solidFill>
                <a:latin typeface="Times New Roman"/>
                <a:cs typeface="Times New Roman"/>
              </a:rPr>
              <a:t>được</a:t>
            </a:r>
            <a:r>
              <a:rPr sz="2000" spc="-10" dirty="0">
                <a:solidFill>
                  <a:srgbClr val="03499E"/>
                </a:solidFill>
                <a:latin typeface="Times New Roman"/>
                <a:cs typeface="Times New Roman"/>
              </a:rPr>
              <a:t> </a:t>
            </a:r>
            <a:r>
              <a:rPr sz="2000" dirty="0">
                <a:solidFill>
                  <a:srgbClr val="03499E"/>
                </a:solidFill>
                <a:latin typeface="Times New Roman"/>
                <a:cs typeface="Times New Roman"/>
              </a:rPr>
              <a:t>hoàn</a:t>
            </a:r>
            <a:r>
              <a:rPr sz="2000" spc="-20" dirty="0">
                <a:solidFill>
                  <a:srgbClr val="03499E"/>
                </a:solidFill>
                <a:latin typeface="Times New Roman"/>
                <a:cs typeface="Times New Roman"/>
              </a:rPr>
              <a:t> trả.</a:t>
            </a:r>
            <a:endParaRPr sz="2000">
              <a:latin typeface="Times New Roman"/>
              <a:cs typeface="Times New Roman"/>
            </a:endParaRPr>
          </a:p>
          <a:p>
            <a:pPr marL="12700">
              <a:lnSpc>
                <a:spcPct val="100000"/>
              </a:lnSpc>
              <a:spcBef>
                <a:spcPts val="1850"/>
              </a:spcBef>
            </a:pPr>
            <a:r>
              <a:rPr sz="2000" b="1" dirty="0">
                <a:solidFill>
                  <a:srgbClr val="E9E1D5"/>
                </a:solidFill>
                <a:latin typeface="Times New Roman"/>
                <a:cs typeface="Times New Roman"/>
              </a:rPr>
              <a:t>Hoàn</a:t>
            </a:r>
            <a:r>
              <a:rPr sz="2000" b="1" spc="-20" dirty="0">
                <a:solidFill>
                  <a:srgbClr val="E9E1D5"/>
                </a:solidFill>
                <a:latin typeface="Times New Roman"/>
                <a:cs typeface="Times New Roman"/>
              </a:rPr>
              <a:t> </a:t>
            </a:r>
            <a:r>
              <a:rPr sz="2000" b="1" dirty="0">
                <a:solidFill>
                  <a:srgbClr val="E9E1D5"/>
                </a:solidFill>
                <a:latin typeface="Times New Roman"/>
                <a:cs typeface="Times New Roman"/>
              </a:rPr>
              <a:t>trả</a:t>
            </a:r>
            <a:r>
              <a:rPr sz="2000" b="1" spc="-15" dirty="0">
                <a:solidFill>
                  <a:srgbClr val="E9E1D5"/>
                </a:solidFill>
                <a:latin typeface="Times New Roman"/>
                <a:cs typeface="Times New Roman"/>
              </a:rPr>
              <a:t> </a:t>
            </a:r>
            <a:r>
              <a:rPr sz="2000" b="1" dirty="0">
                <a:solidFill>
                  <a:srgbClr val="E9E1D5"/>
                </a:solidFill>
                <a:latin typeface="Times New Roman"/>
                <a:cs typeface="Times New Roman"/>
              </a:rPr>
              <a:t>bảo</a:t>
            </a:r>
            <a:r>
              <a:rPr sz="2000" b="1" spc="-10" dirty="0">
                <a:solidFill>
                  <a:srgbClr val="E9E1D5"/>
                </a:solidFill>
                <a:latin typeface="Times New Roman"/>
                <a:cs typeface="Times New Roman"/>
              </a:rPr>
              <a:t> </a:t>
            </a:r>
            <a:r>
              <a:rPr sz="2000" b="1" dirty="0">
                <a:solidFill>
                  <a:srgbClr val="E9E1D5"/>
                </a:solidFill>
                <a:latin typeface="Times New Roman"/>
                <a:cs typeface="Times New Roman"/>
              </a:rPr>
              <a:t>đảm</a:t>
            </a:r>
            <a:r>
              <a:rPr sz="2000" b="1" spc="-10" dirty="0">
                <a:solidFill>
                  <a:srgbClr val="E9E1D5"/>
                </a:solidFill>
                <a:latin typeface="Times New Roman"/>
                <a:cs typeface="Times New Roman"/>
              </a:rPr>
              <a:t> </a:t>
            </a:r>
            <a:r>
              <a:rPr sz="2000" b="1" dirty="0">
                <a:solidFill>
                  <a:srgbClr val="E9E1D5"/>
                </a:solidFill>
                <a:latin typeface="Times New Roman"/>
                <a:cs typeface="Times New Roman"/>
              </a:rPr>
              <a:t>dự</a:t>
            </a:r>
            <a:r>
              <a:rPr sz="2000" b="1" spc="-10" dirty="0">
                <a:solidFill>
                  <a:srgbClr val="E9E1D5"/>
                </a:solidFill>
                <a:latin typeface="Times New Roman"/>
                <a:cs typeface="Times New Roman"/>
              </a:rPr>
              <a:t> </a:t>
            </a:r>
            <a:r>
              <a:rPr sz="2000" b="1" spc="-20" dirty="0">
                <a:solidFill>
                  <a:srgbClr val="E9E1D5"/>
                </a:solidFill>
                <a:latin typeface="Times New Roman"/>
                <a:cs typeface="Times New Roman"/>
              </a:rPr>
              <a:t>thầu</a:t>
            </a:r>
            <a:endParaRPr sz="2000">
              <a:latin typeface="Times New Roman"/>
              <a:cs typeface="Times New Roman"/>
            </a:endParaRPr>
          </a:p>
          <a:p>
            <a:pPr marL="260350" marR="5080" indent="-228600">
              <a:lnSpc>
                <a:spcPts val="2080"/>
              </a:lnSpc>
              <a:spcBef>
                <a:spcPts val="464"/>
              </a:spcBef>
              <a:buChar char="•"/>
              <a:tabLst>
                <a:tab pos="260350" algn="l"/>
              </a:tabLst>
            </a:pPr>
            <a:r>
              <a:rPr sz="2000" dirty="0">
                <a:solidFill>
                  <a:srgbClr val="03499E"/>
                </a:solidFill>
                <a:latin typeface="Times New Roman"/>
                <a:cs typeface="Times New Roman"/>
              </a:rPr>
              <a:t>Đối</a:t>
            </a:r>
            <a:r>
              <a:rPr sz="2000" spc="-10" dirty="0">
                <a:solidFill>
                  <a:srgbClr val="03499E"/>
                </a:solidFill>
                <a:latin typeface="Times New Roman"/>
                <a:cs typeface="Times New Roman"/>
              </a:rPr>
              <a:t> </a:t>
            </a:r>
            <a:r>
              <a:rPr sz="2000" dirty="0">
                <a:solidFill>
                  <a:srgbClr val="03499E"/>
                </a:solidFill>
                <a:latin typeface="Times New Roman"/>
                <a:cs typeface="Times New Roman"/>
              </a:rPr>
              <a:t>với</a:t>
            </a:r>
            <a:r>
              <a:rPr sz="2000" spc="-10" dirty="0">
                <a:solidFill>
                  <a:srgbClr val="03499E"/>
                </a:solidFill>
                <a:latin typeface="Times New Roman"/>
                <a:cs typeface="Times New Roman"/>
              </a:rPr>
              <a:t> </a:t>
            </a:r>
            <a:r>
              <a:rPr sz="2000" dirty="0">
                <a:solidFill>
                  <a:srgbClr val="03499E"/>
                </a:solidFill>
                <a:latin typeface="Times New Roman"/>
                <a:cs typeface="Times New Roman"/>
              </a:rPr>
              <a:t>NT</a:t>
            </a:r>
            <a:r>
              <a:rPr sz="2000" spc="-45" dirty="0">
                <a:solidFill>
                  <a:srgbClr val="03499E"/>
                </a:solidFill>
                <a:latin typeface="Times New Roman"/>
                <a:cs typeface="Times New Roman"/>
              </a:rPr>
              <a:t> </a:t>
            </a:r>
            <a:r>
              <a:rPr sz="2000" dirty="0">
                <a:solidFill>
                  <a:srgbClr val="03499E"/>
                </a:solidFill>
                <a:latin typeface="Times New Roman"/>
                <a:cs typeface="Times New Roman"/>
              </a:rPr>
              <a:t>không</a:t>
            </a:r>
            <a:r>
              <a:rPr sz="2000" spc="-40" dirty="0">
                <a:solidFill>
                  <a:srgbClr val="03499E"/>
                </a:solidFill>
                <a:latin typeface="Times New Roman"/>
                <a:cs typeface="Times New Roman"/>
              </a:rPr>
              <a:t> </a:t>
            </a:r>
            <a:r>
              <a:rPr sz="2000" dirty="0">
                <a:solidFill>
                  <a:srgbClr val="03499E"/>
                </a:solidFill>
                <a:latin typeface="Times New Roman"/>
                <a:cs typeface="Times New Roman"/>
              </a:rPr>
              <a:t>được</a:t>
            </a:r>
            <a:r>
              <a:rPr sz="2000" spc="-10" dirty="0">
                <a:solidFill>
                  <a:srgbClr val="03499E"/>
                </a:solidFill>
                <a:latin typeface="Times New Roman"/>
                <a:cs typeface="Times New Roman"/>
              </a:rPr>
              <a:t> </a:t>
            </a:r>
            <a:r>
              <a:rPr sz="2000" dirty="0">
                <a:solidFill>
                  <a:srgbClr val="03499E"/>
                </a:solidFill>
                <a:latin typeface="Times New Roman"/>
                <a:cs typeface="Times New Roman"/>
              </a:rPr>
              <a:t>lựa</a:t>
            </a:r>
            <a:r>
              <a:rPr sz="2000" spc="-5" dirty="0">
                <a:solidFill>
                  <a:srgbClr val="03499E"/>
                </a:solidFill>
                <a:latin typeface="Times New Roman"/>
                <a:cs typeface="Times New Roman"/>
              </a:rPr>
              <a:t> </a:t>
            </a:r>
            <a:r>
              <a:rPr sz="2000" dirty="0">
                <a:solidFill>
                  <a:srgbClr val="03499E"/>
                </a:solidFill>
                <a:latin typeface="Times New Roman"/>
                <a:cs typeface="Times New Roman"/>
              </a:rPr>
              <a:t>chọn:</a:t>
            </a:r>
            <a:r>
              <a:rPr sz="2000" spc="-20" dirty="0">
                <a:solidFill>
                  <a:srgbClr val="03499E"/>
                </a:solidFill>
                <a:latin typeface="Times New Roman"/>
                <a:cs typeface="Times New Roman"/>
              </a:rPr>
              <a:t> </a:t>
            </a:r>
            <a:r>
              <a:rPr sz="2000" dirty="0">
                <a:solidFill>
                  <a:srgbClr val="03499E"/>
                </a:solidFill>
                <a:latin typeface="Times New Roman"/>
                <a:cs typeface="Times New Roman"/>
              </a:rPr>
              <a:t>hoàn</a:t>
            </a:r>
            <a:r>
              <a:rPr sz="2000" spc="-25" dirty="0">
                <a:solidFill>
                  <a:srgbClr val="03499E"/>
                </a:solidFill>
                <a:latin typeface="Times New Roman"/>
                <a:cs typeface="Times New Roman"/>
              </a:rPr>
              <a:t> </a:t>
            </a:r>
            <a:r>
              <a:rPr sz="2000" dirty="0">
                <a:solidFill>
                  <a:srgbClr val="03499E"/>
                </a:solidFill>
                <a:latin typeface="Times New Roman"/>
                <a:cs typeface="Times New Roman"/>
              </a:rPr>
              <a:t>trả</a:t>
            </a:r>
            <a:r>
              <a:rPr sz="2000" spc="5" dirty="0">
                <a:solidFill>
                  <a:srgbClr val="03499E"/>
                </a:solidFill>
                <a:latin typeface="Times New Roman"/>
                <a:cs typeface="Times New Roman"/>
              </a:rPr>
              <a:t> </a:t>
            </a:r>
            <a:r>
              <a:rPr sz="2000" dirty="0">
                <a:solidFill>
                  <a:srgbClr val="03499E"/>
                </a:solidFill>
                <a:latin typeface="Times New Roman"/>
                <a:cs typeface="Times New Roman"/>
              </a:rPr>
              <a:t>hoặc</a:t>
            </a:r>
            <a:r>
              <a:rPr sz="2000" spc="-20" dirty="0">
                <a:solidFill>
                  <a:srgbClr val="03499E"/>
                </a:solidFill>
                <a:latin typeface="Times New Roman"/>
                <a:cs typeface="Times New Roman"/>
              </a:rPr>
              <a:t> </a:t>
            </a:r>
            <a:r>
              <a:rPr sz="2000" dirty="0">
                <a:solidFill>
                  <a:srgbClr val="03499E"/>
                </a:solidFill>
                <a:latin typeface="Times New Roman"/>
                <a:cs typeface="Times New Roman"/>
              </a:rPr>
              <a:t>giải tỏa</a:t>
            </a:r>
            <a:r>
              <a:rPr sz="2000" spc="-5" dirty="0">
                <a:solidFill>
                  <a:srgbClr val="03499E"/>
                </a:solidFill>
                <a:latin typeface="Times New Roman"/>
                <a:cs typeface="Times New Roman"/>
              </a:rPr>
              <a:t> </a:t>
            </a:r>
            <a:r>
              <a:rPr sz="2000" dirty="0">
                <a:solidFill>
                  <a:srgbClr val="03499E"/>
                </a:solidFill>
                <a:latin typeface="Times New Roman"/>
                <a:cs typeface="Times New Roman"/>
              </a:rPr>
              <a:t>không</a:t>
            </a:r>
            <a:r>
              <a:rPr sz="2000" spc="-35" dirty="0">
                <a:solidFill>
                  <a:srgbClr val="03499E"/>
                </a:solidFill>
                <a:latin typeface="Times New Roman"/>
                <a:cs typeface="Times New Roman"/>
              </a:rPr>
              <a:t> </a:t>
            </a:r>
            <a:r>
              <a:rPr sz="2000" dirty="0">
                <a:solidFill>
                  <a:srgbClr val="03499E"/>
                </a:solidFill>
                <a:latin typeface="Times New Roman"/>
                <a:cs typeface="Times New Roman"/>
              </a:rPr>
              <a:t>quá</a:t>
            </a:r>
            <a:r>
              <a:rPr sz="2000" spc="-5" dirty="0">
                <a:solidFill>
                  <a:srgbClr val="03499E"/>
                </a:solidFill>
                <a:latin typeface="Times New Roman"/>
                <a:cs typeface="Times New Roman"/>
              </a:rPr>
              <a:t> </a:t>
            </a:r>
            <a:r>
              <a:rPr sz="2000" spc="-25" dirty="0">
                <a:solidFill>
                  <a:srgbClr val="03499E"/>
                </a:solidFill>
                <a:latin typeface="Times New Roman"/>
                <a:cs typeface="Times New Roman"/>
              </a:rPr>
              <a:t>14 </a:t>
            </a:r>
            <a:r>
              <a:rPr sz="2000" dirty="0">
                <a:solidFill>
                  <a:srgbClr val="03499E"/>
                </a:solidFill>
                <a:latin typeface="Times New Roman"/>
                <a:cs typeface="Times New Roman"/>
              </a:rPr>
              <a:t>ngày</a:t>
            </a:r>
            <a:r>
              <a:rPr sz="2000" spc="-15" dirty="0">
                <a:solidFill>
                  <a:srgbClr val="03499E"/>
                </a:solidFill>
                <a:latin typeface="Times New Roman"/>
                <a:cs typeface="Times New Roman"/>
              </a:rPr>
              <a:t> </a:t>
            </a:r>
            <a:r>
              <a:rPr sz="2000" dirty="0">
                <a:solidFill>
                  <a:srgbClr val="03499E"/>
                </a:solidFill>
                <a:latin typeface="Times New Roman"/>
                <a:cs typeface="Times New Roman"/>
              </a:rPr>
              <a:t>kể</a:t>
            </a:r>
            <a:r>
              <a:rPr sz="2000" spc="5" dirty="0">
                <a:solidFill>
                  <a:srgbClr val="03499E"/>
                </a:solidFill>
                <a:latin typeface="Times New Roman"/>
                <a:cs typeface="Times New Roman"/>
              </a:rPr>
              <a:t> </a:t>
            </a:r>
            <a:r>
              <a:rPr sz="2000" dirty="0">
                <a:solidFill>
                  <a:srgbClr val="03499E"/>
                </a:solidFill>
                <a:latin typeface="Times New Roman"/>
                <a:cs typeface="Times New Roman"/>
              </a:rPr>
              <a:t>từ ngày</a:t>
            </a:r>
            <a:r>
              <a:rPr sz="2000" spc="-5" dirty="0">
                <a:solidFill>
                  <a:srgbClr val="03499E"/>
                </a:solidFill>
                <a:latin typeface="Times New Roman"/>
                <a:cs typeface="Times New Roman"/>
              </a:rPr>
              <a:t> </a:t>
            </a:r>
            <a:r>
              <a:rPr sz="2000" dirty="0">
                <a:solidFill>
                  <a:srgbClr val="03499E"/>
                </a:solidFill>
                <a:latin typeface="Times New Roman"/>
                <a:cs typeface="Times New Roman"/>
              </a:rPr>
              <a:t>phê</a:t>
            </a:r>
            <a:r>
              <a:rPr sz="2000" spc="-25" dirty="0">
                <a:solidFill>
                  <a:srgbClr val="03499E"/>
                </a:solidFill>
                <a:latin typeface="Times New Roman"/>
                <a:cs typeface="Times New Roman"/>
              </a:rPr>
              <a:t> </a:t>
            </a:r>
            <a:r>
              <a:rPr sz="2000" dirty="0">
                <a:solidFill>
                  <a:srgbClr val="03499E"/>
                </a:solidFill>
                <a:latin typeface="Times New Roman"/>
                <a:cs typeface="Times New Roman"/>
              </a:rPr>
              <a:t>duyệt</a:t>
            </a:r>
            <a:r>
              <a:rPr sz="2000" spc="-10" dirty="0">
                <a:solidFill>
                  <a:srgbClr val="03499E"/>
                </a:solidFill>
                <a:latin typeface="Times New Roman"/>
                <a:cs typeface="Times New Roman"/>
              </a:rPr>
              <a:t> KQLCNT.</a:t>
            </a:r>
            <a:endParaRPr sz="2000">
              <a:latin typeface="Times New Roman"/>
              <a:cs typeface="Times New Roman"/>
            </a:endParaRPr>
          </a:p>
          <a:p>
            <a:pPr marL="260350" indent="-228600">
              <a:lnSpc>
                <a:spcPts val="2230"/>
              </a:lnSpc>
              <a:buChar char="•"/>
              <a:tabLst>
                <a:tab pos="260350" algn="l"/>
              </a:tabLst>
            </a:pPr>
            <a:r>
              <a:rPr sz="2000" dirty="0">
                <a:solidFill>
                  <a:srgbClr val="03499E"/>
                </a:solidFill>
                <a:latin typeface="Times New Roman"/>
                <a:cs typeface="Times New Roman"/>
              </a:rPr>
              <a:t>Đối</a:t>
            </a:r>
            <a:r>
              <a:rPr sz="2000" spc="-15" dirty="0">
                <a:solidFill>
                  <a:srgbClr val="03499E"/>
                </a:solidFill>
                <a:latin typeface="Times New Roman"/>
                <a:cs typeface="Times New Roman"/>
              </a:rPr>
              <a:t> </a:t>
            </a:r>
            <a:r>
              <a:rPr sz="2000" dirty="0">
                <a:solidFill>
                  <a:srgbClr val="03499E"/>
                </a:solidFill>
                <a:latin typeface="Times New Roman"/>
                <a:cs typeface="Times New Roman"/>
              </a:rPr>
              <a:t>với</a:t>
            </a:r>
            <a:r>
              <a:rPr sz="2000" spc="-10" dirty="0">
                <a:solidFill>
                  <a:srgbClr val="03499E"/>
                </a:solidFill>
                <a:latin typeface="Times New Roman"/>
                <a:cs typeface="Times New Roman"/>
              </a:rPr>
              <a:t> </a:t>
            </a:r>
            <a:r>
              <a:rPr sz="2000" dirty="0">
                <a:solidFill>
                  <a:srgbClr val="03499E"/>
                </a:solidFill>
                <a:latin typeface="Times New Roman"/>
                <a:cs typeface="Times New Roman"/>
              </a:rPr>
              <a:t>nhà</a:t>
            </a:r>
            <a:r>
              <a:rPr sz="2000" spc="-20" dirty="0">
                <a:solidFill>
                  <a:srgbClr val="03499E"/>
                </a:solidFill>
                <a:latin typeface="Times New Roman"/>
                <a:cs typeface="Times New Roman"/>
              </a:rPr>
              <a:t> </a:t>
            </a:r>
            <a:r>
              <a:rPr sz="2000" dirty="0">
                <a:solidFill>
                  <a:srgbClr val="03499E"/>
                </a:solidFill>
                <a:latin typeface="Times New Roman"/>
                <a:cs typeface="Times New Roman"/>
              </a:rPr>
              <a:t>thầu được</a:t>
            </a:r>
            <a:r>
              <a:rPr sz="2000" spc="-25" dirty="0">
                <a:solidFill>
                  <a:srgbClr val="03499E"/>
                </a:solidFill>
                <a:latin typeface="Times New Roman"/>
                <a:cs typeface="Times New Roman"/>
              </a:rPr>
              <a:t> </a:t>
            </a:r>
            <a:r>
              <a:rPr sz="2000" dirty="0">
                <a:solidFill>
                  <a:srgbClr val="03499E"/>
                </a:solidFill>
                <a:latin typeface="Times New Roman"/>
                <a:cs typeface="Times New Roman"/>
              </a:rPr>
              <a:t>lựa chọn:</a:t>
            </a:r>
            <a:r>
              <a:rPr sz="2000" spc="-25" dirty="0">
                <a:solidFill>
                  <a:srgbClr val="03499E"/>
                </a:solidFill>
                <a:latin typeface="Times New Roman"/>
                <a:cs typeface="Times New Roman"/>
              </a:rPr>
              <a:t> </a:t>
            </a:r>
            <a:r>
              <a:rPr sz="2000" dirty="0">
                <a:solidFill>
                  <a:srgbClr val="03499E"/>
                </a:solidFill>
                <a:latin typeface="Times New Roman"/>
                <a:cs typeface="Times New Roman"/>
              </a:rPr>
              <a:t>hoàn</a:t>
            </a:r>
            <a:r>
              <a:rPr sz="2000" spc="-30" dirty="0">
                <a:solidFill>
                  <a:srgbClr val="03499E"/>
                </a:solidFill>
                <a:latin typeface="Times New Roman"/>
                <a:cs typeface="Times New Roman"/>
              </a:rPr>
              <a:t> </a:t>
            </a:r>
            <a:r>
              <a:rPr sz="2000" dirty="0">
                <a:solidFill>
                  <a:srgbClr val="03499E"/>
                </a:solidFill>
                <a:latin typeface="Times New Roman"/>
                <a:cs typeface="Times New Roman"/>
              </a:rPr>
              <a:t>trả</a:t>
            </a:r>
            <a:r>
              <a:rPr sz="2000" spc="5" dirty="0">
                <a:solidFill>
                  <a:srgbClr val="03499E"/>
                </a:solidFill>
                <a:latin typeface="Times New Roman"/>
                <a:cs typeface="Times New Roman"/>
              </a:rPr>
              <a:t> </a:t>
            </a:r>
            <a:r>
              <a:rPr sz="2000" dirty="0">
                <a:solidFill>
                  <a:srgbClr val="03499E"/>
                </a:solidFill>
                <a:latin typeface="Times New Roman"/>
                <a:cs typeface="Times New Roman"/>
              </a:rPr>
              <a:t>hoặc</a:t>
            </a:r>
            <a:r>
              <a:rPr sz="2000" spc="-25" dirty="0">
                <a:solidFill>
                  <a:srgbClr val="03499E"/>
                </a:solidFill>
                <a:latin typeface="Times New Roman"/>
                <a:cs typeface="Times New Roman"/>
              </a:rPr>
              <a:t> </a:t>
            </a:r>
            <a:r>
              <a:rPr sz="2000" dirty="0">
                <a:solidFill>
                  <a:srgbClr val="03499E"/>
                </a:solidFill>
                <a:latin typeface="Times New Roman"/>
                <a:cs typeface="Times New Roman"/>
              </a:rPr>
              <a:t>giải</a:t>
            </a:r>
            <a:r>
              <a:rPr sz="2000" spc="-20" dirty="0">
                <a:solidFill>
                  <a:srgbClr val="03499E"/>
                </a:solidFill>
                <a:latin typeface="Times New Roman"/>
                <a:cs typeface="Times New Roman"/>
              </a:rPr>
              <a:t> </a:t>
            </a:r>
            <a:r>
              <a:rPr sz="2000" dirty="0">
                <a:solidFill>
                  <a:srgbClr val="03499E"/>
                </a:solidFill>
                <a:latin typeface="Times New Roman"/>
                <a:cs typeface="Times New Roman"/>
              </a:rPr>
              <a:t>tỏa</a:t>
            </a:r>
            <a:r>
              <a:rPr sz="2000" spc="5" dirty="0">
                <a:solidFill>
                  <a:srgbClr val="03499E"/>
                </a:solidFill>
                <a:latin typeface="Times New Roman"/>
                <a:cs typeface="Times New Roman"/>
              </a:rPr>
              <a:t> </a:t>
            </a:r>
            <a:r>
              <a:rPr sz="2000" dirty="0">
                <a:solidFill>
                  <a:srgbClr val="03499E"/>
                </a:solidFill>
                <a:latin typeface="Times New Roman"/>
                <a:cs typeface="Times New Roman"/>
              </a:rPr>
              <a:t>khi</a:t>
            </a:r>
            <a:r>
              <a:rPr sz="2000" spc="-25" dirty="0">
                <a:solidFill>
                  <a:srgbClr val="03499E"/>
                </a:solidFill>
                <a:latin typeface="Times New Roman"/>
                <a:cs typeface="Times New Roman"/>
              </a:rPr>
              <a:t> </a:t>
            </a:r>
            <a:r>
              <a:rPr sz="2000" dirty="0">
                <a:solidFill>
                  <a:srgbClr val="03499E"/>
                </a:solidFill>
                <a:latin typeface="Times New Roman"/>
                <a:cs typeface="Times New Roman"/>
              </a:rPr>
              <a:t>hợp</a:t>
            </a:r>
            <a:r>
              <a:rPr sz="2000" spc="5" dirty="0">
                <a:solidFill>
                  <a:srgbClr val="03499E"/>
                </a:solidFill>
                <a:latin typeface="Times New Roman"/>
                <a:cs typeface="Times New Roman"/>
              </a:rPr>
              <a:t> </a:t>
            </a:r>
            <a:r>
              <a:rPr sz="2000" spc="-20" dirty="0">
                <a:solidFill>
                  <a:srgbClr val="03499E"/>
                </a:solidFill>
                <a:latin typeface="Times New Roman"/>
                <a:cs typeface="Times New Roman"/>
              </a:rPr>
              <a:t>đồng</a:t>
            </a:r>
            <a:endParaRPr sz="2000">
              <a:latin typeface="Times New Roman"/>
              <a:cs typeface="Times New Roman"/>
            </a:endParaRPr>
          </a:p>
          <a:p>
            <a:pPr marL="260350">
              <a:lnSpc>
                <a:spcPts val="2240"/>
              </a:lnSpc>
            </a:pPr>
            <a:r>
              <a:rPr sz="2000" dirty="0">
                <a:solidFill>
                  <a:srgbClr val="03499E"/>
                </a:solidFill>
                <a:latin typeface="Times New Roman"/>
                <a:cs typeface="Times New Roman"/>
              </a:rPr>
              <a:t>có hiệu</a:t>
            </a:r>
            <a:r>
              <a:rPr sz="2000" spc="-10" dirty="0">
                <a:solidFill>
                  <a:srgbClr val="03499E"/>
                </a:solidFill>
                <a:latin typeface="Times New Roman"/>
                <a:cs typeface="Times New Roman"/>
              </a:rPr>
              <a:t> </a:t>
            </a:r>
            <a:r>
              <a:rPr sz="2000" spc="-20" dirty="0">
                <a:solidFill>
                  <a:srgbClr val="03499E"/>
                </a:solidFill>
                <a:latin typeface="Times New Roman"/>
                <a:cs typeface="Times New Roman"/>
              </a:rPr>
              <a:t>lực.</a:t>
            </a:r>
            <a:endParaRPr sz="2000">
              <a:latin typeface="Times New Roman"/>
              <a:cs typeface="Times New Roman"/>
            </a:endParaRPr>
          </a:p>
        </p:txBody>
      </p:sp>
      <p:sp>
        <p:nvSpPr>
          <p:cNvPr id="18" name="object 18"/>
          <p:cNvSpPr txBox="1">
            <a:spLocks noGrp="1"/>
          </p:cNvSpPr>
          <p:nvPr>
            <p:ph type="sldNum" sz="quarter" idx="7"/>
          </p:nvPr>
        </p:nvSpPr>
        <p:spPr>
          <a:prstGeom prst="rect">
            <a:avLst/>
          </a:prstGeom>
        </p:spPr>
        <p:txBody>
          <a:bodyPr vert="horz" wrap="square" lIns="0" tIns="1066370" rIns="0" bIns="0" rtlCol="0">
            <a:spAutoFit/>
          </a:bodyPr>
          <a:lstStyle/>
          <a:p>
            <a:pPr marL="4939665">
              <a:lnSpc>
                <a:spcPts val="1655"/>
              </a:lnSpc>
            </a:pPr>
            <a:fld id="{81D60167-4931-47E6-BA6A-407CBD079E47}" type="slidenum">
              <a:rPr spc="-25" dirty="0"/>
              <a:t>31</a:t>
            </a:fld>
            <a:endParaRPr spc="-25" dirty="0"/>
          </a:p>
        </p:txBody>
      </p:sp>
      <p:sp>
        <p:nvSpPr>
          <p:cNvPr id="17" name="object 17"/>
          <p:cNvSpPr txBox="1">
            <a:spLocks noGrp="1"/>
          </p:cNvSpPr>
          <p:nvPr>
            <p:ph type="title"/>
          </p:nvPr>
        </p:nvSpPr>
        <p:spPr>
          <a:prstGeom prst="rect">
            <a:avLst/>
          </a:prstGeom>
        </p:spPr>
        <p:txBody>
          <a:bodyPr vert="horz" wrap="square" lIns="0" tIns="341502" rIns="0" bIns="0" rtlCol="0">
            <a:spAutoFit/>
          </a:bodyPr>
          <a:lstStyle/>
          <a:p>
            <a:pPr marL="2586990">
              <a:lnSpc>
                <a:spcPct val="100000"/>
              </a:lnSpc>
              <a:spcBef>
                <a:spcPts val="95"/>
              </a:spcBef>
            </a:pPr>
            <a:r>
              <a:rPr sz="2800" dirty="0"/>
              <a:t>BẢO</a:t>
            </a:r>
            <a:r>
              <a:rPr sz="2800" spc="-65" dirty="0"/>
              <a:t> </a:t>
            </a:r>
            <a:r>
              <a:rPr sz="2800" dirty="0"/>
              <a:t>ĐẢM</a:t>
            </a:r>
            <a:r>
              <a:rPr sz="2800" spc="-75" dirty="0"/>
              <a:t> </a:t>
            </a:r>
            <a:r>
              <a:rPr sz="2800" dirty="0"/>
              <a:t>DỰ</a:t>
            </a:r>
            <a:r>
              <a:rPr sz="2800" spc="-60" dirty="0"/>
              <a:t> </a:t>
            </a:r>
            <a:r>
              <a:rPr sz="2800" dirty="0"/>
              <a:t>THẦU</a:t>
            </a:r>
            <a:r>
              <a:rPr sz="2800" spc="-55" dirty="0"/>
              <a:t> </a:t>
            </a:r>
            <a:r>
              <a:rPr sz="2800" spc="-10" dirty="0"/>
              <a:t>(Đ.14)</a:t>
            </a:r>
            <a:endParaRPr sz="28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1299063" y="6498437"/>
            <a:ext cx="223520" cy="240029"/>
          </a:xfrm>
          <a:prstGeom prst="rect">
            <a:avLst/>
          </a:prstGeom>
        </p:spPr>
        <p:txBody>
          <a:bodyPr vert="horz" wrap="square" lIns="0" tIns="13335" rIns="0" bIns="0" rtlCol="0">
            <a:spAutoFit/>
          </a:bodyPr>
          <a:lstStyle/>
          <a:p>
            <a:pPr marL="12700">
              <a:lnSpc>
                <a:spcPct val="100000"/>
              </a:lnSpc>
              <a:spcBef>
                <a:spcPts val="105"/>
              </a:spcBef>
            </a:pPr>
            <a:r>
              <a:rPr sz="1400" spc="-25" dirty="0">
                <a:latin typeface="Arial MT"/>
                <a:cs typeface="Arial MT"/>
              </a:rPr>
              <a:t>32</a:t>
            </a:r>
            <a:endParaRPr sz="1400">
              <a:latin typeface="Arial MT"/>
              <a:cs typeface="Arial MT"/>
            </a:endParaRPr>
          </a:p>
        </p:txBody>
      </p:sp>
      <p:grpSp>
        <p:nvGrpSpPr>
          <p:cNvPr id="3" name="object 3"/>
          <p:cNvGrpSpPr/>
          <p:nvPr/>
        </p:nvGrpSpPr>
        <p:grpSpPr>
          <a:xfrm>
            <a:off x="1245869" y="1226526"/>
            <a:ext cx="9636760" cy="5531485"/>
            <a:chOff x="1245869" y="1226526"/>
            <a:chExt cx="9636760" cy="5531485"/>
          </a:xfrm>
        </p:grpSpPr>
        <p:sp>
          <p:nvSpPr>
            <p:cNvPr id="4" name="object 4"/>
            <p:cNvSpPr/>
            <p:nvPr/>
          </p:nvSpPr>
          <p:spPr>
            <a:xfrm>
              <a:off x="1258569" y="1239226"/>
              <a:ext cx="9611360" cy="5506085"/>
            </a:xfrm>
            <a:custGeom>
              <a:avLst/>
              <a:gdLst/>
              <a:ahLst/>
              <a:cxnLst/>
              <a:rect l="l" t="t" r="r" b="b"/>
              <a:pathLst>
                <a:path w="9611360" h="5506084">
                  <a:moveTo>
                    <a:pt x="9611360" y="0"/>
                  </a:moveTo>
                  <a:lnTo>
                    <a:pt x="0" y="0"/>
                  </a:lnTo>
                  <a:lnTo>
                    <a:pt x="0" y="5506085"/>
                  </a:lnTo>
                  <a:lnTo>
                    <a:pt x="9611360" y="5506085"/>
                  </a:lnTo>
                  <a:lnTo>
                    <a:pt x="9611360" y="0"/>
                  </a:lnTo>
                  <a:close/>
                </a:path>
              </a:pathLst>
            </a:custGeom>
            <a:solidFill>
              <a:srgbClr val="E9E1D5">
                <a:alpha val="90194"/>
              </a:srgbClr>
            </a:solidFill>
          </p:spPr>
          <p:txBody>
            <a:bodyPr wrap="square" lIns="0" tIns="0" rIns="0" bIns="0" rtlCol="0"/>
            <a:lstStyle/>
            <a:p>
              <a:endParaRPr/>
            </a:p>
          </p:txBody>
        </p:sp>
        <p:sp>
          <p:nvSpPr>
            <p:cNvPr id="5" name="object 5"/>
            <p:cNvSpPr/>
            <p:nvPr/>
          </p:nvSpPr>
          <p:spPr>
            <a:xfrm>
              <a:off x="1258569" y="1239226"/>
              <a:ext cx="9611360" cy="5506085"/>
            </a:xfrm>
            <a:custGeom>
              <a:avLst/>
              <a:gdLst/>
              <a:ahLst/>
              <a:cxnLst/>
              <a:rect l="l" t="t" r="r" b="b"/>
              <a:pathLst>
                <a:path w="9611360" h="5506084">
                  <a:moveTo>
                    <a:pt x="0" y="5506085"/>
                  </a:moveTo>
                  <a:lnTo>
                    <a:pt x="9611360" y="5506085"/>
                  </a:lnTo>
                  <a:lnTo>
                    <a:pt x="9611360" y="0"/>
                  </a:lnTo>
                  <a:lnTo>
                    <a:pt x="0" y="0"/>
                  </a:lnTo>
                  <a:lnTo>
                    <a:pt x="0" y="5506085"/>
                  </a:lnTo>
                  <a:close/>
                </a:path>
              </a:pathLst>
            </a:custGeom>
            <a:ln w="25400">
              <a:solidFill>
                <a:srgbClr val="2A5F9E"/>
              </a:solidFill>
            </a:ln>
          </p:spPr>
          <p:txBody>
            <a:bodyPr wrap="square" lIns="0" tIns="0" rIns="0" bIns="0" rtlCol="0"/>
            <a:lstStyle/>
            <a:p>
              <a:endParaRPr/>
            </a:p>
          </p:txBody>
        </p:sp>
      </p:grpSp>
      <p:sp>
        <p:nvSpPr>
          <p:cNvPr id="6" name="object 6"/>
          <p:cNvSpPr txBox="1"/>
          <p:nvPr/>
        </p:nvSpPr>
        <p:spPr>
          <a:xfrm>
            <a:off x="1991995" y="1353692"/>
            <a:ext cx="8148320" cy="5349240"/>
          </a:xfrm>
          <a:prstGeom prst="rect">
            <a:avLst/>
          </a:prstGeom>
        </p:spPr>
        <p:txBody>
          <a:bodyPr vert="horz" wrap="square" lIns="0" tIns="12065" rIns="0" bIns="0" rtlCol="0">
            <a:spAutoFit/>
          </a:bodyPr>
          <a:lstStyle/>
          <a:p>
            <a:pPr marL="184150" indent="-171450" algn="just">
              <a:lnSpc>
                <a:spcPct val="100000"/>
              </a:lnSpc>
              <a:spcBef>
                <a:spcPts val="95"/>
              </a:spcBef>
              <a:buChar char="•"/>
              <a:tabLst>
                <a:tab pos="184150" algn="l"/>
              </a:tabLst>
            </a:pPr>
            <a:r>
              <a:rPr sz="1900" dirty="0">
                <a:solidFill>
                  <a:srgbClr val="03499E"/>
                </a:solidFill>
                <a:latin typeface="Times New Roman"/>
                <a:cs typeface="Times New Roman"/>
              </a:rPr>
              <a:t>Rút</a:t>
            </a:r>
            <a:r>
              <a:rPr sz="1900" spc="-30" dirty="0">
                <a:solidFill>
                  <a:srgbClr val="03499E"/>
                </a:solidFill>
                <a:latin typeface="Times New Roman"/>
                <a:cs typeface="Times New Roman"/>
              </a:rPr>
              <a:t> </a:t>
            </a:r>
            <a:r>
              <a:rPr sz="1900" spc="-20" dirty="0">
                <a:solidFill>
                  <a:srgbClr val="03499E"/>
                </a:solidFill>
                <a:latin typeface="Times New Roman"/>
                <a:cs typeface="Times New Roman"/>
              </a:rPr>
              <a:t>HSDT,</a:t>
            </a:r>
            <a:r>
              <a:rPr sz="1900" spc="-25" dirty="0">
                <a:solidFill>
                  <a:srgbClr val="03499E"/>
                </a:solidFill>
                <a:latin typeface="Times New Roman"/>
                <a:cs typeface="Times New Roman"/>
              </a:rPr>
              <a:t> </a:t>
            </a:r>
            <a:r>
              <a:rPr sz="1900" dirty="0">
                <a:solidFill>
                  <a:srgbClr val="03499E"/>
                </a:solidFill>
                <a:latin typeface="Times New Roman"/>
                <a:cs typeface="Times New Roman"/>
              </a:rPr>
              <a:t>HSĐX</a:t>
            </a:r>
            <a:r>
              <a:rPr sz="1900" spc="-20" dirty="0">
                <a:solidFill>
                  <a:srgbClr val="03499E"/>
                </a:solidFill>
                <a:latin typeface="Times New Roman"/>
                <a:cs typeface="Times New Roman"/>
              </a:rPr>
              <a:t> </a:t>
            </a:r>
            <a:r>
              <a:rPr sz="1900" dirty="0">
                <a:solidFill>
                  <a:srgbClr val="03499E"/>
                </a:solidFill>
                <a:latin typeface="Times New Roman"/>
                <a:cs typeface="Times New Roman"/>
              </a:rPr>
              <a:t>sau</a:t>
            </a:r>
            <a:r>
              <a:rPr sz="1900" spc="-20" dirty="0">
                <a:solidFill>
                  <a:srgbClr val="03499E"/>
                </a:solidFill>
                <a:latin typeface="Times New Roman"/>
                <a:cs typeface="Times New Roman"/>
              </a:rPr>
              <a:t> </a:t>
            </a:r>
            <a:r>
              <a:rPr sz="1900" dirty="0">
                <a:solidFill>
                  <a:srgbClr val="03499E"/>
                </a:solidFill>
                <a:latin typeface="Times New Roman"/>
                <a:cs typeface="Times New Roman"/>
              </a:rPr>
              <a:t>thời</a:t>
            </a:r>
            <a:r>
              <a:rPr sz="1900" spc="-40" dirty="0">
                <a:solidFill>
                  <a:srgbClr val="03499E"/>
                </a:solidFill>
                <a:latin typeface="Times New Roman"/>
                <a:cs typeface="Times New Roman"/>
              </a:rPr>
              <a:t> </a:t>
            </a:r>
            <a:r>
              <a:rPr sz="1900" dirty="0">
                <a:solidFill>
                  <a:srgbClr val="03499E"/>
                </a:solidFill>
                <a:latin typeface="Times New Roman"/>
                <a:cs typeface="Times New Roman"/>
              </a:rPr>
              <a:t>điểm</a:t>
            </a:r>
            <a:r>
              <a:rPr sz="1900" spc="-25" dirty="0">
                <a:solidFill>
                  <a:srgbClr val="03499E"/>
                </a:solidFill>
                <a:latin typeface="Times New Roman"/>
                <a:cs typeface="Times New Roman"/>
              </a:rPr>
              <a:t> </a:t>
            </a:r>
            <a:r>
              <a:rPr sz="1900" dirty="0">
                <a:solidFill>
                  <a:srgbClr val="03499E"/>
                </a:solidFill>
                <a:latin typeface="Times New Roman"/>
                <a:cs typeface="Times New Roman"/>
              </a:rPr>
              <a:t>đóng</a:t>
            </a:r>
            <a:r>
              <a:rPr sz="1900" spc="-30" dirty="0">
                <a:solidFill>
                  <a:srgbClr val="03499E"/>
                </a:solidFill>
                <a:latin typeface="Times New Roman"/>
                <a:cs typeface="Times New Roman"/>
              </a:rPr>
              <a:t> </a:t>
            </a:r>
            <a:r>
              <a:rPr sz="1900" spc="-10" dirty="0">
                <a:solidFill>
                  <a:srgbClr val="03499E"/>
                </a:solidFill>
                <a:latin typeface="Times New Roman"/>
                <a:cs typeface="Times New Roman"/>
              </a:rPr>
              <a:t>thầu;</a:t>
            </a:r>
            <a:endParaRPr sz="1900">
              <a:latin typeface="Times New Roman"/>
              <a:cs typeface="Times New Roman"/>
            </a:endParaRPr>
          </a:p>
          <a:p>
            <a:pPr marL="184150" indent="-171450" algn="just">
              <a:lnSpc>
                <a:spcPts val="2125"/>
              </a:lnSpc>
              <a:spcBef>
                <a:spcPts val="10"/>
              </a:spcBef>
              <a:buChar char="•"/>
              <a:tabLst>
                <a:tab pos="184150" algn="l"/>
              </a:tabLst>
            </a:pPr>
            <a:r>
              <a:rPr sz="1900" dirty="0">
                <a:solidFill>
                  <a:srgbClr val="03499E"/>
                </a:solidFill>
                <a:latin typeface="Times New Roman"/>
                <a:cs typeface="Times New Roman"/>
              </a:rPr>
              <a:t>Có</a:t>
            </a:r>
            <a:r>
              <a:rPr sz="1900" spc="25" dirty="0">
                <a:solidFill>
                  <a:srgbClr val="03499E"/>
                </a:solidFill>
                <a:latin typeface="Times New Roman"/>
                <a:cs typeface="Times New Roman"/>
              </a:rPr>
              <a:t> </a:t>
            </a:r>
            <a:r>
              <a:rPr sz="1900" dirty="0">
                <a:solidFill>
                  <a:srgbClr val="03499E"/>
                </a:solidFill>
                <a:latin typeface="Times New Roman"/>
                <a:cs typeface="Times New Roman"/>
              </a:rPr>
              <a:t>hành</a:t>
            </a:r>
            <a:r>
              <a:rPr sz="1900" spc="30" dirty="0">
                <a:solidFill>
                  <a:srgbClr val="03499E"/>
                </a:solidFill>
                <a:latin typeface="Times New Roman"/>
                <a:cs typeface="Times New Roman"/>
              </a:rPr>
              <a:t> </a:t>
            </a:r>
            <a:r>
              <a:rPr sz="1900" dirty="0">
                <a:solidFill>
                  <a:srgbClr val="03499E"/>
                </a:solidFill>
                <a:latin typeface="Times New Roman"/>
                <a:cs typeface="Times New Roman"/>
              </a:rPr>
              <a:t>vi</a:t>
            </a:r>
            <a:r>
              <a:rPr sz="1900" spc="25" dirty="0">
                <a:solidFill>
                  <a:srgbClr val="03499E"/>
                </a:solidFill>
                <a:latin typeface="Times New Roman"/>
                <a:cs typeface="Times New Roman"/>
              </a:rPr>
              <a:t> </a:t>
            </a:r>
            <a:r>
              <a:rPr sz="1900" dirty="0">
                <a:solidFill>
                  <a:srgbClr val="03499E"/>
                </a:solidFill>
                <a:latin typeface="Times New Roman"/>
                <a:cs typeface="Times New Roman"/>
              </a:rPr>
              <a:t>vi</a:t>
            </a:r>
            <a:r>
              <a:rPr sz="1900" spc="30" dirty="0">
                <a:solidFill>
                  <a:srgbClr val="03499E"/>
                </a:solidFill>
                <a:latin typeface="Times New Roman"/>
                <a:cs typeface="Times New Roman"/>
              </a:rPr>
              <a:t> </a:t>
            </a:r>
            <a:r>
              <a:rPr sz="1900" dirty="0">
                <a:solidFill>
                  <a:srgbClr val="03499E"/>
                </a:solidFill>
                <a:latin typeface="Times New Roman"/>
                <a:cs typeface="Times New Roman"/>
              </a:rPr>
              <a:t>phạm</a:t>
            </a:r>
            <a:r>
              <a:rPr sz="1900" spc="20" dirty="0">
                <a:solidFill>
                  <a:srgbClr val="03499E"/>
                </a:solidFill>
                <a:latin typeface="Times New Roman"/>
                <a:cs typeface="Times New Roman"/>
              </a:rPr>
              <a:t> </a:t>
            </a:r>
            <a:r>
              <a:rPr sz="1900" dirty="0">
                <a:solidFill>
                  <a:srgbClr val="03499E"/>
                </a:solidFill>
                <a:latin typeface="Times New Roman"/>
                <a:cs typeface="Times New Roman"/>
              </a:rPr>
              <a:t>quy</a:t>
            </a:r>
            <a:r>
              <a:rPr sz="1900" spc="40" dirty="0">
                <a:solidFill>
                  <a:srgbClr val="03499E"/>
                </a:solidFill>
                <a:latin typeface="Times New Roman"/>
                <a:cs typeface="Times New Roman"/>
              </a:rPr>
              <a:t> </a:t>
            </a:r>
            <a:r>
              <a:rPr sz="1900" dirty="0">
                <a:solidFill>
                  <a:srgbClr val="03499E"/>
                </a:solidFill>
                <a:latin typeface="Times New Roman"/>
                <a:cs typeface="Times New Roman"/>
              </a:rPr>
              <a:t>định</a:t>
            </a:r>
            <a:r>
              <a:rPr sz="1900" spc="25" dirty="0">
                <a:solidFill>
                  <a:srgbClr val="03499E"/>
                </a:solidFill>
                <a:latin typeface="Times New Roman"/>
                <a:cs typeface="Times New Roman"/>
              </a:rPr>
              <a:t> </a:t>
            </a:r>
            <a:r>
              <a:rPr sz="1900" dirty="0">
                <a:solidFill>
                  <a:srgbClr val="03499E"/>
                </a:solidFill>
                <a:latin typeface="Times New Roman"/>
                <a:cs typeface="Times New Roman"/>
              </a:rPr>
              <a:t>tại</a:t>
            </a:r>
            <a:r>
              <a:rPr sz="1900" spc="30" dirty="0">
                <a:solidFill>
                  <a:srgbClr val="03499E"/>
                </a:solidFill>
                <a:latin typeface="Times New Roman"/>
                <a:cs typeface="Times New Roman"/>
              </a:rPr>
              <a:t> </a:t>
            </a:r>
            <a:r>
              <a:rPr sz="1900" dirty="0">
                <a:solidFill>
                  <a:srgbClr val="03499E"/>
                </a:solidFill>
                <a:latin typeface="Times New Roman"/>
                <a:cs typeface="Times New Roman"/>
              </a:rPr>
              <a:t>Điều</a:t>
            </a:r>
            <a:r>
              <a:rPr sz="1900" spc="20" dirty="0">
                <a:solidFill>
                  <a:srgbClr val="03499E"/>
                </a:solidFill>
                <a:latin typeface="Times New Roman"/>
                <a:cs typeface="Times New Roman"/>
              </a:rPr>
              <a:t> </a:t>
            </a:r>
            <a:r>
              <a:rPr sz="1900" dirty="0">
                <a:solidFill>
                  <a:srgbClr val="03499E"/>
                </a:solidFill>
                <a:latin typeface="Times New Roman"/>
                <a:cs typeface="Times New Roman"/>
              </a:rPr>
              <a:t>16</a:t>
            </a:r>
            <a:r>
              <a:rPr sz="1900" spc="40" dirty="0">
                <a:solidFill>
                  <a:srgbClr val="03499E"/>
                </a:solidFill>
                <a:latin typeface="Times New Roman"/>
                <a:cs typeface="Times New Roman"/>
              </a:rPr>
              <a:t> </a:t>
            </a:r>
            <a:r>
              <a:rPr sz="1900" dirty="0">
                <a:solidFill>
                  <a:srgbClr val="03499E"/>
                </a:solidFill>
                <a:latin typeface="Times New Roman"/>
                <a:cs typeface="Times New Roman"/>
              </a:rPr>
              <a:t>của</a:t>
            </a:r>
            <a:r>
              <a:rPr sz="1900" spc="30" dirty="0">
                <a:solidFill>
                  <a:srgbClr val="03499E"/>
                </a:solidFill>
                <a:latin typeface="Times New Roman"/>
                <a:cs typeface="Times New Roman"/>
              </a:rPr>
              <a:t> </a:t>
            </a:r>
            <a:r>
              <a:rPr sz="1900" dirty="0">
                <a:solidFill>
                  <a:srgbClr val="03499E"/>
                </a:solidFill>
                <a:latin typeface="Times New Roman"/>
                <a:cs typeface="Times New Roman"/>
              </a:rPr>
              <a:t>Luật</a:t>
            </a:r>
            <a:r>
              <a:rPr sz="1900" spc="35" dirty="0">
                <a:solidFill>
                  <a:srgbClr val="03499E"/>
                </a:solidFill>
                <a:latin typeface="Times New Roman"/>
                <a:cs typeface="Times New Roman"/>
              </a:rPr>
              <a:t> </a:t>
            </a:r>
            <a:r>
              <a:rPr sz="1900" dirty="0">
                <a:solidFill>
                  <a:srgbClr val="03499E"/>
                </a:solidFill>
                <a:latin typeface="Times New Roman"/>
                <a:cs typeface="Times New Roman"/>
              </a:rPr>
              <a:t>này</a:t>
            </a:r>
            <a:r>
              <a:rPr sz="1900" spc="35" dirty="0">
                <a:solidFill>
                  <a:srgbClr val="03499E"/>
                </a:solidFill>
                <a:latin typeface="Times New Roman"/>
                <a:cs typeface="Times New Roman"/>
              </a:rPr>
              <a:t> </a:t>
            </a:r>
            <a:r>
              <a:rPr sz="1900" dirty="0">
                <a:solidFill>
                  <a:srgbClr val="03499E"/>
                </a:solidFill>
                <a:latin typeface="Times New Roman"/>
                <a:cs typeface="Times New Roman"/>
              </a:rPr>
              <a:t>hoặc</a:t>
            </a:r>
            <a:r>
              <a:rPr sz="1900" spc="30" dirty="0">
                <a:solidFill>
                  <a:srgbClr val="03499E"/>
                </a:solidFill>
                <a:latin typeface="Times New Roman"/>
                <a:cs typeface="Times New Roman"/>
              </a:rPr>
              <a:t> </a:t>
            </a:r>
            <a:r>
              <a:rPr sz="1900" dirty="0">
                <a:solidFill>
                  <a:srgbClr val="03499E"/>
                </a:solidFill>
                <a:latin typeface="Times New Roman"/>
                <a:cs typeface="Times New Roman"/>
              </a:rPr>
              <a:t>vi</a:t>
            </a:r>
            <a:r>
              <a:rPr sz="1900" spc="30" dirty="0">
                <a:solidFill>
                  <a:srgbClr val="03499E"/>
                </a:solidFill>
                <a:latin typeface="Times New Roman"/>
                <a:cs typeface="Times New Roman"/>
              </a:rPr>
              <a:t> </a:t>
            </a:r>
            <a:r>
              <a:rPr sz="1900" dirty="0">
                <a:solidFill>
                  <a:srgbClr val="03499E"/>
                </a:solidFill>
                <a:latin typeface="Times New Roman"/>
                <a:cs typeface="Times New Roman"/>
              </a:rPr>
              <a:t>phạm</a:t>
            </a:r>
            <a:r>
              <a:rPr sz="1900" spc="20" dirty="0">
                <a:solidFill>
                  <a:srgbClr val="03499E"/>
                </a:solidFill>
                <a:latin typeface="Times New Roman"/>
                <a:cs typeface="Times New Roman"/>
              </a:rPr>
              <a:t> </a:t>
            </a:r>
            <a:r>
              <a:rPr sz="1900" dirty="0">
                <a:solidFill>
                  <a:srgbClr val="03499E"/>
                </a:solidFill>
                <a:latin typeface="Times New Roman"/>
                <a:cs typeface="Times New Roman"/>
              </a:rPr>
              <a:t>pháp</a:t>
            </a:r>
            <a:r>
              <a:rPr sz="1900" spc="25" dirty="0">
                <a:solidFill>
                  <a:srgbClr val="03499E"/>
                </a:solidFill>
                <a:latin typeface="Times New Roman"/>
                <a:cs typeface="Times New Roman"/>
              </a:rPr>
              <a:t> </a:t>
            </a:r>
            <a:r>
              <a:rPr sz="1900" dirty="0">
                <a:solidFill>
                  <a:srgbClr val="03499E"/>
                </a:solidFill>
                <a:latin typeface="Times New Roman"/>
                <a:cs typeface="Times New Roman"/>
              </a:rPr>
              <a:t>luật</a:t>
            </a:r>
            <a:r>
              <a:rPr sz="1900" spc="30" dirty="0">
                <a:solidFill>
                  <a:srgbClr val="03499E"/>
                </a:solidFill>
                <a:latin typeface="Times New Roman"/>
                <a:cs typeface="Times New Roman"/>
              </a:rPr>
              <a:t> </a:t>
            </a:r>
            <a:r>
              <a:rPr sz="1900" spc="-25" dirty="0">
                <a:solidFill>
                  <a:srgbClr val="03499E"/>
                </a:solidFill>
                <a:latin typeface="Times New Roman"/>
                <a:cs typeface="Times New Roman"/>
              </a:rPr>
              <a:t>về</a:t>
            </a:r>
            <a:endParaRPr sz="1900">
              <a:latin typeface="Times New Roman"/>
              <a:cs typeface="Times New Roman"/>
            </a:endParaRPr>
          </a:p>
          <a:p>
            <a:pPr marL="184785" algn="just">
              <a:lnSpc>
                <a:spcPts val="2125"/>
              </a:lnSpc>
            </a:pPr>
            <a:r>
              <a:rPr sz="1900" dirty="0">
                <a:solidFill>
                  <a:srgbClr val="03499E"/>
                </a:solidFill>
                <a:latin typeface="Times New Roman"/>
                <a:cs typeface="Times New Roman"/>
              </a:rPr>
              <a:t>đấu</a:t>
            </a:r>
            <a:r>
              <a:rPr sz="1900" spc="-10" dirty="0">
                <a:solidFill>
                  <a:srgbClr val="03499E"/>
                </a:solidFill>
                <a:latin typeface="Times New Roman"/>
                <a:cs typeface="Times New Roman"/>
              </a:rPr>
              <a:t> </a:t>
            </a:r>
            <a:r>
              <a:rPr sz="1900" dirty="0">
                <a:solidFill>
                  <a:srgbClr val="03499E"/>
                </a:solidFill>
                <a:latin typeface="Times New Roman"/>
                <a:cs typeface="Times New Roman"/>
              </a:rPr>
              <a:t>thầu</a:t>
            </a:r>
            <a:r>
              <a:rPr sz="1900" spc="-5" dirty="0">
                <a:solidFill>
                  <a:srgbClr val="03499E"/>
                </a:solidFill>
                <a:latin typeface="Times New Roman"/>
                <a:cs typeface="Times New Roman"/>
              </a:rPr>
              <a:t> </a:t>
            </a:r>
            <a:r>
              <a:rPr sz="1900" dirty="0">
                <a:solidFill>
                  <a:srgbClr val="03499E"/>
                </a:solidFill>
                <a:latin typeface="Times New Roman"/>
                <a:cs typeface="Times New Roman"/>
              </a:rPr>
              <a:t>dẫn</a:t>
            </a:r>
            <a:r>
              <a:rPr sz="1900" spc="5" dirty="0">
                <a:solidFill>
                  <a:srgbClr val="03499E"/>
                </a:solidFill>
                <a:latin typeface="Times New Roman"/>
                <a:cs typeface="Times New Roman"/>
              </a:rPr>
              <a:t> </a:t>
            </a:r>
            <a:r>
              <a:rPr sz="1900" dirty="0">
                <a:solidFill>
                  <a:srgbClr val="03499E"/>
                </a:solidFill>
                <a:latin typeface="Times New Roman"/>
                <a:cs typeface="Times New Roman"/>
              </a:rPr>
              <a:t>đến</a:t>
            </a:r>
            <a:r>
              <a:rPr sz="1900" spc="-10" dirty="0">
                <a:solidFill>
                  <a:srgbClr val="03499E"/>
                </a:solidFill>
                <a:latin typeface="Times New Roman"/>
                <a:cs typeface="Times New Roman"/>
              </a:rPr>
              <a:t> </a:t>
            </a:r>
            <a:r>
              <a:rPr sz="1900" dirty="0">
                <a:solidFill>
                  <a:srgbClr val="03499E"/>
                </a:solidFill>
                <a:latin typeface="Times New Roman"/>
                <a:cs typeface="Times New Roman"/>
              </a:rPr>
              <a:t>phải</a:t>
            </a:r>
            <a:r>
              <a:rPr sz="1900" spc="-10" dirty="0">
                <a:solidFill>
                  <a:srgbClr val="03499E"/>
                </a:solidFill>
                <a:latin typeface="Times New Roman"/>
                <a:cs typeface="Times New Roman"/>
              </a:rPr>
              <a:t> </a:t>
            </a:r>
            <a:r>
              <a:rPr sz="1900" dirty="0">
                <a:solidFill>
                  <a:srgbClr val="03499E"/>
                </a:solidFill>
                <a:latin typeface="Times New Roman"/>
                <a:cs typeface="Times New Roman"/>
              </a:rPr>
              <a:t>hủy </a:t>
            </a:r>
            <a:r>
              <a:rPr sz="1900" spc="-20" dirty="0">
                <a:solidFill>
                  <a:srgbClr val="03499E"/>
                </a:solidFill>
                <a:latin typeface="Times New Roman"/>
                <a:cs typeface="Times New Roman"/>
              </a:rPr>
              <a:t>thầu</a:t>
            </a:r>
            <a:endParaRPr sz="1900">
              <a:latin typeface="Times New Roman"/>
              <a:cs typeface="Times New Roman"/>
            </a:endParaRPr>
          </a:p>
          <a:p>
            <a:pPr marL="184150" indent="-171450" algn="just">
              <a:lnSpc>
                <a:spcPct val="100000"/>
              </a:lnSpc>
              <a:spcBef>
                <a:spcPts val="15"/>
              </a:spcBef>
              <a:buChar char="•"/>
              <a:tabLst>
                <a:tab pos="184150" algn="l"/>
              </a:tabLst>
            </a:pPr>
            <a:r>
              <a:rPr sz="1900" spc="-35" dirty="0">
                <a:solidFill>
                  <a:srgbClr val="03499E"/>
                </a:solidFill>
                <a:latin typeface="Times New Roman"/>
                <a:cs typeface="Times New Roman"/>
              </a:rPr>
              <a:t>NT,</a:t>
            </a:r>
            <a:r>
              <a:rPr sz="1900" spc="-25" dirty="0">
                <a:solidFill>
                  <a:srgbClr val="03499E"/>
                </a:solidFill>
                <a:latin typeface="Times New Roman"/>
                <a:cs typeface="Times New Roman"/>
              </a:rPr>
              <a:t> </a:t>
            </a:r>
            <a:r>
              <a:rPr sz="1900" dirty="0">
                <a:solidFill>
                  <a:srgbClr val="03499E"/>
                </a:solidFill>
                <a:latin typeface="Times New Roman"/>
                <a:cs typeface="Times New Roman"/>
              </a:rPr>
              <a:t>NĐT</a:t>
            </a:r>
            <a:r>
              <a:rPr sz="1900" spc="-30" dirty="0">
                <a:solidFill>
                  <a:srgbClr val="03499E"/>
                </a:solidFill>
                <a:latin typeface="Times New Roman"/>
                <a:cs typeface="Times New Roman"/>
              </a:rPr>
              <a:t> </a:t>
            </a:r>
            <a:r>
              <a:rPr sz="1900" dirty="0">
                <a:solidFill>
                  <a:srgbClr val="03499E"/>
                </a:solidFill>
                <a:latin typeface="Times New Roman"/>
                <a:cs typeface="Times New Roman"/>
              </a:rPr>
              <a:t>được</a:t>
            </a:r>
            <a:r>
              <a:rPr sz="1900" spc="-25" dirty="0">
                <a:solidFill>
                  <a:srgbClr val="03499E"/>
                </a:solidFill>
                <a:latin typeface="Times New Roman"/>
                <a:cs typeface="Times New Roman"/>
              </a:rPr>
              <a:t> </a:t>
            </a:r>
            <a:r>
              <a:rPr sz="1900" dirty="0">
                <a:solidFill>
                  <a:srgbClr val="03499E"/>
                </a:solidFill>
                <a:latin typeface="Times New Roman"/>
                <a:cs typeface="Times New Roman"/>
              </a:rPr>
              <a:t>lựa</a:t>
            </a:r>
            <a:r>
              <a:rPr sz="1900" spc="-10" dirty="0">
                <a:solidFill>
                  <a:srgbClr val="03499E"/>
                </a:solidFill>
                <a:latin typeface="Times New Roman"/>
                <a:cs typeface="Times New Roman"/>
              </a:rPr>
              <a:t> </a:t>
            </a:r>
            <a:r>
              <a:rPr sz="1900" dirty="0">
                <a:solidFill>
                  <a:srgbClr val="03499E"/>
                </a:solidFill>
                <a:latin typeface="Times New Roman"/>
                <a:cs typeface="Times New Roman"/>
              </a:rPr>
              <a:t>chọn</a:t>
            </a:r>
            <a:r>
              <a:rPr sz="1900" spc="-15" dirty="0">
                <a:solidFill>
                  <a:srgbClr val="03499E"/>
                </a:solidFill>
                <a:latin typeface="Times New Roman"/>
                <a:cs typeface="Times New Roman"/>
              </a:rPr>
              <a:t> </a:t>
            </a:r>
            <a:r>
              <a:rPr sz="1900" dirty="0">
                <a:solidFill>
                  <a:srgbClr val="03499E"/>
                </a:solidFill>
                <a:latin typeface="Times New Roman"/>
                <a:cs typeface="Times New Roman"/>
              </a:rPr>
              <a:t>không thực</a:t>
            </a:r>
            <a:r>
              <a:rPr sz="1900" spc="-10" dirty="0">
                <a:solidFill>
                  <a:srgbClr val="03499E"/>
                </a:solidFill>
                <a:latin typeface="Times New Roman"/>
                <a:cs typeface="Times New Roman"/>
              </a:rPr>
              <a:t> </a:t>
            </a:r>
            <a:r>
              <a:rPr sz="1900" dirty="0">
                <a:solidFill>
                  <a:srgbClr val="03499E"/>
                </a:solidFill>
                <a:latin typeface="Times New Roman"/>
                <a:cs typeface="Times New Roman"/>
              </a:rPr>
              <a:t>hiện</a:t>
            </a:r>
            <a:r>
              <a:rPr sz="1900" spc="-20" dirty="0">
                <a:solidFill>
                  <a:srgbClr val="03499E"/>
                </a:solidFill>
                <a:latin typeface="Times New Roman"/>
                <a:cs typeface="Times New Roman"/>
              </a:rPr>
              <a:t> </a:t>
            </a:r>
            <a:r>
              <a:rPr sz="1900" dirty="0">
                <a:solidFill>
                  <a:srgbClr val="03499E"/>
                </a:solidFill>
                <a:latin typeface="Times New Roman"/>
                <a:cs typeface="Times New Roman"/>
              </a:rPr>
              <a:t>bảo</a:t>
            </a:r>
            <a:r>
              <a:rPr sz="1900" spc="-15" dirty="0">
                <a:solidFill>
                  <a:srgbClr val="03499E"/>
                </a:solidFill>
                <a:latin typeface="Times New Roman"/>
                <a:cs typeface="Times New Roman"/>
              </a:rPr>
              <a:t> </a:t>
            </a:r>
            <a:r>
              <a:rPr sz="1900" dirty="0">
                <a:solidFill>
                  <a:srgbClr val="03499E"/>
                </a:solidFill>
                <a:latin typeface="Times New Roman"/>
                <a:cs typeface="Times New Roman"/>
              </a:rPr>
              <a:t>đảm</a:t>
            </a:r>
            <a:r>
              <a:rPr sz="1900" spc="-10" dirty="0">
                <a:solidFill>
                  <a:srgbClr val="03499E"/>
                </a:solidFill>
                <a:latin typeface="Times New Roman"/>
                <a:cs typeface="Times New Roman"/>
              </a:rPr>
              <a:t> </a:t>
            </a:r>
            <a:r>
              <a:rPr sz="1900" dirty="0">
                <a:solidFill>
                  <a:srgbClr val="03499E"/>
                </a:solidFill>
                <a:latin typeface="Times New Roman"/>
                <a:cs typeface="Times New Roman"/>
              </a:rPr>
              <a:t>thực</a:t>
            </a:r>
            <a:r>
              <a:rPr sz="1900" spc="-10" dirty="0">
                <a:solidFill>
                  <a:srgbClr val="03499E"/>
                </a:solidFill>
                <a:latin typeface="Times New Roman"/>
                <a:cs typeface="Times New Roman"/>
              </a:rPr>
              <a:t> </a:t>
            </a:r>
            <a:r>
              <a:rPr sz="1900" dirty="0">
                <a:solidFill>
                  <a:srgbClr val="03499E"/>
                </a:solidFill>
                <a:latin typeface="Times New Roman"/>
                <a:cs typeface="Times New Roman"/>
              </a:rPr>
              <a:t>hiện</a:t>
            </a:r>
            <a:r>
              <a:rPr sz="1900" spc="-15" dirty="0">
                <a:solidFill>
                  <a:srgbClr val="03499E"/>
                </a:solidFill>
                <a:latin typeface="Times New Roman"/>
                <a:cs typeface="Times New Roman"/>
              </a:rPr>
              <a:t> </a:t>
            </a:r>
            <a:r>
              <a:rPr sz="1900" spc="-25" dirty="0">
                <a:solidFill>
                  <a:srgbClr val="03499E"/>
                </a:solidFill>
                <a:latin typeface="Times New Roman"/>
                <a:cs typeface="Times New Roman"/>
              </a:rPr>
              <a:t>HĐ;</a:t>
            </a:r>
            <a:endParaRPr sz="1900">
              <a:latin typeface="Times New Roman"/>
              <a:cs typeface="Times New Roman"/>
            </a:endParaRPr>
          </a:p>
          <a:p>
            <a:pPr marL="183515" marR="5080" indent="-171450" algn="just">
              <a:lnSpc>
                <a:spcPct val="86100"/>
              </a:lnSpc>
              <a:spcBef>
                <a:spcPts val="330"/>
              </a:spcBef>
              <a:buFont typeface="Times New Roman"/>
              <a:buChar char="•"/>
              <a:tabLst>
                <a:tab pos="184785" algn="l"/>
              </a:tabLst>
            </a:pPr>
            <a:r>
              <a:rPr sz="1900" i="1" dirty="0">
                <a:solidFill>
                  <a:srgbClr val="FF0000"/>
                </a:solidFill>
                <a:latin typeface="Times New Roman"/>
                <a:cs typeface="Times New Roman"/>
              </a:rPr>
              <a:t>NT</a:t>
            </a:r>
            <a:r>
              <a:rPr sz="1900" i="1" spc="-55" dirty="0">
                <a:solidFill>
                  <a:srgbClr val="FF0000"/>
                </a:solidFill>
                <a:latin typeface="Times New Roman"/>
                <a:cs typeface="Times New Roman"/>
              </a:rPr>
              <a:t> </a:t>
            </a:r>
            <a:r>
              <a:rPr sz="1900" i="1" dirty="0">
                <a:solidFill>
                  <a:srgbClr val="FF0000"/>
                </a:solidFill>
                <a:latin typeface="Times New Roman"/>
                <a:cs typeface="Times New Roman"/>
              </a:rPr>
              <a:t>không</a:t>
            </a:r>
            <a:r>
              <a:rPr sz="1900" i="1" spc="-30" dirty="0">
                <a:solidFill>
                  <a:srgbClr val="FF0000"/>
                </a:solidFill>
                <a:latin typeface="Times New Roman"/>
                <a:cs typeface="Times New Roman"/>
              </a:rPr>
              <a:t> </a:t>
            </a:r>
            <a:r>
              <a:rPr sz="1900" i="1" dirty="0">
                <a:solidFill>
                  <a:srgbClr val="FF0000"/>
                </a:solidFill>
                <a:latin typeface="Times New Roman"/>
                <a:cs typeface="Times New Roman"/>
              </a:rPr>
              <a:t>tiến</a:t>
            </a:r>
            <a:r>
              <a:rPr sz="1900" i="1" spc="-20" dirty="0">
                <a:solidFill>
                  <a:srgbClr val="FF0000"/>
                </a:solidFill>
                <a:latin typeface="Times New Roman"/>
                <a:cs typeface="Times New Roman"/>
              </a:rPr>
              <a:t> </a:t>
            </a:r>
            <a:r>
              <a:rPr sz="1900" i="1" dirty="0">
                <a:solidFill>
                  <a:srgbClr val="FF0000"/>
                </a:solidFill>
                <a:latin typeface="Times New Roman"/>
                <a:cs typeface="Times New Roman"/>
              </a:rPr>
              <a:t>hành</a:t>
            </a:r>
            <a:r>
              <a:rPr sz="1900" i="1" spc="-20" dirty="0">
                <a:solidFill>
                  <a:srgbClr val="FF0000"/>
                </a:solidFill>
                <a:latin typeface="Times New Roman"/>
                <a:cs typeface="Times New Roman"/>
              </a:rPr>
              <a:t> </a:t>
            </a:r>
            <a:r>
              <a:rPr sz="1900" i="1" dirty="0">
                <a:solidFill>
                  <a:srgbClr val="FF0000"/>
                </a:solidFill>
                <a:latin typeface="Times New Roman"/>
                <a:cs typeface="Times New Roman"/>
              </a:rPr>
              <a:t>hoặc</a:t>
            </a:r>
            <a:r>
              <a:rPr sz="1900" i="1" spc="-20" dirty="0">
                <a:solidFill>
                  <a:srgbClr val="FF0000"/>
                </a:solidFill>
                <a:latin typeface="Times New Roman"/>
                <a:cs typeface="Times New Roman"/>
              </a:rPr>
              <a:t> </a:t>
            </a:r>
            <a:r>
              <a:rPr sz="1900" i="1" dirty="0">
                <a:solidFill>
                  <a:srgbClr val="FF0000"/>
                </a:solidFill>
                <a:latin typeface="Times New Roman"/>
                <a:cs typeface="Times New Roman"/>
              </a:rPr>
              <a:t>từ</a:t>
            </a:r>
            <a:r>
              <a:rPr sz="1900" i="1" spc="-25" dirty="0">
                <a:solidFill>
                  <a:srgbClr val="FF0000"/>
                </a:solidFill>
                <a:latin typeface="Times New Roman"/>
                <a:cs typeface="Times New Roman"/>
              </a:rPr>
              <a:t> </a:t>
            </a:r>
            <a:r>
              <a:rPr sz="1900" i="1" dirty="0">
                <a:solidFill>
                  <a:srgbClr val="FF0000"/>
                </a:solidFill>
                <a:latin typeface="Times New Roman"/>
                <a:cs typeface="Times New Roman"/>
              </a:rPr>
              <a:t>chối</a:t>
            </a:r>
            <a:r>
              <a:rPr sz="1900" i="1" spc="-25" dirty="0">
                <a:solidFill>
                  <a:srgbClr val="FF0000"/>
                </a:solidFill>
                <a:latin typeface="Times New Roman"/>
                <a:cs typeface="Times New Roman"/>
              </a:rPr>
              <a:t> </a:t>
            </a:r>
            <a:r>
              <a:rPr sz="1900" i="1" dirty="0">
                <a:solidFill>
                  <a:srgbClr val="FF0000"/>
                </a:solidFill>
                <a:latin typeface="Times New Roman"/>
                <a:cs typeface="Times New Roman"/>
              </a:rPr>
              <a:t>thương</a:t>
            </a:r>
            <a:r>
              <a:rPr sz="1900" i="1" spc="-25" dirty="0">
                <a:solidFill>
                  <a:srgbClr val="FF0000"/>
                </a:solidFill>
                <a:latin typeface="Times New Roman"/>
                <a:cs typeface="Times New Roman"/>
              </a:rPr>
              <a:t> </a:t>
            </a:r>
            <a:r>
              <a:rPr sz="1900" i="1" dirty="0">
                <a:solidFill>
                  <a:srgbClr val="FF0000"/>
                </a:solidFill>
                <a:latin typeface="Times New Roman"/>
                <a:cs typeface="Times New Roman"/>
              </a:rPr>
              <a:t>thảo</a:t>
            </a:r>
            <a:r>
              <a:rPr sz="1900" i="1" spc="-25" dirty="0">
                <a:solidFill>
                  <a:srgbClr val="FF0000"/>
                </a:solidFill>
                <a:latin typeface="Times New Roman"/>
                <a:cs typeface="Times New Roman"/>
              </a:rPr>
              <a:t> </a:t>
            </a:r>
            <a:r>
              <a:rPr sz="1900" i="1" dirty="0">
                <a:solidFill>
                  <a:srgbClr val="FF0000"/>
                </a:solidFill>
                <a:latin typeface="Times New Roman"/>
                <a:cs typeface="Times New Roman"/>
              </a:rPr>
              <a:t>HĐ</a:t>
            </a:r>
            <a:r>
              <a:rPr sz="1900" i="1" spc="-20" dirty="0">
                <a:solidFill>
                  <a:srgbClr val="FF0000"/>
                </a:solidFill>
                <a:latin typeface="Times New Roman"/>
                <a:cs typeface="Times New Roman"/>
              </a:rPr>
              <a:t> </a:t>
            </a:r>
            <a:r>
              <a:rPr sz="1900" i="1" dirty="0">
                <a:solidFill>
                  <a:srgbClr val="FF0000"/>
                </a:solidFill>
                <a:latin typeface="Times New Roman"/>
                <a:cs typeface="Times New Roman"/>
              </a:rPr>
              <a:t>(nếu</a:t>
            </a:r>
            <a:r>
              <a:rPr sz="1900" i="1" spc="-25" dirty="0">
                <a:solidFill>
                  <a:srgbClr val="FF0000"/>
                </a:solidFill>
                <a:latin typeface="Times New Roman"/>
                <a:cs typeface="Times New Roman"/>
              </a:rPr>
              <a:t> </a:t>
            </a:r>
            <a:r>
              <a:rPr sz="1900" i="1" dirty="0">
                <a:solidFill>
                  <a:srgbClr val="FF0000"/>
                </a:solidFill>
                <a:latin typeface="Times New Roman"/>
                <a:cs typeface="Times New Roman"/>
              </a:rPr>
              <a:t>có)</a:t>
            </a:r>
            <a:r>
              <a:rPr sz="1900" i="1" spc="-30" dirty="0">
                <a:solidFill>
                  <a:srgbClr val="FF0000"/>
                </a:solidFill>
                <a:latin typeface="Times New Roman"/>
                <a:cs typeface="Times New Roman"/>
              </a:rPr>
              <a:t> </a:t>
            </a:r>
            <a:r>
              <a:rPr sz="1900" i="1" dirty="0">
                <a:solidFill>
                  <a:srgbClr val="FF0000"/>
                </a:solidFill>
                <a:latin typeface="Times New Roman"/>
                <a:cs typeface="Times New Roman"/>
              </a:rPr>
              <a:t>trong</a:t>
            </a:r>
            <a:r>
              <a:rPr sz="1900" i="1" spc="-20" dirty="0">
                <a:solidFill>
                  <a:srgbClr val="FF0000"/>
                </a:solidFill>
                <a:latin typeface="Times New Roman"/>
                <a:cs typeface="Times New Roman"/>
              </a:rPr>
              <a:t> </a:t>
            </a:r>
            <a:r>
              <a:rPr sz="1900" i="1" dirty="0">
                <a:solidFill>
                  <a:srgbClr val="FF0000"/>
                </a:solidFill>
                <a:latin typeface="Times New Roman"/>
                <a:cs typeface="Times New Roman"/>
              </a:rPr>
              <a:t>thời</a:t>
            </a:r>
            <a:r>
              <a:rPr sz="1900" i="1" spc="-25" dirty="0">
                <a:solidFill>
                  <a:srgbClr val="FF0000"/>
                </a:solidFill>
                <a:latin typeface="Times New Roman"/>
                <a:cs typeface="Times New Roman"/>
              </a:rPr>
              <a:t> </a:t>
            </a:r>
            <a:r>
              <a:rPr sz="1900" i="1" dirty="0">
                <a:solidFill>
                  <a:srgbClr val="FF0000"/>
                </a:solidFill>
                <a:latin typeface="Times New Roman"/>
                <a:cs typeface="Times New Roman"/>
              </a:rPr>
              <a:t>hạn</a:t>
            </a:r>
            <a:r>
              <a:rPr sz="1900" i="1" spc="-20" dirty="0">
                <a:solidFill>
                  <a:srgbClr val="FF0000"/>
                </a:solidFill>
                <a:latin typeface="Times New Roman"/>
                <a:cs typeface="Times New Roman"/>
              </a:rPr>
              <a:t> </a:t>
            </a:r>
            <a:r>
              <a:rPr sz="1900" i="1" dirty="0">
                <a:solidFill>
                  <a:srgbClr val="FF0000"/>
                </a:solidFill>
                <a:latin typeface="Times New Roman"/>
                <a:cs typeface="Times New Roman"/>
              </a:rPr>
              <a:t>05</a:t>
            </a:r>
            <a:r>
              <a:rPr sz="1900" i="1" spc="-25" dirty="0">
                <a:solidFill>
                  <a:srgbClr val="FF0000"/>
                </a:solidFill>
                <a:latin typeface="Times New Roman"/>
                <a:cs typeface="Times New Roman"/>
              </a:rPr>
              <a:t> </a:t>
            </a:r>
            <a:r>
              <a:rPr sz="1900" i="1" spc="-20" dirty="0">
                <a:solidFill>
                  <a:srgbClr val="FF0000"/>
                </a:solidFill>
                <a:latin typeface="Times New Roman"/>
                <a:cs typeface="Times New Roman"/>
              </a:rPr>
              <a:t>ngày 	</a:t>
            </a:r>
            <a:r>
              <a:rPr sz="1900" i="1" dirty="0">
                <a:solidFill>
                  <a:srgbClr val="FF0000"/>
                </a:solidFill>
                <a:latin typeface="Times New Roman"/>
                <a:cs typeface="Times New Roman"/>
              </a:rPr>
              <a:t>đối</a:t>
            </a:r>
            <a:r>
              <a:rPr sz="1900" i="1" spc="20" dirty="0">
                <a:solidFill>
                  <a:srgbClr val="FF0000"/>
                </a:solidFill>
                <a:latin typeface="Times New Roman"/>
                <a:cs typeface="Times New Roman"/>
              </a:rPr>
              <a:t> </a:t>
            </a:r>
            <a:r>
              <a:rPr sz="1900" i="1" dirty="0">
                <a:solidFill>
                  <a:srgbClr val="FF0000"/>
                </a:solidFill>
                <a:latin typeface="Times New Roman"/>
                <a:cs typeface="Times New Roman"/>
              </a:rPr>
              <a:t>với</a:t>
            </a:r>
            <a:r>
              <a:rPr sz="1900" i="1" spc="25" dirty="0">
                <a:solidFill>
                  <a:srgbClr val="FF0000"/>
                </a:solidFill>
                <a:latin typeface="Times New Roman"/>
                <a:cs typeface="Times New Roman"/>
              </a:rPr>
              <a:t> </a:t>
            </a:r>
            <a:r>
              <a:rPr sz="1900" i="1" dirty="0">
                <a:solidFill>
                  <a:srgbClr val="FF0000"/>
                </a:solidFill>
                <a:latin typeface="Times New Roman"/>
                <a:cs typeface="Times New Roman"/>
              </a:rPr>
              <a:t>đấu</a:t>
            </a:r>
            <a:r>
              <a:rPr sz="1900" i="1" spc="25" dirty="0">
                <a:solidFill>
                  <a:srgbClr val="FF0000"/>
                </a:solidFill>
                <a:latin typeface="Times New Roman"/>
                <a:cs typeface="Times New Roman"/>
              </a:rPr>
              <a:t> </a:t>
            </a:r>
            <a:r>
              <a:rPr sz="1900" i="1" dirty="0">
                <a:solidFill>
                  <a:srgbClr val="FF0000"/>
                </a:solidFill>
                <a:latin typeface="Times New Roman"/>
                <a:cs typeface="Times New Roman"/>
              </a:rPr>
              <a:t>thầu</a:t>
            </a:r>
            <a:r>
              <a:rPr sz="1900" i="1" spc="25" dirty="0">
                <a:solidFill>
                  <a:srgbClr val="FF0000"/>
                </a:solidFill>
                <a:latin typeface="Times New Roman"/>
                <a:cs typeface="Times New Roman"/>
              </a:rPr>
              <a:t> </a:t>
            </a:r>
            <a:r>
              <a:rPr sz="1900" i="1" dirty="0">
                <a:solidFill>
                  <a:srgbClr val="FF0000"/>
                </a:solidFill>
                <a:latin typeface="Times New Roman"/>
                <a:cs typeface="Times New Roman"/>
              </a:rPr>
              <a:t>trong</a:t>
            </a:r>
            <a:r>
              <a:rPr sz="1900" i="1" spc="25" dirty="0">
                <a:solidFill>
                  <a:srgbClr val="FF0000"/>
                </a:solidFill>
                <a:latin typeface="Times New Roman"/>
                <a:cs typeface="Times New Roman"/>
              </a:rPr>
              <a:t> </a:t>
            </a:r>
            <a:r>
              <a:rPr sz="1900" i="1" dirty="0">
                <a:solidFill>
                  <a:srgbClr val="FF0000"/>
                </a:solidFill>
                <a:latin typeface="Times New Roman"/>
                <a:cs typeface="Times New Roman"/>
              </a:rPr>
              <a:t>nước</a:t>
            </a:r>
            <a:r>
              <a:rPr sz="1900" i="1" spc="25" dirty="0">
                <a:solidFill>
                  <a:srgbClr val="FF0000"/>
                </a:solidFill>
                <a:latin typeface="Times New Roman"/>
                <a:cs typeface="Times New Roman"/>
              </a:rPr>
              <a:t> </a:t>
            </a:r>
            <a:r>
              <a:rPr sz="1900" i="1" dirty="0">
                <a:solidFill>
                  <a:srgbClr val="FF0000"/>
                </a:solidFill>
                <a:latin typeface="Times New Roman"/>
                <a:cs typeface="Times New Roman"/>
              </a:rPr>
              <a:t>và</a:t>
            </a:r>
            <a:r>
              <a:rPr sz="1900" i="1" spc="40" dirty="0">
                <a:solidFill>
                  <a:srgbClr val="FF0000"/>
                </a:solidFill>
                <a:latin typeface="Times New Roman"/>
                <a:cs typeface="Times New Roman"/>
              </a:rPr>
              <a:t> </a:t>
            </a:r>
            <a:r>
              <a:rPr sz="1900" i="1" dirty="0">
                <a:solidFill>
                  <a:srgbClr val="FF0000"/>
                </a:solidFill>
                <a:latin typeface="Times New Roman"/>
                <a:cs typeface="Times New Roman"/>
              </a:rPr>
              <a:t>10</a:t>
            </a:r>
            <a:r>
              <a:rPr sz="1900" i="1" spc="25" dirty="0">
                <a:solidFill>
                  <a:srgbClr val="FF0000"/>
                </a:solidFill>
                <a:latin typeface="Times New Roman"/>
                <a:cs typeface="Times New Roman"/>
              </a:rPr>
              <a:t> </a:t>
            </a:r>
            <a:r>
              <a:rPr sz="1900" i="1" dirty="0">
                <a:solidFill>
                  <a:srgbClr val="FF0000"/>
                </a:solidFill>
                <a:latin typeface="Times New Roman"/>
                <a:cs typeface="Times New Roman"/>
              </a:rPr>
              <a:t>ngày</a:t>
            </a:r>
            <a:r>
              <a:rPr sz="1900" i="1" spc="25" dirty="0">
                <a:solidFill>
                  <a:srgbClr val="FF0000"/>
                </a:solidFill>
                <a:latin typeface="Times New Roman"/>
                <a:cs typeface="Times New Roman"/>
              </a:rPr>
              <a:t> </a:t>
            </a:r>
            <a:r>
              <a:rPr sz="1900" i="1" dirty="0">
                <a:solidFill>
                  <a:srgbClr val="FF0000"/>
                </a:solidFill>
                <a:latin typeface="Times New Roman"/>
                <a:cs typeface="Times New Roman"/>
              </a:rPr>
              <a:t>đối</a:t>
            </a:r>
            <a:r>
              <a:rPr sz="1900" i="1" spc="25" dirty="0">
                <a:solidFill>
                  <a:srgbClr val="FF0000"/>
                </a:solidFill>
                <a:latin typeface="Times New Roman"/>
                <a:cs typeface="Times New Roman"/>
              </a:rPr>
              <a:t> </a:t>
            </a:r>
            <a:r>
              <a:rPr sz="1900" i="1" dirty="0">
                <a:solidFill>
                  <a:srgbClr val="FF0000"/>
                </a:solidFill>
                <a:latin typeface="Times New Roman"/>
                <a:cs typeface="Times New Roman"/>
              </a:rPr>
              <a:t>với</a:t>
            </a:r>
            <a:r>
              <a:rPr sz="1900" i="1" spc="30" dirty="0">
                <a:solidFill>
                  <a:srgbClr val="FF0000"/>
                </a:solidFill>
                <a:latin typeface="Times New Roman"/>
                <a:cs typeface="Times New Roman"/>
              </a:rPr>
              <a:t> </a:t>
            </a:r>
            <a:r>
              <a:rPr sz="1900" i="1" dirty="0">
                <a:solidFill>
                  <a:srgbClr val="FF0000"/>
                </a:solidFill>
                <a:latin typeface="Times New Roman"/>
                <a:cs typeface="Times New Roman"/>
              </a:rPr>
              <a:t>đấu</a:t>
            </a:r>
            <a:r>
              <a:rPr sz="1900" i="1" spc="30" dirty="0">
                <a:solidFill>
                  <a:srgbClr val="FF0000"/>
                </a:solidFill>
                <a:latin typeface="Times New Roman"/>
                <a:cs typeface="Times New Roman"/>
              </a:rPr>
              <a:t> </a:t>
            </a:r>
            <a:r>
              <a:rPr sz="1900" i="1" dirty="0">
                <a:solidFill>
                  <a:srgbClr val="FF0000"/>
                </a:solidFill>
                <a:latin typeface="Times New Roman"/>
                <a:cs typeface="Times New Roman"/>
              </a:rPr>
              <a:t>thầu</a:t>
            </a:r>
            <a:r>
              <a:rPr sz="1900" i="1" spc="25" dirty="0">
                <a:solidFill>
                  <a:srgbClr val="FF0000"/>
                </a:solidFill>
                <a:latin typeface="Times New Roman"/>
                <a:cs typeface="Times New Roman"/>
              </a:rPr>
              <a:t> </a:t>
            </a:r>
            <a:r>
              <a:rPr sz="1900" i="1" dirty="0">
                <a:solidFill>
                  <a:srgbClr val="FF0000"/>
                </a:solidFill>
                <a:latin typeface="Times New Roman"/>
                <a:cs typeface="Times New Roman"/>
              </a:rPr>
              <a:t>quốc</a:t>
            </a:r>
            <a:r>
              <a:rPr sz="1900" i="1" spc="30" dirty="0">
                <a:solidFill>
                  <a:srgbClr val="FF0000"/>
                </a:solidFill>
                <a:latin typeface="Times New Roman"/>
                <a:cs typeface="Times New Roman"/>
              </a:rPr>
              <a:t> </a:t>
            </a:r>
            <a:r>
              <a:rPr sz="1900" i="1" dirty="0">
                <a:solidFill>
                  <a:srgbClr val="FF0000"/>
                </a:solidFill>
                <a:latin typeface="Times New Roman"/>
                <a:cs typeface="Times New Roman"/>
              </a:rPr>
              <a:t>tế</a:t>
            </a:r>
            <a:r>
              <a:rPr sz="1900" i="1" spc="25" dirty="0">
                <a:solidFill>
                  <a:srgbClr val="FF0000"/>
                </a:solidFill>
                <a:latin typeface="Times New Roman"/>
                <a:cs typeface="Times New Roman"/>
              </a:rPr>
              <a:t> </a:t>
            </a:r>
            <a:r>
              <a:rPr sz="1900" i="1" dirty="0">
                <a:solidFill>
                  <a:srgbClr val="FF0000"/>
                </a:solidFill>
                <a:latin typeface="Times New Roman"/>
                <a:cs typeface="Times New Roman"/>
              </a:rPr>
              <a:t>kể</a:t>
            </a:r>
            <a:r>
              <a:rPr sz="1900" i="1" spc="25" dirty="0">
                <a:solidFill>
                  <a:srgbClr val="FF0000"/>
                </a:solidFill>
                <a:latin typeface="Times New Roman"/>
                <a:cs typeface="Times New Roman"/>
              </a:rPr>
              <a:t> </a:t>
            </a:r>
            <a:r>
              <a:rPr sz="1900" i="1" dirty="0">
                <a:solidFill>
                  <a:srgbClr val="FF0000"/>
                </a:solidFill>
                <a:latin typeface="Times New Roman"/>
                <a:cs typeface="Times New Roman"/>
              </a:rPr>
              <a:t>từ</a:t>
            </a:r>
            <a:r>
              <a:rPr sz="1900" i="1" spc="25" dirty="0">
                <a:solidFill>
                  <a:srgbClr val="FF0000"/>
                </a:solidFill>
                <a:latin typeface="Times New Roman"/>
                <a:cs typeface="Times New Roman"/>
              </a:rPr>
              <a:t> </a:t>
            </a:r>
            <a:r>
              <a:rPr sz="1900" i="1" dirty="0">
                <a:solidFill>
                  <a:srgbClr val="FF0000"/>
                </a:solidFill>
                <a:latin typeface="Times New Roman"/>
                <a:cs typeface="Times New Roman"/>
              </a:rPr>
              <a:t>ngày</a:t>
            </a:r>
            <a:r>
              <a:rPr sz="1900" i="1" spc="25" dirty="0">
                <a:solidFill>
                  <a:srgbClr val="FF0000"/>
                </a:solidFill>
                <a:latin typeface="Times New Roman"/>
                <a:cs typeface="Times New Roman"/>
              </a:rPr>
              <a:t> </a:t>
            </a:r>
            <a:r>
              <a:rPr sz="1900" i="1" spc="-20" dirty="0">
                <a:solidFill>
                  <a:srgbClr val="FF0000"/>
                </a:solidFill>
                <a:latin typeface="Times New Roman"/>
                <a:cs typeface="Times New Roman"/>
              </a:rPr>
              <a:t>nhận 	</a:t>
            </a:r>
            <a:r>
              <a:rPr sz="1900" i="1" dirty="0">
                <a:solidFill>
                  <a:srgbClr val="FF0000"/>
                </a:solidFill>
                <a:latin typeface="Times New Roman"/>
                <a:cs typeface="Times New Roman"/>
              </a:rPr>
              <a:t>được</a:t>
            </a:r>
            <a:r>
              <a:rPr sz="1900" i="1" spc="-5" dirty="0">
                <a:solidFill>
                  <a:srgbClr val="FF0000"/>
                </a:solidFill>
                <a:latin typeface="Times New Roman"/>
                <a:cs typeface="Times New Roman"/>
              </a:rPr>
              <a:t> </a:t>
            </a:r>
            <a:r>
              <a:rPr sz="1900" i="1" dirty="0">
                <a:solidFill>
                  <a:srgbClr val="FF0000"/>
                </a:solidFill>
                <a:latin typeface="Times New Roman"/>
                <a:cs typeface="Times New Roman"/>
              </a:rPr>
              <a:t>thông</a:t>
            </a:r>
            <a:r>
              <a:rPr sz="1900" i="1" spc="5" dirty="0">
                <a:solidFill>
                  <a:srgbClr val="FF0000"/>
                </a:solidFill>
                <a:latin typeface="Times New Roman"/>
                <a:cs typeface="Times New Roman"/>
              </a:rPr>
              <a:t> </a:t>
            </a:r>
            <a:r>
              <a:rPr sz="1900" i="1" dirty="0">
                <a:solidFill>
                  <a:srgbClr val="FF0000"/>
                </a:solidFill>
                <a:latin typeface="Times New Roman"/>
                <a:cs typeface="Times New Roman"/>
              </a:rPr>
              <a:t>báo</a:t>
            </a:r>
            <a:r>
              <a:rPr sz="1900" i="1" spc="20" dirty="0">
                <a:solidFill>
                  <a:srgbClr val="FF0000"/>
                </a:solidFill>
                <a:latin typeface="Times New Roman"/>
                <a:cs typeface="Times New Roman"/>
              </a:rPr>
              <a:t> </a:t>
            </a:r>
            <a:r>
              <a:rPr sz="1900" i="1" dirty="0">
                <a:solidFill>
                  <a:srgbClr val="FF0000"/>
                </a:solidFill>
                <a:latin typeface="Times New Roman"/>
                <a:cs typeface="Times New Roman"/>
              </a:rPr>
              <a:t>mời thương</a:t>
            </a:r>
            <a:r>
              <a:rPr sz="1900" i="1" spc="10" dirty="0">
                <a:solidFill>
                  <a:srgbClr val="FF0000"/>
                </a:solidFill>
                <a:latin typeface="Times New Roman"/>
                <a:cs typeface="Times New Roman"/>
              </a:rPr>
              <a:t> </a:t>
            </a:r>
            <a:r>
              <a:rPr sz="1900" i="1" dirty="0">
                <a:solidFill>
                  <a:srgbClr val="FF0000"/>
                </a:solidFill>
                <a:latin typeface="Times New Roman"/>
                <a:cs typeface="Times New Roman"/>
              </a:rPr>
              <a:t>thảo</a:t>
            </a:r>
            <a:r>
              <a:rPr sz="1900" i="1" spc="5" dirty="0">
                <a:solidFill>
                  <a:srgbClr val="FF0000"/>
                </a:solidFill>
                <a:latin typeface="Times New Roman"/>
                <a:cs typeface="Times New Roman"/>
              </a:rPr>
              <a:t> </a:t>
            </a:r>
            <a:r>
              <a:rPr sz="1900" i="1" dirty="0">
                <a:solidFill>
                  <a:srgbClr val="FF0000"/>
                </a:solidFill>
                <a:latin typeface="Times New Roman"/>
                <a:cs typeface="Times New Roman"/>
              </a:rPr>
              <a:t>hợp đồng</a:t>
            </a:r>
            <a:r>
              <a:rPr sz="1900" i="1" spc="10" dirty="0">
                <a:solidFill>
                  <a:srgbClr val="FF0000"/>
                </a:solidFill>
                <a:latin typeface="Times New Roman"/>
                <a:cs typeface="Times New Roman"/>
              </a:rPr>
              <a:t> </a:t>
            </a:r>
            <a:r>
              <a:rPr sz="1900" i="1" dirty="0">
                <a:solidFill>
                  <a:srgbClr val="FF0000"/>
                </a:solidFill>
                <a:latin typeface="Times New Roman"/>
                <a:cs typeface="Times New Roman"/>
              </a:rPr>
              <a:t>hoặc</a:t>
            </a:r>
            <a:r>
              <a:rPr sz="1900" i="1" spc="5" dirty="0">
                <a:solidFill>
                  <a:srgbClr val="FF0000"/>
                </a:solidFill>
                <a:latin typeface="Times New Roman"/>
                <a:cs typeface="Times New Roman"/>
              </a:rPr>
              <a:t> </a:t>
            </a:r>
            <a:r>
              <a:rPr sz="1900" i="1" dirty="0">
                <a:solidFill>
                  <a:srgbClr val="FF0000"/>
                </a:solidFill>
                <a:latin typeface="Times New Roman"/>
                <a:cs typeface="Times New Roman"/>
              </a:rPr>
              <a:t>đã</a:t>
            </a:r>
            <a:r>
              <a:rPr sz="1900" i="1" spc="5" dirty="0">
                <a:solidFill>
                  <a:srgbClr val="FF0000"/>
                </a:solidFill>
                <a:latin typeface="Times New Roman"/>
                <a:cs typeface="Times New Roman"/>
              </a:rPr>
              <a:t> </a:t>
            </a:r>
            <a:r>
              <a:rPr sz="1900" i="1" dirty="0">
                <a:solidFill>
                  <a:srgbClr val="FF0000"/>
                </a:solidFill>
                <a:latin typeface="Times New Roman"/>
                <a:cs typeface="Times New Roman"/>
              </a:rPr>
              <a:t>thương</a:t>
            </a:r>
            <a:r>
              <a:rPr sz="1900" i="1" spc="10" dirty="0">
                <a:solidFill>
                  <a:srgbClr val="FF0000"/>
                </a:solidFill>
                <a:latin typeface="Times New Roman"/>
                <a:cs typeface="Times New Roman"/>
              </a:rPr>
              <a:t> </a:t>
            </a:r>
            <a:r>
              <a:rPr sz="1900" i="1" dirty="0">
                <a:solidFill>
                  <a:srgbClr val="FF0000"/>
                </a:solidFill>
                <a:latin typeface="Times New Roman"/>
                <a:cs typeface="Times New Roman"/>
              </a:rPr>
              <a:t>thảo hợp</a:t>
            </a:r>
            <a:r>
              <a:rPr sz="1900" i="1" spc="5" dirty="0">
                <a:solidFill>
                  <a:srgbClr val="FF0000"/>
                </a:solidFill>
                <a:latin typeface="Times New Roman"/>
                <a:cs typeface="Times New Roman"/>
              </a:rPr>
              <a:t> </a:t>
            </a:r>
            <a:r>
              <a:rPr sz="1900" i="1" dirty="0">
                <a:solidFill>
                  <a:srgbClr val="FF0000"/>
                </a:solidFill>
                <a:latin typeface="Times New Roman"/>
                <a:cs typeface="Times New Roman"/>
              </a:rPr>
              <a:t>đồng</a:t>
            </a:r>
            <a:r>
              <a:rPr sz="1900" i="1" spc="5" dirty="0">
                <a:solidFill>
                  <a:srgbClr val="FF0000"/>
                </a:solidFill>
                <a:latin typeface="Times New Roman"/>
                <a:cs typeface="Times New Roman"/>
              </a:rPr>
              <a:t> </a:t>
            </a:r>
            <a:r>
              <a:rPr sz="1900" i="1" spc="-10" dirty="0">
                <a:solidFill>
                  <a:srgbClr val="FF0000"/>
                </a:solidFill>
                <a:latin typeface="Times New Roman"/>
                <a:cs typeface="Times New Roman"/>
              </a:rPr>
              <a:t>nhưng 	</a:t>
            </a:r>
            <a:r>
              <a:rPr sz="1900" i="1" dirty="0">
                <a:solidFill>
                  <a:srgbClr val="FF0000"/>
                </a:solidFill>
                <a:latin typeface="Times New Roman"/>
                <a:cs typeface="Times New Roman"/>
              </a:rPr>
              <a:t>từ</a:t>
            </a:r>
            <a:r>
              <a:rPr sz="1900" i="1" spc="-15" dirty="0">
                <a:solidFill>
                  <a:srgbClr val="FF0000"/>
                </a:solidFill>
                <a:latin typeface="Times New Roman"/>
                <a:cs typeface="Times New Roman"/>
              </a:rPr>
              <a:t> </a:t>
            </a:r>
            <a:r>
              <a:rPr sz="1900" i="1" dirty="0">
                <a:solidFill>
                  <a:srgbClr val="FF0000"/>
                </a:solidFill>
                <a:latin typeface="Times New Roman"/>
                <a:cs typeface="Times New Roman"/>
              </a:rPr>
              <a:t>chối</a:t>
            </a:r>
            <a:r>
              <a:rPr sz="1900" i="1" spc="-20" dirty="0">
                <a:solidFill>
                  <a:srgbClr val="FF0000"/>
                </a:solidFill>
                <a:latin typeface="Times New Roman"/>
                <a:cs typeface="Times New Roman"/>
              </a:rPr>
              <a:t> </a:t>
            </a:r>
            <a:r>
              <a:rPr sz="1900" i="1" dirty="0">
                <a:solidFill>
                  <a:srgbClr val="FF0000"/>
                </a:solidFill>
                <a:latin typeface="Times New Roman"/>
                <a:cs typeface="Times New Roman"/>
              </a:rPr>
              <a:t>hoàn</a:t>
            </a:r>
            <a:r>
              <a:rPr sz="1900" i="1" spc="-15" dirty="0">
                <a:solidFill>
                  <a:srgbClr val="FF0000"/>
                </a:solidFill>
                <a:latin typeface="Times New Roman"/>
                <a:cs typeface="Times New Roman"/>
              </a:rPr>
              <a:t> </a:t>
            </a:r>
            <a:r>
              <a:rPr sz="1900" i="1" dirty="0">
                <a:solidFill>
                  <a:srgbClr val="FF0000"/>
                </a:solidFill>
                <a:latin typeface="Times New Roman"/>
                <a:cs typeface="Times New Roman"/>
              </a:rPr>
              <a:t>thiện,</a:t>
            </a:r>
            <a:r>
              <a:rPr sz="1900" i="1" spc="-10" dirty="0">
                <a:solidFill>
                  <a:srgbClr val="FF0000"/>
                </a:solidFill>
                <a:latin typeface="Times New Roman"/>
                <a:cs typeface="Times New Roman"/>
              </a:rPr>
              <a:t> </a:t>
            </a:r>
            <a:r>
              <a:rPr sz="1900" i="1" dirty="0">
                <a:solidFill>
                  <a:srgbClr val="FF0000"/>
                </a:solidFill>
                <a:latin typeface="Times New Roman"/>
                <a:cs typeface="Times New Roman"/>
              </a:rPr>
              <a:t>ký</a:t>
            </a:r>
            <a:r>
              <a:rPr sz="1900" i="1" spc="-20" dirty="0">
                <a:solidFill>
                  <a:srgbClr val="FF0000"/>
                </a:solidFill>
                <a:latin typeface="Times New Roman"/>
                <a:cs typeface="Times New Roman"/>
              </a:rPr>
              <a:t> </a:t>
            </a:r>
            <a:r>
              <a:rPr sz="1900" i="1" dirty="0">
                <a:solidFill>
                  <a:srgbClr val="FF0000"/>
                </a:solidFill>
                <a:latin typeface="Times New Roman"/>
                <a:cs typeface="Times New Roman"/>
              </a:rPr>
              <a:t>kết biên</a:t>
            </a:r>
            <a:r>
              <a:rPr sz="1900" i="1" spc="-20" dirty="0">
                <a:solidFill>
                  <a:srgbClr val="FF0000"/>
                </a:solidFill>
                <a:latin typeface="Times New Roman"/>
                <a:cs typeface="Times New Roman"/>
              </a:rPr>
              <a:t> </a:t>
            </a:r>
            <a:r>
              <a:rPr sz="1900" i="1" dirty="0">
                <a:solidFill>
                  <a:srgbClr val="FF0000"/>
                </a:solidFill>
                <a:latin typeface="Times New Roman"/>
                <a:cs typeface="Times New Roman"/>
              </a:rPr>
              <a:t>bản</a:t>
            </a:r>
            <a:r>
              <a:rPr sz="1900" i="1" spc="-15" dirty="0">
                <a:solidFill>
                  <a:srgbClr val="FF0000"/>
                </a:solidFill>
                <a:latin typeface="Times New Roman"/>
                <a:cs typeface="Times New Roman"/>
              </a:rPr>
              <a:t> </a:t>
            </a:r>
            <a:r>
              <a:rPr sz="1900" i="1" dirty="0">
                <a:solidFill>
                  <a:srgbClr val="FF0000"/>
                </a:solidFill>
                <a:latin typeface="Times New Roman"/>
                <a:cs typeface="Times New Roman"/>
              </a:rPr>
              <a:t>thương</a:t>
            </a:r>
            <a:r>
              <a:rPr sz="1900" i="1" spc="-10" dirty="0">
                <a:solidFill>
                  <a:srgbClr val="FF0000"/>
                </a:solidFill>
                <a:latin typeface="Times New Roman"/>
                <a:cs typeface="Times New Roman"/>
              </a:rPr>
              <a:t> </a:t>
            </a:r>
            <a:r>
              <a:rPr sz="1900" i="1" dirty="0">
                <a:solidFill>
                  <a:srgbClr val="FF0000"/>
                </a:solidFill>
                <a:latin typeface="Times New Roman"/>
                <a:cs typeface="Times New Roman"/>
              </a:rPr>
              <a:t>thảo</a:t>
            </a:r>
            <a:r>
              <a:rPr sz="1900" i="1" spc="-20" dirty="0">
                <a:solidFill>
                  <a:srgbClr val="FF0000"/>
                </a:solidFill>
                <a:latin typeface="Times New Roman"/>
                <a:cs typeface="Times New Roman"/>
              </a:rPr>
              <a:t> </a:t>
            </a:r>
            <a:r>
              <a:rPr sz="1900" i="1" dirty="0">
                <a:solidFill>
                  <a:srgbClr val="FF0000"/>
                </a:solidFill>
                <a:latin typeface="Times New Roman"/>
                <a:cs typeface="Times New Roman"/>
              </a:rPr>
              <a:t>hợp</a:t>
            </a:r>
            <a:r>
              <a:rPr sz="1900" i="1" spc="-20" dirty="0">
                <a:solidFill>
                  <a:srgbClr val="FF0000"/>
                </a:solidFill>
                <a:latin typeface="Times New Roman"/>
                <a:cs typeface="Times New Roman"/>
              </a:rPr>
              <a:t> </a:t>
            </a:r>
            <a:r>
              <a:rPr sz="1900" i="1" spc="-10" dirty="0">
                <a:solidFill>
                  <a:srgbClr val="FF0000"/>
                </a:solidFill>
                <a:latin typeface="Times New Roman"/>
                <a:cs typeface="Times New Roman"/>
              </a:rPr>
              <a:t>đồng;</a:t>
            </a:r>
            <a:endParaRPr sz="1900">
              <a:latin typeface="Times New Roman"/>
              <a:cs typeface="Times New Roman"/>
            </a:endParaRPr>
          </a:p>
          <a:p>
            <a:pPr marL="183515" marR="5715" indent="-171450" algn="just">
              <a:lnSpc>
                <a:spcPts val="1970"/>
              </a:lnSpc>
              <a:spcBef>
                <a:spcPts val="340"/>
              </a:spcBef>
              <a:buChar char="•"/>
              <a:tabLst>
                <a:tab pos="184785" algn="l"/>
              </a:tabLst>
            </a:pPr>
            <a:r>
              <a:rPr sz="1900" dirty="0">
                <a:solidFill>
                  <a:srgbClr val="03499E"/>
                </a:solidFill>
                <a:latin typeface="Times New Roman"/>
                <a:cs typeface="Times New Roman"/>
              </a:rPr>
              <a:t>NT</a:t>
            </a:r>
            <a:r>
              <a:rPr sz="1900" spc="140" dirty="0">
                <a:solidFill>
                  <a:srgbClr val="03499E"/>
                </a:solidFill>
                <a:latin typeface="Times New Roman"/>
                <a:cs typeface="Times New Roman"/>
              </a:rPr>
              <a:t> </a:t>
            </a:r>
            <a:r>
              <a:rPr sz="1900" dirty="0">
                <a:solidFill>
                  <a:srgbClr val="03499E"/>
                </a:solidFill>
                <a:latin typeface="Times New Roman"/>
                <a:cs typeface="Times New Roman"/>
              </a:rPr>
              <a:t>không</a:t>
            </a:r>
            <a:r>
              <a:rPr sz="1900" spc="165" dirty="0">
                <a:solidFill>
                  <a:srgbClr val="03499E"/>
                </a:solidFill>
                <a:latin typeface="Times New Roman"/>
                <a:cs typeface="Times New Roman"/>
              </a:rPr>
              <a:t> </a:t>
            </a:r>
            <a:r>
              <a:rPr sz="1900" dirty="0">
                <a:solidFill>
                  <a:srgbClr val="03499E"/>
                </a:solidFill>
                <a:latin typeface="Times New Roman"/>
                <a:cs typeface="Times New Roman"/>
              </a:rPr>
              <a:t>tiến</a:t>
            </a:r>
            <a:r>
              <a:rPr sz="1900" spc="170" dirty="0">
                <a:solidFill>
                  <a:srgbClr val="03499E"/>
                </a:solidFill>
                <a:latin typeface="Times New Roman"/>
                <a:cs typeface="Times New Roman"/>
              </a:rPr>
              <a:t> </a:t>
            </a:r>
            <a:r>
              <a:rPr sz="1900" dirty="0">
                <a:solidFill>
                  <a:srgbClr val="03499E"/>
                </a:solidFill>
                <a:latin typeface="Times New Roman"/>
                <a:cs typeface="Times New Roman"/>
              </a:rPr>
              <a:t>hành</a:t>
            </a:r>
            <a:r>
              <a:rPr sz="1900" spc="170" dirty="0">
                <a:solidFill>
                  <a:srgbClr val="03499E"/>
                </a:solidFill>
                <a:latin typeface="Times New Roman"/>
                <a:cs typeface="Times New Roman"/>
              </a:rPr>
              <a:t> </a:t>
            </a:r>
            <a:r>
              <a:rPr sz="1900" dirty="0">
                <a:solidFill>
                  <a:srgbClr val="03499E"/>
                </a:solidFill>
                <a:latin typeface="Times New Roman"/>
                <a:cs typeface="Times New Roman"/>
              </a:rPr>
              <a:t>hoặc</a:t>
            </a:r>
            <a:r>
              <a:rPr sz="1900" spc="170" dirty="0">
                <a:solidFill>
                  <a:srgbClr val="03499E"/>
                </a:solidFill>
                <a:latin typeface="Times New Roman"/>
                <a:cs typeface="Times New Roman"/>
              </a:rPr>
              <a:t> </a:t>
            </a:r>
            <a:r>
              <a:rPr sz="1900" dirty="0">
                <a:solidFill>
                  <a:srgbClr val="03499E"/>
                </a:solidFill>
                <a:latin typeface="Times New Roman"/>
                <a:cs typeface="Times New Roman"/>
              </a:rPr>
              <a:t>từ</a:t>
            </a:r>
            <a:r>
              <a:rPr sz="1900" spc="175" dirty="0">
                <a:solidFill>
                  <a:srgbClr val="03499E"/>
                </a:solidFill>
                <a:latin typeface="Times New Roman"/>
                <a:cs typeface="Times New Roman"/>
              </a:rPr>
              <a:t> </a:t>
            </a:r>
            <a:r>
              <a:rPr sz="1900" dirty="0">
                <a:solidFill>
                  <a:srgbClr val="03499E"/>
                </a:solidFill>
                <a:latin typeface="Times New Roman"/>
                <a:cs typeface="Times New Roman"/>
              </a:rPr>
              <a:t>chối</a:t>
            </a:r>
            <a:r>
              <a:rPr sz="1900" spc="175" dirty="0">
                <a:solidFill>
                  <a:srgbClr val="03499E"/>
                </a:solidFill>
                <a:latin typeface="Times New Roman"/>
                <a:cs typeface="Times New Roman"/>
              </a:rPr>
              <a:t> </a:t>
            </a:r>
            <a:r>
              <a:rPr sz="1900" dirty="0">
                <a:solidFill>
                  <a:srgbClr val="03499E"/>
                </a:solidFill>
                <a:latin typeface="Times New Roman"/>
                <a:cs typeface="Times New Roman"/>
              </a:rPr>
              <a:t>hoàn</a:t>
            </a:r>
            <a:r>
              <a:rPr sz="1900" spc="165" dirty="0">
                <a:solidFill>
                  <a:srgbClr val="03499E"/>
                </a:solidFill>
                <a:latin typeface="Times New Roman"/>
                <a:cs typeface="Times New Roman"/>
              </a:rPr>
              <a:t> </a:t>
            </a:r>
            <a:r>
              <a:rPr sz="1900" dirty="0">
                <a:solidFill>
                  <a:srgbClr val="03499E"/>
                </a:solidFill>
                <a:latin typeface="Times New Roman"/>
                <a:cs typeface="Times New Roman"/>
              </a:rPr>
              <a:t>thiện</a:t>
            </a:r>
            <a:r>
              <a:rPr sz="1900" spc="180" dirty="0">
                <a:solidFill>
                  <a:srgbClr val="03499E"/>
                </a:solidFill>
                <a:latin typeface="Times New Roman"/>
                <a:cs typeface="Times New Roman"/>
              </a:rPr>
              <a:t> </a:t>
            </a:r>
            <a:r>
              <a:rPr sz="1900" dirty="0">
                <a:solidFill>
                  <a:srgbClr val="03499E"/>
                </a:solidFill>
                <a:latin typeface="Times New Roman"/>
                <a:cs typeface="Times New Roman"/>
              </a:rPr>
              <a:t>hợp</a:t>
            </a:r>
            <a:r>
              <a:rPr sz="1900" spc="175" dirty="0">
                <a:solidFill>
                  <a:srgbClr val="03499E"/>
                </a:solidFill>
                <a:latin typeface="Times New Roman"/>
                <a:cs typeface="Times New Roman"/>
              </a:rPr>
              <a:t> </a:t>
            </a:r>
            <a:r>
              <a:rPr sz="1900" dirty="0">
                <a:solidFill>
                  <a:srgbClr val="03499E"/>
                </a:solidFill>
                <a:latin typeface="Times New Roman"/>
                <a:cs typeface="Times New Roman"/>
              </a:rPr>
              <a:t>đồng</a:t>
            </a:r>
            <a:r>
              <a:rPr sz="1900" i="1" dirty="0">
                <a:solidFill>
                  <a:srgbClr val="03499E"/>
                </a:solidFill>
                <a:latin typeface="Times New Roman"/>
                <a:cs typeface="Times New Roman"/>
              </a:rPr>
              <a:t>,</a:t>
            </a:r>
            <a:r>
              <a:rPr sz="1900" i="1" spc="175" dirty="0">
                <a:solidFill>
                  <a:srgbClr val="03499E"/>
                </a:solidFill>
                <a:latin typeface="Times New Roman"/>
                <a:cs typeface="Times New Roman"/>
              </a:rPr>
              <a:t> </a:t>
            </a:r>
            <a:r>
              <a:rPr sz="1900" i="1" dirty="0">
                <a:solidFill>
                  <a:srgbClr val="03499E"/>
                </a:solidFill>
                <a:latin typeface="Times New Roman"/>
                <a:cs typeface="Times New Roman"/>
              </a:rPr>
              <a:t>thoả</a:t>
            </a:r>
            <a:r>
              <a:rPr sz="1900" i="1" spc="170" dirty="0">
                <a:solidFill>
                  <a:srgbClr val="03499E"/>
                </a:solidFill>
                <a:latin typeface="Times New Roman"/>
                <a:cs typeface="Times New Roman"/>
              </a:rPr>
              <a:t> </a:t>
            </a:r>
            <a:r>
              <a:rPr sz="1900" i="1" dirty="0">
                <a:solidFill>
                  <a:srgbClr val="03499E"/>
                </a:solidFill>
                <a:latin typeface="Times New Roman"/>
                <a:cs typeface="Times New Roman"/>
              </a:rPr>
              <a:t>thuận</a:t>
            </a:r>
            <a:r>
              <a:rPr sz="1900" i="1" spc="160" dirty="0">
                <a:solidFill>
                  <a:srgbClr val="03499E"/>
                </a:solidFill>
                <a:latin typeface="Times New Roman"/>
                <a:cs typeface="Times New Roman"/>
              </a:rPr>
              <a:t> </a:t>
            </a:r>
            <a:r>
              <a:rPr sz="1900" i="1" dirty="0">
                <a:solidFill>
                  <a:srgbClr val="03499E"/>
                </a:solidFill>
                <a:latin typeface="Times New Roman"/>
                <a:cs typeface="Times New Roman"/>
              </a:rPr>
              <a:t>khung</a:t>
            </a:r>
            <a:r>
              <a:rPr sz="1900" i="1" spc="170" dirty="0">
                <a:solidFill>
                  <a:srgbClr val="03499E"/>
                </a:solidFill>
                <a:latin typeface="Times New Roman"/>
                <a:cs typeface="Times New Roman"/>
              </a:rPr>
              <a:t> </a:t>
            </a:r>
            <a:r>
              <a:rPr sz="1900" spc="-10" dirty="0">
                <a:solidFill>
                  <a:srgbClr val="03499E"/>
                </a:solidFill>
                <a:latin typeface="Times New Roman"/>
                <a:cs typeface="Times New Roman"/>
              </a:rPr>
              <a:t>trong 	</a:t>
            </a:r>
            <a:r>
              <a:rPr sz="1900" dirty="0">
                <a:solidFill>
                  <a:srgbClr val="03499E"/>
                </a:solidFill>
                <a:latin typeface="Times New Roman"/>
                <a:cs typeface="Times New Roman"/>
              </a:rPr>
              <a:t>thời</a:t>
            </a:r>
            <a:r>
              <a:rPr sz="1900" spc="10" dirty="0">
                <a:solidFill>
                  <a:srgbClr val="03499E"/>
                </a:solidFill>
                <a:latin typeface="Times New Roman"/>
                <a:cs typeface="Times New Roman"/>
              </a:rPr>
              <a:t> </a:t>
            </a:r>
            <a:r>
              <a:rPr sz="1900" dirty="0">
                <a:solidFill>
                  <a:srgbClr val="03499E"/>
                </a:solidFill>
                <a:latin typeface="Times New Roman"/>
                <a:cs typeface="Times New Roman"/>
              </a:rPr>
              <a:t>hạn</a:t>
            </a:r>
            <a:r>
              <a:rPr sz="1900" spc="15" dirty="0">
                <a:solidFill>
                  <a:srgbClr val="03499E"/>
                </a:solidFill>
                <a:latin typeface="Times New Roman"/>
                <a:cs typeface="Times New Roman"/>
              </a:rPr>
              <a:t> </a:t>
            </a:r>
            <a:r>
              <a:rPr sz="1900" dirty="0">
                <a:solidFill>
                  <a:srgbClr val="03499E"/>
                </a:solidFill>
                <a:latin typeface="Times New Roman"/>
                <a:cs typeface="Times New Roman"/>
              </a:rPr>
              <a:t>10</a:t>
            </a:r>
            <a:r>
              <a:rPr sz="1900" spc="10" dirty="0">
                <a:solidFill>
                  <a:srgbClr val="03499E"/>
                </a:solidFill>
                <a:latin typeface="Times New Roman"/>
                <a:cs typeface="Times New Roman"/>
              </a:rPr>
              <a:t> </a:t>
            </a:r>
            <a:r>
              <a:rPr sz="1900" dirty="0">
                <a:solidFill>
                  <a:srgbClr val="03499E"/>
                </a:solidFill>
                <a:latin typeface="Times New Roman"/>
                <a:cs typeface="Times New Roman"/>
              </a:rPr>
              <a:t>ngày</a:t>
            </a:r>
            <a:r>
              <a:rPr sz="1900" spc="35" dirty="0">
                <a:solidFill>
                  <a:srgbClr val="03499E"/>
                </a:solidFill>
                <a:latin typeface="Times New Roman"/>
                <a:cs typeface="Times New Roman"/>
              </a:rPr>
              <a:t> </a:t>
            </a:r>
            <a:r>
              <a:rPr sz="1900" dirty="0">
                <a:solidFill>
                  <a:srgbClr val="03499E"/>
                </a:solidFill>
                <a:latin typeface="Times New Roman"/>
                <a:cs typeface="Times New Roman"/>
              </a:rPr>
              <a:t>đối</a:t>
            </a:r>
            <a:r>
              <a:rPr sz="1900" spc="10" dirty="0">
                <a:solidFill>
                  <a:srgbClr val="03499E"/>
                </a:solidFill>
                <a:latin typeface="Times New Roman"/>
                <a:cs typeface="Times New Roman"/>
              </a:rPr>
              <a:t> </a:t>
            </a:r>
            <a:r>
              <a:rPr sz="1900" dirty="0">
                <a:solidFill>
                  <a:srgbClr val="03499E"/>
                </a:solidFill>
                <a:latin typeface="Times New Roman"/>
                <a:cs typeface="Times New Roman"/>
              </a:rPr>
              <a:t>với</a:t>
            </a:r>
            <a:r>
              <a:rPr sz="1900" spc="25" dirty="0">
                <a:solidFill>
                  <a:srgbClr val="03499E"/>
                </a:solidFill>
                <a:latin typeface="Times New Roman"/>
                <a:cs typeface="Times New Roman"/>
              </a:rPr>
              <a:t> </a:t>
            </a:r>
            <a:r>
              <a:rPr sz="1900" dirty="0">
                <a:solidFill>
                  <a:srgbClr val="03499E"/>
                </a:solidFill>
                <a:latin typeface="Times New Roman"/>
                <a:cs typeface="Times New Roman"/>
              </a:rPr>
              <a:t>đấu</a:t>
            </a:r>
            <a:r>
              <a:rPr sz="1900" spc="15" dirty="0">
                <a:solidFill>
                  <a:srgbClr val="03499E"/>
                </a:solidFill>
                <a:latin typeface="Times New Roman"/>
                <a:cs typeface="Times New Roman"/>
              </a:rPr>
              <a:t> </a:t>
            </a:r>
            <a:r>
              <a:rPr sz="1900" dirty="0">
                <a:solidFill>
                  <a:srgbClr val="03499E"/>
                </a:solidFill>
                <a:latin typeface="Times New Roman"/>
                <a:cs typeface="Times New Roman"/>
              </a:rPr>
              <a:t>thầu</a:t>
            </a:r>
            <a:r>
              <a:rPr sz="1900" spc="15" dirty="0">
                <a:solidFill>
                  <a:srgbClr val="03499E"/>
                </a:solidFill>
                <a:latin typeface="Times New Roman"/>
                <a:cs typeface="Times New Roman"/>
              </a:rPr>
              <a:t> </a:t>
            </a:r>
            <a:r>
              <a:rPr sz="1900" dirty="0">
                <a:solidFill>
                  <a:srgbClr val="03499E"/>
                </a:solidFill>
                <a:latin typeface="Times New Roman"/>
                <a:cs typeface="Times New Roman"/>
              </a:rPr>
              <a:t>trong</a:t>
            </a:r>
            <a:r>
              <a:rPr sz="1900" spc="15" dirty="0">
                <a:solidFill>
                  <a:srgbClr val="03499E"/>
                </a:solidFill>
                <a:latin typeface="Times New Roman"/>
                <a:cs typeface="Times New Roman"/>
              </a:rPr>
              <a:t> </a:t>
            </a:r>
            <a:r>
              <a:rPr sz="1900" dirty="0">
                <a:solidFill>
                  <a:srgbClr val="03499E"/>
                </a:solidFill>
                <a:latin typeface="Times New Roman"/>
                <a:cs typeface="Times New Roman"/>
              </a:rPr>
              <a:t>nước</a:t>
            </a:r>
            <a:r>
              <a:rPr sz="1900" spc="15" dirty="0">
                <a:solidFill>
                  <a:srgbClr val="03499E"/>
                </a:solidFill>
                <a:latin typeface="Times New Roman"/>
                <a:cs typeface="Times New Roman"/>
              </a:rPr>
              <a:t> </a:t>
            </a:r>
            <a:r>
              <a:rPr sz="1900" dirty="0">
                <a:solidFill>
                  <a:srgbClr val="03499E"/>
                </a:solidFill>
                <a:latin typeface="Times New Roman"/>
                <a:cs typeface="Times New Roman"/>
              </a:rPr>
              <a:t>và</a:t>
            </a:r>
            <a:r>
              <a:rPr sz="1900" spc="20" dirty="0">
                <a:solidFill>
                  <a:srgbClr val="03499E"/>
                </a:solidFill>
                <a:latin typeface="Times New Roman"/>
                <a:cs typeface="Times New Roman"/>
              </a:rPr>
              <a:t> </a:t>
            </a:r>
            <a:r>
              <a:rPr sz="1900" dirty="0">
                <a:solidFill>
                  <a:srgbClr val="03499E"/>
                </a:solidFill>
                <a:latin typeface="Times New Roman"/>
                <a:cs typeface="Times New Roman"/>
              </a:rPr>
              <a:t>20</a:t>
            </a:r>
            <a:r>
              <a:rPr sz="1900" spc="30" dirty="0">
                <a:solidFill>
                  <a:srgbClr val="03499E"/>
                </a:solidFill>
                <a:latin typeface="Times New Roman"/>
                <a:cs typeface="Times New Roman"/>
              </a:rPr>
              <a:t> </a:t>
            </a:r>
            <a:r>
              <a:rPr sz="1900" dirty="0">
                <a:solidFill>
                  <a:srgbClr val="03499E"/>
                </a:solidFill>
                <a:latin typeface="Times New Roman"/>
                <a:cs typeface="Times New Roman"/>
              </a:rPr>
              <a:t>ngày</a:t>
            </a:r>
            <a:r>
              <a:rPr sz="1900" spc="20" dirty="0">
                <a:solidFill>
                  <a:srgbClr val="03499E"/>
                </a:solidFill>
                <a:latin typeface="Times New Roman"/>
                <a:cs typeface="Times New Roman"/>
              </a:rPr>
              <a:t> </a:t>
            </a:r>
            <a:r>
              <a:rPr sz="1900" dirty="0">
                <a:solidFill>
                  <a:srgbClr val="03499E"/>
                </a:solidFill>
                <a:latin typeface="Times New Roman"/>
                <a:cs typeface="Times New Roman"/>
              </a:rPr>
              <a:t>đối</a:t>
            </a:r>
            <a:r>
              <a:rPr sz="1900" spc="15" dirty="0">
                <a:solidFill>
                  <a:srgbClr val="03499E"/>
                </a:solidFill>
                <a:latin typeface="Times New Roman"/>
                <a:cs typeface="Times New Roman"/>
              </a:rPr>
              <a:t> </a:t>
            </a:r>
            <a:r>
              <a:rPr sz="1900" dirty="0">
                <a:solidFill>
                  <a:srgbClr val="03499E"/>
                </a:solidFill>
                <a:latin typeface="Times New Roman"/>
                <a:cs typeface="Times New Roman"/>
              </a:rPr>
              <a:t>với</a:t>
            </a:r>
            <a:r>
              <a:rPr sz="1900" spc="30" dirty="0">
                <a:solidFill>
                  <a:srgbClr val="03499E"/>
                </a:solidFill>
                <a:latin typeface="Times New Roman"/>
                <a:cs typeface="Times New Roman"/>
              </a:rPr>
              <a:t> </a:t>
            </a:r>
            <a:r>
              <a:rPr sz="1900" dirty="0">
                <a:solidFill>
                  <a:srgbClr val="03499E"/>
                </a:solidFill>
                <a:latin typeface="Times New Roman"/>
                <a:cs typeface="Times New Roman"/>
              </a:rPr>
              <a:t>đấu</a:t>
            </a:r>
            <a:r>
              <a:rPr sz="1900" spc="25" dirty="0">
                <a:solidFill>
                  <a:srgbClr val="03499E"/>
                </a:solidFill>
                <a:latin typeface="Times New Roman"/>
                <a:cs typeface="Times New Roman"/>
              </a:rPr>
              <a:t> </a:t>
            </a:r>
            <a:r>
              <a:rPr sz="1900" dirty="0">
                <a:solidFill>
                  <a:srgbClr val="03499E"/>
                </a:solidFill>
                <a:latin typeface="Times New Roman"/>
                <a:cs typeface="Times New Roman"/>
              </a:rPr>
              <a:t>thầu</a:t>
            </a:r>
            <a:r>
              <a:rPr sz="1900" spc="15" dirty="0">
                <a:solidFill>
                  <a:srgbClr val="03499E"/>
                </a:solidFill>
                <a:latin typeface="Times New Roman"/>
                <a:cs typeface="Times New Roman"/>
              </a:rPr>
              <a:t> </a:t>
            </a:r>
            <a:r>
              <a:rPr sz="1900" dirty="0">
                <a:solidFill>
                  <a:srgbClr val="03499E"/>
                </a:solidFill>
                <a:latin typeface="Times New Roman"/>
                <a:cs typeface="Times New Roman"/>
              </a:rPr>
              <a:t>quốc</a:t>
            </a:r>
            <a:r>
              <a:rPr sz="1900" spc="25" dirty="0">
                <a:solidFill>
                  <a:srgbClr val="03499E"/>
                </a:solidFill>
                <a:latin typeface="Times New Roman"/>
                <a:cs typeface="Times New Roman"/>
              </a:rPr>
              <a:t> </a:t>
            </a:r>
            <a:r>
              <a:rPr sz="1900" spc="-25" dirty="0">
                <a:solidFill>
                  <a:srgbClr val="03499E"/>
                </a:solidFill>
                <a:latin typeface="Times New Roman"/>
                <a:cs typeface="Times New Roman"/>
              </a:rPr>
              <a:t>tế 	</a:t>
            </a:r>
            <a:r>
              <a:rPr sz="1900" dirty="0">
                <a:solidFill>
                  <a:srgbClr val="03499E"/>
                </a:solidFill>
                <a:latin typeface="Times New Roman"/>
                <a:cs typeface="Times New Roman"/>
              </a:rPr>
              <a:t>kể</a:t>
            </a:r>
            <a:r>
              <a:rPr sz="1900" spc="-20" dirty="0">
                <a:solidFill>
                  <a:srgbClr val="03499E"/>
                </a:solidFill>
                <a:latin typeface="Times New Roman"/>
                <a:cs typeface="Times New Roman"/>
              </a:rPr>
              <a:t> </a:t>
            </a:r>
            <a:r>
              <a:rPr sz="1900" dirty="0">
                <a:solidFill>
                  <a:srgbClr val="03499E"/>
                </a:solidFill>
                <a:latin typeface="Times New Roman"/>
                <a:cs typeface="Times New Roman"/>
              </a:rPr>
              <a:t>từ</a:t>
            </a:r>
            <a:r>
              <a:rPr sz="1900" spc="-20" dirty="0">
                <a:solidFill>
                  <a:srgbClr val="03499E"/>
                </a:solidFill>
                <a:latin typeface="Times New Roman"/>
                <a:cs typeface="Times New Roman"/>
              </a:rPr>
              <a:t> </a:t>
            </a:r>
            <a:r>
              <a:rPr sz="1900" dirty="0">
                <a:solidFill>
                  <a:srgbClr val="03499E"/>
                </a:solidFill>
                <a:latin typeface="Times New Roman"/>
                <a:cs typeface="Times New Roman"/>
              </a:rPr>
              <a:t>ngày nhận</a:t>
            </a:r>
            <a:r>
              <a:rPr sz="1900" spc="-15" dirty="0">
                <a:solidFill>
                  <a:srgbClr val="03499E"/>
                </a:solidFill>
                <a:latin typeface="Times New Roman"/>
                <a:cs typeface="Times New Roman"/>
              </a:rPr>
              <a:t> </a:t>
            </a:r>
            <a:r>
              <a:rPr sz="1900" dirty="0">
                <a:solidFill>
                  <a:srgbClr val="03499E"/>
                </a:solidFill>
                <a:latin typeface="Times New Roman"/>
                <a:cs typeface="Times New Roman"/>
              </a:rPr>
              <a:t>được</a:t>
            </a:r>
            <a:r>
              <a:rPr sz="1900" spc="-15" dirty="0">
                <a:solidFill>
                  <a:srgbClr val="03499E"/>
                </a:solidFill>
                <a:latin typeface="Times New Roman"/>
                <a:cs typeface="Times New Roman"/>
              </a:rPr>
              <a:t> </a:t>
            </a:r>
            <a:r>
              <a:rPr sz="1900" dirty="0">
                <a:solidFill>
                  <a:srgbClr val="03499E"/>
                </a:solidFill>
                <a:latin typeface="Times New Roman"/>
                <a:cs typeface="Times New Roman"/>
              </a:rPr>
              <a:t>thông</a:t>
            </a:r>
            <a:r>
              <a:rPr sz="1900" spc="-15" dirty="0">
                <a:solidFill>
                  <a:srgbClr val="03499E"/>
                </a:solidFill>
                <a:latin typeface="Times New Roman"/>
                <a:cs typeface="Times New Roman"/>
              </a:rPr>
              <a:t> </a:t>
            </a:r>
            <a:r>
              <a:rPr sz="1900" dirty="0">
                <a:solidFill>
                  <a:srgbClr val="03499E"/>
                </a:solidFill>
                <a:latin typeface="Times New Roman"/>
                <a:cs typeface="Times New Roman"/>
              </a:rPr>
              <a:t>báo</a:t>
            </a:r>
            <a:r>
              <a:rPr sz="1900" spc="-15" dirty="0">
                <a:solidFill>
                  <a:srgbClr val="03499E"/>
                </a:solidFill>
                <a:latin typeface="Times New Roman"/>
                <a:cs typeface="Times New Roman"/>
              </a:rPr>
              <a:t> </a:t>
            </a:r>
            <a:r>
              <a:rPr sz="1900" dirty="0">
                <a:solidFill>
                  <a:srgbClr val="03499E"/>
                </a:solidFill>
                <a:latin typeface="Times New Roman"/>
                <a:cs typeface="Times New Roman"/>
              </a:rPr>
              <a:t>trúng</a:t>
            </a:r>
            <a:r>
              <a:rPr sz="1900" spc="-5" dirty="0">
                <a:solidFill>
                  <a:srgbClr val="03499E"/>
                </a:solidFill>
                <a:latin typeface="Times New Roman"/>
                <a:cs typeface="Times New Roman"/>
              </a:rPr>
              <a:t> </a:t>
            </a:r>
            <a:r>
              <a:rPr sz="1900" dirty="0">
                <a:solidFill>
                  <a:srgbClr val="03499E"/>
                </a:solidFill>
                <a:latin typeface="Times New Roman"/>
                <a:cs typeface="Times New Roman"/>
              </a:rPr>
              <a:t>thầu</a:t>
            </a:r>
            <a:r>
              <a:rPr sz="1900" spc="-15" dirty="0">
                <a:solidFill>
                  <a:srgbClr val="03499E"/>
                </a:solidFill>
                <a:latin typeface="Times New Roman"/>
                <a:cs typeface="Times New Roman"/>
              </a:rPr>
              <a:t> </a:t>
            </a:r>
            <a:r>
              <a:rPr sz="1900" dirty="0">
                <a:solidFill>
                  <a:srgbClr val="03499E"/>
                </a:solidFill>
                <a:latin typeface="Times New Roman"/>
                <a:cs typeface="Times New Roman"/>
              </a:rPr>
              <a:t>của</a:t>
            </a:r>
            <a:r>
              <a:rPr sz="1900" spc="-5" dirty="0">
                <a:solidFill>
                  <a:srgbClr val="03499E"/>
                </a:solidFill>
                <a:latin typeface="Times New Roman"/>
                <a:cs typeface="Times New Roman"/>
              </a:rPr>
              <a:t> </a:t>
            </a:r>
            <a:r>
              <a:rPr sz="1900" dirty="0">
                <a:solidFill>
                  <a:srgbClr val="03499E"/>
                </a:solidFill>
                <a:latin typeface="Times New Roman"/>
                <a:cs typeface="Times New Roman"/>
              </a:rPr>
              <a:t>bên</a:t>
            </a:r>
            <a:r>
              <a:rPr sz="1900" spc="-15" dirty="0">
                <a:solidFill>
                  <a:srgbClr val="03499E"/>
                </a:solidFill>
                <a:latin typeface="Times New Roman"/>
                <a:cs typeface="Times New Roman"/>
              </a:rPr>
              <a:t> </a:t>
            </a:r>
            <a:r>
              <a:rPr sz="1900" dirty="0">
                <a:solidFill>
                  <a:srgbClr val="03499E"/>
                </a:solidFill>
                <a:latin typeface="Times New Roman"/>
                <a:cs typeface="Times New Roman"/>
              </a:rPr>
              <a:t>mời</a:t>
            </a:r>
            <a:r>
              <a:rPr sz="1900" spc="5" dirty="0">
                <a:solidFill>
                  <a:srgbClr val="03499E"/>
                </a:solidFill>
                <a:latin typeface="Times New Roman"/>
                <a:cs typeface="Times New Roman"/>
              </a:rPr>
              <a:t> </a:t>
            </a:r>
            <a:r>
              <a:rPr sz="1900" spc="-10" dirty="0">
                <a:solidFill>
                  <a:srgbClr val="03499E"/>
                </a:solidFill>
                <a:latin typeface="Times New Roman"/>
                <a:cs typeface="Times New Roman"/>
              </a:rPr>
              <a:t>thầu;</a:t>
            </a:r>
            <a:endParaRPr sz="1900">
              <a:latin typeface="Times New Roman"/>
              <a:cs typeface="Times New Roman"/>
            </a:endParaRPr>
          </a:p>
          <a:p>
            <a:pPr marL="183515" marR="5080" indent="-171450" algn="just">
              <a:lnSpc>
                <a:spcPts val="1970"/>
              </a:lnSpc>
              <a:spcBef>
                <a:spcPts val="315"/>
              </a:spcBef>
              <a:buChar char="•"/>
              <a:tabLst>
                <a:tab pos="184785" algn="l"/>
              </a:tabLst>
            </a:pPr>
            <a:r>
              <a:rPr sz="1900" dirty="0">
                <a:solidFill>
                  <a:srgbClr val="03499E"/>
                </a:solidFill>
                <a:latin typeface="Times New Roman"/>
                <a:cs typeface="Times New Roman"/>
              </a:rPr>
              <a:t>NT</a:t>
            </a:r>
            <a:r>
              <a:rPr sz="1900" spc="114" dirty="0">
                <a:solidFill>
                  <a:srgbClr val="03499E"/>
                </a:solidFill>
                <a:latin typeface="Times New Roman"/>
                <a:cs typeface="Times New Roman"/>
              </a:rPr>
              <a:t> </a:t>
            </a:r>
            <a:r>
              <a:rPr sz="1900" dirty="0">
                <a:solidFill>
                  <a:srgbClr val="03499E"/>
                </a:solidFill>
                <a:latin typeface="Times New Roman"/>
                <a:cs typeface="Times New Roman"/>
              </a:rPr>
              <a:t>không</a:t>
            </a:r>
            <a:r>
              <a:rPr sz="1900" spc="145" dirty="0">
                <a:solidFill>
                  <a:srgbClr val="03499E"/>
                </a:solidFill>
                <a:latin typeface="Times New Roman"/>
                <a:cs typeface="Times New Roman"/>
              </a:rPr>
              <a:t> </a:t>
            </a:r>
            <a:r>
              <a:rPr sz="1900" dirty="0">
                <a:solidFill>
                  <a:srgbClr val="03499E"/>
                </a:solidFill>
                <a:latin typeface="Times New Roman"/>
                <a:cs typeface="Times New Roman"/>
              </a:rPr>
              <a:t>tiến</a:t>
            </a:r>
            <a:r>
              <a:rPr sz="1900" spc="135" dirty="0">
                <a:solidFill>
                  <a:srgbClr val="03499E"/>
                </a:solidFill>
                <a:latin typeface="Times New Roman"/>
                <a:cs typeface="Times New Roman"/>
              </a:rPr>
              <a:t> </a:t>
            </a:r>
            <a:r>
              <a:rPr sz="1900" dirty="0">
                <a:solidFill>
                  <a:srgbClr val="03499E"/>
                </a:solidFill>
                <a:latin typeface="Times New Roman"/>
                <a:cs typeface="Times New Roman"/>
              </a:rPr>
              <a:t>hành</a:t>
            </a:r>
            <a:r>
              <a:rPr sz="1900" spc="145" dirty="0">
                <a:solidFill>
                  <a:srgbClr val="03499E"/>
                </a:solidFill>
                <a:latin typeface="Times New Roman"/>
                <a:cs typeface="Times New Roman"/>
              </a:rPr>
              <a:t> </a:t>
            </a:r>
            <a:r>
              <a:rPr sz="1900" dirty="0">
                <a:solidFill>
                  <a:srgbClr val="03499E"/>
                </a:solidFill>
                <a:latin typeface="Times New Roman"/>
                <a:cs typeface="Times New Roman"/>
              </a:rPr>
              <a:t>hoặc</a:t>
            </a:r>
            <a:r>
              <a:rPr sz="1900" spc="145" dirty="0">
                <a:solidFill>
                  <a:srgbClr val="03499E"/>
                </a:solidFill>
                <a:latin typeface="Times New Roman"/>
                <a:cs typeface="Times New Roman"/>
              </a:rPr>
              <a:t> </a:t>
            </a:r>
            <a:r>
              <a:rPr sz="1900" dirty="0">
                <a:solidFill>
                  <a:srgbClr val="03499E"/>
                </a:solidFill>
                <a:latin typeface="Times New Roman"/>
                <a:cs typeface="Times New Roman"/>
              </a:rPr>
              <a:t>từ</a:t>
            </a:r>
            <a:r>
              <a:rPr sz="1900" spc="155" dirty="0">
                <a:solidFill>
                  <a:srgbClr val="03499E"/>
                </a:solidFill>
                <a:latin typeface="Times New Roman"/>
                <a:cs typeface="Times New Roman"/>
              </a:rPr>
              <a:t> </a:t>
            </a:r>
            <a:r>
              <a:rPr sz="1900" dirty="0">
                <a:solidFill>
                  <a:srgbClr val="03499E"/>
                </a:solidFill>
                <a:latin typeface="Times New Roman"/>
                <a:cs typeface="Times New Roman"/>
              </a:rPr>
              <a:t>chối</a:t>
            </a:r>
            <a:r>
              <a:rPr sz="1900" spc="145" dirty="0">
                <a:solidFill>
                  <a:srgbClr val="03499E"/>
                </a:solidFill>
                <a:latin typeface="Times New Roman"/>
                <a:cs typeface="Times New Roman"/>
              </a:rPr>
              <a:t> </a:t>
            </a:r>
            <a:r>
              <a:rPr sz="1900" dirty="0">
                <a:solidFill>
                  <a:srgbClr val="03499E"/>
                </a:solidFill>
                <a:latin typeface="Times New Roman"/>
                <a:cs typeface="Times New Roman"/>
              </a:rPr>
              <a:t>ký</a:t>
            </a:r>
            <a:r>
              <a:rPr sz="1900" spc="145" dirty="0">
                <a:solidFill>
                  <a:srgbClr val="03499E"/>
                </a:solidFill>
                <a:latin typeface="Times New Roman"/>
                <a:cs typeface="Times New Roman"/>
              </a:rPr>
              <a:t> </a:t>
            </a:r>
            <a:r>
              <a:rPr sz="1900" dirty="0">
                <a:solidFill>
                  <a:srgbClr val="03499E"/>
                </a:solidFill>
                <a:latin typeface="Times New Roman"/>
                <a:cs typeface="Times New Roman"/>
              </a:rPr>
              <a:t>kết</a:t>
            </a:r>
            <a:r>
              <a:rPr sz="1900" spc="145" dirty="0">
                <a:solidFill>
                  <a:srgbClr val="03499E"/>
                </a:solidFill>
                <a:latin typeface="Times New Roman"/>
                <a:cs typeface="Times New Roman"/>
              </a:rPr>
              <a:t> </a:t>
            </a:r>
            <a:r>
              <a:rPr sz="1900" dirty="0">
                <a:solidFill>
                  <a:srgbClr val="03499E"/>
                </a:solidFill>
                <a:latin typeface="Times New Roman"/>
                <a:cs typeface="Times New Roman"/>
              </a:rPr>
              <a:t>hợp</a:t>
            </a:r>
            <a:r>
              <a:rPr sz="1900" spc="140" dirty="0">
                <a:solidFill>
                  <a:srgbClr val="03499E"/>
                </a:solidFill>
                <a:latin typeface="Times New Roman"/>
                <a:cs typeface="Times New Roman"/>
              </a:rPr>
              <a:t> </a:t>
            </a:r>
            <a:r>
              <a:rPr sz="1900" dirty="0">
                <a:solidFill>
                  <a:srgbClr val="03499E"/>
                </a:solidFill>
                <a:latin typeface="Times New Roman"/>
                <a:cs typeface="Times New Roman"/>
              </a:rPr>
              <a:t>đồng</a:t>
            </a:r>
            <a:r>
              <a:rPr sz="1900" i="1" dirty="0">
                <a:solidFill>
                  <a:srgbClr val="03499E"/>
                </a:solidFill>
                <a:latin typeface="Times New Roman"/>
                <a:cs typeface="Times New Roman"/>
              </a:rPr>
              <a:t>,</a:t>
            </a:r>
            <a:r>
              <a:rPr sz="1900" i="1" spc="150" dirty="0">
                <a:solidFill>
                  <a:srgbClr val="03499E"/>
                </a:solidFill>
                <a:latin typeface="Times New Roman"/>
                <a:cs typeface="Times New Roman"/>
              </a:rPr>
              <a:t> </a:t>
            </a:r>
            <a:r>
              <a:rPr sz="1900" i="1" dirty="0">
                <a:solidFill>
                  <a:srgbClr val="03499E"/>
                </a:solidFill>
                <a:latin typeface="Times New Roman"/>
                <a:cs typeface="Times New Roman"/>
              </a:rPr>
              <a:t>thoả</a:t>
            </a:r>
            <a:r>
              <a:rPr sz="1900" i="1" spc="145" dirty="0">
                <a:solidFill>
                  <a:srgbClr val="03499E"/>
                </a:solidFill>
                <a:latin typeface="Times New Roman"/>
                <a:cs typeface="Times New Roman"/>
              </a:rPr>
              <a:t> </a:t>
            </a:r>
            <a:r>
              <a:rPr sz="1900" i="1" dirty="0">
                <a:solidFill>
                  <a:srgbClr val="03499E"/>
                </a:solidFill>
                <a:latin typeface="Times New Roman"/>
                <a:cs typeface="Times New Roman"/>
              </a:rPr>
              <a:t>thuận</a:t>
            </a:r>
            <a:r>
              <a:rPr sz="1900" i="1" spc="150" dirty="0">
                <a:solidFill>
                  <a:srgbClr val="03499E"/>
                </a:solidFill>
                <a:latin typeface="Times New Roman"/>
                <a:cs typeface="Times New Roman"/>
              </a:rPr>
              <a:t> </a:t>
            </a:r>
            <a:r>
              <a:rPr sz="1900" i="1" dirty="0">
                <a:solidFill>
                  <a:srgbClr val="03499E"/>
                </a:solidFill>
                <a:latin typeface="Times New Roman"/>
                <a:cs typeface="Times New Roman"/>
              </a:rPr>
              <a:t>khung</a:t>
            </a:r>
            <a:r>
              <a:rPr sz="1900" i="1" spc="145" dirty="0">
                <a:solidFill>
                  <a:srgbClr val="03499E"/>
                </a:solidFill>
                <a:latin typeface="Times New Roman"/>
                <a:cs typeface="Times New Roman"/>
              </a:rPr>
              <a:t> </a:t>
            </a:r>
            <a:r>
              <a:rPr sz="1900" dirty="0">
                <a:solidFill>
                  <a:srgbClr val="03499E"/>
                </a:solidFill>
                <a:latin typeface="Times New Roman"/>
                <a:cs typeface="Times New Roman"/>
              </a:rPr>
              <a:t>trong</a:t>
            </a:r>
            <a:r>
              <a:rPr sz="1900" spc="155" dirty="0">
                <a:solidFill>
                  <a:srgbClr val="03499E"/>
                </a:solidFill>
                <a:latin typeface="Times New Roman"/>
                <a:cs typeface="Times New Roman"/>
              </a:rPr>
              <a:t> </a:t>
            </a:r>
            <a:r>
              <a:rPr sz="1900" spc="-20" dirty="0">
                <a:solidFill>
                  <a:srgbClr val="03499E"/>
                </a:solidFill>
                <a:latin typeface="Times New Roman"/>
                <a:cs typeface="Times New Roman"/>
              </a:rPr>
              <a:t>thời 	</a:t>
            </a:r>
            <a:r>
              <a:rPr sz="1900" dirty="0">
                <a:solidFill>
                  <a:srgbClr val="03499E"/>
                </a:solidFill>
                <a:latin typeface="Times New Roman"/>
                <a:cs typeface="Times New Roman"/>
              </a:rPr>
              <a:t>hạn</a:t>
            </a:r>
            <a:r>
              <a:rPr sz="1900" spc="85" dirty="0">
                <a:solidFill>
                  <a:srgbClr val="03499E"/>
                </a:solidFill>
                <a:latin typeface="Times New Roman"/>
                <a:cs typeface="Times New Roman"/>
              </a:rPr>
              <a:t> </a:t>
            </a:r>
            <a:r>
              <a:rPr sz="1900" dirty="0">
                <a:solidFill>
                  <a:srgbClr val="03499E"/>
                </a:solidFill>
                <a:latin typeface="Times New Roman"/>
                <a:cs typeface="Times New Roman"/>
              </a:rPr>
              <a:t>10</a:t>
            </a:r>
            <a:r>
              <a:rPr sz="1900" spc="90" dirty="0">
                <a:solidFill>
                  <a:srgbClr val="03499E"/>
                </a:solidFill>
                <a:latin typeface="Times New Roman"/>
                <a:cs typeface="Times New Roman"/>
              </a:rPr>
              <a:t> </a:t>
            </a:r>
            <a:r>
              <a:rPr sz="1900" dirty="0">
                <a:solidFill>
                  <a:srgbClr val="03499E"/>
                </a:solidFill>
                <a:latin typeface="Times New Roman"/>
                <a:cs typeface="Times New Roman"/>
              </a:rPr>
              <a:t>ngày</a:t>
            </a:r>
            <a:r>
              <a:rPr sz="1900" spc="95" dirty="0">
                <a:solidFill>
                  <a:srgbClr val="03499E"/>
                </a:solidFill>
                <a:latin typeface="Times New Roman"/>
                <a:cs typeface="Times New Roman"/>
              </a:rPr>
              <a:t> </a:t>
            </a:r>
            <a:r>
              <a:rPr sz="1900" dirty="0">
                <a:solidFill>
                  <a:srgbClr val="03499E"/>
                </a:solidFill>
                <a:latin typeface="Times New Roman"/>
                <a:cs typeface="Times New Roman"/>
              </a:rPr>
              <a:t>đối</a:t>
            </a:r>
            <a:r>
              <a:rPr sz="1900" spc="90" dirty="0">
                <a:solidFill>
                  <a:srgbClr val="03499E"/>
                </a:solidFill>
                <a:latin typeface="Times New Roman"/>
                <a:cs typeface="Times New Roman"/>
              </a:rPr>
              <a:t> </a:t>
            </a:r>
            <a:r>
              <a:rPr sz="1900" dirty="0">
                <a:solidFill>
                  <a:srgbClr val="03499E"/>
                </a:solidFill>
                <a:latin typeface="Times New Roman"/>
                <a:cs typeface="Times New Roman"/>
              </a:rPr>
              <a:t>với</a:t>
            </a:r>
            <a:r>
              <a:rPr sz="1900" spc="90" dirty="0">
                <a:solidFill>
                  <a:srgbClr val="03499E"/>
                </a:solidFill>
                <a:latin typeface="Times New Roman"/>
                <a:cs typeface="Times New Roman"/>
              </a:rPr>
              <a:t> </a:t>
            </a:r>
            <a:r>
              <a:rPr sz="1900" dirty="0">
                <a:solidFill>
                  <a:srgbClr val="03499E"/>
                </a:solidFill>
                <a:latin typeface="Times New Roman"/>
                <a:cs typeface="Times New Roman"/>
              </a:rPr>
              <a:t>đấu</a:t>
            </a:r>
            <a:r>
              <a:rPr sz="1900" spc="85" dirty="0">
                <a:solidFill>
                  <a:srgbClr val="03499E"/>
                </a:solidFill>
                <a:latin typeface="Times New Roman"/>
                <a:cs typeface="Times New Roman"/>
              </a:rPr>
              <a:t> </a:t>
            </a:r>
            <a:r>
              <a:rPr sz="1900" dirty="0">
                <a:solidFill>
                  <a:srgbClr val="03499E"/>
                </a:solidFill>
                <a:latin typeface="Times New Roman"/>
                <a:cs typeface="Times New Roman"/>
              </a:rPr>
              <a:t>thầu</a:t>
            </a:r>
            <a:r>
              <a:rPr sz="1900" spc="85" dirty="0">
                <a:solidFill>
                  <a:srgbClr val="03499E"/>
                </a:solidFill>
                <a:latin typeface="Times New Roman"/>
                <a:cs typeface="Times New Roman"/>
              </a:rPr>
              <a:t> </a:t>
            </a:r>
            <a:r>
              <a:rPr sz="1900" dirty="0">
                <a:solidFill>
                  <a:srgbClr val="03499E"/>
                </a:solidFill>
                <a:latin typeface="Times New Roman"/>
                <a:cs typeface="Times New Roman"/>
              </a:rPr>
              <a:t>trong</a:t>
            </a:r>
            <a:r>
              <a:rPr sz="1900" spc="95" dirty="0">
                <a:solidFill>
                  <a:srgbClr val="03499E"/>
                </a:solidFill>
                <a:latin typeface="Times New Roman"/>
                <a:cs typeface="Times New Roman"/>
              </a:rPr>
              <a:t> </a:t>
            </a:r>
            <a:r>
              <a:rPr sz="1900" dirty="0">
                <a:solidFill>
                  <a:srgbClr val="03499E"/>
                </a:solidFill>
                <a:latin typeface="Times New Roman"/>
                <a:cs typeface="Times New Roman"/>
              </a:rPr>
              <a:t>nước</a:t>
            </a:r>
            <a:r>
              <a:rPr sz="1900" spc="90" dirty="0">
                <a:solidFill>
                  <a:srgbClr val="03499E"/>
                </a:solidFill>
                <a:latin typeface="Times New Roman"/>
                <a:cs typeface="Times New Roman"/>
              </a:rPr>
              <a:t> </a:t>
            </a:r>
            <a:r>
              <a:rPr sz="1900" dirty="0">
                <a:solidFill>
                  <a:srgbClr val="03499E"/>
                </a:solidFill>
                <a:latin typeface="Times New Roman"/>
                <a:cs typeface="Times New Roman"/>
              </a:rPr>
              <a:t>và</a:t>
            </a:r>
            <a:r>
              <a:rPr sz="1900" spc="80" dirty="0">
                <a:solidFill>
                  <a:srgbClr val="03499E"/>
                </a:solidFill>
                <a:latin typeface="Times New Roman"/>
                <a:cs typeface="Times New Roman"/>
              </a:rPr>
              <a:t> </a:t>
            </a:r>
            <a:r>
              <a:rPr sz="1900" dirty="0">
                <a:solidFill>
                  <a:srgbClr val="03499E"/>
                </a:solidFill>
                <a:latin typeface="Times New Roman"/>
                <a:cs typeface="Times New Roman"/>
              </a:rPr>
              <a:t>20</a:t>
            </a:r>
            <a:r>
              <a:rPr sz="1900" spc="90" dirty="0">
                <a:solidFill>
                  <a:srgbClr val="03499E"/>
                </a:solidFill>
                <a:latin typeface="Times New Roman"/>
                <a:cs typeface="Times New Roman"/>
              </a:rPr>
              <a:t> </a:t>
            </a:r>
            <a:r>
              <a:rPr sz="1900" dirty="0">
                <a:solidFill>
                  <a:srgbClr val="03499E"/>
                </a:solidFill>
                <a:latin typeface="Times New Roman"/>
                <a:cs typeface="Times New Roman"/>
              </a:rPr>
              <a:t>ngày</a:t>
            </a:r>
            <a:r>
              <a:rPr sz="1900" spc="95" dirty="0">
                <a:solidFill>
                  <a:srgbClr val="03499E"/>
                </a:solidFill>
                <a:latin typeface="Times New Roman"/>
                <a:cs typeface="Times New Roman"/>
              </a:rPr>
              <a:t> </a:t>
            </a:r>
            <a:r>
              <a:rPr sz="1900" dirty="0">
                <a:solidFill>
                  <a:srgbClr val="03499E"/>
                </a:solidFill>
                <a:latin typeface="Times New Roman"/>
                <a:cs typeface="Times New Roman"/>
              </a:rPr>
              <a:t>đối</a:t>
            </a:r>
            <a:r>
              <a:rPr sz="1900" spc="90" dirty="0">
                <a:solidFill>
                  <a:srgbClr val="03499E"/>
                </a:solidFill>
                <a:latin typeface="Times New Roman"/>
                <a:cs typeface="Times New Roman"/>
              </a:rPr>
              <a:t> </a:t>
            </a:r>
            <a:r>
              <a:rPr sz="1900" dirty="0">
                <a:solidFill>
                  <a:srgbClr val="03499E"/>
                </a:solidFill>
                <a:latin typeface="Times New Roman"/>
                <a:cs typeface="Times New Roman"/>
              </a:rPr>
              <a:t>với</a:t>
            </a:r>
            <a:r>
              <a:rPr sz="1900" spc="80" dirty="0">
                <a:solidFill>
                  <a:srgbClr val="03499E"/>
                </a:solidFill>
                <a:latin typeface="Times New Roman"/>
                <a:cs typeface="Times New Roman"/>
              </a:rPr>
              <a:t> </a:t>
            </a:r>
            <a:r>
              <a:rPr sz="1900" dirty="0">
                <a:solidFill>
                  <a:srgbClr val="03499E"/>
                </a:solidFill>
                <a:latin typeface="Times New Roman"/>
                <a:cs typeface="Times New Roman"/>
              </a:rPr>
              <a:t>đấu</a:t>
            </a:r>
            <a:r>
              <a:rPr sz="1900" spc="85" dirty="0">
                <a:solidFill>
                  <a:srgbClr val="03499E"/>
                </a:solidFill>
                <a:latin typeface="Times New Roman"/>
                <a:cs typeface="Times New Roman"/>
              </a:rPr>
              <a:t> </a:t>
            </a:r>
            <a:r>
              <a:rPr sz="1900" dirty="0">
                <a:solidFill>
                  <a:srgbClr val="03499E"/>
                </a:solidFill>
                <a:latin typeface="Times New Roman"/>
                <a:cs typeface="Times New Roman"/>
              </a:rPr>
              <a:t>thầu</a:t>
            </a:r>
            <a:r>
              <a:rPr sz="1900" spc="90" dirty="0">
                <a:solidFill>
                  <a:srgbClr val="03499E"/>
                </a:solidFill>
                <a:latin typeface="Times New Roman"/>
                <a:cs typeface="Times New Roman"/>
              </a:rPr>
              <a:t> </a:t>
            </a:r>
            <a:r>
              <a:rPr sz="1900" dirty="0">
                <a:solidFill>
                  <a:srgbClr val="03499E"/>
                </a:solidFill>
                <a:latin typeface="Times New Roman"/>
                <a:cs typeface="Times New Roman"/>
              </a:rPr>
              <a:t>quốc</a:t>
            </a:r>
            <a:r>
              <a:rPr sz="1900" spc="85" dirty="0">
                <a:solidFill>
                  <a:srgbClr val="03499E"/>
                </a:solidFill>
                <a:latin typeface="Times New Roman"/>
                <a:cs typeface="Times New Roman"/>
              </a:rPr>
              <a:t> </a:t>
            </a:r>
            <a:r>
              <a:rPr sz="1900" dirty="0">
                <a:solidFill>
                  <a:srgbClr val="03499E"/>
                </a:solidFill>
                <a:latin typeface="Times New Roman"/>
                <a:cs typeface="Times New Roman"/>
              </a:rPr>
              <a:t>tế</a:t>
            </a:r>
            <a:r>
              <a:rPr sz="1900" spc="85" dirty="0">
                <a:solidFill>
                  <a:srgbClr val="03499E"/>
                </a:solidFill>
                <a:latin typeface="Times New Roman"/>
                <a:cs typeface="Times New Roman"/>
              </a:rPr>
              <a:t> </a:t>
            </a:r>
            <a:r>
              <a:rPr sz="1900" spc="-25" dirty="0">
                <a:solidFill>
                  <a:srgbClr val="03499E"/>
                </a:solidFill>
                <a:latin typeface="Times New Roman"/>
                <a:cs typeface="Times New Roman"/>
              </a:rPr>
              <a:t>kể 	</a:t>
            </a:r>
            <a:r>
              <a:rPr sz="1900" dirty="0">
                <a:solidFill>
                  <a:srgbClr val="03499E"/>
                </a:solidFill>
                <a:latin typeface="Times New Roman"/>
                <a:cs typeface="Times New Roman"/>
              </a:rPr>
              <a:t>từ</a:t>
            </a:r>
            <a:r>
              <a:rPr sz="1900" spc="-25" dirty="0">
                <a:solidFill>
                  <a:srgbClr val="03499E"/>
                </a:solidFill>
                <a:latin typeface="Times New Roman"/>
                <a:cs typeface="Times New Roman"/>
              </a:rPr>
              <a:t> </a:t>
            </a:r>
            <a:r>
              <a:rPr sz="1900" dirty="0">
                <a:solidFill>
                  <a:srgbClr val="03499E"/>
                </a:solidFill>
                <a:latin typeface="Times New Roman"/>
                <a:cs typeface="Times New Roman"/>
              </a:rPr>
              <a:t>ngày</a:t>
            </a:r>
            <a:r>
              <a:rPr sz="1900" spc="-5" dirty="0">
                <a:solidFill>
                  <a:srgbClr val="03499E"/>
                </a:solidFill>
                <a:latin typeface="Times New Roman"/>
                <a:cs typeface="Times New Roman"/>
              </a:rPr>
              <a:t> </a:t>
            </a:r>
            <a:r>
              <a:rPr sz="1900" dirty="0">
                <a:solidFill>
                  <a:srgbClr val="03499E"/>
                </a:solidFill>
                <a:latin typeface="Times New Roman"/>
                <a:cs typeface="Times New Roman"/>
              </a:rPr>
              <a:t>hoàn</a:t>
            </a:r>
            <a:r>
              <a:rPr sz="1900" spc="-15" dirty="0">
                <a:solidFill>
                  <a:srgbClr val="03499E"/>
                </a:solidFill>
                <a:latin typeface="Times New Roman"/>
                <a:cs typeface="Times New Roman"/>
              </a:rPr>
              <a:t> </a:t>
            </a:r>
            <a:r>
              <a:rPr sz="1900" dirty="0">
                <a:solidFill>
                  <a:srgbClr val="03499E"/>
                </a:solidFill>
                <a:latin typeface="Times New Roman"/>
                <a:cs typeface="Times New Roman"/>
              </a:rPr>
              <a:t>thiện</a:t>
            </a:r>
            <a:r>
              <a:rPr sz="1900" spc="-15" dirty="0">
                <a:solidFill>
                  <a:srgbClr val="03499E"/>
                </a:solidFill>
                <a:latin typeface="Times New Roman"/>
                <a:cs typeface="Times New Roman"/>
              </a:rPr>
              <a:t> </a:t>
            </a:r>
            <a:r>
              <a:rPr sz="1900" dirty="0">
                <a:solidFill>
                  <a:srgbClr val="03499E"/>
                </a:solidFill>
                <a:latin typeface="Times New Roman"/>
                <a:cs typeface="Times New Roman"/>
              </a:rPr>
              <a:t>hợp</a:t>
            </a:r>
            <a:r>
              <a:rPr sz="1900" spc="-10" dirty="0">
                <a:solidFill>
                  <a:srgbClr val="03499E"/>
                </a:solidFill>
                <a:latin typeface="Times New Roman"/>
                <a:cs typeface="Times New Roman"/>
              </a:rPr>
              <a:t> </a:t>
            </a:r>
            <a:r>
              <a:rPr sz="1900" dirty="0">
                <a:solidFill>
                  <a:srgbClr val="03499E"/>
                </a:solidFill>
                <a:latin typeface="Times New Roman"/>
                <a:cs typeface="Times New Roman"/>
              </a:rPr>
              <a:t>đồng,</a:t>
            </a:r>
            <a:r>
              <a:rPr sz="1900" spc="-5" dirty="0">
                <a:solidFill>
                  <a:srgbClr val="03499E"/>
                </a:solidFill>
                <a:latin typeface="Times New Roman"/>
                <a:cs typeface="Times New Roman"/>
              </a:rPr>
              <a:t> </a:t>
            </a:r>
            <a:r>
              <a:rPr sz="1900" dirty="0">
                <a:solidFill>
                  <a:srgbClr val="03499E"/>
                </a:solidFill>
                <a:latin typeface="Times New Roman"/>
                <a:cs typeface="Times New Roman"/>
              </a:rPr>
              <a:t>thoả</a:t>
            </a:r>
            <a:r>
              <a:rPr sz="1900" spc="-20" dirty="0">
                <a:solidFill>
                  <a:srgbClr val="03499E"/>
                </a:solidFill>
                <a:latin typeface="Times New Roman"/>
                <a:cs typeface="Times New Roman"/>
              </a:rPr>
              <a:t> </a:t>
            </a:r>
            <a:r>
              <a:rPr sz="1900" dirty="0">
                <a:solidFill>
                  <a:srgbClr val="03499E"/>
                </a:solidFill>
                <a:latin typeface="Times New Roman"/>
                <a:cs typeface="Times New Roman"/>
              </a:rPr>
              <a:t>thuận</a:t>
            </a:r>
            <a:r>
              <a:rPr sz="1900" spc="-20" dirty="0">
                <a:solidFill>
                  <a:srgbClr val="03499E"/>
                </a:solidFill>
                <a:latin typeface="Times New Roman"/>
                <a:cs typeface="Times New Roman"/>
              </a:rPr>
              <a:t> </a:t>
            </a:r>
            <a:r>
              <a:rPr sz="1900" spc="-10" dirty="0">
                <a:solidFill>
                  <a:srgbClr val="03499E"/>
                </a:solidFill>
                <a:latin typeface="Times New Roman"/>
                <a:cs typeface="Times New Roman"/>
              </a:rPr>
              <a:t>khung;</a:t>
            </a:r>
            <a:endParaRPr sz="1900">
              <a:latin typeface="Times New Roman"/>
              <a:cs typeface="Times New Roman"/>
            </a:endParaRPr>
          </a:p>
          <a:p>
            <a:pPr marL="183515" marR="5080" indent="-171450" algn="just">
              <a:lnSpc>
                <a:spcPts val="1970"/>
              </a:lnSpc>
              <a:spcBef>
                <a:spcPts val="320"/>
              </a:spcBef>
              <a:buChar char="•"/>
              <a:tabLst>
                <a:tab pos="184785" algn="l"/>
              </a:tabLst>
            </a:pPr>
            <a:r>
              <a:rPr sz="1900" dirty="0">
                <a:solidFill>
                  <a:srgbClr val="03499E"/>
                </a:solidFill>
                <a:latin typeface="Times New Roman"/>
                <a:cs typeface="Times New Roman"/>
              </a:rPr>
              <a:t>NĐT</a:t>
            </a:r>
            <a:r>
              <a:rPr sz="1900" spc="175" dirty="0">
                <a:solidFill>
                  <a:srgbClr val="03499E"/>
                </a:solidFill>
                <a:latin typeface="Times New Roman"/>
                <a:cs typeface="Times New Roman"/>
              </a:rPr>
              <a:t> </a:t>
            </a:r>
            <a:r>
              <a:rPr sz="1900" dirty="0">
                <a:solidFill>
                  <a:srgbClr val="03499E"/>
                </a:solidFill>
                <a:latin typeface="Times New Roman"/>
                <a:cs typeface="Times New Roman"/>
              </a:rPr>
              <a:t>không</a:t>
            </a:r>
            <a:r>
              <a:rPr sz="1900" spc="215" dirty="0">
                <a:solidFill>
                  <a:srgbClr val="03499E"/>
                </a:solidFill>
                <a:latin typeface="Times New Roman"/>
                <a:cs typeface="Times New Roman"/>
              </a:rPr>
              <a:t> </a:t>
            </a:r>
            <a:r>
              <a:rPr sz="1900" dirty="0">
                <a:solidFill>
                  <a:srgbClr val="03499E"/>
                </a:solidFill>
                <a:latin typeface="Times New Roman"/>
                <a:cs typeface="Times New Roman"/>
              </a:rPr>
              <a:t>tiến</a:t>
            </a:r>
            <a:r>
              <a:rPr sz="1900" spc="215" dirty="0">
                <a:solidFill>
                  <a:srgbClr val="03499E"/>
                </a:solidFill>
                <a:latin typeface="Times New Roman"/>
                <a:cs typeface="Times New Roman"/>
              </a:rPr>
              <a:t> </a:t>
            </a:r>
            <a:r>
              <a:rPr sz="1900" dirty="0">
                <a:solidFill>
                  <a:srgbClr val="03499E"/>
                </a:solidFill>
                <a:latin typeface="Times New Roman"/>
                <a:cs typeface="Times New Roman"/>
              </a:rPr>
              <a:t>hành</a:t>
            </a:r>
            <a:r>
              <a:rPr sz="1900" spc="215" dirty="0">
                <a:solidFill>
                  <a:srgbClr val="03499E"/>
                </a:solidFill>
                <a:latin typeface="Times New Roman"/>
                <a:cs typeface="Times New Roman"/>
              </a:rPr>
              <a:t> </a:t>
            </a:r>
            <a:r>
              <a:rPr sz="1900" dirty="0">
                <a:solidFill>
                  <a:srgbClr val="03499E"/>
                </a:solidFill>
                <a:latin typeface="Times New Roman"/>
                <a:cs typeface="Times New Roman"/>
              </a:rPr>
              <a:t>hoặc</a:t>
            </a:r>
            <a:r>
              <a:rPr sz="1900" spc="210" dirty="0">
                <a:solidFill>
                  <a:srgbClr val="03499E"/>
                </a:solidFill>
                <a:latin typeface="Times New Roman"/>
                <a:cs typeface="Times New Roman"/>
              </a:rPr>
              <a:t> </a:t>
            </a:r>
            <a:r>
              <a:rPr sz="1900" dirty="0">
                <a:solidFill>
                  <a:srgbClr val="03499E"/>
                </a:solidFill>
                <a:latin typeface="Times New Roman"/>
                <a:cs typeface="Times New Roman"/>
              </a:rPr>
              <a:t>từ</a:t>
            </a:r>
            <a:r>
              <a:rPr sz="1900" spc="229" dirty="0">
                <a:solidFill>
                  <a:srgbClr val="03499E"/>
                </a:solidFill>
                <a:latin typeface="Times New Roman"/>
                <a:cs typeface="Times New Roman"/>
              </a:rPr>
              <a:t> </a:t>
            </a:r>
            <a:r>
              <a:rPr sz="1900" dirty="0">
                <a:solidFill>
                  <a:srgbClr val="03499E"/>
                </a:solidFill>
                <a:latin typeface="Times New Roman"/>
                <a:cs typeface="Times New Roman"/>
              </a:rPr>
              <a:t>chối</a:t>
            </a:r>
            <a:r>
              <a:rPr sz="1900" spc="210" dirty="0">
                <a:solidFill>
                  <a:srgbClr val="03499E"/>
                </a:solidFill>
                <a:latin typeface="Times New Roman"/>
                <a:cs typeface="Times New Roman"/>
              </a:rPr>
              <a:t> </a:t>
            </a:r>
            <a:r>
              <a:rPr sz="1900" dirty="0">
                <a:solidFill>
                  <a:srgbClr val="03499E"/>
                </a:solidFill>
                <a:latin typeface="Times New Roman"/>
                <a:cs typeface="Times New Roman"/>
              </a:rPr>
              <a:t>tiến</a:t>
            </a:r>
            <a:r>
              <a:rPr sz="1900" spc="215" dirty="0">
                <a:solidFill>
                  <a:srgbClr val="03499E"/>
                </a:solidFill>
                <a:latin typeface="Times New Roman"/>
                <a:cs typeface="Times New Roman"/>
              </a:rPr>
              <a:t> </a:t>
            </a:r>
            <a:r>
              <a:rPr sz="1900" dirty="0">
                <a:solidFill>
                  <a:srgbClr val="03499E"/>
                </a:solidFill>
                <a:latin typeface="Times New Roman"/>
                <a:cs typeface="Times New Roman"/>
              </a:rPr>
              <a:t>hành</a:t>
            </a:r>
            <a:r>
              <a:rPr sz="1900" spc="220" dirty="0">
                <a:solidFill>
                  <a:srgbClr val="03499E"/>
                </a:solidFill>
                <a:latin typeface="Times New Roman"/>
                <a:cs typeface="Times New Roman"/>
              </a:rPr>
              <a:t> </a:t>
            </a:r>
            <a:r>
              <a:rPr sz="1900" dirty="0">
                <a:solidFill>
                  <a:srgbClr val="03499E"/>
                </a:solidFill>
                <a:latin typeface="Times New Roman"/>
                <a:cs typeface="Times New Roman"/>
              </a:rPr>
              <a:t>hoàn</a:t>
            </a:r>
            <a:r>
              <a:rPr sz="1900" spc="215" dirty="0">
                <a:solidFill>
                  <a:srgbClr val="03499E"/>
                </a:solidFill>
                <a:latin typeface="Times New Roman"/>
                <a:cs typeface="Times New Roman"/>
              </a:rPr>
              <a:t> </a:t>
            </a:r>
            <a:r>
              <a:rPr sz="1900" dirty="0">
                <a:solidFill>
                  <a:srgbClr val="03499E"/>
                </a:solidFill>
                <a:latin typeface="Times New Roman"/>
                <a:cs typeface="Times New Roman"/>
              </a:rPr>
              <a:t>thiện</a:t>
            </a:r>
            <a:r>
              <a:rPr sz="1900" spc="215" dirty="0">
                <a:solidFill>
                  <a:srgbClr val="03499E"/>
                </a:solidFill>
                <a:latin typeface="Times New Roman"/>
                <a:cs typeface="Times New Roman"/>
              </a:rPr>
              <a:t> </a:t>
            </a:r>
            <a:r>
              <a:rPr sz="1900" dirty="0">
                <a:solidFill>
                  <a:srgbClr val="03499E"/>
                </a:solidFill>
                <a:latin typeface="Times New Roman"/>
                <a:cs typeface="Times New Roman"/>
              </a:rPr>
              <a:t>HĐ</a:t>
            </a:r>
            <a:r>
              <a:rPr sz="1900" spc="210" dirty="0">
                <a:solidFill>
                  <a:srgbClr val="03499E"/>
                </a:solidFill>
                <a:latin typeface="Times New Roman"/>
                <a:cs typeface="Times New Roman"/>
              </a:rPr>
              <a:t> </a:t>
            </a:r>
            <a:r>
              <a:rPr sz="1900" dirty="0">
                <a:solidFill>
                  <a:srgbClr val="03499E"/>
                </a:solidFill>
                <a:latin typeface="Times New Roman"/>
                <a:cs typeface="Times New Roman"/>
              </a:rPr>
              <a:t>trong</a:t>
            </a:r>
            <a:r>
              <a:rPr sz="1900" spc="220" dirty="0">
                <a:solidFill>
                  <a:srgbClr val="03499E"/>
                </a:solidFill>
                <a:latin typeface="Times New Roman"/>
                <a:cs typeface="Times New Roman"/>
              </a:rPr>
              <a:t> </a:t>
            </a:r>
            <a:r>
              <a:rPr sz="1900" dirty="0">
                <a:solidFill>
                  <a:srgbClr val="03499E"/>
                </a:solidFill>
                <a:latin typeface="Times New Roman"/>
                <a:cs typeface="Times New Roman"/>
              </a:rPr>
              <a:t>thời</a:t>
            </a:r>
            <a:r>
              <a:rPr sz="1900" spc="215" dirty="0">
                <a:solidFill>
                  <a:srgbClr val="03499E"/>
                </a:solidFill>
                <a:latin typeface="Times New Roman"/>
                <a:cs typeface="Times New Roman"/>
              </a:rPr>
              <a:t> </a:t>
            </a:r>
            <a:r>
              <a:rPr sz="1900" dirty="0">
                <a:solidFill>
                  <a:srgbClr val="03499E"/>
                </a:solidFill>
                <a:latin typeface="Times New Roman"/>
                <a:cs typeface="Times New Roman"/>
              </a:rPr>
              <a:t>hạn</a:t>
            </a:r>
            <a:r>
              <a:rPr sz="1900" spc="215" dirty="0">
                <a:solidFill>
                  <a:srgbClr val="03499E"/>
                </a:solidFill>
                <a:latin typeface="Times New Roman"/>
                <a:cs typeface="Times New Roman"/>
              </a:rPr>
              <a:t> </a:t>
            </a:r>
            <a:r>
              <a:rPr sz="1900" spc="-25" dirty="0">
                <a:solidFill>
                  <a:srgbClr val="03499E"/>
                </a:solidFill>
                <a:latin typeface="Times New Roman"/>
                <a:cs typeface="Times New Roman"/>
              </a:rPr>
              <a:t>15 	</a:t>
            </a:r>
            <a:r>
              <a:rPr sz="1900" dirty="0">
                <a:solidFill>
                  <a:srgbClr val="03499E"/>
                </a:solidFill>
                <a:latin typeface="Times New Roman"/>
                <a:cs typeface="Times New Roman"/>
              </a:rPr>
              <a:t>ngày</a:t>
            </a:r>
            <a:r>
              <a:rPr sz="1900" spc="35" dirty="0">
                <a:solidFill>
                  <a:srgbClr val="03499E"/>
                </a:solidFill>
                <a:latin typeface="Times New Roman"/>
                <a:cs typeface="Times New Roman"/>
              </a:rPr>
              <a:t> </a:t>
            </a:r>
            <a:r>
              <a:rPr sz="1900" dirty="0">
                <a:solidFill>
                  <a:srgbClr val="03499E"/>
                </a:solidFill>
                <a:latin typeface="Times New Roman"/>
                <a:cs typeface="Times New Roman"/>
              </a:rPr>
              <a:t>đối</a:t>
            </a:r>
            <a:r>
              <a:rPr sz="1900" spc="30" dirty="0">
                <a:solidFill>
                  <a:srgbClr val="03499E"/>
                </a:solidFill>
                <a:latin typeface="Times New Roman"/>
                <a:cs typeface="Times New Roman"/>
              </a:rPr>
              <a:t> </a:t>
            </a:r>
            <a:r>
              <a:rPr sz="1900" dirty="0">
                <a:solidFill>
                  <a:srgbClr val="03499E"/>
                </a:solidFill>
                <a:latin typeface="Times New Roman"/>
                <a:cs typeface="Times New Roman"/>
              </a:rPr>
              <a:t>với</a:t>
            </a:r>
            <a:r>
              <a:rPr sz="1900" spc="30" dirty="0">
                <a:solidFill>
                  <a:srgbClr val="03499E"/>
                </a:solidFill>
                <a:latin typeface="Times New Roman"/>
                <a:cs typeface="Times New Roman"/>
              </a:rPr>
              <a:t> </a:t>
            </a:r>
            <a:r>
              <a:rPr sz="1900" dirty="0">
                <a:solidFill>
                  <a:srgbClr val="03499E"/>
                </a:solidFill>
                <a:latin typeface="Times New Roman"/>
                <a:cs typeface="Times New Roman"/>
              </a:rPr>
              <a:t>đấu</a:t>
            </a:r>
            <a:r>
              <a:rPr sz="1900" spc="25" dirty="0">
                <a:solidFill>
                  <a:srgbClr val="03499E"/>
                </a:solidFill>
                <a:latin typeface="Times New Roman"/>
                <a:cs typeface="Times New Roman"/>
              </a:rPr>
              <a:t> </a:t>
            </a:r>
            <a:r>
              <a:rPr sz="1900" dirty="0">
                <a:solidFill>
                  <a:srgbClr val="03499E"/>
                </a:solidFill>
                <a:latin typeface="Times New Roman"/>
                <a:cs typeface="Times New Roman"/>
              </a:rPr>
              <a:t>thầu</a:t>
            </a:r>
            <a:r>
              <a:rPr sz="1900" spc="25" dirty="0">
                <a:solidFill>
                  <a:srgbClr val="03499E"/>
                </a:solidFill>
                <a:latin typeface="Times New Roman"/>
                <a:cs typeface="Times New Roman"/>
              </a:rPr>
              <a:t> </a:t>
            </a:r>
            <a:r>
              <a:rPr sz="1900" dirty="0">
                <a:solidFill>
                  <a:srgbClr val="03499E"/>
                </a:solidFill>
                <a:latin typeface="Times New Roman"/>
                <a:cs typeface="Times New Roman"/>
              </a:rPr>
              <a:t>trong</a:t>
            </a:r>
            <a:r>
              <a:rPr sz="1900" spc="35" dirty="0">
                <a:solidFill>
                  <a:srgbClr val="03499E"/>
                </a:solidFill>
                <a:latin typeface="Times New Roman"/>
                <a:cs typeface="Times New Roman"/>
              </a:rPr>
              <a:t> </a:t>
            </a:r>
            <a:r>
              <a:rPr sz="1900" dirty="0">
                <a:solidFill>
                  <a:srgbClr val="03499E"/>
                </a:solidFill>
                <a:latin typeface="Times New Roman"/>
                <a:cs typeface="Times New Roman"/>
              </a:rPr>
              <a:t>nước</a:t>
            </a:r>
            <a:r>
              <a:rPr sz="1900" spc="30" dirty="0">
                <a:solidFill>
                  <a:srgbClr val="03499E"/>
                </a:solidFill>
                <a:latin typeface="Times New Roman"/>
                <a:cs typeface="Times New Roman"/>
              </a:rPr>
              <a:t> </a:t>
            </a:r>
            <a:r>
              <a:rPr sz="1900" dirty="0">
                <a:solidFill>
                  <a:srgbClr val="03499E"/>
                </a:solidFill>
                <a:latin typeface="Times New Roman"/>
                <a:cs typeface="Times New Roman"/>
              </a:rPr>
              <a:t>và</a:t>
            </a:r>
            <a:r>
              <a:rPr sz="1900" spc="20" dirty="0">
                <a:solidFill>
                  <a:srgbClr val="03499E"/>
                </a:solidFill>
                <a:latin typeface="Times New Roman"/>
                <a:cs typeface="Times New Roman"/>
              </a:rPr>
              <a:t> </a:t>
            </a:r>
            <a:r>
              <a:rPr sz="1900" dirty="0">
                <a:solidFill>
                  <a:srgbClr val="03499E"/>
                </a:solidFill>
                <a:latin typeface="Times New Roman"/>
                <a:cs typeface="Times New Roman"/>
              </a:rPr>
              <a:t>30</a:t>
            </a:r>
            <a:r>
              <a:rPr sz="1900" spc="30" dirty="0">
                <a:solidFill>
                  <a:srgbClr val="03499E"/>
                </a:solidFill>
                <a:latin typeface="Times New Roman"/>
                <a:cs typeface="Times New Roman"/>
              </a:rPr>
              <a:t> </a:t>
            </a:r>
            <a:r>
              <a:rPr sz="1900" dirty="0">
                <a:solidFill>
                  <a:srgbClr val="03499E"/>
                </a:solidFill>
                <a:latin typeface="Times New Roman"/>
                <a:cs typeface="Times New Roman"/>
              </a:rPr>
              <a:t>ngày</a:t>
            </a:r>
            <a:r>
              <a:rPr sz="1900" spc="35" dirty="0">
                <a:solidFill>
                  <a:srgbClr val="03499E"/>
                </a:solidFill>
                <a:latin typeface="Times New Roman"/>
                <a:cs typeface="Times New Roman"/>
              </a:rPr>
              <a:t> </a:t>
            </a:r>
            <a:r>
              <a:rPr sz="1900" dirty="0">
                <a:solidFill>
                  <a:srgbClr val="03499E"/>
                </a:solidFill>
                <a:latin typeface="Times New Roman"/>
                <a:cs typeface="Times New Roman"/>
              </a:rPr>
              <a:t>đối</a:t>
            </a:r>
            <a:r>
              <a:rPr sz="1900" spc="30" dirty="0">
                <a:solidFill>
                  <a:srgbClr val="03499E"/>
                </a:solidFill>
                <a:latin typeface="Times New Roman"/>
                <a:cs typeface="Times New Roman"/>
              </a:rPr>
              <a:t> </a:t>
            </a:r>
            <a:r>
              <a:rPr sz="1900" dirty="0">
                <a:solidFill>
                  <a:srgbClr val="03499E"/>
                </a:solidFill>
                <a:latin typeface="Times New Roman"/>
                <a:cs typeface="Times New Roman"/>
              </a:rPr>
              <a:t>với</a:t>
            </a:r>
            <a:r>
              <a:rPr sz="1900" spc="25" dirty="0">
                <a:solidFill>
                  <a:srgbClr val="03499E"/>
                </a:solidFill>
                <a:latin typeface="Times New Roman"/>
                <a:cs typeface="Times New Roman"/>
              </a:rPr>
              <a:t> </a:t>
            </a:r>
            <a:r>
              <a:rPr sz="1900" dirty="0">
                <a:solidFill>
                  <a:srgbClr val="03499E"/>
                </a:solidFill>
                <a:latin typeface="Times New Roman"/>
                <a:cs typeface="Times New Roman"/>
              </a:rPr>
              <a:t>đấu</a:t>
            </a:r>
            <a:r>
              <a:rPr sz="1900" spc="25" dirty="0">
                <a:solidFill>
                  <a:srgbClr val="03499E"/>
                </a:solidFill>
                <a:latin typeface="Times New Roman"/>
                <a:cs typeface="Times New Roman"/>
              </a:rPr>
              <a:t> </a:t>
            </a:r>
            <a:r>
              <a:rPr sz="1900" dirty="0">
                <a:solidFill>
                  <a:srgbClr val="03499E"/>
                </a:solidFill>
                <a:latin typeface="Times New Roman"/>
                <a:cs typeface="Times New Roman"/>
              </a:rPr>
              <a:t>thầu</a:t>
            </a:r>
            <a:r>
              <a:rPr sz="1900" spc="30" dirty="0">
                <a:solidFill>
                  <a:srgbClr val="03499E"/>
                </a:solidFill>
                <a:latin typeface="Times New Roman"/>
                <a:cs typeface="Times New Roman"/>
              </a:rPr>
              <a:t> </a:t>
            </a:r>
            <a:r>
              <a:rPr sz="1900" dirty="0">
                <a:solidFill>
                  <a:srgbClr val="03499E"/>
                </a:solidFill>
                <a:latin typeface="Times New Roman"/>
                <a:cs typeface="Times New Roman"/>
              </a:rPr>
              <a:t>quốc</a:t>
            </a:r>
            <a:r>
              <a:rPr sz="1900" spc="20" dirty="0">
                <a:solidFill>
                  <a:srgbClr val="03499E"/>
                </a:solidFill>
                <a:latin typeface="Times New Roman"/>
                <a:cs typeface="Times New Roman"/>
              </a:rPr>
              <a:t> </a:t>
            </a:r>
            <a:r>
              <a:rPr sz="1900" dirty="0">
                <a:solidFill>
                  <a:srgbClr val="03499E"/>
                </a:solidFill>
                <a:latin typeface="Times New Roman"/>
                <a:cs typeface="Times New Roman"/>
              </a:rPr>
              <a:t>tế,</a:t>
            </a:r>
            <a:r>
              <a:rPr sz="1900" spc="35" dirty="0">
                <a:solidFill>
                  <a:srgbClr val="03499E"/>
                </a:solidFill>
                <a:latin typeface="Times New Roman"/>
                <a:cs typeface="Times New Roman"/>
              </a:rPr>
              <a:t> </a:t>
            </a:r>
            <a:r>
              <a:rPr sz="1900" dirty="0">
                <a:solidFill>
                  <a:srgbClr val="03499E"/>
                </a:solidFill>
                <a:latin typeface="Times New Roman"/>
                <a:cs typeface="Times New Roman"/>
              </a:rPr>
              <a:t>kể</a:t>
            </a:r>
            <a:r>
              <a:rPr sz="1900" spc="20" dirty="0">
                <a:solidFill>
                  <a:srgbClr val="03499E"/>
                </a:solidFill>
                <a:latin typeface="Times New Roman"/>
                <a:cs typeface="Times New Roman"/>
              </a:rPr>
              <a:t> </a:t>
            </a:r>
            <a:r>
              <a:rPr sz="1900" dirty="0">
                <a:solidFill>
                  <a:srgbClr val="03499E"/>
                </a:solidFill>
                <a:latin typeface="Times New Roman"/>
                <a:cs typeface="Times New Roman"/>
              </a:rPr>
              <a:t>từ</a:t>
            </a:r>
            <a:r>
              <a:rPr sz="1900" spc="35" dirty="0">
                <a:solidFill>
                  <a:srgbClr val="03499E"/>
                </a:solidFill>
                <a:latin typeface="Times New Roman"/>
                <a:cs typeface="Times New Roman"/>
              </a:rPr>
              <a:t> </a:t>
            </a:r>
            <a:r>
              <a:rPr sz="1900" spc="-20" dirty="0">
                <a:solidFill>
                  <a:srgbClr val="03499E"/>
                </a:solidFill>
                <a:latin typeface="Times New Roman"/>
                <a:cs typeface="Times New Roman"/>
              </a:rPr>
              <a:t>ngày 	</a:t>
            </a:r>
            <a:r>
              <a:rPr sz="1900" dirty="0">
                <a:solidFill>
                  <a:srgbClr val="03499E"/>
                </a:solidFill>
                <a:latin typeface="Times New Roman"/>
                <a:cs typeface="Times New Roman"/>
              </a:rPr>
              <a:t>nhận</a:t>
            </a:r>
            <a:r>
              <a:rPr sz="1900" spc="-20" dirty="0">
                <a:solidFill>
                  <a:srgbClr val="03499E"/>
                </a:solidFill>
                <a:latin typeface="Times New Roman"/>
                <a:cs typeface="Times New Roman"/>
              </a:rPr>
              <a:t> </a:t>
            </a:r>
            <a:r>
              <a:rPr sz="1900" dirty="0">
                <a:solidFill>
                  <a:srgbClr val="03499E"/>
                </a:solidFill>
                <a:latin typeface="Times New Roman"/>
                <a:cs typeface="Times New Roman"/>
              </a:rPr>
              <a:t>được</a:t>
            </a:r>
            <a:r>
              <a:rPr sz="1900" spc="-25" dirty="0">
                <a:solidFill>
                  <a:srgbClr val="03499E"/>
                </a:solidFill>
                <a:latin typeface="Times New Roman"/>
                <a:cs typeface="Times New Roman"/>
              </a:rPr>
              <a:t> </a:t>
            </a:r>
            <a:r>
              <a:rPr sz="1900" dirty="0">
                <a:solidFill>
                  <a:srgbClr val="03499E"/>
                </a:solidFill>
                <a:latin typeface="Times New Roman"/>
                <a:cs typeface="Times New Roman"/>
              </a:rPr>
              <a:t>thông</a:t>
            </a:r>
            <a:r>
              <a:rPr sz="1900" spc="-20" dirty="0">
                <a:solidFill>
                  <a:srgbClr val="03499E"/>
                </a:solidFill>
                <a:latin typeface="Times New Roman"/>
                <a:cs typeface="Times New Roman"/>
              </a:rPr>
              <a:t> </a:t>
            </a:r>
            <a:r>
              <a:rPr sz="1900" dirty="0">
                <a:solidFill>
                  <a:srgbClr val="03499E"/>
                </a:solidFill>
                <a:latin typeface="Times New Roman"/>
                <a:cs typeface="Times New Roman"/>
              </a:rPr>
              <a:t>báo</a:t>
            </a:r>
            <a:r>
              <a:rPr sz="1900" spc="-25" dirty="0">
                <a:solidFill>
                  <a:srgbClr val="03499E"/>
                </a:solidFill>
                <a:latin typeface="Times New Roman"/>
                <a:cs typeface="Times New Roman"/>
              </a:rPr>
              <a:t> </a:t>
            </a:r>
            <a:r>
              <a:rPr sz="1900" dirty="0">
                <a:solidFill>
                  <a:srgbClr val="03499E"/>
                </a:solidFill>
                <a:latin typeface="Times New Roman"/>
                <a:cs typeface="Times New Roman"/>
              </a:rPr>
              <a:t>trúng</a:t>
            </a:r>
            <a:r>
              <a:rPr sz="1900" spc="-15" dirty="0">
                <a:solidFill>
                  <a:srgbClr val="03499E"/>
                </a:solidFill>
                <a:latin typeface="Times New Roman"/>
                <a:cs typeface="Times New Roman"/>
              </a:rPr>
              <a:t> </a:t>
            </a:r>
            <a:r>
              <a:rPr sz="1900" spc="-10" dirty="0">
                <a:solidFill>
                  <a:srgbClr val="03499E"/>
                </a:solidFill>
                <a:latin typeface="Times New Roman"/>
                <a:cs typeface="Times New Roman"/>
              </a:rPr>
              <a:t>thầu.</a:t>
            </a:r>
            <a:endParaRPr sz="1900">
              <a:latin typeface="Times New Roman"/>
              <a:cs typeface="Times New Roman"/>
            </a:endParaRPr>
          </a:p>
          <a:p>
            <a:pPr marL="183515" marR="6350" indent="-171450" algn="just">
              <a:lnSpc>
                <a:spcPct val="86100"/>
              </a:lnSpc>
              <a:spcBef>
                <a:spcPts val="315"/>
              </a:spcBef>
              <a:buChar char="•"/>
              <a:tabLst>
                <a:tab pos="184785" algn="l"/>
              </a:tabLst>
            </a:pPr>
            <a:r>
              <a:rPr sz="1900" dirty="0">
                <a:solidFill>
                  <a:srgbClr val="03499E"/>
                </a:solidFill>
                <a:latin typeface="Times New Roman"/>
                <a:cs typeface="Times New Roman"/>
              </a:rPr>
              <a:t>NĐT</a:t>
            </a:r>
            <a:r>
              <a:rPr sz="1900" spc="105" dirty="0">
                <a:solidFill>
                  <a:srgbClr val="03499E"/>
                </a:solidFill>
                <a:latin typeface="Times New Roman"/>
                <a:cs typeface="Times New Roman"/>
              </a:rPr>
              <a:t> </a:t>
            </a:r>
            <a:r>
              <a:rPr sz="1900" dirty="0">
                <a:solidFill>
                  <a:srgbClr val="03499E"/>
                </a:solidFill>
                <a:latin typeface="Times New Roman"/>
                <a:cs typeface="Times New Roman"/>
              </a:rPr>
              <a:t>không</a:t>
            </a:r>
            <a:r>
              <a:rPr sz="1900" spc="150" dirty="0">
                <a:solidFill>
                  <a:srgbClr val="03499E"/>
                </a:solidFill>
                <a:latin typeface="Times New Roman"/>
                <a:cs typeface="Times New Roman"/>
              </a:rPr>
              <a:t> </a:t>
            </a:r>
            <a:r>
              <a:rPr sz="1900" dirty="0">
                <a:solidFill>
                  <a:srgbClr val="03499E"/>
                </a:solidFill>
                <a:latin typeface="Times New Roman"/>
                <a:cs typeface="Times New Roman"/>
              </a:rPr>
              <a:t>tiến</a:t>
            </a:r>
            <a:r>
              <a:rPr sz="1900" spc="155" dirty="0">
                <a:solidFill>
                  <a:srgbClr val="03499E"/>
                </a:solidFill>
                <a:latin typeface="Times New Roman"/>
                <a:cs typeface="Times New Roman"/>
              </a:rPr>
              <a:t> </a:t>
            </a:r>
            <a:r>
              <a:rPr sz="1900" dirty="0">
                <a:solidFill>
                  <a:srgbClr val="03499E"/>
                </a:solidFill>
                <a:latin typeface="Times New Roman"/>
                <a:cs typeface="Times New Roman"/>
              </a:rPr>
              <a:t>hành</a:t>
            </a:r>
            <a:r>
              <a:rPr sz="1900" spc="150" dirty="0">
                <a:solidFill>
                  <a:srgbClr val="03499E"/>
                </a:solidFill>
                <a:latin typeface="Times New Roman"/>
                <a:cs typeface="Times New Roman"/>
              </a:rPr>
              <a:t> </a:t>
            </a:r>
            <a:r>
              <a:rPr sz="1900" dirty="0">
                <a:solidFill>
                  <a:srgbClr val="03499E"/>
                </a:solidFill>
                <a:latin typeface="Times New Roman"/>
                <a:cs typeface="Times New Roman"/>
              </a:rPr>
              <a:t>hoặc</a:t>
            </a:r>
            <a:r>
              <a:rPr sz="1900" spc="150" dirty="0">
                <a:solidFill>
                  <a:srgbClr val="03499E"/>
                </a:solidFill>
                <a:latin typeface="Times New Roman"/>
                <a:cs typeface="Times New Roman"/>
              </a:rPr>
              <a:t> </a:t>
            </a:r>
            <a:r>
              <a:rPr sz="1900" dirty="0">
                <a:solidFill>
                  <a:srgbClr val="03499E"/>
                </a:solidFill>
                <a:latin typeface="Times New Roman"/>
                <a:cs typeface="Times New Roman"/>
              </a:rPr>
              <a:t>từ</a:t>
            </a:r>
            <a:r>
              <a:rPr sz="1900" spc="155" dirty="0">
                <a:solidFill>
                  <a:srgbClr val="03499E"/>
                </a:solidFill>
                <a:latin typeface="Times New Roman"/>
                <a:cs typeface="Times New Roman"/>
              </a:rPr>
              <a:t> </a:t>
            </a:r>
            <a:r>
              <a:rPr sz="1900" dirty="0">
                <a:solidFill>
                  <a:srgbClr val="03499E"/>
                </a:solidFill>
                <a:latin typeface="Times New Roman"/>
                <a:cs typeface="Times New Roman"/>
              </a:rPr>
              <a:t>chối</a:t>
            </a:r>
            <a:r>
              <a:rPr sz="1900" spc="150" dirty="0">
                <a:solidFill>
                  <a:srgbClr val="03499E"/>
                </a:solidFill>
                <a:latin typeface="Times New Roman"/>
                <a:cs typeface="Times New Roman"/>
              </a:rPr>
              <a:t> </a:t>
            </a:r>
            <a:r>
              <a:rPr sz="1900" dirty="0">
                <a:solidFill>
                  <a:srgbClr val="03499E"/>
                </a:solidFill>
                <a:latin typeface="Times New Roman"/>
                <a:cs typeface="Times New Roman"/>
              </a:rPr>
              <a:t>ký</a:t>
            </a:r>
            <a:r>
              <a:rPr sz="1900" spc="155" dirty="0">
                <a:solidFill>
                  <a:srgbClr val="03499E"/>
                </a:solidFill>
                <a:latin typeface="Times New Roman"/>
                <a:cs typeface="Times New Roman"/>
              </a:rPr>
              <a:t> </a:t>
            </a:r>
            <a:r>
              <a:rPr sz="1900" dirty="0">
                <a:solidFill>
                  <a:srgbClr val="03499E"/>
                </a:solidFill>
                <a:latin typeface="Times New Roman"/>
                <a:cs typeface="Times New Roman"/>
              </a:rPr>
              <a:t>kết</a:t>
            </a:r>
            <a:r>
              <a:rPr sz="1900" spc="150" dirty="0">
                <a:solidFill>
                  <a:srgbClr val="03499E"/>
                </a:solidFill>
                <a:latin typeface="Times New Roman"/>
                <a:cs typeface="Times New Roman"/>
              </a:rPr>
              <a:t> </a:t>
            </a:r>
            <a:r>
              <a:rPr sz="1900" dirty="0">
                <a:solidFill>
                  <a:srgbClr val="03499E"/>
                </a:solidFill>
                <a:latin typeface="Times New Roman"/>
                <a:cs typeface="Times New Roman"/>
              </a:rPr>
              <a:t>hợp</a:t>
            </a:r>
            <a:r>
              <a:rPr sz="1900" spc="155" dirty="0">
                <a:solidFill>
                  <a:srgbClr val="03499E"/>
                </a:solidFill>
                <a:latin typeface="Times New Roman"/>
                <a:cs typeface="Times New Roman"/>
              </a:rPr>
              <a:t> </a:t>
            </a:r>
            <a:r>
              <a:rPr sz="1900" dirty="0">
                <a:solidFill>
                  <a:srgbClr val="03499E"/>
                </a:solidFill>
                <a:latin typeface="Times New Roman"/>
                <a:cs typeface="Times New Roman"/>
              </a:rPr>
              <a:t>đồng</a:t>
            </a:r>
            <a:r>
              <a:rPr sz="1900" spc="145" dirty="0">
                <a:solidFill>
                  <a:srgbClr val="03499E"/>
                </a:solidFill>
                <a:latin typeface="Times New Roman"/>
                <a:cs typeface="Times New Roman"/>
              </a:rPr>
              <a:t> </a:t>
            </a:r>
            <a:r>
              <a:rPr sz="1900" dirty="0">
                <a:solidFill>
                  <a:srgbClr val="03499E"/>
                </a:solidFill>
                <a:latin typeface="Times New Roman"/>
                <a:cs typeface="Times New Roman"/>
              </a:rPr>
              <a:t>trong</a:t>
            </a:r>
            <a:r>
              <a:rPr sz="1900" spc="155" dirty="0">
                <a:solidFill>
                  <a:srgbClr val="03499E"/>
                </a:solidFill>
                <a:latin typeface="Times New Roman"/>
                <a:cs typeface="Times New Roman"/>
              </a:rPr>
              <a:t> </a:t>
            </a:r>
            <a:r>
              <a:rPr sz="1900" dirty="0">
                <a:solidFill>
                  <a:srgbClr val="03499E"/>
                </a:solidFill>
                <a:latin typeface="Times New Roman"/>
                <a:cs typeface="Times New Roman"/>
              </a:rPr>
              <a:t>thời</a:t>
            </a:r>
            <a:r>
              <a:rPr sz="1900" spc="155" dirty="0">
                <a:solidFill>
                  <a:srgbClr val="03499E"/>
                </a:solidFill>
                <a:latin typeface="Times New Roman"/>
                <a:cs typeface="Times New Roman"/>
              </a:rPr>
              <a:t> </a:t>
            </a:r>
            <a:r>
              <a:rPr sz="1900" dirty="0">
                <a:solidFill>
                  <a:srgbClr val="03499E"/>
                </a:solidFill>
                <a:latin typeface="Times New Roman"/>
                <a:cs typeface="Times New Roman"/>
              </a:rPr>
              <a:t>hạn</a:t>
            </a:r>
            <a:r>
              <a:rPr sz="1900" spc="150" dirty="0">
                <a:solidFill>
                  <a:srgbClr val="03499E"/>
                </a:solidFill>
                <a:latin typeface="Times New Roman"/>
                <a:cs typeface="Times New Roman"/>
              </a:rPr>
              <a:t> </a:t>
            </a:r>
            <a:r>
              <a:rPr sz="1900" dirty="0">
                <a:solidFill>
                  <a:srgbClr val="03499E"/>
                </a:solidFill>
                <a:latin typeface="Times New Roman"/>
                <a:cs typeface="Times New Roman"/>
              </a:rPr>
              <a:t>15</a:t>
            </a:r>
            <a:r>
              <a:rPr sz="1900" spc="150" dirty="0">
                <a:solidFill>
                  <a:srgbClr val="03499E"/>
                </a:solidFill>
                <a:latin typeface="Times New Roman"/>
                <a:cs typeface="Times New Roman"/>
              </a:rPr>
              <a:t> </a:t>
            </a:r>
            <a:r>
              <a:rPr sz="1900" dirty="0">
                <a:solidFill>
                  <a:srgbClr val="03499E"/>
                </a:solidFill>
                <a:latin typeface="Times New Roman"/>
                <a:cs typeface="Times New Roman"/>
              </a:rPr>
              <a:t>ngày</a:t>
            </a:r>
            <a:r>
              <a:rPr sz="1900" spc="155" dirty="0">
                <a:solidFill>
                  <a:srgbClr val="03499E"/>
                </a:solidFill>
                <a:latin typeface="Times New Roman"/>
                <a:cs typeface="Times New Roman"/>
              </a:rPr>
              <a:t> </a:t>
            </a:r>
            <a:r>
              <a:rPr sz="1900" spc="-25" dirty="0">
                <a:solidFill>
                  <a:srgbClr val="03499E"/>
                </a:solidFill>
                <a:latin typeface="Times New Roman"/>
                <a:cs typeface="Times New Roman"/>
              </a:rPr>
              <a:t>đối 	</a:t>
            </a:r>
            <a:r>
              <a:rPr sz="1900" dirty="0">
                <a:solidFill>
                  <a:srgbClr val="03499E"/>
                </a:solidFill>
                <a:latin typeface="Times New Roman"/>
                <a:cs typeface="Times New Roman"/>
              </a:rPr>
              <a:t>với</a:t>
            </a:r>
            <a:r>
              <a:rPr sz="1900" spc="229" dirty="0">
                <a:solidFill>
                  <a:srgbClr val="03499E"/>
                </a:solidFill>
                <a:latin typeface="Times New Roman"/>
                <a:cs typeface="Times New Roman"/>
              </a:rPr>
              <a:t> </a:t>
            </a:r>
            <a:r>
              <a:rPr sz="1900" dirty="0">
                <a:solidFill>
                  <a:srgbClr val="03499E"/>
                </a:solidFill>
                <a:latin typeface="Times New Roman"/>
                <a:cs typeface="Times New Roman"/>
              </a:rPr>
              <a:t>đấu</a:t>
            </a:r>
            <a:r>
              <a:rPr sz="1900" spc="229" dirty="0">
                <a:solidFill>
                  <a:srgbClr val="03499E"/>
                </a:solidFill>
                <a:latin typeface="Times New Roman"/>
                <a:cs typeface="Times New Roman"/>
              </a:rPr>
              <a:t> </a:t>
            </a:r>
            <a:r>
              <a:rPr sz="1900" dirty="0">
                <a:solidFill>
                  <a:srgbClr val="03499E"/>
                </a:solidFill>
                <a:latin typeface="Times New Roman"/>
                <a:cs typeface="Times New Roman"/>
              </a:rPr>
              <a:t>thầu</a:t>
            </a:r>
            <a:r>
              <a:rPr sz="1900" spc="225" dirty="0">
                <a:solidFill>
                  <a:srgbClr val="03499E"/>
                </a:solidFill>
                <a:latin typeface="Times New Roman"/>
                <a:cs typeface="Times New Roman"/>
              </a:rPr>
              <a:t> </a:t>
            </a:r>
            <a:r>
              <a:rPr sz="1900" dirty="0">
                <a:solidFill>
                  <a:srgbClr val="03499E"/>
                </a:solidFill>
                <a:latin typeface="Times New Roman"/>
                <a:cs typeface="Times New Roman"/>
              </a:rPr>
              <a:t>trong</a:t>
            </a:r>
            <a:r>
              <a:rPr sz="1900" spc="229" dirty="0">
                <a:solidFill>
                  <a:srgbClr val="03499E"/>
                </a:solidFill>
                <a:latin typeface="Times New Roman"/>
                <a:cs typeface="Times New Roman"/>
              </a:rPr>
              <a:t> </a:t>
            </a:r>
            <a:r>
              <a:rPr sz="1900" dirty="0">
                <a:solidFill>
                  <a:srgbClr val="03499E"/>
                </a:solidFill>
                <a:latin typeface="Times New Roman"/>
                <a:cs typeface="Times New Roman"/>
              </a:rPr>
              <a:t>nước</a:t>
            </a:r>
            <a:r>
              <a:rPr sz="1900" spc="229" dirty="0">
                <a:solidFill>
                  <a:srgbClr val="03499E"/>
                </a:solidFill>
                <a:latin typeface="Times New Roman"/>
                <a:cs typeface="Times New Roman"/>
              </a:rPr>
              <a:t> </a:t>
            </a:r>
            <a:r>
              <a:rPr sz="1900" dirty="0">
                <a:solidFill>
                  <a:srgbClr val="03499E"/>
                </a:solidFill>
                <a:latin typeface="Times New Roman"/>
                <a:cs typeface="Times New Roman"/>
              </a:rPr>
              <a:t>và</a:t>
            </a:r>
            <a:r>
              <a:rPr sz="1900" spc="229" dirty="0">
                <a:solidFill>
                  <a:srgbClr val="03499E"/>
                </a:solidFill>
                <a:latin typeface="Times New Roman"/>
                <a:cs typeface="Times New Roman"/>
              </a:rPr>
              <a:t> </a:t>
            </a:r>
            <a:r>
              <a:rPr sz="1900" dirty="0">
                <a:solidFill>
                  <a:srgbClr val="03499E"/>
                </a:solidFill>
                <a:latin typeface="Times New Roman"/>
                <a:cs typeface="Times New Roman"/>
              </a:rPr>
              <a:t>30</a:t>
            </a:r>
            <a:r>
              <a:rPr sz="1900" spc="229" dirty="0">
                <a:solidFill>
                  <a:srgbClr val="03499E"/>
                </a:solidFill>
                <a:latin typeface="Times New Roman"/>
                <a:cs typeface="Times New Roman"/>
              </a:rPr>
              <a:t> </a:t>
            </a:r>
            <a:r>
              <a:rPr sz="1900" dirty="0">
                <a:solidFill>
                  <a:srgbClr val="03499E"/>
                </a:solidFill>
                <a:latin typeface="Times New Roman"/>
                <a:cs typeface="Times New Roman"/>
              </a:rPr>
              <a:t>ngày</a:t>
            </a:r>
            <a:r>
              <a:rPr sz="1900" spc="245" dirty="0">
                <a:solidFill>
                  <a:srgbClr val="03499E"/>
                </a:solidFill>
                <a:latin typeface="Times New Roman"/>
                <a:cs typeface="Times New Roman"/>
              </a:rPr>
              <a:t> </a:t>
            </a:r>
            <a:r>
              <a:rPr sz="1900" dirty="0">
                <a:solidFill>
                  <a:srgbClr val="03499E"/>
                </a:solidFill>
                <a:latin typeface="Times New Roman"/>
                <a:cs typeface="Times New Roman"/>
              </a:rPr>
              <a:t>đối</a:t>
            </a:r>
            <a:r>
              <a:rPr sz="1900" spc="229" dirty="0">
                <a:solidFill>
                  <a:srgbClr val="03499E"/>
                </a:solidFill>
                <a:latin typeface="Times New Roman"/>
                <a:cs typeface="Times New Roman"/>
              </a:rPr>
              <a:t> </a:t>
            </a:r>
            <a:r>
              <a:rPr sz="1900" dirty="0">
                <a:solidFill>
                  <a:srgbClr val="03499E"/>
                </a:solidFill>
                <a:latin typeface="Times New Roman"/>
                <a:cs typeface="Times New Roman"/>
              </a:rPr>
              <a:t>với</a:t>
            </a:r>
            <a:r>
              <a:rPr sz="1900" spc="225" dirty="0">
                <a:solidFill>
                  <a:srgbClr val="03499E"/>
                </a:solidFill>
                <a:latin typeface="Times New Roman"/>
                <a:cs typeface="Times New Roman"/>
              </a:rPr>
              <a:t> </a:t>
            </a:r>
            <a:r>
              <a:rPr sz="1900" dirty="0">
                <a:solidFill>
                  <a:srgbClr val="03499E"/>
                </a:solidFill>
                <a:latin typeface="Times New Roman"/>
                <a:cs typeface="Times New Roman"/>
              </a:rPr>
              <a:t>đấu</a:t>
            </a:r>
            <a:r>
              <a:rPr sz="1900" spc="229" dirty="0">
                <a:solidFill>
                  <a:srgbClr val="03499E"/>
                </a:solidFill>
                <a:latin typeface="Times New Roman"/>
                <a:cs typeface="Times New Roman"/>
              </a:rPr>
              <a:t> </a:t>
            </a:r>
            <a:r>
              <a:rPr sz="1900" dirty="0">
                <a:solidFill>
                  <a:srgbClr val="03499E"/>
                </a:solidFill>
                <a:latin typeface="Times New Roman"/>
                <a:cs typeface="Times New Roman"/>
              </a:rPr>
              <a:t>thầu</a:t>
            </a:r>
            <a:r>
              <a:rPr sz="1900" spc="229" dirty="0">
                <a:solidFill>
                  <a:srgbClr val="03499E"/>
                </a:solidFill>
                <a:latin typeface="Times New Roman"/>
                <a:cs typeface="Times New Roman"/>
              </a:rPr>
              <a:t> </a:t>
            </a:r>
            <a:r>
              <a:rPr sz="1900" dirty="0">
                <a:solidFill>
                  <a:srgbClr val="03499E"/>
                </a:solidFill>
                <a:latin typeface="Times New Roman"/>
                <a:cs typeface="Times New Roman"/>
              </a:rPr>
              <a:t>quốc</a:t>
            </a:r>
            <a:r>
              <a:rPr sz="1900" spc="229" dirty="0">
                <a:solidFill>
                  <a:srgbClr val="03499E"/>
                </a:solidFill>
                <a:latin typeface="Times New Roman"/>
                <a:cs typeface="Times New Roman"/>
              </a:rPr>
              <a:t> </a:t>
            </a:r>
            <a:r>
              <a:rPr sz="1900" dirty="0">
                <a:solidFill>
                  <a:srgbClr val="03499E"/>
                </a:solidFill>
                <a:latin typeface="Times New Roman"/>
                <a:cs typeface="Times New Roman"/>
              </a:rPr>
              <a:t>tế</a:t>
            </a:r>
            <a:r>
              <a:rPr sz="1900" spc="225" dirty="0">
                <a:solidFill>
                  <a:srgbClr val="03499E"/>
                </a:solidFill>
                <a:latin typeface="Times New Roman"/>
                <a:cs typeface="Times New Roman"/>
              </a:rPr>
              <a:t> </a:t>
            </a:r>
            <a:r>
              <a:rPr sz="1900" dirty="0">
                <a:solidFill>
                  <a:srgbClr val="03499E"/>
                </a:solidFill>
                <a:latin typeface="Times New Roman"/>
                <a:cs typeface="Times New Roman"/>
              </a:rPr>
              <a:t>kể</a:t>
            </a:r>
            <a:r>
              <a:rPr sz="1900" spc="229" dirty="0">
                <a:solidFill>
                  <a:srgbClr val="03499E"/>
                </a:solidFill>
                <a:latin typeface="Times New Roman"/>
                <a:cs typeface="Times New Roman"/>
              </a:rPr>
              <a:t> </a:t>
            </a:r>
            <a:r>
              <a:rPr sz="1900" dirty="0">
                <a:solidFill>
                  <a:srgbClr val="03499E"/>
                </a:solidFill>
                <a:latin typeface="Times New Roman"/>
                <a:cs typeface="Times New Roman"/>
              </a:rPr>
              <a:t>từ</a:t>
            </a:r>
            <a:r>
              <a:rPr sz="1900" spc="220" dirty="0">
                <a:solidFill>
                  <a:srgbClr val="03499E"/>
                </a:solidFill>
                <a:latin typeface="Times New Roman"/>
                <a:cs typeface="Times New Roman"/>
              </a:rPr>
              <a:t> </a:t>
            </a:r>
            <a:r>
              <a:rPr sz="1900" dirty="0">
                <a:solidFill>
                  <a:srgbClr val="03499E"/>
                </a:solidFill>
                <a:latin typeface="Times New Roman"/>
                <a:cs typeface="Times New Roman"/>
              </a:rPr>
              <a:t>ngày</a:t>
            </a:r>
            <a:r>
              <a:rPr sz="1900" spc="235" dirty="0">
                <a:solidFill>
                  <a:srgbClr val="03499E"/>
                </a:solidFill>
                <a:latin typeface="Times New Roman"/>
                <a:cs typeface="Times New Roman"/>
              </a:rPr>
              <a:t> </a:t>
            </a:r>
            <a:r>
              <a:rPr sz="1900" spc="-20" dirty="0">
                <a:solidFill>
                  <a:srgbClr val="03499E"/>
                </a:solidFill>
                <a:latin typeface="Times New Roman"/>
                <a:cs typeface="Times New Roman"/>
              </a:rPr>
              <a:t>hoàn 	</a:t>
            </a:r>
            <a:r>
              <a:rPr sz="1900" dirty="0">
                <a:solidFill>
                  <a:srgbClr val="03499E"/>
                </a:solidFill>
                <a:latin typeface="Times New Roman"/>
                <a:cs typeface="Times New Roman"/>
              </a:rPr>
              <a:t>thiện</a:t>
            </a:r>
            <a:r>
              <a:rPr sz="1900" spc="-10" dirty="0">
                <a:solidFill>
                  <a:srgbClr val="03499E"/>
                </a:solidFill>
                <a:latin typeface="Times New Roman"/>
                <a:cs typeface="Times New Roman"/>
              </a:rPr>
              <a:t> </a:t>
            </a:r>
            <a:r>
              <a:rPr sz="1900" dirty="0">
                <a:solidFill>
                  <a:srgbClr val="03499E"/>
                </a:solidFill>
                <a:latin typeface="Times New Roman"/>
                <a:cs typeface="Times New Roman"/>
              </a:rPr>
              <a:t>hợp</a:t>
            </a:r>
            <a:r>
              <a:rPr sz="1900" spc="-5" dirty="0">
                <a:solidFill>
                  <a:srgbClr val="03499E"/>
                </a:solidFill>
                <a:latin typeface="Times New Roman"/>
                <a:cs typeface="Times New Roman"/>
              </a:rPr>
              <a:t> </a:t>
            </a:r>
            <a:r>
              <a:rPr sz="1900" spc="-20" dirty="0">
                <a:solidFill>
                  <a:srgbClr val="03499E"/>
                </a:solidFill>
                <a:latin typeface="Times New Roman"/>
                <a:cs typeface="Times New Roman"/>
              </a:rPr>
              <a:t>đồng</a:t>
            </a:r>
            <a:endParaRPr sz="1900">
              <a:latin typeface="Times New Roman"/>
              <a:cs typeface="Times New Roman"/>
            </a:endParaRPr>
          </a:p>
        </p:txBody>
      </p:sp>
      <p:grpSp>
        <p:nvGrpSpPr>
          <p:cNvPr id="7" name="object 7"/>
          <p:cNvGrpSpPr/>
          <p:nvPr/>
        </p:nvGrpSpPr>
        <p:grpSpPr>
          <a:xfrm>
            <a:off x="1725929" y="871727"/>
            <a:ext cx="6746875" cy="561340"/>
            <a:chOff x="1725929" y="871727"/>
            <a:chExt cx="6746875" cy="561340"/>
          </a:xfrm>
        </p:grpSpPr>
        <p:sp>
          <p:nvSpPr>
            <p:cNvPr id="8" name="object 8"/>
            <p:cNvSpPr/>
            <p:nvPr/>
          </p:nvSpPr>
          <p:spPr>
            <a:xfrm>
              <a:off x="1738629" y="884427"/>
              <a:ext cx="6721475" cy="535940"/>
            </a:xfrm>
            <a:custGeom>
              <a:avLst/>
              <a:gdLst/>
              <a:ahLst/>
              <a:cxnLst/>
              <a:rect l="l" t="t" r="r" b="b"/>
              <a:pathLst>
                <a:path w="6721475" h="535940">
                  <a:moveTo>
                    <a:pt x="6632067" y="0"/>
                  </a:moveTo>
                  <a:lnTo>
                    <a:pt x="89407" y="0"/>
                  </a:lnTo>
                  <a:lnTo>
                    <a:pt x="54596" y="7020"/>
                  </a:lnTo>
                  <a:lnTo>
                    <a:pt x="26177" y="26162"/>
                  </a:lnTo>
                  <a:lnTo>
                    <a:pt x="7022" y="54542"/>
                  </a:lnTo>
                  <a:lnTo>
                    <a:pt x="0" y="89281"/>
                  </a:lnTo>
                  <a:lnTo>
                    <a:pt x="0" y="446532"/>
                  </a:lnTo>
                  <a:lnTo>
                    <a:pt x="7022" y="481324"/>
                  </a:lnTo>
                  <a:lnTo>
                    <a:pt x="26177" y="509698"/>
                  </a:lnTo>
                  <a:lnTo>
                    <a:pt x="54596" y="528810"/>
                  </a:lnTo>
                  <a:lnTo>
                    <a:pt x="89407" y="535813"/>
                  </a:lnTo>
                  <a:lnTo>
                    <a:pt x="6632067" y="535813"/>
                  </a:lnTo>
                  <a:lnTo>
                    <a:pt x="6666878" y="528810"/>
                  </a:lnTo>
                  <a:lnTo>
                    <a:pt x="6695297" y="509698"/>
                  </a:lnTo>
                  <a:lnTo>
                    <a:pt x="6714452" y="481324"/>
                  </a:lnTo>
                  <a:lnTo>
                    <a:pt x="6721475" y="446532"/>
                  </a:lnTo>
                  <a:lnTo>
                    <a:pt x="6721475" y="89281"/>
                  </a:lnTo>
                  <a:lnTo>
                    <a:pt x="6714452" y="54542"/>
                  </a:lnTo>
                  <a:lnTo>
                    <a:pt x="6695297" y="26162"/>
                  </a:lnTo>
                  <a:lnTo>
                    <a:pt x="6666878" y="7020"/>
                  </a:lnTo>
                  <a:lnTo>
                    <a:pt x="6632067" y="0"/>
                  </a:lnTo>
                  <a:close/>
                </a:path>
              </a:pathLst>
            </a:custGeom>
            <a:solidFill>
              <a:srgbClr val="2A5F9E"/>
            </a:solidFill>
          </p:spPr>
          <p:txBody>
            <a:bodyPr wrap="square" lIns="0" tIns="0" rIns="0" bIns="0" rtlCol="0"/>
            <a:lstStyle/>
            <a:p>
              <a:endParaRPr/>
            </a:p>
          </p:txBody>
        </p:sp>
        <p:sp>
          <p:nvSpPr>
            <p:cNvPr id="9" name="object 9"/>
            <p:cNvSpPr/>
            <p:nvPr/>
          </p:nvSpPr>
          <p:spPr>
            <a:xfrm>
              <a:off x="1738629" y="884427"/>
              <a:ext cx="6721475" cy="535940"/>
            </a:xfrm>
            <a:custGeom>
              <a:avLst/>
              <a:gdLst/>
              <a:ahLst/>
              <a:cxnLst/>
              <a:rect l="l" t="t" r="r" b="b"/>
              <a:pathLst>
                <a:path w="6721475" h="535940">
                  <a:moveTo>
                    <a:pt x="0" y="89281"/>
                  </a:moveTo>
                  <a:lnTo>
                    <a:pt x="7022" y="54542"/>
                  </a:lnTo>
                  <a:lnTo>
                    <a:pt x="26177" y="26162"/>
                  </a:lnTo>
                  <a:lnTo>
                    <a:pt x="54596" y="7020"/>
                  </a:lnTo>
                  <a:lnTo>
                    <a:pt x="89407" y="0"/>
                  </a:lnTo>
                  <a:lnTo>
                    <a:pt x="6632067" y="0"/>
                  </a:lnTo>
                  <a:lnTo>
                    <a:pt x="6666878" y="7020"/>
                  </a:lnTo>
                  <a:lnTo>
                    <a:pt x="6695297" y="26162"/>
                  </a:lnTo>
                  <a:lnTo>
                    <a:pt x="6714452" y="54542"/>
                  </a:lnTo>
                  <a:lnTo>
                    <a:pt x="6721475" y="89281"/>
                  </a:lnTo>
                  <a:lnTo>
                    <a:pt x="6721475" y="446532"/>
                  </a:lnTo>
                  <a:lnTo>
                    <a:pt x="6714452" y="481324"/>
                  </a:lnTo>
                  <a:lnTo>
                    <a:pt x="6695297" y="509698"/>
                  </a:lnTo>
                  <a:lnTo>
                    <a:pt x="6666878" y="528810"/>
                  </a:lnTo>
                  <a:lnTo>
                    <a:pt x="6632067" y="535813"/>
                  </a:lnTo>
                  <a:lnTo>
                    <a:pt x="89407" y="535813"/>
                  </a:lnTo>
                  <a:lnTo>
                    <a:pt x="54596" y="528810"/>
                  </a:lnTo>
                  <a:lnTo>
                    <a:pt x="26177" y="509698"/>
                  </a:lnTo>
                  <a:lnTo>
                    <a:pt x="7022" y="481324"/>
                  </a:lnTo>
                  <a:lnTo>
                    <a:pt x="0" y="446532"/>
                  </a:lnTo>
                  <a:lnTo>
                    <a:pt x="0" y="89281"/>
                  </a:lnTo>
                  <a:close/>
                </a:path>
              </a:pathLst>
            </a:custGeom>
            <a:ln w="25400">
              <a:solidFill>
                <a:srgbClr val="E9E1D5"/>
              </a:solidFill>
            </a:ln>
          </p:spPr>
          <p:txBody>
            <a:bodyPr wrap="square" lIns="0" tIns="0" rIns="0" bIns="0" rtlCol="0"/>
            <a:lstStyle/>
            <a:p>
              <a:endParaRPr/>
            </a:p>
          </p:txBody>
        </p:sp>
      </p:grpSp>
      <p:sp>
        <p:nvSpPr>
          <p:cNvPr id="10" name="object 10"/>
          <p:cNvSpPr txBox="1"/>
          <p:nvPr/>
        </p:nvSpPr>
        <p:spPr>
          <a:xfrm>
            <a:off x="2006600" y="960831"/>
            <a:ext cx="4332605" cy="331470"/>
          </a:xfrm>
          <a:prstGeom prst="rect">
            <a:avLst/>
          </a:prstGeom>
        </p:spPr>
        <p:txBody>
          <a:bodyPr vert="horz" wrap="square" lIns="0" tIns="13335" rIns="0" bIns="0" rtlCol="0">
            <a:spAutoFit/>
          </a:bodyPr>
          <a:lstStyle/>
          <a:p>
            <a:pPr marL="12700">
              <a:lnSpc>
                <a:spcPct val="100000"/>
              </a:lnSpc>
              <a:spcBef>
                <a:spcPts val="105"/>
              </a:spcBef>
            </a:pPr>
            <a:r>
              <a:rPr sz="2000" b="1" dirty="0">
                <a:solidFill>
                  <a:srgbClr val="E9E1D5"/>
                </a:solidFill>
                <a:latin typeface="Times New Roman"/>
                <a:cs typeface="Times New Roman"/>
              </a:rPr>
              <a:t>Bảo</a:t>
            </a:r>
            <a:r>
              <a:rPr sz="2000" b="1" spc="-20" dirty="0">
                <a:solidFill>
                  <a:srgbClr val="E9E1D5"/>
                </a:solidFill>
                <a:latin typeface="Times New Roman"/>
                <a:cs typeface="Times New Roman"/>
              </a:rPr>
              <a:t> </a:t>
            </a:r>
            <a:r>
              <a:rPr sz="2000" b="1" dirty="0">
                <a:solidFill>
                  <a:srgbClr val="E9E1D5"/>
                </a:solidFill>
                <a:latin typeface="Times New Roman"/>
                <a:cs typeface="Times New Roman"/>
              </a:rPr>
              <a:t>đảm</a:t>
            </a:r>
            <a:r>
              <a:rPr sz="2000" b="1" spc="-15" dirty="0">
                <a:solidFill>
                  <a:srgbClr val="E9E1D5"/>
                </a:solidFill>
                <a:latin typeface="Times New Roman"/>
                <a:cs typeface="Times New Roman"/>
              </a:rPr>
              <a:t> </a:t>
            </a:r>
            <a:r>
              <a:rPr sz="2000" b="1" dirty="0">
                <a:solidFill>
                  <a:srgbClr val="E9E1D5"/>
                </a:solidFill>
                <a:latin typeface="Times New Roman"/>
                <a:cs typeface="Times New Roman"/>
              </a:rPr>
              <a:t>dự</a:t>
            </a:r>
            <a:r>
              <a:rPr sz="2000" b="1" spc="-20" dirty="0">
                <a:solidFill>
                  <a:srgbClr val="E9E1D5"/>
                </a:solidFill>
                <a:latin typeface="Times New Roman"/>
                <a:cs typeface="Times New Roman"/>
              </a:rPr>
              <a:t> </a:t>
            </a:r>
            <a:r>
              <a:rPr sz="2000" b="1" dirty="0">
                <a:solidFill>
                  <a:srgbClr val="E9E1D5"/>
                </a:solidFill>
                <a:latin typeface="Times New Roman"/>
                <a:cs typeface="Times New Roman"/>
              </a:rPr>
              <a:t>thầu</a:t>
            </a:r>
            <a:r>
              <a:rPr sz="2000" b="1" spc="-30" dirty="0">
                <a:solidFill>
                  <a:srgbClr val="E9E1D5"/>
                </a:solidFill>
                <a:latin typeface="Times New Roman"/>
                <a:cs typeface="Times New Roman"/>
              </a:rPr>
              <a:t> </a:t>
            </a:r>
            <a:r>
              <a:rPr sz="2000" b="1" dirty="0">
                <a:solidFill>
                  <a:srgbClr val="E9E1D5"/>
                </a:solidFill>
                <a:latin typeface="Times New Roman"/>
                <a:cs typeface="Times New Roman"/>
              </a:rPr>
              <a:t>không</a:t>
            </a:r>
            <a:r>
              <a:rPr sz="2000" b="1" spc="-20" dirty="0">
                <a:solidFill>
                  <a:srgbClr val="E9E1D5"/>
                </a:solidFill>
                <a:latin typeface="Times New Roman"/>
                <a:cs typeface="Times New Roman"/>
              </a:rPr>
              <a:t> </a:t>
            </a:r>
            <a:r>
              <a:rPr sz="2000" b="1" dirty="0">
                <a:solidFill>
                  <a:srgbClr val="E9E1D5"/>
                </a:solidFill>
                <a:latin typeface="Times New Roman"/>
                <a:cs typeface="Times New Roman"/>
              </a:rPr>
              <a:t>được</a:t>
            </a:r>
            <a:r>
              <a:rPr sz="2000" b="1" spc="-20" dirty="0">
                <a:solidFill>
                  <a:srgbClr val="E9E1D5"/>
                </a:solidFill>
                <a:latin typeface="Times New Roman"/>
                <a:cs typeface="Times New Roman"/>
              </a:rPr>
              <a:t> </a:t>
            </a:r>
            <a:r>
              <a:rPr sz="2000" b="1" dirty="0">
                <a:solidFill>
                  <a:srgbClr val="E9E1D5"/>
                </a:solidFill>
                <a:latin typeface="Times New Roman"/>
                <a:cs typeface="Times New Roman"/>
              </a:rPr>
              <a:t>hoàn</a:t>
            </a:r>
            <a:r>
              <a:rPr sz="2000" b="1" spc="-25" dirty="0">
                <a:solidFill>
                  <a:srgbClr val="E9E1D5"/>
                </a:solidFill>
                <a:latin typeface="Times New Roman"/>
                <a:cs typeface="Times New Roman"/>
              </a:rPr>
              <a:t> </a:t>
            </a:r>
            <a:r>
              <a:rPr sz="2000" b="1" spc="-20" dirty="0">
                <a:solidFill>
                  <a:srgbClr val="E9E1D5"/>
                </a:solidFill>
                <a:latin typeface="Times New Roman"/>
                <a:cs typeface="Times New Roman"/>
              </a:rPr>
              <a:t>trả:</a:t>
            </a:r>
            <a:endParaRPr sz="2000">
              <a:latin typeface="Times New Roman"/>
              <a:cs typeface="Times New Roman"/>
            </a:endParaRPr>
          </a:p>
        </p:txBody>
      </p:sp>
      <p:sp>
        <p:nvSpPr>
          <p:cNvPr id="11" name="object 11"/>
          <p:cNvSpPr txBox="1">
            <a:spLocks noGrp="1"/>
          </p:cNvSpPr>
          <p:nvPr>
            <p:ph type="title"/>
          </p:nvPr>
        </p:nvSpPr>
        <p:spPr>
          <a:prstGeom prst="rect">
            <a:avLst/>
          </a:prstGeom>
        </p:spPr>
        <p:txBody>
          <a:bodyPr vert="horz" wrap="square" lIns="0" tIns="189992" rIns="0" bIns="0" rtlCol="0">
            <a:spAutoFit/>
          </a:bodyPr>
          <a:lstStyle/>
          <a:p>
            <a:pPr marL="2538095">
              <a:lnSpc>
                <a:spcPct val="100000"/>
              </a:lnSpc>
              <a:spcBef>
                <a:spcPts val="95"/>
              </a:spcBef>
            </a:pPr>
            <a:r>
              <a:rPr sz="2800" dirty="0"/>
              <a:t>BẢO</a:t>
            </a:r>
            <a:r>
              <a:rPr sz="2800" spc="-65" dirty="0"/>
              <a:t> </a:t>
            </a:r>
            <a:r>
              <a:rPr sz="2800" dirty="0"/>
              <a:t>ĐẢM</a:t>
            </a:r>
            <a:r>
              <a:rPr sz="2800" spc="-75" dirty="0"/>
              <a:t> </a:t>
            </a:r>
            <a:r>
              <a:rPr sz="2800" dirty="0"/>
              <a:t>DỰ</a:t>
            </a:r>
            <a:r>
              <a:rPr sz="2800" spc="-60" dirty="0"/>
              <a:t> </a:t>
            </a:r>
            <a:r>
              <a:rPr sz="2800" dirty="0"/>
              <a:t>THẦU</a:t>
            </a:r>
            <a:r>
              <a:rPr sz="2800" spc="-55" dirty="0"/>
              <a:t> </a:t>
            </a:r>
            <a:r>
              <a:rPr sz="2800" spc="-10" dirty="0"/>
              <a:t>(Đ.14)</a:t>
            </a:r>
            <a:endParaRPr sz="2800"/>
          </a:p>
        </p:txBody>
      </p:sp>
      <p:sp>
        <p:nvSpPr>
          <p:cNvPr id="12" name="Slide Number Placeholder 11">
            <a:extLst>
              <a:ext uri="{FF2B5EF4-FFF2-40B4-BE49-F238E27FC236}">
                <a16:creationId xmlns:a16="http://schemas.microsoft.com/office/drawing/2014/main" id="{61CD552C-EC57-74FF-B4B8-5D5B0CA0B3C1}"/>
              </a:ext>
            </a:extLst>
          </p:cNvPr>
          <p:cNvSpPr>
            <a:spLocks noGrp="1"/>
          </p:cNvSpPr>
          <p:nvPr>
            <p:ph type="sldNum" sz="quarter" idx="7"/>
          </p:nvPr>
        </p:nvSpPr>
        <p:spPr/>
        <p:txBody>
          <a:bodyPr/>
          <a:lstStyle/>
          <a:p>
            <a:pPr marL="4939665">
              <a:lnSpc>
                <a:spcPts val="1655"/>
              </a:lnSpc>
            </a:pPr>
            <a:fld id="{81D60167-4931-47E6-BA6A-407CBD079E47}" type="slidenum">
              <a:rPr lang="en-US" spc="-25" smtClean="0"/>
              <a:t>32</a:t>
            </a:fld>
            <a:endParaRPr lang="en-US" spc="-25"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5059679" y="2709672"/>
            <a:ext cx="2114550" cy="2108454"/>
          </a:xfrm>
          <a:prstGeom prst="rect">
            <a:avLst/>
          </a:prstGeom>
        </p:spPr>
      </p:pic>
      <p:sp>
        <p:nvSpPr>
          <p:cNvPr id="3" name="object 3"/>
          <p:cNvSpPr txBox="1"/>
          <p:nvPr/>
        </p:nvSpPr>
        <p:spPr>
          <a:xfrm>
            <a:off x="5415788" y="3156966"/>
            <a:ext cx="1405255" cy="1120775"/>
          </a:xfrm>
          <a:prstGeom prst="rect">
            <a:avLst/>
          </a:prstGeom>
        </p:spPr>
        <p:txBody>
          <a:bodyPr vert="horz" wrap="square" lIns="0" tIns="54610" rIns="0" bIns="0" rtlCol="0">
            <a:spAutoFit/>
          </a:bodyPr>
          <a:lstStyle/>
          <a:p>
            <a:pPr marL="12065" marR="5080" indent="635" algn="ctr">
              <a:lnSpc>
                <a:spcPct val="86300"/>
              </a:lnSpc>
              <a:spcBef>
                <a:spcPts val="430"/>
              </a:spcBef>
            </a:pPr>
            <a:r>
              <a:rPr sz="2000" b="1" dirty="0">
                <a:solidFill>
                  <a:srgbClr val="03499E"/>
                </a:solidFill>
                <a:latin typeface="Times New Roman"/>
                <a:cs typeface="Times New Roman"/>
              </a:rPr>
              <a:t>Các</a:t>
            </a:r>
            <a:r>
              <a:rPr sz="2000" b="1" spc="-30" dirty="0">
                <a:solidFill>
                  <a:srgbClr val="03499E"/>
                </a:solidFill>
                <a:latin typeface="Times New Roman"/>
                <a:cs typeface="Times New Roman"/>
              </a:rPr>
              <a:t> </a:t>
            </a:r>
            <a:r>
              <a:rPr sz="2000" b="1" dirty="0">
                <a:solidFill>
                  <a:srgbClr val="03499E"/>
                </a:solidFill>
                <a:latin typeface="Times New Roman"/>
                <a:cs typeface="Times New Roman"/>
              </a:rPr>
              <a:t>hành</a:t>
            </a:r>
            <a:r>
              <a:rPr sz="2000" b="1" spc="-25" dirty="0">
                <a:solidFill>
                  <a:srgbClr val="03499E"/>
                </a:solidFill>
                <a:latin typeface="Times New Roman"/>
                <a:cs typeface="Times New Roman"/>
              </a:rPr>
              <a:t> vi </a:t>
            </a:r>
            <a:r>
              <a:rPr sz="2000" b="1" dirty="0">
                <a:solidFill>
                  <a:srgbClr val="03499E"/>
                </a:solidFill>
                <a:latin typeface="Times New Roman"/>
                <a:cs typeface="Times New Roman"/>
              </a:rPr>
              <a:t>bị</a:t>
            </a:r>
            <a:r>
              <a:rPr sz="2000" b="1" spc="-10" dirty="0">
                <a:solidFill>
                  <a:srgbClr val="03499E"/>
                </a:solidFill>
                <a:latin typeface="Times New Roman"/>
                <a:cs typeface="Times New Roman"/>
              </a:rPr>
              <a:t> </a:t>
            </a:r>
            <a:r>
              <a:rPr sz="2000" b="1" dirty="0">
                <a:solidFill>
                  <a:srgbClr val="03499E"/>
                </a:solidFill>
                <a:latin typeface="Times New Roman"/>
                <a:cs typeface="Times New Roman"/>
              </a:rPr>
              <a:t>cấm</a:t>
            </a:r>
            <a:r>
              <a:rPr sz="2000" b="1" spc="-20" dirty="0">
                <a:solidFill>
                  <a:srgbClr val="03499E"/>
                </a:solidFill>
                <a:latin typeface="Times New Roman"/>
                <a:cs typeface="Times New Roman"/>
              </a:rPr>
              <a:t> trong </a:t>
            </a:r>
            <a:r>
              <a:rPr sz="2000" b="1" dirty="0">
                <a:solidFill>
                  <a:srgbClr val="03499E"/>
                </a:solidFill>
                <a:latin typeface="Times New Roman"/>
                <a:cs typeface="Times New Roman"/>
              </a:rPr>
              <a:t>đấu</a:t>
            </a:r>
            <a:r>
              <a:rPr sz="2000" b="1" spc="-25" dirty="0">
                <a:solidFill>
                  <a:srgbClr val="03499E"/>
                </a:solidFill>
                <a:latin typeface="Times New Roman"/>
                <a:cs typeface="Times New Roman"/>
              </a:rPr>
              <a:t> </a:t>
            </a:r>
            <a:r>
              <a:rPr sz="2000" b="1" spc="-20" dirty="0">
                <a:solidFill>
                  <a:srgbClr val="03499E"/>
                </a:solidFill>
                <a:latin typeface="Times New Roman"/>
                <a:cs typeface="Times New Roman"/>
              </a:rPr>
              <a:t>thầu </a:t>
            </a:r>
            <a:r>
              <a:rPr sz="2000" b="1" spc="-10" dirty="0">
                <a:solidFill>
                  <a:srgbClr val="03499E"/>
                </a:solidFill>
                <a:latin typeface="Times New Roman"/>
                <a:cs typeface="Times New Roman"/>
              </a:rPr>
              <a:t>(Đ.16)</a:t>
            </a:r>
            <a:endParaRPr sz="2000">
              <a:latin typeface="Times New Roman"/>
              <a:cs typeface="Times New Roman"/>
            </a:endParaRPr>
          </a:p>
        </p:txBody>
      </p:sp>
      <p:grpSp>
        <p:nvGrpSpPr>
          <p:cNvPr id="4" name="object 4"/>
          <p:cNvGrpSpPr/>
          <p:nvPr/>
        </p:nvGrpSpPr>
        <p:grpSpPr>
          <a:xfrm>
            <a:off x="5297423" y="723900"/>
            <a:ext cx="1741170" cy="1953895"/>
            <a:chOff x="5297423" y="723900"/>
            <a:chExt cx="1741170" cy="1953895"/>
          </a:xfrm>
        </p:grpSpPr>
        <p:pic>
          <p:nvPicPr>
            <p:cNvPr id="5" name="object 5"/>
            <p:cNvPicPr/>
            <p:nvPr/>
          </p:nvPicPr>
          <p:blipFill>
            <a:blip r:embed="rId3" cstate="print"/>
            <a:stretch>
              <a:fillRect/>
            </a:stretch>
          </p:blipFill>
          <p:spPr>
            <a:xfrm>
              <a:off x="5843015" y="2319489"/>
              <a:ext cx="601954" cy="358178"/>
            </a:xfrm>
            <a:prstGeom prst="rect">
              <a:avLst/>
            </a:prstGeom>
          </p:spPr>
        </p:pic>
        <p:pic>
          <p:nvPicPr>
            <p:cNvPr id="6" name="object 6"/>
            <p:cNvPicPr/>
            <p:nvPr/>
          </p:nvPicPr>
          <p:blipFill>
            <a:blip r:embed="rId4" cstate="print"/>
            <a:stretch>
              <a:fillRect/>
            </a:stretch>
          </p:blipFill>
          <p:spPr>
            <a:xfrm>
              <a:off x="5885687" y="2342261"/>
              <a:ext cx="521588" cy="278002"/>
            </a:xfrm>
            <a:prstGeom prst="rect">
              <a:avLst/>
            </a:prstGeom>
          </p:spPr>
        </p:pic>
        <p:pic>
          <p:nvPicPr>
            <p:cNvPr id="7" name="object 7"/>
            <p:cNvPicPr/>
            <p:nvPr/>
          </p:nvPicPr>
          <p:blipFill>
            <a:blip r:embed="rId5" cstate="print"/>
            <a:stretch>
              <a:fillRect/>
            </a:stretch>
          </p:blipFill>
          <p:spPr>
            <a:xfrm>
              <a:off x="5297423" y="723900"/>
              <a:ext cx="1741170" cy="1550670"/>
            </a:xfrm>
            <a:prstGeom prst="rect">
              <a:avLst/>
            </a:prstGeom>
          </p:spPr>
        </p:pic>
      </p:grpSp>
      <p:sp>
        <p:nvSpPr>
          <p:cNvPr id="8" name="object 8"/>
          <p:cNvSpPr txBox="1"/>
          <p:nvPr/>
        </p:nvSpPr>
        <p:spPr>
          <a:xfrm>
            <a:off x="5630926" y="1026668"/>
            <a:ext cx="1077595" cy="856615"/>
          </a:xfrm>
          <a:prstGeom prst="rect">
            <a:avLst/>
          </a:prstGeom>
        </p:spPr>
        <p:txBody>
          <a:bodyPr vert="horz" wrap="square" lIns="0" tIns="55244" rIns="0" bIns="0" rtlCol="0">
            <a:spAutoFit/>
          </a:bodyPr>
          <a:lstStyle/>
          <a:p>
            <a:pPr marL="12700" marR="5080" indent="147955">
              <a:lnSpc>
                <a:spcPct val="86200"/>
              </a:lnSpc>
              <a:spcBef>
                <a:spcPts val="434"/>
              </a:spcBef>
            </a:pPr>
            <a:r>
              <a:rPr sz="2000" dirty="0">
                <a:solidFill>
                  <a:srgbClr val="03499E"/>
                </a:solidFill>
                <a:latin typeface="Times New Roman"/>
                <a:cs typeface="Times New Roman"/>
              </a:rPr>
              <a:t>1.</a:t>
            </a:r>
            <a:r>
              <a:rPr sz="2000" spc="-10" dirty="0">
                <a:solidFill>
                  <a:srgbClr val="03499E"/>
                </a:solidFill>
                <a:latin typeface="Times New Roman"/>
                <a:cs typeface="Times New Roman"/>
              </a:rPr>
              <a:t> </a:t>
            </a:r>
            <a:r>
              <a:rPr sz="2000" spc="-20" dirty="0">
                <a:solidFill>
                  <a:srgbClr val="03499E"/>
                </a:solidFill>
                <a:latin typeface="Times New Roman"/>
                <a:cs typeface="Times New Roman"/>
              </a:rPr>
              <a:t>Đưa, </a:t>
            </a:r>
            <a:r>
              <a:rPr sz="2000" dirty="0">
                <a:solidFill>
                  <a:srgbClr val="03499E"/>
                </a:solidFill>
                <a:latin typeface="Times New Roman"/>
                <a:cs typeface="Times New Roman"/>
              </a:rPr>
              <a:t>nhận,</a:t>
            </a:r>
            <a:r>
              <a:rPr sz="2000" spc="-20" dirty="0">
                <a:solidFill>
                  <a:srgbClr val="03499E"/>
                </a:solidFill>
                <a:latin typeface="Times New Roman"/>
                <a:cs typeface="Times New Roman"/>
              </a:rPr>
              <a:t> </a:t>
            </a:r>
            <a:r>
              <a:rPr sz="2000" spc="-25" dirty="0">
                <a:solidFill>
                  <a:srgbClr val="03499E"/>
                </a:solidFill>
                <a:latin typeface="Times New Roman"/>
                <a:cs typeface="Times New Roman"/>
              </a:rPr>
              <a:t>môi </a:t>
            </a:r>
            <a:r>
              <a:rPr sz="2000" dirty="0">
                <a:solidFill>
                  <a:srgbClr val="03499E"/>
                </a:solidFill>
                <a:latin typeface="Times New Roman"/>
                <a:cs typeface="Times New Roman"/>
              </a:rPr>
              <a:t>giới</a:t>
            </a:r>
            <a:r>
              <a:rPr sz="2000" spc="5" dirty="0">
                <a:solidFill>
                  <a:srgbClr val="03499E"/>
                </a:solidFill>
                <a:latin typeface="Times New Roman"/>
                <a:cs typeface="Times New Roman"/>
              </a:rPr>
              <a:t> </a:t>
            </a:r>
            <a:r>
              <a:rPr sz="2000" dirty="0">
                <a:solidFill>
                  <a:srgbClr val="03499E"/>
                </a:solidFill>
                <a:latin typeface="Times New Roman"/>
                <a:cs typeface="Times New Roman"/>
              </a:rPr>
              <a:t>hối</a:t>
            </a:r>
            <a:r>
              <a:rPr sz="2000" spc="-20" dirty="0">
                <a:solidFill>
                  <a:srgbClr val="03499E"/>
                </a:solidFill>
                <a:latin typeface="Times New Roman"/>
                <a:cs typeface="Times New Roman"/>
              </a:rPr>
              <a:t> </a:t>
            </a:r>
            <a:r>
              <a:rPr sz="2000" spc="-25" dirty="0">
                <a:solidFill>
                  <a:srgbClr val="03499E"/>
                </a:solidFill>
                <a:latin typeface="Times New Roman"/>
                <a:cs typeface="Times New Roman"/>
              </a:rPr>
              <a:t>lộ</a:t>
            </a:r>
            <a:endParaRPr sz="2000">
              <a:latin typeface="Times New Roman"/>
              <a:cs typeface="Times New Roman"/>
            </a:endParaRPr>
          </a:p>
        </p:txBody>
      </p:sp>
      <p:grpSp>
        <p:nvGrpSpPr>
          <p:cNvPr id="9" name="object 9"/>
          <p:cNvGrpSpPr/>
          <p:nvPr/>
        </p:nvGrpSpPr>
        <p:grpSpPr>
          <a:xfrm>
            <a:off x="6726935" y="1194816"/>
            <a:ext cx="1866264" cy="1854835"/>
            <a:chOff x="6726935" y="1194816"/>
            <a:chExt cx="1866264" cy="1854835"/>
          </a:xfrm>
        </p:grpSpPr>
        <p:pic>
          <p:nvPicPr>
            <p:cNvPr id="10" name="object 10"/>
            <p:cNvPicPr/>
            <p:nvPr/>
          </p:nvPicPr>
          <p:blipFill>
            <a:blip r:embed="rId6" cstate="print"/>
            <a:stretch>
              <a:fillRect/>
            </a:stretch>
          </p:blipFill>
          <p:spPr>
            <a:xfrm>
              <a:off x="6726935" y="2566441"/>
              <a:ext cx="501370" cy="483082"/>
            </a:xfrm>
            <a:prstGeom prst="rect">
              <a:avLst/>
            </a:prstGeom>
          </p:spPr>
        </p:pic>
        <p:pic>
          <p:nvPicPr>
            <p:cNvPr id="11" name="object 11"/>
            <p:cNvPicPr/>
            <p:nvPr/>
          </p:nvPicPr>
          <p:blipFill>
            <a:blip r:embed="rId7" cstate="print"/>
            <a:stretch>
              <a:fillRect/>
            </a:stretch>
          </p:blipFill>
          <p:spPr>
            <a:xfrm>
              <a:off x="6769099" y="2589402"/>
              <a:ext cx="420750" cy="401447"/>
            </a:xfrm>
            <a:prstGeom prst="rect">
              <a:avLst/>
            </a:prstGeom>
          </p:spPr>
        </p:pic>
        <p:pic>
          <p:nvPicPr>
            <p:cNvPr id="12" name="object 12"/>
            <p:cNvPicPr/>
            <p:nvPr/>
          </p:nvPicPr>
          <p:blipFill>
            <a:blip r:embed="rId8" cstate="print"/>
            <a:stretch>
              <a:fillRect/>
            </a:stretch>
          </p:blipFill>
          <p:spPr>
            <a:xfrm>
              <a:off x="6853427" y="1194816"/>
              <a:ext cx="1739646" cy="1550669"/>
            </a:xfrm>
            <a:prstGeom prst="rect">
              <a:avLst/>
            </a:prstGeom>
          </p:spPr>
        </p:pic>
      </p:grpSp>
      <p:sp>
        <p:nvSpPr>
          <p:cNvPr id="13" name="object 13"/>
          <p:cNvSpPr txBox="1"/>
          <p:nvPr/>
        </p:nvSpPr>
        <p:spPr>
          <a:xfrm>
            <a:off x="7180326" y="1366520"/>
            <a:ext cx="1089025" cy="1120775"/>
          </a:xfrm>
          <a:prstGeom prst="rect">
            <a:avLst/>
          </a:prstGeom>
        </p:spPr>
        <p:txBody>
          <a:bodyPr vert="horz" wrap="square" lIns="0" tIns="55244" rIns="0" bIns="0" rtlCol="0">
            <a:spAutoFit/>
          </a:bodyPr>
          <a:lstStyle/>
          <a:p>
            <a:pPr marL="12700" marR="5080" indent="223520">
              <a:lnSpc>
                <a:spcPct val="86200"/>
              </a:lnSpc>
              <a:spcBef>
                <a:spcPts val="434"/>
              </a:spcBef>
            </a:pPr>
            <a:r>
              <a:rPr sz="2000" dirty="0">
                <a:solidFill>
                  <a:srgbClr val="03499E"/>
                </a:solidFill>
                <a:latin typeface="Times New Roman"/>
                <a:cs typeface="Times New Roman"/>
              </a:rPr>
              <a:t>2.</a:t>
            </a:r>
            <a:r>
              <a:rPr sz="2000" spc="-10" dirty="0">
                <a:solidFill>
                  <a:srgbClr val="03499E"/>
                </a:solidFill>
                <a:latin typeface="Times New Roman"/>
                <a:cs typeface="Times New Roman"/>
              </a:rPr>
              <a:t> </a:t>
            </a:r>
            <a:r>
              <a:rPr sz="2000" spc="-25" dirty="0">
                <a:solidFill>
                  <a:srgbClr val="03499E"/>
                </a:solidFill>
                <a:latin typeface="Times New Roman"/>
                <a:cs typeface="Times New Roman"/>
              </a:rPr>
              <a:t>Lợi </a:t>
            </a:r>
            <a:r>
              <a:rPr sz="2000" dirty="0">
                <a:solidFill>
                  <a:srgbClr val="03499E"/>
                </a:solidFill>
                <a:latin typeface="Times New Roman"/>
                <a:cs typeface="Times New Roman"/>
              </a:rPr>
              <a:t>dụng</a:t>
            </a:r>
            <a:r>
              <a:rPr sz="2000" spc="-15" dirty="0">
                <a:solidFill>
                  <a:srgbClr val="03499E"/>
                </a:solidFill>
                <a:latin typeface="Times New Roman"/>
                <a:cs typeface="Times New Roman"/>
              </a:rPr>
              <a:t> </a:t>
            </a:r>
            <a:r>
              <a:rPr sz="2000" spc="-20" dirty="0">
                <a:solidFill>
                  <a:srgbClr val="03499E"/>
                </a:solidFill>
                <a:latin typeface="Times New Roman"/>
                <a:cs typeface="Times New Roman"/>
              </a:rPr>
              <a:t>chức </a:t>
            </a:r>
            <a:r>
              <a:rPr sz="2000" dirty="0">
                <a:solidFill>
                  <a:srgbClr val="03499E"/>
                </a:solidFill>
                <a:latin typeface="Times New Roman"/>
                <a:cs typeface="Times New Roman"/>
              </a:rPr>
              <a:t>vụ</a:t>
            </a:r>
            <a:r>
              <a:rPr sz="2000" spc="-20" dirty="0">
                <a:solidFill>
                  <a:srgbClr val="03499E"/>
                </a:solidFill>
                <a:latin typeface="Times New Roman"/>
                <a:cs typeface="Times New Roman"/>
              </a:rPr>
              <a:t> quyền</a:t>
            </a:r>
            <a:endParaRPr sz="2000">
              <a:latin typeface="Times New Roman"/>
              <a:cs typeface="Times New Roman"/>
            </a:endParaRPr>
          </a:p>
          <a:p>
            <a:pPr marL="360045">
              <a:lnSpc>
                <a:spcPts val="2075"/>
              </a:lnSpc>
            </a:pPr>
            <a:r>
              <a:rPr sz="2000" spc="-25" dirty="0">
                <a:solidFill>
                  <a:srgbClr val="03499E"/>
                </a:solidFill>
                <a:latin typeface="Times New Roman"/>
                <a:cs typeface="Times New Roman"/>
              </a:rPr>
              <a:t>hạn</a:t>
            </a:r>
            <a:endParaRPr sz="2000">
              <a:latin typeface="Times New Roman"/>
              <a:cs typeface="Times New Roman"/>
            </a:endParaRPr>
          </a:p>
        </p:txBody>
      </p:sp>
      <p:grpSp>
        <p:nvGrpSpPr>
          <p:cNvPr id="14" name="object 14"/>
          <p:cNvGrpSpPr/>
          <p:nvPr/>
        </p:nvGrpSpPr>
        <p:grpSpPr>
          <a:xfrm>
            <a:off x="7155180" y="2580132"/>
            <a:ext cx="2132965" cy="1549400"/>
            <a:chOff x="7155180" y="2580132"/>
            <a:chExt cx="2132965" cy="1549400"/>
          </a:xfrm>
        </p:grpSpPr>
        <p:pic>
          <p:nvPicPr>
            <p:cNvPr id="15" name="object 15"/>
            <p:cNvPicPr/>
            <p:nvPr/>
          </p:nvPicPr>
          <p:blipFill>
            <a:blip r:embed="rId9" cstate="print"/>
            <a:stretch>
              <a:fillRect/>
            </a:stretch>
          </p:blipFill>
          <p:spPr>
            <a:xfrm>
              <a:off x="7155180" y="3244557"/>
              <a:ext cx="367322" cy="594398"/>
            </a:xfrm>
            <a:prstGeom prst="rect">
              <a:avLst/>
            </a:prstGeom>
          </p:spPr>
        </p:pic>
        <p:pic>
          <p:nvPicPr>
            <p:cNvPr id="16" name="object 16"/>
            <p:cNvPicPr/>
            <p:nvPr/>
          </p:nvPicPr>
          <p:blipFill>
            <a:blip r:embed="rId10" cstate="print"/>
            <a:stretch>
              <a:fillRect/>
            </a:stretch>
          </p:blipFill>
          <p:spPr>
            <a:xfrm>
              <a:off x="7197471" y="3266694"/>
              <a:ext cx="287527" cy="513841"/>
            </a:xfrm>
            <a:prstGeom prst="rect">
              <a:avLst/>
            </a:prstGeom>
          </p:spPr>
        </p:pic>
        <p:pic>
          <p:nvPicPr>
            <p:cNvPr id="17" name="object 17"/>
            <p:cNvPicPr/>
            <p:nvPr/>
          </p:nvPicPr>
          <p:blipFill>
            <a:blip r:embed="rId8" cstate="print"/>
            <a:stretch>
              <a:fillRect/>
            </a:stretch>
          </p:blipFill>
          <p:spPr>
            <a:xfrm>
              <a:off x="7548372" y="2580132"/>
              <a:ext cx="1739646" cy="1549146"/>
            </a:xfrm>
            <a:prstGeom prst="rect">
              <a:avLst/>
            </a:prstGeom>
          </p:spPr>
        </p:pic>
      </p:grpSp>
      <p:sp>
        <p:nvSpPr>
          <p:cNvPr id="18" name="object 18"/>
          <p:cNvSpPr txBox="1"/>
          <p:nvPr/>
        </p:nvSpPr>
        <p:spPr>
          <a:xfrm>
            <a:off x="7948421" y="3013963"/>
            <a:ext cx="941705" cy="594995"/>
          </a:xfrm>
          <a:prstGeom prst="rect">
            <a:avLst/>
          </a:prstGeom>
        </p:spPr>
        <p:txBody>
          <a:bodyPr vert="horz" wrap="square" lIns="0" tIns="55880" rIns="0" bIns="0" rtlCol="0">
            <a:spAutoFit/>
          </a:bodyPr>
          <a:lstStyle/>
          <a:p>
            <a:pPr marL="251460" marR="5080" indent="-239395">
              <a:lnSpc>
                <a:spcPts val="2080"/>
              </a:lnSpc>
              <a:spcBef>
                <a:spcPts val="440"/>
              </a:spcBef>
            </a:pPr>
            <a:r>
              <a:rPr sz="2000" dirty="0">
                <a:solidFill>
                  <a:srgbClr val="03499E"/>
                </a:solidFill>
                <a:latin typeface="Times New Roman"/>
                <a:cs typeface="Times New Roman"/>
              </a:rPr>
              <a:t>3.</a:t>
            </a:r>
            <a:r>
              <a:rPr sz="2000" spc="-35" dirty="0">
                <a:solidFill>
                  <a:srgbClr val="03499E"/>
                </a:solidFill>
                <a:latin typeface="Times New Roman"/>
                <a:cs typeface="Times New Roman"/>
              </a:rPr>
              <a:t> </a:t>
            </a:r>
            <a:r>
              <a:rPr sz="2000" spc="-20" dirty="0">
                <a:solidFill>
                  <a:srgbClr val="03499E"/>
                </a:solidFill>
                <a:latin typeface="Times New Roman"/>
                <a:cs typeface="Times New Roman"/>
              </a:rPr>
              <a:t>Thông thầu</a:t>
            </a:r>
            <a:endParaRPr sz="2000">
              <a:latin typeface="Times New Roman"/>
              <a:cs typeface="Times New Roman"/>
            </a:endParaRPr>
          </a:p>
        </p:txBody>
      </p:sp>
      <p:grpSp>
        <p:nvGrpSpPr>
          <p:cNvPr id="19" name="object 19"/>
          <p:cNvGrpSpPr/>
          <p:nvPr/>
        </p:nvGrpSpPr>
        <p:grpSpPr>
          <a:xfrm>
            <a:off x="7019543" y="4091927"/>
            <a:ext cx="2114550" cy="1563370"/>
            <a:chOff x="7019543" y="4091927"/>
            <a:chExt cx="2114550" cy="1563370"/>
          </a:xfrm>
        </p:grpSpPr>
        <p:pic>
          <p:nvPicPr>
            <p:cNvPr id="20" name="object 20"/>
            <p:cNvPicPr/>
            <p:nvPr/>
          </p:nvPicPr>
          <p:blipFill>
            <a:blip r:embed="rId11" cstate="print"/>
            <a:stretch>
              <a:fillRect/>
            </a:stretch>
          </p:blipFill>
          <p:spPr>
            <a:xfrm>
              <a:off x="7019543" y="4091927"/>
              <a:ext cx="437349" cy="542556"/>
            </a:xfrm>
            <a:prstGeom prst="rect">
              <a:avLst/>
            </a:prstGeom>
          </p:spPr>
        </p:pic>
        <p:pic>
          <p:nvPicPr>
            <p:cNvPr id="21" name="object 21"/>
            <p:cNvPicPr/>
            <p:nvPr/>
          </p:nvPicPr>
          <p:blipFill>
            <a:blip r:embed="rId12" cstate="print"/>
            <a:stretch>
              <a:fillRect/>
            </a:stretch>
          </p:blipFill>
          <p:spPr>
            <a:xfrm>
              <a:off x="7062215" y="4114292"/>
              <a:ext cx="356107" cy="462660"/>
            </a:xfrm>
            <a:prstGeom prst="rect">
              <a:avLst/>
            </a:prstGeom>
          </p:spPr>
        </p:pic>
        <p:pic>
          <p:nvPicPr>
            <p:cNvPr id="22" name="object 22"/>
            <p:cNvPicPr/>
            <p:nvPr/>
          </p:nvPicPr>
          <p:blipFill>
            <a:blip r:embed="rId13" cstate="print"/>
            <a:stretch>
              <a:fillRect/>
            </a:stretch>
          </p:blipFill>
          <p:spPr>
            <a:xfrm>
              <a:off x="7394447" y="4104144"/>
              <a:ext cx="1739646" cy="1550670"/>
            </a:xfrm>
            <a:prstGeom prst="rect">
              <a:avLst/>
            </a:prstGeom>
          </p:spPr>
        </p:pic>
      </p:grpSp>
      <p:sp>
        <p:nvSpPr>
          <p:cNvPr id="23" name="object 23"/>
          <p:cNvSpPr txBox="1"/>
          <p:nvPr/>
        </p:nvSpPr>
        <p:spPr>
          <a:xfrm>
            <a:off x="7878318" y="4539234"/>
            <a:ext cx="774700" cy="594995"/>
          </a:xfrm>
          <a:prstGeom prst="rect">
            <a:avLst/>
          </a:prstGeom>
        </p:spPr>
        <p:txBody>
          <a:bodyPr vert="horz" wrap="square" lIns="0" tIns="12700" rIns="0" bIns="0" rtlCol="0">
            <a:spAutoFit/>
          </a:bodyPr>
          <a:lstStyle/>
          <a:p>
            <a:pPr algn="ctr">
              <a:lnSpc>
                <a:spcPts val="2240"/>
              </a:lnSpc>
              <a:spcBef>
                <a:spcPts val="100"/>
              </a:spcBef>
            </a:pPr>
            <a:r>
              <a:rPr sz="2000" dirty="0">
                <a:solidFill>
                  <a:srgbClr val="03499E"/>
                </a:solidFill>
                <a:latin typeface="Times New Roman"/>
                <a:cs typeface="Times New Roman"/>
              </a:rPr>
              <a:t>4. </a:t>
            </a:r>
            <a:r>
              <a:rPr sz="2000" spc="-20" dirty="0">
                <a:solidFill>
                  <a:srgbClr val="03499E"/>
                </a:solidFill>
                <a:latin typeface="Times New Roman"/>
                <a:cs typeface="Times New Roman"/>
              </a:rPr>
              <a:t>Gian</a:t>
            </a:r>
            <a:endParaRPr sz="2000">
              <a:latin typeface="Times New Roman"/>
              <a:cs typeface="Times New Roman"/>
            </a:endParaRPr>
          </a:p>
          <a:p>
            <a:pPr algn="ctr">
              <a:lnSpc>
                <a:spcPts val="2240"/>
              </a:lnSpc>
            </a:pPr>
            <a:r>
              <a:rPr sz="2000" spc="-25" dirty="0">
                <a:solidFill>
                  <a:srgbClr val="03499E"/>
                </a:solidFill>
                <a:latin typeface="Times New Roman"/>
                <a:cs typeface="Times New Roman"/>
              </a:rPr>
              <a:t>lận</a:t>
            </a:r>
            <a:endParaRPr sz="2000">
              <a:latin typeface="Times New Roman"/>
              <a:cs typeface="Times New Roman"/>
            </a:endParaRPr>
          </a:p>
        </p:txBody>
      </p:sp>
      <p:grpSp>
        <p:nvGrpSpPr>
          <p:cNvPr id="24" name="object 24"/>
          <p:cNvGrpSpPr/>
          <p:nvPr/>
        </p:nvGrpSpPr>
        <p:grpSpPr>
          <a:xfrm>
            <a:off x="6210300" y="4712220"/>
            <a:ext cx="1739900" cy="2018664"/>
            <a:chOff x="6210300" y="4712220"/>
            <a:chExt cx="1739900" cy="2018664"/>
          </a:xfrm>
        </p:grpSpPr>
        <p:pic>
          <p:nvPicPr>
            <p:cNvPr id="25" name="object 25"/>
            <p:cNvPicPr/>
            <p:nvPr/>
          </p:nvPicPr>
          <p:blipFill>
            <a:blip r:embed="rId14" cstate="print"/>
            <a:stretch>
              <a:fillRect/>
            </a:stretch>
          </p:blipFill>
          <p:spPr>
            <a:xfrm>
              <a:off x="6367271" y="4712220"/>
              <a:ext cx="559333" cy="454139"/>
            </a:xfrm>
            <a:prstGeom prst="rect">
              <a:avLst/>
            </a:prstGeom>
          </p:spPr>
        </p:pic>
        <p:pic>
          <p:nvPicPr>
            <p:cNvPr id="26" name="object 26"/>
            <p:cNvPicPr/>
            <p:nvPr/>
          </p:nvPicPr>
          <p:blipFill>
            <a:blip r:embed="rId15" cstate="print"/>
            <a:stretch>
              <a:fillRect/>
            </a:stretch>
          </p:blipFill>
          <p:spPr>
            <a:xfrm>
              <a:off x="6410197" y="4734305"/>
              <a:ext cx="477774" cy="373633"/>
            </a:xfrm>
            <a:prstGeom prst="rect">
              <a:avLst/>
            </a:prstGeom>
          </p:spPr>
        </p:pic>
        <p:pic>
          <p:nvPicPr>
            <p:cNvPr id="27" name="object 27"/>
            <p:cNvPicPr/>
            <p:nvPr/>
          </p:nvPicPr>
          <p:blipFill>
            <a:blip r:embed="rId5" cstate="print"/>
            <a:stretch>
              <a:fillRect/>
            </a:stretch>
          </p:blipFill>
          <p:spPr>
            <a:xfrm>
              <a:off x="6210300" y="5181599"/>
              <a:ext cx="1739646" cy="1549146"/>
            </a:xfrm>
            <a:prstGeom prst="rect">
              <a:avLst/>
            </a:prstGeom>
          </p:spPr>
        </p:pic>
      </p:grpSp>
      <p:sp>
        <p:nvSpPr>
          <p:cNvPr id="28" name="object 28"/>
          <p:cNvSpPr txBox="1"/>
          <p:nvPr/>
        </p:nvSpPr>
        <p:spPr>
          <a:xfrm>
            <a:off x="6560057" y="5747105"/>
            <a:ext cx="1042035" cy="330835"/>
          </a:xfrm>
          <a:prstGeom prst="rect">
            <a:avLst/>
          </a:prstGeom>
        </p:spPr>
        <p:txBody>
          <a:bodyPr vert="horz" wrap="square" lIns="0" tIns="12700" rIns="0" bIns="0" rtlCol="0">
            <a:spAutoFit/>
          </a:bodyPr>
          <a:lstStyle/>
          <a:p>
            <a:pPr marL="12700">
              <a:lnSpc>
                <a:spcPct val="100000"/>
              </a:lnSpc>
              <a:spcBef>
                <a:spcPts val="100"/>
              </a:spcBef>
            </a:pPr>
            <a:r>
              <a:rPr sz="2000" dirty="0">
                <a:solidFill>
                  <a:srgbClr val="03499E"/>
                </a:solidFill>
                <a:latin typeface="Times New Roman"/>
                <a:cs typeface="Times New Roman"/>
              </a:rPr>
              <a:t>5.</a:t>
            </a:r>
            <a:r>
              <a:rPr sz="2000" spc="-5" dirty="0">
                <a:solidFill>
                  <a:srgbClr val="03499E"/>
                </a:solidFill>
                <a:latin typeface="Times New Roman"/>
                <a:cs typeface="Times New Roman"/>
              </a:rPr>
              <a:t> </a:t>
            </a:r>
            <a:r>
              <a:rPr sz="2000" dirty="0">
                <a:solidFill>
                  <a:srgbClr val="03499E"/>
                </a:solidFill>
                <a:latin typeface="Times New Roman"/>
                <a:cs typeface="Times New Roman"/>
              </a:rPr>
              <a:t>Cản</a:t>
            </a:r>
            <a:r>
              <a:rPr sz="2000" spc="-5" dirty="0">
                <a:solidFill>
                  <a:srgbClr val="03499E"/>
                </a:solidFill>
                <a:latin typeface="Times New Roman"/>
                <a:cs typeface="Times New Roman"/>
              </a:rPr>
              <a:t> </a:t>
            </a:r>
            <a:r>
              <a:rPr sz="2000" spc="-25" dirty="0">
                <a:solidFill>
                  <a:srgbClr val="03499E"/>
                </a:solidFill>
                <a:latin typeface="Times New Roman"/>
                <a:cs typeface="Times New Roman"/>
              </a:rPr>
              <a:t>trở</a:t>
            </a:r>
            <a:endParaRPr sz="2000">
              <a:latin typeface="Times New Roman"/>
              <a:cs typeface="Times New Roman"/>
            </a:endParaRPr>
          </a:p>
        </p:txBody>
      </p:sp>
      <p:grpSp>
        <p:nvGrpSpPr>
          <p:cNvPr id="29" name="object 29"/>
          <p:cNvGrpSpPr/>
          <p:nvPr/>
        </p:nvGrpSpPr>
        <p:grpSpPr>
          <a:xfrm>
            <a:off x="4384547" y="4722838"/>
            <a:ext cx="1866264" cy="2072005"/>
            <a:chOff x="4384547" y="4722838"/>
            <a:chExt cx="1866264" cy="2072005"/>
          </a:xfrm>
        </p:grpSpPr>
        <p:pic>
          <p:nvPicPr>
            <p:cNvPr id="30" name="object 30"/>
            <p:cNvPicPr/>
            <p:nvPr/>
          </p:nvPicPr>
          <p:blipFill>
            <a:blip r:embed="rId16" cstate="print"/>
            <a:stretch>
              <a:fillRect/>
            </a:stretch>
          </p:blipFill>
          <p:spPr>
            <a:xfrm>
              <a:off x="5398007" y="4722838"/>
              <a:ext cx="571500" cy="394754"/>
            </a:xfrm>
            <a:prstGeom prst="rect">
              <a:avLst/>
            </a:prstGeom>
          </p:spPr>
        </p:pic>
        <p:pic>
          <p:nvPicPr>
            <p:cNvPr id="31" name="object 31"/>
            <p:cNvPicPr/>
            <p:nvPr/>
          </p:nvPicPr>
          <p:blipFill>
            <a:blip r:embed="rId17" cstate="print"/>
            <a:stretch>
              <a:fillRect/>
            </a:stretch>
          </p:blipFill>
          <p:spPr>
            <a:xfrm>
              <a:off x="5440552" y="4746244"/>
              <a:ext cx="490220" cy="312674"/>
            </a:xfrm>
            <a:prstGeom prst="rect">
              <a:avLst/>
            </a:prstGeom>
          </p:spPr>
        </p:pic>
        <p:pic>
          <p:nvPicPr>
            <p:cNvPr id="32" name="object 32"/>
            <p:cNvPicPr/>
            <p:nvPr/>
          </p:nvPicPr>
          <p:blipFill>
            <a:blip r:embed="rId18" cstate="print"/>
            <a:stretch>
              <a:fillRect/>
            </a:stretch>
          </p:blipFill>
          <p:spPr>
            <a:xfrm>
              <a:off x="4384547" y="5119121"/>
              <a:ext cx="1866138" cy="1675638"/>
            </a:xfrm>
            <a:prstGeom prst="rect">
              <a:avLst/>
            </a:prstGeom>
          </p:spPr>
        </p:pic>
      </p:grpSp>
      <p:sp>
        <p:nvSpPr>
          <p:cNvPr id="33" name="object 33"/>
          <p:cNvSpPr txBox="1"/>
          <p:nvPr/>
        </p:nvSpPr>
        <p:spPr>
          <a:xfrm>
            <a:off x="4746752" y="5352999"/>
            <a:ext cx="1142365" cy="1120775"/>
          </a:xfrm>
          <a:prstGeom prst="rect">
            <a:avLst/>
          </a:prstGeom>
        </p:spPr>
        <p:txBody>
          <a:bodyPr vert="horz" wrap="square" lIns="0" tIns="54610" rIns="0" bIns="0" rtlCol="0">
            <a:spAutoFit/>
          </a:bodyPr>
          <a:lstStyle/>
          <a:p>
            <a:pPr marL="12700" marR="5080" indent="85090">
              <a:lnSpc>
                <a:spcPct val="86300"/>
              </a:lnSpc>
              <a:spcBef>
                <a:spcPts val="430"/>
              </a:spcBef>
            </a:pPr>
            <a:r>
              <a:rPr sz="2000" dirty="0">
                <a:solidFill>
                  <a:srgbClr val="03499E"/>
                </a:solidFill>
                <a:latin typeface="Times New Roman"/>
                <a:cs typeface="Times New Roman"/>
              </a:rPr>
              <a:t>6. </a:t>
            </a:r>
            <a:r>
              <a:rPr sz="2000" spc="-10" dirty="0">
                <a:solidFill>
                  <a:srgbClr val="03499E"/>
                </a:solidFill>
                <a:latin typeface="Times New Roman"/>
                <a:cs typeface="Times New Roman"/>
              </a:rPr>
              <a:t>Không </a:t>
            </a:r>
            <a:r>
              <a:rPr sz="2000" dirty="0">
                <a:solidFill>
                  <a:srgbClr val="03499E"/>
                </a:solidFill>
                <a:latin typeface="Times New Roman"/>
                <a:cs typeface="Times New Roman"/>
              </a:rPr>
              <a:t>bảo</a:t>
            </a:r>
            <a:r>
              <a:rPr sz="2000" spc="-15" dirty="0">
                <a:solidFill>
                  <a:srgbClr val="03499E"/>
                </a:solidFill>
                <a:latin typeface="Times New Roman"/>
                <a:cs typeface="Times New Roman"/>
              </a:rPr>
              <a:t> </a:t>
            </a:r>
            <a:r>
              <a:rPr sz="2000" spc="-25" dirty="0">
                <a:solidFill>
                  <a:srgbClr val="03499E"/>
                </a:solidFill>
                <a:latin typeface="Times New Roman"/>
                <a:cs typeface="Times New Roman"/>
              </a:rPr>
              <a:t>đảm </a:t>
            </a:r>
            <a:r>
              <a:rPr sz="2000" dirty="0">
                <a:solidFill>
                  <a:srgbClr val="03499E"/>
                </a:solidFill>
                <a:latin typeface="Times New Roman"/>
                <a:cs typeface="Times New Roman"/>
              </a:rPr>
              <a:t>công</a:t>
            </a:r>
            <a:r>
              <a:rPr sz="2000" spc="-10" dirty="0">
                <a:solidFill>
                  <a:srgbClr val="03499E"/>
                </a:solidFill>
                <a:latin typeface="Times New Roman"/>
                <a:cs typeface="Times New Roman"/>
              </a:rPr>
              <a:t> bằng, </a:t>
            </a:r>
            <a:r>
              <a:rPr sz="2000" dirty="0">
                <a:solidFill>
                  <a:srgbClr val="03499E"/>
                </a:solidFill>
                <a:latin typeface="Times New Roman"/>
                <a:cs typeface="Times New Roman"/>
              </a:rPr>
              <a:t>minh</a:t>
            </a:r>
            <a:r>
              <a:rPr sz="2000" spc="-20" dirty="0">
                <a:solidFill>
                  <a:srgbClr val="03499E"/>
                </a:solidFill>
                <a:latin typeface="Times New Roman"/>
                <a:cs typeface="Times New Roman"/>
              </a:rPr>
              <a:t> bạch</a:t>
            </a:r>
            <a:endParaRPr sz="2000">
              <a:latin typeface="Times New Roman"/>
              <a:cs typeface="Times New Roman"/>
            </a:endParaRPr>
          </a:p>
        </p:txBody>
      </p:sp>
      <p:grpSp>
        <p:nvGrpSpPr>
          <p:cNvPr id="34" name="object 34"/>
          <p:cNvGrpSpPr/>
          <p:nvPr/>
        </p:nvGrpSpPr>
        <p:grpSpPr>
          <a:xfrm>
            <a:off x="3166872" y="4082783"/>
            <a:ext cx="2062480" cy="1551305"/>
            <a:chOff x="3166872" y="4082783"/>
            <a:chExt cx="2062480" cy="1551305"/>
          </a:xfrm>
        </p:grpSpPr>
        <p:pic>
          <p:nvPicPr>
            <p:cNvPr id="35" name="object 35"/>
            <p:cNvPicPr/>
            <p:nvPr/>
          </p:nvPicPr>
          <p:blipFill>
            <a:blip r:embed="rId19" cstate="print"/>
            <a:stretch>
              <a:fillRect/>
            </a:stretch>
          </p:blipFill>
          <p:spPr>
            <a:xfrm>
              <a:off x="4824983" y="4082783"/>
              <a:ext cx="403898" cy="542556"/>
            </a:xfrm>
            <a:prstGeom prst="rect">
              <a:avLst/>
            </a:prstGeom>
          </p:spPr>
        </p:pic>
        <p:pic>
          <p:nvPicPr>
            <p:cNvPr id="36" name="object 36"/>
            <p:cNvPicPr/>
            <p:nvPr/>
          </p:nvPicPr>
          <p:blipFill>
            <a:blip r:embed="rId20" cstate="print"/>
            <a:stretch>
              <a:fillRect/>
            </a:stretch>
          </p:blipFill>
          <p:spPr>
            <a:xfrm>
              <a:off x="4867148" y="4105275"/>
              <a:ext cx="323596" cy="461391"/>
            </a:xfrm>
            <a:prstGeom prst="rect">
              <a:avLst/>
            </a:prstGeom>
          </p:spPr>
        </p:pic>
        <p:pic>
          <p:nvPicPr>
            <p:cNvPr id="37" name="object 37"/>
            <p:cNvPicPr/>
            <p:nvPr/>
          </p:nvPicPr>
          <p:blipFill>
            <a:blip r:embed="rId5" cstate="print"/>
            <a:stretch>
              <a:fillRect/>
            </a:stretch>
          </p:blipFill>
          <p:spPr>
            <a:xfrm>
              <a:off x="3166872" y="4082796"/>
              <a:ext cx="1739646" cy="1550669"/>
            </a:xfrm>
            <a:prstGeom prst="rect">
              <a:avLst/>
            </a:prstGeom>
          </p:spPr>
        </p:pic>
      </p:grpSp>
      <p:sp>
        <p:nvSpPr>
          <p:cNvPr id="38" name="object 38"/>
          <p:cNvSpPr txBox="1"/>
          <p:nvPr/>
        </p:nvSpPr>
        <p:spPr>
          <a:xfrm>
            <a:off x="3538220" y="4386452"/>
            <a:ext cx="1000125" cy="856615"/>
          </a:xfrm>
          <a:prstGeom prst="rect">
            <a:avLst/>
          </a:prstGeom>
        </p:spPr>
        <p:txBody>
          <a:bodyPr vert="horz" wrap="square" lIns="0" tIns="54610" rIns="0" bIns="0" rtlCol="0">
            <a:spAutoFit/>
          </a:bodyPr>
          <a:lstStyle/>
          <a:p>
            <a:pPr marL="29209" marR="5080" indent="-17145" algn="just">
              <a:lnSpc>
                <a:spcPct val="86300"/>
              </a:lnSpc>
              <a:spcBef>
                <a:spcPts val="430"/>
              </a:spcBef>
            </a:pPr>
            <a:r>
              <a:rPr sz="2000" dirty="0">
                <a:solidFill>
                  <a:srgbClr val="03499E"/>
                </a:solidFill>
                <a:latin typeface="Times New Roman"/>
                <a:cs typeface="Times New Roman"/>
              </a:rPr>
              <a:t>7.</a:t>
            </a:r>
            <a:r>
              <a:rPr sz="2000" spc="-80" dirty="0">
                <a:solidFill>
                  <a:srgbClr val="03499E"/>
                </a:solidFill>
                <a:latin typeface="Times New Roman"/>
                <a:cs typeface="Times New Roman"/>
              </a:rPr>
              <a:t> </a:t>
            </a:r>
            <a:r>
              <a:rPr sz="2000" dirty="0">
                <a:solidFill>
                  <a:srgbClr val="03499E"/>
                </a:solidFill>
                <a:latin typeface="Times New Roman"/>
                <a:cs typeface="Times New Roman"/>
              </a:rPr>
              <a:t>Tiết</a:t>
            </a:r>
            <a:r>
              <a:rPr sz="2000" spc="-50" dirty="0">
                <a:solidFill>
                  <a:srgbClr val="03499E"/>
                </a:solidFill>
                <a:latin typeface="Times New Roman"/>
                <a:cs typeface="Times New Roman"/>
              </a:rPr>
              <a:t> </a:t>
            </a:r>
            <a:r>
              <a:rPr sz="2000" spc="-25" dirty="0">
                <a:solidFill>
                  <a:srgbClr val="03499E"/>
                </a:solidFill>
                <a:latin typeface="Times New Roman"/>
                <a:cs typeface="Times New Roman"/>
              </a:rPr>
              <a:t>lộ, </a:t>
            </a:r>
            <a:r>
              <a:rPr sz="2000" dirty="0">
                <a:solidFill>
                  <a:srgbClr val="03499E"/>
                </a:solidFill>
                <a:latin typeface="Times New Roman"/>
                <a:cs typeface="Times New Roman"/>
              </a:rPr>
              <a:t>tiếp</a:t>
            </a:r>
            <a:r>
              <a:rPr sz="2000" spc="5" dirty="0">
                <a:solidFill>
                  <a:srgbClr val="03499E"/>
                </a:solidFill>
                <a:latin typeface="Times New Roman"/>
                <a:cs typeface="Times New Roman"/>
              </a:rPr>
              <a:t> </a:t>
            </a:r>
            <a:r>
              <a:rPr sz="2000" spc="-20" dirty="0">
                <a:solidFill>
                  <a:srgbClr val="03499E"/>
                </a:solidFill>
                <a:latin typeface="Times New Roman"/>
                <a:cs typeface="Times New Roman"/>
              </a:rPr>
              <a:t>nhận </a:t>
            </a:r>
            <a:r>
              <a:rPr sz="2000" dirty="0">
                <a:solidFill>
                  <a:srgbClr val="03499E"/>
                </a:solidFill>
                <a:latin typeface="Times New Roman"/>
                <a:cs typeface="Times New Roman"/>
              </a:rPr>
              <a:t>tài</a:t>
            </a:r>
            <a:r>
              <a:rPr sz="2000" spc="-5" dirty="0">
                <a:solidFill>
                  <a:srgbClr val="03499E"/>
                </a:solidFill>
                <a:latin typeface="Times New Roman"/>
                <a:cs typeface="Times New Roman"/>
              </a:rPr>
              <a:t> </a:t>
            </a:r>
            <a:r>
              <a:rPr sz="2000" spc="-20" dirty="0">
                <a:solidFill>
                  <a:srgbClr val="03499E"/>
                </a:solidFill>
                <a:latin typeface="Times New Roman"/>
                <a:cs typeface="Times New Roman"/>
              </a:rPr>
              <a:t>liệu</a:t>
            </a:r>
            <a:endParaRPr sz="2000">
              <a:latin typeface="Times New Roman"/>
              <a:cs typeface="Times New Roman"/>
            </a:endParaRPr>
          </a:p>
        </p:txBody>
      </p:sp>
      <p:grpSp>
        <p:nvGrpSpPr>
          <p:cNvPr id="39" name="object 39"/>
          <p:cNvGrpSpPr/>
          <p:nvPr/>
        </p:nvGrpSpPr>
        <p:grpSpPr>
          <a:xfrm>
            <a:off x="2945892" y="2580132"/>
            <a:ext cx="2131060" cy="1549400"/>
            <a:chOff x="2945892" y="2580132"/>
            <a:chExt cx="2131060" cy="1549400"/>
          </a:xfrm>
        </p:grpSpPr>
        <p:pic>
          <p:nvPicPr>
            <p:cNvPr id="40" name="object 40"/>
            <p:cNvPicPr/>
            <p:nvPr/>
          </p:nvPicPr>
          <p:blipFill>
            <a:blip r:embed="rId21" cstate="print"/>
            <a:stretch>
              <a:fillRect/>
            </a:stretch>
          </p:blipFill>
          <p:spPr>
            <a:xfrm>
              <a:off x="4707636" y="3244557"/>
              <a:ext cx="368820" cy="594398"/>
            </a:xfrm>
            <a:prstGeom prst="rect">
              <a:avLst/>
            </a:prstGeom>
          </p:spPr>
        </p:pic>
        <p:pic>
          <p:nvPicPr>
            <p:cNvPr id="41" name="object 41"/>
            <p:cNvPicPr/>
            <p:nvPr/>
          </p:nvPicPr>
          <p:blipFill>
            <a:blip r:embed="rId22" cstate="print"/>
            <a:stretch>
              <a:fillRect/>
            </a:stretch>
          </p:blipFill>
          <p:spPr>
            <a:xfrm>
              <a:off x="4750943" y="3266694"/>
              <a:ext cx="287401" cy="513841"/>
            </a:xfrm>
            <a:prstGeom prst="rect">
              <a:avLst/>
            </a:prstGeom>
          </p:spPr>
        </p:pic>
        <p:pic>
          <p:nvPicPr>
            <p:cNvPr id="42" name="object 42"/>
            <p:cNvPicPr/>
            <p:nvPr/>
          </p:nvPicPr>
          <p:blipFill>
            <a:blip r:embed="rId5" cstate="print"/>
            <a:stretch>
              <a:fillRect/>
            </a:stretch>
          </p:blipFill>
          <p:spPr>
            <a:xfrm>
              <a:off x="2945892" y="2580132"/>
              <a:ext cx="1739645" cy="1549146"/>
            </a:xfrm>
            <a:prstGeom prst="rect">
              <a:avLst/>
            </a:prstGeom>
          </p:spPr>
        </p:pic>
      </p:grpSp>
      <p:sp>
        <p:nvSpPr>
          <p:cNvPr id="43" name="object 43"/>
          <p:cNvSpPr txBox="1"/>
          <p:nvPr/>
        </p:nvSpPr>
        <p:spPr>
          <a:xfrm>
            <a:off x="3280028" y="2882264"/>
            <a:ext cx="1071880" cy="857250"/>
          </a:xfrm>
          <a:prstGeom prst="rect">
            <a:avLst/>
          </a:prstGeom>
        </p:spPr>
        <p:txBody>
          <a:bodyPr vert="horz" wrap="square" lIns="0" tIns="13335" rIns="0" bIns="0" rtlCol="0">
            <a:spAutoFit/>
          </a:bodyPr>
          <a:lstStyle/>
          <a:p>
            <a:pPr algn="ctr">
              <a:lnSpc>
                <a:spcPts val="2240"/>
              </a:lnSpc>
              <a:spcBef>
                <a:spcPts val="105"/>
              </a:spcBef>
            </a:pPr>
            <a:r>
              <a:rPr sz="2000" dirty="0">
                <a:solidFill>
                  <a:srgbClr val="03499E"/>
                </a:solidFill>
                <a:latin typeface="Times New Roman"/>
                <a:cs typeface="Times New Roman"/>
              </a:rPr>
              <a:t>8. </a:t>
            </a:r>
            <a:r>
              <a:rPr sz="2000" spc="-10" dirty="0">
                <a:solidFill>
                  <a:srgbClr val="03499E"/>
                </a:solidFill>
                <a:latin typeface="Times New Roman"/>
                <a:cs typeface="Times New Roman"/>
              </a:rPr>
              <a:t>Chuyển</a:t>
            </a:r>
            <a:endParaRPr sz="2000">
              <a:latin typeface="Times New Roman"/>
              <a:cs typeface="Times New Roman"/>
            </a:endParaRPr>
          </a:p>
          <a:p>
            <a:pPr algn="ctr">
              <a:lnSpc>
                <a:spcPts val="2070"/>
              </a:lnSpc>
            </a:pPr>
            <a:r>
              <a:rPr sz="2000" spc="-10" dirty="0">
                <a:solidFill>
                  <a:srgbClr val="03499E"/>
                </a:solidFill>
                <a:latin typeface="Times New Roman"/>
                <a:cs typeface="Times New Roman"/>
              </a:rPr>
              <a:t>nhượng</a:t>
            </a:r>
            <a:endParaRPr sz="2000">
              <a:latin typeface="Times New Roman"/>
              <a:cs typeface="Times New Roman"/>
            </a:endParaRPr>
          </a:p>
          <a:p>
            <a:pPr marL="1270" algn="ctr">
              <a:lnSpc>
                <a:spcPts val="2235"/>
              </a:lnSpc>
            </a:pPr>
            <a:r>
              <a:rPr sz="2000" spc="-20" dirty="0">
                <a:solidFill>
                  <a:srgbClr val="03499E"/>
                </a:solidFill>
                <a:latin typeface="Times New Roman"/>
                <a:cs typeface="Times New Roman"/>
              </a:rPr>
              <a:t>thầu</a:t>
            </a:r>
            <a:endParaRPr sz="2000">
              <a:latin typeface="Times New Roman"/>
              <a:cs typeface="Times New Roman"/>
            </a:endParaRPr>
          </a:p>
        </p:txBody>
      </p:sp>
      <p:grpSp>
        <p:nvGrpSpPr>
          <p:cNvPr id="44" name="object 44"/>
          <p:cNvGrpSpPr/>
          <p:nvPr/>
        </p:nvGrpSpPr>
        <p:grpSpPr>
          <a:xfrm>
            <a:off x="3744467" y="1194816"/>
            <a:ext cx="1801495" cy="1836420"/>
            <a:chOff x="3744467" y="1194816"/>
            <a:chExt cx="1801495" cy="1836420"/>
          </a:xfrm>
        </p:grpSpPr>
        <p:pic>
          <p:nvPicPr>
            <p:cNvPr id="45" name="object 45"/>
            <p:cNvPicPr/>
            <p:nvPr/>
          </p:nvPicPr>
          <p:blipFill>
            <a:blip r:embed="rId23" cstate="print"/>
            <a:stretch>
              <a:fillRect/>
            </a:stretch>
          </p:blipFill>
          <p:spPr>
            <a:xfrm>
              <a:off x="5050535" y="2569463"/>
              <a:ext cx="495325" cy="461772"/>
            </a:xfrm>
            <a:prstGeom prst="rect">
              <a:avLst/>
            </a:prstGeom>
          </p:spPr>
        </p:pic>
        <p:pic>
          <p:nvPicPr>
            <p:cNvPr id="46" name="object 46"/>
            <p:cNvPicPr/>
            <p:nvPr/>
          </p:nvPicPr>
          <p:blipFill>
            <a:blip r:embed="rId24" cstate="print"/>
            <a:stretch>
              <a:fillRect/>
            </a:stretch>
          </p:blipFill>
          <p:spPr>
            <a:xfrm>
              <a:off x="5093842" y="2591688"/>
              <a:ext cx="414528" cy="381253"/>
            </a:xfrm>
            <a:prstGeom prst="rect">
              <a:avLst/>
            </a:prstGeom>
          </p:spPr>
        </p:pic>
        <p:pic>
          <p:nvPicPr>
            <p:cNvPr id="47" name="object 47"/>
            <p:cNvPicPr/>
            <p:nvPr/>
          </p:nvPicPr>
          <p:blipFill>
            <a:blip r:embed="rId25" cstate="print"/>
            <a:stretch>
              <a:fillRect/>
            </a:stretch>
          </p:blipFill>
          <p:spPr>
            <a:xfrm>
              <a:off x="3744467" y="1194816"/>
              <a:ext cx="1739645" cy="1550669"/>
            </a:xfrm>
            <a:prstGeom prst="rect">
              <a:avLst/>
            </a:prstGeom>
          </p:spPr>
        </p:pic>
      </p:grpSp>
      <p:sp>
        <p:nvSpPr>
          <p:cNvPr id="48" name="object 48"/>
          <p:cNvSpPr txBox="1"/>
          <p:nvPr/>
        </p:nvSpPr>
        <p:spPr>
          <a:xfrm>
            <a:off x="4128008" y="1497838"/>
            <a:ext cx="976630" cy="857250"/>
          </a:xfrm>
          <a:prstGeom prst="rect">
            <a:avLst/>
          </a:prstGeom>
        </p:spPr>
        <p:txBody>
          <a:bodyPr vert="horz" wrap="square" lIns="0" tIns="55244" rIns="0" bIns="0" rtlCol="0">
            <a:spAutoFit/>
          </a:bodyPr>
          <a:lstStyle/>
          <a:p>
            <a:pPr marL="19050" marR="5080" indent="-6350" algn="just">
              <a:lnSpc>
                <a:spcPct val="86200"/>
              </a:lnSpc>
              <a:spcBef>
                <a:spcPts val="434"/>
              </a:spcBef>
            </a:pPr>
            <a:r>
              <a:rPr sz="2000" dirty="0">
                <a:solidFill>
                  <a:srgbClr val="03499E"/>
                </a:solidFill>
                <a:latin typeface="Times New Roman"/>
                <a:cs typeface="Times New Roman"/>
              </a:rPr>
              <a:t>9. </a:t>
            </a:r>
            <a:r>
              <a:rPr sz="2000" spc="-10" dirty="0">
                <a:solidFill>
                  <a:srgbClr val="03499E"/>
                </a:solidFill>
                <a:latin typeface="Times New Roman"/>
                <a:cs typeface="Times New Roman"/>
              </a:rPr>
              <a:t>Nguồn </a:t>
            </a:r>
            <a:r>
              <a:rPr sz="2000" dirty="0">
                <a:solidFill>
                  <a:srgbClr val="03499E"/>
                </a:solidFill>
                <a:latin typeface="Times New Roman"/>
                <a:cs typeface="Times New Roman"/>
              </a:rPr>
              <a:t>vốn</a:t>
            </a:r>
            <a:r>
              <a:rPr sz="2000" spc="-5" dirty="0">
                <a:solidFill>
                  <a:srgbClr val="03499E"/>
                </a:solidFill>
                <a:latin typeface="Times New Roman"/>
                <a:cs typeface="Times New Roman"/>
              </a:rPr>
              <a:t> </a:t>
            </a:r>
            <a:r>
              <a:rPr sz="2000" spc="-20" dirty="0">
                <a:solidFill>
                  <a:srgbClr val="03499E"/>
                </a:solidFill>
                <a:latin typeface="Times New Roman"/>
                <a:cs typeface="Times New Roman"/>
              </a:rPr>
              <a:t>chưa </a:t>
            </a:r>
            <a:r>
              <a:rPr sz="2000" dirty="0">
                <a:solidFill>
                  <a:srgbClr val="03499E"/>
                </a:solidFill>
                <a:latin typeface="Times New Roman"/>
                <a:cs typeface="Times New Roman"/>
              </a:rPr>
              <a:t>xác</a:t>
            </a:r>
            <a:r>
              <a:rPr sz="2000" spc="-10" dirty="0">
                <a:solidFill>
                  <a:srgbClr val="03499E"/>
                </a:solidFill>
                <a:latin typeface="Times New Roman"/>
                <a:cs typeface="Times New Roman"/>
              </a:rPr>
              <a:t> </a:t>
            </a:r>
            <a:r>
              <a:rPr sz="2000" spc="-20" dirty="0">
                <a:solidFill>
                  <a:srgbClr val="03499E"/>
                </a:solidFill>
                <a:latin typeface="Times New Roman"/>
                <a:cs typeface="Times New Roman"/>
              </a:rPr>
              <a:t>định</a:t>
            </a:r>
            <a:endParaRPr sz="2000">
              <a:latin typeface="Times New Roman"/>
              <a:cs typeface="Times New Roman"/>
            </a:endParaRPr>
          </a:p>
        </p:txBody>
      </p:sp>
      <p:sp>
        <p:nvSpPr>
          <p:cNvPr id="50" name="object 50"/>
          <p:cNvSpPr txBox="1">
            <a:spLocks noGrp="1"/>
          </p:cNvSpPr>
          <p:nvPr>
            <p:ph type="sldNum" sz="quarter" idx="7"/>
          </p:nvPr>
        </p:nvSpPr>
        <p:spPr>
          <a:prstGeom prst="rect">
            <a:avLst/>
          </a:prstGeom>
        </p:spPr>
        <p:txBody>
          <a:bodyPr vert="horz" wrap="square" lIns="0" tIns="1066370" rIns="0" bIns="0" rtlCol="0">
            <a:spAutoFit/>
          </a:bodyPr>
          <a:lstStyle/>
          <a:p>
            <a:pPr marL="4939665">
              <a:lnSpc>
                <a:spcPts val="1655"/>
              </a:lnSpc>
            </a:pPr>
            <a:fld id="{81D60167-4931-47E6-BA6A-407CBD079E47}" type="slidenum">
              <a:rPr spc="-25" dirty="0"/>
              <a:t>33</a:t>
            </a:fld>
            <a:endParaRPr spc="-25" dirty="0"/>
          </a:p>
        </p:txBody>
      </p:sp>
      <p:sp>
        <p:nvSpPr>
          <p:cNvPr id="49" name="object 49"/>
          <p:cNvSpPr txBox="1">
            <a:spLocks noGrp="1"/>
          </p:cNvSpPr>
          <p:nvPr>
            <p:ph type="title"/>
          </p:nvPr>
        </p:nvSpPr>
        <p:spPr>
          <a:prstGeom prst="rect">
            <a:avLst/>
          </a:prstGeom>
        </p:spPr>
        <p:txBody>
          <a:bodyPr vert="horz" wrap="square" lIns="0" tIns="191515" rIns="0" bIns="0" rtlCol="0">
            <a:spAutoFit/>
          </a:bodyPr>
          <a:lstStyle/>
          <a:p>
            <a:pPr marL="818515">
              <a:lnSpc>
                <a:spcPct val="100000"/>
              </a:lnSpc>
              <a:spcBef>
                <a:spcPts val="95"/>
              </a:spcBef>
            </a:pPr>
            <a:r>
              <a:rPr sz="2800" dirty="0"/>
              <a:t>CÁC</a:t>
            </a:r>
            <a:r>
              <a:rPr sz="2800" spc="-55" dirty="0"/>
              <a:t> </a:t>
            </a:r>
            <a:r>
              <a:rPr sz="2800" dirty="0"/>
              <a:t>HÀNH</a:t>
            </a:r>
            <a:r>
              <a:rPr sz="2800" spc="-65" dirty="0"/>
              <a:t> </a:t>
            </a:r>
            <a:r>
              <a:rPr sz="2800" dirty="0"/>
              <a:t>VI</a:t>
            </a:r>
            <a:r>
              <a:rPr sz="2800" spc="-65" dirty="0"/>
              <a:t> </a:t>
            </a:r>
            <a:r>
              <a:rPr sz="2800" dirty="0"/>
              <a:t>BỊ</a:t>
            </a:r>
            <a:r>
              <a:rPr sz="2800" spc="-75" dirty="0"/>
              <a:t> </a:t>
            </a:r>
            <a:r>
              <a:rPr sz="2800" dirty="0"/>
              <a:t>CẤM</a:t>
            </a:r>
            <a:r>
              <a:rPr sz="2800" spc="-65" dirty="0"/>
              <a:t> </a:t>
            </a:r>
            <a:r>
              <a:rPr sz="2800" dirty="0"/>
              <a:t>TRONG</a:t>
            </a:r>
            <a:r>
              <a:rPr sz="2800" spc="-50" dirty="0"/>
              <a:t> </a:t>
            </a:r>
            <a:r>
              <a:rPr sz="2800" dirty="0"/>
              <a:t>ĐẤU</a:t>
            </a:r>
            <a:r>
              <a:rPr sz="2800" spc="-50" dirty="0"/>
              <a:t> </a:t>
            </a:r>
            <a:r>
              <a:rPr sz="2800" dirty="0"/>
              <a:t>THẦU</a:t>
            </a:r>
            <a:r>
              <a:rPr sz="2800" spc="-35" dirty="0"/>
              <a:t> </a:t>
            </a:r>
            <a:r>
              <a:rPr sz="2800" spc="-10" dirty="0"/>
              <a:t>(Đ.16)</a:t>
            </a:r>
            <a:endParaRPr sz="28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387094" y="997445"/>
            <a:ext cx="9417685" cy="5464175"/>
          </a:xfrm>
          <a:custGeom>
            <a:avLst/>
            <a:gdLst/>
            <a:ahLst/>
            <a:cxnLst/>
            <a:rect l="l" t="t" r="r" b="b"/>
            <a:pathLst>
              <a:path w="9417685" h="5464175">
                <a:moveTo>
                  <a:pt x="0" y="5463667"/>
                </a:moveTo>
                <a:lnTo>
                  <a:pt x="9417685" y="5463667"/>
                </a:lnTo>
                <a:lnTo>
                  <a:pt x="9417685" y="0"/>
                </a:lnTo>
                <a:lnTo>
                  <a:pt x="0" y="0"/>
                </a:lnTo>
                <a:lnTo>
                  <a:pt x="0" y="5463667"/>
                </a:lnTo>
                <a:close/>
              </a:path>
            </a:pathLst>
          </a:custGeom>
          <a:ln w="25400">
            <a:solidFill>
              <a:srgbClr val="FFFFFF"/>
            </a:solidFill>
          </a:ln>
        </p:spPr>
        <p:txBody>
          <a:bodyPr wrap="square" lIns="0" tIns="0" rIns="0" bIns="0" rtlCol="0"/>
          <a:lstStyle/>
          <a:p>
            <a:endParaRPr/>
          </a:p>
        </p:txBody>
      </p:sp>
      <p:sp>
        <p:nvSpPr>
          <p:cNvPr id="3" name="object 3"/>
          <p:cNvSpPr txBox="1">
            <a:spLocks noGrp="1"/>
          </p:cNvSpPr>
          <p:nvPr>
            <p:ph type="body" idx="1"/>
          </p:nvPr>
        </p:nvSpPr>
        <p:spPr>
          <a:prstGeom prst="rect">
            <a:avLst/>
          </a:prstGeom>
        </p:spPr>
        <p:txBody>
          <a:bodyPr vert="horz" wrap="square" lIns="0" tIns="12700" rIns="0" bIns="0" rtlCol="0">
            <a:spAutoFit/>
          </a:bodyPr>
          <a:lstStyle/>
          <a:p>
            <a:pPr marL="677545" indent="-304800">
              <a:lnSpc>
                <a:spcPct val="100000"/>
              </a:lnSpc>
              <a:spcBef>
                <a:spcPts val="100"/>
              </a:spcBef>
              <a:buClr>
                <a:srgbClr val="03499E"/>
              </a:buClr>
              <a:buFont typeface="Times New Roman"/>
              <a:buAutoNum type="arabicPeriod"/>
              <a:tabLst>
                <a:tab pos="678180" algn="l"/>
              </a:tabLst>
            </a:pPr>
            <a:r>
              <a:rPr dirty="0"/>
              <a:t>Đưa,</a:t>
            </a:r>
            <a:r>
              <a:rPr spc="-25" dirty="0"/>
              <a:t> </a:t>
            </a:r>
            <a:r>
              <a:rPr dirty="0"/>
              <a:t>nhận,</a:t>
            </a:r>
            <a:r>
              <a:rPr spc="-20" dirty="0"/>
              <a:t> </a:t>
            </a:r>
            <a:r>
              <a:rPr dirty="0"/>
              <a:t>môi</a:t>
            </a:r>
            <a:r>
              <a:rPr spc="-35" dirty="0"/>
              <a:t> </a:t>
            </a:r>
            <a:r>
              <a:rPr dirty="0"/>
              <a:t>giới</a:t>
            </a:r>
            <a:r>
              <a:rPr spc="-45" dirty="0"/>
              <a:t> </a:t>
            </a:r>
            <a:r>
              <a:rPr dirty="0"/>
              <a:t>hối</a:t>
            </a:r>
            <a:r>
              <a:rPr spc="-45" dirty="0"/>
              <a:t> </a:t>
            </a:r>
            <a:r>
              <a:rPr spc="-25" dirty="0"/>
              <a:t>lộ</a:t>
            </a:r>
            <a:r>
              <a:rPr b="0" spc="-25" dirty="0">
                <a:latin typeface="Times New Roman"/>
                <a:cs typeface="Times New Roman"/>
              </a:rPr>
              <a:t>.</a:t>
            </a:r>
          </a:p>
          <a:p>
            <a:pPr marL="14604" marR="5715" indent="703580">
              <a:lnSpc>
                <a:spcPct val="100000"/>
              </a:lnSpc>
              <a:buAutoNum type="arabicPeriod"/>
              <a:tabLst>
                <a:tab pos="718820" algn="l"/>
              </a:tabLst>
            </a:pPr>
            <a:r>
              <a:rPr dirty="0"/>
              <a:t>Lợi</a:t>
            </a:r>
            <a:r>
              <a:rPr spc="300" dirty="0"/>
              <a:t> </a:t>
            </a:r>
            <a:r>
              <a:rPr dirty="0"/>
              <a:t>dụng</a:t>
            </a:r>
            <a:r>
              <a:rPr spc="305" dirty="0"/>
              <a:t> </a:t>
            </a:r>
            <a:r>
              <a:rPr dirty="0"/>
              <a:t>chức</a:t>
            </a:r>
            <a:r>
              <a:rPr spc="300" dirty="0"/>
              <a:t> </a:t>
            </a:r>
            <a:r>
              <a:rPr dirty="0"/>
              <a:t>vụ</a:t>
            </a:r>
            <a:r>
              <a:rPr spc="310" dirty="0"/>
              <a:t> </a:t>
            </a:r>
            <a:r>
              <a:rPr dirty="0"/>
              <a:t>quyền</a:t>
            </a:r>
            <a:r>
              <a:rPr spc="305" dirty="0"/>
              <a:t> </a:t>
            </a:r>
            <a:r>
              <a:rPr dirty="0"/>
              <a:t>hạn</a:t>
            </a:r>
            <a:r>
              <a:rPr spc="310" dirty="0"/>
              <a:t> </a:t>
            </a:r>
            <a:r>
              <a:rPr dirty="0"/>
              <a:t>để</a:t>
            </a:r>
            <a:r>
              <a:rPr spc="300" dirty="0"/>
              <a:t> </a:t>
            </a:r>
            <a:r>
              <a:rPr dirty="0"/>
              <a:t>gây</a:t>
            </a:r>
            <a:r>
              <a:rPr spc="300" dirty="0"/>
              <a:t> </a:t>
            </a:r>
            <a:r>
              <a:rPr dirty="0"/>
              <a:t>ảnh</a:t>
            </a:r>
            <a:r>
              <a:rPr spc="315" dirty="0"/>
              <a:t> </a:t>
            </a:r>
            <a:r>
              <a:rPr dirty="0"/>
              <a:t>hưởng,</a:t>
            </a:r>
            <a:r>
              <a:rPr spc="295" dirty="0"/>
              <a:t> </a:t>
            </a:r>
            <a:r>
              <a:rPr dirty="0"/>
              <a:t>can</a:t>
            </a:r>
            <a:r>
              <a:rPr spc="300" dirty="0"/>
              <a:t> </a:t>
            </a:r>
            <a:r>
              <a:rPr dirty="0"/>
              <a:t>thiệp</a:t>
            </a:r>
            <a:r>
              <a:rPr spc="295" dirty="0"/>
              <a:t> </a:t>
            </a:r>
            <a:r>
              <a:rPr spc="-20" dirty="0"/>
              <a:t>trái </a:t>
            </a:r>
            <a:r>
              <a:rPr dirty="0"/>
              <a:t>pháp</a:t>
            </a:r>
            <a:r>
              <a:rPr spc="-30" dirty="0"/>
              <a:t> </a:t>
            </a:r>
            <a:r>
              <a:rPr dirty="0"/>
              <a:t>luật</a:t>
            </a:r>
            <a:r>
              <a:rPr spc="-25" dirty="0"/>
              <a:t> </a:t>
            </a:r>
            <a:r>
              <a:rPr dirty="0"/>
              <a:t>vào</a:t>
            </a:r>
            <a:r>
              <a:rPr spc="-30" dirty="0"/>
              <a:t> </a:t>
            </a:r>
            <a:r>
              <a:rPr dirty="0"/>
              <a:t>hoạt</a:t>
            </a:r>
            <a:r>
              <a:rPr spc="-25" dirty="0"/>
              <a:t> </a:t>
            </a:r>
            <a:r>
              <a:rPr dirty="0"/>
              <a:t>động</a:t>
            </a:r>
            <a:r>
              <a:rPr spc="-25" dirty="0"/>
              <a:t> </a:t>
            </a:r>
            <a:r>
              <a:rPr dirty="0"/>
              <a:t>đấu</a:t>
            </a:r>
            <a:r>
              <a:rPr spc="-25" dirty="0"/>
              <a:t> </a:t>
            </a:r>
            <a:r>
              <a:rPr dirty="0"/>
              <a:t>thầu</a:t>
            </a:r>
            <a:r>
              <a:rPr spc="-35" dirty="0"/>
              <a:t> </a:t>
            </a:r>
            <a:r>
              <a:rPr dirty="0"/>
              <a:t>dưới</a:t>
            </a:r>
            <a:r>
              <a:rPr spc="-40" dirty="0"/>
              <a:t> </a:t>
            </a:r>
            <a:r>
              <a:rPr dirty="0"/>
              <a:t>mọi</a:t>
            </a:r>
            <a:r>
              <a:rPr spc="-35" dirty="0"/>
              <a:t> </a:t>
            </a:r>
            <a:r>
              <a:rPr dirty="0"/>
              <a:t>hình</a:t>
            </a:r>
            <a:r>
              <a:rPr spc="-25" dirty="0"/>
              <a:t> </a:t>
            </a:r>
            <a:r>
              <a:rPr spc="-10" dirty="0"/>
              <a:t>thức.</a:t>
            </a:r>
          </a:p>
          <a:p>
            <a:pPr marL="677545" indent="-304800">
              <a:lnSpc>
                <a:spcPct val="100000"/>
              </a:lnSpc>
              <a:buAutoNum type="arabicPeriod"/>
              <a:tabLst>
                <a:tab pos="678180" algn="l"/>
              </a:tabLst>
            </a:pPr>
            <a:r>
              <a:rPr dirty="0"/>
              <a:t>Thông</a:t>
            </a:r>
            <a:r>
              <a:rPr spc="-75" dirty="0"/>
              <a:t> </a:t>
            </a:r>
            <a:r>
              <a:rPr spc="-20" dirty="0"/>
              <a:t>thầu</a:t>
            </a:r>
          </a:p>
          <a:p>
            <a:pPr marL="14604" marR="6350" lvl="1" indent="698500">
              <a:lnSpc>
                <a:spcPct val="100000"/>
              </a:lnSpc>
              <a:buAutoNum type="alphaLcParenR"/>
              <a:tabLst>
                <a:tab pos="713740" algn="l"/>
              </a:tabLst>
            </a:pPr>
            <a:r>
              <a:rPr sz="2400" dirty="0">
                <a:solidFill>
                  <a:srgbClr val="03499E"/>
                </a:solidFill>
                <a:latin typeface="Times New Roman"/>
                <a:cs typeface="Times New Roman"/>
              </a:rPr>
              <a:t>Rút</a:t>
            </a:r>
            <a:r>
              <a:rPr sz="2400" spc="204" dirty="0">
                <a:solidFill>
                  <a:srgbClr val="03499E"/>
                </a:solidFill>
                <a:latin typeface="Times New Roman"/>
                <a:cs typeface="Times New Roman"/>
              </a:rPr>
              <a:t> </a:t>
            </a:r>
            <a:r>
              <a:rPr sz="2400" dirty="0">
                <a:solidFill>
                  <a:srgbClr val="03499E"/>
                </a:solidFill>
                <a:latin typeface="Times New Roman"/>
                <a:cs typeface="Times New Roman"/>
              </a:rPr>
              <a:t>khỏi</a:t>
            </a:r>
            <a:r>
              <a:rPr sz="2400" spc="200" dirty="0">
                <a:solidFill>
                  <a:srgbClr val="03499E"/>
                </a:solidFill>
                <a:latin typeface="Times New Roman"/>
                <a:cs typeface="Times New Roman"/>
              </a:rPr>
              <a:t> </a:t>
            </a:r>
            <a:r>
              <a:rPr sz="2400" dirty="0">
                <a:solidFill>
                  <a:srgbClr val="03499E"/>
                </a:solidFill>
                <a:latin typeface="Times New Roman"/>
                <a:cs typeface="Times New Roman"/>
              </a:rPr>
              <a:t>việc</a:t>
            </a:r>
            <a:r>
              <a:rPr sz="2400" spc="204" dirty="0">
                <a:solidFill>
                  <a:srgbClr val="03499E"/>
                </a:solidFill>
                <a:latin typeface="Times New Roman"/>
                <a:cs typeface="Times New Roman"/>
              </a:rPr>
              <a:t> </a:t>
            </a:r>
            <a:r>
              <a:rPr sz="2400" dirty="0">
                <a:solidFill>
                  <a:srgbClr val="03499E"/>
                </a:solidFill>
                <a:latin typeface="Times New Roman"/>
                <a:cs typeface="Times New Roman"/>
              </a:rPr>
              <a:t>dự</a:t>
            </a:r>
            <a:r>
              <a:rPr sz="2400" spc="204" dirty="0">
                <a:solidFill>
                  <a:srgbClr val="03499E"/>
                </a:solidFill>
                <a:latin typeface="Times New Roman"/>
                <a:cs typeface="Times New Roman"/>
              </a:rPr>
              <a:t> </a:t>
            </a:r>
            <a:r>
              <a:rPr sz="2400" dirty="0">
                <a:solidFill>
                  <a:srgbClr val="03499E"/>
                </a:solidFill>
                <a:latin typeface="Times New Roman"/>
                <a:cs typeface="Times New Roman"/>
              </a:rPr>
              <a:t>thầu</a:t>
            </a:r>
            <a:r>
              <a:rPr sz="2400" spc="195" dirty="0">
                <a:solidFill>
                  <a:srgbClr val="03499E"/>
                </a:solidFill>
                <a:latin typeface="Times New Roman"/>
                <a:cs typeface="Times New Roman"/>
              </a:rPr>
              <a:t> </a:t>
            </a:r>
            <a:r>
              <a:rPr sz="2400" dirty="0">
                <a:solidFill>
                  <a:srgbClr val="03499E"/>
                </a:solidFill>
                <a:latin typeface="Times New Roman"/>
                <a:cs typeface="Times New Roman"/>
              </a:rPr>
              <a:t>hoặc</a:t>
            </a:r>
            <a:r>
              <a:rPr sz="2400" spc="215" dirty="0">
                <a:solidFill>
                  <a:srgbClr val="03499E"/>
                </a:solidFill>
                <a:latin typeface="Times New Roman"/>
                <a:cs typeface="Times New Roman"/>
              </a:rPr>
              <a:t> </a:t>
            </a:r>
            <a:r>
              <a:rPr sz="2400" dirty="0">
                <a:solidFill>
                  <a:srgbClr val="03499E"/>
                </a:solidFill>
                <a:latin typeface="Times New Roman"/>
                <a:cs typeface="Times New Roman"/>
              </a:rPr>
              <a:t>rút</a:t>
            </a:r>
            <a:r>
              <a:rPr sz="2400" spc="210" dirty="0">
                <a:solidFill>
                  <a:srgbClr val="03499E"/>
                </a:solidFill>
                <a:latin typeface="Times New Roman"/>
                <a:cs typeface="Times New Roman"/>
              </a:rPr>
              <a:t> </a:t>
            </a:r>
            <a:r>
              <a:rPr sz="2400" dirty="0">
                <a:solidFill>
                  <a:srgbClr val="03499E"/>
                </a:solidFill>
                <a:latin typeface="Times New Roman"/>
                <a:cs typeface="Times New Roman"/>
              </a:rPr>
              <a:t>đơn</a:t>
            </a:r>
            <a:r>
              <a:rPr sz="2400" spc="204" dirty="0">
                <a:solidFill>
                  <a:srgbClr val="03499E"/>
                </a:solidFill>
                <a:latin typeface="Times New Roman"/>
                <a:cs typeface="Times New Roman"/>
              </a:rPr>
              <a:t> </a:t>
            </a:r>
            <a:r>
              <a:rPr sz="2400" dirty="0">
                <a:solidFill>
                  <a:srgbClr val="03499E"/>
                </a:solidFill>
                <a:latin typeface="Times New Roman"/>
                <a:cs typeface="Times New Roman"/>
              </a:rPr>
              <a:t>dự</a:t>
            </a:r>
            <a:r>
              <a:rPr sz="2400" spc="204" dirty="0">
                <a:solidFill>
                  <a:srgbClr val="03499E"/>
                </a:solidFill>
                <a:latin typeface="Times New Roman"/>
                <a:cs typeface="Times New Roman"/>
              </a:rPr>
              <a:t> </a:t>
            </a:r>
            <a:r>
              <a:rPr sz="2400" dirty="0">
                <a:solidFill>
                  <a:srgbClr val="03499E"/>
                </a:solidFill>
                <a:latin typeface="Times New Roman"/>
                <a:cs typeface="Times New Roman"/>
              </a:rPr>
              <a:t>thầu;</a:t>
            </a:r>
            <a:r>
              <a:rPr sz="2400" spc="210" dirty="0">
                <a:solidFill>
                  <a:srgbClr val="03499E"/>
                </a:solidFill>
                <a:latin typeface="Times New Roman"/>
                <a:cs typeface="Times New Roman"/>
              </a:rPr>
              <a:t> </a:t>
            </a:r>
            <a:r>
              <a:rPr sz="2400" dirty="0">
                <a:solidFill>
                  <a:srgbClr val="03499E"/>
                </a:solidFill>
                <a:latin typeface="Times New Roman"/>
                <a:cs typeface="Times New Roman"/>
              </a:rPr>
              <a:t>để</a:t>
            </a:r>
            <a:r>
              <a:rPr sz="2400" spc="210" dirty="0">
                <a:solidFill>
                  <a:srgbClr val="03499E"/>
                </a:solidFill>
                <a:latin typeface="Times New Roman"/>
                <a:cs typeface="Times New Roman"/>
              </a:rPr>
              <a:t> </a:t>
            </a:r>
            <a:r>
              <a:rPr sz="2400" dirty="0">
                <a:solidFill>
                  <a:srgbClr val="03499E"/>
                </a:solidFill>
                <a:latin typeface="Times New Roman"/>
                <a:cs typeface="Times New Roman"/>
              </a:rPr>
              <a:t>một</a:t>
            </a:r>
            <a:r>
              <a:rPr sz="2400" spc="210" dirty="0">
                <a:solidFill>
                  <a:srgbClr val="03499E"/>
                </a:solidFill>
                <a:latin typeface="Times New Roman"/>
                <a:cs typeface="Times New Roman"/>
              </a:rPr>
              <a:t> </a:t>
            </a:r>
            <a:r>
              <a:rPr sz="2400" dirty="0">
                <a:solidFill>
                  <a:srgbClr val="03499E"/>
                </a:solidFill>
                <a:latin typeface="Times New Roman"/>
                <a:cs typeface="Times New Roman"/>
              </a:rPr>
              <a:t>hoặc</a:t>
            </a:r>
            <a:r>
              <a:rPr sz="2400" spc="200" dirty="0">
                <a:solidFill>
                  <a:srgbClr val="03499E"/>
                </a:solidFill>
                <a:latin typeface="Times New Roman"/>
                <a:cs typeface="Times New Roman"/>
              </a:rPr>
              <a:t> </a:t>
            </a:r>
            <a:r>
              <a:rPr sz="2400" dirty="0">
                <a:solidFill>
                  <a:srgbClr val="03499E"/>
                </a:solidFill>
                <a:latin typeface="Times New Roman"/>
                <a:cs typeface="Times New Roman"/>
              </a:rPr>
              <a:t>nhiều</a:t>
            </a:r>
            <a:r>
              <a:rPr sz="2400" spc="215" dirty="0">
                <a:solidFill>
                  <a:srgbClr val="03499E"/>
                </a:solidFill>
                <a:latin typeface="Times New Roman"/>
                <a:cs typeface="Times New Roman"/>
              </a:rPr>
              <a:t> </a:t>
            </a:r>
            <a:r>
              <a:rPr sz="2400" spc="-25" dirty="0">
                <a:solidFill>
                  <a:srgbClr val="03499E"/>
                </a:solidFill>
                <a:latin typeface="Times New Roman"/>
                <a:cs typeface="Times New Roman"/>
              </a:rPr>
              <a:t>bên </a:t>
            </a:r>
            <a:r>
              <a:rPr sz="2400" dirty="0">
                <a:solidFill>
                  <a:srgbClr val="03499E"/>
                </a:solidFill>
                <a:latin typeface="Times New Roman"/>
                <a:cs typeface="Times New Roman"/>
              </a:rPr>
              <a:t>chuẩn</a:t>
            </a:r>
            <a:r>
              <a:rPr sz="2400" spc="-20" dirty="0">
                <a:solidFill>
                  <a:srgbClr val="03499E"/>
                </a:solidFill>
                <a:latin typeface="Times New Roman"/>
                <a:cs typeface="Times New Roman"/>
              </a:rPr>
              <a:t> </a:t>
            </a:r>
            <a:r>
              <a:rPr sz="2400" dirty="0">
                <a:solidFill>
                  <a:srgbClr val="03499E"/>
                </a:solidFill>
                <a:latin typeface="Times New Roman"/>
                <a:cs typeface="Times New Roman"/>
              </a:rPr>
              <a:t>bị</a:t>
            </a:r>
            <a:r>
              <a:rPr sz="2400" spc="-10" dirty="0">
                <a:solidFill>
                  <a:srgbClr val="03499E"/>
                </a:solidFill>
                <a:latin typeface="Times New Roman"/>
                <a:cs typeface="Times New Roman"/>
              </a:rPr>
              <a:t> </a:t>
            </a:r>
            <a:r>
              <a:rPr sz="2400" spc="-20" dirty="0">
                <a:solidFill>
                  <a:srgbClr val="03499E"/>
                </a:solidFill>
                <a:latin typeface="Times New Roman"/>
                <a:cs typeface="Times New Roman"/>
              </a:rPr>
              <a:t>HSDT;</a:t>
            </a:r>
            <a:endParaRPr sz="2400">
              <a:latin typeface="Times New Roman"/>
              <a:cs typeface="Times New Roman"/>
            </a:endParaRPr>
          </a:p>
          <a:p>
            <a:pPr marL="702310" lvl="1" indent="-329565">
              <a:lnSpc>
                <a:spcPct val="100000"/>
              </a:lnSpc>
              <a:spcBef>
                <a:spcPts val="5"/>
              </a:spcBef>
              <a:buAutoNum type="alphaLcParenR"/>
              <a:tabLst>
                <a:tab pos="702945" algn="l"/>
              </a:tabLst>
            </a:pPr>
            <a:r>
              <a:rPr sz="2400" dirty="0">
                <a:solidFill>
                  <a:srgbClr val="03499E"/>
                </a:solidFill>
                <a:latin typeface="Times New Roman"/>
                <a:cs typeface="Times New Roman"/>
              </a:rPr>
              <a:t>Từ</a:t>
            </a:r>
            <a:r>
              <a:rPr sz="2400" spc="-10" dirty="0">
                <a:solidFill>
                  <a:srgbClr val="03499E"/>
                </a:solidFill>
                <a:latin typeface="Times New Roman"/>
                <a:cs typeface="Times New Roman"/>
              </a:rPr>
              <a:t> </a:t>
            </a:r>
            <a:r>
              <a:rPr sz="2400" dirty="0">
                <a:solidFill>
                  <a:srgbClr val="03499E"/>
                </a:solidFill>
                <a:latin typeface="Times New Roman"/>
                <a:cs typeface="Times New Roman"/>
              </a:rPr>
              <a:t>chối</a:t>
            </a:r>
            <a:r>
              <a:rPr sz="2400" spc="-10" dirty="0">
                <a:solidFill>
                  <a:srgbClr val="03499E"/>
                </a:solidFill>
                <a:latin typeface="Times New Roman"/>
                <a:cs typeface="Times New Roman"/>
              </a:rPr>
              <a:t> </a:t>
            </a:r>
            <a:r>
              <a:rPr sz="2400" dirty="0">
                <a:solidFill>
                  <a:srgbClr val="03499E"/>
                </a:solidFill>
                <a:latin typeface="Times New Roman"/>
                <a:cs typeface="Times New Roman"/>
              </a:rPr>
              <a:t>cung</a:t>
            </a:r>
            <a:r>
              <a:rPr sz="2400" spc="-10" dirty="0">
                <a:solidFill>
                  <a:srgbClr val="03499E"/>
                </a:solidFill>
                <a:latin typeface="Times New Roman"/>
                <a:cs typeface="Times New Roman"/>
              </a:rPr>
              <a:t> </a:t>
            </a:r>
            <a:r>
              <a:rPr sz="2400" dirty="0">
                <a:solidFill>
                  <a:srgbClr val="03499E"/>
                </a:solidFill>
                <a:latin typeface="Times New Roman"/>
                <a:cs typeface="Times New Roman"/>
              </a:rPr>
              <a:t>cấp</a:t>
            </a:r>
            <a:r>
              <a:rPr sz="2400" spc="-15" dirty="0">
                <a:solidFill>
                  <a:srgbClr val="03499E"/>
                </a:solidFill>
                <a:latin typeface="Times New Roman"/>
                <a:cs typeface="Times New Roman"/>
              </a:rPr>
              <a:t> </a:t>
            </a:r>
            <a:r>
              <a:rPr sz="2400" dirty="0">
                <a:solidFill>
                  <a:srgbClr val="03499E"/>
                </a:solidFill>
                <a:latin typeface="Times New Roman"/>
                <a:cs typeface="Times New Roman"/>
              </a:rPr>
              <a:t>hàng hóa,</a:t>
            </a:r>
            <a:r>
              <a:rPr sz="2400" spc="-10" dirty="0">
                <a:solidFill>
                  <a:srgbClr val="03499E"/>
                </a:solidFill>
                <a:latin typeface="Times New Roman"/>
                <a:cs typeface="Times New Roman"/>
              </a:rPr>
              <a:t> </a:t>
            </a:r>
            <a:r>
              <a:rPr sz="2400" dirty="0">
                <a:solidFill>
                  <a:srgbClr val="03499E"/>
                </a:solidFill>
                <a:latin typeface="Times New Roman"/>
                <a:cs typeface="Times New Roman"/>
              </a:rPr>
              <a:t>không ký thầu</a:t>
            </a:r>
            <a:r>
              <a:rPr sz="2400" spc="-5" dirty="0">
                <a:solidFill>
                  <a:srgbClr val="03499E"/>
                </a:solidFill>
                <a:latin typeface="Times New Roman"/>
                <a:cs typeface="Times New Roman"/>
              </a:rPr>
              <a:t> </a:t>
            </a:r>
            <a:r>
              <a:rPr sz="2400" dirty="0">
                <a:solidFill>
                  <a:srgbClr val="03499E"/>
                </a:solidFill>
                <a:latin typeface="Times New Roman"/>
                <a:cs typeface="Times New Roman"/>
              </a:rPr>
              <a:t>phụ, gây khó </a:t>
            </a:r>
            <a:r>
              <a:rPr sz="2400" spc="-10" dirty="0">
                <a:solidFill>
                  <a:srgbClr val="03499E"/>
                </a:solidFill>
                <a:latin typeface="Times New Roman"/>
                <a:cs typeface="Times New Roman"/>
              </a:rPr>
              <a:t>khăn.</a:t>
            </a:r>
            <a:endParaRPr sz="2400">
              <a:latin typeface="Times New Roman"/>
              <a:cs typeface="Times New Roman"/>
            </a:endParaRPr>
          </a:p>
          <a:p>
            <a:pPr marL="14604" marR="5080" lvl="1" indent="675640">
              <a:lnSpc>
                <a:spcPct val="100000"/>
              </a:lnSpc>
              <a:buAutoNum type="alphaLcParenR"/>
              <a:tabLst>
                <a:tab pos="690880" algn="l"/>
              </a:tabLst>
            </a:pPr>
            <a:r>
              <a:rPr sz="2400" dirty="0">
                <a:solidFill>
                  <a:srgbClr val="FF0000"/>
                </a:solidFill>
                <a:latin typeface="Times New Roman"/>
                <a:cs typeface="Times New Roman"/>
              </a:rPr>
              <a:t>NT,</a:t>
            </a:r>
            <a:r>
              <a:rPr sz="2400" spc="20" dirty="0">
                <a:solidFill>
                  <a:srgbClr val="FF0000"/>
                </a:solidFill>
                <a:latin typeface="Times New Roman"/>
                <a:cs typeface="Times New Roman"/>
              </a:rPr>
              <a:t> </a:t>
            </a:r>
            <a:r>
              <a:rPr sz="2400" dirty="0">
                <a:solidFill>
                  <a:srgbClr val="FF0000"/>
                </a:solidFill>
                <a:latin typeface="Times New Roman"/>
                <a:cs typeface="Times New Roman"/>
              </a:rPr>
              <a:t>NĐT</a:t>
            </a:r>
            <a:r>
              <a:rPr sz="2400" spc="25" dirty="0">
                <a:solidFill>
                  <a:srgbClr val="FF0000"/>
                </a:solidFill>
                <a:latin typeface="Times New Roman"/>
                <a:cs typeface="Times New Roman"/>
              </a:rPr>
              <a:t> </a:t>
            </a:r>
            <a:r>
              <a:rPr sz="2400" dirty="0">
                <a:solidFill>
                  <a:srgbClr val="FF0000"/>
                </a:solidFill>
                <a:latin typeface="Times New Roman"/>
                <a:cs typeface="Times New Roman"/>
              </a:rPr>
              <a:t>có</a:t>
            </a:r>
            <a:r>
              <a:rPr sz="2400" spc="20" dirty="0">
                <a:solidFill>
                  <a:srgbClr val="FF0000"/>
                </a:solidFill>
                <a:latin typeface="Times New Roman"/>
                <a:cs typeface="Times New Roman"/>
              </a:rPr>
              <a:t> </a:t>
            </a:r>
            <a:r>
              <a:rPr sz="2400" dirty="0">
                <a:solidFill>
                  <a:srgbClr val="FF0000"/>
                </a:solidFill>
                <a:latin typeface="Times New Roman"/>
                <a:cs typeface="Times New Roman"/>
              </a:rPr>
              <a:t>NL,</a:t>
            </a:r>
            <a:r>
              <a:rPr sz="2400" spc="20" dirty="0">
                <a:solidFill>
                  <a:srgbClr val="FF0000"/>
                </a:solidFill>
                <a:latin typeface="Times New Roman"/>
                <a:cs typeface="Times New Roman"/>
              </a:rPr>
              <a:t> </a:t>
            </a:r>
            <a:r>
              <a:rPr sz="2400" dirty="0">
                <a:solidFill>
                  <a:srgbClr val="FF0000"/>
                </a:solidFill>
                <a:latin typeface="Times New Roman"/>
                <a:cs typeface="Times New Roman"/>
              </a:rPr>
              <a:t>KN</a:t>
            </a:r>
            <a:r>
              <a:rPr sz="2400" spc="25" dirty="0">
                <a:solidFill>
                  <a:srgbClr val="FF0000"/>
                </a:solidFill>
                <a:latin typeface="Times New Roman"/>
                <a:cs typeface="Times New Roman"/>
              </a:rPr>
              <a:t> </a:t>
            </a:r>
            <a:r>
              <a:rPr sz="2400" dirty="0">
                <a:solidFill>
                  <a:srgbClr val="FF0000"/>
                </a:solidFill>
                <a:latin typeface="Times New Roman"/>
                <a:cs typeface="Times New Roman"/>
              </a:rPr>
              <a:t>đã</a:t>
            </a:r>
            <a:r>
              <a:rPr sz="2400" spc="20" dirty="0">
                <a:solidFill>
                  <a:srgbClr val="FF0000"/>
                </a:solidFill>
                <a:latin typeface="Times New Roman"/>
                <a:cs typeface="Times New Roman"/>
              </a:rPr>
              <a:t> </a:t>
            </a:r>
            <a:r>
              <a:rPr sz="2400" dirty="0">
                <a:solidFill>
                  <a:srgbClr val="FF0000"/>
                </a:solidFill>
                <a:latin typeface="Times New Roman"/>
                <a:cs typeface="Times New Roman"/>
              </a:rPr>
              <a:t>tham</a:t>
            </a:r>
            <a:r>
              <a:rPr sz="2400" spc="5" dirty="0">
                <a:solidFill>
                  <a:srgbClr val="FF0000"/>
                </a:solidFill>
                <a:latin typeface="Times New Roman"/>
                <a:cs typeface="Times New Roman"/>
              </a:rPr>
              <a:t> </a:t>
            </a:r>
            <a:r>
              <a:rPr sz="2400" dirty="0">
                <a:solidFill>
                  <a:srgbClr val="FF0000"/>
                </a:solidFill>
                <a:latin typeface="Times New Roman"/>
                <a:cs typeface="Times New Roman"/>
              </a:rPr>
              <a:t>dự</a:t>
            </a:r>
            <a:r>
              <a:rPr sz="2400" spc="15" dirty="0">
                <a:solidFill>
                  <a:srgbClr val="FF0000"/>
                </a:solidFill>
                <a:latin typeface="Times New Roman"/>
                <a:cs typeface="Times New Roman"/>
              </a:rPr>
              <a:t> </a:t>
            </a:r>
            <a:r>
              <a:rPr sz="2400" dirty="0">
                <a:solidFill>
                  <a:srgbClr val="FF0000"/>
                </a:solidFill>
                <a:latin typeface="Times New Roman"/>
                <a:cs typeface="Times New Roman"/>
              </a:rPr>
              <a:t>thầu</a:t>
            </a:r>
            <a:r>
              <a:rPr sz="2400" spc="20" dirty="0">
                <a:solidFill>
                  <a:srgbClr val="FF0000"/>
                </a:solidFill>
                <a:latin typeface="Times New Roman"/>
                <a:cs typeface="Times New Roman"/>
              </a:rPr>
              <a:t> </a:t>
            </a:r>
            <a:r>
              <a:rPr sz="2400" dirty="0">
                <a:solidFill>
                  <a:srgbClr val="FF0000"/>
                </a:solidFill>
                <a:latin typeface="Times New Roman"/>
                <a:cs typeface="Times New Roman"/>
              </a:rPr>
              <a:t>nhưng</a:t>
            </a:r>
            <a:r>
              <a:rPr sz="2400" spc="15" dirty="0">
                <a:solidFill>
                  <a:srgbClr val="FF0000"/>
                </a:solidFill>
                <a:latin typeface="Times New Roman"/>
                <a:cs typeface="Times New Roman"/>
              </a:rPr>
              <a:t> </a:t>
            </a:r>
            <a:r>
              <a:rPr sz="2400" dirty="0">
                <a:solidFill>
                  <a:srgbClr val="FF0000"/>
                </a:solidFill>
                <a:latin typeface="Times New Roman"/>
                <a:cs typeface="Times New Roman"/>
              </a:rPr>
              <a:t>cố</a:t>
            </a:r>
            <a:r>
              <a:rPr sz="2400" spc="20" dirty="0">
                <a:solidFill>
                  <a:srgbClr val="FF0000"/>
                </a:solidFill>
                <a:latin typeface="Times New Roman"/>
                <a:cs typeface="Times New Roman"/>
              </a:rPr>
              <a:t> </a:t>
            </a:r>
            <a:r>
              <a:rPr sz="2400" dirty="0">
                <a:solidFill>
                  <a:srgbClr val="FF0000"/>
                </a:solidFill>
                <a:latin typeface="Times New Roman"/>
                <a:cs typeface="Times New Roman"/>
              </a:rPr>
              <a:t>ý</a:t>
            </a:r>
            <a:r>
              <a:rPr sz="2400" spc="20" dirty="0">
                <a:solidFill>
                  <a:srgbClr val="FF0000"/>
                </a:solidFill>
                <a:latin typeface="Times New Roman"/>
                <a:cs typeface="Times New Roman"/>
              </a:rPr>
              <a:t> </a:t>
            </a:r>
            <a:r>
              <a:rPr sz="2400" dirty="0">
                <a:solidFill>
                  <a:srgbClr val="FF0000"/>
                </a:solidFill>
                <a:latin typeface="Times New Roman"/>
                <a:cs typeface="Times New Roman"/>
              </a:rPr>
              <a:t>không</a:t>
            </a:r>
            <a:r>
              <a:rPr sz="2400" spc="10" dirty="0">
                <a:solidFill>
                  <a:srgbClr val="FF0000"/>
                </a:solidFill>
                <a:latin typeface="Times New Roman"/>
                <a:cs typeface="Times New Roman"/>
              </a:rPr>
              <a:t> </a:t>
            </a:r>
            <a:r>
              <a:rPr sz="2400" dirty="0">
                <a:solidFill>
                  <a:srgbClr val="FF0000"/>
                </a:solidFill>
                <a:latin typeface="Times New Roman"/>
                <a:cs typeface="Times New Roman"/>
              </a:rPr>
              <a:t>cung</a:t>
            </a:r>
            <a:r>
              <a:rPr sz="2400" spc="20" dirty="0">
                <a:solidFill>
                  <a:srgbClr val="FF0000"/>
                </a:solidFill>
                <a:latin typeface="Times New Roman"/>
                <a:cs typeface="Times New Roman"/>
              </a:rPr>
              <a:t> </a:t>
            </a:r>
            <a:r>
              <a:rPr sz="2400" dirty="0">
                <a:solidFill>
                  <a:srgbClr val="FF0000"/>
                </a:solidFill>
                <a:latin typeface="Times New Roman"/>
                <a:cs typeface="Times New Roman"/>
              </a:rPr>
              <a:t>cấp</a:t>
            </a:r>
            <a:r>
              <a:rPr sz="2400" spc="5" dirty="0">
                <a:solidFill>
                  <a:srgbClr val="FF0000"/>
                </a:solidFill>
                <a:latin typeface="Times New Roman"/>
                <a:cs typeface="Times New Roman"/>
              </a:rPr>
              <a:t> </a:t>
            </a:r>
            <a:r>
              <a:rPr sz="2400" spc="-25" dirty="0">
                <a:solidFill>
                  <a:srgbClr val="FF0000"/>
                </a:solidFill>
                <a:latin typeface="Times New Roman"/>
                <a:cs typeface="Times New Roman"/>
              </a:rPr>
              <a:t>tài </a:t>
            </a:r>
            <a:r>
              <a:rPr sz="2400" dirty="0">
                <a:solidFill>
                  <a:srgbClr val="FF0000"/>
                </a:solidFill>
                <a:latin typeface="Times New Roman"/>
                <a:cs typeface="Times New Roman"/>
              </a:rPr>
              <a:t>liệu</a:t>
            </a:r>
            <a:r>
              <a:rPr sz="2400" spc="-35" dirty="0">
                <a:solidFill>
                  <a:srgbClr val="FF0000"/>
                </a:solidFill>
                <a:latin typeface="Times New Roman"/>
                <a:cs typeface="Times New Roman"/>
              </a:rPr>
              <a:t> </a:t>
            </a:r>
            <a:r>
              <a:rPr sz="2400" dirty="0">
                <a:solidFill>
                  <a:srgbClr val="FF0000"/>
                </a:solidFill>
                <a:latin typeface="Times New Roman"/>
                <a:cs typeface="Times New Roman"/>
              </a:rPr>
              <a:t>để</a:t>
            </a:r>
            <a:r>
              <a:rPr sz="2400" spc="-10" dirty="0">
                <a:solidFill>
                  <a:srgbClr val="FF0000"/>
                </a:solidFill>
                <a:latin typeface="Times New Roman"/>
                <a:cs typeface="Times New Roman"/>
              </a:rPr>
              <a:t> </a:t>
            </a:r>
            <a:r>
              <a:rPr sz="2400" dirty="0">
                <a:solidFill>
                  <a:srgbClr val="FF0000"/>
                </a:solidFill>
                <a:latin typeface="Times New Roman"/>
                <a:cs typeface="Times New Roman"/>
              </a:rPr>
              <a:t>chứng</a:t>
            </a:r>
            <a:r>
              <a:rPr sz="2400" spc="-10" dirty="0">
                <a:solidFill>
                  <a:srgbClr val="FF0000"/>
                </a:solidFill>
                <a:latin typeface="Times New Roman"/>
                <a:cs typeface="Times New Roman"/>
              </a:rPr>
              <a:t> </a:t>
            </a:r>
            <a:r>
              <a:rPr sz="2400" dirty="0">
                <a:solidFill>
                  <a:srgbClr val="FF0000"/>
                </a:solidFill>
                <a:latin typeface="Times New Roman"/>
                <a:cs typeface="Times New Roman"/>
              </a:rPr>
              <a:t>minh</a:t>
            </a:r>
            <a:r>
              <a:rPr sz="2400" spc="15" dirty="0">
                <a:solidFill>
                  <a:srgbClr val="FF0000"/>
                </a:solidFill>
                <a:latin typeface="Times New Roman"/>
                <a:cs typeface="Times New Roman"/>
              </a:rPr>
              <a:t> </a:t>
            </a:r>
            <a:r>
              <a:rPr sz="2400" dirty="0">
                <a:solidFill>
                  <a:srgbClr val="FF0000"/>
                </a:solidFill>
                <a:latin typeface="Times New Roman"/>
                <a:cs typeface="Times New Roman"/>
              </a:rPr>
              <a:t>năng</a:t>
            </a:r>
            <a:r>
              <a:rPr sz="2400" spc="-15" dirty="0">
                <a:solidFill>
                  <a:srgbClr val="FF0000"/>
                </a:solidFill>
                <a:latin typeface="Times New Roman"/>
                <a:cs typeface="Times New Roman"/>
              </a:rPr>
              <a:t> </a:t>
            </a:r>
            <a:r>
              <a:rPr sz="2400" dirty="0">
                <a:solidFill>
                  <a:srgbClr val="FF0000"/>
                </a:solidFill>
                <a:latin typeface="Times New Roman"/>
                <a:cs typeface="Times New Roman"/>
              </a:rPr>
              <a:t>lực,</a:t>
            </a:r>
            <a:r>
              <a:rPr sz="2400" spc="-10" dirty="0">
                <a:solidFill>
                  <a:srgbClr val="FF0000"/>
                </a:solidFill>
                <a:latin typeface="Times New Roman"/>
                <a:cs typeface="Times New Roman"/>
              </a:rPr>
              <a:t> </a:t>
            </a:r>
            <a:r>
              <a:rPr sz="2400" dirty="0">
                <a:solidFill>
                  <a:srgbClr val="FF0000"/>
                </a:solidFill>
                <a:latin typeface="Times New Roman"/>
                <a:cs typeface="Times New Roman"/>
              </a:rPr>
              <a:t>kinh</a:t>
            </a:r>
            <a:r>
              <a:rPr sz="2400" spc="5" dirty="0">
                <a:solidFill>
                  <a:srgbClr val="FF0000"/>
                </a:solidFill>
                <a:latin typeface="Times New Roman"/>
                <a:cs typeface="Times New Roman"/>
              </a:rPr>
              <a:t> </a:t>
            </a:r>
            <a:r>
              <a:rPr sz="2400" spc="-10" dirty="0">
                <a:solidFill>
                  <a:srgbClr val="FF0000"/>
                </a:solidFill>
                <a:latin typeface="Times New Roman"/>
                <a:cs typeface="Times New Roman"/>
              </a:rPr>
              <a:t>nghiệm.</a:t>
            </a:r>
            <a:endParaRPr sz="2400">
              <a:latin typeface="Times New Roman"/>
              <a:cs typeface="Times New Roman"/>
            </a:endParaRPr>
          </a:p>
          <a:p>
            <a:pPr marL="676275" indent="-303530">
              <a:lnSpc>
                <a:spcPct val="100000"/>
              </a:lnSpc>
              <a:buAutoNum type="arabicPeriod" startAt="4"/>
              <a:tabLst>
                <a:tab pos="676910" algn="l"/>
              </a:tabLst>
            </a:pPr>
            <a:r>
              <a:rPr dirty="0"/>
              <a:t>Gian</a:t>
            </a:r>
            <a:r>
              <a:rPr spc="-10" dirty="0"/>
              <a:t> </a:t>
            </a:r>
            <a:r>
              <a:rPr spc="-25" dirty="0"/>
              <a:t>lận</a:t>
            </a:r>
          </a:p>
          <a:p>
            <a:pPr marL="683895" lvl="1" indent="-311150">
              <a:lnSpc>
                <a:spcPct val="100000"/>
              </a:lnSpc>
              <a:buAutoNum type="alphaLcParenR"/>
              <a:tabLst>
                <a:tab pos="684530" algn="l"/>
              </a:tabLst>
            </a:pPr>
            <a:r>
              <a:rPr sz="2400" dirty="0">
                <a:solidFill>
                  <a:srgbClr val="03499E"/>
                </a:solidFill>
                <a:latin typeface="Times New Roman"/>
                <a:cs typeface="Times New Roman"/>
              </a:rPr>
              <a:t>Làm</a:t>
            </a:r>
            <a:r>
              <a:rPr sz="2400" spc="-15" dirty="0">
                <a:solidFill>
                  <a:srgbClr val="03499E"/>
                </a:solidFill>
                <a:latin typeface="Times New Roman"/>
                <a:cs typeface="Times New Roman"/>
              </a:rPr>
              <a:t> </a:t>
            </a:r>
            <a:r>
              <a:rPr sz="2400" dirty="0">
                <a:solidFill>
                  <a:srgbClr val="03499E"/>
                </a:solidFill>
                <a:latin typeface="Times New Roman"/>
                <a:cs typeface="Times New Roman"/>
              </a:rPr>
              <a:t>giả</a:t>
            </a:r>
            <a:r>
              <a:rPr sz="2400" spc="-5" dirty="0">
                <a:solidFill>
                  <a:srgbClr val="03499E"/>
                </a:solidFill>
                <a:latin typeface="Times New Roman"/>
                <a:cs typeface="Times New Roman"/>
              </a:rPr>
              <a:t> </a:t>
            </a:r>
            <a:r>
              <a:rPr sz="2400" dirty="0">
                <a:solidFill>
                  <a:srgbClr val="03499E"/>
                </a:solidFill>
                <a:latin typeface="Times New Roman"/>
                <a:cs typeface="Times New Roman"/>
              </a:rPr>
              <a:t>hoặc</a:t>
            </a:r>
            <a:r>
              <a:rPr sz="2400" spc="-10" dirty="0">
                <a:solidFill>
                  <a:srgbClr val="03499E"/>
                </a:solidFill>
                <a:latin typeface="Times New Roman"/>
                <a:cs typeface="Times New Roman"/>
              </a:rPr>
              <a:t> </a:t>
            </a:r>
            <a:r>
              <a:rPr sz="2400" dirty="0">
                <a:solidFill>
                  <a:srgbClr val="03499E"/>
                </a:solidFill>
                <a:latin typeface="Times New Roman"/>
                <a:cs typeface="Times New Roman"/>
              </a:rPr>
              <a:t>làm</a:t>
            </a:r>
            <a:r>
              <a:rPr sz="2400" spc="-20" dirty="0">
                <a:solidFill>
                  <a:srgbClr val="03499E"/>
                </a:solidFill>
                <a:latin typeface="Times New Roman"/>
                <a:cs typeface="Times New Roman"/>
              </a:rPr>
              <a:t> </a:t>
            </a:r>
            <a:r>
              <a:rPr sz="2400" dirty="0">
                <a:solidFill>
                  <a:srgbClr val="03499E"/>
                </a:solidFill>
                <a:latin typeface="Times New Roman"/>
                <a:cs typeface="Times New Roman"/>
              </a:rPr>
              <a:t>sai</a:t>
            </a:r>
            <a:r>
              <a:rPr sz="2400" spc="-10" dirty="0">
                <a:solidFill>
                  <a:srgbClr val="03499E"/>
                </a:solidFill>
                <a:latin typeface="Times New Roman"/>
                <a:cs typeface="Times New Roman"/>
              </a:rPr>
              <a:t> </a:t>
            </a:r>
            <a:r>
              <a:rPr sz="2400" dirty="0">
                <a:solidFill>
                  <a:srgbClr val="03499E"/>
                </a:solidFill>
                <a:latin typeface="Times New Roman"/>
                <a:cs typeface="Times New Roman"/>
              </a:rPr>
              <a:t>lệch</a:t>
            </a:r>
            <a:r>
              <a:rPr sz="2400" spc="-25" dirty="0">
                <a:solidFill>
                  <a:srgbClr val="03499E"/>
                </a:solidFill>
                <a:latin typeface="Times New Roman"/>
                <a:cs typeface="Times New Roman"/>
              </a:rPr>
              <a:t> </a:t>
            </a:r>
            <a:r>
              <a:rPr sz="2400" dirty="0">
                <a:solidFill>
                  <a:srgbClr val="03499E"/>
                </a:solidFill>
                <a:latin typeface="Times New Roman"/>
                <a:cs typeface="Times New Roman"/>
              </a:rPr>
              <a:t>thông</a:t>
            </a:r>
            <a:r>
              <a:rPr sz="2400" spc="-10" dirty="0">
                <a:solidFill>
                  <a:srgbClr val="03499E"/>
                </a:solidFill>
                <a:latin typeface="Times New Roman"/>
                <a:cs typeface="Times New Roman"/>
              </a:rPr>
              <a:t> </a:t>
            </a:r>
            <a:r>
              <a:rPr sz="2400" dirty="0">
                <a:solidFill>
                  <a:srgbClr val="03499E"/>
                </a:solidFill>
                <a:latin typeface="Times New Roman"/>
                <a:cs typeface="Times New Roman"/>
              </a:rPr>
              <a:t>tin,</a:t>
            </a:r>
            <a:r>
              <a:rPr sz="2400" spc="-25" dirty="0">
                <a:solidFill>
                  <a:srgbClr val="03499E"/>
                </a:solidFill>
                <a:latin typeface="Times New Roman"/>
                <a:cs typeface="Times New Roman"/>
              </a:rPr>
              <a:t> </a:t>
            </a:r>
            <a:r>
              <a:rPr sz="2400" dirty="0">
                <a:solidFill>
                  <a:srgbClr val="03499E"/>
                </a:solidFill>
                <a:latin typeface="Times New Roman"/>
                <a:cs typeface="Times New Roman"/>
              </a:rPr>
              <a:t>hồ sơ,</a:t>
            </a:r>
            <a:r>
              <a:rPr sz="2400" spc="5" dirty="0">
                <a:solidFill>
                  <a:srgbClr val="03499E"/>
                </a:solidFill>
                <a:latin typeface="Times New Roman"/>
                <a:cs typeface="Times New Roman"/>
              </a:rPr>
              <a:t> </a:t>
            </a:r>
            <a:r>
              <a:rPr sz="2400" dirty="0">
                <a:solidFill>
                  <a:srgbClr val="03499E"/>
                </a:solidFill>
                <a:latin typeface="Times New Roman"/>
                <a:cs typeface="Times New Roman"/>
              </a:rPr>
              <a:t>tài</a:t>
            </a:r>
            <a:r>
              <a:rPr sz="2400" spc="-15" dirty="0">
                <a:solidFill>
                  <a:srgbClr val="03499E"/>
                </a:solidFill>
                <a:latin typeface="Times New Roman"/>
                <a:cs typeface="Times New Roman"/>
              </a:rPr>
              <a:t> </a:t>
            </a:r>
            <a:r>
              <a:rPr sz="2400" spc="-10" dirty="0">
                <a:solidFill>
                  <a:srgbClr val="03499E"/>
                </a:solidFill>
                <a:latin typeface="Times New Roman"/>
                <a:cs typeface="Times New Roman"/>
              </a:rPr>
              <a:t>liệu;</a:t>
            </a:r>
            <a:endParaRPr sz="2400">
              <a:latin typeface="Times New Roman"/>
              <a:cs typeface="Times New Roman"/>
            </a:endParaRPr>
          </a:p>
          <a:p>
            <a:pPr marL="14604" marR="5080" lvl="1" indent="694055">
              <a:lnSpc>
                <a:spcPct val="100000"/>
              </a:lnSpc>
              <a:buAutoNum type="alphaLcParenR"/>
              <a:tabLst>
                <a:tab pos="709295" algn="l"/>
              </a:tabLst>
            </a:pPr>
            <a:r>
              <a:rPr sz="2400" dirty="0">
                <a:solidFill>
                  <a:srgbClr val="03499E"/>
                </a:solidFill>
                <a:latin typeface="Times New Roman"/>
                <a:cs typeface="Times New Roman"/>
              </a:rPr>
              <a:t>Cố</a:t>
            </a:r>
            <a:r>
              <a:rPr sz="2400" spc="40" dirty="0">
                <a:solidFill>
                  <a:srgbClr val="03499E"/>
                </a:solidFill>
                <a:latin typeface="Times New Roman"/>
                <a:cs typeface="Times New Roman"/>
              </a:rPr>
              <a:t> </a:t>
            </a:r>
            <a:r>
              <a:rPr sz="2400" dirty="0">
                <a:solidFill>
                  <a:srgbClr val="03499E"/>
                </a:solidFill>
                <a:latin typeface="Times New Roman"/>
                <a:cs typeface="Times New Roman"/>
              </a:rPr>
              <a:t>ý</a:t>
            </a:r>
            <a:r>
              <a:rPr sz="2400" spc="40" dirty="0">
                <a:solidFill>
                  <a:srgbClr val="03499E"/>
                </a:solidFill>
                <a:latin typeface="Times New Roman"/>
                <a:cs typeface="Times New Roman"/>
              </a:rPr>
              <a:t> </a:t>
            </a:r>
            <a:r>
              <a:rPr sz="2400" dirty="0">
                <a:solidFill>
                  <a:srgbClr val="03499E"/>
                </a:solidFill>
                <a:latin typeface="Times New Roman"/>
                <a:cs typeface="Times New Roman"/>
              </a:rPr>
              <a:t>cung</a:t>
            </a:r>
            <a:r>
              <a:rPr sz="2400" spc="40" dirty="0">
                <a:solidFill>
                  <a:srgbClr val="03499E"/>
                </a:solidFill>
                <a:latin typeface="Times New Roman"/>
                <a:cs typeface="Times New Roman"/>
              </a:rPr>
              <a:t> </a:t>
            </a:r>
            <a:r>
              <a:rPr sz="2400" dirty="0">
                <a:solidFill>
                  <a:srgbClr val="03499E"/>
                </a:solidFill>
                <a:latin typeface="Times New Roman"/>
                <a:cs typeface="Times New Roman"/>
              </a:rPr>
              <a:t>cấp</a:t>
            </a:r>
            <a:r>
              <a:rPr sz="2400" spc="25" dirty="0">
                <a:solidFill>
                  <a:srgbClr val="03499E"/>
                </a:solidFill>
                <a:latin typeface="Times New Roman"/>
                <a:cs typeface="Times New Roman"/>
              </a:rPr>
              <a:t> </a:t>
            </a:r>
            <a:r>
              <a:rPr sz="2400" dirty="0">
                <a:solidFill>
                  <a:srgbClr val="03499E"/>
                </a:solidFill>
                <a:latin typeface="Times New Roman"/>
                <a:cs typeface="Times New Roman"/>
              </a:rPr>
              <a:t>thông</a:t>
            </a:r>
            <a:r>
              <a:rPr sz="2400" spc="35" dirty="0">
                <a:solidFill>
                  <a:srgbClr val="03499E"/>
                </a:solidFill>
                <a:latin typeface="Times New Roman"/>
                <a:cs typeface="Times New Roman"/>
              </a:rPr>
              <a:t> </a:t>
            </a:r>
            <a:r>
              <a:rPr sz="2400" dirty="0">
                <a:solidFill>
                  <a:srgbClr val="03499E"/>
                </a:solidFill>
                <a:latin typeface="Times New Roman"/>
                <a:cs typeface="Times New Roman"/>
              </a:rPr>
              <a:t>tin,</a:t>
            </a:r>
            <a:r>
              <a:rPr sz="2400" spc="40" dirty="0">
                <a:solidFill>
                  <a:srgbClr val="03499E"/>
                </a:solidFill>
                <a:latin typeface="Times New Roman"/>
                <a:cs typeface="Times New Roman"/>
              </a:rPr>
              <a:t> </a:t>
            </a:r>
            <a:r>
              <a:rPr sz="2400" dirty="0">
                <a:solidFill>
                  <a:srgbClr val="03499E"/>
                </a:solidFill>
                <a:latin typeface="Times New Roman"/>
                <a:cs typeface="Times New Roman"/>
              </a:rPr>
              <a:t>tài</a:t>
            </a:r>
            <a:r>
              <a:rPr sz="2400" spc="35" dirty="0">
                <a:solidFill>
                  <a:srgbClr val="03499E"/>
                </a:solidFill>
                <a:latin typeface="Times New Roman"/>
                <a:cs typeface="Times New Roman"/>
              </a:rPr>
              <a:t> </a:t>
            </a:r>
            <a:r>
              <a:rPr sz="2400" dirty="0">
                <a:solidFill>
                  <a:srgbClr val="03499E"/>
                </a:solidFill>
                <a:latin typeface="Times New Roman"/>
                <a:cs typeface="Times New Roman"/>
              </a:rPr>
              <a:t>liệu</a:t>
            </a:r>
            <a:r>
              <a:rPr sz="2400" spc="45" dirty="0">
                <a:solidFill>
                  <a:srgbClr val="03499E"/>
                </a:solidFill>
                <a:latin typeface="Times New Roman"/>
                <a:cs typeface="Times New Roman"/>
              </a:rPr>
              <a:t> </a:t>
            </a:r>
            <a:r>
              <a:rPr sz="2400" dirty="0">
                <a:solidFill>
                  <a:srgbClr val="03499E"/>
                </a:solidFill>
                <a:latin typeface="Times New Roman"/>
                <a:cs typeface="Times New Roman"/>
              </a:rPr>
              <a:t>không</a:t>
            </a:r>
            <a:r>
              <a:rPr sz="2400" spc="40" dirty="0">
                <a:solidFill>
                  <a:srgbClr val="03499E"/>
                </a:solidFill>
                <a:latin typeface="Times New Roman"/>
                <a:cs typeface="Times New Roman"/>
              </a:rPr>
              <a:t> </a:t>
            </a:r>
            <a:r>
              <a:rPr sz="2400" dirty="0">
                <a:solidFill>
                  <a:srgbClr val="03499E"/>
                </a:solidFill>
                <a:latin typeface="Times New Roman"/>
                <a:cs typeface="Times New Roman"/>
              </a:rPr>
              <a:t>trung</a:t>
            </a:r>
            <a:r>
              <a:rPr sz="2400" spc="30" dirty="0">
                <a:solidFill>
                  <a:srgbClr val="03499E"/>
                </a:solidFill>
                <a:latin typeface="Times New Roman"/>
                <a:cs typeface="Times New Roman"/>
              </a:rPr>
              <a:t> </a:t>
            </a:r>
            <a:r>
              <a:rPr sz="2400" dirty="0">
                <a:solidFill>
                  <a:srgbClr val="03499E"/>
                </a:solidFill>
                <a:latin typeface="Times New Roman"/>
                <a:cs typeface="Times New Roman"/>
              </a:rPr>
              <a:t>thực,</a:t>
            </a:r>
            <a:r>
              <a:rPr sz="2400" spc="40" dirty="0">
                <a:solidFill>
                  <a:srgbClr val="03499E"/>
                </a:solidFill>
                <a:latin typeface="Times New Roman"/>
                <a:cs typeface="Times New Roman"/>
              </a:rPr>
              <a:t> </a:t>
            </a:r>
            <a:r>
              <a:rPr sz="2400" dirty="0">
                <a:solidFill>
                  <a:srgbClr val="03499E"/>
                </a:solidFill>
                <a:latin typeface="Times New Roman"/>
                <a:cs typeface="Times New Roman"/>
              </a:rPr>
              <a:t>không</a:t>
            </a:r>
            <a:r>
              <a:rPr sz="2400" spc="40" dirty="0">
                <a:solidFill>
                  <a:srgbClr val="03499E"/>
                </a:solidFill>
                <a:latin typeface="Times New Roman"/>
                <a:cs typeface="Times New Roman"/>
              </a:rPr>
              <a:t> </a:t>
            </a:r>
            <a:r>
              <a:rPr sz="2400" dirty="0">
                <a:solidFill>
                  <a:srgbClr val="03499E"/>
                </a:solidFill>
                <a:latin typeface="Times New Roman"/>
                <a:cs typeface="Times New Roman"/>
              </a:rPr>
              <a:t>khách</a:t>
            </a:r>
            <a:r>
              <a:rPr sz="2400" spc="50" dirty="0">
                <a:solidFill>
                  <a:srgbClr val="03499E"/>
                </a:solidFill>
                <a:latin typeface="Times New Roman"/>
                <a:cs typeface="Times New Roman"/>
              </a:rPr>
              <a:t> </a:t>
            </a:r>
            <a:r>
              <a:rPr sz="2400" spc="-20" dirty="0">
                <a:solidFill>
                  <a:srgbClr val="03499E"/>
                </a:solidFill>
                <a:latin typeface="Times New Roman"/>
                <a:cs typeface="Times New Roman"/>
              </a:rPr>
              <a:t>quan </a:t>
            </a:r>
            <a:r>
              <a:rPr sz="2400" dirty="0">
                <a:solidFill>
                  <a:srgbClr val="03499E"/>
                </a:solidFill>
                <a:latin typeface="Times New Roman"/>
                <a:cs typeface="Times New Roman"/>
              </a:rPr>
              <a:t>(đánh</a:t>
            </a:r>
            <a:r>
              <a:rPr sz="2400" spc="-45" dirty="0">
                <a:solidFill>
                  <a:srgbClr val="03499E"/>
                </a:solidFill>
                <a:latin typeface="Times New Roman"/>
                <a:cs typeface="Times New Roman"/>
              </a:rPr>
              <a:t> </a:t>
            </a:r>
            <a:r>
              <a:rPr sz="2400" dirty="0">
                <a:solidFill>
                  <a:srgbClr val="03499E"/>
                </a:solidFill>
                <a:latin typeface="Times New Roman"/>
                <a:cs typeface="Times New Roman"/>
              </a:rPr>
              <a:t>giá</a:t>
            </a:r>
            <a:r>
              <a:rPr sz="2400" spc="-30" dirty="0">
                <a:solidFill>
                  <a:srgbClr val="03499E"/>
                </a:solidFill>
                <a:latin typeface="Times New Roman"/>
                <a:cs typeface="Times New Roman"/>
              </a:rPr>
              <a:t> </a:t>
            </a:r>
            <a:r>
              <a:rPr sz="2400" dirty="0">
                <a:solidFill>
                  <a:srgbClr val="03499E"/>
                </a:solidFill>
                <a:latin typeface="Times New Roman"/>
                <a:cs typeface="Times New Roman"/>
              </a:rPr>
              <a:t>HSQT,</a:t>
            </a:r>
            <a:r>
              <a:rPr sz="2400" spc="-5" dirty="0">
                <a:solidFill>
                  <a:srgbClr val="03499E"/>
                </a:solidFill>
                <a:latin typeface="Times New Roman"/>
                <a:cs typeface="Times New Roman"/>
              </a:rPr>
              <a:t> </a:t>
            </a:r>
            <a:r>
              <a:rPr sz="2400" spc="-10" dirty="0">
                <a:solidFill>
                  <a:srgbClr val="03499E"/>
                </a:solidFill>
                <a:latin typeface="Times New Roman"/>
                <a:cs typeface="Times New Roman"/>
              </a:rPr>
              <a:t>HSDST…)</a:t>
            </a:r>
            <a:endParaRPr sz="2400">
              <a:latin typeface="Times New Roman"/>
              <a:cs typeface="Times New Roman"/>
            </a:endParaRPr>
          </a:p>
        </p:txBody>
      </p:sp>
      <p:sp>
        <p:nvSpPr>
          <p:cNvPr id="5" name="object 5"/>
          <p:cNvSpPr txBox="1">
            <a:spLocks noGrp="1"/>
          </p:cNvSpPr>
          <p:nvPr>
            <p:ph type="sldNum" sz="quarter" idx="7"/>
          </p:nvPr>
        </p:nvSpPr>
        <p:spPr>
          <a:prstGeom prst="rect">
            <a:avLst/>
          </a:prstGeom>
        </p:spPr>
        <p:txBody>
          <a:bodyPr vert="horz" wrap="square" lIns="0" tIns="1066370" rIns="0" bIns="0" rtlCol="0">
            <a:spAutoFit/>
          </a:bodyPr>
          <a:lstStyle/>
          <a:p>
            <a:pPr marL="4939665">
              <a:lnSpc>
                <a:spcPts val="1655"/>
              </a:lnSpc>
            </a:pPr>
            <a:fld id="{81D60167-4931-47E6-BA6A-407CBD079E47}" type="slidenum">
              <a:rPr spc="-25" dirty="0"/>
              <a:t>34</a:t>
            </a:fld>
            <a:endParaRPr spc="-25" dirty="0"/>
          </a:p>
        </p:txBody>
      </p:sp>
      <p:sp>
        <p:nvSpPr>
          <p:cNvPr id="4" name="object 4"/>
          <p:cNvSpPr txBox="1">
            <a:spLocks noGrp="1"/>
          </p:cNvSpPr>
          <p:nvPr>
            <p:ph type="title"/>
          </p:nvPr>
        </p:nvSpPr>
        <p:spPr>
          <a:prstGeom prst="rect">
            <a:avLst/>
          </a:prstGeom>
        </p:spPr>
        <p:txBody>
          <a:bodyPr vert="horz" wrap="square" lIns="0" tIns="191515" rIns="0" bIns="0" rtlCol="0">
            <a:spAutoFit/>
          </a:bodyPr>
          <a:lstStyle/>
          <a:p>
            <a:pPr marL="499109">
              <a:lnSpc>
                <a:spcPct val="100000"/>
              </a:lnSpc>
              <a:spcBef>
                <a:spcPts val="95"/>
              </a:spcBef>
            </a:pPr>
            <a:r>
              <a:rPr sz="2800" dirty="0"/>
              <a:t>CÁC</a:t>
            </a:r>
            <a:r>
              <a:rPr sz="2800" spc="-55" dirty="0"/>
              <a:t> </a:t>
            </a:r>
            <a:r>
              <a:rPr sz="2800" dirty="0"/>
              <a:t>HÀNH</a:t>
            </a:r>
            <a:r>
              <a:rPr sz="2800" spc="-65" dirty="0"/>
              <a:t> </a:t>
            </a:r>
            <a:r>
              <a:rPr sz="2800" dirty="0"/>
              <a:t>VI</a:t>
            </a:r>
            <a:r>
              <a:rPr sz="2800" spc="-65" dirty="0"/>
              <a:t> </a:t>
            </a:r>
            <a:r>
              <a:rPr sz="2800" dirty="0"/>
              <a:t>BỊ</a:t>
            </a:r>
            <a:r>
              <a:rPr sz="2800" spc="-75" dirty="0"/>
              <a:t> </a:t>
            </a:r>
            <a:r>
              <a:rPr sz="2800" dirty="0"/>
              <a:t>CẤM</a:t>
            </a:r>
            <a:r>
              <a:rPr sz="2800" spc="-65" dirty="0"/>
              <a:t> </a:t>
            </a:r>
            <a:r>
              <a:rPr sz="2800" dirty="0"/>
              <a:t>TRONG</a:t>
            </a:r>
            <a:r>
              <a:rPr sz="2800" spc="-50" dirty="0"/>
              <a:t> </a:t>
            </a:r>
            <a:r>
              <a:rPr sz="2800" dirty="0"/>
              <a:t>ĐẤU</a:t>
            </a:r>
            <a:r>
              <a:rPr sz="2800" spc="-50" dirty="0"/>
              <a:t> </a:t>
            </a:r>
            <a:r>
              <a:rPr sz="2800" dirty="0"/>
              <a:t>THẦU</a:t>
            </a:r>
            <a:r>
              <a:rPr sz="2800" spc="-35" dirty="0"/>
              <a:t> </a:t>
            </a:r>
            <a:r>
              <a:rPr sz="2800" spc="-10" dirty="0"/>
              <a:t>(Đ.16)</a:t>
            </a:r>
            <a:endParaRPr sz="280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387094" y="997445"/>
            <a:ext cx="9417685" cy="5464175"/>
          </a:xfrm>
          <a:custGeom>
            <a:avLst/>
            <a:gdLst/>
            <a:ahLst/>
            <a:cxnLst/>
            <a:rect l="l" t="t" r="r" b="b"/>
            <a:pathLst>
              <a:path w="9417685" h="5464175">
                <a:moveTo>
                  <a:pt x="0" y="5463667"/>
                </a:moveTo>
                <a:lnTo>
                  <a:pt x="9417685" y="5463667"/>
                </a:lnTo>
                <a:lnTo>
                  <a:pt x="9417685" y="0"/>
                </a:lnTo>
                <a:lnTo>
                  <a:pt x="0" y="0"/>
                </a:lnTo>
                <a:lnTo>
                  <a:pt x="0" y="5463667"/>
                </a:lnTo>
                <a:close/>
              </a:path>
            </a:pathLst>
          </a:custGeom>
          <a:ln w="25400">
            <a:solidFill>
              <a:srgbClr val="FFFFFF"/>
            </a:solidFill>
          </a:ln>
        </p:spPr>
        <p:txBody>
          <a:bodyPr wrap="square" lIns="0" tIns="0" rIns="0" bIns="0" rtlCol="0"/>
          <a:lstStyle/>
          <a:p>
            <a:endParaRPr/>
          </a:p>
        </p:txBody>
      </p:sp>
      <p:sp>
        <p:nvSpPr>
          <p:cNvPr id="3" name="object 3"/>
          <p:cNvSpPr txBox="1">
            <a:spLocks noGrp="1"/>
          </p:cNvSpPr>
          <p:nvPr>
            <p:ph type="body" idx="1"/>
          </p:nvPr>
        </p:nvSpPr>
        <p:spPr>
          <a:prstGeom prst="rect">
            <a:avLst/>
          </a:prstGeom>
        </p:spPr>
        <p:txBody>
          <a:bodyPr vert="horz" wrap="square" lIns="0" tIns="12700" rIns="0" bIns="0" rtlCol="0">
            <a:spAutoFit/>
          </a:bodyPr>
          <a:lstStyle/>
          <a:p>
            <a:pPr marL="677545" indent="-304800">
              <a:lnSpc>
                <a:spcPct val="100000"/>
              </a:lnSpc>
              <a:spcBef>
                <a:spcPts val="100"/>
              </a:spcBef>
              <a:buClr>
                <a:srgbClr val="03499E"/>
              </a:buClr>
              <a:buFont typeface="Times New Roman"/>
              <a:buAutoNum type="arabicPeriod" startAt="5"/>
              <a:tabLst>
                <a:tab pos="678180" algn="l"/>
              </a:tabLst>
            </a:pPr>
            <a:r>
              <a:rPr dirty="0"/>
              <a:t>Cản</a:t>
            </a:r>
            <a:r>
              <a:rPr spc="-55" dirty="0"/>
              <a:t> </a:t>
            </a:r>
            <a:r>
              <a:rPr spc="-25" dirty="0"/>
              <a:t>trở</a:t>
            </a:r>
          </a:p>
          <a:p>
            <a:pPr marL="14604" marR="5080" lvl="1" indent="702945">
              <a:lnSpc>
                <a:spcPct val="100000"/>
              </a:lnSpc>
              <a:buAutoNum type="alphaLcParenR"/>
              <a:tabLst>
                <a:tab pos="718185" algn="l"/>
              </a:tabLst>
            </a:pPr>
            <a:r>
              <a:rPr sz="2400" dirty="0">
                <a:solidFill>
                  <a:srgbClr val="03499E"/>
                </a:solidFill>
                <a:latin typeface="Times New Roman"/>
                <a:cs typeface="Times New Roman"/>
              </a:rPr>
              <a:t>Hủy</a:t>
            </a:r>
            <a:r>
              <a:rPr sz="2400" spc="235" dirty="0">
                <a:solidFill>
                  <a:srgbClr val="03499E"/>
                </a:solidFill>
                <a:latin typeface="Times New Roman"/>
                <a:cs typeface="Times New Roman"/>
              </a:rPr>
              <a:t> </a:t>
            </a:r>
            <a:r>
              <a:rPr sz="2400" dirty="0">
                <a:solidFill>
                  <a:srgbClr val="03499E"/>
                </a:solidFill>
                <a:latin typeface="Times New Roman"/>
                <a:cs typeface="Times New Roman"/>
              </a:rPr>
              <a:t>hoại,</a:t>
            </a:r>
            <a:r>
              <a:rPr sz="2400" spc="229" dirty="0">
                <a:solidFill>
                  <a:srgbClr val="03499E"/>
                </a:solidFill>
                <a:latin typeface="Times New Roman"/>
                <a:cs typeface="Times New Roman"/>
              </a:rPr>
              <a:t> </a:t>
            </a:r>
            <a:r>
              <a:rPr sz="2400" dirty="0">
                <a:solidFill>
                  <a:srgbClr val="03499E"/>
                </a:solidFill>
                <a:latin typeface="Times New Roman"/>
                <a:cs typeface="Times New Roman"/>
              </a:rPr>
              <a:t>lừa</a:t>
            </a:r>
            <a:r>
              <a:rPr sz="2400" spc="229" dirty="0">
                <a:solidFill>
                  <a:srgbClr val="03499E"/>
                </a:solidFill>
                <a:latin typeface="Times New Roman"/>
                <a:cs typeface="Times New Roman"/>
              </a:rPr>
              <a:t> </a:t>
            </a:r>
            <a:r>
              <a:rPr sz="2400" dirty="0">
                <a:solidFill>
                  <a:srgbClr val="03499E"/>
                </a:solidFill>
                <a:latin typeface="Times New Roman"/>
                <a:cs typeface="Times New Roman"/>
              </a:rPr>
              <a:t>dối,</a:t>
            </a:r>
            <a:r>
              <a:rPr sz="2400" spc="240" dirty="0">
                <a:solidFill>
                  <a:srgbClr val="03499E"/>
                </a:solidFill>
                <a:latin typeface="Times New Roman"/>
                <a:cs typeface="Times New Roman"/>
              </a:rPr>
              <a:t> </a:t>
            </a:r>
            <a:r>
              <a:rPr sz="2400" dirty="0">
                <a:solidFill>
                  <a:srgbClr val="03499E"/>
                </a:solidFill>
                <a:latin typeface="Times New Roman"/>
                <a:cs typeface="Times New Roman"/>
              </a:rPr>
              <a:t>thay</a:t>
            </a:r>
            <a:r>
              <a:rPr sz="2400" spc="245" dirty="0">
                <a:solidFill>
                  <a:srgbClr val="03499E"/>
                </a:solidFill>
                <a:latin typeface="Times New Roman"/>
                <a:cs typeface="Times New Roman"/>
              </a:rPr>
              <a:t> </a:t>
            </a:r>
            <a:r>
              <a:rPr sz="2400" dirty="0">
                <a:solidFill>
                  <a:srgbClr val="03499E"/>
                </a:solidFill>
                <a:latin typeface="Times New Roman"/>
                <a:cs typeface="Times New Roman"/>
              </a:rPr>
              <a:t>đổi,</a:t>
            </a:r>
            <a:r>
              <a:rPr sz="2400" spc="235" dirty="0">
                <a:solidFill>
                  <a:srgbClr val="03499E"/>
                </a:solidFill>
                <a:latin typeface="Times New Roman"/>
                <a:cs typeface="Times New Roman"/>
              </a:rPr>
              <a:t> </a:t>
            </a:r>
            <a:r>
              <a:rPr sz="2400" dirty="0">
                <a:solidFill>
                  <a:srgbClr val="03499E"/>
                </a:solidFill>
                <a:latin typeface="Times New Roman"/>
                <a:cs typeface="Times New Roman"/>
              </a:rPr>
              <a:t>che</a:t>
            </a:r>
            <a:r>
              <a:rPr sz="2400" spc="225" dirty="0">
                <a:solidFill>
                  <a:srgbClr val="03499E"/>
                </a:solidFill>
                <a:latin typeface="Times New Roman"/>
                <a:cs typeface="Times New Roman"/>
              </a:rPr>
              <a:t> </a:t>
            </a:r>
            <a:r>
              <a:rPr sz="2400" dirty="0">
                <a:solidFill>
                  <a:srgbClr val="03499E"/>
                </a:solidFill>
                <a:latin typeface="Times New Roman"/>
                <a:cs typeface="Times New Roman"/>
              </a:rPr>
              <a:t>giấu</a:t>
            </a:r>
            <a:r>
              <a:rPr sz="2400" spc="240" dirty="0">
                <a:solidFill>
                  <a:srgbClr val="03499E"/>
                </a:solidFill>
                <a:latin typeface="Times New Roman"/>
                <a:cs typeface="Times New Roman"/>
              </a:rPr>
              <a:t> </a:t>
            </a:r>
            <a:r>
              <a:rPr sz="2400" dirty="0">
                <a:solidFill>
                  <a:srgbClr val="03499E"/>
                </a:solidFill>
                <a:latin typeface="Times New Roman"/>
                <a:cs typeface="Times New Roman"/>
              </a:rPr>
              <a:t>chứng</a:t>
            </a:r>
            <a:r>
              <a:rPr sz="2400" spc="225" dirty="0">
                <a:solidFill>
                  <a:srgbClr val="03499E"/>
                </a:solidFill>
                <a:latin typeface="Times New Roman"/>
                <a:cs typeface="Times New Roman"/>
              </a:rPr>
              <a:t> </a:t>
            </a:r>
            <a:r>
              <a:rPr sz="2400" dirty="0">
                <a:solidFill>
                  <a:srgbClr val="03499E"/>
                </a:solidFill>
                <a:latin typeface="Times New Roman"/>
                <a:cs typeface="Times New Roman"/>
              </a:rPr>
              <a:t>cứ</a:t>
            </a:r>
            <a:r>
              <a:rPr sz="2400" spc="235" dirty="0">
                <a:solidFill>
                  <a:srgbClr val="03499E"/>
                </a:solidFill>
                <a:latin typeface="Times New Roman"/>
                <a:cs typeface="Times New Roman"/>
              </a:rPr>
              <a:t> </a:t>
            </a:r>
            <a:r>
              <a:rPr sz="2400" dirty="0">
                <a:solidFill>
                  <a:srgbClr val="03499E"/>
                </a:solidFill>
                <a:latin typeface="Times New Roman"/>
                <a:cs typeface="Times New Roman"/>
              </a:rPr>
              <a:t>hoặc</a:t>
            </a:r>
            <a:r>
              <a:rPr sz="2400" spc="235" dirty="0">
                <a:solidFill>
                  <a:srgbClr val="03499E"/>
                </a:solidFill>
                <a:latin typeface="Times New Roman"/>
                <a:cs typeface="Times New Roman"/>
              </a:rPr>
              <a:t> </a:t>
            </a:r>
            <a:r>
              <a:rPr sz="2400" dirty="0">
                <a:solidFill>
                  <a:srgbClr val="03499E"/>
                </a:solidFill>
                <a:latin typeface="Times New Roman"/>
                <a:cs typeface="Times New Roman"/>
              </a:rPr>
              <a:t>báo</a:t>
            </a:r>
            <a:r>
              <a:rPr sz="2400" spc="235" dirty="0">
                <a:solidFill>
                  <a:srgbClr val="03499E"/>
                </a:solidFill>
                <a:latin typeface="Times New Roman"/>
                <a:cs typeface="Times New Roman"/>
              </a:rPr>
              <a:t> </a:t>
            </a:r>
            <a:r>
              <a:rPr sz="2400" dirty="0">
                <a:solidFill>
                  <a:srgbClr val="03499E"/>
                </a:solidFill>
                <a:latin typeface="Times New Roman"/>
                <a:cs typeface="Times New Roman"/>
              </a:rPr>
              <a:t>cáo</a:t>
            </a:r>
            <a:r>
              <a:rPr sz="2400" spc="229" dirty="0">
                <a:solidFill>
                  <a:srgbClr val="03499E"/>
                </a:solidFill>
                <a:latin typeface="Times New Roman"/>
                <a:cs typeface="Times New Roman"/>
              </a:rPr>
              <a:t> </a:t>
            </a:r>
            <a:r>
              <a:rPr sz="2400" dirty="0">
                <a:solidFill>
                  <a:srgbClr val="03499E"/>
                </a:solidFill>
                <a:latin typeface="Times New Roman"/>
                <a:cs typeface="Times New Roman"/>
              </a:rPr>
              <a:t>sai</a:t>
            </a:r>
            <a:r>
              <a:rPr sz="2400" spc="245" dirty="0">
                <a:solidFill>
                  <a:srgbClr val="03499E"/>
                </a:solidFill>
                <a:latin typeface="Times New Roman"/>
                <a:cs typeface="Times New Roman"/>
              </a:rPr>
              <a:t> </a:t>
            </a:r>
            <a:r>
              <a:rPr sz="2400" spc="-25" dirty="0">
                <a:solidFill>
                  <a:srgbClr val="03499E"/>
                </a:solidFill>
                <a:latin typeface="Times New Roman"/>
                <a:cs typeface="Times New Roman"/>
              </a:rPr>
              <a:t>sự </a:t>
            </a:r>
            <a:r>
              <a:rPr sz="2400" dirty="0">
                <a:solidFill>
                  <a:srgbClr val="03499E"/>
                </a:solidFill>
                <a:latin typeface="Times New Roman"/>
                <a:cs typeface="Times New Roman"/>
              </a:rPr>
              <a:t>thật;</a:t>
            </a:r>
            <a:r>
              <a:rPr sz="2400" spc="-40" dirty="0">
                <a:solidFill>
                  <a:srgbClr val="03499E"/>
                </a:solidFill>
                <a:latin typeface="Times New Roman"/>
                <a:cs typeface="Times New Roman"/>
              </a:rPr>
              <a:t> </a:t>
            </a:r>
            <a:r>
              <a:rPr sz="2400" dirty="0">
                <a:solidFill>
                  <a:srgbClr val="03499E"/>
                </a:solidFill>
                <a:latin typeface="Times New Roman"/>
                <a:cs typeface="Times New Roman"/>
              </a:rPr>
              <a:t>đe</a:t>
            </a:r>
            <a:r>
              <a:rPr sz="2400" spc="-5" dirty="0">
                <a:solidFill>
                  <a:srgbClr val="03499E"/>
                </a:solidFill>
                <a:latin typeface="Times New Roman"/>
                <a:cs typeface="Times New Roman"/>
              </a:rPr>
              <a:t> </a:t>
            </a:r>
            <a:r>
              <a:rPr sz="2400" dirty="0">
                <a:solidFill>
                  <a:srgbClr val="03499E"/>
                </a:solidFill>
                <a:latin typeface="Times New Roman"/>
                <a:cs typeface="Times New Roman"/>
              </a:rPr>
              <a:t>dọa</a:t>
            </a:r>
            <a:r>
              <a:rPr sz="2400" spc="-15" dirty="0">
                <a:solidFill>
                  <a:srgbClr val="03499E"/>
                </a:solidFill>
                <a:latin typeface="Times New Roman"/>
                <a:cs typeface="Times New Roman"/>
              </a:rPr>
              <a:t> </a:t>
            </a:r>
            <a:r>
              <a:rPr sz="2400" dirty="0">
                <a:solidFill>
                  <a:srgbClr val="03499E"/>
                </a:solidFill>
                <a:latin typeface="Times New Roman"/>
                <a:cs typeface="Times New Roman"/>
              </a:rPr>
              <a:t>hoặc</a:t>
            </a:r>
            <a:r>
              <a:rPr sz="2400" spc="-10" dirty="0">
                <a:solidFill>
                  <a:srgbClr val="03499E"/>
                </a:solidFill>
                <a:latin typeface="Times New Roman"/>
                <a:cs typeface="Times New Roman"/>
              </a:rPr>
              <a:t> </a:t>
            </a:r>
            <a:r>
              <a:rPr sz="2400" dirty="0">
                <a:solidFill>
                  <a:srgbClr val="03499E"/>
                </a:solidFill>
                <a:latin typeface="Times New Roman"/>
                <a:cs typeface="Times New Roman"/>
              </a:rPr>
              <a:t>gợi</a:t>
            </a:r>
            <a:r>
              <a:rPr sz="2400" spc="-5" dirty="0">
                <a:solidFill>
                  <a:srgbClr val="03499E"/>
                </a:solidFill>
                <a:latin typeface="Times New Roman"/>
                <a:cs typeface="Times New Roman"/>
              </a:rPr>
              <a:t> </a:t>
            </a:r>
            <a:r>
              <a:rPr sz="2400" dirty="0">
                <a:solidFill>
                  <a:srgbClr val="03499E"/>
                </a:solidFill>
                <a:latin typeface="Times New Roman"/>
                <a:cs typeface="Times New Roman"/>
              </a:rPr>
              <a:t>ý</a:t>
            </a:r>
            <a:r>
              <a:rPr sz="2400" spc="-5" dirty="0">
                <a:solidFill>
                  <a:srgbClr val="03499E"/>
                </a:solidFill>
                <a:latin typeface="Times New Roman"/>
                <a:cs typeface="Times New Roman"/>
              </a:rPr>
              <a:t> </a:t>
            </a:r>
            <a:r>
              <a:rPr sz="2400" dirty="0">
                <a:solidFill>
                  <a:srgbClr val="03499E"/>
                </a:solidFill>
                <a:latin typeface="Times New Roman"/>
                <a:cs typeface="Times New Roman"/>
              </a:rPr>
              <a:t>đối</a:t>
            </a:r>
            <a:r>
              <a:rPr sz="2400" spc="-15" dirty="0">
                <a:solidFill>
                  <a:srgbClr val="03499E"/>
                </a:solidFill>
                <a:latin typeface="Times New Roman"/>
                <a:cs typeface="Times New Roman"/>
              </a:rPr>
              <a:t> </a:t>
            </a:r>
            <a:r>
              <a:rPr sz="2400" dirty="0">
                <a:solidFill>
                  <a:srgbClr val="03499E"/>
                </a:solidFill>
                <a:latin typeface="Times New Roman"/>
                <a:cs typeface="Times New Roman"/>
              </a:rPr>
              <a:t>với</a:t>
            </a:r>
            <a:r>
              <a:rPr sz="2400" spc="-5" dirty="0">
                <a:solidFill>
                  <a:srgbClr val="03499E"/>
                </a:solidFill>
                <a:latin typeface="Times New Roman"/>
                <a:cs typeface="Times New Roman"/>
              </a:rPr>
              <a:t> </a:t>
            </a:r>
            <a:r>
              <a:rPr sz="2400" dirty="0">
                <a:solidFill>
                  <a:srgbClr val="03499E"/>
                </a:solidFill>
                <a:latin typeface="Times New Roman"/>
                <a:cs typeface="Times New Roman"/>
              </a:rPr>
              <a:t>bất</a:t>
            </a:r>
            <a:r>
              <a:rPr sz="2400" spc="-10" dirty="0">
                <a:solidFill>
                  <a:srgbClr val="03499E"/>
                </a:solidFill>
                <a:latin typeface="Times New Roman"/>
                <a:cs typeface="Times New Roman"/>
              </a:rPr>
              <a:t> </a:t>
            </a:r>
            <a:r>
              <a:rPr sz="2400" dirty="0">
                <a:solidFill>
                  <a:srgbClr val="03499E"/>
                </a:solidFill>
                <a:latin typeface="Times New Roman"/>
                <a:cs typeface="Times New Roman"/>
              </a:rPr>
              <a:t>kỳ</a:t>
            </a:r>
            <a:r>
              <a:rPr sz="2400" spc="-5" dirty="0">
                <a:solidFill>
                  <a:srgbClr val="03499E"/>
                </a:solidFill>
                <a:latin typeface="Times New Roman"/>
                <a:cs typeface="Times New Roman"/>
              </a:rPr>
              <a:t> </a:t>
            </a:r>
            <a:r>
              <a:rPr sz="2400" dirty="0">
                <a:solidFill>
                  <a:srgbClr val="03499E"/>
                </a:solidFill>
                <a:latin typeface="Times New Roman"/>
                <a:cs typeface="Times New Roman"/>
              </a:rPr>
              <a:t>bên</a:t>
            </a:r>
            <a:r>
              <a:rPr sz="2400" spc="-5" dirty="0">
                <a:solidFill>
                  <a:srgbClr val="03499E"/>
                </a:solidFill>
                <a:latin typeface="Times New Roman"/>
                <a:cs typeface="Times New Roman"/>
              </a:rPr>
              <a:t> </a:t>
            </a:r>
            <a:r>
              <a:rPr sz="2400" spc="-25" dirty="0">
                <a:solidFill>
                  <a:srgbClr val="03499E"/>
                </a:solidFill>
                <a:latin typeface="Times New Roman"/>
                <a:cs typeface="Times New Roman"/>
              </a:rPr>
              <a:t>nào</a:t>
            </a:r>
            <a:endParaRPr sz="2400">
              <a:latin typeface="Times New Roman"/>
              <a:cs typeface="Times New Roman"/>
            </a:endParaRPr>
          </a:p>
          <a:p>
            <a:pPr marL="14604" marR="7620" lvl="1" indent="687705">
              <a:lnSpc>
                <a:spcPct val="100000"/>
              </a:lnSpc>
              <a:buAutoNum type="alphaLcParenR"/>
              <a:tabLst>
                <a:tab pos="702945" algn="l"/>
              </a:tabLst>
            </a:pPr>
            <a:r>
              <a:rPr sz="2400" dirty="0">
                <a:solidFill>
                  <a:srgbClr val="03499E"/>
                </a:solidFill>
                <a:latin typeface="Times New Roman"/>
                <a:cs typeface="Times New Roman"/>
              </a:rPr>
              <a:t>Cản</a:t>
            </a:r>
            <a:r>
              <a:rPr sz="2400" spc="-15" dirty="0">
                <a:solidFill>
                  <a:srgbClr val="03499E"/>
                </a:solidFill>
                <a:latin typeface="Times New Roman"/>
                <a:cs typeface="Times New Roman"/>
              </a:rPr>
              <a:t> </a:t>
            </a:r>
            <a:r>
              <a:rPr sz="2400" dirty="0">
                <a:solidFill>
                  <a:srgbClr val="03499E"/>
                </a:solidFill>
                <a:latin typeface="Times New Roman"/>
                <a:cs typeface="Times New Roman"/>
              </a:rPr>
              <a:t>trở</a:t>
            </a:r>
            <a:r>
              <a:rPr sz="2400" spc="-15" dirty="0">
                <a:solidFill>
                  <a:srgbClr val="03499E"/>
                </a:solidFill>
                <a:latin typeface="Times New Roman"/>
                <a:cs typeface="Times New Roman"/>
              </a:rPr>
              <a:t> </a:t>
            </a:r>
            <a:r>
              <a:rPr sz="2400" dirty="0">
                <a:solidFill>
                  <a:srgbClr val="03499E"/>
                </a:solidFill>
                <a:latin typeface="Times New Roman"/>
                <a:cs typeface="Times New Roman"/>
              </a:rPr>
              <a:t>người</a:t>
            </a:r>
            <a:r>
              <a:rPr sz="2400" spc="-10" dirty="0">
                <a:solidFill>
                  <a:srgbClr val="03499E"/>
                </a:solidFill>
                <a:latin typeface="Times New Roman"/>
                <a:cs typeface="Times New Roman"/>
              </a:rPr>
              <a:t> </a:t>
            </a:r>
            <a:r>
              <a:rPr sz="2400" dirty="0">
                <a:solidFill>
                  <a:srgbClr val="03499E"/>
                </a:solidFill>
                <a:latin typeface="Times New Roman"/>
                <a:cs typeface="Times New Roman"/>
              </a:rPr>
              <a:t>có</a:t>
            </a:r>
            <a:r>
              <a:rPr sz="2400" spc="-10" dirty="0">
                <a:solidFill>
                  <a:srgbClr val="03499E"/>
                </a:solidFill>
                <a:latin typeface="Times New Roman"/>
                <a:cs typeface="Times New Roman"/>
              </a:rPr>
              <a:t> </a:t>
            </a:r>
            <a:r>
              <a:rPr sz="2400" dirty="0">
                <a:solidFill>
                  <a:srgbClr val="03499E"/>
                </a:solidFill>
                <a:latin typeface="Times New Roman"/>
                <a:cs typeface="Times New Roman"/>
              </a:rPr>
              <a:t>thẩm</a:t>
            </a:r>
            <a:r>
              <a:rPr sz="2400" spc="-30" dirty="0">
                <a:solidFill>
                  <a:srgbClr val="03499E"/>
                </a:solidFill>
                <a:latin typeface="Times New Roman"/>
                <a:cs typeface="Times New Roman"/>
              </a:rPr>
              <a:t> </a:t>
            </a:r>
            <a:r>
              <a:rPr sz="2400" dirty="0">
                <a:solidFill>
                  <a:srgbClr val="03499E"/>
                </a:solidFill>
                <a:latin typeface="Times New Roman"/>
                <a:cs typeface="Times New Roman"/>
              </a:rPr>
              <a:t>quyền,</a:t>
            </a:r>
            <a:r>
              <a:rPr sz="2400" spc="-15" dirty="0">
                <a:solidFill>
                  <a:srgbClr val="03499E"/>
                </a:solidFill>
                <a:latin typeface="Times New Roman"/>
                <a:cs typeface="Times New Roman"/>
              </a:rPr>
              <a:t> </a:t>
            </a:r>
            <a:r>
              <a:rPr sz="2400" dirty="0">
                <a:solidFill>
                  <a:srgbClr val="03499E"/>
                </a:solidFill>
                <a:latin typeface="Times New Roman"/>
                <a:cs typeface="Times New Roman"/>
              </a:rPr>
              <a:t>chủ</a:t>
            </a:r>
            <a:r>
              <a:rPr sz="2400" spc="-5" dirty="0">
                <a:solidFill>
                  <a:srgbClr val="03499E"/>
                </a:solidFill>
                <a:latin typeface="Times New Roman"/>
                <a:cs typeface="Times New Roman"/>
              </a:rPr>
              <a:t> </a:t>
            </a:r>
            <a:r>
              <a:rPr sz="2400" dirty="0">
                <a:solidFill>
                  <a:srgbClr val="03499E"/>
                </a:solidFill>
                <a:latin typeface="Times New Roman"/>
                <a:cs typeface="Times New Roman"/>
              </a:rPr>
              <a:t>đầu</a:t>
            </a:r>
            <a:r>
              <a:rPr sz="2400" spc="-10" dirty="0">
                <a:solidFill>
                  <a:srgbClr val="03499E"/>
                </a:solidFill>
                <a:latin typeface="Times New Roman"/>
                <a:cs typeface="Times New Roman"/>
              </a:rPr>
              <a:t> </a:t>
            </a:r>
            <a:r>
              <a:rPr sz="2400" dirty="0">
                <a:solidFill>
                  <a:srgbClr val="03499E"/>
                </a:solidFill>
                <a:latin typeface="Times New Roman"/>
                <a:cs typeface="Times New Roman"/>
              </a:rPr>
              <a:t>tư,</a:t>
            </a:r>
            <a:r>
              <a:rPr sz="2400" spc="-10" dirty="0">
                <a:solidFill>
                  <a:srgbClr val="03499E"/>
                </a:solidFill>
                <a:latin typeface="Times New Roman"/>
                <a:cs typeface="Times New Roman"/>
              </a:rPr>
              <a:t> </a:t>
            </a:r>
            <a:r>
              <a:rPr sz="2400" dirty="0">
                <a:solidFill>
                  <a:srgbClr val="03499E"/>
                </a:solidFill>
                <a:latin typeface="Times New Roman"/>
                <a:cs typeface="Times New Roman"/>
              </a:rPr>
              <a:t>bên</a:t>
            </a:r>
            <a:r>
              <a:rPr sz="2400" spc="-10" dirty="0">
                <a:solidFill>
                  <a:srgbClr val="03499E"/>
                </a:solidFill>
                <a:latin typeface="Times New Roman"/>
                <a:cs typeface="Times New Roman"/>
              </a:rPr>
              <a:t> </a:t>
            </a:r>
            <a:r>
              <a:rPr sz="2400" dirty="0">
                <a:solidFill>
                  <a:srgbClr val="03499E"/>
                </a:solidFill>
                <a:latin typeface="Times New Roman"/>
                <a:cs typeface="Times New Roman"/>
              </a:rPr>
              <a:t>mời</a:t>
            </a:r>
            <a:r>
              <a:rPr sz="2400" spc="-10" dirty="0">
                <a:solidFill>
                  <a:srgbClr val="03499E"/>
                </a:solidFill>
                <a:latin typeface="Times New Roman"/>
                <a:cs typeface="Times New Roman"/>
              </a:rPr>
              <a:t> </a:t>
            </a:r>
            <a:r>
              <a:rPr sz="2400" dirty="0">
                <a:solidFill>
                  <a:srgbClr val="03499E"/>
                </a:solidFill>
                <a:latin typeface="Times New Roman"/>
                <a:cs typeface="Times New Roman"/>
              </a:rPr>
              <a:t>thầu,</a:t>
            </a:r>
            <a:r>
              <a:rPr sz="2400" spc="-20" dirty="0">
                <a:solidFill>
                  <a:srgbClr val="03499E"/>
                </a:solidFill>
                <a:latin typeface="Times New Roman"/>
                <a:cs typeface="Times New Roman"/>
              </a:rPr>
              <a:t> </a:t>
            </a:r>
            <a:r>
              <a:rPr sz="2400" dirty="0">
                <a:solidFill>
                  <a:srgbClr val="03499E"/>
                </a:solidFill>
                <a:latin typeface="Times New Roman"/>
                <a:cs typeface="Times New Roman"/>
              </a:rPr>
              <a:t>nhà</a:t>
            </a:r>
            <a:r>
              <a:rPr sz="2400" spc="-10" dirty="0">
                <a:solidFill>
                  <a:srgbClr val="03499E"/>
                </a:solidFill>
                <a:latin typeface="Times New Roman"/>
                <a:cs typeface="Times New Roman"/>
              </a:rPr>
              <a:t> </a:t>
            </a:r>
            <a:r>
              <a:rPr sz="2400" dirty="0">
                <a:solidFill>
                  <a:srgbClr val="03499E"/>
                </a:solidFill>
                <a:latin typeface="Times New Roman"/>
                <a:cs typeface="Times New Roman"/>
              </a:rPr>
              <a:t>thầu,</a:t>
            </a:r>
            <a:r>
              <a:rPr sz="2400" spc="-10" dirty="0">
                <a:solidFill>
                  <a:srgbClr val="03499E"/>
                </a:solidFill>
                <a:latin typeface="Times New Roman"/>
                <a:cs typeface="Times New Roman"/>
              </a:rPr>
              <a:t> </a:t>
            </a:r>
            <a:r>
              <a:rPr sz="2400" spc="-25" dirty="0">
                <a:solidFill>
                  <a:srgbClr val="03499E"/>
                </a:solidFill>
                <a:latin typeface="Times New Roman"/>
                <a:cs typeface="Times New Roman"/>
              </a:rPr>
              <a:t>nhà </a:t>
            </a:r>
            <a:r>
              <a:rPr sz="2400" dirty="0">
                <a:solidFill>
                  <a:srgbClr val="03499E"/>
                </a:solidFill>
                <a:latin typeface="Times New Roman"/>
                <a:cs typeface="Times New Roman"/>
              </a:rPr>
              <a:t>đầu </a:t>
            </a:r>
            <a:r>
              <a:rPr sz="2400" spc="-25" dirty="0">
                <a:solidFill>
                  <a:srgbClr val="03499E"/>
                </a:solidFill>
                <a:latin typeface="Times New Roman"/>
                <a:cs typeface="Times New Roman"/>
              </a:rPr>
              <a:t>tư</a:t>
            </a:r>
            <a:endParaRPr sz="2400">
              <a:latin typeface="Times New Roman"/>
              <a:cs typeface="Times New Roman"/>
            </a:endParaRPr>
          </a:p>
          <a:p>
            <a:pPr marL="721360" lvl="1" indent="-348615">
              <a:lnSpc>
                <a:spcPct val="100000"/>
              </a:lnSpc>
              <a:buAutoNum type="alphaLcParenR"/>
              <a:tabLst>
                <a:tab pos="721995" algn="l"/>
              </a:tabLst>
            </a:pPr>
            <a:r>
              <a:rPr sz="2400" dirty="0">
                <a:solidFill>
                  <a:srgbClr val="03499E"/>
                </a:solidFill>
                <a:latin typeface="Times New Roman"/>
                <a:cs typeface="Times New Roman"/>
              </a:rPr>
              <a:t>Cản</a:t>
            </a:r>
            <a:r>
              <a:rPr sz="2400" spc="260" dirty="0">
                <a:solidFill>
                  <a:srgbClr val="03499E"/>
                </a:solidFill>
                <a:latin typeface="Times New Roman"/>
                <a:cs typeface="Times New Roman"/>
              </a:rPr>
              <a:t> </a:t>
            </a:r>
            <a:r>
              <a:rPr sz="2400" dirty="0">
                <a:solidFill>
                  <a:srgbClr val="03499E"/>
                </a:solidFill>
                <a:latin typeface="Times New Roman"/>
                <a:cs typeface="Times New Roman"/>
              </a:rPr>
              <a:t>trở</a:t>
            </a:r>
            <a:r>
              <a:rPr sz="2400" spc="275" dirty="0">
                <a:solidFill>
                  <a:srgbClr val="03499E"/>
                </a:solidFill>
                <a:latin typeface="Times New Roman"/>
                <a:cs typeface="Times New Roman"/>
              </a:rPr>
              <a:t> </a:t>
            </a:r>
            <a:r>
              <a:rPr sz="2400" dirty="0">
                <a:solidFill>
                  <a:srgbClr val="03499E"/>
                </a:solidFill>
                <a:latin typeface="Times New Roman"/>
                <a:cs typeface="Times New Roman"/>
              </a:rPr>
              <a:t>cơ</a:t>
            </a:r>
            <a:r>
              <a:rPr sz="2400" spc="265" dirty="0">
                <a:solidFill>
                  <a:srgbClr val="03499E"/>
                </a:solidFill>
                <a:latin typeface="Times New Roman"/>
                <a:cs typeface="Times New Roman"/>
              </a:rPr>
              <a:t> </a:t>
            </a:r>
            <a:r>
              <a:rPr sz="2400" dirty="0">
                <a:solidFill>
                  <a:srgbClr val="03499E"/>
                </a:solidFill>
                <a:latin typeface="Times New Roman"/>
                <a:cs typeface="Times New Roman"/>
              </a:rPr>
              <a:t>quan</a:t>
            </a:r>
            <a:r>
              <a:rPr sz="2400" spc="270" dirty="0">
                <a:solidFill>
                  <a:srgbClr val="03499E"/>
                </a:solidFill>
                <a:latin typeface="Times New Roman"/>
                <a:cs typeface="Times New Roman"/>
              </a:rPr>
              <a:t> </a:t>
            </a:r>
            <a:r>
              <a:rPr sz="2400" dirty="0">
                <a:solidFill>
                  <a:srgbClr val="03499E"/>
                </a:solidFill>
                <a:latin typeface="Times New Roman"/>
                <a:cs typeface="Times New Roman"/>
              </a:rPr>
              <a:t>có</a:t>
            </a:r>
            <a:r>
              <a:rPr sz="2400" spc="265" dirty="0">
                <a:solidFill>
                  <a:srgbClr val="03499E"/>
                </a:solidFill>
                <a:latin typeface="Times New Roman"/>
                <a:cs typeface="Times New Roman"/>
              </a:rPr>
              <a:t> </a:t>
            </a:r>
            <a:r>
              <a:rPr sz="2400" dirty="0">
                <a:solidFill>
                  <a:srgbClr val="03499E"/>
                </a:solidFill>
                <a:latin typeface="Times New Roman"/>
                <a:cs typeface="Times New Roman"/>
              </a:rPr>
              <a:t>thẩm</a:t>
            </a:r>
            <a:r>
              <a:rPr sz="2400" spc="245" dirty="0">
                <a:solidFill>
                  <a:srgbClr val="03499E"/>
                </a:solidFill>
                <a:latin typeface="Times New Roman"/>
                <a:cs typeface="Times New Roman"/>
              </a:rPr>
              <a:t> </a:t>
            </a:r>
            <a:r>
              <a:rPr sz="2400" dirty="0">
                <a:solidFill>
                  <a:srgbClr val="03499E"/>
                </a:solidFill>
                <a:latin typeface="Times New Roman"/>
                <a:cs typeface="Times New Roman"/>
              </a:rPr>
              <a:t>quyền</a:t>
            </a:r>
            <a:r>
              <a:rPr sz="2400" spc="275" dirty="0">
                <a:solidFill>
                  <a:srgbClr val="03499E"/>
                </a:solidFill>
                <a:latin typeface="Times New Roman"/>
                <a:cs typeface="Times New Roman"/>
              </a:rPr>
              <a:t> </a:t>
            </a:r>
            <a:r>
              <a:rPr sz="2400" dirty="0">
                <a:solidFill>
                  <a:srgbClr val="03499E"/>
                </a:solidFill>
                <a:latin typeface="Times New Roman"/>
                <a:cs typeface="Times New Roman"/>
              </a:rPr>
              <a:t>giám</a:t>
            </a:r>
            <a:r>
              <a:rPr sz="2400" spc="254" dirty="0">
                <a:solidFill>
                  <a:srgbClr val="03499E"/>
                </a:solidFill>
                <a:latin typeface="Times New Roman"/>
                <a:cs typeface="Times New Roman"/>
              </a:rPr>
              <a:t> </a:t>
            </a:r>
            <a:r>
              <a:rPr sz="2400" dirty="0">
                <a:solidFill>
                  <a:srgbClr val="03499E"/>
                </a:solidFill>
                <a:latin typeface="Times New Roman"/>
                <a:cs typeface="Times New Roman"/>
              </a:rPr>
              <a:t>sát,</a:t>
            </a:r>
            <a:r>
              <a:rPr sz="2400" spc="270" dirty="0">
                <a:solidFill>
                  <a:srgbClr val="03499E"/>
                </a:solidFill>
                <a:latin typeface="Times New Roman"/>
                <a:cs typeface="Times New Roman"/>
              </a:rPr>
              <a:t> </a:t>
            </a:r>
            <a:r>
              <a:rPr sz="2400" dirty="0">
                <a:solidFill>
                  <a:srgbClr val="03499E"/>
                </a:solidFill>
                <a:latin typeface="Times New Roman"/>
                <a:cs typeface="Times New Roman"/>
              </a:rPr>
              <a:t>kiểm</a:t>
            </a:r>
            <a:r>
              <a:rPr sz="2400" spc="250" dirty="0">
                <a:solidFill>
                  <a:srgbClr val="03499E"/>
                </a:solidFill>
                <a:latin typeface="Times New Roman"/>
                <a:cs typeface="Times New Roman"/>
              </a:rPr>
              <a:t> </a:t>
            </a:r>
            <a:r>
              <a:rPr sz="2400" dirty="0">
                <a:solidFill>
                  <a:srgbClr val="03499E"/>
                </a:solidFill>
                <a:latin typeface="Times New Roman"/>
                <a:cs typeface="Times New Roman"/>
              </a:rPr>
              <a:t>tra,</a:t>
            </a:r>
            <a:r>
              <a:rPr sz="2400" spc="270" dirty="0">
                <a:solidFill>
                  <a:srgbClr val="03499E"/>
                </a:solidFill>
                <a:latin typeface="Times New Roman"/>
                <a:cs typeface="Times New Roman"/>
              </a:rPr>
              <a:t> </a:t>
            </a:r>
            <a:r>
              <a:rPr sz="2400" dirty="0">
                <a:solidFill>
                  <a:srgbClr val="03499E"/>
                </a:solidFill>
                <a:latin typeface="Times New Roman"/>
                <a:cs typeface="Times New Roman"/>
              </a:rPr>
              <a:t>thanh</a:t>
            </a:r>
            <a:r>
              <a:rPr sz="2400" spc="265" dirty="0">
                <a:solidFill>
                  <a:srgbClr val="03499E"/>
                </a:solidFill>
                <a:latin typeface="Times New Roman"/>
                <a:cs typeface="Times New Roman"/>
              </a:rPr>
              <a:t> </a:t>
            </a:r>
            <a:r>
              <a:rPr sz="2400" dirty="0">
                <a:solidFill>
                  <a:srgbClr val="03499E"/>
                </a:solidFill>
                <a:latin typeface="Times New Roman"/>
                <a:cs typeface="Times New Roman"/>
              </a:rPr>
              <a:t>tra,</a:t>
            </a:r>
            <a:r>
              <a:rPr sz="2400" spc="275" dirty="0">
                <a:solidFill>
                  <a:srgbClr val="03499E"/>
                </a:solidFill>
                <a:latin typeface="Times New Roman"/>
                <a:cs typeface="Times New Roman"/>
              </a:rPr>
              <a:t> </a:t>
            </a:r>
            <a:r>
              <a:rPr sz="2400" spc="-20" dirty="0">
                <a:solidFill>
                  <a:srgbClr val="03499E"/>
                </a:solidFill>
                <a:latin typeface="Times New Roman"/>
                <a:cs typeface="Times New Roman"/>
              </a:rPr>
              <a:t>kiểm</a:t>
            </a:r>
            <a:endParaRPr sz="2400">
              <a:latin typeface="Times New Roman"/>
              <a:cs typeface="Times New Roman"/>
            </a:endParaRPr>
          </a:p>
          <a:p>
            <a:pPr marL="14604">
              <a:lnSpc>
                <a:spcPct val="100000"/>
              </a:lnSpc>
              <a:spcBef>
                <a:spcPts val="5"/>
              </a:spcBef>
            </a:pPr>
            <a:r>
              <a:rPr b="0" spc="-20" dirty="0">
                <a:latin typeface="Times New Roman"/>
                <a:cs typeface="Times New Roman"/>
              </a:rPr>
              <a:t>toán</a:t>
            </a:r>
          </a:p>
          <a:p>
            <a:pPr marL="702310" lvl="1" indent="-329565">
              <a:lnSpc>
                <a:spcPct val="100000"/>
              </a:lnSpc>
              <a:buAutoNum type="alphaLcParenR" startAt="4"/>
              <a:tabLst>
                <a:tab pos="702945" algn="l"/>
              </a:tabLst>
            </a:pPr>
            <a:r>
              <a:rPr sz="2400" dirty="0">
                <a:solidFill>
                  <a:srgbClr val="FF0000"/>
                </a:solidFill>
                <a:latin typeface="Times New Roman"/>
                <a:cs typeface="Times New Roman"/>
              </a:rPr>
              <a:t>Cố</a:t>
            </a:r>
            <a:r>
              <a:rPr sz="2400" spc="25" dirty="0">
                <a:solidFill>
                  <a:srgbClr val="FF0000"/>
                </a:solidFill>
                <a:latin typeface="Times New Roman"/>
                <a:cs typeface="Times New Roman"/>
              </a:rPr>
              <a:t> </a:t>
            </a:r>
            <a:r>
              <a:rPr sz="2400" dirty="0">
                <a:solidFill>
                  <a:srgbClr val="FF0000"/>
                </a:solidFill>
                <a:latin typeface="Times New Roman"/>
                <a:cs typeface="Times New Roman"/>
              </a:rPr>
              <a:t>tình</a:t>
            </a:r>
            <a:r>
              <a:rPr sz="2400" spc="25" dirty="0">
                <a:solidFill>
                  <a:srgbClr val="FF0000"/>
                </a:solidFill>
                <a:latin typeface="Times New Roman"/>
                <a:cs typeface="Times New Roman"/>
              </a:rPr>
              <a:t> </a:t>
            </a:r>
            <a:r>
              <a:rPr sz="2400" dirty="0">
                <a:solidFill>
                  <a:srgbClr val="FF0000"/>
                </a:solidFill>
                <a:latin typeface="Times New Roman"/>
                <a:cs typeface="Times New Roman"/>
              </a:rPr>
              <a:t>khiếu</a:t>
            </a:r>
            <a:r>
              <a:rPr sz="2400" spc="30" dirty="0">
                <a:solidFill>
                  <a:srgbClr val="FF0000"/>
                </a:solidFill>
                <a:latin typeface="Times New Roman"/>
                <a:cs typeface="Times New Roman"/>
              </a:rPr>
              <a:t> </a:t>
            </a:r>
            <a:r>
              <a:rPr sz="2400" dirty="0">
                <a:solidFill>
                  <a:srgbClr val="FF0000"/>
                </a:solidFill>
                <a:latin typeface="Times New Roman"/>
                <a:cs typeface="Times New Roman"/>
              </a:rPr>
              <a:t>nại,</a:t>
            </a:r>
            <a:r>
              <a:rPr sz="2400" spc="25" dirty="0">
                <a:solidFill>
                  <a:srgbClr val="FF0000"/>
                </a:solidFill>
                <a:latin typeface="Times New Roman"/>
                <a:cs typeface="Times New Roman"/>
              </a:rPr>
              <a:t> </a:t>
            </a:r>
            <a:r>
              <a:rPr sz="2400" dirty="0">
                <a:solidFill>
                  <a:srgbClr val="FF0000"/>
                </a:solidFill>
                <a:latin typeface="Times New Roman"/>
                <a:cs typeface="Times New Roman"/>
              </a:rPr>
              <a:t>tố</a:t>
            </a:r>
            <a:r>
              <a:rPr sz="2400" spc="15" dirty="0">
                <a:solidFill>
                  <a:srgbClr val="FF0000"/>
                </a:solidFill>
                <a:latin typeface="Times New Roman"/>
                <a:cs typeface="Times New Roman"/>
              </a:rPr>
              <a:t> </a:t>
            </a:r>
            <a:r>
              <a:rPr sz="2400" dirty="0">
                <a:solidFill>
                  <a:srgbClr val="FF0000"/>
                </a:solidFill>
                <a:latin typeface="Times New Roman"/>
                <a:cs typeface="Times New Roman"/>
              </a:rPr>
              <a:t>cáo,</a:t>
            </a:r>
            <a:r>
              <a:rPr sz="2400" spc="35" dirty="0">
                <a:solidFill>
                  <a:srgbClr val="FF0000"/>
                </a:solidFill>
                <a:latin typeface="Times New Roman"/>
                <a:cs typeface="Times New Roman"/>
              </a:rPr>
              <a:t> </a:t>
            </a:r>
            <a:r>
              <a:rPr sz="2400" dirty="0">
                <a:solidFill>
                  <a:srgbClr val="FF0000"/>
                </a:solidFill>
                <a:latin typeface="Times New Roman"/>
                <a:cs typeface="Times New Roman"/>
              </a:rPr>
              <a:t>kiến</a:t>
            </a:r>
            <a:r>
              <a:rPr sz="2400" spc="25" dirty="0">
                <a:solidFill>
                  <a:srgbClr val="FF0000"/>
                </a:solidFill>
                <a:latin typeface="Times New Roman"/>
                <a:cs typeface="Times New Roman"/>
              </a:rPr>
              <a:t> </a:t>
            </a:r>
            <a:r>
              <a:rPr sz="2400" dirty="0">
                <a:solidFill>
                  <a:srgbClr val="FF0000"/>
                </a:solidFill>
                <a:latin typeface="Times New Roman"/>
                <a:cs typeface="Times New Roman"/>
              </a:rPr>
              <a:t>nghị</a:t>
            </a:r>
            <a:r>
              <a:rPr sz="2400" spc="10" dirty="0">
                <a:solidFill>
                  <a:srgbClr val="FF0000"/>
                </a:solidFill>
                <a:latin typeface="Times New Roman"/>
                <a:cs typeface="Times New Roman"/>
              </a:rPr>
              <a:t> </a:t>
            </a:r>
            <a:r>
              <a:rPr sz="2400" dirty="0">
                <a:solidFill>
                  <a:srgbClr val="FF0000"/>
                </a:solidFill>
                <a:latin typeface="Times New Roman"/>
                <a:cs typeface="Times New Roman"/>
              </a:rPr>
              <a:t>sai</a:t>
            </a:r>
            <a:r>
              <a:rPr sz="2400" spc="25" dirty="0">
                <a:solidFill>
                  <a:srgbClr val="FF0000"/>
                </a:solidFill>
                <a:latin typeface="Times New Roman"/>
                <a:cs typeface="Times New Roman"/>
              </a:rPr>
              <a:t> </a:t>
            </a:r>
            <a:r>
              <a:rPr sz="2400" dirty="0">
                <a:solidFill>
                  <a:srgbClr val="FF0000"/>
                </a:solidFill>
                <a:latin typeface="Times New Roman"/>
                <a:cs typeface="Times New Roman"/>
              </a:rPr>
              <a:t>sự</a:t>
            </a:r>
            <a:r>
              <a:rPr sz="2400" spc="35" dirty="0">
                <a:solidFill>
                  <a:srgbClr val="FF0000"/>
                </a:solidFill>
                <a:latin typeface="Times New Roman"/>
                <a:cs typeface="Times New Roman"/>
              </a:rPr>
              <a:t> </a:t>
            </a:r>
            <a:r>
              <a:rPr sz="2400" spc="-20" dirty="0">
                <a:solidFill>
                  <a:srgbClr val="FF0000"/>
                </a:solidFill>
                <a:latin typeface="Times New Roman"/>
                <a:cs typeface="Times New Roman"/>
              </a:rPr>
              <a:t>thật</a:t>
            </a:r>
            <a:endParaRPr sz="2400">
              <a:latin typeface="Times New Roman"/>
              <a:cs typeface="Times New Roman"/>
            </a:endParaRPr>
          </a:p>
          <a:p>
            <a:pPr marL="14604" marR="6985" indent="358140">
              <a:lnSpc>
                <a:spcPct val="100000"/>
              </a:lnSpc>
            </a:pPr>
            <a:r>
              <a:rPr b="0" dirty="0">
                <a:solidFill>
                  <a:srgbClr val="FF0000"/>
                </a:solidFill>
                <a:latin typeface="Times New Roman"/>
                <a:cs typeface="Times New Roman"/>
              </a:rPr>
              <a:t>đ)</a:t>
            </a:r>
            <a:r>
              <a:rPr b="0" spc="280" dirty="0">
                <a:solidFill>
                  <a:srgbClr val="FF0000"/>
                </a:solidFill>
                <a:latin typeface="Times New Roman"/>
                <a:cs typeface="Times New Roman"/>
              </a:rPr>
              <a:t> </a:t>
            </a:r>
            <a:r>
              <a:rPr b="0" dirty="0">
                <a:solidFill>
                  <a:srgbClr val="FF0000"/>
                </a:solidFill>
                <a:latin typeface="Times New Roman"/>
                <a:cs typeface="Times New Roman"/>
              </a:rPr>
              <a:t>Có</a:t>
            </a:r>
            <a:r>
              <a:rPr b="0" spc="280" dirty="0">
                <a:solidFill>
                  <a:srgbClr val="FF0000"/>
                </a:solidFill>
                <a:latin typeface="Times New Roman"/>
                <a:cs typeface="Times New Roman"/>
              </a:rPr>
              <a:t> </a:t>
            </a:r>
            <a:r>
              <a:rPr b="0" dirty="0">
                <a:solidFill>
                  <a:srgbClr val="FF0000"/>
                </a:solidFill>
                <a:latin typeface="Times New Roman"/>
                <a:cs typeface="Times New Roman"/>
              </a:rPr>
              <a:t>hành</a:t>
            </a:r>
            <a:r>
              <a:rPr b="0" spc="285" dirty="0">
                <a:solidFill>
                  <a:srgbClr val="FF0000"/>
                </a:solidFill>
                <a:latin typeface="Times New Roman"/>
                <a:cs typeface="Times New Roman"/>
              </a:rPr>
              <a:t> </a:t>
            </a:r>
            <a:r>
              <a:rPr b="0" dirty="0">
                <a:solidFill>
                  <a:srgbClr val="FF0000"/>
                </a:solidFill>
                <a:latin typeface="Times New Roman"/>
                <a:cs typeface="Times New Roman"/>
              </a:rPr>
              <a:t>vi</a:t>
            </a:r>
            <a:r>
              <a:rPr b="0" spc="285" dirty="0">
                <a:solidFill>
                  <a:srgbClr val="FF0000"/>
                </a:solidFill>
                <a:latin typeface="Times New Roman"/>
                <a:cs typeface="Times New Roman"/>
              </a:rPr>
              <a:t> </a:t>
            </a:r>
            <a:r>
              <a:rPr b="0" dirty="0">
                <a:solidFill>
                  <a:srgbClr val="FF0000"/>
                </a:solidFill>
                <a:latin typeface="Times New Roman"/>
                <a:cs typeface="Times New Roman"/>
              </a:rPr>
              <a:t>vi</a:t>
            </a:r>
            <a:r>
              <a:rPr b="0" spc="285" dirty="0">
                <a:solidFill>
                  <a:srgbClr val="FF0000"/>
                </a:solidFill>
                <a:latin typeface="Times New Roman"/>
                <a:cs typeface="Times New Roman"/>
              </a:rPr>
              <a:t> </a:t>
            </a:r>
            <a:r>
              <a:rPr b="0" dirty="0">
                <a:solidFill>
                  <a:srgbClr val="FF0000"/>
                </a:solidFill>
                <a:latin typeface="Times New Roman"/>
                <a:cs typeface="Times New Roman"/>
              </a:rPr>
              <a:t>phạm</a:t>
            </a:r>
            <a:r>
              <a:rPr b="0" spc="275" dirty="0">
                <a:solidFill>
                  <a:srgbClr val="FF0000"/>
                </a:solidFill>
                <a:latin typeface="Times New Roman"/>
                <a:cs typeface="Times New Roman"/>
              </a:rPr>
              <a:t> </a:t>
            </a:r>
            <a:r>
              <a:rPr b="0" dirty="0">
                <a:solidFill>
                  <a:srgbClr val="FF0000"/>
                </a:solidFill>
                <a:latin typeface="Times New Roman"/>
                <a:cs typeface="Times New Roman"/>
              </a:rPr>
              <a:t>pháp</a:t>
            </a:r>
            <a:r>
              <a:rPr b="0" spc="285" dirty="0">
                <a:solidFill>
                  <a:srgbClr val="FF0000"/>
                </a:solidFill>
                <a:latin typeface="Times New Roman"/>
                <a:cs typeface="Times New Roman"/>
              </a:rPr>
              <a:t> </a:t>
            </a:r>
            <a:r>
              <a:rPr b="0" dirty="0">
                <a:solidFill>
                  <a:srgbClr val="FF0000"/>
                </a:solidFill>
                <a:latin typeface="Times New Roman"/>
                <a:cs typeface="Times New Roman"/>
              </a:rPr>
              <a:t>luật</a:t>
            </a:r>
            <a:r>
              <a:rPr b="0" spc="285" dirty="0">
                <a:solidFill>
                  <a:srgbClr val="FF0000"/>
                </a:solidFill>
                <a:latin typeface="Times New Roman"/>
                <a:cs typeface="Times New Roman"/>
              </a:rPr>
              <a:t> </a:t>
            </a:r>
            <a:r>
              <a:rPr b="0" dirty="0">
                <a:solidFill>
                  <a:srgbClr val="FF0000"/>
                </a:solidFill>
                <a:latin typeface="Times New Roman"/>
                <a:cs typeface="Times New Roman"/>
              </a:rPr>
              <a:t>về</a:t>
            </a:r>
            <a:r>
              <a:rPr b="0" spc="285" dirty="0">
                <a:solidFill>
                  <a:srgbClr val="FF0000"/>
                </a:solidFill>
                <a:latin typeface="Times New Roman"/>
                <a:cs typeface="Times New Roman"/>
              </a:rPr>
              <a:t> </a:t>
            </a:r>
            <a:r>
              <a:rPr b="0" dirty="0">
                <a:solidFill>
                  <a:srgbClr val="FF0000"/>
                </a:solidFill>
                <a:latin typeface="Times New Roman"/>
                <a:cs typeface="Times New Roman"/>
              </a:rPr>
              <a:t>an</a:t>
            </a:r>
            <a:r>
              <a:rPr b="0" spc="280" dirty="0">
                <a:solidFill>
                  <a:srgbClr val="FF0000"/>
                </a:solidFill>
                <a:latin typeface="Times New Roman"/>
                <a:cs typeface="Times New Roman"/>
              </a:rPr>
              <a:t> </a:t>
            </a:r>
            <a:r>
              <a:rPr b="0" dirty="0">
                <a:solidFill>
                  <a:srgbClr val="FF0000"/>
                </a:solidFill>
                <a:latin typeface="Times New Roman"/>
                <a:cs typeface="Times New Roman"/>
              </a:rPr>
              <a:t>toàn,</a:t>
            </a:r>
            <a:r>
              <a:rPr b="0" spc="285" dirty="0">
                <a:solidFill>
                  <a:srgbClr val="FF0000"/>
                </a:solidFill>
                <a:latin typeface="Times New Roman"/>
                <a:cs typeface="Times New Roman"/>
              </a:rPr>
              <a:t> </a:t>
            </a:r>
            <a:r>
              <a:rPr b="0" dirty="0">
                <a:solidFill>
                  <a:srgbClr val="FF0000"/>
                </a:solidFill>
                <a:latin typeface="Times New Roman"/>
                <a:cs typeface="Times New Roman"/>
              </a:rPr>
              <a:t>an</a:t>
            </a:r>
            <a:r>
              <a:rPr b="0" spc="275" dirty="0">
                <a:solidFill>
                  <a:srgbClr val="FF0000"/>
                </a:solidFill>
                <a:latin typeface="Times New Roman"/>
                <a:cs typeface="Times New Roman"/>
              </a:rPr>
              <a:t> </a:t>
            </a:r>
            <a:r>
              <a:rPr b="0" dirty="0">
                <a:solidFill>
                  <a:srgbClr val="FF0000"/>
                </a:solidFill>
                <a:latin typeface="Times New Roman"/>
                <a:cs typeface="Times New Roman"/>
              </a:rPr>
              <a:t>ninh</a:t>
            </a:r>
            <a:r>
              <a:rPr b="0" spc="290" dirty="0">
                <a:solidFill>
                  <a:srgbClr val="FF0000"/>
                </a:solidFill>
                <a:latin typeface="Times New Roman"/>
                <a:cs typeface="Times New Roman"/>
              </a:rPr>
              <a:t> </a:t>
            </a:r>
            <a:r>
              <a:rPr b="0" dirty="0">
                <a:solidFill>
                  <a:srgbClr val="FF0000"/>
                </a:solidFill>
                <a:latin typeface="Times New Roman"/>
                <a:cs typeface="Times New Roman"/>
              </a:rPr>
              <a:t>mạng</a:t>
            </a:r>
            <a:r>
              <a:rPr b="0" spc="285" dirty="0">
                <a:solidFill>
                  <a:srgbClr val="FF0000"/>
                </a:solidFill>
                <a:latin typeface="Times New Roman"/>
                <a:cs typeface="Times New Roman"/>
              </a:rPr>
              <a:t> </a:t>
            </a:r>
            <a:r>
              <a:rPr b="0" dirty="0">
                <a:solidFill>
                  <a:srgbClr val="FF0000"/>
                </a:solidFill>
                <a:latin typeface="Times New Roman"/>
                <a:cs typeface="Times New Roman"/>
              </a:rPr>
              <a:t>nhằm</a:t>
            </a:r>
            <a:r>
              <a:rPr b="0" spc="265" dirty="0">
                <a:solidFill>
                  <a:srgbClr val="FF0000"/>
                </a:solidFill>
                <a:latin typeface="Times New Roman"/>
                <a:cs typeface="Times New Roman"/>
              </a:rPr>
              <a:t> </a:t>
            </a:r>
            <a:r>
              <a:rPr b="0" spc="-25" dirty="0">
                <a:solidFill>
                  <a:srgbClr val="FF0000"/>
                </a:solidFill>
                <a:latin typeface="Times New Roman"/>
                <a:cs typeface="Times New Roman"/>
              </a:rPr>
              <a:t>can </a:t>
            </a:r>
            <a:r>
              <a:rPr b="0" dirty="0">
                <a:solidFill>
                  <a:srgbClr val="FF0000"/>
                </a:solidFill>
                <a:latin typeface="Times New Roman"/>
                <a:cs typeface="Times New Roman"/>
              </a:rPr>
              <a:t>thiệp,</a:t>
            </a:r>
            <a:r>
              <a:rPr b="0" spc="-40" dirty="0">
                <a:solidFill>
                  <a:srgbClr val="FF0000"/>
                </a:solidFill>
                <a:latin typeface="Times New Roman"/>
                <a:cs typeface="Times New Roman"/>
              </a:rPr>
              <a:t> </a:t>
            </a:r>
            <a:r>
              <a:rPr b="0" dirty="0">
                <a:solidFill>
                  <a:srgbClr val="FF0000"/>
                </a:solidFill>
                <a:latin typeface="Times New Roman"/>
                <a:cs typeface="Times New Roman"/>
              </a:rPr>
              <a:t>cản</a:t>
            </a:r>
            <a:r>
              <a:rPr b="0" spc="-15" dirty="0">
                <a:solidFill>
                  <a:srgbClr val="FF0000"/>
                </a:solidFill>
                <a:latin typeface="Times New Roman"/>
                <a:cs typeface="Times New Roman"/>
              </a:rPr>
              <a:t> </a:t>
            </a:r>
            <a:r>
              <a:rPr b="0" dirty="0">
                <a:solidFill>
                  <a:srgbClr val="FF0000"/>
                </a:solidFill>
                <a:latin typeface="Times New Roman"/>
                <a:cs typeface="Times New Roman"/>
              </a:rPr>
              <a:t>trở</a:t>
            </a:r>
            <a:r>
              <a:rPr b="0" spc="-15" dirty="0">
                <a:solidFill>
                  <a:srgbClr val="FF0000"/>
                </a:solidFill>
                <a:latin typeface="Times New Roman"/>
                <a:cs typeface="Times New Roman"/>
              </a:rPr>
              <a:t> </a:t>
            </a:r>
            <a:r>
              <a:rPr b="0" dirty="0">
                <a:solidFill>
                  <a:srgbClr val="FF0000"/>
                </a:solidFill>
                <a:latin typeface="Times New Roman"/>
                <a:cs typeface="Times New Roman"/>
              </a:rPr>
              <a:t>việc</a:t>
            </a:r>
            <a:r>
              <a:rPr b="0" spc="-20" dirty="0">
                <a:solidFill>
                  <a:srgbClr val="FF0000"/>
                </a:solidFill>
                <a:latin typeface="Times New Roman"/>
                <a:cs typeface="Times New Roman"/>
              </a:rPr>
              <a:t> </a:t>
            </a:r>
            <a:r>
              <a:rPr b="0" dirty="0">
                <a:solidFill>
                  <a:srgbClr val="FF0000"/>
                </a:solidFill>
                <a:latin typeface="Times New Roman"/>
                <a:cs typeface="Times New Roman"/>
              </a:rPr>
              <a:t>đấu</a:t>
            </a:r>
            <a:r>
              <a:rPr b="0" spc="-5" dirty="0">
                <a:solidFill>
                  <a:srgbClr val="FF0000"/>
                </a:solidFill>
                <a:latin typeface="Times New Roman"/>
                <a:cs typeface="Times New Roman"/>
              </a:rPr>
              <a:t> </a:t>
            </a:r>
            <a:r>
              <a:rPr b="0" dirty="0">
                <a:solidFill>
                  <a:srgbClr val="FF0000"/>
                </a:solidFill>
                <a:latin typeface="Times New Roman"/>
                <a:cs typeface="Times New Roman"/>
              </a:rPr>
              <a:t>thầu</a:t>
            </a:r>
            <a:r>
              <a:rPr b="0" spc="-10" dirty="0">
                <a:solidFill>
                  <a:srgbClr val="FF0000"/>
                </a:solidFill>
                <a:latin typeface="Times New Roman"/>
                <a:cs typeface="Times New Roman"/>
              </a:rPr>
              <a:t> </a:t>
            </a:r>
            <a:r>
              <a:rPr b="0" dirty="0">
                <a:solidFill>
                  <a:srgbClr val="FF0000"/>
                </a:solidFill>
                <a:latin typeface="Times New Roman"/>
                <a:cs typeface="Times New Roman"/>
              </a:rPr>
              <a:t>qua</a:t>
            </a:r>
            <a:r>
              <a:rPr b="0" spc="-15" dirty="0">
                <a:solidFill>
                  <a:srgbClr val="FF0000"/>
                </a:solidFill>
                <a:latin typeface="Times New Roman"/>
                <a:cs typeface="Times New Roman"/>
              </a:rPr>
              <a:t> </a:t>
            </a:r>
            <a:r>
              <a:rPr b="0" spc="-10" dirty="0">
                <a:solidFill>
                  <a:srgbClr val="FF0000"/>
                </a:solidFill>
                <a:latin typeface="Times New Roman"/>
                <a:cs typeface="Times New Roman"/>
              </a:rPr>
              <a:t>mạng.</a:t>
            </a:r>
          </a:p>
        </p:txBody>
      </p:sp>
      <p:sp>
        <p:nvSpPr>
          <p:cNvPr id="5" name="object 5"/>
          <p:cNvSpPr txBox="1">
            <a:spLocks noGrp="1"/>
          </p:cNvSpPr>
          <p:nvPr>
            <p:ph type="sldNum" sz="quarter" idx="7"/>
          </p:nvPr>
        </p:nvSpPr>
        <p:spPr>
          <a:prstGeom prst="rect">
            <a:avLst/>
          </a:prstGeom>
        </p:spPr>
        <p:txBody>
          <a:bodyPr vert="horz" wrap="square" lIns="0" tIns="1066370" rIns="0" bIns="0" rtlCol="0">
            <a:spAutoFit/>
          </a:bodyPr>
          <a:lstStyle/>
          <a:p>
            <a:pPr marL="4939665">
              <a:lnSpc>
                <a:spcPts val="1655"/>
              </a:lnSpc>
            </a:pPr>
            <a:fld id="{81D60167-4931-47E6-BA6A-407CBD079E47}" type="slidenum">
              <a:rPr spc="-25" dirty="0"/>
              <a:t>35</a:t>
            </a:fld>
            <a:endParaRPr spc="-25" dirty="0"/>
          </a:p>
        </p:txBody>
      </p:sp>
      <p:sp>
        <p:nvSpPr>
          <p:cNvPr id="4" name="object 4"/>
          <p:cNvSpPr txBox="1">
            <a:spLocks noGrp="1"/>
          </p:cNvSpPr>
          <p:nvPr>
            <p:ph type="title"/>
          </p:nvPr>
        </p:nvSpPr>
        <p:spPr>
          <a:prstGeom prst="rect">
            <a:avLst/>
          </a:prstGeom>
        </p:spPr>
        <p:txBody>
          <a:bodyPr vert="horz" wrap="square" lIns="0" tIns="191515" rIns="0" bIns="0" rtlCol="0">
            <a:spAutoFit/>
          </a:bodyPr>
          <a:lstStyle/>
          <a:p>
            <a:pPr marL="513715">
              <a:lnSpc>
                <a:spcPct val="100000"/>
              </a:lnSpc>
              <a:spcBef>
                <a:spcPts val="95"/>
              </a:spcBef>
            </a:pPr>
            <a:r>
              <a:rPr sz="2800" dirty="0"/>
              <a:t>CÁC</a:t>
            </a:r>
            <a:r>
              <a:rPr sz="2800" spc="-55" dirty="0"/>
              <a:t> </a:t>
            </a:r>
            <a:r>
              <a:rPr sz="2800" dirty="0"/>
              <a:t>HÀNH</a:t>
            </a:r>
            <a:r>
              <a:rPr sz="2800" spc="-65" dirty="0"/>
              <a:t> </a:t>
            </a:r>
            <a:r>
              <a:rPr sz="2800" dirty="0"/>
              <a:t>VI</a:t>
            </a:r>
            <a:r>
              <a:rPr sz="2800" spc="-65" dirty="0"/>
              <a:t> </a:t>
            </a:r>
            <a:r>
              <a:rPr sz="2800" dirty="0"/>
              <a:t>BỊ</a:t>
            </a:r>
            <a:r>
              <a:rPr sz="2800" spc="-75" dirty="0"/>
              <a:t> </a:t>
            </a:r>
            <a:r>
              <a:rPr sz="2800" dirty="0"/>
              <a:t>CẤM</a:t>
            </a:r>
            <a:r>
              <a:rPr sz="2800" spc="-65" dirty="0"/>
              <a:t> </a:t>
            </a:r>
            <a:r>
              <a:rPr sz="2800" dirty="0"/>
              <a:t>TRONG</a:t>
            </a:r>
            <a:r>
              <a:rPr sz="2800" spc="-50" dirty="0"/>
              <a:t> </a:t>
            </a:r>
            <a:r>
              <a:rPr sz="2800" dirty="0"/>
              <a:t>ĐẤU</a:t>
            </a:r>
            <a:r>
              <a:rPr sz="2800" spc="-50" dirty="0"/>
              <a:t> </a:t>
            </a:r>
            <a:r>
              <a:rPr sz="2800" dirty="0"/>
              <a:t>THẦU</a:t>
            </a:r>
            <a:r>
              <a:rPr sz="2800" spc="-35" dirty="0"/>
              <a:t> </a:t>
            </a:r>
            <a:r>
              <a:rPr sz="2800" spc="-10" dirty="0"/>
              <a:t>(Đ.16)</a:t>
            </a:r>
            <a:endParaRPr sz="280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187107" y="798702"/>
            <a:ext cx="9417685" cy="5585460"/>
          </a:xfrm>
          <a:custGeom>
            <a:avLst/>
            <a:gdLst/>
            <a:ahLst/>
            <a:cxnLst/>
            <a:rect l="l" t="t" r="r" b="b"/>
            <a:pathLst>
              <a:path w="9417685" h="5585460">
                <a:moveTo>
                  <a:pt x="0" y="5585079"/>
                </a:moveTo>
                <a:lnTo>
                  <a:pt x="9417685" y="5585079"/>
                </a:lnTo>
                <a:lnTo>
                  <a:pt x="9417685" y="0"/>
                </a:lnTo>
                <a:lnTo>
                  <a:pt x="0" y="0"/>
                </a:lnTo>
                <a:lnTo>
                  <a:pt x="0" y="5585079"/>
                </a:lnTo>
                <a:close/>
              </a:path>
            </a:pathLst>
          </a:custGeom>
          <a:ln w="25400">
            <a:solidFill>
              <a:srgbClr val="FFFFFF"/>
            </a:solidFill>
          </a:ln>
        </p:spPr>
        <p:txBody>
          <a:bodyPr wrap="square" lIns="0" tIns="0" rIns="0" bIns="0" rtlCol="0"/>
          <a:lstStyle/>
          <a:p>
            <a:endParaRPr/>
          </a:p>
        </p:txBody>
      </p:sp>
      <p:sp>
        <p:nvSpPr>
          <p:cNvPr id="3" name="object 3"/>
          <p:cNvSpPr txBox="1"/>
          <p:nvPr/>
        </p:nvSpPr>
        <p:spPr>
          <a:xfrm>
            <a:off x="1265936" y="866902"/>
            <a:ext cx="9262110" cy="5513070"/>
          </a:xfrm>
          <a:prstGeom prst="rect">
            <a:avLst/>
          </a:prstGeom>
        </p:spPr>
        <p:txBody>
          <a:bodyPr vert="horz" wrap="square" lIns="0" tIns="12700" rIns="0" bIns="0" rtlCol="0">
            <a:spAutoFit/>
          </a:bodyPr>
          <a:lstStyle/>
          <a:p>
            <a:pPr marL="675005" indent="-304800">
              <a:lnSpc>
                <a:spcPct val="100000"/>
              </a:lnSpc>
              <a:spcBef>
                <a:spcPts val="100"/>
              </a:spcBef>
              <a:buClr>
                <a:srgbClr val="03499E"/>
              </a:buClr>
              <a:buFont typeface="Times New Roman"/>
              <a:buAutoNum type="arabicPeriod" startAt="6"/>
              <a:tabLst>
                <a:tab pos="675005" algn="l"/>
              </a:tabLst>
            </a:pPr>
            <a:r>
              <a:rPr sz="2400" b="1" dirty="0">
                <a:solidFill>
                  <a:srgbClr val="03499E"/>
                </a:solidFill>
                <a:latin typeface="Times New Roman"/>
                <a:cs typeface="Times New Roman"/>
              </a:rPr>
              <a:t>Không</a:t>
            </a:r>
            <a:r>
              <a:rPr sz="2400" b="1" spc="-45" dirty="0">
                <a:solidFill>
                  <a:srgbClr val="03499E"/>
                </a:solidFill>
                <a:latin typeface="Times New Roman"/>
                <a:cs typeface="Times New Roman"/>
              </a:rPr>
              <a:t> </a:t>
            </a:r>
            <a:r>
              <a:rPr sz="2400" b="1" dirty="0">
                <a:solidFill>
                  <a:srgbClr val="03499E"/>
                </a:solidFill>
                <a:latin typeface="Times New Roman"/>
                <a:cs typeface="Times New Roman"/>
              </a:rPr>
              <a:t>bảo</a:t>
            </a:r>
            <a:r>
              <a:rPr sz="2400" b="1" spc="-35" dirty="0">
                <a:solidFill>
                  <a:srgbClr val="03499E"/>
                </a:solidFill>
                <a:latin typeface="Times New Roman"/>
                <a:cs typeface="Times New Roman"/>
              </a:rPr>
              <a:t> </a:t>
            </a:r>
            <a:r>
              <a:rPr sz="2400" b="1" dirty="0">
                <a:solidFill>
                  <a:srgbClr val="03499E"/>
                </a:solidFill>
                <a:latin typeface="Times New Roman"/>
                <a:cs typeface="Times New Roman"/>
              </a:rPr>
              <a:t>đảm</a:t>
            </a:r>
            <a:r>
              <a:rPr sz="2400" b="1" spc="-40" dirty="0">
                <a:solidFill>
                  <a:srgbClr val="03499E"/>
                </a:solidFill>
                <a:latin typeface="Times New Roman"/>
                <a:cs typeface="Times New Roman"/>
              </a:rPr>
              <a:t> </a:t>
            </a:r>
            <a:r>
              <a:rPr sz="2400" b="1" dirty="0">
                <a:solidFill>
                  <a:srgbClr val="03499E"/>
                </a:solidFill>
                <a:latin typeface="Times New Roman"/>
                <a:cs typeface="Times New Roman"/>
              </a:rPr>
              <a:t>công</a:t>
            </a:r>
            <a:r>
              <a:rPr sz="2400" b="1" spc="-35" dirty="0">
                <a:solidFill>
                  <a:srgbClr val="03499E"/>
                </a:solidFill>
                <a:latin typeface="Times New Roman"/>
                <a:cs typeface="Times New Roman"/>
              </a:rPr>
              <a:t> </a:t>
            </a:r>
            <a:r>
              <a:rPr sz="2400" b="1" dirty="0">
                <a:solidFill>
                  <a:srgbClr val="03499E"/>
                </a:solidFill>
                <a:latin typeface="Times New Roman"/>
                <a:cs typeface="Times New Roman"/>
              </a:rPr>
              <a:t>bằng,</a:t>
            </a:r>
            <a:r>
              <a:rPr sz="2400" b="1" spc="-35" dirty="0">
                <a:solidFill>
                  <a:srgbClr val="03499E"/>
                </a:solidFill>
                <a:latin typeface="Times New Roman"/>
                <a:cs typeface="Times New Roman"/>
              </a:rPr>
              <a:t> </a:t>
            </a:r>
            <a:r>
              <a:rPr sz="2400" b="1" dirty="0">
                <a:solidFill>
                  <a:srgbClr val="03499E"/>
                </a:solidFill>
                <a:latin typeface="Times New Roman"/>
                <a:cs typeface="Times New Roman"/>
              </a:rPr>
              <a:t>minh</a:t>
            </a:r>
            <a:r>
              <a:rPr sz="2400" b="1" spc="-55" dirty="0">
                <a:solidFill>
                  <a:srgbClr val="03499E"/>
                </a:solidFill>
                <a:latin typeface="Times New Roman"/>
                <a:cs typeface="Times New Roman"/>
              </a:rPr>
              <a:t> </a:t>
            </a:r>
            <a:r>
              <a:rPr sz="2400" b="1" spc="-10" dirty="0">
                <a:solidFill>
                  <a:srgbClr val="03499E"/>
                </a:solidFill>
                <a:latin typeface="Times New Roman"/>
                <a:cs typeface="Times New Roman"/>
              </a:rPr>
              <a:t>bạch:</a:t>
            </a:r>
            <a:endParaRPr sz="2400">
              <a:latin typeface="Times New Roman"/>
              <a:cs typeface="Times New Roman"/>
            </a:endParaRPr>
          </a:p>
          <a:p>
            <a:pPr marL="681990" lvl="1" indent="-311785">
              <a:lnSpc>
                <a:spcPct val="100000"/>
              </a:lnSpc>
              <a:buAutoNum type="alphaLcParenR"/>
              <a:tabLst>
                <a:tab pos="681990" algn="l"/>
              </a:tabLst>
            </a:pPr>
            <a:r>
              <a:rPr sz="2400" dirty="0">
                <a:solidFill>
                  <a:srgbClr val="03499E"/>
                </a:solidFill>
                <a:latin typeface="Times New Roman"/>
                <a:cs typeface="Times New Roman"/>
              </a:rPr>
              <a:t>Là</a:t>
            </a:r>
            <a:r>
              <a:rPr sz="2400" spc="-10" dirty="0">
                <a:solidFill>
                  <a:srgbClr val="03499E"/>
                </a:solidFill>
                <a:latin typeface="Times New Roman"/>
                <a:cs typeface="Times New Roman"/>
              </a:rPr>
              <a:t> </a:t>
            </a:r>
            <a:r>
              <a:rPr sz="2400" dirty="0">
                <a:solidFill>
                  <a:srgbClr val="03499E"/>
                </a:solidFill>
                <a:latin typeface="Times New Roman"/>
                <a:cs typeface="Times New Roman"/>
              </a:rPr>
              <a:t>NT</a:t>
            </a:r>
            <a:r>
              <a:rPr sz="2400" spc="-15" dirty="0">
                <a:solidFill>
                  <a:srgbClr val="03499E"/>
                </a:solidFill>
                <a:latin typeface="Times New Roman"/>
                <a:cs typeface="Times New Roman"/>
              </a:rPr>
              <a:t> </a:t>
            </a:r>
            <a:r>
              <a:rPr sz="2400" dirty="0">
                <a:solidFill>
                  <a:srgbClr val="03499E"/>
                </a:solidFill>
                <a:latin typeface="Times New Roman"/>
                <a:cs typeface="Times New Roman"/>
              </a:rPr>
              <a:t>của</a:t>
            </a:r>
            <a:r>
              <a:rPr sz="2400" spc="-20" dirty="0">
                <a:solidFill>
                  <a:srgbClr val="03499E"/>
                </a:solidFill>
                <a:latin typeface="Times New Roman"/>
                <a:cs typeface="Times New Roman"/>
              </a:rPr>
              <a:t> </a:t>
            </a:r>
            <a:r>
              <a:rPr sz="2400" dirty="0">
                <a:solidFill>
                  <a:srgbClr val="03499E"/>
                </a:solidFill>
                <a:latin typeface="Times New Roman"/>
                <a:cs typeface="Times New Roman"/>
              </a:rPr>
              <a:t>DA</a:t>
            </a:r>
            <a:r>
              <a:rPr sz="2400" spc="5" dirty="0">
                <a:solidFill>
                  <a:srgbClr val="03499E"/>
                </a:solidFill>
                <a:latin typeface="Times New Roman"/>
                <a:cs typeface="Times New Roman"/>
              </a:rPr>
              <a:t> </a:t>
            </a:r>
            <a:r>
              <a:rPr sz="2400" dirty="0">
                <a:solidFill>
                  <a:srgbClr val="03499E"/>
                </a:solidFill>
                <a:latin typeface="Times New Roman"/>
                <a:cs typeface="Times New Roman"/>
              </a:rPr>
              <a:t>do</a:t>
            </a:r>
            <a:r>
              <a:rPr sz="2400" spc="-10" dirty="0">
                <a:solidFill>
                  <a:srgbClr val="03499E"/>
                </a:solidFill>
                <a:latin typeface="Times New Roman"/>
                <a:cs typeface="Times New Roman"/>
              </a:rPr>
              <a:t> </a:t>
            </a:r>
            <a:r>
              <a:rPr sz="2400" dirty="0">
                <a:solidFill>
                  <a:srgbClr val="03499E"/>
                </a:solidFill>
                <a:latin typeface="Times New Roman"/>
                <a:cs typeface="Times New Roman"/>
              </a:rPr>
              <a:t>mình</a:t>
            </a:r>
            <a:r>
              <a:rPr sz="2400" spc="-15" dirty="0">
                <a:solidFill>
                  <a:srgbClr val="03499E"/>
                </a:solidFill>
                <a:latin typeface="Times New Roman"/>
                <a:cs typeface="Times New Roman"/>
              </a:rPr>
              <a:t> </a:t>
            </a:r>
            <a:r>
              <a:rPr sz="2400" dirty="0">
                <a:solidFill>
                  <a:srgbClr val="03499E"/>
                </a:solidFill>
                <a:latin typeface="Times New Roman"/>
                <a:cs typeface="Times New Roman"/>
              </a:rPr>
              <a:t>làm</a:t>
            </a:r>
            <a:r>
              <a:rPr sz="2400" spc="-20" dirty="0">
                <a:solidFill>
                  <a:srgbClr val="03499E"/>
                </a:solidFill>
                <a:latin typeface="Times New Roman"/>
                <a:cs typeface="Times New Roman"/>
              </a:rPr>
              <a:t> </a:t>
            </a:r>
            <a:r>
              <a:rPr sz="2400" dirty="0">
                <a:solidFill>
                  <a:srgbClr val="03499E"/>
                </a:solidFill>
                <a:latin typeface="Times New Roman"/>
                <a:cs typeface="Times New Roman"/>
              </a:rPr>
              <a:t>hoặc</a:t>
            </a:r>
            <a:r>
              <a:rPr sz="2400" spc="-25" dirty="0">
                <a:solidFill>
                  <a:srgbClr val="03499E"/>
                </a:solidFill>
                <a:latin typeface="Times New Roman"/>
                <a:cs typeface="Times New Roman"/>
              </a:rPr>
              <a:t> </a:t>
            </a:r>
            <a:r>
              <a:rPr sz="2400" dirty="0">
                <a:solidFill>
                  <a:srgbClr val="03499E"/>
                </a:solidFill>
                <a:latin typeface="Times New Roman"/>
                <a:cs typeface="Times New Roman"/>
              </a:rPr>
              <a:t>thực</a:t>
            </a:r>
            <a:r>
              <a:rPr sz="2400" spc="-10" dirty="0">
                <a:solidFill>
                  <a:srgbClr val="03499E"/>
                </a:solidFill>
                <a:latin typeface="Times New Roman"/>
                <a:cs typeface="Times New Roman"/>
              </a:rPr>
              <a:t> </a:t>
            </a:r>
            <a:r>
              <a:rPr sz="2400" dirty="0">
                <a:solidFill>
                  <a:srgbClr val="03499E"/>
                </a:solidFill>
                <a:latin typeface="Times New Roman"/>
                <a:cs typeface="Times New Roman"/>
              </a:rPr>
              <a:t>hiện</a:t>
            </a:r>
            <a:r>
              <a:rPr sz="2400" spc="-35" dirty="0">
                <a:solidFill>
                  <a:srgbClr val="03499E"/>
                </a:solidFill>
                <a:latin typeface="Times New Roman"/>
                <a:cs typeface="Times New Roman"/>
              </a:rPr>
              <a:t> </a:t>
            </a:r>
            <a:r>
              <a:rPr sz="2400" dirty="0">
                <a:solidFill>
                  <a:srgbClr val="03499E"/>
                </a:solidFill>
                <a:latin typeface="Times New Roman"/>
                <a:cs typeface="Times New Roman"/>
              </a:rPr>
              <a:t>nhiệm</a:t>
            </a:r>
            <a:r>
              <a:rPr sz="2400" spc="-25" dirty="0">
                <a:solidFill>
                  <a:srgbClr val="03499E"/>
                </a:solidFill>
                <a:latin typeface="Times New Roman"/>
                <a:cs typeface="Times New Roman"/>
              </a:rPr>
              <a:t> </a:t>
            </a:r>
            <a:r>
              <a:rPr sz="2400" dirty="0">
                <a:solidFill>
                  <a:srgbClr val="03499E"/>
                </a:solidFill>
                <a:latin typeface="Times New Roman"/>
                <a:cs typeface="Times New Roman"/>
              </a:rPr>
              <a:t>vụ</a:t>
            </a:r>
            <a:r>
              <a:rPr sz="2400" spc="-15" dirty="0">
                <a:solidFill>
                  <a:srgbClr val="03499E"/>
                </a:solidFill>
                <a:latin typeface="Times New Roman"/>
                <a:cs typeface="Times New Roman"/>
              </a:rPr>
              <a:t> </a:t>
            </a:r>
            <a:r>
              <a:rPr sz="2400" dirty="0">
                <a:solidFill>
                  <a:srgbClr val="03499E"/>
                </a:solidFill>
                <a:latin typeface="Times New Roman"/>
                <a:cs typeface="Times New Roman"/>
              </a:rPr>
              <a:t>BMT,</a:t>
            </a:r>
            <a:r>
              <a:rPr sz="2400" spc="5" dirty="0">
                <a:solidFill>
                  <a:srgbClr val="03499E"/>
                </a:solidFill>
                <a:latin typeface="Times New Roman"/>
                <a:cs typeface="Times New Roman"/>
              </a:rPr>
              <a:t> </a:t>
            </a:r>
            <a:r>
              <a:rPr sz="2400" spc="-20" dirty="0">
                <a:solidFill>
                  <a:srgbClr val="03499E"/>
                </a:solidFill>
                <a:latin typeface="Times New Roman"/>
                <a:cs typeface="Times New Roman"/>
              </a:rPr>
              <a:t>CĐT;</a:t>
            </a:r>
            <a:endParaRPr sz="2400">
              <a:latin typeface="Times New Roman"/>
              <a:cs typeface="Times New Roman"/>
            </a:endParaRPr>
          </a:p>
          <a:p>
            <a:pPr marL="700405" lvl="1" indent="-330200">
              <a:lnSpc>
                <a:spcPct val="100000"/>
              </a:lnSpc>
              <a:buAutoNum type="alphaLcParenR"/>
              <a:tabLst>
                <a:tab pos="700405" algn="l"/>
              </a:tabLst>
            </a:pPr>
            <a:r>
              <a:rPr sz="2400" dirty="0">
                <a:solidFill>
                  <a:srgbClr val="03499E"/>
                </a:solidFill>
                <a:latin typeface="Times New Roman"/>
                <a:cs typeface="Times New Roman"/>
              </a:rPr>
              <a:t>Lập</a:t>
            </a:r>
            <a:r>
              <a:rPr sz="2400" spc="-25" dirty="0">
                <a:solidFill>
                  <a:srgbClr val="03499E"/>
                </a:solidFill>
                <a:latin typeface="Times New Roman"/>
                <a:cs typeface="Times New Roman"/>
              </a:rPr>
              <a:t> </a:t>
            </a:r>
            <a:r>
              <a:rPr sz="2400" dirty="0">
                <a:solidFill>
                  <a:srgbClr val="03499E"/>
                </a:solidFill>
                <a:latin typeface="Times New Roman"/>
                <a:cs typeface="Times New Roman"/>
              </a:rPr>
              <a:t>đồng</a:t>
            </a:r>
            <a:r>
              <a:rPr sz="2400" spc="-5" dirty="0">
                <a:solidFill>
                  <a:srgbClr val="03499E"/>
                </a:solidFill>
                <a:latin typeface="Times New Roman"/>
                <a:cs typeface="Times New Roman"/>
              </a:rPr>
              <a:t> </a:t>
            </a:r>
            <a:r>
              <a:rPr sz="2400" dirty="0">
                <a:solidFill>
                  <a:srgbClr val="03499E"/>
                </a:solidFill>
                <a:latin typeface="Times New Roman"/>
                <a:cs typeface="Times New Roman"/>
              </a:rPr>
              <a:t>thời</a:t>
            </a:r>
            <a:r>
              <a:rPr sz="2400" spc="-10" dirty="0">
                <a:solidFill>
                  <a:srgbClr val="03499E"/>
                </a:solidFill>
                <a:latin typeface="Times New Roman"/>
                <a:cs typeface="Times New Roman"/>
              </a:rPr>
              <a:t> </a:t>
            </a:r>
            <a:r>
              <a:rPr sz="2400" dirty="0">
                <a:solidFill>
                  <a:srgbClr val="03499E"/>
                </a:solidFill>
                <a:latin typeface="Times New Roman"/>
                <a:cs typeface="Times New Roman"/>
              </a:rPr>
              <a:t>thẩm</a:t>
            </a:r>
            <a:r>
              <a:rPr sz="2400" spc="-20" dirty="0">
                <a:solidFill>
                  <a:srgbClr val="03499E"/>
                </a:solidFill>
                <a:latin typeface="Times New Roman"/>
                <a:cs typeface="Times New Roman"/>
              </a:rPr>
              <a:t> </a:t>
            </a:r>
            <a:r>
              <a:rPr sz="2400" spc="-10" dirty="0">
                <a:solidFill>
                  <a:srgbClr val="03499E"/>
                </a:solidFill>
                <a:latin typeface="Times New Roman"/>
                <a:cs typeface="Times New Roman"/>
              </a:rPr>
              <a:t>định;</a:t>
            </a:r>
            <a:endParaRPr sz="2400">
              <a:latin typeface="Times New Roman"/>
              <a:cs typeface="Times New Roman"/>
            </a:endParaRPr>
          </a:p>
          <a:p>
            <a:pPr marL="681990" lvl="1" indent="-311785">
              <a:lnSpc>
                <a:spcPct val="100000"/>
              </a:lnSpc>
              <a:buAutoNum type="alphaLcParenR"/>
              <a:tabLst>
                <a:tab pos="681990" algn="l"/>
              </a:tabLst>
            </a:pPr>
            <a:r>
              <a:rPr sz="2400" dirty="0">
                <a:solidFill>
                  <a:srgbClr val="03499E"/>
                </a:solidFill>
                <a:latin typeface="Times New Roman"/>
                <a:cs typeface="Times New Roman"/>
              </a:rPr>
              <a:t>Đánh</a:t>
            </a:r>
            <a:r>
              <a:rPr sz="2400" spc="-15" dirty="0">
                <a:solidFill>
                  <a:srgbClr val="03499E"/>
                </a:solidFill>
                <a:latin typeface="Times New Roman"/>
                <a:cs typeface="Times New Roman"/>
              </a:rPr>
              <a:t> </a:t>
            </a:r>
            <a:r>
              <a:rPr sz="2400" dirty="0">
                <a:solidFill>
                  <a:srgbClr val="03499E"/>
                </a:solidFill>
                <a:latin typeface="Times New Roman"/>
                <a:cs typeface="Times New Roman"/>
              </a:rPr>
              <a:t>giá</a:t>
            </a:r>
            <a:r>
              <a:rPr sz="2400" spc="-35" dirty="0">
                <a:solidFill>
                  <a:srgbClr val="03499E"/>
                </a:solidFill>
                <a:latin typeface="Times New Roman"/>
                <a:cs typeface="Times New Roman"/>
              </a:rPr>
              <a:t> </a:t>
            </a:r>
            <a:r>
              <a:rPr sz="2400" dirty="0">
                <a:solidFill>
                  <a:srgbClr val="03499E"/>
                </a:solidFill>
                <a:latin typeface="Times New Roman"/>
                <a:cs typeface="Times New Roman"/>
              </a:rPr>
              <a:t>đồng</a:t>
            </a:r>
            <a:r>
              <a:rPr sz="2400" spc="-15" dirty="0">
                <a:solidFill>
                  <a:srgbClr val="03499E"/>
                </a:solidFill>
                <a:latin typeface="Times New Roman"/>
                <a:cs typeface="Times New Roman"/>
              </a:rPr>
              <a:t> </a:t>
            </a:r>
            <a:r>
              <a:rPr sz="2400" dirty="0">
                <a:solidFill>
                  <a:srgbClr val="03499E"/>
                </a:solidFill>
                <a:latin typeface="Times New Roman"/>
                <a:cs typeface="Times New Roman"/>
              </a:rPr>
              <a:t>thời</a:t>
            </a:r>
            <a:r>
              <a:rPr sz="2400" spc="-20" dirty="0">
                <a:solidFill>
                  <a:srgbClr val="03499E"/>
                </a:solidFill>
                <a:latin typeface="Times New Roman"/>
                <a:cs typeface="Times New Roman"/>
              </a:rPr>
              <a:t> </a:t>
            </a:r>
            <a:r>
              <a:rPr sz="2400" dirty="0">
                <a:solidFill>
                  <a:srgbClr val="03499E"/>
                </a:solidFill>
                <a:latin typeface="Times New Roman"/>
                <a:cs typeface="Times New Roman"/>
              </a:rPr>
              <a:t>thẩm</a:t>
            </a:r>
            <a:r>
              <a:rPr sz="2400" spc="-30" dirty="0">
                <a:solidFill>
                  <a:srgbClr val="03499E"/>
                </a:solidFill>
                <a:latin typeface="Times New Roman"/>
                <a:cs typeface="Times New Roman"/>
              </a:rPr>
              <a:t> </a:t>
            </a:r>
            <a:r>
              <a:rPr sz="2400" spc="-20" dirty="0">
                <a:solidFill>
                  <a:srgbClr val="03499E"/>
                </a:solidFill>
                <a:latin typeface="Times New Roman"/>
                <a:cs typeface="Times New Roman"/>
              </a:rPr>
              <a:t>định</a:t>
            </a:r>
            <a:endParaRPr sz="2400">
              <a:latin typeface="Times New Roman"/>
              <a:cs typeface="Times New Roman"/>
            </a:endParaRPr>
          </a:p>
          <a:p>
            <a:pPr marL="12700" marR="5080" lvl="1" indent="732155" algn="just">
              <a:lnSpc>
                <a:spcPct val="100000"/>
              </a:lnSpc>
              <a:buFont typeface="Times New Roman"/>
              <a:buAutoNum type="alphaLcParenR"/>
              <a:tabLst>
                <a:tab pos="744855" algn="l"/>
              </a:tabLst>
            </a:pPr>
            <a:r>
              <a:rPr sz="2400" b="1" i="1" dirty="0">
                <a:solidFill>
                  <a:srgbClr val="03499E"/>
                </a:solidFill>
                <a:latin typeface="Times New Roman"/>
                <a:cs typeface="Times New Roman"/>
              </a:rPr>
              <a:t>Nhà</a:t>
            </a:r>
            <a:r>
              <a:rPr sz="2400" b="1" i="1" spc="325" dirty="0">
                <a:solidFill>
                  <a:srgbClr val="03499E"/>
                </a:solidFill>
                <a:latin typeface="Times New Roman"/>
                <a:cs typeface="Times New Roman"/>
              </a:rPr>
              <a:t> </a:t>
            </a:r>
            <a:r>
              <a:rPr sz="2400" b="1" i="1" dirty="0">
                <a:solidFill>
                  <a:srgbClr val="03499E"/>
                </a:solidFill>
                <a:latin typeface="Times New Roman"/>
                <a:cs typeface="Times New Roman"/>
              </a:rPr>
              <a:t>thầu</a:t>
            </a:r>
            <a:r>
              <a:rPr sz="2400" b="1" i="1" spc="330" dirty="0">
                <a:solidFill>
                  <a:srgbClr val="03499E"/>
                </a:solidFill>
                <a:latin typeface="Times New Roman"/>
                <a:cs typeface="Times New Roman"/>
              </a:rPr>
              <a:t> </a:t>
            </a:r>
            <a:r>
              <a:rPr sz="2400" b="1" i="1" dirty="0">
                <a:solidFill>
                  <a:srgbClr val="03499E"/>
                </a:solidFill>
                <a:latin typeface="Times New Roman"/>
                <a:cs typeface="Times New Roman"/>
              </a:rPr>
              <a:t>là</a:t>
            </a:r>
            <a:r>
              <a:rPr sz="2400" b="1" i="1" spc="330" dirty="0">
                <a:solidFill>
                  <a:srgbClr val="03499E"/>
                </a:solidFill>
                <a:latin typeface="Times New Roman"/>
                <a:cs typeface="Times New Roman"/>
              </a:rPr>
              <a:t> </a:t>
            </a:r>
            <a:r>
              <a:rPr sz="2400" b="1" i="1" dirty="0">
                <a:solidFill>
                  <a:srgbClr val="03499E"/>
                </a:solidFill>
                <a:latin typeface="Times New Roman"/>
                <a:cs typeface="Times New Roman"/>
              </a:rPr>
              <a:t>người</a:t>
            </a:r>
            <a:r>
              <a:rPr sz="2400" b="1" i="1" spc="330" dirty="0">
                <a:solidFill>
                  <a:srgbClr val="03499E"/>
                </a:solidFill>
                <a:latin typeface="Times New Roman"/>
                <a:cs typeface="Times New Roman"/>
              </a:rPr>
              <a:t> </a:t>
            </a:r>
            <a:r>
              <a:rPr sz="2400" b="1" i="1" dirty="0">
                <a:solidFill>
                  <a:srgbClr val="03499E"/>
                </a:solidFill>
                <a:latin typeface="Times New Roman"/>
                <a:cs typeface="Times New Roman"/>
              </a:rPr>
              <a:t>có</a:t>
            </a:r>
            <a:r>
              <a:rPr sz="2400" b="1" i="1" spc="330" dirty="0">
                <a:solidFill>
                  <a:srgbClr val="03499E"/>
                </a:solidFill>
                <a:latin typeface="Times New Roman"/>
                <a:cs typeface="Times New Roman"/>
              </a:rPr>
              <a:t> </a:t>
            </a:r>
            <a:r>
              <a:rPr sz="2400" b="1" i="1" dirty="0">
                <a:solidFill>
                  <a:srgbClr val="03499E"/>
                </a:solidFill>
                <a:latin typeface="Times New Roman"/>
                <a:cs typeface="Times New Roman"/>
              </a:rPr>
              <a:t>quan</a:t>
            </a:r>
            <a:r>
              <a:rPr sz="2400" b="1" i="1" spc="325" dirty="0">
                <a:solidFill>
                  <a:srgbClr val="03499E"/>
                </a:solidFill>
                <a:latin typeface="Times New Roman"/>
                <a:cs typeface="Times New Roman"/>
              </a:rPr>
              <a:t> </a:t>
            </a:r>
            <a:r>
              <a:rPr sz="2400" b="1" i="1" dirty="0">
                <a:solidFill>
                  <a:srgbClr val="03499E"/>
                </a:solidFill>
                <a:latin typeface="Times New Roman"/>
                <a:cs typeface="Times New Roman"/>
              </a:rPr>
              <a:t>hệ</a:t>
            </a:r>
            <a:r>
              <a:rPr sz="2400" b="1" i="1" spc="345" dirty="0">
                <a:solidFill>
                  <a:srgbClr val="03499E"/>
                </a:solidFill>
                <a:latin typeface="Times New Roman"/>
                <a:cs typeface="Times New Roman"/>
              </a:rPr>
              <a:t> </a:t>
            </a:r>
            <a:r>
              <a:rPr sz="2400" b="1" i="1" dirty="0">
                <a:solidFill>
                  <a:srgbClr val="03499E"/>
                </a:solidFill>
                <a:latin typeface="Times New Roman"/>
                <a:cs typeface="Times New Roman"/>
              </a:rPr>
              <a:t>gia</a:t>
            </a:r>
            <a:r>
              <a:rPr sz="2400" b="1" i="1" spc="335" dirty="0">
                <a:solidFill>
                  <a:srgbClr val="03499E"/>
                </a:solidFill>
                <a:latin typeface="Times New Roman"/>
                <a:cs typeface="Times New Roman"/>
              </a:rPr>
              <a:t> </a:t>
            </a:r>
            <a:r>
              <a:rPr sz="2400" b="1" i="1" dirty="0">
                <a:solidFill>
                  <a:srgbClr val="03499E"/>
                </a:solidFill>
                <a:latin typeface="Times New Roman"/>
                <a:cs typeface="Times New Roman"/>
              </a:rPr>
              <a:t>đình</a:t>
            </a:r>
            <a:r>
              <a:rPr sz="2400" b="1" i="1" spc="330" dirty="0">
                <a:solidFill>
                  <a:srgbClr val="03499E"/>
                </a:solidFill>
                <a:latin typeface="Times New Roman"/>
                <a:cs typeface="Times New Roman"/>
              </a:rPr>
              <a:t> </a:t>
            </a:r>
            <a:r>
              <a:rPr sz="2400" b="1" i="1" dirty="0">
                <a:solidFill>
                  <a:srgbClr val="03499E"/>
                </a:solidFill>
                <a:latin typeface="Times New Roman"/>
                <a:cs typeface="Times New Roman"/>
              </a:rPr>
              <a:t>theo</a:t>
            </a:r>
            <a:r>
              <a:rPr sz="2400" b="1" i="1" spc="335" dirty="0">
                <a:solidFill>
                  <a:srgbClr val="03499E"/>
                </a:solidFill>
                <a:latin typeface="Times New Roman"/>
                <a:cs typeface="Times New Roman"/>
              </a:rPr>
              <a:t> </a:t>
            </a:r>
            <a:r>
              <a:rPr sz="2400" b="1" i="1" dirty="0">
                <a:solidFill>
                  <a:srgbClr val="03499E"/>
                </a:solidFill>
                <a:latin typeface="Times New Roman"/>
                <a:cs typeface="Times New Roman"/>
              </a:rPr>
              <a:t>quy</a:t>
            </a:r>
            <a:r>
              <a:rPr sz="2400" b="1" i="1" spc="330" dirty="0">
                <a:solidFill>
                  <a:srgbClr val="03499E"/>
                </a:solidFill>
                <a:latin typeface="Times New Roman"/>
                <a:cs typeface="Times New Roman"/>
              </a:rPr>
              <a:t> </a:t>
            </a:r>
            <a:r>
              <a:rPr sz="2400" b="1" i="1" dirty="0">
                <a:solidFill>
                  <a:srgbClr val="03499E"/>
                </a:solidFill>
                <a:latin typeface="Times New Roman"/>
                <a:cs typeface="Times New Roman"/>
              </a:rPr>
              <a:t>định</a:t>
            </a:r>
            <a:r>
              <a:rPr sz="2400" b="1" i="1" spc="325" dirty="0">
                <a:solidFill>
                  <a:srgbClr val="03499E"/>
                </a:solidFill>
                <a:latin typeface="Times New Roman"/>
                <a:cs typeface="Times New Roman"/>
              </a:rPr>
              <a:t> </a:t>
            </a:r>
            <a:r>
              <a:rPr sz="2400" b="1" i="1" dirty="0">
                <a:solidFill>
                  <a:srgbClr val="03499E"/>
                </a:solidFill>
                <a:latin typeface="Times New Roman"/>
                <a:cs typeface="Times New Roman"/>
              </a:rPr>
              <a:t>của</a:t>
            </a:r>
            <a:r>
              <a:rPr sz="2400" b="1" i="1" spc="330" dirty="0">
                <a:solidFill>
                  <a:srgbClr val="03499E"/>
                </a:solidFill>
                <a:latin typeface="Times New Roman"/>
                <a:cs typeface="Times New Roman"/>
              </a:rPr>
              <a:t> </a:t>
            </a:r>
            <a:r>
              <a:rPr sz="2400" b="1" i="1" spc="-20" dirty="0">
                <a:solidFill>
                  <a:srgbClr val="03499E"/>
                </a:solidFill>
                <a:latin typeface="Times New Roman"/>
                <a:cs typeface="Times New Roman"/>
              </a:rPr>
              <a:t>Luật </a:t>
            </a:r>
            <a:r>
              <a:rPr sz="2400" b="1" i="1" dirty="0">
                <a:solidFill>
                  <a:srgbClr val="03499E"/>
                </a:solidFill>
                <a:latin typeface="Times New Roman"/>
                <a:cs typeface="Times New Roman"/>
              </a:rPr>
              <a:t>Doanh</a:t>
            </a:r>
            <a:r>
              <a:rPr sz="2400" b="1" i="1" spc="185" dirty="0">
                <a:solidFill>
                  <a:srgbClr val="03499E"/>
                </a:solidFill>
                <a:latin typeface="Times New Roman"/>
                <a:cs typeface="Times New Roman"/>
              </a:rPr>
              <a:t> </a:t>
            </a:r>
            <a:r>
              <a:rPr sz="2400" b="1" i="1" dirty="0">
                <a:solidFill>
                  <a:srgbClr val="03499E"/>
                </a:solidFill>
                <a:latin typeface="Times New Roman"/>
                <a:cs typeface="Times New Roman"/>
              </a:rPr>
              <a:t>nghiệp</a:t>
            </a:r>
            <a:r>
              <a:rPr sz="2400" b="1" i="1" spc="190" dirty="0">
                <a:solidFill>
                  <a:srgbClr val="03499E"/>
                </a:solidFill>
                <a:latin typeface="Times New Roman"/>
                <a:cs typeface="Times New Roman"/>
              </a:rPr>
              <a:t> </a:t>
            </a:r>
            <a:r>
              <a:rPr sz="2400" dirty="0">
                <a:solidFill>
                  <a:srgbClr val="03499E"/>
                </a:solidFill>
                <a:latin typeface="Times New Roman"/>
                <a:cs typeface="Times New Roman"/>
              </a:rPr>
              <a:t>với</a:t>
            </a:r>
            <a:r>
              <a:rPr sz="2400" spc="190" dirty="0">
                <a:solidFill>
                  <a:srgbClr val="03499E"/>
                </a:solidFill>
                <a:latin typeface="Times New Roman"/>
                <a:cs typeface="Times New Roman"/>
              </a:rPr>
              <a:t> </a:t>
            </a:r>
            <a:r>
              <a:rPr sz="2400" dirty="0">
                <a:solidFill>
                  <a:srgbClr val="03499E"/>
                </a:solidFill>
                <a:latin typeface="Times New Roman"/>
                <a:cs typeface="Times New Roman"/>
              </a:rPr>
              <a:t>gói</a:t>
            </a:r>
            <a:r>
              <a:rPr sz="2400" spc="180" dirty="0">
                <a:solidFill>
                  <a:srgbClr val="03499E"/>
                </a:solidFill>
                <a:latin typeface="Times New Roman"/>
                <a:cs typeface="Times New Roman"/>
              </a:rPr>
              <a:t> </a:t>
            </a:r>
            <a:r>
              <a:rPr sz="2400" dirty="0">
                <a:solidFill>
                  <a:srgbClr val="03499E"/>
                </a:solidFill>
                <a:latin typeface="Times New Roman"/>
                <a:cs typeface="Times New Roman"/>
              </a:rPr>
              <a:t>thầu,</a:t>
            </a:r>
            <a:r>
              <a:rPr sz="2400" spc="185" dirty="0">
                <a:solidFill>
                  <a:srgbClr val="03499E"/>
                </a:solidFill>
                <a:latin typeface="Times New Roman"/>
                <a:cs typeface="Times New Roman"/>
              </a:rPr>
              <a:t> </a:t>
            </a:r>
            <a:r>
              <a:rPr sz="2400" dirty="0">
                <a:solidFill>
                  <a:srgbClr val="03499E"/>
                </a:solidFill>
                <a:latin typeface="Times New Roman"/>
                <a:cs typeface="Times New Roman"/>
              </a:rPr>
              <a:t>dự</a:t>
            </a:r>
            <a:r>
              <a:rPr sz="2400" spc="180" dirty="0">
                <a:solidFill>
                  <a:srgbClr val="03499E"/>
                </a:solidFill>
                <a:latin typeface="Times New Roman"/>
                <a:cs typeface="Times New Roman"/>
              </a:rPr>
              <a:t> </a:t>
            </a:r>
            <a:r>
              <a:rPr sz="2400" dirty="0">
                <a:solidFill>
                  <a:srgbClr val="03499E"/>
                </a:solidFill>
                <a:latin typeface="Times New Roman"/>
                <a:cs typeface="Times New Roman"/>
              </a:rPr>
              <a:t>án</a:t>
            </a:r>
            <a:r>
              <a:rPr sz="2400" spc="175" dirty="0">
                <a:solidFill>
                  <a:srgbClr val="03499E"/>
                </a:solidFill>
                <a:latin typeface="Times New Roman"/>
                <a:cs typeface="Times New Roman"/>
              </a:rPr>
              <a:t> </a:t>
            </a:r>
            <a:r>
              <a:rPr sz="2400" dirty="0">
                <a:solidFill>
                  <a:srgbClr val="03499E"/>
                </a:solidFill>
                <a:latin typeface="Times New Roman"/>
                <a:cs typeface="Times New Roman"/>
              </a:rPr>
              <a:t>do</a:t>
            </a:r>
            <a:r>
              <a:rPr sz="2400" spc="185" dirty="0">
                <a:solidFill>
                  <a:srgbClr val="03499E"/>
                </a:solidFill>
                <a:latin typeface="Times New Roman"/>
                <a:cs typeface="Times New Roman"/>
              </a:rPr>
              <a:t> </a:t>
            </a:r>
            <a:r>
              <a:rPr sz="2400" dirty="0">
                <a:solidFill>
                  <a:srgbClr val="03499E"/>
                </a:solidFill>
                <a:latin typeface="Times New Roman"/>
                <a:cs typeface="Times New Roman"/>
              </a:rPr>
              <a:t>mình</a:t>
            </a:r>
            <a:r>
              <a:rPr sz="2400" spc="190" dirty="0">
                <a:solidFill>
                  <a:srgbClr val="03499E"/>
                </a:solidFill>
                <a:latin typeface="Times New Roman"/>
                <a:cs typeface="Times New Roman"/>
              </a:rPr>
              <a:t> </a:t>
            </a:r>
            <a:r>
              <a:rPr sz="2400" dirty="0">
                <a:solidFill>
                  <a:srgbClr val="03499E"/>
                </a:solidFill>
                <a:latin typeface="Times New Roman"/>
                <a:cs typeface="Times New Roman"/>
              </a:rPr>
              <a:t>làm</a:t>
            </a:r>
            <a:r>
              <a:rPr sz="2400" spc="160" dirty="0">
                <a:solidFill>
                  <a:srgbClr val="03499E"/>
                </a:solidFill>
                <a:latin typeface="Times New Roman"/>
                <a:cs typeface="Times New Roman"/>
              </a:rPr>
              <a:t> </a:t>
            </a:r>
            <a:r>
              <a:rPr sz="2400" dirty="0">
                <a:solidFill>
                  <a:srgbClr val="03499E"/>
                </a:solidFill>
                <a:latin typeface="Times New Roman"/>
                <a:cs typeface="Times New Roman"/>
              </a:rPr>
              <a:t>hoặc</a:t>
            </a:r>
            <a:r>
              <a:rPr sz="2400" spc="185" dirty="0">
                <a:solidFill>
                  <a:srgbClr val="03499E"/>
                </a:solidFill>
                <a:latin typeface="Times New Roman"/>
                <a:cs typeface="Times New Roman"/>
              </a:rPr>
              <a:t> </a:t>
            </a:r>
            <a:r>
              <a:rPr sz="2400" dirty="0">
                <a:solidFill>
                  <a:srgbClr val="03499E"/>
                </a:solidFill>
                <a:latin typeface="Times New Roman"/>
                <a:cs typeface="Times New Roman"/>
              </a:rPr>
              <a:t>thực</a:t>
            </a:r>
            <a:r>
              <a:rPr sz="2400" spc="170" dirty="0">
                <a:solidFill>
                  <a:srgbClr val="03499E"/>
                </a:solidFill>
                <a:latin typeface="Times New Roman"/>
                <a:cs typeface="Times New Roman"/>
              </a:rPr>
              <a:t> </a:t>
            </a:r>
            <a:r>
              <a:rPr sz="2400" dirty="0">
                <a:solidFill>
                  <a:srgbClr val="03499E"/>
                </a:solidFill>
                <a:latin typeface="Times New Roman"/>
                <a:cs typeface="Times New Roman"/>
              </a:rPr>
              <a:t>hiện</a:t>
            </a:r>
            <a:r>
              <a:rPr sz="2400" spc="195" dirty="0">
                <a:solidFill>
                  <a:srgbClr val="03499E"/>
                </a:solidFill>
                <a:latin typeface="Times New Roman"/>
                <a:cs typeface="Times New Roman"/>
              </a:rPr>
              <a:t> </a:t>
            </a:r>
            <a:r>
              <a:rPr sz="2400" dirty="0">
                <a:solidFill>
                  <a:srgbClr val="03499E"/>
                </a:solidFill>
                <a:latin typeface="Times New Roman"/>
                <a:cs typeface="Times New Roman"/>
              </a:rPr>
              <a:t>nhiệm</a:t>
            </a:r>
            <a:r>
              <a:rPr sz="2400" spc="180" dirty="0">
                <a:solidFill>
                  <a:srgbClr val="03499E"/>
                </a:solidFill>
                <a:latin typeface="Times New Roman"/>
                <a:cs typeface="Times New Roman"/>
              </a:rPr>
              <a:t> </a:t>
            </a:r>
            <a:r>
              <a:rPr sz="2400" spc="-25" dirty="0">
                <a:solidFill>
                  <a:srgbClr val="03499E"/>
                </a:solidFill>
                <a:latin typeface="Times New Roman"/>
                <a:cs typeface="Times New Roman"/>
              </a:rPr>
              <a:t>vụ </a:t>
            </a:r>
            <a:r>
              <a:rPr sz="2400" dirty="0">
                <a:solidFill>
                  <a:srgbClr val="03499E"/>
                </a:solidFill>
                <a:latin typeface="Times New Roman"/>
                <a:cs typeface="Times New Roman"/>
              </a:rPr>
              <a:t>BMT,</a:t>
            </a:r>
            <a:r>
              <a:rPr sz="2400" spc="-5" dirty="0">
                <a:solidFill>
                  <a:srgbClr val="03499E"/>
                </a:solidFill>
                <a:latin typeface="Times New Roman"/>
                <a:cs typeface="Times New Roman"/>
              </a:rPr>
              <a:t> </a:t>
            </a:r>
            <a:r>
              <a:rPr sz="2400" spc="-20" dirty="0">
                <a:solidFill>
                  <a:srgbClr val="03499E"/>
                </a:solidFill>
                <a:latin typeface="Times New Roman"/>
                <a:cs typeface="Times New Roman"/>
              </a:rPr>
              <a:t>CĐT;</a:t>
            </a:r>
            <a:endParaRPr sz="2400">
              <a:latin typeface="Times New Roman"/>
              <a:cs typeface="Times New Roman"/>
            </a:endParaRPr>
          </a:p>
          <a:p>
            <a:pPr marL="370205">
              <a:lnSpc>
                <a:spcPct val="100000"/>
              </a:lnSpc>
              <a:spcBef>
                <a:spcPts val="5"/>
              </a:spcBef>
            </a:pPr>
            <a:r>
              <a:rPr sz="2400" dirty="0">
                <a:solidFill>
                  <a:srgbClr val="03499E"/>
                </a:solidFill>
                <a:latin typeface="Times New Roman"/>
                <a:cs typeface="Times New Roman"/>
              </a:rPr>
              <a:t>đ)</a:t>
            </a:r>
            <a:r>
              <a:rPr sz="2400" spc="-20" dirty="0">
                <a:solidFill>
                  <a:srgbClr val="03499E"/>
                </a:solidFill>
                <a:latin typeface="Times New Roman"/>
                <a:cs typeface="Times New Roman"/>
              </a:rPr>
              <a:t> </a:t>
            </a:r>
            <a:r>
              <a:rPr sz="2400" dirty="0">
                <a:solidFill>
                  <a:srgbClr val="03499E"/>
                </a:solidFill>
                <a:latin typeface="Times New Roman"/>
                <a:cs typeface="Times New Roman"/>
              </a:rPr>
              <a:t>MSHH,</a:t>
            </a:r>
            <a:r>
              <a:rPr sz="2400" spc="-5" dirty="0">
                <a:solidFill>
                  <a:srgbClr val="03499E"/>
                </a:solidFill>
                <a:latin typeface="Times New Roman"/>
                <a:cs typeface="Times New Roman"/>
              </a:rPr>
              <a:t> </a:t>
            </a:r>
            <a:r>
              <a:rPr sz="2400" dirty="0">
                <a:solidFill>
                  <a:srgbClr val="03499E"/>
                </a:solidFill>
                <a:latin typeface="Times New Roman"/>
                <a:cs typeface="Times New Roman"/>
              </a:rPr>
              <a:t>xây</a:t>
            </a:r>
            <a:r>
              <a:rPr sz="2400" spc="-30" dirty="0">
                <a:solidFill>
                  <a:srgbClr val="03499E"/>
                </a:solidFill>
                <a:latin typeface="Times New Roman"/>
                <a:cs typeface="Times New Roman"/>
              </a:rPr>
              <a:t> </a:t>
            </a:r>
            <a:r>
              <a:rPr sz="2400" dirty="0">
                <a:solidFill>
                  <a:srgbClr val="03499E"/>
                </a:solidFill>
                <a:latin typeface="Times New Roman"/>
                <a:cs typeface="Times New Roman"/>
              </a:rPr>
              <a:t>lắp</a:t>
            </a:r>
            <a:r>
              <a:rPr sz="2400" spc="-30" dirty="0">
                <a:solidFill>
                  <a:srgbClr val="03499E"/>
                </a:solidFill>
                <a:latin typeface="Times New Roman"/>
                <a:cs typeface="Times New Roman"/>
              </a:rPr>
              <a:t> </a:t>
            </a:r>
            <a:r>
              <a:rPr sz="2400" dirty="0">
                <a:solidFill>
                  <a:srgbClr val="03499E"/>
                </a:solidFill>
                <a:latin typeface="Times New Roman"/>
                <a:cs typeface="Times New Roman"/>
              </a:rPr>
              <a:t>do</a:t>
            </a:r>
            <a:r>
              <a:rPr sz="2400" spc="-20" dirty="0">
                <a:solidFill>
                  <a:srgbClr val="03499E"/>
                </a:solidFill>
                <a:latin typeface="Times New Roman"/>
                <a:cs typeface="Times New Roman"/>
              </a:rPr>
              <a:t> </a:t>
            </a:r>
            <a:r>
              <a:rPr sz="2400" dirty="0">
                <a:solidFill>
                  <a:srgbClr val="03499E"/>
                </a:solidFill>
                <a:latin typeface="Times New Roman"/>
                <a:cs typeface="Times New Roman"/>
              </a:rPr>
              <a:t>mình</a:t>
            </a:r>
            <a:r>
              <a:rPr sz="2400" spc="-10" dirty="0">
                <a:solidFill>
                  <a:srgbClr val="03499E"/>
                </a:solidFill>
                <a:latin typeface="Times New Roman"/>
                <a:cs typeface="Times New Roman"/>
              </a:rPr>
              <a:t> </a:t>
            </a:r>
            <a:r>
              <a:rPr sz="2400" dirty="0">
                <a:solidFill>
                  <a:srgbClr val="03499E"/>
                </a:solidFill>
                <a:latin typeface="Times New Roman"/>
                <a:cs typeface="Times New Roman"/>
              </a:rPr>
              <a:t>cung</a:t>
            </a:r>
            <a:r>
              <a:rPr sz="2400" spc="-30" dirty="0">
                <a:solidFill>
                  <a:srgbClr val="03499E"/>
                </a:solidFill>
                <a:latin typeface="Times New Roman"/>
                <a:cs typeface="Times New Roman"/>
              </a:rPr>
              <a:t> </a:t>
            </a:r>
            <a:r>
              <a:rPr sz="2400" dirty="0">
                <a:solidFill>
                  <a:srgbClr val="03499E"/>
                </a:solidFill>
                <a:latin typeface="Times New Roman"/>
                <a:cs typeface="Times New Roman"/>
              </a:rPr>
              <a:t>cấp</a:t>
            </a:r>
            <a:r>
              <a:rPr sz="2400" spc="-40" dirty="0">
                <a:solidFill>
                  <a:srgbClr val="03499E"/>
                </a:solidFill>
                <a:latin typeface="Times New Roman"/>
                <a:cs typeface="Times New Roman"/>
              </a:rPr>
              <a:t> </a:t>
            </a:r>
            <a:r>
              <a:rPr sz="2400" dirty="0">
                <a:solidFill>
                  <a:srgbClr val="03499E"/>
                </a:solidFill>
                <a:latin typeface="Times New Roman"/>
                <a:cs typeface="Times New Roman"/>
              </a:rPr>
              <a:t>DVTV</a:t>
            </a:r>
            <a:r>
              <a:rPr sz="2400" spc="-10" dirty="0">
                <a:solidFill>
                  <a:srgbClr val="03499E"/>
                </a:solidFill>
                <a:latin typeface="Times New Roman"/>
                <a:cs typeface="Times New Roman"/>
              </a:rPr>
              <a:t> </a:t>
            </a:r>
            <a:r>
              <a:rPr sz="2400" dirty="0">
                <a:solidFill>
                  <a:srgbClr val="03499E"/>
                </a:solidFill>
                <a:latin typeface="Times New Roman"/>
                <a:cs typeface="Times New Roman"/>
              </a:rPr>
              <a:t>trước</a:t>
            </a:r>
            <a:r>
              <a:rPr sz="2400" spc="-30" dirty="0">
                <a:solidFill>
                  <a:srgbClr val="03499E"/>
                </a:solidFill>
                <a:latin typeface="Times New Roman"/>
                <a:cs typeface="Times New Roman"/>
              </a:rPr>
              <a:t> </a:t>
            </a:r>
            <a:r>
              <a:rPr sz="2400" spc="-25" dirty="0">
                <a:solidFill>
                  <a:srgbClr val="03499E"/>
                </a:solidFill>
                <a:latin typeface="Times New Roman"/>
                <a:cs typeface="Times New Roman"/>
              </a:rPr>
              <a:t>đó;</a:t>
            </a:r>
            <a:endParaRPr sz="2400">
              <a:latin typeface="Times New Roman"/>
              <a:cs typeface="Times New Roman"/>
            </a:endParaRPr>
          </a:p>
          <a:p>
            <a:pPr marL="12700" marR="5715" lvl="1" indent="681990">
              <a:lnSpc>
                <a:spcPct val="100000"/>
              </a:lnSpc>
              <a:buAutoNum type="alphaLcParenR" startAt="5"/>
              <a:tabLst>
                <a:tab pos="694690" algn="l"/>
              </a:tabLst>
            </a:pPr>
            <a:r>
              <a:rPr sz="2400" dirty="0">
                <a:solidFill>
                  <a:srgbClr val="03499E"/>
                </a:solidFill>
                <a:latin typeface="Times New Roman"/>
                <a:cs typeface="Times New Roman"/>
              </a:rPr>
              <a:t>Tham</a:t>
            </a:r>
            <a:r>
              <a:rPr sz="2400" spc="55" dirty="0">
                <a:solidFill>
                  <a:srgbClr val="03499E"/>
                </a:solidFill>
                <a:latin typeface="Times New Roman"/>
                <a:cs typeface="Times New Roman"/>
              </a:rPr>
              <a:t> </a:t>
            </a:r>
            <a:r>
              <a:rPr sz="2400" dirty="0">
                <a:solidFill>
                  <a:srgbClr val="03499E"/>
                </a:solidFill>
                <a:latin typeface="Times New Roman"/>
                <a:cs typeface="Times New Roman"/>
              </a:rPr>
              <a:t>dự</a:t>
            </a:r>
            <a:r>
              <a:rPr sz="2400" spc="70" dirty="0">
                <a:solidFill>
                  <a:srgbClr val="03499E"/>
                </a:solidFill>
                <a:latin typeface="Times New Roman"/>
                <a:cs typeface="Times New Roman"/>
              </a:rPr>
              <a:t> </a:t>
            </a:r>
            <a:r>
              <a:rPr sz="2400" dirty="0">
                <a:solidFill>
                  <a:srgbClr val="03499E"/>
                </a:solidFill>
                <a:latin typeface="Times New Roman"/>
                <a:cs typeface="Times New Roman"/>
              </a:rPr>
              <a:t>thầu</a:t>
            </a:r>
            <a:r>
              <a:rPr sz="2400" spc="70" dirty="0">
                <a:solidFill>
                  <a:srgbClr val="03499E"/>
                </a:solidFill>
                <a:latin typeface="Times New Roman"/>
                <a:cs typeface="Times New Roman"/>
              </a:rPr>
              <a:t> </a:t>
            </a:r>
            <a:r>
              <a:rPr sz="2400" dirty="0">
                <a:solidFill>
                  <a:srgbClr val="03499E"/>
                </a:solidFill>
                <a:latin typeface="Times New Roman"/>
                <a:cs typeface="Times New Roman"/>
              </a:rPr>
              <a:t>nơi</a:t>
            </a:r>
            <a:r>
              <a:rPr sz="2400" spc="70" dirty="0">
                <a:solidFill>
                  <a:srgbClr val="03499E"/>
                </a:solidFill>
                <a:latin typeface="Times New Roman"/>
                <a:cs typeface="Times New Roman"/>
              </a:rPr>
              <a:t> </a:t>
            </a:r>
            <a:r>
              <a:rPr sz="2400" dirty="0">
                <a:solidFill>
                  <a:srgbClr val="03499E"/>
                </a:solidFill>
                <a:latin typeface="Times New Roman"/>
                <a:cs typeface="Times New Roman"/>
              </a:rPr>
              <a:t>mình</a:t>
            </a:r>
            <a:r>
              <a:rPr sz="2400" spc="70" dirty="0">
                <a:solidFill>
                  <a:srgbClr val="03499E"/>
                </a:solidFill>
                <a:latin typeface="Times New Roman"/>
                <a:cs typeface="Times New Roman"/>
              </a:rPr>
              <a:t> </a:t>
            </a:r>
            <a:r>
              <a:rPr sz="2400" dirty="0">
                <a:solidFill>
                  <a:srgbClr val="03499E"/>
                </a:solidFill>
                <a:latin typeface="Times New Roman"/>
                <a:cs typeface="Times New Roman"/>
              </a:rPr>
              <a:t>đã</a:t>
            </a:r>
            <a:r>
              <a:rPr sz="2400" spc="65" dirty="0">
                <a:solidFill>
                  <a:srgbClr val="03499E"/>
                </a:solidFill>
                <a:latin typeface="Times New Roman"/>
                <a:cs typeface="Times New Roman"/>
              </a:rPr>
              <a:t> </a:t>
            </a:r>
            <a:r>
              <a:rPr sz="2400" dirty="0">
                <a:solidFill>
                  <a:srgbClr val="03499E"/>
                </a:solidFill>
                <a:latin typeface="Times New Roman"/>
                <a:cs typeface="Times New Roman"/>
              </a:rPr>
              <a:t>công</a:t>
            </a:r>
            <a:r>
              <a:rPr sz="2400" spc="60" dirty="0">
                <a:solidFill>
                  <a:srgbClr val="03499E"/>
                </a:solidFill>
                <a:latin typeface="Times New Roman"/>
                <a:cs typeface="Times New Roman"/>
              </a:rPr>
              <a:t> </a:t>
            </a:r>
            <a:r>
              <a:rPr sz="2400" dirty="0">
                <a:solidFill>
                  <a:srgbClr val="03499E"/>
                </a:solidFill>
                <a:latin typeface="Times New Roman"/>
                <a:cs typeface="Times New Roman"/>
              </a:rPr>
              <a:t>tác</a:t>
            </a:r>
            <a:r>
              <a:rPr sz="2400" spc="75" dirty="0">
                <a:solidFill>
                  <a:srgbClr val="03499E"/>
                </a:solidFill>
                <a:latin typeface="Times New Roman"/>
                <a:cs typeface="Times New Roman"/>
              </a:rPr>
              <a:t> </a:t>
            </a:r>
            <a:r>
              <a:rPr sz="2400" dirty="0">
                <a:solidFill>
                  <a:srgbClr val="03499E"/>
                </a:solidFill>
                <a:latin typeface="Times New Roman"/>
                <a:cs typeface="Times New Roman"/>
              </a:rPr>
              <a:t>và</a:t>
            </a:r>
            <a:r>
              <a:rPr sz="2400" spc="75" dirty="0">
                <a:solidFill>
                  <a:srgbClr val="03499E"/>
                </a:solidFill>
                <a:latin typeface="Times New Roman"/>
                <a:cs typeface="Times New Roman"/>
              </a:rPr>
              <a:t> </a:t>
            </a:r>
            <a:r>
              <a:rPr sz="2400" dirty="0">
                <a:solidFill>
                  <a:srgbClr val="03499E"/>
                </a:solidFill>
                <a:latin typeface="Times New Roman"/>
                <a:cs typeface="Times New Roman"/>
              </a:rPr>
              <a:t>giữ</a:t>
            </a:r>
            <a:r>
              <a:rPr sz="2400" spc="75" dirty="0">
                <a:solidFill>
                  <a:srgbClr val="03499E"/>
                </a:solidFill>
                <a:latin typeface="Times New Roman"/>
                <a:cs typeface="Times New Roman"/>
              </a:rPr>
              <a:t> </a:t>
            </a:r>
            <a:r>
              <a:rPr sz="2400" dirty="0">
                <a:solidFill>
                  <a:srgbClr val="03499E"/>
                </a:solidFill>
                <a:latin typeface="Times New Roman"/>
                <a:cs typeface="Times New Roman"/>
              </a:rPr>
              <a:t>chức</a:t>
            </a:r>
            <a:r>
              <a:rPr sz="2400" spc="70" dirty="0">
                <a:solidFill>
                  <a:srgbClr val="03499E"/>
                </a:solidFill>
                <a:latin typeface="Times New Roman"/>
                <a:cs typeface="Times New Roman"/>
              </a:rPr>
              <a:t> </a:t>
            </a:r>
            <a:r>
              <a:rPr sz="2400" dirty="0">
                <a:solidFill>
                  <a:srgbClr val="03499E"/>
                </a:solidFill>
                <a:latin typeface="Times New Roman"/>
                <a:cs typeface="Times New Roman"/>
              </a:rPr>
              <a:t>vụ</a:t>
            </a:r>
            <a:r>
              <a:rPr sz="2400" spc="65" dirty="0">
                <a:solidFill>
                  <a:srgbClr val="03499E"/>
                </a:solidFill>
                <a:latin typeface="Times New Roman"/>
                <a:cs typeface="Times New Roman"/>
              </a:rPr>
              <a:t> </a:t>
            </a:r>
            <a:r>
              <a:rPr sz="2400" dirty="0">
                <a:solidFill>
                  <a:srgbClr val="03499E"/>
                </a:solidFill>
                <a:latin typeface="Times New Roman"/>
                <a:cs typeface="Times New Roman"/>
              </a:rPr>
              <a:t>lãnh</a:t>
            </a:r>
            <a:r>
              <a:rPr sz="2400" spc="80" dirty="0">
                <a:solidFill>
                  <a:srgbClr val="03499E"/>
                </a:solidFill>
                <a:latin typeface="Times New Roman"/>
                <a:cs typeface="Times New Roman"/>
              </a:rPr>
              <a:t> </a:t>
            </a:r>
            <a:r>
              <a:rPr sz="2400" dirty="0">
                <a:solidFill>
                  <a:srgbClr val="03499E"/>
                </a:solidFill>
                <a:latin typeface="Times New Roman"/>
                <a:cs typeface="Times New Roman"/>
              </a:rPr>
              <a:t>đạo,</a:t>
            </a:r>
            <a:r>
              <a:rPr sz="2400" spc="75" dirty="0">
                <a:solidFill>
                  <a:srgbClr val="03499E"/>
                </a:solidFill>
                <a:latin typeface="Times New Roman"/>
                <a:cs typeface="Times New Roman"/>
              </a:rPr>
              <a:t> </a:t>
            </a:r>
            <a:r>
              <a:rPr sz="2400" dirty="0">
                <a:solidFill>
                  <a:srgbClr val="03499E"/>
                </a:solidFill>
                <a:latin typeface="Times New Roman"/>
                <a:cs typeface="Times New Roman"/>
              </a:rPr>
              <a:t>quản</a:t>
            </a:r>
            <a:r>
              <a:rPr sz="2400" spc="60" dirty="0">
                <a:solidFill>
                  <a:srgbClr val="03499E"/>
                </a:solidFill>
                <a:latin typeface="Times New Roman"/>
                <a:cs typeface="Times New Roman"/>
              </a:rPr>
              <a:t> </a:t>
            </a:r>
            <a:r>
              <a:rPr sz="2400" spc="-25" dirty="0">
                <a:solidFill>
                  <a:srgbClr val="03499E"/>
                </a:solidFill>
                <a:latin typeface="Times New Roman"/>
                <a:cs typeface="Times New Roman"/>
              </a:rPr>
              <a:t>lý </a:t>
            </a:r>
            <a:r>
              <a:rPr sz="2400" dirty="0">
                <a:solidFill>
                  <a:srgbClr val="03499E"/>
                </a:solidFill>
                <a:latin typeface="Times New Roman"/>
                <a:cs typeface="Times New Roman"/>
              </a:rPr>
              <a:t>trong</a:t>
            </a:r>
            <a:r>
              <a:rPr sz="2400" spc="-20" dirty="0">
                <a:solidFill>
                  <a:srgbClr val="03499E"/>
                </a:solidFill>
                <a:latin typeface="Times New Roman"/>
                <a:cs typeface="Times New Roman"/>
              </a:rPr>
              <a:t> </a:t>
            </a:r>
            <a:r>
              <a:rPr sz="2400" dirty="0">
                <a:solidFill>
                  <a:srgbClr val="03499E"/>
                </a:solidFill>
                <a:latin typeface="Times New Roman"/>
                <a:cs typeface="Times New Roman"/>
              </a:rPr>
              <a:t>thời</a:t>
            </a:r>
            <a:r>
              <a:rPr sz="2400" spc="-10" dirty="0">
                <a:solidFill>
                  <a:srgbClr val="03499E"/>
                </a:solidFill>
                <a:latin typeface="Times New Roman"/>
                <a:cs typeface="Times New Roman"/>
              </a:rPr>
              <a:t> </a:t>
            </a:r>
            <a:r>
              <a:rPr sz="2400" dirty="0">
                <a:solidFill>
                  <a:srgbClr val="03499E"/>
                </a:solidFill>
                <a:latin typeface="Times New Roman"/>
                <a:cs typeface="Times New Roman"/>
              </a:rPr>
              <a:t>hạn</a:t>
            </a:r>
            <a:r>
              <a:rPr sz="2400" spc="-15" dirty="0">
                <a:solidFill>
                  <a:srgbClr val="03499E"/>
                </a:solidFill>
                <a:latin typeface="Times New Roman"/>
                <a:cs typeface="Times New Roman"/>
              </a:rPr>
              <a:t> </a:t>
            </a:r>
            <a:r>
              <a:rPr sz="2400" dirty="0">
                <a:solidFill>
                  <a:srgbClr val="03499E"/>
                </a:solidFill>
                <a:latin typeface="Times New Roman"/>
                <a:cs typeface="Times New Roman"/>
              </a:rPr>
              <a:t>12</a:t>
            </a:r>
            <a:r>
              <a:rPr sz="2400" spc="-5" dirty="0">
                <a:solidFill>
                  <a:srgbClr val="03499E"/>
                </a:solidFill>
                <a:latin typeface="Times New Roman"/>
                <a:cs typeface="Times New Roman"/>
              </a:rPr>
              <a:t> </a:t>
            </a:r>
            <a:r>
              <a:rPr sz="2400" spc="-10" dirty="0">
                <a:solidFill>
                  <a:srgbClr val="03499E"/>
                </a:solidFill>
                <a:latin typeface="Times New Roman"/>
                <a:cs typeface="Times New Roman"/>
              </a:rPr>
              <a:t>tháng;</a:t>
            </a:r>
            <a:endParaRPr sz="2400">
              <a:latin typeface="Times New Roman"/>
              <a:cs typeface="Times New Roman"/>
            </a:endParaRPr>
          </a:p>
          <a:p>
            <a:pPr marL="700405" indent="-330200">
              <a:lnSpc>
                <a:spcPct val="100000"/>
              </a:lnSpc>
              <a:buAutoNum type="alphaLcParenR" startAt="7"/>
              <a:tabLst>
                <a:tab pos="700405" algn="l"/>
              </a:tabLst>
            </a:pPr>
            <a:r>
              <a:rPr sz="2400" dirty="0">
                <a:solidFill>
                  <a:srgbClr val="03499E"/>
                </a:solidFill>
                <a:latin typeface="Times New Roman"/>
                <a:cs typeface="Times New Roman"/>
              </a:rPr>
              <a:t>TV</a:t>
            </a:r>
            <a:r>
              <a:rPr sz="2400" spc="-20" dirty="0">
                <a:solidFill>
                  <a:srgbClr val="03499E"/>
                </a:solidFill>
                <a:latin typeface="Times New Roman"/>
                <a:cs typeface="Times New Roman"/>
              </a:rPr>
              <a:t> </a:t>
            </a:r>
            <a:r>
              <a:rPr sz="2400" dirty="0">
                <a:solidFill>
                  <a:srgbClr val="03499E"/>
                </a:solidFill>
                <a:latin typeface="Times New Roman"/>
                <a:cs typeface="Times New Roman"/>
              </a:rPr>
              <a:t>giám</a:t>
            </a:r>
            <a:r>
              <a:rPr sz="2400" spc="-25" dirty="0">
                <a:solidFill>
                  <a:srgbClr val="03499E"/>
                </a:solidFill>
                <a:latin typeface="Times New Roman"/>
                <a:cs typeface="Times New Roman"/>
              </a:rPr>
              <a:t> </a:t>
            </a:r>
            <a:r>
              <a:rPr sz="2400" dirty="0">
                <a:solidFill>
                  <a:srgbClr val="03499E"/>
                </a:solidFill>
                <a:latin typeface="Times New Roman"/>
                <a:cs typeface="Times New Roman"/>
              </a:rPr>
              <a:t>sát</a:t>
            </a:r>
            <a:r>
              <a:rPr sz="2400" spc="-20" dirty="0">
                <a:solidFill>
                  <a:srgbClr val="03499E"/>
                </a:solidFill>
                <a:latin typeface="Times New Roman"/>
                <a:cs typeface="Times New Roman"/>
              </a:rPr>
              <a:t> </a:t>
            </a:r>
            <a:r>
              <a:rPr sz="2400" dirty="0">
                <a:solidFill>
                  <a:srgbClr val="03499E"/>
                </a:solidFill>
                <a:latin typeface="Times New Roman"/>
                <a:cs typeface="Times New Roman"/>
              </a:rPr>
              <a:t>–</a:t>
            </a:r>
            <a:r>
              <a:rPr sz="2400" spc="-15" dirty="0">
                <a:solidFill>
                  <a:srgbClr val="03499E"/>
                </a:solidFill>
                <a:latin typeface="Times New Roman"/>
                <a:cs typeface="Times New Roman"/>
              </a:rPr>
              <a:t> </a:t>
            </a:r>
            <a:r>
              <a:rPr sz="2400" dirty="0">
                <a:solidFill>
                  <a:srgbClr val="03499E"/>
                </a:solidFill>
                <a:latin typeface="Times New Roman"/>
                <a:cs typeface="Times New Roman"/>
              </a:rPr>
              <a:t>TV</a:t>
            </a:r>
            <a:r>
              <a:rPr sz="2400" spc="-5" dirty="0">
                <a:solidFill>
                  <a:srgbClr val="03499E"/>
                </a:solidFill>
                <a:latin typeface="Times New Roman"/>
                <a:cs typeface="Times New Roman"/>
              </a:rPr>
              <a:t> </a:t>
            </a:r>
            <a:r>
              <a:rPr sz="2400" dirty="0">
                <a:solidFill>
                  <a:srgbClr val="03499E"/>
                </a:solidFill>
                <a:latin typeface="Times New Roman"/>
                <a:cs typeface="Times New Roman"/>
              </a:rPr>
              <a:t>kiểm</a:t>
            </a:r>
            <a:r>
              <a:rPr sz="2400" spc="-30" dirty="0">
                <a:solidFill>
                  <a:srgbClr val="03499E"/>
                </a:solidFill>
                <a:latin typeface="Times New Roman"/>
                <a:cs typeface="Times New Roman"/>
              </a:rPr>
              <a:t> </a:t>
            </a:r>
            <a:r>
              <a:rPr sz="2400" spc="-10" dirty="0">
                <a:solidFill>
                  <a:srgbClr val="03499E"/>
                </a:solidFill>
                <a:latin typeface="Times New Roman"/>
                <a:cs typeface="Times New Roman"/>
              </a:rPr>
              <a:t>định;</a:t>
            </a:r>
            <a:endParaRPr sz="2400">
              <a:latin typeface="Times New Roman"/>
              <a:cs typeface="Times New Roman"/>
            </a:endParaRPr>
          </a:p>
          <a:p>
            <a:pPr marL="700405" indent="-330200">
              <a:lnSpc>
                <a:spcPct val="100000"/>
              </a:lnSpc>
              <a:buAutoNum type="alphaLcParenR" startAt="7"/>
              <a:tabLst>
                <a:tab pos="700405" algn="l"/>
              </a:tabLst>
            </a:pPr>
            <a:r>
              <a:rPr sz="2400" dirty="0">
                <a:solidFill>
                  <a:srgbClr val="03499E"/>
                </a:solidFill>
                <a:latin typeface="Times New Roman"/>
                <a:cs typeface="Times New Roman"/>
              </a:rPr>
              <a:t>Không</a:t>
            </a:r>
            <a:r>
              <a:rPr sz="2400" spc="-30" dirty="0">
                <a:solidFill>
                  <a:srgbClr val="03499E"/>
                </a:solidFill>
                <a:latin typeface="Times New Roman"/>
                <a:cs typeface="Times New Roman"/>
              </a:rPr>
              <a:t> </a:t>
            </a:r>
            <a:r>
              <a:rPr sz="2400" dirty="0">
                <a:solidFill>
                  <a:srgbClr val="03499E"/>
                </a:solidFill>
                <a:latin typeface="Times New Roman"/>
                <a:cs typeface="Times New Roman"/>
              </a:rPr>
              <a:t>áp</a:t>
            </a:r>
            <a:r>
              <a:rPr sz="2400" spc="-15" dirty="0">
                <a:solidFill>
                  <a:srgbClr val="03499E"/>
                </a:solidFill>
                <a:latin typeface="Times New Roman"/>
                <a:cs typeface="Times New Roman"/>
              </a:rPr>
              <a:t> </a:t>
            </a:r>
            <a:r>
              <a:rPr sz="2400" dirty="0">
                <a:solidFill>
                  <a:srgbClr val="03499E"/>
                </a:solidFill>
                <a:latin typeface="Times New Roman"/>
                <a:cs typeface="Times New Roman"/>
              </a:rPr>
              <a:t>dụng</a:t>
            </a:r>
            <a:r>
              <a:rPr sz="2400" spc="-15" dirty="0">
                <a:solidFill>
                  <a:srgbClr val="03499E"/>
                </a:solidFill>
                <a:latin typeface="Times New Roman"/>
                <a:cs typeface="Times New Roman"/>
              </a:rPr>
              <a:t> </a:t>
            </a:r>
            <a:r>
              <a:rPr sz="2400" dirty="0">
                <a:solidFill>
                  <a:srgbClr val="03499E"/>
                </a:solidFill>
                <a:latin typeface="Times New Roman"/>
                <a:cs typeface="Times New Roman"/>
              </a:rPr>
              <a:t>ĐTRR</a:t>
            </a:r>
            <a:r>
              <a:rPr sz="2400" spc="-15" dirty="0">
                <a:solidFill>
                  <a:srgbClr val="03499E"/>
                </a:solidFill>
                <a:latin typeface="Times New Roman"/>
                <a:cs typeface="Times New Roman"/>
              </a:rPr>
              <a:t> </a:t>
            </a:r>
            <a:r>
              <a:rPr sz="2400" dirty="0">
                <a:solidFill>
                  <a:srgbClr val="03499E"/>
                </a:solidFill>
                <a:latin typeface="Times New Roman"/>
                <a:cs typeface="Times New Roman"/>
              </a:rPr>
              <a:t>khi</a:t>
            </a:r>
            <a:r>
              <a:rPr sz="2400" spc="-10" dirty="0">
                <a:solidFill>
                  <a:srgbClr val="03499E"/>
                </a:solidFill>
                <a:latin typeface="Times New Roman"/>
                <a:cs typeface="Times New Roman"/>
              </a:rPr>
              <a:t> </a:t>
            </a:r>
            <a:r>
              <a:rPr sz="2400" dirty="0">
                <a:solidFill>
                  <a:srgbClr val="03499E"/>
                </a:solidFill>
                <a:latin typeface="Times New Roman"/>
                <a:cs typeface="Times New Roman"/>
              </a:rPr>
              <a:t>đủ</a:t>
            </a:r>
            <a:r>
              <a:rPr sz="2400" spc="-15" dirty="0">
                <a:solidFill>
                  <a:srgbClr val="03499E"/>
                </a:solidFill>
                <a:latin typeface="Times New Roman"/>
                <a:cs typeface="Times New Roman"/>
              </a:rPr>
              <a:t> </a:t>
            </a:r>
            <a:r>
              <a:rPr sz="2400" dirty="0">
                <a:solidFill>
                  <a:srgbClr val="03499E"/>
                </a:solidFill>
                <a:latin typeface="Times New Roman"/>
                <a:cs typeface="Times New Roman"/>
              </a:rPr>
              <a:t>điều</a:t>
            </a:r>
            <a:r>
              <a:rPr sz="2400" spc="-35" dirty="0">
                <a:solidFill>
                  <a:srgbClr val="03499E"/>
                </a:solidFill>
                <a:latin typeface="Times New Roman"/>
                <a:cs typeface="Times New Roman"/>
              </a:rPr>
              <a:t> </a:t>
            </a:r>
            <a:r>
              <a:rPr sz="2400" spc="-10" dirty="0">
                <a:solidFill>
                  <a:srgbClr val="03499E"/>
                </a:solidFill>
                <a:latin typeface="Times New Roman"/>
                <a:cs typeface="Times New Roman"/>
              </a:rPr>
              <a:t>kiện;</a:t>
            </a:r>
            <a:endParaRPr sz="2400">
              <a:latin typeface="Times New Roman"/>
              <a:cs typeface="Times New Roman"/>
            </a:endParaRPr>
          </a:p>
          <a:p>
            <a:pPr marL="631825" indent="-261620">
              <a:lnSpc>
                <a:spcPct val="100000"/>
              </a:lnSpc>
              <a:buAutoNum type="alphaLcParenR" startAt="7"/>
              <a:tabLst>
                <a:tab pos="631825" algn="l"/>
              </a:tabLst>
            </a:pPr>
            <a:r>
              <a:rPr sz="2400" dirty="0">
                <a:solidFill>
                  <a:srgbClr val="03499E"/>
                </a:solidFill>
                <a:latin typeface="Times New Roman"/>
                <a:cs typeface="Times New Roman"/>
              </a:rPr>
              <a:t>Nêu</a:t>
            </a:r>
            <a:r>
              <a:rPr sz="2400" spc="-20" dirty="0">
                <a:solidFill>
                  <a:srgbClr val="03499E"/>
                </a:solidFill>
                <a:latin typeface="Times New Roman"/>
                <a:cs typeface="Times New Roman"/>
              </a:rPr>
              <a:t> </a:t>
            </a:r>
            <a:r>
              <a:rPr sz="2400" dirty="0">
                <a:solidFill>
                  <a:srgbClr val="03499E"/>
                </a:solidFill>
                <a:latin typeface="Times New Roman"/>
                <a:cs typeface="Times New Roman"/>
              </a:rPr>
              <a:t>nhãn</a:t>
            </a:r>
            <a:r>
              <a:rPr sz="2400" spc="-15" dirty="0">
                <a:solidFill>
                  <a:srgbClr val="03499E"/>
                </a:solidFill>
                <a:latin typeface="Times New Roman"/>
                <a:cs typeface="Times New Roman"/>
              </a:rPr>
              <a:t> </a:t>
            </a:r>
            <a:r>
              <a:rPr sz="2400" dirty="0">
                <a:solidFill>
                  <a:srgbClr val="03499E"/>
                </a:solidFill>
                <a:latin typeface="Times New Roman"/>
                <a:cs typeface="Times New Roman"/>
              </a:rPr>
              <a:t>hiệu,</a:t>
            </a:r>
            <a:r>
              <a:rPr sz="2400" spc="-30" dirty="0">
                <a:solidFill>
                  <a:srgbClr val="03499E"/>
                </a:solidFill>
                <a:latin typeface="Times New Roman"/>
                <a:cs typeface="Times New Roman"/>
              </a:rPr>
              <a:t> </a:t>
            </a:r>
            <a:r>
              <a:rPr sz="2400" dirty="0">
                <a:solidFill>
                  <a:srgbClr val="03499E"/>
                </a:solidFill>
                <a:latin typeface="Times New Roman"/>
                <a:cs typeface="Times New Roman"/>
              </a:rPr>
              <a:t>xuất</a:t>
            </a:r>
            <a:r>
              <a:rPr sz="2400" spc="-30" dirty="0">
                <a:solidFill>
                  <a:srgbClr val="03499E"/>
                </a:solidFill>
                <a:latin typeface="Times New Roman"/>
                <a:cs typeface="Times New Roman"/>
              </a:rPr>
              <a:t> </a:t>
            </a:r>
            <a:r>
              <a:rPr sz="2400" dirty="0">
                <a:solidFill>
                  <a:srgbClr val="03499E"/>
                </a:solidFill>
                <a:latin typeface="Times New Roman"/>
                <a:cs typeface="Times New Roman"/>
              </a:rPr>
              <a:t>xứ,</a:t>
            </a:r>
            <a:r>
              <a:rPr sz="2400" spc="-5" dirty="0">
                <a:solidFill>
                  <a:srgbClr val="03499E"/>
                </a:solidFill>
                <a:latin typeface="Times New Roman"/>
                <a:cs typeface="Times New Roman"/>
              </a:rPr>
              <a:t> </a:t>
            </a:r>
            <a:r>
              <a:rPr sz="2400" dirty="0">
                <a:solidFill>
                  <a:srgbClr val="FF0000"/>
                </a:solidFill>
                <a:latin typeface="Times New Roman"/>
                <a:cs typeface="Times New Roman"/>
              </a:rPr>
              <a:t>trừ</a:t>
            </a:r>
            <a:r>
              <a:rPr sz="2400" spc="-30" dirty="0">
                <a:solidFill>
                  <a:srgbClr val="FF0000"/>
                </a:solidFill>
                <a:latin typeface="Times New Roman"/>
                <a:cs typeface="Times New Roman"/>
              </a:rPr>
              <a:t> </a:t>
            </a:r>
            <a:r>
              <a:rPr sz="2400" dirty="0">
                <a:solidFill>
                  <a:srgbClr val="FF0000"/>
                </a:solidFill>
                <a:latin typeface="Times New Roman"/>
                <a:cs typeface="Times New Roman"/>
              </a:rPr>
              <a:t>một</a:t>
            </a:r>
            <a:r>
              <a:rPr sz="2400" spc="-15" dirty="0">
                <a:solidFill>
                  <a:srgbClr val="FF0000"/>
                </a:solidFill>
                <a:latin typeface="Times New Roman"/>
                <a:cs typeface="Times New Roman"/>
              </a:rPr>
              <a:t> </a:t>
            </a:r>
            <a:r>
              <a:rPr sz="2400" dirty="0">
                <a:solidFill>
                  <a:srgbClr val="FF0000"/>
                </a:solidFill>
                <a:latin typeface="Times New Roman"/>
                <a:cs typeface="Times New Roman"/>
              </a:rPr>
              <a:t>số</a:t>
            </a:r>
            <a:r>
              <a:rPr sz="2400" spc="-20" dirty="0">
                <a:solidFill>
                  <a:srgbClr val="FF0000"/>
                </a:solidFill>
                <a:latin typeface="Times New Roman"/>
                <a:cs typeface="Times New Roman"/>
              </a:rPr>
              <a:t> </a:t>
            </a:r>
            <a:r>
              <a:rPr sz="2400" dirty="0">
                <a:solidFill>
                  <a:srgbClr val="FF0000"/>
                </a:solidFill>
                <a:latin typeface="Times New Roman"/>
                <a:cs typeface="Times New Roman"/>
              </a:rPr>
              <a:t>trường</a:t>
            </a:r>
            <a:r>
              <a:rPr sz="2400" spc="-15" dirty="0">
                <a:solidFill>
                  <a:srgbClr val="FF0000"/>
                </a:solidFill>
                <a:latin typeface="Times New Roman"/>
                <a:cs typeface="Times New Roman"/>
              </a:rPr>
              <a:t> </a:t>
            </a:r>
            <a:r>
              <a:rPr sz="2400" spc="-20" dirty="0">
                <a:solidFill>
                  <a:srgbClr val="FF0000"/>
                </a:solidFill>
                <a:latin typeface="Times New Roman"/>
                <a:cs typeface="Times New Roman"/>
              </a:rPr>
              <a:t>hợp</a:t>
            </a:r>
            <a:r>
              <a:rPr sz="2400" spc="-20" dirty="0">
                <a:solidFill>
                  <a:srgbClr val="03499E"/>
                </a:solidFill>
                <a:latin typeface="Times New Roman"/>
                <a:cs typeface="Times New Roman"/>
              </a:rPr>
              <a:t>;</a:t>
            </a:r>
            <a:endParaRPr sz="2400">
              <a:latin typeface="Times New Roman"/>
              <a:cs typeface="Times New Roman"/>
            </a:endParaRPr>
          </a:p>
          <a:p>
            <a:pPr marL="700405" indent="-330200">
              <a:lnSpc>
                <a:spcPct val="100000"/>
              </a:lnSpc>
              <a:buAutoNum type="alphaLcParenR" startAt="11"/>
              <a:tabLst>
                <a:tab pos="700405" algn="l"/>
              </a:tabLst>
            </a:pPr>
            <a:r>
              <a:rPr sz="2400" dirty="0">
                <a:solidFill>
                  <a:srgbClr val="FF0000"/>
                </a:solidFill>
                <a:latin typeface="Times New Roman"/>
                <a:cs typeface="Times New Roman"/>
              </a:rPr>
              <a:t>Nêu</a:t>
            </a:r>
            <a:r>
              <a:rPr sz="2400" spc="-20" dirty="0">
                <a:solidFill>
                  <a:srgbClr val="FF0000"/>
                </a:solidFill>
                <a:latin typeface="Times New Roman"/>
                <a:cs typeface="Times New Roman"/>
              </a:rPr>
              <a:t> </a:t>
            </a:r>
            <a:r>
              <a:rPr sz="2400" dirty="0">
                <a:solidFill>
                  <a:srgbClr val="FF0000"/>
                </a:solidFill>
                <a:latin typeface="Times New Roman"/>
                <a:cs typeface="Times New Roman"/>
              </a:rPr>
              <a:t>điều</a:t>
            </a:r>
            <a:r>
              <a:rPr sz="2400" spc="-15" dirty="0">
                <a:solidFill>
                  <a:srgbClr val="FF0000"/>
                </a:solidFill>
                <a:latin typeface="Times New Roman"/>
                <a:cs typeface="Times New Roman"/>
              </a:rPr>
              <a:t> </a:t>
            </a:r>
            <a:r>
              <a:rPr sz="2400" dirty="0">
                <a:solidFill>
                  <a:srgbClr val="FF0000"/>
                </a:solidFill>
                <a:latin typeface="Times New Roman"/>
                <a:cs typeface="Times New Roman"/>
              </a:rPr>
              <a:t>kiện</a:t>
            </a:r>
            <a:r>
              <a:rPr sz="2400" spc="-15" dirty="0">
                <a:solidFill>
                  <a:srgbClr val="FF0000"/>
                </a:solidFill>
                <a:latin typeface="Times New Roman"/>
                <a:cs typeface="Times New Roman"/>
              </a:rPr>
              <a:t> </a:t>
            </a:r>
            <a:r>
              <a:rPr sz="2400" dirty="0">
                <a:solidFill>
                  <a:srgbClr val="FF0000"/>
                </a:solidFill>
                <a:latin typeface="Times New Roman"/>
                <a:cs typeface="Times New Roman"/>
              </a:rPr>
              <a:t>trong</a:t>
            </a:r>
            <a:r>
              <a:rPr sz="2400" spc="-30" dirty="0">
                <a:solidFill>
                  <a:srgbClr val="FF0000"/>
                </a:solidFill>
                <a:latin typeface="Times New Roman"/>
                <a:cs typeface="Times New Roman"/>
              </a:rPr>
              <a:t> </a:t>
            </a:r>
            <a:r>
              <a:rPr sz="2400" dirty="0">
                <a:solidFill>
                  <a:srgbClr val="FF0000"/>
                </a:solidFill>
                <a:latin typeface="Times New Roman"/>
                <a:cs typeface="Times New Roman"/>
              </a:rPr>
              <a:t>HSMT</a:t>
            </a:r>
            <a:r>
              <a:rPr sz="2400" spc="10" dirty="0">
                <a:solidFill>
                  <a:srgbClr val="FF0000"/>
                </a:solidFill>
                <a:latin typeface="Times New Roman"/>
                <a:cs typeface="Times New Roman"/>
              </a:rPr>
              <a:t> </a:t>
            </a:r>
            <a:r>
              <a:rPr sz="2400" dirty="0">
                <a:solidFill>
                  <a:srgbClr val="FF0000"/>
                </a:solidFill>
                <a:latin typeface="Times New Roman"/>
                <a:cs typeface="Times New Roman"/>
              </a:rPr>
              <a:t>nhằm</a:t>
            </a:r>
            <a:r>
              <a:rPr sz="2400" spc="-30" dirty="0">
                <a:solidFill>
                  <a:srgbClr val="FF0000"/>
                </a:solidFill>
                <a:latin typeface="Times New Roman"/>
                <a:cs typeface="Times New Roman"/>
              </a:rPr>
              <a:t> </a:t>
            </a:r>
            <a:r>
              <a:rPr sz="2400" dirty="0">
                <a:solidFill>
                  <a:srgbClr val="FF0000"/>
                </a:solidFill>
                <a:latin typeface="Times New Roman"/>
                <a:cs typeface="Times New Roman"/>
              </a:rPr>
              <a:t>hạn</a:t>
            </a:r>
            <a:r>
              <a:rPr sz="2400" spc="-15" dirty="0">
                <a:solidFill>
                  <a:srgbClr val="FF0000"/>
                </a:solidFill>
                <a:latin typeface="Times New Roman"/>
                <a:cs typeface="Times New Roman"/>
              </a:rPr>
              <a:t> </a:t>
            </a:r>
            <a:r>
              <a:rPr sz="2400" dirty="0">
                <a:solidFill>
                  <a:srgbClr val="FF0000"/>
                </a:solidFill>
                <a:latin typeface="Times New Roman"/>
                <a:cs typeface="Times New Roman"/>
              </a:rPr>
              <a:t>chế</a:t>
            </a:r>
            <a:r>
              <a:rPr sz="2400" spc="-20" dirty="0">
                <a:solidFill>
                  <a:srgbClr val="FF0000"/>
                </a:solidFill>
                <a:latin typeface="Times New Roman"/>
                <a:cs typeface="Times New Roman"/>
              </a:rPr>
              <a:t> </a:t>
            </a:r>
            <a:r>
              <a:rPr sz="2400" dirty="0">
                <a:solidFill>
                  <a:srgbClr val="FF0000"/>
                </a:solidFill>
                <a:latin typeface="Times New Roman"/>
                <a:cs typeface="Times New Roman"/>
              </a:rPr>
              <a:t>sự</a:t>
            </a:r>
            <a:r>
              <a:rPr sz="2400" spc="-20" dirty="0">
                <a:solidFill>
                  <a:srgbClr val="FF0000"/>
                </a:solidFill>
                <a:latin typeface="Times New Roman"/>
                <a:cs typeface="Times New Roman"/>
              </a:rPr>
              <a:t> </a:t>
            </a:r>
            <a:r>
              <a:rPr sz="2400" dirty="0">
                <a:solidFill>
                  <a:srgbClr val="FF0000"/>
                </a:solidFill>
                <a:latin typeface="Times New Roman"/>
                <a:cs typeface="Times New Roman"/>
              </a:rPr>
              <a:t>tham</a:t>
            </a:r>
            <a:r>
              <a:rPr sz="2400" spc="-25" dirty="0">
                <a:solidFill>
                  <a:srgbClr val="FF0000"/>
                </a:solidFill>
                <a:latin typeface="Times New Roman"/>
                <a:cs typeface="Times New Roman"/>
              </a:rPr>
              <a:t> </a:t>
            </a:r>
            <a:r>
              <a:rPr sz="2400" dirty="0">
                <a:solidFill>
                  <a:srgbClr val="FF0000"/>
                </a:solidFill>
                <a:latin typeface="Times New Roman"/>
                <a:cs typeface="Times New Roman"/>
              </a:rPr>
              <a:t>gia</a:t>
            </a:r>
            <a:r>
              <a:rPr sz="2400" spc="-15" dirty="0">
                <a:solidFill>
                  <a:srgbClr val="FF0000"/>
                </a:solidFill>
                <a:latin typeface="Times New Roman"/>
                <a:cs typeface="Times New Roman"/>
              </a:rPr>
              <a:t> </a:t>
            </a:r>
            <a:r>
              <a:rPr sz="2400" dirty="0">
                <a:solidFill>
                  <a:srgbClr val="FF0000"/>
                </a:solidFill>
                <a:latin typeface="Times New Roman"/>
                <a:cs typeface="Times New Roman"/>
              </a:rPr>
              <a:t>của</a:t>
            </a:r>
            <a:r>
              <a:rPr sz="2400" spc="-15" dirty="0">
                <a:solidFill>
                  <a:srgbClr val="FF0000"/>
                </a:solidFill>
                <a:latin typeface="Times New Roman"/>
                <a:cs typeface="Times New Roman"/>
              </a:rPr>
              <a:t> </a:t>
            </a:r>
            <a:r>
              <a:rPr sz="2400" dirty="0">
                <a:solidFill>
                  <a:srgbClr val="FF0000"/>
                </a:solidFill>
                <a:latin typeface="Times New Roman"/>
                <a:cs typeface="Times New Roman"/>
              </a:rPr>
              <a:t>NT,</a:t>
            </a:r>
            <a:r>
              <a:rPr sz="2400" spc="-5" dirty="0">
                <a:solidFill>
                  <a:srgbClr val="FF0000"/>
                </a:solidFill>
                <a:latin typeface="Times New Roman"/>
                <a:cs typeface="Times New Roman"/>
              </a:rPr>
              <a:t> </a:t>
            </a:r>
            <a:r>
              <a:rPr sz="2400" spc="-20" dirty="0">
                <a:solidFill>
                  <a:srgbClr val="FF0000"/>
                </a:solidFill>
                <a:latin typeface="Times New Roman"/>
                <a:cs typeface="Times New Roman"/>
              </a:rPr>
              <a:t>NĐT;</a:t>
            </a:r>
            <a:endParaRPr sz="2400">
              <a:latin typeface="Times New Roman"/>
              <a:cs typeface="Times New Roman"/>
            </a:endParaRPr>
          </a:p>
          <a:p>
            <a:pPr marL="631190" indent="-260985">
              <a:lnSpc>
                <a:spcPct val="100000"/>
              </a:lnSpc>
              <a:buAutoNum type="alphaLcParenR" startAt="11"/>
              <a:tabLst>
                <a:tab pos="631190" algn="l"/>
              </a:tabLst>
            </a:pPr>
            <a:r>
              <a:rPr sz="2400" dirty="0">
                <a:solidFill>
                  <a:srgbClr val="03499E"/>
                </a:solidFill>
                <a:latin typeface="Times New Roman"/>
                <a:cs typeface="Times New Roman"/>
              </a:rPr>
              <a:t>Chia</a:t>
            </a:r>
            <a:r>
              <a:rPr sz="2400" spc="-20" dirty="0">
                <a:solidFill>
                  <a:srgbClr val="03499E"/>
                </a:solidFill>
                <a:latin typeface="Times New Roman"/>
                <a:cs typeface="Times New Roman"/>
              </a:rPr>
              <a:t> </a:t>
            </a:r>
            <a:r>
              <a:rPr sz="2400" dirty="0">
                <a:solidFill>
                  <a:srgbClr val="03499E"/>
                </a:solidFill>
                <a:latin typeface="Times New Roman"/>
                <a:cs typeface="Times New Roman"/>
              </a:rPr>
              <a:t>nhỏ</a:t>
            </a:r>
            <a:r>
              <a:rPr sz="2400" spc="-15" dirty="0">
                <a:solidFill>
                  <a:srgbClr val="03499E"/>
                </a:solidFill>
                <a:latin typeface="Times New Roman"/>
                <a:cs typeface="Times New Roman"/>
              </a:rPr>
              <a:t> </a:t>
            </a:r>
            <a:r>
              <a:rPr sz="2400" dirty="0">
                <a:solidFill>
                  <a:srgbClr val="03499E"/>
                </a:solidFill>
                <a:latin typeface="Times New Roman"/>
                <a:cs typeface="Times New Roman"/>
              </a:rPr>
              <a:t>DA,</a:t>
            </a:r>
            <a:r>
              <a:rPr sz="2400" spc="10" dirty="0">
                <a:solidFill>
                  <a:srgbClr val="03499E"/>
                </a:solidFill>
                <a:latin typeface="Times New Roman"/>
                <a:cs typeface="Times New Roman"/>
              </a:rPr>
              <a:t> </a:t>
            </a:r>
            <a:r>
              <a:rPr sz="2400" dirty="0">
                <a:solidFill>
                  <a:srgbClr val="03499E"/>
                </a:solidFill>
                <a:latin typeface="Times New Roman"/>
                <a:cs typeface="Times New Roman"/>
              </a:rPr>
              <a:t>DT</a:t>
            </a:r>
            <a:r>
              <a:rPr sz="2400" spc="-15" dirty="0">
                <a:solidFill>
                  <a:srgbClr val="03499E"/>
                </a:solidFill>
                <a:latin typeface="Times New Roman"/>
                <a:cs typeface="Times New Roman"/>
              </a:rPr>
              <a:t> </a:t>
            </a:r>
            <a:r>
              <a:rPr sz="2400" dirty="0">
                <a:solidFill>
                  <a:srgbClr val="03499E"/>
                </a:solidFill>
                <a:latin typeface="Times New Roman"/>
                <a:cs typeface="Times New Roman"/>
              </a:rPr>
              <a:t>mua sắm</a:t>
            </a:r>
            <a:r>
              <a:rPr sz="2400" spc="-15" dirty="0">
                <a:solidFill>
                  <a:srgbClr val="03499E"/>
                </a:solidFill>
                <a:latin typeface="Times New Roman"/>
                <a:cs typeface="Times New Roman"/>
              </a:rPr>
              <a:t> </a:t>
            </a:r>
            <a:r>
              <a:rPr sz="2400" dirty="0">
                <a:solidFill>
                  <a:srgbClr val="03499E"/>
                </a:solidFill>
                <a:latin typeface="Times New Roman"/>
                <a:cs typeface="Times New Roman"/>
              </a:rPr>
              <a:t>để</a:t>
            </a:r>
            <a:r>
              <a:rPr sz="2400" spc="-25" dirty="0">
                <a:solidFill>
                  <a:srgbClr val="03499E"/>
                </a:solidFill>
                <a:latin typeface="Times New Roman"/>
                <a:cs typeface="Times New Roman"/>
              </a:rPr>
              <a:t> </a:t>
            </a:r>
            <a:r>
              <a:rPr sz="2400" dirty="0">
                <a:solidFill>
                  <a:srgbClr val="03499E"/>
                </a:solidFill>
                <a:latin typeface="Times New Roman"/>
                <a:cs typeface="Times New Roman"/>
              </a:rPr>
              <a:t>chỉ</a:t>
            </a:r>
            <a:r>
              <a:rPr sz="2400" spc="-20" dirty="0">
                <a:solidFill>
                  <a:srgbClr val="03499E"/>
                </a:solidFill>
                <a:latin typeface="Times New Roman"/>
                <a:cs typeface="Times New Roman"/>
              </a:rPr>
              <a:t> </a:t>
            </a:r>
            <a:r>
              <a:rPr sz="2400" dirty="0">
                <a:solidFill>
                  <a:srgbClr val="03499E"/>
                </a:solidFill>
                <a:latin typeface="Times New Roman"/>
                <a:cs typeface="Times New Roman"/>
              </a:rPr>
              <a:t>định</a:t>
            </a:r>
            <a:r>
              <a:rPr sz="2400" spc="-20" dirty="0">
                <a:solidFill>
                  <a:srgbClr val="03499E"/>
                </a:solidFill>
                <a:latin typeface="Times New Roman"/>
                <a:cs typeface="Times New Roman"/>
              </a:rPr>
              <a:t> </a:t>
            </a:r>
            <a:r>
              <a:rPr sz="2400" dirty="0">
                <a:solidFill>
                  <a:srgbClr val="03499E"/>
                </a:solidFill>
                <a:latin typeface="Times New Roman"/>
                <a:cs typeface="Times New Roman"/>
              </a:rPr>
              <a:t>thầu,</a:t>
            </a:r>
            <a:r>
              <a:rPr sz="2400" spc="-15" dirty="0">
                <a:solidFill>
                  <a:srgbClr val="03499E"/>
                </a:solidFill>
                <a:latin typeface="Times New Roman"/>
                <a:cs typeface="Times New Roman"/>
              </a:rPr>
              <a:t> </a:t>
            </a:r>
            <a:r>
              <a:rPr sz="2400" dirty="0">
                <a:solidFill>
                  <a:srgbClr val="03499E"/>
                </a:solidFill>
                <a:latin typeface="Times New Roman"/>
                <a:cs typeface="Times New Roman"/>
              </a:rPr>
              <a:t>hạn</a:t>
            </a:r>
            <a:r>
              <a:rPr sz="2400" spc="-15" dirty="0">
                <a:solidFill>
                  <a:srgbClr val="03499E"/>
                </a:solidFill>
                <a:latin typeface="Times New Roman"/>
                <a:cs typeface="Times New Roman"/>
              </a:rPr>
              <a:t> </a:t>
            </a:r>
            <a:r>
              <a:rPr sz="2400" dirty="0">
                <a:solidFill>
                  <a:srgbClr val="03499E"/>
                </a:solidFill>
                <a:latin typeface="Times New Roman"/>
                <a:cs typeface="Times New Roman"/>
              </a:rPr>
              <a:t>chế</a:t>
            </a:r>
            <a:r>
              <a:rPr sz="2400" spc="-25" dirty="0">
                <a:solidFill>
                  <a:srgbClr val="03499E"/>
                </a:solidFill>
                <a:latin typeface="Times New Roman"/>
                <a:cs typeface="Times New Roman"/>
              </a:rPr>
              <a:t> </a:t>
            </a:r>
            <a:r>
              <a:rPr sz="2400" dirty="0">
                <a:solidFill>
                  <a:srgbClr val="03499E"/>
                </a:solidFill>
                <a:latin typeface="Times New Roman"/>
                <a:cs typeface="Times New Roman"/>
              </a:rPr>
              <a:t>tham</a:t>
            </a:r>
            <a:r>
              <a:rPr sz="2400" spc="-25" dirty="0">
                <a:solidFill>
                  <a:srgbClr val="03499E"/>
                </a:solidFill>
                <a:latin typeface="Times New Roman"/>
                <a:cs typeface="Times New Roman"/>
              </a:rPr>
              <a:t> </a:t>
            </a:r>
            <a:r>
              <a:rPr sz="2400" spc="-20" dirty="0">
                <a:solidFill>
                  <a:srgbClr val="03499E"/>
                </a:solidFill>
                <a:latin typeface="Times New Roman"/>
                <a:cs typeface="Times New Roman"/>
              </a:rPr>
              <a:t>gia.</a:t>
            </a:r>
            <a:endParaRPr sz="2400">
              <a:latin typeface="Times New Roman"/>
              <a:cs typeface="Times New Roman"/>
            </a:endParaRPr>
          </a:p>
        </p:txBody>
      </p:sp>
      <p:sp>
        <p:nvSpPr>
          <p:cNvPr id="5" name="object 5"/>
          <p:cNvSpPr txBox="1">
            <a:spLocks noGrp="1"/>
          </p:cNvSpPr>
          <p:nvPr>
            <p:ph type="sldNum" sz="quarter" idx="7"/>
          </p:nvPr>
        </p:nvSpPr>
        <p:spPr>
          <a:prstGeom prst="rect">
            <a:avLst/>
          </a:prstGeom>
        </p:spPr>
        <p:txBody>
          <a:bodyPr vert="horz" wrap="square" lIns="0" tIns="1066370" rIns="0" bIns="0" rtlCol="0">
            <a:spAutoFit/>
          </a:bodyPr>
          <a:lstStyle/>
          <a:p>
            <a:pPr marL="4939665">
              <a:lnSpc>
                <a:spcPts val="1655"/>
              </a:lnSpc>
            </a:pPr>
            <a:fld id="{81D60167-4931-47E6-BA6A-407CBD079E47}" type="slidenum">
              <a:rPr spc="-25" dirty="0"/>
              <a:t>36</a:t>
            </a:fld>
            <a:endParaRPr spc="-25" dirty="0"/>
          </a:p>
        </p:txBody>
      </p:sp>
      <p:sp>
        <p:nvSpPr>
          <p:cNvPr id="4" name="object 4"/>
          <p:cNvSpPr txBox="1">
            <a:spLocks noGrp="1"/>
          </p:cNvSpPr>
          <p:nvPr>
            <p:ph type="title"/>
          </p:nvPr>
        </p:nvSpPr>
        <p:spPr>
          <a:prstGeom prst="rect">
            <a:avLst/>
          </a:prstGeom>
        </p:spPr>
        <p:txBody>
          <a:bodyPr vert="horz" wrap="square" lIns="0" tIns="81152" rIns="0" bIns="0" rtlCol="0">
            <a:spAutoFit/>
          </a:bodyPr>
          <a:lstStyle/>
          <a:p>
            <a:pPr marL="161925">
              <a:lnSpc>
                <a:spcPct val="100000"/>
              </a:lnSpc>
              <a:spcBef>
                <a:spcPts val="95"/>
              </a:spcBef>
            </a:pPr>
            <a:r>
              <a:rPr sz="2800" dirty="0"/>
              <a:t>CÁC</a:t>
            </a:r>
            <a:r>
              <a:rPr sz="2800" spc="-55" dirty="0"/>
              <a:t> </a:t>
            </a:r>
            <a:r>
              <a:rPr sz="2800" dirty="0"/>
              <a:t>HÀNH</a:t>
            </a:r>
            <a:r>
              <a:rPr sz="2800" spc="-65" dirty="0"/>
              <a:t> </a:t>
            </a:r>
            <a:r>
              <a:rPr sz="2800" dirty="0"/>
              <a:t>VI</a:t>
            </a:r>
            <a:r>
              <a:rPr sz="2800" spc="-65" dirty="0"/>
              <a:t> </a:t>
            </a:r>
            <a:r>
              <a:rPr sz="2800" dirty="0"/>
              <a:t>BỊ</a:t>
            </a:r>
            <a:r>
              <a:rPr sz="2800" spc="-75" dirty="0"/>
              <a:t> </a:t>
            </a:r>
            <a:r>
              <a:rPr sz="2800" dirty="0"/>
              <a:t>CẤM</a:t>
            </a:r>
            <a:r>
              <a:rPr sz="2800" spc="-65" dirty="0"/>
              <a:t> </a:t>
            </a:r>
            <a:r>
              <a:rPr sz="2800" dirty="0"/>
              <a:t>TRONG</a:t>
            </a:r>
            <a:r>
              <a:rPr sz="2800" spc="-50" dirty="0"/>
              <a:t> </a:t>
            </a:r>
            <a:r>
              <a:rPr sz="2800" dirty="0"/>
              <a:t>ĐẤU</a:t>
            </a:r>
            <a:r>
              <a:rPr sz="2800" spc="-50" dirty="0"/>
              <a:t> </a:t>
            </a:r>
            <a:r>
              <a:rPr sz="2800" dirty="0"/>
              <a:t>THẦU</a:t>
            </a:r>
            <a:r>
              <a:rPr sz="2800" spc="-35" dirty="0"/>
              <a:t> </a:t>
            </a:r>
            <a:r>
              <a:rPr sz="2800" spc="-10" dirty="0"/>
              <a:t>(Đ.16)</a:t>
            </a:r>
            <a:endParaRPr sz="280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187107" y="798766"/>
            <a:ext cx="10031730" cy="5946775"/>
          </a:xfrm>
          <a:custGeom>
            <a:avLst/>
            <a:gdLst/>
            <a:ahLst/>
            <a:cxnLst/>
            <a:rect l="l" t="t" r="r" b="b"/>
            <a:pathLst>
              <a:path w="10031730" h="5946775">
                <a:moveTo>
                  <a:pt x="0" y="5946521"/>
                </a:moveTo>
                <a:lnTo>
                  <a:pt x="10031730" y="5946521"/>
                </a:lnTo>
                <a:lnTo>
                  <a:pt x="10031730" y="0"/>
                </a:lnTo>
                <a:lnTo>
                  <a:pt x="0" y="0"/>
                </a:lnTo>
                <a:lnTo>
                  <a:pt x="0" y="5946521"/>
                </a:lnTo>
                <a:close/>
              </a:path>
            </a:pathLst>
          </a:custGeom>
          <a:ln w="25399">
            <a:solidFill>
              <a:srgbClr val="FFFFFF"/>
            </a:solidFill>
          </a:ln>
        </p:spPr>
        <p:txBody>
          <a:bodyPr wrap="square" lIns="0" tIns="0" rIns="0" bIns="0" rtlCol="0"/>
          <a:lstStyle/>
          <a:p>
            <a:endParaRPr/>
          </a:p>
        </p:txBody>
      </p:sp>
      <p:sp>
        <p:nvSpPr>
          <p:cNvPr id="3" name="object 3"/>
          <p:cNvSpPr txBox="1"/>
          <p:nvPr/>
        </p:nvSpPr>
        <p:spPr>
          <a:xfrm>
            <a:off x="1265936" y="866901"/>
            <a:ext cx="9878060" cy="5285105"/>
          </a:xfrm>
          <a:prstGeom prst="rect">
            <a:avLst/>
          </a:prstGeom>
        </p:spPr>
        <p:txBody>
          <a:bodyPr vert="horz" wrap="square" lIns="0" tIns="13335" rIns="0" bIns="0" rtlCol="0">
            <a:spAutoFit/>
          </a:bodyPr>
          <a:lstStyle/>
          <a:p>
            <a:pPr marL="662305" indent="-292100">
              <a:lnSpc>
                <a:spcPct val="100000"/>
              </a:lnSpc>
              <a:spcBef>
                <a:spcPts val="105"/>
              </a:spcBef>
              <a:buClr>
                <a:srgbClr val="03499E"/>
              </a:buClr>
              <a:buFont typeface="Times New Roman"/>
              <a:buAutoNum type="arabicPeriod" startAt="7"/>
              <a:tabLst>
                <a:tab pos="662305" algn="l"/>
              </a:tabLst>
            </a:pPr>
            <a:r>
              <a:rPr sz="2300" b="1" dirty="0">
                <a:solidFill>
                  <a:srgbClr val="03499E"/>
                </a:solidFill>
                <a:latin typeface="Times New Roman"/>
                <a:cs typeface="Times New Roman"/>
              </a:rPr>
              <a:t>Tiết</a:t>
            </a:r>
            <a:r>
              <a:rPr sz="2300" b="1" spc="-15" dirty="0">
                <a:solidFill>
                  <a:srgbClr val="03499E"/>
                </a:solidFill>
                <a:latin typeface="Times New Roman"/>
                <a:cs typeface="Times New Roman"/>
              </a:rPr>
              <a:t> </a:t>
            </a:r>
            <a:r>
              <a:rPr sz="2300" b="1" dirty="0">
                <a:solidFill>
                  <a:srgbClr val="03499E"/>
                </a:solidFill>
                <a:latin typeface="Times New Roman"/>
                <a:cs typeface="Times New Roman"/>
              </a:rPr>
              <a:t>lộ,</a:t>
            </a:r>
            <a:r>
              <a:rPr sz="2300" b="1" spc="-15" dirty="0">
                <a:solidFill>
                  <a:srgbClr val="03499E"/>
                </a:solidFill>
                <a:latin typeface="Times New Roman"/>
                <a:cs typeface="Times New Roman"/>
              </a:rPr>
              <a:t> </a:t>
            </a:r>
            <a:r>
              <a:rPr sz="2300" b="1" dirty="0">
                <a:solidFill>
                  <a:srgbClr val="03499E"/>
                </a:solidFill>
                <a:latin typeface="Times New Roman"/>
                <a:cs typeface="Times New Roman"/>
              </a:rPr>
              <a:t>tiếp</a:t>
            </a:r>
            <a:r>
              <a:rPr sz="2300" b="1" spc="-25" dirty="0">
                <a:solidFill>
                  <a:srgbClr val="03499E"/>
                </a:solidFill>
                <a:latin typeface="Times New Roman"/>
                <a:cs typeface="Times New Roman"/>
              </a:rPr>
              <a:t> </a:t>
            </a:r>
            <a:r>
              <a:rPr sz="2300" b="1" dirty="0">
                <a:solidFill>
                  <a:srgbClr val="03499E"/>
                </a:solidFill>
                <a:latin typeface="Times New Roman"/>
                <a:cs typeface="Times New Roman"/>
              </a:rPr>
              <a:t>nhận</a:t>
            </a:r>
            <a:r>
              <a:rPr sz="2300" b="1" spc="-45" dirty="0">
                <a:solidFill>
                  <a:srgbClr val="03499E"/>
                </a:solidFill>
                <a:latin typeface="Times New Roman"/>
                <a:cs typeface="Times New Roman"/>
              </a:rPr>
              <a:t> </a:t>
            </a:r>
            <a:r>
              <a:rPr sz="2300" b="1" dirty="0">
                <a:solidFill>
                  <a:srgbClr val="03499E"/>
                </a:solidFill>
                <a:latin typeface="Times New Roman"/>
                <a:cs typeface="Times New Roman"/>
              </a:rPr>
              <a:t>những</a:t>
            </a:r>
            <a:r>
              <a:rPr sz="2300" b="1" spc="-40" dirty="0">
                <a:solidFill>
                  <a:srgbClr val="03499E"/>
                </a:solidFill>
                <a:latin typeface="Times New Roman"/>
                <a:cs typeface="Times New Roman"/>
              </a:rPr>
              <a:t> </a:t>
            </a:r>
            <a:r>
              <a:rPr sz="2300" b="1" dirty="0">
                <a:solidFill>
                  <a:srgbClr val="03499E"/>
                </a:solidFill>
                <a:latin typeface="Times New Roman"/>
                <a:cs typeface="Times New Roman"/>
              </a:rPr>
              <a:t>tài</a:t>
            </a:r>
            <a:r>
              <a:rPr sz="2300" b="1" spc="-15" dirty="0">
                <a:solidFill>
                  <a:srgbClr val="03499E"/>
                </a:solidFill>
                <a:latin typeface="Times New Roman"/>
                <a:cs typeface="Times New Roman"/>
              </a:rPr>
              <a:t> </a:t>
            </a:r>
            <a:r>
              <a:rPr sz="2300" b="1" dirty="0">
                <a:solidFill>
                  <a:srgbClr val="03499E"/>
                </a:solidFill>
                <a:latin typeface="Times New Roman"/>
                <a:cs typeface="Times New Roman"/>
              </a:rPr>
              <a:t>liệu,</a:t>
            </a:r>
            <a:r>
              <a:rPr sz="2300" b="1" spc="-10" dirty="0">
                <a:solidFill>
                  <a:srgbClr val="03499E"/>
                </a:solidFill>
                <a:latin typeface="Times New Roman"/>
                <a:cs typeface="Times New Roman"/>
              </a:rPr>
              <a:t> </a:t>
            </a:r>
            <a:r>
              <a:rPr sz="2300" b="1" dirty="0">
                <a:solidFill>
                  <a:srgbClr val="03499E"/>
                </a:solidFill>
                <a:latin typeface="Times New Roman"/>
                <a:cs typeface="Times New Roman"/>
              </a:rPr>
              <a:t>thông</a:t>
            </a:r>
            <a:r>
              <a:rPr sz="2300" b="1" spc="-55" dirty="0">
                <a:solidFill>
                  <a:srgbClr val="03499E"/>
                </a:solidFill>
                <a:latin typeface="Times New Roman"/>
                <a:cs typeface="Times New Roman"/>
              </a:rPr>
              <a:t> </a:t>
            </a:r>
            <a:r>
              <a:rPr sz="2300" b="1" spc="-25" dirty="0">
                <a:solidFill>
                  <a:srgbClr val="03499E"/>
                </a:solidFill>
                <a:latin typeface="Times New Roman"/>
                <a:cs typeface="Times New Roman"/>
              </a:rPr>
              <a:t>tin</a:t>
            </a:r>
            <a:endParaRPr sz="2300">
              <a:latin typeface="Times New Roman"/>
              <a:cs typeface="Times New Roman"/>
            </a:endParaRPr>
          </a:p>
          <a:p>
            <a:pPr marL="670560" lvl="1" indent="-300355">
              <a:lnSpc>
                <a:spcPct val="100000"/>
              </a:lnSpc>
              <a:buAutoNum type="alphaLcParenR"/>
              <a:tabLst>
                <a:tab pos="670560" algn="l"/>
              </a:tabLst>
            </a:pPr>
            <a:r>
              <a:rPr sz="2300" dirty="0">
                <a:solidFill>
                  <a:srgbClr val="03499E"/>
                </a:solidFill>
                <a:latin typeface="Times New Roman"/>
                <a:cs typeface="Times New Roman"/>
              </a:rPr>
              <a:t>Nội</a:t>
            </a:r>
            <a:r>
              <a:rPr sz="2300" spc="-25" dirty="0">
                <a:solidFill>
                  <a:srgbClr val="03499E"/>
                </a:solidFill>
                <a:latin typeface="Times New Roman"/>
                <a:cs typeface="Times New Roman"/>
              </a:rPr>
              <a:t> </a:t>
            </a:r>
            <a:r>
              <a:rPr sz="2300" dirty="0">
                <a:solidFill>
                  <a:srgbClr val="03499E"/>
                </a:solidFill>
                <a:latin typeface="Times New Roman"/>
                <a:cs typeface="Times New Roman"/>
              </a:rPr>
              <a:t>dung HSMQT,…</a:t>
            </a:r>
            <a:r>
              <a:rPr sz="2300" spc="-40" dirty="0">
                <a:solidFill>
                  <a:srgbClr val="03499E"/>
                </a:solidFill>
                <a:latin typeface="Times New Roman"/>
                <a:cs typeface="Times New Roman"/>
              </a:rPr>
              <a:t> </a:t>
            </a:r>
            <a:r>
              <a:rPr sz="2300" dirty="0">
                <a:solidFill>
                  <a:srgbClr val="03499E"/>
                </a:solidFill>
                <a:latin typeface="Times New Roman"/>
                <a:cs typeface="Times New Roman"/>
              </a:rPr>
              <a:t>trước</a:t>
            </a:r>
            <a:r>
              <a:rPr sz="2300" spc="-20" dirty="0">
                <a:solidFill>
                  <a:srgbClr val="03499E"/>
                </a:solidFill>
                <a:latin typeface="Times New Roman"/>
                <a:cs typeface="Times New Roman"/>
              </a:rPr>
              <a:t> </a:t>
            </a:r>
            <a:r>
              <a:rPr sz="2300" dirty="0">
                <a:solidFill>
                  <a:srgbClr val="03499E"/>
                </a:solidFill>
                <a:latin typeface="Times New Roman"/>
                <a:cs typeface="Times New Roman"/>
              </a:rPr>
              <a:t>giờ</a:t>
            </a:r>
            <a:r>
              <a:rPr sz="2300" spc="-15" dirty="0">
                <a:solidFill>
                  <a:srgbClr val="03499E"/>
                </a:solidFill>
                <a:latin typeface="Times New Roman"/>
                <a:cs typeface="Times New Roman"/>
              </a:rPr>
              <a:t> </a:t>
            </a:r>
            <a:r>
              <a:rPr sz="2300" dirty="0">
                <a:solidFill>
                  <a:srgbClr val="03499E"/>
                </a:solidFill>
                <a:latin typeface="Times New Roman"/>
                <a:cs typeface="Times New Roman"/>
              </a:rPr>
              <a:t>phát</a:t>
            </a:r>
            <a:r>
              <a:rPr sz="2300" spc="-10" dirty="0">
                <a:solidFill>
                  <a:srgbClr val="03499E"/>
                </a:solidFill>
                <a:latin typeface="Times New Roman"/>
                <a:cs typeface="Times New Roman"/>
              </a:rPr>
              <a:t> hành;</a:t>
            </a:r>
            <a:endParaRPr sz="2300">
              <a:latin typeface="Times New Roman"/>
              <a:cs typeface="Times New Roman"/>
            </a:endParaRPr>
          </a:p>
          <a:p>
            <a:pPr marL="684530" lvl="1" indent="-314325">
              <a:lnSpc>
                <a:spcPct val="100000"/>
              </a:lnSpc>
              <a:buAutoNum type="alphaLcParenR"/>
              <a:tabLst>
                <a:tab pos="684530" algn="l"/>
              </a:tabLst>
            </a:pPr>
            <a:r>
              <a:rPr sz="2300" dirty="0">
                <a:solidFill>
                  <a:srgbClr val="03499E"/>
                </a:solidFill>
                <a:latin typeface="Times New Roman"/>
                <a:cs typeface="Times New Roman"/>
              </a:rPr>
              <a:t>Nội</a:t>
            </a:r>
            <a:r>
              <a:rPr sz="2300" spc="-5" dirty="0">
                <a:solidFill>
                  <a:srgbClr val="03499E"/>
                </a:solidFill>
                <a:latin typeface="Times New Roman"/>
                <a:cs typeface="Times New Roman"/>
              </a:rPr>
              <a:t> </a:t>
            </a:r>
            <a:r>
              <a:rPr sz="2300" dirty="0">
                <a:solidFill>
                  <a:srgbClr val="03499E"/>
                </a:solidFill>
                <a:latin typeface="Times New Roman"/>
                <a:cs typeface="Times New Roman"/>
              </a:rPr>
              <a:t>dung</a:t>
            </a:r>
            <a:r>
              <a:rPr sz="2300" spc="-15" dirty="0">
                <a:solidFill>
                  <a:srgbClr val="03499E"/>
                </a:solidFill>
                <a:latin typeface="Times New Roman"/>
                <a:cs typeface="Times New Roman"/>
              </a:rPr>
              <a:t> </a:t>
            </a:r>
            <a:r>
              <a:rPr sz="2300" dirty="0">
                <a:solidFill>
                  <a:srgbClr val="03499E"/>
                </a:solidFill>
                <a:latin typeface="Times New Roman"/>
                <a:cs typeface="Times New Roman"/>
              </a:rPr>
              <a:t>HSQT,…</a:t>
            </a:r>
            <a:r>
              <a:rPr sz="2300" spc="-35" dirty="0">
                <a:solidFill>
                  <a:srgbClr val="03499E"/>
                </a:solidFill>
                <a:latin typeface="Times New Roman"/>
                <a:cs typeface="Times New Roman"/>
              </a:rPr>
              <a:t> </a:t>
            </a:r>
            <a:r>
              <a:rPr sz="2300" dirty="0">
                <a:solidFill>
                  <a:srgbClr val="03499E"/>
                </a:solidFill>
                <a:latin typeface="Times New Roman"/>
                <a:cs typeface="Times New Roman"/>
              </a:rPr>
              <a:t>trước khi</a:t>
            </a:r>
            <a:r>
              <a:rPr sz="2300" spc="-25" dirty="0">
                <a:solidFill>
                  <a:srgbClr val="03499E"/>
                </a:solidFill>
                <a:latin typeface="Times New Roman"/>
                <a:cs typeface="Times New Roman"/>
              </a:rPr>
              <a:t> </a:t>
            </a:r>
            <a:r>
              <a:rPr sz="2300" dirty="0">
                <a:solidFill>
                  <a:srgbClr val="03499E"/>
                </a:solidFill>
                <a:latin typeface="Times New Roman"/>
                <a:cs typeface="Times New Roman"/>
              </a:rPr>
              <a:t>công khai</a:t>
            </a:r>
            <a:r>
              <a:rPr sz="2300" spc="-15" dirty="0">
                <a:solidFill>
                  <a:srgbClr val="03499E"/>
                </a:solidFill>
                <a:latin typeface="Times New Roman"/>
                <a:cs typeface="Times New Roman"/>
              </a:rPr>
              <a:t> </a:t>
            </a:r>
            <a:r>
              <a:rPr sz="2300" dirty="0">
                <a:solidFill>
                  <a:srgbClr val="03499E"/>
                </a:solidFill>
                <a:latin typeface="Times New Roman"/>
                <a:cs typeface="Times New Roman"/>
              </a:rPr>
              <a:t>DS</a:t>
            </a:r>
            <a:r>
              <a:rPr sz="2300" spc="-10" dirty="0">
                <a:solidFill>
                  <a:srgbClr val="03499E"/>
                </a:solidFill>
                <a:latin typeface="Times New Roman"/>
                <a:cs typeface="Times New Roman"/>
              </a:rPr>
              <a:t> </a:t>
            </a:r>
            <a:r>
              <a:rPr sz="2300" dirty="0">
                <a:solidFill>
                  <a:srgbClr val="03499E"/>
                </a:solidFill>
                <a:latin typeface="Times New Roman"/>
                <a:cs typeface="Times New Roman"/>
              </a:rPr>
              <a:t>ngắn, </a:t>
            </a:r>
            <a:r>
              <a:rPr sz="2300" spc="-10" dirty="0">
                <a:solidFill>
                  <a:srgbClr val="03499E"/>
                </a:solidFill>
                <a:latin typeface="Times New Roman"/>
                <a:cs typeface="Times New Roman"/>
              </a:rPr>
              <a:t>KQLC;</a:t>
            </a:r>
            <a:endParaRPr sz="2300">
              <a:latin typeface="Times New Roman"/>
              <a:cs typeface="Times New Roman"/>
            </a:endParaRPr>
          </a:p>
          <a:p>
            <a:pPr marL="669925" lvl="1" indent="-299720">
              <a:lnSpc>
                <a:spcPct val="100000"/>
              </a:lnSpc>
              <a:buAutoNum type="alphaLcParenR"/>
              <a:tabLst>
                <a:tab pos="669925" algn="l"/>
              </a:tabLst>
            </a:pPr>
            <a:r>
              <a:rPr sz="2300" dirty="0">
                <a:solidFill>
                  <a:srgbClr val="03499E"/>
                </a:solidFill>
                <a:latin typeface="Times New Roman"/>
                <a:cs typeface="Times New Roman"/>
              </a:rPr>
              <a:t>Nội</a:t>
            </a:r>
            <a:r>
              <a:rPr sz="2300" spc="-20" dirty="0">
                <a:solidFill>
                  <a:srgbClr val="03499E"/>
                </a:solidFill>
                <a:latin typeface="Times New Roman"/>
                <a:cs typeface="Times New Roman"/>
              </a:rPr>
              <a:t> </a:t>
            </a:r>
            <a:r>
              <a:rPr sz="2300" dirty="0">
                <a:solidFill>
                  <a:srgbClr val="03499E"/>
                </a:solidFill>
                <a:latin typeface="Times New Roman"/>
                <a:cs typeface="Times New Roman"/>
              </a:rPr>
              <a:t>dung</a:t>
            </a:r>
            <a:r>
              <a:rPr sz="2300" spc="-5" dirty="0">
                <a:solidFill>
                  <a:srgbClr val="03499E"/>
                </a:solidFill>
                <a:latin typeface="Times New Roman"/>
                <a:cs typeface="Times New Roman"/>
              </a:rPr>
              <a:t> </a:t>
            </a:r>
            <a:r>
              <a:rPr sz="2300" dirty="0">
                <a:solidFill>
                  <a:srgbClr val="03499E"/>
                </a:solidFill>
                <a:latin typeface="Times New Roman"/>
                <a:cs typeface="Times New Roman"/>
              </a:rPr>
              <a:t>làm</a:t>
            </a:r>
            <a:r>
              <a:rPr sz="2300" spc="-10" dirty="0">
                <a:solidFill>
                  <a:srgbClr val="03499E"/>
                </a:solidFill>
                <a:latin typeface="Times New Roman"/>
                <a:cs typeface="Times New Roman"/>
              </a:rPr>
              <a:t> </a:t>
            </a:r>
            <a:r>
              <a:rPr sz="2300" dirty="0">
                <a:solidFill>
                  <a:srgbClr val="03499E"/>
                </a:solidFill>
                <a:latin typeface="Times New Roman"/>
                <a:cs typeface="Times New Roman"/>
              </a:rPr>
              <a:t>rõ</a:t>
            </a:r>
            <a:r>
              <a:rPr sz="2300" spc="-20" dirty="0">
                <a:solidFill>
                  <a:srgbClr val="03499E"/>
                </a:solidFill>
                <a:latin typeface="Times New Roman"/>
                <a:cs typeface="Times New Roman"/>
              </a:rPr>
              <a:t> </a:t>
            </a:r>
            <a:r>
              <a:rPr sz="2300" dirty="0">
                <a:solidFill>
                  <a:srgbClr val="03499E"/>
                </a:solidFill>
                <a:latin typeface="Times New Roman"/>
                <a:cs typeface="Times New Roman"/>
              </a:rPr>
              <a:t>HSDT,…</a:t>
            </a:r>
            <a:r>
              <a:rPr sz="2300" spc="-20" dirty="0">
                <a:solidFill>
                  <a:srgbClr val="03499E"/>
                </a:solidFill>
                <a:latin typeface="Times New Roman"/>
                <a:cs typeface="Times New Roman"/>
              </a:rPr>
              <a:t> </a:t>
            </a:r>
            <a:r>
              <a:rPr sz="2300" dirty="0">
                <a:solidFill>
                  <a:srgbClr val="03499E"/>
                </a:solidFill>
                <a:latin typeface="Times New Roman"/>
                <a:cs typeface="Times New Roman"/>
              </a:rPr>
              <a:t>trước</a:t>
            </a:r>
            <a:r>
              <a:rPr sz="2300" spc="-20" dirty="0">
                <a:solidFill>
                  <a:srgbClr val="03499E"/>
                </a:solidFill>
                <a:latin typeface="Times New Roman"/>
                <a:cs typeface="Times New Roman"/>
              </a:rPr>
              <a:t> </a:t>
            </a:r>
            <a:r>
              <a:rPr sz="2300" dirty="0">
                <a:solidFill>
                  <a:srgbClr val="03499E"/>
                </a:solidFill>
                <a:latin typeface="Times New Roman"/>
                <a:cs typeface="Times New Roman"/>
              </a:rPr>
              <a:t>khi</a:t>
            </a:r>
            <a:r>
              <a:rPr sz="2300" spc="-5" dirty="0">
                <a:solidFill>
                  <a:srgbClr val="03499E"/>
                </a:solidFill>
                <a:latin typeface="Times New Roman"/>
                <a:cs typeface="Times New Roman"/>
              </a:rPr>
              <a:t> </a:t>
            </a:r>
            <a:r>
              <a:rPr sz="2300" dirty="0">
                <a:solidFill>
                  <a:srgbClr val="03499E"/>
                </a:solidFill>
                <a:latin typeface="Times New Roman"/>
                <a:cs typeface="Times New Roman"/>
              </a:rPr>
              <a:t>công</a:t>
            </a:r>
            <a:r>
              <a:rPr sz="2300" spc="-5" dirty="0">
                <a:solidFill>
                  <a:srgbClr val="03499E"/>
                </a:solidFill>
                <a:latin typeface="Times New Roman"/>
                <a:cs typeface="Times New Roman"/>
              </a:rPr>
              <a:t> </a:t>
            </a:r>
            <a:r>
              <a:rPr sz="2300" dirty="0">
                <a:solidFill>
                  <a:srgbClr val="03499E"/>
                </a:solidFill>
                <a:latin typeface="Times New Roman"/>
                <a:cs typeface="Times New Roman"/>
              </a:rPr>
              <a:t>khai</a:t>
            </a:r>
            <a:r>
              <a:rPr sz="2300" spc="-15" dirty="0">
                <a:solidFill>
                  <a:srgbClr val="03499E"/>
                </a:solidFill>
                <a:latin typeface="Times New Roman"/>
                <a:cs typeface="Times New Roman"/>
              </a:rPr>
              <a:t> </a:t>
            </a:r>
            <a:r>
              <a:rPr sz="2300" spc="-10" dirty="0">
                <a:solidFill>
                  <a:srgbClr val="03499E"/>
                </a:solidFill>
                <a:latin typeface="Times New Roman"/>
                <a:cs typeface="Times New Roman"/>
              </a:rPr>
              <a:t>KQLC;</a:t>
            </a:r>
            <a:endParaRPr sz="2300">
              <a:latin typeface="Times New Roman"/>
              <a:cs typeface="Times New Roman"/>
            </a:endParaRPr>
          </a:p>
          <a:p>
            <a:pPr marL="370205" marR="2025014" lvl="1" indent="314325">
              <a:lnSpc>
                <a:spcPct val="100000"/>
              </a:lnSpc>
              <a:buAutoNum type="alphaLcParenR"/>
              <a:tabLst>
                <a:tab pos="684530" algn="l"/>
              </a:tabLst>
            </a:pPr>
            <a:r>
              <a:rPr sz="2300" dirty="0">
                <a:solidFill>
                  <a:srgbClr val="03499E"/>
                </a:solidFill>
                <a:latin typeface="Times New Roman"/>
                <a:cs typeface="Times New Roman"/>
              </a:rPr>
              <a:t>Báo</a:t>
            </a:r>
            <a:r>
              <a:rPr sz="2300" spc="-15" dirty="0">
                <a:solidFill>
                  <a:srgbClr val="03499E"/>
                </a:solidFill>
                <a:latin typeface="Times New Roman"/>
                <a:cs typeface="Times New Roman"/>
              </a:rPr>
              <a:t> </a:t>
            </a:r>
            <a:r>
              <a:rPr sz="2300" dirty="0">
                <a:solidFill>
                  <a:srgbClr val="03499E"/>
                </a:solidFill>
                <a:latin typeface="Times New Roman"/>
                <a:cs typeface="Times New Roman"/>
              </a:rPr>
              <a:t>cáo</a:t>
            </a:r>
            <a:r>
              <a:rPr sz="2300" spc="-15" dirty="0">
                <a:solidFill>
                  <a:srgbClr val="03499E"/>
                </a:solidFill>
                <a:latin typeface="Times New Roman"/>
                <a:cs typeface="Times New Roman"/>
              </a:rPr>
              <a:t> </a:t>
            </a:r>
            <a:r>
              <a:rPr sz="2300" dirty="0">
                <a:solidFill>
                  <a:srgbClr val="03499E"/>
                </a:solidFill>
                <a:latin typeface="Times New Roman"/>
                <a:cs typeface="Times New Roman"/>
              </a:rPr>
              <a:t>của</a:t>
            </a:r>
            <a:r>
              <a:rPr sz="2300" spc="-10" dirty="0">
                <a:solidFill>
                  <a:srgbClr val="03499E"/>
                </a:solidFill>
                <a:latin typeface="Times New Roman"/>
                <a:cs typeface="Times New Roman"/>
              </a:rPr>
              <a:t> </a:t>
            </a:r>
            <a:r>
              <a:rPr sz="2300" dirty="0">
                <a:solidFill>
                  <a:srgbClr val="03499E"/>
                </a:solidFill>
                <a:latin typeface="Times New Roman"/>
                <a:cs typeface="Times New Roman"/>
              </a:rPr>
              <a:t>BMT,</a:t>
            </a:r>
            <a:r>
              <a:rPr sz="2300" spc="-30" dirty="0">
                <a:solidFill>
                  <a:srgbClr val="03499E"/>
                </a:solidFill>
                <a:latin typeface="Times New Roman"/>
                <a:cs typeface="Times New Roman"/>
              </a:rPr>
              <a:t> </a:t>
            </a:r>
            <a:r>
              <a:rPr sz="2300" dirty="0">
                <a:solidFill>
                  <a:srgbClr val="03499E"/>
                </a:solidFill>
                <a:latin typeface="Times New Roman"/>
                <a:cs typeface="Times New Roman"/>
              </a:rPr>
              <a:t>tổ</a:t>
            </a:r>
            <a:r>
              <a:rPr sz="2300" spc="-15" dirty="0">
                <a:solidFill>
                  <a:srgbClr val="03499E"/>
                </a:solidFill>
                <a:latin typeface="Times New Roman"/>
                <a:cs typeface="Times New Roman"/>
              </a:rPr>
              <a:t> </a:t>
            </a:r>
            <a:r>
              <a:rPr sz="2300" dirty="0">
                <a:solidFill>
                  <a:srgbClr val="03499E"/>
                </a:solidFill>
                <a:latin typeface="Times New Roman"/>
                <a:cs typeface="Times New Roman"/>
              </a:rPr>
              <a:t>chuyên</a:t>
            </a:r>
            <a:r>
              <a:rPr sz="2300" spc="-35" dirty="0">
                <a:solidFill>
                  <a:srgbClr val="03499E"/>
                </a:solidFill>
                <a:latin typeface="Times New Roman"/>
                <a:cs typeface="Times New Roman"/>
              </a:rPr>
              <a:t> </a:t>
            </a:r>
            <a:r>
              <a:rPr sz="2300" dirty="0">
                <a:solidFill>
                  <a:srgbClr val="03499E"/>
                </a:solidFill>
                <a:latin typeface="Times New Roman"/>
                <a:cs typeface="Times New Roman"/>
              </a:rPr>
              <a:t>gia,…</a:t>
            </a:r>
            <a:r>
              <a:rPr sz="2300" spc="-15" dirty="0">
                <a:solidFill>
                  <a:srgbClr val="03499E"/>
                </a:solidFill>
                <a:latin typeface="Times New Roman"/>
                <a:cs typeface="Times New Roman"/>
              </a:rPr>
              <a:t> </a:t>
            </a:r>
            <a:r>
              <a:rPr sz="2300" dirty="0">
                <a:solidFill>
                  <a:srgbClr val="03499E"/>
                </a:solidFill>
                <a:latin typeface="Times New Roman"/>
                <a:cs typeface="Times New Roman"/>
              </a:rPr>
              <a:t>trước</a:t>
            </a:r>
            <a:r>
              <a:rPr sz="2300" spc="-30" dirty="0">
                <a:solidFill>
                  <a:srgbClr val="03499E"/>
                </a:solidFill>
                <a:latin typeface="Times New Roman"/>
                <a:cs typeface="Times New Roman"/>
              </a:rPr>
              <a:t> </a:t>
            </a:r>
            <a:r>
              <a:rPr sz="2300" dirty="0">
                <a:solidFill>
                  <a:srgbClr val="03499E"/>
                </a:solidFill>
                <a:latin typeface="Times New Roman"/>
                <a:cs typeface="Times New Roman"/>
              </a:rPr>
              <a:t>khi</a:t>
            </a:r>
            <a:r>
              <a:rPr sz="2300" spc="-20" dirty="0">
                <a:solidFill>
                  <a:srgbClr val="03499E"/>
                </a:solidFill>
                <a:latin typeface="Times New Roman"/>
                <a:cs typeface="Times New Roman"/>
              </a:rPr>
              <a:t> </a:t>
            </a:r>
            <a:r>
              <a:rPr sz="2300" dirty="0">
                <a:solidFill>
                  <a:srgbClr val="03499E"/>
                </a:solidFill>
                <a:latin typeface="Times New Roman"/>
                <a:cs typeface="Times New Roman"/>
              </a:rPr>
              <a:t>công</a:t>
            </a:r>
            <a:r>
              <a:rPr sz="2300" spc="-15" dirty="0">
                <a:solidFill>
                  <a:srgbClr val="03499E"/>
                </a:solidFill>
                <a:latin typeface="Times New Roman"/>
                <a:cs typeface="Times New Roman"/>
              </a:rPr>
              <a:t> </a:t>
            </a:r>
            <a:r>
              <a:rPr sz="2300" dirty="0">
                <a:solidFill>
                  <a:srgbClr val="03499E"/>
                </a:solidFill>
                <a:latin typeface="Times New Roman"/>
                <a:cs typeface="Times New Roman"/>
              </a:rPr>
              <a:t>khai</a:t>
            </a:r>
            <a:r>
              <a:rPr sz="2300" spc="-25" dirty="0">
                <a:solidFill>
                  <a:srgbClr val="03499E"/>
                </a:solidFill>
                <a:latin typeface="Times New Roman"/>
                <a:cs typeface="Times New Roman"/>
              </a:rPr>
              <a:t> KQ; </a:t>
            </a:r>
            <a:r>
              <a:rPr sz="2300" dirty="0">
                <a:solidFill>
                  <a:srgbClr val="03499E"/>
                </a:solidFill>
                <a:latin typeface="Times New Roman"/>
                <a:cs typeface="Times New Roman"/>
              </a:rPr>
              <a:t>đ)</a:t>
            </a:r>
            <a:r>
              <a:rPr sz="2300" spc="-20" dirty="0">
                <a:solidFill>
                  <a:srgbClr val="03499E"/>
                </a:solidFill>
                <a:latin typeface="Times New Roman"/>
                <a:cs typeface="Times New Roman"/>
              </a:rPr>
              <a:t> </a:t>
            </a:r>
            <a:r>
              <a:rPr sz="2300" dirty="0">
                <a:solidFill>
                  <a:srgbClr val="03499E"/>
                </a:solidFill>
                <a:latin typeface="Times New Roman"/>
                <a:cs typeface="Times New Roman"/>
              </a:rPr>
              <a:t>KQLC</a:t>
            </a:r>
            <a:r>
              <a:rPr sz="2300" spc="-20" dirty="0">
                <a:solidFill>
                  <a:srgbClr val="03499E"/>
                </a:solidFill>
                <a:latin typeface="Times New Roman"/>
                <a:cs typeface="Times New Roman"/>
              </a:rPr>
              <a:t> </a:t>
            </a:r>
            <a:r>
              <a:rPr sz="2300" dirty="0">
                <a:solidFill>
                  <a:srgbClr val="03499E"/>
                </a:solidFill>
                <a:latin typeface="Times New Roman"/>
                <a:cs typeface="Times New Roman"/>
              </a:rPr>
              <a:t>–</a:t>
            </a:r>
            <a:r>
              <a:rPr sz="2300" spc="-5" dirty="0">
                <a:solidFill>
                  <a:srgbClr val="03499E"/>
                </a:solidFill>
                <a:latin typeface="Times New Roman"/>
                <a:cs typeface="Times New Roman"/>
              </a:rPr>
              <a:t> </a:t>
            </a:r>
            <a:r>
              <a:rPr sz="2300" dirty="0">
                <a:solidFill>
                  <a:srgbClr val="03499E"/>
                </a:solidFill>
                <a:latin typeface="Times New Roman"/>
                <a:cs typeface="Times New Roman"/>
              </a:rPr>
              <a:t>trước</a:t>
            </a:r>
            <a:r>
              <a:rPr sz="2300" spc="-15" dirty="0">
                <a:solidFill>
                  <a:srgbClr val="03499E"/>
                </a:solidFill>
                <a:latin typeface="Times New Roman"/>
                <a:cs typeface="Times New Roman"/>
              </a:rPr>
              <a:t> </a:t>
            </a:r>
            <a:r>
              <a:rPr sz="2300" dirty="0">
                <a:solidFill>
                  <a:srgbClr val="03499E"/>
                </a:solidFill>
                <a:latin typeface="Times New Roman"/>
                <a:cs typeface="Times New Roman"/>
              </a:rPr>
              <a:t>khi</a:t>
            </a:r>
            <a:r>
              <a:rPr sz="2300" spc="-5" dirty="0">
                <a:solidFill>
                  <a:srgbClr val="03499E"/>
                </a:solidFill>
                <a:latin typeface="Times New Roman"/>
                <a:cs typeface="Times New Roman"/>
              </a:rPr>
              <a:t> </a:t>
            </a:r>
            <a:r>
              <a:rPr sz="2300" dirty="0">
                <a:solidFill>
                  <a:srgbClr val="03499E"/>
                </a:solidFill>
                <a:latin typeface="Times New Roman"/>
                <a:cs typeface="Times New Roman"/>
              </a:rPr>
              <a:t>công</a:t>
            </a:r>
            <a:r>
              <a:rPr sz="2300" spc="-5" dirty="0">
                <a:solidFill>
                  <a:srgbClr val="03499E"/>
                </a:solidFill>
                <a:latin typeface="Times New Roman"/>
                <a:cs typeface="Times New Roman"/>
              </a:rPr>
              <a:t> </a:t>
            </a:r>
            <a:r>
              <a:rPr sz="2300" dirty="0">
                <a:solidFill>
                  <a:srgbClr val="03499E"/>
                </a:solidFill>
                <a:latin typeface="Times New Roman"/>
                <a:cs typeface="Times New Roman"/>
              </a:rPr>
              <a:t>khai</a:t>
            </a:r>
            <a:r>
              <a:rPr sz="2300" spc="-10" dirty="0">
                <a:solidFill>
                  <a:srgbClr val="03499E"/>
                </a:solidFill>
                <a:latin typeface="Times New Roman"/>
                <a:cs typeface="Times New Roman"/>
              </a:rPr>
              <a:t> </a:t>
            </a:r>
            <a:r>
              <a:rPr sz="2300" dirty="0">
                <a:solidFill>
                  <a:srgbClr val="03499E"/>
                </a:solidFill>
                <a:latin typeface="Times New Roman"/>
                <a:cs typeface="Times New Roman"/>
              </a:rPr>
              <a:t>KQ</a:t>
            </a:r>
            <a:r>
              <a:rPr sz="2300" spc="-10" dirty="0">
                <a:solidFill>
                  <a:srgbClr val="03499E"/>
                </a:solidFill>
                <a:latin typeface="Times New Roman"/>
                <a:cs typeface="Times New Roman"/>
              </a:rPr>
              <a:t> </a:t>
            </a:r>
            <a:r>
              <a:rPr sz="2300" dirty="0">
                <a:solidFill>
                  <a:srgbClr val="03499E"/>
                </a:solidFill>
                <a:latin typeface="Times New Roman"/>
                <a:cs typeface="Times New Roman"/>
              </a:rPr>
              <a:t>theo</a:t>
            </a:r>
            <a:r>
              <a:rPr sz="2300" spc="-5" dirty="0">
                <a:solidFill>
                  <a:srgbClr val="03499E"/>
                </a:solidFill>
                <a:latin typeface="Times New Roman"/>
                <a:cs typeface="Times New Roman"/>
              </a:rPr>
              <a:t> </a:t>
            </a:r>
            <a:r>
              <a:rPr sz="2300" dirty="0">
                <a:solidFill>
                  <a:srgbClr val="03499E"/>
                </a:solidFill>
                <a:latin typeface="Times New Roman"/>
                <a:cs typeface="Times New Roman"/>
              </a:rPr>
              <a:t>quy</a:t>
            </a:r>
            <a:r>
              <a:rPr sz="2300" spc="-20" dirty="0">
                <a:solidFill>
                  <a:srgbClr val="03499E"/>
                </a:solidFill>
                <a:latin typeface="Times New Roman"/>
                <a:cs typeface="Times New Roman"/>
              </a:rPr>
              <a:t> </a:t>
            </a:r>
            <a:r>
              <a:rPr sz="2300" spc="-10" dirty="0">
                <a:solidFill>
                  <a:srgbClr val="03499E"/>
                </a:solidFill>
                <a:latin typeface="Times New Roman"/>
                <a:cs typeface="Times New Roman"/>
              </a:rPr>
              <a:t>định;</a:t>
            </a:r>
            <a:endParaRPr sz="2300">
              <a:latin typeface="Times New Roman"/>
              <a:cs typeface="Times New Roman"/>
            </a:endParaRPr>
          </a:p>
          <a:p>
            <a:pPr marL="669925" lvl="1" indent="-299720">
              <a:lnSpc>
                <a:spcPct val="100000"/>
              </a:lnSpc>
              <a:spcBef>
                <a:spcPts val="5"/>
              </a:spcBef>
              <a:buAutoNum type="alphaLcParenR"/>
              <a:tabLst>
                <a:tab pos="669925" algn="l"/>
              </a:tabLst>
            </a:pPr>
            <a:r>
              <a:rPr sz="2300" dirty="0">
                <a:solidFill>
                  <a:srgbClr val="03499E"/>
                </a:solidFill>
                <a:latin typeface="Times New Roman"/>
                <a:cs typeface="Times New Roman"/>
              </a:rPr>
              <a:t>Các</a:t>
            </a:r>
            <a:r>
              <a:rPr sz="2300" spc="-15" dirty="0">
                <a:solidFill>
                  <a:srgbClr val="03499E"/>
                </a:solidFill>
                <a:latin typeface="Times New Roman"/>
                <a:cs typeface="Times New Roman"/>
              </a:rPr>
              <a:t> </a:t>
            </a:r>
            <a:r>
              <a:rPr sz="2300" dirty="0">
                <a:solidFill>
                  <a:srgbClr val="03499E"/>
                </a:solidFill>
                <a:latin typeface="Times New Roman"/>
                <a:cs typeface="Times New Roman"/>
              </a:rPr>
              <a:t>tài</a:t>
            </a:r>
            <a:r>
              <a:rPr sz="2300" spc="-15" dirty="0">
                <a:solidFill>
                  <a:srgbClr val="03499E"/>
                </a:solidFill>
                <a:latin typeface="Times New Roman"/>
                <a:cs typeface="Times New Roman"/>
              </a:rPr>
              <a:t> </a:t>
            </a:r>
            <a:r>
              <a:rPr sz="2300" dirty="0">
                <a:solidFill>
                  <a:srgbClr val="03499E"/>
                </a:solidFill>
                <a:latin typeface="Times New Roman"/>
                <a:cs typeface="Times New Roman"/>
              </a:rPr>
              <a:t>liệu đóng</a:t>
            </a:r>
            <a:r>
              <a:rPr sz="2300" spc="-30" dirty="0">
                <a:solidFill>
                  <a:srgbClr val="03499E"/>
                </a:solidFill>
                <a:latin typeface="Times New Roman"/>
                <a:cs typeface="Times New Roman"/>
              </a:rPr>
              <a:t> </a:t>
            </a:r>
            <a:r>
              <a:rPr sz="2300" dirty="0">
                <a:solidFill>
                  <a:srgbClr val="03499E"/>
                </a:solidFill>
                <a:latin typeface="Times New Roman"/>
                <a:cs typeface="Times New Roman"/>
              </a:rPr>
              <a:t>dấu</a:t>
            </a:r>
            <a:r>
              <a:rPr sz="2300" spc="-15" dirty="0">
                <a:solidFill>
                  <a:srgbClr val="03499E"/>
                </a:solidFill>
                <a:latin typeface="Times New Roman"/>
                <a:cs typeface="Times New Roman"/>
              </a:rPr>
              <a:t> </a:t>
            </a:r>
            <a:r>
              <a:rPr sz="2300" spc="-20" dirty="0">
                <a:solidFill>
                  <a:srgbClr val="03499E"/>
                </a:solidFill>
                <a:latin typeface="Times New Roman"/>
                <a:cs typeface="Times New Roman"/>
              </a:rPr>
              <a:t>mật.</a:t>
            </a:r>
            <a:endParaRPr sz="2300">
              <a:latin typeface="Times New Roman"/>
              <a:cs typeface="Times New Roman"/>
            </a:endParaRPr>
          </a:p>
          <a:p>
            <a:pPr marL="370205">
              <a:lnSpc>
                <a:spcPct val="100000"/>
              </a:lnSpc>
            </a:pPr>
            <a:r>
              <a:rPr sz="2300" b="1" dirty="0">
                <a:solidFill>
                  <a:srgbClr val="03499E"/>
                </a:solidFill>
                <a:latin typeface="Times New Roman"/>
                <a:cs typeface="Times New Roman"/>
              </a:rPr>
              <a:t>8.</a:t>
            </a:r>
            <a:r>
              <a:rPr sz="2300" b="1" spc="-20" dirty="0">
                <a:solidFill>
                  <a:srgbClr val="03499E"/>
                </a:solidFill>
                <a:latin typeface="Times New Roman"/>
                <a:cs typeface="Times New Roman"/>
              </a:rPr>
              <a:t> </a:t>
            </a:r>
            <a:r>
              <a:rPr sz="2300" b="1" dirty="0">
                <a:solidFill>
                  <a:srgbClr val="03499E"/>
                </a:solidFill>
                <a:latin typeface="Times New Roman"/>
                <a:cs typeface="Times New Roman"/>
              </a:rPr>
              <a:t>Chuyển</a:t>
            </a:r>
            <a:r>
              <a:rPr sz="2300" b="1" spc="-40" dirty="0">
                <a:solidFill>
                  <a:srgbClr val="03499E"/>
                </a:solidFill>
                <a:latin typeface="Times New Roman"/>
                <a:cs typeface="Times New Roman"/>
              </a:rPr>
              <a:t> </a:t>
            </a:r>
            <a:r>
              <a:rPr sz="2300" b="1" dirty="0">
                <a:solidFill>
                  <a:srgbClr val="03499E"/>
                </a:solidFill>
                <a:latin typeface="Times New Roman"/>
                <a:cs typeface="Times New Roman"/>
              </a:rPr>
              <a:t>nhượng</a:t>
            </a:r>
            <a:r>
              <a:rPr sz="2300" b="1" spc="-40" dirty="0">
                <a:solidFill>
                  <a:srgbClr val="03499E"/>
                </a:solidFill>
                <a:latin typeface="Times New Roman"/>
                <a:cs typeface="Times New Roman"/>
              </a:rPr>
              <a:t> </a:t>
            </a:r>
            <a:r>
              <a:rPr sz="2300" b="1" spc="-20" dirty="0">
                <a:solidFill>
                  <a:srgbClr val="03499E"/>
                </a:solidFill>
                <a:latin typeface="Times New Roman"/>
                <a:cs typeface="Times New Roman"/>
              </a:rPr>
              <a:t>thầu</a:t>
            </a:r>
            <a:endParaRPr sz="2300">
              <a:latin typeface="Times New Roman"/>
              <a:cs typeface="Times New Roman"/>
            </a:endParaRPr>
          </a:p>
          <a:p>
            <a:pPr marL="12700" marR="5715" indent="701675" algn="just">
              <a:lnSpc>
                <a:spcPct val="100000"/>
              </a:lnSpc>
              <a:buAutoNum type="alphaLcParenR"/>
              <a:tabLst>
                <a:tab pos="714375" algn="l"/>
              </a:tabLst>
            </a:pPr>
            <a:r>
              <a:rPr sz="2300" dirty="0">
                <a:solidFill>
                  <a:srgbClr val="03499E"/>
                </a:solidFill>
                <a:latin typeface="Times New Roman"/>
                <a:cs typeface="Times New Roman"/>
              </a:rPr>
              <a:t>Chuyển</a:t>
            </a:r>
            <a:r>
              <a:rPr sz="2300" spc="280" dirty="0">
                <a:solidFill>
                  <a:srgbClr val="03499E"/>
                </a:solidFill>
                <a:latin typeface="Times New Roman"/>
                <a:cs typeface="Times New Roman"/>
              </a:rPr>
              <a:t> </a:t>
            </a:r>
            <a:r>
              <a:rPr sz="2300" dirty="0">
                <a:solidFill>
                  <a:srgbClr val="03499E"/>
                </a:solidFill>
                <a:latin typeface="Times New Roman"/>
                <a:cs typeface="Times New Roman"/>
              </a:rPr>
              <a:t>nhượng</a:t>
            </a:r>
            <a:r>
              <a:rPr sz="2300" spc="280" dirty="0">
                <a:solidFill>
                  <a:srgbClr val="03499E"/>
                </a:solidFill>
                <a:latin typeface="Times New Roman"/>
                <a:cs typeface="Times New Roman"/>
              </a:rPr>
              <a:t> </a:t>
            </a:r>
            <a:r>
              <a:rPr sz="2300" dirty="0">
                <a:solidFill>
                  <a:srgbClr val="03499E"/>
                </a:solidFill>
                <a:latin typeface="Times New Roman"/>
                <a:cs typeface="Times New Roman"/>
              </a:rPr>
              <a:t>phần</a:t>
            </a:r>
            <a:r>
              <a:rPr sz="2300" spc="275" dirty="0">
                <a:solidFill>
                  <a:srgbClr val="03499E"/>
                </a:solidFill>
                <a:latin typeface="Times New Roman"/>
                <a:cs typeface="Times New Roman"/>
              </a:rPr>
              <a:t> </a:t>
            </a:r>
            <a:r>
              <a:rPr sz="2300" dirty="0">
                <a:solidFill>
                  <a:srgbClr val="03499E"/>
                </a:solidFill>
                <a:latin typeface="Times New Roman"/>
                <a:cs typeface="Times New Roman"/>
              </a:rPr>
              <a:t>công</a:t>
            </a:r>
            <a:r>
              <a:rPr sz="2300" spc="275" dirty="0">
                <a:solidFill>
                  <a:srgbClr val="03499E"/>
                </a:solidFill>
                <a:latin typeface="Times New Roman"/>
                <a:cs typeface="Times New Roman"/>
              </a:rPr>
              <a:t> </a:t>
            </a:r>
            <a:r>
              <a:rPr sz="2300" dirty="0">
                <a:solidFill>
                  <a:srgbClr val="03499E"/>
                </a:solidFill>
                <a:latin typeface="Times New Roman"/>
                <a:cs typeface="Times New Roman"/>
              </a:rPr>
              <a:t>việc</a:t>
            </a:r>
            <a:r>
              <a:rPr sz="2300" spc="290" dirty="0">
                <a:solidFill>
                  <a:srgbClr val="03499E"/>
                </a:solidFill>
                <a:latin typeface="Times New Roman"/>
                <a:cs typeface="Times New Roman"/>
              </a:rPr>
              <a:t> </a:t>
            </a:r>
            <a:r>
              <a:rPr sz="2300" dirty="0">
                <a:solidFill>
                  <a:srgbClr val="03499E"/>
                </a:solidFill>
                <a:latin typeface="Times New Roman"/>
                <a:cs typeface="Times New Roman"/>
              </a:rPr>
              <a:t>thuộc</a:t>
            </a:r>
            <a:r>
              <a:rPr sz="2300" spc="275" dirty="0">
                <a:solidFill>
                  <a:srgbClr val="03499E"/>
                </a:solidFill>
                <a:latin typeface="Times New Roman"/>
                <a:cs typeface="Times New Roman"/>
              </a:rPr>
              <a:t> </a:t>
            </a:r>
            <a:r>
              <a:rPr sz="2300" dirty="0">
                <a:solidFill>
                  <a:srgbClr val="03499E"/>
                </a:solidFill>
                <a:latin typeface="Times New Roman"/>
                <a:cs typeface="Times New Roman"/>
              </a:rPr>
              <a:t>gói</a:t>
            </a:r>
            <a:r>
              <a:rPr sz="2300" spc="270" dirty="0">
                <a:solidFill>
                  <a:srgbClr val="03499E"/>
                </a:solidFill>
                <a:latin typeface="Times New Roman"/>
                <a:cs typeface="Times New Roman"/>
              </a:rPr>
              <a:t> </a:t>
            </a:r>
            <a:r>
              <a:rPr sz="2300" dirty="0">
                <a:solidFill>
                  <a:srgbClr val="03499E"/>
                </a:solidFill>
                <a:latin typeface="Times New Roman"/>
                <a:cs typeface="Times New Roman"/>
              </a:rPr>
              <a:t>thầu</a:t>
            </a:r>
            <a:r>
              <a:rPr sz="2300" spc="275" dirty="0">
                <a:solidFill>
                  <a:srgbClr val="03499E"/>
                </a:solidFill>
                <a:latin typeface="Times New Roman"/>
                <a:cs typeface="Times New Roman"/>
              </a:rPr>
              <a:t> </a:t>
            </a:r>
            <a:r>
              <a:rPr sz="2300" dirty="0">
                <a:solidFill>
                  <a:srgbClr val="03499E"/>
                </a:solidFill>
                <a:latin typeface="Times New Roman"/>
                <a:cs typeface="Times New Roman"/>
              </a:rPr>
              <a:t>ngoài</a:t>
            </a:r>
            <a:r>
              <a:rPr sz="2300" spc="270" dirty="0">
                <a:solidFill>
                  <a:srgbClr val="03499E"/>
                </a:solidFill>
                <a:latin typeface="Times New Roman"/>
                <a:cs typeface="Times New Roman"/>
              </a:rPr>
              <a:t> </a:t>
            </a:r>
            <a:r>
              <a:rPr sz="2300" dirty="0">
                <a:solidFill>
                  <a:srgbClr val="03499E"/>
                </a:solidFill>
                <a:latin typeface="Times New Roman"/>
                <a:cs typeface="Times New Roman"/>
              </a:rPr>
              <a:t>giá</a:t>
            </a:r>
            <a:r>
              <a:rPr sz="2300" spc="290" dirty="0">
                <a:solidFill>
                  <a:srgbClr val="03499E"/>
                </a:solidFill>
                <a:latin typeface="Times New Roman"/>
                <a:cs typeface="Times New Roman"/>
              </a:rPr>
              <a:t> </a:t>
            </a:r>
            <a:r>
              <a:rPr sz="2300" dirty="0">
                <a:solidFill>
                  <a:srgbClr val="03499E"/>
                </a:solidFill>
                <a:latin typeface="Times New Roman"/>
                <a:cs typeface="Times New Roman"/>
              </a:rPr>
              <a:t>trị</a:t>
            </a:r>
            <a:r>
              <a:rPr sz="2300" spc="285" dirty="0">
                <a:solidFill>
                  <a:srgbClr val="03499E"/>
                </a:solidFill>
                <a:latin typeface="Times New Roman"/>
                <a:cs typeface="Times New Roman"/>
              </a:rPr>
              <a:t> </a:t>
            </a:r>
            <a:r>
              <a:rPr sz="2300" dirty="0">
                <a:solidFill>
                  <a:srgbClr val="03499E"/>
                </a:solidFill>
                <a:latin typeface="Times New Roman"/>
                <a:cs typeface="Times New Roman"/>
              </a:rPr>
              <a:t>tối</a:t>
            </a:r>
            <a:r>
              <a:rPr sz="2300" spc="270" dirty="0">
                <a:solidFill>
                  <a:srgbClr val="03499E"/>
                </a:solidFill>
                <a:latin typeface="Times New Roman"/>
                <a:cs typeface="Times New Roman"/>
              </a:rPr>
              <a:t> </a:t>
            </a:r>
            <a:r>
              <a:rPr sz="2300" dirty="0">
                <a:solidFill>
                  <a:srgbClr val="03499E"/>
                </a:solidFill>
                <a:latin typeface="Times New Roman"/>
                <a:cs typeface="Times New Roman"/>
              </a:rPr>
              <a:t>đa</a:t>
            </a:r>
            <a:r>
              <a:rPr sz="2300" spc="275" dirty="0">
                <a:solidFill>
                  <a:srgbClr val="03499E"/>
                </a:solidFill>
                <a:latin typeface="Times New Roman"/>
                <a:cs typeface="Times New Roman"/>
              </a:rPr>
              <a:t> </a:t>
            </a:r>
            <a:r>
              <a:rPr sz="2300" dirty="0">
                <a:solidFill>
                  <a:srgbClr val="03499E"/>
                </a:solidFill>
                <a:latin typeface="Times New Roman"/>
                <a:cs typeface="Times New Roman"/>
              </a:rPr>
              <a:t>và</a:t>
            </a:r>
            <a:r>
              <a:rPr sz="2300" spc="285" dirty="0">
                <a:solidFill>
                  <a:srgbClr val="03499E"/>
                </a:solidFill>
                <a:latin typeface="Times New Roman"/>
                <a:cs typeface="Times New Roman"/>
              </a:rPr>
              <a:t> </a:t>
            </a:r>
            <a:r>
              <a:rPr sz="2300" spc="-20" dirty="0">
                <a:solidFill>
                  <a:srgbClr val="03499E"/>
                </a:solidFill>
                <a:latin typeface="Times New Roman"/>
                <a:cs typeface="Times New Roman"/>
              </a:rPr>
              <a:t>khối </a:t>
            </a:r>
            <a:r>
              <a:rPr sz="2300" dirty="0">
                <a:solidFill>
                  <a:srgbClr val="03499E"/>
                </a:solidFill>
                <a:latin typeface="Times New Roman"/>
                <a:cs typeface="Times New Roman"/>
              </a:rPr>
              <a:t>lượng</a:t>
            </a:r>
            <a:r>
              <a:rPr sz="2300" spc="-15" dirty="0">
                <a:solidFill>
                  <a:srgbClr val="03499E"/>
                </a:solidFill>
                <a:latin typeface="Times New Roman"/>
                <a:cs typeface="Times New Roman"/>
              </a:rPr>
              <a:t> </a:t>
            </a:r>
            <a:r>
              <a:rPr sz="2300" dirty="0">
                <a:solidFill>
                  <a:srgbClr val="03499E"/>
                </a:solidFill>
                <a:latin typeface="Times New Roman"/>
                <a:cs typeface="Times New Roman"/>
              </a:rPr>
              <a:t>dành</a:t>
            </a:r>
            <a:r>
              <a:rPr sz="2300" spc="-5" dirty="0">
                <a:solidFill>
                  <a:srgbClr val="03499E"/>
                </a:solidFill>
                <a:latin typeface="Times New Roman"/>
                <a:cs typeface="Times New Roman"/>
              </a:rPr>
              <a:t> </a:t>
            </a:r>
            <a:r>
              <a:rPr sz="2300" dirty="0">
                <a:solidFill>
                  <a:srgbClr val="03499E"/>
                </a:solidFill>
                <a:latin typeface="Times New Roman"/>
                <a:cs typeface="Times New Roman"/>
              </a:rPr>
              <a:t>cho</a:t>
            </a:r>
            <a:r>
              <a:rPr sz="2300" spc="-10" dirty="0">
                <a:solidFill>
                  <a:srgbClr val="03499E"/>
                </a:solidFill>
                <a:latin typeface="Times New Roman"/>
                <a:cs typeface="Times New Roman"/>
              </a:rPr>
              <a:t> </a:t>
            </a:r>
            <a:r>
              <a:rPr sz="2300" dirty="0">
                <a:solidFill>
                  <a:srgbClr val="03499E"/>
                </a:solidFill>
                <a:latin typeface="Times New Roman"/>
                <a:cs typeface="Times New Roman"/>
              </a:rPr>
              <a:t>nhà</a:t>
            </a:r>
            <a:r>
              <a:rPr sz="2300" spc="-5" dirty="0">
                <a:solidFill>
                  <a:srgbClr val="03499E"/>
                </a:solidFill>
                <a:latin typeface="Times New Roman"/>
                <a:cs typeface="Times New Roman"/>
              </a:rPr>
              <a:t> </a:t>
            </a:r>
            <a:r>
              <a:rPr sz="2300" dirty="0">
                <a:solidFill>
                  <a:srgbClr val="03499E"/>
                </a:solidFill>
                <a:latin typeface="Times New Roman"/>
                <a:cs typeface="Times New Roman"/>
              </a:rPr>
              <a:t>thầu </a:t>
            </a:r>
            <a:r>
              <a:rPr sz="2300" spc="-25" dirty="0">
                <a:solidFill>
                  <a:srgbClr val="03499E"/>
                </a:solidFill>
                <a:latin typeface="Times New Roman"/>
                <a:cs typeface="Times New Roman"/>
              </a:rPr>
              <a:t>phụ</a:t>
            </a:r>
            <a:endParaRPr sz="2300">
              <a:latin typeface="Times New Roman"/>
              <a:cs typeface="Times New Roman"/>
            </a:endParaRPr>
          </a:p>
          <a:p>
            <a:pPr marL="12700" marR="5080" indent="739775" algn="just">
              <a:lnSpc>
                <a:spcPct val="100000"/>
              </a:lnSpc>
              <a:buAutoNum type="alphaLcParenR"/>
              <a:tabLst>
                <a:tab pos="752475" algn="l"/>
              </a:tabLst>
            </a:pPr>
            <a:r>
              <a:rPr sz="2300" dirty="0">
                <a:solidFill>
                  <a:srgbClr val="03499E"/>
                </a:solidFill>
                <a:latin typeface="Times New Roman"/>
                <a:cs typeface="Times New Roman"/>
              </a:rPr>
              <a:t>Chuyển</a:t>
            </a:r>
            <a:r>
              <a:rPr sz="2300" spc="150" dirty="0">
                <a:solidFill>
                  <a:srgbClr val="03499E"/>
                </a:solidFill>
                <a:latin typeface="Times New Roman"/>
                <a:cs typeface="Times New Roman"/>
              </a:rPr>
              <a:t> </a:t>
            </a:r>
            <a:r>
              <a:rPr sz="2300" dirty="0">
                <a:solidFill>
                  <a:srgbClr val="03499E"/>
                </a:solidFill>
                <a:latin typeface="Times New Roman"/>
                <a:cs typeface="Times New Roman"/>
              </a:rPr>
              <a:t>nhượng</a:t>
            </a:r>
            <a:r>
              <a:rPr sz="2300" spc="155" dirty="0">
                <a:solidFill>
                  <a:srgbClr val="03499E"/>
                </a:solidFill>
                <a:latin typeface="Times New Roman"/>
                <a:cs typeface="Times New Roman"/>
              </a:rPr>
              <a:t> </a:t>
            </a:r>
            <a:r>
              <a:rPr sz="2300" dirty="0">
                <a:solidFill>
                  <a:srgbClr val="03499E"/>
                </a:solidFill>
                <a:latin typeface="Times New Roman"/>
                <a:cs typeface="Times New Roman"/>
              </a:rPr>
              <a:t>phần</a:t>
            </a:r>
            <a:r>
              <a:rPr sz="2300" spc="150" dirty="0">
                <a:solidFill>
                  <a:srgbClr val="03499E"/>
                </a:solidFill>
                <a:latin typeface="Times New Roman"/>
                <a:cs typeface="Times New Roman"/>
              </a:rPr>
              <a:t> </a:t>
            </a:r>
            <a:r>
              <a:rPr sz="2300" dirty="0">
                <a:solidFill>
                  <a:srgbClr val="03499E"/>
                </a:solidFill>
                <a:latin typeface="Times New Roman"/>
                <a:cs typeface="Times New Roman"/>
              </a:rPr>
              <a:t>công</a:t>
            </a:r>
            <a:r>
              <a:rPr sz="2300" spc="160" dirty="0">
                <a:solidFill>
                  <a:srgbClr val="03499E"/>
                </a:solidFill>
                <a:latin typeface="Times New Roman"/>
                <a:cs typeface="Times New Roman"/>
              </a:rPr>
              <a:t> </a:t>
            </a:r>
            <a:r>
              <a:rPr sz="2300" dirty="0">
                <a:solidFill>
                  <a:srgbClr val="03499E"/>
                </a:solidFill>
                <a:latin typeface="Times New Roman"/>
                <a:cs typeface="Times New Roman"/>
              </a:rPr>
              <a:t>việc</a:t>
            </a:r>
            <a:r>
              <a:rPr sz="2300" spc="160" dirty="0">
                <a:solidFill>
                  <a:srgbClr val="03499E"/>
                </a:solidFill>
                <a:latin typeface="Times New Roman"/>
                <a:cs typeface="Times New Roman"/>
              </a:rPr>
              <a:t> </a:t>
            </a:r>
            <a:r>
              <a:rPr sz="2300" dirty="0">
                <a:solidFill>
                  <a:srgbClr val="03499E"/>
                </a:solidFill>
                <a:latin typeface="Times New Roman"/>
                <a:cs typeface="Times New Roman"/>
              </a:rPr>
              <a:t>thuộc</a:t>
            </a:r>
            <a:r>
              <a:rPr sz="2300" spc="165" dirty="0">
                <a:solidFill>
                  <a:srgbClr val="03499E"/>
                </a:solidFill>
                <a:latin typeface="Times New Roman"/>
                <a:cs typeface="Times New Roman"/>
              </a:rPr>
              <a:t> </a:t>
            </a:r>
            <a:r>
              <a:rPr sz="2300" dirty="0">
                <a:solidFill>
                  <a:srgbClr val="03499E"/>
                </a:solidFill>
                <a:latin typeface="Times New Roman"/>
                <a:cs typeface="Times New Roman"/>
              </a:rPr>
              <a:t>gói</a:t>
            </a:r>
            <a:r>
              <a:rPr sz="2300" spc="165" dirty="0">
                <a:solidFill>
                  <a:srgbClr val="03499E"/>
                </a:solidFill>
                <a:latin typeface="Times New Roman"/>
                <a:cs typeface="Times New Roman"/>
              </a:rPr>
              <a:t> </a:t>
            </a:r>
            <a:r>
              <a:rPr sz="2300" dirty="0">
                <a:solidFill>
                  <a:srgbClr val="03499E"/>
                </a:solidFill>
                <a:latin typeface="Times New Roman"/>
                <a:cs typeface="Times New Roman"/>
              </a:rPr>
              <a:t>thầu</a:t>
            </a:r>
            <a:r>
              <a:rPr sz="2300" spc="155" dirty="0">
                <a:solidFill>
                  <a:srgbClr val="03499E"/>
                </a:solidFill>
                <a:latin typeface="Times New Roman"/>
                <a:cs typeface="Times New Roman"/>
              </a:rPr>
              <a:t> </a:t>
            </a:r>
            <a:r>
              <a:rPr sz="2300" dirty="0">
                <a:solidFill>
                  <a:srgbClr val="03499E"/>
                </a:solidFill>
                <a:latin typeface="Times New Roman"/>
                <a:cs typeface="Times New Roman"/>
              </a:rPr>
              <a:t>chưa</a:t>
            </a:r>
            <a:r>
              <a:rPr sz="2300" spc="160" dirty="0">
                <a:solidFill>
                  <a:srgbClr val="03499E"/>
                </a:solidFill>
                <a:latin typeface="Times New Roman"/>
                <a:cs typeface="Times New Roman"/>
              </a:rPr>
              <a:t> </a:t>
            </a:r>
            <a:r>
              <a:rPr sz="2300" dirty="0">
                <a:solidFill>
                  <a:srgbClr val="03499E"/>
                </a:solidFill>
                <a:latin typeface="Times New Roman"/>
                <a:cs typeface="Times New Roman"/>
              </a:rPr>
              <a:t>vượt</a:t>
            </a:r>
            <a:r>
              <a:rPr sz="2300" spc="145" dirty="0">
                <a:solidFill>
                  <a:srgbClr val="03499E"/>
                </a:solidFill>
                <a:latin typeface="Times New Roman"/>
                <a:cs typeface="Times New Roman"/>
              </a:rPr>
              <a:t> </a:t>
            </a:r>
            <a:r>
              <a:rPr sz="2300" dirty="0">
                <a:solidFill>
                  <a:srgbClr val="03499E"/>
                </a:solidFill>
                <a:latin typeface="Times New Roman"/>
                <a:cs typeface="Times New Roman"/>
              </a:rPr>
              <a:t>mức</a:t>
            </a:r>
            <a:r>
              <a:rPr sz="2300" spc="170" dirty="0">
                <a:solidFill>
                  <a:srgbClr val="03499E"/>
                </a:solidFill>
                <a:latin typeface="Times New Roman"/>
                <a:cs typeface="Times New Roman"/>
              </a:rPr>
              <a:t> </a:t>
            </a:r>
            <a:r>
              <a:rPr sz="2300" dirty="0">
                <a:solidFill>
                  <a:srgbClr val="03499E"/>
                </a:solidFill>
                <a:latin typeface="Times New Roman"/>
                <a:cs typeface="Times New Roman"/>
              </a:rPr>
              <a:t>tối</a:t>
            </a:r>
            <a:r>
              <a:rPr sz="2300" spc="155" dirty="0">
                <a:solidFill>
                  <a:srgbClr val="03499E"/>
                </a:solidFill>
                <a:latin typeface="Times New Roman"/>
                <a:cs typeface="Times New Roman"/>
              </a:rPr>
              <a:t> </a:t>
            </a:r>
            <a:r>
              <a:rPr sz="2300" dirty="0">
                <a:solidFill>
                  <a:srgbClr val="03499E"/>
                </a:solidFill>
                <a:latin typeface="Times New Roman"/>
                <a:cs typeface="Times New Roman"/>
              </a:rPr>
              <a:t>đa</a:t>
            </a:r>
            <a:r>
              <a:rPr sz="2300" spc="165" dirty="0">
                <a:solidFill>
                  <a:srgbClr val="03499E"/>
                </a:solidFill>
                <a:latin typeface="Times New Roman"/>
                <a:cs typeface="Times New Roman"/>
              </a:rPr>
              <a:t> </a:t>
            </a:r>
            <a:r>
              <a:rPr sz="2300" dirty="0">
                <a:solidFill>
                  <a:srgbClr val="03499E"/>
                </a:solidFill>
                <a:latin typeface="Times New Roman"/>
                <a:cs typeface="Times New Roman"/>
              </a:rPr>
              <a:t>giá</a:t>
            </a:r>
            <a:r>
              <a:rPr sz="2300" spc="155" dirty="0">
                <a:solidFill>
                  <a:srgbClr val="03499E"/>
                </a:solidFill>
                <a:latin typeface="Times New Roman"/>
                <a:cs typeface="Times New Roman"/>
              </a:rPr>
              <a:t> </a:t>
            </a:r>
            <a:r>
              <a:rPr sz="2300" spc="-25" dirty="0">
                <a:solidFill>
                  <a:srgbClr val="03499E"/>
                </a:solidFill>
                <a:latin typeface="Times New Roman"/>
                <a:cs typeface="Times New Roman"/>
              </a:rPr>
              <a:t>trị </a:t>
            </a:r>
            <a:r>
              <a:rPr sz="2300" dirty="0">
                <a:solidFill>
                  <a:srgbClr val="03499E"/>
                </a:solidFill>
                <a:latin typeface="Times New Roman"/>
                <a:cs typeface="Times New Roman"/>
              </a:rPr>
              <a:t>công</a:t>
            </a:r>
            <a:r>
              <a:rPr sz="2300" spc="220" dirty="0">
                <a:solidFill>
                  <a:srgbClr val="03499E"/>
                </a:solidFill>
                <a:latin typeface="Times New Roman"/>
                <a:cs typeface="Times New Roman"/>
              </a:rPr>
              <a:t> </a:t>
            </a:r>
            <a:r>
              <a:rPr sz="2300" dirty="0">
                <a:solidFill>
                  <a:srgbClr val="03499E"/>
                </a:solidFill>
                <a:latin typeface="Times New Roman"/>
                <a:cs typeface="Times New Roman"/>
              </a:rPr>
              <a:t>việc</a:t>
            </a:r>
            <a:r>
              <a:rPr sz="2300" spc="220" dirty="0">
                <a:solidFill>
                  <a:srgbClr val="03499E"/>
                </a:solidFill>
                <a:latin typeface="Times New Roman"/>
                <a:cs typeface="Times New Roman"/>
              </a:rPr>
              <a:t> </a:t>
            </a:r>
            <a:r>
              <a:rPr sz="2300" dirty="0">
                <a:solidFill>
                  <a:srgbClr val="03499E"/>
                </a:solidFill>
                <a:latin typeface="Times New Roman"/>
                <a:cs typeface="Times New Roman"/>
              </a:rPr>
              <a:t>dành</a:t>
            </a:r>
            <a:r>
              <a:rPr sz="2300" spc="225" dirty="0">
                <a:solidFill>
                  <a:srgbClr val="03499E"/>
                </a:solidFill>
                <a:latin typeface="Times New Roman"/>
                <a:cs typeface="Times New Roman"/>
              </a:rPr>
              <a:t> </a:t>
            </a:r>
            <a:r>
              <a:rPr sz="2300" dirty="0">
                <a:solidFill>
                  <a:srgbClr val="03499E"/>
                </a:solidFill>
                <a:latin typeface="Times New Roman"/>
                <a:cs typeface="Times New Roman"/>
              </a:rPr>
              <a:t>cho</a:t>
            </a:r>
            <a:r>
              <a:rPr sz="2300" spc="220" dirty="0">
                <a:solidFill>
                  <a:srgbClr val="03499E"/>
                </a:solidFill>
                <a:latin typeface="Times New Roman"/>
                <a:cs typeface="Times New Roman"/>
              </a:rPr>
              <a:t> </a:t>
            </a:r>
            <a:r>
              <a:rPr sz="2300" dirty="0">
                <a:solidFill>
                  <a:srgbClr val="03499E"/>
                </a:solidFill>
                <a:latin typeface="Times New Roman"/>
                <a:cs typeface="Times New Roman"/>
              </a:rPr>
              <a:t>nhà</a:t>
            </a:r>
            <a:r>
              <a:rPr sz="2300" spc="220" dirty="0">
                <a:solidFill>
                  <a:srgbClr val="03499E"/>
                </a:solidFill>
                <a:latin typeface="Times New Roman"/>
                <a:cs typeface="Times New Roman"/>
              </a:rPr>
              <a:t> </a:t>
            </a:r>
            <a:r>
              <a:rPr sz="2300" dirty="0">
                <a:solidFill>
                  <a:srgbClr val="03499E"/>
                </a:solidFill>
                <a:latin typeface="Times New Roman"/>
                <a:cs typeface="Times New Roman"/>
              </a:rPr>
              <a:t>thầu</a:t>
            </a:r>
            <a:r>
              <a:rPr sz="2300" spc="220" dirty="0">
                <a:solidFill>
                  <a:srgbClr val="03499E"/>
                </a:solidFill>
                <a:latin typeface="Times New Roman"/>
                <a:cs typeface="Times New Roman"/>
              </a:rPr>
              <a:t> </a:t>
            </a:r>
            <a:r>
              <a:rPr sz="2300" dirty="0">
                <a:solidFill>
                  <a:srgbClr val="03499E"/>
                </a:solidFill>
                <a:latin typeface="Times New Roman"/>
                <a:cs typeface="Times New Roman"/>
              </a:rPr>
              <a:t>phụ</a:t>
            </a:r>
            <a:r>
              <a:rPr sz="2300" spc="220" dirty="0">
                <a:solidFill>
                  <a:srgbClr val="03499E"/>
                </a:solidFill>
                <a:latin typeface="Times New Roman"/>
                <a:cs typeface="Times New Roman"/>
              </a:rPr>
              <a:t> </a:t>
            </a:r>
            <a:r>
              <a:rPr sz="2300" dirty="0">
                <a:solidFill>
                  <a:srgbClr val="03499E"/>
                </a:solidFill>
                <a:latin typeface="Times New Roman"/>
                <a:cs typeface="Times New Roman"/>
              </a:rPr>
              <a:t>nêu</a:t>
            </a:r>
            <a:r>
              <a:rPr sz="2300" spc="220" dirty="0">
                <a:solidFill>
                  <a:srgbClr val="03499E"/>
                </a:solidFill>
                <a:latin typeface="Times New Roman"/>
                <a:cs typeface="Times New Roman"/>
              </a:rPr>
              <a:t> </a:t>
            </a:r>
            <a:r>
              <a:rPr sz="2300" dirty="0">
                <a:solidFill>
                  <a:srgbClr val="03499E"/>
                </a:solidFill>
                <a:latin typeface="Times New Roman"/>
                <a:cs typeface="Times New Roman"/>
              </a:rPr>
              <a:t>trong</a:t>
            </a:r>
            <a:r>
              <a:rPr sz="2300" spc="220" dirty="0">
                <a:solidFill>
                  <a:srgbClr val="03499E"/>
                </a:solidFill>
                <a:latin typeface="Times New Roman"/>
                <a:cs typeface="Times New Roman"/>
              </a:rPr>
              <a:t> </a:t>
            </a:r>
            <a:r>
              <a:rPr sz="2300" dirty="0">
                <a:solidFill>
                  <a:srgbClr val="03499E"/>
                </a:solidFill>
                <a:latin typeface="Times New Roman"/>
                <a:cs typeface="Times New Roman"/>
              </a:rPr>
              <a:t>hợp</a:t>
            </a:r>
            <a:r>
              <a:rPr sz="2300" spc="225" dirty="0">
                <a:solidFill>
                  <a:srgbClr val="03499E"/>
                </a:solidFill>
                <a:latin typeface="Times New Roman"/>
                <a:cs typeface="Times New Roman"/>
              </a:rPr>
              <a:t> </a:t>
            </a:r>
            <a:r>
              <a:rPr sz="2300" dirty="0">
                <a:solidFill>
                  <a:srgbClr val="03499E"/>
                </a:solidFill>
                <a:latin typeface="Times New Roman"/>
                <a:cs typeface="Times New Roman"/>
              </a:rPr>
              <a:t>đồng</a:t>
            </a:r>
            <a:r>
              <a:rPr sz="2300" spc="220" dirty="0">
                <a:solidFill>
                  <a:srgbClr val="03499E"/>
                </a:solidFill>
                <a:latin typeface="Times New Roman"/>
                <a:cs typeface="Times New Roman"/>
              </a:rPr>
              <a:t> </a:t>
            </a:r>
            <a:r>
              <a:rPr sz="2300" dirty="0">
                <a:solidFill>
                  <a:srgbClr val="03499E"/>
                </a:solidFill>
                <a:latin typeface="Times New Roman"/>
                <a:cs typeface="Times New Roman"/>
              </a:rPr>
              <a:t>nhưng</a:t>
            </a:r>
            <a:r>
              <a:rPr sz="2300" spc="220" dirty="0">
                <a:solidFill>
                  <a:srgbClr val="03499E"/>
                </a:solidFill>
                <a:latin typeface="Times New Roman"/>
                <a:cs typeface="Times New Roman"/>
              </a:rPr>
              <a:t> </a:t>
            </a:r>
            <a:r>
              <a:rPr sz="2300" dirty="0">
                <a:solidFill>
                  <a:srgbClr val="03499E"/>
                </a:solidFill>
                <a:latin typeface="Times New Roman"/>
                <a:cs typeface="Times New Roman"/>
              </a:rPr>
              <a:t>ngoài</a:t>
            </a:r>
            <a:r>
              <a:rPr sz="2300" spc="215" dirty="0">
                <a:solidFill>
                  <a:srgbClr val="03499E"/>
                </a:solidFill>
                <a:latin typeface="Times New Roman"/>
                <a:cs typeface="Times New Roman"/>
              </a:rPr>
              <a:t> </a:t>
            </a:r>
            <a:r>
              <a:rPr sz="2300" dirty="0">
                <a:solidFill>
                  <a:srgbClr val="03499E"/>
                </a:solidFill>
                <a:latin typeface="Times New Roman"/>
                <a:cs typeface="Times New Roman"/>
              </a:rPr>
              <a:t>phạm</a:t>
            </a:r>
            <a:r>
              <a:rPr sz="2300" spc="200" dirty="0">
                <a:solidFill>
                  <a:srgbClr val="03499E"/>
                </a:solidFill>
                <a:latin typeface="Times New Roman"/>
                <a:cs typeface="Times New Roman"/>
              </a:rPr>
              <a:t> </a:t>
            </a:r>
            <a:r>
              <a:rPr sz="2300" dirty="0">
                <a:solidFill>
                  <a:srgbClr val="03499E"/>
                </a:solidFill>
                <a:latin typeface="Times New Roman"/>
                <a:cs typeface="Times New Roman"/>
              </a:rPr>
              <a:t>vi</a:t>
            </a:r>
            <a:r>
              <a:rPr sz="2300" spc="215" dirty="0">
                <a:solidFill>
                  <a:srgbClr val="03499E"/>
                </a:solidFill>
                <a:latin typeface="Times New Roman"/>
                <a:cs typeface="Times New Roman"/>
              </a:rPr>
              <a:t> </a:t>
            </a:r>
            <a:r>
              <a:rPr sz="2300" spc="-20" dirty="0">
                <a:solidFill>
                  <a:srgbClr val="03499E"/>
                </a:solidFill>
                <a:latin typeface="Times New Roman"/>
                <a:cs typeface="Times New Roman"/>
              </a:rPr>
              <a:t>công </a:t>
            </a:r>
            <a:r>
              <a:rPr sz="2300" dirty="0">
                <a:solidFill>
                  <a:srgbClr val="03499E"/>
                </a:solidFill>
                <a:latin typeface="Times New Roman"/>
                <a:cs typeface="Times New Roman"/>
              </a:rPr>
              <a:t>việc</a:t>
            </a:r>
            <a:r>
              <a:rPr sz="2300" spc="-20" dirty="0">
                <a:solidFill>
                  <a:srgbClr val="03499E"/>
                </a:solidFill>
                <a:latin typeface="Times New Roman"/>
                <a:cs typeface="Times New Roman"/>
              </a:rPr>
              <a:t> </a:t>
            </a:r>
            <a:r>
              <a:rPr sz="2300" dirty="0">
                <a:solidFill>
                  <a:srgbClr val="03499E"/>
                </a:solidFill>
                <a:latin typeface="Times New Roman"/>
                <a:cs typeface="Times New Roman"/>
              </a:rPr>
              <a:t>dành</a:t>
            </a:r>
            <a:r>
              <a:rPr sz="2300" spc="-15" dirty="0">
                <a:solidFill>
                  <a:srgbClr val="03499E"/>
                </a:solidFill>
                <a:latin typeface="Times New Roman"/>
                <a:cs typeface="Times New Roman"/>
              </a:rPr>
              <a:t> </a:t>
            </a:r>
            <a:r>
              <a:rPr sz="2300" dirty="0">
                <a:solidFill>
                  <a:srgbClr val="03499E"/>
                </a:solidFill>
                <a:latin typeface="Times New Roman"/>
                <a:cs typeface="Times New Roman"/>
              </a:rPr>
              <a:t>cho</a:t>
            </a:r>
            <a:r>
              <a:rPr sz="2300" spc="-20" dirty="0">
                <a:solidFill>
                  <a:srgbClr val="03499E"/>
                </a:solidFill>
                <a:latin typeface="Times New Roman"/>
                <a:cs typeface="Times New Roman"/>
              </a:rPr>
              <a:t> </a:t>
            </a:r>
            <a:r>
              <a:rPr sz="2300" dirty="0">
                <a:solidFill>
                  <a:srgbClr val="03499E"/>
                </a:solidFill>
                <a:latin typeface="Times New Roman"/>
                <a:cs typeface="Times New Roman"/>
              </a:rPr>
              <a:t>nhà</a:t>
            </a:r>
            <a:r>
              <a:rPr sz="2300" spc="-20" dirty="0">
                <a:solidFill>
                  <a:srgbClr val="03499E"/>
                </a:solidFill>
                <a:latin typeface="Times New Roman"/>
                <a:cs typeface="Times New Roman"/>
              </a:rPr>
              <a:t> </a:t>
            </a:r>
            <a:r>
              <a:rPr sz="2300" dirty="0">
                <a:solidFill>
                  <a:srgbClr val="03499E"/>
                </a:solidFill>
                <a:latin typeface="Times New Roman"/>
                <a:cs typeface="Times New Roman"/>
              </a:rPr>
              <a:t>thầu</a:t>
            </a:r>
            <a:r>
              <a:rPr sz="2300" spc="-15" dirty="0">
                <a:solidFill>
                  <a:srgbClr val="03499E"/>
                </a:solidFill>
                <a:latin typeface="Times New Roman"/>
                <a:cs typeface="Times New Roman"/>
              </a:rPr>
              <a:t> </a:t>
            </a:r>
            <a:r>
              <a:rPr sz="2300" dirty="0">
                <a:solidFill>
                  <a:srgbClr val="03499E"/>
                </a:solidFill>
                <a:latin typeface="Times New Roman"/>
                <a:cs typeface="Times New Roman"/>
              </a:rPr>
              <a:t>phụ</a:t>
            </a:r>
            <a:r>
              <a:rPr sz="2300" spc="-20" dirty="0">
                <a:solidFill>
                  <a:srgbClr val="03499E"/>
                </a:solidFill>
                <a:latin typeface="Times New Roman"/>
                <a:cs typeface="Times New Roman"/>
              </a:rPr>
              <a:t> </a:t>
            </a:r>
            <a:r>
              <a:rPr sz="2300" dirty="0">
                <a:solidFill>
                  <a:srgbClr val="03499E"/>
                </a:solidFill>
                <a:latin typeface="Times New Roman"/>
                <a:cs typeface="Times New Roman"/>
              </a:rPr>
              <a:t>và</a:t>
            </a:r>
            <a:r>
              <a:rPr sz="2300" spc="-20" dirty="0">
                <a:solidFill>
                  <a:srgbClr val="03499E"/>
                </a:solidFill>
                <a:latin typeface="Times New Roman"/>
                <a:cs typeface="Times New Roman"/>
              </a:rPr>
              <a:t> </a:t>
            </a:r>
            <a:r>
              <a:rPr sz="2300" dirty="0">
                <a:solidFill>
                  <a:srgbClr val="03499E"/>
                </a:solidFill>
                <a:latin typeface="Times New Roman"/>
                <a:cs typeface="Times New Roman"/>
              </a:rPr>
              <a:t>chưa</a:t>
            </a:r>
            <a:r>
              <a:rPr sz="2300" spc="-10" dirty="0">
                <a:solidFill>
                  <a:srgbClr val="03499E"/>
                </a:solidFill>
                <a:latin typeface="Times New Roman"/>
                <a:cs typeface="Times New Roman"/>
              </a:rPr>
              <a:t> </a:t>
            </a:r>
            <a:r>
              <a:rPr sz="2300" dirty="0">
                <a:solidFill>
                  <a:srgbClr val="03499E"/>
                </a:solidFill>
                <a:latin typeface="Times New Roman"/>
                <a:cs typeface="Times New Roman"/>
              </a:rPr>
              <a:t>được</a:t>
            </a:r>
            <a:r>
              <a:rPr sz="2300" spc="-25" dirty="0">
                <a:solidFill>
                  <a:srgbClr val="03499E"/>
                </a:solidFill>
                <a:latin typeface="Times New Roman"/>
                <a:cs typeface="Times New Roman"/>
              </a:rPr>
              <a:t> </a:t>
            </a:r>
            <a:r>
              <a:rPr sz="2300" dirty="0">
                <a:solidFill>
                  <a:srgbClr val="03499E"/>
                </a:solidFill>
                <a:latin typeface="Times New Roman"/>
                <a:cs typeface="Times New Roman"/>
              </a:rPr>
              <a:t>chấp</a:t>
            </a:r>
            <a:r>
              <a:rPr sz="2300" spc="-5" dirty="0">
                <a:solidFill>
                  <a:srgbClr val="03499E"/>
                </a:solidFill>
                <a:latin typeface="Times New Roman"/>
                <a:cs typeface="Times New Roman"/>
              </a:rPr>
              <a:t> </a:t>
            </a:r>
            <a:r>
              <a:rPr sz="2300" spc="-10" dirty="0">
                <a:solidFill>
                  <a:srgbClr val="03499E"/>
                </a:solidFill>
                <a:latin typeface="Times New Roman"/>
                <a:cs typeface="Times New Roman"/>
              </a:rPr>
              <a:t>thuận</a:t>
            </a:r>
            <a:endParaRPr sz="2300">
              <a:latin typeface="Times New Roman"/>
              <a:cs typeface="Times New Roman"/>
            </a:endParaRPr>
          </a:p>
          <a:p>
            <a:pPr marL="666115" indent="-295910" algn="just">
              <a:lnSpc>
                <a:spcPct val="100000"/>
              </a:lnSpc>
              <a:buAutoNum type="alphaLcParenR"/>
              <a:tabLst>
                <a:tab pos="666115" algn="l"/>
              </a:tabLst>
            </a:pPr>
            <a:r>
              <a:rPr sz="2300" dirty="0">
                <a:solidFill>
                  <a:srgbClr val="03499E"/>
                </a:solidFill>
                <a:latin typeface="Times New Roman"/>
                <a:cs typeface="Times New Roman"/>
              </a:rPr>
              <a:t>CĐT,</a:t>
            </a:r>
            <a:r>
              <a:rPr sz="2300" spc="-50" dirty="0">
                <a:solidFill>
                  <a:srgbClr val="03499E"/>
                </a:solidFill>
                <a:latin typeface="Times New Roman"/>
                <a:cs typeface="Times New Roman"/>
              </a:rPr>
              <a:t> </a:t>
            </a:r>
            <a:r>
              <a:rPr sz="2300" dirty="0">
                <a:solidFill>
                  <a:srgbClr val="03499E"/>
                </a:solidFill>
                <a:latin typeface="Times New Roman"/>
                <a:cs typeface="Times New Roman"/>
              </a:rPr>
              <a:t>TVGS</a:t>
            </a:r>
            <a:r>
              <a:rPr sz="2300" spc="-55" dirty="0">
                <a:solidFill>
                  <a:srgbClr val="03499E"/>
                </a:solidFill>
                <a:latin typeface="Times New Roman"/>
                <a:cs typeface="Times New Roman"/>
              </a:rPr>
              <a:t> </a:t>
            </a:r>
            <a:r>
              <a:rPr sz="2300" dirty="0">
                <a:solidFill>
                  <a:srgbClr val="03499E"/>
                </a:solidFill>
                <a:latin typeface="Times New Roman"/>
                <a:cs typeface="Times New Roman"/>
              </a:rPr>
              <a:t>chấp</a:t>
            </a:r>
            <a:r>
              <a:rPr sz="2300" spc="-35" dirty="0">
                <a:solidFill>
                  <a:srgbClr val="03499E"/>
                </a:solidFill>
                <a:latin typeface="Times New Roman"/>
                <a:cs typeface="Times New Roman"/>
              </a:rPr>
              <a:t> </a:t>
            </a:r>
            <a:r>
              <a:rPr sz="2300" dirty="0">
                <a:solidFill>
                  <a:srgbClr val="03499E"/>
                </a:solidFill>
                <a:latin typeface="Times New Roman"/>
                <a:cs typeface="Times New Roman"/>
              </a:rPr>
              <a:t>thuận</a:t>
            </a:r>
            <a:r>
              <a:rPr sz="2300" spc="-40" dirty="0">
                <a:solidFill>
                  <a:srgbClr val="03499E"/>
                </a:solidFill>
                <a:latin typeface="Times New Roman"/>
                <a:cs typeface="Times New Roman"/>
              </a:rPr>
              <a:t> </a:t>
            </a:r>
            <a:r>
              <a:rPr sz="2300" dirty="0">
                <a:solidFill>
                  <a:srgbClr val="03499E"/>
                </a:solidFill>
                <a:latin typeface="Times New Roman"/>
                <a:cs typeface="Times New Roman"/>
              </a:rPr>
              <a:t>để</a:t>
            </a:r>
            <a:r>
              <a:rPr sz="2300" spc="-20" dirty="0">
                <a:solidFill>
                  <a:srgbClr val="03499E"/>
                </a:solidFill>
                <a:latin typeface="Times New Roman"/>
                <a:cs typeface="Times New Roman"/>
              </a:rPr>
              <a:t> </a:t>
            </a:r>
            <a:r>
              <a:rPr sz="2300" dirty="0">
                <a:solidFill>
                  <a:srgbClr val="03499E"/>
                </a:solidFill>
                <a:latin typeface="Times New Roman"/>
                <a:cs typeface="Times New Roman"/>
              </a:rPr>
              <a:t>nhà</a:t>
            </a:r>
            <a:r>
              <a:rPr sz="2300" spc="-25" dirty="0">
                <a:solidFill>
                  <a:srgbClr val="03499E"/>
                </a:solidFill>
                <a:latin typeface="Times New Roman"/>
                <a:cs typeface="Times New Roman"/>
              </a:rPr>
              <a:t> </a:t>
            </a:r>
            <a:r>
              <a:rPr sz="2300" dirty="0">
                <a:solidFill>
                  <a:srgbClr val="03499E"/>
                </a:solidFill>
                <a:latin typeface="Times New Roman"/>
                <a:cs typeface="Times New Roman"/>
              </a:rPr>
              <a:t>thầu</a:t>
            </a:r>
            <a:r>
              <a:rPr sz="2300" spc="-20" dirty="0">
                <a:solidFill>
                  <a:srgbClr val="03499E"/>
                </a:solidFill>
                <a:latin typeface="Times New Roman"/>
                <a:cs typeface="Times New Roman"/>
              </a:rPr>
              <a:t> </a:t>
            </a:r>
            <a:r>
              <a:rPr sz="2300" dirty="0">
                <a:solidFill>
                  <a:srgbClr val="03499E"/>
                </a:solidFill>
                <a:latin typeface="Times New Roman"/>
                <a:cs typeface="Times New Roman"/>
              </a:rPr>
              <a:t>chuyển</a:t>
            </a:r>
            <a:r>
              <a:rPr sz="2300" spc="-30" dirty="0">
                <a:solidFill>
                  <a:srgbClr val="03499E"/>
                </a:solidFill>
                <a:latin typeface="Times New Roman"/>
                <a:cs typeface="Times New Roman"/>
              </a:rPr>
              <a:t> </a:t>
            </a:r>
            <a:r>
              <a:rPr sz="2300" dirty="0">
                <a:solidFill>
                  <a:srgbClr val="03499E"/>
                </a:solidFill>
                <a:latin typeface="Times New Roman"/>
                <a:cs typeface="Times New Roman"/>
              </a:rPr>
              <a:t>nhượng</a:t>
            </a:r>
            <a:r>
              <a:rPr sz="2300" spc="-30" dirty="0">
                <a:solidFill>
                  <a:srgbClr val="03499E"/>
                </a:solidFill>
                <a:latin typeface="Times New Roman"/>
                <a:cs typeface="Times New Roman"/>
              </a:rPr>
              <a:t> </a:t>
            </a:r>
            <a:r>
              <a:rPr sz="2300" dirty="0">
                <a:solidFill>
                  <a:srgbClr val="03499E"/>
                </a:solidFill>
                <a:latin typeface="Times New Roman"/>
                <a:cs typeface="Times New Roman"/>
              </a:rPr>
              <a:t>theo</a:t>
            </a:r>
            <a:r>
              <a:rPr sz="2300" spc="-20" dirty="0">
                <a:solidFill>
                  <a:srgbClr val="03499E"/>
                </a:solidFill>
                <a:latin typeface="Times New Roman"/>
                <a:cs typeface="Times New Roman"/>
              </a:rPr>
              <a:t> </a:t>
            </a:r>
            <a:r>
              <a:rPr sz="2300" dirty="0">
                <a:solidFill>
                  <a:srgbClr val="03499E"/>
                </a:solidFill>
                <a:latin typeface="Times New Roman"/>
                <a:cs typeface="Times New Roman"/>
              </a:rPr>
              <a:t>quy</a:t>
            </a:r>
            <a:r>
              <a:rPr sz="2300" spc="-40" dirty="0">
                <a:solidFill>
                  <a:srgbClr val="03499E"/>
                </a:solidFill>
                <a:latin typeface="Times New Roman"/>
                <a:cs typeface="Times New Roman"/>
              </a:rPr>
              <a:t> </a:t>
            </a:r>
            <a:r>
              <a:rPr sz="2300" dirty="0">
                <a:solidFill>
                  <a:srgbClr val="03499E"/>
                </a:solidFill>
                <a:latin typeface="Times New Roman"/>
                <a:cs typeface="Times New Roman"/>
              </a:rPr>
              <a:t>định</a:t>
            </a:r>
            <a:r>
              <a:rPr sz="2300" spc="-20" dirty="0">
                <a:solidFill>
                  <a:srgbClr val="03499E"/>
                </a:solidFill>
                <a:latin typeface="Times New Roman"/>
                <a:cs typeface="Times New Roman"/>
              </a:rPr>
              <a:t> </a:t>
            </a:r>
            <a:r>
              <a:rPr sz="2300" dirty="0">
                <a:solidFill>
                  <a:srgbClr val="03499E"/>
                </a:solidFill>
                <a:latin typeface="Times New Roman"/>
                <a:cs typeface="Times New Roman"/>
              </a:rPr>
              <a:t>tại</a:t>
            </a:r>
            <a:r>
              <a:rPr sz="2300" spc="-35" dirty="0">
                <a:solidFill>
                  <a:srgbClr val="03499E"/>
                </a:solidFill>
                <a:latin typeface="Times New Roman"/>
                <a:cs typeface="Times New Roman"/>
              </a:rPr>
              <a:t> </a:t>
            </a:r>
            <a:r>
              <a:rPr sz="2300" dirty="0">
                <a:solidFill>
                  <a:srgbClr val="03499E"/>
                </a:solidFill>
                <a:latin typeface="Times New Roman"/>
                <a:cs typeface="Times New Roman"/>
              </a:rPr>
              <a:t>điểm</a:t>
            </a:r>
            <a:r>
              <a:rPr sz="2300" spc="-15" dirty="0">
                <a:solidFill>
                  <a:srgbClr val="03499E"/>
                </a:solidFill>
                <a:latin typeface="Times New Roman"/>
                <a:cs typeface="Times New Roman"/>
              </a:rPr>
              <a:t> </a:t>
            </a:r>
            <a:r>
              <a:rPr sz="2300" spc="-50" dirty="0">
                <a:solidFill>
                  <a:srgbClr val="03499E"/>
                </a:solidFill>
                <a:latin typeface="Times New Roman"/>
                <a:cs typeface="Times New Roman"/>
              </a:rPr>
              <a:t>a</a:t>
            </a:r>
            <a:endParaRPr sz="2300">
              <a:latin typeface="Times New Roman"/>
              <a:cs typeface="Times New Roman"/>
            </a:endParaRPr>
          </a:p>
          <a:p>
            <a:pPr marL="12700" algn="just">
              <a:lnSpc>
                <a:spcPct val="100000"/>
              </a:lnSpc>
            </a:pPr>
            <a:r>
              <a:rPr sz="2300" dirty="0">
                <a:solidFill>
                  <a:srgbClr val="03499E"/>
                </a:solidFill>
                <a:latin typeface="Times New Roman"/>
                <a:cs typeface="Times New Roman"/>
              </a:rPr>
              <a:t>và</a:t>
            </a:r>
            <a:r>
              <a:rPr sz="2300" spc="-10" dirty="0">
                <a:solidFill>
                  <a:srgbClr val="03499E"/>
                </a:solidFill>
                <a:latin typeface="Times New Roman"/>
                <a:cs typeface="Times New Roman"/>
              </a:rPr>
              <a:t> </a:t>
            </a:r>
            <a:r>
              <a:rPr sz="2300" dirty="0">
                <a:solidFill>
                  <a:srgbClr val="03499E"/>
                </a:solidFill>
                <a:latin typeface="Times New Roman"/>
                <a:cs typeface="Times New Roman"/>
              </a:rPr>
              <a:t>b</a:t>
            </a:r>
            <a:r>
              <a:rPr sz="2300" spc="-15" dirty="0">
                <a:solidFill>
                  <a:srgbClr val="03499E"/>
                </a:solidFill>
                <a:latin typeface="Times New Roman"/>
                <a:cs typeface="Times New Roman"/>
              </a:rPr>
              <a:t> </a:t>
            </a:r>
            <a:r>
              <a:rPr sz="2300" dirty="0">
                <a:solidFill>
                  <a:srgbClr val="03499E"/>
                </a:solidFill>
                <a:latin typeface="Times New Roman"/>
                <a:cs typeface="Times New Roman"/>
              </a:rPr>
              <a:t>mà vượt</a:t>
            </a:r>
            <a:r>
              <a:rPr sz="2300" spc="-20" dirty="0">
                <a:solidFill>
                  <a:srgbClr val="03499E"/>
                </a:solidFill>
                <a:latin typeface="Times New Roman"/>
                <a:cs typeface="Times New Roman"/>
              </a:rPr>
              <a:t> </a:t>
            </a:r>
            <a:r>
              <a:rPr sz="2300" dirty="0">
                <a:solidFill>
                  <a:srgbClr val="03499E"/>
                </a:solidFill>
                <a:latin typeface="Times New Roman"/>
                <a:cs typeface="Times New Roman"/>
              </a:rPr>
              <a:t>giá</a:t>
            </a:r>
            <a:r>
              <a:rPr sz="2300" spc="-15" dirty="0">
                <a:solidFill>
                  <a:srgbClr val="03499E"/>
                </a:solidFill>
                <a:latin typeface="Times New Roman"/>
                <a:cs typeface="Times New Roman"/>
              </a:rPr>
              <a:t> </a:t>
            </a:r>
            <a:r>
              <a:rPr sz="2300" spc="-25" dirty="0">
                <a:solidFill>
                  <a:srgbClr val="03499E"/>
                </a:solidFill>
                <a:latin typeface="Times New Roman"/>
                <a:cs typeface="Times New Roman"/>
              </a:rPr>
              <a:t>trị</a:t>
            </a:r>
            <a:endParaRPr sz="2300">
              <a:latin typeface="Times New Roman"/>
              <a:cs typeface="Times New Roman"/>
            </a:endParaRPr>
          </a:p>
        </p:txBody>
      </p:sp>
      <p:sp>
        <p:nvSpPr>
          <p:cNvPr id="5" name="object 5"/>
          <p:cNvSpPr txBox="1"/>
          <p:nvPr/>
        </p:nvSpPr>
        <p:spPr>
          <a:xfrm>
            <a:off x="1608836" y="6157833"/>
            <a:ext cx="3568065" cy="349885"/>
          </a:xfrm>
          <a:prstGeom prst="rect">
            <a:avLst/>
          </a:prstGeom>
        </p:spPr>
        <p:txBody>
          <a:bodyPr vert="horz" wrap="square" lIns="0" tIns="0" rIns="0" bIns="0" rtlCol="0">
            <a:spAutoFit/>
          </a:bodyPr>
          <a:lstStyle/>
          <a:p>
            <a:pPr marL="12700">
              <a:lnSpc>
                <a:spcPts val="2615"/>
              </a:lnSpc>
            </a:pPr>
            <a:r>
              <a:rPr sz="2300" b="1" dirty="0">
                <a:solidFill>
                  <a:srgbClr val="03499E"/>
                </a:solidFill>
                <a:latin typeface="Times New Roman"/>
                <a:cs typeface="Times New Roman"/>
              </a:rPr>
              <a:t>9.</a:t>
            </a:r>
            <a:r>
              <a:rPr sz="2300" b="1" spc="-15" dirty="0">
                <a:solidFill>
                  <a:srgbClr val="03499E"/>
                </a:solidFill>
                <a:latin typeface="Times New Roman"/>
                <a:cs typeface="Times New Roman"/>
              </a:rPr>
              <a:t> </a:t>
            </a:r>
            <a:r>
              <a:rPr sz="2300" b="1" dirty="0">
                <a:solidFill>
                  <a:srgbClr val="03499E"/>
                </a:solidFill>
                <a:latin typeface="Times New Roman"/>
                <a:cs typeface="Times New Roman"/>
              </a:rPr>
              <a:t>Nguồn</a:t>
            </a:r>
            <a:r>
              <a:rPr sz="2300" b="1" spc="-45" dirty="0">
                <a:solidFill>
                  <a:srgbClr val="03499E"/>
                </a:solidFill>
                <a:latin typeface="Times New Roman"/>
                <a:cs typeface="Times New Roman"/>
              </a:rPr>
              <a:t> </a:t>
            </a:r>
            <a:r>
              <a:rPr sz="2300" b="1" dirty="0">
                <a:solidFill>
                  <a:srgbClr val="03499E"/>
                </a:solidFill>
                <a:latin typeface="Times New Roman"/>
                <a:cs typeface="Times New Roman"/>
              </a:rPr>
              <a:t>vốn</a:t>
            </a:r>
            <a:r>
              <a:rPr sz="2300" b="1" spc="-25" dirty="0">
                <a:solidFill>
                  <a:srgbClr val="03499E"/>
                </a:solidFill>
                <a:latin typeface="Times New Roman"/>
                <a:cs typeface="Times New Roman"/>
              </a:rPr>
              <a:t> </a:t>
            </a:r>
            <a:r>
              <a:rPr sz="2300" b="1" dirty="0">
                <a:solidFill>
                  <a:srgbClr val="03499E"/>
                </a:solidFill>
                <a:latin typeface="Times New Roman"/>
                <a:cs typeface="Times New Roman"/>
              </a:rPr>
              <a:t>chưa</a:t>
            </a:r>
            <a:r>
              <a:rPr sz="2300" b="1" spc="-25" dirty="0">
                <a:solidFill>
                  <a:srgbClr val="03499E"/>
                </a:solidFill>
                <a:latin typeface="Times New Roman"/>
                <a:cs typeface="Times New Roman"/>
              </a:rPr>
              <a:t> </a:t>
            </a:r>
            <a:r>
              <a:rPr sz="2300" b="1" dirty="0">
                <a:solidFill>
                  <a:srgbClr val="03499E"/>
                </a:solidFill>
                <a:latin typeface="Times New Roman"/>
                <a:cs typeface="Times New Roman"/>
              </a:rPr>
              <a:t>xác</a:t>
            </a:r>
            <a:r>
              <a:rPr sz="2300" b="1" spc="-10" dirty="0">
                <a:solidFill>
                  <a:srgbClr val="03499E"/>
                </a:solidFill>
                <a:latin typeface="Times New Roman"/>
                <a:cs typeface="Times New Roman"/>
              </a:rPr>
              <a:t> định.</a:t>
            </a:r>
            <a:endParaRPr sz="2300">
              <a:latin typeface="Times New Roman"/>
              <a:cs typeface="Times New Roman"/>
            </a:endParaRPr>
          </a:p>
        </p:txBody>
      </p:sp>
      <p:sp>
        <p:nvSpPr>
          <p:cNvPr id="6" name="object 6"/>
          <p:cNvSpPr txBox="1">
            <a:spLocks noGrp="1"/>
          </p:cNvSpPr>
          <p:nvPr>
            <p:ph type="sldNum" sz="quarter" idx="7"/>
          </p:nvPr>
        </p:nvSpPr>
        <p:spPr>
          <a:prstGeom prst="rect">
            <a:avLst/>
          </a:prstGeom>
        </p:spPr>
        <p:txBody>
          <a:bodyPr vert="horz" wrap="square" lIns="0" tIns="1066370" rIns="0" bIns="0" rtlCol="0">
            <a:spAutoFit/>
          </a:bodyPr>
          <a:lstStyle/>
          <a:p>
            <a:pPr marL="4939665">
              <a:lnSpc>
                <a:spcPts val="1655"/>
              </a:lnSpc>
            </a:pPr>
            <a:fld id="{81D60167-4931-47E6-BA6A-407CBD079E47}" type="slidenum">
              <a:rPr spc="-25" dirty="0"/>
              <a:t>37</a:t>
            </a:fld>
            <a:endParaRPr spc="-25" dirty="0"/>
          </a:p>
        </p:txBody>
      </p:sp>
      <p:sp>
        <p:nvSpPr>
          <p:cNvPr id="4" name="object 4"/>
          <p:cNvSpPr txBox="1">
            <a:spLocks noGrp="1"/>
          </p:cNvSpPr>
          <p:nvPr>
            <p:ph type="title"/>
          </p:nvPr>
        </p:nvSpPr>
        <p:spPr>
          <a:prstGeom prst="rect">
            <a:avLst/>
          </a:prstGeom>
        </p:spPr>
        <p:txBody>
          <a:bodyPr vert="horz" wrap="square" lIns="0" tIns="163144" rIns="0" bIns="0" rtlCol="0">
            <a:spAutoFit/>
          </a:bodyPr>
          <a:lstStyle/>
          <a:p>
            <a:pPr marL="694055">
              <a:lnSpc>
                <a:spcPct val="100000"/>
              </a:lnSpc>
              <a:spcBef>
                <a:spcPts val="95"/>
              </a:spcBef>
            </a:pPr>
            <a:r>
              <a:rPr sz="2800" dirty="0"/>
              <a:t>CÁC</a:t>
            </a:r>
            <a:r>
              <a:rPr sz="2800" spc="-45" dirty="0"/>
              <a:t> </a:t>
            </a:r>
            <a:r>
              <a:rPr sz="2800" dirty="0"/>
              <a:t>HÀNH</a:t>
            </a:r>
            <a:r>
              <a:rPr sz="2800" spc="-55" dirty="0"/>
              <a:t> </a:t>
            </a:r>
            <a:r>
              <a:rPr sz="2800" dirty="0"/>
              <a:t>VI</a:t>
            </a:r>
            <a:r>
              <a:rPr sz="2800" spc="-70" dirty="0"/>
              <a:t> </a:t>
            </a:r>
            <a:r>
              <a:rPr sz="2800" dirty="0"/>
              <a:t>BỊ</a:t>
            </a:r>
            <a:r>
              <a:rPr sz="2800" spc="-65" dirty="0"/>
              <a:t> </a:t>
            </a:r>
            <a:r>
              <a:rPr sz="2800" dirty="0"/>
              <a:t>CẤM</a:t>
            </a:r>
            <a:r>
              <a:rPr sz="2800" spc="-70" dirty="0"/>
              <a:t> </a:t>
            </a:r>
            <a:r>
              <a:rPr sz="2800" dirty="0"/>
              <a:t>TRONG</a:t>
            </a:r>
            <a:r>
              <a:rPr sz="2800" spc="-35" dirty="0"/>
              <a:t> </a:t>
            </a:r>
            <a:r>
              <a:rPr sz="2800" dirty="0"/>
              <a:t>ĐẤU</a:t>
            </a:r>
            <a:r>
              <a:rPr sz="2800" spc="-45" dirty="0"/>
              <a:t> </a:t>
            </a:r>
            <a:r>
              <a:rPr sz="2800" dirty="0"/>
              <a:t>THẦU</a:t>
            </a:r>
            <a:r>
              <a:rPr sz="2800" spc="-40" dirty="0"/>
              <a:t> </a:t>
            </a:r>
            <a:r>
              <a:rPr sz="2800" spc="-10" dirty="0"/>
              <a:t>(Đ.16)</a:t>
            </a:r>
            <a:endParaRPr sz="280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object 3"/>
          <p:cNvGrpSpPr/>
          <p:nvPr/>
        </p:nvGrpSpPr>
        <p:grpSpPr>
          <a:xfrm>
            <a:off x="184404" y="586740"/>
            <a:ext cx="11305540" cy="105410"/>
            <a:chOff x="184404" y="586740"/>
            <a:chExt cx="11305540" cy="105410"/>
          </a:xfrm>
        </p:grpSpPr>
        <p:pic>
          <p:nvPicPr>
            <p:cNvPr id="4" name="object 4"/>
            <p:cNvPicPr/>
            <p:nvPr/>
          </p:nvPicPr>
          <p:blipFill>
            <a:blip r:embed="rId2" cstate="print"/>
            <a:stretch>
              <a:fillRect/>
            </a:stretch>
          </p:blipFill>
          <p:spPr>
            <a:xfrm>
              <a:off x="184404" y="586740"/>
              <a:ext cx="11305032" cy="105155"/>
            </a:xfrm>
            <a:prstGeom prst="rect">
              <a:avLst/>
            </a:prstGeom>
          </p:spPr>
        </p:pic>
        <p:sp>
          <p:nvSpPr>
            <p:cNvPr id="5" name="object 5"/>
            <p:cNvSpPr/>
            <p:nvPr/>
          </p:nvSpPr>
          <p:spPr>
            <a:xfrm>
              <a:off x="227545" y="621411"/>
              <a:ext cx="11212195" cy="0"/>
            </a:xfrm>
            <a:custGeom>
              <a:avLst/>
              <a:gdLst/>
              <a:ahLst/>
              <a:cxnLst/>
              <a:rect l="l" t="t" r="r" b="b"/>
              <a:pathLst>
                <a:path w="11212195">
                  <a:moveTo>
                    <a:pt x="0" y="0"/>
                  </a:moveTo>
                  <a:lnTo>
                    <a:pt x="11211725" y="0"/>
                  </a:lnTo>
                </a:path>
              </a:pathLst>
            </a:custGeom>
            <a:ln w="25400">
              <a:solidFill>
                <a:srgbClr val="2A5F9E"/>
              </a:solidFill>
            </a:ln>
          </p:spPr>
          <p:txBody>
            <a:bodyPr wrap="square" lIns="0" tIns="0" rIns="0" bIns="0" rtlCol="0"/>
            <a:lstStyle/>
            <a:p>
              <a:endParaRPr/>
            </a:p>
          </p:txBody>
        </p:sp>
      </p:grpSp>
      <p:sp>
        <p:nvSpPr>
          <p:cNvPr id="6" name="object 6"/>
          <p:cNvSpPr txBox="1">
            <a:spLocks noGrp="1"/>
          </p:cNvSpPr>
          <p:nvPr>
            <p:ph type="title"/>
          </p:nvPr>
        </p:nvSpPr>
        <p:spPr>
          <a:xfrm>
            <a:off x="291185" y="637794"/>
            <a:ext cx="2010410" cy="594995"/>
          </a:xfrm>
          <a:prstGeom prst="rect">
            <a:avLst/>
          </a:prstGeom>
        </p:spPr>
        <p:txBody>
          <a:bodyPr vert="horz" wrap="square" lIns="0" tIns="13335" rIns="0" bIns="0" rtlCol="0">
            <a:spAutoFit/>
          </a:bodyPr>
          <a:lstStyle/>
          <a:p>
            <a:pPr marL="12700">
              <a:lnSpc>
                <a:spcPts val="2240"/>
              </a:lnSpc>
              <a:spcBef>
                <a:spcPts val="105"/>
              </a:spcBef>
            </a:pPr>
            <a:r>
              <a:rPr sz="2000" dirty="0"/>
              <a:t>XỬ</a:t>
            </a:r>
            <a:r>
              <a:rPr sz="2000" spc="-45" dirty="0"/>
              <a:t> </a:t>
            </a:r>
            <a:r>
              <a:rPr sz="2000" dirty="0"/>
              <a:t>LÝ</a:t>
            </a:r>
            <a:r>
              <a:rPr sz="2000" spc="-55" dirty="0"/>
              <a:t> </a:t>
            </a:r>
            <a:r>
              <a:rPr sz="2000" dirty="0"/>
              <a:t>VI</a:t>
            </a:r>
            <a:r>
              <a:rPr sz="2000" spc="-10" dirty="0"/>
              <a:t> </a:t>
            </a:r>
            <a:r>
              <a:rPr sz="2000" spc="-20" dirty="0"/>
              <a:t>PHẠM</a:t>
            </a:r>
            <a:endParaRPr sz="2000"/>
          </a:p>
          <a:p>
            <a:pPr marL="12700">
              <a:lnSpc>
                <a:spcPts val="2240"/>
              </a:lnSpc>
            </a:pPr>
            <a:r>
              <a:rPr sz="2000" dirty="0"/>
              <a:t>(Điều</a:t>
            </a:r>
            <a:r>
              <a:rPr sz="2000" spc="-40" dirty="0"/>
              <a:t> </a:t>
            </a:r>
            <a:r>
              <a:rPr sz="2000" dirty="0"/>
              <a:t>125</a:t>
            </a:r>
            <a:r>
              <a:rPr sz="2000" spc="-15" dirty="0"/>
              <a:t> </a:t>
            </a:r>
            <a:r>
              <a:rPr sz="2000" spc="-20" dirty="0"/>
              <a:t>Nghị</a:t>
            </a:r>
            <a:endParaRPr sz="2000"/>
          </a:p>
        </p:txBody>
      </p:sp>
      <p:sp>
        <p:nvSpPr>
          <p:cNvPr id="7" name="object 7"/>
          <p:cNvSpPr txBox="1"/>
          <p:nvPr/>
        </p:nvSpPr>
        <p:spPr>
          <a:xfrm>
            <a:off x="2701798" y="705993"/>
            <a:ext cx="8676005" cy="594995"/>
          </a:xfrm>
          <a:prstGeom prst="rect">
            <a:avLst/>
          </a:prstGeom>
        </p:spPr>
        <p:txBody>
          <a:bodyPr vert="horz" wrap="square" lIns="0" tIns="13335" rIns="0" bIns="0" rtlCol="0">
            <a:spAutoFit/>
          </a:bodyPr>
          <a:lstStyle/>
          <a:p>
            <a:pPr marL="12700">
              <a:lnSpc>
                <a:spcPts val="2240"/>
              </a:lnSpc>
              <a:spcBef>
                <a:spcPts val="105"/>
              </a:spcBef>
            </a:pPr>
            <a:r>
              <a:rPr sz="2000" dirty="0">
                <a:solidFill>
                  <a:srgbClr val="03499E"/>
                </a:solidFill>
                <a:latin typeface="Times New Roman"/>
                <a:cs typeface="Times New Roman"/>
              </a:rPr>
              <a:t>Quy</a:t>
            </a:r>
            <a:r>
              <a:rPr sz="2000" spc="65" dirty="0">
                <a:solidFill>
                  <a:srgbClr val="03499E"/>
                </a:solidFill>
                <a:latin typeface="Times New Roman"/>
                <a:cs typeface="Times New Roman"/>
              </a:rPr>
              <a:t> </a:t>
            </a:r>
            <a:r>
              <a:rPr sz="2000" dirty="0">
                <a:solidFill>
                  <a:srgbClr val="03499E"/>
                </a:solidFill>
                <a:latin typeface="Times New Roman"/>
                <a:cs typeface="Times New Roman"/>
              </a:rPr>
              <a:t>định</a:t>
            </a:r>
            <a:r>
              <a:rPr sz="2000" spc="65" dirty="0">
                <a:solidFill>
                  <a:srgbClr val="03499E"/>
                </a:solidFill>
                <a:latin typeface="Times New Roman"/>
                <a:cs typeface="Times New Roman"/>
              </a:rPr>
              <a:t> </a:t>
            </a:r>
            <a:r>
              <a:rPr sz="2000" dirty="0">
                <a:solidFill>
                  <a:srgbClr val="03499E"/>
                </a:solidFill>
                <a:latin typeface="Times New Roman"/>
                <a:cs typeface="Times New Roman"/>
              </a:rPr>
              <a:t>về</a:t>
            </a:r>
            <a:r>
              <a:rPr sz="2000" spc="65" dirty="0">
                <a:solidFill>
                  <a:srgbClr val="03499E"/>
                </a:solidFill>
                <a:latin typeface="Times New Roman"/>
                <a:cs typeface="Times New Roman"/>
              </a:rPr>
              <a:t> </a:t>
            </a:r>
            <a:r>
              <a:rPr sz="2000" dirty="0">
                <a:solidFill>
                  <a:srgbClr val="03499E"/>
                </a:solidFill>
                <a:latin typeface="Times New Roman"/>
                <a:cs typeface="Times New Roman"/>
              </a:rPr>
              <a:t>thời</a:t>
            </a:r>
            <a:r>
              <a:rPr sz="2000" spc="75" dirty="0">
                <a:solidFill>
                  <a:srgbClr val="03499E"/>
                </a:solidFill>
                <a:latin typeface="Times New Roman"/>
                <a:cs typeface="Times New Roman"/>
              </a:rPr>
              <a:t> </a:t>
            </a:r>
            <a:r>
              <a:rPr sz="2000" dirty="0">
                <a:solidFill>
                  <a:srgbClr val="03499E"/>
                </a:solidFill>
                <a:latin typeface="Times New Roman"/>
                <a:cs typeface="Times New Roman"/>
              </a:rPr>
              <a:t>gian</a:t>
            </a:r>
            <a:r>
              <a:rPr sz="2000" spc="75" dirty="0">
                <a:solidFill>
                  <a:srgbClr val="03499E"/>
                </a:solidFill>
                <a:latin typeface="Times New Roman"/>
                <a:cs typeface="Times New Roman"/>
              </a:rPr>
              <a:t> </a:t>
            </a:r>
            <a:r>
              <a:rPr sz="2000" dirty="0">
                <a:solidFill>
                  <a:srgbClr val="03499E"/>
                </a:solidFill>
                <a:latin typeface="Times New Roman"/>
                <a:cs typeface="Times New Roman"/>
              </a:rPr>
              <a:t>cấm</a:t>
            </a:r>
            <a:r>
              <a:rPr sz="2000" spc="60" dirty="0">
                <a:solidFill>
                  <a:srgbClr val="03499E"/>
                </a:solidFill>
                <a:latin typeface="Times New Roman"/>
                <a:cs typeface="Times New Roman"/>
              </a:rPr>
              <a:t> </a:t>
            </a:r>
            <a:r>
              <a:rPr sz="2000" dirty="0">
                <a:solidFill>
                  <a:srgbClr val="03499E"/>
                </a:solidFill>
                <a:latin typeface="Times New Roman"/>
                <a:cs typeface="Times New Roman"/>
              </a:rPr>
              <a:t>tham</a:t>
            </a:r>
            <a:r>
              <a:rPr sz="2000" spc="60" dirty="0">
                <a:solidFill>
                  <a:srgbClr val="03499E"/>
                </a:solidFill>
                <a:latin typeface="Times New Roman"/>
                <a:cs typeface="Times New Roman"/>
              </a:rPr>
              <a:t> </a:t>
            </a:r>
            <a:r>
              <a:rPr sz="2000" dirty="0">
                <a:solidFill>
                  <a:srgbClr val="03499E"/>
                </a:solidFill>
                <a:latin typeface="Times New Roman"/>
                <a:cs typeface="Times New Roman"/>
              </a:rPr>
              <a:t>gia</a:t>
            </a:r>
            <a:r>
              <a:rPr sz="2000" spc="70" dirty="0">
                <a:solidFill>
                  <a:srgbClr val="03499E"/>
                </a:solidFill>
                <a:latin typeface="Times New Roman"/>
                <a:cs typeface="Times New Roman"/>
              </a:rPr>
              <a:t> </a:t>
            </a:r>
            <a:r>
              <a:rPr sz="2000" dirty="0">
                <a:solidFill>
                  <a:srgbClr val="03499E"/>
                </a:solidFill>
                <a:latin typeface="Times New Roman"/>
                <a:cs typeface="Times New Roman"/>
              </a:rPr>
              <a:t>hoạt</a:t>
            </a:r>
            <a:r>
              <a:rPr sz="2000" spc="60" dirty="0">
                <a:solidFill>
                  <a:srgbClr val="03499E"/>
                </a:solidFill>
                <a:latin typeface="Times New Roman"/>
                <a:cs typeface="Times New Roman"/>
              </a:rPr>
              <a:t> </a:t>
            </a:r>
            <a:r>
              <a:rPr sz="2000" dirty="0">
                <a:solidFill>
                  <a:srgbClr val="03499E"/>
                </a:solidFill>
                <a:latin typeface="Times New Roman"/>
                <a:cs typeface="Times New Roman"/>
              </a:rPr>
              <a:t>động</a:t>
            </a:r>
            <a:r>
              <a:rPr sz="2000" spc="70" dirty="0">
                <a:solidFill>
                  <a:srgbClr val="03499E"/>
                </a:solidFill>
                <a:latin typeface="Times New Roman"/>
                <a:cs typeface="Times New Roman"/>
              </a:rPr>
              <a:t> </a:t>
            </a:r>
            <a:r>
              <a:rPr sz="2000" dirty="0">
                <a:solidFill>
                  <a:srgbClr val="03499E"/>
                </a:solidFill>
                <a:latin typeface="Times New Roman"/>
                <a:cs typeface="Times New Roman"/>
              </a:rPr>
              <a:t>đấu</a:t>
            </a:r>
            <a:r>
              <a:rPr sz="2000" spc="80" dirty="0">
                <a:solidFill>
                  <a:srgbClr val="03499E"/>
                </a:solidFill>
                <a:latin typeface="Times New Roman"/>
                <a:cs typeface="Times New Roman"/>
              </a:rPr>
              <a:t> </a:t>
            </a:r>
            <a:r>
              <a:rPr sz="2000" dirty="0">
                <a:solidFill>
                  <a:srgbClr val="03499E"/>
                </a:solidFill>
                <a:latin typeface="Times New Roman"/>
                <a:cs typeface="Times New Roman"/>
              </a:rPr>
              <a:t>thầu</a:t>
            </a:r>
            <a:r>
              <a:rPr sz="2000" spc="70" dirty="0">
                <a:solidFill>
                  <a:srgbClr val="03499E"/>
                </a:solidFill>
                <a:latin typeface="Times New Roman"/>
                <a:cs typeface="Times New Roman"/>
              </a:rPr>
              <a:t> </a:t>
            </a:r>
            <a:r>
              <a:rPr sz="2000" dirty="0">
                <a:solidFill>
                  <a:srgbClr val="03499E"/>
                </a:solidFill>
                <a:latin typeface="Times New Roman"/>
                <a:cs typeface="Times New Roman"/>
              </a:rPr>
              <a:t>đối</a:t>
            </a:r>
            <a:r>
              <a:rPr sz="2000" spc="75" dirty="0">
                <a:solidFill>
                  <a:srgbClr val="03499E"/>
                </a:solidFill>
                <a:latin typeface="Times New Roman"/>
                <a:cs typeface="Times New Roman"/>
              </a:rPr>
              <a:t> </a:t>
            </a:r>
            <a:r>
              <a:rPr sz="2000" dirty="0">
                <a:solidFill>
                  <a:srgbClr val="03499E"/>
                </a:solidFill>
                <a:latin typeface="Times New Roman"/>
                <a:cs typeface="Times New Roman"/>
              </a:rPr>
              <a:t>với</a:t>
            </a:r>
            <a:r>
              <a:rPr sz="2000" spc="75" dirty="0">
                <a:solidFill>
                  <a:srgbClr val="03499E"/>
                </a:solidFill>
                <a:latin typeface="Times New Roman"/>
                <a:cs typeface="Times New Roman"/>
              </a:rPr>
              <a:t> </a:t>
            </a:r>
            <a:r>
              <a:rPr sz="2000" dirty="0">
                <a:solidFill>
                  <a:srgbClr val="03499E"/>
                </a:solidFill>
                <a:latin typeface="Times New Roman"/>
                <a:cs typeface="Times New Roman"/>
              </a:rPr>
              <a:t>tổ</a:t>
            </a:r>
            <a:r>
              <a:rPr sz="2000" spc="75" dirty="0">
                <a:solidFill>
                  <a:srgbClr val="03499E"/>
                </a:solidFill>
                <a:latin typeface="Times New Roman"/>
                <a:cs typeface="Times New Roman"/>
              </a:rPr>
              <a:t> </a:t>
            </a:r>
            <a:r>
              <a:rPr sz="2000" dirty="0">
                <a:solidFill>
                  <a:srgbClr val="03499E"/>
                </a:solidFill>
                <a:latin typeface="Times New Roman"/>
                <a:cs typeface="Times New Roman"/>
              </a:rPr>
              <a:t>chức,</a:t>
            </a:r>
            <a:r>
              <a:rPr sz="2000" spc="65" dirty="0">
                <a:solidFill>
                  <a:srgbClr val="03499E"/>
                </a:solidFill>
                <a:latin typeface="Times New Roman"/>
                <a:cs typeface="Times New Roman"/>
              </a:rPr>
              <a:t> </a:t>
            </a:r>
            <a:r>
              <a:rPr sz="2000" dirty="0">
                <a:solidFill>
                  <a:srgbClr val="03499E"/>
                </a:solidFill>
                <a:latin typeface="Times New Roman"/>
                <a:cs typeface="Times New Roman"/>
              </a:rPr>
              <a:t>cá</a:t>
            </a:r>
            <a:r>
              <a:rPr sz="2000" spc="80" dirty="0">
                <a:solidFill>
                  <a:srgbClr val="03499E"/>
                </a:solidFill>
                <a:latin typeface="Times New Roman"/>
                <a:cs typeface="Times New Roman"/>
              </a:rPr>
              <a:t> </a:t>
            </a:r>
            <a:r>
              <a:rPr sz="2000" dirty="0">
                <a:solidFill>
                  <a:srgbClr val="03499E"/>
                </a:solidFill>
                <a:latin typeface="Times New Roman"/>
                <a:cs typeface="Times New Roman"/>
              </a:rPr>
              <a:t>nhân</a:t>
            </a:r>
            <a:r>
              <a:rPr sz="2000" spc="75" dirty="0">
                <a:solidFill>
                  <a:srgbClr val="03499E"/>
                </a:solidFill>
                <a:latin typeface="Times New Roman"/>
                <a:cs typeface="Times New Roman"/>
              </a:rPr>
              <a:t> </a:t>
            </a:r>
            <a:r>
              <a:rPr sz="2000" spc="-25" dirty="0">
                <a:solidFill>
                  <a:srgbClr val="03499E"/>
                </a:solidFill>
                <a:latin typeface="Times New Roman"/>
                <a:cs typeface="Times New Roman"/>
              </a:rPr>
              <a:t>có</a:t>
            </a:r>
            <a:endParaRPr sz="2000">
              <a:latin typeface="Times New Roman"/>
              <a:cs typeface="Times New Roman"/>
            </a:endParaRPr>
          </a:p>
          <a:p>
            <a:pPr marL="12700">
              <a:lnSpc>
                <a:spcPts val="2240"/>
              </a:lnSpc>
            </a:pPr>
            <a:r>
              <a:rPr sz="2000" dirty="0">
                <a:solidFill>
                  <a:srgbClr val="03499E"/>
                </a:solidFill>
                <a:latin typeface="Times New Roman"/>
                <a:cs typeface="Times New Roman"/>
              </a:rPr>
              <a:t>hành</a:t>
            </a:r>
            <a:r>
              <a:rPr sz="2000" spc="-10" dirty="0">
                <a:solidFill>
                  <a:srgbClr val="03499E"/>
                </a:solidFill>
                <a:latin typeface="Times New Roman"/>
                <a:cs typeface="Times New Roman"/>
              </a:rPr>
              <a:t> </a:t>
            </a:r>
            <a:r>
              <a:rPr sz="2000" dirty="0">
                <a:solidFill>
                  <a:srgbClr val="03499E"/>
                </a:solidFill>
                <a:latin typeface="Times New Roman"/>
                <a:cs typeface="Times New Roman"/>
              </a:rPr>
              <a:t>vi</a:t>
            </a:r>
            <a:r>
              <a:rPr sz="2000" spc="-15" dirty="0">
                <a:solidFill>
                  <a:srgbClr val="03499E"/>
                </a:solidFill>
                <a:latin typeface="Times New Roman"/>
                <a:cs typeface="Times New Roman"/>
              </a:rPr>
              <a:t> </a:t>
            </a:r>
            <a:r>
              <a:rPr sz="2000" dirty="0">
                <a:solidFill>
                  <a:srgbClr val="03499E"/>
                </a:solidFill>
                <a:latin typeface="Times New Roman"/>
                <a:cs typeface="Times New Roman"/>
              </a:rPr>
              <a:t>vi</a:t>
            </a:r>
            <a:r>
              <a:rPr sz="2000" spc="-15" dirty="0">
                <a:solidFill>
                  <a:srgbClr val="03499E"/>
                </a:solidFill>
                <a:latin typeface="Times New Roman"/>
                <a:cs typeface="Times New Roman"/>
              </a:rPr>
              <a:t> </a:t>
            </a:r>
            <a:r>
              <a:rPr sz="2000" dirty="0">
                <a:solidFill>
                  <a:srgbClr val="03499E"/>
                </a:solidFill>
                <a:latin typeface="Times New Roman"/>
                <a:cs typeface="Times New Roman"/>
              </a:rPr>
              <a:t>phạm</a:t>
            </a:r>
            <a:r>
              <a:rPr sz="2000" spc="-20" dirty="0">
                <a:solidFill>
                  <a:srgbClr val="03499E"/>
                </a:solidFill>
                <a:latin typeface="Times New Roman"/>
                <a:cs typeface="Times New Roman"/>
              </a:rPr>
              <a:t> </a:t>
            </a:r>
            <a:r>
              <a:rPr sz="2000" dirty="0">
                <a:solidFill>
                  <a:srgbClr val="03499E"/>
                </a:solidFill>
                <a:latin typeface="Times New Roman"/>
                <a:cs typeface="Times New Roman"/>
              </a:rPr>
              <a:t>Điều</a:t>
            </a:r>
            <a:r>
              <a:rPr sz="2000" spc="-10" dirty="0">
                <a:solidFill>
                  <a:srgbClr val="03499E"/>
                </a:solidFill>
                <a:latin typeface="Times New Roman"/>
                <a:cs typeface="Times New Roman"/>
              </a:rPr>
              <a:t> </a:t>
            </a:r>
            <a:r>
              <a:rPr sz="2000" dirty="0">
                <a:solidFill>
                  <a:srgbClr val="03499E"/>
                </a:solidFill>
                <a:latin typeface="Times New Roman"/>
                <a:cs typeface="Times New Roman"/>
              </a:rPr>
              <a:t>16</a:t>
            </a:r>
            <a:r>
              <a:rPr sz="2000" spc="-20" dirty="0">
                <a:solidFill>
                  <a:srgbClr val="03499E"/>
                </a:solidFill>
                <a:latin typeface="Times New Roman"/>
                <a:cs typeface="Times New Roman"/>
              </a:rPr>
              <a:t> </a:t>
            </a:r>
            <a:r>
              <a:rPr sz="2000" dirty="0">
                <a:solidFill>
                  <a:srgbClr val="03499E"/>
                </a:solidFill>
                <a:latin typeface="Times New Roman"/>
                <a:cs typeface="Times New Roman"/>
              </a:rPr>
              <a:t>Luật</a:t>
            </a:r>
            <a:r>
              <a:rPr sz="2000" spc="-15" dirty="0">
                <a:solidFill>
                  <a:srgbClr val="03499E"/>
                </a:solidFill>
                <a:latin typeface="Times New Roman"/>
                <a:cs typeface="Times New Roman"/>
              </a:rPr>
              <a:t> </a:t>
            </a:r>
            <a:r>
              <a:rPr sz="2000" dirty="0">
                <a:solidFill>
                  <a:srgbClr val="03499E"/>
                </a:solidFill>
                <a:latin typeface="Times New Roman"/>
                <a:cs typeface="Times New Roman"/>
              </a:rPr>
              <a:t>Đấu</a:t>
            </a:r>
            <a:r>
              <a:rPr sz="2000" spc="-10" dirty="0">
                <a:solidFill>
                  <a:srgbClr val="03499E"/>
                </a:solidFill>
                <a:latin typeface="Times New Roman"/>
                <a:cs typeface="Times New Roman"/>
              </a:rPr>
              <a:t> </a:t>
            </a:r>
            <a:r>
              <a:rPr sz="2000" spc="-20" dirty="0">
                <a:solidFill>
                  <a:srgbClr val="03499E"/>
                </a:solidFill>
                <a:latin typeface="Times New Roman"/>
                <a:cs typeface="Times New Roman"/>
              </a:rPr>
              <a:t>thầu</a:t>
            </a:r>
            <a:endParaRPr sz="2000">
              <a:latin typeface="Times New Roman"/>
              <a:cs typeface="Times New Roman"/>
            </a:endParaRPr>
          </a:p>
        </p:txBody>
      </p:sp>
      <p:grpSp>
        <p:nvGrpSpPr>
          <p:cNvPr id="8" name="object 8"/>
          <p:cNvGrpSpPr/>
          <p:nvPr/>
        </p:nvGrpSpPr>
        <p:grpSpPr>
          <a:xfrm>
            <a:off x="2427732" y="1376108"/>
            <a:ext cx="9062085" cy="106680"/>
            <a:chOff x="2427732" y="1376108"/>
            <a:chExt cx="9062085" cy="106680"/>
          </a:xfrm>
        </p:grpSpPr>
        <p:pic>
          <p:nvPicPr>
            <p:cNvPr id="9" name="object 9"/>
            <p:cNvPicPr/>
            <p:nvPr/>
          </p:nvPicPr>
          <p:blipFill>
            <a:blip r:embed="rId3" cstate="print"/>
            <a:stretch>
              <a:fillRect/>
            </a:stretch>
          </p:blipFill>
          <p:spPr>
            <a:xfrm>
              <a:off x="2427732" y="1376108"/>
              <a:ext cx="9061704" cy="106616"/>
            </a:xfrm>
            <a:prstGeom prst="rect">
              <a:avLst/>
            </a:prstGeom>
          </p:spPr>
        </p:pic>
        <p:sp>
          <p:nvSpPr>
            <p:cNvPr id="10" name="object 10"/>
            <p:cNvSpPr/>
            <p:nvPr/>
          </p:nvSpPr>
          <p:spPr>
            <a:xfrm>
              <a:off x="2469896" y="1411351"/>
              <a:ext cx="8969375" cy="0"/>
            </a:xfrm>
            <a:custGeom>
              <a:avLst/>
              <a:gdLst/>
              <a:ahLst/>
              <a:cxnLst/>
              <a:rect l="l" t="t" r="r" b="b"/>
              <a:pathLst>
                <a:path w="8969375">
                  <a:moveTo>
                    <a:pt x="0" y="0"/>
                  </a:moveTo>
                  <a:lnTo>
                    <a:pt x="8969375" y="0"/>
                  </a:lnTo>
                </a:path>
              </a:pathLst>
            </a:custGeom>
            <a:ln w="25400">
              <a:solidFill>
                <a:srgbClr val="BCC5D5"/>
              </a:solidFill>
            </a:ln>
          </p:spPr>
          <p:txBody>
            <a:bodyPr wrap="square" lIns="0" tIns="0" rIns="0" bIns="0" rtlCol="0"/>
            <a:lstStyle/>
            <a:p>
              <a:endParaRPr/>
            </a:p>
          </p:txBody>
        </p:sp>
      </p:grpSp>
      <p:grpSp>
        <p:nvGrpSpPr>
          <p:cNvPr id="11" name="object 11"/>
          <p:cNvGrpSpPr/>
          <p:nvPr/>
        </p:nvGrpSpPr>
        <p:grpSpPr>
          <a:xfrm>
            <a:off x="2427732" y="3392360"/>
            <a:ext cx="9062085" cy="106680"/>
            <a:chOff x="2427732" y="3392360"/>
            <a:chExt cx="9062085" cy="106680"/>
          </a:xfrm>
        </p:grpSpPr>
        <p:pic>
          <p:nvPicPr>
            <p:cNvPr id="12" name="object 12"/>
            <p:cNvPicPr/>
            <p:nvPr/>
          </p:nvPicPr>
          <p:blipFill>
            <a:blip r:embed="rId4" cstate="print"/>
            <a:stretch>
              <a:fillRect/>
            </a:stretch>
          </p:blipFill>
          <p:spPr>
            <a:xfrm>
              <a:off x="2427732" y="3392360"/>
              <a:ext cx="9061704" cy="106616"/>
            </a:xfrm>
            <a:prstGeom prst="rect">
              <a:avLst/>
            </a:prstGeom>
          </p:spPr>
        </p:pic>
        <p:sp>
          <p:nvSpPr>
            <p:cNvPr id="13" name="object 13"/>
            <p:cNvSpPr/>
            <p:nvPr/>
          </p:nvSpPr>
          <p:spPr>
            <a:xfrm>
              <a:off x="2469896" y="3427983"/>
              <a:ext cx="8969375" cy="0"/>
            </a:xfrm>
            <a:custGeom>
              <a:avLst/>
              <a:gdLst/>
              <a:ahLst/>
              <a:cxnLst/>
              <a:rect l="l" t="t" r="r" b="b"/>
              <a:pathLst>
                <a:path w="8969375">
                  <a:moveTo>
                    <a:pt x="0" y="0"/>
                  </a:moveTo>
                  <a:lnTo>
                    <a:pt x="8969375" y="0"/>
                  </a:lnTo>
                </a:path>
              </a:pathLst>
            </a:custGeom>
            <a:ln w="25400">
              <a:solidFill>
                <a:srgbClr val="BCC5D5"/>
              </a:solidFill>
            </a:ln>
          </p:spPr>
          <p:txBody>
            <a:bodyPr wrap="square" lIns="0" tIns="0" rIns="0" bIns="0" rtlCol="0"/>
            <a:lstStyle/>
            <a:p>
              <a:endParaRPr/>
            </a:p>
          </p:txBody>
        </p:sp>
      </p:grpSp>
      <p:grpSp>
        <p:nvGrpSpPr>
          <p:cNvPr id="14" name="object 14"/>
          <p:cNvGrpSpPr/>
          <p:nvPr/>
        </p:nvGrpSpPr>
        <p:grpSpPr>
          <a:xfrm>
            <a:off x="2427732" y="4908803"/>
            <a:ext cx="9062085" cy="105410"/>
            <a:chOff x="2427732" y="4908803"/>
            <a:chExt cx="9062085" cy="105410"/>
          </a:xfrm>
        </p:grpSpPr>
        <p:pic>
          <p:nvPicPr>
            <p:cNvPr id="15" name="object 15"/>
            <p:cNvPicPr/>
            <p:nvPr/>
          </p:nvPicPr>
          <p:blipFill>
            <a:blip r:embed="rId5" cstate="print"/>
            <a:stretch>
              <a:fillRect/>
            </a:stretch>
          </p:blipFill>
          <p:spPr>
            <a:xfrm>
              <a:off x="2427732" y="4908803"/>
              <a:ext cx="9061704" cy="105156"/>
            </a:xfrm>
            <a:prstGeom prst="rect">
              <a:avLst/>
            </a:prstGeom>
          </p:spPr>
        </p:pic>
        <p:sp>
          <p:nvSpPr>
            <p:cNvPr id="16" name="object 16"/>
            <p:cNvSpPr/>
            <p:nvPr/>
          </p:nvSpPr>
          <p:spPr>
            <a:xfrm>
              <a:off x="2469896" y="4943855"/>
              <a:ext cx="8969375" cy="0"/>
            </a:xfrm>
            <a:custGeom>
              <a:avLst/>
              <a:gdLst/>
              <a:ahLst/>
              <a:cxnLst/>
              <a:rect l="l" t="t" r="r" b="b"/>
              <a:pathLst>
                <a:path w="8969375">
                  <a:moveTo>
                    <a:pt x="0" y="0"/>
                  </a:moveTo>
                  <a:lnTo>
                    <a:pt x="8969375" y="0"/>
                  </a:lnTo>
                </a:path>
              </a:pathLst>
            </a:custGeom>
            <a:ln w="25400">
              <a:solidFill>
                <a:srgbClr val="BCC5D5"/>
              </a:solidFill>
            </a:ln>
          </p:spPr>
          <p:txBody>
            <a:bodyPr wrap="square" lIns="0" tIns="0" rIns="0" bIns="0" rtlCol="0"/>
            <a:lstStyle/>
            <a:p>
              <a:endParaRPr/>
            </a:p>
          </p:txBody>
        </p:sp>
      </p:grpSp>
      <p:sp>
        <p:nvSpPr>
          <p:cNvPr id="17" name="object 17"/>
          <p:cNvSpPr txBox="1"/>
          <p:nvPr/>
        </p:nvSpPr>
        <p:spPr>
          <a:xfrm>
            <a:off x="291185" y="1115777"/>
            <a:ext cx="11088370" cy="4514850"/>
          </a:xfrm>
          <a:prstGeom prst="rect">
            <a:avLst/>
          </a:prstGeom>
        </p:spPr>
        <p:txBody>
          <a:bodyPr vert="horz" wrap="square" lIns="0" tIns="60960" rIns="0" bIns="0" rtlCol="0">
            <a:spAutoFit/>
          </a:bodyPr>
          <a:lstStyle/>
          <a:p>
            <a:pPr marL="12700" algn="just">
              <a:lnSpc>
                <a:spcPct val="100000"/>
              </a:lnSpc>
              <a:spcBef>
                <a:spcPts val="480"/>
              </a:spcBef>
            </a:pPr>
            <a:r>
              <a:rPr sz="2000" b="1" dirty="0">
                <a:solidFill>
                  <a:srgbClr val="03499E"/>
                </a:solidFill>
                <a:latin typeface="Times New Roman"/>
                <a:cs typeface="Times New Roman"/>
              </a:rPr>
              <a:t>định</a:t>
            </a:r>
            <a:r>
              <a:rPr sz="2000" b="1" spc="-25" dirty="0">
                <a:solidFill>
                  <a:srgbClr val="03499E"/>
                </a:solidFill>
                <a:latin typeface="Times New Roman"/>
                <a:cs typeface="Times New Roman"/>
              </a:rPr>
              <a:t> 24)</a:t>
            </a:r>
            <a:endParaRPr sz="2000">
              <a:latin typeface="Times New Roman"/>
              <a:cs typeface="Times New Roman"/>
            </a:endParaRPr>
          </a:p>
          <a:p>
            <a:pPr marL="2423160" marR="5080" algn="just">
              <a:lnSpc>
                <a:spcPct val="86300"/>
              </a:lnSpc>
              <a:spcBef>
                <a:spcPts val="715"/>
              </a:spcBef>
            </a:pPr>
            <a:r>
              <a:rPr sz="2000" dirty="0">
                <a:solidFill>
                  <a:srgbClr val="FF0000"/>
                </a:solidFill>
                <a:latin typeface="Times New Roman"/>
                <a:cs typeface="Times New Roman"/>
              </a:rPr>
              <a:t>Đối</a:t>
            </a:r>
            <a:r>
              <a:rPr sz="2000" spc="10" dirty="0">
                <a:solidFill>
                  <a:srgbClr val="FF0000"/>
                </a:solidFill>
                <a:latin typeface="Times New Roman"/>
                <a:cs typeface="Times New Roman"/>
              </a:rPr>
              <a:t> </a:t>
            </a:r>
            <a:r>
              <a:rPr sz="2000" dirty="0">
                <a:solidFill>
                  <a:srgbClr val="FF0000"/>
                </a:solidFill>
                <a:latin typeface="Times New Roman"/>
                <a:cs typeface="Times New Roman"/>
              </a:rPr>
              <a:t>với</a:t>
            </a:r>
            <a:r>
              <a:rPr sz="2000" spc="10" dirty="0">
                <a:solidFill>
                  <a:srgbClr val="FF0000"/>
                </a:solidFill>
                <a:latin typeface="Times New Roman"/>
                <a:cs typeface="Times New Roman"/>
              </a:rPr>
              <a:t> </a:t>
            </a:r>
            <a:r>
              <a:rPr sz="2000" dirty="0">
                <a:solidFill>
                  <a:srgbClr val="FF0000"/>
                </a:solidFill>
                <a:latin typeface="Times New Roman"/>
                <a:cs typeface="Times New Roman"/>
              </a:rPr>
              <a:t>nhà</a:t>
            </a:r>
            <a:r>
              <a:rPr sz="2000" spc="35" dirty="0">
                <a:solidFill>
                  <a:srgbClr val="FF0000"/>
                </a:solidFill>
                <a:latin typeface="Times New Roman"/>
                <a:cs typeface="Times New Roman"/>
              </a:rPr>
              <a:t> </a:t>
            </a:r>
            <a:r>
              <a:rPr sz="2000" dirty="0">
                <a:solidFill>
                  <a:srgbClr val="FF0000"/>
                </a:solidFill>
                <a:latin typeface="Times New Roman"/>
                <a:cs typeface="Times New Roman"/>
              </a:rPr>
              <a:t>thầu</a:t>
            </a:r>
            <a:r>
              <a:rPr sz="2000" spc="30" dirty="0">
                <a:solidFill>
                  <a:srgbClr val="FF0000"/>
                </a:solidFill>
                <a:latin typeface="Times New Roman"/>
                <a:cs typeface="Times New Roman"/>
              </a:rPr>
              <a:t> </a:t>
            </a:r>
            <a:r>
              <a:rPr sz="2000" dirty="0">
                <a:solidFill>
                  <a:srgbClr val="FF0000"/>
                </a:solidFill>
                <a:latin typeface="Times New Roman"/>
                <a:cs typeface="Times New Roman"/>
              </a:rPr>
              <a:t>liên</a:t>
            </a:r>
            <a:r>
              <a:rPr sz="2000" spc="25" dirty="0">
                <a:solidFill>
                  <a:srgbClr val="FF0000"/>
                </a:solidFill>
                <a:latin typeface="Times New Roman"/>
                <a:cs typeface="Times New Roman"/>
              </a:rPr>
              <a:t> </a:t>
            </a:r>
            <a:r>
              <a:rPr sz="2000" dirty="0">
                <a:solidFill>
                  <a:srgbClr val="FF0000"/>
                </a:solidFill>
                <a:latin typeface="Times New Roman"/>
                <a:cs typeface="Times New Roman"/>
              </a:rPr>
              <a:t>danh</a:t>
            </a:r>
            <a:r>
              <a:rPr sz="2000" dirty="0">
                <a:solidFill>
                  <a:srgbClr val="03499E"/>
                </a:solidFill>
                <a:latin typeface="Times New Roman"/>
                <a:cs typeface="Times New Roman"/>
              </a:rPr>
              <a:t>,</a:t>
            </a:r>
            <a:r>
              <a:rPr sz="2000" spc="25" dirty="0">
                <a:solidFill>
                  <a:srgbClr val="03499E"/>
                </a:solidFill>
                <a:latin typeface="Times New Roman"/>
                <a:cs typeface="Times New Roman"/>
              </a:rPr>
              <a:t> </a:t>
            </a:r>
            <a:r>
              <a:rPr sz="2000" dirty="0">
                <a:solidFill>
                  <a:srgbClr val="03499E"/>
                </a:solidFill>
                <a:latin typeface="Times New Roman"/>
                <a:cs typeface="Times New Roman"/>
              </a:rPr>
              <a:t>việc</a:t>
            </a:r>
            <a:r>
              <a:rPr sz="2000" spc="20" dirty="0">
                <a:solidFill>
                  <a:srgbClr val="03499E"/>
                </a:solidFill>
                <a:latin typeface="Times New Roman"/>
                <a:cs typeface="Times New Roman"/>
              </a:rPr>
              <a:t> </a:t>
            </a:r>
            <a:r>
              <a:rPr sz="2000" dirty="0">
                <a:solidFill>
                  <a:srgbClr val="FF0000"/>
                </a:solidFill>
                <a:latin typeface="Times New Roman"/>
                <a:cs typeface="Times New Roman"/>
              </a:rPr>
              <a:t>cấm</a:t>
            </a:r>
            <a:r>
              <a:rPr sz="2000" spc="10" dirty="0">
                <a:solidFill>
                  <a:srgbClr val="FF0000"/>
                </a:solidFill>
                <a:latin typeface="Times New Roman"/>
                <a:cs typeface="Times New Roman"/>
              </a:rPr>
              <a:t> </a:t>
            </a:r>
            <a:r>
              <a:rPr sz="2000" dirty="0">
                <a:solidFill>
                  <a:srgbClr val="FF0000"/>
                </a:solidFill>
                <a:latin typeface="Times New Roman"/>
                <a:cs typeface="Times New Roman"/>
              </a:rPr>
              <a:t>tham</a:t>
            </a:r>
            <a:r>
              <a:rPr sz="2000" spc="10" dirty="0">
                <a:solidFill>
                  <a:srgbClr val="FF0000"/>
                </a:solidFill>
                <a:latin typeface="Times New Roman"/>
                <a:cs typeface="Times New Roman"/>
              </a:rPr>
              <a:t> </a:t>
            </a:r>
            <a:r>
              <a:rPr sz="2000" dirty="0">
                <a:solidFill>
                  <a:srgbClr val="FF0000"/>
                </a:solidFill>
                <a:latin typeface="Times New Roman"/>
                <a:cs typeface="Times New Roman"/>
              </a:rPr>
              <a:t>gia</a:t>
            </a:r>
            <a:r>
              <a:rPr sz="2000" spc="30" dirty="0">
                <a:solidFill>
                  <a:srgbClr val="FF0000"/>
                </a:solidFill>
                <a:latin typeface="Times New Roman"/>
                <a:cs typeface="Times New Roman"/>
              </a:rPr>
              <a:t> </a:t>
            </a:r>
            <a:r>
              <a:rPr sz="2000" dirty="0">
                <a:solidFill>
                  <a:srgbClr val="FF0000"/>
                </a:solidFill>
                <a:latin typeface="Times New Roman"/>
                <a:cs typeface="Times New Roman"/>
              </a:rPr>
              <a:t>hoạt</a:t>
            </a:r>
            <a:r>
              <a:rPr sz="2000" spc="30" dirty="0">
                <a:solidFill>
                  <a:srgbClr val="FF0000"/>
                </a:solidFill>
                <a:latin typeface="Times New Roman"/>
                <a:cs typeface="Times New Roman"/>
              </a:rPr>
              <a:t> </a:t>
            </a:r>
            <a:r>
              <a:rPr sz="2000" dirty="0">
                <a:solidFill>
                  <a:srgbClr val="FF0000"/>
                </a:solidFill>
                <a:latin typeface="Times New Roman"/>
                <a:cs typeface="Times New Roman"/>
              </a:rPr>
              <a:t>động</a:t>
            </a:r>
            <a:r>
              <a:rPr sz="2000" spc="20" dirty="0">
                <a:solidFill>
                  <a:srgbClr val="FF0000"/>
                </a:solidFill>
                <a:latin typeface="Times New Roman"/>
                <a:cs typeface="Times New Roman"/>
              </a:rPr>
              <a:t> </a:t>
            </a:r>
            <a:r>
              <a:rPr sz="2000" dirty="0">
                <a:solidFill>
                  <a:srgbClr val="FF0000"/>
                </a:solidFill>
                <a:latin typeface="Times New Roman"/>
                <a:cs typeface="Times New Roman"/>
              </a:rPr>
              <a:t>đấu</a:t>
            </a:r>
            <a:r>
              <a:rPr sz="2000" spc="35" dirty="0">
                <a:solidFill>
                  <a:srgbClr val="FF0000"/>
                </a:solidFill>
                <a:latin typeface="Times New Roman"/>
                <a:cs typeface="Times New Roman"/>
              </a:rPr>
              <a:t> </a:t>
            </a:r>
            <a:r>
              <a:rPr sz="2000" dirty="0">
                <a:solidFill>
                  <a:srgbClr val="FF0000"/>
                </a:solidFill>
                <a:latin typeface="Times New Roman"/>
                <a:cs typeface="Times New Roman"/>
              </a:rPr>
              <a:t>thầu</a:t>
            </a:r>
            <a:r>
              <a:rPr sz="2000" spc="25" dirty="0">
                <a:solidFill>
                  <a:srgbClr val="FF0000"/>
                </a:solidFill>
                <a:latin typeface="Times New Roman"/>
                <a:cs typeface="Times New Roman"/>
              </a:rPr>
              <a:t> </a:t>
            </a:r>
            <a:r>
              <a:rPr sz="2000" dirty="0">
                <a:solidFill>
                  <a:srgbClr val="FF0000"/>
                </a:solidFill>
                <a:latin typeface="Times New Roman"/>
                <a:cs typeface="Times New Roman"/>
              </a:rPr>
              <a:t>áp</a:t>
            </a:r>
            <a:r>
              <a:rPr sz="2000" spc="15" dirty="0">
                <a:solidFill>
                  <a:srgbClr val="FF0000"/>
                </a:solidFill>
                <a:latin typeface="Times New Roman"/>
                <a:cs typeface="Times New Roman"/>
              </a:rPr>
              <a:t> </a:t>
            </a:r>
            <a:r>
              <a:rPr sz="2000" dirty="0">
                <a:solidFill>
                  <a:srgbClr val="FF0000"/>
                </a:solidFill>
                <a:latin typeface="Times New Roman"/>
                <a:cs typeface="Times New Roman"/>
              </a:rPr>
              <a:t>dụng</a:t>
            </a:r>
            <a:r>
              <a:rPr sz="2000" spc="30" dirty="0">
                <a:solidFill>
                  <a:srgbClr val="FF0000"/>
                </a:solidFill>
                <a:latin typeface="Times New Roman"/>
                <a:cs typeface="Times New Roman"/>
              </a:rPr>
              <a:t> </a:t>
            </a:r>
            <a:r>
              <a:rPr sz="2000" dirty="0">
                <a:solidFill>
                  <a:srgbClr val="FF0000"/>
                </a:solidFill>
                <a:latin typeface="Times New Roman"/>
                <a:cs typeface="Times New Roman"/>
              </a:rPr>
              <a:t>với</a:t>
            </a:r>
            <a:r>
              <a:rPr sz="2000" spc="20" dirty="0">
                <a:solidFill>
                  <a:srgbClr val="FF0000"/>
                </a:solidFill>
                <a:latin typeface="Times New Roman"/>
                <a:cs typeface="Times New Roman"/>
              </a:rPr>
              <a:t> </a:t>
            </a:r>
            <a:r>
              <a:rPr sz="2000" dirty="0">
                <a:solidFill>
                  <a:srgbClr val="FF0000"/>
                </a:solidFill>
                <a:latin typeface="Times New Roman"/>
                <a:cs typeface="Times New Roman"/>
              </a:rPr>
              <a:t>tất</a:t>
            </a:r>
            <a:r>
              <a:rPr sz="2000" spc="25" dirty="0">
                <a:solidFill>
                  <a:srgbClr val="FF0000"/>
                </a:solidFill>
                <a:latin typeface="Times New Roman"/>
                <a:cs typeface="Times New Roman"/>
              </a:rPr>
              <a:t> </a:t>
            </a:r>
            <a:r>
              <a:rPr sz="2000" spc="-25" dirty="0">
                <a:solidFill>
                  <a:srgbClr val="FF0000"/>
                </a:solidFill>
                <a:latin typeface="Times New Roman"/>
                <a:cs typeface="Times New Roman"/>
              </a:rPr>
              <a:t>cả </a:t>
            </a:r>
            <a:r>
              <a:rPr sz="2000" dirty="0">
                <a:solidFill>
                  <a:srgbClr val="FF0000"/>
                </a:solidFill>
                <a:latin typeface="Times New Roman"/>
                <a:cs typeface="Times New Roman"/>
              </a:rPr>
              <a:t>thành</a:t>
            </a:r>
            <a:r>
              <a:rPr sz="2000" spc="65" dirty="0">
                <a:solidFill>
                  <a:srgbClr val="FF0000"/>
                </a:solidFill>
                <a:latin typeface="Times New Roman"/>
                <a:cs typeface="Times New Roman"/>
              </a:rPr>
              <a:t> </a:t>
            </a:r>
            <a:r>
              <a:rPr sz="2000" dirty="0">
                <a:solidFill>
                  <a:srgbClr val="FF0000"/>
                </a:solidFill>
                <a:latin typeface="Times New Roman"/>
                <a:cs typeface="Times New Roman"/>
              </a:rPr>
              <a:t>viên</a:t>
            </a:r>
            <a:r>
              <a:rPr sz="2000" spc="60" dirty="0">
                <a:solidFill>
                  <a:srgbClr val="FF0000"/>
                </a:solidFill>
                <a:latin typeface="Times New Roman"/>
                <a:cs typeface="Times New Roman"/>
              </a:rPr>
              <a:t> </a:t>
            </a:r>
            <a:r>
              <a:rPr sz="2000" dirty="0">
                <a:solidFill>
                  <a:srgbClr val="FF0000"/>
                </a:solidFill>
                <a:latin typeface="Times New Roman"/>
                <a:cs typeface="Times New Roman"/>
              </a:rPr>
              <a:t>liên</a:t>
            </a:r>
            <a:r>
              <a:rPr sz="2000" spc="60" dirty="0">
                <a:solidFill>
                  <a:srgbClr val="FF0000"/>
                </a:solidFill>
                <a:latin typeface="Times New Roman"/>
                <a:cs typeface="Times New Roman"/>
              </a:rPr>
              <a:t> </a:t>
            </a:r>
            <a:r>
              <a:rPr sz="2000" dirty="0">
                <a:solidFill>
                  <a:srgbClr val="FF0000"/>
                </a:solidFill>
                <a:latin typeface="Times New Roman"/>
                <a:cs typeface="Times New Roman"/>
              </a:rPr>
              <a:t>danh</a:t>
            </a:r>
            <a:r>
              <a:rPr sz="2000" spc="55" dirty="0">
                <a:solidFill>
                  <a:srgbClr val="FF0000"/>
                </a:solidFill>
                <a:latin typeface="Times New Roman"/>
                <a:cs typeface="Times New Roman"/>
              </a:rPr>
              <a:t> </a:t>
            </a:r>
            <a:r>
              <a:rPr sz="2000" dirty="0">
                <a:solidFill>
                  <a:srgbClr val="03499E"/>
                </a:solidFill>
                <a:latin typeface="Times New Roman"/>
                <a:cs typeface="Times New Roman"/>
              </a:rPr>
              <a:t>khi</a:t>
            </a:r>
            <a:r>
              <a:rPr sz="2000" spc="70" dirty="0">
                <a:solidFill>
                  <a:srgbClr val="03499E"/>
                </a:solidFill>
                <a:latin typeface="Times New Roman"/>
                <a:cs typeface="Times New Roman"/>
              </a:rPr>
              <a:t> </a:t>
            </a:r>
            <a:r>
              <a:rPr sz="2000" dirty="0">
                <a:solidFill>
                  <a:srgbClr val="03499E"/>
                </a:solidFill>
                <a:latin typeface="Times New Roman"/>
                <a:cs typeface="Times New Roman"/>
              </a:rPr>
              <a:t>một</a:t>
            </a:r>
            <a:r>
              <a:rPr sz="2000" spc="70" dirty="0">
                <a:solidFill>
                  <a:srgbClr val="03499E"/>
                </a:solidFill>
                <a:latin typeface="Times New Roman"/>
                <a:cs typeface="Times New Roman"/>
              </a:rPr>
              <a:t> </a:t>
            </a:r>
            <a:r>
              <a:rPr sz="2000" dirty="0">
                <a:solidFill>
                  <a:srgbClr val="03499E"/>
                </a:solidFill>
                <a:latin typeface="Times New Roman"/>
                <a:cs typeface="Times New Roman"/>
              </a:rPr>
              <a:t>hoặc</a:t>
            </a:r>
            <a:r>
              <a:rPr sz="2000" spc="55" dirty="0">
                <a:solidFill>
                  <a:srgbClr val="03499E"/>
                </a:solidFill>
                <a:latin typeface="Times New Roman"/>
                <a:cs typeface="Times New Roman"/>
              </a:rPr>
              <a:t> </a:t>
            </a:r>
            <a:r>
              <a:rPr sz="2000" dirty="0">
                <a:solidFill>
                  <a:srgbClr val="03499E"/>
                </a:solidFill>
                <a:latin typeface="Times New Roman"/>
                <a:cs typeface="Times New Roman"/>
              </a:rPr>
              <a:t>một</a:t>
            </a:r>
            <a:r>
              <a:rPr sz="2000" spc="70" dirty="0">
                <a:solidFill>
                  <a:srgbClr val="03499E"/>
                </a:solidFill>
                <a:latin typeface="Times New Roman"/>
                <a:cs typeface="Times New Roman"/>
              </a:rPr>
              <a:t> </a:t>
            </a:r>
            <a:r>
              <a:rPr sz="2000" dirty="0">
                <a:solidFill>
                  <a:srgbClr val="03499E"/>
                </a:solidFill>
                <a:latin typeface="Times New Roman"/>
                <a:cs typeface="Times New Roman"/>
              </a:rPr>
              <a:t>số</a:t>
            </a:r>
            <a:r>
              <a:rPr sz="2000" spc="60" dirty="0">
                <a:solidFill>
                  <a:srgbClr val="03499E"/>
                </a:solidFill>
                <a:latin typeface="Times New Roman"/>
                <a:cs typeface="Times New Roman"/>
              </a:rPr>
              <a:t> </a:t>
            </a:r>
            <a:r>
              <a:rPr sz="2000" dirty="0">
                <a:solidFill>
                  <a:srgbClr val="03499E"/>
                </a:solidFill>
                <a:latin typeface="Times New Roman"/>
                <a:cs typeface="Times New Roman"/>
              </a:rPr>
              <a:t>thành</a:t>
            </a:r>
            <a:r>
              <a:rPr sz="2000" spc="55" dirty="0">
                <a:solidFill>
                  <a:srgbClr val="03499E"/>
                </a:solidFill>
                <a:latin typeface="Times New Roman"/>
                <a:cs typeface="Times New Roman"/>
              </a:rPr>
              <a:t> </a:t>
            </a:r>
            <a:r>
              <a:rPr sz="2000" dirty="0">
                <a:solidFill>
                  <a:srgbClr val="03499E"/>
                </a:solidFill>
                <a:latin typeface="Times New Roman"/>
                <a:cs typeface="Times New Roman"/>
              </a:rPr>
              <a:t>viên</a:t>
            </a:r>
            <a:r>
              <a:rPr sz="2000" spc="70" dirty="0">
                <a:solidFill>
                  <a:srgbClr val="03499E"/>
                </a:solidFill>
                <a:latin typeface="Times New Roman"/>
                <a:cs typeface="Times New Roman"/>
              </a:rPr>
              <a:t> </a:t>
            </a:r>
            <a:r>
              <a:rPr sz="2000" dirty="0">
                <a:solidFill>
                  <a:srgbClr val="03499E"/>
                </a:solidFill>
                <a:latin typeface="Times New Roman"/>
                <a:cs typeface="Times New Roman"/>
              </a:rPr>
              <a:t>liên</a:t>
            </a:r>
            <a:r>
              <a:rPr sz="2000" spc="60" dirty="0">
                <a:solidFill>
                  <a:srgbClr val="03499E"/>
                </a:solidFill>
                <a:latin typeface="Times New Roman"/>
                <a:cs typeface="Times New Roman"/>
              </a:rPr>
              <a:t> </a:t>
            </a:r>
            <a:r>
              <a:rPr sz="2000" dirty="0">
                <a:solidFill>
                  <a:srgbClr val="03499E"/>
                </a:solidFill>
                <a:latin typeface="Times New Roman"/>
                <a:cs typeface="Times New Roman"/>
              </a:rPr>
              <a:t>danh</a:t>
            </a:r>
            <a:r>
              <a:rPr sz="2000" spc="55" dirty="0">
                <a:solidFill>
                  <a:srgbClr val="03499E"/>
                </a:solidFill>
                <a:latin typeface="Times New Roman"/>
                <a:cs typeface="Times New Roman"/>
              </a:rPr>
              <a:t> </a:t>
            </a:r>
            <a:r>
              <a:rPr sz="2000" dirty="0">
                <a:solidFill>
                  <a:srgbClr val="03499E"/>
                </a:solidFill>
                <a:latin typeface="Times New Roman"/>
                <a:cs typeface="Times New Roman"/>
              </a:rPr>
              <a:t>vi</a:t>
            </a:r>
            <a:r>
              <a:rPr sz="2000" spc="50" dirty="0">
                <a:solidFill>
                  <a:srgbClr val="03499E"/>
                </a:solidFill>
                <a:latin typeface="Times New Roman"/>
                <a:cs typeface="Times New Roman"/>
              </a:rPr>
              <a:t> </a:t>
            </a:r>
            <a:r>
              <a:rPr sz="2000" dirty="0">
                <a:solidFill>
                  <a:srgbClr val="03499E"/>
                </a:solidFill>
                <a:latin typeface="Times New Roman"/>
                <a:cs typeface="Times New Roman"/>
              </a:rPr>
              <a:t>phạm</a:t>
            </a:r>
            <a:r>
              <a:rPr sz="2000" spc="50" dirty="0">
                <a:solidFill>
                  <a:srgbClr val="03499E"/>
                </a:solidFill>
                <a:latin typeface="Times New Roman"/>
                <a:cs typeface="Times New Roman"/>
              </a:rPr>
              <a:t> </a:t>
            </a:r>
            <a:r>
              <a:rPr sz="2000" dirty="0">
                <a:solidFill>
                  <a:srgbClr val="03499E"/>
                </a:solidFill>
                <a:latin typeface="Times New Roman"/>
                <a:cs typeface="Times New Roman"/>
              </a:rPr>
              <a:t>quy</a:t>
            </a:r>
            <a:r>
              <a:rPr sz="2000" spc="55" dirty="0">
                <a:solidFill>
                  <a:srgbClr val="03499E"/>
                </a:solidFill>
                <a:latin typeface="Times New Roman"/>
                <a:cs typeface="Times New Roman"/>
              </a:rPr>
              <a:t> </a:t>
            </a:r>
            <a:r>
              <a:rPr sz="2000" dirty="0">
                <a:solidFill>
                  <a:srgbClr val="03499E"/>
                </a:solidFill>
                <a:latin typeface="Times New Roman"/>
                <a:cs typeface="Times New Roman"/>
              </a:rPr>
              <a:t>định</a:t>
            </a:r>
            <a:r>
              <a:rPr sz="2000" spc="70" dirty="0">
                <a:solidFill>
                  <a:srgbClr val="03499E"/>
                </a:solidFill>
                <a:latin typeface="Times New Roman"/>
                <a:cs typeface="Times New Roman"/>
              </a:rPr>
              <a:t> </a:t>
            </a:r>
            <a:r>
              <a:rPr sz="2000" spc="-25" dirty="0">
                <a:solidFill>
                  <a:srgbClr val="03499E"/>
                </a:solidFill>
                <a:latin typeface="Times New Roman"/>
                <a:cs typeface="Times New Roman"/>
              </a:rPr>
              <a:t>tại </a:t>
            </a:r>
            <a:r>
              <a:rPr sz="2000" dirty="0">
                <a:solidFill>
                  <a:srgbClr val="03499E"/>
                </a:solidFill>
                <a:latin typeface="Times New Roman"/>
                <a:cs typeface="Times New Roman"/>
              </a:rPr>
              <a:t>Điều</a:t>
            </a:r>
            <a:r>
              <a:rPr sz="2000" spc="100" dirty="0">
                <a:solidFill>
                  <a:srgbClr val="03499E"/>
                </a:solidFill>
                <a:latin typeface="Times New Roman"/>
                <a:cs typeface="Times New Roman"/>
              </a:rPr>
              <a:t> </a:t>
            </a:r>
            <a:r>
              <a:rPr sz="2000" dirty="0">
                <a:solidFill>
                  <a:srgbClr val="03499E"/>
                </a:solidFill>
                <a:latin typeface="Times New Roman"/>
                <a:cs typeface="Times New Roman"/>
              </a:rPr>
              <a:t>16</a:t>
            </a:r>
            <a:r>
              <a:rPr sz="2000" spc="120" dirty="0">
                <a:solidFill>
                  <a:srgbClr val="03499E"/>
                </a:solidFill>
                <a:latin typeface="Times New Roman"/>
                <a:cs typeface="Times New Roman"/>
              </a:rPr>
              <a:t> </a:t>
            </a:r>
            <a:r>
              <a:rPr sz="2000" dirty="0">
                <a:solidFill>
                  <a:srgbClr val="03499E"/>
                </a:solidFill>
                <a:latin typeface="Times New Roman"/>
                <a:cs typeface="Times New Roman"/>
              </a:rPr>
              <a:t>của</a:t>
            </a:r>
            <a:r>
              <a:rPr sz="2000" spc="105" dirty="0">
                <a:solidFill>
                  <a:srgbClr val="03499E"/>
                </a:solidFill>
                <a:latin typeface="Times New Roman"/>
                <a:cs typeface="Times New Roman"/>
              </a:rPr>
              <a:t> </a:t>
            </a:r>
            <a:r>
              <a:rPr sz="2000" dirty="0">
                <a:solidFill>
                  <a:srgbClr val="03499E"/>
                </a:solidFill>
                <a:latin typeface="Times New Roman"/>
                <a:cs typeface="Times New Roman"/>
              </a:rPr>
              <a:t>Luật</a:t>
            </a:r>
            <a:r>
              <a:rPr sz="2000" spc="100" dirty="0">
                <a:solidFill>
                  <a:srgbClr val="03499E"/>
                </a:solidFill>
                <a:latin typeface="Times New Roman"/>
                <a:cs typeface="Times New Roman"/>
              </a:rPr>
              <a:t> </a:t>
            </a:r>
            <a:r>
              <a:rPr sz="2000" dirty="0">
                <a:solidFill>
                  <a:srgbClr val="03499E"/>
                </a:solidFill>
                <a:latin typeface="Times New Roman"/>
                <a:cs typeface="Times New Roman"/>
              </a:rPr>
              <a:t>Đấu</a:t>
            </a:r>
            <a:r>
              <a:rPr sz="2000" spc="110" dirty="0">
                <a:solidFill>
                  <a:srgbClr val="03499E"/>
                </a:solidFill>
                <a:latin typeface="Times New Roman"/>
                <a:cs typeface="Times New Roman"/>
              </a:rPr>
              <a:t> </a:t>
            </a:r>
            <a:r>
              <a:rPr sz="2000" dirty="0">
                <a:solidFill>
                  <a:srgbClr val="03499E"/>
                </a:solidFill>
                <a:latin typeface="Times New Roman"/>
                <a:cs typeface="Times New Roman"/>
              </a:rPr>
              <a:t>thầu,</a:t>
            </a:r>
            <a:r>
              <a:rPr sz="2000" spc="105" dirty="0">
                <a:solidFill>
                  <a:srgbClr val="03499E"/>
                </a:solidFill>
                <a:latin typeface="Times New Roman"/>
                <a:cs typeface="Times New Roman"/>
              </a:rPr>
              <a:t> </a:t>
            </a:r>
            <a:r>
              <a:rPr sz="2000" dirty="0">
                <a:solidFill>
                  <a:srgbClr val="FF0000"/>
                </a:solidFill>
                <a:latin typeface="Times New Roman"/>
                <a:cs typeface="Times New Roman"/>
              </a:rPr>
              <a:t>trừ</a:t>
            </a:r>
            <a:r>
              <a:rPr sz="2000" spc="105" dirty="0">
                <a:solidFill>
                  <a:srgbClr val="FF0000"/>
                </a:solidFill>
                <a:latin typeface="Times New Roman"/>
                <a:cs typeface="Times New Roman"/>
              </a:rPr>
              <a:t> </a:t>
            </a:r>
            <a:r>
              <a:rPr sz="2000" dirty="0">
                <a:solidFill>
                  <a:srgbClr val="FF0000"/>
                </a:solidFill>
                <a:latin typeface="Times New Roman"/>
                <a:cs typeface="Times New Roman"/>
              </a:rPr>
              <a:t>trường</a:t>
            </a:r>
            <a:r>
              <a:rPr sz="2000" spc="95" dirty="0">
                <a:solidFill>
                  <a:srgbClr val="FF0000"/>
                </a:solidFill>
                <a:latin typeface="Times New Roman"/>
                <a:cs typeface="Times New Roman"/>
              </a:rPr>
              <a:t> </a:t>
            </a:r>
            <a:r>
              <a:rPr sz="2000" dirty="0">
                <a:solidFill>
                  <a:srgbClr val="FF0000"/>
                </a:solidFill>
                <a:latin typeface="Times New Roman"/>
                <a:cs typeface="Times New Roman"/>
              </a:rPr>
              <a:t>hợp:</a:t>
            </a:r>
            <a:r>
              <a:rPr sz="2000" spc="95" dirty="0">
                <a:solidFill>
                  <a:srgbClr val="FF0000"/>
                </a:solidFill>
                <a:latin typeface="Times New Roman"/>
                <a:cs typeface="Times New Roman"/>
              </a:rPr>
              <a:t> </a:t>
            </a:r>
            <a:r>
              <a:rPr sz="2000" dirty="0">
                <a:solidFill>
                  <a:srgbClr val="FF0000"/>
                </a:solidFill>
                <a:latin typeface="Times New Roman"/>
                <a:cs typeface="Times New Roman"/>
              </a:rPr>
              <a:t>thành</a:t>
            </a:r>
            <a:r>
              <a:rPr sz="2000" spc="114" dirty="0">
                <a:solidFill>
                  <a:srgbClr val="FF0000"/>
                </a:solidFill>
                <a:latin typeface="Times New Roman"/>
                <a:cs typeface="Times New Roman"/>
              </a:rPr>
              <a:t> </a:t>
            </a:r>
            <a:r>
              <a:rPr sz="2000" dirty="0">
                <a:solidFill>
                  <a:srgbClr val="FF0000"/>
                </a:solidFill>
                <a:latin typeface="Times New Roman"/>
                <a:cs typeface="Times New Roman"/>
              </a:rPr>
              <a:t>viên</a:t>
            </a:r>
            <a:r>
              <a:rPr sz="2000" spc="110" dirty="0">
                <a:solidFill>
                  <a:srgbClr val="FF0000"/>
                </a:solidFill>
                <a:latin typeface="Times New Roman"/>
                <a:cs typeface="Times New Roman"/>
              </a:rPr>
              <a:t> </a:t>
            </a:r>
            <a:r>
              <a:rPr sz="2000" dirty="0">
                <a:solidFill>
                  <a:srgbClr val="FF0000"/>
                </a:solidFill>
                <a:latin typeface="Times New Roman"/>
                <a:cs typeface="Times New Roman"/>
              </a:rPr>
              <a:t>liên</a:t>
            </a:r>
            <a:r>
              <a:rPr sz="2000" spc="105" dirty="0">
                <a:solidFill>
                  <a:srgbClr val="FF0000"/>
                </a:solidFill>
                <a:latin typeface="Times New Roman"/>
                <a:cs typeface="Times New Roman"/>
              </a:rPr>
              <a:t> </a:t>
            </a:r>
            <a:r>
              <a:rPr sz="2000" dirty="0">
                <a:solidFill>
                  <a:srgbClr val="FF0000"/>
                </a:solidFill>
                <a:latin typeface="Times New Roman"/>
                <a:cs typeface="Times New Roman"/>
              </a:rPr>
              <a:t>danh</a:t>
            </a:r>
            <a:r>
              <a:rPr sz="2000" spc="110" dirty="0">
                <a:solidFill>
                  <a:srgbClr val="FF0000"/>
                </a:solidFill>
                <a:latin typeface="Times New Roman"/>
                <a:cs typeface="Times New Roman"/>
              </a:rPr>
              <a:t> </a:t>
            </a:r>
            <a:r>
              <a:rPr sz="2000" dirty="0">
                <a:solidFill>
                  <a:srgbClr val="FF0000"/>
                </a:solidFill>
                <a:latin typeface="Times New Roman"/>
                <a:cs typeface="Times New Roman"/>
              </a:rPr>
              <a:t>vi</a:t>
            </a:r>
            <a:r>
              <a:rPr sz="2000" spc="95" dirty="0">
                <a:solidFill>
                  <a:srgbClr val="FF0000"/>
                </a:solidFill>
                <a:latin typeface="Times New Roman"/>
                <a:cs typeface="Times New Roman"/>
              </a:rPr>
              <a:t> </a:t>
            </a:r>
            <a:r>
              <a:rPr sz="2000" dirty="0">
                <a:solidFill>
                  <a:srgbClr val="FF0000"/>
                </a:solidFill>
                <a:latin typeface="Times New Roman"/>
                <a:cs typeface="Times New Roman"/>
              </a:rPr>
              <a:t>phạm</a:t>
            </a:r>
            <a:r>
              <a:rPr sz="2000" spc="90" dirty="0">
                <a:solidFill>
                  <a:srgbClr val="FF0000"/>
                </a:solidFill>
                <a:latin typeface="Times New Roman"/>
                <a:cs typeface="Times New Roman"/>
              </a:rPr>
              <a:t> </a:t>
            </a:r>
            <a:r>
              <a:rPr sz="2000" dirty="0">
                <a:solidFill>
                  <a:srgbClr val="FF0000"/>
                </a:solidFill>
                <a:latin typeface="Times New Roman"/>
                <a:cs typeface="Times New Roman"/>
              </a:rPr>
              <a:t>quy</a:t>
            </a:r>
            <a:r>
              <a:rPr sz="2000" spc="105" dirty="0">
                <a:solidFill>
                  <a:srgbClr val="FF0000"/>
                </a:solidFill>
                <a:latin typeface="Times New Roman"/>
                <a:cs typeface="Times New Roman"/>
              </a:rPr>
              <a:t> </a:t>
            </a:r>
            <a:r>
              <a:rPr sz="2000" spc="-20" dirty="0">
                <a:solidFill>
                  <a:srgbClr val="FF0000"/>
                </a:solidFill>
                <a:latin typeface="Times New Roman"/>
                <a:cs typeface="Times New Roman"/>
              </a:rPr>
              <a:t>định </a:t>
            </a:r>
            <a:r>
              <a:rPr sz="2000" dirty="0">
                <a:solidFill>
                  <a:srgbClr val="FF0000"/>
                </a:solidFill>
                <a:latin typeface="Times New Roman"/>
                <a:cs typeface="Times New Roman"/>
              </a:rPr>
              <a:t>tại</a:t>
            </a:r>
            <a:r>
              <a:rPr sz="2000" spc="80" dirty="0">
                <a:solidFill>
                  <a:srgbClr val="FF0000"/>
                </a:solidFill>
                <a:latin typeface="Times New Roman"/>
                <a:cs typeface="Times New Roman"/>
              </a:rPr>
              <a:t> </a:t>
            </a:r>
            <a:r>
              <a:rPr sz="2000" dirty="0">
                <a:solidFill>
                  <a:srgbClr val="FF0000"/>
                </a:solidFill>
                <a:latin typeface="Times New Roman"/>
                <a:cs typeface="Times New Roman"/>
              </a:rPr>
              <a:t>điểm</a:t>
            </a:r>
            <a:r>
              <a:rPr sz="2000" spc="70" dirty="0">
                <a:solidFill>
                  <a:srgbClr val="FF0000"/>
                </a:solidFill>
                <a:latin typeface="Times New Roman"/>
                <a:cs typeface="Times New Roman"/>
              </a:rPr>
              <a:t> </a:t>
            </a:r>
            <a:r>
              <a:rPr sz="2000" dirty="0">
                <a:solidFill>
                  <a:srgbClr val="FF0000"/>
                </a:solidFill>
                <a:latin typeface="Times New Roman"/>
                <a:cs typeface="Times New Roman"/>
              </a:rPr>
              <a:t>c</a:t>
            </a:r>
            <a:r>
              <a:rPr sz="2000" spc="90" dirty="0">
                <a:solidFill>
                  <a:srgbClr val="FF0000"/>
                </a:solidFill>
                <a:latin typeface="Times New Roman"/>
                <a:cs typeface="Times New Roman"/>
              </a:rPr>
              <a:t> </a:t>
            </a:r>
            <a:r>
              <a:rPr sz="2000" dirty="0">
                <a:solidFill>
                  <a:srgbClr val="FF0000"/>
                </a:solidFill>
                <a:latin typeface="Times New Roman"/>
                <a:cs typeface="Times New Roman"/>
              </a:rPr>
              <a:t>khoản</a:t>
            </a:r>
            <a:r>
              <a:rPr sz="2000" spc="85" dirty="0">
                <a:solidFill>
                  <a:srgbClr val="FF0000"/>
                </a:solidFill>
                <a:latin typeface="Times New Roman"/>
                <a:cs typeface="Times New Roman"/>
              </a:rPr>
              <a:t> </a:t>
            </a:r>
            <a:r>
              <a:rPr sz="2000" dirty="0">
                <a:solidFill>
                  <a:srgbClr val="FF0000"/>
                </a:solidFill>
                <a:latin typeface="Times New Roman"/>
                <a:cs typeface="Times New Roman"/>
              </a:rPr>
              <a:t>3,</a:t>
            </a:r>
            <a:r>
              <a:rPr sz="2000" spc="85" dirty="0">
                <a:solidFill>
                  <a:srgbClr val="FF0000"/>
                </a:solidFill>
                <a:latin typeface="Times New Roman"/>
                <a:cs typeface="Times New Roman"/>
              </a:rPr>
              <a:t> </a:t>
            </a:r>
            <a:r>
              <a:rPr sz="2000" dirty="0">
                <a:solidFill>
                  <a:srgbClr val="FF0000"/>
                </a:solidFill>
                <a:latin typeface="Times New Roman"/>
                <a:cs typeface="Times New Roman"/>
              </a:rPr>
              <a:t>khoản</a:t>
            </a:r>
            <a:r>
              <a:rPr sz="2000" spc="90" dirty="0">
                <a:solidFill>
                  <a:srgbClr val="FF0000"/>
                </a:solidFill>
                <a:latin typeface="Times New Roman"/>
                <a:cs typeface="Times New Roman"/>
              </a:rPr>
              <a:t> </a:t>
            </a:r>
            <a:r>
              <a:rPr sz="2000" dirty="0">
                <a:solidFill>
                  <a:srgbClr val="FF0000"/>
                </a:solidFill>
                <a:latin typeface="Times New Roman"/>
                <a:cs typeface="Times New Roman"/>
              </a:rPr>
              <a:t>4,</a:t>
            </a:r>
            <a:r>
              <a:rPr sz="2000" spc="85" dirty="0">
                <a:solidFill>
                  <a:srgbClr val="FF0000"/>
                </a:solidFill>
                <a:latin typeface="Times New Roman"/>
                <a:cs typeface="Times New Roman"/>
              </a:rPr>
              <a:t> </a:t>
            </a:r>
            <a:r>
              <a:rPr sz="2000" dirty="0">
                <a:solidFill>
                  <a:srgbClr val="FF0000"/>
                </a:solidFill>
                <a:latin typeface="Times New Roman"/>
                <a:cs typeface="Times New Roman"/>
              </a:rPr>
              <a:t>các</a:t>
            </a:r>
            <a:r>
              <a:rPr sz="2000" spc="90" dirty="0">
                <a:solidFill>
                  <a:srgbClr val="FF0000"/>
                </a:solidFill>
                <a:latin typeface="Times New Roman"/>
                <a:cs typeface="Times New Roman"/>
              </a:rPr>
              <a:t> </a:t>
            </a:r>
            <a:r>
              <a:rPr sz="2000" dirty="0">
                <a:solidFill>
                  <a:srgbClr val="FF0000"/>
                </a:solidFill>
                <a:latin typeface="Times New Roman"/>
                <a:cs typeface="Times New Roman"/>
              </a:rPr>
              <a:t>điểm</a:t>
            </a:r>
            <a:r>
              <a:rPr sz="2000" spc="65" dirty="0">
                <a:solidFill>
                  <a:srgbClr val="FF0000"/>
                </a:solidFill>
                <a:latin typeface="Times New Roman"/>
                <a:cs typeface="Times New Roman"/>
              </a:rPr>
              <a:t> </a:t>
            </a:r>
            <a:r>
              <a:rPr sz="2000" dirty="0">
                <a:solidFill>
                  <a:srgbClr val="FF0000"/>
                </a:solidFill>
                <a:latin typeface="Times New Roman"/>
                <a:cs typeface="Times New Roman"/>
              </a:rPr>
              <a:t>b,</a:t>
            </a:r>
            <a:r>
              <a:rPr sz="2000" spc="95" dirty="0">
                <a:solidFill>
                  <a:srgbClr val="FF0000"/>
                </a:solidFill>
                <a:latin typeface="Times New Roman"/>
                <a:cs typeface="Times New Roman"/>
              </a:rPr>
              <a:t> </a:t>
            </a:r>
            <a:r>
              <a:rPr sz="2000" dirty="0">
                <a:solidFill>
                  <a:srgbClr val="FF0000"/>
                </a:solidFill>
                <a:latin typeface="Times New Roman"/>
                <a:cs typeface="Times New Roman"/>
              </a:rPr>
              <a:t>c,</a:t>
            </a:r>
            <a:r>
              <a:rPr sz="2000" spc="85" dirty="0">
                <a:solidFill>
                  <a:srgbClr val="FF0000"/>
                </a:solidFill>
                <a:latin typeface="Times New Roman"/>
                <a:cs typeface="Times New Roman"/>
              </a:rPr>
              <a:t> </a:t>
            </a:r>
            <a:r>
              <a:rPr sz="2000" dirty="0">
                <a:solidFill>
                  <a:srgbClr val="FF0000"/>
                </a:solidFill>
                <a:latin typeface="Times New Roman"/>
                <a:cs typeface="Times New Roman"/>
              </a:rPr>
              <a:t>d,</a:t>
            </a:r>
            <a:r>
              <a:rPr sz="2000" spc="85" dirty="0">
                <a:solidFill>
                  <a:srgbClr val="FF0000"/>
                </a:solidFill>
                <a:latin typeface="Times New Roman"/>
                <a:cs typeface="Times New Roman"/>
              </a:rPr>
              <a:t> </a:t>
            </a:r>
            <a:r>
              <a:rPr sz="2000" dirty="0">
                <a:solidFill>
                  <a:srgbClr val="FF0000"/>
                </a:solidFill>
                <a:latin typeface="Times New Roman"/>
                <a:cs typeface="Times New Roman"/>
              </a:rPr>
              <a:t>đ</a:t>
            </a:r>
            <a:r>
              <a:rPr sz="2000" spc="85" dirty="0">
                <a:solidFill>
                  <a:srgbClr val="FF0000"/>
                </a:solidFill>
                <a:latin typeface="Times New Roman"/>
                <a:cs typeface="Times New Roman"/>
              </a:rPr>
              <a:t> </a:t>
            </a:r>
            <a:r>
              <a:rPr sz="2000" dirty="0">
                <a:solidFill>
                  <a:srgbClr val="FF0000"/>
                </a:solidFill>
                <a:latin typeface="Times New Roman"/>
                <a:cs typeface="Times New Roman"/>
              </a:rPr>
              <a:t>khoản</a:t>
            </a:r>
            <a:r>
              <a:rPr sz="2000" spc="95" dirty="0">
                <a:solidFill>
                  <a:srgbClr val="FF0000"/>
                </a:solidFill>
                <a:latin typeface="Times New Roman"/>
                <a:cs typeface="Times New Roman"/>
              </a:rPr>
              <a:t> </a:t>
            </a:r>
            <a:r>
              <a:rPr sz="2000" dirty="0">
                <a:solidFill>
                  <a:srgbClr val="FF0000"/>
                </a:solidFill>
                <a:latin typeface="Times New Roman"/>
                <a:cs typeface="Times New Roman"/>
              </a:rPr>
              <a:t>5,</a:t>
            </a:r>
            <a:r>
              <a:rPr sz="2000" spc="95" dirty="0">
                <a:solidFill>
                  <a:srgbClr val="FF0000"/>
                </a:solidFill>
                <a:latin typeface="Times New Roman"/>
                <a:cs typeface="Times New Roman"/>
              </a:rPr>
              <a:t> </a:t>
            </a:r>
            <a:r>
              <a:rPr sz="2000" dirty="0">
                <a:solidFill>
                  <a:srgbClr val="FF0000"/>
                </a:solidFill>
                <a:latin typeface="Times New Roman"/>
                <a:cs typeface="Times New Roman"/>
              </a:rPr>
              <a:t>các</a:t>
            </a:r>
            <a:r>
              <a:rPr sz="2000" spc="90" dirty="0">
                <a:solidFill>
                  <a:srgbClr val="FF0000"/>
                </a:solidFill>
                <a:latin typeface="Times New Roman"/>
                <a:cs typeface="Times New Roman"/>
              </a:rPr>
              <a:t> </a:t>
            </a:r>
            <a:r>
              <a:rPr sz="2000" dirty="0">
                <a:solidFill>
                  <a:srgbClr val="FF0000"/>
                </a:solidFill>
                <a:latin typeface="Times New Roman"/>
                <a:cs typeface="Times New Roman"/>
              </a:rPr>
              <a:t>điểm</a:t>
            </a:r>
            <a:r>
              <a:rPr sz="2000" spc="65" dirty="0">
                <a:solidFill>
                  <a:srgbClr val="FF0000"/>
                </a:solidFill>
                <a:latin typeface="Times New Roman"/>
                <a:cs typeface="Times New Roman"/>
              </a:rPr>
              <a:t> </a:t>
            </a:r>
            <a:r>
              <a:rPr sz="2000" dirty="0">
                <a:solidFill>
                  <a:srgbClr val="FF0000"/>
                </a:solidFill>
                <a:latin typeface="Times New Roman"/>
                <a:cs typeface="Times New Roman"/>
              </a:rPr>
              <a:t>a,</a:t>
            </a:r>
            <a:r>
              <a:rPr sz="2000" spc="95" dirty="0">
                <a:solidFill>
                  <a:srgbClr val="FF0000"/>
                </a:solidFill>
                <a:latin typeface="Times New Roman"/>
                <a:cs typeface="Times New Roman"/>
              </a:rPr>
              <a:t> </a:t>
            </a:r>
            <a:r>
              <a:rPr sz="2000" dirty="0">
                <a:solidFill>
                  <a:srgbClr val="FF0000"/>
                </a:solidFill>
                <a:latin typeface="Times New Roman"/>
                <a:cs typeface="Times New Roman"/>
              </a:rPr>
              <a:t>b,</a:t>
            </a:r>
            <a:r>
              <a:rPr sz="2000" spc="95" dirty="0">
                <a:solidFill>
                  <a:srgbClr val="FF0000"/>
                </a:solidFill>
                <a:latin typeface="Times New Roman"/>
                <a:cs typeface="Times New Roman"/>
              </a:rPr>
              <a:t> </a:t>
            </a:r>
            <a:r>
              <a:rPr sz="2000" dirty="0">
                <a:solidFill>
                  <a:srgbClr val="FF0000"/>
                </a:solidFill>
                <a:latin typeface="Times New Roman"/>
                <a:cs typeface="Times New Roman"/>
              </a:rPr>
              <a:t>c,</a:t>
            </a:r>
            <a:r>
              <a:rPr sz="2000" spc="95" dirty="0">
                <a:solidFill>
                  <a:srgbClr val="FF0000"/>
                </a:solidFill>
                <a:latin typeface="Times New Roman"/>
                <a:cs typeface="Times New Roman"/>
              </a:rPr>
              <a:t> </a:t>
            </a:r>
            <a:r>
              <a:rPr sz="2000" dirty="0">
                <a:solidFill>
                  <a:srgbClr val="FF0000"/>
                </a:solidFill>
                <a:latin typeface="Times New Roman"/>
                <a:cs typeface="Times New Roman"/>
              </a:rPr>
              <a:t>d,</a:t>
            </a:r>
            <a:r>
              <a:rPr sz="2000" spc="85" dirty="0">
                <a:solidFill>
                  <a:srgbClr val="FF0000"/>
                </a:solidFill>
                <a:latin typeface="Times New Roman"/>
                <a:cs typeface="Times New Roman"/>
              </a:rPr>
              <a:t> </a:t>
            </a:r>
            <a:r>
              <a:rPr sz="2000" dirty="0">
                <a:solidFill>
                  <a:srgbClr val="FF0000"/>
                </a:solidFill>
                <a:latin typeface="Times New Roman"/>
                <a:cs typeface="Times New Roman"/>
              </a:rPr>
              <a:t>đ,</a:t>
            </a:r>
            <a:r>
              <a:rPr sz="2000" spc="85" dirty="0">
                <a:solidFill>
                  <a:srgbClr val="FF0000"/>
                </a:solidFill>
                <a:latin typeface="Times New Roman"/>
                <a:cs typeface="Times New Roman"/>
              </a:rPr>
              <a:t> </a:t>
            </a:r>
            <a:r>
              <a:rPr sz="2000" dirty="0">
                <a:solidFill>
                  <a:srgbClr val="FF0000"/>
                </a:solidFill>
                <a:latin typeface="Times New Roman"/>
                <a:cs typeface="Times New Roman"/>
              </a:rPr>
              <a:t>e,</a:t>
            </a:r>
            <a:r>
              <a:rPr sz="2000" spc="85" dirty="0">
                <a:solidFill>
                  <a:srgbClr val="FF0000"/>
                </a:solidFill>
                <a:latin typeface="Times New Roman"/>
                <a:cs typeface="Times New Roman"/>
              </a:rPr>
              <a:t> </a:t>
            </a:r>
            <a:r>
              <a:rPr sz="2000" spc="-50" dirty="0">
                <a:solidFill>
                  <a:srgbClr val="FF0000"/>
                </a:solidFill>
                <a:latin typeface="Times New Roman"/>
                <a:cs typeface="Times New Roman"/>
              </a:rPr>
              <a:t>g </a:t>
            </a:r>
            <a:r>
              <a:rPr sz="2000" dirty="0">
                <a:solidFill>
                  <a:srgbClr val="FF0000"/>
                </a:solidFill>
                <a:latin typeface="Times New Roman"/>
                <a:cs typeface="Times New Roman"/>
              </a:rPr>
              <a:t>khoản</a:t>
            </a:r>
            <a:r>
              <a:rPr sz="2000" spc="155" dirty="0">
                <a:solidFill>
                  <a:srgbClr val="FF0000"/>
                </a:solidFill>
                <a:latin typeface="Times New Roman"/>
                <a:cs typeface="Times New Roman"/>
              </a:rPr>
              <a:t> </a:t>
            </a:r>
            <a:r>
              <a:rPr sz="2000" dirty="0">
                <a:solidFill>
                  <a:srgbClr val="FF0000"/>
                </a:solidFill>
                <a:latin typeface="Times New Roman"/>
                <a:cs typeface="Times New Roman"/>
              </a:rPr>
              <a:t>6,</a:t>
            </a:r>
            <a:r>
              <a:rPr sz="2000" spc="155" dirty="0">
                <a:solidFill>
                  <a:srgbClr val="FF0000"/>
                </a:solidFill>
                <a:latin typeface="Times New Roman"/>
                <a:cs typeface="Times New Roman"/>
              </a:rPr>
              <a:t> </a:t>
            </a:r>
            <a:r>
              <a:rPr sz="2000" dirty="0">
                <a:solidFill>
                  <a:srgbClr val="FF0000"/>
                </a:solidFill>
                <a:latin typeface="Times New Roman"/>
                <a:cs typeface="Times New Roman"/>
              </a:rPr>
              <a:t>khoản</a:t>
            </a:r>
            <a:r>
              <a:rPr sz="2000" spc="160" dirty="0">
                <a:solidFill>
                  <a:srgbClr val="FF0000"/>
                </a:solidFill>
                <a:latin typeface="Times New Roman"/>
                <a:cs typeface="Times New Roman"/>
              </a:rPr>
              <a:t> </a:t>
            </a:r>
            <a:r>
              <a:rPr sz="2000" dirty="0">
                <a:solidFill>
                  <a:srgbClr val="FF0000"/>
                </a:solidFill>
                <a:latin typeface="Times New Roman"/>
                <a:cs typeface="Times New Roman"/>
              </a:rPr>
              <a:t>7,</a:t>
            </a:r>
            <a:r>
              <a:rPr sz="2000" spc="155" dirty="0">
                <a:solidFill>
                  <a:srgbClr val="FF0000"/>
                </a:solidFill>
                <a:latin typeface="Times New Roman"/>
                <a:cs typeface="Times New Roman"/>
              </a:rPr>
              <a:t> </a:t>
            </a:r>
            <a:r>
              <a:rPr sz="2000" dirty="0">
                <a:solidFill>
                  <a:srgbClr val="FF0000"/>
                </a:solidFill>
                <a:latin typeface="Times New Roman"/>
                <a:cs typeface="Times New Roman"/>
              </a:rPr>
              <a:t>điểm</a:t>
            </a:r>
            <a:r>
              <a:rPr sz="2000" spc="140" dirty="0">
                <a:solidFill>
                  <a:srgbClr val="FF0000"/>
                </a:solidFill>
                <a:latin typeface="Times New Roman"/>
                <a:cs typeface="Times New Roman"/>
              </a:rPr>
              <a:t> </a:t>
            </a:r>
            <a:r>
              <a:rPr sz="2000" dirty="0">
                <a:solidFill>
                  <a:srgbClr val="FF0000"/>
                </a:solidFill>
                <a:latin typeface="Times New Roman"/>
                <a:cs typeface="Times New Roman"/>
              </a:rPr>
              <a:t>a,</a:t>
            </a:r>
            <a:r>
              <a:rPr sz="2000" spc="165" dirty="0">
                <a:solidFill>
                  <a:srgbClr val="FF0000"/>
                </a:solidFill>
                <a:latin typeface="Times New Roman"/>
                <a:cs typeface="Times New Roman"/>
              </a:rPr>
              <a:t> </a:t>
            </a:r>
            <a:r>
              <a:rPr sz="2000" dirty="0">
                <a:solidFill>
                  <a:srgbClr val="FF0000"/>
                </a:solidFill>
                <a:latin typeface="Times New Roman"/>
                <a:cs typeface="Times New Roman"/>
              </a:rPr>
              <a:t>điểm</a:t>
            </a:r>
            <a:r>
              <a:rPr sz="2000" spc="145" dirty="0">
                <a:solidFill>
                  <a:srgbClr val="FF0000"/>
                </a:solidFill>
                <a:latin typeface="Times New Roman"/>
                <a:cs typeface="Times New Roman"/>
              </a:rPr>
              <a:t> </a:t>
            </a:r>
            <a:r>
              <a:rPr sz="2000" dirty="0">
                <a:solidFill>
                  <a:srgbClr val="FF0000"/>
                </a:solidFill>
                <a:latin typeface="Times New Roman"/>
                <a:cs typeface="Times New Roman"/>
              </a:rPr>
              <a:t>b</a:t>
            </a:r>
            <a:r>
              <a:rPr sz="2000" spc="170" dirty="0">
                <a:solidFill>
                  <a:srgbClr val="FF0000"/>
                </a:solidFill>
                <a:latin typeface="Times New Roman"/>
                <a:cs typeface="Times New Roman"/>
              </a:rPr>
              <a:t> </a:t>
            </a:r>
            <a:r>
              <a:rPr sz="2000" dirty="0">
                <a:solidFill>
                  <a:srgbClr val="FF0000"/>
                </a:solidFill>
                <a:latin typeface="Times New Roman"/>
                <a:cs typeface="Times New Roman"/>
              </a:rPr>
              <a:t>khoản</a:t>
            </a:r>
            <a:r>
              <a:rPr sz="2000" spc="160" dirty="0">
                <a:solidFill>
                  <a:srgbClr val="FF0000"/>
                </a:solidFill>
                <a:latin typeface="Times New Roman"/>
                <a:cs typeface="Times New Roman"/>
              </a:rPr>
              <a:t> </a:t>
            </a:r>
            <a:r>
              <a:rPr sz="2000" dirty="0">
                <a:solidFill>
                  <a:srgbClr val="FF0000"/>
                </a:solidFill>
                <a:latin typeface="Times New Roman"/>
                <a:cs typeface="Times New Roman"/>
              </a:rPr>
              <a:t>8</a:t>
            </a:r>
            <a:r>
              <a:rPr sz="2000" spc="160" dirty="0">
                <a:solidFill>
                  <a:srgbClr val="FF0000"/>
                </a:solidFill>
                <a:latin typeface="Times New Roman"/>
                <a:cs typeface="Times New Roman"/>
              </a:rPr>
              <a:t> </a:t>
            </a:r>
            <a:r>
              <a:rPr sz="2000" dirty="0">
                <a:solidFill>
                  <a:srgbClr val="FF0000"/>
                </a:solidFill>
                <a:latin typeface="Times New Roman"/>
                <a:cs typeface="Times New Roman"/>
              </a:rPr>
              <a:t>Điều</a:t>
            </a:r>
            <a:r>
              <a:rPr sz="2000" spc="155" dirty="0">
                <a:solidFill>
                  <a:srgbClr val="FF0000"/>
                </a:solidFill>
                <a:latin typeface="Times New Roman"/>
                <a:cs typeface="Times New Roman"/>
              </a:rPr>
              <a:t> </a:t>
            </a:r>
            <a:r>
              <a:rPr sz="2000" dirty="0">
                <a:solidFill>
                  <a:srgbClr val="FF0000"/>
                </a:solidFill>
                <a:latin typeface="Times New Roman"/>
                <a:cs typeface="Times New Roman"/>
              </a:rPr>
              <a:t>16</a:t>
            </a:r>
            <a:r>
              <a:rPr sz="2000" spc="165" dirty="0">
                <a:solidFill>
                  <a:srgbClr val="FF0000"/>
                </a:solidFill>
                <a:latin typeface="Times New Roman"/>
                <a:cs typeface="Times New Roman"/>
              </a:rPr>
              <a:t> </a:t>
            </a:r>
            <a:r>
              <a:rPr sz="2000" dirty="0">
                <a:solidFill>
                  <a:srgbClr val="FF0000"/>
                </a:solidFill>
                <a:latin typeface="Times New Roman"/>
                <a:cs typeface="Times New Roman"/>
              </a:rPr>
              <a:t>của</a:t>
            </a:r>
            <a:r>
              <a:rPr sz="2000" spc="155" dirty="0">
                <a:solidFill>
                  <a:srgbClr val="FF0000"/>
                </a:solidFill>
                <a:latin typeface="Times New Roman"/>
                <a:cs typeface="Times New Roman"/>
              </a:rPr>
              <a:t> </a:t>
            </a:r>
            <a:r>
              <a:rPr sz="2000" dirty="0">
                <a:solidFill>
                  <a:srgbClr val="FF0000"/>
                </a:solidFill>
                <a:latin typeface="Times New Roman"/>
                <a:cs typeface="Times New Roman"/>
              </a:rPr>
              <a:t>Luật</a:t>
            </a:r>
            <a:r>
              <a:rPr sz="2000" spc="165" dirty="0">
                <a:solidFill>
                  <a:srgbClr val="FF0000"/>
                </a:solidFill>
                <a:latin typeface="Times New Roman"/>
                <a:cs typeface="Times New Roman"/>
              </a:rPr>
              <a:t> </a:t>
            </a:r>
            <a:r>
              <a:rPr sz="2000" dirty="0">
                <a:solidFill>
                  <a:srgbClr val="FF0000"/>
                </a:solidFill>
                <a:latin typeface="Times New Roman"/>
                <a:cs typeface="Times New Roman"/>
              </a:rPr>
              <a:t>Đấu</a:t>
            </a:r>
            <a:r>
              <a:rPr sz="2000" spc="170" dirty="0">
                <a:solidFill>
                  <a:srgbClr val="FF0000"/>
                </a:solidFill>
                <a:latin typeface="Times New Roman"/>
                <a:cs typeface="Times New Roman"/>
              </a:rPr>
              <a:t> </a:t>
            </a:r>
            <a:r>
              <a:rPr sz="2000" dirty="0">
                <a:solidFill>
                  <a:srgbClr val="FF0000"/>
                </a:solidFill>
                <a:latin typeface="Times New Roman"/>
                <a:cs typeface="Times New Roman"/>
              </a:rPr>
              <a:t>thầu</a:t>
            </a:r>
            <a:r>
              <a:rPr sz="2000" spc="170" dirty="0">
                <a:solidFill>
                  <a:srgbClr val="FF0000"/>
                </a:solidFill>
                <a:latin typeface="Times New Roman"/>
                <a:cs typeface="Times New Roman"/>
              </a:rPr>
              <a:t> </a:t>
            </a:r>
            <a:r>
              <a:rPr sz="2000" dirty="0">
                <a:solidFill>
                  <a:srgbClr val="03499E"/>
                </a:solidFill>
                <a:latin typeface="Times New Roman"/>
                <a:cs typeface="Times New Roman"/>
              </a:rPr>
              <a:t>thì</a:t>
            </a:r>
            <a:r>
              <a:rPr sz="2000" spc="165" dirty="0">
                <a:solidFill>
                  <a:srgbClr val="03499E"/>
                </a:solidFill>
                <a:latin typeface="Times New Roman"/>
                <a:cs typeface="Times New Roman"/>
              </a:rPr>
              <a:t> </a:t>
            </a:r>
            <a:r>
              <a:rPr sz="2000" dirty="0">
                <a:solidFill>
                  <a:srgbClr val="FF0000"/>
                </a:solidFill>
                <a:latin typeface="Times New Roman"/>
                <a:cs typeface="Times New Roman"/>
              </a:rPr>
              <a:t>chỉ</a:t>
            </a:r>
            <a:r>
              <a:rPr sz="2000" spc="165" dirty="0">
                <a:solidFill>
                  <a:srgbClr val="FF0000"/>
                </a:solidFill>
                <a:latin typeface="Times New Roman"/>
                <a:cs typeface="Times New Roman"/>
              </a:rPr>
              <a:t> </a:t>
            </a:r>
            <a:r>
              <a:rPr sz="2000" spc="-25" dirty="0">
                <a:solidFill>
                  <a:srgbClr val="FF0000"/>
                </a:solidFill>
                <a:latin typeface="Times New Roman"/>
                <a:cs typeface="Times New Roman"/>
              </a:rPr>
              <a:t>cấm </a:t>
            </a:r>
            <a:r>
              <a:rPr sz="2000" dirty="0">
                <a:solidFill>
                  <a:srgbClr val="FF0000"/>
                </a:solidFill>
                <a:latin typeface="Times New Roman"/>
                <a:cs typeface="Times New Roman"/>
              </a:rPr>
              <a:t>tham</a:t>
            </a:r>
            <a:r>
              <a:rPr sz="2000" spc="235" dirty="0">
                <a:solidFill>
                  <a:srgbClr val="FF0000"/>
                </a:solidFill>
                <a:latin typeface="Times New Roman"/>
                <a:cs typeface="Times New Roman"/>
              </a:rPr>
              <a:t> </a:t>
            </a:r>
            <a:r>
              <a:rPr sz="2000" dirty="0">
                <a:solidFill>
                  <a:srgbClr val="FF0000"/>
                </a:solidFill>
                <a:latin typeface="Times New Roman"/>
                <a:cs typeface="Times New Roman"/>
              </a:rPr>
              <a:t>gia</a:t>
            </a:r>
            <a:r>
              <a:rPr sz="2000" spc="254" dirty="0">
                <a:solidFill>
                  <a:srgbClr val="FF0000"/>
                </a:solidFill>
                <a:latin typeface="Times New Roman"/>
                <a:cs typeface="Times New Roman"/>
              </a:rPr>
              <a:t> </a:t>
            </a:r>
            <a:r>
              <a:rPr sz="2000" dirty="0">
                <a:solidFill>
                  <a:srgbClr val="FF0000"/>
                </a:solidFill>
                <a:latin typeface="Times New Roman"/>
                <a:cs typeface="Times New Roman"/>
              </a:rPr>
              <a:t>hoạt</a:t>
            </a:r>
            <a:r>
              <a:rPr sz="2000" spc="240" dirty="0">
                <a:solidFill>
                  <a:srgbClr val="FF0000"/>
                </a:solidFill>
                <a:latin typeface="Times New Roman"/>
                <a:cs typeface="Times New Roman"/>
              </a:rPr>
              <a:t> </a:t>
            </a:r>
            <a:r>
              <a:rPr sz="2000" dirty="0">
                <a:solidFill>
                  <a:srgbClr val="FF0000"/>
                </a:solidFill>
                <a:latin typeface="Times New Roman"/>
                <a:cs typeface="Times New Roman"/>
              </a:rPr>
              <a:t>động</a:t>
            </a:r>
            <a:r>
              <a:rPr sz="2000" spc="245" dirty="0">
                <a:solidFill>
                  <a:srgbClr val="FF0000"/>
                </a:solidFill>
                <a:latin typeface="Times New Roman"/>
                <a:cs typeface="Times New Roman"/>
              </a:rPr>
              <a:t> </a:t>
            </a:r>
            <a:r>
              <a:rPr sz="2000" dirty="0">
                <a:solidFill>
                  <a:srgbClr val="FF0000"/>
                </a:solidFill>
                <a:latin typeface="Times New Roman"/>
                <a:cs typeface="Times New Roman"/>
              </a:rPr>
              <a:t>đấu</a:t>
            </a:r>
            <a:r>
              <a:rPr sz="2000" spc="265" dirty="0">
                <a:solidFill>
                  <a:srgbClr val="FF0000"/>
                </a:solidFill>
                <a:latin typeface="Times New Roman"/>
                <a:cs typeface="Times New Roman"/>
              </a:rPr>
              <a:t> </a:t>
            </a:r>
            <a:r>
              <a:rPr sz="2000" dirty="0">
                <a:solidFill>
                  <a:srgbClr val="FF0000"/>
                </a:solidFill>
                <a:latin typeface="Times New Roman"/>
                <a:cs typeface="Times New Roman"/>
              </a:rPr>
              <a:t>thầu</a:t>
            </a:r>
            <a:r>
              <a:rPr sz="2000" spc="254" dirty="0">
                <a:solidFill>
                  <a:srgbClr val="FF0000"/>
                </a:solidFill>
                <a:latin typeface="Times New Roman"/>
                <a:cs typeface="Times New Roman"/>
              </a:rPr>
              <a:t> </a:t>
            </a:r>
            <a:r>
              <a:rPr sz="2000" dirty="0">
                <a:solidFill>
                  <a:srgbClr val="FF0000"/>
                </a:solidFill>
                <a:latin typeface="Times New Roman"/>
                <a:cs typeface="Times New Roman"/>
              </a:rPr>
              <a:t>đối</a:t>
            </a:r>
            <a:r>
              <a:rPr sz="2000" spc="245" dirty="0">
                <a:solidFill>
                  <a:srgbClr val="FF0000"/>
                </a:solidFill>
                <a:latin typeface="Times New Roman"/>
                <a:cs typeface="Times New Roman"/>
              </a:rPr>
              <a:t> </a:t>
            </a:r>
            <a:r>
              <a:rPr sz="2000" dirty="0">
                <a:solidFill>
                  <a:srgbClr val="FF0000"/>
                </a:solidFill>
                <a:latin typeface="Times New Roman"/>
                <a:cs typeface="Times New Roman"/>
              </a:rPr>
              <a:t>với</a:t>
            </a:r>
            <a:r>
              <a:rPr sz="2000" spc="250" dirty="0">
                <a:solidFill>
                  <a:srgbClr val="FF0000"/>
                </a:solidFill>
                <a:latin typeface="Times New Roman"/>
                <a:cs typeface="Times New Roman"/>
              </a:rPr>
              <a:t> </a:t>
            </a:r>
            <a:r>
              <a:rPr sz="2000" dirty="0">
                <a:solidFill>
                  <a:srgbClr val="FF0000"/>
                </a:solidFill>
                <a:latin typeface="Times New Roman"/>
                <a:cs typeface="Times New Roman"/>
              </a:rPr>
              <a:t>thành</a:t>
            </a:r>
            <a:r>
              <a:rPr sz="2000" spc="250" dirty="0">
                <a:solidFill>
                  <a:srgbClr val="FF0000"/>
                </a:solidFill>
                <a:latin typeface="Times New Roman"/>
                <a:cs typeface="Times New Roman"/>
              </a:rPr>
              <a:t> </a:t>
            </a:r>
            <a:r>
              <a:rPr sz="2000" dirty="0">
                <a:solidFill>
                  <a:srgbClr val="FF0000"/>
                </a:solidFill>
                <a:latin typeface="Times New Roman"/>
                <a:cs typeface="Times New Roman"/>
              </a:rPr>
              <a:t>viên</a:t>
            </a:r>
            <a:r>
              <a:rPr sz="2000" spc="250" dirty="0">
                <a:solidFill>
                  <a:srgbClr val="FF0000"/>
                </a:solidFill>
                <a:latin typeface="Times New Roman"/>
                <a:cs typeface="Times New Roman"/>
              </a:rPr>
              <a:t> </a:t>
            </a:r>
            <a:r>
              <a:rPr sz="2000" dirty="0">
                <a:solidFill>
                  <a:srgbClr val="FF0000"/>
                </a:solidFill>
                <a:latin typeface="Times New Roman"/>
                <a:cs typeface="Times New Roman"/>
              </a:rPr>
              <a:t>đó</a:t>
            </a:r>
            <a:r>
              <a:rPr sz="2000" spc="260" dirty="0">
                <a:solidFill>
                  <a:srgbClr val="FF0000"/>
                </a:solidFill>
                <a:latin typeface="Times New Roman"/>
                <a:cs typeface="Times New Roman"/>
              </a:rPr>
              <a:t> </a:t>
            </a:r>
            <a:r>
              <a:rPr sz="2000" dirty="0">
                <a:solidFill>
                  <a:srgbClr val="03499E"/>
                </a:solidFill>
                <a:latin typeface="Times New Roman"/>
                <a:cs typeface="Times New Roman"/>
              </a:rPr>
              <a:t>mà</a:t>
            </a:r>
            <a:r>
              <a:rPr sz="2000" spc="260" dirty="0">
                <a:solidFill>
                  <a:srgbClr val="03499E"/>
                </a:solidFill>
                <a:latin typeface="Times New Roman"/>
                <a:cs typeface="Times New Roman"/>
              </a:rPr>
              <a:t> </a:t>
            </a:r>
            <a:r>
              <a:rPr sz="2000" dirty="0">
                <a:solidFill>
                  <a:srgbClr val="03499E"/>
                </a:solidFill>
                <a:latin typeface="Times New Roman"/>
                <a:cs typeface="Times New Roman"/>
              </a:rPr>
              <a:t>không</a:t>
            </a:r>
            <a:r>
              <a:rPr sz="2000" spc="260" dirty="0">
                <a:solidFill>
                  <a:srgbClr val="03499E"/>
                </a:solidFill>
                <a:latin typeface="Times New Roman"/>
                <a:cs typeface="Times New Roman"/>
              </a:rPr>
              <a:t> </a:t>
            </a:r>
            <a:r>
              <a:rPr sz="2000" dirty="0">
                <a:solidFill>
                  <a:srgbClr val="03499E"/>
                </a:solidFill>
                <a:latin typeface="Times New Roman"/>
                <a:cs typeface="Times New Roman"/>
              </a:rPr>
              <a:t>cấm</a:t>
            </a:r>
            <a:r>
              <a:rPr sz="2000" spc="240" dirty="0">
                <a:solidFill>
                  <a:srgbClr val="03499E"/>
                </a:solidFill>
                <a:latin typeface="Times New Roman"/>
                <a:cs typeface="Times New Roman"/>
              </a:rPr>
              <a:t> </a:t>
            </a:r>
            <a:r>
              <a:rPr sz="2000" dirty="0">
                <a:solidFill>
                  <a:srgbClr val="03499E"/>
                </a:solidFill>
                <a:latin typeface="Times New Roman"/>
                <a:cs typeface="Times New Roman"/>
              </a:rPr>
              <a:t>tham</a:t>
            </a:r>
            <a:r>
              <a:rPr sz="2000" spc="235" dirty="0">
                <a:solidFill>
                  <a:srgbClr val="03499E"/>
                </a:solidFill>
                <a:latin typeface="Times New Roman"/>
                <a:cs typeface="Times New Roman"/>
              </a:rPr>
              <a:t> </a:t>
            </a:r>
            <a:r>
              <a:rPr sz="2000" dirty="0">
                <a:solidFill>
                  <a:srgbClr val="03499E"/>
                </a:solidFill>
                <a:latin typeface="Times New Roman"/>
                <a:cs typeface="Times New Roman"/>
              </a:rPr>
              <a:t>gia</a:t>
            </a:r>
            <a:r>
              <a:rPr sz="2000" spc="260" dirty="0">
                <a:solidFill>
                  <a:srgbClr val="03499E"/>
                </a:solidFill>
                <a:latin typeface="Times New Roman"/>
                <a:cs typeface="Times New Roman"/>
              </a:rPr>
              <a:t> </a:t>
            </a:r>
            <a:r>
              <a:rPr sz="2000" spc="-20" dirty="0">
                <a:solidFill>
                  <a:srgbClr val="03499E"/>
                </a:solidFill>
                <a:latin typeface="Times New Roman"/>
                <a:cs typeface="Times New Roman"/>
              </a:rPr>
              <a:t>hoạt </a:t>
            </a:r>
            <a:r>
              <a:rPr sz="2000" dirty="0">
                <a:solidFill>
                  <a:srgbClr val="03499E"/>
                </a:solidFill>
                <a:latin typeface="Times New Roman"/>
                <a:cs typeface="Times New Roman"/>
              </a:rPr>
              <a:t>động</a:t>
            </a:r>
            <a:r>
              <a:rPr sz="2000" spc="-25" dirty="0">
                <a:solidFill>
                  <a:srgbClr val="03499E"/>
                </a:solidFill>
                <a:latin typeface="Times New Roman"/>
                <a:cs typeface="Times New Roman"/>
              </a:rPr>
              <a:t> </a:t>
            </a:r>
            <a:r>
              <a:rPr sz="2000" dirty="0">
                <a:solidFill>
                  <a:srgbClr val="03499E"/>
                </a:solidFill>
                <a:latin typeface="Times New Roman"/>
                <a:cs typeface="Times New Roman"/>
              </a:rPr>
              <a:t>đấu</a:t>
            </a:r>
            <a:r>
              <a:rPr sz="2000" spc="-15" dirty="0">
                <a:solidFill>
                  <a:srgbClr val="03499E"/>
                </a:solidFill>
                <a:latin typeface="Times New Roman"/>
                <a:cs typeface="Times New Roman"/>
              </a:rPr>
              <a:t> </a:t>
            </a:r>
            <a:r>
              <a:rPr sz="2000" dirty="0">
                <a:solidFill>
                  <a:srgbClr val="03499E"/>
                </a:solidFill>
                <a:latin typeface="Times New Roman"/>
                <a:cs typeface="Times New Roman"/>
              </a:rPr>
              <a:t>thầu</a:t>
            </a:r>
            <a:r>
              <a:rPr sz="2000" spc="-10" dirty="0">
                <a:solidFill>
                  <a:srgbClr val="03499E"/>
                </a:solidFill>
                <a:latin typeface="Times New Roman"/>
                <a:cs typeface="Times New Roman"/>
              </a:rPr>
              <a:t> </a:t>
            </a:r>
            <a:r>
              <a:rPr sz="2000" dirty="0">
                <a:solidFill>
                  <a:srgbClr val="03499E"/>
                </a:solidFill>
                <a:latin typeface="Times New Roman"/>
                <a:cs typeface="Times New Roman"/>
              </a:rPr>
              <a:t>đối</a:t>
            </a:r>
            <a:r>
              <a:rPr sz="2000" spc="-15" dirty="0">
                <a:solidFill>
                  <a:srgbClr val="03499E"/>
                </a:solidFill>
                <a:latin typeface="Times New Roman"/>
                <a:cs typeface="Times New Roman"/>
              </a:rPr>
              <a:t> </a:t>
            </a:r>
            <a:r>
              <a:rPr sz="2000" dirty="0">
                <a:solidFill>
                  <a:srgbClr val="03499E"/>
                </a:solidFill>
                <a:latin typeface="Times New Roman"/>
                <a:cs typeface="Times New Roman"/>
              </a:rPr>
              <a:t>với</a:t>
            </a:r>
            <a:r>
              <a:rPr sz="2000" spc="-15" dirty="0">
                <a:solidFill>
                  <a:srgbClr val="03499E"/>
                </a:solidFill>
                <a:latin typeface="Times New Roman"/>
                <a:cs typeface="Times New Roman"/>
              </a:rPr>
              <a:t> </a:t>
            </a:r>
            <a:r>
              <a:rPr sz="2000" dirty="0">
                <a:solidFill>
                  <a:srgbClr val="03499E"/>
                </a:solidFill>
                <a:latin typeface="Times New Roman"/>
                <a:cs typeface="Times New Roman"/>
              </a:rPr>
              <a:t>các</a:t>
            </a:r>
            <a:r>
              <a:rPr sz="2000" spc="-10" dirty="0">
                <a:solidFill>
                  <a:srgbClr val="03499E"/>
                </a:solidFill>
                <a:latin typeface="Times New Roman"/>
                <a:cs typeface="Times New Roman"/>
              </a:rPr>
              <a:t> </a:t>
            </a:r>
            <a:r>
              <a:rPr sz="2000" dirty="0">
                <a:solidFill>
                  <a:srgbClr val="03499E"/>
                </a:solidFill>
                <a:latin typeface="Times New Roman"/>
                <a:cs typeface="Times New Roman"/>
              </a:rPr>
              <a:t>thành</a:t>
            </a:r>
            <a:r>
              <a:rPr sz="2000" spc="-15" dirty="0">
                <a:solidFill>
                  <a:srgbClr val="03499E"/>
                </a:solidFill>
                <a:latin typeface="Times New Roman"/>
                <a:cs typeface="Times New Roman"/>
              </a:rPr>
              <a:t> </a:t>
            </a:r>
            <a:r>
              <a:rPr sz="2000" dirty="0">
                <a:solidFill>
                  <a:srgbClr val="03499E"/>
                </a:solidFill>
                <a:latin typeface="Times New Roman"/>
                <a:cs typeface="Times New Roman"/>
              </a:rPr>
              <a:t>viên</a:t>
            </a:r>
            <a:r>
              <a:rPr sz="2000" spc="-10" dirty="0">
                <a:solidFill>
                  <a:srgbClr val="03499E"/>
                </a:solidFill>
                <a:latin typeface="Times New Roman"/>
                <a:cs typeface="Times New Roman"/>
              </a:rPr>
              <a:t> </a:t>
            </a:r>
            <a:r>
              <a:rPr sz="2000" dirty="0">
                <a:solidFill>
                  <a:srgbClr val="03499E"/>
                </a:solidFill>
                <a:latin typeface="Times New Roman"/>
                <a:cs typeface="Times New Roman"/>
              </a:rPr>
              <a:t>còn</a:t>
            </a:r>
            <a:r>
              <a:rPr sz="2000" spc="-15" dirty="0">
                <a:solidFill>
                  <a:srgbClr val="03499E"/>
                </a:solidFill>
                <a:latin typeface="Times New Roman"/>
                <a:cs typeface="Times New Roman"/>
              </a:rPr>
              <a:t> </a:t>
            </a:r>
            <a:r>
              <a:rPr sz="2000" spc="-25" dirty="0">
                <a:solidFill>
                  <a:srgbClr val="03499E"/>
                </a:solidFill>
                <a:latin typeface="Times New Roman"/>
                <a:cs typeface="Times New Roman"/>
              </a:rPr>
              <a:t>lại</a:t>
            </a:r>
            <a:endParaRPr sz="2000">
              <a:latin typeface="Times New Roman"/>
              <a:cs typeface="Times New Roman"/>
            </a:endParaRPr>
          </a:p>
          <a:p>
            <a:pPr marL="2423160" marR="13335">
              <a:lnSpc>
                <a:spcPct val="86300"/>
              </a:lnSpc>
              <a:spcBef>
                <a:spcPts val="1485"/>
              </a:spcBef>
            </a:pPr>
            <a:r>
              <a:rPr sz="2000" dirty="0">
                <a:solidFill>
                  <a:srgbClr val="03499E"/>
                </a:solidFill>
                <a:latin typeface="Times New Roman"/>
                <a:cs typeface="Times New Roman"/>
              </a:rPr>
              <a:t>Trường</a:t>
            </a:r>
            <a:r>
              <a:rPr sz="2000" spc="-35" dirty="0">
                <a:solidFill>
                  <a:srgbClr val="03499E"/>
                </a:solidFill>
                <a:latin typeface="Times New Roman"/>
                <a:cs typeface="Times New Roman"/>
              </a:rPr>
              <a:t> </a:t>
            </a:r>
            <a:r>
              <a:rPr sz="2000" dirty="0">
                <a:solidFill>
                  <a:srgbClr val="03499E"/>
                </a:solidFill>
                <a:latin typeface="Times New Roman"/>
                <a:cs typeface="Times New Roman"/>
              </a:rPr>
              <a:t>hợp</a:t>
            </a:r>
            <a:r>
              <a:rPr sz="2000" spc="-10" dirty="0">
                <a:solidFill>
                  <a:srgbClr val="03499E"/>
                </a:solidFill>
                <a:latin typeface="Times New Roman"/>
                <a:cs typeface="Times New Roman"/>
              </a:rPr>
              <a:t> </a:t>
            </a:r>
            <a:r>
              <a:rPr sz="2000" dirty="0">
                <a:solidFill>
                  <a:srgbClr val="03499E"/>
                </a:solidFill>
                <a:latin typeface="Times New Roman"/>
                <a:cs typeface="Times New Roman"/>
              </a:rPr>
              <a:t>tổ</a:t>
            </a:r>
            <a:r>
              <a:rPr sz="2000" spc="-10" dirty="0">
                <a:solidFill>
                  <a:srgbClr val="03499E"/>
                </a:solidFill>
                <a:latin typeface="Times New Roman"/>
                <a:cs typeface="Times New Roman"/>
              </a:rPr>
              <a:t> </a:t>
            </a:r>
            <a:r>
              <a:rPr sz="2000" dirty="0">
                <a:solidFill>
                  <a:srgbClr val="03499E"/>
                </a:solidFill>
                <a:latin typeface="Times New Roman"/>
                <a:cs typeface="Times New Roman"/>
              </a:rPr>
              <a:t>chức,</a:t>
            </a:r>
            <a:r>
              <a:rPr sz="2000" spc="-25" dirty="0">
                <a:solidFill>
                  <a:srgbClr val="03499E"/>
                </a:solidFill>
                <a:latin typeface="Times New Roman"/>
                <a:cs typeface="Times New Roman"/>
              </a:rPr>
              <a:t> </a:t>
            </a:r>
            <a:r>
              <a:rPr sz="2000" dirty="0">
                <a:solidFill>
                  <a:srgbClr val="03499E"/>
                </a:solidFill>
                <a:latin typeface="Times New Roman"/>
                <a:cs typeface="Times New Roman"/>
              </a:rPr>
              <a:t>cá</a:t>
            </a:r>
            <a:r>
              <a:rPr sz="2000" spc="-15" dirty="0">
                <a:solidFill>
                  <a:srgbClr val="03499E"/>
                </a:solidFill>
                <a:latin typeface="Times New Roman"/>
                <a:cs typeface="Times New Roman"/>
              </a:rPr>
              <a:t> </a:t>
            </a:r>
            <a:r>
              <a:rPr sz="2000" dirty="0">
                <a:solidFill>
                  <a:srgbClr val="03499E"/>
                </a:solidFill>
                <a:latin typeface="Times New Roman"/>
                <a:cs typeface="Times New Roman"/>
              </a:rPr>
              <a:t>nhân</a:t>
            </a:r>
            <a:r>
              <a:rPr sz="2000" spc="-20" dirty="0">
                <a:solidFill>
                  <a:srgbClr val="03499E"/>
                </a:solidFill>
                <a:latin typeface="Times New Roman"/>
                <a:cs typeface="Times New Roman"/>
              </a:rPr>
              <a:t> </a:t>
            </a:r>
            <a:r>
              <a:rPr sz="2000" dirty="0">
                <a:solidFill>
                  <a:srgbClr val="03499E"/>
                </a:solidFill>
                <a:latin typeface="Times New Roman"/>
                <a:cs typeface="Times New Roman"/>
              </a:rPr>
              <a:t>có</a:t>
            </a:r>
            <a:r>
              <a:rPr sz="2000" spc="-5" dirty="0">
                <a:solidFill>
                  <a:srgbClr val="03499E"/>
                </a:solidFill>
                <a:latin typeface="Times New Roman"/>
                <a:cs typeface="Times New Roman"/>
              </a:rPr>
              <a:t> </a:t>
            </a:r>
            <a:r>
              <a:rPr sz="2000" dirty="0">
                <a:solidFill>
                  <a:srgbClr val="03499E"/>
                </a:solidFill>
                <a:latin typeface="Times New Roman"/>
                <a:cs typeface="Times New Roman"/>
              </a:rPr>
              <a:t>từ 02</a:t>
            </a:r>
            <a:r>
              <a:rPr sz="2000" spc="-10" dirty="0">
                <a:solidFill>
                  <a:srgbClr val="03499E"/>
                </a:solidFill>
                <a:latin typeface="Times New Roman"/>
                <a:cs typeface="Times New Roman"/>
              </a:rPr>
              <a:t> </a:t>
            </a:r>
            <a:r>
              <a:rPr sz="2000" dirty="0">
                <a:solidFill>
                  <a:srgbClr val="03499E"/>
                </a:solidFill>
                <a:latin typeface="Times New Roman"/>
                <a:cs typeface="Times New Roman"/>
              </a:rPr>
              <a:t>hành</a:t>
            </a:r>
            <a:r>
              <a:rPr sz="2000" spc="-30" dirty="0">
                <a:solidFill>
                  <a:srgbClr val="03499E"/>
                </a:solidFill>
                <a:latin typeface="Times New Roman"/>
                <a:cs typeface="Times New Roman"/>
              </a:rPr>
              <a:t> </a:t>
            </a:r>
            <a:r>
              <a:rPr sz="2000" dirty="0">
                <a:solidFill>
                  <a:srgbClr val="03499E"/>
                </a:solidFill>
                <a:latin typeface="Times New Roman"/>
                <a:cs typeface="Times New Roman"/>
              </a:rPr>
              <a:t>vi</a:t>
            </a:r>
            <a:r>
              <a:rPr sz="2000" spc="-5" dirty="0">
                <a:solidFill>
                  <a:srgbClr val="03499E"/>
                </a:solidFill>
                <a:latin typeface="Times New Roman"/>
                <a:cs typeface="Times New Roman"/>
              </a:rPr>
              <a:t> </a:t>
            </a:r>
            <a:r>
              <a:rPr sz="2000" dirty="0">
                <a:solidFill>
                  <a:srgbClr val="03499E"/>
                </a:solidFill>
                <a:latin typeface="Times New Roman"/>
                <a:cs typeface="Times New Roman"/>
              </a:rPr>
              <a:t>vi</a:t>
            </a:r>
            <a:r>
              <a:rPr sz="2000" spc="-15" dirty="0">
                <a:solidFill>
                  <a:srgbClr val="03499E"/>
                </a:solidFill>
                <a:latin typeface="Times New Roman"/>
                <a:cs typeface="Times New Roman"/>
              </a:rPr>
              <a:t> </a:t>
            </a:r>
            <a:r>
              <a:rPr sz="2000" dirty="0">
                <a:solidFill>
                  <a:srgbClr val="03499E"/>
                </a:solidFill>
                <a:latin typeface="Times New Roman"/>
                <a:cs typeface="Times New Roman"/>
              </a:rPr>
              <a:t>phạm</a:t>
            </a:r>
            <a:r>
              <a:rPr sz="2000" spc="-30" dirty="0">
                <a:solidFill>
                  <a:srgbClr val="03499E"/>
                </a:solidFill>
                <a:latin typeface="Times New Roman"/>
                <a:cs typeface="Times New Roman"/>
              </a:rPr>
              <a:t> </a:t>
            </a:r>
            <a:r>
              <a:rPr sz="2000" dirty="0">
                <a:solidFill>
                  <a:srgbClr val="03499E"/>
                </a:solidFill>
                <a:latin typeface="Times New Roman"/>
                <a:cs typeface="Times New Roman"/>
              </a:rPr>
              <a:t>trở</a:t>
            </a:r>
            <a:r>
              <a:rPr sz="2000" spc="-15" dirty="0">
                <a:solidFill>
                  <a:srgbClr val="03499E"/>
                </a:solidFill>
                <a:latin typeface="Times New Roman"/>
                <a:cs typeface="Times New Roman"/>
              </a:rPr>
              <a:t> </a:t>
            </a:r>
            <a:r>
              <a:rPr sz="2000" dirty="0">
                <a:solidFill>
                  <a:srgbClr val="03499E"/>
                </a:solidFill>
                <a:latin typeface="Times New Roman"/>
                <a:cs typeface="Times New Roman"/>
              </a:rPr>
              <a:t>lên</a:t>
            </a:r>
            <a:r>
              <a:rPr sz="2000" spc="5" dirty="0">
                <a:solidFill>
                  <a:srgbClr val="03499E"/>
                </a:solidFill>
                <a:latin typeface="Times New Roman"/>
                <a:cs typeface="Times New Roman"/>
              </a:rPr>
              <a:t> </a:t>
            </a:r>
            <a:r>
              <a:rPr sz="2000" dirty="0">
                <a:solidFill>
                  <a:srgbClr val="03499E"/>
                </a:solidFill>
                <a:latin typeface="Times New Roman"/>
                <a:cs typeface="Times New Roman"/>
              </a:rPr>
              <a:t>thuộc</a:t>
            </a:r>
            <a:r>
              <a:rPr sz="2000" spc="-20" dirty="0">
                <a:solidFill>
                  <a:srgbClr val="03499E"/>
                </a:solidFill>
                <a:latin typeface="Times New Roman"/>
                <a:cs typeface="Times New Roman"/>
              </a:rPr>
              <a:t> </a:t>
            </a:r>
            <a:r>
              <a:rPr sz="2000" dirty="0">
                <a:solidFill>
                  <a:srgbClr val="03499E"/>
                </a:solidFill>
                <a:latin typeface="Times New Roman"/>
                <a:cs typeface="Times New Roman"/>
              </a:rPr>
              <a:t>cùng</a:t>
            </a:r>
            <a:r>
              <a:rPr sz="2000" spc="-30" dirty="0">
                <a:solidFill>
                  <a:srgbClr val="03499E"/>
                </a:solidFill>
                <a:latin typeface="Times New Roman"/>
                <a:cs typeface="Times New Roman"/>
              </a:rPr>
              <a:t> </a:t>
            </a:r>
            <a:r>
              <a:rPr sz="2000" dirty="0">
                <a:solidFill>
                  <a:srgbClr val="03499E"/>
                </a:solidFill>
                <a:latin typeface="Times New Roman"/>
                <a:cs typeface="Times New Roman"/>
              </a:rPr>
              <a:t>phạm</a:t>
            </a:r>
            <a:r>
              <a:rPr sz="2000" spc="-30" dirty="0">
                <a:solidFill>
                  <a:srgbClr val="03499E"/>
                </a:solidFill>
                <a:latin typeface="Times New Roman"/>
                <a:cs typeface="Times New Roman"/>
              </a:rPr>
              <a:t> </a:t>
            </a:r>
            <a:r>
              <a:rPr sz="2000" spc="-25" dirty="0">
                <a:solidFill>
                  <a:srgbClr val="03499E"/>
                </a:solidFill>
                <a:latin typeface="Times New Roman"/>
                <a:cs typeface="Times New Roman"/>
              </a:rPr>
              <a:t>vi </a:t>
            </a:r>
            <a:r>
              <a:rPr sz="2000" dirty="0">
                <a:solidFill>
                  <a:srgbClr val="03499E"/>
                </a:solidFill>
                <a:latin typeface="Times New Roman"/>
                <a:cs typeface="Times New Roman"/>
              </a:rPr>
              <a:t>quản</a:t>
            </a:r>
            <a:r>
              <a:rPr sz="2000" spc="-30" dirty="0">
                <a:solidFill>
                  <a:srgbClr val="03499E"/>
                </a:solidFill>
                <a:latin typeface="Times New Roman"/>
                <a:cs typeface="Times New Roman"/>
              </a:rPr>
              <a:t> </a:t>
            </a:r>
            <a:r>
              <a:rPr sz="2000" dirty="0">
                <a:solidFill>
                  <a:srgbClr val="03499E"/>
                </a:solidFill>
                <a:latin typeface="Times New Roman"/>
                <a:cs typeface="Times New Roman"/>
              </a:rPr>
              <a:t>lý</a:t>
            </a:r>
            <a:r>
              <a:rPr sz="2000" spc="-10" dirty="0">
                <a:solidFill>
                  <a:srgbClr val="03499E"/>
                </a:solidFill>
                <a:latin typeface="Times New Roman"/>
                <a:cs typeface="Times New Roman"/>
              </a:rPr>
              <a:t> </a:t>
            </a:r>
            <a:r>
              <a:rPr sz="2000" dirty="0">
                <a:solidFill>
                  <a:srgbClr val="03499E"/>
                </a:solidFill>
                <a:latin typeface="Times New Roman"/>
                <a:cs typeface="Times New Roman"/>
              </a:rPr>
              <a:t>của</a:t>
            </a:r>
            <a:r>
              <a:rPr sz="2000" spc="-10" dirty="0">
                <a:solidFill>
                  <a:srgbClr val="03499E"/>
                </a:solidFill>
                <a:latin typeface="Times New Roman"/>
                <a:cs typeface="Times New Roman"/>
              </a:rPr>
              <a:t> </a:t>
            </a:r>
            <a:r>
              <a:rPr sz="2000" dirty="0">
                <a:solidFill>
                  <a:srgbClr val="03499E"/>
                </a:solidFill>
                <a:latin typeface="Times New Roman"/>
                <a:cs typeface="Times New Roman"/>
              </a:rPr>
              <a:t>người</a:t>
            </a:r>
            <a:r>
              <a:rPr sz="2000" spc="-30" dirty="0">
                <a:solidFill>
                  <a:srgbClr val="03499E"/>
                </a:solidFill>
                <a:latin typeface="Times New Roman"/>
                <a:cs typeface="Times New Roman"/>
              </a:rPr>
              <a:t> </a:t>
            </a:r>
            <a:r>
              <a:rPr sz="2000" dirty="0">
                <a:solidFill>
                  <a:srgbClr val="03499E"/>
                </a:solidFill>
                <a:latin typeface="Times New Roman"/>
                <a:cs typeface="Times New Roman"/>
              </a:rPr>
              <a:t>có</a:t>
            </a:r>
            <a:r>
              <a:rPr sz="2000" spc="-10" dirty="0">
                <a:solidFill>
                  <a:srgbClr val="03499E"/>
                </a:solidFill>
                <a:latin typeface="Times New Roman"/>
                <a:cs typeface="Times New Roman"/>
              </a:rPr>
              <a:t> </a:t>
            </a:r>
            <a:r>
              <a:rPr sz="2000" dirty="0">
                <a:solidFill>
                  <a:srgbClr val="03499E"/>
                </a:solidFill>
                <a:latin typeface="Times New Roman"/>
                <a:cs typeface="Times New Roman"/>
              </a:rPr>
              <a:t>thẩm</a:t>
            </a:r>
            <a:r>
              <a:rPr sz="2000" spc="-15" dirty="0">
                <a:solidFill>
                  <a:srgbClr val="03499E"/>
                </a:solidFill>
                <a:latin typeface="Times New Roman"/>
                <a:cs typeface="Times New Roman"/>
              </a:rPr>
              <a:t> </a:t>
            </a:r>
            <a:r>
              <a:rPr sz="2000" dirty="0">
                <a:solidFill>
                  <a:srgbClr val="03499E"/>
                </a:solidFill>
                <a:latin typeface="Times New Roman"/>
                <a:cs typeface="Times New Roman"/>
              </a:rPr>
              <a:t>quyền</a:t>
            </a:r>
            <a:r>
              <a:rPr sz="2000" spc="-20" dirty="0">
                <a:solidFill>
                  <a:srgbClr val="03499E"/>
                </a:solidFill>
                <a:latin typeface="Times New Roman"/>
                <a:cs typeface="Times New Roman"/>
              </a:rPr>
              <a:t> </a:t>
            </a:r>
            <a:r>
              <a:rPr sz="2000" dirty="0">
                <a:solidFill>
                  <a:srgbClr val="03499E"/>
                </a:solidFill>
                <a:latin typeface="Times New Roman"/>
                <a:cs typeface="Times New Roman"/>
              </a:rPr>
              <a:t>và</a:t>
            </a:r>
            <a:r>
              <a:rPr sz="2000" spc="-10" dirty="0">
                <a:solidFill>
                  <a:srgbClr val="03499E"/>
                </a:solidFill>
                <a:latin typeface="Times New Roman"/>
                <a:cs typeface="Times New Roman"/>
              </a:rPr>
              <a:t> </a:t>
            </a:r>
            <a:r>
              <a:rPr sz="2000" dirty="0">
                <a:solidFill>
                  <a:srgbClr val="03499E"/>
                </a:solidFill>
                <a:latin typeface="Times New Roman"/>
                <a:cs typeface="Times New Roman"/>
              </a:rPr>
              <a:t>các</a:t>
            </a:r>
            <a:r>
              <a:rPr sz="2000" spc="-20" dirty="0">
                <a:solidFill>
                  <a:srgbClr val="03499E"/>
                </a:solidFill>
                <a:latin typeface="Times New Roman"/>
                <a:cs typeface="Times New Roman"/>
              </a:rPr>
              <a:t> </a:t>
            </a:r>
            <a:r>
              <a:rPr sz="2000" dirty="0">
                <a:solidFill>
                  <a:srgbClr val="03499E"/>
                </a:solidFill>
                <a:latin typeface="Times New Roman"/>
                <a:cs typeface="Times New Roman"/>
              </a:rPr>
              <a:t>hành</a:t>
            </a:r>
            <a:r>
              <a:rPr sz="2000" spc="-15" dirty="0">
                <a:solidFill>
                  <a:srgbClr val="03499E"/>
                </a:solidFill>
                <a:latin typeface="Times New Roman"/>
                <a:cs typeface="Times New Roman"/>
              </a:rPr>
              <a:t> </a:t>
            </a:r>
            <a:r>
              <a:rPr sz="2000" dirty="0">
                <a:solidFill>
                  <a:srgbClr val="03499E"/>
                </a:solidFill>
                <a:latin typeface="Times New Roman"/>
                <a:cs typeface="Times New Roman"/>
              </a:rPr>
              <a:t>vi</a:t>
            </a:r>
            <a:r>
              <a:rPr sz="2000" spc="-10" dirty="0">
                <a:solidFill>
                  <a:srgbClr val="03499E"/>
                </a:solidFill>
                <a:latin typeface="Times New Roman"/>
                <a:cs typeface="Times New Roman"/>
              </a:rPr>
              <a:t> </a:t>
            </a:r>
            <a:r>
              <a:rPr sz="2000" dirty="0">
                <a:solidFill>
                  <a:srgbClr val="03499E"/>
                </a:solidFill>
                <a:latin typeface="Times New Roman"/>
                <a:cs typeface="Times New Roman"/>
              </a:rPr>
              <a:t>này</a:t>
            </a:r>
            <a:r>
              <a:rPr sz="2000" spc="-15" dirty="0">
                <a:solidFill>
                  <a:srgbClr val="03499E"/>
                </a:solidFill>
                <a:latin typeface="Times New Roman"/>
                <a:cs typeface="Times New Roman"/>
              </a:rPr>
              <a:t> </a:t>
            </a:r>
            <a:r>
              <a:rPr sz="2000" dirty="0">
                <a:solidFill>
                  <a:srgbClr val="03499E"/>
                </a:solidFill>
                <a:latin typeface="Times New Roman"/>
                <a:cs typeface="Times New Roman"/>
              </a:rPr>
              <a:t>chưa</a:t>
            </a:r>
            <a:r>
              <a:rPr sz="2000" spc="-15" dirty="0">
                <a:solidFill>
                  <a:srgbClr val="03499E"/>
                </a:solidFill>
                <a:latin typeface="Times New Roman"/>
                <a:cs typeface="Times New Roman"/>
              </a:rPr>
              <a:t> </a:t>
            </a:r>
            <a:r>
              <a:rPr sz="2000" dirty="0">
                <a:solidFill>
                  <a:srgbClr val="03499E"/>
                </a:solidFill>
                <a:latin typeface="Times New Roman"/>
                <a:cs typeface="Times New Roman"/>
              </a:rPr>
              <a:t>bị</a:t>
            </a:r>
            <a:r>
              <a:rPr sz="2000" spc="-10" dirty="0">
                <a:solidFill>
                  <a:srgbClr val="03499E"/>
                </a:solidFill>
                <a:latin typeface="Times New Roman"/>
                <a:cs typeface="Times New Roman"/>
              </a:rPr>
              <a:t> </a:t>
            </a:r>
            <a:r>
              <a:rPr sz="2000" dirty="0">
                <a:solidFill>
                  <a:srgbClr val="03499E"/>
                </a:solidFill>
                <a:latin typeface="Times New Roman"/>
                <a:cs typeface="Times New Roman"/>
              </a:rPr>
              <a:t>cấm</a:t>
            </a:r>
            <a:r>
              <a:rPr sz="2000" spc="-20" dirty="0">
                <a:solidFill>
                  <a:srgbClr val="03499E"/>
                </a:solidFill>
                <a:latin typeface="Times New Roman"/>
                <a:cs typeface="Times New Roman"/>
              </a:rPr>
              <a:t> </a:t>
            </a:r>
            <a:r>
              <a:rPr sz="2000" dirty="0">
                <a:solidFill>
                  <a:srgbClr val="03499E"/>
                </a:solidFill>
                <a:latin typeface="Times New Roman"/>
                <a:cs typeface="Times New Roman"/>
              </a:rPr>
              <a:t>tham</a:t>
            </a:r>
            <a:r>
              <a:rPr sz="2000" spc="-15" dirty="0">
                <a:solidFill>
                  <a:srgbClr val="03499E"/>
                </a:solidFill>
                <a:latin typeface="Times New Roman"/>
                <a:cs typeface="Times New Roman"/>
              </a:rPr>
              <a:t> </a:t>
            </a:r>
            <a:r>
              <a:rPr sz="2000" dirty="0">
                <a:solidFill>
                  <a:srgbClr val="03499E"/>
                </a:solidFill>
                <a:latin typeface="Times New Roman"/>
                <a:cs typeface="Times New Roman"/>
              </a:rPr>
              <a:t>gia</a:t>
            </a:r>
            <a:r>
              <a:rPr sz="2000" spc="-10" dirty="0">
                <a:solidFill>
                  <a:srgbClr val="03499E"/>
                </a:solidFill>
                <a:latin typeface="Times New Roman"/>
                <a:cs typeface="Times New Roman"/>
              </a:rPr>
              <a:t> </a:t>
            </a:r>
            <a:r>
              <a:rPr sz="2000" spc="-20" dirty="0">
                <a:solidFill>
                  <a:srgbClr val="03499E"/>
                </a:solidFill>
                <a:latin typeface="Times New Roman"/>
                <a:cs typeface="Times New Roman"/>
              </a:rPr>
              <a:t>hoạt</a:t>
            </a:r>
            <a:r>
              <a:rPr sz="2000" spc="500" dirty="0">
                <a:solidFill>
                  <a:srgbClr val="03499E"/>
                </a:solidFill>
                <a:latin typeface="Times New Roman"/>
                <a:cs typeface="Times New Roman"/>
              </a:rPr>
              <a:t> </a:t>
            </a:r>
            <a:r>
              <a:rPr sz="2000" dirty="0">
                <a:solidFill>
                  <a:srgbClr val="03499E"/>
                </a:solidFill>
                <a:latin typeface="Times New Roman"/>
                <a:cs typeface="Times New Roman"/>
              </a:rPr>
              <a:t>động</a:t>
            </a:r>
            <a:r>
              <a:rPr sz="2000" spc="-25" dirty="0">
                <a:solidFill>
                  <a:srgbClr val="03499E"/>
                </a:solidFill>
                <a:latin typeface="Times New Roman"/>
                <a:cs typeface="Times New Roman"/>
              </a:rPr>
              <a:t> </a:t>
            </a:r>
            <a:r>
              <a:rPr sz="2000" dirty="0">
                <a:solidFill>
                  <a:srgbClr val="03499E"/>
                </a:solidFill>
                <a:latin typeface="Times New Roman"/>
                <a:cs typeface="Times New Roman"/>
              </a:rPr>
              <a:t>đấu</a:t>
            </a:r>
            <a:r>
              <a:rPr sz="2000" spc="-15" dirty="0">
                <a:solidFill>
                  <a:srgbClr val="03499E"/>
                </a:solidFill>
                <a:latin typeface="Times New Roman"/>
                <a:cs typeface="Times New Roman"/>
              </a:rPr>
              <a:t> </a:t>
            </a:r>
            <a:r>
              <a:rPr sz="2000" dirty="0">
                <a:solidFill>
                  <a:srgbClr val="03499E"/>
                </a:solidFill>
                <a:latin typeface="Times New Roman"/>
                <a:cs typeface="Times New Roman"/>
              </a:rPr>
              <a:t>thầu</a:t>
            </a:r>
            <a:r>
              <a:rPr sz="2000" spc="5" dirty="0">
                <a:solidFill>
                  <a:srgbClr val="03499E"/>
                </a:solidFill>
                <a:latin typeface="Times New Roman"/>
                <a:cs typeface="Times New Roman"/>
              </a:rPr>
              <a:t> </a:t>
            </a:r>
            <a:r>
              <a:rPr sz="2000" dirty="0">
                <a:solidFill>
                  <a:srgbClr val="03499E"/>
                </a:solidFill>
                <a:latin typeface="Times New Roman"/>
                <a:cs typeface="Times New Roman"/>
              </a:rPr>
              <a:t>thì</a:t>
            </a:r>
            <a:r>
              <a:rPr sz="2000" spc="-10" dirty="0">
                <a:solidFill>
                  <a:srgbClr val="03499E"/>
                </a:solidFill>
                <a:latin typeface="Times New Roman"/>
                <a:cs typeface="Times New Roman"/>
              </a:rPr>
              <a:t> </a:t>
            </a:r>
            <a:r>
              <a:rPr sz="2000" dirty="0">
                <a:solidFill>
                  <a:srgbClr val="03499E"/>
                </a:solidFill>
                <a:latin typeface="Times New Roman"/>
                <a:cs typeface="Times New Roman"/>
              </a:rPr>
              <a:t>người</a:t>
            </a:r>
            <a:r>
              <a:rPr sz="2000" spc="-10" dirty="0">
                <a:solidFill>
                  <a:srgbClr val="03499E"/>
                </a:solidFill>
                <a:latin typeface="Times New Roman"/>
                <a:cs typeface="Times New Roman"/>
              </a:rPr>
              <a:t> </a:t>
            </a:r>
            <a:r>
              <a:rPr sz="2000" dirty="0">
                <a:solidFill>
                  <a:srgbClr val="03499E"/>
                </a:solidFill>
                <a:latin typeface="Times New Roman"/>
                <a:cs typeface="Times New Roman"/>
              </a:rPr>
              <a:t>có thẩm</a:t>
            </a:r>
            <a:r>
              <a:rPr sz="2000" spc="-15" dirty="0">
                <a:solidFill>
                  <a:srgbClr val="03499E"/>
                </a:solidFill>
                <a:latin typeface="Times New Roman"/>
                <a:cs typeface="Times New Roman"/>
              </a:rPr>
              <a:t> </a:t>
            </a:r>
            <a:r>
              <a:rPr sz="2000" dirty="0">
                <a:solidFill>
                  <a:srgbClr val="03499E"/>
                </a:solidFill>
                <a:latin typeface="Times New Roman"/>
                <a:cs typeface="Times New Roman"/>
              </a:rPr>
              <a:t>quyền</a:t>
            </a:r>
            <a:r>
              <a:rPr sz="2000" spc="-15" dirty="0">
                <a:solidFill>
                  <a:srgbClr val="03499E"/>
                </a:solidFill>
                <a:latin typeface="Times New Roman"/>
                <a:cs typeface="Times New Roman"/>
              </a:rPr>
              <a:t> </a:t>
            </a:r>
            <a:r>
              <a:rPr sz="2000" dirty="0">
                <a:solidFill>
                  <a:srgbClr val="03499E"/>
                </a:solidFill>
                <a:latin typeface="Times New Roman"/>
                <a:cs typeface="Times New Roman"/>
              </a:rPr>
              <a:t>ban</a:t>
            </a:r>
            <a:r>
              <a:rPr sz="2000" spc="5" dirty="0">
                <a:solidFill>
                  <a:srgbClr val="03499E"/>
                </a:solidFill>
                <a:latin typeface="Times New Roman"/>
                <a:cs typeface="Times New Roman"/>
              </a:rPr>
              <a:t> </a:t>
            </a:r>
            <a:r>
              <a:rPr sz="2000" dirty="0">
                <a:solidFill>
                  <a:srgbClr val="03499E"/>
                </a:solidFill>
                <a:latin typeface="Times New Roman"/>
                <a:cs typeface="Times New Roman"/>
              </a:rPr>
              <a:t>hành</a:t>
            </a:r>
            <a:r>
              <a:rPr sz="2000" spc="-30" dirty="0">
                <a:solidFill>
                  <a:srgbClr val="03499E"/>
                </a:solidFill>
                <a:latin typeface="Times New Roman"/>
                <a:cs typeface="Times New Roman"/>
              </a:rPr>
              <a:t> </a:t>
            </a:r>
            <a:r>
              <a:rPr sz="2000" dirty="0">
                <a:solidFill>
                  <a:srgbClr val="03499E"/>
                </a:solidFill>
                <a:latin typeface="Times New Roman"/>
                <a:cs typeface="Times New Roman"/>
              </a:rPr>
              <a:t>quyết</a:t>
            </a:r>
            <a:r>
              <a:rPr sz="2000" spc="-10" dirty="0">
                <a:solidFill>
                  <a:srgbClr val="03499E"/>
                </a:solidFill>
                <a:latin typeface="Times New Roman"/>
                <a:cs typeface="Times New Roman"/>
              </a:rPr>
              <a:t> </a:t>
            </a:r>
            <a:r>
              <a:rPr sz="2000" dirty="0">
                <a:solidFill>
                  <a:srgbClr val="03499E"/>
                </a:solidFill>
                <a:latin typeface="Times New Roman"/>
                <a:cs typeface="Times New Roman"/>
              </a:rPr>
              <a:t>định</a:t>
            </a:r>
            <a:r>
              <a:rPr sz="2000" spc="-15" dirty="0">
                <a:solidFill>
                  <a:srgbClr val="03499E"/>
                </a:solidFill>
                <a:latin typeface="Times New Roman"/>
                <a:cs typeface="Times New Roman"/>
              </a:rPr>
              <a:t> </a:t>
            </a:r>
            <a:r>
              <a:rPr sz="2000" dirty="0">
                <a:solidFill>
                  <a:srgbClr val="03499E"/>
                </a:solidFill>
                <a:latin typeface="Times New Roman"/>
                <a:cs typeface="Times New Roman"/>
              </a:rPr>
              <a:t>cấm</a:t>
            </a:r>
            <a:r>
              <a:rPr sz="2000" spc="-15" dirty="0">
                <a:solidFill>
                  <a:srgbClr val="03499E"/>
                </a:solidFill>
                <a:latin typeface="Times New Roman"/>
                <a:cs typeface="Times New Roman"/>
              </a:rPr>
              <a:t> </a:t>
            </a:r>
            <a:r>
              <a:rPr sz="2000" dirty="0">
                <a:solidFill>
                  <a:srgbClr val="03499E"/>
                </a:solidFill>
                <a:latin typeface="Times New Roman"/>
                <a:cs typeface="Times New Roman"/>
              </a:rPr>
              <a:t>tham</a:t>
            </a:r>
            <a:r>
              <a:rPr sz="2000" spc="-10" dirty="0">
                <a:solidFill>
                  <a:srgbClr val="03499E"/>
                </a:solidFill>
                <a:latin typeface="Times New Roman"/>
                <a:cs typeface="Times New Roman"/>
              </a:rPr>
              <a:t> </a:t>
            </a:r>
            <a:r>
              <a:rPr sz="2000" dirty="0">
                <a:solidFill>
                  <a:srgbClr val="03499E"/>
                </a:solidFill>
                <a:latin typeface="Times New Roman"/>
                <a:cs typeface="Times New Roman"/>
              </a:rPr>
              <a:t>gia</a:t>
            </a:r>
            <a:r>
              <a:rPr sz="2000" spc="-10" dirty="0">
                <a:solidFill>
                  <a:srgbClr val="03499E"/>
                </a:solidFill>
                <a:latin typeface="Times New Roman"/>
                <a:cs typeface="Times New Roman"/>
              </a:rPr>
              <a:t> </a:t>
            </a:r>
            <a:r>
              <a:rPr sz="2000" dirty="0">
                <a:solidFill>
                  <a:srgbClr val="03499E"/>
                </a:solidFill>
                <a:latin typeface="Times New Roman"/>
                <a:cs typeface="Times New Roman"/>
              </a:rPr>
              <a:t>hoạt</a:t>
            </a:r>
            <a:r>
              <a:rPr sz="2000" spc="-10" dirty="0">
                <a:solidFill>
                  <a:srgbClr val="03499E"/>
                </a:solidFill>
                <a:latin typeface="Times New Roman"/>
                <a:cs typeface="Times New Roman"/>
              </a:rPr>
              <a:t> </a:t>
            </a:r>
            <a:r>
              <a:rPr sz="2000" spc="-20" dirty="0">
                <a:solidFill>
                  <a:srgbClr val="03499E"/>
                </a:solidFill>
                <a:latin typeface="Times New Roman"/>
                <a:cs typeface="Times New Roman"/>
              </a:rPr>
              <a:t>động </a:t>
            </a:r>
            <a:r>
              <a:rPr sz="2000" dirty="0">
                <a:solidFill>
                  <a:srgbClr val="03499E"/>
                </a:solidFill>
                <a:latin typeface="Times New Roman"/>
                <a:cs typeface="Times New Roman"/>
              </a:rPr>
              <a:t>đấu</a:t>
            </a:r>
            <a:r>
              <a:rPr sz="2000" spc="-20" dirty="0">
                <a:solidFill>
                  <a:srgbClr val="03499E"/>
                </a:solidFill>
                <a:latin typeface="Times New Roman"/>
                <a:cs typeface="Times New Roman"/>
              </a:rPr>
              <a:t> </a:t>
            </a:r>
            <a:r>
              <a:rPr sz="2000" dirty="0">
                <a:solidFill>
                  <a:srgbClr val="03499E"/>
                </a:solidFill>
                <a:latin typeface="Times New Roman"/>
                <a:cs typeface="Times New Roman"/>
              </a:rPr>
              <a:t>thầu với</a:t>
            </a:r>
            <a:r>
              <a:rPr sz="2000" spc="-15" dirty="0">
                <a:solidFill>
                  <a:srgbClr val="03499E"/>
                </a:solidFill>
                <a:latin typeface="Times New Roman"/>
                <a:cs typeface="Times New Roman"/>
              </a:rPr>
              <a:t> </a:t>
            </a:r>
            <a:r>
              <a:rPr sz="2000" dirty="0">
                <a:solidFill>
                  <a:srgbClr val="03499E"/>
                </a:solidFill>
                <a:latin typeface="Times New Roman"/>
                <a:cs typeface="Times New Roman"/>
              </a:rPr>
              <a:t>thời</a:t>
            </a:r>
            <a:r>
              <a:rPr sz="2000" spc="-15" dirty="0">
                <a:solidFill>
                  <a:srgbClr val="03499E"/>
                </a:solidFill>
                <a:latin typeface="Times New Roman"/>
                <a:cs typeface="Times New Roman"/>
              </a:rPr>
              <a:t> </a:t>
            </a:r>
            <a:r>
              <a:rPr sz="2000" dirty="0">
                <a:solidFill>
                  <a:srgbClr val="03499E"/>
                </a:solidFill>
                <a:latin typeface="Times New Roman"/>
                <a:cs typeface="Times New Roman"/>
              </a:rPr>
              <a:t>gian cấm</a:t>
            </a:r>
            <a:r>
              <a:rPr sz="2000" spc="-15" dirty="0">
                <a:solidFill>
                  <a:srgbClr val="03499E"/>
                </a:solidFill>
                <a:latin typeface="Times New Roman"/>
                <a:cs typeface="Times New Roman"/>
              </a:rPr>
              <a:t> </a:t>
            </a:r>
            <a:r>
              <a:rPr sz="2000" dirty="0">
                <a:solidFill>
                  <a:srgbClr val="03499E"/>
                </a:solidFill>
                <a:latin typeface="Times New Roman"/>
                <a:cs typeface="Times New Roman"/>
              </a:rPr>
              <a:t>được</a:t>
            </a:r>
            <a:r>
              <a:rPr sz="2000" spc="-25" dirty="0">
                <a:solidFill>
                  <a:srgbClr val="03499E"/>
                </a:solidFill>
                <a:latin typeface="Times New Roman"/>
                <a:cs typeface="Times New Roman"/>
              </a:rPr>
              <a:t> </a:t>
            </a:r>
            <a:r>
              <a:rPr sz="2000" dirty="0">
                <a:solidFill>
                  <a:srgbClr val="03499E"/>
                </a:solidFill>
                <a:latin typeface="Times New Roman"/>
                <a:cs typeface="Times New Roman"/>
              </a:rPr>
              <a:t>xác</a:t>
            </a:r>
            <a:r>
              <a:rPr sz="2000" spc="-10" dirty="0">
                <a:solidFill>
                  <a:srgbClr val="03499E"/>
                </a:solidFill>
                <a:latin typeface="Times New Roman"/>
                <a:cs typeface="Times New Roman"/>
              </a:rPr>
              <a:t> </a:t>
            </a:r>
            <a:r>
              <a:rPr sz="2000" dirty="0">
                <a:solidFill>
                  <a:srgbClr val="03499E"/>
                </a:solidFill>
                <a:latin typeface="Times New Roman"/>
                <a:cs typeface="Times New Roman"/>
              </a:rPr>
              <a:t>định</a:t>
            </a:r>
            <a:r>
              <a:rPr sz="2000" spc="-15" dirty="0">
                <a:solidFill>
                  <a:srgbClr val="03499E"/>
                </a:solidFill>
                <a:latin typeface="Times New Roman"/>
                <a:cs typeface="Times New Roman"/>
              </a:rPr>
              <a:t> </a:t>
            </a:r>
            <a:r>
              <a:rPr sz="2000" dirty="0">
                <a:solidFill>
                  <a:srgbClr val="03499E"/>
                </a:solidFill>
                <a:latin typeface="Times New Roman"/>
                <a:cs typeface="Times New Roman"/>
              </a:rPr>
              <a:t>bằng</a:t>
            </a:r>
            <a:r>
              <a:rPr sz="2000" spc="-15" dirty="0">
                <a:solidFill>
                  <a:srgbClr val="03499E"/>
                </a:solidFill>
                <a:latin typeface="Times New Roman"/>
                <a:cs typeface="Times New Roman"/>
              </a:rPr>
              <a:t> </a:t>
            </a:r>
            <a:r>
              <a:rPr sz="2000" dirty="0">
                <a:solidFill>
                  <a:srgbClr val="03499E"/>
                </a:solidFill>
                <a:latin typeface="Times New Roman"/>
                <a:cs typeface="Times New Roman"/>
              </a:rPr>
              <a:t>tổng</a:t>
            </a:r>
            <a:r>
              <a:rPr sz="2000" spc="-15" dirty="0">
                <a:solidFill>
                  <a:srgbClr val="03499E"/>
                </a:solidFill>
                <a:latin typeface="Times New Roman"/>
                <a:cs typeface="Times New Roman"/>
              </a:rPr>
              <a:t> </a:t>
            </a:r>
            <a:r>
              <a:rPr sz="2000" dirty="0">
                <a:solidFill>
                  <a:srgbClr val="03499E"/>
                </a:solidFill>
                <a:latin typeface="Times New Roman"/>
                <a:cs typeface="Times New Roman"/>
              </a:rPr>
              <a:t>thời</a:t>
            </a:r>
            <a:r>
              <a:rPr sz="2000" spc="-20" dirty="0">
                <a:solidFill>
                  <a:srgbClr val="03499E"/>
                </a:solidFill>
                <a:latin typeface="Times New Roman"/>
                <a:cs typeface="Times New Roman"/>
              </a:rPr>
              <a:t> </a:t>
            </a:r>
            <a:r>
              <a:rPr sz="2000" dirty="0">
                <a:solidFill>
                  <a:srgbClr val="03499E"/>
                </a:solidFill>
                <a:latin typeface="Times New Roman"/>
                <a:cs typeface="Times New Roman"/>
              </a:rPr>
              <a:t>gian cấm</a:t>
            </a:r>
            <a:r>
              <a:rPr sz="2000" spc="-15" dirty="0">
                <a:solidFill>
                  <a:srgbClr val="03499E"/>
                </a:solidFill>
                <a:latin typeface="Times New Roman"/>
                <a:cs typeface="Times New Roman"/>
              </a:rPr>
              <a:t> </a:t>
            </a:r>
            <a:r>
              <a:rPr sz="2000" dirty="0">
                <a:solidFill>
                  <a:srgbClr val="03499E"/>
                </a:solidFill>
                <a:latin typeface="Times New Roman"/>
                <a:cs typeface="Times New Roman"/>
              </a:rPr>
              <a:t>của</a:t>
            </a:r>
            <a:r>
              <a:rPr sz="2000" spc="-10" dirty="0">
                <a:solidFill>
                  <a:srgbClr val="03499E"/>
                </a:solidFill>
                <a:latin typeface="Times New Roman"/>
                <a:cs typeface="Times New Roman"/>
              </a:rPr>
              <a:t> </a:t>
            </a:r>
            <a:r>
              <a:rPr sz="2000" dirty="0">
                <a:solidFill>
                  <a:srgbClr val="03499E"/>
                </a:solidFill>
                <a:latin typeface="Times New Roman"/>
                <a:cs typeface="Times New Roman"/>
              </a:rPr>
              <a:t>các hành</a:t>
            </a:r>
            <a:r>
              <a:rPr sz="2000" spc="-30" dirty="0">
                <a:solidFill>
                  <a:srgbClr val="03499E"/>
                </a:solidFill>
                <a:latin typeface="Times New Roman"/>
                <a:cs typeface="Times New Roman"/>
              </a:rPr>
              <a:t> </a:t>
            </a:r>
            <a:r>
              <a:rPr sz="2000" dirty="0">
                <a:solidFill>
                  <a:srgbClr val="03499E"/>
                </a:solidFill>
                <a:latin typeface="Times New Roman"/>
                <a:cs typeface="Times New Roman"/>
              </a:rPr>
              <a:t>vi </a:t>
            </a:r>
            <a:r>
              <a:rPr sz="2000" spc="-25" dirty="0">
                <a:solidFill>
                  <a:srgbClr val="03499E"/>
                </a:solidFill>
                <a:latin typeface="Times New Roman"/>
                <a:cs typeface="Times New Roman"/>
              </a:rPr>
              <a:t>vi </a:t>
            </a:r>
            <a:r>
              <a:rPr sz="2000" dirty="0">
                <a:solidFill>
                  <a:srgbClr val="03499E"/>
                </a:solidFill>
                <a:latin typeface="Times New Roman"/>
                <a:cs typeface="Times New Roman"/>
              </a:rPr>
              <a:t>phạm</a:t>
            </a:r>
            <a:r>
              <a:rPr sz="2000" spc="-20" dirty="0">
                <a:solidFill>
                  <a:srgbClr val="03499E"/>
                </a:solidFill>
                <a:latin typeface="Times New Roman"/>
                <a:cs typeface="Times New Roman"/>
              </a:rPr>
              <a:t> </a:t>
            </a:r>
            <a:r>
              <a:rPr sz="2000" dirty="0">
                <a:solidFill>
                  <a:srgbClr val="03499E"/>
                </a:solidFill>
                <a:latin typeface="Times New Roman"/>
                <a:cs typeface="Times New Roman"/>
              </a:rPr>
              <a:t>nhưng</a:t>
            </a:r>
            <a:r>
              <a:rPr sz="2000" spc="-30" dirty="0">
                <a:solidFill>
                  <a:srgbClr val="03499E"/>
                </a:solidFill>
                <a:latin typeface="Times New Roman"/>
                <a:cs typeface="Times New Roman"/>
              </a:rPr>
              <a:t> </a:t>
            </a:r>
            <a:r>
              <a:rPr sz="2000" dirty="0">
                <a:solidFill>
                  <a:srgbClr val="03499E"/>
                </a:solidFill>
                <a:latin typeface="Times New Roman"/>
                <a:cs typeface="Times New Roman"/>
              </a:rPr>
              <a:t>tối</a:t>
            </a:r>
            <a:r>
              <a:rPr sz="2000" spc="5" dirty="0">
                <a:solidFill>
                  <a:srgbClr val="03499E"/>
                </a:solidFill>
                <a:latin typeface="Times New Roman"/>
                <a:cs typeface="Times New Roman"/>
              </a:rPr>
              <a:t> </a:t>
            </a:r>
            <a:r>
              <a:rPr sz="2000" dirty="0">
                <a:solidFill>
                  <a:srgbClr val="03499E"/>
                </a:solidFill>
                <a:latin typeface="Times New Roman"/>
                <a:cs typeface="Times New Roman"/>
              </a:rPr>
              <a:t>đa</a:t>
            </a:r>
            <a:r>
              <a:rPr sz="2000" spc="10" dirty="0">
                <a:solidFill>
                  <a:srgbClr val="03499E"/>
                </a:solidFill>
                <a:latin typeface="Times New Roman"/>
                <a:cs typeface="Times New Roman"/>
              </a:rPr>
              <a:t> </a:t>
            </a:r>
            <a:r>
              <a:rPr sz="2000" dirty="0">
                <a:solidFill>
                  <a:srgbClr val="03499E"/>
                </a:solidFill>
                <a:latin typeface="Times New Roman"/>
                <a:cs typeface="Times New Roman"/>
              </a:rPr>
              <a:t>không</a:t>
            </a:r>
            <a:r>
              <a:rPr sz="2000" spc="-30" dirty="0">
                <a:solidFill>
                  <a:srgbClr val="03499E"/>
                </a:solidFill>
                <a:latin typeface="Times New Roman"/>
                <a:cs typeface="Times New Roman"/>
              </a:rPr>
              <a:t> </a:t>
            </a:r>
            <a:r>
              <a:rPr sz="2000" dirty="0">
                <a:solidFill>
                  <a:srgbClr val="03499E"/>
                </a:solidFill>
                <a:latin typeface="Times New Roman"/>
                <a:cs typeface="Times New Roman"/>
              </a:rPr>
              <a:t>quá</a:t>
            </a:r>
            <a:r>
              <a:rPr sz="2000" spc="-20" dirty="0">
                <a:solidFill>
                  <a:srgbClr val="03499E"/>
                </a:solidFill>
                <a:latin typeface="Times New Roman"/>
                <a:cs typeface="Times New Roman"/>
              </a:rPr>
              <a:t> </a:t>
            </a:r>
            <a:r>
              <a:rPr sz="2000" dirty="0">
                <a:solidFill>
                  <a:srgbClr val="03499E"/>
                </a:solidFill>
                <a:latin typeface="Times New Roman"/>
                <a:cs typeface="Times New Roman"/>
              </a:rPr>
              <a:t>05</a:t>
            </a:r>
            <a:r>
              <a:rPr sz="2000" spc="10" dirty="0">
                <a:solidFill>
                  <a:srgbClr val="03499E"/>
                </a:solidFill>
                <a:latin typeface="Times New Roman"/>
                <a:cs typeface="Times New Roman"/>
              </a:rPr>
              <a:t> </a:t>
            </a:r>
            <a:r>
              <a:rPr sz="2000" spc="-20" dirty="0">
                <a:solidFill>
                  <a:srgbClr val="03499E"/>
                </a:solidFill>
                <a:latin typeface="Times New Roman"/>
                <a:cs typeface="Times New Roman"/>
              </a:rPr>
              <a:t>năm.</a:t>
            </a:r>
            <a:endParaRPr sz="2000">
              <a:latin typeface="Times New Roman"/>
              <a:cs typeface="Times New Roman"/>
            </a:endParaRPr>
          </a:p>
          <a:p>
            <a:pPr marL="2423160" marR="152400">
              <a:lnSpc>
                <a:spcPts val="2080"/>
              </a:lnSpc>
              <a:spcBef>
                <a:spcPts val="1380"/>
              </a:spcBef>
            </a:pPr>
            <a:r>
              <a:rPr sz="2000" dirty="0">
                <a:solidFill>
                  <a:srgbClr val="03499E"/>
                </a:solidFill>
                <a:latin typeface="Times New Roman"/>
                <a:cs typeface="Times New Roman"/>
              </a:rPr>
              <a:t>Thời</a:t>
            </a:r>
            <a:r>
              <a:rPr sz="2000" spc="-15" dirty="0">
                <a:solidFill>
                  <a:srgbClr val="03499E"/>
                </a:solidFill>
                <a:latin typeface="Times New Roman"/>
                <a:cs typeface="Times New Roman"/>
              </a:rPr>
              <a:t> </a:t>
            </a:r>
            <a:r>
              <a:rPr sz="2000" dirty="0">
                <a:solidFill>
                  <a:srgbClr val="03499E"/>
                </a:solidFill>
                <a:latin typeface="Times New Roman"/>
                <a:cs typeface="Times New Roman"/>
              </a:rPr>
              <a:t>hiệu</a:t>
            </a:r>
            <a:r>
              <a:rPr sz="2000" spc="5" dirty="0">
                <a:solidFill>
                  <a:srgbClr val="03499E"/>
                </a:solidFill>
                <a:latin typeface="Times New Roman"/>
                <a:cs typeface="Times New Roman"/>
              </a:rPr>
              <a:t> </a:t>
            </a:r>
            <a:r>
              <a:rPr sz="2000" dirty="0">
                <a:solidFill>
                  <a:srgbClr val="03499E"/>
                </a:solidFill>
                <a:latin typeface="Times New Roman"/>
                <a:cs typeface="Times New Roman"/>
              </a:rPr>
              <a:t>áp</a:t>
            </a:r>
            <a:r>
              <a:rPr sz="2000" spc="-10" dirty="0">
                <a:solidFill>
                  <a:srgbClr val="03499E"/>
                </a:solidFill>
                <a:latin typeface="Times New Roman"/>
                <a:cs typeface="Times New Roman"/>
              </a:rPr>
              <a:t> </a:t>
            </a:r>
            <a:r>
              <a:rPr sz="2000" dirty="0">
                <a:solidFill>
                  <a:srgbClr val="03499E"/>
                </a:solidFill>
                <a:latin typeface="Times New Roman"/>
                <a:cs typeface="Times New Roman"/>
              </a:rPr>
              <a:t>dụng</a:t>
            </a:r>
            <a:r>
              <a:rPr sz="2000" spc="-20" dirty="0">
                <a:solidFill>
                  <a:srgbClr val="03499E"/>
                </a:solidFill>
                <a:latin typeface="Times New Roman"/>
                <a:cs typeface="Times New Roman"/>
              </a:rPr>
              <a:t> </a:t>
            </a:r>
            <a:r>
              <a:rPr sz="2000" dirty="0">
                <a:solidFill>
                  <a:srgbClr val="03499E"/>
                </a:solidFill>
                <a:latin typeface="Times New Roman"/>
                <a:cs typeface="Times New Roman"/>
              </a:rPr>
              <a:t>biện</a:t>
            </a:r>
            <a:r>
              <a:rPr sz="2000" spc="-15" dirty="0">
                <a:solidFill>
                  <a:srgbClr val="03499E"/>
                </a:solidFill>
                <a:latin typeface="Times New Roman"/>
                <a:cs typeface="Times New Roman"/>
              </a:rPr>
              <a:t> </a:t>
            </a:r>
            <a:r>
              <a:rPr sz="2000" dirty="0">
                <a:solidFill>
                  <a:srgbClr val="03499E"/>
                </a:solidFill>
                <a:latin typeface="Times New Roman"/>
                <a:cs typeface="Times New Roman"/>
              </a:rPr>
              <a:t>pháp</a:t>
            </a:r>
            <a:r>
              <a:rPr sz="2000" spc="-10" dirty="0">
                <a:solidFill>
                  <a:srgbClr val="03499E"/>
                </a:solidFill>
                <a:latin typeface="Times New Roman"/>
                <a:cs typeface="Times New Roman"/>
              </a:rPr>
              <a:t> </a:t>
            </a:r>
            <a:r>
              <a:rPr sz="2000" dirty="0">
                <a:solidFill>
                  <a:srgbClr val="03499E"/>
                </a:solidFill>
                <a:latin typeface="Times New Roman"/>
                <a:cs typeface="Times New Roman"/>
              </a:rPr>
              <a:t>cấm</a:t>
            </a:r>
            <a:r>
              <a:rPr sz="2000" spc="-10" dirty="0">
                <a:solidFill>
                  <a:srgbClr val="03499E"/>
                </a:solidFill>
                <a:latin typeface="Times New Roman"/>
                <a:cs typeface="Times New Roman"/>
              </a:rPr>
              <a:t> </a:t>
            </a:r>
            <a:r>
              <a:rPr sz="2000" dirty="0">
                <a:solidFill>
                  <a:srgbClr val="03499E"/>
                </a:solidFill>
                <a:latin typeface="Times New Roman"/>
                <a:cs typeface="Times New Roman"/>
              </a:rPr>
              <a:t>tham</a:t>
            </a:r>
            <a:r>
              <a:rPr sz="2000" spc="-15" dirty="0">
                <a:solidFill>
                  <a:srgbClr val="03499E"/>
                </a:solidFill>
                <a:latin typeface="Times New Roman"/>
                <a:cs typeface="Times New Roman"/>
              </a:rPr>
              <a:t> </a:t>
            </a:r>
            <a:r>
              <a:rPr sz="2000" dirty="0">
                <a:solidFill>
                  <a:srgbClr val="03499E"/>
                </a:solidFill>
                <a:latin typeface="Times New Roman"/>
                <a:cs typeface="Times New Roman"/>
              </a:rPr>
              <a:t>gia</a:t>
            </a:r>
            <a:r>
              <a:rPr sz="2000" spc="-5" dirty="0">
                <a:solidFill>
                  <a:srgbClr val="03499E"/>
                </a:solidFill>
                <a:latin typeface="Times New Roman"/>
                <a:cs typeface="Times New Roman"/>
              </a:rPr>
              <a:t> </a:t>
            </a:r>
            <a:r>
              <a:rPr sz="2000" dirty="0">
                <a:solidFill>
                  <a:srgbClr val="03499E"/>
                </a:solidFill>
                <a:latin typeface="Times New Roman"/>
                <a:cs typeface="Times New Roman"/>
              </a:rPr>
              <a:t>hoạt</a:t>
            </a:r>
            <a:r>
              <a:rPr sz="2000" spc="-15" dirty="0">
                <a:solidFill>
                  <a:srgbClr val="03499E"/>
                </a:solidFill>
                <a:latin typeface="Times New Roman"/>
                <a:cs typeface="Times New Roman"/>
              </a:rPr>
              <a:t> </a:t>
            </a:r>
            <a:r>
              <a:rPr sz="2000" dirty="0">
                <a:solidFill>
                  <a:srgbClr val="03499E"/>
                </a:solidFill>
                <a:latin typeface="Times New Roman"/>
                <a:cs typeface="Times New Roman"/>
              </a:rPr>
              <a:t>động</a:t>
            </a:r>
            <a:r>
              <a:rPr sz="2000" spc="-20" dirty="0">
                <a:solidFill>
                  <a:srgbClr val="03499E"/>
                </a:solidFill>
                <a:latin typeface="Times New Roman"/>
                <a:cs typeface="Times New Roman"/>
              </a:rPr>
              <a:t> </a:t>
            </a:r>
            <a:r>
              <a:rPr sz="2000" dirty="0">
                <a:solidFill>
                  <a:srgbClr val="03499E"/>
                </a:solidFill>
                <a:latin typeface="Times New Roman"/>
                <a:cs typeface="Times New Roman"/>
              </a:rPr>
              <a:t>đấu</a:t>
            </a:r>
            <a:r>
              <a:rPr sz="2000" spc="-10" dirty="0">
                <a:solidFill>
                  <a:srgbClr val="03499E"/>
                </a:solidFill>
                <a:latin typeface="Times New Roman"/>
                <a:cs typeface="Times New Roman"/>
              </a:rPr>
              <a:t> </a:t>
            </a:r>
            <a:r>
              <a:rPr sz="2000" dirty="0">
                <a:solidFill>
                  <a:srgbClr val="03499E"/>
                </a:solidFill>
                <a:latin typeface="Times New Roman"/>
                <a:cs typeface="Times New Roman"/>
              </a:rPr>
              <a:t>thầu quy</a:t>
            </a:r>
            <a:r>
              <a:rPr sz="2000" spc="-25" dirty="0">
                <a:solidFill>
                  <a:srgbClr val="03499E"/>
                </a:solidFill>
                <a:latin typeface="Times New Roman"/>
                <a:cs typeface="Times New Roman"/>
              </a:rPr>
              <a:t> </a:t>
            </a:r>
            <a:r>
              <a:rPr sz="2000" dirty="0">
                <a:solidFill>
                  <a:srgbClr val="03499E"/>
                </a:solidFill>
                <a:latin typeface="Times New Roman"/>
                <a:cs typeface="Times New Roman"/>
              </a:rPr>
              <a:t>định</a:t>
            </a:r>
            <a:r>
              <a:rPr sz="2000" spc="-15" dirty="0">
                <a:solidFill>
                  <a:srgbClr val="03499E"/>
                </a:solidFill>
                <a:latin typeface="Times New Roman"/>
                <a:cs typeface="Times New Roman"/>
              </a:rPr>
              <a:t> </a:t>
            </a:r>
            <a:r>
              <a:rPr sz="2000" dirty="0">
                <a:solidFill>
                  <a:srgbClr val="03499E"/>
                </a:solidFill>
                <a:latin typeface="Times New Roman"/>
                <a:cs typeface="Times New Roman"/>
              </a:rPr>
              <a:t>tại</a:t>
            </a:r>
            <a:r>
              <a:rPr sz="2000" spc="10" dirty="0">
                <a:solidFill>
                  <a:srgbClr val="03499E"/>
                </a:solidFill>
                <a:latin typeface="Times New Roman"/>
                <a:cs typeface="Times New Roman"/>
              </a:rPr>
              <a:t> </a:t>
            </a:r>
            <a:r>
              <a:rPr sz="2000" dirty="0">
                <a:solidFill>
                  <a:srgbClr val="03499E"/>
                </a:solidFill>
                <a:latin typeface="Times New Roman"/>
                <a:cs typeface="Times New Roman"/>
              </a:rPr>
              <a:t>khoản</a:t>
            </a:r>
            <a:r>
              <a:rPr sz="2000" spc="-20" dirty="0">
                <a:solidFill>
                  <a:srgbClr val="03499E"/>
                </a:solidFill>
                <a:latin typeface="Times New Roman"/>
                <a:cs typeface="Times New Roman"/>
              </a:rPr>
              <a:t> </a:t>
            </a:r>
            <a:r>
              <a:rPr sz="2000" spc="-50" dirty="0">
                <a:solidFill>
                  <a:srgbClr val="03499E"/>
                </a:solidFill>
                <a:latin typeface="Times New Roman"/>
                <a:cs typeface="Times New Roman"/>
              </a:rPr>
              <a:t>1 </a:t>
            </a:r>
            <a:r>
              <a:rPr sz="2000" dirty="0">
                <a:solidFill>
                  <a:srgbClr val="03499E"/>
                </a:solidFill>
                <a:latin typeface="Times New Roman"/>
                <a:cs typeface="Times New Roman"/>
              </a:rPr>
              <a:t>Điều này</a:t>
            </a:r>
            <a:r>
              <a:rPr sz="2000" spc="-15" dirty="0">
                <a:solidFill>
                  <a:srgbClr val="03499E"/>
                </a:solidFill>
                <a:latin typeface="Times New Roman"/>
                <a:cs typeface="Times New Roman"/>
              </a:rPr>
              <a:t> </a:t>
            </a:r>
            <a:r>
              <a:rPr sz="2000" dirty="0">
                <a:solidFill>
                  <a:srgbClr val="03499E"/>
                </a:solidFill>
                <a:latin typeface="Times New Roman"/>
                <a:cs typeface="Times New Roman"/>
              </a:rPr>
              <a:t>là</a:t>
            </a:r>
            <a:r>
              <a:rPr sz="2000" spc="-5" dirty="0">
                <a:solidFill>
                  <a:srgbClr val="03499E"/>
                </a:solidFill>
                <a:latin typeface="Times New Roman"/>
                <a:cs typeface="Times New Roman"/>
              </a:rPr>
              <a:t> </a:t>
            </a:r>
            <a:r>
              <a:rPr sz="2000" dirty="0">
                <a:solidFill>
                  <a:srgbClr val="03499E"/>
                </a:solidFill>
                <a:latin typeface="Times New Roman"/>
                <a:cs typeface="Times New Roman"/>
              </a:rPr>
              <a:t>10</a:t>
            </a:r>
            <a:r>
              <a:rPr sz="2000" spc="-10" dirty="0">
                <a:solidFill>
                  <a:srgbClr val="03499E"/>
                </a:solidFill>
                <a:latin typeface="Times New Roman"/>
                <a:cs typeface="Times New Roman"/>
              </a:rPr>
              <a:t> </a:t>
            </a:r>
            <a:r>
              <a:rPr sz="2000" dirty="0">
                <a:solidFill>
                  <a:srgbClr val="03499E"/>
                </a:solidFill>
                <a:latin typeface="Times New Roman"/>
                <a:cs typeface="Times New Roman"/>
              </a:rPr>
              <a:t>năm</a:t>
            </a:r>
            <a:r>
              <a:rPr sz="2000" spc="-5" dirty="0">
                <a:solidFill>
                  <a:srgbClr val="03499E"/>
                </a:solidFill>
                <a:latin typeface="Times New Roman"/>
                <a:cs typeface="Times New Roman"/>
              </a:rPr>
              <a:t> </a:t>
            </a:r>
            <a:r>
              <a:rPr sz="2000" dirty="0">
                <a:solidFill>
                  <a:srgbClr val="03499E"/>
                </a:solidFill>
                <a:latin typeface="Times New Roman"/>
                <a:cs typeface="Times New Roman"/>
              </a:rPr>
              <a:t>tính từ</a:t>
            </a:r>
            <a:r>
              <a:rPr sz="2000" spc="-5" dirty="0">
                <a:solidFill>
                  <a:srgbClr val="03499E"/>
                </a:solidFill>
                <a:latin typeface="Times New Roman"/>
                <a:cs typeface="Times New Roman"/>
              </a:rPr>
              <a:t> </a:t>
            </a:r>
            <a:r>
              <a:rPr sz="2000" dirty="0">
                <a:solidFill>
                  <a:srgbClr val="03499E"/>
                </a:solidFill>
                <a:latin typeface="Times New Roman"/>
                <a:cs typeface="Times New Roman"/>
              </a:rPr>
              <a:t>ngày</a:t>
            </a:r>
            <a:r>
              <a:rPr sz="2000" spc="-15" dirty="0">
                <a:solidFill>
                  <a:srgbClr val="03499E"/>
                </a:solidFill>
                <a:latin typeface="Times New Roman"/>
                <a:cs typeface="Times New Roman"/>
              </a:rPr>
              <a:t> </a:t>
            </a:r>
            <a:r>
              <a:rPr sz="2000" dirty="0">
                <a:solidFill>
                  <a:srgbClr val="03499E"/>
                </a:solidFill>
                <a:latin typeface="Times New Roman"/>
                <a:cs typeface="Times New Roman"/>
              </a:rPr>
              <a:t>xảy</a:t>
            </a:r>
            <a:r>
              <a:rPr sz="2000" spc="-10" dirty="0">
                <a:solidFill>
                  <a:srgbClr val="03499E"/>
                </a:solidFill>
                <a:latin typeface="Times New Roman"/>
                <a:cs typeface="Times New Roman"/>
              </a:rPr>
              <a:t> </a:t>
            </a:r>
            <a:r>
              <a:rPr sz="2000" dirty="0">
                <a:solidFill>
                  <a:srgbClr val="03499E"/>
                </a:solidFill>
                <a:latin typeface="Times New Roman"/>
                <a:cs typeface="Times New Roman"/>
              </a:rPr>
              <a:t>ra hành</a:t>
            </a:r>
            <a:r>
              <a:rPr sz="2000" spc="-15" dirty="0">
                <a:solidFill>
                  <a:srgbClr val="03499E"/>
                </a:solidFill>
                <a:latin typeface="Times New Roman"/>
                <a:cs typeface="Times New Roman"/>
              </a:rPr>
              <a:t> </a:t>
            </a:r>
            <a:r>
              <a:rPr sz="2000" dirty="0">
                <a:solidFill>
                  <a:srgbClr val="03499E"/>
                </a:solidFill>
                <a:latin typeface="Times New Roman"/>
                <a:cs typeface="Times New Roman"/>
              </a:rPr>
              <a:t>vi</a:t>
            </a:r>
            <a:r>
              <a:rPr sz="2000" spc="-10" dirty="0">
                <a:solidFill>
                  <a:srgbClr val="03499E"/>
                </a:solidFill>
                <a:latin typeface="Times New Roman"/>
                <a:cs typeface="Times New Roman"/>
              </a:rPr>
              <a:t> </a:t>
            </a:r>
            <a:r>
              <a:rPr sz="2000" dirty="0">
                <a:solidFill>
                  <a:srgbClr val="03499E"/>
                </a:solidFill>
                <a:latin typeface="Times New Roman"/>
                <a:cs typeface="Times New Roman"/>
              </a:rPr>
              <a:t>vi</a:t>
            </a:r>
            <a:r>
              <a:rPr sz="2000" spc="-5" dirty="0">
                <a:solidFill>
                  <a:srgbClr val="03499E"/>
                </a:solidFill>
                <a:latin typeface="Times New Roman"/>
                <a:cs typeface="Times New Roman"/>
              </a:rPr>
              <a:t> </a:t>
            </a:r>
            <a:r>
              <a:rPr sz="2000" spc="-10" dirty="0">
                <a:solidFill>
                  <a:srgbClr val="03499E"/>
                </a:solidFill>
                <a:latin typeface="Times New Roman"/>
                <a:cs typeface="Times New Roman"/>
              </a:rPr>
              <a:t>phạm.</a:t>
            </a:r>
            <a:endParaRPr sz="2000">
              <a:latin typeface="Times New Roman"/>
              <a:cs typeface="Times New Roman"/>
            </a:endParaRPr>
          </a:p>
        </p:txBody>
      </p:sp>
      <p:grpSp>
        <p:nvGrpSpPr>
          <p:cNvPr id="18" name="object 18"/>
          <p:cNvGrpSpPr/>
          <p:nvPr/>
        </p:nvGrpSpPr>
        <p:grpSpPr>
          <a:xfrm>
            <a:off x="2427732" y="5678423"/>
            <a:ext cx="9062085" cy="106680"/>
            <a:chOff x="2427732" y="5678423"/>
            <a:chExt cx="9062085" cy="106680"/>
          </a:xfrm>
        </p:grpSpPr>
        <p:pic>
          <p:nvPicPr>
            <p:cNvPr id="19" name="object 19"/>
            <p:cNvPicPr/>
            <p:nvPr/>
          </p:nvPicPr>
          <p:blipFill>
            <a:blip r:embed="rId4" cstate="print"/>
            <a:stretch>
              <a:fillRect/>
            </a:stretch>
          </p:blipFill>
          <p:spPr>
            <a:xfrm>
              <a:off x="2427732" y="5678423"/>
              <a:ext cx="9061704" cy="106616"/>
            </a:xfrm>
            <a:prstGeom prst="rect">
              <a:avLst/>
            </a:prstGeom>
          </p:spPr>
        </p:pic>
        <p:sp>
          <p:nvSpPr>
            <p:cNvPr id="20" name="object 20"/>
            <p:cNvSpPr/>
            <p:nvPr/>
          </p:nvSpPr>
          <p:spPr>
            <a:xfrm>
              <a:off x="2469896" y="5714199"/>
              <a:ext cx="8969375" cy="0"/>
            </a:xfrm>
            <a:custGeom>
              <a:avLst/>
              <a:gdLst/>
              <a:ahLst/>
              <a:cxnLst/>
              <a:rect l="l" t="t" r="r" b="b"/>
              <a:pathLst>
                <a:path w="8969375">
                  <a:moveTo>
                    <a:pt x="0" y="0"/>
                  </a:moveTo>
                  <a:lnTo>
                    <a:pt x="8969375" y="0"/>
                  </a:lnTo>
                </a:path>
              </a:pathLst>
            </a:custGeom>
            <a:ln w="25400">
              <a:solidFill>
                <a:srgbClr val="BCC5D5"/>
              </a:solidFill>
            </a:ln>
          </p:spPr>
          <p:txBody>
            <a:bodyPr wrap="square" lIns="0" tIns="0" rIns="0" bIns="0" rtlCol="0"/>
            <a:lstStyle/>
            <a:p>
              <a:endParaRPr/>
            </a:p>
          </p:txBody>
        </p:sp>
      </p:grpSp>
      <p:sp>
        <p:nvSpPr>
          <p:cNvPr id="21" name="object 21"/>
          <p:cNvSpPr txBox="1"/>
          <p:nvPr/>
        </p:nvSpPr>
        <p:spPr>
          <a:xfrm>
            <a:off x="2701798" y="5778500"/>
            <a:ext cx="8313420" cy="856615"/>
          </a:xfrm>
          <a:prstGeom prst="rect">
            <a:avLst/>
          </a:prstGeom>
        </p:spPr>
        <p:txBody>
          <a:bodyPr vert="horz" wrap="square" lIns="0" tIns="55244" rIns="0" bIns="0" rtlCol="0">
            <a:spAutoFit/>
          </a:bodyPr>
          <a:lstStyle/>
          <a:p>
            <a:pPr marL="12700" marR="5080">
              <a:lnSpc>
                <a:spcPct val="86200"/>
              </a:lnSpc>
              <a:spcBef>
                <a:spcPts val="434"/>
              </a:spcBef>
            </a:pPr>
            <a:r>
              <a:rPr sz="2000" dirty="0">
                <a:solidFill>
                  <a:srgbClr val="03499E"/>
                </a:solidFill>
                <a:latin typeface="Times New Roman"/>
                <a:cs typeface="Times New Roman"/>
              </a:rPr>
              <a:t>Thành</a:t>
            </a:r>
            <a:r>
              <a:rPr sz="2000" spc="-30" dirty="0">
                <a:solidFill>
                  <a:srgbClr val="03499E"/>
                </a:solidFill>
                <a:latin typeface="Times New Roman"/>
                <a:cs typeface="Times New Roman"/>
              </a:rPr>
              <a:t> </a:t>
            </a:r>
            <a:r>
              <a:rPr sz="2000" dirty="0">
                <a:solidFill>
                  <a:srgbClr val="03499E"/>
                </a:solidFill>
                <a:latin typeface="Times New Roman"/>
                <a:cs typeface="Times New Roman"/>
              </a:rPr>
              <a:t>viên tổ chuyên</a:t>
            </a:r>
            <a:r>
              <a:rPr sz="2000" spc="-15" dirty="0">
                <a:solidFill>
                  <a:srgbClr val="03499E"/>
                </a:solidFill>
                <a:latin typeface="Times New Roman"/>
                <a:cs typeface="Times New Roman"/>
              </a:rPr>
              <a:t> </a:t>
            </a:r>
            <a:r>
              <a:rPr sz="2000" dirty="0">
                <a:solidFill>
                  <a:srgbClr val="03499E"/>
                </a:solidFill>
                <a:latin typeface="Times New Roman"/>
                <a:cs typeface="Times New Roman"/>
              </a:rPr>
              <a:t>gia,</a:t>
            </a:r>
            <a:r>
              <a:rPr sz="2000" spc="-5" dirty="0">
                <a:solidFill>
                  <a:srgbClr val="03499E"/>
                </a:solidFill>
                <a:latin typeface="Times New Roman"/>
                <a:cs typeface="Times New Roman"/>
              </a:rPr>
              <a:t> </a:t>
            </a:r>
            <a:r>
              <a:rPr sz="2000" dirty="0">
                <a:solidFill>
                  <a:srgbClr val="03499E"/>
                </a:solidFill>
                <a:latin typeface="Times New Roman"/>
                <a:cs typeface="Times New Roman"/>
              </a:rPr>
              <a:t>tổ</a:t>
            </a:r>
            <a:r>
              <a:rPr sz="2000" spc="-10" dirty="0">
                <a:solidFill>
                  <a:srgbClr val="03499E"/>
                </a:solidFill>
                <a:latin typeface="Times New Roman"/>
                <a:cs typeface="Times New Roman"/>
              </a:rPr>
              <a:t> </a:t>
            </a:r>
            <a:r>
              <a:rPr sz="2000" dirty="0">
                <a:solidFill>
                  <a:srgbClr val="03499E"/>
                </a:solidFill>
                <a:latin typeface="Times New Roman"/>
                <a:cs typeface="Times New Roman"/>
              </a:rPr>
              <a:t>thẩm</a:t>
            </a:r>
            <a:r>
              <a:rPr sz="2000" spc="-15" dirty="0">
                <a:solidFill>
                  <a:srgbClr val="03499E"/>
                </a:solidFill>
                <a:latin typeface="Times New Roman"/>
                <a:cs typeface="Times New Roman"/>
              </a:rPr>
              <a:t> </a:t>
            </a:r>
            <a:r>
              <a:rPr sz="2000" dirty="0">
                <a:solidFill>
                  <a:srgbClr val="03499E"/>
                </a:solidFill>
                <a:latin typeface="Times New Roman"/>
                <a:cs typeface="Times New Roman"/>
              </a:rPr>
              <a:t>định</a:t>
            </a:r>
            <a:r>
              <a:rPr sz="2000" spc="-15" dirty="0">
                <a:solidFill>
                  <a:srgbClr val="03499E"/>
                </a:solidFill>
                <a:latin typeface="Times New Roman"/>
                <a:cs typeface="Times New Roman"/>
              </a:rPr>
              <a:t> </a:t>
            </a:r>
            <a:r>
              <a:rPr sz="2000" dirty="0">
                <a:solidFill>
                  <a:srgbClr val="03499E"/>
                </a:solidFill>
                <a:latin typeface="Times New Roman"/>
                <a:cs typeface="Times New Roman"/>
              </a:rPr>
              <a:t>có hành</a:t>
            </a:r>
            <a:r>
              <a:rPr sz="2000" spc="-10" dirty="0">
                <a:solidFill>
                  <a:srgbClr val="03499E"/>
                </a:solidFill>
                <a:latin typeface="Times New Roman"/>
                <a:cs typeface="Times New Roman"/>
              </a:rPr>
              <a:t> </a:t>
            </a:r>
            <a:r>
              <a:rPr sz="2000" dirty="0">
                <a:solidFill>
                  <a:srgbClr val="03499E"/>
                </a:solidFill>
                <a:latin typeface="Times New Roman"/>
                <a:cs typeface="Times New Roman"/>
              </a:rPr>
              <a:t>vi</a:t>
            </a:r>
            <a:r>
              <a:rPr sz="2000" spc="-10" dirty="0">
                <a:solidFill>
                  <a:srgbClr val="03499E"/>
                </a:solidFill>
                <a:latin typeface="Times New Roman"/>
                <a:cs typeface="Times New Roman"/>
              </a:rPr>
              <a:t> </a:t>
            </a:r>
            <a:r>
              <a:rPr sz="2000" dirty="0">
                <a:solidFill>
                  <a:srgbClr val="03499E"/>
                </a:solidFill>
                <a:latin typeface="Times New Roman"/>
                <a:cs typeface="Times New Roman"/>
              </a:rPr>
              <a:t>vi</a:t>
            </a:r>
            <a:r>
              <a:rPr sz="2000" spc="-10" dirty="0">
                <a:solidFill>
                  <a:srgbClr val="03499E"/>
                </a:solidFill>
                <a:latin typeface="Times New Roman"/>
                <a:cs typeface="Times New Roman"/>
              </a:rPr>
              <a:t> </a:t>
            </a:r>
            <a:r>
              <a:rPr sz="2000" dirty="0">
                <a:solidFill>
                  <a:srgbClr val="03499E"/>
                </a:solidFill>
                <a:latin typeface="Times New Roman"/>
                <a:cs typeface="Times New Roman"/>
              </a:rPr>
              <a:t>phạm</a:t>
            </a:r>
            <a:r>
              <a:rPr sz="2000" spc="-25" dirty="0">
                <a:solidFill>
                  <a:srgbClr val="03499E"/>
                </a:solidFill>
                <a:latin typeface="Times New Roman"/>
                <a:cs typeface="Times New Roman"/>
              </a:rPr>
              <a:t> </a:t>
            </a:r>
            <a:r>
              <a:rPr sz="2000" dirty="0">
                <a:solidFill>
                  <a:srgbClr val="03499E"/>
                </a:solidFill>
                <a:latin typeface="Times New Roman"/>
                <a:cs typeface="Times New Roman"/>
              </a:rPr>
              <a:t>quy</a:t>
            </a:r>
            <a:r>
              <a:rPr sz="2000" spc="-10" dirty="0">
                <a:solidFill>
                  <a:srgbClr val="03499E"/>
                </a:solidFill>
                <a:latin typeface="Times New Roman"/>
                <a:cs typeface="Times New Roman"/>
              </a:rPr>
              <a:t> </a:t>
            </a:r>
            <a:r>
              <a:rPr sz="2000" dirty="0">
                <a:solidFill>
                  <a:srgbClr val="03499E"/>
                </a:solidFill>
                <a:latin typeface="Times New Roman"/>
                <a:cs typeface="Times New Roman"/>
              </a:rPr>
              <a:t>định</a:t>
            </a:r>
            <a:r>
              <a:rPr sz="2000" spc="-10" dirty="0">
                <a:solidFill>
                  <a:srgbClr val="03499E"/>
                </a:solidFill>
                <a:latin typeface="Times New Roman"/>
                <a:cs typeface="Times New Roman"/>
              </a:rPr>
              <a:t> </a:t>
            </a:r>
            <a:r>
              <a:rPr sz="2000" dirty="0">
                <a:solidFill>
                  <a:srgbClr val="03499E"/>
                </a:solidFill>
                <a:latin typeface="Times New Roman"/>
                <a:cs typeface="Times New Roman"/>
              </a:rPr>
              <a:t>tại Điều</a:t>
            </a:r>
            <a:r>
              <a:rPr sz="2000" spc="-5" dirty="0">
                <a:solidFill>
                  <a:srgbClr val="03499E"/>
                </a:solidFill>
                <a:latin typeface="Times New Roman"/>
                <a:cs typeface="Times New Roman"/>
              </a:rPr>
              <a:t> </a:t>
            </a:r>
            <a:r>
              <a:rPr sz="2000" spc="-25" dirty="0">
                <a:solidFill>
                  <a:srgbClr val="03499E"/>
                </a:solidFill>
                <a:latin typeface="Times New Roman"/>
                <a:cs typeface="Times New Roman"/>
              </a:rPr>
              <a:t>16 </a:t>
            </a:r>
            <a:r>
              <a:rPr sz="2000" dirty="0">
                <a:solidFill>
                  <a:srgbClr val="03499E"/>
                </a:solidFill>
                <a:latin typeface="Times New Roman"/>
                <a:cs typeface="Times New Roman"/>
              </a:rPr>
              <a:t>Luật</a:t>
            </a:r>
            <a:r>
              <a:rPr sz="2000" spc="-10" dirty="0">
                <a:solidFill>
                  <a:srgbClr val="03499E"/>
                </a:solidFill>
                <a:latin typeface="Times New Roman"/>
                <a:cs typeface="Times New Roman"/>
              </a:rPr>
              <a:t> </a:t>
            </a:r>
            <a:r>
              <a:rPr sz="2000" dirty="0">
                <a:solidFill>
                  <a:srgbClr val="03499E"/>
                </a:solidFill>
                <a:latin typeface="Times New Roman"/>
                <a:cs typeface="Times New Roman"/>
              </a:rPr>
              <a:t>Đấu</a:t>
            </a:r>
            <a:r>
              <a:rPr sz="2000" spc="-15" dirty="0">
                <a:solidFill>
                  <a:srgbClr val="03499E"/>
                </a:solidFill>
                <a:latin typeface="Times New Roman"/>
                <a:cs typeface="Times New Roman"/>
              </a:rPr>
              <a:t> </a:t>
            </a:r>
            <a:r>
              <a:rPr sz="2000" dirty="0">
                <a:solidFill>
                  <a:srgbClr val="03499E"/>
                </a:solidFill>
                <a:latin typeface="Times New Roman"/>
                <a:cs typeface="Times New Roman"/>
              </a:rPr>
              <a:t>thầu bị</a:t>
            </a:r>
            <a:r>
              <a:rPr sz="2000" spc="-15" dirty="0">
                <a:solidFill>
                  <a:srgbClr val="03499E"/>
                </a:solidFill>
                <a:latin typeface="Times New Roman"/>
                <a:cs typeface="Times New Roman"/>
              </a:rPr>
              <a:t> </a:t>
            </a:r>
            <a:r>
              <a:rPr sz="2000" dirty="0">
                <a:solidFill>
                  <a:srgbClr val="03499E"/>
                </a:solidFill>
                <a:latin typeface="Times New Roman"/>
                <a:cs typeface="Times New Roman"/>
              </a:rPr>
              <a:t>xử lý</a:t>
            </a:r>
            <a:r>
              <a:rPr sz="2000" spc="-5" dirty="0">
                <a:solidFill>
                  <a:srgbClr val="03499E"/>
                </a:solidFill>
                <a:latin typeface="Times New Roman"/>
                <a:cs typeface="Times New Roman"/>
              </a:rPr>
              <a:t> </a:t>
            </a:r>
            <a:r>
              <a:rPr sz="2000" dirty="0">
                <a:solidFill>
                  <a:srgbClr val="03499E"/>
                </a:solidFill>
                <a:latin typeface="Times New Roman"/>
                <a:cs typeface="Times New Roman"/>
              </a:rPr>
              <a:t>vi</a:t>
            </a:r>
            <a:r>
              <a:rPr sz="2000" spc="-10" dirty="0">
                <a:solidFill>
                  <a:srgbClr val="03499E"/>
                </a:solidFill>
                <a:latin typeface="Times New Roman"/>
                <a:cs typeface="Times New Roman"/>
              </a:rPr>
              <a:t> </a:t>
            </a:r>
            <a:r>
              <a:rPr sz="2000" dirty="0">
                <a:solidFill>
                  <a:srgbClr val="03499E"/>
                </a:solidFill>
                <a:latin typeface="Times New Roman"/>
                <a:cs typeface="Times New Roman"/>
              </a:rPr>
              <a:t>phạm</a:t>
            </a:r>
            <a:r>
              <a:rPr sz="2000" spc="-20" dirty="0">
                <a:solidFill>
                  <a:srgbClr val="03499E"/>
                </a:solidFill>
                <a:latin typeface="Times New Roman"/>
                <a:cs typeface="Times New Roman"/>
              </a:rPr>
              <a:t> </a:t>
            </a:r>
            <a:r>
              <a:rPr sz="2000" dirty="0">
                <a:solidFill>
                  <a:srgbClr val="03499E"/>
                </a:solidFill>
                <a:latin typeface="Times New Roman"/>
                <a:cs typeface="Times New Roman"/>
              </a:rPr>
              <a:t>và</a:t>
            </a:r>
            <a:r>
              <a:rPr sz="2000" spc="5" dirty="0">
                <a:solidFill>
                  <a:srgbClr val="03499E"/>
                </a:solidFill>
                <a:latin typeface="Times New Roman"/>
                <a:cs typeface="Times New Roman"/>
              </a:rPr>
              <a:t> </a:t>
            </a:r>
            <a:r>
              <a:rPr sz="2000" dirty="0">
                <a:solidFill>
                  <a:srgbClr val="03499E"/>
                </a:solidFill>
                <a:latin typeface="Times New Roman"/>
                <a:cs typeface="Times New Roman"/>
              </a:rPr>
              <a:t>bị</a:t>
            </a:r>
            <a:r>
              <a:rPr sz="2000" spc="-15" dirty="0">
                <a:solidFill>
                  <a:srgbClr val="03499E"/>
                </a:solidFill>
                <a:latin typeface="Times New Roman"/>
                <a:cs typeface="Times New Roman"/>
              </a:rPr>
              <a:t> </a:t>
            </a:r>
            <a:r>
              <a:rPr sz="2000" dirty="0">
                <a:solidFill>
                  <a:srgbClr val="03499E"/>
                </a:solidFill>
                <a:latin typeface="Times New Roman"/>
                <a:cs typeface="Times New Roman"/>
              </a:rPr>
              <a:t>thu</a:t>
            </a:r>
            <a:r>
              <a:rPr sz="2000" spc="-5" dirty="0">
                <a:solidFill>
                  <a:srgbClr val="03499E"/>
                </a:solidFill>
                <a:latin typeface="Times New Roman"/>
                <a:cs typeface="Times New Roman"/>
              </a:rPr>
              <a:t> </a:t>
            </a:r>
            <a:r>
              <a:rPr sz="2000" dirty="0">
                <a:solidFill>
                  <a:srgbClr val="03499E"/>
                </a:solidFill>
                <a:latin typeface="Times New Roman"/>
                <a:cs typeface="Times New Roman"/>
              </a:rPr>
              <a:t>hồi</a:t>
            </a:r>
            <a:r>
              <a:rPr sz="2000" spc="-15" dirty="0">
                <a:solidFill>
                  <a:srgbClr val="03499E"/>
                </a:solidFill>
                <a:latin typeface="Times New Roman"/>
                <a:cs typeface="Times New Roman"/>
              </a:rPr>
              <a:t> </a:t>
            </a:r>
            <a:r>
              <a:rPr sz="2000" dirty="0">
                <a:solidFill>
                  <a:srgbClr val="03499E"/>
                </a:solidFill>
                <a:latin typeface="Times New Roman"/>
                <a:cs typeface="Times New Roman"/>
              </a:rPr>
              <a:t>chứng</a:t>
            </a:r>
            <a:r>
              <a:rPr sz="2000" spc="-25" dirty="0">
                <a:solidFill>
                  <a:srgbClr val="03499E"/>
                </a:solidFill>
                <a:latin typeface="Times New Roman"/>
                <a:cs typeface="Times New Roman"/>
              </a:rPr>
              <a:t> </a:t>
            </a:r>
            <a:r>
              <a:rPr sz="2000" dirty="0">
                <a:solidFill>
                  <a:srgbClr val="03499E"/>
                </a:solidFill>
                <a:latin typeface="Times New Roman"/>
                <a:cs typeface="Times New Roman"/>
              </a:rPr>
              <a:t>chỉ</a:t>
            </a:r>
            <a:r>
              <a:rPr sz="2000" spc="-10" dirty="0">
                <a:solidFill>
                  <a:srgbClr val="03499E"/>
                </a:solidFill>
                <a:latin typeface="Times New Roman"/>
                <a:cs typeface="Times New Roman"/>
              </a:rPr>
              <a:t> </a:t>
            </a:r>
            <a:r>
              <a:rPr sz="2000" dirty="0">
                <a:solidFill>
                  <a:srgbClr val="03499E"/>
                </a:solidFill>
                <a:latin typeface="Times New Roman"/>
                <a:cs typeface="Times New Roman"/>
              </a:rPr>
              <a:t>nghiệp</a:t>
            </a:r>
            <a:r>
              <a:rPr sz="2000" spc="-30" dirty="0">
                <a:solidFill>
                  <a:srgbClr val="03499E"/>
                </a:solidFill>
                <a:latin typeface="Times New Roman"/>
                <a:cs typeface="Times New Roman"/>
              </a:rPr>
              <a:t> </a:t>
            </a:r>
            <a:r>
              <a:rPr sz="2000" dirty="0">
                <a:solidFill>
                  <a:srgbClr val="03499E"/>
                </a:solidFill>
                <a:latin typeface="Times New Roman"/>
                <a:cs typeface="Times New Roman"/>
              </a:rPr>
              <a:t>vụ</a:t>
            </a:r>
            <a:r>
              <a:rPr sz="2000" spc="-10" dirty="0">
                <a:solidFill>
                  <a:srgbClr val="03499E"/>
                </a:solidFill>
                <a:latin typeface="Times New Roman"/>
                <a:cs typeface="Times New Roman"/>
              </a:rPr>
              <a:t> </a:t>
            </a:r>
            <a:r>
              <a:rPr sz="2000" dirty="0">
                <a:solidFill>
                  <a:srgbClr val="03499E"/>
                </a:solidFill>
                <a:latin typeface="Times New Roman"/>
                <a:cs typeface="Times New Roman"/>
              </a:rPr>
              <a:t>chuyên</a:t>
            </a:r>
            <a:r>
              <a:rPr sz="2000" spc="-15" dirty="0">
                <a:solidFill>
                  <a:srgbClr val="03499E"/>
                </a:solidFill>
                <a:latin typeface="Times New Roman"/>
                <a:cs typeface="Times New Roman"/>
              </a:rPr>
              <a:t> </a:t>
            </a:r>
            <a:r>
              <a:rPr sz="2000" dirty="0">
                <a:solidFill>
                  <a:srgbClr val="03499E"/>
                </a:solidFill>
                <a:latin typeface="Times New Roman"/>
                <a:cs typeface="Times New Roman"/>
              </a:rPr>
              <a:t>môn</a:t>
            </a:r>
            <a:r>
              <a:rPr sz="2000" spc="15" dirty="0">
                <a:solidFill>
                  <a:srgbClr val="03499E"/>
                </a:solidFill>
                <a:latin typeface="Times New Roman"/>
                <a:cs typeface="Times New Roman"/>
              </a:rPr>
              <a:t> </a:t>
            </a:r>
            <a:r>
              <a:rPr sz="2000" spc="-25" dirty="0">
                <a:solidFill>
                  <a:srgbClr val="03499E"/>
                </a:solidFill>
                <a:latin typeface="Times New Roman"/>
                <a:cs typeface="Times New Roman"/>
              </a:rPr>
              <a:t>về </a:t>
            </a:r>
            <a:r>
              <a:rPr sz="2000" dirty="0">
                <a:solidFill>
                  <a:srgbClr val="03499E"/>
                </a:solidFill>
                <a:latin typeface="Times New Roman"/>
                <a:cs typeface="Times New Roman"/>
              </a:rPr>
              <a:t>đấu</a:t>
            </a:r>
            <a:r>
              <a:rPr sz="2000" spc="-15" dirty="0">
                <a:solidFill>
                  <a:srgbClr val="03499E"/>
                </a:solidFill>
                <a:latin typeface="Times New Roman"/>
                <a:cs typeface="Times New Roman"/>
              </a:rPr>
              <a:t> </a:t>
            </a:r>
            <a:r>
              <a:rPr sz="2000" spc="-20" dirty="0">
                <a:solidFill>
                  <a:srgbClr val="03499E"/>
                </a:solidFill>
                <a:latin typeface="Times New Roman"/>
                <a:cs typeface="Times New Roman"/>
              </a:rPr>
              <a:t>thầu.</a:t>
            </a:r>
            <a:endParaRPr sz="2000">
              <a:latin typeface="Times New Roman"/>
              <a:cs typeface="Times New Roman"/>
            </a:endParaRPr>
          </a:p>
        </p:txBody>
      </p:sp>
      <p:sp>
        <p:nvSpPr>
          <p:cNvPr id="22" name="Slide Number Placeholder 21">
            <a:extLst>
              <a:ext uri="{FF2B5EF4-FFF2-40B4-BE49-F238E27FC236}">
                <a16:creationId xmlns:a16="http://schemas.microsoft.com/office/drawing/2014/main" id="{3EB4B25A-3005-FF0B-7373-10FA0A32B190}"/>
              </a:ext>
            </a:extLst>
          </p:cNvPr>
          <p:cNvSpPr>
            <a:spLocks noGrp="1"/>
          </p:cNvSpPr>
          <p:nvPr>
            <p:ph type="sldNum" sz="quarter" idx="7"/>
          </p:nvPr>
        </p:nvSpPr>
        <p:spPr/>
        <p:txBody>
          <a:bodyPr/>
          <a:lstStyle/>
          <a:p>
            <a:pPr marL="4939665">
              <a:lnSpc>
                <a:spcPts val="1655"/>
              </a:lnSpc>
            </a:pPr>
            <a:fld id="{81D60167-4931-47E6-BA6A-407CBD079E47}" type="slidenum">
              <a:rPr lang="en-US" spc="-25" smtClean="0"/>
              <a:t>38</a:t>
            </a:fld>
            <a:endParaRPr lang="en-US" spc="-25"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688083" y="560019"/>
            <a:ext cx="8816340" cy="2078355"/>
            <a:chOff x="1688083" y="560019"/>
            <a:chExt cx="8816340" cy="2078355"/>
          </a:xfrm>
        </p:grpSpPr>
        <p:sp>
          <p:nvSpPr>
            <p:cNvPr id="3" name="object 3"/>
            <p:cNvSpPr/>
            <p:nvPr/>
          </p:nvSpPr>
          <p:spPr>
            <a:xfrm>
              <a:off x="1700783" y="1422780"/>
              <a:ext cx="8790940" cy="1202690"/>
            </a:xfrm>
            <a:custGeom>
              <a:avLst/>
              <a:gdLst/>
              <a:ahLst/>
              <a:cxnLst/>
              <a:rect l="l" t="t" r="r" b="b"/>
              <a:pathLst>
                <a:path w="8790940" h="1202689">
                  <a:moveTo>
                    <a:pt x="4395216" y="0"/>
                  </a:moveTo>
                  <a:lnTo>
                    <a:pt x="4395216" y="1024255"/>
                  </a:lnTo>
                  <a:lnTo>
                    <a:pt x="8790432" y="1024255"/>
                  </a:lnTo>
                  <a:lnTo>
                    <a:pt x="8790432" y="1202690"/>
                  </a:lnTo>
                </a:path>
                <a:path w="8790940" h="1202689">
                  <a:moveTo>
                    <a:pt x="4395216" y="0"/>
                  </a:moveTo>
                  <a:lnTo>
                    <a:pt x="4395216" y="1024255"/>
                  </a:lnTo>
                  <a:lnTo>
                    <a:pt x="6733286" y="1024255"/>
                  </a:lnTo>
                  <a:lnTo>
                    <a:pt x="6733286" y="1202690"/>
                  </a:lnTo>
                </a:path>
                <a:path w="8790940" h="1202689">
                  <a:moveTo>
                    <a:pt x="4395216" y="0"/>
                  </a:moveTo>
                  <a:lnTo>
                    <a:pt x="4395216" y="1202690"/>
                  </a:lnTo>
                </a:path>
                <a:path w="8790940" h="1202689">
                  <a:moveTo>
                    <a:pt x="4395216" y="0"/>
                  </a:moveTo>
                  <a:lnTo>
                    <a:pt x="4395216" y="1024255"/>
                  </a:lnTo>
                  <a:lnTo>
                    <a:pt x="2057145" y="1024255"/>
                  </a:lnTo>
                  <a:lnTo>
                    <a:pt x="2057145" y="1202690"/>
                  </a:lnTo>
                </a:path>
                <a:path w="8790940" h="1202689">
                  <a:moveTo>
                    <a:pt x="4395216" y="0"/>
                  </a:moveTo>
                  <a:lnTo>
                    <a:pt x="4395216" y="1024255"/>
                  </a:lnTo>
                  <a:lnTo>
                    <a:pt x="0" y="1024255"/>
                  </a:lnTo>
                  <a:lnTo>
                    <a:pt x="0" y="1202690"/>
                  </a:lnTo>
                </a:path>
              </a:pathLst>
            </a:custGeom>
            <a:ln w="25400">
              <a:solidFill>
                <a:srgbClr val="1F497C"/>
              </a:solidFill>
            </a:ln>
          </p:spPr>
          <p:txBody>
            <a:bodyPr wrap="square" lIns="0" tIns="0" rIns="0" bIns="0" rtlCol="0"/>
            <a:lstStyle/>
            <a:p>
              <a:endParaRPr/>
            </a:p>
          </p:txBody>
        </p:sp>
        <p:sp>
          <p:nvSpPr>
            <p:cNvPr id="4" name="object 4"/>
            <p:cNvSpPr/>
            <p:nvPr/>
          </p:nvSpPr>
          <p:spPr>
            <a:xfrm>
              <a:off x="2846069" y="572719"/>
              <a:ext cx="6499860" cy="850265"/>
            </a:xfrm>
            <a:custGeom>
              <a:avLst/>
              <a:gdLst/>
              <a:ahLst/>
              <a:cxnLst/>
              <a:rect l="l" t="t" r="r" b="b"/>
              <a:pathLst>
                <a:path w="6499859" h="850265">
                  <a:moveTo>
                    <a:pt x="6499733" y="0"/>
                  </a:moveTo>
                  <a:lnTo>
                    <a:pt x="0" y="0"/>
                  </a:lnTo>
                  <a:lnTo>
                    <a:pt x="0" y="850061"/>
                  </a:lnTo>
                  <a:lnTo>
                    <a:pt x="6499733" y="850061"/>
                  </a:lnTo>
                  <a:lnTo>
                    <a:pt x="6499733" y="0"/>
                  </a:lnTo>
                  <a:close/>
                </a:path>
              </a:pathLst>
            </a:custGeom>
            <a:solidFill>
              <a:srgbClr val="E9E1D5"/>
            </a:solidFill>
          </p:spPr>
          <p:txBody>
            <a:bodyPr wrap="square" lIns="0" tIns="0" rIns="0" bIns="0" rtlCol="0"/>
            <a:lstStyle/>
            <a:p>
              <a:endParaRPr/>
            </a:p>
          </p:txBody>
        </p:sp>
        <p:sp>
          <p:nvSpPr>
            <p:cNvPr id="5" name="object 5"/>
            <p:cNvSpPr/>
            <p:nvPr/>
          </p:nvSpPr>
          <p:spPr>
            <a:xfrm>
              <a:off x="2846069" y="572719"/>
              <a:ext cx="6499860" cy="850265"/>
            </a:xfrm>
            <a:custGeom>
              <a:avLst/>
              <a:gdLst/>
              <a:ahLst/>
              <a:cxnLst/>
              <a:rect l="l" t="t" r="r" b="b"/>
              <a:pathLst>
                <a:path w="6499859" h="850265">
                  <a:moveTo>
                    <a:pt x="0" y="850061"/>
                  </a:moveTo>
                  <a:lnTo>
                    <a:pt x="6499733" y="850061"/>
                  </a:lnTo>
                  <a:lnTo>
                    <a:pt x="6499733" y="0"/>
                  </a:lnTo>
                  <a:lnTo>
                    <a:pt x="0" y="0"/>
                  </a:lnTo>
                  <a:lnTo>
                    <a:pt x="0" y="850061"/>
                  </a:lnTo>
                  <a:close/>
                </a:path>
              </a:pathLst>
            </a:custGeom>
            <a:ln w="25400">
              <a:solidFill>
                <a:srgbClr val="24548F"/>
              </a:solidFill>
            </a:ln>
          </p:spPr>
          <p:txBody>
            <a:bodyPr wrap="square" lIns="0" tIns="0" rIns="0" bIns="0" rtlCol="0"/>
            <a:lstStyle/>
            <a:p>
              <a:endParaRPr/>
            </a:p>
          </p:txBody>
        </p:sp>
      </p:grpSp>
      <p:sp>
        <p:nvSpPr>
          <p:cNvPr id="6" name="object 6"/>
          <p:cNvSpPr txBox="1">
            <a:spLocks noGrp="1"/>
          </p:cNvSpPr>
          <p:nvPr>
            <p:ph type="title"/>
          </p:nvPr>
        </p:nvSpPr>
        <p:spPr>
          <a:xfrm>
            <a:off x="3300476" y="521868"/>
            <a:ext cx="5590540" cy="830580"/>
          </a:xfrm>
          <a:prstGeom prst="rect">
            <a:avLst/>
          </a:prstGeom>
        </p:spPr>
        <p:txBody>
          <a:bodyPr vert="horz" wrap="square" lIns="0" tIns="12700" rIns="0" bIns="0" rtlCol="0">
            <a:spAutoFit/>
          </a:bodyPr>
          <a:lstStyle/>
          <a:p>
            <a:pPr marL="2112645" marR="5080" indent="-2100580">
              <a:lnSpc>
                <a:spcPct val="120000"/>
              </a:lnSpc>
              <a:spcBef>
                <a:spcPts val="100"/>
              </a:spcBef>
            </a:pPr>
            <a:r>
              <a:rPr sz="2200" dirty="0"/>
              <a:t>CÁC</a:t>
            </a:r>
            <a:r>
              <a:rPr sz="2200" spc="-140" dirty="0"/>
              <a:t> </a:t>
            </a:r>
            <a:r>
              <a:rPr sz="2200" dirty="0"/>
              <a:t>TRƯỜNG</a:t>
            </a:r>
            <a:r>
              <a:rPr sz="2200" spc="-60" dirty="0"/>
              <a:t> </a:t>
            </a:r>
            <a:r>
              <a:rPr sz="2200" spc="-20" dirty="0"/>
              <a:t>HỢP</a:t>
            </a:r>
            <a:r>
              <a:rPr sz="2200" spc="-120" dirty="0"/>
              <a:t> </a:t>
            </a:r>
            <a:r>
              <a:rPr sz="2200" spc="-20" dirty="0"/>
              <a:t>HỦY</a:t>
            </a:r>
            <a:r>
              <a:rPr sz="2200" spc="-120" dirty="0"/>
              <a:t> </a:t>
            </a:r>
            <a:r>
              <a:rPr sz="2200" dirty="0"/>
              <a:t>THẦU</a:t>
            </a:r>
            <a:r>
              <a:rPr sz="2200" spc="-75" dirty="0"/>
              <a:t> </a:t>
            </a:r>
            <a:r>
              <a:rPr sz="2200" dirty="0"/>
              <a:t>VỚI</a:t>
            </a:r>
            <a:r>
              <a:rPr sz="2200" spc="-50" dirty="0"/>
              <a:t> </a:t>
            </a:r>
            <a:r>
              <a:rPr sz="2200" spc="-20" dirty="0"/>
              <a:t>LCNT </a:t>
            </a:r>
            <a:r>
              <a:rPr sz="2200" spc="-10" dirty="0"/>
              <a:t>(Đ.17-L.22)</a:t>
            </a:r>
            <a:endParaRPr sz="2200"/>
          </a:p>
        </p:txBody>
      </p:sp>
      <p:grpSp>
        <p:nvGrpSpPr>
          <p:cNvPr id="7" name="object 7"/>
          <p:cNvGrpSpPr/>
          <p:nvPr/>
        </p:nvGrpSpPr>
        <p:grpSpPr>
          <a:xfrm>
            <a:off x="838060" y="2612770"/>
            <a:ext cx="1725930" cy="2090420"/>
            <a:chOff x="838060" y="2612770"/>
            <a:chExt cx="1725930" cy="2090420"/>
          </a:xfrm>
        </p:grpSpPr>
        <p:sp>
          <p:nvSpPr>
            <p:cNvPr id="8" name="object 8"/>
            <p:cNvSpPr/>
            <p:nvPr/>
          </p:nvSpPr>
          <p:spPr>
            <a:xfrm>
              <a:off x="850760" y="2625470"/>
              <a:ext cx="1700530" cy="2065020"/>
            </a:xfrm>
            <a:custGeom>
              <a:avLst/>
              <a:gdLst/>
              <a:ahLst/>
              <a:cxnLst/>
              <a:rect l="l" t="t" r="r" b="b"/>
              <a:pathLst>
                <a:path w="1700530" h="2065020">
                  <a:moveTo>
                    <a:pt x="1700149" y="0"/>
                  </a:moveTo>
                  <a:lnTo>
                    <a:pt x="0" y="0"/>
                  </a:lnTo>
                  <a:lnTo>
                    <a:pt x="0" y="2064511"/>
                  </a:lnTo>
                  <a:lnTo>
                    <a:pt x="1700149" y="2064511"/>
                  </a:lnTo>
                  <a:lnTo>
                    <a:pt x="1700149" y="0"/>
                  </a:lnTo>
                  <a:close/>
                </a:path>
              </a:pathLst>
            </a:custGeom>
            <a:solidFill>
              <a:srgbClr val="E9E1D5"/>
            </a:solidFill>
          </p:spPr>
          <p:txBody>
            <a:bodyPr wrap="square" lIns="0" tIns="0" rIns="0" bIns="0" rtlCol="0"/>
            <a:lstStyle/>
            <a:p>
              <a:endParaRPr/>
            </a:p>
          </p:txBody>
        </p:sp>
        <p:sp>
          <p:nvSpPr>
            <p:cNvPr id="9" name="object 9"/>
            <p:cNvSpPr/>
            <p:nvPr/>
          </p:nvSpPr>
          <p:spPr>
            <a:xfrm>
              <a:off x="850760" y="2625470"/>
              <a:ext cx="1700530" cy="2065020"/>
            </a:xfrm>
            <a:custGeom>
              <a:avLst/>
              <a:gdLst/>
              <a:ahLst/>
              <a:cxnLst/>
              <a:rect l="l" t="t" r="r" b="b"/>
              <a:pathLst>
                <a:path w="1700530" h="2065020">
                  <a:moveTo>
                    <a:pt x="0" y="2064511"/>
                  </a:moveTo>
                  <a:lnTo>
                    <a:pt x="1700149" y="2064511"/>
                  </a:lnTo>
                  <a:lnTo>
                    <a:pt x="1700149" y="0"/>
                  </a:lnTo>
                  <a:lnTo>
                    <a:pt x="0" y="0"/>
                  </a:lnTo>
                  <a:lnTo>
                    <a:pt x="0" y="2064511"/>
                  </a:lnTo>
                  <a:close/>
                </a:path>
              </a:pathLst>
            </a:custGeom>
            <a:ln w="25400">
              <a:solidFill>
                <a:srgbClr val="24548F"/>
              </a:solidFill>
            </a:ln>
          </p:spPr>
          <p:txBody>
            <a:bodyPr wrap="square" lIns="0" tIns="0" rIns="0" bIns="0" rtlCol="0"/>
            <a:lstStyle/>
            <a:p>
              <a:endParaRPr/>
            </a:p>
          </p:txBody>
        </p:sp>
      </p:grpSp>
      <p:sp>
        <p:nvSpPr>
          <p:cNvPr id="10" name="object 10"/>
          <p:cNvSpPr txBox="1"/>
          <p:nvPr/>
        </p:nvSpPr>
        <p:spPr>
          <a:xfrm>
            <a:off x="999845" y="3161792"/>
            <a:ext cx="1400810" cy="939800"/>
          </a:xfrm>
          <a:prstGeom prst="rect">
            <a:avLst/>
          </a:prstGeom>
        </p:spPr>
        <p:txBody>
          <a:bodyPr vert="horz" wrap="square" lIns="0" tIns="59690" rIns="0" bIns="0" rtlCol="0">
            <a:spAutoFit/>
          </a:bodyPr>
          <a:lstStyle/>
          <a:p>
            <a:pPr marL="114935" marR="5080" indent="-102870">
              <a:lnSpc>
                <a:spcPts val="2280"/>
              </a:lnSpc>
              <a:spcBef>
                <a:spcPts val="470"/>
              </a:spcBef>
            </a:pPr>
            <a:r>
              <a:rPr sz="2200" dirty="0">
                <a:solidFill>
                  <a:srgbClr val="03499E"/>
                </a:solidFill>
                <a:latin typeface="Times New Roman"/>
                <a:cs typeface="Times New Roman"/>
              </a:rPr>
              <a:t>a.</a:t>
            </a:r>
            <a:r>
              <a:rPr sz="2200" spc="-60" dirty="0">
                <a:solidFill>
                  <a:srgbClr val="03499E"/>
                </a:solidFill>
                <a:latin typeface="Times New Roman"/>
                <a:cs typeface="Times New Roman"/>
              </a:rPr>
              <a:t> </a:t>
            </a:r>
            <a:r>
              <a:rPr sz="2200" dirty="0">
                <a:solidFill>
                  <a:srgbClr val="03499E"/>
                </a:solidFill>
                <a:latin typeface="Times New Roman"/>
                <a:cs typeface="Times New Roman"/>
              </a:rPr>
              <a:t>Tất</a:t>
            </a:r>
            <a:r>
              <a:rPr sz="2200" spc="-30" dirty="0">
                <a:solidFill>
                  <a:srgbClr val="03499E"/>
                </a:solidFill>
                <a:latin typeface="Times New Roman"/>
                <a:cs typeface="Times New Roman"/>
              </a:rPr>
              <a:t> </a:t>
            </a:r>
            <a:r>
              <a:rPr sz="2200" dirty="0">
                <a:solidFill>
                  <a:srgbClr val="03499E"/>
                </a:solidFill>
                <a:latin typeface="Times New Roman"/>
                <a:cs typeface="Times New Roman"/>
              </a:rPr>
              <a:t>cả</a:t>
            </a:r>
            <a:r>
              <a:rPr sz="2200" spc="-20" dirty="0">
                <a:solidFill>
                  <a:srgbClr val="03499E"/>
                </a:solidFill>
                <a:latin typeface="Times New Roman"/>
                <a:cs typeface="Times New Roman"/>
              </a:rPr>
              <a:t> </a:t>
            </a:r>
            <a:r>
              <a:rPr sz="2200" spc="-25" dirty="0">
                <a:solidFill>
                  <a:srgbClr val="03499E"/>
                </a:solidFill>
                <a:latin typeface="Times New Roman"/>
                <a:cs typeface="Times New Roman"/>
              </a:rPr>
              <a:t>HS </a:t>
            </a:r>
            <a:r>
              <a:rPr sz="2200" dirty="0">
                <a:solidFill>
                  <a:srgbClr val="03499E"/>
                </a:solidFill>
                <a:latin typeface="Times New Roman"/>
                <a:cs typeface="Times New Roman"/>
              </a:rPr>
              <a:t>không</a:t>
            </a:r>
            <a:r>
              <a:rPr sz="2200" spc="-65" dirty="0">
                <a:solidFill>
                  <a:srgbClr val="03499E"/>
                </a:solidFill>
                <a:latin typeface="Times New Roman"/>
                <a:cs typeface="Times New Roman"/>
              </a:rPr>
              <a:t> </a:t>
            </a:r>
            <a:r>
              <a:rPr sz="2200" spc="-25" dirty="0">
                <a:solidFill>
                  <a:srgbClr val="03499E"/>
                </a:solidFill>
                <a:latin typeface="Times New Roman"/>
                <a:cs typeface="Times New Roman"/>
              </a:rPr>
              <a:t>đáp</a:t>
            </a:r>
            <a:endParaRPr sz="2200">
              <a:latin typeface="Times New Roman"/>
              <a:cs typeface="Times New Roman"/>
            </a:endParaRPr>
          </a:p>
          <a:p>
            <a:pPr marL="450215">
              <a:lnSpc>
                <a:spcPts val="2265"/>
              </a:lnSpc>
            </a:pPr>
            <a:r>
              <a:rPr sz="2200" spc="-20" dirty="0">
                <a:solidFill>
                  <a:srgbClr val="03499E"/>
                </a:solidFill>
                <a:latin typeface="Times New Roman"/>
                <a:cs typeface="Times New Roman"/>
              </a:rPr>
              <a:t>ứng.</a:t>
            </a:r>
            <a:endParaRPr sz="2200">
              <a:latin typeface="Times New Roman"/>
              <a:cs typeface="Times New Roman"/>
            </a:endParaRPr>
          </a:p>
        </p:txBody>
      </p:sp>
      <p:grpSp>
        <p:nvGrpSpPr>
          <p:cNvPr id="11" name="object 11"/>
          <p:cNvGrpSpPr/>
          <p:nvPr/>
        </p:nvGrpSpPr>
        <p:grpSpPr>
          <a:xfrm>
            <a:off x="2895219" y="2612770"/>
            <a:ext cx="1725930" cy="2090420"/>
            <a:chOff x="2895219" y="2612770"/>
            <a:chExt cx="1725930" cy="2090420"/>
          </a:xfrm>
        </p:grpSpPr>
        <p:sp>
          <p:nvSpPr>
            <p:cNvPr id="12" name="object 12"/>
            <p:cNvSpPr/>
            <p:nvPr/>
          </p:nvSpPr>
          <p:spPr>
            <a:xfrm>
              <a:off x="2907919" y="2625470"/>
              <a:ext cx="1700530" cy="2065020"/>
            </a:xfrm>
            <a:custGeom>
              <a:avLst/>
              <a:gdLst/>
              <a:ahLst/>
              <a:cxnLst/>
              <a:rect l="l" t="t" r="r" b="b"/>
              <a:pathLst>
                <a:path w="1700529" h="2065020">
                  <a:moveTo>
                    <a:pt x="1700149" y="0"/>
                  </a:moveTo>
                  <a:lnTo>
                    <a:pt x="0" y="0"/>
                  </a:lnTo>
                  <a:lnTo>
                    <a:pt x="0" y="2064511"/>
                  </a:lnTo>
                  <a:lnTo>
                    <a:pt x="1700149" y="2064511"/>
                  </a:lnTo>
                  <a:lnTo>
                    <a:pt x="1700149" y="0"/>
                  </a:lnTo>
                  <a:close/>
                </a:path>
              </a:pathLst>
            </a:custGeom>
            <a:solidFill>
              <a:srgbClr val="E9E1D5"/>
            </a:solidFill>
          </p:spPr>
          <p:txBody>
            <a:bodyPr wrap="square" lIns="0" tIns="0" rIns="0" bIns="0" rtlCol="0"/>
            <a:lstStyle/>
            <a:p>
              <a:endParaRPr/>
            </a:p>
          </p:txBody>
        </p:sp>
        <p:sp>
          <p:nvSpPr>
            <p:cNvPr id="13" name="object 13"/>
            <p:cNvSpPr/>
            <p:nvPr/>
          </p:nvSpPr>
          <p:spPr>
            <a:xfrm>
              <a:off x="2907919" y="2625470"/>
              <a:ext cx="1700530" cy="2065020"/>
            </a:xfrm>
            <a:custGeom>
              <a:avLst/>
              <a:gdLst/>
              <a:ahLst/>
              <a:cxnLst/>
              <a:rect l="l" t="t" r="r" b="b"/>
              <a:pathLst>
                <a:path w="1700529" h="2065020">
                  <a:moveTo>
                    <a:pt x="0" y="2064511"/>
                  </a:moveTo>
                  <a:lnTo>
                    <a:pt x="1700149" y="2064511"/>
                  </a:lnTo>
                  <a:lnTo>
                    <a:pt x="1700149" y="0"/>
                  </a:lnTo>
                  <a:lnTo>
                    <a:pt x="0" y="0"/>
                  </a:lnTo>
                  <a:lnTo>
                    <a:pt x="0" y="2064511"/>
                  </a:lnTo>
                  <a:close/>
                </a:path>
              </a:pathLst>
            </a:custGeom>
            <a:ln w="25400">
              <a:solidFill>
                <a:srgbClr val="24548F"/>
              </a:solidFill>
            </a:ln>
          </p:spPr>
          <p:txBody>
            <a:bodyPr wrap="square" lIns="0" tIns="0" rIns="0" bIns="0" rtlCol="0"/>
            <a:lstStyle/>
            <a:p>
              <a:endParaRPr/>
            </a:p>
          </p:txBody>
        </p:sp>
      </p:grpSp>
      <p:sp>
        <p:nvSpPr>
          <p:cNvPr id="14" name="object 14"/>
          <p:cNvSpPr txBox="1"/>
          <p:nvPr/>
        </p:nvSpPr>
        <p:spPr>
          <a:xfrm>
            <a:off x="3054476" y="2872486"/>
            <a:ext cx="1406525" cy="1517650"/>
          </a:xfrm>
          <a:prstGeom prst="rect">
            <a:avLst/>
          </a:prstGeom>
        </p:spPr>
        <p:txBody>
          <a:bodyPr vert="horz" wrap="square" lIns="0" tIns="59690" rIns="0" bIns="0" rtlCol="0">
            <a:spAutoFit/>
          </a:bodyPr>
          <a:lstStyle/>
          <a:p>
            <a:pPr marL="182880" marR="57785" indent="-119380">
              <a:lnSpc>
                <a:spcPts val="2280"/>
              </a:lnSpc>
              <a:spcBef>
                <a:spcPts val="470"/>
              </a:spcBef>
            </a:pPr>
            <a:r>
              <a:rPr sz="2200" dirty="0">
                <a:solidFill>
                  <a:srgbClr val="03499E"/>
                </a:solidFill>
                <a:latin typeface="Times New Roman"/>
                <a:cs typeface="Times New Roman"/>
              </a:rPr>
              <a:t>b.</a:t>
            </a:r>
            <a:r>
              <a:rPr sz="2200" spc="-70" dirty="0">
                <a:solidFill>
                  <a:srgbClr val="03499E"/>
                </a:solidFill>
                <a:latin typeface="Times New Roman"/>
                <a:cs typeface="Times New Roman"/>
              </a:rPr>
              <a:t> </a:t>
            </a:r>
            <a:r>
              <a:rPr sz="2200" dirty="0">
                <a:solidFill>
                  <a:srgbClr val="03499E"/>
                </a:solidFill>
                <a:latin typeface="Times New Roman"/>
                <a:cs typeface="Times New Roman"/>
              </a:rPr>
              <a:t>Thay</a:t>
            </a:r>
            <a:r>
              <a:rPr sz="2200" spc="-30" dirty="0">
                <a:solidFill>
                  <a:srgbClr val="03499E"/>
                </a:solidFill>
                <a:latin typeface="Times New Roman"/>
                <a:cs typeface="Times New Roman"/>
              </a:rPr>
              <a:t> </a:t>
            </a:r>
            <a:r>
              <a:rPr sz="2200" spc="-25" dirty="0">
                <a:solidFill>
                  <a:srgbClr val="03499E"/>
                </a:solidFill>
                <a:latin typeface="Times New Roman"/>
                <a:cs typeface="Times New Roman"/>
              </a:rPr>
              <a:t>đổi </a:t>
            </a:r>
            <a:r>
              <a:rPr sz="2200" dirty="0">
                <a:solidFill>
                  <a:srgbClr val="03499E"/>
                </a:solidFill>
                <a:latin typeface="Times New Roman"/>
                <a:cs typeface="Times New Roman"/>
              </a:rPr>
              <a:t>mục</a:t>
            </a:r>
            <a:r>
              <a:rPr sz="2200" spc="-50" dirty="0">
                <a:solidFill>
                  <a:srgbClr val="03499E"/>
                </a:solidFill>
                <a:latin typeface="Times New Roman"/>
                <a:cs typeface="Times New Roman"/>
              </a:rPr>
              <a:t> </a:t>
            </a:r>
            <a:r>
              <a:rPr sz="2200" spc="-10" dirty="0">
                <a:solidFill>
                  <a:srgbClr val="03499E"/>
                </a:solidFill>
                <a:latin typeface="Times New Roman"/>
                <a:cs typeface="Times New Roman"/>
              </a:rPr>
              <a:t>tiêu,</a:t>
            </a:r>
            <a:endParaRPr sz="2200">
              <a:latin typeface="Times New Roman"/>
              <a:cs typeface="Times New Roman"/>
            </a:endParaRPr>
          </a:p>
          <a:p>
            <a:pPr algn="ctr">
              <a:lnSpc>
                <a:spcPts val="2080"/>
              </a:lnSpc>
            </a:pPr>
            <a:r>
              <a:rPr sz="2200" dirty="0">
                <a:solidFill>
                  <a:srgbClr val="03499E"/>
                </a:solidFill>
                <a:latin typeface="Times New Roman"/>
                <a:cs typeface="Times New Roman"/>
              </a:rPr>
              <a:t>phạm</a:t>
            </a:r>
            <a:r>
              <a:rPr sz="2200" spc="-40" dirty="0">
                <a:solidFill>
                  <a:srgbClr val="03499E"/>
                </a:solidFill>
                <a:latin typeface="Times New Roman"/>
                <a:cs typeface="Times New Roman"/>
              </a:rPr>
              <a:t> </a:t>
            </a:r>
            <a:r>
              <a:rPr sz="2200" dirty="0">
                <a:solidFill>
                  <a:srgbClr val="03499E"/>
                </a:solidFill>
                <a:latin typeface="Times New Roman"/>
                <a:cs typeface="Times New Roman"/>
              </a:rPr>
              <a:t>vi</a:t>
            </a:r>
            <a:r>
              <a:rPr sz="2200" spc="-25" dirty="0">
                <a:solidFill>
                  <a:srgbClr val="03499E"/>
                </a:solidFill>
                <a:latin typeface="Times New Roman"/>
                <a:cs typeface="Times New Roman"/>
              </a:rPr>
              <a:t> đầu</a:t>
            </a:r>
            <a:endParaRPr sz="2200">
              <a:latin typeface="Times New Roman"/>
              <a:cs typeface="Times New Roman"/>
            </a:endParaRPr>
          </a:p>
          <a:p>
            <a:pPr marL="1270" algn="ctr">
              <a:lnSpc>
                <a:spcPts val="2275"/>
              </a:lnSpc>
            </a:pPr>
            <a:r>
              <a:rPr sz="2200" dirty="0">
                <a:solidFill>
                  <a:srgbClr val="03499E"/>
                </a:solidFill>
                <a:latin typeface="Times New Roman"/>
                <a:cs typeface="Times New Roman"/>
              </a:rPr>
              <a:t>tư</a:t>
            </a:r>
            <a:r>
              <a:rPr sz="2200" spc="-30" dirty="0">
                <a:solidFill>
                  <a:srgbClr val="03499E"/>
                </a:solidFill>
                <a:latin typeface="Times New Roman"/>
                <a:cs typeface="Times New Roman"/>
              </a:rPr>
              <a:t> </a:t>
            </a:r>
            <a:r>
              <a:rPr sz="2200" dirty="0">
                <a:solidFill>
                  <a:srgbClr val="03499E"/>
                </a:solidFill>
                <a:latin typeface="Times New Roman"/>
                <a:cs typeface="Times New Roman"/>
              </a:rPr>
              <a:t>trong</a:t>
            </a:r>
            <a:r>
              <a:rPr sz="2200" spc="-25" dirty="0">
                <a:solidFill>
                  <a:srgbClr val="03499E"/>
                </a:solidFill>
                <a:latin typeface="Times New Roman"/>
                <a:cs typeface="Times New Roman"/>
              </a:rPr>
              <a:t> QĐ</a:t>
            </a:r>
            <a:endParaRPr sz="2200">
              <a:latin typeface="Times New Roman"/>
              <a:cs typeface="Times New Roman"/>
            </a:endParaRPr>
          </a:p>
          <a:p>
            <a:pPr marL="1270" algn="ctr">
              <a:lnSpc>
                <a:spcPts val="2460"/>
              </a:lnSpc>
            </a:pPr>
            <a:r>
              <a:rPr sz="2200" dirty="0">
                <a:solidFill>
                  <a:srgbClr val="03499E"/>
                </a:solidFill>
                <a:latin typeface="Times New Roman"/>
                <a:cs typeface="Times New Roman"/>
              </a:rPr>
              <a:t>đầu</a:t>
            </a:r>
            <a:r>
              <a:rPr sz="2200" spc="-25" dirty="0">
                <a:solidFill>
                  <a:srgbClr val="03499E"/>
                </a:solidFill>
                <a:latin typeface="Times New Roman"/>
                <a:cs typeface="Times New Roman"/>
              </a:rPr>
              <a:t> tư</a:t>
            </a:r>
            <a:endParaRPr sz="2200">
              <a:latin typeface="Times New Roman"/>
              <a:cs typeface="Times New Roman"/>
            </a:endParaRPr>
          </a:p>
        </p:txBody>
      </p:sp>
      <p:grpSp>
        <p:nvGrpSpPr>
          <p:cNvPr id="15" name="object 15"/>
          <p:cNvGrpSpPr/>
          <p:nvPr/>
        </p:nvGrpSpPr>
        <p:grpSpPr>
          <a:xfrm>
            <a:off x="4952365" y="2612770"/>
            <a:ext cx="2287270" cy="2090420"/>
            <a:chOff x="4952365" y="2612770"/>
            <a:chExt cx="2287270" cy="2090420"/>
          </a:xfrm>
        </p:grpSpPr>
        <p:sp>
          <p:nvSpPr>
            <p:cNvPr id="16" name="object 16"/>
            <p:cNvSpPr/>
            <p:nvPr/>
          </p:nvSpPr>
          <p:spPr>
            <a:xfrm>
              <a:off x="4965065" y="2625470"/>
              <a:ext cx="2261870" cy="2065020"/>
            </a:xfrm>
            <a:custGeom>
              <a:avLst/>
              <a:gdLst/>
              <a:ahLst/>
              <a:cxnLst/>
              <a:rect l="l" t="t" r="r" b="b"/>
              <a:pathLst>
                <a:path w="2261870" h="2065020">
                  <a:moveTo>
                    <a:pt x="2261869" y="0"/>
                  </a:moveTo>
                  <a:lnTo>
                    <a:pt x="0" y="0"/>
                  </a:lnTo>
                  <a:lnTo>
                    <a:pt x="0" y="2064511"/>
                  </a:lnTo>
                  <a:lnTo>
                    <a:pt x="2261869" y="2064511"/>
                  </a:lnTo>
                  <a:lnTo>
                    <a:pt x="2261869" y="0"/>
                  </a:lnTo>
                  <a:close/>
                </a:path>
              </a:pathLst>
            </a:custGeom>
            <a:solidFill>
              <a:srgbClr val="E9E1D5"/>
            </a:solidFill>
          </p:spPr>
          <p:txBody>
            <a:bodyPr wrap="square" lIns="0" tIns="0" rIns="0" bIns="0" rtlCol="0"/>
            <a:lstStyle/>
            <a:p>
              <a:endParaRPr/>
            </a:p>
          </p:txBody>
        </p:sp>
        <p:sp>
          <p:nvSpPr>
            <p:cNvPr id="17" name="object 17"/>
            <p:cNvSpPr/>
            <p:nvPr/>
          </p:nvSpPr>
          <p:spPr>
            <a:xfrm>
              <a:off x="4965065" y="2625470"/>
              <a:ext cx="2261870" cy="2065020"/>
            </a:xfrm>
            <a:custGeom>
              <a:avLst/>
              <a:gdLst/>
              <a:ahLst/>
              <a:cxnLst/>
              <a:rect l="l" t="t" r="r" b="b"/>
              <a:pathLst>
                <a:path w="2261870" h="2065020">
                  <a:moveTo>
                    <a:pt x="0" y="2064511"/>
                  </a:moveTo>
                  <a:lnTo>
                    <a:pt x="2261869" y="2064511"/>
                  </a:lnTo>
                  <a:lnTo>
                    <a:pt x="2261869" y="0"/>
                  </a:lnTo>
                  <a:lnTo>
                    <a:pt x="0" y="0"/>
                  </a:lnTo>
                  <a:lnTo>
                    <a:pt x="0" y="2064511"/>
                  </a:lnTo>
                  <a:close/>
                </a:path>
              </a:pathLst>
            </a:custGeom>
            <a:ln w="25400">
              <a:solidFill>
                <a:srgbClr val="24548F"/>
              </a:solidFill>
            </a:ln>
          </p:spPr>
          <p:txBody>
            <a:bodyPr wrap="square" lIns="0" tIns="0" rIns="0" bIns="0" rtlCol="0"/>
            <a:lstStyle/>
            <a:p>
              <a:endParaRPr/>
            </a:p>
          </p:txBody>
        </p:sp>
      </p:grpSp>
      <p:sp>
        <p:nvSpPr>
          <p:cNvPr id="18" name="object 18"/>
          <p:cNvSpPr txBox="1"/>
          <p:nvPr/>
        </p:nvSpPr>
        <p:spPr>
          <a:xfrm>
            <a:off x="4979289" y="2583306"/>
            <a:ext cx="2232660" cy="2096770"/>
          </a:xfrm>
          <a:prstGeom prst="rect">
            <a:avLst/>
          </a:prstGeom>
        </p:spPr>
        <p:txBody>
          <a:bodyPr vert="horz" wrap="square" lIns="0" tIns="59690" rIns="0" bIns="0" rtlCol="0">
            <a:spAutoFit/>
          </a:bodyPr>
          <a:lstStyle/>
          <a:p>
            <a:pPr marL="179705" marR="170180" indent="292100">
              <a:lnSpc>
                <a:spcPts val="2280"/>
              </a:lnSpc>
              <a:spcBef>
                <a:spcPts val="470"/>
              </a:spcBef>
            </a:pPr>
            <a:r>
              <a:rPr sz="2200" dirty="0">
                <a:solidFill>
                  <a:srgbClr val="03499E"/>
                </a:solidFill>
                <a:latin typeface="Times New Roman"/>
                <a:cs typeface="Times New Roman"/>
              </a:rPr>
              <a:t>c.</a:t>
            </a:r>
            <a:r>
              <a:rPr sz="2200" spc="-20" dirty="0">
                <a:solidFill>
                  <a:srgbClr val="03499E"/>
                </a:solidFill>
                <a:latin typeface="Times New Roman"/>
                <a:cs typeface="Times New Roman"/>
              </a:rPr>
              <a:t> </a:t>
            </a:r>
            <a:r>
              <a:rPr sz="2200" spc="-10" dirty="0">
                <a:solidFill>
                  <a:srgbClr val="03499E"/>
                </a:solidFill>
                <a:latin typeface="Times New Roman"/>
                <a:cs typeface="Times New Roman"/>
              </a:rPr>
              <a:t>HSMQT, </a:t>
            </a:r>
            <a:r>
              <a:rPr sz="2200" spc="-25" dirty="0">
                <a:solidFill>
                  <a:srgbClr val="03499E"/>
                </a:solidFill>
                <a:latin typeface="Times New Roman"/>
                <a:cs typeface="Times New Roman"/>
              </a:rPr>
              <a:t>HSMST,</a:t>
            </a:r>
            <a:r>
              <a:rPr sz="2200" spc="-95" dirty="0">
                <a:solidFill>
                  <a:srgbClr val="03499E"/>
                </a:solidFill>
                <a:latin typeface="Times New Roman"/>
                <a:cs typeface="Times New Roman"/>
              </a:rPr>
              <a:t> </a:t>
            </a:r>
            <a:r>
              <a:rPr sz="2200" spc="-35" dirty="0">
                <a:solidFill>
                  <a:srgbClr val="03499E"/>
                </a:solidFill>
                <a:latin typeface="Times New Roman"/>
                <a:cs typeface="Times New Roman"/>
              </a:rPr>
              <a:t>HSMT,</a:t>
            </a:r>
            <a:endParaRPr sz="2200">
              <a:latin typeface="Times New Roman"/>
              <a:cs typeface="Times New Roman"/>
            </a:endParaRPr>
          </a:p>
          <a:p>
            <a:pPr marL="83820">
              <a:lnSpc>
                <a:spcPts val="2080"/>
              </a:lnSpc>
            </a:pPr>
            <a:r>
              <a:rPr sz="2200" dirty="0">
                <a:solidFill>
                  <a:srgbClr val="03499E"/>
                </a:solidFill>
                <a:latin typeface="Times New Roman"/>
                <a:cs typeface="Times New Roman"/>
              </a:rPr>
              <a:t>HSYC</a:t>
            </a:r>
            <a:r>
              <a:rPr sz="2200" spc="-45" dirty="0">
                <a:solidFill>
                  <a:srgbClr val="03499E"/>
                </a:solidFill>
                <a:latin typeface="Times New Roman"/>
                <a:cs typeface="Times New Roman"/>
              </a:rPr>
              <a:t> </a:t>
            </a:r>
            <a:r>
              <a:rPr sz="2200" dirty="0">
                <a:solidFill>
                  <a:srgbClr val="03499E"/>
                </a:solidFill>
                <a:latin typeface="Times New Roman"/>
                <a:cs typeface="Times New Roman"/>
              </a:rPr>
              <a:t>không</a:t>
            </a:r>
            <a:r>
              <a:rPr sz="2200" spc="-60" dirty="0">
                <a:solidFill>
                  <a:srgbClr val="03499E"/>
                </a:solidFill>
                <a:latin typeface="Times New Roman"/>
                <a:cs typeface="Times New Roman"/>
              </a:rPr>
              <a:t> </a:t>
            </a:r>
            <a:r>
              <a:rPr sz="2200" spc="-20" dirty="0">
                <a:solidFill>
                  <a:srgbClr val="03499E"/>
                </a:solidFill>
                <a:latin typeface="Times New Roman"/>
                <a:cs typeface="Times New Roman"/>
              </a:rPr>
              <a:t>tuân</a:t>
            </a:r>
            <a:endParaRPr sz="2200">
              <a:latin typeface="Times New Roman"/>
              <a:cs typeface="Times New Roman"/>
            </a:endParaRPr>
          </a:p>
          <a:p>
            <a:pPr marL="12065" marR="5080" indent="1270" algn="ctr">
              <a:lnSpc>
                <a:spcPct val="86400"/>
              </a:lnSpc>
              <a:spcBef>
                <a:spcPts val="175"/>
              </a:spcBef>
            </a:pPr>
            <a:r>
              <a:rPr sz="2200" dirty="0">
                <a:solidFill>
                  <a:srgbClr val="03499E"/>
                </a:solidFill>
                <a:latin typeface="Times New Roman"/>
                <a:cs typeface="Times New Roman"/>
              </a:rPr>
              <a:t>thủ</a:t>
            </a:r>
            <a:r>
              <a:rPr sz="2200" spc="-35" dirty="0">
                <a:solidFill>
                  <a:srgbClr val="03499E"/>
                </a:solidFill>
                <a:latin typeface="Times New Roman"/>
                <a:cs typeface="Times New Roman"/>
              </a:rPr>
              <a:t> </a:t>
            </a:r>
            <a:r>
              <a:rPr sz="2200" dirty="0">
                <a:solidFill>
                  <a:srgbClr val="03499E"/>
                </a:solidFill>
                <a:latin typeface="Times New Roman"/>
                <a:cs typeface="Times New Roman"/>
              </a:rPr>
              <a:t>quy</a:t>
            </a:r>
            <a:r>
              <a:rPr sz="2200" spc="-40" dirty="0">
                <a:solidFill>
                  <a:srgbClr val="03499E"/>
                </a:solidFill>
                <a:latin typeface="Times New Roman"/>
                <a:cs typeface="Times New Roman"/>
              </a:rPr>
              <a:t> </a:t>
            </a:r>
            <a:r>
              <a:rPr sz="2200" dirty="0">
                <a:solidFill>
                  <a:srgbClr val="03499E"/>
                </a:solidFill>
                <a:latin typeface="Times New Roman"/>
                <a:cs typeface="Times New Roman"/>
              </a:rPr>
              <a:t>định</a:t>
            </a:r>
            <a:r>
              <a:rPr sz="2200" spc="-40" dirty="0">
                <a:solidFill>
                  <a:srgbClr val="03499E"/>
                </a:solidFill>
                <a:latin typeface="Times New Roman"/>
                <a:cs typeface="Times New Roman"/>
              </a:rPr>
              <a:t> </a:t>
            </a:r>
            <a:r>
              <a:rPr sz="2200" spc="-25" dirty="0">
                <a:solidFill>
                  <a:srgbClr val="03499E"/>
                </a:solidFill>
                <a:latin typeface="Times New Roman"/>
                <a:cs typeface="Times New Roman"/>
              </a:rPr>
              <a:t>dẫn </a:t>
            </a:r>
            <a:r>
              <a:rPr sz="2200" dirty="0">
                <a:solidFill>
                  <a:srgbClr val="03499E"/>
                </a:solidFill>
                <a:latin typeface="Times New Roman"/>
                <a:cs typeface="Times New Roman"/>
              </a:rPr>
              <a:t>đến</a:t>
            </a:r>
            <a:r>
              <a:rPr sz="2200" spc="-15" dirty="0">
                <a:solidFill>
                  <a:srgbClr val="03499E"/>
                </a:solidFill>
                <a:latin typeface="Times New Roman"/>
                <a:cs typeface="Times New Roman"/>
              </a:rPr>
              <a:t> </a:t>
            </a:r>
            <a:r>
              <a:rPr sz="2200" dirty="0">
                <a:solidFill>
                  <a:srgbClr val="03499E"/>
                </a:solidFill>
                <a:latin typeface="Times New Roman"/>
                <a:cs typeface="Times New Roman"/>
              </a:rPr>
              <a:t>không</a:t>
            </a:r>
            <a:r>
              <a:rPr sz="2200" spc="-40" dirty="0">
                <a:solidFill>
                  <a:srgbClr val="03499E"/>
                </a:solidFill>
                <a:latin typeface="Times New Roman"/>
                <a:cs typeface="Times New Roman"/>
              </a:rPr>
              <a:t> </a:t>
            </a:r>
            <a:r>
              <a:rPr sz="2200" dirty="0">
                <a:solidFill>
                  <a:srgbClr val="03499E"/>
                </a:solidFill>
                <a:latin typeface="Times New Roman"/>
                <a:cs typeface="Times New Roman"/>
              </a:rPr>
              <a:t>lựa</a:t>
            </a:r>
            <a:r>
              <a:rPr sz="2200" spc="-30" dirty="0">
                <a:solidFill>
                  <a:srgbClr val="03499E"/>
                </a:solidFill>
                <a:latin typeface="Times New Roman"/>
                <a:cs typeface="Times New Roman"/>
              </a:rPr>
              <a:t> </a:t>
            </a:r>
            <a:r>
              <a:rPr sz="2200" spc="-20" dirty="0">
                <a:solidFill>
                  <a:srgbClr val="03499E"/>
                </a:solidFill>
                <a:latin typeface="Times New Roman"/>
                <a:cs typeface="Times New Roman"/>
              </a:rPr>
              <a:t>chọn </a:t>
            </a:r>
            <a:r>
              <a:rPr sz="2200" dirty="0">
                <a:solidFill>
                  <a:srgbClr val="03499E"/>
                </a:solidFill>
                <a:latin typeface="Times New Roman"/>
                <a:cs typeface="Times New Roman"/>
              </a:rPr>
              <a:t>được</a:t>
            </a:r>
            <a:r>
              <a:rPr sz="2200" spc="-40" dirty="0">
                <a:solidFill>
                  <a:srgbClr val="03499E"/>
                </a:solidFill>
                <a:latin typeface="Times New Roman"/>
                <a:cs typeface="Times New Roman"/>
              </a:rPr>
              <a:t> </a:t>
            </a:r>
            <a:r>
              <a:rPr sz="2200" dirty="0">
                <a:solidFill>
                  <a:srgbClr val="03499E"/>
                </a:solidFill>
                <a:latin typeface="Times New Roman"/>
                <a:cs typeface="Times New Roman"/>
              </a:rPr>
              <a:t>NT</a:t>
            </a:r>
            <a:r>
              <a:rPr sz="2200" spc="-65" dirty="0">
                <a:solidFill>
                  <a:srgbClr val="03499E"/>
                </a:solidFill>
                <a:latin typeface="Times New Roman"/>
                <a:cs typeface="Times New Roman"/>
              </a:rPr>
              <a:t> </a:t>
            </a:r>
            <a:r>
              <a:rPr sz="2200" dirty="0">
                <a:solidFill>
                  <a:srgbClr val="03499E"/>
                </a:solidFill>
                <a:latin typeface="Times New Roman"/>
                <a:cs typeface="Times New Roman"/>
              </a:rPr>
              <a:t>đáp</a:t>
            </a:r>
            <a:r>
              <a:rPr sz="2200" spc="-30" dirty="0">
                <a:solidFill>
                  <a:srgbClr val="03499E"/>
                </a:solidFill>
                <a:latin typeface="Times New Roman"/>
                <a:cs typeface="Times New Roman"/>
              </a:rPr>
              <a:t> </a:t>
            </a:r>
            <a:r>
              <a:rPr sz="2200" spc="-25" dirty="0">
                <a:solidFill>
                  <a:srgbClr val="03499E"/>
                </a:solidFill>
                <a:latin typeface="Times New Roman"/>
                <a:cs typeface="Times New Roman"/>
              </a:rPr>
              <a:t>ứng </a:t>
            </a:r>
            <a:r>
              <a:rPr sz="2200" dirty="0">
                <a:solidFill>
                  <a:srgbClr val="03499E"/>
                </a:solidFill>
                <a:latin typeface="Times New Roman"/>
                <a:cs typeface="Times New Roman"/>
              </a:rPr>
              <a:t>yêu</a:t>
            </a:r>
            <a:r>
              <a:rPr sz="2200" spc="-25" dirty="0">
                <a:solidFill>
                  <a:srgbClr val="03499E"/>
                </a:solidFill>
                <a:latin typeface="Times New Roman"/>
                <a:cs typeface="Times New Roman"/>
              </a:rPr>
              <a:t> cầu</a:t>
            </a:r>
            <a:endParaRPr sz="2200">
              <a:latin typeface="Times New Roman"/>
              <a:cs typeface="Times New Roman"/>
            </a:endParaRPr>
          </a:p>
        </p:txBody>
      </p:sp>
      <p:grpSp>
        <p:nvGrpSpPr>
          <p:cNvPr id="19" name="object 19"/>
          <p:cNvGrpSpPr/>
          <p:nvPr/>
        </p:nvGrpSpPr>
        <p:grpSpPr>
          <a:xfrm>
            <a:off x="7571231" y="2612770"/>
            <a:ext cx="1725930" cy="2090420"/>
            <a:chOff x="7571231" y="2612770"/>
            <a:chExt cx="1725930" cy="2090420"/>
          </a:xfrm>
        </p:grpSpPr>
        <p:sp>
          <p:nvSpPr>
            <p:cNvPr id="20" name="object 20"/>
            <p:cNvSpPr/>
            <p:nvPr/>
          </p:nvSpPr>
          <p:spPr>
            <a:xfrm>
              <a:off x="7583931" y="2625470"/>
              <a:ext cx="1700530" cy="2065020"/>
            </a:xfrm>
            <a:custGeom>
              <a:avLst/>
              <a:gdLst/>
              <a:ahLst/>
              <a:cxnLst/>
              <a:rect l="l" t="t" r="r" b="b"/>
              <a:pathLst>
                <a:path w="1700529" h="2065020">
                  <a:moveTo>
                    <a:pt x="1700149" y="0"/>
                  </a:moveTo>
                  <a:lnTo>
                    <a:pt x="0" y="0"/>
                  </a:lnTo>
                  <a:lnTo>
                    <a:pt x="0" y="2064511"/>
                  </a:lnTo>
                  <a:lnTo>
                    <a:pt x="1700149" y="2064511"/>
                  </a:lnTo>
                  <a:lnTo>
                    <a:pt x="1700149" y="0"/>
                  </a:lnTo>
                  <a:close/>
                </a:path>
              </a:pathLst>
            </a:custGeom>
            <a:solidFill>
              <a:srgbClr val="E9E1D5"/>
            </a:solidFill>
          </p:spPr>
          <p:txBody>
            <a:bodyPr wrap="square" lIns="0" tIns="0" rIns="0" bIns="0" rtlCol="0"/>
            <a:lstStyle/>
            <a:p>
              <a:endParaRPr/>
            </a:p>
          </p:txBody>
        </p:sp>
        <p:sp>
          <p:nvSpPr>
            <p:cNvPr id="21" name="object 21"/>
            <p:cNvSpPr/>
            <p:nvPr/>
          </p:nvSpPr>
          <p:spPr>
            <a:xfrm>
              <a:off x="7583931" y="2625470"/>
              <a:ext cx="1700530" cy="2065020"/>
            </a:xfrm>
            <a:custGeom>
              <a:avLst/>
              <a:gdLst/>
              <a:ahLst/>
              <a:cxnLst/>
              <a:rect l="l" t="t" r="r" b="b"/>
              <a:pathLst>
                <a:path w="1700529" h="2065020">
                  <a:moveTo>
                    <a:pt x="0" y="2064511"/>
                  </a:moveTo>
                  <a:lnTo>
                    <a:pt x="1700149" y="2064511"/>
                  </a:lnTo>
                  <a:lnTo>
                    <a:pt x="1700149" y="0"/>
                  </a:lnTo>
                  <a:lnTo>
                    <a:pt x="0" y="0"/>
                  </a:lnTo>
                  <a:lnTo>
                    <a:pt x="0" y="2064511"/>
                  </a:lnTo>
                  <a:close/>
                </a:path>
              </a:pathLst>
            </a:custGeom>
            <a:ln w="25400">
              <a:solidFill>
                <a:srgbClr val="24548F"/>
              </a:solidFill>
            </a:ln>
          </p:spPr>
          <p:txBody>
            <a:bodyPr wrap="square" lIns="0" tIns="0" rIns="0" bIns="0" rtlCol="0"/>
            <a:lstStyle/>
            <a:p>
              <a:endParaRPr/>
            </a:p>
          </p:txBody>
        </p:sp>
      </p:grpSp>
      <p:sp>
        <p:nvSpPr>
          <p:cNvPr id="22" name="object 22"/>
          <p:cNvSpPr txBox="1"/>
          <p:nvPr/>
        </p:nvSpPr>
        <p:spPr>
          <a:xfrm>
            <a:off x="7596885" y="3161792"/>
            <a:ext cx="1676400" cy="939800"/>
          </a:xfrm>
          <a:prstGeom prst="rect">
            <a:avLst/>
          </a:prstGeom>
        </p:spPr>
        <p:txBody>
          <a:bodyPr vert="horz" wrap="square" lIns="0" tIns="59690" rIns="0" bIns="0" rtlCol="0">
            <a:spAutoFit/>
          </a:bodyPr>
          <a:lstStyle/>
          <a:p>
            <a:pPr marL="12700" marR="5080" indent="170180">
              <a:lnSpc>
                <a:spcPts val="2280"/>
              </a:lnSpc>
              <a:spcBef>
                <a:spcPts val="470"/>
              </a:spcBef>
            </a:pPr>
            <a:r>
              <a:rPr sz="2200" dirty="0">
                <a:solidFill>
                  <a:srgbClr val="03499E"/>
                </a:solidFill>
                <a:latin typeface="Times New Roman"/>
                <a:cs typeface="Times New Roman"/>
              </a:rPr>
              <a:t>d.</a:t>
            </a:r>
            <a:r>
              <a:rPr sz="2200" spc="-35" dirty="0">
                <a:solidFill>
                  <a:srgbClr val="03499E"/>
                </a:solidFill>
                <a:latin typeface="Times New Roman"/>
                <a:cs typeface="Times New Roman"/>
              </a:rPr>
              <a:t> </a:t>
            </a:r>
            <a:r>
              <a:rPr sz="2200" dirty="0">
                <a:solidFill>
                  <a:srgbClr val="03499E"/>
                </a:solidFill>
                <a:latin typeface="Times New Roman"/>
                <a:cs typeface="Times New Roman"/>
              </a:rPr>
              <a:t>NT</a:t>
            </a:r>
            <a:r>
              <a:rPr sz="2200" spc="-60" dirty="0">
                <a:solidFill>
                  <a:srgbClr val="03499E"/>
                </a:solidFill>
                <a:latin typeface="Times New Roman"/>
                <a:cs typeface="Times New Roman"/>
              </a:rPr>
              <a:t> </a:t>
            </a:r>
            <a:r>
              <a:rPr sz="2200" spc="-10" dirty="0">
                <a:solidFill>
                  <a:srgbClr val="03499E"/>
                </a:solidFill>
                <a:latin typeface="Times New Roman"/>
                <a:cs typeface="Times New Roman"/>
              </a:rPr>
              <a:t>trúng </a:t>
            </a:r>
            <a:r>
              <a:rPr sz="2200" dirty="0">
                <a:solidFill>
                  <a:srgbClr val="03499E"/>
                </a:solidFill>
                <a:latin typeface="Times New Roman"/>
                <a:cs typeface="Times New Roman"/>
              </a:rPr>
              <a:t>thầu</a:t>
            </a:r>
            <a:r>
              <a:rPr sz="2200" spc="-45" dirty="0">
                <a:solidFill>
                  <a:srgbClr val="03499E"/>
                </a:solidFill>
                <a:latin typeface="Times New Roman"/>
                <a:cs typeface="Times New Roman"/>
              </a:rPr>
              <a:t> </a:t>
            </a:r>
            <a:r>
              <a:rPr sz="2200" dirty="0">
                <a:solidFill>
                  <a:srgbClr val="03499E"/>
                </a:solidFill>
                <a:latin typeface="Times New Roman"/>
                <a:cs typeface="Times New Roman"/>
              </a:rPr>
              <a:t>thực</a:t>
            </a:r>
            <a:r>
              <a:rPr sz="2200" spc="-35" dirty="0">
                <a:solidFill>
                  <a:srgbClr val="03499E"/>
                </a:solidFill>
                <a:latin typeface="Times New Roman"/>
                <a:cs typeface="Times New Roman"/>
              </a:rPr>
              <a:t> </a:t>
            </a:r>
            <a:r>
              <a:rPr sz="2200" spc="-20" dirty="0">
                <a:solidFill>
                  <a:srgbClr val="03499E"/>
                </a:solidFill>
                <a:latin typeface="Times New Roman"/>
                <a:cs typeface="Times New Roman"/>
              </a:rPr>
              <a:t>hiện </a:t>
            </a:r>
            <a:r>
              <a:rPr sz="2200" dirty="0">
                <a:solidFill>
                  <a:srgbClr val="03499E"/>
                </a:solidFill>
                <a:latin typeface="Times New Roman"/>
                <a:cs typeface="Times New Roman"/>
              </a:rPr>
              <a:t>hành</a:t>
            </a:r>
            <a:r>
              <a:rPr sz="2200" spc="-30" dirty="0">
                <a:solidFill>
                  <a:srgbClr val="03499E"/>
                </a:solidFill>
                <a:latin typeface="Times New Roman"/>
                <a:cs typeface="Times New Roman"/>
              </a:rPr>
              <a:t> </a:t>
            </a:r>
            <a:r>
              <a:rPr sz="2200" dirty="0">
                <a:solidFill>
                  <a:srgbClr val="03499E"/>
                </a:solidFill>
                <a:latin typeface="Times New Roman"/>
                <a:cs typeface="Times New Roman"/>
              </a:rPr>
              <a:t>vi</a:t>
            </a:r>
            <a:r>
              <a:rPr sz="2200" spc="-25" dirty="0">
                <a:solidFill>
                  <a:srgbClr val="03499E"/>
                </a:solidFill>
                <a:latin typeface="Times New Roman"/>
                <a:cs typeface="Times New Roman"/>
              </a:rPr>
              <a:t> </a:t>
            </a:r>
            <a:r>
              <a:rPr sz="2200" dirty="0">
                <a:solidFill>
                  <a:srgbClr val="03499E"/>
                </a:solidFill>
                <a:latin typeface="Times New Roman"/>
                <a:cs typeface="Times New Roman"/>
              </a:rPr>
              <a:t>bị</a:t>
            </a:r>
            <a:r>
              <a:rPr sz="2200" spc="-30" dirty="0">
                <a:solidFill>
                  <a:srgbClr val="03499E"/>
                </a:solidFill>
                <a:latin typeface="Times New Roman"/>
                <a:cs typeface="Times New Roman"/>
              </a:rPr>
              <a:t> </a:t>
            </a:r>
            <a:r>
              <a:rPr sz="2200" spc="-25" dirty="0">
                <a:solidFill>
                  <a:srgbClr val="03499E"/>
                </a:solidFill>
                <a:latin typeface="Times New Roman"/>
                <a:cs typeface="Times New Roman"/>
              </a:rPr>
              <a:t>cấm</a:t>
            </a:r>
            <a:endParaRPr sz="2200">
              <a:latin typeface="Times New Roman"/>
              <a:cs typeface="Times New Roman"/>
            </a:endParaRPr>
          </a:p>
        </p:txBody>
      </p:sp>
      <p:grpSp>
        <p:nvGrpSpPr>
          <p:cNvPr id="23" name="object 23"/>
          <p:cNvGrpSpPr/>
          <p:nvPr/>
        </p:nvGrpSpPr>
        <p:grpSpPr>
          <a:xfrm>
            <a:off x="9628378" y="2612770"/>
            <a:ext cx="1725930" cy="2090420"/>
            <a:chOff x="9628378" y="2612770"/>
            <a:chExt cx="1725930" cy="2090420"/>
          </a:xfrm>
        </p:grpSpPr>
        <p:sp>
          <p:nvSpPr>
            <p:cNvPr id="24" name="object 24"/>
            <p:cNvSpPr/>
            <p:nvPr/>
          </p:nvSpPr>
          <p:spPr>
            <a:xfrm>
              <a:off x="9641078" y="2625470"/>
              <a:ext cx="1700530" cy="2065020"/>
            </a:xfrm>
            <a:custGeom>
              <a:avLst/>
              <a:gdLst/>
              <a:ahLst/>
              <a:cxnLst/>
              <a:rect l="l" t="t" r="r" b="b"/>
              <a:pathLst>
                <a:path w="1700529" h="2065020">
                  <a:moveTo>
                    <a:pt x="1700149" y="0"/>
                  </a:moveTo>
                  <a:lnTo>
                    <a:pt x="0" y="0"/>
                  </a:lnTo>
                  <a:lnTo>
                    <a:pt x="0" y="2064511"/>
                  </a:lnTo>
                  <a:lnTo>
                    <a:pt x="1700149" y="2064511"/>
                  </a:lnTo>
                  <a:lnTo>
                    <a:pt x="1700149" y="0"/>
                  </a:lnTo>
                  <a:close/>
                </a:path>
              </a:pathLst>
            </a:custGeom>
            <a:solidFill>
              <a:srgbClr val="E9E1D5"/>
            </a:solidFill>
          </p:spPr>
          <p:txBody>
            <a:bodyPr wrap="square" lIns="0" tIns="0" rIns="0" bIns="0" rtlCol="0"/>
            <a:lstStyle/>
            <a:p>
              <a:endParaRPr/>
            </a:p>
          </p:txBody>
        </p:sp>
        <p:sp>
          <p:nvSpPr>
            <p:cNvPr id="25" name="object 25"/>
            <p:cNvSpPr/>
            <p:nvPr/>
          </p:nvSpPr>
          <p:spPr>
            <a:xfrm>
              <a:off x="9641078" y="2625470"/>
              <a:ext cx="1700530" cy="2065020"/>
            </a:xfrm>
            <a:custGeom>
              <a:avLst/>
              <a:gdLst/>
              <a:ahLst/>
              <a:cxnLst/>
              <a:rect l="l" t="t" r="r" b="b"/>
              <a:pathLst>
                <a:path w="1700529" h="2065020">
                  <a:moveTo>
                    <a:pt x="0" y="2064511"/>
                  </a:moveTo>
                  <a:lnTo>
                    <a:pt x="1700149" y="2064511"/>
                  </a:lnTo>
                  <a:lnTo>
                    <a:pt x="1700149" y="0"/>
                  </a:lnTo>
                  <a:lnTo>
                    <a:pt x="0" y="0"/>
                  </a:lnTo>
                  <a:lnTo>
                    <a:pt x="0" y="2064511"/>
                  </a:lnTo>
                  <a:close/>
                </a:path>
              </a:pathLst>
            </a:custGeom>
            <a:ln w="25400">
              <a:solidFill>
                <a:srgbClr val="24548F"/>
              </a:solidFill>
            </a:ln>
          </p:spPr>
          <p:txBody>
            <a:bodyPr wrap="square" lIns="0" tIns="0" rIns="0" bIns="0" rtlCol="0"/>
            <a:lstStyle/>
            <a:p>
              <a:endParaRPr/>
            </a:p>
          </p:txBody>
        </p:sp>
      </p:grpSp>
      <p:sp>
        <p:nvSpPr>
          <p:cNvPr id="26" name="object 26"/>
          <p:cNvSpPr txBox="1"/>
          <p:nvPr/>
        </p:nvSpPr>
        <p:spPr>
          <a:xfrm>
            <a:off x="9646666" y="2727401"/>
            <a:ext cx="1691639" cy="1807210"/>
          </a:xfrm>
          <a:prstGeom prst="rect">
            <a:avLst/>
          </a:prstGeom>
        </p:spPr>
        <p:txBody>
          <a:bodyPr vert="horz" wrap="square" lIns="0" tIns="58419" rIns="0" bIns="0" rtlCol="0">
            <a:spAutoFit/>
          </a:bodyPr>
          <a:lstStyle/>
          <a:p>
            <a:pPr marL="12700" marR="5080" indent="70485" algn="ctr">
              <a:lnSpc>
                <a:spcPct val="86300"/>
              </a:lnSpc>
              <a:spcBef>
                <a:spcPts val="459"/>
              </a:spcBef>
            </a:pPr>
            <a:r>
              <a:rPr sz="2200" dirty="0">
                <a:solidFill>
                  <a:srgbClr val="03499E"/>
                </a:solidFill>
                <a:latin typeface="Times New Roman"/>
                <a:cs typeface="Times New Roman"/>
              </a:rPr>
              <a:t>đ.</a:t>
            </a:r>
            <a:r>
              <a:rPr sz="2200" spc="-60" dirty="0">
                <a:solidFill>
                  <a:srgbClr val="03499E"/>
                </a:solidFill>
                <a:latin typeface="Times New Roman"/>
                <a:cs typeface="Times New Roman"/>
              </a:rPr>
              <a:t> </a:t>
            </a:r>
            <a:r>
              <a:rPr sz="2200" dirty="0">
                <a:solidFill>
                  <a:srgbClr val="03499E"/>
                </a:solidFill>
                <a:latin typeface="Times New Roman"/>
                <a:cs typeface="Times New Roman"/>
              </a:rPr>
              <a:t>Tổ</a:t>
            </a:r>
            <a:r>
              <a:rPr sz="2200" spc="-20" dirty="0">
                <a:solidFill>
                  <a:srgbClr val="03499E"/>
                </a:solidFill>
                <a:latin typeface="Times New Roman"/>
                <a:cs typeface="Times New Roman"/>
              </a:rPr>
              <a:t> </a:t>
            </a:r>
            <a:r>
              <a:rPr sz="2200" dirty="0">
                <a:solidFill>
                  <a:srgbClr val="03499E"/>
                </a:solidFill>
                <a:latin typeface="Times New Roman"/>
                <a:cs typeface="Times New Roman"/>
              </a:rPr>
              <a:t>chức</a:t>
            </a:r>
            <a:r>
              <a:rPr sz="2200" spc="-15" dirty="0">
                <a:solidFill>
                  <a:srgbClr val="03499E"/>
                </a:solidFill>
                <a:latin typeface="Times New Roman"/>
                <a:cs typeface="Times New Roman"/>
              </a:rPr>
              <a:t> </a:t>
            </a:r>
            <a:r>
              <a:rPr sz="2200" spc="-25" dirty="0">
                <a:solidFill>
                  <a:srgbClr val="03499E"/>
                </a:solidFill>
                <a:latin typeface="Times New Roman"/>
                <a:cs typeface="Times New Roman"/>
              </a:rPr>
              <a:t>cá </a:t>
            </a:r>
            <a:r>
              <a:rPr sz="2200" dirty="0">
                <a:solidFill>
                  <a:srgbClr val="03499E"/>
                </a:solidFill>
                <a:latin typeface="Times New Roman"/>
                <a:cs typeface="Times New Roman"/>
              </a:rPr>
              <a:t>nhân</a:t>
            </a:r>
            <a:r>
              <a:rPr sz="2200" spc="-45" dirty="0">
                <a:solidFill>
                  <a:srgbClr val="03499E"/>
                </a:solidFill>
                <a:latin typeface="Times New Roman"/>
                <a:cs typeface="Times New Roman"/>
              </a:rPr>
              <a:t> </a:t>
            </a:r>
            <a:r>
              <a:rPr sz="2200" spc="-20" dirty="0">
                <a:solidFill>
                  <a:srgbClr val="03499E"/>
                </a:solidFill>
                <a:latin typeface="Times New Roman"/>
                <a:cs typeface="Times New Roman"/>
              </a:rPr>
              <a:t>khác</a:t>
            </a:r>
            <a:r>
              <a:rPr sz="2200" spc="550" dirty="0">
                <a:solidFill>
                  <a:srgbClr val="03499E"/>
                </a:solidFill>
                <a:latin typeface="Times New Roman"/>
                <a:cs typeface="Times New Roman"/>
              </a:rPr>
              <a:t> </a:t>
            </a:r>
            <a:r>
              <a:rPr sz="2200" dirty="0">
                <a:solidFill>
                  <a:srgbClr val="03499E"/>
                </a:solidFill>
                <a:latin typeface="Times New Roman"/>
                <a:cs typeface="Times New Roman"/>
              </a:rPr>
              <a:t>thực</a:t>
            </a:r>
            <a:r>
              <a:rPr sz="2200" spc="-30" dirty="0">
                <a:solidFill>
                  <a:srgbClr val="03499E"/>
                </a:solidFill>
                <a:latin typeface="Times New Roman"/>
                <a:cs typeface="Times New Roman"/>
              </a:rPr>
              <a:t> </a:t>
            </a:r>
            <a:r>
              <a:rPr sz="2200" dirty="0">
                <a:solidFill>
                  <a:srgbClr val="03499E"/>
                </a:solidFill>
                <a:latin typeface="Times New Roman"/>
                <a:cs typeface="Times New Roman"/>
              </a:rPr>
              <a:t>hiện</a:t>
            </a:r>
            <a:r>
              <a:rPr sz="2200" spc="-20" dirty="0">
                <a:solidFill>
                  <a:srgbClr val="03499E"/>
                </a:solidFill>
                <a:latin typeface="Times New Roman"/>
                <a:cs typeface="Times New Roman"/>
              </a:rPr>
              <a:t> hành </a:t>
            </a:r>
            <a:r>
              <a:rPr sz="2200" dirty="0">
                <a:solidFill>
                  <a:srgbClr val="03499E"/>
                </a:solidFill>
                <a:latin typeface="Times New Roman"/>
                <a:cs typeface="Times New Roman"/>
              </a:rPr>
              <a:t>vi</a:t>
            </a:r>
            <a:r>
              <a:rPr sz="2200" spc="-30" dirty="0">
                <a:solidFill>
                  <a:srgbClr val="03499E"/>
                </a:solidFill>
                <a:latin typeface="Times New Roman"/>
                <a:cs typeface="Times New Roman"/>
              </a:rPr>
              <a:t> </a:t>
            </a:r>
            <a:r>
              <a:rPr sz="2200" dirty="0">
                <a:solidFill>
                  <a:srgbClr val="03499E"/>
                </a:solidFill>
                <a:latin typeface="Times New Roman"/>
                <a:cs typeface="Times New Roman"/>
              </a:rPr>
              <a:t>bị</a:t>
            </a:r>
            <a:r>
              <a:rPr sz="2200" spc="-25" dirty="0">
                <a:solidFill>
                  <a:srgbClr val="03499E"/>
                </a:solidFill>
                <a:latin typeface="Times New Roman"/>
                <a:cs typeface="Times New Roman"/>
              </a:rPr>
              <a:t> </a:t>
            </a:r>
            <a:r>
              <a:rPr sz="2200" dirty="0">
                <a:solidFill>
                  <a:srgbClr val="03499E"/>
                </a:solidFill>
                <a:latin typeface="Times New Roman"/>
                <a:cs typeface="Times New Roman"/>
              </a:rPr>
              <a:t>cấm</a:t>
            </a:r>
            <a:r>
              <a:rPr sz="2200" spc="-15" dirty="0">
                <a:solidFill>
                  <a:srgbClr val="03499E"/>
                </a:solidFill>
                <a:latin typeface="Times New Roman"/>
                <a:cs typeface="Times New Roman"/>
              </a:rPr>
              <a:t> </a:t>
            </a:r>
            <a:r>
              <a:rPr sz="2200" spc="-25" dirty="0">
                <a:solidFill>
                  <a:srgbClr val="03499E"/>
                </a:solidFill>
                <a:latin typeface="Times New Roman"/>
                <a:cs typeface="Times New Roman"/>
              </a:rPr>
              <a:t>dẫn </a:t>
            </a:r>
            <a:r>
              <a:rPr sz="2200" dirty="0">
                <a:solidFill>
                  <a:srgbClr val="03499E"/>
                </a:solidFill>
                <a:latin typeface="Times New Roman"/>
                <a:cs typeface="Times New Roman"/>
              </a:rPr>
              <a:t>đến</a:t>
            </a:r>
            <a:r>
              <a:rPr sz="2200" spc="-25" dirty="0">
                <a:solidFill>
                  <a:srgbClr val="03499E"/>
                </a:solidFill>
                <a:latin typeface="Times New Roman"/>
                <a:cs typeface="Times New Roman"/>
              </a:rPr>
              <a:t> </a:t>
            </a:r>
            <a:r>
              <a:rPr sz="2200" dirty="0">
                <a:solidFill>
                  <a:srgbClr val="03499E"/>
                </a:solidFill>
                <a:latin typeface="Times New Roman"/>
                <a:cs typeface="Times New Roman"/>
              </a:rPr>
              <a:t>làm</a:t>
            </a:r>
            <a:r>
              <a:rPr sz="2200" spc="-35" dirty="0">
                <a:solidFill>
                  <a:srgbClr val="03499E"/>
                </a:solidFill>
                <a:latin typeface="Times New Roman"/>
                <a:cs typeface="Times New Roman"/>
              </a:rPr>
              <a:t> </a:t>
            </a:r>
            <a:r>
              <a:rPr sz="2200" spc="-25" dirty="0">
                <a:solidFill>
                  <a:srgbClr val="03499E"/>
                </a:solidFill>
                <a:latin typeface="Times New Roman"/>
                <a:cs typeface="Times New Roman"/>
              </a:rPr>
              <a:t>sai </a:t>
            </a:r>
            <a:r>
              <a:rPr sz="2200" dirty="0">
                <a:solidFill>
                  <a:srgbClr val="03499E"/>
                </a:solidFill>
                <a:latin typeface="Times New Roman"/>
                <a:cs typeface="Times New Roman"/>
              </a:rPr>
              <a:t>lệch</a:t>
            </a:r>
            <a:r>
              <a:rPr sz="2200" spc="-40" dirty="0">
                <a:solidFill>
                  <a:srgbClr val="03499E"/>
                </a:solidFill>
                <a:latin typeface="Times New Roman"/>
                <a:cs typeface="Times New Roman"/>
              </a:rPr>
              <a:t> </a:t>
            </a:r>
            <a:r>
              <a:rPr sz="2200" spc="-10" dirty="0">
                <a:solidFill>
                  <a:srgbClr val="03499E"/>
                </a:solidFill>
                <a:latin typeface="Times New Roman"/>
                <a:cs typeface="Times New Roman"/>
              </a:rPr>
              <a:t>KQLCNT</a:t>
            </a:r>
            <a:endParaRPr sz="2200">
              <a:latin typeface="Times New Roman"/>
              <a:cs typeface="Times New Roman"/>
            </a:endParaRPr>
          </a:p>
        </p:txBody>
      </p:sp>
      <p:sp>
        <p:nvSpPr>
          <p:cNvPr id="27" name="object 27"/>
          <p:cNvSpPr txBox="1"/>
          <p:nvPr/>
        </p:nvSpPr>
        <p:spPr>
          <a:xfrm>
            <a:off x="2176017" y="5398719"/>
            <a:ext cx="8107680" cy="941069"/>
          </a:xfrm>
          <a:prstGeom prst="rect">
            <a:avLst/>
          </a:prstGeom>
        </p:spPr>
        <p:txBody>
          <a:bodyPr vert="horz" wrap="square" lIns="0" tIns="12700" rIns="0" bIns="0" rtlCol="0">
            <a:spAutoFit/>
          </a:bodyPr>
          <a:lstStyle/>
          <a:p>
            <a:pPr marL="298450" indent="-285750">
              <a:lnSpc>
                <a:spcPct val="100000"/>
              </a:lnSpc>
              <a:spcBef>
                <a:spcPts val="100"/>
              </a:spcBef>
              <a:buClr>
                <a:srgbClr val="000000"/>
              </a:buClr>
              <a:buFont typeface="Wingdings"/>
              <a:buChar char=""/>
              <a:tabLst>
                <a:tab pos="298450" algn="l"/>
              </a:tabLst>
            </a:pPr>
            <a:r>
              <a:rPr sz="2000" b="1" i="1" dirty="0">
                <a:solidFill>
                  <a:srgbClr val="2A5F9E"/>
                </a:solidFill>
                <a:latin typeface="Times New Roman"/>
                <a:cs typeface="Times New Roman"/>
              </a:rPr>
              <a:t>Tổ</a:t>
            </a:r>
            <a:r>
              <a:rPr sz="2000" b="1" i="1" spc="-5" dirty="0">
                <a:solidFill>
                  <a:srgbClr val="2A5F9E"/>
                </a:solidFill>
                <a:latin typeface="Times New Roman"/>
                <a:cs typeface="Times New Roman"/>
              </a:rPr>
              <a:t> </a:t>
            </a:r>
            <a:r>
              <a:rPr sz="2000" b="1" i="1" dirty="0">
                <a:solidFill>
                  <a:srgbClr val="2A5F9E"/>
                </a:solidFill>
                <a:latin typeface="Times New Roman"/>
                <a:cs typeface="Times New Roman"/>
              </a:rPr>
              <a:t>chức, cá nhân</a:t>
            </a:r>
            <a:r>
              <a:rPr sz="2000" b="1" i="1" spc="-15" dirty="0">
                <a:solidFill>
                  <a:srgbClr val="2A5F9E"/>
                </a:solidFill>
                <a:latin typeface="Times New Roman"/>
                <a:cs typeface="Times New Roman"/>
              </a:rPr>
              <a:t> </a:t>
            </a:r>
            <a:r>
              <a:rPr sz="2000" b="1" i="1" dirty="0">
                <a:solidFill>
                  <a:srgbClr val="2A5F9E"/>
                </a:solidFill>
                <a:latin typeface="Times New Roman"/>
                <a:cs typeface="Times New Roman"/>
              </a:rPr>
              <a:t>vi</a:t>
            </a:r>
            <a:r>
              <a:rPr sz="2000" b="1" i="1" spc="-15" dirty="0">
                <a:solidFill>
                  <a:srgbClr val="2A5F9E"/>
                </a:solidFill>
                <a:latin typeface="Times New Roman"/>
                <a:cs typeface="Times New Roman"/>
              </a:rPr>
              <a:t> </a:t>
            </a:r>
            <a:r>
              <a:rPr sz="2000" b="1" i="1" dirty="0">
                <a:solidFill>
                  <a:srgbClr val="2A5F9E"/>
                </a:solidFill>
                <a:latin typeface="Times New Roman"/>
                <a:cs typeface="Times New Roman"/>
              </a:rPr>
              <a:t>phạm</a:t>
            </a:r>
            <a:r>
              <a:rPr sz="2000" b="1" i="1" spc="-25" dirty="0">
                <a:solidFill>
                  <a:srgbClr val="2A5F9E"/>
                </a:solidFill>
                <a:latin typeface="Times New Roman"/>
                <a:cs typeface="Times New Roman"/>
              </a:rPr>
              <a:t> </a:t>
            </a:r>
            <a:r>
              <a:rPr sz="2000" b="1" i="1" dirty="0">
                <a:solidFill>
                  <a:srgbClr val="2A5F9E"/>
                </a:solidFill>
                <a:latin typeface="Times New Roman"/>
                <a:cs typeface="Times New Roman"/>
              </a:rPr>
              <a:t>phải</a:t>
            </a:r>
            <a:r>
              <a:rPr sz="2000" b="1" i="1" spc="-15" dirty="0">
                <a:solidFill>
                  <a:srgbClr val="2A5F9E"/>
                </a:solidFill>
                <a:latin typeface="Times New Roman"/>
                <a:cs typeface="Times New Roman"/>
              </a:rPr>
              <a:t> </a:t>
            </a:r>
            <a:r>
              <a:rPr sz="2000" b="1" i="1" dirty="0">
                <a:solidFill>
                  <a:srgbClr val="2A5F9E"/>
                </a:solidFill>
                <a:latin typeface="Times New Roman"/>
                <a:cs typeface="Times New Roman"/>
              </a:rPr>
              <a:t>đền</a:t>
            </a:r>
            <a:r>
              <a:rPr sz="2000" b="1" i="1" spc="-20" dirty="0">
                <a:solidFill>
                  <a:srgbClr val="2A5F9E"/>
                </a:solidFill>
                <a:latin typeface="Times New Roman"/>
                <a:cs typeface="Times New Roman"/>
              </a:rPr>
              <a:t> </a:t>
            </a:r>
            <a:r>
              <a:rPr sz="2000" b="1" i="1" dirty="0">
                <a:solidFill>
                  <a:srgbClr val="2A5F9E"/>
                </a:solidFill>
                <a:latin typeface="Times New Roman"/>
                <a:cs typeface="Times New Roman"/>
              </a:rPr>
              <a:t>bù</a:t>
            </a:r>
            <a:r>
              <a:rPr sz="2000" b="1" i="1" spc="-10" dirty="0">
                <a:solidFill>
                  <a:srgbClr val="2A5F9E"/>
                </a:solidFill>
                <a:latin typeface="Times New Roman"/>
                <a:cs typeface="Times New Roman"/>
              </a:rPr>
              <a:t> </a:t>
            </a:r>
            <a:r>
              <a:rPr sz="2000" b="1" i="1" dirty="0">
                <a:solidFill>
                  <a:srgbClr val="2A5F9E"/>
                </a:solidFill>
                <a:latin typeface="Times New Roman"/>
                <a:cs typeface="Times New Roman"/>
              </a:rPr>
              <a:t>chi</a:t>
            </a:r>
            <a:r>
              <a:rPr sz="2000" b="1" i="1" spc="-15" dirty="0">
                <a:solidFill>
                  <a:srgbClr val="2A5F9E"/>
                </a:solidFill>
                <a:latin typeface="Times New Roman"/>
                <a:cs typeface="Times New Roman"/>
              </a:rPr>
              <a:t> </a:t>
            </a:r>
            <a:r>
              <a:rPr sz="2000" b="1" i="1" dirty="0">
                <a:solidFill>
                  <a:srgbClr val="2A5F9E"/>
                </a:solidFill>
                <a:latin typeface="Times New Roman"/>
                <a:cs typeface="Times New Roman"/>
              </a:rPr>
              <a:t>phí</a:t>
            </a:r>
            <a:r>
              <a:rPr sz="2000" b="1" i="1" spc="-15" dirty="0">
                <a:solidFill>
                  <a:srgbClr val="2A5F9E"/>
                </a:solidFill>
                <a:latin typeface="Times New Roman"/>
                <a:cs typeface="Times New Roman"/>
              </a:rPr>
              <a:t> </a:t>
            </a:r>
            <a:r>
              <a:rPr sz="2000" b="1" i="1" dirty="0">
                <a:solidFill>
                  <a:srgbClr val="2A5F9E"/>
                </a:solidFill>
                <a:latin typeface="Times New Roman"/>
                <a:cs typeface="Times New Roman"/>
              </a:rPr>
              <a:t>cho</a:t>
            </a:r>
            <a:r>
              <a:rPr sz="2000" b="1" i="1" spc="-15" dirty="0">
                <a:solidFill>
                  <a:srgbClr val="2A5F9E"/>
                </a:solidFill>
                <a:latin typeface="Times New Roman"/>
                <a:cs typeface="Times New Roman"/>
              </a:rPr>
              <a:t> </a:t>
            </a:r>
            <a:r>
              <a:rPr sz="2000" b="1" i="1" dirty="0">
                <a:solidFill>
                  <a:srgbClr val="2A5F9E"/>
                </a:solidFill>
                <a:latin typeface="Times New Roman"/>
                <a:cs typeface="Times New Roman"/>
              </a:rPr>
              <a:t>các bên</a:t>
            </a:r>
            <a:r>
              <a:rPr sz="2000" b="1" i="1" spc="-5" dirty="0">
                <a:solidFill>
                  <a:srgbClr val="2A5F9E"/>
                </a:solidFill>
                <a:latin typeface="Times New Roman"/>
                <a:cs typeface="Times New Roman"/>
              </a:rPr>
              <a:t> </a:t>
            </a:r>
            <a:r>
              <a:rPr sz="2000" b="1" i="1" dirty="0">
                <a:solidFill>
                  <a:srgbClr val="2A5F9E"/>
                </a:solidFill>
                <a:latin typeface="Times New Roman"/>
                <a:cs typeface="Times New Roman"/>
              </a:rPr>
              <a:t>liên</a:t>
            </a:r>
            <a:r>
              <a:rPr sz="2000" b="1" i="1" spc="-10" dirty="0">
                <a:solidFill>
                  <a:srgbClr val="2A5F9E"/>
                </a:solidFill>
                <a:latin typeface="Times New Roman"/>
                <a:cs typeface="Times New Roman"/>
              </a:rPr>
              <a:t> </a:t>
            </a:r>
            <a:r>
              <a:rPr sz="2000" b="1" i="1" spc="-20" dirty="0">
                <a:solidFill>
                  <a:srgbClr val="2A5F9E"/>
                </a:solidFill>
                <a:latin typeface="Times New Roman"/>
                <a:cs typeface="Times New Roman"/>
              </a:rPr>
              <a:t>quan</a:t>
            </a:r>
            <a:endParaRPr sz="2000">
              <a:latin typeface="Times New Roman"/>
              <a:cs typeface="Times New Roman"/>
            </a:endParaRPr>
          </a:p>
          <a:p>
            <a:pPr marL="298450" indent="-285750">
              <a:lnSpc>
                <a:spcPct val="100000"/>
              </a:lnSpc>
              <a:buClr>
                <a:srgbClr val="000000"/>
              </a:buClr>
              <a:buFont typeface="Wingdings"/>
              <a:buChar char=""/>
              <a:tabLst>
                <a:tab pos="298450" algn="l"/>
              </a:tabLst>
            </a:pPr>
            <a:r>
              <a:rPr sz="2000" b="1" i="1" dirty="0">
                <a:solidFill>
                  <a:srgbClr val="2A5F9E"/>
                </a:solidFill>
                <a:latin typeface="Times New Roman"/>
                <a:cs typeface="Times New Roman"/>
              </a:rPr>
              <a:t>Thực</a:t>
            </a:r>
            <a:r>
              <a:rPr sz="2000" b="1" i="1" spc="-20" dirty="0">
                <a:solidFill>
                  <a:srgbClr val="2A5F9E"/>
                </a:solidFill>
                <a:latin typeface="Times New Roman"/>
                <a:cs typeface="Times New Roman"/>
              </a:rPr>
              <a:t> </a:t>
            </a:r>
            <a:r>
              <a:rPr sz="2000" b="1" i="1" dirty="0">
                <a:solidFill>
                  <a:srgbClr val="2A5F9E"/>
                </a:solidFill>
                <a:latin typeface="Times New Roman"/>
                <a:cs typeface="Times New Roman"/>
              </a:rPr>
              <a:t>hiện</a:t>
            </a:r>
            <a:r>
              <a:rPr sz="2000" b="1" i="1" spc="-10" dirty="0">
                <a:solidFill>
                  <a:srgbClr val="2A5F9E"/>
                </a:solidFill>
                <a:latin typeface="Times New Roman"/>
                <a:cs typeface="Times New Roman"/>
              </a:rPr>
              <a:t> </a:t>
            </a:r>
            <a:r>
              <a:rPr sz="2000" b="1" i="1" dirty="0">
                <a:solidFill>
                  <a:srgbClr val="2A5F9E"/>
                </a:solidFill>
                <a:latin typeface="Times New Roman"/>
                <a:cs typeface="Times New Roman"/>
              </a:rPr>
              <a:t>trong</a:t>
            </a:r>
            <a:r>
              <a:rPr sz="2000" b="1" i="1" spc="-15" dirty="0">
                <a:solidFill>
                  <a:srgbClr val="2A5F9E"/>
                </a:solidFill>
                <a:latin typeface="Times New Roman"/>
                <a:cs typeface="Times New Roman"/>
              </a:rPr>
              <a:t> </a:t>
            </a:r>
            <a:r>
              <a:rPr sz="2000" b="1" i="1" dirty="0">
                <a:solidFill>
                  <a:srgbClr val="2A5F9E"/>
                </a:solidFill>
                <a:latin typeface="Times New Roman"/>
                <a:cs typeface="Times New Roman"/>
              </a:rPr>
              <a:t>thời</a:t>
            </a:r>
            <a:r>
              <a:rPr sz="2000" b="1" i="1" spc="-30" dirty="0">
                <a:solidFill>
                  <a:srgbClr val="2A5F9E"/>
                </a:solidFill>
                <a:latin typeface="Times New Roman"/>
                <a:cs typeface="Times New Roman"/>
              </a:rPr>
              <a:t> </a:t>
            </a:r>
            <a:r>
              <a:rPr sz="2000" b="1" i="1" dirty="0">
                <a:solidFill>
                  <a:srgbClr val="2A5F9E"/>
                </a:solidFill>
                <a:latin typeface="Times New Roman"/>
                <a:cs typeface="Times New Roman"/>
              </a:rPr>
              <a:t>gian</a:t>
            </a:r>
            <a:r>
              <a:rPr sz="2000" b="1" i="1" spc="-20" dirty="0">
                <a:solidFill>
                  <a:srgbClr val="2A5F9E"/>
                </a:solidFill>
                <a:latin typeface="Times New Roman"/>
                <a:cs typeface="Times New Roman"/>
              </a:rPr>
              <a:t> </a:t>
            </a:r>
            <a:r>
              <a:rPr sz="2000" b="1" i="1" dirty="0">
                <a:solidFill>
                  <a:srgbClr val="2A5F9E"/>
                </a:solidFill>
                <a:latin typeface="Times New Roman"/>
                <a:cs typeface="Times New Roman"/>
              </a:rPr>
              <a:t>từ ngày</a:t>
            </a:r>
            <a:r>
              <a:rPr sz="2000" b="1" i="1" spc="-25" dirty="0">
                <a:solidFill>
                  <a:srgbClr val="2A5F9E"/>
                </a:solidFill>
                <a:latin typeface="Times New Roman"/>
                <a:cs typeface="Times New Roman"/>
              </a:rPr>
              <a:t> </a:t>
            </a:r>
            <a:r>
              <a:rPr sz="2000" b="1" i="1" dirty="0">
                <a:solidFill>
                  <a:srgbClr val="2A5F9E"/>
                </a:solidFill>
                <a:latin typeface="Times New Roman"/>
                <a:cs typeface="Times New Roman"/>
              </a:rPr>
              <a:t>phát</a:t>
            </a:r>
            <a:r>
              <a:rPr sz="2000" b="1" i="1" spc="-25" dirty="0">
                <a:solidFill>
                  <a:srgbClr val="2A5F9E"/>
                </a:solidFill>
                <a:latin typeface="Times New Roman"/>
                <a:cs typeface="Times New Roman"/>
              </a:rPr>
              <a:t> </a:t>
            </a:r>
            <a:r>
              <a:rPr sz="2000" b="1" i="1" dirty="0">
                <a:solidFill>
                  <a:srgbClr val="2A5F9E"/>
                </a:solidFill>
                <a:latin typeface="Times New Roman"/>
                <a:cs typeface="Times New Roman"/>
              </a:rPr>
              <a:t>hành</a:t>
            </a:r>
            <a:r>
              <a:rPr sz="2000" b="1" i="1" spc="-15" dirty="0">
                <a:solidFill>
                  <a:srgbClr val="2A5F9E"/>
                </a:solidFill>
                <a:latin typeface="Times New Roman"/>
                <a:cs typeface="Times New Roman"/>
              </a:rPr>
              <a:t> </a:t>
            </a:r>
            <a:r>
              <a:rPr sz="2000" b="1" i="1" dirty="0">
                <a:solidFill>
                  <a:srgbClr val="2A5F9E"/>
                </a:solidFill>
                <a:latin typeface="Times New Roman"/>
                <a:cs typeface="Times New Roman"/>
              </a:rPr>
              <a:t>HS</a:t>
            </a:r>
            <a:r>
              <a:rPr sz="2000" b="1" i="1" spc="-25" dirty="0">
                <a:solidFill>
                  <a:srgbClr val="2A5F9E"/>
                </a:solidFill>
                <a:latin typeface="Times New Roman"/>
                <a:cs typeface="Times New Roman"/>
              </a:rPr>
              <a:t> </a:t>
            </a:r>
            <a:r>
              <a:rPr sz="2000" b="1" i="1" dirty="0">
                <a:solidFill>
                  <a:srgbClr val="FF0000"/>
                </a:solidFill>
                <a:latin typeface="Times New Roman"/>
                <a:cs typeface="Times New Roman"/>
              </a:rPr>
              <a:t>đến</a:t>
            </a:r>
            <a:r>
              <a:rPr sz="2000" b="1" i="1" spc="-5" dirty="0">
                <a:solidFill>
                  <a:srgbClr val="FF0000"/>
                </a:solidFill>
                <a:latin typeface="Times New Roman"/>
                <a:cs typeface="Times New Roman"/>
              </a:rPr>
              <a:t> </a:t>
            </a:r>
            <a:r>
              <a:rPr sz="2000" b="1" i="1" dirty="0">
                <a:solidFill>
                  <a:srgbClr val="FF0000"/>
                </a:solidFill>
                <a:latin typeface="Times New Roman"/>
                <a:cs typeface="Times New Roman"/>
              </a:rPr>
              <a:t>trước</a:t>
            </a:r>
            <a:r>
              <a:rPr sz="2000" b="1" i="1" spc="-15" dirty="0">
                <a:solidFill>
                  <a:srgbClr val="FF0000"/>
                </a:solidFill>
                <a:latin typeface="Times New Roman"/>
                <a:cs typeface="Times New Roman"/>
              </a:rPr>
              <a:t> </a:t>
            </a:r>
            <a:r>
              <a:rPr sz="2000" b="1" i="1" dirty="0">
                <a:solidFill>
                  <a:srgbClr val="FF0000"/>
                </a:solidFill>
                <a:latin typeface="Times New Roman"/>
                <a:cs typeface="Times New Roman"/>
              </a:rPr>
              <a:t>khi</a:t>
            </a:r>
            <a:r>
              <a:rPr sz="2000" b="1" i="1" spc="-25" dirty="0">
                <a:solidFill>
                  <a:srgbClr val="FF0000"/>
                </a:solidFill>
                <a:latin typeface="Times New Roman"/>
                <a:cs typeface="Times New Roman"/>
              </a:rPr>
              <a:t> </a:t>
            </a:r>
            <a:r>
              <a:rPr sz="2000" b="1" i="1" dirty="0">
                <a:solidFill>
                  <a:srgbClr val="FF0000"/>
                </a:solidFill>
                <a:latin typeface="Times New Roman"/>
                <a:cs typeface="Times New Roman"/>
              </a:rPr>
              <a:t>ký</a:t>
            </a:r>
            <a:r>
              <a:rPr sz="2000" b="1" i="1" spc="-15" dirty="0">
                <a:solidFill>
                  <a:srgbClr val="FF0000"/>
                </a:solidFill>
                <a:latin typeface="Times New Roman"/>
                <a:cs typeface="Times New Roman"/>
              </a:rPr>
              <a:t> </a:t>
            </a:r>
            <a:r>
              <a:rPr sz="2000" b="1" i="1" dirty="0">
                <a:solidFill>
                  <a:srgbClr val="FF0000"/>
                </a:solidFill>
                <a:latin typeface="Times New Roman"/>
                <a:cs typeface="Times New Roman"/>
              </a:rPr>
              <a:t>kết</a:t>
            </a:r>
            <a:r>
              <a:rPr sz="2000" b="1" i="1" spc="-15" dirty="0">
                <a:solidFill>
                  <a:srgbClr val="FF0000"/>
                </a:solidFill>
                <a:latin typeface="Times New Roman"/>
                <a:cs typeface="Times New Roman"/>
              </a:rPr>
              <a:t> </a:t>
            </a:r>
            <a:r>
              <a:rPr sz="2000" b="1" i="1" spc="-25" dirty="0">
                <a:solidFill>
                  <a:srgbClr val="FF0000"/>
                </a:solidFill>
                <a:latin typeface="Times New Roman"/>
                <a:cs typeface="Times New Roman"/>
              </a:rPr>
              <a:t>HĐ,</a:t>
            </a:r>
            <a:endParaRPr sz="2000">
              <a:latin typeface="Times New Roman"/>
              <a:cs typeface="Times New Roman"/>
            </a:endParaRPr>
          </a:p>
          <a:p>
            <a:pPr marL="299085">
              <a:lnSpc>
                <a:spcPct val="100000"/>
              </a:lnSpc>
              <a:spcBef>
                <a:spcPts val="5"/>
              </a:spcBef>
            </a:pPr>
            <a:r>
              <a:rPr sz="2000" b="1" i="1" dirty="0">
                <a:solidFill>
                  <a:srgbClr val="FF0000"/>
                </a:solidFill>
                <a:latin typeface="Times New Roman"/>
                <a:cs typeface="Times New Roman"/>
              </a:rPr>
              <a:t>thỏa</a:t>
            </a:r>
            <a:r>
              <a:rPr sz="2000" b="1" i="1" spc="-25" dirty="0">
                <a:solidFill>
                  <a:srgbClr val="FF0000"/>
                </a:solidFill>
                <a:latin typeface="Times New Roman"/>
                <a:cs typeface="Times New Roman"/>
              </a:rPr>
              <a:t> </a:t>
            </a:r>
            <a:r>
              <a:rPr sz="2000" b="1" i="1" dirty="0">
                <a:solidFill>
                  <a:srgbClr val="FF0000"/>
                </a:solidFill>
                <a:latin typeface="Times New Roman"/>
                <a:cs typeface="Times New Roman"/>
              </a:rPr>
              <a:t>thuận</a:t>
            </a:r>
            <a:r>
              <a:rPr sz="2000" b="1" i="1" spc="-25" dirty="0">
                <a:solidFill>
                  <a:srgbClr val="FF0000"/>
                </a:solidFill>
                <a:latin typeface="Times New Roman"/>
                <a:cs typeface="Times New Roman"/>
              </a:rPr>
              <a:t> </a:t>
            </a:r>
            <a:r>
              <a:rPr sz="2000" b="1" i="1" spc="-20" dirty="0">
                <a:solidFill>
                  <a:srgbClr val="FF0000"/>
                </a:solidFill>
                <a:latin typeface="Times New Roman"/>
                <a:cs typeface="Times New Roman"/>
              </a:rPr>
              <a:t>khung</a:t>
            </a:r>
            <a:endParaRPr sz="2000">
              <a:latin typeface="Times New Roman"/>
              <a:cs typeface="Times New Roman"/>
            </a:endParaRPr>
          </a:p>
        </p:txBody>
      </p:sp>
      <p:sp>
        <p:nvSpPr>
          <p:cNvPr id="28" name="Slide Number Placeholder 27">
            <a:extLst>
              <a:ext uri="{FF2B5EF4-FFF2-40B4-BE49-F238E27FC236}">
                <a16:creationId xmlns:a16="http://schemas.microsoft.com/office/drawing/2014/main" id="{1FCD2CF7-B934-A54F-6BC0-ACB4E060F583}"/>
              </a:ext>
            </a:extLst>
          </p:cNvPr>
          <p:cNvSpPr>
            <a:spLocks noGrp="1"/>
          </p:cNvSpPr>
          <p:nvPr>
            <p:ph type="sldNum" sz="quarter" idx="7"/>
          </p:nvPr>
        </p:nvSpPr>
        <p:spPr/>
        <p:txBody>
          <a:bodyPr/>
          <a:lstStyle/>
          <a:p>
            <a:pPr marL="4939665">
              <a:lnSpc>
                <a:spcPts val="1655"/>
              </a:lnSpc>
            </a:pPr>
            <a:fld id="{81D60167-4931-47E6-BA6A-407CBD079E47}" type="slidenum">
              <a:rPr lang="en-US" spc="-25" smtClean="0"/>
              <a:t>39</a:t>
            </a:fld>
            <a:endParaRPr lang="en-US" spc="-25"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2135377" y="1496313"/>
            <a:ext cx="8382000" cy="5374640"/>
            <a:chOff x="2135377" y="1496313"/>
            <a:chExt cx="8382000" cy="5374640"/>
          </a:xfrm>
        </p:grpSpPr>
        <p:sp>
          <p:nvSpPr>
            <p:cNvPr id="3" name="object 3"/>
            <p:cNvSpPr/>
            <p:nvPr/>
          </p:nvSpPr>
          <p:spPr>
            <a:xfrm>
              <a:off x="3552444" y="1509013"/>
              <a:ext cx="5349240" cy="5349240"/>
            </a:xfrm>
            <a:custGeom>
              <a:avLst/>
              <a:gdLst/>
              <a:ahLst/>
              <a:cxnLst/>
              <a:rect l="l" t="t" r="r" b="b"/>
              <a:pathLst>
                <a:path w="5349240" h="5349240">
                  <a:moveTo>
                    <a:pt x="2674492" y="0"/>
                  </a:moveTo>
                  <a:lnTo>
                    <a:pt x="0" y="5348985"/>
                  </a:lnTo>
                  <a:lnTo>
                    <a:pt x="5348985" y="5348985"/>
                  </a:lnTo>
                  <a:lnTo>
                    <a:pt x="2674492" y="0"/>
                  </a:lnTo>
                  <a:close/>
                </a:path>
              </a:pathLst>
            </a:custGeom>
            <a:solidFill>
              <a:srgbClr val="6D858D"/>
            </a:solidFill>
          </p:spPr>
          <p:txBody>
            <a:bodyPr wrap="square" lIns="0" tIns="0" rIns="0" bIns="0" rtlCol="0"/>
            <a:lstStyle/>
            <a:p>
              <a:endParaRPr/>
            </a:p>
          </p:txBody>
        </p:sp>
        <p:sp>
          <p:nvSpPr>
            <p:cNvPr id="4" name="object 4"/>
            <p:cNvSpPr/>
            <p:nvPr/>
          </p:nvSpPr>
          <p:spPr>
            <a:xfrm>
              <a:off x="3552444" y="1509013"/>
              <a:ext cx="5349240" cy="5349240"/>
            </a:xfrm>
            <a:custGeom>
              <a:avLst/>
              <a:gdLst/>
              <a:ahLst/>
              <a:cxnLst/>
              <a:rect l="l" t="t" r="r" b="b"/>
              <a:pathLst>
                <a:path w="5349240" h="5349240">
                  <a:moveTo>
                    <a:pt x="0" y="5348985"/>
                  </a:moveTo>
                  <a:lnTo>
                    <a:pt x="2674492" y="0"/>
                  </a:lnTo>
                  <a:lnTo>
                    <a:pt x="5348985" y="5348985"/>
                  </a:lnTo>
                  <a:lnTo>
                    <a:pt x="0" y="5348985"/>
                  </a:lnTo>
                  <a:close/>
                </a:path>
              </a:pathLst>
            </a:custGeom>
            <a:ln w="25400">
              <a:solidFill>
                <a:srgbClr val="E9E1D5"/>
              </a:solidFill>
            </a:ln>
          </p:spPr>
          <p:txBody>
            <a:bodyPr wrap="square" lIns="0" tIns="0" rIns="0" bIns="0" rtlCol="0"/>
            <a:lstStyle/>
            <a:p>
              <a:endParaRPr/>
            </a:p>
          </p:txBody>
        </p:sp>
        <p:sp>
          <p:nvSpPr>
            <p:cNvPr id="5" name="object 5"/>
            <p:cNvSpPr/>
            <p:nvPr/>
          </p:nvSpPr>
          <p:spPr>
            <a:xfrm>
              <a:off x="2148077" y="1509013"/>
              <a:ext cx="8356600" cy="1236345"/>
            </a:xfrm>
            <a:custGeom>
              <a:avLst/>
              <a:gdLst/>
              <a:ahLst/>
              <a:cxnLst/>
              <a:rect l="l" t="t" r="r" b="b"/>
              <a:pathLst>
                <a:path w="8356600" h="1236345">
                  <a:moveTo>
                    <a:pt x="8150098" y="0"/>
                  </a:moveTo>
                  <a:lnTo>
                    <a:pt x="205994" y="0"/>
                  </a:lnTo>
                  <a:lnTo>
                    <a:pt x="158753" y="5438"/>
                  </a:lnTo>
                  <a:lnTo>
                    <a:pt x="115392" y="20930"/>
                  </a:lnTo>
                  <a:lnTo>
                    <a:pt x="77144" y="45236"/>
                  </a:lnTo>
                  <a:lnTo>
                    <a:pt x="45246" y="77121"/>
                  </a:lnTo>
                  <a:lnTo>
                    <a:pt x="20933" y="115345"/>
                  </a:lnTo>
                  <a:lnTo>
                    <a:pt x="5439" y="158673"/>
                  </a:lnTo>
                  <a:lnTo>
                    <a:pt x="0" y="205866"/>
                  </a:lnTo>
                  <a:lnTo>
                    <a:pt x="0" y="1029843"/>
                  </a:lnTo>
                  <a:lnTo>
                    <a:pt x="5439" y="1077083"/>
                  </a:lnTo>
                  <a:lnTo>
                    <a:pt x="20933" y="1120444"/>
                  </a:lnTo>
                  <a:lnTo>
                    <a:pt x="45246" y="1158692"/>
                  </a:lnTo>
                  <a:lnTo>
                    <a:pt x="77144" y="1190590"/>
                  </a:lnTo>
                  <a:lnTo>
                    <a:pt x="115392" y="1214903"/>
                  </a:lnTo>
                  <a:lnTo>
                    <a:pt x="158753" y="1230397"/>
                  </a:lnTo>
                  <a:lnTo>
                    <a:pt x="205994" y="1235837"/>
                  </a:lnTo>
                  <a:lnTo>
                    <a:pt x="8150098" y="1235837"/>
                  </a:lnTo>
                  <a:lnTo>
                    <a:pt x="8197338" y="1230397"/>
                  </a:lnTo>
                  <a:lnTo>
                    <a:pt x="8240699" y="1214903"/>
                  </a:lnTo>
                  <a:lnTo>
                    <a:pt x="8278947" y="1190590"/>
                  </a:lnTo>
                  <a:lnTo>
                    <a:pt x="8310845" y="1158692"/>
                  </a:lnTo>
                  <a:lnTo>
                    <a:pt x="8335158" y="1120444"/>
                  </a:lnTo>
                  <a:lnTo>
                    <a:pt x="8350652" y="1077083"/>
                  </a:lnTo>
                  <a:lnTo>
                    <a:pt x="8356092" y="1029843"/>
                  </a:lnTo>
                  <a:lnTo>
                    <a:pt x="8356092" y="205866"/>
                  </a:lnTo>
                  <a:lnTo>
                    <a:pt x="8350652" y="158673"/>
                  </a:lnTo>
                  <a:lnTo>
                    <a:pt x="8335158" y="115345"/>
                  </a:lnTo>
                  <a:lnTo>
                    <a:pt x="8310845" y="77121"/>
                  </a:lnTo>
                  <a:lnTo>
                    <a:pt x="8278947" y="45236"/>
                  </a:lnTo>
                  <a:lnTo>
                    <a:pt x="8240699" y="20930"/>
                  </a:lnTo>
                  <a:lnTo>
                    <a:pt x="8197338" y="5438"/>
                  </a:lnTo>
                  <a:lnTo>
                    <a:pt x="8150098" y="0"/>
                  </a:lnTo>
                  <a:close/>
                </a:path>
              </a:pathLst>
            </a:custGeom>
            <a:solidFill>
              <a:srgbClr val="FFFFFF">
                <a:alpha val="90194"/>
              </a:srgbClr>
            </a:solidFill>
          </p:spPr>
          <p:txBody>
            <a:bodyPr wrap="square" lIns="0" tIns="0" rIns="0" bIns="0" rtlCol="0"/>
            <a:lstStyle/>
            <a:p>
              <a:endParaRPr/>
            </a:p>
          </p:txBody>
        </p:sp>
        <p:sp>
          <p:nvSpPr>
            <p:cNvPr id="6" name="object 6"/>
            <p:cNvSpPr/>
            <p:nvPr/>
          </p:nvSpPr>
          <p:spPr>
            <a:xfrm>
              <a:off x="2148077" y="1509013"/>
              <a:ext cx="8356600" cy="1236345"/>
            </a:xfrm>
            <a:custGeom>
              <a:avLst/>
              <a:gdLst/>
              <a:ahLst/>
              <a:cxnLst/>
              <a:rect l="l" t="t" r="r" b="b"/>
              <a:pathLst>
                <a:path w="8356600" h="1236345">
                  <a:moveTo>
                    <a:pt x="0" y="205866"/>
                  </a:moveTo>
                  <a:lnTo>
                    <a:pt x="5439" y="158673"/>
                  </a:lnTo>
                  <a:lnTo>
                    <a:pt x="20933" y="115345"/>
                  </a:lnTo>
                  <a:lnTo>
                    <a:pt x="45246" y="77121"/>
                  </a:lnTo>
                  <a:lnTo>
                    <a:pt x="77144" y="45236"/>
                  </a:lnTo>
                  <a:lnTo>
                    <a:pt x="115392" y="20930"/>
                  </a:lnTo>
                  <a:lnTo>
                    <a:pt x="158753" y="5438"/>
                  </a:lnTo>
                  <a:lnTo>
                    <a:pt x="205994" y="0"/>
                  </a:lnTo>
                  <a:lnTo>
                    <a:pt x="8150098" y="0"/>
                  </a:lnTo>
                  <a:lnTo>
                    <a:pt x="8197338" y="5438"/>
                  </a:lnTo>
                  <a:lnTo>
                    <a:pt x="8240699" y="20930"/>
                  </a:lnTo>
                  <a:lnTo>
                    <a:pt x="8278947" y="45236"/>
                  </a:lnTo>
                  <a:lnTo>
                    <a:pt x="8310845" y="77121"/>
                  </a:lnTo>
                  <a:lnTo>
                    <a:pt x="8335158" y="115345"/>
                  </a:lnTo>
                  <a:lnTo>
                    <a:pt x="8350652" y="158673"/>
                  </a:lnTo>
                  <a:lnTo>
                    <a:pt x="8356092" y="205866"/>
                  </a:lnTo>
                  <a:lnTo>
                    <a:pt x="8356092" y="1029843"/>
                  </a:lnTo>
                  <a:lnTo>
                    <a:pt x="8350652" y="1077083"/>
                  </a:lnTo>
                  <a:lnTo>
                    <a:pt x="8335158" y="1120444"/>
                  </a:lnTo>
                  <a:lnTo>
                    <a:pt x="8310845" y="1158692"/>
                  </a:lnTo>
                  <a:lnTo>
                    <a:pt x="8278947" y="1190590"/>
                  </a:lnTo>
                  <a:lnTo>
                    <a:pt x="8240699" y="1214903"/>
                  </a:lnTo>
                  <a:lnTo>
                    <a:pt x="8197338" y="1230397"/>
                  </a:lnTo>
                  <a:lnTo>
                    <a:pt x="8150098" y="1235837"/>
                  </a:lnTo>
                  <a:lnTo>
                    <a:pt x="205994" y="1235837"/>
                  </a:lnTo>
                  <a:lnTo>
                    <a:pt x="158753" y="1230397"/>
                  </a:lnTo>
                  <a:lnTo>
                    <a:pt x="115392" y="1214903"/>
                  </a:lnTo>
                  <a:lnTo>
                    <a:pt x="77144" y="1190590"/>
                  </a:lnTo>
                  <a:lnTo>
                    <a:pt x="45246" y="1158692"/>
                  </a:lnTo>
                  <a:lnTo>
                    <a:pt x="20933" y="1120444"/>
                  </a:lnTo>
                  <a:lnTo>
                    <a:pt x="5439" y="1077083"/>
                  </a:lnTo>
                  <a:lnTo>
                    <a:pt x="0" y="1029843"/>
                  </a:lnTo>
                  <a:lnTo>
                    <a:pt x="0" y="205866"/>
                  </a:lnTo>
                  <a:close/>
                </a:path>
              </a:pathLst>
            </a:custGeom>
            <a:ln w="25400">
              <a:solidFill>
                <a:srgbClr val="2A5F9E"/>
              </a:solidFill>
            </a:ln>
          </p:spPr>
          <p:txBody>
            <a:bodyPr wrap="square" lIns="0" tIns="0" rIns="0" bIns="0" rtlCol="0"/>
            <a:lstStyle/>
            <a:p>
              <a:endParaRPr/>
            </a:p>
          </p:txBody>
        </p:sp>
        <p:sp>
          <p:nvSpPr>
            <p:cNvPr id="7" name="object 7"/>
            <p:cNvSpPr/>
            <p:nvPr/>
          </p:nvSpPr>
          <p:spPr>
            <a:xfrm>
              <a:off x="2148077" y="3133471"/>
              <a:ext cx="8356600" cy="1403985"/>
            </a:xfrm>
            <a:custGeom>
              <a:avLst/>
              <a:gdLst/>
              <a:ahLst/>
              <a:cxnLst/>
              <a:rect l="l" t="t" r="r" b="b"/>
              <a:pathLst>
                <a:path w="8356600" h="1403985">
                  <a:moveTo>
                    <a:pt x="8122158" y="0"/>
                  </a:moveTo>
                  <a:lnTo>
                    <a:pt x="233934" y="0"/>
                  </a:lnTo>
                  <a:lnTo>
                    <a:pt x="186799" y="4754"/>
                  </a:lnTo>
                  <a:lnTo>
                    <a:pt x="142892" y="18391"/>
                  </a:lnTo>
                  <a:lnTo>
                    <a:pt x="103156" y="39969"/>
                  </a:lnTo>
                  <a:lnTo>
                    <a:pt x="68532" y="68548"/>
                  </a:lnTo>
                  <a:lnTo>
                    <a:pt x="39962" y="103187"/>
                  </a:lnTo>
                  <a:lnTo>
                    <a:pt x="18389" y="142946"/>
                  </a:lnTo>
                  <a:lnTo>
                    <a:pt x="4754" y="186884"/>
                  </a:lnTo>
                  <a:lnTo>
                    <a:pt x="0" y="234061"/>
                  </a:lnTo>
                  <a:lnTo>
                    <a:pt x="0" y="1170051"/>
                  </a:lnTo>
                  <a:lnTo>
                    <a:pt x="4754" y="1217185"/>
                  </a:lnTo>
                  <a:lnTo>
                    <a:pt x="18389" y="1261092"/>
                  </a:lnTo>
                  <a:lnTo>
                    <a:pt x="39962" y="1300828"/>
                  </a:lnTo>
                  <a:lnTo>
                    <a:pt x="68532" y="1335452"/>
                  </a:lnTo>
                  <a:lnTo>
                    <a:pt x="103156" y="1364022"/>
                  </a:lnTo>
                  <a:lnTo>
                    <a:pt x="142892" y="1385595"/>
                  </a:lnTo>
                  <a:lnTo>
                    <a:pt x="186799" y="1399230"/>
                  </a:lnTo>
                  <a:lnTo>
                    <a:pt x="233934" y="1403984"/>
                  </a:lnTo>
                  <a:lnTo>
                    <a:pt x="8122158" y="1403984"/>
                  </a:lnTo>
                  <a:lnTo>
                    <a:pt x="8169292" y="1399230"/>
                  </a:lnTo>
                  <a:lnTo>
                    <a:pt x="8213199" y="1385595"/>
                  </a:lnTo>
                  <a:lnTo>
                    <a:pt x="8252935" y="1364022"/>
                  </a:lnTo>
                  <a:lnTo>
                    <a:pt x="8287559" y="1335452"/>
                  </a:lnTo>
                  <a:lnTo>
                    <a:pt x="8316129" y="1300828"/>
                  </a:lnTo>
                  <a:lnTo>
                    <a:pt x="8337702" y="1261092"/>
                  </a:lnTo>
                  <a:lnTo>
                    <a:pt x="8351337" y="1217185"/>
                  </a:lnTo>
                  <a:lnTo>
                    <a:pt x="8356092" y="1170051"/>
                  </a:lnTo>
                  <a:lnTo>
                    <a:pt x="8356092" y="234061"/>
                  </a:lnTo>
                  <a:lnTo>
                    <a:pt x="8351337" y="186884"/>
                  </a:lnTo>
                  <a:lnTo>
                    <a:pt x="8337702" y="142946"/>
                  </a:lnTo>
                  <a:lnTo>
                    <a:pt x="8316129" y="103187"/>
                  </a:lnTo>
                  <a:lnTo>
                    <a:pt x="8287559" y="68548"/>
                  </a:lnTo>
                  <a:lnTo>
                    <a:pt x="8252935" y="39969"/>
                  </a:lnTo>
                  <a:lnTo>
                    <a:pt x="8213199" y="18391"/>
                  </a:lnTo>
                  <a:lnTo>
                    <a:pt x="8169292" y="4754"/>
                  </a:lnTo>
                  <a:lnTo>
                    <a:pt x="8122158" y="0"/>
                  </a:lnTo>
                  <a:close/>
                </a:path>
              </a:pathLst>
            </a:custGeom>
            <a:solidFill>
              <a:srgbClr val="FFFFFF">
                <a:alpha val="90194"/>
              </a:srgbClr>
            </a:solidFill>
          </p:spPr>
          <p:txBody>
            <a:bodyPr wrap="square" lIns="0" tIns="0" rIns="0" bIns="0" rtlCol="0"/>
            <a:lstStyle/>
            <a:p>
              <a:endParaRPr/>
            </a:p>
          </p:txBody>
        </p:sp>
        <p:sp>
          <p:nvSpPr>
            <p:cNvPr id="8" name="object 8"/>
            <p:cNvSpPr/>
            <p:nvPr/>
          </p:nvSpPr>
          <p:spPr>
            <a:xfrm>
              <a:off x="2148077" y="3133471"/>
              <a:ext cx="8356600" cy="1403985"/>
            </a:xfrm>
            <a:custGeom>
              <a:avLst/>
              <a:gdLst/>
              <a:ahLst/>
              <a:cxnLst/>
              <a:rect l="l" t="t" r="r" b="b"/>
              <a:pathLst>
                <a:path w="8356600" h="1403985">
                  <a:moveTo>
                    <a:pt x="0" y="234061"/>
                  </a:moveTo>
                  <a:lnTo>
                    <a:pt x="4754" y="186884"/>
                  </a:lnTo>
                  <a:lnTo>
                    <a:pt x="18389" y="142946"/>
                  </a:lnTo>
                  <a:lnTo>
                    <a:pt x="39962" y="103187"/>
                  </a:lnTo>
                  <a:lnTo>
                    <a:pt x="68532" y="68548"/>
                  </a:lnTo>
                  <a:lnTo>
                    <a:pt x="103156" y="39969"/>
                  </a:lnTo>
                  <a:lnTo>
                    <a:pt x="142892" y="18391"/>
                  </a:lnTo>
                  <a:lnTo>
                    <a:pt x="186799" y="4754"/>
                  </a:lnTo>
                  <a:lnTo>
                    <a:pt x="233934" y="0"/>
                  </a:lnTo>
                  <a:lnTo>
                    <a:pt x="8122158" y="0"/>
                  </a:lnTo>
                  <a:lnTo>
                    <a:pt x="8169292" y="4754"/>
                  </a:lnTo>
                  <a:lnTo>
                    <a:pt x="8213199" y="18391"/>
                  </a:lnTo>
                  <a:lnTo>
                    <a:pt x="8252935" y="39969"/>
                  </a:lnTo>
                  <a:lnTo>
                    <a:pt x="8287559" y="68548"/>
                  </a:lnTo>
                  <a:lnTo>
                    <a:pt x="8316129" y="103187"/>
                  </a:lnTo>
                  <a:lnTo>
                    <a:pt x="8337702" y="142946"/>
                  </a:lnTo>
                  <a:lnTo>
                    <a:pt x="8351337" y="186884"/>
                  </a:lnTo>
                  <a:lnTo>
                    <a:pt x="8356092" y="234061"/>
                  </a:lnTo>
                  <a:lnTo>
                    <a:pt x="8356092" y="1170051"/>
                  </a:lnTo>
                  <a:lnTo>
                    <a:pt x="8351337" y="1217185"/>
                  </a:lnTo>
                  <a:lnTo>
                    <a:pt x="8337702" y="1261092"/>
                  </a:lnTo>
                  <a:lnTo>
                    <a:pt x="8316129" y="1300828"/>
                  </a:lnTo>
                  <a:lnTo>
                    <a:pt x="8287559" y="1335452"/>
                  </a:lnTo>
                  <a:lnTo>
                    <a:pt x="8252935" y="1364022"/>
                  </a:lnTo>
                  <a:lnTo>
                    <a:pt x="8213199" y="1385595"/>
                  </a:lnTo>
                  <a:lnTo>
                    <a:pt x="8169292" y="1399230"/>
                  </a:lnTo>
                  <a:lnTo>
                    <a:pt x="8122158" y="1403984"/>
                  </a:lnTo>
                  <a:lnTo>
                    <a:pt x="233934" y="1403984"/>
                  </a:lnTo>
                  <a:lnTo>
                    <a:pt x="186799" y="1399230"/>
                  </a:lnTo>
                  <a:lnTo>
                    <a:pt x="142892" y="1385595"/>
                  </a:lnTo>
                  <a:lnTo>
                    <a:pt x="103156" y="1364022"/>
                  </a:lnTo>
                  <a:lnTo>
                    <a:pt x="68532" y="1335452"/>
                  </a:lnTo>
                  <a:lnTo>
                    <a:pt x="39962" y="1300828"/>
                  </a:lnTo>
                  <a:lnTo>
                    <a:pt x="18389" y="1261092"/>
                  </a:lnTo>
                  <a:lnTo>
                    <a:pt x="4754" y="1217185"/>
                  </a:lnTo>
                  <a:lnTo>
                    <a:pt x="0" y="1170051"/>
                  </a:lnTo>
                  <a:lnTo>
                    <a:pt x="0" y="234061"/>
                  </a:lnTo>
                  <a:close/>
                </a:path>
              </a:pathLst>
            </a:custGeom>
            <a:ln w="25400">
              <a:solidFill>
                <a:srgbClr val="2A5F9E"/>
              </a:solidFill>
            </a:ln>
          </p:spPr>
          <p:txBody>
            <a:bodyPr wrap="square" lIns="0" tIns="0" rIns="0" bIns="0" rtlCol="0"/>
            <a:lstStyle/>
            <a:p>
              <a:endParaRPr/>
            </a:p>
          </p:txBody>
        </p:sp>
        <p:sp>
          <p:nvSpPr>
            <p:cNvPr id="9" name="object 9"/>
            <p:cNvSpPr/>
            <p:nvPr/>
          </p:nvSpPr>
          <p:spPr>
            <a:xfrm>
              <a:off x="2171572" y="4971796"/>
              <a:ext cx="8201025" cy="1426210"/>
            </a:xfrm>
            <a:custGeom>
              <a:avLst/>
              <a:gdLst/>
              <a:ahLst/>
              <a:cxnLst/>
              <a:rect l="l" t="t" r="r" b="b"/>
              <a:pathLst>
                <a:path w="8201025" h="1426210">
                  <a:moveTo>
                    <a:pt x="7963281" y="0"/>
                  </a:moveTo>
                  <a:lnTo>
                    <a:pt x="237616" y="0"/>
                  </a:lnTo>
                  <a:lnTo>
                    <a:pt x="189740" y="4829"/>
                  </a:lnTo>
                  <a:lnTo>
                    <a:pt x="145143" y="18680"/>
                  </a:lnTo>
                  <a:lnTo>
                    <a:pt x="104781" y="40598"/>
                  </a:lnTo>
                  <a:lnTo>
                    <a:pt x="69611" y="69627"/>
                  </a:lnTo>
                  <a:lnTo>
                    <a:pt x="40592" y="104812"/>
                  </a:lnTo>
                  <a:lnTo>
                    <a:pt x="18678" y="145196"/>
                  </a:lnTo>
                  <a:lnTo>
                    <a:pt x="4829" y="189825"/>
                  </a:lnTo>
                  <a:lnTo>
                    <a:pt x="0" y="237743"/>
                  </a:lnTo>
                  <a:lnTo>
                    <a:pt x="0" y="1188326"/>
                  </a:lnTo>
                  <a:lnTo>
                    <a:pt x="4829" y="1236222"/>
                  </a:lnTo>
                  <a:lnTo>
                    <a:pt x="18678" y="1280834"/>
                  </a:lnTo>
                  <a:lnTo>
                    <a:pt x="40592" y="1321206"/>
                  </a:lnTo>
                  <a:lnTo>
                    <a:pt x="69611" y="1356380"/>
                  </a:lnTo>
                  <a:lnTo>
                    <a:pt x="104781" y="1385402"/>
                  </a:lnTo>
                  <a:lnTo>
                    <a:pt x="145143" y="1407316"/>
                  </a:lnTo>
                  <a:lnTo>
                    <a:pt x="189740" y="1421165"/>
                  </a:lnTo>
                  <a:lnTo>
                    <a:pt x="237616" y="1425994"/>
                  </a:lnTo>
                  <a:lnTo>
                    <a:pt x="7963281" y="1425994"/>
                  </a:lnTo>
                  <a:lnTo>
                    <a:pt x="8011157" y="1421165"/>
                  </a:lnTo>
                  <a:lnTo>
                    <a:pt x="8055754" y="1407316"/>
                  </a:lnTo>
                  <a:lnTo>
                    <a:pt x="8096116" y="1385402"/>
                  </a:lnTo>
                  <a:lnTo>
                    <a:pt x="8131286" y="1356380"/>
                  </a:lnTo>
                  <a:lnTo>
                    <a:pt x="8160305" y="1321206"/>
                  </a:lnTo>
                  <a:lnTo>
                    <a:pt x="8182219" y="1280834"/>
                  </a:lnTo>
                  <a:lnTo>
                    <a:pt x="8196068" y="1236222"/>
                  </a:lnTo>
                  <a:lnTo>
                    <a:pt x="8200898" y="1188326"/>
                  </a:lnTo>
                  <a:lnTo>
                    <a:pt x="8200898" y="237743"/>
                  </a:lnTo>
                  <a:lnTo>
                    <a:pt x="8196068" y="189825"/>
                  </a:lnTo>
                  <a:lnTo>
                    <a:pt x="8182219" y="145196"/>
                  </a:lnTo>
                  <a:lnTo>
                    <a:pt x="8160305" y="104812"/>
                  </a:lnTo>
                  <a:lnTo>
                    <a:pt x="8131286" y="69627"/>
                  </a:lnTo>
                  <a:lnTo>
                    <a:pt x="8096116" y="40598"/>
                  </a:lnTo>
                  <a:lnTo>
                    <a:pt x="8055754" y="18680"/>
                  </a:lnTo>
                  <a:lnTo>
                    <a:pt x="8011157" y="4829"/>
                  </a:lnTo>
                  <a:lnTo>
                    <a:pt x="7963281" y="0"/>
                  </a:lnTo>
                  <a:close/>
                </a:path>
              </a:pathLst>
            </a:custGeom>
            <a:solidFill>
              <a:srgbClr val="FFFFFF">
                <a:alpha val="90194"/>
              </a:srgbClr>
            </a:solidFill>
          </p:spPr>
          <p:txBody>
            <a:bodyPr wrap="square" lIns="0" tIns="0" rIns="0" bIns="0" rtlCol="0"/>
            <a:lstStyle/>
            <a:p>
              <a:endParaRPr/>
            </a:p>
          </p:txBody>
        </p:sp>
        <p:sp>
          <p:nvSpPr>
            <p:cNvPr id="10" name="object 10"/>
            <p:cNvSpPr/>
            <p:nvPr/>
          </p:nvSpPr>
          <p:spPr>
            <a:xfrm>
              <a:off x="2171572" y="4971796"/>
              <a:ext cx="8201025" cy="1426210"/>
            </a:xfrm>
            <a:custGeom>
              <a:avLst/>
              <a:gdLst/>
              <a:ahLst/>
              <a:cxnLst/>
              <a:rect l="l" t="t" r="r" b="b"/>
              <a:pathLst>
                <a:path w="8201025" h="1426210">
                  <a:moveTo>
                    <a:pt x="0" y="237743"/>
                  </a:moveTo>
                  <a:lnTo>
                    <a:pt x="4829" y="189825"/>
                  </a:lnTo>
                  <a:lnTo>
                    <a:pt x="18678" y="145196"/>
                  </a:lnTo>
                  <a:lnTo>
                    <a:pt x="40592" y="104812"/>
                  </a:lnTo>
                  <a:lnTo>
                    <a:pt x="69611" y="69627"/>
                  </a:lnTo>
                  <a:lnTo>
                    <a:pt x="104781" y="40598"/>
                  </a:lnTo>
                  <a:lnTo>
                    <a:pt x="145143" y="18680"/>
                  </a:lnTo>
                  <a:lnTo>
                    <a:pt x="189740" y="4829"/>
                  </a:lnTo>
                  <a:lnTo>
                    <a:pt x="237616" y="0"/>
                  </a:lnTo>
                  <a:lnTo>
                    <a:pt x="7963281" y="0"/>
                  </a:lnTo>
                  <a:lnTo>
                    <a:pt x="8011157" y="4829"/>
                  </a:lnTo>
                  <a:lnTo>
                    <a:pt x="8055754" y="18680"/>
                  </a:lnTo>
                  <a:lnTo>
                    <a:pt x="8096116" y="40598"/>
                  </a:lnTo>
                  <a:lnTo>
                    <a:pt x="8131286" y="69627"/>
                  </a:lnTo>
                  <a:lnTo>
                    <a:pt x="8160305" y="104812"/>
                  </a:lnTo>
                  <a:lnTo>
                    <a:pt x="8182219" y="145196"/>
                  </a:lnTo>
                  <a:lnTo>
                    <a:pt x="8196068" y="189825"/>
                  </a:lnTo>
                  <a:lnTo>
                    <a:pt x="8200898" y="237743"/>
                  </a:lnTo>
                  <a:lnTo>
                    <a:pt x="8200898" y="1188326"/>
                  </a:lnTo>
                  <a:lnTo>
                    <a:pt x="8196068" y="1236222"/>
                  </a:lnTo>
                  <a:lnTo>
                    <a:pt x="8182219" y="1280834"/>
                  </a:lnTo>
                  <a:lnTo>
                    <a:pt x="8160305" y="1321206"/>
                  </a:lnTo>
                  <a:lnTo>
                    <a:pt x="8131286" y="1356380"/>
                  </a:lnTo>
                  <a:lnTo>
                    <a:pt x="8096116" y="1385402"/>
                  </a:lnTo>
                  <a:lnTo>
                    <a:pt x="8055754" y="1407316"/>
                  </a:lnTo>
                  <a:lnTo>
                    <a:pt x="8011157" y="1421165"/>
                  </a:lnTo>
                  <a:lnTo>
                    <a:pt x="7963281" y="1425994"/>
                  </a:lnTo>
                  <a:lnTo>
                    <a:pt x="237616" y="1425994"/>
                  </a:lnTo>
                  <a:lnTo>
                    <a:pt x="189740" y="1421165"/>
                  </a:lnTo>
                  <a:lnTo>
                    <a:pt x="145143" y="1407316"/>
                  </a:lnTo>
                  <a:lnTo>
                    <a:pt x="104781" y="1385402"/>
                  </a:lnTo>
                  <a:lnTo>
                    <a:pt x="69611" y="1356380"/>
                  </a:lnTo>
                  <a:lnTo>
                    <a:pt x="40592" y="1321206"/>
                  </a:lnTo>
                  <a:lnTo>
                    <a:pt x="18678" y="1280834"/>
                  </a:lnTo>
                  <a:lnTo>
                    <a:pt x="4829" y="1236222"/>
                  </a:lnTo>
                  <a:lnTo>
                    <a:pt x="0" y="1188326"/>
                  </a:lnTo>
                  <a:lnTo>
                    <a:pt x="0" y="237743"/>
                  </a:lnTo>
                  <a:close/>
                </a:path>
              </a:pathLst>
            </a:custGeom>
            <a:ln w="25400">
              <a:solidFill>
                <a:srgbClr val="2A5F9E"/>
              </a:solidFill>
            </a:ln>
          </p:spPr>
          <p:txBody>
            <a:bodyPr wrap="square" lIns="0" tIns="0" rIns="0" bIns="0" rtlCol="0"/>
            <a:lstStyle/>
            <a:p>
              <a:endParaRPr/>
            </a:p>
          </p:txBody>
        </p:sp>
      </p:grpSp>
      <p:sp>
        <p:nvSpPr>
          <p:cNvPr id="11" name="object 11"/>
          <p:cNvSpPr txBox="1"/>
          <p:nvPr/>
        </p:nvSpPr>
        <p:spPr>
          <a:xfrm>
            <a:off x="2279650" y="1630425"/>
            <a:ext cx="8094345" cy="4641850"/>
          </a:xfrm>
          <a:prstGeom prst="rect">
            <a:avLst/>
          </a:prstGeom>
        </p:spPr>
        <p:txBody>
          <a:bodyPr vert="horz" wrap="square" lIns="0" tIns="59690" rIns="0" bIns="0" rtlCol="0">
            <a:spAutoFit/>
          </a:bodyPr>
          <a:lstStyle/>
          <a:p>
            <a:pPr marL="12700" marR="5080" algn="just">
              <a:lnSpc>
                <a:spcPts val="2280"/>
              </a:lnSpc>
              <a:spcBef>
                <a:spcPts val="470"/>
              </a:spcBef>
            </a:pPr>
            <a:r>
              <a:rPr sz="2200" dirty="0">
                <a:solidFill>
                  <a:srgbClr val="03499E"/>
                </a:solidFill>
                <a:latin typeface="Times New Roman"/>
                <a:cs typeface="Times New Roman"/>
              </a:rPr>
              <a:t>Thông</a:t>
            </a:r>
            <a:r>
              <a:rPr sz="2200" spc="-15" dirty="0">
                <a:solidFill>
                  <a:srgbClr val="03499E"/>
                </a:solidFill>
                <a:latin typeface="Times New Roman"/>
                <a:cs typeface="Times New Roman"/>
              </a:rPr>
              <a:t> </a:t>
            </a:r>
            <a:r>
              <a:rPr sz="2200" dirty="0">
                <a:solidFill>
                  <a:srgbClr val="03499E"/>
                </a:solidFill>
                <a:latin typeface="Times New Roman"/>
                <a:cs typeface="Times New Roman"/>
              </a:rPr>
              <a:t>tư</a:t>
            </a:r>
            <a:r>
              <a:rPr sz="2200" spc="-20" dirty="0">
                <a:solidFill>
                  <a:srgbClr val="03499E"/>
                </a:solidFill>
                <a:latin typeface="Times New Roman"/>
                <a:cs typeface="Times New Roman"/>
              </a:rPr>
              <a:t> </a:t>
            </a:r>
            <a:r>
              <a:rPr sz="2200" dirty="0">
                <a:solidFill>
                  <a:srgbClr val="03499E"/>
                </a:solidFill>
                <a:latin typeface="Times New Roman"/>
                <a:cs typeface="Times New Roman"/>
              </a:rPr>
              <a:t>số</a:t>
            </a:r>
            <a:r>
              <a:rPr sz="2200" spc="-25" dirty="0">
                <a:solidFill>
                  <a:srgbClr val="03499E"/>
                </a:solidFill>
                <a:latin typeface="Times New Roman"/>
                <a:cs typeface="Times New Roman"/>
              </a:rPr>
              <a:t> </a:t>
            </a:r>
            <a:r>
              <a:rPr sz="2200" spc="-35" dirty="0">
                <a:solidFill>
                  <a:srgbClr val="FF0000"/>
                </a:solidFill>
                <a:latin typeface="Times New Roman"/>
                <a:cs typeface="Times New Roman"/>
              </a:rPr>
              <a:t>02/2024/TT-</a:t>
            </a:r>
            <a:r>
              <a:rPr sz="2200" dirty="0">
                <a:solidFill>
                  <a:srgbClr val="FF0000"/>
                </a:solidFill>
                <a:latin typeface="Times New Roman"/>
                <a:cs typeface="Times New Roman"/>
              </a:rPr>
              <a:t>BKHĐT</a:t>
            </a:r>
            <a:r>
              <a:rPr sz="2200" spc="-55" dirty="0">
                <a:solidFill>
                  <a:srgbClr val="FF0000"/>
                </a:solidFill>
                <a:latin typeface="Times New Roman"/>
                <a:cs typeface="Times New Roman"/>
              </a:rPr>
              <a:t> </a:t>
            </a:r>
            <a:r>
              <a:rPr sz="2200" dirty="0">
                <a:solidFill>
                  <a:srgbClr val="03499E"/>
                </a:solidFill>
                <a:latin typeface="Times New Roman"/>
                <a:cs typeface="Times New Roman"/>
              </a:rPr>
              <a:t>ngày</a:t>
            </a:r>
            <a:r>
              <a:rPr sz="2200" spc="-20" dirty="0">
                <a:solidFill>
                  <a:srgbClr val="03499E"/>
                </a:solidFill>
                <a:latin typeface="Times New Roman"/>
                <a:cs typeface="Times New Roman"/>
              </a:rPr>
              <a:t> </a:t>
            </a:r>
            <a:r>
              <a:rPr sz="2200" dirty="0">
                <a:solidFill>
                  <a:srgbClr val="03499E"/>
                </a:solidFill>
                <a:latin typeface="Times New Roman"/>
                <a:cs typeface="Times New Roman"/>
              </a:rPr>
              <a:t>06/3/2024</a:t>
            </a:r>
            <a:r>
              <a:rPr sz="2200" spc="-15" dirty="0">
                <a:solidFill>
                  <a:srgbClr val="03499E"/>
                </a:solidFill>
                <a:latin typeface="Times New Roman"/>
                <a:cs typeface="Times New Roman"/>
              </a:rPr>
              <a:t> </a:t>
            </a:r>
            <a:r>
              <a:rPr sz="2200" dirty="0">
                <a:solidFill>
                  <a:srgbClr val="03499E"/>
                </a:solidFill>
                <a:latin typeface="Times New Roman"/>
                <a:cs typeface="Times New Roman"/>
              </a:rPr>
              <a:t>của</a:t>
            </a:r>
            <a:r>
              <a:rPr sz="2200" spc="-20" dirty="0">
                <a:solidFill>
                  <a:srgbClr val="03499E"/>
                </a:solidFill>
                <a:latin typeface="Times New Roman"/>
                <a:cs typeface="Times New Roman"/>
              </a:rPr>
              <a:t> </a:t>
            </a:r>
            <a:r>
              <a:rPr sz="2200" dirty="0">
                <a:solidFill>
                  <a:srgbClr val="03499E"/>
                </a:solidFill>
                <a:latin typeface="Times New Roman"/>
                <a:cs typeface="Times New Roman"/>
              </a:rPr>
              <a:t>Bộ</a:t>
            </a:r>
            <a:r>
              <a:rPr sz="2200" spc="-10" dirty="0">
                <a:solidFill>
                  <a:srgbClr val="03499E"/>
                </a:solidFill>
                <a:latin typeface="Times New Roman"/>
                <a:cs typeface="Times New Roman"/>
              </a:rPr>
              <a:t> </a:t>
            </a:r>
            <a:r>
              <a:rPr sz="2200" dirty="0">
                <a:solidFill>
                  <a:srgbClr val="03499E"/>
                </a:solidFill>
                <a:latin typeface="Times New Roman"/>
                <a:cs typeface="Times New Roman"/>
              </a:rPr>
              <a:t>trưởng</a:t>
            </a:r>
            <a:r>
              <a:rPr sz="2200" spc="-20" dirty="0">
                <a:solidFill>
                  <a:srgbClr val="03499E"/>
                </a:solidFill>
                <a:latin typeface="Times New Roman"/>
                <a:cs typeface="Times New Roman"/>
              </a:rPr>
              <a:t> </a:t>
            </a:r>
            <a:r>
              <a:rPr sz="2200" dirty="0">
                <a:solidFill>
                  <a:srgbClr val="03499E"/>
                </a:solidFill>
                <a:latin typeface="Times New Roman"/>
                <a:cs typeface="Times New Roman"/>
              </a:rPr>
              <a:t>Bộ</a:t>
            </a:r>
            <a:r>
              <a:rPr sz="2200" spc="-15" dirty="0">
                <a:solidFill>
                  <a:srgbClr val="03499E"/>
                </a:solidFill>
                <a:latin typeface="Times New Roman"/>
                <a:cs typeface="Times New Roman"/>
              </a:rPr>
              <a:t> </a:t>
            </a:r>
            <a:r>
              <a:rPr sz="2200" spc="-25" dirty="0">
                <a:solidFill>
                  <a:srgbClr val="03499E"/>
                </a:solidFill>
                <a:latin typeface="Times New Roman"/>
                <a:cs typeface="Times New Roman"/>
              </a:rPr>
              <a:t>Kế </a:t>
            </a:r>
            <a:r>
              <a:rPr sz="2200" dirty="0">
                <a:solidFill>
                  <a:srgbClr val="03499E"/>
                </a:solidFill>
                <a:latin typeface="Times New Roman"/>
                <a:cs typeface="Times New Roman"/>
              </a:rPr>
              <a:t>hoạch</a:t>
            </a:r>
            <a:r>
              <a:rPr sz="2200" spc="185" dirty="0">
                <a:solidFill>
                  <a:srgbClr val="03499E"/>
                </a:solidFill>
                <a:latin typeface="Times New Roman"/>
                <a:cs typeface="Times New Roman"/>
              </a:rPr>
              <a:t> </a:t>
            </a:r>
            <a:r>
              <a:rPr sz="2200" dirty="0">
                <a:solidFill>
                  <a:srgbClr val="03499E"/>
                </a:solidFill>
                <a:latin typeface="Times New Roman"/>
                <a:cs typeface="Times New Roman"/>
              </a:rPr>
              <a:t>và</a:t>
            </a:r>
            <a:r>
              <a:rPr sz="2200" spc="185" dirty="0">
                <a:solidFill>
                  <a:srgbClr val="03499E"/>
                </a:solidFill>
                <a:latin typeface="Times New Roman"/>
                <a:cs typeface="Times New Roman"/>
              </a:rPr>
              <a:t> </a:t>
            </a:r>
            <a:r>
              <a:rPr sz="2200" dirty="0">
                <a:solidFill>
                  <a:srgbClr val="03499E"/>
                </a:solidFill>
                <a:latin typeface="Times New Roman"/>
                <a:cs typeface="Times New Roman"/>
              </a:rPr>
              <a:t>Đầu</a:t>
            </a:r>
            <a:r>
              <a:rPr sz="2200" spc="185" dirty="0">
                <a:solidFill>
                  <a:srgbClr val="03499E"/>
                </a:solidFill>
                <a:latin typeface="Times New Roman"/>
                <a:cs typeface="Times New Roman"/>
              </a:rPr>
              <a:t> </a:t>
            </a:r>
            <a:r>
              <a:rPr sz="2200" dirty="0">
                <a:solidFill>
                  <a:srgbClr val="03499E"/>
                </a:solidFill>
                <a:latin typeface="Times New Roman"/>
                <a:cs typeface="Times New Roman"/>
              </a:rPr>
              <a:t>tư</a:t>
            </a:r>
            <a:r>
              <a:rPr sz="2200" spc="180" dirty="0">
                <a:solidFill>
                  <a:srgbClr val="03499E"/>
                </a:solidFill>
                <a:latin typeface="Times New Roman"/>
                <a:cs typeface="Times New Roman"/>
              </a:rPr>
              <a:t> </a:t>
            </a:r>
            <a:r>
              <a:rPr sz="2200" dirty="0">
                <a:solidFill>
                  <a:srgbClr val="03499E"/>
                </a:solidFill>
                <a:latin typeface="Times New Roman"/>
                <a:cs typeface="Times New Roman"/>
              </a:rPr>
              <a:t>quy</a:t>
            </a:r>
            <a:r>
              <a:rPr sz="2200" spc="190" dirty="0">
                <a:solidFill>
                  <a:srgbClr val="03499E"/>
                </a:solidFill>
                <a:latin typeface="Times New Roman"/>
                <a:cs typeface="Times New Roman"/>
              </a:rPr>
              <a:t> </a:t>
            </a:r>
            <a:r>
              <a:rPr sz="2200" dirty="0">
                <a:solidFill>
                  <a:srgbClr val="03499E"/>
                </a:solidFill>
                <a:latin typeface="Times New Roman"/>
                <a:cs typeface="Times New Roman"/>
              </a:rPr>
              <a:t>định</a:t>
            </a:r>
            <a:r>
              <a:rPr sz="2200" spc="185" dirty="0">
                <a:solidFill>
                  <a:srgbClr val="03499E"/>
                </a:solidFill>
                <a:latin typeface="Times New Roman"/>
                <a:cs typeface="Times New Roman"/>
              </a:rPr>
              <a:t> </a:t>
            </a:r>
            <a:r>
              <a:rPr sz="2200" dirty="0">
                <a:solidFill>
                  <a:srgbClr val="03499E"/>
                </a:solidFill>
                <a:latin typeface="Times New Roman"/>
                <a:cs typeface="Times New Roman"/>
              </a:rPr>
              <a:t>hoạt</a:t>
            </a:r>
            <a:r>
              <a:rPr sz="2200" spc="170" dirty="0">
                <a:solidFill>
                  <a:srgbClr val="03499E"/>
                </a:solidFill>
                <a:latin typeface="Times New Roman"/>
                <a:cs typeface="Times New Roman"/>
              </a:rPr>
              <a:t> </a:t>
            </a:r>
            <a:r>
              <a:rPr sz="2200" dirty="0">
                <a:solidFill>
                  <a:srgbClr val="03499E"/>
                </a:solidFill>
                <a:latin typeface="Times New Roman"/>
                <a:cs typeface="Times New Roman"/>
              </a:rPr>
              <a:t>động</a:t>
            </a:r>
            <a:r>
              <a:rPr sz="2200" spc="175" dirty="0">
                <a:solidFill>
                  <a:srgbClr val="03499E"/>
                </a:solidFill>
                <a:latin typeface="Times New Roman"/>
                <a:cs typeface="Times New Roman"/>
              </a:rPr>
              <a:t> </a:t>
            </a:r>
            <a:r>
              <a:rPr sz="2200" dirty="0">
                <a:solidFill>
                  <a:srgbClr val="03499E"/>
                </a:solidFill>
                <a:latin typeface="Times New Roman"/>
                <a:cs typeface="Times New Roman"/>
              </a:rPr>
              <a:t>đào</a:t>
            </a:r>
            <a:r>
              <a:rPr sz="2200" spc="195" dirty="0">
                <a:solidFill>
                  <a:srgbClr val="03499E"/>
                </a:solidFill>
                <a:latin typeface="Times New Roman"/>
                <a:cs typeface="Times New Roman"/>
              </a:rPr>
              <a:t> </a:t>
            </a:r>
            <a:r>
              <a:rPr sz="2200" dirty="0">
                <a:solidFill>
                  <a:srgbClr val="03499E"/>
                </a:solidFill>
                <a:latin typeface="Times New Roman"/>
                <a:cs typeface="Times New Roman"/>
              </a:rPr>
              <a:t>tạo,</a:t>
            </a:r>
            <a:r>
              <a:rPr sz="2200" spc="185" dirty="0">
                <a:solidFill>
                  <a:srgbClr val="03499E"/>
                </a:solidFill>
                <a:latin typeface="Times New Roman"/>
                <a:cs typeface="Times New Roman"/>
              </a:rPr>
              <a:t> </a:t>
            </a:r>
            <a:r>
              <a:rPr sz="2200" dirty="0">
                <a:solidFill>
                  <a:srgbClr val="03499E"/>
                </a:solidFill>
                <a:latin typeface="Times New Roman"/>
                <a:cs typeface="Times New Roman"/>
              </a:rPr>
              <a:t>bồi</a:t>
            </a:r>
            <a:r>
              <a:rPr sz="2200" spc="175" dirty="0">
                <a:solidFill>
                  <a:srgbClr val="03499E"/>
                </a:solidFill>
                <a:latin typeface="Times New Roman"/>
                <a:cs typeface="Times New Roman"/>
              </a:rPr>
              <a:t> </a:t>
            </a:r>
            <a:r>
              <a:rPr sz="2200" dirty="0">
                <a:solidFill>
                  <a:srgbClr val="03499E"/>
                </a:solidFill>
                <a:latin typeface="Times New Roman"/>
                <a:cs typeface="Times New Roman"/>
              </a:rPr>
              <a:t>dưỡng</a:t>
            </a:r>
            <a:r>
              <a:rPr sz="2200" spc="195" dirty="0">
                <a:solidFill>
                  <a:srgbClr val="03499E"/>
                </a:solidFill>
                <a:latin typeface="Times New Roman"/>
                <a:cs typeface="Times New Roman"/>
              </a:rPr>
              <a:t> </a:t>
            </a:r>
            <a:r>
              <a:rPr sz="2200" dirty="0">
                <a:solidFill>
                  <a:srgbClr val="03499E"/>
                </a:solidFill>
                <a:latin typeface="Times New Roman"/>
                <a:cs typeface="Times New Roman"/>
              </a:rPr>
              <a:t>kiến</a:t>
            </a:r>
            <a:r>
              <a:rPr sz="2200" spc="180" dirty="0">
                <a:solidFill>
                  <a:srgbClr val="03499E"/>
                </a:solidFill>
                <a:latin typeface="Times New Roman"/>
                <a:cs typeface="Times New Roman"/>
              </a:rPr>
              <a:t> </a:t>
            </a:r>
            <a:r>
              <a:rPr sz="2200" dirty="0">
                <a:solidFill>
                  <a:srgbClr val="03499E"/>
                </a:solidFill>
                <a:latin typeface="Times New Roman"/>
                <a:cs typeface="Times New Roman"/>
              </a:rPr>
              <a:t>thức</a:t>
            </a:r>
            <a:r>
              <a:rPr sz="2200" spc="185" dirty="0">
                <a:solidFill>
                  <a:srgbClr val="03499E"/>
                </a:solidFill>
                <a:latin typeface="Times New Roman"/>
                <a:cs typeface="Times New Roman"/>
              </a:rPr>
              <a:t> </a:t>
            </a:r>
            <a:r>
              <a:rPr sz="2200" spc="-25" dirty="0">
                <a:solidFill>
                  <a:srgbClr val="03499E"/>
                </a:solidFill>
                <a:latin typeface="Times New Roman"/>
                <a:cs typeface="Times New Roman"/>
              </a:rPr>
              <a:t>và </a:t>
            </a:r>
            <a:r>
              <a:rPr sz="2200" dirty="0">
                <a:solidFill>
                  <a:srgbClr val="03499E"/>
                </a:solidFill>
                <a:latin typeface="Times New Roman"/>
                <a:cs typeface="Times New Roman"/>
              </a:rPr>
              <a:t>thi,</a:t>
            </a:r>
            <a:r>
              <a:rPr sz="2200" spc="-40" dirty="0">
                <a:solidFill>
                  <a:srgbClr val="03499E"/>
                </a:solidFill>
                <a:latin typeface="Times New Roman"/>
                <a:cs typeface="Times New Roman"/>
              </a:rPr>
              <a:t> </a:t>
            </a:r>
            <a:r>
              <a:rPr sz="2200" dirty="0">
                <a:solidFill>
                  <a:srgbClr val="03499E"/>
                </a:solidFill>
                <a:latin typeface="Times New Roman"/>
                <a:cs typeface="Times New Roman"/>
              </a:rPr>
              <a:t>cấp,</a:t>
            </a:r>
            <a:r>
              <a:rPr sz="2200" spc="-25" dirty="0">
                <a:solidFill>
                  <a:srgbClr val="03499E"/>
                </a:solidFill>
                <a:latin typeface="Times New Roman"/>
                <a:cs typeface="Times New Roman"/>
              </a:rPr>
              <a:t> </a:t>
            </a:r>
            <a:r>
              <a:rPr sz="2200" dirty="0">
                <a:solidFill>
                  <a:srgbClr val="03499E"/>
                </a:solidFill>
                <a:latin typeface="Times New Roman"/>
                <a:cs typeface="Times New Roman"/>
              </a:rPr>
              <a:t>thu</a:t>
            </a:r>
            <a:r>
              <a:rPr sz="2200" spc="-25" dirty="0">
                <a:solidFill>
                  <a:srgbClr val="03499E"/>
                </a:solidFill>
                <a:latin typeface="Times New Roman"/>
                <a:cs typeface="Times New Roman"/>
              </a:rPr>
              <a:t> </a:t>
            </a:r>
            <a:r>
              <a:rPr sz="2200" dirty="0">
                <a:solidFill>
                  <a:srgbClr val="03499E"/>
                </a:solidFill>
                <a:latin typeface="Times New Roman"/>
                <a:cs typeface="Times New Roman"/>
              </a:rPr>
              <a:t>hồi</a:t>
            </a:r>
            <a:r>
              <a:rPr sz="2200" spc="-35" dirty="0">
                <a:solidFill>
                  <a:srgbClr val="03499E"/>
                </a:solidFill>
                <a:latin typeface="Times New Roman"/>
                <a:cs typeface="Times New Roman"/>
              </a:rPr>
              <a:t> </a:t>
            </a:r>
            <a:r>
              <a:rPr sz="2200" dirty="0">
                <a:solidFill>
                  <a:srgbClr val="03499E"/>
                </a:solidFill>
                <a:latin typeface="Times New Roman"/>
                <a:cs typeface="Times New Roman"/>
              </a:rPr>
              <a:t>chứng</a:t>
            </a:r>
            <a:r>
              <a:rPr sz="2200" spc="-20" dirty="0">
                <a:solidFill>
                  <a:srgbClr val="03499E"/>
                </a:solidFill>
                <a:latin typeface="Times New Roman"/>
                <a:cs typeface="Times New Roman"/>
              </a:rPr>
              <a:t> </a:t>
            </a:r>
            <a:r>
              <a:rPr sz="2200" dirty="0">
                <a:solidFill>
                  <a:srgbClr val="03499E"/>
                </a:solidFill>
                <a:latin typeface="Times New Roman"/>
                <a:cs typeface="Times New Roman"/>
              </a:rPr>
              <a:t>chỉ</a:t>
            </a:r>
            <a:r>
              <a:rPr sz="2200" spc="-20" dirty="0">
                <a:solidFill>
                  <a:srgbClr val="03499E"/>
                </a:solidFill>
                <a:latin typeface="Times New Roman"/>
                <a:cs typeface="Times New Roman"/>
              </a:rPr>
              <a:t> </a:t>
            </a:r>
            <a:r>
              <a:rPr sz="2200" dirty="0">
                <a:solidFill>
                  <a:srgbClr val="03499E"/>
                </a:solidFill>
                <a:latin typeface="Times New Roman"/>
                <a:cs typeface="Times New Roman"/>
              </a:rPr>
              <a:t>nghiệp</a:t>
            </a:r>
            <a:r>
              <a:rPr sz="2200" spc="-30" dirty="0">
                <a:solidFill>
                  <a:srgbClr val="03499E"/>
                </a:solidFill>
                <a:latin typeface="Times New Roman"/>
                <a:cs typeface="Times New Roman"/>
              </a:rPr>
              <a:t> </a:t>
            </a:r>
            <a:r>
              <a:rPr sz="2200" dirty="0">
                <a:solidFill>
                  <a:srgbClr val="03499E"/>
                </a:solidFill>
                <a:latin typeface="Times New Roman"/>
                <a:cs typeface="Times New Roman"/>
              </a:rPr>
              <a:t>vụ</a:t>
            </a:r>
            <a:r>
              <a:rPr sz="2200" spc="-35" dirty="0">
                <a:solidFill>
                  <a:srgbClr val="03499E"/>
                </a:solidFill>
                <a:latin typeface="Times New Roman"/>
                <a:cs typeface="Times New Roman"/>
              </a:rPr>
              <a:t> </a:t>
            </a:r>
            <a:r>
              <a:rPr sz="2200" dirty="0">
                <a:solidFill>
                  <a:srgbClr val="03499E"/>
                </a:solidFill>
                <a:latin typeface="Times New Roman"/>
                <a:cs typeface="Times New Roman"/>
              </a:rPr>
              <a:t>chuyên</a:t>
            </a:r>
            <a:r>
              <a:rPr sz="2200" spc="-55" dirty="0">
                <a:solidFill>
                  <a:srgbClr val="03499E"/>
                </a:solidFill>
                <a:latin typeface="Times New Roman"/>
                <a:cs typeface="Times New Roman"/>
              </a:rPr>
              <a:t> </a:t>
            </a:r>
            <a:r>
              <a:rPr sz="2200" dirty="0">
                <a:solidFill>
                  <a:srgbClr val="03499E"/>
                </a:solidFill>
                <a:latin typeface="Times New Roman"/>
                <a:cs typeface="Times New Roman"/>
              </a:rPr>
              <a:t>môn</a:t>
            </a:r>
            <a:r>
              <a:rPr sz="2200" spc="-5" dirty="0">
                <a:solidFill>
                  <a:srgbClr val="03499E"/>
                </a:solidFill>
                <a:latin typeface="Times New Roman"/>
                <a:cs typeface="Times New Roman"/>
              </a:rPr>
              <a:t> </a:t>
            </a:r>
            <a:r>
              <a:rPr sz="2200" dirty="0">
                <a:solidFill>
                  <a:srgbClr val="03499E"/>
                </a:solidFill>
                <a:latin typeface="Times New Roman"/>
                <a:cs typeface="Times New Roman"/>
              </a:rPr>
              <a:t>về</a:t>
            </a:r>
            <a:r>
              <a:rPr sz="2200" spc="-30" dirty="0">
                <a:solidFill>
                  <a:srgbClr val="03499E"/>
                </a:solidFill>
                <a:latin typeface="Times New Roman"/>
                <a:cs typeface="Times New Roman"/>
              </a:rPr>
              <a:t> </a:t>
            </a:r>
            <a:r>
              <a:rPr sz="2200" dirty="0">
                <a:solidFill>
                  <a:srgbClr val="03499E"/>
                </a:solidFill>
                <a:latin typeface="Times New Roman"/>
                <a:cs typeface="Times New Roman"/>
              </a:rPr>
              <a:t>đấu</a:t>
            </a:r>
            <a:r>
              <a:rPr sz="2200" spc="-30" dirty="0">
                <a:solidFill>
                  <a:srgbClr val="03499E"/>
                </a:solidFill>
                <a:latin typeface="Times New Roman"/>
                <a:cs typeface="Times New Roman"/>
              </a:rPr>
              <a:t> </a:t>
            </a:r>
            <a:r>
              <a:rPr sz="2200" spc="-20" dirty="0">
                <a:solidFill>
                  <a:srgbClr val="03499E"/>
                </a:solidFill>
                <a:latin typeface="Times New Roman"/>
                <a:cs typeface="Times New Roman"/>
              </a:rPr>
              <a:t>thầu</a:t>
            </a:r>
            <a:endParaRPr sz="2200">
              <a:latin typeface="Times New Roman"/>
              <a:cs typeface="Times New Roman"/>
            </a:endParaRPr>
          </a:p>
          <a:p>
            <a:pPr>
              <a:lnSpc>
                <a:spcPct val="100000"/>
              </a:lnSpc>
            </a:pPr>
            <a:endParaRPr sz="2200">
              <a:latin typeface="Times New Roman"/>
              <a:cs typeface="Times New Roman"/>
            </a:endParaRPr>
          </a:p>
          <a:p>
            <a:pPr>
              <a:lnSpc>
                <a:spcPct val="100000"/>
              </a:lnSpc>
              <a:spcBef>
                <a:spcPts val="1555"/>
              </a:spcBef>
            </a:pPr>
            <a:endParaRPr sz="2200">
              <a:latin typeface="Times New Roman"/>
              <a:cs typeface="Times New Roman"/>
            </a:endParaRPr>
          </a:p>
          <a:p>
            <a:pPr marL="20955" marR="12065" algn="just">
              <a:lnSpc>
                <a:spcPts val="2280"/>
              </a:lnSpc>
              <a:spcBef>
                <a:spcPts val="5"/>
              </a:spcBef>
            </a:pPr>
            <a:r>
              <a:rPr sz="2200" dirty="0">
                <a:solidFill>
                  <a:srgbClr val="03499E"/>
                </a:solidFill>
                <a:latin typeface="Times New Roman"/>
                <a:cs typeface="Times New Roman"/>
              </a:rPr>
              <a:t>Thông</a:t>
            </a:r>
            <a:r>
              <a:rPr sz="2200" spc="315" dirty="0">
                <a:solidFill>
                  <a:srgbClr val="03499E"/>
                </a:solidFill>
                <a:latin typeface="Times New Roman"/>
                <a:cs typeface="Times New Roman"/>
              </a:rPr>
              <a:t> </a:t>
            </a:r>
            <a:r>
              <a:rPr sz="2200" dirty="0">
                <a:solidFill>
                  <a:srgbClr val="03499E"/>
                </a:solidFill>
                <a:latin typeface="Times New Roman"/>
                <a:cs typeface="Times New Roman"/>
              </a:rPr>
              <a:t>tư</a:t>
            </a:r>
            <a:r>
              <a:rPr sz="2200" spc="305" dirty="0">
                <a:solidFill>
                  <a:srgbClr val="03499E"/>
                </a:solidFill>
                <a:latin typeface="Times New Roman"/>
                <a:cs typeface="Times New Roman"/>
              </a:rPr>
              <a:t> </a:t>
            </a:r>
            <a:r>
              <a:rPr sz="2200" dirty="0">
                <a:solidFill>
                  <a:srgbClr val="03499E"/>
                </a:solidFill>
                <a:latin typeface="Times New Roman"/>
                <a:cs typeface="Times New Roman"/>
              </a:rPr>
              <a:t>số</a:t>
            </a:r>
            <a:r>
              <a:rPr sz="2200" spc="310" dirty="0">
                <a:solidFill>
                  <a:srgbClr val="03499E"/>
                </a:solidFill>
                <a:latin typeface="Times New Roman"/>
                <a:cs typeface="Times New Roman"/>
              </a:rPr>
              <a:t> </a:t>
            </a:r>
            <a:r>
              <a:rPr sz="2200" spc="-35" dirty="0">
                <a:solidFill>
                  <a:srgbClr val="FF0000"/>
                </a:solidFill>
                <a:latin typeface="Times New Roman"/>
                <a:cs typeface="Times New Roman"/>
              </a:rPr>
              <a:t>05/2024/TT-</a:t>
            </a:r>
            <a:r>
              <a:rPr sz="2200" dirty="0">
                <a:solidFill>
                  <a:srgbClr val="FF0000"/>
                </a:solidFill>
                <a:latin typeface="Times New Roman"/>
                <a:cs typeface="Times New Roman"/>
              </a:rPr>
              <a:t>BKHĐT</a:t>
            </a:r>
            <a:r>
              <a:rPr sz="2200" spc="270" dirty="0">
                <a:solidFill>
                  <a:srgbClr val="FF0000"/>
                </a:solidFill>
                <a:latin typeface="Times New Roman"/>
                <a:cs typeface="Times New Roman"/>
              </a:rPr>
              <a:t> </a:t>
            </a:r>
            <a:r>
              <a:rPr sz="2200" dirty="0">
                <a:solidFill>
                  <a:srgbClr val="03499E"/>
                </a:solidFill>
                <a:latin typeface="Times New Roman"/>
                <a:cs typeface="Times New Roman"/>
              </a:rPr>
              <a:t>ngày</a:t>
            </a:r>
            <a:r>
              <a:rPr sz="2200" spc="325" dirty="0">
                <a:solidFill>
                  <a:srgbClr val="03499E"/>
                </a:solidFill>
                <a:latin typeface="Times New Roman"/>
                <a:cs typeface="Times New Roman"/>
              </a:rPr>
              <a:t> </a:t>
            </a:r>
            <a:r>
              <a:rPr sz="2200" dirty="0">
                <a:solidFill>
                  <a:srgbClr val="03499E"/>
                </a:solidFill>
                <a:latin typeface="Times New Roman"/>
                <a:cs typeface="Times New Roman"/>
              </a:rPr>
              <a:t>19/4/2024</a:t>
            </a:r>
            <a:r>
              <a:rPr sz="2200" spc="310" dirty="0">
                <a:solidFill>
                  <a:srgbClr val="03499E"/>
                </a:solidFill>
                <a:latin typeface="Times New Roman"/>
                <a:cs typeface="Times New Roman"/>
              </a:rPr>
              <a:t> </a:t>
            </a:r>
            <a:r>
              <a:rPr sz="2200" dirty="0">
                <a:solidFill>
                  <a:srgbClr val="03499E"/>
                </a:solidFill>
                <a:latin typeface="Times New Roman"/>
                <a:cs typeface="Times New Roman"/>
              </a:rPr>
              <a:t>của</a:t>
            </a:r>
            <a:r>
              <a:rPr sz="2200" spc="305" dirty="0">
                <a:solidFill>
                  <a:srgbClr val="03499E"/>
                </a:solidFill>
                <a:latin typeface="Times New Roman"/>
                <a:cs typeface="Times New Roman"/>
              </a:rPr>
              <a:t> </a:t>
            </a:r>
            <a:r>
              <a:rPr sz="2200" dirty="0">
                <a:solidFill>
                  <a:srgbClr val="03499E"/>
                </a:solidFill>
                <a:latin typeface="Times New Roman"/>
                <a:cs typeface="Times New Roman"/>
              </a:rPr>
              <a:t>Bộ</a:t>
            </a:r>
            <a:r>
              <a:rPr sz="2200" spc="310" dirty="0">
                <a:solidFill>
                  <a:srgbClr val="03499E"/>
                </a:solidFill>
                <a:latin typeface="Times New Roman"/>
                <a:cs typeface="Times New Roman"/>
              </a:rPr>
              <a:t> </a:t>
            </a:r>
            <a:r>
              <a:rPr sz="2200" dirty="0">
                <a:solidFill>
                  <a:srgbClr val="03499E"/>
                </a:solidFill>
                <a:latin typeface="Times New Roman"/>
                <a:cs typeface="Times New Roman"/>
              </a:rPr>
              <a:t>trưởng</a:t>
            </a:r>
            <a:r>
              <a:rPr sz="2200" spc="320" dirty="0">
                <a:solidFill>
                  <a:srgbClr val="03499E"/>
                </a:solidFill>
                <a:latin typeface="Times New Roman"/>
                <a:cs typeface="Times New Roman"/>
              </a:rPr>
              <a:t> </a:t>
            </a:r>
            <a:r>
              <a:rPr sz="2200" spc="-25" dirty="0">
                <a:solidFill>
                  <a:srgbClr val="03499E"/>
                </a:solidFill>
                <a:latin typeface="Times New Roman"/>
                <a:cs typeface="Times New Roman"/>
              </a:rPr>
              <a:t>Bộ </a:t>
            </a:r>
            <a:r>
              <a:rPr sz="2200" dirty="0">
                <a:solidFill>
                  <a:srgbClr val="03499E"/>
                </a:solidFill>
                <a:latin typeface="Times New Roman"/>
                <a:cs typeface="Times New Roman"/>
              </a:rPr>
              <a:t>Kế</a:t>
            </a:r>
            <a:r>
              <a:rPr sz="2200" spc="114" dirty="0">
                <a:solidFill>
                  <a:srgbClr val="03499E"/>
                </a:solidFill>
                <a:latin typeface="Times New Roman"/>
                <a:cs typeface="Times New Roman"/>
              </a:rPr>
              <a:t> </a:t>
            </a:r>
            <a:r>
              <a:rPr sz="2200" dirty="0">
                <a:solidFill>
                  <a:srgbClr val="03499E"/>
                </a:solidFill>
                <a:latin typeface="Times New Roman"/>
                <a:cs typeface="Times New Roman"/>
              </a:rPr>
              <a:t>hoạch</a:t>
            </a:r>
            <a:r>
              <a:rPr sz="2200" spc="120" dirty="0">
                <a:solidFill>
                  <a:srgbClr val="03499E"/>
                </a:solidFill>
                <a:latin typeface="Times New Roman"/>
                <a:cs typeface="Times New Roman"/>
              </a:rPr>
              <a:t> </a:t>
            </a:r>
            <a:r>
              <a:rPr sz="2200" dirty="0">
                <a:solidFill>
                  <a:srgbClr val="03499E"/>
                </a:solidFill>
                <a:latin typeface="Times New Roman"/>
                <a:cs typeface="Times New Roman"/>
              </a:rPr>
              <a:t>và</a:t>
            </a:r>
            <a:r>
              <a:rPr sz="2200" spc="130" dirty="0">
                <a:solidFill>
                  <a:srgbClr val="03499E"/>
                </a:solidFill>
                <a:latin typeface="Times New Roman"/>
                <a:cs typeface="Times New Roman"/>
              </a:rPr>
              <a:t> </a:t>
            </a:r>
            <a:r>
              <a:rPr sz="2200" dirty="0">
                <a:solidFill>
                  <a:srgbClr val="03499E"/>
                </a:solidFill>
                <a:latin typeface="Times New Roman"/>
                <a:cs typeface="Times New Roman"/>
              </a:rPr>
              <a:t>Đầu</a:t>
            </a:r>
            <a:r>
              <a:rPr sz="2200" spc="120" dirty="0">
                <a:solidFill>
                  <a:srgbClr val="03499E"/>
                </a:solidFill>
                <a:latin typeface="Times New Roman"/>
                <a:cs typeface="Times New Roman"/>
              </a:rPr>
              <a:t> </a:t>
            </a:r>
            <a:r>
              <a:rPr sz="2200" dirty="0">
                <a:solidFill>
                  <a:srgbClr val="03499E"/>
                </a:solidFill>
                <a:latin typeface="Times New Roman"/>
                <a:cs typeface="Times New Roman"/>
              </a:rPr>
              <a:t>tư</a:t>
            </a:r>
            <a:r>
              <a:rPr sz="2200" spc="114" dirty="0">
                <a:solidFill>
                  <a:srgbClr val="03499E"/>
                </a:solidFill>
                <a:latin typeface="Times New Roman"/>
                <a:cs typeface="Times New Roman"/>
              </a:rPr>
              <a:t> </a:t>
            </a:r>
            <a:r>
              <a:rPr sz="2200" dirty="0">
                <a:solidFill>
                  <a:srgbClr val="03499E"/>
                </a:solidFill>
                <a:latin typeface="Times New Roman"/>
                <a:cs typeface="Times New Roman"/>
              </a:rPr>
              <a:t>quy</a:t>
            </a:r>
            <a:r>
              <a:rPr sz="2200" spc="140" dirty="0">
                <a:solidFill>
                  <a:srgbClr val="03499E"/>
                </a:solidFill>
                <a:latin typeface="Times New Roman"/>
                <a:cs typeface="Times New Roman"/>
              </a:rPr>
              <a:t> </a:t>
            </a:r>
            <a:r>
              <a:rPr sz="2200" dirty="0">
                <a:solidFill>
                  <a:srgbClr val="03499E"/>
                </a:solidFill>
                <a:latin typeface="Times New Roman"/>
                <a:cs typeface="Times New Roman"/>
              </a:rPr>
              <a:t>định</a:t>
            </a:r>
            <a:r>
              <a:rPr sz="2200" spc="125" dirty="0">
                <a:solidFill>
                  <a:srgbClr val="03499E"/>
                </a:solidFill>
                <a:latin typeface="Times New Roman"/>
                <a:cs typeface="Times New Roman"/>
              </a:rPr>
              <a:t> </a:t>
            </a:r>
            <a:r>
              <a:rPr sz="2200" dirty="0">
                <a:solidFill>
                  <a:srgbClr val="03499E"/>
                </a:solidFill>
                <a:latin typeface="Times New Roman"/>
                <a:cs typeface="Times New Roman"/>
              </a:rPr>
              <a:t>về</a:t>
            </a:r>
            <a:r>
              <a:rPr sz="2200" spc="114" dirty="0">
                <a:solidFill>
                  <a:srgbClr val="03499E"/>
                </a:solidFill>
                <a:latin typeface="Times New Roman"/>
                <a:cs typeface="Times New Roman"/>
              </a:rPr>
              <a:t> </a:t>
            </a:r>
            <a:r>
              <a:rPr sz="2200" dirty="0">
                <a:solidFill>
                  <a:srgbClr val="03499E"/>
                </a:solidFill>
                <a:latin typeface="Times New Roman"/>
                <a:cs typeface="Times New Roman"/>
              </a:rPr>
              <a:t>quản</a:t>
            </a:r>
            <a:r>
              <a:rPr sz="2200" spc="125" dirty="0">
                <a:solidFill>
                  <a:srgbClr val="03499E"/>
                </a:solidFill>
                <a:latin typeface="Times New Roman"/>
                <a:cs typeface="Times New Roman"/>
              </a:rPr>
              <a:t> </a:t>
            </a:r>
            <a:r>
              <a:rPr sz="2200" dirty="0">
                <a:solidFill>
                  <a:srgbClr val="03499E"/>
                </a:solidFill>
                <a:latin typeface="Times New Roman"/>
                <a:cs typeface="Times New Roman"/>
              </a:rPr>
              <a:t>lý</a:t>
            </a:r>
            <a:r>
              <a:rPr sz="2200" spc="125" dirty="0">
                <a:solidFill>
                  <a:srgbClr val="03499E"/>
                </a:solidFill>
                <a:latin typeface="Times New Roman"/>
                <a:cs typeface="Times New Roman"/>
              </a:rPr>
              <a:t> </a:t>
            </a:r>
            <a:r>
              <a:rPr sz="2200" dirty="0">
                <a:solidFill>
                  <a:srgbClr val="03499E"/>
                </a:solidFill>
                <a:latin typeface="Times New Roman"/>
                <a:cs typeface="Times New Roman"/>
              </a:rPr>
              <a:t>và</a:t>
            </a:r>
            <a:r>
              <a:rPr sz="2200" spc="110" dirty="0">
                <a:solidFill>
                  <a:srgbClr val="03499E"/>
                </a:solidFill>
                <a:latin typeface="Times New Roman"/>
                <a:cs typeface="Times New Roman"/>
              </a:rPr>
              <a:t> </a:t>
            </a:r>
            <a:r>
              <a:rPr sz="2200" dirty="0">
                <a:solidFill>
                  <a:srgbClr val="03499E"/>
                </a:solidFill>
                <a:latin typeface="Times New Roman"/>
                <a:cs typeface="Times New Roman"/>
              </a:rPr>
              <a:t>sử</a:t>
            </a:r>
            <a:r>
              <a:rPr sz="2200" spc="114" dirty="0">
                <a:solidFill>
                  <a:srgbClr val="03499E"/>
                </a:solidFill>
                <a:latin typeface="Times New Roman"/>
                <a:cs typeface="Times New Roman"/>
              </a:rPr>
              <a:t> </a:t>
            </a:r>
            <a:r>
              <a:rPr sz="2200" dirty="0">
                <a:solidFill>
                  <a:srgbClr val="03499E"/>
                </a:solidFill>
                <a:latin typeface="Times New Roman"/>
                <a:cs typeface="Times New Roman"/>
              </a:rPr>
              <a:t>dụng</a:t>
            </a:r>
            <a:r>
              <a:rPr sz="2200" spc="114" dirty="0">
                <a:solidFill>
                  <a:srgbClr val="03499E"/>
                </a:solidFill>
                <a:latin typeface="Times New Roman"/>
                <a:cs typeface="Times New Roman"/>
              </a:rPr>
              <a:t> </a:t>
            </a:r>
            <a:r>
              <a:rPr sz="2200" dirty="0">
                <a:solidFill>
                  <a:srgbClr val="03499E"/>
                </a:solidFill>
                <a:latin typeface="Times New Roman"/>
                <a:cs typeface="Times New Roman"/>
              </a:rPr>
              <a:t>các</a:t>
            </a:r>
            <a:r>
              <a:rPr sz="2200" spc="130" dirty="0">
                <a:solidFill>
                  <a:srgbClr val="03499E"/>
                </a:solidFill>
                <a:latin typeface="Times New Roman"/>
                <a:cs typeface="Times New Roman"/>
              </a:rPr>
              <a:t> </a:t>
            </a:r>
            <a:r>
              <a:rPr sz="2200" dirty="0">
                <a:solidFill>
                  <a:srgbClr val="03499E"/>
                </a:solidFill>
                <a:latin typeface="Times New Roman"/>
                <a:cs typeface="Times New Roman"/>
              </a:rPr>
              <a:t>chi</a:t>
            </a:r>
            <a:r>
              <a:rPr sz="2200" spc="125" dirty="0">
                <a:solidFill>
                  <a:srgbClr val="03499E"/>
                </a:solidFill>
                <a:latin typeface="Times New Roman"/>
                <a:cs typeface="Times New Roman"/>
              </a:rPr>
              <a:t> </a:t>
            </a:r>
            <a:r>
              <a:rPr sz="2200" dirty="0">
                <a:solidFill>
                  <a:srgbClr val="03499E"/>
                </a:solidFill>
                <a:latin typeface="Times New Roman"/>
                <a:cs typeface="Times New Roman"/>
              </a:rPr>
              <a:t>phí</a:t>
            </a:r>
            <a:r>
              <a:rPr sz="2200" spc="120" dirty="0">
                <a:solidFill>
                  <a:srgbClr val="03499E"/>
                </a:solidFill>
                <a:latin typeface="Times New Roman"/>
                <a:cs typeface="Times New Roman"/>
              </a:rPr>
              <a:t> </a:t>
            </a:r>
            <a:r>
              <a:rPr sz="2200" spc="-10" dirty="0">
                <a:solidFill>
                  <a:srgbClr val="03499E"/>
                </a:solidFill>
                <a:latin typeface="Times New Roman"/>
                <a:cs typeface="Times New Roman"/>
              </a:rPr>
              <a:t>trong </a:t>
            </a:r>
            <a:r>
              <a:rPr sz="2200" dirty="0">
                <a:solidFill>
                  <a:srgbClr val="03499E"/>
                </a:solidFill>
                <a:latin typeface="Times New Roman"/>
                <a:cs typeface="Times New Roman"/>
              </a:rPr>
              <a:t>lựa</a:t>
            </a:r>
            <a:r>
              <a:rPr sz="2200" spc="-35" dirty="0">
                <a:solidFill>
                  <a:srgbClr val="03499E"/>
                </a:solidFill>
                <a:latin typeface="Times New Roman"/>
                <a:cs typeface="Times New Roman"/>
              </a:rPr>
              <a:t> </a:t>
            </a:r>
            <a:r>
              <a:rPr sz="2200" dirty="0">
                <a:solidFill>
                  <a:srgbClr val="03499E"/>
                </a:solidFill>
                <a:latin typeface="Times New Roman"/>
                <a:cs typeface="Times New Roman"/>
              </a:rPr>
              <a:t>chọn</a:t>
            </a:r>
            <a:r>
              <a:rPr sz="2200" spc="-20" dirty="0">
                <a:solidFill>
                  <a:srgbClr val="03499E"/>
                </a:solidFill>
                <a:latin typeface="Times New Roman"/>
                <a:cs typeface="Times New Roman"/>
              </a:rPr>
              <a:t> </a:t>
            </a:r>
            <a:r>
              <a:rPr sz="2200" dirty="0">
                <a:solidFill>
                  <a:srgbClr val="03499E"/>
                </a:solidFill>
                <a:latin typeface="Times New Roman"/>
                <a:cs typeface="Times New Roman"/>
              </a:rPr>
              <a:t>nhà</a:t>
            </a:r>
            <a:r>
              <a:rPr sz="2200" spc="-45" dirty="0">
                <a:solidFill>
                  <a:srgbClr val="03499E"/>
                </a:solidFill>
                <a:latin typeface="Times New Roman"/>
                <a:cs typeface="Times New Roman"/>
              </a:rPr>
              <a:t> </a:t>
            </a:r>
            <a:r>
              <a:rPr sz="2200" dirty="0">
                <a:solidFill>
                  <a:srgbClr val="03499E"/>
                </a:solidFill>
                <a:latin typeface="Times New Roman"/>
                <a:cs typeface="Times New Roman"/>
              </a:rPr>
              <a:t>thầu,</a:t>
            </a:r>
            <a:r>
              <a:rPr sz="2200" spc="-25" dirty="0">
                <a:solidFill>
                  <a:srgbClr val="03499E"/>
                </a:solidFill>
                <a:latin typeface="Times New Roman"/>
                <a:cs typeface="Times New Roman"/>
              </a:rPr>
              <a:t> </a:t>
            </a:r>
            <a:r>
              <a:rPr sz="2200" dirty="0">
                <a:solidFill>
                  <a:srgbClr val="03499E"/>
                </a:solidFill>
                <a:latin typeface="Times New Roman"/>
                <a:cs typeface="Times New Roman"/>
              </a:rPr>
              <a:t>nhà</a:t>
            </a:r>
            <a:r>
              <a:rPr sz="2200" spc="-45" dirty="0">
                <a:solidFill>
                  <a:srgbClr val="03499E"/>
                </a:solidFill>
                <a:latin typeface="Times New Roman"/>
                <a:cs typeface="Times New Roman"/>
              </a:rPr>
              <a:t> </a:t>
            </a:r>
            <a:r>
              <a:rPr sz="2200" dirty="0">
                <a:solidFill>
                  <a:srgbClr val="03499E"/>
                </a:solidFill>
                <a:latin typeface="Times New Roman"/>
                <a:cs typeface="Times New Roman"/>
              </a:rPr>
              <a:t>đầu</a:t>
            </a:r>
            <a:r>
              <a:rPr sz="2200" spc="-20" dirty="0">
                <a:solidFill>
                  <a:srgbClr val="03499E"/>
                </a:solidFill>
                <a:latin typeface="Times New Roman"/>
                <a:cs typeface="Times New Roman"/>
              </a:rPr>
              <a:t> </a:t>
            </a:r>
            <a:r>
              <a:rPr sz="2200" dirty="0">
                <a:solidFill>
                  <a:srgbClr val="03499E"/>
                </a:solidFill>
                <a:latin typeface="Times New Roman"/>
                <a:cs typeface="Times New Roman"/>
              </a:rPr>
              <a:t>tư</a:t>
            </a:r>
            <a:r>
              <a:rPr sz="2200" spc="-30" dirty="0">
                <a:solidFill>
                  <a:srgbClr val="03499E"/>
                </a:solidFill>
                <a:latin typeface="Times New Roman"/>
                <a:cs typeface="Times New Roman"/>
              </a:rPr>
              <a:t> </a:t>
            </a:r>
            <a:r>
              <a:rPr sz="2200" dirty="0">
                <a:solidFill>
                  <a:srgbClr val="03499E"/>
                </a:solidFill>
                <a:latin typeface="Times New Roman"/>
                <a:cs typeface="Times New Roman"/>
              </a:rPr>
              <a:t>trên</a:t>
            </a:r>
            <a:r>
              <a:rPr sz="2200" spc="-25" dirty="0">
                <a:solidFill>
                  <a:srgbClr val="03499E"/>
                </a:solidFill>
                <a:latin typeface="Times New Roman"/>
                <a:cs typeface="Times New Roman"/>
              </a:rPr>
              <a:t> </a:t>
            </a:r>
            <a:r>
              <a:rPr sz="2200" dirty="0">
                <a:solidFill>
                  <a:srgbClr val="03499E"/>
                </a:solidFill>
                <a:latin typeface="Times New Roman"/>
                <a:cs typeface="Times New Roman"/>
              </a:rPr>
              <a:t>Hệ</a:t>
            </a:r>
            <a:r>
              <a:rPr sz="2200" spc="-35" dirty="0">
                <a:solidFill>
                  <a:srgbClr val="03499E"/>
                </a:solidFill>
                <a:latin typeface="Times New Roman"/>
                <a:cs typeface="Times New Roman"/>
              </a:rPr>
              <a:t> </a:t>
            </a:r>
            <a:r>
              <a:rPr sz="2200" dirty="0">
                <a:solidFill>
                  <a:srgbClr val="03499E"/>
                </a:solidFill>
                <a:latin typeface="Times New Roman"/>
                <a:cs typeface="Times New Roman"/>
              </a:rPr>
              <a:t>thống</a:t>
            </a:r>
            <a:r>
              <a:rPr sz="2200" spc="-30" dirty="0">
                <a:solidFill>
                  <a:srgbClr val="03499E"/>
                </a:solidFill>
                <a:latin typeface="Times New Roman"/>
                <a:cs typeface="Times New Roman"/>
              </a:rPr>
              <a:t> </a:t>
            </a:r>
            <a:r>
              <a:rPr sz="2200" dirty="0">
                <a:solidFill>
                  <a:srgbClr val="03499E"/>
                </a:solidFill>
                <a:latin typeface="Times New Roman"/>
                <a:cs typeface="Times New Roman"/>
              </a:rPr>
              <a:t>mạng</a:t>
            </a:r>
            <a:r>
              <a:rPr sz="2200" spc="-10" dirty="0">
                <a:solidFill>
                  <a:srgbClr val="03499E"/>
                </a:solidFill>
                <a:latin typeface="Times New Roman"/>
                <a:cs typeface="Times New Roman"/>
              </a:rPr>
              <a:t> </a:t>
            </a:r>
            <a:r>
              <a:rPr sz="2200" dirty="0">
                <a:solidFill>
                  <a:srgbClr val="03499E"/>
                </a:solidFill>
                <a:latin typeface="Times New Roman"/>
                <a:cs typeface="Times New Roman"/>
              </a:rPr>
              <a:t>đấu</a:t>
            </a:r>
            <a:r>
              <a:rPr sz="2200" spc="-35" dirty="0">
                <a:solidFill>
                  <a:srgbClr val="03499E"/>
                </a:solidFill>
                <a:latin typeface="Times New Roman"/>
                <a:cs typeface="Times New Roman"/>
              </a:rPr>
              <a:t> </a:t>
            </a:r>
            <a:r>
              <a:rPr sz="2200" dirty="0">
                <a:solidFill>
                  <a:srgbClr val="03499E"/>
                </a:solidFill>
                <a:latin typeface="Times New Roman"/>
                <a:cs typeface="Times New Roman"/>
              </a:rPr>
              <a:t>thầu</a:t>
            </a:r>
            <a:r>
              <a:rPr sz="2200" spc="-25" dirty="0">
                <a:solidFill>
                  <a:srgbClr val="03499E"/>
                </a:solidFill>
                <a:latin typeface="Times New Roman"/>
                <a:cs typeface="Times New Roman"/>
              </a:rPr>
              <a:t> </a:t>
            </a:r>
            <a:r>
              <a:rPr sz="2200" dirty="0">
                <a:solidFill>
                  <a:srgbClr val="03499E"/>
                </a:solidFill>
                <a:latin typeface="Times New Roman"/>
                <a:cs typeface="Times New Roman"/>
              </a:rPr>
              <a:t>quốc</a:t>
            </a:r>
            <a:r>
              <a:rPr sz="2200" spc="-45" dirty="0">
                <a:solidFill>
                  <a:srgbClr val="03499E"/>
                </a:solidFill>
                <a:latin typeface="Times New Roman"/>
                <a:cs typeface="Times New Roman"/>
              </a:rPr>
              <a:t> </a:t>
            </a:r>
            <a:r>
              <a:rPr sz="2200" spc="-25" dirty="0">
                <a:solidFill>
                  <a:srgbClr val="03499E"/>
                </a:solidFill>
                <a:latin typeface="Times New Roman"/>
                <a:cs typeface="Times New Roman"/>
              </a:rPr>
              <a:t>gia</a:t>
            </a:r>
            <a:endParaRPr sz="2200">
              <a:latin typeface="Times New Roman"/>
              <a:cs typeface="Times New Roman"/>
            </a:endParaRPr>
          </a:p>
          <a:p>
            <a:pPr>
              <a:lnSpc>
                <a:spcPct val="100000"/>
              </a:lnSpc>
            </a:pPr>
            <a:endParaRPr sz="2200">
              <a:latin typeface="Times New Roman"/>
              <a:cs typeface="Times New Roman"/>
            </a:endParaRPr>
          </a:p>
          <a:p>
            <a:pPr>
              <a:lnSpc>
                <a:spcPct val="100000"/>
              </a:lnSpc>
              <a:spcBef>
                <a:spcPts val="1510"/>
              </a:spcBef>
            </a:pPr>
            <a:endParaRPr sz="2200">
              <a:latin typeface="Times New Roman"/>
              <a:cs typeface="Times New Roman"/>
            </a:endParaRPr>
          </a:p>
          <a:p>
            <a:pPr marL="45085" marR="144780" algn="just">
              <a:lnSpc>
                <a:spcPct val="86200"/>
              </a:lnSpc>
              <a:spcBef>
                <a:spcPts val="5"/>
              </a:spcBef>
            </a:pPr>
            <a:r>
              <a:rPr sz="2200" dirty="0">
                <a:solidFill>
                  <a:srgbClr val="03499E"/>
                </a:solidFill>
                <a:latin typeface="Times New Roman"/>
                <a:cs typeface="Times New Roman"/>
              </a:rPr>
              <a:t>Thông</a:t>
            </a:r>
            <a:r>
              <a:rPr sz="2200" spc="170" dirty="0">
                <a:solidFill>
                  <a:srgbClr val="03499E"/>
                </a:solidFill>
                <a:latin typeface="Times New Roman"/>
                <a:cs typeface="Times New Roman"/>
              </a:rPr>
              <a:t> </a:t>
            </a:r>
            <a:r>
              <a:rPr sz="2200" dirty="0">
                <a:solidFill>
                  <a:srgbClr val="03499E"/>
                </a:solidFill>
                <a:latin typeface="Times New Roman"/>
                <a:cs typeface="Times New Roman"/>
              </a:rPr>
              <a:t>tư</a:t>
            </a:r>
            <a:r>
              <a:rPr sz="2200" spc="170" dirty="0">
                <a:solidFill>
                  <a:srgbClr val="03499E"/>
                </a:solidFill>
                <a:latin typeface="Times New Roman"/>
                <a:cs typeface="Times New Roman"/>
              </a:rPr>
              <a:t> </a:t>
            </a:r>
            <a:r>
              <a:rPr sz="2200" dirty="0">
                <a:solidFill>
                  <a:srgbClr val="03499E"/>
                </a:solidFill>
                <a:latin typeface="Times New Roman"/>
                <a:cs typeface="Times New Roman"/>
              </a:rPr>
              <a:t>số</a:t>
            </a:r>
            <a:r>
              <a:rPr sz="2200" spc="170" dirty="0">
                <a:solidFill>
                  <a:srgbClr val="03499E"/>
                </a:solidFill>
                <a:latin typeface="Times New Roman"/>
                <a:cs typeface="Times New Roman"/>
              </a:rPr>
              <a:t> </a:t>
            </a:r>
            <a:r>
              <a:rPr sz="2200" spc="-35" dirty="0">
                <a:solidFill>
                  <a:srgbClr val="FF0000"/>
                </a:solidFill>
                <a:latin typeface="Times New Roman"/>
                <a:cs typeface="Times New Roman"/>
              </a:rPr>
              <a:t>07/2024/TT-</a:t>
            </a:r>
            <a:r>
              <a:rPr sz="2200" dirty="0">
                <a:solidFill>
                  <a:srgbClr val="FF0000"/>
                </a:solidFill>
                <a:latin typeface="Times New Roman"/>
                <a:cs typeface="Times New Roman"/>
              </a:rPr>
              <a:t>BKHĐT</a:t>
            </a:r>
            <a:r>
              <a:rPr sz="2200" spc="145" dirty="0">
                <a:solidFill>
                  <a:srgbClr val="FF0000"/>
                </a:solidFill>
                <a:latin typeface="Times New Roman"/>
                <a:cs typeface="Times New Roman"/>
              </a:rPr>
              <a:t> </a:t>
            </a:r>
            <a:r>
              <a:rPr sz="2200" dirty="0">
                <a:solidFill>
                  <a:srgbClr val="03499E"/>
                </a:solidFill>
                <a:latin typeface="Times New Roman"/>
                <a:cs typeface="Times New Roman"/>
              </a:rPr>
              <a:t>ngày</a:t>
            </a:r>
            <a:r>
              <a:rPr sz="2200" spc="175" dirty="0">
                <a:solidFill>
                  <a:srgbClr val="03499E"/>
                </a:solidFill>
                <a:latin typeface="Times New Roman"/>
                <a:cs typeface="Times New Roman"/>
              </a:rPr>
              <a:t> </a:t>
            </a:r>
            <a:r>
              <a:rPr sz="2200" dirty="0">
                <a:solidFill>
                  <a:srgbClr val="03499E"/>
                </a:solidFill>
                <a:latin typeface="Times New Roman"/>
                <a:cs typeface="Times New Roman"/>
              </a:rPr>
              <a:t>26/4/2024</a:t>
            </a:r>
            <a:r>
              <a:rPr sz="2200" spc="175" dirty="0">
                <a:solidFill>
                  <a:srgbClr val="03499E"/>
                </a:solidFill>
                <a:latin typeface="Times New Roman"/>
                <a:cs typeface="Times New Roman"/>
              </a:rPr>
              <a:t> </a:t>
            </a:r>
            <a:r>
              <a:rPr sz="2200" dirty="0">
                <a:solidFill>
                  <a:srgbClr val="03499E"/>
                </a:solidFill>
                <a:latin typeface="Times New Roman"/>
                <a:cs typeface="Times New Roman"/>
              </a:rPr>
              <a:t>của</a:t>
            </a:r>
            <a:r>
              <a:rPr sz="2200" spc="175" dirty="0">
                <a:solidFill>
                  <a:srgbClr val="03499E"/>
                </a:solidFill>
                <a:latin typeface="Times New Roman"/>
                <a:cs typeface="Times New Roman"/>
              </a:rPr>
              <a:t> </a:t>
            </a:r>
            <a:r>
              <a:rPr sz="2200" dirty="0">
                <a:solidFill>
                  <a:srgbClr val="03499E"/>
                </a:solidFill>
                <a:latin typeface="Times New Roman"/>
                <a:cs typeface="Times New Roman"/>
              </a:rPr>
              <a:t>Bộ</a:t>
            </a:r>
            <a:r>
              <a:rPr sz="2200" spc="180" dirty="0">
                <a:solidFill>
                  <a:srgbClr val="03499E"/>
                </a:solidFill>
                <a:latin typeface="Times New Roman"/>
                <a:cs typeface="Times New Roman"/>
              </a:rPr>
              <a:t> </a:t>
            </a:r>
            <a:r>
              <a:rPr sz="2200" dirty="0">
                <a:solidFill>
                  <a:srgbClr val="03499E"/>
                </a:solidFill>
                <a:latin typeface="Times New Roman"/>
                <a:cs typeface="Times New Roman"/>
              </a:rPr>
              <a:t>trưởng</a:t>
            </a:r>
            <a:r>
              <a:rPr sz="2200" spc="180" dirty="0">
                <a:solidFill>
                  <a:srgbClr val="03499E"/>
                </a:solidFill>
                <a:latin typeface="Times New Roman"/>
                <a:cs typeface="Times New Roman"/>
              </a:rPr>
              <a:t> </a:t>
            </a:r>
            <a:r>
              <a:rPr sz="2200" spc="-25" dirty="0">
                <a:solidFill>
                  <a:srgbClr val="03499E"/>
                </a:solidFill>
                <a:latin typeface="Times New Roman"/>
                <a:cs typeface="Times New Roman"/>
              </a:rPr>
              <a:t>Bộ </a:t>
            </a:r>
            <a:r>
              <a:rPr sz="2200" dirty="0">
                <a:solidFill>
                  <a:srgbClr val="03499E"/>
                </a:solidFill>
                <a:latin typeface="Times New Roman"/>
                <a:cs typeface="Times New Roman"/>
              </a:rPr>
              <a:t>Kế</a:t>
            </a:r>
            <a:r>
              <a:rPr sz="2200" spc="290" dirty="0">
                <a:solidFill>
                  <a:srgbClr val="03499E"/>
                </a:solidFill>
                <a:latin typeface="Times New Roman"/>
                <a:cs typeface="Times New Roman"/>
              </a:rPr>
              <a:t> </a:t>
            </a:r>
            <a:r>
              <a:rPr sz="2200" dirty="0">
                <a:solidFill>
                  <a:srgbClr val="03499E"/>
                </a:solidFill>
                <a:latin typeface="Times New Roman"/>
                <a:cs typeface="Times New Roman"/>
              </a:rPr>
              <a:t>hoạch</a:t>
            </a:r>
            <a:r>
              <a:rPr sz="2200" spc="300" dirty="0">
                <a:solidFill>
                  <a:srgbClr val="03499E"/>
                </a:solidFill>
                <a:latin typeface="Times New Roman"/>
                <a:cs typeface="Times New Roman"/>
              </a:rPr>
              <a:t> </a:t>
            </a:r>
            <a:r>
              <a:rPr sz="2200" dirty="0">
                <a:solidFill>
                  <a:srgbClr val="03499E"/>
                </a:solidFill>
                <a:latin typeface="Times New Roman"/>
                <a:cs typeface="Times New Roman"/>
              </a:rPr>
              <a:t>và</a:t>
            </a:r>
            <a:r>
              <a:rPr sz="2200" spc="295" dirty="0">
                <a:solidFill>
                  <a:srgbClr val="03499E"/>
                </a:solidFill>
                <a:latin typeface="Times New Roman"/>
                <a:cs typeface="Times New Roman"/>
              </a:rPr>
              <a:t> </a:t>
            </a:r>
            <a:r>
              <a:rPr sz="2200" dirty="0">
                <a:solidFill>
                  <a:srgbClr val="03499E"/>
                </a:solidFill>
                <a:latin typeface="Times New Roman"/>
                <a:cs typeface="Times New Roman"/>
              </a:rPr>
              <a:t>Đầu</a:t>
            </a:r>
            <a:r>
              <a:rPr sz="2200" spc="295" dirty="0">
                <a:solidFill>
                  <a:srgbClr val="03499E"/>
                </a:solidFill>
                <a:latin typeface="Times New Roman"/>
                <a:cs typeface="Times New Roman"/>
              </a:rPr>
              <a:t> </a:t>
            </a:r>
            <a:r>
              <a:rPr sz="2200" dirty="0">
                <a:solidFill>
                  <a:srgbClr val="03499E"/>
                </a:solidFill>
                <a:latin typeface="Times New Roman"/>
                <a:cs typeface="Times New Roman"/>
              </a:rPr>
              <a:t>tư</a:t>
            </a:r>
            <a:r>
              <a:rPr sz="2200" spc="295" dirty="0">
                <a:solidFill>
                  <a:srgbClr val="03499E"/>
                </a:solidFill>
                <a:latin typeface="Times New Roman"/>
                <a:cs typeface="Times New Roman"/>
              </a:rPr>
              <a:t> </a:t>
            </a:r>
            <a:r>
              <a:rPr sz="2200" dirty="0">
                <a:solidFill>
                  <a:srgbClr val="03499E"/>
                </a:solidFill>
                <a:latin typeface="Times New Roman"/>
                <a:cs typeface="Times New Roman"/>
              </a:rPr>
              <a:t>quy</a:t>
            </a:r>
            <a:r>
              <a:rPr sz="2200" spc="290" dirty="0">
                <a:solidFill>
                  <a:srgbClr val="03499E"/>
                </a:solidFill>
                <a:latin typeface="Times New Roman"/>
                <a:cs typeface="Times New Roman"/>
              </a:rPr>
              <a:t> </a:t>
            </a:r>
            <a:r>
              <a:rPr sz="2200" dirty="0">
                <a:solidFill>
                  <a:srgbClr val="03499E"/>
                </a:solidFill>
                <a:latin typeface="Times New Roman"/>
                <a:cs typeface="Times New Roman"/>
              </a:rPr>
              <a:t>định</a:t>
            </a:r>
            <a:r>
              <a:rPr sz="2200" spc="310" dirty="0">
                <a:solidFill>
                  <a:srgbClr val="03499E"/>
                </a:solidFill>
                <a:latin typeface="Times New Roman"/>
                <a:cs typeface="Times New Roman"/>
              </a:rPr>
              <a:t> </a:t>
            </a:r>
            <a:r>
              <a:rPr sz="2200" dirty="0">
                <a:solidFill>
                  <a:srgbClr val="03499E"/>
                </a:solidFill>
                <a:latin typeface="Times New Roman"/>
                <a:cs typeface="Times New Roman"/>
              </a:rPr>
              <a:t>chi</a:t>
            </a:r>
            <a:r>
              <a:rPr sz="2200" spc="290" dirty="0">
                <a:solidFill>
                  <a:srgbClr val="03499E"/>
                </a:solidFill>
                <a:latin typeface="Times New Roman"/>
                <a:cs typeface="Times New Roman"/>
              </a:rPr>
              <a:t> </a:t>
            </a:r>
            <a:r>
              <a:rPr sz="2200" dirty="0">
                <a:solidFill>
                  <a:srgbClr val="03499E"/>
                </a:solidFill>
                <a:latin typeface="Times New Roman"/>
                <a:cs typeface="Times New Roman"/>
              </a:rPr>
              <a:t>tiết</a:t>
            </a:r>
            <a:r>
              <a:rPr sz="2200" spc="290" dirty="0">
                <a:solidFill>
                  <a:srgbClr val="03499E"/>
                </a:solidFill>
                <a:latin typeface="Times New Roman"/>
                <a:cs typeface="Times New Roman"/>
              </a:rPr>
              <a:t> </a:t>
            </a:r>
            <a:r>
              <a:rPr sz="2200" dirty="0">
                <a:solidFill>
                  <a:srgbClr val="03499E"/>
                </a:solidFill>
                <a:latin typeface="Times New Roman"/>
                <a:cs typeface="Times New Roman"/>
              </a:rPr>
              <a:t>mẫu</a:t>
            </a:r>
            <a:r>
              <a:rPr sz="2200" spc="300" dirty="0">
                <a:solidFill>
                  <a:srgbClr val="03499E"/>
                </a:solidFill>
                <a:latin typeface="Times New Roman"/>
                <a:cs typeface="Times New Roman"/>
              </a:rPr>
              <a:t> </a:t>
            </a:r>
            <a:r>
              <a:rPr sz="2200" dirty="0">
                <a:solidFill>
                  <a:srgbClr val="03499E"/>
                </a:solidFill>
                <a:latin typeface="Times New Roman"/>
                <a:cs typeface="Times New Roman"/>
              </a:rPr>
              <a:t>hồ</a:t>
            </a:r>
            <a:r>
              <a:rPr sz="2200" spc="300" dirty="0">
                <a:solidFill>
                  <a:srgbClr val="03499E"/>
                </a:solidFill>
                <a:latin typeface="Times New Roman"/>
                <a:cs typeface="Times New Roman"/>
              </a:rPr>
              <a:t> </a:t>
            </a:r>
            <a:r>
              <a:rPr sz="2200" dirty="0">
                <a:solidFill>
                  <a:srgbClr val="03499E"/>
                </a:solidFill>
                <a:latin typeface="Times New Roman"/>
                <a:cs typeface="Times New Roman"/>
              </a:rPr>
              <a:t>sơ</a:t>
            </a:r>
            <a:r>
              <a:rPr sz="2200" spc="285" dirty="0">
                <a:solidFill>
                  <a:srgbClr val="03499E"/>
                </a:solidFill>
                <a:latin typeface="Times New Roman"/>
                <a:cs typeface="Times New Roman"/>
              </a:rPr>
              <a:t> </a:t>
            </a:r>
            <a:r>
              <a:rPr sz="2200" dirty="0">
                <a:solidFill>
                  <a:srgbClr val="03499E"/>
                </a:solidFill>
                <a:latin typeface="Times New Roman"/>
                <a:cs typeface="Times New Roman"/>
              </a:rPr>
              <a:t>yêu</a:t>
            </a:r>
            <a:r>
              <a:rPr sz="2200" spc="310" dirty="0">
                <a:solidFill>
                  <a:srgbClr val="03499E"/>
                </a:solidFill>
                <a:latin typeface="Times New Roman"/>
                <a:cs typeface="Times New Roman"/>
              </a:rPr>
              <a:t> </a:t>
            </a:r>
            <a:r>
              <a:rPr sz="2200" dirty="0">
                <a:solidFill>
                  <a:srgbClr val="03499E"/>
                </a:solidFill>
                <a:latin typeface="Times New Roman"/>
                <a:cs typeface="Times New Roman"/>
              </a:rPr>
              <a:t>cầu,</a:t>
            </a:r>
            <a:r>
              <a:rPr sz="2200" spc="295" dirty="0">
                <a:solidFill>
                  <a:srgbClr val="03499E"/>
                </a:solidFill>
                <a:latin typeface="Times New Roman"/>
                <a:cs typeface="Times New Roman"/>
              </a:rPr>
              <a:t> </a:t>
            </a:r>
            <a:r>
              <a:rPr sz="2200" dirty="0">
                <a:solidFill>
                  <a:srgbClr val="03499E"/>
                </a:solidFill>
                <a:latin typeface="Times New Roman"/>
                <a:cs typeface="Times New Roman"/>
              </a:rPr>
              <a:t>báo</a:t>
            </a:r>
            <a:r>
              <a:rPr sz="2200" spc="290" dirty="0">
                <a:solidFill>
                  <a:srgbClr val="03499E"/>
                </a:solidFill>
                <a:latin typeface="Times New Roman"/>
                <a:cs typeface="Times New Roman"/>
              </a:rPr>
              <a:t> </a:t>
            </a:r>
            <a:r>
              <a:rPr sz="2200" spc="-25" dirty="0">
                <a:solidFill>
                  <a:srgbClr val="03499E"/>
                </a:solidFill>
                <a:latin typeface="Times New Roman"/>
                <a:cs typeface="Times New Roman"/>
              </a:rPr>
              <a:t>cáo </a:t>
            </a:r>
            <a:r>
              <a:rPr sz="2200" dirty="0">
                <a:solidFill>
                  <a:srgbClr val="03499E"/>
                </a:solidFill>
                <a:latin typeface="Times New Roman"/>
                <a:cs typeface="Times New Roman"/>
              </a:rPr>
              <a:t>đánh</a:t>
            </a:r>
            <a:r>
              <a:rPr sz="2200" spc="270" dirty="0">
                <a:solidFill>
                  <a:srgbClr val="03499E"/>
                </a:solidFill>
                <a:latin typeface="Times New Roman"/>
                <a:cs typeface="Times New Roman"/>
              </a:rPr>
              <a:t> </a:t>
            </a:r>
            <a:r>
              <a:rPr sz="2200" dirty="0">
                <a:solidFill>
                  <a:srgbClr val="03499E"/>
                </a:solidFill>
                <a:latin typeface="Times New Roman"/>
                <a:cs typeface="Times New Roman"/>
              </a:rPr>
              <a:t>giá,</a:t>
            </a:r>
            <a:r>
              <a:rPr sz="2200" spc="270" dirty="0">
                <a:solidFill>
                  <a:srgbClr val="03499E"/>
                </a:solidFill>
                <a:latin typeface="Times New Roman"/>
                <a:cs typeface="Times New Roman"/>
              </a:rPr>
              <a:t> </a:t>
            </a:r>
            <a:r>
              <a:rPr sz="2200" dirty="0">
                <a:solidFill>
                  <a:srgbClr val="03499E"/>
                </a:solidFill>
                <a:latin typeface="Times New Roman"/>
                <a:cs typeface="Times New Roman"/>
              </a:rPr>
              <a:t>báo</a:t>
            </a:r>
            <a:r>
              <a:rPr sz="2200" spc="275" dirty="0">
                <a:solidFill>
                  <a:srgbClr val="03499E"/>
                </a:solidFill>
                <a:latin typeface="Times New Roman"/>
                <a:cs typeface="Times New Roman"/>
              </a:rPr>
              <a:t> </a:t>
            </a:r>
            <a:r>
              <a:rPr sz="2200" dirty="0">
                <a:solidFill>
                  <a:srgbClr val="03499E"/>
                </a:solidFill>
                <a:latin typeface="Times New Roman"/>
                <a:cs typeface="Times New Roman"/>
              </a:rPr>
              <a:t>cáo</a:t>
            </a:r>
            <a:r>
              <a:rPr sz="2200" spc="270" dirty="0">
                <a:solidFill>
                  <a:srgbClr val="03499E"/>
                </a:solidFill>
                <a:latin typeface="Times New Roman"/>
                <a:cs typeface="Times New Roman"/>
              </a:rPr>
              <a:t> </a:t>
            </a:r>
            <a:r>
              <a:rPr sz="2200" dirty="0">
                <a:solidFill>
                  <a:srgbClr val="03499E"/>
                </a:solidFill>
                <a:latin typeface="Times New Roman"/>
                <a:cs typeface="Times New Roman"/>
              </a:rPr>
              <a:t>thẩm</a:t>
            </a:r>
            <a:r>
              <a:rPr sz="2200" spc="250" dirty="0">
                <a:solidFill>
                  <a:srgbClr val="03499E"/>
                </a:solidFill>
                <a:latin typeface="Times New Roman"/>
                <a:cs typeface="Times New Roman"/>
              </a:rPr>
              <a:t> </a:t>
            </a:r>
            <a:r>
              <a:rPr sz="2200" dirty="0">
                <a:solidFill>
                  <a:srgbClr val="03499E"/>
                </a:solidFill>
                <a:latin typeface="Times New Roman"/>
                <a:cs typeface="Times New Roman"/>
              </a:rPr>
              <a:t>định,</a:t>
            </a:r>
            <a:r>
              <a:rPr sz="2200" spc="280" dirty="0">
                <a:solidFill>
                  <a:srgbClr val="03499E"/>
                </a:solidFill>
                <a:latin typeface="Times New Roman"/>
                <a:cs typeface="Times New Roman"/>
              </a:rPr>
              <a:t> </a:t>
            </a:r>
            <a:r>
              <a:rPr sz="2200" dirty="0">
                <a:solidFill>
                  <a:srgbClr val="03499E"/>
                </a:solidFill>
                <a:latin typeface="Times New Roman"/>
                <a:cs typeface="Times New Roman"/>
              </a:rPr>
              <a:t>kiểm</a:t>
            </a:r>
            <a:r>
              <a:rPr sz="2200" spc="250" dirty="0">
                <a:solidFill>
                  <a:srgbClr val="03499E"/>
                </a:solidFill>
                <a:latin typeface="Times New Roman"/>
                <a:cs typeface="Times New Roman"/>
              </a:rPr>
              <a:t> </a:t>
            </a:r>
            <a:r>
              <a:rPr sz="2200" dirty="0">
                <a:solidFill>
                  <a:srgbClr val="03499E"/>
                </a:solidFill>
                <a:latin typeface="Times New Roman"/>
                <a:cs typeface="Times New Roman"/>
              </a:rPr>
              <a:t>tra,</a:t>
            </a:r>
            <a:r>
              <a:rPr sz="2200" spc="270" dirty="0">
                <a:solidFill>
                  <a:srgbClr val="03499E"/>
                </a:solidFill>
                <a:latin typeface="Times New Roman"/>
                <a:cs typeface="Times New Roman"/>
              </a:rPr>
              <a:t> </a:t>
            </a:r>
            <a:r>
              <a:rPr sz="2200" dirty="0">
                <a:solidFill>
                  <a:srgbClr val="03499E"/>
                </a:solidFill>
                <a:latin typeface="Times New Roman"/>
                <a:cs typeface="Times New Roman"/>
              </a:rPr>
              <a:t>báo</a:t>
            </a:r>
            <a:r>
              <a:rPr sz="2200" spc="275" dirty="0">
                <a:solidFill>
                  <a:srgbClr val="03499E"/>
                </a:solidFill>
                <a:latin typeface="Times New Roman"/>
                <a:cs typeface="Times New Roman"/>
              </a:rPr>
              <a:t> </a:t>
            </a:r>
            <a:r>
              <a:rPr sz="2200" dirty="0">
                <a:solidFill>
                  <a:srgbClr val="03499E"/>
                </a:solidFill>
                <a:latin typeface="Times New Roman"/>
                <a:cs typeface="Times New Roman"/>
              </a:rPr>
              <a:t>cáo</a:t>
            </a:r>
            <a:r>
              <a:rPr sz="2200" spc="270" dirty="0">
                <a:solidFill>
                  <a:srgbClr val="03499E"/>
                </a:solidFill>
                <a:latin typeface="Times New Roman"/>
                <a:cs typeface="Times New Roman"/>
              </a:rPr>
              <a:t> </a:t>
            </a:r>
            <a:r>
              <a:rPr sz="2200" dirty="0">
                <a:solidFill>
                  <a:srgbClr val="03499E"/>
                </a:solidFill>
                <a:latin typeface="Times New Roman"/>
                <a:cs typeface="Times New Roman"/>
              </a:rPr>
              <a:t>tình</a:t>
            </a:r>
            <a:r>
              <a:rPr sz="2200" spc="270" dirty="0">
                <a:solidFill>
                  <a:srgbClr val="03499E"/>
                </a:solidFill>
                <a:latin typeface="Times New Roman"/>
                <a:cs typeface="Times New Roman"/>
              </a:rPr>
              <a:t> </a:t>
            </a:r>
            <a:r>
              <a:rPr sz="2200" dirty="0">
                <a:solidFill>
                  <a:srgbClr val="03499E"/>
                </a:solidFill>
                <a:latin typeface="Times New Roman"/>
                <a:cs typeface="Times New Roman"/>
              </a:rPr>
              <a:t>hình</a:t>
            </a:r>
            <a:r>
              <a:rPr sz="2200" spc="270" dirty="0">
                <a:solidFill>
                  <a:srgbClr val="03499E"/>
                </a:solidFill>
                <a:latin typeface="Times New Roman"/>
                <a:cs typeface="Times New Roman"/>
              </a:rPr>
              <a:t> </a:t>
            </a:r>
            <a:r>
              <a:rPr sz="2200" dirty="0">
                <a:solidFill>
                  <a:srgbClr val="03499E"/>
                </a:solidFill>
                <a:latin typeface="Times New Roman"/>
                <a:cs typeface="Times New Roman"/>
              </a:rPr>
              <a:t>thực</a:t>
            </a:r>
            <a:r>
              <a:rPr sz="2200" spc="265" dirty="0">
                <a:solidFill>
                  <a:srgbClr val="03499E"/>
                </a:solidFill>
                <a:latin typeface="Times New Roman"/>
                <a:cs typeface="Times New Roman"/>
              </a:rPr>
              <a:t> </a:t>
            </a:r>
            <a:r>
              <a:rPr sz="2200" spc="-20" dirty="0">
                <a:solidFill>
                  <a:srgbClr val="03499E"/>
                </a:solidFill>
                <a:latin typeface="Times New Roman"/>
                <a:cs typeface="Times New Roman"/>
              </a:rPr>
              <a:t>hiện </a:t>
            </a:r>
            <a:r>
              <a:rPr sz="2200" dirty="0">
                <a:solidFill>
                  <a:srgbClr val="03499E"/>
                </a:solidFill>
                <a:latin typeface="Times New Roman"/>
                <a:cs typeface="Times New Roman"/>
              </a:rPr>
              <a:t>hoạt</a:t>
            </a:r>
            <a:r>
              <a:rPr sz="2200" spc="-50" dirty="0">
                <a:solidFill>
                  <a:srgbClr val="03499E"/>
                </a:solidFill>
                <a:latin typeface="Times New Roman"/>
                <a:cs typeface="Times New Roman"/>
              </a:rPr>
              <a:t> </a:t>
            </a:r>
            <a:r>
              <a:rPr sz="2200" dirty="0">
                <a:solidFill>
                  <a:srgbClr val="03499E"/>
                </a:solidFill>
                <a:latin typeface="Times New Roman"/>
                <a:cs typeface="Times New Roman"/>
              </a:rPr>
              <a:t>động</a:t>
            </a:r>
            <a:r>
              <a:rPr sz="2200" spc="-45" dirty="0">
                <a:solidFill>
                  <a:srgbClr val="03499E"/>
                </a:solidFill>
                <a:latin typeface="Times New Roman"/>
                <a:cs typeface="Times New Roman"/>
              </a:rPr>
              <a:t> </a:t>
            </a:r>
            <a:r>
              <a:rPr sz="2200" dirty="0">
                <a:solidFill>
                  <a:srgbClr val="03499E"/>
                </a:solidFill>
                <a:latin typeface="Times New Roman"/>
                <a:cs typeface="Times New Roman"/>
              </a:rPr>
              <a:t>đấu</a:t>
            </a:r>
            <a:r>
              <a:rPr sz="2200" spc="-30" dirty="0">
                <a:solidFill>
                  <a:srgbClr val="03499E"/>
                </a:solidFill>
                <a:latin typeface="Times New Roman"/>
                <a:cs typeface="Times New Roman"/>
              </a:rPr>
              <a:t> </a:t>
            </a:r>
            <a:r>
              <a:rPr sz="2200" spc="-20" dirty="0">
                <a:solidFill>
                  <a:srgbClr val="03499E"/>
                </a:solidFill>
                <a:latin typeface="Times New Roman"/>
                <a:cs typeface="Times New Roman"/>
              </a:rPr>
              <a:t>thầu</a:t>
            </a:r>
            <a:endParaRPr sz="2200">
              <a:latin typeface="Times New Roman"/>
              <a:cs typeface="Times New Roman"/>
            </a:endParaRPr>
          </a:p>
        </p:txBody>
      </p:sp>
      <p:sp>
        <p:nvSpPr>
          <p:cNvPr id="12" name="object 12"/>
          <p:cNvSpPr txBox="1">
            <a:spLocks noGrp="1"/>
          </p:cNvSpPr>
          <p:nvPr>
            <p:ph type="title"/>
          </p:nvPr>
        </p:nvSpPr>
        <p:spPr>
          <a:xfrm>
            <a:off x="774598" y="567689"/>
            <a:ext cx="6853555" cy="594360"/>
          </a:xfrm>
          <a:prstGeom prst="rect">
            <a:avLst/>
          </a:prstGeom>
        </p:spPr>
        <p:txBody>
          <a:bodyPr vert="horz" wrap="square" lIns="0" tIns="16510" rIns="0" bIns="0" rtlCol="0">
            <a:spAutoFit/>
          </a:bodyPr>
          <a:lstStyle/>
          <a:p>
            <a:pPr marL="12700">
              <a:lnSpc>
                <a:spcPct val="100000"/>
              </a:lnSpc>
              <a:spcBef>
                <a:spcPts val="130"/>
              </a:spcBef>
            </a:pPr>
            <a:r>
              <a:rPr sz="3700" dirty="0"/>
              <a:t>1.</a:t>
            </a:r>
            <a:r>
              <a:rPr sz="3700" spc="5" dirty="0"/>
              <a:t> </a:t>
            </a:r>
            <a:r>
              <a:rPr sz="3700" dirty="0"/>
              <a:t>Hệ</a:t>
            </a:r>
            <a:r>
              <a:rPr sz="3700" spc="40" dirty="0"/>
              <a:t> </a:t>
            </a:r>
            <a:r>
              <a:rPr sz="3700" dirty="0"/>
              <a:t>thống</a:t>
            </a:r>
            <a:r>
              <a:rPr sz="3700" spc="-60" dirty="0"/>
              <a:t> </a:t>
            </a:r>
            <a:r>
              <a:rPr sz="3700" dirty="0"/>
              <a:t>VBQPPL</a:t>
            </a:r>
            <a:r>
              <a:rPr sz="3700" spc="-200" dirty="0"/>
              <a:t> </a:t>
            </a:r>
            <a:r>
              <a:rPr sz="3700" dirty="0"/>
              <a:t>về</a:t>
            </a:r>
            <a:r>
              <a:rPr sz="3700" spc="25" dirty="0"/>
              <a:t> </a:t>
            </a:r>
            <a:r>
              <a:rPr sz="3700" dirty="0"/>
              <a:t>đấu</a:t>
            </a:r>
            <a:r>
              <a:rPr sz="3700" spc="20" dirty="0"/>
              <a:t> </a:t>
            </a:r>
            <a:r>
              <a:rPr sz="3700" spc="-20" dirty="0"/>
              <a:t>thầu</a:t>
            </a:r>
            <a:endParaRPr sz="3700"/>
          </a:p>
        </p:txBody>
      </p:sp>
      <p:sp>
        <p:nvSpPr>
          <p:cNvPr id="13" name="Slide Number Placeholder 12">
            <a:extLst>
              <a:ext uri="{FF2B5EF4-FFF2-40B4-BE49-F238E27FC236}">
                <a16:creationId xmlns:a16="http://schemas.microsoft.com/office/drawing/2014/main" id="{9B5E8540-50FA-798B-43D4-6C9719AE0D3B}"/>
              </a:ext>
            </a:extLst>
          </p:cNvPr>
          <p:cNvSpPr>
            <a:spLocks noGrp="1"/>
          </p:cNvSpPr>
          <p:nvPr>
            <p:ph type="sldNum" sz="quarter" idx="7"/>
          </p:nvPr>
        </p:nvSpPr>
        <p:spPr/>
        <p:txBody>
          <a:bodyPr/>
          <a:lstStyle/>
          <a:p>
            <a:pPr marL="4939665">
              <a:lnSpc>
                <a:spcPts val="1655"/>
              </a:lnSpc>
            </a:pPr>
            <a:fld id="{81D60167-4931-47E6-BA6A-407CBD079E47}" type="slidenum">
              <a:rPr lang="en-US" spc="-25" smtClean="0"/>
              <a:t>4</a:t>
            </a:fld>
            <a:endParaRPr lang="en-US" spc="-25"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941957" y="1258569"/>
            <a:ext cx="7189470" cy="3211830"/>
            <a:chOff x="1941957" y="1258569"/>
            <a:chExt cx="7189470" cy="3211830"/>
          </a:xfrm>
        </p:grpSpPr>
        <p:sp>
          <p:nvSpPr>
            <p:cNvPr id="3" name="object 3"/>
            <p:cNvSpPr/>
            <p:nvPr/>
          </p:nvSpPr>
          <p:spPr>
            <a:xfrm>
              <a:off x="1954657" y="1829434"/>
              <a:ext cx="7164070" cy="2628265"/>
            </a:xfrm>
            <a:custGeom>
              <a:avLst/>
              <a:gdLst/>
              <a:ahLst/>
              <a:cxnLst/>
              <a:rect l="l" t="t" r="r" b="b"/>
              <a:pathLst>
                <a:path w="7164070" h="2628265">
                  <a:moveTo>
                    <a:pt x="3650360" y="0"/>
                  </a:moveTo>
                  <a:lnTo>
                    <a:pt x="3650360" y="1149095"/>
                  </a:lnTo>
                  <a:lnTo>
                    <a:pt x="3904233" y="1149095"/>
                  </a:lnTo>
                </a:path>
                <a:path w="7164070" h="2628265">
                  <a:moveTo>
                    <a:pt x="3650360" y="0"/>
                  </a:moveTo>
                  <a:lnTo>
                    <a:pt x="3650360" y="783843"/>
                  </a:lnTo>
                  <a:lnTo>
                    <a:pt x="3364610" y="783843"/>
                  </a:lnTo>
                </a:path>
                <a:path w="7164070" h="2628265">
                  <a:moveTo>
                    <a:pt x="3650360" y="0"/>
                  </a:moveTo>
                  <a:lnTo>
                    <a:pt x="3650360" y="2358390"/>
                  </a:lnTo>
                  <a:lnTo>
                    <a:pt x="7163562" y="2358390"/>
                  </a:lnTo>
                  <a:lnTo>
                    <a:pt x="7163562" y="2628138"/>
                  </a:lnTo>
                </a:path>
                <a:path w="7164070" h="2628265">
                  <a:moveTo>
                    <a:pt x="3650360" y="0"/>
                  </a:moveTo>
                  <a:lnTo>
                    <a:pt x="3650360" y="2358390"/>
                  </a:lnTo>
                  <a:lnTo>
                    <a:pt x="3513201" y="2358390"/>
                  </a:lnTo>
                  <a:lnTo>
                    <a:pt x="3513201" y="2628138"/>
                  </a:lnTo>
                </a:path>
                <a:path w="7164070" h="2628265">
                  <a:moveTo>
                    <a:pt x="3650360" y="0"/>
                  </a:moveTo>
                  <a:lnTo>
                    <a:pt x="3650360" y="2358390"/>
                  </a:lnTo>
                  <a:lnTo>
                    <a:pt x="0" y="2358390"/>
                  </a:lnTo>
                  <a:lnTo>
                    <a:pt x="0" y="2628138"/>
                  </a:lnTo>
                </a:path>
              </a:pathLst>
            </a:custGeom>
            <a:ln w="25400">
              <a:solidFill>
                <a:srgbClr val="1F497C"/>
              </a:solidFill>
            </a:ln>
          </p:spPr>
          <p:txBody>
            <a:bodyPr wrap="square" lIns="0" tIns="0" rIns="0" bIns="0" rtlCol="0"/>
            <a:lstStyle/>
            <a:p>
              <a:endParaRPr/>
            </a:p>
          </p:txBody>
        </p:sp>
        <p:sp>
          <p:nvSpPr>
            <p:cNvPr id="4" name="object 4"/>
            <p:cNvSpPr/>
            <p:nvPr/>
          </p:nvSpPr>
          <p:spPr>
            <a:xfrm>
              <a:off x="4320158" y="1271269"/>
              <a:ext cx="2569845" cy="558165"/>
            </a:xfrm>
            <a:custGeom>
              <a:avLst/>
              <a:gdLst/>
              <a:ahLst/>
              <a:cxnLst/>
              <a:rect l="l" t="t" r="r" b="b"/>
              <a:pathLst>
                <a:path w="2569845" h="558164">
                  <a:moveTo>
                    <a:pt x="2569591" y="0"/>
                  </a:moveTo>
                  <a:lnTo>
                    <a:pt x="0" y="0"/>
                  </a:lnTo>
                  <a:lnTo>
                    <a:pt x="0" y="558164"/>
                  </a:lnTo>
                  <a:lnTo>
                    <a:pt x="2569591" y="558164"/>
                  </a:lnTo>
                  <a:lnTo>
                    <a:pt x="2569591" y="0"/>
                  </a:lnTo>
                  <a:close/>
                </a:path>
              </a:pathLst>
            </a:custGeom>
            <a:solidFill>
              <a:srgbClr val="E9E1D5"/>
            </a:solidFill>
          </p:spPr>
          <p:txBody>
            <a:bodyPr wrap="square" lIns="0" tIns="0" rIns="0" bIns="0" rtlCol="0"/>
            <a:lstStyle/>
            <a:p>
              <a:endParaRPr/>
            </a:p>
          </p:txBody>
        </p:sp>
        <p:sp>
          <p:nvSpPr>
            <p:cNvPr id="5" name="object 5"/>
            <p:cNvSpPr/>
            <p:nvPr/>
          </p:nvSpPr>
          <p:spPr>
            <a:xfrm>
              <a:off x="4320158" y="1271269"/>
              <a:ext cx="2569845" cy="558165"/>
            </a:xfrm>
            <a:custGeom>
              <a:avLst/>
              <a:gdLst/>
              <a:ahLst/>
              <a:cxnLst/>
              <a:rect l="l" t="t" r="r" b="b"/>
              <a:pathLst>
                <a:path w="2569845" h="558164">
                  <a:moveTo>
                    <a:pt x="0" y="558164"/>
                  </a:moveTo>
                  <a:lnTo>
                    <a:pt x="2569591" y="558164"/>
                  </a:lnTo>
                  <a:lnTo>
                    <a:pt x="2569591" y="0"/>
                  </a:lnTo>
                  <a:lnTo>
                    <a:pt x="0" y="0"/>
                  </a:lnTo>
                  <a:lnTo>
                    <a:pt x="0" y="558164"/>
                  </a:lnTo>
                  <a:close/>
                </a:path>
              </a:pathLst>
            </a:custGeom>
            <a:ln w="25400">
              <a:solidFill>
                <a:srgbClr val="24548F"/>
              </a:solidFill>
            </a:ln>
          </p:spPr>
          <p:txBody>
            <a:bodyPr wrap="square" lIns="0" tIns="0" rIns="0" bIns="0" rtlCol="0"/>
            <a:lstStyle/>
            <a:p>
              <a:endParaRPr/>
            </a:p>
          </p:txBody>
        </p:sp>
      </p:grpSp>
      <p:sp>
        <p:nvSpPr>
          <p:cNvPr id="6" name="object 6"/>
          <p:cNvSpPr txBox="1"/>
          <p:nvPr/>
        </p:nvSpPr>
        <p:spPr>
          <a:xfrm>
            <a:off x="5146675" y="1343024"/>
            <a:ext cx="918210" cy="360680"/>
          </a:xfrm>
          <a:prstGeom prst="rect">
            <a:avLst/>
          </a:prstGeom>
        </p:spPr>
        <p:txBody>
          <a:bodyPr vert="horz" wrap="square" lIns="0" tIns="12065" rIns="0" bIns="0" rtlCol="0">
            <a:spAutoFit/>
          </a:bodyPr>
          <a:lstStyle/>
          <a:p>
            <a:pPr marL="12700">
              <a:lnSpc>
                <a:spcPct val="100000"/>
              </a:lnSpc>
              <a:spcBef>
                <a:spcPts val="95"/>
              </a:spcBef>
            </a:pPr>
            <a:r>
              <a:rPr sz="2200" b="1" dirty="0">
                <a:solidFill>
                  <a:srgbClr val="03499E"/>
                </a:solidFill>
                <a:latin typeface="Times New Roman"/>
                <a:cs typeface="Times New Roman"/>
              </a:rPr>
              <a:t>Chi</a:t>
            </a:r>
            <a:r>
              <a:rPr sz="2200" b="1" spc="-40" dirty="0">
                <a:solidFill>
                  <a:srgbClr val="03499E"/>
                </a:solidFill>
                <a:latin typeface="Times New Roman"/>
                <a:cs typeface="Times New Roman"/>
              </a:rPr>
              <a:t> </a:t>
            </a:r>
            <a:r>
              <a:rPr sz="2200" b="1" spc="-25" dirty="0">
                <a:solidFill>
                  <a:srgbClr val="03499E"/>
                </a:solidFill>
                <a:latin typeface="Times New Roman"/>
                <a:cs typeface="Times New Roman"/>
              </a:rPr>
              <a:t>phí</a:t>
            </a:r>
            <a:endParaRPr sz="2200">
              <a:latin typeface="Times New Roman"/>
              <a:cs typeface="Times New Roman"/>
            </a:endParaRPr>
          </a:p>
        </p:txBody>
      </p:sp>
      <p:grpSp>
        <p:nvGrpSpPr>
          <p:cNvPr id="7" name="object 7"/>
          <p:cNvGrpSpPr/>
          <p:nvPr/>
        </p:nvGrpSpPr>
        <p:grpSpPr>
          <a:xfrm>
            <a:off x="794219" y="4444923"/>
            <a:ext cx="2320925" cy="1647825"/>
            <a:chOff x="794219" y="4444923"/>
            <a:chExt cx="2320925" cy="1647825"/>
          </a:xfrm>
        </p:grpSpPr>
        <p:sp>
          <p:nvSpPr>
            <p:cNvPr id="8" name="object 8"/>
            <p:cNvSpPr/>
            <p:nvPr/>
          </p:nvSpPr>
          <p:spPr>
            <a:xfrm>
              <a:off x="806919" y="4457623"/>
              <a:ext cx="2295525" cy="1622425"/>
            </a:xfrm>
            <a:custGeom>
              <a:avLst/>
              <a:gdLst/>
              <a:ahLst/>
              <a:cxnLst/>
              <a:rect l="l" t="t" r="r" b="b"/>
              <a:pathLst>
                <a:path w="2295525" h="1622425">
                  <a:moveTo>
                    <a:pt x="2295398" y="0"/>
                  </a:moveTo>
                  <a:lnTo>
                    <a:pt x="0" y="0"/>
                  </a:lnTo>
                  <a:lnTo>
                    <a:pt x="0" y="1622297"/>
                  </a:lnTo>
                  <a:lnTo>
                    <a:pt x="2295398" y="1622297"/>
                  </a:lnTo>
                  <a:lnTo>
                    <a:pt x="2295398" y="0"/>
                  </a:lnTo>
                  <a:close/>
                </a:path>
              </a:pathLst>
            </a:custGeom>
            <a:solidFill>
              <a:srgbClr val="E9E1D5"/>
            </a:solidFill>
          </p:spPr>
          <p:txBody>
            <a:bodyPr wrap="square" lIns="0" tIns="0" rIns="0" bIns="0" rtlCol="0"/>
            <a:lstStyle/>
            <a:p>
              <a:endParaRPr/>
            </a:p>
          </p:txBody>
        </p:sp>
        <p:sp>
          <p:nvSpPr>
            <p:cNvPr id="9" name="object 9"/>
            <p:cNvSpPr/>
            <p:nvPr/>
          </p:nvSpPr>
          <p:spPr>
            <a:xfrm>
              <a:off x="806919" y="4457623"/>
              <a:ext cx="2295525" cy="1622425"/>
            </a:xfrm>
            <a:custGeom>
              <a:avLst/>
              <a:gdLst/>
              <a:ahLst/>
              <a:cxnLst/>
              <a:rect l="l" t="t" r="r" b="b"/>
              <a:pathLst>
                <a:path w="2295525" h="1622425">
                  <a:moveTo>
                    <a:pt x="0" y="1622297"/>
                  </a:moveTo>
                  <a:lnTo>
                    <a:pt x="2295398" y="1622297"/>
                  </a:lnTo>
                  <a:lnTo>
                    <a:pt x="2295398" y="0"/>
                  </a:lnTo>
                  <a:lnTo>
                    <a:pt x="0" y="0"/>
                  </a:lnTo>
                  <a:lnTo>
                    <a:pt x="0" y="1622297"/>
                  </a:lnTo>
                  <a:close/>
                </a:path>
              </a:pathLst>
            </a:custGeom>
            <a:ln w="25400">
              <a:solidFill>
                <a:srgbClr val="24548F"/>
              </a:solidFill>
            </a:ln>
          </p:spPr>
          <p:txBody>
            <a:bodyPr wrap="square" lIns="0" tIns="0" rIns="0" bIns="0" rtlCol="0"/>
            <a:lstStyle/>
            <a:p>
              <a:endParaRPr/>
            </a:p>
          </p:txBody>
        </p:sp>
      </p:grpSp>
      <p:sp>
        <p:nvSpPr>
          <p:cNvPr id="10" name="object 10"/>
          <p:cNvSpPr txBox="1"/>
          <p:nvPr/>
        </p:nvSpPr>
        <p:spPr>
          <a:xfrm>
            <a:off x="941019" y="4772914"/>
            <a:ext cx="2028189" cy="939800"/>
          </a:xfrm>
          <a:prstGeom prst="rect">
            <a:avLst/>
          </a:prstGeom>
        </p:spPr>
        <p:txBody>
          <a:bodyPr vert="horz" wrap="square" lIns="0" tIns="57785" rIns="0" bIns="0" rtlCol="0">
            <a:spAutoFit/>
          </a:bodyPr>
          <a:lstStyle/>
          <a:p>
            <a:pPr marL="12065" marR="5080" indent="-3175" algn="ctr">
              <a:lnSpc>
                <a:spcPct val="86400"/>
              </a:lnSpc>
              <a:spcBef>
                <a:spcPts val="455"/>
              </a:spcBef>
            </a:pPr>
            <a:r>
              <a:rPr sz="2200" dirty="0">
                <a:solidFill>
                  <a:srgbClr val="03499E"/>
                </a:solidFill>
                <a:latin typeface="Times New Roman"/>
                <a:cs typeface="Times New Roman"/>
              </a:rPr>
              <a:t>Các</a:t>
            </a:r>
            <a:r>
              <a:rPr sz="2200" spc="-20" dirty="0">
                <a:solidFill>
                  <a:srgbClr val="03499E"/>
                </a:solidFill>
                <a:latin typeface="Times New Roman"/>
                <a:cs typeface="Times New Roman"/>
              </a:rPr>
              <a:t> </a:t>
            </a:r>
            <a:r>
              <a:rPr sz="2200" dirty="0">
                <a:solidFill>
                  <a:srgbClr val="03499E"/>
                </a:solidFill>
                <a:latin typeface="Times New Roman"/>
                <a:cs typeface="Times New Roman"/>
              </a:rPr>
              <a:t>mức</a:t>
            </a:r>
            <a:r>
              <a:rPr sz="2200" spc="-5" dirty="0">
                <a:solidFill>
                  <a:srgbClr val="03499E"/>
                </a:solidFill>
                <a:latin typeface="Times New Roman"/>
                <a:cs typeface="Times New Roman"/>
              </a:rPr>
              <a:t> </a:t>
            </a:r>
            <a:r>
              <a:rPr sz="2200" dirty="0">
                <a:solidFill>
                  <a:srgbClr val="03499E"/>
                </a:solidFill>
                <a:latin typeface="Times New Roman"/>
                <a:cs typeface="Times New Roman"/>
              </a:rPr>
              <a:t>chi</a:t>
            </a:r>
            <a:r>
              <a:rPr sz="2200" spc="-20" dirty="0">
                <a:solidFill>
                  <a:srgbClr val="03499E"/>
                </a:solidFill>
                <a:latin typeface="Times New Roman"/>
                <a:cs typeface="Times New Roman"/>
              </a:rPr>
              <a:t> </a:t>
            </a:r>
            <a:r>
              <a:rPr sz="2200" spc="-25" dirty="0">
                <a:solidFill>
                  <a:srgbClr val="03499E"/>
                </a:solidFill>
                <a:latin typeface="Times New Roman"/>
                <a:cs typeface="Times New Roman"/>
              </a:rPr>
              <a:t>phí </a:t>
            </a:r>
            <a:r>
              <a:rPr sz="2200" dirty="0">
                <a:solidFill>
                  <a:srgbClr val="03499E"/>
                </a:solidFill>
                <a:latin typeface="Times New Roman"/>
                <a:cs typeface="Times New Roman"/>
              </a:rPr>
              <a:t>tăng</a:t>
            </a:r>
            <a:r>
              <a:rPr sz="2200" spc="-30" dirty="0">
                <a:solidFill>
                  <a:srgbClr val="03499E"/>
                </a:solidFill>
                <a:latin typeface="Times New Roman"/>
                <a:cs typeface="Times New Roman"/>
              </a:rPr>
              <a:t> </a:t>
            </a:r>
            <a:r>
              <a:rPr sz="2200" dirty="0">
                <a:solidFill>
                  <a:srgbClr val="03499E"/>
                </a:solidFill>
                <a:latin typeface="Times New Roman"/>
                <a:cs typeface="Times New Roman"/>
              </a:rPr>
              <a:t>tối</a:t>
            </a:r>
            <a:r>
              <a:rPr sz="2200" spc="-25" dirty="0">
                <a:solidFill>
                  <a:srgbClr val="03499E"/>
                </a:solidFill>
                <a:latin typeface="Times New Roman"/>
                <a:cs typeface="Times New Roman"/>
              </a:rPr>
              <a:t> </a:t>
            </a:r>
            <a:r>
              <a:rPr sz="2200" dirty="0">
                <a:solidFill>
                  <a:srgbClr val="03499E"/>
                </a:solidFill>
                <a:latin typeface="Times New Roman"/>
                <a:cs typeface="Times New Roman"/>
              </a:rPr>
              <a:t>đa</a:t>
            </a:r>
            <a:r>
              <a:rPr sz="2200" spc="-25" dirty="0">
                <a:solidFill>
                  <a:srgbClr val="03499E"/>
                </a:solidFill>
                <a:latin typeface="Times New Roman"/>
                <a:cs typeface="Times New Roman"/>
              </a:rPr>
              <a:t> </a:t>
            </a:r>
            <a:r>
              <a:rPr sz="2200" dirty="0">
                <a:solidFill>
                  <a:srgbClr val="03499E"/>
                </a:solidFill>
                <a:latin typeface="Times New Roman"/>
                <a:cs typeface="Times New Roman"/>
              </a:rPr>
              <a:t>đến</a:t>
            </a:r>
            <a:r>
              <a:rPr sz="2200" spc="-30" dirty="0">
                <a:solidFill>
                  <a:srgbClr val="03499E"/>
                </a:solidFill>
                <a:latin typeface="Times New Roman"/>
                <a:cs typeface="Times New Roman"/>
              </a:rPr>
              <a:t> </a:t>
            </a:r>
            <a:r>
              <a:rPr sz="2200" spc="-25" dirty="0">
                <a:solidFill>
                  <a:srgbClr val="03499E"/>
                </a:solidFill>
                <a:latin typeface="Times New Roman"/>
                <a:cs typeface="Times New Roman"/>
              </a:rPr>
              <a:t>60 </a:t>
            </a:r>
            <a:r>
              <a:rPr sz="2200" spc="-10" dirty="0">
                <a:solidFill>
                  <a:srgbClr val="03499E"/>
                </a:solidFill>
                <a:latin typeface="Times New Roman"/>
                <a:cs typeface="Times New Roman"/>
              </a:rPr>
              <a:t>triệu</a:t>
            </a:r>
            <a:endParaRPr sz="2200">
              <a:latin typeface="Times New Roman"/>
              <a:cs typeface="Times New Roman"/>
            </a:endParaRPr>
          </a:p>
        </p:txBody>
      </p:sp>
      <p:grpSp>
        <p:nvGrpSpPr>
          <p:cNvPr id="11" name="object 11"/>
          <p:cNvGrpSpPr/>
          <p:nvPr/>
        </p:nvGrpSpPr>
        <p:grpSpPr>
          <a:xfrm>
            <a:off x="3629152" y="4444923"/>
            <a:ext cx="3677285" cy="1647825"/>
            <a:chOff x="3629152" y="4444923"/>
            <a:chExt cx="3677285" cy="1647825"/>
          </a:xfrm>
        </p:grpSpPr>
        <p:sp>
          <p:nvSpPr>
            <p:cNvPr id="12" name="object 12"/>
            <p:cNvSpPr/>
            <p:nvPr/>
          </p:nvSpPr>
          <p:spPr>
            <a:xfrm>
              <a:off x="3641852" y="4457623"/>
              <a:ext cx="3651885" cy="1622425"/>
            </a:xfrm>
            <a:custGeom>
              <a:avLst/>
              <a:gdLst/>
              <a:ahLst/>
              <a:cxnLst/>
              <a:rect l="l" t="t" r="r" b="b"/>
              <a:pathLst>
                <a:path w="3651884" h="1622425">
                  <a:moveTo>
                    <a:pt x="3651884" y="0"/>
                  </a:moveTo>
                  <a:lnTo>
                    <a:pt x="0" y="0"/>
                  </a:lnTo>
                  <a:lnTo>
                    <a:pt x="0" y="1622297"/>
                  </a:lnTo>
                  <a:lnTo>
                    <a:pt x="3651884" y="1622297"/>
                  </a:lnTo>
                  <a:lnTo>
                    <a:pt x="3651884" y="0"/>
                  </a:lnTo>
                  <a:close/>
                </a:path>
              </a:pathLst>
            </a:custGeom>
            <a:solidFill>
              <a:srgbClr val="E9E1D5"/>
            </a:solidFill>
          </p:spPr>
          <p:txBody>
            <a:bodyPr wrap="square" lIns="0" tIns="0" rIns="0" bIns="0" rtlCol="0"/>
            <a:lstStyle/>
            <a:p>
              <a:endParaRPr/>
            </a:p>
          </p:txBody>
        </p:sp>
        <p:sp>
          <p:nvSpPr>
            <p:cNvPr id="13" name="object 13"/>
            <p:cNvSpPr/>
            <p:nvPr/>
          </p:nvSpPr>
          <p:spPr>
            <a:xfrm>
              <a:off x="3641852" y="4457623"/>
              <a:ext cx="3651885" cy="1622425"/>
            </a:xfrm>
            <a:custGeom>
              <a:avLst/>
              <a:gdLst/>
              <a:ahLst/>
              <a:cxnLst/>
              <a:rect l="l" t="t" r="r" b="b"/>
              <a:pathLst>
                <a:path w="3651884" h="1622425">
                  <a:moveTo>
                    <a:pt x="0" y="1622297"/>
                  </a:moveTo>
                  <a:lnTo>
                    <a:pt x="3651884" y="1622297"/>
                  </a:lnTo>
                  <a:lnTo>
                    <a:pt x="3651884" y="0"/>
                  </a:lnTo>
                  <a:lnTo>
                    <a:pt x="0" y="0"/>
                  </a:lnTo>
                  <a:lnTo>
                    <a:pt x="0" y="1622297"/>
                  </a:lnTo>
                  <a:close/>
                </a:path>
              </a:pathLst>
            </a:custGeom>
            <a:ln w="25400">
              <a:solidFill>
                <a:srgbClr val="24548F"/>
              </a:solidFill>
            </a:ln>
          </p:spPr>
          <p:txBody>
            <a:bodyPr wrap="square" lIns="0" tIns="0" rIns="0" bIns="0" rtlCol="0"/>
            <a:lstStyle/>
            <a:p>
              <a:endParaRPr/>
            </a:p>
          </p:txBody>
        </p:sp>
      </p:grpSp>
      <p:sp>
        <p:nvSpPr>
          <p:cNvPr id="14" name="object 14"/>
          <p:cNvSpPr txBox="1"/>
          <p:nvPr/>
        </p:nvSpPr>
        <p:spPr>
          <a:xfrm>
            <a:off x="3881373" y="4483734"/>
            <a:ext cx="3171825" cy="360680"/>
          </a:xfrm>
          <a:prstGeom prst="rect">
            <a:avLst/>
          </a:prstGeom>
        </p:spPr>
        <p:txBody>
          <a:bodyPr vert="horz" wrap="square" lIns="0" tIns="12065" rIns="0" bIns="0" rtlCol="0">
            <a:spAutoFit/>
          </a:bodyPr>
          <a:lstStyle/>
          <a:p>
            <a:pPr marL="12700">
              <a:lnSpc>
                <a:spcPct val="100000"/>
              </a:lnSpc>
              <a:spcBef>
                <a:spcPts val="95"/>
              </a:spcBef>
            </a:pPr>
            <a:r>
              <a:rPr sz="2200" dirty="0">
                <a:solidFill>
                  <a:srgbClr val="03499E"/>
                </a:solidFill>
                <a:latin typeface="Times New Roman"/>
                <a:cs typeface="Times New Roman"/>
              </a:rPr>
              <a:t>Chi</a:t>
            </a:r>
            <a:r>
              <a:rPr sz="2200" spc="-35" dirty="0">
                <a:solidFill>
                  <a:srgbClr val="03499E"/>
                </a:solidFill>
                <a:latin typeface="Times New Roman"/>
                <a:cs typeface="Times New Roman"/>
              </a:rPr>
              <a:t> </a:t>
            </a:r>
            <a:r>
              <a:rPr sz="2200" dirty="0">
                <a:solidFill>
                  <a:srgbClr val="03499E"/>
                </a:solidFill>
                <a:latin typeface="Times New Roman"/>
                <a:cs typeface="Times New Roman"/>
              </a:rPr>
              <a:t>phí</a:t>
            </a:r>
            <a:r>
              <a:rPr sz="2200" spc="-35" dirty="0">
                <a:solidFill>
                  <a:srgbClr val="03499E"/>
                </a:solidFill>
                <a:latin typeface="Times New Roman"/>
                <a:cs typeface="Times New Roman"/>
              </a:rPr>
              <a:t> </a:t>
            </a:r>
            <a:r>
              <a:rPr sz="2200" dirty="0">
                <a:solidFill>
                  <a:srgbClr val="03499E"/>
                </a:solidFill>
                <a:latin typeface="Times New Roman"/>
                <a:cs typeface="Times New Roman"/>
              </a:rPr>
              <a:t>được</a:t>
            </a:r>
            <a:r>
              <a:rPr sz="2200" spc="-40" dirty="0">
                <a:solidFill>
                  <a:srgbClr val="03499E"/>
                </a:solidFill>
                <a:latin typeface="Times New Roman"/>
                <a:cs typeface="Times New Roman"/>
              </a:rPr>
              <a:t> </a:t>
            </a:r>
            <a:r>
              <a:rPr sz="2200" dirty="0">
                <a:solidFill>
                  <a:srgbClr val="03499E"/>
                </a:solidFill>
                <a:latin typeface="Times New Roman"/>
                <a:cs typeface="Times New Roman"/>
              </a:rPr>
              <a:t>xác</a:t>
            </a:r>
            <a:r>
              <a:rPr sz="2200" spc="-35" dirty="0">
                <a:solidFill>
                  <a:srgbClr val="03499E"/>
                </a:solidFill>
                <a:latin typeface="Times New Roman"/>
                <a:cs typeface="Times New Roman"/>
              </a:rPr>
              <a:t> </a:t>
            </a:r>
            <a:r>
              <a:rPr sz="2200" dirty="0">
                <a:solidFill>
                  <a:srgbClr val="03499E"/>
                </a:solidFill>
                <a:latin typeface="Times New Roman"/>
                <a:cs typeface="Times New Roman"/>
              </a:rPr>
              <a:t>định</a:t>
            </a:r>
            <a:r>
              <a:rPr sz="2200" spc="-35" dirty="0">
                <a:solidFill>
                  <a:srgbClr val="03499E"/>
                </a:solidFill>
                <a:latin typeface="Times New Roman"/>
                <a:cs typeface="Times New Roman"/>
              </a:rPr>
              <a:t> </a:t>
            </a:r>
            <a:r>
              <a:rPr sz="2200" spc="-20" dirty="0">
                <a:solidFill>
                  <a:srgbClr val="03499E"/>
                </a:solidFill>
                <a:latin typeface="Times New Roman"/>
                <a:cs typeface="Times New Roman"/>
              </a:rPr>
              <a:t>trong</a:t>
            </a:r>
            <a:endParaRPr sz="2200">
              <a:latin typeface="Times New Roman"/>
              <a:cs typeface="Times New Roman"/>
            </a:endParaRPr>
          </a:p>
        </p:txBody>
      </p:sp>
      <p:sp>
        <p:nvSpPr>
          <p:cNvPr id="15" name="object 15"/>
          <p:cNvSpPr txBox="1"/>
          <p:nvPr/>
        </p:nvSpPr>
        <p:spPr>
          <a:xfrm>
            <a:off x="3774694" y="4772990"/>
            <a:ext cx="3386454" cy="360680"/>
          </a:xfrm>
          <a:prstGeom prst="rect">
            <a:avLst/>
          </a:prstGeom>
        </p:spPr>
        <p:txBody>
          <a:bodyPr vert="horz" wrap="square" lIns="0" tIns="12065" rIns="0" bIns="0" rtlCol="0">
            <a:spAutoFit/>
          </a:bodyPr>
          <a:lstStyle/>
          <a:p>
            <a:pPr marL="12700">
              <a:lnSpc>
                <a:spcPct val="100000"/>
              </a:lnSpc>
              <a:spcBef>
                <a:spcPts val="95"/>
              </a:spcBef>
            </a:pPr>
            <a:r>
              <a:rPr sz="2200" dirty="0">
                <a:solidFill>
                  <a:srgbClr val="03499E"/>
                </a:solidFill>
                <a:latin typeface="Times New Roman"/>
                <a:cs typeface="Times New Roman"/>
              </a:rPr>
              <a:t>tổng</a:t>
            </a:r>
            <a:r>
              <a:rPr sz="2200" spc="-35" dirty="0">
                <a:solidFill>
                  <a:srgbClr val="03499E"/>
                </a:solidFill>
                <a:latin typeface="Times New Roman"/>
                <a:cs typeface="Times New Roman"/>
              </a:rPr>
              <a:t> </a:t>
            </a:r>
            <a:r>
              <a:rPr sz="2200" dirty="0">
                <a:solidFill>
                  <a:srgbClr val="03499E"/>
                </a:solidFill>
                <a:latin typeface="Times New Roman"/>
                <a:cs typeface="Times New Roman"/>
              </a:rPr>
              <a:t>mức</a:t>
            </a:r>
            <a:r>
              <a:rPr sz="2200" spc="-15" dirty="0">
                <a:solidFill>
                  <a:srgbClr val="03499E"/>
                </a:solidFill>
                <a:latin typeface="Times New Roman"/>
                <a:cs typeface="Times New Roman"/>
              </a:rPr>
              <a:t> </a:t>
            </a:r>
            <a:r>
              <a:rPr sz="2200" dirty="0">
                <a:solidFill>
                  <a:srgbClr val="03499E"/>
                </a:solidFill>
                <a:latin typeface="Times New Roman"/>
                <a:cs typeface="Times New Roman"/>
              </a:rPr>
              <a:t>đầu</a:t>
            </a:r>
            <a:r>
              <a:rPr sz="2200" spc="-30" dirty="0">
                <a:solidFill>
                  <a:srgbClr val="03499E"/>
                </a:solidFill>
                <a:latin typeface="Times New Roman"/>
                <a:cs typeface="Times New Roman"/>
              </a:rPr>
              <a:t> </a:t>
            </a:r>
            <a:r>
              <a:rPr sz="2200" dirty="0">
                <a:solidFill>
                  <a:srgbClr val="03499E"/>
                </a:solidFill>
                <a:latin typeface="Times New Roman"/>
                <a:cs typeface="Times New Roman"/>
              </a:rPr>
              <a:t>tư,</a:t>
            </a:r>
            <a:r>
              <a:rPr sz="2200" spc="-35" dirty="0">
                <a:solidFill>
                  <a:srgbClr val="03499E"/>
                </a:solidFill>
                <a:latin typeface="Times New Roman"/>
                <a:cs typeface="Times New Roman"/>
              </a:rPr>
              <a:t> </a:t>
            </a:r>
            <a:r>
              <a:rPr sz="2200" dirty="0">
                <a:solidFill>
                  <a:srgbClr val="03499E"/>
                </a:solidFill>
                <a:latin typeface="Times New Roman"/>
                <a:cs typeface="Times New Roman"/>
              </a:rPr>
              <a:t>dự</a:t>
            </a:r>
            <a:r>
              <a:rPr sz="2200" spc="-30" dirty="0">
                <a:solidFill>
                  <a:srgbClr val="03499E"/>
                </a:solidFill>
                <a:latin typeface="Times New Roman"/>
                <a:cs typeface="Times New Roman"/>
              </a:rPr>
              <a:t> </a:t>
            </a:r>
            <a:r>
              <a:rPr sz="2200" dirty="0">
                <a:solidFill>
                  <a:srgbClr val="03499E"/>
                </a:solidFill>
                <a:latin typeface="Times New Roman"/>
                <a:cs typeface="Times New Roman"/>
              </a:rPr>
              <a:t>toán</a:t>
            </a:r>
            <a:r>
              <a:rPr sz="2200" spc="-30" dirty="0">
                <a:solidFill>
                  <a:srgbClr val="03499E"/>
                </a:solidFill>
                <a:latin typeface="Times New Roman"/>
                <a:cs typeface="Times New Roman"/>
              </a:rPr>
              <a:t> </a:t>
            </a:r>
            <a:r>
              <a:rPr sz="2200" spc="-25" dirty="0">
                <a:solidFill>
                  <a:srgbClr val="03499E"/>
                </a:solidFill>
                <a:latin typeface="Times New Roman"/>
                <a:cs typeface="Times New Roman"/>
              </a:rPr>
              <a:t>mua</a:t>
            </a:r>
            <a:endParaRPr sz="2200">
              <a:latin typeface="Times New Roman"/>
              <a:cs typeface="Times New Roman"/>
            </a:endParaRPr>
          </a:p>
        </p:txBody>
      </p:sp>
      <p:sp>
        <p:nvSpPr>
          <p:cNvPr id="16" name="object 16"/>
          <p:cNvSpPr txBox="1"/>
          <p:nvPr/>
        </p:nvSpPr>
        <p:spPr>
          <a:xfrm>
            <a:off x="3916426" y="5063108"/>
            <a:ext cx="3099435" cy="360680"/>
          </a:xfrm>
          <a:prstGeom prst="rect">
            <a:avLst/>
          </a:prstGeom>
        </p:spPr>
        <p:txBody>
          <a:bodyPr vert="horz" wrap="square" lIns="0" tIns="12065" rIns="0" bIns="0" rtlCol="0">
            <a:spAutoFit/>
          </a:bodyPr>
          <a:lstStyle/>
          <a:p>
            <a:pPr marL="12700">
              <a:lnSpc>
                <a:spcPct val="100000"/>
              </a:lnSpc>
              <a:spcBef>
                <a:spcPts val="95"/>
              </a:spcBef>
            </a:pPr>
            <a:r>
              <a:rPr sz="2200" dirty="0">
                <a:solidFill>
                  <a:srgbClr val="03499E"/>
                </a:solidFill>
                <a:latin typeface="Times New Roman"/>
                <a:cs typeface="Times New Roman"/>
              </a:rPr>
              <a:t>sắm</a:t>
            </a:r>
            <a:r>
              <a:rPr sz="2200" spc="-45" dirty="0">
                <a:solidFill>
                  <a:srgbClr val="03499E"/>
                </a:solidFill>
                <a:latin typeface="Times New Roman"/>
                <a:cs typeface="Times New Roman"/>
              </a:rPr>
              <a:t> </a:t>
            </a:r>
            <a:r>
              <a:rPr sz="2200" dirty="0">
                <a:solidFill>
                  <a:srgbClr val="03499E"/>
                </a:solidFill>
                <a:latin typeface="Times New Roman"/>
                <a:cs typeface="Times New Roman"/>
              </a:rPr>
              <a:t>hoặc</a:t>
            </a:r>
            <a:r>
              <a:rPr sz="2200" spc="-35" dirty="0">
                <a:solidFill>
                  <a:srgbClr val="03499E"/>
                </a:solidFill>
                <a:latin typeface="Times New Roman"/>
                <a:cs typeface="Times New Roman"/>
              </a:rPr>
              <a:t> </a:t>
            </a:r>
            <a:r>
              <a:rPr sz="2200" dirty="0">
                <a:solidFill>
                  <a:srgbClr val="03499E"/>
                </a:solidFill>
                <a:latin typeface="Times New Roman"/>
                <a:cs typeface="Times New Roman"/>
              </a:rPr>
              <a:t>dự</a:t>
            </a:r>
            <a:r>
              <a:rPr sz="2200" spc="-35" dirty="0">
                <a:solidFill>
                  <a:srgbClr val="03499E"/>
                </a:solidFill>
                <a:latin typeface="Times New Roman"/>
                <a:cs typeface="Times New Roman"/>
              </a:rPr>
              <a:t> </a:t>
            </a:r>
            <a:r>
              <a:rPr sz="2200" dirty="0">
                <a:solidFill>
                  <a:srgbClr val="03499E"/>
                </a:solidFill>
                <a:latin typeface="Times New Roman"/>
                <a:cs typeface="Times New Roman"/>
              </a:rPr>
              <a:t>toán</a:t>
            </a:r>
            <a:r>
              <a:rPr sz="2200" spc="-35" dirty="0">
                <a:solidFill>
                  <a:srgbClr val="03499E"/>
                </a:solidFill>
                <a:latin typeface="Times New Roman"/>
                <a:cs typeface="Times New Roman"/>
              </a:rPr>
              <a:t> </a:t>
            </a:r>
            <a:r>
              <a:rPr sz="2200" dirty="0">
                <a:solidFill>
                  <a:srgbClr val="03499E"/>
                </a:solidFill>
                <a:latin typeface="Times New Roman"/>
                <a:cs typeface="Times New Roman"/>
              </a:rPr>
              <a:t>nhiệm</a:t>
            </a:r>
            <a:r>
              <a:rPr sz="2200" spc="-45" dirty="0">
                <a:solidFill>
                  <a:srgbClr val="03499E"/>
                </a:solidFill>
                <a:latin typeface="Times New Roman"/>
                <a:cs typeface="Times New Roman"/>
              </a:rPr>
              <a:t> </a:t>
            </a:r>
            <a:r>
              <a:rPr sz="2200" spc="-25" dirty="0">
                <a:solidFill>
                  <a:srgbClr val="03499E"/>
                </a:solidFill>
                <a:latin typeface="Times New Roman"/>
                <a:cs typeface="Times New Roman"/>
              </a:rPr>
              <a:t>vụ</a:t>
            </a:r>
            <a:endParaRPr sz="2200">
              <a:latin typeface="Times New Roman"/>
              <a:cs typeface="Times New Roman"/>
            </a:endParaRPr>
          </a:p>
        </p:txBody>
      </p:sp>
      <p:sp>
        <p:nvSpPr>
          <p:cNvPr id="17" name="object 17"/>
          <p:cNvSpPr txBox="1"/>
          <p:nvPr/>
        </p:nvSpPr>
        <p:spPr>
          <a:xfrm>
            <a:off x="3837178" y="5351170"/>
            <a:ext cx="3258820" cy="360680"/>
          </a:xfrm>
          <a:prstGeom prst="rect">
            <a:avLst/>
          </a:prstGeom>
        </p:spPr>
        <p:txBody>
          <a:bodyPr vert="horz" wrap="square" lIns="0" tIns="12065" rIns="0" bIns="0" rtlCol="0">
            <a:spAutoFit/>
          </a:bodyPr>
          <a:lstStyle/>
          <a:p>
            <a:pPr marL="12700">
              <a:lnSpc>
                <a:spcPct val="100000"/>
              </a:lnSpc>
              <a:spcBef>
                <a:spcPts val="95"/>
              </a:spcBef>
            </a:pPr>
            <a:r>
              <a:rPr sz="2200" dirty="0">
                <a:solidFill>
                  <a:srgbClr val="03499E"/>
                </a:solidFill>
                <a:latin typeface="Times New Roman"/>
                <a:cs typeface="Times New Roman"/>
              </a:rPr>
              <a:t>chuẩn</a:t>
            </a:r>
            <a:r>
              <a:rPr sz="2200" spc="-30" dirty="0">
                <a:solidFill>
                  <a:srgbClr val="03499E"/>
                </a:solidFill>
                <a:latin typeface="Times New Roman"/>
                <a:cs typeface="Times New Roman"/>
              </a:rPr>
              <a:t> </a:t>
            </a:r>
            <a:r>
              <a:rPr sz="2200" dirty="0">
                <a:solidFill>
                  <a:srgbClr val="03499E"/>
                </a:solidFill>
                <a:latin typeface="Times New Roman"/>
                <a:cs typeface="Times New Roman"/>
              </a:rPr>
              <a:t>bị</a:t>
            </a:r>
            <a:r>
              <a:rPr sz="2200" spc="-30" dirty="0">
                <a:solidFill>
                  <a:srgbClr val="03499E"/>
                </a:solidFill>
                <a:latin typeface="Times New Roman"/>
                <a:cs typeface="Times New Roman"/>
              </a:rPr>
              <a:t> </a:t>
            </a:r>
            <a:r>
              <a:rPr sz="2200" dirty="0">
                <a:solidFill>
                  <a:srgbClr val="03499E"/>
                </a:solidFill>
                <a:latin typeface="Times New Roman"/>
                <a:cs typeface="Times New Roman"/>
              </a:rPr>
              <a:t>đầu</a:t>
            </a:r>
            <a:r>
              <a:rPr sz="2200" spc="-20" dirty="0">
                <a:solidFill>
                  <a:srgbClr val="03499E"/>
                </a:solidFill>
                <a:latin typeface="Times New Roman"/>
                <a:cs typeface="Times New Roman"/>
              </a:rPr>
              <a:t> </a:t>
            </a:r>
            <a:r>
              <a:rPr sz="2200" dirty="0">
                <a:solidFill>
                  <a:srgbClr val="03499E"/>
                </a:solidFill>
                <a:latin typeface="Times New Roman"/>
                <a:cs typeface="Times New Roman"/>
              </a:rPr>
              <a:t>tư</a:t>
            </a:r>
            <a:r>
              <a:rPr sz="2200" spc="-25" dirty="0">
                <a:solidFill>
                  <a:srgbClr val="03499E"/>
                </a:solidFill>
                <a:latin typeface="Times New Roman"/>
                <a:cs typeface="Times New Roman"/>
              </a:rPr>
              <a:t> </a:t>
            </a:r>
            <a:r>
              <a:rPr sz="2200" dirty="0">
                <a:solidFill>
                  <a:srgbClr val="03499E"/>
                </a:solidFill>
                <a:latin typeface="Times New Roman"/>
                <a:cs typeface="Times New Roman"/>
              </a:rPr>
              <a:t>hoặc</a:t>
            </a:r>
            <a:r>
              <a:rPr sz="2200" spc="-30" dirty="0">
                <a:solidFill>
                  <a:srgbClr val="03499E"/>
                </a:solidFill>
                <a:latin typeface="Times New Roman"/>
                <a:cs typeface="Times New Roman"/>
              </a:rPr>
              <a:t> </a:t>
            </a:r>
            <a:r>
              <a:rPr sz="2200" dirty="0">
                <a:solidFill>
                  <a:srgbClr val="03499E"/>
                </a:solidFill>
                <a:latin typeface="Times New Roman"/>
                <a:cs typeface="Times New Roman"/>
              </a:rPr>
              <a:t>dự</a:t>
            </a:r>
            <a:r>
              <a:rPr sz="2200" spc="-35" dirty="0">
                <a:solidFill>
                  <a:srgbClr val="03499E"/>
                </a:solidFill>
                <a:latin typeface="Times New Roman"/>
                <a:cs typeface="Times New Roman"/>
              </a:rPr>
              <a:t> </a:t>
            </a:r>
            <a:r>
              <a:rPr sz="2200" spc="-20" dirty="0">
                <a:solidFill>
                  <a:srgbClr val="03499E"/>
                </a:solidFill>
                <a:latin typeface="Times New Roman"/>
                <a:cs typeface="Times New Roman"/>
              </a:rPr>
              <a:t>toán</a:t>
            </a:r>
            <a:endParaRPr sz="2200">
              <a:latin typeface="Times New Roman"/>
              <a:cs typeface="Times New Roman"/>
            </a:endParaRPr>
          </a:p>
        </p:txBody>
      </p:sp>
      <p:sp>
        <p:nvSpPr>
          <p:cNvPr id="18" name="object 18"/>
          <p:cNvSpPr txBox="1"/>
          <p:nvPr/>
        </p:nvSpPr>
        <p:spPr>
          <a:xfrm>
            <a:off x="3853941" y="5640730"/>
            <a:ext cx="3224530" cy="360680"/>
          </a:xfrm>
          <a:prstGeom prst="rect">
            <a:avLst/>
          </a:prstGeom>
        </p:spPr>
        <p:txBody>
          <a:bodyPr vert="horz" wrap="square" lIns="0" tIns="12065" rIns="0" bIns="0" rtlCol="0">
            <a:spAutoFit/>
          </a:bodyPr>
          <a:lstStyle/>
          <a:p>
            <a:pPr marL="12700">
              <a:lnSpc>
                <a:spcPct val="100000"/>
              </a:lnSpc>
              <a:spcBef>
                <a:spcPts val="95"/>
              </a:spcBef>
            </a:pPr>
            <a:r>
              <a:rPr sz="2200" dirty="0">
                <a:solidFill>
                  <a:srgbClr val="03499E"/>
                </a:solidFill>
                <a:latin typeface="Times New Roman"/>
                <a:cs typeface="Times New Roman"/>
              </a:rPr>
              <a:t>chi</a:t>
            </a:r>
            <a:r>
              <a:rPr sz="2200" spc="-40" dirty="0">
                <a:solidFill>
                  <a:srgbClr val="03499E"/>
                </a:solidFill>
                <a:latin typeface="Times New Roman"/>
                <a:cs typeface="Times New Roman"/>
              </a:rPr>
              <a:t> </a:t>
            </a:r>
            <a:r>
              <a:rPr sz="2200" dirty="0">
                <a:solidFill>
                  <a:srgbClr val="03499E"/>
                </a:solidFill>
                <a:latin typeface="Times New Roman"/>
                <a:cs typeface="Times New Roman"/>
              </a:rPr>
              <a:t>thường</a:t>
            </a:r>
            <a:r>
              <a:rPr sz="2200" spc="-35" dirty="0">
                <a:solidFill>
                  <a:srgbClr val="03499E"/>
                </a:solidFill>
                <a:latin typeface="Times New Roman"/>
                <a:cs typeface="Times New Roman"/>
              </a:rPr>
              <a:t> </a:t>
            </a:r>
            <a:r>
              <a:rPr sz="2200" dirty="0">
                <a:solidFill>
                  <a:srgbClr val="03499E"/>
                </a:solidFill>
                <a:latin typeface="Times New Roman"/>
                <a:cs typeface="Times New Roman"/>
              </a:rPr>
              <a:t>xuyên</a:t>
            </a:r>
            <a:r>
              <a:rPr sz="2200" spc="-55" dirty="0">
                <a:solidFill>
                  <a:srgbClr val="03499E"/>
                </a:solidFill>
                <a:latin typeface="Times New Roman"/>
                <a:cs typeface="Times New Roman"/>
              </a:rPr>
              <a:t> </a:t>
            </a:r>
            <a:r>
              <a:rPr sz="2200" dirty="0">
                <a:solidFill>
                  <a:srgbClr val="03499E"/>
                </a:solidFill>
                <a:latin typeface="Times New Roman"/>
                <a:cs typeface="Times New Roman"/>
              </a:rPr>
              <a:t>của</a:t>
            </a:r>
            <a:r>
              <a:rPr sz="2200" spc="-45" dirty="0">
                <a:solidFill>
                  <a:srgbClr val="03499E"/>
                </a:solidFill>
                <a:latin typeface="Times New Roman"/>
                <a:cs typeface="Times New Roman"/>
              </a:rPr>
              <a:t> </a:t>
            </a:r>
            <a:r>
              <a:rPr sz="2200" dirty="0">
                <a:solidFill>
                  <a:srgbClr val="03499E"/>
                </a:solidFill>
                <a:latin typeface="Times New Roman"/>
                <a:cs typeface="Times New Roman"/>
              </a:rPr>
              <a:t>đơn</a:t>
            </a:r>
            <a:r>
              <a:rPr sz="2200" spc="-40" dirty="0">
                <a:solidFill>
                  <a:srgbClr val="03499E"/>
                </a:solidFill>
                <a:latin typeface="Times New Roman"/>
                <a:cs typeface="Times New Roman"/>
              </a:rPr>
              <a:t> </a:t>
            </a:r>
            <a:r>
              <a:rPr sz="2200" spc="-25" dirty="0">
                <a:solidFill>
                  <a:srgbClr val="03499E"/>
                </a:solidFill>
                <a:latin typeface="Times New Roman"/>
                <a:cs typeface="Times New Roman"/>
              </a:rPr>
              <a:t>vị</a:t>
            </a:r>
            <a:endParaRPr sz="2200">
              <a:latin typeface="Times New Roman"/>
              <a:cs typeface="Times New Roman"/>
            </a:endParaRPr>
          </a:p>
        </p:txBody>
      </p:sp>
      <p:grpSp>
        <p:nvGrpSpPr>
          <p:cNvPr id="19" name="object 19"/>
          <p:cNvGrpSpPr/>
          <p:nvPr/>
        </p:nvGrpSpPr>
        <p:grpSpPr>
          <a:xfrm>
            <a:off x="7820659" y="4444923"/>
            <a:ext cx="2595245" cy="1647825"/>
            <a:chOff x="7820659" y="4444923"/>
            <a:chExt cx="2595245" cy="1647825"/>
          </a:xfrm>
        </p:grpSpPr>
        <p:sp>
          <p:nvSpPr>
            <p:cNvPr id="20" name="object 20"/>
            <p:cNvSpPr/>
            <p:nvPr/>
          </p:nvSpPr>
          <p:spPr>
            <a:xfrm>
              <a:off x="7833359" y="4457623"/>
              <a:ext cx="2569845" cy="1622425"/>
            </a:xfrm>
            <a:custGeom>
              <a:avLst/>
              <a:gdLst/>
              <a:ahLst/>
              <a:cxnLst/>
              <a:rect l="l" t="t" r="r" b="b"/>
              <a:pathLst>
                <a:path w="2569845" h="1622425">
                  <a:moveTo>
                    <a:pt x="2569591" y="0"/>
                  </a:moveTo>
                  <a:lnTo>
                    <a:pt x="0" y="0"/>
                  </a:lnTo>
                  <a:lnTo>
                    <a:pt x="0" y="1622297"/>
                  </a:lnTo>
                  <a:lnTo>
                    <a:pt x="2569591" y="1622297"/>
                  </a:lnTo>
                  <a:lnTo>
                    <a:pt x="2569591" y="0"/>
                  </a:lnTo>
                  <a:close/>
                </a:path>
              </a:pathLst>
            </a:custGeom>
            <a:solidFill>
              <a:srgbClr val="E9E1D5"/>
            </a:solidFill>
          </p:spPr>
          <p:txBody>
            <a:bodyPr wrap="square" lIns="0" tIns="0" rIns="0" bIns="0" rtlCol="0"/>
            <a:lstStyle/>
            <a:p>
              <a:endParaRPr/>
            </a:p>
          </p:txBody>
        </p:sp>
        <p:sp>
          <p:nvSpPr>
            <p:cNvPr id="21" name="object 21"/>
            <p:cNvSpPr/>
            <p:nvPr/>
          </p:nvSpPr>
          <p:spPr>
            <a:xfrm>
              <a:off x="7833359" y="4457623"/>
              <a:ext cx="2569845" cy="1622425"/>
            </a:xfrm>
            <a:custGeom>
              <a:avLst/>
              <a:gdLst/>
              <a:ahLst/>
              <a:cxnLst/>
              <a:rect l="l" t="t" r="r" b="b"/>
              <a:pathLst>
                <a:path w="2569845" h="1622425">
                  <a:moveTo>
                    <a:pt x="0" y="1622297"/>
                  </a:moveTo>
                  <a:lnTo>
                    <a:pt x="2569591" y="1622297"/>
                  </a:lnTo>
                  <a:lnTo>
                    <a:pt x="2569591" y="0"/>
                  </a:lnTo>
                  <a:lnTo>
                    <a:pt x="0" y="0"/>
                  </a:lnTo>
                  <a:lnTo>
                    <a:pt x="0" y="1622297"/>
                  </a:lnTo>
                  <a:close/>
                </a:path>
              </a:pathLst>
            </a:custGeom>
            <a:ln w="25400">
              <a:solidFill>
                <a:srgbClr val="24548F"/>
              </a:solidFill>
            </a:ln>
          </p:spPr>
          <p:txBody>
            <a:bodyPr wrap="square" lIns="0" tIns="0" rIns="0" bIns="0" rtlCol="0"/>
            <a:lstStyle/>
            <a:p>
              <a:endParaRPr/>
            </a:p>
          </p:txBody>
        </p:sp>
      </p:grpSp>
      <p:sp>
        <p:nvSpPr>
          <p:cNvPr id="22" name="object 22"/>
          <p:cNvSpPr txBox="1"/>
          <p:nvPr/>
        </p:nvSpPr>
        <p:spPr>
          <a:xfrm>
            <a:off x="7885938" y="4628515"/>
            <a:ext cx="2464435" cy="1227455"/>
          </a:xfrm>
          <a:prstGeom prst="rect">
            <a:avLst/>
          </a:prstGeom>
        </p:spPr>
        <p:txBody>
          <a:bodyPr vert="horz" wrap="square" lIns="0" tIns="58419" rIns="0" bIns="0" rtlCol="0">
            <a:spAutoFit/>
          </a:bodyPr>
          <a:lstStyle/>
          <a:p>
            <a:pPr marL="12700" marR="5080" algn="ctr">
              <a:lnSpc>
                <a:spcPct val="86200"/>
              </a:lnSpc>
              <a:spcBef>
                <a:spcPts val="459"/>
              </a:spcBef>
            </a:pPr>
            <a:r>
              <a:rPr sz="2200" spc="-20" dirty="0">
                <a:solidFill>
                  <a:srgbClr val="03499E"/>
                </a:solidFill>
                <a:latin typeface="Times New Roman"/>
                <a:cs typeface="Times New Roman"/>
              </a:rPr>
              <a:t>Việc</a:t>
            </a:r>
            <a:r>
              <a:rPr sz="2200" spc="-40" dirty="0">
                <a:solidFill>
                  <a:srgbClr val="03499E"/>
                </a:solidFill>
                <a:latin typeface="Times New Roman"/>
                <a:cs typeface="Times New Roman"/>
              </a:rPr>
              <a:t> </a:t>
            </a:r>
            <a:r>
              <a:rPr sz="2200" dirty="0">
                <a:solidFill>
                  <a:srgbClr val="03499E"/>
                </a:solidFill>
                <a:latin typeface="Times New Roman"/>
                <a:cs typeface="Times New Roman"/>
              </a:rPr>
              <a:t>quản</a:t>
            </a:r>
            <a:r>
              <a:rPr sz="2200" spc="-45" dirty="0">
                <a:solidFill>
                  <a:srgbClr val="03499E"/>
                </a:solidFill>
                <a:latin typeface="Times New Roman"/>
                <a:cs typeface="Times New Roman"/>
              </a:rPr>
              <a:t> </a:t>
            </a:r>
            <a:r>
              <a:rPr sz="2200" dirty="0">
                <a:solidFill>
                  <a:srgbClr val="03499E"/>
                </a:solidFill>
                <a:latin typeface="Times New Roman"/>
                <a:cs typeface="Times New Roman"/>
              </a:rPr>
              <a:t>lý,</a:t>
            </a:r>
            <a:r>
              <a:rPr sz="2200" spc="-45" dirty="0">
                <a:solidFill>
                  <a:srgbClr val="03499E"/>
                </a:solidFill>
                <a:latin typeface="Times New Roman"/>
                <a:cs typeface="Times New Roman"/>
              </a:rPr>
              <a:t> </a:t>
            </a:r>
            <a:r>
              <a:rPr sz="2200" dirty="0">
                <a:solidFill>
                  <a:srgbClr val="03499E"/>
                </a:solidFill>
                <a:latin typeface="Times New Roman"/>
                <a:cs typeface="Times New Roman"/>
              </a:rPr>
              <a:t>sử</a:t>
            </a:r>
            <a:r>
              <a:rPr sz="2200" spc="-35" dirty="0">
                <a:solidFill>
                  <a:srgbClr val="03499E"/>
                </a:solidFill>
                <a:latin typeface="Times New Roman"/>
                <a:cs typeface="Times New Roman"/>
              </a:rPr>
              <a:t> </a:t>
            </a:r>
            <a:r>
              <a:rPr sz="2200" spc="-20" dirty="0">
                <a:solidFill>
                  <a:srgbClr val="03499E"/>
                </a:solidFill>
                <a:latin typeface="Times New Roman"/>
                <a:cs typeface="Times New Roman"/>
              </a:rPr>
              <a:t>dụng </a:t>
            </a:r>
            <a:r>
              <a:rPr sz="2200" dirty="0">
                <a:solidFill>
                  <a:srgbClr val="03499E"/>
                </a:solidFill>
                <a:latin typeface="Times New Roman"/>
                <a:cs typeface="Times New Roman"/>
              </a:rPr>
              <a:t>chi</a:t>
            </a:r>
            <a:r>
              <a:rPr sz="2200" spc="-30" dirty="0">
                <a:solidFill>
                  <a:srgbClr val="03499E"/>
                </a:solidFill>
                <a:latin typeface="Times New Roman"/>
                <a:cs typeface="Times New Roman"/>
              </a:rPr>
              <a:t> </a:t>
            </a:r>
            <a:r>
              <a:rPr sz="2200" dirty="0">
                <a:solidFill>
                  <a:srgbClr val="03499E"/>
                </a:solidFill>
                <a:latin typeface="Times New Roman"/>
                <a:cs typeface="Times New Roman"/>
              </a:rPr>
              <a:t>phí</a:t>
            </a:r>
            <a:r>
              <a:rPr sz="2200" spc="-35" dirty="0">
                <a:solidFill>
                  <a:srgbClr val="03499E"/>
                </a:solidFill>
                <a:latin typeface="Times New Roman"/>
                <a:cs typeface="Times New Roman"/>
              </a:rPr>
              <a:t> </a:t>
            </a:r>
            <a:r>
              <a:rPr sz="2200" dirty="0">
                <a:solidFill>
                  <a:srgbClr val="03499E"/>
                </a:solidFill>
                <a:latin typeface="Times New Roman"/>
                <a:cs typeface="Times New Roman"/>
              </a:rPr>
              <a:t>thực</a:t>
            </a:r>
            <a:r>
              <a:rPr sz="2200" spc="-30" dirty="0">
                <a:solidFill>
                  <a:srgbClr val="03499E"/>
                </a:solidFill>
                <a:latin typeface="Times New Roman"/>
                <a:cs typeface="Times New Roman"/>
              </a:rPr>
              <a:t> </a:t>
            </a:r>
            <a:r>
              <a:rPr sz="2200" dirty="0">
                <a:solidFill>
                  <a:srgbClr val="03499E"/>
                </a:solidFill>
                <a:latin typeface="Times New Roman"/>
                <a:cs typeface="Times New Roman"/>
              </a:rPr>
              <a:t>hiện</a:t>
            </a:r>
            <a:r>
              <a:rPr sz="2200" spc="-20" dirty="0">
                <a:solidFill>
                  <a:srgbClr val="03499E"/>
                </a:solidFill>
                <a:latin typeface="Times New Roman"/>
                <a:cs typeface="Times New Roman"/>
              </a:rPr>
              <a:t> theo </a:t>
            </a:r>
            <a:r>
              <a:rPr sz="2200" dirty="0">
                <a:solidFill>
                  <a:srgbClr val="03499E"/>
                </a:solidFill>
                <a:latin typeface="Times New Roman"/>
                <a:cs typeface="Times New Roman"/>
              </a:rPr>
              <a:t>cơ</a:t>
            </a:r>
            <a:r>
              <a:rPr sz="2200" spc="-35" dirty="0">
                <a:solidFill>
                  <a:srgbClr val="03499E"/>
                </a:solidFill>
                <a:latin typeface="Times New Roman"/>
                <a:cs typeface="Times New Roman"/>
              </a:rPr>
              <a:t> </a:t>
            </a:r>
            <a:r>
              <a:rPr sz="2200" dirty="0">
                <a:solidFill>
                  <a:srgbClr val="03499E"/>
                </a:solidFill>
                <a:latin typeface="Times New Roman"/>
                <a:cs typeface="Times New Roman"/>
              </a:rPr>
              <a:t>chế</a:t>
            </a:r>
            <a:r>
              <a:rPr sz="2200" spc="-35" dirty="0">
                <a:solidFill>
                  <a:srgbClr val="03499E"/>
                </a:solidFill>
                <a:latin typeface="Times New Roman"/>
                <a:cs typeface="Times New Roman"/>
              </a:rPr>
              <a:t> </a:t>
            </a:r>
            <a:r>
              <a:rPr sz="2200" dirty="0">
                <a:solidFill>
                  <a:srgbClr val="03499E"/>
                </a:solidFill>
                <a:latin typeface="Times New Roman"/>
                <a:cs typeface="Times New Roman"/>
              </a:rPr>
              <a:t>tài</a:t>
            </a:r>
            <a:r>
              <a:rPr sz="2200" spc="-35" dirty="0">
                <a:solidFill>
                  <a:srgbClr val="03499E"/>
                </a:solidFill>
                <a:latin typeface="Times New Roman"/>
                <a:cs typeface="Times New Roman"/>
              </a:rPr>
              <a:t> </a:t>
            </a:r>
            <a:r>
              <a:rPr sz="2200" dirty="0">
                <a:solidFill>
                  <a:srgbClr val="03499E"/>
                </a:solidFill>
                <a:latin typeface="Times New Roman"/>
                <a:cs typeface="Times New Roman"/>
              </a:rPr>
              <a:t>chính</a:t>
            </a:r>
            <a:r>
              <a:rPr sz="2200" spc="-25" dirty="0">
                <a:solidFill>
                  <a:srgbClr val="03499E"/>
                </a:solidFill>
                <a:latin typeface="Times New Roman"/>
                <a:cs typeface="Times New Roman"/>
              </a:rPr>
              <a:t> của </a:t>
            </a:r>
            <a:r>
              <a:rPr sz="2200" dirty="0">
                <a:solidFill>
                  <a:srgbClr val="03499E"/>
                </a:solidFill>
                <a:latin typeface="Times New Roman"/>
                <a:cs typeface="Times New Roman"/>
              </a:rPr>
              <a:t>chủ</a:t>
            </a:r>
            <a:r>
              <a:rPr sz="2200" spc="-25" dirty="0">
                <a:solidFill>
                  <a:srgbClr val="03499E"/>
                </a:solidFill>
                <a:latin typeface="Times New Roman"/>
                <a:cs typeface="Times New Roman"/>
              </a:rPr>
              <a:t> </a:t>
            </a:r>
            <a:r>
              <a:rPr sz="2200" dirty="0">
                <a:solidFill>
                  <a:srgbClr val="03499E"/>
                </a:solidFill>
                <a:latin typeface="Times New Roman"/>
                <a:cs typeface="Times New Roman"/>
              </a:rPr>
              <a:t>đầu</a:t>
            </a:r>
            <a:r>
              <a:rPr sz="2200" spc="-35" dirty="0">
                <a:solidFill>
                  <a:srgbClr val="03499E"/>
                </a:solidFill>
                <a:latin typeface="Times New Roman"/>
                <a:cs typeface="Times New Roman"/>
              </a:rPr>
              <a:t> </a:t>
            </a:r>
            <a:r>
              <a:rPr sz="2200" spc="-25" dirty="0">
                <a:solidFill>
                  <a:srgbClr val="03499E"/>
                </a:solidFill>
                <a:latin typeface="Times New Roman"/>
                <a:cs typeface="Times New Roman"/>
              </a:rPr>
              <a:t>tư</a:t>
            </a:r>
            <a:endParaRPr sz="2200">
              <a:latin typeface="Times New Roman"/>
              <a:cs typeface="Times New Roman"/>
            </a:endParaRPr>
          </a:p>
        </p:txBody>
      </p:sp>
      <p:grpSp>
        <p:nvGrpSpPr>
          <p:cNvPr id="23" name="object 23"/>
          <p:cNvGrpSpPr/>
          <p:nvPr/>
        </p:nvGrpSpPr>
        <p:grpSpPr>
          <a:xfrm>
            <a:off x="1905380" y="1958085"/>
            <a:ext cx="3427095" cy="1310640"/>
            <a:chOff x="1905380" y="1958085"/>
            <a:chExt cx="3427095" cy="1310640"/>
          </a:xfrm>
        </p:grpSpPr>
        <p:sp>
          <p:nvSpPr>
            <p:cNvPr id="24" name="object 24"/>
            <p:cNvSpPr/>
            <p:nvPr/>
          </p:nvSpPr>
          <p:spPr>
            <a:xfrm>
              <a:off x="1918080" y="1970785"/>
              <a:ext cx="3401695" cy="1285240"/>
            </a:xfrm>
            <a:custGeom>
              <a:avLst/>
              <a:gdLst/>
              <a:ahLst/>
              <a:cxnLst/>
              <a:rect l="l" t="t" r="r" b="b"/>
              <a:pathLst>
                <a:path w="3401695" h="1285239">
                  <a:moveTo>
                    <a:pt x="3401314" y="0"/>
                  </a:moveTo>
                  <a:lnTo>
                    <a:pt x="0" y="0"/>
                  </a:lnTo>
                  <a:lnTo>
                    <a:pt x="0" y="1284859"/>
                  </a:lnTo>
                  <a:lnTo>
                    <a:pt x="3401314" y="1284859"/>
                  </a:lnTo>
                  <a:lnTo>
                    <a:pt x="3401314" y="0"/>
                  </a:lnTo>
                  <a:close/>
                </a:path>
              </a:pathLst>
            </a:custGeom>
            <a:solidFill>
              <a:srgbClr val="E9E1D5"/>
            </a:solidFill>
          </p:spPr>
          <p:txBody>
            <a:bodyPr wrap="square" lIns="0" tIns="0" rIns="0" bIns="0" rtlCol="0"/>
            <a:lstStyle/>
            <a:p>
              <a:endParaRPr/>
            </a:p>
          </p:txBody>
        </p:sp>
        <p:sp>
          <p:nvSpPr>
            <p:cNvPr id="25" name="object 25"/>
            <p:cNvSpPr/>
            <p:nvPr/>
          </p:nvSpPr>
          <p:spPr>
            <a:xfrm>
              <a:off x="1918080" y="1970785"/>
              <a:ext cx="3401695" cy="1285240"/>
            </a:xfrm>
            <a:custGeom>
              <a:avLst/>
              <a:gdLst/>
              <a:ahLst/>
              <a:cxnLst/>
              <a:rect l="l" t="t" r="r" b="b"/>
              <a:pathLst>
                <a:path w="3401695" h="1285239">
                  <a:moveTo>
                    <a:pt x="0" y="1284859"/>
                  </a:moveTo>
                  <a:lnTo>
                    <a:pt x="3401314" y="1284859"/>
                  </a:lnTo>
                  <a:lnTo>
                    <a:pt x="3401314" y="0"/>
                  </a:lnTo>
                  <a:lnTo>
                    <a:pt x="0" y="0"/>
                  </a:lnTo>
                  <a:lnTo>
                    <a:pt x="0" y="1284859"/>
                  </a:lnTo>
                  <a:close/>
                </a:path>
              </a:pathLst>
            </a:custGeom>
            <a:ln w="25400">
              <a:solidFill>
                <a:srgbClr val="24548F"/>
              </a:solidFill>
            </a:ln>
          </p:spPr>
          <p:txBody>
            <a:bodyPr wrap="square" lIns="0" tIns="0" rIns="0" bIns="0" rtlCol="0"/>
            <a:lstStyle/>
            <a:p>
              <a:endParaRPr/>
            </a:p>
          </p:txBody>
        </p:sp>
      </p:grpSp>
      <p:sp>
        <p:nvSpPr>
          <p:cNvPr id="26" name="object 26"/>
          <p:cNvSpPr txBox="1"/>
          <p:nvPr/>
        </p:nvSpPr>
        <p:spPr>
          <a:xfrm>
            <a:off x="1919477" y="1916048"/>
            <a:ext cx="3399790" cy="1340485"/>
          </a:xfrm>
          <a:prstGeom prst="rect">
            <a:avLst/>
          </a:prstGeom>
        </p:spPr>
        <p:txBody>
          <a:bodyPr vert="horz" wrap="square" lIns="0" tIns="12065" rIns="0" bIns="0" rtlCol="0">
            <a:spAutoFit/>
          </a:bodyPr>
          <a:lstStyle/>
          <a:p>
            <a:pPr marL="12700">
              <a:lnSpc>
                <a:spcPts val="2460"/>
              </a:lnSpc>
              <a:spcBef>
                <a:spcPts val="95"/>
              </a:spcBef>
              <a:tabLst>
                <a:tab pos="535305" algn="l"/>
                <a:tab pos="1250315" algn="l"/>
                <a:tab pos="1701164" algn="l"/>
                <a:tab pos="2394585" algn="l"/>
                <a:tab pos="2763520" algn="l"/>
              </a:tabLst>
            </a:pPr>
            <a:r>
              <a:rPr sz="2200" b="1" spc="-25" dirty="0">
                <a:solidFill>
                  <a:srgbClr val="03499E"/>
                </a:solidFill>
                <a:latin typeface="Times New Roman"/>
                <a:cs typeface="Times New Roman"/>
              </a:rPr>
              <a:t>ĐT</a:t>
            </a:r>
            <a:r>
              <a:rPr sz="2200" b="1" dirty="0">
                <a:solidFill>
                  <a:srgbClr val="03499E"/>
                </a:solidFill>
                <a:latin typeface="Times New Roman"/>
                <a:cs typeface="Times New Roman"/>
              </a:rPr>
              <a:t>	</a:t>
            </a:r>
            <a:r>
              <a:rPr sz="2200" b="1" spc="-20" dirty="0">
                <a:solidFill>
                  <a:srgbClr val="03499E"/>
                </a:solidFill>
                <a:latin typeface="Times New Roman"/>
                <a:cs typeface="Times New Roman"/>
              </a:rPr>
              <a:t>quốc</a:t>
            </a:r>
            <a:r>
              <a:rPr sz="2200" b="1" dirty="0">
                <a:solidFill>
                  <a:srgbClr val="03499E"/>
                </a:solidFill>
                <a:latin typeface="Times New Roman"/>
                <a:cs typeface="Times New Roman"/>
              </a:rPr>
              <a:t>	</a:t>
            </a:r>
            <a:r>
              <a:rPr sz="2200" b="1" spc="-25" dirty="0">
                <a:solidFill>
                  <a:srgbClr val="03499E"/>
                </a:solidFill>
                <a:latin typeface="Times New Roman"/>
                <a:cs typeface="Times New Roman"/>
              </a:rPr>
              <a:t>tế:</a:t>
            </a:r>
            <a:r>
              <a:rPr sz="2200" b="1" dirty="0">
                <a:solidFill>
                  <a:srgbClr val="03499E"/>
                </a:solidFill>
                <a:latin typeface="Times New Roman"/>
                <a:cs typeface="Times New Roman"/>
              </a:rPr>
              <a:t>	</a:t>
            </a:r>
            <a:r>
              <a:rPr sz="2200" spc="-25" dirty="0">
                <a:solidFill>
                  <a:srgbClr val="03499E"/>
                </a:solidFill>
                <a:latin typeface="Times New Roman"/>
                <a:cs typeface="Times New Roman"/>
              </a:rPr>
              <a:t>CĐT</a:t>
            </a:r>
            <a:r>
              <a:rPr sz="2200" dirty="0">
                <a:solidFill>
                  <a:srgbClr val="03499E"/>
                </a:solidFill>
                <a:latin typeface="Times New Roman"/>
                <a:cs typeface="Times New Roman"/>
              </a:rPr>
              <a:t>	</a:t>
            </a:r>
            <a:r>
              <a:rPr sz="2200" spc="-25" dirty="0">
                <a:solidFill>
                  <a:srgbClr val="03499E"/>
                </a:solidFill>
                <a:latin typeface="Times New Roman"/>
                <a:cs typeface="Times New Roman"/>
              </a:rPr>
              <a:t>tự</a:t>
            </a:r>
            <a:r>
              <a:rPr sz="2200" dirty="0">
                <a:solidFill>
                  <a:srgbClr val="03499E"/>
                </a:solidFill>
                <a:latin typeface="Times New Roman"/>
                <a:cs typeface="Times New Roman"/>
              </a:rPr>
              <a:t>	</a:t>
            </a:r>
            <a:r>
              <a:rPr sz="2200" spc="-10" dirty="0">
                <a:solidFill>
                  <a:srgbClr val="03499E"/>
                </a:solidFill>
                <a:latin typeface="Times New Roman"/>
                <a:cs typeface="Times New Roman"/>
              </a:rPr>
              <a:t>quyết</a:t>
            </a:r>
            <a:endParaRPr sz="2200">
              <a:latin typeface="Times New Roman"/>
              <a:cs typeface="Times New Roman"/>
            </a:endParaRPr>
          </a:p>
          <a:p>
            <a:pPr marL="12700">
              <a:lnSpc>
                <a:spcPts val="2460"/>
              </a:lnSpc>
            </a:pPr>
            <a:r>
              <a:rPr sz="2200" spc="-10" dirty="0">
                <a:solidFill>
                  <a:srgbClr val="03499E"/>
                </a:solidFill>
                <a:latin typeface="Times New Roman"/>
                <a:cs typeface="Times New Roman"/>
              </a:rPr>
              <a:t>định.</a:t>
            </a:r>
            <a:endParaRPr sz="2200">
              <a:latin typeface="Times New Roman"/>
              <a:cs typeface="Times New Roman"/>
            </a:endParaRPr>
          </a:p>
          <a:p>
            <a:pPr marL="12700" marR="5715">
              <a:lnSpc>
                <a:spcPts val="2280"/>
              </a:lnSpc>
              <a:spcBef>
                <a:spcPts val="894"/>
              </a:spcBef>
            </a:pPr>
            <a:r>
              <a:rPr sz="2200" b="1" dirty="0">
                <a:solidFill>
                  <a:srgbClr val="FF0000"/>
                </a:solidFill>
                <a:latin typeface="Times New Roman"/>
                <a:cs typeface="Times New Roman"/>
              </a:rPr>
              <a:t>Thuê</a:t>
            </a:r>
            <a:r>
              <a:rPr sz="2200" b="1" spc="5" dirty="0">
                <a:solidFill>
                  <a:srgbClr val="FF0000"/>
                </a:solidFill>
                <a:latin typeface="Times New Roman"/>
                <a:cs typeface="Times New Roman"/>
              </a:rPr>
              <a:t> </a:t>
            </a:r>
            <a:r>
              <a:rPr sz="2200" b="1" dirty="0">
                <a:solidFill>
                  <a:srgbClr val="FF0000"/>
                </a:solidFill>
                <a:latin typeface="Times New Roman"/>
                <a:cs typeface="Times New Roman"/>
              </a:rPr>
              <a:t>tư</a:t>
            </a:r>
            <a:r>
              <a:rPr sz="2200" b="1" spc="5" dirty="0">
                <a:solidFill>
                  <a:srgbClr val="FF0000"/>
                </a:solidFill>
                <a:latin typeface="Times New Roman"/>
                <a:cs typeface="Times New Roman"/>
              </a:rPr>
              <a:t> </a:t>
            </a:r>
            <a:r>
              <a:rPr sz="2200" b="1" dirty="0">
                <a:solidFill>
                  <a:srgbClr val="FF0000"/>
                </a:solidFill>
                <a:latin typeface="Times New Roman"/>
                <a:cs typeface="Times New Roman"/>
              </a:rPr>
              <a:t>vấn</a:t>
            </a:r>
            <a:r>
              <a:rPr sz="2200" b="1" spc="-10" dirty="0">
                <a:solidFill>
                  <a:srgbClr val="FF0000"/>
                </a:solidFill>
                <a:latin typeface="Times New Roman"/>
                <a:cs typeface="Times New Roman"/>
              </a:rPr>
              <a:t> </a:t>
            </a:r>
            <a:r>
              <a:rPr sz="2200" b="1" dirty="0">
                <a:solidFill>
                  <a:srgbClr val="FF0000"/>
                </a:solidFill>
                <a:latin typeface="Times New Roman"/>
                <a:cs typeface="Times New Roman"/>
              </a:rPr>
              <a:t>lập,</a:t>
            </a:r>
            <a:r>
              <a:rPr sz="2200" b="1" spc="10" dirty="0">
                <a:solidFill>
                  <a:srgbClr val="FF0000"/>
                </a:solidFill>
                <a:latin typeface="Times New Roman"/>
                <a:cs typeface="Times New Roman"/>
              </a:rPr>
              <a:t> </a:t>
            </a:r>
            <a:r>
              <a:rPr sz="2200" b="1" dirty="0">
                <a:solidFill>
                  <a:srgbClr val="FF0000"/>
                </a:solidFill>
                <a:latin typeface="Times New Roman"/>
                <a:cs typeface="Times New Roman"/>
              </a:rPr>
              <a:t>thẩm </a:t>
            </a:r>
            <a:r>
              <a:rPr sz="2200" b="1" spc="-10" dirty="0">
                <a:solidFill>
                  <a:srgbClr val="FF0000"/>
                </a:solidFill>
                <a:latin typeface="Times New Roman"/>
                <a:cs typeface="Times New Roman"/>
              </a:rPr>
              <a:t>định</a:t>
            </a:r>
            <a:r>
              <a:rPr sz="2200" spc="-10" dirty="0">
                <a:solidFill>
                  <a:srgbClr val="FF0000"/>
                </a:solidFill>
                <a:latin typeface="Times New Roman"/>
                <a:cs typeface="Times New Roman"/>
              </a:rPr>
              <a:t>: </a:t>
            </a:r>
            <a:r>
              <a:rPr sz="2200" dirty="0">
                <a:solidFill>
                  <a:srgbClr val="FF0000"/>
                </a:solidFill>
                <a:latin typeface="Times New Roman"/>
                <a:cs typeface="Times New Roman"/>
              </a:rPr>
              <a:t>không</a:t>
            </a:r>
            <a:r>
              <a:rPr sz="2200" spc="-45" dirty="0">
                <a:solidFill>
                  <a:srgbClr val="FF0000"/>
                </a:solidFill>
                <a:latin typeface="Times New Roman"/>
                <a:cs typeface="Times New Roman"/>
              </a:rPr>
              <a:t> </a:t>
            </a:r>
            <a:r>
              <a:rPr sz="2200" dirty="0">
                <a:solidFill>
                  <a:srgbClr val="FF0000"/>
                </a:solidFill>
                <a:latin typeface="Times New Roman"/>
                <a:cs typeface="Times New Roman"/>
              </a:rPr>
              <a:t>căn</a:t>
            </a:r>
            <a:r>
              <a:rPr sz="2200" spc="-25" dirty="0">
                <a:solidFill>
                  <a:srgbClr val="FF0000"/>
                </a:solidFill>
                <a:latin typeface="Times New Roman"/>
                <a:cs typeface="Times New Roman"/>
              </a:rPr>
              <a:t> </a:t>
            </a:r>
            <a:r>
              <a:rPr sz="2200" dirty="0">
                <a:solidFill>
                  <a:srgbClr val="FF0000"/>
                </a:solidFill>
                <a:latin typeface="Times New Roman"/>
                <a:cs typeface="Times New Roman"/>
              </a:rPr>
              <a:t>cứ</a:t>
            </a:r>
            <a:r>
              <a:rPr sz="2200" spc="-20" dirty="0">
                <a:solidFill>
                  <a:srgbClr val="FF0000"/>
                </a:solidFill>
                <a:latin typeface="Times New Roman"/>
                <a:cs typeface="Times New Roman"/>
              </a:rPr>
              <a:t> </a:t>
            </a:r>
            <a:r>
              <a:rPr sz="2200" dirty="0">
                <a:solidFill>
                  <a:srgbClr val="FF0000"/>
                </a:solidFill>
                <a:latin typeface="Times New Roman"/>
                <a:cs typeface="Times New Roman"/>
              </a:rPr>
              <a:t>QĐ</a:t>
            </a:r>
            <a:r>
              <a:rPr sz="2200" spc="-20" dirty="0">
                <a:solidFill>
                  <a:srgbClr val="FF0000"/>
                </a:solidFill>
                <a:latin typeface="Times New Roman"/>
                <a:cs typeface="Times New Roman"/>
              </a:rPr>
              <a:t> </a:t>
            </a:r>
            <a:r>
              <a:rPr sz="2200" spc="-25" dirty="0">
                <a:solidFill>
                  <a:srgbClr val="FF0000"/>
                </a:solidFill>
                <a:latin typeface="Times New Roman"/>
                <a:cs typeface="Times New Roman"/>
              </a:rPr>
              <a:t>này</a:t>
            </a:r>
            <a:endParaRPr sz="2200">
              <a:latin typeface="Times New Roman"/>
              <a:cs typeface="Times New Roman"/>
            </a:endParaRPr>
          </a:p>
        </p:txBody>
      </p:sp>
      <p:grpSp>
        <p:nvGrpSpPr>
          <p:cNvPr id="27" name="object 27"/>
          <p:cNvGrpSpPr/>
          <p:nvPr/>
        </p:nvGrpSpPr>
        <p:grpSpPr>
          <a:xfrm>
            <a:off x="5846190" y="1958213"/>
            <a:ext cx="5153660" cy="2040889"/>
            <a:chOff x="5846190" y="1958213"/>
            <a:chExt cx="5153660" cy="2040889"/>
          </a:xfrm>
        </p:grpSpPr>
        <p:sp>
          <p:nvSpPr>
            <p:cNvPr id="28" name="object 28"/>
            <p:cNvSpPr/>
            <p:nvPr/>
          </p:nvSpPr>
          <p:spPr>
            <a:xfrm>
              <a:off x="5858890" y="1970913"/>
              <a:ext cx="5128260" cy="2015489"/>
            </a:xfrm>
            <a:custGeom>
              <a:avLst/>
              <a:gdLst/>
              <a:ahLst/>
              <a:cxnLst/>
              <a:rect l="l" t="t" r="r" b="b"/>
              <a:pathLst>
                <a:path w="5128259" h="2015489">
                  <a:moveTo>
                    <a:pt x="5128005" y="0"/>
                  </a:moveTo>
                  <a:lnTo>
                    <a:pt x="0" y="0"/>
                  </a:lnTo>
                  <a:lnTo>
                    <a:pt x="0" y="2015363"/>
                  </a:lnTo>
                  <a:lnTo>
                    <a:pt x="5128005" y="2015363"/>
                  </a:lnTo>
                  <a:lnTo>
                    <a:pt x="5128005" y="0"/>
                  </a:lnTo>
                  <a:close/>
                </a:path>
              </a:pathLst>
            </a:custGeom>
            <a:solidFill>
              <a:srgbClr val="E9E1D5"/>
            </a:solidFill>
          </p:spPr>
          <p:txBody>
            <a:bodyPr wrap="square" lIns="0" tIns="0" rIns="0" bIns="0" rtlCol="0"/>
            <a:lstStyle/>
            <a:p>
              <a:endParaRPr/>
            </a:p>
          </p:txBody>
        </p:sp>
        <p:sp>
          <p:nvSpPr>
            <p:cNvPr id="29" name="object 29"/>
            <p:cNvSpPr/>
            <p:nvPr/>
          </p:nvSpPr>
          <p:spPr>
            <a:xfrm>
              <a:off x="5858890" y="1970913"/>
              <a:ext cx="5128260" cy="2015489"/>
            </a:xfrm>
            <a:custGeom>
              <a:avLst/>
              <a:gdLst/>
              <a:ahLst/>
              <a:cxnLst/>
              <a:rect l="l" t="t" r="r" b="b"/>
              <a:pathLst>
                <a:path w="5128259" h="2015489">
                  <a:moveTo>
                    <a:pt x="0" y="2015363"/>
                  </a:moveTo>
                  <a:lnTo>
                    <a:pt x="5128005" y="2015363"/>
                  </a:lnTo>
                  <a:lnTo>
                    <a:pt x="5128005" y="0"/>
                  </a:lnTo>
                  <a:lnTo>
                    <a:pt x="0" y="0"/>
                  </a:lnTo>
                  <a:lnTo>
                    <a:pt x="0" y="2015363"/>
                  </a:lnTo>
                  <a:close/>
                </a:path>
              </a:pathLst>
            </a:custGeom>
            <a:ln w="25399">
              <a:solidFill>
                <a:srgbClr val="24548F"/>
              </a:solidFill>
            </a:ln>
          </p:spPr>
          <p:txBody>
            <a:bodyPr wrap="square" lIns="0" tIns="0" rIns="0" bIns="0" rtlCol="0"/>
            <a:lstStyle/>
            <a:p>
              <a:endParaRPr/>
            </a:p>
          </p:txBody>
        </p:sp>
      </p:grpSp>
      <p:sp>
        <p:nvSpPr>
          <p:cNvPr id="30" name="object 30"/>
          <p:cNvSpPr txBox="1"/>
          <p:nvPr/>
        </p:nvSpPr>
        <p:spPr>
          <a:xfrm>
            <a:off x="5861050" y="2048636"/>
            <a:ext cx="5126990" cy="939800"/>
          </a:xfrm>
          <a:prstGeom prst="rect">
            <a:avLst/>
          </a:prstGeom>
        </p:spPr>
        <p:txBody>
          <a:bodyPr vert="horz" wrap="square" lIns="0" tIns="59690" rIns="0" bIns="0" rtlCol="0">
            <a:spAutoFit/>
          </a:bodyPr>
          <a:lstStyle/>
          <a:p>
            <a:pPr marL="12700" marR="5080" algn="just">
              <a:lnSpc>
                <a:spcPts val="2280"/>
              </a:lnSpc>
              <a:spcBef>
                <a:spcPts val="470"/>
              </a:spcBef>
            </a:pPr>
            <a:r>
              <a:rPr sz="2200" dirty="0">
                <a:solidFill>
                  <a:srgbClr val="03499E"/>
                </a:solidFill>
                <a:latin typeface="Times New Roman"/>
                <a:cs typeface="Times New Roman"/>
              </a:rPr>
              <a:t>Chi</a:t>
            </a:r>
            <a:r>
              <a:rPr sz="2200" spc="390" dirty="0">
                <a:solidFill>
                  <a:srgbClr val="03499E"/>
                </a:solidFill>
                <a:latin typeface="Times New Roman"/>
                <a:cs typeface="Times New Roman"/>
              </a:rPr>
              <a:t> </a:t>
            </a:r>
            <a:r>
              <a:rPr sz="2200" dirty="0">
                <a:solidFill>
                  <a:srgbClr val="03499E"/>
                </a:solidFill>
                <a:latin typeface="Times New Roman"/>
                <a:cs typeface="Times New Roman"/>
              </a:rPr>
              <a:t>phí</a:t>
            </a:r>
            <a:r>
              <a:rPr sz="2200" spc="385" dirty="0">
                <a:solidFill>
                  <a:srgbClr val="03499E"/>
                </a:solidFill>
                <a:latin typeface="Times New Roman"/>
                <a:cs typeface="Times New Roman"/>
              </a:rPr>
              <a:t> </a:t>
            </a:r>
            <a:r>
              <a:rPr sz="2200" dirty="0">
                <a:solidFill>
                  <a:srgbClr val="03499E"/>
                </a:solidFill>
                <a:latin typeface="Times New Roman"/>
                <a:cs typeface="Times New Roman"/>
              </a:rPr>
              <a:t>gồm:</a:t>
            </a:r>
            <a:r>
              <a:rPr sz="2200" spc="385" dirty="0">
                <a:solidFill>
                  <a:srgbClr val="03499E"/>
                </a:solidFill>
                <a:latin typeface="Times New Roman"/>
                <a:cs typeface="Times New Roman"/>
              </a:rPr>
              <a:t> </a:t>
            </a:r>
            <a:r>
              <a:rPr sz="2200" dirty="0">
                <a:solidFill>
                  <a:srgbClr val="03499E"/>
                </a:solidFill>
                <a:latin typeface="Times New Roman"/>
                <a:cs typeface="Times New Roman"/>
              </a:rPr>
              <a:t>lập,</a:t>
            </a:r>
            <a:r>
              <a:rPr sz="2200" spc="395" dirty="0">
                <a:solidFill>
                  <a:srgbClr val="03499E"/>
                </a:solidFill>
                <a:latin typeface="Times New Roman"/>
                <a:cs typeface="Times New Roman"/>
              </a:rPr>
              <a:t> </a:t>
            </a:r>
            <a:r>
              <a:rPr sz="2200" dirty="0">
                <a:solidFill>
                  <a:srgbClr val="03499E"/>
                </a:solidFill>
                <a:latin typeface="Times New Roman"/>
                <a:cs typeface="Times New Roman"/>
              </a:rPr>
              <a:t>thẩm</a:t>
            </a:r>
            <a:r>
              <a:rPr sz="2200" spc="370" dirty="0">
                <a:solidFill>
                  <a:srgbClr val="03499E"/>
                </a:solidFill>
                <a:latin typeface="Times New Roman"/>
                <a:cs typeface="Times New Roman"/>
              </a:rPr>
              <a:t> </a:t>
            </a:r>
            <a:r>
              <a:rPr sz="2200" dirty="0">
                <a:solidFill>
                  <a:srgbClr val="03499E"/>
                </a:solidFill>
                <a:latin typeface="Times New Roman"/>
                <a:cs typeface="Times New Roman"/>
              </a:rPr>
              <a:t>định</a:t>
            </a:r>
            <a:r>
              <a:rPr sz="2200" spc="395" dirty="0">
                <a:solidFill>
                  <a:srgbClr val="03499E"/>
                </a:solidFill>
                <a:latin typeface="Times New Roman"/>
                <a:cs typeface="Times New Roman"/>
              </a:rPr>
              <a:t> </a:t>
            </a:r>
            <a:r>
              <a:rPr sz="2200" dirty="0">
                <a:solidFill>
                  <a:srgbClr val="03499E"/>
                </a:solidFill>
                <a:latin typeface="Times New Roman"/>
                <a:cs typeface="Times New Roman"/>
              </a:rPr>
              <a:t>KH</a:t>
            </a:r>
            <a:r>
              <a:rPr sz="2200" spc="380" dirty="0">
                <a:solidFill>
                  <a:srgbClr val="03499E"/>
                </a:solidFill>
                <a:latin typeface="Times New Roman"/>
                <a:cs typeface="Times New Roman"/>
              </a:rPr>
              <a:t> </a:t>
            </a:r>
            <a:r>
              <a:rPr sz="2200" dirty="0">
                <a:solidFill>
                  <a:srgbClr val="03499E"/>
                </a:solidFill>
                <a:latin typeface="Times New Roman"/>
                <a:cs typeface="Times New Roman"/>
              </a:rPr>
              <a:t>tổng</a:t>
            </a:r>
            <a:r>
              <a:rPr sz="2200" spc="390" dirty="0">
                <a:solidFill>
                  <a:srgbClr val="03499E"/>
                </a:solidFill>
                <a:latin typeface="Times New Roman"/>
                <a:cs typeface="Times New Roman"/>
              </a:rPr>
              <a:t> </a:t>
            </a:r>
            <a:r>
              <a:rPr sz="2200" spc="-20" dirty="0">
                <a:solidFill>
                  <a:srgbClr val="03499E"/>
                </a:solidFill>
                <a:latin typeface="Times New Roman"/>
                <a:cs typeface="Times New Roman"/>
              </a:rPr>
              <a:t>thể, </a:t>
            </a:r>
            <a:r>
              <a:rPr sz="2200" dirty="0">
                <a:solidFill>
                  <a:srgbClr val="03499E"/>
                </a:solidFill>
                <a:latin typeface="Times New Roman"/>
                <a:cs typeface="Times New Roman"/>
              </a:rPr>
              <a:t>HSMT,</a:t>
            </a:r>
            <a:r>
              <a:rPr sz="2200" spc="130" dirty="0">
                <a:solidFill>
                  <a:srgbClr val="03499E"/>
                </a:solidFill>
                <a:latin typeface="Times New Roman"/>
                <a:cs typeface="Times New Roman"/>
              </a:rPr>
              <a:t> </a:t>
            </a:r>
            <a:r>
              <a:rPr sz="2200" dirty="0">
                <a:solidFill>
                  <a:srgbClr val="03499E"/>
                </a:solidFill>
                <a:latin typeface="Times New Roman"/>
                <a:cs typeface="Times New Roman"/>
              </a:rPr>
              <a:t>đánh</a:t>
            </a:r>
            <a:r>
              <a:rPr sz="2200" spc="130" dirty="0">
                <a:solidFill>
                  <a:srgbClr val="03499E"/>
                </a:solidFill>
                <a:latin typeface="Times New Roman"/>
                <a:cs typeface="Times New Roman"/>
              </a:rPr>
              <a:t> </a:t>
            </a:r>
            <a:r>
              <a:rPr sz="2200" dirty="0">
                <a:solidFill>
                  <a:srgbClr val="03499E"/>
                </a:solidFill>
                <a:latin typeface="Times New Roman"/>
                <a:cs typeface="Times New Roman"/>
              </a:rPr>
              <a:t>giá</a:t>
            </a:r>
            <a:r>
              <a:rPr sz="2200" spc="130" dirty="0">
                <a:solidFill>
                  <a:srgbClr val="03499E"/>
                </a:solidFill>
                <a:latin typeface="Times New Roman"/>
                <a:cs typeface="Times New Roman"/>
              </a:rPr>
              <a:t> </a:t>
            </a:r>
            <a:r>
              <a:rPr sz="2200" dirty="0">
                <a:solidFill>
                  <a:srgbClr val="03499E"/>
                </a:solidFill>
                <a:latin typeface="Times New Roman"/>
                <a:cs typeface="Times New Roman"/>
              </a:rPr>
              <a:t>HSDT;</a:t>
            </a:r>
            <a:r>
              <a:rPr sz="2200" spc="135" dirty="0">
                <a:solidFill>
                  <a:srgbClr val="03499E"/>
                </a:solidFill>
                <a:latin typeface="Times New Roman"/>
                <a:cs typeface="Times New Roman"/>
              </a:rPr>
              <a:t> </a:t>
            </a:r>
            <a:r>
              <a:rPr sz="2200" dirty="0">
                <a:solidFill>
                  <a:srgbClr val="03499E"/>
                </a:solidFill>
                <a:latin typeface="Times New Roman"/>
                <a:cs typeface="Times New Roman"/>
              </a:rPr>
              <a:t>chi</a:t>
            </a:r>
            <a:r>
              <a:rPr sz="2200" spc="135" dirty="0">
                <a:solidFill>
                  <a:srgbClr val="03499E"/>
                </a:solidFill>
                <a:latin typeface="Times New Roman"/>
                <a:cs typeface="Times New Roman"/>
              </a:rPr>
              <a:t> </a:t>
            </a:r>
            <a:r>
              <a:rPr sz="2200" dirty="0">
                <a:solidFill>
                  <a:srgbClr val="03499E"/>
                </a:solidFill>
                <a:latin typeface="Times New Roman"/>
                <a:cs typeface="Times New Roman"/>
              </a:rPr>
              <a:t>phí</a:t>
            </a:r>
            <a:r>
              <a:rPr sz="2200" spc="120" dirty="0">
                <a:solidFill>
                  <a:srgbClr val="03499E"/>
                </a:solidFill>
                <a:latin typeface="Times New Roman"/>
                <a:cs typeface="Times New Roman"/>
              </a:rPr>
              <a:t> </a:t>
            </a:r>
            <a:r>
              <a:rPr sz="2200" dirty="0">
                <a:solidFill>
                  <a:srgbClr val="03499E"/>
                </a:solidFill>
                <a:latin typeface="Times New Roman"/>
                <a:cs typeface="Times New Roman"/>
              </a:rPr>
              <a:t>cho</a:t>
            </a:r>
            <a:r>
              <a:rPr sz="2200" spc="135" dirty="0">
                <a:solidFill>
                  <a:srgbClr val="03499E"/>
                </a:solidFill>
                <a:latin typeface="Times New Roman"/>
                <a:cs typeface="Times New Roman"/>
              </a:rPr>
              <a:t> </a:t>
            </a:r>
            <a:r>
              <a:rPr sz="2200" dirty="0">
                <a:solidFill>
                  <a:srgbClr val="03499E"/>
                </a:solidFill>
                <a:latin typeface="Times New Roman"/>
                <a:cs typeface="Times New Roman"/>
              </a:rPr>
              <a:t>các</a:t>
            </a:r>
            <a:r>
              <a:rPr sz="2200" spc="130" dirty="0">
                <a:solidFill>
                  <a:srgbClr val="03499E"/>
                </a:solidFill>
                <a:latin typeface="Times New Roman"/>
                <a:cs typeface="Times New Roman"/>
              </a:rPr>
              <a:t> </a:t>
            </a:r>
            <a:r>
              <a:rPr sz="2200" spc="-25" dirty="0">
                <a:solidFill>
                  <a:srgbClr val="03499E"/>
                </a:solidFill>
                <a:latin typeface="Times New Roman"/>
                <a:cs typeface="Times New Roman"/>
              </a:rPr>
              <a:t>gói </a:t>
            </a:r>
            <a:r>
              <a:rPr sz="2200" dirty="0">
                <a:solidFill>
                  <a:srgbClr val="03499E"/>
                </a:solidFill>
                <a:latin typeface="Times New Roman"/>
                <a:cs typeface="Times New Roman"/>
              </a:rPr>
              <a:t>thầu</a:t>
            </a:r>
            <a:r>
              <a:rPr sz="2200" spc="140" dirty="0">
                <a:solidFill>
                  <a:srgbClr val="03499E"/>
                </a:solidFill>
                <a:latin typeface="Times New Roman"/>
                <a:cs typeface="Times New Roman"/>
              </a:rPr>
              <a:t> </a:t>
            </a:r>
            <a:r>
              <a:rPr sz="2200" dirty="0">
                <a:solidFill>
                  <a:srgbClr val="03499E"/>
                </a:solidFill>
                <a:latin typeface="Times New Roman"/>
                <a:cs typeface="Times New Roman"/>
              </a:rPr>
              <a:t>có</a:t>
            </a:r>
            <a:r>
              <a:rPr sz="2200" spc="130" dirty="0">
                <a:solidFill>
                  <a:srgbClr val="03499E"/>
                </a:solidFill>
                <a:latin typeface="Times New Roman"/>
                <a:cs typeface="Times New Roman"/>
              </a:rPr>
              <a:t> </a:t>
            </a:r>
            <a:r>
              <a:rPr sz="2200" dirty="0">
                <a:solidFill>
                  <a:srgbClr val="03499E"/>
                </a:solidFill>
                <a:latin typeface="Times New Roman"/>
                <a:cs typeface="Times New Roman"/>
              </a:rPr>
              <a:t>nội</a:t>
            </a:r>
            <a:r>
              <a:rPr sz="2200" spc="125" dirty="0">
                <a:solidFill>
                  <a:srgbClr val="03499E"/>
                </a:solidFill>
                <a:latin typeface="Times New Roman"/>
                <a:cs typeface="Times New Roman"/>
              </a:rPr>
              <a:t> </a:t>
            </a:r>
            <a:r>
              <a:rPr sz="2200" dirty="0">
                <a:solidFill>
                  <a:srgbClr val="03499E"/>
                </a:solidFill>
                <a:latin typeface="Times New Roman"/>
                <a:cs typeface="Times New Roman"/>
              </a:rPr>
              <a:t>dung</a:t>
            </a:r>
            <a:r>
              <a:rPr sz="2200" spc="140" dirty="0">
                <a:solidFill>
                  <a:srgbClr val="03499E"/>
                </a:solidFill>
                <a:latin typeface="Times New Roman"/>
                <a:cs typeface="Times New Roman"/>
              </a:rPr>
              <a:t> </a:t>
            </a:r>
            <a:r>
              <a:rPr sz="2200" dirty="0">
                <a:solidFill>
                  <a:srgbClr val="03499E"/>
                </a:solidFill>
                <a:latin typeface="Times New Roman"/>
                <a:cs typeface="Times New Roman"/>
              </a:rPr>
              <a:t>tương</a:t>
            </a:r>
            <a:r>
              <a:rPr sz="2200" spc="150" dirty="0">
                <a:solidFill>
                  <a:srgbClr val="03499E"/>
                </a:solidFill>
                <a:latin typeface="Times New Roman"/>
                <a:cs typeface="Times New Roman"/>
              </a:rPr>
              <a:t> </a:t>
            </a:r>
            <a:r>
              <a:rPr sz="2200" dirty="0">
                <a:solidFill>
                  <a:srgbClr val="03499E"/>
                </a:solidFill>
                <a:latin typeface="Times New Roman"/>
                <a:cs typeface="Times New Roman"/>
              </a:rPr>
              <a:t>tự</a:t>
            </a:r>
            <a:r>
              <a:rPr sz="2200" spc="125" dirty="0">
                <a:solidFill>
                  <a:srgbClr val="03499E"/>
                </a:solidFill>
                <a:latin typeface="Times New Roman"/>
                <a:cs typeface="Times New Roman"/>
              </a:rPr>
              <a:t> </a:t>
            </a:r>
            <a:r>
              <a:rPr sz="2200" dirty="0">
                <a:solidFill>
                  <a:srgbClr val="03499E"/>
                </a:solidFill>
                <a:latin typeface="Times New Roman"/>
                <a:cs typeface="Times New Roman"/>
              </a:rPr>
              <a:t>hoặc</a:t>
            </a:r>
            <a:r>
              <a:rPr sz="2200" spc="135" dirty="0">
                <a:solidFill>
                  <a:srgbClr val="03499E"/>
                </a:solidFill>
                <a:latin typeface="Times New Roman"/>
                <a:cs typeface="Times New Roman"/>
              </a:rPr>
              <a:t> </a:t>
            </a:r>
            <a:r>
              <a:rPr sz="2200" dirty="0">
                <a:solidFill>
                  <a:srgbClr val="03499E"/>
                </a:solidFill>
                <a:latin typeface="Times New Roman"/>
                <a:cs typeface="Times New Roman"/>
              </a:rPr>
              <a:t>các</a:t>
            </a:r>
            <a:r>
              <a:rPr sz="2200" spc="135" dirty="0">
                <a:solidFill>
                  <a:srgbClr val="03499E"/>
                </a:solidFill>
                <a:latin typeface="Times New Roman"/>
                <a:cs typeface="Times New Roman"/>
              </a:rPr>
              <a:t> </a:t>
            </a:r>
            <a:r>
              <a:rPr sz="2200" dirty="0">
                <a:solidFill>
                  <a:srgbClr val="03499E"/>
                </a:solidFill>
                <a:latin typeface="Times New Roman"/>
                <a:cs typeface="Times New Roman"/>
              </a:rPr>
              <a:t>gói</a:t>
            </a:r>
            <a:r>
              <a:rPr sz="2200" spc="130" dirty="0">
                <a:solidFill>
                  <a:srgbClr val="03499E"/>
                </a:solidFill>
                <a:latin typeface="Times New Roman"/>
                <a:cs typeface="Times New Roman"/>
              </a:rPr>
              <a:t> </a:t>
            </a:r>
            <a:r>
              <a:rPr sz="2200" spc="-20" dirty="0">
                <a:solidFill>
                  <a:srgbClr val="03499E"/>
                </a:solidFill>
                <a:latin typeface="Times New Roman"/>
                <a:cs typeface="Times New Roman"/>
              </a:rPr>
              <a:t>thầu</a:t>
            </a:r>
            <a:endParaRPr sz="2200">
              <a:latin typeface="Times New Roman"/>
              <a:cs typeface="Times New Roman"/>
            </a:endParaRPr>
          </a:p>
        </p:txBody>
      </p:sp>
      <p:sp>
        <p:nvSpPr>
          <p:cNvPr id="33" name="object 33"/>
          <p:cNvSpPr txBox="1">
            <a:spLocks noGrp="1"/>
          </p:cNvSpPr>
          <p:nvPr>
            <p:ph type="sldNum" sz="quarter" idx="7"/>
          </p:nvPr>
        </p:nvSpPr>
        <p:spPr>
          <a:prstGeom prst="rect">
            <a:avLst/>
          </a:prstGeom>
        </p:spPr>
        <p:txBody>
          <a:bodyPr vert="horz" wrap="square" lIns="0" tIns="1066370" rIns="0" bIns="0" rtlCol="0">
            <a:spAutoFit/>
          </a:bodyPr>
          <a:lstStyle/>
          <a:p>
            <a:pPr marL="4939665">
              <a:lnSpc>
                <a:spcPts val="1655"/>
              </a:lnSpc>
            </a:pPr>
            <a:fld id="{81D60167-4931-47E6-BA6A-407CBD079E47}" type="slidenum">
              <a:rPr spc="-25" dirty="0"/>
              <a:t>40</a:t>
            </a:fld>
            <a:endParaRPr spc="-25" dirty="0"/>
          </a:p>
        </p:txBody>
      </p:sp>
      <p:sp>
        <p:nvSpPr>
          <p:cNvPr id="31" name="object 31"/>
          <p:cNvSpPr txBox="1"/>
          <p:nvPr/>
        </p:nvSpPr>
        <p:spPr>
          <a:xfrm>
            <a:off x="5861050" y="2915792"/>
            <a:ext cx="5125720" cy="939800"/>
          </a:xfrm>
          <a:prstGeom prst="rect">
            <a:avLst/>
          </a:prstGeom>
        </p:spPr>
        <p:txBody>
          <a:bodyPr vert="horz" wrap="square" lIns="0" tIns="59690" rIns="0" bIns="0" rtlCol="0">
            <a:spAutoFit/>
          </a:bodyPr>
          <a:lstStyle/>
          <a:p>
            <a:pPr marL="12700" marR="5080" algn="just">
              <a:lnSpc>
                <a:spcPts val="2280"/>
              </a:lnSpc>
              <a:spcBef>
                <a:spcPts val="470"/>
              </a:spcBef>
            </a:pPr>
            <a:r>
              <a:rPr sz="2200" dirty="0">
                <a:solidFill>
                  <a:srgbClr val="03499E"/>
                </a:solidFill>
                <a:latin typeface="Times New Roman"/>
                <a:cs typeface="Times New Roman"/>
              </a:rPr>
              <a:t>phải</a:t>
            </a:r>
            <a:r>
              <a:rPr sz="2200" spc="50" dirty="0">
                <a:solidFill>
                  <a:srgbClr val="03499E"/>
                </a:solidFill>
                <a:latin typeface="Times New Roman"/>
                <a:cs typeface="Times New Roman"/>
              </a:rPr>
              <a:t> </a:t>
            </a:r>
            <a:r>
              <a:rPr sz="2200" dirty="0">
                <a:solidFill>
                  <a:srgbClr val="03499E"/>
                </a:solidFill>
                <a:latin typeface="Times New Roman"/>
                <a:cs typeface="Times New Roman"/>
              </a:rPr>
              <a:t>tổ</a:t>
            </a:r>
            <a:r>
              <a:rPr sz="2200" spc="55" dirty="0">
                <a:solidFill>
                  <a:srgbClr val="03499E"/>
                </a:solidFill>
                <a:latin typeface="Times New Roman"/>
                <a:cs typeface="Times New Roman"/>
              </a:rPr>
              <a:t> </a:t>
            </a:r>
            <a:r>
              <a:rPr sz="2200" dirty="0">
                <a:solidFill>
                  <a:srgbClr val="03499E"/>
                </a:solidFill>
                <a:latin typeface="Times New Roman"/>
                <a:cs typeface="Times New Roman"/>
              </a:rPr>
              <a:t>chức</a:t>
            </a:r>
            <a:r>
              <a:rPr sz="2200" spc="45" dirty="0">
                <a:solidFill>
                  <a:srgbClr val="03499E"/>
                </a:solidFill>
                <a:latin typeface="Times New Roman"/>
                <a:cs typeface="Times New Roman"/>
              </a:rPr>
              <a:t> </a:t>
            </a:r>
            <a:r>
              <a:rPr sz="2200" dirty="0">
                <a:solidFill>
                  <a:srgbClr val="03499E"/>
                </a:solidFill>
                <a:latin typeface="Times New Roman"/>
                <a:cs typeface="Times New Roman"/>
              </a:rPr>
              <a:t>lại;</a:t>
            </a:r>
            <a:r>
              <a:rPr sz="2200" spc="50" dirty="0">
                <a:solidFill>
                  <a:srgbClr val="03499E"/>
                </a:solidFill>
                <a:latin typeface="Times New Roman"/>
                <a:cs typeface="Times New Roman"/>
              </a:rPr>
              <a:t> </a:t>
            </a:r>
            <a:r>
              <a:rPr sz="2200" dirty="0">
                <a:solidFill>
                  <a:srgbClr val="03499E"/>
                </a:solidFill>
                <a:latin typeface="Times New Roman"/>
                <a:cs typeface="Times New Roman"/>
              </a:rPr>
              <a:t>chi</a:t>
            </a:r>
            <a:r>
              <a:rPr sz="2200" spc="55" dirty="0">
                <a:solidFill>
                  <a:srgbClr val="03499E"/>
                </a:solidFill>
                <a:latin typeface="Times New Roman"/>
                <a:cs typeface="Times New Roman"/>
              </a:rPr>
              <a:t> </a:t>
            </a:r>
            <a:r>
              <a:rPr sz="2200" dirty="0">
                <a:solidFill>
                  <a:srgbClr val="03499E"/>
                </a:solidFill>
                <a:latin typeface="Times New Roman"/>
                <a:cs typeface="Times New Roman"/>
              </a:rPr>
              <a:t>phí</a:t>
            </a:r>
            <a:r>
              <a:rPr sz="2200" spc="50" dirty="0">
                <a:solidFill>
                  <a:srgbClr val="03499E"/>
                </a:solidFill>
                <a:latin typeface="Times New Roman"/>
                <a:cs typeface="Times New Roman"/>
              </a:rPr>
              <a:t> </a:t>
            </a:r>
            <a:r>
              <a:rPr sz="2200" dirty="0">
                <a:solidFill>
                  <a:srgbClr val="03499E"/>
                </a:solidFill>
                <a:latin typeface="Times New Roman"/>
                <a:cs typeface="Times New Roman"/>
              </a:rPr>
              <a:t>cho</a:t>
            </a:r>
            <a:r>
              <a:rPr sz="2200" spc="60" dirty="0">
                <a:solidFill>
                  <a:srgbClr val="03499E"/>
                </a:solidFill>
                <a:latin typeface="Times New Roman"/>
                <a:cs typeface="Times New Roman"/>
              </a:rPr>
              <a:t> </a:t>
            </a:r>
            <a:r>
              <a:rPr sz="2200" dirty="0">
                <a:solidFill>
                  <a:srgbClr val="03499E"/>
                </a:solidFill>
                <a:latin typeface="Times New Roman"/>
                <a:cs typeface="Times New Roman"/>
              </a:rPr>
              <a:t>Hội</a:t>
            </a:r>
            <a:r>
              <a:rPr sz="2200" spc="50" dirty="0">
                <a:solidFill>
                  <a:srgbClr val="03499E"/>
                </a:solidFill>
                <a:latin typeface="Times New Roman"/>
                <a:cs typeface="Times New Roman"/>
              </a:rPr>
              <a:t> </a:t>
            </a:r>
            <a:r>
              <a:rPr sz="2200" dirty="0">
                <a:solidFill>
                  <a:srgbClr val="03499E"/>
                </a:solidFill>
                <a:latin typeface="Times New Roman"/>
                <a:cs typeface="Times New Roman"/>
              </a:rPr>
              <a:t>đồng</a:t>
            </a:r>
            <a:r>
              <a:rPr sz="2200" spc="50" dirty="0">
                <a:solidFill>
                  <a:srgbClr val="03499E"/>
                </a:solidFill>
                <a:latin typeface="Times New Roman"/>
                <a:cs typeface="Times New Roman"/>
              </a:rPr>
              <a:t> </a:t>
            </a:r>
            <a:r>
              <a:rPr sz="2200" dirty="0">
                <a:solidFill>
                  <a:srgbClr val="03499E"/>
                </a:solidFill>
                <a:latin typeface="Times New Roman"/>
                <a:cs typeface="Times New Roman"/>
              </a:rPr>
              <a:t>tư</a:t>
            </a:r>
            <a:r>
              <a:rPr sz="2200" spc="45" dirty="0">
                <a:solidFill>
                  <a:srgbClr val="03499E"/>
                </a:solidFill>
                <a:latin typeface="Times New Roman"/>
                <a:cs typeface="Times New Roman"/>
              </a:rPr>
              <a:t> </a:t>
            </a:r>
            <a:r>
              <a:rPr sz="2200" spc="-25" dirty="0">
                <a:solidFill>
                  <a:srgbClr val="03499E"/>
                </a:solidFill>
                <a:latin typeface="Times New Roman"/>
                <a:cs typeface="Times New Roman"/>
              </a:rPr>
              <a:t>vấn </a:t>
            </a:r>
            <a:r>
              <a:rPr sz="2200" dirty="0">
                <a:solidFill>
                  <a:srgbClr val="03499E"/>
                </a:solidFill>
                <a:latin typeface="Times New Roman"/>
                <a:cs typeface="Times New Roman"/>
              </a:rPr>
              <a:t>giải</a:t>
            </a:r>
            <a:r>
              <a:rPr sz="2200" spc="-10" dirty="0">
                <a:solidFill>
                  <a:srgbClr val="03499E"/>
                </a:solidFill>
                <a:latin typeface="Times New Roman"/>
                <a:cs typeface="Times New Roman"/>
              </a:rPr>
              <a:t> </a:t>
            </a:r>
            <a:r>
              <a:rPr sz="2200" dirty="0">
                <a:solidFill>
                  <a:srgbClr val="03499E"/>
                </a:solidFill>
                <a:latin typeface="Times New Roman"/>
                <a:cs typeface="Times New Roman"/>
              </a:rPr>
              <a:t>quyết</a:t>
            </a:r>
            <a:r>
              <a:rPr sz="2200" spc="-10" dirty="0">
                <a:solidFill>
                  <a:srgbClr val="03499E"/>
                </a:solidFill>
                <a:latin typeface="Times New Roman"/>
                <a:cs typeface="Times New Roman"/>
              </a:rPr>
              <a:t> </a:t>
            </a:r>
            <a:r>
              <a:rPr sz="2200" dirty="0">
                <a:solidFill>
                  <a:srgbClr val="03499E"/>
                </a:solidFill>
                <a:latin typeface="Times New Roman"/>
                <a:cs typeface="Times New Roman"/>
              </a:rPr>
              <a:t>kiến</a:t>
            </a:r>
            <a:r>
              <a:rPr sz="2200" spc="-5" dirty="0">
                <a:solidFill>
                  <a:srgbClr val="03499E"/>
                </a:solidFill>
                <a:latin typeface="Times New Roman"/>
                <a:cs typeface="Times New Roman"/>
              </a:rPr>
              <a:t> </a:t>
            </a:r>
            <a:r>
              <a:rPr sz="2200" dirty="0">
                <a:solidFill>
                  <a:srgbClr val="03499E"/>
                </a:solidFill>
                <a:latin typeface="Times New Roman"/>
                <a:cs typeface="Times New Roman"/>
              </a:rPr>
              <a:t>nghị;</a:t>
            </a:r>
            <a:r>
              <a:rPr sz="2200" spc="-10" dirty="0">
                <a:solidFill>
                  <a:srgbClr val="03499E"/>
                </a:solidFill>
                <a:latin typeface="Times New Roman"/>
                <a:cs typeface="Times New Roman"/>
              </a:rPr>
              <a:t> </a:t>
            </a:r>
            <a:r>
              <a:rPr sz="2200" dirty="0">
                <a:solidFill>
                  <a:srgbClr val="03499E"/>
                </a:solidFill>
                <a:latin typeface="Times New Roman"/>
                <a:cs typeface="Times New Roman"/>
              </a:rPr>
              <a:t>hoàn trả</a:t>
            </a:r>
            <a:r>
              <a:rPr sz="2200" spc="-15" dirty="0">
                <a:solidFill>
                  <a:srgbClr val="03499E"/>
                </a:solidFill>
                <a:latin typeface="Times New Roman"/>
                <a:cs typeface="Times New Roman"/>
              </a:rPr>
              <a:t> </a:t>
            </a:r>
            <a:r>
              <a:rPr sz="2200" dirty="0">
                <a:solidFill>
                  <a:srgbClr val="03499E"/>
                </a:solidFill>
                <a:latin typeface="Times New Roman"/>
                <a:cs typeface="Times New Roman"/>
              </a:rPr>
              <a:t>chi</a:t>
            </a:r>
            <a:r>
              <a:rPr sz="2200" spc="-5" dirty="0">
                <a:solidFill>
                  <a:srgbClr val="03499E"/>
                </a:solidFill>
                <a:latin typeface="Times New Roman"/>
                <a:cs typeface="Times New Roman"/>
              </a:rPr>
              <a:t> </a:t>
            </a:r>
            <a:r>
              <a:rPr sz="2200" dirty="0">
                <a:solidFill>
                  <a:srgbClr val="03499E"/>
                </a:solidFill>
                <a:latin typeface="Times New Roman"/>
                <a:cs typeface="Times New Roman"/>
              </a:rPr>
              <a:t>phí</a:t>
            </a:r>
            <a:r>
              <a:rPr sz="2200" spc="-10" dirty="0">
                <a:solidFill>
                  <a:srgbClr val="03499E"/>
                </a:solidFill>
                <a:latin typeface="Times New Roman"/>
                <a:cs typeface="Times New Roman"/>
              </a:rPr>
              <a:t> GQKN; </a:t>
            </a:r>
            <a:r>
              <a:rPr sz="2200" dirty="0">
                <a:solidFill>
                  <a:srgbClr val="03499E"/>
                </a:solidFill>
                <a:latin typeface="Times New Roman"/>
                <a:cs typeface="Times New Roman"/>
              </a:rPr>
              <a:t>chi</a:t>
            </a:r>
            <a:r>
              <a:rPr sz="2200" spc="-35" dirty="0">
                <a:solidFill>
                  <a:srgbClr val="03499E"/>
                </a:solidFill>
                <a:latin typeface="Times New Roman"/>
                <a:cs typeface="Times New Roman"/>
              </a:rPr>
              <a:t> </a:t>
            </a:r>
            <a:r>
              <a:rPr sz="2200" dirty="0">
                <a:solidFill>
                  <a:srgbClr val="03499E"/>
                </a:solidFill>
                <a:latin typeface="Times New Roman"/>
                <a:cs typeface="Times New Roman"/>
              </a:rPr>
              <a:t>phí</a:t>
            </a:r>
            <a:r>
              <a:rPr sz="2200" spc="-40" dirty="0">
                <a:solidFill>
                  <a:srgbClr val="03499E"/>
                </a:solidFill>
                <a:latin typeface="Times New Roman"/>
                <a:cs typeface="Times New Roman"/>
              </a:rPr>
              <a:t> </a:t>
            </a:r>
            <a:r>
              <a:rPr sz="2200" dirty="0">
                <a:solidFill>
                  <a:srgbClr val="03499E"/>
                </a:solidFill>
                <a:latin typeface="Times New Roman"/>
                <a:cs typeface="Times New Roman"/>
              </a:rPr>
              <a:t>trong</a:t>
            </a:r>
            <a:r>
              <a:rPr sz="2200" spc="-35" dirty="0">
                <a:solidFill>
                  <a:srgbClr val="03499E"/>
                </a:solidFill>
                <a:latin typeface="Times New Roman"/>
                <a:cs typeface="Times New Roman"/>
              </a:rPr>
              <a:t> </a:t>
            </a:r>
            <a:r>
              <a:rPr sz="2200" dirty="0">
                <a:solidFill>
                  <a:srgbClr val="03499E"/>
                </a:solidFill>
                <a:latin typeface="Times New Roman"/>
                <a:cs typeface="Times New Roman"/>
              </a:rPr>
              <a:t>LCNT</a:t>
            </a:r>
            <a:r>
              <a:rPr sz="2200" spc="-65" dirty="0">
                <a:solidFill>
                  <a:srgbClr val="03499E"/>
                </a:solidFill>
                <a:latin typeface="Times New Roman"/>
                <a:cs typeface="Times New Roman"/>
              </a:rPr>
              <a:t> </a:t>
            </a:r>
            <a:r>
              <a:rPr sz="2200" dirty="0">
                <a:solidFill>
                  <a:srgbClr val="03499E"/>
                </a:solidFill>
                <a:latin typeface="Times New Roman"/>
                <a:cs typeface="Times New Roman"/>
              </a:rPr>
              <a:t>trên</a:t>
            </a:r>
            <a:r>
              <a:rPr sz="2200" spc="-35" dirty="0">
                <a:solidFill>
                  <a:srgbClr val="03499E"/>
                </a:solidFill>
                <a:latin typeface="Times New Roman"/>
                <a:cs typeface="Times New Roman"/>
              </a:rPr>
              <a:t> </a:t>
            </a:r>
            <a:r>
              <a:rPr sz="2200" dirty="0">
                <a:solidFill>
                  <a:srgbClr val="03499E"/>
                </a:solidFill>
                <a:latin typeface="Times New Roman"/>
                <a:cs typeface="Times New Roman"/>
              </a:rPr>
              <a:t>Hệ</a:t>
            </a:r>
            <a:r>
              <a:rPr sz="2200" spc="-35" dirty="0">
                <a:solidFill>
                  <a:srgbClr val="03499E"/>
                </a:solidFill>
                <a:latin typeface="Times New Roman"/>
                <a:cs typeface="Times New Roman"/>
              </a:rPr>
              <a:t> </a:t>
            </a:r>
            <a:r>
              <a:rPr sz="2200" spc="-10" dirty="0">
                <a:solidFill>
                  <a:srgbClr val="03499E"/>
                </a:solidFill>
                <a:latin typeface="Times New Roman"/>
                <a:cs typeface="Times New Roman"/>
              </a:rPr>
              <a:t>thống</a:t>
            </a:r>
            <a:endParaRPr sz="2200">
              <a:latin typeface="Times New Roman"/>
              <a:cs typeface="Times New Roman"/>
            </a:endParaRPr>
          </a:p>
        </p:txBody>
      </p:sp>
      <p:sp>
        <p:nvSpPr>
          <p:cNvPr id="32" name="object 32"/>
          <p:cNvSpPr txBox="1">
            <a:spLocks noGrp="1"/>
          </p:cNvSpPr>
          <p:nvPr>
            <p:ph type="title"/>
          </p:nvPr>
        </p:nvSpPr>
        <p:spPr>
          <a:xfrm>
            <a:off x="1032459" y="378967"/>
            <a:ext cx="7775575" cy="452120"/>
          </a:xfrm>
          <a:prstGeom prst="rect">
            <a:avLst/>
          </a:prstGeom>
        </p:spPr>
        <p:txBody>
          <a:bodyPr vert="horz" wrap="square" lIns="0" tIns="12065" rIns="0" bIns="0" rtlCol="0">
            <a:spAutoFit/>
          </a:bodyPr>
          <a:lstStyle/>
          <a:p>
            <a:pPr marL="12700">
              <a:lnSpc>
                <a:spcPct val="100000"/>
              </a:lnSpc>
              <a:spcBef>
                <a:spcPts val="95"/>
              </a:spcBef>
            </a:pPr>
            <a:r>
              <a:rPr sz="2800" dirty="0"/>
              <a:t>CHI</a:t>
            </a:r>
            <a:r>
              <a:rPr sz="2800" spc="-80" dirty="0"/>
              <a:t> </a:t>
            </a:r>
            <a:r>
              <a:rPr sz="2800" dirty="0"/>
              <a:t>PHÍ</a:t>
            </a:r>
            <a:r>
              <a:rPr sz="2800" spc="-65" dirty="0"/>
              <a:t> </a:t>
            </a:r>
            <a:r>
              <a:rPr sz="2800" dirty="0"/>
              <a:t>TRONG</a:t>
            </a:r>
            <a:r>
              <a:rPr sz="2800" spc="-65" dirty="0"/>
              <a:t> </a:t>
            </a:r>
            <a:r>
              <a:rPr sz="2800" dirty="0"/>
              <a:t>ĐẤU</a:t>
            </a:r>
            <a:r>
              <a:rPr sz="2800" spc="-55" dirty="0"/>
              <a:t> </a:t>
            </a:r>
            <a:r>
              <a:rPr sz="2800" dirty="0"/>
              <a:t>THẦU</a:t>
            </a:r>
            <a:r>
              <a:rPr sz="2800" spc="-45" dirty="0"/>
              <a:t> </a:t>
            </a:r>
            <a:r>
              <a:rPr sz="2800" dirty="0"/>
              <a:t>(Đ12</a:t>
            </a:r>
            <a:r>
              <a:rPr sz="2800" spc="-60" dirty="0"/>
              <a:t> </a:t>
            </a:r>
            <a:r>
              <a:rPr sz="2800" dirty="0"/>
              <a:t>Nghị</a:t>
            </a:r>
            <a:r>
              <a:rPr sz="2800" spc="-75" dirty="0"/>
              <a:t> </a:t>
            </a:r>
            <a:r>
              <a:rPr sz="2800" dirty="0"/>
              <a:t>định</a:t>
            </a:r>
            <a:r>
              <a:rPr sz="2800" spc="-65" dirty="0"/>
              <a:t> </a:t>
            </a:r>
            <a:r>
              <a:rPr sz="2800" spc="-25" dirty="0"/>
              <a:t>24)</a:t>
            </a:r>
            <a:endParaRPr sz="280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53032" y="277444"/>
            <a:ext cx="9228455" cy="468630"/>
          </a:xfrm>
          <a:prstGeom prst="rect">
            <a:avLst/>
          </a:prstGeom>
        </p:spPr>
        <p:txBody>
          <a:bodyPr vert="horz" wrap="square" lIns="0" tIns="13335" rIns="0" bIns="0" rtlCol="0">
            <a:spAutoFit/>
          </a:bodyPr>
          <a:lstStyle/>
          <a:p>
            <a:pPr marL="12700">
              <a:lnSpc>
                <a:spcPct val="100000"/>
              </a:lnSpc>
              <a:spcBef>
                <a:spcPts val="105"/>
              </a:spcBef>
            </a:pPr>
            <a:r>
              <a:rPr sz="2900" dirty="0"/>
              <a:t>TỔ</a:t>
            </a:r>
            <a:r>
              <a:rPr sz="2900" spc="-25" dirty="0"/>
              <a:t> </a:t>
            </a:r>
            <a:r>
              <a:rPr sz="2900" dirty="0"/>
              <a:t>CHUYÊN</a:t>
            </a:r>
            <a:r>
              <a:rPr sz="2900" spc="-15" dirty="0"/>
              <a:t> </a:t>
            </a:r>
            <a:r>
              <a:rPr sz="2900" dirty="0"/>
              <a:t>GIA,</a:t>
            </a:r>
            <a:r>
              <a:rPr sz="2900" spc="-15" dirty="0"/>
              <a:t> </a:t>
            </a:r>
            <a:r>
              <a:rPr sz="2900" dirty="0"/>
              <a:t>TỔ</a:t>
            </a:r>
            <a:r>
              <a:rPr sz="2900" spc="-25" dirty="0"/>
              <a:t> </a:t>
            </a:r>
            <a:r>
              <a:rPr sz="2900" dirty="0"/>
              <a:t>THẨM</a:t>
            </a:r>
            <a:r>
              <a:rPr sz="2900" spc="-5" dirty="0"/>
              <a:t> </a:t>
            </a:r>
            <a:r>
              <a:rPr sz="2900" dirty="0"/>
              <a:t>ĐỊNH</a:t>
            </a:r>
            <a:r>
              <a:rPr sz="2900" spc="-25" dirty="0"/>
              <a:t> </a:t>
            </a:r>
            <a:r>
              <a:rPr sz="2900" dirty="0"/>
              <a:t>(Đ.19</a:t>
            </a:r>
            <a:r>
              <a:rPr sz="2900" spc="-65" dirty="0"/>
              <a:t> </a:t>
            </a:r>
            <a:r>
              <a:rPr sz="2900" dirty="0"/>
              <a:t>Nghị</a:t>
            </a:r>
            <a:r>
              <a:rPr sz="2900" spc="-30" dirty="0"/>
              <a:t> </a:t>
            </a:r>
            <a:r>
              <a:rPr sz="2900" dirty="0"/>
              <a:t>định</a:t>
            </a:r>
            <a:r>
              <a:rPr sz="2900" spc="-20" dirty="0"/>
              <a:t> </a:t>
            </a:r>
            <a:r>
              <a:rPr sz="2900" spc="-25" dirty="0"/>
              <a:t>24)</a:t>
            </a:r>
            <a:endParaRPr sz="2900"/>
          </a:p>
        </p:txBody>
      </p:sp>
      <p:grpSp>
        <p:nvGrpSpPr>
          <p:cNvPr id="3" name="object 3"/>
          <p:cNvGrpSpPr/>
          <p:nvPr/>
        </p:nvGrpSpPr>
        <p:grpSpPr>
          <a:xfrm>
            <a:off x="1642491" y="1148638"/>
            <a:ext cx="8493125" cy="2097405"/>
            <a:chOff x="1642491" y="1148638"/>
            <a:chExt cx="8493125" cy="2097405"/>
          </a:xfrm>
        </p:grpSpPr>
        <p:sp>
          <p:nvSpPr>
            <p:cNvPr id="4" name="object 4"/>
            <p:cNvSpPr/>
            <p:nvPr/>
          </p:nvSpPr>
          <p:spPr>
            <a:xfrm>
              <a:off x="1655191" y="1915033"/>
              <a:ext cx="8467725" cy="1318260"/>
            </a:xfrm>
            <a:custGeom>
              <a:avLst/>
              <a:gdLst/>
              <a:ahLst/>
              <a:cxnLst/>
              <a:rect l="l" t="t" r="r" b="b"/>
              <a:pathLst>
                <a:path w="8467725" h="1318260">
                  <a:moveTo>
                    <a:pt x="4440808" y="0"/>
                  </a:moveTo>
                  <a:lnTo>
                    <a:pt x="4440808" y="1105153"/>
                  </a:lnTo>
                  <a:lnTo>
                    <a:pt x="8467343" y="1105153"/>
                  </a:lnTo>
                  <a:lnTo>
                    <a:pt x="8467343" y="1317878"/>
                  </a:lnTo>
                </a:path>
                <a:path w="8467725" h="1318260">
                  <a:moveTo>
                    <a:pt x="4440808" y="0"/>
                  </a:moveTo>
                  <a:lnTo>
                    <a:pt x="4440808" y="1105153"/>
                  </a:lnTo>
                  <a:lnTo>
                    <a:pt x="5252084" y="1105153"/>
                  </a:lnTo>
                  <a:lnTo>
                    <a:pt x="5252084" y="1317878"/>
                  </a:lnTo>
                </a:path>
                <a:path w="8467725" h="1318260">
                  <a:moveTo>
                    <a:pt x="4440808" y="0"/>
                  </a:moveTo>
                  <a:lnTo>
                    <a:pt x="4440808" y="1105153"/>
                  </a:lnTo>
                  <a:lnTo>
                    <a:pt x="2450972" y="1105153"/>
                  </a:lnTo>
                  <a:lnTo>
                    <a:pt x="2450972" y="1317878"/>
                  </a:lnTo>
                </a:path>
                <a:path w="8467725" h="1318260">
                  <a:moveTo>
                    <a:pt x="4440808" y="0"/>
                  </a:moveTo>
                  <a:lnTo>
                    <a:pt x="4440808" y="1105153"/>
                  </a:lnTo>
                  <a:lnTo>
                    <a:pt x="0" y="1105153"/>
                  </a:lnTo>
                  <a:lnTo>
                    <a:pt x="0" y="1317878"/>
                  </a:lnTo>
                </a:path>
              </a:pathLst>
            </a:custGeom>
            <a:ln w="25400">
              <a:solidFill>
                <a:srgbClr val="1F497C"/>
              </a:solidFill>
            </a:ln>
          </p:spPr>
          <p:txBody>
            <a:bodyPr wrap="square" lIns="0" tIns="0" rIns="0" bIns="0" rtlCol="0"/>
            <a:lstStyle/>
            <a:p>
              <a:endParaRPr/>
            </a:p>
          </p:txBody>
        </p:sp>
        <p:sp>
          <p:nvSpPr>
            <p:cNvPr id="5" name="object 5"/>
            <p:cNvSpPr/>
            <p:nvPr/>
          </p:nvSpPr>
          <p:spPr>
            <a:xfrm>
              <a:off x="3243961" y="1161338"/>
              <a:ext cx="5704205" cy="753745"/>
            </a:xfrm>
            <a:custGeom>
              <a:avLst/>
              <a:gdLst/>
              <a:ahLst/>
              <a:cxnLst/>
              <a:rect l="l" t="t" r="r" b="b"/>
              <a:pathLst>
                <a:path w="5704205" h="753744">
                  <a:moveTo>
                    <a:pt x="5704077" y="0"/>
                  </a:moveTo>
                  <a:lnTo>
                    <a:pt x="0" y="0"/>
                  </a:lnTo>
                  <a:lnTo>
                    <a:pt x="0" y="753694"/>
                  </a:lnTo>
                  <a:lnTo>
                    <a:pt x="5704077" y="753694"/>
                  </a:lnTo>
                  <a:lnTo>
                    <a:pt x="5704077" y="0"/>
                  </a:lnTo>
                  <a:close/>
                </a:path>
              </a:pathLst>
            </a:custGeom>
            <a:solidFill>
              <a:srgbClr val="E9E1D5"/>
            </a:solidFill>
          </p:spPr>
          <p:txBody>
            <a:bodyPr wrap="square" lIns="0" tIns="0" rIns="0" bIns="0" rtlCol="0"/>
            <a:lstStyle/>
            <a:p>
              <a:endParaRPr/>
            </a:p>
          </p:txBody>
        </p:sp>
        <p:sp>
          <p:nvSpPr>
            <p:cNvPr id="6" name="object 6"/>
            <p:cNvSpPr/>
            <p:nvPr/>
          </p:nvSpPr>
          <p:spPr>
            <a:xfrm>
              <a:off x="3243961" y="1161338"/>
              <a:ext cx="5704205" cy="753745"/>
            </a:xfrm>
            <a:custGeom>
              <a:avLst/>
              <a:gdLst/>
              <a:ahLst/>
              <a:cxnLst/>
              <a:rect l="l" t="t" r="r" b="b"/>
              <a:pathLst>
                <a:path w="5704205" h="753744">
                  <a:moveTo>
                    <a:pt x="0" y="753694"/>
                  </a:moveTo>
                  <a:lnTo>
                    <a:pt x="5704077" y="753694"/>
                  </a:lnTo>
                  <a:lnTo>
                    <a:pt x="5704077" y="0"/>
                  </a:lnTo>
                  <a:lnTo>
                    <a:pt x="0" y="0"/>
                  </a:lnTo>
                  <a:lnTo>
                    <a:pt x="0" y="753694"/>
                  </a:lnTo>
                  <a:close/>
                </a:path>
              </a:pathLst>
            </a:custGeom>
            <a:ln w="25400">
              <a:solidFill>
                <a:srgbClr val="03499E"/>
              </a:solidFill>
            </a:ln>
          </p:spPr>
          <p:txBody>
            <a:bodyPr wrap="square" lIns="0" tIns="0" rIns="0" bIns="0" rtlCol="0"/>
            <a:lstStyle/>
            <a:p>
              <a:endParaRPr/>
            </a:p>
          </p:txBody>
        </p:sp>
      </p:grpSp>
      <p:sp>
        <p:nvSpPr>
          <p:cNvPr id="7" name="object 7"/>
          <p:cNvSpPr txBox="1"/>
          <p:nvPr/>
        </p:nvSpPr>
        <p:spPr>
          <a:xfrm>
            <a:off x="4306315" y="1155572"/>
            <a:ext cx="3580765" cy="741680"/>
          </a:xfrm>
          <a:prstGeom prst="rect">
            <a:avLst/>
          </a:prstGeom>
        </p:spPr>
        <p:txBody>
          <a:bodyPr vert="horz" wrap="square" lIns="0" tIns="36830" rIns="0" bIns="0" rtlCol="0">
            <a:spAutoFit/>
          </a:bodyPr>
          <a:lstStyle/>
          <a:p>
            <a:pPr marL="12700" marR="5080" indent="36195">
              <a:lnSpc>
                <a:spcPts val="2760"/>
              </a:lnSpc>
              <a:spcBef>
                <a:spcPts val="290"/>
              </a:spcBef>
            </a:pPr>
            <a:r>
              <a:rPr sz="2400" b="1" dirty="0">
                <a:solidFill>
                  <a:srgbClr val="03499E"/>
                </a:solidFill>
                <a:latin typeface="Times New Roman"/>
                <a:cs typeface="Times New Roman"/>
              </a:rPr>
              <a:t>Yêu</a:t>
            </a:r>
            <a:r>
              <a:rPr sz="2400" b="1" spc="-35" dirty="0">
                <a:solidFill>
                  <a:srgbClr val="03499E"/>
                </a:solidFill>
                <a:latin typeface="Times New Roman"/>
                <a:cs typeface="Times New Roman"/>
              </a:rPr>
              <a:t> </a:t>
            </a:r>
            <a:r>
              <a:rPr sz="2400" b="1" dirty="0">
                <a:solidFill>
                  <a:srgbClr val="03499E"/>
                </a:solidFill>
                <a:latin typeface="Times New Roman"/>
                <a:cs typeface="Times New Roman"/>
              </a:rPr>
              <a:t>cầu</a:t>
            </a:r>
            <a:r>
              <a:rPr sz="2400" b="1" spc="-20" dirty="0">
                <a:solidFill>
                  <a:srgbClr val="03499E"/>
                </a:solidFill>
                <a:latin typeface="Times New Roman"/>
                <a:cs typeface="Times New Roman"/>
              </a:rPr>
              <a:t> </a:t>
            </a:r>
            <a:r>
              <a:rPr sz="2400" b="1" dirty="0">
                <a:solidFill>
                  <a:srgbClr val="03499E"/>
                </a:solidFill>
                <a:latin typeface="Times New Roman"/>
                <a:cs typeface="Times New Roman"/>
              </a:rPr>
              <a:t>đối</a:t>
            </a:r>
            <a:r>
              <a:rPr sz="2400" b="1" spc="-25" dirty="0">
                <a:solidFill>
                  <a:srgbClr val="03499E"/>
                </a:solidFill>
                <a:latin typeface="Times New Roman"/>
                <a:cs typeface="Times New Roman"/>
              </a:rPr>
              <a:t> </a:t>
            </a:r>
            <a:r>
              <a:rPr sz="2400" b="1" dirty="0">
                <a:solidFill>
                  <a:srgbClr val="03499E"/>
                </a:solidFill>
                <a:latin typeface="Times New Roman"/>
                <a:cs typeface="Times New Roman"/>
              </a:rPr>
              <a:t>với</a:t>
            </a:r>
            <a:r>
              <a:rPr sz="2400" b="1" spc="-15" dirty="0">
                <a:solidFill>
                  <a:srgbClr val="03499E"/>
                </a:solidFill>
                <a:latin typeface="Times New Roman"/>
                <a:cs typeface="Times New Roman"/>
              </a:rPr>
              <a:t> </a:t>
            </a:r>
            <a:r>
              <a:rPr sz="2400" b="1" dirty="0">
                <a:solidFill>
                  <a:srgbClr val="03499E"/>
                </a:solidFill>
                <a:latin typeface="Times New Roman"/>
                <a:cs typeface="Times New Roman"/>
              </a:rPr>
              <a:t>thành</a:t>
            </a:r>
            <a:r>
              <a:rPr sz="2400" b="1" spc="-30" dirty="0">
                <a:solidFill>
                  <a:srgbClr val="03499E"/>
                </a:solidFill>
                <a:latin typeface="Times New Roman"/>
                <a:cs typeface="Times New Roman"/>
              </a:rPr>
              <a:t> </a:t>
            </a:r>
            <a:r>
              <a:rPr sz="2400" b="1" spc="-20" dirty="0">
                <a:solidFill>
                  <a:srgbClr val="03499E"/>
                </a:solidFill>
                <a:latin typeface="Times New Roman"/>
                <a:cs typeface="Times New Roman"/>
              </a:rPr>
              <a:t>viên </a:t>
            </a:r>
            <a:r>
              <a:rPr sz="2400" b="1" dirty="0">
                <a:solidFill>
                  <a:srgbClr val="03499E"/>
                </a:solidFill>
                <a:latin typeface="Times New Roman"/>
                <a:cs typeface="Times New Roman"/>
              </a:rPr>
              <a:t>tổ</a:t>
            </a:r>
            <a:r>
              <a:rPr sz="2400" b="1" spc="-35" dirty="0">
                <a:solidFill>
                  <a:srgbClr val="03499E"/>
                </a:solidFill>
                <a:latin typeface="Times New Roman"/>
                <a:cs typeface="Times New Roman"/>
              </a:rPr>
              <a:t> </a:t>
            </a:r>
            <a:r>
              <a:rPr sz="2400" b="1" dirty="0">
                <a:solidFill>
                  <a:srgbClr val="03499E"/>
                </a:solidFill>
                <a:latin typeface="Times New Roman"/>
                <a:cs typeface="Times New Roman"/>
              </a:rPr>
              <a:t>chuyên</a:t>
            </a:r>
            <a:r>
              <a:rPr sz="2400" b="1" spc="-40" dirty="0">
                <a:solidFill>
                  <a:srgbClr val="03499E"/>
                </a:solidFill>
                <a:latin typeface="Times New Roman"/>
                <a:cs typeface="Times New Roman"/>
              </a:rPr>
              <a:t> </a:t>
            </a:r>
            <a:r>
              <a:rPr sz="2400" b="1" dirty="0">
                <a:solidFill>
                  <a:srgbClr val="03499E"/>
                </a:solidFill>
                <a:latin typeface="Times New Roman"/>
                <a:cs typeface="Times New Roman"/>
              </a:rPr>
              <a:t>gia,</a:t>
            </a:r>
            <a:r>
              <a:rPr sz="2400" b="1" spc="-45" dirty="0">
                <a:solidFill>
                  <a:srgbClr val="03499E"/>
                </a:solidFill>
                <a:latin typeface="Times New Roman"/>
                <a:cs typeface="Times New Roman"/>
              </a:rPr>
              <a:t> </a:t>
            </a:r>
            <a:r>
              <a:rPr sz="2400" b="1" dirty="0">
                <a:solidFill>
                  <a:srgbClr val="03499E"/>
                </a:solidFill>
                <a:latin typeface="Times New Roman"/>
                <a:cs typeface="Times New Roman"/>
              </a:rPr>
              <a:t>tổ</a:t>
            </a:r>
            <a:r>
              <a:rPr sz="2400" b="1" spc="-35" dirty="0">
                <a:solidFill>
                  <a:srgbClr val="03499E"/>
                </a:solidFill>
                <a:latin typeface="Times New Roman"/>
                <a:cs typeface="Times New Roman"/>
              </a:rPr>
              <a:t> </a:t>
            </a:r>
            <a:r>
              <a:rPr sz="2400" b="1" dirty="0">
                <a:solidFill>
                  <a:srgbClr val="03499E"/>
                </a:solidFill>
                <a:latin typeface="Times New Roman"/>
                <a:cs typeface="Times New Roman"/>
              </a:rPr>
              <a:t>thẩm</a:t>
            </a:r>
            <a:r>
              <a:rPr sz="2400" b="1" spc="-45" dirty="0">
                <a:solidFill>
                  <a:srgbClr val="03499E"/>
                </a:solidFill>
                <a:latin typeface="Times New Roman"/>
                <a:cs typeface="Times New Roman"/>
              </a:rPr>
              <a:t> </a:t>
            </a:r>
            <a:r>
              <a:rPr sz="2400" b="1" spc="-20" dirty="0">
                <a:solidFill>
                  <a:srgbClr val="03499E"/>
                </a:solidFill>
                <a:latin typeface="Times New Roman"/>
                <a:cs typeface="Times New Roman"/>
              </a:rPr>
              <a:t>định</a:t>
            </a:r>
            <a:endParaRPr sz="2400">
              <a:latin typeface="Times New Roman"/>
              <a:cs typeface="Times New Roman"/>
            </a:endParaRPr>
          </a:p>
        </p:txBody>
      </p:sp>
      <p:grpSp>
        <p:nvGrpSpPr>
          <p:cNvPr id="8" name="object 8"/>
          <p:cNvGrpSpPr/>
          <p:nvPr/>
        </p:nvGrpSpPr>
        <p:grpSpPr>
          <a:xfrm>
            <a:off x="629754" y="3220085"/>
            <a:ext cx="2051050" cy="2099310"/>
            <a:chOff x="629754" y="3220085"/>
            <a:chExt cx="2051050" cy="2099310"/>
          </a:xfrm>
        </p:grpSpPr>
        <p:sp>
          <p:nvSpPr>
            <p:cNvPr id="9" name="object 9"/>
            <p:cNvSpPr/>
            <p:nvPr/>
          </p:nvSpPr>
          <p:spPr>
            <a:xfrm>
              <a:off x="642454" y="3232785"/>
              <a:ext cx="2025650" cy="2073910"/>
            </a:xfrm>
            <a:custGeom>
              <a:avLst/>
              <a:gdLst/>
              <a:ahLst/>
              <a:cxnLst/>
              <a:rect l="l" t="t" r="r" b="b"/>
              <a:pathLst>
                <a:path w="2025650" h="2073910">
                  <a:moveTo>
                    <a:pt x="2025523" y="0"/>
                  </a:moveTo>
                  <a:lnTo>
                    <a:pt x="0" y="0"/>
                  </a:lnTo>
                  <a:lnTo>
                    <a:pt x="0" y="2073783"/>
                  </a:lnTo>
                  <a:lnTo>
                    <a:pt x="2025523" y="2073783"/>
                  </a:lnTo>
                  <a:lnTo>
                    <a:pt x="2025523" y="0"/>
                  </a:lnTo>
                  <a:close/>
                </a:path>
              </a:pathLst>
            </a:custGeom>
            <a:solidFill>
              <a:srgbClr val="E9E1D5"/>
            </a:solidFill>
          </p:spPr>
          <p:txBody>
            <a:bodyPr wrap="square" lIns="0" tIns="0" rIns="0" bIns="0" rtlCol="0"/>
            <a:lstStyle/>
            <a:p>
              <a:endParaRPr/>
            </a:p>
          </p:txBody>
        </p:sp>
        <p:sp>
          <p:nvSpPr>
            <p:cNvPr id="10" name="object 10"/>
            <p:cNvSpPr/>
            <p:nvPr/>
          </p:nvSpPr>
          <p:spPr>
            <a:xfrm>
              <a:off x="642454" y="3232785"/>
              <a:ext cx="2025650" cy="2073910"/>
            </a:xfrm>
            <a:custGeom>
              <a:avLst/>
              <a:gdLst/>
              <a:ahLst/>
              <a:cxnLst/>
              <a:rect l="l" t="t" r="r" b="b"/>
              <a:pathLst>
                <a:path w="2025650" h="2073910">
                  <a:moveTo>
                    <a:pt x="0" y="2073783"/>
                  </a:moveTo>
                  <a:lnTo>
                    <a:pt x="2025523" y="2073783"/>
                  </a:lnTo>
                  <a:lnTo>
                    <a:pt x="2025523" y="0"/>
                  </a:lnTo>
                  <a:lnTo>
                    <a:pt x="0" y="0"/>
                  </a:lnTo>
                  <a:lnTo>
                    <a:pt x="0" y="2073783"/>
                  </a:lnTo>
                  <a:close/>
                </a:path>
              </a:pathLst>
            </a:custGeom>
            <a:ln w="25400">
              <a:solidFill>
                <a:srgbClr val="03499E"/>
              </a:solidFill>
            </a:ln>
          </p:spPr>
          <p:txBody>
            <a:bodyPr wrap="square" lIns="0" tIns="0" rIns="0" bIns="0" rtlCol="0"/>
            <a:lstStyle/>
            <a:p>
              <a:endParaRPr/>
            </a:p>
          </p:txBody>
        </p:sp>
      </p:grpSp>
      <p:sp>
        <p:nvSpPr>
          <p:cNvPr id="11" name="object 11"/>
          <p:cNvSpPr txBox="1"/>
          <p:nvPr/>
        </p:nvSpPr>
        <p:spPr>
          <a:xfrm>
            <a:off x="645058" y="3181350"/>
            <a:ext cx="2021839" cy="391160"/>
          </a:xfrm>
          <a:prstGeom prst="rect">
            <a:avLst/>
          </a:prstGeom>
        </p:spPr>
        <p:txBody>
          <a:bodyPr vert="horz" wrap="square" lIns="0" tIns="12700" rIns="0" bIns="0" rtlCol="0">
            <a:spAutoFit/>
          </a:bodyPr>
          <a:lstStyle/>
          <a:p>
            <a:pPr marL="12700">
              <a:lnSpc>
                <a:spcPct val="100000"/>
              </a:lnSpc>
              <a:spcBef>
                <a:spcPts val="100"/>
              </a:spcBef>
            </a:pPr>
            <a:r>
              <a:rPr sz="2400" dirty="0">
                <a:solidFill>
                  <a:srgbClr val="03499E"/>
                </a:solidFill>
                <a:latin typeface="Times New Roman"/>
                <a:cs typeface="Times New Roman"/>
              </a:rPr>
              <a:t>a)</a:t>
            </a:r>
            <a:r>
              <a:rPr sz="2400" spc="120" dirty="0">
                <a:solidFill>
                  <a:srgbClr val="03499E"/>
                </a:solidFill>
                <a:latin typeface="Times New Roman"/>
                <a:cs typeface="Times New Roman"/>
              </a:rPr>
              <a:t> </a:t>
            </a:r>
            <a:r>
              <a:rPr sz="2400" dirty="0">
                <a:solidFill>
                  <a:srgbClr val="03499E"/>
                </a:solidFill>
                <a:latin typeface="Times New Roman"/>
                <a:cs typeface="Times New Roman"/>
              </a:rPr>
              <a:t>Có</a:t>
            </a:r>
            <a:r>
              <a:rPr sz="2400" spc="114" dirty="0">
                <a:solidFill>
                  <a:srgbClr val="03499E"/>
                </a:solidFill>
                <a:latin typeface="Times New Roman"/>
                <a:cs typeface="Times New Roman"/>
              </a:rPr>
              <a:t> </a:t>
            </a:r>
            <a:r>
              <a:rPr sz="2400" dirty="0">
                <a:solidFill>
                  <a:srgbClr val="03499E"/>
                </a:solidFill>
                <a:latin typeface="Times New Roman"/>
                <a:cs typeface="Times New Roman"/>
              </a:rPr>
              <a:t>chứng</a:t>
            </a:r>
            <a:r>
              <a:rPr sz="2400" spc="105" dirty="0">
                <a:solidFill>
                  <a:srgbClr val="03499E"/>
                </a:solidFill>
                <a:latin typeface="Times New Roman"/>
                <a:cs typeface="Times New Roman"/>
              </a:rPr>
              <a:t> </a:t>
            </a:r>
            <a:r>
              <a:rPr sz="2400" spc="-25" dirty="0">
                <a:solidFill>
                  <a:srgbClr val="03499E"/>
                </a:solidFill>
                <a:latin typeface="Times New Roman"/>
                <a:cs typeface="Times New Roman"/>
              </a:rPr>
              <a:t>chỉ</a:t>
            </a:r>
            <a:endParaRPr sz="2400">
              <a:latin typeface="Times New Roman"/>
              <a:cs typeface="Times New Roman"/>
            </a:endParaRPr>
          </a:p>
        </p:txBody>
      </p:sp>
      <p:sp>
        <p:nvSpPr>
          <p:cNvPr id="12" name="object 12"/>
          <p:cNvSpPr txBox="1"/>
          <p:nvPr/>
        </p:nvSpPr>
        <p:spPr>
          <a:xfrm>
            <a:off x="645058" y="3496817"/>
            <a:ext cx="2021205" cy="391160"/>
          </a:xfrm>
          <a:prstGeom prst="rect">
            <a:avLst/>
          </a:prstGeom>
        </p:spPr>
        <p:txBody>
          <a:bodyPr vert="horz" wrap="square" lIns="0" tIns="12700" rIns="0" bIns="0" rtlCol="0">
            <a:spAutoFit/>
          </a:bodyPr>
          <a:lstStyle/>
          <a:p>
            <a:pPr marL="12700">
              <a:lnSpc>
                <a:spcPct val="100000"/>
              </a:lnSpc>
              <a:spcBef>
                <a:spcPts val="100"/>
              </a:spcBef>
              <a:tabLst>
                <a:tab pos="1703070" algn="l"/>
              </a:tabLst>
            </a:pPr>
            <a:r>
              <a:rPr sz="2400" spc="-10" dirty="0">
                <a:solidFill>
                  <a:srgbClr val="03499E"/>
                </a:solidFill>
                <a:latin typeface="Times New Roman"/>
                <a:cs typeface="Times New Roman"/>
              </a:rPr>
              <a:t>nghiệp</a:t>
            </a:r>
            <a:r>
              <a:rPr sz="2400" dirty="0">
                <a:solidFill>
                  <a:srgbClr val="03499E"/>
                </a:solidFill>
                <a:latin typeface="Times New Roman"/>
                <a:cs typeface="Times New Roman"/>
              </a:rPr>
              <a:t>	</a:t>
            </a:r>
            <a:r>
              <a:rPr sz="2400" spc="-25" dirty="0">
                <a:solidFill>
                  <a:srgbClr val="03499E"/>
                </a:solidFill>
                <a:latin typeface="Times New Roman"/>
                <a:cs typeface="Times New Roman"/>
              </a:rPr>
              <a:t>vụ</a:t>
            </a:r>
            <a:endParaRPr sz="2400">
              <a:latin typeface="Times New Roman"/>
              <a:cs typeface="Times New Roman"/>
            </a:endParaRPr>
          </a:p>
        </p:txBody>
      </p:sp>
      <p:sp>
        <p:nvSpPr>
          <p:cNvPr id="13" name="object 13"/>
          <p:cNvSpPr txBox="1"/>
          <p:nvPr/>
        </p:nvSpPr>
        <p:spPr>
          <a:xfrm>
            <a:off x="645058" y="3812285"/>
            <a:ext cx="2022475" cy="706755"/>
          </a:xfrm>
          <a:prstGeom prst="rect">
            <a:avLst/>
          </a:prstGeom>
        </p:spPr>
        <p:txBody>
          <a:bodyPr vert="horz" wrap="square" lIns="0" tIns="65405" rIns="0" bIns="0" rtlCol="0">
            <a:spAutoFit/>
          </a:bodyPr>
          <a:lstStyle/>
          <a:p>
            <a:pPr marL="12700" marR="5080">
              <a:lnSpc>
                <a:spcPts val="2480"/>
              </a:lnSpc>
              <a:spcBef>
                <a:spcPts val="515"/>
              </a:spcBef>
              <a:tabLst>
                <a:tab pos="1036955" algn="l"/>
                <a:tab pos="1720850" algn="l"/>
              </a:tabLst>
            </a:pPr>
            <a:r>
              <a:rPr sz="2400" spc="-10" dirty="0">
                <a:solidFill>
                  <a:srgbClr val="03499E"/>
                </a:solidFill>
                <a:latin typeface="Times New Roman"/>
                <a:cs typeface="Times New Roman"/>
              </a:rPr>
              <a:t>chuyên</a:t>
            </a:r>
            <a:r>
              <a:rPr sz="2400" dirty="0">
                <a:solidFill>
                  <a:srgbClr val="03499E"/>
                </a:solidFill>
                <a:latin typeface="Times New Roman"/>
                <a:cs typeface="Times New Roman"/>
              </a:rPr>
              <a:t>	</a:t>
            </a:r>
            <a:r>
              <a:rPr sz="2400" spc="-25" dirty="0">
                <a:solidFill>
                  <a:srgbClr val="03499E"/>
                </a:solidFill>
                <a:latin typeface="Times New Roman"/>
                <a:cs typeface="Times New Roman"/>
              </a:rPr>
              <a:t>môn</a:t>
            </a:r>
            <a:r>
              <a:rPr sz="2400" dirty="0">
                <a:solidFill>
                  <a:srgbClr val="03499E"/>
                </a:solidFill>
                <a:latin typeface="Times New Roman"/>
                <a:cs typeface="Times New Roman"/>
              </a:rPr>
              <a:t>	</a:t>
            </a:r>
            <a:r>
              <a:rPr sz="2400" spc="-25" dirty="0">
                <a:solidFill>
                  <a:srgbClr val="03499E"/>
                </a:solidFill>
                <a:latin typeface="Times New Roman"/>
                <a:cs typeface="Times New Roman"/>
              </a:rPr>
              <a:t>về </a:t>
            </a:r>
            <a:r>
              <a:rPr sz="2400" dirty="0">
                <a:solidFill>
                  <a:srgbClr val="03499E"/>
                </a:solidFill>
                <a:latin typeface="Times New Roman"/>
                <a:cs typeface="Times New Roman"/>
              </a:rPr>
              <a:t>đấu</a:t>
            </a:r>
            <a:r>
              <a:rPr sz="2400" spc="-5" dirty="0">
                <a:solidFill>
                  <a:srgbClr val="03499E"/>
                </a:solidFill>
                <a:latin typeface="Times New Roman"/>
                <a:cs typeface="Times New Roman"/>
              </a:rPr>
              <a:t> </a:t>
            </a:r>
            <a:r>
              <a:rPr sz="2400" spc="-20" dirty="0">
                <a:solidFill>
                  <a:srgbClr val="03499E"/>
                </a:solidFill>
                <a:latin typeface="Times New Roman"/>
                <a:cs typeface="Times New Roman"/>
              </a:rPr>
              <a:t>thầu</a:t>
            </a:r>
            <a:endParaRPr sz="2400">
              <a:latin typeface="Times New Roman"/>
              <a:cs typeface="Times New Roman"/>
            </a:endParaRPr>
          </a:p>
        </p:txBody>
      </p:sp>
      <p:grpSp>
        <p:nvGrpSpPr>
          <p:cNvPr id="14" name="object 14"/>
          <p:cNvGrpSpPr/>
          <p:nvPr/>
        </p:nvGrpSpPr>
        <p:grpSpPr>
          <a:xfrm>
            <a:off x="3080639" y="3220085"/>
            <a:ext cx="2051050" cy="2114550"/>
            <a:chOff x="3080639" y="3220085"/>
            <a:chExt cx="2051050" cy="2114550"/>
          </a:xfrm>
        </p:grpSpPr>
        <p:sp>
          <p:nvSpPr>
            <p:cNvPr id="15" name="object 15"/>
            <p:cNvSpPr/>
            <p:nvPr/>
          </p:nvSpPr>
          <p:spPr>
            <a:xfrm>
              <a:off x="3093339" y="3232785"/>
              <a:ext cx="2025650" cy="2089150"/>
            </a:xfrm>
            <a:custGeom>
              <a:avLst/>
              <a:gdLst/>
              <a:ahLst/>
              <a:cxnLst/>
              <a:rect l="l" t="t" r="r" b="b"/>
              <a:pathLst>
                <a:path w="2025650" h="2089150">
                  <a:moveTo>
                    <a:pt x="2025523" y="0"/>
                  </a:moveTo>
                  <a:lnTo>
                    <a:pt x="0" y="0"/>
                  </a:lnTo>
                  <a:lnTo>
                    <a:pt x="0" y="2088895"/>
                  </a:lnTo>
                  <a:lnTo>
                    <a:pt x="2025523" y="2088895"/>
                  </a:lnTo>
                  <a:lnTo>
                    <a:pt x="2025523" y="0"/>
                  </a:lnTo>
                  <a:close/>
                </a:path>
              </a:pathLst>
            </a:custGeom>
            <a:solidFill>
              <a:srgbClr val="E9E1D5"/>
            </a:solidFill>
          </p:spPr>
          <p:txBody>
            <a:bodyPr wrap="square" lIns="0" tIns="0" rIns="0" bIns="0" rtlCol="0"/>
            <a:lstStyle/>
            <a:p>
              <a:endParaRPr/>
            </a:p>
          </p:txBody>
        </p:sp>
        <p:sp>
          <p:nvSpPr>
            <p:cNvPr id="16" name="object 16"/>
            <p:cNvSpPr/>
            <p:nvPr/>
          </p:nvSpPr>
          <p:spPr>
            <a:xfrm>
              <a:off x="3093339" y="3232785"/>
              <a:ext cx="2025650" cy="2089150"/>
            </a:xfrm>
            <a:custGeom>
              <a:avLst/>
              <a:gdLst/>
              <a:ahLst/>
              <a:cxnLst/>
              <a:rect l="l" t="t" r="r" b="b"/>
              <a:pathLst>
                <a:path w="2025650" h="2089150">
                  <a:moveTo>
                    <a:pt x="0" y="2088895"/>
                  </a:moveTo>
                  <a:lnTo>
                    <a:pt x="2025523" y="2088895"/>
                  </a:lnTo>
                  <a:lnTo>
                    <a:pt x="2025523" y="0"/>
                  </a:lnTo>
                  <a:lnTo>
                    <a:pt x="0" y="0"/>
                  </a:lnTo>
                  <a:lnTo>
                    <a:pt x="0" y="2088895"/>
                  </a:lnTo>
                  <a:close/>
                </a:path>
              </a:pathLst>
            </a:custGeom>
            <a:ln w="25400">
              <a:solidFill>
                <a:srgbClr val="03499E"/>
              </a:solidFill>
            </a:ln>
          </p:spPr>
          <p:txBody>
            <a:bodyPr wrap="square" lIns="0" tIns="0" rIns="0" bIns="0" rtlCol="0"/>
            <a:lstStyle/>
            <a:p>
              <a:endParaRPr/>
            </a:p>
          </p:txBody>
        </p:sp>
      </p:grpSp>
      <p:sp>
        <p:nvSpPr>
          <p:cNvPr id="17" name="object 17"/>
          <p:cNvSpPr txBox="1"/>
          <p:nvPr/>
        </p:nvSpPr>
        <p:spPr>
          <a:xfrm>
            <a:off x="3096260" y="3181350"/>
            <a:ext cx="2021205" cy="706755"/>
          </a:xfrm>
          <a:prstGeom prst="rect">
            <a:avLst/>
          </a:prstGeom>
        </p:spPr>
        <p:txBody>
          <a:bodyPr vert="horz" wrap="square" lIns="0" tIns="65405" rIns="0" bIns="0" rtlCol="0">
            <a:spAutoFit/>
          </a:bodyPr>
          <a:lstStyle/>
          <a:p>
            <a:pPr marL="12700" marR="5080">
              <a:lnSpc>
                <a:spcPts val="2480"/>
              </a:lnSpc>
              <a:spcBef>
                <a:spcPts val="515"/>
              </a:spcBef>
              <a:tabLst>
                <a:tab pos="510540" algn="l"/>
                <a:tab pos="1178560" algn="l"/>
              </a:tabLst>
            </a:pPr>
            <a:r>
              <a:rPr sz="2400" spc="-25" dirty="0">
                <a:solidFill>
                  <a:srgbClr val="03499E"/>
                </a:solidFill>
                <a:latin typeface="Times New Roman"/>
                <a:cs typeface="Times New Roman"/>
              </a:rPr>
              <a:t>b)</a:t>
            </a:r>
            <a:r>
              <a:rPr sz="2400" dirty="0">
                <a:solidFill>
                  <a:srgbClr val="03499E"/>
                </a:solidFill>
                <a:latin typeface="Times New Roman"/>
                <a:cs typeface="Times New Roman"/>
              </a:rPr>
              <a:t>	</a:t>
            </a:r>
            <a:r>
              <a:rPr sz="2400" spc="-25" dirty="0">
                <a:solidFill>
                  <a:srgbClr val="03499E"/>
                </a:solidFill>
                <a:latin typeface="Times New Roman"/>
                <a:cs typeface="Times New Roman"/>
              </a:rPr>
              <a:t>Tốt</a:t>
            </a:r>
            <a:r>
              <a:rPr sz="2400" dirty="0">
                <a:solidFill>
                  <a:srgbClr val="03499E"/>
                </a:solidFill>
                <a:latin typeface="Times New Roman"/>
                <a:cs typeface="Times New Roman"/>
              </a:rPr>
              <a:t>	</a:t>
            </a:r>
            <a:r>
              <a:rPr sz="2400" spc="-10" dirty="0">
                <a:solidFill>
                  <a:srgbClr val="03499E"/>
                </a:solidFill>
                <a:latin typeface="Times New Roman"/>
                <a:cs typeface="Times New Roman"/>
              </a:rPr>
              <a:t>nghiệp </a:t>
            </a:r>
            <a:r>
              <a:rPr sz="2400" dirty="0">
                <a:solidFill>
                  <a:srgbClr val="03499E"/>
                </a:solidFill>
                <a:latin typeface="Times New Roman"/>
                <a:cs typeface="Times New Roman"/>
              </a:rPr>
              <a:t>đại</a:t>
            </a:r>
            <a:r>
              <a:rPr sz="2400" spc="-15" dirty="0">
                <a:solidFill>
                  <a:srgbClr val="03499E"/>
                </a:solidFill>
                <a:latin typeface="Times New Roman"/>
                <a:cs typeface="Times New Roman"/>
              </a:rPr>
              <a:t> </a:t>
            </a:r>
            <a:r>
              <a:rPr sz="2400" dirty="0">
                <a:solidFill>
                  <a:srgbClr val="03499E"/>
                </a:solidFill>
                <a:latin typeface="Times New Roman"/>
                <a:cs typeface="Times New Roman"/>
              </a:rPr>
              <a:t>học</a:t>
            </a:r>
            <a:r>
              <a:rPr sz="2400" spc="-5" dirty="0">
                <a:solidFill>
                  <a:srgbClr val="03499E"/>
                </a:solidFill>
                <a:latin typeface="Times New Roman"/>
                <a:cs typeface="Times New Roman"/>
              </a:rPr>
              <a:t> </a:t>
            </a:r>
            <a:r>
              <a:rPr sz="2400" dirty="0">
                <a:solidFill>
                  <a:srgbClr val="03499E"/>
                </a:solidFill>
                <a:latin typeface="Times New Roman"/>
                <a:cs typeface="Times New Roman"/>
              </a:rPr>
              <a:t>trở</a:t>
            </a:r>
            <a:r>
              <a:rPr sz="2400" spc="-15" dirty="0">
                <a:solidFill>
                  <a:srgbClr val="03499E"/>
                </a:solidFill>
                <a:latin typeface="Times New Roman"/>
                <a:cs typeface="Times New Roman"/>
              </a:rPr>
              <a:t> </a:t>
            </a:r>
            <a:r>
              <a:rPr sz="2400" spc="-25" dirty="0">
                <a:solidFill>
                  <a:srgbClr val="03499E"/>
                </a:solidFill>
                <a:latin typeface="Times New Roman"/>
                <a:cs typeface="Times New Roman"/>
              </a:rPr>
              <a:t>lên</a:t>
            </a:r>
            <a:endParaRPr sz="2400">
              <a:latin typeface="Times New Roman"/>
              <a:cs typeface="Times New Roman"/>
            </a:endParaRPr>
          </a:p>
        </p:txBody>
      </p:sp>
      <p:grpSp>
        <p:nvGrpSpPr>
          <p:cNvPr id="18" name="object 18"/>
          <p:cNvGrpSpPr/>
          <p:nvPr/>
        </p:nvGrpSpPr>
        <p:grpSpPr>
          <a:xfrm>
            <a:off x="5531611" y="3220211"/>
            <a:ext cx="2751455" cy="2089785"/>
            <a:chOff x="5531611" y="3220211"/>
            <a:chExt cx="2751455" cy="2089785"/>
          </a:xfrm>
        </p:grpSpPr>
        <p:sp>
          <p:nvSpPr>
            <p:cNvPr id="19" name="object 19"/>
            <p:cNvSpPr/>
            <p:nvPr/>
          </p:nvSpPr>
          <p:spPr>
            <a:xfrm>
              <a:off x="5544311" y="3232911"/>
              <a:ext cx="2726055" cy="2064385"/>
            </a:xfrm>
            <a:custGeom>
              <a:avLst/>
              <a:gdLst/>
              <a:ahLst/>
              <a:cxnLst/>
              <a:rect l="l" t="t" r="r" b="b"/>
              <a:pathLst>
                <a:path w="2726054" h="2064385">
                  <a:moveTo>
                    <a:pt x="2725928" y="0"/>
                  </a:moveTo>
                  <a:lnTo>
                    <a:pt x="0" y="0"/>
                  </a:lnTo>
                  <a:lnTo>
                    <a:pt x="0" y="2064131"/>
                  </a:lnTo>
                  <a:lnTo>
                    <a:pt x="2725928" y="2064131"/>
                  </a:lnTo>
                  <a:lnTo>
                    <a:pt x="2725928" y="0"/>
                  </a:lnTo>
                  <a:close/>
                </a:path>
              </a:pathLst>
            </a:custGeom>
            <a:solidFill>
              <a:srgbClr val="E9E1D5"/>
            </a:solidFill>
          </p:spPr>
          <p:txBody>
            <a:bodyPr wrap="square" lIns="0" tIns="0" rIns="0" bIns="0" rtlCol="0"/>
            <a:lstStyle/>
            <a:p>
              <a:endParaRPr/>
            </a:p>
          </p:txBody>
        </p:sp>
        <p:sp>
          <p:nvSpPr>
            <p:cNvPr id="20" name="object 20"/>
            <p:cNvSpPr/>
            <p:nvPr/>
          </p:nvSpPr>
          <p:spPr>
            <a:xfrm>
              <a:off x="5544311" y="3232911"/>
              <a:ext cx="2726055" cy="2064385"/>
            </a:xfrm>
            <a:custGeom>
              <a:avLst/>
              <a:gdLst/>
              <a:ahLst/>
              <a:cxnLst/>
              <a:rect l="l" t="t" r="r" b="b"/>
              <a:pathLst>
                <a:path w="2726054" h="2064385">
                  <a:moveTo>
                    <a:pt x="0" y="2064131"/>
                  </a:moveTo>
                  <a:lnTo>
                    <a:pt x="2725928" y="2064131"/>
                  </a:lnTo>
                  <a:lnTo>
                    <a:pt x="2725928" y="0"/>
                  </a:lnTo>
                  <a:lnTo>
                    <a:pt x="0" y="0"/>
                  </a:lnTo>
                  <a:lnTo>
                    <a:pt x="0" y="2064131"/>
                  </a:lnTo>
                  <a:close/>
                </a:path>
              </a:pathLst>
            </a:custGeom>
            <a:ln w="25400">
              <a:solidFill>
                <a:srgbClr val="03499E"/>
              </a:solidFill>
            </a:ln>
          </p:spPr>
          <p:txBody>
            <a:bodyPr wrap="square" lIns="0" tIns="0" rIns="0" bIns="0" rtlCol="0"/>
            <a:lstStyle/>
            <a:p>
              <a:endParaRPr/>
            </a:p>
          </p:txBody>
        </p:sp>
      </p:grpSp>
      <p:sp>
        <p:nvSpPr>
          <p:cNvPr id="21" name="object 21"/>
          <p:cNvSpPr txBox="1"/>
          <p:nvPr/>
        </p:nvSpPr>
        <p:spPr>
          <a:xfrm>
            <a:off x="5547486" y="3181350"/>
            <a:ext cx="2722245" cy="1969135"/>
          </a:xfrm>
          <a:prstGeom prst="rect">
            <a:avLst/>
          </a:prstGeom>
        </p:spPr>
        <p:txBody>
          <a:bodyPr vert="horz" wrap="square" lIns="0" tIns="62865" rIns="0" bIns="0" rtlCol="0">
            <a:spAutoFit/>
          </a:bodyPr>
          <a:lstStyle/>
          <a:p>
            <a:pPr marL="12700" marR="5080" algn="just">
              <a:lnSpc>
                <a:spcPct val="86300"/>
              </a:lnSpc>
              <a:spcBef>
                <a:spcPts val="495"/>
              </a:spcBef>
            </a:pPr>
            <a:r>
              <a:rPr sz="2400" dirty="0">
                <a:solidFill>
                  <a:srgbClr val="03499E"/>
                </a:solidFill>
                <a:latin typeface="Times New Roman"/>
                <a:cs typeface="Times New Roman"/>
              </a:rPr>
              <a:t>c)</a:t>
            </a:r>
            <a:r>
              <a:rPr sz="2400" spc="440" dirty="0">
                <a:solidFill>
                  <a:srgbClr val="03499E"/>
                </a:solidFill>
                <a:latin typeface="Times New Roman"/>
                <a:cs typeface="Times New Roman"/>
              </a:rPr>
              <a:t> </a:t>
            </a:r>
            <a:r>
              <a:rPr sz="2400" dirty="0">
                <a:solidFill>
                  <a:srgbClr val="03499E"/>
                </a:solidFill>
                <a:latin typeface="Times New Roman"/>
                <a:cs typeface="Times New Roman"/>
              </a:rPr>
              <a:t>Có</a:t>
            </a:r>
            <a:r>
              <a:rPr sz="2400" spc="445" dirty="0">
                <a:solidFill>
                  <a:srgbClr val="03499E"/>
                </a:solidFill>
                <a:latin typeface="Times New Roman"/>
                <a:cs typeface="Times New Roman"/>
              </a:rPr>
              <a:t> </a:t>
            </a:r>
            <a:r>
              <a:rPr sz="2400" dirty="0">
                <a:solidFill>
                  <a:srgbClr val="03499E"/>
                </a:solidFill>
                <a:latin typeface="Times New Roman"/>
                <a:cs typeface="Times New Roman"/>
              </a:rPr>
              <a:t>năng</a:t>
            </a:r>
            <a:r>
              <a:rPr sz="2400" spc="445" dirty="0">
                <a:solidFill>
                  <a:srgbClr val="03499E"/>
                </a:solidFill>
                <a:latin typeface="Times New Roman"/>
                <a:cs typeface="Times New Roman"/>
              </a:rPr>
              <a:t> </a:t>
            </a:r>
            <a:r>
              <a:rPr sz="2400" dirty="0">
                <a:solidFill>
                  <a:srgbClr val="03499E"/>
                </a:solidFill>
                <a:latin typeface="Times New Roman"/>
                <a:cs typeface="Times New Roman"/>
              </a:rPr>
              <a:t>lực</a:t>
            </a:r>
            <a:r>
              <a:rPr sz="2400" spc="445" dirty="0">
                <a:solidFill>
                  <a:srgbClr val="03499E"/>
                </a:solidFill>
                <a:latin typeface="Times New Roman"/>
                <a:cs typeface="Times New Roman"/>
              </a:rPr>
              <a:t> </a:t>
            </a:r>
            <a:r>
              <a:rPr sz="2400" spc="-20" dirty="0">
                <a:solidFill>
                  <a:srgbClr val="03499E"/>
                </a:solidFill>
                <a:latin typeface="Times New Roman"/>
                <a:cs typeface="Times New Roman"/>
              </a:rPr>
              <a:t>hành </a:t>
            </a:r>
            <a:r>
              <a:rPr sz="2400" dirty="0">
                <a:solidFill>
                  <a:srgbClr val="03499E"/>
                </a:solidFill>
                <a:latin typeface="Times New Roman"/>
                <a:cs typeface="Times New Roman"/>
              </a:rPr>
              <a:t>vi</a:t>
            </a:r>
            <a:r>
              <a:rPr sz="2400" spc="125" dirty="0">
                <a:solidFill>
                  <a:srgbClr val="03499E"/>
                </a:solidFill>
                <a:latin typeface="Times New Roman"/>
                <a:cs typeface="Times New Roman"/>
              </a:rPr>
              <a:t> </a:t>
            </a:r>
            <a:r>
              <a:rPr sz="2400" dirty="0">
                <a:solidFill>
                  <a:srgbClr val="03499E"/>
                </a:solidFill>
                <a:latin typeface="Times New Roman"/>
                <a:cs typeface="Times New Roman"/>
              </a:rPr>
              <a:t>dân</a:t>
            </a:r>
            <a:r>
              <a:rPr sz="2400" spc="130" dirty="0">
                <a:solidFill>
                  <a:srgbClr val="03499E"/>
                </a:solidFill>
                <a:latin typeface="Times New Roman"/>
                <a:cs typeface="Times New Roman"/>
              </a:rPr>
              <a:t> </a:t>
            </a:r>
            <a:r>
              <a:rPr sz="2400" dirty="0">
                <a:solidFill>
                  <a:srgbClr val="03499E"/>
                </a:solidFill>
                <a:latin typeface="Times New Roman"/>
                <a:cs typeface="Times New Roman"/>
              </a:rPr>
              <a:t>sự</a:t>
            </a:r>
            <a:r>
              <a:rPr sz="2400" spc="120" dirty="0">
                <a:solidFill>
                  <a:srgbClr val="03499E"/>
                </a:solidFill>
                <a:latin typeface="Times New Roman"/>
                <a:cs typeface="Times New Roman"/>
              </a:rPr>
              <a:t> </a:t>
            </a:r>
            <a:r>
              <a:rPr sz="2400" dirty="0">
                <a:solidFill>
                  <a:srgbClr val="03499E"/>
                </a:solidFill>
                <a:latin typeface="Times New Roman"/>
                <a:cs typeface="Times New Roman"/>
              </a:rPr>
              <a:t>đầy</a:t>
            </a:r>
            <a:r>
              <a:rPr sz="2400" spc="120" dirty="0">
                <a:solidFill>
                  <a:srgbClr val="03499E"/>
                </a:solidFill>
                <a:latin typeface="Times New Roman"/>
                <a:cs typeface="Times New Roman"/>
              </a:rPr>
              <a:t> </a:t>
            </a:r>
            <a:r>
              <a:rPr sz="2400" dirty="0">
                <a:solidFill>
                  <a:srgbClr val="03499E"/>
                </a:solidFill>
                <a:latin typeface="Times New Roman"/>
                <a:cs typeface="Times New Roman"/>
              </a:rPr>
              <a:t>đủ</a:t>
            </a:r>
            <a:r>
              <a:rPr sz="2400" spc="125" dirty="0">
                <a:solidFill>
                  <a:srgbClr val="03499E"/>
                </a:solidFill>
                <a:latin typeface="Times New Roman"/>
                <a:cs typeface="Times New Roman"/>
              </a:rPr>
              <a:t> </a:t>
            </a:r>
            <a:r>
              <a:rPr sz="2400" spc="-20" dirty="0">
                <a:solidFill>
                  <a:srgbClr val="03499E"/>
                </a:solidFill>
                <a:latin typeface="Times New Roman"/>
                <a:cs typeface="Times New Roman"/>
              </a:rPr>
              <a:t>theo </a:t>
            </a:r>
            <a:r>
              <a:rPr sz="2400" dirty="0">
                <a:solidFill>
                  <a:srgbClr val="03499E"/>
                </a:solidFill>
                <a:latin typeface="Times New Roman"/>
                <a:cs typeface="Times New Roman"/>
              </a:rPr>
              <a:t>quy</a:t>
            </a:r>
            <a:r>
              <a:rPr sz="2400" spc="290" dirty="0">
                <a:solidFill>
                  <a:srgbClr val="03499E"/>
                </a:solidFill>
                <a:latin typeface="Times New Roman"/>
                <a:cs typeface="Times New Roman"/>
              </a:rPr>
              <a:t>  </a:t>
            </a:r>
            <a:r>
              <a:rPr sz="2400" dirty="0">
                <a:solidFill>
                  <a:srgbClr val="03499E"/>
                </a:solidFill>
                <a:latin typeface="Times New Roman"/>
                <a:cs typeface="Times New Roman"/>
              </a:rPr>
              <a:t>định</a:t>
            </a:r>
            <a:r>
              <a:rPr sz="2400" spc="290" dirty="0">
                <a:solidFill>
                  <a:srgbClr val="03499E"/>
                </a:solidFill>
                <a:latin typeface="Times New Roman"/>
                <a:cs typeface="Times New Roman"/>
              </a:rPr>
              <a:t>  </a:t>
            </a:r>
            <a:r>
              <a:rPr sz="2400" dirty="0">
                <a:solidFill>
                  <a:srgbClr val="03499E"/>
                </a:solidFill>
                <a:latin typeface="Times New Roman"/>
                <a:cs typeface="Times New Roman"/>
              </a:rPr>
              <a:t>của</a:t>
            </a:r>
            <a:r>
              <a:rPr sz="2400" spc="295" dirty="0">
                <a:solidFill>
                  <a:srgbClr val="03499E"/>
                </a:solidFill>
                <a:latin typeface="Times New Roman"/>
                <a:cs typeface="Times New Roman"/>
              </a:rPr>
              <a:t>  </a:t>
            </a:r>
            <a:r>
              <a:rPr sz="2400" spc="-20" dirty="0">
                <a:solidFill>
                  <a:srgbClr val="03499E"/>
                </a:solidFill>
                <a:latin typeface="Times New Roman"/>
                <a:cs typeface="Times New Roman"/>
              </a:rPr>
              <a:t>pháp </a:t>
            </a:r>
            <a:r>
              <a:rPr sz="2400" dirty="0">
                <a:solidFill>
                  <a:srgbClr val="03499E"/>
                </a:solidFill>
                <a:latin typeface="Times New Roman"/>
                <a:cs typeface="Times New Roman"/>
              </a:rPr>
              <a:t>luật;</a:t>
            </a:r>
            <a:r>
              <a:rPr sz="2400" spc="135" dirty="0">
                <a:solidFill>
                  <a:srgbClr val="03499E"/>
                </a:solidFill>
                <a:latin typeface="Times New Roman"/>
                <a:cs typeface="Times New Roman"/>
              </a:rPr>
              <a:t>  </a:t>
            </a:r>
            <a:r>
              <a:rPr sz="2400" dirty="0">
                <a:solidFill>
                  <a:srgbClr val="03499E"/>
                </a:solidFill>
                <a:latin typeface="Times New Roman"/>
                <a:cs typeface="Times New Roman"/>
              </a:rPr>
              <a:t>không</a:t>
            </a:r>
            <a:r>
              <a:rPr sz="2400" spc="130" dirty="0">
                <a:solidFill>
                  <a:srgbClr val="03499E"/>
                </a:solidFill>
                <a:latin typeface="Times New Roman"/>
                <a:cs typeface="Times New Roman"/>
              </a:rPr>
              <a:t>  </a:t>
            </a:r>
            <a:r>
              <a:rPr sz="2400" dirty="0">
                <a:solidFill>
                  <a:srgbClr val="03499E"/>
                </a:solidFill>
                <a:latin typeface="Times New Roman"/>
                <a:cs typeface="Times New Roman"/>
              </a:rPr>
              <a:t>đang</a:t>
            </a:r>
            <a:r>
              <a:rPr sz="2400" spc="135" dirty="0">
                <a:solidFill>
                  <a:srgbClr val="03499E"/>
                </a:solidFill>
                <a:latin typeface="Times New Roman"/>
                <a:cs typeface="Times New Roman"/>
              </a:rPr>
              <a:t>  </a:t>
            </a:r>
            <a:r>
              <a:rPr sz="2400" spc="-25" dirty="0">
                <a:solidFill>
                  <a:srgbClr val="03499E"/>
                </a:solidFill>
                <a:latin typeface="Times New Roman"/>
                <a:cs typeface="Times New Roman"/>
              </a:rPr>
              <a:t>bị </a:t>
            </a:r>
            <a:r>
              <a:rPr sz="2400" dirty="0">
                <a:solidFill>
                  <a:srgbClr val="03499E"/>
                </a:solidFill>
                <a:latin typeface="Times New Roman"/>
                <a:cs typeface="Times New Roman"/>
              </a:rPr>
              <a:t>truy</a:t>
            </a:r>
            <a:r>
              <a:rPr sz="2400" spc="395" dirty="0">
                <a:solidFill>
                  <a:srgbClr val="03499E"/>
                </a:solidFill>
                <a:latin typeface="Times New Roman"/>
                <a:cs typeface="Times New Roman"/>
              </a:rPr>
              <a:t> </a:t>
            </a:r>
            <a:r>
              <a:rPr sz="2400" dirty="0">
                <a:solidFill>
                  <a:srgbClr val="03499E"/>
                </a:solidFill>
                <a:latin typeface="Times New Roman"/>
                <a:cs typeface="Times New Roman"/>
              </a:rPr>
              <a:t>cứu</a:t>
            </a:r>
            <a:r>
              <a:rPr sz="2400" spc="395" dirty="0">
                <a:solidFill>
                  <a:srgbClr val="03499E"/>
                </a:solidFill>
                <a:latin typeface="Times New Roman"/>
                <a:cs typeface="Times New Roman"/>
              </a:rPr>
              <a:t> </a:t>
            </a:r>
            <a:r>
              <a:rPr sz="2400" dirty="0">
                <a:solidFill>
                  <a:srgbClr val="03499E"/>
                </a:solidFill>
                <a:latin typeface="Times New Roman"/>
                <a:cs typeface="Times New Roman"/>
              </a:rPr>
              <a:t>trách</a:t>
            </a:r>
            <a:r>
              <a:rPr sz="2400" spc="400" dirty="0">
                <a:solidFill>
                  <a:srgbClr val="03499E"/>
                </a:solidFill>
                <a:latin typeface="Times New Roman"/>
                <a:cs typeface="Times New Roman"/>
              </a:rPr>
              <a:t> </a:t>
            </a:r>
            <a:r>
              <a:rPr sz="2400" spc="-10" dirty="0">
                <a:solidFill>
                  <a:srgbClr val="03499E"/>
                </a:solidFill>
                <a:latin typeface="Times New Roman"/>
                <a:cs typeface="Times New Roman"/>
              </a:rPr>
              <a:t>nhiệm </a:t>
            </a:r>
            <a:r>
              <a:rPr sz="2400" dirty="0">
                <a:solidFill>
                  <a:srgbClr val="03499E"/>
                </a:solidFill>
                <a:latin typeface="Times New Roman"/>
                <a:cs typeface="Times New Roman"/>
              </a:rPr>
              <a:t>hình</a:t>
            </a:r>
            <a:r>
              <a:rPr sz="2400" spc="5" dirty="0">
                <a:solidFill>
                  <a:srgbClr val="03499E"/>
                </a:solidFill>
                <a:latin typeface="Times New Roman"/>
                <a:cs typeface="Times New Roman"/>
              </a:rPr>
              <a:t> </a:t>
            </a:r>
            <a:r>
              <a:rPr sz="2400" spc="-35" dirty="0">
                <a:solidFill>
                  <a:srgbClr val="03499E"/>
                </a:solidFill>
                <a:latin typeface="Times New Roman"/>
                <a:cs typeface="Times New Roman"/>
              </a:rPr>
              <a:t>sự</a:t>
            </a:r>
            <a:endParaRPr sz="2400">
              <a:latin typeface="Times New Roman"/>
              <a:cs typeface="Times New Roman"/>
            </a:endParaRPr>
          </a:p>
        </p:txBody>
      </p:sp>
      <p:grpSp>
        <p:nvGrpSpPr>
          <p:cNvPr id="22" name="object 22"/>
          <p:cNvGrpSpPr/>
          <p:nvPr/>
        </p:nvGrpSpPr>
        <p:grpSpPr>
          <a:xfrm>
            <a:off x="8682863" y="3220211"/>
            <a:ext cx="2879725" cy="2129155"/>
            <a:chOff x="8682863" y="3220211"/>
            <a:chExt cx="2879725" cy="2129155"/>
          </a:xfrm>
        </p:grpSpPr>
        <p:sp>
          <p:nvSpPr>
            <p:cNvPr id="23" name="object 23"/>
            <p:cNvSpPr/>
            <p:nvPr/>
          </p:nvSpPr>
          <p:spPr>
            <a:xfrm>
              <a:off x="8695563" y="3232911"/>
              <a:ext cx="2854325" cy="2103755"/>
            </a:xfrm>
            <a:custGeom>
              <a:avLst/>
              <a:gdLst/>
              <a:ahLst/>
              <a:cxnLst/>
              <a:rect l="l" t="t" r="r" b="b"/>
              <a:pathLst>
                <a:path w="2854325" h="2103754">
                  <a:moveTo>
                    <a:pt x="2853944" y="0"/>
                  </a:moveTo>
                  <a:lnTo>
                    <a:pt x="0" y="0"/>
                  </a:lnTo>
                  <a:lnTo>
                    <a:pt x="0" y="2103628"/>
                  </a:lnTo>
                  <a:lnTo>
                    <a:pt x="2853944" y="2103628"/>
                  </a:lnTo>
                  <a:lnTo>
                    <a:pt x="2853944" y="0"/>
                  </a:lnTo>
                  <a:close/>
                </a:path>
              </a:pathLst>
            </a:custGeom>
            <a:solidFill>
              <a:srgbClr val="E9E1D5"/>
            </a:solidFill>
          </p:spPr>
          <p:txBody>
            <a:bodyPr wrap="square" lIns="0" tIns="0" rIns="0" bIns="0" rtlCol="0"/>
            <a:lstStyle/>
            <a:p>
              <a:endParaRPr/>
            </a:p>
          </p:txBody>
        </p:sp>
        <p:sp>
          <p:nvSpPr>
            <p:cNvPr id="24" name="object 24"/>
            <p:cNvSpPr/>
            <p:nvPr/>
          </p:nvSpPr>
          <p:spPr>
            <a:xfrm>
              <a:off x="8695563" y="3232911"/>
              <a:ext cx="2854325" cy="2103755"/>
            </a:xfrm>
            <a:custGeom>
              <a:avLst/>
              <a:gdLst/>
              <a:ahLst/>
              <a:cxnLst/>
              <a:rect l="l" t="t" r="r" b="b"/>
              <a:pathLst>
                <a:path w="2854325" h="2103754">
                  <a:moveTo>
                    <a:pt x="0" y="2103628"/>
                  </a:moveTo>
                  <a:lnTo>
                    <a:pt x="2853944" y="2103628"/>
                  </a:lnTo>
                  <a:lnTo>
                    <a:pt x="2853944" y="0"/>
                  </a:lnTo>
                  <a:lnTo>
                    <a:pt x="0" y="0"/>
                  </a:lnTo>
                  <a:lnTo>
                    <a:pt x="0" y="2103628"/>
                  </a:lnTo>
                  <a:close/>
                </a:path>
              </a:pathLst>
            </a:custGeom>
            <a:ln w="25400">
              <a:solidFill>
                <a:srgbClr val="03499E"/>
              </a:solidFill>
            </a:ln>
          </p:spPr>
          <p:txBody>
            <a:bodyPr wrap="square" lIns="0" tIns="0" rIns="0" bIns="0" rtlCol="0"/>
            <a:lstStyle/>
            <a:p>
              <a:endParaRPr/>
            </a:p>
          </p:txBody>
        </p:sp>
      </p:grpSp>
      <p:sp>
        <p:nvSpPr>
          <p:cNvPr id="25" name="object 25"/>
          <p:cNvSpPr txBox="1"/>
          <p:nvPr/>
        </p:nvSpPr>
        <p:spPr>
          <a:xfrm>
            <a:off x="8699118" y="3181350"/>
            <a:ext cx="2850515" cy="391160"/>
          </a:xfrm>
          <a:prstGeom prst="rect">
            <a:avLst/>
          </a:prstGeom>
        </p:spPr>
        <p:txBody>
          <a:bodyPr vert="horz" wrap="square" lIns="0" tIns="12700" rIns="0" bIns="0" rtlCol="0">
            <a:spAutoFit/>
          </a:bodyPr>
          <a:lstStyle/>
          <a:p>
            <a:pPr marL="12700">
              <a:lnSpc>
                <a:spcPct val="100000"/>
              </a:lnSpc>
              <a:spcBef>
                <a:spcPts val="100"/>
              </a:spcBef>
            </a:pPr>
            <a:r>
              <a:rPr sz="2400" dirty="0">
                <a:solidFill>
                  <a:srgbClr val="03499E"/>
                </a:solidFill>
                <a:latin typeface="Times New Roman"/>
                <a:cs typeface="Times New Roman"/>
              </a:rPr>
              <a:t>d)</a:t>
            </a:r>
            <a:r>
              <a:rPr sz="2400" spc="105" dirty="0">
                <a:solidFill>
                  <a:srgbClr val="03499E"/>
                </a:solidFill>
                <a:latin typeface="Times New Roman"/>
                <a:cs typeface="Times New Roman"/>
              </a:rPr>
              <a:t> </a:t>
            </a:r>
            <a:r>
              <a:rPr sz="2400" dirty="0">
                <a:solidFill>
                  <a:srgbClr val="03499E"/>
                </a:solidFill>
                <a:latin typeface="Times New Roman"/>
                <a:cs typeface="Times New Roman"/>
              </a:rPr>
              <a:t>Có</a:t>
            </a:r>
            <a:r>
              <a:rPr sz="2400" spc="100" dirty="0">
                <a:solidFill>
                  <a:srgbClr val="03499E"/>
                </a:solidFill>
                <a:latin typeface="Times New Roman"/>
                <a:cs typeface="Times New Roman"/>
              </a:rPr>
              <a:t> </a:t>
            </a:r>
            <a:r>
              <a:rPr sz="2400" dirty="0">
                <a:solidFill>
                  <a:srgbClr val="03499E"/>
                </a:solidFill>
                <a:latin typeface="Times New Roman"/>
                <a:cs typeface="Times New Roman"/>
              </a:rPr>
              <a:t>tối</a:t>
            </a:r>
            <a:r>
              <a:rPr sz="2400" spc="110" dirty="0">
                <a:solidFill>
                  <a:srgbClr val="03499E"/>
                </a:solidFill>
                <a:latin typeface="Times New Roman"/>
                <a:cs typeface="Times New Roman"/>
              </a:rPr>
              <a:t> </a:t>
            </a:r>
            <a:r>
              <a:rPr sz="2400" dirty="0">
                <a:solidFill>
                  <a:srgbClr val="03499E"/>
                </a:solidFill>
                <a:latin typeface="Times New Roman"/>
                <a:cs typeface="Times New Roman"/>
              </a:rPr>
              <a:t>thiểu</a:t>
            </a:r>
            <a:r>
              <a:rPr sz="2400" spc="105" dirty="0">
                <a:solidFill>
                  <a:srgbClr val="03499E"/>
                </a:solidFill>
                <a:latin typeface="Times New Roman"/>
                <a:cs typeface="Times New Roman"/>
              </a:rPr>
              <a:t> </a:t>
            </a:r>
            <a:r>
              <a:rPr sz="2400" dirty="0">
                <a:solidFill>
                  <a:srgbClr val="03499E"/>
                </a:solidFill>
                <a:latin typeface="Times New Roman"/>
                <a:cs typeface="Times New Roman"/>
              </a:rPr>
              <a:t>03</a:t>
            </a:r>
            <a:r>
              <a:rPr sz="2400" spc="105" dirty="0">
                <a:solidFill>
                  <a:srgbClr val="03499E"/>
                </a:solidFill>
                <a:latin typeface="Times New Roman"/>
                <a:cs typeface="Times New Roman"/>
              </a:rPr>
              <a:t> </a:t>
            </a:r>
            <a:r>
              <a:rPr sz="2400" spc="-25" dirty="0">
                <a:solidFill>
                  <a:srgbClr val="03499E"/>
                </a:solidFill>
                <a:latin typeface="Times New Roman"/>
                <a:cs typeface="Times New Roman"/>
              </a:rPr>
              <a:t>năm</a:t>
            </a:r>
            <a:endParaRPr sz="2400">
              <a:latin typeface="Times New Roman"/>
              <a:cs typeface="Times New Roman"/>
            </a:endParaRPr>
          </a:p>
        </p:txBody>
      </p:sp>
      <p:sp>
        <p:nvSpPr>
          <p:cNvPr id="31" name="object 31"/>
          <p:cNvSpPr txBox="1">
            <a:spLocks noGrp="1"/>
          </p:cNvSpPr>
          <p:nvPr>
            <p:ph type="sldNum" sz="quarter" idx="7"/>
          </p:nvPr>
        </p:nvSpPr>
        <p:spPr>
          <a:prstGeom prst="rect">
            <a:avLst/>
          </a:prstGeom>
        </p:spPr>
        <p:txBody>
          <a:bodyPr vert="horz" wrap="square" lIns="0" tIns="1066370" rIns="0" bIns="0" rtlCol="0">
            <a:spAutoFit/>
          </a:bodyPr>
          <a:lstStyle/>
          <a:p>
            <a:pPr marL="4939665">
              <a:lnSpc>
                <a:spcPts val="1655"/>
              </a:lnSpc>
            </a:pPr>
            <a:fld id="{81D60167-4931-47E6-BA6A-407CBD079E47}" type="slidenum">
              <a:rPr spc="-25" dirty="0"/>
              <a:t>41</a:t>
            </a:fld>
            <a:endParaRPr spc="-25" dirty="0"/>
          </a:p>
        </p:txBody>
      </p:sp>
      <p:sp>
        <p:nvSpPr>
          <p:cNvPr id="26" name="object 26"/>
          <p:cNvSpPr txBox="1"/>
          <p:nvPr/>
        </p:nvSpPr>
        <p:spPr>
          <a:xfrm>
            <a:off x="8699118" y="3496817"/>
            <a:ext cx="2847975" cy="391160"/>
          </a:xfrm>
          <a:prstGeom prst="rect">
            <a:avLst/>
          </a:prstGeom>
        </p:spPr>
        <p:txBody>
          <a:bodyPr vert="horz" wrap="square" lIns="0" tIns="12700" rIns="0" bIns="0" rtlCol="0">
            <a:spAutoFit/>
          </a:bodyPr>
          <a:lstStyle/>
          <a:p>
            <a:pPr marL="12700">
              <a:lnSpc>
                <a:spcPct val="100000"/>
              </a:lnSpc>
              <a:spcBef>
                <a:spcPts val="100"/>
              </a:spcBef>
              <a:tabLst>
                <a:tab pos="846455" algn="l"/>
                <a:tab pos="1443355" algn="l"/>
                <a:tab pos="2362835" algn="l"/>
              </a:tabLst>
            </a:pPr>
            <a:r>
              <a:rPr sz="2400" spc="-20" dirty="0">
                <a:solidFill>
                  <a:srgbClr val="03499E"/>
                </a:solidFill>
                <a:latin typeface="Times New Roman"/>
                <a:cs typeface="Times New Roman"/>
              </a:rPr>
              <a:t>công</a:t>
            </a:r>
            <a:r>
              <a:rPr sz="2400" dirty="0">
                <a:solidFill>
                  <a:srgbClr val="03499E"/>
                </a:solidFill>
                <a:latin typeface="Times New Roman"/>
                <a:cs typeface="Times New Roman"/>
              </a:rPr>
              <a:t>	</a:t>
            </a:r>
            <a:r>
              <a:rPr sz="2400" spc="-25" dirty="0">
                <a:solidFill>
                  <a:srgbClr val="03499E"/>
                </a:solidFill>
                <a:latin typeface="Times New Roman"/>
                <a:cs typeface="Times New Roman"/>
              </a:rPr>
              <a:t>tác</a:t>
            </a:r>
            <a:r>
              <a:rPr sz="2400" dirty="0">
                <a:solidFill>
                  <a:srgbClr val="03499E"/>
                </a:solidFill>
                <a:latin typeface="Times New Roman"/>
                <a:cs typeface="Times New Roman"/>
              </a:rPr>
              <a:t>	</a:t>
            </a:r>
            <a:r>
              <a:rPr sz="2400" spc="-20" dirty="0">
                <a:solidFill>
                  <a:srgbClr val="03499E"/>
                </a:solidFill>
                <a:latin typeface="Times New Roman"/>
                <a:cs typeface="Times New Roman"/>
              </a:rPr>
              <a:t>thuộc</a:t>
            </a:r>
            <a:r>
              <a:rPr sz="2400" dirty="0">
                <a:solidFill>
                  <a:srgbClr val="03499E"/>
                </a:solidFill>
                <a:latin typeface="Times New Roman"/>
                <a:cs typeface="Times New Roman"/>
              </a:rPr>
              <a:t>	</a:t>
            </a:r>
            <a:r>
              <a:rPr sz="2400" spc="-25" dirty="0">
                <a:solidFill>
                  <a:srgbClr val="03499E"/>
                </a:solidFill>
                <a:latin typeface="Times New Roman"/>
                <a:cs typeface="Times New Roman"/>
              </a:rPr>
              <a:t>một</a:t>
            </a:r>
            <a:endParaRPr sz="2400">
              <a:latin typeface="Times New Roman"/>
              <a:cs typeface="Times New Roman"/>
            </a:endParaRPr>
          </a:p>
        </p:txBody>
      </p:sp>
      <p:sp>
        <p:nvSpPr>
          <p:cNvPr id="27" name="object 27"/>
          <p:cNvSpPr txBox="1"/>
          <p:nvPr/>
        </p:nvSpPr>
        <p:spPr>
          <a:xfrm>
            <a:off x="8699118" y="3812285"/>
            <a:ext cx="2851150" cy="391160"/>
          </a:xfrm>
          <a:prstGeom prst="rect">
            <a:avLst/>
          </a:prstGeom>
        </p:spPr>
        <p:txBody>
          <a:bodyPr vert="horz" wrap="square" lIns="0" tIns="12700" rIns="0" bIns="0" rtlCol="0">
            <a:spAutoFit/>
          </a:bodyPr>
          <a:lstStyle/>
          <a:p>
            <a:pPr marL="12700">
              <a:lnSpc>
                <a:spcPct val="100000"/>
              </a:lnSpc>
              <a:spcBef>
                <a:spcPts val="100"/>
              </a:spcBef>
            </a:pPr>
            <a:r>
              <a:rPr sz="2400" dirty="0">
                <a:solidFill>
                  <a:srgbClr val="03499E"/>
                </a:solidFill>
                <a:latin typeface="Times New Roman"/>
                <a:cs typeface="Times New Roman"/>
              </a:rPr>
              <a:t>trong</a:t>
            </a:r>
            <a:r>
              <a:rPr sz="2400" spc="165" dirty="0">
                <a:solidFill>
                  <a:srgbClr val="03499E"/>
                </a:solidFill>
                <a:latin typeface="Times New Roman"/>
                <a:cs typeface="Times New Roman"/>
              </a:rPr>
              <a:t> </a:t>
            </a:r>
            <a:r>
              <a:rPr sz="2400" dirty="0">
                <a:solidFill>
                  <a:srgbClr val="03499E"/>
                </a:solidFill>
                <a:latin typeface="Times New Roman"/>
                <a:cs typeface="Times New Roman"/>
              </a:rPr>
              <a:t>các</a:t>
            </a:r>
            <a:r>
              <a:rPr sz="2400" spc="170" dirty="0">
                <a:solidFill>
                  <a:srgbClr val="03499E"/>
                </a:solidFill>
                <a:latin typeface="Times New Roman"/>
                <a:cs typeface="Times New Roman"/>
              </a:rPr>
              <a:t> </a:t>
            </a:r>
            <a:r>
              <a:rPr sz="2400" dirty="0">
                <a:solidFill>
                  <a:srgbClr val="03499E"/>
                </a:solidFill>
                <a:latin typeface="Times New Roman"/>
                <a:cs typeface="Times New Roman"/>
              </a:rPr>
              <a:t>lĩnh</a:t>
            </a:r>
            <a:r>
              <a:rPr sz="2400" spc="165" dirty="0">
                <a:solidFill>
                  <a:srgbClr val="03499E"/>
                </a:solidFill>
                <a:latin typeface="Times New Roman"/>
                <a:cs typeface="Times New Roman"/>
              </a:rPr>
              <a:t> </a:t>
            </a:r>
            <a:r>
              <a:rPr sz="2400" dirty="0">
                <a:solidFill>
                  <a:srgbClr val="03499E"/>
                </a:solidFill>
                <a:latin typeface="Times New Roman"/>
                <a:cs typeface="Times New Roman"/>
              </a:rPr>
              <a:t>vực</a:t>
            </a:r>
            <a:r>
              <a:rPr sz="2400" spc="165" dirty="0">
                <a:solidFill>
                  <a:srgbClr val="03499E"/>
                </a:solidFill>
                <a:latin typeface="Times New Roman"/>
                <a:cs typeface="Times New Roman"/>
              </a:rPr>
              <a:t> </a:t>
            </a:r>
            <a:r>
              <a:rPr sz="2400" spc="-20" dirty="0">
                <a:solidFill>
                  <a:srgbClr val="03499E"/>
                </a:solidFill>
                <a:latin typeface="Times New Roman"/>
                <a:cs typeface="Times New Roman"/>
              </a:rPr>
              <a:t>liên</a:t>
            </a:r>
            <a:endParaRPr sz="2400">
              <a:latin typeface="Times New Roman"/>
              <a:cs typeface="Times New Roman"/>
            </a:endParaRPr>
          </a:p>
        </p:txBody>
      </p:sp>
      <p:sp>
        <p:nvSpPr>
          <p:cNvPr id="28" name="object 28"/>
          <p:cNvSpPr txBox="1"/>
          <p:nvPr/>
        </p:nvSpPr>
        <p:spPr>
          <a:xfrm>
            <a:off x="8699118" y="4127449"/>
            <a:ext cx="2849880" cy="391795"/>
          </a:xfrm>
          <a:prstGeom prst="rect">
            <a:avLst/>
          </a:prstGeom>
        </p:spPr>
        <p:txBody>
          <a:bodyPr vert="horz" wrap="square" lIns="0" tIns="12700" rIns="0" bIns="0" rtlCol="0">
            <a:spAutoFit/>
          </a:bodyPr>
          <a:lstStyle/>
          <a:p>
            <a:pPr marL="12700">
              <a:lnSpc>
                <a:spcPct val="100000"/>
              </a:lnSpc>
              <a:spcBef>
                <a:spcPts val="100"/>
              </a:spcBef>
              <a:tabLst>
                <a:tab pos="869315" algn="l"/>
                <a:tab pos="1572895" algn="l"/>
                <a:tab pos="2226945" algn="l"/>
              </a:tabLst>
            </a:pPr>
            <a:r>
              <a:rPr sz="2400" spc="-20" dirty="0">
                <a:solidFill>
                  <a:srgbClr val="03499E"/>
                </a:solidFill>
                <a:latin typeface="Times New Roman"/>
                <a:cs typeface="Times New Roman"/>
              </a:rPr>
              <a:t>quan</a:t>
            </a:r>
            <a:r>
              <a:rPr sz="2400" dirty="0">
                <a:solidFill>
                  <a:srgbClr val="03499E"/>
                </a:solidFill>
                <a:latin typeface="Times New Roman"/>
                <a:cs typeface="Times New Roman"/>
              </a:rPr>
              <a:t>	</a:t>
            </a:r>
            <a:r>
              <a:rPr sz="2400" spc="-25" dirty="0">
                <a:solidFill>
                  <a:srgbClr val="03499E"/>
                </a:solidFill>
                <a:latin typeface="Times New Roman"/>
                <a:cs typeface="Times New Roman"/>
              </a:rPr>
              <a:t>đến</a:t>
            </a:r>
            <a:r>
              <a:rPr sz="2400" dirty="0">
                <a:solidFill>
                  <a:srgbClr val="03499E"/>
                </a:solidFill>
                <a:latin typeface="Times New Roman"/>
                <a:cs typeface="Times New Roman"/>
              </a:rPr>
              <a:t>	</a:t>
            </a:r>
            <a:r>
              <a:rPr sz="2400" spc="-25" dirty="0">
                <a:solidFill>
                  <a:srgbClr val="03499E"/>
                </a:solidFill>
                <a:latin typeface="Times New Roman"/>
                <a:cs typeface="Times New Roman"/>
              </a:rPr>
              <a:t>nội</a:t>
            </a:r>
            <a:r>
              <a:rPr sz="2400" dirty="0">
                <a:solidFill>
                  <a:srgbClr val="03499E"/>
                </a:solidFill>
                <a:latin typeface="Times New Roman"/>
                <a:cs typeface="Times New Roman"/>
              </a:rPr>
              <a:t>	</a:t>
            </a:r>
            <a:r>
              <a:rPr sz="2400" spc="-20" dirty="0">
                <a:solidFill>
                  <a:srgbClr val="03499E"/>
                </a:solidFill>
                <a:latin typeface="Times New Roman"/>
                <a:cs typeface="Times New Roman"/>
              </a:rPr>
              <a:t>dung</a:t>
            </a:r>
            <a:endParaRPr sz="2400">
              <a:latin typeface="Times New Roman"/>
              <a:cs typeface="Times New Roman"/>
            </a:endParaRPr>
          </a:p>
        </p:txBody>
      </p:sp>
      <p:sp>
        <p:nvSpPr>
          <p:cNvPr id="29" name="object 29"/>
          <p:cNvSpPr txBox="1"/>
          <p:nvPr/>
        </p:nvSpPr>
        <p:spPr>
          <a:xfrm>
            <a:off x="8699118" y="4443476"/>
            <a:ext cx="2851785" cy="391160"/>
          </a:xfrm>
          <a:prstGeom prst="rect">
            <a:avLst/>
          </a:prstGeom>
        </p:spPr>
        <p:txBody>
          <a:bodyPr vert="horz" wrap="square" lIns="0" tIns="12700" rIns="0" bIns="0" rtlCol="0">
            <a:spAutoFit/>
          </a:bodyPr>
          <a:lstStyle/>
          <a:p>
            <a:pPr marL="12700">
              <a:lnSpc>
                <a:spcPct val="100000"/>
              </a:lnSpc>
              <a:spcBef>
                <a:spcPts val="100"/>
              </a:spcBef>
              <a:tabLst>
                <a:tab pos="760730" algn="l"/>
                <a:tab pos="1229995" algn="l"/>
                <a:tab pos="1690370" algn="l"/>
                <a:tab pos="2533650" algn="l"/>
              </a:tabLst>
            </a:pPr>
            <a:r>
              <a:rPr sz="2400" spc="-20" dirty="0">
                <a:solidFill>
                  <a:srgbClr val="03499E"/>
                </a:solidFill>
                <a:latin typeface="Times New Roman"/>
                <a:cs typeface="Times New Roman"/>
              </a:rPr>
              <a:t>pháp</a:t>
            </a:r>
            <a:r>
              <a:rPr sz="2400" dirty="0">
                <a:solidFill>
                  <a:srgbClr val="03499E"/>
                </a:solidFill>
                <a:latin typeface="Times New Roman"/>
                <a:cs typeface="Times New Roman"/>
              </a:rPr>
              <a:t>	</a:t>
            </a:r>
            <a:r>
              <a:rPr sz="2400" spc="-25" dirty="0">
                <a:solidFill>
                  <a:srgbClr val="03499E"/>
                </a:solidFill>
                <a:latin typeface="Times New Roman"/>
                <a:cs typeface="Times New Roman"/>
              </a:rPr>
              <a:t>lý,</a:t>
            </a:r>
            <a:r>
              <a:rPr sz="2400" dirty="0">
                <a:solidFill>
                  <a:srgbClr val="03499E"/>
                </a:solidFill>
                <a:latin typeface="Times New Roman"/>
                <a:cs typeface="Times New Roman"/>
              </a:rPr>
              <a:t>	</a:t>
            </a:r>
            <a:r>
              <a:rPr sz="2400" spc="-25" dirty="0">
                <a:solidFill>
                  <a:srgbClr val="03499E"/>
                </a:solidFill>
                <a:latin typeface="Times New Roman"/>
                <a:cs typeface="Times New Roman"/>
              </a:rPr>
              <a:t>kỹ</a:t>
            </a:r>
            <a:r>
              <a:rPr sz="2400" dirty="0">
                <a:solidFill>
                  <a:srgbClr val="03499E"/>
                </a:solidFill>
                <a:latin typeface="Times New Roman"/>
                <a:cs typeface="Times New Roman"/>
              </a:rPr>
              <a:t>	</a:t>
            </a:r>
            <a:r>
              <a:rPr sz="2400" spc="-10" dirty="0">
                <a:solidFill>
                  <a:srgbClr val="03499E"/>
                </a:solidFill>
                <a:latin typeface="Times New Roman"/>
                <a:cs typeface="Times New Roman"/>
              </a:rPr>
              <a:t>thuật,</a:t>
            </a:r>
            <a:r>
              <a:rPr sz="2400" dirty="0">
                <a:solidFill>
                  <a:srgbClr val="03499E"/>
                </a:solidFill>
                <a:latin typeface="Times New Roman"/>
                <a:cs typeface="Times New Roman"/>
              </a:rPr>
              <a:t>	</a:t>
            </a:r>
            <a:r>
              <a:rPr sz="2400" spc="-25" dirty="0">
                <a:solidFill>
                  <a:srgbClr val="03499E"/>
                </a:solidFill>
                <a:latin typeface="Times New Roman"/>
                <a:cs typeface="Times New Roman"/>
              </a:rPr>
              <a:t>tài</a:t>
            </a:r>
            <a:endParaRPr sz="2400">
              <a:latin typeface="Times New Roman"/>
              <a:cs typeface="Times New Roman"/>
            </a:endParaRPr>
          </a:p>
        </p:txBody>
      </p:sp>
      <p:sp>
        <p:nvSpPr>
          <p:cNvPr id="30" name="object 30"/>
          <p:cNvSpPr txBox="1"/>
          <p:nvPr/>
        </p:nvSpPr>
        <p:spPr>
          <a:xfrm>
            <a:off x="8699118" y="4758944"/>
            <a:ext cx="2268220" cy="391160"/>
          </a:xfrm>
          <a:prstGeom prst="rect">
            <a:avLst/>
          </a:prstGeom>
        </p:spPr>
        <p:txBody>
          <a:bodyPr vert="horz" wrap="square" lIns="0" tIns="12700" rIns="0" bIns="0" rtlCol="0">
            <a:spAutoFit/>
          </a:bodyPr>
          <a:lstStyle/>
          <a:p>
            <a:pPr marL="12700">
              <a:lnSpc>
                <a:spcPct val="100000"/>
              </a:lnSpc>
              <a:spcBef>
                <a:spcPts val="100"/>
              </a:spcBef>
            </a:pPr>
            <a:r>
              <a:rPr sz="2400" dirty="0">
                <a:solidFill>
                  <a:srgbClr val="03499E"/>
                </a:solidFill>
                <a:latin typeface="Times New Roman"/>
                <a:cs typeface="Times New Roman"/>
              </a:rPr>
              <a:t>chính</a:t>
            </a:r>
            <a:r>
              <a:rPr sz="2400" spc="-15" dirty="0">
                <a:solidFill>
                  <a:srgbClr val="03499E"/>
                </a:solidFill>
                <a:latin typeface="Times New Roman"/>
                <a:cs typeface="Times New Roman"/>
              </a:rPr>
              <a:t> </a:t>
            </a:r>
            <a:r>
              <a:rPr sz="2400" dirty="0">
                <a:solidFill>
                  <a:srgbClr val="03499E"/>
                </a:solidFill>
                <a:latin typeface="Times New Roman"/>
                <a:cs typeface="Times New Roman"/>
              </a:rPr>
              <a:t>của</a:t>
            </a:r>
            <a:r>
              <a:rPr sz="2400" spc="5" dirty="0">
                <a:solidFill>
                  <a:srgbClr val="03499E"/>
                </a:solidFill>
                <a:latin typeface="Times New Roman"/>
                <a:cs typeface="Times New Roman"/>
              </a:rPr>
              <a:t> </a:t>
            </a:r>
            <a:r>
              <a:rPr sz="2400" dirty="0">
                <a:solidFill>
                  <a:srgbClr val="03499E"/>
                </a:solidFill>
                <a:latin typeface="Times New Roman"/>
                <a:cs typeface="Times New Roman"/>
              </a:rPr>
              <a:t>gói</a:t>
            </a:r>
            <a:r>
              <a:rPr sz="2400" spc="-5" dirty="0">
                <a:solidFill>
                  <a:srgbClr val="03499E"/>
                </a:solidFill>
                <a:latin typeface="Times New Roman"/>
                <a:cs typeface="Times New Roman"/>
              </a:rPr>
              <a:t> </a:t>
            </a:r>
            <a:r>
              <a:rPr sz="2400" spc="-20" dirty="0">
                <a:solidFill>
                  <a:srgbClr val="03499E"/>
                </a:solidFill>
                <a:latin typeface="Times New Roman"/>
                <a:cs typeface="Times New Roman"/>
              </a:rPr>
              <a:t>thầu</a:t>
            </a:r>
            <a:endParaRPr sz="2400">
              <a:latin typeface="Times New Roman"/>
              <a:cs typeface="Times New Roman"/>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25400" y="951357"/>
            <a:ext cx="11327765" cy="5836285"/>
            <a:chOff x="25400" y="951357"/>
            <a:chExt cx="11327765" cy="5836285"/>
          </a:xfrm>
        </p:grpSpPr>
        <p:sp>
          <p:nvSpPr>
            <p:cNvPr id="3" name="object 3"/>
            <p:cNvSpPr/>
            <p:nvPr/>
          </p:nvSpPr>
          <p:spPr>
            <a:xfrm>
              <a:off x="513092" y="964057"/>
              <a:ext cx="1164590" cy="5547995"/>
            </a:xfrm>
            <a:custGeom>
              <a:avLst/>
              <a:gdLst/>
              <a:ahLst/>
              <a:cxnLst/>
              <a:rect l="l" t="t" r="r" b="b"/>
              <a:pathLst>
                <a:path w="1164589" h="5547995">
                  <a:moveTo>
                    <a:pt x="15252" y="0"/>
                  </a:moveTo>
                  <a:lnTo>
                    <a:pt x="49294" y="34459"/>
                  </a:lnTo>
                  <a:lnTo>
                    <a:pt x="82824" y="69232"/>
                  </a:lnTo>
                  <a:lnTo>
                    <a:pt x="115842" y="104313"/>
                  </a:lnTo>
                  <a:lnTo>
                    <a:pt x="148349" y="139699"/>
                  </a:lnTo>
                  <a:lnTo>
                    <a:pt x="180343" y="175383"/>
                  </a:lnTo>
                  <a:lnTo>
                    <a:pt x="211826" y="211361"/>
                  </a:lnTo>
                  <a:lnTo>
                    <a:pt x="242796" y="247629"/>
                  </a:lnTo>
                  <a:lnTo>
                    <a:pt x="273255" y="284182"/>
                  </a:lnTo>
                  <a:lnTo>
                    <a:pt x="303202" y="321015"/>
                  </a:lnTo>
                  <a:lnTo>
                    <a:pt x="332636" y="358123"/>
                  </a:lnTo>
                  <a:lnTo>
                    <a:pt x="361559" y="395502"/>
                  </a:lnTo>
                  <a:lnTo>
                    <a:pt x="389970" y="433147"/>
                  </a:lnTo>
                  <a:lnTo>
                    <a:pt x="417869" y="471052"/>
                  </a:lnTo>
                  <a:lnTo>
                    <a:pt x="445256" y="509214"/>
                  </a:lnTo>
                  <a:lnTo>
                    <a:pt x="472132" y="547628"/>
                  </a:lnTo>
                  <a:lnTo>
                    <a:pt x="498495" y="586288"/>
                  </a:lnTo>
                  <a:lnTo>
                    <a:pt x="524347" y="625190"/>
                  </a:lnTo>
                  <a:lnTo>
                    <a:pt x="549686" y="664330"/>
                  </a:lnTo>
                  <a:lnTo>
                    <a:pt x="574514" y="703702"/>
                  </a:lnTo>
                  <a:lnTo>
                    <a:pt x="598829" y="743302"/>
                  </a:lnTo>
                  <a:lnTo>
                    <a:pt x="622633" y="783126"/>
                  </a:lnTo>
                  <a:lnTo>
                    <a:pt x="645925" y="823167"/>
                  </a:lnTo>
                  <a:lnTo>
                    <a:pt x="668705" y="863422"/>
                  </a:lnTo>
                  <a:lnTo>
                    <a:pt x="690973" y="903886"/>
                  </a:lnTo>
                  <a:lnTo>
                    <a:pt x="712729" y="944554"/>
                  </a:lnTo>
                  <a:lnTo>
                    <a:pt x="733974" y="985422"/>
                  </a:lnTo>
                  <a:lnTo>
                    <a:pt x="754706" y="1026484"/>
                  </a:lnTo>
                  <a:lnTo>
                    <a:pt x="774926" y="1067736"/>
                  </a:lnTo>
                  <a:lnTo>
                    <a:pt x="794635" y="1109173"/>
                  </a:lnTo>
                  <a:lnTo>
                    <a:pt x="813832" y="1150790"/>
                  </a:lnTo>
                  <a:lnTo>
                    <a:pt x="832516" y="1192583"/>
                  </a:lnTo>
                  <a:lnTo>
                    <a:pt x="850689" y="1234547"/>
                  </a:lnTo>
                  <a:lnTo>
                    <a:pt x="868350" y="1276677"/>
                  </a:lnTo>
                  <a:lnTo>
                    <a:pt x="885499" y="1318968"/>
                  </a:lnTo>
                  <a:lnTo>
                    <a:pt x="902136" y="1361416"/>
                  </a:lnTo>
                  <a:lnTo>
                    <a:pt x="918261" y="1404016"/>
                  </a:lnTo>
                  <a:lnTo>
                    <a:pt x="933874" y="1446763"/>
                  </a:lnTo>
                  <a:lnTo>
                    <a:pt x="948976" y="1489652"/>
                  </a:lnTo>
                  <a:lnTo>
                    <a:pt x="963565" y="1532679"/>
                  </a:lnTo>
                  <a:lnTo>
                    <a:pt x="977643" y="1575839"/>
                  </a:lnTo>
                  <a:lnTo>
                    <a:pt x="991208" y="1619127"/>
                  </a:lnTo>
                  <a:lnTo>
                    <a:pt x="1004262" y="1662539"/>
                  </a:lnTo>
                  <a:lnTo>
                    <a:pt x="1016804" y="1706069"/>
                  </a:lnTo>
                  <a:lnTo>
                    <a:pt x="1028834" y="1749713"/>
                  </a:lnTo>
                  <a:lnTo>
                    <a:pt x="1040352" y="1793466"/>
                  </a:lnTo>
                  <a:lnTo>
                    <a:pt x="1051358" y="1837323"/>
                  </a:lnTo>
                  <a:lnTo>
                    <a:pt x="1061852" y="1881281"/>
                  </a:lnTo>
                  <a:lnTo>
                    <a:pt x="1071834" y="1925333"/>
                  </a:lnTo>
                  <a:lnTo>
                    <a:pt x="1081305" y="1969475"/>
                  </a:lnTo>
                  <a:lnTo>
                    <a:pt x="1090263" y="2013703"/>
                  </a:lnTo>
                  <a:lnTo>
                    <a:pt x="1098709" y="2058011"/>
                  </a:lnTo>
                  <a:lnTo>
                    <a:pt x="1106644" y="2102396"/>
                  </a:lnTo>
                  <a:lnTo>
                    <a:pt x="1114067" y="2146851"/>
                  </a:lnTo>
                  <a:lnTo>
                    <a:pt x="1120978" y="2191373"/>
                  </a:lnTo>
                  <a:lnTo>
                    <a:pt x="1127376" y="2235957"/>
                  </a:lnTo>
                  <a:lnTo>
                    <a:pt x="1133263" y="2280597"/>
                  </a:lnTo>
                  <a:lnTo>
                    <a:pt x="1138638" y="2325290"/>
                  </a:lnTo>
                  <a:lnTo>
                    <a:pt x="1143502" y="2370031"/>
                  </a:lnTo>
                  <a:lnTo>
                    <a:pt x="1147853" y="2414813"/>
                  </a:lnTo>
                  <a:lnTo>
                    <a:pt x="1151692" y="2459634"/>
                  </a:lnTo>
                  <a:lnTo>
                    <a:pt x="1155020" y="2504488"/>
                  </a:lnTo>
                  <a:lnTo>
                    <a:pt x="1157835" y="2549371"/>
                  </a:lnTo>
                  <a:lnTo>
                    <a:pt x="1160139" y="2594277"/>
                  </a:lnTo>
                  <a:lnTo>
                    <a:pt x="1161930" y="2639203"/>
                  </a:lnTo>
                  <a:lnTo>
                    <a:pt x="1163210" y="2684142"/>
                  </a:lnTo>
                  <a:lnTo>
                    <a:pt x="1163978" y="2729091"/>
                  </a:lnTo>
                  <a:lnTo>
                    <a:pt x="1164234" y="2774045"/>
                  </a:lnTo>
                  <a:lnTo>
                    <a:pt x="1163978" y="2818998"/>
                  </a:lnTo>
                  <a:lnTo>
                    <a:pt x="1163210" y="2863947"/>
                  </a:lnTo>
                  <a:lnTo>
                    <a:pt x="1161930" y="2908887"/>
                  </a:lnTo>
                  <a:lnTo>
                    <a:pt x="1160139" y="2953812"/>
                  </a:lnTo>
                  <a:lnTo>
                    <a:pt x="1157835" y="2998718"/>
                  </a:lnTo>
                  <a:lnTo>
                    <a:pt x="1155020" y="3043600"/>
                  </a:lnTo>
                  <a:lnTo>
                    <a:pt x="1151692" y="3088454"/>
                  </a:lnTo>
                  <a:lnTo>
                    <a:pt x="1147853" y="3133274"/>
                  </a:lnTo>
                  <a:lnTo>
                    <a:pt x="1143502" y="3178057"/>
                  </a:lnTo>
                  <a:lnTo>
                    <a:pt x="1138638" y="3222797"/>
                  </a:lnTo>
                  <a:lnTo>
                    <a:pt x="1133263" y="3267489"/>
                  </a:lnTo>
                  <a:lnTo>
                    <a:pt x="1127376" y="3312129"/>
                  </a:lnTo>
                  <a:lnTo>
                    <a:pt x="1120978" y="3356712"/>
                  </a:lnTo>
                  <a:lnTo>
                    <a:pt x="1114067" y="3401234"/>
                  </a:lnTo>
                  <a:lnTo>
                    <a:pt x="1106644" y="3445689"/>
                  </a:lnTo>
                  <a:lnTo>
                    <a:pt x="1098709" y="3490072"/>
                  </a:lnTo>
                  <a:lnTo>
                    <a:pt x="1090263" y="3534380"/>
                  </a:lnTo>
                  <a:lnTo>
                    <a:pt x="1081305" y="3578607"/>
                  </a:lnTo>
                  <a:lnTo>
                    <a:pt x="1071834" y="3622749"/>
                  </a:lnTo>
                  <a:lnTo>
                    <a:pt x="1061852" y="3666800"/>
                  </a:lnTo>
                  <a:lnTo>
                    <a:pt x="1051358" y="3710756"/>
                  </a:lnTo>
                  <a:lnTo>
                    <a:pt x="1040352" y="3754613"/>
                  </a:lnTo>
                  <a:lnTo>
                    <a:pt x="1028834" y="3798365"/>
                  </a:lnTo>
                  <a:lnTo>
                    <a:pt x="1016804" y="3842008"/>
                  </a:lnTo>
                  <a:lnTo>
                    <a:pt x="1004262" y="3885537"/>
                  </a:lnTo>
                  <a:lnTo>
                    <a:pt x="991208" y="3928948"/>
                  </a:lnTo>
                  <a:lnTo>
                    <a:pt x="977643" y="3972235"/>
                  </a:lnTo>
                  <a:lnTo>
                    <a:pt x="963565" y="4015393"/>
                  </a:lnTo>
                  <a:lnTo>
                    <a:pt x="948976" y="4058419"/>
                  </a:lnTo>
                  <a:lnTo>
                    <a:pt x="933874" y="4101307"/>
                  </a:lnTo>
                  <a:lnTo>
                    <a:pt x="918261" y="4144053"/>
                  </a:lnTo>
                  <a:lnTo>
                    <a:pt x="902136" y="4186651"/>
                  </a:lnTo>
                  <a:lnTo>
                    <a:pt x="885499" y="4229098"/>
                  </a:lnTo>
                  <a:lnTo>
                    <a:pt x="868350" y="4271388"/>
                  </a:lnTo>
                  <a:lnTo>
                    <a:pt x="850689" y="4313516"/>
                  </a:lnTo>
                  <a:lnTo>
                    <a:pt x="832516" y="4355479"/>
                  </a:lnTo>
                  <a:lnTo>
                    <a:pt x="813832" y="4397270"/>
                  </a:lnTo>
                  <a:lnTo>
                    <a:pt x="794635" y="4438886"/>
                  </a:lnTo>
                  <a:lnTo>
                    <a:pt x="774926" y="4480321"/>
                  </a:lnTo>
                  <a:lnTo>
                    <a:pt x="754706" y="4521572"/>
                  </a:lnTo>
                  <a:lnTo>
                    <a:pt x="733974" y="4562632"/>
                  </a:lnTo>
                  <a:lnTo>
                    <a:pt x="712729" y="4603497"/>
                  </a:lnTo>
                  <a:lnTo>
                    <a:pt x="690973" y="4644164"/>
                  </a:lnTo>
                  <a:lnTo>
                    <a:pt x="668705" y="4684626"/>
                  </a:lnTo>
                  <a:lnTo>
                    <a:pt x="645925" y="4724879"/>
                  </a:lnTo>
                  <a:lnTo>
                    <a:pt x="622633" y="4764919"/>
                  </a:lnTo>
                  <a:lnTo>
                    <a:pt x="598829" y="4804740"/>
                  </a:lnTo>
                  <a:lnTo>
                    <a:pt x="574514" y="4844338"/>
                  </a:lnTo>
                  <a:lnTo>
                    <a:pt x="549686" y="4883708"/>
                  </a:lnTo>
                  <a:lnTo>
                    <a:pt x="524347" y="4922846"/>
                  </a:lnTo>
                  <a:lnTo>
                    <a:pt x="498495" y="4961746"/>
                  </a:lnTo>
                  <a:lnTo>
                    <a:pt x="472132" y="5000404"/>
                  </a:lnTo>
                  <a:lnTo>
                    <a:pt x="445256" y="5038816"/>
                  </a:lnTo>
                  <a:lnTo>
                    <a:pt x="417869" y="5076975"/>
                  </a:lnTo>
                  <a:lnTo>
                    <a:pt x="389970" y="5114879"/>
                  </a:lnTo>
                  <a:lnTo>
                    <a:pt x="361559" y="5152521"/>
                  </a:lnTo>
                  <a:lnTo>
                    <a:pt x="332636" y="5189897"/>
                  </a:lnTo>
                  <a:lnTo>
                    <a:pt x="303202" y="5227003"/>
                  </a:lnTo>
                  <a:lnTo>
                    <a:pt x="273255" y="5263833"/>
                  </a:lnTo>
                  <a:lnTo>
                    <a:pt x="242796" y="5300384"/>
                  </a:lnTo>
                  <a:lnTo>
                    <a:pt x="211826" y="5336649"/>
                  </a:lnTo>
                  <a:lnTo>
                    <a:pt x="180343" y="5372625"/>
                  </a:lnTo>
                  <a:lnTo>
                    <a:pt x="148349" y="5408306"/>
                  </a:lnTo>
                  <a:lnTo>
                    <a:pt x="115842" y="5443689"/>
                  </a:lnTo>
                  <a:lnTo>
                    <a:pt x="82824" y="5478768"/>
                  </a:lnTo>
                  <a:lnTo>
                    <a:pt x="49294" y="5513538"/>
                  </a:lnTo>
                  <a:lnTo>
                    <a:pt x="15252" y="5547995"/>
                  </a:lnTo>
                  <a:lnTo>
                    <a:pt x="0" y="5532729"/>
                  </a:lnTo>
                  <a:lnTo>
                    <a:pt x="34108" y="5498203"/>
                  </a:lnTo>
                  <a:lnTo>
                    <a:pt x="67700" y="5463360"/>
                  </a:lnTo>
                  <a:lnTo>
                    <a:pt x="100775" y="5428206"/>
                  </a:lnTo>
                  <a:lnTo>
                    <a:pt x="133333" y="5392745"/>
                  </a:lnTo>
                  <a:lnTo>
                    <a:pt x="165375" y="5356982"/>
                  </a:lnTo>
                  <a:lnTo>
                    <a:pt x="196899" y="5320922"/>
                  </a:lnTo>
                  <a:lnTo>
                    <a:pt x="227907" y="5284571"/>
                  </a:lnTo>
                  <a:lnTo>
                    <a:pt x="258398" y="5247931"/>
                  </a:lnTo>
                  <a:lnTo>
                    <a:pt x="288373" y="5211010"/>
                  </a:lnTo>
                  <a:lnTo>
                    <a:pt x="317830" y="5173811"/>
                  </a:lnTo>
                  <a:lnTo>
                    <a:pt x="346771" y="5136339"/>
                  </a:lnTo>
                  <a:lnTo>
                    <a:pt x="375195" y="5098599"/>
                  </a:lnTo>
                  <a:lnTo>
                    <a:pt x="403102" y="5060595"/>
                  </a:lnTo>
                  <a:lnTo>
                    <a:pt x="430492" y="5022334"/>
                  </a:lnTo>
                  <a:lnTo>
                    <a:pt x="457366" y="4983819"/>
                  </a:lnTo>
                  <a:lnTo>
                    <a:pt x="483722" y="4945055"/>
                  </a:lnTo>
                  <a:lnTo>
                    <a:pt x="509562" y="4906048"/>
                  </a:lnTo>
                  <a:lnTo>
                    <a:pt x="534885" y="4866801"/>
                  </a:lnTo>
                  <a:lnTo>
                    <a:pt x="559692" y="4827320"/>
                  </a:lnTo>
                  <a:lnTo>
                    <a:pt x="583981" y="4787610"/>
                  </a:lnTo>
                  <a:lnTo>
                    <a:pt x="607754" y="4747675"/>
                  </a:lnTo>
                  <a:lnTo>
                    <a:pt x="631010" y="4707521"/>
                  </a:lnTo>
                  <a:lnTo>
                    <a:pt x="653749" y="4667152"/>
                  </a:lnTo>
                  <a:lnTo>
                    <a:pt x="675971" y="4626572"/>
                  </a:lnTo>
                  <a:lnTo>
                    <a:pt x="697677" y="4585788"/>
                  </a:lnTo>
                  <a:lnTo>
                    <a:pt x="718865" y="4544803"/>
                  </a:lnTo>
                  <a:lnTo>
                    <a:pt x="739537" y="4503622"/>
                  </a:lnTo>
                  <a:lnTo>
                    <a:pt x="759692" y="4462251"/>
                  </a:lnTo>
                  <a:lnTo>
                    <a:pt x="779331" y="4420694"/>
                  </a:lnTo>
                  <a:lnTo>
                    <a:pt x="798452" y="4378956"/>
                  </a:lnTo>
                  <a:lnTo>
                    <a:pt x="817057" y="4337041"/>
                  </a:lnTo>
                  <a:lnTo>
                    <a:pt x="835145" y="4294955"/>
                  </a:lnTo>
                  <a:lnTo>
                    <a:pt x="852716" y="4252703"/>
                  </a:lnTo>
                  <a:lnTo>
                    <a:pt x="869770" y="4210289"/>
                  </a:lnTo>
                  <a:lnTo>
                    <a:pt x="886308" y="4167717"/>
                  </a:lnTo>
                  <a:lnTo>
                    <a:pt x="902329" y="4124994"/>
                  </a:lnTo>
                  <a:lnTo>
                    <a:pt x="917833" y="4082123"/>
                  </a:lnTo>
                  <a:lnTo>
                    <a:pt x="932820" y="4039110"/>
                  </a:lnTo>
                  <a:lnTo>
                    <a:pt x="947290" y="3995960"/>
                  </a:lnTo>
                  <a:lnTo>
                    <a:pt x="961244" y="3952676"/>
                  </a:lnTo>
                  <a:lnTo>
                    <a:pt x="974680" y="3909265"/>
                  </a:lnTo>
                  <a:lnTo>
                    <a:pt x="987600" y="3865730"/>
                  </a:lnTo>
                  <a:lnTo>
                    <a:pt x="1000003" y="3822078"/>
                  </a:lnTo>
                  <a:lnTo>
                    <a:pt x="1011890" y="3778311"/>
                  </a:lnTo>
                  <a:lnTo>
                    <a:pt x="1023259" y="3734436"/>
                  </a:lnTo>
                  <a:lnTo>
                    <a:pt x="1034112" y="3690458"/>
                  </a:lnTo>
                  <a:lnTo>
                    <a:pt x="1044448" y="3646380"/>
                  </a:lnTo>
                  <a:lnTo>
                    <a:pt x="1054267" y="3602208"/>
                  </a:lnTo>
                  <a:lnTo>
                    <a:pt x="1063570" y="3557947"/>
                  </a:lnTo>
                  <a:lnTo>
                    <a:pt x="1072355" y="3513601"/>
                  </a:lnTo>
                  <a:lnTo>
                    <a:pt x="1080624" y="3469175"/>
                  </a:lnTo>
                  <a:lnTo>
                    <a:pt x="1088376" y="3424675"/>
                  </a:lnTo>
                  <a:lnTo>
                    <a:pt x="1095611" y="3380105"/>
                  </a:lnTo>
                  <a:lnTo>
                    <a:pt x="1102329" y="3335469"/>
                  </a:lnTo>
                  <a:lnTo>
                    <a:pt x="1108531" y="3290773"/>
                  </a:lnTo>
                  <a:lnTo>
                    <a:pt x="1114216" y="3246022"/>
                  </a:lnTo>
                  <a:lnTo>
                    <a:pt x="1119384" y="3201220"/>
                  </a:lnTo>
                  <a:lnTo>
                    <a:pt x="1124035" y="3156372"/>
                  </a:lnTo>
                  <a:lnTo>
                    <a:pt x="1128169" y="3111483"/>
                  </a:lnTo>
                  <a:lnTo>
                    <a:pt x="1131787" y="3066557"/>
                  </a:lnTo>
                  <a:lnTo>
                    <a:pt x="1134888" y="3021601"/>
                  </a:lnTo>
                  <a:lnTo>
                    <a:pt x="1137472" y="2976618"/>
                  </a:lnTo>
                  <a:lnTo>
                    <a:pt x="1139539" y="2931613"/>
                  </a:lnTo>
                  <a:lnTo>
                    <a:pt x="1141089" y="2886591"/>
                  </a:lnTo>
                  <a:lnTo>
                    <a:pt x="1142123" y="2841557"/>
                  </a:lnTo>
                  <a:lnTo>
                    <a:pt x="1142640" y="2796516"/>
                  </a:lnTo>
                  <a:lnTo>
                    <a:pt x="1142640" y="2751472"/>
                  </a:lnTo>
                  <a:lnTo>
                    <a:pt x="1142123" y="2706431"/>
                  </a:lnTo>
                  <a:lnTo>
                    <a:pt x="1141089" y="2661397"/>
                  </a:lnTo>
                  <a:lnTo>
                    <a:pt x="1139539" y="2616375"/>
                  </a:lnTo>
                  <a:lnTo>
                    <a:pt x="1137472" y="2571370"/>
                  </a:lnTo>
                  <a:lnTo>
                    <a:pt x="1134888" y="2526387"/>
                  </a:lnTo>
                  <a:lnTo>
                    <a:pt x="1131787" y="2481430"/>
                  </a:lnTo>
                  <a:lnTo>
                    <a:pt x="1128169" y="2436505"/>
                  </a:lnTo>
                  <a:lnTo>
                    <a:pt x="1124035" y="2391616"/>
                  </a:lnTo>
                  <a:lnTo>
                    <a:pt x="1119384" y="2346768"/>
                  </a:lnTo>
                  <a:lnTo>
                    <a:pt x="1114216" y="2301965"/>
                  </a:lnTo>
                  <a:lnTo>
                    <a:pt x="1108531" y="2257214"/>
                  </a:lnTo>
                  <a:lnTo>
                    <a:pt x="1102329" y="2212518"/>
                  </a:lnTo>
                  <a:lnTo>
                    <a:pt x="1095611" y="2167882"/>
                  </a:lnTo>
                  <a:lnTo>
                    <a:pt x="1088376" y="2123312"/>
                  </a:lnTo>
                  <a:lnTo>
                    <a:pt x="1080624" y="2078811"/>
                  </a:lnTo>
                  <a:lnTo>
                    <a:pt x="1072355" y="2034386"/>
                  </a:lnTo>
                  <a:lnTo>
                    <a:pt x="1063570" y="1990040"/>
                  </a:lnTo>
                  <a:lnTo>
                    <a:pt x="1054267" y="1945778"/>
                  </a:lnTo>
                  <a:lnTo>
                    <a:pt x="1044448" y="1901606"/>
                  </a:lnTo>
                  <a:lnTo>
                    <a:pt x="1034112" y="1857528"/>
                  </a:lnTo>
                  <a:lnTo>
                    <a:pt x="1023259" y="1813549"/>
                  </a:lnTo>
                  <a:lnTo>
                    <a:pt x="1011890" y="1769674"/>
                  </a:lnTo>
                  <a:lnTo>
                    <a:pt x="1000003" y="1725908"/>
                  </a:lnTo>
                  <a:lnTo>
                    <a:pt x="987600" y="1682255"/>
                  </a:lnTo>
                  <a:lnTo>
                    <a:pt x="974680" y="1638720"/>
                  </a:lnTo>
                  <a:lnTo>
                    <a:pt x="961244" y="1595308"/>
                  </a:lnTo>
                  <a:lnTo>
                    <a:pt x="947290" y="1552025"/>
                  </a:lnTo>
                  <a:lnTo>
                    <a:pt x="932820" y="1508874"/>
                  </a:lnTo>
                  <a:lnTo>
                    <a:pt x="917833" y="1465860"/>
                  </a:lnTo>
                  <a:lnTo>
                    <a:pt x="902329" y="1422990"/>
                  </a:lnTo>
                  <a:lnTo>
                    <a:pt x="886308" y="1380266"/>
                  </a:lnTo>
                  <a:lnTo>
                    <a:pt x="869770" y="1337695"/>
                  </a:lnTo>
                  <a:lnTo>
                    <a:pt x="852716" y="1295280"/>
                  </a:lnTo>
                  <a:lnTo>
                    <a:pt x="835145" y="1253027"/>
                  </a:lnTo>
                  <a:lnTo>
                    <a:pt x="817057" y="1210941"/>
                  </a:lnTo>
                  <a:lnTo>
                    <a:pt x="798452" y="1169026"/>
                  </a:lnTo>
                  <a:lnTo>
                    <a:pt x="779331" y="1127288"/>
                  </a:lnTo>
                  <a:lnTo>
                    <a:pt x="759692" y="1085730"/>
                  </a:lnTo>
                  <a:lnTo>
                    <a:pt x="739537" y="1044359"/>
                  </a:lnTo>
                  <a:lnTo>
                    <a:pt x="718865" y="1003178"/>
                  </a:lnTo>
                  <a:lnTo>
                    <a:pt x="697677" y="962192"/>
                  </a:lnTo>
                  <a:lnTo>
                    <a:pt x="675971" y="921408"/>
                  </a:lnTo>
                  <a:lnTo>
                    <a:pt x="653749" y="880828"/>
                  </a:lnTo>
                  <a:lnTo>
                    <a:pt x="631010" y="840458"/>
                  </a:lnTo>
                  <a:lnTo>
                    <a:pt x="607754" y="800303"/>
                  </a:lnTo>
                  <a:lnTo>
                    <a:pt x="583981" y="760368"/>
                  </a:lnTo>
                  <a:lnTo>
                    <a:pt x="559692" y="720658"/>
                  </a:lnTo>
                  <a:lnTo>
                    <a:pt x="534885" y="681177"/>
                  </a:lnTo>
                  <a:lnTo>
                    <a:pt x="509562" y="641930"/>
                  </a:lnTo>
                  <a:lnTo>
                    <a:pt x="483722" y="602922"/>
                  </a:lnTo>
                  <a:lnTo>
                    <a:pt x="457366" y="564157"/>
                  </a:lnTo>
                  <a:lnTo>
                    <a:pt x="430492" y="525642"/>
                  </a:lnTo>
                  <a:lnTo>
                    <a:pt x="403102" y="487380"/>
                  </a:lnTo>
                  <a:lnTo>
                    <a:pt x="375195" y="449376"/>
                  </a:lnTo>
                  <a:lnTo>
                    <a:pt x="346771" y="411636"/>
                  </a:lnTo>
                  <a:lnTo>
                    <a:pt x="317830" y="374163"/>
                  </a:lnTo>
                  <a:lnTo>
                    <a:pt x="288373" y="336964"/>
                  </a:lnTo>
                  <a:lnTo>
                    <a:pt x="258398" y="300041"/>
                  </a:lnTo>
                  <a:lnTo>
                    <a:pt x="227907" y="263402"/>
                  </a:lnTo>
                  <a:lnTo>
                    <a:pt x="196899" y="227050"/>
                  </a:lnTo>
                  <a:lnTo>
                    <a:pt x="165375" y="190989"/>
                  </a:lnTo>
                  <a:lnTo>
                    <a:pt x="133333" y="155226"/>
                  </a:lnTo>
                  <a:lnTo>
                    <a:pt x="100775" y="119765"/>
                  </a:lnTo>
                  <a:lnTo>
                    <a:pt x="67700" y="84610"/>
                  </a:lnTo>
                  <a:lnTo>
                    <a:pt x="34108" y="49767"/>
                  </a:lnTo>
                  <a:lnTo>
                    <a:pt x="0" y="15239"/>
                  </a:lnTo>
                  <a:lnTo>
                    <a:pt x="15252" y="0"/>
                  </a:lnTo>
                  <a:close/>
                </a:path>
              </a:pathLst>
            </a:custGeom>
            <a:ln w="25399">
              <a:solidFill>
                <a:srgbClr val="1F497C"/>
              </a:solidFill>
            </a:ln>
          </p:spPr>
          <p:txBody>
            <a:bodyPr wrap="square" lIns="0" tIns="0" rIns="0" bIns="0" rtlCol="0"/>
            <a:lstStyle/>
            <a:p>
              <a:endParaRPr/>
            </a:p>
          </p:txBody>
        </p:sp>
        <p:sp>
          <p:nvSpPr>
            <p:cNvPr id="4" name="object 4"/>
            <p:cNvSpPr/>
            <p:nvPr/>
          </p:nvSpPr>
          <p:spPr>
            <a:xfrm>
              <a:off x="1229994" y="1320800"/>
              <a:ext cx="10100945" cy="1336675"/>
            </a:xfrm>
            <a:custGeom>
              <a:avLst/>
              <a:gdLst/>
              <a:ahLst/>
              <a:cxnLst/>
              <a:rect l="l" t="t" r="r" b="b"/>
              <a:pathLst>
                <a:path w="10100945" h="1336675">
                  <a:moveTo>
                    <a:pt x="10100437" y="0"/>
                  </a:moveTo>
                  <a:lnTo>
                    <a:pt x="0" y="0"/>
                  </a:lnTo>
                  <a:lnTo>
                    <a:pt x="0" y="1336675"/>
                  </a:lnTo>
                  <a:lnTo>
                    <a:pt x="10100437" y="1336675"/>
                  </a:lnTo>
                  <a:lnTo>
                    <a:pt x="10100437" y="0"/>
                  </a:lnTo>
                  <a:close/>
                </a:path>
              </a:pathLst>
            </a:custGeom>
            <a:solidFill>
              <a:srgbClr val="E9E1D5"/>
            </a:solidFill>
          </p:spPr>
          <p:txBody>
            <a:bodyPr wrap="square" lIns="0" tIns="0" rIns="0" bIns="0" rtlCol="0"/>
            <a:lstStyle/>
            <a:p>
              <a:endParaRPr/>
            </a:p>
          </p:txBody>
        </p:sp>
        <p:sp>
          <p:nvSpPr>
            <p:cNvPr id="5" name="object 5"/>
            <p:cNvSpPr/>
            <p:nvPr/>
          </p:nvSpPr>
          <p:spPr>
            <a:xfrm>
              <a:off x="1229994" y="1320800"/>
              <a:ext cx="10100945" cy="1336675"/>
            </a:xfrm>
            <a:custGeom>
              <a:avLst/>
              <a:gdLst/>
              <a:ahLst/>
              <a:cxnLst/>
              <a:rect l="l" t="t" r="r" b="b"/>
              <a:pathLst>
                <a:path w="10100945" h="1336675">
                  <a:moveTo>
                    <a:pt x="0" y="1336675"/>
                  </a:moveTo>
                  <a:lnTo>
                    <a:pt x="10100437" y="1336675"/>
                  </a:lnTo>
                  <a:lnTo>
                    <a:pt x="10100437" y="0"/>
                  </a:lnTo>
                  <a:lnTo>
                    <a:pt x="0" y="0"/>
                  </a:lnTo>
                  <a:lnTo>
                    <a:pt x="0" y="1336675"/>
                  </a:lnTo>
                  <a:close/>
                </a:path>
              </a:pathLst>
            </a:custGeom>
            <a:ln w="25400">
              <a:solidFill>
                <a:srgbClr val="03499E"/>
              </a:solidFill>
            </a:ln>
          </p:spPr>
          <p:txBody>
            <a:bodyPr wrap="square" lIns="0" tIns="0" rIns="0" bIns="0" rtlCol="0"/>
            <a:lstStyle/>
            <a:p>
              <a:endParaRPr/>
            </a:p>
          </p:txBody>
        </p:sp>
        <p:sp>
          <p:nvSpPr>
            <p:cNvPr id="6" name="object 6"/>
            <p:cNvSpPr/>
            <p:nvPr/>
          </p:nvSpPr>
          <p:spPr>
            <a:xfrm>
              <a:off x="501281" y="1260475"/>
              <a:ext cx="1457960" cy="1457960"/>
            </a:xfrm>
            <a:custGeom>
              <a:avLst/>
              <a:gdLst/>
              <a:ahLst/>
              <a:cxnLst/>
              <a:rect l="l" t="t" r="r" b="b"/>
              <a:pathLst>
                <a:path w="1457960" h="1457960">
                  <a:moveTo>
                    <a:pt x="728713" y="0"/>
                  </a:moveTo>
                  <a:lnTo>
                    <a:pt x="680800" y="1550"/>
                  </a:lnTo>
                  <a:lnTo>
                    <a:pt x="633716" y="6136"/>
                  </a:lnTo>
                  <a:lnTo>
                    <a:pt x="587554" y="13662"/>
                  </a:lnTo>
                  <a:lnTo>
                    <a:pt x="542412" y="24032"/>
                  </a:lnTo>
                  <a:lnTo>
                    <a:pt x="498386" y="37151"/>
                  </a:lnTo>
                  <a:lnTo>
                    <a:pt x="455571" y="52921"/>
                  </a:lnTo>
                  <a:lnTo>
                    <a:pt x="414063" y="71247"/>
                  </a:lnTo>
                  <a:lnTo>
                    <a:pt x="373960" y="92033"/>
                  </a:lnTo>
                  <a:lnTo>
                    <a:pt x="335356" y="115184"/>
                  </a:lnTo>
                  <a:lnTo>
                    <a:pt x="298347" y="140602"/>
                  </a:lnTo>
                  <a:lnTo>
                    <a:pt x="263030" y="168192"/>
                  </a:lnTo>
                  <a:lnTo>
                    <a:pt x="229501" y="197858"/>
                  </a:lnTo>
                  <a:lnTo>
                    <a:pt x="197856" y="229503"/>
                  </a:lnTo>
                  <a:lnTo>
                    <a:pt x="168191" y="263033"/>
                  </a:lnTo>
                  <a:lnTo>
                    <a:pt x="140601" y="298350"/>
                  </a:lnTo>
                  <a:lnTo>
                    <a:pt x="115183" y="335359"/>
                  </a:lnTo>
                  <a:lnTo>
                    <a:pt x="92033" y="373964"/>
                  </a:lnTo>
                  <a:lnTo>
                    <a:pt x="71247" y="414068"/>
                  </a:lnTo>
                  <a:lnTo>
                    <a:pt x="52921" y="455576"/>
                  </a:lnTo>
                  <a:lnTo>
                    <a:pt x="37150" y="498392"/>
                  </a:lnTo>
                  <a:lnTo>
                    <a:pt x="24032" y="542420"/>
                  </a:lnTo>
                  <a:lnTo>
                    <a:pt x="13662" y="587563"/>
                  </a:lnTo>
                  <a:lnTo>
                    <a:pt x="6136" y="633725"/>
                  </a:lnTo>
                  <a:lnTo>
                    <a:pt x="1550" y="680812"/>
                  </a:lnTo>
                  <a:lnTo>
                    <a:pt x="0" y="728726"/>
                  </a:lnTo>
                  <a:lnTo>
                    <a:pt x="1550" y="776639"/>
                  </a:lnTo>
                  <a:lnTo>
                    <a:pt x="6136" y="823726"/>
                  </a:lnTo>
                  <a:lnTo>
                    <a:pt x="13662" y="869888"/>
                  </a:lnTo>
                  <a:lnTo>
                    <a:pt x="24032" y="915031"/>
                  </a:lnTo>
                  <a:lnTo>
                    <a:pt x="37150" y="959059"/>
                  </a:lnTo>
                  <a:lnTo>
                    <a:pt x="52921" y="1001875"/>
                  </a:lnTo>
                  <a:lnTo>
                    <a:pt x="71247" y="1043383"/>
                  </a:lnTo>
                  <a:lnTo>
                    <a:pt x="92033" y="1083487"/>
                  </a:lnTo>
                  <a:lnTo>
                    <a:pt x="115183" y="1122092"/>
                  </a:lnTo>
                  <a:lnTo>
                    <a:pt x="140601" y="1159101"/>
                  </a:lnTo>
                  <a:lnTo>
                    <a:pt x="168191" y="1194418"/>
                  </a:lnTo>
                  <a:lnTo>
                    <a:pt x="197856" y="1227948"/>
                  </a:lnTo>
                  <a:lnTo>
                    <a:pt x="229501" y="1259593"/>
                  </a:lnTo>
                  <a:lnTo>
                    <a:pt x="263030" y="1289259"/>
                  </a:lnTo>
                  <a:lnTo>
                    <a:pt x="298347" y="1316849"/>
                  </a:lnTo>
                  <a:lnTo>
                    <a:pt x="335356" y="1342267"/>
                  </a:lnTo>
                  <a:lnTo>
                    <a:pt x="373960" y="1365418"/>
                  </a:lnTo>
                  <a:lnTo>
                    <a:pt x="414063" y="1386204"/>
                  </a:lnTo>
                  <a:lnTo>
                    <a:pt x="455571" y="1404530"/>
                  </a:lnTo>
                  <a:lnTo>
                    <a:pt x="498386" y="1420300"/>
                  </a:lnTo>
                  <a:lnTo>
                    <a:pt x="542412" y="1433419"/>
                  </a:lnTo>
                  <a:lnTo>
                    <a:pt x="587554" y="1443789"/>
                  </a:lnTo>
                  <a:lnTo>
                    <a:pt x="633716" y="1451315"/>
                  </a:lnTo>
                  <a:lnTo>
                    <a:pt x="680800" y="1455901"/>
                  </a:lnTo>
                  <a:lnTo>
                    <a:pt x="728713" y="1457452"/>
                  </a:lnTo>
                  <a:lnTo>
                    <a:pt x="776627" y="1455901"/>
                  </a:lnTo>
                  <a:lnTo>
                    <a:pt x="823713" y="1451315"/>
                  </a:lnTo>
                  <a:lnTo>
                    <a:pt x="869876" y="1443789"/>
                  </a:lnTo>
                  <a:lnTo>
                    <a:pt x="915019" y="1433419"/>
                  </a:lnTo>
                  <a:lnTo>
                    <a:pt x="959046" y="1420300"/>
                  </a:lnTo>
                  <a:lnTo>
                    <a:pt x="1001862" y="1404530"/>
                  </a:lnTo>
                  <a:lnTo>
                    <a:pt x="1043370" y="1386204"/>
                  </a:lnTo>
                  <a:lnTo>
                    <a:pt x="1083475" y="1365418"/>
                  </a:lnTo>
                  <a:lnTo>
                    <a:pt x="1122079" y="1342267"/>
                  </a:lnTo>
                  <a:lnTo>
                    <a:pt x="1159088" y="1316849"/>
                  </a:lnTo>
                  <a:lnTo>
                    <a:pt x="1194406" y="1289259"/>
                  </a:lnTo>
                  <a:lnTo>
                    <a:pt x="1227935" y="1259593"/>
                  </a:lnTo>
                  <a:lnTo>
                    <a:pt x="1259581" y="1227948"/>
                  </a:lnTo>
                  <a:lnTo>
                    <a:pt x="1289247" y="1194418"/>
                  </a:lnTo>
                  <a:lnTo>
                    <a:pt x="1316837" y="1159101"/>
                  </a:lnTo>
                  <a:lnTo>
                    <a:pt x="1342255" y="1122092"/>
                  </a:lnTo>
                  <a:lnTo>
                    <a:pt x="1365405" y="1083487"/>
                  </a:lnTo>
                  <a:lnTo>
                    <a:pt x="1386191" y="1043383"/>
                  </a:lnTo>
                  <a:lnTo>
                    <a:pt x="1404517" y="1001875"/>
                  </a:lnTo>
                  <a:lnTo>
                    <a:pt x="1420288" y="959059"/>
                  </a:lnTo>
                  <a:lnTo>
                    <a:pt x="1433406" y="915031"/>
                  </a:lnTo>
                  <a:lnTo>
                    <a:pt x="1443776" y="869888"/>
                  </a:lnTo>
                  <a:lnTo>
                    <a:pt x="1451303" y="823726"/>
                  </a:lnTo>
                  <a:lnTo>
                    <a:pt x="1455889" y="776639"/>
                  </a:lnTo>
                  <a:lnTo>
                    <a:pt x="1457439" y="728726"/>
                  </a:lnTo>
                  <a:lnTo>
                    <a:pt x="1455889" y="680812"/>
                  </a:lnTo>
                  <a:lnTo>
                    <a:pt x="1451303" y="633725"/>
                  </a:lnTo>
                  <a:lnTo>
                    <a:pt x="1443776" y="587563"/>
                  </a:lnTo>
                  <a:lnTo>
                    <a:pt x="1433406" y="542420"/>
                  </a:lnTo>
                  <a:lnTo>
                    <a:pt x="1420288" y="498392"/>
                  </a:lnTo>
                  <a:lnTo>
                    <a:pt x="1404517" y="455576"/>
                  </a:lnTo>
                  <a:lnTo>
                    <a:pt x="1386191" y="414068"/>
                  </a:lnTo>
                  <a:lnTo>
                    <a:pt x="1365405" y="373964"/>
                  </a:lnTo>
                  <a:lnTo>
                    <a:pt x="1342255" y="335359"/>
                  </a:lnTo>
                  <a:lnTo>
                    <a:pt x="1316837" y="298350"/>
                  </a:lnTo>
                  <a:lnTo>
                    <a:pt x="1289247" y="263033"/>
                  </a:lnTo>
                  <a:lnTo>
                    <a:pt x="1259581" y="229503"/>
                  </a:lnTo>
                  <a:lnTo>
                    <a:pt x="1227935" y="197858"/>
                  </a:lnTo>
                  <a:lnTo>
                    <a:pt x="1194406" y="168192"/>
                  </a:lnTo>
                  <a:lnTo>
                    <a:pt x="1159088" y="140602"/>
                  </a:lnTo>
                  <a:lnTo>
                    <a:pt x="1122079" y="115184"/>
                  </a:lnTo>
                  <a:lnTo>
                    <a:pt x="1083475" y="92033"/>
                  </a:lnTo>
                  <a:lnTo>
                    <a:pt x="1043370" y="71247"/>
                  </a:lnTo>
                  <a:lnTo>
                    <a:pt x="1001862" y="52921"/>
                  </a:lnTo>
                  <a:lnTo>
                    <a:pt x="959046" y="37151"/>
                  </a:lnTo>
                  <a:lnTo>
                    <a:pt x="915019" y="24032"/>
                  </a:lnTo>
                  <a:lnTo>
                    <a:pt x="869876" y="13662"/>
                  </a:lnTo>
                  <a:lnTo>
                    <a:pt x="823713" y="6136"/>
                  </a:lnTo>
                  <a:lnTo>
                    <a:pt x="776627" y="1550"/>
                  </a:lnTo>
                  <a:lnTo>
                    <a:pt x="728713" y="0"/>
                  </a:lnTo>
                  <a:close/>
                </a:path>
              </a:pathLst>
            </a:custGeom>
            <a:solidFill>
              <a:srgbClr val="E9E1D5"/>
            </a:solidFill>
          </p:spPr>
          <p:txBody>
            <a:bodyPr wrap="square" lIns="0" tIns="0" rIns="0" bIns="0" rtlCol="0"/>
            <a:lstStyle/>
            <a:p>
              <a:endParaRPr/>
            </a:p>
          </p:txBody>
        </p:sp>
        <p:sp>
          <p:nvSpPr>
            <p:cNvPr id="7" name="object 7"/>
            <p:cNvSpPr/>
            <p:nvPr/>
          </p:nvSpPr>
          <p:spPr>
            <a:xfrm>
              <a:off x="501281" y="1260475"/>
              <a:ext cx="1457960" cy="1457960"/>
            </a:xfrm>
            <a:custGeom>
              <a:avLst/>
              <a:gdLst/>
              <a:ahLst/>
              <a:cxnLst/>
              <a:rect l="l" t="t" r="r" b="b"/>
              <a:pathLst>
                <a:path w="1457960" h="1457960">
                  <a:moveTo>
                    <a:pt x="0" y="728726"/>
                  </a:moveTo>
                  <a:lnTo>
                    <a:pt x="1550" y="680812"/>
                  </a:lnTo>
                  <a:lnTo>
                    <a:pt x="6136" y="633725"/>
                  </a:lnTo>
                  <a:lnTo>
                    <a:pt x="13662" y="587563"/>
                  </a:lnTo>
                  <a:lnTo>
                    <a:pt x="24032" y="542420"/>
                  </a:lnTo>
                  <a:lnTo>
                    <a:pt x="37150" y="498392"/>
                  </a:lnTo>
                  <a:lnTo>
                    <a:pt x="52921" y="455576"/>
                  </a:lnTo>
                  <a:lnTo>
                    <a:pt x="71247" y="414068"/>
                  </a:lnTo>
                  <a:lnTo>
                    <a:pt x="92033" y="373964"/>
                  </a:lnTo>
                  <a:lnTo>
                    <a:pt x="115183" y="335359"/>
                  </a:lnTo>
                  <a:lnTo>
                    <a:pt x="140601" y="298350"/>
                  </a:lnTo>
                  <a:lnTo>
                    <a:pt x="168191" y="263033"/>
                  </a:lnTo>
                  <a:lnTo>
                    <a:pt x="197856" y="229503"/>
                  </a:lnTo>
                  <a:lnTo>
                    <a:pt x="229501" y="197858"/>
                  </a:lnTo>
                  <a:lnTo>
                    <a:pt x="263030" y="168192"/>
                  </a:lnTo>
                  <a:lnTo>
                    <a:pt x="298347" y="140602"/>
                  </a:lnTo>
                  <a:lnTo>
                    <a:pt x="335356" y="115184"/>
                  </a:lnTo>
                  <a:lnTo>
                    <a:pt x="373960" y="92033"/>
                  </a:lnTo>
                  <a:lnTo>
                    <a:pt x="414063" y="71247"/>
                  </a:lnTo>
                  <a:lnTo>
                    <a:pt x="455571" y="52921"/>
                  </a:lnTo>
                  <a:lnTo>
                    <a:pt x="498386" y="37151"/>
                  </a:lnTo>
                  <a:lnTo>
                    <a:pt x="542412" y="24032"/>
                  </a:lnTo>
                  <a:lnTo>
                    <a:pt x="587554" y="13662"/>
                  </a:lnTo>
                  <a:lnTo>
                    <a:pt x="633716" y="6136"/>
                  </a:lnTo>
                  <a:lnTo>
                    <a:pt x="680800" y="1550"/>
                  </a:lnTo>
                  <a:lnTo>
                    <a:pt x="728713" y="0"/>
                  </a:lnTo>
                  <a:lnTo>
                    <a:pt x="776627" y="1550"/>
                  </a:lnTo>
                  <a:lnTo>
                    <a:pt x="823713" y="6136"/>
                  </a:lnTo>
                  <a:lnTo>
                    <a:pt x="869876" y="13662"/>
                  </a:lnTo>
                  <a:lnTo>
                    <a:pt x="915019" y="24032"/>
                  </a:lnTo>
                  <a:lnTo>
                    <a:pt x="959046" y="37151"/>
                  </a:lnTo>
                  <a:lnTo>
                    <a:pt x="1001862" y="52921"/>
                  </a:lnTo>
                  <a:lnTo>
                    <a:pt x="1043370" y="71247"/>
                  </a:lnTo>
                  <a:lnTo>
                    <a:pt x="1083475" y="92033"/>
                  </a:lnTo>
                  <a:lnTo>
                    <a:pt x="1122079" y="115184"/>
                  </a:lnTo>
                  <a:lnTo>
                    <a:pt x="1159088" y="140602"/>
                  </a:lnTo>
                  <a:lnTo>
                    <a:pt x="1194406" y="168192"/>
                  </a:lnTo>
                  <a:lnTo>
                    <a:pt x="1227935" y="197858"/>
                  </a:lnTo>
                  <a:lnTo>
                    <a:pt x="1259581" y="229503"/>
                  </a:lnTo>
                  <a:lnTo>
                    <a:pt x="1289247" y="263033"/>
                  </a:lnTo>
                  <a:lnTo>
                    <a:pt x="1316837" y="298350"/>
                  </a:lnTo>
                  <a:lnTo>
                    <a:pt x="1342255" y="335359"/>
                  </a:lnTo>
                  <a:lnTo>
                    <a:pt x="1365405" y="373964"/>
                  </a:lnTo>
                  <a:lnTo>
                    <a:pt x="1386191" y="414068"/>
                  </a:lnTo>
                  <a:lnTo>
                    <a:pt x="1404517" y="455576"/>
                  </a:lnTo>
                  <a:lnTo>
                    <a:pt x="1420288" y="498392"/>
                  </a:lnTo>
                  <a:lnTo>
                    <a:pt x="1433406" y="542420"/>
                  </a:lnTo>
                  <a:lnTo>
                    <a:pt x="1443776" y="587563"/>
                  </a:lnTo>
                  <a:lnTo>
                    <a:pt x="1451303" y="633725"/>
                  </a:lnTo>
                  <a:lnTo>
                    <a:pt x="1455889" y="680812"/>
                  </a:lnTo>
                  <a:lnTo>
                    <a:pt x="1457439" y="728726"/>
                  </a:lnTo>
                  <a:lnTo>
                    <a:pt x="1455889" y="776639"/>
                  </a:lnTo>
                  <a:lnTo>
                    <a:pt x="1451303" y="823726"/>
                  </a:lnTo>
                  <a:lnTo>
                    <a:pt x="1443776" y="869888"/>
                  </a:lnTo>
                  <a:lnTo>
                    <a:pt x="1433406" y="915031"/>
                  </a:lnTo>
                  <a:lnTo>
                    <a:pt x="1420288" y="959059"/>
                  </a:lnTo>
                  <a:lnTo>
                    <a:pt x="1404517" y="1001875"/>
                  </a:lnTo>
                  <a:lnTo>
                    <a:pt x="1386191" y="1043383"/>
                  </a:lnTo>
                  <a:lnTo>
                    <a:pt x="1365405" y="1083487"/>
                  </a:lnTo>
                  <a:lnTo>
                    <a:pt x="1342255" y="1122092"/>
                  </a:lnTo>
                  <a:lnTo>
                    <a:pt x="1316837" y="1159101"/>
                  </a:lnTo>
                  <a:lnTo>
                    <a:pt x="1289247" y="1194418"/>
                  </a:lnTo>
                  <a:lnTo>
                    <a:pt x="1259581" y="1227948"/>
                  </a:lnTo>
                  <a:lnTo>
                    <a:pt x="1227935" y="1259593"/>
                  </a:lnTo>
                  <a:lnTo>
                    <a:pt x="1194406" y="1289259"/>
                  </a:lnTo>
                  <a:lnTo>
                    <a:pt x="1159088" y="1316849"/>
                  </a:lnTo>
                  <a:lnTo>
                    <a:pt x="1122079" y="1342267"/>
                  </a:lnTo>
                  <a:lnTo>
                    <a:pt x="1083475" y="1365418"/>
                  </a:lnTo>
                  <a:lnTo>
                    <a:pt x="1043370" y="1386204"/>
                  </a:lnTo>
                  <a:lnTo>
                    <a:pt x="1001862" y="1404530"/>
                  </a:lnTo>
                  <a:lnTo>
                    <a:pt x="959046" y="1420300"/>
                  </a:lnTo>
                  <a:lnTo>
                    <a:pt x="915019" y="1433419"/>
                  </a:lnTo>
                  <a:lnTo>
                    <a:pt x="869876" y="1443789"/>
                  </a:lnTo>
                  <a:lnTo>
                    <a:pt x="823713" y="1451315"/>
                  </a:lnTo>
                  <a:lnTo>
                    <a:pt x="776627" y="1455901"/>
                  </a:lnTo>
                  <a:lnTo>
                    <a:pt x="728713" y="1457452"/>
                  </a:lnTo>
                  <a:lnTo>
                    <a:pt x="680800" y="1455901"/>
                  </a:lnTo>
                  <a:lnTo>
                    <a:pt x="633716" y="1451315"/>
                  </a:lnTo>
                  <a:lnTo>
                    <a:pt x="587554" y="1443789"/>
                  </a:lnTo>
                  <a:lnTo>
                    <a:pt x="542412" y="1433419"/>
                  </a:lnTo>
                  <a:lnTo>
                    <a:pt x="498386" y="1420300"/>
                  </a:lnTo>
                  <a:lnTo>
                    <a:pt x="455571" y="1404530"/>
                  </a:lnTo>
                  <a:lnTo>
                    <a:pt x="414063" y="1386204"/>
                  </a:lnTo>
                  <a:lnTo>
                    <a:pt x="373960" y="1365418"/>
                  </a:lnTo>
                  <a:lnTo>
                    <a:pt x="335356" y="1342267"/>
                  </a:lnTo>
                  <a:lnTo>
                    <a:pt x="298347" y="1316849"/>
                  </a:lnTo>
                  <a:lnTo>
                    <a:pt x="263030" y="1289259"/>
                  </a:lnTo>
                  <a:lnTo>
                    <a:pt x="229501" y="1259593"/>
                  </a:lnTo>
                  <a:lnTo>
                    <a:pt x="197856" y="1227948"/>
                  </a:lnTo>
                  <a:lnTo>
                    <a:pt x="168191" y="1194418"/>
                  </a:lnTo>
                  <a:lnTo>
                    <a:pt x="140601" y="1159101"/>
                  </a:lnTo>
                  <a:lnTo>
                    <a:pt x="115183" y="1122092"/>
                  </a:lnTo>
                  <a:lnTo>
                    <a:pt x="92033" y="1083487"/>
                  </a:lnTo>
                  <a:lnTo>
                    <a:pt x="71247" y="1043383"/>
                  </a:lnTo>
                  <a:lnTo>
                    <a:pt x="52921" y="1001875"/>
                  </a:lnTo>
                  <a:lnTo>
                    <a:pt x="37150" y="959059"/>
                  </a:lnTo>
                  <a:lnTo>
                    <a:pt x="24032" y="915031"/>
                  </a:lnTo>
                  <a:lnTo>
                    <a:pt x="13662" y="869888"/>
                  </a:lnTo>
                  <a:lnTo>
                    <a:pt x="6136" y="823726"/>
                  </a:lnTo>
                  <a:lnTo>
                    <a:pt x="1550" y="776639"/>
                  </a:lnTo>
                  <a:lnTo>
                    <a:pt x="0" y="728726"/>
                  </a:lnTo>
                  <a:close/>
                </a:path>
              </a:pathLst>
            </a:custGeom>
            <a:ln w="25400">
              <a:solidFill>
                <a:srgbClr val="2A5F9E"/>
              </a:solidFill>
            </a:ln>
          </p:spPr>
          <p:txBody>
            <a:bodyPr wrap="square" lIns="0" tIns="0" rIns="0" bIns="0" rtlCol="0"/>
            <a:lstStyle/>
            <a:p>
              <a:endParaRPr/>
            </a:p>
          </p:txBody>
        </p:sp>
        <p:sp>
          <p:nvSpPr>
            <p:cNvPr id="8" name="object 8"/>
            <p:cNvSpPr/>
            <p:nvPr/>
          </p:nvSpPr>
          <p:spPr>
            <a:xfrm>
              <a:off x="1663319" y="3022003"/>
              <a:ext cx="9676765" cy="1166495"/>
            </a:xfrm>
            <a:custGeom>
              <a:avLst/>
              <a:gdLst/>
              <a:ahLst/>
              <a:cxnLst/>
              <a:rect l="l" t="t" r="r" b="b"/>
              <a:pathLst>
                <a:path w="9676765" h="1166495">
                  <a:moveTo>
                    <a:pt x="9676638" y="0"/>
                  </a:moveTo>
                  <a:lnTo>
                    <a:pt x="0" y="0"/>
                  </a:lnTo>
                  <a:lnTo>
                    <a:pt x="0" y="1165948"/>
                  </a:lnTo>
                  <a:lnTo>
                    <a:pt x="9676638" y="1165948"/>
                  </a:lnTo>
                  <a:lnTo>
                    <a:pt x="9676638" y="0"/>
                  </a:lnTo>
                  <a:close/>
                </a:path>
              </a:pathLst>
            </a:custGeom>
            <a:solidFill>
              <a:srgbClr val="E9E1D5"/>
            </a:solidFill>
          </p:spPr>
          <p:txBody>
            <a:bodyPr wrap="square" lIns="0" tIns="0" rIns="0" bIns="0" rtlCol="0"/>
            <a:lstStyle/>
            <a:p>
              <a:endParaRPr/>
            </a:p>
          </p:txBody>
        </p:sp>
        <p:sp>
          <p:nvSpPr>
            <p:cNvPr id="9" name="object 9"/>
            <p:cNvSpPr/>
            <p:nvPr/>
          </p:nvSpPr>
          <p:spPr>
            <a:xfrm>
              <a:off x="1663319" y="3022003"/>
              <a:ext cx="9676765" cy="1166495"/>
            </a:xfrm>
            <a:custGeom>
              <a:avLst/>
              <a:gdLst/>
              <a:ahLst/>
              <a:cxnLst/>
              <a:rect l="l" t="t" r="r" b="b"/>
              <a:pathLst>
                <a:path w="9676765" h="1166495">
                  <a:moveTo>
                    <a:pt x="0" y="1165948"/>
                  </a:moveTo>
                  <a:lnTo>
                    <a:pt x="9676638" y="1165948"/>
                  </a:lnTo>
                  <a:lnTo>
                    <a:pt x="9676638" y="0"/>
                  </a:lnTo>
                  <a:lnTo>
                    <a:pt x="0" y="0"/>
                  </a:lnTo>
                  <a:lnTo>
                    <a:pt x="0" y="1165948"/>
                  </a:lnTo>
                  <a:close/>
                </a:path>
              </a:pathLst>
            </a:custGeom>
            <a:ln w="25400">
              <a:solidFill>
                <a:srgbClr val="03499E"/>
              </a:solidFill>
            </a:ln>
          </p:spPr>
          <p:txBody>
            <a:bodyPr wrap="square" lIns="0" tIns="0" rIns="0" bIns="0" rtlCol="0"/>
            <a:lstStyle/>
            <a:p>
              <a:endParaRPr/>
            </a:p>
          </p:txBody>
        </p:sp>
        <p:sp>
          <p:nvSpPr>
            <p:cNvPr id="10" name="object 10"/>
            <p:cNvSpPr/>
            <p:nvPr/>
          </p:nvSpPr>
          <p:spPr>
            <a:xfrm>
              <a:off x="934631" y="2876296"/>
              <a:ext cx="1457960" cy="1457960"/>
            </a:xfrm>
            <a:custGeom>
              <a:avLst/>
              <a:gdLst/>
              <a:ahLst/>
              <a:cxnLst/>
              <a:rect l="l" t="t" r="r" b="b"/>
              <a:pathLst>
                <a:path w="1457960" h="1457960">
                  <a:moveTo>
                    <a:pt x="728687" y="0"/>
                  </a:moveTo>
                  <a:lnTo>
                    <a:pt x="680778" y="1550"/>
                  </a:lnTo>
                  <a:lnTo>
                    <a:pt x="633696" y="6136"/>
                  </a:lnTo>
                  <a:lnTo>
                    <a:pt x="587537" y="13662"/>
                  </a:lnTo>
                  <a:lnTo>
                    <a:pt x="542397" y="24032"/>
                  </a:lnTo>
                  <a:lnTo>
                    <a:pt x="498373" y="37151"/>
                  </a:lnTo>
                  <a:lnTo>
                    <a:pt x="455560" y="52921"/>
                  </a:lnTo>
                  <a:lnTo>
                    <a:pt x="414054" y="71247"/>
                  </a:lnTo>
                  <a:lnTo>
                    <a:pt x="373952" y="92033"/>
                  </a:lnTo>
                  <a:lnTo>
                    <a:pt x="335349" y="115184"/>
                  </a:lnTo>
                  <a:lnTo>
                    <a:pt x="298342" y="140602"/>
                  </a:lnTo>
                  <a:lnTo>
                    <a:pt x="263026" y="168192"/>
                  </a:lnTo>
                  <a:lnTo>
                    <a:pt x="229498" y="197858"/>
                  </a:lnTo>
                  <a:lnTo>
                    <a:pt x="197853" y="229503"/>
                  </a:lnTo>
                  <a:lnTo>
                    <a:pt x="168188" y="263033"/>
                  </a:lnTo>
                  <a:lnTo>
                    <a:pt x="140599" y="298350"/>
                  </a:lnTo>
                  <a:lnTo>
                    <a:pt x="115182" y="335359"/>
                  </a:lnTo>
                  <a:lnTo>
                    <a:pt x="92032" y="373964"/>
                  </a:lnTo>
                  <a:lnTo>
                    <a:pt x="71246" y="414068"/>
                  </a:lnTo>
                  <a:lnTo>
                    <a:pt x="52920" y="455576"/>
                  </a:lnTo>
                  <a:lnTo>
                    <a:pt x="37150" y="498392"/>
                  </a:lnTo>
                  <a:lnTo>
                    <a:pt x="24032" y="542420"/>
                  </a:lnTo>
                  <a:lnTo>
                    <a:pt x="13662" y="587563"/>
                  </a:lnTo>
                  <a:lnTo>
                    <a:pt x="6136" y="633725"/>
                  </a:lnTo>
                  <a:lnTo>
                    <a:pt x="1550" y="680812"/>
                  </a:lnTo>
                  <a:lnTo>
                    <a:pt x="0" y="728726"/>
                  </a:lnTo>
                  <a:lnTo>
                    <a:pt x="1550" y="776639"/>
                  </a:lnTo>
                  <a:lnTo>
                    <a:pt x="6136" y="823726"/>
                  </a:lnTo>
                  <a:lnTo>
                    <a:pt x="13662" y="869888"/>
                  </a:lnTo>
                  <a:lnTo>
                    <a:pt x="24032" y="915031"/>
                  </a:lnTo>
                  <a:lnTo>
                    <a:pt x="37150" y="959059"/>
                  </a:lnTo>
                  <a:lnTo>
                    <a:pt x="52920" y="1001875"/>
                  </a:lnTo>
                  <a:lnTo>
                    <a:pt x="71246" y="1043383"/>
                  </a:lnTo>
                  <a:lnTo>
                    <a:pt x="92032" y="1083487"/>
                  </a:lnTo>
                  <a:lnTo>
                    <a:pt x="115182" y="1122092"/>
                  </a:lnTo>
                  <a:lnTo>
                    <a:pt x="140599" y="1159101"/>
                  </a:lnTo>
                  <a:lnTo>
                    <a:pt x="168188" y="1194418"/>
                  </a:lnTo>
                  <a:lnTo>
                    <a:pt x="197853" y="1227948"/>
                  </a:lnTo>
                  <a:lnTo>
                    <a:pt x="229498" y="1259593"/>
                  </a:lnTo>
                  <a:lnTo>
                    <a:pt x="263026" y="1289259"/>
                  </a:lnTo>
                  <a:lnTo>
                    <a:pt x="298342" y="1316849"/>
                  </a:lnTo>
                  <a:lnTo>
                    <a:pt x="335349" y="1342267"/>
                  </a:lnTo>
                  <a:lnTo>
                    <a:pt x="373952" y="1365418"/>
                  </a:lnTo>
                  <a:lnTo>
                    <a:pt x="414054" y="1386204"/>
                  </a:lnTo>
                  <a:lnTo>
                    <a:pt x="455560" y="1404530"/>
                  </a:lnTo>
                  <a:lnTo>
                    <a:pt x="498373" y="1420300"/>
                  </a:lnTo>
                  <a:lnTo>
                    <a:pt x="542397" y="1433419"/>
                  </a:lnTo>
                  <a:lnTo>
                    <a:pt x="587537" y="1443789"/>
                  </a:lnTo>
                  <a:lnTo>
                    <a:pt x="633696" y="1451315"/>
                  </a:lnTo>
                  <a:lnTo>
                    <a:pt x="680778" y="1455901"/>
                  </a:lnTo>
                  <a:lnTo>
                    <a:pt x="728687" y="1457452"/>
                  </a:lnTo>
                  <a:lnTo>
                    <a:pt x="776601" y="1455901"/>
                  </a:lnTo>
                  <a:lnTo>
                    <a:pt x="823687" y="1451315"/>
                  </a:lnTo>
                  <a:lnTo>
                    <a:pt x="869850" y="1443789"/>
                  </a:lnTo>
                  <a:lnTo>
                    <a:pt x="914993" y="1433419"/>
                  </a:lnTo>
                  <a:lnTo>
                    <a:pt x="959021" y="1420300"/>
                  </a:lnTo>
                  <a:lnTo>
                    <a:pt x="1001837" y="1404530"/>
                  </a:lnTo>
                  <a:lnTo>
                    <a:pt x="1043345" y="1386204"/>
                  </a:lnTo>
                  <a:lnTo>
                    <a:pt x="1083449" y="1365418"/>
                  </a:lnTo>
                  <a:lnTo>
                    <a:pt x="1122054" y="1342267"/>
                  </a:lnTo>
                  <a:lnTo>
                    <a:pt x="1159063" y="1316849"/>
                  </a:lnTo>
                  <a:lnTo>
                    <a:pt x="1194380" y="1289259"/>
                  </a:lnTo>
                  <a:lnTo>
                    <a:pt x="1227910" y="1259593"/>
                  </a:lnTo>
                  <a:lnTo>
                    <a:pt x="1259555" y="1227948"/>
                  </a:lnTo>
                  <a:lnTo>
                    <a:pt x="1289221" y="1194418"/>
                  </a:lnTo>
                  <a:lnTo>
                    <a:pt x="1316811" y="1159101"/>
                  </a:lnTo>
                  <a:lnTo>
                    <a:pt x="1342229" y="1122092"/>
                  </a:lnTo>
                  <a:lnTo>
                    <a:pt x="1365379" y="1083487"/>
                  </a:lnTo>
                  <a:lnTo>
                    <a:pt x="1386166" y="1043383"/>
                  </a:lnTo>
                  <a:lnTo>
                    <a:pt x="1404492" y="1001875"/>
                  </a:lnTo>
                  <a:lnTo>
                    <a:pt x="1420262" y="959059"/>
                  </a:lnTo>
                  <a:lnTo>
                    <a:pt x="1433381" y="915031"/>
                  </a:lnTo>
                  <a:lnTo>
                    <a:pt x="1443751" y="869888"/>
                  </a:lnTo>
                  <a:lnTo>
                    <a:pt x="1451277" y="823726"/>
                  </a:lnTo>
                  <a:lnTo>
                    <a:pt x="1455863" y="776639"/>
                  </a:lnTo>
                  <a:lnTo>
                    <a:pt x="1457413" y="728726"/>
                  </a:lnTo>
                  <a:lnTo>
                    <a:pt x="1455863" y="680812"/>
                  </a:lnTo>
                  <a:lnTo>
                    <a:pt x="1451277" y="633725"/>
                  </a:lnTo>
                  <a:lnTo>
                    <a:pt x="1443751" y="587563"/>
                  </a:lnTo>
                  <a:lnTo>
                    <a:pt x="1433381" y="542420"/>
                  </a:lnTo>
                  <a:lnTo>
                    <a:pt x="1420262" y="498392"/>
                  </a:lnTo>
                  <a:lnTo>
                    <a:pt x="1404492" y="455576"/>
                  </a:lnTo>
                  <a:lnTo>
                    <a:pt x="1386166" y="414068"/>
                  </a:lnTo>
                  <a:lnTo>
                    <a:pt x="1365379" y="373964"/>
                  </a:lnTo>
                  <a:lnTo>
                    <a:pt x="1342229" y="335359"/>
                  </a:lnTo>
                  <a:lnTo>
                    <a:pt x="1316811" y="298350"/>
                  </a:lnTo>
                  <a:lnTo>
                    <a:pt x="1289221" y="263033"/>
                  </a:lnTo>
                  <a:lnTo>
                    <a:pt x="1259555" y="229503"/>
                  </a:lnTo>
                  <a:lnTo>
                    <a:pt x="1227910" y="197858"/>
                  </a:lnTo>
                  <a:lnTo>
                    <a:pt x="1194380" y="168192"/>
                  </a:lnTo>
                  <a:lnTo>
                    <a:pt x="1159063" y="140602"/>
                  </a:lnTo>
                  <a:lnTo>
                    <a:pt x="1122054" y="115184"/>
                  </a:lnTo>
                  <a:lnTo>
                    <a:pt x="1083449" y="92033"/>
                  </a:lnTo>
                  <a:lnTo>
                    <a:pt x="1043345" y="71247"/>
                  </a:lnTo>
                  <a:lnTo>
                    <a:pt x="1001837" y="52921"/>
                  </a:lnTo>
                  <a:lnTo>
                    <a:pt x="959021" y="37151"/>
                  </a:lnTo>
                  <a:lnTo>
                    <a:pt x="914993" y="24032"/>
                  </a:lnTo>
                  <a:lnTo>
                    <a:pt x="869850" y="13662"/>
                  </a:lnTo>
                  <a:lnTo>
                    <a:pt x="823687" y="6136"/>
                  </a:lnTo>
                  <a:lnTo>
                    <a:pt x="776601" y="1550"/>
                  </a:lnTo>
                  <a:lnTo>
                    <a:pt x="728687" y="0"/>
                  </a:lnTo>
                  <a:close/>
                </a:path>
              </a:pathLst>
            </a:custGeom>
            <a:solidFill>
              <a:srgbClr val="E9E1D5"/>
            </a:solidFill>
          </p:spPr>
          <p:txBody>
            <a:bodyPr wrap="square" lIns="0" tIns="0" rIns="0" bIns="0" rtlCol="0"/>
            <a:lstStyle/>
            <a:p>
              <a:endParaRPr/>
            </a:p>
          </p:txBody>
        </p:sp>
        <p:sp>
          <p:nvSpPr>
            <p:cNvPr id="11" name="object 11"/>
            <p:cNvSpPr/>
            <p:nvPr/>
          </p:nvSpPr>
          <p:spPr>
            <a:xfrm>
              <a:off x="934631" y="2876296"/>
              <a:ext cx="1457960" cy="1457960"/>
            </a:xfrm>
            <a:custGeom>
              <a:avLst/>
              <a:gdLst/>
              <a:ahLst/>
              <a:cxnLst/>
              <a:rect l="l" t="t" r="r" b="b"/>
              <a:pathLst>
                <a:path w="1457960" h="1457960">
                  <a:moveTo>
                    <a:pt x="0" y="728726"/>
                  </a:moveTo>
                  <a:lnTo>
                    <a:pt x="1550" y="680812"/>
                  </a:lnTo>
                  <a:lnTo>
                    <a:pt x="6136" y="633725"/>
                  </a:lnTo>
                  <a:lnTo>
                    <a:pt x="13662" y="587563"/>
                  </a:lnTo>
                  <a:lnTo>
                    <a:pt x="24032" y="542420"/>
                  </a:lnTo>
                  <a:lnTo>
                    <a:pt x="37150" y="498392"/>
                  </a:lnTo>
                  <a:lnTo>
                    <a:pt x="52920" y="455576"/>
                  </a:lnTo>
                  <a:lnTo>
                    <a:pt x="71246" y="414068"/>
                  </a:lnTo>
                  <a:lnTo>
                    <a:pt x="92032" y="373964"/>
                  </a:lnTo>
                  <a:lnTo>
                    <a:pt x="115182" y="335359"/>
                  </a:lnTo>
                  <a:lnTo>
                    <a:pt x="140599" y="298350"/>
                  </a:lnTo>
                  <a:lnTo>
                    <a:pt x="168188" y="263033"/>
                  </a:lnTo>
                  <a:lnTo>
                    <a:pt x="197853" y="229503"/>
                  </a:lnTo>
                  <a:lnTo>
                    <a:pt x="229498" y="197858"/>
                  </a:lnTo>
                  <a:lnTo>
                    <a:pt x="263026" y="168192"/>
                  </a:lnTo>
                  <a:lnTo>
                    <a:pt x="298342" y="140602"/>
                  </a:lnTo>
                  <a:lnTo>
                    <a:pt x="335349" y="115184"/>
                  </a:lnTo>
                  <a:lnTo>
                    <a:pt x="373952" y="92033"/>
                  </a:lnTo>
                  <a:lnTo>
                    <a:pt x="414054" y="71247"/>
                  </a:lnTo>
                  <a:lnTo>
                    <a:pt x="455560" y="52921"/>
                  </a:lnTo>
                  <a:lnTo>
                    <a:pt x="498373" y="37151"/>
                  </a:lnTo>
                  <a:lnTo>
                    <a:pt x="542397" y="24032"/>
                  </a:lnTo>
                  <a:lnTo>
                    <a:pt x="587537" y="13662"/>
                  </a:lnTo>
                  <a:lnTo>
                    <a:pt x="633696" y="6136"/>
                  </a:lnTo>
                  <a:lnTo>
                    <a:pt x="680778" y="1550"/>
                  </a:lnTo>
                  <a:lnTo>
                    <a:pt x="728687" y="0"/>
                  </a:lnTo>
                  <a:lnTo>
                    <a:pt x="776601" y="1550"/>
                  </a:lnTo>
                  <a:lnTo>
                    <a:pt x="823687" y="6136"/>
                  </a:lnTo>
                  <a:lnTo>
                    <a:pt x="869850" y="13662"/>
                  </a:lnTo>
                  <a:lnTo>
                    <a:pt x="914993" y="24032"/>
                  </a:lnTo>
                  <a:lnTo>
                    <a:pt x="959021" y="37151"/>
                  </a:lnTo>
                  <a:lnTo>
                    <a:pt x="1001837" y="52921"/>
                  </a:lnTo>
                  <a:lnTo>
                    <a:pt x="1043345" y="71247"/>
                  </a:lnTo>
                  <a:lnTo>
                    <a:pt x="1083449" y="92033"/>
                  </a:lnTo>
                  <a:lnTo>
                    <a:pt x="1122054" y="115184"/>
                  </a:lnTo>
                  <a:lnTo>
                    <a:pt x="1159063" y="140602"/>
                  </a:lnTo>
                  <a:lnTo>
                    <a:pt x="1194380" y="168192"/>
                  </a:lnTo>
                  <a:lnTo>
                    <a:pt x="1227910" y="197858"/>
                  </a:lnTo>
                  <a:lnTo>
                    <a:pt x="1259555" y="229503"/>
                  </a:lnTo>
                  <a:lnTo>
                    <a:pt x="1289221" y="263033"/>
                  </a:lnTo>
                  <a:lnTo>
                    <a:pt x="1316811" y="298350"/>
                  </a:lnTo>
                  <a:lnTo>
                    <a:pt x="1342229" y="335359"/>
                  </a:lnTo>
                  <a:lnTo>
                    <a:pt x="1365379" y="373964"/>
                  </a:lnTo>
                  <a:lnTo>
                    <a:pt x="1386166" y="414068"/>
                  </a:lnTo>
                  <a:lnTo>
                    <a:pt x="1404492" y="455576"/>
                  </a:lnTo>
                  <a:lnTo>
                    <a:pt x="1420262" y="498392"/>
                  </a:lnTo>
                  <a:lnTo>
                    <a:pt x="1433381" y="542420"/>
                  </a:lnTo>
                  <a:lnTo>
                    <a:pt x="1443751" y="587563"/>
                  </a:lnTo>
                  <a:lnTo>
                    <a:pt x="1451277" y="633725"/>
                  </a:lnTo>
                  <a:lnTo>
                    <a:pt x="1455863" y="680812"/>
                  </a:lnTo>
                  <a:lnTo>
                    <a:pt x="1457413" y="728726"/>
                  </a:lnTo>
                  <a:lnTo>
                    <a:pt x="1455863" y="776639"/>
                  </a:lnTo>
                  <a:lnTo>
                    <a:pt x="1451277" y="823726"/>
                  </a:lnTo>
                  <a:lnTo>
                    <a:pt x="1443751" y="869888"/>
                  </a:lnTo>
                  <a:lnTo>
                    <a:pt x="1433381" y="915031"/>
                  </a:lnTo>
                  <a:lnTo>
                    <a:pt x="1420262" y="959059"/>
                  </a:lnTo>
                  <a:lnTo>
                    <a:pt x="1404492" y="1001875"/>
                  </a:lnTo>
                  <a:lnTo>
                    <a:pt x="1386166" y="1043383"/>
                  </a:lnTo>
                  <a:lnTo>
                    <a:pt x="1365379" y="1083487"/>
                  </a:lnTo>
                  <a:lnTo>
                    <a:pt x="1342229" y="1122092"/>
                  </a:lnTo>
                  <a:lnTo>
                    <a:pt x="1316811" y="1159101"/>
                  </a:lnTo>
                  <a:lnTo>
                    <a:pt x="1289221" y="1194418"/>
                  </a:lnTo>
                  <a:lnTo>
                    <a:pt x="1259555" y="1227948"/>
                  </a:lnTo>
                  <a:lnTo>
                    <a:pt x="1227910" y="1259593"/>
                  </a:lnTo>
                  <a:lnTo>
                    <a:pt x="1194380" y="1289259"/>
                  </a:lnTo>
                  <a:lnTo>
                    <a:pt x="1159063" y="1316849"/>
                  </a:lnTo>
                  <a:lnTo>
                    <a:pt x="1122054" y="1342267"/>
                  </a:lnTo>
                  <a:lnTo>
                    <a:pt x="1083449" y="1365418"/>
                  </a:lnTo>
                  <a:lnTo>
                    <a:pt x="1043345" y="1386204"/>
                  </a:lnTo>
                  <a:lnTo>
                    <a:pt x="1001837" y="1404530"/>
                  </a:lnTo>
                  <a:lnTo>
                    <a:pt x="959021" y="1420300"/>
                  </a:lnTo>
                  <a:lnTo>
                    <a:pt x="914993" y="1433419"/>
                  </a:lnTo>
                  <a:lnTo>
                    <a:pt x="869850" y="1443789"/>
                  </a:lnTo>
                  <a:lnTo>
                    <a:pt x="823687" y="1451315"/>
                  </a:lnTo>
                  <a:lnTo>
                    <a:pt x="776601" y="1455901"/>
                  </a:lnTo>
                  <a:lnTo>
                    <a:pt x="728687" y="1457452"/>
                  </a:lnTo>
                  <a:lnTo>
                    <a:pt x="680778" y="1455901"/>
                  </a:lnTo>
                  <a:lnTo>
                    <a:pt x="633696" y="1451315"/>
                  </a:lnTo>
                  <a:lnTo>
                    <a:pt x="587537" y="1443789"/>
                  </a:lnTo>
                  <a:lnTo>
                    <a:pt x="542397" y="1433419"/>
                  </a:lnTo>
                  <a:lnTo>
                    <a:pt x="498373" y="1420300"/>
                  </a:lnTo>
                  <a:lnTo>
                    <a:pt x="455560" y="1404530"/>
                  </a:lnTo>
                  <a:lnTo>
                    <a:pt x="414054" y="1386204"/>
                  </a:lnTo>
                  <a:lnTo>
                    <a:pt x="373952" y="1365418"/>
                  </a:lnTo>
                  <a:lnTo>
                    <a:pt x="335349" y="1342267"/>
                  </a:lnTo>
                  <a:lnTo>
                    <a:pt x="298342" y="1316849"/>
                  </a:lnTo>
                  <a:lnTo>
                    <a:pt x="263026" y="1289259"/>
                  </a:lnTo>
                  <a:lnTo>
                    <a:pt x="229498" y="1259593"/>
                  </a:lnTo>
                  <a:lnTo>
                    <a:pt x="197853" y="1227948"/>
                  </a:lnTo>
                  <a:lnTo>
                    <a:pt x="168188" y="1194418"/>
                  </a:lnTo>
                  <a:lnTo>
                    <a:pt x="140599" y="1159101"/>
                  </a:lnTo>
                  <a:lnTo>
                    <a:pt x="115182" y="1122092"/>
                  </a:lnTo>
                  <a:lnTo>
                    <a:pt x="92032" y="1083487"/>
                  </a:lnTo>
                  <a:lnTo>
                    <a:pt x="71246" y="1043383"/>
                  </a:lnTo>
                  <a:lnTo>
                    <a:pt x="52920" y="1001875"/>
                  </a:lnTo>
                  <a:lnTo>
                    <a:pt x="37150" y="959059"/>
                  </a:lnTo>
                  <a:lnTo>
                    <a:pt x="24032" y="915031"/>
                  </a:lnTo>
                  <a:lnTo>
                    <a:pt x="13662" y="869888"/>
                  </a:lnTo>
                  <a:lnTo>
                    <a:pt x="6136" y="823726"/>
                  </a:lnTo>
                  <a:lnTo>
                    <a:pt x="1550" y="776639"/>
                  </a:lnTo>
                  <a:lnTo>
                    <a:pt x="0" y="728726"/>
                  </a:lnTo>
                  <a:close/>
                </a:path>
              </a:pathLst>
            </a:custGeom>
            <a:ln w="25400">
              <a:solidFill>
                <a:srgbClr val="2A5F9E"/>
              </a:solidFill>
            </a:ln>
          </p:spPr>
          <p:txBody>
            <a:bodyPr wrap="square" lIns="0" tIns="0" rIns="0" bIns="0" rtlCol="0"/>
            <a:lstStyle/>
            <a:p>
              <a:endParaRPr/>
            </a:p>
          </p:txBody>
        </p:sp>
        <p:sp>
          <p:nvSpPr>
            <p:cNvPr id="12" name="object 12"/>
            <p:cNvSpPr/>
            <p:nvPr/>
          </p:nvSpPr>
          <p:spPr>
            <a:xfrm>
              <a:off x="1229994" y="4563656"/>
              <a:ext cx="10100945" cy="1847214"/>
            </a:xfrm>
            <a:custGeom>
              <a:avLst/>
              <a:gdLst/>
              <a:ahLst/>
              <a:cxnLst/>
              <a:rect l="l" t="t" r="r" b="b"/>
              <a:pathLst>
                <a:path w="10100945" h="1847214">
                  <a:moveTo>
                    <a:pt x="10100437" y="0"/>
                  </a:moveTo>
                  <a:lnTo>
                    <a:pt x="0" y="0"/>
                  </a:lnTo>
                  <a:lnTo>
                    <a:pt x="0" y="1846706"/>
                  </a:lnTo>
                  <a:lnTo>
                    <a:pt x="10100437" y="1846706"/>
                  </a:lnTo>
                  <a:lnTo>
                    <a:pt x="10100437" y="0"/>
                  </a:lnTo>
                  <a:close/>
                </a:path>
              </a:pathLst>
            </a:custGeom>
            <a:solidFill>
              <a:srgbClr val="E9E1D5"/>
            </a:solidFill>
          </p:spPr>
          <p:txBody>
            <a:bodyPr wrap="square" lIns="0" tIns="0" rIns="0" bIns="0" rtlCol="0"/>
            <a:lstStyle/>
            <a:p>
              <a:endParaRPr/>
            </a:p>
          </p:txBody>
        </p:sp>
        <p:sp>
          <p:nvSpPr>
            <p:cNvPr id="13" name="object 13"/>
            <p:cNvSpPr/>
            <p:nvPr/>
          </p:nvSpPr>
          <p:spPr>
            <a:xfrm>
              <a:off x="1229994" y="4563656"/>
              <a:ext cx="10100945" cy="1847214"/>
            </a:xfrm>
            <a:custGeom>
              <a:avLst/>
              <a:gdLst/>
              <a:ahLst/>
              <a:cxnLst/>
              <a:rect l="l" t="t" r="r" b="b"/>
              <a:pathLst>
                <a:path w="10100945" h="1847214">
                  <a:moveTo>
                    <a:pt x="0" y="1846706"/>
                  </a:moveTo>
                  <a:lnTo>
                    <a:pt x="10100437" y="1846706"/>
                  </a:lnTo>
                  <a:lnTo>
                    <a:pt x="10100437" y="0"/>
                  </a:lnTo>
                  <a:lnTo>
                    <a:pt x="0" y="0"/>
                  </a:lnTo>
                  <a:lnTo>
                    <a:pt x="0" y="1846706"/>
                  </a:lnTo>
                  <a:close/>
                </a:path>
              </a:pathLst>
            </a:custGeom>
            <a:ln w="25400">
              <a:solidFill>
                <a:srgbClr val="03499E"/>
              </a:solidFill>
            </a:ln>
          </p:spPr>
          <p:txBody>
            <a:bodyPr wrap="square" lIns="0" tIns="0" rIns="0" bIns="0" rtlCol="0"/>
            <a:lstStyle/>
            <a:p>
              <a:endParaRPr/>
            </a:p>
          </p:txBody>
        </p:sp>
      </p:grpSp>
      <p:sp>
        <p:nvSpPr>
          <p:cNvPr id="14" name="object 14"/>
          <p:cNvSpPr txBox="1"/>
          <p:nvPr/>
        </p:nvSpPr>
        <p:spPr>
          <a:xfrm>
            <a:off x="2143125" y="1448815"/>
            <a:ext cx="9147175" cy="4915535"/>
          </a:xfrm>
          <a:prstGeom prst="rect">
            <a:avLst/>
          </a:prstGeom>
        </p:spPr>
        <p:txBody>
          <a:bodyPr vert="horz" wrap="square" lIns="0" tIns="65405" rIns="0" bIns="0" rtlCol="0">
            <a:spAutoFit/>
          </a:bodyPr>
          <a:lstStyle/>
          <a:p>
            <a:pPr marL="12700" marR="62865">
              <a:lnSpc>
                <a:spcPts val="2480"/>
              </a:lnSpc>
              <a:spcBef>
                <a:spcPts val="515"/>
              </a:spcBef>
            </a:pPr>
            <a:r>
              <a:rPr sz="2400" dirty="0">
                <a:solidFill>
                  <a:srgbClr val="FF0000"/>
                </a:solidFill>
                <a:latin typeface="Times New Roman"/>
                <a:cs typeface="Times New Roman"/>
              </a:rPr>
              <a:t>Cá</a:t>
            </a:r>
            <a:r>
              <a:rPr sz="2400" spc="-15" dirty="0">
                <a:solidFill>
                  <a:srgbClr val="FF0000"/>
                </a:solidFill>
                <a:latin typeface="Times New Roman"/>
                <a:cs typeface="Times New Roman"/>
              </a:rPr>
              <a:t> </a:t>
            </a:r>
            <a:r>
              <a:rPr sz="2400" dirty="0">
                <a:solidFill>
                  <a:srgbClr val="FF0000"/>
                </a:solidFill>
                <a:latin typeface="Times New Roman"/>
                <a:cs typeface="Times New Roman"/>
              </a:rPr>
              <a:t>nhân</a:t>
            </a:r>
            <a:r>
              <a:rPr sz="2400" spc="-10" dirty="0">
                <a:solidFill>
                  <a:srgbClr val="FF0000"/>
                </a:solidFill>
                <a:latin typeface="Times New Roman"/>
                <a:cs typeface="Times New Roman"/>
              </a:rPr>
              <a:t> </a:t>
            </a:r>
            <a:r>
              <a:rPr sz="2400" dirty="0">
                <a:solidFill>
                  <a:srgbClr val="FF0000"/>
                </a:solidFill>
                <a:latin typeface="Times New Roman"/>
                <a:cs typeface="Times New Roman"/>
              </a:rPr>
              <a:t>thực</a:t>
            </a:r>
            <a:r>
              <a:rPr sz="2400" spc="-10" dirty="0">
                <a:solidFill>
                  <a:srgbClr val="FF0000"/>
                </a:solidFill>
                <a:latin typeface="Times New Roman"/>
                <a:cs typeface="Times New Roman"/>
              </a:rPr>
              <a:t> </a:t>
            </a:r>
            <a:r>
              <a:rPr sz="2400" dirty="0">
                <a:solidFill>
                  <a:srgbClr val="FF0000"/>
                </a:solidFill>
                <a:latin typeface="Times New Roman"/>
                <a:cs typeface="Times New Roman"/>
              </a:rPr>
              <a:t>hiện</a:t>
            </a:r>
            <a:r>
              <a:rPr sz="2400" spc="-20" dirty="0">
                <a:solidFill>
                  <a:srgbClr val="FF0000"/>
                </a:solidFill>
                <a:latin typeface="Times New Roman"/>
                <a:cs typeface="Times New Roman"/>
              </a:rPr>
              <a:t> </a:t>
            </a:r>
            <a:r>
              <a:rPr sz="2400" dirty="0">
                <a:solidFill>
                  <a:srgbClr val="FF0000"/>
                </a:solidFill>
                <a:latin typeface="Times New Roman"/>
                <a:cs typeface="Times New Roman"/>
              </a:rPr>
              <a:t>thẩm</a:t>
            </a:r>
            <a:r>
              <a:rPr sz="2400" spc="-15" dirty="0">
                <a:solidFill>
                  <a:srgbClr val="FF0000"/>
                </a:solidFill>
                <a:latin typeface="Times New Roman"/>
                <a:cs typeface="Times New Roman"/>
              </a:rPr>
              <a:t> </a:t>
            </a:r>
            <a:r>
              <a:rPr sz="2400" dirty="0">
                <a:solidFill>
                  <a:srgbClr val="FF0000"/>
                </a:solidFill>
                <a:latin typeface="Times New Roman"/>
                <a:cs typeface="Times New Roman"/>
              </a:rPr>
              <a:t>định</a:t>
            </a:r>
            <a:r>
              <a:rPr sz="2400" spc="-5" dirty="0">
                <a:solidFill>
                  <a:srgbClr val="FF0000"/>
                </a:solidFill>
                <a:latin typeface="Times New Roman"/>
                <a:cs typeface="Times New Roman"/>
              </a:rPr>
              <a:t> </a:t>
            </a:r>
            <a:r>
              <a:rPr sz="2400" dirty="0">
                <a:solidFill>
                  <a:srgbClr val="FF0000"/>
                </a:solidFill>
                <a:latin typeface="Times New Roman"/>
                <a:cs typeface="Times New Roman"/>
              </a:rPr>
              <a:t>KH</a:t>
            </a:r>
            <a:r>
              <a:rPr sz="2400" spc="-20" dirty="0">
                <a:solidFill>
                  <a:srgbClr val="FF0000"/>
                </a:solidFill>
                <a:latin typeface="Times New Roman"/>
                <a:cs typeface="Times New Roman"/>
              </a:rPr>
              <a:t> </a:t>
            </a:r>
            <a:r>
              <a:rPr sz="2400" dirty="0">
                <a:solidFill>
                  <a:srgbClr val="FF0000"/>
                </a:solidFill>
                <a:latin typeface="Times New Roman"/>
                <a:cs typeface="Times New Roman"/>
              </a:rPr>
              <a:t>theo</a:t>
            </a:r>
            <a:r>
              <a:rPr sz="2400" spc="-10" dirty="0">
                <a:solidFill>
                  <a:srgbClr val="FF0000"/>
                </a:solidFill>
                <a:latin typeface="Times New Roman"/>
                <a:cs typeface="Times New Roman"/>
              </a:rPr>
              <a:t> </a:t>
            </a:r>
            <a:r>
              <a:rPr sz="2400" dirty="0">
                <a:solidFill>
                  <a:srgbClr val="FF0000"/>
                </a:solidFill>
                <a:latin typeface="Times New Roman"/>
                <a:cs typeface="Times New Roman"/>
              </a:rPr>
              <a:t>nhiệm</a:t>
            </a:r>
            <a:r>
              <a:rPr sz="2400" spc="-15" dirty="0">
                <a:solidFill>
                  <a:srgbClr val="FF0000"/>
                </a:solidFill>
                <a:latin typeface="Times New Roman"/>
                <a:cs typeface="Times New Roman"/>
              </a:rPr>
              <a:t> </a:t>
            </a:r>
            <a:r>
              <a:rPr sz="2400" dirty="0">
                <a:solidFill>
                  <a:srgbClr val="FF0000"/>
                </a:solidFill>
                <a:latin typeface="Times New Roman"/>
                <a:cs typeface="Times New Roman"/>
              </a:rPr>
              <a:t>vụ</a:t>
            </a:r>
            <a:r>
              <a:rPr sz="2400" spc="-10" dirty="0">
                <a:solidFill>
                  <a:srgbClr val="FF0000"/>
                </a:solidFill>
                <a:latin typeface="Times New Roman"/>
                <a:cs typeface="Times New Roman"/>
              </a:rPr>
              <a:t> </a:t>
            </a:r>
            <a:r>
              <a:rPr sz="2400" dirty="0">
                <a:solidFill>
                  <a:srgbClr val="FF0000"/>
                </a:solidFill>
                <a:latin typeface="Times New Roman"/>
                <a:cs typeface="Times New Roman"/>
              </a:rPr>
              <a:t>được</a:t>
            </a:r>
            <a:r>
              <a:rPr sz="2400" spc="-10" dirty="0">
                <a:solidFill>
                  <a:srgbClr val="FF0000"/>
                </a:solidFill>
                <a:latin typeface="Times New Roman"/>
                <a:cs typeface="Times New Roman"/>
              </a:rPr>
              <a:t> </a:t>
            </a:r>
            <a:r>
              <a:rPr sz="2400" dirty="0">
                <a:solidFill>
                  <a:srgbClr val="FF0000"/>
                </a:solidFill>
                <a:latin typeface="Times New Roman"/>
                <a:cs typeface="Times New Roman"/>
              </a:rPr>
              <a:t>giao</a:t>
            </a:r>
            <a:r>
              <a:rPr sz="2400" spc="-15" dirty="0">
                <a:solidFill>
                  <a:srgbClr val="FF0000"/>
                </a:solidFill>
                <a:latin typeface="Times New Roman"/>
                <a:cs typeface="Times New Roman"/>
              </a:rPr>
              <a:t> </a:t>
            </a:r>
            <a:r>
              <a:rPr sz="2400" dirty="0">
                <a:solidFill>
                  <a:srgbClr val="03499E"/>
                </a:solidFill>
                <a:latin typeface="Times New Roman"/>
                <a:cs typeface="Times New Roman"/>
              </a:rPr>
              <a:t>(không</a:t>
            </a:r>
            <a:r>
              <a:rPr sz="2400" spc="-20" dirty="0">
                <a:solidFill>
                  <a:srgbClr val="03499E"/>
                </a:solidFill>
                <a:latin typeface="Times New Roman"/>
                <a:cs typeface="Times New Roman"/>
              </a:rPr>
              <a:t> </a:t>
            </a:r>
            <a:r>
              <a:rPr sz="2400" spc="-25" dirty="0">
                <a:solidFill>
                  <a:srgbClr val="03499E"/>
                </a:solidFill>
                <a:latin typeface="Times New Roman"/>
                <a:cs typeface="Times New Roman"/>
              </a:rPr>
              <a:t>bao </a:t>
            </a:r>
            <a:r>
              <a:rPr sz="2400" dirty="0">
                <a:solidFill>
                  <a:srgbClr val="03499E"/>
                </a:solidFill>
                <a:latin typeface="Times New Roman"/>
                <a:cs typeface="Times New Roman"/>
              </a:rPr>
              <a:t>gồm</a:t>
            </a:r>
            <a:r>
              <a:rPr sz="2400" spc="-15" dirty="0">
                <a:solidFill>
                  <a:srgbClr val="03499E"/>
                </a:solidFill>
                <a:latin typeface="Times New Roman"/>
                <a:cs typeface="Times New Roman"/>
              </a:rPr>
              <a:t> </a:t>
            </a:r>
            <a:r>
              <a:rPr sz="2400" dirty="0">
                <a:solidFill>
                  <a:srgbClr val="03499E"/>
                </a:solidFill>
                <a:latin typeface="Times New Roman"/>
                <a:cs typeface="Times New Roman"/>
              </a:rPr>
              <a:t>tư vấn</a:t>
            </a:r>
            <a:r>
              <a:rPr sz="2400" spc="-10" dirty="0">
                <a:solidFill>
                  <a:srgbClr val="03499E"/>
                </a:solidFill>
                <a:latin typeface="Times New Roman"/>
                <a:cs typeface="Times New Roman"/>
              </a:rPr>
              <a:t> </a:t>
            </a:r>
            <a:r>
              <a:rPr sz="2400" dirty="0">
                <a:solidFill>
                  <a:srgbClr val="03499E"/>
                </a:solidFill>
                <a:latin typeface="Times New Roman"/>
                <a:cs typeface="Times New Roman"/>
              </a:rPr>
              <a:t>đấu thầu) </a:t>
            </a:r>
            <a:r>
              <a:rPr sz="2400" dirty="0">
                <a:solidFill>
                  <a:srgbClr val="FF0000"/>
                </a:solidFill>
                <a:latin typeface="Times New Roman"/>
                <a:cs typeface="Times New Roman"/>
              </a:rPr>
              <a:t>không bắt buộc</a:t>
            </a:r>
            <a:r>
              <a:rPr sz="2400" spc="-5" dirty="0">
                <a:solidFill>
                  <a:srgbClr val="FF0000"/>
                </a:solidFill>
                <a:latin typeface="Times New Roman"/>
                <a:cs typeface="Times New Roman"/>
              </a:rPr>
              <a:t> </a:t>
            </a:r>
            <a:r>
              <a:rPr sz="2400" dirty="0">
                <a:solidFill>
                  <a:srgbClr val="FF0000"/>
                </a:solidFill>
                <a:latin typeface="Times New Roman"/>
                <a:cs typeface="Times New Roman"/>
              </a:rPr>
              <a:t>có chứng chỉ</a:t>
            </a:r>
            <a:r>
              <a:rPr sz="2400" spc="-10" dirty="0">
                <a:solidFill>
                  <a:srgbClr val="FF0000"/>
                </a:solidFill>
                <a:latin typeface="Times New Roman"/>
                <a:cs typeface="Times New Roman"/>
              </a:rPr>
              <a:t> </a:t>
            </a:r>
            <a:r>
              <a:rPr sz="2400" dirty="0">
                <a:solidFill>
                  <a:srgbClr val="FF0000"/>
                </a:solidFill>
                <a:latin typeface="Times New Roman"/>
                <a:cs typeface="Times New Roman"/>
              </a:rPr>
              <a:t>nghiệp vụ chuyên</a:t>
            </a:r>
            <a:r>
              <a:rPr sz="2400" spc="-10" dirty="0">
                <a:solidFill>
                  <a:srgbClr val="FF0000"/>
                </a:solidFill>
                <a:latin typeface="Times New Roman"/>
                <a:cs typeface="Times New Roman"/>
              </a:rPr>
              <a:t> </a:t>
            </a:r>
            <a:r>
              <a:rPr sz="2400" spc="-25" dirty="0">
                <a:solidFill>
                  <a:srgbClr val="FF0000"/>
                </a:solidFill>
                <a:latin typeface="Times New Roman"/>
                <a:cs typeface="Times New Roman"/>
              </a:rPr>
              <a:t>môn </a:t>
            </a:r>
            <a:r>
              <a:rPr sz="2400" dirty="0">
                <a:solidFill>
                  <a:srgbClr val="FF0000"/>
                </a:solidFill>
                <a:latin typeface="Times New Roman"/>
                <a:cs typeface="Times New Roman"/>
              </a:rPr>
              <a:t>về đấu</a:t>
            </a:r>
            <a:r>
              <a:rPr sz="2400" spc="-15" dirty="0">
                <a:solidFill>
                  <a:srgbClr val="FF0000"/>
                </a:solidFill>
                <a:latin typeface="Times New Roman"/>
                <a:cs typeface="Times New Roman"/>
              </a:rPr>
              <a:t> </a:t>
            </a:r>
            <a:r>
              <a:rPr sz="2400" spc="-20" dirty="0">
                <a:solidFill>
                  <a:srgbClr val="FF0000"/>
                </a:solidFill>
                <a:latin typeface="Times New Roman"/>
                <a:cs typeface="Times New Roman"/>
              </a:rPr>
              <a:t>thầu</a:t>
            </a:r>
            <a:endParaRPr sz="2400">
              <a:latin typeface="Times New Roman"/>
              <a:cs typeface="Times New Roman"/>
            </a:endParaRPr>
          </a:p>
          <a:p>
            <a:pPr>
              <a:lnSpc>
                <a:spcPct val="100000"/>
              </a:lnSpc>
            </a:pPr>
            <a:endParaRPr sz="2400">
              <a:latin typeface="Times New Roman"/>
              <a:cs typeface="Times New Roman"/>
            </a:endParaRPr>
          </a:p>
          <a:p>
            <a:pPr>
              <a:lnSpc>
                <a:spcPct val="100000"/>
              </a:lnSpc>
              <a:spcBef>
                <a:spcPts val="1005"/>
              </a:spcBef>
            </a:pPr>
            <a:endParaRPr sz="2400">
              <a:latin typeface="Times New Roman"/>
              <a:cs typeface="Times New Roman"/>
            </a:endParaRPr>
          </a:p>
          <a:p>
            <a:pPr marL="445770" marR="535305">
              <a:lnSpc>
                <a:spcPts val="2480"/>
              </a:lnSpc>
              <a:spcBef>
                <a:spcPts val="5"/>
              </a:spcBef>
            </a:pPr>
            <a:r>
              <a:rPr sz="2400" dirty="0">
                <a:solidFill>
                  <a:srgbClr val="03499E"/>
                </a:solidFill>
                <a:latin typeface="Times New Roman"/>
                <a:cs typeface="Times New Roman"/>
              </a:rPr>
              <a:t>Trường</a:t>
            </a:r>
            <a:r>
              <a:rPr sz="2400" spc="-10" dirty="0">
                <a:solidFill>
                  <a:srgbClr val="03499E"/>
                </a:solidFill>
                <a:latin typeface="Times New Roman"/>
                <a:cs typeface="Times New Roman"/>
              </a:rPr>
              <a:t> </a:t>
            </a:r>
            <a:r>
              <a:rPr sz="2400" dirty="0">
                <a:solidFill>
                  <a:srgbClr val="03499E"/>
                </a:solidFill>
                <a:latin typeface="Times New Roman"/>
                <a:cs typeface="Times New Roman"/>
              </a:rPr>
              <a:t>hợp</a:t>
            </a:r>
            <a:r>
              <a:rPr sz="2400" spc="-10" dirty="0">
                <a:solidFill>
                  <a:srgbClr val="03499E"/>
                </a:solidFill>
                <a:latin typeface="Times New Roman"/>
                <a:cs typeface="Times New Roman"/>
              </a:rPr>
              <a:t> </a:t>
            </a:r>
            <a:r>
              <a:rPr sz="2400" dirty="0">
                <a:solidFill>
                  <a:srgbClr val="03499E"/>
                </a:solidFill>
                <a:latin typeface="Times New Roman"/>
                <a:cs typeface="Times New Roman"/>
              </a:rPr>
              <a:t>cần</a:t>
            </a:r>
            <a:r>
              <a:rPr sz="2400" spc="-5" dirty="0">
                <a:solidFill>
                  <a:srgbClr val="03499E"/>
                </a:solidFill>
                <a:latin typeface="Times New Roman"/>
                <a:cs typeface="Times New Roman"/>
              </a:rPr>
              <a:t> </a:t>
            </a:r>
            <a:r>
              <a:rPr sz="2400" dirty="0">
                <a:solidFill>
                  <a:srgbClr val="03499E"/>
                </a:solidFill>
                <a:latin typeface="Times New Roman"/>
                <a:cs typeface="Times New Roman"/>
              </a:rPr>
              <a:t>ý</a:t>
            </a:r>
            <a:r>
              <a:rPr sz="2400" spc="-10" dirty="0">
                <a:solidFill>
                  <a:srgbClr val="03499E"/>
                </a:solidFill>
                <a:latin typeface="Times New Roman"/>
                <a:cs typeface="Times New Roman"/>
              </a:rPr>
              <a:t> </a:t>
            </a:r>
            <a:r>
              <a:rPr sz="2400" dirty="0">
                <a:solidFill>
                  <a:srgbClr val="03499E"/>
                </a:solidFill>
                <a:latin typeface="Times New Roman"/>
                <a:cs typeface="Times New Roman"/>
              </a:rPr>
              <a:t>kiến</a:t>
            </a:r>
            <a:r>
              <a:rPr sz="2400" spc="-5" dirty="0">
                <a:solidFill>
                  <a:srgbClr val="03499E"/>
                </a:solidFill>
                <a:latin typeface="Times New Roman"/>
                <a:cs typeface="Times New Roman"/>
              </a:rPr>
              <a:t> </a:t>
            </a:r>
            <a:r>
              <a:rPr sz="2400" dirty="0">
                <a:solidFill>
                  <a:srgbClr val="03499E"/>
                </a:solidFill>
                <a:latin typeface="Times New Roman"/>
                <a:cs typeface="Times New Roman"/>
              </a:rPr>
              <a:t>của</a:t>
            </a:r>
            <a:r>
              <a:rPr sz="2400" spc="-5" dirty="0">
                <a:solidFill>
                  <a:srgbClr val="03499E"/>
                </a:solidFill>
                <a:latin typeface="Times New Roman"/>
                <a:cs typeface="Times New Roman"/>
              </a:rPr>
              <a:t> </a:t>
            </a:r>
            <a:r>
              <a:rPr sz="2400" dirty="0">
                <a:solidFill>
                  <a:srgbClr val="03499E"/>
                </a:solidFill>
                <a:latin typeface="Times New Roman"/>
                <a:cs typeface="Times New Roman"/>
              </a:rPr>
              <a:t>chuyên</a:t>
            </a:r>
            <a:r>
              <a:rPr sz="2400" spc="-5" dirty="0">
                <a:solidFill>
                  <a:srgbClr val="03499E"/>
                </a:solidFill>
                <a:latin typeface="Times New Roman"/>
                <a:cs typeface="Times New Roman"/>
              </a:rPr>
              <a:t> </a:t>
            </a:r>
            <a:r>
              <a:rPr sz="2400" dirty="0">
                <a:solidFill>
                  <a:srgbClr val="03499E"/>
                </a:solidFill>
                <a:latin typeface="Times New Roman"/>
                <a:cs typeface="Times New Roman"/>
              </a:rPr>
              <a:t>gia</a:t>
            </a:r>
            <a:r>
              <a:rPr sz="2400" spc="-5" dirty="0">
                <a:solidFill>
                  <a:srgbClr val="03499E"/>
                </a:solidFill>
                <a:latin typeface="Times New Roman"/>
                <a:cs typeface="Times New Roman"/>
              </a:rPr>
              <a:t> </a:t>
            </a:r>
            <a:r>
              <a:rPr sz="2400" dirty="0">
                <a:solidFill>
                  <a:srgbClr val="03499E"/>
                </a:solidFill>
                <a:latin typeface="Times New Roman"/>
                <a:cs typeface="Times New Roman"/>
              </a:rPr>
              <a:t>chuyên</a:t>
            </a:r>
            <a:r>
              <a:rPr sz="2400" spc="-15" dirty="0">
                <a:solidFill>
                  <a:srgbClr val="03499E"/>
                </a:solidFill>
                <a:latin typeface="Times New Roman"/>
                <a:cs typeface="Times New Roman"/>
              </a:rPr>
              <a:t> </a:t>
            </a:r>
            <a:r>
              <a:rPr sz="2400" dirty="0">
                <a:solidFill>
                  <a:srgbClr val="03499E"/>
                </a:solidFill>
                <a:latin typeface="Times New Roman"/>
                <a:cs typeface="Times New Roman"/>
              </a:rPr>
              <a:t>ngành</a:t>
            </a:r>
            <a:r>
              <a:rPr sz="2400" spc="-5" dirty="0">
                <a:solidFill>
                  <a:srgbClr val="03499E"/>
                </a:solidFill>
                <a:latin typeface="Times New Roman"/>
                <a:cs typeface="Times New Roman"/>
              </a:rPr>
              <a:t> </a:t>
            </a:r>
            <a:r>
              <a:rPr sz="2400" dirty="0">
                <a:solidFill>
                  <a:srgbClr val="03499E"/>
                </a:solidFill>
                <a:latin typeface="Times New Roman"/>
                <a:cs typeface="Times New Roman"/>
              </a:rPr>
              <a:t>thì</a:t>
            </a:r>
            <a:r>
              <a:rPr sz="2400" spc="-10" dirty="0">
                <a:solidFill>
                  <a:srgbClr val="03499E"/>
                </a:solidFill>
                <a:latin typeface="Times New Roman"/>
                <a:cs typeface="Times New Roman"/>
              </a:rPr>
              <a:t> </a:t>
            </a:r>
            <a:r>
              <a:rPr sz="2400" dirty="0">
                <a:solidFill>
                  <a:srgbClr val="03499E"/>
                </a:solidFill>
                <a:latin typeface="Times New Roman"/>
                <a:cs typeface="Times New Roman"/>
              </a:rPr>
              <a:t>không</a:t>
            </a:r>
            <a:r>
              <a:rPr sz="2400" spc="-5" dirty="0">
                <a:solidFill>
                  <a:srgbClr val="03499E"/>
                </a:solidFill>
                <a:latin typeface="Times New Roman"/>
                <a:cs typeface="Times New Roman"/>
              </a:rPr>
              <a:t> </a:t>
            </a:r>
            <a:r>
              <a:rPr sz="2400" spc="-25" dirty="0">
                <a:solidFill>
                  <a:srgbClr val="03499E"/>
                </a:solidFill>
                <a:latin typeface="Times New Roman"/>
                <a:cs typeface="Times New Roman"/>
              </a:rPr>
              <a:t>bắt </a:t>
            </a:r>
            <a:r>
              <a:rPr sz="2400" dirty="0">
                <a:solidFill>
                  <a:srgbClr val="03499E"/>
                </a:solidFill>
                <a:latin typeface="Times New Roman"/>
                <a:cs typeface="Times New Roman"/>
              </a:rPr>
              <a:t>buộc</a:t>
            </a:r>
            <a:r>
              <a:rPr sz="2400" spc="5" dirty="0">
                <a:solidFill>
                  <a:srgbClr val="03499E"/>
                </a:solidFill>
                <a:latin typeface="Times New Roman"/>
                <a:cs typeface="Times New Roman"/>
              </a:rPr>
              <a:t> </a:t>
            </a:r>
            <a:r>
              <a:rPr sz="2400" dirty="0">
                <a:solidFill>
                  <a:srgbClr val="03499E"/>
                </a:solidFill>
                <a:latin typeface="Times New Roman"/>
                <a:cs typeface="Times New Roman"/>
              </a:rPr>
              <a:t>có chứng</a:t>
            </a:r>
            <a:r>
              <a:rPr sz="2400" spc="15" dirty="0">
                <a:solidFill>
                  <a:srgbClr val="03499E"/>
                </a:solidFill>
                <a:latin typeface="Times New Roman"/>
                <a:cs typeface="Times New Roman"/>
              </a:rPr>
              <a:t> </a:t>
            </a:r>
            <a:r>
              <a:rPr sz="2400" dirty="0">
                <a:solidFill>
                  <a:srgbClr val="03499E"/>
                </a:solidFill>
                <a:latin typeface="Times New Roman"/>
                <a:cs typeface="Times New Roman"/>
              </a:rPr>
              <a:t>chỉ nghiệp</a:t>
            </a:r>
            <a:r>
              <a:rPr sz="2400" spc="-10" dirty="0">
                <a:solidFill>
                  <a:srgbClr val="03499E"/>
                </a:solidFill>
                <a:latin typeface="Times New Roman"/>
                <a:cs typeface="Times New Roman"/>
              </a:rPr>
              <a:t> </a:t>
            </a:r>
            <a:r>
              <a:rPr sz="2400" dirty="0">
                <a:solidFill>
                  <a:srgbClr val="03499E"/>
                </a:solidFill>
                <a:latin typeface="Times New Roman"/>
                <a:cs typeface="Times New Roman"/>
              </a:rPr>
              <a:t>vụ chuyên</a:t>
            </a:r>
            <a:r>
              <a:rPr sz="2400" spc="5" dirty="0">
                <a:solidFill>
                  <a:srgbClr val="03499E"/>
                </a:solidFill>
                <a:latin typeface="Times New Roman"/>
                <a:cs typeface="Times New Roman"/>
              </a:rPr>
              <a:t> </a:t>
            </a:r>
            <a:r>
              <a:rPr sz="2400" dirty="0">
                <a:solidFill>
                  <a:srgbClr val="03499E"/>
                </a:solidFill>
                <a:latin typeface="Times New Roman"/>
                <a:cs typeface="Times New Roman"/>
              </a:rPr>
              <a:t>môn</a:t>
            </a:r>
            <a:r>
              <a:rPr sz="2400" spc="15" dirty="0">
                <a:solidFill>
                  <a:srgbClr val="03499E"/>
                </a:solidFill>
                <a:latin typeface="Times New Roman"/>
                <a:cs typeface="Times New Roman"/>
              </a:rPr>
              <a:t> </a:t>
            </a:r>
            <a:r>
              <a:rPr sz="2400" dirty="0">
                <a:solidFill>
                  <a:srgbClr val="03499E"/>
                </a:solidFill>
                <a:latin typeface="Times New Roman"/>
                <a:cs typeface="Times New Roman"/>
              </a:rPr>
              <a:t>về</a:t>
            </a:r>
            <a:r>
              <a:rPr sz="2400" spc="5" dirty="0">
                <a:solidFill>
                  <a:srgbClr val="03499E"/>
                </a:solidFill>
                <a:latin typeface="Times New Roman"/>
                <a:cs typeface="Times New Roman"/>
              </a:rPr>
              <a:t> </a:t>
            </a:r>
            <a:r>
              <a:rPr sz="2400" dirty="0">
                <a:solidFill>
                  <a:srgbClr val="03499E"/>
                </a:solidFill>
                <a:latin typeface="Times New Roman"/>
                <a:cs typeface="Times New Roman"/>
              </a:rPr>
              <a:t>đấu</a:t>
            </a:r>
            <a:r>
              <a:rPr sz="2400" spc="5" dirty="0">
                <a:solidFill>
                  <a:srgbClr val="03499E"/>
                </a:solidFill>
                <a:latin typeface="Times New Roman"/>
                <a:cs typeface="Times New Roman"/>
              </a:rPr>
              <a:t> </a:t>
            </a:r>
            <a:r>
              <a:rPr sz="2400" spc="-20" dirty="0">
                <a:solidFill>
                  <a:srgbClr val="03499E"/>
                </a:solidFill>
                <a:latin typeface="Times New Roman"/>
                <a:cs typeface="Times New Roman"/>
              </a:rPr>
              <a:t>thầu</a:t>
            </a:r>
            <a:endParaRPr sz="2400">
              <a:latin typeface="Times New Roman"/>
              <a:cs typeface="Times New Roman"/>
            </a:endParaRPr>
          </a:p>
          <a:p>
            <a:pPr>
              <a:lnSpc>
                <a:spcPct val="100000"/>
              </a:lnSpc>
              <a:spcBef>
                <a:spcPts val="2730"/>
              </a:spcBef>
            </a:pPr>
            <a:endParaRPr sz="2400">
              <a:latin typeface="Times New Roman"/>
              <a:cs typeface="Times New Roman"/>
            </a:endParaRPr>
          </a:p>
          <a:p>
            <a:pPr marL="12700" marR="5080" algn="just">
              <a:lnSpc>
                <a:spcPct val="86300"/>
              </a:lnSpc>
            </a:pPr>
            <a:r>
              <a:rPr sz="2200" dirty="0">
                <a:solidFill>
                  <a:srgbClr val="03499E"/>
                </a:solidFill>
                <a:latin typeface="Times New Roman"/>
                <a:cs typeface="Times New Roman"/>
              </a:rPr>
              <a:t>Đối</a:t>
            </a:r>
            <a:r>
              <a:rPr sz="2200" spc="204" dirty="0">
                <a:solidFill>
                  <a:srgbClr val="03499E"/>
                </a:solidFill>
                <a:latin typeface="Times New Roman"/>
                <a:cs typeface="Times New Roman"/>
              </a:rPr>
              <a:t> </a:t>
            </a:r>
            <a:r>
              <a:rPr sz="2200" dirty="0">
                <a:solidFill>
                  <a:srgbClr val="03499E"/>
                </a:solidFill>
                <a:latin typeface="Times New Roman"/>
                <a:cs typeface="Times New Roman"/>
              </a:rPr>
              <a:t>với</a:t>
            </a:r>
            <a:r>
              <a:rPr sz="2200" spc="200" dirty="0">
                <a:solidFill>
                  <a:srgbClr val="03499E"/>
                </a:solidFill>
                <a:latin typeface="Times New Roman"/>
                <a:cs typeface="Times New Roman"/>
              </a:rPr>
              <a:t> </a:t>
            </a:r>
            <a:r>
              <a:rPr sz="2200" dirty="0">
                <a:solidFill>
                  <a:srgbClr val="03499E"/>
                </a:solidFill>
                <a:latin typeface="Times New Roman"/>
                <a:cs typeface="Times New Roman"/>
              </a:rPr>
              <a:t>lĩnh</a:t>
            </a:r>
            <a:r>
              <a:rPr sz="2200" spc="200" dirty="0">
                <a:solidFill>
                  <a:srgbClr val="03499E"/>
                </a:solidFill>
                <a:latin typeface="Times New Roman"/>
                <a:cs typeface="Times New Roman"/>
              </a:rPr>
              <a:t> </a:t>
            </a:r>
            <a:r>
              <a:rPr sz="2200" dirty="0">
                <a:solidFill>
                  <a:srgbClr val="03499E"/>
                </a:solidFill>
                <a:latin typeface="Times New Roman"/>
                <a:cs typeface="Times New Roman"/>
              </a:rPr>
              <a:t>vực</a:t>
            </a:r>
            <a:r>
              <a:rPr sz="2200" spc="204" dirty="0">
                <a:solidFill>
                  <a:srgbClr val="03499E"/>
                </a:solidFill>
                <a:latin typeface="Times New Roman"/>
                <a:cs typeface="Times New Roman"/>
              </a:rPr>
              <a:t> </a:t>
            </a:r>
            <a:r>
              <a:rPr sz="2200" b="1" i="1" dirty="0">
                <a:solidFill>
                  <a:srgbClr val="03499E"/>
                </a:solidFill>
                <a:latin typeface="Times New Roman"/>
                <a:cs typeface="Times New Roman"/>
              </a:rPr>
              <a:t>y</a:t>
            </a:r>
            <a:r>
              <a:rPr sz="2200" b="1" i="1" spc="195" dirty="0">
                <a:solidFill>
                  <a:srgbClr val="03499E"/>
                </a:solidFill>
                <a:latin typeface="Times New Roman"/>
                <a:cs typeface="Times New Roman"/>
              </a:rPr>
              <a:t> </a:t>
            </a:r>
            <a:r>
              <a:rPr sz="2200" b="1" i="1" dirty="0">
                <a:solidFill>
                  <a:srgbClr val="03499E"/>
                </a:solidFill>
                <a:latin typeface="Times New Roman"/>
                <a:cs typeface="Times New Roman"/>
              </a:rPr>
              <a:t>tế,</a:t>
            </a:r>
            <a:r>
              <a:rPr sz="2200" b="1" i="1" spc="215" dirty="0">
                <a:solidFill>
                  <a:srgbClr val="03499E"/>
                </a:solidFill>
                <a:latin typeface="Times New Roman"/>
                <a:cs typeface="Times New Roman"/>
              </a:rPr>
              <a:t> </a:t>
            </a:r>
            <a:r>
              <a:rPr sz="2200" dirty="0">
                <a:solidFill>
                  <a:srgbClr val="03499E"/>
                </a:solidFill>
                <a:latin typeface="Times New Roman"/>
                <a:cs typeface="Times New Roman"/>
              </a:rPr>
              <a:t>trường</a:t>
            </a:r>
            <a:r>
              <a:rPr sz="2200" spc="210" dirty="0">
                <a:solidFill>
                  <a:srgbClr val="03499E"/>
                </a:solidFill>
                <a:latin typeface="Times New Roman"/>
                <a:cs typeface="Times New Roman"/>
              </a:rPr>
              <a:t> </a:t>
            </a:r>
            <a:r>
              <a:rPr sz="2200" dirty="0">
                <a:solidFill>
                  <a:srgbClr val="03499E"/>
                </a:solidFill>
                <a:latin typeface="Times New Roman"/>
                <a:cs typeface="Times New Roman"/>
              </a:rPr>
              <a:t>hợp</a:t>
            </a:r>
            <a:r>
              <a:rPr sz="2200" spc="204" dirty="0">
                <a:solidFill>
                  <a:srgbClr val="03499E"/>
                </a:solidFill>
                <a:latin typeface="Times New Roman"/>
                <a:cs typeface="Times New Roman"/>
              </a:rPr>
              <a:t> </a:t>
            </a:r>
            <a:r>
              <a:rPr sz="2200" dirty="0">
                <a:solidFill>
                  <a:srgbClr val="03499E"/>
                </a:solidFill>
                <a:latin typeface="Times New Roman"/>
                <a:cs typeface="Times New Roman"/>
              </a:rPr>
              <a:t>CĐT</a:t>
            </a:r>
            <a:r>
              <a:rPr sz="2200" spc="170" dirty="0">
                <a:solidFill>
                  <a:srgbClr val="03499E"/>
                </a:solidFill>
                <a:latin typeface="Times New Roman"/>
                <a:cs typeface="Times New Roman"/>
              </a:rPr>
              <a:t> </a:t>
            </a:r>
            <a:r>
              <a:rPr sz="2200" dirty="0">
                <a:solidFill>
                  <a:srgbClr val="03499E"/>
                </a:solidFill>
                <a:latin typeface="Times New Roman"/>
                <a:cs typeface="Times New Roman"/>
              </a:rPr>
              <a:t>không</a:t>
            </a:r>
            <a:r>
              <a:rPr sz="2200" spc="210" dirty="0">
                <a:solidFill>
                  <a:srgbClr val="03499E"/>
                </a:solidFill>
                <a:latin typeface="Times New Roman"/>
                <a:cs typeface="Times New Roman"/>
              </a:rPr>
              <a:t> </a:t>
            </a:r>
            <a:r>
              <a:rPr sz="2200" dirty="0">
                <a:solidFill>
                  <a:srgbClr val="03499E"/>
                </a:solidFill>
                <a:latin typeface="Times New Roman"/>
                <a:cs typeface="Times New Roman"/>
              </a:rPr>
              <a:t>có</a:t>
            </a:r>
            <a:r>
              <a:rPr sz="2200" spc="204" dirty="0">
                <a:solidFill>
                  <a:srgbClr val="03499E"/>
                </a:solidFill>
                <a:latin typeface="Times New Roman"/>
                <a:cs typeface="Times New Roman"/>
              </a:rPr>
              <a:t> </a:t>
            </a:r>
            <a:r>
              <a:rPr sz="2200" dirty="0">
                <a:solidFill>
                  <a:srgbClr val="03499E"/>
                </a:solidFill>
                <a:latin typeface="Times New Roman"/>
                <a:cs typeface="Times New Roman"/>
              </a:rPr>
              <a:t>nhân</a:t>
            </a:r>
            <a:r>
              <a:rPr sz="2200" spc="210" dirty="0">
                <a:solidFill>
                  <a:srgbClr val="03499E"/>
                </a:solidFill>
                <a:latin typeface="Times New Roman"/>
                <a:cs typeface="Times New Roman"/>
              </a:rPr>
              <a:t> </a:t>
            </a:r>
            <a:r>
              <a:rPr sz="2200" dirty="0">
                <a:solidFill>
                  <a:srgbClr val="03499E"/>
                </a:solidFill>
                <a:latin typeface="Times New Roman"/>
                <a:cs typeface="Times New Roman"/>
              </a:rPr>
              <a:t>sự</a:t>
            </a:r>
            <a:r>
              <a:rPr sz="2200" spc="195" dirty="0">
                <a:solidFill>
                  <a:srgbClr val="03499E"/>
                </a:solidFill>
                <a:latin typeface="Times New Roman"/>
                <a:cs typeface="Times New Roman"/>
              </a:rPr>
              <a:t> </a:t>
            </a:r>
            <a:r>
              <a:rPr sz="2200" dirty="0">
                <a:solidFill>
                  <a:srgbClr val="03499E"/>
                </a:solidFill>
                <a:latin typeface="Times New Roman"/>
                <a:cs typeface="Times New Roman"/>
              </a:rPr>
              <a:t>đáp</a:t>
            </a:r>
            <a:r>
              <a:rPr sz="2200" spc="210" dirty="0">
                <a:solidFill>
                  <a:srgbClr val="03499E"/>
                </a:solidFill>
                <a:latin typeface="Times New Roman"/>
                <a:cs typeface="Times New Roman"/>
              </a:rPr>
              <a:t> </a:t>
            </a:r>
            <a:r>
              <a:rPr sz="2200" dirty="0">
                <a:solidFill>
                  <a:srgbClr val="03499E"/>
                </a:solidFill>
                <a:latin typeface="Times New Roman"/>
                <a:cs typeface="Times New Roman"/>
              </a:rPr>
              <a:t>ứng</a:t>
            </a:r>
            <a:r>
              <a:rPr sz="2200" spc="204" dirty="0">
                <a:solidFill>
                  <a:srgbClr val="03499E"/>
                </a:solidFill>
                <a:latin typeface="Times New Roman"/>
                <a:cs typeface="Times New Roman"/>
              </a:rPr>
              <a:t> </a:t>
            </a:r>
            <a:r>
              <a:rPr sz="2200" dirty="0">
                <a:solidFill>
                  <a:srgbClr val="03499E"/>
                </a:solidFill>
                <a:latin typeface="Times New Roman"/>
                <a:cs typeface="Times New Roman"/>
              </a:rPr>
              <a:t>04</a:t>
            </a:r>
            <a:r>
              <a:rPr sz="2200" spc="195" dirty="0">
                <a:solidFill>
                  <a:srgbClr val="03499E"/>
                </a:solidFill>
                <a:latin typeface="Times New Roman"/>
                <a:cs typeface="Times New Roman"/>
              </a:rPr>
              <a:t> </a:t>
            </a:r>
            <a:r>
              <a:rPr sz="2200" dirty="0">
                <a:solidFill>
                  <a:srgbClr val="03499E"/>
                </a:solidFill>
                <a:latin typeface="Times New Roman"/>
                <a:cs typeface="Times New Roman"/>
              </a:rPr>
              <a:t>yêu</a:t>
            </a:r>
            <a:r>
              <a:rPr sz="2200" spc="204" dirty="0">
                <a:solidFill>
                  <a:srgbClr val="03499E"/>
                </a:solidFill>
                <a:latin typeface="Times New Roman"/>
                <a:cs typeface="Times New Roman"/>
              </a:rPr>
              <a:t> </a:t>
            </a:r>
            <a:r>
              <a:rPr sz="2200" spc="-25" dirty="0">
                <a:solidFill>
                  <a:srgbClr val="03499E"/>
                </a:solidFill>
                <a:latin typeface="Times New Roman"/>
                <a:cs typeface="Times New Roman"/>
              </a:rPr>
              <a:t>cầu </a:t>
            </a:r>
            <a:r>
              <a:rPr sz="2200" dirty="0">
                <a:solidFill>
                  <a:srgbClr val="03499E"/>
                </a:solidFill>
                <a:latin typeface="Times New Roman"/>
                <a:cs typeface="Times New Roman"/>
              </a:rPr>
              <a:t>trên</a:t>
            </a:r>
            <a:r>
              <a:rPr sz="2200" spc="90" dirty="0">
                <a:solidFill>
                  <a:srgbClr val="03499E"/>
                </a:solidFill>
                <a:latin typeface="Times New Roman"/>
                <a:cs typeface="Times New Roman"/>
              </a:rPr>
              <a:t> </a:t>
            </a:r>
            <a:r>
              <a:rPr sz="2200" dirty="0">
                <a:solidFill>
                  <a:srgbClr val="03499E"/>
                </a:solidFill>
                <a:latin typeface="Times New Roman"/>
                <a:cs typeface="Times New Roman"/>
              </a:rPr>
              <a:t>thì</a:t>
            </a:r>
            <a:r>
              <a:rPr sz="2200" spc="95" dirty="0">
                <a:solidFill>
                  <a:srgbClr val="03499E"/>
                </a:solidFill>
                <a:latin typeface="Times New Roman"/>
                <a:cs typeface="Times New Roman"/>
              </a:rPr>
              <a:t> </a:t>
            </a:r>
            <a:r>
              <a:rPr sz="2200" b="1" u="sng" dirty="0">
                <a:solidFill>
                  <a:srgbClr val="03499E"/>
                </a:solidFill>
                <a:uFill>
                  <a:solidFill>
                    <a:srgbClr val="03499E"/>
                  </a:solidFill>
                </a:uFill>
                <a:latin typeface="Times New Roman"/>
                <a:cs typeface="Times New Roman"/>
              </a:rPr>
              <a:t>lựa</a:t>
            </a:r>
            <a:r>
              <a:rPr sz="2200" b="1" u="sng" spc="100" dirty="0">
                <a:solidFill>
                  <a:srgbClr val="03499E"/>
                </a:solidFill>
                <a:uFill>
                  <a:solidFill>
                    <a:srgbClr val="03499E"/>
                  </a:solidFill>
                </a:uFill>
                <a:latin typeface="Times New Roman"/>
                <a:cs typeface="Times New Roman"/>
              </a:rPr>
              <a:t> </a:t>
            </a:r>
            <a:r>
              <a:rPr sz="2200" b="1" u="sng" dirty="0">
                <a:solidFill>
                  <a:srgbClr val="03499E"/>
                </a:solidFill>
                <a:uFill>
                  <a:solidFill>
                    <a:srgbClr val="03499E"/>
                  </a:solidFill>
                </a:uFill>
                <a:latin typeface="Times New Roman"/>
                <a:cs typeface="Times New Roman"/>
              </a:rPr>
              <a:t>chọn</a:t>
            </a:r>
            <a:r>
              <a:rPr sz="2200" b="1" u="sng" spc="100" dirty="0">
                <a:solidFill>
                  <a:srgbClr val="03499E"/>
                </a:solidFill>
                <a:uFill>
                  <a:solidFill>
                    <a:srgbClr val="03499E"/>
                  </a:solidFill>
                </a:uFill>
                <a:latin typeface="Times New Roman"/>
                <a:cs typeface="Times New Roman"/>
              </a:rPr>
              <a:t> </a:t>
            </a:r>
            <a:r>
              <a:rPr sz="2200" b="1" u="sng" dirty="0">
                <a:solidFill>
                  <a:srgbClr val="03499E"/>
                </a:solidFill>
                <a:uFill>
                  <a:solidFill>
                    <a:srgbClr val="03499E"/>
                  </a:solidFill>
                </a:uFill>
                <a:latin typeface="Times New Roman"/>
                <a:cs typeface="Times New Roman"/>
              </a:rPr>
              <a:t>nhà</a:t>
            </a:r>
            <a:r>
              <a:rPr sz="2200" b="1" u="sng" spc="95" dirty="0">
                <a:solidFill>
                  <a:srgbClr val="03499E"/>
                </a:solidFill>
                <a:uFill>
                  <a:solidFill>
                    <a:srgbClr val="03499E"/>
                  </a:solidFill>
                </a:uFill>
                <a:latin typeface="Times New Roman"/>
                <a:cs typeface="Times New Roman"/>
              </a:rPr>
              <a:t> </a:t>
            </a:r>
            <a:r>
              <a:rPr sz="2200" b="1" u="sng" dirty="0">
                <a:solidFill>
                  <a:srgbClr val="03499E"/>
                </a:solidFill>
                <a:uFill>
                  <a:solidFill>
                    <a:srgbClr val="03499E"/>
                  </a:solidFill>
                </a:uFill>
                <a:latin typeface="Times New Roman"/>
                <a:cs typeface="Times New Roman"/>
              </a:rPr>
              <a:t>thầu</a:t>
            </a:r>
            <a:r>
              <a:rPr sz="2200" b="1" u="sng" spc="95" dirty="0">
                <a:solidFill>
                  <a:srgbClr val="03499E"/>
                </a:solidFill>
                <a:uFill>
                  <a:solidFill>
                    <a:srgbClr val="03499E"/>
                  </a:solidFill>
                </a:uFill>
                <a:latin typeface="Times New Roman"/>
                <a:cs typeface="Times New Roman"/>
              </a:rPr>
              <a:t> </a:t>
            </a:r>
            <a:r>
              <a:rPr sz="2200" b="1" u="sng" dirty="0">
                <a:solidFill>
                  <a:srgbClr val="03499E"/>
                </a:solidFill>
                <a:uFill>
                  <a:solidFill>
                    <a:srgbClr val="03499E"/>
                  </a:solidFill>
                </a:uFill>
                <a:latin typeface="Times New Roman"/>
                <a:cs typeface="Times New Roman"/>
              </a:rPr>
              <a:t>tư</a:t>
            </a:r>
            <a:r>
              <a:rPr sz="2200" b="1" u="sng" spc="95" dirty="0">
                <a:solidFill>
                  <a:srgbClr val="03499E"/>
                </a:solidFill>
                <a:uFill>
                  <a:solidFill>
                    <a:srgbClr val="03499E"/>
                  </a:solidFill>
                </a:uFill>
                <a:latin typeface="Times New Roman"/>
                <a:cs typeface="Times New Roman"/>
              </a:rPr>
              <a:t> </a:t>
            </a:r>
            <a:r>
              <a:rPr sz="2200" b="1" u="sng" dirty="0">
                <a:solidFill>
                  <a:srgbClr val="03499E"/>
                </a:solidFill>
                <a:uFill>
                  <a:solidFill>
                    <a:srgbClr val="03499E"/>
                  </a:solidFill>
                </a:uFill>
                <a:latin typeface="Times New Roman"/>
                <a:cs typeface="Times New Roman"/>
              </a:rPr>
              <a:t>vấn</a:t>
            </a:r>
            <a:r>
              <a:rPr sz="2200" b="1" u="sng" spc="90" dirty="0">
                <a:solidFill>
                  <a:srgbClr val="03499E"/>
                </a:solidFill>
                <a:uFill>
                  <a:solidFill>
                    <a:srgbClr val="03499E"/>
                  </a:solidFill>
                </a:uFill>
                <a:latin typeface="Times New Roman"/>
                <a:cs typeface="Times New Roman"/>
              </a:rPr>
              <a:t> </a:t>
            </a:r>
            <a:r>
              <a:rPr sz="2200" b="1" u="sng" dirty="0">
                <a:solidFill>
                  <a:srgbClr val="03499E"/>
                </a:solidFill>
                <a:uFill>
                  <a:solidFill>
                    <a:srgbClr val="03499E"/>
                  </a:solidFill>
                </a:uFill>
                <a:latin typeface="Times New Roman"/>
                <a:cs typeface="Times New Roman"/>
              </a:rPr>
              <a:t>để</a:t>
            </a:r>
            <a:r>
              <a:rPr sz="2200" b="1" u="sng" spc="90" dirty="0">
                <a:solidFill>
                  <a:srgbClr val="03499E"/>
                </a:solidFill>
                <a:uFill>
                  <a:solidFill>
                    <a:srgbClr val="03499E"/>
                  </a:solidFill>
                </a:uFill>
                <a:latin typeface="Times New Roman"/>
                <a:cs typeface="Times New Roman"/>
              </a:rPr>
              <a:t> </a:t>
            </a:r>
            <a:r>
              <a:rPr sz="2200" b="1" u="sng" dirty="0">
                <a:solidFill>
                  <a:srgbClr val="03499E"/>
                </a:solidFill>
                <a:uFill>
                  <a:solidFill>
                    <a:srgbClr val="03499E"/>
                  </a:solidFill>
                </a:uFill>
                <a:latin typeface="Times New Roman"/>
                <a:cs typeface="Times New Roman"/>
              </a:rPr>
              <a:t>làm</a:t>
            </a:r>
            <a:r>
              <a:rPr sz="2200" b="1" u="sng" spc="95" dirty="0">
                <a:solidFill>
                  <a:srgbClr val="03499E"/>
                </a:solidFill>
                <a:uFill>
                  <a:solidFill>
                    <a:srgbClr val="03499E"/>
                  </a:solidFill>
                </a:uFill>
                <a:latin typeface="Times New Roman"/>
                <a:cs typeface="Times New Roman"/>
              </a:rPr>
              <a:t> </a:t>
            </a:r>
            <a:r>
              <a:rPr sz="2200" b="1" u="sng" dirty="0">
                <a:solidFill>
                  <a:srgbClr val="03499E"/>
                </a:solidFill>
                <a:uFill>
                  <a:solidFill>
                    <a:srgbClr val="03499E"/>
                  </a:solidFill>
                </a:uFill>
                <a:latin typeface="Times New Roman"/>
                <a:cs typeface="Times New Roman"/>
              </a:rPr>
              <a:t>TCG,</a:t>
            </a:r>
            <a:r>
              <a:rPr sz="2200" b="1" u="sng" spc="95" dirty="0">
                <a:solidFill>
                  <a:srgbClr val="03499E"/>
                </a:solidFill>
                <a:uFill>
                  <a:solidFill>
                    <a:srgbClr val="03499E"/>
                  </a:solidFill>
                </a:uFill>
                <a:latin typeface="Times New Roman"/>
                <a:cs typeface="Times New Roman"/>
              </a:rPr>
              <a:t> </a:t>
            </a:r>
            <a:r>
              <a:rPr sz="2200" b="1" u="sng" dirty="0">
                <a:solidFill>
                  <a:srgbClr val="03499E"/>
                </a:solidFill>
                <a:uFill>
                  <a:solidFill>
                    <a:srgbClr val="03499E"/>
                  </a:solidFill>
                </a:uFill>
                <a:latin typeface="Times New Roman"/>
                <a:cs typeface="Times New Roman"/>
              </a:rPr>
              <a:t>TTĐ</a:t>
            </a:r>
            <a:r>
              <a:rPr sz="2200" dirty="0">
                <a:solidFill>
                  <a:srgbClr val="03499E"/>
                </a:solidFill>
                <a:latin typeface="Times New Roman"/>
                <a:cs typeface="Times New Roman"/>
              </a:rPr>
              <a:t>.</a:t>
            </a:r>
            <a:r>
              <a:rPr sz="2200" spc="95" dirty="0">
                <a:solidFill>
                  <a:srgbClr val="03499E"/>
                </a:solidFill>
                <a:latin typeface="Times New Roman"/>
                <a:cs typeface="Times New Roman"/>
              </a:rPr>
              <a:t> </a:t>
            </a:r>
            <a:r>
              <a:rPr sz="2200" dirty="0">
                <a:solidFill>
                  <a:srgbClr val="03499E"/>
                </a:solidFill>
                <a:latin typeface="Times New Roman"/>
                <a:cs typeface="Times New Roman"/>
              </a:rPr>
              <a:t>Trường</a:t>
            </a:r>
            <a:r>
              <a:rPr sz="2200" spc="105" dirty="0">
                <a:solidFill>
                  <a:srgbClr val="03499E"/>
                </a:solidFill>
                <a:latin typeface="Times New Roman"/>
                <a:cs typeface="Times New Roman"/>
              </a:rPr>
              <a:t> </a:t>
            </a:r>
            <a:r>
              <a:rPr sz="2200" dirty="0">
                <a:solidFill>
                  <a:srgbClr val="03499E"/>
                </a:solidFill>
                <a:latin typeface="Times New Roman"/>
                <a:cs typeface="Times New Roman"/>
              </a:rPr>
              <a:t>hợp</a:t>
            </a:r>
            <a:r>
              <a:rPr sz="2200" spc="100" dirty="0">
                <a:solidFill>
                  <a:srgbClr val="03499E"/>
                </a:solidFill>
                <a:latin typeface="Times New Roman"/>
                <a:cs typeface="Times New Roman"/>
              </a:rPr>
              <a:t> </a:t>
            </a:r>
            <a:r>
              <a:rPr sz="2200" b="1" u="sng" dirty="0">
                <a:solidFill>
                  <a:srgbClr val="03499E"/>
                </a:solidFill>
                <a:uFill>
                  <a:solidFill>
                    <a:srgbClr val="03499E"/>
                  </a:solidFill>
                </a:uFill>
                <a:latin typeface="Times New Roman"/>
                <a:cs typeface="Times New Roman"/>
              </a:rPr>
              <a:t>không</a:t>
            </a:r>
            <a:r>
              <a:rPr sz="2200" b="1" u="sng" spc="95" dirty="0">
                <a:solidFill>
                  <a:srgbClr val="03499E"/>
                </a:solidFill>
                <a:uFill>
                  <a:solidFill>
                    <a:srgbClr val="03499E"/>
                  </a:solidFill>
                </a:uFill>
                <a:latin typeface="Times New Roman"/>
                <a:cs typeface="Times New Roman"/>
              </a:rPr>
              <a:t> </a:t>
            </a:r>
            <a:r>
              <a:rPr sz="2200" b="1" u="sng" spc="-25" dirty="0">
                <a:solidFill>
                  <a:srgbClr val="03499E"/>
                </a:solidFill>
                <a:uFill>
                  <a:solidFill>
                    <a:srgbClr val="03499E"/>
                  </a:solidFill>
                </a:uFill>
                <a:latin typeface="Times New Roman"/>
                <a:cs typeface="Times New Roman"/>
              </a:rPr>
              <a:t>lựa</a:t>
            </a:r>
            <a:r>
              <a:rPr sz="2200" b="1" spc="-25" dirty="0">
                <a:solidFill>
                  <a:srgbClr val="03499E"/>
                </a:solidFill>
                <a:latin typeface="Times New Roman"/>
                <a:cs typeface="Times New Roman"/>
              </a:rPr>
              <a:t> </a:t>
            </a:r>
            <a:r>
              <a:rPr sz="2200" b="1" u="sng" dirty="0">
                <a:solidFill>
                  <a:srgbClr val="03499E"/>
                </a:solidFill>
                <a:uFill>
                  <a:solidFill>
                    <a:srgbClr val="03499E"/>
                  </a:solidFill>
                </a:uFill>
                <a:latin typeface="Times New Roman"/>
                <a:cs typeface="Times New Roman"/>
              </a:rPr>
              <a:t>chọn</a:t>
            </a:r>
            <a:r>
              <a:rPr sz="2200" b="1" u="sng" spc="-20" dirty="0">
                <a:solidFill>
                  <a:srgbClr val="03499E"/>
                </a:solidFill>
                <a:uFill>
                  <a:solidFill>
                    <a:srgbClr val="03499E"/>
                  </a:solidFill>
                </a:uFill>
                <a:latin typeface="Times New Roman"/>
                <a:cs typeface="Times New Roman"/>
              </a:rPr>
              <a:t> </a:t>
            </a:r>
            <a:r>
              <a:rPr sz="2200" b="1" u="sng" dirty="0">
                <a:solidFill>
                  <a:srgbClr val="03499E"/>
                </a:solidFill>
                <a:uFill>
                  <a:solidFill>
                    <a:srgbClr val="03499E"/>
                  </a:solidFill>
                </a:uFill>
                <a:latin typeface="Times New Roman"/>
                <a:cs typeface="Times New Roman"/>
              </a:rPr>
              <a:t>được</a:t>
            </a:r>
            <a:r>
              <a:rPr sz="2200" b="1" u="sng" spc="-25" dirty="0">
                <a:solidFill>
                  <a:srgbClr val="03499E"/>
                </a:solidFill>
                <a:uFill>
                  <a:solidFill>
                    <a:srgbClr val="03499E"/>
                  </a:solidFill>
                </a:uFill>
                <a:latin typeface="Times New Roman"/>
                <a:cs typeface="Times New Roman"/>
              </a:rPr>
              <a:t> </a:t>
            </a:r>
            <a:r>
              <a:rPr sz="2200" b="1" u="sng" dirty="0">
                <a:solidFill>
                  <a:srgbClr val="03499E"/>
                </a:solidFill>
                <a:uFill>
                  <a:solidFill>
                    <a:srgbClr val="03499E"/>
                  </a:solidFill>
                </a:uFill>
                <a:latin typeface="Times New Roman"/>
                <a:cs typeface="Times New Roman"/>
              </a:rPr>
              <a:t>nhà</a:t>
            </a:r>
            <a:r>
              <a:rPr sz="2200" b="1" u="sng" spc="-20" dirty="0">
                <a:solidFill>
                  <a:srgbClr val="03499E"/>
                </a:solidFill>
                <a:uFill>
                  <a:solidFill>
                    <a:srgbClr val="03499E"/>
                  </a:solidFill>
                </a:uFill>
                <a:latin typeface="Times New Roman"/>
                <a:cs typeface="Times New Roman"/>
              </a:rPr>
              <a:t> </a:t>
            </a:r>
            <a:r>
              <a:rPr sz="2200" b="1" u="sng" dirty="0">
                <a:solidFill>
                  <a:srgbClr val="03499E"/>
                </a:solidFill>
                <a:uFill>
                  <a:solidFill>
                    <a:srgbClr val="03499E"/>
                  </a:solidFill>
                </a:uFill>
                <a:latin typeface="Times New Roman"/>
                <a:cs typeface="Times New Roman"/>
              </a:rPr>
              <a:t>thầu</a:t>
            </a:r>
            <a:r>
              <a:rPr sz="2200" b="1" u="sng" spc="-20" dirty="0">
                <a:solidFill>
                  <a:srgbClr val="03499E"/>
                </a:solidFill>
                <a:uFill>
                  <a:solidFill>
                    <a:srgbClr val="03499E"/>
                  </a:solidFill>
                </a:uFill>
                <a:latin typeface="Times New Roman"/>
                <a:cs typeface="Times New Roman"/>
              </a:rPr>
              <a:t> </a:t>
            </a:r>
            <a:r>
              <a:rPr sz="2200" b="1" u="sng" dirty="0">
                <a:solidFill>
                  <a:srgbClr val="03499E"/>
                </a:solidFill>
                <a:uFill>
                  <a:solidFill>
                    <a:srgbClr val="03499E"/>
                  </a:solidFill>
                </a:uFill>
                <a:latin typeface="Times New Roman"/>
                <a:cs typeface="Times New Roman"/>
              </a:rPr>
              <a:t>tư</a:t>
            </a:r>
            <a:r>
              <a:rPr sz="2200" b="1" u="sng" spc="-25" dirty="0">
                <a:solidFill>
                  <a:srgbClr val="03499E"/>
                </a:solidFill>
                <a:uFill>
                  <a:solidFill>
                    <a:srgbClr val="03499E"/>
                  </a:solidFill>
                </a:uFill>
                <a:latin typeface="Times New Roman"/>
                <a:cs typeface="Times New Roman"/>
              </a:rPr>
              <a:t> </a:t>
            </a:r>
            <a:r>
              <a:rPr sz="2200" b="1" u="sng" dirty="0">
                <a:solidFill>
                  <a:srgbClr val="03499E"/>
                </a:solidFill>
                <a:uFill>
                  <a:solidFill>
                    <a:srgbClr val="03499E"/>
                  </a:solidFill>
                </a:uFill>
                <a:latin typeface="Times New Roman"/>
                <a:cs typeface="Times New Roman"/>
              </a:rPr>
              <a:t>vấn</a:t>
            </a:r>
            <a:r>
              <a:rPr sz="2200" b="1" u="sng" spc="-25" dirty="0">
                <a:solidFill>
                  <a:srgbClr val="03499E"/>
                </a:solidFill>
                <a:uFill>
                  <a:solidFill>
                    <a:srgbClr val="03499E"/>
                  </a:solidFill>
                </a:uFill>
                <a:latin typeface="Times New Roman"/>
                <a:cs typeface="Times New Roman"/>
              </a:rPr>
              <a:t> </a:t>
            </a:r>
            <a:r>
              <a:rPr sz="2200" dirty="0">
                <a:solidFill>
                  <a:srgbClr val="03499E"/>
                </a:solidFill>
                <a:latin typeface="Times New Roman"/>
                <a:cs typeface="Times New Roman"/>
              </a:rPr>
              <a:t>thì</a:t>
            </a:r>
            <a:r>
              <a:rPr sz="2200" spc="-25" dirty="0">
                <a:solidFill>
                  <a:srgbClr val="03499E"/>
                </a:solidFill>
                <a:latin typeface="Times New Roman"/>
                <a:cs typeface="Times New Roman"/>
              </a:rPr>
              <a:t> </a:t>
            </a:r>
            <a:r>
              <a:rPr sz="2200" dirty="0">
                <a:solidFill>
                  <a:srgbClr val="03499E"/>
                </a:solidFill>
                <a:latin typeface="Times New Roman"/>
                <a:cs typeface="Times New Roman"/>
              </a:rPr>
              <a:t>CĐT</a:t>
            </a:r>
            <a:r>
              <a:rPr sz="2200" spc="-55" dirty="0">
                <a:solidFill>
                  <a:srgbClr val="03499E"/>
                </a:solidFill>
                <a:latin typeface="Times New Roman"/>
                <a:cs typeface="Times New Roman"/>
              </a:rPr>
              <a:t> </a:t>
            </a:r>
            <a:r>
              <a:rPr sz="2200" dirty="0">
                <a:solidFill>
                  <a:srgbClr val="03499E"/>
                </a:solidFill>
                <a:latin typeface="Times New Roman"/>
                <a:cs typeface="Times New Roman"/>
              </a:rPr>
              <a:t>có</a:t>
            </a:r>
            <a:r>
              <a:rPr sz="2200" spc="-15" dirty="0">
                <a:solidFill>
                  <a:srgbClr val="03499E"/>
                </a:solidFill>
                <a:latin typeface="Times New Roman"/>
                <a:cs typeface="Times New Roman"/>
              </a:rPr>
              <a:t> </a:t>
            </a:r>
            <a:r>
              <a:rPr sz="2200" dirty="0">
                <a:solidFill>
                  <a:srgbClr val="03499E"/>
                </a:solidFill>
                <a:latin typeface="Times New Roman"/>
                <a:cs typeface="Times New Roman"/>
              </a:rPr>
              <a:t>quyền</a:t>
            </a:r>
            <a:r>
              <a:rPr sz="2200" spc="-35" dirty="0">
                <a:solidFill>
                  <a:srgbClr val="03499E"/>
                </a:solidFill>
                <a:latin typeface="Times New Roman"/>
                <a:cs typeface="Times New Roman"/>
              </a:rPr>
              <a:t> </a:t>
            </a:r>
            <a:r>
              <a:rPr sz="2200" u="heavy" dirty="0">
                <a:solidFill>
                  <a:srgbClr val="03499E"/>
                </a:solidFill>
                <a:uFill>
                  <a:solidFill>
                    <a:srgbClr val="03499E"/>
                  </a:solidFill>
                </a:uFill>
                <a:latin typeface="Times New Roman"/>
                <a:cs typeface="Times New Roman"/>
              </a:rPr>
              <a:t>huy</a:t>
            </a:r>
            <a:r>
              <a:rPr sz="2200" u="heavy" spc="-15" dirty="0">
                <a:solidFill>
                  <a:srgbClr val="03499E"/>
                </a:solidFill>
                <a:uFill>
                  <a:solidFill>
                    <a:srgbClr val="03499E"/>
                  </a:solidFill>
                </a:uFill>
                <a:latin typeface="Times New Roman"/>
                <a:cs typeface="Times New Roman"/>
              </a:rPr>
              <a:t> </a:t>
            </a:r>
            <a:r>
              <a:rPr sz="2200" u="heavy" dirty="0">
                <a:solidFill>
                  <a:srgbClr val="03499E"/>
                </a:solidFill>
                <a:uFill>
                  <a:solidFill>
                    <a:srgbClr val="03499E"/>
                  </a:solidFill>
                </a:uFill>
                <a:latin typeface="Times New Roman"/>
                <a:cs typeface="Times New Roman"/>
              </a:rPr>
              <a:t>động,</a:t>
            </a:r>
            <a:r>
              <a:rPr sz="2200" u="heavy" spc="-20" dirty="0">
                <a:solidFill>
                  <a:srgbClr val="03499E"/>
                </a:solidFill>
                <a:uFill>
                  <a:solidFill>
                    <a:srgbClr val="03499E"/>
                  </a:solidFill>
                </a:uFill>
                <a:latin typeface="Times New Roman"/>
                <a:cs typeface="Times New Roman"/>
              </a:rPr>
              <a:t> </a:t>
            </a:r>
            <a:r>
              <a:rPr sz="2200" u="heavy" dirty="0">
                <a:solidFill>
                  <a:srgbClr val="03499E"/>
                </a:solidFill>
                <a:uFill>
                  <a:solidFill>
                    <a:srgbClr val="03499E"/>
                  </a:solidFill>
                </a:uFill>
                <a:latin typeface="Times New Roman"/>
                <a:cs typeface="Times New Roman"/>
              </a:rPr>
              <a:t>giao</a:t>
            </a:r>
            <a:r>
              <a:rPr sz="2200" u="heavy" spc="-15" dirty="0">
                <a:solidFill>
                  <a:srgbClr val="03499E"/>
                </a:solidFill>
                <a:uFill>
                  <a:solidFill>
                    <a:srgbClr val="03499E"/>
                  </a:solidFill>
                </a:uFill>
                <a:latin typeface="Times New Roman"/>
                <a:cs typeface="Times New Roman"/>
              </a:rPr>
              <a:t> </a:t>
            </a:r>
            <a:r>
              <a:rPr sz="2200" u="heavy" dirty="0">
                <a:solidFill>
                  <a:srgbClr val="03499E"/>
                </a:solidFill>
                <a:uFill>
                  <a:solidFill>
                    <a:srgbClr val="03499E"/>
                  </a:solidFill>
                </a:uFill>
                <a:latin typeface="Times New Roman"/>
                <a:cs typeface="Times New Roman"/>
              </a:rPr>
              <a:t>việc</a:t>
            </a:r>
            <a:r>
              <a:rPr sz="2200" u="heavy" spc="-30" dirty="0">
                <a:solidFill>
                  <a:srgbClr val="03499E"/>
                </a:solidFill>
                <a:uFill>
                  <a:solidFill>
                    <a:srgbClr val="03499E"/>
                  </a:solidFill>
                </a:uFill>
                <a:latin typeface="Times New Roman"/>
                <a:cs typeface="Times New Roman"/>
              </a:rPr>
              <a:t> </a:t>
            </a:r>
            <a:r>
              <a:rPr sz="2200" u="heavy" dirty="0">
                <a:solidFill>
                  <a:srgbClr val="03499E"/>
                </a:solidFill>
                <a:uFill>
                  <a:solidFill>
                    <a:srgbClr val="03499E"/>
                  </a:solidFill>
                </a:uFill>
                <a:latin typeface="Times New Roman"/>
                <a:cs typeface="Times New Roman"/>
              </a:rPr>
              <a:t>cho</a:t>
            </a:r>
            <a:r>
              <a:rPr sz="2200" u="heavy" spc="-15" dirty="0">
                <a:solidFill>
                  <a:srgbClr val="03499E"/>
                </a:solidFill>
                <a:uFill>
                  <a:solidFill>
                    <a:srgbClr val="03499E"/>
                  </a:solidFill>
                </a:uFill>
                <a:latin typeface="Times New Roman"/>
                <a:cs typeface="Times New Roman"/>
              </a:rPr>
              <a:t> </a:t>
            </a:r>
            <a:r>
              <a:rPr sz="2200" u="heavy" dirty="0">
                <a:solidFill>
                  <a:srgbClr val="03499E"/>
                </a:solidFill>
                <a:uFill>
                  <a:solidFill>
                    <a:srgbClr val="03499E"/>
                  </a:solidFill>
                </a:uFill>
                <a:latin typeface="Times New Roman"/>
                <a:cs typeface="Times New Roman"/>
              </a:rPr>
              <a:t>các</a:t>
            </a:r>
            <a:r>
              <a:rPr sz="2200" u="heavy" spc="-25" dirty="0">
                <a:solidFill>
                  <a:srgbClr val="03499E"/>
                </a:solidFill>
                <a:uFill>
                  <a:solidFill>
                    <a:srgbClr val="03499E"/>
                  </a:solidFill>
                </a:uFill>
                <a:latin typeface="Times New Roman"/>
                <a:cs typeface="Times New Roman"/>
              </a:rPr>
              <a:t> </a:t>
            </a:r>
            <a:r>
              <a:rPr sz="2200" u="heavy" spc="-20" dirty="0">
                <a:solidFill>
                  <a:srgbClr val="03499E"/>
                </a:solidFill>
                <a:uFill>
                  <a:solidFill>
                    <a:srgbClr val="03499E"/>
                  </a:solidFill>
                </a:uFill>
                <a:latin typeface="Times New Roman"/>
                <a:cs typeface="Times New Roman"/>
              </a:rPr>
              <a:t>nhân</a:t>
            </a:r>
            <a:r>
              <a:rPr sz="2200" spc="-20" dirty="0">
                <a:solidFill>
                  <a:srgbClr val="03499E"/>
                </a:solidFill>
                <a:latin typeface="Times New Roman"/>
                <a:cs typeface="Times New Roman"/>
              </a:rPr>
              <a:t> </a:t>
            </a:r>
            <a:r>
              <a:rPr sz="2200" u="heavy" dirty="0">
                <a:solidFill>
                  <a:srgbClr val="03499E"/>
                </a:solidFill>
                <a:uFill>
                  <a:solidFill>
                    <a:srgbClr val="03499E"/>
                  </a:solidFill>
                </a:uFill>
                <a:latin typeface="Times New Roman"/>
                <a:cs typeface="Times New Roman"/>
              </a:rPr>
              <a:t>sự</a:t>
            </a:r>
            <a:r>
              <a:rPr sz="2200" u="heavy" spc="40" dirty="0">
                <a:solidFill>
                  <a:srgbClr val="03499E"/>
                </a:solidFill>
                <a:uFill>
                  <a:solidFill>
                    <a:srgbClr val="03499E"/>
                  </a:solidFill>
                </a:uFill>
                <a:latin typeface="Times New Roman"/>
                <a:cs typeface="Times New Roman"/>
              </a:rPr>
              <a:t> </a:t>
            </a:r>
            <a:r>
              <a:rPr sz="2200" u="heavy" dirty="0">
                <a:solidFill>
                  <a:srgbClr val="03499E"/>
                </a:solidFill>
                <a:uFill>
                  <a:solidFill>
                    <a:srgbClr val="03499E"/>
                  </a:solidFill>
                </a:uFill>
                <a:latin typeface="Times New Roman"/>
                <a:cs typeface="Times New Roman"/>
              </a:rPr>
              <a:t>là</a:t>
            </a:r>
            <a:r>
              <a:rPr sz="2200" u="heavy" spc="40" dirty="0">
                <a:solidFill>
                  <a:srgbClr val="03499E"/>
                </a:solidFill>
                <a:uFill>
                  <a:solidFill>
                    <a:srgbClr val="03499E"/>
                  </a:solidFill>
                </a:uFill>
                <a:latin typeface="Times New Roman"/>
                <a:cs typeface="Times New Roman"/>
              </a:rPr>
              <a:t> </a:t>
            </a:r>
            <a:r>
              <a:rPr sz="2200" u="heavy" dirty="0">
                <a:solidFill>
                  <a:srgbClr val="03499E"/>
                </a:solidFill>
                <a:uFill>
                  <a:solidFill>
                    <a:srgbClr val="03499E"/>
                  </a:solidFill>
                </a:uFill>
                <a:latin typeface="Times New Roman"/>
                <a:cs typeface="Times New Roman"/>
              </a:rPr>
              <a:t>các</a:t>
            </a:r>
            <a:r>
              <a:rPr sz="2200" u="heavy" spc="45" dirty="0">
                <a:solidFill>
                  <a:srgbClr val="03499E"/>
                </a:solidFill>
                <a:uFill>
                  <a:solidFill>
                    <a:srgbClr val="03499E"/>
                  </a:solidFill>
                </a:uFill>
                <a:latin typeface="Times New Roman"/>
                <a:cs typeface="Times New Roman"/>
              </a:rPr>
              <a:t> </a:t>
            </a:r>
            <a:r>
              <a:rPr sz="2200" u="heavy" dirty="0">
                <a:solidFill>
                  <a:srgbClr val="03499E"/>
                </a:solidFill>
                <a:uFill>
                  <a:solidFill>
                    <a:srgbClr val="03499E"/>
                  </a:solidFill>
                </a:uFill>
                <a:latin typeface="Times New Roman"/>
                <a:cs typeface="Times New Roman"/>
              </a:rPr>
              <a:t>bác</a:t>
            </a:r>
            <a:r>
              <a:rPr sz="2200" u="heavy" spc="55" dirty="0">
                <a:solidFill>
                  <a:srgbClr val="03499E"/>
                </a:solidFill>
                <a:uFill>
                  <a:solidFill>
                    <a:srgbClr val="03499E"/>
                  </a:solidFill>
                </a:uFill>
                <a:latin typeface="Times New Roman"/>
                <a:cs typeface="Times New Roman"/>
              </a:rPr>
              <a:t> </a:t>
            </a:r>
            <a:r>
              <a:rPr sz="2200" u="heavy" dirty="0">
                <a:solidFill>
                  <a:srgbClr val="03499E"/>
                </a:solidFill>
                <a:uFill>
                  <a:solidFill>
                    <a:srgbClr val="03499E"/>
                  </a:solidFill>
                </a:uFill>
                <a:latin typeface="Times New Roman"/>
                <a:cs typeface="Times New Roman"/>
              </a:rPr>
              <a:t>sỹ,</a:t>
            </a:r>
            <a:r>
              <a:rPr sz="2200" u="heavy" spc="40" dirty="0">
                <a:solidFill>
                  <a:srgbClr val="03499E"/>
                </a:solidFill>
                <a:uFill>
                  <a:solidFill>
                    <a:srgbClr val="03499E"/>
                  </a:solidFill>
                </a:uFill>
                <a:latin typeface="Times New Roman"/>
                <a:cs typeface="Times New Roman"/>
              </a:rPr>
              <a:t> </a:t>
            </a:r>
            <a:r>
              <a:rPr sz="2200" u="heavy" dirty="0">
                <a:solidFill>
                  <a:srgbClr val="03499E"/>
                </a:solidFill>
                <a:uFill>
                  <a:solidFill>
                    <a:srgbClr val="03499E"/>
                  </a:solidFill>
                </a:uFill>
                <a:latin typeface="Times New Roman"/>
                <a:cs typeface="Times New Roman"/>
              </a:rPr>
              <a:t>dược</a:t>
            </a:r>
            <a:r>
              <a:rPr sz="2200" u="heavy" spc="45" dirty="0">
                <a:solidFill>
                  <a:srgbClr val="03499E"/>
                </a:solidFill>
                <a:uFill>
                  <a:solidFill>
                    <a:srgbClr val="03499E"/>
                  </a:solidFill>
                </a:uFill>
                <a:latin typeface="Times New Roman"/>
                <a:cs typeface="Times New Roman"/>
              </a:rPr>
              <a:t> </a:t>
            </a:r>
            <a:r>
              <a:rPr sz="2200" u="heavy" dirty="0">
                <a:solidFill>
                  <a:srgbClr val="03499E"/>
                </a:solidFill>
                <a:uFill>
                  <a:solidFill>
                    <a:srgbClr val="03499E"/>
                  </a:solidFill>
                </a:uFill>
                <a:latin typeface="Times New Roman"/>
                <a:cs typeface="Times New Roman"/>
              </a:rPr>
              <a:t>sỹ,</a:t>
            </a:r>
            <a:r>
              <a:rPr sz="2200" u="heavy" spc="35" dirty="0">
                <a:solidFill>
                  <a:srgbClr val="03499E"/>
                </a:solidFill>
                <a:uFill>
                  <a:solidFill>
                    <a:srgbClr val="03499E"/>
                  </a:solidFill>
                </a:uFill>
                <a:latin typeface="Times New Roman"/>
                <a:cs typeface="Times New Roman"/>
              </a:rPr>
              <a:t> </a:t>
            </a:r>
            <a:r>
              <a:rPr sz="2200" u="heavy" dirty="0">
                <a:solidFill>
                  <a:srgbClr val="03499E"/>
                </a:solidFill>
                <a:uFill>
                  <a:solidFill>
                    <a:srgbClr val="03499E"/>
                  </a:solidFill>
                </a:uFill>
                <a:latin typeface="Times New Roman"/>
                <a:cs typeface="Times New Roman"/>
              </a:rPr>
              <a:t>cán</a:t>
            </a:r>
            <a:r>
              <a:rPr sz="2200" u="heavy" spc="50" dirty="0">
                <a:solidFill>
                  <a:srgbClr val="03499E"/>
                </a:solidFill>
                <a:uFill>
                  <a:solidFill>
                    <a:srgbClr val="03499E"/>
                  </a:solidFill>
                </a:uFill>
                <a:latin typeface="Times New Roman"/>
                <a:cs typeface="Times New Roman"/>
              </a:rPr>
              <a:t> </a:t>
            </a:r>
            <a:r>
              <a:rPr sz="2200" u="heavy" dirty="0">
                <a:solidFill>
                  <a:srgbClr val="03499E"/>
                </a:solidFill>
                <a:uFill>
                  <a:solidFill>
                    <a:srgbClr val="03499E"/>
                  </a:solidFill>
                </a:uFill>
                <a:latin typeface="Times New Roman"/>
                <a:cs typeface="Times New Roman"/>
              </a:rPr>
              <a:t>bộ</a:t>
            </a:r>
            <a:r>
              <a:rPr sz="2200" u="heavy" spc="50" dirty="0">
                <a:solidFill>
                  <a:srgbClr val="03499E"/>
                </a:solidFill>
                <a:uFill>
                  <a:solidFill>
                    <a:srgbClr val="03499E"/>
                  </a:solidFill>
                </a:uFill>
                <a:latin typeface="Times New Roman"/>
                <a:cs typeface="Times New Roman"/>
              </a:rPr>
              <a:t> </a:t>
            </a:r>
            <a:r>
              <a:rPr sz="2200" u="heavy" dirty="0">
                <a:solidFill>
                  <a:srgbClr val="03499E"/>
                </a:solidFill>
                <a:uFill>
                  <a:solidFill>
                    <a:srgbClr val="03499E"/>
                  </a:solidFill>
                </a:uFill>
                <a:latin typeface="Times New Roman"/>
                <a:cs typeface="Times New Roman"/>
              </a:rPr>
              <a:t>quản</a:t>
            </a:r>
            <a:r>
              <a:rPr sz="2200" u="heavy" spc="50" dirty="0">
                <a:solidFill>
                  <a:srgbClr val="03499E"/>
                </a:solidFill>
                <a:uFill>
                  <a:solidFill>
                    <a:srgbClr val="03499E"/>
                  </a:solidFill>
                </a:uFill>
                <a:latin typeface="Times New Roman"/>
                <a:cs typeface="Times New Roman"/>
              </a:rPr>
              <a:t> </a:t>
            </a:r>
            <a:r>
              <a:rPr sz="2200" u="heavy" dirty="0">
                <a:solidFill>
                  <a:srgbClr val="03499E"/>
                </a:solidFill>
                <a:uFill>
                  <a:solidFill>
                    <a:srgbClr val="03499E"/>
                  </a:solidFill>
                </a:uFill>
                <a:latin typeface="Times New Roman"/>
                <a:cs typeface="Times New Roman"/>
              </a:rPr>
              <a:t>lý</a:t>
            </a:r>
            <a:r>
              <a:rPr sz="2200" u="heavy" spc="40" dirty="0">
                <a:solidFill>
                  <a:srgbClr val="03499E"/>
                </a:solidFill>
                <a:uFill>
                  <a:solidFill>
                    <a:srgbClr val="03499E"/>
                  </a:solidFill>
                </a:uFill>
                <a:latin typeface="Times New Roman"/>
                <a:cs typeface="Times New Roman"/>
              </a:rPr>
              <a:t> </a:t>
            </a:r>
            <a:r>
              <a:rPr sz="2200" u="heavy" dirty="0">
                <a:solidFill>
                  <a:srgbClr val="03499E"/>
                </a:solidFill>
                <a:uFill>
                  <a:solidFill>
                    <a:srgbClr val="03499E"/>
                  </a:solidFill>
                </a:uFill>
                <a:latin typeface="Times New Roman"/>
                <a:cs typeface="Times New Roman"/>
              </a:rPr>
              <a:t>hoặc</a:t>
            </a:r>
            <a:r>
              <a:rPr sz="2200" u="heavy" spc="40" dirty="0">
                <a:solidFill>
                  <a:srgbClr val="03499E"/>
                </a:solidFill>
                <a:uFill>
                  <a:solidFill>
                    <a:srgbClr val="03499E"/>
                  </a:solidFill>
                </a:uFill>
                <a:latin typeface="Times New Roman"/>
                <a:cs typeface="Times New Roman"/>
              </a:rPr>
              <a:t> </a:t>
            </a:r>
            <a:r>
              <a:rPr sz="2200" u="heavy" dirty="0">
                <a:solidFill>
                  <a:srgbClr val="03499E"/>
                </a:solidFill>
                <a:uFill>
                  <a:solidFill>
                    <a:srgbClr val="03499E"/>
                  </a:solidFill>
                </a:uFill>
                <a:latin typeface="Times New Roman"/>
                <a:cs typeface="Times New Roman"/>
              </a:rPr>
              <a:t>mời</a:t>
            </a:r>
            <a:r>
              <a:rPr sz="2200" u="heavy" spc="45" dirty="0">
                <a:solidFill>
                  <a:srgbClr val="03499E"/>
                </a:solidFill>
                <a:uFill>
                  <a:solidFill>
                    <a:srgbClr val="03499E"/>
                  </a:solidFill>
                </a:uFill>
                <a:latin typeface="Times New Roman"/>
                <a:cs typeface="Times New Roman"/>
              </a:rPr>
              <a:t> </a:t>
            </a:r>
            <a:r>
              <a:rPr sz="2200" u="heavy" dirty="0">
                <a:solidFill>
                  <a:srgbClr val="03499E"/>
                </a:solidFill>
                <a:uFill>
                  <a:solidFill>
                    <a:srgbClr val="03499E"/>
                  </a:solidFill>
                </a:uFill>
                <a:latin typeface="Times New Roman"/>
                <a:cs typeface="Times New Roman"/>
              </a:rPr>
              <a:t>các</a:t>
            </a:r>
            <a:r>
              <a:rPr sz="2200" u="heavy" spc="45" dirty="0">
                <a:solidFill>
                  <a:srgbClr val="03499E"/>
                </a:solidFill>
                <a:uFill>
                  <a:solidFill>
                    <a:srgbClr val="03499E"/>
                  </a:solidFill>
                </a:uFill>
                <a:latin typeface="Times New Roman"/>
                <a:cs typeface="Times New Roman"/>
              </a:rPr>
              <a:t> </a:t>
            </a:r>
            <a:r>
              <a:rPr sz="2200" u="heavy" dirty="0">
                <a:solidFill>
                  <a:srgbClr val="03499E"/>
                </a:solidFill>
                <a:uFill>
                  <a:solidFill>
                    <a:srgbClr val="03499E"/>
                  </a:solidFill>
                </a:uFill>
                <a:latin typeface="Times New Roman"/>
                <a:cs typeface="Times New Roman"/>
              </a:rPr>
              <a:t>cán</a:t>
            </a:r>
            <a:r>
              <a:rPr sz="2200" u="heavy" spc="50" dirty="0">
                <a:solidFill>
                  <a:srgbClr val="03499E"/>
                </a:solidFill>
                <a:uFill>
                  <a:solidFill>
                    <a:srgbClr val="03499E"/>
                  </a:solidFill>
                </a:uFill>
                <a:latin typeface="Times New Roman"/>
                <a:cs typeface="Times New Roman"/>
              </a:rPr>
              <a:t> </a:t>
            </a:r>
            <a:r>
              <a:rPr sz="2200" u="heavy" dirty="0">
                <a:solidFill>
                  <a:srgbClr val="03499E"/>
                </a:solidFill>
                <a:uFill>
                  <a:solidFill>
                    <a:srgbClr val="03499E"/>
                  </a:solidFill>
                </a:uFill>
                <a:latin typeface="Times New Roman"/>
                <a:cs typeface="Times New Roman"/>
              </a:rPr>
              <a:t>bộ</a:t>
            </a:r>
            <a:r>
              <a:rPr sz="2200" u="heavy" spc="50" dirty="0">
                <a:solidFill>
                  <a:srgbClr val="03499E"/>
                </a:solidFill>
                <a:uFill>
                  <a:solidFill>
                    <a:srgbClr val="03499E"/>
                  </a:solidFill>
                </a:uFill>
                <a:latin typeface="Times New Roman"/>
                <a:cs typeface="Times New Roman"/>
              </a:rPr>
              <a:t> </a:t>
            </a:r>
            <a:r>
              <a:rPr sz="2200" u="heavy" dirty="0">
                <a:solidFill>
                  <a:srgbClr val="03499E"/>
                </a:solidFill>
                <a:uFill>
                  <a:solidFill>
                    <a:srgbClr val="03499E"/>
                  </a:solidFill>
                </a:uFill>
                <a:latin typeface="Times New Roman"/>
                <a:cs typeface="Times New Roman"/>
              </a:rPr>
              <a:t>thuộc</a:t>
            </a:r>
            <a:r>
              <a:rPr sz="2200" u="heavy" spc="40" dirty="0">
                <a:solidFill>
                  <a:srgbClr val="03499E"/>
                </a:solidFill>
                <a:uFill>
                  <a:solidFill>
                    <a:srgbClr val="03499E"/>
                  </a:solidFill>
                </a:uFill>
                <a:latin typeface="Times New Roman"/>
                <a:cs typeface="Times New Roman"/>
              </a:rPr>
              <a:t> </a:t>
            </a:r>
            <a:r>
              <a:rPr sz="2200" u="heavy" dirty="0">
                <a:solidFill>
                  <a:srgbClr val="03499E"/>
                </a:solidFill>
                <a:uFill>
                  <a:solidFill>
                    <a:srgbClr val="03499E"/>
                  </a:solidFill>
                </a:uFill>
                <a:latin typeface="Times New Roman"/>
                <a:cs typeface="Times New Roman"/>
              </a:rPr>
              <a:t>Sở</a:t>
            </a:r>
            <a:r>
              <a:rPr sz="2200" u="heavy" spc="45" dirty="0">
                <a:solidFill>
                  <a:srgbClr val="03499E"/>
                </a:solidFill>
                <a:uFill>
                  <a:solidFill>
                    <a:srgbClr val="03499E"/>
                  </a:solidFill>
                </a:uFill>
                <a:latin typeface="Times New Roman"/>
                <a:cs typeface="Times New Roman"/>
              </a:rPr>
              <a:t> </a:t>
            </a:r>
            <a:r>
              <a:rPr sz="2200" u="heavy" dirty="0">
                <a:solidFill>
                  <a:srgbClr val="03499E"/>
                </a:solidFill>
                <a:uFill>
                  <a:solidFill>
                    <a:srgbClr val="03499E"/>
                  </a:solidFill>
                </a:uFill>
                <a:latin typeface="Times New Roman"/>
                <a:cs typeface="Times New Roman"/>
              </a:rPr>
              <a:t>Y</a:t>
            </a:r>
            <a:r>
              <a:rPr sz="2200" u="heavy" spc="-45" dirty="0">
                <a:solidFill>
                  <a:srgbClr val="03499E"/>
                </a:solidFill>
                <a:uFill>
                  <a:solidFill>
                    <a:srgbClr val="03499E"/>
                  </a:solidFill>
                </a:uFill>
                <a:latin typeface="Times New Roman"/>
                <a:cs typeface="Times New Roman"/>
              </a:rPr>
              <a:t> </a:t>
            </a:r>
            <a:r>
              <a:rPr sz="2200" u="heavy" dirty="0">
                <a:solidFill>
                  <a:srgbClr val="03499E"/>
                </a:solidFill>
                <a:uFill>
                  <a:solidFill>
                    <a:srgbClr val="03499E"/>
                  </a:solidFill>
                </a:uFill>
                <a:latin typeface="Times New Roman"/>
                <a:cs typeface="Times New Roman"/>
              </a:rPr>
              <a:t>tế,</a:t>
            </a:r>
            <a:r>
              <a:rPr sz="2200" u="heavy" spc="45" dirty="0">
                <a:solidFill>
                  <a:srgbClr val="03499E"/>
                </a:solidFill>
                <a:uFill>
                  <a:solidFill>
                    <a:srgbClr val="03499E"/>
                  </a:solidFill>
                </a:uFill>
                <a:latin typeface="Times New Roman"/>
                <a:cs typeface="Times New Roman"/>
              </a:rPr>
              <a:t> </a:t>
            </a:r>
            <a:r>
              <a:rPr sz="2200" u="heavy" spc="-25" dirty="0">
                <a:solidFill>
                  <a:srgbClr val="03499E"/>
                </a:solidFill>
                <a:uFill>
                  <a:solidFill>
                    <a:srgbClr val="03499E"/>
                  </a:solidFill>
                </a:uFill>
                <a:latin typeface="Times New Roman"/>
                <a:cs typeface="Times New Roman"/>
              </a:rPr>
              <a:t>Bộ</a:t>
            </a:r>
            <a:r>
              <a:rPr sz="2200" spc="-25" dirty="0">
                <a:solidFill>
                  <a:srgbClr val="03499E"/>
                </a:solidFill>
                <a:latin typeface="Times New Roman"/>
                <a:cs typeface="Times New Roman"/>
              </a:rPr>
              <a:t> </a:t>
            </a:r>
            <a:r>
              <a:rPr sz="2200" u="heavy" dirty="0">
                <a:solidFill>
                  <a:srgbClr val="03499E"/>
                </a:solidFill>
                <a:uFill>
                  <a:solidFill>
                    <a:srgbClr val="03499E"/>
                  </a:solidFill>
                </a:uFill>
                <a:latin typeface="Times New Roman"/>
                <a:cs typeface="Times New Roman"/>
              </a:rPr>
              <a:t>Y</a:t>
            </a:r>
            <a:r>
              <a:rPr sz="2200" u="heavy" spc="45" dirty="0">
                <a:solidFill>
                  <a:srgbClr val="03499E"/>
                </a:solidFill>
                <a:uFill>
                  <a:solidFill>
                    <a:srgbClr val="03499E"/>
                  </a:solidFill>
                </a:uFill>
                <a:latin typeface="Times New Roman"/>
                <a:cs typeface="Times New Roman"/>
              </a:rPr>
              <a:t> </a:t>
            </a:r>
            <a:r>
              <a:rPr sz="2200" u="heavy" dirty="0">
                <a:solidFill>
                  <a:srgbClr val="03499E"/>
                </a:solidFill>
                <a:uFill>
                  <a:solidFill>
                    <a:srgbClr val="03499E"/>
                  </a:solidFill>
                </a:uFill>
                <a:latin typeface="Times New Roman"/>
                <a:cs typeface="Times New Roman"/>
              </a:rPr>
              <a:t>tế</a:t>
            </a:r>
            <a:r>
              <a:rPr sz="2200" u="heavy" spc="130" dirty="0">
                <a:solidFill>
                  <a:srgbClr val="03499E"/>
                </a:solidFill>
                <a:uFill>
                  <a:solidFill>
                    <a:srgbClr val="03499E"/>
                  </a:solidFill>
                </a:uFill>
                <a:latin typeface="Times New Roman"/>
                <a:cs typeface="Times New Roman"/>
              </a:rPr>
              <a:t> </a:t>
            </a:r>
            <a:r>
              <a:rPr sz="2200" u="heavy" dirty="0">
                <a:solidFill>
                  <a:srgbClr val="03499E"/>
                </a:solidFill>
                <a:uFill>
                  <a:solidFill>
                    <a:srgbClr val="03499E"/>
                  </a:solidFill>
                </a:uFill>
                <a:latin typeface="Times New Roman"/>
                <a:cs typeface="Times New Roman"/>
              </a:rPr>
              <a:t>và</a:t>
            </a:r>
            <a:r>
              <a:rPr sz="2200" u="heavy" spc="130" dirty="0">
                <a:solidFill>
                  <a:srgbClr val="03499E"/>
                </a:solidFill>
                <a:uFill>
                  <a:solidFill>
                    <a:srgbClr val="03499E"/>
                  </a:solidFill>
                </a:uFill>
                <a:latin typeface="Times New Roman"/>
                <a:cs typeface="Times New Roman"/>
              </a:rPr>
              <a:t> </a:t>
            </a:r>
            <a:r>
              <a:rPr sz="2200" u="heavy" dirty="0">
                <a:solidFill>
                  <a:srgbClr val="03499E"/>
                </a:solidFill>
                <a:uFill>
                  <a:solidFill>
                    <a:srgbClr val="03499E"/>
                  </a:solidFill>
                </a:uFill>
                <a:latin typeface="Times New Roman"/>
                <a:cs typeface="Times New Roman"/>
              </a:rPr>
              <a:t>các</a:t>
            </a:r>
            <a:r>
              <a:rPr sz="2200" u="heavy" spc="140" dirty="0">
                <a:solidFill>
                  <a:srgbClr val="03499E"/>
                </a:solidFill>
                <a:uFill>
                  <a:solidFill>
                    <a:srgbClr val="03499E"/>
                  </a:solidFill>
                </a:uFill>
                <a:latin typeface="Times New Roman"/>
                <a:cs typeface="Times New Roman"/>
              </a:rPr>
              <a:t> </a:t>
            </a:r>
            <a:r>
              <a:rPr sz="2200" u="heavy" dirty="0">
                <a:solidFill>
                  <a:srgbClr val="03499E"/>
                </a:solidFill>
                <a:uFill>
                  <a:solidFill>
                    <a:srgbClr val="03499E"/>
                  </a:solidFill>
                </a:uFill>
                <a:latin typeface="Times New Roman"/>
                <a:cs typeface="Times New Roman"/>
              </a:rPr>
              <a:t>chuyên</a:t>
            </a:r>
            <a:r>
              <a:rPr sz="2200" u="heavy" spc="135" dirty="0">
                <a:solidFill>
                  <a:srgbClr val="03499E"/>
                </a:solidFill>
                <a:uFill>
                  <a:solidFill>
                    <a:srgbClr val="03499E"/>
                  </a:solidFill>
                </a:uFill>
                <a:latin typeface="Times New Roman"/>
                <a:cs typeface="Times New Roman"/>
              </a:rPr>
              <a:t> </a:t>
            </a:r>
            <a:r>
              <a:rPr sz="2200" u="heavy" dirty="0">
                <a:solidFill>
                  <a:srgbClr val="03499E"/>
                </a:solidFill>
                <a:uFill>
                  <a:solidFill>
                    <a:srgbClr val="03499E"/>
                  </a:solidFill>
                </a:uFill>
                <a:latin typeface="Times New Roman"/>
                <a:cs typeface="Times New Roman"/>
              </a:rPr>
              <a:t>gia</a:t>
            </a:r>
            <a:r>
              <a:rPr sz="2200" u="heavy" spc="130" dirty="0">
                <a:solidFill>
                  <a:srgbClr val="03499E"/>
                </a:solidFill>
                <a:uFill>
                  <a:solidFill>
                    <a:srgbClr val="03499E"/>
                  </a:solidFill>
                </a:uFill>
                <a:latin typeface="Times New Roman"/>
                <a:cs typeface="Times New Roman"/>
              </a:rPr>
              <a:t> </a:t>
            </a:r>
            <a:r>
              <a:rPr sz="2200" u="heavy" dirty="0">
                <a:solidFill>
                  <a:srgbClr val="03499E"/>
                </a:solidFill>
                <a:uFill>
                  <a:solidFill>
                    <a:srgbClr val="03499E"/>
                  </a:solidFill>
                </a:uFill>
                <a:latin typeface="Times New Roman"/>
                <a:cs typeface="Times New Roman"/>
              </a:rPr>
              <a:t>trong</a:t>
            </a:r>
            <a:r>
              <a:rPr sz="2200" u="heavy" spc="140" dirty="0">
                <a:solidFill>
                  <a:srgbClr val="03499E"/>
                </a:solidFill>
                <a:uFill>
                  <a:solidFill>
                    <a:srgbClr val="03499E"/>
                  </a:solidFill>
                </a:uFill>
                <a:latin typeface="Times New Roman"/>
                <a:cs typeface="Times New Roman"/>
              </a:rPr>
              <a:t> </a:t>
            </a:r>
            <a:r>
              <a:rPr sz="2200" u="heavy" dirty="0">
                <a:solidFill>
                  <a:srgbClr val="03499E"/>
                </a:solidFill>
                <a:uFill>
                  <a:solidFill>
                    <a:srgbClr val="03499E"/>
                  </a:solidFill>
                </a:uFill>
                <a:latin typeface="Times New Roman"/>
                <a:cs typeface="Times New Roman"/>
              </a:rPr>
              <a:t>lĩnh</a:t>
            </a:r>
            <a:r>
              <a:rPr sz="2200" u="heavy" spc="140" dirty="0">
                <a:solidFill>
                  <a:srgbClr val="03499E"/>
                </a:solidFill>
                <a:uFill>
                  <a:solidFill>
                    <a:srgbClr val="03499E"/>
                  </a:solidFill>
                </a:uFill>
                <a:latin typeface="Times New Roman"/>
                <a:cs typeface="Times New Roman"/>
              </a:rPr>
              <a:t> </a:t>
            </a:r>
            <a:r>
              <a:rPr sz="2200" u="heavy" dirty="0">
                <a:solidFill>
                  <a:srgbClr val="03499E"/>
                </a:solidFill>
                <a:uFill>
                  <a:solidFill>
                    <a:srgbClr val="03499E"/>
                  </a:solidFill>
                </a:uFill>
                <a:latin typeface="Times New Roman"/>
                <a:cs typeface="Times New Roman"/>
              </a:rPr>
              <a:t>vực</a:t>
            </a:r>
            <a:r>
              <a:rPr sz="2200" u="heavy" spc="120" dirty="0">
                <a:solidFill>
                  <a:srgbClr val="03499E"/>
                </a:solidFill>
                <a:uFill>
                  <a:solidFill>
                    <a:srgbClr val="03499E"/>
                  </a:solidFill>
                </a:uFill>
                <a:latin typeface="Times New Roman"/>
                <a:cs typeface="Times New Roman"/>
              </a:rPr>
              <a:t> </a:t>
            </a:r>
            <a:r>
              <a:rPr sz="2200" u="heavy" dirty="0">
                <a:solidFill>
                  <a:srgbClr val="03499E"/>
                </a:solidFill>
                <a:uFill>
                  <a:solidFill>
                    <a:srgbClr val="03499E"/>
                  </a:solidFill>
                </a:uFill>
                <a:latin typeface="Times New Roman"/>
                <a:cs typeface="Times New Roman"/>
              </a:rPr>
              <a:t>y</a:t>
            </a:r>
            <a:r>
              <a:rPr sz="2200" u="heavy" spc="135" dirty="0">
                <a:solidFill>
                  <a:srgbClr val="03499E"/>
                </a:solidFill>
                <a:uFill>
                  <a:solidFill>
                    <a:srgbClr val="03499E"/>
                  </a:solidFill>
                </a:uFill>
                <a:latin typeface="Times New Roman"/>
                <a:cs typeface="Times New Roman"/>
              </a:rPr>
              <a:t> </a:t>
            </a:r>
            <a:r>
              <a:rPr sz="2200" u="heavy" dirty="0">
                <a:solidFill>
                  <a:srgbClr val="03499E"/>
                </a:solidFill>
                <a:uFill>
                  <a:solidFill>
                    <a:srgbClr val="03499E"/>
                  </a:solidFill>
                </a:uFill>
                <a:latin typeface="Times New Roman"/>
                <a:cs typeface="Times New Roman"/>
              </a:rPr>
              <a:t>tế</a:t>
            </a:r>
            <a:r>
              <a:rPr sz="2200" u="heavy" spc="140" dirty="0">
                <a:solidFill>
                  <a:srgbClr val="03499E"/>
                </a:solidFill>
                <a:uFill>
                  <a:solidFill>
                    <a:srgbClr val="03499E"/>
                  </a:solidFill>
                </a:uFill>
                <a:latin typeface="Times New Roman"/>
                <a:cs typeface="Times New Roman"/>
              </a:rPr>
              <a:t> </a:t>
            </a:r>
            <a:r>
              <a:rPr sz="2200" u="heavy" dirty="0">
                <a:solidFill>
                  <a:srgbClr val="03499E"/>
                </a:solidFill>
                <a:uFill>
                  <a:solidFill>
                    <a:srgbClr val="03499E"/>
                  </a:solidFill>
                </a:uFill>
                <a:latin typeface="Times New Roman"/>
                <a:cs typeface="Times New Roman"/>
              </a:rPr>
              <a:t>mà</a:t>
            </a:r>
            <a:r>
              <a:rPr sz="2200" u="heavy" spc="130" dirty="0">
                <a:solidFill>
                  <a:srgbClr val="03499E"/>
                </a:solidFill>
                <a:uFill>
                  <a:solidFill>
                    <a:srgbClr val="03499E"/>
                  </a:solidFill>
                </a:uFill>
                <a:latin typeface="Times New Roman"/>
                <a:cs typeface="Times New Roman"/>
              </a:rPr>
              <a:t> </a:t>
            </a:r>
            <a:r>
              <a:rPr sz="2200" u="heavy" dirty="0">
                <a:solidFill>
                  <a:srgbClr val="03499E"/>
                </a:solidFill>
                <a:uFill>
                  <a:solidFill>
                    <a:srgbClr val="03499E"/>
                  </a:solidFill>
                </a:uFill>
                <a:latin typeface="Times New Roman"/>
                <a:cs typeface="Times New Roman"/>
              </a:rPr>
              <a:t>không</a:t>
            </a:r>
            <a:r>
              <a:rPr sz="2200" u="heavy" spc="125" dirty="0">
                <a:solidFill>
                  <a:srgbClr val="03499E"/>
                </a:solidFill>
                <a:uFill>
                  <a:solidFill>
                    <a:srgbClr val="03499E"/>
                  </a:solidFill>
                </a:uFill>
                <a:latin typeface="Times New Roman"/>
                <a:cs typeface="Times New Roman"/>
              </a:rPr>
              <a:t> </a:t>
            </a:r>
            <a:r>
              <a:rPr sz="2200" u="heavy" dirty="0">
                <a:solidFill>
                  <a:srgbClr val="03499E"/>
                </a:solidFill>
                <a:uFill>
                  <a:solidFill>
                    <a:srgbClr val="03499E"/>
                  </a:solidFill>
                </a:uFill>
                <a:latin typeface="Times New Roman"/>
                <a:cs typeface="Times New Roman"/>
              </a:rPr>
              <a:t>phải</a:t>
            </a:r>
            <a:r>
              <a:rPr sz="2200" u="heavy" spc="130" dirty="0">
                <a:solidFill>
                  <a:srgbClr val="03499E"/>
                </a:solidFill>
                <a:uFill>
                  <a:solidFill>
                    <a:srgbClr val="03499E"/>
                  </a:solidFill>
                </a:uFill>
                <a:latin typeface="Times New Roman"/>
                <a:cs typeface="Times New Roman"/>
              </a:rPr>
              <a:t> </a:t>
            </a:r>
            <a:r>
              <a:rPr sz="2200" u="heavy" dirty="0">
                <a:solidFill>
                  <a:srgbClr val="03499E"/>
                </a:solidFill>
                <a:uFill>
                  <a:solidFill>
                    <a:srgbClr val="03499E"/>
                  </a:solidFill>
                </a:uFill>
                <a:latin typeface="Times New Roman"/>
                <a:cs typeface="Times New Roman"/>
              </a:rPr>
              <a:t>đáp</a:t>
            </a:r>
            <a:r>
              <a:rPr sz="2200" u="heavy" spc="140" dirty="0">
                <a:solidFill>
                  <a:srgbClr val="03499E"/>
                </a:solidFill>
                <a:uFill>
                  <a:solidFill>
                    <a:srgbClr val="03499E"/>
                  </a:solidFill>
                </a:uFill>
                <a:latin typeface="Times New Roman"/>
                <a:cs typeface="Times New Roman"/>
              </a:rPr>
              <a:t> </a:t>
            </a:r>
            <a:r>
              <a:rPr sz="2200" u="heavy" dirty="0">
                <a:solidFill>
                  <a:srgbClr val="03499E"/>
                </a:solidFill>
                <a:uFill>
                  <a:solidFill>
                    <a:srgbClr val="03499E"/>
                  </a:solidFill>
                </a:uFill>
                <a:latin typeface="Times New Roman"/>
                <a:cs typeface="Times New Roman"/>
              </a:rPr>
              <a:t>ứng</a:t>
            </a:r>
            <a:r>
              <a:rPr sz="2200" u="heavy" spc="140" dirty="0">
                <a:solidFill>
                  <a:srgbClr val="03499E"/>
                </a:solidFill>
                <a:uFill>
                  <a:solidFill>
                    <a:srgbClr val="03499E"/>
                  </a:solidFill>
                </a:uFill>
                <a:latin typeface="Times New Roman"/>
                <a:cs typeface="Times New Roman"/>
              </a:rPr>
              <a:t> </a:t>
            </a:r>
            <a:r>
              <a:rPr sz="2200" u="heavy" dirty="0">
                <a:solidFill>
                  <a:srgbClr val="03499E"/>
                </a:solidFill>
                <a:uFill>
                  <a:solidFill>
                    <a:srgbClr val="03499E"/>
                  </a:solidFill>
                </a:uFill>
                <a:latin typeface="Times New Roman"/>
                <a:cs typeface="Times New Roman"/>
              </a:rPr>
              <a:t>quy</a:t>
            </a:r>
            <a:r>
              <a:rPr sz="2200" u="heavy" spc="150" dirty="0">
                <a:solidFill>
                  <a:srgbClr val="03499E"/>
                </a:solidFill>
                <a:uFill>
                  <a:solidFill>
                    <a:srgbClr val="03499E"/>
                  </a:solidFill>
                </a:uFill>
                <a:latin typeface="Times New Roman"/>
                <a:cs typeface="Times New Roman"/>
              </a:rPr>
              <a:t> </a:t>
            </a:r>
            <a:r>
              <a:rPr sz="2200" u="heavy" dirty="0">
                <a:solidFill>
                  <a:srgbClr val="03499E"/>
                </a:solidFill>
                <a:uFill>
                  <a:solidFill>
                    <a:srgbClr val="03499E"/>
                  </a:solidFill>
                </a:uFill>
                <a:latin typeface="Times New Roman"/>
                <a:cs typeface="Times New Roman"/>
              </a:rPr>
              <a:t>định</a:t>
            </a:r>
            <a:r>
              <a:rPr sz="2200" u="heavy" spc="135" dirty="0">
                <a:solidFill>
                  <a:srgbClr val="03499E"/>
                </a:solidFill>
                <a:uFill>
                  <a:solidFill>
                    <a:srgbClr val="03499E"/>
                  </a:solidFill>
                </a:uFill>
                <a:latin typeface="Times New Roman"/>
                <a:cs typeface="Times New Roman"/>
              </a:rPr>
              <a:t> </a:t>
            </a:r>
            <a:r>
              <a:rPr sz="2200" u="heavy" spc="-25" dirty="0">
                <a:solidFill>
                  <a:srgbClr val="03499E"/>
                </a:solidFill>
                <a:uFill>
                  <a:solidFill>
                    <a:srgbClr val="03499E"/>
                  </a:solidFill>
                </a:uFill>
                <a:latin typeface="Times New Roman"/>
                <a:cs typeface="Times New Roman"/>
              </a:rPr>
              <a:t>có</a:t>
            </a:r>
            <a:r>
              <a:rPr sz="2200" spc="-25" dirty="0">
                <a:solidFill>
                  <a:srgbClr val="03499E"/>
                </a:solidFill>
                <a:latin typeface="Times New Roman"/>
                <a:cs typeface="Times New Roman"/>
              </a:rPr>
              <a:t> </a:t>
            </a:r>
            <a:r>
              <a:rPr sz="2200" u="sng" dirty="0">
                <a:solidFill>
                  <a:srgbClr val="03499E"/>
                </a:solidFill>
                <a:uFill>
                  <a:solidFill>
                    <a:srgbClr val="03499E"/>
                  </a:solidFill>
                </a:uFill>
                <a:latin typeface="Times New Roman"/>
                <a:cs typeface="Times New Roman"/>
              </a:rPr>
              <a:t>chứng</a:t>
            </a:r>
            <a:r>
              <a:rPr sz="2200" u="sng" spc="-25" dirty="0">
                <a:solidFill>
                  <a:srgbClr val="03499E"/>
                </a:solidFill>
                <a:uFill>
                  <a:solidFill>
                    <a:srgbClr val="03499E"/>
                  </a:solidFill>
                </a:uFill>
                <a:latin typeface="Times New Roman"/>
                <a:cs typeface="Times New Roman"/>
              </a:rPr>
              <a:t> </a:t>
            </a:r>
            <a:r>
              <a:rPr sz="2200" u="sng" dirty="0">
                <a:solidFill>
                  <a:srgbClr val="03499E"/>
                </a:solidFill>
                <a:uFill>
                  <a:solidFill>
                    <a:srgbClr val="03499E"/>
                  </a:solidFill>
                </a:uFill>
                <a:latin typeface="Times New Roman"/>
                <a:cs typeface="Times New Roman"/>
              </a:rPr>
              <a:t>chỉ</a:t>
            </a:r>
            <a:r>
              <a:rPr sz="2200" u="sng" spc="-45" dirty="0">
                <a:solidFill>
                  <a:srgbClr val="03499E"/>
                </a:solidFill>
                <a:uFill>
                  <a:solidFill>
                    <a:srgbClr val="03499E"/>
                  </a:solidFill>
                </a:uFill>
                <a:latin typeface="Times New Roman"/>
                <a:cs typeface="Times New Roman"/>
              </a:rPr>
              <a:t> </a:t>
            </a:r>
            <a:r>
              <a:rPr sz="2200" u="sng" dirty="0">
                <a:solidFill>
                  <a:srgbClr val="03499E"/>
                </a:solidFill>
                <a:uFill>
                  <a:solidFill>
                    <a:srgbClr val="03499E"/>
                  </a:solidFill>
                </a:uFill>
                <a:latin typeface="Times New Roman"/>
                <a:cs typeface="Times New Roman"/>
              </a:rPr>
              <a:t>nghiệp</a:t>
            </a:r>
            <a:r>
              <a:rPr sz="2200" u="sng" spc="-35" dirty="0">
                <a:solidFill>
                  <a:srgbClr val="03499E"/>
                </a:solidFill>
                <a:uFill>
                  <a:solidFill>
                    <a:srgbClr val="03499E"/>
                  </a:solidFill>
                </a:uFill>
                <a:latin typeface="Times New Roman"/>
                <a:cs typeface="Times New Roman"/>
              </a:rPr>
              <a:t> </a:t>
            </a:r>
            <a:r>
              <a:rPr sz="2200" u="sng" dirty="0">
                <a:solidFill>
                  <a:srgbClr val="03499E"/>
                </a:solidFill>
                <a:uFill>
                  <a:solidFill>
                    <a:srgbClr val="03499E"/>
                  </a:solidFill>
                </a:uFill>
                <a:latin typeface="Times New Roman"/>
                <a:cs typeface="Times New Roman"/>
              </a:rPr>
              <a:t>vụ</a:t>
            </a:r>
            <a:r>
              <a:rPr sz="2200" u="sng" spc="-35" dirty="0">
                <a:solidFill>
                  <a:srgbClr val="03499E"/>
                </a:solidFill>
                <a:uFill>
                  <a:solidFill>
                    <a:srgbClr val="03499E"/>
                  </a:solidFill>
                </a:uFill>
                <a:latin typeface="Times New Roman"/>
                <a:cs typeface="Times New Roman"/>
              </a:rPr>
              <a:t> </a:t>
            </a:r>
            <a:r>
              <a:rPr sz="2200" u="sng" dirty="0">
                <a:solidFill>
                  <a:srgbClr val="03499E"/>
                </a:solidFill>
                <a:uFill>
                  <a:solidFill>
                    <a:srgbClr val="03499E"/>
                  </a:solidFill>
                </a:uFill>
                <a:latin typeface="Times New Roman"/>
                <a:cs typeface="Times New Roman"/>
              </a:rPr>
              <a:t>chuyên</a:t>
            </a:r>
            <a:r>
              <a:rPr sz="2200" u="sng" spc="-40" dirty="0">
                <a:solidFill>
                  <a:srgbClr val="03499E"/>
                </a:solidFill>
                <a:uFill>
                  <a:solidFill>
                    <a:srgbClr val="03499E"/>
                  </a:solidFill>
                </a:uFill>
                <a:latin typeface="Times New Roman"/>
                <a:cs typeface="Times New Roman"/>
              </a:rPr>
              <a:t> </a:t>
            </a:r>
            <a:r>
              <a:rPr sz="2200" u="sng" dirty="0">
                <a:solidFill>
                  <a:srgbClr val="03499E"/>
                </a:solidFill>
                <a:uFill>
                  <a:solidFill>
                    <a:srgbClr val="03499E"/>
                  </a:solidFill>
                </a:uFill>
                <a:latin typeface="Times New Roman"/>
                <a:cs typeface="Times New Roman"/>
              </a:rPr>
              <a:t>môn</a:t>
            </a:r>
            <a:r>
              <a:rPr sz="2200" u="sng" spc="-20" dirty="0">
                <a:solidFill>
                  <a:srgbClr val="03499E"/>
                </a:solidFill>
                <a:uFill>
                  <a:solidFill>
                    <a:srgbClr val="03499E"/>
                  </a:solidFill>
                </a:uFill>
                <a:latin typeface="Times New Roman"/>
                <a:cs typeface="Times New Roman"/>
              </a:rPr>
              <a:t> </a:t>
            </a:r>
            <a:r>
              <a:rPr sz="2200" u="sng" dirty="0">
                <a:solidFill>
                  <a:srgbClr val="03499E"/>
                </a:solidFill>
                <a:uFill>
                  <a:solidFill>
                    <a:srgbClr val="03499E"/>
                  </a:solidFill>
                </a:uFill>
                <a:latin typeface="Times New Roman"/>
                <a:cs typeface="Times New Roman"/>
              </a:rPr>
              <a:t>về</a:t>
            </a:r>
            <a:r>
              <a:rPr sz="2200" u="sng" spc="-40" dirty="0">
                <a:solidFill>
                  <a:srgbClr val="03499E"/>
                </a:solidFill>
                <a:uFill>
                  <a:solidFill>
                    <a:srgbClr val="03499E"/>
                  </a:solidFill>
                </a:uFill>
                <a:latin typeface="Times New Roman"/>
                <a:cs typeface="Times New Roman"/>
              </a:rPr>
              <a:t> </a:t>
            </a:r>
            <a:r>
              <a:rPr sz="2200" u="sng" dirty="0">
                <a:solidFill>
                  <a:srgbClr val="03499E"/>
                </a:solidFill>
                <a:uFill>
                  <a:solidFill>
                    <a:srgbClr val="03499E"/>
                  </a:solidFill>
                </a:uFill>
                <a:latin typeface="Times New Roman"/>
                <a:cs typeface="Times New Roman"/>
              </a:rPr>
              <a:t>đấu</a:t>
            </a:r>
            <a:r>
              <a:rPr sz="2200" u="sng" spc="-25" dirty="0">
                <a:solidFill>
                  <a:srgbClr val="03499E"/>
                </a:solidFill>
                <a:uFill>
                  <a:solidFill>
                    <a:srgbClr val="03499E"/>
                  </a:solidFill>
                </a:uFill>
                <a:latin typeface="Times New Roman"/>
                <a:cs typeface="Times New Roman"/>
              </a:rPr>
              <a:t> </a:t>
            </a:r>
            <a:r>
              <a:rPr sz="2200" u="sng" dirty="0">
                <a:solidFill>
                  <a:srgbClr val="03499E"/>
                </a:solidFill>
                <a:uFill>
                  <a:solidFill>
                    <a:srgbClr val="03499E"/>
                  </a:solidFill>
                </a:uFill>
                <a:latin typeface="Times New Roman"/>
                <a:cs typeface="Times New Roman"/>
              </a:rPr>
              <a:t>thầu</a:t>
            </a:r>
            <a:r>
              <a:rPr sz="2200" u="sng" spc="-40" dirty="0">
                <a:solidFill>
                  <a:srgbClr val="03499E"/>
                </a:solidFill>
                <a:uFill>
                  <a:solidFill>
                    <a:srgbClr val="03499E"/>
                  </a:solidFill>
                </a:uFill>
                <a:latin typeface="Times New Roman"/>
                <a:cs typeface="Times New Roman"/>
              </a:rPr>
              <a:t> </a:t>
            </a:r>
            <a:r>
              <a:rPr sz="2200" u="sng" dirty="0">
                <a:solidFill>
                  <a:srgbClr val="03499E"/>
                </a:solidFill>
                <a:uFill>
                  <a:solidFill>
                    <a:srgbClr val="03499E"/>
                  </a:solidFill>
                </a:uFill>
                <a:latin typeface="Times New Roman"/>
                <a:cs typeface="Times New Roman"/>
              </a:rPr>
              <a:t>và</a:t>
            </a:r>
            <a:r>
              <a:rPr sz="2200" u="sng" spc="-40" dirty="0">
                <a:solidFill>
                  <a:srgbClr val="03499E"/>
                </a:solidFill>
                <a:uFill>
                  <a:solidFill>
                    <a:srgbClr val="03499E"/>
                  </a:solidFill>
                </a:uFill>
                <a:latin typeface="Times New Roman"/>
                <a:cs typeface="Times New Roman"/>
              </a:rPr>
              <a:t> </a:t>
            </a:r>
            <a:r>
              <a:rPr sz="2200" u="sng" dirty="0">
                <a:solidFill>
                  <a:srgbClr val="03499E"/>
                </a:solidFill>
                <a:uFill>
                  <a:solidFill>
                    <a:srgbClr val="03499E"/>
                  </a:solidFill>
                </a:uFill>
                <a:latin typeface="Times New Roman"/>
                <a:cs typeface="Times New Roman"/>
              </a:rPr>
              <a:t>tốt</a:t>
            </a:r>
            <a:r>
              <a:rPr sz="2200" u="sng" spc="-35" dirty="0">
                <a:solidFill>
                  <a:srgbClr val="03499E"/>
                </a:solidFill>
                <a:uFill>
                  <a:solidFill>
                    <a:srgbClr val="03499E"/>
                  </a:solidFill>
                </a:uFill>
                <a:latin typeface="Times New Roman"/>
                <a:cs typeface="Times New Roman"/>
              </a:rPr>
              <a:t> </a:t>
            </a:r>
            <a:r>
              <a:rPr sz="2200" u="sng" dirty="0">
                <a:solidFill>
                  <a:srgbClr val="03499E"/>
                </a:solidFill>
                <a:uFill>
                  <a:solidFill>
                    <a:srgbClr val="03499E"/>
                  </a:solidFill>
                </a:uFill>
                <a:latin typeface="Times New Roman"/>
                <a:cs typeface="Times New Roman"/>
              </a:rPr>
              <a:t>nghiệp</a:t>
            </a:r>
            <a:r>
              <a:rPr sz="2200" u="sng" spc="-35" dirty="0">
                <a:solidFill>
                  <a:srgbClr val="03499E"/>
                </a:solidFill>
                <a:uFill>
                  <a:solidFill>
                    <a:srgbClr val="03499E"/>
                  </a:solidFill>
                </a:uFill>
                <a:latin typeface="Times New Roman"/>
                <a:cs typeface="Times New Roman"/>
              </a:rPr>
              <a:t> </a:t>
            </a:r>
            <a:r>
              <a:rPr sz="2200" u="sng" dirty="0">
                <a:solidFill>
                  <a:srgbClr val="03499E"/>
                </a:solidFill>
                <a:uFill>
                  <a:solidFill>
                    <a:srgbClr val="03499E"/>
                  </a:solidFill>
                </a:uFill>
                <a:latin typeface="Times New Roman"/>
                <a:cs typeface="Times New Roman"/>
              </a:rPr>
              <a:t>đại</a:t>
            </a:r>
            <a:r>
              <a:rPr sz="2200" u="sng" spc="-30" dirty="0">
                <a:solidFill>
                  <a:srgbClr val="03499E"/>
                </a:solidFill>
                <a:uFill>
                  <a:solidFill>
                    <a:srgbClr val="03499E"/>
                  </a:solidFill>
                </a:uFill>
                <a:latin typeface="Times New Roman"/>
                <a:cs typeface="Times New Roman"/>
              </a:rPr>
              <a:t> </a:t>
            </a:r>
            <a:r>
              <a:rPr sz="2200" u="sng" dirty="0">
                <a:solidFill>
                  <a:srgbClr val="03499E"/>
                </a:solidFill>
                <a:uFill>
                  <a:solidFill>
                    <a:srgbClr val="03499E"/>
                  </a:solidFill>
                </a:uFill>
                <a:latin typeface="Times New Roman"/>
                <a:cs typeface="Times New Roman"/>
              </a:rPr>
              <a:t>học</a:t>
            </a:r>
            <a:r>
              <a:rPr sz="2200" u="sng" spc="-40" dirty="0">
                <a:solidFill>
                  <a:srgbClr val="03499E"/>
                </a:solidFill>
                <a:uFill>
                  <a:solidFill>
                    <a:srgbClr val="03499E"/>
                  </a:solidFill>
                </a:uFill>
                <a:latin typeface="Times New Roman"/>
                <a:cs typeface="Times New Roman"/>
              </a:rPr>
              <a:t> </a:t>
            </a:r>
            <a:r>
              <a:rPr sz="2200" u="sng" dirty="0">
                <a:solidFill>
                  <a:srgbClr val="03499E"/>
                </a:solidFill>
                <a:uFill>
                  <a:solidFill>
                    <a:srgbClr val="03499E"/>
                  </a:solidFill>
                </a:uFill>
                <a:latin typeface="Times New Roman"/>
                <a:cs typeface="Times New Roman"/>
              </a:rPr>
              <a:t>trở</a:t>
            </a:r>
            <a:r>
              <a:rPr sz="2200" u="sng" spc="-40" dirty="0">
                <a:solidFill>
                  <a:srgbClr val="03499E"/>
                </a:solidFill>
                <a:uFill>
                  <a:solidFill>
                    <a:srgbClr val="03499E"/>
                  </a:solidFill>
                </a:uFill>
                <a:latin typeface="Times New Roman"/>
                <a:cs typeface="Times New Roman"/>
              </a:rPr>
              <a:t> </a:t>
            </a:r>
            <a:r>
              <a:rPr sz="2200" u="sng" spc="-25" dirty="0">
                <a:solidFill>
                  <a:srgbClr val="03499E"/>
                </a:solidFill>
                <a:uFill>
                  <a:solidFill>
                    <a:srgbClr val="03499E"/>
                  </a:solidFill>
                </a:uFill>
                <a:latin typeface="Times New Roman"/>
                <a:cs typeface="Times New Roman"/>
              </a:rPr>
              <a:t>lên</a:t>
            </a:r>
            <a:endParaRPr sz="2200">
              <a:latin typeface="Times New Roman"/>
              <a:cs typeface="Times New Roman"/>
            </a:endParaRPr>
          </a:p>
        </p:txBody>
      </p:sp>
      <p:grpSp>
        <p:nvGrpSpPr>
          <p:cNvPr id="15" name="object 15"/>
          <p:cNvGrpSpPr/>
          <p:nvPr/>
        </p:nvGrpSpPr>
        <p:grpSpPr>
          <a:xfrm>
            <a:off x="488581" y="4745609"/>
            <a:ext cx="1483360" cy="1483360"/>
            <a:chOff x="488581" y="4745609"/>
            <a:chExt cx="1483360" cy="1483360"/>
          </a:xfrm>
        </p:grpSpPr>
        <p:sp>
          <p:nvSpPr>
            <p:cNvPr id="16" name="object 16"/>
            <p:cNvSpPr/>
            <p:nvPr/>
          </p:nvSpPr>
          <p:spPr>
            <a:xfrm>
              <a:off x="501281" y="4758309"/>
              <a:ext cx="1457960" cy="1457960"/>
            </a:xfrm>
            <a:custGeom>
              <a:avLst/>
              <a:gdLst/>
              <a:ahLst/>
              <a:cxnLst/>
              <a:rect l="l" t="t" r="r" b="b"/>
              <a:pathLst>
                <a:path w="1457960" h="1457960">
                  <a:moveTo>
                    <a:pt x="728713" y="0"/>
                  </a:moveTo>
                  <a:lnTo>
                    <a:pt x="680800" y="1550"/>
                  </a:lnTo>
                  <a:lnTo>
                    <a:pt x="633716" y="6136"/>
                  </a:lnTo>
                  <a:lnTo>
                    <a:pt x="587554" y="13662"/>
                  </a:lnTo>
                  <a:lnTo>
                    <a:pt x="542412" y="24032"/>
                  </a:lnTo>
                  <a:lnTo>
                    <a:pt x="498386" y="37151"/>
                  </a:lnTo>
                  <a:lnTo>
                    <a:pt x="455571" y="52921"/>
                  </a:lnTo>
                  <a:lnTo>
                    <a:pt x="414063" y="71247"/>
                  </a:lnTo>
                  <a:lnTo>
                    <a:pt x="373960" y="92033"/>
                  </a:lnTo>
                  <a:lnTo>
                    <a:pt x="335356" y="115184"/>
                  </a:lnTo>
                  <a:lnTo>
                    <a:pt x="298347" y="140602"/>
                  </a:lnTo>
                  <a:lnTo>
                    <a:pt x="263030" y="168192"/>
                  </a:lnTo>
                  <a:lnTo>
                    <a:pt x="229501" y="197858"/>
                  </a:lnTo>
                  <a:lnTo>
                    <a:pt x="197856" y="229503"/>
                  </a:lnTo>
                  <a:lnTo>
                    <a:pt x="168191" y="263033"/>
                  </a:lnTo>
                  <a:lnTo>
                    <a:pt x="140601" y="298350"/>
                  </a:lnTo>
                  <a:lnTo>
                    <a:pt x="115183" y="335359"/>
                  </a:lnTo>
                  <a:lnTo>
                    <a:pt x="92033" y="373964"/>
                  </a:lnTo>
                  <a:lnTo>
                    <a:pt x="71247" y="414068"/>
                  </a:lnTo>
                  <a:lnTo>
                    <a:pt x="52921" y="455576"/>
                  </a:lnTo>
                  <a:lnTo>
                    <a:pt x="37150" y="498392"/>
                  </a:lnTo>
                  <a:lnTo>
                    <a:pt x="24032" y="542420"/>
                  </a:lnTo>
                  <a:lnTo>
                    <a:pt x="13662" y="587563"/>
                  </a:lnTo>
                  <a:lnTo>
                    <a:pt x="6136" y="633725"/>
                  </a:lnTo>
                  <a:lnTo>
                    <a:pt x="1550" y="680812"/>
                  </a:lnTo>
                  <a:lnTo>
                    <a:pt x="0" y="728726"/>
                  </a:lnTo>
                  <a:lnTo>
                    <a:pt x="1550" y="776635"/>
                  </a:lnTo>
                  <a:lnTo>
                    <a:pt x="6136" y="823717"/>
                  </a:lnTo>
                  <a:lnTo>
                    <a:pt x="13662" y="869876"/>
                  </a:lnTo>
                  <a:lnTo>
                    <a:pt x="24032" y="915015"/>
                  </a:lnTo>
                  <a:lnTo>
                    <a:pt x="37150" y="959039"/>
                  </a:lnTo>
                  <a:lnTo>
                    <a:pt x="52921" y="1001851"/>
                  </a:lnTo>
                  <a:lnTo>
                    <a:pt x="71247" y="1043356"/>
                  </a:lnTo>
                  <a:lnTo>
                    <a:pt x="92033" y="1083458"/>
                  </a:lnTo>
                  <a:lnTo>
                    <a:pt x="115183" y="1122060"/>
                  </a:lnTo>
                  <a:lnTo>
                    <a:pt x="140601" y="1159067"/>
                  </a:lnTo>
                  <a:lnTo>
                    <a:pt x="168191" y="1194382"/>
                  </a:lnTo>
                  <a:lnTo>
                    <a:pt x="197856" y="1227909"/>
                  </a:lnTo>
                  <a:lnTo>
                    <a:pt x="229501" y="1259553"/>
                  </a:lnTo>
                  <a:lnTo>
                    <a:pt x="263030" y="1289217"/>
                  </a:lnTo>
                  <a:lnTo>
                    <a:pt x="298347" y="1316805"/>
                  </a:lnTo>
                  <a:lnTo>
                    <a:pt x="335356" y="1342222"/>
                  </a:lnTo>
                  <a:lnTo>
                    <a:pt x="373960" y="1365371"/>
                  </a:lnTo>
                  <a:lnTo>
                    <a:pt x="414063" y="1386156"/>
                  </a:lnTo>
                  <a:lnTo>
                    <a:pt x="455571" y="1404482"/>
                  </a:lnTo>
                  <a:lnTo>
                    <a:pt x="498386" y="1420251"/>
                  </a:lnTo>
                  <a:lnTo>
                    <a:pt x="542412" y="1433369"/>
                  </a:lnTo>
                  <a:lnTo>
                    <a:pt x="587554" y="1443739"/>
                  </a:lnTo>
                  <a:lnTo>
                    <a:pt x="633716" y="1451265"/>
                  </a:lnTo>
                  <a:lnTo>
                    <a:pt x="680800" y="1455851"/>
                  </a:lnTo>
                  <a:lnTo>
                    <a:pt x="728713" y="1457401"/>
                  </a:lnTo>
                  <a:lnTo>
                    <a:pt x="776627" y="1455851"/>
                  </a:lnTo>
                  <a:lnTo>
                    <a:pt x="823713" y="1451265"/>
                  </a:lnTo>
                  <a:lnTo>
                    <a:pt x="869876" y="1443739"/>
                  </a:lnTo>
                  <a:lnTo>
                    <a:pt x="915019" y="1433369"/>
                  </a:lnTo>
                  <a:lnTo>
                    <a:pt x="959046" y="1420251"/>
                  </a:lnTo>
                  <a:lnTo>
                    <a:pt x="1001862" y="1404482"/>
                  </a:lnTo>
                  <a:lnTo>
                    <a:pt x="1043370" y="1386156"/>
                  </a:lnTo>
                  <a:lnTo>
                    <a:pt x="1083475" y="1365371"/>
                  </a:lnTo>
                  <a:lnTo>
                    <a:pt x="1122079" y="1342222"/>
                  </a:lnTo>
                  <a:lnTo>
                    <a:pt x="1159088" y="1316805"/>
                  </a:lnTo>
                  <a:lnTo>
                    <a:pt x="1194406" y="1289217"/>
                  </a:lnTo>
                  <a:lnTo>
                    <a:pt x="1227935" y="1259553"/>
                  </a:lnTo>
                  <a:lnTo>
                    <a:pt x="1259581" y="1227909"/>
                  </a:lnTo>
                  <a:lnTo>
                    <a:pt x="1289247" y="1194382"/>
                  </a:lnTo>
                  <a:lnTo>
                    <a:pt x="1316837" y="1159067"/>
                  </a:lnTo>
                  <a:lnTo>
                    <a:pt x="1342255" y="1122060"/>
                  </a:lnTo>
                  <a:lnTo>
                    <a:pt x="1365405" y="1083458"/>
                  </a:lnTo>
                  <a:lnTo>
                    <a:pt x="1386191" y="1043356"/>
                  </a:lnTo>
                  <a:lnTo>
                    <a:pt x="1404517" y="1001851"/>
                  </a:lnTo>
                  <a:lnTo>
                    <a:pt x="1420288" y="959039"/>
                  </a:lnTo>
                  <a:lnTo>
                    <a:pt x="1433406" y="915015"/>
                  </a:lnTo>
                  <a:lnTo>
                    <a:pt x="1443776" y="869876"/>
                  </a:lnTo>
                  <a:lnTo>
                    <a:pt x="1451303" y="823717"/>
                  </a:lnTo>
                  <a:lnTo>
                    <a:pt x="1455889" y="776635"/>
                  </a:lnTo>
                  <a:lnTo>
                    <a:pt x="1457439" y="728726"/>
                  </a:lnTo>
                  <a:lnTo>
                    <a:pt x="1455889" y="680812"/>
                  </a:lnTo>
                  <a:lnTo>
                    <a:pt x="1451303" y="633725"/>
                  </a:lnTo>
                  <a:lnTo>
                    <a:pt x="1443776" y="587563"/>
                  </a:lnTo>
                  <a:lnTo>
                    <a:pt x="1433406" y="542420"/>
                  </a:lnTo>
                  <a:lnTo>
                    <a:pt x="1420288" y="498392"/>
                  </a:lnTo>
                  <a:lnTo>
                    <a:pt x="1404517" y="455576"/>
                  </a:lnTo>
                  <a:lnTo>
                    <a:pt x="1386191" y="414068"/>
                  </a:lnTo>
                  <a:lnTo>
                    <a:pt x="1365405" y="373964"/>
                  </a:lnTo>
                  <a:lnTo>
                    <a:pt x="1342255" y="335359"/>
                  </a:lnTo>
                  <a:lnTo>
                    <a:pt x="1316837" y="298350"/>
                  </a:lnTo>
                  <a:lnTo>
                    <a:pt x="1289247" y="263033"/>
                  </a:lnTo>
                  <a:lnTo>
                    <a:pt x="1259581" y="229503"/>
                  </a:lnTo>
                  <a:lnTo>
                    <a:pt x="1227935" y="197858"/>
                  </a:lnTo>
                  <a:lnTo>
                    <a:pt x="1194406" y="168192"/>
                  </a:lnTo>
                  <a:lnTo>
                    <a:pt x="1159088" y="140602"/>
                  </a:lnTo>
                  <a:lnTo>
                    <a:pt x="1122079" y="115184"/>
                  </a:lnTo>
                  <a:lnTo>
                    <a:pt x="1083475" y="92033"/>
                  </a:lnTo>
                  <a:lnTo>
                    <a:pt x="1043370" y="71247"/>
                  </a:lnTo>
                  <a:lnTo>
                    <a:pt x="1001862" y="52921"/>
                  </a:lnTo>
                  <a:lnTo>
                    <a:pt x="959046" y="37151"/>
                  </a:lnTo>
                  <a:lnTo>
                    <a:pt x="915019" y="24032"/>
                  </a:lnTo>
                  <a:lnTo>
                    <a:pt x="869876" y="13662"/>
                  </a:lnTo>
                  <a:lnTo>
                    <a:pt x="823713" y="6136"/>
                  </a:lnTo>
                  <a:lnTo>
                    <a:pt x="776627" y="1550"/>
                  </a:lnTo>
                  <a:lnTo>
                    <a:pt x="728713" y="0"/>
                  </a:lnTo>
                  <a:close/>
                </a:path>
              </a:pathLst>
            </a:custGeom>
            <a:solidFill>
              <a:srgbClr val="E9E1D5"/>
            </a:solidFill>
          </p:spPr>
          <p:txBody>
            <a:bodyPr wrap="square" lIns="0" tIns="0" rIns="0" bIns="0" rtlCol="0"/>
            <a:lstStyle/>
            <a:p>
              <a:endParaRPr/>
            </a:p>
          </p:txBody>
        </p:sp>
        <p:sp>
          <p:nvSpPr>
            <p:cNvPr id="17" name="object 17"/>
            <p:cNvSpPr/>
            <p:nvPr/>
          </p:nvSpPr>
          <p:spPr>
            <a:xfrm>
              <a:off x="501281" y="4758309"/>
              <a:ext cx="1457960" cy="1457960"/>
            </a:xfrm>
            <a:custGeom>
              <a:avLst/>
              <a:gdLst/>
              <a:ahLst/>
              <a:cxnLst/>
              <a:rect l="l" t="t" r="r" b="b"/>
              <a:pathLst>
                <a:path w="1457960" h="1457960">
                  <a:moveTo>
                    <a:pt x="0" y="728726"/>
                  </a:moveTo>
                  <a:lnTo>
                    <a:pt x="1550" y="680812"/>
                  </a:lnTo>
                  <a:lnTo>
                    <a:pt x="6136" y="633725"/>
                  </a:lnTo>
                  <a:lnTo>
                    <a:pt x="13662" y="587563"/>
                  </a:lnTo>
                  <a:lnTo>
                    <a:pt x="24032" y="542420"/>
                  </a:lnTo>
                  <a:lnTo>
                    <a:pt x="37150" y="498392"/>
                  </a:lnTo>
                  <a:lnTo>
                    <a:pt x="52921" y="455576"/>
                  </a:lnTo>
                  <a:lnTo>
                    <a:pt x="71247" y="414068"/>
                  </a:lnTo>
                  <a:lnTo>
                    <a:pt x="92033" y="373964"/>
                  </a:lnTo>
                  <a:lnTo>
                    <a:pt x="115183" y="335359"/>
                  </a:lnTo>
                  <a:lnTo>
                    <a:pt x="140601" y="298350"/>
                  </a:lnTo>
                  <a:lnTo>
                    <a:pt x="168191" y="263033"/>
                  </a:lnTo>
                  <a:lnTo>
                    <a:pt x="197856" y="229503"/>
                  </a:lnTo>
                  <a:lnTo>
                    <a:pt x="229501" y="197858"/>
                  </a:lnTo>
                  <a:lnTo>
                    <a:pt x="263030" y="168192"/>
                  </a:lnTo>
                  <a:lnTo>
                    <a:pt x="298347" y="140602"/>
                  </a:lnTo>
                  <a:lnTo>
                    <a:pt x="335356" y="115184"/>
                  </a:lnTo>
                  <a:lnTo>
                    <a:pt x="373960" y="92033"/>
                  </a:lnTo>
                  <a:lnTo>
                    <a:pt x="414063" y="71247"/>
                  </a:lnTo>
                  <a:lnTo>
                    <a:pt x="455571" y="52921"/>
                  </a:lnTo>
                  <a:lnTo>
                    <a:pt x="498386" y="37151"/>
                  </a:lnTo>
                  <a:lnTo>
                    <a:pt x="542412" y="24032"/>
                  </a:lnTo>
                  <a:lnTo>
                    <a:pt x="587554" y="13662"/>
                  </a:lnTo>
                  <a:lnTo>
                    <a:pt x="633716" y="6136"/>
                  </a:lnTo>
                  <a:lnTo>
                    <a:pt x="680800" y="1550"/>
                  </a:lnTo>
                  <a:lnTo>
                    <a:pt x="728713" y="0"/>
                  </a:lnTo>
                  <a:lnTo>
                    <a:pt x="776627" y="1550"/>
                  </a:lnTo>
                  <a:lnTo>
                    <a:pt x="823713" y="6136"/>
                  </a:lnTo>
                  <a:lnTo>
                    <a:pt x="869876" y="13662"/>
                  </a:lnTo>
                  <a:lnTo>
                    <a:pt x="915019" y="24032"/>
                  </a:lnTo>
                  <a:lnTo>
                    <a:pt x="959046" y="37151"/>
                  </a:lnTo>
                  <a:lnTo>
                    <a:pt x="1001862" y="52921"/>
                  </a:lnTo>
                  <a:lnTo>
                    <a:pt x="1043370" y="71247"/>
                  </a:lnTo>
                  <a:lnTo>
                    <a:pt x="1083475" y="92033"/>
                  </a:lnTo>
                  <a:lnTo>
                    <a:pt x="1122079" y="115184"/>
                  </a:lnTo>
                  <a:lnTo>
                    <a:pt x="1159088" y="140602"/>
                  </a:lnTo>
                  <a:lnTo>
                    <a:pt x="1194406" y="168192"/>
                  </a:lnTo>
                  <a:lnTo>
                    <a:pt x="1227935" y="197858"/>
                  </a:lnTo>
                  <a:lnTo>
                    <a:pt x="1259581" y="229503"/>
                  </a:lnTo>
                  <a:lnTo>
                    <a:pt x="1289247" y="263033"/>
                  </a:lnTo>
                  <a:lnTo>
                    <a:pt x="1316837" y="298350"/>
                  </a:lnTo>
                  <a:lnTo>
                    <a:pt x="1342255" y="335359"/>
                  </a:lnTo>
                  <a:lnTo>
                    <a:pt x="1365405" y="373964"/>
                  </a:lnTo>
                  <a:lnTo>
                    <a:pt x="1386191" y="414068"/>
                  </a:lnTo>
                  <a:lnTo>
                    <a:pt x="1404517" y="455576"/>
                  </a:lnTo>
                  <a:lnTo>
                    <a:pt x="1420288" y="498392"/>
                  </a:lnTo>
                  <a:lnTo>
                    <a:pt x="1433406" y="542420"/>
                  </a:lnTo>
                  <a:lnTo>
                    <a:pt x="1443776" y="587563"/>
                  </a:lnTo>
                  <a:lnTo>
                    <a:pt x="1451303" y="633725"/>
                  </a:lnTo>
                  <a:lnTo>
                    <a:pt x="1455889" y="680812"/>
                  </a:lnTo>
                  <a:lnTo>
                    <a:pt x="1457439" y="728726"/>
                  </a:lnTo>
                  <a:lnTo>
                    <a:pt x="1455889" y="776635"/>
                  </a:lnTo>
                  <a:lnTo>
                    <a:pt x="1451303" y="823717"/>
                  </a:lnTo>
                  <a:lnTo>
                    <a:pt x="1443776" y="869876"/>
                  </a:lnTo>
                  <a:lnTo>
                    <a:pt x="1433406" y="915015"/>
                  </a:lnTo>
                  <a:lnTo>
                    <a:pt x="1420288" y="959039"/>
                  </a:lnTo>
                  <a:lnTo>
                    <a:pt x="1404517" y="1001851"/>
                  </a:lnTo>
                  <a:lnTo>
                    <a:pt x="1386191" y="1043356"/>
                  </a:lnTo>
                  <a:lnTo>
                    <a:pt x="1365405" y="1083458"/>
                  </a:lnTo>
                  <a:lnTo>
                    <a:pt x="1342255" y="1122060"/>
                  </a:lnTo>
                  <a:lnTo>
                    <a:pt x="1316837" y="1159067"/>
                  </a:lnTo>
                  <a:lnTo>
                    <a:pt x="1289247" y="1194382"/>
                  </a:lnTo>
                  <a:lnTo>
                    <a:pt x="1259581" y="1227909"/>
                  </a:lnTo>
                  <a:lnTo>
                    <a:pt x="1227935" y="1259553"/>
                  </a:lnTo>
                  <a:lnTo>
                    <a:pt x="1194406" y="1289217"/>
                  </a:lnTo>
                  <a:lnTo>
                    <a:pt x="1159088" y="1316805"/>
                  </a:lnTo>
                  <a:lnTo>
                    <a:pt x="1122079" y="1342222"/>
                  </a:lnTo>
                  <a:lnTo>
                    <a:pt x="1083475" y="1365371"/>
                  </a:lnTo>
                  <a:lnTo>
                    <a:pt x="1043370" y="1386156"/>
                  </a:lnTo>
                  <a:lnTo>
                    <a:pt x="1001862" y="1404482"/>
                  </a:lnTo>
                  <a:lnTo>
                    <a:pt x="959046" y="1420251"/>
                  </a:lnTo>
                  <a:lnTo>
                    <a:pt x="915019" y="1433369"/>
                  </a:lnTo>
                  <a:lnTo>
                    <a:pt x="869876" y="1443739"/>
                  </a:lnTo>
                  <a:lnTo>
                    <a:pt x="823713" y="1451265"/>
                  </a:lnTo>
                  <a:lnTo>
                    <a:pt x="776627" y="1455851"/>
                  </a:lnTo>
                  <a:lnTo>
                    <a:pt x="728713" y="1457401"/>
                  </a:lnTo>
                  <a:lnTo>
                    <a:pt x="680800" y="1455851"/>
                  </a:lnTo>
                  <a:lnTo>
                    <a:pt x="633716" y="1451265"/>
                  </a:lnTo>
                  <a:lnTo>
                    <a:pt x="587554" y="1443739"/>
                  </a:lnTo>
                  <a:lnTo>
                    <a:pt x="542412" y="1433369"/>
                  </a:lnTo>
                  <a:lnTo>
                    <a:pt x="498386" y="1420251"/>
                  </a:lnTo>
                  <a:lnTo>
                    <a:pt x="455571" y="1404482"/>
                  </a:lnTo>
                  <a:lnTo>
                    <a:pt x="414063" y="1386156"/>
                  </a:lnTo>
                  <a:lnTo>
                    <a:pt x="373960" y="1365371"/>
                  </a:lnTo>
                  <a:lnTo>
                    <a:pt x="335356" y="1342222"/>
                  </a:lnTo>
                  <a:lnTo>
                    <a:pt x="298347" y="1316805"/>
                  </a:lnTo>
                  <a:lnTo>
                    <a:pt x="263030" y="1289217"/>
                  </a:lnTo>
                  <a:lnTo>
                    <a:pt x="229501" y="1259553"/>
                  </a:lnTo>
                  <a:lnTo>
                    <a:pt x="197856" y="1227909"/>
                  </a:lnTo>
                  <a:lnTo>
                    <a:pt x="168191" y="1194382"/>
                  </a:lnTo>
                  <a:lnTo>
                    <a:pt x="140601" y="1159067"/>
                  </a:lnTo>
                  <a:lnTo>
                    <a:pt x="115183" y="1122060"/>
                  </a:lnTo>
                  <a:lnTo>
                    <a:pt x="92033" y="1083458"/>
                  </a:lnTo>
                  <a:lnTo>
                    <a:pt x="71247" y="1043356"/>
                  </a:lnTo>
                  <a:lnTo>
                    <a:pt x="52921" y="1001851"/>
                  </a:lnTo>
                  <a:lnTo>
                    <a:pt x="37150" y="959039"/>
                  </a:lnTo>
                  <a:lnTo>
                    <a:pt x="24032" y="915015"/>
                  </a:lnTo>
                  <a:lnTo>
                    <a:pt x="13662" y="869876"/>
                  </a:lnTo>
                  <a:lnTo>
                    <a:pt x="6136" y="823717"/>
                  </a:lnTo>
                  <a:lnTo>
                    <a:pt x="1550" y="776635"/>
                  </a:lnTo>
                  <a:lnTo>
                    <a:pt x="0" y="728726"/>
                  </a:lnTo>
                  <a:close/>
                </a:path>
              </a:pathLst>
            </a:custGeom>
            <a:ln w="25400">
              <a:solidFill>
                <a:srgbClr val="2A5F9E"/>
              </a:solidFill>
            </a:ln>
          </p:spPr>
          <p:txBody>
            <a:bodyPr wrap="square" lIns="0" tIns="0" rIns="0" bIns="0" rtlCol="0"/>
            <a:lstStyle/>
            <a:p>
              <a:endParaRPr/>
            </a:p>
          </p:txBody>
        </p:sp>
      </p:grpSp>
      <p:sp>
        <p:nvSpPr>
          <p:cNvPr id="18" name="object 18"/>
          <p:cNvSpPr txBox="1">
            <a:spLocks noGrp="1"/>
          </p:cNvSpPr>
          <p:nvPr>
            <p:ph type="title"/>
          </p:nvPr>
        </p:nvSpPr>
        <p:spPr>
          <a:xfrm>
            <a:off x="593242" y="224408"/>
            <a:ext cx="9227185" cy="467995"/>
          </a:xfrm>
          <a:prstGeom prst="rect">
            <a:avLst/>
          </a:prstGeom>
        </p:spPr>
        <p:txBody>
          <a:bodyPr vert="horz" wrap="square" lIns="0" tIns="12700" rIns="0" bIns="0" rtlCol="0">
            <a:spAutoFit/>
          </a:bodyPr>
          <a:lstStyle/>
          <a:p>
            <a:pPr marL="12700">
              <a:lnSpc>
                <a:spcPct val="100000"/>
              </a:lnSpc>
              <a:spcBef>
                <a:spcPts val="100"/>
              </a:spcBef>
            </a:pPr>
            <a:r>
              <a:rPr sz="2900" dirty="0"/>
              <a:t>TỔ</a:t>
            </a:r>
            <a:r>
              <a:rPr sz="2900" spc="-35" dirty="0"/>
              <a:t> </a:t>
            </a:r>
            <a:r>
              <a:rPr sz="2900" dirty="0"/>
              <a:t>CHUYÊN</a:t>
            </a:r>
            <a:r>
              <a:rPr sz="2900" spc="-15" dirty="0"/>
              <a:t> </a:t>
            </a:r>
            <a:r>
              <a:rPr sz="2900" dirty="0"/>
              <a:t>GIA,</a:t>
            </a:r>
            <a:r>
              <a:rPr sz="2900" spc="-35" dirty="0"/>
              <a:t> </a:t>
            </a:r>
            <a:r>
              <a:rPr sz="2900" dirty="0"/>
              <a:t>TỔ</a:t>
            </a:r>
            <a:r>
              <a:rPr sz="2900" spc="-35" dirty="0"/>
              <a:t> </a:t>
            </a:r>
            <a:r>
              <a:rPr sz="2900" dirty="0"/>
              <a:t>THẨM</a:t>
            </a:r>
            <a:r>
              <a:rPr sz="2900" spc="-35" dirty="0"/>
              <a:t> </a:t>
            </a:r>
            <a:r>
              <a:rPr sz="2900" dirty="0"/>
              <a:t>ĐỊNH</a:t>
            </a:r>
            <a:r>
              <a:rPr sz="2900" spc="-35" dirty="0"/>
              <a:t> </a:t>
            </a:r>
            <a:r>
              <a:rPr sz="2900" dirty="0"/>
              <a:t>(Đ.19</a:t>
            </a:r>
            <a:r>
              <a:rPr sz="2900" spc="-25" dirty="0"/>
              <a:t> </a:t>
            </a:r>
            <a:r>
              <a:rPr sz="2900" dirty="0"/>
              <a:t>Nghị</a:t>
            </a:r>
            <a:r>
              <a:rPr sz="2900" spc="-35" dirty="0"/>
              <a:t> </a:t>
            </a:r>
            <a:r>
              <a:rPr sz="2900" dirty="0"/>
              <a:t>định</a:t>
            </a:r>
            <a:r>
              <a:rPr sz="2900" spc="-30" dirty="0"/>
              <a:t> </a:t>
            </a:r>
            <a:r>
              <a:rPr sz="2900" spc="-25" dirty="0"/>
              <a:t>24)</a:t>
            </a:r>
            <a:endParaRPr sz="2900"/>
          </a:p>
        </p:txBody>
      </p:sp>
      <p:sp>
        <p:nvSpPr>
          <p:cNvPr id="19" name="object 19"/>
          <p:cNvSpPr txBox="1">
            <a:spLocks noGrp="1"/>
          </p:cNvSpPr>
          <p:nvPr>
            <p:ph type="sldNum" sz="quarter" idx="7"/>
          </p:nvPr>
        </p:nvSpPr>
        <p:spPr>
          <a:prstGeom prst="rect">
            <a:avLst/>
          </a:prstGeom>
        </p:spPr>
        <p:txBody>
          <a:bodyPr vert="horz" wrap="square" lIns="0" tIns="1066370" rIns="0" bIns="0" rtlCol="0">
            <a:spAutoFit/>
          </a:bodyPr>
          <a:lstStyle/>
          <a:p>
            <a:pPr marL="4939665">
              <a:lnSpc>
                <a:spcPts val="1655"/>
              </a:lnSpc>
            </a:pPr>
            <a:fld id="{81D60167-4931-47E6-BA6A-407CBD079E47}" type="slidenum">
              <a:rPr spc="-25" dirty="0"/>
              <a:t>42</a:t>
            </a:fld>
            <a:endParaRPr spc="-25"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38506" rIns="0" bIns="0" rtlCol="0">
            <a:spAutoFit/>
          </a:bodyPr>
          <a:lstStyle/>
          <a:p>
            <a:pPr marL="1294130">
              <a:lnSpc>
                <a:spcPct val="100000"/>
              </a:lnSpc>
              <a:spcBef>
                <a:spcPts val="95"/>
              </a:spcBef>
            </a:pPr>
            <a:r>
              <a:rPr sz="2800" dirty="0"/>
              <a:t>QUẢN</a:t>
            </a:r>
            <a:r>
              <a:rPr sz="2800" spc="-50" dirty="0"/>
              <a:t> </a:t>
            </a:r>
            <a:r>
              <a:rPr sz="2800" dirty="0"/>
              <a:t>LÝ</a:t>
            </a:r>
            <a:r>
              <a:rPr sz="2800" spc="-75" dirty="0"/>
              <a:t> </a:t>
            </a:r>
            <a:r>
              <a:rPr sz="2800" dirty="0"/>
              <a:t>TÀI</a:t>
            </a:r>
            <a:r>
              <a:rPr sz="2800" spc="-75" dirty="0"/>
              <a:t> </a:t>
            </a:r>
            <a:r>
              <a:rPr sz="2800" dirty="0"/>
              <a:t>KHOẢN</a:t>
            </a:r>
            <a:r>
              <a:rPr sz="2800" spc="-50" dirty="0"/>
              <a:t> </a:t>
            </a:r>
            <a:r>
              <a:rPr sz="2800" dirty="0"/>
              <a:t>TRÊN</a:t>
            </a:r>
            <a:r>
              <a:rPr sz="2800" spc="-60" dirty="0"/>
              <a:t> </a:t>
            </a:r>
            <a:r>
              <a:rPr sz="2800" dirty="0"/>
              <a:t>HỆ</a:t>
            </a:r>
            <a:r>
              <a:rPr sz="2800" spc="-70" dirty="0"/>
              <a:t> </a:t>
            </a:r>
            <a:r>
              <a:rPr sz="2800" spc="-10" dirty="0"/>
              <a:t>THỐNG</a:t>
            </a:r>
            <a:endParaRPr sz="2800"/>
          </a:p>
        </p:txBody>
      </p:sp>
      <p:sp>
        <p:nvSpPr>
          <p:cNvPr id="3" name="object 3"/>
          <p:cNvSpPr txBox="1"/>
          <p:nvPr/>
        </p:nvSpPr>
        <p:spPr>
          <a:xfrm>
            <a:off x="6513703" y="2113026"/>
            <a:ext cx="4345305" cy="2586355"/>
          </a:xfrm>
          <a:prstGeom prst="rect">
            <a:avLst/>
          </a:prstGeom>
        </p:spPr>
        <p:txBody>
          <a:bodyPr vert="horz" wrap="square" lIns="0" tIns="12700" rIns="0" bIns="0" rtlCol="0">
            <a:spAutoFit/>
          </a:bodyPr>
          <a:lstStyle/>
          <a:p>
            <a:pPr marL="12700" marR="5080" algn="just">
              <a:lnSpc>
                <a:spcPct val="100000"/>
              </a:lnSpc>
              <a:spcBef>
                <a:spcPts val="100"/>
              </a:spcBef>
            </a:pPr>
            <a:r>
              <a:rPr sz="2400" dirty="0">
                <a:solidFill>
                  <a:srgbClr val="03499E"/>
                </a:solidFill>
                <a:latin typeface="Times New Roman"/>
                <a:cs typeface="Times New Roman"/>
              </a:rPr>
              <a:t>Trường</a:t>
            </a:r>
            <a:r>
              <a:rPr sz="2400" spc="360" dirty="0">
                <a:solidFill>
                  <a:srgbClr val="03499E"/>
                </a:solidFill>
                <a:latin typeface="Times New Roman"/>
                <a:cs typeface="Times New Roman"/>
              </a:rPr>
              <a:t> </a:t>
            </a:r>
            <a:r>
              <a:rPr sz="2400" dirty="0">
                <a:solidFill>
                  <a:srgbClr val="03499E"/>
                </a:solidFill>
                <a:latin typeface="Times New Roman"/>
                <a:cs typeface="Times New Roman"/>
              </a:rPr>
              <a:t>hợp</a:t>
            </a:r>
            <a:r>
              <a:rPr sz="2400" spc="380" dirty="0">
                <a:solidFill>
                  <a:srgbClr val="03499E"/>
                </a:solidFill>
                <a:latin typeface="Times New Roman"/>
                <a:cs typeface="Times New Roman"/>
              </a:rPr>
              <a:t> </a:t>
            </a:r>
            <a:r>
              <a:rPr sz="2400" dirty="0">
                <a:solidFill>
                  <a:srgbClr val="FF0000"/>
                </a:solidFill>
                <a:latin typeface="Times New Roman"/>
                <a:cs typeface="Times New Roman"/>
              </a:rPr>
              <a:t>thuê</a:t>
            </a:r>
            <a:r>
              <a:rPr sz="2400" spc="370" dirty="0">
                <a:solidFill>
                  <a:srgbClr val="FF0000"/>
                </a:solidFill>
                <a:latin typeface="Times New Roman"/>
                <a:cs typeface="Times New Roman"/>
              </a:rPr>
              <a:t> </a:t>
            </a:r>
            <a:r>
              <a:rPr sz="2400" dirty="0">
                <a:solidFill>
                  <a:srgbClr val="FF0000"/>
                </a:solidFill>
                <a:latin typeface="Times New Roman"/>
                <a:cs typeface="Times New Roman"/>
              </a:rPr>
              <a:t>tư</a:t>
            </a:r>
            <a:r>
              <a:rPr sz="2400" spc="355" dirty="0">
                <a:solidFill>
                  <a:srgbClr val="FF0000"/>
                </a:solidFill>
                <a:latin typeface="Times New Roman"/>
                <a:cs typeface="Times New Roman"/>
              </a:rPr>
              <a:t> </a:t>
            </a:r>
            <a:r>
              <a:rPr sz="2400" dirty="0">
                <a:solidFill>
                  <a:srgbClr val="FF0000"/>
                </a:solidFill>
                <a:latin typeface="Times New Roman"/>
                <a:cs typeface="Times New Roman"/>
              </a:rPr>
              <a:t>vấn</a:t>
            </a:r>
            <a:r>
              <a:rPr sz="2400" spc="360" dirty="0">
                <a:solidFill>
                  <a:srgbClr val="FF0000"/>
                </a:solidFill>
                <a:latin typeface="Times New Roman"/>
                <a:cs typeface="Times New Roman"/>
              </a:rPr>
              <a:t> </a:t>
            </a:r>
            <a:r>
              <a:rPr sz="2400" dirty="0">
                <a:solidFill>
                  <a:srgbClr val="FF0000"/>
                </a:solidFill>
                <a:latin typeface="Times New Roman"/>
                <a:cs typeface="Times New Roman"/>
              </a:rPr>
              <a:t>đấu</a:t>
            </a:r>
            <a:r>
              <a:rPr sz="2400" spc="365" dirty="0">
                <a:solidFill>
                  <a:srgbClr val="FF0000"/>
                </a:solidFill>
                <a:latin typeface="Times New Roman"/>
                <a:cs typeface="Times New Roman"/>
              </a:rPr>
              <a:t> </a:t>
            </a:r>
            <a:r>
              <a:rPr sz="2400" spc="-20" dirty="0">
                <a:solidFill>
                  <a:srgbClr val="FF0000"/>
                </a:solidFill>
                <a:latin typeface="Times New Roman"/>
                <a:cs typeface="Times New Roman"/>
              </a:rPr>
              <a:t>thầu </a:t>
            </a:r>
            <a:r>
              <a:rPr sz="2400" dirty="0">
                <a:solidFill>
                  <a:srgbClr val="FF0000"/>
                </a:solidFill>
                <a:latin typeface="Times New Roman"/>
                <a:cs typeface="Times New Roman"/>
              </a:rPr>
              <a:t>để</a:t>
            </a:r>
            <a:r>
              <a:rPr sz="2400" spc="50" dirty="0">
                <a:solidFill>
                  <a:srgbClr val="FF0000"/>
                </a:solidFill>
                <a:latin typeface="Times New Roman"/>
                <a:cs typeface="Times New Roman"/>
              </a:rPr>
              <a:t> </a:t>
            </a:r>
            <a:r>
              <a:rPr sz="2400" dirty="0">
                <a:solidFill>
                  <a:srgbClr val="FF0000"/>
                </a:solidFill>
                <a:latin typeface="Times New Roman"/>
                <a:cs typeface="Times New Roman"/>
              </a:rPr>
              <a:t>làm</a:t>
            </a:r>
            <a:r>
              <a:rPr sz="2400" spc="50" dirty="0">
                <a:solidFill>
                  <a:srgbClr val="FF0000"/>
                </a:solidFill>
                <a:latin typeface="Times New Roman"/>
                <a:cs typeface="Times New Roman"/>
              </a:rPr>
              <a:t> </a:t>
            </a:r>
            <a:r>
              <a:rPr sz="2400" dirty="0">
                <a:solidFill>
                  <a:srgbClr val="FF0000"/>
                </a:solidFill>
                <a:latin typeface="Times New Roman"/>
                <a:cs typeface="Times New Roman"/>
              </a:rPr>
              <a:t>bên</a:t>
            </a:r>
            <a:r>
              <a:rPr sz="2400" spc="55" dirty="0">
                <a:solidFill>
                  <a:srgbClr val="FF0000"/>
                </a:solidFill>
                <a:latin typeface="Times New Roman"/>
                <a:cs typeface="Times New Roman"/>
              </a:rPr>
              <a:t> </a:t>
            </a:r>
            <a:r>
              <a:rPr sz="2400" dirty="0">
                <a:solidFill>
                  <a:srgbClr val="FF0000"/>
                </a:solidFill>
                <a:latin typeface="Times New Roman"/>
                <a:cs typeface="Times New Roman"/>
              </a:rPr>
              <a:t>mời</a:t>
            </a:r>
            <a:r>
              <a:rPr sz="2400" spc="70" dirty="0">
                <a:solidFill>
                  <a:srgbClr val="FF0000"/>
                </a:solidFill>
                <a:latin typeface="Times New Roman"/>
                <a:cs typeface="Times New Roman"/>
              </a:rPr>
              <a:t> </a:t>
            </a:r>
            <a:r>
              <a:rPr sz="2400" dirty="0">
                <a:solidFill>
                  <a:srgbClr val="FF0000"/>
                </a:solidFill>
                <a:latin typeface="Times New Roman"/>
                <a:cs typeface="Times New Roman"/>
              </a:rPr>
              <a:t>thầu</a:t>
            </a:r>
            <a:r>
              <a:rPr sz="2400" spc="50" dirty="0">
                <a:solidFill>
                  <a:srgbClr val="FF0000"/>
                </a:solidFill>
                <a:latin typeface="Times New Roman"/>
                <a:cs typeface="Times New Roman"/>
              </a:rPr>
              <a:t> </a:t>
            </a:r>
            <a:r>
              <a:rPr sz="2400" dirty="0">
                <a:solidFill>
                  <a:srgbClr val="03499E"/>
                </a:solidFill>
                <a:latin typeface="Times New Roman"/>
                <a:cs typeface="Times New Roman"/>
              </a:rPr>
              <a:t>thì</a:t>
            </a:r>
            <a:r>
              <a:rPr sz="2400" spc="60" dirty="0">
                <a:solidFill>
                  <a:srgbClr val="03499E"/>
                </a:solidFill>
                <a:latin typeface="Times New Roman"/>
                <a:cs typeface="Times New Roman"/>
              </a:rPr>
              <a:t> </a:t>
            </a:r>
            <a:r>
              <a:rPr sz="2400" dirty="0">
                <a:solidFill>
                  <a:srgbClr val="FF0000"/>
                </a:solidFill>
                <a:latin typeface="Times New Roman"/>
                <a:cs typeface="Times New Roman"/>
              </a:rPr>
              <a:t>chủ</a:t>
            </a:r>
            <a:r>
              <a:rPr sz="2400" spc="65" dirty="0">
                <a:solidFill>
                  <a:srgbClr val="FF0000"/>
                </a:solidFill>
                <a:latin typeface="Times New Roman"/>
                <a:cs typeface="Times New Roman"/>
              </a:rPr>
              <a:t> </a:t>
            </a:r>
            <a:r>
              <a:rPr sz="2400" dirty="0">
                <a:solidFill>
                  <a:srgbClr val="FF0000"/>
                </a:solidFill>
                <a:latin typeface="Times New Roman"/>
                <a:cs typeface="Times New Roman"/>
              </a:rPr>
              <a:t>đầu</a:t>
            </a:r>
            <a:r>
              <a:rPr sz="2400" spc="50" dirty="0">
                <a:solidFill>
                  <a:srgbClr val="FF0000"/>
                </a:solidFill>
                <a:latin typeface="Times New Roman"/>
                <a:cs typeface="Times New Roman"/>
              </a:rPr>
              <a:t> </a:t>
            </a:r>
            <a:r>
              <a:rPr sz="2400" spc="-25" dirty="0">
                <a:solidFill>
                  <a:srgbClr val="FF0000"/>
                </a:solidFill>
                <a:latin typeface="Times New Roman"/>
                <a:cs typeface="Times New Roman"/>
              </a:rPr>
              <a:t>tư </a:t>
            </a:r>
            <a:r>
              <a:rPr sz="2400" dirty="0">
                <a:solidFill>
                  <a:srgbClr val="FF0000"/>
                </a:solidFill>
                <a:latin typeface="Times New Roman"/>
                <a:cs typeface="Times New Roman"/>
              </a:rPr>
              <a:t>vẫn</a:t>
            </a:r>
            <a:r>
              <a:rPr sz="2400" spc="450" dirty="0">
                <a:solidFill>
                  <a:srgbClr val="FF0000"/>
                </a:solidFill>
                <a:latin typeface="Times New Roman"/>
                <a:cs typeface="Times New Roman"/>
              </a:rPr>
              <a:t> </a:t>
            </a:r>
            <a:r>
              <a:rPr sz="2400" dirty="0">
                <a:solidFill>
                  <a:srgbClr val="FF0000"/>
                </a:solidFill>
                <a:latin typeface="Times New Roman"/>
                <a:cs typeface="Times New Roman"/>
              </a:rPr>
              <a:t>phải</a:t>
            </a:r>
            <a:r>
              <a:rPr sz="2400" spc="440" dirty="0">
                <a:solidFill>
                  <a:srgbClr val="FF0000"/>
                </a:solidFill>
                <a:latin typeface="Times New Roman"/>
                <a:cs typeface="Times New Roman"/>
              </a:rPr>
              <a:t> </a:t>
            </a:r>
            <a:r>
              <a:rPr sz="2400" dirty="0">
                <a:solidFill>
                  <a:srgbClr val="FF0000"/>
                </a:solidFill>
                <a:latin typeface="Times New Roman"/>
                <a:cs typeface="Times New Roman"/>
              </a:rPr>
              <a:t>có</a:t>
            </a:r>
            <a:r>
              <a:rPr sz="2400" spc="434" dirty="0">
                <a:solidFill>
                  <a:srgbClr val="FF0000"/>
                </a:solidFill>
                <a:latin typeface="Times New Roman"/>
                <a:cs typeface="Times New Roman"/>
              </a:rPr>
              <a:t> </a:t>
            </a:r>
            <a:r>
              <a:rPr sz="2400" dirty="0">
                <a:solidFill>
                  <a:srgbClr val="FF0000"/>
                </a:solidFill>
                <a:latin typeface="Times New Roman"/>
                <a:cs typeface="Times New Roman"/>
              </a:rPr>
              <a:t>trách</a:t>
            </a:r>
            <a:r>
              <a:rPr sz="2400" spc="440" dirty="0">
                <a:solidFill>
                  <a:srgbClr val="FF0000"/>
                </a:solidFill>
                <a:latin typeface="Times New Roman"/>
                <a:cs typeface="Times New Roman"/>
              </a:rPr>
              <a:t> </a:t>
            </a:r>
            <a:r>
              <a:rPr sz="2400" dirty="0">
                <a:solidFill>
                  <a:srgbClr val="FF0000"/>
                </a:solidFill>
                <a:latin typeface="Times New Roman"/>
                <a:cs typeface="Times New Roman"/>
              </a:rPr>
              <a:t>nhiệm</a:t>
            </a:r>
            <a:r>
              <a:rPr sz="2400" spc="425" dirty="0">
                <a:solidFill>
                  <a:srgbClr val="FF0000"/>
                </a:solidFill>
                <a:latin typeface="Times New Roman"/>
                <a:cs typeface="Times New Roman"/>
              </a:rPr>
              <a:t> </a:t>
            </a:r>
            <a:r>
              <a:rPr sz="2400" dirty="0">
                <a:solidFill>
                  <a:srgbClr val="FF0000"/>
                </a:solidFill>
                <a:latin typeface="Times New Roman"/>
                <a:cs typeface="Times New Roman"/>
              </a:rPr>
              <a:t>đăng</a:t>
            </a:r>
            <a:r>
              <a:rPr sz="2400" spc="459" dirty="0">
                <a:solidFill>
                  <a:srgbClr val="FF0000"/>
                </a:solidFill>
                <a:latin typeface="Times New Roman"/>
                <a:cs typeface="Times New Roman"/>
              </a:rPr>
              <a:t> </a:t>
            </a:r>
            <a:r>
              <a:rPr sz="2400" spc="-25" dirty="0">
                <a:solidFill>
                  <a:srgbClr val="FF0000"/>
                </a:solidFill>
                <a:latin typeface="Times New Roman"/>
                <a:cs typeface="Times New Roman"/>
              </a:rPr>
              <a:t>tải </a:t>
            </a:r>
            <a:r>
              <a:rPr sz="2400" dirty="0">
                <a:solidFill>
                  <a:srgbClr val="FF0000"/>
                </a:solidFill>
                <a:latin typeface="Times New Roman"/>
                <a:cs typeface="Times New Roman"/>
              </a:rPr>
              <a:t>KHLCNT,</a:t>
            </a:r>
            <a:r>
              <a:rPr sz="2400" spc="595" dirty="0">
                <a:solidFill>
                  <a:srgbClr val="FF0000"/>
                </a:solidFill>
                <a:latin typeface="Times New Roman"/>
                <a:cs typeface="Times New Roman"/>
              </a:rPr>
              <a:t>  </a:t>
            </a:r>
            <a:r>
              <a:rPr sz="2400" dirty="0">
                <a:solidFill>
                  <a:srgbClr val="FF0000"/>
                </a:solidFill>
                <a:latin typeface="Times New Roman"/>
                <a:cs typeface="Times New Roman"/>
              </a:rPr>
              <a:t>KQLCNT</a:t>
            </a:r>
            <a:r>
              <a:rPr sz="2400" spc="200" dirty="0">
                <a:solidFill>
                  <a:srgbClr val="FF0000"/>
                </a:solidFill>
                <a:latin typeface="Times New Roman"/>
                <a:cs typeface="Times New Roman"/>
              </a:rPr>
              <a:t>   </a:t>
            </a:r>
            <a:r>
              <a:rPr sz="2400" dirty="0">
                <a:solidFill>
                  <a:srgbClr val="FF0000"/>
                </a:solidFill>
                <a:latin typeface="Times New Roman"/>
                <a:cs typeface="Times New Roman"/>
              </a:rPr>
              <a:t>trên</a:t>
            </a:r>
            <a:r>
              <a:rPr sz="2400" spc="200" dirty="0">
                <a:solidFill>
                  <a:srgbClr val="FF0000"/>
                </a:solidFill>
                <a:latin typeface="Times New Roman"/>
                <a:cs typeface="Times New Roman"/>
              </a:rPr>
              <a:t>   </a:t>
            </a:r>
            <a:r>
              <a:rPr sz="2400" spc="-25" dirty="0">
                <a:solidFill>
                  <a:srgbClr val="FF0000"/>
                </a:solidFill>
                <a:latin typeface="Times New Roman"/>
                <a:cs typeface="Times New Roman"/>
              </a:rPr>
              <a:t>Hệ</a:t>
            </a:r>
            <a:endParaRPr sz="2400">
              <a:latin typeface="Times New Roman"/>
              <a:cs typeface="Times New Roman"/>
            </a:endParaRPr>
          </a:p>
          <a:p>
            <a:pPr marL="12700" marR="6350" algn="just">
              <a:lnSpc>
                <a:spcPct val="100000"/>
              </a:lnSpc>
            </a:pPr>
            <a:r>
              <a:rPr sz="2400" dirty="0">
                <a:solidFill>
                  <a:srgbClr val="FF0000"/>
                </a:solidFill>
                <a:latin typeface="Times New Roman"/>
                <a:cs typeface="Times New Roman"/>
              </a:rPr>
              <a:t>thống</a:t>
            </a:r>
            <a:r>
              <a:rPr sz="2400" dirty="0">
                <a:solidFill>
                  <a:srgbClr val="03499E"/>
                </a:solidFill>
                <a:latin typeface="Times New Roman"/>
                <a:cs typeface="Times New Roman"/>
              </a:rPr>
              <a:t>.</a:t>
            </a:r>
            <a:r>
              <a:rPr sz="2400" spc="130" dirty="0">
                <a:solidFill>
                  <a:srgbClr val="03499E"/>
                </a:solidFill>
                <a:latin typeface="Times New Roman"/>
                <a:cs typeface="Times New Roman"/>
              </a:rPr>
              <a:t>  </a:t>
            </a:r>
            <a:r>
              <a:rPr sz="2400" dirty="0">
                <a:solidFill>
                  <a:srgbClr val="03499E"/>
                </a:solidFill>
                <a:latin typeface="Times New Roman"/>
                <a:cs typeface="Times New Roman"/>
              </a:rPr>
              <a:t>Vi</a:t>
            </a:r>
            <a:r>
              <a:rPr sz="2400" spc="140" dirty="0">
                <a:solidFill>
                  <a:srgbClr val="03499E"/>
                </a:solidFill>
                <a:latin typeface="Times New Roman"/>
                <a:cs typeface="Times New Roman"/>
              </a:rPr>
              <a:t>  </a:t>
            </a:r>
            <a:r>
              <a:rPr sz="2400" dirty="0">
                <a:solidFill>
                  <a:srgbClr val="03499E"/>
                </a:solidFill>
                <a:latin typeface="Times New Roman"/>
                <a:cs typeface="Times New Roman"/>
              </a:rPr>
              <a:t>phạm</a:t>
            </a:r>
            <a:r>
              <a:rPr sz="2400" spc="140" dirty="0">
                <a:solidFill>
                  <a:srgbClr val="03499E"/>
                </a:solidFill>
                <a:latin typeface="Times New Roman"/>
                <a:cs typeface="Times New Roman"/>
              </a:rPr>
              <a:t>  </a:t>
            </a:r>
            <a:r>
              <a:rPr sz="2400" dirty="0">
                <a:solidFill>
                  <a:srgbClr val="03499E"/>
                </a:solidFill>
                <a:latin typeface="Wingdings"/>
                <a:cs typeface="Wingdings"/>
              </a:rPr>
              <a:t></a:t>
            </a:r>
            <a:r>
              <a:rPr sz="2400" spc="140" dirty="0">
                <a:solidFill>
                  <a:srgbClr val="03499E"/>
                </a:solidFill>
                <a:latin typeface="Times New Roman"/>
                <a:cs typeface="Times New Roman"/>
              </a:rPr>
              <a:t>  </a:t>
            </a:r>
            <a:r>
              <a:rPr sz="2400" dirty="0">
                <a:solidFill>
                  <a:srgbClr val="03499E"/>
                </a:solidFill>
                <a:latin typeface="Times New Roman"/>
                <a:cs typeface="Times New Roman"/>
              </a:rPr>
              <a:t>bị</a:t>
            </a:r>
            <a:r>
              <a:rPr sz="2400" spc="145" dirty="0">
                <a:solidFill>
                  <a:srgbClr val="03499E"/>
                </a:solidFill>
                <a:latin typeface="Times New Roman"/>
                <a:cs typeface="Times New Roman"/>
              </a:rPr>
              <a:t>  </a:t>
            </a:r>
            <a:r>
              <a:rPr sz="2400" dirty="0">
                <a:solidFill>
                  <a:srgbClr val="03499E"/>
                </a:solidFill>
                <a:latin typeface="Times New Roman"/>
                <a:cs typeface="Times New Roman"/>
              </a:rPr>
              <a:t>khóa</a:t>
            </a:r>
            <a:r>
              <a:rPr sz="2400" spc="145" dirty="0">
                <a:solidFill>
                  <a:srgbClr val="03499E"/>
                </a:solidFill>
                <a:latin typeface="Times New Roman"/>
                <a:cs typeface="Times New Roman"/>
              </a:rPr>
              <a:t>  </a:t>
            </a:r>
            <a:r>
              <a:rPr sz="2400" spc="-25" dirty="0">
                <a:solidFill>
                  <a:srgbClr val="03499E"/>
                </a:solidFill>
                <a:latin typeface="Times New Roman"/>
                <a:cs typeface="Times New Roman"/>
              </a:rPr>
              <a:t>tài </a:t>
            </a:r>
            <a:r>
              <a:rPr sz="2400" dirty="0">
                <a:solidFill>
                  <a:srgbClr val="03499E"/>
                </a:solidFill>
                <a:latin typeface="Times New Roman"/>
                <a:cs typeface="Times New Roman"/>
              </a:rPr>
              <a:t>khoản</a:t>
            </a:r>
            <a:r>
              <a:rPr sz="2400" spc="335" dirty="0">
                <a:solidFill>
                  <a:srgbClr val="03499E"/>
                </a:solidFill>
                <a:latin typeface="Times New Roman"/>
                <a:cs typeface="Times New Roman"/>
              </a:rPr>
              <a:t> </a:t>
            </a:r>
            <a:r>
              <a:rPr sz="2400" dirty="0">
                <a:solidFill>
                  <a:srgbClr val="03499E"/>
                </a:solidFill>
                <a:latin typeface="Times New Roman"/>
                <a:cs typeface="Times New Roman"/>
              </a:rPr>
              <a:t>trong</a:t>
            </a:r>
            <a:r>
              <a:rPr sz="2400" spc="355" dirty="0">
                <a:solidFill>
                  <a:srgbClr val="03499E"/>
                </a:solidFill>
                <a:latin typeface="Times New Roman"/>
                <a:cs typeface="Times New Roman"/>
              </a:rPr>
              <a:t> </a:t>
            </a:r>
            <a:r>
              <a:rPr sz="2400" dirty="0">
                <a:solidFill>
                  <a:srgbClr val="03499E"/>
                </a:solidFill>
                <a:latin typeface="Times New Roman"/>
                <a:cs typeface="Times New Roman"/>
              </a:rPr>
              <a:t>thời</a:t>
            </a:r>
            <a:r>
              <a:rPr sz="2400" spc="370" dirty="0">
                <a:solidFill>
                  <a:srgbClr val="03499E"/>
                </a:solidFill>
                <a:latin typeface="Times New Roman"/>
                <a:cs typeface="Times New Roman"/>
              </a:rPr>
              <a:t> </a:t>
            </a:r>
            <a:r>
              <a:rPr sz="2400" dirty="0">
                <a:solidFill>
                  <a:srgbClr val="03499E"/>
                </a:solidFill>
                <a:latin typeface="Times New Roman"/>
                <a:cs typeface="Times New Roman"/>
              </a:rPr>
              <a:t>hạn</a:t>
            </a:r>
            <a:r>
              <a:rPr sz="2400" spc="350" dirty="0">
                <a:solidFill>
                  <a:srgbClr val="03499E"/>
                </a:solidFill>
                <a:latin typeface="Times New Roman"/>
                <a:cs typeface="Times New Roman"/>
              </a:rPr>
              <a:t> </a:t>
            </a:r>
            <a:r>
              <a:rPr sz="2400" dirty="0">
                <a:solidFill>
                  <a:srgbClr val="03499E"/>
                </a:solidFill>
                <a:latin typeface="Times New Roman"/>
                <a:cs typeface="Times New Roman"/>
              </a:rPr>
              <a:t>06</a:t>
            </a:r>
            <a:r>
              <a:rPr sz="2400" spc="365" dirty="0">
                <a:solidFill>
                  <a:srgbClr val="03499E"/>
                </a:solidFill>
                <a:latin typeface="Times New Roman"/>
                <a:cs typeface="Times New Roman"/>
              </a:rPr>
              <a:t> </a:t>
            </a:r>
            <a:r>
              <a:rPr sz="2400" dirty="0">
                <a:solidFill>
                  <a:srgbClr val="03499E"/>
                </a:solidFill>
                <a:latin typeface="Times New Roman"/>
                <a:cs typeface="Times New Roman"/>
              </a:rPr>
              <a:t>tháng</a:t>
            </a:r>
            <a:r>
              <a:rPr sz="2400" spc="370" dirty="0">
                <a:solidFill>
                  <a:srgbClr val="03499E"/>
                </a:solidFill>
                <a:latin typeface="Times New Roman"/>
                <a:cs typeface="Times New Roman"/>
              </a:rPr>
              <a:t> </a:t>
            </a:r>
            <a:r>
              <a:rPr sz="2400" spc="-25" dirty="0">
                <a:solidFill>
                  <a:srgbClr val="03499E"/>
                </a:solidFill>
                <a:latin typeface="Times New Roman"/>
                <a:cs typeface="Times New Roman"/>
              </a:rPr>
              <a:t>kể </a:t>
            </a:r>
            <a:r>
              <a:rPr sz="2400" dirty="0">
                <a:solidFill>
                  <a:srgbClr val="03499E"/>
                </a:solidFill>
                <a:latin typeface="Times New Roman"/>
                <a:cs typeface="Times New Roman"/>
              </a:rPr>
              <a:t>từ</a:t>
            </a:r>
            <a:r>
              <a:rPr sz="2400" spc="-5" dirty="0">
                <a:solidFill>
                  <a:srgbClr val="03499E"/>
                </a:solidFill>
                <a:latin typeface="Times New Roman"/>
                <a:cs typeface="Times New Roman"/>
              </a:rPr>
              <a:t> </a:t>
            </a:r>
            <a:r>
              <a:rPr sz="2400" dirty="0">
                <a:solidFill>
                  <a:srgbClr val="03499E"/>
                </a:solidFill>
                <a:latin typeface="Times New Roman"/>
                <a:cs typeface="Times New Roman"/>
              </a:rPr>
              <a:t>ngày</a:t>
            </a:r>
            <a:r>
              <a:rPr sz="2400" spc="-10" dirty="0">
                <a:solidFill>
                  <a:srgbClr val="03499E"/>
                </a:solidFill>
                <a:latin typeface="Times New Roman"/>
                <a:cs typeface="Times New Roman"/>
              </a:rPr>
              <a:t> </a:t>
            </a:r>
            <a:r>
              <a:rPr sz="2400" dirty="0">
                <a:solidFill>
                  <a:srgbClr val="03499E"/>
                </a:solidFill>
                <a:latin typeface="Times New Roman"/>
                <a:cs typeface="Times New Roman"/>
              </a:rPr>
              <a:t>phát</a:t>
            </a:r>
            <a:r>
              <a:rPr sz="2400" spc="-5" dirty="0">
                <a:solidFill>
                  <a:srgbClr val="03499E"/>
                </a:solidFill>
                <a:latin typeface="Times New Roman"/>
                <a:cs typeface="Times New Roman"/>
              </a:rPr>
              <a:t> </a:t>
            </a:r>
            <a:r>
              <a:rPr sz="2400" dirty="0">
                <a:solidFill>
                  <a:srgbClr val="03499E"/>
                </a:solidFill>
                <a:latin typeface="Times New Roman"/>
                <a:cs typeface="Times New Roman"/>
              </a:rPr>
              <a:t>hiện</a:t>
            </a:r>
            <a:r>
              <a:rPr sz="2400" spc="-5" dirty="0">
                <a:solidFill>
                  <a:srgbClr val="03499E"/>
                </a:solidFill>
                <a:latin typeface="Times New Roman"/>
                <a:cs typeface="Times New Roman"/>
              </a:rPr>
              <a:t> </a:t>
            </a:r>
            <a:r>
              <a:rPr sz="2400" dirty="0">
                <a:solidFill>
                  <a:srgbClr val="03499E"/>
                </a:solidFill>
                <a:latin typeface="Times New Roman"/>
                <a:cs typeface="Times New Roman"/>
              </a:rPr>
              <a:t>hành</a:t>
            </a:r>
            <a:r>
              <a:rPr sz="2400" spc="-10" dirty="0">
                <a:solidFill>
                  <a:srgbClr val="03499E"/>
                </a:solidFill>
                <a:latin typeface="Times New Roman"/>
                <a:cs typeface="Times New Roman"/>
              </a:rPr>
              <a:t> </a:t>
            </a:r>
            <a:r>
              <a:rPr sz="2400" dirty="0">
                <a:solidFill>
                  <a:srgbClr val="03499E"/>
                </a:solidFill>
                <a:latin typeface="Times New Roman"/>
                <a:cs typeface="Times New Roman"/>
              </a:rPr>
              <a:t>vi</a:t>
            </a:r>
            <a:r>
              <a:rPr sz="2400" spc="-10" dirty="0">
                <a:solidFill>
                  <a:srgbClr val="03499E"/>
                </a:solidFill>
                <a:latin typeface="Times New Roman"/>
                <a:cs typeface="Times New Roman"/>
              </a:rPr>
              <a:t> </a:t>
            </a:r>
            <a:r>
              <a:rPr sz="2400" dirty="0">
                <a:solidFill>
                  <a:srgbClr val="03499E"/>
                </a:solidFill>
                <a:latin typeface="Times New Roman"/>
                <a:cs typeface="Times New Roman"/>
              </a:rPr>
              <a:t>vi</a:t>
            </a:r>
            <a:r>
              <a:rPr sz="2400" spc="5" dirty="0">
                <a:solidFill>
                  <a:srgbClr val="03499E"/>
                </a:solidFill>
                <a:latin typeface="Times New Roman"/>
                <a:cs typeface="Times New Roman"/>
              </a:rPr>
              <a:t> </a:t>
            </a:r>
            <a:r>
              <a:rPr sz="2400" spc="-20" dirty="0">
                <a:solidFill>
                  <a:srgbClr val="03499E"/>
                </a:solidFill>
                <a:latin typeface="Times New Roman"/>
                <a:cs typeface="Times New Roman"/>
              </a:rPr>
              <a:t>phạm</a:t>
            </a:r>
            <a:endParaRPr sz="2400">
              <a:latin typeface="Times New Roman"/>
              <a:cs typeface="Times New Roman"/>
            </a:endParaRPr>
          </a:p>
        </p:txBody>
      </p:sp>
      <p:sp>
        <p:nvSpPr>
          <p:cNvPr id="4" name="object 4"/>
          <p:cNvSpPr txBox="1"/>
          <p:nvPr/>
        </p:nvSpPr>
        <p:spPr>
          <a:xfrm>
            <a:off x="1556766" y="2142871"/>
            <a:ext cx="4227830" cy="2586355"/>
          </a:xfrm>
          <a:prstGeom prst="rect">
            <a:avLst/>
          </a:prstGeom>
        </p:spPr>
        <p:txBody>
          <a:bodyPr vert="horz" wrap="square" lIns="0" tIns="12700" rIns="0" bIns="0" rtlCol="0">
            <a:spAutoFit/>
          </a:bodyPr>
          <a:lstStyle/>
          <a:p>
            <a:pPr marL="12700" marR="5080" algn="just">
              <a:lnSpc>
                <a:spcPct val="100000"/>
              </a:lnSpc>
              <a:spcBef>
                <a:spcPts val="100"/>
              </a:spcBef>
            </a:pPr>
            <a:r>
              <a:rPr sz="2400" dirty="0">
                <a:solidFill>
                  <a:srgbClr val="03499E"/>
                </a:solidFill>
                <a:latin typeface="Times New Roman"/>
                <a:cs typeface="Times New Roman"/>
              </a:rPr>
              <a:t>Tổ</a:t>
            </a:r>
            <a:r>
              <a:rPr sz="2400" spc="160" dirty="0">
                <a:solidFill>
                  <a:srgbClr val="03499E"/>
                </a:solidFill>
                <a:latin typeface="Times New Roman"/>
                <a:cs typeface="Times New Roman"/>
              </a:rPr>
              <a:t> </a:t>
            </a:r>
            <a:r>
              <a:rPr sz="2400" dirty="0">
                <a:solidFill>
                  <a:srgbClr val="03499E"/>
                </a:solidFill>
                <a:latin typeface="Times New Roman"/>
                <a:cs typeface="Times New Roman"/>
              </a:rPr>
              <a:t>chức,</a:t>
            </a:r>
            <a:r>
              <a:rPr sz="2400" spc="150" dirty="0">
                <a:solidFill>
                  <a:srgbClr val="03499E"/>
                </a:solidFill>
                <a:latin typeface="Times New Roman"/>
                <a:cs typeface="Times New Roman"/>
              </a:rPr>
              <a:t> </a:t>
            </a:r>
            <a:r>
              <a:rPr sz="2400" dirty="0">
                <a:solidFill>
                  <a:srgbClr val="03499E"/>
                </a:solidFill>
                <a:latin typeface="Times New Roman"/>
                <a:cs typeface="Times New Roman"/>
              </a:rPr>
              <a:t>cá</a:t>
            </a:r>
            <a:r>
              <a:rPr sz="2400" spc="155" dirty="0">
                <a:solidFill>
                  <a:srgbClr val="03499E"/>
                </a:solidFill>
                <a:latin typeface="Times New Roman"/>
                <a:cs typeface="Times New Roman"/>
              </a:rPr>
              <a:t> </a:t>
            </a:r>
            <a:r>
              <a:rPr sz="2400" dirty="0">
                <a:solidFill>
                  <a:srgbClr val="03499E"/>
                </a:solidFill>
                <a:latin typeface="Times New Roman"/>
                <a:cs typeface="Times New Roman"/>
              </a:rPr>
              <a:t>nhân</a:t>
            </a:r>
            <a:r>
              <a:rPr sz="2400" spc="165" dirty="0">
                <a:solidFill>
                  <a:srgbClr val="03499E"/>
                </a:solidFill>
                <a:latin typeface="Times New Roman"/>
                <a:cs typeface="Times New Roman"/>
              </a:rPr>
              <a:t> </a:t>
            </a:r>
            <a:r>
              <a:rPr sz="2400" dirty="0">
                <a:solidFill>
                  <a:srgbClr val="03499E"/>
                </a:solidFill>
                <a:latin typeface="Times New Roman"/>
                <a:cs typeface="Times New Roman"/>
              </a:rPr>
              <a:t>cố</a:t>
            </a:r>
            <a:r>
              <a:rPr sz="2400" spc="155" dirty="0">
                <a:solidFill>
                  <a:srgbClr val="03499E"/>
                </a:solidFill>
                <a:latin typeface="Times New Roman"/>
                <a:cs typeface="Times New Roman"/>
              </a:rPr>
              <a:t> </a:t>
            </a:r>
            <a:r>
              <a:rPr sz="2400" dirty="0">
                <a:solidFill>
                  <a:srgbClr val="03499E"/>
                </a:solidFill>
                <a:latin typeface="Times New Roman"/>
                <a:cs typeface="Times New Roman"/>
              </a:rPr>
              <a:t>tình</a:t>
            </a:r>
            <a:r>
              <a:rPr sz="2400" spc="165" dirty="0">
                <a:solidFill>
                  <a:srgbClr val="03499E"/>
                </a:solidFill>
                <a:latin typeface="Times New Roman"/>
                <a:cs typeface="Times New Roman"/>
              </a:rPr>
              <a:t> </a:t>
            </a:r>
            <a:r>
              <a:rPr sz="2400" dirty="0">
                <a:solidFill>
                  <a:srgbClr val="03499E"/>
                </a:solidFill>
                <a:latin typeface="Times New Roman"/>
                <a:cs typeface="Times New Roman"/>
              </a:rPr>
              <a:t>đăng</a:t>
            </a:r>
            <a:r>
              <a:rPr sz="2400" spc="155" dirty="0">
                <a:solidFill>
                  <a:srgbClr val="03499E"/>
                </a:solidFill>
                <a:latin typeface="Times New Roman"/>
                <a:cs typeface="Times New Roman"/>
              </a:rPr>
              <a:t> </a:t>
            </a:r>
            <a:r>
              <a:rPr sz="2400" spc="-25" dirty="0">
                <a:solidFill>
                  <a:srgbClr val="03499E"/>
                </a:solidFill>
                <a:latin typeface="Times New Roman"/>
                <a:cs typeface="Times New Roman"/>
              </a:rPr>
              <a:t>tải </a:t>
            </a:r>
            <a:r>
              <a:rPr sz="2400" dirty="0">
                <a:solidFill>
                  <a:srgbClr val="03499E"/>
                </a:solidFill>
                <a:latin typeface="Times New Roman"/>
                <a:cs typeface="Times New Roman"/>
              </a:rPr>
              <a:t>thông</a:t>
            </a:r>
            <a:r>
              <a:rPr sz="2400" spc="340" dirty="0">
                <a:solidFill>
                  <a:srgbClr val="03499E"/>
                </a:solidFill>
                <a:latin typeface="Times New Roman"/>
                <a:cs typeface="Times New Roman"/>
              </a:rPr>
              <a:t> </a:t>
            </a:r>
            <a:r>
              <a:rPr sz="2400" dirty="0">
                <a:solidFill>
                  <a:srgbClr val="03499E"/>
                </a:solidFill>
                <a:latin typeface="Times New Roman"/>
                <a:cs typeface="Times New Roman"/>
              </a:rPr>
              <a:t>tin</a:t>
            </a:r>
            <a:r>
              <a:rPr sz="2400" spc="355" dirty="0">
                <a:solidFill>
                  <a:srgbClr val="03499E"/>
                </a:solidFill>
                <a:latin typeface="Times New Roman"/>
                <a:cs typeface="Times New Roman"/>
              </a:rPr>
              <a:t> </a:t>
            </a:r>
            <a:r>
              <a:rPr sz="2400" dirty="0">
                <a:solidFill>
                  <a:srgbClr val="03499E"/>
                </a:solidFill>
                <a:latin typeface="Times New Roman"/>
                <a:cs typeface="Times New Roman"/>
              </a:rPr>
              <a:t>quy</a:t>
            </a:r>
            <a:r>
              <a:rPr sz="2400" spc="350" dirty="0">
                <a:solidFill>
                  <a:srgbClr val="03499E"/>
                </a:solidFill>
                <a:latin typeface="Times New Roman"/>
                <a:cs typeface="Times New Roman"/>
              </a:rPr>
              <a:t> </a:t>
            </a:r>
            <a:r>
              <a:rPr sz="2400" dirty="0">
                <a:solidFill>
                  <a:srgbClr val="03499E"/>
                </a:solidFill>
                <a:latin typeface="Times New Roman"/>
                <a:cs typeface="Times New Roman"/>
              </a:rPr>
              <a:t>định</a:t>
            </a:r>
            <a:r>
              <a:rPr sz="2400" spc="345" dirty="0">
                <a:solidFill>
                  <a:srgbClr val="03499E"/>
                </a:solidFill>
                <a:latin typeface="Times New Roman"/>
                <a:cs typeface="Times New Roman"/>
              </a:rPr>
              <a:t> </a:t>
            </a:r>
            <a:r>
              <a:rPr sz="2400" dirty="0">
                <a:solidFill>
                  <a:srgbClr val="03499E"/>
                </a:solidFill>
                <a:latin typeface="Times New Roman"/>
                <a:cs typeface="Times New Roman"/>
              </a:rPr>
              <a:t>tại</a:t>
            </a:r>
            <a:r>
              <a:rPr sz="2400" spc="340" dirty="0">
                <a:solidFill>
                  <a:srgbClr val="03499E"/>
                </a:solidFill>
                <a:latin typeface="Times New Roman"/>
                <a:cs typeface="Times New Roman"/>
              </a:rPr>
              <a:t> </a:t>
            </a:r>
            <a:r>
              <a:rPr sz="2400" dirty="0">
                <a:solidFill>
                  <a:srgbClr val="03499E"/>
                </a:solidFill>
                <a:latin typeface="Times New Roman"/>
                <a:cs typeface="Times New Roman"/>
              </a:rPr>
              <a:t>Điều</a:t>
            </a:r>
            <a:r>
              <a:rPr sz="2400" spc="355" dirty="0">
                <a:solidFill>
                  <a:srgbClr val="03499E"/>
                </a:solidFill>
                <a:latin typeface="Times New Roman"/>
                <a:cs typeface="Times New Roman"/>
              </a:rPr>
              <a:t> </a:t>
            </a:r>
            <a:r>
              <a:rPr sz="2400" dirty="0">
                <a:solidFill>
                  <a:srgbClr val="03499E"/>
                </a:solidFill>
                <a:latin typeface="Times New Roman"/>
                <a:cs typeface="Times New Roman"/>
              </a:rPr>
              <a:t>7</a:t>
            </a:r>
            <a:r>
              <a:rPr sz="2400" spc="355" dirty="0">
                <a:solidFill>
                  <a:srgbClr val="03499E"/>
                </a:solidFill>
                <a:latin typeface="Times New Roman"/>
                <a:cs typeface="Times New Roman"/>
              </a:rPr>
              <a:t> </a:t>
            </a:r>
            <a:r>
              <a:rPr sz="2400" spc="-25" dirty="0">
                <a:solidFill>
                  <a:srgbClr val="03499E"/>
                </a:solidFill>
                <a:latin typeface="Times New Roman"/>
                <a:cs typeface="Times New Roman"/>
              </a:rPr>
              <a:t>và </a:t>
            </a:r>
            <a:r>
              <a:rPr sz="2400" dirty="0">
                <a:solidFill>
                  <a:srgbClr val="03499E"/>
                </a:solidFill>
                <a:latin typeface="Times New Roman"/>
                <a:cs typeface="Times New Roman"/>
              </a:rPr>
              <a:t>Điều</a:t>
            </a:r>
            <a:r>
              <a:rPr sz="2400" spc="145" dirty="0">
                <a:solidFill>
                  <a:srgbClr val="03499E"/>
                </a:solidFill>
                <a:latin typeface="Times New Roman"/>
                <a:cs typeface="Times New Roman"/>
              </a:rPr>
              <a:t> </a:t>
            </a:r>
            <a:r>
              <a:rPr sz="2400" dirty="0">
                <a:solidFill>
                  <a:srgbClr val="03499E"/>
                </a:solidFill>
                <a:latin typeface="Times New Roman"/>
                <a:cs typeface="Times New Roman"/>
              </a:rPr>
              <a:t>8</a:t>
            </a:r>
            <a:r>
              <a:rPr sz="2400" spc="155" dirty="0">
                <a:solidFill>
                  <a:srgbClr val="03499E"/>
                </a:solidFill>
                <a:latin typeface="Times New Roman"/>
                <a:cs typeface="Times New Roman"/>
              </a:rPr>
              <a:t> </a:t>
            </a:r>
            <a:r>
              <a:rPr sz="2400" dirty="0">
                <a:solidFill>
                  <a:srgbClr val="03499E"/>
                </a:solidFill>
                <a:latin typeface="Times New Roman"/>
                <a:cs typeface="Times New Roman"/>
              </a:rPr>
              <a:t>của</a:t>
            </a:r>
            <a:r>
              <a:rPr sz="2400" spc="155" dirty="0">
                <a:solidFill>
                  <a:srgbClr val="03499E"/>
                </a:solidFill>
                <a:latin typeface="Times New Roman"/>
                <a:cs typeface="Times New Roman"/>
              </a:rPr>
              <a:t> </a:t>
            </a:r>
            <a:r>
              <a:rPr sz="2400" dirty="0">
                <a:solidFill>
                  <a:srgbClr val="03499E"/>
                </a:solidFill>
                <a:latin typeface="Times New Roman"/>
                <a:cs typeface="Times New Roman"/>
              </a:rPr>
              <a:t>Luật</a:t>
            </a:r>
            <a:r>
              <a:rPr sz="2400" spc="155" dirty="0">
                <a:solidFill>
                  <a:srgbClr val="03499E"/>
                </a:solidFill>
                <a:latin typeface="Times New Roman"/>
                <a:cs typeface="Times New Roman"/>
              </a:rPr>
              <a:t> </a:t>
            </a:r>
            <a:r>
              <a:rPr sz="2400" dirty="0">
                <a:solidFill>
                  <a:srgbClr val="03499E"/>
                </a:solidFill>
                <a:latin typeface="Times New Roman"/>
                <a:cs typeface="Times New Roman"/>
              </a:rPr>
              <a:t>Đấu</a:t>
            </a:r>
            <a:r>
              <a:rPr sz="2400" spc="145" dirty="0">
                <a:solidFill>
                  <a:srgbClr val="03499E"/>
                </a:solidFill>
                <a:latin typeface="Times New Roman"/>
                <a:cs typeface="Times New Roman"/>
              </a:rPr>
              <a:t> </a:t>
            </a:r>
            <a:r>
              <a:rPr sz="2400" dirty="0">
                <a:solidFill>
                  <a:srgbClr val="03499E"/>
                </a:solidFill>
                <a:latin typeface="Times New Roman"/>
                <a:cs typeface="Times New Roman"/>
              </a:rPr>
              <a:t>thầu</a:t>
            </a:r>
            <a:r>
              <a:rPr sz="2400" spc="160" dirty="0">
                <a:solidFill>
                  <a:srgbClr val="03499E"/>
                </a:solidFill>
                <a:latin typeface="Times New Roman"/>
                <a:cs typeface="Times New Roman"/>
              </a:rPr>
              <a:t> </a:t>
            </a:r>
            <a:r>
              <a:rPr sz="2400" dirty="0">
                <a:solidFill>
                  <a:srgbClr val="03499E"/>
                </a:solidFill>
                <a:latin typeface="Times New Roman"/>
                <a:cs typeface="Times New Roman"/>
              </a:rPr>
              <a:t>mà</a:t>
            </a:r>
            <a:r>
              <a:rPr sz="2400" spc="160" dirty="0">
                <a:solidFill>
                  <a:srgbClr val="03499E"/>
                </a:solidFill>
                <a:latin typeface="Times New Roman"/>
                <a:cs typeface="Times New Roman"/>
              </a:rPr>
              <a:t> </a:t>
            </a:r>
            <a:r>
              <a:rPr sz="2400" spc="-25" dirty="0">
                <a:solidFill>
                  <a:srgbClr val="03499E"/>
                </a:solidFill>
                <a:latin typeface="Times New Roman"/>
                <a:cs typeface="Times New Roman"/>
              </a:rPr>
              <a:t>nội </a:t>
            </a:r>
            <a:r>
              <a:rPr sz="2400" dirty="0">
                <a:solidFill>
                  <a:srgbClr val="03499E"/>
                </a:solidFill>
                <a:latin typeface="Times New Roman"/>
                <a:cs typeface="Times New Roman"/>
              </a:rPr>
              <a:t>dung</a:t>
            </a:r>
            <a:r>
              <a:rPr sz="2400" spc="225" dirty="0">
                <a:solidFill>
                  <a:srgbClr val="03499E"/>
                </a:solidFill>
                <a:latin typeface="Times New Roman"/>
                <a:cs typeface="Times New Roman"/>
              </a:rPr>
              <a:t> </a:t>
            </a:r>
            <a:r>
              <a:rPr sz="2400" dirty="0">
                <a:solidFill>
                  <a:srgbClr val="03499E"/>
                </a:solidFill>
                <a:latin typeface="Times New Roman"/>
                <a:cs typeface="Times New Roman"/>
              </a:rPr>
              <a:t>thông</a:t>
            </a:r>
            <a:r>
              <a:rPr sz="2400" spc="220" dirty="0">
                <a:solidFill>
                  <a:srgbClr val="03499E"/>
                </a:solidFill>
                <a:latin typeface="Times New Roman"/>
                <a:cs typeface="Times New Roman"/>
              </a:rPr>
              <a:t> </a:t>
            </a:r>
            <a:r>
              <a:rPr sz="2400" dirty="0">
                <a:solidFill>
                  <a:srgbClr val="03499E"/>
                </a:solidFill>
                <a:latin typeface="Times New Roman"/>
                <a:cs typeface="Times New Roman"/>
              </a:rPr>
              <a:t>tin</a:t>
            </a:r>
            <a:r>
              <a:rPr sz="2400" spc="220" dirty="0">
                <a:solidFill>
                  <a:srgbClr val="03499E"/>
                </a:solidFill>
                <a:latin typeface="Times New Roman"/>
                <a:cs typeface="Times New Roman"/>
              </a:rPr>
              <a:t> </a:t>
            </a:r>
            <a:r>
              <a:rPr sz="2400" dirty="0">
                <a:solidFill>
                  <a:srgbClr val="03499E"/>
                </a:solidFill>
                <a:latin typeface="Times New Roman"/>
                <a:cs typeface="Times New Roman"/>
              </a:rPr>
              <a:t>này</a:t>
            </a:r>
            <a:r>
              <a:rPr sz="2400" spc="229" dirty="0">
                <a:solidFill>
                  <a:srgbClr val="03499E"/>
                </a:solidFill>
                <a:latin typeface="Times New Roman"/>
                <a:cs typeface="Times New Roman"/>
              </a:rPr>
              <a:t> </a:t>
            </a:r>
            <a:r>
              <a:rPr sz="2400" dirty="0">
                <a:solidFill>
                  <a:srgbClr val="03499E"/>
                </a:solidFill>
                <a:latin typeface="Times New Roman"/>
                <a:cs typeface="Times New Roman"/>
              </a:rPr>
              <a:t>không</a:t>
            </a:r>
            <a:r>
              <a:rPr sz="2400" spc="225" dirty="0">
                <a:solidFill>
                  <a:srgbClr val="03499E"/>
                </a:solidFill>
                <a:latin typeface="Times New Roman"/>
                <a:cs typeface="Times New Roman"/>
              </a:rPr>
              <a:t> </a:t>
            </a:r>
            <a:r>
              <a:rPr sz="2400" dirty="0">
                <a:solidFill>
                  <a:srgbClr val="03499E"/>
                </a:solidFill>
                <a:latin typeface="Times New Roman"/>
                <a:cs typeface="Times New Roman"/>
              </a:rPr>
              <a:t>có</a:t>
            </a:r>
            <a:r>
              <a:rPr sz="2400" spc="225" dirty="0">
                <a:solidFill>
                  <a:srgbClr val="03499E"/>
                </a:solidFill>
                <a:latin typeface="Times New Roman"/>
                <a:cs typeface="Times New Roman"/>
              </a:rPr>
              <a:t> </a:t>
            </a:r>
            <a:r>
              <a:rPr sz="2400" spc="-20" dirty="0">
                <a:solidFill>
                  <a:srgbClr val="03499E"/>
                </a:solidFill>
                <a:latin typeface="Times New Roman"/>
                <a:cs typeface="Times New Roman"/>
              </a:rPr>
              <a:t>thật </a:t>
            </a:r>
            <a:r>
              <a:rPr sz="2400" dirty="0">
                <a:solidFill>
                  <a:srgbClr val="03499E"/>
                </a:solidFill>
                <a:latin typeface="Times New Roman"/>
                <a:cs typeface="Times New Roman"/>
              </a:rPr>
              <a:t>thì</a:t>
            </a:r>
            <a:r>
              <a:rPr sz="2400" spc="550" dirty="0">
                <a:solidFill>
                  <a:srgbClr val="03499E"/>
                </a:solidFill>
                <a:latin typeface="Times New Roman"/>
                <a:cs typeface="Times New Roman"/>
              </a:rPr>
              <a:t> </a:t>
            </a:r>
            <a:r>
              <a:rPr sz="2400" dirty="0">
                <a:solidFill>
                  <a:srgbClr val="03499E"/>
                </a:solidFill>
                <a:latin typeface="Times New Roman"/>
                <a:cs typeface="Times New Roman"/>
              </a:rPr>
              <a:t>bị</a:t>
            </a:r>
            <a:r>
              <a:rPr sz="2400" spc="545" dirty="0">
                <a:solidFill>
                  <a:srgbClr val="03499E"/>
                </a:solidFill>
                <a:latin typeface="Times New Roman"/>
                <a:cs typeface="Times New Roman"/>
              </a:rPr>
              <a:t> </a:t>
            </a:r>
            <a:r>
              <a:rPr sz="2400" dirty="0">
                <a:solidFill>
                  <a:srgbClr val="03499E"/>
                </a:solidFill>
                <a:latin typeface="Times New Roman"/>
                <a:cs typeface="Times New Roman"/>
              </a:rPr>
              <a:t>khóa</a:t>
            </a:r>
            <a:r>
              <a:rPr sz="2400" spc="540" dirty="0">
                <a:solidFill>
                  <a:srgbClr val="03499E"/>
                </a:solidFill>
                <a:latin typeface="Times New Roman"/>
                <a:cs typeface="Times New Roman"/>
              </a:rPr>
              <a:t> </a:t>
            </a:r>
            <a:r>
              <a:rPr sz="2400" dirty="0">
                <a:solidFill>
                  <a:srgbClr val="03499E"/>
                </a:solidFill>
                <a:latin typeface="Times New Roman"/>
                <a:cs typeface="Times New Roman"/>
              </a:rPr>
              <a:t>tài</a:t>
            </a:r>
            <a:r>
              <a:rPr sz="2400" spc="540" dirty="0">
                <a:solidFill>
                  <a:srgbClr val="03499E"/>
                </a:solidFill>
                <a:latin typeface="Times New Roman"/>
                <a:cs typeface="Times New Roman"/>
              </a:rPr>
              <a:t> </a:t>
            </a:r>
            <a:r>
              <a:rPr sz="2400" dirty="0">
                <a:solidFill>
                  <a:srgbClr val="03499E"/>
                </a:solidFill>
                <a:latin typeface="Times New Roman"/>
                <a:cs typeface="Times New Roman"/>
              </a:rPr>
              <a:t>khoản</a:t>
            </a:r>
            <a:r>
              <a:rPr sz="2400" spc="540" dirty="0">
                <a:solidFill>
                  <a:srgbClr val="03499E"/>
                </a:solidFill>
                <a:latin typeface="Times New Roman"/>
                <a:cs typeface="Times New Roman"/>
              </a:rPr>
              <a:t> </a:t>
            </a:r>
            <a:r>
              <a:rPr sz="2400" dirty="0">
                <a:solidFill>
                  <a:srgbClr val="03499E"/>
                </a:solidFill>
                <a:latin typeface="Times New Roman"/>
                <a:cs typeface="Times New Roman"/>
              </a:rPr>
              <a:t>trong</a:t>
            </a:r>
            <a:r>
              <a:rPr sz="2400" spc="535" dirty="0">
                <a:solidFill>
                  <a:srgbClr val="03499E"/>
                </a:solidFill>
                <a:latin typeface="Times New Roman"/>
                <a:cs typeface="Times New Roman"/>
              </a:rPr>
              <a:t> </a:t>
            </a:r>
            <a:r>
              <a:rPr sz="2400" spc="-20" dirty="0">
                <a:solidFill>
                  <a:srgbClr val="03499E"/>
                </a:solidFill>
                <a:latin typeface="Times New Roman"/>
                <a:cs typeface="Times New Roman"/>
              </a:rPr>
              <a:t>thời </a:t>
            </a:r>
            <a:r>
              <a:rPr sz="2400" dirty="0">
                <a:solidFill>
                  <a:srgbClr val="03499E"/>
                </a:solidFill>
                <a:latin typeface="Times New Roman"/>
                <a:cs typeface="Times New Roman"/>
              </a:rPr>
              <a:t>hạn</a:t>
            </a:r>
            <a:r>
              <a:rPr sz="2400" spc="70" dirty="0">
                <a:solidFill>
                  <a:srgbClr val="03499E"/>
                </a:solidFill>
                <a:latin typeface="Times New Roman"/>
                <a:cs typeface="Times New Roman"/>
              </a:rPr>
              <a:t> </a:t>
            </a:r>
            <a:r>
              <a:rPr sz="2400" dirty="0">
                <a:solidFill>
                  <a:srgbClr val="03499E"/>
                </a:solidFill>
                <a:latin typeface="Times New Roman"/>
                <a:cs typeface="Times New Roman"/>
              </a:rPr>
              <a:t>12</a:t>
            </a:r>
            <a:r>
              <a:rPr sz="2400" spc="60" dirty="0">
                <a:solidFill>
                  <a:srgbClr val="03499E"/>
                </a:solidFill>
                <a:latin typeface="Times New Roman"/>
                <a:cs typeface="Times New Roman"/>
              </a:rPr>
              <a:t> </a:t>
            </a:r>
            <a:r>
              <a:rPr sz="2400" dirty="0">
                <a:solidFill>
                  <a:srgbClr val="03499E"/>
                </a:solidFill>
                <a:latin typeface="Times New Roman"/>
                <a:cs typeface="Times New Roman"/>
              </a:rPr>
              <a:t>tháng</a:t>
            </a:r>
            <a:r>
              <a:rPr sz="2400" spc="70" dirty="0">
                <a:solidFill>
                  <a:srgbClr val="03499E"/>
                </a:solidFill>
                <a:latin typeface="Times New Roman"/>
                <a:cs typeface="Times New Roman"/>
              </a:rPr>
              <a:t> </a:t>
            </a:r>
            <a:r>
              <a:rPr sz="2400" dirty="0">
                <a:solidFill>
                  <a:srgbClr val="03499E"/>
                </a:solidFill>
                <a:latin typeface="Times New Roman"/>
                <a:cs typeface="Times New Roman"/>
              </a:rPr>
              <a:t>kể</a:t>
            </a:r>
            <a:r>
              <a:rPr sz="2400" spc="65" dirty="0">
                <a:solidFill>
                  <a:srgbClr val="03499E"/>
                </a:solidFill>
                <a:latin typeface="Times New Roman"/>
                <a:cs typeface="Times New Roman"/>
              </a:rPr>
              <a:t> </a:t>
            </a:r>
            <a:r>
              <a:rPr sz="2400" dirty="0">
                <a:solidFill>
                  <a:srgbClr val="03499E"/>
                </a:solidFill>
                <a:latin typeface="Times New Roman"/>
                <a:cs typeface="Times New Roman"/>
              </a:rPr>
              <a:t>từ</a:t>
            </a:r>
            <a:r>
              <a:rPr sz="2400" spc="65" dirty="0">
                <a:solidFill>
                  <a:srgbClr val="03499E"/>
                </a:solidFill>
                <a:latin typeface="Times New Roman"/>
                <a:cs typeface="Times New Roman"/>
              </a:rPr>
              <a:t> </a:t>
            </a:r>
            <a:r>
              <a:rPr sz="2400" dirty="0">
                <a:solidFill>
                  <a:srgbClr val="03499E"/>
                </a:solidFill>
                <a:latin typeface="Times New Roman"/>
                <a:cs typeface="Times New Roman"/>
              </a:rPr>
              <a:t>ngày</a:t>
            </a:r>
            <a:r>
              <a:rPr sz="2400" spc="60" dirty="0">
                <a:solidFill>
                  <a:srgbClr val="03499E"/>
                </a:solidFill>
                <a:latin typeface="Times New Roman"/>
                <a:cs typeface="Times New Roman"/>
              </a:rPr>
              <a:t> </a:t>
            </a:r>
            <a:r>
              <a:rPr sz="2400" dirty="0">
                <a:solidFill>
                  <a:srgbClr val="03499E"/>
                </a:solidFill>
                <a:latin typeface="Times New Roman"/>
                <a:cs typeface="Times New Roman"/>
              </a:rPr>
              <a:t>phát</a:t>
            </a:r>
            <a:r>
              <a:rPr sz="2400" spc="80" dirty="0">
                <a:solidFill>
                  <a:srgbClr val="03499E"/>
                </a:solidFill>
                <a:latin typeface="Times New Roman"/>
                <a:cs typeface="Times New Roman"/>
              </a:rPr>
              <a:t> </a:t>
            </a:r>
            <a:r>
              <a:rPr sz="2400" spc="-20" dirty="0">
                <a:solidFill>
                  <a:srgbClr val="03499E"/>
                </a:solidFill>
                <a:latin typeface="Times New Roman"/>
                <a:cs typeface="Times New Roman"/>
              </a:rPr>
              <a:t>hiện </a:t>
            </a:r>
            <a:r>
              <a:rPr sz="2400" dirty="0">
                <a:solidFill>
                  <a:srgbClr val="03499E"/>
                </a:solidFill>
                <a:latin typeface="Times New Roman"/>
                <a:cs typeface="Times New Roman"/>
              </a:rPr>
              <a:t>hành vi</a:t>
            </a:r>
            <a:r>
              <a:rPr sz="2400" spc="-10" dirty="0">
                <a:solidFill>
                  <a:srgbClr val="03499E"/>
                </a:solidFill>
                <a:latin typeface="Times New Roman"/>
                <a:cs typeface="Times New Roman"/>
              </a:rPr>
              <a:t> </a:t>
            </a:r>
            <a:r>
              <a:rPr sz="2400" spc="-25" dirty="0">
                <a:solidFill>
                  <a:srgbClr val="03499E"/>
                </a:solidFill>
                <a:latin typeface="Times New Roman"/>
                <a:cs typeface="Times New Roman"/>
              </a:rPr>
              <a:t>này</a:t>
            </a:r>
            <a:endParaRPr sz="2400">
              <a:latin typeface="Times New Roman"/>
              <a:cs typeface="Times New Roman"/>
            </a:endParaRPr>
          </a:p>
        </p:txBody>
      </p:sp>
      <p:sp>
        <p:nvSpPr>
          <p:cNvPr id="5" name="object 5"/>
          <p:cNvSpPr/>
          <p:nvPr/>
        </p:nvSpPr>
        <p:spPr>
          <a:xfrm>
            <a:off x="6525514" y="2004186"/>
            <a:ext cx="3340100" cy="1270"/>
          </a:xfrm>
          <a:custGeom>
            <a:avLst/>
            <a:gdLst/>
            <a:ahLst/>
            <a:cxnLst/>
            <a:rect l="l" t="t" r="r" b="b"/>
            <a:pathLst>
              <a:path w="3340100" h="1269">
                <a:moveTo>
                  <a:pt x="0" y="888"/>
                </a:moveTo>
                <a:lnTo>
                  <a:pt x="3339591" y="0"/>
                </a:lnTo>
              </a:path>
            </a:pathLst>
          </a:custGeom>
          <a:ln w="9525">
            <a:solidFill>
              <a:srgbClr val="2A5F9E"/>
            </a:solidFill>
          </a:ln>
        </p:spPr>
        <p:txBody>
          <a:bodyPr wrap="square" lIns="0" tIns="0" rIns="0" bIns="0" rtlCol="0"/>
          <a:lstStyle/>
          <a:p>
            <a:endParaRPr/>
          </a:p>
        </p:txBody>
      </p:sp>
      <p:sp>
        <p:nvSpPr>
          <p:cNvPr id="6" name="object 6"/>
          <p:cNvSpPr/>
          <p:nvPr/>
        </p:nvSpPr>
        <p:spPr>
          <a:xfrm>
            <a:off x="1569338" y="2004186"/>
            <a:ext cx="2879090" cy="0"/>
          </a:xfrm>
          <a:custGeom>
            <a:avLst/>
            <a:gdLst/>
            <a:ahLst/>
            <a:cxnLst/>
            <a:rect l="l" t="t" r="r" b="b"/>
            <a:pathLst>
              <a:path w="2879090">
                <a:moveTo>
                  <a:pt x="0" y="0"/>
                </a:moveTo>
                <a:lnTo>
                  <a:pt x="2878836" y="0"/>
                </a:lnTo>
              </a:path>
            </a:pathLst>
          </a:custGeom>
          <a:ln w="9525">
            <a:solidFill>
              <a:srgbClr val="2A5F9E"/>
            </a:solidFill>
          </a:ln>
        </p:spPr>
        <p:txBody>
          <a:bodyPr wrap="square" lIns="0" tIns="0" rIns="0" bIns="0" rtlCol="0"/>
          <a:lstStyle/>
          <a:p>
            <a:endParaRPr/>
          </a:p>
        </p:txBody>
      </p:sp>
      <p:grpSp>
        <p:nvGrpSpPr>
          <p:cNvPr id="7" name="object 7"/>
          <p:cNvGrpSpPr/>
          <p:nvPr/>
        </p:nvGrpSpPr>
        <p:grpSpPr>
          <a:xfrm>
            <a:off x="6520751" y="1486598"/>
            <a:ext cx="399415" cy="364490"/>
            <a:chOff x="6520751" y="1486598"/>
            <a:chExt cx="399415" cy="364490"/>
          </a:xfrm>
        </p:grpSpPr>
        <p:sp>
          <p:nvSpPr>
            <p:cNvPr id="8" name="object 8"/>
            <p:cNvSpPr/>
            <p:nvPr/>
          </p:nvSpPr>
          <p:spPr>
            <a:xfrm>
              <a:off x="6525514" y="1491361"/>
              <a:ext cx="363855" cy="101600"/>
            </a:xfrm>
            <a:custGeom>
              <a:avLst/>
              <a:gdLst/>
              <a:ahLst/>
              <a:cxnLst/>
              <a:rect l="l" t="t" r="r" b="b"/>
              <a:pathLst>
                <a:path w="363854" h="101600">
                  <a:moveTo>
                    <a:pt x="351027" y="0"/>
                  </a:moveTo>
                  <a:lnTo>
                    <a:pt x="51180" y="0"/>
                  </a:lnTo>
                  <a:lnTo>
                    <a:pt x="31343" y="4048"/>
                  </a:lnTo>
                  <a:lnTo>
                    <a:pt x="15065" y="15049"/>
                  </a:lnTo>
                  <a:lnTo>
                    <a:pt x="4050" y="31289"/>
                  </a:lnTo>
                  <a:lnTo>
                    <a:pt x="0" y="51053"/>
                  </a:lnTo>
                  <a:lnTo>
                    <a:pt x="4050" y="70304"/>
                  </a:lnTo>
                  <a:lnTo>
                    <a:pt x="15065" y="86280"/>
                  </a:lnTo>
                  <a:lnTo>
                    <a:pt x="31343" y="97184"/>
                  </a:lnTo>
                  <a:lnTo>
                    <a:pt x="51180" y="101218"/>
                  </a:lnTo>
                  <a:lnTo>
                    <a:pt x="351027" y="101218"/>
                  </a:lnTo>
                  <a:lnTo>
                    <a:pt x="357929" y="99278"/>
                  </a:lnTo>
                  <a:lnTo>
                    <a:pt x="362330" y="94361"/>
                  </a:lnTo>
                  <a:lnTo>
                    <a:pt x="363493" y="87824"/>
                  </a:lnTo>
                  <a:lnTo>
                    <a:pt x="360679" y="81025"/>
                  </a:lnTo>
                  <a:lnTo>
                    <a:pt x="356707" y="74146"/>
                  </a:lnTo>
                  <a:lnTo>
                    <a:pt x="353663" y="66754"/>
                  </a:lnTo>
                  <a:lnTo>
                    <a:pt x="351714" y="59005"/>
                  </a:lnTo>
                  <a:lnTo>
                    <a:pt x="351027" y="51053"/>
                  </a:lnTo>
                  <a:lnTo>
                    <a:pt x="351714" y="42590"/>
                  </a:lnTo>
                  <a:lnTo>
                    <a:pt x="353663" y="34591"/>
                  </a:lnTo>
                  <a:lnTo>
                    <a:pt x="356707" y="27140"/>
                  </a:lnTo>
                  <a:lnTo>
                    <a:pt x="360679" y="20319"/>
                  </a:lnTo>
                  <a:lnTo>
                    <a:pt x="362940" y="13876"/>
                  </a:lnTo>
                  <a:lnTo>
                    <a:pt x="361616" y="7254"/>
                  </a:lnTo>
                  <a:lnTo>
                    <a:pt x="357411" y="2085"/>
                  </a:lnTo>
                  <a:lnTo>
                    <a:pt x="351027" y="0"/>
                  </a:lnTo>
                  <a:close/>
                </a:path>
              </a:pathLst>
            </a:custGeom>
            <a:solidFill>
              <a:srgbClr val="03499E"/>
            </a:solidFill>
          </p:spPr>
          <p:txBody>
            <a:bodyPr wrap="square" lIns="0" tIns="0" rIns="0" bIns="0" rtlCol="0"/>
            <a:lstStyle/>
            <a:p>
              <a:endParaRPr/>
            </a:p>
          </p:txBody>
        </p:sp>
        <p:sp>
          <p:nvSpPr>
            <p:cNvPr id="9" name="object 9"/>
            <p:cNvSpPr/>
            <p:nvPr/>
          </p:nvSpPr>
          <p:spPr>
            <a:xfrm>
              <a:off x="6525514" y="1491361"/>
              <a:ext cx="363855" cy="101600"/>
            </a:xfrm>
            <a:custGeom>
              <a:avLst/>
              <a:gdLst/>
              <a:ahLst/>
              <a:cxnLst/>
              <a:rect l="l" t="t" r="r" b="b"/>
              <a:pathLst>
                <a:path w="363854" h="101600">
                  <a:moveTo>
                    <a:pt x="51180" y="0"/>
                  </a:moveTo>
                  <a:lnTo>
                    <a:pt x="31343" y="4048"/>
                  </a:lnTo>
                  <a:lnTo>
                    <a:pt x="15065" y="15049"/>
                  </a:lnTo>
                  <a:lnTo>
                    <a:pt x="4050" y="31289"/>
                  </a:lnTo>
                  <a:lnTo>
                    <a:pt x="0" y="51053"/>
                  </a:lnTo>
                  <a:lnTo>
                    <a:pt x="4050" y="70304"/>
                  </a:lnTo>
                  <a:lnTo>
                    <a:pt x="15065" y="86280"/>
                  </a:lnTo>
                  <a:lnTo>
                    <a:pt x="31343" y="97184"/>
                  </a:lnTo>
                  <a:lnTo>
                    <a:pt x="51180" y="101218"/>
                  </a:lnTo>
                  <a:lnTo>
                    <a:pt x="351027" y="101218"/>
                  </a:lnTo>
                  <a:lnTo>
                    <a:pt x="357929" y="99278"/>
                  </a:lnTo>
                  <a:lnTo>
                    <a:pt x="362330" y="94361"/>
                  </a:lnTo>
                  <a:lnTo>
                    <a:pt x="363493" y="87824"/>
                  </a:lnTo>
                  <a:lnTo>
                    <a:pt x="360679" y="81025"/>
                  </a:lnTo>
                  <a:lnTo>
                    <a:pt x="356707" y="74146"/>
                  </a:lnTo>
                  <a:lnTo>
                    <a:pt x="353663" y="66754"/>
                  </a:lnTo>
                  <a:lnTo>
                    <a:pt x="351714" y="59005"/>
                  </a:lnTo>
                  <a:lnTo>
                    <a:pt x="351027" y="51053"/>
                  </a:lnTo>
                  <a:lnTo>
                    <a:pt x="351714" y="42590"/>
                  </a:lnTo>
                  <a:lnTo>
                    <a:pt x="353663" y="34591"/>
                  </a:lnTo>
                  <a:lnTo>
                    <a:pt x="356707" y="27140"/>
                  </a:lnTo>
                  <a:lnTo>
                    <a:pt x="360679" y="20319"/>
                  </a:lnTo>
                  <a:lnTo>
                    <a:pt x="362940" y="13876"/>
                  </a:lnTo>
                  <a:lnTo>
                    <a:pt x="361616" y="7254"/>
                  </a:lnTo>
                  <a:lnTo>
                    <a:pt x="357411" y="2085"/>
                  </a:lnTo>
                  <a:lnTo>
                    <a:pt x="351027" y="0"/>
                  </a:lnTo>
                  <a:lnTo>
                    <a:pt x="51180" y="0"/>
                  </a:lnTo>
                  <a:close/>
                </a:path>
              </a:pathLst>
            </a:custGeom>
            <a:ln w="9525">
              <a:solidFill>
                <a:srgbClr val="2A5F9E"/>
              </a:solidFill>
            </a:ln>
          </p:spPr>
          <p:txBody>
            <a:bodyPr wrap="square" lIns="0" tIns="0" rIns="0" bIns="0" rtlCol="0"/>
            <a:lstStyle/>
            <a:p>
              <a:endParaRPr/>
            </a:p>
          </p:txBody>
        </p:sp>
        <p:pic>
          <p:nvPicPr>
            <p:cNvPr id="10" name="object 10"/>
            <p:cNvPicPr/>
            <p:nvPr/>
          </p:nvPicPr>
          <p:blipFill>
            <a:blip r:embed="rId2" cstate="print"/>
            <a:stretch>
              <a:fillRect/>
            </a:stretch>
          </p:blipFill>
          <p:spPr>
            <a:xfrm>
              <a:off x="6520751" y="1612949"/>
              <a:ext cx="399033" cy="238011"/>
            </a:xfrm>
            <a:prstGeom prst="rect">
              <a:avLst/>
            </a:prstGeom>
          </p:spPr>
        </p:pic>
      </p:grpSp>
      <p:grpSp>
        <p:nvGrpSpPr>
          <p:cNvPr id="11" name="object 11"/>
          <p:cNvGrpSpPr/>
          <p:nvPr/>
        </p:nvGrpSpPr>
        <p:grpSpPr>
          <a:xfrm>
            <a:off x="1557083" y="1414462"/>
            <a:ext cx="524510" cy="453390"/>
            <a:chOff x="1557083" y="1414462"/>
            <a:chExt cx="524510" cy="453390"/>
          </a:xfrm>
        </p:grpSpPr>
        <p:sp>
          <p:nvSpPr>
            <p:cNvPr id="12" name="object 12"/>
            <p:cNvSpPr/>
            <p:nvPr/>
          </p:nvSpPr>
          <p:spPr>
            <a:xfrm>
              <a:off x="1561846" y="1419225"/>
              <a:ext cx="514984" cy="443865"/>
            </a:xfrm>
            <a:custGeom>
              <a:avLst/>
              <a:gdLst/>
              <a:ahLst/>
              <a:cxnLst/>
              <a:rect l="l" t="t" r="r" b="b"/>
              <a:pathLst>
                <a:path w="514985" h="443864">
                  <a:moveTo>
                    <a:pt x="257302" y="0"/>
                  </a:moveTo>
                  <a:lnTo>
                    <a:pt x="207267" y="4312"/>
                  </a:lnTo>
                  <a:lnTo>
                    <a:pt x="159639" y="16970"/>
                  </a:lnTo>
                  <a:lnTo>
                    <a:pt x="115534" y="37558"/>
                  </a:lnTo>
                  <a:lnTo>
                    <a:pt x="76072" y="65659"/>
                  </a:lnTo>
                  <a:lnTo>
                    <a:pt x="43505" y="99695"/>
                  </a:lnTo>
                  <a:lnTo>
                    <a:pt x="19653" y="137731"/>
                  </a:lnTo>
                  <a:lnTo>
                    <a:pt x="4992" y="178816"/>
                  </a:lnTo>
                  <a:lnTo>
                    <a:pt x="0" y="221996"/>
                  </a:lnTo>
                  <a:lnTo>
                    <a:pt x="4992" y="265102"/>
                  </a:lnTo>
                  <a:lnTo>
                    <a:pt x="19653" y="306149"/>
                  </a:lnTo>
                  <a:lnTo>
                    <a:pt x="43505" y="344171"/>
                  </a:lnTo>
                  <a:lnTo>
                    <a:pt x="76072" y="378205"/>
                  </a:lnTo>
                  <a:lnTo>
                    <a:pt x="115534" y="406306"/>
                  </a:lnTo>
                  <a:lnTo>
                    <a:pt x="159639" y="426894"/>
                  </a:lnTo>
                  <a:lnTo>
                    <a:pt x="207267" y="439552"/>
                  </a:lnTo>
                  <a:lnTo>
                    <a:pt x="257302" y="443864"/>
                  </a:lnTo>
                  <a:lnTo>
                    <a:pt x="307316" y="439552"/>
                  </a:lnTo>
                  <a:lnTo>
                    <a:pt x="354901" y="426894"/>
                  </a:lnTo>
                  <a:lnTo>
                    <a:pt x="398962" y="406306"/>
                  </a:lnTo>
                  <a:lnTo>
                    <a:pt x="438403" y="378205"/>
                  </a:lnTo>
                  <a:lnTo>
                    <a:pt x="471044" y="344171"/>
                  </a:lnTo>
                  <a:lnTo>
                    <a:pt x="494934" y="306149"/>
                  </a:lnTo>
                  <a:lnTo>
                    <a:pt x="495054" y="305815"/>
                  </a:lnTo>
                  <a:lnTo>
                    <a:pt x="235077" y="305815"/>
                  </a:lnTo>
                  <a:lnTo>
                    <a:pt x="226344" y="305065"/>
                  </a:lnTo>
                  <a:lnTo>
                    <a:pt x="142747" y="242442"/>
                  </a:lnTo>
                  <a:lnTo>
                    <a:pt x="127984" y="214534"/>
                  </a:lnTo>
                  <a:lnTo>
                    <a:pt x="131067" y="199401"/>
                  </a:lnTo>
                  <a:lnTo>
                    <a:pt x="164548" y="175339"/>
                  </a:lnTo>
                  <a:lnTo>
                    <a:pt x="173101" y="174625"/>
                  </a:lnTo>
                  <a:lnTo>
                    <a:pt x="278576" y="174625"/>
                  </a:lnTo>
                  <a:lnTo>
                    <a:pt x="307847" y="149351"/>
                  </a:lnTo>
                  <a:lnTo>
                    <a:pt x="314973" y="144351"/>
                  </a:lnTo>
                  <a:lnTo>
                    <a:pt x="322849" y="140779"/>
                  </a:lnTo>
                  <a:lnTo>
                    <a:pt x="331225" y="138636"/>
                  </a:lnTo>
                  <a:lnTo>
                    <a:pt x="339852" y="137922"/>
                  </a:lnTo>
                  <a:lnTo>
                    <a:pt x="495002" y="137922"/>
                  </a:lnTo>
                  <a:lnTo>
                    <a:pt x="494934" y="137731"/>
                  </a:lnTo>
                  <a:lnTo>
                    <a:pt x="471044" y="99695"/>
                  </a:lnTo>
                  <a:lnTo>
                    <a:pt x="438403" y="65659"/>
                  </a:lnTo>
                  <a:lnTo>
                    <a:pt x="398962" y="37558"/>
                  </a:lnTo>
                  <a:lnTo>
                    <a:pt x="354901" y="16970"/>
                  </a:lnTo>
                  <a:lnTo>
                    <a:pt x="307316" y="4312"/>
                  </a:lnTo>
                  <a:lnTo>
                    <a:pt x="257302" y="0"/>
                  </a:lnTo>
                  <a:close/>
                </a:path>
                <a:path w="514985" h="443864">
                  <a:moveTo>
                    <a:pt x="495002" y="137922"/>
                  </a:moveTo>
                  <a:lnTo>
                    <a:pt x="339852" y="137922"/>
                  </a:lnTo>
                  <a:lnTo>
                    <a:pt x="348478" y="138636"/>
                  </a:lnTo>
                  <a:lnTo>
                    <a:pt x="356854" y="140779"/>
                  </a:lnTo>
                  <a:lnTo>
                    <a:pt x="364730" y="144351"/>
                  </a:lnTo>
                  <a:lnTo>
                    <a:pt x="371855" y="149351"/>
                  </a:lnTo>
                  <a:lnTo>
                    <a:pt x="381785" y="162270"/>
                  </a:lnTo>
                  <a:lnTo>
                    <a:pt x="385095" y="176974"/>
                  </a:lnTo>
                  <a:lnTo>
                    <a:pt x="381785" y="191678"/>
                  </a:lnTo>
                  <a:lnTo>
                    <a:pt x="267716" y="294386"/>
                  </a:lnTo>
                  <a:lnTo>
                    <a:pt x="235711" y="305815"/>
                  </a:lnTo>
                  <a:lnTo>
                    <a:pt x="495054" y="305815"/>
                  </a:lnTo>
                  <a:lnTo>
                    <a:pt x="509609" y="265102"/>
                  </a:lnTo>
                  <a:lnTo>
                    <a:pt x="514603" y="221996"/>
                  </a:lnTo>
                  <a:lnTo>
                    <a:pt x="509609" y="178816"/>
                  </a:lnTo>
                  <a:lnTo>
                    <a:pt x="495002" y="137922"/>
                  </a:lnTo>
                  <a:close/>
                </a:path>
                <a:path w="514985" h="443864">
                  <a:moveTo>
                    <a:pt x="278576" y="174625"/>
                  </a:moveTo>
                  <a:lnTo>
                    <a:pt x="173101" y="174625"/>
                  </a:lnTo>
                  <a:lnTo>
                    <a:pt x="182268" y="175412"/>
                  </a:lnTo>
                  <a:lnTo>
                    <a:pt x="191103" y="177784"/>
                  </a:lnTo>
                  <a:lnTo>
                    <a:pt x="199318" y="181750"/>
                  </a:lnTo>
                  <a:lnTo>
                    <a:pt x="206628" y="187325"/>
                  </a:lnTo>
                  <a:lnTo>
                    <a:pt x="235330" y="211962"/>
                  </a:lnTo>
                  <a:lnTo>
                    <a:pt x="278576" y="174625"/>
                  </a:lnTo>
                  <a:close/>
                </a:path>
              </a:pathLst>
            </a:custGeom>
            <a:solidFill>
              <a:srgbClr val="03499E"/>
            </a:solidFill>
          </p:spPr>
          <p:txBody>
            <a:bodyPr wrap="square" lIns="0" tIns="0" rIns="0" bIns="0" rtlCol="0"/>
            <a:lstStyle/>
            <a:p>
              <a:endParaRPr/>
            </a:p>
          </p:txBody>
        </p:sp>
        <p:sp>
          <p:nvSpPr>
            <p:cNvPr id="13" name="object 13"/>
            <p:cNvSpPr/>
            <p:nvPr/>
          </p:nvSpPr>
          <p:spPr>
            <a:xfrm>
              <a:off x="1561846" y="1419225"/>
              <a:ext cx="514984" cy="443865"/>
            </a:xfrm>
            <a:custGeom>
              <a:avLst/>
              <a:gdLst/>
              <a:ahLst/>
              <a:cxnLst/>
              <a:rect l="l" t="t" r="r" b="b"/>
              <a:pathLst>
                <a:path w="514985" h="443864">
                  <a:moveTo>
                    <a:pt x="339852" y="137922"/>
                  </a:moveTo>
                  <a:lnTo>
                    <a:pt x="381785" y="162270"/>
                  </a:lnTo>
                  <a:lnTo>
                    <a:pt x="385095" y="176974"/>
                  </a:lnTo>
                  <a:lnTo>
                    <a:pt x="381785" y="191678"/>
                  </a:lnTo>
                  <a:lnTo>
                    <a:pt x="267716" y="294386"/>
                  </a:lnTo>
                  <a:lnTo>
                    <a:pt x="235711" y="305815"/>
                  </a:lnTo>
                  <a:lnTo>
                    <a:pt x="235330" y="305815"/>
                  </a:lnTo>
                  <a:lnTo>
                    <a:pt x="235077" y="305815"/>
                  </a:lnTo>
                  <a:lnTo>
                    <a:pt x="226351" y="305067"/>
                  </a:lnTo>
                  <a:lnTo>
                    <a:pt x="142747" y="242442"/>
                  </a:lnTo>
                  <a:lnTo>
                    <a:pt x="127984" y="214534"/>
                  </a:lnTo>
                  <a:lnTo>
                    <a:pt x="131067" y="199401"/>
                  </a:lnTo>
                  <a:lnTo>
                    <a:pt x="164548" y="175339"/>
                  </a:lnTo>
                  <a:lnTo>
                    <a:pt x="173101" y="174625"/>
                  </a:lnTo>
                  <a:lnTo>
                    <a:pt x="182268" y="175412"/>
                  </a:lnTo>
                  <a:lnTo>
                    <a:pt x="191103" y="177784"/>
                  </a:lnTo>
                  <a:lnTo>
                    <a:pt x="199318" y="181750"/>
                  </a:lnTo>
                  <a:lnTo>
                    <a:pt x="206628" y="187325"/>
                  </a:lnTo>
                  <a:lnTo>
                    <a:pt x="235330" y="211962"/>
                  </a:lnTo>
                  <a:lnTo>
                    <a:pt x="307847" y="149351"/>
                  </a:lnTo>
                  <a:lnTo>
                    <a:pt x="314973" y="144351"/>
                  </a:lnTo>
                  <a:lnTo>
                    <a:pt x="322849" y="140779"/>
                  </a:lnTo>
                  <a:lnTo>
                    <a:pt x="331225" y="138636"/>
                  </a:lnTo>
                  <a:lnTo>
                    <a:pt x="339852" y="137922"/>
                  </a:lnTo>
                  <a:close/>
                </a:path>
                <a:path w="514985" h="443864">
                  <a:moveTo>
                    <a:pt x="257302" y="0"/>
                  </a:moveTo>
                  <a:lnTo>
                    <a:pt x="207267" y="4312"/>
                  </a:lnTo>
                  <a:lnTo>
                    <a:pt x="159639" y="16970"/>
                  </a:lnTo>
                  <a:lnTo>
                    <a:pt x="115534" y="37558"/>
                  </a:lnTo>
                  <a:lnTo>
                    <a:pt x="76072" y="65659"/>
                  </a:lnTo>
                  <a:lnTo>
                    <a:pt x="43505" y="99695"/>
                  </a:lnTo>
                  <a:lnTo>
                    <a:pt x="19653" y="137731"/>
                  </a:lnTo>
                  <a:lnTo>
                    <a:pt x="4992" y="178816"/>
                  </a:lnTo>
                  <a:lnTo>
                    <a:pt x="0" y="221996"/>
                  </a:lnTo>
                  <a:lnTo>
                    <a:pt x="4992" y="265102"/>
                  </a:lnTo>
                  <a:lnTo>
                    <a:pt x="19653" y="306149"/>
                  </a:lnTo>
                  <a:lnTo>
                    <a:pt x="43505" y="344171"/>
                  </a:lnTo>
                  <a:lnTo>
                    <a:pt x="76072" y="378205"/>
                  </a:lnTo>
                  <a:lnTo>
                    <a:pt x="115534" y="406306"/>
                  </a:lnTo>
                  <a:lnTo>
                    <a:pt x="159639" y="426894"/>
                  </a:lnTo>
                  <a:lnTo>
                    <a:pt x="207267" y="439552"/>
                  </a:lnTo>
                  <a:lnTo>
                    <a:pt x="257302" y="443864"/>
                  </a:lnTo>
                  <a:lnTo>
                    <a:pt x="307316" y="439552"/>
                  </a:lnTo>
                  <a:lnTo>
                    <a:pt x="354901" y="426894"/>
                  </a:lnTo>
                  <a:lnTo>
                    <a:pt x="398962" y="406306"/>
                  </a:lnTo>
                  <a:lnTo>
                    <a:pt x="438403" y="378205"/>
                  </a:lnTo>
                  <a:lnTo>
                    <a:pt x="471044" y="344171"/>
                  </a:lnTo>
                  <a:lnTo>
                    <a:pt x="494934" y="306149"/>
                  </a:lnTo>
                  <a:lnTo>
                    <a:pt x="509609" y="265102"/>
                  </a:lnTo>
                  <a:lnTo>
                    <a:pt x="514603" y="221996"/>
                  </a:lnTo>
                  <a:lnTo>
                    <a:pt x="509609" y="178815"/>
                  </a:lnTo>
                  <a:lnTo>
                    <a:pt x="494934" y="137731"/>
                  </a:lnTo>
                  <a:lnTo>
                    <a:pt x="471044" y="99694"/>
                  </a:lnTo>
                  <a:lnTo>
                    <a:pt x="438403" y="65659"/>
                  </a:lnTo>
                  <a:lnTo>
                    <a:pt x="398962" y="37558"/>
                  </a:lnTo>
                  <a:lnTo>
                    <a:pt x="354901" y="16970"/>
                  </a:lnTo>
                  <a:lnTo>
                    <a:pt x="307316" y="4312"/>
                  </a:lnTo>
                  <a:lnTo>
                    <a:pt x="257302" y="0"/>
                  </a:lnTo>
                  <a:close/>
                </a:path>
              </a:pathLst>
            </a:custGeom>
            <a:ln w="9525">
              <a:solidFill>
                <a:srgbClr val="2A5F9E"/>
              </a:solidFill>
            </a:ln>
          </p:spPr>
          <p:txBody>
            <a:bodyPr wrap="square" lIns="0" tIns="0" rIns="0" bIns="0" rtlCol="0"/>
            <a:lstStyle/>
            <a:p>
              <a:endParaRPr/>
            </a:p>
          </p:txBody>
        </p:sp>
        <p:pic>
          <p:nvPicPr>
            <p:cNvPr id="14" name="object 14"/>
            <p:cNvPicPr/>
            <p:nvPr/>
          </p:nvPicPr>
          <p:blipFill>
            <a:blip r:embed="rId3" cstate="print"/>
            <a:stretch>
              <a:fillRect/>
            </a:stretch>
          </p:blipFill>
          <p:spPr>
            <a:xfrm>
              <a:off x="1714055" y="1578546"/>
              <a:ext cx="207263" cy="125221"/>
            </a:xfrm>
            <a:prstGeom prst="rect">
              <a:avLst/>
            </a:prstGeom>
          </p:spPr>
        </p:pic>
      </p:grpSp>
      <p:sp>
        <p:nvSpPr>
          <p:cNvPr id="15" name="object 15"/>
          <p:cNvSpPr txBox="1">
            <a:spLocks noGrp="1"/>
          </p:cNvSpPr>
          <p:nvPr>
            <p:ph type="sldNum" sz="quarter" idx="7"/>
          </p:nvPr>
        </p:nvSpPr>
        <p:spPr>
          <a:prstGeom prst="rect">
            <a:avLst/>
          </a:prstGeom>
        </p:spPr>
        <p:txBody>
          <a:bodyPr vert="horz" wrap="square" lIns="0" tIns="1066370" rIns="0" bIns="0" rtlCol="0">
            <a:spAutoFit/>
          </a:bodyPr>
          <a:lstStyle/>
          <a:p>
            <a:pPr marL="4939665">
              <a:lnSpc>
                <a:spcPts val="1655"/>
              </a:lnSpc>
            </a:pPr>
            <a:fld id="{81D60167-4931-47E6-BA6A-407CBD079E47}" type="slidenum">
              <a:rPr spc="-25" dirty="0"/>
              <a:t>43</a:t>
            </a:fld>
            <a:endParaRPr spc="-25"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26D5895-B356-553A-0BB1-1B10D60A17E2}"/>
              </a:ext>
            </a:extLst>
          </p:cNvPr>
          <p:cNvSpPr>
            <a:spLocks noGrp="1"/>
          </p:cNvSpPr>
          <p:nvPr>
            <p:ph type="sldNum" sz="quarter" idx="7"/>
          </p:nvPr>
        </p:nvSpPr>
        <p:spPr/>
        <p:txBody>
          <a:bodyPr/>
          <a:lstStyle/>
          <a:p>
            <a:pPr marL="4939665">
              <a:lnSpc>
                <a:spcPts val="1655"/>
              </a:lnSpc>
            </a:pPr>
            <a:fld id="{81D60167-4931-47E6-BA6A-407CBD079E47}" type="slidenum">
              <a:rPr lang="en-US" spc="-25" smtClean="0"/>
              <a:t>44</a:t>
            </a:fld>
            <a:endParaRPr lang="en-US" spc="-25" dirty="0"/>
          </a:p>
        </p:txBody>
      </p:sp>
      <p:sp>
        <p:nvSpPr>
          <p:cNvPr id="6" name="object 7">
            <a:extLst>
              <a:ext uri="{FF2B5EF4-FFF2-40B4-BE49-F238E27FC236}">
                <a16:creationId xmlns:a16="http://schemas.microsoft.com/office/drawing/2014/main" id="{61681B98-FB4B-DD67-964B-18F8A2941980}"/>
              </a:ext>
            </a:extLst>
          </p:cNvPr>
          <p:cNvSpPr txBox="1">
            <a:spLocks/>
          </p:cNvSpPr>
          <p:nvPr/>
        </p:nvSpPr>
        <p:spPr>
          <a:xfrm>
            <a:off x="4495800" y="1897163"/>
            <a:ext cx="2728595" cy="605155"/>
          </a:xfrm>
          <a:prstGeom prst="rect">
            <a:avLst/>
          </a:prstGeom>
        </p:spPr>
        <p:txBody>
          <a:bodyPr vert="horz" wrap="square" lIns="0" tIns="13335" rIns="0" bIns="0" rtlCol="0">
            <a:spAutoFit/>
          </a:bodyPr>
          <a:lstStyle>
            <a:lvl1pPr>
              <a:defRPr sz="2400" b="1" i="0">
                <a:solidFill>
                  <a:srgbClr val="03499E"/>
                </a:solidFill>
                <a:latin typeface="Times New Roman"/>
                <a:ea typeface="+mj-ea"/>
                <a:cs typeface="Times New Roman"/>
              </a:defRPr>
            </a:lvl1pPr>
          </a:lstStyle>
          <a:p>
            <a:pPr marL="12700">
              <a:spcBef>
                <a:spcPts val="105"/>
              </a:spcBef>
            </a:pPr>
            <a:r>
              <a:rPr lang="vi-VN" sz="3800" u="sng">
                <a:uFill>
                  <a:solidFill>
                    <a:srgbClr val="03499E"/>
                  </a:solidFill>
                </a:uFill>
              </a:rPr>
              <a:t>CHƯƠNG</a:t>
            </a:r>
            <a:r>
              <a:rPr lang="vi-VN" sz="3800" u="sng" spc="-30">
                <a:uFill>
                  <a:solidFill>
                    <a:srgbClr val="03499E"/>
                  </a:solidFill>
                </a:uFill>
              </a:rPr>
              <a:t> </a:t>
            </a:r>
            <a:r>
              <a:rPr lang="vi-VN" sz="3800" u="sng" spc="-25">
                <a:uFill>
                  <a:solidFill>
                    <a:srgbClr val="03499E"/>
                  </a:solidFill>
                </a:uFill>
              </a:rPr>
              <a:t>II</a:t>
            </a:r>
            <a:endParaRPr lang="vi-VN" sz="3800" dirty="0"/>
          </a:p>
        </p:txBody>
      </p:sp>
      <p:sp>
        <p:nvSpPr>
          <p:cNvPr id="7" name="object 8">
            <a:extLst>
              <a:ext uri="{FF2B5EF4-FFF2-40B4-BE49-F238E27FC236}">
                <a16:creationId xmlns:a16="http://schemas.microsoft.com/office/drawing/2014/main" id="{861C4FF0-1FF3-72A3-4688-B3E5B7738334}"/>
              </a:ext>
            </a:extLst>
          </p:cNvPr>
          <p:cNvSpPr txBox="1"/>
          <p:nvPr/>
        </p:nvSpPr>
        <p:spPr>
          <a:xfrm>
            <a:off x="592023" y="3260801"/>
            <a:ext cx="10801985" cy="1127125"/>
          </a:xfrm>
          <a:prstGeom prst="rect">
            <a:avLst/>
          </a:prstGeom>
        </p:spPr>
        <p:txBody>
          <a:bodyPr vert="horz" wrap="square" lIns="0" tIns="78105" rIns="0" bIns="0" rtlCol="0">
            <a:spAutoFit/>
          </a:bodyPr>
          <a:lstStyle/>
          <a:p>
            <a:pPr marL="1353820" marR="5080" indent="-1341755">
              <a:lnSpc>
                <a:spcPts val="4110"/>
              </a:lnSpc>
              <a:spcBef>
                <a:spcPts val="615"/>
              </a:spcBef>
            </a:pPr>
            <a:r>
              <a:rPr sz="3800" b="1" dirty="0">
                <a:solidFill>
                  <a:srgbClr val="03499E"/>
                </a:solidFill>
                <a:latin typeface="Times New Roman"/>
                <a:cs typeface="Times New Roman"/>
              </a:rPr>
              <a:t>KẾ</a:t>
            </a:r>
            <a:r>
              <a:rPr sz="3800" b="1" spc="-35" dirty="0">
                <a:solidFill>
                  <a:srgbClr val="03499E"/>
                </a:solidFill>
                <a:latin typeface="Times New Roman"/>
                <a:cs typeface="Times New Roman"/>
              </a:rPr>
              <a:t> </a:t>
            </a:r>
            <a:r>
              <a:rPr sz="3800" b="1" dirty="0">
                <a:solidFill>
                  <a:srgbClr val="03499E"/>
                </a:solidFill>
                <a:latin typeface="Times New Roman"/>
                <a:cs typeface="Times New Roman"/>
              </a:rPr>
              <a:t>HOẠCH</a:t>
            </a:r>
            <a:r>
              <a:rPr sz="3800" b="1" spc="-40" dirty="0">
                <a:solidFill>
                  <a:srgbClr val="03499E"/>
                </a:solidFill>
                <a:latin typeface="Times New Roman"/>
                <a:cs typeface="Times New Roman"/>
              </a:rPr>
              <a:t> </a:t>
            </a:r>
            <a:r>
              <a:rPr sz="3800" b="1" dirty="0">
                <a:solidFill>
                  <a:srgbClr val="03499E"/>
                </a:solidFill>
                <a:latin typeface="Times New Roman"/>
                <a:cs typeface="Times New Roman"/>
              </a:rPr>
              <a:t>TỔNG</a:t>
            </a:r>
            <a:r>
              <a:rPr sz="3800" b="1" spc="-30" dirty="0">
                <a:solidFill>
                  <a:srgbClr val="03499E"/>
                </a:solidFill>
                <a:latin typeface="Times New Roman"/>
                <a:cs typeface="Times New Roman"/>
              </a:rPr>
              <a:t> </a:t>
            </a:r>
            <a:r>
              <a:rPr sz="3800" b="1" dirty="0">
                <a:solidFill>
                  <a:srgbClr val="03499E"/>
                </a:solidFill>
                <a:latin typeface="Times New Roman"/>
                <a:cs typeface="Times New Roman"/>
              </a:rPr>
              <a:t>THỂ</a:t>
            </a:r>
            <a:r>
              <a:rPr sz="3800" b="1" spc="-25" dirty="0">
                <a:solidFill>
                  <a:srgbClr val="03499E"/>
                </a:solidFill>
                <a:latin typeface="Times New Roman"/>
                <a:cs typeface="Times New Roman"/>
              </a:rPr>
              <a:t> </a:t>
            </a:r>
            <a:r>
              <a:rPr sz="3800" b="1" dirty="0">
                <a:solidFill>
                  <a:srgbClr val="03499E"/>
                </a:solidFill>
                <a:latin typeface="Times New Roman"/>
                <a:cs typeface="Times New Roman"/>
              </a:rPr>
              <a:t>LỰA</a:t>
            </a:r>
            <a:r>
              <a:rPr sz="3800" b="1" spc="-10" dirty="0">
                <a:solidFill>
                  <a:srgbClr val="03499E"/>
                </a:solidFill>
                <a:latin typeface="Times New Roman"/>
                <a:cs typeface="Times New Roman"/>
              </a:rPr>
              <a:t> </a:t>
            </a:r>
            <a:r>
              <a:rPr sz="3800" b="1" dirty="0">
                <a:solidFill>
                  <a:srgbClr val="03499E"/>
                </a:solidFill>
                <a:latin typeface="Times New Roman"/>
                <a:cs typeface="Times New Roman"/>
              </a:rPr>
              <a:t>CHỌN</a:t>
            </a:r>
            <a:r>
              <a:rPr sz="3800" b="1" spc="-40" dirty="0">
                <a:solidFill>
                  <a:srgbClr val="03499E"/>
                </a:solidFill>
                <a:latin typeface="Times New Roman"/>
                <a:cs typeface="Times New Roman"/>
              </a:rPr>
              <a:t> </a:t>
            </a:r>
            <a:r>
              <a:rPr sz="3800" b="1" dirty="0">
                <a:solidFill>
                  <a:srgbClr val="03499E"/>
                </a:solidFill>
                <a:latin typeface="Times New Roman"/>
                <a:cs typeface="Times New Roman"/>
              </a:rPr>
              <a:t>NHÀ</a:t>
            </a:r>
            <a:r>
              <a:rPr sz="3800" b="1" spc="-25" dirty="0">
                <a:solidFill>
                  <a:srgbClr val="03499E"/>
                </a:solidFill>
                <a:latin typeface="Times New Roman"/>
                <a:cs typeface="Times New Roman"/>
              </a:rPr>
              <a:t> </a:t>
            </a:r>
            <a:r>
              <a:rPr sz="3800" b="1" spc="-20" dirty="0">
                <a:solidFill>
                  <a:srgbClr val="03499E"/>
                </a:solidFill>
                <a:latin typeface="Times New Roman"/>
                <a:cs typeface="Times New Roman"/>
              </a:rPr>
              <a:t>THẦU </a:t>
            </a:r>
            <a:r>
              <a:rPr sz="3800" b="1" dirty="0">
                <a:solidFill>
                  <a:srgbClr val="03499E"/>
                </a:solidFill>
                <a:latin typeface="Times New Roman"/>
                <a:cs typeface="Times New Roman"/>
              </a:rPr>
              <a:t>KẾ</a:t>
            </a:r>
            <a:r>
              <a:rPr sz="3800" b="1" spc="-30" dirty="0">
                <a:solidFill>
                  <a:srgbClr val="03499E"/>
                </a:solidFill>
                <a:latin typeface="Times New Roman"/>
                <a:cs typeface="Times New Roman"/>
              </a:rPr>
              <a:t> </a:t>
            </a:r>
            <a:r>
              <a:rPr sz="3800" b="1" dirty="0">
                <a:solidFill>
                  <a:srgbClr val="03499E"/>
                </a:solidFill>
                <a:latin typeface="Times New Roman"/>
                <a:cs typeface="Times New Roman"/>
              </a:rPr>
              <a:t>HOẠCH</a:t>
            </a:r>
            <a:r>
              <a:rPr sz="3800" b="1" spc="-45" dirty="0">
                <a:solidFill>
                  <a:srgbClr val="03499E"/>
                </a:solidFill>
                <a:latin typeface="Times New Roman"/>
                <a:cs typeface="Times New Roman"/>
              </a:rPr>
              <a:t> </a:t>
            </a:r>
            <a:r>
              <a:rPr sz="3800" b="1" dirty="0">
                <a:solidFill>
                  <a:srgbClr val="03499E"/>
                </a:solidFill>
                <a:latin typeface="Times New Roman"/>
                <a:cs typeface="Times New Roman"/>
              </a:rPr>
              <a:t>LỰA</a:t>
            </a:r>
            <a:r>
              <a:rPr sz="3800" b="1" spc="-10" dirty="0">
                <a:solidFill>
                  <a:srgbClr val="03499E"/>
                </a:solidFill>
                <a:latin typeface="Times New Roman"/>
                <a:cs typeface="Times New Roman"/>
              </a:rPr>
              <a:t> </a:t>
            </a:r>
            <a:r>
              <a:rPr sz="3800" b="1" dirty="0">
                <a:solidFill>
                  <a:srgbClr val="03499E"/>
                </a:solidFill>
                <a:latin typeface="Times New Roman"/>
                <a:cs typeface="Times New Roman"/>
              </a:rPr>
              <a:t>CHỌN</a:t>
            </a:r>
            <a:r>
              <a:rPr sz="3800" b="1" spc="-25" dirty="0">
                <a:solidFill>
                  <a:srgbClr val="03499E"/>
                </a:solidFill>
                <a:latin typeface="Times New Roman"/>
                <a:cs typeface="Times New Roman"/>
              </a:rPr>
              <a:t> </a:t>
            </a:r>
            <a:r>
              <a:rPr sz="3800" b="1" dirty="0">
                <a:solidFill>
                  <a:srgbClr val="03499E"/>
                </a:solidFill>
                <a:latin typeface="Times New Roman"/>
                <a:cs typeface="Times New Roman"/>
              </a:rPr>
              <a:t>NHÀ</a:t>
            </a:r>
            <a:r>
              <a:rPr sz="3800" b="1" spc="-10" dirty="0">
                <a:solidFill>
                  <a:srgbClr val="03499E"/>
                </a:solidFill>
                <a:latin typeface="Times New Roman"/>
                <a:cs typeface="Times New Roman"/>
              </a:rPr>
              <a:t> </a:t>
            </a:r>
            <a:r>
              <a:rPr sz="3800" b="1" spc="-20" dirty="0">
                <a:solidFill>
                  <a:srgbClr val="03499E"/>
                </a:solidFill>
                <a:latin typeface="Times New Roman"/>
                <a:cs typeface="Times New Roman"/>
              </a:rPr>
              <a:t>THẦU</a:t>
            </a:r>
            <a:endParaRPr sz="3800">
              <a:latin typeface="Times New Roman"/>
              <a:cs typeface="Times New Roman"/>
            </a:endParaRPr>
          </a:p>
        </p:txBody>
      </p:sp>
    </p:spTree>
    <p:extLst>
      <p:ext uri="{BB962C8B-B14F-4D97-AF65-F5344CB8AC3E}">
        <p14:creationId xmlns:p14="http://schemas.microsoft.com/office/powerpoint/2010/main" val="7109810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28243" y="967727"/>
            <a:ext cx="2881122" cy="837450"/>
          </a:xfrm>
          <a:prstGeom prst="rect">
            <a:avLst/>
          </a:prstGeom>
        </p:spPr>
      </p:pic>
      <p:sp>
        <p:nvSpPr>
          <p:cNvPr id="3" name="object 3"/>
          <p:cNvSpPr txBox="1">
            <a:spLocks noGrp="1"/>
          </p:cNvSpPr>
          <p:nvPr>
            <p:ph type="title"/>
          </p:nvPr>
        </p:nvSpPr>
        <p:spPr>
          <a:xfrm>
            <a:off x="1859660" y="199288"/>
            <a:ext cx="8472805" cy="523240"/>
          </a:xfrm>
          <a:prstGeom prst="rect">
            <a:avLst/>
          </a:prstGeom>
          <a:ln w="9525">
            <a:solidFill>
              <a:srgbClr val="006FC0"/>
            </a:solidFill>
          </a:ln>
        </p:spPr>
        <p:txBody>
          <a:bodyPr vert="horz" wrap="square" lIns="0" tIns="33020" rIns="0" bIns="0" rtlCol="0">
            <a:spAutoFit/>
          </a:bodyPr>
          <a:lstStyle/>
          <a:p>
            <a:pPr marL="160655">
              <a:lnSpc>
                <a:spcPct val="100000"/>
              </a:lnSpc>
              <a:spcBef>
                <a:spcPts val="260"/>
              </a:spcBef>
            </a:pPr>
            <a:r>
              <a:rPr sz="2800" dirty="0"/>
              <a:t>KẾ</a:t>
            </a:r>
            <a:r>
              <a:rPr sz="2800" spc="-50" dirty="0"/>
              <a:t> </a:t>
            </a:r>
            <a:r>
              <a:rPr sz="2800" dirty="0"/>
              <a:t>HOẠCH</a:t>
            </a:r>
            <a:r>
              <a:rPr sz="2800" spc="-25" dirty="0"/>
              <a:t> </a:t>
            </a:r>
            <a:r>
              <a:rPr sz="2800" dirty="0"/>
              <a:t>TỔNG</a:t>
            </a:r>
            <a:r>
              <a:rPr sz="2800" spc="-35" dirty="0"/>
              <a:t> </a:t>
            </a:r>
            <a:r>
              <a:rPr sz="2800" dirty="0"/>
              <a:t>THỂ</a:t>
            </a:r>
            <a:r>
              <a:rPr sz="2800" spc="-40" dirty="0"/>
              <a:t> </a:t>
            </a:r>
            <a:r>
              <a:rPr sz="2800" dirty="0"/>
              <a:t>LCNT</a:t>
            </a:r>
            <a:r>
              <a:rPr sz="2800" spc="-35" dirty="0"/>
              <a:t> </a:t>
            </a:r>
            <a:r>
              <a:rPr sz="2800" dirty="0"/>
              <a:t>CHO</a:t>
            </a:r>
            <a:r>
              <a:rPr sz="2800" spc="-25" dirty="0"/>
              <a:t> </a:t>
            </a:r>
            <a:r>
              <a:rPr sz="2800" dirty="0"/>
              <a:t>DỰ</a:t>
            </a:r>
            <a:r>
              <a:rPr sz="2800" spc="-35" dirty="0"/>
              <a:t> </a:t>
            </a:r>
            <a:r>
              <a:rPr sz="2800" dirty="0"/>
              <a:t>ÁN</a:t>
            </a:r>
            <a:r>
              <a:rPr sz="2800" spc="-40" dirty="0"/>
              <a:t> </a:t>
            </a:r>
            <a:r>
              <a:rPr sz="2800" spc="-10" dirty="0"/>
              <a:t>(Đ.36)</a:t>
            </a:r>
            <a:endParaRPr sz="2800"/>
          </a:p>
        </p:txBody>
      </p:sp>
      <p:sp>
        <p:nvSpPr>
          <p:cNvPr id="4" name="object 4"/>
          <p:cNvSpPr txBox="1"/>
          <p:nvPr/>
        </p:nvSpPr>
        <p:spPr>
          <a:xfrm>
            <a:off x="1132433" y="1143127"/>
            <a:ext cx="1473835" cy="391160"/>
          </a:xfrm>
          <a:prstGeom prst="rect">
            <a:avLst/>
          </a:prstGeom>
        </p:spPr>
        <p:txBody>
          <a:bodyPr vert="horz" wrap="square" lIns="0" tIns="12700" rIns="0" bIns="0" rtlCol="0">
            <a:spAutoFit/>
          </a:bodyPr>
          <a:lstStyle/>
          <a:p>
            <a:pPr marL="12700">
              <a:lnSpc>
                <a:spcPct val="100000"/>
              </a:lnSpc>
              <a:spcBef>
                <a:spcPts val="100"/>
              </a:spcBef>
            </a:pPr>
            <a:r>
              <a:rPr sz="2400" dirty="0">
                <a:solidFill>
                  <a:srgbClr val="03499E"/>
                </a:solidFill>
                <a:latin typeface="Times New Roman"/>
                <a:cs typeface="Times New Roman"/>
              </a:rPr>
              <a:t>1. Nội </a:t>
            </a:r>
            <a:r>
              <a:rPr sz="2400" spc="-20" dirty="0">
                <a:solidFill>
                  <a:srgbClr val="03499E"/>
                </a:solidFill>
                <a:latin typeface="Times New Roman"/>
                <a:cs typeface="Times New Roman"/>
              </a:rPr>
              <a:t>dung</a:t>
            </a:r>
            <a:endParaRPr sz="2400">
              <a:latin typeface="Times New Roman"/>
              <a:cs typeface="Times New Roman"/>
            </a:endParaRPr>
          </a:p>
        </p:txBody>
      </p:sp>
      <p:grpSp>
        <p:nvGrpSpPr>
          <p:cNvPr id="5" name="object 5"/>
          <p:cNvGrpSpPr/>
          <p:nvPr/>
        </p:nvGrpSpPr>
        <p:grpSpPr>
          <a:xfrm>
            <a:off x="747013" y="1739328"/>
            <a:ext cx="4299585" cy="1155700"/>
            <a:chOff x="747013" y="1739328"/>
            <a:chExt cx="4299585" cy="1155700"/>
          </a:xfrm>
        </p:grpSpPr>
        <p:sp>
          <p:nvSpPr>
            <p:cNvPr id="6" name="object 6"/>
            <p:cNvSpPr/>
            <p:nvPr/>
          </p:nvSpPr>
          <p:spPr>
            <a:xfrm>
              <a:off x="751776" y="1744091"/>
              <a:ext cx="294005" cy="655955"/>
            </a:xfrm>
            <a:custGeom>
              <a:avLst/>
              <a:gdLst/>
              <a:ahLst/>
              <a:cxnLst/>
              <a:rect l="l" t="t" r="r" b="b"/>
              <a:pathLst>
                <a:path w="294005" h="655955">
                  <a:moveTo>
                    <a:pt x="0" y="0"/>
                  </a:moveTo>
                  <a:lnTo>
                    <a:pt x="0" y="655955"/>
                  </a:lnTo>
                  <a:lnTo>
                    <a:pt x="293928" y="655955"/>
                  </a:lnTo>
                </a:path>
              </a:pathLst>
            </a:custGeom>
            <a:ln w="9524">
              <a:solidFill>
                <a:srgbClr val="255C9D"/>
              </a:solidFill>
            </a:ln>
          </p:spPr>
          <p:txBody>
            <a:bodyPr wrap="square" lIns="0" tIns="0" rIns="0" bIns="0" rtlCol="0"/>
            <a:lstStyle/>
            <a:p>
              <a:endParaRPr/>
            </a:p>
          </p:txBody>
        </p:sp>
        <p:sp>
          <p:nvSpPr>
            <p:cNvPr id="7" name="object 7"/>
            <p:cNvSpPr/>
            <p:nvPr/>
          </p:nvSpPr>
          <p:spPr>
            <a:xfrm>
              <a:off x="1045705" y="1917827"/>
              <a:ext cx="3988435" cy="964565"/>
            </a:xfrm>
            <a:custGeom>
              <a:avLst/>
              <a:gdLst/>
              <a:ahLst/>
              <a:cxnLst/>
              <a:rect l="l" t="t" r="r" b="b"/>
              <a:pathLst>
                <a:path w="3988435" h="964564">
                  <a:moveTo>
                    <a:pt x="3891673" y="0"/>
                  </a:moveTo>
                  <a:lnTo>
                    <a:pt x="96443" y="0"/>
                  </a:lnTo>
                  <a:lnTo>
                    <a:pt x="58903" y="7578"/>
                  </a:lnTo>
                  <a:lnTo>
                    <a:pt x="28247" y="28241"/>
                  </a:lnTo>
                  <a:lnTo>
                    <a:pt x="7579" y="58882"/>
                  </a:lnTo>
                  <a:lnTo>
                    <a:pt x="0" y="96393"/>
                  </a:lnTo>
                  <a:lnTo>
                    <a:pt x="0" y="867918"/>
                  </a:lnTo>
                  <a:lnTo>
                    <a:pt x="7579" y="905502"/>
                  </a:lnTo>
                  <a:lnTo>
                    <a:pt x="28247" y="936180"/>
                  </a:lnTo>
                  <a:lnTo>
                    <a:pt x="58903" y="956857"/>
                  </a:lnTo>
                  <a:lnTo>
                    <a:pt x="96443" y="964438"/>
                  </a:lnTo>
                  <a:lnTo>
                    <a:pt x="3891673" y="964438"/>
                  </a:lnTo>
                  <a:lnTo>
                    <a:pt x="3929257" y="956857"/>
                  </a:lnTo>
                  <a:lnTo>
                    <a:pt x="3959936" y="936180"/>
                  </a:lnTo>
                  <a:lnTo>
                    <a:pt x="3980613" y="905502"/>
                  </a:lnTo>
                  <a:lnTo>
                    <a:pt x="3988193" y="867918"/>
                  </a:lnTo>
                  <a:lnTo>
                    <a:pt x="3988193" y="96393"/>
                  </a:lnTo>
                  <a:lnTo>
                    <a:pt x="3980613" y="58882"/>
                  </a:lnTo>
                  <a:lnTo>
                    <a:pt x="3959936" y="28241"/>
                  </a:lnTo>
                  <a:lnTo>
                    <a:pt x="3929257" y="7578"/>
                  </a:lnTo>
                  <a:lnTo>
                    <a:pt x="3891673" y="0"/>
                  </a:lnTo>
                  <a:close/>
                </a:path>
              </a:pathLst>
            </a:custGeom>
            <a:solidFill>
              <a:srgbClr val="E9E1D5"/>
            </a:solidFill>
          </p:spPr>
          <p:txBody>
            <a:bodyPr wrap="square" lIns="0" tIns="0" rIns="0" bIns="0" rtlCol="0"/>
            <a:lstStyle/>
            <a:p>
              <a:endParaRPr/>
            </a:p>
          </p:txBody>
        </p:sp>
        <p:sp>
          <p:nvSpPr>
            <p:cNvPr id="8" name="object 8"/>
            <p:cNvSpPr/>
            <p:nvPr/>
          </p:nvSpPr>
          <p:spPr>
            <a:xfrm>
              <a:off x="1045705" y="1917827"/>
              <a:ext cx="3988435" cy="964565"/>
            </a:xfrm>
            <a:custGeom>
              <a:avLst/>
              <a:gdLst/>
              <a:ahLst/>
              <a:cxnLst/>
              <a:rect l="l" t="t" r="r" b="b"/>
              <a:pathLst>
                <a:path w="3988435" h="964564">
                  <a:moveTo>
                    <a:pt x="0" y="96393"/>
                  </a:moveTo>
                  <a:lnTo>
                    <a:pt x="7579" y="58882"/>
                  </a:lnTo>
                  <a:lnTo>
                    <a:pt x="28247" y="28241"/>
                  </a:lnTo>
                  <a:lnTo>
                    <a:pt x="58903" y="7578"/>
                  </a:lnTo>
                  <a:lnTo>
                    <a:pt x="96443" y="0"/>
                  </a:lnTo>
                  <a:lnTo>
                    <a:pt x="3891673" y="0"/>
                  </a:lnTo>
                  <a:lnTo>
                    <a:pt x="3929257" y="7578"/>
                  </a:lnTo>
                  <a:lnTo>
                    <a:pt x="3959936" y="28241"/>
                  </a:lnTo>
                  <a:lnTo>
                    <a:pt x="3980613" y="58882"/>
                  </a:lnTo>
                  <a:lnTo>
                    <a:pt x="3988193" y="96393"/>
                  </a:lnTo>
                  <a:lnTo>
                    <a:pt x="3988193" y="867918"/>
                  </a:lnTo>
                  <a:lnTo>
                    <a:pt x="3980613" y="905502"/>
                  </a:lnTo>
                  <a:lnTo>
                    <a:pt x="3959936" y="936180"/>
                  </a:lnTo>
                  <a:lnTo>
                    <a:pt x="3929257" y="956857"/>
                  </a:lnTo>
                  <a:lnTo>
                    <a:pt x="3891673" y="964438"/>
                  </a:lnTo>
                  <a:lnTo>
                    <a:pt x="96443" y="964438"/>
                  </a:lnTo>
                  <a:lnTo>
                    <a:pt x="58903" y="956857"/>
                  </a:lnTo>
                  <a:lnTo>
                    <a:pt x="28247" y="936180"/>
                  </a:lnTo>
                  <a:lnTo>
                    <a:pt x="7579" y="905502"/>
                  </a:lnTo>
                  <a:lnTo>
                    <a:pt x="0" y="867918"/>
                  </a:lnTo>
                  <a:lnTo>
                    <a:pt x="0" y="96393"/>
                  </a:lnTo>
                  <a:close/>
                </a:path>
              </a:pathLst>
            </a:custGeom>
            <a:ln w="25400">
              <a:solidFill>
                <a:srgbClr val="03499E"/>
              </a:solidFill>
            </a:ln>
          </p:spPr>
          <p:txBody>
            <a:bodyPr wrap="square" lIns="0" tIns="0" rIns="0" bIns="0" rtlCol="0"/>
            <a:lstStyle/>
            <a:p>
              <a:endParaRPr/>
            </a:p>
          </p:txBody>
        </p:sp>
      </p:grpSp>
      <p:sp>
        <p:nvSpPr>
          <p:cNvPr id="9" name="object 9"/>
          <p:cNvSpPr txBox="1"/>
          <p:nvPr/>
        </p:nvSpPr>
        <p:spPr>
          <a:xfrm>
            <a:off x="1107135" y="1859356"/>
            <a:ext cx="3865879" cy="1022985"/>
          </a:xfrm>
          <a:prstGeom prst="rect">
            <a:avLst/>
          </a:prstGeom>
        </p:spPr>
        <p:txBody>
          <a:bodyPr vert="horz" wrap="square" lIns="0" tIns="62865" rIns="0" bIns="0" rtlCol="0">
            <a:spAutoFit/>
          </a:bodyPr>
          <a:lstStyle/>
          <a:p>
            <a:pPr marL="12700" marR="5080" algn="just">
              <a:lnSpc>
                <a:spcPct val="86300"/>
              </a:lnSpc>
              <a:spcBef>
                <a:spcPts val="495"/>
              </a:spcBef>
            </a:pPr>
            <a:r>
              <a:rPr sz="2400" dirty="0">
                <a:solidFill>
                  <a:srgbClr val="03499E"/>
                </a:solidFill>
                <a:latin typeface="Times New Roman"/>
                <a:cs typeface="Times New Roman"/>
              </a:rPr>
              <a:t>a)</a:t>
            </a:r>
            <a:r>
              <a:rPr sz="2400" spc="200" dirty="0">
                <a:solidFill>
                  <a:srgbClr val="03499E"/>
                </a:solidFill>
                <a:latin typeface="Times New Roman"/>
                <a:cs typeface="Times New Roman"/>
              </a:rPr>
              <a:t> </a:t>
            </a:r>
            <a:r>
              <a:rPr sz="2400" dirty="0">
                <a:solidFill>
                  <a:srgbClr val="03499E"/>
                </a:solidFill>
                <a:latin typeface="Times New Roman"/>
                <a:cs typeface="Times New Roman"/>
              </a:rPr>
              <a:t>Xem</a:t>
            </a:r>
            <a:r>
              <a:rPr sz="2400" spc="170" dirty="0">
                <a:solidFill>
                  <a:srgbClr val="03499E"/>
                </a:solidFill>
                <a:latin typeface="Times New Roman"/>
                <a:cs typeface="Times New Roman"/>
              </a:rPr>
              <a:t> </a:t>
            </a:r>
            <a:r>
              <a:rPr sz="2400" dirty="0">
                <a:solidFill>
                  <a:srgbClr val="03499E"/>
                </a:solidFill>
                <a:latin typeface="Times New Roman"/>
                <a:cs typeface="Times New Roman"/>
              </a:rPr>
              <a:t>xét</a:t>
            </a:r>
            <a:r>
              <a:rPr sz="2400" spc="210" dirty="0">
                <a:solidFill>
                  <a:srgbClr val="03499E"/>
                </a:solidFill>
                <a:latin typeface="Times New Roman"/>
                <a:cs typeface="Times New Roman"/>
              </a:rPr>
              <a:t> </a:t>
            </a:r>
            <a:r>
              <a:rPr sz="2400" dirty="0">
                <a:solidFill>
                  <a:srgbClr val="03499E"/>
                </a:solidFill>
                <a:latin typeface="Times New Roman"/>
                <a:cs typeface="Times New Roman"/>
              </a:rPr>
              <a:t>bối</a:t>
            </a:r>
            <a:r>
              <a:rPr sz="2400" spc="200" dirty="0">
                <a:solidFill>
                  <a:srgbClr val="03499E"/>
                </a:solidFill>
                <a:latin typeface="Times New Roman"/>
                <a:cs typeface="Times New Roman"/>
              </a:rPr>
              <a:t> </a:t>
            </a:r>
            <a:r>
              <a:rPr sz="2400" dirty="0">
                <a:solidFill>
                  <a:srgbClr val="03499E"/>
                </a:solidFill>
                <a:latin typeface="Times New Roman"/>
                <a:cs typeface="Times New Roman"/>
              </a:rPr>
              <a:t>cảnh</a:t>
            </a:r>
            <a:r>
              <a:rPr sz="2400" spc="185" dirty="0">
                <a:solidFill>
                  <a:srgbClr val="03499E"/>
                </a:solidFill>
                <a:latin typeface="Times New Roman"/>
                <a:cs typeface="Times New Roman"/>
              </a:rPr>
              <a:t> </a:t>
            </a:r>
            <a:r>
              <a:rPr sz="2400" dirty="0">
                <a:solidFill>
                  <a:srgbClr val="03499E"/>
                </a:solidFill>
                <a:latin typeface="Times New Roman"/>
                <a:cs typeface="Times New Roman"/>
              </a:rPr>
              <a:t>thực</a:t>
            </a:r>
            <a:r>
              <a:rPr sz="2400" spc="200" dirty="0">
                <a:solidFill>
                  <a:srgbClr val="03499E"/>
                </a:solidFill>
                <a:latin typeface="Times New Roman"/>
                <a:cs typeface="Times New Roman"/>
              </a:rPr>
              <a:t> </a:t>
            </a:r>
            <a:r>
              <a:rPr sz="2400" spc="-20" dirty="0">
                <a:solidFill>
                  <a:srgbClr val="03499E"/>
                </a:solidFill>
                <a:latin typeface="Times New Roman"/>
                <a:cs typeface="Times New Roman"/>
              </a:rPr>
              <a:t>hiện </a:t>
            </a:r>
            <a:r>
              <a:rPr sz="2400" dirty="0">
                <a:solidFill>
                  <a:srgbClr val="03499E"/>
                </a:solidFill>
                <a:latin typeface="Times New Roman"/>
                <a:cs typeface="Times New Roman"/>
              </a:rPr>
              <a:t>dự</a:t>
            </a:r>
            <a:r>
              <a:rPr sz="2400" spc="85" dirty="0">
                <a:solidFill>
                  <a:srgbClr val="03499E"/>
                </a:solidFill>
                <a:latin typeface="Times New Roman"/>
                <a:cs typeface="Times New Roman"/>
              </a:rPr>
              <a:t>  </a:t>
            </a:r>
            <a:r>
              <a:rPr sz="2400" dirty="0">
                <a:solidFill>
                  <a:srgbClr val="03499E"/>
                </a:solidFill>
                <a:latin typeface="Times New Roman"/>
                <a:cs typeface="Times New Roman"/>
              </a:rPr>
              <a:t>án</a:t>
            </a:r>
            <a:r>
              <a:rPr sz="2400" spc="95" dirty="0">
                <a:solidFill>
                  <a:srgbClr val="03499E"/>
                </a:solidFill>
                <a:latin typeface="Times New Roman"/>
                <a:cs typeface="Times New Roman"/>
              </a:rPr>
              <a:t>  </a:t>
            </a:r>
            <a:r>
              <a:rPr sz="2400" dirty="0">
                <a:solidFill>
                  <a:srgbClr val="03499E"/>
                </a:solidFill>
                <a:latin typeface="Times New Roman"/>
                <a:cs typeface="Times New Roman"/>
              </a:rPr>
              <a:t>đối</a:t>
            </a:r>
            <a:r>
              <a:rPr sz="2400" spc="90" dirty="0">
                <a:solidFill>
                  <a:srgbClr val="03499E"/>
                </a:solidFill>
                <a:latin typeface="Times New Roman"/>
                <a:cs typeface="Times New Roman"/>
              </a:rPr>
              <a:t>  </a:t>
            </a:r>
            <a:r>
              <a:rPr sz="2400" dirty="0">
                <a:solidFill>
                  <a:srgbClr val="03499E"/>
                </a:solidFill>
                <a:latin typeface="Times New Roman"/>
                <a:cs typeface="Times New Roman"/>
              </a:rPr>
              <a:t>với</a:t>
            </a:r>
            <a:r>
              <a:rPr sz="2400" spc="95" dirty="0">
                <a:solidFill>
                  <a:srgbClr val="03499E"/>
                </a:solidFill>
                <a:latin typeface="Times New Roman"/>
                <a:cs typeface="Times New Roman"/>
              </a:rPr>
              <a:t>  </a:t>
            </a:r>
            <a:r>
              <a:rPr sz="2400" dirty="0">
                <a:solidFill>
                  <a:srgbClr val="03499E"/>
                </a:solidFill>
                <a:latin typeface="Times New Roman"/>
                <a:cs typeface="Times New Roman"/>
              </a:rPr>
              <a:t>công</a:t>
            </a:r>
            <a:r>
              <a:rPr sz="2400" spc="85" dirty="0">
                <a:solidFill>
                  <a:srgbClr val="03499E"/>
                </a:solidFill>
                <a:latin typeface="Times New Roman"/>
                <a:cs typeface="Times New Roman"/>
              </a:rPr>
              <a:t>  </a:t>
            </a:r>
            <a:r>
              <a:rPr sz="2400" dirty="0">
                <a:solidFill>
                  <a:srgbClr val="03499E"/>
                </a:solidFill>
                <a:latin typeface="Times New Roman"/>
                <a:cs typeface="Times New Roman"/>
              </a:rPr>
              <a:t>tác</a:t>
            </a:r>
            <a:r>
              <a:rPr sz="2400" spc="95" dirty="0">
                <a:solidFill>
                  <a:srgbClr val="03499E"/>
                </a:solidFill>
                <a:latin typeface="Times New Roman"/>
                <a:cs typeface="Times New Roman"/>
              </a:rPr>
              <a:t>  </a:t>
            </a:r>
            <a:r>
              <a:rPr sz="2400" spc="-25" dirty="0">
                <a:solidFill>
                  <a:srgbClr val="03499E"/>
                </a:solidFill>
                <a:latin typeface="Times New Roman"/>
                <a:cs typeface="Times New Roman"/>
              </a:rPr>
              <a:t>đấu </a:t>
            </a:r>
            <a:r>
              <a:rPr sz="2400" spc="-10" dirty="0">
                <a:solidFill>
                  <a:srgbClr val="03499E"/>
                </a:solidFill>
                <a:latin typeface="Times New Roman"/>
                <a:cs typeface="Times New Roman"/>
              </a:rPr>
              <a:t>thầu;</a:t>
            </a:r>
            <a:endParaRPr sz="2400">
              <a:latin typeface="Times New Roman"/>
              <a:cs typeface="Times New Roman"/>
            </a:endParaRPr>
          </a:p>
        </p:txBody>
      </p:sp>
      <p:grpSp>
        <p:nvGrpSpPr>
          <p:cNvPr id="10" name="object 10"/>
          <p:cNvGrpSpPr/>
          <p:nvPr/>
        </p:nvGrpSpPr>
        <p:grpSpPr>
          <a:xfrm>
            <a:off x="747013" y="1739328"/>
            <a:ext cx="4328795" cy="2935605"/>
            <a:chOff x="747013" y="1739328"/>
            <a:chExt cx="4328795" cy="2935605"/>
          </a:xfrm>
        </p:grpSpPr>
        <p:sp>
          <p:nvSpPr>
            <p:cNvPr id="11" name="object 11"/>
            <p:cNvSpPr/>
            <p:nvPr/>
          </p:nvSpPr>
          <p:spPr>
            <a:xfrm>
              <a:off x="751776" y="1744091"/>
              <a:ext cx="294005" cy="1644014"/>
            </a:xfrm>
            <a:custGeom>
              <a:avLst/>
              <a:gdLst/>
              <a:ahLst/>
              <a:cxnLst/>
              <a:rect l="l" t="t" r="r" b="b"/>
              <a:pathLst>
                <a:path w="294005" h="1644014">
                  <a:moveTo>
                    <a:pt x="0" y="0"/>
                  </a:moveTo>
                  <a:lnTo>
                    <a:pt x="0" y="1643507"/>
                  </a:lnTo>
                  <a:lnTo>
                    <a:pt x="293928" y="1643507"/>
                  </a:lnTo>
                </a:path>
              </a:pathLst>
            </a:custGeom>
            <a:ln w="9525">
              <a:solidFill>
                <a:srgbClr val="255C9D"/>
              </a:solidFill>
            </a:ln>
          </p:spPr>
          <p:txBody>
            <a:bodyPr wrap="square" lIns="0" tIns="0" rIns="0" bIns="0" rtlCol="0"/>
            <a:lstStyle/>
            <a:p>
              <a:endParaRPr/>
            </a:p>
          </p:txBody>
        </p:sp>
        <p:sp>
          <p:nvSpPr>
            <p:cNvPr id="12" name="object 12"/>
            <p:cNvSpPr/>
            <p:nvPr/>
          </p:nvSpPr>
          <p:spPr>
            <a:xfrm>
              <a:off x="1045705" y="3011551"/>
              <a:ext cx="4017645" cy="752475"/>
            </a:xfrm>
            <a:custGeom>
              <a:avLst/>
              <a:gdLst/>
              <a:ahLst/>
              <a:cxnLst/>
              <a:rect l="l" t="t" r="r" b="b"/>
              <a:pathLst>
                <a:path w="4017645" h="752475">
                  <a:moveTo>
                    <a:pt x="3942219" y="0"/>
                  </a:moveTo>
                  <a:lnTo>
                    <a:pt x="75209" y="0"/>
                  </a:lnTo>
                  <a:lnTo>
                    <a:pt x="45932" y="5907"/>
                  </a:lnTo>
                  <a:lnTo>
                    <a:pt x="22026" y="22018"/>
                  </a:lnTo>
                  <a:lnTo>
                    <a:pt x="5909" y="45916"/>
                  </a:lnTo>
                  <a:lnTo>
                    <a:pt x="0" y="75184"/>
                  </a:lnTo>
                  <a:lnTo>
                    <a:pt x="0" y="676910"/>
                  </a:lnTo>
                  <a:lnTo>
                    <a:pt x="5909" y="706177"/>
                  </a:lnTo>
                  <a:lnTo>
                    <a:pt x="22026" y="730075"/>
                  </a:lnTo>
                  <a:lnTo>
                    <a:pt x="45932" y="746186"/>
                  </a:lnTo>
                  <a:lnTo>
                    <a:pt x="75209" y="752094"/>
                  </a:lnTo>
                  <a:lnTo>
                    <a:pt x="3942219" y="752094"/>
                  </a:lnTo>
                  <a:lnTo>
                    <a:pt x="3971487" y="746186"/>
                  </a:lnTo>
                  <a:lnTo>
                    <a:pt x="3995385" y="730075"/>
                  </a:lnTo>
                  <a:lnTo>
                    <a:pt x="4011496" y="706177"/>
                  </a:lnTo>
                  <a:lnTo>
                    <a:pt x="4017403" y="676910"/>
                  </a:lnTo>
                  <a:lnTo>
                    <a:pt x="4017403" y="75184"/>
                  </a:lnTo>
                  <a:lnTo>
                    <a:pt x="4011496" y="45916"/>
                  </a:lnTo>
                  <a:lnTo>
                    <a:pt x="3995385" y="22018"/>
                  </a:lnTo>
                  <a:lnTo>
                    <a:pt x="3971487" y="5907"/>
                  </a:lnTo>
                  <a:lnTo>
                    <a:pt x="3942219" y="0"/>
                  </a:lnTo>
                  <a:close/>
                </a:path>
              </a:pathLst>
            </a:custGeom>
            <a:solidFill>
              <a:srgbClr val="E9E1D5"/>
            </a:solidFill>
          </p:spPr>
          <p:txBody>
            <a:bodyPr wrap="square" lIns="0" tIns="0" rIns="0" bIns="0" rtlCol="0"/>
            <a:lstStyle/>
            <a:p>
              <a:endParaRPr/>
            </a:p>
          </p:txBody>
        </p:sp>
        <p:sp>
          <p:nvSpPr>
            <p:cNvPr id="13" name="object 13"/>
            <p:cNvSpPr/>
            <p:nvPr/>
          </p:nvSpPr>
          <p:spPr>
            <a:xfrm>
              <a:off x="1045705" y="3011551"/>
              <a:ext cx="4017645" cy="752475"/>
            </a:xfrm>
            <a:custGeom>
              <a:avLst/>
              <a:gdLst/>
              <a:ahLst/>
              <a:cxnLst/>
              <a:rect l="l" t="t" r="r" b="b"/>
              <a:pathLst>
                <a:path w="4017645" h="752475">
                  <a:moveTo>
                    <a:pt x="0" y="75184"/>
                  </a:moveTo>
                  <a:lnTo>
                    <a:pt x="5909" y="45916"/>
                  </a:lnTo>
                  <a:lnTo>
                    <a:pt x="22026" y="22018"/>
                  </a:lnTo>
                  <a:lnTo>
                    <a:pt x="45932" y="5907"/>
                  </a:lnTo>
                  <a:lnTo>
                    <a:pt x="75209" y="0"/>
                  </a:lnTo>
                  <a:lnTo>
                    <a:pt x="3942219" y="0"/>
                  </a:lnTo>
                  <a:lnTo>
                    <a:pt x="3971487" y="5907"/>
                  </a:lnTo>
                  <a:lnTo>
                    <a:pt x="3995385" y="22018"/>
                  </a:lnTo>
                  <a:lnTo>
                    <a:pt x="4011496" y="45916"/>
                  </a:lnTo>
                  <a:lnTo>
                    <a:pt x="4017403" y="75184"/>
                  </a:lnTo>
                  <a:lnTo>
                    <a:pt x="4017403" y="676910"/>
                  </a:lnTo>
                  <a:lnTo>
                    <a:pt x="4011496" y="706177"/>
                  </a:lnTo>
                  <a:lnTo>
                    <a:pt x="3995385" y="730075"/>
                  </a:lnTo>
                  <a:lnTo>
                    <a:pt x="3971487" y="746186"/>
                  </a:lnTo>
                  <a:lnTo>
                    <a:pt x="3942219" y="752094"/>
                  </a:lnTo>
                  <a:lnTo>
                    <a:pt x="75209" y="752094"/>
                  </a:lnTo>
                  <a:lnTo>
                    <a:pt x="45932" y="746186"/>
                  </a:lnTo>
                  <a:lnTo>
                    <a:pt x="22026" y="730075"/>
                  </a:lnTo>
                  <a:lnTo>
                    <a:pt x="5909" y="706177"/>
                  </a:lnTo>
                  <a:lnTo>
                    <a:pt x="0" y="676910"/>
                  </a:lnTo>
                  <a:lnTo>
                    <a:pt x="0" y="75184"/>
                  </a:lnTo>
                  <a:close/>
                </a:path>
              </a:pathLst>
            </a:custGeom>
            <a:ln w="25400">
              <a:solidFill>
                <a:srgbClr val="03499E"/>
              </a:solidFill>
            </a:ln>
          </p:spPr>
          <p:txBody>
            <a:bodyPr wrap="square" lIns="0" tIns="0" rIns="0" bIns="0" rtlCol="0"/>
            <a:lstStyle/>
            <a:p>
              <a:endParaRPr/>
            </a:p>
          </p:txBody>
        </p:sp>
        <p:sp>
          <p:nvSpPr>
            <p:cNvPr id="14" name="object 14"/>
            <p:cNvSpPr/>
            <p:nvPr/>
          </p:nvSpPr>
          <p:spPr>
            <a:xfrm>
              <a:off x="751776" y="1744091"/>
              <a:ext cx="294005" cy="2541905"/>
            </a:xfrm>
            <a:custGeom>
              <a:avLst/>
              <a:gdLst/>
              <a:ahLst/>
              <a:cxnLst/>
              <a:rect l="l" t="t" r="r" b="b"/>
              <a:pathLst>
                <a:path w="294005" h="2541904">
                  <a:moveTo>
                    <a:pt x="0" y="0"/>
                  </a:moveTo>
                  <a:lnTo>
                    <a:pt x="0" y="2541651"/>
                  </a:lnTo>
                  <a:lnTo>
                    <a:pt x="293928" y="2541651"/>
                  </a:lnTo>
                </a:path>
              </a:pathLst>
            </a:custGeom>
            <a:ln w="9524">
              <a:solidFill>
                <a:srgbClr val="255C9D"/>
              </a:solidFill>
            </a:ln>
          </p:spPr>
          <p:txBody>
            <a:bodyPr wrap="square" lIns="0" tIns="0" rIns="0" bIns="0" rtlCol="0"/>
            <a:lstStyle/>
            <a:p>
              <a:endParaRPr/>
            </a:p>
          </p:txBody>
        </p:sp>
        <p:sp>
          <p:nvSpPr>
            <p:cNvPr id="15" name="object 15"/>
            <p:cNvSpPr/>
            <p:nvPr/>
          </p:nvSpPr>
          <p:spPr>
            <a:xfrm>
              <a:off x="1045705" y="3909695"/>
              <a:ext cx="4001135" cy="752475"/>
            </a:xfrm>
            <a:custGeom>
              <a:avLst/>
              <a:gdLst/>
              <a:ahLst/>
              <a:cxnLst/>
              <a:rect l="l" t="t" r="r" b="b"/>
              <a:pathLst>
                <a:path w="4001135" h="752475">
                  <a:moveTo>
                    <a:pt x="3925328" y="0"/>
                  </a:moveTo>
                  <a:lnTo>
                    <a:pt x="75209" y="0"/>
                  </a:lnTo>
                  <a:lnTo>
                    <a:pt x="45932" y="5907"/>
                  </a:lnTo>
                  <a:lnTo>
                    <a:pt x="22026" y="22018"/>
                  </a:lnTo>
                  <a:lnTo>
                    <a:pt x="5909" y="45916"/>
                  </a:lnTo>
                  <a:lnTo>
                    <a:pt x="0" y="75183"/>
                  </a:lnTo>
                  <a:lnTo>
                    <a:pt x="0" y="676909"/>
                  </a:lnTo>
                  <a:lnTo>
                    <a:pt x="5909" y="706177"/>
                  </a:lnTo>
                  <a:lnTo>
                    <a:pt x="22026" y="730075"/>
                  </a:lnTo>
                  <a:lnTo>
                    <a:pt x="45932" y="746186"/>
                  </a:lnTo>
                  <a:lnTo>
                    <a:pt x="75209" y="752093"/>
                  </a:lnTo>
                  <a:lnTo>
                    <a:pt x="3925328" y="752093"/>
                  </a:lnTo>
                  <a:lnTo>
                    <a:pt x="3954596" y="746186"/>
                  </a:lnTo>
                  <a:lnTo>
                    <a:pt x="3978494" y="730075"/>
                  </a:lnTo>
                  <a:lnTo>
                    <a:pt x="3994605" y="706177"/>
                  </a:lnTo>
                  <a:lnTo>
                    <a:pt x="4000512" y="676909"/>
                  </a:lnTo>
                  <a:lnTo>
                    <a:pt x="4000512" y="75183"/>
                  </a:lnTo>
                  <a:lnTo>
                    <a:pt x="3994605" y="45916"/>
                  </a:lnTo>
                  <a:lnTo>
                    <a:pt x="3978494" y="22018"/>
                  </a:lnTo>
                  <a:lnTo>
                    <a:pt x="3954596" y="5907"/>
                  </a:lnTo>
                  <a:lnTo>
                    <a:pt x="3925328" y="0"/>
                  </a:lnTo>
                  <a:close/>
                </a:path>
              </a:pathLst>
            </a:custGeom>
            <a:solidFill>
              <a:srgbClr val="E9E1D5"/>
            </a:solidFill>
          </p:spPr>
          <p:txBody>
            <a:bodyPr wrap="square" lIns="0" tIns="0" rIns="0" bIns="0" rtlCol="0"/>
            <a:lstStyle/>
            <a:p>
              <a:endParaRPr/>
            </a:p>
          </p:txBody>
        </p:sp>
        <p:sp>
          <p:nvSpPr>
            <p:cNvPr id="16" name="object 16"/>
            <p:cNvSpPr/>
            <p:nvPr/>
          </p:nvSpPr>
          <p:spPr>
            <a:xfrm>
              <a:off x="1045705" y="3909695"/>
              <a:ext cx="4001135" cy="752475"/>
            </a:xfrm>
            <a:custGeom>
              <a:avLst/>
              <a:gdLst/>
              <a:ahLst/>
              <a:cxnLst/>
              <a:rect l="l" t="t" r="r" b="b"/>
              <a:pathLst>
                <a:path w="4001135" h="752475">
                  <a:moveTo>
                    <a:pt x="0" y="75183"/>
                  </a:moveTo>
                  <a:lnTo>
                    <a:pt x="5909" y="45916"/>
                  </a:lnTo>
                  <a:lnTo>
                    <a:pt x="22026" y="22018"/>
                  </a:lnTo>
                  <a:lnTo>
                    <a:pt x="45932" y="5907"/>
                  </a:lnTo>
                  <a:lnTo>
                    <a:pt x="75209" y="0"/>
                  </a:lnTo>
                  <a:lnTo>
                    <a:pt x="3925328" y="0"/>
                  </a:lnTo>
                  <a:lnTo>
                    <a:pt x="3954596" y="5907"/>
                  </a:lnTo>
                  <a:lnTo>
                    <a:pt x="3978494" y="22018"/>
                  </a:lnTo>
                  <a:lnTo>
                    <a:pt x="3994605" y="45916"/>
                  </a:lnTo>
                  <a:lnTo>
                    <a:pt x="4000512" y="75183"/>
                  </a:lnTo>
                  <a:lnTo>
                    <a:pt x="4000512" y="676909"/>
                  </a:lnTo>
                  <a:lnTo>
                    <a:pt x="3994605" y="706177"/>
                  </a:lnTo>
                  <a:lnTo>
                    <a:pt x="3978494" y="730075"/>
                  </a:lnTo>
                  <a:lnTo>
                    <a:pt x="3954596" y="746186"/>
                  </a:lnTo>
                  <a:lnTo>
                    <a:pt x="3925328" y="752093"/>
                  </a:lnTo>
                  <a:lnTo>
                    <a:pt x="75209" y="752093"/>
                  </a:lnTo>
                  <a:lnTo>
                    <a:pt x="45932" y="746186"/>
                  </a:lnTo>
                  <a:lnTo>
                    <a:pt x="22026" y="730075"/>
                  </a:lnTo>
                  <a:lnTo>
                    <a:pt x="5909" y="706177"/>
                  </a:lnTo>
                  <a:lnTo>
                    <a:pt x="0" y="676909"/>
                  </a:lnTo>
                  <a:lnTo>
                    <a:pt x="0" y="75183"/>
                  </a:lnTo>
                  <a:close/>
                </a:path>
              </a:pathLst>
            </a:custGeom>
            <a:ln w="25399">
              <a:solidFill>
                <a:srgbClr val="03499E"/>
              </a:solidFill>
            </a:ln>
          </p:spPr>
          <p:txBody>
            <a:bodyPr wrap="square" lIns="0" tIns="0" rIns="0" bIns="0" rtlCol="0"/>
            <a:lstStyle/>
            <a:p>
              <a:endParaRPr/>
            </a:p>
          </p:txBody>
        </p:sp>
      </p:grpSp>
      <p:sp>
        <p:nvSpPr>
          <p:cNvPr id="17" name="object 17"/>
          <p:cNvSpPr txBox="1"/>
          <p:nvPr/>
        </p:nvSpPr>
        <p:spPr>
          <a:xfrm>
            <a:off x="1101039" y="3004769"/>
            <a:ext cx="3907790" cy="1605915"/>
          </a:xfrm>
          <a:prstGeom prst="rect">
            <a:avLst/>
          </a:prstGeom>
        </p:spPr>
        <p:txBody>
          <a:bodyPr vert="horz" wrap="square" lIns="0" tIns="12700" rIns="0" bIns="0" rtlCol="0">
            <a:spAutoFit/>
          </a:bodyPr>
          <a:lstStyle/>
          <a:p>
            <a:pPr marL="422275" indent="-409575">
              <a:lnSpc>
                <a:spcPts val="2685"/>
              </a:lnSpc>
              <a:spcBef>
                <a:spcPts val="100"/>
              </a:spcBef>
              <a:buAutoNum type="alphaLcParenR" startAt="2"/>
              <a:tabLst>
                <a:tab pos="422275" algn="l"/>
                <a:tab pos="1237615" algn="l"/>
                <a:tab pos="1766570" algn="l"/>
                <a:tab pos="2515235" algn="l"/>
                <a:tab pos="3132455" algn="l"/>
              </a:tabLst>
            </a:pPr>
            <a:r>
              <a:rPr sz="2400" spc="-20" dirty="0">
                <a:solidFill>
                  <a:srgbClr val="03499E"/>
                </a:solidFill>
                <a:latin typeface="Times New Roman"/>
                <a:cs typeface="Times New Roman"/>
              </a:rPr>
              <a:t>Đánh</a:t>
            </a:r>
            <a:r>
              <a:rPr sz="2400" dirty="0">
                <a:solidFill>
                  <a:srgbClr val="03499E"/>
                </a:solidFill>
                <a:latin typeface="Times New Roman"/>
                <a:cs typeface="Times New Roman"/>
              </a:rPr>
              <a:t>	</a:t>
            </a:r>
            <a:r>
              <a:rPr sz="2400" spc="-25" dirty="0">
                <a:solidFill>
                  <a:srgbClr val="03499E"/>
                </a:solidFill>
                <a:latin typeface="Times New Roman"/>
                <a:cs typeface="Times New Roman"/>
              </a:rPr>
              <a:t>giá</a:t>
            </a:r>
            <a:r>
              <a:rPr sz="2400" dirty="0">
                <a:solidFill>
                  <a:srgbClr val="03499E"/>
                </a:solidFill>
                <a:latin typeface="Times New Roman"/>
                <a:cs typeface="Times New Roman"/>
              </a:rPr>
              <a:t>	</a:t>
            </a:r>
            <a:r>
              <a:rPr sz="2400" spc="-20" dirty="0">
                <a:solidFill>
                  <a:srgbClr val="03499E"/>
                </a:solidFill>
                <a:latin typeface="Times New Roman"/>
                <a:cs typeface="Times New Roman"/>
              </a:rPr>
              <a:t>năng</a:t>
            </a:r>
            <a:r>
              <a:rPr sz="2400" dirty="0">
                <a:solidFill>
                  <a:srgbClr val="03499E"/>
                </a:solidFill>
                <a:latin typeface="Times New Roman"/>
                <a:cs typeface="Times New Roman"/>
              </a:rPr>
              <a:t>	</a:t>
            </a:r>
            <a:r>
              <a:rPr sz="2400" spc="-20" dirty="0">
                <a:solidFill>
                  <a:srgbClr val="03499E"/>
                </a:solidFill>
                <a:latin typeface="Times New Roman"/>
                <a:cs typeface="Times New Roman"/>
              </a:rPr>
              <a:t>lực,</a:t>
            </a:r>
            <a:r>
              <a:rPr sz="2400" dirty="0">
                <a:solidFill>
                  <a:srgbClr val="03499E"/>
                </a:solidFill>
                <a:latin typeface="Times New Roman"/>
                <a:cs typeface="Times New Roman"/>
              </a:rPr>
              <a:t>	</a:t>
            </a:r>
            <a:r>
              <a:rPr sz="2400" spc="-10" dirty="0">
                <a:solidFill>
                  <a:srgbClr val="03499E"/>
                </a:solidFill>
                <a:latin typeface="Times New Roman"/>
                <a:cs typeface="Times New Roman"/>
              </a:rPr>
              <a:t>nguồn</a:t>
            </a:r>
            <a:endParaRPr sz="2400">
              <a:latin typeface="Times New Roman"/>
              <a:cs typeface="Times New Roman"/>
            </a:endParaRPr>
          </a:p>
          <a:p>
            <a:pPr marL="12700">
              <a:lnSpc>
                <a:spcPts val="2685"/>
              </a:lnSpc>
            </a:pPr>
            <a:r>
              <a:rPr sz="2400" dirty="0">
                <a:solidFill>
                  <a:srgbClr val="03499E"/>
                </a:solidFill>
                <a:latin typeface="Times New Roman"/>
                <a:cs typeface="Times New Roman"/>
              </a:rPr>
              <a:t>lực và</a:t>
            </a:r>
            <a:r>
              <a:rPr sz="2400" spc="-10" dirty="0">
                <a:solidFill>
                  <a:srgbClr val="03499E"/>
                </a:solidFill>
                <a:latin typeface="Times New Roman"/>
                <a:cs typeface="Times New Roman"/>
              </a:rPr>
              <a:t> </a:t>
            </a:r>
            <a:r>
              <a:rPr sz="2400" dirty="0">
                <a:solidFill>
                  <a:srgbClr val="03499E"/>
                </a:solidFill>
                <a:latin typeface="Times New Roman"/>
                <a:cs typeface="Times New Roman"/>
              </a:rPr>
              <a:t>kinh</a:t>
            </a:r>
            <a:r>
              <a:rPr sz="2400" spc="5" dirty="0">
                <a:solidFill>
                  <a:srgbClr val="03499E"/>
                </a:solidFill>
                <a:latin typeface="Times New Roman"/>
                <a:cs typeface="Times New Roman"/>
              </a:rPr>
              <a:t> </a:t>
            </a:r>
            <a:r>
              <a:rPr sz="2400" dirty="0">
                <a:solidFill>
                  <a:srgbClr val="03499E"/>
                </a:solidFill>
                <a:latin typeface="Times New Roman"/>
                <a:cs typeface="Times New Roman"/>
              </a:rPr>
              <a:t>nghiệm của </a:t>
            </a:r>
            <a:r>
              <a:rPr sz="2400" spc="-20" dirty="0">
                <a:solidFill>
                  <a:srgbClr val="03499E"/>
                </a:solidFill>
                <a:latin typeface="Times New Roman"/>
                <a:cs typeface="Times New Roman"/>
              </a:rPr>
              <a:t>CĐT;</a:t>
            </a:r>
            <a:endParaRPr sz="2400">
              <a:latin typeface="Times New Roman"/>
              <a:cs typeface="Times New Roman"/>
            </a:endParaRPr>
          </a:p>
          <a:p>
            <a:pPr marL="12700" marR="20955" indent="355600">
              <a:lnSpc>
                <a:spcPts val="2480"/>
              </a:lnSpc>
              <a:spcBef>
                <a:spcPts val="2125"/>
              </a:spcBef>
              <a:buAutoNum type="alphaLcParenR" startAt="3"/>
              <a:tabLst>
                <a:tab pos="368300" algn="l"/>
              </a:tabLst>
            </a:pPr>
            <a:r>
              <a:rPr sz="2400" dirty="0">
                <a:solidFill>
                  <a:srgbClr val="03499E"/>
                </a:solidFill>
                <a:latin typeface="Times New Roman"/>
                <a:cs typeface="Times New Roman"/>
              </a:rPr>
              <a:t>Phân</a:t>
            </a:r>
            <a:r>
              <a:rPr sz="2400" spc="325" dirty="0">
                <a:solidFill>
                  <a:srgbClr val="03499E"/>
                </a:solidFill>
                <a:latin typeface="Times New Roman"/>
                <a:cs typeface="Times New Roman"/>
              </a:rPr>
              <a:t> </a:t>
            </a:r>
            <a:r>
              <a:rPr sz="2400" dirty="0">
                <a:solidFill>
                  <a:srgbClr val="03499E"/>
                </a:solidFill>
                <a:latin typeface="Times New Roman"/>
                <a:cs typeface="Times New Roman"/>
              </a:rPr>
              <a:t>tích</a:t>
            </a:r>
            <a:r>
              <a:rPr sz="2400" spc="315" dirty="0">
                <a:solidFill>
                  <a:srgbClr val="03499E"/>
                </a:solidFill>
                <a:latin typeface="Times New Roman"/>
                <a:cs typeface="Times New Roman"/>
              </a:rPr>
              <a:t> </a:t>
            </a:r>
            <a:r>
              <a:rPr sz="2400" dirty="0">
                <a:solidFill>
                  <a:srgbClr val="03499E"/>
                </a:solidFill>
                <a:latin typeface="Times New Roman"/>
                <a:cs typeface="Times New Roman"/>
              </a:rPr>
              <a:t>thị</a:t>
            </a:r>
            <a:r>
              <a:rPr sz="2400" spc="325" dirty="0">
                <a:solidFill>
                  <a:srgbClr val="03499E"/>
                </a:solidFill>
                <a:latin typeface="Times New Roman"/>
                <a:cs typeface="Times New Roman"/>
              </a:rPr>
              <a:t> </a:t>
            </a:r>
            <a:r>
              <a:rPr sz="2400" dirty="0">
                <a:solidFill>
                  <a:srgbClr val="03499E"/>
                </a:solidFill>
                <a:latin typeface="Times New Roman"/>
                <a:cs typeface="Times New Roman"/>
              </a:rPr>
              <a:t>trường</a:t>
            </a:r>
            <a:r>
              <a:rPr sz="2400" spc="310" dirty="0">
                <a:solidFill>
                  <a:srgbClr val="03499E"/>
                </a:solidFill>
                <a:latin typeface="Times New Roman"/>
                <a:cs typeface="Times New Roman"/>
              </a:rPr>
              <a:t> </a:t>
            </a:r>
            <a:r>
              <a:rPr sz="2400" dirty="0">
                <a:solidFill>
                  <a:srgbClr val="03499E"/>
                </a:solidFill>
                <a:latin typeface="Times New Roman"/>
                <a:cs typeface="Times New Roman"/>
              </a:rPr>
              <a:t>và</a:t>
            </a:r>
            <a:r>
              <a:rPr sz="2400" spc="330" dirty="0">
                <a:solidFill>
                  <a:srgbClr val="03499E"/>
                </a:solidFill>
                <a:latin typeface="Times New Roman"/>
                <a:cs typeface="Times New Roman"/>
              </a:rPr>
              <a:t> </a:t>
            </a:r>
            <a:r>
              <a:rPr sz="2400" spc="-25" dirty="0">
                <a:solidFill>
                  <a:srgbClr val="03499E"/>
                </a:solidFill>
                <a:latin typeface="Times New Roman"/>
                <a:cs typeface="Times New Roman"/>
              </a:rPr>
              <a:t>xác </a:t>
            </a:r>
            <a:r>
              <a:rPr sz="2400" dirty="0">
                <a:solidFill>
                  <a:srgbClr val="03499E"/>
                </a:solidFill>
                <a:latin typeface="Times New Roman"/>
                <a:cs typeface="Times New Roman"/>
              </a:rPr>
              <a:t>định rủi</a:t>
            </a:r>
            <a:r>
              <a:rPr sz="2400" spc="-10" dirty="0">
                <a:solidFill>
                  <a:srgbClr val="03499E"/>
                </a:solidFill>
                <a:latin typeface="Times New Roman"/>
                <a:cs typeface="Times New Roman"/>
              </a:rPr>
              <a:t> </a:t>
            </a:r>
            <a:r>
              <a:rPr sz="2400" dirty="0">
                <a:solidFill>
                  <a:srgbClr val="03499E"/>
                </a:solidFill>
                <a:latin typeface="Times New Roman"/>
                <a:cs typeface="Times New Roman"/>
              </a:rPr>
              <a:t>ro</a:t>
            </a:r>
            <a:r>
              <a:rPr sz="2400" spc="-15" dirty="0">
                <a:solidFill>
                  <a:srgbClr val="03499E"/>
                </a:solidFill>
                <a:latin typeface="Times New Roman"/>
                <a:cs typeface="Times New Roman"/>
              </a:rPr>
              <a:t> </a:t>
            </a:r>
            <a:r>
              <a:rPr sz="2400" dirty="0">
                <a:solidFill>
                  <a:srgbClr val="03499E"/>
                </a:solidFill>
                <a:latin typeface="Times New Roman"/>
                <a:cs typeface="Times New Roman"/>
              </a:rPr>
              <a:t>trong</a:t>
            </a:r>
            <a:r>
              <a:rPr sz="2400" spc="-5" dirty="0">
                <a:solidFill>
                  <a:srgbClr val="03499E"/>
                </a:solidFill>
                <a:latin typeface="Times New Roman"/>
                <a:cs typeface="Times New Roman"/>
              </a:rPr>
              <a:t> </a:t>
            </a:r>
            <a:r>
              <a:rPr sz="2400" dirty="0">
                <a:solidFill>
                  <a:srgbClr val="03499E"/>
                </a:solidFill>
                <a:latin typeface="Times New Roman"/>
                <a:cs typeface="Times New Roman"/>
              </a:rPr>
              <a:t>đấu</a:t>
            </a:r>
            <a:r>
              <a:rPr sz="2400" spc="-10" dirty="0">
                <a:solidFill>
                  <a:srgbClr val="03499E"/>
                </a:solidFill>
                <a:latin typeface="Times New Roman"/>
                <a:cs typeface="Times New Roman"/>
              </a:rPr>
              <a:t> thầu;</a:t>
            </a:r>
            <a:endParaRPr sz="2400">
              <a:latin typeface="Times New Roman"/>
              <a:cs typeface="Times New Roman"/>
            </a:endParaRPr>
          </a:p>
        </p:txBody>
      </p:sp>
      <p:grpSp>
        <p:nvGrpSpPr>
          <p:cNvPr id="18" name="object 18"/>
          <p:cNvGrpSpPr/>
          <p:nvPr/>
        </p:nvGrpSpPr>
        <p:grpSpPr>
          <a:xfrm>
            <a:off x="747013" y="1739328"/>
            <a:ext cx="4415790" cy="4784725"/>
            <a:chOff x="747013" y="1739328"/>
            <a:chExt cx="4415790" cy="4784725"/>
          </a:xfrm>
        </p:grpSpPr>
        <p:sp>
          <p:nvSpPr>
            <p:cNvPr id="19" name="object 19"/>
            <p:cNvSpPr/>
            <p:nvPr/>
          </p:nvSpPr>
          <p:spPr>
            <a:xfrm>
              <a:off x="751776" y="1744091"/>
              <a:ext cx="294005" cy="3528695"/>
            </a:xfrm>
            <a:custGeom>
              <a:avLst/>
              <a:gdLst/>
              <a:ahLst/>
              <a:cxnLst/>
              <a:rect l="l" t="t" r="r" b="b"/>
              <a:pathLst>
                <a:path w="294005" h="3528695">
                  <a:moveTo>
                    <a:pt x="0" y="0"/>
                  </a:moveTo>
                  <a:lnTo>
                    <a:pt x="0" y="3528187"/>
                  </a:lnTo>
                  <a:lnTo>
                    <a:pt x="293928" y="3528187"/>
                  </a:lnTo>
                </a:path>
              </a:pathLst>
            </a:custGeom>
            <a:ln w="9525">
              <a:solidFill>
                <a:srgbClr val="255C9D"/>
              </a:solidFill>
            </a:ln>
          </p:spPr>
          <p:txBody>
            <a:bodyPr wrap="square" lIns="0" tIns="0" rIns="0" bIns="0" rtlCol="0"/>
            <a:lstStyle/>
            <a:p>
              <a:endParaRPr/>
            </a:p>
          </p:txBody>
        </p:sp>
        <p:sp>
          <p:nvSpPr>
            <p:cNvPr id="20" name="object 20"/>
            <p:cNvSpPr/>
            <p:nvPr/>
          </p:nvSpPr>
          <p:spPr>
            <a:xfrm>
              <a:off x="1045705" y="4896230"/>
              <a:ext cx="4037965" cy="752475"/>
            </a:xfrm>
            <a:custGeom>
              <a:avLst/>
              <a:gdLst/>
              <a:ahLst/>
              <a:cxnLst/>
              <a:rect l="l" t="t" r="r" b="b"/>
              <a:pathLst>
                <a:path w="4037965" h="752475">
                  <a:moveTo>
                    <a:pt x="3962285" y="0"/>
                  </a:moveTo>
                  <a:lnTo>
                    <a:pt x="75209" y="0"/>
                  </a:lnTo>
                  <a:lnTo>
                    <a:pt x="45932" y="5907"/>
                  </a:lnTo>
                  <a:lnTo>
                    <a:pt x="22026" y="22018"/>
                  </a:lnTo>
                  <a:lnTo>
                    <a:pt x="5909" y="45916"/>
                  </a:lnTo>
                  <a:lnTo>
                    <a:pt x="0" y="75184"/>
                  </a:lnTo>
                  <a:lnTo>
                    <a:pt x="0" y="676910"/>
                  </a:lnTo>
                  <a:lnTo>
                    <a:pt x="5909" y="706152"/>
                  </a:lnTo>
                  <a:lnTo>
                    <a:pt x="22026" y="730043"/>
                  </a:lnTo>
                  <a:lnTo>
                    <a:pt x="45932" y="746157"/>
                  </a:lnTo>
                  <a:lnTo>
                    <a:pt x="75209" y="752068"/>
                  </a:lnTo>
                  <a:lnTo>
                    <a:pt x="3962285" y="752068"/>
                  </a:lnTo>
                  <a:lnTo>
                    <a:pt x="3991573" y="746157"/>
                  </a:lnTo>
                  <a:lnTo>
                    <a:pt x="4015514" y="730043"/>
                  </a:lnTo>
                  <a:lnTo>
                    <a:pt x="4031669" y="706152"/>
                  </a:lnTo>
                  <a:lnTo>
                    <a:pt x="4037596" y="676910"/>
                  </a:lnTo>
                  <a:lnTo>
                    <a:pt x="4037596" y="75184"/>
                  </a:lnTo>
                  <a:lnTo>
                    <a:pt x="4031669" y="45916"/>
                  </a:lnTo>
                  <a:lnTo>
                    <a:pt x="4015514" y="22018"/>
                  </a:lnTo>
                  <a:lnTo>
                    <a:pt x="3991573" y="5907"/>
                  </a:lnTo>
                  <a:lnTo>
                    <a:pt x="3962285" y="0"/>
                  </a:lnTo>
                  <a:close/>
                </a:path>
              </a:pathLst>
            </a:custGeom>
            <a:solidFill>
              <a:srgbClr val="E9E1D5"/>
            </a:solidFill>
          </p:spPr>
          <p:txBody>
            <a:bodyPr wrap="square" lIns="0" tIns="0" rIns="0" bIns="0" rtlCol="0"/>
            <a:lstStyle/>
            <a:p>
              <a:endParaRPr/>
            </a:p>
          </p:txBody>
        </p:sp>
        <p:sp>
          <p:nvSpPr>
            <p:cNvPr id="21" name="object 21"/>
            <p:cNvSpPr/>
            <p:nvPr/>
          </p:nvSpPr>
          <p:spPr>
            <a:xfrm>
              <a:off x="1045705" y="4896230"/>
              <a:ext cx="4037965" cy="752475"/>
            </a:xfrm>
            <a:custGeom>
              <a:avLst/>
              <a:gdLst/>
              <a:ahLst/>
              <a:cxnLst/>
              <a:rect l="l" t="t" r="r" b="b"/>
              <a:pathLst>
                <a:path w="4037965" h="752475">
                  <a:moveTo>
                    <a:pt x="0" y="75184"/>
                  </a:moveTo>
                  <a:lnTo>
                    <a:pt x="5909" y="45916"/>
                  </a:lnTo>
                  <a:lnTo>
                    <a:pt x="22026" y="22018"/>
                  </a:lnTo>
                  <a:lnTo>
                    <a:pt x="45932" y="5907"/>
                  </a:lnTo>
                  <a:lnTo>
                    <a:pt x="75209" y="0"/>
                  </a:lnTo>
                  <a:lnTo>
                    <a:pt x="3962285" y="0"/>
                  </a:lnTo>
                  <a:lnTo>
                    <a:pt x="3991573" y="5907"/>
                  </a:lnTo>
                  <a:lnTo>
                    <a:pt x="4015514" y="22018"/>
                  </a:lnTo>
                  <a:lnTo>
                    <a:pt x="4031669" y="45916"/>
                  </a:lnTo>
                  <a:lnTo>
                    <a:pt x="4037596" y="75184"/>
                  </a:lnTo>
                  <a:lnTo>
                    <a:pt x="4037596" y="676910"/>
                  </a:lnTo>
                  <a:lnTo>
                    <a:pt x="4031669" y="706152"/>
                  </a:lnTo>
                  <a:lnTo>
                    <a:pt x="4015514" y="730043"/>
                  </a:lnTo>
                  <a:lnTo>
                    <a:pt x="3991573" y="746157"/>
                  </a:lnTo>
                  <a:lnTo>
                    <a:pt x="3962285" y="752068"/>
                  </a:lnTo>
                  <a:lnTo>
                    <a:pt x="75209" y="752068"/>
                  </a:lnTo>
                  <a:lnTo>
                    <a:pt x="45932" y="746157"/>
                  </a:lnTo>
                  <a:lnTo>
                    <a:pt x="22026" y="730043"/>
                  </a:lnTo>
                  <a:lnTo>
                    <a:pt x="5909" y="706152"/>
                  </a:lnTo>
                  <a:lnTo>
                    <a:pt x="0" y="676910"/>
                  </a:lnTo>
                  <a:lnTo>
                    <a:pt x="0" y="75184"/>
                  </a:lnTo>
                  <a:close/>
                </a:path>
              </a:pathLst>
            </a:custGeom>
            <a:ln w="25400">
              <a:solidFill>
                <a:srgbClr val="03499E"/>
              </a:solidFill>
            </a:ln>
          </p:spPr>
          <p:txBody>
            <a:bodyPr wrap="square" lIns="0" tIns="0" rIns="0" bIns="0" rtlCol="0"/>
            <a:lstStyle/>
            <a:p>
              <a:endParaRPr/>
            </a:p>
          </p:txBody>
        </p:sp>
        <p:sp>
          <p:nvSpPr>
            <p:cNvPr id="22" name="object 22"/>
            <p:cNvSpPr/>
            <p:nvPr/>
          </p:nvSpPr>
          <p:spPr>
            <a:xfrm>
              <a:off x="751776" y="1744091"/>
              <a:ext cx="245745" cy="4391660"/>
            </a:xfrm>
            <a:custGeom>
              <a:avLst/>
              <a:gdLst/>
              <a:ahLst/>
              <a:cxnLst/>
              <a:rect l="l" t="t" r="r" b="b"/>
              <a:pathLst>
                <a:path w="245744" h="4391660">
                  <a:moveTo>
                    <a:pt x="0" y="0"/>
                  </a:moveTo>
                  <a:lnTo>
                    <a:pt x="0" y="4391050"/>
                  </a:lnTo>
                  <a:lnTo>
                    <a:pt x="245427" y="4391050"/>
                  </a:lnTo>
                </a:path>
              </a:pathLst>
            </a:custGeom>
            <a:ln w="9525">
              <a:solidFill>
                <a:srgbClr val="255C9D"/>
              </a:solidFill>
            </a:ln>
          </p:spPr>
          <p:txBody>
            <a:bodyPr wrap="square" lIns="0" tIns="0" rIns="0" bIns="0" rtlCol="0"/>
            <a:lstStyle/>
            <a:p>
              <a:endParaRPr/>
            </a:p>
          </p:txBody>
        </p:sp>
        <p:sp>
          <p:nvSpPr>
            <p:cNvPr id="23" name="object 23"/>
            <p:cNvSpPr/>
            <p:nvPr/>
          </p:nvSpPr>
          <p:spPr>
            <a:xfrm>
              <a:off x="997204" y="5759107"/>
              <a:ext cx="4152900" cy="752475"/>
            </a:xfrm>
            <a:custGeom>
              <a:avLst/>
              <a:gdLst/>
              <a:ahLst/>
              <a:cxnLst/>
              <a:rect l="l" t="t" r="r" b="b"/>
              <a:pathLst>
                <a:path w="4152900" h="752475">
                  <a:moveTo>
                    <a:pt x="4077208" y="0"/>
                  </a:moveTo>
                  <a:lnTo>
                    <a:pt x="75209" y="0"/>
                  </a:lnTo>
                  <a:lnTo>
                    <a:pt x="45937" y="5909"/>
                  </a:lnTo>
                  <a:lnTo>
                    <a:pt x="22031" y="22024"/>
                  </a:lnTo>
                  <a:lnTo>
                    <a:pt x="5911" y="45927"/>
                  </a:lnTo>
                  <a:lnTo>
                    <a:pt x="0" y="75196"/>
                  </a:lnTo>
                  <a:lnTo>
                    <a:pt x="0" y="676871"/>
                  </a:lnTo>
                  <a:lnTo>
                    <a:pt x="5911" y="706148"/>
                  </a:lnTo>
                  <a:lnTo>
                    <a:pt x="22031" y="730054"/>
                  </a:lnTo>
                  <a:lnTo>
                    <a:pt x="45937" y="746171"/>
                  </a:lnTo>
                  <a:lnTo>
                    <a:pt x="75209" y="752081"/>
                  </a:lnTo>
                  <a:lnTo>
                    <a:pt x="4077208" y="752081"/>
                  </a:lnTo>
                  <a:lnTo>
                    <a:pt x="4106548" y="746171"/>
                  </a:lnTo>
                  <a:lnTo>
                    <a:pt x="4130484" y="730054"/>
                  </a:lnTo>
                  <a:lnTo>
                    <a:pt x="4146609" y="706148"/>
                  </a:lnTo>
                  <a:lnTo>
                    <a:pt x="4152519" y="676871"/>
                  </a:lnTo>
                  <a:lnTo>
                    <a:pt x="4152519" y="75196"/>
                  </a:lnTo>
                  <a:lnTo>
                    <a:pt x="4146609" y="45927"/>
                  </a:lnTo>
                  <a:lnTo>
                    <a:pt x="4130484" y="22024"/>
                  </a:lnTo>
                  <a:lnTo>
                    <a:pt x="4106548" y="5909"/>
                  </a:lnTo>
                  <a:lnTo>
                    <a:pt x="4077208" y="0"/>
                  </a:lnTo>
                  <a:close/>
                </a:path>
              </a:pathLst>
            </a:custGeom>
            <a:solidFill>
              <a:srgbClr val="E9E1D5"/>
            </a:solidFill>
          </p:spPr>
          <p:txBody>
            <a:bodyPr wrap="square" lIns="0" tIns="0" rIns="0" bIns="0" rtlCol="0"/>
            <a:lstStyle/>
            <a:p>
              <a:endParaRPr/>
            </a:p>
          </p:txBody>
        </p:sp>
        <p:sp>
          <p:nvSpPr>
            <p:cNvPr id="24" name="object 24"/>
            <p:cNvSpPr/>
            <p:nvPr/>
          </p:nvSpPr>
          <p:spPr>
            <a:xfrm>
              <a:off x="997204" y="5759107"/>
              <a:ext cx="4152900" cy="752475"/>
            </a:xfrm>
            <a:custGeom>
              <a:avLst/>
              <a:gdLst/>
              <a:ahLst/>
              <a:cxnLst/>
              <a:rect l="l" t="t" r="r" b="b"/>
              <a:pathLst>
                <a:path w="4152900" h="752475">
                  <a:moveTo>
                    <a:pt x="0" y="75196"/>
                  </a:moveTo>
                  <a:lnTo>
                    <a:pt x="5911" y="45927"/>
                  </a:lnTo>
                  <a:lnTo>
                    <a:pt x="22031" y="22024"/>
                  </a:lnTo>
                  <a:lnTo>
                    <a:pt x="45937" y="5909"/>
                  </a:lnTo>
                  <a:lnTo>
                    <a:pt x="75209" y="0"/>
                  </a:lnTo>
                  <a:lnTo>
                    <a:pt x="4077208" y="0"/>
                  </a:lnTo>
                  <a:lnTo>
                    <a:pt x="4106548" y="5909"/>
                  </a:lnTo>
                  <a:lnTo>
                    <a:pt x="4130484" y="22024"/>
                  </a:lnTo>
                  <a:lnTo>
                    <a:pt x="4146609" y="45927"/>
                  </a:lnTo>
                  <a:lnTo>
                    <a:pt x="4152519" y="75196"/>
                  </a:lnTo>
                  <a:lnTo>
                    <a:pt x="4152519" y="676871"/>
                  </a:lnTo>
                  <a:lnTo>
                    <a:pt x="4146609" y="706148"/>
                  </a:lnTo>
                  <a:lnTo>
                    <a:pt x="4130484" y="730054"/>
                  </a:lnTo>
                  <a:lnTo>
                    <a:pt x="4106548" y="746171"/>
                  </a:lnTo>
                  <a:lnTo>
                    <a:pt x="4077208" y="752081"/>
                  </a:lnTo>
                  <a:lnTo>
                    <a:pt x="75209" y="752081"/>
                  </a:lnTo>
                  <a:lnTo>
                    <a:pt x="45937" y="746171"/>
                  </a:lnTo>
                  <a:lnTo>
                    <a:pt x="22031" y="730054"/>
                  </a:lnTo>
                  <a:lnTo>
                    <a:pt x="5911" y="706148"/>
                  </a:lnTo>
                  <a:lnTo>
                    <a:pt x="0" y="676871"/>
                  </a:lnTo>
                  <a:lnTo>
                    <a:pt x="0" y="75196"/>
                  </a:lnTo>
                  <a:close/>
                </a:path>
              </a:pathLst>
            </a:custGeom>
            <a:ln w="25400">
              <a:solidFill>
                <a:srgbClr val="03499E"/>
              </a:solidFill>
            </a:ln>
          </p:spPr>
          <p:txBody>
            <a:bodyPr wrap="square" lIns="0" tIns="0" rIns="0" bIns="0" rtlCol="0"/>
            <a:lstStyle/>
            <a:p>
              <a:endParaRPr/>
            </a:p>
          </p:txBody>
        </p:sp>
      </p:grpSp>
      <p:sp>
        <p:nvSpPr>
          <p:cNvPr id="25" name="object 25"/>
          <p:cNvSpPr txBox="1"/>
          <p:nvPr/>
        </p:nvSpPr>
        <p:spPr>
          <a:xfrm>
            <a:off x="1052271" y="4890261"/>
            <a:ext cx="3977004" cy="1412240"/>
          </a:xfrm>
          <a:prstGeom prst="rect">
            <a:avLst/>
          </a:prstGeom>
        </p:spPr>
        <p:txBody>
          <a:bodyPr vert="horz" wrap="square" lIns="0" tIns="65405" rIns="0" bIns="0" rtlCol="0">
            <a:spAutoFit/>
          </a:bodyPr>
          <a:lstStyle/>
          <a:p>
            <a:pPr marL="60960" marR="5080" indent="425450">
              <a:lnSpc>
                <a:spcPts val="2480"/>
              </a:lnSpc>
              <a:spcBef>
                <a:spcPts val="515"/>
              </a:spcBef>
              <a:buAutoNum type="alphaLcParenR" startAt="4"/>
              <a:tabLst>
                <a:tab pos="486409" algn="l"/>
                <a:tab pos="1216025" algn="l"/>
                <a:tab pos="1842770" algn="l"/>
                <a:tab pos="2301875" algn="l"/>
                <a:tab pos="2845435" algn="l"/>
                <a:tab pos="3438525" algn="l"/>
              </a:tabLst>
            </a:pPr>
            <a:r>
              <a:rPr sz="2400" spc="-25" dirty="0">
                <a:solidFill>
                  <a:srgbClr val="03499E"/>
                </a:solidFill>
                <a:latin typeface="Times New Roman"/>
                <a:cs typeface="Times New Roman"/>
              </a:rPr>
              <a:t>Mục</a:t>
            </a:r>
            <a:r>
              <a:rPr sz="2400" dirty="0">
                <a:solidFill>
                  <a:srgbClr val="03499E"/>
                </a:solidFill>
                <a:latin typeface="Times New Roman"/>
                <a:cs typeface="Times New Roman"/>
              </a:rPr>
              <a:t>	</a:t>
            </a:r>
            <a:r>
              <a:rPr sz="2400" spc="-20" dirty="0">
                <a:solidFill>
                  <a:srgbClr val="03499E"/>
                </a:solidFill>
                <a:latin typeface="Times New Roman"/>
                <a:cs typeface="Times New Roman"/>
              </a:rPr>
              <a:t>tiêu</a:t>
            </a:r>
            <a:r>
              <a:rPr sz="2400" dirty="0">
                <a:solidFill>
                  <a:srgbClr val="03499E"/>
                </a:solidFill>
                <a:latin typeface="Times New Roman"/>
                <a:cs typeface="Times New Roman"/>
              </a:rPr>
              <a:t>	</a:t>
            </a:r>
            <a:r>
              <a:rPr sz="2400" spc="-35" dirty="0">
                <a:solidFill>
                  <a:srgbClr val="03499E"/>
                </a:solidFill>
                <a:latin typeface="Times New Roman"/>
                <a:cs typeface="Times New Roman"/>
              </a:rPr>
              <a:t>cụ</a:t>
            </a:r>
            <a:r>
              <a:rPr sz="2400" dirty="0">
                <a:solidFill>
                  <a:srgbClr val="03499E"/>
                </a:solidFill>
                <a:latin typeface="Times New Roman"/>
                <a:cs typeface="Times New Roman"/>
              </a:rPr>
              <a:t>	</a:t>
            </a:r>
            <a:r>
              <a:rPr sz="2400" spc="-25" dirty="0">
                <a:solidFill>
                  <a:srgbClr val="03499E"/>
                </a:solidFill>
                <a:latin typeface="Times New Roman"/>
                <a:cs typeface="Times New Roman"/>
              </a:rPr>
              <a:t>thể</a:t>
            </a:r>
            <a:r>
              <a:rPr sz="2400" dirty="0">
                <a:solidFill>
                  <a:srgbClr val="03499E"/>
                </a:solidFill>
                <a:latin typeface="Times New Roman"/>
                <a:cs typeface="Times New Roman"/>
              </a:rPr>
              <a:t>	</a:t>
            </a:r>
            <a:r>
              <a:rPr sz="2400" spc="-25" dirty="0">
                <a:solidFill>
                  <a:srgbClr val="03499E"/>
                </a:solidFill>
                <a:latin typeface="Times New Roman"/>
                <a:cs typeface="Times New Roman"/>
              </a:rPr>
              <a:t>của</a:t>
            </a:r>
            <a:r>
              <a:rPr sz="2400" dirty="0">
                <a:solidFill>
                  <a:srgbClr val="03499E"/>
                </a:solidFill>
                <a:latin typeface="Times New Roman"/>
                <a:cs typeface="Times New Roman"/>
              </a:rPr>
              <a:t>	</a:t>
            </a:r>
            <a:r>
              <a:rPr sz="2400" spc="-20" dirty="0">
                <a:solidFill>
                  <a:srgbClr val="03499E"/>
                </a:solidFill>
                <a:latin typeface="Times New Roman"/>
                <a:cs typeface="Times New Roman"/>
              </a:rPr>
              <a:t>hoạt </a:t>
            </a:r>
            <a:r>
              <a:rPr sz="2400" dirty="0">
                <a:solidFill>
                  <a:srgbClr val="03499E"/>
                </a:solidFill>
                <a:latin typeface="Times New Roman"/>
                <a:cs typeface="Times New Roman"/>
              </a:rPr>
              <a:t>động đấu </a:t>
            </a:r>
            <a:r>
              <a:rPr sz="2400" spc="-10" dirty="0">
                <a:solidFill>
                  <a:srgbClr val="03499E"/>
                </a:solidFill>
                <a:latin typeface="Times New Roman"/>
                <a:cs typeface="Times New Roman"/>
              </a:rPr>
              <a:t>thầu;</a:t>
            </a:r>
            <a:endParaRPr sz="2400">
              <a:latin typeface="Times New Roman"/>
              <a:cs typeface="Times New Roman"/>
            </a:endParaRPr>
          </a:p>
          <a:p>
            <a:pPr marL="324485" indent="-311785">
              <a:lnSpc>
                <a:spcPct val="100000"/>
              </a:lnSpc>
              <a:spcBef>
                <a:spcPts val="2660"/>
              </a:spcBef>
              <a:buAutoNum type="alphaLcParenR" startAt="4"/>
              <a:tabLst>
                <a:tab pos="324485" algn="l"/>
              </a:tabLst>
            </a:pPr>
            <a:r>
              <a:rPr sz="2400" dirty="0">
                <a:solidFill>
                  <a:srgbClr val="03499E"/>
                </a:solidFill>
                <a:latin typeface="Times New Roman"/>
                <a:cs typeface="Times New Roman"/>
              </a:rPr>
              <a:t>Đề</a:t>
            </a:r>
            <a:r>
              <a:rPr sz="2400" spc="-10" dirty="0">
                <a:solidFill>
                  <a:srgbClr val="03499E"/>
                </a:solidFill>
                <a:latin typeface="Times New Roman"/>
                <a:cs typeface="Times New Roman"/>
              </a:rPr>
              <a:t> </a:t>
            </a:r>
            <a:r>
              <a:rPr sz="2400" dirty="0">
                <a:solidFill>
                  <a:srgbClr val="03499E"/>
                </a:solidFill>
                <a:latin typeface="Times New Roman"/>
                <a:cs typeface="Times New Roman"/>
              </a:rPr>
              <a:t>xuất kế</a:t>
            </a:r>
            <a:r>
              <a:rPr sz="2400" spc="-5" dirty="0">
                <a:solidFill>
                  <a:srgbClr val="03499E"/>
                </a:solidFill>
                <a:latin typeface="Times New Roman"/>
                <a:cs typeface="Times New Roman"/>
              </a:rPr>
              <a:t> </a:t>
            </a:r>
            <a:r>
              <a:rPr sz="2400" dirty="0">
                <a:solidFill>
                  <a:srgbClr val="03499E"/>
                </a:solidFill>
                <a:latin typeface="Times New Roman"/>
                <a:cs typeface="Times New Roman"/>
              </a:rPr>
              <a:t>hoạch</a:t>
            </a:r>
            <a:r>
              <a:rPr sz="2400" spc="-15" dirty="0">
                <a:solidFill>
                  <a:srgbClr val="03499E"/>
                </a:solidFill>
                <a:latin typeface="Times New Roman"/>
                <a:cs typeface="Times New Roman"/>
              </a:rPr>
              <a:t> </a:t>
            </a:r>
            <a:r>
              <a:rPr sz="2400" dirty="0">
                <a:solidFill>
                  <a:srgbClr val="03499E"/>
                </a:solidFill>
                <a:latin typeface="Times New Roman"/>
                <a:cs typeface="Times New Roman"/>
              </a:rPr>
              <a:t>tổng</a:t>
            </a:r>
            <a:r>
              <a:rPr sz="2400" spc="-5" dirty="0">
                <a:solidFill>
                  <a:srgbClr val="03499E"/>
                </a:solidFill>
                <a:latin typeface="Times New Roman"/>
                <a:cs typeface="Times New Roman"/>
              </a:rPr>
              <a:t> </a:t>
            </a:r>
            <a:r>
              <a:rPr sz="2400" spc="-25" dirty="0">
                <a:solidFill>
                  <a:srgbClr val="03499E"/>
                </a:solidFill>
                <a:latin typeface="Times New Roman"/>
                <a:cs typeface="Times New Roman"/>
              </a:rPr>
              <a:t>thể</a:t>
            </a:r>
            <a:endParaRPr sz="2400">
              <a:latin typeface="Times New Roman"/>
              <a:cs typeface="Times New Roman"/>
            </a:endParaRPr>
          </a:p>
        </p:txBody>
      </p:sp>
      <p:pic>
        <p:nvPicPr>
          <p:cNvPr id="26" name="object 26"/>
          <p:cNvPicPr/>
          <p:nvPr/>
        </p:nvPicPr>
        <p:blipFill>
          <a:blip r:embed="rId3" cstate="print"/>
          <a:stretch>
            <a:fillRect/>
          </a:stretch>
        </p:blipFill>
        <p:spPr>
          <a:xfrm>
            <a:off x="5237988" y="967740"/>
            <a:ext cx="2614422" cy="3262122"/>
          </a:xfrm>
          <a:prstGeom prst="rect">
            <a:avLst/>
          </a:prstGeom>
        </p:spPr>
      </p:pic>
      <p:sp>
        <p:nvSpPr>
          <p:cNvPr id="27" name="object 27"/>
          <p:cNvSpPr txBox="1"/>
          <p:nvPr/>
        </p:nvSpPr>
        <p:spPr>
          <a:xfrm>
            <a:off x="5444744" y="1088897"/>
            <a:ext cx="2129155" cy="2914015"/>
          </a:xfrm>
          <a:prstGeom prst="rect">
            <a:avLst/>
          </a:prstGeom>
        </p:spPr>
        <p:txBody>
          <a:bodyPr vert="horz" wrap="square" lIns="0" tIns="62865" rIns="0" bIns="0" rtlCol="0">
            <a:spAutoFit/>
          </a:bodyPr>
          <a:lstStyle/>
          <a:p>
            <a:pPr marL="12700" marR="5080" indent="85090">
              <a:lnSpc>
                <a:spcPct val="86200"/>
              </a:lnSpc>
              <a:spcBef>
                <a:spcPts val="495"/>
              </a:spcBef>
            </a:pPr>
            <a:r>
              <a:rPr sz="2400" dirty="0">
                <a:solidFill>
                  <a:srgbClr val="03499E"/>
                </a:solidFill>
                <a:latin typeface="Times New Roman"/>
                <a:cs typeface="Times New Roman"/>
              </a:rPr>
              <a:t>2.</a:t>
            </a:r>
            <a:r>
              <a:rPr sz="2400" spc="-20" dirty="0">
                <a:solidFill>
                  <a:srgbClr val="03499E"/>
                </a:solidFill>
                <a:latin typeface="Times New Roman"/>
                <a:cs typeface="Times New Roman"/>
              </a:rPr>
              <a:t> </a:t>
            </a:r>
            <a:r>
              <a:rPr sz="2400" dirty="0">
                <a:solidFill>
                  <a:srgbClr val="03499E"/>
                </a:solidFill>
                <a:latin typeface="Times New Roman"/>
                <a:cs typeface="Times New Roman"/>
              </a:rPr>
              <a:t>CĐT</a:t>
            </a:r>
            <a:r>
              <a:rPr sz="2400" spc="-60" dirty="0">
                <a:solidFill>
                  <a:srgbClr val="03499E"/>
                </a:solidFill>
                <a:latin typeface="Times New Roman"/>
                <a:cs typeface="Times New Roman"/>
              </a:rPr>
              <a:t> </a:t>
            </a:r>
            <a:r>
              <a:rPr sz="2400" dirty="0">
                <a:solidFill>
                  <a:srgbClr val="03499E"/>
                </a:solidFill>
                <a:latin typeface="Times New Roman"/>
                <a:cs typeface="Times New Roman"/>
              </a:rPr>
              <a:t>hoặc</a:t>
            </a:r>
            <a:r>
              <a:rPr sz="2400" spc="-15" dirty="0">
                <a:solidFill>
                  <a:srgbClr val="03499E"/>
                </a:solidFill>
                <a:latin typeface="Times New Roman"/>
                <a:cs typeface="Times New Roman"/>
              </a:rPr>
              <a:t> </a:t>
            </a:r>
            <a:r>
              <a:rPr sz="2400" spc="-25" dirty="0">
                <a:solidFill>
                  <a:srgbClr val="03499E"/>
                </a:solidFill>
                <a:latin typeface="Times New Roman"/>
                <a:cs typeface="Times New Roman"/>
              </a:rPr>
              <a:t>cơ </a:t>
            </a:r>
            <a:r>
              <a:rPr sz="2400" dirty="0">
                <a:solidFill>
                  <a:srgbClr val="03499E"/>
                </a:solidFill>
                <a:latin typeface="Times New Roman"/>
                <a:cs typeface="Times New Roman"/>
              </a:rPr>
              <a:t>quan chuẩn</a:t>
            </a:r>
            <a:r>
              <a:rPr sz="2400" spc="-20" dirty="0">
                <a:solidFill>
                  <a:srgbClr val="03499E"/>
                </a:solidFill>
                <a:latin typeface="Times New Roman"/>
                <a:cs typeface="Times New Roman"/>
              </a:rPr>
              <a:t> </a:t>
            </a:r>
            <a:r>
              <a:rPr sz="2400" dirty="0">
                <a:solidFill>
                  <a:srgbClr val="03499E"/>
                </a:solidFill>
                <a:latin typeface="Times New Roman"/>
                <a:cs typeface="Times New Roman"/>
              </a:rPr>
              <a:t>bị </a:t>
            </a:r>
            <a:r>
              <a:rPr sz="2400" spc="-25" dirty="0">
                <a:solidFill>
                  <a:srgbClr val="03499E"/>
                </a:solidFill>
                <a:latin typeface="Times New Roman"/>
                <a:cs typeface="Times New Roman"/>
              </a:rPr>
              <a:t>dự </a:t>
            </a:r>
            <a:r>
              <a:rPr sz="2400" dirty="0">
                <a:solidFill>
                  <a:srgbClr val="03499E"/>
                </a:solidFill>
                <a:latin typeface="Times New Roman"/>
                <a:cs typeface="Times New Roman"/>
              </a:rPr>
              <a:t>án có</a:t>
            </a:r>
            <a:r>
              <a:rPr sz="2400" spc="-10" dirty="0">
                <a:solidFill>
                  <a:srgbClr val="03499E"/>
                </a:solidFill>
                <a:latin typeface="Times New Roman"/>
                <a:cs typeface="Times New Roman"/>
              </a:rPr>
              <a:t> </a:t>
            </a:r>
            <a:r>
              <a:rPr sz="2400" dirty="0">
                <a:solidFill>
                  <a:srgbClr val="03499E"/>
                </a:solidFill>
                <a:latin typeface="Times New Roman"/>
                <a:cs typeface="Times New Roman"/>
              </a:rPr>
              <a:t>thể </a:t>
            </a:r>
            <a:r>
              <a:rPr sz="2400" spc="-20" dirty="0">
                <a:solidFill>
                  <a:srgbClr val="03499E"/>
                </a:solidFill>
                <a:latin typeface="Times New Roman"/>
                <a:cs typeface="Times New Roman"/>
              </a:rPr>
              <a:t>trình </a:t>
            </a:r>
            <a:r>
              <a:rPr sz="2400" dirty="0">
                <a:solidFill>
                  <a:srgbClr val="FF0000"/>
                </a:solidFill>
                <a:latin typeface="Times New Roman"/>
                <a:cs typeface="Times New Roman"/>
              </a:rPr>
              <a:t>người</a:t>
            </a:r>
            <a:r>
              <a:rPr sz="2400" spc="-30" dirty="0">
                <a:solidFill>
                  <a:srgbClr val="FF0000"/>
                </a:solidFill>
                <a:latin typeface="Times New Roman"/>
                <a:cs typeface="Times New Roman"/>
              </a:rPr>
              <a:t> </a:t>
            </a:r>
            <a:r>
              <a:rPr sz="2400" dirty="0">
                <a:solidFill>
                  <a:srgbClr val="FF0000"/>
                </a:solidFill>
                <a:latin typeface="Times New Roman"/>
                <a:cs typeface="Times New Roman"/>
              </a:rPr>
              <a:t>có</a:t>
            </a:r>
            <a:r>
              <a:rPr sz="2400" spc="-40" dirty="0">
                <a:solidFill>
                  <a:srgbClr val="FF0000"/>
                </a:solidFill>
                <a:latin typeface="Times New Roman"/>
                <a:cs typeface="Times New Roman"/>
              </a:rPr>
              <a:t> </a:t>
            </a:r>
            <a:r>
              <a:rPr sz="2400" spc="-20" dirty="0">
                <a:solidFill>
                  <a:srgbClr val="FF0000"/>
                </a:solidFill>
                <a:latin typeface="Times New Roman"/>
                <a:cs typeface="Times New Roman"/>
              </a:rPr>
              <a:t>thẩm </a:t>
            </a:r>
            <a:r>
              <a:rPr sz="2400" dirty="0">
                <a:solidFill>
                  <a:srgbClr val="FF0000"/>
                </a:solidFill>
                <a:latin typeface="Times New Roman"/>
                <a:cs typeface="Times New Roman"/>
              </a:rPr>
              <a:t>quyền</a:t>
            </a:r>
            <a:r>
              <a:rPr sz="2400" spc="-10" dirty="0">
                <a:solidFill>
                  <a:srgbClr val="FF0000"/>
                </a:solidFill>
                <a:latin typeface="Times New Roman"/>
                <a:cs typeface="Times New Roman"/>
              </a:rPr>
              <a:t> </a:t>
            </a:r>
            <a:r>
              <a:rPr sz="2400" dirty="0">
                <a:solidFill>
                  <a:srgbClr val="FF0000"/>
                </a:solidFill>
                <a:latin typeface="Times New Roman"/>
                <a:cs typeface="Times New Roman"/>
              </a:rPr>
              <a:t>xem</a:t>
            </a:r>
            <a:r>
              <a:rPr sz="2400" spc="-5" dirty="0">
                <a:solidFill>
                  <a:srgbClr val="FF0000"/>
                </a:solidFill>
                <a:latin typeface="Times New Roman"/>
                <a:cs typeface="Times New Roman"/>
              </a:rPr>
              <a:t> </a:t>
            </a:r>
            <a:r>
              <a:rPr sz="2400" spc="-20" dirty="0">
                <a:solidFill>
                  <a:srgbClr val="FF0000"/>
                </a:solidFill>
                <a:latin typeface="Times New Roman"/>
                <a:cs typeface="Times New Roman"/>
              </a:rPr>
              <a:t>xét, </a:t>
            </a:r>
            <a:r>
              <a:rPr sz="2400" dirty="0">
                <a:solidFill>
                  <a:srgbClr val="FF0000"/>
                </a:solidFill>
                <a:latin typeface="Times New Roman"/>
                <a:cs typeface="Times New Roman"/>
              </a:rPr>
              <a:t>quyết</a:t>
            </a:r>
            <a:r>
              <a:rPr sz="2400" spc="-10" dirty="0">
                <a:solidFill>
                  <a:srgbClr val="FF0000"/>
                </a:solidFill>
                <a:latin typeface="Times New Roman"/>
                <a:cs typeface="Times New Roman"/>
              </a:rPr>
              <a:t> </a:t>
            </a:r>
            <a:r>
              <a:rPr sz="2400" dirty="0">
                <a:solidFill>
                  <a:srgbClr val="FF0000"/>
                </a:solidFill>
                <a:latin typeface="Times New Roman"/>
                <a:cs typeface="Times New Roman"/>
              </a:rPr>
              <a:t>định</a:t>
            </a:r>
            <a:r>
              <a:rPr sz="2400" spc="-5" dirty="0">
                <a:solidFill>
                  <a:srgbClr val="FF0000"/>
                </a:solidFill>
                <a:latin typeface="Times New Roman"/>
                <a:cs typeface="Times New Roman"/>
              </a:rPr>
              <a:t> </a:t>
            </a:r>
            <a:r>
              <a:rPr sz="2400" spc="-20" dirty="0">
                <a:solidFill>
                  <a:srgbClr val="03499E"/>
                </a:solidFill>
                <a:latin typeface="Times New Roman"/>
                <a:cs typeface="Times New Roman"/>
              </a:rPr>
              <a:t>việc </a:t>
            </a:r>
            <a:r>
              <a:rPr sz="2400" dirty="0">
                <a:solidFill>
                  <a:srgbClr val="03499E"/>
                </a:solidFill>
                <a:latin typeface="Times New Roman"/>
                <a:cs typeface="Times New Roman"/>
              </a:rPr>
              <a:t>tổ chức</a:t>
            </a:r>
            <a:r>
              <a:rPr sz="2400" spc="-15" dirty="0">
                <a:solidFill>
                  <a:srgbClr val="03499E"/>
                </a:solidFill>
                <a:latin typeface="Times New Roman"/>
                <a:cs typeface="Times New Roman"/>
              </a:rPr>
              <a:t> </a:t>
            </a:r>
            <a:r>
              <a:rPr sz="2400" dirty="0">
                <a:solidFill>
                  <a:srgbClr val="03499E"/>
                </a:solidFill>
                <a:latin typeface="Times New Roman"/>
                <a:cs typeface="Times New Roman"/>
              </a:rPr>
              <a:t>lập, </a:t>
            </a:r>
            <a:r>
              <a:rPr sz="2400" spc="-25" dirty="0">
                <a:solidFill>
                  <a:srgbClr val="03499E"/>
                </a:solidFill>
                <a:latin typeface="Times New Roman"/>
                <a:cs typeface="Times New Roman"/>
              </a:rPr>
              <a:t>phê </a:t>
            </a:r>
            <a:r>
              <a:rPr sz="2400" dirty="0">
                <a:solidFill>
                  <a:srgbClr val="03499E"/>
                </a:solidFill>
                <a:latin typeface="Times New Roman"/>
                <a:cs typeface="Times New Roman"/>
              </a:rPr>
              <a:t>duyệt kế </a:t>
            </a:r>
            <a:r>
              <a:rPr sz="2400" spc="-10" dirty="0">
                <a:solidFill>
                  <a:srgbClr val="03499E"/>
                </a:solidFill>
                <a:latin typeface="Times New Roman"/>
                <a:cs typeface="Times New Roman"/>
              </a:rPr>
              <a:t>hoạch </a:t>
            </a:r>
            <a:r>
              <a:rPr sz="2400" dirty="0">
                <a:solidFill>
                  <a:srgbClr val="03499E"/>
                </a:solidFill>
                <a:latin typeface="Times New Roman"/>
                <a:cs typeface="Times New Roman"/>
              </a:rPr>
              <a:t>tổng thể</a:t>
            </a:r>
            <a:r>
              <a:rPr sz="2400" spc="-5" dirty="0">
                <a:solidFill>
                  <a:srgbClr val="03499E"/>
                </a:solidFill>
                <a:latin typeface="Times New Roman"/>
                <a:cs typeface="Times New Roman"/>
              </a:rPr>
              <a:t> </a:t>
            </a:r>
            <a:r>
              <a:rPr sz="2400" spc="-20" dirty="0">
                <a:solidFill>
                  <a:srgbClr val="03499E"/>
                </a:solidFill>
                <a:latin typeface="Times New Roman"/>
                <a:cs typeface="Times New Roman"/>
              </a:rPr>
              <a:t>LCNT</a:t>
            </a:r>
            <a:endParaRPr sz="2400">
              <a:latin typeface="Times New Roman"/>
              <a:cs typeface="Times New Roman"/>
            </a:endParaRPr>
          </a:p>
        </p:txBody>
      </p:sp>
      <p:pic>
        <p:nvPicPr>
          <p:cNvPr id="28" name="object 28"/>
          <p:cNvPicPr/>
          <p:nvPr/>
        </p:nvPicPr>
        <p:blipFill>
          <a:blip r:embed="rId4" cstate="print"/>
          <a:stretch>
            <a:fillRect/>
          </a:stretch>
        </p:blipFill>
        <p:spPr>
          <a:xfrm>
            <a:off x="7834883" y="963167"/>
            <a:ext cx="3359658" cy="2468117"/>
          </a:xfrm>
          <a:prstGeom prst="rect">
            <a:avLst/>
          </a:prstGeom>
        </p:spPr>
      </p:pic>
      <p:sp>
        <p:nvSpPr>
          <p:cNvPr id="29" name="object 29"/>
          <p:cNvSpPr txBox="1"/>
          <p:nvPr/>
        </p:nvSpPr>
        <p:spPr>
          <a:xfrm>
            <a:off x="8050783" y="1059560"/>
            <a:ext cx="2864485" cy="2144395"/>
          </a:xfrm>
          <a:prstGeom prst="rect">
            <a:avLst/>
          </a:prstGeom>
        </p:spPr>
        <p:txBody>
          <a:bodyPr vert="horz" wrap="square" lIns="0" tIns="27305" rIns="0" bIns="0" rtlCol="0">
            <a:spAutoFit/>
          </a:bodyPr>
          <a:lstStyle/>
          <a:p>
            <a:pPr marL="12700" marR="5080" indent="77470" algn="just">
              <a:lnSpc>
                <a:spcPct val="95900"/>
              </a:lnSpc>
              <a:spcBef>
                <a:spcPts val="215"/>
              </a:spcBef>
            </a:pPr>
            <a:r>
              <a:rPr sz="2400" dirty="0">
                <a:solidFill>
                  <a:srgbClr val="03499E"/>
                </a:solidFill>
                <a:latin typeface="Times New Roman"/>
                <a:cs typeface="Times New Roman"/>
              </a:rPr>
              <a:t>3.</a:t>
            </a:r>
            <a:r>
              <a:rPr sz="2400" spc="-25" dirty="0">
                <a:solidFill>
                  <a:srgbClr val="03499E"/>
                </a:solidFill>
                <a:latin typeface="Times New Roman"/>
                <a:cs typeface="Times New Roman"/>
              </a:rPr>
              <a:t> </a:t>
            </a:r>
            <a:r>
              <a:rPr sz="2400" dirty="0">
                <a:solidFill>
                  <a:srgbClr val="FF0000"/>
                </a:solidFill>
                <a:latin typeface="Times New Roman"/>
                <a:cs typeface="Times New Roman"/>
              </a:rPr>
              <a:t>Được</a:t>
            </a:r>
            <a:r>
              <a:rPr sz="2400" spc="-15" dirty="0">
                <a:solidFill>
                  <a:srgbClr val="FF0000"/>
                </a:solidFill>
                <a:latin typeface="Times New Roman"/>
                <a:cs typeface="Times New Roman"/>
              </a:rPr>
              <a:t> </a:t>
            </a:r>
            <a:r>
              <a:rPr sz="2400" dirty="0">
                <a:solidFill>
                  <a:srgbClr val="FF0000"/>
                </a:solidFill>
                <a:latin typeface="Times New Roman"/>
                <a:cs typeface="Times New Roman"/>
              </a:rPr>
              <a:t>lập</a:t>
            </a:r>
            <a:r>
              <a:rPr sz="2400" spc="-15" dirty="0">
                <a:solidFill>
                  <a:srgbClr val="FF0000"/>
                </a:solidFill>
                <a:latin typeface="Times New Roman"/>
                <a:cs typeface="Times New Roman"/>
              </a:rPr>
              <a:t> </a:t>
            </a:r>
            <a:r>
              <a:rPr sz="2400" dirty="0">
                <a:solidFill>
                  <a:srgbClr val="FF0000"/>
                </a:solidFill>
                <a:latin typeface="Times New Roman"/>
                <a:cs typeface="Times New Roman"/>
              </a:rPr>
              <a:t>đồng</a:t>
            </a:r>
            <a:r>
              <a:rPr sz="2400" spc="-15" dirty="0">
                <a:solidFill>
                  <a:srgbClr val="FF0000"/>
                </a:solidFill>
                <a:latin typeface="Times New Roman"/>
                <a:cs typeface="Times New Roman"/>
              </a:rPr>
              <a:t> </a:t>
            </a:r>
            <a:r>
              <a:rPr sz="2400" spc="-20" dirty="0">
                <a:solidFill>
                  <a:srgbClr val="FF0000"/>
                </a:solidFill>
                <a:latin typeface="Times New Roman"/>
                <a:cs typeface="Times New Roman"/>
              </a:rPr>
              <a:t>thời </a:t>
            </a:r>
            <a:r>
              <a:rPr sz="2400" dirty="0">
                <a:solidFill>
                  <a:srgbClr val="FF0000"/>
                </a:solidFill>
                <a:latin typeface="Times New Roman"/>
                <a:cs typeface="Times New Roman"/>
              </a:rPr>
              <a:t>hoặc</a:t>
            </a:r>
            <a:r>
              <a:rPr sz="2400" spc="-5" dirty="0">
                <a:solidFill>
                  <a:srgbClr val="FF0000"/>
                </a:solidFill>
                <a:latin typeface="Times New Roman"/>
                <a:cs typeface="Times New Roman"/>
              </a:rPr>
              <a:t> </a:t>
            </a:r>
            <a:r>
              <a:rPr sz="2400" dirty="0">
                <a:solidFill>
                  <a:srgbClr val="FF0000"/>
                </a:solidFill>
                <a:latin typeface="Times New Roman"/>
                <a:cs typeface="Times New Roman"/>
              </a:rPr>
              <a:t>độc</a:t>
            </a:r>
            <a:r>
              <a:rPr sz="2400" spc="-5" dirty="0">
                <a:solidFill>
                  <a:srgbClr val="FF0000"/>
                </a:solidFill>
                <a:latin typeface="Times New Roman"/>
                <a:cs typeface="Times New Roman"/>
              </a:rPr>
              <a:t> </a:t>
            </a:r>
            <a:r>
              <a:rPr sz="2400" dirty="0">
                <a:solidFill>
                  <a:srgbClr val="FF0000"/>
                </a:solidFill>
                <a:latin typeface="Times New Roman"/>
                <a:cs typeface="Times New Roman"/>
              </a:rPr>
              <a:t>lập</a:t>
            </a:r>
            <a:r>
              <a:rPr sz="2400" spc="-25" dirty="0">
                <a:solidFill>
                  <a:srgbClr val="FF0000"/>
                </a:solidFill>
                <a:latin typeface="Times New Roman"/>
                <a:cs typeface="Times New Roman"/>
              </a:rPr>
              <a:t> </a:t>
            </a:r>
            <a:r>
              <a:rPr sz="2400" dirty="0">
                <a:solidFill>
                  <a:srgbClr val="03499E"/>
                </a:solidFill>
                <a:latin typeface="Times New Roman"/>
                <a:cs typeface="Times New Roman"/>
              </a:rPr>
              <a:t>với</a:t>
            </a:r>
            <a:r>
              <a:rPr sz="2400" spc="-5" dirty="0">
                <a:solidFill>
                  <a:srgbClr val="03499E"/>
                </a:solidFill>
                <a:latin typeface="Times New Roman"/>
                <a:cs typeface="Times New Roman"/>
              </a:rPr>
              <a:t> </a:t>
            </a:r>
            <a:r>
              <a:rPr sz="2400" spc="-25" dirty="0">
                <a:solidFill>
                  <a:srgbClr val="03499E"/>
                </a:solidFill>
                <a:latin typeface="Times New Roman"/>
                <a:cs typeface="Times New Roman"/>
              </a:rPr>
              <a:t>báo </a:t>
            </a:r>
            <a:r>
              <a:rPr sz="2400" dirty="0">
                <a:solidFill>
                  <a:srgbClr val="03499E"/>
                </a:solidFill>
                <a:latin typeface="Times New Roman"/>
                <a:cs typeface="Times New Roman"/>
              </a:rPr>
              <a:t>cáo</a:t>
            </a:r>
            <a:r>
              <a:rPr sz="2400" spc="-20" dirty="0">
                <a:solidFill>
                  <a:srgbClr val="03499E"/>
                </a:solidFill>
                <a:latin typeface="Times New Roman"/>
                <a:cs typeface="Times New Roman"/>
              </a:rPr>
              <a:t> </a:t>
            </a:r>
            <a:r>
              <a:rPr sz="2400" dirty="0">
                <a:solidFill>
                  <a:srgbClr val="03499E"/>
                </a:solidFill>
                <a:latin typeface="Times New Roman"/>
                <a:cs typeface="Times New Roman"/>
              </a:rPr>
              <a:t>nghiên cứu</a:t>
            </a:r>
            <a:r>
              <a:rPr sz="2400" spc="-5" dirty="0">
                <a:solidFill>
                  <a:srgbClr val="03499E"/>
                </a:solidFill>
                <a:latin typeface="Times New Roman"/>
                <a:cs typeface="Times New Roman"/>
              </a:rPr>
              <a:t> </a:t>
            </a:r>
            <a:r>
              <a:rPr sz="2400" dirty="0">
                <a:solidFill>
                  <a:srgbClr val="03499E"/>
                </a:solidFill>
                <a:latin typeface="Times New Roman"/>
                <a:cs typeface="Times New Roman"/>
              </a:rPr>
              <a:t>khả </a:t>
            </a:r>
            <a:r>
              <a:rPr sz="2400" spc="-25" dirty="0">
                <a:solidFill>
                  <a:srgbClr val="03499E"/>
                </a:solidFill>
                <a:latin typeface="Times New Roman"/>
                <a:cs typeface="Times New Roman"/>
              </a:rPr>
              <a:t>thi </a:t>
            </a:r>
            <a:r>
              <a:rPr sz="2400" dirty="0">
                <a:solidFill>
                  <a:srgbClr val="03499E"/>
                </a:solidFill>
                <a:latin typeface="Times New Roman"/>
                <a:cs typeface="Times New Roman"/>
              </a:rPr>
              <a:t>và</a:t>
            </a:r>
            <a:r>
              <a:rPr sz="2400" spc="-15" dirty="0">
                <a:solidFill>
                  <a:srgbClr val="03499E"/>
                </a:solidFill>
                <a:latin typeface="Times New Roman"/>
                <a:cs typeface="Times New Roman"/>
              </a:rPr>
              <a:t> </a:t>
            </a:r>
            <a:r>
              <a:rPr sz="2400" dirty="0">
                <a:solidFill>
                  <a:srgbClr val="03499E"/>
                </a:solidFill>
                <a:latin typeface="Times New Roman"/>
                <a:cs typeface="Times New Roman"/>
              </a:rPr>
              <a:t>được</a:t>
            </a:r>
            <a:r>
              <a:rPr sz="2400" spc="-10" dirty="0">
                <a:solidFill>
                  <a:srgbClr val="03499E"/>
                </a:solidFill>
                <a:latin typeface="Times New Roman"/>
                <a:cs typeface="Times New Roman"/>
              </a:rPr>
              <a:t> </a:t>
            </a:r>
            <a:r>
              <a:rPr sz="2400" dirty="0">
                <a:solidFill>
                  <a:srgbClr val="FF0000"/>
                </a:solidFill>
                <a:latin typeface="Times New Roman"/>
                <a:cs typeface="Times New Roman"/>
              </a:rPr>
              <a:t>phê</a:t>
            </a:r>
            <a:r>
              <a:rPr sz="2400" spc="-25" dirty="0">
                <a:solidFill>
                  <a:srgbClr val="FF0000"/>
                </a:solidFill>
                <a:latin typeface="Times New Roman"/>
                <a:cs typeface="Times New Roman"/>
              </a:rPr>
              <a:t> </a:t>
            </a:r>
            <a:r>
              <a:rPr sz="2400" dirty="0">
                <a:solidFill>
                  <a:srgbClr val="FF0000"/>
                </a:solidFill>
                <a:latin typeface="Times New Roman"/>
                <a:cs typeface="Times New Roman"/>
              </a:rPr>
              <a:t>duyệt</a:t>
            </a:r>
            <a:r>
              <a:rPr sz="2400" spc="-10" dirty="0">
                <a:solidFill>
                  <a:srgbClr val="FF0000"/>
                </a:solidFill>
                <a:latin typeface="Times New Roman"/>
                <a:cs typeface="Times New Roman"/>
              </a:rPr>
              <a:t> </a:t>
            </a:r>
            <a:r>
              <a:rPr sz="2400" spc="-25" dirty="0">
                <a:solidFill>
                  <a:srgbClr val="FF0000"/>
                </a:solidFill>
                <a:latin typeface="Times New Roman"/>
                <a:cs typeface="Times New Roman"/>
              </a:rPr>
              <a:t>sau </a:t>
            </a:r>
            <a:r>
              <a:rPr sz="2400" dirty="0">
                <a:solidFill>
                  <a:srgbClr val="03499E"/>
                </a:solidFill>
                <a:latin typeface="Times New Roman"/>
                <a:cs typeface="Times New Roman"/>
              </a:rPr>
              <a:t>khi báo</a:t>
            </a:r>
            <a:r>
              <a:rPr sz="2400" spc="-10" dirty="0">
                <a:solidFill>
                  <a:srgbClr val="03499E"/>
                </a:solidFill>
                <a:latin typeface="Times New Roman"/>
                <a:cs typeface="Times New Roman"/>
              </a:rPr>
              <a:t> </a:t>
            </a:r>
            <a:r>
              <a:rPr sz="2400" dirty="0">
                <a:solidFill>
                  <a:srgbClr val="03499E"/>
                </a:solidFill>
                <a:latin typeface="Times New Roman"/>
                <a:cs typeface="Times New Roman"/>
              </a:rPr>
              <a:t>cáo nghiên</a:t>
            </a:r>
            <a:r>
              <a:rPr sz="2400" spc="-5" dirty="0">
                <a:solidFill>
                  <a:srgbClr val="03499E"/>
                </a:solidFill>
                <a:latin typeface="Times New Roman"/>
                <a:cs typeface="Times New Roman"/>
              </a:rPr>
              <a:t> </a:t>
            </a:r>
            <a:r>
              <a:rPr sz="2400" spc="-25" dirty="0">
                <a:solidFill>
                  <a:srgbClr val="03499E"/>
                </a:solidFill>
                <a:latin typeface="Times New Roman"/>
                <a:cs typeface="Times New Roman"/>
              </a:rPr>
              <a:t>cứu </a:t>
            </a:r>
            <a:r>
              <a:rPr sz="2400" dirty="0">
                <a:solidFill>
                  <a:srgbClr val="03499E"/>
                </a:solidFill>
                <a:latin typeface="Times New Roman"/>
                <a:cs typeface="Times New Roman"/>
              </a:rPr>
              <a:t>khả</a:t>
            </a:r>
            <a:r>
              <a:rPr sz="2400" spc="-15" dirty="0">
                <a:solidFill>
                  <a:srgbClr val="03499E"/>
                </a:solidFill>
                <a:latin typeface="Times New Roman"/>
                <a:cs typeface="Times New Roman"/>
              </a:rPr>
              <a:t> </a:t>
            </a:r>
            <a:r>
              <a:rPr sz="2400" dirty="0">
                <a:solidFill>
                  <a:srgbClr val="03499E"/>
                </a:solidFill>
                <a:latin typeface="Times New Roman"/>
                <a:cs typeface="Times New Roman"/>
              </a:rPr>
              <a:t>thi</a:t>
            </a:r>
            <a:r>
              <a:rPr sz="2400" spc="-15" dirty="0">
                <a:solidFill>
                  <a:srgbClr val="03499E"/>
                </a:solidFill>
                <a:latin typeface="Times New Roman"/>
                <a:cs typeface="Times New Roman"/>
              </a:rPr>
              <a:t> </a:t>
            </a:r>
            <a:r>
              <a:rPr sz="2400" dirty="0">
                <a:solidFill>
                  <a:srgbClr val="03499E"/>
                </a:solidFill>
                <a:latin typeface="Times New Roman"/>
                <a:cs typeface="Times New Roman"/>
              </a:rPr>
              <a:t>được</a:t>
            </a:r>
            <a:r>
              <a:rPr sz="2400" spc="-15" dirty="0">
                <a:solidFill>
                  <a:srgbClr val="03499E"/>
                </a:solidFill>
                <a:latin typeface="Times New Roman"/>
                <a:cs typeface="Times New Roman"/>
              </a:rPr>
              <a:t> </a:t>
            </a:r>
            <a:r>
              <a:rPr sz="2400" dirty="0">
                <a:solidFill>
                  <a:srgbClr val="03499E"/>
                </a:solidFill>
                <a:latin typeface="Times New Roman"/>
                <a:cs typeface="Times New Roman"/>
              </a:rPr>
              <a:t>phê</a:t>
            </a:r>
            <a:r>
              <a:rPr sz="2400" spc="-10" dirty="0">
                <a:solidFill>
                  <a:srgbClr val="03499E"/>
                </a:solidFill>
                <a:latin typeface="Times New Roman"/>
                <a:cs typeface="Times New Roman"/>
              </a:rPr>
              <a:t> duyệt</a:t>
            </a:r>
            <a:endParaRPr sz="2400">
              <a:latin typeface="Times New Roman"/>
              <a:cs typeface="Times New Roman"/>
            </a:endParaRPr>
          </a:p>
        </p:txBody>
      </p:sp>
      <p:sp>
        <p:nvSpPr>
          <p:cNvPr id="30" name="object 30"/>
          <p:cNvSpPr txBox="1">
            <a:spLocks noGrp="1"/>
          </p:cNvSpPr>
          <p:nvPr>
            <p:ph type="sldNum" sz="quarter" idx="7"/>
          </p:nvPr>
        </p:nvSpPr>
        <p:spPr>
          <a:prstGeom prst="rect">
            <a:avLst/>
          </a:prstGeom>
        </p:spPr>
        <p:txBody>
          <a:bodyPr vert="horz" wrap="square" lIns="0" tIns="1066370" rIns="0" bIns="0" rtlCol="0">
            <a:spAutoFit/>
          </a:bodyPr>
          <a:lstStyle/>
          <a:p>
            <a:pPr marL="4939665">
              <a:lnSpc>
                <a:spcPts val="1655"/>
              </a:lnSpc>
            </a:pPr>
            <a:fld id="{81D60167-4931-47E6-BA6A-407CBD079E47}" type="slidenum">
              <a:rPr spc="-25" dirty="0"/>
              <a:t>45</a:t>
            </a:fld>
            <a:endParaRPr spc="-25"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135380" y="1190231"/>
            <a:ext cx="2091689" cy="886218"/>
          </a:xfrm>
          <a:prstGeom prst="rect">
            <a:avLst/>
          </a:prstGeom>
        </p:spPr>
      </p:pic>
      <p:sp>
        <p:nvSpPr>
          <p:cNvPr id="3" name="object 3"/>
          <p:cNvSpPr txBox="1"/>
          <p:nvPr/>
        </p:nvSpPr>
        <p:spPr>
          <a:xfrm>
            <a:off x="1631695" y="1283588"/>
            <a:ext cx="1101090" cy="594995"/>
          </a:xfrm>
          <a:prstGeom prst="rect">
            <a:avLst/>
          </a:prstGeom>
        </p:spPr>
        <p:txBody>
          <a:bodyPr vert="horz" wrap="square" lIns="0" tIns="55880" rIns="0" bIns="0" rtlCol="0">
            <a:spAutoFit/>
          </a:bodyPr>
          <a:lstStyle/>
          <a:p>
            <a:pPr marL="170815" marR="5080" indent="-158750">
              <a:lnSpc>
                <a:spcPts val="2080"/>
              </a:lnSpc>
              <a:spcBef>
                <a:spcPts val="440"/>
              </a:spcBef>
            </a:pPr>
            <a:r>
              <a:rPr sz="2000" b="1" spc="-20" dirty="0">
                <a:solidFill>
                  <a:srgbClr val="03499E"/>
                </a:solidFill>
                <a:latin typeface="Times New Roman"/>
                <a:cs typeface="Times New Roman"/>
              </a:rPr>
              <a:t>Trình</a:t>
            </a:r>
            <a:r>
              <a:rPr sz="2000" b="1" spc="-80" dirty="0">
                <a:solidFill>
                  <a:srgbClr val="03499E"/>
                </a:solidFill>
                <a:latin typeface="Times New Roman"/>
                <a:cs typeface="Times New Roman"/>
              </a:rPr>
              <a:t> </a:t>
            </a:r>
            <a:r>
              <a:rPr sz="2000" b="1" spc="-25" dirty="0">
                <a:solidFill>
                  <a:srgbClr val="03499E"/>
                </a:solidFill>
                <a:latin typeface="Times New Roman"/>
                <a:cs typeface="Times New Roman"/>
              </a:rPr>
              <a:t>chủ </a:t>
            </a:r>
            <a:r>
              <a:rPr sz="2000" b="1" spc="-10" dirty="0">
                <a:solidFill>
                  <a:srgbClr val="03499E"/>
                </a:solidFill>
                <a:latin typeface="Times New Roman"/>
                <a:cs typeface="Times New Roman"/>
              </a:rPr>
              <a:t>trương</a:t>
            </a:r>
            <a:endParaRPr sz="2000">
              <a:latin typeface="Times New Roman"/>
              <a:cs typeface="Times New Roman"/>
            </a:endParaRPr>
          </a:p>
        </p:txBody>
      </p:sp>
      <p:grpSp>
        <p:nvGrpSpPr>
          <p:cNvPr id="4" name="object 4"/>
          <p:cNvGrpSpPr/>
          <p:nvPr/>
        </p:nvGrpSpPr>
        <p:grpSpPr>
          <a:xfrm>
            <a:off x="1367155" y="1985645"/>
            <a:ext cx="2454275" cy="2134235"/>
            <a:chOff x="1367155" y="1985645"/>
            <a:chExt cx="2454275" cy="2134235"/>
          </a:xfrm>
        </p:grpSpPr>
        <p:sp>
          <p:nvSpPr>
            <p:cNvPr id="5" name="object 5"/>
            <p:cNvSpPr/>
            <p:nvPr/>
          </p:nvSpPr>
          <p:spPr>
            <a:xfrm>
              <a:off x="1379855" y="1998345"/>
              <a:ext cx="200660" cy="1184275"/>
            </a:xfrm>
            <a:custGeom>
              <a:avLst/>
              <a:gdLst/>
              <a:ahLst/>
              <a:cxnLst/>
              <a:rect l="l" t="t" r="r" b="b"/>
              <a:pathLst>
                <a:path w="200659" h="1184275">
                  <a:moveTo>
                    <a:pt x="0" y="0"/>
                  </a:moveTo>
                  <a:lnTo>
                    <a:pt x="0" y="1183766"/>
                  </a:lnTo>
                  <a:lnTo>
                    <a:pt x="200659" y="1183766"/>
                  </a:lnTo>
                </a:path>
              </a:pathLst>
            </a:custGeom>
            <a:ln w="25400">
              <a:solidFill>
                <a:srgbClr val="1F497C"/>
              </a:solidFill>
            </a:ln>
          </p:spPr>
          <p:txBody>
            <a:bodyPr wrap="square" lIns="0" tIns="0" rIns="0" bIns="0" rtlCol="0"/>
            <a:lstStyle/>
            <a:p>
              <a:endParaRPr/>
            </a:p>
          </p:txBody>
        </p:sp>
        <p:sp>
          <p:nvSpPr>
            <p:cNvPr id="6" name="object 6"/>
            <p:cNvSpPr/>
            <p:nvPr/>
          </p:nvSpPr>
          <p:spPr>
            <a:xfrm>
              <a:off x="1580515" y="2249297"/>
              <a:ext cx="2235835" cy="1865630"/>
            </a:xfrm>
            <a:custGeom>
              <a:avLst/>
              <a:gdLst/>
              <a:ahLst/>
              <a:cxnLst/>
              <a:rect l="l" t="t" r="r" b="b"/>
              <a:pathLst>
                <a:path w="2235835" h="1865629">
                  <a:moveTo>
                    <a:pt x="2049272" y="0"/>
                  </a:moveTo>
                  <a:lnTo>
                    <a:pt x="186562" y="0"/>
                  </a:lnTo>
                  <a:lnTo>
                    <a:pt x="136980" y="6666"/>
                  </a:lnTo>
                  <a:lnTo>
                    <a:pt x="92418" y="25479"/>
                  </a:lnTo>
                  <a:lnTo>
                    <a:pt x="54657" y="54657"/>
                  </a:lnTo>
                  <a:lnTo>
                    <a:pt x="25479" y="92418"/>
                  </a:lnTo>
                  <a:lnTo>
                    <a:pt x="6666" y="136980"/>
                  </a:lnTo>
                  <a:lnTo>
                    <a:pt x="0" y="186562"/>
                  </a:lnTo>
                  <a:lnTo>
                    <a:pt x="0" y="1678939"/>
                  </a:lnTo>
                  <a:lnTo>
                    <a:pt x="6666" y="1728566"/>
                  </a:lnTo>
                  <a:lnTo>
                    <a:pt x="25479" y="1773141"/>
                  </a:lnTo>
                  <a:lnTo>
                    <a:pt x="54657" y="1810893"/>
                  </a:lnTo>
                  <a:lnTo>
                    <a:pt x="92418" y="1840051"/>
                  </a:lnTo>
                  <a:lnTo>
                    <a:pt x="136980" y="1858844"/>
                  </a:lnTo>
                  <a:lnTo>
                    <a:pt x="186562" y="1865502"/>
                  </a:lnTo>
                  <a:lnTo>
                    <a:pt x="2049272" y="1865502"/>
                  </a:lnTo>
                  <a:lnTo>
                    <a:pt x="2098898" y="1858844"/>
                  </a:lnTo>
                  <a:lnTo>
                    <a:pt x="2143473" y="1840051"/>
                  </a:lnTo>
                  <a:lnTo>
                    <a:pt x="2181225" y="1810893"/>
                  </a:lnTo>
                  <a:lnTo>
                    <a:pt x="2210383" y="1773141"/>
                  </a:lnTo>
                  <a:lnTo>
                    <a:pt x="2229176" y="1728566"/>
                  </a:lnTo>
                  <a:lnTo>
                    <a:pt x="2235835" y="1678939"/>
                  </a:lnTo>
                  <a:lnTo>
                    <a:pt x="2235835" y="186562"/>
                  </a:lnTo>
                  <a:lnTo>
                    <a:pt x="2229176" y="136980"/>
                  </a:lnTo>
                  <a:lnTo>
                    <a:pt x="2210383" y="92418"/>
                  </a:lnTo>
                  <a:lnTo>
                    <a:pt x="2181225" y="54657"/>
                  </a:lnTo>
                  <a:lnTo>
                    <a:pt x="2143473" y="25479"/>
                  </a:lnTo>
                  <a:lnTo>
                    <a:pt x="2098898" y="6666"/>
                  </a:lnTo>
                  <a:lnTo>
                    <a:pt x="2049272" y="0"/>
                  </a:lnTo>
                  <a:close/>
                </a:path>
              </a:pathLst>
            </a:custGeom>
            <a:solidFill>
              <a:srgbClr val="CDD2DF">
                <a:alpha val="90194"/>
              </a:srgbClr>
            </a:solidFill>
          </p:spPr>
          <p:txBody>
            <a:bodyPr wrap="square" lIns="0" tIns="0" rIns="0" bIns="0" rtlCol="0"/>
            <a:lstStyle/>
            <a:p>
              <a:endParaRPr/>
            </a:p>
          </p:txBody>
        </p:sp>
        <p:sp>
          <p:nvSpPr>
            <p:cNvPr id="7" name="object 7"/>
            <p:cNvSpPr/>
            <p:nvPr/>
          </p:nvSpPr>
          <p:spPr>
            <a:xfrm>
              <a:off x="1580515" y="2249297"/>
              <a:ext cx="2235835" cy="1865630"/>
            </a:xfrm>
            <a:custGeom>
              <a:avLst/>
              <a:gdLst/>
              <a:ahLst/>
              <a:cxnLst/>
              <a:rect l="l" t="t" r="r" b="b"/>
              <a:pathLst>
                <a:path w="2235835" h="1865629">
                  <a:moveTo>
                    <a:pt x="0" y="186562"/>
                  </a:moveTo>
                  <a:lnTo>
                    <a:pt x="6666" y="136980"/>
                  </a:lnTo>
                  <a:lnTo>
                    <a:pt x="25479" y="92418"/>
                  </a:lnTo>
                  <a:lnTo>
                    <a:pt x="54657" y="54657"/>
                  </a:lnTo>
                  <a:lnTo>
                    <a:pt x="92418" y="25479"/>
                  </a:lnTo>
                  <a:lnTo>
                    <a:pt x="136980" y="6666"/>
                  </a:lnTo>
                  <a:lnTo>
                    <a:pt x="186562" y="0"/>
                  </a:lnTo>
                  <a:lnTo>
                    <a:pt x="2049272" y="0"/>
                  </a:lnTo>
                  <a:lnTo>
                    <a:pt x="2098898" y="6666"/>
                  </a:lnTo>
                  <a:lnTo>
                    <a:pt x="2143473" y="25479"/>
                  </a:lnTo>
                  <a:lnTo>
                    <a:pt x="2181225" y="54657"/>
                  </a:lnTo>
                  <a:lnTo>
                    <a:pt x="2210383" y="92418"/>
                  </a:lnTo>
                  <a:lnTo>
                    <a:pt x="2229176" y="136980"/>
                  </a:lnTo>
                  <a:lnTo>
                    <a:pt x="2235835" y="186562"/>
                  </a:lnTo>
                  <a:lnTo>
                    <a:pt x="2235835" y="1678939"/>
                  </a:lnTo>
                  <a:lnTo>
                    <a:pt x="2229176" y="1728566"/>
                  </a:lnTo>
                  <a:lnTo>
                    <a:pt x="2210383" y="1773141"/>
                  </a:lnTo>
                  <a:lnTo>
                    <a:pt x="2181225" y="1810893"/>
                  </a:lnTo>
                  <a:lnTo>
                    <a:pt x="2143473" y="1840051"/>
                  </a:lnTo>
                  <a:lnTo>
                    <a:pt x="2098898" y="1858844"/>
                  </a:lnTo>
                  <a:lnTo>
                    <a:pt x="2049272" y="1865502"/>
                  </a:lnTo>
                  <a:lnTo>
                    <a:pt x="186562" y="1865502"/>
                  </a:lnTo>
                  <a:lnTo>
                    <a:pt x="136980" y="1858844"/>
                  </a:lnTo>
                  <a:lnTo>
                    <a:pt x="92418" y="1840051"/>
                  </a:lnTo>
                  <a:lnTo>
                    <a:pt x="54657" y="1810893"/>
                  </a:lnTo>
                  <a:lnTo>
                    <a:pt x="25479" y="1773141"/>
                  </a:lnTo>
                  <a:lnTo>
                    <a:pt x="6666" y="1728566"/>
                  </a:lnTo>
                  <a:lnTo>
                    <a:pt x="0" y="1678939"/>
                  </a:lnTo>
                  <a:lnTo>
                    <a:pt x="0" y="186562"/>
                  </a:lnTo>
                  <a:close/>
                </a:path>
              </a:pathLst>
            </a:custGeom>
            <a:ln w="9525">
              <a:solidFill>
                <a:srgbClr val="2A5F9E"/>
              </a:solidFill>
            </a:ln>
          </p:spPr>
          <p:txBody>
            <a:bodyPr wrap="square" lIns="0" tIns="0" rIns="0" bIns="0" rtlCol="0"/>
            <a:lstStyle/>
            <a:p>
              <a:endParaRPr/>
            </a:p>
          </p:txBody>
        </p:sp>
      </p:grpSp>
      <p:sp>
        <p:nvSpPr>
          <p:cNvPr id="8" name="object 8"/>
          <p:cNvSpPr txBox="1"/>
          <p:nvPr/>
        </p:nvSpPr>
        <p:spPr>
          <a:xfrm>
            <a:off x="1683766" y="2465577"/>
            <a:ext cx="2027555" cy="1383030"/>
          </a:xfrm>
          <a:prstGeom prst="rect">
            <a:avLst/>
          </a:prstGeom>
        </p:spPr>
        <p:txBody>
          <a:bodyPr vert="horz" wrap="square" lIns="0" tIns="54610" rIns="0" bIns="0" rtlCol="0">
            <a:spAutoFit/>
          </a:bodyPr>
          <a:lstStyle/>
          <a:p>
            <a:pPr marL="12700" marR="5080" algn="ctr">
              <a:lnSpc>
                <a:spcPct val="86300"/>
              </a:lnSpc>
              <a:spcBef>
                <a:spcPts val="430"/>
              </a:spcBef>
            </a:pPr>
            <a:r>
              <a:rPr sz="2000" dirty="0">
                <a:solidFill>
                  <a:srgbClr val="03499E"/>
                </a:solidFill>
                <a:latin typeface="Times New Roman"/>
                <a:cs typeface="Times New Roman"/>
              </a:rPr>
              <a:t>Chủ</a:t>
            </a:r>
            <a:r>
              <a:rPr sz="2000" spc="-25" dirty="0">
                <a:solidFill>
                  <a:srgbClr val="03499E"/>
                </a:solidFill>
                <a:latin typeface="Times New Roman"/>
                <a:cs typeface="Times New Roman"/>
              </a:rPr>
              <a:t> </a:t>
            </a:r>
            <a:r>
              <a:rPr sz="2000" dirty="0">
                <a:solidFill>
                  <a:srgbClr val="03499E"/>
                </a:solidFill>
                <a:latin typeface="Times New Roman"/>
                <a:cs typeface="Times New Roman"/>
              </a:rPr>
              <a:t>đầu</a:t>
            </a:r>
            <a:r>
              <a:rPr sz="2000" spc="-5" dirty="0">
                <a:solidFill>
                  <a:srgbClr val="03499E"/>
                </a:solidFill>
                <a:latin typeface="Times New Roman"/>
                <a:cs typeface="Times New Roman"/>
              </a:rPr>
              <a:t> </a:t>
            </a:r>
            <a:r>
              <a:rPr sz="2000" dirty="0">
                <a:solidFill>
                  <a:srgbClr val="03499E"/>
                </a:solidFill>
                <a:latin typeface="Times New Roman"/>
                <a:cs typeface="Times New Roman"/>
              </a:rPr>
              <a:t>tư/cơ</a:t>
            </a:r>
            <a:r>
              <a:rPr sz="2000" spc="-20" dirty="0">
                <a:solidFill>
                  <a:srgbClr val="03499E"/>
                </a:solidFill>
                <a:latin typeface="Times New Roman"/>
                <a:cs typeface="Times New Roman"/>
              </a:rPr>
              <a:t> quan </a:t>
            </a:r>
            <a:r>
              <a:rPr sz="2000" dirty="0">
                <a:solidFill>
                  <a:srgbClr val="03499E"/>
                </a:solidFill>
                <a:latin typeface="Times New Roman"/>
                <a:cs typeface="Times New Roman"/>
              </a:rPr>
              <a:t>được</a:t>
            </a:r>
            <a:r>
              <a:rPr sz="2000" spc="-30" dirty="0">
                <a:solidFill>
                  <a:srgbClr val="03499E"/>
                </a:solidFill>
                <a:latin typeface="Times New Roman"/>
                <a:cs typeface="Times New Roman"/>
              </a:rPr>
              <a:t> </a:t>
            </a:r>
            <a:r>
              <a:rPr sz="2000" dirty="0">
                <a:solidFill>
                  <a:srgbClr val="03499E"/>
                </a:solidFill>
                <a:latin typeface="Times New Roman"/>
                <a:cs typeface="Times New Roman"/>
              </a:rPr>
              <a:t>giao</a:t>
            </a:r>
            <a:r>
              <a:rPr sz="2000" spc="-5" dirty="0">
                <a:solidFill>
                  <a:srgbClr val="03499E"/>
                </a:solidFill>
                <a:latin typeface="Times New Roman"/>
                <a:cs typeface="Times New Roman"/>
              </a:rPr>
              <a:t> </a:t>
            </a:r>
            <a:r>
              <a:rPr sz="2000" dirty="0">
                <a:solidFill>
                  <a:srgbClr val="03499E"/>
                </a:solidFill>
                <a:latin typeface="Times New Roman"/>
                <a:cs typeface="Times New Roman"/>
              </a:rPr>
              <a:t>chuẩn</a:t>
            </a:r>
            <a:r>
              <a:rPr sz="2000" spc="-15" dirty="0">
                <a:solidFill>
                  <a:srgbClr val="03499E"/>
                </a:solidFill>
                <a:latin typeface="Times New Roman"/>
                <a:cs typeface="Times New Roman"/>
              </a:rPr>
              <a:t> </a:t>
            </a:r>
            <a:r>
              <a:rPr sz="2000" spc="-25" dirty="0">
                <a:solidFill>
                  <a:srgbClr val="03499E"/>
                </a:solidFill>
                <a:latin typeface="Times New Roman"/>
                <a:cs typeface="Times New Roman"/>
              </a:rPr>
              <a:t>bị </a:t>
            </a:r>
            <a:r>
              <a:rPr sz="2000" dirty="0">
                <a:solidFill>
                  <a:srgbClr val="03499E"/>
                </a:solidFill>
                <a:latin typeface="Times New Roman"/>
                <a:cs typeface="Times New Roman"/>
              </a:rPr>
              <a:t>dự</a:t>
            </a:r>
            <a:r>
              <a:rPr sz="2000" spc="-15" dirty="0">
                <a:solidFill>
                  <a:srgbClr val="03499E"/>
                </a:solidFill>
                <a:latin typeface="Times New Roman"/>
                <a:cs typeface="Times New Roman"/>
              </a:rPr>
              <a:t> </a:t>
            </a:r>
            <a:r>
              <a:rPr sz="2000" dirty="0">
                <a:solidFill>
                  <a:srgbClr val="03499E"/>
                </a:solidFill>
                <a:latin typeface="Times New Roman"/>
                <a:cs typeface="Times New Roman"/>
              </a:rPr>
              <a:t>án trình</a:t>
            </a:r>
            <a:r>
              <a:rPr sz="2000" spc="5" dirty="0">
                <a:solidFill>
                  <a:srgbClr val="03499E"/>
                </a:solidFill>
                <a:latin typeface="Times New Roman"/>
                <a:cs typeface="Times New Roman"/>
              </a:rPr>
              <a:t> </a:t>
            </a:r>
            <a:r>
              <a:rPr sz="2000" spc="-20" dirty="0">
                <a:solidFill>
                  <a:srgbClr val="03499E"/>
                </a:solidFill>
                <a:latin typeface="Times New Roman"/>
                <a:cs typeface="Times New Roman"/>
              </a:rPr>
              <a:t>NCTQ </a:t>
            </a:r>
            <a:r>
              <a:rPr sz="2000" dirty="0">
                <a:solidFill>
                  <a:srgbClr val="03499E"/>
                </a:solidFill>
                <a:latin typeface="Times New Roman"/>
                <a:cs typeface="Times New Roman"/>
              </a:rPr>
              <a:t>xem</a:t>
            </a:r>
            <a:r>
              <a:rPr sz="2000" spc="-10" dirty="0">
                <a:solidFill>
                  <a:srgbClr val="03499E"/>
                </a:solidFill>
                <a:latin typeface="Times New Roman"/>
                <a:cs typeface="Times New Roman"/>
              </a:rPr>
              <a:t> </a:t>
            </a:r>
            <a:r>
              <a:rPr sz="2000" dirty="0">
                <a:solidFill>
                  <a:srgbClr val="03499E"/>
                </a:solidFill>
                <a:latin typeface="Times New Roman"/>
                <a:cs typeface="Times New Roman"/>
              </a:rPr>
              <a:t>xét</a:t>
            </a:r>
            <a:r>
              <a:rPr sz="2000" spc="-15" dirty="0">
                <a:solidFill>
                  <a:srgbClr val="03499E"/>
                </a:solidFill>
                <a:latin typeface="Times New Roman"/>
                <a:cs typeface="Times New Roman"/>
              </a:rPr>
              <a:t> </a:t>
            </a:r>
            <a:r>
              <a:rPr sz="2000" dirty="0">
                <a:solidFill>
                  <a:srgbClr val="03499E"/>
                </a:solidFill>
                <a:latin typeface="Times New Roman"/>
                <a:cs typeface="Times New Roman"/>
              </a:rPr>
              <a:t>chủ</a:t>
            </a:r>
            <a:r>
              <a:rPr sz="2000" spc="-20" dirty="0">
                <a:solidFill>
                  <a:srgbClr val="03499E"/>
                </a:solidFill>
                <a:latin typeface="Times New Roman"/>
                <a:cs typeface="Times New Roman"/>
              </a:rPr>
              <a:t> </a:t>
            </a:r>
            <a:r>
              <a:rPr sz="2000" spc="-10" dirty="0">
                <a:solidFill>
                  <a:srgbClr val="03499E"/>
                </a:solidFill>
                <a:latin typeface="Times New Roman"/>
                <a:cs typeface="Times New Roman"/>
              </a:rPr>
              <a:t>trương </a:t>
            </a:r>
            <a:r>
              <a:rPr sz="2000" dirty="0">
                <a:solidFill>
                  <a:srgbClr val="03499E"/>
                </a:solidFill>
                <a:latin typeface="Times New Roman"/>
                <a:cs typeface="Times New Roman"/>
              </a:rPr>
              <a:t>lập</a:t>
            </a:r>
            <a:r>
              <a:rPr sz="2000" spc="-20" dirty="0">
                <a:solidFill>
                  <a:srgbClr val="03499E"/>
                </a:solidFill>
                <a:latin typeface="Times New Roman"/>
                <a:cs typeface="Times New Roman"/>
              </a:rPr>
              <a:t> </a:t>
            </a:r>
            <a:r>
              <a:rPr sz="2000" dirty="0">
                <a:solidFill>
                  <a:srgbClr val="03499E"/>
                </a:solidFill>
                <a:latin typeface="Times New Roman"/>
                <a:cs typeface="Times New Roman"/>
              </a:rPr>
              <a:t>KH</a:t>
            </a:r>
            <a:r>
              <a:rPr sz="2000" spc="-15" dirty="0">
                <a:solidFill>
                  <a:srgbClr val="03499E"/>
                </a:solidFill>
                <a:latin typeface="Times New Roman"/>
                <a:cs typeface="Times New Roman"/>
              </a:rPr>
              <a:t> </a:t>
            </a:r>
            <a:r>
              <a:rPr sz="2000" dirty="0">
                <a:solidFill>
                  <a:srgbClr val="03499E"/>
                </a:solidFill>
                <a:latin typeface="Times New Roman"/>
                <a:cs typeface="Times New Roman"/>
              </a:rPr>
              <a:t>tổng</a:t>
            </a:r>
            <a:r>
              <a:rPr sz="2000" spc="-30" dirty="0">
                <a:solidFill>
                  <a:srgbClr val="03499E"/>
                </a:solidFill>
                <a:latin typeface="Times New Roman"/>
                <a:cs typeface="Times New Roman"/>
              </a:rPr>
              <a:t> </a:t>
            </a:r>
            <a:r>
              <a:rPr sz="2000" spc="-25" dirty="0">
                <a:solidFill>
                  <a:srgbClr val="03499E"/>
                </a:solidFill>
                <a:latin typeface="Times New Roman"/>
                <a:cs typeface="Times New Roman"/>
              </a:rPr>
              <a:t>thể</a:t>
            </a:r>
            <a:endParaRPr sz="2000">
              <a:latin typeface="Times New Roman"/>
              <a:cs typeface="Times New Roman"/>
            </a:endParaRPr>
          </a:p>
        </p:txBody>
      </p:sp>
      <p:grpSp>
        <p:nvGrpSpPr>
          <p:cNvPr id="9" name="object 9"/>
          <p:cNvGrpSpPr/>
          <p:nvPr/>
        </p:nvGrpSpPr>
        <p:grpSpPr>
          <a:xfrm>
            <a:off x="1367155" y="1985645"/>
            <a:ext cx="2454275" cy="3987800"/>
            <a:chOff x="1367155" y="1985645"/>
            <a:chExt cx="2454275" cy="3987800"/>
          </a:xfrm>
        </p:grpSpPr>
        <p:sp>
          <p:nvSpPr>
            <p:cNvPr id="10" name="object 10"/>
            <p:cNvSpPr/>
            <p:nvPr/>
          </p:nvSpPr>
          <p:spPr>
            <a:xfrm>
              <a:off x="1379855" y="1998345"/>
              <a:ext cx="200660" cy="3168650"/>
            </a:xfrm>
            <a:custGeom>
              <a:avLst/>
              <a:gdLst/>
              <a:ahLst/>
              <a:cxnLst/>
              <a:rect l="l" t="t" r="r" b="b"/>
              <a:pathLst>
                <a:path w="200659" h="3168650">
                  <a:moveTo>
                    <a:pt x="0" y="0"/>
                  </a:moveTo>
                  <a:lnTo>
                    <a:pt x="0" y="3168649"/>
                  </a:lnTo>
                  <a:lnTo>
                    <a:pt x="200659" y="3168649"/>
                  </a:lnTo>
                </a:path>
              </a:pathLst>
            </a:custGeom>
            <a:ln w="25400">
              <a:solidFill>
                <a:srgbClr val="1F497C"/>
              </a:solidFill>
            </a:ln>
          </p:spPr>
          <p:txBody>
            <a:bodyPr wrap="square" lIns="0" tIns="0" rIns="0" bIns="0" rtlCol="0"/>
            <a:lstStyle/>
            <a:p>
              <a:endParaRPr/>
            </a:p>
          </p:txBody>
        </p:sp>
        <p:sp>
          <p:nvSpPr>
            <p:cNvPr id="11" name="object 11"/>
            <p:cNvSpPr/>
            <p:nvPr/>
          </p:nvSpPr>
          <p:spPr>
            <a:xfrm>
              <a:off x="1580515" y="4365752"/>
              <a:ext cx="2235835" cy="1602740"/>
            </a:xfrm>
            <a:custGeom>
              <a:avLst/>
              <a:gdLst/>
              <a:ahLst/>
              <a:cxnLst/>
              <a:rect l="l" t="t" r="r" b="b"/>
              <a:pathLst>
                <a:path w="2235835" h="1602739">
                  <a:moveTo>
                    <a:pt x="2075561" y="0"/>
                  </a:moveTo>
                  <a:lnTo>
                    <a:pt x="160273" y="0"/>
                  </a:lnTo>
                  <a:lnTo>
                    <a:pt x="109614" y="8170"/>
                  </a:lnTo>
                  <a:lnTo>
                    <a:pt x="65617" y="30922"/>
                  </a:lnTo>
                  <a:lnTo>
                    <a:pt x="30922" y="65617"/>
                  </a:lnTo>
                  <a:lnTo>
                    <a:pt x="8170" y="109614"/>
                  </a:lnTo>
                  <a:lnTo>
                    <a:pt x="0" y="160274"/>
                  </a:lnTo>
                  <a:lnTo>
                    <a:pt x="0" y="1442237"/>
                  </a:lnTo>
                  <a:lnTo>
                    <a:pt x="8170" y="1492889"/>
                  </a:lnTo>
                  <a:lnTo>
                    <a:pt x="30922" y="1536879"/>
                  </a:lnTo>
                  <a:lnTo>
                    <a:pt x="65617" y="1571568"/>
                  </a:lnTo>
                  <a:lnTo>
                    <a:pt x="109614" y="1594316"/>
                  </a:lnTo>
                  <a:lnTo>
                    <a:pt x="160273" y="1602486"/>
                  </a:lnTo>
                  <a:lnTo>
                    <a:pt x="2075561" y="1602486"/>
                  </a:lnTo>
                  <a:lnTo>
                    <a:pt x="2126220" y="1594316"/>
                  </a:lnTo>
                  <a:lnTo>
                    <a:pt x="2170217" y="1571568"/>
                  </a:lnTo>
                  <a:lnTo>
                    <a:pt x="2204912" y="1536879"/>
                  </a:lnTo>
                  <a:lnTo>
                    <a:pt x="2227664" y="1492889"/>
                  </a:lnTo>
                  <a:lnTo>
                    <a:pt x="2235835" y="1442237"/>
                  </a:lnTo>
                  <a:lnTo>
                    <a:pt x="2235835" y="160274"/>
                  </a:lnTo>
                  <a:lnTo>
                    <a:pt x="2227664" y="109614"/>
                  </a:lnTo>
                  <a:lnTo>
                    <a:pt x="2204912" y="65617"/>
                  </a:lnTo>
                  <a:lnTo>
                    <a:pt x="2170217" y="30922"/>
                  </a:lnTo>
                  <a:lnTo>
                    <a:pt x="2126220" y="8170"/>
                  </a:lnTo>
                  <a:lnTo>
                    <a:pt x="2075561" y="0"/>
                  </a:lnTo>
                  <a:close/>
                </a:path>
              </a:pathLst>
            </a:custGeom>
            <a:solidFill>
              <a:srgbClr val="CDD2DF">
                <a:alpha val="90194"/>
              </a:srgbClr>
            </a:solidFill>
          </p:spPr>
          <p:txBody>
            <a:bodyPr wrap="square" lIns="0" tIns="0" rIns="0" bIns="0" rtlCol="0"/>
            <a:lstStyle/>
            <a:p>
              <a:endParaRPr/>
            </a:p>
          </p:txBody>
        </p:sp>
        <p:sp>
          <p:nvSpPr>
            <p:cNvPr id="12" name="object 12"/>
            <p:cNvSpPr/>
            <p:nvPr/>
          </p:nvSpPr>
          <p:spPr>
            <a:xfrm>
              <a:off x="1580515" y="4365752"/>
              <a:ext cx="2235835" cy="1602740"/>
            </a:xfrm>
            <a:custGeom>
              <a:avLst/>
              <a:gdLst/>
              <a:ahLst/>
              <a:cxnLst/>
              <a:rect l="l" t="t" r="r" b="b"/>
              <a:pathLst>
                <a:path w="2235835" h="1602739">
                  <a:moveTo>
                    <a:pt x="0" y="160274"/>
                  </a:moveTo>
                  <a:lnTo>
                    <a:pt x="8170" y="109614"/>
                  </a:lnTo>
                  <a:lnTo>
                    <a:pt x="30922" y="65617"/>
                  </a:lnTo>
                  <a:lnTo>
                    <a:pt x="65617" y="30922"/>
                  </a:lnTo>
                  <a:lnTo>
                    <a:pt x="109614" y="8170"/>
                  </a:lnTo>
                  <a:lnTo>
                    <a:pt x="160273" y="0"/>
                  </a:lnTo>
                  <a:lnTo>
                    <a:pt x="2075561" y="0"/>
                  </a:lnTo>
                  <a:lnTo>
                    <a:pt x="2126220" y="8170"/>
                  </a:lnTo>
                  <a:lnTo>
                    <a:pt x="2170217" y="30922"/>
                  </a:lnTo>
                  <a:lnTo>
                    <a:pt x="2204912" y="65617"/>
                  </a:lnTo>
                  <a:lnTo>
                    <a:pt x="2227664" y="109614"/>
                  </a:lnTo>
                  <a:lnTo>
                    <a:pt x="2235835" y="160274"/>
                  </a:lnTo>
                  <a:lnTo>
                    <a:pt x="2235835" y="1442237"/>
                  </a:lnTo>
                  <a:lnTo>
                    <a:pt x="2227664" y="1492889"/>
                  </a:lnTo>
                  <a:lnTo>
                    <a:pt x="2204912" y="1536879"/>
                  </a:lnTo>
                  <a:lnTo>
                    <a:pt x="2170217" y="1571568"/>
                  </a:lnTo>
                  <a:lnTo>
                    <a:pt x="2126220" y="1594316"/>
                  </a:lnTo>
                  <a:lnTo>
                    <a:pt x="2075561" y="1602486"/>
                  </a:lnTo>
                  <a:lnTo>
                    <a:pt x="160273" y="1602486"/>
                  </a:lnTo>
                  <a:lnTo>
                    <a:pt x="109614" y="1594316"/>
                  </a:lnTo>
                  <a:lnTo>
                    <a:pt x="65617" y="1571568"/>
                  </a:lnTo>
                  <a:lnTo>
                    <a:pt x="30922" y="1536879"/>
                  </a:lnTo>
                  <a:lnTo>
                    <a:pt x="8170" y="1492889"/>
                  </a:lnTo>
                  <a:lnTo>
                    <a:pt x="0" y="1442237"/>
                  </a:lnTo>
                  <a:lnTo>
                    <a:pt x="0" y="160274"/>
                  </a:lnTo>
                  <a:close/>
                </a:path>
              </a:pathLst>
            </a:custGeom>
            <a:ln w="9525">
              <a:solidFill>
                <a:srgbClr val="2A5F9E"/>
              </a:solidFill>
            </a:ln>
          </p:spPr>
          <p:txBody>
            <a:bodyPr wrap="square" lIns="0" tIns="0" rIns="0" bIns="0" rtlCol="0"/>
            <a:lstStyle/>
            <a:p>
              <a:endParaRPr/>
            </a:p>
          </p:txBody>
        </p:sp>
      </p:grpSp>
      <p:sp>
        <p:nvSpPr>
          <p:cNvPr id="13" name="object 13"/>
          <p:cNvSpPr txBox="1"/>
          <p:nvPr/>
        </p:nvSpPr>
        <p:spPr>
          <a:xfrm>
            <a:off x="1666748" y="4582414"/>
            <a:ext cx="2067560" cy="1120775"/>
          </a:xfrm>
          <a:prstGeom prst="rect">
            <a:avLst/>
          </a:prstGeom>
        </p:spPr>
        <p:txBody>
          <a:bodyPr vert="horz" wrap="square" lIns="0" tIns="54610" rIns="0" bIns="0" rtlCol="0">
            <a:spAutoFit/>
          </a:bodyPr>
          <a:lstStyle/>
          <a:p>
            <a:pPr marL="50800" marR="5080" indent="-38100" algn="just">
              <a:lnSpc>
                <a:spcPct val="86300"/>
              </a:lnSpc>
              <a:spcBef>
                <a:spcPts val="430"/>
              </a:spcBef>
            </a:pPr>
            <a:r>
              <a:rPr sz="2000" dirty="0">
                <a:solidFill>
                  <a:srgbClr val="03499E"/>
                </a:solidFill>
                <a:latin typeface="Wingdings"/>
                <a:cs typeface="Wingdings"/>
              </a:rPr>
              <a:t></a:t>
            </a:r>
            <a:r>
              <a:rPr sz="2000" spc="-10" dirty="0">
                <a:solidFill>
                  <a:srgbClr val="03499E"/>
                </a:solidFill>
                <a:latin typeface="Times New Roman"/>
                <a:cs typeface="Times New Roman"/>
              </a:rPr>
              <a:t> </a:t>
            </a:r>
            <a:r>
              <a:rPr sz="2000" dirty="0">
                <a:solidFill>
                  <a:srgbClr val="03499E"/>
                </a:solidFill>
                <a:latin typeface="Times New Roman"/>
                <a:cs typeface="Times New Roman"/>
              </a:rPr>
              <a:t>Đăng</a:t>
            </a:r>
            <a:r>
              <a:rPr sz="2000" spc="-15" dirty="0">
                <a:solidFill>
                  <a:srgbClr val="03499E"/>
                </a:solidFill>
                <a:latin typeface="Times New Roman"/>
                <a:cs typeface="Times New Roman"/>
              </a:rPr>
              <a:t> </a:t>
            </a:r>
            <a:r>
              <a:rPr sz="2000" dirty="0">
                <a:solidFill>
                  <a:srgbClr val="03499E"/>
                </a:solidFill>
                <a:latin typeface="Times New Roman"/>
                <a:cs typeface="Times New Roman"/>
              </a:rPr>
              <a:t>tải trên</a:t>
            </a:r>
            <a:r>
              <a:rPr sz="2000" spc="-5" dirty="0">
                <a:solidFill>
                  <a:srgbClr val="03499E"/>
                </a:solidFill>
                <a:latin typeface="Times New Roman"/>
                <a:cs typeface="Times New Roman"/>
              </a:rPr>
              <a:t> </a:t>
            </a:r>
            <a:r>
              <a:rPr sz="2000" spc="-25" dirty="0">
                <a:solidFill>
                  <a:srgbClr val="03499E"/>
                </a:solidFill>
                <a:latin typeface="Times New Roman"/>
                <a:cs typeface="Times New Roman"/>
              </a:rPr>
              <a:t>HT </a:t>
            </a:r>
            <a:r>
              <a:rPr sz="2000" dirty="0">
                <a:solidFill>
                  <a:srgbClr val="03499E"/>
                </a:solidFill>
                <a:latin typeface="Times New Roman"/>
                <a:cs typeface="Times New Roman"/>
              </a:rPr>
              <a:t>chậm</a:t>
            </a:r>
            <a:r>
              <a:rPr sz="2000" spc="-20" dirty="0">
                <a:solidFill>
                  <a:srgbClr val="03499E"/>
                </a:solidFill>
                <a:latin typeface="Times New Roman"/>
                <a:cs typeface="Times New Roman"/>
              </a:rPr>
              <a:t> </a:t>
            </a:r>
            <a:r>
              <a:rPr sz="2000" dirty="0">
                <a:solidFill>
                  <a:srgbClr val="03499E"/>
                </a:solidFill>
                <a:latin typeface="Times New Roman"/>
                <a:cs typeface="Times New Roman"/>
              </a:rPr>
              <a:t>nhất</a:t>
            </a:r>
            <a:r>
              <a:rPr sz="2000" spc="-20" dirty="0">
                <a:solidFill>
                  <a:srgbClr val="03499E"/>
                </a:solidFill>
                <a:latin typeface="Times New Roman"/>
                <a:cs typeface="Times New Roman"/>
              </a:rPr>
              <a:t> </a:t>
            </a:r>
            <a:r>
              <a:rPr sz="2000" dirty="0">
                <a:solidFill>
                  <a:srgbClr val="03499E"/>
                </a:solidFill>
                <a:latin typeface="Times New Roman"/>
                <a:cs typeface="Times New Roman"/>
              </a:rPr>
              <a:t>05</a:t>
            </a:r>
            <a:r>
              <a:rPr sz="2000" spc="-5" dirty="0">
                <a:solidFill>
                  <a:srgbClr val="03499E"/>
                </a:solidFill>
                <a:latin typeface="Times New Roman"/>
                <a:cs typeface="Times New Roman"/>
              </a:rPr>
              <a:t> </a:t>
            </a:r>
            <a:r>
              <a:rPr sz="2000" spc="-20" dirty="0">
                <a:solidFill>
                  <a:srgbClr val="03499E"/>
                </a:solidFill>
                <a:latin typeface="Times New Roman"/>
                <a:cs typeface="Times New Roman"/>
              </a:rPr>
              <a:t>ngày </a:t>
            </a:r>
            <a:r>
              <a:rPr sz="2000" dirty="0">
                <a:solidFill>
                  <a:srgbClr val="03499E"/>
                </a:solidFill>
                <a:latin typeface="Times New Roman"/>
                <a:cs typeface="Times New Roman"/>
              </a:rPr>
              <a:t>làm việc</a:t>
            </a:r>
            <a:r>
              <a:rPr sz="2000" spc="-15" dirty="0">
                <a:solidFill>
                  <a:srgbClr val="03499E"/>
                </a:solidFill>
                <a:latin typeface="Times New Roman"/>
                <a:cs typeface="Times New Roman"/>
              </a:rPr>
              <a:t> </a:t>
            </a:r>
            <a:r>
              <a:rPr sz="2000" dirty="0">
                <a:solidFill>
                  <a:srgbClr val="03499E"/>
                </a:solidFill>
                <a:latin typeface="Times New Roman"/>
                <a:cs typeface="Times New Roman"/>
              </a:rPr>
              <a:t>từ</a:t>
            </a:r>
            <a:r>
              <a:rPr sz="2000" spc="-10" dirty="0">
                <a:solidFill>
                  <a:srgbClr val="03499E"/>
                </a:solidFill>
                <a:latin typeface="Times New Roman"/>
                <a:cs typeface="Times New Roman"/>
              </a:rPr>
              <a:t> </a:t>
            </a:r>
            <a:r>
              <a:rPr sz="2000" dirty="0">
                <a:solidFill>
                  <a:srgbClr val="03499E"/>
                </a:solidFill>
                <a:latin typeface="Times New Roman"/>
                <a:cs typeface="Times New Roman"/>
              </a:rPr>
              <a:t>khi</a:t>
            </a:r>
            <a:r>
              <a:rPr sz="2000" spc="-10" dirty="0">
                <a:solidFill>
                  <a:srgbClr val="03499E"/>
                </a:solidFill>
                <a:latin typeface="Times New Roman"/>
                <a:cs typeface="Times New Roman"/>
              </a:rPr>
              <a:t> </a:t>
            </a:r>
            <a:r>
              <a:rPr sz="2000" spc="-25" dirty="0">
                <a:solidFill>
                  <a:srgbClr val="03499E"/>
                </a:solidFill>
                <a:latin typeface="Times New Roman"/>
                <a:cs typeface="Times New Roman"/>
              </a:rPr>
              <a:t>ban </a:t>
            </a:r>
            <a:r>
              <a:rPr sz="2000" dirty="0">
                <a:solidFill>
                  <a:srgbClr val="03499E"/>
                </a:solidFill>
                <a:latin typeface="Times New Roman"/>
                <a:cs typeface="Times New Roman"/>
              </a:rPr>
              <a:t>hành</a:t>
            </a:r>
            <a:r>
              <a:rPr sz="2000" spc="-25" dirty="0">
                <a:solidFill>
                  <a:srgbClr val="03499E"/>
                </a:solidFill>
                <a:latin typeface="Times New Roman"/>
                <a:cs typeface="Times New Roman"/>
              </a:rPr>
              <a:t> </a:t>
            </a:r>
            <a:r>
              <a:rPr sz="2000" dirty="0">
                <a:solidFill>
                  <a:srgbClr val="03499E"/>
                </a:solidFill>
                <a:latin typeface="Times New Roman"/>
                <a:cs typeface="Times New Roman"/>
              </a:rPr>
              <a:t>KH</a:t>
            </a:r>
            <a:r>
              <a:rPr sz="2000" spc="-25" dirty="0">
                <a:solidFill>
                  <a:srgbClr val="03499E"/>
                </a:solidFill>
                <a:latin typeface="Times New Roman"/>
                <a:cs typeface="Times New Roman"/>
              </a:rPr>
              <a:t> </a:t>
            </a:r>
            <a:r>
              <a:rPr sz="2000" dirty="0">
                <a:solidFill>
                  <a:srgbClr val="03499E"/>
                </a:solidFill>
                <a:latin typeface="Times New Roman"/>
                <a:cs typeface="Times New Roman"/>
              </a:rPr>
              <a:t>tổng</a:t>
            </a:r>
            <a:r>
              <a:rPr sz="2000" spc="-25" dirty="0">
                <a:solidFill>
                  <a:srgbClr val="03499E"/>
                </a:solidFill>
                <a:latin typeface="Times New Roman"/>
                <a:cs typeface="Times New Roman"/>
              </a:rPr>
              <a:t> thể</a:t>
            </a:r>
            <a:endParaRPr sz="2000">
              <a:latin typeface="Times New Roman"/>
              <a:cs typeface="Times New Roman"/>
            </a:endParaRPr>
          </a:p>
        </p:txBody>
      </p:sp>
      <p:pic>
        <p:nvPicPr>
          <p:cNvPr id="14" name="object 14"/>
          <p:cNvPicPr/>
          <p:nvPr/>
        </p:nvPicPr>
        <p:blipFill>
          <a:blip r:embed="rId3" cstate="print"/>
          <a:stretch>
            <a:fillRect/>
          </a:stretch>
        </p:blipFill>
        <p:spPr>
          <a:xfrm>
            <a:off x="3808476" y="1190231"/>
            <a:ext cx="2458974" cy="886218"/>
          </a:xfrm>
          <a:prstGeom prst="rect">
            <a:avLst/>
          </a:prstGeom>
        </p:spPr>
      </p:pic>
      <p:sp>
        <p:nvSpPr>
          <p:cNvPr id="15" name="object 15"/>
          <p:cNvSpPr txBox="1"/>
          <p:nvPr/>
        </p:nvSpPr>
        <p:spPr>
          <a:xfrm>
            <a:off x="4003040" y="1283588"/>
            <a:ext cx="2026920" cy="594995"/>
          </a:xfrm>
          <a:prstGeom prst="rect">
            <a:avLst/>
          </a:prstGeom>
        </p:spPr>
        <p:txBody>
          <a:bodyPr vert="horz" wrap="square" lIns="0" tIns="55880" rIns="0" bIns="0" rtlCol="0">
            <a:spAutoFit/>
          </a:bodyPr>
          <a:lstStyle/>
          <a:p>
            <a:pPr marL="342900" marR="5080" indent="-330835">
              <a:lnSpc>
                <a:spcPts val="2080"/>
              </a:lnSpc>
              <a:spcBef>
                <a:spcPts val="440"/>
              </a:spcBef>
            </a:pPr>
            <a:r>
              <a:rPr sz="2000" b="1" dirty="0">
                <a:solidFill>
                  <a:srgbClr val="03499E"/>
                </a:solidFill>
                <a:latin typeface="Times New Roman"/>
                <a:cs typeface="Times New Roman"/>
              </a:rPr>
              <a:t>Tài</a:t>
            </a:r>
            <a:r>
              <a:rPr sz="2000" b="1" spc="-20" dirty="0">
                <a:solidFill>
                  <a:srgbClr val="03499E"/>
                </a:solidFill>
                <a:latin typeface="Times New Roman"/>
                <a:cs typeface="Times New Roman"/>
              </a:rPr>
              <a:t> </a:t>
            </a:r>
            <a:r>
              <a:rPr sz="2000" b="1" dirty="0">
                <a:solidFill>
                  <a:srgbClr val="03499E"/>
                </a:solidFill>
                <a:latin typeface="Times New Roman"/>
                <a:cs typeface="Times New Roman"/>
              </a:rPr>
              <a:t>liệu căn</a:t>
            </a:r>
            <a:r>
              <a:rPr sz="2000" b="1" spc="-10" dirty="0">
                <a:solidFill>
                  <a:srgbClr val="03499E"/>
                </a:solidFill>
                <a:latin typeface="Times New Roman"/>
                <a:cs typeface="Times New Roman"/>
              </a:rPr>
              <a:t> </a:t>
            </a:r>
            <a:r>
              <a:rPr sz="2000" b="1" dirty="0">
                <a:solidFill>
                  <a:srgbClr val="03499E"/>
                </a:solidFill>
                <a:latin typeface="Times New Roman"/>
                <a:cs typeface="Times New Roman"/>
              </a:rPr>
              <a:t>cứ </a:t>
            </a:r>
            <a:r>
              <a:rPr sz="2000" b="1" spc="-25" dirty="0">
                <a:solidFill>
                  <a:srgbClr val="03499E"/>
                </a:solidFill>
                <a:latin typeface="Times New Roman"/>
                <a:cs typeface="Times New Roman"/>
              </a:rPr>
              <a:t>lập </a:t>
            </a:r>
            <a:r>
              <a:rPr sz="2000" b="1" dirty="0">
                <a:solidFill>
                  <a:srgbClr val="03499E"/>
                </a:solidFill>
                <a:latin typeface="Times New Roman"/>
                <a:cs typeface="Times New Roman"/>
              </a:rPr>
              <a:t>KH tổng</a:t>
            </a:r>
            <a:r>
              <a:rPr sz="2000" b="1" spc="-20" dirty="0">
                <a:solidFill>
                  <a:srgbClr val="03499E"/>
                </a:solidFill>
                <a:latin typeface="Times New Roman"/>
                <a:cs typeface="Times New Roman"/>
              </a:rPr>
              <a:t> </a:t>
            </a:r>
            <a:r>
              <a:rPr sz="2000" b="1" spc="-25" dirty="0">
                <a:solidFill>
                  <a:srgbClr val="03499E"/>
                </a:solidFill>
                <a:latin typeface="Times New Roman"/>
                <a:cs typeface="Times New Roman"/>
              </a:rPr>
              <a:t>thể</a:t>
            </a:r>
            <a:endParaRPr sz="2000">
              <a:latin typeface="Times New Roman"/>
              <a:cs typeface="Times New Roman"/>
            </a:endParaRPr>
          </a:p>
        </p:txBody>
      </p:sp>
      <p:grpSp>
        <p:nvGrpSpPr>
          <p:cNvPr id="16" name="object 16"/>
          <p:cNvGrpSpPr/>
          <p:nvPr/>
        </p:nvGrpSpPr>
        <p:grpSpPr>
          <a:xfrm>
            <a:off x="4072382" y="1985645"/>
            <a:ext cx="3297554" cy="3080385"/>
            <a:chOff x="4072382" y="1985645"/>
            <a:chExt cx="3297554" cy="3080385"/>
          </a:xfrm>
        </p:grpSpPr>
        <p:sp>
          <p:nvSpPr>
            <p:cNvPr id="17" name="object 17"/>
            <p:cNvSpPr/>
            <p:nvPr/>
          </p:nvSpPr>
          <p:spPr>
            <a:xfrm>
              <a:off x="4085082" y="1998345"/>
              <a:ext cx="233045" cy="1657350"/>
            </a:xfrm>
            <a:custGeom>
              <a:avLst/>
              <a:gdLst/>
              <a:ahLst/>
              <a:cxnLst/>
              <a:rect l="l" t="t" r="r" b="b"/>
              <a:pathLst>
                <a:path w="233045" h="1657350">
                  <a:moveTo>
                    <a:pt x="0" y="0"/>
                  </a:moveTo>
                  <a:lnTo>
                    <a:pt x="0" y="1656841"/>
                  </a:lnTo>
                  <a:lnTo>
                    <a:pt x="233044" y="1656841"/>
                  </a:lnTo>
                </a:path>
              </a:pathLst>
            </a:custGeom>
            <a:ln w="25399">
              <a:solidFill>
                <a:srgbClr val="1F497C"/>
              </a:solidFill>
            </a:ln>
          </p:spPr>
          <p:txBody>
            <a:bodyPr wrap="square" lIns="0" tIns="0" rIns="0" bIns="0" rtlCol="0"/>
            <a:lstStyle/>
            <a:p>
              <a:endParaRPr/>
            </a:p>
          </p:txBody>
        </p:sp>
        <p:sp>
          <p:nvSpPr>
            <p:cNvPr id="18" name="object 18"/>
            <p:cNvSpPr/>
            <p:nvPr/>
          </p:nvSpPr>
          <p:spPr>
            <a:xfrm>
              <a:off x="4318127" y="2249297"/>
              <a:ext cx="3046730" cy="2811780"/>
            </a:xfrm>
            <a:custGeom>
              <a:avLst/>
              <a:gdLst/>
              <a:ahLst/>
              <a:cxnLst/>
              <a:rect l="l" t="t" r="r" b="b"/>
              <a:pathLst>
                <a:path w="3046729" h="2811779">
                  <a:moveTo>
                    <a:pt x="2765298" y="0"/>
                  </a:moveTo>
                  <a:lnTo>
                    <a:pt x="281177" y="0"/>
                  </a:lnTo>
                  <a:lnTo>
                    <a:pt x="235562" y="3679"/>
                  </a:lnTo>
                  <a:lnTo>
                    <a:pt x="192292" y="14331"/>
                  </a:lnTo>
                  <a:lnTo>
                    <a:pt x="151946" y="31378"/>
                  </a:lnTo>
                  <a:lnTo>
                    <a:pt x="115104" y="54242"/>
                  </a:lnTo>
                  <a:lnTo>
                    <a:pt x="82343" y="82343"/>
                  </a:lnTo>
                  <a:lnTo>
                    <a:pt x="54242" y="115104"/>
                  </a:lnTo>
                  <a:lnTo>
                    <a:pt x="31378" y="151946"/>
                  </a:lnTo>
                  <a:lnTo>
                    <a:pt x="14331" y="192292"/>
                  </a:lnTo>
                  <a:lnTo>
                    <a:pt x="3679" y="235562"/>
                  </a:lnTo>
                  <a:lnTo>
                    <a:pt x="0" y="281177"/>
                  </a:lnTo>
                  <a:lnTo>
                    <a:pt x="0" y="2530475"/>
                  </a:lnTo>
                  <a:lnTo>
                    <a:pt x="3679" y="2576090"/>
                  </a:lnTo>
                  <a:lnTo>
                    <a:pt x="14331" y="2619360"/>
                  </a:lnTo>
                  <a:lnTo>
                    <a:pt x="31378" y="2659706"/>
                  </a:lnTo>
                  <a:lnTo>
                    <a:pt x="54242" y="2696548"/>
                  </a:lnTo>
                  <a:lnTo>
                    <a:pt x="82343" y="2729309"/>
                  </a:lnTo>
                  <a:lnTo>
                    <a:pt x="115104" y="2757410"/>
                  </a:lnTo>
                  <a:lnTo>
                    <a:pt x="151946" y="2780274"/>
                  </a:lnTo>
                  <a:lnTo>
                    <a:pt x="192292" y="2797321"/>
                  </a:lnTo>
                  <a:lnTo>
                    <a:pt x="235562" y="2807973"/>
                  </a:lnTo>
                  <a:lnTo>
                    <a:pt x="281177" y="2811653"/>
                  </a:lnTo>
                  <a:lnTo>
                    <a:pt x="2765298" y="2811653"/>
                  </a:lnTo>
                  <a:lnTo>
                    <a:pt x="2810913" y="2807973"/>
                  </a:lnTo>
                  <a:lnTo>
                    <a:pt x="2854183" y="2797321"/>
                  </a:lnTo>
                  <a:lnTo>
                    <a:pt x="2894529" y="2780274"/>
                  </a:lnTo>
                  <a:lnTo>
                    <a:pt x="2931371" y="2757410"/>
                  </a:lnTo>
                  <a:lnTo>
                    <a:pt x="2964132" y="2729309"/>
                  </a:lnTo>
                  <a:lnTo>
                    <a:pt x="2992233" y="2696548"/>
                  </a:lnTo>
                  <a:lnTo>
                    <a:pt x="3015097" y="2659706"/>
                  </a:lnTo>
                  <a:lnTo>
                    <a:pt x="3032144" y="2619360"/>
                  </a:lnTo>
                  <a:lnTo>
                    <a:pt x="3042796" y="2576090"/>
                  </a:lnTo>
                  <a:lnTo>
                    <a:pt x="3046476" y="2530475"/>
                  </a:lnTo>
                  <a:lnTo>
                    <a:pt x="3046476" y="281177"/>
                  </a:lnTo>
                  <a:lnTo>
                    <a:pt x="3042796" y="235562"/>
                  </a:lnTo>
                  <a:lnTo>
                    <a:pt x="3032144" y="192292"/>
                  </a:lnTo>
                  <a:lnTo>
                    <a:pt x="3015097" y="151946"/>
                  </a:lnTo>
                  <a:lnTo>
                    <a:pt x="2992233" y="115104"/>
                  </a:lnTo>
                  <a:lnTo>
                    <a:pt x="2964132" y="82343"/>
                  </a:lnTo>
                  <a:lnTo>
                    <a:pt x="2931371" y="54242"/>
                  </a:lnTo>
                  <a:lnTo>
                    <a:pt x="2894529" y="31378"/>
                  </a:lnTo>
                  <a:lnTo>
                    <a:pt x="2854183" y="14331"/>
                  </a:lnTo>
                  <a:lnTo>
                    <a:pt x="2810913" y="3679"/>
                  </a:lnTo>
                  <a:lnTo>
                    <a:pt x="2765298" y="0"/>
                  </a:lnTo>
                  <a:close/>
                </a:path>
              </a:pathLst>
            </a:custGeom>
            <a:solidFill>
              <a:srgbClr val="CDD2DF">
                <a:alpha val="90194"/>
              </a:srgbClr>
            </a:solidFill>
          </p:spPr>
          <p:txBody>
            <a:bodyPr wrap="square" lIns="0" tIns="0" rIns="0" bIns="0" rtlCol="0"/>
            <a:lstStyle/>
            <a:p>
              <a:endParaRPr/>
            </a:p>
          </p:txBody>
        </p:sp>
        <p:sp>
          <p:nvSpPr>
            <p:cNvPr id="19" name="object 19"/>
            <p:cNvSpPr/>
            <p:nvPr/>
          </p:nvSpPr>
          <p:spPr>
            <a:xfrm>
              <a:off x="4318127" y="2249297"/>
              <a:ext cx="3046730" cy="2811780"/>
            </a:xfrm>
            <a:custGeom>
              <a:avLst/>
              <a:gdLst/>
              <a:ahLst/>
              <a:cxnLst/>
              <a:rect l="l" t="t" r="r" b="b"/>
              <a:pathLst>
                <a:path w="3046729" h="2811779">
                  <a:moveTo>
                    <a:pt x="0" y="281177"/>
                  </a:moveTo>
                  <a:lnTo>
                    <a:pt x="3679" y="235562"/>
                  </a:lnTo>
                  <a:lnTo>
                    <a:pt x="14331" y="192292"/>
                  </a:lnTo>
                  <a:lnTo>
                    <a:pt x="31378" y="151946"/>
                  </a:lnTo>
                  <a:lnTo>
                    <a:pt x="54242" y="115104"/>
                  </a:lnTo>
                  <a:lnTo>
                    <a:pt x="82343" y="82343"/>
                  </a:lnTo>
                  <a:lnTo>
                    <a:pt x="115104" y="54242"/>
                  </a:lnTo>
                  <a:lnTo>
                    <a:pt x="151946" y="31378"/>
                  </a:lnTo>
                  <a:lnTo>
                    <a:pt x="192292" y="14331"/>
                  </a:lnTo>
                  <a:lnTo>
                    <a:pt x="235562" y="3679"/>
                  </a:lnTo>
                  <a:lnTo>
                    <a:pt x="281177" y="0"/>
                  </a:lnTo>
                  <a:lnTo>
                    <a:pt x="2765298" y="0"/>
                  </a:lnTo>
                  <a:lnTo>
                    <a:pt x="2810913" y="3679"/>
                  </a:lnTo>
                  <a:lnTo>
                    <a:pt x="2854183" y="14331"/>
                  </a:lnTo>
                  <a:lnTo>
                    <a:pt x="2894529" y="31378"/>
                  </a:lnTo>
                  <a:lnTo>
                    <a:pt x="2931371" y="54242"/>
                  </a:lnTo>
                  <a:lnTo>
                    <a:pt x="2964132" y="82343"/>
                  </a:lnTo>
                  <a:lnTo>
                    <a:pt x="2992233" y="115104"/>
                  </a:lnTo>
                  <a:lnTo>
                    <a:pt x="3015097" y="151946"/>
                  </a:lnTo>
                  <a:lnTo>
                    <a:pt x="3032144" y="192292"/>
                  </a:lnTo>
                  <a:lnTo>
                    <a:pt x="3042796" y="235562"/>
                  </a:lnTo>
                  <a:lnTo>
                    <a:pt x="3046476" y="281177"/>
                  </a:lnTo>
                  <a:lnTo>
                    <a:pt x="3046476" y="2530475"/>
                  </a:lnTo>
                  <a:lnTo>
                    <a:pt x="3042796" y="2576090"/>
                  </a:lnTo>
                  <a:lnTo>
                    <a:pt x="3032144" y="2619360"/>
                  </a:lnTo>
                  <a:lnTo>
                    <a:pt x="3015097" y="2659706"/>
                  </a:lnTo>
                  <a:lnTo>
                    <a:pt x="2992233" y="2696548"/>
                  </a:lnTo>
                  <a:lnTo>
                    <a:pt x="2964132" y="2729309"/>
                  </a:lnTo>
                  <a:lnTo>
                    <a:pt x="2931371" y="2757410"/>
                  </a:lnTo>
                  <a:lnTo>
                    <a:pt x="2894529" y="2780274"/>
                  </a:lnTo>
                  <a:lnTo>
                    <a:pt x="2854183" y="2797321"/>
                  </a:lnTo>
                  <a:lnTo>
                    <a:pt x="2810913" y="2807973"/>
                  </a:lnTo>
                  <a:lnTo>
                    <a:pt x="2765298" y="2811653"/>
                  </a:lnTo>
                  <a:lnTo>
                    <a:pt x="281177" y="2811653"/>
                  </a:lnTo>
                  <a:lnTo>
                    <a:pt x="235562" y="2807973"/>
                  </a:lnTo>
                  <a:lnTo>
                    <a:pt x="192292" y="2797321"/>
                  </a:lnTo>
                  <a:lnTo>
                    <a:pt x="151946" y="2780274"/>
                  </a:lnTo>
                  <a:lnTo>
                    <a:pt x="115104" y="2757410"/>
                  </a:lnTo>
                  <a:lnTo>
                    <a:pt x="82343" y="2729309"/>
                  </a:lnTo>
                  <a:lnTo>
                    <a:pt x="54242" y="2696548"/>
                  </a:lnTo>
                  <a:lnTo>
                    <a:pt x="31378" y="2659706"/>
                  </a:lnTo>
                  <a:lnTo>
                    <a:pt x="14331" y="2619360"/>
                  </a:lnTo>
                  <a:lnTo>
                    <a:pt x="3679" y="2576090"/>
                  </a:lnTo>
                  <a:lnTo>
                    <a:pt x="0" y="2530475"/>
                  </a:lnTo>
                  <a:lnTo>
                    <a:pt x="0" y="281177"/>
                  </a:lnTo>
                  <a:close/>
                </a:path>
              </a:pathLst>
            </a:custGeom>
            <a:ln w="9525">
              <a:solidFill>
                <a:srgbClr val="2A5F9E"/>
              </a:solidFill>
            </a:ln>
          </p:spPr>
          <p:txBody>
            <a:bodyPr wrap="square" lIns="0" tIns="0" rIns="0" bIns="0" rtlCol="0"/>
            <a:lstStyle/>
            <a:p>
              <a:endParaRPr/>
            </a:p>
          </p:txBody>
        </p:sp>
      </p:grpSp>
      <p:sp>
        <p:nvSpPr>
          <p:cNvPr id="20" name="object 20"/>
          <p:cNvSpPr txBox="1"/>
          <p:nvPr/>
        </p:nvSpPr>
        <p:spPr>
          <a:xfrm>
            <a:off x="4426458" y="2312035"/>
            <a:ext cx="2833370" cy="2668270"/>
          </a:xfrm>
          <a:prstGeom prst="rect">
            <a:avLst/>
          </a:prstGeom>
        </p:spPr>
        <p:txBody>
          <a:bodyPr vert="horz" wrap="square" lIns="0" tIns="13335" rIns="0" bIns="0" rtlCol="0">
            <a:spAutoFit/>
          </a:bodyPr>
          <a:lstStyle/>
          <a:p>
            <a:pPr algn="ctr">
              <a:lnSpc>
                <a:spcPts val="2345"/>
              </a:lnSpc>
              <a:spcBef>
                <a:spcPts val="105"/>
              </a:spcBef>
            </a:pPr>
            <a:r>
              <a:rPr sz="2000" dirty="0">
                <a:solidFill>
                  <a:srgbClr val="03499E"/>
                </a:solidFill>
                <a:latin typeface="Times New Roman"/>
                <a:cs typeface="Times New Roman"/>
              </a:rPr>
              <a:t>-</a:t>
            </a:r>
            <a:r>
              <a:rPr sz="2000" spc="-10" dirty="0">
                <a:solidFill>
                  <a:srgbClr val="03499E"/>
                </a:solidFill>
                <a:latin typeface="Times New Roman"/>
                <a:cs typeface="Times New Roman"/>
              </a:rPr>
              <a:t> </a:t>
            </a:r>
            <a:r>
              <a:rPr sz="2000" dirty="0">
                <a:solidFill>
                  <a:srgbClr val="03499E"/>
                </a:solidFill>
                <a:latin typeface="Times New Roman"/>
                <a:cs typeface="Times New Roman"/>
              </a:rPr>
              <a:t>QĐ</a:t>
            </a:r>
            <a:r>
              <a:rPr sz="2000" spc="-10" dirty="0">
                <a:solidFill>
                  <a:srgbClr val="03499E"/>
                </a:solidFill>
                <a:latin typeface="Times New Roman"/>
                <a:cs typeface="Times New Roman"/>
              </a:rPr>
              <a:t> </a:t>
            </a:r>
            <a:r>
              <a:rPr sz="2000" dirty="0">
                <a:solidFill>
                  <a:srgbClr val="03499E"/>
                </a:solidFill>
                <a:latin typeface="Times New Roman"/>
                <a:cs typeface="Times New Roman"/>
              </a:rPr>
              <a:t>chủ</a:t>
            </a:r>
            <a:r>
              <a:rPr sz="2000" spc="-20" dirty="0">
                <a:solidFill>
                  <a:srgbClr val="03499E"/>
                </a:solidFill>
                <a:latin typeface="Times New Roman"/>
                <a:cs typeface="Times New Roman"/>
              </a:rPr>
              <a:t> </a:t>
            </a:r>
            <a:r>
              <a:rPr sz="2000" dirty="0">
                <a:solidFill>
                  <a:srgbClr val="03499E"/>
                </a:solidFill>
                <a:latin typeface="Times New Roman"/>
                <a:cs typeface="Times New Roman"/>
              </a:rPr>
              <a:t>trương</a:t>
            </a:r>
            <a:r>
              <a:rPr sz="2000" spc="-35" dirty="0">
                <a:solidFill>
                  <a:srgbClr val="03499E"/>
                </a:solidFill>
                <a:latin typeface="Times New Roman"/>
                <a:cs typeface="Times New Roman"/>
              </a:rPr>
              <a:t> </a:t>
            </a:r>
            <a:r>
              <a:rPr sz="2000" dirty="0">
                <a:solidFill>
                  <a:srgbClr val="03499E"/>
                </a:solidFill>
                <a:latin typeface="Times New Roman"/>
                <a:cs typeface="Times New Roman"/>
              </a:rPr>
              <a:t>đầu</a:t>
            </a:r>
            <a:r>
              <a:rPr sz="2000" spc="-5" dirty="0">
                <a:solidFill>
                  <a:srgbClr val="03499E"/>
                </a:solidFill>
                <a:latin typeface="Times New Roman"/>
                <a:cs typeface="Times New Roman"/>
              </a:rPr>
              <a:t> </a:t>
            </a:r>
            <a:r>
              <a:rPr sz="2000" spc="-25" dirty="0">
                <a:solidFill>
                  <a:srgbClr val="03499E"/>
                </a:solidFill>
                <a:latin typeface="Times New Roman"/>
                <a:cs typeface="Times New Roman"/>
              </a:rPr>
              <a:t>tư;</a:t>
            </a:r>
            <a:endParaRPr sz="2000">
              <a:latin typeface="Times New Roman"/>
              <a:cs typeface="Times New Roman"/>
            </a:endParaRPr>
          </a:p>
          <a:p>
            <a:pPr marL="174625" indent="-174625" algn="ctr">
              <a:lnSpc>
                <a:spcPts val="2300"/>
              </a:lnSpc>
              <a:buChar char="-"/>
              <a:tabLst>
                <a:tab pos="174625" algn="l"/>
              </a:tabLst>
            </a:pPr>
            <a:r>
              <a:rPr sz="2000" dirty="0">
                <a:solidFill>
                  <a:srgbClr val="03499E"/>
                </a:solidFill>
                <a:latin typeface="Times New Roman"/>
                <a:cs typeface="Times New Roman"/>
              </a:rPr>
              <a:t>Quyết</a:t>
            </a:r>
            <a:r>
              <a:rPr sz="2000" spc="195" dirty="0">
                <a:solidFill>
                  <a:srgbClr val="03499E"/>
                </a:solidFill>
                <a:latin typeface="Times New Roman"/>
                <a:cs typeface="Times New Roman"/>
              </a:rPr>
              <a:t> </a:t>
            </a:r>
            <a:r>
              <a:rPr sz="2000" dirty="0">
                <a:solidFill>
                  <a:srgbClr val="03499E"/>
                </a:solidFill>
                <a:latin typeface="Times New Roman"/>
                <a:cs typeface="Times New Roman"/>
              </a:rPr>
              <a:t>định</a:t>
            </a:r>
            <a:r>
              <a:rPr sz="2000" spc="200" dirty="0">
                <a:solidFill>
                  <a:srgbClr val="03499E"/>
                </a:solidFill>
                <a:latin typeface="Times New Roman"/>
                <a:cs typeface="Times New Roman"/>
              </a:rPr>
              <a:t> </a:t>
            </a:r>
            <a:r>
              <a:rPr sz="2000" dirty="0">
                <a:solidFill>
                  <a:srgbClr val="03499E"/>
                </a:solidFill>
                <a:latin typeface="Times New Roman"/>
                <a:cs typeface="Times New Roman"/>
              </a:rPr>
              <a:t>phê</a:t>
            </a:r>
            <a:r>
              <a:rPr sz="2000" spc="200" dirty="0">
                <a:solidFill>
                  <a:srgbClr val="03499E"/>
                </a:solidFill>
                <a:latin typeface="Times New Roman"/>
                <a:cs typeface="Times New Roman"/>
              </a:rPr>
              <a:t> </a:t>
            </a:r>
            <a:r>
              <a:rPr sz="2000" dirty="0">
                <a:solidFill>
                  <a:srgbClr val="03499E"/>
                </a:solidFill>
                <a:latin typeface="Times New Roman"/>
                <a:cs typeface="Times New Roman"/>
              </a:rPr>
              <a:t>duyệt</a:t>
            </a:r>
            <a:r>
              <a:rPr sz="2000" spc="204" dirty="0">
                <a:solidFill>
                  <a:srgbClr val="03499E"/>
                </a:solidFill>
                <a:latin typeface="Times New Roman"/>
                <a:cs typeface="Times New Roman"/>
              </a:rPr>
              <a:t> </a:t>
            </a:r>
            <a:r>
              <a:rPr sz="2000" spc="-25" dirty="0">
                <a:solidFill>
                  <a:srgbClr val="03499E"/>
                </a:solidFill>
                <a:latin typeface="Times New Roman"/>
                <a:cs typeface="Times New Roman"/>
              </a:rPr>
              <a:t>dự</a:t>
            </a:r>
            <a:endParaRPr sz="2000">
              <a:latin typeface="Times New Roman"/>
              <a:cs typeface="Times New Roman"/>
            </a:endParaRPr>
          </a:p>
          <a:p>
            <a:pPr marL="12700">
              <a:lnSpc>
                <a:spcPts val="2300"/>
              </a:lnSpc>
            </a:pPr>
            <a:r>
              <a:rPr sz="2000" dirty="0">
                <a:solidFill>
                  <a:srgbClr val="03499E"/>
                </a:solidFill>
                <a:latin typeface="Times New Roman"/>
                <a:cs typeface="Times New Roman"/>
              </a:rPr>
              <a:t>án</a:t>
            </a:r>
            <a:r>
              <a:rPr sz="2000" spc="-5" dirty="0">
                <a:solidFill>
                  <a:srgbClr val="03499E"/>
                </a:solidFill>
                <a:latin typeface="Times New Roman"/>
                <a:cs typeface="Times New Roman"/>
              </a:rPr>
              <a:t> </a:t>
            </a:r>
            <a:r>
              <a:rPr sz="2000" dirty="0">
                <a:solidFill>
                  <a:srgbClr val="03499E"/>
                </a:solidFill>
                <a:latin typeface="Times New Roman"/>
                <a:cs typeface="Times New Roman"/>
              </a:rPr>
              <a:t>(nếu</a:t>
            </a:r>
            <a:r>
              <a:rPr sz="2000" spc="-15" dirty="0">
                <a:solidFill>
                  <a:srgbClr val="03499E"/>
                </a:solidFill>
                <a:latin typeface="Times New Roman"/>
                <a:cs typeface="Times New Roman"/>
              </a:rPr>
              <a:t> </a:t>
            </a:r>
            <a:r>
              <a:rPr sz="2000" spc="-20" dirty="0">
                <a:solidFill>
                  <a:srgbClr val="03499E"/>
                </a:solidFill>
                <a:latin typeface="Times New Roman"/>
                <a:cs typeface="Times New Roman"/>
              </a:rPr>
              <a:t>có);</a:t>
            </a:r>
            <a:endParaRPr sz="2000">
              <a:latin typeface="Times New Roman"/>
              <a:cs typeface="Times New Roman"/>
            </a:endParaRPr>
          </a:p>
          <a:p>
            <a:pPr marL="12700" marR="5715" indent="217804">
              <a:lnSpc>
                <a:spcPts val="2300"/>
              </a:lnSpc>
              <a:spcBef>
                <a:spcPts val="105"/>
              </a:spcBef>
              <a:buChar char="-"/>
              <a:tabLst>
                <a:tab pos="230504" algn="l"/>
                <a:tab pos="856615" algn="l"/>
                <a:tab pos="1374775" algn="l"/>
                <a:tab pos="2002789" algn="l"/>
                <a:tab pos="2382520" algn="l"/>
              </a:tabLst>
            </a:pPr>
            <a:r>
              <a:rPr sz="2000" spc="-20" dirty="0">
                <a:solidFill>
                  <a:srgbClr val="03499E"/>
                </a:solidFill>
                <a:latin typeface="Times New Roman"/>
                <a:cs typeface="Times New Roman"/>
              </a:rPr>
              <a:t>Điều</a:t>
            </a:r>
            <a:r>
              <a:rPr sz="2000" dirty="0">
                <a:solidFill>
                  <a:srgbClr val="03499E"/>
                </a:solidFill>
                <a:latin typeface="Times New Roman"/>
                <a:cs typeface="Times New Roman"/>
              </a:rPr>
              <a:t>	</a:t>
            </a:r>
            <a:r>
              <a:rPr sz="2000" spc="-25" dirty="0">
                <a:solidFill>
                  <a:srgbClr val="03499E"/>
                </a:solidFill>
                <a:latin typeface="Times New Roman"/>
                <a:cs typeface="Times New Roman"/>
              </a:rPr>
              <a:t>ước</a:t>
            </a:r>
            <a:r>
              <a:rPr sz="2000" dirty="0">
                <a:solidFill>
                  <a:srgbClr val="03499E"/>
                </a:solidFill>
                <a:latin typeface="Times New Roman"/>
                <a:cs typeface="Times New Roman"/>
              </a:rPr>
              <a:t>	</a:t>
            </a:r>
            <a:r>
              <a:rPr sz="2000" spc="-20" dirty="0">
                <a:solidFill>
                  <a:srgbClr val="03499E"/>
                </a:solidFill>
                <a:latin typeface="Times New Roman"/>
                <a:cs typeface="Times New Roman"/>
              </a:rPr>
              <a:t>quốc</a:t>
            </a:r>
            <a:r>
              <a:rPr sz="2000" dirty="0">
                <a:solidFill>
                  <a:srgbClr val="03499E"/>
                </a:solidFill>
                <a:latin typeface="Times New Roman"/>
                <a:cs typeface="Times New Roman"/>
              </a:rPr>
              <a:t>	</a:t>
            </a:r>
            <a:r>
              <a:rPr sz="2000" spc="-25" dirty="0">
                <a:solidFill>
                  <a:srgbClr val="03499E"/>
                </a:solidFill>
                <a:latin typeface="Times New Roman"/>
                <a:cs typeface="Times New Roman"/>
              </a:rPr>
              <a:t>tế,</a:t>
            </a:r>
            <a:r>
              <a:rPr sz="2000" dirty="0">
                <a:solidFill>
                  <a:srgbClr val="03499E"/>
                </a:solidFill>
                <a:latin typeface="Times New Roman"/>
                <a:cs typeface="Times New Roman"/>
              </a:rPr>
              <a:t>	</a:t>
            </a:r>
            <a:r>
              <a:rPr sz="2000" spc="-20" dirty="0">
                <a:solidFill>
                  <a:srgbClr val="03499E"/>
                </a:solidFill>
                <a:latin typeface="Times New Roman"/>
                <a:cs typeface="Times New Roman"/>
              </a:rPr>
              <a:t>thỏa </a:t>
            </a:r>
            <a:r>
              <a:rPr sz="2000" dirty="0">
                <a:solidFill>
                  <a:srgbClr val="03499E"/>
                </a:solidFill>
                <a:latin typeface="Times New Roman"/>
                <a:cs typeface="Times New Roman"/>
              </a:rPr>
              <a:t>thuận</a:t>
            </a:r>
            <a:r>
              <a:rPr sz="2000" spc="-15" dirty="0">
                <a:solidFill>
                  <a:srgbClr val="03499E"/>
                </a:solidFill>
                <a:latin typeface="Times New Roman"/>
                <a:cs typeface="Times New Roman"/>
              </a:rPr>
              <a:t> </a:t>
            </a:r>
            <a:r>
              <a:rPr sz="2000" dirty="0">
                <a:solidFill>
                  <a:srgbClr val="03499E"/>
                </a:solidFill>
                <a:latin typeface="Times New Roman"/>
                <a:cs typeface="Times New Roman"/>
              </a:rPr>
              <a:t>vay</a:t>
            </a:r>
            <a:r>
              <a:rPr sz="2000" spc="-10" dirty="0">
                <a:solidFill>
                  <a:srgbClr val="03499E"/>
                </a:solidFill>
                <a:latin typeface="Times New Roman"/>
                <a:cs typeface="Times New Roman"/>
              </a:rPr>
              <a:t> </a:t>
            </a:r>
            <a:r>
              <a:rPr sz="2000" dirty="0">
                <a:solidFill>
                  <a:srgbClr val="03499E"/>
                </a:solidFill>
                <a:latin typeface="Times New Roman"/>
                <a:cs typeface="Times New Roman"/>
              </a:rPr>
              <a:t>(nếu</a:t>
            </a:r>
            <a:r>
              <a:rPr sz="2000" spc="-10" dirty="0">
                <a:solidFill>
                  <a:srgbClr val="03499E"/>
                </a:solidFill>
                <a:latin typeface="Times New Roman"/>
                <a:cs typeface="Times New Roman"/>
              </a:rPr>
              <a:t> </a:t>
            </a:r>
            <a:r>
              <a:rPr sz="2000" spc="-20" dirty="0">
                <a:solidFill>
                  <a:srgbClr val="03499E"/>
                </a:solidFill>
                <a:latin typeface="Times New Roman"/>
                <a:cs typeface="Times New Roman"/>
              </a:rPr>
              <a:t>có);</a:t>
            </a:r>
            <a:endParaRPr sz="2000">
              <a:latin typeface="Times New Roman"/>
              <a:cs typeface="Times New Roman"/>
            </a:endParaRPr>
          </a:p>
          <a:p>
            <a:pPr marL="12700" marR="5080" indent="163830">
              <a:lnSpc>
                <a:spcPts val="2290"/>
              </a:lnSpc>
              <a:spcBef>
                <a:spcPts val="15"/>
              </a:spcBef>
              <a:buChar char="-"/>
              <a:tabLst>
                <a:tab pos="176530" algn="l"/>
              </a:tabLst>
            </a:pPr>
            <a:r>
              <a:rPr sz="2000" dirty="0">
                <a:solidFill>
                  <a:srgbClr val="03499E"/>
                </a:solidFill>
                <a:latin typeface="Times New Roman"/>
                <a:cs typeface="Times New Roman"/>
              </a:rPr>
              <a:t>Kế</a:t>
            </a:r>
            <a:r>
              <a:rPr sz="2000" spc="110" dirty="0">
                <a:solidFill>
                  <a:srgbClr val="03499E"/>
                </a:solidFill>
                <a:latin typeface="Times New Roman"/>
                <a:cs typeface="Times New Roman"/>
              </a:rPr>
              <a:t> </a:t>
            </a:r>
            <a:r>
              <a:rPr sz="2000" dirty="0">
                <a:solidFill>
                  <a:srgbClr val="03499E"/>
                </a:solidFill>
                <a:latin typeface="Times New Roman"/>
                <a:cs typeface="Times New Roman"/>
              </a:rPr>
              <a:t>hoạch</a:t>
            </a:r>
            <a:r>
              <a:rPr sz="2000" spc="125" dirty="0">
                <a:solidFill>
                  <a:srgbClr val="03499E"/>
                </a:solidFill>
                <a:latin typeface="Times New Roman"/>
                <a:cs typeface="Times New Roman"/>
              </a:rPr>
              <a:t> </a:t>
            </a:r>
            <a:r>
              <a:rPr sz="2000" dirty="0">
                <a:solidFill>
                  <a:srgbClr val="03499E"/>
                </a:solidFill>
                <a:latin typeface="Times New Roman"/>
                <a:cs typeface="Times New Roman"/>
              </a:rPr>
              <a:t>bố</a:t>
            </a:r>
            <a:r>
              <a:rPr sz="2000" spc="125" dirty="0">
                <a:solidFill>
                  <a:srgbClr val="03499E"/>
                </a:solidFill>
                <a:latin typeface="Times New Roman"/>
                <a:cs typeface="Times New Roman"/>
              </a:rPr>
              <a:t> </a:t>
            </a:r>
            <a:r>
              <a:rPr sz="2000" dirty="0">
                <a:solidFill>
                  <a:srgbClr val="03499E"/>
                </a:solidFill>
                <a:latin typeface="Times New Roman"/>
                <a:cs typeface="Times New Roman"/>
              </a:rPr>
              <a:t>trí</a:t>
            </a:r>
            <a:r>
              <a:rPr sz="2000" spc="110" dirty="0">
                <a:solidFill>
                  <a:srgbClr val="03499E"/>
                </a:solidFill>
                <a:latin typeface="Times New Roman"/>
                <a:cs typeface="Times New Roman"/>
              </a:rPr>
              <a:t> </a:t>
            </a:r>
            <a:r>
              <a:rPr sz="2000" dirty="0">
                <a:solidFill>
                  <a:srgbClr val="03499E"/>
                </a:solidFill>
                <a:latin typeface="Times New Roman"/>
                <a:cs typeface="Times New Roman"/>
              </a:rPr>
              <a:t>vốn</a:t>
            </a:r>
            <a:r>
              <a:rPr sz="2000" spc="105" dirty="0">
                <a:solidFill>
                  <a:srgbClr val="03499E"/>
                </a:solidFill>
                <a:latin typeface="Times New Roman"/>
                <a:cs typeface="Times New Roman"/>
              </a:rPr>
              <a:t> </a:t>
            </a:r>
            <a:r>
              <a:rPr sz="2000" spc="-20" dirty="0">
                <a:solidFill>
                  <a:srgbClr val="03499E"/>
                </a:solidFill>
                <a:latin typeface="Times New Roman"/>
                <a:cs typeface="Times New Roman"/>
              </a:rPr>
              <a:t>hoặc </a:t>
            </a:r>
            <a:r>
              <a:rPr sz="2000" dirty="0">
                <a:solidFill>
                  <a:srgbClr val="03499E"/>
                </a:solidFill>
                <a:latin typeface="Times New Roman"/>
                <a:cs typeface="Times New Roman"/>
              </a:rPr>
              <a:t>nguồn</a:t>
            </a:r>
            <a:r>
              <a:rPr sz="2000" spc="-30" dirty="0">
                <a:solidFill>
                  <a:srgbClr val="03499E"/>
                </a:solidFill>
                <a:latin typeface="Times New Roman"/>
                <a:cs typeface="Times New Roman"/>
              </a:rPr>
              <a:t> </a:t>
            </a:r>
            <a:r>
              <a:rPr sz="2000" dirty="0">
                <a:solidFill>
                  <a:srgbClr val="03499E"/>
                </a:solidFill>
                <a:latin typeface="Times New Roman"/>
                <a:cs typeface="Times New Roman"/>
              </a:rPr>
              <a:t>vốn</a:t>
            </a:r>
            <a:r>
              <a:rPr sz="2000" spc="-5" dirty="0">
                <a:solidFill>
                  <a:srgbClr val="03499E"/>
                </a:solidFill>
                <a:latin typeface="Times New Roman"/>
                <a:cs typeface="Times New Roman"/>
              </a:rPr>
              <a:t> </a:t>
            </a:r>
            <a:r>
              <a:rPr sz="2000" dirty="0">
                <a:solidFill>
                  <a:srgbClr val="03499E"/>
                </a:solidFill>
                <a:latin typeface="Times New Roman"/>
                <a:cs typeface="Times New Roman"/>
              </a:rPr>
              <a:t>(nếu </a:t>
            </a:r>
            <a:r>
              <a:rPr sz="2000" spc="-20" dirty="0">
                <a:solidFill>
                  <a:srgbClr val="03499E"/>
                </a:solidFill>
                <a:latin typeface="Times New Roman"/>
                <a:cs typeface="Times New Roman"/>
              </a:rPr>
              <a:t>có);</a:t>
            </a:r>
            <a:endParaRPr sz="2000">
              <a:latin typeface="Times New Roman"/>
              <a:cs typeface="Times New Roman"/>
            </a:endParaRPr>
          </a:p>
          <a:p>
            <a:pPr marL="200660" indent="-187960">
              <a:lnSpc>
                <a:spcPts val="2200"/>
              </a:lnSpc>
              <a:buChar char="-"/>
              <a:tabLst>
                <a:tab pos="200660" algn="l"/>
              </a:tabLst>
            </a:pPr>
            <a:r>
              <a:rPr sz="2000" dirty="0">
                <a:solidFill>
                  <a:srgbClr val="03499E"/>
                </a:solidFill>
                <a:latin typeface="Times New Roman"/>
                <a:cs typeface="Times New Roman"/>
              </a:rPr>
              <a:t>Văn</a:t>
            </a:r>
            <a:r>
              <a:rPr sz="2000" spc="300" dirty="0">
                <a:solidFill>
                  <a:srgbClr val="03499E"/>
                </a:solidFill>
                <a:latin typeface="Times New Roman"/>
                <a:cs typeface="Times New Roman"/>
              </a:rPr>
              <a:t> </a:t>
            </a:r>
            <a:r>
              <a:rPr sz="2000" dirty="0">
                <a:solidFill>
                  <a:srgbClr val="03499E"/>
                </a:solidFill>
                <a:latin typeface="Times New Roman"/>
                <a:cs typeface="Times New Roman"/>
              </a:rPr>
              <a:t>bản</a:t>
            </a:r>
            <a:r>
              <a:rPr sz="2000" spc="295" dirty="0">
                <a:solidFill>
                  <a:srgbClr val="03499E"/>
                </a:solidFill>
                <a:latin typeface="Times New Roman"/>
                <a:cs typeface="Times New Roman"/>
              </a:rPr>
              <a:t> </a:t>
            </a:r>
            <a:r>
              <a:rPr sz="2000" dirty="0">
                <a:solidFill>
                  <a:srgbClr val="03499E"/>
                </a:solidFill>
                <a:latin typeface="Times New Roman"/>
                <a:cs typeface="Times New Roman"/>
              </a:rPr>
              <a:t>pháp</a:t>
            </a:r>
            <a:r>
              <a:rPr sz="2000" spc="305" dirty="0">
                <a:solidFill>
                  <a:srgbClr val="03499E"/>
                </a:solidFill>
                <a:latin typeface="Times New Roman"/>
                <a:cs typeface="Times New Roman"/>
              </a:rPr>
              <a:t> </a:t>
            </a:r>
            <a:r>
              <a:rPr sz="2000" dirty="0">
                <a:solidFill>
                  <a:srgbClr val="03499E"/>
                </a:solidFill>
                <a:latin typeface="Times New Roman"/>
                <a:cs typeface="Times New Roman"/>
              </a:rPr>
              <a:t>lý</a:t>
            </a:r>
            <a:r>
              <a:rPr sz="2000" spc="300" dirty="0">
                <a:solidFill>
                  <a:srgbClr val="03499E"/>
                </a:solidFill>
                <a:latin typeface="Times New Roman"/>
                <a:cs typeface="Times New Roman"/>
              </a:rPr>
              <a:t> </a:t>
            </a:r>
            <a:r>
              <a:rPr sz="2000" dirty="0">
                <a:solidFill>
                  <a:srgbClr val="03499E"/>
                </a:solidFill>
                <a:latin typeface="Times New Roman"/>
                <a:cs typeface="Times New Roman"/>
              </a:rPr>
              <a:t>có</a:t>
            </a:r>
            <a:r>
              <a:rPr sz="2000" spc="295" dirty="0">
                <a:solidFill>
                  <a:srgbClr val="03499E"/>
                </a:solidFill>
                <a:latin typeface="Times New Roman"/>
                <a:cs typeface="Times New Roman"/>
              </a:rPr>
              <a:t> </a:t>
            </a:r>
            <a:r>
              <a:rPr sz="2000" spc="-20" dirty="0">
                <a:solidFill>
                  <a:srgbClr val="03499E"/>
                </a:solidFill>
                <a:latin typeface="Times New Roman"/>
                <a:cs typeface="Times New Roman"/>
              </a:rPr>
              <a:t>liên</a:t>
            </a:r>
            <a:endParaRPr sz="2000">
              <a:latin typeface="Times New Roman"/>
              <a:cs typeface="Times New Roman"/>
            </a:endParaRPr>
          </a:p>
          <a:p>
            <a:pPr marL="12700">
              <a:lnSpc>
                <a:spcPts val="2355"/>
              </a:lnSpc>
            </a:pPr>
            <a:r>
              <a:rPr sz="2000" dirty="0">
                <a:solidFill>
                  <a:srgbClr val="03499E"/>
                </a:solidFill>
                <a:latin typeface="Times New Roman"/>
                <a:cs typeface="Times New Roman"/>
              </a:rPr>
              <a:t>quan</a:t>
            </a:r>
            <a:r>
              <a:rPr sz="2000" spc="-5" dirty="0">
                <a:solidFill>
                  <a:srgbClr val="03499E"/>
                </a:solidFill>
                <a:latin typeface="Times New Roman"/>
                <a:cs typeface="Times New Roman"/>
              </a:rPr>
              <a:t> </a:t>
            </a:r>
            <a:r>
              <a:rPr sz="2000" dirty="0">
                <a:solidFill>
                  <a:srgbClr val="03499E"/>
                </a:solidFill>
                <a:latin typeface="Times New Roman"/>
                <a:cs typeface="Times New Roman"/>
              </a:rPr>
              <a:t>(nếu</a:t>
            </a:r>
            <a:r>
              <a:rPr sz="2000" spc="-20" dirty="0">
                <a:solidFill>
                  <a:srgbClr val="03499E"/>
                </a:solidFill>
                <a:latin typeface="Times New Roman"/>
                <a:cs typeface="Times New Roman"/>
              </a:rPr>
              <a:t> có).</a:t>
            </a:r>
            <a:endParaRPr sz="2000">
              <a:latin typeface="Times New Roman"/>
              <a:cs typeface="Times New Roman"/>
            </a:endParaRPr>
          </a:p>
        </p:txBody>
      </p:sp>
      <p:pic>
        <p:nvPicPr>
          <p:cNvPr id="21" name="object 21"/>
          <p:cNvPicPr/>
          <p:nvPr/>
        </p:nvPicPr>
        <p:blipFill>
          <a:blip r:embed="rId4" cstate="print"/>
          <a:stretch>
            <a:fillRect/>
          </a:stretch>
        </p:blipFill>
        <p:spPr>
          <a:xfrm>
            <a:off x="7338059" y="1190231"/>
            <a:ext cx="2516886" cy="886218"/>
          </a:xfrm>
          <a:prstGeom prst="rect">
            <a:avLst/>
          </a:prstGeom>
        </p:spPr>
      </p:pic>
      <p:sp>
        <p:nvSpPr>
          <p:cNvPr id="22" name="object 22"/>
          <p:cNvSpPr txBox="1"/>
          <p:nvPr/>
        </p:nvSpPr>
        <p:spPr>
          <a:xfrm>
            <a:off x="7549133" y="1283588"/>
            <a:ext cx="2087245" cy="594995"/>
          </a:xfrm>
          <a:prstGeom prst="rect">
            <a:avLst/>
          </a:prstGeom>
        </p:spPr>
        <p:txBody>
          <a:bodyPr vert="horz" wrap="square" lIns="0" tIns="55880" rIns="0" bIns="0" rtlCol="0">
            <a:spAutoFit/>
          </a:bodyPr>
          <a:lstStyle/>
          <a:p>
            <a:pPr marL="12700" marR="5080" indent="15240">
              <a:lnSpc>
                <a:spcPts val="2080"/>
              </a:lnSpc>
              <a:spcBef>
                <a:spcPts val="440"/>
              </a:spcBef>
            </a:pPr>
            <a:r>
              <a:rPr sz="2000" b="1" dirty="0">
                <a:solidFill>
                  <a:srgbClr val="03499E"/>
                </a:solidFill>
                <a:latin typeface="Times New Roman"/>
                <a:cs typeface="Times New Roman"/>
              </a:rPr>
              <a:t>Lập</a:t>
            </a:r>
            <a:r>
              <a:rPr sz="2000" b="1" spc="-35" dirty="0">
                <a:solidFill>
                  <a:srgbClr val="03499E"/>
                </a:solidFill>
                <a:latin typeface="Times New Roman"/>
                <a:cs typeface="Times New Roman"/>
              </a:rPr>
              <a:t> </a:t>
            </a:r>
            <a:r>
              <a:rPr sz="2000" b="1" dirty="0">
                <a:solidFill>
                  <a:srgbClr val="03499E"/>
                </a:solidFill>
                <a:latin typeface="Times New Roman"/>
                <a:cs typeface="Times New Roman"/>
              </a:rPr>
              <a:t>KHLCNT</a:t>
            </a:r>
            <a:r>
              <a:rPr sz="2000" b="1" spc="-90" dirty="0">
                <a:solidFill>
                  <a:srgbClr val="03499E"/>
                </a:solidFill>
                <a:latin typeface="Times New Roman"/>
                <a:cs typeface="Times New Roman"/>
              </a:rPr>
              <a:t> </a:t>
            </a:r>
            <a:r>
              <a:rPr sz="2000" b="1" spc="-25" dirty="0">
                <a:solidFill>
                  <a:srgbClr val="03499E"/>
                </a:solidFill>
                <a:latin typeface="Times New Roman"/>
                <a:cs typeface="Times New Roman"/>
              </a:rPr>
              <a:t>sau </a:t>
            </a:r>
            <a:r>
              <a:rPr sz="2000" b="1" dirty="0">
                <a:solidFill>
                  <a:srgbClr val="03499E"/>
                </a:solidFill>
                <a:latin typeface="Times New Roman"/>
                <a:cs typeface="Times New Roman"/>
              </a:rPr>
              <a:t>khi</a:t>
            </a:r>
            <a:r>
              <a:rPr sz="2000" b="1" spc="-10" dirty="0">
                <a:solidFill>
                  <a:srgbClr val="03499E"/>
                </a:solidFill>
                <a:latin typeface="Times New Roman"/>
                <a:cs typeface="Times New Roman"/>
              </a:rPr>
              <a:t> </a:t>
            </a:r>
            <a:r>
              <a:rPr sz="2000" b="1" dirty="0">
                <a:solidFill>
                  <a:srgbClr val="03499E"/>
                </a:solidFill>
                <a:latin typeface="Times New Roman"/>
                <a:cs typeface="Times New Roman"/>
              </a:rPr>
              <a:t>có KH</a:t>
            </a:r>
            <a:r>
              <a:rPr sz="2000" b="1" spc="-15" dirty="0">
                <a:solidFill>
                  <a:srgbClr val="03499E"/>
                </a:solidFill>
                <a:latin typeface="Times New Roman"/>
                <a:cs typeface="Times New Roman"/>
              </a:rPr>
              <a:t> </a:t>
            </a:r>
            <a:r>
              <a:rPr sz="2000" b="1" dirty="0">
                <a:solidFill>
                  <a:srgbClr val="03499E"/>
                </a:solidFill>
                <a:latin typeface="Times New Roman"/>
                <a:cs typeface="Times New Roman"/>
              </a:rPr>
              <a:t>tổng</a:t>
            </a:r>
            <a:r>
              <a:rPr sz="2000" b="1" spc="-10" dirty="0">
                <a:solidFill>
                  <a:srgbClr val="03499E"/>
                </a:solidFill>
                <a:latin typeface="Times New Roman"/>
                <a:cs typeface="Times New Roman"/>
              </a:rPr>
              <a:t> </a:t>
            </a:r>
            <a:r>
              <a:rPr sz="2000" b="1" spc="-25" dirty="0">
                <a:solidFill>
                  <a:srgbClr val="03499E"/>
                </a:solidFill>
                <a:latin typeface="Times New Roman"/>
                <a:cs typeface="Times New Roman"/>
              </a:rPr>
              <a:t>thể</a:t>
            </a:r>
            <a:endParaRPr sz="2000">
              <a:latin typeface="Times New Roman"/>
              <a:cs typeface="Times New Roman"/>
            </a:endParaRPr>
          </a:p>
        </p:txBody>
      </p:sp>
      <p:grpSp>
        <p:nvGrpSpPr>
          <p:cNvPr id="23" name="object 23"/>
          <p:cNvGrpSpPr/>
          <p:nvPr/>
        </p:nvGrpSpPr>
        <p:grpSpPr>
          <a:xfrm>
            <a:off x="7611744" y="1985645"/>
            <a:ext cx="2857500" cy="1271905"/>
            <a:chOff x="7611744" y="1985645"/>
            <a:chExt cx="2857500" cy="1271905"/>
          </a:xfrm>
        </p:grpSpPr>
        <p:sp>
          <p:nvSpPr>
            <p:cNvPr id="24" name="object 24"/>
            <p:cNvSpPr/>
            <p:nvPr/>
          </p:nvSpPr>
          <p:spPr>
            <a:xfrm>
              <a:off x="7624444" y="1998345"/>
              <a:ext cx="241935" cy="753110"/>
            </a:xfrm>
            <a:custGeom>
              <a:avLst/>
              <a:gdLst/>
              <a:ahLst/>
              <a:cxnLst/>
              <a:rect l="l" t="t" r="r" b="b"/>
              <a:pathLst>
                <a:path w="241934" h="753110">
                  <a:moveTo>
                    <a:pt x="0" y="0"/>
                  </a:moveTo>
                  <a:lnTo>
                    <a:pt x="0" y="752728"/>
                  </a:lnTo>
                  <a:lnTo>
                    <a:pt x="241934" y="752728"/>
                  </a:lnTo>
                </a:path>
              </a:pathLst>
            </a:custGeom>
            <a:ln w="25400">
              <a:solidFill>
                <a:srgbClr val="1F497C"/>
              </a:solidFill>
            </a:ln>
          </p:spPr>
          <p:txBody>
            <a:bodyPr wrap="square" lIns="0" tIns="0" rIns="0" bIns="0" rtlCol="0"/>
            <a:lstStyle/>
            <a:p>
              <a:endParaRPr/>
            </a:p>
          </p:txBody>
        </p:sp>
        <p:sp>
          <p:nvSpPr>
            <p:cNvPr id="25" name="object 25"/>
            <p:cNvSpPr/>
            <p:nvPr/>
          </p:nvSpPr>
          <p:spPr>
            <a:xfrm>
              <a:off x="7866379" y="2249297"/>
              <a:ext cx="2598420" cy="1003935"/>
            </a:xfrm>
            <a:custGeom>
              <a:avLst/>
              <a:gdLst/>
              <a:ahLst/>
              <a:cxnLst/>
              <a:rect l="l" t="t" r="r" b="b"/>
              <a:pathLst>
                <a:path w="2598420" h="1003935">
                  <a:moveTo>
                    <a:pt x="2497581" y="0"/>
                  </a:moveTo>
                  <a:lnTo>
                    <a:pt x="100329" y="0"/>
                  </a:lnTo>
                  <a:lnTo>
                    <a:pt x="61293" y="7889"/>
                  </a:lnTo>
                  <a:lnTo>
                    <a:pt x="29400" y="29400"/>
                  </a:lnTo>
                  <a:lnTo>
                    <a:pt x="7889" y="61293"/>
                  </a:lnTo>
                  <a:lnTo>
                    <a:pt x="0" y="100329"/>
                  </a:lnTo>
                  <a:lnTo>
                    <a:pt x="0" y="903097"/>
                  </a:lnTo>
                  <a:lnTo>
                    <a:pt x="7889" y="942187"/>
                  </a:lnTo>
                  <a:lnTo>
                    <a:pt x="29400" y="974074"/>
                  </a:lnTo>
                  <a:lnTo>
                    <a:pt x="61293" y="995554"/>
                  </a:lnTo>
                  <a:lnTo>
                    <a:pt x="100329" y="1003426"/>
                  </a:lnTo>
                  <a:lnTo>
                    <a:pt x="2497581" y="1003426"/>
                  </a:lnTo>
                  <a:lnTo>
                    <a:pt x="2536618" y="995554"/>
                  </a:lnTo>
                  <a:lnTo>
                    <a:pt x="2568511" y="974074"/>
                  </a:lnTo>
                  <a:lnTo>
                    <a:pt x="2590022" y="942187"/>
                  </a:lnTo>
                  <a:lnTo>
                    <a:pt x="2597912" y="903097"/>
                  </a:lnTo>
                  <a:lnTo>
                    <a:pt x="2597912" y="100329"/>
                  </a:lnTo>
                  <a:lnTo>
                    <a:pt x="2590022" y="61293"/>
                  </a:lnTo>
                  <a:lnTo>
                    <a:pt x="2568511" y="29400"/>
                  </a:lnTo>
                  <a:lnTo>
                    <a:pt x="2536618" y="7889"/>
                  </a:lnTo>
                  <a:lnTo>
                    <a:pt x="2497581" y="0"/>
                  </a:lnTo>
                  <a:close/>
                </a:path>
              </a:pathLst>
            </a:custGeom>
            <a:solidFill>
              <a:srgbClr val="CDD2DF">
                <a:alpha val="90194"/>
              </a:srgbClr>
            </a:solidFill>
          </p:spPr>
          <p:txBody>
            <a:bodyPr wrap="square" lIns="0" tIns="0" rIns="0" bIns="0" rtlCol="0"/>
            <a:lstStyle/>
            <a:p>
              <a:endParaRPr/>
            </a:p>
          </p:txBody>
        </p:sp>
        <p:sp>
          <p:nvSpPr>
            <p:cNvPr id="26" name="object 26"/>
            <p:cNvSpPr/>
            <p:nvPr/>
          </p:nvSpPr>
          <p:spPr>
            <a:xfrm>
              <a:off x="7866379" y="2249297"/>
              <a:ext cx="2598420" cy="1003935"/>
            </a:xfrm>
            <a:custGeom>
              <a:avLst/>
              <a:gdLst/>
              <a:ahLst/>
              <a:cxnLst/>
              <a:rect l="l" t="t" r="r" b="b"/>
              <a:pathLst>
                <a:path w="2598420" h="1003935">
                  <a:moveTo>
                    <a:pt x="0" y="100329"/>
                  </a:moveTo>
                  <a:lnTo>
                    <a:pt x="7889" y="61293"/>
                  </a:lnTo>
                  <a:lnTo>
                    <a:pt x="29400" y="29400"/>
                  </a:lnTo>
                  <a:lnTo>
                    <a:pt x="61293" y="7889"/>
                  </a:lnTo>
                  <a:lnTo>
                    <a:pt x="100329" y="0"/>
                  </a:lnTo>
                  <a:lnTo>
                    <a:pt x="2497581" y="0"/>
                  </a:lnTo>
                  <a:lnTo>
                    <a:pt x="2536618" y="7889"/>
                  </a:lnTo>
                  <a:lnTo>
                    <a:pt x="2568511" y="29400"/>
                  </a:lnTo>
                  <a:lnTo>
                    <a:pt x="2590022" y="61293"/>
                  </a:lnTo>
                  <a:lnTo>
                    <a:pt x="2597912" y="100329"/>
                  </a:lnTo>
                  <a:lnTo>
                    <a:pt x="2597912" y="903097"/>
                  </a:lnTo>
                  <a:lnTo>
                    <a:pt x="2590022" y="942187"/>
                  </a:lnTo>
                  <a:lnTo>
                    <a:pt x="2568511" y="974074"/>
                  </a:lnTo>
                  <a:lnTo>
                    <a:pt x="2536618" y="995554"/>
                  </a:lnTo>
                  <a:lnTo>
                    <a:pt x="2497581" y="1003426"/>
                  </a:lnTo>
                  <a:lnTo>
                    <a:pt x="100329" y="1003426"/>
                  </a:lnTo>
                  <a:lnTo>
                    <a:pt x="61293" y="995554"/>
                  </a:lnTo>
                  <a:lnTo>
                    <a:pt x="29400" y="974074"/>
                  </a:lnTo>
                  <a:lnTo>
                    <a:pt x="7889" y="942187"/>
                  </a:lnTo>
                  <a:lnTo>
                    <a:pt x="0" y="903097"/>
                  </a:lnTo>
                  <a:lnTo>
                    <a:pt x="0" y="100329"/>
                  </a:lnTo>
                  <a:close/>
                </a:path>
              </a:pathLst>
            </a:custGeom>
            <a:ln w="9525">
              <a:solidFill>
                <a:srgbClr val="2A5F9E"/>
              </a:solidFill>
            </a:ln>
          </p:spPr>
          <p:txBody>
            <a:bodyPr wrap="square" lIns="0" tIns="0" rIns="0" bIns="0" rtlCol="0"/>
            <a:lstStyle/>
            <a:p>
              <a:endParaRPr/>
            </a:p>
          </p:txBody>
        </p:sp>
      </p:grpSp>
      <p:sp>
        <p:nvSpPr>
          <p:cNvPr id="27" name="object 27"/>
          <p:cNvSpPr txBox="1"/>
          <p:nvPr/>
        </p:nvSpPr>
        <p:spPr>
          <a:xfrm>
            <a:off x="8056244" y="2297430"/>
            <a:ext cx="2223770" cy="856615"/>
          </a:xfrm>
          <a:prstGeom prst="rect">
            <a:avLst/>
          </a:prstGeom>
        </p:spPr>
        <p:txBody>
          <a:bodyPr vert="horz" wrap="square" lIns="0" tIns="55244" rIns="0" bIns="0" rtlCol="0">
            <a:spAutoFit/>
          </a:bodyPr>
          <a:lstStyle/>
          <a:p>
            <a:pPr marL="12700" marR="5080" algn="ctr">
              <a:lnSpc>
                <a:spcPct val="86200"/>
              </a:lnSpc>
              <a:spcBef>
                <a:spcPts val="434"/>
              </a:spcBef>
            </a:pPr>
            <a:r>
              <a:rPr sz="2000" dirty="0">
                <a:solidFill>
                  <a:srgbClr val="03499E"/>
                </a:solidFill>
                <a:latin typeface="Times New Roman"/>
                <a:cs typeface="Times New Roman"/>
              </a:rPr>
              <a:t>-</a:t>
            </a:r>
            <a:r>
              <a:rPr sz="2000" spc="-5" dirty="0">
                <a:solidFill>
                  <a:srgbClr val="03499E"/>
                </a:solidFill>
                <a:latin typeface="Times New Roman"/>
                <a:cs typeface="Times New Roman"/>
              </a:rPr>
              <a:t> </a:t>
            </a:r>
            <a:r>
              <a:rPr sz="2000" dirty="0">
                <a:solidFill>
                  <a:srgbClr val="03499E"/>
                </a:solidFill>
                <a:latin typeface="Times New Roman"/>
                <a:cs typeface="Times New Roman"/>
              </a:rPr>
              <a:t>Nội</a:t>
            </a:r>
            <a:r>
              <a:rPr sz="2000" spc="-15" dirty="0">
                <a:solidFill>
                  <a:srgbClr val="03499E"/>
                </a:solidFill>
                <a:latin typeface="Times New Roman"/>
                <a:cs typeface="Times New Roman"/>
              </a:rPr>
              <a:t> </a:t>
            </a:r>
            <a:r>
              <a:rPr sz="2000" dirty="0">
                <a:solidFill>
                  <a:srgbClr val="03499E"/>
                </a:solidFill>
                <a:latin typeface="Times New Roman"/>
                <a:cs typeface="Times New Roman"/>
              </a:rPr>
              <a:t>dung</a:t>
            </a:r>
            <a:r>
              <a:rPr sz="2000" spc="-15" dirty="0">
                <a:solidFill>
                  <a:srgbClr val="03499E"/>
                </a:solidFill>
                <a:latin typeface="Times New Roman"/>
                <a:cs typeface="Times New Roman"/>
              </a:rPr>
              <a:t> </a:t>
            </a:r>
            <a:r>
              <a:rPr sz="2000" spc="-10" dirty="0">
                <a:solidFill>
                  <a:srgbClr val="03499E"/>
                </a:solidFill>
                <a:latin typeface="Times New Roman"/>
                <a:cs typeface="Times New Roman"/>
              </a:rPr>
              <a:t>KHLCNT </a:t>
            </a:r>
            <a:r>
              <a:rPr sz="2000" dirty="0">
                <a:solidFill>
                  <a:srgbClr val="03499E"/>
                </a:solidFill>
                <a:latin typeface="Times New Roman"/>
                <a:cs typeface="Times New Roman"/>
              </a:rPr>
              <a:t>phải</a:t>
            </a:r>
            <a:r>
              <a:rPr sz="2000" spc="-10" dirty="0">
                <a:solidFill>
                  <a:srgbClr val="03499E"/>
                </a:solidFill>
                <a:latin typeface="Times New Roman"/>
                <a:cs typeface="Times New Roman"/>
              </a:rPr>
              <a:t> </a:t>
            </a:r>
            <a:r>
              <a:rPr sz="2000" dirty="0">
                <a:solidFill>
                  <a:srgbClr val="03499E"/>
                </a:solidFill>
                <a:latin typeface="Times New Roman"/>
                <a:cs typeface="Times New Roman"/>
              </a:rPr>
              <a:t>phù</a:t>
            </a:r>
            <a:r>
              <a:rPr sz="2000" spc="-30" dirty="0">
                <a:solidFill>
                  <a:srgbClr val="03499E"/>
                </a:solidFill>
                <a:latin typeface="Times New Roman"/>
                <a:cs typeface="Times New Roman"/>
              </a:rPr>
              <a:t> </a:t>
            </a:r>
            <a:r>
              <a:rPr sz="2000" dirty="0">
                <a:solidFill>
                  <a:srgbClr val="03499E"/>
                </a:solidFill>
                <a:latin typeface="Times New Roman"/>
                <a:cs typeface="Times New Roman"/>
              </a:rPr>
              <a:t>hợp với </a:t>
            </a:r>
            <a:r>
              <a:rPr sz="2000" spc="-25" dirty="0">
                <a:solidFill>
                  <a:srgbClr val="03499E"/>
                </a:solidFill>
                <a:latin typeface="Times New Roman"/>
                <a:cs typeface="Times New Roman"/>
              </a:rPr>
              <a:t>KH </a:t>
            </a:r>
            <a:r>
              <a:rPr sz="2000" dirty="0">
                <a:solidFill>
                  <a:srgbClr val="03499E"/>
                </a:solidFill>
                <a:latin typeface="Times New Roman"/>
                <a:cs typeface="Times New Roman"/>
              </a:rPr>
              <a:t>tổng</a:t>
            </a:r>
            <a:r>
              <a:rPr sz="2000" spc="-15" dirty="0">
                <a:solidFill>
                  <a:srgbClr val="03499E"/>
                </a:solidFill>
                <a:latin typeface="Times New Roman"/>
                <a:cs typeface="Times New Roman"/>
              </a:rPr>
              <a:t> </a:t>
            </a:r>
            <a:r>
              <a:rPr sz="2000" spc="-25" dirty="0">
                <a:solidFill>
                  <a:srgbClr val="03499E"/>
                </a:solidFill>
                <a:latin typeface="Times New Roman"/>
                <a:cs typeface="Times New Roman"/>
              </a:rPr>
              <a:t>thể</a:t>
            </a:r>
            <a:endParaRPr sz="2000">
              <a:latin typeface="Times New Roman"/>
              <a:cs typeface="Times New Roman"/>
            </a:endParaRPr>
          </a:p>
        </p:txBody>
      </p:sp>
      <p:grpSp>
        <p:nvGrpSpPr>
          <p:cNvPr id="28" name="object 28"/>
          <p:cNvGrpSpPr/>
          <p:nvPr/>
        </p:nvGrpSpPr>
        <p:grpSpPr>
          <a:xfrm>
            <a:off x="7611744" y="1985645"/>
            <a:ext cx="2857500" cy="3536950"/>
            <a:chOff x="7611744" y="1985645"/>
            <a:chExt cx="2857500" cy="3536950"/>
          </a:xfrm>
        </p:grpSpPr>
        <p:sp>
          <p:nvSpPr>
            <p:cNvPr id="29" name="object 29"/>
            <p:cNvSpPr/>
            <p:nvPr/>
          </p:nvSpPr>
          <p:spPr>
            <a:xfrm>
              <a:off x="7624444" y="1998345"/>
              <a:ext cx="241935" cy="2512060"/>
            </a:xfrm>
            <a:custGeom>
              <a:avLst/>
              <a:gdLst/>
              <a:ahLst/>
              <a:cxnLst/>
              <a:rect l="l" t="t" r="r" b="b"/>
              <a:pathLst>
                <a:path w="241934" h="2512060">
                  <a:moveTo>
                    <a:pt x="0" y="0"/>
                  </a:moveTo>
                  <a:lnTo>
                    <a:pt x="0" y="2512060"/>
                  </a:lnTo>
                  <a:lnTo>
                    <a:pt x="241934" y="2512060"/>
                  </a:lnTo>
                </a:path>
              </a:pathLst>
            </a:custGeom>
            <a:ln w="25400">
              <a:solidFill>
                <a:srgbClr val="1F497C"/>
              </a:solidFill>
            </a:ln>
          </p:spPr>
          <p:txBody>
            <a:bodyPr wrap="square" lIns="0" tIns="0" rIns="0" bIns="0" rtlCol="0"/>
            <a:lstStyle/>
            <a:p>
              <a:endParaRPr/>
            </a:p>
          </p:txBody>
        </p:sp>
        <p:sp>
          <p:nvSpPr>
            <p:cNvPr id="30" name="object 30"/>
            <p:cNvSpPr/>
            <p:nvPr/>
          </p:nvSpPr>
          <p:spPr>
            <a:xfrm>
              <a:off x="7866379" y="3503676"/>
              <a:ext cx="2598420" cy="2013585"/>
            </a:xfrm>
            <a:custGeom>
              <a:avLst/>
              <a:gdLst/>
              <a:ahLst/>
              <a:cxnLst/>
              <a:rect l="l" t="t" r="r" b="b"/>
              <a:pathLst>
                <a:path w="2598420" h="2013585">
                  <a:moveTo>
                    <a:pt x="2396490" y="0"/>
                  </a:moveTo>
                  <a:lnTo>
                    <a:pt x="201295" y="0"/>
                  </a:lnTo>
                  <a:lnTo>
                    <a:pt x="155154" y="5318"/>
                  </a:lnTo>
                  <a:lnTo>
                    <a:pt x="112791" y="20468"/>
                  </a:lnTo>
                  <a:lnTo>
                    <a:pt x="75415" y="44237"/>
                  </a:lnTo>
                  <a:lnTo>
                    <a:pt x="44237" y="75415"/>
                  </a:lnTo>
                  <a:lnTo>
                    <a:pt x="20468" y="112791"/>
                  </a:lnTo>
                  <a:lnTo>
                    <a:pt x="5318" y="155154"/>
                  </a:lnTo>
                  <a:lnTo>
                    <a:pt x="0" y="201294"/>
                  </a:lnTo>
                  <a:lnTo>
                    <a:pt x="0" y="1812163"/>
                  </a:lnTo>
                  <a:lnTo>
                    <a:pt x="5318" y="1858350"/>
                  </a:lnTo>
                  <a:lnTo>
                    <a:pt x="20468" y="1900747"/>
                  </a:lnTo>
                  <a:lnTo>
                    <a:pt x="44237" y="1938146"/>
                  </a:lnTo>
                  <a:lnTo>
                    <a:pt x="75415" y="1969337"/>
                  </a:lnTo>
                  <a:lnTo>
                    <a:pt x="112791" y="1993113"/>
                  </a:lnTo>
                  <a:lnTo>
                    <a:pt x="155154" y="2008265"/>
                  </a:lnTo>
                  <a:lnTo>
                    <a:pt x="201295" y="2013585"/>
                  </a:lnTo>
                  <a:lnTo>
                    <a:pt x="2396490" y="2013585"/>
                  </a:lnTo>
                  <a:lnTo>
                    <a:pt x="2442677" y="2008265"/>
                  </a:lnTo>
                  <a:lnTo>
                    <a:pt x="2485074" y="1993113"/>
                  </a:lnTo>
                  <a:lnTo>
                    <a:pt x="2522473" y="1969337"/>
                  </a:lnTo>
                  <a:lnTo>
                    <a:pt x="2553664" y="1938146"/>
                  </a:lnTo>
                  <a:lnTo>
                    <a:pt x="2577440" y="1900747"/>
                  </a:lnTo>
                  <a:lnTo>
                    <a:pt x="2592592" y="1858350"/>
                  </a:lnTo>
                  <a:lnTo>
                    <a:pt x="2597912" y="1812163"/>
                  </a:lnTo>
                  <a:lnTo>
                    <a:pt x="2597912" y="201294"/>
                  </a:lnTo>
                  <a:lnTo>
                    <a:pt x="2592592" y="155154"/>
                  </a:lnTo>
                  <a:lnTo>
                    <a:pt x="2577440" y="112791"/>
                  </a:lnTo>
                  <a:lnTo>
                    <a:pt x="2553664" y="75415"/>
                  </a:lnTo>
                  <a:lnTo>
                    <a:pt x="2522473" y="44237"/>
                  </a:lnTo>
                  <a:lnTo>
                    <a:pt x="2485074" y="20468"/>
                  </a:lnTo>
                  <a:lnTo>
                    <a:pt x="2442677" y="5318"/>
                  </a:lnTo>
                  <a:lnTo>
                    <a:pt x="2396490" y="0"/>
                  </a:lnTo>
                  <a:close/>
                </a:path>
              </a:pathLst>
            </a:custGeom>
            <a:solidFill>
              <a:srgbClr val="CDD2DF">
                <a:alpha val="90194"/>
              </a:srgbClr>
            </a:solidFill>
          </p:spPr>
          <p:txBody>
            <a:bodyPr wrap="square" lIns="0" tIns="0" rIns="0" bIns="0" rtlCol="0"/>
            <a:lstStyle/>
            <a:p>
              <a:endParaRPr/>
            </a:p>
          </p:txBody>
        </p:sp>
        <p:sp>
          <p:nvSpPr>
            <p:cNvPr id="31" name="object 31"/>
            <p:cNvSpPr/>
            <p:nvPr/>
          </p:nvSpPr>
          <p:spPr>
            <a:xfrm>
              <a:off x="7866379" y="3503676"/>
              <a:ext cx="2598420" cy="2013585"/>
            </a:xfrm>
            <a:custGeom>
              <a:avLst/>
              <a:gdLst/>
              <a:ahLst/>
              <a:cxnLst/>
              <a:rect l="l" t="t" r="r" b="b"/>
              <a:pathLst>
                <a:path w="2598420" h="2013585">
                  <a:moveTo>
                    <a:pt x="0" y="201294"/>
                  </a:moveTo>
                  <a:lnTo>
                    <a:pt x="5318" y="155154"/>
                  </a:lnTo>
                  <a:lnTo>
                    <a:pt x="20468" y="112791"/>
                  </a:lnTo>
                  <a:lnTo>
                    <a:pt x="44237" y="75415"/>
                  </a:lnTo>
                  <a:lnTo>
                    <a:pt x="75415" y="44237"/>
                  </a:lnTo>
                  <a:lnTo>
                    <a:pt x="112791" y="20468"/>
                  </a:lnTo>
                  <a:lnTo>
                    <a:pt x="155154" y="5318"/>
                  </a:lnTo>
                  <a:lnTo>
                    <a:pt x="201295" y="0"/>
                  </a:lnTo>
                  <a:lnTo>
                    <a:pt x="2396490" y="0"/>
                  </a:lnTo>
                  <a:lnTo>
                    <a:pt x="2442677" y="5318"/>
                  </a:lnTo>
                  <a:lnTo>
                    <a:pt x="2485074" y="20468"/>
                  </a:lnTo>
                  <a:lnTo>
                    <a:pt x="2522473" y="44237"/>
                  </a:lnTo>
                  <a:lnTo>
                    <a:pt x="2553664" y="75415"/>
                  </a:lnTo>
                  <a:lnTo>
                    <a:pt x="2577440" y="112791"/>
                  </a:lnTo>
                  <a:lnTo>
                    <a:pt x="2592592" y="155154"/>
                  </a:lnTo>
                  <a:lnTo>
                    <a:pt x="2597912" y="201294"/>
                  </a:lnTo>
                  <a:lnTo>
                    <a:pt x="2597912" y="1812163"/>
                  </a:lnTo>
                  <a:lnTo>
                    <a:pt x="2592592" y="1858350"/>
                  </a:lnTo>
                  <a:lnTo>
                    <a:pt x="2577440" y="1900747"/>
                  </a:lnTo>
                  <a:lnTo>
                    <a:pt x="2553664" y="1938146"/>
                  </a:lnTo>
                  <a:lnTo>
                    <a:pt x="2522473" y="1969337"/>
                  </a:lnTo>
                  <a:lnTo>
                    <a:pt x="2485074" y="1993113"/>
                  </a:lnTo>
                  <a:lnTo>
                    <a:pt x="2442677" y="2008265"/>
                  </a:lnTo>
                  <a:lnTo>
                    <a:pt x="2396490" y="2013585"/>
                  </a:lnTo>
                  <a:lnTo>
                    <a:pt x="201295" y="2013585"/>
                  </a:lnTo>
                  <a:lnTo>
                    <a:pt x="155154" y="2008265"/>
                  </a:lnTo>
                  <a:lnTo>
                    <a:pt x="112791" y="1993113"/>
                  </a:lnTo>
                  <a:lnTo>
                    <a:pt x="75415" y="1969337"/>
                  </a:lnTo>
                  <a:lnTo>
                    <a:pt x="44237" y="1938146"/>
                  </a:lnTo>
                  <a:lnTo>
                    <a:pt x="20468" y="1900747"/>
                  </a:lnTo>
                  <a:lnTo>
                    <a:pt x="5318" y="1858350"/>
                  </a:lnTo>
                  <a:lnTo>
                    <a:pt x="0" y="1812163"/>
                  </a:lnTo>
                  <a:lnTo>
                    <a:pt x="0" y="201294"/>
                  </a:lnTo>
                  <a:close/>
                </a:path>
              </a:pathLst>
            </a:custGeom>
            <a:ln w="9525">
              <a:solidFill>
                <a:srgbClr val="2A5F9E"/>
              </a:solidFill>
            </a:ln>
          </p:spPr>
          <p:txBody>
            <a:bodyPr wrap="square" lIns="0" tIns="0" rIns="0" bIns="0" rtlCol="0"/>
            <a:lstStyle/>
            <a:p>
              <a:endParaRPr/>
            </a:p>
          </p:txBody>
        </p:sp>
      </p:grpSp>
      <p:sp>
        <p:nvSpPr>
          <p:cNvPr id="32" name="object 32"/>
          <p:cNvSpPr txBox="1"/>
          <p:nvPr/>
        </p:nvSpPr>
        <p:spPr>
          <a:xfrm>
            <a:off x="8008111" y="3662934"/>
            <a:ext cx="2315845" cy="1646555"/>
          </a:xfrm>
          <a:prstGeom prst="rect">
            <a:avLst/>
          </a:prstGeom>
        </p:spPr>
        <p:txBody>
          <a:bodyPr vert="horz" wrap="square" lIns="0" tIns="54610" rIns="0" bIns="0" rtlCol="0">
            <a:spAutoFit/>
          </a:bodyPr>
          <a:lstStyle/>
          <a:p>
            <a:pPr marL="12065" marR="5080" algn="ctr">
              <a:lnSpc>
                <a:spcPct val="86300"/>
              </a:lnSpc>
              <a:spcBef>
                <a:spcPts val="430"/>
              </a:spcBef>
            </a:pPr>
            <a:r>
              <a:rPr sz="2000" dirty="0">
                <a:solidFill>
                  <a:srgbClr val="03499E"/>
                </a:solidFill>
                <a:latin typeface="Times New Roman"/>
                <a:cs typeface="Times New Roman"/>
              </a:rPr>
              <a:t>-</a:t>
            </a:r>
            <a:r>
              <a:rPr sz="2000" spc="-60" dirty="0">
                <a:solidFill>
                  <a:srgbClr val="03499E"/>
                </a:solidFill>
                <a:latin typeface="Times New Roman"/>
                <a:cs typeface="Times New Roman"/>
              </a:rPr>
              <a:t> </a:t>
            </a:r>
            <a:r>
              <a:rPr sz="2000" dirty="0">
                <a:solidFill>
                  <a:srgbClr val="03499E"/>
                </a:solidFill>
                <a:latin typeface="Times New Roman"/>
                <a:cs typeface="Times New Roman"/>
              </a:rPr>
              <a:t>Trường</a:t>
            </a:r>
            <a:r>
              <a:rPr sz="2000" spc="-50" dirty="0">
                <a:solidFill>
                  <a:srgbClr val="03499E"/>
                </a:solidFill>
                <a:latin typeface="Times New Roman"/>
                <a:cs typeface="Times New Roman"/>
              </a:rPr>
              <a:t> </a:t>
            </a:r>
            <a:r>
              <a:rPr sz="2000" dirty="0">
                <a:solidFill>
                  <a:srgbClr val="03499E"/>
                </a:solidFill>
                <a:latin typeface="Times New Roman"/>
                <a:cs typeface="Times New Roman"/>
              </a:rPr>
              <a:t>hợp</a:t>
            </a:r>
            <a:r>
              <a:rPr sz="2000" spc="-20" dirty="0">
                <a:solidFill>
                  <a:srgbClr val="03499E"/>
                </a:solidFill>
                <a:latin typeface="Times New Roman"/>
                <a:cs typeface="Times New Roman"/>
              </a:rPr>
              <a:t> </a:t>
            </a:r>
            <a:r>
              <a:rPr sz="2000" dirty="0">
                <a:solidFill>
                  <a:srgbClr val="03499E"/>
                </a:solidFill>
                <a:latin typeface="Times New Roman"/>
                <a:cs typeface="Times New Roman"/>
              </a:rPr>
              <a:t>khác</a:t>
            </a:r>
            <a:r>
              <a:rPr sz="2000" spc="-45" dirty="0">
                <a:solidFill>
                  <a:srgbClr val="03499E"/>
                </a:solidFill>
                <a:latin typeface="Times New Roman"/>
                <a:cs typeface="Times New Roman"/>
              </a:rPr>
              <a:t> </a:t>
            </a:r>
            <a:r>
              <a:rPr sz="2000" spc="-25" dirty="0">
                <a:solidFill>
                  <a:srgbClr val="03499E"/>
                </a:solidFill>
                <a:latin typeface="Times New Roman"/>
                <a:cs typeface="Times New Roman"/>
              </a:rPr>
              <a:t>với </a:t>
            </a:r>
            <a:r>
              <a:rPr sz="2000" dirty="0">
                <a:solidFill>
                  <a:srgbClr val="03499E"/>
                </a:solidFill>
                <a:latin typeface="Times New Roman"/>
                <a:cs typeface="Times New Roman"/>
              </a:rPr>
              <a:t>KH</a:t>
            </a:r>
            <a:r>
              <a:rPr sz="2000" spc="-30" dirty="0">
                <a:solidFill>
                  <a:srgbClr val="03499E"/>
                </a:solidFill>
                <a:latin typeface="Times New Roman"/>
                <a:cs typeface="Times New Roman"/>
              </a:rPr>
              <a:t> </a:t>
            </a:r>
            <a:r>
              <a:rPr sz="2000" dirty="0">
                <a:solidFill>
                  <a:srgbClr val="03499E"/>
                </a:solidFill>
                <a:latin typeface="Times New Roman"/>
                <a:cs typeface="Times New Roman"/>
              </a:rPr>
              <a:t>tổng</a:t>
            </a:r>
            <a:r>
              <a:rPr sz="2000" spc="-20" dirty="0">
                <a:solidFill>
                  <a:srgbClr val="03499E"/>
                </a:solidFill>
                <a:latin typeface="Times New Roman"/>
                <a:cs typeface="Times New Roman"/>
              </a:rPr>
              <a:t> </a:t>
            </a:r>
            <a:r>
              <a:rPr sz="2000" dirty="0">
                <a:solidFill>
                  <a:srgbClr val="03499E"/>
                </a:solidFill>
                <a:latin typeface="Times New Roman"/>
                <a:cs typeface="Times New Roman"/>
              </a:rPr>
              <a:t>thể </a:t>
            </a:r>
            <a:r>
              <a:rPr sz="2000" dirty="0">
                <a:solidFill>
                  <a:srgbClr val="03499E"/>
                </a:solidFill>
                <a:latin typeface="Wingdings"/>
                <a:cs typeface="Wingdings"/>
              </a:rPr>
              <a:t></a:t>
            </a:r>
            <a:r>
              <a:rPr sz="2000" spc="-10" dirty="0">
                <a:solidFill>
                  <a:srgbClr val="03499E"/>
                </a:solidFill>
                <a:latin typeface="Times New Roman"/>
                <a:cs typeface="Times New Roman"/>
              </a:rPr>
              <a:t> </a:t>
            </a:r>
            <a:r>
              <a:rPr sz="2000" spc="-25" dirty="0">
                <a:solidFill>
                  <a:srgbClr val="03499E"/>
                </a:solidFill>
                <a:latin typeface="Times New Roman"/>
                <a:cs typeface="Times New Roman"/>
              </a:rPr>
              <a:t>CĐT </a:t>
            </a:r>
            <a:r>
              <a:rPr sz="2000" dirty="0">
                <a:solidFill>
                  <a:srgbClr val="03499E"/>
                </a:solidFill>
                <a:latin typeface="Times New Roman"/>
                <a:cs typeface="Times New Roman"/>
              </a:rPr>
              <a:t>báo</a:t>
            </a:r>
            <a:r>
              <a:rPr sz="2000" spc="-35" dirty="0">
                <a:solidFill>
                  <a:srgbClr val="03499E"/>
                </a:solidFill>
                <a:latin typeface="Times New Roman"/>
                <a:cs typeface="Times New Roman"/>
              </a:rPr>
              <a:t> </a:t>
            </a:r>
            <a:r>
              <a:rPr sz="2000" dirty="0">
                <a:solidFill>
                  <a:srgbClr val="03499E"/>
                </a:solidFill>
                <a:latin typeface="Times New Roman"/>
                <a:cs typeface="Times New Roman"/>
              </a:rPr>
              <a:t>cáo</a:t>
            </a:r>
            <a:r>
              <a:rPr sz="2000" spc="-25" dirty="0">
                <a:solidFill>
                  <a:srgbClr val="03499E"/>
                </a:solidFill>
                <a:latin typeface="Times New Roman"/>
                <a:cs typeface="Times New Roman"/>
              </a:rPr>
              <a:t> </a:t>
            </a:r>
            <a:r>
              <a:rPr sz="2000" dirty="0">
                <a:solidFill>
                  <a:srgbClr val="03499E"/>
                </a:solidFill>
                <a:latin typeface="Times New Roman"/>
                <a:cs typeface="Times New Roman"/>
              </a:rPr>
              <a:t>NCTQ</a:t>
            </a:r>
            <a:r>
              <a:rPr sz="2000" spc="-20" dirty="0">
                <a:solidFill>
                  <a:srgbClr val="03499E"/>
                </a:solidFill>
                <a:latin typeface="Times New Roman"/>
                <a:cs typeface="Times New Roman"/>
              </a:rPr>
              <a:t> </a:t>
            </a:r>
            <a:r>
              <a:rPr sz="2000" spc="-25" dirty="0">
                <a:solidFill>
                  <a:srgbClr val="03499E"/>
                </a:solidFill>
                <a:latin typeface="Times New Roman"/>
                <a:cs typeface="Times New Roman"/>
              </a:rPr>
              <a:t>xem </a:t>
            </a:r>
            <a:r>
              <a:rPr sz="2000" dirty="0">
                <a:solidFill>
                  <a:srgbClr val="03499E"/>
                </a:solidFill>
                <a:latin typeface="Times New Roman"/>
                <a:cs typeface="Times New Roman"/>
              </a:rPr>
              <a:t>xét,</a:t>
            </a:r>
            <a:r>
              <a:rPr sz="2000" spc="-5" dirty="0">
                <a:solidFill>
                  <a:srgbClr val="03499E"/>
                </a:solidFill>
                <a:latin typeface="Times New Roman"/>
                <a:cs typeface="Times New Roman"/>
              </a:rPr>
              <a:t> </a:t>
            </a:r>
            <a:r>
              <a:rPr sz="2000" dirty="0">
                <a:solidFill>
                  <a:srgbClr val="03499E"/>
                </a:solidFill>
                <a:latin typeface="Times New Roman"/>
                <a:cs typeface="Times New Roman"/>
              </a:rPr>
              <a:t>quyết</a:t>
            </a:r>
            <a:r>
              <a:rPr sz="2000" spc="-15" dirty="0">
                <a:solidFill>
                  <a:srgbClr val="03499E"/>
                </a:solidFill>
                <a:latin typeface="Times New Roman"/>
                <a:cs typeface="Times New Roman"/>
              </a:rPr>
              <a:t> </a:t>
            </a:r>
            <a:r>
              <a:rPr sz="2000" dirty="0">
                <a:solidFill>
                  <a:srgbClr val="03499E"/>
                </a:solidFill>
                <a:latin typeface="Times New Roman"/>
                <a:cs typeface="Times New Roman"/>
              </a:rPr>
              <a:t>định</a:t>
            </a:r>
            <a:r>
              <a:rPr sz="2000" spc="-10" dirty="0">
                <a:solidFill>
                  <a:srgbClr val="03499E"/>
                </a:solidFill>
                <a:latin typeface="Times New Roman"/>
                <a:cs typeface="Times New Roman"/>
              </a:rPr>
              <a:t> </a:t>
            </a:r>
            <a:r>
              <a:rPr sz="2000" spc="-25" dirty="0">
                <a:solidFill>
                  <a:srgbClr val="03499E"/>
                </a:solidFill>
                <a:latin typeface="Times New Roman"/>
                <a:cs typeface="Times New Roman"/>
              </a:rPr>
              <a:t>mà </a:t>
            </a:r>
            <a:r>
              <a:rPr sz="2000" dirty="0">
                <a:solidFill>
                  <a:srgbClr val="03499E"/>
                </a:solidFill>
                <a:latin typeface="Times New Roman"/>
                <a:cs typeface="Times New Roman"/>
              </a:rPr>
              <a:t>không</a:t>
            </a:r>
            <a:r>
              <a:rPr sz="2000" spc="-35" dirty="0">
                <a:solidFill>
                  <a:srgbClr val="03499E"/>
                </a:solidFill>
                <a:latin typeface="Times New Roman"/>
                <a:cs typeface="Times New Roman"/>
              </a:rPr>
              <a:t> </a:t>
            </a:r>
            <a:r>
              <a:rPr sz="2000" dirty="0">
                <a:solidFill>
                  <a:srgbClr val="03499E"/>
                </a:solidFill>
                <a:latin typeface="Times New Roman"/>
                <a:cs typeface="Times New Roman"/>
              </a:rPr>
              <a:t>phải</a:t>
            </a:r>
            <a:r>
              <a:rPr sz="2000" spc="-10" dirty="0">
                <a:solidFill>
                  <a:srgbClr val="03499E"/>
                </a:solidFill>
                <a:latin typeface="Times New Roman"/>
                <a:cs typeface="Times New Roman"/>
              </a:rPr>
              <a:t> </a:t>
            </a:r>
            <a:r>
              <a:rPr sz="2000" dirty="0">
                <a:solidFill>
                  <a:srgbClr val="03499E"/>
                </a:solidFill>
                <a:latin typeface="Times New Roman"/>
                <a:cs typeface="Times New Roman"/>
              </a:rPr>
              <a:t>trình,</a:t>
            </a:r>
            <a:r>
              <a:rPr sz="2000" spc="-10" dirty="0">
                <a:solidFill>
                  <a:srgbClr val="03499E"/>
                </a:solidFill>
                <a:latin typeface="Times New Roman"/>
                <a:cs typeface="Times New Roman"/>
              </a:rPr>
              <a:t> </a:t>
            </a:r>
            <a:r>
              <a:rPr sz="2000" spc="-25" dirty="0">
                <a:solidFill>
                  <a:srgbClr val="03499E"/>
                </a:solidFill>
                <a:latin typeface="Times New Roman"/>
                <a:cs typeface="Times New Roman"/>
              </a:rPr>
              <a:t>phê </a:t>
            </a:r>
            <a:r>
              <a:rPr sz="2000" dirty="0">
                <a:solidFill>
                  <a:srgbClr val="03499E"/>
                </a:solidFill>
                <a:latin typeface="Times New Roman"/>
                <a:cs typeface="Times New Roman"/>
              </a:rPr>
              <a:t>duyệt</a:t>
            </a:r>
            <a:r>
              <a:rPr sz="2000" spc="-25" dirty="0">
                <a:solidFill>
                  <a:srgbClr val="03499E"/>
                </a:solidFill>
                <a:latin typeface="Times New Roman"/>
                <a:cs typeface="Times New Roman"/>
              </a:rPr>
              <a:t> </a:t>
            </a:r>
            <a:r>
              <a:rPr sz="2000" dirty="0">
                <a:solidFill>
                  <a:srgbClr val="03499E"/>
                </a:solidFill>
                <a:latin typeface="Times New Roman"/>
                <a:cs typeface="Times New Roman"/>
              </a:rPr>
              <a:t>lại</a:t>
            </a:r>
            <a:r>
              <a:rPr sz="2000" spc="-10" dirty="0">
                <a:solidFill>
                  <a:srgbClr val="03499E"/>
                </a:solidFill>
                <a:latin typeface="Times New Roman"/>
                <a:cs typeface="Times New Roman"/>
              </a:rPr>
              <a:t> </a:t>
            </a:r>
            <a:r>
              <a:rPr sz="2000" dirty="0">
                <a:solidFill>
                  <a:srgbClr val="03499E"/>
                </a:solidFill>
                <a:latin typeface="Times New Roman"/>
                <a:cs typeface="Times New Roman"/>
              </a:rPr>
              <a:t>KH</a:t>
            </a:r>
            <a:r>
              <a:rPr sz="2000" spc="-5" dirty="0">
                <a:solidFill>
                  <a:srgbClr val="03499E"/>
                </a:solidFill>
                <a:latin typeface="Times New Roman"/>
                <a:cs typeface="Times New Roman"/>
              </a:rPr>
              <a:t> </a:t>
            </a:r>
            <a:r>
              <a:rPr sz="2000" dirty="0">
                <a:solidFill>
                  <a:srgbClr val="03499E"/>
                </a:solidFill>
                <a:latin typeface="Times New Roman"/>
                <a:cs typeface="Times New Roman"/>
              </a:rPr>
              <a:t>tổng</a:t>
            </a:r>
            <a:r>
              <a:rPr sz="2000" spc="-25" dirty="0">
                <a:solidFill>
                  <a:srgbClr val="03499E"/>
                </a:solidFill>
                <a:latin typeface="Times New Roman"/>
                <a:cs typeface="Times New Roman"/>
              </a:rPr>
              <a:t> thể</a:t>
            </a:r>
            <a:endParaRPr sz="2000">
              <a:latin typeface="Times New Roman"/>
              <a:cs typeface="Times New Roman"/>
            </a:endParaRPr>
          </a:p>
        </p:txBody>
      </p:sp>
      <p:sp>
        <p:nvSpPr>
          <p:cNvPr id="34" name="object 34"/>
          <p:cNvSpPr txBox="1">
            <a:spLocks noGrp="1"/>
          </p:cNvSpPr>
          <p:nvPr>
            <p:ph type="sldNum" sz="quarter" idx="7"/>
          </p:nvPr>
        </p:nvSpPr>
        <p:spPr>
          <a:prstGeom prst="rect">
            <a:avLst/>
          </a:prstGeom>
        </p:spPr>
        <p:txBody>
          <a:bodyPr vert="horz" wrap="square" lIns="0" tIns="1066370" rIns="0" bIns="0" rtlCol="0">
            <a:spAutoFit/>
          </a:bodyPr>
          <a:lstStyle/>
          <a:p>
            <a:pPr marL="4939665">
              <a:lnSpc>
                <a:spcPts val="1655"/>
              </a:lnSpc>
            </a:pPr>
            <a:fld id="{81D60167-4931-47E6-BA6A-407CBD079E47}" type="slidenum">
              <a:rPr spc="-25" dirty="0"/>
              <a:t>46</a:t>
            </a:fld>
            <a:endParaRPr spc="-25" dirty="0"/>
          </a:p>
        </p:txBody>
      </p:sp>
      <p:sp>
        <p:nvSpPr>
          <p:cNvPr id="33" name="object 33"/>
          <p:cNvSpPr txBox="1">
            <a:spLocks noGrp="1"/>
          </p:cNvSpPr>
          <p:nvPr>
            <p:ph type="title"/>
          </p:nvPr>
        </p:nvSpPr>
        <p:spPr>
          <a:xfrm>
            <a:off x="358851" y="286003"/>
            <a:ext cx="10541000" cy="391160"/>
          </a:xfrm>
          <a:prstGeom prst="rect">
            <a:avLst/>
          </a:prstGeom>
        </p:spPr>
        <p:txBody>
          <a:bodyPr vert="horz" wrap="square" lIns="0" tIns="12700" rIns="0" bIns="0" rtlCol="0">
            <a:spAutoFit/>
          </a:bodyPr>
          <a:lstStyle/>
          <a:p>
            <a:pPr marL="12700">
              <a:lnSpc>
                <a:spcPct val="100000"/>
              </a:lnSpc>
              <a:spcBef>
                <a:spcPts val="100"/>
              </a:spcBef>
            </a:pPr>
            <a:r>
              <a:rPr dirty="0"/>
              <a:t>Lập,</a:t>
            </a:r>
            <a:r>
              <a:rPr spc="-35" dirty="0"/>
              <a:t> </a:t>
            </a:r>
            <a:r>
              <a:rPr dirty="0"/>
              <a:t>trình,</a:t>
            </a:r>
            <a:r>
              <a:rPr spc="-50" dirty="0"/>
              <a:t> </a:t>
            </a:r>
            <a:r>
              <a:rPr dirty="0"/>
              <a:t>thẩm</a:t>
            </a:r>
            <a:r>
              <a:rPr spc="-35" dirty="0"/>
              <a:t> </a:t>
            </a:r>
            <a:r>
              <a:rPr dirty="0"/>
              <a:t>định</a:t>
            </a:r>
            <a:r>
              <a:rPr spc="-30" dirty="0"/>
              <a:t> </a:t>
            </a:r>
            <a:r>
              <a:rPr dirty="0"/>
              <a:t>và</a:t>
            </a:r>
            <a:r>
              <a:rPr spc="-40" dirty="0"/>
              <a:t> </a:t>
            </a:r>
            <a:r>
              <a:rPr dirty="0"/>
              <a:t>phê</a:t>
            </a:r>
            <a:r>
              <a:rPr spc="-40" dirty="0"/>
              <a:t> </a:t>
            </a:r>
            <a:r>
              <a:rPr dirty="0"/>
              <a:t>duyệt</a:t>
            </a:r>
            <a:r>
              <a:rPr spc="-40" dirty="0"/>
              <a:t> </a:t>
            </a:r>
            <a:r>
              <a:rPr dirty="0"/>
              <a:t>kế</a:t>
            </a:r>
            <a:r>
              <a:rPr spc="-50" dirty="0"/>
              <a:t> </a:t>
            </a:r>
            <a:r>
              <a:rPr dirty="0"/>
              <a:t>hoạch</a:t>
            </a:r>
            <a:r>
              <a:rPr spc="-30" dirty="0"/>
              <a:t> </a:t>
            </a:r>
            <a:r>
              <a:rPr dirty="0"/>
              <a:t>tổng</a:t>
            </a:r>
            <a:r>
              <a:rPr spc="-35" dirty="0"/>
              <a:t> </a:t>
            </a:r>
            <a:r>
              <a:rPr dirty="0"/>
              <a:t>thể</a:t>
            </a:r>
            <a:r>
              <a:rPr spc="-50" dirty="0"/>
              <a:t> </a:t>
            </a:r>
            <a:r>
              <a:rPr dirty="0"/>
              <a:t>LCNT</a:t>
            </a:r>
            <a:r>
              <a:rPr spc="-20" dirty="0"/>
              <a:t> </a:t>
            </a:r>
            <a:r>
              <a:rPr dirty="0"/>
              <a:t>(Điều</a:t>
            </a:r>
            <a:r>
              <a:rPr spc="-50" dirty="0"/>
              <a:t> </a:t>
            </a:r>
            <a:r>
              <a:rPr dirty="0"/>
              <a:t>14</a:t>
            </a:r>
            <a:r>
              <a:rPr spc="-40" dirty="0"/>
              <a:t> </a:t>
            </a:r>
            <a:r>
              <a:rPr dirty="0"/>
              <a:t>Nghị</a:t>
            </a:r>
            <a:r>
              <a:rPr spc="-35" dirty="0"/>
              <a:t> </a:t>
            </a:r>
            <a:r>
              <a:rPr spc="-10" dirty="0"/>
              <a:t>định)</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91311" y="437210"/>
            <a:ext cx="4514850" cy="391795"/>
          </a:xfrm>
          <a:prstGeom prst="rect">
            <a:avLst/>
          </a:prstGeom>
        </p:spPr>
        <p:txBody>
          <a:bodyPr vert="horz" wrap="square" lIns="0" tIns="12700" rIns="0" bIns="0" rtlCol="0">
            <a:spAutoFit/>
          </a:bodyPr>
          <a:lstStyle/>
          <a:p>
            <a:pPr marL="12700">
              <a:lnSpc>
                <a:spcPct val="100000"/>
              </a:lnSpc>
              <a:spcBef>
                <a:spcPts val="100"/>
              </a:spcBef>
            </a:pPr>
            <a:r>
              <a:rPr dirty="0"/>
              <a:t>Nội</a:t>
            </a:r>
            <a:r>
              <a:rPr spc="-20" dirty="0"/>
              <a:t> </a:t>
            </a:r>
            <a:r>
              <a:rPr dirty="0"/>
              <a:t>dung</a:t>
            </a:r>
            <a:r>
              <a:rPr spc="-10" dirty="0"/>
              <a:t> </a:t>
            </a:r>
            <a:r>
              <a:rPr dirty="0"/>
              <a:t>kế</a:t>
            </a:r>
            <a:r>
              <a:rPr spc="-35" dirty="0"/>
              <a:t> </a:t>
            </a:r>
            <a:r>
              <a:rPr dirty="0"/>
              <a:t>hoạch</a:t>
            </a:r>
            <a:r>
              <a:rPr spc="-20" dirty="0"/>
              <a:t> </a:t>
            </a:r>
            <a:r>
              <a:rPr dirty="0"/>
              <a:t>tổng</a:t>
            </a:r>
            <a:r>
              <a:rPr spc="-25" dirty="0"/>
              <a:t> </a:t>
            </a:r>
            <a:r>
              <a:rPr dirty="0"/>
              <a:t>thể</a:t>
            </a:r>
            <a:r>
              <a:rPr spc="-15" dirty="0"/>
              <a:t> </a:t>
            </a:r>
            <a:r>
              <a:rPr spc="-20" dirty="0"/>
              <a:t>LCNT</a:t>
            </a:r>
          </a:p>
        </p:txBody>
      </p:sp>
      <p:sp>
        <p:nvSpPr>
          <p:cNvPr id="4" name="object 4"/>
          <p:cNvSpPr txBox="1">
            <a:spLocks noGrp="1"/>
          </p:cNvSpPr>
          <p:nvPr>
            <p:ph type="sldNum" sz="quarter" idx="7"/>
          </p:nvPr>
        </p:nvSpPr>
        <p:spPr>
          <a:prstGeom prst="rect">
            <a:avLst/>
          </a:prstGeom>
        </p:spPr>
        <p:txBody>
          <a:bodyPr vert="horz" wrap="square" lIns="0" tIns="1066370" rIns="0" bIns="0" rtlCol="0">
            <a:spAutoFit/>
          </a:bodyPr>
          <a:lstStyle/>
          <a:p>
            <a:pPr marL="4939665">
              <a:lnSpc>
                <a:spcPts val="1655"/>
              </a:lnSpc>
            </a:pPr>
            <a:fld id="{81D60167-4931-47E6-BA6A-407CBD079E47}" type="slidenum">
              <a:rPr spc="-25" dirty="0"/>
              <a:t>47</a:t>
            </a:fld>
            <a:endParaRPr spc="-25" dirty="0"/>
          </a:p>
        </p:txBody>
      </p:sp>
      <p:sp>
        <p:nvSpPr>
          <p:cNvPr id="3" name="object 3"/>
          <p:cNvSpPr txBox="1"/>
          <p:nvPr/>
        </p:nvSpPr>
        <p:spPr>
          <a:xfrm>
            <a:off x="1574419" y="1270254"/>
            <a:ext cx="7807959" cy="3866515"/>
          </a:xfrm>
          <a:prstGeom prst="rect">
            <a:avLst/>
          </a:prstGeom>
        </p:spPr>
        <p:txBody>
          <a:bodyPr vert="horz" wrap="square" lIns="0" tIns="195580" rIns="0" bIns="0" rtlCol="0">
            <a:spAutoFit/>
          </a:bodyPr>
          <a:lstStyle/>
          <a:p>
            <a:pPr marL="354965" indent="-342265">
              <a:lnSpc>
                <a:spcPct val="100000"/>
              </a:lnSpc>
              <a:spcBef>
                <a:spcPts val="1540"/>
              </a:spcBef>
              <a:buClr>
                <a:srgbClr val="000000"/>
              </a:buClr>
              <a:buFont typeface="Wingdings"/>
              <a:buChar char=""/>
              <a:tabLst>
                <a:tab pos="354965" algn="l"/>
              </a:tabLst>
            </a:pPr>
            <a:r>
              <a:rPr sz="2400" dirty="0">
                <a:solidFill>
                  <a:srgbClr val="03499E"/>
                </a:solidFill>
                <a:latin typeface="Times New Roman"/>
                <a:cs typeface="Times New Roman"/>
              </a:rPr>
              <a:t>Phân</a:t>
            </a:r>
            <a:r>
              <a:rPr sz="2400" spc="-10" dirty="0">
                <a:solidFill>
                  <a:srgbClr val="03499E"/>
                </a:solidFill>
                <a:latin typeface="Times New Roman"/>
                <a:cs typeface="Times New Roman"/>
              </a:rPr>
              <a:t> </a:t>
            </a:r>
            <a:r>
              <a:rPr sz="2400" dirty="0">
                <a:solidFill>
                  <a:srgbClr val="03499E"/>
                </a:solidFill>
                <a:latin typeface="Times New Roman"/>
                <a:cs typeface="Times New Roman"/>
              </a:rPr>
              <a:t>tích</a:t>
            </a:r>
            <a:r>
              <a:rPr sz="2400" spc="-25" dirty="0">
                <a:solidFill>
                  <a:srgbClr val="03499E"/>
                </a:solidFill>
                <a:latin typeface="Times New Roman"/>
                <a:cs typeface="Times New Roman"/>
              </a:rPr>
              <a:t> </a:t>
            </a:r>
            <a:r>
              <a:rPr sz="2400" dirty="0">
                <a:solidFill>
                  <a:srgbClr val="03499E"/>
                </a:solidFill>
                <a:latin typeface="Times New Roman"/>
                <a:cs typeface="Times New Roman"/>
              </a:rPr>
              <a:t>bối</a:t>
            </a:r>
            <a:r>
              <a:rPr sz="2400" spc="-10" dirty="0">
                <a:solidFill>
                  <a:srgbClr val="03499E"/>
                </a:solidFill>
                <a:latin typeface="Times New Roman"/>
                <a:cs typeface="Times New Roman"/>
              </a:rPr>
              <a:t> </a:t>
            </a:r>
            <a:r>
              <a:rPr sz="2400" dirty="0">
                <a:solidFill>
                  <a:srgbClr val="03499E"/>
                </a:solidFill>
                <a:latin typeface="Times New Roman"/>
                <a:cs typeface="Times New Roman"/>
              </a:rPr>
              <a:t>cảnh</a:t>
            </a:r>
            <a:r>
              <a:rPr sz="2400" spc="-10" dirty="0">
                <a:solidFill>
                  <a:srgbClr val="03499E"/>
                </a:solidFill>
                <a:latin typeface="Times New Roman"/>
                <a:cs typeface="Times New Roman"/>
              </a:rPr>
              <a:t> </a:t>
            </a:r>
            <a:r>
              <a:rPr sz="2400" dirty="0">
                <a:solidFill>
                  <a:srgbClr val="03499E"/>
                </a:solidFill>
                <a:latin typeface="Times New Roman"/>
                <a:cs typeface="Times New Roman"/>
              </a:rPr>
              <a:t>thực</a:t>
            </a:r>
            <a:r>
              <a:rPr sz="2400" spc="-10" dirty="0">
                <a:solidFill>
                  <a:srgbClr val="03499E"/>
                </a:solidFill>
                <a:latin typeface="Times New Roman"/>
                <a:cs typeface="Times New Roman"/>
              </a:rPr>
              <a:t> </a:t>
            </a:r>
            <a:r>
              <a:rPr sz="2400" dirty="0">
                <a:solidFill>
                  <a:srgbClr val="03499E"/>
                </a:solidFill>
                <a:latin typeface="Times New Roman"/>
                <a:cs typeface="Times New Roman"/>
              </a:rPr>
              <a:t>hiện dự</a:t>
            </a:r>
            <a:r>
              <a:rPr sz="2400" spc="-5" dirty="0">
                <a:solidFill>
                  <a:srgbClr val="03499E"/>
                </a:solidFill>
                <a:latin typeface="Times New Roman"/>
                <a:cs typeface="Times New Roman"/>
              </a:rPr>
              <a:t> </a:t>
            </a:r>
            <a:r>
              <a:rPr sz="2400" spc="-25" dirty="0">
                <a:solidFill>
                  <a:srgbClr val="03499E"/>
                </a:solidFill>
                <a:latin typeface="Times New Roman"/>
                <a:cs typeface="Times New Roman"/>
              </a:rPr>
              <a:t>án</a:t>
            </a:r>
            <a:endParaRPr sz="2400">
              <a:latin typeface="Times New Roman"/>
              <a:cs typeface="Times New Roman"/>
            </a:endParaRPr>
          </a:p>
          <a:p>
            <a:pPr marL="354965" indent="-342265">
              <a:lnSpc>
                <a:spcPct val="100000"/>
              </a:lnSpc>
              <a:spcBef>
                <a:spcPts val="1440"/>
              </a:spcBef>
              <a:buClr>
                <a:srgbClr val="000000"/>
              </a:buClr>
              <a:buFont typeface="Wingdings"/>
              <a:buChar char=""/>
              <a:tabLst>
                <a:tab pos="354965" algn="l"/>
              </a:tabLst>
            </a:pPr>
            <a:r>
              <a:rPr sz="2400" dirty="0">
                <a:solidFill>
                  <a:srgbClr val="03499E"/>
                </a:solidFill>
                <a:latin typeface="Times New Roman"/>
                <a:cs typeface="Times New Roman"/>
              </a:rPr>
              <a:t>Đánh</a:t>
            </a:r>
            <a:r>
              <a:rPr sz="2400" spc="-5" dirty="0">
                <a:solidFill>
                  <a:srgbClr val="03499E"/>
                </a:solidFill>
                <a:latin typeface="Times New Roman"/>
                <a:cs typeface="Times New Roman"/>
              </a:rPr>
              <a:t> </a:t>
            </a:r>
            <a:r>
              <a:rPr sz="2400" dirty="0">
                <a:solidFill>
                  <a:srgbClr val="03499E"/>
                </a:solidFill>
                <a:latin typeface="Times New Roman"/>
                <a:cs typeface="Times New Roman"/>
              </a:rPr>
              <a:t>giá</a:t>
            </a:r>
            <a:r>
              <a:rPr sz="2400" spc="-15" dirty="0">
                <a:solidFill>
                  <a:srgbClr val="03499E"/>
                </a:solidFill>
                <a:latin typeface="Times New Roman"/>
                <a:cs typeface="Times New Roman"/>
              </a:rPr>
              <a:t> </a:t>
            </a:r>
            <a:r>
              <a:rPr sz="2400" dirty="0">
                <a:solidFill>
                  <a:srgbClr val="03499E"/>
                </a:solidFill>
                <a:latin typeface="Times New Roman"/>
                <a:cs typeface="Times New Roman"/>
              </a:rPr>
              <a:t>năng</a:t>
            </a:r>
            <a:r>
              <a:rPr sz="2400" spc="-5" dirty="0">
                <a:solidFill>
                  <a:srgbClr val="03499E"/>
                </a:solidFill>
                <a:latin typeface="Times New Roman"/>
                <a:cs typeface="Times New Roman"/>
              </a:rPr>
              <a:t> </a:t>
            </a:r>
            <a:r>
              <a:rPr sz="2400" dirty="0">
                <a:solidFill>
                  <a:srgbClr val="03499E"/>
                </a:solidFill>
                <a:latin typeface="Times New Roman"/>
                <a:cs typeface="Times New Roman"/>
              </a:rPr>
              <a:t>lực,</a:t>
            </a:r>
            <a:r>
              <a:rPr sz="2400" spc="-15" dirty="0">
                <a:solidFill>
                  <a:srgbClr val="03499E"/>
                </a:solidFill>
                <a:latin typeface="Times New Roman"/>
                <a:cs typeface="Times New Roman"/>
              </a:rPr>
              <a:t> </a:t>
            </a:r>
            <a:r>
              <a:rPr sz="2400" dirty="0">
                <a:solidFill>
                  <a:srgbClr val="03499E"/>
                </a:solidFill>
                <a:latin typeface="Times New Roman"/>
                <a:cs typeface="Times New Roman"/>
              </a:rPr>
              <a:t>nguồn lực</a:t>
            </a:r>
            <a:r>
              <a:rPr sz="2400" spc="-15" dirty="0">
                <a:solidFill>
                  <a:srgbClr val="03499E"/>
                </a:solidFill>
                <a:latin typeface="Times New Roman"/>
                <a:cs typeface="Times New Roman"/>
              </a:rPr>
              <a:t> </a:t>
            </a:r>
            <a:r>
              <a:rPr sz="2400" dirty="0">
                <a:solidFill>
                  <a:srgbClr val="03499E"/>
                </a:solidFill>
                <a:latin typeface="Times New Roman"/>
                <a:cs typeface="Times New Roman"/>
              </a:rPr>
              <a:t>và</a:t>
            </a:r>
            <a:r>
              <a:rPr sz="2400" spc="-15" dirty="0">
                <a:solidFill>
                  <a:srgbClr val="03499E"/>
                </a:solidFill>
                <a:latin typeface="Times New Roman"/>
                <a:cs typeface="Times New Roman"/>
              </a:rPr>
              <a:t> </a:t>
            </a:r>
            <a:r>
              <a:rPr sz="2400" dirty="0">
                <a:solidFill>
                  <a:srgbClr val="03499E"/>
                </a:solidFill>
                <a:latin typeface="Times New Roman"/>
                <a:cs typeface="Times New Roman"/>
              </a:rPr>
              <a:t>kinh</a:t>
            </a:r>
            <a:r>
              <a:rPr sz="2400" spc="-5" dirty="0">
                <a:solidFill>
                  <a:srgbClr val="03499E"/>
                </a:solidFill>
                <a:latin typeface="Times New Roman"/>
                <a:cs typeface="Times New Roman"/>
              </a:rPr>
              <a:t> </a:t>
            </a:r>
            <a:r>
              <a:rPr sz="2400" dirty="0">
                <a:solidFill>
                  <a:srgbClr val="03499E"/>
                </a:solidFill>
                <a:latin typeface="Times New Roman"/>
                <a:cs typeface="Times New Roman"/>
              </a:rPr>
              <a:t>nghiệm</a:t>
            </a:r>
            <a:r>
              <a:rPr sz="2400" spc="-15" dirty="0">
                <a:solidFill>
                  <a:srgbClr val="03499E"/>
                </a:solidFill>
                <a:latin typeface="Times New Roman"/>
                <a:cs typeface="Times New Roman"/>
              </a:rPr>
              <a:t> </a:t>
            </a:r>
            <a:r>
              <a:rPr sz="2400" dirty="0">
                <a:solidFill>
                  <a:srgbClr val="03499E"/>
                </a:solidFill>
                <a:latin typeface="Times New Roman"/>
                <a:cs typeface="Times New Roman"/>
              </a:rPr>
              <a:t>của</a:t>
            </a:r>
            <a:r>
              <a:rPr sz="2400" spc="-10" dirty="0">
                <a:solidFill>
                  <a:srgbClr val="03499E"/>
                </a:solidFill>
                <a:latin typeface="Times New Roman"/>
                <a:cs typeface="Times New Roman"/>
              </a:rPr>
              <a:t> </a:t>
            </a:r>
            <a:r>
              <a:rPr sz="2400" dirty="0">
                <a:solidFill>
                  <a:srgbClr val="03499E"/>
                </a:solidFill>
                <a:latin typeface="Times New Roman"/>
                <a:cs typeface="Times New Roman"/>
              </a:rPr>
              <a:t>chủ</a:t>
            </a:r>
            <a:r>
              <a:rPr sz="2400" spc="-15" dirty="0">
                <a:solidFill>
                  <a:srgbClr val="03499E"/>
                </a:solidFill>
                <a:latin typeface="Times New Roman"/>
                <a:cs typeface="Times New Roman"/>
              </a:rPr>
              <a:t> </a:t>
            </a:r>
            <a:r>
              <a:rPr sz="2400" dirty="0">
                <a:solidFill>
                  <a:srgbClr val="03499E"/>
                </a:solidFill>
                <a:latin typeface="Times New Roman"/>
                <a:cs typeface="Times New Roman"/>
              </a:rPr>
              <a:t>đầu</a:t>
            </a:r>
            <a:r>
              <a:rPr sz="2400" spc="-5" dirty="0">
                <a:solidFill>
                  <a:srgbClr val="03499E"/>
                </a:solidFill>
                <a:latin typeface="Times New Roman"/>
                <a:cs typeface="Times New Roman"/>
              </a:rPr>
              <a:t> </a:t>
            </a:r>
            <a:r>
              <a:rPr sz="2400" spc="-25" dirty="0">
                <a:solidFill>
                  <a:srgbClr val="03499E"/>
                </a:solidFill>
                <a:latin typeface="Times New Roman"/>
                <a:cs typeface="Times New Roman"/>
              </a:rPr>
              <a:t>tư</a:t>
            </a:r>
            <a:endParaRPr sz="2400">
              <a:latin typeface="Times New Roman"/>
              <a:cs typeface="Times New Roman"/>
            </a:endParaRPr>
          </a:p>
          <a:p>
            <a:pPr marL="354965" indent="-342265">
              <a:lnSpc>
                <a:spcPct val="100000"/>
              </a:lnSpc>
              <a:spcBef>
                <a:spcPts val="1440"/>
              </a:spcBef>
              <a:buClr>
                <a:srgbClr val="000000"/>
              </a:buClr>
              <a:buFont typeface="Wingdings"/>
              <a:buChar char=""/>
              <a:tabLst>
                <a:tab pos="354965" algn="l"/>
              </a:tabLst>
            </a:pPr>
            <a:r>
              <a:rPr sz="2400" dirty="0">
                <a:solidFill>
                  <a:srgbClr val="03499E"/>
                </a:solidFill>
                <a:latin typeface="Times New Roman"/>
                <a:cs typeface="Times New Roman"/>
              </a:rPr>
              <a:t>Phân tích,</a:t>
            </a:r>
            <a:r>
              <a:rPr sz="2400" spc="-25" dirty="0">
                <a:solidFill>
                  <a:srgbClr val="03499E"/>
                </a:solidFill>
                <a:latin typeface="Times New Roman"/>
                <a:cs typeface="Times New Roman"/>
              </a:rPr>
              <a:t> </a:t>
            </a:r>
            <a:r>
              <a:rPr sz="2400" dirty="0">
                <a:solidFill>
                  <a:srgbClr val="03499E"/>
                </a:solidFill>
                <a:latin typeface="Times New Roman"/>
                <a:cs typeface="Times New Roman"/>
              </a:rPr>
              <a:t>tham</a:t>
            </a:r>
            <a:r>
              <a:rPr sz="2400" spc="-20" dirty="0">
                <a:solidFill>
                  <a:srgbClr val="03499E"/>
                </a:solidFill>
                <a:latin typeface="Times New Roman"/>
                <a:cs typeface="Times New Roman"/>
              </a:rPr>
              <a:t> </a:t>
            </a:r>
            <a:r>
              <a:rPr sz="2400" dirty="0">
                <a:solidFill>
                  <a:srgbClr val="03499E"/>
                </a:solidFill>
                <a:latin typeface="Times New Roman"/>
                <a:cs typeface="Times New Roman"/>
              </a:rPr>
              <a:t>vấn</a:t>
            </a:r>
            <a:r>
              <a:rPr sz="2400" spc="-15" dirty="0">
                <a:solidFill>
                  <a:srgbClr val="03499E"/>
                </a:solidFill>
                <a:latin typeface="Times New Roman"/>
                <a:cs typeface="Times New Roman"/>
              </a:rPr>
              <a:t> </a:t>
            </a:r>
            <a:r>
              <a:rPr sz="2400" dirty="0">
                <a:solidFill>
                  <a:srgbClr val="03499E"/>
                </a:solidFill>
                <a:latin typeface="Times New Roman"/>
                <a:cs typeface="Times New Roman"/>
              </a:rPr>
              <a:t>thị </a:t>
            </a:r>
            <a:r>
              <a:rPr sz="2400" spc="-10" dirty="0">
                <a:solidFill>
                  <a:srgbClr val="03499E"/>
                </a:solidFill>
                <a:latin typeface="Times New Roman"/>
                <a:cs typeface="Times New Roman"/>
              </a:rPr>
              <a:t>trường</a:t>
            </a:r>
            <a:endParaRPr sz="2400">
              <a:latin typeface="Times New Roman"/>
              <a:cs typeface="Times New Roman"/>
            </a:endParaRPr>
          </a:p>
          <a:p>
            <a:pPr marL="354965" indent="-342265">
              <a:lnSpc>
                <a:spcPct val="100000"/>
              </a:lnSpc>
              <a:spcBef>
                <a:spcPts val="1440"/>
              </a:spcBef>
              <a:buClr>
                <a:srgbClr val="000000"/>
              </a:buClr>
              <a:buFont typeface="Wingdings"/>
              <a:buChar char=""/>
              <a:tabLst>
                <a:tab pos="354965" algn="l"/>
              </a:tabLst>
            </a:pPr>
            <a:r>
              <a:rPr sz="2400" dirty="0">
                <a:solidFill>
                  <a:srgbClr val="03499E"/>
                </a:solidFill>
                <a:latin typeface="Times New Roman"/>
                <a:cs typeface="Times New Roman"/>
              </a:rPr>
              <a:t>Xác</a:t>
            </a:r>
            <a:r>
              <a:rPr sz="2400" spc="-5" dirty="0">
                <a:solidFill>
                  <a:srgbClr val="03499E"/>
                </a:solidFill>
                <a:latin typeface="Times New Roman"/>
                <a:cs typeface="Times New Roman"/>
              </a:rPr>
              <a:t> </a:t>
            </a:r>
            <a:r>
              <a:rPr sz="2400" dirty="0">
                <a:solidFill>
                  <a:srgbClr val="03499E"/>
                </a:solidFill>
                <a:latin typeface="Times New Roman"/>
                <a:cs typeface="Times New Roman"/>
              </a:rPr>
              <a:t>định,</a:t>
            </a:r>
            <a:r>
              <a:rPr sz="2400" spc="-10" dirty="0">
                <a:solidFill>
                  <a:srgbClr val="03499E"/>
                </a:solidFill>
                <a:latin typeface="Times New Roman"/>
                <a:cs typeface="Times New Roman"/>
              </a:rPr>
              <a:t> </a:t>
            </a:r>
            <a:r>
              <a:rPr sz="2400" dirty="0">
                <a:solidFill>
                  <a:srgbClr val="03499E"/>
                </a:solidFill>
                <a:latin typeface="Times New Roman"/>
                <a:cs typeface="Times New Roman"/>
              </a:rPr>
              <a:t>quản</a:t>
            </a:r>
            <a:r>
              <a:rPr sz="2400" spc="-5" dirty="0">
                <a:solidFill>
                  <a:srgbClr val="03499E"/>
                </a:solidFill>
                <a:latin typeface="Times New Roman"/>
                <a:cs typeface="Times New Roman"/>
              </a:rPr>
              <a:t> </a:t>
            </a:r>
            <a:r>
              <a:rPr sz="2400" dirty="0">
                <a:solidFill>
                  <a:srgbClr val="03499E"/>
                </a:solidFill>
                <a:latin typeface="Times New Roman"/>
                <a:cs typeface="Times New Roman"/>
              </a:rPr>
              <a:t>lý rủi</a:t>
            </a:r>
            <a:r>
              <a:rPr sz="2400" spc="-15" dirty="0">
                <a:solidFill>
                  <a:srgbClr val="03499E"/>
                </a:solidFill>
                <a:latin typeface="Times New Roman"/>
                <a:cs typeface="Times New Roman"/>
              </a:rPr>
              <a:t> </a:t>
            </a:r>
            <a:r>
              <a:rPr sz="2400" dirty="0">
                <a:solidFill>
                  <a:srgbClr val="03499E"/>
                </a:solidFill>
                <a:latin typeface="Times New Roman"/>
                <a:cs typeface="Times New Roman"/>
              </a:rPr>
              <a:t>ro trong</a:t>
            </a:r>
            <a:r>
              <a:rPr sz="2400" spc="-15" dirty="0">
                <a:solidFill>
                  <a:srgbClr val="03499E"/>
                </a:solidFill>
                <a:latin typeface="Times New Roman"/>
                <a:cs typeface="Times New Roman"/>
              </a:rPr>
              <a:t> </a:t>
            </a:r>
            <a:r>
              <a:rPr sz="2400" dirty="0">
                <a:solidFill>
                  <a:srgbClr val="03499E"/>
                </a:solidFill>
                <a:latin typeface="Times New Roman"/>
                <a:cs typeface="Times New Roman"/>
              </a:rPr>
              <a:t>đấu </a:t>
            </a:r>
            <a:r>
              <a:rPr sz="2400" spc="-20" dirty="0">
                <a:solidFill>
                  <a:srgbClr val="03499E"/>
                </a:solidFill>
                <a:latin typeface="Times New Roman"/>
                <a:cs typeface="Times New Roman"/>
              </a:rPr>
              <a:t>thầu</a:t>
            </a:r>
            <a:endParaRPr sz="2400">
              <a:latin typeface="Times New Roman"/>
              <a:cs typeface="Times New Roman"/>
            </a:endParaRPr>
          </a:p>
          <a:p>
            <a:pPr marL="354965" indent="-342265">
              <a:lnSpc>
                <a:spcPct val="100000"/>
              </a:lnSpc>
              <a:spcBef>
                <a:spcPts val="1440"/>
              </a:spcBef>
              <a:buClr>
                <a:srgbClr val="000000"/>
              </a:buClr>
              <a:buFont typeface="Wingdings"/>
              <a:buChar char=""/>
              <a:tabLst>
                <a:tab pos="354965" algn="l"/>
              </a:tabLst>
            </a:pPr>
            <a:r>
              <a:rPr sz="2400" dirty="0">
                <a:solidFill>
                  <a:srgbClr val="03499E"/>
                </a:solidFill>
                <a:latin typeface="Times New Roman"/>
                <a:cs typeface="Times New Roman"/>
              </a:rPr>
              <a:t>Mục</a:t>
            </a:r>
            <a:r>
              <a:rPr sz="2400" spc="-5" dirty="0">
                <a:solidFill>
                  <a:srgbClr val="03499E"/>
                </a:solidFill>
                <a:latin typeface="Times New Roman"/>
                <a:cs typeface="Times New Roman"/>
              </a:rPr>
              <a:t> </a:t>
            </a:r>
            <a:r>
              <a:rPr sz="2400" dirty="0">
                <a:solidFill>
                  <a:srgbClr val="03499E"/>
                </a:solidFill>
                <a:latin typeface="Times New Roman"/>
                <a:cs typeface="Times New Roman"/>
              </a:rPr>
              <a:t>tiêu</a:t>
            </a:r>
            <a:r>
              <a:rPr sz="2400" spc="-25" dirty="0">
                <a:solidFill>
                  <a:srgbClr val="03499E"/>
                </a:solidFill>
                <a:latin typeface="Times New Roman"/>
                <a:cs typeface="Times New Roman"/>
              </a:rPr>
              <a:t> </a:t>
            </a:r>
            <a:r>
              <a:rPr sz="2400" dirty="0">
                <a:solidFill>
                  <a:srgbClr val="03499E"/>
                </a:solidFill>
                <a:latin typeface="Times New Roman"/>
                <a:cs typeface="Times New Roman"/>
              </a:rPr>
              <a:t>cụ</a:t>
            </a:r>
            <a:r>
              <a:rPr sz="2400" spc="-15" dirty="0">
                <a:solidFill>
                  <a:srgbClr val="03499E"/>
                </a:solidFill>
                <a:latin typeface="Times New Roman"/>
                <a:cs typeface="Times New Roman"/>
              </a:rPr>
              <a:t> </a:t>
            </a:r>
            <a:r>
              <a:rPr sz="2400" dirty="0">
                <a:solidFill>
                  <a:srgbClr val="03499E"/>
                </a:solidFill>
                <a:latin typeface="Times New Roman"/>
                <a:cs typeface="Times New Roman"/>
              </a:rPr>
              <a:t>thể</a:t>
            </a:r>
            <a:r>
              <a:rPr sz="2400" spc="-5" dirty="0">
                <a:solidFill>
                  <a:srgbClr val="03499E"/>
                </a:solidFill>
                <a:latin typeface="Times New Roman"/>
                <a:cs typeface="Times New Roman"/>
              </a:rPr>
              <a:t> </a:t>
            </a:r>
            <a:r>
              <a:rPr sz="2400" dirty="0">
                <a:solidFill>
                  <a:srgbClr val="03499E"/>
                </a:solidFill>
                <a:latin typeface="Times New Roman"/>
                <a:cs typeface="Times New Roman"/>
              </a:rPr>
              <a:t>của</a:t>
            </a:r>
            <a:r>
              <a:rPr sz="2400" spc="-20" dirty="0">
                <a:solidFill>
                  <a:srgbClr val="03499E"/>
                </a:solidFill>
                <a:latin typeface="Times New Roman"/>
                <a:cs typeface="Times New Roman"/>
              </a:rPr>
              <a:t> </a:t>
            </a:r>
            <a:r>
              <a:rPr sz="2400" dirty="0">
                <a:solidFill>
                  <a:srgbClr val="03499E"/>
                </a:solidFill>
                <a:latin typeface="Times New Roman"/>
                <a:cs typeface="Times New Roman"/>
              </a:rPr>
              <a:t>hoạt</a:t>
            </a:r>
            <a:r>
              <a:rPr sz="2400" spc="-5" dirty="0">
                <a:solidFill>
                  <a:srgbClr val="03499E"/>
                </a:solidFill>
                <a:latin typeface="Times New Roman"/>
                <a:cs typeface="Times New Roman"/>
              </a:rPr>
              <a:t> </a:t>
            </a:r>
            <a:r>
              <a:rPr sz="2400" dirty="0">
                <a:solidFill>
                  <a:srgbClr val="03499E"/>
                </a:solidFill>
                <a:latin typeface="Times New Roman"/>
                <a:cs typeface="Times New Roman"/>
              </a:rPr>
              <a:t>động</a:t>
            </a:r>
            <a:r>
              <a:rPr sz="2400" spc="-5" dirty="0">
                <a:solidFill>
                  <a:srgbClr val="03499E"/>
                </a:solidFill>
                <a:latin typeface="Times New Roman"/>
                <a:cs typeface="Times New Roman"/>
              </a:rPr>
              <a:t> </a:t>
            </a:r>
            <a:r>
              <a:rPr sz="2400" dirty="0">
                <a:solidFill>
                  <a:srgbClr val="03499E"/>
                </a:solidFill>
                <a:latin typeface="Times New Roman"/>
                <a:cs typeface="Times New Roman"/>
              </a:rPr>
              <a:t>đấu</a:t>
            </a:r>
            <a:r>
              <a:rPr sz="2400" spc="-20" dirty="0">
                <a:solidFill>
                  <a:srgbClr val="03499E"/>
                </a:solidFill>
                <a:latin typeface="Times New Roman"/>
                <a:cs typeface="Times New Roman"/>
              </a:rPr>
              <a:t> thầu</a:t>
            </a:r>
            <a:endParaRPr sz="2400">
              <a:latin typeface="Times New Roman"/>
              <a:cs typeface="Times New Roman"/>
            </a:endParaRPr>
          </a:p>
          <a:p>
            <a:pPr marL="354965" indent="-342265">
              <a:lnSpc>
                <a:spcPct val="100000"/>
              </a:lnSpc>
              <a:spcBef>
                <a:spcPts val="1440"/>
              </a:spcBef>
              <a:buClr>
                <a:srgbClr val="000000"/>
              </a:buClr>
              <a:buFont typeface="Wingdings"/>
              <a:buChar char=""/>
              <a:tabLst>
                <a:tab pos="354965" algn="l"/>
              </a:tabLst>
            </a:pPr>
            <a:r>
              <a:rPr sz="2400" dirty="0">
                <a:solidFill>
                  <a:srgbClr val="03499E"/>
                </a:solidFill>
                <a:latin typeface="Times New Roman"/>
                <a:cs typeface="Times New Roman"/>
              </a:rPr>
              <a:t>Kế</a:t>
            </a:r>
            <a:r>
              <a:rPr sz="2400" spc="-5" dirty="0">
                <a:solidFill>
                  <a:srgbClr val="03499E"/>
                </a:solidFill>
                <a:latin typeface="Times New Roman"/>
                <a:cs typeface="Times New Roman"/>
              </a:rPr>
              <a:t> </a:t>
            </a:r>
            <a:r>
              <a:rPr sz="2400" dirty="0">
                <a:solidFill>
                  <a:srgbClr val="03499E"/>
                </a:solidFill>
                <a:latin typeface="Times New Roman"/>
                <a:cs typeface="Times New Roman"/>
              </a:rPr>
              <a:t>hoạch</a:t>
            </a:r>
            <a:r>
              <a:rPr sz="2400" spc="-10" dirty="0">
                <a:solidFill>
                  <a:srgbClr val="03499E"/>
                </a:solidFill>
                <a:latin typeface="Times New Roman"/>
                <a:cs typeface="Times New Roman"/>
              </a:rPr>
              <a:t> </a:t>
            </a:r>
            <a:r>
              <a:rPr sz="2400" dirty="0">
                <a:solidFill>
                  <a:srgbClr val="03499E"/>
                </a:solidFill>
                <a:latin typeface="Times New Roman"/>
                <a:cs typeface="Times New Roman"/>
              </a:rPr>
              <a:t>về tiến</a:t>
            </a:r>
            <a:r>
              <a:rPr sz="2400" spc="-25" dirty="0">
                <a:solidFill>
                  <a:srgbClr val="03499E"/>
                </a:solidFill>
                <a:latin typeface="Times New Roman"/>
                <a:cs typeface="Times New Roman"/>
              </a:rPr>
              <a:t> </a:t>
            </a:r>
            <a:r>
              <a:rPr sz="2400" dirty="0">
                <a:solidFill>
                  <a:srgbClr val="03499E"/>
                </a:solidFill>
                <a:latin typeface="Times New Roman"/>
                <a:cs typeface="Times New Roman"/>
              </a:rPr>
              <a:t>độ</a:t>
            </a:r>
            <a:r>
              <a:rPr sz="2400" spc="-5" dirty="0">
                <a:solidFill>
                  <a:srgbClr val="03499E"/>
                </a:solidFill>
                <a:latin typeface="Times New Roman"/>
                <a:cs typeface="Times New Roman"/>
              </a:rPr>
              <a:t> </a:t>
            </a:r>
            <a:r>
              <a:rPr sz="2400" dirty="0">
                <a:solidFill>
                  <a:srgbClr val="03499E"/>
                </a:solidFill>
                <a:latin typeface="Times New Roman"/>
                <a:cs typeface="Times New Roman"/>
              </a:rPr>
              <a:t>thực</a:t>
            </a:r>
            <a:r>
              <a:rPr sz="2400" spc="-10" dirty="0">
                <a:solidFill>
                  <a:srgbClr val="03499E"/>
                </a:solidFill>
                <a:latin typeface="Times New Roman"/>
                <a:cs typeface="Times New Roman"/>
              </a:rPr>
              <a:t> </a:t>
            </a:r>
            <a:r>
              <a:rPr sz="2400" dirty="0">
                <a:solidFill>
                  <a:srgbClr val="03499E"/>
                </a:solidFill>
                <a:latin typeface="Times New Roman"/>
                <a:cs typeface="Times New Roman"/>
              </a:rPr>
              <a:t>hiện các</a:t>
            </a:r>
            <a:r>
              <a:rPr sz="2400" spc="-25" dirty="0">
                <a:solidFill>
                  <a:srgbClr val="03499E"/>
                </a:solidFill>
                <a:latin typeface="Times New Roman"/>
                <a:cs typeface="Times New Roman"/>
              </a:rPr>
              <a:t> </a:t>
            </a:r>
            <a:r>
              <a:rPr sz="2400" dirty="0">
                <a:solidFill>
                  <a:srgbClr val="03499E"/>
                </a:solidFill>
                <a:latin typeface="Times New Roman"/>
                <a:cs typeface="Times New Roman"/>
              </a:rPr>
              <a:t>công việc</a:t>
            </a:r>
            <a:r>
              <a:rPr sz="2400" spc="-30" dirty="0">
                <a:solidFill>
                  <a:srgbClr val="03499E"/>
                </a:solidFill>
                <a:latin typeface="Times New Roman"/>
                <a:cs typeface="Times New Roman"/>
              </a:rPr>
              <a:t> </a:t>
            </a:r>
            <a:r>
              <a:rPr sz="2400" dirty="0">
                <a:solidFill>
                  <a:srgbClr val="03499E"/>
                </a:solidFill>
                <a:latin typeface="Times New Roman"/>
                <a:cs typeface="Times New Roman"/>
              </a:rPr>
              <a:t>chính, gói</a:t>
            </a:r>
            <a:r>
              <a:rPr sz="2400" spc="-15" dirty="0">
                <a:solidFill>
                  <a:srgbClr val="03499E"/>
                </a:solidFill>
                <a:latin typeface="Times New Roman"/>
                <a:cs typeface="Times New Roman"/>
              </a:rPr>
              <a:t> </a:t>
            </a:r>
            <a:r>
              <a:rPr sz="2400" spc="-20" dirty="0">
                <a:solidFill>
                  <a:srgbClr val="03499E"/>
                </a:solidFill>
                <a:latin typeface="Times New Roman"/>
                <a:cs typeface="Times New Roman"/>
              </a:rPr>
              <a:t>thầu</a:t>
            </a:r>
            <a:endParaRPr sz="2400">
              <a:latin typeface="Times New Roman"/>
              <a:cs typeface="Times New Roman"/>
            </a:endParaRPr>
          </a:p>
          <a:p>
            <a:pPr marL="354965" indent="-342265">
              <a:lnSpc>
                <a:spcPct val="100000"/>
              </a:lnSpc>
              <a:spcBef>
                <a:spcPts val="1440"/>
              </a:spcBef>
              <a:buClr>
                <a:srgbClr val="000000"/>
              </a:buClr>
              <a:buFont typeface="Wingdings"/>
              <a:buChar char=""/>
              <a:tabLst>
                <a:tab pos="354965" algn="l"/>
              </a:tabLst>
            </a:pPr>
            <a:r>
              <a:rPr sz="2400" dirty="0">
                <a:solidFill>
                  <a:srgbClr val="03499E"/>
                </a:solidFill>
                <a:latin typeface="Times New Roman"/>
                <a:cs typeface="Times New Roman"/>
              </a:rPr>
              <a:t>Quản</a:t>
            </a:r>
            <a:r>
              <a:rPr sz="2400" spc="-10" dirty="0">
                <a:solidFill>
                  <a:srgbClr val="03499E"/>
                </a:solidFill>
                <a:latin typeface="Times New Roman"/>
                <a:cs typeface="Times New Roman"/>
              </a:rPr>
              <a:t> </a:t>
            </a:r>
            <a:r>
              <a:rPr sz="2400" dirty="0">
                <a:solidFill>
                  <a:srgbClr val="03499E"/>
                </a:solidFill>
                <a:latin typeface="Times New Roman"/>
                <a:cs typeface="Times New Roman"/>
              </a:rPr>
              <a:t>lý</a:t>
            </a:r>
            <a:r>
              <a:rPr sz="2400" spc="-5" dirty="0">
                <a:solidFill>
                  <a:srgbClr val="03499E"/>
                </a:solidFill>
                <a:latin typeface="Times New Roman"/>
                <a:cs typeface="Times New Roman"/>
              </a:rPr>
              <a:t> </a:t>
            </a:r>
            <a:r>
              <a:rPr sz="2400" dirty="0">
                <a:solidFill>
                  <a:srgbClr val="03499E"/>
                </a:solidFill>
                <a:latin typeface="Times New Roman"/>
                <a:cs typeface="Times New Roman"/>
              </a:rPr>
              <a:t>công</a:t>
            </a:r>
            <a:r>
              <a:rPr sz="2400" spc="-10" dirty="0">
                <a:solidFill>
                  <a:srgbClr val="03499E"/>
                </a:solidFill>
                <a:latin typeface="Times New Roman"/>
                <a:cs typeface="Times New Roman"/>
              </a:rPr>
              <a:t> </a:t>
            </a:r>
            <a:r>
              <a:rPr sz="2400" dirty="0">
                <a:solidFill>
                  <a:srgbClr val="03499E"/>
                </a:solidFill>
                <a:latin typeface="Times New Roman"/>
                <a:cs typeface="Times New Roman"/>
              </a:rPr>
              <a:t>tác</a:t>
            </a:r>
            <a:r>
              <a:rPr sz="2400" spc="-30" dirty="0">
                <a:solidFill>
                  <a:srgbClr val="03499E"/>
                </a:solidFill>
                <a:latin typeface="Times New Roman"/>
                <a:cs typeface="Times New Roman"/>
              </a:rPr>
              <a:t> </a:t>
            </a:r>
            <a:r>
              <a:rPr sz="2400" dirty="0">
                <a:solidFill>
                  <a:srgbClr val="03499E"/>
                </a:solidFill>
                <a:latin typeface="Times New Roman"/>
                <a:cs typeface="Times New Roman"/>
              </a:rPr>
              <a:t>lựa</a:t>
            </a:r>
            <a:r>
              <a:rPr sz="2400" spc="-20" dirty="0">
                <a:solidFill>
                  <a:srgbClr val="03499E"/>
                </a:solidFill>
                <a:latin typeface="Times New Roman"/>
                <a:cs typeface="Times New Roman"/>
              </a:rPr>
              <a:t> </a:t>
            </a:r>
            <a:r>
              <a:rPr sz="2400" dirty="0">
                <a:solidFill>
                  <a:srgbClr val="03499E"/>
                </a:solidFill>
                <a:latin typeface="Times New Roman"/>
                <a:cs typeface="Times New Roman"/>
              </a:rPr>
              <a:t>chọn</a:t>
            </a:r>
            <a:r>
              <a:rPr sz="2400" spc="-5" dirty="0">
                <a:solidFill>
                  <a:srgbClr val="03499E"/>
                </a:solidFill>
                <a:latin typeface="Times New Roman"/>
                <a:cs typeface="Times New Roman"/>
              </a:rPr>
              <a:t> </a:t>
            </a:r>
            <a:r>
              <a:rPr sz="2400" dirty="0">
                <a:solidFill>
                  <a:srgbClr val="03499E"/>
                </a:solidFill>
                <a:latin typeface="Times New Roman"/>
                <a:cs typeface="Times New Roman"/>
              </a:rPr>
              <a:t>nhà</a:t>
            </a:r>
            <a:r>
              <a:rPr sz="2400" spc="-10" dirty="0">
                <a:solidFill>
                  <a:srgbClr val="03499E"/>
                </a:solidFill>
                <a:latin typeface="Times New Roman"/>
                <a:cs typeface="Times New Roman"/>
              </a:rPr>
              <a:t> </a:t>
            </a:r>
            <a:r>
              <a:rPr sz="2400" spc="-20" dirty="0">
                <a:solidFill>
                  <a:srgbClr val="03499E"/>
                </a:solidFill>
                <a:latin typeface="Times New Roman"/>
                <a:cs typeface="Times New Roman"/>
              </a:rPr>
              <a:t>thầu</a:t>
            </a:r>
            <a:endParaRPr sz="2400">
              <a:latin typeface="Times New Roman"/>
              <a:cs typeface="Times New Roman"/>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339850" y="3430651"/>
            <a:ext cx="9512300" cy="3134995"/>
            <a:chOff x="1339850" y="3430651"/>
            <a:chExt cx="9512300" cy="3134995"/>
          </a:xfrm>
        </p:grpSpPr>
        <p:sp>
          <p:nvSpPr>
            <p:cNvPr id="3" name="object 3"/>
            <p:cNvSpPr/>
            <p:nvPr/>
          </p:nvSpPr>
          <p:spPr>
            <a:xfrm>
              <a:off x="1352550" y="5784202"/>
              <a:ext cx="9486900" cy="768985"/>
            </a:xfrm>
            <a:custGeom>
              <a:avLst/>
              <a:gdLst/>
              <a:ahLst/>
              <a:cxnLst/>
              <a:rect l="l" t="t" r="r" b="b"/>
              <a:pathLst>
                <a:path w="9486900" h="768984">
                  <a:moveTo>
                    <a:pt x="0" y="768515"/>
                  </a:moveTo>
                  <a:lnTo>
                    <a:pt x="9486900" y="768515"/>
                  </a:lnTo>
                  <a:lnTo>
                    <a:pt x="9486900" y="0"/>
                  </a:lnTo>
                  <a:lnTo>
                    <a:pt x="0" y="0"/>
                  </a:lnTo>
                  <a:lnTo>
                    <a:pt x="0" y="768515"/>
                  </a:lnTo>
                  <a:close/>
                </a:path>
              </a:pathLst>
            </a:custGeom>
            <a:ln w="25400">
              <a:solidFill>
                <a:srgbClr val="03499E"/>
              </a:solidFill>
            </a:ln>
          </p:spPr>
          <p:txBody>
            <a:bodyPr wrap="square" lIns="0" tIns="0" rIns="0" bIns="0" rtlCol="0"/>
            <a:lstStyle/>
            <a:p>
              <a:endParaRPr/>
            </a:p>
          </p:txBody>
        </p:sp>
        <p:sp>
          <p:nvSpPr>
            <p:cNvPr id="4" name="object 4"/>
            <p:cNvSpPr/>
            <p:nvPr/>
          </p:nvSpPr>
          <p:spPr>
            <a:xfrm>
              <a:off x="1352550" y="4613783"/>
              <a:ext cx="9486900" cy="1182370"/>
            </a:xfrm>
            <a:custGeom>
              <a:avLst/>
              <a:gdLst/>
              <a:ahLst/>
              <a:cxnLst/>
              <a:rect l="l" t="t" r="r" b="b"/>
              <a:pathLst>
                <a:path w="9486900" h="1182370">
                  <a:moveTo>
                    <a:pt x="9486900" y="0"/>
                  </a:moveTo>
                  <a:lnTo>
                    <a:pt x="0" y="0"/>
                  </a:lnTo>
                  <a:lnTo>
                    <a:pt x="0" y="767969"/>
                  </a:lnTo>
                  <a:lnTo>
                    <a:pt x="4595749" y="767969"/>
                  </a:lnTo>
                  <a:lnTo>
                    <a:pt x="4595749" y="886460"/>
                  </a:lnTo>
                  <a:lnTo>
                    <a:pt x="4447921" y="886460"/>
                  </a:lnTo>
                  <a:lnTo>
                    <a:pt x="4743450" y="1181950"/>
                  </a:lnTo>
                  <a:lnTo>
                    <a:pt x="5038979" y="886460"/>
                  </a:lnTo>
                  <a:lnTo>
                    <a:pt x="4891151" y="886460"/>
                  </a:lnTo>
                  <a:lnTo>
                    <a:pt x="4891151" y="767969"/>
                  </a:lnTo>
                  <a:lnTo>
                    <a:pt x="9486900" y="767969"/>
                  </a:lnTo>
                  <a:lnTo>
                    <a:pt x="9486900" y="0"/>
                  </a:lnTo>
                  <a:close/>
                </a:path>
              </a:pathLst>
            </a:custGeom>
            <a:solidFill>
              <a:srgbClr val="E9E1D5"/>
            </a:solidFill>
          </p:spPr>
          <p:txBody>
            <a:bodyPr wrap="square" lIns="0" tIns="0" rIns="0" bIns="0" rtlCol="0"/>
            <a:lstStyle/>
            <a:p>
              <a:endParaRPr/>
            </a:p>
          </p:txBody>
        </p:sp>
        <p:sp>
          <p:nvSpPr>
            <p:cNvPr id="5" name="object 5"/>
            <p:cNvSpPr/>
            <p:nvPr/>
          </p:nvSpPr>
          <p:spPr>
            <a:xfrm>
              <a:off x="1352550" y="4613783"/>
              <a:ext cx="9486900" cy="1182370"/>
            </a:xfrm>
            <a:custGeom>
              <a:avLst/>
              <a:gdLst/>
              <a:ahLst/>
              <a:cxnLst/>
              <a:rect l="l" t="t" r="r" b="b"/>
              <a:pathLst>
                <a:path w="9486900" h="1182370">
                  <a:moveTo>
                    <a:pt x="9486900" y="767969"/>
                  </a:moveTo>
                  <a:lnTo>
                    <a:pt x="4891151" y="767969"/>
                  </a:lnTo>
                  <a:lnTo>
                    <a:pt x="4891151" y="886460"/>
                  </a:lnTo>
                  <a:lnTo>
                    <a:pt x="5038979" y="886460"/>
                  </a:lnTo>
                  <a:lnTo>
                    <a:pt x="4743450" y="1181950"/>
                  </a:lnTo>
                  <a:lnTo>
                    <a:pt x="4447921" y="886460"/>
                  </a:lnTo>
                  <a:lnTo>
                    <a:pt x="4595749" y="886460"/>
                  </a:lnTo>
                  <a:lnTo>
                    <a:pt x="4595749" y="767969"/>
                  </a:lnTo>
                  <a:lnTo>
                    <a:pt x="0" y="767969"/>
                  </a:lnTo>
                  <a:lnTo>
                    <a:pt x="0" y="0"/>
                  </a:lnTo>
                  <a:lnTo>
                    <a:pt x="9486900" y="0"/>
                  </a:lnTo>
                  <a:lnTo>
                    <a:pt x="9486900" y="767969"/>
                  </a:lnTo>
                  <a:close/>
                </a:path>
              </a:pathLst>
            </a:custGeom>
            <a:ln w="25400">
              <a:solidFill>
                <a:srgbClr val="03499E"/>
              </a:solidFill>
            </a:ln>
          </p:spPr>
          <p:txBody>
            <a:bodyPr wrap="square" lIns="0" tIns="0" rIns="0" bIns="0" rtlCol="0"/>
            <a:lstStyle/>
            <a:p>
              <a:endParaRPr/>
            </a:p>
          </p:txBody>
        </p:sp>
        <p:sp>
          <p:nvSpPr>
            <p:cNvPr id="6" name="object 6"/>
            <p:cNvSpPr/>
            <p:nvPr/>
          </p:nvSpPr>
          <p:spPr>
            <a:xfrm>
              <a:off x="1352550" y="3443351"/>
              <a:ext cx="9486900" cy="1182370"/>
            </a:xfrm>
            <a:custGeom>
              <a:avLst/>
              <a:gdLst/>
              <a:ahLst/>
              <a:cxnLst/>
              <a:rect l="l" t="t" r="r" b="b"/>
              <a:pathLst>
                <a:path w="9486900" h="1182370">
                  <a:moveTo>
                    <a:pt x="9486900" y="0"/>
                  </a:moveTo>
                  <a:lnTo>
                    <a:pt x="0" y="0"/>
                  </a:lnTo>
                  <a:lnTo>
                    <a:pt x="0" y="767969"/>
                  </a:lnTo>
                  <a:lnTo>
                    <a:pt x="4595749" y="767969"/>
                  </a:lnTo>
                  <a:lnTo>
                    <a:pt x="4595749" y="886460"/>
                  </a:lnTo>
                  <a:lnTo>
                    <a:pt x="4447921" y="886460"/>
                  </a:lnTo>
                  <a:lnTo>
                    <a:pt x="4743450" y="1181989"/>
                  </a:lnTo>
                  <a:lnTo>
                    <a:pt x="5038979" y="886460"/>
                  </a:lnTo>
                  <a:lnTo>
                    <a:pt x="4891151" y="886460"/>
                  </a:lnTo>
                  <a:lnTo>
                    <a:pt x="4891151" y="767969"/>
                  </a:lnTo>
                  <a:lnTo>
                    <a:pt x="9486900" y="767969"/>
                  </a:lnTo>
                  <a:lnTo>
                    <a:pt x="9486900" y="0"/>
                  </a:lnTo>
                  <a:close/>
                </a:path>
              </a:pathLst>
            </a:custGeom>
            <a:solidFill>
              <a:srgbClr val="E9E1D5"/>
            </a:solidFill>
          </p:spPr>
          <p:txBody>
            <a:bodyPr wrap="square" lIns="0" tIns="0" rIns="0" bIns="0" rtlCol="0"/>
            <a:lstStyle/>
            <a:p>
              <a:endParaRPr/>
            </a:p>
          </p:txBody>
        </p:sp>
        <p:sp>
          <p:nvSpPr>
            <p:cNvPr id="7" name="object 7"/>
            <p:cNvSpPr/>
            <p:nvPr/>
          </p:nvSpPr>
          <p:spPr>
            <a:xfrm>
              <a:off x="1352550" y="3443351"/>
              <a:ext cx="9486900" cy="1182370"/>
            </a:xfrm>
            <a:custGeom>
              <a:avLst/>
              <a:gdLst/>
              <a:ahLst/>
              <a:cxnLst/>
              <a:rect l="l" t="t" r="r" b="b"/>
              <a:pathLst>
                <a:path w="9486900" h="1182370">
                  <a:moveTo>
                    <a:pt x="9486900" y="767969"/>
                  </a:moveTo>
                  <a:lnTo>
                    <a:pt x="4891151" y="767969"/>
                  </a:lnTo>
                  <a:lnTo>
                    <a:pt x="4891151" y="886460"/>
                  </a:lnTo>
                  <a:lnTo>
                    <a:pt x="5038979" y="886460"/>
                  </a:lnTo>
                  <a:lnTo>
                    <a:pt x="4743450" y="1181989"/>
                  </a:lnTo>
                  <a:lnTo>
                    <a:pt x="4447921" y="886460"/>
                  </a:lnTo>
                  <a:lnTo>
                    <a:pt x="4595749" y="886460"/>
                  </a:lnTo>
                  <a:lnTo>
                    <a:pt x="4595749" y="767969"/>
                  </a:lnTo>
                  <a:lnTo>
                    <a:pt x="0" y="767969"/>
                  </a:lnTo>
                  <a:lnTo>
                    <a:pt x="0" y="0"/>
                  </a:lnTo>
                  <a:lnTo>
                    <a:pt x="9486900" y="0"/>
                  </a:lnTo>
                  <a:lnTo>
                    <a:pt x="9486900" y="767969"/>
                  </a:lnTo>
                  <a:close/>
                </a:path>
              </a:pathLst>
            </a:custGeom>
            <a:ln w="25400">
              <a:solidFill>
                <a:srgbClr val="03499E"/>
              </a:solidFill>
            </a:ln>
          </p:spPr>
          <p:txBody>
            <a:bodyPr wrap="square" lIns="0" tIns="0" rIns="0" bIns="0" rtlCol="0"/>
            <a:lstStyle/>
            <a:p>
              <a:endParaRPr/>
            </a:p>
          </p:txBody>
        </p:sp>
      </p:grpSp>
      <p:sp>
        <p:nvSpPr>
          <p:cNvPr id="8" name="object 8"/>
          <p:cNvSpPr txBox="1"/>
          <p:nvPr/>
        </p:nvSpPr>
        <p:spPr>
          <a:xfrm>
            <a:off x="1365250" y="3655821"/>
            <a:ext cx="9461500" cy="2877820"/>
          </a:xfrm>
          <a:prstGeom prst="rect">
            <a:avLst/>
          </a:prstGeom>
        </p:spPr>
        <p:txBody>
          <a:bodyPr vert="horz" wrap="square" lIns="0" tIns="12700" rIns="0" bIns="0" rtlCol="0">
            <a:spAutoFit/>
          </a:bodyPr>
          <a:lstStyle/>
          <a:p>
            <a:pPr algn="ctr">
              <a:lnSpc>
                <a:spcPct val="100000"/>
              </a:lnSpc>
              <a:spcBef>
                <a:spcPts val="100"/>
              </a:spcBef>
            </a:pPr>
            <a:r>
              <a:rPr sz="1800" dirty="0">
                <a:solidFill>
                  <a:srgbClr val="03499E"/>
                </a:solidFill>
                <a:latin typeface="Times New Roman"/>
                <a:cs typeface="Times New Roman"/>
              </a:rPr>
              <a:t>Ghi</a:t>
            </a:r>
            <a:r>
              <a:rPr sz="1800" spc="-10" dirty="0">
                <a:solidFill>
                  <a:srgbClr val="03499E"/>
                </a:solidFill>
                <a:latin typeface="Times New Roman"/>
                <a:cs typeface="Times New Roman"/>
              </a:rPr>
              <a:t> </a:t>
            </a:r>
            <a:r>
              <a:rPr sz="1800" dirty="0">
                <a:solidFill>
                  <a:srgbClr val="03499E"/>
                </a:solidFill>
                <a:latin typeface="Times New Roman"/>
                <a:cs typeface="Times New Roman"/>
              </a:rPr>
              <a:t>rõ</a:t>
            </a:r>
            <a:r>
              <a:rPr sz="1800" spc="-10" dirty="0">
                <a:solidFill>
                  <a:srgbClr val="03499E"/>
                </a:solidFill>
                <a:latin typeface="Times New Roman"/>
                <a:cs typeface="Times New Roman"/>
              </a:rPr>
              <a:t> </a:t>
            </a:r>
            <a:r>
              <a:rPr sz="1800" dirty="0">
                <a:solidFill>
                  <a:srgbClr val="03499E"/>
                </a:solidFill>
                <a:latin typeface="Times New Roman"/>
                <a:cs typeface="Times New Roman"/>
              </a:rPr>
              <a:t>số</a:t>
            </a:r>
            <a:r>
              <a:rPr sz="1800" spc="-5" dirty="0">
                <a:solidFill>
                  <a:srgbClr val="03499E"/>
                </a:solidFill>
                <a:latin typeface="Times New Roman"/>
                <a:cs typeface="Times New Roman"/>
              </a:rPr>
              <a:t> </a:t>
            </a:r>
            <a:r>
              <a:rPr sz="1800" dirty="0">
                <a:solidFill>
                  <a:srgbClr val="03499E"/>
                </a:solidFill>
                <a:latin typeface="Times New Roman"/>
                <a:cs typeface="Times New Roman"/>
              </a:rPr>
              <a:t>lượng</a:t>
            </a:r>
            <a:r>
              <a:rPr sz="1800" spc="-10" dirty="0">
                <a:solidFill>
                  <a:srgbClr val="03499E"/>
                </a:solidFill>
                <a:latin typeface="Times New Roman"/>
                <a:cs typeface="Times New Roman"/>
              </a:rPr>
              <a:t> </a:t>
            </a:r>
            <a:r>
              <a:rPr sz="1800" dirty="0">
                <a:solidFill>
                  <a:srgbClr val="03499E"/>
                </a:solidFill>
                <a:latin typeface="Times New Roman"/>
                <a:cs typeface="Times New Roman"/>
              </a:rPr>
              <a:t>gói</a:t>
            </a:r>
            <a:r>
              <a:rPr sz="1800" spc="-10" dirty="0">
                <a:solidFill>
                  <a:srgbClr val="03499E"/>
                </a:solidFill>
                <a:latin typeface="Times New Roman"/>
                <a:cs typeface="Times New Roman"/>
              </a:rPr>
              <a:t> </a:t>
            </a:r>
            <a:r>
              <a:rPr sz="1800" dirty="0">
                <a:solidFill>
                  <a:srgbClr val="03499E"/>
                </a:solidFill>
                <a:latin typeface="Times New Roman"/>
                <a:cs typeface="Times New Roman"/>
              </a:rPr>
              <a:t>thầu</a:t>
            </a:r>
            <a:r>
              <a:rPr sz="1800" spc="-20" dirty="0">
                <a:solidFill>
                  <a:srgbClr val="03499E"/>
                </a:solidFill>
                <a:latin typeface="Times New Roman"/>
                <a:cs typeface="Times New Roman"/>
              </a:rPr>
              <a:t> </a:t>
            </a:r>
            <a:r>
              <a:rPr sz="1800" dirty="0">
                <a:solidFill>
                  <a:srgbClr val="03499E"/>
                </a:solidFill>
                <a:latin typeface="Times New Roman"/>
                <a:cs typeface="Times New Roman"/>
              </a:rPr>
              <a:t>và</a:t>
            </a:r>
            <a:r>
              <a:rPr sz="1800" spc="-5" dirty="0">
                <a:solidFill>
                  <a:srgbClr val="03499E"/>
                </a:solidFill>
                <a:latin typeface="Times New Roman"/>
                <a:cs typeface="Times New Roman"/>
              </a:rPr>
              <a:t> </a:t>
            </a:r>
            <a:r>
              <a:rPr sz="1800" dirty="0">
                <a:solidFill>
                  <a:srgbClr val="03499E"/>
                </a:solidFill>
                <a:latin typeface="Times New Roman"/>
                <a:cs typeface="Times New Roman"/>
              </a:rPr>
              <a:t>nội</a:t>
            </a:r>
            <a:r>
              <a:rPr sz="1800" spc="-10" dirty="0">
                <a:solidFill>
                  <a:srgbClr val="03499E"/>
                </a:solidFill>
                <a:latin typeface="Times New Roman"/>
                <a:cs typeface="Times New Roman"/>
              </a:rPr>
              <a:t> </a:t>
            </a:r>
            <a:r>
              <a:rPr sz="1800" dirty="0">
                <a:solidFill>
                  <a:srgbClr val="03499E"/>
                </a:solidFill>
                <a:latin typeface="Times New Roman"/>
                <a:cs typeface="Times New Roman"/>
              </a:rPr>
              <a:t>dung</a:t>
            </a:r>
            <a:r>
              <a:rPr sz="1800" spc="-15" dirty="0">
                <a:solidFill>
                  <a:srgbClr val="03499E"/>
                </a:solidFill>
                <a:latin typeface="Times New Roman"/>
                <a:cs typeface="Times New Roman"/>
              </a:rPr>
              <a:t> </a:t>
            </a:r>
            <a:r>
              <a:rPr sz="1800" dirty="0">
                <a:solidFill>
                  <a:srgbClr val="03499E"/>
                </a:solidFill>
                <a:latin typeface="Times New Roman"/>
                <a:cs typeface="Times New Roman"/>
              </a:rPr>
              <a:t>của</a:t>
            </a:r>
            <a:r>
              <a:rPr sz="1800" spc="-10" dirty="0">
                <a:solidFill>
                  <a:srgbClr val="03499E"/>
                </a:solidFill>
                <a:latin typeface="Times New Roman"/>
                <a:cs typeface="Times New Roman"/>
              </a:rPr>
              <a:t> </a:t>
            </a:r>
            <a:r>
              <a:rPr sz="1800" dirty="0">
                <a:solidFill>
                  <a:srgbClr val="03499E"/>
                </a:solidFill>
                <a:latin typeface="Times New Roman"/>
                <a:cs typeface="Times New Roman"/>
              </a:rPr>
              <a:t>từng</a:t>
            </a:r>
            <a:r>
              <a:rPr sz="1800" spc="-15" dirty="0">
                <a:solidFill>
                  <a:srgbClr val="03499E"/>
                </a:solidFill>
                <a:latin typeface="Times New Roman"/>
                <a:cs typeface="Times New Roman"/>
              </a:rPr>
              <a:t> </a:t>
            </a:r>
            <a:r>
              <a:rPr sz="1800" dirty="0">
                <a:solidFill>
                  <a:srgbClr val="03499E"/>
                </a:solidFill>
                <a:latin typeface="Times New Roman"/>
                <a:cs typeface="Times New Roman"/>
              </a:rPr>
              <a:t>gói</a:t>
            </a:r>
            <a:r>
              <a:rPr sz="1800" spc="-5" dirty="0">
                <a:solidFill>
                  <a:srgbClr val="03499E"/>
                </a:solidFill>
                <a:latin typeface="Times New Roman"/>
                <a:cs typeface="Times New Roman"/>
              </a:rPr>
              <a:t> </a:t>
            </a:r>
            <a:r>
              <a:rPr sz="1800" spc="-20" dirty="0">
                <a:solidFill>
                  <a:srgbClr val="03499E"/>
                </a:solidFill>
                <a:latin typeface="Times New Roman"/>
                <a:cs typeface="Times New Roman"/>
              </a:rPr>
              <a:t>thầu</a:t>
            </a:r>
            <a:endParaRPr sz="1800">
              <a:latin typeface="Times New Roman"/>
              <a:cs typeface="Times New Roman"/>
            </a:endParaRPr>
          </a:p>
          <a:p>
            <a:pPr>
              <a:lnSpc>
                <a:spcPct val="100000"/>
              </a:lnSpc>
            </a:pPr>
            <a:endParaRPr sz="1800">
              <a:latin typeface="Times New Roman"/>
              <a:cs typeface="Times New Roman"/>
            </a:endParaRPr>
          </a:p>
          <a:p>
            <a:pPr>
              <a:lnSpc>
                <a:spcPct val="100000"/>
              </a:lnSpc>
              <a:spcBef>
                <a:spcPts val="1365"/>
              </a:spcBef>
            </a:pPr>
            <a:endParaRPr sz="1800">
              <a:latin typeface="Times New Roman"/>
              <a:cs typeface="Times New Roman"/>
            </a:endParaRPr>
          </a:p>
          <a:p>
            <a:pPr marL="273685" marR="268605" algn="ctr">
              <a:lnSpc>
                <a:spcPts val="1860"/>
              </a:lnSpc>
            </a:pPr>
            <a:r>
              <a:rPr sz="1800" dirty="0">
                <a:solidFill>
                  <a:srgbClr val="03499E"/>
                </a:solidFill>
                <a:latin typeface="Times New Roman"/>
                <a:cs typeface="Times New Roman"/>
              </a:rPr>
              <a:t>Phê</a:t>
            </a:r>
            <a:r>
              <a:rPr sz="1800" spc="-20" dirty="0">
                <a:solidFill>
                  <a:srgbClr val="03499E"/>
                </a:solidFill>
                <a:latin typeface="Times New Roman"/>
                <a:cs typeface="Times New Roman"/>
              </a:rPr>
              <a:t> </a:t>
            </a:r>
            <a:r>
              <a:rPr sz="1800" dirty="0">
                <a:solidFill>
                  <a:srgbClr val="03499E"/>
                </a:solidFill>
                <a:latin typeface="Times New Roman"/>
                <a:cs typeface="Times New Roman"/>
              </a:rPr>
              <a:t>duyệt</a:t>
            </a:r>
            <a:r>
              <a:rPr sz="1800" spc="-35" dirty="0">
                <a:solidFill>
                  <a:srgbClr val="03499E"/>
                </a:solidFill>
                <a:latin typeface="Times New Roman"/>
                <a:cs typeface="Times New Roman"/>
              </a:rPr>
              <a:t> </a:t>
            </a:r>
            <a:r>
              <a:rPr sz="1800" dirty="0">
                <a:solidFill>
                  <a:srgbClr val="03499E"/>
                </a:solidFill>
                <a:latin typeface="Times New Roman"/>
                <a:cs typeface="Times New Roman"/>
              </a:rPr>
              <a:t>KHLCNT</a:t>
            </a:r>
            <a:r>
              <a:rPr sz="1800" spc="-50" dirty="0">
                <a:solidFill>
                  <a:srgbClr val="03499E"/>
                </a:solidFill>
                <a:latin typeface="Times New Roman"/>
                <a:cs typeface="Times New Roman"/>
              </a:rPr>
              <a:t> </a:t>
            </a:r>
            <a:r>
              <a:rPr sz="1800" dirty="0">
                <a:solidFill>
                  <a:srgbClr val="03499E"/>
                </a:solidFill>
                <a:latin typeface="Times New Roman"/>
                <a:cs typeface="Times New Roman"/>
              </a:rPr>
              <a:t>phải</a:t>
            </a:r>
            <a:r>
              <a:rPr sz="1800" spc="-15" dirty="0">
                <a:solidFill>
                  <a:srgbClr val="03499E"/>
                </a:solidFill>
                <a:latin typeface="Times New Roman"/>
                <a:cs typeface="Times New Roman"/>
              </a:rPr>
              <a:t> </a:t>
            </a:r>
            <a:r>
              <a:rPr sz="1800" dirty="0">
                <a:solidFill>
                  <a:srgbClr val="03499E"/>
                </a:solidFill>
                <a:latin typeface="Times New Roman"/>
                <a:cs typeface="Times New Roman"/>
              </a:rPr>
              <a:t>căn</a:t>
            </a:r>
            <a:r>
              <a:rPr sz="1800" spc="-25" dirty="0">
                <a:solidFill>
                  <a:srgbClr val="03499E"/>
                </a:solidFill>
                <a:latin typeface="Times New Roman"/>
                <a:cs typeface="Times New Roman"/>
              </a:rPr>
              <a:t> </a:t>
            </a:r>
            <a:r>
              <a:rPr sz="1800" dirty="0">
                <a:solidFill>
                  <a:srgbClr val="03499E"/>
                </a:solidFill>
                <a:latin typeface="Times New Roman"/>
                <a:cs typeface="Times New Roman"/>
              </a:rPr>
              <a:t>cứ</a:t>
            </a:r>
            <a:r>
              <a:rPr sz="1800" spc="-20" dirty="0">
                <a:solidFill>
                  <a:srgbClr val="03499E"/>
                </a:solidFill>
                <a:latin typeface="Times New Roman"/>
                <a:cs typeface="Times New Roman"/>
              </a:rPr>
              <a:t> </a:t>
            </a:r>
            <a:r>
              <a:rPr sz="1800" dirty="0">
                <a:solidFill>
                  <a:srgbClr val="03499E"/>
                </a:solidFill>
                <a:latin typeface="Times New Roman"/>
                <a:cs typeface="Times New Roman"/>
              </a:rPr>
              <a:t>theo</a:t>
            </a:r>
            <a:r>
              <a:rPr sz="1800" spc="-15" dirty="0">
                <a:solidFill>
                  <a:srgbClr val="03499E"/>
                </a:solidFill>
                <a:latin typeface="Times New Roman"/>
                <a:cs typeface="Times New Roman"/>
              </a:rPr>
              <a:t> </a:t>
            </a:r>
            <a:r>
              <a:rPr sz="1800" dirty="0">
                <a:solidFill>
                  <a:srgbClr val="03499E"/>
                </a:solidFill>
                <a:latin typeface="Times New Roman"/>
                <a:cs typeface="Times New Roman"/>
              </a:rPr>
              <a:t>tính</a:t>
            </a:r>
            <a:r>
              <a:rPr sz="1800" spc="-20" dirty="0">
                <a:solidFill>
                  <a:srgbClr val="03499E"/>
                </a:solidFill>
                <a:latin typeface="Times New Roman"/>
                <a:cs typeface="Times New Roman"/>
              </a:rPr>
              <a:t> </a:t>
            </a:r>
            <a:r>
              <a:rPr sz="1800" dirty="0">
                <a:solidFill>
                  <a:srgbClr val="03499E"/>
                </a:solidFill>
                <a:latin typeface="Times New Roman"/>
                <a:cs typeface="Times New Roman"/>
              </a:rPr>
              <a:t>chất</a:t>
            </a:r>
            <a:r>
              <a:rPr sz="1800" spc="-30" dirty="0">
                <a:solidFill>
                  <a:srgbClr val="03499E"/>
                </a:solidFill>
                <a:latin typeface="Times New Roman"/>
                <a:cs typeface="Times New Roman"/>
              </a:rPr>
              <a:t> </a:t>
            </a:r>
            <a:r>
              <a:rPr sz="1800" dirty="0">
                <a:solidFill>
                  <a:srgbClr val="03499E"/>
                </a:solidFill>
                <a:latin typeface="Times New Roman"/>
                <a:cs typeface="Times New Roman"/>
              </a:rPr>
              <a:t>kỹ</a:t>
            </a:r>
            <a:r>
              <a:rPr sz="1800" spc="-20" dirty="0">
                <a:solidFill>
                  <a:srgbClr val="03499E"/>
                </a:solidFill>
                <a:latin typeface="Times New Roman"/>
                <a:cs typeface="Times New Roman"/>
              </a:rPr>
              <a:t> </a:t>
            </a:r>
            <a:r>
              <a:rPr sz="1800" dirty="0">
                <a:solidFill>
                  <a:srgbClr val="03499E"/>
                </a:solidFill>
                <a:latin typeface="Times New Roman"/>
                <a:cs typeface="Times New Roman"/>
              </a:rPr>
              <a:t>thuật,</a:t>
            </a:r>
            <a:r>
              <a:rPr sz="1800" spc="-40" dirty="0">
                <a:solidFill>
                  <a:srgbClr val="03499E"/>
                </a:solidFill>
                <a:latin typeface="Times New Roman"/>
                <a:cs typeface="Times New Roman"/>
              </a:rPr>
              <a:t> </a:t>
            </a:r>
            <a:r>
              <a:rPr sz="1800" dirty="0">
                <a:solidFill>
                  <a:srgbClr val="03499E"/>
                </a:solidFill>
                <a:latin typeface="Times New Roman"/>
                <a:cs typeface="Times New Roman"/>
              </a:rPr>
              <a:t>trình</a:t>
            </a:r>
            <a:r>
              <a:rPr sz="1800" spc="-25" dirty="0">
                <a:solidFill>
                  <a:srgbClr val="03499E"/>
                </a:solidFill>
                <a:latin typeface="Times New Roman"/>
                <a:cs typeface="Times New Roman"/>
              </a:rPr>
              <a:t> </a:t>
            </a:r>
            <a:r>
              <a:rPr sz="1800" dirty="0">
                <a:solidFill>
                  <a:srgbClr val="03499E"/>
                </a:solidFill>
                <a:latin typeface="Times New Roman"/>
                <a:cs typeface="Times New Roman"/>
              </a:rPr>
              <a:t>tự</a:t>
            </a:r>
            <a:r>
              <a:rPr sz="1800" spc="-20" dirty="0">
                <a:solidFill>
                  <a:srgbClr val="03499E"/>
                </a:solidFill>
                <a:latin typeface="Times New Roman"/>
                <a:cs typeface="Times New Roman"/>
              </a:rPr>
              <a:t> </a:t>
            </a:r>
            <a:r>
              <a:rPr sz="1800" dirty="0">
                <a:solidFill>
                  <a:srgbClr val="03499E"/>
                </a:solidFill>
                <a:latin typeface="Times New Roman"/>
                <a:cs typeface="Times New Roman"/>
              </a:rPr>
              <a:t>thực</a:t>
            </a:r>
            <a:r>
              <a:rPr sz="1800" spc="-15" dirty="0">
                <a:solidFill>
                  <a:srgbClr val="03499E"/>
                </a:solidFill>
                <a:latin typeface="Times New Roman"/>
                <a:cs typeface="Times New Roman"/>
              </a:rPr>
              <a:t> </a:t>
            </a:r>
            <a:r>
              <a:rPr sz="1800" dirty="0">
                <a:solidFill>
                  <a:srgbClr val="03499E"/>
                </a:solidFill>
                <a:latin typeface="Times New Roman"/>
                <a:cs typeface="Times New Roman"/>
              </a:rPr>
              <a:t>hiện;</a:t>
            </a:r>
            <a:r>
              <a:rPr sz="1800" spc="-35" dirty="0">
                <a:solidFill>
                  <a:srgbClr val="03499E"/>
                </a:solidFill>
                <a:latin typeface="Times New Roman"/>
                <a:cs typeface="Times New Roman"/>
              </a:rPr>
              <a:t> </a:t>
            </a:r>
            <a:r>
              <a:rPr sz="1800" dirty="0">
                <a:solidFill>
                  <a:srgbClr val="03499E"/>
                </a:solidFill>
                <a:latin typeface="Times New Roman"/>
                <a:cs typeface="Times New Roman"/>
              </a:rPr>
              <a:t>bảo</a:t>
            </a:r>
            <a:r>
              <a:rPr sz="1800" spc="-15" dirty="0">
                <a:solidFill>
                  <a:srgbClr val="03499E"/>
                </a:solidFill>
                <a:latin typeface="Times New Roman"/>
                <a:cs typeface="Times New Roman"/>
              </a:rPr>
              <a:t> </a:t>
            </a:r>
            <a:r>
              <a:rPr sz="1800" dirty="0">
                <a:solidFill>
                  <a:srgbClr val="03499E"/>
                </a:solidFill>
                <a:latin typeface="Times New Roman"/>
                <a:cs typeface="Times New Roman"/>
              </a:rPr>
              <a:t>đảm</a:t>
            </a:r>
            <a:r>
              <a:rPr sz="1800" spc="-20" dirty="0">
                <a:solidFill>
                  <a:srgbClr val="03499E"/>
                </a:solidFill>
                <a:latin typeface="Times New Roman"/>
                <a:cs typeface="Times New Roman"/>
              </a:rPr>
              <a:t> </a:t>
            </a:r>
            <a:r>
              <a:rPr sz="1800" dirty="0">
                <a:solidFill>
                  <a:srgbClr val="03499E"/>
                </a:solidFill>
                <a:latin typeface="Times New Roman"/>
                <a:cs typeface="Times New Roman"/>
              </a:rPr>
              <a:t>tính</a:t>
            </a:r>
            <a:r>
              <a:rPr sz="1800" spc="-25" dirty="0">
                <a:solidFill>
                  <a:srgbClr val="03499E"/>
                </a:solidFill>
                <a:latin typeface="Times New Roman"/>
                <a:cs typeface="Times New Roman"/>
              </a:rPr>
              <a:t> </a:t>
            </a:r>
            <a:r>
              <a:rPr sz="1800" dirty="0">
                <a:solidFill>
                  <a:srgbClr val="03499E"/>
                </a:solidFill>
                <a:latin typeface="Times New Roman"/>
                <a:cs typeface="Times New Roman"/>
              </a:rPr>
              <a:t>đồng</a:t>
            </a:r>
            <a:r>
              <a:rPr sz="1800" spc="-30" dirty="0">
                <a:solidFill>
                  <a:srgbClr val="03499E"/>
                </a:solidFill>
                <a:latin typeface="Times New Roman"/>
                <a:cs typeface="Times New Roman"/>
              </a:rPr>
              <a:t> </a:t>
            </a:r>
            <a:r>
              <a:rPr sz="1800" spc="-25" dirty="0">
                <a:solidFill>
                  <a:srgbClr val="03499E"/>
                </a:solidFill>
                <a:latin typeface="Times New Roman"/>
                <a:cs typeface="Times New Roman"/>
              </a:rPr>
              <a:t>bộ </a:t>
            </a:r>
            <a:r>
              <a:rPr sz="1800" dirty="0">
                <a:solidFill>
                  <a:srgbClr val="03499E"/>
                </a:solidFill>
                <a:latin typeface="Times New Roman"/>
                <a:cs typeface="Times New Roman"/>
              </a:rPr>
              <a:t>của</a:t>
            </a:r>
            <a:r>
              <a:rPr sz="1800" spc="-20" dirty="0">
                <a:solidFill>
                  <a:srgbClr val="03499E"/>
                </a:solidFill>
                <a:latin typeface="Times New Roman"/>
                <a:cs typeface="Times New Roman"/>
              </a:rPr>
              <a:t> </a:t>
            </a:r>
            <a:r>
              <a:rPr sz="1800" dirty="0">
                <a:solidFill>
                  <a:srgbClr val="03499E"/>
                </a:solidFill>
                <a:latin typeface="Times New Roman"/>
                <a:cs typeface="Times New Roman"/>
              </a:rPr>
              <a:t>dự</a:t>
            </a:r>
            <a:r>
              <a:rPr sz="1800" spc="-25" dirty="0">
                <a:solidFill>
                  <a:srgbClr val="03499E"/>
                </a:solidFill>
                <a:latin typeface="Times New Roman"/>
                <a:cs typeface="Times New Roman"/>
              </a:rPr>
              <a:t> </a:t>
            </a:r>
            <a:r>
              <a:rPr sz="1800" dirty="0">
                <a:solidFill>
                  <a:srgbClr val="03499E"/>
                </a:solidFill>
                <a:latin typeface="Times New Roman"/>
                <a:cs typeface="Times New Roman"/>
              </a:rPr>
              <a:t>án,</a:t>
            </a:r>
            <a:r>
              <a:rPr sz="1800" spc="-15" dirty="0">
                <a:solidFill>
                  <a:srgbClr val="03499E"/>
                </a:solidFill>
                <a:latin typeface="Times New Roman"/>
                <a:cs typeface="Times New Roman"/>
              </a:rPr>
              <a:t> </a:t>
            </a:r>
            <a:r>
              <a:rPr sz="1800" dirty="0">
                <a:solidFill>
                  <a:srgbClr val="03499E"/>
                </a:solidFill>
                <a:latin typeface="Times New Roman"/>
                <a:cs typeface="Times New Roman"/>
              </a:rPr>
              <a:t>dự</a:t>
            </a:r>
            <a:r>
              <a:rPr sz="1800" spc="-15" dirty="0">
                <a:solidFill>
                  <a:srgbClr val="03499E"/>
                </a:solidFill>
                <a:latin typeface="Times New Roman"/>
                <a:cs typeface="Times New Roman"/>
              </a:rPr>
              <a:t> </a:t>
            </a:r>
            <a:r>
              <a:rPr sz="1800" dirty="0">
                <a:solidFill>
                  <a:srgbClr val="03499E"/>
                </a:solidFill>
                <a:latin typeface="Times New Roman"/>
                <a:cs typeface="Times New Roman"/>
              </a:rPr>
              <a:t>toán</a:t>
            </a:r>
            <a:r>
              <a:rPr sz="1800" spc="-20" dirty="0">
                <a:solidFill>
                  <a:srgbClr val="03499E"/>
                </a:solidFill>
                <a:latin typeface="Times New Roman"/>
                <a:cs typeface="Times New Roman"/>
              </a:rPr>
              <a:t> </a:t>
            </a:r>
            <a:r>
              <a:rPr sz="1800" dirty="0">
                <a:solidFill>
                  <a:srgbClr val="03499E"/>
                </a:solidFill>
                <a:latin typeface="Times New Roman"/>
                <a:cs typeface="Times New Roman"/>
              </a:rPr>
              <a:t>mua</a:t>
            </a:r>
            <a:r>
              <a:rPr sz="1800" spc="-15" dirty="0">
                <a:solidFill>
                  <a:srgbClr val="03499E"/>
                </a:solidFill>
                <a:latin typeface="Times New Roman"/>
                <a:cs typeface="Times New Roman"/>
              </a:rPr>
              <a:t> </a:t>
            </a:r>
            <a:r>
              <a:rPr sz="1800" dirty="0">
                <a:solidFill>
                  <a:srgbClr val="03499E"/>
                </a:solidFill>
                <a:latin typeface="Times New Roman"/>
                <a:cs typeface="Times New Roman"/>
              </a:rPr>
              <a:t>sắm</a:t>
            </a:r>
            <a:r>
              <a:rPr sz="1800" spc="-25" dirty="0">
                <a:solidFill>
                  <a:srgbClr val="03499E"/>
                </a:solidFill>
                <a:latin typeface="Times New Roman"/>
                <a:cs typeface="Times New Roman"/>
              </a:rPr>
              <a:t> </a:t>
            </a:r>
            <a:r>
              <a:rPr sz="1800" dirty="0">
                <a:solidFill>
                  <a:srgbClr val="03499E"/>
                </a:solidFill>
                <a:latin typeface="Times New Roman"/>
                <a:cs typeface="Times New Roman"/>
              </a:rPr>
              <a:t>và</a:t>
            </a:r>
            <a:r>
              <a:rPr sz="1800" spc="-10" dirty="0">
                <a:solidFill>
                  <a:srgbClr val="03499E"/>
                </a:solidFill>
                <a:latin typeface="Times New Roman"/>
                <a:cs typeface="Times New Roman"/>
              </a:rPr>
              <a:t> </a:t>
            </a:r>
            <a:r>
              <a:rPr sz="1800" dirty="0">
                <a:solidFill>
                  <a:srgbClr val="03499E"/>
                </a:solidFill>
                <a:latin typeface="Times New Roman"/>
                <a:cs typeface="Times New Roman"/>
              </a:rPr>
              <a:t>phù</a:t>
            </a:r>
            <a:r>
              <a:rPr sz="1800" spc="-30" dirty="0">
                <a:solidFill>
                  <a:srgbClr val="03499E"/>
                </a:solidFill>
                <a:latin typeface="Times New Roman"/>
                <a:cs typeface="Times New Roman"/>
              </a:rPr>
              <a:t> </a:t>
            </a:r>
            <a:r>
              <a:rPr sz="1800" dirty="0">
                <a:solidFill>
                  <a:srgbClr val="03499E"/>
                </a:solidFill>
                <a:latin typeface="Times New Roman"/>
                <a:cs typeface="Times New Roman"/>
              </a:rPr>
              <a:t>hợp</a:t>
            </a:r>
            <a:r>
              <a:rPr sz="1800" spc="-15" dirty="0">
                <a:solidFill>
                  <a:srgbClr val="03499E"/>
                </a:solidFill>
                <a:latin typeface="Times New Roman"/>
                <a:cs typeface="Times New Roman"/>
              </a:rPr>
              <a:t> </a:t>
            </a:r>
            <a:r>
              <a:rPr sz="1800" dirty="0">
                <a:solidFill>
                  <a:srgbClr val="03499E"/>
                </a:solidFill>
                <a:latin typeface="Times New Roman"/>
                <a:cs typeface="Times New Roman"/>
              </a:rPr>
              <a:t>với</a:t>
            </a:r>
            <a:r>
              <a:rPr sz="1800" spc="-15" dirty="0">
                <a:solidFill>
                  <a:srgbClr val="03499E"/>
                </a:solidFill>
                <a:latin typeface="Times New Roman"/>
                <a:cs typeface="Times New Roman"/>
              </a:rPr>
              <a:t> </a:t>
            </a:r>
            <a:r>
              <a:rPr sz="1800" dirty="0">
                <a:solidFill>
                  <a:srgbClr val="03499E"/>
                </a:solidFill>
                <a:latin typeface="Times New Roman"/>
                <a:cs typeface="Times New Roman"/>
              </a:rPr>
              <a:t>kế</a:t>
            </a:r>
            <a:r>
              <a:rPr sz="1800" spc="-25" dirty="0">
                <a:solidFill>
                  <a:srgbClr val="03499E"/>
                </a:solidFill>
                <a:latin typeface="Times New Roman"/>
                <a:cs typeface="Times New Roman"/>
              </a:rPr>
              <a:t> </a:t>
            </a:r>
            <a:r>
              <a:rPr sz="1800" dirty="0">
                <a:solidFill>
                  <a:srgbClr val="03499E"/>
                </a:solidFill>
                <a:latin typeface="Times New Roman"/>
                <a:cs typeface="Times New Roman"/>
              </a:rPr>
              <a:t>hoạch</a:t>
            </a:r>
            <a:r>
              <a:rPr sz="1800" spc="-30" dirty="0">
                <a:solidFill>
                  <a:srgbClr val="03499E"/>
                </a:solidFill>
                <a:latin typeface="Times New Roman"/>
                <a:cs typeface="Times New Roman"/>
              </a:rPr>
              <a:t> </a:t>
            </a:r>
            <a:r>
              <a:rPr sz="1800" dirty="0">
                <a:solidFill>
                  <a:srgbClr val="03499E"/>
                </a:solidFill>
                <a:latin typeface="Times New Roman"/>
                <a:cs typeface="Times New Roman"/>
              </a:rPr>
              <a:t>tổng</a:t>
            </a:r>
            <a:r>
              <a:rPr sz="1800" spc="-15" dirty="0">
                <a:solidFill>
                  <a:srgbClr val="03499E"/>
                </a:solidFill>
                <a:latin typeface="Times New Roman"/>
                <a:cs typeface="Times New Roman"/>
              </a:rPr>
              <a:t> </a:t>
            </a:r>
            <a:r>
              <a:rPr sz="1800" dirty="0">
                <a:solidFill>
                  <a:srgbClr val="03499E"/>
                </a:solidFill>
                <a:latin typeface="Times New Roman"/>
                <a:cs typeface="Times New Roman"/>
              </a:rPr>
              <a:t>thể</a:t>
            </a:r>
            <a:r>
              <a:rPr sz="1800" spc="-20" dirty="0">
                <a:solidFill>
                  <a:srgbClr val="03499E"/>
                </a:solidFill>
                <a:latin typeface="Times New Roman"/>
                <a:cs typeface="Times New Roman"/>
              </a:rPr>
              <a:t> </a:t>
            </a:r>
            <a:r>
              <a:rPr sz="1800" dirty="0">
                <a:solidFill>
                  <a:srgbClr val="03499E"/>
                </a:solidFill>
                <a:latin typeface="Times New Roman"/>
                <a:cs typeface="Times New Roman"/>
              </a:rPr>
              <a:t>lựa</a:t>
            </a:r>
            <a:r>
              <a:rPr sz="1800" spc="-15" dirty="0">
                <a:solidFill>
                  <a:srgbClr val="03499E"/>
                </a:solidFill>
                <a:latin typeface="Times New Roman"/>
                <a:cs typeface="Times New Roman"/>
              </a:rPr>
              <a:t> </a:t>
            </a:r>
            <a:r>
              <a:rPr sz="1800" dirty="0">
                <a:solidFill>
                  <a:srgbClr val="03499E"/>
                </a:solidFill>
                <a:latin typeface="Times New Roman"/>
                <a:cs typeface="Times New Roman"/>
              </a:rPr>
              <a:t>chọn</a:t>
            </a:r>
            <a:r>
              <a:rPr sz="1800" spc="-20" dirty="0">
                <a:solidFill>
                  <a:srgbClr val="03499E"/>
                </a:solidFill>
                <a:latin typeface="Times New Roman"/>
                <a:cs typeface="Times New Roman"/>
              </a:rPr>
              <a:t> </a:t>
            </a:r>
            <a:r>
              <a:rPr sz="1800" dirty="0">
                <a:solidFill>
                  <a:srgbClr val="03499E"/>
                </a:solidFill>
                <a:latin typeface="Times New Roman"/>
                <a:cs typeface="Times New Roman"/>
              </a:rPr>
              <a:t>nhà</a:t>
            </a:r>
            <a:r>
              <a:rPr sz="1800" spc="-15" dirty="0">
                <a:solidFill>
                  <a:srgbClr val="03499E"/>
                </a:solidFill>
                <a:latin typeface="Times New Roman"/>
                <a:cs typeface="Times New Roman"/>
              </a:rPr>
              <a:t> </a:t>
            </a:r>
            <a:r>
              <a:rPr sz="1800" dirty="0">
                <a:solidFill>
                  <a:srgbClr val="03499E"/>
                </a:solidFill>
                <a:latin typeface="Times New Roman"/>
                <a:cs typeface="Times New Roman"/>
              </a:rPr>
              <a:t>thầu</a:t>
            </a:r>
            <a:r>
              <a:rPr sz="1800" spc="-15" dirty="0">
                <a:solidFill>
                  <a:srgbClr val="03499E"/>
                </a:solidFill>
                <a:latin typeface="Times New Roman"/>
                <a:cs typeface="Times New Roman"/>
              </a:rPr>
              <a:t> </a:t>
            </a:r>
            <a:r>
              <a:rPr sz="1800" dirty="0">
                <a:solidFill>
                  <a:srgbClr val="03499E"/>
                </a:solidFill>
                <a:latin typeface="Times New Roman"/>
                <a:cs typeface="Times New Roman"/>
              </a:rPr>
              <a:t>được</a:t>
            </a:r>
            <a:r>
              <a:rPr sz="1800" spc="-10" dirty="0">
                <a:solidFill>
                  <a:srgbClr val="03499E"/>
                </a:solidFill>
                <a:latin typeface="Times New Roman"/>
                <a:cs typeface="Times New Roman"/>
              </a:rPr>
              <a:t> </a:t>
            </a:r>
            <a:r>
              <a:rPr sz="1800" dirty="0">
                <a:solidFill>
                  <a:srgbClr val="03499E"/>
                </a:solidFill>
                <a:latin typeface="Times New Roman"/>
                <a:cs typeface="Times New Roman"/>
              </a:rPr>
              <a:t>duyệt</a:t>
            </a:r>
            <a:r>
              <a:rPr sz="1800" spc="-50" dirty="0">
                <a:solidFill>
                  <a:srgbClr val="03499E"/>
                </a:solidFill>
                <a:latin typeface="Times New Roman"/>
                <a:cs typeface="Times New Roman"/>
              </a:rPr>
              <a:t> </a:t>
            </a:r>
            <a:r>
              <a:rPr sz="1800" spc="-20" dirty="0">
                <a:solidFill>
                  <a:srgbClr val="03499E"/>
                </a:solidFill>
                <a:latin typeface="Times New Roman"/>
                <a:cs typeface="Times New Roman"/>
              </a:rPr>
              <a:t>(nếu có).</a:t>
            </a:r>
            <a:endParaRPr sz="1800">
              <a:latin typeface="Times New Roman"/>
              <a:cs typeface="Times New Roman"/>
            </a:endParaRPr>
          </a:p>
          <a:p>
            <a:pPr>
              <a:lnSpc>
                <a:spcPct val="100000"/>
              </a:lnSpc>
              <a:spcBef>
                <a:spcPts val="1555"/>
              </a:spcBef>
            </a:pPr>
            <a:endParaRPr sz="1800">
              <a:latin typeface="Times New Roman"/>
              <a:cs typeface="Times New Roman"/>
            </a:endParaRPr>
          </a:p>
          <a:p>
            <a:pPr marL="151765" marR="147955" algn="ctr">
              <a:lnSpc>
                <a:spcPct val="86200"/>
              </a:lnSpc>
            </a:pPr>
            <a:r>
              <a:rPr sz="1800" dirty="0">
                <a:solidFill>
                  <a:srgbClr val="03499E"/>
                </a:solidFill>
                <a:latin typeface="Times New Roman"/>
                <a:cs typeface="Times New Roman"/>
              </a:rPr>
              <a:t>KHLCNT</a:t>
            </a:r>
            <a:r>
              <a:rPr sz="1800" spc="-45" dirty="0">
                <a:solidFill>
                  <a:srgbClr val="03499E"/>
                </a:solidFill>
                <a:latin typeface="Times New Roman"/>
                <a:cs typeface="Times New Roman"/>
              </a:rPr>
              <a:t> </a:t>
            </a:r>
            <a:r>
              <a:rPr sz="1800" dirty="0">
                <a:solidFill>
                  <a:srgbClr val="03499E"/>
                </a:solidFill>
                <a:latin typeface="Times New Roman"/>
                <a:cs typeface="Times New Roman"/>
              </a:rPr>
              <a:t>được</a:t>
            </a:r>
            <a:r>
              <a:rPr sz="1800" spc="-10" dirty="0">
                <a:solidFill>
                  <a:srgbClr val="03499E"/>
                </a:solidFill>
                <a:latin typeface="Times New Roman"/>
                <a:cs typeface="Times New Roman"/>
              </a:rPr>
              <a:t> </a:t>
            </a:r>
            <a:r>
              <a:rPr sz="1800" dirty="0">
                <a:solidFill>
                  <a:srgbClr val="03499E"/>
                </a:solidFill>
                <a:latin typeface="Times New Roman"/>
                <a:cs typeface="Times New Roman"/>
              </a:rPr>
              <a:t>lập</a:t>
            </a:r>
            <a:r>
              <a:rPr sz="1800" spc="-25" dirty="0">
                <a:solidFill>
                  <a:srgbClr val="03499E"/>
                </a:solidFill>
                <a:latin typeface="Times New Roman"/>
                <a:cs typeface="Times New Roman"/>
              </a:rPr>
              <a:t> </a:t>
            </a:r>
            <a:r>
              <a:rPr sz="1800" dirty="0">
                <a:solidFill>
                  <a:srgbClr val="03499E"/>
                </a:solidFill>
                <a:latin typeface="Times New Roman"/>
                <a:cs typeface="Times New Roman"/>
              </a:rPr>
              <a:t>sau</a:t>
            </a:r>
            <a:r>
              <a:rPr sz="1800" spc="-25" dirty="0">
                <a:solidFill>
                  <a:srgbClr val="03499E"/>
                </a:solidFill>
                <a:latin typeface="Times New Roman"/>
                <a:cs typeface="Times New Roman"/>
              </a:rPr>
              <a:t> </a:t>
            </a:r>
            <a:r>
              <a:rPr sz="1800" dirty="0">
                <a:solidFill>
                  <a:srgbClr val="03499E"/>
                </a:solidFill>
                <a:latin typeface="Times New Roman"/>
                <a:cs typeface="Times New Roman"/>
              </a:rPr>
              <a:t>khi</a:t>
            </a:r>
            <a:r>
              <a:rPr sz="1800" spc="-15" dirty="0">
                <a:solidFill>
                  <a:srgbClr val="03499E"/>
                </a:solidFill>
                <a:latin typeface="Times New Roman"/>
                <a:cs typeface="Times New Roman"/>
              </a:rPr>
              <a:t> </a:t>
            </a:r>
            <a:r>
              <a:rPr sz="1800" dirty="0">
                <a:solidFill>
                  <a:srgbClr val="03499E"/>
                </a:solidFill>
                <a:latin typeface="Times New Roman"/>
                <a:cs typeface="Times New Roman"/>
              </a:rPr>
              <a:t>có</a:t>
            </a:r>
            <a:r>
              <a:rPr sz="1800" spc="-15" dirty="0">
                <a:solidFill>
                  <a:srgbClr val="03499E"/>
                </a:solidFill>
                <a:latin typeface="Times New Roman"/>
                <a:cs typeface="Times New Roman"/>
              </a:rPr>
              <a:t> </a:t>
            </a:r>
            <a:r>
              <a:rPr sz="1800" dirty="0">
                <a:solidFill>
                  <a:srgbClr val="03499E"/>
                </a:solidFill>
                <a:latin typeface="Times New Roman"/>
                <a:cs typeface="Times New Roman"/>
              </a:rPr>
              <a:t>dự</a:t>
            </a:r>
            <a:r>
              <a:rPr sz="1800" spc="-20" dirty="0">
                <a:solidFill>
                  <a:srgbClr val="03499E"/>
                </a:solidFill>
                <a:latin typeface="Times New Roman"/>
                <a:cs typeface="Times New Roman"/>
              </a:rPr>
              <a:t> </a:t>
            </a:r>
            <a:r>
              <a:rPr sz="1800" dirty="0">
                <a:solidFill>
                  <a:srgbClr val="03499E"/>
                </a:solidFill>
                <a:latin typeface="Times New Roman"/>
                <a:cs typeface="Times New Roman"/>
              </a:rPr>
              <a:t>toán</a:t>
            </a:r>
            <a:r>
              <a:rPr sz="1800" spc="-25" dirty="0">
                <a:solidFill>
                  <a:srgbClr val="03499E"/>
                </a:solidFill>
                <a:latin typeface="Times New Roman"/>
                <a:cs typeface="Times New Roman"/>
              </a:rPr>
              <a:t> </a:t>
            </a:r>
            <a:r>
              <a:rPr sz="1800" dirty="0">
                <a:solidFill>
                  <a:srgbClr val="03499E"/>
                </a:solidFill>
                <a:latin typeface="Times New Roman"/>
                <a:cs typeface="Times New Roman"/>
              </a:rPr>
              <a:t>mua</a:t>
            </a:r>
            <a:r>
              <a:rPr sz="1800" spc="-10" dirty="0">
                <a:solidFill>
                  <a:srgbClr val="03499E"/>
                </a:solidFill>
                <a:latin typeface="Times New Roman"/>
                <a:cs typeface="Times New Roman"/>
              </a:rPr>
              <a:t> </a:t>
            </a:r>
            <a:r>
              <a:rPr sz="1800" dirty="0">
                <a:solidFill>
                  <a:srgbClr val="03499E"/>
                </a:solidFill>
                <a:latin typeface="Times New Roman"/>
                <a:cs typeface="Times New Roman"/>
              </a:rPr>
              <a:t>sắm,</a:t>
            </a:r>
            <a:r>
              <a:rPr sz="1800" spc="-20" dirty="0">
                <a:solidFill>
                  <a:srgbClr val="03499E"/>
                </a:solidFill>
                <a:latin typeface="Times New Roman"/>
                <a:cs typeface="Times New Roman"/>
              </a:rPr>
              <a:t> </a:t>
            </a:r>
            <a:r>
              <a:rPr sz="1800" dirty="0">
                <a:solidFill>
                  <a:srgbClr val="03499E"/>
                </a:solidFill>
                <a:latin typeface="Times New Roman"/>
                <a:cs typeface="Times New Roman"/>
              </a:rPr>
              <a:t>quyết</a:t>
            </a:r>
            <a:r>
              <a:rPr sz="1800" spc="-40" dirty="0">
                <a:solidFill>
                  <a:srgbClr val="03499E"/>
                </a:solidFill>
                <a:latin typeface="Times New Roman"/>
                <a:cs typeface="Times New Roman"/>
              </a:rPr>
              <a:t> </a:t>
            </a:r>
            <a:r>
              <a:rPr sz="1800" dirty="0">
                <a:solidFill>
                  <a:srgbClr val="03499E"/>
                </a:solidFill>
                <a:latin typeface="Times New Roman"/>
                <a:cs typeface="Times New Roman"/>
              </a:rPr>
              <a:t>định</a:t>
            </a:r>
            <a:r>
              <a:rPr sz="1800" spc="-15" dirty="0">
                <a:solidFill>
                  <a:srgbClr val="03499E"/>
                </a:solidFill>
                <a:latin typeface="Times New Roman"/>
                <a:cs typeface="Times New Roman"/>
              </a:rPr>
              <a:t> </a:t>
            </a:r>
            <a:r>
              <a:rPr sz="1800" dirty="0">
                <a:solidFill>
                  <a:srgbClr val="03499E"/>
                </a:solidFill>
                <a:latin typeface="Times New Roman"/>
                <a:cs typeface="Times New Roman"/>
              </a:rPr>
              <a:t>phê</a:t>
            </a:r>
            <a:r>
              <a:rPr sz="1800" spc="-15" dirty="0">
                <a:solidFill>
                  <a:srgbClr val="03499E"/>
                </a:solidFill>
                <a:latin typeface="Times New Roman"/>
                <a:cs typeface="Times New Roman"/>
              </a:rPr>
              <a:t> </a:t>
            </a:r>
            <a:r>
              <a:rPr sz="1800" dirty="0">
                <a:solidFill>
                  <a:srgbClr val="03499E"/>
                </a:solidFill>
                <a:latin typeface="Times New Roman"/>
                <a:cs typeface="Times New Roman"/>
              </a:rPr>
              <a:t>duyệt</a:t>
            </a:r>
            <a:r>
              <a:rPr sz="1800" spc="-40" dirty="0">
                <a:solidFill>
                  <a:srgbClr val="03499E"/>
                </a:solidFill>
                <a:latin typeface="Times New Roman"/>
                <a:cs typeface="Times New Roman"/>
              </a:rPr>
              <a:t> </a:t>
            </a:r>
            <a:r>
              <a:rPr sz="1800" dirty="0">
                <a:solidFill>
                  <a:srgbClr val="03499E"/>
                </a:solidFill>
                <a:latin typeface="Times New Roman"/>
                <a:cs typeface="Times New Roman"/>
              </a:rPr>
              <a:t>dự</a:t>
            </a:r>
            <a:r>
              <a:rPr sz="1800" spc="-15" dirty="0">
                <a:solidFill>
                  <a:srgbClr val="03499E"/>
                </a:solidFill>
                <a:latin typeface="Times New Roman"/>
                <a:cs typeface="Times New Roman"/>
              </a:rPr>
              <a:t> </a:t>
            </a:r>
            <a:r>
              <a:rPr sz="1800" dirty="0">
                <a:solidFill>
                  <a:srgbClr val="03499E"/>
                </a:solidFill>
                <a:latin typeface="Times New Roman"/>
                <a:cs typeface="Times New Roman"/>
              </a:rPr>
              <a:t>án</a:t>
            </a:r>
            <a:r>
              <a:rPr sz="1800" spc="-25" dirty="0">
                <a:solidFill>
                  <a:srgbClr val="03499E"/>
                </a:solidFill>
                <a:latin typeface="Times New Roman"/>
                <a:cs typeface="Times New Roman"/>
              </a:rPr>
              <a:t> </a:t>
            </a:r>
            <a:r>
              <a:rPr sz="1800" dirty="0">
                <a:solidFill>
                  <a:srgbClr val="03499E"/>
                </a:solidFill>
                <a:latin typeface="Times New Roman"/>
                <a:cs typeface="Times New Roman"/>
              </a:rPr>
              <a:t>hoặc</a:t>
            </a:r>
            <a:r>
              <a:rPr sz="1800" spc="-30" dirty="0">
                <a:solidFill>
                  <a:srgbClr val="03499E"/>
                </a:solidFill>
                <a:latin typeface="Times New Roman"/>
                <a:cs typeface="Times New Roman"/>
              </a:rPr>
              <a:t> </a:t>
            </a:r>
            <a:r>
              <a:rPr sz="1800" dirty="0">
                <a:solidFill>
                  <a:srgbClr val="03499E"/>
                </a:solidFill>
                <a:latin typeface="Times New Roman"/>
                <a:cs typeface="Times New Roman"/>
              </a:rPr>
              <a:t>đồng</a:t>
            </a:r>
            <a:r>
              <a:rPr sz="1800" spc="-15" dirty="0">
                <a:solidFill>
                  <a:srgbClr val="03499E"/>
                </a:solidFill>
                <a:latin typeface="Times New Roman"/>
                <a:cs typeface="Times New Roman"/>
              </a:rPr>
              <a:t> </a:t>
            </a:r>
            <a:r>
              <a:rPr sz="1800" dirty="0">
                <a:solidFill>
                  <a:srgbClr val="03499E"/>
                </a:solidFill>
                <a:latin typeface="Times New Roman"/>
                <a:cs typeface="Times New Roman"/>
              </a:rPr>
              <a:t>thời</a:t>
            </a:r>
            <a:r>
              <a:rPr sz="1800" spc="-15" dirty="0">
                <a:solidFill>
                  <a:srgbClr val="03499E"/>
                </a:solidFill>
                <a:latin typeface="Times New Roman"/>
                <a:cs typeface="Times New Roman"/>
              </a:rPr>
              <a:t> </a:t>
            </a:r>
            <a:r>
              <a:rPr sz="1800" dirty="0">
                <a:solidFill>
                  <a:srgbClr val="03499E"/>
                </a:solidFill>
                <a:latin typeface="Times New Roman"/>
                <a:cs typeface="Times New Roman"/>
              </a:rPr>
              <a:t>với</a:t>
            </a:r>
            <a:r>
              <a:rPr sz="1800" spc="-10" dirty="0">
                <a:solidFill>
                  <a:srgbClr val="03499E"/>
                </a:solidFill>
                <a:latin typeface="Times New Roman"/>
                <a:cs typeface="Times New Roman"/>
              </a:rPr>
              <a:t> </a:t>
            </a:r>
            <a:r>
              <a:rPr sz="1800" spc="-25" dirty="0">
                <a:solidFill>
                  <a:srgbClr val="03499E"/>
                </a:solidFill>
                <a:latin typeface="Times New Roman"/>
                <a:cs typeface="Times New Roman"/>
              </a:rPr>
              <a:t>quá </a:t>
            </a:r>
            <a:r>
              <a:rPr sz="1800" dirty="0">
                <a:solidFill>
                  <a:srgbClr val="03499E"/>
                </a:solidFill>
                <a:latin typeface="Times New Roman"/>
                <a:cs typeface="Times New Roman"/>
              </a:rPr>
              <a:t>trình</a:t>
            </a:r>
            <a:r>
              <a:rPr sz="1800" spc="-10" dirty="0">
                <a:solidFill>
                  <a:srgbClr val="03499E"/>
                </a:solidFill>
                <a:latin typeface="Times New Roman"/>
                <a:cs typeface="Times New Roman"/>
              </a:rPr>
              <a:t> </a:t>
            </a:r>
            <a:r>
              <a:rPr sz="1800" dirty="0">
                <a:solidFill>
                  <a:srgbClr val="03499E"/>
                </a:solidFill>
                <a:latin typeface="Times New Roman"/>
                <a:cs typeface="Times New Roman"/>
              </a:rPr>
              <a:t>lập</a:t>
            </a:r>
            <a:r>
              <a:rPr sz="1800" spc="-10" dirty="0">
                <a:solidFill>
                  <a:srgbClr val="03499E"/>
                </a:solidFill>
                <a:latin typeface="Times New Roman"/>
                <a:cs typeface="Times New Roman"/>
              </a:rPr>
              <a:t> </a:t>
            </a:r>
            <a:r>
              <a:rPr sz="1800" dirty="0">
                <a:solidFill>
                  <a:srgbClr val="03499E"/>
                </a:solidFill>
                <a:latin typeface="Times New Roman"/>
                <a:cs typeface="Times New Roman"/>
              </a:rPr>
              <a:t>dự</a:t>
            </a:r>
            <a:r>
              <a:rPr sz="1800" spc="-15" dirty="0">
                <a:solidFill>
                  <a:srgbClr val="03499E"/>
                </a:solidFill>
                <a:latin typeface="Times New Roman"/>
                <a:cs typeface="Times New Roman"/>
              </a:rPr>
              <a:t> </a:t>
            </a:r>
            <a:r>
              <a:rPr sz="1800" dirty="0">
                <a:solidFill>
                  <a:srgbClr val="03499E"/>
                </a:solidFill>
                <a:latin typeface="Times New Roman"/>
                <a:cs typeface="Times New Roman"/>
              </a:rPr>
              <a:t>án,</a:t>
            </a:r>
            <a:r>
              <a:rPr sz="1800" spc="-5" dirty="0">
                <a:solidFill>
                  <a:srgbClr val="03499E"/>
                </a:solidFill>
                <a:latin typeface="Times New Roman"/>
                <a:cs typeface="Times New Roman"/>
              </a:rPr>
              <a:t> </a:t>
            </a:r>
            <a:r>
              <a:rPr sz="1800" dirty="0">
                <a:solidFill>
                  <a:srgbClr val="03499E"/>
                </a:solidFill>
                <a:latin typeface="Times New Roman"/>
                <a:cs typeface="Times New Roman"/>
              </a:rPr>
              <a:t>dự</a:t>
            </a:r>
            <a:r>
              <a:rPr sz="1800" spc="-5" dirty="0">
                <a:solidFill>
                  <a:srgbClr val="03499E"/>
                </a:solidFill>
                <a:latin typeface="Times New Roman"/>
                <a:cs typeface="Times New Roman"/>
              </a:rPr>
              <a:t> </a:t>
            </a:r>
            <a:r>
              <a:rPr sz="1800" dirty="0">
                <a:solidFill>
                  <a:srgbClr val="03499E"/>
                </a:solidFill>
                <a:latin typeface="Times New Roman"/>
                <a:cs typeface="Times New Roman"/>
              </a:rPr>
              <a:t>toán</a:t>
            </a:r>
            <a:r>
              <a:rPr sz="1800" spc="-20" dirty="0">
                <a:solidFill>
                  <a:srgbClr val="03499E"/>
                </a:solidFill>
                <a:latin typeface="Times New Roman"/>
                <a:cs typeface="Times New Roman"/>
              </a:rPr>
              <a:t> </a:t>
            </a:r>
            <a:r>
              <a:rPr sz="1800" dirty="0">
                <a:solidFill>
                  <a:srgbClr val="03499E"/>
                </a:solidFill>
                <a:latin typeface="Times New Roman"/>
                <a:cs typeface="Times New Roman"/>
              </a:rPr>
              <a:t>mua</a:t>
            </a:r>
            <a:r>
              <a:rPr sz="1800" spc="5" dirty="0">
                <a:solidFill>
                  <a:srgbClr val="03499E"/>
                </a:solidFill>
                <a:latin typeface="Times New Roman"/>
                <a:cs typeface="Times New Roman"/>
              </a:rPr>
              <a:t> </a:t>
            </a:r>
            <a:r>
              <a:rPr sz="1800" dirty="0">
                <a:solidFill>
                  <a:srgbClr val="03499E"/>
                </a:solidFill>
                <a:latin typeface="Times New Roman"/>
                <a:cs typeface="Times New Roman"/>
              </a:rPr>
              <a:t>sắm</a:t>
            </a:r>
            <a:r>
              <a:rPr sz="1800" spc="-10" dirty="0">
                <a:solidFill>
                  <a:srgbClr val="03499E"/>
                </a:solidFill>
                <a:latin typeface="Times New Roman"/>
                <a:cs typeface="Times New Roman"/>
              </a:rPr>
              <a:t> </a:t>
            </a:r>
            <a:r>
              <a:rPr sz="1800" dirty="0">
                <a:solidFill>
                  <a:srgbClr val="03499E"/>
                </a:solidFill>
                <a:latin typeface="Times New Roman"/>
                <a:cs typeface="Times New Roman"/>
              </a:rPr>
              <a:t>hoặc</a:t>
            </a:r>
            <a:r>
              <a:rPr sz="1800" spc="-5" dirty="0">
                <a:solidFill>
                  <a:srgbClr val="03499E"/>
                </a:solidFill>
                <a:latin typeface="Times New Roman"/>
                <a:cs typeface="Times New Roman"/>
              </a:rPr>
              <a:t> </a:t>
            </a:r>
            <a:r>
              <a:rPr sz="1800" dirty="0">
                <a:solidFill>
                  <a:srgbClr val="03499E"/>
                </a:solidFill>
                <a:latin typeface="Times New Roman"/>
                <a:cs typeface="Times New Roman"/>
              </a:rPr>
              <a:t>trước</a:t>
            </a:r>
            <a:r>
              <a:rPr sz="1800" spc="-5" dirty="0">
                <a:solidFill>
                  <a:srgbClr val="03499E"/>
                </a:solidFill>
                <a:latin typeface="Times New Roman"/>
                <a:cs typeface="Times New Roman"/>
              </a:rPr>
              <a:t> </a:t>
            </a:r>
            <a:r>
              <a:rPr sz="1800" dirty="0">
                <a:solidFill>
                  <a:srgbClr val="03499E"/>
                </a:solidFill>
                <a:latin typeface="Times New Roman"/>
                <a:cs typeface="Times New Roman"/>
              </a:rPr>
              <a:t>khi có</a:t>
            </a:r>
            <a:r>
              <a:rPr sz="1800" spc="-10" dirty="0">
                <a:solidFill>
                  <a:srgbClr val="03499E"/>
                </a:solidFill>
                <a:latin typeface="Times New Roman"/>
                <a:cs typeface="Times New Roman"/>
              </a:rPr>
              <a:t> </a:t>
            </a:r>
            <a:r>
              <a:rPr sz="1800" dirty="0">
                <a:solidFill>
                  <a:srgbClr val="03499E"/>
                </a:solidFill>
                <a:latin typeface="Times New Roman"/>
                <a:cs typeface="Times New Roman"/>
              </a:rPr>
              <a:t>quyết</a:t>
            </a:r>
            <a:r>
              <a:rPr sz="1800" spc="-40" dirty="0">
                <a:solidFill>
                  <a:srgbClr val="03499E"/>
                </a:solidFill>
                <a:latin typeface="Times New Roman"/>
                <a:cs typeface="Times New Roman"/>
              </a:rPr>
              <a:t> </a:t>
            </a:r>
            <a:r>
              <a:rPr sz="1800" dirty="0">
                <a:solidFill>
                  <a:srgbClr val="03499E"/>
                </a:solidFill>
                <a:latin typeface="Times New Roman"/>
                <a:cs typeface="Times New Roman"/>
              </a:rPr>
              <a:t>định phê</a:t>
            </a:r>
            <a:r>
              <a:rPr sz="1800" spc="-5" dirty="0">
                <a:solidFill>
                  <a:srgbClr val="03499E"/>
                </a:solidFill>
                <a:latin typeface="Times New Roman"/>
                <a:cs typeface="Times New Roman"/>
              </a:rPr>
              <a:t> </a:t>
            </a:r>
            <a:r>
              <a:rPr sz="1800" dirty="0">
                <a:solidFill>
                  <a:srgbClr val="03499E"/>
                </a:solidFill>
                <a:latin typeface="Times New Roman"/>
                <a:cs typeface="Times New Roman"/>
              </a:rPr>
              <a:t>duyệt</a:t>
            </a:r>
            <a:r>
              <a:rPr sz="1800" spc="-40" dirty="0">
                <a:solidFill>
                  <a:srgbClr val="03499E"/>
                </a:solidFill>
                <a:latin typeface="Times New Roman"/>
                <a:cs typeface="Times New Roman"/>
              </a:rPr>
              <a:t> </a:t>
            </a:r>
            <a:r>
              <a:rPr sz="1800" dirty="0">
                <a:solidFill>
                  <a:srgbClr val="03499E"/>
                </a:solidFill>
                <a:latin typeface="Times New Roman"/>
                <a:cs typeface="Times New Roman"/>
              </a:rPr>
              <a:t>dự</a:t>
            </a:r>
            <a:r>
              <a:rPr sz="1800" spc="-5" dirty="0">
                <a:solidFill>
                  <a:srgbClr val="03499E"/>
                </a:solidFill>
                <a:latin typeface="Times New Roman"/>
                <a:cs typeface="Times New Roman"/>
              </a:rPr>
              <a:t> </a:t>
            </a:r>
            <a:r>
              <a:rPr sz="1800" dirty="0">
                <a:solidFill>
                  <a:srgbClr val="03499E"/>
                </a:solidFill>
                <a:latin typeface="Times New Roman"/>
                <a:cs typeface="Times New Roman"/>
              </a:rPr>
              <a:t>án</a:t>
            </a:r>
            <a:r>
              <a:rPr sz="1800" spc="-10" dirty="0">
                <a:solidFill>
                  <a:srgbClr val="03499E"/>
                </a:solidFill>
                <a:latin typeface="Times New Roman"/>
                <a:cs typeface="Times New Roman"/>
              </a:rPr>
              <a:t> </a:t>
            </a:r>
            <a:r>
              <a:rPr sz="1800" dirty="0">
                <a:solidFill>
                  <a:srgbClr val="03499E"/>
                </a:solidFill>
                <a:latin typeface="Times New Roman"/>
                <a:cs typeface="Times New Roman"/>
              </a:rPr>
              <a:t>đối</a:t>
            </a:r>
            <a:r>
              <a:rPr sz="1800" spc="-5" dirty="0">
                <a:solidFill>
                  <a:srgbClr val="03499E"/>
                </a:solidFill>
                <a:latin typeface="Times New Roman"/>
                <a:cs typeface="Times New Roman"/>
              </a:rPr>
              <a:t> </a:t>
            </a:r>
            <a:r>
              <a:rPr sz="1800" dirty="0">
                <a:solidFill>
                  <a:srgbClr val="03499E"/>
                </a:solidFill>
                <a:latin typeface="Times New Roman"/>
                <a:cs typeface="Times New Roman"/>
              </a:rPr>
              <a:t>với</a:t>
            </a:r>
            <a:r>
              <a:rPr sz="1800" spc="5" dirty="0">
                <a:solidFill>
                  <a:srgbClr val="03499E"/>
                </a:solidFill>
                <a:latin typeface="Times New Roman"/>
                <a:cs typeface="Times New Roman"/>
              </a:rPr>
              <a:t> </a:t>
            </a:r>
            <a:r>
              <a:rPr sz="1800" dirty="0">
                <a:solidFill>
                  <a:srgbClr val="03499E"/>
                </a:solidFill>
                <a:latin typeface="Times New Roman"/>
                <a:cs typeface="Times New Roman"/>
              </a:rPr>
              <a:t>gói</a:t>
            </a:r>
            <a:r>
              <a:rPr sz="1800" spc="-5" dirty="0">
                <a:solidFill>
                  <a:srgbClr val="03499E"/>
                </a:solidFill>
                <a:latin typeface="Times New Roman"/>
                <a:cs typeface="Times New Roman"/>
              </a:rPr>
              <a:t> </a:t>
            </a:r>
            <a:r>
              <a:rPr sz="1800" dirty="0">
                <a:solidFill>
                  <a:srgbClr val="03499E"/>
                </a:solidFill>
                <a:latin typeface="Times New Roman"/>
                <a:cs typeface="Times New Roman"/>
              </a:rPr>
              <a:t>thầu</a:t>
            </a:r>
            <a:r>
              <a:rPr sz="1800" spc="-10" dirty="0">
                <a:solidFill>
                  <a:srgbClr val="03499E"/>
                </a:solidFill>
                <a:latin typeface="Times New Roman"/>
                <a:cs typeface="Times New Roman"/>
              </a:rPr>
              <a:t> </a:t>
            </a:r>
            <a:r>
              <a:rPr sz="1800" spc="-25" dirty="0">
                <a:solidFill>
                  <a:srgbClr val="03499E"/>
                </a:solidFill>
                <a:latin typeface="Times New Roman"/>
                <a:cs typeface="Times New Roman"/>
              </a:rPr>
              <a:t>cần </a:t>
            </a:r>
            <a:r>
              <a:rPr sz="1800" dirty="0">
                <a:solidFill>
                  <a:srgbClr val="03499E"/>
                </a:solidFill>
                <a:latin typeface="Times New Roman"/>
                <a:cs typeface="Times New Roman"/>
              </a:rPr>
              <a:t>thực</a:t>
            </a:r>
            <a:r>
              <a:rPr sz="1800" spc="-10" dirty="0">
                <a:solidFill>
                  <a:srgbClr val="03499E"/>
                </a:solidFill>
                <a:latin typeface="Times New Roman"/>
                <a:cs typeface="Times New Roman"/>
              </a:rPr>
              <a:t> </a:t>
            </a:r>
            <a:r>
              <a:rPr sz="1800" dirty="0">
                <a:solidFill>
                  <a:srgbClr val="03499E"/>
                </a:solidFill>
                <a:latin typeface="Times New Roman"/>
                <a:cs typeface="Times New Roman"/>
              </a:rPr>
              <a:t>hiện</a:t>
            </a:r>
            <a:r>
              <a:rPr sz="1800" spc="-20" dirty="0">
                <a:solidFill>
                  <a:srgbClr val="03499E"/>
                </a:solidFill>
                <a:latin typeface="Times New Roman"/>
                <a:cs typeface="Times New Roman"/>
              </a:rPr>
              <a:t> </a:t>
            </a:r>
            <a:r>
              <a:rPr sz="1800" dirty="0">
                <a:solidFill>
                  <a:srgbClr val="03499E"/>
                </a:solidFill>
                <a:latin typeface="Times New Roman"/>
                <a:cs typeface="Times New Roman"/>
              </a:rPr>
              <a:t>trước</a:t>
            </a:r>
            <a:r>
              <a:rPr sz="1800" spc="-5" dirty="0">
                <a:solidFill>
                  <a:srgbClr val="03499E"/>
                </a:solidFill>
                <a:latin typeface="Times New Roman"/>
                <a:cs typeface="Times New Roman"/>
              </a:rPr>
              <a:t> </a:t>
            </a:r>
            <a:r>
              <a:rPr sz="1800" dirty="0">
                <a:solidFill>
                  <a:srgbClr val="03499E"/>
                </a:solidFill>
                <a:latin typeface="Times New Roman"/>
                <a:cs typeface="Times New Roman"/>
              </a:rPr>
              <a:t>khi</a:t>
            </a:r>
            <a:r>
              <a:rPr sz="1800" spc="-20" dirty="0">
                <a:solidFill>
                  <a:srgbClr val="03499E"/>
                </a:solidFill>
                <a:latin typeface="Times New Roman"/>
                <a:cs typeface="Times New Roman"/>
              </a:rPr>
              <a:t> </a:t>
            </a:r>
            <a:r>
              <a:rPr sz="1800" dirty="0">
                <a:solidFill>
                  <a:srgbClr val="03499E"/>
                </a:solidFill>
                <a:latin typeface="Times New Roman"/>
                <a:cs typeface="Times New Roman"/>
              </a:rPr>
              <a:t>có</a:t>
            </a:r>
            <a:r>
              <a:rPr sz="1800" spc="-10" dirty="0">
                <a:solidFill>
                  <a:srgbClr val="03499E"/>
                </a:solidFill>
                <a:latin typeface="Times New Roman"/>
                <a:cs typeface="Times New Roman"/>
              </a:rPr>
              <a:t> </a:t>
            </a:r>
            <a:r>
              <a:rPr sz="1800" dirty="0">
                <a:solidFill>
                  <a:srgbClr val="03499E"/>
                </a:solidFill>
                <a:latin typeface="Times New Roman"/>
                <a:cs typeface="Times New Roman"/>
              </a:rPr>
              <a:t>quyết</a:t>
            </a:r>
            <a:r>
              <a:rPr sz="1800" spc="-30" dirty="0">
                <a:solidFill>
                  <a:srgbClr val="03499E"/>
                </a:solidFill>
                <a:latin typeface="Times New Roman"/>
                <a:cs typeface="Times New Roman"/>
              </a:rPr>
              <a:t> </a:t>
            </a:r>
            <a:r>
              <a:rPr sz="1800" dirty="0">
                <a:solidFill>
                  <a:srgbClr val="03499E"/>
                </a:solidFill>
                <a:latin typeface="Times New Roman"/>
                <a:cs typeface="Times New Roman"/>
              </a:rPr>
              <a:t>định</a:t>
            </a:r>
            <a:r>
              <a:rPr sz="1800" spc="-10" dirty="0">
                <a:solidFill>
                  <a:srgbClr val="03499E"/>
                </a:solidFill>
                <a:latin typeface="Times New Roman"/>
                <a:cs typeface="Times New Roman"/>
              </a:rPr>
              <a:t> </a:t>
            </a:r>
            <a:r>
              <a:rPr sz="1800" dirty="0">
                <a:solidFill>
                  <a:srgbClr val="03499E"/>
                </a:solidFill>
                <a:latin typeface="Times New Roman"/>
                <a:cs typeface="Times New Roman"/>
              </a:rPr>
              <a:t>phê</a:t>
            </a:r>
            <a:r>
              <a:rPr sz="1800" spc="-10" dirty="0">
                <a:solidFill>
                  <a:srgbClr val="03499E"/>
                </a:solidFill>
                <a:latin typeface="Times New Roman"/>
                <a:cs typeface="Times New Roman"/>
              </a:rPr>
              <a:t> </a:t>
            </a:r>
            <a:r>
              <a:rPr sz="1800" dirty="0">
                <a:solidFill>
                  <a:srgbClr val="03499E"/>
                </a:solidFill>
                <a:latin typeface="Times New Roman"/>
                <a:cs typeface="Times New Roman"/>
              </a:rPr>
              <a:t>duyệt</a:t>
            </a:r>
            <a:r>
              <a:rPr sz="1800" spc="-30" dirty="0">
                <a:solidFill>
                  <a:srgbClr val="03499E"/>
                </a:solidFill>
                <a:latin typeface="Times New Roman"/>
                <a:cs typeface="Times New Roman"/>
              </a:rPr>
              <a:t> </a:t>
            </a:r>
            <a:r>
              <a:rPr sz="1800" dirty="0">
                <a:solidFill>
                  <a:srgbClr val="03499E"/>
                </a:solidFill>
                <a:latin typeface="Times New Roman"/>
                <a:cs typeface="Times New Roman"/>
              </a:rPr>
              <a:t>dự</a:t>
            </a:r>
            <a:r>
              <a:rPr sz="1800" spc="-10" dirty="0">
                <a:solidFill>
                  <a:srgbClr val="03499E"/>
                </a:solidFill>
                <a:latin typeface="Times New Roman"/>
                <a:cs typeface="Times New Roman"/>
              </a:rPr>
              <a:t> </a:t>
            </a:r>
            <a:r>
              <a:rPr sz="1800" spc="-25" dirty="0">
                <a:solidFill>
                  <a:srgbClr val="03499E"/>
                </a:solidFill>
                <a:latin typeface="Times New Roman"/>
                <a:cs typeface="Times New Roman"/>
              </a:rPr>
              <a:t>án</a:t>
            </a:r>
            <a:endParaRPr sz="1800">
              <a:latin typeface="Times New Roman"/>
              <a:cs typeface="Times New Roman"/>
            </a:endParaRPr>
          </a:p>
        </p:txBody>
      </p:sp>
      <p:grpSp>
        <p:nvGrpSpPr>
          <p:cNvPr id="9" name="object 9"/>
          <p:cNvGrpSpPr/>
          <p:nvPr/>
        </p:nvGrpSpPr>
        <p:grpSpPr>
          <a:xfrm>
            <a:off x="1339850" y="1084580"/>
            <a:ext cx="9512300" cy="2383155"/>
            <a:chOff x="1339850" y="1084580"/>
            <a:chExt cx="9512300" cy="2383155"/>
          </a:xfrm>
        </p:grpSpPr>
        <p:sp>
          <p:nvSpPr>
            <p:cNvPr id="10" name="object 10"/>
            <p:cNvSpPr/>
            <p:nvPr/>
          </p:nvSpPr>
          <p:spPr>
            <a:xfrm>
              <a:off x="1352550" y="2272919"/>
              <a:ext cx="9486900" cy="1182370"/>
            </a:xfrm>
            <a:custGeom>
              <a:avLst/>
              <a:gdLst/>
              <a:ahLst/>
              <a:cxnLst/>
              <a:rect l="l" t="t" r="r" b="b"/>
              <a:pathLst>
                <a:path w="9486900" h="1182370">
                  <a:moveTo>
                    <a:pt x="9486900" y="0"/>
                  </a:moveTo>
                  <a:lnTo>
                    <a:pt x="0" y="0"/>
                  </a:lnTo>
                  <a:lnTo>
                    <a:pt x="0" y="767968"/>
                  </a:lnTo>
                  <a:lnTo>
                    <a:pt x="4595749" y="767968"/>
                  </a:lnTo>
                  <a:lnTo>
                    <a:pt x="4595749" y="886459"/>
                  </a:lnTo>
                  <a:lnTo>
                    <a:pt x="4447921" y="886459"/>
                  </a:lnTo>
                  <a:lnTo>
                    <a:pt x="4743450" y="1181989"/>
                  </a:lnTo>
                  <a:lnTo>
                    <a:pt x="5038979" y="886459"/>
                  </a:lnTo>
                  <a:lnTo>
                    <a:pt x="4891151" y="886459"/>
                  </a:lnTo>
                  <a:lnTo>
                    <a:pt x="4891151" y="767968"/>
                  </a:lnTo>
                  <a:lnTo>
                    <a:pt x="9486900" y="767968"/>
                  </a:lnTo>
                  <a:lnTo>
                    <a:pt x="9486900" y="0"/>
                  </a:lnTo>
                  <a:close/>
                </a:path>
              </a:pathLst>
            </a:custGeom>
            <a:solidFill>
              <a:srgbClr val="E9E1D5"/>
            </a:solidFill>
          </p:spPr>
          <p:txBody>
            <a:bodyPr wrap="square" lIns="0" tIns="0" rIns="0" bIns="0" rtlCol="0"/>
            <a:lstStyle/>
            <a:p>
              <a:endParaRPr/>
            </a:p>
          </p:txBody>
        </p:sp>
        <p:sp>
          <p:nvSpPr>
            <p:cNvPr id="11" name="object 11"/>
            <p:cNvSpPr/>
            <p:nvPr/>
          </p:nvSpPr>
          <p:spPr>
            <a:xfrm>
              <a:off x="1352550" y="2272919"/>
              <a:ext cx="9486900" cy="1182370"/>
            </a:xfrm>
            <a:custGeom>
              <a:avLst/>
              <a:gdLst/>
              <a:ahLst/>
              <a:cxnLst/>
              <a:rect l="l" t="t" r="r" b="b"/>
              <a:pathLst>
                <a:path w="9486900" h="1182370">
                  <a:moveTo>
                    <a:pt x="9486900" y="767968"/>
                  </a:moveTo>
                  <a:lnTo>
                    <a:pt x="4891151" y="767968"/>
                  </a:lnTo>
                  <a:lnTo>
                    <a:pt x="4891151" y="886459"/>
                  </a:lnTo>
                  <a:lnTo>
                    <a:pt x="5038979" y="886459"/>
                  </a:lnTo>
                  <a:lnTo>
                    <a:pt x="4743450" y="1181989"/>
                  </a:lnTo>
                  <a:lnTo>
                    <a:pt x="4447921" y="886459"/>
                  </a:lnTo>
                  <a:lnTo>
                    <a:pt x="4595749" y="886459"/>
                  </a:lnTo>
                  <a:lnTo>
                    <a:pt x="4595749" y="767968"/>
                  </a:lnTo>
                  <a:lnTo>
                    <a:pt x="0" y="767968"/>
                  </a:lnTo>
                  <a:lnTo>
                    <a:pt x="0" y="0"/>
                  </a:lnTo>
                  <a:lnTo>
                    <a:pt x="9486900" y="0"/>
                  </a:lnTo>
                  <a:lnTo>
                    <a:pt x="9486900" y="767968"/>
                  </a:lnTo>
                  <a:close/>
                </a:path>
              </a:pathLst>
            </a:custGeom>
            <a:ln w="25400">
              <a:solidFill>
                <a:srgbClr val="03499E"/>
              </a:solidFill>
            </a:ln>
          </p:spPr>
          <p:txBody>
            <a:bodyPr wrap="square" lIns="0" tIns="0" rIns="0" bIns="0" rtlCol="0"/>
            <a:lstStyle/>
            <a:p>
              <a:endParaRPr/>
            </a:p>
          </p:txBody>
        </p:sp>
        <p:sp>
          <p:nvSpPr>
            <p:cNvPr id="12" name="object 12"/>
            <p:cNvSpPr/>
            <p:nvPr/>
          </p:nvSpPr>
          <p:spPr>
            <a:xfrm>
              <a:off x="1352550" y="1097280"/>
              <a:ext cx="9486900" cy="1187450"/>
            </a:xfrm>
            <a:custGeom>
              <a:avLst/>
              <a:gdLst/>
              <a:ahLst/>
              <a:cxnLst/>
              <a:rect l="l" t="t" r="r" b="b"/>
              <a:pathLst>
                <a:path w="9486900" h="1187450">
                  <a:moveTo>
                    <a:pt x="9486900" y="0"/>
                  </a:moveTo>
                  <a:lnTo>
                    <a:pt x="0" y="0"/>
                  </a:lnTo>
                  <a:lnTo>
                    <a:pt x="0" y="771398"/>
                  </a:lnTo>
                  <a:lnTo>
                    <a:pt x="4595114" y="771398"/>
                  </a:lnTo>
                  <a:lnTo>
                    <a:pt x="4595114" y="890270"/>
                  </a:lnTo>
                  <a:lnTo>
                    <a:pt x="4446651" y="890270"/>
                  </a:lnTo>
                  <a:lnTo>
                    <a:pt x="4743450" y="1187069"/>
                  </a:lnTo>
                  <a:lnTo>
                    <a:pt x="5040249" y="890270"/>
                  </a:lnTo>
                  <a:lnTo>
                    <a:pt x="4891786" y="890270"/>
                  </a:lnTo>
                  <a:lnTo>
                    <a:pt x="4891786" y="771398"/>
                  </a:lnTo>
                  <a:lnTo>
                    <a:pt x="9486900" y="771398"/>
                  </a:lnTo>
                  <a:lnTo>
                    <a:pt x="9486900" y="0"/>
                  </a:lnTo>
                  <a:close/>
                </a:path>
              </a:pathLst>
            </a:custGeom>
            <a:solidFill>
              <a:srgbClr val="E9E1D5"/>
            </a:solidFill>
          </p:spPr>
          <p:txBody>
            <a:bodyPr wrap="square" lIns="0" tIns="0" rIns="0" bIns="0" rtlCol="0"/>
            <a:lstStyle/>
            <a:p>
              <a:endParaRPr/>
            </a:p>
          </p:txBody>
        </p:sp>
        <p:sp>
          <p:nvSpPr>
            <p:cNvPr id="13" name="object 13"/>
            <p:cNvSpPr/>
            <p:nvPr/>
          </p:nvSpPr>
          <p:spPr>
            <a:xfrm>
              <a:off x="1352550" y="1097280"/>
              <a:ext cx="9486900" cy="1187450"/>
            </a:xfrm>
            <a:custGeom>
              <a:avLst/>
              <a:gdLst/>
              <a:ahLst/>
              <a:cxnLst/>
              <a:rect l="l" t="t" r="r" b="b"/>
              <a:pathLst>
                <a:path w="9486900" h="1187450">
                  <a:moveTo>
                    <a:pt x="9486900" y="771398"/>
                  </a:moveTo>
                  <a:lnTo>
                    <a:pt x="4891786" y="771398"/>
                  </a:lnTo>
                  <a:lnTo>
                    <a:pt x="4891786" y="890270"/>
                  </a:lnTo>
                  <a:lnTo>
                    <a:pt x="5040249" y="890270"/>
                  </a:lnTo>
                  <a:lnTo>
                    <a:pt x="4743450" y="1187069"/>
                  </a:lnTo>
                  <a:lnTo>
                    <a:pt x="4446651" y="890270"/>
                  </a:lnTo>
                  <a:lnTo>
                    <a:pt x="4595114" y="890270"/>
                  </a:lnTo>
                  <a:lnTo>
                    <a:pt x="4595114" y="771398"/>
                  </a:lnTo>
                  <a:lnTo>
                    <a:pt x="0" y="771398"/>
                  </a:lnTo>
                  <a:lnTo>
                    <a:pt x="0" y="0"/>
                  </a:lnTo>
                  <a:lnTo>
                    <a:pt x="9486900" y="0"/>
                  </a:lnTo>
                  <a:lnTo>
                    <a:pt x="9486900" y="771398"/>
                  </a:lnTo>
                  <a:close/>
                </a:path>
              </a:pathLst>
            </a:custGeom>
            <a:ln w="25400">
              <a:solidFill>
                <a:srgbClr val="03499E"/>
              </a:solidFill>
            </a:ln>
          </p:spPr>
          <p:txBody>
            <a:bodyPr wrap="square" lIns="0" tIns="0" rIns="0" bIns="0" rtlCol="0"/>
            <a:lstStyle/>
            <a:p>
              <a:endParaRPr/>
            </a:p>
          </p:txBody>
        </p:sp>
      </p:grpSp>
      <p:sp>
        <p:nvSpPr>
          <p:cNvPr id="14" name="object 14"/>
          <p:cNvSpPr txBox="1"/>
          <p:nvPr/>
        </p:nvSpPr>
        <p:spPr>
          <a:xfrm>
            <a:off x="1492377" y="1074546"/>
            <a:ext cx="9208135" cy="1828800"/>
          </a:xfrm>
          <a:prstGeom prst="rect">
            <a:avLst/>
          </a:prstGeom>
        </p:spPr>
        <p:txBody>
          <a:bodyPr vert="horz" wrap="square" lIns="0" tIns="52069" rIns="0" bIns="0" rtlCol="0">
            <a:spAutoFit/>
          </a:bodyPr>
          <a:lstStyle/>
          <a:p>
            <a:pPr marL="12065" marR="5080" algn="ctr">
              <a:lnSpc>
                <a:spcPts val="1860"/>
              </a:lnSpc>
              <a:spcBef>
                <a:spcPts val="409"/>
              </a:spcBef>
            </a:pPr>
            <a:r>
              <a:rPr sz="1800" dirty="0">
                <a:solidFill>
                  <a:srgbClr val="03499E"/>
                </a:solidFill>
                <a:latin typeface="Times New Roman"/>
                <a:cs typeface="Times New Roman"/>
              </a:rPr>
              <a:t>KHLCNT</a:t>
            </a:r>
            <a:r>
              <a:rPr sz="1800" spc="-20" dirty="0">
                <a:solidFill>
                  <a:srgbClr val="03499E"/>
                </a:solidFill>
                <a:latin typeface="Times New Roman"/>
                <a:cs typeface="Times New Roman"/>
              </a:rPr>
              <a:t> </a:t>
            </a:r>
            <a:r>
              <a:rPr sz="1800" dirty="0">
                <a:solidFill>
                  <a:srgbClr val="03499E"/>
                </a:solidFill>
                <a:latin typeface="Times New Roman"/>
                <a:cs typeface="Times New Roman"/>
              </a:rPr>
              <a:t>được</a:t>
            </a:r>
            <a:r>
              <a:rPr sz="1800" spc="-20" dirty="0">
                <a:solidFill>
                  <a:srgbClr val="03499E"/>
                </a:solidFill>
                <a:latin typeface="Times New Roman"/>
                <a:cs typeface="Times New Roman"/>
              </a:rPr>
              <a:t> </a:t>
            </a:r>
            <a:r>
              <a:rPr sz="1800" dirty="0">
                <a:solidFill>
                  <a:srgbClr val="03499E"/>
                </a:solidFill>
                <a:latin typeface="Times New Roman"/>
                <a:cs typeface="Times New Roman"/>
              </a:rPr>
              <a:t>lập</a:t>
            </a:r>
            <a:r>
              <a:rPr sz="1800" spc="-30" dirty="0">
                <a:solidFill>
                  <a:srgbClr val="03499E"/>
                </a:solidFill>
                <a:latin typeface="Times New Roman"/>
                <a:cs typeface="Times New Roman"/>
              </a:rPr>
              <a:t> </a:t>
            </a:r>
            <a:r>
              <a:rPr sz="1800" dirty="0">
                <a:solidFill>
                  <a:srgbClr val="03499E"/>
                </a:solidFill>
                <a:latin typeface="Times New Roman"/>
                <a:cs typeface="Times New Roman"/>
              </a:rPr>
              <a:t>cho</a:t>
            </a:r>
            <a:r>
              <a:rPr sz="1800" spc="-20" dirty="0">
                <a:solidFill>
                  <a:srgbClr val="03499E"/>
                </a:solidFill>
                <a:latin typeface="Times New Roman"/>
                <a:cs typeface="Times New Roman"/>
              </a:rPr>
              <a:t> </a:t>
            </a:r>
            <a:r>
              <a:rPr sz="1800" dirty="0">
                <a:solidFill>
                  <a:srgbClr val="03499E"/>
                </a:solidFill>
                <a:latin typeface="Times New Roman"/>
                <a:cs typeface="Times New Roman"/>
              </a:rPr>
              <a:t>toàn</a:t>
            </a:r>
            <a:r>
              <a:rPr sz="1800" spc="-30" dirty="0">
                <a:solidFill>
                  <a:srgbClr val="03499E"/>
                </a:solidFill>
                <a:latin typeface="Times New Roman"/>
                <a:cs typeface="Times New Roman"/>
              </a:rPr>
              <a:t> </a:t>
            </a:r>
            <a:r>
              <a:rPr sz="1800" dirty="0">
                <a:solidFill>
                  <a:srgbClr val="03499E"/>
                </a:solidFill>
                <a:latin typeface="Times New Roman"/>
                <a:cs typeface="Times New Roman"/>
              </a:rPr>
              <a:t>bộ</a:t>
            </a:r>
            <a:r>
              <a:rPr sz="1800" spc="-20" dirty="0">
                <a:solidFill>
                  <a:srgbClr val="03499E"/>
                </a:solidFill>
                <a:latin typeface="Times New Roman"/>
                <a:cs typeface="Times New Roman"/>
              </a:rPr>
              <a:t> </a:t>
            </a:r>
            <a:r>
              <a:rPr sz="1800" dirty="0">
                <a:solidFill>
                  <a:srgbClr val="03499E"/>
                </a:solidFill>
                <a:latin typeface="Times New Roman"/>
                <a:cs typeface="Times New Roman"/>
              </a:rPr>
              <a:t>dự</a:t>
            </a:r>
            <a:r>
              <a:rPr sz="1800" spc="-30" dirty="0">
                <a:solidFill>
                  <a:srgbClr val="03499E"/>
                </a:solidFill>
                <a:latin typeface="Times New Roman"/>
                <a:cs typeface="Times New Roman"/>
              </a:rPr>
              <a:t> </a:t>
            </a:r>
            <a:r>
              <a:rPr sz="1800" dirty="0">
                <a:solidFill>
                  <a:srgbClr val="03499E"/>
                </a:solidFill>
                <a:latin typeface="Times New Roman"/>
                <a:cs typeface="Times New Roman"/>
              </a:rPr>
              <a:t>án,</a:t>
            </a:r>
            <a:r>
              <a:rPr sz="1800" spc="-20" dirty="0">
                <a:solidFill>
                  <a:srgbClr val="03499E"/>
                </a:solidFill>
                <a:latin typeface="Times New Roman"/>
                <a:cs typeface="Times New Roman"/>
              </a:rPr>
              <a:t> </a:t>
            </a:r>
            <a:r>
              <a:rPr sz="1800" dirty="0">
                <a:solidFill>
                  <a:srgbClr val="03499E"/>
                </a:solidFill>
                <a:latin typeface="Times New Roman"/>
                <a:cs typeface="Times New Roman"/>
              </a:rPr>
              <a:t>dự</a:t>
            </a:r>
            <a:r>
              <a:rPr sz="1800" spc="-20" dirty="0">
                <a:solidFill>
                  <a:srgbClr val="03499E"/>
                </a:solidFill>
                <a:latin typeface="Times New Roman"/>
                <a:cs typeface="Times New Roman"/>
              </a:rPr>
              <a:t> </a:t>
            </a:r>
            <a:r>
              <a:rPr sz="1800" dirty="0">
                <a:solidFill>
                  <a:srgbClr val="03499E"/>
                </a:solidFill>
                <a:latin typeface="Times New Roman"/>
                <a:cs typeface="Times New Roman"/>
              </a:rPr>
              <a:t>toán</a:t>
            </a:r>
            <a:r>
              <a:rPr sz="1800" spc="-30" dirty="0">
                <a:solidFill>
                  <a:srgbClr val="03499E"/>
                </a:solidFill>
                <a:latin typeface="Times New Roman"/>
                <a:cs typeface="Times New Roman"/>
              </a:rPr>
              <a:t> </a:t>
            </a:r>
            <a:r>
              <a:rPr sz="1800" dirty="0">
                <a:solidFill>
                  <a:srgbClr val="03499E"/>
                </a:solidFill>
                <a:latin typeface="Times New Roman"/>
                <a:cs typeface="Times New Roman"/>
              </a:rPr>
              <a:t>mua</a:t>
            </a:r>
            <a:r>
              <a:rPr sz="1800" spc="-20" dirty="0">
                <a:solidFill>
                  <a:srgbClr val="03499E"/>
                </a:solidFill>
                <a:latin typeface="Times New Roman"/>
                <a:cs typeface="Times New Roman"/>
              </a:rPr>
              <a:t> </a:t>
            </a:r>
            <a:r>
              <a:rPr sz="1800" dirty="0">
                <a:solidFill>
                  <a:srgbClr val="03499E"/>
                </a:solidFill>
                <a:latin typeface="Times New Roman"/>
                <a:cs typeface="Times New Roman"/>
              </a:rPr>
              <a:t>sắm.</a:t>
            </a:r>
            <a:r>
              <a:rPr sz="1800" spc="-15" dirty="0">
                <a:solidFill>
                  <a:srgbClr val="03499E"/>
                </a:solidFill>
                <a:latin typeface="Times New Roman"/>
                <a:cs typeface="Times New Roman"/>
              </a:rPr>
              <a:t> </a:t>
            </a:r>
            <a:r>
              <a:rPr sz="1800" dirty="0">
                <a:solidFill>
                  <a:srgbClr val="FF0000"/>
                </a:solidFill>
                <a:latin typeface="Times New Roman"/>
                <a:cs typeface="Times New Roman"/>
              </a:rPr>
              <a:t>Đối</a:t>
            </a:r>
            <a:r>
              <a:rPr sz="1800" spc="-30" dirty="0">
                <a:solidFill>
                  <a:srgbClr val="FF0000"/>
                </a:solidFill>
                <a:latin typeface="Times New Roman"/>
                <a:cs typeface="Times New Roman"/>
              </a:rPr>
              <a:t> </a:t>
            </a:r>
            <a:r>
              <a:rPr sz="1800" dirty="0">
                <a:solidFill>
                  <a:srgbClr val="FF0000"/>
                </a:solidFill>
                <a:latin typeface="Times New Roman"/>
                <a:cs typeface="Times New Roman"/>
              </a:rPr>
              <a:t>với</a:t>
            </a:r>
            <a:r>
              <a:rPr sz="1800" spc="-20" dirty="0">
                <a:solidFill>
                  <a:srgbClr val="FF0000"/>
                </a:solidFill>
                <a:latin typeface="Times New Roman"/>
                <a:cs typeface="Times New Roman"/>
              </a:rPr>
              <a:t> </a:t>
            </a:r>
            <a:r>
              <a:rPr sz="1800" dirty="0">
                <a:solidFill>
                  <a:srgbClr val="FF0000"/>
                </a:solidFill>
                <a:latin typeface="Times New Roman"/>
                <a:cs typeface="Times New Roman"/>
              </a:rPr>
              <a:t>dự</a:t>
            </a:r>
            <a:r>
              <a:rPr sz="1800" spc="-15" dirty="0">
                <a:solidFill>
                  <a:srgbClr val="FF0000"/>
                </a:solidFill>
                <a:latin typeface="Times New Roman"/>
                <a:cs typeface="Times New Roman"/>
              </a:rPr>
              <a:t> </a:t>
            </a:r>
            <a:r>
              <a:rPr sz="1800" dirty="0">
                <a:solidFill>
                  <a:srgbClr val="FF0000"/>
                </a:solidFill>
                <a:latin typeface="Times New Roman"/>
                <a:cs typeface="Times New Roman"/>
              </a:rPr>
              <a:t>toán</a:t>
            </a:r>
            <a:r>
              <a:rPr sz="1800" spc="-40" dirty="0">
                <a:solidFill>
                  <a:srgbClr val="FF0000"/>
                </a:solidFill>
                <a:latin typeface="Times New Roman"/>
                <a:cs typeface="Times New Roman"/>
              </a:rPr>
              <a:t> </a:t>
            </a:r>
            <a:r>
              <a:rPr sz="1800" dirty="0">
                <a:solidFill>
                  <a:srgbClr val="FF0000"/>
                </a:solidFill>
                <a:latin typeface="Times New Roman"/>
                <a:cs typeface="Times New Roman"/>
              </a:rPr>
              <a:t>mua</a:t>
            </a:r>
            <a:r>
              <a:rPr sz="1800" spc="-15" dirty="0">
                <a:solidFill>
                  <a:srgbClr val="FF0000"/>
                </a:solidFill>
                <a:latin typeface="Times New Roman"/>
                <a:cs typeface="Times New Roman"/>
              </a:rPr>
              <a:t> </a:t>
            </a:r>
            <a:r>
              <a:rPr sz="1800" dirty="0">
                <a:solidFill>
                  <a:srgbClr val="FF0000"/>
                </a:solidFill>
                <a:latin typeface="Times New Roman"/>
                <a:cs typeface="Times New Roman"/>
              </a:rPr>
              <a:t>sắm,</a:t>
            </a:r>
            <a:r>
              <a:rPr sz="1800" spc="-5" dirty="0">
                <a:solidFill>
                  <a:srgbClr val="FF0000"/>
                </a:solidFill>
                <a:latin typeface="Times New Roman"/>
                <a:cs typeface="Times New Roman"/>
              </a:rPr>
              <a:t> </a:t>
            </a:r>
            <a:r>
              <a:rPr sz="1800" dirty="0">
                <a:solidFill>
                  <a:srgbClr val="FF0000"/>
                </a:solidFill>
                <a:latin typeface="Times New Roman"/>
                <a:cs typeface="Times New Roman"/>
              </a:rPr>
              <a:t>KHLCNTcó</a:t>
            </a:r>
            <a:r>
              <a:rPr sz="1800" spc="-20" dirty="0">
                <a:solidFill>
                  <a:srgbClr val="FF0000"/>
                </a:solidFill>
                <a:latin typeface="Times New Roman"/>
                <a:cs typeface="Times New Roman"/>
              </a:rPr>
              <a:t> </a:t>
            </a:r>
            <a:r>
              <a:rPr sz="1800" spc="-25" dirty="0">
                <a:solidFill>
                  <a:srgbClr val="FF0000"/>
                </a:solidFill>
                <a:latin typeface="Times New Roman"/>
                <a:cs typeface="Times New Roman"/>
              </a:rPr>
              <a:t>thể </a:t>
            </a:r>
            <a:r>
              <a:rPr sz="1800" dirty="0">
                <a:solidFill>
                  <a:srgbClr val="FF0000"/>
                </a:solidFill>
                <a:latin typeface="Times New Roman"/>
                <a:cs typeface="Times New Roman"/>
              </a:rPr>
              <a:t>được</a:t>
            </a:r>
            <a:r>
              <a:rPr sz="1800" spc="-15" dirty="0">
                <a:solidFill>
                  <a:srgbClr val="FF0000"/>
                </a:solidFill>
                <a:latin typeface="Times New Roman"/>
                <a:cs typeface="Times New Roman"/>
              </a:rPr>
              <a:t> </a:t>
            </a:r>
            <a:r>
              <a:rPr sz="1800" dirty="0">
                <a:solidFill>
                  <a:srgbClr val="FF0000"/>
                </a:solidFill>
                <a:latin typeface="Times New Roman"/>
                <a:cs typeface="Times New Roman"/>
              </a:rPr>
              <a:t>lập</a:t>
            </a:r>
            <a:r>
              <a:rPr sz="1800" spc="-35" dirty="0">
                <a:solidFill>
                  <a:srgbClr val="FF0000"/>
                </a:solidFill>
                <a:latin typeface="Times New Roman"/>
                <a:cs typeface="Times New Roman"/>
              </a:rPr>
              <a:t> </a:t>
            </a:r>
            <a:r>
              <a:rPr sz="1800" dirty="0">
                <a:solidFill>
                  <a:srgbClr val="FF0000"/>
                </a:solidFill>
                <a:latin typeface="Times New Roman"/>
                <a:cs typeface="Times New Roman"/>
              </a:rPr>
              <a:t>trên</a:t>
            </a:r>
            <a:r>
              <a:rPr sz="1800" spc="-30" dirty="0">
                <a:solidFill>
                  <a:srgbClr val="FF0000"/>
                </a:solidFill>
                <a:latin typeface="Times New Roman"/>
                <a:cs typeface="Times New Roman"/>
              </a:rPr>
              <a:t> </a:t>
            </a:r>
            <a:r>
              <a:rPr sz="1800" dirty="0">
                <a:solidFill>
                  <a:srgbClr val="FF0000"/>
                </a:solidFill>
                <a:latin typeface="Times New Roman"/>
                <a:cs typeface="Times New Roman"/>
              </a:rPr>
              <a:t>cơ</a:t>
            </a:r>
            <a:r>
              <a:rPr sz="1800" spc="-10" dirty="0">
                <a:solidFill>
                  <a:srgbClr val="FF0000"/>
                </a:solidFill>
                <a:latin typeface="Times New Roman"/>
                <a:cs typeface="Times New Roman"/>
              </a:rPr>
              <a:t> </a:t>
            </a:r>
            <a:r>
              <a:rPr sz="1800" dirty="0">
                <a:solidFill>
                  <a:srgbClr val="FF0000"/>
                </a:solidFill>
                <a:latin typeface="Times New Roman"/>
                <a:cs typeface="Times New Roman"/>
              </a:rPr>
              <a:t>sở</a:t>
            </a:r>
            <a:r>
              <a:rPr sz="1800" spc="-30" dirty="0">
                <a:solidFill>
                  <a:srgbClr val="FF0000"/>
                </a:solidFill>
                <a:latin typeface="Times New Roman"/>
                <a:cs typeface="Times New Roman"/>
              </a:rPr>
              <a:t> </a:t>
            </a:r>
            <a:r>
              <a:rPr sz="1800" dirty="0">
                <a:solidFill>
                  <a:srgbClr val="FF0000"/>
                </a:solidFill>
                <a:latin typeface="Times New Roman"/>
                <a:cs typeface="Times New Roman"/>
              </a:rPr>
              <a:t>dự</a:t>
            </a:r>
            <a:r>
              <a:rPr sz="1800" spc="-15" dirty="0">
                <a:solidFill>
                  <a:srgbClr val="FF0000"/>
                </a:solidFill>
                <a:latin typeface="Times New Roman"/>
                <a:cs typeface="Times New Roman"/>
              </a:rPr>
              <a:t> </a:t>
            </a:r>
            <a:r>
              <a:rPr sz="1800" dirty="0">
                <a:solidFill>
                  <a:srgbClr val="FF0000"/>
                </a:solidFill>
                <a:latin typeface="Times New Roman"/>
                <a:cs typeface="Times New Roman"/>
              </a:rPr>
              <a:t>toán</a:t>
            </a:r>
            <a:r>
              <a:rPr sz="1800" spc="-35" dirty="0">
                <a:solidFill>
                  <a:srgbClr val="FF0000"/>
                </a:solidFill>
                <a:latin typeface="Times New Roman"/>
                <a:cs typeface="Times New Roman"/>
              </a:rPr>
              <a:t> </a:t>
            </a:r>
            <a:r>
              <a:rPr sz="1800" dirty="0">
                <a:solidFill>
                  <a:srgbClr val="FF0000"/>
                </a:solidFill>
                <a:latin typeface="Times New Roman"/>
                <a:cs typeface="Times New Roman"/>
              </a:rPr>
              <a:t>mua</a:t>
            </a:r>
            <a:r>
              <a:rPr sz="1800" spc="-10" dirty="0">
                <a:solidFill>
                  <a:srgbClr val="FF0000"/>
                </a:solidFill>
                <a:latin typeface="Times New Roman"/>
                <a:cs typeface="Times New Roman"/>
              </a:rPr>
              <a:t> </a:t>
            </a:r>
            <a:r>
              <a:rPr sz="1800" dirty="0">
                <a:solidFill>
                  <a:srgbClr val="FF0000"/>
                </a:solidFill>
                <a:latin typeface="Times New Roman"/>
                <a:cs typeface="Times New Roman"/>
              </a:rPr>
              <a:t>sắm</a:t>
            </a:r>
            <a:r>
              <a:rPr sz="1800" spc="-25" dirty="0">
                <a:solidFill>
                  <a:srgbClr val="FF0000"/>
                </a:solidFill>
                <a:latin typeface="Times New Roman"/>
                <a:cs typeface="Times New Roman"/>
              </a:rPr>
              <a:t> </a:t>
            </a:r>
            <a:r>
              <a:rPr sz="1800" dirty="0">
                <a:solidFill>
                  <a:srgbClr val="FF0000"/>
                </a:solidFill>
                <a:latin typeface="Times New Roman"/>
                <a:cs typeface="Times New Roman"/>
              </a:rPr>
              <a:t>của</a:t>
            </a:r>
            <a:r>
              <a:rPr sz="1800" spc="-15" dirty="0">
                <a:solidFill>
                  <a:srgbClr val="FF0000"/>
                </a:solidFill>
                <a:latin typeface="Times New Roman"/>
                <a:cs typeface="Times New Roman"/>
              </a:rPr>
              <a:t> </a:t>
            </a:r>
            <a:r>
              <a:rPr sz="1800" dirty="0">
                <a:solidFill>
                  <a:srgbClr val="FF0000"/>
                </a:solidFill>
                <a:latin typeface="Times New Roman"/>
                <a:cs typeface="Times New Roman"/>
              </a:rPr>
              <a:t>năm</a:t>
            </a:r>
            <a:r>
              <a:rPr sz="1800" spc="-20" dirty="0">
                <a:solidFill>
                  <a:srgbClr val="FF0000"/>
                </a:solidFill>
                <a:latin typeface="Times New Roman"/>
                <a:cs typeface="Times New Roman"/>
              </a:rPr>
              <a:t> </a:t>
            </a:r>
            <a:r>
              <a:rPr sz="1800" dirty="0">
                <a:solidFill>
                  <a:srgbClr val="FF0000"/>
                </a:solidFill>
                <a:latin typeface="Times New Roman"/>
                <a:cs typeface="Times New Roman"/>
              </a:rPr>
              <a:t>ngân</a:t>
            </a:r>
            <a:r>
              <a:rPr sz="1800" spc="-25" dirty="0">
                <a:solidFill>
                  <a:srgbClr val="FF0000"/>
                </a:solidFill>
                <a:latin typeface="Times New Roman"/>
                <a:cs typeface="Times New Roman"/>
              </a:rPr>
              <a:t> </a:t>
            </a:r>
            <a:r>
              <a:rPr sz="1800" dirty="0">
                <a:solidFill>
                  <a:srgbClr val="FF0000"/>
                </a:solidFill>
                <a:latin typeface="Times New Roman"/>
                <a:cs typeface="Times New Roman"/>
              </a:rPr>
              <a:t>sách</a:t>
            </a:r>
            <a:r>
              <a:rPr sz="1800" spc="-30" dirty="0">
                <a:solidFill>
                  <a:srgbClr val="FF0000"/>
                </a:solidFill>
                <a:latin typeface="Times New Roman"/>
                <a:cs typeface="Times New Roman"/>
              </a:rPr>
              <a:t> </a:t>
            </a:r>
            <a:r>
              <a:rPr sz="1800" dirty="0">
                <a:solidFill>
                  <a:srgbClr val="FF0000"/>
                </a:solidFill>
                <a:latin typeface="Times New Roman"/>
                <a:cs typeface="Times New Roman"/>
              </a:rPr>
              <a:t>và</a:t>
            </a:r>
            <a:r>
              <a:rPr sz="1800" spc="-15" dirty="0">
                <a:solidFill>
                  <a:srgbClr val="FF0000"/>
                </a:solidFill>
                <a:latin typeface="Times New Roman"/>
                <a:cs typeface="Times New Roman"/>
              </a:rPr>
              <a:t> </a:t>
            </a:r>
            <a:r>
              <a:rPr sz="1800" dirty="0">
                <a:solidFill>
                  <a:srgbClr val="FF0000"/>
                </a:solidFill>
                <a:latin typeface="Times New Roman"/>
                <a:cs typeface="Times New Roman"/>
              </a:rPr>
              <a:t>dự</a:t>
            </a:r>
            <a:r>
              <a:rPr sz="1800" spc="-20" dirty="0">
                <a:solidFill>
                  <a:srgbClr val="FF0000"/>
                </a:solidFill>
                <a:latin typeface="Times New Roman"/>
                <a:cs typeface="Times New Roman"/>
              </a:rPr>
              <a:t> </a:t>
            </a:r>
            <a:r>
              <a:rPr sz="1800" dirty="0">
                <a:solidFill>
                  <a:srgbClr val="FF0000"/>
                </a:solidFill>
                <a:latin typeface="Times New Roman"/>
                <a:cs typeface="Times New Roman"/>
              </a:rPr>
              <a:t>kiến</a:t>
            </a:r>
            <a:r>
              <a:rPr sz="1800" spc="-35" dirty="0">
                <a:solidFill>
                  <a:srgbClr val="FF0000"/>
                </a:solidFill>
                <a:latin typeface="Times New Roman"/>
                <a:cs typeface="Times New Roman"/>
              </a:rPr>
              <a:t> </a:t>
            </a:r>
            <a:r>
              <a:rPr sz="1800" dirty="0">
                <a:solidFill>
                  <a:srgbClr val="FF0000"/>
                </a:solidFill>
                <a:latin typeface="Times New Roman"/>
                <a:cs typeface="Times New Roman"/>
              </a:rPr>
              <a:t>dự</a:t>
            </a:r>
            <a:r>
              <a:rPr sz="1800" spc="-15" dirty="0">
                <a:solidFill>
                  <a:srgbClr val="FF0000"/>
                </a:solidFill>
                <a:latin typeface="Times New Roman"/>
                <a:cs typeface="Times New Roman"/>
              </a:rPr>
              <a:t> </a:t>
            </a:r>
            <a:r>
              <a:rPr sz="1800" dirty="0">
                <a:solidFill>
                  <a:srgbClr val="FF0000"/>
                </a:solidFill>
                <a:latin typeface="Times New Roman"/>
                <a:cs typeface="Times New Roman"/>
              </a:rPr>
              <a:t>toán</a:t>
            </a:r>
            <a:r>
              <a:rPr sz="1800" spc="-20" dirty="0">
                <a:solidFill>
                  <a:srgbClr val="FF0000"/>
                </a:solidFill>
                <a:latin typeface="Times New Roman"/>
                <a:cs typeface="Times New Roman"/>
              </a:rPr>
              <a:t> </a:t>
            </a:r>
            <a:r>
              <a:rPr sz="1800" dirty="0">
                <a:solidFill>
                  <a:srgbClr val="FF0000"/>
                </a:solidFill>
                <a:latin typeface="Times New Roman"/>
                <a:cs typeface="Times New Roman"/>
              </a:rPr>
              <a:t>mua</a:t>
            </a:r>
            <a:r>
              <a:rPr sz="1800" spc="-15" dirty="0">
                <a:solidFill>
                  <a:srgbClr val="FF0000"/>
                </a:solidFill>
                <a:latin typeface="Times New Roman"/>
                <a:cs typeface="Times New Roman"/>
              </a:rPr>
              <a:t> </a:t>
            </a:r>
            <a:r>
              <a:rPr sz="1800" dirty="0">
                <a:solidFill>
                  <a:srgbClr val="FF0000"/>
                </a:solidFill>
                <a:latin typeface="Times New Roman"/>
                <a:cs typeface="Times New Roman"/>
              </a:rPr>
              <a:t>sắm</a:t>
            </a:r>
            <a:r>
              <a:rPr sz="1800" spc="-20" dirty="0">
                <a:solidFill>
                  <a:srgbClr val="FF0000"/>
                </a:solidFill>
                <a:latin typeface="Times New Roman"/>
                <a:cs typeface="Times New Roman"/>
              </a:rPr>
              <a:t> </a:t>
            </a:r>
            <a:r>
              <a:rPr sz="1800" dirty="0">
                <a:solidFill>
                  <a:srgbClr val="FF0000"/>
                </a:solidFill>
                <a:latin typeface="Times New Roman"/>
                <a:cs typeface="Times New Roman"/>
              </a:rPr>
              <a:t>của</a:t>
            </a:r>
            <a:r>
              <a:rPr sz="1800" spc="-30" dirty="0">
                <a:solidFill>
                  <a:srgbClr val="FF0000"/>
                </a:solidFill>
                <a:latin typeface="Times New Roman"/>
                <a:cs typeface="Times New Roman"/>
              </a:rPr>
              <a:t> </a:t>
            </a:r>
            <a:r>
              <a:rPr sz="1800" dirty="0">
                <a:solidFill>
                  <a:srgbClr val="FF0000"/>
                </a:solidFill>
                <a:latin typeface="Times New Roman"/>
                <a:cs typeface="Times New Roman"/>
              </a:rPr>
              <a:t>các</a:t>
            </a:r>
            <a:r>
              <a:rPr sz="1800" spc="-20" dirty="0">
                <a:solidFill>
                  <a:srgbClr val="FF0000"/>
                </a:solidFill>
                <a:latin typeface="Times New Roman"/>
                <a:cs typeface="Times New Roman"/>
              </a:rPr>
              <a:t> </a:t>
            </a:r>
            <a:r>
              <a:rPr sz="1800" spc="-25" dirty="0">
                <a:solidFill>
                  <a:srgbClr val="FF0000"/>
                </a:solidFill>
                <a:latin typeface="Times New Roman"/>
                <a:cs typeface="Times New Roman"/>
              </a:rPr>
              <a:t>năm </a:t>
            </a:r>
            <a:r>
              <a:rPr sz="1800" dirty="0">
                <a:solidFill>
                  <a:srgbClr val="FF0000"/>
                </a:solidFill>
                <a:latin typeface="Times New Roman"/>
                <a:cs typeface="Times New Roman"/>
              </a:rPr>
              <a:t>ngân</a:t>
            </a:r>
            <a:r>
              <a:rPr sz="1800" spc="-20" dirty="0">
                <a:solidFill>
                  <a:srgbClr val="FF0000"/>
                </a:solidFill>
                <a:latin typeface="Times New Roman"/>
                <a:cs typeface="Times New Roman"/>
              </a:rPr>
              <a:t> </a:t>
            </a:r>
            <a:r>
              <a:rPr sz="1800" dirty="0">
                <a:solidFill>
                  <a:srgbClr val="FF0000"/>
                </a:solidFill>
                <a:latin typeface="Times New Roman"/>
                <a:cs typeface="Times New Roman"/>
              </a:rPr>
              <a:t>sách</a:t>
            </a:r>
            <a:r>
              <a:rPr sz="1800" spc="-20" dirty="0">
                <a:solidFill>
                  <a:srgbClr val="FF0000"/>
                </a:solidFill>
                <a:latin typeface="Times New Roman"/>
                <a:cs typeface="Times New Roman"/>
              </a:rPr>
              <a:t> </a:t>
            </a:r>
            <a:r>
              <a:rPr sz="1800" dirty="0">
                <a:solidFill>
                  <a:srgbClr val="FF0000"/>
                </a:solidFill>
                <a:latin typeface="Times New Roman"/>
                <a:cs typeface="Times New Roman"/>
              </a:rPr>
              <a:t>tiếp</a:t>
            </a:r>
            <a:r>
              <a:rPr sz="1800" spc="-20" dirty="0">
                <a:solidFill>
                  <a:srgbClr val="FF0000"/>
                </a:solidFill>
                <a:latin typeface="Times New Roman"/>
                <a:cs typeface="Times New Roman"/>
              </a:rPr>
              <a:t> </a:t>
            </a:r>
            <a:r>
              <a:rPr sz="1800" dirty="0">
                <a:solidFill>
                  <a:srgbClr val="FF0000"/>
                </a:solidFill>
                <a:latin typeface="Times New Roman"/>
                <a:cs typeface="Times New Roman"/>
              </a:rPr>
              <a:t>theo.</a:t>
            </a:r>
            <a:r>
              <a:rPr sz="1800" spc="-20" dirty="0">
                <a:solidFill>
                  <a:srgbClr val="FF0000"/>
                </a:solidFill>
                <a:latin typeface="Times New Roman"/>
                <a:cs typeface="Times New Roman"/>
              </a:rPr>
              <a:t> </a:t>
            </a:r>
            <a:r>
              <a:rPr sz="1800" dirty="0">
                <a:solidFill>
                  <a:srgbClr val="03499E"/>
                </a:solidFill>
                <a:latin typeface="Times New Roman"/>
                <a:cs typeface="Times New Roman"/>
              </a:rPr>
              <a:t>Có</a:t>
            </a:r>
            <a:r>
              <a:rPr sz="1800" spc="-20" dirty="0">
                <a:solidFill>
                  <a:srgbClr val="03499E"/>
                </a:solidFill>
                <a:latin typeface="Times New Roman"/>
                <a:cs typeface="Times New Roman"/>
              </a:rPr>
              <a:t> </a:t>
            </a:r>
            <a:r>
              <a:rPr sz="1800" dirty="0">
                <a:solidFill>
                  <a:srgbClr val="03499E"/>
                </a:solidFill>
                <a:latin typeface="Times New Roman"/>
                <a:cs typeface="Times New Roman"/>
              </a:rPr>
              <a:t>thể</a:t>
            </a:r>
            <a:r>
              <a:rPr sz="1800" spc="-20" dirty="0">
                <a:solidFill>
                  <a:srgbClr val="03499E"/>
                </a:solidFill>
                <a:latin typeface="Times New Roman"/>
                <a:cs typeface="Times New Roman"/>
              </a:rPr>
              <a:t> </a:t>
            </a:r>
            <a:r>
              <a:rPr sz="1800" dirty="0">
                <a:solidFill>
                  <a:srgbClr val="03499E"/>
                </a:solidFill>
                <a:latin typeface="Times New Roman"/>
                <a:cs typeface="Times New Roman"/>
              </a:rPr>
              <a:t>lập</a:t>
            </a:r>
            <a:r>
              <a:rPr sz="1800" spc="-20" dirty="0">
                <a:solidFill>
                  <a:srgbClr val="03499E"/>
                </a:solidFill>
                <a:latin typeface="Times New Roman"/>
                <a:cs typeface="Times New Roman"/>
              </a:rPr>
              <a:t> </a:t>
            </a:r>
            <a:r>
              <a:rPr sz="1800" dirty="0">
                <a:solidFill>
                  <a:srgbClr val="03499E"/>
                </a:solidFill>
                <a:latin typeface="Times New Roman"/>
                <a:cs typeface="Times New Roman"/>
              </a:rPr>
              <a:t>KHLCNT</a:t>
            </a:r>
            <a:r>
              <a:rPr sz="1800" spc="-10" dirty="0">
                <a:solidFill>
                  <a:srgbClr val="03499E"/>
                </a:solidFill>
                <a:latin typeface="Times New Roman"/>
                <a:cs typeface="Times New Roman"/>
              </a:rPr>
              <a:t> </a:t>
            </a:r>
            <a:r>
              <a:rPr sz="1800" dirty="0">
                <a:solidFill>
                  <a:srgbClr val="03499E"/>
                </a:solidFill>
                <a:latin typeface="Times New Roman"/>
                <a:cs typeface="Times New Roman"/>
              </a:rPr>
              <a:t>cho</a:t>
            </a:r>
            <a:r>
              <a:rPr sz="1800" spc="-20" dirty="0">
                <a:solidFill>
                  <a:srgbClr val="03499E"/>
                </a:solidFill>
                <a:latin typeface="Times New Roman"/>
                <a:cs typeface="Times New Roman"/>
              </a:rPr>
              <a:t> </a:t>
            </a:r>
            <a:r>
              <a:rPr sz="1800" dirty="0">
                <a:solidFill>
                  <a:srgbClr val="03499E"/>
                </a:solidFill>
                <a:latin typeface="Times New Roman"/>
                <a:cs typeface="Times New Roman"/>
              </a:rPr>
              <a:t>một</a:t>
            </a:r>
            <a:r>
              <a:rPr sz="1800" spc="-10" dirty="0">
                <a:solidFill>
                  <a:srgbClr val="03499E"/>
                </a:solidFill>
                <a:latin typeface="Times New Roman"/>
                <a:cs typeface="Times New Roman"/>
              </a:rPr>
              <a:t> </a:t>
            </a:r>
            <a:r>
              <a:rPr sz="1800" dirty="0">
                <a:solidFill>
                  <a:srgbClr val="03499E"/>
                </a:solidFill>
                <a:latin typeface="Times New Roman"/>
                <a:cs typeface="Times New Roman"/>
              </a:rPr>
              <a:t>hoặc</a:t>
            </a:r>
            <a:r>
              <a:rPr sz="1800" spc="-30" dirty="0">
                <a:solidFill>
                  <a:srgbClr val="03499E"/>
                </a:solidFill>
                <a:latin typeface="Times New Roman"/>
                <a:cs typeface="Times New Roman"/>
              </a:rPr>
              <a:t> </a:t>
            </a:r>
            <a:r>
              <a:rPr sz="1800" dirty="0">
                <a:solidFill>
                  <a:srgbClr val="03499E"/>
                </a:solidFill>
                <a:latin typeface="Times New Roman"/>
                <a:cs typeface="Times New Roman"/>
              </a:rPr>
              <a:t>một</a:t>
            </a:r>
            <a:r>
              <a:rPr sz="1800" spc="-10" dirty="0">
                <a:solidFill>
                  <a:srgbClr val="03499E"/>
                </a:solidFill>
                <a:latin typeface="Times New Roman"/>
                <a:cs typeface="Times New Roman"/>
              </a:rPr>
              <a:t> </a:t>
            </a:r>
            <a:r>
              <a:rPr sz="1800" dirty="0">
                <a:solidFill>
                  <a:srgbClr val="03499E"/>
                </a:solidFill>
                <a:latin typeface="Times New Roman"/>
                <a:cs typeface="Times New Roman"/>
              </a:rPr>
              <a:t>số</a:t>
            </a:r>
            <a:r>
              <a:rPr sz="1800" spc="-10" dirty="0">
                <a:solidFill>
                  <a:srgbClr val="03499E"/>
                </a:solidFill>
                <a:latin typeface="Times New Roman"/>
                <a:cs typeface="Times New Roman"/>
              </a:rPr>
              <a:t> </a:t>
            </a:r>
            <a:r>
              <a:rPr sz="1800" dirty="0">
                <a:solidFill>
                  <a:srgbClr val="03499E"/>
                </a:solidFill>
                <a:latin typeface="Times New Roman"/>
                <a:cs typeface="Times New Roman"/>
              </a:rPr>
              <a:t>gói</a:t>
            </a:r>
            <a:r>
              <a:rPr sz="1800" spc="-20" dirty="0">
                <a:solidFill>
                  <a:srgbClr val="03499E"/>
                </a:solidFill>
                <a:latin typeface="Times New Roman"/>
                <a:cs typeface="Times New Roman"/>
              </a:rPr>
              <a:t> </a:t>
            </a:r>
            <a:r>
              <a:rPr sz="1800" dirty="0">
                <a:solidFill>
                  <a:srgbClr val="03499E"/>
                </a:solidFill>
                <a:latin typeface="Times New Roman"/>
                <a:cs typeface="Times New Roman"/>
              </a:rPr>
              <a:t>thầu</a:t>
            </a:r>
            <a:r>
              <a:rPr sz="1800" spc="-25" dirty="0">
                <a:solidFill>
                  <a:srgbClr val="03499E"/>
                </a:solidFill>
                <a:latin typeface="Times New Roman"/>
                <a:cs typeface="Times New Roman"/>
              </a:rPr>
              <a:t> </a:t>
            </a:r>
            <a:r>
              <a:rPr sz="1800" dirty="0">
                <a:solidFill>
                  <a:srgbClr val="03499E"/>
                </a:solidFill>
                <a:latin typeface="Times New Roman"/>
                <a:cs typeface="Times New Roman"/>
              </a:rPr>
              <a:t>để</a:t>
            </a:r>
            <a:r>
              <a:rPr sz="1800" spc="-20" dirty="0">
                <a:solidFill>
                  <a:srgbClr val="03499E"/>
                </a:solidFill>
                <a:latin typeface="Times New Roman"/>
                <a:cs typeface="Times New Roman"/>
              </a:rPr>
              <a:t> </a:t>
            </a:r>
            <a:r>
              <a:rPr sz="1800" dirty="0">
                <a:solidFill>
                  <a:srgbClr val="03499E"/>
                </a:solidFill>
                <a:latin typeface="Times New Roman"/>
                <a:cs typeface="Times New Roman"/>
              </a:rPr>
              <a:t>thực</a:t>
            </a:r>
            <a:r>
              <a:rPr sz="1800" spc="-20" dirty="0">
                <a:solidFill>
                  <a:srgbClr val="03499E"/>
                </a:solidFill>
                <a:latin typeface="Times New Roman"/>
                <a:cs typeface="Times New Roman"/>
              </a:rPr>
              <a:t> </a:t>
            </a:r>
            <a:r>
              <a:rPr sz="1800" dirty="0">
                <a:solidFill>
                  <a:srgbClr val="03499E"/>
                </a:solidFill>
                <a:latin typeface="Times New Roman"/>
                <a:cs typeface="Times New Roman"/>
              </a:rPr>
              <a:t>hiện</a:t>
            </a:r>
            <a:r>
              <a:rPr sz="1800" spc="-25" dirty="0">
                <a:solidFill>
                  <a:srgbClr val="03499E"/>
                </a:solidFill>
                <a:latin typeface="Times New Roman"/>
                <a:cs typeface="Times New Roman"/>
              </a:rPr>
              <a:t> </a:t>
            </a:r>
            <a:r>
              <a:rPr sz="1800" spc="-10" dirty="0">
                <a:solidFill>
                  <a:srgbClr val="03499E"/>
                </a:solidFill>
                <a:latin typeface="Times New Roman"/>
                <a:cs typeface="Times New Roman"/>
              </a:rPr>
              <a:t>trước</a:t>
            </a:r>
            <a:endParaRPr sz="1800">
              <a:latin typeface="Times New Roman"/>
              <a:cs typeface="Times New Roman"/>
            </a:endParaRPr>
          </a:p>
          <a:p>
            <a:pPr>
              <a:lnSpc>
                <a:spcPct val="100000"/>
              </a:lnSpc>
            </a:pPr>
            <a:endParaRPr sz="1800">
              <a:latin typeface="Times New Roman"/>
              <a:cs typeface="Times New Roman"/>
            </a:endParaRPr>
          </a:p>
          <a:p>
            <a:pPr>
              <a:lnSpc>
                <a:spcPct val="100000"/>
              </a:lnSpc>
              <a:spcBef>
                <a:spcPts val="145"/>
              </a:spcBef>
            </a:pPr>
            <a:endParaRPr sz="1800">
              <a:latin typeface="Times New Roman"/>
              <a:cs typeface="Times New Roman"/>
            </a:endParaRPr>
          </a:p>
          <a:p>
            <a:pPr marL="3175" algn="ctr">
              <a:lnSpc>
                <a:spcPts val="2010"/>
              </a:lnSpc>
            </a:pPr>
            <a:r>
              <a:rPr sz="1800" dirty="0">
                <a:solidFill>
                  <a:srgbClr val="03499E"/>
                </a:solidFill>
                <a:latin typeface="Times New Roman"/>
                <a:cs typeface="Times New Roman"/>
              </a:rPr>
              <a:t>Gói</a:t>
            </a:r>
            <a:r>
              <a:rPr sz="1800" spc="-20" dirty="0">
                <a:solidFill>
                  <a:srgbClr val="03499E"/>
                </a:solidFill>
                <a:latin typeface="Times New Roman"/>
                <a:cs typeface="Times New Roman"/>
              </a:rPr>
              <a:t> </a:t>
            </a:r>
            <a:r>
              <a:rPr sz="1800" dirty="0">
                <a:solidFill>
                  <a:srgbClr val="03499E"/>
                </a:solidFill>
                <a:latin typeface="Times New Roman"/>
                <a:cs typeface="Times New Roman"/>
              </a:rPr>
              <a:t>thầu</a:t>
            </a:r>
            <a:r>
              <a:rPr sz="1800" spc="-30" dirty="0">
                <a:solidFill>
                  <a:srgbClr val="03499E"/>
                </a:solidFill>
                <a:latin typeface="Times New Roman"/>
                <a:cs typeface="Times New Roman"/>
              </a:rPr>
              <a:t> </a:t>
            </a:r>
            <a:r>
              <a:rPr sz="1800" dirty="0">
                <a:solidFill>
                  <a:srgbClr val="03499E"/>
                </a:solidFill>
                <a:latin typeface="Times New Roman"/>
                <a:cs typeface="Times New Roman"/>
              </a:rPr>
              <a:t>có</a:t>
            </a:r>
            <a:r>
              <a:rPr sz="1800" spc="-20" dirty="0">
                <a:solidFill>
                  <a:srgbClr val="03499E"/>
                </a:solidFill>
                <a:latin typeface="Times New Roman"/>
                <a:cs typeface="Times New Roman"/>
              </a:rPr>
              <a:t> </a:t>
            </a:r>
            <a:r>
              <a:rPr sz="1800" dirty="0">
                <a:solidFill>
                  <a:srgbClr val="03499E"/>
                </a:solidFill>
                <a:latin typeface="Times New Roman"/>
                <a:cs typeface="Times New Roman"/>
              </a:rPr>
              <a:t>thời</a:t>
            </a:r>
            <a:r>
              <a:rPr sz="1800" spc="-15" dirty="0">
                <a:solidFill>
                  <a:srgbClr val="03499E"/>
                </a:solidFill>
                <a:latin typeface="Times New Roman"/>
                <a:cs typeface="Times New Roman"/>
              </a:rPr>
              <a:t> </a:t>
            </a:r>
            <a:r>
              <a:rPr sz="1800" dirty="0">
                <a:solidFill>
                  <a:srgbClr val="03499E"/>
                </a:solidFill>
                <a:latin typeface="Times New Roman"/>
                <a:cs typeface="Times New Roman"/>
              </a:rPr>
              <a:t>gian</a:t>
            </a:r>
            <a:r>
              <a:rPr sz="1800" spc="-20" dirty="0">
                <a:solidFill>
                  <a:srgbClr val="03499E"/>
                </a:solidFill>
                <a:latin typeface="Times New Roman"/>
                <a:cs typeface="Times New Roman"/>
              </a:rPr>
              <a:t> </a:t>
            </a:r>
            <a:r>
              <a:rPr sz="1800" dirty="0">
                <a:solidFill>
                  <a:srgbClr val="03499E"/>
                </a:solidFill>
                <a:latin typeface="Times New Roman"/>
                <a:cs typeface="Times New Roman"/>
              </a:rPr>
              <a:t>thực</a:t>
            </a:r>
            <a:r>
              <a:rPr sz="1800" spc="-20" dirty="0">
                <a:solidFill>
                  <a:srgbClr val="03499E"/>
                </a:solidFill>
                <a:latin typeface="Times New Roman"/>
                <a:cs typeface="Times New Roman"/>
              </a:rPr>
              <a:t> </a:t>
            </a:r>
            <a:r>
              <a:rPr sz="1800" dirty="0">
                <a:solidFill>
                  <a:srgbClr val="03499E"/>
                </a:solidFill>
                <a:latin typeface="Times New Roman"/>
                <a:cs typeface="Times New Roman"/>
              </a:rPr>
              <a:t>hiện</a:t>
            </a:r>
            <a:r>
              <a:rPr sz="1800" spc="-30" dirty="0">
                <a:solidFill>
                  <a:srgbClr val="03499E"/>
                </a:solidFill>
                <a:latin typeface="Times New Roman"/>
                <a:cs typeface="Times New Roman"/>
              </a:rPr>
              <a:t> </a:t>
            </a:r>
            <a:r>
              <a:rPr sz="1800" dirty="0">
                <a:solidFill>
                  <a:srgbClr val="03499E"/>
                </a:solidFill>
                <a:latin typeface="Times New Roman"/>
                <a:cs typeface="Times New Roman"/>
              </a:rPr>
              <a:t>dài</a:t>
            </a:r>
            <a:r>
              <a:rPr sz="1800" spc="-15" dirty="0">
                <a:solidFill>
                  <a:srgbClr val="03499E"/>
                </a:solidFill>
                <a:latin typeface="Times New Roman"/>
                <a:cs typeface="Times New Roman"/>
              </a:rPr>
              <a:t> </a:t>
            </a:r>
            <a:r>
              <a:rPr sz="1800" dirty="0">
                <a:solidFill>
                  <a:srgbClr val="03499E"/>
                </a:solidFill>
                <a:latin typeface="Times New Roman"/>
                <a:cs typeface="Times New Roman"/>
              </a:rPr>
              <a:t>hơn</a:t>
            </a:r>
            <a:r>
              <a:rPr sz="1800" spc="-20" dirty="0">
                <a:solidFill>
                  <a:srgbClr val="03499E"/>
                </a:solidFill>
                <a:latin typeface="Times New Roman"/>
                <a:cs typeface="Times New Roman"/>
              </a:rPr>
              <a:t> </a:t>
            </a:r>
            <a:r>
              <a:rPr sz="1800" dirty="0">
                <a:solidFill>
                  <a:srgbClr val="03499E"/>
                </a:solidFill>
                <a:latin typeface="Times New Roman"/>
                <a:cs typeface="Times New Roman"/>
              </a:rPr>
              <a:t>01</a:t>
            </a:r>
            <a:r>
              <a:rPr sz="1800" spc="-20" dirty="0">
                <a:solidFill>
                  <a:srgbClr val="03499E"/>
                </a:solidFill>
                <a:latin typeface="Times New Roman"/>
                <a:cs typeface="Times New Roman"/>
              </a:rPr>
              <a:t> </a:t>
            </a:r>
            <a:r>
              <a:rPr sz="1800" dirty="0">
                <a:solidFill>
                  <a:srgbClr val="03499E"/>
                </a:solidFill>
                <a:latin typeface="Times New Roman"/>
                <a:cs typeface="Times New Roman"/>
              </a:rPr>
              <a:t>năm,</a:t>
            </a:r>
            <a:r>
              <a:rPr sz="1800" spc="-15" dirty="0">
                <a:solidFill>
                  <a:srgbClr val="03499E"/>
                </a:solidFill>
                <a:latin typeface="Times New Roman"/>
                <a:cs typeface="Times New Roman"/>
              </a:rPr>
              <a:t> </a:t>
            </a:r>
            <a:r>
              <a:rPr sz="1800" dirty="0">
                <a:solidFill>
                  <a:srgbClr val="03499E"/>
                </a:solidFill>
                <a:latin typeface="Times New Roman"/>
                <a:cs typeface="Times New Roman"/>
              </a:rPr>
              <a:t>KHLCNTphải</a:t>
            </a:r>
            <a:r>
              <a:rPr sz="1800" spc="-15" dirty="0">
                <a:solidFill>
                  <a:srgbClr val="03499E"/>
                </a:solidFill>
                <a:latin typeface="Times New Roman"/>
                <a:cs typeface="Times New Roman"/>
              </a:rPr>
              <a:t> </a:t>
            </a:r>
            <a:r>
              <a:rPr sz="1800" dirty="0">
                <a:solidFill>
                  <a:srgbClr val="03499E"/>
                </a:solidFill>
                <a:latin typeface="Times New Roman"/>
                <a:cs typeface="Times New Roman"/>
              </a:rPr>
              <a:t>nêu</a:t>
            </a:r>
            <a:r>
              <a:rPr sz="1800" spc="-15" dirty="0">
                <a:solidFill>
                  <a:srgbClr val="03499E"/>
                </a:solidFill>
                <a:latin typeface="Times New Roman"/>
                <a:cs typeface="Times New Roman"/>
              </a:rPr>
              <a:t> </a:t>
            </a:r>
            <a:r>
              <a:rPr sz="1800" dirty="0">
                <a:solidFill>
                  <a:srgbClr val="03499E"/>
                </a:solidFill>
                <a:latin typeface="Times New Roman"/>
                <a:cs typeface="Times New Roman"/>
              </a:rPr>
              <a:t>rõ</a:t>
            </a:r>
            <a:r>
              <a:rPr sz="1800" spc="-25" dirty="0">
                <a:solidFill>
                  <a:srgbClr val="03499E"/>
                </a:solidFill>
                <a:latin typeface="Times New Roman"/>
                <a:cs typeface="Times New Roman"/>
              </a:rPr>
              <a:t> </a:t>
            </a:r>
            <a:r>
              <a:rPr sz="1800" dirty="0">
                <a:solidFill>
                  <a:srgbClr val="03499E"/>
                </a:solidFill>
                <a:latin typeface="Times New Roman"/>
                <a:cs typeface="Times New Roman"/>
              </a:rPr>
              <a:t>thời</a:t>
            </a:r>
            <a:r>
              <a:rPr sz="1800" spc="-20" dirty="0">
                <a:solidFill>
                  <a:srgbClr val="03499E"/>
                </a:solidFill>
                <a:latin typeface="Times New Roman"/>
                <a:cs typeface="Times New Roman"/>
              </a:rPr>
              <a:t> </a:t>
            </a:r>
            <a:r>
              <a:rPr sz="1800" dirty="0">
                <a:solidFill>
                  <a:srgbClr val="03499E"/>
                </a:solidFill>
                <a:latin typeface="Times New Roman"/>
                <a:cs typeface="Times New Roman"/>
              </a:rPr>
              <a:t>gian</a:t>
            </a:r>
            <a:r>
              <a:rPr sz="1800" spc="-20" dirty="0">
                <a:solidFill>
                  <a:srgbClr val="03499E"/>
                </a:solidFill>
                <a:latin typeface="Times New Roman"/>
                <a:cs typeface="Times New Roman"/>
              </a:rPr>
              <a:t> </a:t>
            </a:r>
            <a:r>
              <a:rPr sz="1800" dirty="0">
                <a:solidFill>
                  <a:srgbClr val="03499E"/>
                </a:solidFill>
                <a:latin typeface="Times New Roman"/>
                <a:cs typeface="Times New Roman"/>
              </a:rPr>
              <a:t>thực</a:t>
            </a:r>
            <a:r>
              <a:rPr sz="1800" spc="-15" dirty="0">
                <a:solidFill>
                  <a:srgbClr val="03499E"/>
                </a:solidFill>
                <a:latin typeface="Times New Roman"/>
                <a:cs typeface="Times New Roman"/>
              </a:rPr>
              <a:t> </a:t>
            </a:r>
            <a:r>
              <a:rPr sz="1800" dirty="0">
                <a:solidFill>
                  <a:srgbClr val="03499E"/>
                </a:solidFill>
                <a:latin typeface="Times New Roman"/>
                <a:cs typeface="Times New Roman"/>
              </a:rPr>
              <a:t>hiện</a:t>
            </a:r>
            <a:r>
              <a:rPr sz="1800" spc="-20" dirty="0">
                <a:solidFill>
                  <a:srgbClr val="03499E"/>
                </a:solidFill>
                <a:latin typeface="Times New Roman"/>
                <a:cs typeface="Times New Roman"/>
              </a:rPr>
              <a:t> </a:t>
            </a:r>
            <a:r>
              <a:rPr sz="1800" dirty="0">
                <a:solidFill>
                  <a:srgbClr val="03499E"/>
                </a:solidFill>
                <a:latin typeface="Times New Roman"/>
                <a:cs typeface="Times New Roman"/>
              </a:rPr>
              <a:t>gói</a:t>
            </a:r>
            <a:r>
              <a:rPr sz="1800" spc="-20" dirty="0">
                <a:solidFill>
                  <a:srgbClr val="03499E"/>
                </a:solidFill>
                <a:latin typeface="Times New Roman"/>
                <a:cs typeface="Times New Roman"/>
              </a:rPr>
              <a:t> </a:t>
            </a:r>
            <a:r>
              <a:rPr sz="1800" spc="-10" dirty="0">
                <a:solidFill>
                  <a:srgbClr val="03499E"/>
                </a:solidFill>
                <a:latin typeface="Times New Roman"/>
                <a:cs typeface="Times New Roman"/>
              </a:rPr>
              <a:t>thầu,</a:t>
            </a:r>
            <a:endParaRPr sz="1800">
              <a:latin typeface="Times New Roman"/>
              <a:cs typeface="Times New Roman"/>
            </a:endParaRPr>
          </a:p>
          <a:p>
            <a:pPr algn="ctr">
              <a:lnSpc>
                <a:spcPts val="2010"/>
              </a:lnSpc>
            </a:pPr>
            <a:r>
              <a:rPr sz="1800" dirty="0">
                <a:solidFill>
                  <a:srgbClr val="03499E"/>
                </a:solidFill>
                <a:latin typeface="Times New Roman"/>
                <a:cs typeface="Times New Roman"/>
              </a:rPr>
              <a:t>giá</a:t>
            </a:r>
            <a:r>
              <a:rPr sz="1800" spc="-5" dirty="0">
                <a:solidFill>
                  <a:srgbClr val="03499E"/>
                </a:solidFill>
                <a:latin typeface="Times New Roman"/>
                <a:cs typeface="Times New Roman"/>
              </a:rPr>
              <a:t> </a:t>
            </a:r>
            <a:r>
              <a:rPr sz="1800" dirty="0">
                <a:solidFill>
                  <a:srgbClr val="03499E"/>
                </a:solidFill>
                <a:latin typeface="Times New Roman"/>
                <a:cs typeface="Times New Roman"/>
              </a:rPr>
              <a:t>gói</a:t>
            </a:r>
            <a:r>
              <a:rPr sz="1800" spc="-5" dirty="0">
                <a:solidFill>
                  <a:srgbClr val="03499E"/>
                </a:solidFill>
                <a:latin typeface="Times New Roman"/>
                <a:cs typeface="Times New Roman"/>
              </a:rPr>
              <a:t> </a:t>
            </a:r>
            <a:r>
              <a:rPr sz="1800" dirty="0">
                <a:solidFill>
                  <a:srgbClr val="03499E"/>
                </a:solidFill>
                <a:latin typeface="Times New Roman"/>
                <a:cs typeface="Times New Roman"/>
              </a:rPr>
              <a:t>thầu</a:t>
            </a:r>
            <a:r>
              <a:rPr sz="1800" spc="-10" dirty="0">
                <a:solidFill>
                  <a:srgbClr val="03499E"/>
                </a:solidFill>
                <a:latin typeface="Times New Roman"/>
                <a:cs typeface="Times New Roman"/>
              </a:rPr>
              <a:t> </a:t>
            </a:r>
            <a:r>
              <a:rPr sz="1800" dirty="0">
                <a:solidFill>
                  <a:srgbClr val="03499E"/>
                </a:solidFill>
                <a:latin typeface="Times New Roman"/>
                <a:cs typeface="Times New Roman"/>
              </a:rPr>
              <a:t>trên</a:t>
            </a:r>
            <a:r>
              <a:rPr sz="1800" spc="-20" dirty="0">
                <a:solidFill>
                  <a:srgbClr val="03499E"/>
                </a:solidFill>
                <a:latin typeface="Times New Roman"/>
                <a:cs typeface="Times New Roman"/>
              </a:rPr>
              <a:t> </a:t>
            </a:r>
            <a:r>
              <a:rPr sz="1800" dirty="0">
                <a:solidFill>
                  <a:srgbClr val="03499E"/>
                </a:solidFill>
                <a:latin typeface="Times New Roman"/>
                <a:cs typeface="Times New Roman"/>
              </a:rPr>
              <a:t>cơ sở</a:t>
            </a:r>
            <a:r>
              <a:rPr sz="1800" spc="-10" dirty="0">
                <a:solidFill>
                  <a:srgbClr val="03499E"/>
                </a:solidFill>
                <a:latin typeface="Times New Roman"/>
                <a:cs typeface="Times New Roman"/>
              </a:rPr>
              <a:t> </a:t>
            </a:r>
            <a:r>
              <a:rPr sz="1800" dirty="0">
                <a:solidFill>
                  <a:srgbClr val="03499E"/>
                </a:solidFill>
                <a:latin typeface="Times New Roman"/>
                <a:cs typeface="Times New Roman"/>
              </a:rPr>
              <a:t>toàn bộ</a:t>
            </a:r>
            <a:r>
              <a:rPr sz="1800" spc="-10" dirty="0">
                <a:solidFill>
                  <a:srgbClr val="03499E"/>
                </a:solidFill>
                <a:latin typeface="Times New Roman"/>
                <a:cs typeface="Times New Roman"/>
              </a:rPr>
              <a:t> </a:t>
            </a:r>
            <a:r>
              <a:rPr sz="1800" dirty="0">
                <a:solidFill>
                  <a:srgbClr val="03499E"/>
                </a:solidFill>
                <a:latin typeface="Times New Roman"/>
                <a:cs typeface="Times New Roman"/>
              </a:rPr>
              <a:t>thời</a:t>
            </a:r>
            <a:r>
              <a:rPr sz="1800" spc="-10" dirty="0">
                <a:solidFill>
                  <a:srgbClr val="03499E"/>
                </a:solidFill>
                <a:latin typeface="Times New Roman"/>
                <a:cs typeface="Times New Roman"/>
              </a:rPr>
              <a:t> </a:t>
            </a:r>
            <a:r>
              <a:rPr sz="1800" dirty="0">
                <a:solidFill>
                  <a:srgbClr val="03499E"/>
                </a:solidFill>
                <a:latin typeface="Times New Roman"/>
                <a:cs typeface="Times New Roman"/>
              </a:rPr>
              <a:t>gian</a:t>
            </a:r>
            <a:r>
              <a:rPr sz="1800" spc="-10" dirty="0">
                <a:solidFill>
                  <a:srgbClr val="03499E"/>
                </a:solidFill>
                <a:latin typeface="Times New Roman"/>
                <a:cs typeface="Times New Roman"/>
              </a:rPr>
              <a:t> </a:t>
            </a:r>
            <a:r>
              <a:rPr sz="1800" dirty="0">
                <a:solidFill>
                  <a:srgbClr val="03499E"/>
                </a:solidFill>
                <a:latin typeface="Times New Roman"/>
                <a:cs typeface="Times New Roman"/>
              </a:rPr>
              <a:t>thực</a:t>
            </a:r>
            <a:r>
              <a:rPr sz="1800" spc="-5" dirty="0">
                <a:solidFill>
                  <a:srgbClr val="03499E"/>
                </a:solidFill>
                <a:latin typeface="Times New Roman"/>
                <a:cs typeface="Times New Roman"/>
              </a:rPr>
              <a:t> </a:t>
            </a:r>
            <a:r>
              <a:rPr sz="1800" dirty="0">
                <a:solidFill>
                  <a:srgbClr val="03499E"/>
                </a:solidFill>
                <a:latin typeface="Times New Roman"/>
                <a:cs typeface="Times New Roman"/>
              </a:rPr>
              <a:t>hiện</a:t>
            </a:r>
            <a:r>
              <a:rPr sz="1800" spc="-10" dirty="0">
                <a:solidFill>
                  <a:srgbClr val="03499E"/>
                </a:solidFill>
                <a:latin typeface="Times New Roman"/>
                <a:cs typeface="Times New Roman"/>
              </a:rPr>
              <a:t> </a:t>
            </a:r>
            <a:r>
              <a:rPr sz="1800" dirty="0">
                <a:solidFill>
                  <a:srgbClr val="03499E"/>
                </a:solidFill>
                <a:latin typeface="Times New Roman"/>
                <a:cs typeface="Times New Roman"/>
              </a:rPr>
              <a:t>gói</a:t>
            </a:r>
            <a:r>
              <a:rPr sz="1800" spc="-5" dirty="0">
                <a:solidFill>
                  <a:srgbClr val="03499E"/>
                </a:solidFill>
                <a:latin typeface="Times New Roman"/>
                <a:cs typeface="Times New Roman"/>
              </a:rPr>
              <a:t> </a:t>
            </a:r>
            <a:r>
              <a:rPr sz="1800" spc="-20" dirty="0">
                <a:solidFill>
                  <a:srgbClr val="03499E"/>
                </a:solidFill>
                <a:latin typeface="Times New Roman"/>
                <a:cs typeface="Times New Roman"/>
              </a:rPr>
              <a:t>thầu</a:t>
            </a:r>
            <a:endParaRPr sz="1800">
              <a:latin typeface="Times New Roman"/>
              <a:cs typeface="Times New Roman"/>
            </a:endParaRPr>
          </a:p>
        </p:txBody>
      </p:sp>
      <p:sp>
        <p:nvSpPr>
          <p:cNvPr id="16" name="object 16"/>
          <p:cNvSpPr txBox="1">
            <a:spLocks noGrp="1"/>
          </p:cNvSpPr>
          <p:nvPr>
            <p:ph type="sldNum" sz="quarter" idx="7"/>
          </p:nvPr>
        </p:nvSpPr>
        <p:spPr>
          <a:prstGeom prst="rect">
            <a:avLst/>
          </a:prstGeom>
        </p:spPr>
        <p:txBody>
          <a:bodyPr vert="horz" wrap="square" lIns="0" tIns="1066370" rIns="0" bIns="0" rtlCol="0">
            <a:spAutoFit/>
          </a:bodyPr>
          <a:lstStyle/>
          <a:p>
            <a:pPr marL="4939665">
              <a:lnSpc>
                <a:spcPts val="1655"/>
              </a:lnSpc>
            </a:pPr>
            <a:fld id="{81D60167-4931-47E6-BA6A-407CBD079E47}" type="slidenum">
              <a:rPr spc="-25" dirty="0"/>
              <a:t>48</a:t>
            </a:fld>
            <a:endParaRPr spc="-25" dirty="0"/>
          </a:p>
        </p:txBody>
      </p:sp>
      <p:sp>
        <p:nvSpPr>
          <p:cNvPr id="15" name="object 15"/>
          <p:cNvSpPr txBox="1">
            <a:spLocks noGrp="1"/>
          </p:cNvSpPr>
          <p:nvPr>
            <p:ph type="title"/>
          </p:nvPr>
        </p:nvSpPr>
        <p:spPr>
          <a:xfrm>
            <a:off x="1145844" y="327786"/>
            <a:ext cx="5044440" cy="452120"/>
          </a:xfrm>
          <a:prstGeom prst="rect">
            <a:avLst/>
          </a:prstGeom>
        </p:spPr>
        <p:txBody>
          <a:bodyPr vert="horz" wrap="square" lIns="0" tIns="12065" rIns="0" bIns="0" rtlCol="0">
            <a:spAutoFit/>
          </a:bodyPr>
          <a:lstStyle/>
          <a:p>
            <a:pPr marL="12700">
              <a:lnSpc>
                <a:spcPct val="100000"/>
              </a:lnSpc>
              <a:spcBef>
                <a:spcPts val="95"/>
              </a:spcBef>
            </a:pPr>
            <a:r>
              <a:rPr sz="2800" dirty="0"/>
              <a:t>Nguyên</a:t>
            </a:r>
            <a:r>
              <a:rPr sz="2800" spc="-45" dirty="0"/>
              <a:t> </a:t>
            </a:r>
            <a:r>
              <a:rPr sz="2800" dirty="0"/>
              <a:t>tắc</a:t>
            </a:r>
            <a:r>
              <a:rPr sz="2800" spc="-60" dirty="0"/>
              <a:t> </a:t>
            </a:r>
            <a:r>
              <a:rPr sz="2800" dirty="0"/>
              <a:t>lập</a:t>
            </a:r>
            <a:r>
              <a:rPr sz="2800" spc="-55" dirty="0"/>
              <a:t> </a:t>
            </a:r>
            <a:r>
              <a:rPr sz="2800" dirty="0"/>
              <a:t>KHLCNT</a:t>
            </a:r>
            <a:r>
              <a:rPr sz="2800" spc="-15" dirty="0"/>
              <a:t> </a:t>
            </a:r>
            <a:r>
              <a:rPr sz="2800" dirty="0"/>
              <a:t>(Đ.</a:t>
            </a:r>
            <a:r>
              <a:rPr sz="2800" spc="-55" dirty="0"/>
              <a:t> </a:t>
            </a:r>
            <a:r>
              <a:rPr sz="2800" spc="-25" dirty="0"/>
              <a:t>37)</a:t>
            </a:r>
            <a:endParaRPr sz="280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933955" y="246900"/>
            <a:ext cx="8319770" cy="748665"/>
            <a:chOff x="1933955" y="246900"/>
            <a:chExt cx="8319770" cy="748665"/>
          </a:xfrm>
        </p:grpSpPr>
        <p:pic>
          <p:nvPicPr>
            <p:cNvPr id="3" name="object 3"/>
            <p:cNvPicPr/>
            <p:nvPr/>
          </p:nvPicPr>
          <p:blipFill>
            <a:blip r:embed="rId2" cstate="print"/>
            <a:stretch>
              <a:fillRect/>
            </a:stretch>
          </p:blipFill>
          <p:spPr>
            <a:xfrm>
              <a:off x="1933955" y="246900"/>
              <a:ext cx="8319516" cy="673595"/>
            </a:xfrm>
            <a:prstGeom prst="rect">
              <a:avLst/>
            </a:prstGeom>
          </p:spPr>
        </p:pic>
        <p:pic>
          <p:nvPicPr>
            <p:cNvPr id="4" name="object 4"/>
            <p:cNvPicPr/>
            <p:nvPr/>
          </p:nvPicPr>
          <p:blipFill>
            <a:blip r:embed="rId3" cstate="print"/>
            <a:stretch>
              <a:fillRect/>
            </a:stretch>
          </p:blipFill>
          <p:spPr>
            <a:xfrm>
              <a:off x="3179063" y="248424"/>
              <a:ext cx="5827776" cy="746747"/>
            </a:xfrm>
            <a:prstGeom prst="rect">
              <a:avLst/>
            </a:prstGeom>
          </p:spPr>
        </p:pic>
        <p:pic>
          <p:nvPicPr>
            <p:cNvPr id="5" name="object 5"/>
            <p:cNvPicPr/>
            <p:nvPr/>
          </p:nvPicPr>
          <p:blipFill>
            <a:blip r:embed="rId4" cstate="print"/>
            <a:stretch>
              <a:fillRect/>
            </a:stretch>
          </p:blipFill>
          <p:spPr>
            <a:xfrm>
              <a:off x="1981199" y="274650"/>
              <a:ext cx="8229600" cy="582599"/>
            </a:xfrm>
            <a:prstGeom prst="rect">
              <a:avLst/>
            </a:prstGeom>
          </p:spPr>
        </p:pic>
      </p:grpSp>
      <p:sp>
        <p:nvSpPr>
          <p:cNvPr id="6" name="object 6"/>
          <p:cNvSpPr txBox="1">
            <a:spLocks noGrp="1"/>
          </p:cNvSpPr>
          <p:nvPr>
            <p:ph type="title"/>
          </p:nvPr>
        </p:nvSpPr>
        <p:spPr>
          <a:xfrm>
            <a:off x="1981200" y="274650"/>
            <a:ext cx="8229600" cy="582930"/>
          </a:xfrm>
          <a:prstGeom prst="rect">
            <a:avLst/>
          </a:prstGeom>
          <a:ln w="9525">
            <a:solidFill>
              <a:srgbClr val="255C9D"/>
            </a:solidFill>
          </a:ln>
        </p:spPr>
        <p:txBody>
          <a:bodyPr vert="horz" wrap="square" lIns="0" tIns="80010" rIns="0" bIns="0" rtlCol="0">
            <a:spAutoFit/>
          </a:bodyPr>
          <a:lstStyle/>
          <a:p>
            <a:pPr marL="1905" algn="ctr">
              <a:lnSpc>
                <a:spcPct val="100000"/>
              </a:lnSpc>
              <a:spcBef>
                <a:spcPts val="630"/>
              </a:spcBef>
            </a:pPr>
            <a:r>
              <a:rPr sz="2500" dirty="0"/>
              <a:t>Lập</a:t>
            </a:r>
            <a:r>
              <a:rPr sz="2500" spc="-50" dirty="0"/>
              <a:t> </a:t>
            </a:r>
            <a:r>
              <a:rPr sz="2500" dirty="0"/>
              <a:t>kế</a:t>
            </a:r>
            <a:r>
              <a:rPr sz="2500" spc="-25" dirty="0"/>
              <a:t> </a:t>
            </a:r>
            <a:r>
              <a:rPr sz="2500" dirty="0"/>
              <a:t>hoạch</a:t>
            </a:r>
            <a:r>
              <a:rPr sz="2500" spc="-40" dirty="0"/>
              <a:t> </a:t>
            </a:r>
            <a:r>
              <a:rPr sz="2500" dirty="0"/>
              <a:t>lựa</a:t>
            </a:r>
            <a:r>
              <a:rPr sz="2500" spc="-25" dirty="0"/>
              <a:t> </a:t>
            </a:r>
            <a:r>
              <a:rPr sz="2500" dirty="0"/>
              <a:t>chọn</a:t>
            </a:r>
            <a:r>
              <a:rPr sz="2500" spc="-35" dirty="0"/>
              <a:t> </a:t>
            </a:r>
            <a:r>
              <a:rPr sz="2500" dirty="0"/>
              <a:t>nhà</a:t>
            </a:r>
            <a:r>
              <a:rPr sz="2500" spc="-40" dirty="0"/>
              <a:t> </a:t>
            </a:r>
            <a:r>
              <a:rPr sz="2500" dirty="0"/>
              <a:t>thầu</a:t>
            </a:r>
            <a:r>
              <a:rPr sz="2500" spc="-20" dirty="0"/>
              <a:t> </a:t>
            </a:r>
            <a:r>
              <a:rPr sz="2500" dirty="0"/>
              <a:t>(Đ.</a:t>
            </a:r>
            <a:r>
              <a:rPr sz="2500" spc="-25" dirty="0"/>
              <a:t> 38)</a:t>
            </a:r>
            <a:endParaRPr sz="2500"/>
          </a:p>
        </p:txBody>
      </p:sp>
      <p:grpSp>
        <p:nvGrpSpPr>
          <p:cNvPr id="7" name="object 7"/>
          <p:cNvGrpSpPr/>
          <p:nvPr/>
        </p:nvGrpSpPr>
        <p:grpSpPr>
          <a:xfrm>
            <a:off x="848105" y="1008761"/>
            <a:ext cx="3011805" cy="829310"/>
            <a:chOff x="848105" y="1008761"/>
            <a:chExt cx="3011805" cy="829310"/>
          </a:xfrm>
        </p:grpSpPr>
        <p:sp>
          <p:nvSpPr>
            <p:cNvPr id="8" name="object 8"/>
            <p:cNvSpPr/>
            <p:nvPr/>
          </p:nvSpPr>
          <p:spPr>
            <a:xfrm>
              <a:off x="860805" y="1021461"/>
              <a:ext cx="2986405" cy="803910"/>
            </a:xfrm>
            <a:custGeom>
              <a:avLst/>
              <a:gdLst/>
              <a:ahLst/>
              <a:cxnLst/>
              <a:rect l="l" t="t" r="r" b="b"/>
              <a:pathLst>
                <a:path w="2986404" h="803910">
                  <a:moveTo>
                    <a:pt x="2905760" y="0"/>
                  </a:moveTo>
                  <a:lnTo>
                    <a:pt x="80327" y="0"/>
                  </a:lnTo>
                  <a:lnTo>
                    <a:pt x="49061" y="6328"/>
                  </a:lnTo>
                  <a:lnTo>
                    <a:pt x="23528" y="23574"/>
                  </a:lnTo>
                  <a:lnTo>
                    <a:pt x="6312" y="49131"/>
                  </a:lnTo>
                  <a:lnTo>
                    <a:pt x="0" y="80390"/>
                  </a:lnTo>
                  <a:lnTo>
                    <a:pt x="0" y="723138"/>
                  </a:lnTo>
                  <a:lnTo>
                    <a:pt x="6312" y="754378"/>
                  </a:lnTo>
                  <a:lnTo>
                    <a:pt x="23528" y="779891"/>
                  </a:lnTo>
                  <a:lnTo>
                    <a:pt x="49061" y="797093"/>
                  </a:lnTo>
                  <a:lnTo>
                    <a:pt x="80327" y="803401"/>
                  </a:lnTo>
                  <a:lnTo>
                    <a:pt x="2905760" y="803401"/>
                  </a:lnTo>
                  <a:lnTo>
                    <a:pt x="2937000" y="797093"/>
                  </a:lnTo>
                  <a:lnTo>
                    <a:pt x="2962513" y="779891"/>
                  </a:lnTo>
                  <a:lnTo>
                    <a:pt x="2979715" y="754378"/>
                  </a:lnTo>
                  <a:lnTo>
                    <a:pt x="2986023" y="723138"/>
                  </a:lnTo>
                  <a:lnTo>
                    <a:pt x="2986023" y="80390"/>
                  </a:lnTo>
                  <a:lnTo>
                    <a:pt x="2979715" y="49131"/>
                  </a:lnTo>
                  <a:lnTo>
                    <a:pt x="2962513" y="23574"/>
                  </a:lnTo>
                  <a:lnTo>
                    <a:pt x="2937000" y="6328"/>
                  </a:lnTo>
                  <a:lnTo>
                    <a:pt x="2905760" y="0"/>
                  </a:lnTo>
                  <a:close/>
                </a:path>
              </a:pathLst>
            </a:custGeom>
            <a:solidFill>
              <a:srgbClr val="2A5F9E"/>
            </a:solidFill>
          </p:spPr>
          <p:txBody>
            <a:bodyPr wrap="square" lIns="0" tIns="0" rIns="0" bIns="0" rtlCol="0"/>
            <a:lstStyle/>
            <a:p>
              <a:endParaRPr/>
            </a:p>
          </p:txBody>
        </p:sp>
        <p:sp>
          <p:nvSpPr>
            <p:cNvPr id="9" name="object 9"/>
            <p:cNvSpPr/>
            <p:nvPr/>
          </p:nvSpPr>
          <p:spPr>
            <a:xfrm>
              <a:off x="860805" y="1021461"/>
              <a:ext cx="2986405" cy="803910"/>
            </a:xfrm>
            <a:custGeom>
              <a:avLst/>
              <a:gdLst/>
              <a:ahLst/>
              <a:cxnLst/>
              <a:rect l="l" t="t" r="r" b="b"/>
              <a:pathLst>
                <a:path w="2986404" h="803910">
                  <a:moveTo>
                    <a:pt x="0" y="80390"/>
                  </a:moveTo>
                  <a:lnTo>
                    <a:pt x="6312" y="49131"/>
                  </a:lnTo>
                  <a:lnTo>
                    <a:pt x="23528" y="23574"/>
                  </a:lnTo>
                  <a:lnTo>
                    <a:pt x="49061" y="6328"/>
                  </a:lnTo>
                  <a:lnTo>
                    <a:pt x="80327" y="0"/>
                  </a:lnTo>
                  <a:lnTo>
                    <a:pt x="2905760" y="0"/>
                  </a:lnTo>
                  <a:lnTo>
                    <a:pt x="2937000" y="6328"/>
                  </a:lnTo>
                  <a:lnTo>
                    <a:pt x="2962513" y="23574"/>
                  </a:lnTo>
                  <a:lnTo>
                    <a:pt x="2979715" y="49131"/>
                  </a:lnTo>
                  <a:lnTo>
                    <a:pt x="2986023" y="80390"/>
                  </a:lnTo>
                  <a:lnTo>
                    <a:pt x="2986023" y="723138"/>
                  </a:lnTo>
                  <a:lnTo>
                    <a:pt x="2979715" y="754378"/>
                  </a:lnTo>
                  <a:lnTo>
                    <a:pt x="2962513" y="779891"/>
                  </a:lnTo>
                  <a:lnTo>
                    <a:pt x="2937000" y="797093"/>
                  </a:lnTo>
                  <a:lnTo>
                    <a:pt x="2905760" y="803401"/>
                  </a:lnTo>
                  <a:lnTo>
                    <a:pt x="80327" y="803401"/>
                  </a:lnTo>
                  <a:lnTo>
                    <a:pt x="49061" y="797093"/>
                  </a:lnTo>
                  <a:lnTo>
                    <a:pt x="23528" y="779891"/>
                  </a:lnTo>
                  <a:lnTo>
                    <a:pt x="6312" y="754378"/>
                  </a:lnTo>
                  <a:lnTo>
                    <a:pt x="0" y="723138"/>
                  </a:lnTo>
                  <a:lnTo>
                    <a:pt x="0" y="80390"/>
                  </a:lnTo>
                  <a:close/>
                </a:path>
              </a:pathLst>
            </a:custGeom>
            <a:ln w="25400">
              <a:solidFill>
                <a:srgbClr val="E9E1D5"/>
              </a:solidFill>
            </a:ln>
          </p:spPr>
          <p:txBody>
            <a:bodyPr wrap="square" lIns="0" tIns="0" rIns="0" bIns="0" rtlCol="0"/>
            <a:lstStyle/>
            <a:p>
              <a:endParaRPr/>
            </a:p>
          </p:txBody>
        </p:sp>
      </p:grpSp>
      <p:sp>
        <p:nvSpPr>
          <p:cNvPr id="10" name="object 10"/>
          <p:cNvSpPr txBox="1"/>
          <p:nvPr/>
        </p:nvSpPr>
        <p:spPr>
          <a:xfrm>
            <a:off x="1282700" y="1251330"/>
            <a:ext cx="2142490"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E9E1D5"/>
                </a:solidFill>
                <a:latin typeface="Times New Roman"/>
                <a:cs typeface="Times New Roman"/>
              </a:rPr>
              <a:t>1.</a:t>
            </a:r>
            <a:r>
              <a:rPr sz="1800" b="1" spc="-10" dirty="0">
                <a:solidFill>
                  <a:srgbClr val="E9E1D5"/>
                </a:solidFill>
                <a:latin typeface="Times New Roman"/>
                <a:cs typeface="Times New Roman"/>
              </a:rPr>
              <a:t> </a:t>
            </a:r>
            <a:r>
              <a:rPr sz="1800" b="1" dirty="0">
                <a:solidFill>
                  <a:srgbClr val="E9E1D5"/>
                </a:solidFill>
                <a:latin typeface="Times New Roman"/>
                <a:cs typeface="Times New Roman"/>
              </a:rPr>
              <a:t>Căn</a:t>
            </a:r>
            <a:r>
              <a:rPr sz="1800" b="1" spc="-20" dirty="0">
                <a:solidFill>
                  <a:srgbClr val="E9E1D5"/>
                </a:solidFill>
                <a:latin typeface="Times New Roman"/>
                <a:cs typeface="Times New Roman"/>
              </a:rPr>
              <a:t> </a:t>
            </a:r>
            <a:r>
              <a:rPr sz="1800" b="1" dirty="0">
                <a:solidFill>
                  <a:srgbClr val="E9E1D5"/>
                </a:solidFill>
                <a:latin typeface="Times New Roman"/>
                <a:cs typeface="Times New Roman"/>
              </a:rPr>
              <a:t>cứ</a:t>
            </a:r>
            <a:r>
              <a:rPr sz="1800" b="1" spc="-5" dirty="0">
                <a:solidFill>
                  <a:srgbClr val="E9E1D5"/>
                </a:solidFill>
                <a:latin typeface="Times New Roman"/>
                <a:cs typeface="Times New Roman"/>
              </a:rPr>
              <a:t> </a:t>
            </a:r>
            <a:r>
              <a:rPr sz="1800" b="1" dirty="0">
                <a:solidFill>
                  <a:srgbClr val="E9E1D5"/>
                </a:solidFill>
                <a:latin typeface="Times New Roman"/>
                <a:cs typeface="Times New Roman"/>
              </a:rPr>
              <a:t>đối</a:t>
            </a:r>
            <a:r>
              <a:rPr sz="1800" b="1" spc="-5" dirty="0">
                <a:solidFill>
                  <a:srgbClr val="E9E1D5"/>
                </a:solidFill>
                <a:latin typeface="Times New Roman"/>
                <a:cs typeface="Times New Roman"/>
              </a:rPr>
              <a:t> </a:t>
            </a:r>
            <a:r>
              <a:rPr sz="1800" b="1" dirty="0">
                <a:solidFill>
                  <a:srgbClr val="E9E1D5"/>
                </a:solidFill>
                <a:latin typeface="Times New Roman"/>
                <a:cs typeface="Times New Roman"/>
              </a:rPr>
              <a:t>với</a:t>
            </a:r>
            <a:r>
              <a:rPr sz="1800" b="1" spc="-10" dirty="0">
                <a:solidFill>
                  <a:srgbClr val="E9E1D5"/>
                </a:solidFill>
                <a:latin typeface="Times New Roman"/>
                <a:cs typeface="Times New Roman"/>
              </a:rPr>
              <a:t> </a:t>
            </a:r>
            <a:r>
              <a:rPr sz="1800" b="1" spc="-25" dirty="0">
                <a:solidFill>
                  <a:srgbClr val="E9E1D5"/>
                </a:solidFill>
                <a:latin typeface="Times New Roman"/>
                <a:cs typeface="Times New Roman"/>
              </a:rPr>
              <a:t>DA:</a:t>
            </a:r>
            <a:endParaRPr sz="1800">
              <a:latin typeface="Times New Roman"/>
              <a:cs typeface="Times New Roman"/>
            </a:endParaRPr>
          </a:p>
        </p:txBody>
      </p:sp>
      <p:grpSp>
        <p:nvGrpSpPr>
          <p:cNvPr id="11" name="object 11"/>
          <p:cNvGrpSpPr/>
          <p:nvPr/>
        </p:nvGrpSpPr>
        <p:grpSpPr>
          <a:xfrm>
            <a:off x="1146708" y="1812163"/>
            <a:ext cx="4000500" cy="4526915"/>
            <a:chOff x="1146708" y="1812163"/>
            <a:chExt cx="4000500" cy="4526915"/>
          </a:xfrm>
        </p:grpSpPr>
        <p:sp>
          <p:nvSpPr>
            <p:cNvPr id="12" name="object 12"/>
            <p:cNvSpPr/>
            <p:nvPr/>
          </p:nvSpPr>
          <p:spPr>
            <a:xfrm>
              <a:off x="1159408" y="1824863"/>
              <a:ext cx="267335" cy="466090"/>
            </a:xfrm>
            <a:custGeom>
              <a:avLst/>
              <a:gdLst/>
              <a:ahLst/>
              <a:cxnLst/>
              <a:rect l="l" t="t" r="r" b="b"/>
              <a:pathLst>
                <a:path w="267334" h="466089">
                  <a:moveTo>
                    <a:pt x="0" y="0"/>
                  </a:moveTo>
                  <a:lnTo>
                    <a:pt x="0" y="466089"/>
                  </a:lnTo>
                  <a:lnTo>
                    <a:pt x="267182" y="466089"/>
                  </a:lnTo>
                </a:path>
              </a:pathLst>
            </a:custGeom>
            <a:ln w="25400">
              <a:solidFill>
                <a:srgbClr val="1F497C"/>
              </a:solidFill>
            </a:ln>
          </p:spPr>
          <p:txBody>
            <a:bodyPr wrap="square" lIns="0" tIns="0" rIns="0" bIns="0" rtlCol="0"/>
            <a:lstStyle/>
            <a:p>
              <a:endParaRPr/>
            </a:p>
          </p:txBody>
        </p:sp>
        <p:sp>
          <p:nvSpPr>
            <p:cNvPr id="13" name="object 13"/>
            <p:cNvSpPr/>
            <p:nvPr/>
          </p:nvSpPr>
          <p:spPr>
            <a:xfrm>
              <a:off x="1426590" y="1997202"/>
              <a:ext cx="3679190" cy="588010"/>
            </a:xfrm>
            <a:custGeom>
              <a:avLst/>
              <a:gdLst/>
              <a:ahLst/>
              <a:cxnLst/>
              <a:rect l="l" t="t" r="r" b="b"/>
              <a:pathLst>
                <a:path w="3679190" h="588010">
                  <a:moveTo>
                    <a:pt x="3620389" y="0"/>
                  </a:moveTo>
                  <a:lnTo>
                    <a:pt x="58674" y="0"/>
                  </a:lnTo>
                  <a:lnTo>
                    <a:pt x="35843" y="4615"/>
                  </a:lnTo>
                  <a:lnTo>
                    <a:pt x="17192" y="17208"/>
                  </a:lnTo>
                  <a:lnTo>
                    <a:pt x="4613" y="35897"/>
                  </a:lnTo>
                  <a:lnTo>
                    <a:pt x="0" y="58800"/>
                  </a:lnTo>
                  <a:lnTo>
                    <a:pt x="0" y="528827"/>
                  </a:lnTo>
                  <a:lnTo>
                    <a:pt x="4613" y="551731"/>
                  </a:lnTo>
                  <a:lnTo>
                    <a:pt x="17192" y="570420"/>
                  </a:lnTo>
                  <a:lnTo>
                    <a:pt x="35843" y="583013"/>
                  </a:lnTo>
                  <a:lnTo>
                    <a:pt x="58674" y="587628"/>
                  </a:lnTo>
                  <a:lnTo>
                    <a:pt x="3620389" y="587628"/>
                  </a:lnTo>
                  <a:lnTo>
                    <a:pt x="3643292" y="583013"/>
                  </a:lnTo>
                  <a:lnTo>
                    <a:pt x="3661981" y="570420"/>
                  </a:lnTo>
                  <a:lnTo>
                    <a:pt x="3674574" y="551731"/>
                  </a:lnTo>
                  <a:lnTo>
                    <a:pt x="3679190" y="528827"/>
                  </a:lnTo>
                  <a:lnTo>
                    <a:pt x="3679190" y="58800"/>
                  </a:lnTo>
                  <a:lnTo>
                    <a:pt x="3674574" y="35897"/>
                  </a:lnTo>
                  <a:lnTo>
                    <a:pt x="3661981" y="17208"/>
                  </a:lnTo>
                  <a:lnTo>
                    <a:pt x="3643292" y="4615"/>
                  </a:lnTo>
                  <a:lnTo>
                    <a:pt x="3620389" y="0"/>
                  </a:lnTo>
                  <a:close/>
                </a:path>
              </a:pathLst>
            </a:custGeom>
            <a:solidFill>
              <a:srgbClr val="E9E1D5">
                <a:alpha val="90194"/>
              </a:srgbClr>
            </a:solidFill>
          </p:spPr>
          <p:txBody>
            <a:bodyPr wrap="square" lIns="0" tIns="0" rIns="0" bIns="0" rtlCol="0"/>
            <a:lstStyle/>
            <a:p>
              <a:endParaRPr/>
            </a:p>
          </p:txBody>
        </p:sp>
        <p:sp>
          <p:nvSpPr>
            <p:cNvPr id="14" name="object 14"/>
            <p:cNvSpPr/>
            <p:nvPr/>
          </p:nvSpPr>
          <p:spPr>
            <a:xfrm>
              <a:off x="1426590" y="1997202"/>
              <a:ext cx="3679190" cy="588010"/>
            </a:xfrm>
            <a:custGeom>
              <a:avLst/>
              <a:gdLst/>
              <a:ahLst/>
              <a:cxnLst/>
              <a:rect l="l" t="t" r="r" b="b"/>
              <a:pathLst>
                <a:path w="3679190" h="588010">
                  <a:moveTo>
                    <a:pt x="0" y="58800"/>
                  </a:moveTo>
                  <a:lnTo>
                    <a:pt x="4613" y="35897"/>
                  </a:lnTo>
                  <a:lnTo>
                    <a:pt x="17192" y="17208"/>
                  </a:lnTo>
                  <a:lnTo>
                    <a:pt x="35843" y="4615"/>
                  </a:lnTo>
                  <a:lnTo>
                    <a:pt x="58674" y="0"/>
                  </a:lnTo>
                  <a:lnTo>
                    <a:pt x="3620389" y="0"/>
                  </a:lnTo>
                  <a:lnTo>
                    <a:pt x="3643292" y="4615"/>
                  </a:lnTo>
                  <a:lnTo>
                    <a:pt x="3661981" y="17208"/>
                  </a:lnTo>
                  <a:lnTo>
                    <a:pt x="3674574" y="35897"/>
                  </a:lnTo>
                  <a:lnTo>
                    <a:pt x="3679190" y="58800"/>
                  </a:lnTo>
                  <a:lnTo>
                    <a:pt x="3679190" y="528827"/>
                  </a:lnTo>
                  <a:lnTo>
                    <a:pt x="3674574" y="551731"/>
                  </a:lnTo>
                  <a:lnTo>
                    <a:pt x="3661981" y="570420"/>
                  </a:lnTo>
                  <a:lnTo>
                    <a:pt x="3643292" y="583013"/>
                  </a:lnTo>
                  <a:lnTo>
                    <a:pt x="3620389" y="587628"/>
                  </a:lnTo>
                  <a:lnTo>
                    <a:pt x="58674" y="587628"/>
                  </a:lnTo>
                  <a:lnTo>
                    <a:pt x="35843" y="583013"/>
                  </a:lnTo>
                  <a:lnTo>
                    <a:pt x="17192" y="570420"/>
                  </a:lnTo>
                  <a:lnTo>
                    <a:pt x="4613" y="551731"/>
                  </a:lnTo>
                  <a:lnTo>
                    <a:pt x="0" y="528827"/>
                  </a:lnTo>
                  <a:lnTo>
                    <a:pt x="0" y="58800"/>
                  </a:lnTo>
                  <a:close/>
                </a:path>
              </a:pathLst>
            </a:custGeom>
            <a:ln w="25400">
              <a:solidFill>
                <a:srgbClr val="2A5F9E"/>
              </a:solidFill>
            </a:ln>
          </p:spPr>
          <p:txBody>
            <a:bodyPr wrap="square" lIns="0" tIns="0" rIns="0" bIns="0" rtlCol="0"/>
            <a:lstStyle/>
            <a:p>
              <a:endParaRPr/>
            </a:p>
          </p:txBody>
        </p:sp>
        <p:sp>
          <p:nvSpPr>
            <p:cNvPr id="15" name="object 15"/>
            <p:cNvSpPr/>
            <p:nvPr/>
          </p:nvSpPr>
          <p:spPr>
            <a:xfrm>
              <a:off x="1159408" y="1824863"/>
              <a:ext cx="281940" cy="1217930"/>
            </a:xfrm>
            <a:custGeom>
              <a:avLst/>
              <a:gdLst/>
              <a:ahLst/>
              <a:cxnLst/>
              <a:rect l="l" t="t" r="r" b="b"/>
              <a:pathLst>
                <a:path w="281940" h="1217930">
                  <a:moveTo>
                    <a:pt x="0" y="0"/>
                  </a:moveTo>
                  <a:lnTo>
                    <a:pt x="0" y="1217422"/>
                  </a:lnTo>
                  <a:lnTo>
                    <a:pt x="281406" y="1217422"/>
                  </a:lnTo>
                </a:path>
              </a:pathLst>
            </a:custGeom>
            <a:ln w="25400">
              <a:solidFill>
                <a:srgbClr val="1F497C"/>
              </a:solidFill>
            </a:ln>
          </p:spPr>
          <p:txBody>
            <a:bodyPr wrap="square" lIns="0" tIns="0" rIns="0" bIns="0" rtlCol="0"/>
            <a:lstStyle/>
            <a:p>
              <a:endParaRPr/>
            </a:p>
          </p:txBody>
        </p:sp>
        <p:sp>
          <p:nvSpPr>
            <p:cNvPr id="16" name="object 16"/>
            <p:cNvSpPr/>
            <p:nvPr/>
          </p:nvSpPr>
          <p:spPr>
            <a:xfrm>
              <a:off x="1440815" y="2785618"/>
              <a:ext cx="3651250" cy="513715"/>
            </a:xfrm>
            <a:custGeom>
              <a:avLst/>
              <a:gdLst/>
              <a:ahLst/>
              <a:cxnLst/>
              <a:rect l="l" t="t" r="r" b="b"/>
              <a:pathLst>
                <a:path w="3651250" h="513714">
                  <a:moveTo>
                    <a:pt x="3599307" y="0"/>
                  </a:moveTo>
                  <a:lnTo>
                    <a:pt x="51307" y="0"/>
                  </a:lnTo>
                  <a:lnTo>
                    <a:pt x="31343" y="4036"/>
                  </a:lnTo>
                  <a:lnTo>
                    <a:pt x="15033" y="15049"/>
                  </a:lnTo>
                  <a:lnTo>
                    <a:pt x="4034" y="31396"/>
                  </a:lnTo>
                  <a:lnTo>
                    <a:pt x="0" y="51435"/>
                  </a:lnTo>
                  <a:lnTo>
                    <a:pt x="0" y="462026"/>
                  </a:lnTo>
                  <a:lnTo>
                    <a:pt x="4034" y="481990"/>
                  </a:lnTo>
                  <a:lnTo>
                    <a:pt x="15033" y="498300"/>
                  </a:lnTo>
                  <a:lnTo>
                    <a:pt x="31343" y="509299"/>
                  </a:lnTo>
                  <a:lnTo>
                    <a:pt x="51307" y="513334"/>
                  </a:lnTo>
                  <a:lnTo>
                    <a:pt x="3599307" y="513334"/>
                  </a:lnTo>
                  <a:lnTo>
                    <a:pt x="3619345" y="509299"/>
                  </a:lnTo>
                  <a:lnTo>
                    <a:pt x="3635692" y="498300"/>
                  </a:lnTo>
                  <a:lnTo>
                    <a:pt x="3646705" y="481990"/>
                  </a:lnTo>
                  <a:lnTo>
                    <a:pt x="3650742" y="462026"/>
                  </a:lnTo>
                  <a:lnTo>
                    <a:pt x="3650742" y="51435"/>
                  </a:lnTo>
                  <a:lnTo>
                    <a:pt x="3646705" y="31396"/>
                  </a:lnTo>
                  <a:lnTo>
                    <a:pt x="3635692" y="15049"/>
                  </a:lnTo>
                  <a:lnTo>
                    <a:pt x="3619345" y="4036"/>
                  </a:lnTo>
                  <a:lnTo>
                    <a:pt x="3599307" y="0"/>
                  </a:lnTo>
                  <a:close/>
                </a:path>
              </a:pathLst>
            </a:custGeom>
            <a:solidFill>
              <a:srgbClr val="E9E1D5">
                <a:alpha val="90194"/>
              </a:srgbClr>
            </a:solidFill>
          </p:spPr>
          <p:txBody>
            <a:bodyPr wrap="square" lIns="0" tIns="0" rIns="0" bIns="0" rtlCol="0"/>
            <a:lstStyle/>
            <a:p>
              <a:endParaRPr/>
            </a:p>
          </p:txBody>
        </p:sp>
        <p:sp>
          <p:nvSpPr>
            <p:cNvPr id="17" name="object 17"/>
            <p:cNvSpPr/>
            <p:nvPr/>
          </p:nvSpPr>
          <p:spPr>
            <a:xfrm>
              <a:off x="1440815" y="2785618"/>
              <a:ext cx="3651250" cy="513715"/>
            </a:xfrm>
            <a:custGeom>
              <a:avLst/>
              <a:gdLst/>
              <a:ahLst/>
              <a:cxnLst/>
              <a:rect l="l" t="t" r="r" b="b"/>
              <a:pathLst>
                <a:path w="3651250" h="513714">
                  <a:moveTo>
                    <a:pt x="0" y="51435"/>
                  </a:moveTo>
                  <a:lnTo>
                    <a:pt x="4034" y="31396"/>
                  </a:lnTo>
                  <a:lnTo>
                    <a:pt x="15033" y="15049"/>
                  </a:lnTo>
                  <a:lnTo>
                    <a:pt x="31343" y="4036"/>
                  </a:lnTo>
                  <a:lnTo>
                    <a:pt x="51307" y="0"/>
                  </a:lnTo>
                  <a:lnTo>
                    <a:pt x="3599307" y="0"/>
                  </a:lnTo>
                  <a:lnTo>
                    <a:pt x="3619345" y="4036"/>
                  </a:lnTo>
                  <a:lnTo>
                    <a:pt x="3635692" y="15049"/>
                  </a:lnTo>
                  <a:lnTo>
                    <a:pt x="3646705" y="31396"/>
                  </a:lnTo>
                  <a:lnTo>
                    <a:pt x="3650742" y="51435"/>
                  </a:lnTo>
                  <a:lnTo>
                    <a:pt x="3650742" y="462026"/>
                  </a:lnTo>
                  <a:lnTo>
                    <a:pt x="3646705" y="481990"/>
                  </a:lnTo>
                  <a:lnTo>
                    <a:pt x="3635692" y="498300"/>
                  </a:lnTo>
                  <a:lnTo>
                    <a:pt x="3619345" y="509299"/>
                  </a:lnTo>
                  <a:lnTo>
                    <a:pt x="3599307" y="513334"/>
                  </a:lnTo>
                  <a:lnTo>
                    <a:pt x="51307" y="513334"/>
                  </a:lnTo>
                  <a:lnTo>
                    <a:pt x="31343" y="509299"/>
                  </a:lnTo>
                  <a:lnTo>
                    <a:pt x="15033" y="498300"/>
                  </a:lnTo>
                  <a:lnTo>
                    <a:pt x="4034" y="481990"/>
                  </a:lnTo>
                  <a:lnTo>
                    <a:pt x="0" y="462026"/>
                  </a:lnTo>
                  <a:lnTo>
                    <a:pt x="0" y="51435"/>
                  </a:lnTo>
                  <a:close/>
                </a:path>
              </a:pathLst>
            </a:custGeom>
            <a:ln w="25399">
              <a:solidFill>
                <a:srgbClr val="2A5F9E"/>
              </a:solidFill>
            </a:ln>
          </p:spPr>
          <p:txBody>
            <a:bodyPr wrap="square" lIns="0" tIns="0" rIns="0" bIns="0" rtlCol="0"/>
            <a:lstStyle/>
            <a:p>
              <a:endParaRPr/>
            </a:p>
          </p:txBody>
        </p:sp>
        <p:sp>
          <p:nvSpPr>
            <p:cNvPr id="18" name="object 18"/>
            <p:cNvSpPr/>
            <p:nvPr/>
          </p:nvSpPr>
          <p:spPr>
            <a:xfrm>
              <a:off x="1159408" y="1824863"/>
              <a:ext cx="295910" cy="2054860"/>
            </a:xfrm>
            <a:custGeom>
              <a:avLst/>
              <a:gdLst/>
              <a:ahLst/>
              <a:cxnLst/>
              <a:rect l="l" t="t" r="r" b="b"/>
              <a:pathLst>
                <a:path w="295909" h="2054860">
                  <a:moveTo>
                    <a:pt x="0" y="0"/>
                  </a:moveTo>
                  <a:lnTo>
                    <a:pt x="0" y="2054860"/>
                  </a:lnTo>
                  <a:lnTo>
                    <a:pt x="295630" y="2054860"/>
                  </a:lnTo>
                </a:path>
              </a:pathLst>
            </a:custGeom>
            <a:ln w="25400">
              <a:solidFill>
                <a:srgbClr val="1F497C"/>
              </a:solidFill>
            </a:ln>
          </p:spPr>
          <p:txBody>
            <a:bodyPr wrap="square" lIns="0" tIns="0" rIns="0" bIns="0" rtlCol="0"/>
            <a:lstStyle/>
            <a:p>
              <a:endParaRPr/>
            </a:p>
          </p:txBody>
        </p:sp>
        <p:sp>
          <p:nvSpPr>
            <p:cNvPr id="19" name="object 19"/>
            <p:cNvSpPr/>
            <p:nvPr/>
          </p:nvSpPr>
          <p:spPr>
            <a:xfrm>
              <a:off x="1455038" y="3571113"/>
              <a:ext cx="3679190" cy="617855"/>
            </a:xfrm>
            <a:custGeom>
              <a:avLst/>
              <a:gdLst/>
              <a:ahLst/>
              <a:cxnLst/>
              <a:rect l="l" t="t" r="r" b="b"/>
              <a:pathLst>
                <a:path w="3679190" h="617854">
                  <a:moveTo>
                    <a:pt x="3617468" y="0"/>
                  </a:moveTo>
                  <a:lnTo>
                    <a:pt x="61849" y="0"/>
                  </a:lnTo>
                  <a:lnTo>
                    <a:pt x="37772" y="4839"/>
                  </a:lnTo>
                  <a:lnTo>
                    <a:pt x="18113" y="18049"/>
                  </a:lnTo>
                  <a:lnTo>
                    <a:pt x="4859" y="37665"/>
                  </a:lnTo>
                  <a:lnTo>
                    <a:pt x="0" y="61722"/>
                  </a:lnTo>
                  <a:lnTo>
                    <a:pt x="0" y="555625"/>
                  </a:lnTo>
                  <a:lnTo>
                    <a:pt x="4859" y="579628"/>
                  </a:lnTo>
                  <a:lnTo>
                    <a:pt x="18113" y="599249"/>
                  </a:lnTo>
                  <a:lnTo>
                    <a:pt x="37772" y="612489"/>
                  </a:lnTo>
                  <a:lnTo>
                    <a:pt x="61849" y="617347"/>
                  </a:lnTo>
                  <a:lnTo>
                    <a:pt x="3617468" y="617347"/>
                  </a:lnTo>
                  <a:lnTo>
                    <a:pt x="3641524" y="612489"/>
                  </a:lnTo>
                  <a:lnTo>
                    <a:pt x="3661140" y="599249"/>
                  </a:lnTo>
                  <a:lnTo>
                    <a:pt x="3674350" y="579628"/>
                  </a:lnTo>
                  <a:lnTo>
                    <a:pt x="3679190" y="555625"/>
                  </a:lnTo>
                  <a:lnTo>
                    <a:pt x="3679190" y="61722"/>
                  </a:lnTo>
                  <a:lnTo>
                    <a:pt x="3674350" y="37665"/>
                  </a:lnTo>
                  <a:lnTo>
                    <a:pt x="3661140" y="18049"/>
                  </a:lnTo>
                  <a:lnTo>
                    <a:pt x="3641524" y="4839"/>
                  </a:lnTo>
                  <a:lnTo>
                    <a:pt x="3617468" y="0"/>
                  </a:lnTo>
                  <a:close/>
                </a:path>
              </a:pathLst>
            </a:custGeom>
            <a:solidFill>
              <a:srgbClr val="E9E1D5">
                <a:alpha val="90194"/>
              </a:srgbClr>
            </a:solidFill>
          </p:spPr>
          <p:txBody>
            <a:bodyPr wrap="square" lIns="0" tIns="0" rIns="0" bIns="0" rtlCol="0"/>
            <a:lstStyle/>
            <a:p>
              <a:endParaRPr/>
            </a:p>
          </p:txBody>
        </p:sp>
        <p:sp>
          <p:nvSpPr>
            <p:cNvPr id="20" name="object 20"/>
            <p:cNvSpPr/>
            <p:nvPr/>
          </p:nvSpPr>
          <p:spPr>
            <a:xfrm>
              <a:off x="1455038" y="3571113"/>
              <a:ext cx="3679190" cy="617855"/>
            </a:xfrm>
            <a:custGeom>
              <a:avLst/>
              <a:gdLst/>
              <a:ahLst/>
              <a:cxnLst/>
              <a:rect l="l" t="t" r="r" b="b"/>
              <a:pathLst>
                <a:path w="3679190" h="617854">
                  <a:moveTo>
                    <a:pt x="0" y="61722"/>
                  </a:moveTo>
                  <a:lnTo>
                    <a:pt x="4859" y="37665"/>
                  </a:lnTo>
                  <a:lnTo>
                    <a:pt x="18113" y="18049"/>
                  </a:lnTo>
                  <a:lnTo>
                    <a:pt x="37772" y="4839"/>
                  </a:lnTo>
                  <a:lnTo>
                    <a:pt x="61849" y="0"/>
                  </a:lnTo>
                  <a:lnTo>
                    <a:pt x="3617468" y="0"/>
                  </a:lnTo>
                  <a:lnTo>
                    <a:pt x="3641524" y="4839"/>
                  </a:lnTo>
                  <a:lnTo>
                    <a:pt x="3661140" y="18049"/>
                  </a:lnTo>
                  <a:lnTo>
                    <a:pt x="3674350" y="37665"/>
                  </a:lnTo>
                  <a:lnTo>
                    <a:pt x="3679190" y="61722"/>
                  </a:lnTo>
                  <a:lnTo>
                    <a:pt x="3679190" y="555625"/>
                  </a:lnTo>
                  <a:lnTo>
                    <a:pt x="3674350" y="579628"/>
                  </a:lnTo>
                  <a:lnTo>
                    <a:pt x="3661140" y="599249"/>
                  </a:lnTo>
                  <a:lnTo>
                    <a:pt x="3641524" y="612489"/>
                  </a:lnTo>
                  <a:lnTo>
                    <a:pt x="3617468" y="617347"/>
                  </a:lnTo>
                  <a:lnTo>
                    <a:pt x="61849" y="617347"/>
                  </a:lnTo>
                  <a:lnTo>
                    <a:pt x="37772" y="612489"/>
                  </a:lnTo>
                  <a:lnTo>
                    <a:pt x="18113" y="599249"/>
                  </a:lnTo>
                  <a:lnTo>
                    <a:pt x="4859" y="579628"/>
                  </a:lnTo>
                  <a:lnTo>
                    <a:pt x="0" y="555625"/>
                  </a:lnTo>
                  <a:lnTo>
                    <a:pt x="0" y="61722"/>
                  </a:lnTo>
                  <a:close/>
                </a:path>
              </a:pathLst>
            </a:custGeom>
            <a:ln w="25400">
              <a:solidFill>
                <a:srgbClr val="2A5F9E"/>
              </a:solidFill>
            </a:ln>
          </p:spPr>
          <p:txBody>
            <a:bodyPr wrap="square" lIns="0" tIns="0" rIns="0" bIns="0" rtlCol="0"/>
            <a:lstStyle/>
            <a:p>
              <a:endParaRPr/>
            </a:p>
          </p:txBody>
        </p:sp>
        <p:sp>
          <p:nvSpPr>
            <p:cNvPr id="21" name="object 21"/>
            <p:cNvSpPr/>
            <p:nvPr/>
          </p:nvSpPr>
          <p:spPr>
            <a:xfrm>
              <a:off x="1159408" y="1824863"/>
              <a:ext cx="324485" cy="2787015"/>
            </a:xfrm>
            <a:custGeom>
              <a:avLst/>
              <a:gdLst/>
              <a:ahLst/>
              <a:cxnLst/>
              <a:rect l="l" t="t" r="r" b="b"/>
              <a:pathLst>
                <a:path w="324484" h="2787015">
                  <a:moveTo>
                    <a:pt x="0" y="0"/>
                  </a:moveTo>
                  <a:lnTo>
                    <a:pt x="0" y="2786507"/>
                  </a:lnTo>
                  <a:lnTo>
                    <a:pt x="324205" y="2786507"/>
                  </a:lnTo>
                </a:path>
              </a:pathLst>
            </a:custGeom>
            <a:ln w="25400">
              <a:solidFill>
                <a:srgbClr val="1F497C"/>
              </a:solidFill>
            </a:ln>
          </p:spPr>
          <p:txBody>
            <a:bodyPr wrap="square" lIns="0" tIns="0" rIns="0" bIns="0" rtlCol="0"/>
            <a:lstStyle/>
            <a:p>
              <a:endParaRPr/>
            </a:p>
          </p:txBody>
        </p:sp>
        <p:sp>
          <p:nvSpPr>
            <p:cNvPr id="22" name="object 22"/>
            <p:cNvSpPr/>
            <p:nvPr/>
          </p:nvSpPr>
          <p:spPr>
            <a:xfrm>
              <a:off x="1483613" y="4403598"/>
              <a:ext cx="3651250" cy="415925"/>
            </a:xfrm>
            <a:custGeom>
              <a:avLst/>
              <a:gdLst/>
              <a:ahLst/>
              <a:cxnLst/>
              <a:rect l="l" t="t" r="r" b="b"/>
              <a:pathLst>
                <a:path w="3651250" h="415925">
                  <a:moveTo>
                    <a:pt x="3609086" y="0"/>
                  </a:moveTo>
                  <a:lnTo>
                    <a:pt x="41529" y="0"/>
                  </a:lnTo>
                  <a:lnTo>
                    <a:pt x="25396" y="3256"/>
                  </a:lnTo>
                  <a:lnTo>
                    <a:pt x="12192" y="12144"/>
                  </a:lnTo>
                  <a:lnTo>
                    <a:pt x="3274" y="25342"/>
                  </a:lnTo>
                  <a:lnTo>
                    <a:pt x="0" y="41528"/>
                  </a:lnTo>
                  <a:lnTo>
                    <a:pt x="0" y="374014"/>
                  </a:lnTo>
                  <a:lnTo>
                    <a:pt x="3274" y="390221"/>
                  </a:lnTo>
                  <a:lnTo>
                    <a:pt x="12192" y="403463"/>
                  </a:lnTo>
                  <a:lnTo>
                    <a:pt x="25396" y="412394"/>
                  </a:lnTo>
                  <a:lnTo>
                    <a:pt x="41529" y="415670"/>
                  </a:lnTo>
                  <a:lnTo>
                    <a:pt x="3609086" y="415670"/>
                  </a:lnTo>
                  <a:lnTo>
                    <a:pt x="3625292" y="412394"/>
                  </a:lnTo>
                  <a:lnTo>
                    <a:pt x="3638534" y="403463"/>
                  </a:lnTo>
                  <a:lnTo>
                    <a:pt x="3647465" y="390221"/>
                  </a:lnTo>
                  <a:lnTo>
                    <a:pt x="3650741" y="374014"/>
                  </a:lnTo>
                  <a:lnTo>
                    <a:pt x="3650741" y="41528"/>
                  </a:lnTo>
                  <a:lnTo>
                    <a:pt x="3647465" y="25342"/>
                  </a:lnTo>
                  <a:lnTo>
                    <a:pt x="3638534" y="12144"/>
                  </a:lnTo>
                  <a:lnTo>
                    <a:pt x="3625292" y="3256"/>
                  </a:lnTo>
                  <a:lnTo>
                    <a:pt x="3609086" y="0"/>
                  </a:lnTo>
                  <a:close/>
                </a:path>
              </a:pathLst>
            </a:custGeom>
            <a:solidFill>
              <a:srgbClr val="E9E1D5">
                <a:alpha val="90194"/>
              </a:srgbClr>
            </a:solidFill>
          </p:spPr>
          <p:txBody>
            <a:bodyPr wrap="square" lIns="0" tIns="0" rIns="0" bIns="0" rtlCol="0"/>
            <a:lstStyle/>
            <a:p>
              <a:endParaRPr/>
            </a:p>
          </p:txBody>
        </p:sp>
        <p:sp>
          <p:nvSpPr>
            <p:cNvPr id="23" name="object 23"/>
            <p:cNvSpPr/>
            <p:nvPr/>
          </p:nvSpPr>
          <p:spPr>
            <a:xfrm>
              <a:off x="1483613" y="4403598"/>
              <a:ext cx="3651250" cy="415925"/>
            </a:xfrm>
            <a:custGeom>
              <a:avLst/>
              <a:gdLst/>
              <a:ahLst/>
              <a:cxnLst/>
              <a:rect l="l" t="t" r="r" b="b"/>
              <a:pathLst>
                <a:path w="3651250" h="415925">
                  <a:moveTo>
                    <a:pt x="0" y="41528"/>
                  </a:moveTo>
                  <a:lnTo>
                    <a:pt x="3274" y="25342"/>
                  </a:lnTo>
                  <a:lnTo>
                    <a:pt x="12192" y="12144"/>
                  </a:lnTo>
                  <a:lnTo>
                    <a:pt x="25396" y="3256"/>
                  </a:lnTo>
                  <a:lnTo>
                    <a:pt x="41529" y="0"/>
                  </a:lnTo>
                  <a:lnTo>
                    <a:pt x="3609086" y="0"/>
                  </a:lnTo>
                  <a:lnTo>
                    <a:pt x="3625292" y="3256"/>
                  </a:lnTo>
                  <a:lnTo>
                    <a:pt x="3638534" y="12144"/>
                  </a:lnTo>
                  <a:lnTo>
                    <a:pt x="3647465" y="25342"/>
                  </a:lnTo>
                  <a:lnTo>
                    <a:pt x="3650741" y="41528"/>
                  </a:lnTo>
                  <a:lnTo>
                    <a:pt x="3650741" y="374014"/>
                  </a:lnTo>
                  <a:lnTo>
                    <a:pt x="3647465" y="390221"/>
                  </a:lnTo>
                  <a:lnTo>
                    <a:pt x="3638534" y="403463"/>
                  </a:lnTo>
                  <a:lnTo>
                    <a:pt x="3625292" y="412394"/>
                  </a:lnTo>
                  <a:lnTo>
                    <a:pt x="3609086" y="415670"/>
                  </a:lnTo>
                  <a:lnTo>
                    <a:pt x="41529" y="415670"/>
                  </a:lnTo>
                  <a:lnTo>
                    <a:pt x="25396" y="412394"/>
                  </a:lnTo>
                  <a:lnTo>
                    <a:pt x="12192" y="403463"/>
                  </a:lnTo>
                  <a:lnTo>
                    <a:pt x="3274" y="390221"/>
                  </a:lnTo>
                  <a:lnTo>
                    <a:pt x="0" y="374014"/>
                  </a:lnTo>
                  <a:lnTo>
                    <a:pt x="0" y="41528"/>
                  </a:lnTo>
                  <a:close/>
                </a:path>
              </a:pathLst>
            </a:custGeom>
            <a:ln w="25400">
              <a:solidFill>
                <a:srgbClr val="2A5F9E"/>
              </a:solidFill>
            </a:ln>
          </p:spPr>
          <p:txBody>
            <a:bodyPr wrap="square" lIns="0" tIns="0" rIns="0" bIns="0" rtlCol="0"/>
            <a:lstStyle/>
            <a:p>
              <a:endParaRPr/>
            </a:p>
          </p:txBody>
        </p:sp>
        <p:sp>
          <p:nvSpPr>
            <p:cNvPr id="24" name="object 24"/>
            <p:cNvSpPr/>
            <p:nvPr/>
          </p:nvSpPr>
          <p:spPr>
            <a:xfrm>
              <a:off x="1159408" y="1824863"/>
              <a:ext cx="353060" cy="3424554"/>
            </a:xfrm>
            <a:custGeom>
              <a:avLst/>
              <a:gdLst/>
              <a:ahLst/>
              <a:cxnLst/>
              <a:rect l="l" t="t" r="r" b="b"/>
              <a:pathLst>
                <a:path w="353059" h="3424554">
                  <a:moveTo>
                    <a:pt x="0" y="0"/>
                  </a:moveTo>
                  <a:lnTo>
                    <a:pt x="0" y="3424047"/>
                  </a:lnTo>
                  <a:lnTo>
                    <a:pt x="352780" y="3424047"/>
                  </a:lnTo>
                </a:path>
              </a:pathLst>
            </a:custGeom>
            <a:ln w="25400">
              <a:solidFill>
                <a:srgbClr val="1F497C"/>
              </a:solidFill>
            </a:ln>
          </p:spPr>
          <p:txBody>
            <a:bodyPr wrap="square" lIns="0" tIns="0" rIns="0" bIns="0" rtlCol="0"/>
            <a:lstStyle/>
            <a:p>
              <a:endParaRPr/>
            </a:p>
          </p:txBody>
        </p:sp>
        <p:sp>
          <p:nvSpPr>
            <p:cNvPr id="25" name="object 25"/>
            <p:cNvSpPr/>
            <p:nvPr/>
          </p:nvSpPr>
          <p:spPr>
            <a:xfrm>
              <a:off x="1512188" y="4934458"/>
              <a:ext cx="3583940" cy="629285"/>
            </a:xfrm>
            <a:custGeom>
              <a:avLst/>
              <a:gdLst/>
              <a:ahLst/>
              <a:cxnLst/>
              <a:rect l="l" t="t" r="r" b="b"/>
              <a:pathLst>
                <a:path w="3583940" h="629285">
                  <a:moveTo>
                    <a:pt x="3520566" y="0"/>
                  </a:moveTo>
                  <a:lnTo>
                    <a:pt x="62865" y="0"/>
                  </a:lnTo>
                  <a:lnTo>
                    <a:pt x="38361" y="4947"/>
                  </a:lnTo>
                  <a:lnTo>
                    <a:pt x="18383" y="18430"/>
                  </a:lnTo>
                  <a:lnTo>
                    <a:pt x="4929" y="38415"/>
                  </a:lnTo>
                  <a:lnTo>
                    <a:pt x="0" y="62865"/>
                  </a:lnTo>
                  <a:lnTo>
                    <a:pt x="0" y="566039"/>
                  </a:lnTo>
                  <a:lnTo>
                    <a:pt x="4929" y="590488"/>
                  </a:lnTo>
                  <a:lnTo>
                    <a:pt x="18383" y="610473"/>
                  </a:lnTo>
                  <a:lnTo>
                    <a:pt x="38361" y="623956"/>
                  </a:lnTo>
                  <a:lnTo>
                    <a:pt x="62865" y="628904"/>
                  </a:lnTo>
                  <a:lnTo>
                    <a:pt x="3520566" y="628904"/>
                  </a:lnTo>
                  <a:lnTo>
                    <a:pt x="3545070" y="623956"/>
                  </a:lnTo>
                  <a:lnTo>
                    <a:pt x="3565048" y="610473"/>
                  </a:lnTo>
                  <a:lnTo>
                    <a:pt x="3578502" y="590488"/>
                  </a:lnTo>
                  <a:lnTo>
                    <a:pt x="3583432" y="566039"/>
                  </a:lnTo>
                  <a:lnTo>
                    <a:pt x="3583432" y="62865"/>
                  </a:lnTo>
                  <a:lnTo>
                    <a:pt x="3578502" y="38415"/>
                  </a:lnTo>
                  <a:lnTo>
                    <a:pt x="3565048" y="18430"/>
                  </a:lnTo>
                  <a:lnTo>
                    <a:pt x="3545070" y="4947"/>
                  </a:lnTo>
                  <a:lnTo>
                    <a:pt x="3520566" y="0"/>
                  </a:lnTo>
                  <a:close/>
                </a:path>
              </a:pathLst>
            </a:custGeom>
            <a:solidFill>
              <a:srgbClr val="E9E1D5">
                <a:alpha val="90194"/>
              </a:srgbClr>
            </a:solidFill>
          </p:spPr>
          <p:txBody>
            <a:bodyPr wrap="square" lIns="0" tIns="0" rIns="0" bIns="0" rtlCol="0"/>
            <a:lstStyle/>
            <a:p>
              <a:endParaRPr/>
            </a:p>
          </p:txBody>
        </p:sp>
        <p:sp>
          <p:nvSpPr>
            <p:cNvPr id="26" name="object 26"/>
            <p:cNvSpPr/>
            <p:nvPr/>
          </p:nvSpPr>
          <p:spPr>
            <a:xfrm>
              <a:off x="1512188" y="4934458"/>
              <a:ext cx="3583940" cy="629285"/>
            </a:xfrm>
            <a:custGeom>
              <a:avLst/>
              <a:gdLst/>
              <a:ahLst/>
              <a:cxnLst/>
              <a:rect l="l" t="t" r="r" b="b"/>
              <a:pathLst>
                <a:path w="3583940" h="629285">
                  <a:moveTo>
                    <a:pt x="0" y="62865"/>
                  </a:moveTo>
                  <a:lnTo>
                    <a:pt x="4929" y="38415"/>
                  </a:lnTo>
                  <a:lnTo>
                    <a:pt x="18383" y="18430"/>
                  </a:lnTo>
                  <a:lnTo>
                    <a:pt x="38361" y="4947"/>
                  </a:lnTo>
                  <a:lnTo>
                    <a:pt x="62865" y="0"/>
                  </a:lnTo>
                  <a:lnTo>
                    <a:pt x="3520566" y="0"/>
                  </a:lnTo>
                  <a:lnTo>
                    <a:pt x="3545070" y="4947"/>
                  </a:lnTo>
                  <a:lnTo>
                    <a:pt x="3565048" y="18430"/>
                  </a:lnTo>
                  <a:lnTo>
                    <a:pt x="3578502" y="38415"/>
                  </a:lnTo>
                  <a:lnTo>
                    <a:pt x="3583432" y="62865"/>
                  </a:lnTo>
                  <a:lnTo>
                    <a:pt x="3583432" y="566039"/>
                  </a:lnTo>
                  <a:lnTo>
                    <a:pt x="3578502" y="590488"/>
                  </a:lnTo>
                  <a:lnTo>
                    <a:pt x="3565048" y="610473"/>
                  </a:lnTo>
                  <a:lnTo>
                    <a:pt x="3545070" y="623956"/>
                  </a:lnTo>
                  <a:lnTo>
                    <a:pt x="3520566" y="628904"/>
                  </a:lnTo>
                  <a:lnTo>
                    <a:pt x="62865" y="628904"/>
                  </a:lnTo>
                  <a:lnTo>
                    <a:pt x="38361" y="623956"/>
                  </a:lnTo>
                  <a:lnTo>
                    <a:pt x="18383" y="610473"/>
                  </a:lnTo>
                  <a:lnTo>
                    <a:pt x="4929" y="590488"/>
                  </a:lnTo>
                  <a:lnTo>
                    <a:pt x="0" y="566039"/>
                  </a:lnTo>
                  <a:lnTo>
                    <a:pt x="0" y="62865"/>
                  </a:lnTo>
                  <a:close/>
                </a:path>
              </a:pathLst>
            </a:custGeom>
            <a:ln w="25400">
              <a:solidFill>
                <a:srgbClr val="2A5F9E"/>
              </a:solidFill>
            </a:ln>
          </p:spPr>
          <p:txBody>
            <a:bodyPr wrap="square" lIns="0" tIns="0" rIns="0" bIns="0" rtlCol="0"/>
            <a:lstStyle/>
            <a:p>
              <a:endParaRPr/>
            </a:p>
          </p:txBody>
        </p:sp>
        <p:sp>
          <p:nvSpPr>
            <p:cNvPr id="27" name="object 27"/>
            <p:cNvSpPr/>
            <p:nvPr/>
          </p:nvSpPr>
          <p:spPr>
            <a:xfrm>
              <a:off x="1159408" y="1824863"/>
              <a:ext cx="367030" cy="4213225"/>
            </a:xfrm>
            <a:custGeom>
              <a:avLst/>
              <a:gdLst/>
              <a:ahLst/>
              <a:cxnLst/>
              <a:rect l="l" t="t" r="r" b="b"/>
              <a:pathLst>
                <a:path w="367030" h="4213225">
                  <a:moveTo>
                    <a:pt x="0" y="0"/>
                  </a:moveTo>
                  <a:lnTo>
                    <a:pt x="0" y="4213174"/>
                  </a:lnTo>
                  <a:lnTo>
                    <a:pt x="367004" y="4213174"/>
                  </a:lnTo>
                </a:path>
              </a:pathLst>
            </a:custGeom>
            <a:ln w="25400">
              <a:solidFill>
                <a:srgbClr val="1F497C"/>
              </a:solidFill>
            </a:ln>
          </p:spPr>
          <p:txBody>
            <a:bodyPr wrap="square" lIns="0" tIns="0" rIns="0" bIns="0" rtlCol="0"/>
            <a:lstStyle/>
            <a:p>
              <a:endParaRPr/>
            </a:p>
          </p:txBody>
        </p:sp>
        <p:sp>
          <p:nvSpPr>
            <p:cNvPr id="28" name="object 28"/>
            <p:cNvSpPr/>
            <p:nvPr/>
          </p:nvSpPr>
          <p:spPr>
            <a:xfrm>
              <a:off x="1526413" y="5749937"/>
              <a:ext cx="3556635" cy="576580"/>
            </a:xfrm>
            <a:custGeom>
              <a:avLst/>
              <a:gdLst/>
              <a:ahLst/>
              <a:cxnLst/>
              <a:rect l="l" t="t" r="r" b="b"/>
              <a:pathLst>
                <a:path w="3556635" h="576579">
                  <a:moveTo>
                    <a:pt x="3499104" y="0"/>
                  </a:moveTo>
                  <a:lnTo>
                    <a:pt x="57658" y="0"/>
                  </a:lnTo>
                  <a:lnTo>
                    <a:pt x="35200" y="4529"/>
                  </a:lnTo>
                  <a:lnTo>
                    <a:pt x="16875" y="16879"/>
                  </a:lnTo>
                  <a:lnTo>
                    <a:pt x="4526" y="35195"/>
                  </a:lnTo>
                  <a:lnTo>
                    <a:pt x="0" y="57619"/>
                  </a:lnTo>
                  <a:lnTo>
                    <a:pt x="0" y="518566"/>
                  </a:lnTo>
                  <a:lnTo>
                    <a:pt x="4526" y="540996"/>
                  </a:lnTo>
                  <a:lnTo>
                    <a:pt x="16875" y="559311"/>
                  </a:lnTo>
                  <a:lnTo>
                    <a:pt x="35200" y="571658"/>
                  </a:lnTo>
                  <a:lnTo>
                    <a:pt x="57658" y="576186"/>
                  </a:lnTo>
                  <a:lnTo>
                    <a:pt x="3499104" y="576186"/>
                  </a:lnTo>
                  <a:lnTo>
                    <a:pt x="3521487" y="571658"/>
                  </a:lnTo>
                  <a:lnTo>
                    <a:pt x="3539775" y="559311"/>
                  </a:lnTo>
                  <a:lnTo>
                    <a:pt x="3552110" y="540996"/>
                  </a:lnTo>
                  <a:lnTo>
                    <a:pt x="3556635" y="518566"/>
                  </a:lnTo>
                  <a:lnTo>
                    <a:pt x="3556635" y="57619"/>
                  </a:lnTo>
                  <a:lnTo>
                    <a:pt x="3552110" y="35195"/>
                  </a:lnTo>
                  <a:lnTo>
                    <a:pt x="3539775" y="16879"/>
                  </a:lnTo>
                  <a:lnTo>
                    <a:pt x="3521487" y="4529"/>
                  </a:lnTo>
                  <a:lnTo>
                    <a:pt x="3499104" y="0"/>
                  </a:lnTo>
                  <a:close/>
                </a:path>
              </a:pathLst>
            </a:custGeom>
            <a:solidFill>
              <a:srgbClr val="E9E1D5">
                <a:alpha val="90194"/>
              </a:srgbClr>
            </a:solidFill>
          </p:spPr>
          <p:txBody>
            <a:bodyPr wrap="square" lIns="0" tIns="0" rIns="0" bIns="0" rtlCol="0"/>
            <a:lstStyle/>
            <a:p>
              <a:endParaRPr/>
            </a:p>
          </p:txBody>
        </p:sp>
        <p:sp>
          <p:nvSpPr>
            <p:cNvPr id="29" name="object 29"/>
            <p:cNvSpPr/>
            <p:nvPr/>
          </p:nvSpPr>
          <p:spPr>
            <a:xfrm>
              <a:off x="1526413" y="5749937"/>
              <a:ext cx="3556635" cy="576580"/>
            </a:xfrm>
            <a:custGeom>
              <a:avLst/>
              <a:gdLst/>
              <a:ahLst/>
              <a:cxnLst/>
              <a:rect l="l" t="t" r="r" b="b"/>
              <a:pathLst>
                <a:path w="3556635" h="576579">
                  <a:moveTo>
                    <a:pt x="0" y="57619"/>
                  </a:moveTo>
                  <a:lnTo>
                    <a:pt x="4526" y="35195"/>
                  </a:lnTo>
                  <a:lnTo>
                    <a:pt x="16875" y="16879"/>
                  </a:lnTo>
                  <a:lnTo>
                    <a:pt x="35200" y="4529"/>
                  </a:lnTo>
                  <a:lnTo>
                    <a:pt x="57658" y="0"/>
                  </a:lnTo>
                  <a:lnTo>
                    <a:pt x="3499104" y="0"/>
                  </a:lnTo>
                  <a:lnTo>
                    <a:pt x="3521487" y="4529"/>
                  </a:lnTo>
                  <a:lnTo>
                    <a:pt x="3539775" y="16879"/>
                  </a:lnTo>
                  <a:lnTo>
                    <a:pt x="3552110" y="35195"/>
                  </a:lnTo>
                  <a:lnTo>
                    <a:pt x="3556635" y="57619"/>
                  </a:lnTo>
                  <a:lnTo>
                    <a:pt x="3556635" y="518566"/>
                  </a:lnTo>
                  <a:lnTo>
                    <a:pt x="3552110" y="540996"/>
                  </a:lnTo>
                  <a:lnTo>
                    <a:pt x="3539775" y="559311"/>
                  </a:lnTo>
                  <a:lnTo>
                    <a:pt x="3521487" y="571658"/>
                  </a:lnTo>
                  <a:lnTo>
                    <a:pt x="3499104" y="576186"/>
                  </a:lnTo>
                  <a:lnTo>
                    <a:pt x="57658" y="576186"/>
                  </a:lnTo>
                  <a:lnTo>
                    <a:pt x="35200" y="571658"/>
                  </a:lnTo>
                  <a:lnTo>
                    <a:pt x="16875" y="559311"/>
                  </a:lnTo>
                  <a:lnTo>
                    <a:pt x="4526" y="540996"/>
                  </a:lnTo>
                  <a:lnTo>
                    <a:pt x="0" y="518566"/>
                  </a:lnTo>
                  <a:lnTo>
                    <a:pt x="0" y="57619"/>
                  </a:lnTo>
                  <a:close/>
                </a:path>
              </a:pathLst>
            </a:custGeom>
            <a:ln w="25400">
              <a:solidFill>
                <a:srgbClr val="2A5F9E"/>
              </a:solidFill>
            </a:ln>
          </p:spPr>
          <p:txBody>
            <a:bodyPr wrap="square" lIns="0" tIns="0" rIns="0" bIns="0" rtlCol="0"/>
            <a:lstStyle/>
            <a:p>
              <a:endParaRPr/>
            </a:p>
          </p:txBody>
        </p:sp>
      </p:grpSp>
      <p:sp>
        <p:nvSpPr>
          <p:cNvPr id="30" name="object 30"/>
          <p:cNvSpPr txBox="1"/>
          <p:nvPr/>
        </p:nvSpPr>
        <p:spPr>
          <a:xfrm>
            <a:off x="2043810" y="2119376"/>
            <a:ext cx="2500630" cy="4048125"/>
          </a:xfrm>
          <a:prstGeom prst="rect">
            <a:avLst/>
          </a:prstGeom>
        </p:spPr>
        <p:txBody>
          <a:bodyPr vert="horz" wrap="square" lIns="0" tIns="12700" rIns="0" bIns="0" rtlCol="0">
            <a:spAutoFit/>
          </a:bodyPr>
          <a:lstStyle/>
          <a:p>
            <a:pPr marL="695325" indent="-234315">
              <a:lnSpc>
                <a:spcPct val="100000"/>
              </a:lnSpc>
              <a:spcBef>
                <a:spcPts val="100"/>
              </a:spcBef>
              <a:buAutoNum type="alphaLcParenR"/>
              <a:tabLst>
                <a:tab pos="695325" algn="l"/>
              </a:tabLst>
            </a:pPr>
            <a:r>
              <a:rPr sz="1800" dirty="0">
                <a:solidFill>
                  <a:srgbClr val="03499E"/>
                </a:solidFill>
                <a:latin typeface="Times New Roman"/>
                <a:cs typeface="Times New Roman"/>
              </a:rPr>
              <a:t>QĐ</a:t>
            </a:r>
            <a:r>
              <a:rPr sz="1800" spc="-20" dirty="0">
                <a:solidFill>
                  <a:srgbClr val="03499E"/>
                </a:solidFill>
                <a:latin typeface="Times New Roman"/>
                <a:cs typeface="Times New Roman"/>
              </a:rPr>
              <a:t> </a:t>
            </a:r>
            <a:r>
              <a:rPr sz="1800" dirty="0">
                <a:solidFill>
                  <a:srgbClr val="03499E"/>
                </a:solidFill>
                <a:latin typeface="Times New Roman"/>
                <a:cs typeface="Times New Roman"/>
              </a:rPr>
              <a:t>phê</a:t>
            </a:r>
            <a:r>
              <a:rPr sz="1800" spc="-15" dirty="0">
                <a:solidFill>
                  <a:srgbClr val="03499E"/>
                </a:solidFill>
                <a:latin typeface="Times New Roman"/>
                <a:cs typeface="Times New Roman"/>
              </a:rPr>
              <a:t> </a:t>
            </a:r>
            <a:r>
              <a:rPr sz="1800" spc="-10" dirty="0">
                <a:solidFill>
                  <a:srgbClr val="03499E"/>
                </a:solidFill>
                <a:latin typeface="Times New Roman"/>
                <a:cs typeface="Times New Roman"/>
              </a:rPr>
              <a:t>duyệt</a:t>
            </a:r>
            <a:endParaRPr sz="1800">
              <a:latin typeface="Times New Roman"/>
              <a:cs typeface="Times New Roman"/>
            </a:endParaRPr>
          </a:p>
          <a:p>
            <a:pPr>
              <a:lnSpc>
                <a:spcPct val="100000"/>
              </a:lnSpc>
              <a:spcBef>
                <a:spcPts val="1685"/>
              </a:spcBef>
              <a:buAutoNum type="alphaLcParenR"/>
            </a:pPr>
            <a:endParaRPr sz="1800">
              <a:latin typeface="Times New Roman"/>
              <a:cs typeface="Times New Roman"/>
            </a:endParaRPr>
          </a:p>
          <a:p>
            <a:pPr marL="371475" indent="-245745">
              <a:lnSpc>
                <a:spcPct val="100000"/>
              </a:lnSpc>
              <a:buAutoNum type="alphaLcParenR"/>
              <a:tabLst>
                <a:tab pos="371475" algn="l"/>
              </a:tabLst>
            </a:pPr>
            <a:r>
              <a:rPr sz="1800" dirty="0">
                <a:solidFill>
                  <a:srgbClr val="03499E"/>
                </a:solidFill>
                <a:latin typeface="Times New Roman"/>
                <a:cs typeface="Times New Roman"/>
              </a:rPr>
              <a:t>KH</a:t>
            </a:r>
            <a:r>
              <a:rPr sz="1800" spc="-10" dirty="0">
                <a:solidFill>
                  <a:srgbClr val="03499E"/>
                </a:solidFill>
                <a:latin typeface="Times New Roman"/>
                <a:cs typeface="Times New Roman"/>
              </a:rPr>
              <a:t> </a:t>
            </a:r>
            <a:r>
              <a:rPr sz="1800" dirty="0">
                <a:solidFill>
                  <a:srgbClr val="03499E"/>
                </a:solidFill>
                <a:latin typeface="Times New Roman"/>
                <a:cs typeface="Times New Roman"/>
              </a:rPr>
              <a:t>tổng</a:t>
            </a:r>
            <a:r>
              <a:rPr sz="1800" spc="-15" dirty="0">
                <a:solidFill>
                  <a:srgbClr val="03499E"/>
                </a:solidFill>
                <a:latin typeface="Times New Roman"/>
                <a:cs typeface="Times New Roman"/>
              </a:rPr>
              <a:t> </a:t>
            </a:r>
            <a:r>
              <a:rPr sz="1800" dirty="0">
                <a:solidFill>
                  <a:srgbClr val="03499E"/>
                </a:solidFill>
                <a:latin typeface="Times New Roman"/>
                <a:cs typeface="Times New Roman"/>
              </a:rPr>
              <a:t>thể</a:t>
            </a:r>
            <a:r>
              <a:rPr sz="1800" spc="-15" dirty="0">
                <a:solidFill>
                  <a:srgbClr val="03499E"/>
                </a:solidFill>
                <a:latin typeface="Times New Roman"/>
                <a:cs typeface="Times New Roman"/>
              </a:rPr>
              <a:t> </a:t>
            </a:r>
            <a:r>
              <a:rPr sz="1800" dirty="0">
                <a:solidFill>
                  <a:srgbClr val="03499E"/>
                </a:solidFill>
                <a:latin typeface="Times New Roman"/>
                <a:cs typeface="Times New Roman"/>
              </a:rPr>
              <a:t>(nếu</a:t>
            </a:r>
            <a:r>
              <a:rPr sz="1800" spc="-20" dirty="0">
                <a:solidFill>
                  <a:srgbClr val="03499E"/>
                </a:solidFill>
                <a:latin typeface="Times New Roman"/>
                <a:cs typeface="Times New Roman"/>
              </a:rPr>
              <a:t> </a:t>
            </a:r>
            <a:r>
              <a:rPr sz="1800" spc="-25" dirty="0">
                <a:solidFill>
                  <a:srgbClr val="03499E"/>
                </a:solidFill>
                <a:latin typeface="Times New Roman"/>
                <a:cs typeface="Times New Roman"/>
              </a:rPr>
              <a:t>có)</a:t>
            </a:r>
            <a:endParaRPr sz="1800">
              <a:latin typeface="Times New Roman"/>
              <a:cs typeface="Times New Roman"/>
            </a:endParaRPr>
          </a:p>
          <a:p>
            <a:pPr>
              <a:lnSpc>
                <a:spcPct val="100000"/>
              </a:lnSpc>
              <a:buAutoNum type="alphaLcParenR"/>
            </a:pPr>
            <a:endParaRPr sz="1800">
              <a:latin typeface="Times New Roman"/>
              <a:cs typeface="Times New Roman"/>
            </a:endParaRPr>
          </a:p>
          <a:p>
            <a:pPr>
              <a:lnSpc>
                <a:spcPct val="100000"/>
              </a:lnSpc>
              <a:spcBef>
                <a:spcPts val="295"/>
              </a:spcBef>
              <a:buAutoNum type="alphaLcParenR"/>
            </a:pPr>
            <a:endParaRPr sz="1800">
              <a:latin typeface="Times New Roman"/>
              <a:cs typeface="Times New Roman"/>
            </a:endParaRPr>
          </a:p>
          <a:p>
            <a:pPr marL="246379" indent="-233679">
              <a:lnSpc>
                <a:spcPct val="100000"/>
              </a:lnSpc>
              <a:buAutoNum type="alphaLcParenR"/>
              <a:tabLst>
                <a:tab pos="246379" algn="l"/>
              </a:tabLst>
            </a:pPr>
            <a:r>
              <a:rPr sz="1800" i="1" dirty="0">
                <a:solidFill>
                  <a:srgbClr val="03499E"/>
                </a:solidFill>
                <a:latin typeface="Times New Roman"/>
                <a:cs typeface="Times New Roman"/>
              </a:rPr>
              <a:t>DA</a:t>
            </a:r>
            <a:r>
              <a:rPr sz="1800" i="1" spc="-20" dirty="0">
                <a:solidFill>
                  <a:srgbClr val="03499E"/>
                </a:solidFill>
                <a:latin typeface="Times New Roman"/>
                <a:cs typeface="Times New Roman"/>
              </a:rPr>
              <a:t> </a:t>
            </a:r>
            <a:r>
              <a:rPr sz="1800" i="1" dirty="0">
                <a:solidFill>
                  <a:srgbClr val="03499E"/>
                </a:solidFill>
                <a:latin typeface="Times New Roman"/>
                <a:cs typeface="Times New Roman"/>
              </a:rPr>
              <a:t>được</a:t>
            </a:r>
            <a:r>
              <a:rPr sz="1800" i="1" spc="-15" dirty="0">
                <a:solidFill>
                  <a:srgbClr val="03499E"/>
                </a:solidFill>
                <a:latin typeface="Times New Roman"/>
                <a:cs typeface="Times New Roman"/>
              </a:rPr>
              <a:t> </a:t>
            </a:r>
            <a:r>
              <a:rPr sz="1800" i="1" dirty="0">
                <a:solidFill>
                  <a:srgbClr val="03499E"/>
                </a:solidFill>
                <a:latin typeface="Times New Roman"/>
                <a:cs typeface="Times New Roman"/>
              </a:rPr>
              <a:t>giao</a:t>
            </a:r>
            <a:r>
              <a:rPr sz="1800" i="1" spc="-10" dirty="0">
                <a:solidFill>
                  <a:srgbClr val="03499E"/>
                </a:solidFill>
                <a:latin typeface="Times New Roman"/>
                <a:cs typeface="Times New Roman"/>
              </a:rPr>
              <a:t> </a:t>
            </a:r>
            <a:r>
              <a:rPr sz="1800" i="1" dirty="0">
                <a:solidFill>
                  <a:srgbClr val="03499E"/>
                </a:solidFill>
                <a:latin typeface="Times New Roman"/>
                <a:cs typeface="Times New Roman"/>
              </a:rPr>
              <a:t>trung</a:t>
            </a:r>
            <a:r>
              <a:rPr sz="1800" i="1" spc="-25" dirty="0">
                <a:solidFill>
                  <a:srgbClr val="03499E"/>
                </a:solidFill>
                <a:latin typeface="Times New Roman"/>
                <a:cs typeface="Times New Roman"/>
              </a:rPr>
              <a:t> hạn</a:t>
            </a:r>
            <a:endParaRPr sz="1800">
              <a:latin typeface="Times New Roman"/>
              <a:cs typeface="Times New Roman"/>
            </a:endParaRPr>
          </a:p>
          <a:p>
            <a:pPr marL="531495" marR="504190" indent="344805">
              <a:lnSpc>
                <a:spcPct val="232399"/>
              </a:lnSpc>
              <a:spcBef>
                <a:spcPts val="745"/>
              </a:spcBef>
              <a:buAutoNum type="alphaLcParenR"/>
              <a:tabLst>
                <a:tab pos="876300" algn="l"/>
              </a:tabLst>
            </a:pPr>
            <a:r>
              <a:rPr sz="1800" dirty="0">
                <a:solidFill>
                  <a:srgbClr val="03499E"/>
                </a:solidFill>
                <a:latin typeface="Times New Roman"/>
                <a:cs typeface="Times New Roman"/>
              </a:rPr>
              <a:t>Nguồn</a:t>
            </a:r>
            <a:r>
              <a:rPr sz="1800" spc="5" dirty="0">
                <a:solidFill>
                  <a:srgbClr val="03499E"/>
                </a:solidFill>
                <a:latin typeface="Times New Roman"/>
                <a:cs typeface="Times New Roman"/>
              </a:rPr>
              <a:t> </a:t>
            </a:r>
            <a:r>
              <a:rPr sz="1800" spc="-25" dirty="0">
                <a:solidFill>
                  <a:srgbClr val="03499E"/>
                </a:solidFill>
                <a:latin typeface="Times New Roman"/>
                <a:cs typeface="Times New Roman"/>
              </a:rPr>
              <a:t>vốn </a:t>
            </a:r>
            <a:r>
              <a:rPr sz="1800" dirty="0">
                <a:solidFill>
                  <a:srgbClr val="03499E"/>
                </a:solidFill>
                <a:latin typeface="Times New Roman"/>
                <a:cs typeface="Times New Roman"/>
              </a:rPr>
              <a:t>đ)</a:t>
            </a:r>
            <a:r>
              <a:rPr sz="1800" spc="-30" dirty="0">
                <a:solidFill>
                  <a:srgbClr val="03499E"/>
                </a:solidFill>
                <a:latin typeface="Times New Roman"/>
                <a:cs typeface="Times New Roman"/>
              </a:rPr>
              <a:t> </a:t>
            </a:r>
            <a:r>
              <a:rPr sz="1800" dirty="0">
                <a:solidFill>
                  <a:srgbClr val="03499E"/>
                </a:solidFill>
                <a:latin typeface="Times New Roman"/>
                <a:cs typeface="Times New Roman"/>
              </a:rPr>
              <a:t>Điều</a:t>
            </a:r>
            <a:r>
              <a:rPr sz="1800" spc="-15" dirty="0">
                <a:solidFill>
                  <a:srgbClr val="03499E"/>
                </a:solidFill>
                <a:latin typeface="Times New Roman"/>
                <a:cs typeface="Times New Roman"/>
              </a:rPr>
              <a:t> </a:t>
            </a:r>
            <a:r>
              <a:rPr sz="1800" dirty="0">
                <a:solidFill>
                  <a:srgbClr val="03499E"/>
                </a:solidFill>
                <a:latin typeface="Times New Roman"/>
                <a:cs typeface="Times New Roman"/>
              </a:rPr>
              <a:t>ước</a:t>
            </a:r>
            <a:r>
              <a:rPr sz="1800" spc="-20" dirty="0">
                <a:solidFill>
                  <a:srgbClr val="03499E"/>
                </a:solidFill>
                <a:latin typeface="Times New Roman"/>
                <a:cs typeface="Times New Roman"/>
              </a:rPr>
              <a:t> </a:t>
            </a:r>
            <a:r>
              <a:rPr sz="1800" spc="-25" dirty="0">
                <a:solidFill>
                  <a:srgbClr val="03499E"/>
                </a:solidFill>
                <a:latin typeface="Times New Roman"/>
                <a:cs typeface="Times New Roman"/>
              </a:rPr>
              <a:t>QT</a:t>
            </a:r>
            <a:endParaRPr sz="1800">
              <a:latin typeface="Times New Roman"/>
              <a:cs typeface="Times New Roman"/>
            </a:endParaRPr>
          </a:p>
          <a:p>
            <a:pPr>
              <a:lnSpc>
                <a:spcPct val="100000"/>
              </a:lnSpc>
              <a:spcBef>
                <a:spcPts val="1985"/>
              </a:spcBef>
              <a:buAutoNum type="alphaLcParenR"/>
            </a:pPr>
            <a:endParaRPr sz="1800">
              <a:latin typeface="Times New Roman"/>
              <a:cs typeface="Times New Roman"/>
            </a:endParaRPr>
          </a:p>
          <a:p>
            <a:pPr marL="767715" indent="-234315">
              <a:lnSpc>
                <a:spcPct val="100000"/>
              </a:lnSpc>
              <a:buAutoNum type="alphaLcParenR"/>
              <a:tabLst>
                <a:tab pos="767715" algn="l"/>
              </a:tabLst>
            </a:pPr>
            <a:r>
              <a:rPr sz="1800" dirty="0">
                <a:solidFill>
                  <a:srgbClr val="03499E"/>
                </a:solidFill>
                <a:latin typeface="Times New Roman"/>
                <a:cs typeface="Times New Roman"/>
              </a:rPr>
              <a:t>VB</a:t>
            </a:r>
            <a:r>
              <a:rPr sz="1800" spc="-10" dirty="0">
                <a:solidFill>
                  <a:srgbClr val="03499E"/>
                </a:solidFill>
                <a:latin typeface="Times New Roman"/>
                <a:cs typeface="Times New Roman"/>
              </a:rPr>
              <a:t> </a:t>
            </a:r>
            <a:r>
              <a:rPr sz="1800" dirty="0">
                <a:solidFill>
                  <a:srgbClr val="03499E"/>
                </a:solidFill>
                <a:latin typeface="Times New Roman"/>
                <a:cs typeface="Times New Roman"/>
              </a:rPr>
              <a:t>liên</a:t>
            </a:r>
            <a:r>
              <a:rPr sz="1800" spc="-20" dirty="0">
                <a:solidFill>
                  <a:srgbClr val="03499E"/>
                </a:solidFill>
                <a:latin typeface="Times New Roman"/>
                <a:cs typeface="Times New Roman"/>
              </a:rPr>
              <a:t> quan</a:t>
            </a:r>
            <a:endParaRPr sz="1800">
              <a:latin typeface="Times New Roman"/>
              <a:cs typeface="Times New Roman"/>
            </a:endParaRPr>
          </a:p>
        </p:txBody>
      </p:sp>
      <p:grpSp>
        <p:nvGrpSpPr>
          <p:cNvPr id="31" name="object 31"/>
          <p:cNvGrpSpPr/>
          <p:nvPr/>
        </p:nvGrpSpPr>
        <p:grpSpPr>
          <a:xfrm>
            <a:off x="6372859" y="1008761"/>
            <a:ext cx="3337560" cy="725805"/>
            <a:chOff x="6372859" y="1008761"/>
            <a:chExt cx="3337560" cy="725805"/>
          </a:xfrm>
        </p:grpSpPr>
        <p:sp>
          <p:nvSpPr>
            <p:cNvPr id="32" name="object 32"/>
            <p:cNvSpPr/>
            <p:nvPr/>
          </p:nvSpPr>
          <p:spPr>
            <a:xfrm>
              <a:off x="6385559" y="1021461"/>
              <a:ext cx="3312160" cy="700405"/>
            </a:xfrm>
            <a:custGeom>
              <a:avLst/>
              <a:gdLst/>
              <a:ahLst/>
              <a:cxnLst/>
              <a:rect l="l" t="t" r="r" b="b"/>
              <a:pathLst>
                <a:path w="3312159" h="700405">
                  <a:moveTo>
                    <a:pt x="3242183" y="0"/>
                  </a:moveTo>
                  <a:lnTo>
                    <a:pt x="69976" y="0"/>
                  </a:lnTo>
                  <a:lnTo>
                    <a:pt x="42755" y="5504"/>
                  </a:lnTo>
                  <a:lnTo>
                    <a:pt x="20510" y="20510"/>
                  </a:lnTo>
                  <a:lnTo>
                    <a:pt x="5504" y="42755"/>
                  </a:lnTo>
                  <a:lnTo>
                    <a:pt x="0" y="69976"/>
                  </a:lnTo>
                  <a:lnTo>
                    <a:pt x="0" y="629919"/>
                  </a:lnTo>
                  <a:lnTo>
                    <a:pt x="5504" y="657195"/>
                  </a:lnTo>
                  <a:lnTo>
                    <a:pt x="20510" y="679434"/>
                  </a:lnTo>
                  <a:lnTo>
                    <a:pt x="42755" y="694410"/>
                  </a:lnTo>
                  <a:lnTo>
                    <a:pt x="69976" y="699897"/>
                  </a:lnTo>
                  <a:lnTo>
                    <a:pt x="3242183" y="699897"/>
                  </a:lnTo>
                  <a:lnTo>
                    <a:pt x="3269404" y="694410"/>
                  </a:lnTo>
                  <a:lnTo>
                    <a:pt x="3291649" y="679434"/>
                  </a:lnTo>
                  <a:lnTo>
                    <a:pt x="3306655" y="657195"/>
                  </a:lnTo>
                  <a:lnTo>
                    <a:pt x="3312160" y="629919"/>
                  </a:lnTo>
                  <a:lnTo>
                    <a:pt x="3312160" y="69976"/>
                  </a:lnTo>
                  <a:lnTo>
                    <a:pt x="3306655" y="42755"/>
                  </a:lnTo>
                  <a:lnTo>
                    <a:pt x="3291649" y="20510"/>
                  </a:lnTo>
                  <a:lnTo>
                    <a:pt x="3269404" y="5504"/>
                  </a:lnTo>
                  <a:lnTo>
                    <a:pt x="3242183" y="0"/>
                  </a:lnTo>
                  <a:close/>
                </a:path>
              </a:pathLst>
            </a:custGeom>
            <a:solidFill>
              <a:srgbClr val="2A5F9E"/>
            </a:solidFill>
          </p:spPr>
          <p:txBody>
            <a:bodyPr wrap="square" lIns="0" tIns="0" rIns="0" bIns="0" rtlCol="0"/>
            <a:lstStyle/>
            <a:p>
              <a:endParaRPr/>
            </a:p>
          </p:txBody>
        </p:sp>
        <p:sp>
          <p:nvSpPr>
            <p:cNvPr id="33" name="object 33"/>
            <p:cNvSpPr/>
            <p:nvPr/>
          </p:nvSpPr>
          <p:spPr>
            <a:xfrm>
              <a:off x="6385559" y="1021461"/>
              <a:ext cx="3312160" cy="700405"/>
            </a:xfrm>
            <a:custGeom>
              <a:avLst/>
              <a:gdLst/>
              <a:ahLst/>
              <a:cxnLst/>
              <a:rect l="l" t="t" r="r" b="b"/>
              <a:pathLst>
                <a:path w="3312159" h="700405">
                  <a:moveTo>
                    <a:pt x="0" y="69976"/>
                  </a:moveTo>
                  <a:lnTo>
                    <a:pt x="5504" y="42755"/>
                  </a:lnTo>
                  <a:lnTo>
                    <a:pt x="20510" y="20510"/>
                  </a:lnTo>
                  <a:lnTo>
                    <a:pt x="42755" y="5504"/>
                  </a:lnTo>
                  <a:lnTo>
                    <a:pt x="69976" y="0"/>
                  </a:lnTo>
                  <a:lnTo>
                    <a:pt x="3242183" y="0"/>
                  </a:lnTo>
                  <a:lnTo>
                    <a:pt x="3269404" y="5504"/>
                  </a:lnTo>
                  <a:lnTo>
                    <a:pt x="3291649" y="20510"/>
                  </a:lnTo>
                  <a:lnTo>
                    <a:pt x="3306655" y="42755"/>
                  </a:lnTo>
                  <a:lnTo>
                    <a:pt x="3312160" y="69976"/>
                  </a:lnTo>
                  <a:lnTo>
                    <a:pt x="3312160" y="629919"/>
                  </a:lnTo>
                  <a:lnTo>
                    <a:pt x="3306655" y="657195"/>
                  </a:lnTo>
                  <a:lnTo>
                    <a:pt x="3291649" y="679434"/>
                  </a:lnTo>
                  <a:lnTo>
                    <a:pt x="3269404" y="694410"/>
                  </a:lnTo>
                  <a:lnTo>
                    <a:pt x="3242183" y="699897"/>
                  </a:lnTo>
                  <a:lnTo>
                    <a:pt x="69976" y="699897"/>
                  </a:lnTo>
                  <a:lnTo>
                    <a:pt x="42755" y="694410"/>
                  </a:lnTo>
                  <a:lnTo>
                    <a:pt x="20510" y="679434"/>
                  </a:lnTo>
                  <a:lnTo>
                    <a:pt x="5504" y="657195"/>
                  </a:lnTo>
                  <a:lnTo>
                    <a:pt x="0" y="629919"/>
                  </a:lnTo>
                  <a:lnTo>
                    <a:pt x="0" y="69976"/>
                  </a:lnTo>
                  <a:close/>
                </a:path>
              </a:pathLst>
            </a:custGeom>
            <a:ln w="25400">
              <a:solidFill>
                <a:srgbClr val="E9E1D5"/>
              </a:solidFill>
            </a:ln>
          </p:spPr>
          <p:txBody>
            <a:bodyPr wrap="square" lIns="0" tIns="0" rIns="0" bIns="0" rtlCol="0"/>
            <a:lstStyle/>
            <a:p>
              <a:endParaRPr/>
            </a:p>
          </p:txBody>
        </p:sp>
      </p:grpSp>
      <p:sp>
        <p:nvSpPr>
          <p:cNvPr id="34" name="object 34"/>
          <p:cNvSpPr txBox="1"/>
          <p:nvPr/>
        </p:nvSpPr>
        <p:spPr>
          <a:xfrm>
            <a:off x="6805041" y="1199515"/>
            <a:ext cx="2473325"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E9E1D5"/>
                </a:solidFill>
                <a:latin typeface="Times New Roman"/>
                <a:cs typeface="Times New Roman"/>
              </a:rPr>
              <a:t>2.</a:t>
            </a:r>
            <a:r>
              <a:rPr sz="1800" b="1" spc="-10" dirty="0">
                <a:solidFill>
                  <a:srgbClr val="E9E1D5"/>
                </a:solidFill>
                <a:latin typeface="Times New Roman"/>
                <a:cs typeface="Times New Roman"/>
              </a:rPr>
              <a:t> </a:t>
            </a:r>
            <a:r>
              <a:rPr sz="1800" b="1" dirty="0">
                <a:solidFill>
                  <a:srgbClr val="E9E1D5"/>
                </a:solidFill>
                <a:latin typeface="Times New Roman"/>
                <a:cs typeface="Times New Roman"/>
              </a:rPr>
              <a:t>Căn</a:t>
            </a:r>
            <a:r>
              <a:rPr sz="1800" b="1" spc="-20" dirty="0">
                <a:solidFill>
                  <a:srgbClr val="E9E1D5"/>
                </a:solidFill>
                <a:latin typeface="Times New Roman"/>
                <a:cs typeface="Times New Roman"/>
              </a:rPr>
              <a:t> </a:t>
            </a:r>
            <a:r>
              <a:rPr sz="1800" b="1" dirty="0">
                <a:solidFill>
                  <a:srgbClr val="E9E1D5"/>
                </a:solidFill>
                <a:latin typeface="Times New Roman"/>
                <a:cs typeface="Times New Roman"/>
              </a:rPr>
              <a:t>cứ</a:t>
            </a:r>
            <a:r>
              <a:rPr sz="1800" b="1" spc="-5" dirty="0">
                <a:solidFill>
                  <a:srgbClr val="E9E1D5"/>
                </a:solidFill>
                <a:latin typeface="Times New Roman"/>
                <a:cs typeface="Times New Roman"/>
              </a:rPr>
              <a:t> </a:t>
            </a:r>
            <a:r>
              <a:rPr sz="1800" b="1" dirty="0">
                <a:solidFill>
                  <a:srgbClr val="E9E1D5"/>
                </a:solidFill>
                <a:latin typeface="Times New Roman"/>
                <a:cs typeface="Times New Roman"/>
              </a:rPr>
              <a:t>đối</a:t>
            </a:r>
            <a:r>
              <a:rPr sz="1800" b="1" spc="-5" dirty="0">
                <a:solidFill>
                  <a:srgbClr val="E9E1D5"/>
                </a:solidFill>
                <a:latin typeface="Times New Roman"/>
                <a:cs typeface="Times New Roman"/>
              </a:rPr>
              <a:t> </a:t>
            </a:r>
            <a:r>
              <a:rPr sz="1800" b="1" dirty="0">
                <a:solidFill>
                  <a:srgbClr val="E9E1D5"/>
                </a:solidFill>
                <a:latin typeface="Times New Roman"/>
                <a:cs typeface="Times New Roman"/>
              </a:rPr>
              <a:t>với</a:t>
            </a:r>
            <a:r>
              <a:rPr sz="1800" b="1" spc="-10" dirty="0">
                <a:solidFill>
                  <a:srgbClr val="E9E1D5"/>
                </a:solidFill>
                <a:latin typeface="Times New Roman"/>
                <a:cs typeface="Times New Roman"/>
              </a:rPr>
              <a:t> </a:t>
            </a:r>
            <a:r>
              <a:rPr sz="1800" b="1" spc="-20" dirty="0">
                <a:solidFill>
                  <a:srgbClr val="E9E1D5"/>
                </a:solidFill>
                <a:latin typeface="Times New Roman"/>
                <a:cs typeface="Times New Roman"/>
              </a:rPr>
              <a:t>DTMS:</a:t>
            </a:r>
            <a:endParaRPr sz="1800">
              <a:latin typeface="Times New Roman"/>
              <a:cs typeface="Times New Roman"/>
            </a:endParaRPr>
          </a:p>
        </p:txBody>
      </p:sp>
      <p:sp>
        <p:nvSpPr>
          <p:cNvPr id="35" name="object 35"/>
          <p:cNvSpPr/>
          <p:nvPr/>
        </p:nvSpPr>
        <p:spPr>
          <a:xfrm>
            <a:off x="7352792" y="1922272"/>
            <a:ext cx="3368040" cy="803910"/>
          </a:xfrm>
          <a:custGeom>
            <a:avLst/>
            <a:gdLst/>
            <a:ahLst/>
            <a:cxnLst/>
            <a:rect l="l" t="t" r="r" b="b"/>
            <a:pathLst>
              <a:path w="3368040" h="803910">
                <a:moveTo>
                  <a:pt x="3287267" y="0"/>
                </a:moveTo>
                <a:lnTo>
                  <a:pt x="80390" y="0"/>
                </a:lnTo>
                <a:lnTo>
                  <a:pt x="49077" y="6308"/>
                </a:lnTo>
                <a:lnTo>
                  <a:pt x="23526" y="23510"/>
                </a:lnTo>
                <a:lnTo>
                  <a:pt x="6310" y="49023"/>
                </a:lnTo>
                <a:lnTo>
                  <a:pt x="0" y="80263"/>
                </a:lnTo>
                <a:lnTo>
                  <a:pt x="0" y="723011"/>
                </a:lnTo>
                <a:lnTo>
                  <a:pt x="6310" y="754270"/>
                </a:lnTo>
                <a:lnTo>
                  <a:pt x="23526" y="779827"/>
                </a:lnTo>
                <a:lnTo>
                  <a:pt x="49077" y="797073"/>
                </a:lnTo>
                <a:lnTo>
                  <a:pt x="80390" y="803401"/>
                </a:lnTo>
                <a:lnTo>
                  <a:pt x="3287267" y="803401"/>
                </a:lnTo>
                <a:lnTo>
                  <a:pt x="3318527" y="797073"/>
                </a:lnTo>
                <a:lnTo>
                  <a:pt x="3344084" y="779827"/>
                </a:lnTo>
                <a:lnTo>
                  <a:pt x="3361330" y="754270"/>
                </a:lnTo>
                <a:lnTo>
                  <a:pt x="3367658" y="723011"/>
                </a:lnTo>
                <a:lnTo>
                  <a:pt x="3367658" y="80263"/>
                </a:lnTo>
                <a:lnTo>
                  <a:pt x="3361330" y="49023"/>
                </a:lnTo>
                <a:lnTo>
                  <a:pt x="3344084" y="23510"/>
                </a:lnTo>
                <a:lnTo>
                  <a:pt x="3318527" y="6308"/>
                </a:lnTo>
                <a:lnTo>
                  <a:pt x="3287267" y="0"/>
                </a:lnTo>
                <a:close/>
              </a:path>
            </a:pathLst>
          </a:custGeom>
          <a:solidFill>
            <a:srgbClr val="E9E1D5">
              <a:alpha val="90194"/>
            </a:srgbClr>
          </a:solidFill>
        </p:spPr>
        <p:txBody>
          <a:bodyPr wrap="square" lIns="0" tIns="0" rIns="0" bIns="0" rtlCol="0"/>
          <a:lstStyle/>
          <a:p>
            <a:endParaRPr/>
          </a:p>
        </p:txBody>
      </p:sp>
      <p:sp>
        <p:nvSpPr>
          <p:cNvPr id="36" name="object 36"/>
          <p:cNvSpPr/>
          <p:nvPr/>
        </p:nvSpPr>
        <p:spPr>
          <a:xfrm>
            <a:off x="7352792" y="2992754"/>
            <a:ext cx="3394075" cy="803275"/>
          </a:xfrm>
          <a:custGeom>
            <a:avLst/>
            <a:gdLst/>
            <a:ahLst/>
            <a:cxnLst/>
            <a:rect l="l" t="t" r="r" b="b"/>
            <a:pathLst>
              <a:path w="3394075" h="803275">
                <a:moveTo>
                  <a:pt x="3313810" y="0"/>
                </a:moveTo>
                <a:lnTo>
                  <a:pt x="80390" y="0"/>
                </a:lnTo>
                <a:lnTo>
                  <a:pt x="49077" y="6308"/>
                </a:lnTo>
                <a:lnTo>
                  <a:pt x="23526" y="23510"/>
                </a:lnTo>
                <a:lnTo>
                  <a:pt x="6310" y="49023"/>
                </a:lnTo>
                <a:lnTo>
                  <a:pt x="0" y="80264"/>
                </a:lnTo>
                <a:lnTo>
                  <a:pt x="0" y="723011"/>
                </a:lnTo>
                <a:lnTo>
                  <a:pt x="6310" y="754251"/>
                </a:lnTo>
                <a:lnTo>
                  <a:pt x="23526" y="779764"/>
                </a:lnTo>
                <a:lnTo>
                  <a:pt x="49077" y="796966"/>
                </a:lnTo>
                <a:lnTo>
                  <a:pt x="80390" y="803275"/>
                </a:lnTo>
                <a:lnTo>
                  <a:pt x="3313810" y="803275"/>
                </a:lnTo>
                <a:lnTo>
                  <a:pt x="3345051" y="796966"/>
                </a:lnTo>
                <a:lnTo>
                  <a:pt x="3370564" y="779764"/>
                </a:lnTo>
                <a:lnTo>
                  <a:pt x="3387766" y="754251"/>
                </a:lnTo>
                <a:lnTo>
                  <a:pt x="3394075" y="723011"/>
                </a:lnTo>
                <a:lnTo>
                  <a:pt x="3394075" y="80264"/>
                </a:lnTo>
                <a:lnTo>
                  <a:pt x="3387766" y="49023"/>
                </a:lnTo>
                <a:lnTo>
                  <a:pt x="3370564" y="23510"/>
                </a:lnTo>
                <a:lnTo>
                  <a:pt x="3345051" y="6308"/>
                </a:lnTo>
                <a:lnTo>
                  <a:pt x="3313810" y="0"/>
                </a:lnTo>
                <a:close/>
              </a:path>
            </a:pathLst>
          </a:custGeom>
          <a:solidFill>
            <a:srgbClr val="E9E1D5">
              <a:alpha val="90194"/>
            </a:srgbClr>
          </a:solidFill>
        </p:spPr>
        <p:txBody>
          <a:bodyPr wrap="square" lIns="0" tIns="0" rIns="0" bIns="0" rtlCol="0"/>
          <a:lstStyle/>
          <a:p>
            <a:endParaRPr/>
          </a:p>
        </p:txBody>
      </p:sp>
      <p:sp>
        <p:nvSpPr>
          <p:cNvPr id="37" name="object 37"/>
          <p:cNvSpPr/>
          <p:nvPr/>
        </p:nvSpPr>
        <p:spPr>
          <a:xfrm>
            <a:off x="7379334" y="4089653"/>
            <a:ext cx="3420745" cy="803910"/>
          </a:xfrm>
          <a:custGeom>
            <a:avLst/>
            <a:gdLst/>
            <a:ahLst/>
            <a:cxnLst/>
            <a:rect l="l" t="t" r="r" b="b"/>
            <a:pathLst>
              <a:path w="3420745" h="803910">
                <a:moveTo>
                  <a:pt x="3340227" y="0"/>
                </a:moveTo>
                <a:lnTo>
                  <a:pt x="80264" y="0"/>
                </a:lnTo>
                <a:lnTo>
                  <a:pt x="49023" y="6328"/>
                </a:lnTo>
                <a:lnTo>
                  <a:pt x="23510" y="23574"/>
                </a:lnTo>
                <a:lnTo>
                  <a:pt x="6308" y="49131"/>
                </a:lnTo>
                <a:lnTo>
                  <a:pt x="0" y="80391"/>
                </a:lnTo>
                <a:lnTo>
                  <a:pt x="0" y="723138"/>
                </a:lnTo>
                <a:lnTo>
                  <a:pt x="6308" y="754378"/>
                </a:lnTo>
                <a:lnTo>
                  <a:pt x="23510" y="779891"/>
                </a:lnTo>
                <a:lnTo>
                  <a:pt x="49023" y="797093"/>
                </a:lnTo>
                <a:lnTo>
                  <a:pt x="80264" y="803402"/>
                </a:lnTo>
                <a:lnTo>
                  <a:pt x="3340227" y="803402"/>
                </a:lnTo>
                <a:lnTo>
                  <a:pt x="3371540" y="797093"/>
                </a:lnTo>
                <a:lnTo>
                  <a:pt x="3397091" y="779891"/>
                </a:lnTo>
                <a:lnTo>
                  <a:pt x="3414307" y="754378"/>
                </a:lnTo>
                <a:lnTo>
                  <a:pt x="3420618" y="723138"/>
                </a:lnTo>
                <a:lnTo>
                  <a:pt x="3420618" y="80391"/>
                </a:lnTo>
                <a:lnTo>
                  <a:pt x="3414307" y="49131"/>
                </a:lnTo>
                <a:lnTo>
                  <a:pt x="3397091" y="23574"/>
                </a:lnTo>
                <a:lnTo>
                  <a:pt x="3371540" y="6328"/>
                </a:lnTo>
                <a:lnTo>
                  <a:pt x="3340227" y="0"/>
                </a:lnTo>
                <a:close/>
              </a:path>
            </a:pathLst>
          </a:custGeom>
          <a:solidFill>
            <a:srgbClr val="E9E1D5">
              <a:alpha val="90194"/>
            </a:srgbClr>
          </a:solidFill>
        </p:spPr>
        <p:txBody>
          <a:bodyPr wrap="square" lIns="0" tIns="0" rIns="0" bIns="0" rtlCol="0"/>
          <a:lstStyle/>
          <a:p>
            <a:endParaRPr/>
          </a:p>
        </p:txBody>
      </p:sp>
      <p:graphicFrame>
        <p:nvGraphicFramePr>
          <p:cNvPr id="38" name="object 38"/>
          <p:cNvGraphicFramePr>
            <a:graphicFrameLocks noGrp="1"/>
          </p:cNvGraphicFramePr>
          <p:nvPr/>
        </p:nvGraphicFramePr>
        <p:xfrm>
          <a:off x="6692312" y="1703252"/>
          <a:ext cx="4084320" cy="3168650"/>
        </p:xfrm>
        <a:graphic>
          <a:graphicData uri="http://schemas.openxmlformats.org/drawingml/2006/table">
            <a:tbl>
              <a:tblPr firstRow="1" bandRow="1">
                <a:tableStyleId>{2D5ABB26-0587-4C30-8999-92F81FD0307C}</a:tableStyleId>
              </a:tblPr>
              <a:tblGrid>
                <a:gridCol w="645160">
                  <a:extLst>
                    <a:ext uri="{9D8B030D-6E8A-4147-A177-3AD203B41FA5}">
                      <a16:colId xmlns:a16="http://schemas.microsoft.com/office/drawing/2014/main" val="20000"/>
                    </a:ext>
                  </a:extLst>
                </a:gridCol>
                <a:gridCol w="3372485">
                  <a:extLst>
                    <a:ext uri="{9D8B030D-6E8A-4147-A177-3AD203B41FA5}">
                      <a16:colId xmlns:a16="http://schemas.microsoft.com/office/drawing/2014/main" val="20001"/>
                    </a:ext>
                  </a:extLst>
                </a:gridCol>
                <a:gridCol w="66675">
                  <a:extLst>
                    <a:ext uri="{9D8B030D-6E8A-4147-A177-3AD203B41FA5}">
                      <a16:colId xmlns:a16="http://schemas.microsoft.com/office/drawing/2014/main" val="20002"/>
                    </a:ext>
                  </a:extLst>
                </a:gridCol>
              </a:tblGrid>
              <a:tr h="200660">
                <a:tc gridSpan="3">
                  <a:txBody>
                    <a:bodyPr/>
                    <a:lstStyle/>
                    <a:p>
                      <a:pPr>
                        <a:lnSpc>
                          <a:spcPct val="100000"/>
                        </a:lnSpc>
                      </a:pPr>
                      <a:endParaRPr sz="1200">
                        <a:latin typeface="Times New Roman"/>
                        <a:cs typeface="Times New Roman"/>
                      </a:endParaRPr>
                    </a:p>
                  </a:txBody>
                  <a:tcPr marL="0" marR="0" marT="0" marB="0">
                    <a:lnL w="28575">
                      <a:solidFill>
                        <a:srgbClr val="1F497C"/>
                      </a:solidFill>
                      <a:prstDash val="solid"/>
                    </a:ln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401320">
                <a:tc>
                  <a:txBody>
                    <a:bodyPr/>
                    <a:lstStyle/>
                    <a:p>
                      <a:pPr>
                        <a:lnSpc>
                          <a:spcPct val="100000"/>
                        </a:lnSpc>
                      </a:pPr>
                      <a:endParaRPr sz="1900">
                        <a:latin typeface="Times New Roman"/>
                        <a:cs typeface="Times New Roman"/>
                      </a:endParaRPr>
                    </a:p>
                  </a:txBody>
                  <a:tcPr marL="0" marR="0" marT="0" marB="0">
                    <a:lnL w="28575">
                      <a:solidFill>
                        <a:srgbClr val="1F497C"/>
                      </a:solidFill>
                      <a:prstDash val="solid"/>
                    </a:lnL>
                    <a:lnR w="57150">
                      <a:solidFill>
                        <a:srgbClr val="2A5F9E"/>
                      </a:solidFill>
                      <a:prstDash val="solid"/>
                    </a:lnR>
                    <a:lnB w="28575">
                      <a:solidFill>
                        <a:srgbClr val="1F497C"/>
                      </a:solidFill>
                      <a:prstDash val="solid"/>
                    </a:lnB>
                  </a:tcPr>
                </a:tc>
                <a:tc rowSpan="2">
                  <a:txBody>
                    <a:bodyPr/>
                    <a:lstStyle/>
                    <a:p>
                      <a:pPr marL="1586230" marR="76835" indent="-1521460">
                        <a:lnSpc>
                          <a:spcPts val="1860"/>
                        </a:lnSpc>
                        <a:spcBef>
                          <a:spcPts val="1290"/>
                        </a:spcBef>
                      </a:pPr>
                      <a:r>
                        <a:rPr sz="1800" dirty="0">
                          <a:solidFill>
                            <a:srgbClr val="03499E"/>
                          </a:solidFill>
                          <a:latin typeface="Times New Roman"/>
                          <a:cs typeface="Times New Roman"/>
                        </a:rPr>
                        <a:t>a)</a:t>
                      </a:r>
                      <a:r>
                        <a:rPr sz="1800" spc="-35" dirty="0">
                          <a:solidFill>
                            <a:srgbClr val="03499E"/>
                          </a:solidFill>
                          <a:latin typeface="Times New Roman"/>
                          <a:cs typeface="Times New Roman"/>
                        </a:rPr>
                        <a:t> </a:t>
                      </a:r>
                      <a:r>
                        <a:rPr sz="1800" dirty="0">
                          <a:solidFill>
                            <a:srgbClr val="03499E"/>
                          </a:solidFill>
                          <a:latin typeface="Times New Roman"/>
                          <a:cs typeface="Times New Roman"/>
                        </a:rPr>
                        <a:t>Tiêu</a:t>
                      </a:r>
                      <a:r>
                        <a:rPr sz="1800" spc="-40" dirty="0">
                          <a:solidFill>
                            <a:srgbClr val="03499E"/>
                          </a:solidFill>
                          <a:latin typeface="Times New Roman"/>
                          <a:cs typeface="Times New Roman"/>
                        </a:rPr>
                        <a:t> </a:t>
                      </a:r>
                      <a:r>
                        <a:rPr sz="1800" dirty="0">
                          <a:solidFill>
                            <a:srgbClr val="03499E"/>
                          </a:solidFill>
                          <a:latin typeface="Times New Roman"/>
                          <a:cs typeface="Times New Roman"/>
                        </a:rPr>
                        <a:t>chuẩn,</a:t>
                      </a:r>
                      <a:r>
                        <a:rPr sz="1800" spc="-40" dirty="0">
                          <a:solidFill>
                            <a:srgbClr val="03499E"/>
                          </a:solidFill>
                          <a:latin typeface="Times New Roman"/>
                          <a:cs typeface="Times New Roman"/>
                        </a:rPr>
                        <a:t> </a:t>
                      </a:r>
                      <a:r>
                        <a:rPr sz="1800" dirty="0">
                          <a:solidFill>
                            <a:srgbClr val="03499E"/>
                          </a:solidFill>
                          <a:latin typeface="Times New Roman"/>
                          <a:cs typeface="Times New Roman"/>
                        </a:rPr>
                        <a:t>định</a:t>
                      </a:r>
                      <a:r>
                        <a:rPr sz="1800" spc="-35" dirty="0">
                          <a:solidFill>
                            <a:srgbClr val="03499E"/>
                          </a:solidFill>
                          <a:latin typeface="Times New Roman"/>
                          <a:cs typeface="Times New Roman"/>
                        </a:rPr>
                        <a:t> </a:t>
                      </a:r>
                      <a:r>
                        <a:rPr sz="1800" dirty="0">
                          <a:solidFill>
                            <a:srgbClr val="03499E"/>
                          </a:solidFill>
                          <a:latin typeface="Times New Roman"/>
                          <a:cs typeface="Times New Roman"/>
                        </a:rPr>
                        <a:t>mức</a:t>
                      </a:r>
                      <a:r>
                        <a:rPr sz="1800" spc="-5" dirty="0">
                          <a:solidFill>
                            <a:srgbClr val="03499E"/>
                          </a:solidFill>
                          <a:latin typeface="Times New Roman"/>
                          <a:cs typeface="Times New Roman"/>
                        </a:rPr>
                        <a:t> </a:t>
                      </a:r>
                      <a:r>
                        <a:rPr sz="1800" dirty="0">
                          <a:solidFill>
                            <a:srgbClr val="03499E"/>
                          </a:solidFill>
                          <a:latin typeface="Times New Roman"/>
                          <a:cs typeface="Times New Roman"/>
                        </a:rPr>
                        <a:t>trang</a:t>
                      </a:r>
                      <a:r>
                        <a:rPr sz="1800" spc="-45" dirty="0">
                          <a:solidFill>
                            <a:srgbClr val="03499E"/>
                          </a:solidFill>
                          <a:latin typeface="Times New Roman"/>
                          <a:cs typeface="Times New Roman"/>
                        </a:rPr>
                        <a:t> </a:t>
                      </a:r>
                      <a:r>
                        <a:rPr sz="1800" spc="-20" dirty="0">
                          <a:solidFill>
                            <a:srgbClr val="03499E"/>
                          </a:solidFill>
                          <a:latin typeface="Times New Roman"/>
                          <a:cs typeface="Times New Roman"/>
                        </a:rPr>
                        <a:t>thiết </a:t>
                      </a:r>
                      <a:r>
                        <a:rPr sz="1800" spc="-25" dirty="0">
                          <a:solidFill>
                            <a:srgbClr val="03499E"/>
                          </a:solidFill>
                          <a:latin typeface="Times New Roman"/>
                          <a:cs typeface="Times New Roman"/>
                        </a:rPr>
                        <a:t>bị</a:t>
                      </a:r>
                      <a:endParaRPr sz="1800">
                        <a:latin typeface="Times New Roman"/>
                        <a:cs typeface="Times New Roman"/>
                      </a:endParaRPr>
                    </a:p>
                  </a:txBody>
                  <a:tcPr marL="0" marR="0" marT="163830" marB="0">
                    <a:lnL w="57150">
                      <a:solidFill>
                        <a:srgbClr val="2A5F9E"/>
                      </a:solidFill>
                      <a:prstDash val="solid"/>
                    </a:lnL>
                    <a:lnR w="38100">
                      <a:solidFill>
                        <a:srgbClr val="2A5F9E"/>
                      </a:solidFill>
                      <a:prstDash val="solid"/>
                    </a:lnR>
                    <a:lnT w="38100">
                      <a:solidFill>
                        <a:srgbClr val="2A5F9E"/>
                      </a:solidFill>
                      <a:prstDash val="solid"/>
                    </a:lnT>
                    <a:lnB w="38100">
                      <a:solidFill>
                        <a:srgbClr val="2A5F9E"/>
                      </a:solidFill>
                      <a:prstDash val="solid"/>
                    </a:lnB>
                  </a:tcPr>
                </a:tc>
                <a:tc rowSpan="2">
                  <a:txBody>
                    <a:bodyPr/>
                    <a:lstStyle/>
                    <a:p>
                      <a:pPr>
                        <a:lnSpc>
                          <a:spcPct val="100000"/>
                        </a:lnSpc>
                      </a:pPr>
                      <a:endParaRPr sz="1900">
                        <a:latin typeface="Times New Roman"/>
                        <a:cs typeface="Times New Roman"/>
                      </a:endParaRPr>
                    </a:p>
                  </a:txBody>
                  <a:tcPr marL="0" marR="0" marT="0" marB="0">
                    <a:lnL w="38100">
                      <a:solidFill>
                        <a:srgbClr val="2A5F9E"/>
                      </a:solidFill>
                      <a:prstDash val="solid"/>
                    </a:lnL>
                  </a:tcPr>
                </a:tc>
                <a:extLst>
                  <a:ext uri="{0D108BD9-81ED-4DB2-BD59-A6C34878D82A}">
                    <a16:rowId xmlns:a16="http://schemas.microsoft.com/office/drawing/2014/main" val="10001"/>
                  </a:ext>
                </a:extLst>
              </a:tr>
              <a:tr h="401320">
                <a:tc>
                  <a:txBody>
                    <a:bodyPr/>
                    <a:lstStyle/>
                    <a:p>
                      <a:pPr>
                        <a:lnSpc>
                          <a:spcPct val="100000"/>
                        </a:lnSpc>
                      </a:pPr>
                      <a:endParaRPr sz="1900">
                        <a:latin typeface="Times New Roman"/>
                        <a:cs typeface="Times New Roman"/>
                      </a:endParaRPr>
                    </a:p>
                  </a:txBody>
                  <a:tcPr marL="0" marR="0" marT="0" marB="0">
                    <a:lnL w="28575">
                      <a:solidFill>
                        <a:srgbClr val="1F497C"/>
                      </a:solidFill>
                      <a:prstDash val="solid"/>
                    </a:lnL>
                    <a:lnR w="57150">
                      <a:solidFill>
                        <a:srgbClr val="2A5F9E"/>
                      </a:solidFill>
                      <a:prstDash val="solid"/>
                    </a:lnR>
                    <a:lnT w="28575">
                      <a:solidFill>
                        <a:srgbClr val="1F497C"/>
                      </a:solidFill>
                      <a:prstDash val="solid"/>
                    </a:lnT>
                  </a:tcPr>
                </a:tc>
                <a:tc vMerge="1">
                  <a:txBody>
                    <a:bodyPr/>
                    <a:lstStyle/>
                    <a:p>
                      <a:endParaRPr/>
                    </a:p>
                  </a:txBody>
                  <a:tcPr marL="0" marR="0" marT="163830" marB="0">
                    <a:lnL w="57150">
                      <a:solidFill>
                        <a:srgbClr val="2A5F9E"/>
                      </a:solidFill>
                      <a:prstDash val="solid"/>
                    </a:lnL>
                    <a:lnR w="38100">
                      <a:solidFill>
                        <a:srgbClr val="2A5F9E"/>
                      </a:solidFill>
                      <a:prstDash val="solid"/>
                    </a:lnR>
                    <a:lnT w="38100">
                      <a:solidFill>
                        <a:srgbClr val="2A5F9E"/>
                      </a:solidFill>
                      <a:prstDash val="solid"/>
                    </a:lnT>
                    <a:lnB w="38100">
                      <a:solidFill>
                        <a:srgbClr val="2A5F9E"/>
                      </a:solidFill>
                      <a:prstDash val="solid"/>
                    </a:lnB>
                  </a:tcPr>
                </a:tc>
                <a:tc vMerge="1">
                  <a:txBody>
                    <a:bodyPr/>
                    <a:lstStyle/>
                    <a:p>
                      <a:endParaRPr/>
                    </a:p>
                  </a:txBody>
                  <a:tcPr marL="0" marR="0" marT="0" marB="0">
                    <a:lnL w="38100">
                      <a:solidFill>
                        <a:srgbClr val="2A5F9E"/>
                      </a:solidFill>
                      <a:prstDash val="solid"/>
                    </a:lnL>
                  </a:tcPr>
                </a:tc>
                <a:extLst>
                  <a:ext uri="{0D108BD9-81ED-4DB2-BD59-A6C34878D82A}">
                    <a16:rowId xmlns:a16="http://schemas.microsoft.com/office/drawing/2014/main" val="10002"/>
                  </a:ext>
                </a:extLst>
              </a:tr>
              <a:tr h="266700">
                <a:tc gridSpan="3">
                  <a:txBody>
                    <a:bodyPr/>
                    <a:lstStyle/>
                    <a:p>
                      <a:pPr>
                        <a:lnSpc>
                          <a:spcPct val="100000"/>
                        </a:lnSpc>
                      </a:pPr>
                      <a:endParaRPr sz="1600">
                        <a:latin typeface="Times New Roman"/>
                        <a:cs typeface="Times New Roman"/>
                      </a:endParaRPr>
                    </a:p>
                  </a:txBody>
                  <a:tcPr marL="0" marR="0" marT="0" marB="0">
                    <a:lnL w="28575">
                      <a:solidFill>
                        <a:srgbClr val="1F497C"/>
                      </a:solidFill>
                      <a:prstDash val="solid"/>
                    </a:ln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3"/>
                  </a:ext>
                </a:extLst>
              </a:tr>
              <a:tr h="401320">
                <a:tc>
                  <a:txBody>
                    <a:bodyPr/>
                    <a:lstStyle/>
                    <a:p>
                      <a:pPr>
                        <a:lnSpc>
                          <a:spcPct val="100000"/>
                        </a:lnSpc>
                      </a:pPr>
                      <a:endParaRPr sz="1900">
                        <a:latin typeface="Times New Roman"/>
                        <a:cs typeface="Times New Roman"/>
                      </a:endParaRPr>
                    </a:p>
                  </a:txBody>
                  <a:tcPr marL="0" marR="0" marT="0" marB="0">
                    <a:lnL w="28575">
                      <a:solidFill>
                        <a:srgbClr val="1F497C"/>
                      </a:solidFill>
                      <a:prstDash val="solid"/>
                    </a:lnL>
                    <a:lnR w="57150">
                      <a:solidFill>
                        <a:srgbClr val="2A5F9E"/>
                      </a:solidFill>
                      <a:prstDash val="solid"/>
                    </a:lnR>
                    <a:lnB w="28575">
                      <a:solidFill>
                        <a:srgbClr val="1F497C"/>
                      </a:solidFill>
                      <a:prstDash val="solid"/>
                    </a:lnB>
                  </a:tcPr>
                </a:tc>
                <a:tc rowSpan="2">
                  <a:txBody>
                    <a:bodyPr/>
                    <a:lstStyle/>
                    <a:p>
                      <a:pPr marL="976630">
                        <a:lnSpc>
                          <a:spcPct val="100000"/>
                        </a:lnSpc>
                        <a:spcBef>
                          <a:spcPts val="1910"/>
                        </a:spcBef>
                      </a:pPr>
                      <a:r>
                        <a:rPr sz="1800" dirty="0">
                          <a:solidFill>
                            <a:srgbClr val="03499E"/>
                          </a:solidFill>
                          <a:latin typeface="Times New Roman"/>
                          <a:cs typeface="Times New Roman"/>
                        </a:rPr>
                        <a:t>b)</a:t>
                      </a:r>
                      <a:r>
                        <a:rPr sz="1800" spc="-35" dirty="0">
                          <a:solidFill>
                            <a:srgbClr val="03499E"/>
                          </a:solidFill>
                          <a:latin typeface="Times New Roman"/>
                          <a:cs typeface="Times New Roman"/>
                        </a:rPr>
                        <a:t> </a:t>
                      </a:r>
                      <a:r>
                        <a:rPr sz="1800" dirty="0">
                          <a:solidFill>
                            <a:srgbClr val="03499E"/>
                          </a:solidFill>
                          <a:latin typeface="Times New Roman"/>
                          <a:cs typeface="Times New Roman"/>
                        </a:rPr>
                        <a:t>DT</a:t>
                      </a:r>
                      <a:r>
                        <a:rPr sz="1800" spc="-50" dirty="0">
                          <a:solidFill>
                            <a:srgbClr val="03499E"/>
                          </a:solidFill>
                          <a:latin typeface="Times New Roman"/>
                          <a:cs typeface="Times New Roman"/>
                        </a:rPr>
                        <a:t> </a:t>
                      </a:r>
                      <a:r>
                        <a:rPr sz="1800" dirty="0">
                          <a:solidFill>
                            <a:srgbClr val="03499E"/>
                          </a:solidFill>
                          <a:latin typeface="Times New Roman"/>
                          <a:cs typeface="Times New Roman"/>
                        </a:rPr>
                        <a:t>mua</a:t>
                      </a:r>
                      <a:r>
                        <a:rPr sz="1800" spc="-15" dirty="0">
                          <a:solidFill>
                            <a:srgbClr val="03499E"/>
                          </a:solidFill>
                          <a:latin typeface="Times New Roman"/>
                          <a:cs typeface="Times New Roman"/>
                        </a:rPr>
                        <a:t> </a:t>
                      </a:r>
                      <a:r>
                        <a:rPr sz="1800" spc="-25" dirty="0">
                          <a:solidFill>
                            <a:srgbClr val="03499E"/>
                          </a:solidFill>
                          <a:latin typeface="Times New Roman"/>
                          <a:cs typeface="Times New Roman"/>
                        </a:rPr>
                        <a:t>sắm</a:t>
                      </a:r>
                      <a:endParaRPr sz="1800">
                        <a:latin typeface="Times New Roman"/>
                        <a:cs typeface="Times New Roman"/>
                      </a:endParaRPr>
                    </a:p>
                  </a:txBody>
                  <a:tcPr marL="0" marR="0" marT="242570" marB="0">
                    <a:lnL w="57150">
                      <a:solidFill>
                        <a:srgbClr val="2A5F9E"/>
                      </a:solidFill>
                      <a:prstDash val="solid"/>
                    </a:lnL>
                    <a:lnR w="57150">
                      <a:solidFill>
                        <a:srgbClr val="2A5F9E"/>
                      </a:solidFill>
                      <a:prstDash val="solid"/>
                    </a:lnR>
                    <a:lnT w="38100">
                      <a:solidFill>
                        <a:srgbClr val="2A5F9E"/>
                      </a:solidFill>
                      <a:prstDash val="solid"/>
                    </a:lnT>
                    <a:lnB w="38100">
                      <a:solidFill>
                        <a:srgbClr val="2A5F9E"/>
                      </a:solidFill>
                      <a:prstDash val="solid"/>
                    </a:lnB>
                  </a:tcPr>
                </a:tc>
                <a:tc rowSpan="2">
                  <a:txBody>
                    <a:bodyPr/>
                    <a:lstStyle/>
                    <a:p>
                      <a:pPr>
                        <a:lnSpc>
                          <a:spcPct val="100000"/>
                        </a:lnSpc>
                      </a:pPr>
                      <a:endParaRPr sz="1900">
                        <a:latin typeface="Times New Roman"/>
                        <a:cs typeface="Times New Roman"/>
                      </a:endParaRPr>
                    </a:p>
                  </a:txBody>
                  <a:tcPr marL="0" marR="0" marT="0" marB="0">
                    <a:lnL w="57150">
                      <a:solidFill>
                        <a:srgbClr val="2A5F9E"/>
                      </a:solidFill>
                      <a:prstDash val="solid"/>
                    </a:lnL>
                  </a:tcPr>
                </a:tc>
                <a:extLst>
                  <a:ext uri="{0D108BD9-81ED-4DB2-BD59-A6C34878D82A}">
                    <a16:rowId xmlns:a16="http://schemas.microsoft.com/office/drawing/2014/main" val="10004"/>
                  </a:ext>
                </a:extLst>
              </a:tr>
              <a:tr h="401320">
                <a:tc>
                  <a:txBody>
                    <a:bodyPr/>
                    <a:lstStyle/>
                    <a:p>
                      <a:pPr>
                        <a:lnSpc>
                          <a:spcPct val="100000"/>
                        </a:lnSpc>
                      </a:pPr>
                      <a:endParaRPr sz="1900">
                        <a:latin typeface="Times New Roman"/>
                        <a:cs typeface="Times New Roman"/>
                      </a:endParaRPr>
                    </a:p>
                  </a:txBody>
                  <a:tcPr marL="0" marR="0" marT="0" marB="0">
                    <a:lnL w="28575">
                      <a:solidFill>
                        <a:srgbClr val="1F497C"/>
                      </a:solidFill>
                      <a:prstDash val="solid"/>
                    </a:lnL>
                    <a:lnR w="57150">
                      <a:solidFill>
                        <a:srgbClr val="2A5F9E"/>
                      </a:solidFill>
                      <a:prstDash val="solid"/>
                    </a:lnR>
                    <a:lnT w="28575">
                      <a:solidFill>
                        <a:srgbClr val="1F497C"/>
                      </a:solidFill>
                      <a:prstDash val="solid"/>
                    </a:lnT>
                  </a:tcPr>
                </a:tc>
                <a:tc vMerge="1">
                  <a:txBody>
                    <a:bodyPr/>
                    <a:lstStyle/>
                    <a:p>
                      <a:endParaRPr/>
                    </a:p>
                  </a:txBody>
                  <a:tcPr marL="0" marR="0" marT="242570" marB="0">
                    <a:lnL w="57150">
                      <a:solidFill>
                        <a:srgbClr val="2A5F9E"/>
                      </a:solidFill>
                      <a:prstDash val="solid"/>
                    </a:lnL>
                    <a:lnR w="57150">
                      <a:solidFill>
                        <a:srgbClr val="2A5F9E"/>
                      </a:solidFill>
                      <a:prstDash val="solid"/>
                    </a:lnR>
                    <a:lnT w="38100">
                      <a:solidFill>
                        <a:srgbClr val="2A5F9E"/>
                      </a:solidFill>
                      <a:prstDash val="solid"/>
                    </a:lnT>
                    <a:lnB w="38100">
                      <a:solidFill>
                        <a:srgbClr val="2A5F9E"/>
                      </a:solidFill>
                      <a:prstDash val="solid"/>
                    </a:lnB>
                  </a:tcPr>
                </a:tc>
                <a:tc vMerge="1">
                  <a:txBody>
                    <a:bodyPr/>
                    <a:lstStyle/>
                    <a:p>
                      <a:endParaRPr/>
                    </a:p>
                  </a:txBody>
                  <a:tcPr marL="0" marR="0" marT="0" marB="0">
                    <a:lnL w="57150">
                      <a:solidFill>
                        <a:srgbClr val="2A5F9E"/>
                      </a:solidFill>
                      <a:prstDash val="solid"/>
                    </a:lnL>
                  </a:tcPr>
                </a:tc>
                <a:extLst>
                  <a:ext uri="{0D108BD9-81ED-4DB2-BD59-A6C34878D82A}">
                    <a16:rowId xmlns:a16="http://schemas.microsoft.com/office/drawing/2014/main" val="10005"/>
                  </a:ext>
                </a:extLst>
              </a:tr>
              <a:tr h="293370">
                <a:tc gridSpan="3">
                  <a:txBody>
                    <a:bodyPr/>
                    <a:lstStyle/>
                    <a:p>
                      <a:pPr>
                        <a:lnSpc>
                          <a:spcPct val="100000"/>
                        </a:lnSpc>
                      </a:pPr>
                      <a:endParaRPr sz="1800">
                        <a:latin typeface="Times New Roman"/>
                        <a:cs typeface="Times New Roman"/>
                      </a:endParaRPr>
                    </a:p>
                  </a:txBody>
                  <a:tcPr marL="0" marR="0" marT="0" marB="0">
                    <a:lnL w="28575">
                      <a:solidFill>
                        <a:srgbClr val="1F497C"/>
                      </a:solidFill>
                      <a:prstDash val="solid"/>
                    </a:ln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401320">
                <a:tc>
                  <a:txBody>
                    <a:bodyPr/>
                    <a:lstStyle/>
                    <a:p>
                      <a:pPr>
                        <a:lnSpc>
                          <a:spcPct val="100000"/>
                        </a:lnSpc>
                      </a:pPr>
                      <a:endParaRPr sz="1900">
                        <a:latin typeface="Times New Roman"/>
                        <a:cs typeface="Times New Roman"/>
                      </a:endParaRPr>
                    </a:p>
                  </a:txBody>
                  <a:tcPr marL="0" marR="0" marT="0" marB="0">
                    <a:lnL w="28575">
                      <a:solidFill>
                        <a:srgbClr val="1F497C"/>
                      </a:solidFill>
                      <a:prstDash val="solid"/>
                    </a:lnL>
                    <a:lnR w="38100">
                      <a:solidFill>
                        <a:srgbClr val="2A5F9E"/>
                      </a:solidFill>
                      <a:prstDash val="solid"/>
                    </a:lnR>
                    <a:lnB w="28575">
                      <a:solidFill>
                        <a:srgbClr val="1F497C"/>
                      </a:solidFill>
                      <a:prstDash val="solid"/>
                    </a:lnB>
                  </a:tcPr>
                </a:tc>
                <a:tc rowSpan="2" gridSpan="2">
                  <a:txBody>
                    <a:bodyPr/>
                    <a:lstStyle/>
                    <a:p>
                      <a:pPr marL="1003300">
                        <a:lnSpc>
                          <a:spcPct val="100000"/>
                        </a:lnSpc>
                        <a:spcBef>
                          <a:spcPts val="1915"/>
                        </a:spcBef>
                      </a:pPr>
                      <a:r>
                        <a:rPr sz="1800" dirty="0">
                          <a:solidFill>
                            <a:srgbClr val="03499E"/>
                          </a:solidFill>
                          <a:latin typeface="Times New Roman"/>
                          <a:cs typeface="Times New Roman"/>
                        </a:rPr>
                        <a:t>c)</a:t>
                      </a:r>
                      <a:r>
                        <a:rPr sz="1800" spc="-50" dirty="0">
                          <a:solidFill>
                            <a:srgbClr val="03499E"/>
                          </a:solidFill>
                          <a:latin typeface="Times New Roman"/>
                          <a:cs typeface="Times New Roman"/>
                        </a:rPr>
                        <a:t> </a:t>
                      </a:r>
                      <a:r>
                        <a:rPr sz="1800" dirty="0">
                          <a:solidFill>
                            <a:srgbClr val="03499E"/>
                          </a:solidFill>
                          <a:latin typeface="Times New Roman"/>
                          <a:cs typeface="Times New Roman"/>
                        </a:rPr>
                        <a:t>VB</a:t>
                      </a:r>
                      <a:r>
                        <a:rPr sz="1800" spc="-10" dirty="0">
                          <a:solidFill>
                            <a:srgbClr val="03499E"/>
                          </a:solidFill>
                          <a:latin typeface="Times New Roman"/>
                          <a:cs typeface="Times New Roman"/>
                        </a:rPr>
                        <a:t> </a:t>
                      </a:r>
                      <a:r>
                        <a:rPr sz="1800" dirty="0">
                          <a:solidFill>
                            <a:srgbClr val="03499E"/>
                          </a:solidFill>
                          <a:latin typeface="Times New Roman"/>
                          <a:cs typeface="Times New Roman"/>
                        </a:rPr>
                        <a:t>liên</a:t>
                      </a:r>
                      <a:r>
                        <a:rPr sz="1800" spc="-10" dirty="0">
                          <a:solidFill>
                            <a:srgbClr val="03499E"/>
                          </a:solidFill>
                          <a:latin typeface="Times New Roman"/>
                          <a:cs typeface="Times New Roman"/>
                        </a:rPr>
                        <a:t> </a:t>
                      </a:r>
                      <a:r>
                        <a:rPr sz="1800" spc="-20" dirty="0">
                          <a:solidFill>
                            <a:srgbClr val="03499E"/>
                          </a:solidFill>
                          <a:latin typeface="Times New Roman"/>
                          <a:cs typeface="Times New Roman"/>
                        </a:rPr>
                        <a:t>quan</a:t>
                      </a:r>
                      <a:endParaRPr sz="1800">
                        <a:latin typeface="Times New Roman"/>
                        <a:cs typeface="Times New Roman"/>
                      </a:endParaRPr>
                    </a:p>
                  </a:txBody>
                  <a:tcPr marL="0" marR="0" marT="243205" marB="0">
                    <a:lnL w="38100">
                      <a:solidFill>
                        <a:srgbClr val="2A5F9E"/>
                      </a:solidFill>
                      <a:prstDash val="solid"/>
                    </a:lnL>
                    <a:lnR w="57150">
                      <a:solidFill>
                        <a:srgbClr val="2A5F9E"/>
                      </a:solidFill>
                      <a:prstDash val="solid"/>
                    </a:lnR>
                    <a:lnT w="38100">
                      <a:solidFill>
                        <a:srgbClr val="2A5F9E"/>
                      </a:solidFill>
                      <a:prstDash val="solid"/>
                    </a:lnT>
                    <a:lnB w="38100">
                      <a:solidFill>
                        <a:srgbClr val="2A5F9E"/>
                      </a:solidFill>
                      <a:prstDash val="solid"/>
                    </a:lnB>
                  </a:tcPr>
                </a:tc>
                <a:tc rowSpan="2" hMerge="1">
                  <a:txBody>
                    <a:bodyPr/>
                    <a:lstStyle/>
                    <a:p>
                      <a:endParaRPr/>
                    </a:p>
                  </a:txBody>
                  <a:tcPr marL="0" marR="0" marT="0" marB="0"/>
                </a:tc>
                <a:extLst>
                  <a:ext uri="{0D108BD9-81ED-4DB2-BD59-A6C34878D82A}">
                    <a16:rowId xmlns:a16="http://schemas.microsoft.com/office/drawing/2014/main" val="10007"/>
                  </a:ext>
                </a:extLst>
              </a:tr>
              <a:tr h="401320">
                <a:tc>
                  <a:txBody>
                    <a:bodyPr/>
                    <a:lstStyle/>
                    <a:p>
                      <a:pPr>
                        <a:lnSpc>
                          <a:spcPct val="100000"/>
                        </a:lnSpc>
                      </a:pPr>
                      <a:endParaRPr sz="1900">
                        <a:latin typeface="Times New Roman"/>
                        <a:cs typeface="Times New Roman"/>
                      </a:endParaRPr>
                    </a:p>
                  </a:txBody>
                  <a:tcPr marL="0" marR="0" marT="0" marB="0">
                    <a:lnR w="38100">
                      <a:solidFill>
                        <a:srgbClr val="2A5F9E"/>
                      </a:solidFill>
                      <a:prstDash val="solid"/>
                    </a:lnR>
                    <a:lnT w="28575">
                      <a:solidFill>
                        <a:srgbClr val="1F497C"/>
                      </a:solidFill>
                      <a:prstDash val="solid"/>
                    </a:lnT>
                  </a:tcPr>
                </a:tc>
                <a:tc gridSpan="2" vMerge="1">
                  <a:txBody>
                    <a:bodyPr/>
                    <a:lstStyle/>
                    <a:p>
                      <a:endParaRPr/>
                    </a:p>
                  </a:txBody>
                  <a:tcPr marL="0" marR="0" marT="243205" marB="0">
                    <a:lnL w="38100">
                      <a:solidFill>
                        <a:srgbClr val="2A5F9E"/>
                      </a:solidFill>
                      <a:prstDash val="solid"/>
                    </a:lnL>
                    <a:lnR w="57150">
                      <a:solidFill>
                        <a:srgbClr val="2A5F9E"/>
                      </a:solidFill>
                      <a:prstDash val="solid"/>
                    </a:lnR>
                    <a:lnT w="38100">
                      <a:solidFill>
                        <a:srgbClr val="2A5F9E"/>
                      </a:solidFill>
                      <a:prstDash val="solid"/>
                    </a:lnT>
                    <a:lnB w="38100">
                      <a:solidFill>
                        <a:srgbClr val="2A5F9E"/>
                      </a:solidFill>
                      <a:prstDash val="solid"/>
                    </a:lnB>
                  </a:tcPr>
                </a:tc>
                <a:tc hMerge="1" vMerge="1">
                  <a:txBody>
                    <a:bodyPr/>
                    <a:lstStyle/>
                    <a:p>
                      <a:endParaRPr/>
                    </a:p>
                  </a:txBody>
                  <a:tcPr marL="0" marR="0" marT="0" marB="0"/>
                </a:tc>
                <a:extLst>
                  <a:ext uri="{0D108BD9-81ED-4DB2-BD59-A6C34878D82A}">
                    <a16:rowId xmlns:a16="http://schemas.microsoft.com/office/drawing/2014/main" val="10008"/>
                  </a:ext>
                </a:extLst>
              </a:tr>
            </a:tbl>
          </a:graphicData>
        </a:graphic>
      </p:graphicFrame>
      <p:sp>
        <p:nvSpPr>
          <p:cNvPr id="39" name="object 39"/>
          <p:cNvSpPr txBox="1">
            <a:spLocks noGrp="1"/>
          </p:cNvSpPr>
          <p:nvPr>
            <p:ph type="sldNum" sz="quarter" idx="7"/>
          </p:nvPr>
        </p:nvSpPr>
        <p:spPr>
          <a:prstGeom prst="rect">
            <a:avLst/>
          </a:prstGeom>
        </p:spPr>
        <p:txBody>
          <a:bodyPr vert="horz" wrap="square" lIns="0" tIns="1066370" rIns="0" bIns="0" rtlCol="0">
            <a:spAutoFit/>
          </a:bodyPr>
          <a:lstStyle/>
          <a:p>
            <a:pPr marL="4939665">
              <a:lnSpc>
                <a:spcPts val="1655"/>
              </a:lnSpc>
            </a:pPr>
            <a:fld id="{81D60167-4931-47E6-BA6A-407CBD079E47}" type="slidenum">
              <a:rPr spc="-25" dirty="0"/>
              <a:t>49</a:t>
            </a:fld>
            <a:endParaRPr spc="-25"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2167508" y="1105788"/>
            <a:ext cx="8503920" cy="5450840"/>
            <a:chOff x="2167508" y="1105788"/>
            <a:chExt cx="8503920" cy="5450840"/>
          </a:xfrm>
        </p:grpSpPr>
        <p:sp>
          <p:nvSpPr>
            <p:cNvPr id="3" name="object 3"/>
            <p:cNvSpPr/>
            <p:nvPr/>
          </p:nvSpPr>
          <p:spPr>
            <a:xfrm>
              <a:off x="3607942" y="1118488"/>
              <a:ext cx="5425440" cy="5425440"/>
            </a:xfrm>
            <a:custGeom>
              <a:avLst/>
              <a:gdLst/>
              <a:ahLst/>
              <a:cxnLst/>
              <a:rect l="l" t="t" r="r" b="b"/>
              <a:pathLst>
                <a:path w="5425440" h="5425440">
                  <a:moveTo>
                    <a:pt x="2712593" y="0"/>
                  </a:moveTo>
                  <a:lnTo>
                    <a:pt x="0" y="5425186"/>
                  </a:lnTo>
                  <a:lnTo>
                    <a:pt x="5425186" y="5425186"/>
                  </a:lnTo>
                  <a:lnTo>
                    <a:pt x="2712593" y="0"/>
                  </a:lnTo>
                  <a:close/>
                </a:path>
              </a:pathLst>
            </a:custGeom>
            <a:solidFill>
              <a:srgbClr val="6D858D"/>
            </a:solidFill>
          </p:spPr>
          <p:txBody>
            <a:bodyPr wrap="square" lIns="0" tIns="0" rIns="0" bIns="0" rtlCol="0"/>
            <a:lstStyle/>
            <a:p>
              <a:endParaRPr/>
            </a:p>
          </p:txBody>
        </p:sp>
        <p:sp>
          <p:nvSpPr>
            <p:cNvPr id="4" name="object 4"/>
            <p:cNvSpPr/>
            <p:nvPr/>
          </p:nvSpPr>
          <p:spPr>
            <a:xfrm>
              <a:off x="3607942" y="1118488"/>
              <a:ext cx="5425440" cy="5425440"/>
            </a:xfrm>
            <a:custGeom>
              <a:avLst/>
              <a:gdLst/>
              <a:ahLst/>
              <a:cxnLst/>
              <a:rect l="l" t="t" r="r" b="b"/>
              <a:pathLst>
                <a:path w="5425440" h="5425440">
                  <a:moveTo>
                    <a:pt x="0" y="5425186"/>
                  </a:moveTo>
                  <a:lnTo>
                    <a:pt x="2712593" y="0"/>
                  </a:lnTo>
                  <a:lnTo>
                    <a:pt x="5425186" y="5425186"/>
                  </a:lnTo>
                  <a:lnTo>
                    <a:pt x="0" y="5425186"/>
                  </a:lnTo>
                  <a:close/>
                </a:path>
              </a:pathLst>
            </a:custGeom>
            <a:ln w="25400">
              <a:solidFill>
                <a:srgbClr val="E9E1D5"/>
              </a:solidFill>
            </a:ln>
          </p:spPr>
          <p:txBody>
            <a:bodyPr wrap="square" lIns="0" tIns="0" rIns="0" bIns="0" rtlCol="0"/>
            <a:lstStyle/>
            <a:p>
              <a:endParaRPr/>
            </a:p>
          </p:txBody>
        </p:sp>
        <p:sp>
          <p:nvSpPr>
            <p:cNvPr id="5" name="object 5"/>
            <p:cNvSpPr/>
            <p:nvPr/>
          </p:nvSpPr>
          <p:spPr>
            <a:xfrm>
              <a:off x="2183510" y="1118488"/>
              <a:ext cx="8475345" cy="1116965"/>
            </a:xfrm>
            <a:custGeom>
              <a:avLst/>
              <a:gdLst/>
              <a:ahLst/>
              <a:cxnLst/>
              <a:rect l="l" t="t" r="r" b="b"/>
              <a:pathLst>
                <a:path w="8475345" h="1116964">
                  <a:moveTo>
                    <a:pt x="8289036" y="0"/>
                  </a:moveTo>
                  <a:lnTo>
                    <a:pt x="186181" y="0"/>
                  </a:lnTo>
                  <a:lnTo>
                    <a:pt x="136671" y="6646"/>
                  </a:lnTo>
                  <a:lnTo>
                    <a:pt x="92192" y="25404"/>
                  </a:lnTo>
                  <a:lnTo>
                    <a:pt x="54514" y="54498"/>
                  </a:lnTo>
                  <a:lnTo>
                    <a:pt x="25409" y="92154"/>
                  </a:lnTo>
                  <a:lnTo>
                    <a:pt x="6647" y="136598"/>
                  </a:lnTo>
                  <a:lnTo>
                    <a:pt x="0" y="186055"/>
                  </a:lnTo>
                  <a:lnTo>
                    <a:pt x="0" y="930783"/>
                  </a:lnTo>
                  <a:lnTo>
                    <a:pt x="6647" y="980293"/>
                  </a:lnTo>
                  <a:lnTo>
                    <a:pt x="25409" y="1024772"/>
                  </a:lnTo>
                  <a:lnTo>
                    <a:pt x="54514" y="1062450"/>
                  </a:lnTo>
                  <a:lnTo>
                    <a:pt x="92192" y="1091555"/>
                  </a:lnTo>
                  <a:lnTo>
                    <a:pt x="136671" y="1110317"/>
                  </a:lnTo>
                  <a:lnTo>
                    <a:pt x="186181" y="1116964"/>
                  </a:lnTo>
                  <a:lnTo>
                    <a:pt x="8289036" y="1116964"/>
                  </a:lnTo>
                  <a:lnTo>
                    <a:pt x="8338501" y="1110317"/>
                  </a:lnTo>
                  <a:lnTo>
                    <a:pt x="8382968" y="1091555"/>
                  </a:lnTo>
                  <a:lnTo>
                    <a:pt x="8420655" y="1062450"/>
                  </a:lnTo>
                  <a:lnTo>
                    <a:pt x="8449780" y="1024772"/>
                  </a:lnTo>
                  <a:lnTo>
                    <a:pt x="8468561" y="980293"/>
                  </a:lnTo>
                  <a:lnTo>
                    <a:pt x="8475217" y="930783"/>
                  </a:lnTo>
                  <a:lnTo>
                    <a:pt x="8475217" y="186055"/>
                  </a:lnTo>
                  <a:lnTo>
                    <a:pt x="8468561" y="136598"/>
                  </a:lnTo>
                  <a:lnTo>
                    <a:pt x="8449780" y="92154"/>
                  </a:lnTo>
                  <a:lnTo>
                    <a:pt x="8420655" y="54498"/>
                  </a:lnTo>
                  <a:lnTo>
                    <a:pt x="8382968" y="25404"/>
                  </a:lnTo>
                  <a:lnTo>
                    <a:pt x="8338501" y="6646"/>
                  </a:lnTo>
                  <a:lnTo>
                    <a:pt x="8289036" y="0"/>
                  </a:lnTo>
                  <a:close/>
                </a:path>
              </a:pathLst>
            </a:custGeom>
            <a:solidFill>
              <a:srgbClr val="FFFFFF">
                <a:alpha val="90194"/>
              </a:srgbClr>
            </a:solidFill>
          </p:spPr>
          <p:txBody>
            <a:bodyPr wrap="square" lIns="0" tIns="0" rIns="0" bIns="0" rtlCol="0"/>
            <a:lstStyle/>
            <a:p>
              <a:endParaRPr/>
            </a:p>
          </p:txBody>
        </p:sp>
        <p:sp>
          <p:nvSpPr>
            <p:cNvPr id="6" name="object 6"/>
            <p:cNvSpPr/>
            <p:nvPr/>
          </p:nvSpPr>
          <p:spPr>
            <a:xfrm>
              <a:off x="2183510" y="1118488"/>
              <a:ext cx="8475345" cy="1116965"/>
            </a:xfrm>
            <a:custGeom>
              <a:avLst/>
              <a:gdLst/>
              <a:ahLst/>
              <a:cxnLst/>
              <a:rect l="l" t="t" r="r" b="b"/>
              <a:pathLst>
                <a:path w="8475345" h="1116964">
                  <a:moveTo>
                    <a:pt x="0" y="186055"/>
                  </a:moveTo>
                  <a:lnTo>
                    <a:pt x="6647" y="136598"/>
                  </a:lnTo>
                  <a:lnTo>
                    <a:pt x="25409" y="92154"/>
                  </a:lnTo>
                  <a:lnTo>
                    <a:pt x="54514" y="54498"/>
                  </a:lnTo>
                  <a:lnTo>
                    <a:pt x="92192" y="25404"/>
                  </a:lnTo>
                  <a:lnTo>
                    <a:pt x="136671" y="6646"/>
                  </a:lnTo>
                  <a:lnTo>
                    <a:pt x="186181" y="0"/>
                  </a:lnTo>
                  <a:lnTo>
                    <a:pt x="8289036" y="0"/>
                  </a:lnTo>
                  <a:lnTo>
                    <a:pt x="8338501" y="6646"/>
                  </a:lnTo>
                  <a:lnTo>
                    <a:pt x="8382968" y="25404"/>
                  </a:lnTo>
                  <a:lnTo>
                    <a:pt x="8420655" y="54498"/>
                  </a:lnTo>
                  <a:lnTo>
                    <a:pt x="8449780" y="92154"/>
                  </a:lnTo>
                  <a:lnTo>
                    <a:pt x="8468561" y="136598"/>
                  </a:lnTo>
                  <a:lnTo>
                    <a:pt x="8475217" y="186055"/>
                  </a:lnTo>
                  <a:lnTo>
                    <a:pt x="8475217" y="930783"/>
                  </a:lnTo>
                  <a:lnTo>
                    <a:pt x="8468561" y="980293"/>
                  </a:lnTo>
                  <a:lnTo>
                    <a:pt x="8449780" y="1024772"/>
                  </a:lnTo>
                  <a:lnTo>
                    <a:pt x="8420655" y="1062450"/>
                  </a:lnTo>
                  <a:lnTo>
                    <a:pt x="8382968" y="1091555"/>
                  </a:lnTo>
                  <a:lnTo>
                    <a:pt x="8338501" y="1110317"/>
                  </a:lnTo>
                  <a:lnTo>
                    <a:pt x="8289036" y="1116964"/>
                  </a:lnTo>
                  <a:lnTo>
                    <a:pt x="186181" y="1116964"/>
                  </a:lnTo>
                  <a:lnTo>
                    <a:pt x="136671" y="1110317"/>
                  </a:lnTo>
                  <a:lnTo>
                    <a:pt x="92192" y="1091555"/>
                  </a:lnTo>
                  <a:lnTo>
                    <a:pt x="54514" y="1062450"/>
                  </a:lnTo>
                  <a:lnTo>
                    <a:pt x="25409" y="1024772"/>
                  </a:lnTo>
                  <a:lnTo>
                    <a:pt x="6647" y="980293"/>
                  </a:lnTo>
                  <a:lnTo>
                    <a:pt x="0" y="930783"/>
                  </a:lnTo>
                  <a:lnTo>
                    <a:pt x="0" y="186055"/>
                  </a:lnTo>
                  <a:close/>
                </a:path>
              </a:pathLst>
            </a:custGeom>
            <a:ln w="25399">
              <a:solidFill>
                <a:srgbClr val="2A5F9E"/>
              </a:solidFill>
            </a:ln>
          </p:spPr>
          <p:txBody>
            <a:bodyPr wrap="square" lIns="0" tIns="0" rIns="0" bIns="0" rtlCol="0"/>
            <a:lstStyle/>
            <a:p>
              <a:endParaRPr/>
            </a:p>
          </p:txBody>
        </p:sp>
        <p:sp>
          <p:nvSpPr>
            <p:cNvPr id="7" name="object 7"/>
            <p:cNvSpPr/>
            <p:nvPr/>
          </p:nvSpPr>
          <p:spPr>
            <a:xfrm>
              <a:off x="2193670" y="2425700"/>
              <a:ext cx="8358505" cy="826769"/>
            </a:xfrm>
            <a:custGeom>
              <a:avLst/>
              <a:gdLst/>
              <a:ahLst/>
              <a:cxnLst/>
              <a:rect l="l" t="t" r="r" b="b"/>
              <a:pathLst>
                <a:path w="8358505" h="826770">
                  <a:moveTo>
                    <a:pt x="8220456" y="0"/>
                  </a:moveTo>
                  <a:lnTo>
                    <a:pt x="137795" y="0"/>
                  </a:lnTo>
                  <a:lnTo>
                    <a:pt x="94252" y="7014"/>
                  </a:lnTo>
                  <a:lnTo>
                    <a:pt x="56427" y="26550"/>
                  </a:lnTo>
                  <a:lnTo>
                    <a:pt x="26594" y="56345"/>
                  </a:lnTo>
                  <a:lnTo>
                    <a:pt x="7027" y="94138"/>
                  </a:lnTo>
                  <a:lnTo>
                    <a:pt x="0" y="137667"/>
                  </a:lnTo>
                  <a:lnTo>
                    <a:pt x="0" y="688594"/>
                  </a:lnTo>
                  <a:lnTo>
                    <a:pt x="7027" y="732136"/>
                  </a:lnTo>
                  <a:lnTo>
                    <a:pt x="26594" y="769961"/>
                  </a:lnTo>
                  <a:lnTo>
                    <a:pt x="56427" y="799794"/>
                  </a:lnTo>
                  <a:lnTo>
                    <a:pt x="94252" y="819361"/>
                  </a:lnTo>
                  <a:lnTo>
                    <a:pt x="137795" y="826388"/>
                  </a:lnTo>
                  <a:lnTo>
                    <a:pt x="8220456" y="826388"/>
                  </a:lnTo>
                  <a:lnTo>
                    <a:pt x="8263998" y="819361"/>
                  </a:lnTo>
                  <a:lnTo>
                    <a:pt x="8301823" y="799794"/>
                  </a:lnTo>
                  <a:lnTo>
                    <a:pt x="8331656" y="769961"/>
                  </a:lnTo>
                  <a:lnTo>
                    <a:pt x="8351223" y="732136"/>
                  </a:lnTo>
                  <a:lnTo>
                    <a:pt x="8358251" y="688594"/>
                  </a:lnTo>
                  <a:lnTo>
                    <a:pt x="8358251" y="137667"/>
                  </a:lnTo>
                  <a:lnTo>
                    <a:pt x="8351223" y="94138"/>
                  </a:lnTo>
                  <a:lnTo>
                    <a:pt x="8331656" y="56345"/>
                  </a:lnTo>
                  <a:lnTo>
                    <a:pt x="8301823" y="26550"/>
                  </a:lnTo>
                  <a:lnTo>
                    <a:pt x="8263998" y="7014"/>
                  </a:lnTo>
                  <a:lnTo>
                    <a:pt x="8220456" y="0"/>
                  </a:lnTo>
                  <a:close/>
                </a:path>
              </a:pathLst>
            </a:custGeom>
            <a:solidFill>
              <a:srgbClr val="FFFFFF">
                <a:alpha val="90194"/>
              </a:srgbClr>
            </a:solidFill>
          </p:spPr>
          <p:txBody>
            <a:bodyPr wrap="square" lIns="0" tIns="0" rIns="0" bIns="0" rtlCol="0"/>
            <a:lstStyle/>
            <a:p>
              <a:endParaRPr/>
            </a:p>
          </p:txBody>
        </p:sp>
        <p:sp>
          <p:nvSpPr>
            <p:cNvPr id="8" name="object 8"/>
            <p:cNvSpPr/>
            <p:nvPr/>
          </p:nvSpPr>
          <p:spPr>
            <a:xfrm>
              <a:off x="2193670" y="2425700"/>
              <a:ext cx="8358505" cy="826769"/>
            </a:xfrm>
            <a:custGeom>
              <a:avLst/>
              <a:gdLst/>
              <a:ahLst/>
              <a:cxnLst/>
              <a:rect l="l" t="t" r="r" b="b"/>
              <a:pathLst>
                <a:path w="8358505" h="826770">
                  <a:moveTo>
                    <a:pt x="0" y="137667"/>
                  </a:moveTo>
                  <a:lnTo>
                    <a:pt x="7027" y="94138"/>
                  </a:lnTo>
                  <a:lnTo>
                    <a:pt x="26594" y="56345"/>
                  </a:lnTo>
                  <a:lnTo>
                    <a:pt x="56427" y="26550"/>
                  </a:lnTo>
                  <a:lnTo>
                    <a:pt x="94252" y="7014"/>
                  </a:lnTo>
                  <a:lnTo>
                    <a:pt x="137795" y="0"/>
                  </a:lnTo>
                  <a:lnTo>
                    <a:pt x="8220456" y="0"/>
                  </a:lnTo>
                  <a:lnTo>
                    <a:pt x="8263998" y="7014"/>
                  </a:lnTo>
                  <a:lnTo>
                    <a:pt x="8301823" y="26550"/>
                  </a:lnTo>
                  <a:lnTo>
                    <a:pt x="8331656" y="56345"/>
                  </a:lnTo>
                  <a:lnTo>
                    <a:pt x="8351223" y="94138"/>
                  </a:lnTo>
                  <a:lnTo>
                    <a:pt x="8358251" y="137667"/>
                  </a:lnTo>
                  <a:lnTo>
                    <a:pt x="8358251" y="688594"/>
                  </a:lnTo>
                  <a:lnTo>
                    <a:pt x="8351223" y="732136"/>
                  </a:lnTo>
                  <a:lnTo>
                    <a:pt x="8331656" y="769961"/>
                  </a:lnTo>
                  <a:lnTo>
                    <a:pt x="8301823" y="799794"/>
                  </a:lnTo>
                  <a:lnTo>
                    <a:pt x="8263998" y="819361"/>
                  </a:lnTo>
                  <a:lnTo>
                    <a:pt x="8220456" y="826388"/>
                  </a:lnTo>
                  <a:lnTo>
                    <a:pt x="137795" y="826388"/>
                  </a:lnTo>
                  <a:lnTo>
                    <a:pt x="94252" y="819361"/>
                  </a:lnTo>
                  <a:lnTo>
                    <a:pt x="56427" y="799794"/>
                  </a:lnTo>
                  <a:lnTo>
                    <a:pt x="26594" y="769961"/>
                  </a:lnTo>
                  <a:lnTo>
                    <a:pt x="7027" y="732136"/>
                  </a:lnTo>
                  <a:lnTo>
                    <a:pt x="0" y="688594"/>
                  </a:lnTo>
                  <a:lnTo>
                    <a:pt x="0" y="137667"/>
                  </a:lnTo>
                  <a:close/>
                </a:path>
              </a:pathLst>
            </a:custGeom>
            <a:ln w="25400">
              <a:solidFill>
                <a:srgbClr val="2A5F9E"/>
              </a:solidFill>
            </a:ln>
          </p:spPr>
          <p:txBody>
            <a:bodyPr wrap="square" lIns="0" tIns="0" rIns="0" bIns="0" rtlCol="0"/>
            <a:lstStyle/>
            <a:p>
              <a:endParaRPr/>
            </a:p>
          </p:txBody>
        </p:sp>
        <p:sp>
          <p:nvSpPr>
            <p:cNvPr id="9" name="object 9"/>
            <p:cNvSpPr/>
            <p:nvPr/>
          </p:nvSpPr>
          <p:spPr>
            <a:xfrm>
              <a:off x="2188082" y="3467862"/>
              <a:ext cx="8317865" cy="1305560"/>
            </a:xfrm>
            <a:custGeom>
              <a:avLst/>
              <a:gdLst/>
              <a:ahLst/>
              <a:cxnLst/>
              <a:rect l="l" t="t" r="r" b="b"/>
              <a:pathLst>
                <a:path w="8317865" h="1305560">
                  <a:moveTo>
                    <a:pt x="8100187" y="0"/>
                  </a:moveTo>
                  <a:lnTo>
                    <a:pt x="217550" y="0"/>
                  </a:lnTo>
                  <a:lnTo>
                    <a:pt x="167671" y="5746"/>
                  </a:lnTo>
                  <a:lnTo>
                    <a:pt x="121881" y="22113"/>
                  </a:lnTo>
                  <a:lnTo>
                    <a:pt x="81487" y="47796"/>
                  </a:lnTo>
                  <a:lnTo>
                    <a:pt x="47796" y="81487"/>
                  </a:lnTo>
                  <a:lnTo>
                    <a:pt x="22113" y="121881"/>
                  </a:lnTo>
                  <a:lnTo>
                    <a:pt x="5746" y="167671"/>
                  </a:lnTo>
                  <a:lnTo>
                    <a:pt x="0" y="217550"/>
                  </a:lnTo>
                  <a:lnTo>
                    <a:pt x="0" y="1087882"/>
                  </a:lnTo>
                  <a:lnTo>
                    <a:pt x="5746" y="1137761"/>
                  </a:lnTo>
                  <a:lnTo>
                    <a:pt x="22113" y="1183551"/>
                  </a:lnTo>
                  <a:lnTo>
                    <a:pt x="47796" y="1223945"/>
                  </a:lnTo>
                  <a:lnTo>
                    <a:pt x="81487" y="1257636"/>
                  </a:lnTo>
                  <a:lnTo>
                    <a:pt x="121881" y="1283319"/>
                  </a:lnTo>
                  <a:lnTo>
                    <a:pt x="167671" y="1299686"/>
                  </a:lnTo>
                  <a:lnTo>
                    <a:pt x="217550" y="1305433"/>
                  </a:lnTo>
                  <a:lnTo>
                    <a:pt x="8100187" y="1305433"/>
                  </a:lnTo>
                  <a:lnTo>
                    <a:pt x="8150066" y="1299686"/>
                  </a:lnTo>
                  <a:lnTo>
                    <a:pt x="8195856" y="1283319"/>
                  </a:lnTo>
                  <a:lnTo>
                    <a:pt x="8236250" y="1257636"/>
                  </a:lnTo>
                  <a:lnTo>
                    <a:pt x="8269941" y="1223945"/>
                  </a:lnTo>
                  <a:lnTo>
                    <a:pt x="8295624" y="1183551"/>
                  </a:lnTo>
                  <a:lnTo>
                    <a:pt x="8311991" y="1137761"/>
                  </a:lnTo>
                  <a:lnTo>
                    <a:pt x="8317738" y="1087882"/>
                  </a:lnTo>
                  <a:lnTo>
                    <a:pt x="8317738" y="217550"/>
                  </a:lnTo>
                  <a:lnTo>
                    <a:pt x="8311991" y="167671"/>
                  </a:lnTo>
                  <a:lnTo>
                    <a:pt x="8295624" y="121881"/>
                  </a:lnTo>
                  <a:lnTo>
                    <a:pt x="8269941" y="81487"/>
                  </a:lnTo>
                  <a:lnTo>
                    <a:pt x="8236250" y="47796"/>
                  </a:lnTo>
                  <a:lnTo>
                    <a:pt x="8195856" y="22113"/>
                  </a:lnTo>
                  <a:lnTo>
                    <a:pt x="8150066" y="5746"/>
                  </a:lnTo>
                  <a:lnTo>
                    <a:pt x="8100187" y="0"/>
                  </a:lnTo>
                  <a:close/>
                </a:path>
              </a:pathLst>
            </a:custGeom>
            <a:solidFill>
              <a:srgbClr val="FFFFFF">
                <a:alpha val="90194"/>
              </a:srgbClr>
            </a:solidFill>
          </p:spPr>
          <p:txBody>
            <a:bodyPr wrap="square" lIns="0" tIns="0" rIns="0" bIns="0" rtlCol="0"/>
            <a:lstStyle/>
            <a:p>
              <a:endParaRPr/>
            </a:p>
          </p:txBody>
        </p:sp>
        <p:sp>
          <p:nvSpPr>
            <p:cNvPr id="10" name="object 10"/>
            <p:cNvSpPr/>
            <p:nvPr/>
          </p:nvSpPr>
          <p:spPr>
            <a:xfrm>
              <a:off x="2188082" y="3467862"/>
              <a:ext cx="8317865" cy="1305560"/>
            </a:xfrm>
            <a:custGeom>
              <a:avLst/>
              <a:gdLst/>
              <a:ahLst/>
              <a:cxnLst/>
              <a:rect l="l" t="t" r="r" b="b"/>
              <a:pathLst>
                <a:path w="8317865" h="1305560">
                  <a:moveTo>
                    <a:pt x="0" y="217550"/>
                  </a:moveTo>
                  <a:lnTo>
                    <a:pt x="5746" y="167671"/>
                  </a:lnTo>
                  <a:lnTo>
                    <a:pt x="22113" y="121881"/>
                  </a:lnTo>
                  <a:lnTo>
                    <a:pt x="47796" y="81487"/>
                  </a:lnTo>
                  <a:lnTo>
                    <a:pt x="81487" y="47796"/>
                  </a:lnTo>
                  <a:lnTo>
                    <a:pt x="121881" y="22113"/>
                  </a:lnTo>
                  <a:lnTo>
                    <a:pt x="167671" y="5746"/>
                  </a:lnTo>
                  <a:lnTo>
                    <a:pt x="217550" y="0"/>
                  </a:lnTo>
                  <a:lnTo>
                    <a:pt x="8100187" y="0"/>
                  </a:lnTo>
                  <a:lnTo>
                    <a:pt x="8150066" y="5746"/>
                  </a:lnTo>
                  <a:lnTo>
                    <a:pt x="8195856" y="22113"/>
                  </a:lnTo>
                  <a:lnTo>
                    <a:pt x="8236250" y="47796"/>
                  </a:lnTo>
                  <a:lnTo>
                    <a:pt x="8269941" y="81487"/>
                  </a:lnTo>
                  <a:lnTo>
                    <a:pt x="8295624" y="121881"/>
                  </a:lnTo>
                  <a:lnTo>
                    <a:pt x="8311991" y="167671"/>
                  </a:lnTo>
                  <a:lnTo>
                    <a:pt x="8317738" y="217550"/>
                  </a:lnTo>
                  <a:lnTo>
                    <a:pt x="8317738" y="1087882"/>
                  </a:lnTo>
                  <a:lnTo>
                    <a:pt x="8311991" y="1137761"/>
                  </a:lnTo>
                  <a:lnTo>
                    <a:pt x="8295624" y="1183551"/>
                  </a:lnTo>
                  <a:lnTo>
                    <a:pt x="8269941" y="1223945"/>
                  </a:lnTo>
                  <a:lnTo>
                    <a:pt x="8236250" y="1257636"/>
                  </a:lnTo>
                  <a:lnTo>
                    <a:pt x="8195856" y="1283319"/>
                  </a:lnTo>
                  <a:lnTo>
                    <a:pt x="8150066" y="1299686"/>
                  </a:lnTo>
                  <a:lnTo>
                    <a:pt x="8100187" y="1305433"/>
                  </a:lnTo>
                  <a:lnTo>
                    <a:pt x="217550" y="1305433"/>
                  </a:lnTo>
                  <a:lnTo>
                    <a:pt x="167671" y="1299686"/>
                  </a:lnTo>
                  <a:lnTo>
                    <a:pt x="121881" y="1283319"/>
                  </a:lnTo>
                  <a:lnTo>
                    <a:pt x="81487" y="1257636"/>
                  </a:lnTo>
                  <a:lnTo>
                    <a:pt x="47796" y="1223945"/>
                  </a:lnTo>
                  <a:lnTo>
                    <a:pt x="22113" y="1183551"/>
                  </a:lnTo>
                  <a:lnTo>
                    <a:pt x="5746" y="1137761"/>
                  </a:lnTo>
                  <a:lnTo>
                    <a:pt x="0" y="1087882"/>
                  </a:lnTo>
                  <a:lnTo>
                    <a:pt x="0" y="217550"/>
                  </a:lnTo>
                  <a:close/>
                </a:path>
              </a:pathLst>
            </a:custGeom>
            <a:ln w="25400">
              <a:solidFill>
                <a:srgbClr val="2A5F9E"/>
              </a:solidFill>
            </a:ln>
          </p:spPr>
          <p:txBody>
            <a:bodyPr wrap="square" lIns="0" tIns="0" rIns="0" bIns="0" rtlCol="0"/>
            <a:lstStyle/>
            <a:p>
              <a:endParaRPr/>
            </a:p>
          </p:txBody>
        </p:sp>
        <p:sp>
          <p:nvSpPr>
            <p:cNvPr id="11" name="object 11"/>
            <p:cNvSpPr/>
            <p:nvPr/>
          </p:nvSpPr>
          <p:spPr>
            <a:xfrm>
              <a:off x="2180208" y="5082285"/>
              <a:ext cx="8358505" cy="840105"/>
            </a:xfrm>
            <a:custGeom>
              <a:avLst/>
              <a:gdLst/>
              <a:ahLst/>
              <a:cxnLst/>
              <a:rect l="l" t="t" r="r" b="b"/>
              <a:pathLst>
                <a:path w="8358505" h="840104">
                  <a:moveTo>
                    <a:pt x="8218297" y="0"/>
                  </a:moveTo>
                  <a:lnTo>
                    <a:pt x="139827" y="0"/>
                  </a:lnTo>
                  <a:lnTo>
                    <a:pt x="95634" y="7129"/>
                  </a:lnTo>
                  <a:lnTo>
                    <a:pt x="57250" y="26980"/>
                  </a:lnTo>
                  <a:lnTo>
                    <a:pt x="26980" y="57250"/>
                  </a:lnTo>
                  <a:lnTo>
                    <a:pt x="7129" y="95634"/>
                  </a:lnTo>
                  <a:lnTo>
                    <a:pt x="0" y="139826"/>
                  </a:lnTo>
                  <a:lnTo>
                    <a:pt x="0" y="699579"/>
                  </a:lnTo>
                  <a:lnTo>
                    <a:pt x="7129" y="743807"/>
                  </a:lnTo>
                  <a:lnTo>
                    <a:pt x="26980" y="782219"/>
                  </a:lnTo>
                  <a:lnTo>
                    <a:pt x="57250" y="812509"/>
                  </a:lnTo>
                  <a:lnTo>
                    <a:pt x="95634" y="832374"/>
                  </a:lnTo>
                  <a:lnTo>
                    <a:pt x="139827" y="839508"/>
                  </a:lnTo>
                  <a:lnTo>
                    <a:pt x="8218297" y="839508"/>
                  </a:lnTo>
                  <a:lnTo>
                    <a:pt x="8262503" y="832374"/>
                  </a:lnTo>
                  <a:lnTo>
                    <a:pt x="8300918" y="812509"/>
                  </a:lnTo>
                  <a:lnTo>
                    <a:pt x="8331225" y="782219"/>
                  </a:lnTo>
                  <a:lnTo>
                    <a:pt x="8351108" y="743807"/>
                  </a:lnTo>
                  <a:lnTo>
                    <a:pt x="8358251" y="699579"/>
                  </a:lnTo>
                  <a:lnTo>
                    <a:pt x="8358251" y="139826"/>
                  </a:lnTo>
                  <a:lnTo>
                    <a:pt x="8351108" y="95634"/>
                  </a:lnTo>
                  <a:lnTo>
                    <a:pt x="8331225" y="57250"/>
                  </a:lnTo>
                  <a:lnTo>
                    <a:pt x="8300918" y="26980"/>
                  </a:lnTo>
                  <a:lnTo>
                    <a:pt x="8262503" y="7129"/>
                  </a:lnTo>
                  <a:lnTo>
                    <a:pt x="8218297" y="0"/>
                  </a:lnTo>
                  <a:close/>
                </a:path>
              </a:pathLst>
            </a:custGeom>
            <a:solidFill>
              <a:srgbClr val="FFFFFF">
                <a:alpha val="90194"/>
              </a:srgbClr>
            </a:solidFill>
          </p:spPr>
          <p:txBody>
            <a:bodyPr wrap="square" lIns="0" tIns="0" rIns="0" bIns="0" rtlCol="0"/>
            <a:lstStyle/>
            <a:p>
              <a:endParaRPr/>
            </a:p>
          </p:txBody>
        </p:sp>
        <p:sp>
          <p:nvSpPr>
            <p:cNvPr id="12" name="object 12"/>
            <p:cNvSpPr/>
            <p:nvPr/>
          </p:nvSpPr>
          <p:spPr>
            <a:xfrm>
              <a:off x="2180208" y="5082285"/>
              <a:ext cx="8358505" cy="840105"/>
            </a:xfrm>
            <a:custGeom>
              <a:avLst/>
              <a:gdLst/>
              <a:ahLst/>
              <a:cxnLst/>
              <a:rect l="l" t="t" r="r" b="b"/>
              <a:pathLst>
                <a:path w="8358505" h="840104">
                  <a:moveTo>
                    <a:pt x="0" y="139826"/>
                  </a:moveTo>
                  <a:lnTo>
                    <a:pt x="7129" y="95634"/>
                  </a:lnTo>
                  <a:lnTo>
                    <a:pt x="26980" y="57250"/>
                  </a:lnTo>
                  <a:lnTo>
                    <a:pt x="57250" y="26980"/>
                  </a:lnTo>
                  <a:lnTo>
                    <a:pt x="95634" y="7129"/>
                  </a:lnTo>
                  <a:lnTo>
                    <a:pt x="139827" y="0"/>
                  </a:lnTo>
                  <a:lnTo>
                    <a:pt x="8218297" y="0"/>
                  </a:lnTo>
                  <a:lnTo>
                    <a:pt x="8262503" y="7129"/>
                  </a:lnTo>
                  <a:lnTo>
                    <a:pt x="8300918" y="26980"/>
                  </a:lnTo>
                  <a:lnTo>
                    <a:pt x="8331225" y="57250"/>
                  </a:lnTo>
                  <a:lnTo>
                    <a:pt x="8351108" y="95634"/>
                  </a:lnTo>
                  <a:lnTo>
                    <a:pt x="8358251" y="139826"/>
                  </a:lnTo>
                  <a:lnTo>
                    <a:pt x="8358251" y="699579"/>
                  </a:lnTo>
                  <a:lnTo>
                    <a:pt x="8351108" y="743807"/>
                  </a:lnTo>
                  <a:lnTo>
                    <a:pt x="8331225" y="782219"/>
                  </a:lnTo>
                  <a:lnTo>
                    <a:pt x="8300918" y="812509"/>
                  </a:lnTo>
                  <a:lnTo>
                    <a:pt x="8262503" y="832374"/>
                  </a:lnTo>
                  <a:lnTo>
                    <a:pt x="8218297" y="839508"/>
                  </a:lnTo>
                  <a:lnTo>
                    <a:pt x="139827" y="839508"/>
                  </a:lnTo>
                  <a:lnTo>
                    <a:pt x="95634" y="832374"/>
                  </a:lnTo>
                  <a:lnTo>
                    <a:pt x="57250" y="812509"/>
                  </a:lnTo>
                  <a:lnTo>
                    <a:pt x="26980" y="782219"/>
                  </a:lnTo>
                  <a:lnTo>
                    <a:pt x="7129" y="743807"/>
                  </a:lnTo>
                  <a:lnTo>
                    <a:pt x="0" y="699579"/>
                  </a:lnTo>
                  <a:lnTo>
                    <a:pt x="0" y="139826"/>
                  </a:lnTo>
                  <a:close/>
                </a:path>
              </a:pathLst>
            </a:custGeom>
            <a:ln w="25400">
              <a:solidFill>
                <a:srgbClr val="2A5F9E"/>
              </a:solidFill>
            </a:ln>
          </p:spPr>
          <p:txBody>
            <a:bodyPr wrap="square" lIns="0" tIns="0" rIns="0" bIns="0" rtlCol="0"/>
            <a:lstStyle/>
            <a:p>
              <a:endParaRPr/>
            </a:p>
          </p:txBody>
        </p:sp>
      </p:grpSp>
      <p:sp>
        <p:nvSpPr>
          <p:cNvPr id="13" name="object 13"/>
          <p:cNvSpPr txBox="1"/>
          <p:nvPr/>
        </p:nvSpPr>
        <p:spPr>
          <a:xfrm>
            <a:off x="2292476" y="1150111"/>
            <a:ext cx="8258809" cy="4650740"/>
          </a:xfrm>
          <a:prstGeom prst="rect">
            <a:avLst/>
          </a:prstGeom>
        </p:spPr>
        <p:txBody>
          <a:bodyPr vert="horz" wrap="square" lIns="0" tIns="50165" rIns="0" bIns="0" rtlCol="0">
            <a:spAutoFit/>
          </a:bodyPr>
          <a:lstStyle/>
          <a:p>
            <a:pPr marL="14604" marR="5080" algn="just">
              <a:lnSpc>
                <a:spcPct val="86300"/>
              </a:lnSpc>
              <a:spcBef>
                <a:spcPts val="395"/>
              </a:spcBef>
            </a:pPr>
            <a:r>
              <a:rPr sz="1800" dirty="0">
                <a:solidFill>
                  <a:srgbClr val="03499E"/>
                </a:solidFill>
                <a:latin typeface="Times New Roman"/>
                <a:cs typeface="Times New Roman"/>
              </a:rPr>
              <a:t>Thông</a:t>
            </a:r>
            <a:r>
              <a:rPr sz="1800" spc="-10" dirty="0">
                <a:solidFill>
                  <a:srgbClr val="03499E"/>
                </a:solidFill>
                <a:latin typeface="Times New Roman"/>
                <a:cs typeface="Times New Roman"/>
              </a:rPr>
              <a:t> </a:t>
            </a:r>
            <a:r>
              <a:rPr sz="1800" dirty="0">
                <a:solidFill>
                  <a:srgbClr val="03499E"/>
                </a:solidFill>
                <a:latin typeface="Times New Roman"/>
                <a:cs typeface="Times New Roman"/>
              </a:rPr>
              <a:t>tư</a:t>
            </a:r>
            <a:r>
              <a:rPr sz="1800" spc="-5" dirty="0">
                <a:solidFill>
                  <a:srgbClr val="03499E"/>
                </a:solidFill>
                <a:latin typeface="Times New Roman"/>
                <a:cs typeface="Times New Roman"/>
              </a:rPr>
              <a:t> </a:t>
            </a:r>
            <a:r>
              <a:rPr sz="1800" dirty="0">
                <a:solidFill>
                  <a:srgbClr val="03499E"/>
                </a:solidFill>
                <a:latin typeface="Times New Roman"/>
                <a:cs typeface="Times New Roman"/>
              </a:rPr>
              <a:t>số</a:t>
            </a:r>
            <a:r>
              <a:rPr sz="1800" spc="-10" dirty="0">
                <a:solidFill>
                  <a:srgbClr val="03499E"/>
                </a:solidFill>
                <a:latin typeface="Times New Roman"/>
                <a:cs typeface="Times New Roman"/>
              </a:rPr>
              <a:t> </a:t>
            </a:r>
            <a:r>
              <a:rPr sz="1800" spc="-25" dirty="0">
                <a:solidFill>
                  <a:srgbClr val="FF0000"/>
                </a:solidFill>
                <a:latin typeface="Times New Roman"/>
                <a:cs typeface="Times New Roman"/>
              </a:rPr>
              <a:t>03/2024/TT-</a:t>
            </a:r>
            <a:r>
              <a:rPr sz="1800" dirty="0">
                <a:solidFill>
                  <a:srgbClr val="FF0000"/>
                </a:solidFill>
                <a:latin typeface="Times New Roman"/>
                <a:cs typeface="Times New Roman"/>
              </a:rPr>
              <a:t>BYT</a:t>
            </a:r>
            <a:r>
              <a:rPr sz="1800" spc="-35" dirty="0">
                <a:solidFill>
                  <a:srgbClr val="FF0000"/>
                </a:solidFill>
                <a:latin typeface="Times New Roman"/>
                <a:cs typeface="Times New Roman"/>
              </a:rPr>
              <a:t> </a:t>
            </a:r>
            <a:r>
              <a:rPr sz="1800" dirty="0">
                <a:solidFill>
                  <a:srgbClr val="03499E"/>
                </a:solidFill>
                <a:latin typeface="Times New Roman"/>
                <a:cs typeface="Times New Roman"/>
              </a:rPr>
              <a:t>ngày</a:t>
            </a:r>
            <a:r>
              <a:rPr sz="1800" spc="15" dirty="0">
                <a:solidFill>
                  <a:srgbClr val="03499E"/>
                </a:solidFill>
                <a:latin typeface="Times New Roman"/>
                <a:cs typeface="Times New Roman"/>
              </a:rPr>
              <a:t> </a:t>
            </a:r>
            <a:r>
              <a:rPr sz="1800" dirty="0">
                <a:solidFill>
                  <a:srgbClr val="03499E"/>
                </a:solidFill>
                <a:latin typeface="Times New Roman"/>
                <a:cs typeface="Times New Roman"/>
              </a:rPr>
              <a:t>16/4/2024</a:t>
            </a:r>
            <a:r>
              <a:rPr sz="1800" spc="-10" dirty="0">
                <a:solidFill>
                  <a:srgbClr val="03499E"/>
                </a:solidFill>
                <a:latin typeface="Times New Roman"/>
                <a:cs typeface="Times New Roman"/>
              </a:rPr>
              <a:t> </a:t>
            </a:r>
            <a:r>
              <a:rPr sz="1800" dirty="0">
                <a:solidFill>
                  <a:srgbClr val="03499E"/>
                </a:solidFill>
                <a:latin typeface="Times New Roman"/>
                <a:cs typeface="Times New Roman"/>
              </a:rPr>
              <a:t>của</a:t>
            </a:r>
            <a:r>
              <a:rPr sz="1800" spc="5" dirty="0">
                <a:solidFill>
                  <a:srgbClr val="03499E"/>
                </a:solidFill>
                <a:latin typeface="Times New Roman"/>
                <a:cs typeface="Times New Roman"/>
              </a:rPr>
              <a:t> </a:t>
            </a:r>
            <a:r>
              <a:rPr sz="1800" dirty="0">
                <a:solidFill>
                  <a:srgbClr val="03499E"/>
                </a:solidFill>
                <a:latin typeface="Times New Roman"/>
                <a:cs typeface="Times New Roman"/>
              </a:rPr>
              <a:t>Bộ</a:t>
            </a:r>
            <a:r>
              <a:rPr sz="1800" spc="-10" dirty="0">
                <a:solidFill>
                  <a:srgbClr val="03499E"/>
                </a:solidFill>
                <a:latin typeface="Times New Roman"/>
                <a:cs typeface="Times New Roman"/>
              </a:rPr>
              <a:t> </a:t>
            </a:r>
            <a:r>
              <a:rPr sz="1800" dirty="0">
                <a:solidFill>
                  <a:srgbClr val="03499E"/>
                </a:solidFill>
                <a:latin typeface="Times New Roman"/>
                <a:cs typeface="Times New Roman"/>
              </a:rPr>
              <a:t>trưởng</a:t>
            </a:r>
            <a:r>
              <a:rPr sz="1800" spc="-5" dirty="0">
                <a:solidFill>
                  <a:srgbClr val="03499E"/>
                </a:solidFill>
                <a:latin typeface="Times New Roman"/>
                <a:cs typeface="Times New Roman"/>
              </a:rPr>
              <a:t> </a:t>
            </a:r>
            <a:r>
              <a:rPr sz="1800" dirty="0">
                <a:solidFill>
                  <a:srgbClr val="03499E"/>
                </a:solidFill>
                <a:latin typeface="Times New Roman"/>
                <a:cs typeface="Times New Roman"/>
              </a:rPr>
              <a:t>Bộ</a:t>
            </a:r>
            <a:r>
              <a:rPr sz="1800" spc="-10" dirty="0">
                <a:solidFill>
                  <a:srgbClr val="03499E"/>
                </a:solidFill>
                <a:latin typeface="Times New Roman"/>
                <a:cs typeface="Times New Roman"/>
              </a:rPr>
              <a:t> </a:t>
            </a:r>
            <a:r>
              <a:rPr sz="1800" dirty="0">
                <a:solidFill>
                  <a:srgbClr val="03499E"/>
                </a:solidFill>
                <a:latin typeface="Times New Roman"/>
                <a:cs typeface="Times New Roman"/>
              </a:rPr>
              <a:t>Y</a:t>
            </a:r>
            <a:r>
              <a:rPr sz="1800" spc="-70" dirty="0">
                <a:solidFill>
                  <a:srgbClr val="03499E"/>
                </a:solidFill>
                <a:latin typeface="Times New Roman"/>
                <a:cs typeface="Times New Roman"/>
              </a:rPr>
              <a:t> </a:t>
            </a:r>
            <a:r>
              <a:rPr sz="1800" dirty="0">
                <a:solidFill>
                  <a:srgbClr val="03499E"/>
                </a:solidFill>
                <a:latin typeface="Times New Roman"/>
                <a:cs typeface="Times New Roman"/>
              </a:rPr>
              <a:t>tế</a:t>
            </a:r>
            <a:r>
              <a:rPr sz="1800" spc="-5" dirty="0">
                <a:solidFill>
                  <a:srgbClr val="03499E"/>
                </a:solidFill>
                <a:latin typeface="Times New Roman"/>
                <a:cs typeface="Times New Roman"/>
              </a:rPr>
              <a:t> </a:t>
            </a:r>
            <a:r>
              <a:rPr sz="1800" dirty="0">
                <a:solidFill>
                  <a:srgbClr val="03499E"/>
                </a:solidFill>
                <a:latin typeface="Times New Roman"/>
                <a:cs typeface="Times New Roman"/>
              </a:rPr>
              <a:t>ban</a:t>
            </a:r>
            <a:r>
              <a:rPr sz="1800" spc="-10" dirty="0">
                <a:solidFill>
                  <a:srgbClr val="03499E"/>
                </a:solidFill>
                <a:latin typeface="Times New Roman"/>
                <a:cs typeface="Times New Roman"/>
              </a:rPr>
              <a:t> </a:t>
            </a:r>
            <a:r>
              <a:rPr sz="1800" dirty="0">
                <a:solidFill>
                  <a:srgbClr val="03499E"/>
                </a:solidFill>
                <a:latin typeface="Times New Roman"/>
                <a:cs typeface="Times New Roman"/>
              </a:rPr>
              <a:t>hành</a:t>
            </a:r>
            <a:r>
              <a:rPr sz="1800" spc="-5" dirty="0">
                <a:solidFill>
                  <a:srgbClr val="03499E"/>
                </a:solidFill>
                <a:latin typeface="Times New Roman"/>
                <a:cs typeface="Times New Roman"/>
              </a:rPr>
              <a:t> </a:t>
            </a:r>
            <a:r>
              <a:rPr sz="1800" dirty="0">
                <a:solidFill>
                  <a:srgbClr val="03499E"/>
                </a:solidFill>
                <a:latin typeface="Times New Roman"/>
                <a:cs typeface="Times New Roman"/>
              </a:rPr>
              <a:t>danh</a:t>
            </a:r>
            <a:r>
              <a:rPr sz="1800" spc="5" dirty="0">
                <a:solidFill>
                  <a:srgbClr val="03499E"/>
                </a:solidFill>
                <a:latin typeface="Times New Roman"/>
                <a:cs typeface="Times New Roman"/>
              </a:rPr>
              <a:t> </a:t>
            </a:r>
            <a:r>
              <a:rPr sz="1800" spc="-25" dirty="0">
                <a:solidFill>
                  <a:srgbClr val="03499E"/>
                </a:solidFill>
                <a:latin typeface="Times New Roman"/>
                <a:cs typeface="Times New Roman"/>
              </a:rPr>
              <a:t>mục </a:t>
            </a:r>
            <a:r>
              <a:rPr sz="1800" dirty="0">
                <a:solidFill>
                  <a:srgbClr val="03499E"/>
                </a:solidFill>
                <a:latin typeface="Times New Roman"/>
                <a:cs typeface="Times New Roman"/>
              </a:rPr>
              <a:t>thuốc</a:t>
            </a:r>
            <a:r>
              <a:rPr sz="1800" spc="185" dirty="0">
                <a:solidFill>
                  <a:srgbClr val="03499E"/>
                </a:solidFill>
                <a:latin typeface="Times New Roman"/>
                <a:cs typeface="Times New Roman"/>
              </a:rPr>
              <a:t> </a:t>
            </a:r>
            <a:r>
              <a:rPr sz="1800" dirty="0">
                <a:solidFill>
                  <a:srgbClr val="03499E"/>
                </a:solidFill>
                <a:latin typeface="Times New Roman"/>
                <a:cs typeface="Times New Roman"/>
              </a:rPr>
              <a:t>có</a:t>
            </a:r>
            <a:r>
              <a:rPr sz="1800" spc="180" dirty="0">
                <a:solidFill>
                  <a:srgbClr val="03499E"/>
                </a:solidFill>
                <a:latin typeface="Times New Roman"/>
                <a:cs typeface="Times New Roman"/>
              </a:rPr>
              <a:t> </a:t>
            </a:r>
            <a:r>
              <a:rPr sz="1800" dirty="0">
                <a:solidFill>
                  <a:srgbClr val="03499E"/>
                </a:solidFill>
                <a:latin typeface="Times New Roman"/>
                <a:cs typeface="Times New Roman"/>
              </a:rPr>
              <a:t>ít</a:t>
            </a:r>
            <a:r>
              <a:rPr sz="1800" spc="180" dirty="0">
                <a:solidFill>
                  <a:srgbClr val="03499E"/>
                </a:solidFill>
                <a:latin typeface="Times New Roman"/>
                <a:cs typeface="Times New Roman"/>
              </a:rPr>
              <a:t> </a:t>
            </a:r>
            <a:r>
              <a:rPr sz="1800" dirty="0">
                <a:solidFill>
                  <a:srgbClr val="03499E"/>
                </a:solidFill>
                <a:latin typeface="Times New Roman"/>
                <a:cs typeface="Times New Roman"/>
              </a:rPr>
              <a:t>nhất</a:t>
            </a:r>
            <a:r>
              <a:rPr sz="1800" spc="185" dirty="0">
                <a:solidFill>
                  <a:srgbClr val="03499E"/>
                </a:solidFill>
                <a:latin typeface="Times New Roman"/>
                <a:cs typeface="Times New Roman"/>
              </a:rPr>
              <a:t> </a:t>
            </a:r>
            <a:r>
              <a:rPr sz="1800" dirty="0">
                <a:solidFill>
                  <a:srgbClr val="03499E"/>
                </a:solidFill>
                <a:latin typeface="Times New Roman"/>
                <a:cs typeface="Times New Roman"/>
              </a:rPr>
              <a:t>03</a:t>
            </a:r>
            <a:r>
              <a:rPr sz="1800" spc="190" dirty="0">
                <a:solidFill>
                  <a:srgbClr val="03499E"/>
                </a:solidFill>
                <a:latin typeface="Times New Roman"/>
                <a:cs typeface="Times New Roman"/>
              </a:rPr>
              <a:t> </a:t>
            </a:r>
            <a:r>
              <a:rPr sz="1800" dirty="0">
                <a:solidFill>
                  <a:srgbClr val="03499E"/>
                </a:solidFill>
                <a:latin typeface="Times New Roman"/>
                <a:cs typeface="Times New Roman"/>
              </a:rPr>
              <a:t>hãng</a:t>
            </a:r>
            <a:r>
              <a:rPr sz="1800" spc="185" dirty="0">
                <a:solidFill>
                  <a:srgbClr val="03499E"/>
                </a:solidFill>
                <a:latin typeface="Times New Roman"/>
                <a:cs typeface="Times New Roman"/>
              </a:rPr>
              <a:t> </a:t>
            </a:r>
            <a:r>
              <a:rPr sz="1800" dirty="0">
                <a:solidFill>
                  <a:srgbClr val="03499E"/>
                </a:solidFill>
                <a:latin typeface="Times New Roman"/>
                <a:cs typeface="Times New Roman"/>
              </a:rPr>
              <a:t>trong</a:t>
            </a:r>
            <a:r>
              <a:rPr sz="1800" spc="185" dirty="0">
                <a:solidFill>
                  <a:srgbClr val="03499E"/>
                </a:solidFill>
                <a:latin typeface="Times New Roman"/>
                <a:cs typeface="Times New Roman"/>
              </a:rPr>
              <a:t> </a:t>
            </a:r>
            <a:r>
              <a:rPr sz="1800" dirty="0">
                <a:solidFill>
                  <a:srgbClr val="03499E"/>
                </a:solidFill>
                <a:latin typeface="Times New Roman"/>
                <a:cs typeface="Times New Roman"/>
              </a:rPr>
              <a:t>nước</a:t>
            </a:r>
            <a:r>
              <a:rPr sz="1800" spc="195" dirty="0">
                <a:solidFill>
                  <a:srgbClr val="03499E"/>
                </a:solidFill>
                <a:latin typeface="Times New Roman"/>
                <a:cs typeface="Times New Roman"/>
              </a:rPr>
              <a:t> </a:t>
            </a:r>
            <a:r>
              <a:rPr sz="1800" dirty="0">
                <a:solidFill>
                  <a:srgbClr val="03499E"/>
                </a:solidFill>
                <a:latin typeface="Times New Roman"/>
                <a:cs typeface="Times New Roman"/>
              </a:rPr>
              <a:t>sản</a:t>
            </a:r>
            <a:r>
              <a:rPr sz="1800" spc="190" dirty="0">
                <a:solidFill>
                  <a:srgbClr val="03499E"/>
                </a:solidFill>
                <a:latin typeface="Times New Roman"/>
                <a:cs typeface="Times New Roman"/>
              </a:rPr>
              <a:t> </a:t>
            </a:r>
            <a:r>
              <a:rPr sz="1800" dirty="0">
                <a:solidFill>
                  <a:srgbClr val="03499E"/>
                </a:solidFill>
                <a:latin typeface="Times New Roman"/>
                <a:cs typeface="Times New Roman"/>
              </a:rPr>
              <a:t>xuất</a:t>
            </a:r>
            <a:r>
              <a:rPr sz="1800" spc="185" dirty="0">
                <a:solidFill>
                  <a:srgbClr val="03499E"/>
                </a:solidFill>
                <a:latin typeface="Times New Roman"/>
                <a:cs typeface="Times New Roman"/>
              </a:rPr>
              <a:t> </a:t>
            </a:r>
            <a:r>
              <a:rPr sz="1800" dirty="0">
                <a:solidFill>
                  <a:srgbClr val="03499E"/>
                </a:solidFill>
                <a:latin typeface="Times New Roman"/>
                <a:cs typeface="Times New Roman"/>
              </a:rPr>
              <a:t>trên</a:t>
            </a:r>
            <a:r>
              <a:rPr sz="1800" spc="195" dirty="0">
                <a:solidFill>
                  <a:srgbClr val="03499E"/>
                </a:solidFill>
                <a:latin typeface="Times New Roman"/>
                <a:cs typeface="Times New Roman"/>
              </a:rPr>
              <a:t> </a:t>
            </a:r>
            <a:r>
              <a:rPr sz="1800" dirty="0">
                <a:solidFill>
                  <a:srgbClr val="03499E"/>
                </a:solidFill>
                <a:latin typeface="Times New Roman"/>
                <a:cs typeface="Times New Roman"/>
              </a:rPr>
              <a:t>dây</a:t>
            </a:r>
            <a:r>
              <a:rPr sz="1800" spc="190" dirty="0">
                <a:solidFill>
                  <a:srgbClr val="03499E"/>
                </a:solidFill>
                <a:latin typeface="Times New Roman"/>
                <a:cs typeface="Times New Roman"/>
              </a:rPr>
              <a:t> </a:t>
            </a:r>
            <a:r>
              <a:rPr sz="1800" dirty="0">
                <a:solidFill>
                  <a:srgbClr val="03499E"/>
                </a:solidFill>
                <a:latin typeface="Times New Roman"/>
                <a:cs typeface="Times New Roman"/>
              </a:rPr>
              <a:t>chuyền</a:t>
            </a:r>
            <a:r>
              <a:rPr sz="1800" spc="190" dirty="0">
                <a:solidFill>
                  <a:srgbClr val="03499E"/>
                </a:solidFill>
                <a:latin typeface="Times New Roman"/>
                <a:cs typeface="Times New Roman"/>
              </a:rPr>
              <a:t> </a:t>
            </a:r>
            <a:r>
              <a:rPr sz="1800" dirty="0">
                <a:solidFill>
                  <a:srgbClr val="03499E"/>
                </a:solidFill>
                <a:latin typeface="Times New Roman"/>
                <a:cs typeface="Times New Roman"/>
              </a:rPr>
              <a:t>sản</a:t>
            </a:r>
            <a:r>
              <a:rPr sz="1800" spc="195" dirty="0">
                <a:solidFill>
                  <a:srgbClr val="03499E"/>
                </a:solidFill>
                <a:latin typeface="Times New Roman"/>
                <a:cs typeface="Times New Roman"/>
              </a:rPr>
              <a:t> </a:t>
            </a:r>
            <a:r>
              <a:rPr sz="1800" dirty="0">
                <a:solidFill>
                  <a:srgbClr val="03499E"/>
                </a:solidFill>
                <a:latin typeface="Times New Roman"/>
                <a:cs typeface="Times New Roman"/>
              </a:rPr>
              <a:t>xuất</a:t>
            </a:r>
            <a:r>
              <a:rPr sz="1800" spc="185" dirty="0">
                <a:solidFill>
                  <a:srgbClr val="03499E"/>
                </a:solidFill>
                <a:latin typeface="Times New Roman"/>
                <a:cs typeface="Times New Roman"/>
              </a:rPr>
              <a:t> </a:t>
            </a:r>
            <a:r>
              <a:rPr sz="1800" dirty="0">
                <a:solidFill>
                  <a:srgbClr val="03499E"/>
                </a:solidFill>
                <a:latin typeface="Times New Roman"/>
                <a:cs typeface="Times New Roman"/>
              </a:rPr>
              <a:t>thuốc</a:t>
            </a:r>
            <a:r>
              <a:rPr sz="1800" spc="190" dirty="0">
                <a:solidFill>
                  <a:srgbClr val="03499E"/>
                </a:solidFill>
                <a:latin typeface="Times New Roman"/>
                <a:cs typeface="Times New Roman"/>
              </a:rPr>
              <a:t> </a:t>
            </a:r>
            <a:r>
              <a:rPr sz="1800" dirty="0">
                <a:solidFill>
                  <a:srgbClr val="03499E"/>
                </a:solidFill>
                <a:latin typeface="Times New Roman"/>
                <a:cs typeface="Times New Roman"/>
              </a:rPr>
              <a:t>đáp</a:t>
            </a:r>
            <a:r>
              <a:rPr sz="1800" spc="195" dirty="0">
                <a:solidFill>
                  <a:srgbClr val="03499E"/>
                </a:solidFill>
                <a:latin typeface="Times New Roman"/>
                <a:cs typeface="Times New Roman"/>
              </a:rPr>
              <a:t> </a:t>
            </a:r>
            <a:r>
              <a:rPr sz="1800" spc="-25" dirty="0">
                <a:solidFill>
                  <a:srgbClr val="03499E"/>
                </a:solidFill>
                <a:latin typeface="Times New Roman"/>
                <a:cs typeface="Times New Roman"/>
              </a:rPr>
              <a:t>ứng </a:t>
            </a:r>
            <a:r>
              <a:rPr sz="1800" dirty="0">
                <a:solidFill>
                  <a:srgbClr val="03499E"/>
                </a:solidFill>
                <a:latin typeface="Times New Roman"/>
                <a:cs typeface="Times New Roman"/>
              </a:rPr>
              <a:t>nguyên</a:t>
            </a:r>
            <a:r>
              <a:rPr sz="1800" spc="250" dirty="0">
                <a:solidFill>
                  <a:srgbClr val="03499E"/>
                </a:solidFill>
                <a:latin typeface="Times New Roman"/>
                <a:cs typeface="Times New Roman"/>
              </a:rPr>
              <a:t> </a:t>
            </a:r>
            <a:r>
              <a:rPr sz="1800" dirty="0">
                <a:solidFill>
                  <a:srgbClr val="03499E"/>
                </a:solidFill>
                <a:latin typeface="Times New Roman"/>
                <a:cs typeface="Times New Roman"/>
              </a:rPr>
              <a:t>tắc,</a:t>
            </a:r>
            <a:r>
              <a:rPr sz="1800" spc="280" dirty="0">
                <a:solidFill>
                  <a:srgbClr val="03499E"/>
                </a:solidFill>
                <a:latin typeface="Times New Roman"/>
                <a:cs typeface="Times New Roman"/>
              </a:rPr>
              <a:t> </a:t>
            </a:r>
            <a:r>
              <a:rPr sz="1800" dirty="0">
                <a:solidFill>
                  <a:srgbClr val="03499E"/>
                </a:solidFill>
                <a:latin typeface="Times New Roman"/>
                <a:cs typeface="Times New Roman"/>
              </a:rPr>
              <a:t>tiêu</a:t>
            </a:r>
            <a:r>
              <a:rPr sz="1800" spc="270" dirty="0">
                <a:solidFill>
                  <a:srgbClr val="03499E"/>
                </a:solidFill>
                <a:latin typeface="Times New Roman"/>
                <a:cs typeface="Times New Roman"/>
              </a:rPr>
              <a:t> </a:t>
            </a:r>
            <a:r>
              <a:rPr sz="1800" dirty="0">
                <a:solidFill>
                  <a:srgbClr val="03499E"/>
                </a:solidFill>
                <a:latin typeface="Times New Roman"/>
                <a:cs typeface="Times New Roman"/>
              </a:rPr>
              <a:t>chuẩn</a:t>
            </a:r>
            <a:r>
              <a:rPr sz="1800" spc="280" dirty="0">
                <a:solidFill>
                  <a:srgbClr val="03499E"/>
                </a:solidFill>
                <a:latin typeface="Times New Roman"/>
                <a:cs typeface="Times New Roman"/>
              </a:rPr>
              <a:t> </a:t>
            </a:r>
            <a:r>
              <a:rPr sz="1800" spc="-10" dirty="0">
                <a:solidFill>
                  <a:srgbClr val="03499E"/>
                </a:solidFill>
                <a:latin typeface="Times New Roman"/>
                <a:cs typeface="Times New Roman"/>
              </a:rPr>
              <a:t>EU-</a:t>
            </a:r>
            <a:r>
              <a:rPr sz="1800" dirty="0">
                <a:solidFill>
                  <a:srgbClr val="03499E"/>
                </a:solidFill>
                <a:latin typeface="Times New Roman"/>
                <a:cs typeface="Times New Roman"/>
              </a:rPr>
              <a:t>GMP</a:t>
            </a:r>
            <a:r>
              <a:rPr sz="1800" spc="200" dirty="0">
                <a:solidFill>
                  <a:srgbClr val="03499E"/>
                </a:solidFill>
                <a:latin typeface="Times New Roman"/>
                <a:cs typeface="Times New Roman"/>
              </a:rPr>
              <a:t> </a:t>
            </a:r>
            <a:r>
              <a:rPr sz="1800" dirty="0">
                <a:solidFill>
                  <a:srgbClr val="03499E"/>
                </a:solidFill>
                <a:latin typeface="Times New Roman"/>
                <a:cs typeface="Times New Roman"/>
              </a:rPr>
              <a:t>hoặc</a:t>
            </a:r>
            <a:r>
              <a:rPr sz="1800" spc="280" dirty="0">
                <a:solidFill>
                  <a:srgbClr val="03499E"/>
                </a:solidFill>
                <a:latin typeface="Times New Roman"/>
                <a:cs typeface="Times New Roman"/>
              </a:rPr>
              <a:t> </a:t>
            </a:r>
            <a:r>
              <a:rPr sz="1800" dirty="0">
                <a:solidFill>
                  <a:srgbClr val="03499E"/>
                </a:solidFill>
                <a:latin typeface="Times New Roman"/>
                <a:cs typeface="Times New Roman"/>
              </a:rPr>
              <a:t>tương</a:t>
            </a:r>
            <a:r>
              <a:rPr sz="1800" spc="275" dirty="0">
                <a:solidFill>
                  <a:srgbClr val="03499E"/>
                </a:solidFill>
                <a:latin typeface="Times New Roman"/>
                <a:cs typeface="Times New Roman"/>
              </a:rPr>
              <a:t> </a:t>
            </a:r>
            <a:r>
              <a:rPr sz="1800" dirty="0">
                <a:solidFill>
                  <a:srgbClr val="03499E"/>
                </a:solidFill>
                <a:latin typeface="Times New Roman"/>
                <a:cs typeface="Times New Roman"/>
              </a:rPr>
              <a:t>đương</a:t>
            </a:r>
            <a:r>
              <a:rPr sz="1800" spc="280" dirty="0">
                <a:solidFill>
                  <a:srgbClr val="03499E"/>
                </a:solidFill>
                <a:latin typeface="Times New Roman"/>
                <a:cs typeface="Times New Roman"/>
              </a:rPr>
              <a:t> </a:t>
            </a:r>
            <a:r>
              <a:rPr sz="1800" spc="-10" dirty="0">
                <a:solidFill>
                  <a:srgbClr val="03499E"/>
                </a:solidFill>
                <a:latin typeface="Times New Roman"/>
                <a:cs typeface="Times New Roman"/>
              </a:rPr>
              <a:t>EU-</a:t>
            </a:r>
            <a:r>
              <a:rPr sz="1800" dirty="0">
                <a:solidFill>
                  <a:srgbClr val="03499E"/>
                </a:solidFill>
                <a:latin typeface="Times New Roman"/>
                <a:cs typeface="Times New Roman"/>
              </a:rPr>
              <a:t>GMP</a:t>
            </a:r>
            <a:r>
              <a:rPr sz="1800" spc="204" dirty="0">
                <a:solidFill>
                  <a:srgbClr val="03499E"/>
                </a:solidFill>
                <a:latin typeface="Times New Roman"/>
                <a:cs typeface="Times New Roman"/>
              </a:rPr>
              <a:t> </a:t>
            </a:r>
            <a:r>
              <a:rPr sz="1800" dirty="0">
                <a:solidFill>
                  <a:srgbClr val="03499E"/>
                </a:solidFill>
                <a:latin typeface="Times New Roman"/>
                <a:cs typeface="Times New Roman"/>
              </a:rPr>
              <a:t>và</a:t>
            </a:r>
            <a:r>
              <a:rPr sz="1800" spc="285" dirty="0">
                <a:solidFill>
                  <a:srgbClr val="03499E"/>
                </a:solidFill>
                <a:latin typeface="Times New Roman"/>
                <a:cs typeface="Times New Roman"/>
              </a:rPr>
              <a:t> </a:t>
            </a:r>
            <a:r>
              <a:rPr sz="1800" dirty="0">
                <a:solidFill>
                  <a:srgbClr val="03499E"/>
                </a:solidFill>
                <a:latin typeface="Times New Roman"/>
                <a:cs typeface="Times New Roman"/>
              </a:rPr>
              <a:t>đáp</a:t>
            </a:r>
            <a:r>
              <a:rPr sz="1800" spc="280" dirty="0">
                <a:solidFill>
                  <a:srgbClr val="03499E"/>
                </a:solidFill>
                <a:latin typeface="Times New Roman"/>
                <a:cs typeface="Times New Roman"/>
              </a:rPr>
              <a:t> </a:t>
            </a:r>
            <a:r>
              <a:rPr sz="1800" dirty="0">
                <a:solidFill>
                  <a:srgbClr val="03499E"/>
                </a:solidFill>
                <a:latin typeface="Times New Roman"/>
                <a:cs typeface="Times New Roman"/>
              </a:rPr>
              <a:t>ứng</a:t>
            </a:r>
            <a:r>
              <a:rPr sz="1800" spc="270" dirty="0">
                <a:solidFill>
                  <a:srgbClr val="03499E"/>
                </a:solidFill>
                <a:latin typeface="Times New Roman"/>
                <a:cs typeface="Times New Roman"/>
              </a:rPr>
              <a:t> </a:t>
            </a:r>
            <a:r>
              <a:rPr sz="1800" dirty="0">
                <a:solidFill>
                  <a:srgbClr val="03499E"/>
                </a:solidFill>
                <a:latin typeface="Times New Roman"/>
                <a:cs typeface="Times New Roman"/>
              </a:rPr>
              <a:t>tiêu</a:t>
            </a:r>
            <a:r>
              <a:rPr sz="1800" spc="275" dirty="0">
                <a:solidFill>
                  <a:srgbClr val="03499E"/>
                </a:solidFill>
                <a:latin typeface="Times New Roman"/>
                <a:cs typeface="Times New Roman"/>
              </a:rPr>
              <a:t> </a:t>
            </a:r>
            <a:r>
              <a:rPr sz="1800" dirty="0">
                <a:solidFill>
                  <a:srgbClr val="03499E"/>
                </a:solidFill>
                <a:latin typeface="Times New Roman"/>
                <a:cs typeface="Times New Roman"/>
              </a:rPr>
              <a:t>chí</a:t>
            </a:r>
            <a:r>
              <a:rPr sz="1800" spc="280" dirty="0">
                <a:solidFill>
                  <a:srgbClr val="03499E"/>
                </a:solidFill>
                <a:latin typeface="Times New Roman"/>
                <a:cs typeface="Times New Roman"/>
              </a:rPr>
              <a:t> </a:t>
            </a:r>
            <a:r>
              <a:rPr sz="1800" spc="-25" dirty="0">
                <a:solidFill>
                  <a:srgbClr val="03499E"/>
                </a:solidFill>
                <a:latin typeface="Times New Roman"/>
                <a:cs typeface="Times New Roman"/>
              </a:rPr>
              <a:t>kỹ </a:t>
            </a:r>
            <a:r>
              <a:rPr sz="1800" dirty="0">
                <a:solidFill>
                  <a:srgbClr val="03499E"/>
                </a:solidFill>
                <a:latin typeface="Times New Roman"/>
                <a:cs typeface="Times New Roman"/>
              </a:rPr>
              <a:t>thuật</a:t>
            </a:r>
            <a:r>
              <a:rPr sz="1800" spc="-35" dirty="0">
                <a:solidFill>
                  <a:srgbClr val="03499E"/>
                </a:solidFill>
                <a:latin typeface="Times New Roman"/>
                <a:cs typeface="Times New Roman"/>
              </a:rPr>
              <a:t> </a:t>
            </a:r>
            <a:r>
              <a:rPr sz="1800" dirty="0">
                <a:solidFill>
                  <a:srgbClr val="03499E"/>
                </a:solidFill>
                <a:latin typeface="Times New Roman"/>
                <a:cs typeface="Times New Roman"/>
              </a:rPr>
              <a:t>theo</a:t>
            </a:r>
            <a:r>
              <a:rPr sz="1800" spc="-20" dirty="0">
                <a:solidFill>
                  <a:srgbClr val="03499E"/>
                </a:solidFill>
                <a:latin typeface="Times New Roman"/>
                <a:cs typeface="Times New Roman"/>
              </a:rPr>
              <a:t> </a:t>
            </a:r>
            <a:r>
              <a:rPr sz="1800" dirty="0">
                <a:solidFill>
                  <a:srgbClr val="03499E"/>
                </a:solidFill>
                <a:latin typeface="Times New Roman"/>
                <a:cs typeface="Times New Roman"/>
              </a:rPr>
              <a:t>quy</a:t>
            </a:r>
            <a:r>
              <a:rPr sz="1800" spc="-10" dirty="0">
                <a:solidFill>
                  <a:srgbClr val="03499E"/>
                </a:solidFill>
                <a:latin typeface="Times New Roman"/>
                <a:cs typeface="Times New Roman"/>
              </a:rPr>
              <a:t> </a:t>
            </a:r>
            <a:r>
              <a:rPr sz="1800" dirty="0">
                <a:solidFill>
                  <a:srgbClr val="03499E"/>
                </a:solidFill>
                <a:latin typeface="Times New Roman"/>
                <a:cs typeface="Times New Roman"/>
              </a:rPr>
              <a:t>định</a:t>
            </a:r>
            <a:r>
              <a:rPr sz="1800" spc="-20" dirty="0">
                <a:solidFill>
                  <a:srgbClr val="03499E"/>
                </a:solidFill>
                <a:latin typeface="Times New Roman"/>
                <a:cs typeface="Times New Roman"/>
              </a:rPr>
              <a:t> </a:t>
            </a:r>
            <a:r>
              <a:rPr sz="1800" dirty="0">
                <a:solidFill>
                  <a:srgbClr val="03499E"/>
                </a:solidFill>
                <a:latin typeface="Times New Roman"/>
                <a:cs typeface="Times New Roman"/>
              </a:rPr>
              <a:t>của</a:t>
            </a:r>
            <a:r>
              <a:rPr sz="1800" spc="-15" dirty="0">
                <a:solidFill>
                  <a:srgbClr val="03499E"/>
                </a:solidFill>
                <a:latin typeface="Times New Roman"/>
                <a:cs typeface="Times New Roman"/>
              </a:rPr>
              <a:t> </a:t>
            </a:r>
            <a:r>
              <a:rPr sz="1800" dirty="0">
                <a:solidFill>
                  <a:srgbClr val="03499E"/>
                </a:solidFill>
                <a:latin typeface="Times New Roman"/>
                <a:cs typeface="Times New Roman"/>
              </a:rPr>
              <a:t>Bộ</a:t>
            </a:r>
            <a:r>
              <a:rPr sz="1800" spc="-95" dirty="0">
                <a:solidFill>
                  <a:srgbClr val="03499E"/>
                </a:solidFill>
                <a:latin typeface="Times New Roman"/>
                <a:cs typeface="Times New Roman"/>
              </a:rPr>
              <a:t> </a:t>
            </a:r>
            <a:r>
              <a:rPr sz="1800" dirty="0">
                <a:solidFill>
                  <a:srgbClr val="03499E"/>
                </a:solidFill>
                <a:latin typeface="Times New Roman"/>
                <a:cs typeface="Times New Roman"/>
              </a:rPr>
              <a:t>Y</a:t>
            </a:r>
            <a:r>
              <a:rPr sz="1800" spc="-75" dirty="0">
                <a:solidFill>
                  <a:srgbClr val="03499E"/>
                </a:solidFill>
                <a:latin typeface="Times New Roman"/>
                <a:cs typeface="Times New Roman"/>
              </a:rPr>
              <a:t> </a:t>
            </a:r>
            <a:r>
              <a:rPr sz="1800" dirty="0">
                <a:solidFill>
                  <a:srgbClr val="03499E"/>
                </a:solidFill>
                <a:latin typeface="Times New Roman"/>
                <a:cs typeface="Times New Roman"/>
              </a:rPr>
              <a:t>tế</a:t>
            </a:r>
            <a:r>
              <a:rPr sz="1800" spc="-30" dirty="0">
                <a:solidFill>
                  <a:srgbClr val="03499E"/>
                </a:solidFill>
                <a:latin typeface="Times New Roman"/>
                <a:cs typeface="Times New Roman"/>
              </a:rPr>
              <a:t> </a:t>
            </a:r>
            <a:r>
              <a:rPr sz="1800" dirty="0">
                <a:solidFill>
                  <a:srgbClr val="03499E"/>
                </a:solidFill>
                <a:latin typeface="Times New Roman"/>
                <a:cs typeface="Times New Roman"/>
              </a:rPr>
              <a:t>và</a:t>
            </a:r>
            <a:r>
              <a:rPr sz="1800" spc="-5" dirty="0">
                <a:solidFill>
                  <a:srgbClr val="03499E"/>
                </a:solidFill>
                <a:latin typeface="Times New Roman"/>
                <a:cs typeface="Times New Roman"/>
              </a:rPr>
              <a:t> </a:t>
            </a:r>
            <a:r>
              <a:rPr sz="1800" dirty="0">
                <a:solidFill>
                  <a:srgbClr val="03499E"/>
                </a:solidFill>
                <a:latin typeface="Times New Roman"/>
                <a:cs typeface="Times New Roman"/>
              </a:rPr>
              <a:t>về</a:t>
            </a:r>
            <a:r>
              <a:rPr sz="1800" spc="-20" dirty="0">
                <a:solidFill>
                  <a:srgbClr val="03499E"/>
                </a:solidFill>
                <a:latin typeface="Times New Roman"/>
                <a:cs typeface="Times New Roman"/>
              </a:rPr>
              <a:t> </a:t>
            </a:r>
            <a:r>
              <a:rPr sz="1800" dirty="0">
                <a:solidFill>
                  <a:srgbClr val="03499E"/>
                </a:solidFill>
                <a:latin typeface="Times New Roman"/>
                <a:cs typeface="Times New Roman"/>
              </a:rPr>
              <a:t>chất</a:t>
            </a:r>
            <a:r>
              <a:rPr sz="1800" spc="-30" dirty="0">
                <a:solidFill>
                  <a:srgbClr val="03499E"/>
                </a:solidFill>
                <a:latin typeface="Times New Roman"/>
                <a:cs typeface="Times New Roman"/>
              </a:rPr>
              <a:t> </a:t>
            </a:r>
            <a:r>
              <a:rPr sz="1800" dirty="0">
                <a:solidFill>
                  <a:srgbClr val="03499E"/>
                </a:solidFill>
                <a:latin typeface="Times New Roman"/>
                <a:cs typeface="Times New Roman"/>
              </a:rPr>
              <a:t>lượng,</a:t>
            </a:r>
            <a:r>
              <a:rPr sz="1800" spc="-20" dirty="0">
                <a:solidFill>
                  <a:srgbClr val="03499E"/>
                </a:solidFill>
                <a:latin typeface="Times New Roman"/>
                <a:cs typeface="Times New Roman"/>
              </a:rPr>
              <a:t> </a:t>
            </a:r>
            <a:r>
              <a:rPr sz="1800" dirty="0">
                <a:solidFill>
                  <a:srgbClr val="03499E"/>
                </a:solidFill>
                <a:latin typeface="Times New Roman"/>
                <a:cs typeface="Times New Roman"/>
              </a:rPr>
              <a:t>giá,</a:t>
            </a:r>
            <a:r>
              <a:rPr sz="1800" spc="-20" dirty="0">
                <a:solidFill>
                  <a:srgbClr val="03499E"/>
                </a:solidFill>
                <a:latin typeface="Times New Roman"/>
                <a:cs typeface="Times New Roman"/>
              </a:rPr>
              <a:t> </a:t>
            </a:r>
            <a:r>
              <a:rPr sz="1800" dirty="0">
                <a:solidFill>
                  <a:srgbClr val="03499E"/>
                </a:solidFill>
                <a:latin typeface="Times New Roman"/>
                <a:cs typeface="Times New Roman"/>
              </a:rPr>
              <a:t>khả</a:t>
            </a:r>
            <a:r>
              <a:rPr sz="1800" spc="-20" dirty="0">
                <a:solidFill>
                  <a:srgbClr val="03499E"/>
                </a:solidFill>
                <a:latin typeface="Times New Roman"/>
                <a:cs typeface="Times New Roman"/>
              </a:rPr>
              <a:t> </a:t>
            </a:r>
            <a:r>
              <a:rPr sz="1800" dirty="0">
                <a:solidFill>
                  <a:srgbClr val="03499E"/>
                </a:solidFill>
                <a:latin typeface="Times New Roman"/>
                <a:cs typeface="Times New Roman"/>
              </a:rPr>
              <a:t>năng</a:t>
            </a:r>
            <a:r>
              <a:rPr sz="1800" spc="-20" dirty="0">
                <a:solidFill>
                  <a:srgbClr val="03499E"/>
                </a:solidFill>
                <a:latin typeface="Times New Roman"/>
                <a:cs typeface="Times New Roman"/>
              </a:rPr>
              <a:t> </a:t>
            </a:r>
            <a:r>
              <a:rPr sz="1800" dirty="0">
                <a:solidFill>
                  <a:srgbClr val="03499E"/>
                </a:solidFill>
                <a:latin typeface="Times New Roman"/>
                <a:cs typeface="Times New Roman"/>
              </a:rPr>
              <a:t>cung</a:t>
            </a:r>
            <a:r>
              <a:rPr sz="1800" spc="-20" dirty="0">
                <a:solidFill>
                  <a:srgbClr val="03499E"/>
                </a:solidFill>
                <a:latin typeface="Times New Roman"/>
                <a:cs typeface="Times New Roman"/>
              </a:rPr>
              <a:t> </a:t>
            </a:r>
            <a:r>
              <a:rPr sz="1800" spc="-25" dirty="0">
                <a:solidFill>
                  <a:srgbClr val="03499E"/>
                </a:solidFill>
                <a:latin typeface="Times New Roman"/>
                <a:cs typeface="Times New Roman"/>
              </a:rPr>
              <a:t>cấp</a:t>
            </a:r>
            <a:endParaRPr sz="1800">
              <a:latin typeface="Times New Roman"/>
              <a:cs typeface="Times New Roman"/>
            </a:endParaRPr>
          </a:p>
          <a:p>
            <a:pPr>
              <a:lnSpc>
                <a:spcPct val="100000"/>
              </a:lnSpc>
              <a:spcBef>
                <a:spcPts val="1075"/>
              </a:spcBef>
            </a:pPr>
            <a:endParaRPr sz="1800">
              <a:latin typeface="Times New Roman"/>
              <a:cs typeface="Times New Roman"/>
            </a:endParaRPr>
          </a:p>
          <a:p>
            <a:pPr marL="25400" marR="114300" algn="just">
              <a:lnSpc>
                <a:spcPts val="2280"/>
              </a:lnSpc>
            </a:pPr>
            <a:r>
              <a:rPr sz="2200" dirty="0">
                <a:solidFill>
                  <a:srgbClr val="03499E"/>
                </a:solidFill>
                <a:latin typeface="Times New Roman"/>
                <a:cs typeface="Times New Roman"/>
              </a:rPr>
              <a:t>Thông</a:t>
            </a:r>
            <a:r>
              <a:rPr sz="2200" spc="204" dirty="0">
                <a:solidFill>
                  <a:srgbClr val="03499E"/>
                </a:solidFill>
                <a:latin typeface="Times New Roman"/>
                <a:cs typeface="Times New Roman"/>
              </a:rPr>
              <a:t> </a:t>
            </a:r>
            <a:r>
              <a:rPr sz="2200" dirty="0">
                <a:solidFill>
                  <a:srgbClr val="03499E"/>
                </a:solidFill>
                <a:latin typeface="Times New Roman"/>
                <a:cs typeface="Times New Roman"/>
              </a:rPr>
              <a:t>tư</a:t>
            </a:r>
            <a:r>
              <a:rPr sz="2200" spc="200" dirty="0">
                <a:solidFill>
                  <a:srgbClr val="03499E"/>
                </a:solidFill>
                <a:latin typeface="Times New Roman"/>
                <a:cs typeface="Times New Roman"/>
              </a:rPr>
              <a:t> </a:t>
            </a:r>
            <a:r>
              <a:rPr sz="2200" dirty="0">
                <a:solidFill>
                  <a:srgbClr val="03499E"/>
                </a:solidFill>
                <a:latin typeface="Times New Roman"/>
                <a:cs typeface="Times New Roman"/>
              </a:rPr>
              <a:t>số</a:t>
            </a:r>
            <a:r>
              <a:rPr sz="2200" spc="210" dirty="0">
                <a:solidFill>
                  <a:srgbClr val="03499E"/>
                </a:solidFill>
                <a:latin typeface="Times New Roman"/>
                <a:cs typeface="Times New Roman"/>
              </a:rPr>
              <a:t> </a:t>
            </a:r>
            <a:r>
              <a:rPr sz="2200" spc="-35" dirty="0">
                <a:solidFill>
                  <a:srgbClr val="FF0000"/>
                </a:solidFill>
                <a:latin typeface="Times New Roman"/>
                <a:cs typeface="Times New Roman"/>
              </a:rPr>
              <a:t>04/2024/TT-</a:t>
            </a:r>
            <a:r>
              <a:rPr sz="2200" dirty="0">
                <a:solidFill>
                  <a:srgbClr val="FF0000"/>
                </a:solidFill>
                <a:latin typeface="Times New Roman"/>
                <a:cs typeface="Times New Roman"/>
              </a:rPr>
              <a:t>BYT</a:t>
            </a:r>
            <a:r>
              <a:rPr sz="2200" spc="175" dirty="0">
                <a:solidFill>
                  <a:srgbClr val="FF0000"/>
                </a:solidFill>
                <a:latin typeface="Times New Roman"/>
                <a:cs typeface="Times New Roman"/>
              </a:rPr>
              <a:t> </a:t>
            </a:r>
            <a:r>
              <a:rPr sz="2200" dirty="0">
                <a:solidFill>
                  <a:srgbClr val="03499E"/>
                </a:solidFill>
                <a:latin typeface="Times New Roman"/>
                <a:cs typeface="Times New Roman"/>
              </a:rPr>
              <a:t>ngày</a:t>
            </a:r>
            <a:r>
              <a:rPr sz="2200" spc="210" dirty="0">
                <a:solidFill>
                  <a:srgbClr val="03499E"/>
                </a:solidFill>
                <a:latin typeface="Times New Roman"/>
                <a:cs typeface="Times New Roman"/>
              </a:rPr>
              <a:t> </a:t>
            </a:r>
            <a:r>
              <a:rPr sz="2200" dirty="0">
                <a:solidFill>
                  <a:srgbClr val="03499E"/>
                </a:solidFill>
                <a:latin typeface="Times New Roman"/>
                <a:cs typeface="Times New Roman"/>
              </a:rPr>
              <a:t>20/4/2024</a:t>
            </a:r>
            <a:r>
              <a:rPr sz="2200" spc="204" dirty="0">
                <a:solidFill>
                  <a:srgbClr val="03499E"/>
                </a:solidFill>
                <a:latin typeface="Times New Roman"/>
                <a:cs typeface="Times New Roman"/>
              </a:rPr>
              <a:t> </a:t>
            </a:r>
            <a:r>
              <a:rPr sz="2200" dirty="0">
                <a:solidFill>
                  <a:srgbClr val="03499E"/>
                </a:solidFill>
                <a:latin typeface="Times New Roman"/>
                <a:cs typeface="Times New Roman"/>
              </a:rPr>
              <a:t>của</a:t>
            </a:r>
            <a:r>
              <a:rPr sz="2200" spc="195" dirty="0">
                <a:solidFill>
                  <a:srgbClr val="03499E"/>
                </a:solidFill>
                <a:latin typeface="Times New Roman"/>
                <a:cs typeface="Times New Roman"/>
              </a:rPr>
              <a:t> </a:t>
            </a:r>
            <a:r>
              <a:rPr sz="2200" dirty="0">
                <a:solidFill>
                  <a:srgbClr val="03499E"/>
                </a:solidFill>
                <a:latin typeface="Times New Roman"/>
                <a:cs typeface="Times New Roman"/>
              </a:rPr>
              <a:t>Bộ</a:t>
            </a:r>
            <a:r>
              <a:rPr sz="2200" spc="210" dirty="0">
                <a:solidFill>
                  <a:srgbClr val="03499E"/>
                </a:solidFill>
                <a:latin typeface="Times New Roman"/>
                <a:cs typeface="Times New Roman"/>
              </a:rPr>
              <a:t> </a:t>
            </a:r>
            <a:r>
              <a:rPr sz="2200" dirty="0">
                <a:solidFill>
                  <a:srgbClr val="03499E"/>
                </a:solidFill>
                <a:latin typeface="Times New Roman"/>
                <a:cs typeface="Times New Roman"/>
              </a:rPr>
              <a:t>trưởng</a:t>
            </a:r>
            <a:r>
              <a:rPr sz="2200" spc="210" dirty="0">
                <a:solidFill>
                  <a:srgbClr val="03499E"/>
                </a:solidFill>
                <a:latin typeface="Times New Roman"/>
                <a:cs typeface="Times New Roman"/>
              </a:rPr>
              <a:t> </a:t>
            </a:r>
            <a:r>
              <a:rPr sz="2200" dirty="0">
                <a:solidFill>
                  <a:srgbClr val="03499E"/>
                </a:solidFill>
                <a:latin typeface="Times New Roman"/>
                <a:cs typeface="Times New Roman"/>
              </a:rPr>
              <a:t>Bộ</a:t>
            </a:r>
            <a:r>
              <a:rPr sz="2200" spc="210" dirty="0">
                <a:solidFill>
                  <a:srgbClr val="03499E"/>
                </a:solidFill>
                <a:latin typeface="Times New Roman"/>
                <a:cs typeface="Times New Roman"/>
              </a:rPr>
              <a:t> </a:t>
            </a:r>
            <a:r>
              <a:rPr sz="2200" dirty="0">
                <a:solidFill>
                  <a:srgbClr val="03499E"/>
                </a:solidFill>
                <a:latin typeface="Times New Roman"/>
                <a:cs typeface="Times New Roman"/>
              </a:rPr>
              <a:t>Y</a:t>
            </a:r>
            <a:r>
              <a:rPr sz="2200" spc="120" dirty="0">
                <a:solidFill>
                  <a:srgbClr val="03499E"/>
                </a:solidFill>
                <a:latin typeface="Times New Roman"/>
                <a:cs typeface="Times New Roman"/>
              </a:rPr>
              <a:t> </a:t>
            </a:r>
            <a:r>
              <a:rPr sz="2200" spc="-25" dirty="0">
                <a:solidFill>
                  <a:srgbClr val="03499E"/>
                </a:solidFill>
                <a:latin typeface="Times New Roman"/>
                <a:cs typeface="Times New Roman"/>
              </a:rPr>
              <a:t>tế </a:t>
            </a:r>
            <a:r>
              <a:rPr sz="2200" dirty="0">
                <a:solidFill>
                  <a:srgbClr val="03499E"/>
                </a:solidFill>
                <a:latin typeface="Times New Roman"/>
                <a:cs typeface="Times New Roman"/>
              </a:rPr>
              <a:t>quy</a:t>
            </a:r>
            <a:r>
              <a:rPr sz="2200" spc="-40" dirty="0">
                <a:solidFill>
                  <a:srgbClr val="03499E"/>
                </a:solidFill>
                <a:latin typeface="Times New Roman"/>
                <a:cs typeface="Times New Roman"/>
              </a:rPr>
              <a:t> </a:t>
            </a:r>
            <a:r>
              <a:rPr sz="2200" dirty="0">
                <a:solidFill>
                  <a:srgbClr val="03499E"/>
                </a:solidFill>
                <a:latin typeface="Times New Roman"/>
                <a:cs typeface="Times New Roman"/>
              </a:rPr>
              <a:t>định</a:t>
            </a:r>
            <a:r>
              <a:rPr sz="2200" spc="-35" dirty="0">
                <a:solidFill>
                  <a:srgbClr val="03499E"/>
                </a:solidFill>
                <a:latin typeface="Times New Roman"/>
                <a:cs typeface="Times New Roman"/>
              </a:rPr>
              <a:t> </a:t>
            </a:r>
            <a:r>
              <a:rPr sz="2200" dirty="0">
                <a:solidFill>
                  <a:srgbClr val="03499E"/>
                </a:solidFill>
                <a:latin typeface="Times New Roman"/>
                <a:cs typeface="Times New Roman"/>
              </a:rPr>
              <a:t>danh</a:t>
            </a:r>
            <a:r>
              <a:rPr sz="2200" spc="-35" dirty="0">
                <a:solidFill>
                  <a:srgbClr val="03499E"/>
                </a:solidFill>
                <a:latin typeface="Times New Roman"/>
                <a:cs typeface="Times New Roman"/>
              </a:rPr>
              <a:t> </a:t>
            </a:r>
            <a:r>
              <a:rPr sz="2200" dirty="0">
                <a:solidFill>
                  <a:srgbClr val="03499E"/>
                </a:solidFill>
                <a:latin typeface="Times New Roman"/>
                <a:cs typeface="Times New Roman"/>
              </a:rPr>
              <a:t>mục</a:t>
            </a:r>
            <a:r>
              <a:rPr sz="2200" spc="-20" dirty="0">
                <a:solidFill>
                  <a:srgbClr val="03499E"/>
                </a:solidFill>
                <a:latin typeface="Times New Roman"/>
                <a:cs typeface="Times New Roman"/>
              </a:rPr>
              <a:t> </a:t>
            </a:r>
            <a:r>
              <a:rPr sz="2200" dirty="0">
                <a:solidFill>
                  <a:srgbClr val="03499E"/>
                </a:solidFill>
                <a:latin typeface="Times New Roman"/>
                <a:cs typeface="Times New Roman"/>
              </a:rPr>
              <a:t>mua</a:t>
            </a:r>
            <a:r>
              <a:rPr sz="2200" spc="-5" dirty="0">
                <a:solidFill>
                  <a:srgbClr val="03499E"/>
                </a:solidFill>
                <a:latin typeface="Times New Roman"/>
                <a:cs typeface="Times New Roman"/>
              </a:rPr>
              <a:t> </a:t>
            </a:r>
            <a:r>
              <a:rPr sz="2200" dirty="0">
                <a:solidFill>
                  <a:srgbClr val="03499E"/>
                </a:solidFill>
                <a:latin typeface="Times New Roman"/>
                <a:cs typeface="Times New Roman"/>
              </a:rPr>
              <a:t>sắm</a:t>
            </a:r>
            <a:r>
              <a:rPr sz="2200" spc="-30" dirty="0">
                <a:solidFill>
                  <a:srgbClr val="03499E"/>
                </a:solidFill>
                <a:latin typeface="Times New Roman"/>
                <a:cs typeface="Times New Roman"/>
              </a:rPr>
              <a:t> </a:t>
            </a:r>
            <a:r>
              <a:rPr sz="2200" dirty="0">
                <a:solidFill>
                  <a:srgbClr val="03499E"/>
                </a:solidFill>
                <a:latin typeface="Times New Roman"/>
                <a:cs typeface="Times New Roman"/>
              </a:rPr>
              <a:t>tập</a:t>
            </a:r>
            <a:r>
              <a:rPr sz="2200" spc="-25" dirty="0">
                <a:solidFill>
                  <a:srgbClr val="03499E"/>
                </a:solidFill>
                <a:latin typeface="Times New Roman"/>
                <a:cs typeface="Times New Roman"/>
              </a:rPr>
              <a:t> </a:t>
            </a:r>
            <a:r>
              <a:rPr sz="2200" dirty="0">
                <a:solidFill>
                  <a:srgbClr val="03499E"/>
                </a:solidFill>
                <a:latin typeface="Times New Roman"/>
                <a:cs typeface="Times New Roman"/>
              </a:rPr>
              <a:t>trung</a:t>
            </a:r>
            <a:r>
              <a:rPr sz="2200" spc="-45" dirty="0">
                <a:solidFill>
                  <a:srgbClr val="03499E"/>
                </a:solidFill>
                <a:latin typeface="Times New Roman"/>
                <a:cs typeface="Times New Roman"/>
              </a:rPr>
              <a:t> </a:t>
            </a:r>
            <a:r>
              <a:rPr sz="2200" dirty="0">
                <a:solidFill>
                  <a:srgbClr val="03499E"/>
                </a:solidFill>
                <a:latin typeface="Times New Roman"/>
                <a:cs typeface="Times New Roman"/>
              </a:rPr>
              <a:t>cấp</a:t>
            </a:r>
            <a:r>
              <a:rPr sz="2200" spc="-15" dirty="0">
                <a:solidFill>
                  <a:srgbClr val="03499E"/>
                </a:solidFill>
                <a:latin typeface="Times New Roman"/>
                <a:cs typeface="Times New Roman"/>
              </a:rPr>
              <a:t> </a:t>
            </a:r>
            <a:r>
              <a:rPr sz="2200" dirty="0">
                <a:solidFill>
                  <a:srgbClr val="03499E"/>
                </a:solidFill>
                <a:latin typeface="Times New Roman"/>
                <a:cs typeface="Times New Roman"/>
              </a:rPr>
              <a:t>quốc</a:t>
            </a:r>
            <a:r>
              <a:rPr sz="2200" spc="-50" dirty="0">
                <a:solidFill>
                  <a:srgbClr val="03499E"/>
                </a:solidFill>
                <a:latin typeface="Times New Roman"/>
                <a:cs typeface="Times New Roman"/>
              </a:rPr>
              <a:t> </a:t>
            </a:r>
            <a:r>
              <a:rPr sz="2200" dirty="0">
                <a:solidFill>
                  <a:srgbClr val="03499E"/>
                </a:solidFill>
                <a:latin typeface="Times New Roman"/>
                <a:cs typeface="Times New Roman"/>
              </a:rPr>
              <a:t>gia</a:t>
            </a:r>
            <a:r>
              <a:rPr sz="2200" spc="-35" dirty="0">
                <a:solidFill>
                  <a:srgbClr val="03499E"/>
                </a:solidFill>
                <a:latin typeface="Times New Roman"/>
                <a:cs typeface="Times New Roman"/>
              </a:rPr>
              <a:t> </a:t>
            </a:r>
            <a:r>
              <a:rPr sz="2200" dirty="0">
                <a:solidFill>
                  <a:srgbClr val="03499E"/>
                </a:solidFill>
                <a:latin typeface="Times New Roman"/>
                <a:cs typeface="Times New Roman"/>
              </a:rPr>
              <a:t>đối</a:t>
            </a:r>
            <a:r>
              <a:rPr sz="2200" spc="-40" dirty="0">
                <a:solidFill>
                  <a:srgbClr val="03499E"/>
                </a:solidFill>
                <a:latin typeface="Times New Roman"/>
                <a:cs typeface="Times New Roman"/>
              </a:rPr>
              <a:t> </a:t>
            </a:r>
            <a:r>
              <a:rPr sz="2200" dirty="0">
                <a:solidFill>
                  <a:srgbClr val="03499E"/>
                </a:solidFill>
                <a:latin typeface="Times New Roman"/>
                <a:cs typeface="Times New Roman"/>
              </a:rPr>
              <a:t>với</a:t>
            </a:r>
            <a:r>
              <a:rPr sz="2200" spc="-45" dirty="0">
                <a:solidFill>
                  <a:srgbClr val="03499E"/>
                </a:solidFill>
                <a:latin typeface="Times New Roman"/>
                <a:cs typeface="Times New Roman"/>
              </a:rPr>
              <a:t> </a:t>
            </a:r>
            <a:r>
              <a:rPr sz="2200" spc="-10" dirty="0">
                <a:solidFill>
                  <a:srgbClr val="03499E"/>
                </a:solidFill>
                <a:latin typeface="Times New Roman"/>
                <a:cs typeface="Times New Roman"/>
              </a:rPr>
              <a:t>thuốc</a:t>
            </a:r>
            <a:endParaRPr sz="2200">
              <a:latin typeface="Times New Roman"/>
              <a:cs typeface="Times New Roman"/>
            </a:endParaRPr>
          </a:p>
          <a:p>
            <a:pPr>
              <a:lnSpc>
                <a:spcPct val="100000"/>
              </a:lnSpc>
              <a:spcBef>
                <a:spcPts val="715"/>
              </a:spcBef>
            </a:pPr>
            <a:endParaRPr sz="2200">
              <a:latin typeface="Times New Roman"/>
              <a:cs typeface="Times New Roman"/>
            </a:endParaRPr>
          </a:p>
          <a:p>
            <a:pPr marL="43180" marR="182880" algn="just">
              <a:lnSpc>
                <a:spcPct val="86200"/>
              </a:lnSpc>
            </a:pPr>
            <a:r>
              <a:rPr sz="2200" dirty="0">
                <a:solidFill>
                  <a:srgbClr val="03499E"/>
                </a:solidFill>
                <a:latin typeface="Times New Roman"/>
                <a:cs typeface="Times New Roman"/>
              </a:rPr>
              <a:t>Thông</a:t>
            </a:r>
            <a:r>
              <a:rPr sz="2200" spc="135" dirty="0">
                <a:solidFill>
                  <a:srgbClr val="03499E"/>
                </a:solidFill>
                <a:latin typeface="Times New Roman"/>
                <a:cs typeface="Times New Roman"/>
              </a:rPr>
              <a:t> </a:t>
            </a:r>
            <a:r>
              <a:rPr sz="2200" dirty="0">
                <a:solidFill>
                  <a:srgbClr val="03499E"/>
                </a:solidFill>
                <a:latin typeface="Times New Roman"/>
                <a:cs typeface="Times New Roman"/>
              </a:rPr>
              <a:t>tư</a:t>
            </a:r>
            <a:r>
              <a:rPr sz="2200" spc="140" dirty="0">
                <a:solidFill>
                  <a:srgbClr val="03499E"/>
                </a:solidFill>
                <a:latin typeface="Times New Roman"/>
                <a:cs typeface="Times New Roman"/>
              </a:rPr>
              <a:t> </a:t>
            </a:r>
            <a:r>
              <a:rPr sz="2200" dirty="0">
                <a:solidFill>
                  <a:srgbClr val="03499E"/>
                </a:solidFill>
                <a:latin typeface="Times New Roman"/>
                <a:cs typeface="Times New Roman"/>
              </a:rPr>
              <a:t>số</a:t>
            </a:r>
            <a:r>
              <a:rPr sz="2200" spc="135" dirty="0">
                <a:solidFill>
                  <a:srgbClr val="03499E"/>
                </a:solidFill>
                <a:latin typeface="Times New Roman"/>
                <a:cs typeface="Times New Roman"/>
              </a:rPr>
              <a:t> </a:t>
            </a:r>
            <a:r>
              <a:rPr sz="2200" spc="-35" dirty="0">
                <a:solidFill>
                  <a:srgbClr val="FF0000"/>
                </a:solidFill>
                <a:latin typeface="Times New Roman"/>
                <a:cs typeface="Times New Roman"/>
              </a:rPr>
              <a:t>05/2024/TT-</a:t>
            </a:r>
            <a:r>
              <a:rPr sz="2200" dirty="0">
                <a:solidFill>
                  <a:srgbClr val="FF0000"/>
                </a:solidFill>
                <a:latin typeface="Times New Roman"/>
                <a:cs typeface="Times New Roman"/>
              </a:rPr>
              <a:t>BYT</a:t>
            </a:r>
            <a:r>
              <a:rPr sz="2200" spc="105" dirty="0">
                <a:solidFill>
                  <a:srgbClr val="FF0000"/>
                </a:solidFill>
                <a:latin typeface="Times New Roman"/>
                <a:cs typeface="Times New Roman"/>
              </a:rPr>
              <a:t> </a:t>
            </a:r>
            <a:r>
              <a:rPr sz="2200" dirty="0">
                <a:solidFill>
                  <a:srgbClr val="03499E"/>
                </a:solidFill>
                <a:latin typeface="Times New Roman"/>
                <a:cs typeface="Times New Roman"/>
              </a:rPr>
              <a:t>ngày</a:t>
            </a:r>
            <a:r>
              <a:rPr sz="2200" spc="165" dirty="0">
                <a:solidFill>
                  <a:srgbClr val="03499E"/>
                </a:solidFill>
                <a:latin typeface="Times New Roman"/>
                <a:cs typeface="Times New Roman"/>
              </a:rPr>
              <a:t> </a:t>
            </a:r>
            <a:r>
              <a:rPr sz="2200" dirty="0">
                <a:solidFill>
                  <a:srgbClr val="03499E"/>
                </a:solidFill>
                <a:latin typeface="Times New Roman"/>
                <a:cs typeface="Times New Roman"/>
              </a:rPr>
              <a:t>14/5/2024</a:t>
            </a:r>
            <a:r>
              <a:rPr sz="2200" spc="150" dirty="0">
                <a:solidFill>
                  <a:srgbClr val="03499E"/>
                </a:solidFill>
                <a:latin typeface="Times New Roman"/>
                <a:cs typeface="Times New Roman"/>
              </a:rPr>
              <a:t> </a:t>
            </a:r>
            <a:r>
              <a:rPr sz="2200" dirty="0">
                <a:solidFill>
                  <a:srgbClr val="03499E"/>
                </a:solidFill>
                <a:latin typeface="Times New Roman"/>
                <a:cs typeface="Times New Roman"/>
              </a:rPr>
              <a:t>của</a:t>
            </a:r>
            <a:r>
              <a:rPr sz="2200" spc="130" dirty="0">
                <a:solidFill>
                  <a:srgbClr val="03499E"/>
                </a:solidFill>
                <a:latin typeface="Times New Roman"/>
                <a:cs typeface="Times New Roman"/>
              </a:rPr>
              <a:t> </a:t>
            </a:r>
            <a:r>
              <a:rPr sz="2200" dirty="0">
                <a:solidFill>
                  <a:srgbClr val="03499E"/>
                </a:solidFill>
                <a:latin typeface="Times New Roman"/>
                <a:cs typeface="Times New Roman"/>
              </a:rPr>
              <a:t>Bộ</a:t>
            </a:r>
            <a:r>
              <a:rPr sz="2200" spc="150" dirty="0">
                <a:solidFill>
                  <a:srgbClr val="03499E"/>
                </a:solidFill>
                <a:latin typeface="Times New Roman"/>
                <a:cs typeface="Times New Roman"/>
              </a:rPr>
              <a:t> </a:t>
            </a:r>
            <a:r>
              <a:rPr sz="2200" dirty="0">
                <a:solidFill>
                  <a:srgbClr val="03499E"/>
                </a:solidFill>
                <a:latin typeface="Times New Roman"/>
                <a:cs typeface="Times New Roman"/>
              </a:rPr>
              <a:t>trưởng</a:t>
            </a:r>
            <a:r>
              <a:rPr sz="2200" spc="150" dirty="0">
                <a:solidFill>
                  <a:srgbClr val="03499E"/>
                </a:solidFill>
                <a:latin typeface="Times New Roman"/>
                <a:cs typeface="Times New Roman"/>
              </a:rPr>
              <a:t> </a:t>
            </a:r>
            <a:r>
              <a:rPr sz="2200" dirty="0">
                <a:solidFill>
                  <a:srgbClr val="03499E"/>
                </a:solidFill>
                <a:latin typeface="Times New Roman"/>
                <a:cs typeface="Times New Roman"/>
              </a:rPr>
              <a:t>Bộ</a:t>
            </a:r>
            <a:r>
              <a:rPr sz="2200" spc="150" dirty="0">
                <a:solidFill>
                  <a:srgbClr val="03499E"/>
                </a:solidFill>
                <a:latin typeface="Times New Roman"/>
                <a:cs typeface="Times New Roman"/>
              </a:rPr>
              <a:t> </a:t>
            </a:r>
            <a:r>
              <a:rPr sz="2200" dirty="0">
                <a:solidFill>
                  <a:srgbClr val="03499E"/>
                </a:solidFill>
                <a:latin typeface="Times New Roman"/>
                <a:cs typeface="Times New Roman"/>
              </a:rPr>
              <a:t>Y</a:t>
            </a:r>
            <a:r>
              <a:rPr sz="2200" spc="55" dirty="0">
                <a:solidFill>
                  <a:srgbClr val="03499E"/>
                </a:solidFill>
                <a:latin typeface="Times New Roman"/>
                <a:cs typeface="Times New Roman"/>
              </a:rPr>
              <a:t> </a:t>
            </a:r>
            <a:r>
              <a:rPr sz="2200" spc="-25" dirty="0">
                <a:solidFill>
                  <a:srgbClr val="03499E"/>
                </a:solidFill>
                <a:latin typeface="Times New Roman"/>
                <a:cs typeface="Times New Roman"/>
              </a:rPr>
              <a:t>tế </a:t>
            </a:r>
            <a:r>
              <a:rPr sz="2200" dirty="0">
                <a:solidFill>
                  <a:srgbClr val="03499E"/>
                </a:solidFill>
                <a:latin typeface="Times New Roman"/>
                <a:cs typeface="Times New Roman"/>
              </a:rPr>
              <a:t>quy</a:t>
            </a:r>
            <a:r>
              <a:rPr sz="2200" spc="20" dirty="0">
                <a:solidFill>
                  <a:srgbClr val="03499E"/>
                </a:solidFill>
                <a:latin typeface="Times New Roman"/>
                <a:cs typeface="Times New Roman"/>
              </a:rPr>
              <a:t> </a:t>
            </a:r>
            <a:r>
              <a:rPr sz="2200" dirty="0">
                <a:solidFill>
                  <a:srgbClr val="03499E"/>
                </a:solidFill>
                <a:latin typeface="Times New Roman"/>
                <a:cs typeface="Times New Roman"/>
              </a:rPr>
              <a:t>định</a:t>
            </a:r>
            <a:r>
              <a:rPr sz="2200" spc="15" dirty="0">
                <a:solidFill>
                  <a:srgbClr val="03499E"/>
                </a:solidFill>
                <a:latin typeface="Times New Roman"/>
                <a:cs typeface="Times New Roman"/>
              </a:rPr>
              <a:t> </a:t>
            </a:r>
            <a:r>
              <a:rPr sz="2200" dirty="0">
                <a:solidFill>
                  <a:srgbClr val="03499E"/>
                </a:solidFill>
                <a:latin typeface="Times New Roman"/>
                <a:cs typeface="Times New Roman"/>
              </a:rPr>
              <a:t>danh</a:t>
            </a:r>
            <a:r>
              <a:rPr sz="2200" spc="20" dirty="0">
                <a:solidFill>
                  <a:srgbClr val="03499E"/>
                </a:solidFill>
                <a:latin typeface="Times New Roman"/>
                <a:cs typeface="Times New Roman"/>
              </a:rPr>
              <a:t> </a:t>
            </a:r>
            <a:r>
              <a:rPr sz="2200" dirty="0">
                <a:solidFill>
                  <a:srgbClr val="03499E"/>
                </a:solidFill>
                <a:latin typeface="Times New Roman"/>
                <a:cs typeface="Times New Roman"/>
              </a:rPr>
              <a:t>mục</a:t>
            </a:r>
            <a:r>
              <a:rPr sz="2200" spc="20" dirty="0">
                <a:solidFill>
                  <a:srgbClr val="03499E"/>
                </a:solidFill>
                <a:latin typeface="Times New Roman"/>
                <a:cs typeface="Times New Roman"/>
              </a:rPr>
              <a:t> </a:t>
            </a:r>
            <a:r>
              <a:rPr sz="2200" dirty="0">
                <a:solidFill>
                  <a:srgbClr val="03499E"/>
                </a:solidFill>
                <a:latin typeface="Times New Roman"/>
                <a:cs typeface="Times New Roman"/>
              </a:rPr>
              <a:t>thuốc,</a:t>
            </a:r>
            <a:r>
              <a:rPr sz="2200" spc="15" dirty="0">
                <a:solidFill>
                  <a:srgbClr val="03499E"/>
                </a:solidFill>
                <a:latin typeface="Times New Roman"/>
                <a:cs typeface="Times New Roman"/>
              </a:rPr>
              <a:t> </a:t>
            </a:r>
            <a:r>
              <a:rPr sz="2200" dirty="0">
                <a:solidFill>
                  <a:srgbClr val="03499E"/>
                </a:solidFill>
                <a:latin typeface="Times New Roman"/>
                <a:cs typeface="Times New Roman"/>
              </a:rPr>
              <a:t>thiết</a:t>
            </a:r>
            <a:r>
              <a:rPr sz="2200" spc="15" dirty="0">
                <a:solidFill>
                  <a:srgbClr val="03499E"/>
                </a:solidFill>
                <a:latin typeface="Times New Roman"/>
                <a:cs typeface="Times New Roman"/>
              </a:rPr>
              <a:t> </a:t>
            </a:r>
            <a:r>
              <a:rPr sz="2200" dirty="0">
                <a:solidFill>
                  <a:srgbClr val="03499E"/>
                </a:solidFill>
                <a:latin typeface="Times New Roman"/>
                <a:cs typeface="Times New Roman"/>
              </a:rPr>
              <a:t>bị</a:t>
            </a:r>
            <a:r>
              <a:rPr sz="2200" spc="-5" dirty="0">
                <a:solidFill>
                  <a:srgbClr val="03499E"/>
                </a:solidFill>
                <a:latin typeface="Times New Roman"/>
                <a:cs typeface="Times New Roman"/>
              </a:rPr>
              <a:t> </a:t>
            </a:r>
            <a:r>
              <a:rPr sz="2200" dirty="0">
                <a:solidFill>
                  <a:srgbClr val="03499E"/>
                </a:solidFill>
                <a:latin typeface="Times New Roman"/>
                <a:cs typeface="Times New Roman"/>
              </a:rPr>
              <a:t>y</a:t>
            </a:r>
            <a:r>
              <a:rPr sz="2200" spc="30" dirty="0">
                <a:solidFill>
                  <a:srgbClr val="03499E"/>
                </a:solidFill>
                <a:latin typeface="Times New Roman"/>
                <a:cs typeface="Times New Roman"/>
              </a:rPr>
              <a:t> </a:t>
            </a:r>
            <a:r>
              <a:rPr sz="2200" dirty="0">
                <a:solidFill>
                  <a:srgbClr val="03499E"/>
                </a:solidFill>
                <a:latin typeface="Times New Roman"/>
                <a:cs typeface="Times New Roman"/>
              </a:rPr>
              <a:t>tế, vật</a:t>
            </a:r>
            <a:r>
              <a:rPr sz="2200" spc="15" dirty="0">
                <a:solidFill>
                  <a:srgbClr val="03499E"/>
                </a:solidFill>
                <a:latin typeface="Times New Roman"/>
                <a:cs typeface="Times New Roman"/>
              </a:rPr>
              <a:t> </a:t>
            </a:r>
            <a:r>
              <a:rPr sz="2200" dirty="0">
                <a:solidFill>
                  <a:srgbClr val="03499E"/>
                </a:solidFill>
                <a:latin typeface="Times New Roman"/>
                <a:cs typeface="Times New Roman"/>
              </a:rPr>
              <a:t>tư</a:t>
            </a:r>
            <a:r>
              <a:rPr sz="2200" spc="15" dirty="0">
                <a:solidFill>
                  <a:srgbClr val="03499E"/>
                </a:solidFill>
                <a:latin typeface="Times New Roman"/>
                <a:cs typeface="Times New Roman"/>
              </a:rPr>
              <a:t> </a:t>
            </a:r>
            <a:r>
              <a:rPr sz="2200" dirty="0">
                <a:solidFill>
                  <a:srgbClr val="03499E"/>
                </a:solidFill>
                <a:latin typeface="Times New Roman"/>
                <a:cs typeface="Times New Roman"/>
              </a:rPr>
              <a:t>xét</a:t>
            </a:r>
            <a:r>
              <a:rPr sz="2200" spc="5" dirty="0">
                <a:solidFill>
                  <a:srgbClr val="03499E"/>
                </a:solidFill>
                <a:latin typeface="Times New Roman"/>
                <a:cs typeface="Times New Roman"/>
              </a:rPr>
              <a:t> </a:t>
            </a:r>
            <a:r>
              <a:rPr sz="2200" dirty="0">
                <a:solidFill>
                  <a:srgbClr val="03499E"/>
                </a:solidFill>
                <a:latin typeface="Times New Roman"/>
                <a:cs typeface="Times New Roman"/>
              </a:rPr>
              <a:t>nghiệm</a:t>
            </a:r>
            <a:r>
              <a:rPr sz="2200" spc="10" dirty="0">
                <a:solidFill>
                  <a:srgbClr val="03499E"/>
                </a:solidFill>
                <a:latin typeface="Times New Roman"/>
                <a:cs typeface="Times New Roman"/>
              </a:rPr>
              <a:t> </a:t>
            </a:r>
            <a:r>
              <a:rPr sz="2200" dirty="0">
                <a:solidFill>
                  <a:srgbClr val="03499E"/>
                </a:solidFill>
                <a:latin typeface="Times New Roman"/>
                <a:cs typeface="Times New Roman"/>
              </a:rPr>
              <a:t>được</a:t>
            </a:r>
            <a:r>
              <a:rPr sz="2200" spc="20" dirty="0">
                <a:solidFill>
                  <a:srgbClr val="03499E"/>
                </a:solidFill>
                <a:latin typeface="Times New Roman"/>
                <a:cs typeface="Times New Roman"/>
              </a:rPr>
              <a:t> </a:t>
            </a:r>
            <a:r>
              <a:rPr sz="2200" dirty="0">
                <a:solidFill>
                  <a:srgbClr val="03499E"/>
                </a:solidFill>
                <a:latin typeface="Times New Roman"/>
                <a:cs typeface="Times New Roman"/>
              </a:rPr>
              <a:t>áp</a:t>
            </a:r>
            <a:r>
              <a:rPr sz="2200" spc="20" dirty="0">
                <a:solidFill>
                  <a:srgbClr val="03499E"/>
                </a:solidFill>
                <a:latin typeface="Times New Roman"/>
                <a:cs typeface="Times New Roman"/>
              </a:rPr>
              <a:t> </a:t>
            </a:r>
            <a:r>
              <a:rPr sz="2200" spc="-20" dirty="0">
                <a:solidFill>
                  <a:srgbClr val="03499E"/>
                </a:solidFill>
                <a:latin typeface="Times New Roman"/>
                <a:cs typeface="Times New Roman"/>
              </a:rPr>
              <a:t>dụng </a:t>
            </a:r>
            <a:r>
              <a:rPr sz="2200" dirty="0">
                <a:solidFill>
                  <a:srgbClr val="03499E"/>
                </a:solidFill>
                <a:latin typeface="Times New Roman"/>
                <a:cs typeface="Times New Roman"/>
              </a:rPr>
              <a:t>hình</a:t>
            </a:r>
            <a:r>
              <a:rPr sz="2200" spc="45" dirty="0">
                <a:solidFill>
                  <a:srgbClr val="03499E"/>
                </a:solidFill>
                <a:latin typeface="Times New Roman"/>
                <a:cs typeface="Times New Roman"/>
              </a:rPr>
              <a:t> </a:t>
            </a:r>
            <a:r>
              <a:rPr sz="2200" dirty="0">
                <a:solidFill>
                  <a:srgbClr val="03499E"/>
                </a:solidFill>
                <a:latin typeface="Times New Roman"/>
                <a:cs typeface="Times New Roman"/>
              </a:rPr>
              <a:t>thức</a:t>
            </a:r>
            <a:r>
              <a:rPr sz="2200" spc="40" dirty="0">
                <a:solidFill>
                  <a:srgbClr val="03499E"/>
                </a:solidFill>
                <a:latin typeface="Times New Roman"/>
                <a:cs typeface="Times New Roman"/>
              </a:rPr>
              <a:t> </a:t>
            </a:r>
            <a:r>
              <a:rPr sz="2200" dirty="0">
                <a:solidFill>
                  <a:srgbClr val="03499E"/>
                </a:solidFill>
                <a:latin typeface="Times New Roman"/>
                <a:cs typeface="Times New Roman"/>
              </a:rPr>
              <a:t>đàm</a:t>
            </a:r>
            <a:r>
              <a:rPr sz="2200" spc="25" dirty="0">
                <a:solidFill>
                  <a:srgbClr val="03499E"/>
                </a:solidFill>
                <a:latin typeface="Times New Roman"/>
                <a:cs typeface="Times New Roman"/>
              </a:rPr>
              <a:t> </a:t>
            </a:r>
            <a:r>
              <a:rPr sz="2200" dirty="0">
                <a:solidFill>
                  <a:srgbClr val="03499E"/>
                </a:solidFill>
                <a:latin typeface="Times New Roman"/>
                <a:cs typeface="Times New Roman"/>
              </a:rPr>
              <a:t>phán</a:t>
            </a:r>
            <a:r>
              <a:rPr sz="2200" spc="40" dirty="0">
                <a:solidFill>
                  <a:srgbClr val="03499E"/>
                </a:solidFill>
                <a:latin typeface="Times New Roman"/>
                <a:cs typeface="Times New Roman"/>
              </a:rPr>
              <a:t> </a:t>
            </a:r>
            <a:r>
              <a:rPr sz="2200" dirty="0">
                <a:solidFill>
                  <a:srgbClr val="03499E"/>
                </a:solidFill>
                <a:latin typeface="Times New Roman"/>
                <a:cs typeface="Times New Roman"/>
              </a:rPr>
              <a:t>giá</a:t>
            </a:r>
            <a:r>
              <a:rPr sz="2200" spc="45" dirty="0">
                <a:solidFill>
                  <a:srgbClr val="03499E"/>
                </a:solidFill>
                <a:latin typeface="Times New Roman"/>
                <a:cs typeface="Times New Roman"/>
              </a:rPr>
              <a:t> </a:t>
            </a:r>
            <a:r>
              <a:rPr sz="2200" dirty="0">
                <a:solidFill>
                  <a:srgbClr val="03499E"/>
                </a:solidFill>
                <a:latin typeface="Times New Roman"/>
                <a:cs typeface="Times New Roman"/>
              </a:rPr>
              <a:t>và</a:t>
            </a:r>
            <a:r>
              <a:rPr sz="2200" spc="40" dirty="0">
                <a:solidFill>
                  <a:srgbClr val="03499E"/>
                </a:solidFill>
                <a:latin typeface="Times New Roman"/>
                <a:cs typeface="Times New Roman"/>
              </a:rPr>
              <a:t> </a:t>
            </a:r>
            <a:r>
              <a:rPr sz="2200" dirty="0">
                <a:solidFill>
                  <a:srgbClr val="03499E"/>
                </a:solidFill>
                <a:latin typeface="Times New Roman"/>
                <a:cs typeface="Times New Roman"/>
              </a:rPr>
              <a:t>quy</a:t>
            </a:r>
            <a:r>
              <a:rPr sz="2200" spc="55" dirty="0">
                <a:solidFill>
                  <a:srgbClr val="03499E"/>
                </a:solidFill>
                <a:latin typeface="Times New Roman"/>
                <a:cs typeface="Times New Roman"/>
              </a:rPr>
              <a:t> </a:t>
            </a:r>
            <a:r>
              <a:rPr sz="2200" dirty="0">
                <a:solidFill>
                  <a:srgbClr val="03499E"/>
                </a:solidFill>
                <a:latin typeface="Times New Roman"/>
                <a:cs typeface="Times New Roman"/>
              </a:rPr>
              <a:t>trình,</a:t>
            </a:r>
            <a:r>
              <a:rPr sz="2200" spc="45" dirty="0">
                <a:solidFill>
                  <a:srgbClr val="03499E"/>
                </a:solidFill>
                <a:latin typeface="Times New Roman"/>
                <a:cs typeface="Times New Roman"/>
              </a:rPr>
              <a:t> </a:t>
            </a:r>
            <a:r>
              <a:rPr sz="2200" dirty="0">
                <a:solidFill>
                  <a:srgbClr val="03499E"/>
                </a:solidFill>
                <a:latin typeface="Times New Roman"/>
                <a:cs typeface="Times New Roman"/>
              </a:rPr>
              <a:t>thủ</a:t>
            </a:r>
            <a:r>
              <a:rPr sz="2200" spc="45" dirty="0">
                <a:solidFill>
                  <a:srgbClr val="03499E"/>
                </a:solidFill>
                <a:latin typeface="Times New Roman"/>
                <a:cs typeface="Times New Roman"/>
              </a:rPr>
              <a:t> </a:t>
            </a:r>
            <a:r>
              <a:rPr sz="2200" dirty="0">
                <a:solidFill>
                  <a:srgbClr val="03499E"/>
                </a:solidFill>
                <a:latin typeface="Times New Roman"/>
                <a:cs typeface="Times New Roman"/>
              </a:rPr>
              <a:t>tục</a:t>
            </a:r>
            <a:r>
              <a:rPr sz="2200" spc="45" dirty="0">
                <a:solidFill>
                  <a:srgbClr val="03499E"/>
                </a:solidFill>
                <a:latin typeface="Times New Roman"/>
                <a:cs typeface="Times New Roman"/>
              </a:rPr>
              <a:t> </a:t>
            </a:r>
            <a:r>
              <a:rPr sz="2200" dirty="0">
                <a:solidFill>
                  <a:srgbClr val="03499E"/>
                </a:solidFill>
                <a:latin typeface="Times New Roman"/>
                <a:cs typeface="Times New Roman"/>
              </a:rPr>
              <a:t>lựa</a:t>
            </a:r>
            <a:r>
              <a:rPr sz="2200" spc="35" dirty="0">
                <a:solidFill>
                  <a:srgbClr val="03499E"/>
                </a:solidFill>
                <a:latin typeface="Times New Roman"/>
                <a:cs typeface="Times New Roman"/>
              </a:rPr>
              <a:t> </a:t>
            </a:r>
            <a:r>
              <a:rPr sz="2200" dirty="0">
                <a:solidFill>
                  <a:srgbClr val="03499E"/>
                </a:solidFill>
                <a:latin typeface="Times New Roman"/>
                <a:cs typeface="Times New Roman"/>
              </a:rPr>
              <a:t>chọn</a:t>
            </a:r>
            <a:r>
              <a:rPr sz="2200" spc="50" dirty="0">
                <a:solidFill>
                  <a:srgbClr val="03499E"/>
                </a:solidFill>
                <a:latin typeface="Times New Roman"/>
                <a:cs typeface="Times New Roman"/>
              </a:rPr>
              <a:t> </a:t>
            </a:r>
            <a:r>
              <a:rPr sz="2200" dirty="0">
                <a:solidFill>
                  <a:srgbClr val="03499E"/>
                </a:solidFill>
                <a:latin typeface="Times New Roman"/>
                <a:cs typeface="Times New Roman"/>
              </a:rPr>
              <a:t>nhà</a:t>
            </a:r>
            <a:r>
              <a:rPr sz="2200" spc="40" dirty="0">
                <a:solidFill>
                  <a:srgbClr val="03499E"/>
                </a:solidFill>
                <a:latin typeface="Times New Roman"/>
                <a:cs typeface="Times New Roman"/>
              </a:rPr>
              <a:t> </a:t>
            </a:r>
            <a:r>
              <a:rPr sz="2200" dirty="0">
                <a:solidFill>
                  <a:srgbClr val="03499E"/>
                </a:solidFill>
                <a:latin typeface="Times New Roman"/>
                <a:cs typeface="Times New Roman"/>
              </a:rPr>
              <a:t>thầu</a:t>
            </a:r>
            <a:r>
              <a:rPr sz="2200" spc="35" dirty="0">
                <a:solidFill>
                  <a:srgbClr val="03499E"/>
                </a:solidFill>
                <a:latin typeface="Times New Roman"/>
                <a:cs typeface="Times New Roman"/>
              </a:rPr>
              <a:t> </a:t>
            </a:r>
            <a:r>
              <a:rPr sz="2200" dirty="0">
                <a:solidFill>
                  <a:srgbClr val="03499E"/>
                </a:solidFill>
                <a:latin typeface="Times New Roman"/>
                <a:cs typeface="Times New Roman"/>
              </a:rPr>
              <a:t>đối</a:t>
            </a:r>
            <a:r>
              <a:rPr sz="2200" spc="45" dirty="0">
                <a:solidFill>
                  <a:srgbClr val="03499E"/>
                </a:solidFill>
                <a:latin typeface="Times New Roman"/>
                <a:cs typeface="Times New Roman"/>
              </a:rPr>
              <a:t> </a:t>
            </a:r>
            <a:r>
              <a:rPr sz="2200" spc="-25" dirty="0">
                <a:solidFill>
                  <a:srgbClr val="03499E"/>
                </a:solidFill>
                <a:latin typeface="Times New Roman"/>
                <a:cs typeface="Times New Roman"/>
              </a:rPr>
              <a:t>với </a:t>
            </a:r>
            <a:r>
              <a:rPr sz="2200" dirty="0">
                <a:solidFill>
                  <a:srgbClr val="03499E"/>
                </a:solidFill>
                <a:latin typeface="Times New Roman"/>
                <a:cs typeface="Times New Roman"/>
              </a:rPr>
              <a:t>các</a:t>
            </a:r>
            <a:r>
              <a:rPr sz="2200" spc="-25" dirty="0">
                <a:solidFill>
                  <a:srgbClr val="03499E"/>
                </a:solidFill>
                <a:latin typeface="Times New Roman"/>
                <a:cs typeface="Times New Roman"/>
              </a:rPr>
              <a:t> </a:t>
            </a:r>
            <a:r>
              <a:rPr sz="2200" dirty="0">
                <a:solidFill>
                  <a:srgbClr val="03499E"/>
                </a:solidFill>
                <a:latin typeface="Times New Roman"/>
                <a:cs typeface="Times New Roman"/>
              </a:rPr>
              <a:t>gói</a:t>
            </a:r>
            <a:r>
              <a:rPr sz="2200" spc="-40" dirty="0">
                <a:solidFill>
                  <a:srgbClr val="03499E"/>
                </a:solidFill>
                <a:latin typeface="Times New Roman"/>
                <a:cs typeface="Times New Roman"/>
              </a:rPr>
              <a:t> </a:t>
            </a:r>
            <a:r>
              <a:rPr sz="2200" dirty="0">
                <a:solidFill>
                  <a:srgbClr val="03499E"/>
                </a:solidFill>
                <a:latin typeface="Times New Roman"/>
                <a:cs typeface="Times New Roman"/>
              </a:rPr>
              <a:t>thầu</a:t>
            </a:r>
            <a:r>
              <a:rPr sz="2200" spc="-35" dirty="0">
                <a:solidFill>
                  <a:srgbClr val="03499E"/>
                </a:solidFill>
                <a:latin typeface="Times New Roman"/>
                <a:cs typeface="Times New Roman"/>
              </a:rPr>
              <a:t> </a:t>
            </a:r>
            <a:r>
              <a:rPr sz="2200" dirty="0">
                <a:solidFill>
                  <a:srgbClr val="03499E"/>
                </a:solidFill>
                <a:latin typeface="Times New Roman"/>
                <a:cs typeface="Times New Roman"/>
              </a:rPr>
              <a:t>áp</a:t>
            </a:r>
            <a:r>
              <a:rPr sz="2200" spc="-30" dirty="0">
                <a:solidFill>
                  <a:srgbClr val="03499E"/>
                </a:solidFill>
                <a:latin typeface="Times New Roman"/>
                <a:cs typeface="Times New Roman"/>
              </a:rPr>
              <a:t> </a:t>
            </a:r>
            <a:r>
              <a:rPr sz="2200" dirty="0">
                <a:solidFill>
                  <a:srgbClr val="03499E"/>
                </a:solidFill>
                <a:latin typeface="Times New Roman"/>
                <a:cs typeface="Times New Roman"/>
              </a:rPr>
              <a:t>dụng</a:t>
            </a:r>
            <a:r>
              <a:rPr sz="2200" spc="-35" dirty="0">
                <a:solidFill>
                  <a:srgbClr val="03499E"/>
                </a:solidFill>
                <a:latin typeface="Times New Roman"/>
                <a:cs typeface="Times New Roman"/>
              </a:rPr>
              <a:t> </a:t>
            </a:r>
            <a:r>
              <a:rPr sz="2200" dirty="0">
                <a:solidFill>
                  <a:srgbClr val="03499E"/>
                </a:solidFill>
                <a:latin typeface="Times New Roman"/>
                <a:cs typeface="Times New Roman"/>
              </a:rPr>
              <a:t>hình</a:t>
            </a:r>
            <a:r>
              <a:rPr sz="2200" spc="-25" dirty="0">
                <a:solidFill>
                  <a:srgbClr val="03499E"/>
                </a:solidFill>
                <a:latin typeface="Times New Roman"/>
                <a:cs typeface="Times New Roman"/>
              </a:rPr>
              <a:t> </a:t>
            </a:r>
            <a:r>
              <a:rPr sz="2200" dirty="0">
                <a:solidFill>
                  <a:srgbClr val="03499E"/>
                </a:solidFill>
                <a:latin typeface="Times New Roman"/>
                <a:cs typeface="Times New Roman"/>
              </a:rPr>
              <a:t>thức</a:t>
            </a:r>
            <a:r>
              <a:rPr sz="2200" spc="-30" dirty="0">
                <a:solidFill>
                  <a:srgbClr val="03499E"/>
                </a:solidFill>
                <a:latin typeface="Times New Roman"/>
                <a:cs typeface="Times New Roman"/>
              </a:rPr>
              <a:t> </a:t>
            </a:r>
            <a:r>
              <a:rPr sz="2200" dirty="0">
                <a:solidFill>
                  <a:srgbClr val="03499E"/>
                </a:solidFill>
                <a:latin typeface="Times New Roman"/>
                <a:cs typeface="Times New Roman"/>
              </a:rPr>
              <a:t>đàm</a:t>
            </a:r>
            <a:r>
              <a:rPr sz="2200" spc="-35" dirty="0">
                <a:solidFill>
                  <a:srgbClr val="03499E"/>
                </a:solidFill>
                <a:latin typeface="Times New Roman"/>
                <a:cs typeface="Times New Roman"/>
              </a:rPr>
              <a:t> </a:t>
            </a:r>
            <a:r>
              <a:rPr sz="2200" dirty="0">
                <a:solidFill>
                  <a:srgbClr val="03499E"/>
                </a:solidFill>
                <a:latin typeface="Times New Roman"/>
                <a:cs typeface="Times New Roman"/>
              </a:rPr>
              <a:t>phán</a:t>
            </a:r>
            <a:r>
              <a:rPr sz="2200" spc="-35" dirty="0">
                <a:solidFill>
                  <a:srgbClr val="03499E"/>
                </a:solidFill>
                <a:latin typeface="Times New Roman"/>
                <a:cs typeface="Times New Roman"/>
              </a:rPr>
              <a:t> </a:t>
            </a:r>
            <a:r>
              <a:rPr sz="2200" spc="-25" dirty="0">
                <a:solidFill>
                  <a:srgbClr val="03499E"/>
                </a:solidFill>
                <a:latin typeface="Times New Roman"/>
                <a:cs typeface="Times New Roman"/>
              </a:rPr>
              <a:t>giá</a:t>
            </a:r>
            <a:endParaRPr sz="2200">
              <a:latin typeface="Times New Roman"/>
              <a:cs typeface="Times New Roman"/>
            </a:endParaRPr>
          </a:p>
          <a:p>
            <a:pPr>
              <a:lnSpc>
                <a:spcPct val="100000"/>
              </a:lnSpc>
              <a:spcBef>
                <a:spcPts val="1535"/>
              </a:spcBef>
            </a:pPr>
            <a:endParaRPr sz="2200">
              <a:latin typeface="Times New Roman"/>
              <a:cs typeface="Times New Roman"/>
            </a:endParaRPr>
          </a:p>
          <a:p>
            <a:pPr marL="12700" marR="127000" algn="just">
              <a:lnSpc>
                <a:spcPts val="2280"/>
              </a:lnSpc>
            </a:pPr>
            <a:r>
              <a:rPr sz="2200" dirty="0">
                <a:solidFill>
                  <a:srgbClr val="03499E"/>
                </a:solidFill>
                <a:latin typeface="Times New Roman"/>
                <a:cs typeface="Times New Roman"/>
              </a:rPr>
              <a:t>Thông</a:t>
            </a:r>
            <a:r>
              <a:rPr sz="2200" spc="204" dirty="0">
                <a:solidFill>
                  <a:srgbClr val="03499E"/>
                </a:solidFill>
                <a:latin typeface="Times New Roman"/>
                <a:cs typeface="Times New Roman"/>
              </a:rPr>
              <a:t> </a:t>
            </a:r>
            <a:r>
              <a:rPr sz="2200" dirty="0">
                <a:solidFill>
                  <a:srgbClr val="03499E"/>
                </a:solidFill>
                <a:latin typeface="Times New Roman"/>
                <a:cs typeface="Times New Roman"/>
              </a:rPr>
              <a:t>tư</a:t>
            </a:r>
            <a:r>
              <a:rPr sz="2200" spc="200" dirty="0">
                <a:solidFill>
                  <a:srgbClr val="03499E"/>
                </a:solidFill>
                <a:latin typeface="Times New Roman"/>
                <a:cs typeface="Times New Roman"/>
              </a:rPr>
              <a:t> </a:t>
            </a:r>
            <a:r>
              <a:rPr sz="2200" dirty="0">
                <a:solidFill>
                  <a:srgbClr val="03499E"/>
                </a:solidFill>
                <a:latin typeface="Times New Roman"/>
                <a:cs typeface="Times New Roman"/>
              </a:rPr>
              <a:t>số</a:t>
            </a:r>
            <a:r>
              <a:rPr sz="2200" spc="195" dirty="0">
                <a:solidFill>
                  <a:srgbClr val="03499E"/>
                </a:solidFill>
                <a:latin typeface="Times New Roman"/>
                <a:cs typeface="Times New Roman"/>
              </a:rPr>
              <a:t> </a:t>
            </a:r>
            <a:r>
              <a:rPr sz="2200" spc="-35" dirty="0">
                <a:solidFill>
                  <a:srgbClr val="FF0000"/>
                </a:solidFill>
                <a:latin typeface="Times New Roman"/>
                <a:cs typeface="Times New Roman"/>
              </a:rPr>
              <a:t>07/2024/TT-</a:t>
            </a:r>
            <a:r>
              <a:rPr sz="2200" dirty="0">
                <a:solidFill>
                  <a:srgbClr val="FF0000"/>
                </a:solidFill>
                <a:latin typeface="Times New Roman"/>
                <a:cs typeface="Times New Roman"/>
              </a:rPr>
              <a:t>BYT</a:t>
            </a:r>
            <a:r>
              <a:rPr sz="2200" spc="165" dirty="0">
                <a:solidFill>
                  <a:srgbClr val="FF0000"/>
                </a:solidFill>
                <a:latin typeface="Times New Roman"/>
                <a:cs typeface="Times New Roman"/>
              </a:rPr>
              <a:t> </a:t>
            </a:r>
            <a:r>
              <a:rPr sz="2200" dirty="0">
                <a:solidFill>
                  <a:srgbClr val="03499E"/>
                </a:solidFill>
                <a:latin typeface="Times New Roman"/>
                <a:cs typeface="Times New Roman"/>
              </a:rPr>
              <a:t>ngày</a:t>
            </a:r>
            <a:r>
              <a:rPr sz="2200" spc="210" dirty="0">
                <a:solidFill>
                  <a:srgbClr val="03499E"/>
                </a:solidFill>
                <a:latin typeface="Times New Roman"/>
                <a:cs typeface="Times New Roman"/>
              </a:rPr>
              <a:t> </a:t>
            </a:r>
            <a:r>
              <a:rPr sz="2200" dirty="0">
                <a:solidFill>
                  <a:srgbClr val="03499E"/>
                </a:solidFill>
                <a:latin typeface="Times New Roman"/>
                <a:cs typeface="Times New Roman"/>
              </a:rPr>
              <a:t>17/5/2024</a:t>
            </a:r>
            <a:r>
              <a:rPr sz="2200" spc="215" dirty="0">
                <a:solidFill>
                  <a:srgbClr val="03499E"/>
                </a:solidFill>
                <a:latin typeface="Times New Roman"/>
                <a:cs typeface="Times New Roman"/>
              </a:rPr>
              <a:t> </a:t>
            </a:r>
            <a:r>
              <a:rPr sz="2200" dirty="0">
                <a:solidFill>
                  <a:srgbClr val="03499E"/>
                </a:solidFill>
                <a:latin typeface="Times New Roman"/>
                <a:cs typeface="Times New Roman"/>
              </a:rPr>
              <a:t>của</a:t>
            </a:r>
            <a:r>
              <a:rPr sz="2200" spc="190" dirty="0">
                <a:solidFill>
                  <a:srgbClr val="03499E"/>
                </a:solidFill>
                <a:latin typeface="Times New Roman"/>
                <a:cs typeface="Times New Roman"/>
              </a:rPr>
              <a:t> </a:t>
            </a:r>
            <a:r>
              <a:rPr sz="2200" dirty="0">
                <a:solidFill>
                  <a:srgbClr val="03499E"/>
                </a:solidFill>
                <a:latin typeface="Times New Roman"/>
                <a:cs typeface="Times New Roman"/>
              </a:rPr>
              <a:t>Bộ</a:t>
            </a:r>
            <a:r>
              <a:rPr sz="2200" spc="210" dirty="0">
                <a:solidFill>
                  <a:srgbClr val="03499E"/>
                </a:solidFill>
                <a:latin typeface="Times New Roman"/>
                <a:cs typeface="Times New Roman"/>
              </a:rPr>
              <a:t> </a:t>
            </a:r>
            <a:r>
              <a:rPr sz="2200" dirty="0">
                <a:solidFill>
                  <a:srgbClr val="03499E"/>
                </a:solidFill>
                <a:latin typeface="Times New Roman"/>
                <a:cs typeface="Times New Roman"/>
              </a:rPr>
              <a:t>trưởng</a:t>
            </a:r>
            <a:r>
              <a:rPr sz="2200" spc="215" dirty="0">
                <a:solidFill>
                  <a:srgbClr val="03499E"/>
                </a:solidFill>
                <a:latin typeface="Times New Roman"/>
                <a:cs typeface="Times New Roman"/>
              </a:rPr>
              <a:t> </a:t>
            </a:r>
            <a:r>
              <a:rPr sz="2200" dirty="0">
                <a:solidFill>
                  <a:srgbClr val="03499E"/>
                </a:solidFill>
                <a:latin typeface="Times New Roman"/>
                <a:cs typeface="Times New Roman"/>
              </a:rPr>
              <a:t>Bộ</a:t>
            </a:r>
            <a:r>
              <a:rPr sz="2200" spc="210" dirty="0">
                <a:solidFill>
                  <a:srgbClr val="03499E"/>
                </a:solidFill>
                <a:latin typeface="Times New Roman"/>
                <a:cs typeface="Times New Roman"/>
              </a:rPr>
              <a:t> </a:t>
            </a:r>
            <a:r>
              <a:rPr sz="2200" dirty="0">
                <a:solidFill>
                  <a:srgbClr val="03499E"/>
                </a:solidFill>
                <a:latin typeface="Times New Roman"/>
                <a:cs typeface="Times New Roman"/>
              </a:rPr>
              <a:t>Y</a:t>
            </a:r>
            <a:r>
              <a:rPr sz="2200" spc="120" dirty="0">
                <a:solidFill>
                  <a:srgbClr val="03499E"/>
                </a:solidFill>
                <a:latin typeface="Times New Roman"/>
                <a:cs typeface="Times New Roman"/>
              </a:rPr>
              <a:t> </a:t>
            </a:r>
            <a:r>
              <a:rPr sz="2200" spc="-25" dirty="0">
                <a:solidFill>
                  <a:srgbClr val="03499E"/>
                </a:solidFill>
                <a:latin typeface="Times New Roman"/>
                <a:cs typeface="Times New Roman"/>
              </a:rPr>
              <a:t>tế </a:t>
            </a:r>
            <a:r>
              <a:rPr sz="2200" dirty="0">
                <a:solidFill>
                  <a:srgbClr val="03499E"/>
                </a:solidFill>
                <a:latin typeface="Times New Roman"/>
                <a:cs typeface="Times New Roman"/>
              </a:rPr>
              <a:t>quy</a:t>
            </a:r>
            <a:r>
              <a:rPr sz="2200" spc="-35" dirty="0">
                <a:solidFill>
                  <a:srgbClr val="03499E"/>
                </a:solidFill>
                <a:latin typeface="Times New Roman"/>
                <a:cs typeface="Times New Roman"/>
              </a:rPr>
              <a:t> </a:t>
            </a:r>
            <a:r>
              <a:rPr sz="2200" dirty="0">
                <a:solidFill>
                  <a:srgbClr val="03499E"/>
                </a:solidFill>
                <a:latin typeface="Times New Roman"/>
                <a:cs typeface="Times New Roman"/>
              </a:rPr>
              <a:t>định</a:t>
            </a:r>
            <a:r>
              <a:rPr sz="2200" spc="-20" dirty="0">
                <a:solidFill>
                  <a:srgbClr val="03499E"/>
                </a:solidFill>
                <a:latin typeface="Times New Roman"/>
                <a:cs typeface="Times New Roman"/>
              </a:rPr>
              <a:t> </a:t>
            </a:r>
            <a:r>
              <a:rPr sz="2200" dirty="0">
                <a:solidFill>
                  <a:srgbClr val="03499E"/>
                </a:solidFill>
                <a:latin typeface="Times New Roman"/>
                <a:cs typeface="Times New Roman"/>
              </a:rPr>
              <a:t>về</a:t>
            </a:r>
            <a:r>
              <a:rPr sz="2200" spc="-40" dirty="0">
                <a:solidFill>
                  <a:srgbClr val="03499E"/>
                </a:solidFill>
                <a:latin typeface="Times New Roman"/>
                <a:cs typeface="Times New Roman"/>
              </a:rPr>
              <a:t> </a:t>
            </a:r>
            <a:r>
              <a:rPr sz="2200" dirty="0">
                <a:solidFill>
                  <a:srgbClr val="03499E"/>
                </a:solidFill>
                <a:latin typeface="Times New Roman"/>
                <a:cs typeface="Times New Roman"/>
              </a:rPr>
              <a:t>đấu</a:t>
            </a:r>
            <a:r>
              <a:rPr sz="2200" spc="-15" dirty="0">
                <a:solidFill>
                  <a:srgbClr val="03499E"/>
                </a:solidFill>
                <a:latin typeface="Times New Roman"/>
                <a:cs typeface="Times New Roman"/>
              </a:rPr>
              <a:t> </a:t>
            </a:r>
            <a:r>
              <a:rPr sz="2200" dirty="0">
                <a:solidFill>
                  <a:srgbClr val="03499E"/>
                </a:solidFill>
                <a:latin typeface="Times New Roman"/>
                <a:cs typeface="Times New Roman"/>
              </a:rPr>
              <a:t>thầu</a:t>
            </a:r>
            <a:r>
              <a:rPr sz="2200" spc="-30" dirty="0">
                <a:solidFill>
                  <a:srgbClr val="03499E"/>
                </a:solidFill>
                <a:latin typeface="Times New Roman"/>
                <a:cs typeface="Times New Roman"/>
              </a:rPr>
              <a:t> </a:t>
            </a:r>
            <a:r>
              <a:rPr sz="2200" dirty="0">
                <a:solidFill>
                  <a:srgbClr val="03499E"/>
                </a:solidFill>
                <a:latin typeface="Times New Roman"/>
                <a:cs typeface="Times New Roman"/>
              </a:rPr>
              <a:t>thuốc</a:t>
            </a:r>
            <a:r>
              <a:rPr sz="2200" spc="-20" dirty="0">
                <a:solidFill>
                  <a:srgbClr val="03499E"/>
                </a:solidFill>
                <a:latin typeface="Times New Roman"/>
                <a:cs typeface="Times New Roman"/>
              </a:rPr>
              <a:t> </a:t>
            </a:r>
            <a:r>
              <a:rPr sz="2200" dirty="0">
                <a:solidFill>
                  <a:srgbClr val="03499E"/>
                </a:solidFill>
                <a:latin typeface="Times New Roman"/>
                <a:cs typeface="Times New Roman"/>
              </a:rPr>
              <a:t>tại</a:t>
            </a:r>
            <a:r>
              <a:rPr sz="2200" spc="-30" dirty="0">
                <a:solidFill>
                  <a:srgbClr val="03499E"/>
                </a:solidFill>
                <a:latin typeface="Times New Roman"/>
                <a:cs typeface="Times New Roman"/>
              </a:rPr>
              <a:t> </a:t>
            </a:r>
            <a:r>
              <a:rPr sz="2200" dirty="0">
                <a:solidFill>
                  <a:srgbClr val="03499E"/>
                </a:solidFill>
                <a:latin typeface="Times New Roman"/>
                <a:cs typeface="Times New Roman"/>
              </a:rPr>
              <a:t>cơ</a:t>
            </a:r>
            <a:r>
              <a:rPr sz="2200" spc="-25" dirty="0">
                <a:solidFill>
                  <a:srgbClr val="03499E"/>
                </a:solidFill>
                <a:latin typeface="Times New Roman"/>
                <a:cs typeface="Times New Roman"/>
              </a:rPr>
              <a:t> </a:t>
            </a:r>
            <a:r>
              <a:rPr sz="2200" dirty="0">
                <a:solidFill>
                  <a:srgbClr val="03499E"/>
                </a:solidFill>
                <a:latin typeface="Times New Roman"/>
                <a:cs typeface="Times New Roman"/>
              </a:rPr>
              <a:t>sở</a:t>
            </a:r>
            <a:r>
              <a:rPr sz="2200" spc="-25" dirty="0">
                <a:solidFill>
                  <a:srgbClr val="03499E"/>
                </a:solidFill>
                <a:latin typeface="Times New Roman"/>
                <a:cs typeface="Times New Roman"/>
              </a:rPr>
              <a:t> </a:t>
            </a:r>
            <a:r>
              <a:rPr sz="2200" dirty="0">
                <a:solidFill>
                  <a:srgbClr val="03499E"/>
                </a:solidFill>
                <a:latin typeface="Times New Roman"/>
                <a:cs typeface="Times New Roman"/>
              </a:rPr>
              <a:t>y</a:t>
            </a:r>
            <a:r>
              <a:rPr sz="2200" spc="-30" dirty="0">
                <a:solidFill>
                  <a:srgbClr val="03499E"/>
                </a:solidFill>
                <a:latin typeface="Times New Roman"/>
                <a:cs typeface="Times New Roman"/>
              </a:rPr>
              <a:t> </a:t>
            </a:r>
            <a:r>
              <a:rPr sz="2200" dirty="0">
                <a:solidFill>
                  <a:srgbClr val="03499E"/>
                </a:solidFill>
                <a:latin typeface="Times New Roman"/>
                <a:cs typeface="Times New Roman"/>
              </a:rPr>
              <a:t>tế</a:t>
            </a:r>
            <a:r>
              <a:rPr sz="2200" spc="-15" dirty="0">
                <a:solidFill>
                  <a:srgbClr val="03499E"/>
                </a:solidFill>
                <a:latin typeface="Times New Roman"/>
                <a:cs typeface="Times New Roman"/>
              </a:rPr>
              <a:t> </a:t>
            </a:r>
            <a:r>
              <a:rPr sz="2200" dirty="0">
                <a:solidFill>
                  <a:srgbClr val="03499E"/>
                </a:solidFill>
                <a:latin typeface="Times New Roman"/>
                <a:cs typeface="Times New Roman"/>
              </a:rPr>
              <a:t>công</a:t>
            </a:r>
            <a:r>
              <a:rPr sz="2200" spc="-30" dirty="0">
                <a:solidFill>
                  <a:srgbClr val="03499E"/>
                </a:solidFill>
                <a:latin typeface="Times New Roman"/>
                <a:cs typeface="Times New Roman"/>
              </a:rPr>
              <a:t> </a:t>
            </a:r>
            <a:r>
              <a:rPr sz="2200" spc="-25" dirty="0">
                <a:solidFill>
                  <a:srgbClr val="03499E"/>
                </a:solidFill>
                <a:latin typeface="Times New Roman"/>
                <a:cs typeface="Times New Roman"/>
              </a:rPr>
              <a:t>lập</a:t>
            </a:r>
            <a:endParaRPr sz="2200">
              <a:latin typeface="Times New Roman"/>
              <a:cs typeface="Times New Roman"/>
            </a:endParaRPr>
          </a:p>
        </p:txBody>
      </p:sp>
      <p:sp>
        <p:nvSpPr>
          <p:cNvPr id="14" name="object 14"/>
          <p:cNvSpPr txBox="1">
            <a:spLocks noGrp="1"/>
          </p:cNvSpPr>
          <p:nvPr>
            <p:ph type="title"/>
          </p:nvPr>
        </p:nvSpPr>
        <p:spPr>
          <a:xfrm>
            <a:off x="745947" y="290322"/>
            <a:ext cx="4596130" cy="406400"/>
          </a:xfrm>
          <a:prstGeom prst="rect">
            <a:avLst/>
          </a:prstGeom>
        </p:spPr>
        <p:txBody>
          <a:bodyPr vert="horz" wrap="square" lIns="0" tIns="12065" rIns="0" bIns="0" rtlCol="0">
            <a:spAutoFit/>
          </a:bodyPr>
          <a:lstStyle/>
          <a:p>
            <a:pPr marL="12700">
              <a:lnSpc>
                <a:spcPct val="100000"/>
              </a:lnSpc>
              <a:spcBef>
                <a:spcPts val="95"/>
              </a:spcBef>
            </a:pPr>
            <a:r>
              <a:rPr sz="2500" dirty="0"/>
              <a:t>1.</a:t>
            </a:r>
            <a:r>
              <a:rPr sz="2500" spc="-55" dirty="0"/>
              <a:t> </a:t>
            </a:r>
            <a:r>
              <a:rPr sz="2500" dirty="0"/>
              <a:t>Hệ</a:t>
            </a:r>
            <a:r>
              <a:rPr sz="2500" spc="-10" dirty="0"/>
              <a:t> </a:t>
            </a:r>
            <a:r>
              <a:rPr sz="2500" dirty="0"/>
              <a:t>thống</a:t>
            </a:r>
            <a:r>
              <a:rPr sz="2500" spc="-75" dirty="0"/>
              <a:t> </a:t>
            </a:r>
            <a:r>
              <a:rPr sz="2500" spc="-20" dirty="0"/>
              <a:t>VBQPPL</a:t>
            </a:r>
            <a:r>
              <a:rPr sz="2500" spc="-135" dirty="0"/>
              <a:t> </a:t>
            </a:r>
            <a:r>
              <a:rPr sz="2500" dirty="0"/>
              <a:t>về</a:t>
            </a:r>
            <a:r>
              <a:rPr sz="2500" spc="-25" dirty="0"/>
              <a:t> </a:t>
            </a:r>
            <a:r>
              <a:rPr sz="2500" dirty="0"/>
              <a:t>đấu</a:t>
            </a:r>
            <a:r>
              <a:rPr sz="2500" spc="-35" dirty="0"/>
              <a:t> </a:t>
            </a:r>
            <a:r>
              <a:rPr sz="2500" spc="-20" dirty="0"/>
              <a:t>thầu</a:t>
            </a:r>
            <a:endParaRPr sz="2500"/>
          </a:p>
        </p:txBody>
      </p:sp>
      <p:sp>
        <p:nvSpPr>
          <p:cNvPr id="15" name="Slide Number Placeholder 14">
            <a:extLst>
              <a:ext uri="{FF2B5EF4-FFF2-40B4-BE49-F238E27FC236}">
                <a16:creationId xmlns:a16="http://schemas.microsoft.com/office/drawing/2014/main" id="{C1B8988C-7339-ED01-F335-44404B73C165}"/>
              </a:ext>
            </a:extLst>
          </p:cNvPr>
          <p:cNvSpPr>
            <a:spLocks noGrp="1"/>
          </p:cNvSpPr>
          <p:nvPr>
            <p:ph type="sldNum" sz="quarter" idx="7"/>
          </p:nvPr>
        </p:nvSpPr>
        <p:spPr/>
        <p:txBody>
          <a:bodyPr/>
          <a:lstStyle/>
          <a:p>
            <a:pPr marL="4939665">
              <a:lnSpc>
                <a:spcPts val="1655"/>
              </a:lnSpc>
            </a:pPr>
            <a:fld id="{81D60167-4931-47E6-BA6A-407CBD079E47}" type="slidenum">
              <a:rPr lang="en-US" spc="-25" smtClean="0"/>
              <a:t>5</a:t>
            </a:fld>
            <a:endParaRPr lang="en-US" spc="-25"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247038" y="2761945"/>
            <a:ext cx="2941955" cy="1305560"/>
          </a:xfrm>
          <a:prstGeom prst="rect">
            <a:avLst/>
          </a:prstGeom>
        </p:spPr>
        <p:txBody>
          <a:bodyPr vert="horz" wrap="square" lIns="0" tIns="12065" rIns="0" bIns="0" rtlCol="0">
            <a:spAutoFit/>
          </a:bodyPr>
          <a:lstStyle/>
          <a:p>
            <a:pPr marL="12700" marR="5080" algn="ctr">
              <a:lnSpc>
                <a:spcPct val="100000"/>
              </a:lnSpc>
              <a:spcBef>
                <a:spcPts val="95"/>
              </a:spcBef>
            </a:pPr>
            <a:r>
              <a:rPr sz="2800" b="1" dirty="0">
                <a:solidFill>
                  <a:srgbClr val="03499E"/>
                </a:solidFill>
                <a:latin typeface="Times New Roman"/>
                <a:cs typeface="Times New Roman"/>
              </a:rPr>
              <a:t>Nội</a:t>
            </a:r>
            <a:r>
              <a:rPr sz="2800" b="1" spc="-35" dirty="0">
                <a:solidFill>
                  <a:srgbClr val="03499E"/>
                </a:solidFill>
                <a:latin typeface="Times New Roman"/>
                <a:cs typeface="Times New Roman"/>
              </a:rPr>
              <a:t> </a:t>
            </a:r>
            <a:r>
              <a:rPr sz="2800" b="1" dirty="0">
                <a:solidFill>
                  <a:srgbClr val="03499E"/>
                </a:solidFill>
                <a:latin typeface="Times New Roman"/>
                <a:cs typeface="Times New Roman"/>
              </a:rPr>
              <a:t>dung</a:t>
            </a:r>
            <a:r>
              <a:rPr sz="2800" b="1" spc="-35" dirty="0">
                <a:solidFill>
                  <a:srgbClr val="03499E"/>
                </a:solidFill>
                <a:latin typeface="Times New Roman"/>
                <a:cs typeface="Times New Roman"/>
              </a:rPr>
              <a:t> </a:t>
            </a:r>
            <a:r>
              <a:rPr sz="2800" b="1" dirty="0">
                <a:solidFill>
                  <a:srgbClr val="03499E"/>
                </a:solidFill>
                <a:latin typeface="Times New Roman"/>
                <a:cs typeface="Times New Roman"/>
              </a:rPr>
              <a:t>Kế</a:t>
            </a:r>
            <a:r>
              <a:rPr sz="2800" b="1" spc="-35" dirty="0">
                <a:solidFill>
                  <a:srgbClr val="03499E"/>
                </a:solidFill>
                <a:latin typeface="Times New Roman"/>
                <a:cs typeface="Times New Roman"/>
              </a:rPr>
              <a:t> </a:t>
            </a:r>
            <a:r>
              <a:rPr sz="2800" b="1" spc="-10" dirty="0">
                <a:solidFill>
                  <a:srgbClr val="03499E"/>
                </a:solidFill>
                <a:latin typeface="Times New Roman"/>
                <a:cs typeface="Times New Roman"/>
              </a:rPr>
              <a:t>hoạch </a:t>
            </a:r>
            <a:r>
              <a:rPr sz="2800" b="1" dirty="0">
                <a:solidFill>
                  <a:srgbClr val="03499E"/>
                </a:solidFill>
                <a:latin typeface="Times New Roman"/>
                <a:cs typeface="Times New Roman"/>
              </a:rPr>
              <a:t>lựa</a:t>
            </a:r>
            <a:r>
              <a:rPr sz="2800" b="1" spc="-55" dirty="0">
                <a:solidFill>
                  <a:srgbClr val="03499E"/>
                </a:solidFill>
                <a:latin typeface="Times New Roman"/>
                <a:cs typeface="Times New Roman"/>
              </a:rPr>
              <a:t> </a:t>
            </a:r>
            <a:r>
              <a:rPr sz="2800" b="1" dirty="0">
                <a:solidFill>
                  <a:srgbClr val="03499E"/>
                </a:solidFill>
                <a:latin typeface="Times New Roman"/>
                <a:cs typeface="Times New Roman"/>
              </a:rPr>
              <a:t>chọn</a:t>
            </a:r>
            <a:r>
              <a:rPr sz="2800" b="1" spc="-15" dirty="0">
                <a:solidFill>
                  <a:srgbClr val="03499E"/>
                </a:solidFill>
                <a:latin typeface="Times New Roman"/>
                <a:cs typeface="Times New Roman"/>
              </a:rPr>
              <a:t> </a:t>
            </a:r>
            <a:r>
              <a:rPr sz="2800" b="1" dirty="0">
                <a:solidFill>
                  <a:srgbClr val="03499E"/>
                </a:solidFill>
                <a:latin typeface="Times New Roman"/>
                <a:cs typeface="Times New Roman"/>
              </a:rPr>
              <a:t>nhà</a:t>
            </a:r>
            <a:r>
              <a:rPr sz="2800" b="1" spc="-35" dirty="0">
                <a:solidFill>
                  <a:srgbClr val="03499E"/>
                </a:solidFill>
                <a:latin typeface="Times New Roman"/>
                <a:cs typeface="Times New Roman"/>
              </a:rPr>
              <a:t> </a:t>
            </a:r>
            <a:r>
              <a:rPr sz="2800" b="1" spc="-20" dirty="0">
                <a:solidFill>
                  <a:srgbClr val="03499E"/>
                </a:solidFill>
                <a:latin typeface="Times New Roman"/>
                <a:cs typeface="Times New Roman"/>
              </a:rPr>
              <a:t>thầu </a:t>
            </a:r>
            <a:r>
              <a:rPr sz="2800" b="1" dirty="0">
                <a:solidFill>
                  <a:srgbClr val="03499E"/>
                </a:solidFill>
                <a:latin typeface="Times New Roman"/>
                <a:cs typeface="Times New Roman"/>
              </a:rPr>
              <a:t>(Điều</a:t>
            </a:r>
            <a:r>
              <a:rPr sz="2800" b="1" spc="-75" dirty="0">
                <a:solidFill>
                  <a:srgbClr val="03499E"/>
                </a:solidFill>
                <a:latin typeface="Times New Roman"/>
                <a:cs typeface="Times New Roman"/>
              </a:rPr>
              <a:t> </a:t>
            </a:r>
            <a:r>
              <a:rPr sz="2800" b="1" spc="-25" dirty="0">
                <a:solidFill>
                  <a:srgbClr val="03499E"/>
                </a:solidFill>
                <a:latin typeface="Times New Roman"/>
                <a:cs typeface="Times New Roman"/>
              </a:rPr>
              <a:t>39)</a:t>
            </a:r>
            <a:endParaRPr sz="2800">
              <a:latin typeface="Times New Roman"/>
              <a:cs typeface="Times New Roman"/>
            </a:endParaRPr>
          </a:p>
        </p:txBody>
      </p:sp>
      <p:sp>
        <p:nvSpPr>
          <p:cNvPr id="4" name="object 4"/>
          <p:cNvSpPr txBox="1">
            <a:spLocks noGrp="1"/>
          </p:cNvSpPr>
          <p:nvPr>
            <p:ph type="sldNum" sz="quarter" idx="7"/>
          </p:nvPr>
        </p:nvSpPr>
        <p:spPr>
          <a:prstGeom prst="rect">
            <a:avLst/>
          </a:prstGeom>
        </p:spPr>
        <p:txBody>
          <a:bodyPr vert="horz" wrap="square" lIns="0" tIns="1066370" rIns="0" bIns="0" rtlCol="0">
            <a:spAutoFit/>
          </a:bodyPr>
          <a:lstStyle/>
          <a:p>
            <a:pPr marL="4939665">
              <a:lnSpc>
                <a:spcPts val="1655"/>
              </a:lnSpc>
            </a:pPr>
            <a:fld id="{81D60167-4931-47E6-BA6A-407CBD079E47}" type="slidenum">
              <a:rPr spc="-25" dirty="0"/>
              <a:t>50</a:t>
            </a:fld>
            <a:endParaRPr spc="-25" dirty="0"/>
          </a:p>
        </p:txBody>
      </p:sp>
      <p:sp>
        <p:nvSpPr>
          <p:cNvPr id="3" name="object 3"/>
          <p:cNvSpPr txBox="1"/>
          <p:nvPr/>
        </p:nvSpPr>
        <p:spPr>
          <a:xfrm>
            <a:off x="5128386" y="1123314"/>
            <a:ext cx="5769610" cy="4460875"/>
          </a:xfrm>
          <a:prstGeom prst="rect">
            <a:avLst/>
          </a:prstGeom>
        </p:spPr>
        <p:txBody>
          <a:bodyPr vert="horz" wrap="square" lIns="0" tIns="139065" rIns="0" bIns="0" rtlCol="0">
            <a:spAutoFit/>
          </a:bodyPr>
          <a:lstStyle/>
          <a:p>
            <a:pPr marL="12700">
              <a:lnSpc>
                <a:spcPct val="100000"/>
              </a:lnSpc>
              <a:spcBef>
                <a:spcPts val="1095"/>
              </a:spcBef>
            </a:pPr>
            <a:r>
              <a:rPr sz="2400" spc="385" dirty="0">
                <a:solidFill>
                  <a:srgbClr val="2A5F9E"/>
                </a:solidFill>
                <a:latin typeface="Microsoft Sans Serif"/>
                <a:cs typeface="Microsoft Sans Serif"/>
              </a:rPr>
              <a:t>🠶</a:t>
            </a:r>
            <a:r>
              <a:rPr sz="2400" spc="385" dirty="0">
                <a:solidFill>
                  <a:srgbClr val="03499E"/>
                </a:solidFill>
                <a:latin typeface="Times New Roman"/>
                <a:cs typeface="Times New Roman"/>
              </a:rPr>
              <a:t>Tên</a:t>
            </a:r>
            <a:r>
              <a:rPr sz="2400" spc="-10" dirty="0">
                <a:solidFill>
                  <a:srgbClr val="03499E"/>
                </a:solidFill>
                <a:latin typeface="Times New Roman"/>
                <a:cs typeface="Times New Roman"/>
              </a:rPr>
              <a:t> </a:t>
            </a:r>
            <a:r>
              <a:rPr sz="2400" dirty="0">
                <a:solidFill>
                  <a:srgbClr val="03499E"/>
                </a:solidFill>
                <a:latin typeface="Times New Roman"/>
                <a:cs typeface="Times New Roman"/>
              </a:rPr>
              <a:t>gói</a:t>
            </a:r>
            <a:r>
              <a:rPr sz="2400" spc="15" dirty="0">
                <a:solidFill>
                  <a:srgbClr val="03499E"/>
                </a:solidFill>
                <a:latin typeface="Times New Roman"/>
                <a:cs typeface="Times New Roman"/>
              </a:rPr>
              <a:t> </a:t>
            </a:r>
            <a:r>
              <a:rPr sz="2400" spc="-20" dirty="0">
                <a:solidFill>
                  <a:srgbClr val="03499E"/>
                </a:solidFill>
                <a:latin typeface="Times New Roman"/>
                <a:cs typeface="Times New Roman"/>
              </a:rPr>
              <a:t>thầu</a:t>
            </a:r>
            <a:endParaRPr sz="2400">
              <a:latin typeface="Times New Roman"/>
              <a:cs typeface="Times New Roman"/>
            </a:endParaRPr>
          </a:p>
          <a:p>
            <a:pPr marL="12700">
              <a:lnSpc>
                <a:spcPct val="100000"/>
              </a:lnSpc>
              <a:spcBef>
                <a:spcPts val="994"/>
              </a:spcBef>
            </a:pPr>
            <a:r>
              <a:rPr sz="2400" spc="385" dirty="0">
                <a:solidFill>
                  <a:srgbClr val="2A5F9E"/>
                </a:solidFill>
                <a:latin typeface="Microsoft Sans Serif"/>
                <a:cs typeface="Microsoft Sans Serif"/>
              </a:rPr>
              <a:t>🠶</a:t>
            </a:r>
            <a:r>
              <a:rPr sz="2400" spc="385" dirty="0">
                <a:solidFill>
                  <a:srgbClr val="FF0000"/>
                </a:solidFill>
                <a:latin typeface="Times New Roman"/>
                <a:cs typeface="Times New Roman"/>
              </a:rPr>
              <a:t>Giá</a:t>
            </a:r>
            <a:r>
              <a:rPr sz="2400" spc="-5" dirty="0">
                <a:solidFill>
                  <a:srgbClr val="FF0000"/>
                </a:solidFill>
                <a:latin typeface="Times New Roman"/>
                <a:cs typeface="Times New Roman"/>
              </a:rPr>
              <a:t> </a:t>
            </a:r>
            <a:r>
              <a:rPr sz="2400" dirty="0">
                <a:solidFill>
                  <a:srgbClr val="FF0000"/>
                </a:solidFill>
                <a:latin typeface="Times New Roman"/>
                <a:cs typeface="Times New Roman"/>
              </a:rPr>
              <a:t>gói</a:t>
            </a:r>
            <a:r>
              <a:rPr sz="2400" spc="-5" dirty="0">
                <a:solidFill>
                  <a:srgbClr val="FF0000"/>
                </a:solidFill>
                <a:latin typeface="Times New Roman"/>
                <a:cs typeface="Times New Roman"/>
              </a:rPr>
              <a:t> </a:t>
            </a:r>
            <a:r>
              <a:rPr sz="2400" spc="-20" dirty="0">
                <a:solidFill>
                  <a:srgbClr val="FF0000"/>
                </a:solidFill>
                <a:latin typeface="Times New Roman"/>
                <a:cs typeface="Times New Roman"/>
              </a:rPr>
              <a:t>thầu</a:t>
            </a:r>
            <a:endParaRPr sz="2400">
              <a:latin typeface="Times New Roman"/>
              <a:cs typeface="Times New Roman"/>
            </a:endParaRPr>
          </a:p>
          <a:p>
            <a:pPr marL="12700">
              <a:lnSpc>
                <a:spcPct val="100000"/>
              </a:lnSpc>
              <a:spcBef>
                <a:spcPts val="1010"/>
              </a:spcBef>
            </a:pPr>
            <a:r>
              <a:rPr sz="2400" spc="254" dirty="0">
                <a:solidFill>
                  <a:srgbClr val="2A5F9E"/>
                </a:solidFill>
                <a:latin typeface="Microsoft Sans Serif"/>
                <a:cs typeface="Microsoft Sans Serif"/>
              </a:rPr>
              <a:t>🠶</a:t>
            </a:r>
            <a:r>
              <a:rPr sz="2400" spc="254" dirty="0">
                <a:solidFill>
                  <a:srgbClr val="03499E"/>
                </a:solidFill>
                <a:latin typeface="Times New Roman"/>
                <a:cs typeface="Times New Roman"/>
              </a:rPr>
              <a:t>Nguồn</a:t>
            </a:r>
            <a:r>
              <a:rPr sz="2400" spc="20" dirty="0">
                <a:solidFill>
                  <a:srgbClr val="03499E"/>
                </a:solidFill>
                <a:latin typeface="Times New Roman"/>
                <a:cs typeface="Times New Roman"/>
              </a:rPr>
              <a:t> </a:t>
            </a:r>
            <a:r>
              <a:rPr sz="2400" spc="-25" dirty="0">
                <a:solidFill>
                  <a:srgbClr val="03499E"/>
                </a:solidFill>
                <a:latin typeface="Times New Roman"/>
                <a:cs typeface="Times New Roman"/>
              </a:rPr>
              <a:t>vốn</a:t>
            </a:r>
            <a:endParaRPr sz="2400">
              <a:latin typeface="Times New Roman"/>
              <a:cs typeface="Times New Roman"/>
            </a:endParaRPr>
          </a:p>
          <a:p>
            <a:pPr marL="12700">
              <a:lnSpc>
                <a:spcPct val="100000"/>
              </a:lnSpc>
              <a:spcBef>
                <a:spcPts val="994"/>
              </a:spcBef>
            </a:pPr>
            <a:r>
              <a:rPr sz="2400" spc="310" dirty="0">
                <a:solidFill>
                  <a:srgbClr val="2A5F9E"/>
                </a:solidFill>
                <a:latin typeface="Microsoft Sans Serif"/>
                <a:cs typeface="Microsoft Sans Serif"/>
              </a:rPr>
              <a:t>🠶</a:t>
            </a:r>
            <a:r>
              <a:rPr sz="2400" spc="310" dirty="0">
                <a:solidFill>
                  <a:srgbClr val="03499E"/>
                </a:solidFill>
                <a:latin typeface="Times New Roman"/>
                <a:cs typeface="Times New Roman"/>
              </a:rPr>
              <a:t>Hình</a:t>
            </a:r>
            <a:r>
              <a:rPr sz="2400" spc="-15" dirty="0">
                <a:solidFill>
                  <a:srgbClr val="03499E"/>
                </a:solidFill>
                <a:latin typeface="Times New Roman"/>
                <a:cs typeface="Times New Roman"/>
              </a:rPr>
              <a:t> </a:t>
            </a:r>
            <a:r>
              <a:rPr sz="2400" dirty="0">
                <a:solidFill>
                  <a:srgbClr val="03499E"/>
                </a:solidFill>
                <a:latin typeface="Times New Roman"/>
                <a:cs typeface="Times New Roman"/>
              </a:rPr>
              <a:t>thức</a:t>
            </a:r>
            <a:r>
              <a:rPr sz="2400" spc="-20" dirty="0">
                <a:solidFill>
                  <a:srgbClr val="03499E"/>
                </a:solidFill>
                <a:latin typeface="Times New Roman"/>
                <a:cs typeface="Times New Roman"/>
              </a:rPr>
              <a:t> </a:t>
            </a:r>
            <a:r>
              <a:rPr sz="2400" dirty="0">
                <a:solidFill>
                  <a:srgbClr val="03499E"/>
                </a:solidFill>
                <a:latin typeface="Times New Roman"/>
                <a:cs typeface="Times New Roman"/>
              </a:rPr>
              <a:t>và</a:t>
            </a:r>
            <a:r>
              <a:rPr sz="2400" spc="-10" dirty="0">
                <a:solidFill>
                  <a:srgbClr val="03499E"/>
                </a:solidFill>
                <a:latin typeface="Times New Roman"/>
                <a:cs typeface="Times New Roman"/>
              </a:rPr>
              <a:t> </a:t>
            </a:r>
            <a:r>
              <a:rPr sz="2400" dirty="0">
                <a:solidFill>
                  <a:srgbClr val="03499E"/>
                </a:solidFill>
                <a:latin typeface="Times New Roman"/>
                <a:cs typeface="Times New Roman"/>
              </a:rPr>
              <a:t>phương</a:t>
            </a:r>
            <a:r>
              <a:rPr sz="2400" spc="-10" dirty="0">
                <a:solidFill>
                  <a:srgbClr val="03499E"/>
                </a:solidFill>
                <a:latin typeface="Times New Roman"/>
                <a:cs typeface="Times New Roman"/>
              </a:rPr>
              <a:t> </a:t>
            </a:r>
            <a:r>
              <a:rPr sz="2400" dirty="0">
                <a:solidFill>
                  <a:srgbClr val="03499E"/>
                </a:solidFill>
                <a:latin typeface="Times New Roman"/>
                <a:cs typeface="Times New Roman"/>
              </a:rPr>
              <a:t>thức</a:t>
            </a:r>
            <a:r>
              <a:rPr sz="2400" spc="-20" dirty="0">
                <a:solidFill>
                  <a:srgbClr val="03499E"/>
                </a:solidFill>
                <a:latin typeface="Times New Roman"/>
                <a:cs typeface="Times New Roman"/>
              </a:rPr>
              <a:t> </a:t>
            </a:r>
            <a:r>
              <a:rPr sz="2400" dirty="0">
                <a:solidFill>
                  <a:srgbClr val="03499E"/>
                </a:solidFill>
                <a:latin typeface="Times New Roman"/>
                <a:cs typeface="Times New Roman"/>
              </a:rPr>
              <a:t>lựa</a:t>
            </a:r>
            <a:r>
              <a:rPr sz="2400" spc="-20" dirty="0">
                <a:solidFill>
                  <a:srgbClr val="03499E"/>
                </a:solidFill>
                <a:latin typeface="Times New Roman"/>
                <a:cs typeface="Times New Roman"/>
              </a:rPr>
              <a:t> </a:t>
            </a:r>
            <a:r>
              <a:rPr sz="2400" dirty="0">
                <a:solidFill>
                  <a:srgbClr val="03499E"/>
                </a:solidFill>
                <a:latin typeface="Times New Roman"/>
                <a:cs typeface="Times New Roman"/>
              </a:rPr>
              <a:t>chọn</a:t>
            </a:r>
            <a:r>
              <a:rPr sz="2400" spc="-5" dirty="0">
                <a:solidFill>
                  <a:srgbClr val="03499E"/>
                </a:solidFill>
                <a:latin typeface="Times New Roman"/>
                <a:cs typeface="Times New Roman"/>
              </a:rPr>
              <a:t> </a:t>
            </a:r>
            <a:r>
              <a:rPr sz="2400" dirty="0">
                <a:solidFill>
                  <a:srgbClr val="03499E"/>
                </a:solidFill>
                <a:latin typeface="Times New Roman"/>
                <a:cs typeface="Times New Roman"/>
              </a:rPr>
              <a:t>nhà</a:t>
            </a:r>
            <a:r>
              <a:rPr sz="2400" spc="-20" dirty="0">
                <a:solidFill>
                  <a:srgbClr val="03499E"/>
                </a:solidFill>
                <a:latin typeface="Times New Roman"/>
                <a:cs typeface="Times New Roman"/>
              </a:rPr>
              <a:t> thầu</a:t>
            </a:r>
            <a:endParaRPr sz="2400">
              <a:latin typeface="Times New Roman"/>
              <a:cs typeface="Times New Roman"/>
            </a:endParaRPr>
          </a:p>
          <a:p>
            <a:pPr marL="12700">
              <a:lnSpc>
                <a:spcPct val="100000"/>
              </a:lnSpc>
              <a:spcBef>
                <a:spcPts val="1000"/>
              </a:spcBef>
            </a:pPr>
            <a:r>
              <a:rPr sz="2400" spc="310" dirty="0">
                <a:solidFill>
                  <a:srgbClr val="2A5F9E"/>
                </a:solidFill>
                <a:latin typeface="Microsoft Sans Serif"/>
                <a:cs typeface="Microsoft Sans Serif"/>
              </a:rPr>
              <a:t>🠶</a:t>
            </a:r>
            <a:r>
              <a:rPr sz="2400" spc="310" dirty="0">
                <a:solidFill>
                  <a:srgbClr val="03499E"/>
                </a:solidFill>
                <a:latin typeface="Times New Roman"/>
                <a:cs typeface="Times New Roman"/>
              </a:rPr>
              <a:t>Thời</a:t>
            </a:r>
            <a:r>
              <a:rPr sz="2400" spc="-10" dirty="0">
                <a:solidFill>
                  <a:srgbClr val="03499E"/>
                </a:solidFill>
                <a:latin typeface="Times New Roman"/>
                <a:cs typeface="Times New Roman"/>
              </a:rPr>
              <a:t> </a:t>
            </a:r>
            <a:r>
              <a:rPr sz="2400" dirty="0">
                <a:solidFill>
                  <a:srgbClr val="03499E"/>
                </a:solidFill>
                <a:latin typeface="Times New Roman"/>
                <a:cs typeface="Times New Roman"/>
              </a:rPr>
              <a:t>gian</a:t>
            </a:r>
            <a:r>
              <a:rPr sz="2400" spc="-5" dirty="0">
                <a:solidFill>
                  <a:srgbClr val="03499E"/>
                </a:solidFill>
                <a:latin typeface="Times New Roman"/>
                <a:cs typeface="Times New Roman"/>
              </a:rPr>
              <a:t> </a:t>
            </a:r>
            <a:r>
              <a:rPr sz="2400" dirty="0">
                <a:solidFill>
                  <a:srgbClr val="03499E"/>
                </a:solidFill>
                <a:latin typeface="Times New Roman"/>
                <a:cs typeface="Times New Roman"/>
              </a:rPr>
              <a:t>tổ</a:t>
            </a:r>
            <a:r>
              <a:rPr sz="2400" spc="-15" dirty="0">
                <a:solidFill>
                  <a:srgbClr val="03499E"/>
                </a:solidFill>
                <a:latin typeface="Times New Roman"/>
                <a:cs typeface="Times New Roman"/>
              </a:rPr>
              <a:t> </a:t>
            </a:r>
            <a:r>
              <a:rPr sz="2400" dirty="0">
                <a:solidFill>
                  <a:srgbClr val="03499E"/>
                </a:solidFill>
                <a:latin typeface="Times New Roman"/>
                <a:cs typeface="Times New Roman"/>
              </a:rPr>
              <a:t>chức</a:t>
            </a:r>
            <a:r>
              <a:rPr sz="2400" spc="-5" dirty="0">
                <a:solidFill>
                  <a:srgbClr val="03499E"/>
                </a:solidFill>
                <a:latin typeface="Times New Roman"/>
                <a:cs typeface="Times New Roman"/>
              </a:rPr>
              <a:t> </a:t>
            </a:r>
            <a:r>
              <a:rPr sz="2400" dirty="0">
                <a:solidFill>
                  <a:srgbClr val="03499E"/>
                </a:solidFill>
                <a:latin typeface="Times New Roman"/>
                <a:cs typeface="Times New Roman"/>
              </a:rPr>
              <a:t>lựa</a:t>
            </a:r>
            <a:r>
              <a:rPr sz="2400" spc="-10" dirty="0">
                <a:solidFill>
                  <a:srgbClr val="03499E"/>
                </a:solidFill>
                <a:latin typeface="Times New Roman"/>
                <a:cs typeface="Times New Roman"/>
              </a:rPr>
              <a:t> </a:t>
            </a:r>
            <a:r>
              <a:rPr sz="2400" dirty="0">
                <a:solidFill>
                  <a:srgbClr val="03499E"/>
                </a:solidFill>
                <a:latin typeface="Times New Roman"/>
                <a:cs typeface="Times New Roman"/>
              </a:rPr>
              <a:t>chọn</a:t>
            </a:r>
            <a:r>
              <a:rPr sz="2400" spc="-10" dirty="0">
                <a:solidFill>
                  <a:srgbClr val="03499E"/>
                </a:solidFill>
                <a:latin typeface="Times New Roman"/>
                <a:cs typeface="Times New Roman"/>
              </a:rPr>
              <a:t> </a:t>
            </a:r>
            <a:r>
              <a:rPr sz="2400" dirty="0">
                <a:solidFill>
                  <a:srgbClr val="03499E"/>
                </a:solidFill>
                <a:latin typeface="Times New Roman"/>
                <a:cs typeface="Times New Roman"/>
              </a:rPr>
              <a:t>nhà </a:t>
            </a:r>
            <a:r>
              <a:rPr sz="2400" spc="-20" dirty="0">
                <a:solidFill>
                  <a:srgbClr val="03499E"/>
                </a:solidFill>
                <a:latin typeface="Times New Roman"/>
                <a:cs typeface="Times New Roman"/>
              </a:rPr>
              <a:t>thầu</a:t>
            </a:r>
            <a:endParaRPr sz="2400">
              <a:latin typeface="Times New Roman"/>
              <a:cs typeface="Times New Roman"/>
            </a:endParaRPr>
          </a:p>
          <a:p>
            <a:pPr marL="12700">
              <a:lnSpc>
                <a:spcPct val="100000"/>
              </a:lnSpc>
              <a:spcBef>
                <a:spcPts val="1005"/>
              </a:spcBef>
            </a:pPr>
            <a:r>
              <a:rPr sz="2400" spc="310" dirty="0">
                <a:solidFill>
                  <a:srgbClr val="2A5F9E"/>
                </a:solidFill>
                <a:latin typeface="Microsoft Sans Serif"/>
                <a:cs typeface="Microsoft Sans Serif"/>
              </a:rPr>
              <a:t>🠶</a:t>
            </a:r>
            <a:r>
              <a:rPr sz="2400" spc="310" dirty="0">
                <a:solidFill>
                  <a:srgbClr val="03499E"/>
                </a:solidFill>
                <a:latin typeface="Times New Roman"/>
                <a:cs typeface="Times New Roman"/>
              </a:rPr>
              <a:t>Loại</a:t>
            </a:r>
            <a:r>
              <a:rPr sz="2400" spc="-30" dirty="0">
                <a:solidFill>
                  <a:srgbClr val="03499E"/>
                </a:solidFill>
                <a:latin typeface="Times New Roman"/>
                <a:cs typeface="Times New Roman"/>
              </a:rPr>
              <a:t> </a:t>
            </a:r>
            <a:r>
              <a:rPr sz="2400" dirty="0">
                <a:solidFill>
                  <a:srgbClr val="03499E"/>
                </a:solidFill>
                <a:latin typeface="Times New Roman"/>
                <a:cs typeface="Times New Roman"/>
              </a:rPr>
              <a:t>hợp</a:t>
            </a:r>
            <a:r>
              <a:rPr sz="2400" spc="-20" dirty="0">
                <a:solidFill>
                  <a:srgbClr val="03499E"/>
                </a:solidFill>
                <a:latin typeface="Times New Roman"/>
                <a:cs typeface="Times New Roman"/>
              </a:rPr>
              <a:t> đồng</a:t>
            </a:r>
            <a:endParaRPr sz="2400">
              <a:latin typeface="Times New Roman"/>
              <a:cs typeface="Times New Roman"/>
            </a:endParaRPr>
          </a:p>
          <a:p>
            <a:pPr marL="12700">
              <a:lnSpc>
                <a:spcPct val="100000"/>
              </a:lnSpc>
              <a:spcBef>
                <a:spcPts val="1000"/>
              </a:spcBef>
            </a:pPr>
            <a:r>
              <a:rPr sz="2400" spc="310" dirty="0">
                <a:solidFill>
                  <a:srgbClr val="2A5F9E"/>
                </a:solidFill>
                <a:latin typeface="Microsoft Sans Serif"/>
                <a:cs typeface="Microsoft Sans Serif"/>
              </a:rPr>
              <a:t>🠶</a:t>
            </a:r>
            <a:r>
              <a:rPr sz="2400" spc="310" dirty="0">
                <a:solidFill>
                  <a:srgbClr val="FF0000"/>
                </a:solidFill>
                <a:latin typeface="Times New Roman"/>
                <a:cs typeface="Times New Roman"/>
              </a:rPr>
              <a:t>Thời</a:t>
            </a:r>
            <a:r>
              <a:rPr sz="2400" spc="-10" dirty="0">
                <a:solidFill>
                  <a:srgbClr val="FF0000"/>
                </a:solidFill>
                <a:latin typeface="Times New Roman"/>
                <a:cs typeface="Times New Roman"/>
              </a:rPr>
              <a:t> </a:t>
            </a:r>
            <a:r>
              <a:rPr sz="2400" dirty="0">
                <a:solidFill>
                  <a:srgbClr val="FF0000"/>
                </a:solidFill>
                <a:latin typeface="Times New Roman"/>
                <a:cs typeface="Times New Roman"/>
              </a:rPr>
              <a:t>gian</a:t>
            </a:r>
            <a:r>
              <a:rPr sz="2400" spc="-5" dirty="0">
                <a:solidFill>
                  <a:srgbClr val="FF0000"/>
                </a:solidFill>
                <a:latin typeface="Times New Roman"/>
                <a:cs typeface="Times New Roman"/>
              </a:rPr>
              <a:t> </a:t>
            </a:r>
            <a:r>
              <a:rPr sz="2400" dirty="0">
                <a:solidFill>
                  <a:srgbClr val="FF0000"/>
                </a:solidFill>
                <a:latin typeface="Times New Roman"/>
                <a:cs typeface="Times New Roman"/>
              </a:rPr>
              <a:t>thực</a:t>
            </a:r>
            <a:r>
              <a:rPr sz="2400" spc="-10" dirty="0">
                <a:solidFill>
                  <a:srgbClr val="FF0000"/>
                </a:solidFill>
                <a:latin typeface="Times New Roman"/>
                <a:cs typeface="Times New Roman"/>
              </a:rPr>
              <a:t> </a:t>
            </a:r>
            <a:r>
              <a:rPr sz="2400" dirty="0">
                <a:solidFill>
                  <a:srgbClr val="FF0000"/>
                </a:solidFill>
                <a:latin typeface="Times New Roman"/>
                <a:cs typeface="Times New Roman"/>
              </a:rPr>
              <a:t>hiện</a:t>
            </a:r>
            <a:r>
              <a:rPr sz="2400" spc="-5" dirty="0">
                <a:solidFill>
                  <a:srgbClr val="FF0000"/>
                </a:solidFill>
                <a:latin typeface="Times New Roman"/>
                <a:cs typeface="Times New Roman"/>
              </a:rPr>
              <a:t> </a:t>
            </a:r>
            <a:r>
              <a:rPr sz="2400" dirty="0">
                <a:solidFill>
                  <a:srgbClr val="FF0000"/>
                </a:solidFill>
                <a:latin typeface="Times New Roman"/>
                <a:cs typeface="Times New Roman"/>
              </a:rPr>
              <a:t>gói</a:t>
            </a:r>
            <a:r>
              <a:rPr sz="2400" spc="-10" dirty="0">
                <a:solidFill>
                  <a:srgbClr val="FF0000"/>
                </a:solidFill>
                <a:latin typeface="Times New Roman"/>
                <a:cs typeface="Times New Roman"/>
              </a:rPr>
              <a:t> </a:t>
            </a:r>
            <a:r>
              <a:rPr sz="2400" spc="-20" dirty="0">
                <a:solidFill>
                  <a:srgbClr val="FF0000"/>
                </a:solidFill>
                <a:latin typeface="Times New Roman"/>
                <a:cs typeface="Times New Roman"/>
              </a:rPr>
              <a:t>thầu</a:t>
            </a:r>
            <a:endParaRPr sz="2400">
              <a:latin typeface="Times New Roman"/>
              <a:cs typeface="Times New Roman"/>
            </a:endParaRPr>
          </a:p>
          <a:p>
            <a:pPr marL="12700">
              <a:lnSpc>
                <a:spcPct val="100000"/>
              </a:lnSpc>
              <a:spcBef>
                <a:spcPts val="994"/>
              </a:spcBef>
            </a:pPr>
            <a:r>
              <a:rPr sz="2400" spc="385" dirty="0">
                <a:solidFill>
                  <a:srgbClr val="2A5F9E"/>
                </a:solidFill>
                <a:latin typeface="Microsoft Sans Serif"/>
                <a:cs typeface="Microsoft Sans Serif"/>
              </a:rPr>
              <a:t>🠶</a:t>
            </a:r>
            <a:r>
              <a:rPr sz="2400" spc="385" dirty="0">
                <a:solidFill>
                  <a:srgbClr val="FF0000"/>
                </a:solidFill>
                <a:latin typeface="Times New Roman"/>
                <a:cs typeface="Times New Roman"/>
              </a:rPr>
              <a:t>Tùy</a:t>
            </a:r>
            <a:r>
              <a:rPr sz="2400" spc="-5" dirty="0">
                <a:solidFill>
                  <a:srgbClr val="FF0000"/>
                </a:solidFill>
                <a:latin typeface="Times New Roman"/>
                <a:cs typeface="Times New Roman"/>
              </a:rPr>
              <a:t> </a:t>
            </a:r>
            <a:r>
              <a:rPr sz="2400" dirty="0">
                <a:solidFill>
                  <a:srgbClr val="FF0000"/>
                </a:solidFill>
                <a:latin typeface="Times New Roman"/>
                <a:cs typeface="Times New Roman"/>
              </a:rPr>
              <a:t>chọn</a:t>
            </a:r>
            <a:r>
              <a:rPr sz="2400" spc="-15" dirty="0">
                <a:solidFill>
                  <a:srgbClr val="FF0000"/>
                </a:solidFill>
                <a:latin typeface="Times New Roman"/>
                <a:cs typeface="Times New Roman"/>
              </a:rPr>
              <a:t> </a:t>
            </a:r>
            <a:r>
              <a:rPr sz="2400" dirty="0">
                <a:solidFill>
                  <a:srgbClr val="FF0000"/>
                </a:solidFill>
                <a:latin typeface="Times New Roman"/>
                <a:cs typeface="Times New Roman"/>
              </a:rPr>
              <a:t>mua</a:t>
            </a:r>
            <a:r>
              <a:rPr sz="2400" spc="10" dirty="0">
                <a:solidFill>
                  <a:srgbClr val="FF0000"/>
                </a:solidFill>
                <a:latin typeface="Times New Roman"/>
                <a:cs typeface="Times New Roman"/>
              </a:rPr>
              <a:t> </a:t>
            </a:r>
            <a:r>
              <a:rPr sz="2400" dirty="0">
                <a:solidFill>
                  <a:srgbClr val="FF0000"/>
                </a:solidFill>
                <a:latin typeface="Times New Roman"/>
                <a:cs typeface="Times New Roman"/>
              </a:rPr>
              <a:t>thêm</a:t>
            </a:r>
            <a:r>
              <a:rPr sz="2400" spc="-10" dirty="0">
                <a:solidFill>
                  <a:srgbClr val="FF0000"/>
                </a:solidFill>
                <a:latin typeface="Times New Roman"/>
                <a:cs typeface="Times New Roman"/>
              </a:rPr>
              <a:t> </a:t>
            </a:r>
            <a:r>
              <a:rPr sz="2400" dirty="0">
                <a:solidFill>
                  <a:srgbClr val="FF0000"/>
                </a:solidFill>
                <a:latin typeface="Times New Roman"/>
                <a:cs typeface="Times New Roman"/>
              </a:rPr>
              <a:t>(nếu</a:t>
            </a:r>
            <a:r>
              <a:rPr sz="2400" spc="-15" dirty="0">
                <a:solidFill>
                  <a:srgbClr val="FF0000"/>
                </a:solidFill>
                <a:latin typeface="Times New Roman"/>
                <a:cs typeface="Times New Roman"/>
              </a:rPr>
              <a:t> </a:t>
            </a:r>
            <a:r>
              <a:rPr sz="2400" spc="-25" dirty="0">
                <a:solidFill>
                  <a:srgbClr val="FF0000"/>
                </a:solidFill>
                <a:latin typeface="Times New Roman"/>
                <a:cs typeface="Times New Roman"/>
              </a:rPr>
              <a:t>có)</a:t>
            </a:r>
            <a:endParaRPr sz="2400">
              <a:latin typeface="Times New Roman"/>
              <a:cs typeface="Times New Roman"/>
            </a:endParaRPr>
          </a:p>
          <a:p>
            <a:pPr marL="12700">
              <a:lnSpc>
                <a:spcPct val="100000"/>
              </a:lnSpc>
              <a:spcBef>
                <a:spcPts val="1010"/>
              </a:spcBef>
            </a:pPr>
            <a:r>
              <a:rPr sz="2400" spc="310" dirty="0">
                <a:solidFill>
                  <a:srgbClr val="2A5F9E"/>
                </a:solidFill>
                <a:latin typeface="Microsoft Sans Serif"/>
                <a:cs typeface="Microsoft Sans Serif"/>
              </a:rPr>
              <a:t>🠶</a:t>
            </a:r>
            <a:r>
              <a:rPr sz="2400" spc="310" dirty="0">
                <a:solidFill>
                  <a:srgbClr val="03499E"/>
                </a:solidFill>
                <a:latin typeface="Times New Roman"/>
                <a:cs typeface="Times New Roman"/>
              </a:rPr>
              <a:t>Giám</a:t>
            </a:r>
            <a:r>
              <a:rPr sz="2400" spc="-15" dirty="0">
                <a:solidFill>
                  <a:srgbClr val="03499E"/>
                </a:solidFill>
                <a:latin typeface="Times New Roman"/>
                <a:cs typeface="Times New Roman"/>
              </a:rPr>
              <a:t> </a:t>
            </a:r>
            <a:r>
              <a:rPr sz="2400" dirty="0">
                <a:solidFill>
                  <a:srgbClr val="03499E"/>
                </a:solidFill>
                <a:latin typeface="Times New Roman"/>
                <a:cs typeface="Times New Roman"/>
              </a:rPr>
              <a:t>sát</a:t>
            </a:r>
            <a:r>
              <a:rPr sz="2400" spc="-10" dirty="0">
                <a:solidFill>
                  <a:srgbClr val="03499E"/>
                </a:solidFill>
                <a:latin typeface="Times New Roman"/>
                <a:cs typeface="Times New Roman"/>
              </a:rPr>
              <a:t> </a:t>
            </a:r>
            <a:r>
              <a:rPr sz="2400" dirty="0">
                <a:solidFill>
                  <a:srgbClr val="03499E"/>
                </a:solidFill>
                <a:latin typeface="Times New Roman"/>
                <a:cs typeface="Times New Roman"/>
              </a:rPr>
              <a:t>hoạt</a:t>
            </a:r>
            <a:r>
              <a:rPr sz="2400" spc="-20" dirty="0">
                <a:solidFill>
                  <a:srgbClr val="03499E"/>
                </a:solidFill>
                <a:latin typeface="Times New Roman"/>
                <a:cs typeface="Times New Roman"/>
              </a:rPr>
              <a:t> </a:t>
            </a:r>
            <a:r>
              <a:rPr sz="2400" dirty="0">
                <a:solidFill>
                  <a:srgbClr val="03499E"/>
                </a:solidFill>
                <a:latin typeface="Times New Roman"/>
                <a:cs typeface="Times New Roman"/>
              </a:rPr>
              <a:t>động đấu thầu</a:t>
            </a:r>
            <a:r>
              <a:rPr sz="2400" spc="-5" dirty="0">
                <a:solidFill>
                  <a:srgbClr val="03499E"/>
                </a:solidFill>
                <a:latin typeface="Times New Roman"/>
                <a:cs typeface="Times New Roman"/>
              </a:rPr>
              <a:t> </a:t>
            </a:r>
            <a:r>
              <a:rPr sz="2400" dirty="0">
                <a:solidFill>
                  <a:srgbClr val="03499E"/>
                </a:solidFill>
                <a:latin typeface="Times New Roman"/>
                <a:cs typeface="Times New Roman"/>
              </a:rPr>
              <a:t>(nếu</a:t>
            </a:r>
            <a:r>
              <a:rPr sz="2400" spc="-10" dirty="0">
                <a:solidFill>
                  <a:srgbClr val="03499E"/>
                </a:solidFill>
                <a:latin typeface="Times New Roman"/>
                <a:cs typeface="Times New Roman"/>
              </a:rPr>
              <a:t> </a:t>
            </a:r>
            <a:r>
              <a:rPr sz="2400" spc="-25" dirty="0">
                <a:solidFill>
                  <a:srgbClr val="03499E"/>
                </a:solidFill>
                <a:latin typeface="Times New Roman"/>
                <a:cs typeface="Times New Roman"/>
              </a:rPr>
              <a:t>có)</a:t>
            </a:r>
            <a:endParaRPr sz="2400">
              <a:latin typeface="Times New Roman"/>
              <a:cs typeface="Times New Roman"/>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9018651" y="2732532"/>
            <a:ext cx="196215" cy="2160270"/>
          </a:xfrm>
          <a:custGeom>
            <a:avLst/>
            <a:gdLst/>
            <a:ahLst/>
            <a:cxnLst/>
            <a:rect l="l" t="t" r="r" b="b"/>
            <a:pathLst>
              <a:path w="196215" h="2160270">
                <a:moveTo>
                  <a:pt x="0" y="0"/>
                </a:moveTo>
                <a:lnTo>
                  <a:pt x="0" y="2160269"/>
                </a:lnTo>
                <a:lnTo>
                  <a:pt x="195960" y="2160269"/>
                </a:lnTo>
              </a:path>
            </a:pathLst>
          </a:custGeom>
          <a:ln w="25400">
            <a:solidFill>
              <a:srgbClr val="24548F"/>
            </a:solidFill>
          </a:ln>
        </p:spPr>
        <p:txBody>
          <a:bodyPr wrap="square" lIns="0" tIns="0" rIns="0" bIns="0" rtlCol="0"/>
          <a:lstStyle/>
          <a:p>
            <a:endParaRPr/>
          </a:p>
        </p:txBody>
      </p:sp>
      <p:sp>
        <p:nvSpPr>
          <p:cNvPr id="3" name="object 3"/>
          <p:cNvSpPr/>
          <p:nvPr/>
        </p:nvSpPr>
        <p:spPr>
          <a:xfrm>
            <a:off x="5692521" y="1597533"/>
            <a:ext cx="4030345" cy="495934"/>
          </a:xfrm>
          <a:custGeom>
            <a:avLst/>
            <a:gdLst/>
            <a:ahLst/>
            <a:cxnLst/>
            <a:rect l="l" t="t" r="r" b="b"/>
            <a:pathLst>
              <a:path w="4030345" h="495935">
                <a:moveTo>
                  <a:pt x="0" y="0"/>
                </a:moveTo>
                <a:lnTo>
                  <a:pt x="0" y="361061"/>
                </a:lnTo>
                <a:lnTo>
                  <a:pt x="4030218" y="361061"/>
                </a:lnTo>
                <a:lnTo>
                  <a:pt x="4030218" y="495426"/>
                </a:lnTo>
              </a:path>
            </a:pathLst>
          </a:custGeom>
          <a:ln w="25399">
            <a:solidFill>
              <a:srgbClr val="1F497C"/>
            </a:solidFill>
          </a:ln>
        </p:spPr>
        <p:txBody>
          <a:bodyPr wrap="square" lIns="0" tIns="0" rIns="0" bIns="0" rtlCol="0"/>
          <a:lstStyle/>
          <a:p>
            <a:endParaRPr/>
          </a:p>
        </p:txBody>
      </p:sp>
      <p:sp>
        <p:nvSpPr>
          <p:cNvPr id="4" name="object 4"/>
          <p:cNvSpPr/>
          <p:nvPr/>
        </p:nvSpPr>
        <p:spPr>
          <a:xfrm>
            <a:off x="6613017" y="2743835"/>
            <a:ext cx="137160" cy="2143125"/>
          </a:xfrm>
          <a:custGeom>
            <a:avLst/>
            <a:gdLst/>
            <a:ahLst/>
            <a:cxnLst/>
            <a:rect l="l" t="t" r="r" b="b"/>
            <a:pathLst>
              <a:path w="137159" h="2143125">
                <a:moveTo>
                  <a:pt x="0" y="0"/>
                </a:moveTo>
                <a:lnTo>
                  <a:pt x="0" y="2143125"/>
                </a:lnTo>
                <a:lnTo>
                  <a:pt x="136905" y="2143125"/>
                </a:lnTo>
              </a:path>
            </a:pathLst>
          </a:custGeom>
          <a:ln w="25400">
            <a:solidFill>
              <a:srgbClr val="24548F"/>
            </a:solidFill>
          </a:ln>
        </p:spPr>
        <p:txBody>
          <a:bodyPr wrap="square" lIns="0" tIns="0" rIns="0" bIns="0" rtlCol="0"/>
          <a:lstStyle/>
          <a:p>
            <a:endParaRPr/>
          </a:p>
        </p:txBody>
      </p:sp>
      <p:sp>
        <p:nvSpPr>
          <p:cNvPr id="5" name="object 5"/>
          <p:cNvSpPr/>
          <p:nvPr/>
        </p:nvSpPr>
        <p:spPr>
          <a:xfrm>
            <a:off x="5692521" y="1597533"/>
            <a:ext cx="1772285" cy="506730"/>
          </a:xfrm>
          <a:custGeom>
            <a:avLst/>
            <a:gdLst/>
            <a:ahLst/>
            <a:cxnLst/>
            <a:rect l="l" t="t" r="r" b="b"/>
            <a:pathLst>
              <a:path w="1772284" h="506730">
                <a:moveTo>
                  <a:pt x="0" y="0"/>
                </a:moveTo>
                <a:lnTo>
                  <a:pt x="0" y="372490"/>
                </a:lnTo>
                <a:lnTo>
                  <a:pt x="1772030" y="372490"/>
                </a:lnTo>
                <a:lnTo>
                  <a:pt x="1772030" y="506729"/>
                </a:lnTo>
              </a:path>
            </a:pathLst>
          </a:custGeom>
          <a:ln w="25400">
            <a:solidFill>
              <a:srgbClr val="1F497C"/>
            </a:solidFill>
          </a:ln>
        </p:spPr>
        <p:txBody>
          <a:bodyPr wrap="square" lIns="0" tIns="0" rIns="0" bIns="0" rtlCol="0"/>
          <a:lstStyle/>
          <a:p>
            <a:endParaRPr/>
          </a:p>
        </p:txBody>
      </p:sp>
      <p:sp>
        <p:nvSpPr>
          <p:cNvPr id="6" name="object 6"/>
          <p:cNvSpPr/>
          <p:nvPr/>
        </p:nvSpPr>
        <p:spPr>
          <a:xfrm>
            <a:off x="4067047" y="2743835"/>
            <a:ext cx="134620" cy="2121535"/>
          </a:xfrm>
          <a:custGeom>
            <a:avLst/>
            <a:gdLst/>
            <a:ahLst/>
            <a:cxnLst/>
            <a:rect l="l" t="t" r="r" b="b"/>
            <a:pathLst>
              <a:path w="134620" h="2121535">
                <a:moveTo>
                  <a:pt x="0" y="0"/>
                </a:moveTo>
                <a:lnTo>
                  <a:pt x="0" y="2121027"/>
                </a:lnTo>
                <a:lnTo>
                  <a:pt x="134492" y="2121027"/>
                </a:lnTo>
              </a:path>
            </a:pathLst>
          </a:custGeom>
          <a:ln w="25400">
            <a:solidFill>
              <a:srgbClr val="24548F"/>
            </a:solidFill>
          </a:ln>
        </p:spPr>
        <p:txBody>
          <a:bodyPr wrap="square" lIns="0" tIns="0" rIns="0" bIns="0" rtlCol="0"/>
          <a:lstStyle/>
          <a:p>
            <a:endParaRPr/>
          </a:p>
        </p:txBody>
      </p:sp>
      <p:sp>
        <p:nvSpPr>
          <p:cNvPr id="7" name="object 7"/>
          <p:cNvSpPr/>
          <p:nvPr/>
        </p:nvSpPr>
        <p:spPr>
          <a:xfrm>
            <a:off x="4851780" y="1597533"/>
            <a:ext cx="840740" cy="506730"/>
          </a:xfrm>
          <a:custGeom>
            <a:avLst/>
            <a:gdLst/>
            <a:ahLst/>
            <a:cxnLst/>
            <a:rect l="l" t="t" r="r" b="b"/>
            <a:pathLst>
              <a:path w="840739" h="506730">
                <a:moveTo>
                  <a:pt x="840740" y="0"/>
                </a:moveTo>
                <a:lnTo>
                  <a:pt x="840740" y="372490"/>
                </a:lnTo>
                <a:lnTo>
                  <a:pt x="0" y="372490"/>
                </a:lnTo>
                <a:lnTo>
                  <a:pt x="0" y="506729"/>
                </a:lnTo>
              </a:path>
            </a:pathLst>
          </a:custGeom>
          <a:ln w="25400">
            <a:solidFill>
              <a:srgbClr val="1F497C"/>
            </a:solidFill>
          </a:ln>
        </p:spPr>
        <p:txBody>
          <a:bodyPr wrap="square" lIns="0" tIns="0" rIns="0" bIns="0" rtlCol="0"/>
          <a:lstStyle/>
          <a:p>
            <a:endParaRPr/>
          </a:p>
        </p:txBody>
      </p:sp>
      <p:sp>
        <p:nvSpPr>
          <p:cNvPr id="8" name="object 8"/>
          <p:cNvSpPr/>
          <p:nvPr/>
        </p:nvSpPr>
        <p:spPr>
          <a:xfrm>
            <a:off x="1150277" y="2779141"/>
            <a:ext cx="224154" cy="2134870"/>
          </a:xfrm>
          <a:custGeom>
            <a:avLst/>
            <a:gdLst/>
            <a:ahLst/>
            <a:cxnLst/>
            <a:rect l="l" t="t" r="r" b="b"/>
            <a:pathLst>
              <a:path w="224155" h="2134870">
                <a:moveTo>
                  <a:pt x="0" y="0"/>
                </a:moveTo>
                <a:lnTo>
                  <a:pt x="0" y="2134743"/>
                </a:lnTo>
                <a:lnTo>
                  <a:pt x="223989" y="2134743"/>
                </a:lnTo>
              </a:path>
            </a:pathLst>
          </a:custGeom>
          <a:ln w="25400">
            <a:solidFill>
              <a:srgbClr val="24548F"/>
            </a:solidFill>
          </a:ln>
        </p:spPr>
        <p:txBody>
          <a:bodyPr wrap="square" lIns="0" tIns="0" rIns="0" bIns="0" rtlCol="0"/>
          <a:lstStyle/>
          <a:p>
            <a:endParaRPr/>
          </a:p>
        </p:txBody>
      </p:sp>
      <p:grpSp>
        <p:nvGrpSpPr>
          <p:cNvPr id="9" name="object 9"/>
          <p:cNvGrpSpPr/>
          <p:nvPr/>
        </p:nvGrpSpPr>
        <p:grpSpPr>
          <a:xfrm>
            <a:off x="2228469" y="945286"/>
            <a:ext cx="5922010" cy="1174115"/>
            <a:chOff x="2228469" y="945286"/>
            <a:chExt cx="5922010" cy="1174115"/>
          </a:xfrm>
        </p:grpSpPr>
        <p:sp>
          <p:nvSpPr>
            <p:cNvPr id="10" name="object 10"/>
            <p:cNvSpPr/>
            <p:nvPr/>
          </p:nvSpPr>
          <p:spPr>
            <a:xfrm>
              <a:off x="2241169" y="1597533"/>
              <a:ext cx="3451860" cy="509270"/>
            </a:xfrm>
            <a:custGeom>
              <a:avLst/>
              <a:gdLst/>
              <a:ahLst/>
              <a:cxnLst/>
              <a:rect l="l" t="t" r="r" b="b"/>
              <a:pathLst>
                <a:path w="3451860" h="509269">
                  <a:moveTo>
                    <a:pt x="3451352" y="0"/>
                  </a:moveTo>
                  <a:lnTo>
                    <a:pt x="3451352" y="374395"/>
                  </a:lnTo>
                  <a:lnTo>
                    <a:pt x="0" y="374395"/>
                  </a:lnTo>
                  <a:lnTo>
                    <a:pt x="0" y="508762"/>
                  </a:lnTo>
                </a:path>
              </a:pathLst>
            </a:custGeom>
            <a:ln w="25400">
              <a:solidFill>
                <a:srgbClr val="1F497C"/>
              </a:solidFill>
            </a:ln>
          </p:spPr>
          <p:txBody>
            <a:bodyPr wrap="square" lIns="0" tIns="0" rIns="0" bIns="0" rtlCol="0"/>
            <a:lstStyle/>
            <a:p>
              <a:endParaRPr/>
            </a:p>
          </p:txBody>
        </p:sp>
        <p:sp>
          <p:nvSpPr>
            <p:cNvPr id="11" name="object 11"/>
            <p:cNvSpPr/>
            <p:nvPr/>
          </p:nvSpPr>
          <p:spPr>
            <a:xfrm>
              <a:off x="3247516" y="957986"/>
              <a:ext cx="4890135" cy="640080"/>
            </a:xfrm>
            <a:custGeom>
              <a:avLst/>
              <a:gdLst/>
              <a:ahLst/>
              <a:cxnLst/>
              <a:rect l="l" t="t" r="r" b="b"/>
              <a:pathLst>
                <a:path w="4890134" h="640080">
                  <a:moveTo>
                    <a:pt x="4890134" y="0"/>
                  </a:moveTo>
                  <a:lnTo>
                    <a:pt x="0" y="0"/>
                  </a:lnTo>
                  <a:lnTo>
                    <a:pt x="0" y="639546"/>
                  </a:lnTo>
                  <a:lnTo>
                    <a:pt x="4890134" y="639546"/>
                  </a:lnTo>
                  <a:lnTo>
                    <a:pt x="4890134" y="0"/>
                  </a:lnTo>
                  <a:close/>
                </a:path>
              </a:pathLst>
            </a:custGeom>
            <a:solidFill>
              <a:srgbClr val="E9E1D5"/>
            </a:solidFill>
          </p:spPr>
          <p:txBody>
            <a:bodyPr wrap="square" lIns="0" tIns="0" rIns="0" bIns="0" rtlCol="0"/>
            <a:lstStyle/>
            <a:p>
              <a:endParaRPr/>
            </a:p>
          </p:txBody>
        </p:sp>
        <p:sp>
          <p:nvSpPr>
            <p:cNvPr id="12" name="object 12"/>
            <p:cNvSpPr/>
            <p:nvPr/>
          </p:nvSpPr>
          <p:spPr>
            <a:xfrm>
              <a:off x="3247516" y="957986"/>
              <a:ext cx="4890135" cy="640080"/>
            </a:xfrm>
            <a:custGeom>
              <a:avLst/>
              <a:gdLst/>
              <a:ahLst/>
              <a:cxnLst/>
              <a:rect l="l" t="t" r="r" b="b"/>
              <a:pathLst>
                <a:path w="4890134" h="640080">
                  <a:moveTo>
                    <a:pt x="0" y="639546"/>
                  </a:moveTo>
                  <a:lnTo>
                    <a:pt x="4890134" y="639546"/>
                  </a:lnTo>
                  <a:lnTo>
                    <a:pt x="4890134" y="0"/>
                  </a:lnTo>
                  <a:lnTo>
                    <a:pt x="0" y="0"/>
                  </a:lnTo>
                  <a:lnTo>
                    <a:pt x="0" y="639546"/>
                  </a:lnTo>
                  <a:close/>
                </a:path>
              </a:pathLst>
            </a:custGeom>
            <a:ln w="25400">
              <a:solidFill>
                <a:srgbClr val="24548F"/>
              </a:solidFill>
            </a:ln>
          </p:spPr>
          <p:txBody>
            <a:bodyPr wrap="square" lIns="0" tIns="0" rIns="0" bIns="0" rtlCol="0"/>
            <a:lstStyle/>
            <a:p>
              <a:endParaRPr/>
            </a:p>
          </p:txBody>
        </p:sp>
      </p:grpSp>
      <p:sp>
        <p:nvSpPr>
          <p:cNvPr id="13" name="object 13"/>
          <p:cNvSpPr txBox="1"/>
          <p:nvPr/>
        </p:nvSpPr>
        <p:spPr>
          <a:xfrm>
            <a:off x="4170934" y="1052271"/>
            <a:ext cx="3044825" cy="391795"/>
          </a:xfrm>
          <a:prstGeom prst="rect">
            <a:avLst/>
          </a:prstGeom>
        </p:spPr>
        <p:txBody>
          <a:bodyPr vert="horz" wrap="square" lIns="0" tIns="12700" rIns="0" bIns="0" rtlCol="0">
            <a:spAutoFit/>
          </a:bodyPr>
          <a:lstStyle/>
          <a:p>
            <a:pPr marL="12700">
              <a:lnSpc>
                <a:spcPct val="100000"/>
              </a:lnSpc>
              <a:spcBef>
                <a:spcPts val="100"/>
              </a:spcBef>
            </a:pPr>
            <a:r>
              <a:rPr sz="2400" b="1" dirty="0">
                <a:solidFill>
                  <a:srgbClr val="03499E"/>
                </a:solidFill>
                <a:latin typeface="Times New Roman"/>
                <a:cs typeface="Times New Roman"/>
              </a:rPr>
              <a:t>Căn</a:t>
            </a:r>
            <a:r>
              <a:rPr sz="2400" b="1" spc="-10" dirty="0">
                <a:solidFill>
                  <a:srgbClr val="03499E"/>
                </a:solidFill>
                <a:latin typeface="Times New Roman"/>
                <a:cs typeface="Times New Roman"/>
              </a:rPr>
              <a:t> </a:t>
            </a:r>
            <a:r>
              <a:rPr sz="2400" b="1" dirty="0">
                <a:solidFill>
                  <a:srgbClr val="03499E"/>
                </a:solidFill>
                <a:latin typeface="Times New Roman"/>
                <a:cs typeface="Times New Roman"/>
              </a:rPr>
              <a:t>cứ</a:t>
            </a:r>
            <a:r>
              <a:rPr sz="2400" b="1" spc="-30" dirty="0">
                <a:solidFill>
                  <a:srgbClr val="03499E"/>
                </a:solidFill>
                <a:latin typeface="Times New Roman"/>
                <a:cs typeface="Times New Roman"/>
              </a:rPr>
              <a:t> </a:t>
            </a:r>
            <a:r>
              <a:rPr sz="2400" b="1" dirty="0">
                <a:solidFill>
                  <a:srgbClr val="03499E"/>
                </a:solidFill>
                <a:latin typeface="Times New Roman"/>
                <a:cs typeface="Times New Roman"/>
              </a:rPr>
              <a:t>lập</a:t>
            </a:r>
            <a:r>
              <a:rPr sz="2400" b="1" spc="-15" dirty="0">
                <a:solidFill>
                  <a:srgbClr val="03499E"/>
                </a:solidFill>
                <a:latin typeface="Times New Roman"/>
                <a:cs typeface="Times New Roman"/>
              </a:rPr>
              <a:t> </a:t>
            </a:r>
            <a:r>
              <a:rPr sz="2400" b="1" dirty="0">
                <a:solidFill>
                  <a:srgbClr val="03499E"/>
                </a:solidFill>
                <a:latin typeface="Times New Roman"/>
                <a:cs typeface="Times New Roman"/>
              </a:rPr>
              <a:t>giá</a:t>
            </a:r>
            <a:r>
              <a:rPr sz="2400" b="1" spc="-10" dirty="0">
                <a:solidFill>
                  <a:srgbClr val="03499E"/>
                </a:solidFill>
                <a:latin typeface="Times New Roman"/>
                <a:cs typeface="Times New Roman"/>
              </a:rPr>
              <a:t> </a:t>
            </a:r>
            <a:r>
              <a:rPr sz="2400" b="1" dirty="0">
                <a:solidFill>
                  <a:srgbClr val="03499E"/>
                </a:solidFill>
                <a:latin typeface="Times New Roman"/>
                <a:cs typeface="Times New Roman"/>
              </a:rPr>
              <a:t>gói</a:t>
            </a:r>
            <a:r>
              <a:rPr sz="2400" b="1" spc="-30" dirty="0">
                <a:solidFill>
                  <a:srgbClr val="03499E"/>
                </a:solidFill>
                <a:latin typeface="Times New Roman"/>
                <a:cs typeface="Times New Roman"/>
              </a:rPr>
              <a:t> </a:t>
            </a:r>
            <a:r>
              <a:rPr sz="2400" b="1" spc="-20" dirty="0">
                <a:solidFill>
                  <a:srgbClr val="03499E"/>
                </a:solidFill>
                <a:latin typeface="Times New Roman"/>
                <a:cs typeface="Times New Roman"/>
              </a:rPr>
              <a:t>thầu</a:t>
            </a:r>
            <a:endParaRPr sz="2400">
              <a:latin typeface="Times New Roman"/>
              <a:cs typeface="Times New Roman"/>
            </a:endParaRPr>
          </a:p>
        </p:txBody>
      </p:sp>
      <p:grpSp>
        <p:nvGrpSpPr>
          <p:cNvPr id="14" name="object 14"/>
          <p:cNvGrpSpPr/>
          <p:nvPr/>
        </p:nvGrpSpPr>
        <p:grpSpPr>
          <a:xfrm>
            <a:off x="864831" y="2093607"/>
            <a:ext cx="2752725" cy="698500"/>
            <a:chOff x="864831" y="2093607"/>
            <a:chExt cx="2752725" cy="698500"/>
          </a:xfrm>
        </p:grpSpPr>
        <p:sp>
          <p:nvSpPr>
            <p:cNvPr id="15" name="object 15"/>
            <p:cNvSpPr/>
            <p:nvPr/>
          </p:nvSpPr>
          <p:spPr>
            <a:xfrm>
              <a:off x="877531" y="2106307"/>
              <a:ext cx="2727325" cy="673100"/>
            </a:xfrm>
            <a:custGeom>
              <a:avLst/>
              <a:gdLst/>
              <a:ahLst/>
              <a:cxnLst/>
              <a:rect l="l" t="t" r="r" b="b"/>
              <a:pathLst>
                <a:path w="2727325" h="673100">
                  <a:moveTo>
                    <a:pt x="2727325" y="0"/>
                  </a:moveTo>
                  <a:lnTo>
                    <a:pt x="0" y="0"/>
                  </a:lnTo>
                  <a:lnTo>
                    <a:pt x="0" y="672833"/>
                  </a:lnTo>
                  <a:lnTo>
                    <a:pt x="2727325" y="672833"/>
                  </a:lnTo>
                  <a:lnTo>
                    <a:pt x="2727325" y="0"/>
                  </a:lnTo>
                  <a:close/>
                </a:path>
              </a:pathLst>
            </a:custGeom>
            <a:solidFill>
              <a:srgbClr val="E9E1D5"/>
            </a:solidFill>
          </p:spPr>
          <p:txBody>
            <a:bodyPr wrap="square" lIns="0" tIns="0" rIns="0" bIns="0" rtlCol="0"/>
            <a:lstStyle/>
            <a:p>
              <a:endParaRPr/>
            </a:p>
          </p:txBody>
        </p:sp>
        <p:sp>
          <p:nvSpPr>
            <p:cNvPr id="16" name="object 16"/>
            <p:cNvSpPr/>
            <p:nvPr/>
          </p:nvSpPr>
          <p:spPr>
            <a:xfrm>
              <a:off x="877531" y="2106307"/>
              <a:ext cx="2727325" cy="673100"/>
            </a:xfrm>
            <a:custGeom>
              <a:avLst/>
              <a:gdLst/>
              <a:ahLst/>
              <a:cxnLst/>
              <a:rect l="l" t="t" r="r" b="b"/>
              <a:pathLst>
                <a:path w="2727325" h="673100">
                  <a:moveTo>
                    <a:pt x="0" y="672833"/>
                  </a:moveTo>
                  <a:lnTo>
                    <a:pt x="2727325" y="672833"/>
                  </a:lnTo>
                  <a:lnTo>
                    <a:pt x="2727325" y="0"/>
                  </a:lnTo>
                  <a:lnTo>
                    <a:pt x="0" y="0"/>
                  </a:lnTo>
                  <a:lnTo>
                    <a:pt x="0" y="672833"/>
                  </a:lnTo>
                  <a:close/>
                </a:path>
              </a:pathLst>
            </a:custGeom>
            <a:ln w="25399">
              <a:solidFill>
                <a:srgbClr val="24548F"/>
              </a:solidFill>
            </a:ln>
          </p:spPr>
          <p:txBody>
            <a:bodyPr wrap="square" lIns="0" tIns="0" rIns="0" bIns="0" rtlCol="0"/>
            <a:lstStyle/>
            <a:p>
              <a:endParaRPr/>
            </a:p>
          </p:txBody>
        </p:sp>
      </p:grpSp>
      <p:sp>
        <p:nvSpPr>
          <p:cNvPr id="17" name="object 17"/>
          <p:cNvSpPr txBox="1"/>
          <p:nvPr/>
        </p:nvSpPr>
        <p:spPr>
          <a:xfrm>
            <a:off x="980947" y="2060194"/>
            <a:ext cx="2520950" cy="391160"/>
          </a:xfrm>
          <a:prstGeom prst="rect">
            <a:avLst/>
          </a:prstGeom>
        </p:spPr>
        <p:txBody>
          <a:bodyPr vert="horz" wrap="square" lIns="0" tIns="12700" rIns="0" bIns="0" rtlCol="0">
            <a:spAutoFit/>
          </a:bodyPr>
          <a:lstStyle/>
          <a:p>
            <a:pPr marL="12700">
              <a:lnSpc>
                <a:spcPct val="100000"/>
              </a:lnSpc>
              <a:spcBef>
                <a:spcPts val="100"/>
              </a:spcBef>
            </a:pPr>
            <a:r>
              <a:rPr sz="2400" b="1" dirty="0">
                <a:solidFill>
                  <a:srgbClr val="03499E"/>
                </a:solidFill>
                <a:latin typeface="Times New Roman"/>
                <a:cs typeface="Times New Roman"/>
              </a:rPr>
              <a:t>1.</a:t>
            </a:r>
            <a:r>
              <a:rPr sz="2400" b="1" spc="-25" dirty="0">
                <a:solidFill>
                  <a:srgbClr val="03499E"/>
                </a:solidFill>
                <a:latin typeface="Times New Roman"/>
                <a:cs typeface="Times New Roman"/>
              </a:rPr>
              <a:t> </a:t>
            </a:r>
            <a:r>
              <a:rPr sz="2400" b="1" dirty="0">
                <a:solidFill>
                  <a:srgbClr val="03499E"/>
                </a:solidFill>
                <a:latin typeface="Times New Roman"/>
                <a:cs typeface="Times New Roman"/>
              </a:rPr>
              <a:t>Dự</a:t>
            </a:r>
            <a:r>
              <a:rPr sz="2400" b="1" spc="-30" dirty="0">
                <a:solidFill>
                  <a:srgbClr val="03499E"/>
                </a:solidFill>
                <a:latin typeface="Times New Roman"/>
                <a:cs typeface="Times New Roman"/>
              </a:rPr>
              <a:t> </a:t>
            </a:r>
            <a:r>
              <a:rPr sz="2400" b="1" dirty="0">
                <a:solidFill>
                  <a:srgbClr val="03499E"/>
                </a:solidFill>
                <a:latin typeface="Times New Roman"/>
                <a:cs typeface="Times New Roman"/>
              </a:rPr>
              <a:t>toán</a:t>
            </a:r>
            <a:r>
              <a:rPr sz="2400" b="1" spc="-30" dirty="0">
                <a:solidFill>
                  <a:srgbClr val="03499E"/>
                </a:solidFill>
                <a:latin typeface="Times New Roman"/>
                <a:cs typeface="Times New Roman"/>
              </a:rPr>
              <a:t> </a:t>
            </a:r>
            <a:r>
              <a:rPr sz="2400" b="1" dirty="0">
                <a:solidFill>
                  <a:srgbClr val="03499E"/>
                </a:solidFill>
                <a:latin typeface="Times New Roman"/>
                <a:cs typeface="Times New Roman"/>
              </a:rPr>
              <a:t>gói</a:t>
            </a:r>
            <a:r>
              <a:rPr sz="2400" b="1" spc="-25" dirty="0">
                <a:solidFill>
                  <a:srgbClr val="03499E"/>
                </a:solidFill>
                <a:latin typeface="Times New Roman"/>
                <a:cs typeface="Times New Roman"/>
              </a:rPr>
              <a:t> </a:t>
            </a:r>
            <a:r>
              <a:rPr sz="2400" b="1" spc="-20" dirty="0">
                <a:solidFill>
                  <a:srgbClr val="03499E"/>
                </a:solidFill>
                <a:latin typeface="Times New Roman"/>
                <a:cs typeface="Times New Roman"/>
              </a:rPr>
              <a:t>thầu</a:t>
            </a:r>
            <a:endParaRPr sz="2400">
              <a:latin typeface="Times New Roman"/>
              <a:cs typeface="Times New Roman"/>
            </a:endParaRPr>
          </a:p>
        </p:txBody>
      </p:sp>
      <p:sp>
        <p:nvSpPr>
          <p:cNvPr id="18" name="object 18"/>
          <p:cNvSpPr txBox="1"/>
          <p:nvPr/>
        </p:nvSpPr>
        <p:spPr>
          <a:xfrm>
            <a:off x="1497583" y="2375661"/>
            <a:ext cx="1486535" cy="391160"/>
          </a:xfrm>
          <a:prstGeom prst="rect">
            <a:avLst/>
          </a:prstGeom>
        </p:spPr>
        <p:txBody>
          <a:bodyPr vert="horz" wrap="square" lIns="0" tIns="12700" rIns="0" bIns="0" rtlCol="0">
            <a:spAutoFit/>
          </a:bodyPr>
          <a:lstStyle/>
          <a:p>
            <a:pPr marL="12700">
              <a:lnSpc>
                <a:spcPct val="100000"/>
              </a:lnSpc>
              <a:spcBef>
                <a:spcPts val="100"/>
              </a:spcBef>
            </a:pPr>
            <a:r>
              <a:rPr sz="2400" b="1" dirty="0">
                <a:solidFill>
                  <a:srgbClr val="03499E"/>
                </a:solidFill>
                <a:latin typeface="Times New Roman"/>
                <a:cs typeface="Times New Roman"/>
              </a:rPr>
              <a:t>được </a:t>
            </a:r>
            <a:r>
              <a:rPr sz="2400" b="1" spc="-10" dirty="0">
                <a:solidFill>
                  <a:srgbClr val="03499E"/>
                </a:solidFill>
                <a:latin typeface="Times New Roman"/>
                <a:cs typeface="Times New Roman"/>
              </a:rPr>
              <a:t>duyệt</a:t>
            </a:r>
            <a:endParaRPr sz="2400">
              <a:latin typeface="Times New Roman"/>
              <a:cs typeface="Times New Roman"/>
            </a:endParaRPr>
          </a:p>
        </p:txBody>
      </p:sp>
      <p:grpSp>
        <p:nvGrpSpPr>
          <p:cNvPr id="19" name="object 19"/>
          <p:cNvGrpSpPr/>
          <p:nvPr/>
        </p:nvGrpSpPr>
        <p:grpSpPr>
          <a:xfrm>
            <a:off x="1361566" y="3319767"/>
            <a:ext cx="2481580" cy="3188335"/>
            <a:chOff x="1361566" y="3319767"/>
            <a:chExt cx="2481580" cy="3188335"/>
          </a:xfrm>
        </p:grpSpPr>
        <p:sp>
          <p:nvSpPr>
            <p:cNvPr id="20" name="object 20"/>
            <p:cNvSpPr/>
            <p:nvPr/>
          </p:nvSpPr>
          <p:spPr>
            <a:xfrm>
              <a:off x="1374266" y="3332467"/>
              <a:ext cx="2456180" cy="3162935"/>
            </a:xfrm>
            <a:custGeom>
              <a:avLst/>
              <a:gdLst/>
              <a:ahLst/>
              <a:cxnLst/>
              <a:rect l="l" t="t" r="r" b="b"/>
              <a:pathLst>
                <a:path w="2456179" h="3162935">
                  <a:moveTo>
                    <a:pt x="2455799" y="0"/>
                  </a:moveTo>
                  <a:lnTo>
                    <a:pt x="0" y="0"/>
                  </a:lnTo>
                  <a:lnTo>
                    <a:pt x="0" y="3162935"/>
                  </a:lnTo>
                  <a:lnTo>
                    <a:pt x="2455799" y="3162935"/>
                  </a:lnTo>
                  <a:lnTo>
                    <a:pt x="2455799" y="0"/>
                  </a:lnTo>
                  <a:close/>
                </a:path>
              </a:pathLst>
            </a:custGeom>
            <a:solidFill>
              <a:srgbClr val="E9E1D5"/>
            </a:solidFill>
          </p:spPr>
          <p:txBody>
            <a:bodyPr wrap="square" lIns="0" tIns="0" rIns="0" bIns="0" rtlCol="0"/>
            <a:lstStyle/>
            <a:p>
              <a:endParaRPr/>
            </a:p>
          </p:txBody>
        </p:sp>
        <p:sp>
          <p:nvSpPr>
            <p:cNvPr id="21" name="object 21"/>
            <p:cNvSpPr/>
            <p:nvPr/>
          </p:nvSpPr>
          <p:spPr>
            <a:xfrm>
              <a:off x="1374266" y="3332467"/>
              <a:ext cx="2456180" cy="3162935"/>
            </a:xfrm>
            <a:custGeom>
              <a:avLst/>
              <a:gdLst/>
              <a:ahLst/>
              <a:cxnLst/>
              <a:rect l="l" t="t" r="r" b="b"/>
              <a:pathLst>
                <a:path w="2456179" h="3162935">
                  <a:moveTo>
                    <a:pt x="0" y="3162935"/>
                  </a:moveTo>
                  <a:lnTo>
                    <a:pt x="2455799" y="3162935"/>
                  </a:lnTo>
                  <a:lnTo>
                    <a:pt x="2455799" y="0"/>
                  </a:lnTo>
                  <a:lnTo>
                    <a:pt x="0" y="0"/>
                  </a:lnTo>
                  <a:lnTo>
                    <a:pt x="0" y="3162935"/>
                  </a:lnTo>
                  <a:close/>
                </a:path>
              </a:pathLst>
            </a:custGeom>
            <a:ln w="25400">
              <a:solidFill>
                <a:srgbClr val="24548F"/>
              </a:solidFill>
            </a:ln>
          </p:spPr>
          <p:txBody>
            <a:bodyPr wrap="square" lIns="0" tIns="0" rIns="0" bIns="0" rtlCol="0"/>
            <a:lstStyle/>
            <a:p>
              <a:endParaRPr/>
            </a:p>
          </p:txBody>
        </p:sp>
      </p:grpSp>
      <p:sp>
        <p:nvSpPr>
          <p:cNvPr id="22" name="object 22"/>
          <p:cNvSpPr txBox="1"/>
          <p:nvPr/>
        </p:nvSpPr>
        <p:spPr>
          <a:xfrm>
            <a:off x="1436624" y="3743325"/>
            <a:ext cx="2330450" cy="2282825"/>
          </a:xfrm>
          <a:prstGeom prst="rect">
            <a:avLst/>
          </a:prstGeom>
        </p:spPr>
        <p:txBody>
          <a:bodyPr vert="horz" wrap="square" lIns="0" tIns="62865" rIns="0" bIns="0" rtlCol="0">
            <a:spAutoFit/>
          </a:bodyPr>
          <a:lstStyle/>
          <a:p>
            <a:pPr marL="12700" marR="5080" indent="-1905" algn="ctr">
              <a:lnSpc>
                <a:spcPct val="86200"/>
              </a:lnSpc>
              <a:spcBef>
                <a:spcPts val="495"/>
              </a:spcBef>
            </a:pPr>
            <a:r>
              <a:rPr sz="2400" dirty="0">
                <a:solidFill>
                  <a:srgbClr val="03499E"/>
                </a:solidFill>
                <a:latin typeface="Times New Roman"/>
                <a:cs typeface="Times New Roman"/>
              </a:rPr>
              <a:t>Chưa</a:t>
            </a:r>
            <a:r>
              <a:rPr sz="2400" spc="-5" dirty="0">
                <a:solidFill>
                  <a:srgbClr val="03499E"/>
                </a:solidFill>
                <a:latin typeface="Times New Roman"/>
                <a:cs typeface="Times New Roman"/>
              </a:rPr>
              <a:t> </a:t>
            </a:r>
            <a:r>
              <a:rPr sz="2400" dirty="0">
                <a:solidFill>
                  <a:srgbClr val="03499E"/>
                </a:solidFill>
                <a:latin typeface="Times New Roman"/>
                <a:cs typeface="Times New Roman"/>
              </a:rPr>
              <a:t>đủ điều</a:t>
            </a:r>
            <a:r>
              <a:rPr sz="2400" spc="-15" dirty="0">
                <a:solidFill>
                  <a:srgbClr val="03499E"/>
                </a:solidFill>
                <a:latin typeface="Times New Roman"/>
                <a:cs typeface="Times New Roman"/>
              </a:rPr>
              <a:t> </a:t>
            </a:r>
            <a:r>
              <a:rPr sz="2400" spc="-20" dirty="0">
                <a:solidFill>
                  <a:srgbClr val="03499E"/>
                </a:solidFill>
                <a:latin typeface="Times New Roman"/>
                <a:cs typeface="Times New Roman"/>
              </a:rPr>
              <a:t>kiện </a:t>
            </a:r>
            <a:r>
              <a:rPr sz="2400" dirty="0">
                <a:solidFill>
                  <a:srgbClr val="03499E"/>
                </a:solidFill>
                <a:latin typeface="Times New Roman"/>
                <a:cs typeface="Times New Roman"/>
              </a:rPr>
              <a:t>lập dự toán:</a:t>
            </a:r>
            <a:r>
              <a:rPr sz="2400" spc="-5" dirty="0">
                <a:solidFill>
                  <a:srgbClr val="03499E"/>
                </a:solidFill>
                <a:latin typeface="Times New Roman"/>
                <a:cs typeface="Times New Roman"/>
              </a:rPr>
              <a:t> </a:t>
            </a:r>
            <a:r>
              <a:rPr sz="2400" spc="-25" dirty="0">
                <a:solidFill>
                  <a:srgbClr val="03499E"/>
                </a:solidFill>
                <a:latin typeface="Times New Roman"/>
                <a:cs typeface="Times New Roman"/>
              </a:rPr>
              <a:t>giá </a:t>
            </a:r>
            <a:r>
              <a:rPr sz="2400" dirty="0">
                <a:solidFill>
                  <a:srgbClr val="03499E"/>
                </a:solidFill>
                <a:latin typeface="Times New Roman"/>
                <a:cs typeface="Times New Roman"/>
              </a:rPr>
              <a:t>trung</a:t>
            </a:r>
            <a:r>
              <a:rPr sz="2400" spc="-15" dirty="0">
                <a:solidFill>
                  <a:srgbClr val="03499E"/>
                </a:solidFill>
                <a:latin typeface="Times New Roman"/>
                <a:cs typeface="Times New Roman"/>
              </a:rPr>
              <a:t> </a:t>
            </a:r>
            <a:r>
              <a:rPr sz="2400" dirty="0">
                <a:solidFill>
                  <a:srgbClr val="03499E"/>
                </a:solidFill>
                <a:latin typeface="Times New Roman"/>
                <a:cs typeface="Times New Roman"/>
              </a:rPr>
              <a:t>bình dự</a:t>
            </a:r>
            <a:r>
              <a:rPr sz="2400" spc="5" dirty="0">
                <a:solidFill>
                  <a:srgbClr val="03499E"/>
                </a:solidFill>
                <a:latin typeface="Times New Roman"/>
                <a:cs typeface="Times New Roman"/>
              </a:rPr>
              <a:t> </a:t>
            </a:r>
            <a:r>
              <a:rPr sz="2400" spc="-25" dirty="0">
                <a:solidFill>
                  <a:srgbClr val="03499E"/>
                </a:solidFill>
                <a:latin typeface="Times New Roman"/>
                <a:cs typeface="Times New Roman"/>
              </a:rPr>
              <a:t>án, </a:t>
            </a:r>
            <a:r>
              <a:rPr sz="2400" dirty="0">
                <a:solidFill>
                  <a:srgbClr val="03499E"/>
                </a:solidFill>
                <a:latin typeface="Times New Roman"/>
                <a:cs typeface="Times New Roman"/>
              </a:rPr>
              <a:t>gói</a:t>
            </a:r>
            <a:r>
              <a:rPr sz="2400" spc="-10" dirty="0">
                <a:solidFill>
                  <a:srgbClr val="03499E"/>
                </a:solidFill>
                <a:latin typeface="Times New Roman"/>
                <a:cs typeface="Times New Roman"/>
              </a:rPr>
              <a:t> </a:t>
            </a:r>
            <a:r>
              <a:rPr sz="2400" dirty="0">
                <a:solidFill>
                  <a:srgbClr val="03499E"/>
                </a:solidFill>
                <a:latin typeface="Times New Roman"/>
                <a:cs typeface="Times New Roman"/>
              </a:rPr>
              <a:t>thầu;</a:t>
            </a:r>
            <a:r>
              <a:rPr sz="2400" spc="-20" dirty="0">
                <a:solidFill>
                  <a:srgbClr val="03499E"/>
                </a:solidFill>
                <a:latin typeface="Times New Roman"/>
                <a:cs typeface="Times New Roman"/>
              </a:rPr>
              <a:t> </a:t>
            </a:r>
            <a:r>
              <a:rPr sz="2400" dirty="0">
                <a:solidFill>
                  <a:srgbClr val="03499E"/>
                </a:solidFill>
                <a:latin typeface="Times New Roman"/>
                <a:cs typeface="Times New Roman"/>
              </a:rPr>
              <a:t>tổng</a:t>
            </a:r>
            <a:r>
              <a:rPr sz="2400" spc="5" dirty="0">
                <a:solidFill>
                  <a:srgbClr val="03499E"/>
                </a:solidFill>
                <a:latin typeface="Times New Roman"/>
                <a:cs typeface="Times New Roman"/>
              </a:rPr>
              <a:t> </a:t>
            </a:r>
            <a:r>
              <a:rPr sz="2400" spc="-25" dirty="0">
                <a:solidFill>
                  <a:srgbClr val="03499E"/>
                </a:solidFill>
                <a:latin typeface="Times New Roman"/>
                <a:cs typeface="Times New Roman"/>
              </a:rPr>
              <a:t>mức </a:t>
            </a:r>
            <a:r>
              <a:rPr sz="2400" dirty="0">
                <a:solidFill>
                  <a:srgbClr val="03499E"/>
                </a:solidFill>
                <a:latin typeface="Times New Roman"/>
                <a:cs typeface="Times New Roman"/>
              </a:rPr>
              <a:t>đầu</a:t>
            </a:r>
            <a:r>
              <a:rPr sz="2400" spc="-10" dirty="0">
                <a:solidFill>
                  <a:srgbClr val="03499E"/>
                </a:solidFill>
                <a:latin typeface="Times New Roman"/>
                <a:cs typeface="Times New Roman"/>
              </a:rPr>
              <a:t> </a:t>
            </a:r>
            <a:r>
              <a:rPr sz="2400" dirty="0">
                <a:solidFill>
                  <a:srgbClr val="03499E"/>
                </a:solidFill>
                <a:latin typeface="Times New Roman"/>
                <a:cs typeface="Times New Roman"/>
              </a:rPr>
              <a:t>tư hoặc</a:t>
            </a:r>
            <a:r>
              <a:rPr sz="2400" spc="-20" dirty="0">
                <a:solidFill>
                  <a:srgbClr val="03499E"/>
                </a:solidFill>
                <a:latin typeface="Times New Roman"/>
                <a:cs typeface="Times New Roman"/>
              </a:rPr>
              <a:t> </a:t>
            </a:r>
            <a:r>
              <a:rPr sz="2400" spc="-25" dirty="0">
                <a:solidFill>
                  <a:srgbClr val="03499E"/>
                </a:solidFill>
                <a:latin typeface="Times New Roman"/>
                <a:cs typeface="Times New Roman"/>
              </a:rPr>
              <a:t>ước </a:t>
            </a:r>
            <a:r>
              <a:rPr sz="2400" dirty="0">
                <a:solidFill>
                  <a:srgbClr val="03499E"/>
                </a:solidFill>
                <a:latin typeface="Times New Roman"/>
                <a:cs typeface="Times New Roman"/>
              </a:rPr>
              <a:t>tính</a:t>
            </a:r>
            <a:r>
              <a:rPr sz="2400" spc="-20" dirty="0">
                <a:solidFill>
                  <a:srgbClr val="03499E"/>
                </a:solidFill>
                <a:latin typeface="Times New Roman"/>
                <a:cs typeface="Times New Roman"/>
              </a:rPr>
              <a:t> </a:t>
            </a:r>
            <a:r>
              <a:rPr sz="2400" dirty="0">
                <a:solidFill>
                  <a:srgbClr val="03499E"/>
                </a:solidFill>
                <a:latin typeface="Times New Roman"/>
                <a:cs typeface="Times New Roman"/>
              </a:rPr>
              <a:t>tổng</a:t>
            </a:r>
            <a:r>
              <a:rPr sz="2400" spc="-5" dirty="0">
                <a:solidFill>
                  <a:srgbClr val="03499E"/>
                </a:solidFill>
                <a:latin typeface="Times New Roman"/>
                <a:cs typeface="Times New Roman"/>
              </a:rPr>
              <a:t> </a:t>
            </a:r>
            <a:r>
              <a:rPr sz="2400" dirty="0">
                <a:solidFill>
                  <a:srgbClr val="03499E"/>
                </a:solidFill>
                <a:latin typeface="Times New Roman"/>
                <a:cs typeface="Times New Roman"/>
              </a:rPr>
              <a:t>mức</a:t>
            </a:r>
            <a:r>
              <a:rPr sz="2400" spc="15" dirty="0">
                <a:solidFill>
                  <a:srgbClr val="03499E"/>
                </a:solidFill>
                <a:latin typeface="Times New Roman"/>
                <a:cs typeface="Times New Roman"/>
              </a:rPr>
              <a:t> </a:t>
            </a:r>
            <a:r>
              <a:rPr sz="2400" spc="-25" dirty="0">
                <a:solidFill>
                  <a:srgbClr val="03499E"/>
                </a:solidFill>
                <a:latin typeface="Times New Roman"/>
                <a:cs typeface="Times New Roman"/>
              </a:rPr>
              <a:t>đầu tư</a:t>
            </a:r>
            <a:endParaRPr sz="2400">
              <a:latin typeface="Times New Roman"/>
              <a:cs typeface="Times New Roman"/>
            </a:endParaRPr>
          </a:p>
        </p:txBody>
      </p:sp>
      <p:grpSp>
        <p:nvGrpSpPr>
          <p:cNvPr id="23" name="object 23"/>
          <p:cNvGrpSpPr/>
          <p:nvPr/>
        </p:nvGrpSpPr>
        <p:grpSpPr>
          <a:xfrm>
            <a:off x="3858133" y="2091588"/>
            <a:ext cx="1987550" cy="665480"/>
            <a:chOff x="3858133" y="2091588"/>
            <a:chExt cx="1987550" cy="665480"/>
          </a:xfrm>
        </p:grpSpPr>
        <p:sp>
          <p:nvSpPr>
            <p:cNvPr id="24" name="object 24"/>
            <p:cNvSpPr/>
            <p:nvPr/>
          </p:nvSpPr>
          <p:spPr>
            <a:xfrm>
              <a:off x="3870833" y="2104288"/>
              <a:ext cx="1962150" cy="640080"/>
            </a:xfrm>
            <a:custGeom>
              <a:avLst/>
              <a:gdLst/>
              <a:ahLst/>
              <a:cxnLst/>
              <a:rect l="l" t="t" r="r" b="b"/>
              <a:pathLst>
                <a:path w="1962150" h="640080">
                  <a:moveTo>
                    <a:pt x="1961768" y="0"/>
                  </a:moveTo>
                  <a:lnTo>
                    <a:pt x="0" y="0"/>
                  </a:lnTo>
                  <a:lnTo>
                    <a:pt x="0" y="639546"/>
                  </a:lnTo>
                  <a:lnTo>
                    <a:pt x="1961768" y="639546"/>
                  </a:lnTo>
                  <a:lnTo>
                    <a:pt x="1961768" y="0"/>
                  </a:lnTo>
                  <a:close/>
                </a:path>
              </a:pathLst>
            </a:custGeom>
            <a:solidFill>
              <a:srgbClr val="E9E1D5"/>
            </a:solidFill>
          </p:spPr>
          <p:txBody>
            <a:bodyPr wrap="square" lIns="0" tIns="0" rIns="0" bIns="0" rtlCol="0"/>
            <a:lstStyle/>
            <a:p>
              <a:endParaRPr/>
            </a:p>
          </p:txBody>
        </p:sp>
        <p:sp>
          <p:nvSpPr>
            <p:cNvPr id="25" name="object 25"/>
            <p:cNvSpPr/>
            <p:nvPr/>
          </p:nvSpPr>
          <p:spPr>
            <a:xfrm>
              <a:off x="3870833" y="2104288"/>
              <a:ext cx="1962150" cy="640080"/>
            </a:xfrm>
            <a:custGeom>
              <a:avLst/>
              <a:gdLst/>
              <a:ahLst/>
              <a:cxnLst/>
              <a:rect l="l" t="t" r="r" b="b"/>
              <a:pathLst>
                <a:path w="1962150" h="640080">
                  <a:moveTo>
                    <a:pt x="0" y="639546"/>
                  </a:moveTo>
                  <a:lnTo>
                    <a:pt x="1961768" y="639546"/>
                  </a:lnTo>
                  <a:lnTo>
                    <a:pt x="1961768" y="0"/>
                  </a:lnTo>
                  <a:lnTo>
                    <a:pt x="0" y="0"/>
                  </a:lnTo>
                  <a:lnTo>
                    <a:pt x="0" y="639546"/>
                  </a:lnTo>
                  <a:close/>
                </a:path>
              </a:pathLst>
            </a:custGeom>
            <a:ln w="25400">
              <a:solidFill>
                <a:srgbClr val="24548F"/>
              </a:solidFill>
            </a:ln>
          </p:spPr>
          <p:txBody>
            <a:bodyPr wrap="square" lIns="0" tIns="0" rIns="0" bIns="0" rtlCol="0"/>
            <a:lstStyle/>
            <a:p>
              <a:endParaRPr/>
            </a:p>
          </p:txBody>
        </p:sp>
      </p:grpSp>
      <p:sp>
        <p:nvSpPr>
          <p:cNvPr id="26" name="object 26"/>
          <p:cNvSpPr txBox="1"/>
          <p:nvPr/>
        </p:nvSpPr>
        <p:spPr>
          <a:xfrm>
            <a:off x="3966717" y="2041652"/>
            <a:ext cx="1773555" cy="391160"/>
          </a:xfrm>
          <a:prstGeom prst="rect">
            <a:avLst/>
          </a:prstGeom>
        </p:spPr>
        <p:txBody>
          <a:bodyPr vert="horz" wrap="square" lIns="0" tIns="12700" rIns="0" bIns="0" rtlCol="0">
            <a:spAutoFit/>
          </a:bodyPr>
          <a:lstStyle/>
          <a:p>
            <a:pPr marL="12700">
              <a:lnSpc>
                <a:spcPct val="100000"/>
              </a:lnSpc>
              <a:spcBef>
                <a:spcPts val="100"/>
              </a:spcBef>
            </a:pPr>
            <a:r>
              <a:rPr sz="2400" b="1" dirty="0">
                <a:solidFill>
                  <a:srgbClr val="03499E"/>
                </a:solidFill>
                <a:latin typeface="Times New Roman"/>
                <a:cs typeface="Times New Roman"/>
              </a:rPr>
              <a:t>2.</a:t>
            </a:r>
            <a:r>
              <a:rPr sz="2400" b="1" spc="-5" dirty="0">
                <a:solidFill>
                  <a:srgbClr val="03499E"/>
                </a:solidFill>
                <a:latin typeface="Times New Roman"/>
                <a:cs typeface="Times New Roman"/>
              </a:rPr>
              <a:t> </a:t>
            </a:r>
            <a:r>
              <a:rPr sz="2400" b="1" dirty="0">
                <a:solidFill>
                  <a:srgbClr val="03499E"/>
                </a:solidFill>
                <a:latin typeface="Times New Roman"/>
                <a:cs typeface="Times New Roman"/>
              </a:rPr>
              <a:t>Mức </a:t>
            </a:r>
            <a:r>
              <a:rPr sz="2400" b="1" spc="-10" dirty="0">
                <a:solidFill>
                  <a:srgbClr val="03499E"/>
                </a:solidFill>
                <a:latin typeface="Times New Roman"/>
                <a:cs typeface="Times New Roman"/>
              </a:rPr>
              <a:t>lương</a:t>
            </a:r>
            <a:endParaRPr sz="2400">
              <a:latin typeface="Times New Roman"/>
              <a:cs typeface="Times New Roman"/>
            </a:endParaRPr>
          </a:p>
        </p:txBody>
      </p:sp>
      <p:sp>
        <p:nvSpPr>
          <p:cNvPr id="27" name="object 27"/>
          <p:cNvSpPr txBox="1"/>
          <p:nvPr/>
        </p:nvSpPr>
        <p:spPr>
          <a:xfrm>
            <a:off x="4140834" y="2357120"/>
            <a:ext cx="1423035" cy="391160"/>
          </a:xfrm>
          <a:prstGeom prst="rect">
            <a:avLst/>
          </a:prstGeom>
        </p:spPr>
        <p:txBody>
          <a:bodyPr vert="horz" wrap="square" lIns="0" tIns="12700" rIns="0" bIns="0" rtlCol="0">
            <a:spAutoFit/>
          </a:bodyPr>
          <a:lstStyle/>
          <a:p>
            <a:pPr marL="12700">
              <a:lnSpc>
                <a:spcPct val="100000"/>
              </a:lnSpc>
              <a:spcBef>
                <a:spcPts val="100"/>
              </a:spcBef>
            </a:pPr>
            <a:r>
              <a:rPr sz="2400" b="1" dirty="0">
                <a:solidFill>
                  <a:srgbClr val="03499E"/>
                </a:solidFill>
                <a:latin typeface="Times New Roman"/>
                <a:cs typeface="Times New Roman"/>
              </a:rPr>
              <a:t>chuyên</a:t>
            </a:r>
            <a:r>
              <a:rPr sz="2400" b="1" spc="-75" dirty="0">
                <a:solidFill>
                  <a:srgbClr val="03499E"/>
                </a:solidFill>
                <a:latin typeface="Times New Roman"/>
                <a:cs typeface="Times New Roman"/>
              </a:rPr>
              <a:t> </a:t>
            </a:r>
            <a:r>
              <a:rPr sz="2400" b="1" spc="-25" dirty="0">
                <a:solidFill>
                  <a:srgbClr val="03499E"/>
                </a:solidFill>
                <a:latin typeface="Times New Roman"/>
                <a:cs typeface="Times New Roman"/>
              </a:rPr>
              <a:t>gia</a:t>
            </a:r>
            <a:endParaRPr sz="2400">
              <a:latin typeface="Times New Roman"/>
              <a:cs typeface="Times New Roman"/>
            </a:endParaRPr>
          </a:p>
        </p:txBody>
      </p:sp>
      <p:grpSp>
        <p:nvGrpSpPr>
          <p:cNvPr id="28" name="object 28"/>
          <p:cNvGrpSpPr/>
          <p:nvPr/>
        </p:nvGrpSpPr>
        <p:grpSpPr>
          <a:xfrm>
            <a:off x="4188840" y="3254844"/>
            <a:ext cx="2235200" cy="3220085"/>
            <a:chOff x="4188840" y="3254844"/>
            <a:chExt cx="2235200" cy="3220085"/>
          </a:xfrm>
        </p:grpSpPr>
        <p:sp>
          <p:nvSpPr>
            <p:cNvPr id="29" name="object 29"/>
            <p:cNvSpPr/>
            <p:nvPr/>
          </p:nvSpPr>
          <p:spPr>
            <a:xfrm>
              <a:off x="4201540" y="3267544"/>
              <a:ext cx="2209800" cy="3194685"/>
            </a:xfrm>
            <a:custGeom>
              <a:avLst/>
              <a:gdLst/>
              <a:ahLst/>
              <a:cxnLst/>
              <a:rect l="l" t="t" r="r" b="b"/>
              <a:pathLst>
                <a:path w="2209800" h="3194685">
                  <a:moveTo>
                    <a:pt x="2209800" y="0"/>
                  </a:moveTo>
                  <a:lnTo>
                    <a:pt x="0" y="0"/>
                  </a:lnTo>
                  <a:lnTo>
                    <a:pt x="0" y="3194557"/>
                  </a:lnTo>
                  <a:lnTo>
                    <a:pt x="2209800" y="3194557"/>
                  </a:lnTo>
                  <a:lnTo>
                    <a:pt x="2209800" y="0"/>
                  </a:lnTo>
                  <a:close/>
                </a:path>
              </a:pathLst>
            </a:custGeom>
            <a:solidFill>
              <a:srgbClr val="E9E1D5"/>
            </a:solidFill>
          </p:spPr>
          <p:txBody>
            <a:bodyPr wrap="square" lIns="0" tIns="0" rIns="0" bIns="0" rtlCol="0"/>
            <a:lstStyle/>
            <a:p>
              <a:endParaRPr/>
            </a:p>
          </p:txBody>
        </p:sp>
        <p:sp>
          <p:nvSpPr>
            <p:cNvPr id="30" name="object 30"/>
            <p:cNvSpPr/>
            <p:nvPr/>
          </p:nvSpPr>
          <p:spPr>
            <a:xfrm>
              <a:off x="4201540" y="3267544"/>
              <a:ext cx="2209800" cy="3194685"/>
            </a:xfrm>
            <a:custGeom>
              <a:avLst/>
              <a:gdLst/>
              <a:ahLst/>
              <a:cxnLst/>
              <a:rect l="l" t="t" r="r" b="b"/>
              <a:pathLst>
                <a:path w="2209800" h="3194685">
                  <a:moveTo>
                    <a:pt x="0" y="3194557"/>
                  </a:moveTo>
                  <a:lnTo>
                    <a:pt x="2209800" y="3194557"/>
                  </a:lnTo>
                  <a:lnTo>
                    <a:pt x="2209800" y="0"/>
                  </a:lnTo>
                  <a:lnTo>
                    <a:pt x="0" y="0"/>
                  </a:lnTo>
                  <a:lnTo>
                    <a:pt x="0" y="3194557"/>
                  </a:lnTo>
                  <a:close/>
                </a:path>
              </a:pathLst>
            </a:custGeom>
            <a:ln w="25400">
              <a:solidFill>
                <a:srgbClr val="24548F"/>
              </a:solidFill>
            </a:ln>
          </p:spPr>
          <p:txBody>
            <a:bodyPr wrap="square" lIns="0" tIns="0" rIns="0" bIns="0" rtlCol="0"/>
            <a:lstStyle/>
            <a:p>
              <a:endParaRPr/>
            </a:p>
          </p:txBody>
        </p:sp>
      </p:grpSp>
      <p:sp>
        <p:nvSpPr>
          <p:cNvPr id="31" name="object 31"/>
          <p:cNvSpPr txBox="1"/>
          <p:nvPr/>
        </p:nvSpPr>
        <p:spPr>
          <a:xfrm>
            <a:off x="4311522" y="3220973"/>
            <a:ext cx="1990089" cy="3229610"/>
          </a:xfrm>
          <a:prstGeom prst="rect">
            <a:avLst/>
          </a:prstGeom>
        </p:spPr>
        <p:txBody>
          <a:bodyPr vert="horz" wrap="square" lIns="0" tIns="62865" rIns="0" bIns="0" rtlCol="0">
            <a:spAutoFit/>
          </a:bodyPr>
          <a:lstStyle/>
          <a:p>
            <a:pPr marL="12700" marR="5080" indent="-635" algn="ctr">
              <a:lnSpc>
                <a:spcPct val="86200"/>
              </a:lnSpc>
              <a:spcBef>
                <a:spcPts val="495"/>
              </a:spcBef>
            </a:pPr>
            <a:r>
              <a:rPr sz="2400" dirty="0">
                <a:solidFill>
                  <a:srgbClr val="03499E"/>
                </a:solidFill>
                <a:latin typeface="Times New Roman"/>
                <a:cs typeface="Times New Roman"/>
              </a:rPr>
              <a:t>Nội dung </a:t>
            </a:r>
            <a:r>
              <a:rPr sz="2400" spc="-25" dirty="0">
                <a:solidFill>
                  <a:srgbClr val="03499E"/>
                </a:solidFill>
                <a:latin typeface="Times New Roman"/>
                <a:cs typeface="Times New Roman"/>
              </a:rPr>
              <a:t>và </a:t>
            </a:r>
            <a:r>
              <a:rPr sz="2400" dirty="0">
                <a:solidFill>
                  <a:srgbClr val="03499E"/>
                </a:solidFill>
                <a:latin typeface="Times New Roman"/>
                <a:cs typeface="Times New Roman"/>
              </a:rPr>
              <a:t>phạm</a:t>
            </a:r>
            <a:r>
              <a:rPr sz="2400" spc="-20" dirty="0">
                <a:solidFill>
                  <a:srgbClr val="03499E"/>
                </a:solidFill>
                <a:latin typeface="Times New Roman"/>
                <a:cs typeface="Times New Roman"/>
              </a:rPr>
              <a:t> </a:t>
            </a:r>
            <a:r>
              <a:rPr sz="2400" dirty="0">
                <a:solidFill>
                  <a:srgbClr val="03499E"/>
                </a:solidFill>
                <a:latin typeface="Times New Roman"/>
                <a:cs typeface="Times New Roman"/>
              </a:rPr>
              <a:t>vi </a:t>
            </a:r>
            <a:r>
              <a:rPr sz="2400" spc="-20" dirty="0">
                <a:solidFill>
                  <a:srgbClr val="03499E"/>
                </a:solidFill>
                <a:latin typeface="Times New Roman"/>
                <a:cs typeface="Times New Roman"/>
              </a:rPr>
              <a:t>công </a:t>
            </a:r>
            <a:r>
              <a:rPr sz="2400" dirty="0">
                <a:solidFill>
                  <a:srgbClr val="03499E"/>
                </a:solidFill>
                <a:latin typeface="Times New Roman"/>
                <a:cs typeface="Times New Roman"/>
              </a:rPr>
              <a:t>việc,</a:t>
            </a:r>
            <a:r>
              <a:rPr sz="2400" spc="-25" dirty="0">
                <a:solidFill>
                  <a:srgbClr val="03499E"/>
                </a:solidFill>
                <a:latin typeface="Times New Roman"/>
                <a:cs typeface="Times New Roman"/>
              </a:rPr>
              <a:t> </a:t>
            </a:r>
            <a:r>
              <a:rPr sz="2400" dirty="0">
                <a:solidFill>
                  <a:srgbClr val="03499E"/>
                </a:solidFill>
                <a:latin typeface="Times New Roman"/>
                <a:cs typeface="Times New Roman"/>
              </a:rPr>
              <a:t>số</a:t>
            </a:r>
            <a:r>
              <a:rPr sz="2400" spc="-10" dirty="0">
                <a:solidFill>
                  <a:srgbClr val="03499E"/>
                </a:solidFill>
                <a:latin typeface="Times New Roman"/>
                <a:cs typeface="Times New Roman"/>
              </a:rPr>
              <a:t> lượng </a:t>
            </a:r>
            <a:r>
              <a:rPr sz="2400" dirty="0">
                <a:solidFill>
                  <a:srgbClr val="03499E"/>
                </a:solidFill>
                <a:latin typeface="Times New Roman"/>
                <a:cs typeface="Times New Roman"/>
              </a:rPr>
              <a:t>chuyên</a:t>
            </a:r>
            <a:r>
              <a:rPr sz="2400" spc="-20" dirty="0">
                <a:solidFill>
                  <a:srgbClr val="03499E"/>
                </a:solidFill>
                <a:latin typeface="Times New Roman"/>
                <a:cs typeface="Times New Roman"/>
              </a:rPr>
              <a:t> </a:t>
            </a:r>
            <a:r>
              <a:rPr sz="2400" dirty="0">
                <a:solidFill>
                  <a:srgbClr val="03499E"/>
                </a:solidFill>
                <a:latin typeface="Times New Roman"/>
                <a:cs typeface="Times New Roman"/>
              </a:rPr>
              <a:t>gia, </a:t>
            </a:r>
            <a:r>
              <a:rPr sz="2400" spc="-20" dirty="0">
                <a:solidFill>
                  <a:srgbClr val="03499E"/>
                </a:solidFill>
                <a:latin typeface="Times New Roman"/>
                <a:cs typeface="Times New Roman"/>
              </a:rPr>
              <a:t>thời </a:t>
            </a:r>
            <a:r>
              <a:rPr sz="2400" dirty="0">
                <a:solidFill>
                  <a:srgbClr val="03499E"/>
                </a:solidFill>
                <a:latin typeface="Times New Roman"/>
                <a:cs typeface="Times New Roman"/>
              </a:rPr>
              <a:t>gian thực </a:t>
            </a:r>
            <a:r>
              <a:rPr sz="2400" spc="-10" dirty="0">
                <a:solidFill>
                  <a:srgbClr val="03499E"/>
                </a:solidFill>
                <a:latin typeface="Times New Roman"/>
                <a:cs typeface="Times New Roman"/>
              </a:rPr>
              <a:t>hiện, </a:t>
            </a:r>
            <a:r>
              <a:rPr sz="2400" dirty="0">
                <a:solidFill>
                  <a:srgbClr val="03499E"/>
                </a:solidFill>
                <a:latin typeface="Times New Roman"/>
                <a:cs typeface="Times New Roman"/>
              </a:rPr>
              <a:t>năng</a:t>
            </a:r>
            <a:r>
              <a:rPr sz="2400" spc="-10" dirty="0">
                <a:solidFill>
                  <a:srgbClr val="03499E"/>
                </a:solidFill>
                <a:latin typeface="Times New Roman"/>
                <a:cs typeface="Times New Roman"/>
              </a:rPr>
              <a:t> </a:t>
            </a:r>
            <a:r>
              <a:rPr sz="2400" dirty="0">
                <a:solidFill>
                  <a:srgbClr val="03499E"/>
                </a:solidFill>
                <a:latin typeface="Times New Roman"/>
                <a:cs typeface="Times New Roman"/>
              </a:rPr>
              <a:t>lực,</a:t>
            </a:r>
            <a:r>
              <a:rPr sz="2400" spc="-10" dirty="0">
                <a:solidFill>
                  <a:srgbClr val="03499E"/>
                </a:solidFill>
                <a:latin typeface="Times New Roman"/>
                <a:cs typeface="Times New Roman"/>
              </a:rPr>
              <a:t> </a:t>
            </a:r>
            <a:r>
              <a:rPr sz="2400" spc="-20" dirty="0">
                <a:solidFill>
                  <a:srgbClr val="03499E"/>
                </a:solidFill>
                <a:latin typeface="Times New Roman"/>
                <a:cs typeface="Times New Roman"/>
              </a:rPr>
              <a:t>kinh </a:t>
            </a:r>
            <a:r>
              <a:rPr sz="2400" dirty="0">
                <a:solidFill>
                  <a:srgbClr val="03499E"/>
                </a:solidFill>
                <a:latin typeface="Times New Roman"/>
                <a:cs typeface="Times New Roman"/>
              </a:rPr>
              <a:t>nghiệm</a:t>
            </a:r>
            <a:r>
              <a:rPr sz="2400" spc="-5" dirty="0">
                <a:solidFill>
                  <a:srgbClr val="03499E"/>
                </a:solidFill>
                <a:latin typeface="Times New Roman"/>
                <a:cs typeface="Times New Roman"/>
              </a:rPr>
              <a:t> </a:t>
            </a:r>
            <a:r>
              <a:rPr sz="2400" spc="-25" dirty="0">
                <a:solidFill>
                  <a:srgbClr val="03499E"/>
                </a:solidFill>
                <a:latin typeface="Times New Roman"/>
                <a:cs typeface="Times New Roman"/>
              </a:rPr>
              <a:t>của </a:t>
            </a:r>
            <a:r>
              <a:rPr sz="2400" dirty="0">
                <a:solidFill>
                  <a:srgbClr val="03499E"/>
                </a:solidFill>
                <a:latin typeface="Times New Roman"/>
                <a:cs typeface="Times New Roman"/>
              </a:rPr>
              <a:t>chuyên</a:t>
            </a:r>
            <a:r>
              <a:rPr sz="2400" spc="-25" dirty="0">
                <a:solidFill>
                  <a:srgbClr val="03499E"/>
                </a:solidFill>
                <a:latin typeface="Times New Roman"/>
                <a:cs typeface="Times New Roman"/>
              </a:rPr>
              <a:t> </a:t>
            </a:r>
            <a:r>
              <a:rPr sz="2400" dirty="0">
                <a:solidFill>
                  <a:srgbClr val="03499E"/>
                </a:solidFill>
                <a:latin typeface="Times New Roman"/>
                <a:cs typeface="Times New Roman"/>
              </a:rPr>
              <a:t>gia </a:t>
            </a:r>
            <a:r>
              <a:rPr sz="2400" spc="-25" dirty="0">
                <a:solidFill>
                  <a:srgbClr val="03499E"/>
                </a:solidFill>
                <a:latin typeface="Times New Roman"/>
                <a:cs typeface="Times New Roman"/>
              </a:rPr>
              <a:t>tư </a:t>
            </a:r>
            <a:r>
              <a:rPr sz="2400" dirty="0">
                <a:solidFill>
                  <a:srgbClr val="03499E"/>
                </a:solidFill>
                <a:latin typeface="Times New Roman"/>
                <a:cs typeface="Times New Roman"/>
              </a:rPr>
              <a:t>vấn,</a:t>
            </a:r>
            <a:r>
              <a:rPr sz="2400" spc="-20" dirty="0">
                <a:solidFill>
                  <a:srgbClr val="03499E"/>
                </a:solidFill>
                <a:latin typeface="Times New Roman"/>
                <a:cs typeface="Times New Roman"/>
              </a:rPr>
              <a:t> </a:t>
            </a:r>
            <a:r>
              <a:rPr sz="2400" dirty="0">
                <a:solidFill>
                  <a:srgbClr val="03499E"/>
                </a:solidFill>
                <a:latin typeface="Times New Roman"/>
                <a:cs typeface="Times New Roman"/>
              </a:rPr>
              <a:t>mức</a:t>
            </a:r>
            <a:r>
              <a:rPr sz="2400" spc="-5" dirty="0">
                <a:solidFill>
                  <a:srgbClr val="03499E"/>
                </a:solidFill>
                <a:latin typeface="Times New Roman"/>
                <a:cs typeface="Times New Roman"/>
              </a:rPr>
              <a:t> </a:t>
            </a:r>
            <a:r>
              <a:rPr sz="2400" spc="-20" dirty="0">
                <a:solidFill>
                  <a:srgbClr val="03499E"/>
                </a:solidFill>
                <a:latin typeface="Times New Roman"/>
                <a:cs typeface="Times New Roman"/>
              </a:rPr>
              <a:t>lương </a:t>
            </a:r>
            <a:r>
              <a:rPr sz="2400" dirty="0">
                <a:solidFill>
                  <a:srgbClr val="03499E"/>
                </a:solidFill>
                <a:latin typeface="Times New Roman"/>
                <a:cs typeface="Times New Roman"/>
              </a:rPr>
              <a:t>chuyên</a:t>
            </a:r>
            <a:r>
              <a:rPr sz="2400" spc="-10" dirty="0">
                <a:solidFill>
                  <a:srgbClr val="03499E"/>
                </a:solidFill>
                <a:latin typeface="Times New Roman"/>
                <a:cs typeface="Times New Roman"/>
              </a:rPr>
              <a:t> </a:t>
            </a:r>
            <a:r>
              <a:rPr sz="2400" spc="-25" dirty="0">
                <a:solidFill>
                  <a:srgbClr val="03499E"/>
                </a:solidFill>
                <a:latin typeface="Times New Roman"/>
                <a:cs typeface="Times New Roman"/>
              </a:rPr>
              <a:t>gia</a:t>
            </a:r>
            <a:endParaRPr sz="2400">
              <a:latin typeface="Times New Roman"/>
              <a:cs typeface="Times New Roman"/>
            </a:endParaRPr>
          </a:p>
        </p:txBody>
      </p:sp>
      <p:grpSp>
        <p:nvGrpSpPr>
          <p:cNvPr id="32" name="object 32"/>
          <p:cNvGrpSpPr/>
          <p:nvPr/>
        </p:nvGrpSpPr>
        <p:grpSpPr>
          <a:xfrm>
            <a:off x="6387338" y="2091588"/>
            <a:ext cx="2154555" cy="665480"/>
            <a:chOff x="6387338" y="2091588"/>
            <a:chExt cx="2154555" cy="665480"/>
          </a:xfrm>
        </p:grpSpPr>
        <p:sp>
          <p:nvSpPr>
            <p:cNvPr id="33" name="object 33"/>
            <p:cNvSpPr/>
            <p:nvPr/>
          </p:nvSpPr>
          <p:spPr>
            <a:xfrm>
              <a:off x="6400038" y="2104288"/>
              <a:ext cx="2129155" cy="640080"/>
            </a:xfrm>
            <a:custGeom>
              <a:avLst/>
              <a:gdLst/>
              <a:ahLst/>
              <a:cxnLst/>
              <a:rect l="l" t="t" r="r" b="b"/>
              <a:pathLst>
                <a:path w="2129154" h="640080">
                  <a:moveTo>
                    <a:pt x="2128900" y="0"/>
                  </a:moveTo>
                  <a:lnTo>
                    <a:pt x="0" y="0"/>
                  </a:lnTo>
                  <a:lnTo>
                    <a:pt x="0" y="639546"/>
                  </a:lnTo>
                  <a:lnTo>
                    <a:pt x="2128900" y="639546"/>
                  </a:lnTo>
                  <a:lnTo>
                    <a:pt x="2128900" y="0"/>
                  </a:lnTo>
                  <a:close/>
                </a:path>
              </a:pathLst>
            </a:custGeom>
            <a:solidFill>
              <a:srgbClr val="E9E1D5"/>
            </a:solidFill>
          </p:spPr>
          <p:txBody>
            <a:bodyPr wrap="square" lIns="0" tIns="0" rIns="0" bIns="0" rtlCol="0"/>
            <a:lstStyle/>
            <a:p>
              <a:endParaRPr/>
            </a:p>
          </p:txBody>
        </p:sp>
        <p:sp>
          <p:nvSpPr>
            <p:cNvPr id="34" name="object 34"/>
            <p:cNvSpPr/>
            <p:nvPr/>
          </p:nvSpPr>
          <p:spPr>
            <a:xfrm>
              <a:off x="6400038" y="2104288"/>
              <a:ext cx="2129155" cy="640080"/>
            </a:xfrm>
            <a:custGeom>
              <a:avLst/>
              <a:gdLst/>
              <a:ahLst/>
              <a:cxnLst/>
              <a:rect l="l" t="t" r="r" b="b"/>
              <a:pathLst>
                <a:path w="2129154" h="640080">
                  <a:moveTo>
                    <a:pt x="0" y="639546"/>
                  </a:moveTo>
                  <a:lnTo>
                    <a:pt x="2128900" y="639546"/>
                  </a:lnTo>
                  <a:lnTo>
                    <a:pt x="2128900" y="0"/>
                  </a:lnTo>
                  <a:lnTo>
                    <a:pt x="0" y="0"/>
                  </a:lnTo>
                  <a:lnTo>
                    <a:pt x="0" y="639546"/>
                  </a:lnTo>
                  <a:close/>
                </a:path>
              </a:pathLst>
            </a:custGeom>
            <a:ln w="25400">
              <a:solidFill>
                <a:srgbClr val="24548F"/>
              </a:solidFill>
            </a:ln>
          </p:spPr>
          <p:txBody>
            <a:bodyPr wrap="square" lIns="0" tIns="0" rIns="0" bIns="0" rtlCol="0"/>
            <a:lstStyle/>
            <a:p>
              <a:endParaRPr/>
            </a:p>
          </p:txBody>
        </p:sp>
      </p:grpSp>
      <p:sp>
        <p:nvSpPr>
          <p:cNvPr id="35" name="object 35"/>
          <p:cNvSpPr txBox="1"/>
          <p:nvPr/>
        </p:nvSpPr>
        <p:spPr>
          <a:xfrm>
            <a:off x="6780021" y="2041652"/>
            <a:ext cx="1371600" cy="706755"/>
          </a:xfrm>
          <a:prstGeom prst="rect">
            <a:avLst/>
          </a:prstGeom>
        </p:spPr>
        <p:txBody>
          <a:bodyPr vert="horz" wrap="square" lIns="0" tIns="65405" rIns="0" bIns="0" rtlCol="0">
            <a:spAutoFit/>
          </a:bodyPr>
          <a:lstStyle/>
          <a:p>
            <a:pPr marL="262255" marR="5080" indent="-250190">
              <a:lnSpc>
                <a:spcPts val="2480"/>
              </a:lnSpc>
              <a:spcBef>
                <a:spcPts val="515"/>
              </a:spcBef>
            </a:pPr>
            <a:r>
              <a:rPr sz="2400" b="1" dirty="0">
                <a:solidFill>
                  <a:srgbClr val="03499E"/>
                </a:solidFill>
                <a:latin typeface="Times New Roman"/>
                <a:cs typeface="Times New Roman"/>
              </a:rPr>
              <a:t>3. Kết</a:t>
            </a:r>
            <a:r>
              <a:rPr sz="2400" b="1" spc="-5" dirty="0">
                <a:solidFill>
                  <a:srgbClr val="03499E"/>
                </a:solidFill>
                <a:latin typeface="Times New Roman"/>
                <a:cs typeface="Times New Roman"/>
              </a:rPr>
              <a:t> </a:t>
            </a:r>
            <a:r>
              <a:rPr sz="2400" b="1" spc="-25" dirty="0">
                <a:solidFill>
                  <a:srgbClr val="03499E"/>
                </a:solidFill>
                <a:latin typeface="Times New Roman"/>
                <a:cs typeface="Times New Roman"/>
              </a:rPr>
              <a:t>quả </a:t>
            </a:r>
            <a:r>
              <a:rPr sz="2400" b="1" spc="-20" dirty="0">
                <a:solidFill>
                  <a:srgbClr val="03499E"/>
                </a:solidFill>
                <a:latin typeface="Times New Roman"/>
                <a:cs typeface="Times New Roman"/>
              </a:rPr>
              <a:t>LCNT</a:t>
            </a:r>
            <a:endParaRPr sz="2400">
              <a:latin typeface="Times New Roman"/>
              <a:cs typeface="Times New Roman"/>
            </a:endParaRPr>
          </a:p>
        </p:txBody>
      </p:sp>
      <p:grpSp>
        <p:nvGrpSpPr>
          <p:cNvPr id="36" name="object 36"/>
          <p:cNvGrpSpPr/>
          <p:nvPr/>
        </p:nvGrpSpPr>
        <p:grpSpPr>
          <a:xfrm>
            <a:off x="6737222" y="3299168"/>
            <a:ext cx="2154555" cy="3175635"/>
            <a:chOff x="6737222" y="3299168"/>
            <a:chExt cx="2154555" cy="3175635"/>
          </a:xfrm>
        </p:grpSpPr>
        <p:sp>
          <p:nvSpPr>
            <p:cNvPr id="37" name="object 37"/>
            <p:cNvSpPr/>
            <p:nvPr/>
          </p:nvSpPr>
          <p:spPr>
            <a:xfrm>
              <a:off x="6749922" y="3311868"/>
              <a:ext cx="2129155" cy="3150235"/>
            </a:xfrm>
            <a:custGeom>
              <a:avLst/>
              <a:gdLst/>
              <a:ahLst/>
              <a:cxnLst/>
              <a:rect l="l" t="t" r="r" b="b"/>
              <a:pathLst>
                <a:path w="2129154" h="3150235">
                  <a:moveTo>
                    <a:pt x="2128901" y="0"/>
                  </a:moveTo>
                  <a:lnTo>
                    <a:pt x="0" y="0"/>
                  </a:lnTo>
                  <a:lnTo>
                    <a:pt x="0" y="3150235"/>
                  </a:lnTo>
                  <a:lnTo>
                    <a:pt x="2128901" y="3150235"/>
                  </a:lnTo>
                  <a:lnTo>
                    <a:pt x="2128901" y="0"/>
                  </a:lnTo>
                  <a:close/>
                </a:path>
              </a:pathLst>
            </a:custGeom>
            <a:solidFill>
              <a:srgbClr val="E9E1D5"/>
            </a:solidFill>
          </p:spPr>
          <p:txBody>
            <a:bodyPr wrap="square" lIns="0" tIns="0" rIns="0" bIns="0" rtlCol="0"/>
            <a:lstStyle/>
            <a:p>
              <a:endParaRPr/>
            </a:p>
          </p:txBody>
        </p:sp>
        <p:sp>
          <p:nvSpPr>
            <p:cNvPr id="38" name="object 38"/>
            <p:cNvSpPr/>
            <p:nvPr/>
          </p:nvSpPr>
          <p:spPr>
            <a:xfrm>
              <a:off x="6749922" y="3311868"/>
              <a:ext cx="2129155" cy="3150235"/>
            </a:xfrm>
            <a:custGeom>
              <a:avLst/>
              <a:gdLst/>
              <a:ahLst/>
              <a:cxnLst/>
              <a:rect l="l" t="t" r="r" b="b"/>
              <a:pathLst>
                <a:path w="2129154" h="3150235">
                  <a:moveTo>
                    <a:pt x="0" y="3150235"/>
                  </a:moveTo>
                  <a:lnTo>
                    <a:pt x="2128901" y="3150235"/>
                  </a:lnTo>
                  <a:lnTo>
                    <a:pt x="2128901" y="0"/>
                  </a:lnTo>
                  <a:lnTo>
                    <a:pt x="0" y="0"/>
                  </a:lnTo>
                  <a:lnTo>
                    <a:pt x="0" y="3150235"/>
                  </a:lnTo>
                  <a:close/>
                </a:path>
              </a:pathLst>
            </a:custGeom>
            <a:ln w="25400">
              <a:solidFill>
                <a:srgbClr val="24548F"/>
              </a:solidFill>
            </a:ln>
          </p:spPr>
          <p:txBody>
            <a:bodyPr wrap="square" lIns="0" tIns="0" rIns="0" bIns="0" rtlCol="0"/>
            <a:lstStyle/>
            <a:p>
              <a:endParaRPr/>
            </a:p>
          </p:txBody>
        </p:sp>
      </p:grpSp>
      <p:sp>
        <p:nvSpPr>
          <p:cNvPr id="39" name="object 39"/>
          <p:cNvSpPr txBox="1"/>
          <p:nvPr/>
        </p:nvSpPr>
        <p:spPr>
          <a:xfrm>
            <a:off x="6817232" y="3558667"/>
            <a:ext cx="1994535" cy="1022350"/>
          </a:xfrm>
          <a:prstGeom prst="rect">
            <a:avLst/>
          </a:prstGeom>
        </p:spPr>
        <p:txBody>
          <a:bodyPr vert="horz" wrap="square" lIns="0" tIns="65405" rIns="0" bIns="0" rtlCol="0">
            <a:spAutoFit/>
          </a:bodyPr>
          <a:lstStyle/>
          <a:p>
            <a:pPr marL="12700" marR="5080" indent="24130" algn="just">
              <a:lnSpc>
                <a:spcPts val="2480"/>
              </a:lnSpc>
              <a:spcBef>
                <a:spcPts val="515"/>
              </a:spcBef>
            </a:pPr>
            <a:r>
              <a:rPr sz="2400" dirty="0">
                <a:solidFill>
                  <a:srgbClr val="03499E"/>
                </a:solidFill>
                <a:latin typeface="Times New Roman"/>
                <a:cs typeface="Times New Roman"/>
              </a:rPr>
              <a:t>Tối</a:t>
            </a:r>
            <a:r>
              <a:rPr sz="2400" spc="-5" dirty="0">
                <a:solidFill>
                  <a:srgbClr val="03499E"/>
                </a:solidFill>
                <a:latin typeface="Times New Roman"/>
                <a:cs typeface="Times New Roman"/>
              </a:rPr>
              <a:t> </a:t>
            </a:r>
            <a:r>
              <a:rPr sz="2400" dirty="0">
                <a:solidFill>
                  <a:srgbClr val="03499E"/>
                </a:solidFill>
                <a:latin typeface="Times New Roman"/>
                <a:cs typeface="Times New Roman"/>
              </a:rPr>
              <a:t>đa</a:t>
            </a:r>
            <a:r>
              <a:rPr sz="2400" spc="-5" dirty="0">
                <a:solidFill>
                  <a:srgbClr val="03499E"/>
                </a:solidFill>
                <a:latin typeface="Times New Roman"/>
                <a:cs typeface="Times New Roman"/>
              </a:rPr>
              <a:t> </a:t>
            </a:r>
            <a:r>
              <a:rPr sz="2400" dirty="0">
                <a:solidFill>
                  <a:srgbClr val="03499E"/>
                </a:solidFill>
                <a:latin typeface="Times New Roman"/>
                <a:cs typeface="Times New Roman"/>
              </a:rPr>
              <a:t>12 </a:t>
            </a:r>
            <a:r>
              <a:rPr sz="2400" spc="-10" dirty="0">
                <a:solidFill>
                  <a:srgbClr val="03499E"/>
                </a:solidFill>
                <a:latin typeface="Times New Roman"/>
                <a:cs typeface="Times New Roman"/>
              </a:rPr>
              <a:t>tháng </a:t>
            </a:r>
            <a:r>
              <a:rPr sz="2400" dirty="0">
                <a:solidFill>
                  <a:srgbClr val="03499E"/>
                </a:solidFill>
                <a:latin typeface="Times New Roman"/>
                <a:cs typeface="Times New Roman"/>
              </a:rPr>
              <a:t>trước</a:t>
            </a:r>
            <a:r>
              <a:rPr sz="2400" spc="-35" dirty="0">
                <a:solidFill>
                  <a:srgbClr val="03499E"/>
                </a:solidFill>
                <a:latin typeface="Times New Roman"/>
                <a:cs typeface="Times New Roman"/>
              </a:rPr>
              <a:t> </a:t>
            </a:r>
            <a:r>
              <a:rPr sz="2400" dirty="0">
                <a:solidFill>
                  <a:srgbClr val="03499E"/>
                </a:solidFill>
                <a:latin typeface="Times New Roman"/>
                <a:cs typeface="Times New Roman"/>
              </a:rPr>
              <a:t>ngày</a:t>
            </a:r>
            <a:r>
              <a:rPr sz="2400" spc="-15" dirty="0">
                <a:solidFill>
                  <a:srgbClr val="03499E"/>
                </a:solidFill>
                <a:latin typeface="Times New Roman"/>
                <a:cs typeface="Times New Roman"/>
              </a:rPr>
              <a:t> </a:t>
            </a:r>
            <a:r>
              <a:rPr sz="2400" spc="-10" dirty="0">
                <a:solidFill>
                  <a:srgbClr val="03499E"/>
                </a:solidFill>
                <a:latin typeface="Times New Roman"/>
                <a:cs typeface="Times New Roman"/>
              </a:rPr>
              <a:t>trình </a:t>
            </a:r>
            <a:r>
              <a:rPr sz="2400" dirty="0">
                <a:solidFill>
                  <a:srgbClr val="03499E"/>
                </a:solidFill>
                <a:latin typeface="Times New Roman"/>
                <a:cs typeface="Times New Roman"/>
              </a:rPr>
              <a:t>KHCLNT</a:t>
            </a:r>
            <a:r>
              <a:rPr sz="2400" spc="-60" dirty="0">
                <a:solidFill>
                  <a:srgbClr val="03499E"/>
                </a:solidFill>
                <a:latin typeface="Times New Roman"/>
                <a:cs typeface="Times New Roman"/>
              </a:rPr>
              <a:t> </a:t>
            </a:r>
            <a:r>
              <a:rPr sz="2400" spc="-20" dirty="0">
                <a:solidFill>
                  <a:srgbClr val="03499E"/>
                </a:solidFill>
                <a:latin typeface="Times New Roman"/>
                <a:cs typeface="Times New Roman"/>
              </a:rPr>
              <a:t>hoặc</a:t>
            </a:r>
            <a:endParaRPr sz="2400">
              <a:latin typeface="Times New Roman"/>
              <a:cs typeface="Times New Roman"/>
            </a:endParaRPr>
          </a:p>
        </p:txBody>
      </p:sp>
      <p:sp>
        <p:nvSpPr>
          <p:cNvPr id="40" name="object 40"/>
          <p:cNvSpPr txBox="1"/>
          <p:nvPr/>
        </p:nvSpPr>
        <p:spPr>
          <a:xfrm>
            <a:off x="6800468" y="4504766"/>
            <a:ext cx="2030095" cy="391795"/>
          </a:xfrm>
          <a:prstGeom prst="rect">
            <a:avLst/>
          </a:prstGeom>
        </p:spPr>
        <p:txBody>
          <a:bodyPr vert="horz" wrap="square" lIns="0" tIns="12700" rIns="0" bIns="0" rtlCol="0">
            <a:spAutoFit/>
          </a:bodyPr>
          <a:lstStyle/>
          <a:p>
            <a:pPr marL="12700">
              <a:lnSpc>
                <a:spcPct val="100000"/>
              </a:lnSpc>
              <a:spcBef>
                <a:spcPts val="100"/>
              </a:spcBef>
            </a:pPr>
            <a:r>
              <a:rPr sz="2400" dirty="0">
                <a:solidFill>
                  <a:srgbClr val="03499E"/>
                </a:solidFill>
                <a:latin typeface="Times New Roman"/>
                <a:cs typeface="Times New Roman"/>
              </a:rPr>
              <a:t>năm</a:t>
            </a:r>
            <a:r>
              <a:rPr sz="2400" spc="-15" dirty="0">
                <a:solidFill>
                  <a:srgbClr val="03499E"/>
                </a:solidFill>
                <a:latin typeface="Times New Roman"/>
                <a:cs typeface="Times New Roman"/>
              </a:rPr>
              <a:t> </a:t>
            </a:r>
            <a:r>
              <a:rPr sz="2400" dirty="0">
                <a:solidFill>
                  <a:srgbClr val="03499E"/>
                </a:solidFill>
                <a:latin typeface="Times New Roman"/>
                <a:cs typeface="Times New Roman"/>
              </a:rPr>
              <a:t>trước</a:t>
            </a:r>
            <a:r>
              <a:rPr sz="2400" spc="-20" dirty="0">
                <a:solidFill>
                  <a:srgbClr val="03499E"/>
                </a:solidFill>
                <a:latin typeface="Times New Roman"/>
                <a:cs typeface="Times New Roman"/>
              </a:rPr>
              <a:t> </a:t>
            </a:r>
            <a:r>
              <a:rPr sz="2400" dirty="0">
                <a:solidFill>
                  <a:srgbClr val="03499E"/>
                </a:solidFill>
                <a:latin typeface="Times New Roman"/>
                <a:cs typeface="Times New Roman"/>
              </a:rPr>
              <a:t>đó</a:t>
            </a:r>
            <a:r>
              <a:rPr sz="2400" spc="5" dirty="0">
                <a:solidFill>
                  <a:srgbClr val="03499E"/>
                </a:solidFill>
                <a:latin typeface="Times New Roman"/>
                <a:cs typeface="Times New Roman"/>
              </a:rPr>
              <a:t> </a:t>
            </a:r>
            <a:r>
              <a:rPr sz="2400" spc="-50" dirty="0">
                <a:solidFill>
                  <a:srgbClr val="03499E"/>
                </a:solidFill>
                <a:latin typeface="Wingdings"/>
                <a:cs typeface="Wingdings"/>
              </a:rPr>
              <a:t></a:t>
            </a:r>
            <a:endParaRPr sz="2400">
              <a:latin typeface="Wingdings"/>
              <a:cs typeface="Wingdings"/>
            </a:endParaRPr>
          </a:p>
        </p:txBody>
      </p:sp>
      <p:sp>
        <p:nvSpPr>
          <p:cNvPr id="41" name="object 41"/>
          <p:cNvSpPr txBox="1"/>
          <p:nvPr/>
        </p:nvSpPr>
        <p:spPr>
          <a:xfrm>
            <a:off x="6756272" y="4820792"/>
            <a:ext cx="2116455" cy="391160"/>
          </a:xfrm>
          <a:prstGeom prst="rect">
            <a:avLst/>
          </a:prstGeom>
        </p:spPr>
        <p:txBody>
          <a:bodyPr vert="horz" wrap="square" lIns="0" tIns="12700" rIns="0" bIns="0" rtlCol="0">
            <a:spAutoFit/>
          </a:bodyPr>
          <a:lstStyle/>
          <a:p>
            <a:pPr marL="12700">
              <a:lnSpc>
                <a:spcPct val="100000"/>
              </a:lnSpc>
              <a:spcBef>
                <a:spcPts val="100"/>
              </a:spcBef>
            </a:pPr>
            <a:r>
              <a:rPr sz="2400" dirty="0">
                <a:solidFill>
                  <a:srgbClr val="03499E"/>
                </a:solidFill>
                <a:latin typeface="Times New Roman"/>
                <a:cs typeface="Times New Roman"/>
              </a:rPr>
              <a:t>có thể</a:t>
            </a:r>
            <a:r>
              <a:rPr sz="2400" spc="-10" dirty="0">
                <a:solidFill>
                  <a:srgbClr val="03499E"/>
                </a:solidFill>
                <a:latin typeface="Times New Roman"/>
                <a:cs typeface="Times New Roman"/>
              </a:rPr>
              <a:t> </a:t>
            </a:r>
            <a:r>
              <a:rPr sz="2400" dirty="0">
                <a:solidFill>
                  <a:srgbClr val="03499E"/>
                </a:solidFill>
                <a:latin typeface="Times New Roman"/>
                <a:cs typeface="Times New Roman"/>
              </a:rPr>
              <a:t>điều </a:t>
            </a:r>
            <a:r>
              <a:rPr sz="2400" spc="-10" dirty="0">
                <a:solidFill>
                  <a:srgbClr val="03499E"/>
                </a:solidFill>
                <a:latin typeface="Times New Roman"/>
                <a:cs typeface="Times New Roman"/>
              </a:rPr>
              <a:t>chỉnh</a:t>
            </a:r>
            <a:endParaRPr sz="2400">
              <a:latin typeface="Times New Roman"/>
              <a:cs typeface="Times New Roman"/>
            </a:endParaRPr>
          </a:p>
        </p:txBody>
      </p:sp>
      <p:sp>
        <p:nvSpPr>
          <p:cNvPr id="42" name="object 42"/>
          <p:cNvSpPr txBox="1"/>
          <p:nvPr/>
        </p:nvSpPr>
        <p:spPr>
          <a:xfrm>
            <a:off x="6833996" y="5136260"/>
            <a:ext cx="1961514" cy="1021080"/>
          </a:xfrm>
          <a:prstGeom prst="rect">
            <a:avLst/>
          </a:prstGeom>
        </p:spPr>
        <p:txBody>
          <a:bodyPr vert="horz" wrap="square" lIns="0" tIns="63500" rIns="0" bIns="0" rtlCol="0">
            <a:spAutoFit/>
          </a:bodyPr>
          <a:lstStyle/>
          <a:p>
            <a:pPr marL="12700" marR="5080" algn="ctr">
              <a:lnSpc>
                <a:spcPct val="86000"/>
              </a:lnSpc>
              <a:spcBef>
                <a:spcPts val="500"/>
              </a:spcBef>
            </a:pPr>
            <a:r>
              <a:rPr sz="2400" dirty="0">
                <a:solidFill>
                  <a:srgbClr val="03499E"/>
                </a:solidFill>
                <a:latin typeface="Times New Roman"/>
                <a:cs typeface="Times New Roman"/>
              </a:rPr>
              <a:t>theo</a:t>
            </a:r>
            <a:r>
              <a:rPr sz="2400" spc="-10" dirty="0">
                <a:solidFill>
                  <a:srgbClr val="03499E"/>
                </a:solidFill>
                <a:latin typeface="Times New Roman"/>
                <a:cs typeface="Times New Roman"/>
              </a:rPr>
              <a:t> </a:t>
            </a:r>
            <a:r>
              <a:rPr sz="2400" dirty="0">
                <a:solidFill>
                  <a:srgbClr val="03499E"/>
                </a:solidFill>
                <a:latin typeface="Times New Roman"/>
                <a:cs typeface="Times New Roman"/>
              </a:rPr>
              <a:t>khối</a:t>
            </a:r>
            <a:r>
              <a:rPr sz="2400" spc="5" dirty="0">
                <a:solidFill>
                  <a:srgbClr val="03499E"/>
                </a:solidFill>
                <a:latin typeface="Times New Roman"/>
                <a:cs typeface="Times New Roman"/>
              </a:rPr>
              <a:t> </a:t>
            </a:r>
            <a:r>
              <a:rPr sz="2400" spc="-10" dirty="0">
                <a:solidFill>
                  <a:srgbClr val="03499E"/>
                </a:solidFill>
                <a:latin typeface="Times New Roman"/>
                <a:cs typeface="Times New Roman"/>
              </a:rPr>
              <a:t>lượng </a:t>
            </a:r>
            <a:r>
              <a:rPr sz="2400" dirty="0">
                <a:solidFill>
                  <a:srgbClr val="03499E"/>
                </a:solidFill>
                <a:latin typeface="Times New Roman"/>
                <a:cs typeface="Times New Roman"/>
              </a:rPr>
              <a:t>mua</a:t>
            </a:r>
            <a:r>
              <a:rPr sz="2400" spc="-5" dirty="0">
                <a:solidFill>
                  <a:srgbClr val="03499E"/>
                </a:solidFill>
                <a:latin typeface="Times New Roman"/>
                <a:cs typeface="Times New Roman"/>
              </a:rPr>
              <a:t> </a:t>
            </a:r>
            <a:r>
              <a:rPr sz="2400" dirty="0">
                <a:solidFill>
                  <a:srgbClr val="03499E"/>
                </a:solidFill>
                <a:latin typeface="Times New Roman"/>
                <a:cs typeface="Times New Roman"/>
              </a:rPr>
              <a:t>sắm</a:t>
            </a:r>
            <a:r>
              <a:rPr sz="2400" spc="-10" dirty="0">
                <a:solidFill>
                  <a:srgbClr val="03499E"/>
                </a:solidFill>
                <a:latin typeface="Times New Roman"/>
                <a:cs typeface="Times New Roman"/>
              </a:rPr>
              <a:t> </a:t>
            </a:r>
            <a:r>
              <a:rPr sz="2400" spc="-20" dirty="0">
                <a:solidFill>
                  <a:srgbClr val="03499E"/>
                </a:solidFill>
                <a:latin typeface="Times New Roman"/>
                <a:cs typeface="Times New Roman"/>
              </a:rPr>
              <a:t>hoặc </a:t>
            </a:r>
            <a:r>
              <a:rPr sz="2400" dirty="0">
                <a:solidFill>
                  <a:srgbClr val="03499E"/>
                </a:solidFill>
                <a:latin typeface="Times New Roman"/>
                <a:cs typeface="Times New Roman"/>
              </a:rPr>
              <a:t>giá thị</a:t>
            </a:r>
            <a:r>
              <a:rPr sz="2400" spc="-10" dirty="0">
                <a:solidFill>
                  <a:srgbClr val="03499E"/>
                </a:solidFill>
                <a:latin typeface="Times New Roman"/>
                <a:cs typeface="Times New Roman"/>
              </a:rPr>
              <a:t> trường</a:t>
            </a:r>
            <a:endParaRPr sz="2400">
              <a:latin typeface="Times New Roman"/>
              <a:cs typeface="Times New Roman"/>
            </a:endParaRPr>
          </a:p>
        </p:txBody>
      </p:sp>
      <p:grpSp>
        <p:nvGrpSpPr>
          <p:cNvPr id="43" name="object 43"/>
          <p:cNvGrpSpPr/>
          <p:nvPr/>
        </p:nvGrpSpPr>
        <p:grpSpPr>
          <a:xfrm>
            <a:off x="8829929" y="2080285"/>
            <a:ext cx="1785620" cy="665480"/>
            <a:chOff x="8829929" y="2080285"/>
            <a:chExt cx="1785620" cy="665480"/>
          </a:xfrm>
        </p:grpSpPr>
        <p:sp>
          <p:nvSpPr>
            <p:cNvPr id="44" name="object 44"/>
            <p:cNvSpPr/>
            <p:nvPr/>
          </p:nvSpPr>
          <p:spPr>
            <a:xfrm>
              <a:off x="8842629" y="2092985"/>
              <a:ext cx="1760220" cy="640080"/>
            </a:xfrm>
            <a:custGeom>
              <a:avLst/>
              <a:gdLst/>
              <a:ahLst/>
              <a:cxnLst/>
              <a:rect l="l" t="t" r="r" b="b"/>
              <a:pathLst>
                <a:path w="1760220" h="640080">
                  <a:moveTo>
                    <a:pt x="1760220" y="0"/>
                  </a:moveTo>
                  <a:lnTo>
                    <a:pt x="0" y="0"/>
                  </a:lnTo>
                  <a:lnTo>
                    <a:pt x="0" y="639546"/>
                  </a:lnTo>
                  <a:lnTo>
                    <a:pt x="1760220" y="639546"/>
                  </a:lnTo>
                  <a:lnTo>
                    <a:pt x="1760220" y="0"/>
                  </a:lnTo>
                  <a:close/>
                </a:path>
              </a:pathLst>
            </a:custGeom>
            <a:solidFill>
              <a:srgbClr val="E9E1D5"/>
            </a:solidFill>
          </p:spPr>
          <p:txBody>
            <a:bodyPr wrap="square" lIns="0" tIns="0" rIns="0" bIns="0" rtlCol="0"/>
            <a:lstStyle/>
            <a:p>
              <a:endParaRPr/>
            </a:p>
          </p:txBody>
        </p:sp>
        <p:sp>
          <p:nvSpPr>
            <p:cNvPr id="45" name="object 45"/>
            <p:cNvSpPr/>
            <p:nvPr/>
          </p:nvSpPr>
          <p:spPr>
            <a:xfrm>
              <a:off x="8842629" y="2092985"/>
              <a:ext cx="1760220" cy="640080"/>
            </a:xfrm>
            <a:custGeom>
              <a:avLst/>
              <a:gdLst/>
              <a:ahLst/>
              <a:cxnLst/>
              <a:rect l="l" t="t" r="r" b="b"/>
              <a:pathLst>
                <a:path w="1760220" h="640080">
                  <a:moveTo>
                    <a:pt x="0" y="639546"/>
                  </a:moveTo>
                  <a:lnTo>
                    <a:pt x="1760220" y="639546"/>
                  </a:lnTo>
                  <a:lnTo>
                    <a:pt x="1760220" y="0"/>
                  </a:lnTo>
                  <a:lnTo>
                    <a:pt x="0" y="0"/>
                  </a:lnTo>
                  <a:lnTo>
                    <a:pt x="0" y="639546"/>
                  </a:lnTo>
                  <a:close/>
                </a:path>
              </a:pathLst>
            </a:custGeom>
            <a:ln w="25400">
              <a:solidFill>
                <a:srgbClr val="24548F"/>
              </a:solidFill>
            </a:ln>
          </p:spPr>
          <p:txBody>
            <a:bodyPr wrap="square" lIns="0" tIns="0" rIns="0" bIns="0" rtlCol="0"/>
            <a:lstStyle/>
            <a:p>
              <a:endParaRPr/>
            </a:p>
          </p:txBody>
        </p:sp>
      </p:grpSp>
      <p:sp>
        <p:nvSpPr>
          <p:cNvPr id="46" name="object 46"/>
          <p:cNvSpPr txBox="1"/>
          <p:nvPr/>
        </p:nvSpPr>
        <p:spPr>
          <a:xfrm>
            <a:off x="9071864" y="2029790"/>
            <a:ext cx="1304290" cy="391795"/>
          </a:xfrm>
          <a:prstGeom prst="rect">
            <a:avLst/>
          </a:prstGeom>
        </p:spPr>
        <p:txBody>
          <a:bodyPr vert="horz" wrap="square" lIns="0" tIns="12700" rIns="0" bIns="0" rtlCol="0">
            <a:spAutoFit/>
          </a:bodyPr>
          <a:lstStyle/>
          <a:p>
            <a:pPr marL="12700">
              <a:lnSpc>
                <a:spcPct val="100000"/>
              </a:lnSpc>
              <a:spcBef>
                <a:spcPts val="100"/>
              </a:spcBef>
            </a:pPr>
            <a:r>
              <a:rPr sz="2400" b="1" dirty="0">
                <a:solidFill>
                  <a:srgbClr val="03499E"/>
                </a:solidFill>
                <a:latin typeface="Times New Roman"/>
                <a:cs typeface="Times New Roman"/>
              </a:rPr>
              <a:t>4.</a:t>
            </a:r>
            <a:r>
              <a:rPr sz="2400" b="1" spc="-5" dirty="0">
                <a:solidFill>
                  <a:srgbClr val="03499E"/>
                </a:solidFill>
                <a:latin typeface="Times New Roman"/>
                <a:cs typeface="Times New Roman"/>
              </a:rPr>
              <a:t> </a:t>
            </a:r>
            <a:r>
              <a:rPr sz="2400" b="1" dirty="0">
                <a:solidFill>
                  <a:srgbClr val="03499E"/>
                </a:solidFill>
                <a:latin typeface="Times New Roman"/>
                <a:cs typeface="Times New Roman"/>
              </a:rPr>
              <a:t>Báo</a:t>
            </a:r>
            <a:r>
              <a:rPr sz="2400" b="1" spc="-5" dirty="0">
                <a:solidFill>
                  <a:srgbClr val="03499E"/>
                </a:solidFill>
                <a:latin typeface="Times New Roman"/>
                <a:cs typeface="Times New Roman"/>
              </a:rPr>
              <a:t> </a:t>
            </a:r>
            <a:r>
              <a:rPr sz="2400" b="1" spc="-25" dirty="0">
                <a:solidFill>
                  <a:srgbClr val="03499E"/>
                </a:solidFill>
                <a:latin typeface="Times New Roman"/>
                <a:cs typeface="Times New Roman"/>
              </a:rPr>
              <a:t>giá</a:t>
            </a:r>
            <a:endParaRPr sz="2400">
              <a:latin typeface="Times New Roman"/>
              <a:cs typeface="Times New Roman"/>
            </a:endParaRPr>
          </a:p>
        </p:txBody>
      </p:sp>
      <p:sp>
        <p:nvSpPr>
          <p:cNvPr id="47" name="object 47"/>
          <p:cNvSpPr txBox="1"/>
          <p:nvPr/>
        </p:nvSpPr>
        <p:spPr>
          <a:xfrm>
            <a:off x="8911843" y="2345816"/>
            <a:ext cx="1625600" cy="391160"/>
          </a:xfrm>
          <a:prstGeom prst="rect">
            <a:avLst/>
          </a:prstGeom>
        </p:spPr>
        <p:txBody>
          <a:bodyPr vert="horz" wrap="square" lIns="0" tIns="12700" rIns="0" bIns="0" rtlCol="0">
            <a:spAutoFit/>
          </a:bodyPr>
          <a:lstStyle/>
          <a:p>
            <a:pPr marL="12700">
              <a:lnSpc>
                <a:spcPct val="100000"/>
              </a:lnSpc>
              <a:spcBef>
                <a:spcPts val="100"/>
              </a:spcBef>
            </a:pPr>
            <a:r>
              <a:rPr sz="2400" b="1" dirty="0">
                <a:solidFill>
                  <a:srgbClr val="03499E"/>
                </a:solidFill>
                <a:latin typeface="Times New Roman"/>
                <a:cs typeface="Times New Roman"/>
              </a:rPr>
              <a:t>của</a:t>
            </a:r>
            <a:r>
              <a:rPr sz="2400" b="1" spc="-10" dirty="0">
                <a:solidFill>
                  <a:srgbClr val="03499E"/>
                </a:solidFill>
                <a:latin typeface="Times New Roman"/>
                <a:cs typeface="Times New Roman"/>
              </a:rPr>
              <a:t> </a:t>
            </a:r>
            <a:r>
              <a:rPr sz="2400" b="1" dirty="0">
                <a:solidFill>
                  <a:srgbClr val="03499E"/>
                </a:solidFill>
                <a:latin typeface="Times New Roman"/>
                <a:cs typeface="Times New Roman"/>
              </a:rPr>
              <a:t>HH,</a:t>
            </a:r>
            <a:r>
              <a:rPr sz="2400" b="1" spc="-10" dirty="0">
                <a:solidFill>
                  <a:srgbClr val="03499E"/>
                </a:solidFill>
                <a:latin typeface="Times New Roman"/>
                <a:cs typeface="Times New Roman"/>
              </a:rPr>
              <a:t> </a:t>
            </a:r>
            <a:r>
              <a:rPr sz="2400" b="1" spc="-35" dirty="0">
                <a:solidFill>
                  <a:srgbClr val="03499E"/>
                </a:solidFill>
                <a:latin typeface="Times New Roman"/>
                <a:cs typeface="Times New Roman"/>
              </a:rPr>
              <a:t>DV</a:t>
            </a:r>
            <a:endParaRPr sz="2400">
              <a:latin typeface="Times New Roman"/>
              <a:cs typeface="Times New Roman"/>
            </a:endParaRPr>
          </a:p>
        </p:txBody>
      </p:sp>
      <p:grpSp>
        <p:nvGrpSpPr>
          <p:cNvPr id="48" name="object 48"/>
          <p:cNvGrpSpPr/>
          <p:nvPr/>
        </p:nvGrpSpPr>
        <p:grpSpPr>
          <a:xfrm>
            <a:off x="9201911" y="3337890"/>
            <a:ext cx="2152650" cy="3110230"/>
            <a:chOff x="9201911" y="3337890"/>
            <a:chExt cx="2152650" cy="3110230"/>
          </a:xfrm>
        </p:grpSpPr>
        <p:sp>
          <p:nvSpPr>
            <p:cNvPr id="49" name="object 49"/>
            <p:cNvSpPr/>
            <p:nvPr/>
          </p:nvSpPr>
          <p:spPr>
            <a:xfrm>
              <a:off x="9214611" y="3350590"/>
              <a:ext cx="2127250" cy="3084830"/>
            </a:xfrm>
            <a:custGeom>
              <a:avLst/>
              <a:gdLst/>
              <a:ahLst/>
              <a:cxnLst/>
              <a:rect l="l" t="t" r="r" b="b"/>
              <a:pathLst>
                <a:path w="2127250" h="3084829">
                  <a:moveTo>
                    <a:pt x="2127123" y="0"/>
                  </a:moveTo>
                  <a:lnTo>
                    <a:pt x="0" y="0"/>
                  </a:lnTo>
                  <a:lnTo>
                    <a:pt x="0" y="3084322"/>
                  </a:lnTo>
                  <a:lnTo>
                    <a:pt x="2127123" y="3084322"/>
                  </a:lnTo>
                  <a:lnTo>
                    <a:pt x="2127123" y="0"/>
                  </a:lnTo>
                  <a:close/>
                </a:path>
              </a:pathLst>
            </a:custGeom>
            <a:solidFill>
              <a:srgbClr val="E9E1D5"/>
            </a:solidFill>
          </p:spPr>
          <p:txBody>
            <a:bodyPr wrap="square" lIns="0" tIns="0" rIns="0" bIns="0" rtlCol="0"/>
            <a:lstStyle/>
            <a:p>
              <a:endParaRPr/>
            </a:p>
          </p:txBody>
        </p:sp>
        <p:sp>
          <p:nvSpPr>
            <p:cNvPr id="50" name="object 50"/>
            <p:cNvSpPr/>
            <p:nvPr/>
          </p:nvSpPr>
          <p:spPr>
            <a:xfrm>
              <a:off x="9214611" y="3350590"/>
              <a:ext cx="2127250" cy="3084830"/>
            </a:xfrm>
            <a:custGeom>
              <a:avLst/>
              <a:gdLst/>
              <a:ahLst/>
              <a:cxnLst/>
              <a:rect l="l" t="t" r="r" b="b"/>
              <a:pathLst>
                <a:path w="2127250" h="3084829">
                  <a:moveTo>
                    <a:pt x="0" y="3084322"/>
                  </a:moveTo>
                  <a:lnTo>
                    <a:pt x="2127123" y="3084322"/>
                  </a:lnTo>
                  <a:lnTo>
                    <a:pt x="2127123" y="0"/>
                  </a:lnTo>
                  <a:lnTo>
                    <a:pt x="0" y="0"/>
                  </a:lnTo>
                  <a:lnTo>
                    <a:pt x="0" y="3084322"/>
                  </a:lnTo>
                  <a:close/>
                </a:path>
              </a:pathLst>
            </a:custGeom>
            <a:ln w="25400">
              <a:solidFill>
                <a:srgbClr val="24548F"/>
              </a:solidFill>
            </a:ln>
          </p:spPr>
          <p:txBody>
            <a:bodyPr wrap="square" lIns="0" tIns="0" rIns="0" bIns="0" rtlCol="0"/>
            <a:lstStyle/>
            <a:p>
              <a:endParaRPr/>
            </a:p>
          </p:txBody>
        </p:sp>
      </p:grpSp>
      <p:sp>
        <p:nvSpPr>
          <p:cNvPr id="51" name="object 51"/>
          <p:cNvSpPr txBox="1"/>
          <p:nvPr/>
        </p:nvSpPr>
        <p:spPr>
          <a:xfrm>
            <a:off x="9226042" y="3564382"/>
            <a:ext cx="2108200" cy="2598420"/>
          </a:xfrm>
          <a:prstGeom prst="rect">
            <a:avLst/>
          </a:prstGeom>
        </p:spPr>
        <p:txBody>
          <a:bodyPr vert="horz" wrap="square" lIns="0" tIns="62865" rIns="0" bIns="0" rtlCol="0">
            <a:spAutoFit/>
          </a:bodyPr>
          <a:lstStyle/>
          <a:p>
            <a:pPr marL="12065" marR="5080" indent="-1270" algn="ctr">
              <a:lnSpc>
                <a:spcPct val="86200"/>
              </a:lnSpc>
              <a:spcBef>
                <a:spcPts val="495"/>
              </a:spcBef>
            </a:pPr>
            <a:r>
              <a:rPr sz="2400" dirty="0">
                <a:solidFill>
                  <a:srgbClr val="03499E"/>
                </a:solidFill>
                <a:latin typeface="Times New Roman"/>
                <a:cs typeface="Times New Roman"/>
              </a:rPr>
              <a:t>Khuyến</a:t>
            </a:r>
            <a:r>
              <a:rPr sz="2400" spc="-30" dirty="0">
                <a:solidFill>
                  <a:srgbClr val="03499E"/>
                </a:solidFill>
                <a:latin typeface="Times New Roman"/>
                <a:cs typeface="Times New Roman"/>
              </a:rPr>
              <a:t> </a:t>
            </a:r>
            <a:r>
              <a:rPr sz="2400" spc="-10" dirty="0">
                <a:solidFill>
                  <a:srgbClr val="03499E"/>
                </a:solidFill>
                <a:latin typeface="Times New Roman"/>
                <a:cs typeface="Times New Roman"/>
              </a:rPr>
              <a:t>khích </a:t>
            </a:r>
            <a:r>
              <a:rPr sz="2400" dirty="0">
                <a:solidFill>
                  <a:srgbClr val="03499E"/>
                </a:solidFill>
                <a:latin typeface="Times New Roman"/>
                <a:cs typeface="Times New Roman"/>
              </a:rPr>
              <a:t>thu thập</a:t>
            </a:r>
            <a:r>
              <a:rPr sz="2400" spc="-5" dirty="0">
                <a:solidFill>
                  <a:srgbClr val="03499E"/>
                </a:solidFill>
                <a:latin typeface="Times New Roman"/>
                <a:cs typeface="Times New Roman"/>
              </a:rPr>
              <a:t> </a:t>
            </a:r>
            <a:r>
              <a:rPr sz="2400" spc="-10" dirty="0">
                <a:solidFill>
                  <a:srgbClr val="03499E"/>
                </a:solidFill>
                <a:latin typeface="Times New Roman"/>
                <a:cs typeface="Times New Roman"/>
              </a:rPr>
              <a:t>nhiều </a:t>
            </a:r>
            <a:r>
              <a:rPr sz="2400" dirty="0">
                <a:solidFill>
                  <a:srgbClr val="03499E"/>
                </a:solidFill>
                <a:latin typeface="Times New Roman"/>
                <a:cs typeface="Times New Roman"/>
              </a:rPr>
              <a:t>hơn</a:t>
            </a:r>
            <a:r>
              <a:rPr sz="2400" spc="-15" dirty="0">
                <a:solidFill>
                  <a:srgbClr val="03499E"/>
                </a:solidFill>
                <a:latin typeface="Times New Roman"/>
                <a:cs typeface="Times New Roman"/>
              </a:rPr>
              <a:t> </a:t>
            </a:r>
            <a:r>
              <a:rPr sz="2400" dirty="0">
                <a:solidFill>
                  <a:srgbClr val="03499E"/>
                </a:solidFill>
                <a:latin typeface="Times New Roman"/>
                <a:cs typeface="Times New Roman"/>
              </a:rPr>
              <a:t>01</a:t>
            </a:r>
            <a:r>
              <a:rPr sz="2400" spc="-10" dirty="0">
                <a:solidFill>
                  <a:srgbClr val="03499E"/>
                </a:solidFill>
                <a:latin typeface="Times New Roman"/>
                <a:cs typeface="Times New Roman"/>
              </a:rPr>
              <a:t> </a:t>
            </a:r>
            <a:r>
              <a:rPr sz="2400" dirty="0">
                <a:solidFill>
                  <a:srgbClr val="03499E"/>
                </a:solidFill>
                <a:latin typeface="Times New Roman"/>
                <a:cs typeface="Times New Roman"/>
              </a:rPr>
              <a:t>báo</a:t>
            </a:r>
            <a:r>
              <a:rPr sz="2400" spc="-25" dirty="0">
                <a:solidFill>
                  <a:srgbClr val="03499E"/>
                </a:solidFill>
                <a:latin typeface="Times New Roman"/>
                <a:cs typeface="Times New Roman"/>
              </a:rPr>
              <a:t> </a:t>
            </a:r>
            <a:r>
              <a:rPr sz="2400" spc="-20" dirty="0">
                <a:solidFill>
                  <a:srgbClr val="03499E"/>
                </a:solidFill>
                <a:latin typeface="Times New Roman"/>
                <a:cs typeface="Times New Roman"/>
              </a:rPr>
              <a:t>giá; </a:t>
            </a:r>
            <a:r>
              <a:rPr sz="2400" dirty="0">
                <a:solidFill>
                  <a:srgbClr val="03499E"/>
                </a:solidFill>
                <a:latin typeface="Times New Roman"/>
                <a:cs typeface="Times New Roman"/>
              </a:rPr>
              <a:t>có</a:t>
            </a:r>
            <a:r>
              <a:rPr sz="2400" spc="-15" dirty="0">
                <a:solidFill>
                  <a:srgbClr val="03499E"/>
                </a:solidFill>
                <a:latin typeface="Times New Roman"/>
                <a:cs typeface="Times New Roman"/>
              </a:rPr>
              <a:t> </a:t>
            </a:r>
            <a:r>
              <a:rPr sz="2400" dirty="0">
                <a:solidFill>
                  <a:srgbClr val="03499E"/>
                </a:solidFill>
                <a:latin typeface="Times New Roman"/>
                <a:cs typeface="Times New Roman"/>
              </a:rPr>
              <a:t>nhiều</a:t>
            </a:r>
            <a:r>
              <a:rPr sz="2400" spc="-25" dirty="0">
                <a:solidFill>
                  <a:srgbClr val="03499E"/>
                </a:solidFill>
                <a:latin typeface="Times New Roman"/>
                <a:cs typeface="Times New Roman"/>
              </a:rPr>
              <a:t> </a:t>
            </a:r>
            <a:r>
              <a:rPr sz="2400" dirty="0">
                <a:solidFill>
                  <a:srgbClr val="03499E"/>
                </a:solidFill>
                <a:latin typeface="Times New Roman"/>
                <a:cs typeface="Times New Roman"/>
              </a:rPr>
              <a:t>hơn</a:t>
            </a:r>
            <a:r>
              <a:rPr sz="2400" spc="-10" dirty="0">
                <a:solidFill>
                  <a:srgbClr val="03499E"/>
                </a:solidFill>
                <a:latin typeface="Times New Roman"/>
                <a:cs typeface="Times New Roman"/>
              </a:rPr>
              <a:t> </a:t>
            </a:r>
            <a:r>
              <a:rPr sz="2400" spc="-25" dirty="0">
                <a:solidFill>
                  <a:srgbClr val="03499E"/>
                </a:solidFill>
                <a:latin typeface="Times New Roman"/>
                <a:cs typeface="Times New Roman"/>
              </a:rPr>
              <a:t>01 </a:t>
            </a:r>
            <a:r>
              <a:rPr sz="2400" dirty="0">
                <a:solidFill>
                  <a:srgbClr val="03499E"/>
                </a:solidFill>
                <a:latin typeface="Times New Roman"/>
                <a:cs typeface="Times New Roman"/>
              </a:rPr>
              <a:t>báo giá</a:t>
            </a:r>
            <a:r>
              <a:rPr sz="2400" spc="-10" dirty="0">
                <a:solidFill>
                  <a:srgbClr val="03499E"/>
                </a:solidFill>
                <a:latin typeface="Times New Roman"/>
                <a:cs typeface="Times New Roman"/>
              </a:rPr>
              <a:t> </a:t>
            </a:r>
            <a:r>
              <a:rPr sz="2400" dirty="0">
                <a:solidFill>
                  <a:srgbClr val="03499E"/>
                </a:solidFill>
                <a:latin typeface="Times New Roman"/>
                <a:cs typeface="Times New Roman"/>
              </a:rPr>
              <a:t>thì </a:t>
            </a:r>
            <a:r>
              <a:rPr sz="2400" spc="-25" dirty="0">
                <a:solidFill>
                  <a:srgbClr val="03499E"/>
                </a:solidFill>
                <a:latin typeface="Times New Roman"/>
                <a:cs typeface="Times New Roman"/>
              </a:rPr>
              <a:t>lấy </a:t>
            </a:r>
            <a:r>
              <a:rPr sz="2400" dirty="0">
                <a:solidFill>
                  <a:srgbClr val="03499E"/>
                </a:solidFill>
                <a:latin typeface="Times New Roman"/>
                <a:cs typeface="Times New Roman"/>
              </a:rPr>
              <a:t>giá trung</a:t>
            </a:r>
            <a:r>
              <a:rPr sz="2400" spc="-10" dirty="0">
                <a:solidFill>
                  <a:srgbClr val="03499E"/>
                </a:solidFill>
                <a:latin typeface="Times New Roman"/>
                <a:cs typeface="Times New Roman"/>
              </a:rPr>
              <a:t> </a:t>
            </a:r>
            <a:r>
              <a:rPr sz="2400" dirty="0">
                <a:solidFill>
                  <a:srgbClr val="03499E"/>
                </a:solidFill>
                <a:latin typeface="Times New Roman"/>
                <a:cs typeface="Times New Roman"/>
              </a:rPr>
              <a:t>bình.</a:t>
            </a:r>
            <a:r>
              <a:rPr sz="2400" spc="5" dirty="0">
                <a:solidFill>
                  <a:srgbClr val="03499E"/>
                </a:solidFill>
                <a:latin typeface="Times New Roman"/>
                <a:cs typeface="Times New Roman"/>
              </a:rPr>
              <a:t> </a:t>
            </a:r>
            <a:r>
              <a:rPr sz="2400" spc="-50" dirty="0">
                <a:solidFill>
                  <a:srgbClr val="03499E"/>
                </a:solidFill>
                <a:latin typeface="Times New Roman"/>
                <a:cs typeface="Times New Roman"/>
              </a:rPr>
              <a:t>Y </a:t>
            </a:r>
            <a:r>
              <a:rPr sz="2400" dirty="0">
                <a:solidFill>
                  <a:srgbClr val="03499E"/>
                </a:solidFill>
                <a:latin typeface="Times New Roman"/>
                <a:cs typeface="Times New Roman"/>
              </a:rPr>
              <a:t>tế:</a:t>
            </a:r>
            <a:r>
              <a:rPr sz="2400" spc="-5" dirty="0">
                <a:solidFill>
                  <a:srgbClr val="03499E"/>
                </a:solidFill>
                <a:latin typeface="Times New Roman"/>
                <a:cs typeface="Times New Roman"/>
              </a:rPr>
              <a:t> </a:t>
            </a:r>
            <a:r>
              <a:rPr sz="2400" dirty="0">
                <a:solidFill>
                  <a:srgbClr val="03499E"/>
                </a:solidFill>
                <a:latin typeface="Times New Roman"/>
                <a:cs typeface="Times New Roman"/>
              </a:rPr>
              <a:t>lấy báo </a:t>
            </a:r>
            <a:r>
              <a:rPr sz="2400" spc="-25" dirty="0">
                <a:solidFill>
                  <a:srgbClr val="03499E"/>
                </a:solidFill>
                <a:latin typeface="Times New Roman"/>
                <a:cs typeface="Times New Roman"/>
              </a:rPr>
              <a:t>giá </a:t>
            </a:r>
            <a:r>
              <a:rPr sz="2400" dirty="0">
                <a:solidFill>
                  <a:srgbClr val="03499E"/>
                </a:solidFill>
                <a:latin typeface="Times New Roman"/>
                <a:cs typeface="Times New Roman"/>
              </a:rPr>
              <a:t>cao</a:t>
            </a:r>
            <a:r>
              <a:rPr sz="2400" spc="-10" dirty="0">
                <a:solidFill>
                  <a:srgbClr val="03499E"/>
                </a:solidFill>
                <a:latin typeface="Times New Roman"/>
                <a:cs typeface="Times New Roman"/>
              </a:rPr>
              <a:t> </a:t>
            </a:r>
            <a:r>
              <a:rPr sz="2400" spc="-20" dirty="0">
                <a:solidFill>
                  <a:srgbClr val="03499E"/>
                </a:solidFill>
                <a:latin typeface="Times New Roman"/>
                <a:cs typeface="Times New Roman"/>
              </a:rPr>
              <a:t>nhất</a:t>
            </a:r>
            <a:endParaRPr sz="2400">
              <a:latin typeface="Times New Roman"/>
              <a:cs typeface="Times New Roman"/>
            </a:endParaRPr>
          </a:p>
        </p:txBody>
      </p:sp>
      <p:sp>
        <p:nvSpPr>
          <p:cNvPr id="52" name="object 52"/>
          <p:cNvSpPr txBox="1">
            <a:spLocks noGrp="1"/>
          </p:cNvSpPr>
          <p:nvPr>
            <p:ph type="title"/>
          </p:nvPr>
        </p:nvSpPr>
        <p:spPr>
          <a:xfrm>
            <a:off x="618540" y="227456"/>
            <a:ext cx="4825365" cy="452120"/>
          </a:xfrm>
          <a:prstGeom prst="rect">
            <a:avLst/>
          </a:prstGeom>
        </p:spPr>
        <p:txBody>
          <a:bodyPr vert="horz" wrap="square" lIns="0" tIns="12065" rIns="0" bIns="0" rtlCol="0">
            <a:spAutoFit/>
          </a:bodyPr>
          <a:lstStyle/>
          <a:p>
            <a:pPr marL="12700">
              <a:lnSpc>
                <a:spcPct val="100000"/>
              </a:lnSpc>
              <a:spcBef>
                <a:spcPts val="95"/>
              </a:spcBef>
            </a:pPr>
            <a:r>
              <a:rPr sz="2650" dirty="0"/>
              <a:t>Giá</a:t>
            </a:r>
            <a:r>
              <a:rPr sz="2650" spc="-25" dirty="0"/>
              <a:t> </a:t>
            </a:r>
            <a:r>
              <a:rPr sz="2650" dirty="0"/>
              <a:t>gói</a:t>
            </a:r>
            <a:r>
              <a:rPr sz="2650" spc="-5" dirty="0"/>
              <a:t> </a:t>
            </a:r>
            <a:r>
              <a:rPr sz="2650" dirty="0"/>
              <a:t>thầu</a:t>
            </a:r>
            <a:r>
              <a:rPr sz="2650" spc="5" dirty="0"/>
              <a:t> </a:t>
            </a:r>
            <a:r>
              <a:rPr sz="2650" dirty="0"/>
              <a:t>(Điều</a:t>
            </a:r>
            <a:r>
              <a:rPr sz="2650" spc="-10" dirty="0"/>
              <a:t> </a:t>
            </a:r>
            <a:r>
              <a:rPr sz="2650" dirty="0"/>
              <a:t>16</a:t>
            </a:r>
            <a:r>
              <a:rPr sz="2650" spc="-10" dirty="0"/>
              <a:t> </a:t>
            </a:r>
            <a:r>
              <a:rPr sz="2800" dirty="0"/>
              <a:t>Nghị</a:t>
            </a:r>
            <a:r>
              <a:rPr sz="2800" spc="-5" dirty="0"/>
              <a:t> </a:t>
            </a:r>
            <a:r>
              <a:rPr sz="2800" spc="-10" dirty="0"/>
              <a:t>định</a:t>
            </a:r>
            <a:r>
              <a:rPr sz="2650" spc="-10" dirty="0"/>
              <a:t>)</a:t>
            </a:r>
            <a:endParaRPr sz="2650"/>
          </a:p>
        </p:txBody>
      </p:sp>
      <p:sp>
        <p:nvSpPr>
          <p:cNvPr id="53" name="Slide Number Placeholder 52">
            <a:extLst>
              <a:ext uri="{FF2B5EF4-FFF2-40B4-BE49-F238E27FC236}">
                <a16:creationId xmlns:a16="http://schemas.microsoft.com/office/drawing/2014/main" id="{47194F02-19A9-ABED-305F-43417E1CCB0E}"/>
              </a:ext>
            </a:extLst>
          </p:cNvPr>
          <p:cNvSpPr>
            <a:spLocks noGrp="1"/>
          </p:cNvSpPr>
          <p:nvPr>
            <p:ph type="sldNum" sz="quarter" idx="7"/>
          </p:nvPr>
        </p:nvSpPr>
        <p:spPr/>
        <p:txBody>
          <a:bodyPr/>
          <a:lstStyle/>
          <a:p>
            <a:pPr marL="4939665">
              <a:lnSpc>
                <a:spcPts val="1655"/>
              </a:lnSpc>
            </a:pPr>
            <a:fld id="{81D60167-4931-47E6-BA6A-407CBD079E47}" type="slidenum">
              <a:rPr lang="en-US" spc="-25" smtClean="0"/>
              <a:t>51</a:t>
            </a:fld>
            <a:endParaRPr lang="en-US" spc="-25"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9036939" y="2443860"/>
            <a:ext cx="201930" cy="2225675"/>
          </a:xfrm>
          <a:custGeom>
            <a:avLst/>
            <a:gdLst/>
            <a:ahLst/>
            <a:cxnLst/>
            <a:rect l="l" t="t" r="r" b="b"/>
            <a:pathLst>
              <a:path w="201929" h="2225675">
                <a:moveTo>
                  <a:pt x="0" y="0"/>
                </a:moveTo>
                <a:lnTo>
                  <a:pt x="0" y="2225294"/>
                </a:lnTo>
                <a:lnTo>
                  <a:pt x="201802" y="2225294"/>
                </a:lnTo>
              </a:path>
            </a:pathLst>
          </a:custGeom>
          <a:ln w="25400">
            <a:solidFill>
              <a:srgbClr val="24548F"/>
            </a:solidFill>
          </a:ln>
        </p:spPr>
        <p:txBody>
          <a:bodyPr wrap="square" lIns="0" tIns="0" rIns="0" bIns="0" rtlCol="0"/>
          <a:lstStyle/>
          <a:p>
            <a:endParaRPr/>
          </a:p>
        </p:txBody>
      </p:sp>
      <p:sp>
        <p:nvSpPr>
          <p:cNvPr id="3" name="object 3"/>
          <p:cNvSpPr/>
          <p:nvPr/>
        </p:nvSpPr>
        <p:spPr>
          <a:xfrm>
            <a:off x="5610605" y="1485646"/>
            <a:ext cx="4151629" cy="299720"/>
          </a:xfrm>
          <a:custGeom>
            <a:avLst/>
            <a:gdLst/>
            <a:ahLst/>
            <a:cxnLst/>
            <a:rect l="l" t="t" r="r" b="b"/>
            <a:pathLst>
              <a:path w="4151629" h="299719">
                <a:moveTo>
                  <a:pt x="0" y="0"/>
                </a:moveTo>
                <a:lnTo>
                  <a:pt x="0" y="161036"/>
                </a:lnTo>
                <a:lnTo>
                  <a:pt x="4151629" y="161036"/>
                </a:lnTo>
                <a:lnTo>
                  <a:pt x="4151629" y="299338"/>
                </a:lnTo>
              </a:path>
            </a:pathLst>
          </a:custGeom>
          <a:ln w="25400">
            <a:solidFill>
              <a:srgbClr val="1F497C"/>
            </a:solidFill>
          </a:ln>
        </p:spPr>
        <p:txBody>
          <a:bodyPr wrap="square" lIns="0" tIns="0" rIns="0" bIns="0" rtlCol="0"/>
          <a:lstStyle/>
          <a:p>
            <a:endParaRPr/>
          </a:p>
        </p:txBody>
      </p:sp>
      <p:sp>
        <p:nvSpPr>
          <p:cNvPr id="4" name="object 4"/>
          <p:cNvSpPr/>
          <p:nvPr/>
        </p:nvSpPr>
        <p:spPr>
          <a:xfrm>
            <a:off x="6558788" y="2455545"/>
            <a:ext cx="141605" cy="2207895"/>
          </a:xfrm>
          <a:custGeom>
            <a:avLst/>
            <a:gdLst/>
            <a:ahLst/>
            <a:cxnLst/>
            <a:rect l="l" t="t" r="r" b="b"/>
            <a:pathLst>
              <a:path w="141604" h="2207895">
                <a:moveTo>
                  <a:pt x="0" y="0"/>
                </a:moveTo>
                <a:lnTo>
                  <a:pt x="0" y="2207641"/>
                </a:lnTo>
                <a:lnTo>
                  <a:pt x="141096" y="2207641"/>
                </a:lnTo>
              </a:path>
            </a:pathLst>
          </a:custGeom>
          <a:ln w="25400">
            <a:solidFill>
              <a:srgbClr val="24548F"/>
            </a:solidFill>
          </a:ln>
        </p:spPr>
        <p:txBody>
          <a:bodyPr wrap="square" lIns="0" tIns="0" rIns="0" bIns="0" rtlCol="0"/>
          <a:lstStyle/>
          <a:p>
            <a:endParaRPr/>
          </a:p>
        </p:txBody>
      </p:sp>
      <p:sp>
        <p:nvSpPr>
          <p:cNvPr id="5" name="object 5"/>
          <p:cNvSpPr/>
          <p:nvPr/>
        </p:nvSpPr>
        <p:spPr>
          <a:xfrm>
            <a:off x="5610605" y="1485646"/>
            <a:ext cx="1825625" cy="311150"/>
          </a:xfrm>
          <a:custGeom>
            <a:avLst/>
            <a:gdLst/>
            <a:ahLst/>
            <a:cxnLst/>
            <a:rect l="l" t="t" r="r" b="b"/>
            <a:pathLst>
              <a:path w="1825625" h="311150">
                <a:moveTo>
                  <a:pt x="0" y="0"/>
                </a:moveTo>
                <a:lnTo>
                  <a:pt x="0" y="172719"/>
                </a:lnTo>
                <a:lnTo>
                  <a:pt x="1825371" y="172719"/>
                </a:lnTo>
                <a:lnTo>
                  <a:pt x="1825371" y="311023"/>
                </a:lnTo>
              </a:path>
            </a:pathLst>
          </a:custGeom>
          <a:ln w="25400">
            <a:solidFill>
              <a:srgbClr val="1F497C"/>
            </a:solidFill>
          </a:ln>
        </p:spPr>
        <p:txBody>
          <a:bodyPr wrap="square" lIns="0" tIns="0" rIns="0" bIns="0" rtlCol="0"/>
          <a:lstStyle/>
          <a:p>
            <a:endParaRPr/>
          </a:p>
        </p:txBody>
      </p:sp>
      <p:sp>
        <p:nvSpPr>
          <p:cNvPr id="6" name="object 6"/>
          <p:cNvSpPr/>
          <p:nvPr/>
        </p:nvSpPr>
        <p:spPr>
          <a:xfrm>
            <a:off x="3936110" y="2455545"/>
            <a:ext cx="139065" cy="2185035"/>
          </a:xfrm>
          <a:custGeom>
            <a:avLst/>
            <a:gdLst/>
            <a:ahLst/>
            <a:cxnLst/>
            <a:rect l="l" t="t" r="r" b="b"/>
            <a:pathLst>
              <a:path w="139064" h="2185035">
                <a:moveTo>
                  <a:pt x="0" y="0"/>
                </a:moveTo>
                <a:lnTo>
                  <a:pt x="0" y="2184780"/>
                </a:lnTo>
                <a:lnTo>
                  <a:pt x="138684" y="2184780"/>
                </a:lnTo>
              </a:path>
            </a:pathLst>
          </a:custGeom>
          <a:ln w="25400">
            <a:solidFill>
              <a:srgbClr val="24548F"/>
            </a:solidFill>
          </a:ln>
        </p:spPr>
        <p:txBody>
          <a:bodyPr wrap="square" lIns="0" tIns="0" rIns="0" bIns="0" rtlCol="0"/>
          <a:lstStyle/>
          <a:p>
            <a:endParaRPr/>
          </a:p>
        </p:txBody>
      </p:sp>
      <p:sp>
        <p:nvSpPr>
          <p:cNvPr id="7" name="object 7"/>
          <p:cNvSpPr/>
          <p:nvPr/>
        </p:nvSpPr>
        <p:spPr>
          <a:xfrm>
            <a:off x="4744592" y="1485646"/>
            <a:ext cx="866140" cy="311150"/>
          </a:xfrm>
          <a:custGeom>
            <a:avLst/>
            <a:gdLst/>
            <a:ahLst/>
            <a:cxnLst/>
            <a:rect l="l" t="t" r="r" b="b"/>
            <a:pathLst>
              <a:path w="866139" h="311150">
                <a:moveTo>
                  <a:pt x="866013" y="0"/>
                </a:moveTo>
                <a:lnTo>
                  <a:pt x="866013" y="172719"/>
                </a:lnTo>
                <a:lnTo>
                  <a:pt x="0" y="172719"/>
                </a:lnTo>
                <a:lnTo>
                  <a:pt x="0" y="311023"/>
                </a:lnTo>
              </a:path>
            </a:pathLst>
          </a:custGeom>
          <a:ln w="25400">
            <a:solidFill>
              <a:srgbClr val="1F497C"/>
            </a:solidFill>
          </a:ln>
        </p:spPr>
        <p:txBody>
          <a:bodyPr wrap="square" lIns="0" tIns="0" rIns="0" bIns="0" rtlCol="0"/>
          <a:lstStyle/>
          <a:p>
            <a:endParaRPr/>
          </a:p>
        </p:txBody>
      </p:sp>
      <p:sp>
        <p:nvSpPr>
          <p:cNvPr id="8" name="object 8"/>
          <p:cNvSpPr/>
          <p:nvPr/>
        </p:nvSpPr>
        <p:spPr>
          <a:xfrm>
            <a:off x="931532" y="2491867"/>
            <a:ext cx="231140" cy="2199640"/>
          </a:xfrm>
          <a:custGeom>
            <a:avLst/>
            <a:gdLst/>
            <a:ahLst/>
            <a:cxnLst/>
            <a:rect l="l" t="t" r="r" b="b"/>
            <a:pathLst>
              <a:path w="231140" h="2199640">
                <a:moveTo>
                  <a:pt x="0" y="0"/>
                </a:moveTo>
                <a:lnTo>
                  <a:pt x="0" y="2199132"/>
                </a:lnTo>
                <a:lnTo>
                  <a:pt x="230784" y="2199132"/>
                </a:lnTo>
              </a:path>
            </a:pathLst>
          </a:custGeom>
          <a:ln w="25400">
            <a:solidFill>
              <a:srgbClr val="24548F"/>
            </a:solidFill>
          </a:ln>
        </p:spPr>
        <p:txBody>
          <a:bodyPr wrap="square" lIns="0" tIns="0" rIns="0" bIns="0" rtlCol="0"/>
          <a:lstStyle/>
          <a:p>
            <a:endParaRPr/>
          </a:p>
        </p:txBody>
      </p:sp>
      <p:grpSp>
        <p:nvGrpSpPr>
          <p:cNvPr id="9" name="object 9"/>
          <p:cNvGrpSpPr/>
          <p:nvPr/>
        </p:nvGrpSpPr>
        <p:grpSpPr>
          <a:xfrm>
            <a:off x="2042667" y="814133"/>
            <a:ext cx="5186045" cy="997585"/>
            <a:chOff x="2042667" y="814133"/>
            <a:chExt cx="5186045" cy="997585"/>
          </a:xfrm>
        </p:grpSpPr>
        <p:sp>
          <p:nvSpPr>
            <p:cNvPr id="10" name="object 10"/>
            <p:cNvSpPr/>
            <p:nvPr/>
          </p:nvSpPr>
          <p:spPr>
            <a:xfrm>
              <a:off x="2055367" y="1485646"/>
              <a:ext cx="3555365" cy="313055"/>
            </a:xfrm>
            <a:custGeom>
              <a:avLst/>
              <a:gdLst/>
              <a:ahLst/>
              <a:cxnLst/>
              <a:rect l="l" t="t" r="r" b="b"/>
              <a:pathLst>
                <a:path w="3555365" h="313055">
                  <a:moveTo>
                    <a:pt x="3555237" y="0"/>
                  </a:moveTo>
                  <a:lnTo>
                    <a:pt x="3555237" y="174751"/>
                  </a:lnTo>
                  <a:lnTo>
                    <a:pt x="0" y="174751"/>
                  </a:lnTo>
                  <a:lnTo>
                    <a:pt x="0" y="313054"/>
                  </a:lnTo>
                </a:path>
              </a:pathLst>
            </a:custGeom>
            <a:ln w="25400">
              <a:solidFill>
                <a:srgbClr val="1F497C"/>
              </a:solidFill>
            </a:ln>
          </p:spPr>
          <p:txBody>
            <a:bodyPr wrap="square" lIns="0" tIns="0" rIns="0" bIns="0" rtlCol="0"/>
            <a:lstStyle/>
            <a:p>
              <a:endParaRPr/>
            </a:p>
          </p:txBody>
        </p:sp>
        <p:sp>
          <p:nvSpPr>
            <p:cNvPr id="11" name="object 11"/>
            <p:cNvSpPr/>
            <p:nvPr/>
          </p:nvSpPr>
          <p:spPr>
            <a:xfrm>
              <a:off x="4005452" y="826833"/>
              <a:ext cx="3210560" cy="659130"/>
            </a:xfrm>
            <a:custGeom>
              <a:avLst/>
              <a:gdLst/>
              <a:ahLst/>
              <a:cxnLst/>
              <a:rect l="l" t="t" r="r" b="b"/>
              <a:pathLst>
                <a:path w="3210559" h="659130">
                  <a:moveTo>
                    <a:pt x="3210432" y="0"/>
                  </a:moveTo>
                  <a:lnTo>
                    <a:pt x="0" y="0"/>
                  </a:lnTo>
                  <a:lnTo>
                    <a:pt x="0" y="658812"/>
                  </a:lnTo>
                  <a:lnTo>
                    <a:pt x="3210432" y="658812"/>
                  </a:lnTo>
                  <a:lnTo>
                    <a:pt x="3210432" y="0"/>
                  </a:lnTo>
                  <a:close/>
                </a:path>
              </a:pathLst>
            </a:custGeom>
            <a:solidFill>
              <a:srgbClr val="E9E1D5"/>
            </a:solidFill>
          </p:spPr>
          <p:txBody>
            <a:bodyPr wrap="square" lIns="0" tIns="0" rIns="0" bIns="0" rtlCol="0"/>
            <a:lstStyle/>
            <a:p>
              <a:endParaRPr/>
            </a:p>
          </p:txBody>
        </p:sp>
        <p:sp>
          <p:nvSpPr>
            <p:cNvPr id="12" name="object 12"/>
            <p:cNvSpPr/>
            <p:nvPr/>
          </p:nvSpPr>
          <p:spPr>
            <a:xfrm>
              <a:off x="4005452" y="826833"/>
              <a:ext cx="3210560" cy="659130"/>
            </a:xfrm>
            <a:custGeom>
              <a:avLst/>
              <a:gdLst/>
              <a:ahLst/>
              <a:cxnLst/>
              <a:rect l="l" t="t" r="r" b="b"/>
              <a:pathLst>
                <a:path w="3210559" h="659130">
                  <a:moveTo>
                    <a:pt x="0" y="658812"/>
                  </a:moveTo>
                  <a:lnTo>
                    <a:pt x="3210432" y="658812"/>
                  </a:lnTo>
                  <a:lnTo>
                    <a:pt x="3210432" y="0"/>
                  </a:lnTo>
                  <a:lnTo>
                    <a:pt x="0" y="0"/>
                  </a:lnTo>
                  <a:lnTo>
                    <a:pt x="0" y="658812"/>
                  </a:lnTo>
                  <a:close/>
                </a:path>
              </a:pathLst>
            </a:custGeom>
            <a:ln w="25399">
              <a:solidFill>
                <a:srgbClr val="24548F"/>
              </a:solidFill>
            </a:ln>
          </p:spPr>
          <p:txBody>
            <a:bodyPr wrap="square" lIns="0" tIns="0" rIns="0" bIns="0" rtlCol="0"/>
            <a:lstStyle/>
            <a:p>
              <a:endParaRPr/>
            </a:p>
          </p:txBody>
        </p:sp>
      </p:grpSp>
      <p:sp>
        <p:nvSpPr>
          <p:cNvPr id="13" name="object 13"/>
          <p:cNvSpPr txBox="1"/>
          <p:nvPr/>
        </p:nvSpPr>
        <p:spPr>
          <a:xfrm>
            <a:off x="4089272" y="931290"/>
            <a:ext cx="3044190" cy="391160"/>
          </a:xfrm>
          <a:prstGeom prst="rect">
            <a:avLst/>
          </a:prstGeom>
        </p:spPr>
        <p:txBody>
          <a:bodyPr vert="horz" wrap="square" lIns="0" tIns="12700" rIns="0" bIns="0" rtlCol="0">
            <a:spAutoFit/>
          </a:bodyPr>
          <a:lstStyle/>
          <a:p>
            <a:pPr marL="12700">
              <a:lnSpc>
                <a:spcPct val="100000"/>
              </a:lnSpc>
              <a:spcBef>
                <a:spcPts val="100"/>
              </a:spcBef>
            </a:pPr>
            <a:r>
              <a:rPr sz="2400" b="1" dirty="0">
                <a:solidFill>
                  <a:srgbClr val="03499E"/>
                </a:solidFill>
                <a:latin typeface="Times New Roman"/>
                <a:cs typeface="Times New Roman"/>
              </a:rPr>
              <a:t>Căn</a:t>
            </a:r>
            <a:r>
              <a:rPr sz="2400" b="1" spc="-20" dirty="0">
                <a:solidFill>
                  <a:srgbClr val="03499E"/>
                </a:solidFill>
                <a:latin typeface="Times New Roman"/>
                <a:cs typeface="Times New Roman"/>
              </a:rPr>
              <a:t> </a:t>
            </a:r>
            <a:r>
              <a:rPr sz="2400" b="1" dirty="0">
                <a:solidFill>
                  <a:srgbClr val="03499E"/>
                </a:solidFill>
                <a:latin typeface="Times New Roman"/>
                <a:cs typeface="Times New Roman"/>
              </a:rPr>
              <a:t>cứ</a:t>
            </a:r>
            <a:r>
              <a:rPr sz="2400" b="1" spc="-25" dirty="0">
                <a:solidFill>
                  <a:srgbClr val="03499E"/>
                </a:solidFill>
                <a:latin typeface="Times New Roman"/>
                <a:cs typeface="Times New Roman"/>
              </a:rPr>
              <a:t> </a:t>
            </a:r>
            <a:r>
              <a:rPr sz="2400" b="1" dirty="0">
                <a:solidFill>
                  <a:srgbClr val="03499E"/>
                </a:solidFill>
                <a:latin typeface="Times New Roman"/>
                <a:cs typeface="Times New Roman"/>
              </a:rPr>
              <a:t>lập</a:t>
            </a:r>
            <a:r>
              <a:rPr sz="2400" b="1" spc="-15" dirty="0">
                <a:solidFill>
                  <a:srgbClr val="03499E"/>
                </a:solidFill>
                <a:latin typeface="Times New Roman"/>
                <a:cs typeface="Times New Roman"/>
              </a:rPr>
              <a:t> </a:t>
            </a:r>
            <a:r>
              <a:rPr sz="2400" b="1" dirty="0">
                <a:solidFill>
                  <a:srgbClr val="03499E"/>
                </a:solidFill>
                <a:latin typeface="Times New Roman"/>
                <a:cs typeface="Times New Roman"/>
              </a:rPr>
              <a:t>giá</a:t>
            </a:r>
            <a:r>
              <a:rPr sz="2400" b="1" spc="-10" dirty="0">
                <a:solidFill>
                  <a:srgbClr val="03499E"/>
                </a:solidFill>
                <a:latin typeface="Times New Roman"/>
                <a:cs typeface="Times New Roman"/>
              </a:rPr>
              <a:t> </a:t>
            </a:r>
            <a:r>
              <a:rPr sz="2400" b="1" dirty="0">
                <a:solidFill>
                  <a:srgbClr val="03499E"/>
                </a:solidFill>
                <a:latin typeface="Times New Roman"/>
                <a:cs typeface="Times New Roman"/>
              </a:rPr>
              <a:t>gói</a:t>
            </a:r>
            <a:r>
              <a:rPr sz="2400" b="1" spc="-20" dirty="0">
                <a:solidFill>
                  <a:srgbClr val="03499E"/>
                </a:solidFill>
                <a:latin typeface="Times New Roman"/>
                <a:cs typeface="Times New Roman"/>
              </a:rPr>
              <a:t> thầu</a:t>
            </a:r>
            <a:endParaRPr sz="2400">
              <a:latin typeface="Times New Roman"/>
              <a:cs typeface="Times New Roman"/>
            </a:endParaRPr>
          </a:p>
        </p:txBody>
      </p:sp>
      <p:grpSp>
        <p:nvGrpSpPr>
          <p:cNvPr id="14" name="object 14"/>
          <p:cNvGrpSpPr/>
          <p:nvPr/>
        </p:nvGrpSpPr>
        <p:grpSpPr>
          <a:xfrm>
            <a:off x="637882" y="1786064"/>
            <a:ext cx="2835275" cy="718820"/>
            <a:chOff x="637882" y="1786064"/>
            <a:chExt cx="2835275" cy="718820"/>
          </a:xfrm>
        </p:grpSpPr>
        <p:sp>
          <p:nvSpPr>
            <p:cNvPr id="15" name="object 15"/>
            <p:cNvSpPr/>
            <p:nvPr/>
          </p:nvSpPr>
          <p:spPr>
            <a:xfrm>
              <a:off x="650582" y="1798764"/>
              <a:ext cx="2809875" cy="693420"/>
            </a:xfrm>
            <a:custGeom>
              <a:avLst/>
              <a:gdLst/>
              <a:ahLst/>
              <a:cxnLst/>
              <a:rect l="l" t="t" r="r" b="b"/>
              <a:pathLst>
                <a:path w="2809875" h="693419">
                  <a:moveTo>
                    <a:pt x="2809494" y="0"/>
                  </a:moveTo>
                  <a:lnTo>
                    <a:pt x="0" y="0"/>
                  </a:lnTo>
                  <a:lnTo>
                    <a:pt x="0" y="693102"/>
                  </a:lnTo>
                  <a:lnTo>
                    <a:pt x="2809494" y="693102"/>
                  </a:lnTo>
                  <a:lnTo>
                    <a:pt x="2809494" y="0"/>
                  </a:lnTo>
                  <a:close/>
                </a:path>
              </a:pathLst>
            </a:custGeom>
            <a:solidFill>
              <a:srgbClr val="E9E1D5"/>
            </a:solidFill>
          </p:spPr>
          <p:txBody>
            <a:bodyPr wrap="square" lIns="0" tIns="0" rIns="0" bIns="0" rtlCol="0"/>
            <a:lstStyle/>
            <a:p>
              <a:endParaRPr/>
            </a:p>
          </p:txBody>
        </p:sp>
        <p:sp>
          <p:nvSpPr>
            <p:cNvPr id="16" name="object 16"/>
            <p:cNvSpPr/>
            <p:nvPr/>
          </p:nvSpPr>
          <p:spPr>
            <a:xfrm>
              <a:off x="650582" y="1798764"/>
              <a:ext cx="2809875" cy="693420"/>
            </a:xfrm>
            <a:custGeom>
              <a:avLst/>
              <a:gdLst/>
              <a:ahLst/>
              <a:cxnLst/>
              <a:rect l="l" t="t" r="r" b="b"/>
              <a:pathLst>
                <a:path w="2809875" h="693419">
                  <a:moveTo>
                    <a:pt x="0" y="693102"/>
                  </a:moveTo>
                  <a:lnTo>
                    <a:pt x="2809494" y="693102"/>
                  </a:lnTo>
                  <a:lnTo>
                    <a:pt x="2809494" y="0"/>
                  </a:lnTo>
                  <a:lnTo>
                    <a:pt x="0" y="0"/>
                  </a:lnTo>
                  <a:lnTo>
                    <a:pt x="0" y="693102"/>
                  </a:lnTo>
                  <a:close/>
                </a:path>
              </a:pathLst>
            </a:custGeom>
            <a:ln w="25400">
              <a:solidFill>
                <a:srgbClr val="24548F"/>
              </a:solidFill>
            </a:ln>
          </p:spPr>
          <p:txBody>
            <a:bodyPr wrap="square" lIns="0" tIns="0" rIns="0" bIns="0" rtlCol="0"/>
            <a:lstStyle/>
            <a:p>
              <a:endParaRPr/>
            </a:p>
          </p:txBody>
        </p:sp>
      </p:grpSp>
      <p:sp>
        <p:nvSpPr>
          <p:cNvPr id="17" name="object 17"/>
          <p:cNvSpPr txBox="1"/>
          <p:nvPr/>
        </p:nvSpPr>
        <p:spPr>
          <a:xfrm>
            <a:off x="708151" y="1920062"/>
            <a:ext cx="2693670" cy="391795"/>
          </a:xfrm>
          <a:prstGeom prst="rect">
            <a:avLst/>
          </a:prstGeom>
        </p:spPr>
        <p:txBody>
          <a:bodyPr vert="horz" wrap="square" lIns="0" tIns="12700" rIns="0" bIns="0" rtlCol="0">
            <a:spAutoFit/>
          </a:bodyPr>
          <a:lstStyle/>
          <a:p>
            <a:pPr marL="12700">
              <a:lnSpc>
                <a:spcPct val="100000"/>
              </a:lnSpc>
              <a:spcBef>
                <a:spcPts val="100"/>
              </a:spcBef>
            </a:pPr>
            <a:r>
              <a:rPr sz="2400" b="1" dirty="0">
                <a:solidFill>
                  <a:srgbClr val="03499E"/>
                </a:solidFill>
                <a:latin typeface="Times New Roman"/>
                <a:cs typeface="Times New Roman"/>
              </a:rPr>
              <a:t>5</a:t>
            </a:r>
            <a:r>
              <a:rPr sz="2400" dirty="0">
                <a:solidFill>
                  <a:srgbClr val="03499E"/>
                </a:solidFill>
                <a:latin typeface="Times New Roman"/>
                <a:cs typeface="Times New Roman"/>
              </a:rPr>
              <a:t>.</a:t>
            </a:r>
            <a:r>
              <a:rPr sz="2400" spc="-10" dirty="0">
                <a:solidFill>
                  <a:srgbClr val="03499E"/>
                </a:solidFill>
                <a:latin typeface="Times New Roman"/>
                <a:cs typeface="Times New Roman"/>
              </a:rPr>
              <a:t> </a:t>
            </a:r>
            <a:r>
              <a:rPr sz="2400" b="1" dirty="0">
                <a:solidFill>
                  <a:srgbClr val="03499E"/>
                </a:solidFill>
                <a:latin typeface="Times New Roman"/>
                <a:cs typeface="Times New Roman"/>
              </a:rPr>
              <a:t>KQ</a:t>
            </a:r>
            <a:r>
              <a:rPr sz="2400" b="1" spc="-15" dirty="0">
                <a:solidFill>
                  <a:srgbClr val="03499E"/>
                </a:solidFill>
                <a:latin typeface="Times New Roman"/>
                <a:cs typeface="Times New Roman"/>
              </a:rPr>
              <a:t> </a:t>
            </a:r>
            <a:r>
              <a:rPr sz="2400" b="1" dirty="0">
                <a:solidFill>
                  <a:srgbClr val="03499E"/>
                </a:solidFill>
                <a:latin typeface="Times New Roman"/>
                <a:cs typeface="Times New Roman"/>
              </a:rPr>
              <a:t>thẩm</a:t>
            </a:r>
            <a:r>
              <a:rPr sz="2400" b="1" spc="-5" dirty="0">
                <a:solidFill>
                  <a:srgbClr val="03499E"/>
                </a:solidFill>
                <a:latin typeface="Times New Roman"/>
                <a:cs typeface="Times New Roman"/>
              </a:rPr>
              <a:t> </a:t>
            </a:r>
            <a:r>
              <a:rPr sz="2400" b="1" dirty="0">
                <a:solidFill>
                  <a:srgbClr val="03499E"/>
                </a:solidFill>
                <a:latin typeface="Times New Roman"/>
                <a:cs typeface="Times New Roman"/>
              </a:rPr>
              <a:t>định</a:t>
            </a:r>
            <a:r>
              <a:rPr sz="2400" b="1" spc="-5" dirty="0">
                <a:solidFill>
                  <a:srgbClr val="03499E"/>
                </a:solidFill>
                <a:latin typeface="Times New Roman"/>
                <a:cs typeface="Times New Roman"/>
              </a:rPr>
              <a:t> </a:t>
            </a:r>
            <a:r>
              <a:rPr sz="2400" b="1" spc="-25" dirty="0">
                <a:solidFill>
                  <a:srgbClr val="03499E"/>
                </a:solidFill>
                <a:latin typeface="Times New Roman"/>
                <a:cs typeface="Times New Roman"/>
              </a:rPr>
              <a:t>giá</a:t>
            </a:r>
            <a:endParaRPr sz="2400">
              <a:latin typeface="Times New Roman"/>
              <a:cs typeface="Times New Roman"/>
            </a:endParaRPr>
          </a:p>
        </p:txBody>
      </p:sp>
      <p:grpSp>
        <p:nvGrpSpPr>
          <p:cNvPr id="18" name="object 18"/>
          <p:cNvGrpSpPr/>
          <p:nvPr/>
        </p:nvGrpSpPr>
        <p:grpSpPr>
          <a:xfrm>
            <a:off x="1149616" y="3049181"/>
            <a:ext cx="2555240" cy="3283585"/>
            <a:chOff x="1149616" y="3049181"/>
            <a:chExt cx="2555240" cy="3283585"/>
          </a:xfrm>
        </p:grpSpPr>
        <p:sp>
          <p:nvSpPr>
            <p:cNvPr id="19" name="object 19"/>
            <p:cNvSpPr/>
            <p:nvPr/>
          </p:nvSpPr>
          <p:spPr>
            <a:xfrm>
              <a:off x="1162316" y="3061881"/>
              <a:ext cx="2529840" cy="3258185"/>
            </a:xfrm>
            <a:custGeom>
              <a:avLst/>
              <a:gdLst/>
              <a:ahLst/>
              <a:cxnLst/>
              <a:rect l="l" t="t" r="r" b="b"/>
              <a:pathLst>
                <a:path w="2529840" h="3258185">
                  <a:moveTo>
                    <a:pt x="2529713" y="0"/>
                  </a:moveTo>
                  <a:lnTo>
                    <a:pt x="0" y="0"/>
                  </a:lnTo>
                  <a:lnTo>
                    <a:pt x="0" y="3258185"/>
                  </a:lnTo>
                  <a:lnTo>
                    <a:pt x="2529713" y="3258185"/>
                  </a:lnTo>
                  <a:lnTo>
                    <a:pt x="2529713" y="0"/>
                  </a:lnTo>
                  <a:close/>
                </a:path>
              </a:pathLst>
            </a:custGeom>
            <a:solidFill>
              <a:srgbClr val="E9E1D5"/>
            </a:solidFill>
          </p:spPr>
          <p:txBody>
            <a:bodyPr wrap="square" lIns="0" tIns="0" rIns="0" bIns="0" rtlCol="0"/>
            <a:lstStyle/>
            <a:p>
              <a:endParaRPr/>
            </a:p>
          </p:txBody>
        </p:sp>
        <p:sp>
          <p:nvSpPr>
            <p:cNvPr id="20" name="object 20"/>
            <p:cNvSpPr/>
            <p:nvPr/>
          </p:nvSpPr>
          <p:spPr>
            <a:xfrm>
              <a:off x="1162316" y="3061881"/>
              <a:ext cx="2529840" cy="3258185"/>
            </a:xfrm>
            <a:custGeom>
              <a:avLst/>
              <a:gdLst/>
              <a:ahLst/>
              <a:cxnLst/>
              <a:rect l="l" t="t" r="r" b="b"/>
              <a:pathLst>
                <a:path w="2529840" h="3258185">
                  <a:moveTo>
                    <a:pt x="0" y="3258185"/>
                  </a:moveTo>
                  <a:lnTo>
                    <a:pt x="2529713" y="3258185"/>
                  </a:lnTo>
                  <a:lnTo>
                    <a:pt x="2529713" y="0"/>
                  </a:lnTo>
                  <a:lnTo>
                    <a:pt x="0" y="0"/>
                  </a:lnTo>
                  <a:lnTo>
                    <a:pt x="0" y="3258185"/>
                  </a:lnTo>
                  <a:close/>
                </a:path>
              </a:pathLst>
            </a:custGeom>
            <a:ln w="25400">
              <a:solidFill>
                <a:srgbClr val="24548F"/>
              </a:solidFill>
            </a:ln>
          </p:spPr>
          <p:txBody>
            <a:bodyPr wrap="square" lIns="0" tIns="0" rIns="0" bIns="0" rtlCol="0"/>
            <a:lstStyle/>
            <a:p>
              <a:endParaRPr/>
            </a:p>
          </p:txBody>
        </p:sp>
      </p:grpSp>
      <p:sp>
        <p:nvSpPr>
          <p:cNvPr id="21" name="object 21"/>
          <p:cNvSpPr txBox="1"/>
          <p:nvPr/>
        </p:nvSpPr>
        <p:spPr>
          <a:xfrm>
            <a:off x="1165047" y="3362705"/>
            <a:ext cx="2496185" cy="2598420"/>
          </a:xfrm>
          <a:prstGeom prst="rect">
            <a:avLst/>
          </a:prstGeom>
        </p:spPr>
        <p:txBody>
          <a:bodyPr vert="horz" wrap="square" lIns="0" tIns="62865" rIns="0" bIns="0" rtlCol="0">
            <a:spAutoFit/>
          </a:bodyPr>
          <a:lstStyle/>
          <a:p>
            <a:pPr marL="12700" marR="5080">
              <a:lnSpc>
                <a:spcPct val="86200"/>
              </a:lnSpc>
              <a:spcBef>
                <a:spcPts val="495"/>
              </a:spcBef>
            </a:pPr>
            <a:r>
              <a:rPr sz="2400" dirty="0">
                <a:solidFill>
                  <a:srgbClr val="03499E"/>
                </a:solidFill>
                <a:latin typeface="Times New Roman"/>
                <a:cs typeface="Times New Roman"/>
              </a:rPr>
              <a:t>Tài</a:t>
            </a:r>
            <a:r>
              <a:rPr sz="2400" spc="-25" dirty="0">
                <a:solidFill>
                  <a:srgbClr val="03499E"/>
                </a:solidFill>
                <a:latin typeface="Times New Roman"/>
                <a:cs typeface="Times New Roman"/>
              </a:rPr>
              <a:t> </a:t>
            </a:r>
            <a:r>
              <a:rPr sz="2400" dirty="0">
                <a:solidFill>
                  <a:srgbClr val="03499E"/>
                </a:solidFill>
                <a:latin typeface="Times New Roman"/>
                <a:cs typeface="Times New Roman"/>
              </a:rPr>
              <a:t>sản,</a:t>
            </a:r>
            <a:r>
              <a:rPr sz="2400" spc="-10" dirty="0">
                <a:solidFill>
                  <a:srgbClr val="03499E"/>
                </a:solidFill>
                <a:latin typeface="Times New Roman"/>
                <a:cs typeface="Times New Roman"/>
              </a:rPr>
              <a:t> </a:t>
            </a:r>
            <a:r>
              <a:rPr sz="2400" dirty="0">
                <a:solidFill>
                  <a:srgbClr val="03499E"/>
                </a:solidFill>
                <a:latin typeface="Times New Roman"/>
                <a:cs typeface="Times New Roman"/>
              </a:rPr>
              <a:t>hàng</a:t>
            </a:r>
            <a:r>
              <a:rPr sz="2400" spc="-10" dirty="0">
                <a:solidFill>
                  <a:srgbClr val="03499E"/>
                </a:solidFill>
                <a:latin typeface="Times New Roman"/>
                <a:cs typeface="Times New Roman"/>
              </a:rPr>
              <a:t> </a:t>
            </a:r>
            <a:r>
              <a:rPr sz="2400" spc="-20" dirty="0">
                <a:solidFill>
                  <a:srgbClr val="03499E"/>
                </a:solidFill>
                <a:latin typeface="Times New Roman"/>
                <a:cs typeface="Times New Roman"/>
              </a:rPr>
              <a:t>hóa, </a:t>
            </a:r>
            <a:r>
              <a:rPr sz="2400" dirty="0">
                <a:solidFill>
                  <a:srgbClr val="03499E"/>
                </a:solidFill>
                <a:latin typeface="Times New Roman"/>
                <a:cs typeface="Times New Roman"/>
              </a:rPr>
              <a:t>dịch vụ phải </a:t>
            </a:r>
            <a:r>
              <a:rPr sz="2400" spc="-20" dirty="0">
                <a:solidFill>
                  <a:srgbClr val="03499E"/>
                </a:solidFill>
                <a:latin typeface="Times New Roman"/>
                <a:cs typeface="Times New Roman"/>
              </a:rPr>
              <a:t>thẩm </a:t>
            </a:r>
            <a:r>
              <a:rPr sz="2400" dirty="0">
                <a:solidFill>
                  <a:srgbClr val="03499E"/>
                </a:solidFill>
                <a:latin typeface="Times New Roman"/>
                <a:cs typeface="Times New Roman"/>
              </a:rPr>
              <a:t>định</a:t>
            </a:r>
            <a:r>
              <a:rPr sz="2400" spc="-10" dirty="0">
                <a:solidFill>
                  <a:srgbClr val="03499E"/>
                </a:solidFill>
                <a:latin typeface="Times New Roman"/>
                <a:cs typeface="Times New Roman"/>
              </a:rPr>
              <a:t> </a:t>
            </a:r>
            <a:r>
              <a:rPr sz="2400" dirty="0">
                <a:solidFill>
                  <a:srgbClr val="03499E"/>
                </a:solidFill>
                <a:latin typeface="Times New Roman"/>
                <a:cs typeface="Times New Roman"/>
              </a:rPr>
              <a:t>giá</a:t>
            </a:r>
            <a:r>
              <a:rPr sz="2400" spc="-10" dirty="0">
                <a:solidFill>
                  <a:srgbClr val="03499E"/>
                </a:solidFill>
                <a:latin typeface="Times New Roman"/>
                <a:cs typeface="Times New Roman"/>
              </a:rPr>
              <a:t> </a:t>
            </a:r>
            <a:r>
              <a:rPr sz="2400" dirty="0">
                <a:solidFill>
                  <a:srgbClr val="03499E"/>
                </a:solidFill>
                <a:latin typeface="Times New Roman"/>
                <a:cs typeface="Times New Roman"/>
              </a:rPr>
              <a:t>theo</a:t>
            </a:r>
            <a:r>
              <a:rPr sz="2400" spc="5" dirty="0">
                <a:solidFill>
                  <a:srgbClr val="03499E"/>
                </a:solidFill>
                <a:latin typeface="Times New Roman"/>
                <a:cs typeface="Times New Roman"/>
              </a:rPr>
              <a:t> </a:t>
            </a:r>
            <a:r>
              <a:rPr sz="2400" spc="-25" dirty="0">
                <a:solidFill>
                  <a:srgbClr val="03499E"/>
                </a:solidFill>
                <a:latin typeface="Times New Roman"/>
                <a:cs typeface="Times New Roman"/>
              </a:rPr>
              <a:t>quy </a:t>
            </a:r>
            <a:r>
              <a:rPr sz="2400" dirty="0">
                <a:solidFill>
                  <a:srgbClr val="03499E"/>
                </a:solidFill>
                <a:latin typeface="Times New Roman"/>
                <a:cs typeface="Times New Roman"/>
              </a:rPr>
              <a:t>định</a:t>
            </a:r>
            <a:r>
              <a:rPr sz="2400" spc="-10" dirty="0">
                <a:solidFill>
                  <a:srgbClr val="03499E"/>
                </a:solidFill>
                <a:latin typeface="Times New Roman"/>
                <a:cs typeface="Times New Roman"/>
              </a:rPr>
              <a:t> </a:t>
            </a:r>
            <a:r>
              <a:rPr sz="2400" dirty="0">
                <a:solidFill>
                  <a:srgbClr val="03499E"/>
                </a:solidFill>
                <a:latin typeface="Times New Roman"/>
                <a:cs typeface="Times New Roman"/>
              </a:rPr>
              <a:t>của</a:t>
            </a:r>
            <a:r>
              <a:rPr sz="2400" spc="-10" dirty="0">
                <a:solidFill>
                  <a:srgbClr val="03499E"/>
                </a:solidFill>
                <a:latin typeface="Times New Roman"/>
                <a:cs typeface="Times New Roman"/>
              </a:rPr>
              <a:t> </a:t>
            </a:r>
            <a:r>
              <a:rPr sz="2400" dirty="0">
                <a:solidFill>
                  <a:srgbClr val="03499E"/>
                </a:solidFill>
                <a:latin typeface="Times New Roman"/>
                <a:cs typeface="Times New Roman"/>
              </a:rPr>
              <a:t>pháp</a:t>
            </a:r>
            <a:r>
              <a:rPr sz="2400" spc="5" dirty="0">
                <a:solidFill>
                  <a:srgbClr val="03499E"/>
                </a:solidFill>
                <a:latin typeface="Times New Roman"/>
                <a:cs typeface="Times New Roman"/>
              </a:rPr>
              <a:t> </a:t>
            </a:r>
            <a:r>
              <a:rPr sz="2400" spc="-20" dirty="0">
                <a:solidFill>
                  <a:srgbClr val="03499E"/>
                </a:solidFill>
                <a:latin typeface="Times New Roman"/>
                <a:cs typeface="Times New Roman"/>
              </a:rPr>
              <a:t>luật </a:t>
            </a:r>
            <a:r>
              <a:rPr sz="2400" dirty="0">
                <a:solidFill>
                  <a:srgbClr val="03499E"/>
                </a:solidFill>
                <a:latin typeface="Times New Roman"/>
                <a:cs typeface="Times New Roman"/>
              </a:rPr>
              <a:t>về giá</a:t>
            </a:r>
            <a:r>
              <a:rPr sz="2400" spc="-10" dirty="0">
                <a:solidFill>
                  <a:srgbClr val="03499E"/>
                </a:solidFill>
                <a:latin typeface="Times New Roman"/>
                <a:cs typeface="Times New Roman"/>
              </a:rPr>
              <a:t> </a:t>
            </a:r>
            <a:r>
              <a:rPr sz="2400" dirty="0">
                <a:solidFill>
                  <a:srgbClr val="03499E"/>
                </a:solidFill>
                <a:latin typeface="Times New Roman"/>
                <a:cs typeface="Times New Roman"/>
              </a:rPr>
              <a:t>thì kết </a:t>
            </a:r>
            <a:r>
              <a:rPr sz="2400" spc="-25" dirty="0">
                <a:solidFill>
                  <a:srgbClr val="03499E"/>
                </a:solidFill>
                <a:latin typeface="Times New Roman"/>
                <a:cs typeface="Times New Roman"/>
              </a:rPr>
              <a:t>quả </a:t>
            </a:r>
            <a:r>
              <a:rPr sz="2400" dirty="0">
                <a:solidFill>
                  <a:srgbClr val="03499E"/>
                </a:solidFill>
                <a:latin typeface="Times New Roman"/>
                <a:cs typeface="Times New Roman"/>
              </a:rPr>
              <a:t>thẩm</a:t>
            </a:r>
            <a:r>
              <a:rPr sz="2400" spc="-5" dirty="0">
                <a:solidFill>
                  <a:srgbClr val="03499E"/>
                </a:solidFill>
                <a:latin typeface="Times New Roman"/>
                <a:cs typeface="Times New Roman"/>
              </a:rPr>
              <a:t> </a:t>
            </a:r>
            <a:r>
              <a:rPr sz="2400" dirty="0">
                <a:solidFill>
                  <a:srgbClr val="03499E"/>
                </a:solidFill>
                <a:latin typeface="Times New Roman"/>
                <a:cs typeface="Times New Roman"/>
              </a:rPr>
              <a:t>định</a:t>
            </a:r>
            <a:r>
              <a:rPr sz="2400" spc="-5" dirty="0">
                <a:solidFill>
                  <a:srgbClr val="03499E"/>
                </a:solidFill>
                <a:latin typeface="Times New Roman"/>
                <a:cs typeface="Times New Roman"/>
              </a:rPr>
              <a:t> </a:t>
            </a:r>
            <a:r>
              <a:rPr sz="2400" dirty="0">
                <a:solidFill>
                  <a:srgbClr val="03499E"/>
                </a:solidFill>
                <a:latin typeface="Times New Roman"/>
                <a:cs typeface="Times New Roman"/>
              </a:rPr>
              <a:t>giá là</a:t>
            </a:r>
            <a:r>
              <a:rPr sz="2400" spc="-5" dirty="0">
                <a:solidFill>
                  <a:srgbClr val="03499E"/>
                </a:solidFill>
                <a:latin typeface="Times New Roman"/>
                <a:cs typeface="Times New Roman"/>
              </a:rPr>
              <a:t> </a:t>
            </a:r>
            <a:r>
              <a:rPr sz="2400" spc="-25" dirty="0">
                <a:solidFill>
                  <a:srgbClr val="03499E"/>
                </a:solidFill>
                <a:latin typeface="Times New Roman"/>
                <a:cs typeface="Times New Roman"/>
              </a:rPr>
              <a:t>căn </a:t>
            </a:r>
            <a:r>
              <a:rPr sz="2400" dirty="0">
                <a:solidFill>
                  <a:srgbClr val="03499E"/>
                </a:solidFill>
                <a:latin typeface="Times New Roman"/>
                <a:cs typeface="Times New Roman"/>
              </a:rPr>
              <a:t>cứ bắt</a:t>
            </a:r>
            <a:r>
              <a:rPr sz="2400" spc="-10" dirty="0">
                <a:solidFill>
                  <a:srgbClr val="03499E"/>
                </a:solidFill>
                <a:latin typeface="Times New Roman"/>
                <a:cs typeface="Times New Roman"/>
              </a:rPr>
              <a:t> </a:t>
            </a:r>
            <a:r>
              <a:rPr sz="2400" dirty="0">
                <a:solidFill>
                  <a:srgbClr val="03499E"/>
                </a:solidFill>
                <a:latin typeface="Times New Roman"/>
                <a:cs typeface="Times New Roman"/>
              </a:rPr>
              <a:t>buộc để </a:t>
            </a:r>
            <a:r>
              <a:rPr sz="2400" spc="-25" dirty="0">
                <a:solidFill>
                  <a:srgbClr val="03499E"/>
                </a:solidFill>
                <a:latin typeface="Times New Roman"/>
                <a:cs typeface="Times New Roman"/>
              </a:rPr>
              <a:t>xác </a:t>
            </a:r>
            <a:r>
              <a:rPr sz="2400" dirty="0">
                <a:solidFill>
                  <a:srgbClr val="03499E"/>
                </a:solidFill>
                <a:latin typeface="Times New Roman"/>
                <a:cs typeface="Times New Roman"/>
              </a:rPr>
              <a:t>định giá</a:t>
            </a:r>
            <a:r>
              <a:rPr sz="2400" spc="-10" dirty="0">
                <a:solidFill>
                  <a:srgbClr val="03499E"/>
                </a:solidFill>
                <a:latin typeface="Times New Roman"/>
                <a:cs typeface="Times New Roman"/>
              </a:rPr>
              <a:t> </a:t>
            </a:r>
            <a:r>
              <a:rPr sz="2400" dirty="0">
                <a:solidFill>
                  <a:srgbClr val="03499E"/>
                </a:solidFill>
                <a:latin typeface="Times New Roman"/>
                <a:cs typeface="Times New Roman"/>
              </a:rPr>
              <a:t>gói</a:t>
            </a:r>
            <a:r>
              <a:rPr sz="2400" spc="-5" dirty="0">
                <a:solidFill>
                  <a:srgbClr val="03499E"/>
                </a:solidFill>
                <a:latin typeface="Times New Roman"/>
                <a:cs typeface="Times New Roman"/>
              </a:rPr>
              <a:t> </a:t>
            </a:r>
            <a:r>
              <a:rPr sz="2400" spc="-20" dirty="0">
                <a:solidFill>
                  <a:srgbClr val="03499E"/>
                </a:solidFill>
                <a:latin typeface="Times New Roman"/>
                <a:cs typeface="Times New Roman"/>
              </a:rPr>
              <a:t>thầu</a:t>
            </a:r>
            <a:endParaRPr sz="2400">
              <a:latin typeface="Times New Roman"/>
              <a:cs typeface="Times New Roman"/>
            </a:endParaRPr>
          </a:p>
        </p:txBody>
      </p:sp>
      <p:grpSp>
        <p:nvGrpSpPr>
          <p:cNvPr id="22" name="object 22"/>
          <p:cNvGrpSpPr/>
          <p:nvPr/>
        </p:nvGrpSpPr>
        <p:grpSpPr>
          <a:xfrm>
            <a:off x="3721353" y="1784032"/>
            <a:ext cx="2046605" cy="684530"/>
            <a:chOff x="3721353" y="1784032"/>
            <a:chExt cx="2046605" cy="684530"/>
          </a:xfrm>
        </p:grpSpPr>
        <p:sp>
          <p:nvSpPr>
            <p:cNvPr id="23" name="object 23"/>
            <p:cNvSpPr/>
            <p:nvPr/>
          </p:nvSpPr>
          <p:spPr>
            <a:xfrm>
              <a:off x="3734053" y="1796732"/>
              <a:ext cx="2021205" cy="659130"/>
            </a:xfrm>
            <a:custGeom>
              <a:avLst/>
              <a:gdLst/>
              <a:ahLst/>
              <a:cxnLst/>
              <a:rect l="l" t="t" r="r" b="b"/>
              <a:pathLst>
                <a:path w="2021204" h="659130">
                  <a:moveTo>
                    <a:pt x="2020951" y="0"/>
                  </a:moveTo>
                  <a:lnTo>
                    <a:pt x="0" y="0"/>
                  </a:lnTo>
                  <a:lnTo>
                    <a:pt x="0" y="658812"/>
                  </a:lnTo>
                  <a:lnTo>
                    <a:pt x="2020951" y="658812"/>
                  </a:lnTo>
                  <a:lnTo>
                    <a:pt x="2020951" y="0"/>
                  </a:lnTo>
                  <a:close/>
                </a:path>
              </a:pathLst>
            </a:custGeom>
            <a:solidFill>
              <a:srgbClr val="E9E1D5"/>
            </a:solidFill>
          </p:spPr>
          <p:txBody>
            <a:bodyPr wrap="square" lIns="0" tIns="0" rIns="0" bIns="0" rtlCol="0"/>
            <a:lstStyle/>
            <a:p>
              <a:endParaRPr/>
            </a:p>
          </p:txBody>
        </p:sp>
        <p:sp>
          <p:nvSpPr>
            <p:cNvPr id="24" name="object 24"/>
            <p:cNvSpPr/>
            <p:nvPr/>
          </p:nvSpPr>
          <p:spPr>
            <a:xfrm>
              <a:off x="3734053" y="1796732"/>
              <a:ext cx="2021205" cy="659130"/>
            </a:xfrm>
            <a:custGeom>
              <a:avLst/>
              <a:gdLst/>
              <a:ahLst/>
              <a:cxnLst/>
              <a:rect l="l" t="t" r="r" b="b"/>
              <a:pathLst>
                <a:path w="2021204" h="659130">
                  <a:moveTo>
                    <a:pt x="0" y="658812"/>
                  </a:moveTo>
                  <a:lnTo>
                    <a:pt x="2020951" y="658812"/>
                  </a:lnTo>
                  <a:lnTo>
                    <a:pt x="2020951" y="0"/>
                  </a:lnTo>
                  <a:lnTo>
                    <a:pt x="0" y="0"/>
                  </a:lnTo>
                  <a:lnTo>
                    <a:pt x="0" y="658812"/>
                  </a:lnTo>
                  <a:close/>
                </a:path>
              </a:pathLst>
            </a:custGeom>
            <a:ln w="25400">
              <a:solidFill>
                <a:srgbClr val="24548F"/>
              </a:solidFill>
            </a:ln>
          </p:spPr>
          <p:txBody>
            <a:bodyPr wrap="square" lIns="0" tIns="0" rIns="0" bIns="0" rtlCol="0"/>
            <a:lstStyle/>
            <a:p>
              <a:endParaRPr/>
            </a:p>
          </p:txBody>
        </p:sp>
      </p:grpSp>
      <p:sp>
        <p:nvSpPr>
          <p:cNvPr id="25" name="object 25"/>
          <p:cNvSpPr txBox="1"/>
          <p:nvPr/>
        </p:nvSpPr>
        <p:spPr>
          <a:xfrm>
            <a:off x="3749166" y="1900885"/>
            <a:ext cx="1989455" cy="391795"/>
          </a:xfrm>
          <a:prstGeom prst="rect">
            <a:avLst/>
          </a:prstGeom>
        </p:spPr>
        <p:txBody>
          <a:bodyPr vert="horz" wrap="square" lIns="0" tIns="12700" rIns="0" bIns="0" rtlCol="0">
            <a:spAutoFit/>
          </a:bodyPr>
          <a:lstStyle/>
          <a:p>
            <a:pPr marL="12700">
              <a:lnSpc>
                <a:spcPct val="100000"/>
              </a:lnSpc>
              <a:spcBef>
                <a:spcPts val="100"/>
              </a:spcBef>
            </a:pPr>
            <a:r>
              <a:rPr sz="2400" b="1" dirty="0">
                <a:solidFill>
                  <a:srgbClr val="03499E"/>
                </a:solidFill>
                <a:latin typeface="Times New Roman"/>
                <a:cs typeface="Times New Roman"/>
              </a:rPr>
              <a:t>6.</a:t>
            </a:r>
            <a:r>
              <a:rPr sz="2400" b="1" spc="-15" dirty="0">
                <a:solidFill>
                  <a:srgbClr val="03499E"/>
                </a:solidFill>
                <a:latin typeface="Times New Roman"/>
                <a:cs typeface="Times New Roman"/>
              </a:rPr>
              <a:t> </a:t>
            </a:r>
            <a:r>
              <a:rPr sz="2400" b="1" dirty="0">
                <a:solidFill>
                  <a:srgbClr val="03499E"/>
                </a:solidFill>
                <a:latin typeface="Times New Roman"/>
                <a:cs typeface="Times New Roman"/>
              </a:rPr>
              <a:t>Giá</a:t>
            </a:r>
            <a:r>
              <a:rPr sz="2400" b="1" spc="-10" dirty="0">
                <a:solidFill>
                  <a:srgbClr val="03499E"/>
                </a:solidFill>
                <a:latin typeface="Times New Roman"/>
                <a:cs typeface="Times New Roman"/>
              </a:rPr>
              <a:t> </a:t>
            </a:r>
            <a:r>
              <a:rPr sz="2400" b="1" dirty="0">
                <a:solidFill>
                  <a:srgbClr val="03499E"/>
                </a:solidFill>
                <a:latin typeface="Times New Roman"/>
                <a:cs typeface="Times New Roman"/>
              </a:rPr>
              <a:t>niêm</a:t>
            </a:r>
            <a:r>
              <a:rPr sz="2400" b="1" spc="-15" dirty="0">
                <a:solidFill>
                  <a:srgbClr val="03499E"/>
                </a:solidFill>
                <a:latin typeface="Times New Roman"/>
                <a:cs typeface="Times New Roman"/>
              </a:rPr>
              <a:t> </a:t>
            </a:r>
            <a:r>
              <a:rPr sz="2400" b="1" spc="-25" dirty="0">
                <a:solidFill>
                  <a:srgbClr val="03499E"/>
                </a:solidFill>
                <a:latin typeface="Times New Roman"/>
                <a:cs typeface="Times New Roman"/>
              </a:rPr>
              <a:t>yết</a:t>
            </a:r>
            <a:endParaRPr sz="2400">
              <a:latin typeface="Times New Roman"/>
              <a:cs typeface="Times New Roman"/>
            </a:endParaRPr>
          </a:p>
        </p:txBody>
      </p:sp>
      <p:grpSp>
        <p:nvGrpSpPr>
          <p:cNvPr id="26" name="object 26"/>
          <p:cNvGrpSpPr/>
          <p:nvPr/>
        </p:nvGrpSpPr>
        <p:grpSpPr>
          <a:xfrm>
            <a:off x="4062095" y="2982252"/>
            <a:ext cx="2301875" cy="3316604"/>
            <a:chOff x="4062095" y="2982252"/>
            <a:chExt cx="2301875" cy="3316604"/>
          </a:xfrm>
        </p:grpSpPr>
        <p:sp>
          <p:nvSpPr>
            <p:cNvPr id="27" name="object 27"/>
            <p:cNvSpPr/>
            <p:nvPr/>
          </p:nvSpPr>
          <p:spPr>
            <a:xfrm>
              <a:off x="4074795" y="2994952"/>
              <a:ext cx="2276475" cy="3291204"/>
            </a:xfrm>
            <a:custGeom>
              <a:avLst/>
              <a:gdLst/>
              <a:ahLst/>
              <a:cxnLst/>
              <a:rect l="l" t="t" r="r" b="b"/>
              <a:pathLst>
                <a:path w="2276475" h="3291204">
                  <a:moveTo>
                    <a:pt x="2276475" y="0"/>
                  </a:moveTo>
                  <a:lnTo>
                    <a:pt x="0" y="0"/>
                  </a:lnTo>
                  <a:lnTo>
                    <a:pt x="0" y="3290824"/>
                  </a:lnTo>
                  <a:lnTo>
                    <a:pt x="2276475" y="3290824"/>
                  </a:lnTo>
                  <a:lnTo>
                    <a:pt x="2276475" y="0"/>
                  </a:lnTo>
                  <a:close/>
                </a:path>
              </a:pathLst>
            </a:custGeom>
            <a:solidFill>
              <a:srgbClr val="E9E1D5"/>
            </a:solidFill>
          </p:spPr>
          <p:txBody>
            <a:bodyPr wrap="square" lIns="0" tIns="0" rIns="0" bIns="0" rtlCol="0"/>
            <a:lstStyle/>
            <a:p>
              <a:endParaRPr/>
            </a:p>
          </p:txBody>
        </p:sp>
        <p:sp>
          <p:nvSpPr>
            <p:cNvPr id="28" name="object 28"/>
            <p:cNvSpPr/>
            <p:nvPr/>
          </p:nvSpPr>
          <p:spPr>
            <a:xfrm>
              <a:off x="4074795" y="2994952"/>
              <a:ext cx="2276475" cy="3291204"/>
            </a:xfrm>
            <a:custGeom>
              <a:avLst/>
              <a:gdLst/>
              <a:ahLst/>
              <a:cxnLst/>
              <a:rect l="l" t="t" r="r" b="b"/>
              <a:pathLst>
                <a:path w="2276475" h="3291204">
                  <a:moveTo>
                    <a:pt x="0" y="3290824"/>
                  </a:moveTo>
                  <a:lnTo>
                    <a:pt x="2276475" y="3290824"/>
                  </a:lnTo>
                  <a:lnTo>
                    <a:pt x="2276475" y="0"/>
                  </a:lnTo>
                  <a:lnTo>
                    <a:pt x="0" y="0"/>
                  </a:lnTo>
                  <a:lnTo>
                    <a:pt x="0" y="3290824"/>
                  </a:lnTo>
                  <a:close/>
                </a:path>
              </a:pathLst>
            </a:custGeom>
            <a:ln w="25400">
              <a:solidFill>
                <a:srgbClr val="24548F"/>
              </a:solidFill>
            </a:ln>
          </p:spPr>
          <p:txBody>
            <a:bodyPr wrap="square" lIns="0" tIns="0" rIns="0" bIns="0" rtlCol="0"/>
            <a:lstStyle/>
            <a:p>
              <a:endParaRPr/>
            </a:p>
          </p:txBody>
        </p:sp>
      </p:grpSp>
      <p:sp>
        <p:nvSpPr>
          <p:cNvPr id="29" name="object 29"/>
          <p:cNvSpPr txBox="1"/>
          <p:nvPr/>
        </p:nvSpPr>
        <p:spPr>
          <a:xfrm>
            <a:off x="4077715" y="3626942"/>
            <a:ext cx="2201545" cy="1969770"/>
          </a:xfrm>
          <a:prstGeom prst="rect">
            <a:avLst/>
          </a:prstGeom>
        </p:spPr>
        <p:txBody>
          <a:bodyPr vert="horz" wrap="square" lIns="0" tIns="62865" rIns="0" bIns="0" rtlCol="0">
            <a:spAutoFit/>
          </a:bodyPr>
          <a:lstStyle/>
          <a:p>
            <a:pPr marL="12700" marR="5080">
              <a:lnSpc>
                <a:spcPct val="86300"/>
              </a:lnSpc>
              <a:spcBef>
                <a:spcPts val="495"/>
              </a:spcBef>
            </a:pPr>
            <a:r>
              <a:rPr sz="2400" dirty="0">
                <a:solidFill>
                  <a:srgbClr val="03499E"/>
                </a:solidFill>
                <a:latin typeface="Times New Roman"/>
                <a:cs typeface="Times New Roman"/>
              </a:rPr>
              <a:t>Giá niêm</a:t>
            </a:r>
            <a:r>
              <a:rPr sz="2400" spc="-10" dirty="0">
                <a:solidFill>
                  <a:srgbClr val="03499E"/>
                </a:solidFill>
                <a:latin typeface="Times New Roman"/>
                <a:cs typeface="Times New Roman"/>
              </a:rPr>
              <a:t> </a:t>
            </a:r>
            <a:r>
              <a:rPr sz="2400" dirty="0">
                <a:solidFill>
                  <a:srgbClr val="03499E"/>
                </a:solidFill>
                <a:latin typeface="Times New Roman"/>
                <a:cs typeface="Times New Roman"/>
              </a:rPr>
              <a:t>yết</a:t>
            </a:r>
            <a:r>
              <a:rPr sz="2400" spc="-10" dirty="0">
                <a:solidFill>
                  <a:srgbClr val="03499E"/>
                </a:solidFill>
                <a:latin typeface="Times New Roman"/>
                <a:cs typeface="Times New Roman"/>
              </a:rPr>
              <a:t> </a:t>
            </a:r>
            <a:r>
              <a:rPr sz="2400" spc="-25" dirty="0">
                <a:solidFill>
                  <a:srgbClr val="03499E"/>
                </a:solidFill>
                <a:latin typeface="Times New Roman"/>
                <a:cs typeface="Times New Roman"/>
              </a:rPr>
              <a:t>của </a:t>
            </a:r>
            <a:r>
              <a:rPr sz="2400" dirty="0">
                <a:solidFill>
                  <a:srgbClr val="03499E"/>
                </a:solidFill>
                <a:latin typeface="Times New Roman"/>
                <a:cs typeface="Times New Roman"/>
              </a:rPr>
              <a:t>nhà</a:t>
            </a:r>
            <a:r>
              <a:rPr sz="2400" spc="-5" dirty="0">
                <a:solidFill>
                  <a:srgbClr val="03499E"/>
                </a:solidFill>
                <a:latin typeface="Times New Roman"/>
                <a:cs typeface="Times New Roman"/>
              </a:rPr>
              <a:t> </a:t>
            </a:r>
            <a:r>
              <a:rPr sz="2400" dirty="0">
                <a:solidFill>
                  <a:srgbClr val="03499E"/>
                </a:solidFill>
                <a:latin typeface="Times New Roman"/>
                <a:cs typeface="Times New Roman"/>
              </a:rPr>
              <a:t>sản</a:t>
            </a:r>
            <a:r>
              <a:rPr sz="2400" spc="-20" dirty="0">
                <a:solidFill>
                  <a:srgbClr val="03499E"/>
                </a:solidFill>
                <a:latin typeface="Times New Roman"/>
                <a:cs typeface="Times New Roman"/>
              </a:rPr>
              <a:t> </a:t>
            </a:r>
            <a:r>
              <a:rPr sz="2400" dirty="0">
                <a:solidFill>
                  <a:srgbClr val="03499E"/>
                </a:solidFill>
                <a:latin typeface="Times New Roman"/>
                <a:cs typeface="Times New Roman"/>
              </a:rPr>
              <a:t>xuất,</a:t>
            </a:r>
            <a:r>
              <a:rPr sz="2400" spc="-5" dirty="0">
                <a:solidFill>
                  <a:srgbClr val="03499E"/>
                </a:solidFill>
                <a:latin typeface="Times New Roman"/>
                <a:cs typeface="Times New Roman"/>
              </a:rPr>
              <a:t> </a:t>
            </a:r>
            <a:r>
              <a:rPr sz="2400" spc="-25" dirty="0">
                <a:solidFill>
                  <a:srgbClr val="03499E"/>
                </a:solidFill>
                <a:latin typeface="Times New Roman"/>
                <a:cs typeface="Times New Roman"/>
              </a:rPr>
              <a:t>nhà </a:t>
            </a:r>
            <a:r>
              <a:rPr sz="2400" dirty="0">
                <a:solidFill>
                  <a:srgbClr val="03499E"/>
                </a:solidFill>
                <a:latin typeface="Times New Roman"/>
                <a:cs typeface="Times New Roman"/>
              </a:rPr>
              <a:t>nhập khẩu,</a:t>
            </a:r>
            <a:r>
              <a:rPr sz="2400" spc="-10" dirty="0">
                <a:solidFill>
                  <a:srgbClr val="03499E"/>
                </a:solidFill>
                <a:latin typeface="Times New Roman"/>
                <a:cs typeface="Times New Roman"/>
              </a:rPr>
              <a:t> </a:t>
            </a:r>
            <a:r>
              <a:rPr sz="2400" dirty="0">
                <a:solidFill>
                  <a:srgbClr val="03499E"/>
                </a:solidFill>
                <a:latin typeface="Times New Roman"/>
                <a:cs typeface="Times New Roman"/>
              </a:rPr>
              <a:t>đại </a:t>
            </a:r>
            <a:r>
              <a:rPr sz="2400" spc="-25" dirty="0">
                <a:solidFill>
                  <a:srgbClr val="03499E"/>
                </a:solidFill>
                <a:latin typeface="Times New Roman"/>
                <a:cs typeface="Times New Roman"/>
              </a:rPr>
              <a:t>lý, </a:t>
            </a:r>
            <a:r>
              <a:rPr sz="2400" dirty="0">
                <a:solidFill>
                  <a:srgbClr val="03499E"/>
                </a:solidFill>
                <a:latin typeface="Times New Roman"/>
                <a:cs typeface="Times New Roman"/>
              </a:rPr>
              <a:t>nhà phân</a:t>
            </a:r>
            <a:r>
              <a:rPr sz="2400" spc="-10" dirty="0">
                <a:solidFill>
                  <a:srgbClr val="03499E"/>
                </a:solidFill>
                <a:latin typeface="Times New Roman"/>
                <a:cs typeface="Times New Roman"/>
              </a:rPr>
              <a:t> phối, </a:t>
            </a:r>
            <a:r>
              <a:rPr sz="2400" dirty="0">
                <a:solidFill>
                  <a:srgbClr val="03499E"/>
                </a:solidFill>
                <a:latin typeface="Times New Roman"/>
                <a:cs typeface="Times New Roman"/>
              </a:rPr>
              <a:t>nhà</a:t>
            </a:r>
            <a:r>
              <a:rPr sz="2400" spc="-10" dirty="0">
                <a:solidFill>
                  <a:srgbClr val="03499E"/>
                </a:solidFill>
                <a:latin typeface="Times New Roman"/>
                <a:cs typeface="Times New Roman"/>
              </a:rPr>
              <a:t> </a:t>
            </a:r>
            <a:r>
              <a:rPr sz="2400" dirty="0">
                <a:solidFill>
                  <a:srgbClr val="03499E"/>
                </a:solidFill>
                <a:latin typeface="Times New Roman"/>
                <a:cs typeface="Times New Roman"/>
              </a:rPr>
              <a:t>cung</a:t>
            </a:r>
            <a:r>
              <a:rPr sz="2400" spc="-10" dirty="0">
                <a:solidFill>
                  <a:srgbClr val="03499E"/>
                </a:solidFill>
                <a:latin typeface="Times New Roman"/>
                <a:cs typeface="Times New Roman"/>
              </a:rPr>
              <a:t> </a:t>
            </a:r>
            <a:r>
              <a:rPr sz="2400" spc="-20" dirty="0">
                <a:solidFill>
                  <a:srgbClr val="03499E"/>
                </a:solidFill>
                <a:latin typeface="Times New Roman"/>
                <a:cs typeface="Times New Roman"/>
              </a:rPr>
              <a:t>ứng, </a:t>
            </a:r>
            <a:r>
              <a:rPr sz="2400" dirty="0">
                <a:solidFill>
                  <a:srgbClr val="03499E"/>
                </a:solidFill>
                <a:latin typeface="Times New Roman"/>
                <a:cs typeface="Times New Roman"/>
              </a:rPr>
              <a:t>doanh </a:t>
            </a:r>
            <a:r>
              <a:rPr sz="2400" spc="-10" dirty="0">
                <a:solidFill>
                  <a:srgbClr val="03499E"/>
                </a:solidFill>
                <a:latin typeface="Times New Roman"/>
                <a:cs typeface="Times New Roman"/>
              </a:rPr>
              <a:t>nghiệp</a:t>
            </a:r>
            <a:endParaRPr sz="2400">
              <a:latin typeface="Times New Roman"/>
              <a:cs typeface="Times New Roman"/>
            </a:endParaRPr>
          </a:p>
        </p:txBody>
      </p:sp>
      <p:grpSp>
        <p:nvGrpSpPr>
          <p:cNvPr id="30" name="object 30"/>
          <p:cNvGrpSpPr/>
          <p:nvPr/>
        </p:nvGrpSpPr>
        <p:grpSpPr>
          <a:xfrm>
            <a:off x="6326759" y="1784032"/>
            <a:ext cx="2218690" cy="684530"/>
            <a:chOff x="6326759" y="1784032"/>
            <a:chExt cx="2218690" cy="684530"/>
          </a:xfrm>
        </p:grpSpPr>
        <p:sp>
          <p:nvSpPr>
            <p:cNvPr id="31" name="object 31"/>
            <p:cNvSpPr/>
            <p:nvPr/>
          </p:nvSpPr>
          <p:spPr>
            <a:xfrm>
              <a:off x="6339459" y="1796732"/>
              <a:ext cx="2193290" cy="659130"/>
            </a:xfrm>
            <a:custGeom>
              <a:avLst/>
              <a:gdLst/>
              <a:ahLst/>
              <a:cxnLst/>
              <a:rect l="l" t="t" r="r" b="b"/>
              <a:pathLst>
                <a:path w="2193290" h="659130">
                  <a:moveTo>
                    <a:pt x="2193036" y="0"/>
                  </a:moveTo>
                  <a:lnTo>
                    <a:pt x="0" y="0"/>
                  </a:lnTo>
                  <a:lnTo>
                    <a:pt x="0" y="658812"/>
                  </a:lnTo>
                  <a:lnTo>
                    <a:pt x="2193036" y="658812"/>
                  </a:lnTo>
                  <a:lnTo>
                    <a:pt x="2193036" y="0"/>
                  </a:lnTo>
                  <a:close/>
                </a:path>
              </a:pathLst>
            </a:custGeom>
            <a:solidFill>
              <a:srgbClr val="E9E1D5"/>
            </a:solidFill>
          </p:spPr>
          <p:txBody>
            <a:bodyPr wrap="square" lIns="0" tIns="0" rIns="0" bIns="0" rtlCol="0"/>
            <a:lstStyle/>
            <a:p>
              <a:endParaRPr/>
            </a:p>
          </p:txBody>
        </p:sp>
        <p:sp>
          <p:nvSpPr>
            <p:cNvPr id="32" name="object 32"/>
            <p:cNvSpPr/>
            <p:nvPr/>
          </p:nvSpPr>
          <p:spPr>
            <a:xfrm>
              <a:off x="6339459" y="1796732"/>
              <a:ext cx="2193290" cy="659130"/>
            </a:xfrm>
            <a:custGeom>
              <a:avLst/>
              <a:gdLst/>
              <a:ahLst/>
              <a:cxnLst/>
              <a:rect l="l" t="t" r="r" b="b"/>
              <a:pathLst>
                <a:path w="2193290" h="659130">
                  <a:moveTo>
                    <a:pt x="0" y="658812"/>
                  </a:moveTo>
                  <a:lnTo>
                    <a:pt x="2193036" y="658812"/>
                  </a:lnTo>
                  <a:lnTo>
                    <a:pt x="2193036" y="0"/>
                  </a:lnTo>
                  <a:lnTo>
                    <a:pt x="0" y="0"/>
                  </a:lnTo>
                  <a:lnTo>
                    <a:pt x="0" y="658812"/>
                  </a:lnTo>
                  <a:close/>
                </a:path>
              </a:pathLst>
            </a:custGeom>
            <a:ln w="25400">
              <a:solidFill>
                <a:srgbClr val="24548F"/>
              </a:solidFill>
            </a:ln>
          </p:spPr>
          <p:txBody>
            <a:bodyPr wrap="square" lIns="0" tIns="0" rIns="0" bIns="0" rtlCol="0"/>
            <a:lstStyle/>
            <a:p>
              <a:endParaRPr/>
            </a:p>
          </p:txBody>
        </p:sp>
      </p:grpSp>
      <p:sp>
        <p:nvSpPr>
          <p:cNvPr id="33" name="object 33"/>
          <p:cNvSpPr txBox="1"/>
          <p:nvPr/>
        </p:nvSpPr>
        <p:spPr>
          <a:xfrm>
            <a:off x="6516751" y="1900885"/>
            <a:ext cx="1838960" cy="391795"/>
          </a:xfrm>
          <a:prstGeom prst="rect">
            <a:avLst/>
          </a:prstGeom>
        </p:spPr>
        <p:txBody>
          <a:bodyPr vert="horz" wrap="square" lIns="0" tIns="12700" rIns="0" bIns="0" rtlCol="0">
            <a:spAutoFit/>
          </a:bodyPr>
          <a:lstStyle/>
          <a:p>
            <a:pPr marL="12700">
              <a:lnSpc>
                <a:spcPct val="100000"/>
              </a:lnSpc>
              <a:spcBef>
                <a:spcPts val="100"/>
              </a:spcBef>
            </a:pPr>
            <a:r>
              <a:rPr sz="2400" b="1" dirty="0">
                <a:solidFill>
                  <a:srgbClr val="03499E"/>
                </a:solidFill>
                <a:latin typeface="Times New Roman"/>
                <a:cs typeface="Times New Roman"/>
              </a:rPr>
              <a:t>7.</a:t>
            </a:r>
            <a:r>
              <a:rPr sz="2400" b="1" spc="-10" dirty="0">
                <a:solidFill>
                  <a:srgbClr val="03499E"/>
                </a:solidFill>
                <a:latin typeface="Times New Roman"/>
                <a:cs typeface="Times New Roman"/>
              </a:rPr>
              <a:t> </a:t>
            </a:r>
            <a:r>
              <a:rPr sz="2400" b="1" dirty="0">
                <a:solidFill>
                  <a:srgbClr val="03499E"/>
                </a:solidFill>
                <a:latin typeface="Times New Roman"/>
                <a:cs typeface="Times New Roman"/>
              </a:rPr>
              <a:t>Giá kê</a:t>
            </a:r>
            <a:r>
              <a:rPr sz="2400" b="1" spc="-10" dirty="0">
                <a:solidFill>
                  <a:srgbClr val="03499E"/>
                </a:solidFill>
                <a:latin typeface="Times New Roman"/>
                <a:cs typeface="Times New Roman"/>
              </a:rPr>
              <a:t> </a:t>
            </a:r>
            <a:r>
              <a:rPr sz="2400" b="1" spc="-20" dirty="0">
                <a:solidFill>
                  <a:srgbClr val="03499E"/>
                </a:solidFill>
                <a:latin typeface="Times New Roman"/>
                <a:cs typeface="Times New Roman"/>
              </a:rPr>
              <a:t>khai</a:t>
            </a:r>
            <a:endParaRPr sz="2400">
              <a:latin typeface="Times New Roman"/>
              <a:cs typeface="Times New Roman"/>
            </a:endParaRPr>
          </a:p>
        </p:txBody>
      </p:sp>
      <p:grpSp>
        <p:nvGrpSpPr>
          <p:cNvPr id="34" name="object 34"/>
          <p:cNvGrpSpPr/>
          <p:nvPr/>
        </p:nvGrpSpPr>
        <p:grpSpPr>
          <a:xfrm>
            <a:off x="6687184" y="3027972"/>
            <a:ext cx="2218690" cy="3270885"/>
            <a:chOff x="6687184" y="3027972"/>
            <a:chExt cx="2218690" cy="3270885"/>
          </a:xfrm>
        </p:grpSpPr>
        <p:sp>
          <p:nvSpPr>
            <p:cNvPr id="35" name="object 35"/>
            <p:cNvSpPr/>
            <p:nvPr/>
          </p:nvSpPr>
          <p:spPr>
            <a:xfrm>
              <a:off x="6699884" y="3040672"/>
              <a:ext cx="2193290" cy="3245485"/>
            </a:xfrm>
            <a:custGeom>
              <a:avLst/>
              <a:gdLst/>
              <a:ahLst/>
              <a:cxnLst/>
              <a:rect l="l" t="t" r="r" b="b"/>
              <a:pathLst>
                <a:path w="2193290" h="3245485">
                  <a:moveTo>
                    <a:pt x="2193036" y="0"/>
                  </a:moveTo>
                  <a:lnTo>
                    <a:pt x="0" y="0"/>
                  </a:lnTo>
                  <a:lnTo>
                    <a:pt x="0" y="3245104"/>
                  </a:lnTo>
                  <a:lnTo>
                    <a:pt x="2193036" y="3245104"/>
                  </a:lnTo>
                  <a:lnTo>
                    <a:pt x="2193036" y="0"/>
                  </a:lnTo>
                  <a:close/>
                </a:path>
              </a:pathLst>
            </a:custGeom>
            <a:solidFill>
              <a:srgbClr val="E9E1D5"/>
            </a:solidFill>
          </p:spPr>
          <p:txBody>
            <a:bodyPr wrap="square" lIns="0" tIns="0" rIns="0" bIns="0" rtlCol="0"/>
            <a:lstStyle/>
            <a:p>
              <a:endParaRPr/>
            </a:p>
          </p:txBody>
        </p:sp>
        <p:sp>
          <p:nvSpPr>
            <p:cNvPr id="36" name="object 36"/>
            <p:cNvSpPr/>
            <p:nvPr/>
          </p:nvSpPr>
          <p:spPr>
            <a:xfrm>
              <a:off x="6699884" y="3040672"/>
              <a:ext cx="2193290" cy="3245485"/>
            </a:xfrm>
            <a:custGeom>
              <a:avLst/>
              <a:gdLst/>
              <a:ahLst/>
              <a:cxnLst/>
              <a:rect l="l" t="t" r="r" b="b"/>
              <a:pathLst>
                <a:path w="2193290" h="3245485">
                  <a:moveTo>
                    <a:pt x="0" y="3245104"/>
                  </a:moveTo>
                  <a:lnTo>
                    <a:pt x="2193036" y="3245104"/>
                  </a:lnTo>
                  <a:lnTo>
                    <a:pt x="2193036" y="0"/>
                  </a:lnTo>
                  <a:lnTo>
                    <a:pt x="0" y="0"/>
                  </a:lnTo>
                  <a:lnTo>
                    <a:pt x="0" y="3245104"/>
                  </a:lnTo>
                  <a:close/>
                </a:path>
              </a:pathLst>
            </a:custGeom>
            <a:ln w="25400">
              <a:solidFill>
                <a:srgbClr val="24548F"/>
              </a:solidFill>
            </a:ln>
          </p:spPr>
          <p:txBody>
            <a:bodyPr wrap="square" lIns="0" tIns="0" rIns="0" bIns="0" rtlCol="0"/>
            <a:lstStyle/>
            <a:p>
              <a:endParaRPr/>
            </a:p>
          </p:txBody>
        </p:sp>
      </p:grpSp>
      <p:sp>
        <p:nvSpPr>
          <p:cNvPr id="37" name="object 37"/>
          <p:cNvSpPr txBox="1"/>
          <p:nvPr/>
        </p:nvSpPr>
        <p:spPr>
          <a:xfrm>
            <a:off x="6703314" y="3807967"/>
            <a:ext cx="2185035" cy="391160"/>
          </a:xfrm>
          <a:prstGeom prst="rect">
            <a:avLst/>
          </a:prstGeom>
        </p:spPr>
        <p:txBody>
          <a:bodyPr vert="horz" wrap="square" lIns="0" tIns="12700" rIns="0" bIns="0" rtlCol="0">
            <a:spAutoFit/>
          </a:bodyPr>
          <a:lstStyle/>
          <a:p>
            <a:pPr marL="12700">
              <a:lnSpc>
                <a:spcPct val="100000"/>
              </a:lnSpc>
              <a:spcBef>
                <a:spcPts val="100"/>
              </a:spcBef>
            </a:pPr>
            <a:r>
              <a:rPr sz="2400" dirty="0">
                <a:solidFill>
                  <a:srgbClr val="03499E"/>
                </a:solidFill>
                <a:latin typeface="Times New Roman"/>
                <a:cs typeface="Times New Roman"/>
              </a:rPr>
              <a:t>Giá kê</a:t>
            </a:r>
            <a:r>
              <a:rPr sz="2400" spc="-10" dirty="0">
                <a:solidFill>
                  <a:srgbClr val="03499E"/>
                </a:solidFill>
                <a:latin typeface="Times New Roman"/>
                <a:cs typeface="Times New Roman"/>
              </a:rPr>
              <a:t> </a:t>
            </a:r>
            <a:r>
              <a:rPr sz="2400" dirty="0">
                <a:solidFill>
                  <a:srgbClr val="03499E"/>
                </a:solidFill>
                <a:latin typeface="Times New Roman"/>
                <a:cs typeface="Times New Roman"/>
              </a:rPr>
              <a:t>khai do </a:t>
            </a:r>
            <a:r>
              <a:rPr sz="2400" spc="-25" dirty="0">
                <a:solidFill>
                  <a:srgbClr val="03499E"/>
                </a:solidFill>
                <a:latin typeface="Times New Roman"/>
                <a:cs typeface="Times New Roman"/>
              </a:rPr>
              <a:t>cơ</a:t>
            </a:r>
            <a:endParaRPr sz="2400">
              <a:latin typeface="Times New Roman"/>
              <a:cs typeface="Times New Roman"/>
            </a:endParaRPr>
          </a:p>
        </p:txBody>
      </p:sp>
      <p:sp>
        <p:nvSpPr>
          <p:cNvPr id="38" name="object 38"/>
          <p:cNvSpPr txBox="1"/>
          <p:nvPr/>
        </p:nvSpPr>
        <p:spPr>
          <a:xfrm>
            <a:off x="6703314" y="4123435"/>
            <a:ext cx="2045970" cy="1337945"/>
          </a:xfrm>
          <a:prstGeom prst="rect">
            <a:avLst/>
          </a:prstGeom>
        </p:spPr>
        <p:txBody>
          <a:bodyPr vert="horz" wrap="square" lIns="0" tIns="62865" rIns="0" bIns="0" rtlCol="0">
            <a:spAutoFit/>
          </a:bodyPr>
          <a:lstStyle/>
          <a:p>
            <a:pPr marL="12700" marR="5080">
              <a:lnSpc>
                <a:spcPct val="86300"/>
              </a:lnSpc>
              <a:spcBef>
                <a:spcPts val="495"/>
              </a:spcBef>
            </a:pPr>
            <a:r>
              <a:rPr sz="2400" dirty="0">
                <a:solidFill>
                  <a:srgbClr val="03499E"/>
                </a:solidFill>
                <a:latin typeface="Times New Roman"/>
                <a:cs typeface="Times New Roman"/>
              </a:rPr>
              <a:t>quan,</a:t>
            </a:r>
            <a:r>
              <a:rPr sz="2400" spc="-15" dirty="0">
                <a:solidFill>
                  <a:srgbClr val="03499E"/>
                </a:solidFill>
                <a:latin typeface="Times New Roman"/>
                <a:cs typeface="Times New Roman"/>
              </a:rPr>
              <a:t> </a:t>
            </a:r>
            <a:r>
              <a:rPr sz="2400" dirty="0">
                <a:solidFill>
                  <a:srgbClr val="03499E"/>
                </a:solidFill>
                <a:latin typeface="Times New Roman"/>
                <a:cs typeface="Times New Roman"/>
              </a:rPr>
              <a:t>đơn</a:t>
            </a:r>
            <a:r>
              <a:rPr sz="2400" spc="-20" dirty="0">
                <a:solidFill>
                  <a:srgbClr val="03499E"/>
                </a:solidFill>
                <a:latin typeface="Times New Roman"/>
                <a:cs typeface="Times New Roman"/>
              </a:rPr>
              <a:t> </a:t>
            </a:r>
            <a:r>
              <a:rPr sz="2400" dirty="0">
                <a:solidFill>
                  <a:srgbClr val="03499E"/>
                </a:solidFill>
                <a:latin typeface="Times New Roman"/>
                <a:cs typeface="Times New Roman"/>
              </a:rPr>
              <a:t>vị</a:t>
            </a:r>
            <a:r>
              <a:rPr sz="2400" spc="-15" dirty="0">
                <a:solidFill>
                  <a:srgbClr val="03499E"/>
                </a:solidFill>
                <a:latin typeface="Times New Roman"/>
                <a:cs typeface="Times New Roman"/>
              </a:rPr>
              <a:t> </a:t>
            </a:r>
            <a:r>
              <a:rPr sz="2400" spc="-25" dirty="0">
                <a:solidFill>
                  <a:srgbClr val="03499E"/>
                </a:solidFill>
                <a:latin typeface="Times New Roman"/>
                <a:cs typeface="Times New Roman"/>
              </a:rPr>
              <a:t>có </a:t>
            </a:r>
            <a:r>
              <a:rPr sz="2400" dirty="0">
                <a:solidFill>
                  <a:srgbClr val="03499E"/>
                </a:solidFill>
                <a:latin typeface="Times New Roman"/>
                <a:cs typeface="Times New Roman"/>
              </a:rPr>
              <a:t>chức</a:t>
            </a:r>
            <a:r>
              <a:rPr sz="2400" spc="-15" dirty="0">
                <a:solidFill>
                  <a:srgbClr val="03499E"/>
                </a:solidFill>
                <a:latin typeface="Times New Roman"/>
                <a:cs typeface="Times New Roman"/>
              </a:rPr>
              <a:t> </a:t>
            </a:r>
            <a:r>
              <a:rPr sz="2400" dirty="0">
                <a:solidFill>
                  <a:srgbClr val="03499E"/>
                </a:solidFill>
                <a:latin typeface="Times New Roman"/>
                <a:cs typeface="Times New Roman"/>
              </a:rPr>
              <a:t>năng,</a:t>
            </a:r>
            <a:r>
              <a:rPr sz="2400" spc="-5" dirty="0">
                <a:solidFill>
                  <a:srgbClr val="03499E"/>
                </a:solidFill>
                <a:latin typeface="Times New Roman"/>
                <a:cs typeface="Times New Roman"/>
              </a:rPr>
              <a:t> </a:t>
            </a:r>
            <a:r>
              <a:rPr sz="2400" spc="-20" dirty="0">
                <a:solidFill>
                  <a:srgbClr val="03499E"/>
                </a:solidFill>
                <a:latin typeface="Times New Roman"/>
                <a:cs typeface="Times New Roman"/>
              </a:rPr>
              <a:t>thẩm </a:t>
            </a:r>
            <a:r>
              <a:rPr sz="2400" dirty="0">
                <a:solidFill>
                  <a:srgbClr val="03499E"/>
                </a:solidFill>
                <a:latin typeface="Times New Roman"/>
                <a:cs typeface="Times New Roman"/>
              </a:rPr>
              <a:t>quyền công</a:t>
            </a:r>
            <a:r>
              <a:rPr sz="2400" spc="-10" dirty="0">
                <a:solidFill>
                  <a:srgbClr val="03499E"/>
                </a:solidFill>
                <a:latin typeface="Times New Roman"/>
                <a:cs typeface="Times New Roman"/>
              </a:rPr>
              <a:t> </a:t>
            </a:r>
            <a:r>
              <a:rPr sz="2400" spc="-25" dirty="0">
                <a:solidFill>
                  <a:srgbClr val="03499E"/>
                </a:solidFill>
                <a:latin typeface="Times New Roman"/>
                <a:cs typeface="Times New Roman"/>
              </a:rPr>
              <a:t>bố </a:t>
            </a:r>
            <a:r>
              <a:rPr sz="2400" dirty="0">
                <a:solidFill>
                  <a:srgbClr val="03499E"/>
                </a:solidFill>
                <a:latin typeface="Times New Roman"/>
                <a:cs typeface="Times New Roman"/>
              </a:rPr>
              <a:t>hoặc</a:t>
            </a:r>
            <a:r>
              <a:rPr sz="2400" spc="-10" dirty="0">
                <a:solidFill>
                  <a:srgbClr val="03499E"/>
                </a:solidFill>
                <a:latin typeface="Times New Roman"/>
                <a:cs typeface="Times New Roman"/>
              </a:rPr>
              <a:t> </a:t>
            </a:r>
            <a:r>
              <a:rPr sz="2400" dirty="0">
                <a:solidFill>
                  <a:srgbClr val="03499E"/>
                </a:solidFill>
                <a:latin typeface="Times New Roman"/>
                <a:cs typeface="Times New Roman"/>
              </a:rPr>
              <a:t>cung </a:t>
            </a:r>
            <a:r>
              <a:rPr sz="2400" spc="-25" dirty="0">
                <a:solidFill>
                  <a:srgbClr val="03499E"/>
                </a:solidFill>
                <a:latin typeface="Times New Roman"/>
                <a:cs typeface="Times New Roman"/>
              </a:rPr>
              <a:t>cấp</a:t>
            </a:r>
            <a:endParaRPr sz="2400">
              <a:latin typeface="Times New Roman"/>
              <a:cs typeface="Times New Roman"/>
            </a:endParaRPr>
          </a:p>
        </p:txBody>
      </p:sp>
      <p:grpSp>
        <p:nvGrpSpPr>
          <p:cNvPr id="39" name="object 39"/>
          <p:cNvGrpSpPr/>
          <p:nvPr/>
        </p:nvGrpSpPr>
        <p:grpSpPr>
          <a:xfrm>
            <a:off x="8842882" y="1772348"/>
            <a:ext cx="1838960" cy="684530"/>
            <a:chOff x="8842882" y="1772348"/>
            <a:chExt cx="1838960" cy="684530"/>
          </a:xfrm>
        </p:grpSpPr>
        <p:sp>
          <p:nvSpPr>
            <p:cNvPr id="40" name="object 40"/>
            <p:cNvSpPr/>
            <p:nvPr/>
          </p:nvSpPr>
          <p:spPr>
            <a:xfrm>
              <a:off x="8855582" y="1785048"/>
              <a:ext cx="1813560" cy="659130"/>
            </a:xfrm>
            <a:custGeom>
              <a:avLst/>
              <a:gdLst/>
              <a:ahLst/>
              <a:cxnLst/>
              <a:rect l="l" t="t" r="r" b="b"/>
              <a:pathLst>
                <a:path w="1813559" h="659130">
                  <a:moveTo>
                    <a:pt x="1813305" y="0"/>
                  </a:moveTo>
                  <a:lnTo>
                    <a:pt x="0" y="0"/>
                  </a:lnTo>
                  <a:lnTo>
                    <a:pt x="0" y="658812"/>
                  </a:lnTo>
                  <a:lnTo>
                    <a:pt x="1813305" y="658812"/>
                  </a:lnTo>
                  <a:lnTo>
                    <a:pt x="1813305" y="0"/>
                  </a:lnTo>
                  <a:close/>
                </a:path>
              </a:pathLst>
            </a:custGeom>
            <a:solidFill>
              <a:srgbClr val="E9E1D5"/>
            </a:solidFill>
          </p:spPr>
          <p:txBody>
            <a:bodyPr wrap="square" lIns="0" tIns="0" rIns="0" bIns="0" rtlCol="0"/>
            <a:lstStyle/>
            <a:p>
              <a:endParaRPr/>
            </a:p>
          </p:txBody>
        </p:sp>
        <p:sp>
          <p:nvSpPr>
            <p:cNvPr id="41" name="object 41"/>
            <p:cNvSpPr/>
            <p:nvPr/>
          </p:nvSpPr>
          <p:spPr>
            <a:xfrm>
              <a:off x="8855582" y="1785048"/>
              <a:ext cx="1813560" cy="659130"/>
            </a:xfrm>
            <a:custGeom>
              <a:avLst/>
              <a:gdLst/>
              <a:ahLst/>
              <a:cxnLst/>
              <a:rect l="l" t="t" r="r" b="b"/>
              <a:pathLst>
                <a:path w="1813559" h="659130">
                  <a:moveTo>
                    <a:pt x="0" y="658812"/>
                  </a:moveTo>
                  <a:lnTo>
                    <a:pt x="1813305" y="658812"/>
                  </a:lnTo>
                  <a:lnTo>
                    <a:pt x="1813305" y="0"/>
                  </a:lnTo>
                  <a:lnTo>
                    <a:pt x="0" y="0"/>
                  </a:lnTo>
                  <a:lnTo>
                    <a:pt x="0" y="658812"/>
                  </a:lnTo>
                  <a:close/>
                </a:path>
              </a:pathLst>
            </a:custGeom>
            <a:ln w="25400">
              <a:solidFill>
                <a:srgbClr val="24548F"/>
              </a:solidFill>
            </a:ln>
          </p:spPr>
          <p:txBody>
            <a:bodyPr wrap="square" lIns="0" tIns="0" rIns="0" bIns="0" rtlCol="0"/>
            <a:lstStyle/>
            <a:p>
              <a:endParaRPr/>
            </a:p>
          </p:txBody>
        </p:sp>
      </p:grpSp>
      <p:sp>
        <p:nvSpPr>
          <p:cNvPr id="42" name="object 42"/>
          <p:cNvSpPr txBox="1"/>
          <p:nvPr/>
        </p:nvSpPr>
        <p:spPr>
          <a:xfrm>
            <a:off x="8897493" y="1889505"/>
            <a:ext cx="1732914" cy="391160"/>
          </a:xfrm>
          <a:prstGeom prst="rect">
            <a:avLst/>
          </a:prstGeom>
        </p:spPr>
        <p:txBody>
          <a:bodyPr vert="horz" wrap="square" lIns="0" tIns="12700" rIns="0" bIns="0" rtlCol="0">
            <a:spAutoFit/>
          </a:bodyPr>
          <a:lstStyle/>
          <a:p>
            <a:pPr marL="12700">
              <a:lnSpc>
                <a:spcPct val="100000"/>
              </a:lnSpc>
              <a:spcBef>
                <a:spcPts val="100"/>
              </a:spcBef>
            </a:pPr>
            <a:r>
              <a:rPr sz="2400" b="1" dirty="0">
                <a:solidFill>
                  <a:srgbClr val="03499E"/>
                </a:solidFill>
                <a:latin typeface="Times New Roman"/>
                <a:cs typeface="Times New Roman"/>
              </a:rPr>
              <a:t>ĐT</a:t>
            </a:r>
            <a:r>
              <a:rPr sz="2400" b="1" spc="-45" dirty="0">
                <a:solidFill>
                  <a:srgbClr val="03499E"/>
                </a:solidFill>
                <a:latin typeface="Times New Roman"/>
                <a:cs typeface="Times New Roman"/>
              </a:rPr>
              <a:t> </a:t>
            </a:r>
            <a:r>
              <a:rPr sz="2400" b="1" dirty="0">
                <a:solidFill>
                  <a:srgbClr val="03499E"/>
                </a:solidFill>
                <a:latin typeface="Times New Roman"/>
                <a:cs typeface="Times New Roman"/>
              </a:rPr>
              <a:t>bền</a:t>
            </a:r>
            <a:r>
              <a:rPr sz="2400" b="1" spc="-45" dirty="0">
                <a:solidFill>
                  <a:srgbClr val="03499E"/>
                </a:solidFill>
                <a:latin typeface="Times New Roman"/>
                <a:cs typeface="Times New Roman"/>
              </a:rPr>
              <a:t> </a:t>
            </a:r>
            <a:r>
              <a:rPr sz="2400" b="1" spc="-20" dirty="0">
                <a:solidFill>
                  <a:srgbClr val="03499E"/>
                </a:solidFill>
                <a:latin typeface="Times New Roman"/>
                <a:cs typeface="Times New Roman"/>
              </a:rPr>
              <a:t>vững</a:t>
            </a:r>
            <a:endParaRPr sz="2400">
              <a:latin typeface="Times New Roman"/>
              <a:cs typeface="Times New Roman"/>
            </a:endParaRPr>
          </a:p>
        </p:txBody>
      </p:sp>
      <p:grpSp>
        <p:nvGrpSpPr>
          <p:cNvPr id="43" name="object 43"/>
          <p:cNvGrpSpPr/>
          <p:nvPr/>
        </p:nvGrpSpPr>
        <p:grpSpPr>
          <a:xfrm>
            <a:off x="9226042" y="3067786"/>
            <a:ext cx="2216785" cy="3202940"/>
            <a:chOff x="9226042" y="3067786"/>
            <a:chExt cx="2216785" cy="3202940"/>
          </a:xfrm>
        </p:grpSpPr>
        <p:sp>
          <p:nvSpPr>
            <p:cNvPr id="44" name="object 44"/>
            <p:cNvSpPr/>
            <p:nvPr/>
          </p:nvSpPr>
          <p:spPr>
            <a:xfrm>
              <a:off x="9238742" y="3080486"/>
              <a:ext cx="2191385" cy="3177540"/>
            </a:xfrm>
            <a:custGeom>
              <a:avLst/>
              <a:gdLst/>
              <a:ahLst/>
              <a:cxnLst/>
              <a:rect l="l" t="t" r="r" b="b"/>
              <a:pathLst>
                <a:path w="2191384" h="3177540">
                  <a:moveTo>
                    <a:pt x="2191257" y="0"/>
                  </a:moveTo>
                  <a:lnTo>
                    <a:pt x="0" y="0"/>
                  </a:lnTo>
                  <a:lnTo>
                    <a:pt x="0" y="3177286"/>
                  </a:lnTo>
                  <a:lnTo>
                    <a:pt x="2191257" y="3177286"/>
                  </a:lnTo>
                  <a:lnTo>
                    <a:pt x="2191257" y="0"/>
                  </a:lnTo>
                  <a:close/>
                </a:path>
              </a:pathLst>
            </a:custGeom>
            <a:solidFill>
              <a:srgbClr val="E9E1D5"/>
            </a:solidFill>
          </p:spPr>
          <p:txBody>
            <a:bodyPr wrap="square" lIns="0" tIns="0" rIns="0" bIns="0" rtlCol="0"/>
            <a:lstStyle/>
            <a:p>
              <a:endParaRPr/>
            </a:p>
          </p:txBody>
        </p:sp>
        <p:sp>
          <p:nvSpPr>
            <p:cNvPr id="45" name="object 45"/>
            <p:cNvSpPr/>
            <p:nvPr/>
          </p:nvSpPr>
          <p:spPr>
            <a:xfrm>
              <a:off x="9238742" y="3080486"/>
              <a:ext cx="2191385" cy="3177540"/>
            </a:xfrm>
            <a:custGeom>
              <a:avLst/>
              <a:gdLst/>
              <a:ahLst/>
              <a:cxnLst/>
              <a:rect l="l" t="t" r="r" b="b"/>
              <a:pathLst>
                <a:path w="2191384" h="3177540">
                  <a:moveTo>
                    <a:pt x="0" y="3177286"/>
                  </a:moveTo>
                  <a:lnTo>
                    <a:pt x="2191257" y="3177286"/>
                  </a:lnTo>
                  <a:lnTo>
                    <a:pt x="2191257" y="0"/>
                  </a:lnTo>
                  <a:lnTo>
                    <a:pt x="0" y="0"/>
                  </a:lnTo>
                  <a:lnTo>
                    <a:pt x="0" y="3177286"/>
                  </a:lnTo>
                  <a:close/>
                </a:path>
              </a:pathLst>
            </a:custGeom>
            <a:ln w="25400">
              <a:solidFill>
                <a:srgbClr val="24548F"/>
              </a:solidFill>
            </a:ln>
          </p:spPr>
          <p:txBody>
            <a:bodyPr wrap="square" lIns="0" tIns="0" rIns="0" bIns="0" rtlCol="0"/>
            <a:lstStyle/>
            <a:p>
              <a:endParaRPr/>
            </a:p>
          </p:txBody>
        </p:sp>
      </p:grpSp>
      <p:sp>
        <p:nvSpPr>
          <p:cNvPr id="46" name="object 46"/>
          <p:cNvSpPr txBox="1"/>
          <p:nvPr/>
        </p:nvSpPr>
        <p:spPr>
          <a:xfrm>
            <a:off x="9269983" y="3182569"/>
            <a:ext cx="2129790" cy="2914650"/>
          </a:xfrm>
          <a:prstGeom prst="rect">
            <a:avLst/>
          </a:prstGeom>
        </p:spPr>
        <p:txBody>
          <a:bodyPr vert="horz" wrap="square" lIns="0" tIns="63500" rIns="0" bIns="0" rtlCol="0">
            <a:spAutoFit/>
          </a:bodyPr>
          <a:lstStyle/>
          <a:p>
            <a:pPr marL="86995" marR="78105" algn="ctr">
              <a:lnSpc>
                <a:spcPct val="86200"/>
              </a:lnSpc>
              <a:spcBef>
                <a:spcPts val="500"/>
              </a:spcBef>
            </a:pPr>
            <a:r>
              <a:rPr sz="2400" b="1" i="1" dirty="0">
                <a:solidFill>
                  <a:srgbClr val="03499E"/>
                </a:solidFill>
                <a:latin typeface="Times New Roman"/>
                <a:cs typeface="Times New Roman"/>
              </a:rPr>
              <a:t>Chủ</a:t>
            </a:r>
            <a:r>
              <a:rPr sz="2400" b="1" i="1" spc="-10" dirty="0">
                <a:solidFill>
                  <a:srgbClr val="03499E"/>
                </a:solidFill>
                <a:latin typeface="Times New Roman"/>
                <a:cs typeface="Times New Roman"/>
              </a:rPr>
              <a:t> </a:t>
            </a:r>
            <a:r>
              <a:rPr sz="2400" b="1" i="1" dirty="0">
                <a:solidFill>
                  <a:srgbClr val="03499E"/>
                </a:solidFill>
                <a:latin typeface="Times New Roman"/>
                <a:cs typeface="Times New Roman"/>
              </a:rPr>
              <a:t>đầu</a:t>
            </a:r>
            <a:r>
              <a:rPr sz="2400" b="1" i="1" spc="-15" dirty="0">
                <a:solidFill>
                  <a:srgbClr val="03499E"/>
                </a:solidFill>
                <a:latin typeface="Times New Roman"/>
                <a:cs typeface="Times New Roman"/>
              </a:rPr>
              <a:t> </a:t>
            </a:r>
            <a:r>
              <a:rPr sz="2400" b="1" i="1" dirty="0">
                <a:solidFill>
                  <a:srgbClr val="03499E"/>
                </a:solidFill>
                <a:latin typeface="Times New Roman"/>
                <a:cs typeface="Times New Roman"/>
              </a:rPr>
              <a:t>tư</a:t>
            </a:r>
            <a:r>
              <a:rPr sz="2400" b="1" i="1" spc="-15" dirty="0">
                <a:solidFill>
                  <a:srgbClr val="03499E"/>
                </a:solidFill>
                <a:latin typeface="Times New Roman"/>
                <a:cs typeface="Times New Roman"/>
              </a:rPr>
              <a:t> </a:t>
            </a:r>
            <a:r>
              <a:rPr sz="2400" b="1" i="1" spc="-25" dirty="0">
                <a:solidFill>
                  <a:srgbClr val="03499E"/>
                </a:solidFill>
                <a:latin typeface="Times New Roman"/>
                <a:cs typeface="Times New Roman"/>
              </a:rPr>
              <a:t>có </a:t>
            </a:r>
            <a:r>
              <a:rPr sz="2400" b="1" i="1" dirty="0">
                <a:solidFill>
                  <a:srgbClr val="03499E"/>
                </a:solidFill>
                <a:latin typeface="Times New Roman"/>
                <a:cs typeface="Times New Roman"/>
              </a:rPr>
              <a:t>thể</a:t>
            </a:r>
            <a:r>
              <a:rPr sz="2400" b="1" i="1" spc="-10" dirty="0">
                <a:solidFill>
                  <a:srgbClr val="03499E"/>
                </a:solidFill>
                <a:latin typeface="Times New Roman"/>
                <a:cs typeface="Times New Roman"/>
              </a:rPr>
              <a:t> </a:t>
            </a:r>
            <a:r>
              <a:rPr sz="2400" b="1" i="1" dirty="0">
                <a:solidFill>
                  <a:srgbClr val="03499E"/>
                </a:solidFill>
                <a:latin typeface="Times New Roman"/>
                <a:cs typeface="Times New Roman"/>
              </a:rPr>
              <a:t>xem</a:t>
            </a:r>
            <a:r>
              <a:rPr sz="2400" b="1" i="1" spc="-10" dirty="0">
                <a:solidFill>
                  <a:srgbClr val="03499E"/>
                </a:solidFill>
                <a:latin typeface="Times New Roman"/>
                <a:cs typeface="Times New Roman"/>
              </a:rPr>
              <a:t> </a:t>
            </a:r>
            <a:r>
              <a:rPr sz="2400" b="1" i="1" dirty="0">
                <a:solidFill>
                  <a:srgbClr val="03499E"/>
                </a:solidFill>
                <a:latin typeface="Times New Roman"/>
                <a:cs typeface="Times New Roman"/>
              </a:rPr>
              <a:t>xét </a:t>
            </a:r>
            <a:r>
              <a:rPr sz="2400" b="1" i="1" spc="-25" dirty="0">
                <a:solidFill>
                  <a:srgbClr val="03499E"/>
                </a:solidFill>
                <a:latin typeface="Times New Roman"/>
                <a:cs typeface="Times New Roman"/>
              </a:rPr>
              <a:t>các </a:t>
            </a:r>
            <a:r>
              <a:rPr sz="2400" b="1" i="1" dirty="0">
                <a:solidFill>
                  <a:srgbClr val="03499E"/>
                </a:solidFill>
                <a:latin typeface="Times New Roman"/>
                <a:cs typeface="Times New Roman"/>
              </a:rPr>
              <a:t>yếu</a:t>
            </a:r>
            <a:r>
              <a:rPr sz="2400" b="1" i="1" spc="-25" dirty="0">
                <a:solidFill>
                  <a:srgbClr val="03499E"/>
                </a:solidFill>
                <a:latin typeface="Times New Roman"/>
                <a:cs typeface="Times New Roman"/>
              </a:rPr>
              <a:t> </a:t>
            </a:r>
            <a:r>
              <a:rPr sz="2400" b="1" i="1" dirty="0">
                <a:solidFill>
                  <a:srgbClr val="03499E"/>
                </a:solidFill>
                <a:latin typeface="Times New Roman"/>
                <a:cs typeface="Times New Roman"/>
              </a:rPr>
              <a:t>tố</a:t>
            </a:r>
            <a:r>
              <a:rPr sz="2400" b="1" i="1" spc="-20" dirty="0">
                <a:solidFill>
                  <a:srgbClr val="03499E"/>
                </a:solidFill>
                <a:latin typeface="Times New Roman"/>
                <a:cs typeface="Times New Roman"/>
              </a:rPr>
              <a:t> </a:t>
            </a:r>
            <a:r>
              <a:rPr sz="2400" b="1" i="1" dirty="0">
                <a:solidFill>
                  <a:srgbClr val="03499E"/>
                </a:solidFill>
                <a:latin typeface="Times New Roman"/>
                <a:cs typeface="Times New Roman"/>
              </a:rPr>
              <a:t>đấu</a:t>
            </a:r>
            <a:r>
              <a:rPr sz="2400" b="1" i="1" spc="-20" dirty="0">
                <a:solidFill>
                  <a:srgbClr val="03499E"/>
                </a:solidFill>
                <a:latin typeface="Times New Roman"/>
                <a:cs typeface="Times New Roman"/>
              </a:rPr>
              <a:t> thầu </a:t>
            </a:r>
            <a:r>
              <a:rPr sz="2400" b="1" i="1" dirty="0">
                <a:solidFill>
                  <a:srgbClr val="03499E"/>
                </a:solidFill>
                <a:latin typeface="Times New Roman"/>
                <a:cs typeface="Times New Roman"/>
              </a:rPr>
              <a:t>bền</a:t>
            </a:r>
            <a:r>
              <a:rPr sz="2400" b="1" i="1" spc="-5" dirty="0">
                <a:solidFill>
                  <a:srgbClr val="03499E"/>
                </a:solidFill>
                <a:latin typeface="Times New Roman"/>
                <a:cs typeface="Times New Roman"/>
              </a:rPr>
              <a:t> </a:t>
            </a:r>
            <a:r>
              <a:rPr sz="2400" b="1" i="1" dirty="0">
                <a:solidFill>
                  <a:srgbClr val="03499E"/>
                </a:solidFill>
                <a:latin typeface="Times New Roman"/>
                <a:cs typeface="Times New Roman"/>
              </a:rPr>
              <a:t>vững,</a:t>
            </a:r>
            <a:r>
              <a:rPr sz="2400" b="1" i="1" spc="-5" dirty="0">
                <a:solidFill>
                  <a:srgbClr val="03499E"/>
                </a:solidFill>
                <a:latin typeface="Times New Roman"/>
                <a:cs typeface="Times New Roman"/>
              </a:rPr>
              <a:t> </a:t>
            </a:r>
            <a:r>
              <a:rPr sz="2400" b="1" i="1" spc="-25" dirty="0">
                <a:solidFill>
                  <a:srgbClr val="03499E"/>
                </a:solidFill>
                <a:latin typeface="Times New Roman"/>
                <a:cs typeface="Times New Roman"/>
              </a:rPr>
              <a:t>sản </a:t>
            </a:r>
            <a:r>
              <a:rPr sz="2400" b="1" i="1" dirty="0">
                <a:solidFill>
                  <a:srgbClr val="03499E"/>
                </a:solidFill>
                <a:latin typeface="Times New Roman"/>
                <a:cs typeface="Times New Roman"/>
              </a:rPr>
              <a:t>phẩm, dịch</a:t>
            </a:r>
            <a:r>
              <a:rPr sz="2400" b="1" i="1" spc="-15" dirty="0">
                <a:solidFill>
                  <a:srgbClr val="03499E"/>
                </a:solidFill>
                <a:latin typeface="Times New Roman"/>
                <a:cs typeface="Times New Roman"/>
              </a:rPr>
              <a:t> </a:t>
            </a:r>
            <a:r>
              <a:rPr sz="2400" b="1" i="1" spc="-35" dirty="0">
                <a:solidFill>
                  <a:srgbClr val="03499E"/>
                </a:solidFill>
                <a:latin typeface="Times New Roman"/>
                <a:cs typeface="Times New Roman"/>
              </a:rPr>
              <a:t>vụ </a:t>
            </a:r>
            <a:r>
              <a:rPr sz="2400" b="1" i="1" dirty="0">
                <a:solidFill>
                  <a:srgbClr val="03499E"/>
                </a:solidFill>
                <a:latin typeface="Times New Roman"/>
                <a:cs typeface="Times New Roman"/>
              </a:rPr>
              <a:t>thân</a:t>
            </a:r>
            <a:r>
              <a:rPr sz="2400" b="1" i="1" spc="-20" dirty="0">
                <a:solidFill>
                  <a:srgbClr val="03499E"/>
                </a:solidFill>
                <a:latin typeface="Times New Roman"/>
                <a:cs typeface="Times New Roman"/>
              </a:rPr>
              <a:t> </a:t>
            </a:r>
            <a:r>
              <a:rPr sz="2400" b="1" i="1" dirty="0">
                <a:solidFill>
                  <a:srgbClr val="03499E"/>
                </a:solidFill>
                <a:latin typeface="Times New Roman"/>
                <a:cs typeface="Times New Roman"/>
              </a:rPr>
              <a:t>thiện</a:t>
            </a:r>
            <a:r>
              <a:rPr sz="2400" b="1" i="1" spc="-30" dirty="0">
                <a:solidFill>
                  <a:srgbClr val="03499E"/>
                </a:solidFill>
                <a:latin typeface="Times New Roman"/>
                <a:cs typeface="Times New Roman"/>
              </a:rPr>
              <a:t> </a:t>
            </a:r>
            <a:r>
              <a:rPr sz="2400" b="1" i="1" spc="-25" dirty="0">
                <a:solidFill>
                  <a:srgbClr val="03499E"/>
                </a:solidFill>
                <a:latin typeface="Times New Roman"/>
                <a:cs typeface="Times New Roman"/>
              </a:rPr>
              <a:t>với </a:t>
            </a:r>
            <a:r>
              <a:rPr sz="2400" b="1" i="1" dirty="0">
                <a:solidFill>
                  <a:srgbClr val="03499E"/>
                </a:solidFill>
                <a:latin typeface="Times New Roman"/>
                <a:cs typeface="Times New Roman"/>
              </a:rPr>
              <a:t>môi</a:t>
            </a:r>
            <a:r>
              <a:rPr sz="2400" b="1" i="1" spc="-30" dirty="0">
                <a:solidFill>
                  <a:srgbClr val="03499E"/>
                </a:solidFill>
                <a:latin typeface="Times New Roman"/>
                <a:cs typeface="Times New Roman"/>
              </a:rPr>
              <a:t> </a:t>
            </a:r>
            <a:r>
              <a:rPr sz="2400" b="1" i="1" dirty="0">
                <a:solidFill>
                  <a:srgbClr val="03499E"/>
                </a:solidFill>
                <a:latin typeface="Times New Roman"/>
                <a:cs typeface="Times New Roman"/>
              </a:rPr>
              <a:t>trường</a:t>
            </a:r>
            <a:r>
              <a:rPr sz="2400" b="1" i="1" spc="-20" dirty="0">
                <a:solidFill>
                  <a:srgbClr val="03499E"/>
                </a:solidFill>
                <a:latin typeface="Times New Roman"/>
                <a:cs typeface="Times New Roman"/>
              </a:rPr>
              <a:t> </a:t>
            </a:r>
            <a:r>
              <a:rPr sz="2400" b="1" i="1" spc="-25" dirty="0">
                <a:solidFill>
                  <a:srgbClr val="03499E"/>
                </a:solidFill>
                <a:latin typeface="Times New Roman"/>
                <a:cs typeface="Times New Roman"/>
              </a:rPr>
              <a:t>khi</a:t>
            </a:r>
            <a:endParaRPr sz="2400">
              <a:latin typeface="Times New Roman"/>
              <a:cs typeface="Times New Roman"/>
            </a:endParaRPr>
          </a:p>
          <a:p>
            <a:pPr marL="12700" marR="5080" algn="ctr">
              <a:lnSpc>
                <a:spcPts val="2480"/>
              </a:lnSpc>
              <a:spcBef>
                <a:spcPts val="20"/>
              </a:spcBef>
            </a:pPr>
            <a:r>
              <a:rPr sz="2400" b="1" i="1" dirty="0">
                <a:solidFill>
                  <a:srgbClr val="03499E"/>
                </a:solidFill>
                <a:latin typeface="Times New Roman"/>
                <a:cs typeface="Times New Roman"/>
              </a:rPr>
              <a:t>xây</a:t>
            </a:r>
            <a:r>
              <a:rPr sz="2400" b="1" i="1" spc="-20" dirty="0">
                <a:solidFill>
                  <a:srgbClr val="03499E"/>
                </a:solidFill>
                <a:latin typeface="Times New Roman"/>
                <a:cs typeface="Times New Roman"/>
              </a:rPr>
              <a:t> </a:t>
            </a:r>
            <a:r>
              <a:rPr sz="2400" b="1" i="1" dirty="0">
                <a:solidFill>
                  <a:srgbClr val="03499E"/>
                </a:solidFill>
                <a:latin typeface="Times New Roman"/>
                <a:cs typeface="Times New Roman"/>
              </a:rPr>
              <a:t>dựng</a:t>
            </a:r>
            <a:r>
              <a:rPr sz="2400" b="1" i="1" spc="-15" dirty="0">
                <a:solidFill>
                  <a:srgbClr val="03499E"/>
                </a:solidFill>
                <a:latin typeface="Times New Roman"/>
                <a:cs typeface="Times New Roman"/>
              </a:rPr>
              <a:t> </a:t>
            </a:r>
            <a:r>
              <a:rPr sz="2400" b="1" i="1" dirty="0">
                <a:solidFill>
                  <a:srgbClr val="03499E"/>
                </a:solidFill>
                <a:latin typeface="Times New Roman"/>
                <a:cs typeface="Times New Roman"/>
              </a:rPr>
              <a:t>giá</a:t>
            </a:r>
            <a:r>
              <a:rPr sz="2400" b="1" i="1" spc="-30" dirty="0">
                <a:solidFill>
                  <a:srgbClr val="03499E"/>
                </a:solidFill>
                <a:latin typeface="Times New Roman"/>
                <a:cs typeface="Times New Roman"/>
              </a:rPr>
              <a:t> </a:t>
            </a:r>
            <a:r>
              <a:rPr sz="2400" b="1" i="1" spc="-25" dirty="0">
                <a:solidFill>
                  <a:srgbClr val="03499E"/>
                </a:solidFill>
                <a:latin typeface="Times New Roman"/>
                <a:cs typeface="Times New Roman"/>
              </a:rPr>
              <a:t>gói </a:t>
            </a:r>
            <a:r>
              <a:rPr sz="2400" b="1" i="1" spc="-20" dirty="0">
                <a:solidFill>
                  <a:srgbClr val="03499E"/>
                </a:solidFill>
                <a:latin typeface="Times New Roman"/>
                <a:cs typeface="Times New Roman"/>
              </a:rPr>
              <a:t>thầu</a:t>
            </a:r>
            <a:endParaRPr sz="2400">
              <a:latin typeface="Times New Roman"/>
              <a:cs typeface="Times New Roman"/>
            </a:endParaRPr>
          </a:p>
        </p:txBody>
      </p:sp>
      <p:sp>
        <p:nvSpPr>
          <p:cNvPr id="47" name="object 47"/>
          <p:cNvSpPr txBox="1">
            <a:spLocks noGrp="1"/>
          </p:cNvSpPr>
          <p:nvPr>
            <p:ph type="title"/>
          </p:nvPr>
        </p:nvSpPr>
        <p:spPr>
          <a:xfrm>
            <a:off x="618540" y="228981"/>
            <a:ext cx="3797300" cy="431800"/>
          </a:xfrm>
          <a:prstGeom prst="rect">
            <a:avLst/>
          </a:prstGeom>
        </p:spPr>
        <p:txBody>
          <a:bodyPr vert="horz" wrap="square" lIns="0" tIns="13970" rIns="0" bIns="0" rtlCol="0">
            <a:spAutoFit/>
          </a:bodyPr>
          <a:lstStyle/>
          <a:p>
            <a:pPr marL="12700">
              <a:lnSpc>
                <a:spcPct val="100000"/>
              </a:lnSpc>
              <a:spcBef>
                <a:spcPts val="110"/>
              </a:spcBef>
            </a:pPr>
            <a:r>
              <a:rPr sz="2650" dirty="0"/>
              <a:t>Giá</a:t>
            </a:r>
            <a:r>
              <a:rPr sz="2650" spc="-15" dirty="0"/>
              <a:t> </a:t>
            </a:r>
            <a:r>
              <a:rPr sz="2650" dirty="0"/>
              <a:t>gói</a:t>
            </a:r>
            <a:r>
              <a:rPr sz="2650" spc="5" dirty="0"/>
              <a:t> </a:t>
            </a:r>
            <a:r>
              <a:rPr sz="2650" dirty="0"/>
              <a:t>thầu</a:t>
            </a:r>
            <a:r>
              <a:rPr sz="2650" spc="5" dirty="0"/>
              <a:t> </a:t>
            </a:r>
            <a:r>
              <a:rPr sz="2650" dirty="0"/>
              <a:t>(Điều</a:t>
            </a:r>
            <a:r>
              <a:rPr sz="2650" spc="5" dirty="0"/>
              <a:t> </a:t>
            </a:r>
            <a:r>
              <a:rPr sz="2650" dirty="0"/>
              <a:t>16</a:t>
            </a:r>
            <a:r>
              <a:rPr sz="2650" spc="-5" dirty="0"/>
              <a:t> </a:t>
            </a:r>
            <a:r>
              <a:rPr sz="2650" spc="-25" dirty="0"/>
              <a:t>NĐ)</a:t>
            </a:r>
            <a:endParaRPr sz="2650"/>
          </a:p>
        </p:txBody>
      </p:sp>
      <p:sp>
        <p:nvSpPr>
          <p:cNvPr id="48" name="Slide Number Placeholder 47">
            <a:extLst>
              <a:ext uri="{FF2B5EF4-FFF2-40B4-BE49-F238E27FC236}">
                <a16:creationId xmlns:a16="http://schemas.microsoft.com/office/drawing/2014/main" id="{3FDA7C34-BF0E-256B-86CF-071694081D62}"/>
              </a:ext>
            </a:extLst>
          </p:cNvPr>
          <p:cNvSpPr>
            <a:spLocks noGrp="1"/>
          </p:cNvSpPr>
          <p:nvPr>
            <p:ph type="sldNum" sz="quarter" idx="7"/>
          </p:nvPr>
        </p:nvSpPr>
        <p:spPr/>
        <p:txBody>
          <a:bodyPr/>
          <a:lstStyle/>
          <a:p>
            <a:pPr marL="4939665">
              <a:lnSpc>
                <a:spcPts val="1655"/>
              </a:lnSpc>
            </a:pPr>
            <a:fld id="{81D60167-4931-47E6-BA6A-407CBD079E47}" type="slidenum">
              <a:rPr lang="en-US" spc="-25" smtClean="0"/>
              <a:t>52</a:t>
            </a:fld>
            <a:endParaRPr lang="en-US" spc="-25"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622477" y="826897"/>
            <a:ext cx="10807700" cy="0"/>
          </a:xfrm>
          <a:custGeom>
            <a:avLst/>
            <a:gdLst/>
            <a:ahLst/>
            <a:cxnLst/>
            <a:rect l="l" t="t" r="r" b="b"/>
            <a:pathLst>
              <a:path w="10807700">
                <a:moveTo>
                  <a:pt x="0" y="0"/>
                </a:moveTo>
                <a:lnTo>
                  <a:pt x="10807522" y="0"/>
                </a:lnTo>
              </a:path>
            </a:pathLst>
          </a:custGeom>
          <a:ln w="25400">
            <a:solidFill>
              <a:srgbClr val="2A5F9E"/>
            </a:solidFill>
          </a:ln>
        </p:spPr>
        <p:txBody>
          <a:bodyPr wrap="square" lIns="0" tIns="0" rIns="0" bIns="0" rtlCol="0"/>
          <a:lstStyle/>
          <a:p>
            <a:endParaRPr/>
          </a:p>
        </p:txBody>
      </p:sp>
      <p:sp>
        <p:nvSpPr>
          <p:cNvPr id="3" name="object 3"/>
          <p:cNvSpPr txBox="1"/>
          <p:nvPr/>
        </p:nvSpPr>
        <p:spPr>
          <a:xfrm>
            <a:off x="701446" y="851153"/>
            <a:ext cx="1931035" cy="3229610"/>
          </a:xfrm>
          <a:prstGeom prst="rect">
            <a:avLst/>
          </a:prstGeom>
        </p:spPr>
        <p:txBody>
          <a:bodyPr vert="horz" wrap="square" lIns="0" tIns="65405" rIns="0" bIns="0" rtlCol="0">
            <a:spAutoFit/>
          </a:bodyPr>
          <a:lstStyle/>
          <a:p>
            <a:pPr marL="12700" marR="5080">
              <a:lnSpc>
                <a:spcPts val="2480"/>
              </a:lnSpc>
              <a:spcBef>
                <a:spcPts val="515"/>
              </a:spcBef>
            </a:pPr>
            <a:r>
              <a:rPr sz="2400" b="1" dirty="0">
                <a:solidFill>
                  <a:srgbClr val="03499E"/>
                </a:solidFill>
                <a:latin typeface="Times New Roman"/>
                <a:cs typeface="Times New Roman"/>
              </a:rPr>
              <a:t>Đối với</a:t>
            </a:r>
            <a:r>
              <a:rPr sz="2400" b="1" spc="-10" dirty="0">
                <a:solidFill>
                  <a:srgbClr val="03499E"/>
                </a:solidFill>
                <a:latin typeface="Times New Roman"/>
                <a:cs typeface="Times New Roman"/>
              </a:rPr>
              <a:t> </a:t>
            </a:r>
            <a:r>
              <a:rPr sz="2400" b="1" spc="-20" dirty="0">
                <a:solidFill>
                  <a:srgbClr val="03499E"/>
                </a:solidFill>
                <a:latin typeface="Times New Roman"/>
                <a:cs typeface="Times New Roman"/>
              </a:rPr>
              <a:t>việc </a:t>
            </a:r>
            <a:r>
              <a:rPr sz="2400" b="1" dirty="0">
                <a:solidFill>
                  <a:srgbClr val="03499E"/>
                </a:solidFill>
                <a:latin typeface="Times New Roman"/>
                <a:cs typeface="Times New Roman"/>
              </a:rPr>
              <a:t>lựa</a:t>
            </a:r>
            <a:r>
              <a:rPr sz="2400" b="1" spc="-25" dirty="0">
                <a:solidFill>
                  <a:srgbClr val="03499E"/>
                </a:solidFill>
                <a:latin typeface="Times New Roman"/>
                <a:cs typeface="Times New Roman"/>
              </a:rPr>
              <a:t> </a:t>
            </a:r>
            <a:r>
              <a:rPr sz="2400" b="1" dirty="0">
                <a:solidFill>
                  <a:srgbClr val="03499E"/>
                </a:solidFill>
                <a:latin typeface="Times New Roman"/>
                <a:cs typeface="Times New Roman"/>
              </a:rPr>
              <a:t>chọn</a:t>
            </a:r>
            <a:r>
              <a:rPr sz="2400" b="1" spc="-25" dirty="0">
                <a:solidFill>
                  <a:srgbClr val="03499E"/>
                </a:solidFill>
                <a:latin typeface="Times New Roman"/>
                <a:cs typeface="Times New Roman"/>
              </a:rPr>
              <a:t> nhà </a:t>
            </a:r>
            <a:r>
              <a:rPr sz="2400" b="1" dirty="0">
                <a:solidFill>
                  <a:srgbClr val="03499E"/>
                </a:solidFill>
                <a:latin typeface="Times New Roman"/>
                <a:cs typeface="Times New Roman"/>
              </a:rPr>
              <a:t>thầu</a:t>
            </a:r>
            <a:r>
              <a:rPr sz="2400" b="1" spc="-65" dirty="0">
                <a:solidFill>
                  <a:srgbClr val="03499E"/>
                </a:solidFill>
                <a:latin typeface="Times New Roman"/>
                <a:cs typeface="Times New Roman"/>
              </a:rPr>
              <a:t> </a:t>
            </a:r>
            <a:r>
              <a:rPr sz="2400" b="1" dirty="0">
                <a:solidFill>
                  <a:srgbClr val="03499E"/>
                </a:solidFill>
                <a:latin typeface="Times New Roman"/>
                <a:cs typeface="Times New Roman"/>
              </a:rPr>
              <a:t>thuộc</a:t>
            </a:r>
            <a:r>
              <a:rPr sz="2400" b="1" spc="-60" dirty="0">
                <a:solidFill>
                  <a:srgbClr val="03499E"/>
                </a:solidFill>
                <a:latin typeface="Times New Roman"/>
                <a:cs typeface="Times New Roman"/>
              </a:rPr>
              <a:t> </a:t>
            </a:r>
            <a:r>
              <a:rPr sz="2400" b="1" spc="-25" dirty="0">
                <a:solidFill>
                  <a:srgbClr val="03499E"/>
                </a:solidFill>
                <a:latin typeface="Times New Roman"/>
                <a:cs typeface="Times New Roman"/>
              </a:rPr>
              <a:t>dự </a:t>
            </a:r>
            <a:r>
              <a:rPr sz="2400" b="1" dirty="0">
                <a:solidFill>
                  <a:srgbClr val="03499E"/>
                </a:solidFill>
                <a:latin typeface="Times New Roman"/>
                <a:cs typeface="Times New Roman"/>
              </a:rPr>
              <a:t>toán</a:t>
            </a:r>
            <a:r>
              <a:rPr sz="2400" b="1" spc="-60" dirty="0">
                <a:solidFill>
                  <a:srgbClr val="03499E"/>
                </a:solidFill>
                <a:latin typeface="Times New Roman"/>
                <a:cs typeface="Times New Roman"/>
              </a:rPr>
              <a:t> </a:t>
            </a:r>
            <a:r>
              <a:rPr sz="2400" b="1" dirty="0">
                <a:solidFill>
                  <a:srgbClr val="03499E"/>
                </a:solidFill>
                <a:latin typeface="Times New Roman"/>
                <a:cs typeface="Times New Roman"/>
              </a:rPr>
              <a:t>mua</a:t>
            </a:r>
            <a:r>
              <a:rPr sz="2400" b="1" spc="-55" dirty="0">
                <a:solidFill>
                  <a:srgbClr val="03499E"/>
                </a:solidFill>
                <a:latin typeface="Times New Roman"/>
                <a:cs typeface="Times New Roman"/>
              </a:rPr>
              <a:t> </a:t>
            </a:r>
            <a:r>
              <a:rPr sz="2400" b="1" spc="-20" dirty="0">
                <a:solidFill>
                  <a:srgbClr val="03499E"/>
                </a:solidFill>
                <a:latin typeface="Times New Roman"/>
                <a:cs typeface="Times New Roman"/>
              </a:rPr>
              <a:t>sắm, </a:t>
            </a:r>
            <a:r>
              <a:rPr sz="2400" b="1" dirty="0">
                <a:solidFill>
                  <a:srgbClr val="03499E"/>
                </a:solidFill>
                <a:latin typeface="Times New Roman"/>
                <a:cs typeface="Times New Roman"/>
              </a:rPr>
              <a:t>chủ</a:t>
            </a:r>
            <a:r>
              <a:rPr sz="2400" b="1" spc="-35" dirty="0">
                <a:solidFill>
                  <a:srgbClr val="03499E"/>
                </a:solidFill>
                <a:latin typeface="Times New Roman"/>
                <a:cs typeface="Times New Roman"/>
              </a:rPr>
              <a:t> </a:t>
            </a:r>
            <a:r>
              <a:rPr sz="2400" b="1" dirty="0">
                <a:solidFill>
                  <a:srgbClr val="03499E"/>
                </a:solidFill>
                <a:latin typeface="Times New Roman"/>
                <a:cs typeface="Times New Roman"/>
              </a:rPr>
              <a:t>đầu</a:t>
            </a:r>
            <a:r>
              <a:rPr sz="2400" b="1" spc="-35" dirty="0">
                <a:solidFill>
                  <a:srgbClr val="03499E"/>
                </a:solidFill>
                <a:latin typeface="Times New Roman"/>
                <a:cs typeface="Times New Roman"/>
              </a:rPr>
              <a:t> </a:t>
            </a:r>
            <a:r>
              <a:rPr sz="2400" b="1" spc="-25" dirty="0">
                <a:solidFill>
                  <a:srgbClr val="03499E"/>
                </a:solidFill>
                <a:latin typeface="Times New Roman"/>
                <a:cs typeface="Times New Roman"/>
              </a:rPr>
              <a:t>tư</a:t>
            </a:r>
            <a:endParaRPr sz="2400">
              <a:latin typeface="Times New Roman"/>
              <a:cs typeface="Times New Roman"/>
            </a:endParaRPr>
          </a:p>
          <a:p>
            <a:pPr marL="12700" marR="81280">
              <a:lnSpc>
                <a:spcPct val="86100"/>
              </a:lnSpc>
              <a:spcBef>
                <a:spcPts val="5"/>
              </a:spcBef>
            </a:pPr>
            <a:r>
              <a:rPr sz="2400" b="1" dirty="0">
                <a:solidFill>
                  <a:srgbClr val="03499E"/>
                </a:solidFill>
                <a:latin typeface="Times New Roman"/>
                <a:cs typeface="Times New Roman"/>
              </a:rPr>
              <a:t>phải</a:t>
            </a:r>
            <a:r>
              <a:rPr sz="2400" b="1" spc="-50" dirty="0">
                <a:solidFill>
                  <a:srgbClr val="03499E"/>
                </a:solidFill>
                <a:latin typeface="Times New Roman"/>
                <a:cs typeface="Times New Roman"/>
              </a:rPr>
              <a:t> </a:t>
            </a:r>
            <a:r>
              <a:rPr sz="2400" b="1" dirty="0">
                <a:solidFill>
                  <a:srgbClr val="03499E"/>
                </a:solidFill>
                <a:latin typeface="Times New Roman"/>
                <a:cs typeface="Times New Roman"/>
              </a:rPr>
              <a:t>nêu</a:t>
            </a:r>
            <a:r>
              <a:rPr sz="2400" b="1" spc="-50" dirty="0">
                <a:solidFill>
                  <a:srgbClr val="03499E"/>
                </a:solidFill>
                <a:latin typeface="Times New Roman"/>
                <a:cs typeface="Times New Roman"/>
              </a:rPr>
              <a:t> </a:t>
            </a:r>
            <a:r>
              <a:rPr sz="2400" b="1" spc="-25" dirty="0">
                <a:solidFill>
                  <a:srgbClr val="03499E"/>
                </a:solidFill>
                <a:latin typeface="Times New Roman"/>
                <a:cs typeface="Times New Roman"/>
              </a:rPr>
              <a:t>các </a:t>
            </a:r>
            <a:r>
              <a:rPr sz="2400" b="1" dirty="0">
                <a:solidFill>
                  <a:srgbClr val="03499E"/>
                </a:solidFill>
                <a:latin typeface="Times New Roman"/>
                <a:cs typeface="Times New Roman"/>
              </a:rPr>
              <a:t>nội</a:t>
            </a:r>
            <a:r>
              <a:rPr sz="2400" b="1" spc="-30" dirty="0">
                <a:solidFill>
                  <a:srgbClr val="03499E"/>
                </a:solidFill>
                <a:latin typeface="Times New Roman"/>
                <a:cs typeface="Times New Roman"/>
              </a:rPr>
              <a:t> </a:t>
            </a:r>
            <a:r>
              <a:rPr sz="2400" b="1" dirty="0">
                <a:solidFill>
                  <a:srgbClr val="03499E"/>
                </a:solidFill>
                <a:latin typeface="Times New Roman"/>
                <a:cs typeface="Times New Roman"/>
              </a:rPr>
              <a:t>dung</a:t>
            </a:r>
            <a:r>
              <a:rPr sz="2400" b="1" spc="-25" dirty="0">
                <a:solidFill>
                  <a:srgbClr val="03499E"/>
                </a:solidFill>
                <a:latin typeface="Times New Roman"/>
                <a:cs typeface="Times New Roman"/>
              </a:rPr>
              <a:t> sau </a:t>
            </a:r>
            <a:r>
              <a:rPr sz="2400" b="1" dirty="0">
                <a:solidFill>
                  <a:srgbClr val="03499E"/>
                </a:solidFill>
                <a:latin typeface="Times New Roman"/>
                <a:cs typeface="Times New Roman"/>
              </a:rPr>
              <a:t>trong</a:t>
            </a:r>
            <a:r>
              <a:rPr sz="2400" b="1" spc="-40" dirty="0">
                <a:solidFill>
                  <a:srgbClr val="03499E"/>
                </a:solidFill>
                <a:latin typeface="Times New Roman"/>
                <a:cs typeface="Times New Roman"/>
              </a:rPr>
              <a:t> </a:t>
            </a:r>
            <a:r>
              <a:rPr sz="2400" b="1" dirty="0">
                <a:solidFill>
                  <a:srgbClr val="03499E"/>
                </a:solidFill>
                <a:latin typeface="Times New Roman"/>
                <a:cs typeface="Times New Roman"/>
              </a:rPr>
              <a:t>văn</a:t>
            </a:r>
            <a:r>
              <a:rPr sz="2400" b="1" spc="-40" dirty="0">
                <a:solidFill>
                  <a:srgbClr val="03499E"/>
                </a:solidFill>
                <a:latin typeface="Times New Roman"/>
                <a:cs typeface="Times New Roman"/>
              </a:rPr>
              <a:t> </a:t>
            </a:r>
            <a:r>
              <a:rPr sz="2400" b="1" spc="-25" dirty="0">
                <a:solidFill>
                  <a:srgbClr val="03499E"/>
                </a:solidFill>
                <a:latin typeface="Times New Roman"/>
                <a:cs typeface="Times New Roman"/>
              </a:rPr>
              <a:t>bản </a:t>
            </a:r>
            <a:r>
              <a:rPr sz="2400" b="1" spc="-10" dirty="0">
                <a:solidFill>
                  <a:srgbClr val="03499E"/>
                </a:solidFill>
                <a:latin typeface="Times New Roman"/>
                <a:cs typeface="Times New Roman"/>
              </a:rPr>
              <a:t>trình KHLCNT</a:t>
            </a:r>
            <a:endParaRPr sz="2400">
              <a:latin typeface="Times New Roman"/>
              <a:cs typeface="Times New Roman"/>
            </a:endParaRPr>
          </a:p>
        </p:txBody>
      </p:sp>
      <p:sp>
        <p:nvSpPr>
          <p:cNvPr id="4" name="object 4"/>
          <p:cNvSpPr txBox="1"/>
          <p:nvPr/>
        </p:nvSpPr>
        <p:spPr>
          <a:xfrm>
            <a:off x="3025267" y="919988"/>
            <a:ext cx="8282305" cy="1022350"/>
          </a:xfrm>
          <a:prstGeom prst="rect">
            <a:avLst/>
          </a:prstGeom>
        </p:spPr>
        <p:txBody>
          <a:bodyPr vert="horz" wrap="square" lIns="0" tIns="65405" rIns="0" bIns="0" rtlCol="0">
            <a:spAutoFit/>
          </a:bodyPr>
          <a:lstStyle/>
          <a:p>
            <a:pPr marL="12700" marR="5080">
              <a:lnSpc>
                <a:spcPts val="2480"/>
              </a:lnSpc>
              <a:spcBef>
                <a:spcPts val="515"/>
              </a:spcBef>
            </a:pPr>
            <a:r>
              <a:rPr sz="2400" dirty="0">
                <a:solidFill>
                  <a:srgbClr val="03499E"/>
                </a:solidFill>
                <a:latin typeface="Times New Roman"/>
                <a:cs typeface="Times New Roman"/>
              </a:rPr>
              <a:t>a)</a:t>
            </a:r>
            <a:r>
              <a:rPr sz="2400" spc="-15" dirty="0">
                <a:solidFill>
                  <a:srgbClr val="03499E"/>
                </a:solidFill>
                <a:latin typeface="Times New Roman"/>
                <a:cs typeface="Times New Roman"/>
              </a:rPr>
              <a:t> </a:t>
            </a:r>
            <a:r>
              <a:rPr sz="2400" dirty="0">
                <a:solidFill>
                  <a:srgbClr val="03499E"/>
                </a:solidFill>
                <a:latin typeface="Times New Roman"/>
                <a:cs typeface="Times New Roman"/>
              </a:rPr>
              <a:t>Dự</a:t>
            </a:r>
            <a:r>
              <a:rPr sz="2400" spc="-5" dirty="0">
                <a:solidFill>
                  <a:srgbClr val="03499E"/>
                </a:solidFill>
                <a:latin typeface="Times New Roman"/>
                <a:cs typeface="Times New Roman"/>
              </a:rPr>
              <a:t> </a:t>
            </a:r>
            <a:r>
              <a:rPr sz="2400" dirty="0">
                <a:solidFill>
                  <a:srgbClr val="03499E"/>
                </a:solidFill>
                <a:latin typeface="Times New Roman"/>
                <a:cs typeface="Times New Roman"/>
              </a:rPr>
              <a:t>toán</a:t>
            </a:r>
            <a:r>
              <a:rPr sz="2400" spc="-5" dirty="0">
                <a:solidFill>
                  <a:srgbClr val="03499E"/>
                </a:solidFill>
                <a:latin typeface="Times New Roman"/>
                <a:cs typeface="Times New Roman"/>
              </a:rPr>
              <a:t> </a:t>
            </a:r>
            <a:r>
              <a:rPr sz="2400" dirty="0">
                <a:solidFill>
                  <a:srgbClr val="03499E"/>
                </a:solidFill>
                <a:latin typeface="Times New Roman"/>
                <a:cs typeface="Times New Roman"/>
              </a:rPr>
              <a:t>ngân</a:t>
            </a:r>
            <a:r>
              <a:rPr sz="2400" spc="-5" dirty="0">
                <a:solidFill>
                  <a:srgbClr val="03499E"/>
                </a:solidFill>
                <a:latin typeface="Times New Roman"/>
                <a:cs typeface="Times New Roman"/>
              </a:rPr>
              <a:t> </a:t>
            </a:r>
            <a:r>
              <a:rPr sz="2400" dirty="0">
                <a:solidFill>
                  <a:srgbClr val="03499E"/>
                </a:solidFill>
                <a:latin typeface="Times New Roman"/>
                <a:cs typeface="Times New Roman"/>
              </a:rPr>
              <a:t>sách</a:t>
            </a:r>
            <a:r>
              <a:rPr sz="2400" spc="-5" dirty="0">
                <a:solidFill>
                  <a:srgbClr val="03499E"/>
                </a:solidFill>
                <a:latin typeface="Times New Roman"/>
                <a:cs typeface="Times New Roman"/>
              </a:rPr>
              <a:t> </a:t>
            </a:r>
            <a:r>
              <a:rPr sz="2400" dirty="0">
                <a:solidFill>
                  <a:srgbClr val="03499E"/>
                </a:solidFill>
                <a:latin typeface="Times New Roman"/>
                <a:cs typeface="Times New Roman"/>
              </a:rPr>
              <a:t>nhà</a:t>
            </a:r>
            <a:r>
              <a:rPr sz="2400" spc="-5" dirty="0">
                <a:solidFill>
                  <a:srgbClr val="03499E"/>
                </a:solidFill>
                <a:latin typeface="Times New Roman"/>
                <a:cs typeface="Times New Roman"/>
              </a:rPr>
              <a:t> </a:t>
            </a:r>
            <a:r>
              <a:rPr sz="2400" dirty="0">
                <a:solidFill>
                  <a:srgbClr val="03499E"/>
                </a:solidFill>
                <a:latin typeface="Times New Roman"/>
                <a:cs typeface="Times New Roman"/>
              </a:rPr>
              <a:t>nước</a:t>
            </a:r>
            <a:r>
              <a:rPr sz="2400" spc="5" dirty="0">
                <a:solidFill>
                  <a:srgbClr val="03499E"/>
                </a:solidFill>
                <a:latin typeface="Times New Roman"/>
                <a:cs typeface="Times New Roman"/>
              </a:rPr>
              <a:t> </a:t>
            </a:r>
            <a:r>
              <a:rPr sz="2400" dirty="0">
                <a:solidFill>
                  <a:srgbClr val="03499E"/>
                </a:solidFill>
                <a:latin typeface="Times New Roman"/>
                <a:cs typeface="Times New Roman"/>
              </a:rPr>
              <a:t>hoặc</a:t>
            </a:r>
            <a:r>
              <a:rPr sz="2400" spc="-5" dirty="0">
                <a:solidFill>
                  <a:srgbClr val="03499E"/>
                </a:solidFill>
                <a:latin typeface="Times New Roman"/>
                <a:cs typeface="Times New Roman"/>
              </a:rPr>
              <a:t> </a:t>
            </a:r>
            <a:r>
              <a:rPr sz="2400" dirty="0">
                <a:solidFill>
                  <a:srgbClr val="03499E"/>
                </a:solidFill>
                <a:latin typeface="Times New Roman"/>
                <a:cs typeface="Times New Roman"/>
              </a:rPr>
              <a:t>dự</a:t>
            </a:r>
            <a:r>
              <a:rPr sz="2400" spc="-5" dirty="0">
                <a:solidFill>
                  <a:srgbClr val="03499E"/>
                </a:solidFill>
                <a:latin typeface="Times New Roman"/>
                <a:cs typeface="Times New Roman"/>
              </a:rPr>
              <a:t> </a:t>
            </a:r>
            <a:r>
              <a:rPr sz="2400" dirty="0">
                <a:solidFill>
                  <a:srgbClr val="03499E"/>
                </a:solidFill>
                <a:latin typeface="Times New Roman"/>
                <a:cs typeface="Times New Roman"/>
              </a:rPr>
              <a:t>kiến</a:t>
            </a:r>
            <a:r>
              <a:rPr sz="2400" spc="-5" dirty="0">
                <a:solidFill>
                  <a:srgbClr val="03499E"/>
                </a:solidFill>
                <a:latin typeface="Times New Roman"/>
                <a:cs typeface="Times New Roman"/>
              </a:rPr>
              <a:t> </a:t>
            </a:r>
            <a:r>
              <a:rPr sz="2400" dirty="0">
                <a:solidFill>
                  <a:srgbClr val="03499E"/>
                </a:solidFill>
                <a:latin typeface="Times New Roman"/>
                <a:cs typeface="Times New Roman"/>
              </a:rPr>
              <a:t>dự</a:t>
            </a:r>
            <a:r>
              <a:rPr sz="2400" spc="-5" dirty="0">
                <a:solidFill>
                  <a:srgbClr val="03499E"/>
                </a:solidFill>
                <a:latin typeface="Times New Roman"/>
                <a:cs typeface="Times New Roman"/>
              </a:rPr>
              <a:t> </a:t>
            </a:r>
            <a:r>
              <a:rPr sz="2400" dirty="0">
                <a:solidFill>
                  <a:srgbClr val="03499E"/>
                </a:solidFill>
                <a:latin typeface="Times New Roman"/>
                <a:cs typeface="Times New Roman"/>
              </a:rPr>
              <a:t>toán</a:t>
            </a:r>
            <a:r>
              <a:rPr sz="2400" spc="-15" dirty="0">
                <a:solidFill>
                  <a:srgbClr val="03499E"/>
                </a:solidFill>
                <a:latin typeface="Times New Roman"/>
                <a:cs typeface="Times New Roman"/>
              </a:rPr>
              <a:t> </a:t>
            </a:r>
            <a:r>
              <a:rPr sz="2400" dirty="0">
                <a:solidFill>
                  <a:srgbClr val="03499E"/>
                </a:solidFill>
                <a:latin typeface="Times New Roman"/>
                <a:cs typeface="Times New Roman"/>
              </a:rPr>
              <a:t>ngân</a:t>
            </a:r>
            <a:r>
              <a:rPr sz="2400" spc="-5" dirty="0">
                <a:solidFill>
                  <a:srgbClr val="03499E"/>
                </a:solidFill>
                <a:latin typeface="Times New Roman"/>
                <a:cs typeface="Times New Roman"/>
              </a:rPr>
              <a:t> </a:t>
            </a:r>
            <a:r>
              <a:rPr sz="2400" dirty="0">
                <a:solidFill>
                  <a:srgbClr val="03499E"/>
                </a:solidFill>
                <a:latin typeface="Times New Roman"/>
                <a:cs typeface="Times New Roman"/>
              </a:rPr>
              <a:t>sách.</a:t>
            </a:r>
            <a:r>
              <a:rPr sz="2400" spc="-10" dirty="0">
                <a:solidFill>
                  <a:srgbClr val="03499E"/>
                </a:solidFill>
                <a:latin typeface="Times New Roman"/>
                <a:cs typeface="Times New Roman"/>
              </a:rPr>
              <a:t> </a:t>
            </a:r>
            <a:r>
              <a:rPr sz="2400" spc="-25" dirty="0">
                <a:solidFill>
                  <a:srgbClr val="03499E"/>
                </a:solidFill>
                <a:latin typeface="Times New Roman"/>
                <a:cs typeface="Times New Roman"/>
              </a:rPr>
              <a:t>Dự </a:t>
            </a:r>
            <a:r>
              <a:rPr sz="2400" dirty="0">
                <a:solidFill>
                  <a:srgbClr val="03499E"/>
                </a:solidFill>
                <a:latin typeface="Times New Roman"/>
                <a:cs typeface="Times New Roman"/>
              </a:rPr>
              <a:t>kiến</a:t>
            </a:r>
            <a:r>
              <a:rPr sz="2400" spc="-5" dirty="0">
                <a:solidFill>
                  <a:srgbClr val="03499E"/>
                </a:solidFill>
                <a:latin typeface="Times New Roman"/>
                <a:cs typeface="Times New Roman"/>
              </a:rPr>
              <a:t> </a:t>
            </a:r>
            <a:r>
              <a:rPr sz="2400" dirty="0">
                <a:solidFill>
                  <a:srgbClr val="03499E"/>
                </a:solidFill>
                <a:latin typeface="Times New Roman"/>
                <a:cs typeface="Times New Roman"/>
              </a:rPr>
              <a:t>nguồn tài</a:t>
            </a:r>
            <a:r>
              <a:rPr sz="2400" spc="-10" dirty="0">
                <a:solidFill>
                  <a:srgbClr val="03499E"/>
                </a:solidFill>
                <a:latin typeface="Times New Roman"/>
                <a:cs typeface="Times New Roman"/>
              </a:rPr>
              <a:t> </a:t>
            </a:r>
            <a:r>
              <a:rPr sz="2400" dirty="0">
                <a:solidFill>
                  <a:srgbClr val="03499E"/>
                </a:solidFill>
                <a:latin typeface="Times New Roman"/>
                <a:cs typeface="Times New Roman"/>
              </a:rPr>
              <a:t>chính hợp</a:t>
            </a:r>
            <a:r>
              <a:rPr sz="2400" spc="-20" dirty="0">
                <a:solidFill>
                  <a:srgbClr val="03499E"/>
                </a:solidFill>
                <a:latin typeface="Times New Roman"/>
                <a:cs typeface="Times New Roman"/>
              </a:rPr>
              <a:t> </a:t>
            </a:r>
            <a:r>
              <a:rPr sz="2400" dirty="0">
                <a:solidFill>
                  <a:srgbClr val="03499E"/>
                </a:solidFill>
                <a:latin typeface="Times New Roman"/>
                <a:cs typeface="Times New Roman"/>
              </a:rPr>
              <a:t>pháp trong</a:t>
            </a:r>
            <a:r>
              <a:rPr sz="2400" spc="-15" dirty="0">
                <a:solidFill>
                  <a:srgbClr val="03499E"/>
                </a:solidFill>
                <a:latin typeface="Times New Roman"/>
                <a:cs typeface="Times New Roman"/>
              </a:rPr>
              <a:t> </a:t>
            </a:r>
            <a:r>
              <a:rPr sz="2400" dirty="0">
                <a:solidFill>
                  <a:srgbClr val="03499E"/>
                </a:solidFill>
                <a:latin typeface="Times New Roman"/>
                <a:cs typeface="Times New Roman"/>
              </a:rPr>
              <a:t>năm</a:t>
            </a:r>
            <a:r>
              <a:rPr sz="2400" spc="5" dirty="0">
                <a:solidFill>
                  <a:srgbClr val="03499E"/>
                </a:solidFill>
                <a:latin typeface="Times New Roman"/>
                <a:cs typeface="Times New Roman"/>
              </a:rPr>
              <a:t> </a:t>
            </a:r>
            <a:r>
              <a:rPr sz="2400" dirty="0">
                <a:solidFill>
                  <a:srgbClr val="03499E"/>
                </a:solidFill>
                <a:latin typeface="Times New Roman"/>
                <a:cs typeface="Times New Roman"/>
              </a:rPr>
              <a:t>tài</a:t>
            </a:r>
            <a:r>
              <a:rPr sz="2400" spc="-10" dirty="0">
                <a:solidFill>
                  <a:srgbClr val="03499E"/>
                </a:solidFill>
                <a:latin typeface="Times New Roman"/>
                <a:cs typeface="Times New Roman"/>
              </a:rPr>
              <a:t> </a:t>
            </a:r>
            <a:r>
              <a:rPr sz="2400" dirty="0">
                <a:solidFill>
                  <a:srgbClr val="03499E"/>
                </a:solidFill>
                <a:latin typeface="Times New Roman"/>
                <a:cs typeface="Times New Roman"/>
              </a:rPr>
              <a:t>chính hoặc</a:t>
            </a:r>
            <a:r>
              <a:rPr sz="2400" spc="-15" dirty="0">
                <a:solidFill>
                  <a:srgbClr val="03499E"/>
                </a:solidFill>
                <a:latin typeface="Times New Roman"/>
                <a:cs typeface="Times New Roman"/>
              </a:rPr>
              <a:t> </a:t>
            </a:r>
            <a:r>
              <a:rPr sz="2400" dirty="0">
                <a:solidFill>
                  <a:srgbClr val="03499E"/>
                </a:solidFill>
                <a:latin typeface="Times New Roman"/>
                <a:cs typeface="Times New Roman"/>
              </a:rPr>
              <a:t>dự </a:t>
            </a:r>
            <a:r>
              <a:rPr sz="2400" spc="-20" dirty="0">
                <a:solidFill>
                  <a:srgbClr val="03499E"/>
                </a:solidFill>
                <a:latin typeface="Times New Roman"/>
                <a:cs typeface="Times New Roman"/>
              </a:rPr>
              <a:t>kiến </a:t>
            </a:r>
            <a:r>
              <a:rPr sz="2400" dirty="0">
                <a:solidFill>
                  <a:srgbClr val="03499E"/>
                </a:solidFill>
                <a:latin typeface="Times New Roman"/>
                <a:cs typeface="Times New Roman"/>
              </a:rPr>
              <a:t>nguồn</a:t>
            </a:r>
            <a:r>
              <a:rPr sz="2400" spc="-5" dirty="0">
                <a:solidFill>
                  <a:srgbClr val="03499E"/>
                </a:solidFill>
                <a:latin typeface="Times New Roman"/>
                <a:cs typeface="Times New Roman"/>
              </a:rPr>
              <a:t> </a:t>
            </a:r>
            <a:r>
              <a:rPr sz="2400" dirty="0">
                <a:solidFill>
                  <a:srgbClr val="03499E"/>
                </a:solidFill>
                <a:latin typeface="Times New Roman"/>
                <a:cs typeface="Times New Roman"/>
              </a:rPr>
              <a:t>tài</a:t>
            </a:r>
            <a:r>
              <a:rPr sz="2400" spc="-15" dirty="0">
                <a:solidFill>
                  <a:srgbClr val="03499E"/>
                </a:solidFill>
                <a:latin typeface="Times New Roman"/>
                <a:cs typeface="Times New Roman"/>
              </a:rPr>
              <a:t> </a:t>
            </a:r>
            <a:r>
              <a:rPr sz="2400" dirty="0">
                <a:solidFill>
                  <a:srgbClr val="03499E"/>
                </a:solidFill>
                <a:latin typeface="Times New Roman"/>
                <a:cs typeface="Times New Roman"/>
              </a:rPr>
              <a:t>chính</a:t>
            </a:r>
            <a:r>
              <a:rPr sz="2400" spc="-15" dirty="0">
                <a:solidFill>
                  <a:srgbClr val="03499E"/>
                </a:solidFill>
                <a:latin typeface="Times New Roman"/>
                <a:cs typeface="Times New Roman"/>
              </a:rPr>
              <a:t> </a:t>
            </a:r>
            <a:r>
              <a:rPr sz="2400" dirty="0">
                <a:solidFill>
                  <a:srgbClr val="03499E"/>
                </a:solidFill>
                <a:latin typeface="Times New Roman"/>
                <a:cs typeface="Times New Roman"/>
              </a:rPr>
              <a:t>hợp</a:t>
            </a:r>
            <a:r>
              <a:rPr sz="2400" spc="-5" dirty="0">
                <a:solidFill>
                  <a:srgbClr val="03499E"/>
                </a:solidFill>
                <a:latin typeface="Times New Roman"/>
                <a:cs typeface="Times New Roman"/>
              </a:rPr>
              <a:t> </a:t>
            </a:r>
            <a:r>
              <a:rPr sz="2400" dirty="0">
                <a:solidFill>
                  <a:srgbClr val="03499E"/>
                </a:solidFill>
                <a:latin typeface="Times New Roman"/>
                <a:cs typeface="Times New Roman"/>
              </a:rPr>
              <a:t>pháp</a:t>
            </a:r>
            <a:r>
              <a:rPr sz="2400" spc="-5" dirty="0">
                <a:solidFill>
                  <a:srgbClr val="03499E"/>
                </a:solidFill>
                <a:latin typeface="Times New Roman"/>
                <a:cs typeface="Times New Roman"/>
              </a:rPr>
              <a:t> </a:t>
            </a:r>
            <a:r>
              <a:rPr sz="2400" dirty="0">
                <a:solidFill>
                  <a:srgbClr val="03499E"/>
                </a:solidFill>
                <a:latin typeface="Times New Roman"/>
                <a:cs typeface="Times New Roman"/>
              </a:rPr>
              <a:t>cho các</a:t>
            </a:r>
            <a:r>
              <a:rPr sz="2400" spc="-20" dirty="0">
                <a:solidFill>
                  <a:srgbClr val="03499E"/>
                </a:solidFill>
                <a:latin typeface="Times New Roman"/>
                <a:cs typeface="Times New Roman"/>
              </a:rPr>
              <a:t> </a:t>
            </a:r>
            <a:r>
              <a:rPr sz="2400" dirty="0">
                <a:solidFill>
                  <a:srgbClr val="03499E"/>
                </a:solidFill>
                <a:latin typeface="Times New Roman"/>
                <a:cs typeface="Times New Roman"/>
              </a:rPr>
              <a:t>năm</a:t>
            </a:r>
            <a:r>
              <a:rPr sz="2400" spc="-20" dirty="0">
                <a:solidFill>
                  <a:srgbClr val="03499E"/>
                </a:solidFill>
                <a:latin typeface="Times New Roman"/>
                <a:cs typeface="Times New Roman"/>
              </a:rPr>
              <a:t> </a:t>
            </a:r>
            <a:r>
              <a:rPr sz="2400" dirty="0">
                <a:solidFill>
                  <a:srgbClr val="03499E"/>
                </a:solidFill>
                <a:latin typeface="Times New Roman"/>
                <a:cs typeface="Times New Roman"/>
              </a:rPr>
              <a:t>kế</a:t>
            </a:r>
            <a:r>
              <a:rPr sz="2400" spc="-5" dirty="0">
                <a:solidFill>
                  <a:srgbClr val="03499E"/>
                </a:solidFill>
                <a:latin typeface="Times New Roman"/>
                <a:cs typeface="Times New Roman"/>
              </a:rPr>
              <a:t> </a:t>
            </a:r>
            <a:r>
              <a:rPr sz="2400" spc="-20" dirty="0">
                <a:solidFill>
                  <a:srgbClr val="03499E"/>
                </a:solidFill>
                <a:latin typeface="Times New Roman"/>
                <a:cs typeface="Times New Roman"/>
              </a:rPr>
              <a:t>tiếp</a:t>
            </a:r>
            <a:endParaRPr sz="2400">
              <a:latin typeface="Times New Roman"/>
              <a:cs typeface="Times New Roman"/>
            </a:endParaRPr>
          </a:p>
        </p:txBody>
      </p:sp>
      <p:sp>
        <p:nvSpPr>
          <p:cNvPr id="5" name="object 5"/>
          <p:cNvSpPr/>
          <p:nvPr/>
        </p:nvSpPr>
        <p:spPr>
          <a:xfrm>
            <a:off x="2783967" y="2276094"/>
            <a:ext cx="8646160" cy="0"/>
          </a:xfrm>
          <a:custGeom>
            <a:avLst/>
            <a:gdLst/>
            <a:ahLst/>
            <a:cxnLst/>
            <a:rect l="l" t="t" r="r" b="b"/>
            <a:pathLst>
              <a:path w="8646160">
                <a:moveTo>
                  <a:pt x="0" y="0"/>
                </a:moveTo>
                <a:lnTo>
                  <a:pt x="8646033" y="0"/>
                </a:lnTo>
              </a:path>
            </a:pathLst>
          </a:custGeom>
          <a:ln w="25400">
            <a:solidFill>
              <a:srgbClr val="BCC5D5"/>
            </a:solidFill>
          </a:ln>
        </p:spPr>
        <p:txBody>
          <a:bodyPr wrap="square" lIns="0" tIns="0" rIns="0" bIns="0" rtlCol="0"/>
          <a:lstStyle/>
          <a:p>
            <a:endParaRPr/>
          </a:p>
        </p:txBody>
      </p:sp>
      <p:sp>
        <p:nvSpPr>
          <p:cNvPr id="6" name="object 6"/>
          <p:cNvSpPr txBox="1"/>
          <p:nvPr/>
        </p:nvSpPr>
        <p:spPr>
          <a:xfrm>
            <a:off x="3025267" y="2369565"/>
            <a:ext cx="7510780" cy="706755"/>
          </a:xfrm>
          <a:prstGeom prst="rect">
            <a:avLst/>
          </a:prstGeom>
        </p:spPr>
        <p:txBody>
          <a:bodyPr vert="horz" wrap="square" lIns="0" tIns="65405" rIns="0" bIns="0" rtlCol="0">
            <a:spAutoFit/>
          </a:bodyPr>
          <a:lstStyle/>
          <a:p>
            <a:pPr marL="12700" marR="5080">
              <a:lnSpc>
                <a:spcPts val="2480"/>
              </a:lnSpc>
              <a:spcBef>
                <a:spcPts val="515"/>
              </a:spcBef>
            </a:pPr>
            <a:r>
              <a:rPr sz="2400" dirty="0">
                <a:solidFill>
                  <a:srgbClr val="03499E"/>
                </a:solidFill>
                <a:latin typeface="Times New Roman"/>
                <a:cs typeface="Times New Roman"/>
              </a:rPr>
              <a:t>b)</a:t>
            </a:r>
            <a:r>
              <a:rPr sz="2400" spc="-5" dirty="0">
                <a:solidFill>
                  <a:srgbClr val="03499E"/>
                </a:solidFill>
                <a:latin typeface="Times New Roman"/>
                <a:cs typeface="Times New Roman"/>
              </a:rPr>
              <a:t> </a:t>
            </a:r>
            <a:r>
              <a:rPr sz="2400" dirty="0">
                <a:solidFill>
                  <a:srgbClr val="03499E"/>
                </a:solidFill>
                <a:latin typeface="Times New Roman"/>
                <a:cs typeface="Times New Roman"/>
              </a:rPr>
              <a:t>Giá</a:t>
            </a:r>
            <a:r>
              <a:rPr sz="2400" spc="-10" dirty="0">
                <a:solidFill>
                  <a:srgbClr val="03499E"/>
                </a:solidFill>
                <a:latin typeface="Times New Roman"/>
                <a:cs typeface="Times New Roman"/>
              </a:rPr>
              <a:t> </a:t>
            </a:r>
            <a:r>
              <a:rPr sz="2400" dirty="0">
                <a:solidFill>
                  <a:srgbClr val="03499E"/>
                </a:solidFill>
                <a:latin typeface="Times New Roman"/>
                <a:cs typeface="Times New Roman"/>
              </a:rPr>
              <a:t>trị</a:t>
            </a:r>
            <a:r>
              <a:rPr sz="2400" spc="-10" dirty="0">
                <a:solidFill>
                  <a:srgbClr val="03499E"/>
                </a:solidFill>
                <a:latin typeface="Times New Roman"/>
                <a:cs typeface="Times New Roman"/>
              </a:rPr>
              <a:t> </a:t>
            </a:r>
            <a:r>
              <a:rPr sz="2400" dirty="0">
                <a:solidFill>
                  <a:srgbClr val="03499E"/>
                </a:solidFill>
                <a:latin typeface="Times New Roman"/>
                <a:cs typeface="Times New Roman"/>
              </a:rPr>
              <a:t>phần</a:t>
            </a:r>
            <a:r>
              <a:rPr sz="2400" spc="-5" dirty="0">
                <a:solidFill>
                  <a:srgbClr val="03499E"/>
                </a:solidFill>
                <a:latin typeface="Times New Roman"/>
                <a:cs typeface="Times New Roman"/>
              </a:rPr>
              <a:t> </a:t>
            </a:r>
            <a:r>
              <a:rPr sz="2400" dirty="0">
                <a:solidFill>
                  <a:srgbClr val="03499E"/>
                </a:solidFill>
                <a:latin typeface="Times New Roman"/>
                <a:cs typeface="Times New Roman"/>
              </a:rPr>
              <a:t>công việc</a:t>
            </a:r>
            <a:r>
              <a:rPr sz="2400" spc="-10" dirty="0">
                <a:solidFill>
                  <a:srgbClr val="03499E"/>
                </a:solidFill>
                <a:latin typeface="Times New Roman"/>
                <a:cs typeface="Times New Roman"/>
              </a:rPr>
              <a:t> </a:t>
            </a:r>
            <a:r>
              <a:rPr sz="2400" dirty="0">
                <a:solidFill>
                  <a:srgbClr val="03499E"/>
                </a:solidFill>
                <a:latin typeface="Times New Roman"/>
                <a:cs typeface="Times New Roman"/>
              </a:rPr>
              <a:t>mua</a:t>
            </a:r>
            <a:r>
              <a:rPr sz="2400" spc="5" dirty="0">
                <a:solidFill>
                  <a:srgbClr val="03499E"/>
                </a:solidFill>
                <a:latin typeface="Times New Roman"/>
                <a:cs typeface="Times New Roman"/>
              </a:rPr>
              <a:t> </a:t>
            </a:r>
            <a:r>
              <a:rPr sz="2400" dirty="0">
                <a:solidFill>
                  <a:srgbClr val="03499E"/>
                </a:solidFill>
                <a:latin typeface="Times New Roman"/>
                <a:cs typeface="Times New Roman"/>
              </a:rPr>
              <a:t>sắm</a:t>
            </a:r>
            <a:r>
              <a:rPr sz="2400" spc="-5" dirty="0">
                <a:solidFill>
                  <a:srgbClr val="03499E"/>
                </a:solidFill>
                <a:latin typeface="Times New Roman"/>
                <a:cs typeface="Times New Roman"/>
              </a:rPr>
              <a:t> </a:t>
            </a:r>
            <a:r>
              <a:rPr sz="2400" dirty="0">
                <a:solidFill>
                  <a:srgbClr val="03499E"/>
                </a:solidFill>
                <a:latin typeface="Times New Roman"/>
                <a:cs typeface="Times New Roman"/>
              </a:rPr>
              <a:t>đã thực</a:t>
            </a:r>
            <a:r>
              <a:rPr sz="2400" spc="-5" dirty="0">
                <a:solidFill>
                  <a:srgbClr val="03499E"/>
                </a:solidFill>
                <a:latin typeface="Times New Roman"/>
                <a:cs typeface="Times New Roman"/>
              </a:rPr>
              <a:t> </a:t>
            </a:r>
            <a:r>
              <a:rPr sz="2400" dirty="0">
                <a:solidFill>
                  <a:srgbClr val="03499E"/>
                </a:solidFill>
                <a:latin typeface="Times New Roman"/>
                <a:cs typeface="Times New Roman"/>
              </a:rPr>
              <a:t>hiện</a:t>
            </a:r>
            <a:r>
              <a:rPr sz="2400" spc="-10" dirty="0">
                <a:solidFill>
                  <a:srgbClr val="03499E"/>
                </a:solidFill>
                <a:latin typeface="Times New Roman"/>
                <a:cs typeface="Times New Roman"/>
              </a:rPr>
              <a:t> </a:t>
            </a:r>
            <a:r>
              <a:rPr sz="2400" dirty="0">
                <a:solidFill>
                  <a:srgbClr val="03499E"/>
                </a:solidFill>
                <a:latin typeface="Times New Roman"/>
                <a:cs typeface="Times New Roman"/>
              </a:rPr>
              <a:t>trong</a:t>
            </a:r>
            <a:r>
              <a:rPr sz="2400" spc="-15" dirty="0">
                <a:solidFill>
                  <a:srgbClr val="03499E"/>
                </a:solidFill>
                <a:latin typeface="Times New Roman"/>
                <a:cs typeface="Times New Roman"/>
              </a:rPr>
              <a:t> </a:t>
            </a:r>
            <a:r>
              <a:rPr sz="2400" dirty="0">
                <a:solidFill>
                  <a:srgbClr val="03499E"/>
                </a:solidFill>
                <a:latin typeface="Times New Roman"/>
                <a:cs typeface="Times New Roman"/>
              </a:rPr>
              <a:t>năm</a:t>
            </a:r>
            <a:r>
              <a:rPr sz="2400" spc="5" dirty="0">
                <a:solidFill>
                  <a:srgbClr val="03499E"/>
                </a:solidFill>
                <a:latin typeface="Times New Roman"/>
                <a:cs typeface="Times New Roman"/>
              </a:rPr>
              <a:t> </a:t>
            </a:r>
            <a:r>
              <a:rPr sz="2400" spc="-25" dirty="0">
                <a:solidFill>
                  <a:srgbClr val="03499E"/>
                </a:solidFill>
                <a:latin typeface="Times New Roman"/>
                <a:cs typeface="Times New Roman"/>
              </a:rPr>
              <a:t>tài </a:t>
            </a:r>
            <a:r>
              <a:rPr sz="2400" dirty="0">
                <a:solidFill>
                  <a:srgbClr val="03499E"/>
                </a:solidFill>
                <a:latin typeface="Times New Roman"/>
                <a:cs typeface="Times New Roman"/>
              </a:rPr>
              <a:t>chính,</a:t>
            </a:r>
            <a:r>
              <a:rPr sz="2400" spc="-10" dirty="0">
                <a:solidFill>
                  <a:srgbClr val="03499E"/>
                </a:solidFill>
                <a:latin typeface="Times New Roman"/>
                <a:cs typeface="Times New Roman"/>
              </a:rPr>
              <a:t> </a:t>
            </a:r>
            <a:r>
              <a:rPr sz="2400" dirty="0">
                <a:solidFill>
                  <a:srgbClr val="03499E"/>
                </a:solidFill>
                <a:latin typeface="Times New Roman"/>
                <a:cs typeface="Times New Roman"/>
              </a:rPr>
              <a:t>năm ngân</a:t>
            </a:r>
            <a:r>
              <a:rPr sz="2400" spc="-10" dirty="0">
                <a:solidFill>
                  <a:srgbClr val="03499E"/>
                </a:solidFill>
                <a:latin typeface="Times New Roman"/>
                <a:cs typeface="Times New Roman"/>
              </a:rPr>
              <a:t> </a:t>
            </a:r>
            <a:r>
              <a:rPr sz="2400" spc="-20" dirty="0">
                <a:solidFill>
                  <a:srgbClr val="03499E"/>
                </a:solidFill>
                <a:latin typeface="Times New Roman"/>
                <a:cs typeface="Times New Roman"/>
              </a:rPr>
              <a:t>sách</a:t>
            </a:r>
            <a:endParaRPr sz="2400">
              <a:latin typeface="Times New Roman"/>
              <a:cs typeface="Times New Roman"/>
            </a:endParaRPr>
          </a:p>
        </p:txBody>
      </p:sp>
      <p:sp>
        <p:nvSpPr>
          <p:cNvPr id="7" name="object 7"/>
          <p:cNvSpPr/>
          <p:nvPr/>
        </p:nvSpPr>
        <p:spPr>
          <a:xfrm>
            <a:off x="2783967" y="3725164"/>
            <a:ext cx="8646160" cy="0"/>
          </a:xfrm>
          <a:custGeom>
            <a:avLst/>
            <a:gdLst/>
            <a:ahLst/>
            <a:cxnLst/>
            <a:rect l="l" t="t" r="r" b="b"/>
            <a:pathLst>
              <a:path w="8646160">
                <a:moveTo>
                  <a:pt x="0" y="0"/>
                </a:moveTo>
                <a:lnTo>
                  <a:pt x="8646033" y="0"/>
                </a:lnTo>
              </a:path>
            </a:pathLst>
          </a:custGeom>
          <a:ln w="25400">
            <a:solidFill>
              <a:srgbClr val="BCC5D5"/>
            </a:solidFill>
          </a:ln>
        </p:spPr>
        <p:txBody>
          <a:bodyPr wrap="square" lIns="0" tIns="0" rIns="0" bIns="0" rtlCol="0"/>
          <a:lstStyle/>
          <a:p>
            <a:endParaRPr/>
          </a:p>
        </p:txBody>
      </p:sp>
      <p:sp>
        <p:nvSpPr>
          <p:cNvPr id="8" name="object 8"/>
          <p:cNvSpPr txBox="1"/>
          <p:nvPr/>
        </p:nvSpPr>
        <p:spPr>
          <a:xfrm>
            <a:off x="3025267" y="3818890"/>
            <a:ext cx="5088255" cy="391160"/>
          </a:xfrm>
          <a:prstGeom prst="rect">
            <a:avLst/>
          </a:prstGeom>
        </p:spPr>
        <p:txBody>
          <a:bodyPr vert="horz" wrap="square" lIns="0" tIns="12700" rIns="0" bIns="0" rtlCol="0">
            <a:spAutoFit/>
          </a:bodyPr>
          <a:lstStyle/>
          <a:p>
            <a:pPr marL="12700">
              <a:lnSpc>
                <a:spcPct val="100000"/>
              </a:lnSpc>
              <a:spcBef>
                <a:spcPts val="100"/>
              </a:spcBef>
            </a:pPr>
            <a:r>
              <a:rPr sz="2400" dirty="0">
                <a:solidFill>
                  <a:srgbClr val="03499E"/>
                </a:solidFill>
                <a:latin typeface="Times New Roman"/>
                <a:cs typeface="Times New Roman"/>
              </a:rPr>
              <a:t>c)</a:t>
            </a:r>
            <a:r>
              <a:rPr sz="2400" spc="-10" dirty="0">
                <a:solidFill>
                  <a:srgbClr val="03499E"/>
                </a:solidFill>
                <a:latin typeface="Times New Roman"/>
                <a:cs typeface="Times New Roman"/>
              </a:rPr>
              <a:t> </a:t>
            </a:r>
            <a:r>
              <a:rPr sz="2400" dirty="0">
                <a:solidFill>
                  <a:srgbClr val="03499E"/>
                </a:solidFill>
                <a:latin typeface="Times New Roman"/>
                <a:cs typeface="Times New Roman"/>
              </a:rPr>
              <a:t>Phần</a:t>
            </a:r>
            <a:r>
              <a:rPr sz="2400" spc="-5" dirty="0">
                <a:solidFill>
                  <a:srgbClr val="03499E"/>
                </a:solidFill>
                <a:latin typeface="Times New Roman"/>
                <a:cs typeface="Times New Roman"/>
              </a:rPr>
              <a:t> </a:t>
            </a:r>
            <a:r>
              <a:rPr sz="2400" dirty="0">
                <a:solidFill>
                  <a:srgbClr val="03499E"/>
                </a:solidFill>
                <a:latin typeface="Times New Roman"/>
                <a:cs typeface="Times New Roman"/>
              </a:rPr>
              <a:t>kinh</a:t>
            </a:r>
            <a:r>
              <a:rPr sz="2400" spc="-5" dirty="0">
                <a:solidFill>
                  <a:srgbClr val="03499E"/>
                </a:solidFill>
                <a:latin typeface="Times New Roman"/>
                <a:cs typeface="Times New Roman"/>
              </a:rPr>
              <a:t> </a:t>
            </a:r>
            <a:r>
              <a:rPr sz="2400" dirty="0">
                <a:solidFill>
                  <a:srgbClr val="03499E"/>
                </a:solidFill>
                <a:latin typeface="Times New Roman"/>
                <a:cs typeface="Times New Roman"/>
              </a:rPr>
              <a:t>phí</a:t>
            </a:r>
            <a:r>
              <a:rPr sz="2400" spc="5" dirty="0">
                <a:solidFill>
                  <a:srgbClr val="03499E"/>
                </a:solidFill>
                <a:latin typeface="Times New Roman"/>
                <a:cs typeface="Times New Roman"/>
              </a:rPr>
              <a:t> </a:t>
            </a:r>
            <a:r>
              <a:rPr sz="2400" dirty="0">
                <a:solidFill>
                  <a:srgbClr val="03499E"/>
                </a:solidFill>
                <a:latin typeface="Times New Roman"/>
                <a:cs typeface="Times New Roman"/>
              </a:rPr>
              <a:t>không</a:t>
            </a:r>
            <a:r>
              <a:rPr sz="2400" spc="-5" dirty="0">
                <a:solidFill>
                  <a:srgbClr val="03499E"/>
                </a:solidFill>
                <a:latin typeface="Times New Roman"/>
                <a:cs typeface="Times New Roman"/>
              </a:rPr>
              <a:t> </a:t>
            </a:r>
            <a:r>
              <a:rPr sz="2400" dirty="0">
                <a:solidFill>
                  <a:srgbClr val="03499E"/>
                </a:solidFill>
                <a:latin typeface="Times New Roman"/>
                <a:cs typeface="Times New Roman"/>
              </a:rPr>
              <a:t>dùng</a:t>
            </a:r>
            <a:r>
              <a:rPr sz="2400" spc="-5" dirty="0">
                <a:solidFill>
                  <a:srgbClr val="03499E"/>
                </a:solidFill>
                <a:latin typeface="Times New Roman"/>
                <a:cs typeface="Times New Roman"/>
              </a:rPr>
              <a:t> </a:t>
            </a:r>
            <a:r>
              <a:rPr sz="2400" dirty="0">
                <a:solidFill>
                  <a:srgbClr val="03499E"/>
                </a:solidFill>
                <a:latin typeface="Times New Roman"/>
                <a:cs typeface="Times New Roman"/>
              </a:rPr>
              <a:t>để</a:t>
            </a:r>
            <a:r>
              <a:rPr sz="2400" spc="-15" dirty="0">
                <a:solidFill>
                  <a:srgbClr val="03499E"/>
                </a:solidFill>
                <a:latin typeface="Times New Roman"/>
                <a:cs typeface="Times New Roman"/>
              </a:rPr>
              <a:t> </a:t>
            </a:r>
            <a:r>
              <a:rPr sz="2400" dirty="0">
                <a:solidFill>
                  <a:srgbClr val="03499E"/>
                </a:solidFill>
                <a:latin typeface="Times New Roman"/>
                <a:cs typeface="Times New Roman"/>
              </a:rPr>
              <a:t>mua</a:t>
            </a:r>
            <a:r>
              <a:rPr sz="2400" spc="15" dirty="0">
                <a:solidFill>
                  <a:srgbClr val="03499E"/>
                </a:solidFill>
                <a:latin typeface="Times New Roman"/>
                <a:cs typeface="Times New Roman"/>
              </a:rPr>
              <a:t> </a:t>
            </a:r>
            <a:r>
              <a:rPr sz="2400" spc="-25" dirty="0">
                <a:solidFill>
                  <a:srgbClr val="03499E"/>
                </a:solidFill>
                <a:latin typeface="Times New Roman"/>
                <a:cs typeface="Times New Roman"/>
              </a:rPr>
              <a:t>sắm</a:t>
            </a:r>
            <a:endParaRPr sz="2400">
              <a:latin typeface="Times New Roman"/>
              <a:cs typeface="Times New Roman"/>
            </a:endParaRPr>
          </a:p>
        </p:txBody>
      </p:sp>
      <p:sp>
        <p:nvSpPr>
          <p:cNvPr id="9" name="object 9"/>
          <p:cNvSpPr/>
          <p:nvPr/>
        </p:nvSpPr>
        <p:spPr>
          <a:xfrm>
            <a:off x="2783967" y="5174360"/>
            <a:ext cx="8646160" cy="0"/>
          </a:xfrm>
          <a:custGeom>
            <a:avLst/>
            <a:gdLst/>
            <a:ahLst/>
            <a:cxnLst/>
            <a:rect l="l" t="t" r="r" b="b"/>
            <a:pathLst>
              <a:path w="8646160">
                <a:moveTo>
                  <a:pt x="0" y="0"/>
                </a:moveTo>
                <a:lnTo>
                  <a:pt x="8646033" y="0"/>
                </a:lnTo>
              </a:path>
            </a:pathLst>
          </a:custGeom>
          <a:ln w="25400">
            <a:solidFill>
              <a:srgbClr val="BCC5D5"/>
            </a:solidFill>
          </a:ln>
        </p:spPr>
        <p:txBody>
          <a:bodyPr wrap="square" lIns="0" tIns="0" rIns="0" bIns="0" rtlCol="0"/>
          <a:lstStyle/>
          <a:p>
            <a:endParaRPr/>
          </a:p>
        </p:txBody>
      </p:sp>
      <p:sp>
        <p:nvSpPr>
          <p:cNvPr id="10" name="object 10"/>
          <p:cNvSpPr txBox="1"/>
          <p:nvPr/>
        </p:nvSpPr>
        <p:spPr>
          <a:xfrm>
            <a:off x="3025267" y="5267909"/>
            <a:ext cx="8279130" cy="1022985"/>
          </a:xfrm>
          <a:prstGeom prst="rect">
            <a:avLst/>
          </a:prstGeom>
        </p:spPr>
        <p:txBody>
          <a:bodyPr vert="horz" wrap="square" lIns="0" tIns="12700" rIns="0" bIns="0" rtlCol="0">
            <a:spAutoFit/>
          </a:bodyPr>
          <a:lstStyle/>
          <a:p>
            <a:pPr marL="12700">
              <a:lnSpc>
                <a:spcPts val="2685"/>
              </a:lnSpc>
              <a:spcBef>
                <a:spcPts val="100"/>
              </a:spcBef>
            </a:pPr>
            <a:r>
              <a:rPr sz="2400" dirty="0">
                <a:solidFill>
                  <a:srgbClr val="03499E"/>
                </a:solidFill>
                <a:latin typeface="Times New Roman"/>
                <a:cs typeface="Times New Roman"/>
              </a:rPr>
              <a:t>d)</a:t>
            </a:r>
            <a:r>
              <a:rPr sz="2400" spc="-10" dirty="0">
                <a:solidFill>
                  <a:srgbClr val="03499E"/>
                </a:solidFill>
                <a:latin typeface="Times New Roman"/>
                <a:cs typeface="Times New Roman"/>
              </a:rPr>
              <a:t> </a:t>
            </a:r>
            <a:r>
              <a:rPr sz="2400" dirty="0">
                <a:solidFill>
                  <a:srgbClr val="03499E"/>
                </a:solidFill>
                <a:latin typeface="Times New Roman"/>
                <a:cs typeface="Times New Roman"/>
              </a:rPr>
              <a:t>Dự</a:t>
            </a:r>
            <a:r>
              <a:rPr sz="2400" spc="-20" dirty="0">
                <a:solidFill>
                  <a:srgbClr val="03499E"/>
                </a:solidFill>
                <a:latin typeface="Times New Roman"/>
                <a:cs typeface="Times New Roman"/>
              </a:rPr>
              <a:t> </a:t>
            </a:r>
            <a:r>
              <a:rPr sz="2400" dirty="0">
                <a:solidFill>
                  <a:srgbClr val="03499E"/>
                </a:solidFill>
                <a:latin typeface="Times New Roman"/>
                <a:cs typeface="Times New Roman"/>
              </a:rPr>
              <a:t>toán</a:t>
            </a:r>
            <a:r>
              <a:rPr sz="2400" spc="-10" dirty="0">
                <a:solidFill>
                  <a:srgbClr val="03499E"/>
                </a:solidFill>
                <a:latin typeface="Times New Roman"/>
                <a:cs typeface="Times New Roman"/>
              </a:rPr>
              <a:t> </a:t>
            </a:r>
            <a:r>
              <a:rPr sz="2400" dirty="0">
                <a:solidFill>
                  <a:srgbClr val="03499E"/>
                </a:solidFill>
                <a:latin typeface="Times New Roman"/>
                <a:cs typeface="Times New Roman"/>
              </a:rPr>
              <a:t>mua</a:t>
            </a:r>
            <a:r>
              <a:rPr sz="2400" spc="5" dirty="0">
                <a:solidFill>
                  <a:srgbClr val="03499E"/>
                </a:solidFill>
                <a:latin typeface="Times New Roman"/>
                <a:cs typeface="Times New Roman"/>
              </a:rPr>
              <a:t> </a:t>
            </a:r>
            <a:r>
              <a:rPr sz="2400" dirty="0">
                <a:solidFill>
                  <a:srgbClr val="03499E"/>
                </a:solidFill>
                <a:latin typeface="Times New Roman"/>
                <a:cs typeface="Times New Roman"/>
              </a:rPr>
              <a:t>sắm,</a:t>
            </a:r>
            <a:r>
              <a:rPr sz="2400" spc="-5" dirty="0">
                <a:solidFill>
                  <a:srgbClr val="03499E"/>
                </a:solidFill>
                <a:latin typeface="Times New Roman"/>
                <a:cs typeface="Times New Roman"/>
              </a:rPr>
              <a:t> </a:t>
            </a:r>
            <a:r>
              <a:rPr sz="2400" dirty="0">
                <a:solidFill>
                  <a:srgbClr val="03499E"/>
                </a:solidFill>
                <a:latin typeface="Times New Roman"/>
                <a:cs typeface="Times New Roman"/>
              </a:rPr>
              <a:t>được</a:t>
            </a:r>
            <a:r>
              <a:rPr sz="2400" spc="-5" dirty="0">
                <a:solidFill>
                  <a:srgbClr val="03499E"/>
                </a:solidFill>
                <a:latin typeface="Times New Roman"/>
                <a:cs typeface="Times New Roman"/>
              </a:rPr>
              <a:t> </a:t>
            </a:r>
            <a:r>
              <a:rPr sz="2400" dirty="0">
                <a:solidFill>
                  <a:srgbClr val="03499E"/>
                </a:solidFill>
                <a:latin typeface="Times New Roman"/>
                <a:cs typeface="Times New Roman"/>
              </a:rPr>
              <a:t>xác</a:t>
            </a:r>
            <a:r>
              <a:rPr sz="2400" spc="-10" dirty="0">
                <a:solidFill>
                  <a:srgbClr val="03499E"/>
                </a:solidFill>
                <a:latin typeface="Times New Roman"/>
                <a:cs typeface="Times New Roman"/>
              </a:rPr>
              <a:t> </a:t>
            </a:r>
            <a:r>
              <a:rPr sz="2400" dirty="0">
                <a:solidFill>
                  <a:srgbClr val="03499E"/>
                </a:solidFill>
                <a:latin typeface="Times New Roman"/>
                <a:cs typeface="Times New Roman"/>
              </a:rPr>
              <a:t>định</a:t>
            </a:r>
            <a:r>
              <a:rPr sz="2400" spc="-15" dirty="0">
                <a:solidFill>
                  <a:srgbClr val="03499E"/>
                </a:solidFill>
                <a:latin typeface="Times New Roman"/>
                <a:cs typeface="Times New Roman"/>
              </a:rPr>
              <a:t> </a:t>
            </a:r>
            <a:r>
              <a:rPr sz="2400" dirty="0">
                <a:solidFill>
                  <a:srgbClr val="03499E"/>
                </a:solidFill>
                <a:latin typeface="Times New Roman"/>
                <a:cs typeface="Times New Roman"/>
              </a:rPr>
              <a:t>bằng</a:t>
            </a:r>
            <a:r>
              <a:rPr sz="2400" spc="-10" dirty="0">
                <a:solidFill>
                  <a:srgbClr val="03499E"/>
                </a:solidFill>
                <a:latin typeface="Times New Roman"/>
                <a:cs typeface="Times New Roman"/>
              </a:rPr>
              <a:t> </a:t>
            </a:r>
            <a:r>
              <a:rPr sz="2400" dirty="0">
                <a:solidFill>
                  <a:srgbClr val="03499E"/>
                </a:solidFill>
                <a:latin typeface="Times New Roman"/>
                <a:cs typeface="Times New Roman"/>
              </a:rPr>
              <a:t>kinh</a:t>
            </a:r>
            <a:r>
              <a:rPr sz="2400" spc="-5" dirty="0">
                <a:solidFill>
                  <a:srgbClr val="03499E"/>
                </a:solidFill>
                <a:latin typeface="Times New Roman"/>
                <a:cs typeface="Times New Roman"/>
              </a:rPr>
              <a:t> </a:t>
            </a:r>
            <a:r>
              <a:rPr sz="2400" dirty="0">
                <a:solidFill>
                  <a:srgbClr val="03499E"/>
                </a:solidFill>
                <a:latin typeface="Times New Roman"/>
                <a:cs typeface="Times New Roman"/>
              </a:rPr>
              <a:t>phí</a:t>
            </a:r>
            <a:r>
              <a:rPr sz="2400" spc="-25" dirty="0">
                <a:solidFill>
                  <a:srgbClr val="03499E"/>
                </a:solidFill>
                <a:latin typeface="Times New Roman"/>
                <a:cs typeface="Times New Roman"/>
              </a:rPr>
              <a:t> </a:t>
            </a:r>
            <a:r>
              <a:rPr sz="2400" dirty="0">
                <a:solidFill>
                  <a:srgbClr val="03499E"/>
                </a:solidFill>
                <a:latin typeface="Times New Roman"/>
                <a:cs typeface="Times New Roman"/>
              </a:rPr>
              <a:t>quy</a:t>
            </a:r>
            <a:r>
              <a:rPr sz="2400" spc="-5" dirty="0">
                <a:solidFill>
                  <a:srgbClr val="03499E"/>
                </a:solidFill>
                <a:latin typeface="Times New Roman"/>
                <a:cs typeface="Times New Roman"/>
              </a:rPr>
              <a:t> </a:t>
            </a:r>
            <a:r>
              <a:rPr sz="2400" dirty="0">
                <a:solidFill>
                  <a:srgbClr val="03499E"/>
                </a:solidFill>
                <a:latin typeface="Times New Roman"/>
                <a:cs typeface="Times New Roman"/>
              </a:rPr>
              <a:t>định</a:t>
            </a:r>
            <a:r>
              <a:rPr sz="2400" spc="-10" dirty="0">
                <a:solidFill>
                  <a:srgbClr val="03499E"/>
                </a:solidFill>
                <a:latin typeface="Times New Roman"/>
                <a:cs typeface="Times New Roman"/>
              </a:rPr>
              <a:t> </a:t>
            </a:r>
            <a:r>
              <a:rPr sz="2400" dirty="0">
                <a:solidFill>
                  <a:srgbClr val="03499E"/>
                </a:solidFill>
                <a:latin typeface="Times New Roman"/>
                <a:cs typeface="Times New Roman"/>
              </a:rPr>
              <a:t>tại </a:t>
            </a:r>
            <a:r>
              <a:rPr sz="2400" spc="-25" dirty="0">
                <a:solidFill>
                  <a:srgbClr val="03499E"/>
                </a:solidFill>
                <a:latin typeface="Times New Roman"/>
                <a:cs typeface="Times New Roman"/>
              </a:rPr>
              <a:t>mục</a:t>
            </a:r>
            <a:endParaRPr sz="2400">
              <a:latin typeface="Times New Roman"/>
              <a:cs typeface="Times New Roman"/>
            </a:endParaRPr>
          </a:p>
          <a:p>
            <a:pPr marL="12700" marR="121285">
              <a:lnSpc>
                <a:spcPts val="2480"/>
              </a:lnSpc>
              <a:spcBef>
                <a:spcPts val="220"/>
              </a:spcBef>
            </a:pPr>
            <a:r>
              <a:rPr sz="2400" dirty="0">
                <a:solidFill>
                  <a:srgbClr val="03499E"/>
                </a:solidFill>
                <a:latin typeface="Times New Roman"/>
                <a:cs typeface="Times New Roman"/>
              </a:rPr>
              <a:t>(a)</a:t>
            </a:r>
            <a:r>
              <a:rPr sz="2400" spc="-5" dirty="0">
                <a:solidFill>
                  <a:srgbClr val="03499E"/>
                </a:solidFill>
                <a:latin typeface="Times New Roman"/>
                <a:cs typeface="Times New Roman"/>
              </a:rPr>
              <a:t> </a:t>
            </a:r>
            <a:r>
              <a:rPr sz="2400" dirty="0">
                <a:solidFill>
                  <a:srgbClr val="03499E"/>
                </a:solidFill>
                <a:latin typeface="Times New Roman"/>
                <a:cs typeface="Times New Roman"/>
              </a:rPr>
              <a:t>trừ</a:t>
            </a:r>
            <a:r>
              <a:rPr sz="2400" spc="-20" dirty="0">
                <a:solidFill>
                  <a:srgbClr val="03499E"/>
                </a:solidFill>
                <a:latin typeface="Times New Roman"/>
                <a:cs typeface="Times New Roman"/>
              </a:rPr>
              <a:t> </a:t>
            </a:r>
            <a:r>
              <a:rPr sz="2400" dirty="0">
                <a:solidFill>
                  <a:srgbClr val="03499E"/>
                </a:solidFill>
                <a:latin typeface="Times New Roman"/>
                <a:cs typeface="Times New Roman"/>
              </a:rPr>
              <a:t>kinh</a:t>
            </a:r>
            <a:r>
              <a:rPr sz="2400" spc="-5" dirty="0">
                <a:solidFill>
                  <a:srgbClr val="03499E"/>
                </a:solidFill>
                <a:latin typeface="Times New Roman"/>
                <a:cs typeface="Times New Roman"/>
              </a:rPr>
              <a:t> </a:t>
            </a:r>
            <a:r>
              <a:rPr sz="2400" dirty="0">
                <a:solidFill>
                  <a:srgbClr val="03499E"/>
                </a:solidFill>
                <a:latin typeface="Times New Roman"/>
                <a:cs typeface="Times New Roman"/>
              </a:rPr>
              <a:t>phí</a:t>
            </a:r>
            <a:r>
              <a:rPr sz="2400" spc="5" dirty="0">
                <a:solidFill>
                  <a:srgbClr val="03499E"/>
                </a:solidFill>
                <a:latin typeface="Times New Roman"/>
                <a:cs typeface="Times New Roman"/>
              </a:rPr>
              <a:t> </a:t>
            </a:r>
            <a:r>
              <a:rPr sz="2400" dirty="0">
                <a:solidFill>
                  <a:srgbClr val="03499E"/>
                </a:solidFill>
                <a:latin typeface="Times New Roman"/>
                <a:cs typeface="Times New Roman"/>
              </a:rPr>
              <a:t>quy định</a:t>
            </a:r>
            <a:r>
              <a:rPr sz="2400" spc="-5" dirty="0">
                <a:solidFill>
                  <a:srgbClr val="03499E"/>
                </a:solidFill>
                <a:latin typeface="Times New Roman"/>
                <a:cs typeface="Times New Roman"/>
              </a:rPr>
              <a:t> </a:t>
            </a:r>
            <a:r>
              <a:rPr sz="2400" dirty="0">
                <a:solidFill>
                  <a:srgbClr val="03499E"/>
                </a:solidFill>
                <a:latin typeface="Times New Roman"/>
                <a:cs typeface="Times New Roman"/>
              </a:rPr>
              <a:t>tại mục</a:t>
            </a:r>
            <a:r>
              <a:rPr sz="2400" spc="20" dirty="0">
                <a:solidFill>
                  <a:srgbClr val="03499E"/>
                </a:solidFill>
                <a:latin typeface="Times New Roman"/>
                <a:cs typeface="Times New Roman"/>
              </a:rPr>
              <a:t> </a:t>
            </a:r>
            <a:r>
              <a:rPr sz="2400" dirty="0">
                <a:solidFill>
                  <a:srgbClr val="03499E"/>
                </a:solidFill>
                <a:latin typeface="Times New Roman"/>
                <a:cs typeface="Times New Roman"/>
              </a:rPr>
              <a:t>(b)</a:t>
            </a:r>
            <a:r>
              <a:rPr sz="2400" spc="-10" dirty="0">
                <a:solidFill>
                  <a:srgbClr val="03499E"/>
                </a:solidFill>
                <a:latin typeface="Times New Roman"/>
                <a:cs typeface="Times New Roman"/>
              </a:rPr>
              <a:t> </a:t>
            </a:r>
            <a:r>
              <a:rPr sz="2400" dirty="0">
                <a:solidFill>
                  <a:srgbClr val="03499E"/>
                </a:solidFill>
                <a:latin typeface="Times New Roman"/>
                <a:cs typeface="Times New Roman"/>
              </a:rPr>
              <a:t>và</a:t>
            </a:r>
            <a:r>
              <a:rPr sz="2400" spc="-10" dirty="0">
                <a:solidFill>
                  <a:srgbClr val="03499E"/>
                </a:solidFill>
                <a:latin typeface="Times New Roman"/>
                <a:cs typeface="Times New Roman"/>
              </a:rPr>
              <a:t> </a:t>
            </a:r>
            <a:r>
              <a:rPr sz="2400" dirty="0">
                <a:solidFill>
                  <a:srgbClr val="03499E"/>
                </a:solidFill>
                <a:latin typeface="Times New Roman"/>
                <a:cs typeface="Times New Roman"/>
              </a:rPr>
              <a:t>(c).</a:t>
            </a:r>
            <a:r>
              <a:rPr sz="2400" spc="-20" dirty="0">
                <a:solidFill>
                  <a:srgbClr val="03499E"/>
                </a:solidFill>
                <a:latin typeface="Times New Roman"/>
                <a:cs typeface="Times New Roman"/>
              </a:rPr>
              <a:t> </a:t>
            </a:r>
            <a:r>
              <a:rPr sz="2400" dirty="0">
                <a:solidFill>
                  <a:srgbClr val="03499E"/>
                </a:solidFill>
                <a:latin typeface="Times New Roman"/>
                <a:cs typeface="Times New Roman"/>
              </a:rPr>
              <a:t>Chủ đầu tư </a:t>
            </a:r>
            <a:r>
              <a:rPr sz="2400" dirty="0">
                <a:solidFill>
                  <a:srgbClr val="FF0000"/>
                </a:solidFill>
                <a:latin typeface="Times New Roman"/>
                <a:cs typeface="Times New Roman"/>
              </a:rPr>
              <a:t>không </a:t>
            </a:r>
            <a:r>
              <a:rPr sz="2400" spc="-20" dirty="0">
                <a:solidFill>
                  <a:srgbClr val="FF0000"/>
                </a:solidFill>
                <a:latin typeface="Times New Roman"/>
                <a:cs typeface="Times New Roman"/>
              </a:rPr>
              <a:t>phải </a:t>
            </a:r>
            <a:r>
              <a:rPr sz="2400" dirty="0">
                <a:solidFill>
                  <a:srgbClr val="FF0000"/>
                </a:solidFill>
                <a:latin typeface="Times New Roman"/>
                <a:cs typeface="Times New Roman"/>
              </a:rPr>
              <a:t>thẩm</a:t>
            </a:r>
            <a:r>
              <a:rPr sz="2400" spc="-10" dirty="0">
                <a:solidFill>
                  <a:srgbClr val="FF0000"/>
                </a:solidFill>
                <a:latin typeface="Times New Roman"/>
                <a:cs typeface="Times New Roman"/>
              </a:rPr>
              <a:t> </a:t>
            </a:r>
            <a:r>
              <a:rPr sz="2400" dirty="0">
                <a:solidFill>
                  <a:srgbClr val="FF0000"/>
                </a:solidFill>
                <a:latin typeface="Times New Roman"/>
                <a:cs typeface="Times New Roman"/>
              </a:rPr>
              <a:t>định,</a:t>
            </a:r>
            <a:r>
              <a:rPr sz="2400" spc="-15" dirty="0">
                <a:solidFill>
                  <a:srgbClr val="FF0000"/>
                </a:solidFill>
                <a:latin typeface="Times New Roman"/>
                <a:cs typeface="Times New Roman"/>
              </a:rPr>
              <a:t> </a:t>
            </a:r>
            <a:r>
              <a:rPr sz="2400" dirty="0">
                <a:solidFill>
                  <a:srgbClr val="FF0000"/>
                </a:solidFill>
                <a:latin typeface="Times New Roman"/>
                <a:cs typeface="Times New Roman"/>
              </a:rPr>
              <a:t>phê duyệt dự toán</a:t>
            </a:r>
            <a:r>
              <a:rPr sz="2400" spc="-15" dirty="0">
                <a:solidFill>
                  <a:srgbClr val="FF0000"/>
                </a:solidFill>
                <a:latin typeface="Times New Roman"/>
                <a:cs typeface="Times New Roman"/>
              </a:rPr>
              <a:t> </a:t>
            </a:r>
            <a:r>
              <a:rPr sz="2400" dirty="0">
                <a:solidFill>
                  <a:srgbClr val="FF0000"/>
                </a:solidFill>
                <a:latin typeface="Times New Roman"/>
                <a:cs typeface="Times New Roman"/>
              </a:rPr>
              <a:t>mua</a:t>
            </a:r>
            <a:r>
              <a:rPr sz="2400" spc="20" dirty="0">
                <a:solidFill>
                  <a:srgbClr val="FF0000"/>
                </a:solidFill>
                <a:latin typeface="Times New Roman"/>
                <a:cs typeface="Times New Roman"/>
              </a:rPr>
              <a:t> </a:t>
            </a:r>
            <a:r>
              <a:rPr sz="2400" spc="-25" dirty="0">
                <a:solidFill>
                  <a:srgbClr val="FF0000"/>
                </a:solidFill>
                <a:latin typeface="Times New Roman"/>
                <a:cs typeface="Times New Roman"/>
              </a:rPr>
              <a:t>sắm</a:t>
            </a:r>
            <a:endParaRPr sz="2400">
              <a:latin typeface="Times New Roman"/>
              <a:cs typeface="Times New Roman"/>
            </a:endParaRPr>
          </a:p>
        </p:txBody>
      </p:sp>
      <p:sp>
        <p:nvSpPr>
          <p:cNvPr id="11" name="object 11"/>
          <p:cNvSpPr/>
          <p:nvPr/>
        </p:nvSpPr>
        <p:spPr>
          <a:xfrm>
            <a:off x="2783967" y="6623557"/>
            <a:ext cx="8646160" cy="0"/>
          </a:xfrm>
          <a:custGeom>
            <a:avLst/>
            <a:gdLst/>
            <a:ahLst/>
            <a:cxnLst/>
            <a:rect l="l" t="t" r="r" b="b"/>
            <a:pathLst>
              <a:path w="8646160">
                <a:moveTo>
                  <a:pt x="0" y="0"/>
                </a:moveTo>
                <a:lnTo>
                  <a:pt x="8646033" y="0"/>
                </a:lnTo>
              </a:path>
            </a:pathLst>
          </a:custGeom>
          <a:ln w="25400">
            <a:solidFill>
              <a:srgbClr val="BCC5D5"/>
            </a:solidFill>
          </a:ln>
        </p:spPr>
        <p:txBody>
          <a:bodyPr wrap="square" lIns="0" tIns="0" rIns="0" bIns="0" rtlCol="0"/>
          <a:lstStyle/>
          <a:p>
            <a:endParaRPr/>
          </a:p>
        </p:txBody>
      </p:sp>
      <p:sp>
        <p:nvSpPr>
          <p:cNvPr id="12" name="object 12"/>
          <p:cNvSpPr txBox="1">
            <a:spLocks noGrp="1"/>
          </p:cNvSpPr>
          <p:nvPr>
            <p:ph type="title"/>
          </p:nvPr>
        </p:nvSpPr>
        <p:spPr>
          <a:xfrm>
            <a:off x="618540" y="228981"/>
            <a:ext cx="3797300" cy="431800"/>
          </a:xfrm>
          <a:prstGeom prst="rect">
            <a:avLst/>
          </a:prstGeom>
        </p:spPr>
        <p:txBody>
          <a:bodyPr vert="horz" wrap="square" lIns="0" tIns="13970" rIns="0" bIns="0" rtlCol="0">
            <a:spAutoFit/>
          </a:bodyPr>
          <a:lstStyle/>
          <a:p>
            <a:pPr marL="12700">
              <a:lnSpc>
                <a:spcPct val="100000"/>
              </a:lnSpc>
              <a:spcBef>
                <a:spcPts val="110"/>
              </a:spcBef>
            </a:pPr>
            <a:r>
              <a:rPr sz="2650" dirty="0"/>
              <a:t>Giá</a:t>
            </a:r>
            <a:r>
              <a:rPr sz="2650" spc="-15" dirty="0"/>
              <a:t> </a:t>
            </a:r>
            <a:r>
              <a:rPr sz="2650" dirty="0"/>
              <a:t>gói</a:t>
            </a:r>
            <a:r>
              <a:rPr sz="2650" spc="5" dirty="0"/>
              <a:t> </a:t>
            </a:r>
            <a:r>
              <a:rPr sz="2650" dirty="0"/>
              <a:t>thầu</a:t>
            </a:r>
            <a:r>
              <a:rPr sz="2650" spc="5" dirty="0"/>
              <a:t> </a:t>
            </a:r>
            <a:r>
              <a:rPr sz="2650" dirty="0"/>
              <a:t>(Điều</a:t>
            </a:r>
            <a:r>
              <a:rPr sz="2650" spc="5" dirty="0"/>
              <a:t> </a:t>
            </a:r>
            <a:r>
              <a:rPr sz="2650" dirty="0"/>
              <a:t>16</a:t>
            </a:r>
            <a:r>
              <a:rPr sz="2650" spc="-5" dirty="0"/>
              <a:t> </a:t>
            </a:r>
            <a:r>
              <a:rPr sz="2650" spc="-25" dirty="0"/>
              <a:t>NĐ)</a:t>
            </a:r>
            <a:endParaRPr sz="2650"/>
          </a:p>
        </p:txBody>
      </p:sp>
      <p:sp>
        <p:nvSpPr>
          <p:cNvPr id="13" name="Slide Number Placeholder 12">
            <a:extLst>
              <a:ext uri="{FF2B5EF4-FFF2-40B4-BE49-F238E27FC236}">
                <a16:creationId xmlns:a16="http://schemas.microsoft.com/office/drawing/2014/main" id="{347E4D22-3AD9-1D92-5DFD-593FFB3E0A35}"/>
              </a:ext>
            </a:extLst>
          </p:cNvPr>
          <p:cNvSpPr>
            <a:spLocks noGrp="1"/>
          </p:cNvSpPr>
          <p:nvPr>
            <p:ph type="sldNum" sz="quarter" idx="7"/>
          </p:nvPr>
        </p:nvSpPr>
        <p:spPr/>
        <p:txBody>
          <a:bodyPr/>
          <a:lstStyle/>
          <a:p>
            <a:pPr marL="4939665">
              <a:lnSpc>
                <a:spcPts val="1655"/>
              </a:lnSpc>
            </a:pPr>
            <a:fld id="{81D60167-4931-47E6-BA6A-407CBD079E47}" type="slidenum">
              <a:rPr lang="en-US" spc="-25" smtClean="0"/>
              <a:t>53</a:t>
            </a:fld>
            <a:endParaRPr lang="en-US" spc="-25"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622477" y="826897"/>
            <a:ext cx="10807700" cy="0"/>
          </a:xfrm>
          <a:custGeom>
            <a:avLst/>
            <a:gdLst/>
            <a:ahLst/>
            <a:cxnLst/>
            <a:rect l="l" t="t" r="r" b="b"/>
            <a:pathLst>
              <a:path w="10807700">
                <a:moveTo>
                  <a:pt x="0" y="0"/>
                </a:moveTo>
                <a:lnTo>
                  <a:pt x="10807522" y="0"/>
                </a:lnTo>
              </a:path>
            </a:pathLst>
          </a:custGeom>
          <a:ln w="25400">
            <a:solidFill>
              <a:srgbClr val="2A5F9E"/>
            </a:solidFill>
          </a:ln>
        </p:spPr>
        <p:txBody>
          <a:bodyPr wrap="square" lIns="0" tIns="0" rIns="0" bIns="0" rtlCol="0"/>
          <a:lstStyle/>
          <a:p>
            <a:endParaRPr/>
          </a:p>
        </p:txBody>
      </p:sp>
      <p:sp>
        <p:nvSpPr>
          <p:cNvPr id="3" name="object 3"/>
          <p:cNvSpPr txBox="1"/>
          <p:nvPr/>
        </p:nvSpPr>
        <p:spPr>
          <a:xfrm>
            <a:off x="701446" y="851153"/>
            <a:ext cx="1931035" cy="3229610"/>
          </a:xfrm>
          <a:prstGeom prst="rect">
            <a:avLst/>
          </a:prstGeom>
        </p:spPr>
        <p:txBody>
          <a:bodyPr vert="horz" wrap="square" lIns="0" tIns="65405" rIns="0" bIns="0" rtlCol="0">
            <a:spAutoFit/>
          </a:bodyPr>
          <a:lstStyle/>
          <a:p>
            <a:pPr marL="12700" marR="5080">
              <a:lnSpc>
                <a:spcPts val="2480"/>
              </a:lnSpc>
              <a:spcBef>
                <a:spcPts val="515"/>
              </a:spcBef>
            </a:pPr>
            <a:r>
              <a:rPr sz="2400" b="1" dirty="0">
                <a:solidFill>
                  <a:srgbClr val="03499E"/>
                </a:solidFill>
                <a:latin typeface="Times New Roman"/>
                <a:cs typeface="Times New Roman"/>
              </a:rPr>
              <a:t>Đối với</a:t>
            </a:r>
            <a:r>
              <a:rPr sz="2400" b="1" spc="-10" dirty="0">
                <a:solidFill>
                  <a:srgbClr val="03499E"/>
                </a:solidFill>
                <a:latin typeface="Times New Roman"/>
                <a:cs typeface="Times New Roman"/>
              </a:rPr>
              <a:t> </a:t>
            </a:r>
            <a:r>
              <a:rPr sz="2400" b="1" spc="-20" dirty="0">
                <a:solidFill>
                  <a:srgbClr val="03499E"/>
                </a:solidFill>
                <a:latin typeface="Times New Roman"/>
                <a:cs typeface="Times New Roman"/>
              </a:rPr>
              <a:t>việc </a:t>
            </a:r>
            <a:r>
              <a:rPr sz="2400" b="1" dirty="0">
                <a:solidFill>
                  <a:srgbClr val="03499E"/>
                </a:solidFill>
                <a:latin typeface="Times New Roman"/>
                <a:cs typeface="Times New Roman"/>
              </a:rPr>
              <a:t>lựa</a:t>
            </a:r>
            <a:r>
              <a:rPr sz="2400" b="1" spc="-25" dirty="0">
                <a:solidFill>
                  <a:srgbClr val="03499E"/>
                </a:solidFill>
                <a:latin typeface="Times New Roman"/>
                <a:cs typeface="Times New Roman"/>
              </a:rPr>
              <a:t> </a:t>
            </a:r>
            <a:r>
              <a:rPr sz="2400" b="1" dirty="0">
                <a:solidFill>
                  <a:srgbClr val="03499E"/>
                </a:solidFill>
                <a:latin typeface="Times New Roman"/>
                <a:cs typeface="Times New Roman"/>
              </a:rPr>
              <a:t>chọn</a:t>
            </a:r>
            <a:r>
              <a:rPr sz="2400" b="1" spc="-25" dirty="0">
                <a:solidFill>
                  <a:srgbClr val="03499E"/>
                </a:solidFill>
                <a:latin typeface="Times New Roman"/>
                <a:cs typeface="Times New Roman"/>
              </a:rPr>
              <a:t> nhà </a:t>
            </a:r>
            <a:r>
              <a:rPr sz="2400" b="1" dirty="0">
                <a:solidFill>
                  <a:srgbClr val="03499E"/>
                </a:solidFill>
                <a:latin typeface="Times New Roman"/>
                <a:cs typeface="Times New Roman"/>
              </a:rPr>
              <a:t>thầu</a:t>
            </a:r>
            <a:r>
              <a:rPr sz="2400" b="1" spc="-65" dirty="0">
                <a:solidFill>
                  <a:srgbClr val="03499E"/>
                </a:solidFill>
                <a:latin typeface="Times New Roman"/>
                <a:cs typeface="Times New Roman"/>
              </a:rPr>
              <a:t> </a:t>
            </a:r>
            <a:r>
              <a:rPr sz="2400" b="1" dirty="0">
                <a:solidFill>
                  <a:srgbClr val="03499E"/>
                </a:solidFill>
                <a:latin typeface="Times New Roman"/>
                <a:cs typeface="Times New Roman"/>
              </a:rPr>
              <a:t>thuộc</a:t>
            </a:r>
            <a:r>
              <a:rPr sz="2400" b="1" spc="-60" dirty="0">
                <a:solidFill>
                  <a:srgbClr val="03499E"/>
                </a:solidFill>
                <a:latin typeface="Times New Roman"/>
                <a:cs typeface="Times New Roman"/>
              </a:rPr>
              <a:t> </a:t>
            </a:r>
            <a:r>
              <a:rPr sz="2400" b="1" spc="-25" dirty="0">
                <a:solidFill>
                  <a:srgbClr val="03499E"/>
                </a:solidFill>
                <a:latin typeface="Times New Roman"/>
                <a:cs typeface="Times New Roman"/>
              </a:rPr>
              <a:t>dự </a:t>
            </a:r>
            <a:r>
              <a:rPr sz="2400" b="1" dirty="0">
                <a:solidFill>
                  <a:srgbClr val="03499E"/>
                </a:solidFill>
                <a:latin typeface="Times New Roman"/>
                <a:cs typeface="Times New Roman"/>
              </a:rPr>
              <a:t>toán</a:t>
            </a:r>
            <a:r>
              <a:rPr sz="2400" b="1" spc="-60" dirty="0">
                <a:solidFill>
                  <a:srgbClr val="03499E"/>
                </a:solidFill>
                <a:latin typeface="Times New Roman"/>
                <a:cs typeface="Times New Roman"/>
              </a:rPr>
              <a:t> </a:t>
            </a:r>
            <a:r>
              <a:rPr sz="2400" b="1" dirty="0">
                <a:solidFill>
                  <a:srgbClr val="03499E"/>
                </a:solidFill>
                <a:latin typeface="Times New Roman"/>
                <a:cs typeface="Times New Roman"/>
              </a:rPr>
              <a:t>mua</a:t>
            </a:r>
            <a:r>
              <a:rPr sz="2400" b="1" spc="-55" dirty="0">
                <a:solidFill>
                  <a:srgbClr val="03499E"/>
                </a:solidFill>
                <a:latin typeface="Times New Roman"/>
                <a:cs typeface="Times New Roman"/>
              </a:rPr>
              <a:t> </a:t>
            </a:r>
            <a:r>
              <a:rPr sz="2400" b="1" spc="-20" dirty="0">
                <a:solidFill>
                  <a:srgbClr val="03499E"/>
                </a:solidFill>
                <a:latin typeface="Times New Roman"/>
                <a:cs typeface="Times New Roman"/>
              </a:rPr>
              <a:t>sắm, </a:t>
            </a:r>
            <a:r>
              <a:rPr sz="2400" b="1" dirty="0">
                <a:solidFill>
                  <a:srgbClr val="03499E"/>
                </a:solidFill>
                <a:latin typeface="Times New Roman"/>
                <a:cs typeface="Times New Roman"/>
              </a:rPr>
              <a:t>chủ</a:t>
            </a:r>
            <a:r>
              <a:rPr sz="2400" b="1" spc="-35" dirty="0">
                <a:solidFill>
                  <a:srgbClr val="03499E"/>
                </a:solidFill>
                <a:latin typeface="Times New Roman"/>
                <a:cs typeface="Times New Roman"/>
              </a:rPr>
              <a:t> </a:t>
            </a:r>
            <a:r>
              <a:rPr sz="2400" b="1" dirty="0">
                <a:solidFill>
                  <a:srgbClr val="03499E"/>
                </a:solidFill>
                <a:latin typeface="Times New Roman"/>
                <a:cs typeface="Times New Roman"/>
              </a:rPr>
              <a:t>đầu</a:t>
            </a:r>
            <a:r>
              <a:rPr sz="2400" b="1" spc="-35" dirty="0">
                <a:solidFill>
                  <a:srgbClr val="03499E"/>
                </a:solidFill>
                <a:latin typeface="Times New Roman"/>
                <a:cs typeface="Times New Roman"/>
              </a:rPr>
              <a:t> </a:t>
            </a:r>
            <a:r>
              <a:rPr sz="2400" b="1" spc="-25" dirty="0">
                <a:solidFill>
                  <a:srgbClr val="03499E"/>
                </a:solidFill>
                <a:latin typeface="Times New Roman"/>
                <a:cs typeface="Times New Roman"/>
              </a:rPr>
              <a:t>tư</a:t>
            </a:r>
            <a:endParaRPr sz="2400">
              <a:latin typeface="Times New Roman"/>
              <a:cs typeface="Times New Roman"/>
            </a:endParaRPr>
          </a:p>
          <a:p>
            <a:pPr marL="12700" marR="81280">
              <a:lnSpc>
                <a:spcPct val="86100"/>
              </a:lnSpc>
              <a:spcBef>
                <a:spcPts val="5"/>
              </a:spcBef>
            </a:pPr>
            <a:r>
              <a:rPr sz="2400" b="1" dirty="0">
                <a:solidFill>
                  <a:srgbClr val="03499E"/>
                </a:solidFill>
                <a:latin typeface="Times New Roman"/>
                <a:cs typeface="Times New Roman"/>
              </a:rPr>
              <a:t>phải</a:t>
            </a:r>
            <a:r>
              <a:rPr sz="2400" b="1" spc="-50" dirty="0">
                <a:solidFill>
                  <a:srgbClr val="03499E"/>
                </a:solidFill>
                <a:latin typeface="Times New Roman"/>
                <a:cs typeface="Times New Roman"/>
              </a:rPr>
              <a:t> </a:t>
            </a:r>
            <a:r>
              <a:rPr sz="2400" b="1" dirty="0">
                <a:solidFill>
                  <a:srgbClr val="03499E"/>
                </a:solidFill>
                <a:latin typeface="Times New Roman"/>
                <a:cs typeface="Times New Roman"/>
              </a:rPr>
              <a:t>nêu</a:t>
            </a:r>
            <a:r>
              <a:rPr sz="2400" b="1" spc="-50" dirty="0">
                <a:solidFill>
                  <a:srgbClr val="03499E"/>
                </a:solidFill>
                <a:latin typeface="Times New Roman"/>
                <a:cs typeface="Times New Roman"/>
              </a:rPr>
              <a:t> </a:t>
            </a:r>
            <a:r>
              <a:rPr sz="2400" b="1" spc="-25" dirty="0">
                <a:solidFill>
                  <a:srgbClr val="03499E"/>
                </a:solidFill>
                <a:latin typeface="Times New Roman"/>
                <a:cs typeface="Times New Roman"/>
              </a:rPr>
              <a:t>các </a:t>
            </a:r>
            <a:r>
              <a:rPr sz="2400" b="1" dirty="0">
                <a:solidFill>
                  <a:srgbClr val="03499E"/>
                </a:solidFill>
                <a:latin typeface="Times New Roman"/>
                <a:cs typeface="Times New Roman"/>
              </a:rPr>
              <a:t>nội</a:t>
            </a:r>
            <a:r>
              <a:rPr sz="2400" b="1" spc="-30" dirty="0">
                <a:solidFill>
                  <a:srgbClr val="03499E"/>
                </a:solidFill>
                <a:latin typeface="Times New Roman"/>
                <a:cs typeface="Times New Roman"/>
              </a:rPr>
              <a:t> </a:t>
            </a:r>
            <a:r>
              <a:rPr sz="2400" b="1" dirty="0">
                <a:solidFill>
                  <a:srgbClr val="03499E"/>
                </a:solidFill>
                <a:latin typeface="Times New Roman"/>
                <a:cs typeface="Times New Roman"/>
              </a:rPr>
              <a:t>dung</a:t>
            </a:r>
            <a:r>
              <a:rPr sz="2400" b="1" spc="-25" dirty="0">
                <a:solidFill>
                  <a:srgbClr val="03499E"/>
                </a:solidFill>
                <a:latin typeface="Times New Roman"/>
                <a:cs typeface="Times New Roman"/>
              </a:rPr>
              <a:t> sau </a:t>
            </a:r>
            <a:r>
              <a:rPr sz="2400" b="1" dirty="0">
                <a:solidFill>
                  <a:srgbClr val="03499E"/>
                </a:solidFill>
                <a:latin typeface="Times New Roman"/>
                <a:cs typeface="Times New Roman"/>
              </a:rPr>
              <a:t>trong</a:t>
            </a:r>
            <a:r>
              <a:rPr sz="2400" b="1" spc="-40" dirty="0">
                <a:solidFill>
                  <a:srgbClr val="03499E"/>
                </a:solidFill>
                <a:latin typeface="Times New Roman"/>
                <a:cs typeface="Times New Roman"/>
              </a:rPr>
              <a:t> </a:t>
            </a:r>
            <a:r>
              <a:rPr sz="2400" b="1" dirty="0">
                <a:solidFill>
                  <a:srgbClr val="03499E"/>
                </a:solidFill>
                <a:latin typeface="Times New Roman"/>
                <a:cs typeface="Times New Roman"/>
              </a:rPr>
              <a:t>văn</a:t>
            </a:r>
            <a:r>
              <a:rPr sz="2400" b="1" spc="-40" dirty="0">
                <a:solidFill>
                  <a:srgbClr val="03499E"/>
                </a:solidFill>
                <a:latin typeface="Times New Roman"/>
                <a:cs typeface="Times New Roman"/>
              </a:rPr>
              <a:t> </a:t>
            </a:r>
            <a:r>
              <a:rPr sz="2400" b="1" spc="-25" dirty="0">
                <a:solidFill>
                  <a:srgbClr val="03499E"/>
                </a:solidFill>
                <a:latin typeface="Times New Roman"/>
                <a:cs typeface="Times New Roman"/>
              </a:rPr>
              <a:t>bản </a:t>
            </a:r>
            <a:r>
              <a:rPr sz="2400" b="1" spc="-10" dirty="0">
                <a:solidFill>
                  <a:srgbClr val="03499E"/>
                </a:solidFill>
                <a:latin typeface="Times New Roman"/>
                <a:cs typeface="Times New Roman"/>
              </a:rPr>
              <a:t>trình KHLCNT</a:t>
            </a:r>
            <a:endParaRPr sz="2400">
              <a:latin typeface="Times New Roman"/>
              <a:cs typeface="Times New Roman"/>
            </a:endParaRPr>
          </a:p>
        </p:txBody>
      </p:sp>
      <p:sp>
        <p:nvSpPr>
          <p:cNvPr id="4" name="object 4"/>
          <p:cNvSpPr txBox="1"/>
          <p:nvPr/>
        </p:nvSpPr>
        <p:spPr>
          <a:xfrm>
            <a:off x="3025267" y="1022984"/>
            <a:ext cx="8328659" cy="1653539"/>
          </a:xfrm>
          <a:prstGeom prst="rect">
            <a:avLst/>
          </a:prstGeom>
        </p:spPr>
        <p:txBody>
          <a:bodyPr vert="horz" wrap="square" lIns="0" tIns="62865" rIns="0" bIns="0" rtlCol="0">
            <a:spAutoFit/>
          </a:bodyPr>
          <a:lstStyle/>
          <a:p>
            <a:pPr marL="12700" marR="5080" algn="just">
              <a:lnSpc>
                <a:spcPct val="86300"/>
              </a:lnSpc>
              <a:spcBef>
                <a:spcPts val="495"/>
              </a:spcBef>
            </a:pPr>
            <a:r>
              <a:rPr sz="2400" dirty="0">
                <a:solidFill>
                  <a:srgbClr val="03499E"/>
                </a:solidFill>
                <a:latin typeface="Times New Roman"/>
                <a:cs typeface="Times New Roman"/>
              </a:rPr>
              <a:t>Trường</a:t>
            </a:r>
            <a:r>
              <a:rPr sz="2400" spc="350" dirty="0">
                <a:solidFill>
                  <a:srgbClr val="03499E"/>
                </a:solidFill>
                <a:latin typeface="Times New Roman"/>
                <a:cs typeface="Times New Roman"/>
              </a:rPr>
              <a:t> </a:t>
            </a:r>
            <a:r>
              <a:rPr sz="2400" dirty="0">
                <a:solidFill>
                  <a:srgbClr val="03499E"/>
                </a:solidFill>
                <a:latin typeface="Times New Roman"/>
                <a:cs typeface="Times New Roman"/>
              </a:rPr>
              <a:t>hợp</a:t>
            </a:r>
            <a:r>
              <a:rPr sz="2400" spc="360" dirty="0">
                <a:solidFill>
                  <a:srgbClr val="03499E"/>
                </a:solidFill>
                <a:latin typeface="Times New Roman"/>
                <a:cs typeface="Times New Roman"/>
              </a:rPr>
              <a:t> </a:t>
            </a:r>
            <a:r>
              <a:rPr sz="2400" b="1" u="sng" dirty="0">
                <a:solidFill>
                  <a:srgbClr val="03499E"/>
                </a:solidFill>
                <a:uFill>
                  <a:solidFill>
                    <a:srgbClr val="03499E"/>
                  </a:solidFill>
                </a:uFill>
                <a:latin typeface="Times New Roman"/>
                <a:cs typeface="Times New Roman"/>
              </a:rPr>
              <a:t>có</a:t>
            </a:r>
            <a:r>
              <a:rPr sz="2400" b="1" u="sng" spc="350" dirty="0">
                <a:solidFill>
                  <a:srgbClr val="03499E"/>
                </a:solidFill>
                <a:uFill>
                  <a:solidFill>
                    <a:srgbClr val="03499E"/>
                  </a:solidFill>
                </a:uFill>
                <a:latin typeface="Times New Roman"/>
                <a:cs typeface="Times New Roman"/>
              </a:rPr>
              <a:t> </a:t>
            </a:r>
            <a:r>
              <a:rPr sz="2400" b="1" u="sng" dirty="0">
                <a:solidFill>
                  <a:srgbClr val="03499E"/>
                </a:solidFill>
                <a:uFill>
                  <a:solidFill>
                    <a:srgbClr val="03499E"/>
                  </a:solidFill>
                </a:uFill>
                <a:latin typeface="Times New Roman"/>
                <a:cs typeface="Times New Roman"/>
              </a:rPr>
              <a:t>sẵn</a:t>
            </a:r>
            <a:r>
              <a:rPr sz="2400" b="1" u="sng" spc="355" dirty="0">
                <a:solidFill>
                  <a:srgbClr val="03499E"/>
                </a:solidFill>
                <a:uFill>
                  <a:solidFill>
                    <a:srgbClr val="03499E"/>
                  </a:solidFill>
                </a:uFill>
                <a:latin typeface="Times New Roman"/>
                <a:cs typeface="Times New Roman"/>
              </a:rPr>
              <a:t> </a:t>
            </a:r>
            <a:r>
              <a:rPr sz="2400" b="1" u="sng" dirty="0">
                <a:solidFill>
                  <a:srgbClr val="03499E"/>
                </a:solidFill>
                <a:uFill>
                  <a:solidFill>
                    <a:srgbClr val="03499E"/>
                  </a:solidFill>
                </a:uFill>
                <a:latin typeface="Times New Roman"/>
                <a:cs typeface="Times New Roman"/>
              </a:rPr>
              <a:t>kinh</a:t>
            </a:r>
            <a:r>
              <a:rPr sz="2400" b="1" u="sng" spc="350" dirty="0">
                <a:solidFill>
                  <a:srgbClr val="03499E"/>
                </a:solidFill>
                <a:uFill>
                  <a:solidFill>
                    <a:srgbClr val="03499E"/>
                  </a:solidFill>
                </a:uFill>
                <a:latin typeface="Times New Roman"/>
                <a:cs typeface="Times New Roman"/>
              </a:rPr>
              <a:t> </a:t>
            </a:r>
            <a:r>
              <a:rPr sz="2400" b="1" u="sng" dirty="0">
                <a:solidFill>
                  <a:srgbClr val="03499E"/>
                </a:solidFill>
                <a:uFill>
                  <a:solidFill>
                    <a:srgbClr val="03499E"/>
                  </a:solidFill>
                </a:uFill>
                <a:latin typeface="Times New Roman"/>
                <a:cs typeface="Times New Roman"/>
              </a:rPr>
              <a:t>phí</a:t>
            </a:r>
            <a:r>
              <a:rPr sz="2400" b="1" u="sng" spc="355" dirty="0">
                <a:solidFill>
                  <a:srgbClr val="03499E"/>
                </a:solidFill>
                <a:uFill>
                  <a:solidFill>
                    <a:srgbClr val="03499E"/>
                  </a:solidFill>
                </a:uFill>
                <a:latin typeface="Times New Roman"/>
                <a:cs typeface="Times New Roman"/>
              </a:rPr>
              <a:t> </a:t>
            </a:r>
            <a:r>
              <a:rPr sz="2400" dirty="0">
                <a:solidFill>
                  <a:srgbClr val="03499E"/>
                </a:solidFill>
                <a:latin typeface="Times New Roman"/>
                <a:cs typeface="Times New Roman"/>
              </a:rPr>
              <a:t>để</a:t>
            </a:r>
            <a:r>
              <a:rPr sz="2400" spc="365" dirty="0">
                <a:solidFill>
                  <a:srgbClr val="03499E"/>
                </a:solidFill>
                <a:latin typeface="Times New Roman"/>
                <a:cs typeface="Times New Roman"/>
              </a:rPr>
              <a:t> </a:t>
            </a:r>
            <a:r>
              <a:rPr sz="2400" dirty="0">
                <a:solidFill>
                  <a:srgbClr val="03499E"/>
                </a:solidFill>
                <a:latin typeface="Times New Roman"/>
                <a:cs typeface="Times New Roman"/>
              </a:rPr>
              <a:t>mua</a:t>
            </a:r>
            <a:r>
              <a:rPr sz="2400" spc="360" dirty="0">
                <a:solidFill>
                  <a:srgbClr val="03499E"/>
                </a:solidFill>
                <a:latin typeface="Times New Roman"/>
                <a:cs typeface="Times New Roman"/>
              </a:rPr>
              <a:t> </a:t>
            </a:r>
            <a:r>
              <a:rPr sz="2400" dirty="0">
                <a:solidFill>
                  <a:srgbClr val="03499E"/>
                </a:solidFill>
                <a:latin typeface="Times New Roman"/>
                <a:cs typeface="Times New Roman"/>
              </a:rPr>
              <a:t>sắm</a:t>
            </a:r>
            <a:r>
              <a:rPr sz="2400" spc="340" dirty="0">
                <a:solidFill>
                  <a:srgbClr val="03499E"/>
                </a:solidFill>
                <a:latin typeface="Times New Roman"/>
                <a:cs typeface="Times New Roman"/>
              </a:rPr>
              <a:t> </a:t>
            </a:r>
            <a:r>
              <a:rPr sz="2400" dirty="0">
                <a:solidFill>
                  <a:srgbClr val="03499E"/>
                </a:solidFill>
                <a:latin typeface="Times New Roman"/>
                <a:cs typeface="Times New Roman"/>
              </a:rPr>
              <a:t>trong</a:t>
            </a:r>
            <a:r>
              <a:rPr sz="2400" spc="360" dirty="0">
                <a:solidFill>
                  <a:srgbClr val="03499E"/>
                </a:solidFill>
                <a:latin typeface="Times New Roman"/>
                <a:cs typeface="Times New Roman"/>
              </a:rPr>
              <a:t> </a:t>
            </a:r>
            <a:r>
              <a:rPr sz="2400" dirty="0">
                <a:solidFill>
                  <a:srgbClr val="03499E"/>
                </a:solidFill>
                <a:latin typeface="Times New Roman"/>
                <a:cs typeface="Times New Roman"/>
              </a:rPr>
              <a:t>năm</a:t>
            </a:r>
            <a:r>
              <a:rPr sz="2400" spc="340" dirty="0">
                <a:solidFill>
                  <a:srgbClr val="03499E"/>
                </a:solidFill>
                <a:latin typeface="Times New Roman"/>
                <a:cs typeface="Times New Roman"/>
              </a:rPr>
              <a:t> </a:t>
            </a:r>
            <a:r>
              <a:rPr sz="2400" dirty="0">
                <a:solidFill>
                  <a:srgbClr val="03499E"/>
                </a:solidFill>
                <a:latin typeface="Times New Roman"/>
                <a:cs typeface="Times New Roman"/>
              </a:rPr>
              <a:t>ngân</a:t>
            </a:r>
            <a:r>
              <a:rPr sz="2400" spc="365" dirty="0">
                <a:solidFill>
                  <a:srgbClr val="03499E"/>
                </a:solidFill>
                <a:latin typeface="Times New Roman"/>
                <a:cs typeface="Times New Roman"/>
              </a:rPr>
              <a:t> </a:t>
            </a:r>
            <a:r>
              <a:rPr sz="2400" spc="-10" dirty="0">
                <a:solidFill>
                  <a:srgbClr val="03499E"/>
                </a:solidFill>
                <a:latin typeface="Times New Roman"/>
                <a:cs typeface="Times New Roman"/>
              </a:rPr>
              <a:t>sách, </a:t>
            </a:r>
            <a:r>
              <a:rPr sz="2400" dirty="0">
                <a:solidFill>
                  <a:srgbClr val="03499E"/>
                </a:solidFill>
                <a:latin typeface="Times New Roman"/>
                <a:cs typeface="Times New Roman"/>
              </a:rPr>
              <a:t>năm</a:t>
            </a:r>
            <a:r>
              <a:rPr sz="2400" spc="270" dirty="0">
                <a:solidFill>
                  <a:srgbClr val="03499E"/>
                </a:solidFill>
                <a:latin typeface="Times New Roman"/>
                <a:cs typeface="Times New Roman"/>
              </a:rPr>
              <a:t> </a:t>
            </a:r>
            <a:r>
              <a:rPr sz="2400" dirty="0">
                <a:solidFill>
                  <a:srgbClr val="03499E"/>
                </a:solidFill>
                <a:latin typeface="Times New Roman"/>
                <a:cs typeface="Times New Roman"/>
              </a:rPr>
              <a:t>tài</a:t>
            </a:r>
            <a:r>
              <a:rPr sz="2400" spc="290" dirty="0">
                <a:solidFill>
                  <a:srgbClr val="03499E"/>
                </a:solidFill>
                <a:latin typeface="Times New Roman"/>
                <a:cs typeface="Times New Roman"/>
              </a:rPr>
              <a:t> </a:t>
            </a:r>
            <a:r>
              <a:rPr sz="2400" dirty="0">
                <a:solidFill>
                  <a:srgbClr val="03499E"/>
                </a:solidFill>
                <a:latin typeface="Times New Roman"/>
                <a:cs typeface="Times New Roman"/>
              </a:rPr>
              <a:t>chính</a:t>
            </a:r>
            <a:r>
              <a:rPr sz="2400" spc="275" dirty="0">
                <a:solidFill>
                  <a:srgbClr val="03499E"/>
                </a:solidFill>
                <a:latin typeface="Times New Roman"/>
                <a:cs typeface="Times New Roman"/>
              </a:rPr>
              <a:t> </a:t>
            </a:r>
            <a:r>
              <a:rPr sz="2400" dirty="0">
                <a:solidFill>
                  <a:srgbClr val="03499E"/>
                </a:solidFill>
                <a:latin typeface="Times New Roman"/>
                <a:cs typeface="Times New Roman"/>
              </a:rPr>
              <a:t>và</a:t>
            </a:r>
            <a:r>
              <a:rPr sz="2400" spc="280" dirty="0">
                <a:solidFill>
                  <a:srgbClr val="03499E"/>
                </a:solidFill>
                <a:latin typeface="Times New Roman"/>
                <a:cs typeface="Times New Roman"/>
              </a:rPr>
              <a:t> </a:t>
            </a:r>
            <a:r>
              <a:rPr sz="2400" b="1" u="sng" dirty="0">
                <a:solidFill>
                  <a:srgbClr val="03499E"/>
                </a:solidFill>
                <a:uFill>
                  <a:solidFill>
                    <a:srgbClr val="03499E"/>
                  </a:solidFill>
                </a:uFill>
                <a:latin typeface="Times New Roman"/>
                <a:cs typeface="Times New Roman"/>
              </a:rPr>
              <a:t>không</a:t>
            </a:r>
            <a:r>
              <a:rPr sz="2400" b="1" u="sng" spc="275" dirty="0">
                <a:solidFill>
                  <a:srgbClr val="03499E"/>
                </a:solidFill>
                <a:uFill>
                  <a:solidFill>
                    <a:srgbClr val="03499E"/>
                  </a:solidFill>
                </a:uFill>
                <a:latin typeface="Times New Roman"/>
                <a:cs typeface="Times New Roman"/>
              </a:rPr>
              <a:t> </a:t>
            </a:r>
            <a:r>
              <a:rPr sz="2400" b="1" u="sng" dirty="0">
                <a:solidFill>
                  <a:srgbClr val="03499E"/>
                </a:solidFill>
                <a:uFill>
                  <a:solidFill>
                    <a:srgbClr val="03499E"/>
                  </a:solidFill>
                </a:uFill>
                <a:latin typeface="Times New Roman"/>
                <a:cs typeface="Times New Roman"/>
              </a:rPr>
              <a:t>dùng</a:t>
            </a:r>
            <a:r>
              <a:rPr sz="2400" b="1" u="sng" spc="290" dirty="0">
                <a:solidFill>
                  <a:srgbClr val="03499E"/>
                </a:solidFill>
                <a:uFill>
                  <a:solidFill>
                    <a:srgbClr val="03499E"/>
                  </a:solidFill>
                </a:uFill>
                <a:latin typeface="Times New Roman"/>
                <a:cs typeface="Times New Roman"/>
              </a:rPr>
              <a:t> </a:t>
            </a:r>
            <a:r>
              <a:rPr sz="2400" b="1" u="sng" dirty="0">
                <a:solidFill>
                  <a:srgbClr val="03499E"/>
                </a:solidFill>
                <a:uFill>
                  <a:solidFill>
                    <a:srgbClr val="03499E"/>
                  </a:solidFill>
                </a:uFill>
                <a:latin typeface="Times New Roman"/>
                <a:cs typeface="Times New Roman"/>
              </a:rPr>
              <a:t>nguồn</a:t>
            </a:r>
            <a:r>
              <a:rPr sz="2400" b="1" u="sng" spc="280" dirty="0">
                <a:solidFill>
                  <a:srgbClr val="03499E"/>
                </a:solidFill>
                <a:uFill>
                  <a:solidFill>
                    <a:srgbClr val="03499E"/>
                  </a:solidFill>
                </a:uFill>
                <a:latin typeface="Times New Roman"/>
                <a:cs typeface="Times New Roman"/>
              </a:rPr>
              <a:t> </a:t>
            </a:r>
            <a:r>
              <a:rPr sz="2400" b="1" u="sng" dirty="0">
                <a:solidFill>
                  <a:srgbClr val="03499E"/>
                </a:solidFill>
                <a:uFill>
                  <a:solidFill>
                    <a:srgbClr val="03499E"/>
                  </a:solidFill>
                </a:uFill>
                <a:latin typeface="Times New Roman"/>
                <a:cs typeface="Times New Roman"/>
              </a:rPr>
              <a:t>thu</a:t>
            </a:r>
            <a:r>
              <a:rPr sz="2400" b="1" u="sng" spc="280" dirty="0">
                <a:solidFill>
                  <a:srgbClr val="03499E"/>
                </a:solidFill>
                <a:uFill>
                  <a:solidFill>
                    <a:srgbClr val="03499E"/>
                  </a:solidFill>
                </a:uFill>
                <a:latin typeface="Times New Roman"/>
                <a:cs typeface="Times New Roman"/>
              </a:rPr>
              <a:t> </a:t>
            </a:r>
            <a:r>
              <a:rPr sz="2400" b="1" u="sng" dirty="0">
                <a:solidFill>
                  <a:srgbClr val="03499E"/>
                </a:solidFill>
                <a:uFill>
                  <a:solidFill>
                    <a:srgbClr val="03499E"/>
                  </a:solidFill>
                </a:uFill>
                <a:latin typeface="Times New Roman"/>
                <a:cs typeface="Times New Roman"/>
              </a:rPr>
              <a:t>dự</a:t>
            </a:r>
            <a:r>
              <a:rPr sz="2400" b="1" u="sng" spc="290" dirty="0">
                <a:solidFill>
                  <a:srgbClr val="03499E"/>
                </a:solidFill>
                <a:uFill>
                  <a:solidFill>
                    <a:srgbClr val="03499E"/>
                  </a:solidFill>
                </a:uFill>
                <a:latin typeface="Times New Roman"/>
                <a:cs typeface="Times New Roman"/>
              </a:rPr>
              <a:t> </a:t>
            </a:r>
            <a:r>
              <a:rPr sz="2400" b="1" u="sng" dirty="0">
                <a:solidFill>
                  <a:srgbClr val="03499E"/>
                </a:solidFill>
                <a:uFill>
                  <a:solidFill>
                    <a:srgbClr val="03499E"/>
                  </a:solidFill>
                </a:uFill>
                <a:latin typeface="Times New Roman"/>
                <a:cs typeface="Times New Roman"/>
              </a:rPr>
              <a:t>kiến</a:t>
            </a:r>
            <a:r>
              <a:rPr sz="2400" b="1" u="sng" spc="265" dirty="0">
                <a:solidFill>
                  <a:srgbClr val="03499E"/>
                </a:solidFill>
                <a:uFill>
                  <a:solidFill>
                    <a:srgbClr val="03499E"/>
                  </a:solidFill>
                </a:uFill>
                <a:latin typeface="Times New Roman"/>
                <a:cs typeface="Times New Roman"/>
              </a:rPr>
              <a:t> </a:t>
            </a:r>
            <a:r>
              <a:rPr sz="2400" dirty="0">
                <a:solidFill>
                  <a:srgbClr val="03499E"/>
                </a:solidFill>
                <a:latin typeface="Times New Roman"/>
                <a:cs typeface="Times New Roman"/>
              </a:rPr>
              <a:t>trong</a:t>
            </a:r>
            <a:r>
              <a:rPr sz="2400" spc="275" dirty="0">
                <a:solidFill>
                  <a:srgbClr val="03499E"/>
                </a:solidFill>
                <a:latin typeface="Times New Roman"/>
                <a:cs typeface="Times New Roman"/>
              </a:rPr>
              <a:t> </a:t>
            </a:r>
            <a:r>
              <a:rPr sz="2400" dirty="0">
                <a:solidFill>
                  <a:srgbClr val="03499E"/>
                </a:solidFill>
                <a:latin typeface="Times New Roman"/>
                <a:cs typeface="Times New Roman"/>
              </a:rPr>
              <a:t>năm</a:t>
            </a:r>
            <a:r>
              <a:rPr sz="2400" spc="275" dirty="0">
                <a:solidFill>
                  <a:srgbClr val="03499E"/>
                </a:solidFill>
                <a:latin typeface="Times New Roman"/>
                <a:cs typeface="Times New Roman"/>
              </a:rPr>
              <a:t> </a:t>
            </a:r>
            <a:r>
              <a:rPr sz="2400" spc="-25" dirty="0">
                <a:solidFill>
                  <a:srgbClr val="03499E"/>
                </a:solidFill>
                <a:latin typeface="Times New Roman"/>
                <a:cs typeface="Times New Roman"/>
              </a:rPr>
              <a:t>thì </a:t>
            </a:r>
            <a:r>
              <a:rPr sz="2400" b="1" u="sng" dirty="0">
                <a:solidFill>
                  <a:srgbClr val="03499E"/>
                </a:solidFill>
                <a:uFill>
                  <a:solidFill>
                    <a:srgbClr val="03499E"/>
                  </a:solidFill>
                </a:uFill>
                <a:latin typeface="Times New Roman"/>
                <a:cs typeface="Times New Roman"/>
              </a:rPr>
              <a:t>không</a:t>
            </a:r>
            <a:r>
              <a:rPr sz="2400" b="1" u="sng" spc="150" dirty="0">
                <a:solidFill>
                  <a:srgbClr val="03499E"/>
                </a:solidFill>
                <a:uFill>
                  <a:solidFill>
                    <a:srgbClr val="03499E"/>
                  </a:solidFill>
                </a:uFill>
                <a:latin typeface="Times New Roman"/>
                <a:cs typeface="Times New Roman"/>
              </a:rPr>
              <a:t> </a:t>
            </a:r>
            <a:r>
              <a:rPr sz="2400" b="1" u="sng" dirty="0">
                <a:solidFill>
                  <a:srgbClr val="03499E"/>
                </a:solidFill>
                <a:uFill>
                  <a:solidFill>
                    <a:srgbClr val="03499E"/>
                  </a:solidFill>
                </a:uFill>
                <a:latin typeface="Times New Roman"/>
                <a:cs typeface="Times New Roman"/>
              </a:rPr>
              <a:t>phải</a:t>
            </a:r>
            <a:r>
              <a:rPr sz="2400" b="1" u="sng" spc="150" dirty="0">
                <a:solidFill>
                  <a:srgbClr val="03499E"/>
                </a:solidFill>
                <a:uFill>
                  <a:solidFill>
                    <a:srgbClr val="03499E"/>
                  </a:solidFill>
                </a:uFill>
                <a:latin typeface="Times New Roman"/>
                <a:cs typeface="Times New Roman"/>
              </a:rPr>
              <a:t> </a:t>
            </a:r>
            <a:r>
              <a:rPr sz="2400" b="1" u="sng" dirty="0">
                <a:solidFill>
                  <a:srgbClr val="03499E"/>
                </a:solidFill>
                <a:uFill>
                  <a:solidFill>
                    <a:srgbClr val="03499E"/>
                  </a:solidFill>
                </a:uFill>
                <a:latin typeface="Times New Roman"/>
                <a:cs typeface="Times New Roman"/>
              </a:rPr>
              <a:t>xác</a:t>
            </a:r>
            <a:r>
              <a:rPr sz="2400" b="1" u="sng" spc="150" dirty="0">
                <a:solidFill>
                  <a:srgbClr val="03499E"/>
                </a:solidFill>
                <a:uFill>
                  <a:solidFill>
                    <a:srgbClr val="03499E"/>
                  </a:solidFill>
                </a:uFill>
                <a:latin typeface="Times New Roman"/>
                <a:cs typeface="Times New Roman"/>
              </a:rPr>
              <a:t> </a:t>
            </a:r>
            <a:r>
              <a:rPr sz="2400" b="1" u="sng" dirty="0">
                <a:solidFill>
                  <a:srgbClr val="03499E"/>
                </a:solidFill>
                <a:uFill>
                  <a:solidFill>
                    <a:srgbClr val="03499E"/>
                  </a:solidFill>
                </a:uFill>
                <a:latin typeface="Times New Roman"/>
                <a:cs typeface="Times New Roman"/>
              </a:rPr>
              <a:t>định</a:t>
            </a:r>
            <a:r>
              <a:rPr sz="2400" b="1" u="sng" spc="140" dirty="0">
                <a:solidFill>
                  <a:srgbClr val="03499E"/>
                </a:solidFill>
                <a:uFill>
                  <a:solidFill>
                    <a:srgbClr val="03499E"/>
                  </a:solidFill>
                </a:uFill>
                <a:latin typeface="Times New Roman"/>
                <a:cs typeface="Times New Roman"/>
              </a:rPr>
              <a:t> </a:t>
            </a:r>
            <a:r>
              <a:rPr sz="2400" b="1" u="sng" dirty="0">
                <a:solidFill>
                  <a:srgbClr val="03499E"/>
                </a:solidFill>
                <a:uFill>
                  <a:solidFill>
                    <a:srgbClr val="03499E"/>
                  </a:solidFill>
                </a:uFill>
                <a:latin typeface="Times New Roman"/>
                <a:cs typeface="Times New Roman"/>
              </a:rPr>
              <a:t>dự</a:t>
            </a:r>
            <a:r>
              <a:rPr sz="2400" b="1" u="sng" spc="145" dirty="0">
                <a:solidFill>
                  <a:srgbClr val="03499E"/>
                </a:solidFill>
                <a:uFill>
                  <a:solidFill>
                    <a:srgbClr val="03499E"/>
                  </a:solidFill>
                </a:uFill>
                <a:latin typeface="Times New Roman"/>
                <a:cs typeface="Times New Roman"/>
              </a:rPr>
              <a:t> </a:t>
            </a:r>
            <a:r>
              <a:rPr sz="2400" b="1" u="sng" dirty="0">
                <a:solidFill>
                  <a:srgbClr val="03499E"/>
                </a:solidFill>
                <a:uFill>
                  <a:solidFill>
                    <a:srgbClr val="03499E"/>
                  </a:solidFill>
                </a:uFill>
                <a:latin typeface="Times New Roman"/>
                <a:cs typeface="Times New Roman"/>
              </a:rPr>
              <a:t>toán</a:t>
            </a:r>
            <a:r>
              <a:rPr sz="2400" b="1" u="sng" spc="150" dirty="0">
                <a:solidFill>
                  <a:srgbClr val="03499E"/>
                </a:solidFill>
                <a:uFill>
                  <a:solidFill>
                    <a:srgbClr val="03499E"/>
                  </a:solidFill>
                </a:uFill>
                <a:latin typeface="Times New Roman"/>
                <a:cs typeface="Times New Roman"/>
              </a:rPr>
              <a:t> </a:t>
            </a:r>
            <a:r>
              <a:rPr sz="2400" b="1" u="sng" dirty="0">
                <a:solidFill>
                  <a:srgbClr val="03499E"/>
                </a:solidFill>
                <a:uFill>
                  <a:solidFill>
                    <a:srgbClr val="03499E"/>
                  </a:solidFill>
                </a:uFill>
                <a:latin typeface="Times New Roman"/>
                <a:cs typeface="Times New Roman"/>
              </a:rPr>
              <a:t>mua</a:t>
            </a:r>
            <a:r>
              <a:rPr sz="2400" b="1" u="sng" spc="145" dirty="0">
                <a:solidFill>
                  <a:srgbClr val="03499E"/>
                </a:solidFill>
                <a:uFill>
                  <a:solidFill>
                    <a:srgbClr val="03499E"/>
                  </a:solidFill>
                </a:uFill>
                <a:latin typeface="Times New Roman"/>
                <a:cs typeface="Times New Roman"/>
              </a:rPr>
              <a:t> </a:t>
            </a:r>
            <a:r>
              <a:rPr sz="2400" b="1" u="sng" dirty="0">
                <a:solidFill>
                  <a:srgbClr val="03499E"/>
                </a:solidFill>
                <a:uFill>
                  <a:solidFill>
                    <a:srgbClr val="03499E"/>
                  </a:solidFill>
                </a:uFill>
                <a:latin typeface="Times New Roman"/>
                <a:cs typeface="Times New Roman"/>
              </a:rPr>
              <a:t>sắm</a:t>
            </a:r>
            <a:r>
              <a:rPr sz="2400" b="1" u="sng" spc="145" dirty="0">
                <a:solidFill>
                  <a:srgbClr val="03499E"/>
                </a:solidFill>
                <a:uFill>
                  <a:solidFill>
                    <a:srgbClr val="03499E"/>
                  </a:solidFill>
                </a:uFill>
                <a:latin typeface="Times New Roman"/>
                <a:cs typeface="Times New Roman"/>
              </a:rPr>
              <a:t> </a:t>
            </a:r>
            <a:r>
              <a:rPr sz="2400" dirty="0">
                <a:solidFill>
                  <a:srgbClr val="03499E"/>
                </a:solidFill>
                <a:latin typeface="Times New Roman"/>
                <a:cs typeface="Times New Roman"/>
              </a:rPr>
              <a:t>theo</a:t>
            </a:r>
            <a:r>
              <a:rPr sz="2400" spc="150" dirty="0">
                <a:solidFill>
                  <a:srgbClr val="03499E"/>
                </a:solidFill>
                <a:latin typeface="Times New Roman"/>
                <a:cs typeface="Times New Roman"/>
              </a:rPr>
              <a:t> </a:t>
            </a:r>
            <a:r>
              <a:rPr sz="2400" dirty="0">
                <a:solidFill>
                  <a:srgbClr val="03499E"/>
                </a:solidFill>
                <a:latin typeface="Times New Roman"/>
                <a:cs typeface="Times New Roman"/>
              </a:rPr>
              <a:t>quy</a:t>
            </a:r>
            <a:r>
              <a:rPr sz="2400" spc="145" dirty="0">
                <a:solidFill>
                  <a:srgbClr val="03499E"/>
                </a:solidFill>
                <a:latin typeface="Times New Roman"/>
                <a:cs typeface="Times New Roman"/>
              </a:rPr>
              <a:t> </a:t>
            </a:r>
            <a:r>
              <a:rPr sz="2400" dirty="0">
                <a:solidFill>
                  <a:srgbClr val="03499E"/>
                </a:solidFill>
                <a:latin typeface="Times New Roman"/>
                <a:cs typeface="Times New Roman"/>
              </a:rPr>
              <a:t>định</a:t>
            </a:r>
            <a:r>
              <a:rPr sz="2400" spc="150" dirty="0">
                <a:solidFill>
                  <a:srgbClr val="03499E"/>
                </a:solidFill>
                <a:latin typeface="Times New Roman"/>
                <a:cs typeface="Times New Roman"/>
              </a:rPr>
              <a:t> </a:t>
            </a:r>
            <a:r>
              <a:rPr sz="2400" dirty="0">
                <a:solidFill>
                  <a:srgbClr val="03499E"/>
                </a:solidFill>
                <a:latin typeface="Times New Roman"/>
                <a:cs typeface="Times New Roman"/>
              </a:rPr>
              <a:t>này</a:t>
            </a:r>
            <a:r>
              <a:rPr sz="2400" spc="135" dirty="0">
                <a:solidFill>
                  <a:srgbClr val="03499E"/>
                </a:solidFill>
                <a:latin typeface="Times New Roman"/>
                <a:cs typeface="Times New Roman"/>
              </a:rPr>
              <a:t> </a:t>
            </a:r>
            <a:r>
              <a:rPr sz="2400" dirty="0">
                <a:solidFill>
                  <a:srgbClr val="03499E"/>
                </a:solidFill>
                <a:latin typeface="Wingdings"/>
                <a:cs typeface="Wingdings"/>
              </a:rPr>
              <a:t></a:t>
            </a:r>
            <a:r>
              <a:rPr sz="2400" spc="145" dirty="0">
                <a:solidFill>
                  <a:srgbClr val="03499E"/>
                </a:solidFill>
                <a:latin typeface="Times New Roman"/>
                <a:cs typeface="Times New Roman"/>
              </a:rPr>
              <a:t> </a:t>
            </a:r>
            <a:r>
              <a:rPr sz="2400" spc="-25" dirty="0">
                <a:solidFill>
                  <a:srgbClr val="03499E"/>
                </a:solidFill>
                <a:latin typeface="Times New Roman"/>
                <a:cs typeface="Times New Roman"/>
              </a:rPr>
              <a:t>dự </a:t>
            </a:r>
            <a:r>
              <a:rPr sz="2400" dirty="0">
                <a:solidFill>
                  <a:srgbClr val="03499E"/>
                </a:solidFill>
                <a:latin typeface="Times New Roman"/>
                <a:cs typeface="Times New Roman"/>
              </a:rPr>
              <a:t>toán</a:t>
            </a:r>
            <a:r>
              <a:rPr sz="2400" spc="15" dirty="0">
                <a:solidFill>
                  <a:srgbClr val="03499E"/>
                </a:solidFill>
                <a:latin typeface="Times New Roman"/>
                <a:cs typeface="Times New Roman"/>
              </a:rPr>
              <a:t> </a:t>
            </a:r>
            <a:r>
              <a:rPr sz="2400" dirty="0">
                <a:solidFill>
                  <a:srgbClr val="03499E"/>
                </a:solidFill>
                <a:latin typeface="Times New Roman"/>
                <a:cs typeface="Times New Roman"/>
              </a:rPr>
              <a:t>mua</a:t>
            </a:r>
            <a:r>
              <a:rPr sz="2400" spc="5" dirty="0">
                <a:solidFill>
                  <a:srgbClr val="03499E"/>
                </a:solidFill>
                <a:latin typeface="Times New Roman"/>
                <a:cs typeface="Times New Roman"/>
              </a:rPr>
              <a:t> </a:t>
            </a:r>
            <a:r>
              <a:rPr sz="2400" dirty="0">
                <a:solidFill>
                  <a:srgbClr val="03499E"/>
                </a:solidFill>
                <a:latin typeface="Times New Roman"/>
                <a:cs typeface="Times New Roman"/>
              </a:rPr>
              <a:t>sắm là</a:t>
            </a:r>
            <a:r>
              <a:rPr sz="2400" spc="5" dirty="0">
                <a:solidFill>
                  <a:srgbClr val="03499E"/>
                </a:solidFill>
                <a:latin typeface="Times New Roman"/>
                <a:cs typeface="Times New Roman"/>
              </a:rPr>
              <a:t> </a:t>
            </a:r>
            <a:r>
              <a:rPr sz="2400" dirty="0">
                <a:solidFill>
                  <a:srgbClr val="03499E"/>
                </a:solidFill>
                <a:latin typeface="Times New Roman"/>
                <a:cs typeface="Times New Roman"/>
              </a:rPr>
              <a:t>khoản</a:t>
            </a:r>
            <a:r>
              <a:rPr sz="2400" spc="5" dirty="0">
                <a:solidFill>
                  <a:srgbClr val="03499E"/>
                </a:solidFill>
                <a:latin typeface="Times New Roman"/>
                <a:cs typeface="Times New Roman"/>
              </a:rPr>
              <a:t> </a:t>
            </a:r>
            <a:r>
              <a:rPr sz="2400" dirty="0">
                <a:solidFill>
                  <a:srgbClr val="03499E"/>
                </a:solidFill>
                <a:latin typeface="Times New Roman"/>
                <a:cs typeface="Times New Roman"/>
              </a:rPr>
              <a:t>kinh</a:t>
            </a:r>
            <a:r>
              <a:rPr sz="2400" spc="15" dirty="0">
                <a:solidFill>
                  <a:srgbClr val="03499E"/>
                </a:solidFill>
                <a:latin typeface="Times New Roman"/>
                <a:cs typeface="Times New Roman"/>
              </a:rPr>
              <a:t> </a:t>
            </a:r>
            <a:r>
              <a:rPr sz="2400" dirty="0">
                <a:solidFill>
                  <a:srgbClr val="03499E"/>
                </a:solidFill>
                <a:latin typeface="Times New Roman"/>
                <a:cs typeface="Times New Roman"/>
              </a:rPr>
              <a:t>phí</a:t>
            </a:r>
            <a:r>
              <a:rPr sz="2400" spc="5" dirty="0">
                <a:solidFill>
                  <a:srgbClr val="03499E"/>
                </a:solidFill>
                <a:latin typeface="Times New Roman"/>
                <a:cs typeface="Times New Roman"/>
              </a:rPr>
              <a:t> </a:t>
            </a:r>
            <a:r>
              <a:rPr sz="2400" dirty="0">
                <a:solidFill>
                  <a:srgbClr val="03499E"/>
                </a:solidFill>
                <a:latin typeface="Times New Roman"/>
                <a:cs typeface="Times New Roman"/>
              </a:rPr>
              <a:t>có sẵn</a:t>
            </a:r>
            <a:r>
              <a:rPr sz="2400" spc="5" dirty="0">
                <a:solidFill>
                  <a:srgbClr val="03499E"/>
                </a:solidFill>
                <a:latin typeface="Times New Roman"/>
                <a:cs typeface="Times New Roman"/>
              </a:rPr>
              <a:t> </a:t>
            </a:r>
            <a:r>
              <a:rPr sz="2400" dirty="0">
                <a:solidFill>
                  <a:srgbClr val="03499E"/>
                </a:solidFill>
                <a:latin typeface="Times New Roman"/>
                <a:cs typeface="Times New Roman"/>
              </a:rPr>
              <a:t>dùng</a:t>
            </a:r>
            <a:r>
              <a:rPr sz="2400" spc="5" dirty="0">
                <a:solidFill>
                  <a:srgbClr val="03499E"/>
                </a:solidFill>
                <a:latin typeface="Times New Roman"/>
                <a:cs typeface="Times New Roman"/>
              </a:rPr>
              <a:t> </a:t>
            </a:r>
            <a:r>
              <a:rPr sz="2400" dirty="0">
                <a:solidFill>
                  <a:srgbClr val="03499E"/>
                </a:solidFill>
                <a:latin typeface="Times New Roman"/>
                <a:cs typeface="Times New Roman"/>
              </a:rPr>
              <a:t>để mua sắm</a:t>
            </a:r>
            <a:r>
              <a:rPr sz="2400" spc="-10" dirty="0">
                <a:solidFill>
                  <a:srgbClr val="03499E"/>
                </a:solidFill>
                <a:latin typeface="Times New Roman"/>
                <a:cs typeface="Times New Roman"/>
              </a:rPr>
              <a:t> </a:t>
            </a:r>
            <a:r>
              <a:rPr sz="2400" dirty="0">
                <a:solidFill>
                  <a:srgbClr val="03499E"/>
                </a:solidFill>
                <a:latin typeface="Times New Roman"/>
                <a:cs typeface="Times New Roman"/>
              </a:rPr>
              <a:t>trong</a:t>
            </a:r>
            <a:r>
              <a:rPr sz="2400" spc="5" dirty="0">
                <a:solidFill>
                  <a:srgbClr val="03499E"/>
                </a:solidFill>
                <a:latin typeface="Times New Roman"/>
                <a:cs typeface="Times New Roman"/>
              </a:rPr>
              <a:t> </a:t>
            </a:r>
            <a:r>
              <a:rPr sz="2400" spc="-25" dirty="0">
                <a:solidFill>
                  <a:srgbClr val="03499E"/>
                </a:solidFill>
                <a:latin typeface="Times New Roman"/>
                <a:cs typeface="Times New Roman"/>
              </a:rPr>
              <a:t>năm </a:t>
            </a:r>
            <a:r>
              <a:rPr sz="2400" dirty="0">
                <a:solidFill>
                  <a:srgbClr val="03499E"/>
                </a:solidFill>
                <a:latin typeface="Times New Roman"/>
                <a:cs typeface="Times New Roman"/>
              </a:rPr>
              <a:t>ngân</a:t>
            </a:r>
            <a:r>
              <a:rPr sz="2400" spc="-40" dirty="0">
                <a:solidFill>
                  <a:srgbClr val="03499E"/>
                </a:solidFill>
                <a:latin typeface="Times New Roman"/>
                <a:cs typeface="Times New Roman"/>
              </a:rPr>
              <a:t> </a:t>
            </a:r>
            <a:r>
              <a:rPr sz="2400" dirty="0">
                <a:solidFill>
                  <a:srgbClr val="03499E"/>
                </a:solidFill>
                <a:latin typeface="Times New Roman"/>
                <a:cs typeface="Times New Roman"/>
              </a:rPr>
              <a:t>sách,</a:t>
            </a:r>
            <a:r>
              <a:rPr sz="2400" spc="-45" dirty="0">
                <a:solidFill>
                  <a:srgbClr val="03499E"/>
                </a:solidFill>
                <a:latin typeface="Times New Roman"/>
                <a:cs typeface="Times New Roman"/>
              </a:rPr>
              <a:t> </a:t>
            </a:r>
            <a:r>
              <a:rPr sz="2400" dirty="0">
                <a:solidFill>
                  <a:srgbClr val="03499E"/>
                </a:solidFill>
                <a:latin typeface="Times New Roman"/>
                <a:cs typeface="Times New Roman"/>
              </a:rPr>
              <a:t>năm</a:t>
            </a:r>
            <a:r>
              <a:rPr sz="2400" spc="-90" dirty="0">
                <a:solidFill>
                  <a:srgbClr val="03499E"/>
                </a:solidFill>
                <a:latin typeface="Times New Roman"/>
                <a:cs typeface="Times New Roman"/>
              </a:rPr>
              <a:t> </a:t>
            </a:r>
            <a:r>
              <a:rPr sz="2400" dirty="0">
                <a:solidFill>
                  <a:srgbClr val="03499E"/>
                </a:solidFill>
                <a:latin typeface="Times New Roman"/>
                <a:cs typeface="Times New Roman"/>
              </a:rPr>
              <a:t>tài</a:t>
            </a:r>
            <a:r>
              <a:rPr sz="2400" spc="-85" dirty="0">
                <a:solidFill>
                  <a:srgbClr val="03499E"/>
                </a:solidFill>
                <a:latin typeface="Times New Roman"/>
                <a:cs typeface="Times New Roman"/>
              </a:rPr>
              <a:t> </a:t>
            </a:r>
            <a:r>
              <a:rPr sz="2400" spc="-10" dirty="0">
                <a:solidFill>
                  <a:srgbClr val="03499E"/>
                </a:solidFill>
                <a:latin typeface="Times New Roman"/>
                <a:cs typeface="Times New Roman"/>
              </a:rPr>
              <a:t>chính.</a:t>
            </a:r>
            <a:endParaRPr sz="2400">
              <a:latin typeface="Times New Roman"/>
              <a:cs typeface="Times New Roman"/>
            </a:endParaRPr>
          </a:p>
        </p:txBody>
      </p:sp>
      <p:sp>
        <p:nvSpPr>
          <p:cNvPr id="5" name="object 5"/>
          <p:cNvSpPr/>
          <p:nvPr/>
        </p:nvSpPr>
        <p:spPr>
          <a:xfrm>
            <a:off x="2783967" y="2911220"/>
            <a:ext cx="8646160" cy="0"/>
          </a:xfrm>
          <a:custGeom>
            <a:avLst/>
            <a:gdLst/>
            <a:ahLst/>
            <a:cxnLst/>
            <a:rect l="l" t="t" r="r" b="b"/>
            <a:pathLst>
              <a:path w="8646160">
                <a:moveTo>
                  <a:pt x="0" y="0"/>
                </a:moveTo>
                <a:lnTo>
                  <a:pt x="8646033" y="0"/>
                </a:lnTo>
              </a:path>
            </a:pathLst>
          </a:custGeom>
          <a:ln w="25400">
            <a:solidFill>
              <a:srgbClr val="BCC5D5"/>
            </a:solidFill>
          </a:ln>
        </p:spPr>
        <p:txBody>
          <a:bodyPr wrap="square" lIns="0" tIns="0" rIns="0" bIns="0" rtlCol="0"/>
          <a:lstStyle/>
          <a:p>
            <a:endParaRPr/>
          </a:p>
        </p:txBody>
      </p:sp>
      <p:sp>
        <p:nvSpPr>
          <p:cNvPr id="6" name="object 6"/>
          <p:cNvSpPr txBox="1"/>
          <p:nvPr/>
        </p:nvSpPr>
        <p:spPr>
          <a:xfrm>
            <a:off x="3025267" y="3107816"/>
            <a:ext cx="8329295" cy="2598420"/>
          </a:xfrm>
          <a:prstGeom prst="rect">
            <a:avLst/>
          </a:prstGeom>
        </p:spPr>
        <p:txBody>
          <a:bodyPr vert="horz" wrap="square" lIns="0" tIns="62865" rIns="0" bIns="0" rtlCol="0">
            <a:spAutoFit/>
          </a:bodyPr>
          <a:lstStyle/>
          <a:p>
            <a:pPr marL="12700" marR="5080" algn="just">
              <a:lnSpc>
                <a:spcPct val="86200"/>
              </a:lnSpc>
              <a:spcBef>
                <a:spcPts val="495"/>
              </a:spcBef>
            </a:pPr>
            <a:r>
              <a:rPr sz="2400" dirty="0">
                <a:solidFill>
                  <a:srgbClr val="03499E"/>
                </a:solidFill>
                <a:latin typeface="Times New Roman"/>
                <a:cs typeface="Times New Roman"/>
              </a:rPr>
              <a:t>Trường</a:t>
            </a:r>
            <a:r>
              <a:rPr sz="2400" spc="240" dirty="0">
                <a:solidFill>
                  <a:srgbClr val="03499E"/>
                </a:solidFill>
                <a:latin typeface="Times New Roman"/>
                <a:cs typeface="Times New Roman"/>
              </a:rPr>
              <a:t> </a:t>
            </a:r>
            <a:r>
              <a:rPr sz="2400" dirty="0">
                <a:solidFill>
                  <a:srgbClr val="03499E"/>
                </a:solidFill>
                <a:latin typeface="Times New Roman"/>
                <a:cs typeface="Times New Roman"/>
              </a:rPr>
              <a:t>hợp</a:t>
            </a:r>
            <a:r>
              <a:rPr sz="2400" spc="245" dirty="0">
                <a:solidFill>
                  <a:srgbClr val="03499E"/>
                </a:solidFill>
                <a:latin typeface="Times New Roman"/>
                <a:cs typeface="Times New Roman"/>
              </a:rPr>
              <a:t> </a:t>
            </a:r>
            <a:r>
              <a:rPr sz="2400" dirty="0">
                <a:solidFill>
                  <a:srgbClr val="03499E"/>
                </a:solidFill>
                <a:latin typeface="Times New Roman"/>
                <a:cs typeface="Times New Roman"/>
              </a:rPr>
              <a:t>gói</a:t>
            </a:r>
            <a:r>
              <a:rPr sz="2400" spc="250" dirty="0">
                <a:solidFill>
                  <a:srgbClr val="03499E"/>
                </a:solidFill>
                <a:latin typeface="Times New Roman"/>
                <a:cs typeface="Times New Roman"/>
              </a:rPr>
              <a:t> </a:t>
            </a:r>
            <a:r>
              <a:rPr sz="2400" dirty="0">
                <a:solidFill>
                  <a:srgbClr val="03499E"/>
                </a:solidFill>
                <a:latin typeface="Times New Roman"/>
                <a:cs typeface="Times New Roman"/>
              </a:rPr>
              <a:t>thầu</a:t>
            </a:r>
            <a:r>
              <a:rPr sz="2400" spc="240" dirty="0">
                <a:solidFill>
                  <a:srgbClr val="03499E"/>
                </a:solidFill>
                <a:latin typeface="Times New Roman"/>
                <a:cs typeface="Times New Roman"/>
              </a:rPr>
              <a:t> </a:t>
            </a:r>
            <a:r>
              <a:rPr sz="2400" dirty="0">
                <a:solidFill>
                  <a:srgbClr val="03499E"/>
                </a:solidFill>
                <a:latin typeface="Times New Roman"/>
                <a:cs typeface="Times New Roman"/>
              </a:rPr>
              <a:t>có</a:t>
            </a:r>
            <a:r>
              <a:rPr sz="2400" spc="235" dirty="0">
                <a:solidFill>
                  <a:srgbClr val="03499E"/>
                </a:solidFill>
                <a:latin typeface="Times New Roman"/>
                <a:cs typeface="Times New Roman"/>
              </a:rPr>
              <a:t> </a:t>
            </a:r>
            <a:r>
              <a:rPr sz="2400" dirty="0">
                <a:solidFill>
                  <a:srgbClr val="03499E"/>
                </a:solidFill>
                <a:latin typeface="Times New Roman"/>
                <a:cs typeface="Times New Roman"/>
              </a:rPr>
              <a:t>thời</a:t>
            </a:r>
            <a:r>
              <a:rPr sz="2400" spc="250" dirty="0">
                <a:solidFill>
                  <a:srgbClr val="03499E"/>
                </a:solidFill>
                <a:latin typeface="Times New Roman"/>
                <a:cs typeface="Times New Roman"/>
              </a:rPr>
              <a:t> </a:t>
            </a:r>
            <a:r>
              <a:rPr sz="2400" dirty="0">
                <a:solidFill>
                  <a:srgbClr val="03499E"/>
                </a:solidFill>
                <a:latin typeface="Times New Roman"/>
                <a:cs typeface="Times New Roman"/>
              </a:rPr>
              <a:t>gian</a:t>
            </a:r>
            <a:r>
              <a:rPr sz="2400" spc="254" dirty="0">
                <a:solidFill>
                  <a:srgbClr val="03499E"/>
                </a:solidFill>
                <a:latin typeface="Times New Roman"/>
                <a:cs typeface="Times New Roman"/>
              </a:rPr>
              <a:t> </a:t>
            </a:r>
            <a:r>
              <a:rPr sz="2400" dirty="0">
                <a:solidFill>
                  <a:srgbClr val="03499E"/>
                </a:solidFill>
                <a:latin typeface="Times New Roman"/>
                <a:cs typeface="Times New Roman"/>
              </a:rPr>
              <a:t>thực</a:t>
            </a:r>
            <a:r>
              <a:rPr sz="2400" spc="240" dirty="0">
                <a:solidFill>
                  <a:srgbClr val="03499E"/>
                </a:solidFill>
                <a:latin typeface="Times New Roman"/>
                <a:cs typeface="Times New Roman"/>
              </a:rPr>
              <a:t> </a:t>
            </a:r>
            <a:r>
              <a:rPr sz="2400" dirty="0">
                <a:solidFill>
                  <a:srgbClr val="03499E"/>
                </a:solidFill>
                <a:latin typeface="Times New Roman"/>
                <a:cs typeface="Times New Roman"/>
              </a:rPr>
              <a:t>hiện</a:t>
            </a:r>
            <a:r>
              <a:rPr sz="2400" spc="250" dirty="0">
                <a:solidFill>
                  <a:srgbClr val="03499E"/>
                </a:solidFill>
                <a:latin typeface="Times New Roman"/>
                <a:cs typeface="Times New Roman"/>
              </a:rPr>
              <a:t> </a:t>
            </a:r>
            <a:r>
              <a:rPr sz="2400" dirty="0">
                <a:solidFill>
                  <a:srgbClr val="03499E"/>
                </a:solidFill>
                <a:latin typeface="Times New Roman"/>
                <a:cs typeface="Times New Roman"/>
              </a:rPr>
              <a:t>hợp</a:t>
            </a:r>
            <a:r>
              <a:rPr sz="2400" spc="250" dirty="0">
                <a:solidFill>
                  <a:srgbClr val="03499E"/>
                </a:solidFill>
                <a:latin typeface="Times New Roman"/>
                <a:cs typeface="Times New Roman"/>
              </a:rPr>
              <a:t> </a:t>
            </a:r>
            <a:r>
              <a:rPr sz="2400" dirty="0">
                <a:solidFill>
                  <a:srgbClr val="03499E"/>
                </a:solidFill>
                <a:latin typeface="Times New Roman"/>
                <a:cs typeface="Times New Roman"/>
              </a:rPr>
              <a:t>đồng</a:t>
            </a:r>
            <a:r>
              <a:rPr sz="2400" spc="240" dirty="0">
                <a:solidFill>
                  <a:srgbClr val="03499E"/>
                </a:solidFill>
                <a:latin typeface="Times New Roman"/>
                <a:cs typeface="Times New Roman"/>
              </a:rPr>
              <a:t> </a:t>
            </a:r>
            <a:r>
              <a:rPr sz="2400" dirty="0">
                <a:solidFill>
                  <a:srgbClr val="03499E"/>
                </a:solidFill>
                <a:latin typeface="Times New Roman"/>
                <a:cs typeface="Times New Roman"/>
              </a:rPr>
              <a:t>dài</a:t>
            </a:r>
            <a:r>
              <a:rPr sz="2400" spc="240" dirty="0">
                <a:solidFill>
                  <a:srgbClr val="03499E"/>
                </a:solidFill>
                <a:latin typeface="Times New Roman"/>
                <a:cs typeface="Times New Roman"/>
              </a:rPr>
              <a:t> </a:t>
            </a:r>
            <a:r>
              <a:rPr sz="2400" dirty="0">
                <a:solidFill>
                  <a:srgbClr val="03499E"/>
                </a:solidFill>
                <a:latin typeface="Times New Roman"/>
                <a:cs typeface="Times New Roman"/>
              </a:rPr>
              <a:t>hơn</a:t>
            </a:r>
            <a:r>
              <a:rPr sz="2400" spc="245" dirty="0">
                <a:solidFill>
                  <a:srgbClr val="03499E"/>
                </a:solidFill>
                <a:latin typeface="Times New Roman"/>
                <a:cs typeface="Times New Roman"/>
              </a:rPr>
              <a:t> </a:t>
            </a:r>
            <a:r>
              <a:rPr sz="2400" spc="-25" dirty="0">
                <a:solidFill>
                  <a:srgbClr val="03499E"/>
                </a:solidFill>
                <a:latin typeface="Times New Roman"/>
                <a:cs typeface="Times New Roman"/>
              </a:rPr>
              <a:t>01 </a:t>
            </a:r>
            <a:r>
              <a:rPr sz="2400" dirty="0">
                <a:solidFill>
                  <a:srgbClr val="03499E"/>
                </a:solidFill>
                <a:latin typeface="Times New Roman"/>
                <a:cs typeface="Times New Roman"/>
              </a:rPr>
              <a:t>năm</a:t>
            </a:r>
            <a:r>
              <a:rPr sz="2400" spc="45" dirty="0">
                <a:solidFill>
                  <a:srgbClr val="03499E"/>
                </a:solidFill>
                <a:latin typeface="Times New Roman"/>
                <a:cs typeface="Times New Roman"/>
              </a:rPr>
              <a:t> </a:t>
            </a:r>
            <a:r>
              <a:rPr sz="2400" dirty="0">
                <a:solidFill>
                  <a:srgbClr val="03499E"/>
                </a:solidFill>
                <a:latin typeface="Times New Roman"/>
                <a:cs typeface="Times New Roman"/>
              </a:rPr>
              <a:t>hoặc</a:t>
            </a:r>
            <a:r>
              <a:rPr sz="2400" spc="70" dirty="0">
                <a:solidFill>
                  <a:srgbClr val="03499E"/>
                </a:solidFill>
                <a:latin typeface="Times New Roman"/>
                <a:cs typeface="Times New Roman"/>
              </a:rPr>
              <a:t> </a:t>
            </a:r>
            <a:r>
              <a:rPr sz="2400" dirty="0">
                <a:solidFill>
                  <a:srgbClr val="03499E"/>
                </a:solidFill>
                <a:latin typeface="Times New Roman"/>
                <a:cs typeface="Times New Roman"/>
              </a:rPr>
              <a:t>ngày</a:t>
            </a:r>
            <a:r>
              <a:rPr sz="2400" spc="60" dirty="0">
                <a:solidFill>
                  <a:srgbClr val="03499E"/>
                </a:solidFill>
                <a:latin typeface="Times New Roman"/>
                <a:cs typeface="Times New Roman"/>
              </a:rPr>
              <a:t> </a:t>
            </a:r>
            <a:r>
              <a:rPr sz="2400" dirty="0">
                <a:solidFill>
                  <a:srgbClr val="03499E"/>
                </a:solidFill>
                <a:latin typeface="Times New Roman"/>
                <a:cs typeface="Times New Roman"/>
              </a:rPr>
              <a:t>hợp</a:t>
            </a:r>
            <a:r>
              <a:rPr sz="2400" spc="65" dirty="0">
                <a:solidFill>
                  <a:srgbClr val="03499E"/>
                </a:solidFill>
                <a:latin typeface="Times New Roman"/>
                <a:cs typeface="Times New Roman"/>
              </a:rPr>
              <a:t> </a:t>
            </a:r>
            <a:r>
              <a:rPr sz="2400" dirty="0">
                <a:solidFill>
                  <a:srgbClr val="03499E"/>
                </a:solidFill>
                <a:latin typeface="Times New Roman"/>
                <a:cs typeface="Times New Roman"/>
              </a:rPr>
              <a:t>đồng</a:t>
            </a:r>
            <a:r>
              <a:rPr sz="2400" spc="60" dirty="0">
                <a:solidFill>
                  <a:srgbClr val="03499E"/>
                </a:solidFill>
                <a:latin typeface="Times New Roman"/>
                <a:cs typeface="Times New Roman"/>
              </a:rPr>
              <a:t> </a:t>
            </a:r>
            <a:r>
              <a:rPr sz="2400" dirty="0">
                <a:solidFill>
                  <a:srgbClr val="03499E"/>
                </a:solidFill>
                <a:latin typeface="Times New Roman"/>
                <a:cs typeface="Times New Roman"/>
              </a:rPr>
              <a:t>có</a:t>
            </a:r>
            <a:r>
              <a:rPr sz="2400" spc="65" dirty="0">
                <a:solidFill>
                  <a:srgbClr val="03499E"/>
                </a:solidFill>
                <a:latin typeface="Times New Roman"/>
                <a:cs typeface="Times New Roman"/>
              </a:rPr>
              <a:t> </a:t>
            </a:r>
            <a:r>
              <a:rPr sz="2400" dirty="0">
                <a:solidFill>
                  <a:srgbClr val="03499E"/>
                </a:solidFill>
                <a:latin typeface="Times New Roman"/>
                <a:cs typeface="Times New Roman"/>
              </a:rPr>
              <a:t>hiệu</a:t>
            </a:r>
            <a:r>
              <a:rPr sz="2400" spc="65" dirty="0">
                <a:solidFill>
                  <a:srgbClr val="03499E"/>
                </a:solidFill>
                <a:latin typeface="Times New Roman"/>
                <a:cs typeface="Times New Roman"/>
              </a:rPr>
              <a:t> </a:t>
            </a:r>
            <a:r>
              <a:rPr sz="2400" dirty="0">
                <a:solidFill>
                  <a:srgbClr val="03499E"/>
                </a:solidFill>
                <a:latin typeface="Times New Roman"/>
                <a:cs typeface="Times New Roman"/>
              </a:rPr>
              <a:t>lực</a:t>
            </a:r>
            <a:r>
              <a:rPr sz="2400" spc="65" dirty="0">
                <a:solidFill>
                  <a:srgbClr val="03499E"/>
                </a:solidFill>
                <a:latin typeface="Times New Roman"/>
                <a:cs typeface="Times New Roman"/>
              </a:rPr>
              <a:t> </a:t>
            </a:r>
            <a:r>
              <a:rPr sz="2400" dirty="0">
                <a:solidFill>
                  <a:srgbClr val="03499E"/>
                </a:solidFill>
                <a:latin typeface="Times New Roman"/>
                <a:cs typeface="Times New Roman"/>
              </a:rPr>
              <a:t>và</a:t>
            </a:r>
            <a:r>
              <a:rPr sz="2400" spc="65" dirty="0">
                <a:solidFill>
                  <a:srgbClr val="03499E"/>
                </a:solidFill>
                <a:latin typeface="Times New Roman"/>
                <a:cs typeface="Times New Roman"/>
              </a:rPr>
              <a:t> </a:t>
            </a:r>
            <a:r>
              <a:rPr sz="2400" dirty="0">
                <a:solidFill>
                  <a:srgbClr val="03499E"/>
                </a:solidFill>
                <a:latin typeface="Times New Roman"/>
                <a:cs typeface="Times New Roman"/>
              </a:rPr>
              <a:t>ngày</a:t>
            </a:r>
            <a:r>
              <a:rPr sz="2400" spc="50" dirty="0">
                <a:solidFill>
                  <a:srgbClr val="03499E"/>
                </a:solidFill>
                <a:latin typeface="Times New Roman"/>
                <a:cs typeface="Times New Roman"/>
              </a:rPr>
              <a:t> </a:t>
            </a:r>
            <a:r>
              <a:rPr sz="2400" dirty="0">
                <a:solidFill>
                  <a:srgbClr val="03499E"/>
                </a:solidFill>
                <a:latin typeface="Times New Roman"/>
                <a:cs typeface="Times New Roman"/>
              </a:rPr>
              <a:t>hoàn</a:t>
            </a:r>
            <a:r>
              <a:rPr sz="2400" spc="70" dirty="0">
                <a:solidFill>
                  <a:srgbClr val="03499E"/>
                </a:solidFill>
                <a:latin typeface="Times New Roman"/>
                <a:cs typeface="Times New Roman"/>
              </a:rPr>
              <a:t> </a:t>
            </a:r>
            <a:r>
              <a:rPr sz="2400" dirty="0">
                <a:solidFill>
                  <a:srgbClr val="03499E"/>
                </a:solidFill>
                <a:latin typeface="Times New Roman"/>
                <a:cs typeface="Times New Roman"/>
              </a:rPr>
              <a:t>thành</a:t>
            </a:r>
            <a:r>
              <a:rPr sz="2400" spc="60" dirty="0">
                <a:solidFill>
                  <a:srgbClr val="03499E"/>
                </a:solidFill>
                <a:latin typeface="Times New Roman"/>
                <a:cs typeface="Times New Roman"/>
              </a:rPr>
              <a:t> </a:t>
            </a:r>
            <a:r>
              <a:rPr sz="2400" dirty="0">
                <a:solidFill>
                  <a:srgbClr val="03499E"/>
                </a:solidFill>
                <a:latin typeface="Times New Roman"/>
                <a:cs typeface="Times New Roman"/>
              </a:rPr>
              <a:t>các</a:t>
            </a:r>
            <a:r>
              <a:rPr sz="2400" spc="60" dirty="0">
                <a:solidFill>
                  <a:srgbClr val="03499E"/>
                </a:solidFill>
                <a:latin typeface="Times New Roman"/>
                <a:cs typeface="Times New Roman"/>
              </a:rPr>
              <a:t> </a:t>
            </a:r>
            <a:r>
              <a:rPr sz="2400" spc="-10" dirty="0">
                <a:solidFill>
                  <a:srgbClr val="03499E"/>
                </a:solidFill>
                <a:latin typeface="Times New Roman"/>
                <a:cs typeface="Times New Roman"/>
              </a:rPr>
              <a:t>nghĩa </a:t>
            </a:r>
            <a:r>
              <a:rPr sz="2400" dirty="0">
                <a:solidFill>
                  <a:srgbClr val="03499E"/>
                </a:solidFill>
                <a:latin typeface="Times New Roman"/>
                <a:cs typeface="Times New Roman"/>
              </a:rPr>
              <a:t>vụ</a:t>
            </a:r>
            <a:r>
              <a:rPr sz="2400" spc="335" dirty="0">
                <a:solidFill>
                  <a:srgbClr val="03499E"/>
                </a:solidFill>
                <a:latin typeface="Times New Roman"/>
                <a:cs typeface="Times New Roman"/>
              </a:rPr>
              <a:t> </a:t>
            </a:r>
            <a:r>
              <a:rPr sz="2400" dirty="0">
                <a:solidFill>
                  <a:srgbClr val="03499E"/>
                </a:solidFill>
                <a:latin typeface="Times New Roman"/>
                <a:cs typeface="Times New Roman"/>
              </a:rPr>
              <a:t>hợp</a:t>
            </a:r>
            <a:r>
              <a:rPr sz="2400" spc="345" dirty="0">
                <a:solidFill>
                  <a:srgbClr val="03499E"/>
                </a:solidFill>
                <a:latin typeface="Times New Roman"/>
                <a:cs typeface="Times New Roman"/>
              </a:rPr>
              <a:t> </a:t>
            </a:r>
            <a:r>
              <a:rPr sz="2400" dirty="0">
                <a:solidFill>
                  <a:srgbClr val="03499E"/>
                </a:solidFill>
                <a:latin typeface="Times New Roman"/>
                <a:cs typeface="Times New Roman"/>
              </a:rPr>
              <a:t>đồng</a:t>
            </a:r>
            <a:r>
              <a:rPr sz="2400" spc="345" dirty="0">
                <a:solidFill>
                  <a:srgbClr val="03499E"/>
                </a:solidFill>
                <a:latin typeface="Times New Roman"/>
                <a:cs typeface="Times New Roman"/>
              </a:rPr>
              <a:t> </a:t>
            </a:r>
            <a:r>
              <a:rPr sz="2400" dirty="0">
                <a:solidFill>
                  <a:srgbClr val="03499E"/>
                </a:solidFill>
                <a:latin typeface="Times New Roman"/>
                <a:cs typeface="Times New Roman"/>
              </a:rPr>
              <a:t>không</a:t>
            </a:r>
            <a:r>
              <a:rPr sz="2400" spc="340" dirty="0">
                <a:solidFill>
                  <a:srgbClr val="03499E"/>
                </a:solidFill>
                <a:latin typeface="Times New Roman"/>
                <a:cs typeface="Times New Roman"/>
              </a:rPr>
              <a:t> </a:t>
            </a:r>
            <a:r>
              <a:rPr sz="2400" dirty="0">
                <a:solidFill>
                  <a:srgbClr val="03499E"/>
                </a:solidFill>
                <a:latin typeface="Times New Roman"/>
                <a:cs typeface="Times New Roman"/>
              </a:rPr>
              <a:t>cùng</a:t>
            </a:r>
            <a:r>
              <a:rPr sz="2400" spc="355" dirty="0">
                <a:solidFill>
                  <a:srgbClr val="03499E"/>
                </a:solidFill>
                <a:latin typeface="Times New Roman"/>
                <a:cs typeface="Times New Roman"/>
              </a:rPr>
              <a:t> </a:t>
            </a:r>
            <a:r>
              <a:rPr sz="2400" dirty="0">
                <a:solidFill>
                  <a:srgbClr val="03499E"/>
                </a:solidFill>
                <a:latin typeface="Times New Roman"/>
                <a:cs typeface="Times New Roman"/>
              </a:rPr>
              <a:t>một</a:t>
            </a:r>
            <a:r>
              <a:rPr sz="2400" spc="350" dirty="0">
                <a:solidFill>
                  <a:srgbClr val="03499E"/>
                </a:solidFill>
                <a:latin typeface="Times New Roman"/>
                <a:cs typeface="Times New Roman"/>
              </a:rPr>
              <a:t> </a:t>
            </a:r>
            <a:r>
              <a:rPr sz="2400" dirty="0">
                <a:solidFill>
                  <a:srgbClr val="03499E"/>
                </a:solidFill>
                <a:latin typeface="Times New Roman"/>
                <a:cs typeface="Times New Roman"/>
              </a:rPr>
              <a:t>năm</a:t>
            </a:r>
            <a:r>
              <a:rPr sz="2400" spc="335" dirty="0">
                <a:solidFill>
                  <a:srgbClr val="03499E"/>
                </a:solidFill>
                <a:latin typeface="Times New Roman"/>
                <a:cs typeface="Times New Roman"/>
              </a:rPr>
              <a:t> </a:t>
            </a:r>
            <a:r>
              <a:rPr sz="2400" dirty="0">
                <a:solidFill>
                  <a:srgbClr val="03499E"/>
                </a:solidFill>
                <a:latin typeface="Times New Roman"/>
                <a:cs typeface="Times New Roman"/>
              </a:rPr>
              <a:t>tài</a:t>
            </a:r>
            <a:r>
              <a:rPr sz="2400" spc="350" dirty="0">
                <a:solidFill>
                  <a:srgbClr val="03499E"/>
                </a:solidFill>
                <a:latin typeface="Times New Roman"/>
                <a:cs typeface="Times New Roman"/>
              </a:rPr>
              <a:t> </a:t>
            </a:r>
            <a:r>
              <a:rPr sz="2400" dirty="0">
                <a:solidFill>
                  <a:srgbClr val="03499E"/>
                </a:solidFill>
                <a:latin typeface="Times New Roman"/>
                <a:cs typeface="Times New Roman"/>
              </a:rPr>
              <a:t>chính</a:t>
            </a:r>
            <a:r>
              <a:rPr sz="2400" spc="350" dirty="0">
                <a:solidFill>
                  <a:srgbClr val="03499E"/>
                </a:solidFill>
                <a:latin typeface="Times New Roman"/>
                <a:cs typeface="Times New Roman"/>
              </a:rPr>
              <a:t> </a:t>
            </a:r>
            <a:r>
              <a:rPr sz="2400" dirty="0">
                <a:solidFill>
                  <a:srgbClr val="03499E"/>
                </a:solidFill>
                <a:latin typeface="Times New Roman"/>
                <a:cs typeface="Times New Roman"/>
              </a:rPr>
              <a:t>thì</a:t>
            </a:r>
            <a:r>
              <a:rPr sz="2400" spc="350" dirty="0">
                <a:solidFill>
                  <a:srgbClr val="03499E"/>
                </a:solidFill>
                <a:latin typeface="Times New Roman"/>
                <a:cs typeface="Times New Roman"/>
              </a:rPr>
              <a:t> </a:t>
            </a:r>
            <a:r>
              <a:rPr sz="2400" b="1" u="sng" dirty="0">
                <a:solidFill>
                  <a:srgbClr val="03499E"/>
                </a:solidFill>
                <a:uFill>
                  <a:solidFill>
                    <a:srgbClr val="03499E"/>
                  </a:solidFill>
                </a:uFill>
                <a:latin typeface="Times New Roman"/>
                <a:cs typeface="Times New Roman"/>
              </a:rPr>
              <a:t>nêu</a:t>
            </a:r>
            <a:r>
              <a:rPr sz="2400" b="1" u="sng" spc="340" dirty="0">
                <a:solidFill>
                  <a:srgbClr val="03499E"/>
                </a:solidFill>
                <a:uFill>
                  <a:solidFill>
                    <a:srgbClr val="03499E"/>
                  </a:solidFill>
                </a:uFill>
                <a:latin typeface="Times New Roman"/>
                <a:cs typeface="Times New Roman"/>
              </a:rPr>
              <a:t> </a:t>
            </a:r>
            <a:r>
              <a:rPr sz="2400" b="1" u="sng" dirty="0">
                <a:solidFill>
                  <a:srgbClr val="03499E"/>
                </a:solidFill>
                <a:uFill>
                  <a:solidFill>
                    <a:srgbClr val="03499E"/>
                  </a:solidFill>
                </a:uFill>
                <a:latin typeface="Times New Roman"/>
                <a:cs typeface="Times New Roman"/>
              </a:rPr>
              <a:t>rõ</a:t>
            </a:r>
            <a:r>
              <a:rPr sz="2400" b="1" u="sng" spc="340" dirty="0">
                <a:solidFill>
                  <a:srgbClr val="03499E"/>
                </a:solidFill>
                <a:uFill>
                  <a:solidFill>
                    <a:srgbClr val="03499E"/>
                  </a:solidFill>
                </a:uFill>
                <a:latin typeface="Times New Roman"/>
                <a:cs typeface="Times New Roman"/>
              </a:rPr>
              <a:t> </a:t>
            </a:r>
            <a:r>
              <a:rPr sz="2400" b="1" u="sng" dirty="0">
                <a:solidFill>
                  <a:srgbClr val="03499E"/>
                </a:solidFill>
                <a:uFill>
                  <a:solidFill>
                    <a:srgbClr val="03499E"/>
                  </a:solidFill>
                </a:uFill>
                <a:latin typeface="Times New Roman"/>
                <a:cs typeface="Times New Roman"/>
              </a:rPr>
              <a:t>dự</a:t>
            </a:r>
            <a:r>
              <a:rPr sz="2400" b="1" u="sng" spc="340" dirty="0">
                <a:solidFill>
                  <a:srgbClr val="03499E"/>
                </a:solidFill>
                <a:uFill>
                  <a:solidFill>
                    <a:srgbClr val="03499E"/>
                  </a:solidFill>
                </a:uFill>
                <a:latin typeface="Times New Roman"/>
                <a:cs typeface="Times New Roman"/>
              </a:rPr>
              <a:t> </a:t>
            </a:r>
            <a:r>
              <a:rPr sz="2400" b="1" u="sng" spc="-20" dirty="0">
                <a:solidFill>
                  <a:srgbClr val="03499E"/>
                </a:solidFill>
                <a:uFill>
                  <a:solidFill>
                    <a:srgbClr val="03499E"/>
                  </a:solidFill>
                </a:uFill>
                <a:latin typeface="Times New Roman"/>
                <a:cs typeface="Times New Roman"/>
              </a:rPr>
              <a:t>toán</a:t>
            </a:r>
            <a:r>
              <a:rPr sz="2400" b="1" spc="-20" dirty="0">
                <a:solidFill>
                  <a:srgbClr val="03499E"/>
                </a:solidFill>
                <a:latin typeface="Times New Roman"/>
                <a:cs typeface="Times New Roman"/>
              </a:rPr>
              <a:t> </a:t>
            </a:r>
            <a:r>
              <a:rPr sz="2400" b="1" u="sng" dirty="0">
                <a:solidFill>
                  <a:srgbClr val="03499E"/>
                </a:solidFill>
                <a:uFill>
                  <a:solidFill>
                    <a:srgbClr val="03499E"/>
                  </a:solidFill>
                </a:uFill>
                <a:latin typeface="Times New Roman"/>
                <a:cs typeface="Times New Roman"/>
              </a:rPr>
              <a:t>mua</a:t>
            </a:r>
            <a:r>
              <a:rPr sz="2400" b="1" u="sng" spc="35" dirty="0">
                <a:solidFill>
                  <a:srgbClr val="03499E"/>
                </a:solidFill>
                <a:uFill>
                  <a:solidFill>
                    <a:srgbClr val="03499E"/>
                  </a:solidFill>
                </a:uFill>
                <a:latin typeface="Times New Roman"/>
                <a:cs typeface="Times New Roman"/>
              </a:rPr>
              <a:t> </a:t>
            </a:r>
            <a:r>
              <a:rPr sz="2400" b="1" u="sng" dirty="0">
                <a:solidFill>
                  <a:srgbClr val="03499E"/>
                </a:solidFill>
                <a:uFill>
                  <a:solidFill>
                    <a:srgbClr val="03499E"/>
                  </a:solidFill>
                </a:uFill>
                <a:latin typeface="Times New Roman"/>
                <a:cs typeface="Times New Roman"/>
              </a:rPr>
              <a:t>sắm</a:t>
            </a:r>
            <a:r>
              <a:rPr sz="2400" b="1" u="sng" spc="35" dirty="0">
                <a:solidFill>
                  <a:srgbClr val="03499E"/>
                </a:solidFill>
                <a:uFill>
                  <a:solidFill>
                    <a:srgbClr val="03499E"/>
                  </a:solidFill>
                </a:uFill>
                <a:latin typeface="Times New Roman"/>
                <a:cs typeface="Times New Roman"/>
              </a:rPr>
              <a:t> </a:t>
            </a:r>
            <a:r>
              <a:rPr sz="2400" b="1" u="sng" dirty="0">
                <a:solidFill>
                  <a:srgbClr val="03499E"/>
                </a:solidFill>
                <a:uFill>
                  <a:solidFill>
                    <a:srgbClr val="03499E"/>
                  </a:solidFill>
                </a:uFill>
                <a:latin typeface="Times New Roman"/>
                <a:cs typeface="Times New Roman"/>
              </a:rPr>
              <a:t>của</a:t>
            </a:r>
            <a:r>
              <a:rPr sz="2400" b="1" u="sng" spc="30" dirty="0">
                <a:solidFill>
                  <a:srgbClr val="03499E"/>
                </a:solidFill>
                <a:uFill>
                  <a:solidFill>
                    <a:srgbClr val="03499E"/>
                  </a:solidFill>
                </a:uFill>
                <a:latin typeface="Times New Roman"/>
                <a:cs typeface="Times New Roman"/>
              </a:rPr>
              <a:t> </a:t>
            </a:r>
            <a:r>
              <a:rPr sz="2400" b="1" u="sng" dirty="0">
                <a:solidFill>
                  <a:srgbClr val="03499E"/>
                </a:solidFill>
                <a:uFill>
                  <a:solidFill>
                    <a:srgbClr val="03499E"/>
                  </a:solidFill>
                </a:uFill>
                <a:latin typeface="Times New Roman"/>
                <a:cs typeface="Times New Roman"/>
              </a:rPr>
              <a:t>năm</a:t>
            </a:r>
            <a:r>
              <a:rPr sz="2400" b="1" u="sng" spc="40" dirty="0">
                <a:solidFill>
                  <a:srgbClr val="03499E"/>
                </a:solidFill>
                <a:uFill>
                  <a:solidFill>
                    <a:srgbClr val="03499E"/>
                  </a:solidFill>
                </a:uFill>
                <a:latin typeface="Times New Roman"/>
                <a:cs typeface="Times New Roman"/>
              </a:rPr>
              <a:t> </a:t>
            </a:r>
            <a:r>
              <a:rPr sz="2400" b="1" u="sng" dirty="0">
                <a:solidFill>
                  <a:srgbClr val="03499E"/>
                </a:solidFill>
                <a:uFill>
                  <a:solidFill>
                    <a:srgbClr val="03499E"/>
                  </a:solidFill>
                </a:uFill>
                <a:latin typeface="Times New Roman"/>
                <a:cs typeface="Times New Roman"/>
              </a:rPr>
              <a:t>ngân</a:t>
            </a:r>
            <a:r>
              <a:rPr sz="2400" b="1" u="sng" spc="35" dirty="0">
                <a:solidFill>
                  <a:srgbClr val="03499E"/>
                </a:solidFill>
                <a:uFill>
                  <a:solidFill>
                    <a:srgbClr val="03499E"/>
                  </a:solidFill>
                </a:uFill>
                <a:latin typeface="Times New Roman"/>
                <a:cs typeface="Times New Roman"/>
              </a:rPr>
              <a:t> </a:t>
            </a:r>
            <a:r>
              <a:rPr sz="2400" b="1" u="sng" dirty="0">
                <a:solidFill>
                  <a:srgbClr val="03499E"/>
                </a:solidFill>
                <a:uFill>
                  <a:solidFill>
                    <a:srgbClr val="03499E"/>
                  </a:solidFill>
                </a:uFill>
                <a:latin typeface="Times New Roman"/>
                <a:cs typeface="Times New Roman"/>
              </a:rPr>
              <a:t>sách,</a:t>
            </a:r>
            <a:r>
              <a:rPr sz="2400" b="1" u="sng" spc="35" dirty="0">
                <a:solidFill>
                  <a:srgbClr val="03499E"/>
                </a:solidFill>
                <a:uFill>
                  <a:solidFill>
                    <a:srgbClr val="03499E"/>
                  </a:solidFill>
                </a:uFill>
                <a:latin typeface="Times New Roman"/>
                <a:cs typeface="Times New Roman"/>
              </a:rPr>
              <a:t> </a:t>
            </a:r>
            <a:r>
              <a:rPr sz="2400" b="1" u="sng" dirty="0">
                <a:solidFill>
                  <a:srgbClr val="03499E"/>
                </a:solidFill>
                <a:uFill>
                  <a:solidFill>
                    <a:srgbClr val="03499E"/>
                  </a:solidFill>
                </a:uFill>
                <a:latin typeface="Times New Roman"/>
                <a:cs typeface="Times New Roman"/>
              </a:rPr>
              <a:t>năm</a:t>
            </a:r>
            <a:r>
              <a:rPr sz="2400" b="1" u="sng" spc="40" dirty="0">
                <a:solidFill>
                  <a:srgbClr val="03499E"/>
                </a:solidFill>
                <a:uFill>
                  <a:solidFill>
                    <a:srgbClr val="03499E"/>
                  </a:solidFill>
                </a:uFill>
                <a:latin typeface="Times New Roman"/>
                <a:cs typeface="Times New Roman"/>
              </a:rPr>
              <a:t> </a:t>
            </a:r>
            <a:r>
              <a:rPr sz="2400" b="1" u="sng" dirty="0">
                <a:solidFill>
                  <a:srgbClr val="03499E"/>
                </a:solidFill>
                <a:uFill>
                  <a:solidFill>
                    <a:srgbClr val="03499E"/>
                  </a:solidFill>
                </a:uFill>
                <a:latin typeface="Times New Roman"/>
                <a:cs typeface="Times New Roman"/>
              </a:rPr>
              <a:t>tài</a:t>
            </a:r>
            <a:r>
              <a:rPr sz="2400" b="1" u="sng" spc="40" dirty="0">
                <a:solidFill>
                  <a:srgbClr val="03499E"/>
                </a:solidFill>
                <a:uFill>
                  <a:solidFill>
                    <a:srgbClr val="03499E"/>
                  </a:solidFill>
                </a:uFill>
                <a:latin typeface="Times New Roman"/>
                <a:cs typeface="Times New Roman"/>
              </a:rPr>
              <a:t> </a:t>
            </a:r>
            <a:r>
              <a:rPr sz="2400" b="1" u="sng" dirty="0">
                <a:solidFill>
                  <a:srgbClr val="03499E"/>
                </a:solidFill>
                <a:uFill>
                  <a:solidFill>
                    <a:srgbClr val="03499E"/>
                  </a:solidFill>
                </a:uFill>
                <a:latin typeface="Times New Roman"/>
                <a:cs typeface="Times New Roman"/>
              </a:rPr>
              <a:t>chính</a:t>
            </a:r>
            <a:r>
              <a:rPr sz="2400" b="1" u="sng" spc="25" dirty="0">
                <a:solidFill>
                  <a:srgbClr val="03499E"/>
                </a:solidFill>
                <a:uFill>
                  <a:solidFill>
                    <a:srgbClr val="03499E"/>
                  </a:solidFill>
                </a:uFill>
                <a:latin typeface="Times New Roman"/>
                <a:cs typeface="Times New Roman"/>
              </a:rPr>
              <a:t> </a:t>
            </a:r>
            <a:r>
              <a:rPr sz="2400" b="1" u="sng" dirty="0">
                <a:solidFill>
                  <a:srgbClr val="03499E"/>
                </a:solidFill>
                <a:uFill>
                  <a:solidFill>
                    <a:srgbClr val="03499E"/>
                  </a:solidFill>
                </a:uFill>
                <a:latin typeface="Times New Roman"/>
                <a:cs typeface="Times New Roman"/>
              </a:rPr>
              <a:t>và</a:t>
            </a:r>
            <a:r>
              <a:rPr sz="2400" b="1" u="sng" spc="45" dirty="0">
                <a:solidFill>
                  <a:srgbClr val="03499E"/>
                </a:solidFill>
                <a:uFill>
                  <a:solidFill>
                    <a:srgbClr val="03499E"/>
                  </a:solidFill>
                </a:uFill>
                <a:latin typeface="Times New Roman"/>
                <a:cs typeface="Times New Roman"/>
              </a:rPr>
              <a:t> </a:t>
            </a:r>
            <a:r>
              <a:rPr sz="2400" b="1" u="sng" dirty="0">
                <a:solidFill>
                  <a:srgbClr val="03499E"/>
                </a:solidFill>
                <a:uFill>
                  <a:solidFill>
                    <a:srgbClr val="03499E"/>
                  </a:solidFill>
                </a:uFill>
                <a:latin typeface="Times New Roman"/>
                <a:cs typeface="Times New Roman"/>
              </a:rPr>
              <a:t>dự</a:t>
            </a:r>
            <a:r>
              <a:rPr sz="2400" b="1" u="sng" spc="35" dirty="0">
                <a:solidFill>
                  <a:srgbClr val="03499E"/>
                </a:solidFill>
                <a:uFill>
                  <a:solidFill>
                    <a:srgbClr val="03499E"/>
                  </a:solidFill>
                </a:uFill>
                <a:latin typeface="Times New Roman"/>
                <a:cs typeface="Times New Roman"/>
              </a:rPr>
              <a:t> </a:t>
            </a:r>
            <a:r>
              <a:rPr sz="2400" b="1" u="sng" dirty="0">
                <a:solidFill>
                  <a:srgbClr val="03499E"/>
                </a:solidFill>
                <a:uFill>
                  <a:solidFill>
                    <a:srgbClr val="03499E"/>
                  </a:solidFill>
                </a:uFill>
                <a:latin typeface="Times New Roman"/>
                <a:cs typeface="Times New Roman"/>
              </a:rPr>
              <a:t>kiến</a:t>
            </a:r>
            <a:r>
              <a:rPr sz="2400" b="1" u="sng" spc="30" dirty="0">
                <a:solidFill>
                  <a:srgbClr val="03499E"/>
                </a:solidFill>
                <a:uFill>
                  <a:solidFill>
                    <a:srgbClr val="03499E"/>
                  </a:solidFill>
                </a:uFill>
                <a:latin typeface="Times New Roman"/>
                <a:cs typeface="Times New Roman"/>
              </a:rPr>
              <a:t> </a:t>
            </a:r>
            <a:r>
              <a:rPr sz="2400" b="1" u="sng" dirty="0">
                <a:solidFill>
                  <a:srgbClr val="03499E"/>
                </a:solidFill>
                <a:uFill>
                  <a:solidFill>
                    <a:srgbClr val="03499E"/>
                  </a:solidFill>
                </a:uFill>
                <a:latin typeface="Times New Roman"/>
                <a:cs typeface="Times New Roman"/>
              </a:rPr>
              <a:t>dự</a:t>
            </a:r>
            <a:r>
              <a:rPr sz="2400" b="1" u="sng" spc="40" dirty="0">
                <a:solidFill>
                  <a:srgbClr val="03499E"/>
                </a:solidFill>
                <a:uFill>
                  <a:solidFill>
                    <a:srgbClr val="03499E"/>
                  </a:solidFill>
                </a:uFill>
                <a:latin typeface="Times New Roman"/>
                <a:cs typeface="Times New Roman"/>
              </a:rPr>
              <a:t> </a:t>
            </a:r>
            <a:r>
              <a:rPr sz="2400" b="1" u="sng" spc="-20" dirty="0">
                <a:solidFill>
                  <a:srgbClr val="03499E"/>
                </a:solidFill>
                <a:uFill>
                  <a:solidFill>
                    <a:srgbClr val="03499E"/>
                  </a:solidFill>
                </a:uFill>
                <a:latin typeface="Times New Roman"/>
                <a:cs typeface="Times New Roman"/>
              </a:rPr>
              <a:t>toán</a:t>
            </a:r>
            <a:r>
              <a:rPr sz="2400" b="1" spc="-20" dirty="0">
                <a:solidFill>
                  <a:srgbClr val="03499E"/>
                </a:solidFill>
                <a:latin typeface="Times New Roman"/>
                <a:cs typeface="Times New Roman"/>
              </a:rPr>
              <a:t> </a:t>
            </a:r>
            <a:r>
              <a:rPr sz="2400" b="1" u="sng" dirty="0">
                <a:solidFill>
                  <a:srgbClr val="03499E"/>
                </a:solidFill>
                <a:uFill>
                  <a:solidFill>
                    <a:srgbClr val="03499E"/>
                  </a:solidFill>
                </a:uFill>
                <a:latin typeface="Times New Roman"/>
                <a:cs typeface="Times New Roman"/>
              </a:rPr>
              <a:t>mua</a:t>
            </a:r>
            <a:r>
              <a:rPr sz="2400" b="1" u="sng" spc="190" dirty="0">
                <a:solidFill>
                  <a:srgbClr val="03499E"/>
                </a:solidFill>
                <a:uFill>
                  <a:solidFill>
                    <a:srgbClr val="03499E"/>
                  </a:solidFill>
                </a:uFill>
                <a:latin typeface="Times New Roman"/>
                <a:cs typeface="Times New Roman"/>
              </a:rPr>
              <a:t> </a:t>
            </a:r>
            <a:r>
              <a:rPr sz="2400" b="1" u="sng" dirty="0">
                <a:solidFill>
                  <a:srgbClr val="03499E"/>
                </a:solidFill>
                <a:uFill>
                  <a:solidFill>
                    <a:srgbClr val="03499E"/>
                  </a:solidFill>
                </a:uFill>
                <a:latin typeface="Times New Roman"/>
                <a:cs typeface="Times New Roman"/>
              </a:rPr>
              <a:t>sắm</a:t>
            </a:r>
            <a:r>
              <a:rPr sz="2400" b="1" u="sng" spc="185" dirty="0">
                <a:solidFill>
                  <a:srgbClr val="03499E"/>
                </a:solidFill>
                <a:uFill>
                  <a:solidFill>
                    <a:srgbClr val="03499E"/>
                  </a:solidFill>
                </a:uFill>
                <a:latin typeface="Times New Roman"/>
                <a:cs typeface="Times New Roman"/>
              </a:rPr>
              <a:t> </a:t>
            </a:r>
            <a:r>
              <a:rPr sz="2400" b="1" u="sng" dirty="0">
                <a:solidFill>
                  <a:srgbClr val="03499E"/>
                </a:solidFill>
                <a:uFill>
                  <a:solidFill>
                    <a:srgbClr val="03499E"/>
                  </a:solidFill>
                </a:uFill>
                <a:latin typeface="Times New Roman"/>
                <a:cs typeface="Times New Roman"/>
              </a:rPr>
              <a:t>của</a:t>
            </a:r>
            <a:r>
              <a:rPr sz="2400" b="1" u="sng" spc="185" dirty="0">
                <a:solidFill>
                  <a:srgbClr val="03499E"/>
                </a:solidFill>
                <a:uFill>
                  <a:solidFill>
                    <a:srgbClr val="03499E"/>
                  </a:solidFill>
                </a:uFill>
                <a:latin typeface="Times New Roman"/>
                <a:cs typeface="Times New Roman"/>
              </a:rPr>
              <a:t> </a:t>
            </a:r>
            <a:r>
              <a:rPr sz="2400" b="1" u="sng" dirty="0">
                <a:solidFill>
                  <a:srgbClr val="03499E"/>
                </a:solidFill>
                <a:uFill>
                  <a:solidFill>
                    <a:srgbClr val="03499E"/>
                  </a:solidFill>
                </a:uFill>
                <a:latin typeface="Times New Roman"/>
                <a:cs typeface="Times New Roman"/>
              </a:rPr>
              <a:t>các</a:t>
            </a:r>
            <a:r>
              <a:rPr sz="2400" b="1" u="sng" spc="200" dirty="0">
                <a:solidFill>
                  <a:srgbClr val="03499E"/>
                </a:solidFill>
                <a:uFill>
                  <a:solidFill>
                    <a:srgbClr val="03499E"/>
                  </a:solidFill>
                </a:uFill>
                <a:latin typeface="Times New Roman"/>
                <a:cs typeface="Times New Roman"/>
              </a:rPr>
              <a:t> </a:t>
            </a:r>
            <a:r>
              <a:rPr sz="2400" b="1" u="sng" dirty="0">
                <a:solidFill>
                  <a:srgbClr val="03499E"/>
                </a:solidFill>
                <a:uFill>
                  <a:solidFill>
                    <a:srgbClr val="03499E"/>
                  </a:solidFill>
                </a:uFill>
                <a:latin typeface="Times New Roman"/>
                <a:cs typeface="Times New Roman"/>
              </a:rPr>
              <a:t>năm</a:t>
            </a:r>
            <a:r>
              <a:rPr sz="2400" b="1" u="sng" spc="180" dirty="0">
                <a:solidFill>
                  <a:srgbClr val="03499E"/>
                </a:solidFill>
                <a:uFill>
                  <a:solidFill>
                    <a:srgbClr val="03499E"/>
                  </a:solidFill>
                </a:uFill>
                <a:latin typeface="Times New Roman"/>
                <a:cs typeface="Times New Roman"/>
              </a:rPr>
              <a:t> </a:t>
            </a:r>
            <a:r>
              <a:rPr sz="2400" b="1" u="sng" dirty="0">
                <a:solidFill>
                  <a:srgbClr val="03499E"/>
                </a:solidFill>
                <a:uFill>
                  <a:solidFill>
                    <a:srgbClr val="03499E"/>
                  </a:solidFill>
                </a:uFill>
                <a:latin typeface="Times New Roman"/>
                <a:cs typeface="Times New Roman"/>
              </a:rPr>
              <a:t>tiếp</a:t>
            </a:r>
            <a:r>
              <a:rPr sz="2400" b="1" u="sng" spc="180" dirty="0">
                <a:solidFill>
                  <a:srgbClr val="03499E"/>
                </a:solidFill>
                <a:uFill>
                  <a:solidFill>
                    <a:srgbClr val="03499E"/>
                  </a:solidFill>
                </a:uFill>
                <a:latin typeface="Times New Roman"/>
                <a:cs typeface="Times New Roman"/>
              </a:rPr>
              <a:t> </a:t>
            </a:r>
            <a:r>
              <a:rPr sz="2400" b="1" u="sng" dirty="0">
                <a:solidFill>
                  <a:srgbClr val="03499E"/>
                </a:solidFill>
                <a:uFill>
                  <a:solidFill>
                    <a:srgbClr val="03499E"/>
                  </a:solidFill>
                </a:uFill>
                <a:latin typeface="Times New Roman"/>
                <a:cs typeface="Times New Roman"/>
              </a:rPr>
              <a:t>theo.</a:t>
            </a:r>
            <a:r>
              <a:rPr sz="2400" b="1" spc="180" dirty="0">
                <a:solidFill>
                  <a:srgbClr val="03499E"/>
                </a:solidFill>
                <a:latin typeface="Times New Roman"/>
                <a:cs typeface="Times New Roman"/>
              </a:rPr>
              <a:t> </a:t>
            </a:r>
            <a:r>
              <a:rPr sz="2400" dirty="0">
                <a:solidFill>
                  <a:srgbClr val="03499E"/>
                </a:solidFill>
                <a:latin typeface="Times New Roman"/>
                <a:cs typeface="Times New Roman"/>
              </a:rPr>
              <a:t>Người</a:t>
            </a:r>
            <a:r>
              <a:rPr sz="2400" spc="195" dirty="0">
                <a:solidFill>
                  <a:srgbClr val="03499E"/>
                </a:solidFill>
                <a:latin typeface="Times New Roman"/>
                <a:cs typeface="Times New Roman"/>
              </a:rPr>
              <a:t> </a:t>
            </a:r>
            <a:r>
              <a:rPr sz="2400" dirty="0">
                <a:solidFill>
                  <a:srgbClr val="03499E"/>
                </a:solidFill>
                <a:latin typeface="Times New Roman"/>
                <a:cs typeface="Times New Roman"/>
              </a:rPr>
              <a:t>có</a:t>
            </a:r>
            <a:r>
              <a:rPr sz="2400" spc="190" dirty="0">
                <a:solidFill>
                  <a:srgbClr val="03499E"/>
                </a:solidFill>
                <a:latin typeface="Times New Roman"/>
                <a:cs typeface="Times New Roman"/>
              </a:rPr>
              <a:t> </a:t>
            </a:r>
            <a:r>
              <a:rPr sz="2400" dirty="0">
                <a:solidFill>
                  <a:srgbClr val="03499E"/>
                </a:solidFill>
                <a:latin typeface="Times New Roman"/>
                <a:cs typeface="Times New Roman"/>
              </a:rPr>
              <a:t>thẩm</a:t>
            </a:r>
            <a:r>
              <a:rPr sz="2400" spc="175" dirty="0">
                <a:solidFill>
                  <a:srgbClr val="03499E"/>
                </a:solidFill>
                <a:latin typeface="Times New Roman"/>
                <a:cs typeface="Times New Roman"/>
              </a:rPr>
              <a:t> </a:t>
            </a:r>
            <a:r>
              <a:rPr sz="2400" dirty="0">
                <a:solidFill>
                  <a:srgbClr val="03499E"/>
                </a:solidFill>
                <a:latin typeface="Times New Roman"/>
                <a:cs typeface="Times New Roman"/>
              </a:rPr>
              <a:t>quyền,</a:t>
            </a:r>
            <a:r>
              <a:rPr sz="2400" spc="195" dirty="0">
                <a:solidFill>
                  <a:srgbClr val="03499E"/>
                </a:solidFill>
                <a:latin typeface="Times New Roman"/>
                <a:cs typeface="Times New Roman"/>
              </a:rPr>
              <a:t> </a:t>
            </a:r>
            <a:r>
              <a:rPr sz="2400" dirty="0">
                <a:solidFill>
                  <a:srgbClr val="03499E"/>
                </a:solidFill>
                <a:latin typeface="Times New Roman"/>
                <a:cs typeface="Times New Roman"/>
              </a:rPr>
              <a:t>chủ</a:t>
            </a:r>
            <a:r>
              <a:rPr sz="2400" spc="190" dirty="0">
                <a:solidFill>
                  <a:srgbClr val="03499E"/>
                </a:solidFill>
                <a:latin typeface="Times New Roman"/>
                <a:cs typeface="Times New Roman"/>
              </a:rPr>
              <a:t> </a:t>
            </a:r>
            <a:r>
              <a:rPr sz="2400" spc="-25" dirty="0">
                <a:solidFill>
                  <a:srgbClr val="03499E"/>
                </a:solidFill>
                <a:latin typeface="Times New Roman"/>
                <a:cs typeface="Times New Roman"/>
              </a:rPr>
              <a:t>đầu </a:t>
            </a:r>
            <a:r>
              <a:rPr sz="2400" dirty="0">
                <a:solidFill>
                  <a:srgbClr val="03499E"/>
                </a:solidFill>
                <a:latin typeface="Times New Roman"/>
                <a:cs typeface="Times New Roman"/>
              </a:rPr>
              <a:t>tư</a:t>
            </a:r>
            <a:r>
              <a:rPr sz="2400" spc="195" dirty="0">
                <a:solidFill>
                  <a:srgbClr val="03499E"/>
                </a:solidFill>
                <a:latin typeface="Times New Roman"/>
                <a:cs typeface="Times New Roman"/>
              </a:rPr>
              <a:t> </a:t>
            </a:r>
            <a:r>
              <a:rPr sz="2400" dirty="0">
                <a:solidFill>
                  <a:srgbClr val="03499E"/>
                </a:solidFill>
                <a:latin typeface="Times New Roman"/>
                <a:cs typeface="Times New Roman"/>
              </a:rPr>
              <a:t>chịu</a:t>
            </a:r>
            <a:r>
              <a:rPr sz="2400" spc="220" dirty="0">
                <a:solidFill>
                  <a:srgbClr val="03499E"/>
                </a:solidFill>
                <a:latin typeface="Times New Roman"/>
                <a:cs typeface="Times New Roman"/>
              </a:rPr>
              <a:t> </a:t>
            </a:r>
            <a:r>
              <a:rPr sz="2400" dirty="0">
                <a:solidFill>
                  <a:srgbClr val="03499E"/>
                </a:solidFill>
                <a:latin typeface="Times New Roman"/>
                <a:cs typeface="Times New Roman"/>
              </a:rPr>
              <a:t>trách</a:t>
            </a:r>
            <a:r>
              <a:rPr sz="2400" spc="210" dirty="0">
                <a:solidFill>
                  <a:srgbClr val="03499E"/>
                </a:solidFill>
                <a:latin typeface="Times New Roman"/>
                <a:cs typeface="Times New Roman"/>
              </a:rPr>
              <a:t> </a:t>
            </a:r>
            <a:r>
              <a:rPr sz="2400" dirty="0">
                <a:solidFill>
                  <a:srgbClr val="03499E"/>
                </a:solidFill>
                <a:latin typeface="Times New Roman"/>
                <a:cs typeface="Times New Roman"/>
              </a:rPr>
              <a:t>nhiệm</a:t>
            </a:r>
            <a:r>
              <a:rPr sz="2400" spc="200" dirty="0">
                <a:solidFill>
                  <a:srgbClr val="03499E"/>
                </a:solidFill>
                <a:latin typeface="Times New Roman"/>
                <a:cs typeface="Times New Roman"/>
              </a:rPr>
              <a:t> </a:t>
            </a:r>
            <a:r>
              <a:rPr sz="2400" dirty="0">
                <a:solidFill>
                  <a:srgbClr val="03499E"/>
                </a:solidFill>
                <a:latin typeface="Times New Roman"/>
                <a:cs typeface="Times New Roman"/>
              </a:rPr>
              <a:t>bảo</a:t>
            </a:r>
            <a:r>
              <a:rPr sz="2400" spc="210" dirty="0">
                <a:solidFill>
                  <a:srgbClr val="03499E"/>
                </a:solidFill>
                <a:latin typeface="Times New Roman"/>
                <a:cs typeface="Times New Roman"/>
              </a:rPr>
              <a:t> </a:t>
            </a:r>
            <a:r>
              <a:rPr sz="2400" dirty="0">
                <a:solidFill>
                  <a:srgbClr val="03499E"/>
                </a:solidFill>
                <a:latin typeface="Times New Roman"/>
                <a:cs typeface="Times New Roman"/>
              </a:rPr>
              <a:t>đảm</a:t>
            </a:r>
            <a:r>
              <a:rPr sz="2400" spc="200" dirty="0">
                <a:solidFill>
                  <a:srgbClr val="03499E"/>
                </a:solidFill>
                <a:latin typeface="Times New Roman"/>
                <a:cs typeface="Times New Roman"/>
              </a:rPr>
              <a:t> </a:t>
            </a:r>
            <a:r>
              <a:rPr sz="2400" dirty="0">
                <a:solidFill>
                  <a:srgbClr val="03499E"/>
                </a:solidFill>
                <a:latin typeface="Times New Roman"/>
                <a:cs typeface="Times New Roman"/>
              </a:rPr>
              <a:t>bố</a:t>
            </a:r>
            <a:r>
              <a:rPr sz="2400" spc="215" dirty="0">
                <a:solidFill>
                  <a:srgbClr val="03499E"/>
                </a:solidFill>
                <a:latin typeface="Times New Roman"/>
                <a:cs typeface="Times New Roman"/>
              </a:rPr>
              <a:t> </a:t>
            </a:r>
            <a:r>
              <a:rPr sz="2400" dirty="0">
                <a:solidFill>
                  <a:srgbClr val="03499E"/>
                </a:solidFill>
                <a:latin typeface="Times New Roman"/>
                <a:cs typeface="Times New Roman"/>
              </a:rPr>
              <a:t>trí</a:t>
            </a:r>
            <a:r>
              <a:rPr sz="2400" spc="215" dirty="0">
                <a:solidFill>
                  <a:srgbClr val="03499E"/>
                </a:solidFill>
                <a:latin typeface="Times New Roman"/>
                <a:cs typeface="Times New Roman"/>
              </a:rPr>
              <a:t> </a:t>
            </a:r>
            <a:r>
              <a:rPr sz="2400" dirty="0">
                <a:solidFill>
                  <a:srgbClr val="03499E"/>
                </a:solidFill>
                <a:latin typeface="Times New Roman"/>
                <a:cs typeface="Times New Roman"/>
              </a:rPr>
              <a:t>đầy</a:t>
            </a:r>
            <a:r>
              <a:rPr sz="2400" spc="215" dirty="0">
                <a:solidFill>
                  <a:srgbClr val="03499E"/>
                </a:solidFill>
                <a:latin typeface="Times New Roman"/>
                <a:cs typeface="Times New Roman"/>
              </a:rPr>
              <a:t> </a:t>
            </a:r>
            <a:r>
              <a:rPr sz="2400" dirty="0">
                <a:solidFill>
                  <a:srgbClr val="03499E"/>
                </a:solidFill>
                <a:latin typeface="Times New Roman"/>
                <a:cs typeface="Times New Roman"/>
              </a:rPr>
              <a:t>đủ</a:t>
            </a:r>
            <a:r>
              <a:rPr sz="2400" spc="210" dirty="0">
                <a:solidFill>
                  <a:srgbClr val="03499E"/>
                </a:solidFill>
                <a:latin typeface="Times New Roman"/>
                <a:cs typeface="Times New Roman"/>
              </a:rPr>
              <a:t> </a:t>
            </a:r>
            <a:r>
              <a:rPr sz="2400" dirty="0">
                <a:solidFill>
                  <a:srgbClr val="03499E"/>
                </a:solidFill>
                <a:latin typeface="Times New Roman"/>
                <a:cs typeface="Times New Roman"/>
              </a:rPr>
              <a:t>kinh</a:t>
            </a:r>
            <a:r>
              <a:rPr sz="2400" spc="215" dirty="0">
                <a:solidFill>
                  <a:srgbClr val="03499E"/>
                </a:solidFill>
                <a:latin typeface="Times New Roman"/>
                <a:cs typeface="Times New Roman"/>
              </a:rPr>
              <a:t> </a:t>
            </a:r>
            <a:r>
              <a:rPr sz="2400" dirty="0">
                <a:solidFill>
                  <a:srgbClr val="03499E"/>
                </a:solidFill>
                <a:latin typeface="Times New Roman"/>
                <a:cs typeface="Times New Roman"/>
              </a:rPr>
              <a:t>phí</a:t>
            </a:r>
            <a:r>
              <a:rPr sz="2400" spc="215" dirty="0">
                <a:solidFill>
                  <a:srgbClr val="03499E"/>
                </a:solidFill>
                <a:latin typeface="Times New Roman"/>
                <a:cs typeface="Times New Roman"/>
              </a:rPr>
              <a:t> </a:t>
            </a:r>
            <a:r>
              <a:rPr sz="2400" dirty="0">
                <a:solidFill>
                  <a:srgbClr val="03499E"/>
                </a:solidFill>
                <a:latin typeface="Times New Roman"/>
                <a:cs typeface="Times New Roman"/>
              </a:rPr>
              <a:t>để</a:t>
            </a:r>
            <a:r>
              <a:rPr sz="2400" spc="215" dirty="0">
                <a:solidFill>
                  <a:srgbClr val="03499E"/>
                </a:solidFill>
                <a:latin typeface="Times New Roman"/>
                <a:cs typeface="Times New Roman"/>
              </a:rPr>
              <a:t> </a:t>
            </a:r>
            <a:r>
              <a:rPr sz="2400" dirty="0">
                <a:solidFill>
                  <a:srgbClr val="03499E"/>
                </a:solidFill>
                <a:latin typeface="Times New Roman"/>
                <a:cs typeface="Times New Roman"/>
              </a:rPr>
              <a:t>thanh</a:t>
            </a:r>
            <a:r>
              <a:rPr sz="2400" spc="215" dirty="0">
                <a:solidFill>
                  <a:srgbClr val="03499E"/>
                </a:solidFill>
                <a:latin typeface="Times New Roman"/>
                <a:cs typeface="Times New Roman"/>
              </a:rPr>
              <a:t> </a:t>
            </a:r>
            <a:r>
              <a:rPr sz="2400" spc="-20" dirty="0">
                <a:solidFill>
                  <a:srgbClr val="03499E"/>
                </a:solidFill>
                <a:latin typeface="Times New Roman"/>
                <a:cs typeface="Times New Roman"/>
              </a:rPr>
              <a:t>toán </a:t>
            </a:r>
            <a:r>
              <a:rPr sz="2400" dirty="0">
                <a:solidFill>
                  <a:srgbClr val="03499E"/>
                </a:solidFill>
                <a:latin typeface="Times New Roman"/>
                <a:cs typeface="Times New Roman"/>
              </a:rPr>
              <a:t>hợp</a:t>
            </a:r>
            <a:r>
              <a:rPr sz="2400" spc="415" dirty="0">
                <a:solidFill>
                  <a:srgbClr val="03499E"/>
                </a:solidFill>
                <a:latin typeface="Times New Roman"/>
                <a:cs typeface="Times New Roman"/>
              </a:rPr>
              <a:t> </a:t>
            </a:r>
            <a:r>
              <a:rPr sz="2400" dirty="0">
                <a:solidFill>
                  <a:srgbClr val="03499E"/>
                </a:solidFill>
                <a:latin typeface="Times New Roman"/>
                <a:cs typeface="Times New Roman"/>
              </a:rPr>
              <a:t>đồng</a:t>
            </a:r>
            <a:r>
              <a:rPr sz="2400" spc="420" dirty="0">
                <a:solidFill>
                  <a:srgbClr val="03499E"/>
                </a:solidFill>
                <a:latin typeface="Times New Roman"/>
                <a:cs typeface="Times New Roman"/>
              </a:rPr>
              <a:t> </a:t>
            </a:r>
            <a:r>
              <a:rPr sz="2400" dirty="0">
                <a:solidFill>
                  <a:srgbClr val="03499E"/>
                </a:solidFill>
                <a:latin typeface="Times New Roman"/>
                <a:cs typeface="Times New Roman"/>
              </a:rPr>
              <a:t>trong</a:t>
            </a:r>
            <a:r>
              <a:rPr sz="2400" spc="415" dirty="0">
                <a:solidFill>
                  <a:srgbClr val="03499E"/>
                </a:solidFill>
                <a:latin typeface="Times New Roman"/>
                <a:cs typeface="Times New Roman"/>
              </a:rPr>
              <a:t> </a:t>
            </a:r>
            <a:r>
              <a:rPr sz="2400" dirty="0">
                <a:solidFill>
                  <a:srgbClr val="03499E"/>
                </a:solidFill>
                <a:latin typeface="Times New Roman"/>
                <a:cs typeface="Times New Roman"/>
              </a:rPr>
              <a:t>từng</a:t>
            </a:r>
            <a:r>
              <a:rPr sz="2400" spc="420" dirty="0">
                <a:solidFill>
                  <a:srgbClr val="03499E"/>
                </a:solidFill>
                <a:latin typeface="Times New Roman"/>
                <a:cs typeface="Times New Roman"/>
              </a:rPr>
              <a:t> </a:t>
            </a:r>
            <a:r>
              <a:rPr sz="2400" dirty="0">
                <a:solidFill>
                  <a:srgbClr val="03499E"/>
                </a:solidFill>
                <a:latin typeface="Times New Roman"/>
                <a:cs typeface="Times New Roman"/>
              </a:rPr>
              <a:t>năm.</a:t>
            </a:r>
            <a:r>
              <a:rPr sz="2400" spc="420" dirty="0">
                <a:solidFill>
                  <a:srgbClr val="03499E"/>
                </a:solidFill>
                <a:latin typeface="Times New Roman"/>
                <a:cs typeface="Times New Roman"/>
              </a:rPr>
              <a:t> </a:t>
            </a:r>
            <a:r>
              <a:rPr sz="2400" dirty="0">
                <a:solidFill>
                  <a:srgbClr val="03499E"/>
                </a:solidFill>
                <a:latin typeface="Times New Roman"/>
                <a:cs typeface="Times New Roman"/>
              </a:rPr>
              <a:t>Việc</a:t>
            </a:r>
            <a:r>
              <a:rPr sz="2400" spc="415" dirty="0">
                <a:solidFill>
                  <a:srgbClr val="03499E"/>
                </a:solidFill>
                <a:latin typeface="Times New Roman"/>
                <a:cs typeface="Times New Roman"/>
              </a:rPr>
              <a:t> </a:t>
            </a:r>
            <a:r>
              <a:rPr sz="2400" dirty="0">
                <a:solidFill>
                  <a:srgbClr val="03499E"/>
                </a:solidFill>
                <a:latin typeface="Times New Roman"/>
                <a:cs typeface="Times New Roman"/>
              </a:rPr>
              <a:t>thanh</a:t>
            </a:r>
            <a:r>
              <a:rPr sz="2400" spc="425" dirty="0">
                <a:solidFill>
                  <a:srgbClr val="03499E"/>
                </a:solidFill>
                <a:latin typeface="Times New Roman"/>
                <a:cs typeface="Times New Roman"/>
              </a:rPr>
              <a:t> </a:t>
            </a:r>
            <a:r>
              <a:rPr sz="2400" dirty="0">
                <a:solidFill>
                  <a:srgbClr val="03499E"/>
                </a:solidFill>
                <a:latin typeface="Times New Roman"/>
                <a:cs typeface="Times New Roman"/>
              </a:rPr>
              <a:t>toán</a:t>
            </a:r>
            <a:r>
              <a:rPr sz="2400" spc="420" dirty="0">
                <a:solidFill>
                  <a:srgbClr val="03499E"/>
                </a:solidFill>
                <a:latin typeface="Times New Roman"/>
                <a:cs typeface="Times New Roman"/>
              </a:rPr>
              <a:t> </a:t>
            </a:r>
            <a:r>
              <a:rPr sz="2400" dirty="0">
                <a:solidFill>
                  <a:srgbClr val="03499E"/>
                </a:solidFill>
                <a:latin typeface="Times New Roman"/>
                <a:cs typeface="Times New Roman"/>
              </a:rPr>
              <a:t>theo</a:t>
            </a:r>
            <a:r>
              <a:rPr sz="2400" spc="415" dirty="0">
                <a:solidFill>
                  <a:srgbClr val="03499E"/>
                </a:solidFill>
                <a:latin typeface="Times New Roman"/>
                <a:cs typeface="Times New Roman"/>
              </a:rPr>
              <a:t> </a:t>
            </a:r>
            <a:r>
              <a:rPr sz="2400" dirty="0">
                <a:solidFill>
                  <a:srgbClr val="03499E"/>
                </a:solidFill>
                <a:latin typeface="Times New Roman"/>
                <a:cs typeface="Times New Roman"/>
              </a:rPr>
              <a:t>từng</a:t>
            </a:r>
            <a:r>
              <a:rPr sz="2400" spc="420" dirty="0">
                <a:solidFill>
                  <a:srgbClr val="03499E"/>
                </a:solidFill>
                <a:latin typeface="Times New Roman"/>
                <a:cs typeface="Times New Roman"/>
              </a:rPr>
              <a:t> </a:t>
            </a:r>
            <a:r>
              <a:rPr sz="2400" dirty="0">
                <a:solidFill>
                  <a:srgbClr val="03499E"/>
                </a:solidFill>
                <a:latin typeface="Times New Roman"/>
                <a:cs typeface="Times New Roman"/>
              </a:rPr>
              <a:t>năm</a:t>
            </a:r>
            <a:r>
              <a:rPr sz="2400" spc="409" dirty="0">
                <a:solidFill>
                  <a:srgbClr val="03499E"/>
                </a:solidFill>
                <a:latin typeface="Times New Roman"/>
                <a:cs typeface="Times New Roman"/>
              </a:rPr>
              <a:t> </a:t>
            </a:r>
            <a:r>
              <a:rPr sz="2400" spc="-20" dirty="0">
                <a:solidFill>
                  <a:srgbClr val="03499E"/>
                </a:solidFill>
                <a:latin typeface="Times New Roman"/>
                <a:cs typeface="Times New Roman"/>
              </a:rPr>
              <a:t>được </a:t>
            </a:r>
            <a:r>
              <a:rPr sz="2400" dirty="0">
                <a:solidFill>
                  <a:srgbClr val="03499E"/>
                </a:solidFill>
                <a:latin typeface="Times New Roman"/>
                <a:cs typeface="Times New Roman"/>
              </a:rPr>
              <a:t>thực</a:t>
            </a:r>
            <a:r>
              <a:rPr sz="2400" spc="-10" dirty="0">
                <a:solidFill>
                  <a:srgbClr val="03499E"/>
                </a:solidFill>
                <a:latin typeface="Times New Roman"/>
                <a:cs typeface="Times New Roman"/>
              </a:rPr>
              <a:t> </a:t>
            </a:r>
            <a:r>
              <a:rPr sz="2400" dirty="0">
                <a:solidFill>
                  <a:srgbClr val="03499E"/>
                </a:solidFill>
                <a:latin typeface="Times New Roman"/>
                <a:cs typeface="Times New Roman"/>
              </a:rPr>
              <a:t>hiện</a:t>
            </a:r>
            <a:r>
              <a:rPr sz="2400" spc="-10" dirty="0">
                <a:solidFill>
                  <a:srgbClr val="03499E"/>
                </a:solidFill>
                <a:latin typeface="Times New Roman"/>
                <a:cs typeface="Times New Roman"/>
              </a:rPr>
              <a:t> </a:t>
            </a:r>
            <a:r>
              <a:rPr sz="2400" dirty="0">
                <a:solidFill>
                  <a:srgbClr val="03499E"/>
                </a:solidFill>
                <a:latin typeface="Times New Roman"/>
                <a:cs typeface="Times New Roman"/>
              </a:rPr>
              <a:t>sau</a:t>
            </a:r>
            <a:r>
              <a:rPr sz="2400" spc="-10" dirty="0">
                <a:solidFill>
                  <a:srgbClr val="03499E"/>
                </a:solidFill>
                <a:latin typeface="Times New Roman"/>
                <a:cs typeface="Times New Roman"/>
              </a:rPr>
              <a:t> </a:t>
            </a:r>
            <a:r>
              <a:rPr sz="2400" dirty="0">
                <a:solidFill>
                  <a:srgbClr val="03499E"/>
                </a:solidFill>
                <a:latin typeface="Times New Roman"/>
                <a:cs typeface="Times New Roman"/>
              </a:rPr>
              <a:t>khi</a:t>
            </a:r>
            <a:r>
              <a:rPr sz="2400" spc="-20" dirty="0">
                <a:solidFill>
                  <a:srgbClr val="03499E"/>
                </a:solidFill>
                <a:latin typeface="Times New Roman"/>
                <a:cs typeface="Times New Roman"/>
              </a:rPr>
              <a:t> </a:t>
            </a:r>
            <a:r>
              <a:rPr sz="2400" dirty="0">
                <a:solidFill>
                  <a:srgbClr val="03499E"/>
                </a:solidFill>
                <a:latin typeface="Times New Roman"/>
                <a:cs typeface="Times New Roman"/>
              </a:rPr>
              <a:t>dự toán</a:t>
            </a:r>
            <a:r>
              <a:rPr sz="2400" spc="-10" dirty="0">
                <a:solidFill>
                  <a:srgbClr val="03499E"/>
                </a:solidFill>
                <a:latin typeface="Times New Roman"/>
                <a:cs typeface="Times New Roman"/>
              </a:rPr>
              <a:t> </a:t>
            </a:r>
            <a:r>
              <a:rPr sz="2400" dirty="0">
                <a:solidFill>
                  <a:srgbClr val="03499E"/>
                </a:solidFill>
                <a:latin typeface="Times New Roman"/>
                <a:cs typeface="Times New Roman"/>
              </a:rPr>
              <a:t>chi</a:t>
            </a:r>
            <a:r>
              <a:rPr sz="2400" spc="-10" dirty="0">
                <a:solidFill>
                  <a:srgbClr val="03499E"/>
                </a:solidFill>
                <a:latin typeface="Times New Roman"/>
                <a:cs typeface="Times New Roman"/>
              </a:rPr>
              <a:t> </a:t>
            </a:r>
            <a:r>
              <a:rPr sz="2400" dirty="0">
                <a:solidFill>
                  <a:srgbClr val="03499E"/>
                </a:solidFill>
                <a:latin typeface="Times New Roman"/>
                <a:cs typeface="Times New Roman"/>
              </a:rPr>
              <a:t>trong</a:t>
            </a:r>
            <a:r>
              <a:rPr sz="2400" spc="-10" dirty="0">
                <a:solidFill>
                  <a:srgbClr val="03499E"/>
                </a:solidFill>
                <a:latin typeface="Times New Roman"/>
                <a:cs typeface="Times New Roman"/>
              </a:rPr>
              <a:t> </a:t>
            </a:r>
            <a:r>
              <a:rPr sz="2400" dirty="0">
                <a:solidFill>
                  <a:srgbClr val="03499E"/>
                </a:solidFill>
                <a:latin typeface="Times New Roman"/>
                <a:cs typeface="Times New Roman"/>
              </a:rPr>
              <a:t>năm</a:t>
            </a:r>
            <a:r>
              <a:rPr sz="2400" spc="-10" dirty="0">
                <a:solidFill>
                  <a:srgbClr val="03499E"/>
                </a:solidFill>
                <a:latin typeface="Times New Roman"/>
                <a:cs typeface="Times New Roman"/>
              </a:rPr>
              <a:t> </a:t>
            </a:r>
            <a:r>
              <a:rPr sz="2400" dirty="0">
                <a:solidFill>
                  <a:srgbClr val="03499E"/>
                </a:solidFill>
                <a:latin typeface="Times New Roman"/>
                <a:cs typeface="Times New Roman"/>
              </a:rPr>
              <a:t>được</a:t>
            </a:r>
            <a:r>
              <a:rPr sz="2400" spc="-10" dirty="0">
                <a:solidFill>
                  <a:srgbClr val="03499E"/>
                </a:solidFill>
                <a:latin typeface="Times New Roman"/>
                <a:cs typeface="Times New Roman"/>
              </a:rPr>
              <a:t> </a:t>
            </a:r>
            <a:r>
              <a:rPr sz="2400" dirty="0">
                <a:solidFill>
                  <a:srgbClr val="03499E"/>
                </a:solidFill>
                <a:latin typeface="Times New Roman"/>
                <a:cs typeface="Times New Roman"/>
              </a:rPr>
              <a:t>phê</a:t>
            </a:r>
            <a:r>
              <a:rPr sz="2400" spc="-10" dirty="0">
                <a:solidFill>
                  <a:srgbClr val="03499E"/>
                </a:solidFill>
                <a:latin typeface="Times New Roman"/>
                <a:cs typeface="Times New Roman"/>
              </a:rPr>
              <a:t> duyệt.</a:t>
            </a:r>
            <a:endParaRPr sz="2400">
              <a:latin typeface="Times New Roman"/>
              <a:cs typeface="Times New Roman"/>
            </a:endParaRPr>
          </a:p>
        </p:txBody>
      </p:sp>
      <p:sp>
        <p:nvSpPr>
          <p:cNvPr id="7" name="object 7"/>
          <p:cNvSpPr/>
          <p:nvPr/>
        </p:nvSpPr>
        <p:spPr>
          <a:xfrm>
            <a:off x="2783967" y="6522884"/>
            <a:ext cx="8646160" cy="0"/>
          </a:xfrm>
          <a:custGeom>
            <a:avLst/>
            <a:gdLst/>
            <a:ahLst/>
            <a:cxnLst/>
            <a:rect l="l" t="t" r="r" b="b"/>
            <a:pathLst>
              <a:path w="8646160">
                <a:moveTo>
                  <a:pt x="0" y="0"/>
                </a:moveTo>
                <a:lnTo>
                  <a:pt x="8646033" y="0"/>
                </a:lnTo>
              </a:path>
            </a:pathLst>
          </a:custGeom>
          <a:ln w="25400">
            <a:solidFill>
              <a:srgbClr val="BCC5D5"/>
            </a:solidFill>
          </a:ln>
        </p:spPr>
        <p:txBody>
          <a:bodyPr wrap="square" lIns="0" tIns="0" rIns="0" bIns="0" rtlCol="0"/>
          <a:lstStyle/>
          <a:p>
            <a:endParaRPr/>
          </a:p>
        </p:txBody>
      </p:sp>
      <p:sp>
        <p:nvSpPr>
          <p:cNvPr id="8" name="object 8"/>
          <p:cNvSpPr txBox="1">
            <a:spLocks noGrp="1"/>
          </p:cNvSpPr>
          <p:nvPr>
            <p:ph type="title"/>
          </p:nvPr>
        </p:nvSpPr>
        <p:spPr>
          <a:xfrm>
            <a:off x="618540" y="228981"/>
            <a:ext cx="3797935" cy="431800"/>
          </a:xfrm>
          <a:prstGeom prst="rect">
            <a:avLst/>
          </a:prstGeom>
        </p:spPr>
        <p:txBody>
          <a:bodyPr vert="horz" wrap="square" lIns="0" tIns="13970" rIns="0" bIns="0" rtlCol="0">
            <a:spAutoFit/>
          </a:bodyPr>
          <a:lstStyle/>
          <a:p>
            <a:pPr marL="12700">
              <a:lnSpc>
                <a:spcPct val="100000"/>
              </a:lnSpc>
              <a:spcBef>
                <a:spcPts val="110"/>
              </a:spcBef>
            </a:pPr>
            <a:r>
              <a:rPr sz="2650" dirty="0"/>
              <a:t>Giá</a:t>
            </a:r>
            <a:r>
              <a:rPr sz="2650" spc="-15" dirty="0"/>
              <a:t> </a:t>
            </a:r>
            <a:r>
              <a:rPr sz="2650" dirty="0"/>
              <a:t>gói</a:t>
            </a:r>
            <a:r>
              <a:rPr sz="2650" spc="5" dirty="0"/>
              <a:t> </a:t>
            </a:r>
            <a:r>
              <a:rPr sz="2650" dirty="0"/>
              <a:t>thầu</a:t>
            </a:r>
            <a:r>
              <a:rPr sz="2650" spc="5" dirty="0"/>
              <a:t> </a:t>
            </a:r>
            <a:r>
              <a:rPr sz="2650" dirty="0"/>
              <a:t>(Điều</a:t>
            </a:r>
            <a:r>
              <a:rPr sz="2650" spc="5" dirty="0"/>
              <a:t> </a:t>
            </a:r>
            <a:r>
              <a:rPr sz="2650" dirty="0"/>
              <a:t>16</a:t>
            </a:r>
            <a:r>
              <a:rPr sz="2650" spc="-10" dirty="0"/>
              <a:t> </a:t>
            </a:r>
            <a:r>
              <a:rPr sz="2650" spc="-25" dirty="0"/>
              <a:t>NĐ)</a:t>
            </a:r>
            <a:endParaRPr sz="2650"/>
          </a:p>
        </p:txBody>
      </p:sp>
      <p:sp>
        <p:nvSpPr>
          <p:cNvPr id="9" name="Slide Number Placeholder 8">
            <a:extLst>
              <a:ext uri="{FF2B5EF4-FFF2-40B4-BE49-F238E27FC236}">
                <a16:creationId xmlns:a16="http://schemas.microsoft.com/office/drawing/2014/main" id="{E926582E-B13F-D491-1A14-A29C71BEB689}"/>
              </a:ext>
            </a:extLst>
          </p:cNvPr>
          <p:cNvSpPr>
            <a:spLocks noGrp="1"/>
          </p:cNvSpPr>
          <p:nvPr>
            <p:ph type="sldNum" sz="quarter" idx="7"/>
          </p:nvPr>
        </p:nvSpPr>
        <p:spPr/>
        <p:txBody>
          <a:bodyPr/>
          <a:lstStyle/>
          <a:p>
            <a:pPr marL="4939665">
              <a:lnSpc>
                <a:spcPts val="1655"/>
              </a:lnSpc>
            </a:pPr>
            <a:fld id="{81D60167-4931-47E6-BA6A-407CBD079E47}" type="slidenum">
              <a:rPr lang="en-US" spc="-25" smtClean="0"/>
              <a:t>54</a:t>
            </a:fld>
            <a:endParaRPr lang="en-US" spc="-25"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25066" y="623442"/>
            <a:ext cx="9213215" cy="574040"/>
          </a:xfrm>
          <a:prstGeom prst="rect">
            <a:avLst/>
          </a:prstGeom>
        </p:spPr>
        <p:txBody>
          <a:bodyPr vert="horz" wrap="square" lIns="0" tIns="12700" rIns="0" bIns="0" rtlCol="0">
            <a:spAutoFit/>
          </a:bodyPr>
          <a:lstStyle/>
          <a:p>
            <a:pPr marL="12700">
              <a:lnSpc>
                <a:spcPct val="100000"/>
              </a:lnSpc>
              <a:spcBef>
                <a:spcPts val="100"/>
              </a:spcBef>
            </a:pPr>
            <a:r>
              <a:rPr sz="3600" dirty="0"/>
              <a:t>Thẩm</a:t>
            </a:r>
            <a:r>
              <a:rPr sz="3600" spc="-20" dirty="0"/>
              <a:t> </a:t>
            </a:r>
            <a:r>
              <a:rPr sz="3600" dirty="0"/>
              <a:t>quyền</a:t>
            </a:r>
            <a:r>
              <a:rPr sz="3600" spc="-5" dirty="0"/>
              <a:t> </a:t>
            </a:r>
            <a:r>
              <a:rPr sz="3600" dirty="0"/>
              <a:t>phê</a:t>
            </a:r>
            <a:r>
              <a:rPr sz="3600" spc="-25" dirty="0"/>
              <a:t> </a:t>
            </a:r>
            <a:r>
              <a:rPr sz="3600" dirty="0"/>
              <a:t>duyệt</a:t>
            </a:r>
            <a:r>
              <a:rPr sz="3600" spc="-10" dirty="0"/>
              <a:t> </a:t>
            </a:r>
            <a:r>
              <a:rPr sz="3600" dirty="0"/>
              <a:t>KHLCNT</a:t>
            </a:r>
            <a:r>
              <a:rPr sz="3600" spc="-60" dirty="0"/>
              <a:t> </a:t>
            </a:r>
            <a:r>
              <a:rPr sz="3600" dirty="0"/>
              <a:t>(Điều</a:t>
            </a:r>
            <a:r>
              <a:rPr sz="3600" spc="-10" dirty="0"/>
              <a:t> </a:t>
            </a:r>
            <a:r>
              <a:rPr sz="3600" dirty="0"/>
              <a:t>40,</a:t>
            </a:r>
            <a:r>
              <a:rPr sz="3600" spc="-10" dirty="0"/>
              <a:t> </a:t>
            </a:r>
            <a:r>
              <a:rPr sz="3600" spc="-25" dirty="0"/>
              <a:t>41)</a:t>
            </a:r>
            <a:endParaRPr sz="3600"/>
          </a:p>
        </p:txBody>
      </p:sp>
      <p:sp>
        <p:nvSpPr>
          <p:cNvPr id="3" name="object 3"/>
          <p:cNvSpPr/>
          <p:nvPr/>
        </p:nvSpPr>
        <p:spPr>
          <a:xfrm>
            <a:off x="3610609" y="1764664"/>
            <a:ext cx="7190105" cy="2000250"/>
          </a:xfrm>
          <a:custGeom>
            <a:avLst/>
            <a:gdLst/>
            <a:ahLst/>
            <a:cxnLst/>
            <a:rect l="l" t="t" r="r" b="b"/>
            <a:pathLst>
              <a:path w="7190105" h="2000250">
                <a:moveTo>
                  <a:pt x="0" y="1999995"/>
                </a:moveTo>
                <a:lnTo>
                  <a:pt x="7189978" y="1999995"/>
                </a:lnTo>
                <a:lnTo>
                  <a:pt x="7189978" y="0"/>
                </a:lnTo>
                <a:lnTo>
                  <a:pt x="0" y="0"/>
                </a:lnTo>
                <a:lnTo>
                  <a:pt x="0" y="1999995"/>
                </a:lnTo>
                <a:close/>
              </a:path>
            </a:pathLst>
          </a:custGeom>
          <a:ln w="25400">
            <a:solidFill>
              <a:srgbClr val="2A5F9E"/>
            </a:solidFill>
          </a:ln>
        </p:spPr>
        <p:txBody>
          <a:bodyPr wrap="square" lIns="0" tIns="0" rIns="0" bIns="0" rtlCol="0"/>
          <a:lstStyle/>
          <a:p>
            <a:endParaRPr/>
          </a:p>
        </p:txBody>
      </p:sp>
      <p:sp>
        <p:nvSpPr>
          <p:cNvPr id="4" name="object 4"/>
          <p:cNvSpPr txBox="1"/>
          <p:nvPr/>
        </p:nvSpPr>
        <p:spPr>
          <a:xfrm>
            <a:off x="3610609" y="1764664"/>
            <a:ext cx="7190105" cy="2000250"/>
          </a:xfrm>
          <a:prstGeom prst="rect">
            <a:avLst/>
          </a:prstGeom>
          <a:solidFill>
            <a:srgbClr val="F7F4EF">
              <a:alpha val="90194"/>
            </a:srgbClr>
          </a:solidFill>
        </p:spPr>
        <p:txBody>
          <a:bodyPr vert="horz" wrap="square" lIns="0" tIns="62865" rIns="0" bIns="0" rtlCol="0">
            <a:spAutoFit/>
          </a:bodyPr>
          <a:lstStyle/>
          <a:p>
            <a:pPr marL="287020" indent="-147320" algn="just">
              <a:lnSpc>
                <a:spcPct val="100000"/>
              </a:lnSpc>
              <a:spcBef>
                <a:spcPts val="495"/>
              </a:spcBef>
              <a:buChar char="-"/>
              <a:tabLst>
                <a:tab pos="287020" algn="l"/>
              </a:tabLst>
            </a:pPr>
            <a:r>
              <a:rPr sz="2000" dirty="0">
                <a:solidFill>
                  <a:srgbClr val="03499E"/>
                </a:solidFill>
                <a:latin typeface="Times New Roman"/>
                <a:cs typeface="Times New Roman"/>
              </a:rPr>
              <a:t>Đã</a:t>
            </a:r>
            <a:r>
              <a:rPr sz="2000" spc="-25" dirty="0">
                <a:solidFill>
                  <a:srgbClr val="03499E"/>
                </a:solidFill>
                <a:latin typeface="Times New Roman"/>
                <a:cs typeface="Times New Roman"/>
              </a:rPr>
              <a:t> </a:t>
            </a:r>
            <a:r>
              <a:rPr sz="2000" dirty="0">
                <a:solidFill>
                  <a:srgbClr val="03499E"/>
                </a:solidFill>
                <a:latin typeface="Times New Roman"/>
                <a:cs typeface="Times New Roman"/>
              </a:rPr>
              <a:t>có</a:t>
            </a:r>
            <a:r>
              <a:rPr sz="2000" spc="-10" dirty="0">
                <a:solidFill>
                  <a:srgbClr val="03499E"/>
                </a:solidFill>
                <a:latin typeface="Times New Roman"/>
                <a:cs typeface="Times New Roman"/>
              </a:rPr>
              <a:t> </a:t>
            </a:r>
            <a:r>
              <a:rPr sz="2000" dirty="0">
                <a:solidFill>
                  <a:srgbClr val="03499E"/>
                </a:solidFill>
                <a:latin typeface="Times New Roman"/>
                <a:cs typeface="Times New Roman"/>
              </a:rPr>
              <a:t>KH</a:t>
            </a:r>
            <a:r>
              <a:rPr sz="2000" spc="-20" dirty="0">
                <a:solidFill>
                  <a:srgbClr val="03499E"/>
                </a:solidFill>
                <a:latin typeface="Times New Roman"/>
                <a:cs typeface="Times New Roman"/>
              </a:rPr>
              <a:t> </a:t>
            </a:r>
            <a:r>
              <a:rPr sz="2000" dirty="0">
                <a:solidFill>
                  <a:srgbClr val="03499E"/>
                </a:solidFill>
                <a:latin typeface="Times New Roman"/>
                <a:cs typeface="Times New Roman"/>
              </a:rPr>
              <a:t>tổng</a:t>
            </a:r>
            <a:r>
              <a:rPr sz="2000" spc="-20" dirty="0">
                <a:solidFill>
                  <a:srgbClr val="03499E"/>
                </a:solidFill>
                <a:latin typeface="Times New Roman"/>
                <a:cs typeface="Times New Roman"/>
              </a:rPr>
              <a:t> </a:t>
            </a:r>
            <a:r>
              <a:rPr sz="2000" dirty="0">
                <a:solidFill>
                  <a:srgbClr val="03499E"/>
                </a:solidFill>
                <a:latin typeface="Times New Roman"/>
                <a:cs typeface="Times New Roman"/>
              </a:rPr>
              <a:t>thể:</a:t>
            </a:r>
            <a:r>
              <a:rPr sz="2000" spc="-20" dirty="0">
                <a:solidFill>
                  <a:srgbClr val="03499E"/>
                </a:solidFill>
                <a:latin typeface="Times New Roman"/>
                <a:cs typeface="Times New Roman"/>
              </a:rPr>
              <a:t> </a:t>
            </a:r>
            <a:r>
              <a:rPr sz="2000" dirty="0">
                <a:solidFill>
                  <a:srgbClr val="03499E"/>
                </a:solidFill>
                <a:latin typeface="Times New Roman"/>
                <a:cs typeface="Times New Roman"/>
              </a:rPr>
              <a:t>CĐT</a:t>
            </a:r>
            <a:r>
              <a:rPr sz="2000" spc="-20" dirty="0">
                <a:solidFill>
                  <a:srgbClr val="03499E"/>
                </a:solidFill>
                <a:latin typeface="Times New Roman"/>
                <a:cs typeface="Times New Roman"/>
              </a:rPr>
              <a:t> </a:t>
            </a:r>
            <a:r>
              <a:rPr sz="2000" dirty="0">
                <a:solidFill>
                  <a:srgbClr val="03499E"/>
                </a:solidFill>
                <a:latin typeface="Times New Roman"/>
                <a:cs typeface="Times New Roman"/>
              </a:rPr>
              <a:t>lập</a:t>
            </a:r>
            <a:r>
              <a:rPr sz="2000" spc="-10" dirty="0">
                <a:solidFill>
                  <a:srgbClr val="03499E"/>
                </a:solidFill>
                <a:latin typeface="Times New Roman"/>
                <a:cs typeface="Times New Roman"/>
              </a:rPr>
              <a:t> </a:t>
            </a:r>
            <a:r>
              <a:rPr sz="2000" dirty="0">
                <a:solidFill>
                  <a:srgbClr val="03499E"/>
                </a:solidFill>
                <a:latin typeface="Times New Roman"/>
                <a:cs typeface="Times New Roman"/>
              </a:rPr>
              <a:t>và</a:t>
            </a:r>
            <a:r>
              <a:rPr sz="2000" spc="-15" dirty="0">
                <a:solidFill>
                  <a:srgbClr val="03499E"/>
                </a:solidFill>
                <a:latin typeface="Times New Roman"/>
                <a:cs typeface="Times New Roman"/>
              </a:rPr>
              <a:t> </a:t>
            </a:r>
            <a:r>
              <a:rPr sz="2000" dirty="0">
                <a:solidFill>
                  <a:srgbClr val="03499E"/>
                </a:solidFill>
                <a:latin typeface="Times New Roman"/>
                <a:cs typeface="Times New Roman"/>
              </a:rPr>
              <a:t>phê</a:t>
            </a:r>
            <a:r>
              <a:rPr sz="2000" spc="-25" dirty="0">
                <a:solidFill>
                  <a:srgbClr val="03499E"/>
                </a:solidFill>
                <a:latin typeface="Times New Roman"/>
                <a:cs typeface="Times New Roman"/>
              </a:rPr>
              <a:t> </a:t>
            </a:r>
            <a:r>
              <a:rPr sz="2000" spc="-10" dirty="0">
                <a:solidFill>
                  <a:srgbClr val="03499E"/>
                </a:solidFill>
                <a:latin typeface="Times New Roman"/>
                <a:cs typeface="Times New Roman"/>
              </a:rPr>
              <a:t>duyệt</a:t>
            </a:r>
            <a:endParaRPr sz="2000">
              <a:latin typeface="Times New Roman"/>
              <a:cs typeface="Times New Roman"/>
            </a:endParaRPr>
          </a:p>
          <a:p>
            <a:pPr marL="139700" marR="128905" indent="186690" algn="just">
              <a:lnSpc>
                <a:spcPts val="2060"/>
              </a:lnSpc>
              <a:spcBef>
                <a:spcPts val="835"/>
              </a:spcBef>
              <a:buChar char="-"/>
              <a:tabLst>
                <a:tab pos="326390" algn="l"/>
              </a:tabLst>
            </a:pPr>
            <a:r>
              <a:rPr sz="2000" dirty="0">
                <a:solidFill>
                  <a:srgbClr val="03499E"/>
                </a:solidFill>
                <a:latin typeface="Times New Roman"/>
                <a:cs typeface="Times New Roman"/>
              </a:rPr>
              <a:t>Không</a:t>
            </a:r>
            <a:r>
              <a:rPr sz="2000" spc="305" dirty="0">
                <a:solidFill>
                  <a:srgbClr val="03499E"/>
                </a:solidFill>
                <a:latin typeface="Times New Roman"/>
                <a:cs typeface="Times New Roman"/>
              </a:rPr>
              <a:t> </a:t>
            </a:r>
            <a:r>
              <a:rPr sz="2000" dirty="0">
                <a:solidFill>
                  <a:srgbClr val="03499E"/>
                </a:solidFill>
                <a:latin typeface="Times New Roman"/>
                <a:cs typeface="Times New Roman"/>
              </a:rPr>
              <a:t>áp</a:t>
            </a:r>
            <a:r>
              <a:rPr sz="2000" spc="285" dirty="0">
                <a:solidFill>
                  <a:srgbClr val="03499E"/>
                </a:solidFill>
                <a:latin typeface="Times New Roman"/>
                <a:cs typeface="Times New Roman"/>
              </a:rPr>
              <a:t> </a:t>
            </a:r>
            <a:r>
              <a:rPr sz="2000" dirty="0">
                <a:solidFill>
                  <a:srgbClr val="03499E"/>
                </a:solidFill>
                <a:latin typeface="Times New Roman"/>
                <a:cs typeface="Times New Roman"/>
              </a:rPr>
              <a:t>dụng</a:t>
            </a:r>
            <a:r>
              <a:rPr sz="2000" spc="295" dirty="0">
                <a:solidFill>
                  <a:srgbClr val="03499E"/>
                </a:solidFill>
                <a:latin typeface="Times New Roman"/>
                <a:cs typeface="Times New Roman"/>
              </a:rPr>
              <a:t> </a:t>
            </a:r>
            <a:r>
              <a:rPr sz="2000" dirty="0">
                <a:solidFill>
                  <a:srgbClr val="03499E"/>
                </a:solidFill>
                <a:latin typeface="Times New Roman"/>
                <a:cs typeface="Times New Roman"/>
              </a:rPr>
              <a:t>KH</a:t>
            </a:r>
            <a:r>
              <a:rPr sz="2000" spc="310" dirty="0">
                <a:solidFill>
                  <a:srgbClr val="03499E"/>
                </a:solidFill>
                <a:latin typeface="Times New Roman"/>
                <a:cs typeface="Times New Roman"/>
              </a:rPr>
              <a:t> </a:t>
            </a:r>
            <a:r>
              <a:rPr sz="2000" dirty="0">
                <a:solidFill>
                  <a:srgbClr val="03499E"/>
                </a:solidFill>
                <a:latin typeface="Times New Roman"/>
                <a:cs typeface="Times New Roman"/>
              </a:rPr>
              <a:t>tổng</a:t>
            </a:r>
            <a:r>
              <a:rPr sz="2000" spc="305" dirty="0">
                <a:solidFill>
                  <a:srgbClr val="03499E"/>
                </a:solidFill>
                <a:latin typeface="Times New Roman"/>
                <a:cs typeface="Times New Roman"/>
              </a:rPr>
              <a:t> </a:t>
            </a:r>
            <a:r>
              <a:rPr sz="2000" dirty="0">
                <a:solidFill>
                  <a:srgbClr val="03499E"/>
                </a:solidFill>
                <a:latin typeface="Times New Roman"/>
                <a:cs typeface="Times New Roman"/>
              </a:rPr>
              <a:t>thể:</a:t>
            </a:r>
            <a:r>
              <a:rPr sz="2000" spc="300" dirty="0">
                <a:solidFill>
                  <a:srgbClr val="03499E"/>
                </a:solidFill>
                <a:latin typeface="Times New Roman"/>
                <a:cs typeface="Times New Roman"/>
              </a:rPr>
              <a:t> </a:t>
            </a:r>
            <a:r>
              <a:rPr sz="2000" dirty="0">
                <a:solidFill>
                  <a:srgbClr val="03499E"/>
                </a:solidFill>
                <a:latin typeface="Times New Roman"/>
                <a:cs typeface="Times New Roman"/>
              </a:rPr>
              <a:t>Người</a:t>
            </a:r>
            <a:r>
              <a:rPr sz="2000" spc="295" dirty="0">
                <a:solidFill>
                  <a:srgbClr val="03499E"/>
                </a:solidFill>
                <a:latin typeface="Times New Roman"/>
                <a:cs typeface="Times New Roman"/>
              </a:rPr>
              <a:t> </a:t>
            </a:r>
            <a:r>
              <a:rPr sz="2000" dirty="0">
                <a:solidFill>
                  <a:srgbClr val="03499E"/>
                </a:solidFill>
                <a:latin typeface="Times New Roman"/>
                <a:cs typeface="Times New Roman"/>
              </a:rPr>
              <a:t>có</a:t>
            </a:r>
            <a:r>
              <a:rPr sz="2000" spc="305" dirty="0">
                <a:solidFill>
                  <a:srgbClr val="03499E"/>
                </a:solidFill>
                <a:latin typeface="Times New Roman"/>
                <a:cs typeface="Times New Roman"/>
              </a:rPr>
              <a:t> </a:t>
            </a:r>
            <a:r>
              <a:rPr sz="2000" dirty="0">
                <a:solidFill>
                  <a:srgbClr val="03499E"/>
                </a:solidFill>
                <a:latin typeface="Times New Roman"/>
                <a:cs typeface="Times New Roman"/>
              </a:rPr>
              <a:t>thẩm</a:t>
            </a:r>
            <a:r>
              <a:rPr sz="2000" spc="280" dirty="0">
                <a:solidFill>
                  <a:srgbClr val="03499E"/>
                </a:solidFill>
                <a:latin typeface="Times New Roman"/>
                <a:cs typeface="Times New Roman"/>
              </a:rPr>
              <a:t> </a:t>
            </a:r>
            <a:r>
              <a:rPr sz="2000" dirty="0">
                <a:solidFill>
                  <a:srgbClr val="03499E"/>
                </a:solidFill>
                <a:latin typeface="Times New Roman"/>
                <a:cs typeface="Times New Roman"/>
              </a:rPr>
              <a:t>quyền</a:t>
            </a:r>
            <a:r>
              <a:rPr sz="2000" spc="295" dirty="0">
                <a:solidFill>
                  <a:srgbClr val="03499E"/>
                </a:solidFill>
                <a:latin typeface="Times New Roman"/>
                <a:cs typeface="Times New Roman"/>
              </a:rPr>
              <a:t> </a:t>
            </a:r>
            <a:r>
              <a:rPr sz="2000" dirty="0">
                <a:solidFill>
                  <a:srgbClr val="03499E"/>
                </a:solidFill>
                <a:latin typeface="Times New Roman"/>
                <a:cs typeface="Times New Roman"/>
              </a:rPr>
              <a:t>phê</a:t>
            </a:r>
            <a:r>
              <a:rPr sz="2000" spc="290" dirty="0">
                <a:solidFill>
                  <a:srgbClr val="03499E"/>
                </a:solidFill>
                <a:latin typeface="Times New Roman"/>
                <a:cs typeface="Times New Roman"/>
              </a:rPr>
              <a:t> </a:t>
            </a:r>
            <a:r>
              <a:rPr sz="2000" spc="-10" dirty="0">
                <a:solidFill>
                  <a:srgbClr val="03499E"/>
                </a:solidFill>
                <a:latin typeface="Times New Roman"/>
                <a:cs typeface="Times New Roman"/>
              </a:rPr>
              <a:t>duyệt </a:t>
            </a:r>
            <a:r>
              <a:rPr sz="2000" dirty="0">
                <a:solidFill>
                  <a:srgbClr val="03499E"/>
                </a:solidFill>
                <a:latin typeface="Times New Roman"/>
                <a:cs typeface="Times New Roman"/>
              </a:rPr>
              <a:t>hoặc</a:t>
            </a:r>
            <a:r>
              <a:rPr sz="2000" spc="-30" dirty="0">
                <a:solidFill>
                  <a:srgbClr val="03499E"/>
                </a:solidFill>
                <a:latin typeface="Times New Roman"/>
                <a:cs typeface="Times New Roman"/>
              </a:rPr>
              <a:t> </a:t>
            </a:r>
            <a:r>
              <a:rPr sz="2000" dirty="0">
                <a:solidFill>
                  <a:srgbClr val="03499E"/>
                </a:solidFill>
                <a:latin typeface="Times New Roman"/>
                <a:cs typeface="Times New Roman"/>
              </a:rPr>
              <a:t>ủy</a:t>
            </a:r>
            <a:r>
              <a:rPr sz="2000" spc="-5" dirty="0">
                <a:solidFill>
                  <a:srgbClr val="03499E"/>
                </a:solidFill>
                <a:latin typeface="Times New Roman"/>
                <a:cs typeface="Times New Roman"/>
              </a:rPr>
              <a:t> </a:t>
            </a:r>
            <a:r>
              <a:rPr sz="2000" dirty="0">
                <a:solidFill>
                  <a:srgbClr val="03499E"/>
                </a:solidFill>
                <a:latin typeface="Times New Roman"/>
                <a:cs typeface="Times New Roman"/>
              </a:rPr>
              <a:t>quyền</a:t>
            </a:r>
            <a:r>
              <a:rPr sz="2000" spc="-20" dirty="0">
                <a:solidFill>
                  <a:srgbClr val="03499E"/>
                </a:solidFill>
                <a:latin typeface="Times New Roman"/>
                <a:cs typeface="Times New Roman"/>
              </a:rPr>
              <a:t> </a:t>
            </a:r>
            <a:r>
              <a:rPr sz="2000" dirty="0">
                <a:solidFill>
                  <a:srgbClr val="03499E"/>
                </a:solidFill>
                <a:latin typeface="Times New Roman"/>
                <a:cs typeface="Times New Roman"/>
              </a:rPr>
              <a:t>CĐT</a:t>
            </a:r>
            <a:r>
              <a:rPr sz="2000" spc="-10" dirty="0">
                <a:solidFill>
                  <a:srgbClr val="03499E"/>
                </a:solidFill>
                <a:latin typeface="Times New Roman"/>
                <a:cs typeface="Times New Roman"/>
              </a:rPr>
              <a:t> </a:t>
            </a:r>
            <a:r>
              <a:rPr sz="2000" dirty="0">
                <a:solidFill>
                  <a:srgbClr val="03499E"/>
                </a:solidFill>
                <a:latin typeface="Times New Roman"/>
                <a:cs typeface="Times New Roman"/>
              </a:rPr>
              <a:t>phê</a:t>
            </a:r>
            <a:r>
              <a:rPr sz="2000" spc="-30" dirty="0">
                <a:solidFill>
                  <a:srgbClr val="03499E"/>
                </a:solidFill>
                <a:latin typeface="Times New Roman"/>
                <a:cs typeface="Times New Roman"/>
              </a:rPr>
              <a:t> </a:t>
            </a:r>
            <a:r>
              <a:rPr sz="2000" spc="-20" dirty="0">
                <a:solidFill>
                  <a:srgbClr val="03499E"/>
                </a:solidFill>
                <a:latin typeface="Times New Roman"/>
                <a:cs typeface="Times New Roman"/>
              </a:rPr>
              <a:t>duyệt</a:t>
            </a:r>
            <a:endParaRPr sz="2000">
              <a:latin typeface="Times New Roman"/>
              <a:cs typeface="Times New Roman"/>
            </a:endParaRPr>
          </a:p>
          <a:p>
            <a:pPr marL="139700" marR="128270" indent="153035" algn="just">
              <a:lnSpc>
                <a:spcPct val="86200"/>
              </a:lnSpc>
              <a:spcBef>
                <a:spcPts val="800"/>
              </a:spcBef>
              <a:buChar char="-"/>
              <a:tabLst>
                <a:tab pos="292735" algn="l"/>
              </a:tabLst>
            </a:pPr>
            <a:r>
              <a:rPr sz="2000" dirty="0">
                <a:solidFill>
                  <a:srgbClr val="03499E"/>
                </a:solidFill>
                <a:latin typeface="Times New Roman"/>
                <a:cs typeface="Times New Roman"/>
              </a:rPr>
              <a:t>CĐT</a:t>
            </a:r>
            <a:r>
              <a:rPr sz="2000" spc="15" dirty="0">
                <a:solidFill>
                  <a:srgbClr val="03499E"/>
                </a:solidFill>
                <a:latin typeface="Times New Roman"/>
                <a:cs typeface="Times New Roman"/>
              </a:rPr>
              <a:t> </a:t>
            </a:r>
            <a:r>
              <a:rPr sz="2000" dirty="0">
                <a:solidFill>
                  <a:srgbClr val="03499E"/>
                </a:solidFill>
                <a:latin typeface="Times New Roman"/>
                <a:cs typeface="Times New Roman"/>
              </a:rPr>
              <a:t>hoặc</a:t>
            </a:r>
            <a:r>
              <a:rPr sz="2000" spc="15" dirty="0">
                <a:solidFill>
                  <a:srgbClr val="03499E"/>
                </a:solidFill>
                <a:latin typeface="Times New Roman"/>
                <a:cs typeface="Times New Roman"/>
              </a:rPr>
              <a:t> </a:t>
            </a:r>
            <a:r>
              <a:rPr sz="2000" dirty="0">
                <a:solidFill>
                  <a:srgbClr val="03499E"/>
                </a:solidFill>
                <a:latin typeface="Times New Roman"/>
                <a:cs typeface="Times New Roman"/>
              </a:rPr>
              <a:t>người</a:t>
            </a:r>
            <a:r>
              <a:rPr sz="2000" spc="25" dirty="0">
                <a:solidFill>
                  <a:srgbClr val="03499E"/>
                </a:solidFill>
                <a:latin typeface="Times New Roman"/>
                <a:cs typeface="Times New Roman"/>
              </a:rPr>
              <a:t> </a:t>
            </a:r>
            <a:r>
              <a:rPr sz="2000" dirty="0">
                <a:solidFill>
                  <a:srgbClr val="03499E"/>
                </a:solidFill>
                <a:latin typeface="Times New Roman"/>
                <a:cs typeface="Times New Roman"/>
              </a:rPr>
              <a:t>đứng</a:t>
            </a:r>
            <a:r>
              <a:rPr sz="2000" spc="25" dirty="0">
                <a:solidFill>
                  <a:srgbClr val="03499E"/>
                </a:solidFill>
                <a:latin typeface="Times New Roman"/>
                <a:cs typeface="Times New Roman"/>
              </a:rPr>
              <a:t> </a:t>
            </a:r>
            <a:r>
              <a:rPr sz="2000" dirty="0">
                <a:solidFill>
                  <a:srgbClr val="03499E"/>
                </a:solidFill>
                <a:latin typeface="Times New Roman"/>
                <a:cs typeface="Times New Roman"/>
              </a:rPr>
              <a:t>đầu</a:t>
            </a:r>
            <a:r>
              <a:rPr sz="2000" spc="20" dirty="0">
                <a:solidFill>
                  <a:srgbClr val="03499E"/>
                </a:solidFill>
                <a:latin typeface="Times New Roman"/>
                <a:cs typeface="Times New Roman"/>
              </a:rPr>
              <a:t> </a:t>
            </a:r>
            <a:r>
              <a:rPr sz="2000" dirty="0">
                <a:solidFill>
                  <a:srgbClr val="03499E"/>
                </a:solidFill>
                <a:latin typeface="Times New Roman"/>
                <a:cs typeface="Times New Roman"/>
              </a:rPr>
              <a:t>đơn</a:t>
            </a:r>
            <a:r>
              <a:rPr sz="2000" spc="25" dirty="0">
                <a:solidFill>
                  <a:srgbClr val="03499E"/>
                </a:solidFill>
                <a:latin typeface="Times New Roman"/>
                <a:cs typeface="Times New Roman"/>
              </a:rPr>
              <a:t> </a:t>
            </a:r>
            <a:r>
              <a:rPr sz="2000" dirty="0">
                <a:solidFill>
                  <a:srgbClr val="03499E"/>
                </a:solidFill>
                <a:latin typeface="Times New Roman"/>
                <a:cs typeface="Times New Roman"/>
              </a:rPr>
              <a:t>vị</a:t>
            </a:r>
            <a:r>
              <a:rPr sz="2000" spc="20" dirty="0">
                <a:solidFill>
                  <a:srgbClr val="03499E"/>
                </a:solidFill>
                <a:latin typeface="Times New Roman"/>
                <a:cs typeface="Times New Roman"/>
              </a:rPr>
              <a:t> </a:t>
            </a:r>
            <a:r>
              <a:rPr sz="2000" dirty="0">
                <a:solidFill>
                  <a:srgbClr val="03499E"/>
                </a:solidFill>
                <a:latin typeface="Times New Roman"/>
                <a:cs typeface="Times New Roman"/>
              </a:rPr>
              <a:t>được</a:t>
            </a:r>
            <a:r>
              <a:rPr sz="2000" spc="10" dirty="0">
                <a:solidFill>
                  <a:srgbClr val="03499E"/>
                </a:solidFill>
                <a:latin typeface="Times New Roman"/>
                <a:cs typeface="Times New Roman"/>
              </a:rPr>
              <a:t> </a:t>
            </a:r>
            <a:r>
              <a:rPr sz="2000" dirty="0">
                <a:solidFill>
                  <a:srgbClr val="03499E"/>
                </a:solidFill>
                <a:latin typeface="Times New Roman"/>
                <a:cs typeface="Times New Roman"/>
              </a:rPr>
              <a:t>giao</a:t>
            </a:r>
            <a:r>
              <a:rPr sz="2000" spc="20" dirty="0">
                <a:solidFill>
                  <a:srgbClr val="03499E"/>
                </a:solidFill>
                <a:latin typeface="Times New Roman"/>
                <a:cs typeface="Times New Roman"/>
              </a:rPr>
              <a:t> </a:t>
            </a:r>
            <a:r>
              <a:rPr sz="2000" dirty="0">
                <a:solidFill>
                  <a:srgbClr val="03499E"/>
                </a:solidFill>
                <a:latin typeface="Times New Roman"/>
                <a:cs typeface="Times New Roman"/>
              </a:rPr>
              <a:t>nhiệm</a:t>
            </a:r>
            <a:r>
              <a:rPr sz="2000" spc="5" dirty="0">
                <a:solidFill>
                  <a:srgbClr val="03499E"/>
                </a:solidFill>
                <a:latin typeface="Times New Roman"/>
                <a:cs typeface="Times New Roman"/>
              </a:rPr>
              <a:t> </a:t>
            </a:r>
            <a:r>
              <a:rPr sz="2000" dirty="0">
                <a:solidFill>
                  <a:srgbClr val="03499E"/>
                </a:solidFill>
                <a:latin typeface="Times New Roman"/>
                <a:cs typeface="Times New Roman"/>
              </a:rPr>
              <a:t>vụ</a:t>
            </a:r>
            <a:r>
              <a:rPr sz="2000" spc="25" dirty="0">
                <a:solidFill>
                  <a:srgbClr val="03499E"/>
                </a:solidFill>
                <a:latin typeface="Times New Roman"/>
                <a:cs typeface="Times New Roman"/>
              </a:rPr>
              <a:t> </a:t>
            </a:r>
            <a:r>
              <a:rPr sz="2000" dirty="0">
                <a:solidFill>
                  <a:srgbClr val="03499E"/>
                </a:solidFill>
                <a:latin typeface="Times New Roman"/>
                <a:cs typeface="Times New Roman"/>
              </a:rPr>
              <a:t>đối</a:t>
            </a:r>
            <a:r>
              <a:rPr sz="2000" spc="10" dirty="0">
                <a:solidFill>
                  <a:srgbClr val="03499E"/>
                </a:solidFill>
                <a:latin typeface="Times New Roman"/>
                <a:cs typeface="Times New Roman"/>
              </a:rPr>
              <a:t> </a:t>
            </a:r>
            <a:r>
              <a:rPr sz="2000" dirty="0">
                <a:solidFill>
                  <a:srgbClr val="03499E"/>
                </a:solidFill>
                <a:latin typeface="Times New Roman"/>
                <a:cs typeface="Times New Roman"/>
              </a:rPr>
              <a:t>với</a:t>
            </a:r>
            <a:r>
              <a:rPr sz="2000" spc="10" dirty="0">
                <a:solidFill>
                  <a:srgbClr val="03499E"/>
                </a:solidFill>
                <a:latin typeface="Times New Roman"/>
                <a:cs typeface="Times New Roman"/>
              </a:rPr>
              <a:t> </a:t>
            </a:r>
            <a:r>
              <a:rPr sz="2000" spc="-25" dirty="0">
                <a:solidFill>
                  <a:srgbClr val="03499E"/>
                </a:solidFill>
                <a:latin typeface="Times New Roman"/>
                <a:cs typeface="Times New Roman"/>
              </a:rPr>
              <a:t>gói </a:t>
            </a:r>
            <a:r>
              <a:rPr sz="2000" dirty="0">
                <a:solidFill>
                  <a:srgbClr val="03499E"/>
                </a:solidFill>
                <a:latin typeface="Times New Roman"/>
                <a:cs typeface="Times New Roman"/>
              </a:rPr>
              <a:t>thầu</a:t>
            </a:r>
            <a:r>
              <a:rPr sz="2000" spc="80" dirty="0">
                <a:solidFill>
                  <a:srgbClr val="03499E"/>
                </a:solidFill>
                <a:latin typeface="Times New Roman"/>
                <a:cs typeface="Times New Roman"/>
              </a:rPr>
              <a:t> </a:t>
            </a:r>
            <a:r>
              <a:rPr sz="2000" dirty="0">
                <a:solidFill>
                  <a:srgbClr val="03499E"/>
                </a:solidFill>
                <a:latin typeface="Times New Roman"/>
                <a:cs typeface="Times New Roman"/>
              </a:rPr>
              <a:t>đấu</a:t>
            </a:r>
            <a:r>
              <a:rPr sz="2000" spc="95" dirty="0">
                <a:solidFill>
                  <a:srgbClr val="03499E"/>
                </a:solidFill>
                <a:latin typeface="Times New Roman"/>
                <a:cs typeface="Times New Roman"/>
              </a:rPr>
              <a:t> </a:t>
            </a:r>
            <a:r>
              <a:rPr sz="2000" dirty="0">
                <a:solidFill>
                  <a:srgbClr val="03499E"/>
                </a:solidFill>
                <a:latin typeface="Times New Roman"/>
                <a:cs typeface="Times New Roman"/>
              </a:rPr>
              <a:t>thầu</a:t>
            </a:r>
            <a:r>
              <a:rPr sz="2000" spc="85" dirty="0">
                <a:solidFill>
                  <a:srgbClr val="03499E"/>
                </a:solidFill>
                <a:latin typeface="Times New Roman"/>
                <a:cs typeface="Times New Roman"/>
              </a:rPr>
              <a:t> </a:t>
            </a:r>
            <a:r>
              <a:rPr sz="2000" dirty="0">
                <a:solidFill>
                  <a:srgbClr val="03499E"/>
                </a:solidFill>
                <a:latin typeface="Times New Roman"/>
                <a:cs typeface="Times New Roman"/>
              </a:rPr>
              <a:t>trước</a:t>
            </a:r>
            <a:r>
              <a:rPr sz="2000" spc="80" dirty="0">
                <a:solidFill>
                  <a:srgbClr val="03499E"/>
                </a:solidFill>
                <a:latin typeface="Times New Roman"/>
                <a:cs typeface="Times New Roman"/>
              </a:rPr>
              <a:t> </a:t>
            </a:r>
            <a:r>
              <a:rPr sz="2000" dirty="0">
                <a:solidFill>
                  <a:srgbClr val="03499E"/>
                </a:solidFill>
                <a:latin typeface="Times New Roman"/>
                <a:cs typeface="Times New Roman"/>
              </a:rPr>
              <a:t>hoặc</a:t>
            </a:r>
            <a:r>
              <a:rPr sz="2000" spc="70" dirty="0">
                <a:solidFill>
                  <a:srgbClr val="03499E"/>
                </a:solidFill>
                <a:latin typeface="Times New Roman"/>
                <a:cs typeface="Times New Roman"/>
              </a:rPr>
              <a:t> </a:t>
            </a:r>
            <a:r>
              <a:rPr sz="2000" dirty="0">
                <a:solidFill>
                  <a:srgbClr val="03499E"/>
                </a:solidFill>
                <a:latin typeface="Times New Roman"/>
                <a:cs typeface="Times New Roman"/>
              </a:rPr>
              <a:t>gói</a:t>
            </a:r>
            <a:r>
              <a:rPr sz="2000" spc="70" dirty="0">
                <a:solidFill>
                  <a:srgbClr val="03499E"/>
                </a:solidFill>
                <a:latin typeface="Times New Roman"/>
                <a:cs typeface="Times New Roman"/>
              </a:rPr>
              <a:t> </a:t>
            </a:r>
            <a:r>
              <a:rPr sz="2000" dirty="0">
                <a:solidFill>
                  <a:srgbClr val="03499E"/>
                </a:solidFill>
                <a:latin typeface="Times New Roman"/>
                <a:cs typeface="Times New Roman"/>
              </a:rPr>
              <a:t>thầu</a:t>
            </a:r>
            <a:r>
              <a:rPr sz="2000" spc="85" dirty="0">
                <a:solidFill>
                  <a:srgbClr val="03499E"/>
                </a:solidFill>
                <a:latin typeface="Times New Roman"/>
                <a:cs typeface="Times New Roman"/>
              </a:rPr>
              <a:t> </a:t>
            </a:r>
            <a:r>
              <a:rPr sz="2000" dirty="0">
                <a:solidFill>
                  <a:srgbClr val="03499E"/>
                </a:solidFill>
                <a:latin typeface="Times New Roman"/>
                <a:cs typeface="Times New Roman"/>
              </a:rPr>
              <a:t>cần</a:t>
            </a:r>
            <a:r>
              <a:rPr sz="2000" spc="85" dirty="0">
                <a:solidFill>
                  <a:srgbClr val="03499E"/>
                </a:solidFill>
                <a:latin typeface="Times New Roman"/>
                <a:cs typeface="Times New Roman"/>
              </a:rPr>
              <a:t> </a:t>
            </a:r>
            <a:r>
              <a:rPr sz="2000" dirty="0">
                <a:solidFill>
                  <a:srgbClr val="03499E"/>
                </a:solidFill>
                <a:latin typeface="Times New Roman"/>
                <a:cs typeface="Times New Roman"/>
              </a:rPr>
              <a:t>thực</a:t>
            </a:r>
            <a:r>
              <a:rPr sz="2000" spc="80" dirty="0">
                <a:solidFill>
                  <a:srgbClr val="03499E"/>
                </a:solidFill>
                <a:latin typeface="Times New Roman"/>
                <a:cs typeface="Times New Roman"/>
              </a:rPr>
              <a:t> </a:t>
            </a:r>
            <a:r>
              <a:rPr sz="2000" dirty="0">
                <a:solidFill>
                  <a:srgbClr val="03499E"/>
                </a:solidFill>
                <a:latin typeface="Times New Roman"/>
                <a:cs typeface="Times New Roman"/>
              </a:rPr>
              <a:t>hiện</a:t>
            </a:r>
            <a:r>
              <a:rPr sz="2000" spc="95" dirty="0">
                <a:solidFill>
                  <a:srgbClr val="03499E"/>
                </a:solidFill>
                <a:latin typeface="Times New Roman"/>
                <a:cs typeface="Times New Roman"/>
              </a:rPr>
              <a:t> </a:t>
            </a:r>
            <a:r>
              <a:rPr sz="2000" dirty="0">
                <a:solidFill>
                  <a:srgbClr val="03499E"/>
                </a:solidFill>
                <a:latin typeface="Times New Roman"/>
                <a:cs typeface="Times New Roman"/>
              </a:rPr>
              <a:t>trước</a:t>
            </a:r>
            <a:r>
              <a:rPr sz="2000" spc="75" dirty="0">
                <a:solidFill>
                  <a:srgbClr val="03499E"/>
                </a:solidFill>
                <a:latin typeface="Times New Roman"/>
                <a:cs typeface="Times New Roman"/>
              </a:rPr>
              <a:t> </a:t>
            </a:r>
            <a:r>
              <a:rPr sz="2000" dirty="0">
                <a:solidFill>
                  <a:srgbClr val="03499E"/>
                </a:solidFill>
                <a:latin typeface="Times New Roman"/>
                <a:cs typeface="Times New Roman"/>
              </a:rPr>
              <a:t>khi</a:t>
            </a:r>
            <a:r>
              <a:rPr sz="2000" spc="75" dirty="0">
                <a:solidFill>
                  <a:srgbClr val="03499E"/>
                </a:solidFill>
                <a:latin typeface="Times New Roman"/>
                <a:cs typeface="Times New Roman"/>
              </a:rPr>
              <a:t> </a:t>
            </a:r>
            <a:r>
              <a:rPr sz="2000" dirty="0">
                <a:solidFill>
                  <a:srgbClr val="03499E"/>
                </a:solidFill>
                <a:latin typeface="Times New Roman"/>
                <a:cs typeface="Times New Roman"/>
              </a:rPr>
              <a:t>có</a:t>
            </a:r>
            <a:r>
              <a:rPr sz="2000" spc="80" dirty="0">
                <a:solidFill>
                  <a:srgbClr val="03499E"/>
                </a:solidFill>
                <a:latin typeface="Times New Roman"/>
                <a:cs typeface="Times New Roman"/>
              </a:rPr>
              <a:t> </a:t>
            </a:r>
            <a:r>
              <a:rPr sz="2000" spc="-10" dirty="0">
                <a:solidFill>
                  <a:srgbClr val="03499E"/>
                </a:solidFill>
                <a:latin typeface="Times New Roman"/>
                <a:cs typeface="Times New Roman"/>
              </a:rPr>
              <a:t>quyết </a:t>
            </a:r>
            <a:r>
              <a:rPr sz="2000" dirty="0">
                <a:solidFill>
                  <a:srgbClr val="03499E"/>
                </a:solidFill>
                <a:latin typeface="Times New Roman"/>
                <a:cs typeface="Times New Roman"/>
              </a:rPr>
              <a:t>định</a:t>
            </a:r>
            <a:r>
              <a:rPr sz="2000" spc="-10" dirty="0">
                <a:solidFill>
                  <a:srgbClr val="03499E"/>
                </a:solidFill>
                <a:latin typeface="Times New Roman"/>
                <a:cs typeface="Times New Roman"/>
              </a:rPr>
              <a:t> </a:t>
            </a:r>
            <a:r>
              <a:rPr sz="2000" dirty="0">
                <a:solidFill>
                  <a:srgbClr val="03499E"/>
                </a:solidFill>
                <a:latin typeface="Times New Roman"/>
                <a:cs typeface="Times New Roman"/>
              </a:rPr>
              <a:t>phê</a:t>
            </a:r>
            <a:r>
              <a:rPr sz="2000" spc="-25" dirty="0">
                <a:solidFill>
                  <a:srgbClr val="03499E"/>
                </a:solidFill>
                <a:latin typeface="Times New Roman"/>
                <a:cs typeface="Times New Roman"/>
              </a:rPr>
              <a:t> </a:t>
            </a:r>
            <a:r>
              <a:rPr sz="2000" dirty="0">
                <a:solidFill>
                  <a:srgbClr val="03499E"/>
                </a:solidFill>
                <a:latin typeface="Times New Roman"/>
                <a:cs typeface="Times New Roman"/>
              </a:rPr>
              <a:t>duyệt</a:t>
            </a:r>
            <a:r>
              <a:rPr sz="2000" spc="-20" dirty="0">
                <a:solidFill>
                  <a:srgbClr val="03499E"/>
                </a:solidFill>
                <a:latin typeface="Times New Roman"/>
                <a:cs typeface="Times New Roman"/>
              </a:rPr>
              <a:t> </a:t>
            </a:r>
            <a:r>
              <a:rPr sz="2000" dirty="0">
                <a:solidFill>
                  <a:srgbClr val="03499E"/>
                </a:solidFill>
                <a:latin typeface="Times New Roman"/>
                <a:cs typeface="Times New Roman"/>
              </a:rPr>
              <a:t>dự</a:t>
            </a:r>
            <a:r>
              <a:rPr sz="2000" spc="5" dirty="0">
                <a:solidFill>
                  <a:srgbClr val="03499E"/>
                </a:solidFill>
                <a:latin typeface="Times New Roman"/>
                <a:cs typeface="Times New Roman"/>
              </a:rPr>
              <a:t> </a:t>
            </a:r>
            <a:r>
              <a:rPr sz="2000" spc="-25" dirty="0">
                <a:solidFill>
                  <a:srgbClr val="03499E"/>
                </a:solidFill>
                <a:latin typeface="Times New Roman"/>
                <a:cs typeface="Times New Roman"/>
              </a:rPr>
              <a:t>án</a:t>
            </a:r>
            <a:endParaRPr sz="2000">
              <a:latin typeface="Times New Roman"/>
              <a:cs typeface="Times New Roman"/>
            </a:endParaRPr>
          </a:p>
        </p:txBody>
      </p:sp>
      <p:sp>
        <p:nvSpPr>
          <p:cNvPr id="5" name="object 5"/>
          <p:cNvSpPr/>
          <p:nvPr/>
        </p:nvSpPr>
        <p:spPr>
          <a:xfrm>
            <a:off x="1813179" y="1764919"/>
            <a:ext cx="1797685" cy="2000250"/>
          </a:xfrm>
          <a:custGeom>
            <a:avLst/>
            <a:gdLst/>
            <a:ahLst/>
            <a:cxnLst/>
            <a:rect l="l" t="t" r="r" b="b"/>
            <a:pathLst>
              <a:path w="1797685" h="2000250">
                <a:moveTo>
                  <a:pt x="1797431" y="0"/>
                </a:moveTo>
                <a:lnTo>
                  <a:pt x="0" y="0"/>
                </a:lnTo>
                <a:lnTo>
                  <a:pt x="0" y="1999995"/>
                </a:lnTo>
                <a:lnTo>
                  <a:pt x="1797431" y="1999995"/>
                </a:lnTo>
                <a:lnTo>
                  <a:pt x="1797431" y="0"/>
                </a:lnTo>
                <a:close/>
              </a:path>
            </a:pathLst>
          </a:custGeom>
          <a:solidFill>
            <a:srgbClr val="E9E1D5"/>
          </a:solidFill>
        </p:spPr>
        <p:txBody>
          <a:bodyPr wrap="square" lIns="0" tIns="0" rIns="0" bIns="0" rtlCol="0"/>
          <a:lstStyle/>
          <a:p>
            <a:endParaRPr/>
          </a:p>
        </p:txBody>
      </p:sp>
      <p:sp>
        <p:nvSpPr>
          <p:cNvPr id="6" name="object 6"/>
          <p:cNvSpPr txBox="1"/>
          <p:nvPr/>
        </p:nvSpPr>
        <p:spPr>
          <a:xfrm>
            <a:off x="1813179" y="1764664"/>
            <a:ext cx="1797685" cy="2000250"/>
          </a:xfrm>
          <a:prstGeom prst="rect">
            <a:avLst/>
          </a:prstGeom>
          <a:ln w="25400">
            <a:solidFill>
              <a:srgbClr val="24548F"/>
            </a:solidFill>
          </a:ln>
        </p:spPr>
        <p:txBody>
          <a:bodyPr vert="horz" wrap="square" lIns="0" tIns="0" rIns="0" bIns="0" rtlCol="0">
            <a:spAutoFit/>
          </a:bodyPr>
          <a:lstStyle/>
          <a:p>
            <a:pPr>
              <a:lnSpc>
                <a:spcPct val="100000"/>
              </a:lnSpc>
            </a:pPr>
            <a:endParaRPr sz="2000">
              <a:latin typeface="Times New Roman"/>
              <a:cs typeface="Times New Roman"/>
            </a:endParaRPr>
          </a:p>
          <a:p>
            <a:pPr>
              <a:lnSpc>
                <a:spcPct val="100000"/>
              </a:lnSpc>
              <a:spcBef>
                <a:spcPts val="1875"/>
              </a:spcBef>
            </a:pPr>
            <a:endParaRPr sz="2000">
              <a:latin typeface="Times New Roman"/>
              <a:cs typeface="Times New Roman"/>
            </a:endParaRPr>
          </a:p>
          <a:p>
            <a:pPr marL="94615">
              <a:lnSpc>
                <a:spcPct val="100000"/>
              </a:lnSpc>
            </a:pPr>
            <a:r>
              <a:rPr sz="2000" b="1" dirty="0">
                <a:solidFill>
                  <a:srgbClr val="03499E"/>
                </a:solidFill>
                <a:latin typeface="Times New Roman"/>
                <a:cs typeface="Times New Roman"/>
              </a:rPr>
              <a:t>Đối</a:t>
            </a:r>
            <a:r>
              <a:rPr sz="2000" b="1" spc="-15" dirty="0">
                <a:solidFill>
                  <a:srgbClr val="03499E"/>
                </a:solidFill>
                <a:latin typeface="Times New Roman"/>
                <a:cs typeface="Times New Roman"/>
              </a:rPr>
              <a:t> </a:t>
            </a:r>
            <a:r>
              <a:rPr sz="2000" b="1" dirty="0">
                <a:solidFill>
                  <a:srgbClr val="03499E"/>
                </a:solidFill>
                <a:latin typeface="Times New Roman"/>
                <a:cs typeface="Times New Roman"/>
              </a:rPr>
              <a:t>với</a:t>
            </a:r>
            <a:r>
              <a:rPr sz="2000" b="1" spc="-10" dirty="0">
                <a:solidFill>
                  <a:srgbClr val="03499E"/>
                </a:solidFill>
                <a:latin typeface="Times New Roman"/>
                <a:cs typeface="Times New Roman"/>
              </a:rPr>
              <a:t> </a:t>
            </a:r>
            <a:r>
              <a:rPr sz="2000" b="1" dirty="0">
                <a:solidFill>
                  <a:srgbClr val="03499E"/>
                </a:solidFill>
                <a:latin typeface="Times New Roman"/>
                <a:cs typeface="Times New Roman"/>
              </a:rPr>
              <a:t>dự</a:t>
            </a:r>
            <a:r>
              <a:rPr sz="2000" b="1" spc="5" dirty="0">
                <a:solidFill>
                  <a:srgbClr val="03499E"/>
                </a:solidFill>
                <a:latin typeface="Times New Roman"/>
                <a:cs typeface="Times New Roman"/>
              </a:rPr>
              <a:t> </a:t>
            </a:r>
            <a:r>
              <a:rPr sz="2000" b="1" spc="-25" dirty="0">
                <a:solidFill>
                  <a:srgbClr val="03499E"/>
                </a:solidFill>
                <a:latin typeface="Times New Roman"/>
                <a:cs typeface="Times New Roman"/>
              </a:rPr>
              <a:t>án</a:t>
            </a:r>
            <a:endParaRPr sz="2000">
              <a:latin typeface="Times New Roman"/>
              <a:cs typeface="Times New Roman"/>
            </a:endParaRPr>
          </a:p>
        </p:txBody>
      </p:sp>
      <p:sp>
        <p:nvSpPr>
          <p:cNvPr id="7" name="object 7"/>
          <p:cNvSpPr/>
          <p:nvPr/>
        </p:nvSpPr>
        <p:spPr>
          <a:xfrm>
            <a:off x="3610609" y="3884942"/>
            <a:ext cx="7190105" cy="2000250"/>
          </a:xfrm>
          <a:custGeom>
            <a:avLst/>
            <a:gdLst/>
            <a:ahLst/>
            <a:cxnLst/>
            <a:rect l="l" t="t" r="r" b="b"/>
            <a:pathLst>
              <a:path w="7190105" h="2000250">
                <a:moveTo>
                  <a:pt x="0" y="1999995"/>
                </a:moveTo>
                <a:lnTo>
                  <a:pt x="7189978" y="1999995"/>
                </a:lnTo>
                <a:lnTo>
                  <a:pt x="7189978" y="0"/>
                </a:lnTo>
                <a:lnTo>
                  <a:pt x="0" y="0"/>
                </a:lnTo>
                <a:lnTo>
                  <a:pt x="0" y="1999995"/>
                </a:lnTo>
                <a:close/>
              </a:path>
            </a:pathLst>
          </a:custGeom>
          <a:ln w="25400">
            <a:solidFill>
              <a:srgbClr val="2A5F9E"/>
            </a:solidFill>
          </a:ln>
        </p:spPr>
        <p:txBody>
          <a:bodyPr wrap="square" lIns="0" tIns="0" rIns="0" bIns="0" rtlCol="0"/>
          <a:lstStyle/>
          <a:p>
            <a:endParaRPr/>
          </a:p>
        </p:txBody>
      </p:sp>
      <p:sp>
        <p:nvSpPr>
          <p:cNvPr id="8" name="object 8"/>
          <p:cNvSpPr txBox="1"/>
          <p:nvPr/>
        </p:nvSpPr>
        <p:spPr>
          <a:xfrm>
            <a:off x="3610609" y="3884942"/>
            <a:ext cx="7190105" cy="2000250"/>
          </a:xfrm>
          <a:prstGeom prst="rect">
            <a:avLst/>
          </a:prstGeom>
          <a:solidFill>
            <a:srgbClr val="F7F4EF">
              <a:alpha val="90194"/>
            </a:srgbClr>
          </a:solidFill>
        </p:spPr>
        <p:txBody>
          <a:bodyPr vert="horz" wrap="square" lIns="0" tIns="0" rIns="0" bIns="0" rtlCol="0">
            <a:spAutoFit/>
          </a:bodyPr>
          <a:lstStyle/>
          <a:p>
            <a:pPr>
              <a:lnSpc>
                <a:spcPct val="100000"/>
              </a:lnSpc>
            </a:pPr>
            <a:endParaRPr sz="2000">
              <a:latin typeface="Times New Roman"/>
              <a:cs typeface="Times New Roman"/>
            </a:endParaRPr>
          </a:p>
          <a:p>
            <a:pPr>
              <a:lnSpc>
                <a:spcPct val="100000"/>
              </a:lnSpc>
              <a:spcBef>
                <a:spcPts val="440"/>
              </a:spcBef>
            </a:pPr>
            <a:endParaRPr sz="2000">
              <a:latin typeface="Times New Roman"/>
              <a:cs typeface="Times New Roman"/>
            </a:endParaRPr>
          </a:p>
          <a:p>
            <a:pPr marL="287020" indent="-147320">
              <a:lnSpc>
                <a:spcPct val="100000"/>
              </a:lnSpc>
              <a:buChar char="-"/>
              <a:tabLst>
                <a:tab pos="287020" algn="l"/>
              </a:tabLst>
            </a:pPr>
            <a:r>
              <a:rPr sz="2000" dirty="0">
                <a:solidFill>
                  <a:srgbClr val="03499E"/>
                </a:solidFill>
                <a:latin typeface="Times New Roman"/>
                <a:cs typeface="Times New Roman"/>
              </a:rPr>
              <a:t>Người</a:t>
            </a:r>
            <a:r>
              <a:rPr sz="2000" spc="-30" dirty="0">
                <a:solidFill>
                  <a:srgbClr val="03499E"/>
                </a:solidFill>
                <a:latin typeface="Times New Roman"/>
                <a:cs typeface="Times New Roman"/>
              </a:rPr>
              <a:t> </a:t>
            </a:r>
            <a:r>
              <a:rPr sz="2000" dirty="0">
                <a:solidFill>
                  <a:srgbClr val="03499E"/>
                </a:solidFill>
                <a:latin typeface="Times New Roman"/>
                <a:cs typeface="Times New Roman"/>
              </a:rPr>
              <a:t>có</a:t>
            </a:r>
            <a:r>
              <a:rPr sz="2000" spc="-10" dirty="0">
                <a:solidFill>
                  <a:srgbClr val="03499E"/>
                </a:solidFill>
                <a:latin typeface="Times New Roman"/>
                <a:cs typeface="Times New Roman"/>
              </a:rPr>
              <a:t> </a:t>
            </a:r>
            <a:r>
              <a:rPr sz="2000" dirty="0">
                <a:solidFill>
                  <a:srgbClr val="03499E"/>
                </a:solidFill>
                <a:latin typeface="Times New Roman"/>
                <a:cs typeface="Times New Roman"/>
              </a:rPr>
              <a:t>thẩm</a:t>
            </a:r>
            <a:r>
              <a:rPr sz="2000" spc="-15" dirty="0">
                <a:solidFill>
                  <a:srgbClr val="03499E"/>
                </a:solidFill>
                <a:latin typeface="Times New Roman"/>
                <a:cs typeface="Times New Roman"/>
              </a:rPr>
              <a:t> </a:t>
            </a:r>
            <a:r>
              <a:rPr sz="2000" spc="-20" dirty="0">
                <a:solidFill>
                  <a:srgbClr val="03499E"/>
                </a:solidFill>
                <a:latin typeface="Times New Roman"/>
                <a:cs typeface="Times New Roman"/>
              </a:rPr>
              <a:t>quyền</a:t>
            </a:r>
            <a:endParaRPr sz="2000">
              <a:latin typeface="Times New Roman"/>
              <a:cs typeface="Times New Roman"/>
            </a:endParaRPr>
          </a:p>
          <a:p>
            <a:pPr marL="287020" indent="-147320">
              <a:lnSpc>
                <a:spcPct val="100000"/>
              </a:lnSpc>
              <a:spcBef>
                <a:spcPts val="480"/>
              </a:spcBef>
              <a:buChar char="-"/>
              <a:tabLst>
                <a:tab pos="287020" algn="l"/>
              </a:tabLst>
            </a:pPr>
            <a:r>
              <a:rPr sz="2000" dirty="0">
                <a:solidFill>
                  <a:srgbClr val="03499E"/>
                </a:solidFill>
                <a:latin typeface="Times New Roman"/>
                <a:cs typeface="Times New Roman"/>
              </a:rPr>
              <a:t>Hoặc</a:t>
            </a:r>
            <a:r>
              <a:rPr sz="2000" spc="-30" dirty="0">
                <a:solidFill>
                  <a:srgbClr val="03499E"/>
                </a:solidFill>
                <a:latin typeface="Times New Roman"/>
                <a:cs typeface="Times New Roman"/>
              </a:rPr>
              <a:t> </a:t>
            </a:r>
            <a:r>
              <a:rPr sz="2000" dirty="0">
                <a:solidFill>
                  <a:srgbClr val="03499E"/>
                </a:solidFill>
                <a:latin typeface="Times New Roman"/>
                <a:cs typeface="Times New Roman"/>
              </a:rPr>
              <a:t>ủy quyền</a:t>
            </a:r>
            <a:r>
              <a:rPr sz="2000" spc="-20" dirty="0">
                <a:solidFill>
                  <a:srgbClr val="03499E"/>
                </a:solidFill>
                <a:latin typeface="Times New Roman"/>
                <a:cs typeface="Times New Roman"/>
              </a:rPr>
              <a:t> </a:t>
            </a:r>
            <a:r>
              <a:rPr sz="2000" dirty="0">
                <a:solidFill>
                  <a:srgbClr val="03499E"/>
                </a:solidFill>
                <a:latin typeface="Times New Roman"/>
                <a:cs typeface="Times New Roman"/>
              </a:rPr>
              <a:t>cho</a:t>
            </a:r>
            <a:r>
              <a:rPr sz="2000" spc="-10" dirty="0">
                <a:solidFill>
                  <a:srgbClr val="03499E"/>
                </a:solidFill>
                <a:latin typeface="Times New Roman"/>
                <a:cs typeface="Times New Roman"/>
              </a:rPr>
              <a:t> </a:t>
            </a:r>
            <a:r>
              <a:rPr sz="2000" spc="-25" dirty="0">
                <a:solidFill>
                  <a:srgbClr val="03499E"/>
                </a:solidFill>
                <a:latin typeface="Times New Roman"/>
                <a:cs typeface="Times New Roman"/>
              </a:rPr>
              <a:t>CĐT</a:t>
            </a:r>
            <a:endParaRPr sz="2000">
              <a:latin typeface="Times New Roman"/>
              <a:cs typeface="Times New Roman"/>
            </a:endParaRPr>
          </a:p>
        </p:txBody>
      </p:sp>
      <p:grpSp>
        <p:nvGrpSpPr>
          <p:cNvPr id="9" name="object 9"/>
          <p:cNvGrpSpPr/>
          <p:nvPr/>
        </p:nvGrpSpPr>
        <p:grpSpPr>
          <a:xfrm>
            <a:off x="1800479" y="3872242"/>
            <a:ext cx="1823085" cy="2025650"/>
            <a:chOff x="1800479" y="3872242"/>
            <a:chExt cx="1823085" cy="2025650"/>
          </a:xfrm>
        </p:grpSpPr>
        <p:sp>
          <p:nvSpPr>
            <p:cNvPr id="10" name="object 10"/>
            <p:cNvSpPr/>
            <p:nvPr/>
          </p:nvSpPr>
          <p:spPr>
            <a:xfrm>
              <a:off x="1813179" y="3884942"/>
              <a:ext cx="1797685" cy="2000250"/>
            </a:xfrm>
            <a:custGeom>
              <a:avLst/>
              <a:gdLst/>
              <a:ahLst/>
              <a:cxnLst/>
              <a:rect l="l" t="t" r="r" b="b"/>
              <a:pathLst>
                <a:path w="1797685" h="2000250">
                  <a:moveTo>
                    <a:pt x="1797431" y="0"/>
                  </a:moveTo>
                  <a:lnTo>
                    <a:pt x="0" y="0"/>
                  </a:lnTo>
                  <a:lnTo>
                    <a:pt x="0" y="1999995"/>
                  </a:lnTo>
                  <a:lnTo>
                    <a:pt x="1797431" y="1999995"/>
                  </a:lnTo>
                  <a:lnTo>
                    <a:pt x="1797431" y="0"/>
                  </a:lnTo>
                  <a:close/>
                </a:path>
              </a:pathLst>
            </a:custGeom>
            <a:solidFill>
              <a:srgbClr val="E9E1D5"/>
            </a:solidFill>
          </p:spPr>
          <p:txBody>
            <a:bodyPr wrap="square" lIns="0" tIns="0" rIns="0" bIns="0" rtlCol="0"/>
            <a:lstStyle/>
            <a:p>
              <a:endParaRPr/>
            </a:p>
          </p:txBody>
        </p:sp>
        <p:sp>
          <p:nvSpPr>
            <p:cNvPr id="11" name="object 11"/>
            <p:cNvSpPr/>
            <p:nvPr/>
          </p:nvSpPr>
          <p:spPr>
            <a:xfrm>
              <a:off x="1813179" y="3884942"/>
              <a:ext cx="1797685" cy="2000250"/>
            </a:xfrm>
            <a:custGeom>
              <a:avLst/>
              <a:gdLst/>
              <a:ahLst/>
              <a:cxnLst/>
              <a:rect l="l" t="t" r="r" b="b"/>
              <a:pathLst>
                <a:path w="1797685" h="2000250">
                  <a:moveTo>
                    <a:pt x="0" y="1999995"/>
                  </a:moveTo>
                  <a:lnTo>
                    <a:pt x="1797431" y="1999995"/>
                  </a:lnTo>
                  <a:lnTo>
                    <a:pt x="1797431" y="0"/>
                  </a:lnTo>
                  <a:lnTo>
                    <a:pt x="0" y="0"/>
                  </a:lnTo>
                  <a:lnTo>
                    <a:pt x="0" y="1999995"/>
                  </a:lnTo>
                  <a:close/>
                </a:path>
              </a:pathLst>
            </a:custGeom>
            <a:ln w="25400">
              <a:solidFill>
                <a:srgbClr val="24548F"/>
              </a:solidFill>
            </a:ln>
          </p:spPr>
          <p:txBody>
            <a:bodyPr wrap="square" lIns="0" tIns="0" rIns="0" bIns="0" rtlCol="0"/>
            <a:lstStyle/>
            <a:p>
              <a:endParaRPr/>
            </a:p>
          </p:txBody>
        </p:sp>
      </p:grpSp>
      <p:sp>
        <p:nvSpPr>
          <p:cNvPr id="12" name="object 12"/>
          <p:cNvSpPr txBox="1"/>
          <p:nvPr/>
        </p:nvSpPr>
        <p:spPr>
          <a:xfrm>
            <a:off x="1908301" y="4563236"/>
            <a:ext cx="1621790" cy="594995"/>
          </a:xfrm>
          <a:prstGeom prst="rect">
            <a:avLst/>
          </a:prstGeom>
        </p:spPr>
        <p:txBody>
          <a:bodyPr vert="horz" wrap="square" lIns="0" tIns="55880" rIns="0" bIns="0" rtlCol="0">
            <a:spAutoFit/>
          </a:bodyPr>
          <a:lstStyle/>
          <a:p>
            <a:pPr marR="5080">
              <a:lnSpc>
                <a:spcPts val="2080"/>
              </a:lnSpc>
              <a:spcBef>
                <a:spcPts val="440"/>
              </a:spcBef>
              <a:tabLst>
                <a:tab pos="678180" algn="l"/>
                <a:tab pos="1313815" algn="l"/>
              </a:tabLst>
            </a:pPr>
            <a:r>
              <a:rPr sz="2000" b="1" spc="-25" dirty="0">
                <a:solidFill>
                  <a:srgbClr val="03499E"/>
                </a:solidFill>
                <a:latin typeface="Times New Roman"/>
                <a:cs typeface="Times New Roman"/>
              </a:rPr>
              <a:t>Đối</a:t>
            </a:r>
            <a:r>
              <a:rPr sz="2000" b="1" dirty="0">
                <a:solidFill>
                  <a:srgbClr val="03499E"/>
                </a:solidFill>
                <a:latin typeface="Times New Roman"/>
                <a:cs typeface="Times New Roman"/>
              </a:rPr>
              <a:t>	</a:t>
            </a:r>
            <a:r>
              <a:rPr sz="2000" b="1" spc="-25" dirty="0">
                <a:solidFill>
                  <a:srgbClr val="03499E"/>
                </a:solidFill>
                <a:latin typeface="Times New Roman"/>
                <a:cs typeface="Times New Roman"/>
              </a:rPr>
              <a:t>với</a:t>
            </a:r>
            <a:r>
              <a:rPr sz="2000" b="1" dirty="0">
                <a:solidFill>
                  <a:srgbClr val="03499E"/>
                </a:solidFill>
                <a:latin typeface="Times New Roman"/>
                <a:cs typeface="Times New Roman"/>
              </a:rPr>
              <a:t>	</a:t>
            </a:r>
            <a:r>
              <a:rPr sz="2000" b="1" spc="-25" dirty="0">
                <a:solidFill>
                  <a:srgbClr val="03499E"/>
                </a:solidFill>
                <a:latin typeface="Times New Roman"/>
                <a:cs typeface="Times New Roman"/>
              </a:rPr>
              <a:t>dự </a:t>
            </a:r>
            <a:r>
              <a:rPr sz="2000" b="1" dirty="0">
                <a:solidFill>
                  <a:srgbClr val="03499E"/>
                </a:solidFill>
                <a:latin typeface="Times New Roman"/>
                <a:cs typeface="Times New Roman"/>
              </a:rPr>
              <a:t>toán</a:t>
            </a:r>
            <a:r>
              <a:rPr sz="2000" b="1" spc="-15" dirty="0">
                <a:solidFill>
                  <a:srgbClr val="03499E"/>
                </a:solidFill>
                <a:latin typeface="Times New Roman"/>
                <a:cs typeface="Times New Roman"/>
              </a:rPr>
              <a:t> </a:t>
            </a:r>
            <a:r>
              <a:rPr sz="2000" b="1" dirty="0">
                <a:solidFill>
                  <a:srgbClr val="03499E"/>
                </a:solidFill>
                <a:latin typeface="Times New Roman"/>
                <a:cs typeface="Times New Roman"/>
              </a:rPr>
              <a:t>mua</a:t>
            </a:r>
            <a:r>
              <a:rPr sz="2000" b="1" spc="-5" dirty="0">
                <a:solidFill>
                  <a:srgbClr val="03499E"/>
                </a:solidFill>
                <a:latin typeface="Times New Roman"/>
                <a:cs typeface="Times New Roman"/>
              </a:rPr>
              <a:t> </a:t>
            </a:r>
            <a:r>
              <a:rPr sz="2000" b="1" spc="-25" dirty="0">
                <a:solidFill>
                  <a:srgbClr val="03499E"/>
                </a:solidFill>
                <a:latin typeface="Times New Roman"/>
                <a:cs typeface="Times New Roman"/>
              </a:rPr>
              <a:t>sắm</a:t>
            </a:r>
            <a:endParaRPr sz="2000">
              <a:latin typeface="Times New Roman"/>
              <a:cs typeface="Times New Roman"/>
            </a:endParaRPr>
          </a:p>
        </p:txBody>
      </p:sp>
      <p:sp>
        <p:nvSpPr>
          <p:cNvPr id="13" name="object 13"/>
          <p:cNvSpPr txBox="1"/>
          <p:nvPr/>
        </p:nvSpPr>
        <p:spPr>
          <a:xfrm>
            <a:off x="11299063" y="6498437"/>
            <a:ext cx="223520" cy="240029"/>
          </a:xfrm>
          <a:prstGeom prst="rect">
            <a:avLst/>
          </a:prstGeom>
        </p:spPr>
        <p:txBody>
          <a:bodyPr vert="horz" wrap="square" lIns="0" tIns="13335" rIns="0" bIns="0" rtlCol="0">
            <a:spAutoFit/>
          </a:bodyPr>
          <a:lstStyle/>
          <a:p>
            <a:pPr marL="12700">
              <a:lnSpc>
                <a:spcPct val="100000"/>
              </a:lnSpc>
              <a:spcBef>
                <a:spcPts val="105"/>
              </a:spcBef>
            </a:pPr>
            <a:r>
              <a:rPr sz="1400" spc="-25" dirty="0">
                <a:latin typeface="Arial MT"/>
                <a:cs typeface="Arial MT"/>
              </a:rPr>
              <a:t>55</a:t>
            </a:r>
            <a:endParaRPr sz="1400">
              <a:latin typeface="Arial MT"/>
              <a:cs typeface="Arial MT"/>
            </a:endParaRPr>
          </a:p>
        </p:txBody>
      </p:sp>
      <p:sp>
        <p:nvSpPr>
          <p:cNvPr id="14" name="object 14"/>
          <p:cNvSpPr txBox="1"/>
          <p:nvPr/>
        </p:nvSpPr>
        <p:spPr>
          <a:xfrm>
            <a:off x="1803019" y="6189065"/>
            <a:ext cx="8093075" cy="391160"/>
          </a:xfrm>
          <a:prstGeom prst="rect">
            <a:avLst/>
          </a:prstGeom>
        </p:spPr>
        <p:txBody>
          <a:bodyPr vert="horz" wrap="square" lIns="0" tIns="12700" rIns="0" bIns="0" rtlCol="0">
            <a:spAutoFit/>
          </a:bodyPr>
          <a:lstStyle/>
          <a:p>
            <a:pPr marL="12700">
              <a:lnSpc>
                <a:spcPct val="100000"/>
              </a:lnSpc>
              <a:spcBef>
                <a:spcPts val="100"/>
              </a:spcBef>
            </a:pPr>
            <a:r>
              <a:rPr sz="2400" i="1" dirty="0">
                <a:solidFill>
                  <a:srgbClr val="03499E"/>
                </a:solidFill>
                <a:latin typeface="Times New Roman"/>
                <a:cs typeface="Times New Roman"/>
              </a:rPr>
              <a:t>Người</a:t>
            </a:r>
            <a:r>
              <a:rPr sz="2400" i="1" spc="-25" dirty="0">
                <a:solidFill>
                  <a:srgbClr val="03499E"/>
                </a:solidFill>
                <a:latin typeface="Times New Roman"/>
                <a:cs typeface="Times New Roman"/>
              </a:rPr>
              <a:t> </a:t>
            </a:r>
            <a:r>
              <a:rPr sz="2400" i="1" dirty="0">
                <a:solidFill>
                  <a:srgbClr val="03499E"/>
                </a:solidFill>
                <a:latin typeface="Times New Roman"/>
                <a:cs typeface="Times New Roman"/>
              </a:rPr>
              <a:t>phê</a:t>
            </a:r>
            <a:r>
              <a:rPr sz="2400" i="1" spc="-15" dirty="0">
                <a:solidFill>
                  <a:srgbClr val="03499E"/>
                </a:solidFill>
                <a:latin typeface="Times New Roman"/>
                <a:cs typeface="Times New Roman"/>
              </a:rPr>
              <a:t> </a:t>
            </a:r>
            <a:r>
              <a:rPr sz="2400" i="1" dirty="0">
                <a:solidFill>
                  <a:srgbClr val="03499E"/>
                </a:solidFill>
                <a:latin typeface="Times New Roman"/>
                <a:cs typeface="Times New Roman"/>
              </a:rPr>
              <a:t>duyệt</a:t>
            </a:r>
            <a:r>
              <a:rPr sz="2400" i="1" spc="-30" dirty="0">
                <a:solidFill>
                  <a:srgbClr val="03499E"/>
                </a:solidFill>
                <a:latin typeface="Times New Roman"/>
                <a:cs typeface="Times New Roman"/>
              </a:rPr>
              <a:t> </a:t>
            </a:r>
            <a:r>
              <a:rPr sz="2400" i="1" dirty="0">
                <a:solidFill>
                  <a:srgbClr val="03499E"/>
                </a:solidFill>
                <a:latin typeface="Times New Roman"/>
                <a:cs typeface="Times New Roman"/>
              </a:rPr>
              <a:t>KHLCNT</a:t>
            </a:r>
            <a:r>
              <a:rPr sz="2400" i="1" spc="10" dirty="0">
                <a:solidFill>
                  <a:srgbClr val="03499E"/>
                </a:solidFill>
                <a:latin typeface="Times New Roman"/>
                <a:cs typeface="Times New Roman"/>
              </a:rPr>
              <a:t> </a:t>
            </a:r>
            <a:r>
              <a:rPr sz="2400" i="1" dirty="0">
                <a:solidFill>
                  <a:srgbClr val="03499E"/>
                </a:solidFill>
                <a:latin typeface="Times New Roman"/>
                <a:cs typeface="Times New Roman"/>
              </a:rPr>
              <a:t>tổ</a:t>
            </a:r>
            <a:r>
              <a:rPr sz="2400" i="1" spc="-20" dirty="0">
                <a:solidFill>
                  <a:srgbClr val="03499E"/>
                </a:solidFill>
                <a:latin typeface="Times New Roman"/>
                <a:cs typeface="Times New Roman"/>
              </a:rPr>
              <a:t> </a:t>
            </a:r>
            <a:r>
              <a:rPr sz="2400" i="1" dirty="0">
                <a:solidFill>
                  <a:srgbClr val="03499E"/>
                </a:solidFill>
                <a:latin typeface="Times New Roman"/>
                <a:cs typeface="Times New Roman"/>
              </a:rPr>
              <a:t>chức</a:t>
            </a:r>
            <a:r>
              <a:rPr sz="2400" i="1" spc="-15" dirty="0">
                <a:solidFill>
                  <a:srgbClr val="03499E"/>
                </a:solidFill>
                <a:latin typeface="Times New Roman"/>
                <a:cs typeface="Times New Roman"/>
              </a:rPr>
              <a:t> </a:t>
            </a:r>
            <a:r>
              <a:rPr sz="2400" i="1" dirty="0">
                <a:solidFill>
                  <a:srgbClr val="03499E"/>
                </a:solidFill>
                <a:latin typeface="Times New Roman"/>
                <a:cs typeface="Times New Roman"/>
              </a:rPr>
              <a:t>thẩm</a:t>
            </a:r>
            <a:r>
              <a:rPr sz="2400" i="1" spc="-20" dirty="0">
                <a:solidFill>
                  <a:srgbClr val="03499E"/>
                </a:solidFill>
                <a:latin typeface="Times New Roman"/>
                <a:cs typeface="Times New Roman"/>
              </a:rPr>
              <a:t> </a:t>
            </a:r>
            <a:r>
              <a:rPr sz="2400" i="1" dirty="0">
                <a:solidFill>
                  <a:srgbClr val="03499E"/>
                </a:solidFill>
                <a:latin typeface="Times New Roman"/>
                <a:cs typeface="Times New Roman"/>
              </a:rPr>
              <a:t>định</a:t>
            </a:r>
            <a:r>
              <a:rPr sz="2400" i="1" spc="-40" dirty="0">
                <a:solidFill>
                  <a:srgbClr val="03499E"/>
                </a:solidFill>
                <a:latin typeface="Times New Roman"/>
                <a:cs typeface="Times New Roman"/>
              </a:rPr>
              <a:t> </a:t>
            </a:r>
            <a:r>
              <a:rPr sz="2400" i="1" dirty="0">
                <a:solidFill>
                  <a:srgbClr val="03499E"/>
                </a:solidFill>
                <a:latin typeface="Times New Roman"/>
                <a:cs typeface="Times New Roman"/>
              </a:rPr>
              <a:t>trước</a:t>
            </a:r>
            <a:r>
              <a:rPr sz="2400" i="1" spc="-35" dirty="0">
                <a:solidFill>
                  <a:srgbClr val="03499E"/>
                </a:solidFill>
                <a:latin typeface="Times New Roman"/>
                <a:cs typeface="Times New Roman"/>
              </a:rPr>
              <a:t> </a:t>
            </a:r>
            <a:r>
              <a:rPr sz="2400" i="1" dirty="0">
                <a:solidFill>
                  <a:srgbClr val="03499E"/>
                </a:solidFill>
                <a:latin typeface="Times New Roman"/>
                <a:cs typeface="Times New Roman"/>
              </a:rPr>
              <a:t>khi</a:t>
            </a:r>
            <a:r>
              <a:rPr sz="2400" i="1" spc="-15" dirty="0">
                <a:solidFill>
                  <a:srgbClr val="03499E"/>
                </a:solidFill>
                <a:latin typeface="Times New Roman"/>
                <a:cs typeface="Times New Roman"/>
              </a:rPr>
              <a:t> </a:t>
            </a:r>
            <a:r>
              <a:rPr sz="2400" i="1" dirty="0">
                <a:solidFill>
                  <a:srgbClr val="03499E"/>
                </a:solidFill>
                <a:latin typeface="Times New Roman"/>
                <a:cs typeface="Times New Roman"/>
              </a:rPr>
              <a:t>phê</a:t>
            </a:r>
            <a:r>
              <a:rPr sz="2400" i="1" spc="-30" dirty="0">
                <a:solidFill>
                  <a:srgbClr val="03499E"/>
                </a:solidFill>
                <a:latin typeface="Times New Roman"/>
                <a:cs typeface="Times New Roman"/>
              </a:rPr>
              <a:t> </a:t>
            </a:r>
            <a:r>
              <a:rPr sz="2400" i="1" spc="-10" dirty="0">
                <a:solidFill>
                  <a:srgbClr val="03499E"/>
                </a:solidFill>
                <a:latin typeface="Times New Roman"/>
                <a:cs typeface="Times New Roman"/>
              </a:rPr>
              <a:t>duyệt.</a:t>
            </a:r>
            <a:endParaRPr sz="2400">
              <a:latin typeface="Times New Roman"/>
              <a:cs typeface="Times New Roman"/>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786803" y="640715"/>
          <a:ext cx="10425429" cy="5487668"/>
        </p:xfrm>
        <a:graphic>
          <a:graphicData uri="http://schemas.openxmlformats.org/drawingml/2006/table">
            <a:tbl>
              <a:tblPr firstRow="1" bandRow="1">
                <a:tableStyleId>{2D5ABB26-0587-4C30-8999-92F81FD0307C}</a:tableStyleId>
              </a:tblPr>
              <a:tblGrid>
                <a:gridCol w="3388995">
                  <a:extLst>
                    <a:ext uri="{9D8B030D-6E8A-4147-A177-3AD203B41FA5}">
                      <a16:colId xmlns:a16="http://schemas.microsoft.com/office/drawing/2014/main" val="20000"/>
                    </a:ext>
                  </a:extLst>
                </a:gridCol>
                <a:gridCol w="3901439">
                  <a:extLst>
                    <a:ext uri="{9D8B030D-6E8A-4147-A177-3AD203B41FA5}">
                      <a16:colId xmlns:a16="http://schemas.microsoft.com/office/drawing/2014/main" val="20001"/>
                    </a:ext>
                  </a:extLst>
                </a:gridCol>
                <a:gridCol w="3134995">
                  <a:extLst>
                    <a:ext uri="{9D8B030D-6E8A-4147-A177-3AD203B41FA5}">
                      <a16:colId xmlns:a16="http://schemas.microsoft.com/office/drawing/2014/main" val="20002"/>
                    </a:ext>
                  </a:extLst>
                </a:gridCol>
              </a:tblGrid>
              <a:tr h="394970">
                <a:tc>
                  <a:txBody>
                    <a:bodyPr/>
                    <a:lstStyle/>
                    <a:p>
                      <a:pPr algn="ctr">
                        <a:lnSpc>
                          <a:spcPct val="100000"/>
                        </a:lnSpc>
                        <a:spcBef>
                          <a:spcPts val="310"/>
                        </a:spcBef>
                      </a:pPr>
                      <a:r>
                        <a:rPr sz="1600" b="1" dirty="0">
                          <a:solidFill>
                            <a:srgbClr val="03499E"/>
                          </a:solidFill>
                          <a:latin typeface="Times New Roman"/>
                          <a:cs typeface="Times New Roman"/>
                        </a:rPr>
                        <a:t>Nội</a:t>
                      </a:r>
                      <a:r>
                        <a:rPr sz="1600" b="1" spc="-15" dirty="0">
                          <a:solidFill>
                            <a:srgbClr val="03499E"/>
                          </a:solidFill>
                          <a:latin typeface="Times New Roman"/>
                          <a:cs typeface="Times New Roman"/>
                        </a:rPr>
                        <a:t> </a:t>
                      </a:r>
                      <a:r>
                        <a:rPr sz="1600" b="1" spc="-20" dirty="0">
                          <a:solidFill>
                            <a:srgbClr val="03499E"/>
                          </a:solidFill>
                          <a:latin typeface="Times New Roman"/>
                          <a:cs typeface="Times New Roman"/>
                        </a:rPr>
                        <a:t>dung</a:t>
                      </a:r>
                      <a:endParaRPr sz="1600">
                        <a:latin typeface="Times New Roman"/>
                        <a:cs typeface="Times New Roman"/>
                      </a:endParaRPr>
                    </a:p>
                  </a:txBody>
                  <a:tcPr marL="0" marR="0" marT="39370" marB="0">
                    <a:lnL w="12700">
                      <a:solidFill>
                        <a:srgbClr val="E9E1D5"/>
                      </a:solidFill>
                      <a:prstDash val="solid"/>
                    </a:lnL>
                    <a:lnR w="12700">
                      <a:solidFill>
                        <a:srgbClr val="E9E1D5"/>
                      </a:solidFill>
                      <a:prstDash val="solid"/>
                    </a:lnR>
                    <a:lnT w="12700">
                      <a:solidFill>
                        <a:srgbClr val="E9E1D5"/>
                      </a:solidFill>
                      <a:prstDash val="solid"/>
                    </a:lnT>
                    <a:lnB w="38100">
                      <a:solidFill>
                        <a:srgbClr val="E9E1D5"/>
                      </a:solidFill>
                      <a:prstDash val="solid"/>
                    </a:lnB>
                    <a:solidFill>
                      <a:srgbClr val="FFFFFF"/>
                    </a:solidFill>
                  </a:tcPr>
                </a:tc>
                <a:tc>
                  <a:txBody>
                    <a:bodyPr/>
                    <a:lstStyle/>
                    <a:p>
                      <a:pPr marL="1905" algn="ctr">
                        <a:lnSpc>
                          <a:spcPct val="100000"/>
                        </a:lnSpc>
                        <a:spcBef>
                          <a:spcPts val="310"/>
                        </a:spcBef>
                      </a:pPr>
                      <a:r>
                        <a:rPr sz="1600" b="1" dirty="0">
                          <a:solidFill>
                            <a:srgbClr val="03499E"/>
                          </a:solidFill>
                          <a:latin typeface="Times New Roman"/>
                          <a:cs typeface="Times New Roman"/>
                        </a:rPr>
                        <a:t>Đấu</a:t>
                      </a:r>
                      <a:r>
                        <a:rPr sz="1600" b="1" spc="-35" dirty="0">
                          <a:solidFill>
                            <a:srgbClr val="03499E"/>
                          </a:solidFill>
                          <a:latin typeface="Times New Roman"/>
                          <a:cs typeface="Times New Roman"/>
                        </a:rPr>
                        <a:t> </a:t>
                      </a:r>
                      <a:r>
                        <a:rPr sz="1600" b="1" dirty="0">
                          <a:solidFill>
                            <a:srgbClr val="03499E"/>
                          </a:solidFill>
                          <a:latin typeface="Times New Roman"/>
                          <a:cs typeface="Times New Roman"/>
                        </a:rPr>
                        <a:t>thầu</a:t>
                      </a:r>
                      <a:r>
                        <a:rPr sz="1600" b="1" spc="-25" dirty="0">
                          <a:solidFill>
                            <a:srgbClr val="03499E"/>
                          </a:solidFill>
                          <a:latin typeface="Times New Roman"/>
                          <a:cs typeface="Times New Roman"/>
                        </a:rPr>
                        <a:t> </a:t>
                      </a:r>
                      <a:r>
                        <a:rPr sz="1600" b="1" dirty="0">
                          <a:solidFill>
                            <a:srgbClr val="03499E"/>
                          </a:solidFill>
                          <a:latin typeface="Times New Roman"/>
                          <a:cs typeface="Times New Roman"/>
                        </a:rPr>
                        <a:t>trong</a:t>
                      </a:r>
                      <a:r>
                        <a:rPr sz="1600" b="1" spc="-15" dirty="0">
                          <a:solidFill>
                            <a:srgbClr val="03499E"/>
                          </a:solidFill>
                          <a:latin typeface="Times New Roman"/>
                          <a:cs typeface="Times New Roman"/>
                        </a:rPr>
                        <a:t> </a:t>
                      </a:r>
                      <a:r>
                        <a:rPr sz="1600" b="1" spc="-20" dirty="0">
                          <a:solidFill>
                            <a:srgbClr val="03499E"/>
                          </a:solidFill>
                          <a:latin typeface="Times New Roman"/>
                          <a:cs typeface="Times New Roman"/>
                        </a:rPr>
                        <a:t>nước</a:t>
                      </a:r>
                      <a:endParaRPr sz="1600">
                        <a:latin typeface="Times New Roman"/>
                        <a:cs typeface="Times New Roman"/>
                      </a:endParaRPr>
                    </a:p>
                  </a:txBody>
                  <a:tcPr marL="0" marR="0" marT="39370" marB="0">
                    <a:lnL w="12700">
                      <a:solidFill>
                        <a:srgbClr val="E9E1D5"/>
                      </a:solidFill>
                      <a:prstDash val="solid"/>
                    </a:lnL>
                    <a:lnR w="12700">
                      <a:solidFill>
                        <a:srgbClr val="E9E1D5"/>
                      </a:solidFill>
                      <a:prstDash val="solid"/>
                    </a:lnR>
                    <a:lnT w="12700">
                      <a:solidFill>
                        <a:srgbClr val="E9E1D5"/>
                      </a:solidFill>
                      <a:prstDash val="solid"/>
                    </a:lnT>
                    <a:lnB w="38100">
                      <a:solidFill>
                        <a:srgbClr val="E9E1D5"/>
                      </a:solidFill>
                      <a:prstDash val="solid"/>
                    </a:lnB>
                    <a:solidFill>
                      <a:srgbClr val="FFFFFF"/>
                    </a:solidFill>
                  </a:tcPr>
                </a:tc>
                <a:tc>
                  <a:txBody>
                    <a:bodyPr/>
                    <a:lstStyle/>
                    <a:p>
                      <a:pPr algn="ctr">
                        <a:lnSpc>
                          <a:spcPct val="100000"/>
                        </a:lnSpc>
                        <a:spcBef>
                          <a:spcPts val="310"/>
                        </a:spcBef>
                      </a:pPr>
                      <a:r>
                        <a:rPr sz="1600" b="1" dirty="0">
                          <a:solidFill>
                            <a:srgbClr val="03499E"/>
                          </a:solidFill>
                          <a:latin typeface="Times New Roman"/>
                          <a:cs typeface="Times New Roman"/>
                        </a:rPr>
                        <a:t>Đấu</a:t>
                      </a:r>
                      <a:r>
                        <a:rPr sz="1600" b="1" spc="-30" dirty="0">
                          <a:solidFill>
                            <a:srgbClr val="03499E"/>
                          </a:solidFill>
                          <a:latin typeface="Times New Roman"/>
                          <a:cs typeface="Times New Roman"/>
                        </a:rPr>
                        <a:t> </a:t>
                      </a:r>
                      <a:r>
                        <a:rPr sz="1600" b="1" dirty="0">
                          <a:solidFill>
                            <a:srgbClr val="03499E"/>
                          </a:solidFill>
                          <a:latin typeface="Times New Roman"/>
                          <a:cs typeface="Times New Roman"/>
                        </a:rPr>
                        <a:t>thầu</a:t>
                      </a:r>
                      <a:r>
                        <a:rPr sz="1600" b="1" spc="-25" dirty="0">
                          <a:solidFill>
                            <a:srgbClr val="03499E"/>
                          </a:solidFill>
                          <a:latin typeface="Times New Roman"/>
                          <a:cs typeface="Times New Roman"/>
                        </a:rPr>
                        <a:t> </a:t>
                      </a:r>
                      <a:r>
                        <a:rPr sz="1600" b="1" dirty="0">
                          <a:solidFill>
                            <a:srgbClr val="03499E"/>
                          </a:solidFill>
                          <a:latin typeface="Times New Roman"/>
                          <a:cs typeface="Times New Roman"/>
                        </a:rPr>
                        <a:t>quốc</a:t>
                      </a:r>
                      <a:r>
                        <a:rPr sz="1600" b="1" spc="-20" dirty="0">
                          <a:solidFill>
                            <a:srgbClr val="03499E"/>
                          </a:solidFill>
                          <a:latin typeface="Times New Roman"/>
                          <a:cs typeface="Times New Roman"/>
                        </a:rPr>
                        <a:t> </a:t>
                      </a:r>
                      <a:r>
                        <a:rPr sz="1600" b="1" spc="-25" dirty="0">
                          <a:solidFill>
                            <a:srgbClr val="03499E"/>
                          </a:solidFill>
                          <a:latin typeface="Times New Roman"/>
                          <a:cs typeface="Times New Roman"/>
                        </a:rPr>
                        <a:t>tế</a:t>
                      </a:r>
                      <a:endParaRPr sz="1600">
                        <a:latin typeface="Times New Roman"/>
                        <a:cs typeface="Times New Roman"/>
                      </a:endParaRPr>
                    </a:p>
                  </a:txBody>
                  <a:tcPr marL="0" marR="0" marT="39370" marB="0">
                    <a:lnL w="12700">
                      <a:solidFill>
                        <a:srgbClr val="E9E1D5"/>
                      </a:solidFill>
                      <a:prstDash val="solid"/>
                    </a:lnL>
                    <a:lnR w="12700">
                      <a:solidFill>
                        <a:srgbClr val="E9E1D5"/>
                      </a:solidFill>
                      <a:prstDash val="solid"/>
                    </a:lnR>
                    <a:lnT w="12700">
                      <a:solidFill>
                        <a:srgbClr val="E9E1D5"/>
                      </a:solidFill>
                      <a:prstDash val="solid"/>
                    </a:lnT>
                    <a:lnB w="38100">
                      <a:solidFill>
                        <a:srgbClr val="E9E1D5"/>
                      </a:solidFill>
                      <a:prstDash val="solid"/>
                    </a:lnB>
                    <a:solidFill>
                      <a:srgbClr val="FFFFFF"/>
                    </a:solidFill>
                  </a:tcPr>
                </a:tc>
                <a:extLst>
                  <a:ext uri="{0D108BD9-81ED-4DB2-BD59-A6C34878D82A}">
                    <a16:rowId xmlns:a16="http://schemas.microsoft.com/office/drawing/2014/main" val="10000"/>
                  </a:ext>
                </a:extLst>
              </a:tr>
              <a:tr h="1066800">
                <a:tc>
                  <a:txBody>
                    <a:bodyPr/>
                    <a:lstStyle/>
                    <a:p>
                      <a:pPr algn="ctr">
                        <a:lnSpc>
                          <a:spcPct val="100000"/>
                        </a:lnSpc>
                        <a:spcBef>
                          <a:spcPts val="310"/>
                        </a:spcBef>
                      </a:pPr>
                      <a:r>
                        <a:rPr sz="1600" b="1" dirty="0">
                          <a:solidFill>
                            <a:srgbClr val="03499E"/>
                          </a:solidFill>
                          <a:latin typeface="Times New Roman"/>
                          <a:cs typeface="Times New Roman"/>
                        </a:rPr>
                        <a:t>Chuẩn</a:t>
                      </a:r>
                      <a:r>
                        <a:rPr sz="1600" b="1" spc="-30" dirty="0">
                          <a:solidFill>
                            <a:srgbClr val="03499E"/>
                          </a:solidFill>
                          <a:latin typeface="Times New Roman"/>
                          <a:cs typeface="Times New Roman"/>
                        </a:rPr>
                        <a:t> </a:t>
                      </a:r>
                      <a:r>
                        <a:rPr sz="1600" b="1" dirty="0">
                          <a:solidFill>
                            <a:srgbClr val="03499E"/>
                          </a:solidFill>
                          <a:latin typeface="Times New Roman"/>
                          <a:cs typeface="Times New Roman"/>
                        </a:rPr>
                        <a:t>bị</a:t>
                      </a:r>
                      <a:r>
                        <a:rPr sz="1600" b="1" spc="-25" dirty="0">
                          <a:solidFill>
                            <a:srgbClr val="03499E"/>
                          </a:solidFill>
                          <a:latin typeface="Times New Roman"/>
                          <a:cs typeface="Times New Roman"/>
                        </a:rPr>
                        <a:t> </a:t>
                      </a:r>
                      <a:r>
                        <a:rPr sz="1600" b="1" dirty="0">
                          <a:solidFill>
                            <a:srgbClr val="03499E"/>
                          </a:solidFill>
                          <a:latin typeface="Times New Roman"/>
                          <a:cs typeface="Times New Roman"/>
                        </a:rPr>
                        <a:t>HSQT,</a:t>
                      </a:r>
                      <a:r>
                        <a:rPr sz="1600" b="1" spc="10" dirty="0">
                          <a:solidFill>
                            <a:srgbClr val="03499E"/>
                          </a:solidFill>
                          <a:latin typeface="Times New Roman"/>
                          <a:cs typeface="Times New Roman"/>
                        </a:rPr>
                        <a:t> </a:t>
                      </a:r>
                      <a:r>
                        <a:rPr sz="1600" b="1" spc="-10" dirty="0">
                          <a:solidFill>
                            <a:srgbClr val="03499E"/>
                          </a:solidFill>
                          <a:latin typeface="Times New Roman"/>
                          <a:cs typeface="Times New Roman"/>
                        </a:rPr>
                        <a:t>HSDST</a:t>
                      </a:r>
                      <a:endParaRPr sz="1600">
                        <a:latin typeface="Times New Roman"/>
                        <a:cs typeface="Times New Roman"/>
                      </a:endParaRPr>
                    </a:p>
                    <a:p>
                      <a:pPr marL="247015" marR="238760" indent="-3175" algn="ctr">
                        <a:lnSpc>
                          <a:spcPct val="100000"/>
                        </a:lnSpc>
                      </a:pPr>
                      <a:r>
                        <a:rPr sz="1600" dirty="0">
                          <a:solidFill>
                            <a:srgbClr val="03499E"/>
                          </a:solidFill>
                          <a:latin typeface="Times New Roman"/>
                          <a:cs typeface="Times New Roman"/>
                        </a:rPr>
                        <a:t>(kể</a:t>
                      </a:r>
                      <a:r>
                        <a:rPr sz="1600" spc="-20" dirty="0">
                          <a:solidFill>
                            <a:srgbClr val="03499E"/>
                          </a:solidFill>
                          <a:latin typeface="Times New Roman"/>
                          <a:cs typeface="Times New Roman"/>
                        </a:rPr>
                        <a:t> </a:t>
                      </a:r>
                      <a:r>
                        <a:rPr sz="1600" dirty="0">
                          <a:solidFill>
                            <a:srgbClr val="03499E"/>
                          </a:solidFill>
                          <a:latin typeface="Times New Roman"/>
                          <a:cs typeface="Times New Roman"/>
                        </a:rPr>
                        <a:t>từ</a:t>
                      </a:r>
                      <a:r>
                        <a:rPr sz="1600" spc="-20" dirty="0">
                          <a:solidFill>
                            <a:srgbClr val="03499E"/>
                          </a:solidFill>
                          <a:latin typeface="Times New Roman"/>
                          <a:cs typeface="Times New Roman"/>
                        </a:rPr>
                        <a:t> </a:t>
                      </a:r>
                      <a:r>
                        <a:rPr sz="1600" dirty="0">
                          <a:solidFill>
                            <a:srgbClr val="03499E"/>
                          </a:solidFill>
                          <a:latin typeface="Times New Roman"/>
                          <a:cs typeface="Times New Roman"/>
                        </a:rPr>
                        <a:t>ngày</a:t>
                      </a:r>
                      <a:r>
                        <a:rPr sz="1600" spc="-25" dirty="0">
                          <a:solidFill>
                            <a:srgbClr val="03499E"/>
                          </a:solidFill>
                          <a:latin typeface="Times New Roman"/>
                          <a:cs typeface="Times New Roman"/>
                        </a:rPr>
                        <a:t> </a:t>
                      </a:r>
                      <a:r>
                        <a:rPr sz="1600" dirty="0">
                          <a:solidFill>
                            <a:srgbClr val="03499E"/>
                          </a:solidFill>
                          <a:latin typeface="Times New Roman"/>
                          <a:cs typeface="Times New Roman"/>
                        </a:rPr>
                        <a:t>đầu</a:t>
                      </a:r>
                      <a:r>
                        <a:rPr sz="1600" spc="-25" dirty="0">
                          <a:solidFill>
                            <a:srgbClr val="03499E"/>
                          </a:solidFill>
                          <a:latin typeface="Times New Roman"/>
                          <a:cs typeface="Times New Roman"/>
                        </a:rPr>
                        <a:t> </a:t>
                      </a:r>
                      <a:r>
                        <a:rPr sz="1600" dirty="0">
                          <a:solidFill>
                            <a:srgbClr val="03499E"/>
                          </a:solidFill>
                          <a:latin typeface="Times New Roman"/>
                          <a:cs typeface="Times New Roman"/>
                        </a:rPr>
                        <a:t>tiên</a:t>
                      </a:r>
                      <a:r>
                        <a:rPr sz="1600" spc="-15" dirty="0">
                          <a:solidFill>
                            <a:srgbClr val="03499E"/>
                          </a:solidFill>
                          <a:latin typeface="Times New Roman"/>
                          <a:cs typeface="Times New Roman"/>
                        </a:rPr>
                        <a:t> </a:t>
                      </a:r>
                      <a:r>
                        <a:rPr sz="1600" dirty="0">
                          <a:solidFill>
                            <a:srgbClr val="03499E"/>
                          </a:solidFill>
                          <a:latin typeface="Times New Roman"/>
                          <a:cs typeface="Times New Roman"/>
                        </a:rPr>
                        <a:t>phát</a:t>
                      </a:r>
                      <a:r>
                        <a:rPr sz="1600" spc="-10" dirty="0">
                          <a:solidFill>
                            <a:srgbClr val="03499E"/>
                          </a:solidFill>
                          <a:latin typeface="Times New Roman"/>
                          <a:cs typeface="Times New Roman"/>
                        </a:rPr>
                        <a:t> </a:t>
                      </a:r>
                      <a:r>
                        <a:rPr sz="1600" spc="-20" dirty="0">
                          <a:solidFill>
                            <a:srgbClr val="03499E"/>
                          </a:solidFill>
                          <a:latin typeface="Times New Roman"/>
                          <a:cs typeface="Times New Roman"/>
                        </a:rPr>
                        <a:t>hành </a:t>
                      </a:r>
                      <a:r>
                        <a:rPr sz="1600" dirty="0">
                          <a:solidFill>
                            <a:srgbClr val="03499E"/>
                          </a:solidFill>
                          <a:latin typeface="Times New Roman"/>
                          <a:cs typeface="Times New Roman"/>
                        </a:rPr>
                        <a:t>HSMQT,</a:t>
                      </a:r>
                      <a:r>
                        <a:rPr sz="1600" spc="-30" dirty="0">
                          <a:solidFill>
                            <a:srgbClr val="03499E"/>
                          </a:solidFill>
                          <a:latin typeface="Times New Roman"/>
                          <a:cs typeface="Times New Roman"/>
                        </a:rPr>
                        <a:t> </a:t>
                      </a:r>
                      <a:r>
                        <a:rPr sz="1600" dirty="0">
                          <a:solidFill>
                            <a:srgbClr val="03499E"/>
                          </a:solidFill>
                          <a:latin typeface="Times New Roman"/>
                          <a:cs typeface="Times New Roman"/>
                        </a:rPr>
                        <a:t>HSMST</a:t>
                      </a:r>
                      <a:r>
                        <a:rPr sz="1600" spc="-40" dirty="0">
                          <a:solidFill>
                            <a:srgbClr val="03499E"/>
                          </a:solidFill>
                          <a:latin typeface="Times New Roman"/>
                          <a:cs typeface="Times New Roman"/>
                        </a:rPr>
                        <a:t> </a:t>
                      </a:r>
                      <a:r>
                        <a:rPr sz="1600" dirty="0">
                          <a:solidFill>
                            <a:srgbClr val="03499E"/>
                          </a:solidFill>
                          <a:latin typeface="Times New Roman"/>
                          <a:cs typeface="Times New Roman"/>
                        </a:rPr>
                        <a:t>đến</a:t>
                      </a:r>
                      <a:r>
                        <a:rPr sz="1600" spc="-25" dirty="0">
                          <a:solidFill>
                            <a:srgbClr val="03499E"/>
                          </a:solidFill>
                          <a:latin typeface="Times New Roman"/>
                          <a:cs typeface="Times New Roman"/>
                        </a:rPr>
                        <a:t> </a:t>
                      </a:r>
                      <a:r>
                        <a:rPr sz="1600" dirty="0">
                          <a:solidFill>
                            <a:srgbClr val="03499E"/>
                          </a:solidFill>
                          <a:latin typeface="Times New Roman"/>
                          <a:cs typeface="Times New Roman"/>
                        </a:rPr>
                        <a:t>ngày</a:t>
                      </a:r>
                      <a:r>
                        <a:rPr sz="1600" spc="-30" dirty="0">
                          <a:solidFill>
                            <a:srgbClr val="03499E"/>
                          </a:solidFill>
                          <a:latin typeface="Times New Roman"/>
                          <a:cs typeface="Times New Roman"/>
                        </a:rPr>
                        <a:t> </a:t>
                      </a:r>
                      <a:r>
                        <a:rPr sz="1600" dirty="0">
                          <a:solidFill>
                            <a:srgbClr val="03499E"/>
                          </a:solidFill>
                          <a:latin typeface="Times New Roman"/>
                          <a:cs typeface="Times New Roman"/>
                        </a:rPr>
                        <a:t>có</a:t>
                      </a:r>
                      <a:r>
                        <a:rPr sz="1600" spc="-20" dirty="0">
                          <a:solidFill>
                            <a:srgbClr val="03499E"/>
                          </a:solidFill>
                          <a:latin typeface="Times New Roman"/>
                          <a:cs typeface="Times New Roman"/>
                        </a:rPr>
                        <a:t> thời </a:t>
                      </a:r>
                      <a:r>
                        <a:rPr sz="1600" dirty="0">
                          <a:solidFill>
                            <a:srgbClr val="03499E"/>
                          </a:solidFill>
                          <a:latin typeface="Times New Roman"/>
                          <a:cs typeface="Times New Roman"/>
                        </a:rPr>
                        <a:t>điểm</a:t>
                      </a:r>
                      <a:r>
                        <a:rPr sz="1600" spc="-15" dirty="0">
                          <a:solidFill>
                            <a:srgbClr val="03499E"/>
                          </a:solidFill>
                          <a:latin typeface="Times New Roman"/>
                          <a:cs typeface="Times New Roman"/>
                        </a:rPr>
                        <a:t> </a:t>
                      </a:r>
                      <a:r>
                        <a:rPr sz="1600" dirty="0">
                          <a:solidFill>
                            <a:srgbClr val="03499E"/>
                          </a:solidFill>
                          <a:latin typeface="Times New Roman"/>
                          <a:cs typeface="Times New Roman"/>
                        </a:rPr>
                        <a:t>đóng</a:t>
                      </a:r>
                      <a:r>
                        <a:rPr sz="1600" spc="-30" dirty="0">
                          <a:solidFill>
                            <a:srgbClr val="03499E"/>
                          </a:solidFill>
                          <a:latin typeface="Times New Roman"/>
                          <a:cs typeface="Times New Roman"/>
                        </a:rPr>
                        <a:t> </a:t>
                      </a:r>
                      <a:r>
                        <a:rPr sz="1600" spc="-20" dirty="0">
                          <a:solidFill>
                            <a:srgbClr val="03499E"/>
                          </a:solidFill>
                          <a:latin typeface="Times New Roman"/>
                          <a:cs typeface="Times New Roman"/>
                        </a:rPr>
                        <a:t>thầu)</a:t>
                      </a:r>
                      <a:endParaRPr sz="1600">
                        <a:latin typeface="Times New Roman"/>
                        <a:cs typeface="Times New Roman"/>
                      </a:endParaRPr>
                    </a:p>
                  </a:txBody>
                  <a:tcPr marL="0" marR="0" marT="39370" marB="0">
                    <a:lnL w="12700">
                      <a:solidFill>
                        <a:srgbClr val="E9E1D5"/>
                      </a:solidFill>
                      <a:prstDash val="solid"/>
                    </a:lnL>
                    <a:lnR w="12700">
                      <a:solidFill>
                        <a:srgbClr val="E9E1D5"/>
                      </a:solidFill>
                      <a:prstDash val="solid"/>
                    </a:lnR>
                    <a:lnT w="38100">
                      <a:solidFill>
                        <a:srgbClr val="E9E1D5"/>
                      </a:solidFill>
                      <a:prstDash val="solid"/>
                    </a:lnT>
                    <a:lnB w="12700">
                      <a:solidFill>
                        <a:srgbClr val="E9E1D5"/>
                      </a:solidFill>
                      <a:prstDash val="solid"/>
                    </a:lnB>
                    <a:solidFill>
                      <a:srgbClr val="FFFFFF"/>
                    </a:solidFill>
                  </a:tcPr>
                </a:tc>
                <a:tc>
                  <a:txBody>
                    <a:bodyPr/>
                    <a:lstStyle/>
                    <a:p>
                      <a:pPr marL="635" algn="ctr">
                        <a:lnSpc>
                          <a:spcPct val="100000"/>
                        </a:lnSpc>
                        <a:spcBef>
                          <a:spcPts val="310"/>
                        </a:spcBef>
                      </a:pPr>
                      <a:r>
                        <a:rPr sz="1600" b="1" dirty="0">
                          <a:solidFill>
                            <a:srgbClr val="03499E"/>
                          </a:solidFill>
                          <a:latin typeface="Times New Roman"/>
                          <a:cs typeface="Times New Roman"/>
                        </a:rPr>
                        <a:t>≥</a:t>
                      </a:r>
                      <a:r>
                        <a:rPr sz="1600" b="1" spc="-15" dirty="0">
                          <a:solidFill>
                            <a:srgbClr val="03499E"/>
                          </a:solidFill>
                          <a:latin typeface="Times New Roman"/>
                          <a:cs typeface="Times New Roman"/>
                        </a:rPr>
                        <a:t> </a:t>
                      </a:r>
                      <a:r>
                        <a:rPr sz="1600" b="1" dirty="0">
                          <a:solidFill>
                            <a:srgbClr val="03499E"/>
                          </a:solidFill>
                          <a:latin typeface="Times New Roman"/>
                          <a:cs typeface="Times New Roman"/>
                        </a:rPr>
                        <a:t>09</a:t>
                      </a:r>
                      <a:r>
                        <a:rPr sz="1600" b="1" spc="-10" dirty="0">
                          <a:solidFill>
                            <a:srgbClr val="03499E"/>
                          </a:solidFill>
                          <a:latin typeface="Times New Roman"/>
                          <a:cs typeface="Times New Roman"/>
                        </a:rPr>
                        <a:t> </a:t>
                      </a:r>
                      <a:r>
                        <a:rPr sz="1600" b="1" spc="-20" dirty="0">
                          <a:solidFill>
                            <a:srgbClr val="03499E"/>
                          </a:solidFill>
                          <a:latin typeface="Times New Roman"/>
                          <a:cs typeface="Times New Roman"/>
                        </a:rPr>
                        <a:t>ngày</a:t>
                      </a:r>
                      <a:endParaRPr sz="1600">
                        <a:latin typeface="Times New Roman"/>
                        <a:cs typeface="Times New Roman"/>
                      </a:endParaRPr>
                    </a:p>
                  </a:txBody>
                  <a:tcPr marL="0" marR="0" marT="39370" marB="0">
                    <a:lnL w="12700">
                      <a:solidFill>
                        <a:srgbClr val="E9E1D5"/>
                      </a:solidFill>
                      <a:prstDash val="solid"/>
                    </a:lnL>
                    <a:lnR w="12700">
                      <a:solidFill>
                        <a:srgbClr val="E9E1D5"/>
                      </a:solidFill>
                      <a:prstDash val="solid"/>
                    </a:lnR>
                    <a:lnT w="38100">
                      <a:solidFill>
                        <a:srgbClr val="E9E1D5"/>
                      </a:solidFill>
                      <a:prstDash val="solid"/>
                    </a:lnT>
                    <a:lnB w="12700">
                      <a:solidFill>
                        <a:srgbClr val="E9E1D5"/>
                      </a:solidFill>
                      <a:prstDash val="solid"/>
                    </a:lnB>
                    <a:solidFill>
                      <a:srgbClr val="FFFFFF"/>
                    </a:solidFill>
                  </a:tcPr>
                </a:tc>
                <a:tc>
                  <a:txBody>
                    <a:bodyPr/>
                    <a:lstStyle/>
                    <a:p>
                      <a:pPr algn="ctr">
                        <a:lnSpc>
                          <a:spcPct val="100000"/>
                        </a:lnSpc>
                        <a:spcBef>
                          <a:spcPts val="310"/>
                        </a:spcBef>
                      </a:pPr>
                      <a:r>
                        <a:rPr sz="1600" b="1" dirty="0">
                          <a:solidFill>
                            <a:srgbClr val="03499E"/>
                          </a:solidFill>
                          <a:latin typeface="Times New Roman"/>
                          <a:cs typeface="Times New Roman"/>
                        </a:rPr>
                        <a:t>≥</a:t>
                      </a:r>
                      <a:r>
                        <a:rPr sz="1600" b="1" spc="-15" dirty="0">
                          <a:solidFill>
                            <a:srgbClr val="03499E"/>
                          </a:solidFill>
                          <a:latin typeface="Times New Roman"/>
                          <a:cs typeface="Times New Roman"/>
                        </a:rPr>
                        <a:t> </a:t>
                      </a:r>
                      <a:r>
                        <a:rPr sz="1600" b="1" dirty="0">
                          <a:solidFill>
                            <a:srgbClr val="03499E"/>
                          </a:solidFill>
                          <a:latin typeface="Times New Roman"/>
                          <a:cs typeface="Times New Roman"/>
                        </a:rPr>
                        <a:t>18</a:t>
                      </a:r>
                      <a:r>
                        <a:rPr sz="1600" b="1" spc="-10" dirty="0">
                          <a:solidFill>
                            <a:srgbClr val="03499E"/>
                          </a:solidFill>
                          <a:latin typeface="Times New Roman"/>
                          <a:cs typeface="Times New Roman"/>
                        </a:rPr>
                        <a:t> </a:t>
                      </a:r>
                      <a:r>
                        <a:rPr sz="1600" b="1" spc="-20" dirty="0">
                          <a:solidFill>
                            <a:srgbClr val="03499E"/>
                          </a:solidFill>
                          <a:latin typeface="Times New Roman"/>
                          <a:cs typeface="Times New Roman"/>
                        </a:rPr>
                        <a:t>ngày</a:t>
                      </a:r>
                      <a:endParaRPr sz="1600">
                        <a:latin typeface="Times New Roman"/>
                        <a:cs typeface="Times New Roman"/>
                      </a:endParaRPr>
                    </a:p>
                  </a:txBody>
                  <a:tcPr marL="0" marR="0" marT="39370" marB="0">
                    <a:lnL w="12700">
                      <a:solidFill>
                        <a:srgbClr val="E9E1D5"/>
                      </a:solidFill>
                      <a:prstDash val="solid"/>
                    </a:lnL>
                    <a:lnR w="12700">
                      <a:solidFill>
                        <a:srgbClr val="E9E1D5"/>
                      </a:solidFill>
                      <a:prstDash val="solid"/>
                    </a:lnR>
                    <a:lnT w="38100">
                      <a:solidFill>
                        <a:srgbClr val="E9E1D5"/>
                      </a:solidFill>
                      <a:prstDash val="solid"/>
                    </a:lnT>
                    <a:lnB w="12700">
                      <a:solidFill>
                        <a:srgbClr val="E9E1D5"/>
                      </a:solidFill>
                      <a:prstDash val="solid"/>
                    </a:lnB>
                    <a:solidFill>
                      <a:srgbClr val="FFFFFF"/>
                    </a:solidFill>
                  </a:tcPr>
                </a:tc>
                <a:extLst>
                  <a:ext uri="{0D108BD9-81ED-4DB2-BD59-A6C34878D82A}">
                    <a16:rowId xmlns:a16="http://schemas.microsoft.com/office/drawing/2014/main" val="10001"/>
                  </a:ext>
                </a:extLst>
              </a:tr>
              <a:tr h="1120140">
                <a:tc rowSpan="2">
                  <a:txBody>
                    <a:bodyPr/>
                    <a:lstStyle/>
                    <a:p>
                      <a:pPr algn="ctr">
                        <a:lnSpc>
                          <a:spcPct val="100000"/>
                        </a:lnSpc>
                        <a:spcBef>
                          <a:spcPts val="310"/>
                        </a:spcBef>
                      </a:pPr>
                      <a:r>
                        <a:rPr sz="1600" b="1" dirty="0">
                          <a:solidFill>
                            <a:srgbClr val="03499E"/>
                          </a:solidFill>
                          <a:latin typeface="Times New Roman"/>
                          <a:cs typeface="Times New Roman"/>
                        </a:rPr>
                        <a:t>Chuẩn</a:t>
                      </a:r>
                      <a:r>
                        <a:rPr sz="1600" b="1" spc="-25" dirty="0">
                          <a:solidFill>
                            <a:srgbClr val="03499E"/>
                          </a:solidFill>
                          <a:latin typeface="Times New Roman"/>
                          <a:cs typeface="Times New Roman"/>
                        </a:rPr>
                        <a:t> </a:t>
                      </a:r>
                      <a:r>
                        <a:rPr sz="1600" b="1" dirty="0">
                          <a:solidFill>
                            <a:srgbClr val="03499E"/>
                          </a:solidFill>
                          <a:latin typeface="Times New Roman"/>
                          <a:cs typeface="Times New Roman"/>
                        </a:rPr>
                        <a:t>bị</a:t>
                      </a:r>
                      <a:r>
                        <a:rPr sz="1600" b="1" spc="-25" dirty="0">
                          <a:solidFill>
                            <a:srgbClr val="03499E"/>
                          </a:solidFill>
                          <a:latin typeface="Times New Roman"/>
                          <a:cs typeface="Times New Roman"/>
                        </a:rPr>
                        <a:t> </a:t>
                      </a:r>
                      <a:r>
                        <a:rPr sz="1600" b="1" spc="-20" dirty="0">
                          <a:solidFill>
                            <a:srgbClr val="03499E"/>
                          </a:solidFill>
                          <a:latin typeface="Times New Roman"/>
                          <a:cs typeface="Times New Roman"/>
                        </a:rPr>
                        <a:t>HSDT</a:t>
                      </a:r>
                      <a:endParaRPr sz="1600">
                        <a:latin typeface="Times New Roman"/>
                        <a:cs typeface="Times New Roman"/>
                      </a:endParaRPr>
                    </a:p>
                    <a:p>
                      <a:pPr marL="99060" marR="92075" indent="635" algn="ctr">
                        <a:lnSpc>
                          <a:spcPct val="100000"/>
                        </a:lnSpc>
                      </a:pPr>
                      <a:r>
                        <a:rPr sz="1600" dirty="0">
                          <a:solidFill>
                            <a:srgbClr val="03499E"/>
                          </a:solidFill>
                          <a:latin typeface="Times New Roman"/>
                          <a:cs typeface="Times New Roman"/>
                        </a:rPr>
                        <a:t>(kể</a:t>
                      </a:r>
                      <a:r>
                        <a:rPr sz="1600" spc="-25" dirty="0">
                          <a:solidFill>
                            <a:srgbClr val="03499E"/>
                          </a:solidFill>
                          <a:latin typeface="Times New Roman"/>
                          <a:cs typeface="Times New Roman"/>
                        </a:rPr>
                        <a:t> </a:t>
                      </a:r>
                      <a:r>
                        <a:rPr sz="1600" dirty="0">
                          <a:solidFill>
                            <a:srgbClr val="03499E"/>
                          </a:solidFill>
                          <a:latin typeface="Times New Roman"/>
                          <a:cs typeface="Times New Roman"/>
                        </a:rPr>
                        <a:t>từ</a:t>
                      </a:r>
                      <a:r>
                        <a:rPr sz="1600" spc="-25" dirty="0">
                          <a:solidFill>
                            <a:srgbClr val="03499E"/>
                          </a:solidFill>
                          <a:latin typeface="Times New Roman"/>
                          <a:cs typeface="Times New Roman"/>
                        </a:rPr>
                        <a:t> </a:t>
                      </a:r>
                      <a:r>
                        <a:rPr sz="1600" dirty="0">
                          <a:solidFill>
                            <a:srgbClr val="03499E"/>
                          </a:solidFill>
                          <a:latin typeface="Times New Roman"/>
                          <a:cs typeface="Times New Roman"/>
                        </a:rPr>
                        <a:t>ngày</a:t>
                      </a:r>
                      <a:r>
                        <a:rPr sz="1600" spc="-30" dirty="0">
                          <a:solidFill>
                            <a:srgbClr val="03499E"/>
                          </a:solidFill>
                          <a:latin typeface="Times New Roman"/>
                          <a:cs typeface="Times New Roman"/>
                        </a:rPr>
                        <a:t> </a:t>
                      </a:r>
                      <a:r>
                        <a:rPr sz="1600" dirty="0">
                          <a:solidFill>
                            <a:srgbClr val="03499E"/>
                          </a:solidFill>
                          <a:latin typeface="Times New Roman"/>
                          <a:cs typeface="Times New Roman"/>
                        </a:rPr>
                        <a:t>đầu</a:t>
                      </a:r>
                      <a:r>
                        <a:rPr sz="1600" spc="-25" dirty="0">
                          <a:solidFill>
                            <a:srgbClr val="03499E"/>
                          </a:solidFill>
                          <a:latin typeface="Times New Roman"/>
                          <a:cs typeface="Times New Roman"/>
                        </a:rPr>
                        <a:t> </a:t>
                      </a:r>
                      <a:r>
                        <a:rPr sz="1600" dirty="0">
                          <a:solidFill>
                            <a:srgbClr val="03499E"/>
                          </a:solidFill>
                          <a:latin typeface="Times New Roman"/>
                          <a:cs typeface="Times New Roman"/>
                        </a:rPr>
                        <a:t>tiên</a:t>
                      </a:r>
                      <a:r>
                        <a:rPr sz="1600" spc="-20" dirty="0">
                          <a:solidFill>
                            <a:srgbClr val="03499E"/>
                          </a:solidFill>
                          <a:latin typeface="Times New Roman"/>
                          <a:cs typeface="Times New Roman"/>
                        </a:rPr>
                        <a:t> </a:t>
                      </a:r>
                      <a:r>
                        <a:rPr sz="1600" dirty="0">
                          <a:solidFill>
                            <a:srgbClr val="03499E"/>
                          </a:solidFill>
                          <a:latin typeface="Times New Roman"/>
                          <a:cs typeface="Times New Roman"/>
                        </a:rPr>
                        <a:t>HSMT</a:t>
                      </a:r>
                      <a:r>
                        <a:rPr sz="1600" spc="-30" dirty="0">
                          <a:solidFill>
                            <a:srgbClr val="03499E"/>
                          </a:solidFill>
                          <a:latin typeface="Times New Roman"/>
                          <a:cs typeface="Times New Roman"/>
                        </a:rPr>
                        <a:t> </a:t>
                      </a:r>
                      <a:r>
                        <a:rPr sz="1600" dirty="0">
                          <a:solidFill>
                            <a:srgbClr val="03499E"/>
                          </a:solidFill>
                          <a:latin typeface="Times New Roman"/>
                          <a:cs typeface="Times New Roman"/>
                        </a:rPr>
                        <a:t>được</a:t>
                      </a:r>
                      <a:r>
                        <a:rPr sz="1600" spc="-20" dirty="0">
                          <a:solidFill>
                            <a:srgbClr val="03499E"/>
                          </a:solidFill>
                          <a:latin typeface="Times New Roman"/>
                          <a:cs typeface="Times New Roman"/>
                        </a:rPr>
                        <a:t> phát </a:t>
                      </a:r>
                      <a:r>
                        <a:rPr sz="1600" dirty="0">
                          <a:solidFill>
                            <a:srgbClr val="03499E"/>
                          </a:solidFill>
                          <a:latin typeface="Times New Roman"/>
                          <a:cs typeface="Times New Roman"/>
                        </a:rPr>
                        <a:t>hành</a:t>
                      </a:r>
                      <a:r>
                        <a:rPr sz="1600" spc="-25" dirty="0">
                          <a:solidFill>
                            <a:srgbClr val="03499E"/>
                          </a:solidFill>
                          <a:latin typeface="Times New Roman"/>
                          <a:cs typeface="Times New Roman"/>
                        </a:rPr>
                        <a:t> </a:t>
                      </a:r>
                      <a:r>
                        <a:rPr sz="1600" dirty="0">
                          <a:solidFill>
                            <a:srgbClr val="03499E"/>
                          </a:solidFill>
                          <a:latin typeface="Times New Roman"/>
                          <a:cs typeface="Times New Roman"/>
                        </a:rPr>
                        <a:t>đến</a:t>
                      </a:r>
                      <a:r>
                        <a:rPr sz="1600" spc="-20" dirty="0">
                          <a:solidFill>
                            <a:srgbClr val="03499E"/>
                          </a:solidFill>
                          <a:latin typeface="Times New Roman"/>
                          <a:cs typeface="Times New Roman"/>
                        </a:rPr>
                        <a:t> </a:t>
                      </a:r>
                      <a:r>
                        <a:rPr sz="1600" dirty="0">
                          <a:solidFill>
                            <a:srgbClr val="03499E"/>
                          </a:solidFill>
                          <a:latin typeface="Times New Roman"/>
                          <a:cs typeface="Times New Roman"/>
                        </a:rPr>
                        <a:t>ngày</a:t>
                      </a:r>
                      <a:r>
                        <a:rPr sz="1600" spc="-35" dirty="0">
                          <a:solidFill>
                            <a:srgbClr val="03499E"/>
                          </a:solidFill>
                          <a:latin typeface="Times New Roman"/>
                          <a:cs typeface="Times New Roman"/>
                        </a:rPr>
                        <a:t> </a:t>
                      </a:r>
                      <a:r>
                        <a:rPr sz="1600" dirty="0">
                          <a:solidFill>
                            <a:srgbClr val="03499E"/>
                          </a:solidFill>
                          <a:latin typeface="Times New Roman"/>
                          <a:cs typeface="Times New Roman"/>
                        </a:rPr>
                        <a:t>có</a:t>
                      </a:r>
                      <a:r>
                        <a:rPr sz="1600" spc="-15" dirty="0">
                          <a:solidFill>
                            <a:srgbClr val="03499E"/>
                          </a:solidFill>
                          <a:latin typeface="Times New Roman"/>
                          <a:cs typeface="Times New Roman"/>
                        </a:rPr>
                        <a:t> </a:t>
                      </a:r>
                      <a:r>
                        <a:rPr sz="1600" dirty="0">
                          <a:solidFill>
                            <a:srgbClr val="03499E"/>
                          </a:solidFill>
                          <a:latin typeface="Times New Roman"/>
                          <a:cs typeface="Times New Roman"/>
                        </a:rPr>
                        <a:t>thời</a:t>
                      </a:r>
                      <a:r>
                        <a:rPr sz="1600" spc="-15" dirty="0">
                          <a:solidFill>
                            <a:srgbClr val="03499E"/>
                          </a:solidFill>
                          <a:latin typeface="Times New Roman"/>
                          <a:cs typeface="Times New Roman"/>
                        </a:rPr>
                        <a:t> </a:t>
                      </a:r>
                      <a:r>
                        <a:rPr sz="1600" dirty="0">
                          <a:solidFill>
                            <a:srgbClr val="03499E"/>
                          </a:solidFill>
                          <a:latin typeface="Times New Roman"/>
                          <a:cs typeface="Times New Roman"/>
                        </a:rPr>
                        <a:t>điểm</a:t>
                      </a:r>
                      <a:r>
                        <a:rPr sz="1600" spc="-10" dirty="0">
                          <a:solidFill>
                            <a:srgbClr val="03499E"/>
                          </a:solidFill>
                          <a:latin typeface="Times New Roman"/>
                          <a:cs typeface="Times New Roman"/>
                        </a:rPr>
                        <a:t> </a:t>
                      </a:r>
                      <a:r>
                        <a:rPr sz="1600" dirty="0">
                          <a:solidFill>
                            <a:srgbClr val="03499E"/>
                          </a:solidFill>
                          <a:latin typeface="Times New Roman"/>
                          <a:cs typeface="Times New Roman"/>
                        </a:rPr>
                        <a:t>đóng</a:t>
                      </a:r>
                      <a:r>
                        <a:rPr sz="1600" spc="-35" dirty="0">
                          <a:solidFill>
                            <a:srgbClr val="03499E"/>
                          </a:solidFill>
                          <a:latin typeface="Times New Roman"/>
                          <a:cs typeface="Times New Roman"/>
                        </a:rPr>
                        <a:t> </a:t>
                      </a:r>
                      <a:r>
                        <a:rPr sz="1600" spc="-20" dirty="0">
                          <a:solidFill>
                            <a:srgbClr val="03499E"/>
                          </a:solidFill>
                          <a:latin typeface="Times New Roman"/>
                          <a:cs typeface="Times New Roman"/>
                        </a:rPr>
                        <a:t>thầu)</a:t>
                      </a:r>
                      <a:endParaRPr sz="1600">
                        <a:latin typeface="Times New Roman"/>
                        <a:cs typeface="Times New Roman"/>
                      </a:endParaRPr>
                    </a:p>
                  </a:txBody>
                  <a:tcPr marL="0" marR="0" marT="39370" marB="0">
                    <a:lnL w="12700">
                      <a:solidFill>
                        <a:srgbClr val="E9E1D5"/>
                      </a:solidFill>
                      <a:prstDash val="solid"/>
                    </a:lnL>
                    <a:lnR w="12700">
                      <a:solidFill>
                        <a:srgbClr val="E9E1D5"/>
                      </a:solidFill>
                      <a:prstDash val="solid"/>
                    </a:lnR>
                    <a:lnT w="12700">
                      <a:solidFill>
                        <a:srgbClr val="E9E1D5"/>
                      </a:solidFill>
                      <a:prstDash val="solid"/>
                    </a:lnT>
                    <a:lnB w="12700">
                      <a:solidFill>
                        <a:srgbClr val="E9E1D5"/>
                      </a:solidFill>
                      <a:prstDash val="solid"/>
                    </a:lnB>
                    <a:solidFill>
                      <a:srgbClr val="FFFFFF"/>
                    </a:solidFill>
                  </a:tcPr>
                </a:tc>
                <a:tc>
                  <a:txBody>
                    <a:bodyPr/>
                    <a:lstStyle/>
                    <a:p>
                      <a:pPr marL="377825" indent="-286385">
                        <a:lnSpc>
                          <a:spcPct val="100000"/>
                        </a:lnSpc>
                        <a:spcBef>
                          <a:spcPts val="310"/>
                        </a:spcBef>
                        <a:buFont typeface="Arial MT"/>
                        <a:buChar char="•"/>
                        <a:tabLst>
                          <a:tab pos="377825" algn="l"/>
                        </a:tabLst>
                      </a:pPr>
                      <a:r>
                        <a:rPr sz="1600" dirty="0">
                          <a:solidFill>
                            <a:srgbClr val="03499E"/>
                          </a:solidFill>
                          <a:latin typeface="Times New Roman"/>
                          <a:cs typeface="Times New Roman"/>
                        </a:rPr>
                        <a:t>ĐTRR,</a:t>
                      </a:r>
                      <a:r>
                        <a:rPr sz="1600" spc="-15" dirty="0">
                          <a:solidFill>
                            <a:srgbClr val="03499E"/>
                          </a:solidFill>
                          <a:latin typeface="Times New Roman"/>
                          <a:cs typeface="Times New Roman"/>
                        </a:rPr>
                        <a:t> </a:t>
                      </a:r>
                      <a:r>
                        <a:rPr sz="1600" dirty="0">
                          <a:solidFill>
                            <a:srgbClr val="03499E"/>
                          </a:solidFill>
                          <a:latin typeface="Times New Roman"/>
                          <a:cs typeface="Times New Roman"/>
                        </a:rPr>
                        <a:t>ĐTHC:</a:t>
                      </a:r>
                      <a:r>
                        <a:rPr sz="1600" spc="-15" dirty="0">
                          <a:solidFill>
                            <a:srgbClr val="03499E"/>
                          </a:solidFill>
                          <a:latin typeface="Times New Roman"/>
                          <a:cs typeface="Times New Roman"/>
                        </a:rPr>
                        <a:t> </a:t>
                      </a:r>
                      <a:r>
                        <a:rPr sz="1600" b="1" dirty="0">
                          <a:solidFill>
                            <a:srgbClr val="03499E"/>
                          </a:solidFill>
                          <a:latin typeface="Times New Roman"/>
                          <a:cs typeface="Times New Roman"/>
                        </a:rPr>
                        <a:t>≥</a:t>
                      </a:r>
                      <a:r>
                        <a:rPr sz="1600" b="1" spc="-15" dirty="0">
                          <a:solidFill>
                            <a:srgbClr val="03499E"/>
                          </a:solidFill>
                          <a:latin typeface="Times New Roman"/>
                          <a:cs typeface="Times New Roman"/>
                        </a:rPr>
                        <a:t> </a:t>
                      </a:r>
                      <a:r>
                        <a:rPr sz="1600" b="1" dirty="0">
                          <a:solidFill>
                            <a:srgbClr val="03499E"/>
                          </a:solidFill>
                          <a:latin typeface="Times New Roman"/>
                          <a:cs typeface="Times New Roman"/>
                        </a:rPr>
                        <a:t>18</a:t>
                      </a:r>
                      <a:r>
                        <a:rPr sz="1600" b="1" spc="-10" dirty="0">
                          <a:solidFill>
                            <a:srgbClr val="03499E"/>
                          </a:solidFill>
                          <a:latin typeface="Times New Roman"/>
                          <a:cs typeface="Times New Roman"/>
                        </a:rPr>
                        <a:t> </a:t>
                      </a:r>
                      <a:r>
                        <a:rPr sz="1600" b="1" spc="-20" dirty="0">
                          <a:solidFill>
                            <a:srgbClr val="03499E"/>
                          </a:solidFill>
                          <a:latin typeface="Times New Roman"/>
                          <a:cs typeface="Times New Roman"/>
                        </a:rPr>
                        <a:t>ngày</a:t>
                      </a:r>
                      <a:endParaRPr sz="1600">
                        <a:latin typeface="Times New Roman"/>
                        <a:cs typeface="Times New Roman"/>
                      </a:endParaRPr>
                    </a:p>
                    <a:p>
                      <a:pPr marL="378460" marR="420370" indent="-287020">
                        <a:lnSpc>
                          <a:spcPct val="100000"/>
                        </a:lnSpc>
                        <a:buFont typeface="Arial MT"/>
                        <a:buChar char="•"/>
                        <a:tabLst>
                          <a:tab pos="378460" algn="l"/>
                        </a:tabLst>
                      </a:pPr>
                      <a:r>
                        <a:rPr sz="1600" dirty="0">
                          <a:solidFill>
                            <a:srgbClr val="03499E"/>
                          </a:solidFill>
                          <a:latin typeface="Times New Roman"/>
                          <a:cs typeface="Times New Roman"/>
                        </a:rPr>
                        <a:t>XL,</a:t>
                      </a:r>
                      <a:r>
                        <a:rPr sz="1600" spc="-15" dirty="0">
                          <a:solidFill>
                            <a:srgbClr val="03499E"/>
                          </a:solidFill>
                          <a:latin typeface="Times New Roman"/>
                          <a:cs typeface="Times New Roman"/>
                        </a:rPr>
                        <a:t> </a:t>
                      </a:r>
                      <a:r>
                        <a:rPr sz="1600" dirty="0">
                          <a:solidFill>
                            <a:srgbClr val="03499E"/>
                          </a:solidFill>
                          <a:latin typeface="Times New Roman"/>
                          <a:cs typeface="Times New Roman"/>
                        </a:rPr>
                        <a:t>Hỗn</a:t>
                      </a:r>
                      <a:r>
                        <a:rPr sz="1600" spc="-20" dirty="0">
                          <a:solidFill>
                            <a:srgbClr val="03499E"/>
                          </a:solidFill>
                          <a:latin typeface="Times New Roman"/>
                          <a:cs typeface="Times New Roman"/>
                        </a:rPr>
                        <a:t> </a:t>
                      </a:r>
                      <a:r>
                        <a:rPr sz="1600" dirty="0">
                          <a:solidFill>
                            <a:srgbClr val="03499E"/>
                          </a:solidFill>
                          <a:latin typeface="Times New Roman"/>
                          <a:cs typeface="Times New Roman"/>
                        </a:rPr>
                        <a:t>hợp</a:t>
                      </a:r>
                      <a:r>
                        <a:rPr sz="1600" spc="-5" dirty="0">
                          <a:solidFill>
                            <a:srgbClr val="03499E"/>
                          </a:solidFill>
                          <a:latin typeface="Times New Roman"/>
                          <a:cs typeface="Times New Roman"/>
                        </a:rPr>
                        <a:t> </a:t>
                      </a:r>
                      <a:r>
                        <a:rPr sz="1600" dirty="0">
                          <a:solidFill>
                            <a:srgbClr val="03499E"/>
                          </a:solidFill>
                          <a:latin typeface="Times New Roman"/>
                          <a:cs typeface="Times New Roman"/>
                        </a:rPr>
                        <a:t>có</a:t>
                      </a:r>
                      <a:r>
                        <a:rPr sz="1600" spc="-10" dirty="0">
                          <a:solidFill>
                            <a:srgbClr val="03499E"/>
                          </a:solidFill>
                          <a:latin typeface="Times New Roman"/>
                          <a:cs typeface="Times New Roman"/>
                        </a:rPr>
                        <a:t> </a:t>
                      </a:r>
                      <a:r>
                        <a:rPr sz="1600" dirty="0">
                          <a:solidFill>
                            <a:srgbClr val="03499E"/>
                          </a:solidFill>
                          <a:latin typeface="Times New Roman"/>
                          <a:cs typeface="Times New Roman"/>
                        </a:rPr>
                        <a:t>giá</a:t>
                      </a:r>
                      <a:r>
                        <a:rPr sz="1600" spc="-5" dirty="0">
                          <a:solidFill>
                            <a:srgbClr val="03499E"/>
                          </a:solidFill>
                          <a:latin typeface="Times New Roman"/>
                          <a:cs typeface="Times New Roman"/>
                        </a:rPr>
                        <a:t> </a:t>
                      </a:r>
                      <a:r>
                        <a:rPr sz="1600" dirty="0">
                          <a:solidFill>
                            <a:srgbClr val="03499E"/>
                          </a:solidFill>
                          <a:latin typeface="Times New Roman"/>
                          <a:cs typeface="Times New Roman"/>
                        </a:rPr>
                        <a:t>≤</a:t>
                      </a:r>
                      <a:r>
                        <a:rPr sz="1600" spc="-20" dirty="0">
                          <a:solidFill>
                            <a:srgbClr val="03499E"/>
                          </a:solidFill>
                          <a:latin typeface="Times New Roman"/>
                          <a:cs typeface="Times New Roman"/>
                        </a:rPr>
                        <a:t> </a:t>
                      </a:r>
                      <a:r>
                        <a:rPr sz="1600" dirty="0">
                          <a:solidFill>
                            <a:srgbClr val="03499E"/>
                          </a:solidFill>
                          <a:latin typeface="Times New Roman"/>
                          <a:cs typeface="Times New Roman"/>
                        </a:rPr>
                        <a:t>20</a:t>
                      </a:r>
                      <a:r>
                        <a:rPr sz="1600" spc="-10" dirty="0">
                          <a:solidFill>
                            <a:srgbClr val="03499E"/>
                          </a:solidFill>
                          <a:latin typeface="Times New Roman"/>
                          <a:cs typeface="Times New Roman"/>
                        </a:rPr>
                        <a:t> </a:t>
                      </a:r>
                      <a:r>
                        <a:rPr sz="1600" dirty="0">
                          <a:solidFill>
                            <a:srgbClr val="03499E"/>
                          </a:solidFill>
                          <a:latin typeface="Times New Roman"/>
                          <a:cs typeface="Times New Roman"/>
                        </a:rPr>
                        <a:t>tỷ</a:t>
                      </a:r>
                      <a:r>
                        <a:rPr sz="1600" spc="-15" dirty="0">
                          <a:solidFill>
                            <a:srgbClr val="03499E"/>
                          </a:solidFill>
                          <a:latin typeface="Times New Roman"/>
                          <a:cs typeface="Times New Roman"/>
                        </a:rPr>
                        <a:t> </a:t>
                      </a:r>
                      <a:r>
                        <a:rPr sz="1600" spc="-10" dirty="0">
                          <a:solidFill>
                            <a:srgbClr val="03499E"/>
                          </a:solidFill>
                          <a:latin typeface="Times New Roman"/>
                          <a:cs typeface="Times New Roman"/>
                        </a:rPr>
                        <a:t>đồng; </a:t>
                      </a:r>
                      <a:r>
                        <a:rPr sz="1600" dirty="0">
                          <a:solidFill>
                            <a:srgbClr val="03499E"/>
                          </a:solidFill>
                          <a:latin typeface="Times New Roman"/>
                          <a:cs typeface="Times New Roman"/>
                        </a:rPr>
                        <a:t>MSHH,</a:t>
                      </a:r>
                      <a:r>
                        <a:rPr sz="1600" spc="-20" dirty="0">
                          <a:solidFill>
                            <a:srgbClr val="03499E"/>
                          </a:solidFill>
                          <a:latin typeface="Times New Roman"/>
                          <a:cs typeface="Times New Roman"/>
                        </a:rPr>
                        <a:t> </a:t>
                      </a:r>
                      <a:r>
                        <a:rPr sz="1600" dirty="0">
                          <a:solidFill>
                            <a:srgbClr val="03499E"/>
                          </a:solidFill>
                          <a:latin typeface="Times New Roman"/>
                          <a:cs typeface="Times New Roman"/>
                        </a:rPr>
                        <a:t>PTV</a:t>
                      </a:r>
                      <a:r>
                        <a:rPr sz="1600" spc="-20" dirty="0">
                          <a:solidFill>
                            <a:srgbClr val="03499E"/>
                          </a:solidFill>
                          <a:latin typeface="Times New Roman"/>
                          <a:cs typeface="Times New Roman"/>
                        </a:rPr>
                        <a:t> </a:t>
                      </a:r>
                      <a:r>
                        <a:rPr sz="1600" dirty="0">
                          <a:solidFill>
                            <a:srgbClr val="03499E"/>
                          </a:solidFill>
                          <a:latin typeface="Times New Roman"/>
                          <a:cs typeface="Times New Roman"/>
                        </a:rPr>
                        <a:t>≤</a:t>
                      </a:r>
                      <a:r>
                        <a:rPr sz="1600" spc="-15" dirty="0">
                          <a:solidFill>
                            <a:srgbClr val="03499E"/>
                          </a:solidFill>
                          <a:latin typeface="Times New Roman"/>
                          <a:cs typeface="Times New Roman"/>
                        </a:rPr>
                        <a:t> </a:t>
                      </a:r>
                      <a:r>
                        <a:rPr sz="1600" dirty="0">
                          <a:solidFill>
                            <a:srgbClr val="03499E"/>
                          </a:solidFill>
                          <a:latin typeface="Times New Roman"/>
                          <a:cs typeface="Times New Roman"/>
                        </a:rPr>
                        <a:t>10</a:t>
                      </a:r>
                      <a:r>
                        <a:rPr sz="1600" spc="-20" dirty="0">
                          <a:solidFill>
                            <a:srgbClr val="03499E"/>
                          </a:solidFill>
                          <a:latin typeface="Times New Roman"/>
                          <a:cs typeface="Times New Roman"/>
                        </a:rPr>
                        <a:t> </a:t>
                      </a:r>
                      <a:r>
                        <a:rPr sz="1600" dirty="0">
                          <a:solidFill>
                            <a:srgbClr val="03499E"/>
                          </a:solidFill>
                          <a:latin typeface="Times New Roman"/>
                          <a:cs typeface="Times New Roman"/>
                        </a:rPr>
                        <a:t>tỷ</a:t>
                      </a:r>
                      <a:r>
                        <a:rPr sz="1600" spc="-5" dirty="0">
                          <a:solidFill>
                            <a:srgbClr val="03499E"/>
                          </a:solidFill>
                          <a:latin typeface="Times New Roman"/>
                          <a:cs typeface="Times New Roman"/>
                        </a:rPr>
                        <a:t> </a:t>
                      </a:r>
                      <a:r>
                        <a:rPr sz="1600" dirty="0">
                          <a:solidFill>
                            <a:srgbClr val="03499E"/>
                          </a:solidFill>
                          <a:latin typeface="Times New Roman"/>
                          <a:cs typeface="Times New Roman"/>
                        </a:rPr>
                        <a:t>đồng:</a:t>
                      </a:r>
                      <a:r>
                        <a:rPr sz="1600" spc="-35" dirty="0">
                          <a:solidFill>
                            <a:srgbClr val="03499E"/>
                          </a:solidFill>
                          <a:latin typeface="Times New Roman"/>
                          <a:cs typeface="Times New Roman"/>
                        </a:rPr>
                        <a:t> </a:t>
                      </a:r>
                      <a:r>
                        <a:rPr sz="1600" b="1" dirty="0">
                          <a:solidFill>
                            <a:srgbClr val="03499E"/>
                          </a:solidFill>
                          <a:latin typeface="Times New Roman"/>
                          <a:cs typeface="Times New Roman"/>
                        </a:rPr>
                        <a:t>≥</a:t>
                      </a:r>
                      <a:r>
                        <a:rPr sz="1600" b="1" spc="-10" dirty="0">
                          <a:solidFill>
                            <a:srgbClr val="03499E"/>
                          </a:solidFill>
                          <a:latin typeface="Times New Roman"/>
                          <a:cs typeface="Times New Roman"/>
                        </a:rPr>
                        <a:t> </a:t>
                      </a:r>
                      <a:r>
                        <a:rPr sz="1600" b="1" dirty="0">
                          <a:solidFill>
                            <a:srgbClr val="03499E"/>
                          </a:solidFill>
                          <a:latin typeface="Times New Roman"/>
                          <a:cs typeface="Times New Roman"/>
                        </a:rPr>
                        <a:t>09</a:t>
                      </a:r>
                      <a:r>
                        <a:rPr sz="1600" b="1" spc="-25" dirty="0">
                          <a:solidFill>
                            <a:srgbClr val="03499E"/>
                          </a:solidFill>
                          <a:latin typeface="Times New Roman"/>
                          <a:cs typeface="Times New Roman"/>
                        </a:rPr>
                        <a:t> </a:t>
                      </a:r>
                      <a:r>
                        <a:rPr sz="1600" b="1" spc="-20" dirty="0">
                          <a:solidFill>
                            <a:srgbClr val="03499E"/>
                          </a:solidFill>
                          <a:latin typeface="Times New Roman"/>
                          <a:cs typeface="Times New Roman"/>
                        </a:rPr>
                        <a:t>ngày</a:t>
                      </a:r>
                      <a:endParaRPr sz="1600">
                        <a:latin typeface="Times New Roman"/>
                        <a:cs typeface="Times New Roman"/>
                      </a:endParaRPr>
                    </a:p>
                  </a:txBody>
                  <a:tcPr marL="0" marR="0" marT="39370" marB="0">
                    <a:lnL w="12700">
                      <a:solidFill>
                        <a:srgbClr val="E9E1D5"/>
                      </a:solidFill>
                      <a:prstDash val="solid"/>
                    </a:lnL>
                    <a:lnR w="12700">
                      <a:solidFill>
                        <a:srgbClr val="E9E1D5"/>
                      </a:solidFill>
                      <a:prstDash val="solid"/>
                    </a:lnR>
                    <a:lnT w="12700">
                      <a:solidFill>
                        <a:srgbClr val="E9E1D5"/>
                      </a:solidFill>
                      <a:prstDash val="solid"/>
                    </a:lnT>
                    <a:lnB w="12700">
                      <a:solidFill>
                        <a:srgbClr val="E9E1D5"/>
                      </a:solidFill>
                      <a:prstDash val="solid"/>
                    </a:lnB>
                    <a:solidFill>
                      <a:srgbClr val="FFFFFF"/>
                    </a:solidFill>
                  </a:tcPr>
                </a:tc>
                <a:tc>
                  <a:txBody>
                    <a:bodyPr/>
                    <a:lstStyle/>
                    <a:p>
                      <a:pPr marL="378460" indent="-286385">
                        <a:lnSpc>
                          <a:spcPct val="100000"/>
                        </a:lnSpc>
                        <a:spcBef>
                          <a:spcPts val="310"/>
                        </a:spcBef>
                        <a:buFont typeface="Arial MT"/>
                        <a:buChar char="•"/>
                        <a:tabLst>
                          <a:tab pos="378460" algn="l"/>
                        </a:tabLst>
                      </a:pPr>
                      <a:r>
                        <a:rPr sz="1600" dirty="0">
                          <a:solidFill>
                            <a:srgbClr val="03499E"/>
                          </a:solidFill>
                          <a:latin typeface="Times New Roman"/>
                          <a:cs typeface="Times New Roman"/>
                        </a:rPr>
                        <a:t>ĐTRR,</a:t>
                      </a:r>
                      <a:r>
                        <a:rPr sz="1600" spc="-15" dirty="0">
                          <a:solidFill>
                            <a:srgbClr val="03499E"/>
                          </a:solidFill>
                          <a:latin typeface="Times New Roman"/>
                          <a:cs typeface="Times New Roman"/>
                        </a:rPr>
                        <a:t> </a:t>
                      </a:r>
                      <a:r>
                        <a:rPr sz="1600" dirty="0">
                          <a:solidFill>
                            <a:srgbClr val="03499E"/>
                          </a:solidFill>
                          <a:latin typeface="Times New Roman"/>
                          <a:cs typeface="Times New Roman"/>
                        </a:rPr>
                        <a:t>ĐTHC:</a:t>
                      </a:r>
                      <a:r>
                        <a:rPr sz="1600" spc="-20" dirty="0">
                          <a:solidFill>
                            <a:srgbClr val="03499E"/>
                          </a:solidFill>
                          <a:latin typeface="Times New Roman"/>
                          <a:cs typeface="Times New Roman"/>
                        </a:rPr>
                        <a:t> </a:t>
                      </a:r>
                      <a:r>
                        <a:rPr sz="1600" b="1" dirty="0">
                          <a:solidFill>
                            <a:srgbClr val="03499E"/>
                          </a:solidFill>
                          <a:latin typeface="Times New Roman"/>
                          <a:cs typeface="Times New Roman"/>
                        </a:rPr>
                        <a:t>≥</a:t>
                      </a:r>
                      <a:r>
                        <a:rPr sz="1600" b="1" spc="-15" dirty="0">
                          <a:solidFill>
                            <a:srgbClr val="03499E"/>
                          </a:solidFill>
                          <a:latin typeface="Times New Roman"/>
                          <a:cs typeface="Times New Roman"/>
                        </a:rPr>
                        <a:t> </a:t>
                      </a:r>
                      <a:r>
                        <a:rPr sz="1600" b="1" dirty="0">
                          <a:solidFill>
                            <a:srgbClr val="03499E"/>
                          </a:solidFill>
                          <a:latin typeface="Times New Roman"/>
                          <a:cs typeface="Times New Roman"/>
                        </a:rPr>
                        <a:t>35</a:t>
                      </a:r>
                      <a:r>
                        <a:rPr sz="1600" b="1" spc="-10" dirty="0">
                          <a:solidFill>
                            <a:srgbClr val="03499E"/>
                          </a:solidFill>
                          <a:latin typeface="Times New Roman"/>
                          <a:cs typeface="Times New Roman"/>
                        </a:rPr>
                        <a:t> </a:t>
                      </a:r>
                      <a:r>
                        <a:rPr sz="1600" b="1" spc="-20" dirty="0">
                          <a:solidFill>
                            <a:srgbClr val="03499E"/>
                          </a:solidFill>
                          <a:latin typeface="Times New Roman"/>
                          <a:cs typeface="Times New Roman"/>
                        </a:rPr>
                        <a:t>ngày</a:t>
                      </a:r>
                      <a:endParaRPr sz="1600">
                        <a:latin typeface="Times New Roman"/>
                        <a:cs typeface="Times New Roman"/>
                      </a:endParaRPr>
                    </a:p>
                    <a:p>
                      <a:pPr marL="379095" marR="497840" indent="-287020" algn="just">
                        <a:lnSpc>
                          <a:spcPct val="100000"/>
                        </a:lnSpc>
                        <a:buFont typeface="Arial MT"/>
                        <a:buChar char="•"/>
                        <a:tabLst>
                          <a:tab pos="379095" algn="l"/>
                          <a:tab pos="380365" algn="l"/>
                        </a:tabLst>
                      </a:pPr>
                      <a:r>
                        <a:rPr sz="1600" dirty="0">
                          <a:solidFill>
                            <a:srgbClr val="03499E"/>
                          </a:solidFill>
                          <a:latin typeface="Times New Roman"/>
                          <a:cs typeface="Times New Roman"/>
                        </a:rPr>
                        <a:t>	XL,</a:t>
                      </a:r>
                      <a:r>
                        <a:rPr sz="1600" spc="-15" dirty="0">
                          <a:solidFill>
                            <a:srgbClr val="03499E"/>
                          </a:solidFill>
                          <a:latin typeface="Times New Roman"/>
                          <a:cs typeface="Times New Roman"/>
                        </a:rPr>
                        <a:t> </a:t>
                      </a:r>
                      <a:r>
                        <a:rPr sz="1600" dirty="0">
                          <a:solidFill>
                            <a:srgbClr val="03499E"/>
                          </a:solidFill>
                          <a:latin typeface="Times New Roman"/>
                          <a:cs typeface="Times New Roman"/>
                        </a:rPr>
                        <a:t>Hỗn</a:t>
                      </a:r>
                      <a:r>
                        <a:rPr sz="1600" spc="-20" dirty="0">
                          <a:solidFill>
                            <a:srgbClr val="03499E"/>
                          </a:solidFill>
                          <a:latin typeface="Times New Roman"/>
                          <a:cs typeface="Times New Roman"/>
                        </a:rPr>
                        <a:t> </a:t>
                      </a:r>
                      <a:r>
                        <a:rPr sz="1600" dirty="0">
                          <a:solidFill>
                            <a:srgbClr val="03499E"/>
                          </a:solidFill>
                          <a:latin typeface="Times New Roman"/>
                          <a:cs typeface="Times New Roman"/>
                        </a:rPr>
                        <a:t>hợp</a:t>
                      </a:r>
                      <a:r>
                        <a:rPr sz="1600" spc="-5" dirty="0">
                          <a:solidFill>
                            <a:srgbClr val="03499E"/>
                          </a:solidFill>
                          <a:latin typeface="Times New Roman"/>
                          <a:cs typeface="Times New Roman"/>
                        </a:rPr>
                        <a:t> </a:t>
                      </a:r>
                      <a:r>
                        <a:rPr sz="1600" dirty="0">
                          <a:solidFill>
                            <a:srgbClr val="03499E"/>
                          </a:solidFill>
                          <a:latin typeface="Times New Roman"/>
                          <a:cs typeface="Times New Roman"/>
                        </a:rPr>
                        <a:t>có</a:t>
                      </a:r>
                      <a:r>
                        <a:rPr sz="1600" spc="-15" dirty="0">
                          <a:solidFill>
                            <a:srgbClr val="03499E"/>
                          </a:solidFill>
                          <a:latin typeface="Times New Roman"/>
                          <a:cs typeface="Times New Roman"/>
                        </a:rPr>
                        <a:t> </a:t>
                      </a:r>
                      <a:r>
                        <a:rPr sz="1600" dirty="0">
                          <a:solidFill>
                            <a:srgbClr val="03499E"/>
                          </a:solidFill>
                          <a:latin typeface="Times New Roman"/>
                          <a:cs typeface="Times New Roman"/>
                        </a:rPr>
                        <a:t>giá ≤</a:t>
                      </a:r>
                      <a:r>
                        <a:rPr sz="1600" spc="-20" dirty="0">
                          <a:solidFill>
                            <a:srgbClr val="03499E"/>
                          </a:solidFill>
                          <a:latin typeface="Times New Roman"/>
                          <a:cs typeface="Times New Roman"/>
                        </a:rPr>
                        <a:t> </a:t>
                      </a:r>
                      <a:r>
                        <a:rPr sz="1600" dirty="0">
                          <a:solidFill>
                            <a:srgbClr val="03499E"/>
                          </a:solidFill>
                          <a:latin typeface="Times New Roman"/>
                          <a:cs typeface="Times New Roman"/>
                        </a:rPr>
                        <a:t>20</a:t>
                      </a:r>
                      <a:r>
                        <a:rPr sz="1600" spc="-10" dirty="0">
                          <a:solidFill>
                            <a:srgbClr val="03499E"/>
                          </a:solidFill>
                          <a:latin typeface="Times New Roman"/>
                          <a:cs typeface="Times New Roman"/>
                        </a:rPr>
                        <a:t> </a:t>
                      </a:r>
                      <a:r>
                        <a:rPr sz="1600" spc="-25" dirty="0">
                          <a:solidFill>
                            <a:srgbClr val="03499E"/>
                          </a:solidFill>
                          <a:latin typeface="Times New Roman"/>
                          <a:cs typeface="Times New Roman"/>
                        </a:rPr>
                        <a:t>tỷ </a:t>
                      </a:r>
                      <a:r>
                        <a:rPr sz="1600" dirty="0">
                          <a:solidFill>
                            <a:srgbClr val="03499E"/>
                          </a:solidFill>
                          <a:latin typeface="Times New Roman"/>
                          <a:cs typeface="Times New Roman"/>
                        </a:rPr>
                        <a:t>đồng;</a:t>
                      </a:r>
                      <a:r>
                        <a:rPr sz="1600" spc="-40" dirty="0">
                          <a:solidFill>
                            <a:srgbClr val="03499E"/>
                          </a:solidFill>
                          <a:latin typeface="Times New Roman"/>
                          <a:cs typeface="Times New Roman"/>
                        </a:rPr>
                        <a:t> </a:t>
                      </a:r>
                      <a:r>
                        <a:rPr sz="1600" dirty="0">
                          <a:solidFill>
                            <a:srgbClr val="03499E"/>
                          </a:solidFill>
                          <a:latin typeface="Times New Roman"/>
                          <a:cs typeface="Times New Roman"/>
                        </a:rPr>
                        <a:t>MSHH,</a:t>
                      </a:r>
                      <a:r>
                        <a:rPr sz="1600" spc="-10" dirty="0">
                          <a:solidFill>
                            <a:srgbClr val="03499E"/>
                          </a:solidFill>
                          <a:latin typeface="Times New Roman"/>
                          <a:cs typeface="Times New Roman"/>
                        </a:rPr>
                        <a:t> </a:t>
                      </a:r>
                      <a:r>
                        <a:rPr sz="1600" dirty="0">
                          <a:solidFill>
                            <a:srgbClr val="03499E"/>
                          </a:solidFill>
                          <a:latin typeface="Times New Roman"/>
                          <a:cs typeface="Times New Roman"/>
                        </a:rPr>
                        <a:t>PTV</a:t>
                      </a:r>
                      <a:r>
                        <a:rPr sz="1600" spc="-30" dirty="0">
                          <a:solidFill>
                            <a:srgbClr val="03499E"/>
                          </a:solidFill>
                          <a:latin typeface="Times New Roman"/>
                          <a:cs typeface="Times New Roman"/>
                        </a:rPr>
                        <a:t> </a:t>
                      </a:r>
                      <a:r>
                        <a:rPr sz="1600" dirty="0">
                          <a:solidFill>
                            <a:srgbClr val="03499E"/>
                          </a:solidFill>
                          <a:latin typeface="Times New Roman"/>
                          <a:cs typeface="Times New Roman"/>
                        </a:rPr>
                        <a:t>≤</a:t>
                      </a:r>
                      <a:r>
                        <a:rPr sz="1600" spc="-25" dirty="0">
                          <a:solidFill>
                            <a:srgbClr val="03499E"/>
                          </a:solidFill>
                          <a:latin typeface="Times New Roman"/>
                          <a:cs typeface="Times New Roman"/>
                        </a:rPr>
                        <a:t> </a:t>
                      </a:r>
                      <a:r>
                        <a:rPr sz="1600" dirty="0">
                          <a:solidFill>
                            <a:srgbClr val="03499E"/>
                          </a:solidFill>
                          <a:latin typeface="Times New Roman"/>
                          <a:cs typeface="Times New Roman"/>
                        </a:rPr>
                        <a:t>10</a:t>
                      </a:r>
                      <a:r>
                        <a:rPr sz="1600" spc="-15" dirty="0">
                          <a:solidFill>
                            <a:srgbClr val="03499E"/>
                          </a:solidFill>
                          <a:latin typeface="Times New Roman"/>
                          <a:cs typeface="Times New Roman"/>
                        </a:rPr>
                        <a:t> </a:t>
                      </a:r>
                      <a:r>
                        <a:rPr sz="1600" spc="-25" dirty="0">
                          <a:solidFill>
                            <a:srgbClr val="03499E"/>
                          </a:solidFill>
                          <a:latin typeface="Times New Roman"/>
                          <a:cs typeface="Times New Roman"/>
                        </a:rPr>
                        <a:t>tỷ </a:t>
                      </a:r>
                      <a:r>
                        <a:rPr sz="1600" dirty="0">
                          <a:solidFill>
                            <a:srgbClr val="03499E"/>
                          </a:solidFill>
                          <a:latin typeface="Times New Roman"/>
                          <a:cs typeface="Times New Roman"/>
                        </a:rPr>
                        <a:t>đồng:</a:t>
                      </a:r>
                      <a:r>
                        <a:rPr sz="1600" spc="-35" dirty="0">
                          <a:solidFill>
                            <a:srgbClr val="03499E"/>
                          </a:solidFill>
                          <a:latin typeface="Times New Roman"/>
                          <a:cs typeface="Times New Roman"/>
                        </a:rPr>
                        <a:t> </a:t>
                      </a:r>
                      <a:r>
                        <a:rPr sz="1600" b="1" dirty="0">
                          <a:solidFill>
                            <a:srgbClr val="03499E"/>
                          </a:solidFill>
                          <a:latin typeface="Times New Roman"/>
                          <a:cs typeface="Times New Roman"/>
                        </a:rPr>
                        <a:t>≥</a:t>
                      </a:r>
                      <a:r>
                        <a:rPr sz="1600" b="1" spc="-5" dirty="0">
                          <a:solidFill>
                            <a:srgbClr val="03499E"/>
                          </a:solidFill>
                          <a:latin typeface="Times New Roman"/>
                          <a:cs typeface="Times New Roman"/>
                        </a:rPr>
                        <a:t> </a:t>
                      </a:r>
                      <a:r>
                        <a:rPr sz="1600" b="1" dirty="0">
                          <a:solidFill>
                            <a:srgbClr val="03499E"/>
                          </a:solidFill>
                          <a:latin typeface="Times New Roman"/>
                          <a:cs typeface="Times New Roman"/>
                        </a:rPr>
                        <a:t>18</a:t>
                      </a:r>
                      <a:r>
                        <a:rPr sz="1600" b="1" spc="-20" dirty="0">
                          <a:solidFill>
                            <a:srgbClr val="03499E"/>
                          </a:solidFill>
                          <a:latin typeface="Times New Roman"/>
                          <a:cs typeface="Times New Roman"/>
                        </a:rPr>
                        <a:t> ngày</a:t>
                      </a:r>
                      <a:endParaRPr sz="1600">
                        <a:latin typeface="Times New Roman"/>
                        <a:cs typeface="Times New Roman"/>
                      </a:endParaRPr>
                    </a:p>
                  </a:txBody>
                  <a:tcPr marL="0" marR="0" marT="39370" marB="0">
                    <a:lnL w="12700">
                      <a:solidFill>
                        <a:srgbClr val="E9E1D5"/>
                      </a:solidFill>
                      <a:prstDash val="solid"/>
                    </a:lnL>
                    <a:lnR w="12700">
                      <a:solidFill>
                        <a:srgbClr val="E9E1D5"/>
                      </a:solidFill>
                      <a:prstDash val="solid"/>
                    </a:lnR>
                    <a:lnT w="12700">
                      <a:solidFill>
                        <a:srgbClr val="E9E1D5"/>
                      </a:solidFill>
                      <a:prstDash val="solid"/>
                    </a:lnT>
                    <a:lnB w="12700">
                      <a:solidFill>
                        <a:srgbClr val="E9E1D5"/>
                      </a:solidFill>
                      <a:prstDash val="solid"/>
                    </a:lnB>
                    <a:solidFill>
                      <a:srgbClr val="FFFFFF"/>
                    </a:solidFill>
                  </a:tcPr>
                </a:tc>
                <a:extLst>
                  <a:ext uri="{0D108BD9-81ED-4DB2-BD59-A6C34878D82A}">
                    <a16:rowId xmlns:a16="http://schemas.microsoft.com/office/drawing/2014/main" val="10002"/>
                  </a:ext>
                </a:extLst>
              </a:tr>
              <a:tr h="861694">
                <a:tc vMerge="1">
                  <a:txBody>
                    <a:bodyPr/>
                    <a:lstStyle/>
                    <a:p>
                      <a:endParaRPr/>
                    </a:p>
                  </a:txBody>
                  <a:tcPr marL="0" marR="0" marT="39370" marB="0">
                    <a:lnL w="12700">
                      <a:solidFill>
                        <a:srgbClr val="E9E1D5"/>
                      </a:solidFill>
                      <a:prstDash val="solid"/>
                    </a:lnL>
                    <a:lnR w="12700">
                      <a:solidFill>
                        <a:srgbClr val="E9E1D5"/>
                      </a:solidFill>
                      <a:prstDash val="solid"/>
                    </a:lnR>
                    <a:lnT w="12700">
                      <a:solidFill>
                        <a:srgbClr val="E9E1D5"/>
                      </a:solidFill>
                      <a:prstDash val="solid"/>
                    </a:lnT>
                    <a:lnB w="12700">
                      <a:solidFill>
                        <a:srgbClr val="E9E1D5"/>
                      </a:solidFill>
                      <a:prstDash val="solid"/>
                    </a:lnB>
                    <a:solidFill>
                      <a:srgbClr val="FFFFFF"/>
                    </a:solidFill>
                  </a:tcPr>
                </a:tc>
                <a:tc gridSpan="2">
                  <a:txBody>
                    <a:bodyPr/>
                    <a:lstStyle/>
                    <a:p>
                      <a:pPr marL="377825" indent="-286385">
                        <a:lnSpc>
                          <a:spcPct val="100000"/>
                        </a:lnSpc>
                        <a:spcBef>
                          <a:spcPts val="310"/>
                        </a:spcBef>
                        <a:buFont typeface="Arial MT"/>
                        <a:buChar char="•"/>
                        <a:tabLst>
                          <a:tab pos="377825" algn="l"/>
                        </a:tabLst>
                      </a:pPr>
                      <a:r>
                        <a:rPr sz="1600" dirty="0">
                          <a:solidFill>
                            <a:srgbClr val="03499E"/>
                          </a:solidFill>
                          <a:latin typeface="Times New Roman"/>
                          <a:cs typeface="Times New Roman"/>
                        </a:rPr>
                        <a:t>CHCT:</a:t>
                      </a:r>
                      <a:r>
                        <a:rPr sz="1600" spc="-25" dirty="0">
                          <a:solidFill>
                            <a:srgbClr val="03499E"/>
                          </a:solidFill>
                          <a:latin typeface="Times New Roman"/>
                          <a:cs typeface="Times New Roman"/>
                        </a:rPr>
                        <a:t> </a:t>
                      </a:r>
                      <a:r>
                        <a:rPr sz="1600" b="1" dirty="0">
                          <a:solidFill>
                            <a:srgbClr val="03499E"/>
                          </a:solidFill>
                          <a:latin typeface="Times New Roman"/>
                          <a:cs typeface="Times New Roman"/>
                        </a:rPr>
                        <a:t>≥</a:t>
                      </a:r>
                      <a:r>
                        <a:rPr sz="1600" b="1" spc="-25" dirty="0">
                          <a:solidFill>
                            <a:srgbClr val="03499E"/>
                          </a:solidFill>
                          <a:latin typeface="Times New Roman"/>
                          <a:cs typeface="Times New Roman"/>
                        </a:rPr>
                        <a:t> </a:t>
                      </a:r>
                      <a:r>
                        <a:rPr sz="1600" b="1" dirty="0">
                          <a:solidFill>
                            <a:srgbClr val="03499E"/>
                          </a:solidFill>
                          <a:latin typeface="Times New Roman"/>
                          <a:cs typeface="Times New Roman"/>
                        </a:rPr>
                        <a:t>05</a:t>
                      </a:r>
                      <a:r>
                        <a:rPr sz="1600" b="1" spc="-10" dirty="0">
                          <a:solidFill>
                            <a:srgbClr val="03499E"/>
                          </a:solidFill>
                          <a:latin typeface="Times New Roman"/>
                          <a:cs typeface="Times New Roman"/>
                        </a:rPr>
                        <a:t> </a:t>
                      </a:r>
                      <a:r>
                        <a:rPr sz="1600" b="1" dirty="0">
                          <a:solidFill>
                            <a:srgbClr val="03499E"/>
                          </a:solidFill>
                          <a:latin typeface="Times New Roman"/>
                          <a:cs typeface="Times New Roman"/>
                        </a:rPr>
                        <a:t>ngày</a:t>
                      </a:r>
                      <a:r>
                        <a:rPr sz="1600" b="1" spc="-30" dirty="0">
                          <a:solidFill>
                            <a:srgbClr val="03499E"/>
                          </a:solidFill>
                          <a:latin typeface="Times New Roman"/>
                          <a:cs typeface="Times New Roman"/>
                        </a:rPr>
                        <a:t> </a:t>
                      </a:r>
                      <a:r>
                        <a:rPr sz="1600" b="1" dirty="0">
                          <a:solidFill>
                            <a:srgbClr val="FF0000"/>
                          </a:solidFill>
                          <a:latin typeface="Times New Roman"/>
                          <a:cs typeface="Times New Roman"/>
                        </a:rPr>
                        <a:t>làm</a:t>
                      </a:r>
                      <a:r>
                        <a:rPr sz="1600" b="1" spc="-5" dirty="0">
                          <a:solidFill>
                            <a:srgbClr val="FF0000"/>
                          </a:solidFill>
                          <a:latin typeface="Times New Roman"/>
                          <a:cs typeface="Times New Roman"/>
                        </a:rPr>
                        <a:t> </a:t>
                      </a:r>
                      <a:r>
                        <a:rPr sz="1600" b="1" spc="-20" dirty="0">
                          <a:solidFill>
                            <a:srgbClr val="FF0000"/>
                          </a:solidFill>
                          <a:latin typeface="Times New Roman"/>
                          <a:cs typeface="Times New Roman"/>
                        </a:rPr>
                        <a:t>việc</a:t>
                      </a:r>
                      <a:endParaRPr sz="1600">
                        <a:latin typeface="Times New Roman"/>
                        <a:cs typeface="Times New Roman"/>
                      </a:endParaRPr>
                    </a:p>
                    <a:p>
                      <a:pPr marL="378460" marR="480059" indent="-287020">
                        <a:lnSpc>
                          <a:spcPct val="100000"/>
                        </a:lnSpc>
                        <a:spcBef>
                          <a:spcPts val="5"/>
                        </a:spcBef>
                        <a:buFont typeface="Arial MT"/>
                        <a:buChar char="•"/>
                        <a:tabLst>
                          <a:tab pos="378460" algn="l"/>
                        </a:tabLst>
                      </a:pPr>
                      <a:r>
                        <a:rPr sz="1600" dirty="0">
                          <a:solidFill>
                            <a:srgbClr val="03499E"/>
                          </a:solidFill>
                          <a:latin typeface="Times New Roman"/>
                          <a:cs typeface="Times New Roman"/>
                        </a:rPr>
                        <a:t>Đủ</a:t>
                      </a:r>
                      <a:r>
                        <a:rPr sz="1600" spc="-30" dirty="0">
                          <a:solidFill>
                            <a:srgbClr val="03499E"/>
                          </a:solidFill>
                          <a:latin typeface="Times New Roman"/>
                          <a:cs typeface="Times New Roman"/>
                        </a:rPr>
                        <a:t> </a:t>
                      </a:r>
                      <a:r>
                        <a:rPr sz="1600" dirty="0">
                          <a:solidFill>
                            <a:srgbClr val="03499E"/>
                          </a:solidFill>
                          <a:latin typeface="Times New Roman"/>
                          <a:cs typeface="Times New Roman"/>
                        </a:rPr>
                        <a:t>điều</a:t>
                      </a:r>
                      <a:r>
                        <a:rPr sz="1600" spc="-25" dirty="0">
                          <a:solidFill>
                            <a:srgbClr val="03499E"/>
                          </a:solidFill>
                          <a:latin typeface="Times New Roman"/>
                          <a:cs typeface="Times New Roman"/>
                        </a:rPr>
                        <a:t> </a:t>
                      </a:r>
                      <a:r>
                        <a:rPr sz="1600" dirty="0">
                          <a:solidFill>
                            <a:srgbClr val="03499E"/>
                          </a:solidFill>
                          <a:latin typeface="Times New Roman"/>
                          <a:cs typeface="Times New Roman"/>
                        </a:rPr>
                        <a:t>kiện</a:t>
                      </a:r>
                      <a:r>
                        <a:rPr sz="1600" spc="-10" dirty="0">
                          <a:solidFill>
                            <a:srgbClr val="03499E"/>
                          </a:solidFill>
                          <a:latin typeface="Times New Roman"/>
                          <a:cs typeface="Times New Roman"/>
                        </a:rPr>
                        <a:t> </a:t>
                      </a:r>
                      <a:r>
                        <a:rPr sz="1600" dirty="0">
                          <a:solidFill>
                            <a:srgbClr val="03499E"/>
                          </a:solidFill>
                          <a:latin typeface="Times New Roman"/>
                          <a:cs typeface="Times New Roman"/>
                        </a:rPr>
                        <a:t>áp</a:t>
                      </a:r>
                      <a:r>
                        <a:rPr sz="1600" spc="-25" dirty="0">
                          <a:solidFill>
                            <a:srgbClr val="03499E"/>
                          </a:solidFill>
                          <a:latin typeface="Times New Roman"/>
                          <a:cs typeface="Times New Roman"/>
                        </a:rPr>
                        <a:t> </a:t>
                      </a:r>
                      <a:r>
                        <a:rPr sz="1600" dirty="0">
                          <a:solidFill>
                            <a:srgbClr val="03499E"/>
                          </a:solidFill>
                          <a:latin typeface="Times New Roman"/>
                          <a:cs typeface="Times New Roman"/>
                        </a:rPr>
                        <a:t>dụng</a:t>
                      </a:r>
                      <a:r>
                        <a:rPr sz="1600" spc="-35" dirty="0">
                          <a:solidFill>
                            <a:srgbClr val="03499E"/>
                          </a:solidFill>
                          <a:latin typeface="Times New Roman"/>
                          <a:cs typeface="Times New Roman"/>
                        </a:rPr>
                        <a:t> </a:t>
                      </a:r>
                      <a:r>
                        <a:rPr sz="1600" dirty="0">
                          <a:solidFill>
                            <a:srgbClr val="03499E"/>
                          </a:solidFill>
                          <a:latin typeface="Times New Roman"/>
                          <a:cs typeface="Times New Roman"/>
                        </a:rPr>
                        <a:t>CĐT</a:t>
                      </a:r>
                      <a:r>
                        <a:rPr sz="1600" spc="-30" dirty="0">
                          <a:solidFill>
                            <a:srgbClr val="03499E"/>
                          </a:solidFill>
                          <a:latin typeface="Times New Roman"/>
                          <a:cs typeface="Times New Roman"/>
                        </a:rPr>
                        <a:t> </a:t>
                      </a:r>
                      <a:r>
                        <a:rPr sz="1600" dirty="0">
                          <a:solidFill>
                            <a:srgbClr val="03499E"/>
                          </a:solidFill>
                          <a:latin typeface="Times New Roman"/>
                          <a:cs typeface="Times New Roman"/>
                        </a:rPr>
                        <a:t>nhưng</a:t>
                      </a:r>
                      <a:r>
                        <a:rPr sz="1600" spc="-35" dirty="0">
                          <a:solidFill>
                            <a:srgbClr val="03499E"/>
                          </a:solidFill>
                          <a:latin typeface="Times New Roman"/>
                          <a:cs typeface="Times New Roman"/>
                        </a:rPr>
                        <a:t> </a:t>
                      </a:r>
                      <a:r>
                        <a:rPr sz="1600" dirty="0">
                          <a:solidFill>
                            <a:srgbClr val="03499E"/>
                          </a:solidFill>
                          <a:latin typeface="Times New Roman"/>
                          <a:cs typeface="Times New Roman"/>
                        </a:rPr>
                        <a:t>người</a:t>
                      </a:r>
                      <a:r>
                        <a:rPr sz="1600" spc="-15" dirty="0">
                          <a:solidFill>
                            <a:srgbClr val="03499E"/>
                          </a:solidFill>
                          <a:latin typeface="Times New Roman"/>
                          <a:cs typeface="Times New Roman"/>
                        </a:rPr>
                        <a:t> </a:t>
                      </a:r>
                      <a:r>
                        <a:rPr sz="1600" dirty="0">
                          <a:solidFill>
                            <a:srgbClr val="03499E"/>
                          </a:solidFill>
                          <a:latin typeface="Times New Roman"/>
                          <a:cs typeface="Times New Roman"/>
                        </a:rPr>
                        <a:t>có</a:t>
                      </a:r>
                      <a:r>
                        <a:rPr sz="1600" spc="-25" dirty="0">
                          <a:solidFill>
                            <a:srgbClr val="03499E"/>
                          </a:solidFill>
                          <a:latin typeface="Times New Roman"/>
                          <a:cs typeface="Times New Roman"/>
                        </a:rPr>
                        <a:t> </a:t>
                      </a:r>
                      <a:r>
                        <a:rPr sz="1600" dirty="0">
                          <a:solidFill>
                            <a:srgbClr val="03499E"/>
                          </a:solidFill>
                          <a:latin typeface="Times New Roman"/>
                          <a:cs typeface="Times New Roman"/>
                        </a:rPr>
                        <a:t>thẩm</a:t>
                      </a:r>
                      <a:r>
                        <a:rPr sz="1600" spc="-15" dirty="0">
                          <a:solidFill>
                            <a:srgbClr val="03499E"/>
                          </a:solidFill>
                          <a:latin typeface="Times New Roman"/>
                          <a:cs typeface="Times New Roman"/>
                        </a:rPr>
                        <a:t> </a:t>
                      </a:r>
                      <a:r>
                        <a:rPr sz="1600" dirty="0">
                          <a:solidFill>
                            <a:srgbClr val="03499E"/>
                          </a:solidFill>
                          <a:latin typeface="Times New Roman"/>
                          <a:cs typeface="Times New Roman"/>
                        </a:rPr>
                        <a:t>quyền</a:t>
                      </a:r>
                      <a:r>
                        <a:rPr sz="1600" spc="-10" dirty="0">
                          <a:solidFill>
                            <a:srgbClr val="03499E"/>
                          </a:solidFill>
                          <a:latin typeface="Times New Roman"/>
                          <a:cs typeface="Times New Roman"/>
                        </a:rPr>
                        <a:t> </a:t>
                      </a:r>
                      <a:r>
                        <a:rPr sz="1600" dirty="0">
                          <a:solidFill>
                            <a:srgbClr val="03499E"/>
                          </a:solidFill>
                          <a:latin typeface="Times New Roman"/>
                          <a:cs typeface="Times New Roman"/>
                        </a:rPr>
                        <a:t>quyết</a:t>
                      </a:r>
                      <a:r>
                        <a:rPr sz="1600" spc="-15" dirty="0">
                          <a:solidFill>
                            <a:srgbClr val="03499E"/>
                          </a:solidFill>
                          <a:latin typeface="Times New Roman"/>
                          <a:cs typeface="Times New Roman"/>
                        </a:rPr>
                        <a:t> </a:t>
                      </a:r>
                      <a:r>
                        <a:rPr sz="1600" dirty="0">
                          <a:solidFill>
                            <a:srgbClr val="03499E"/>
                          </a:solidFill>
                          <a:latin typeface="Times New Roman"/>
                          <a:cs typeface="Times New Roman"/>
                        </a:rPr>
                        <a:t>định</a:t>
                      </a:r>
                      <a:r>
                        <a:rPr sz="1600" spc="-20" dirty="0">
                          <a:solidFill>
                            <a:srgbClr val="03499E"/>
                          </a:solidFill>
                          <a:latin typeface="Times New Roman"/>
                          <a:cs typeface="Times New Roman"/>
                        </a:rPr>
                        <a:t> </a:t>
                      </a:r>
                      <a:r>
                        <a:rPr sz="1600" dirty="0">
                          <a:solidFill>
                            <a:srgbClr val="03499E"/>
                          </a:solidFill>
                          <a:latin typeface="Times New Roman"/>
                          <a:cs typeface="Times New Roman"/>
                        </a:rPr>
                        <a:t>áp</a:t>
                      </a:r>
                      <a:r>
                        <a:rPr sz="1600" spc="-25" dirty="0">
                          <a:solidFill>
                            <a:srgbClr val="03499E"/>
                          </a:solidFill>
                          <a:latin typeface="Times New Roman"/>
                          <a:cs typeface="Times New Roman"/>
                        </a:rPr>
                        <a:t> </a:t>
                      </a:r>
                      <a:r>
                        <a:rPr sz="1600" spc="-20" dirty="0">
                          <a:solidFill>
                            <a:srgbClr val="03499E"/>
                          </a:solidFill>
                          <a:latin typeface="Times New Roman"/>
                          <a:cs typeface="Times New Roman"/>
                        </a:rPr>
                        <a:t>dụng </a:t>
                      </a:r>
                      <a:r>
                        <a:rPr sz="1600" dirty="0">
                          <a:solidFill>
                            <a:srgbClr val="03499E"/>
                          </a:solidFill>
                          <a:latin typeface="Times New Roman"/>
                          <a:cs typeface="Times New Roman"/>
                        </a:rPr>
                        <a:t>hình</a:t>
                      </a:r>
                      <a:r>
                        <a:rPr sz="1600" spc="-10" dirty="0">
                          <a:solidFill>
                            <a:srgbClr val="03499E"/>
                          </a:solidFill>
                          <a:latin typeface="Times New Roman"/>
                          <a:cs typeface="Times New Roman"/>
                        </a:rPr>
                        <a:t> </a:t>
                      </a:r>
                      <a:r>
                        <a:rPr sz="1600" dirty="0">
                          <a:solidFill>
                            <a:srgbClr val="03499E"/>
                          </a:solidFill>
                          <a:latin typeface="Times New Roman"/>
                          <a:cs typeface="Times New Roman"/>
                        </a:rPr>
                        <a:t>thức</a:t>
                      </a:r>
                      <a:r>
                        <a:rPr sz="1600" spc="-10" dirty="0">
                          <a:solidFill>
                            <a:srgbClr val="03499E"/>
                          </a:solidFill>
                          <a:latin typeface="Times New Roman"/>
                          <a:cs typeface="Times New Roman"/>
                        </a:rPr>
                        <a:t> </a:t>
                      </a:r>
                      <a:r>
                        <a:rPr sz="1600" dirty="0">
                          <a:solidFill>
                            <a:srgbClr val="03499E"/>
                          </a:solidFill>
                          <a:latin typeface="Times New Roman"/>
                          <a:cs typeface="Times New Roman"/>
                        </a:rPr>
                        <a:t>ĐTRR:</a:t>
                      </a:r>
                      <a:r>
                        <a:rPr sz="1600" spc="-25" dirty="0">
                          <a:solidFill>
                            <a:srgbClr val="03499E"/>
                          </a:solidFill>
                          <a:latin typeface="Times New Roman"/>
                          <a:cs typeface="Times New Roman"/>
                        </a:rPr>
                        <a:t> </a:t>
                      </a:r>
                      <a:r>
                        <a:rPr sz="1600" b="1" dirty="0">
                          <a:solidFill>
                            <a:srgbClr val="03499E"/>
                          </a:solidFill>
                          <a:latin typeface="Times New Roman"/>
                          <a:cs typeface="Times New Roman"/>
                        </a:rPr>
                        <a:t>≥</a:t>
                      </a:r>
                      <a:r>
                        <a:rPr sz="1600" b="1" spc="-20" dirty="0">
                          <a:solidFill>
                            <a:srgbClr val="03499E"/>
                          </a:solidFill>
                          <a:latin typeface="Times New Roman"/>
                          <a:cs typeface="Times New Roman"/>
                        </a:rPr>
                        <a:t> </a:t>
                      </a:r>
                      <a:r>
                        <a:rPr sz="1600" b="1" dirty="0">
                          <a:solidFill>
                            <a:srgbClr val="03499E"/>
                          </a:solidFill>
                          <a:latin typeface="Times New Roman"/>
                          <a:cs typeface="Times New Roman"/>
                        </a:rPr>
                        <a:t>09</a:t>
                      </a:r>
                      <a:r>
                        <a:rPr sz="1600" b="1" spc="-15" dirty="0">
                          <a:solidFill>
                            <a:srgbClr val="03499E"/>
                          </a:solidFill>
                          <a:latin typeface="Times New Roman"/>
                          <a:cs typeface="Times New Roman"/>
                        </a:rPr>
                        <a:t> </a:t>
                      </a:r>
                      <a:r>
                        <a:rPr sz="1600" b="1" spc="-20" dirty="0">
                          <a:solidFill>
                            <a:srgbClr val="03499E"/>
                          </a:solidFill>
                          <a:latin typeface="Times New Roman"/>
                          <a:cs typeface="Times New Roman"/>
                        </a:rPr>
                        <a:t>ngày</a:t>
                      </a:r>
                      <a:endParaRPr sz="1600">
                        <a:latin typeface="Times New Roman"/>
                        <a:cs typeface="Times New Roman"/>
                      </a:endParaRPr>
                    </a:p>
                  </a:txBody>
                  <a:tcPr marL="0" marR="0" marT="39370" marB="0">
                    <a:lnL w="12700">
                      <a:solidFill>
                        <a:srgbClr val="E9E1D5"/>
                      </a:solidFill>
                      <a:prstDash val="solid"/>
                    </a:lnL>
                    <a:lnR w="12700">
                      <a:solidFill>
                        <a:srgbClr val="E9E1D5"/>
                      </a:solidFill>
                      <a:prstDash val="solid"/>
                    </a:lnR>
                    <a:lnT w="12700">
                      <a:solidFill>
                        <a:srgbClr val="E9E1D5"/>
                      </a:solidFill>
                      <a:prstDash val="solid"/>
                    </a:lnT>
                    <a:lnB w="12700">
                      <a:solidFill>
                        <a:srgbClr val="E9E1D5"/>
                      </a:solidFill>
                      <a:prstDash val="solid"/>
                    </a:lnB>
                    <a:solidFill>
                      <a:srgbClr val="FFFFFF"/>
                    </a:solidFill>
                  </a:tcPr>
                </a:tc>
                <a:tc hMerge="1">
                  <a:txBody>
                    <a:bodyPr/>
                    <a:lstStyle/>
                    <a:p>
                      <a:endParaRPr/>
                    </a:p>
                  </a:txBody>
                  <a:tcPr marL="0" marR="0" marT="0" marB="0"/>
                </a:tc>
                <a:extLst>
                  <a:ext uri="{0D108BD9-81ED-4DB2-BD59-A6C34878D82A}">
                    <a16:rowId xmlns:a16="http://schemas.microsoft.com/office/drawing/2014/main" val="10003"/>
                  </a:ext>
                </a:extLst>
              </a:tr>
              <a:tr h="861694">
                <a:tc>
                  <a:txBody>
                    <a:bodyPr/>
                    <a:lstStyle/>
                    <a:p>
                      <a:pPr algn="ctr">
                        <a:lnSpc>
                          <a:spcPct val="100000"/>
                        </a:lnSpc>
                        <a:spcBef>
                          <a:spcPts val="310"/>
                        </a:spcBef>
                      </a:pPr>
                      <a:r>
                        <a:rPr sz="1600" b="1" dirty="0">
                          <a:solidFill>
                            <a:srgbClr val="03499E"/>
                          </a:solidFill>
                          <a:latin typeface="Times New Roman"/>
                          <a:cs typeface="Times New Roman"/>
                        </a:rPr>
                        <a:t>Sửa</a:t>
                      </a:r>
                      <a:r>
                        <a:rPr sz="1600" b="1" spc="-25" dirty="0">
                          <a:solidFill>
                            <a:srgbClr val="03499E"/>
                          </a:solidFill>
                          <a:latin typeface="Times New Roman"/>
                          <a:cs typeface="Times New Roman"/>
                        </a:rPr>
                        <a:t> </a:t>
                      </a:r>
                      <a:r>
                        <a:rPr sz="1600" b="1" dirty="0">
                          <a:solidFill>
                            <a:srgbClr val="03499E"/>
                          </a:solidFill>
                          <a:latin typeface="Times New Roman"/>
                          <a:cs typeface="Times New Roman"/>
                        </a:rPr>
                        <a:t>đổi</a:t>
                      </a:r>
                      <a:r>
                        <a:rPr sz="1600" b="1" spc="-15" dirty="0">
                          <a:solidFill>
                            <a:srgbClr val="03499E"/>
                          </a:solidFill>
                          <a:latin typeface="Times New Roman"/>
                          <a:cs typeface="Times New Roman"/>
                        </a:rPr>
                        <a:t> </a:t>
                      </a:r>
                      <a:r>
                        <a:rPr sz="1600" b="1" spc="-20" dirty="0">
                          <a:solidFill>
                            <a:srgbClr val="03499E"/>
                          </a:solidFill>
                          <a:latin typeface="Times New Roman"/>
                          <a:cs typeface="Times New Roman"/>
                        </a:rPr>
                        <a:t>HSMT</a:t>
                      </a:r>
                      <a:endParaRPr sz="1600">
                        <a:latin typeface="Times New Roman"/>
                        <a:cs typeface="Times New Roman"/>
                      </a:endParaRPr>
                    </a:p>
                    <a:p>
                      <a:pPr marL="635" algn="ctr">
                        <a:lnSpc>
                          <a:spcPct val="100000"/>
                        </a:lnSpc>
                        <a:spcBef>
                          <a:spcPts val="5"/>
                        </a:spcBef>
                      </a:pPr>
                      <a:r>
                        <a:rPr sz="1600" dirty="0">
                          <a:solidFill>
                            <a:srgbClr val="03499E"/>
                          </a:solidFill>
                          <a:latin typeface="Times New Roman"/>
                          <a:cs typeface="Times New Roman"/>
                        </a:rPr>
                        <a:t>(trước</a:t>
                      </a:r>
                      <a:r>
                        <a:rPr sz="1600" spc="-5" dirty="0">
                          <a:solidFill>
                            <a:srgbClr val="03499E"/>
                          </a:solidFill>
                          <a:latin typeface="Times New Roman"/>
                          <a:cs typeface="Times New Roman"/>
                        </a:rPr>
                        <a:t> </a:t>
                      </a:r>
                      <a:r>
                        <a:rPr sz="1600" dirty="0">
                          <a:solidFill>
                            <a:srgbClr val="03499E"/>
                          </a:solidFill>
                          <a:latin typeface="Times New Roman"/>
                          <a:cs typeface="Times New Roman"/>
                        </a:rPr>
                        <a:t>ngày</a:t>
                      </a:r>
                      <a:r>
                        <a:rPr sz="1600" spc="-30" dirty="0">
                          <a:solidFill>
                            <a:srgbClr val="03499E"/>
                          </a:solidFill>
                          <a:latin typeface="Times New Roman"/>
                          <a:cs typeface="Times New Roman"/>
                        </a:rPr>
                        <a:t> </a:t>
                      </a:r>
                      <a:r>
                        <a:rPr sz="1600" dirty="0">
                          <a:solidFill>
                            <a:srgbClr val="03499E"/>
                          </a:solidFill>
                          <a:latin typeface="Times New Roman"/>
                          <a:cs typeface="Times New Roman"/>
                        </a:rPr>
                        <a:t>có</a:t>
                      </a:r>
                      <a:r>
                        <a:rPr sz="1600" spc="-20" dirty="0">
                          <a:solidFill>
                            <a:srgbClr val="03499E"/>
                          </a:solidFill>
                          <a:latin typeface="Times New Roman"/>
                          <a:cs typeface="Times New Roman"/>
                        </a:rPr>
                        <a:t> </a:t>
                      </a:r>
                      <a:r>
                        <a:rPr sz="1600" dirty="0">
                          <a:solidFill>
                            <a:srgbClr val="03499E"/>
                          </a:solidFill>
                          <a:latin typeface="Times New Roman"/>
                          <a:cs typeface="Times New Roman"/>
                        </a:rPr>
                        <a:t>thời</a:t>
                      </a:r>
                      <a:r>
                        <a:rPr sz="1600" spc="-25" dirty="0">
                          <a:solidFill>
                            <a:srgbClr val="03499E"/>
                          </a:solidFill>
                          <a:latin typeface="Times New Roman"/>
                          <a:cs typeface="Times New Roman"/>
                        </a:rPr>
                        <a:t> </a:t>
                      </a:r>
                      <a:r>
                        <a:rPr sz="1600" dirty="0">
                          <a:solidFill>
                            <a:srgbClr val="03499E"/>
                          </a:solidFill>
                          <a:latin typeface="Times New Roman"/>
                          <a:cs typeface="Times New Roman"/>
                        </a:rPr>
                        <a:t>điểm</a:t>
                      </a:r>
                      <a:r>
                        <a:rPr sz="1600" spc="-20" dirty="0">
                          <a:solidFill>
                            <a:srgbClr val="03499E"/>
                          </a:solidFill>
                          <a:latin typeface="Times New Roman"/>
                          <a:cs typeface="Times New Roman"/>
                        </a:rPr>
                        <a:t> </a:t>
                      </a:r>
                      <a:r>
                        <a:rPr sz="1600" dirty="0">
                          <a:solidFill>
                            <a:srgbClr val="03499E"/>
                          </a:solidFill>
                          <a:latin typeface="Times New Roman"/>
                          <a:cs typeface="Times New Roman"/>
                        </a:rPr>
                        <a:t>đóng</a:t>
                      </a:r>
                      <a:r>
                        <a:rPr sz="1600" spc="-40" dirty="0">
                          <a:solidFill>
                            <a:srgbClr val="03499E"/>
                          </a:solidFill>
                          <a:latin typeface="Times New Roman"/>
                          <a:cs typeface="Times New Roman"/>
                        </a:rPr>
                        <a:t> </a:t>
                      </a:r>
                      <a:r>
                        <a:rPr sz="1600" spc="-20" dirty="0">
                          <a:solidFill>
                            <a:srgbClr val="03499E"/>
                          </a:solidFill>
                          <a:latin typeface="Times New Roman"/>
                          <a:cs typeface="Times New Roman"/>
                        </a:rPr>
                        <a:t>thầu)</a:t>
                      </a:r>
                      <a:endParaRPr sz="1600">
                        <a:latin typeface="Times New Roman"/>
                        <a:cs typeface="Times New Roman"/>
                      </a:endParaRPr>
                    </a:p>
                  </a:txBody>
                  <a:tcPr marL="0" marR="0" marT="39370" marB="0">
                    <a:lnL w="12700">
                      <a:solidFill>
                        <a:srgbClr val="E9E1D5"/>
                      </a:solidFill>
                      <a:prstDash val="solid"/>
                    </a:lnL>
                    <a:lnR w="12700">
                      <a:solidFill>
                        <a:srgbClr val="E9E1D5"/>
                      </a:solidFill>
                      <a:prstDash val="solid"/>
                    </a:lnR>
                    <a:lnT w="12700">
                      <a:solidFill>
                        <a:srgbClr val="E9E1D5"/>
                      </a:solidFill>
                      <a:prstDash val="solid"/>
                    </a:lnT>
                    <a:lnB w="12700">
                      <a:solidFill>
                        <a:srgbClr val="E9E1D5"/>
                      </a:solidFill>
                      <a:prstDash val="solid"/>
                    </a:lnB>
                    <a:solidFill>
                      <a:srgbClr val="FFFFFF"/>
                    </a:solidFill>
                  </a:tcPr>
                </a:tc>
                <a:tc gridSpan="2">
                  <a:txBody>
                    <a:bodyPr/>
                    <a:lstStyle/>
                    <a:p>
                      <a:pPr marL="377825" indent="-286385">
                        <a:lnSpc>
                          <a:spcPct val="100000"/>
                        </a:lnSpc>
                        <a:spcBef>
                          <a:spcPts val="310"/>
                        </a:spcBef>
                        <a:buFont typeface="Arial MT"/>
                        <a:buChar char="•"/>
                        <a:tabLst>
                          <a:tab pos="377825" algn="l"/>
                        </a:tabLst>
                      </a:pPr>
                      <a:r>
                        <a:rPr sz="1600" b="1" dirty="0">
                          <a:solidFill>
                            <a:srgbClr val="03499E"/>
                          </a:solidFill>
                          <a:latin typeface="Times New Roman"/>
                          <a:cs typeface="Times New Roman"/>
                        </a:rPr>
                        <a:t>≥</a:t>
                      </a:r>
                      <a:r>
                        <a:rPr sz="1600" b="1" spc="-15" dirty="0">
                          <a:solidFill>
                            <a:srgbClr val="03499E"/>
                          </a:solidFill>
                          <a:latin typeface="Times New Roman"/>
                          <a:cs typeface="Times New Roman"/>
                        </a:rPr>
                        <a:t> </a:t>
                      </a:r>
                      <a:r>
                        <a:rPr sz="1600" b="1" dirty="0">
                          <a:solidFill>
                            <a:srgbClr val="03499E"/>
                          </a:solidFill>
                          <a:latin typeface="Times New Roman"/>
                          <a:cs typeface="Times New Roman"/>
                        </a:rPr>
                        <a:t>10</a:t>
                      </a:r>
                      <a:r>
                        <a:rPr sz="1600" b="1" spc="-10" dirty="0">
                          <a:solidFill>
                            <a:srgbClr val="03499E"/>
                          </a:solidFill>
                          <a:latin typeface="Times New Roman"/>
                          <a:cs typeface="Times New Roman"/>
                        </a:rPr>
                        <a:t> </a:t>
                      </a:r>
                      <a:r>
                        <a:rPr sz="1600" b="1" spc="-20" dirty="0">
                          <a:solidFill>
                            <a:srgbClr val="03499E"/>
                          </a:solidFill>
                          <a:latin typeface="Times New Roman"/>
                          <a:cs typeface="Times New Roman"/>
                        </a:rPr>
                        <a:t>ngày</a:t>
                      </a:r>
                      <a:endParaRPr sz="1600">
                        <a:latin typeface="Times New Roman"/>
                        <a:cs typeface="Times New Roman"/>
                      </a:endParaRPr>
                    </a:p>
                    <a:p>
                      <a:pPr marL="378460" marR="83185" indent="-287020">
                        <a:lnSpc>
                          <a:spcPct val="100000"/>
                        </a:lnSpc>
                        <a:spcBef>
                          <a:spcPts val="5"/>
                        </a:spcBef>
                        <a:buFont typeface="Arial MT"/>
                        <a:buChar char="•"/>
                        <a:tabLst>
                          <a:tab pos="378460" algn="l"/>
                        </a:tabLst>
                      </a:pPr>
                      <a:r>
                        <a:rPr sz="1600" dirty="0">
                          <a:solidFill>
                            <a:srgbClr val="03499E"/>
                          </a:solidFill>
                          <a:latin typeface="Times New Roman"/>
                          <a:cs typeface="Times New Roman"/>
                        </a:rPr>
                        <a:t>XL,</a:t>
                      </a:r>
                      <a:r>
                        <a:rPr sz="1600" spc="90" dirty="0">
                          <a:solidFill>
                            <a:srgbClr val="03499E"/>
                          </a:solidFill>
                          <a:latin typeface="Times New Roman"/>
                          <a:cs typeface="Times New Roman"/>
                        </a:rPr>
                        <a:t> </a:t>
                      </a:r>
                      <a:r>
                        <a:rPr sz="1600" dirty="0">
                          <a:solidFill>
                            <a:srgbClr val="03499E"/>
                          </a:solidFill>
                          <a:latin typeface="Times New Roman"/>
                          <a:cs typeface="Times New Roman"/>
                        </a:rPr>
                        <a:t>Hỗn</a:t>
                      </a:r>
                      <a:r>
                        <a:rPr sz="1600" spc="105" dirty="0">
                          <a:solidFill>
                            <a:srgbClr val="03499E"/>
                          </a:solidFill>
                          <a:latin typeface="Times New Roman"/>
                          <a:cs typeface="Times New Roman"/>
                        </a:rPr>
                        <a:t> </a:t>
                      </a:r>
                      <a:r>
                        <a:rPr sz="1600" dirty="0">
                          <a:solidFill>
                            <a:srgbClr val="03499E"/>
                          </a:solidFill>
                          <a:latin typeface="Times New Roman"/>
                          <a:cs typeface="Times New Roman"/>
                        </a:rPr>
                        <a:t>hợp</a:t>
                      </a:r>
                      <a:r>
                        <a:rPr sz="1600" spc="110" dirty="0">
                          <a:solidFill>
                            <a:srgbClr val="03499E"/>
                          </a:solidFill>
                          <a:latin typeface="Times New Roman"/>
                          <a:cs typeface="Times New Roman"/>
                        </a:rPr>
                        <a:t> </a:t>
                      </a:r>
                      <a:r>
                        <a:rPr sz="1600" dirty="0">
                          <a:solidFill>
                            <a:srgbClr val="03499E"/>
                          </a:solidFill>
                          <a:latin typeface="Times New Roman"/>
                          <a:cs typeface="Times New Roman"/>
                        </a:rPr>
                        <a:t>có</a:t>
                      </a:r>
                      <a:r>
                        <a:rPr sz="1600" spc="114" dirty="0">
                          <a:solidFill>
                            <a:srgbClr val="03499E"/>
                          </a:solidFill>
                          <a:latin typeface="Times New Roman"/>
                          <a:cs typeface="Times New Roman"/>
                        </a:rPr>
                        <a:t> </a:t>
                      </a:r>
                      <a:r>
                        <a:rPr sz="1600" dirty="0">
                          <a:solidFill>
                            <a:srgbClr val="03499E"/>
                          </a:solidFill>
                          <a:latin typeface="Times New Roman"/>
                          <a:cs typeface="Times New Roman"/>
                        </a:rPr>
                        <a:t>giá</a:t>
                      </a:r>
                      <a:r>
                        <a:rPr sz="1600" spc="105" dirty="0">
                          <a:solidFill>
                            <a:srgbClr val="03499E"/>
                          </a:solidFill>
                          <a:latin typeface="Times New Roman"/>
                          <a:cs typeface="Times New Roman"/>
                        </a:rPr>
                        <a:t> </a:t>
                      </a:r>
                      <a:r>
                        <a:rPr sz="1600" dirty="0">
                          <a:solidFill>
                            <a:srgbClr val="03499E"/>
                          </a:solidFill>
                          <a:latin typeface="Times New Roman"/>
                          <a:cs typeface="Times New Roman"/>
                        </a:rPr>
                        <a:t>≤</a:t>
                      </a:r>
                      <a:r>
                        <a:rPr sz="1600" spc="110" dirty="0">
                          <a:solidFill>
                            <a:srgbClr val="03499E"/>
                          </a:solidFill>
                          <a:latin typeface="Times New Roman"/>
                          <a:cs typeface="Times New Roman"/>
                        </a:rPr>
                        <a:t> </a:t>
                      </a:r>
                      <a:r>
                        <a:rPr sz="1600" dirty="0">
                          <a:solidFill>
                            <a:srgbClr val="03499E"/>
                          </a:solidFill>
                          <a:latin typeface="Times New Roman"/>
                          <a:cs typeface="Times New Roman"/>
                        </a:rPr>
                        <a:t>20</a:t>
                      </a:r>
                      <a:r>
                        <a:rPr sz="1600" spc="110" dirty="0">
                          <a:solidFill>
                            <a:srgbClr val="03499E"/>
                          </a:solidFill>
                          <a:latin typeface="Times New Roman"/>
                          <a:cs typeface="Times New Roman"/>
                        </a:rPr>
                        <a:t> </a:t>
                      </a:r>
                      <a:r>
                        <a:rPr sz="1600" dirty="0">
                          <a:solidFill>
                            <a:srgbClr val="03499E"/>
                          </a:solidFill>
                          <a:latin typeface="Times New Roman"/>
                          <a:cs typeface="Times New Roman"/>
                        </a:rPr>
                        <a:t>tỷ</a:t>
                      </a:r>
                      <a:r>
                        <a:rPr sz="1600" spc="95" dirty="0">
                          <a:solidFill>
                            <a:srgbClr val="03499E"/>
                          </a:solidFill>
                          <a:latin typeface="Times New Roman"/>
                          <a:cs typeface="Times New Roman"/>
                        </a:rPr>
                        <a:t> </a:t>
                      </a:r>
                      <a:r>
                        <a:rPr sz="1600" dirty="0">
                          <a:solidFill>
                            <a:srgbClr val="03499E"/>
                          </a:solidFill>
                          <a:latin typeface="Times New Roman"/>
                          <a:cs typeface="Times New Roman"/>
                        </a:rPr>
                        <a:t>đồng;</a:t>
                      </a:r>
                      <a:r>
                        <a:rPr sz="1600" spc="110" dirty="0">
                          <a:solidFill>
                            <a:srgbClr val="03499E"/>
                          </a:solidFill>
                          <a:latin typeface="Times New Roman"/>
                          <a:cs typeface="Times New Roman"/>
                        </a:rPr>
                        <a:t> </a:t>
                      </a:r>
                      <a:r>
                        <a:rPr sz="1600" dirty="0">
                          <a:solidFill>
                            <a:srgbClr val="03499E"/>
                          </a:solidFill>
                          <a:latin typeface="Times New Roman"/>
                          <a:cs typeface="Times New Roman"/>
                        </a:rPr>
                        <a:t>MSHH,</a:t>
                      </a:r>
                      <a:r>
                        <a:rPr sz="1600" spc="100" dirty="0">
                          <a:solidFill>
                            <a:srgbClr val="03499E"/>
                          </a:solidFill>
                          <a:latin typeface="Times New Roman"/>
                          <a:cs typeface="Times New Roman"/>
                        </a:rPr>
                        <a:t> </a:t>
                      </a:r>
                      <a:r>
                        <a:rPr sz="1600" dirty="0">
                          <a:solidFill>
                            <a:srgbClr val="03499E"/>
                          </a:solidFill>
                          <a:latin typeface="Times New Roman"/>
                          <a:cs typeface="Times New Roman"/>
                        </a:rPr>
                        <a:t>PTV</a:t>
                      </a:r>
                      <a:r>
                        <a:rPr sz="1600" spc="105" dirty="0">
                          <a:solidFill>
                            <a:srgbClr val="03499E"/>
                          </a:solidFill>
                          <a:latin typeface="Times New Roman"/>
                          <a:cs typeface="Times New Roman"/>
                        </a:rPr>
                        <a:t> </a:t>
                      </a:r>
                      <a:r>
                        <a:rPr sz="1600" dirty="0">
                          <a:solidFill>
                            <a:srgbClr val="03499E"/>
                          </a:solidFill>
                          <a:latin typeface="Times New Roman"/>
                          <a:cs typeface="Times New Roman"/>
                        </a:rPr>
                        <a:t>≤</a:t>
                      </a:r>
                      <a:r>
                        <a:rPr sz="1600" spc="105" dirty="0">
                          <a:solidFill>
                            <a:srgbClr val="03499E"/>
                          </a:solidFill>
                          <a:latin typeface="Times New Roman"/>
                          <a:cs typeface="Times New Roman"/>
                        </a:rPr>
                        <a:t> </a:t>
                      </a:r>
                      <a:r>
                        <a:rPr sz="1600" dirty="0">
                          <a:solidFill>
                            <a:srgbClr val="03499E"/>
                          </a:solidFill>
                          <a:latin typeface="Times New Roman"/>
                          <a:cs typeface="Times New Roman"/>
                        </a:rPr>
                        <a:t>10</a:t>
                      </a:r>
                      <a:r>
                        <a:rPr sz="1600" spc="105" dirty="0">
                          <a:solidFill>
                            <a:srgbClr val="03499E"/>
                          </a:solidFill>
                          <a:latin typeface="Times New Roman"/>
                          <a:cs typeface="Times New Roman"/>
                        </a:rPr>
                        <a:t> </a:t>
                      </a:r>
                      <a:r>
                        <a:rPr sz="1600" dirty="0">
                          <a:solidFill>
                            <a:srgbClr val="03499E"/>
                          </a:solidFill>
                          <a:latin typeface="Times New Roman"/>
                          <a:cs typeface="Times New Roman"/>
                        </a:rPr>
                        <a:t>tỷ</a:t>
                      </a:r>
                      <a:r>
                        <a:rPr sz="1600" spc="100" dirty="0">
                          <a:solidFill>
                            <a:srgbClr val="03499E"/>
                          </a:solidFill>
                          <a:latin typeface="Times New Roman"/>
                          <a:cs typeface="Times New Roman"/>
                        </a:rPr>
                        <a:t> </a:t>
                      </a:r>
                      <a:r>
                        <a:rPr sz="1600" dirty="0">
                          <a:solidFill>
                            <a:srgbClr val="03499E"/>
                          </a:solidFill>
                          <a:latin typeface="Times New Roman"/>
                          <a:cs typeface="Times New Roman"/>
                        </a:rPr>
                        <a:t>đồng:</a:t>
                      </a:r>
                      <a:r>
                        <a:rPr sz="1600" spc="100" dirty="0">
                          <a:solidFill>
                            <a:srgbClr val="03499E"/>
                          </a:solidFill>
                          <a:latin typeface="Times New Roman"/>
                          <a:cs typeface="Times New Roman"/>
                        </a:rPr>
                        <a:t> </a:t>
                      </a:r>
                      <a:r>
                        <a:rPr sz="1600" b="1" dirty="0">
                          <a:solidFill>
                            <a:srgbClr val="03499E"/>
                          </a:solidFill>
                          <a:latin typeface="Times New Roman"/>
                          <a:cs typeface="Times New Roman"/>
                        </a:rPr>
                        <a:t>≥</a:t>
                      </a:r>
                      <a:r>
                        <a:rPr sz="1600" b="1" spc="105" dirty="0">
                          <a:solidFill>
                            <a:srgbClr val="03499E"/>
                          </a:solidFill>
                          <a:latin typeface="Times New Roman"/>
                          <a:cs typeface="Times New Roman"/>
                        </a:rPr>
                        <a:t> </a:t>
                      </a:r>
                      <a:r>
                        <a:rPr sz="1600" b="1" dirty="0">
                          <a:solidFill>
                            <a:srgbClr val="03499E"/>
                          </a:solidFill>
                          <a:latin typeface="Times New Roman"/>
                          <a:cs typeface="Times New Roman"/>
                        </a:rPr>
                        <a:t>03</a:t>
                      </a:r>
                      <a:r>
                        <a:rPr sz="1600" b="1" spc="105" dirty="0">
                          <a:solidFill>
                            <a:srgbClr val="03499E"/>
                          </a:solidFill>
                          <a:latin typeface="Times New Roman"/>
                          <a:cs typeface="Times New Roman"/>
                        </a:rPr>
                        <a:t> </a:t>
                      </a:r>
                      <a:r>
                        <a:rPr sz="1600" b="1" dirty="0">
                          <a:solidFill>
                            <a:srgbClr val="03499E"/>
                          </a:solidFill>
                          <a:latin typeface="Times New Roman"/>
                          <a:cs typeface="Times New Roman"/>
                        </a:rPr>
                        <a:t>ngày</a:t>
                      </a:r>
                      <a:r>
                        <a:rPr sz="1600" b="1" spc="105" dirty="0">
                          <a:solidFill>
                            <a:srgbClr val="03499E"/>
                          </a:solidFill>
                          <a:latin typeface="Times New Roman"/>
                          <a:cs typeface="Times New Roman"/>
                        </a:rPr>
                        <a:t> </a:t>
                      </a:r>
                      <a:r>
                        <a:rPr sz="1600" b="1" spc="-25" dirty="0">
                          <a:solidFill>
                            <a:srgbClr val="03499E"/>
                          </a:solidFill>
                          <a:latin typeface="Times New Roman"/>
                          <a:cs typeface="Times New Roman"/>
                        </a:rPr>
                        <a:t>làm </a:t>
                      </a:r>
                      <a:r>
                        <a:rPr sz="1600" b="1" spc="-20" dirty="0">
                          <a:solidFill>
                            <a:srgbClr val="03499E"/>
                          </a:solidFill>
                          <a:latin typeface="Times New Roman"/>
                          <a:cs typeface="Times New Roman"/>
                        </a:rPr>
                        <a:t>việc</a:t>
                      </a:r>
                      <a:endParaRPr sz="1600">
                        <a:latin typeface="Times New Roman"/>
                        <a:cs typeface="Times New Roman"/>
                      </a:endParaRPr>
                    </a:p>
                  </a:txBody>
                  <a:tcPr marL="0" marR="0" marT="39370" marB="0">
                    <a:lnL w="12700">
                      <a:solidFill>
                        <a:srgbClr val="E9E1D5"/>
                      </a:solidFill>
                      <a:prstDash val="solid"/>
                    </a:lnL>
                    <a:lnR w="12700">
                      <a:solidFill>
                        <a:srgbClr val="E9E1D5"/>
                      </a:solidFill>
                      <a:prstDash val="solid"/>
                    </a:lnR>
                    <a:lnT w="12700">
                      <a:solidFill>
                        <a:srgbClr val="E9E1D5"/>
                      </a:solidFill>
                      <a:prstDash val="solid"/>
                    </a:lnT>
                    <a:lnB w="12700">
                      <a:solidFill>
                        <a:srgbClr val="E9E1D5"/>
                      </a:solidFill>
                      <a:prstDash val="solid"/>
                    </a:lnB>
                    <a:solidFill>
                      <a:srgbClr val="FFFFFF"/>
                    </a:solidFill>
                  </a:tcPr>
                </a:tc>
                <a:tc hMerge="1">
                  <a:txBody>
                    <a:bodyPr/>
                    <a:lstStyle/>
                    <a:p>
                      <a:endParaRPr/>
                    </a:p>
                  </a:txBody>
                  <a:tcPr marL="0" marR="0" marT="0" marB="0"/>
                </a:tc>
                <a:extLst>
                  <a:ext uri="{0D108BD9-81ED-4DB2-BD59-A6C34878D82A}">
                    <a16:rowId xmlns:a16="http://schemas.microsoft.com/office/drawing/2014/main" val="10004"/>
                  </a:ext>
                </a:extLst>
              </a:tr>
              <a:tr h="579120">
                <a:tc>
                  <a:txBody>
                    <a:bodyPr/>
                    <a:lstStyle/>
                    <a:p>
                      <a:pPr algn="ctr">
                        <a:lnSpc>
                          <a:spcPct val="100000"/>
                        </a:lnSpc>
                        <a:spcBef>
                          <a:spcPts val="315"/>
                        </a:spcBef>
                      </a:pPr>
                      <a:r>
                        <a:rPr sz="1600" b="1" dirty="0">
                          <a:solidFill>
                            <a:srgbClr val="03499E"/>
                          </a:solidFill>
                          <a:latin typeface="Times New Roman"/>
                          <a:cs typeface="Times New Roman"/>
                        </a:rPr>
                        <a:t>Sửa</a:t>
                      </a:r>
                      <a:r>
                        <a:rPr sz="1600" b="1" spc="-40" dirty="0">
                          <a:solidFill>
                            <a:srgbClr val="03499E"/>
                          </a:solidFill>
                          <a:latin typeface="Times New Roman"/>
                          <a:cs typeface="Times New Roman"/>
                        </a:rPr>
                        <a:t> </a:t>
                      </a:r>
                      <a:r>
                        <a:rPr sz="1600" b="1" dirty="0">
                          <a:solidFill>
                            <a:srgbClr val="03499E"/>
                          </a:solidFill>
                          <a:latin typeface="Times New Roman"/>
                          <a:cs typeface="Times New Roman"/>
                        </a:rPr>
                        <a:t>đổi</a:t>
                      </a:r>
                      <a:r>
                        <a:rPr sz="1600" b="1" spc="-35" dirty="0">
                          <a:solidFill>
                            <a:srgbClr val="03499E"/>
                          </a:solidFill>
                          <a:latin typeface="Times New Roman"/>
                          <a:cs typeface="Times New Roman"/>
                        </a:rPr>
                        <a:t> </a:t>
                      </a:r>
                      <a:r>
                        <a:rPr sz="1600" b="1" dirty="0">
                          <a:solidFill>
                            <a:srgbClr val="03499E"/>
                          </a:solidFill>
                          <a:latin typeface="Times New Roman"/>
                          <a:cs typeface="Times New Roman"/>
                        </a:rPr>
                        <a:t>HSMQT,</a:t>
                      </a:r>
                      <a:r>
                        <a:rPr sz="1600" b="1" spc="-25" dirty="0">
                          <a:solidFill>
                            <a:srgbClr val="03499E"/>
                          </a:solidFill>
                          <a:latin typeface="Times New Roman"/>
                          <a:cs typeface="Times New Roman"/>
                        </a:rPr>
                        <a:t> </a:t>
                      </a:r>
                      <a:r>
                        <a:rPr sz="1600" b="1" spc="-20" dirty="0">
                          <a:solidFill>
                            <a:srgbClr val="03499E"/>
                          </a:solidFill>
                          <a:latin typeface="Times New Roman"/>
                          <a:cs typeface="Times New Roman"/>
                        </a:rPr>
                        <a:t>HSMST</a:t>
                      </a:r>
                      <a:endParaRPr sz="1600">
                        <a:latin typeface="Times New Roman"/>
                        <a:cs typeface="Times New Roman"/>
                      </a:endParaRPr>
                    </a:p>
                    <a:p>
                      <a:pPr marL="635" algn="ctr">
                        <a:lnSpc>
                          <a:spcPct val="100000"/>
                        </a:lnSpc>
                      </a:pPr>
                      <a:r>
                        <a:rPr sz="1600" dirty="0">
                          <a:solidFill>
                            <a:srgbClr val="03499E"/>
                          </a:solidFill>
                          <a:latin typeface="Times New Roman"/>
                          <a:cs typeface="Times New Roman"/>
                        </a:rPr>
                        <a:t>(trước</a:t>
                      </a:r>
                      <a:r>
                        <a:rPr sz="1600" spc="-5" dirty="0">
                          <a:solidFill>
                            <a:srgbClr val="03499E"/>
                          </a:solidFill>
                          <a:latin typeface="Times New Roman"/>
                          <a:cs typeface="Times New Roman"/>
                        </a:rPr>
                        <a:t> </a:t>
                      </a:r>
                      <a:r>
                        <a:rPr sz="1600" dirty="0">
                          <a:solidFill>
                            <a:srgbClr val="03499E"/>
                          </a:solidFill>
                          <a:latin typeface="Times New Roman"/>
                          <a:cs typeface="Times New Roman"/>
                        </a:rPr>
                        <a:t>ngày</a:t>
                      </a:r>
                      <a:r>
                        <a:rPr sz="1600" spc="-30" dirty="0">
                          <a:solidFill>
                            <a:srgbClr val="03499E"/>
                          </a:solidFill>
                          <a:latin typeface="Times New Roman"/>
                          <a:cs typeface="Times New Roman"/>
                        </a:rPr>
                        <a:t> </a:t>
                      </a:r>
                      <a:r>
                        <a:rPr sz="1600" dirty="0">
                          <a:solidFill>
                            <a:srgbClr val="03499E"/>
                          </a:solidFill>
                          <a:latin typeface="Times New Roman"/>
                          <a:cs typeface="Times New Roman"/>
                        </a:rPr>
                        <a:t>có</a:t>
                      </a:r>
                      <a:r>
                        <a:rPr sz="1600" spc="-20" dirty="0">
                          <a:solidFill>
                            <a:srgbClr val="03499E"/>
                          </a:solidFill>
                          <a:latin typeface="Times New Roman"/>
                          <a:cs typeface="Times New Roman"/>
                        </a:rPr>
                        <a:t> </a:t>
                      </a:r>
                      <a:r>
                        <a:rPr sz="1600" dirty="0">
                          <a:solidFill>
                            <a:srgbClr val="03499E"/>
                          </a:solidFill>
                          <a:latin typeface="Times New Roman"/>
                          <a:cs typeface="Times New Roman"/>
                        </a:rPr>
                        <a:t>thời</a:t>
                      </a:r>
                      <a:r>
                        <a:rPr sz="1600" spc="-25" dirty="0">
                          <a:solidFill>
                            <a:srgbClr val="03499E"/>
                          </a:solidFill>
                          <a:latin typeface="Times New Roman"/>
                          <a:cs typeface="Times New Roman"/>
                        </a:rPr>
                        <a:t> </a:t>
                      </a:r>
                      <a:r>
                        <a:rPr sz="1600" dirty="0">
                          <a:solidFill>
                            <a:srgbClr val="03499E"/>
                          </a:solidFill>
                          <a:latin typeface="Times New Roman"/>
                          <a:cs typeface="Times New Roman"/>
                        </a:rPr>
                        <a:t>điểm</a:t>
                      </a:r>
                      <a:r>
                        <a:rPr sz="1600" spc="-20" dirty="0">
                          <a:solidFill>
                            <a:srgbClr val="03499E"/>
                          </a:solidFill>
                          <a:latin typeface="Times New Roman"/>
                          <a:cs typeface="Times New Roman"/>
                        </a:rPr>
                        <a:t> </a:t>
                      </a:r>
                      <a:r>
                        <a:rPr sz="1600" dirty="0">
                          <a:solidFill>
                            <a:srgbClr val="03499E"/>
                          </a:solidFill>
                          <a:latin typeface="Times New Roman"/>
                          <a:cs typeface="Times New Roman"/>
                        </a:rPr>
                        <a:t>đóng</a:t>
                      </a:r>
                      <a:r>
                        <a:rPr sz="1600" spc="-40" dirty="0">
                          <a:solidFill>
                            <a:srgbClr val="03499E"/>
                          </a:solidFill>
                          <a:latin typeface="Times New Roman"/>
                          <a:cs typeface="Times New Roman"/>
                        </a:rPr>
                        <a:t> </a:t>
                      </a:r>
                      <a:r>
                        <a:rPr sz="1600" spc="-20" dirty="0">
                          <a:solidFill>
                            <a:srgbClr val="03499E"/>
                          </a:solidFill>
                          <a:latin typeface="Times New Roman"/>
                          <a:cs typeface="Times New Roman"/>
                        </a:rPr>
                        <a:t>thầu)</a:t>
                      </a:r>
                      <a:endParaRPr sz="1600">
                        <a:latin typeface="Times New Roman"/>
                        <a:cs typeface="Times New Roman"/>
                      </a:endParaRPr>
                    </a:p>
                  </a:txBody>
                  <a:tcPr marL="0" marR="0" marT="40005" marB="0">
                    <a:lnL w="12700">
                      <a:solidFill>
                        <a:srgbClr val="E9E1D5"/>
                      </a:solidFill>
                      <a:prstDash val="solid"/>
                    </a:lnL>
                    <a:lnR w="12700">
                      <a:solidFill>
                        <a:srgbClr val="E9E1D5"/>
                      </a:solidFill>
                      <a:prstDash val="solid"/>
                    </a:lnR>
                    <a:lnT w="12700">
                      <a:solidFill>
                        <a:srgbClr val="E9E1D5"/>
                      </a:solidFill>
                      <a:prstDash val="solid"/>
                    </a:lnT>
                    <a:lnB w="12700">
                      <a:solidFill>
                        <a:srgbClr val="E9E1D5"/>
                      </a:solidFill>
                      <a:prstDash val="solid"/>
                    </a:lnB>
                    <a:solidFill>
                      <a:srgbClr val="FFFFFF"/>
                    </a:solidFill>
                  </a:tcPr>
                </a:tc>
                <a:tc gridSpan="2">
                  <a:txBody>
                    <a:bodyPr/>
                    <a:lstStyle/>
                    <a:p>
                      <a:pPr marL="1905" algn="ctr">
                        <a:lnSpc>
                          <a:spcPct val="100000"/>
                        </a:lnSpc>
                        <a:spcBef>
                          <a:spcPts val="315"/>
                        </a:spcBef>
                      </a:pPr>
                      <a:r>
                        <a:rPr sz="1600" b="1" dirty="0">
                          <a:solidFill>
                            <a:srgbClr val="03499E"/>
                          </a:solidFill>
                          <a:latin typeface="Times New Roman"/>
                          <a:cs typeface="Times New Roman"/>
                        </a:rPr>
                        <a:t>≥</a:t>
                      </a:r>
                      <a:r>
                        <a:rPr sz="1600" b="1" spc="-25" dirty="0">
                          <a:solidFill>
                            <a:srgbClr val="03499E"/>
                          </a:solidFill>
                          <a:latin typeface="Times New Roman"/>
                          <a:cs typeface="Times New Roman"/>
                        </a:rPr>
                        <a:t> </a:t>
                      </a:r>
                      <a:r>
                        <a:rPr sz="1600" b="1" dirty="0">
                          <a:solidFill>
                            <a:srgbClr val="03499E"/>
                          </a:solidFill>
                          <a:latin typeface="Times New Roman"/>
                          <a:cs typeface="Times New Roman"/>
                        </a:rPr>
                        <a:t>03</a:t>
                      </a:r>
                      <a:r>
                        <a:rPr sz="1600" b="1" spc="-15" dirty="0">
                          <a:solidFill>
                            <a:srgbClr val="03499E"/>
                          </a:solidFill>
                          <a:latin typeface="Times New Roman"/>
                          <a:cs typeface="Times New Roman"/>
                        </a:rPr>
                        <a:t> </a:t>
                      </a:r>
                      <a:r>
                        <a:rPr sz="1600" b="1" dirty="0">
                          <a:solidFill>
                            <a:srgbClr val="03499E"/>
                          </a:solidFill>
                          <a:latin typeface="Times New Roman"/>
                          <a:cs typeface="Times New Roman"/>
                        </a:rPr>
                        <a:t>ngày</a:t>
                      </a:r>
                      <a:r>
                        <a:rPr sz="1600" b="1" spc="-30" dirty="0">
                          <a:solidFill>
                            <a:srgbClr val="03499E"/>
                          </a:solidFill>
                          <a:latin typeface="Times New Roman"/>
                          <a:cs typeface="Times New Roman"/>
                        </a:rPr>
                        <a:t> </a:t>
                      </a:r>
                      <a:r>
                        <a:rPr sz="1600" b="1" dirty="0">
                          <a:solidFill>
                            <a:srgbClr val="03499E"/>
                          </a:solidFill>
                          <a:latin typeface="Times New Roman"/>
                          <a:cs typeface="Times New Roman"/>
                        </a:rPr>
                        <a:t>làm</a:t>
                      </a:r>
                      <a:r>
                        <a:rPr sz="1600" b="1" spc="-5" dirty="0">
                          <a:solidFill>
                            <a:srgbClr val="03499E"/>
                          </a:solidFill>
                          <a:latin typeface="Times New Roman"/>
                          <a:cs typeface="Times New Roman"/>
                        </a:rPr>
                        <a:t> </a:t>
                      </a:r>
                      <a:r>
                        <a:rPr sz="1600" b="1" spc="-20" dirty="0">
                          <a:solidFill>
                            <a:srgbClr val="03499E"/>
                          </a:solidFill>
                          <a:latin typeface="Times New Roman"/>
                          <a:cs typeface="Times New Roman"/>
                        </a:rPr>
                        <a:t>việc</a:t>
                      </a:r>
                      <a:endParaRPr sz="1600">
                        <a:latin typeface="Times New Roman"/>
                        <a:cs typeface="Times New Roman"/>
                      </a:endParaRPr>
                    </a:p>
                  </a:txBody>
                  <a:tcPr marL="0" marR="0" marT="40005" marB="0">
                    <a:lnL w="12700">
                      <a:solidFill>
                        <a:srgbClr val="E9E1D5"/>
                      </a:solidFill>
                      <a:prstDash val="solid"/>
                    </a:lnL>
                    <a:lnR w="12700">
                      <a:solidFill>
                        <a:srgbClr val="E9E1D5"/>
                      </a:solidFill>
                      <a:prstDash val="solid"/>
                    </a:lnR>
                    <a:lnT w="12700">
                      <a:solidFill>
                        <a:srgbClr val="E9E1D5"/>
                      </a:solidFill>
                      <a:prstDash val="solid"/>
                    </a:lnT>
                    <a:lnB w="12700">
                      <a:solidFill>
                        <a:srgbClr val="E9E1D5"/>
                      </a:solidFill>
                      <a:prstDash val="solid"/>
                    </a:lnB>
                    <a:solidFill>
                      <a:srgbClr val="FFFFFF"/>
                    </a:solidFill>
                  </a:tcPr>
                </a:tc>
                <a:tc hMerge="1">
                  <a:txBody>
                    <a:bodyPr/>
                    <a:lstStyle/>
                    <a:p>
                      <a:endParaRPr/>
                    </a:p>
                  </a:txBody>
                  <a:tcPr marL="0" marR="0" marT="0" marB="0"/>
                </a:tc>
                <a:extLst>
                  <a:ext uri="{0D108BD9-81ED-4DB2-BD59-A6C34878D82A}">
                    <a16:rowId xmlns:a16="http://schemas.microsoft.com/office/drawing/2014/main" val="10005"/>
                  </a:ext>
                </a:extLst>
              </a:tr>
              <a:tr h="603250">
                <a:tc>
                  <a:txBody>
                    <a:bodyPr/>
                    <a:lstStyle/>
                    <a:p>
                      <a:pPr marL="1395095" marR="405130" indent="-984885">
                        <a:lnSpc>
                          <a:spcPct val="100000"/>
                        </a:lnSpc>
                        <a:spcBef>
                          <a:spcPts val="315"/>
                        </a:spcBef>
                      </a:pPr>
                      <a:r>
                        <a:rPr sz="1600" b="1" dirty="0">
                          <a:solidFill>
                            <a:srgbClr val="03499E"/>
                          </a:solidFill>
                          <a:latin typeface="Times New Roman"/>
                          <a:cs typeface="Times New Roman"/>
                        </a:rPr>
                        <a:t>Phát</a:t>
                      </a:r>
                      <a:r>
                        <a:rPr sz="1600" b="1" spc="-35" dirty="0">
                          <a:solidFill>
                            <a:srgbClr val="03499E"/>
                          </a:solidFill>
                          <a:latin typeface="Times New Roman"/>
                          <a:cs typeface="Times New Roman"/>
                        </a:rPr>
                        <a:t> </a:t>
                      </a:r>
                      <a:r>
                        <a:rPr sz="1600" b="1" dirty="0">
                          <a:solidFill>
                            <a:srgbClr val="03499E"/>
                          </a:solidFill>
                          <a:latin typeface="Times New Roman"/>
                          <a:cs typeface="Times New Roman"/>
                        </a:rPr>
                        <a:t>hành</a:t>
                      </a:r>
                      <a:r>
                        <a:rPr sz="1600" b="1" spc="-45" dirty="0">
                          <a:solidFill>
                            <a:srgbClr val="03499E"/>
                          </a:solidFill>
                          <a:latin typeface="Times New Roman"/>
                          <a:cs typeface="Times New Roman"/>
                        </a:rPr>
                        <a:t> </a:t>
                      </a:r>
                      <a:r>
                        <a:rPr sz="1600" b="1" dirty="0">
                          <a:solidFill>
                            <a:srgbClr val="03499E"/>
                          </a:solidFill>
                          <a:latin typeface="Times New Roman"/>
                          <a:cs typeface="Times New Roman"/>
                        </a:rPr>
                        <a:t>HSMQT,</a:t>
                      </a:r>
                      <a:r>
                        <a:rPr sz="1600" b="1" spc="-25" dirty="0">
                          <a:solidFill>
                            <a:srgbClr val="03499E"/>
                          </a:solidFill>
                          <a:latin typeface="Times New Roman"/>
                          <a:cs typeface="Times New Roman"/>
                        </a:rPr>
                        <a:t> </a:t>
                      </a:r>
                      <a:r>
                        <a:rPr sz="1600" b="1" spc="-10" dirty="0">
                          <a:solidFill>
                            <a:srgbClr val="03499E"/>
                          </a:solidFill>
                          <a:latin typeface="Times New Roman"/>
                          <a:cs typeface="Times New Roman"/>
                        </a:rPr>
                        <a:t>HSMST, </a:t>
                      </a:r>
                      <a:r>
                        <a:rPr sz="1600" b="1" spc="-20" dirty="0">
                          <a:solidFill>
                            <a:srgbClr val="03499E"/>
                          </a:solidFill>
                          <a:latin typeface="Times New Roman"/>
                          <a:cs typeface="Times New Roman"/>
                        </a:rPr>
                        <a:t>HSMT</a:t>
                      </a:r>
                      <a:endParaRPr sz="1600">
                        <a:latin typeface="Times New Roman"/>
                        <a:cs typeface="Times New Roman"/>
                      </a:endParaRPr>
                    </a:p>
                  </a:txBody>
                  <a:tcPr marL="0" marR="0" marT="40005" marB="0">
                    <a:lnL w="12700">
                      <a:solidFill>
                        <a:srgbClr val="E9E1D5"/>
                      </a:solidFill>
                      <a:prstDash val="solid"/>
                    </a:lnL>
                    <a:lnR w="12700">
                      <a:solidFill>
                        <a:srgbClr val="E9E1D5"/>
                      </a:solidFill>
                      <a:prstDash val="solid"/>
                    </a:lnR>
                    <a:lnT w="12700">
                      <a:solidFill>
                        <a:srgbClr val="E9E1D5"/>
                      </a:solidFill>
                      <a:prstDash val="solid"/>
                    </a:lnT>
                    <a:lnB w="12700">
                      <a:solidFill>
                        <a:srgbClr val="E9E1D5"/>
                      </a:solidFill>
                      <a:prstDash val="solid"/>
                    </a:lnB>
                    <a:solidFill>
                      <a:srgbClr val="FFFFFF"/>
                    </a:solidFill>
                  </a:tcPr>
                </a:tc>
                <a:tc gridSpan="2">
                  <a:txBody>
                    <a:bodyPr/>
                    <a:lstStyle/>
                    <a:p>
                      <a:pPr marL="91440">
                        <a:lnSpc>
                          <a:spcPct val="100000"/>
                        </a:lnSpc>
                        <a:spcBef>
                          <a:spcPts val="315"/>
                        </a:spcBef>
                      </a:pPr>
                      <a:r>
                        <a:rPr sz="1600" dirty="0">
                          <a:solidFill>
                            <a:srgbClr val="03499E"/>
                          </a:solidFill>
                          <a:latin typeface="Times New Roman"/>
                          <a:cs typeface="Times New Roman"/>
                        </a:rPr>
                        <a:t>Phát</a:t>
                      </a:r>
                      <a:r>
                        <a:rPr sz="1600" spc="-30" dirty="0">
                          <a:solidFill>
                            <a:srgbClr val="03499E"/>
                          </a:solidFill>
                          <a:latin typeface="Times New Roman"/>
                          <a:cs typeface="Times New Roman"/>
                        </a:rPr>
                        <a:t> </a:t>
                      </a:r>
                      <a:r>
                        <a:rPr sz="1600" dirty="0">
                          <a:solidFill>
                            <a:srgbClr val="03499E"/>
                          </a:solidFill>
                          <a:latin typeface="Times New Roman"/>
                          <a:cs typeface="Times New Roman"/>
                        </a:rPr>
                        <a:t>hành</a:t>
                      </a:r>
                      <a:r>
                        <a:rPr sz="1600" spc="-25" dirty="0">
                          <a:solidFill>
                            <a:srgbClr val="03499E"/>
                          </a:solidFill>
                          <a:latin typeface="Times New Roman"/>
                          <a:cs typeface="Times New Roman"/>
                        </a:rPr>
                        <a:t> </a:t>
                      </a:r>
                      <a:r>
                        <a:rPr sz="1600" dirty="0">
                          <a:solidFill>
                            <a:srgbClr val="03499E"/>
                          </a:solidFill>
                          <a:latin typeface="Times New Roman"/>
                          <a:cs typeface="Times New Roman"/>
                        </a:rPr>
                        <a:t>đồng</a:t>
                      </a:r>
                      <a:r>
                        <a:rPr sz="1600" spc="-40" dirty="0">
                          <a:solidFill>
                            <a:srgbClr val="03499E"/>
                          </a:solidFill>
                          <a:latin typeface="Times New Roman"/>
                          <a:cs typeface="Times New Roman"/>
                        </a:rPr>
                        <a:t> </a:t>
                      </a:r>
                      <a:r>
                        <a:rPr sz="1600" dirty="0">
                          <a:solidFill>
                            <a:srgbClr val="03499E"/>
                          </a:solidFill>
                          <a:latin typeface="Times New Roman"/>
                          <a:cs typeface="Times New Roman"/>
                        </a:rPr>
                        <a:t>thời</a:t>
                      </a:r>
                      <a:r>
                        <a:rPr sz="1600" spc="-25" dirty="0">
                          <a:solidFill>
                            <a:srgbClr val="03499E"/>
                          </a:solidFill>
                          <a:latin typeface="Times New Roman"/>
                          <a:cs typeface="Times New Roman"/>
                        </a:rPr>
                        <a:t> </a:t>
                      </a:r>
                      <a:r>
                        <a:rPr sz="1600" dirty="0">
                          <a:solidFill>
                            <a:srgbClr val="03499E"/>
                          </a:solidFill>
                          <a:latin typeface="Times New Roman"/>
                          <a:cs typeface="Times New Roman"/>
                        </a:rPr>
                        <a:t>với</a:t>
                      </a:r>
                      <a:r>
                        <a:rPr sz="1600" spc="-15" dirty="0">
                          <a:solidFill>
                            <a:srgbClr val="03499E"/>
                          </a:solidFill>
                          <a:latin typeface="Times New Roman"/>
                          <a:cs typeface="Times New Roman"/>
                        </a:rPr>
                        <a:t> </a:t>
                      </a:r>
                      <a:r>
                        <a:rPr sz="1600" dirty="0">
                          <a:solidFill>
                            <a:srgbClr val="03499E"/>
                          </a:solidFill>
                          <a:latin typeface="Times New Roman"/>
                          <a:cs typeface="Times New Roman"/>
                        </a:rPr>
                        <a:t>thông</a:t>
                      </a:r>
                      <a:r>
                        <a:rPr sz="1600" spc="-40" dirty="0">
                          <a:solidFill>
                            <a:srgbClr val="03499E"/>
                          </a:solidFill>
                          <a:latin typeface="Times New Roman"/>
                          <a:cs typeface="Times New Roman"/>
                        </a:rPr>
                        <a:t> </a:t>
                      </a:r>
                      <a:r>
                        <a:rPr sz="1600" dirty="0">
                          <a:solidFill>
                            <a:srgbClr val="03499E"/>
                          </a:solidFill>
                          <a:latin typeface="Times New Roman"/>
                          <a:cs typeface="Times New Roman"/>
                        </a:rPr>
                        <a:t>báo</a:t>
                      </a:r>
                      <a:r>
                        <a:rPr sz="1600" spc="-30" dirty="0">
                          <a:solidFill>
                            <a:srgbClr val="03499E"/>
                          </a:solidFill>
                          <a:latin typeface="Times New Roman"/>
                          <a:cs typeface="Times New Roman"/>
                        </a:rPr>
                        <a:t> </a:t>
                      </a:r>
                      <a:r>
                        <a:rPr sz="1600" dirty="0">
                          <a:solidFill>
                            <a:srgbClr val="03499E"/>
                          </a:solidFill>
                          <a:latin typeface="Times New Roman"/>
                          <a:cs typeface="Times New Roman"/>
                        </a:rPr>
                        <a:t>mời</a:t>
                      </a:r>
                      <a:r>
                        <a:rPr sz="1600" spc="15" dirty="0">
                          <a:solidFill>
                            <a:srgbClr val="03499E"/>
                          </a:solidFill>
                          <a:latin typeface="Times New Roman"/>
                          <a:cs typeface="Times New Roman"/>
                        </a:rPr>
                        <a:t> </a:t>
                      </a:r>
                      <a:r>
                        <a:rPr sz="1600" dirty="0">
                          <a:solidFill>
                            <a:srgbClr val="03499E"/>
                          </a:solidFill>
                          <a:latin typeface="Times New Roman"/>
                          <a:cs typeface="Times New Roman"/>
                        </a:rPr>
                        <a:t>nộp</a:t>
                      </a:r>
                      <a:r>
                        <a:rPr sz="1600" spc="-40" dirty="0">
                          <a:solidFill>
                            <a:srgbClr val="03499E"/>
                          </a:solidFill>
                          <a:latin typeface="Times New Roman"/>
                          <a:cs typeface="Times New Roman"/>
                        </a:rPr>
                        <a:t> </a:t>
                      </a:r>
                      <a:r>
                        <a:rPr sz="1600" dirty="0">
                          <a:solidFill>
                            <a:srgbClr val="03499E"/>
                          </a:solidFill>
                          <a:latin typeface="Times New Roman"/>
                          <a:cs typeface="Times New Roman"/>
                        </a:rPr>
                        <a:t>hồ</a:t>
                      </a:r>
                      <a:r>
                        <a:rPr sz="1600" spc="-30" dirty="0">
                          <a:solidFill>
                            <a:srgbClr val="03499E"/>
                          </a:solidFill>
                          <a:latin typeface="Times New Roman"/>
                          <a:cs typeface="Times New Roman"/>
                        </a:rPr>
                        <a:t> </a:t>
                      </a:r>
                      <a:r>
                        <a:rPr sz="1600" dirty="0">
                          <a:solidFill>
                            <a:srgbClr val="03499E"/>
                          </a:solidFill>
                          <a:latin typeface="Times New Roman"/>
                          <a:cs typeface="Times New Roman"/>
                        </a:rPr>
                        <a:t>sơ</a:t>
                      </a:r>
                      <a:r>
                        <a:rPr sz="1600" spc="-30" dirty="0">
                          <a:solidFill>
                            <a:srgbClr val="03499E"/>
                          </a:solidFill>
                          <a:latin typeface="Times New Roman"/>
                          <a:cs typeface="Times New Roman"/>
                        </a:rPr>
                        <a:t> </a:t>
                      </a:r>
                      <a:r>
                        <a:rPr sz="1600" dirty="0">
                          <a:solidFill>
                            <a:srgbClr val="03499E"/>
                          </a:solidFill>
                          <a:latin typeface="Times New Roman"/>
                          <a:cs typeface="Times New Roman"/>
                        </a:rPr>
                        <a:t>quan</a:t>
                      </a:r>
                      <a:r>
                        <a:rPr sz="1600" spc="-30" dirty="0">
                          <a:solidFill>
                            <a:srgbClr val="03499E"/>
                          </a:solidFill>
                          <a:latin typeface="Times New Roman"/>
                          <a:cs typeface="Times New Roman"/>
                        </a:rPr>
                        <a:t> </a:t>
                      </a:r>
                      <a:r>
                        <a:rPr sz="1600" dirty="0">
                          <a:solidFill>
                            <a:srgbClr val="03499E"/>
                          </a:solidFill>
                          <a:latin typeface="Times New Roman"/>
                          <a:cs typeface="Times New Roman"/>
                        </a:rPr>
                        <a:t>tâm,</a:t>
                      </a:r>
                      <a:r>
                        <a:rPr sz="1600" spc="15" dirty="0">
                          <a:solidFill>
                            <a:srgbClr val="03499E"/>
                          </a:solidFill>
                          <a:latin typeface="Times New Roman"/>
                          <a:cs typeface="Times New Roman"/>
                        </a:rPr>
                        <a:t> </a:t>
                      </a:r>
                      <a:r>
                        <a:rPr sz="1600" dirty="0">
                          <a:solidFill>
                            <a:srgbClr val="03499E"/>
                          </a:solidFill>
                          <a:latin typeface="Times New Roman"/>
                          <a:cs typeface="Times New Roman"/>
                        </a:rPr>
                        <a:t>TBMST,</a:t>
                      </a:r>
                      <a:r>
                        <a:rPr sz="1600" spc="-30" dirty="0">
                          <a:solidFill>
                            <a:srgbClr val="03499E"/>
                          </a:solidFill>
                          <a:latin typeface="Times New Roman"/>
                          <a:cs typeface="Times New Roman"/>
                        </a:rPr>
                        <a:t> </a:t>
                      </a:r>
                      <a:r>
                        <a:rPr sz="1600" spc="-20" dirty="0">
                          <a:solidFill>
                            <a:srgbClr val="03499E"/>
                          </a:solidFill>
                          <a:latin typeface="Times New Roman"/>
                          <a:cs typeface="Times New Roman"/>
                        </a:rPr>
                        <a:t>TBMT</a:t>
                      </a:r>
                      <a:endParaRPr sz="1600">
                        <a:latin typeface="Times New Roman"/>
                        <a:cs typeface="Times New Roman"/>
                      </a:endParaRPr>
                    </a:p>
                  </a:txBody>
                  <a:tcPr marL="0" marR="0" marT="40005" marB="0">
                    <a:lnL w="12700">
                      <a:solidFill>
                        <a:srgbClr val="E9E1D5"/>
                      </a:solidFill>
                      <a:prstDash val="solid"/>
                    </a:lnL>
                    <a:lnR w="12700">
                      <a:solidFill>
                        <a:srgbClr val="E9E1D5"/>
                      </a:solidFill>
                      <a:prstDash val="solid"/>
                    </a:lnR>
                    <a:lnT w="12700">
                      <a:solidFill>
                        <a:srgbClr val="E9E1D5"/>
                      </a:solidFill>
                      <a:prstDash val="solid"/>
                    </a:lnT>
                    <a:lnB w="12700">
                      <a:solidFill>
                        <a:srgbClr val="E9E1D5"/>
                      </a:solidFill>
                      <a:prstDash val="solid"/>
                    </a:lnB>
                    <a:solidFill>
                      <a:srgbClr val="FFFFFF"/>
                    </a:solidFill>
                  </a:tcPr>
                </a:tc>
                <a:tc hMerge="1">
                  <a:txBody>
                    <a:bodyPr/>
                    <a:lstStyle/>
                    <a:p>
                      <a:endParaRPr/>
                    </a:p>
                  </a:txBody>
                  <a:tcPr marL="0" marR="0" marT="0" marB="0"/>
                </a:tc>
                <a:extLst>
                  <a:ext uri="{0D108BD9-81ED-4DB2-BD59-A6C34878D82A}">
                    <a16:rowId xmlns:a16="http://schemas.microsoft.com/office/drawing/2014/main" val="10006"/>
                  </a:ext>
                </a:extLst>
              </a:tr>
            </a:tbl>
          </a:graphicData>
        </a:graphic>
      </p:graphicFrame>
      <p:sp>
        <p:nvSpPr>
          <p:cNvPr id="3" name="object 3"/>
          <p:cNvSpPr txBox="1">
            <a:spLocks noGrp="1"/>
          </p:cNvSpPr>
          <p:nvPr>
            <p:ph type="title"/>
          </p:nvPr>
        </p:nvSpPr>
        <p:spPr>
          <a:xfrm>
            <a:off x="1300988" y="227838"/>
            <a:ext cx="3096260" cy="299720"/>
          </a:xfrm>
          <a:prstGeom prst="rect">
            <a:avLst/>
          </a:prstGeom>
        </p:spPr>
        <p:txBody>
          <a:bodyPr vert="horz" wrap="square" lIns="0" tIns="12700" rIns="0" bIns="0" rtlCol="0">
            <a:spAutoFit/>
          </a:bodyPr>
          <a:lstStyle/>
          <a:p>
            <a:pPr marL="12700">
              <a:lnSpc>
                <a:spcPct val="100000"/>
              </a:lnSpc>
              <a:spcBef>
                <a:spcPts val="100"/>
              </a:spcBef>
            </a:pPr>
            <a:r>
              <a:rPr sz="1800" dirty="0"/>
              <a:t>Thời</a:t>
            </a:r>
            <a:r>
              <a:rPr sz="1800" spc="-5" dirty="0"/>
              <a:t> </a:t>
            </a:r>
            <a:r>
              <a:rPr sz="1800" dirty="0"/>
              <a:t>gian</a:t>
            </a:r>
            <a:r>
              <a:rPr sz="1800" spc="-25" dirty="0"/>
              <a:t> </a:t>
            </a:r>
            <a:r>
              <a:rPr sz="1800" dirty="0"/>
              <a:t>tổ</a:t>
            </a:r>
            <a:r>
              <a:rPr sz="1800" spc="-5" dirty="0"/>
              <a:t> </a:t>
            </a:r>
            <a:r>
              <a:rPr sz="1800" dirty="0"/>
              <a:t>chức</a:t>
            </a:r>
            <a:r>
              <a:rPr sz="1800" spc="-20" dirty="0"/>
              <a:t> </a:t>
            </a:r>
            <a:r>
              <a:rPr sz="1800" dirty="0"/>
              <a:t>LCNT</a:t>
            </a:r>
            <a:r>
              <a:rPr sz="1800" spc="-10" dirty="0"/>
              <a:t> (Đ.45)</a:t>
            </a:r>
            <a:endParaRPr sz="1800"/>
          </a:p>
        </p:txBody>
      </p:sp>
      <p:sp>
        <p:nvSpPr>
          <p:cNvPr id="4" name="object 4"/>
          <p:cNvSpPr txBox="1"/>
          <p:nvPr/>
        </p:nvSpPr>
        <p:spPr>
          <a:xfrm>
            <a:off x="1425066" y="6239967"/>
            <a:ext cx="9197340" cy="513080"/>
          </a:xfrm>
          <a:prstGeom prst="rect">
            <a:avLst/>
          </a:prstGeom>
        </p:spPr>
        <p:txBody>
          <a:bodyPr vert="horz" wrap="square" lIns="0" tIns="12065" rIns="0" bIns="0" rtlCol="0">
            <a:spAutoFit/>
          </a:bodyPr>
          <a:lstStyle/>
          <a:p>
            <a:pPr marL="12700" marR="5080">
              <a:lnSpc>
                <a:spcPct val="100000"/>
              </a:lnSpc>
              <a:spcBef>
                <a:spcPts val="95"/>
              </a:spcBef>
            </a:pPr>
            <a:r>
              <a:rPr sz="1600" b="1" i="1" dirty="0">
                <a:solidFill>
                  <a:srgbClr val="03499E"/>
                </a:solidFill>
                <a:latin typeface="Times New Roman"/>
                <a:cs typeface="Times New Roman"/>
              </a:rPr>
              <a:t>Đối</a:t>
            </a:r>
            <a:r>
              <a:rPr sz="1600" b="1" i="1" spc="-35" dirty="0">
                <a:solidFill>
                  <a:srgbClr val="03499E"/>
                </a:solidFill>
                <a:latin typeface="Times New Roman"/>
                <a:cs typeface="Times New Roman"/>
              </a:rPr>
              <a:t> </a:t>
            </a:r>
            <a:r>
              <a:rPr sz="1600" b="1" i="1" dirty="0">
                <a:solidFill>
                  <a:srgbClr val="03499E"/>
                </a:solidFill>
                <a:latin typeface="Times New Roman"/>
                <a:cs typeface="Times New Roman"/>
              </a:rPr>
              <a:t>với</a:t>
            </a:r>
            <a:r>
              <a:rPr sz="1600" b="1" i="1" spc="-5" dirty="0">
                <a:solidFill>
                  <a:srgbClr val="03499E"/>
                </a:solidFill>
                <a:latin typeface="Times New Roman"/>
                <a:cs typeface="Times New Roman"/>
              </a:rPr>
              <a:t> </a:t>
            </a:r>
            <a:r>
              <a:rPr sz="1600" b="1" i="1" dirty="0">
                <a:solidFill>
                  <a:srgbClr val="03499E"/>
                </a:solidFill>
                <a:latin typeface="Times New Roman"/>
                <a:cs typeface="Times New Roman"/>
              </a:rPr>
              <a:t>các</a:t>
            </a:r>
            <a:r>
              <a:rPr sz="1600" b="1" i="1" spc="-15" dirty="0">
                <a:solidFill>
                  <a:srgbClr val="03499E"/>
                </a:solidFill>
                <a:latin typeface="Times New Roman"/>
                <a:cs typeface="Times New Roman"/>
              </a:rPr>
              <a:t> </a:t>
            </a:r>
            <a:r>
              <a:rPr sz="1600" b="1" i="1" dirty="0">
                <a:solidFill>
                  <a:srgbClr val="03499E"/>
                </a:solidFill>
                <a:latin typeface="Times New Roman"/>
                <a:cs typeface="Times New Roman"/>
              </a:rPr>
              <a:t>mốc</a:t>
            </a:r>
            <a:r>
              <a:rPr sz="1600" b="1" i="1" spc="-10" dirty="0">
                <a:solidFill>
                  <a:srgbClr val="03499E"/>
                </a:solidFill>
                <a:latin typeface="Times New Roman"/>
                <a:cs typeface="Times New Roman"/>
              </a:rPr>
              <a:t> </a:t>
            </a:r>
            <a:r>
              <a:rPr sz="1600" b="1" i="1" dirty="0">
                <a:solidFill>
                  <a:srgbClr val="03499E"/>
                </a:solidFill>
                <a:latin typeface="Times New Roman"/>
                <a:cs typeface="Times New Roman"/>
              </a:rPr>
              <a:t>khác:</a:t>
            </a:r>
            <a:r>
              <a:rPr sz="1600" b="1" i="1" spc="-20" dirty="0">
                <a:solidFill>
                  <a:srgbClr val="03499E"/>
                </a:solidFill>
                <a:latin typeface="Times New Roman"/>
                <a:cs typeface="Times New Roman"/>
              </a:rPr>
              <a:t> </a:t>
            </a:r>
            <a:r>
              <a:rPr sz="1600" i="1" dirty="0">
                <a:solidFill>
                  <a:srgbClr val="03499E"/>
                </a:solidFill>
                <a:latin typeface="Times New Roman"/>
                <a:cs typeface="Times New Roman"/>
              </a:rPr>
              <a:t>Người</a:t>
            </a:r>
            <a:r>
              <a:rPr sz="1600" i="1" spc="-45" dirty="0">
                <a:solidFill>
                  <a:srgbClr val="03499E"/>
                </a:solidFill>
                <a:latin typeface="Times New Roman"/>
                <a:cs typeface="Times New Roman"/>
              </a:rPr>
              <a:t> </a:t>
            </a:r>
            <a:r>
              <a:rPr sz="1600" i="1" dirty="0">
                <a:solidFill>
                  <a:srgbClr val="03499E"/>
                </a:solidFill>
                <a:latin typeface="Times New Roman"/>
                <a:cs typeface="Times New Roman"/>
              </a:rPr>
              <a:t>có</a:t>
            </a:r>
            <a:r>
              <a:rPr sz="1600" i="1" spc="-20" dirty="0">
                <a:solidFill>
                  <a:srgbClr val="03499E"/>
                </a:solidFill>
                <a:latin typeface="Times New Roman"/>
                <a:cs typeface="Times New Roman"/>
              </a:rPr>
              <a:t> </a:t>
            </a:r>
            <a:r>
              <a:rPr sz="1600" i="1" dirty="0">
                <a:solidFill>
                  <a:srgbClr val="03499E"/>
                </a:solidFill>
                <a:latin typeface="Times New Roman"/>
                <a:cs typeface="Times New Roman"/>
              </a:rPr>
              <a:t>thẩm</a:t>
            </a:r>
            <a:r>
              <a:rPr sz="1600" i="1" spc="-30" dirty="0">
                <a:solidFill>
                  <a:srgbClr val="03499E"/>
                </a:solidFill>
                <a:latin typeface="Times New Roman"/>
                <a:cs typeface="Times New Roman"/>
              </a:rPr>
              <a:t> </a:t>
            </a:r>
            <a:r>
              <a:rPr sz="1600" i="1" dirty="0">
                <a:solidFill>
                  <a:srgbClr val="03499E"/>
                </a:solidFill>
                <a:latin typeface="Times New Roman"/>
                <a:cs typeface="Times New Roman"/>
              </a:rPr>
              <a:t>quyền,</a:t>
            </a:r>
            <a:r>
              <a:rPr sz="1600" i="1" spc="-35" dirty="0">
                <a:solidFill>
                  <a:srgbClr val="03499E"/>
                </a:solidFill>
                <a:latin typeface="Times New Roman"/>
                <a:cs typeface="Times New Roman"/>
              </a:rPr>
              <a:t> </a:t>
            </a:r>
            <a:r>
              <a:rPr sz="1600" i="1" dirty="0">
                <a:solidFill>
                  <a:srgbClr val="03499E"/>
                </a:solidFill>
                <a:latin typeface="Times New Roman"/>
                <a:cs typeface="Times New Roman"/>
              </a:rPr>
              <a:t>CĐT</a:t>
            </a:r>
            <a:r>
              <a:rPr sz="1600" i="1" spc="-25" dirty="0">
                <a:solidFill>
                  <a:srgbClr val="03499E"/>
                </a:solidFill>
                <a:latin typeface="Times New Roman"/>
                <a:cs typeface="Times New Roman"/>
              </a:rPr>
              <a:t> </a:t>
            </a:r>
            <a:r>
              <a:rPr sz="1600" i="1" dirty="0">
                <a:solidFill>
                  <a:srgbClr val="03499E"/>
                </a:solidFill>
                <a:latin typeface="Times New Roman"/>
                <a:cs typeface="Times New Roman"/>
              </a:rPr>
              <a:t>có</a:t>
            </a:r>
            <a:r>
              <a:rPr sz="1600" i="1" spc="-25" dirty="0">
                <a:solidFill>
                  <a:srgbClr val="03499E"/>
                </a:solidFill>
                <a:latin typeface="Times New Roman"/>
                <a:cs typeface="Times New Roman"/>
              </a:rPr>
              <a:t> </a:t>
            </a:r>
            <a:r>
              <a:rPr sz="1600" i="1" dirty="0">
                <a:solidFill>
                  <a:srgbClr val="03499E"/>
                </a:solidFill>
                <a:latin typeface="Times New Roman"/>
                <a:cs typeface="Times New Roman"/>
              </a:rPr>
              <a:t>trách</a:t>
            </a:r>
            <a:r>
              <a:rPr sz="1600" i="1" spc="-15" dirty="0">
                <a:solidFill>
                  <a:srgbClr val="03499E"/>
                </a:solidFill>
                <a:latin typeface="Times New Roman"/>
                <a:cs typeface="Times New Roman"/>
              </a:rPr>
              <a:t> </a:t>
            </a:r>
            <a:r>
              <a:rPr sz="1600" i="1" dirty="0">
                <a:solidFill>
                  <a:srgbClr val="03499E"/>
                </a:solidFill>
                <a:latin typeface="Times New Roman"/>
                <a:cs typeface="Times New Roman"/>
              </a:rPr>
              <a:t>nhiệm</a:t>
            </a:r>
            <a:r>
              <a:rPr sz="1600" i="1" spc="-30" dirty="0">
                <a:solidFill>
                  <a:srgbClr val="03499E"/>
                </a:solidFill>
                <a:latin typeface="Times New Roman"/>
                <a:cs typeface="Times New Roman"/>
              </a:rPr>
              <a:t> </a:t>
            </a:r>
            <a:r>
              <a:rPr sz="1600" i="1" dirty="0">
                <a:solidFill>
                  <a:srgbClr val="03499E"/>
                </a:solidFill>
                <a:latin typeface="Times New Roman"/>
                <a:cs typeface="Times New Roman"/>
              </a:rPr>
              <a:t>quyết</a:t>
            </a:r>
            <a:r>
              <a:rPr sz="1600" i="1" spc="-20" dirty="0">
                <a:solidFill>
                  <a:srgbClr val="03499E"/>
                </a:solidFill>
                <a:latin typeface="Times New Roman"/>
                <a:cs typeface="Times New Roman"/>
              </a:rPr>
              <a:t> </a:t>
            </a:r>
            <a:r>
              <a:rPr sz="1600" i="1" dirty="0">
                <a:solidFill>
                  <a:srgbClr val="03499E"/>
                </a:solidFill>
                <a:latin typeface="Times New Roman"/>
                <a:cs typeface="Times New Roman"/>
              </a:rPr>
              <a:t>định</a:t>
            </a:r>
            <a:r>
              <a:rPr sz="1600" i="1" spc="-20" dirty="0">
                <a:solidFill>
                  <a:srgbClr val="03499E"/>
                </a:solidFill>
                <a:latin typeface="Times New Roman"/>
                <a:cs typeface="Times New Roman"/>
              </a:rPr>
              <a:t> </a:t>
            </a:r>
            <a:r>
              <a:rPr sz="1600" i="1" dirty="0">
                <a:solidFill>
                  <a:srgbClr val="03499E"/>
                </a:solidFill>
                <a:latin typeface="Times New Roman"/>
                <a:cs typeface="Times New Roman"/>
              </a:rPr>
              <a:t>thời</a:t>
            </a:r>
            <a:r>
              <a:rPr sz="1600" i="1" spc="-20" dirty="0">
                <a:solidFill>
                  <a:srgbClr val="03499E"/>
                </a:solidFill>
                <a:latin typeface="Times New Roman"/>
                <a:cs typeface="Times New Roman"/>
              </a:rPr>
              <a:t> </a:t>
            </a:r>
            <a:r>
              <a:rPr sz="1600" i="1" dirty="0">
                <a:solidFill>
                  <a:srgbClr val="03499E"/>
                </a:solidFill>
                <a:latin typeface="Times New Roman"/>
                <a:cs typeface="Times New Roman"/>
              </a:rPr>
              <a:t>gian</a:t>
            </a:r>
            <a:r>
              <a:rPr sz="1600" i="1" spc="-20" dirty="0">
                <a:solidFill>
                  <a:srgbClr val="03499E"/>
                </a:solidFill>
                <a:latin typeface="Times New Roman"/>
                <a:cs typeface="Times New Roman"/>
              </a:rPr>
              <a:t> </a:t>
            </a:r>
            <a:r>
              <a:rPr sz="1600" i="1" dirty="0">
                <a:solidFill>
                  <a:srgbClr val="03499E"/>
                </a:solidFill>
                <a:latin typeface="Times New Roman"/>
                <a:cs typeface="Times New Roman"/>
              </a:rPr>
              <a:t>thực</a:t>
            </a:r>
            <a:r>
              <a:rPr sz="1600" i="1" spc="-30" dirty="0">
                <a:solidFill>
                  <a:srgbClr val="03499E"/>
                </a:solidFill>
                <a:latin typeface="Times New Roman"/>
                <a:cs typeface="Times New Roman"/>
              </a:rPr>
              <a:t> </a:t>
            </a:r>
            <a:r>
              <a:rPr sz="1600" i="1" dirty="0">
                <a:solidFill>
                  <a:srgbClr val="03499E"/>
                </a:solidFill>
                <a:latin typeface="Times New Roman"/>
                <a:cs typeface="Times New Roman"/>
              </a:rPr>
              <a:t>hiện</a:t>
            </a:r>
            <a:r>
              <a:rPr sz="1600" i="1" spc="-15" dirty="0">
                <a:solidFill>
                  <a:srgbClr val="03499E"/>
                </a:solidFill>
                <a:latin typeface="Times New Roman"/>
                <a:cs typeface="Times New Roman"/>
              </a:rPr>
              <a:t> </a:t>
            </a:r>
            <a:r>
              <a:rPr sz="1600" i="1" dirty="0">
                <a:solidFill>
                  <a:srgbClr val="03499E"/>
                </a:solidFill>
                <a:latin typeface="Times New Roman"/>
                <a:cs typeface="Times New Roman"/>
              </a:rPr>
              <a:t>trên</a:t>
            </a:r>
            <a:r>
              <a:rPr sz="1600" i="1" spc="-10" dirty="0">
                <a:solidFill>
                  <a:srgbClr val="03499E"/>
                </a:solidFill>
                <a:latin typeface="Times New Roman"/>
                <a:cs typeface="Times New Roman"/>
              </a:rPr>
              <a:t> </a:t>
            </a:r>
            <a:r>
              <a:rPr sz="1600" i="1" dirty="0">
                <a:solidFill>
                  <a:srgbClr val="03499E"/>
                </a:solidFill>
                <a:latin typeface="Times New Roman"/>
                <a:cs typeface="Times New Roman"/>
              </a:rPr>
              <a:t>cơ</a:t>
            </a:r>
            <a:r>
              <a:rPr sz="1600" i="1" spc="-30" dirty="0">
                <a:solidFill>
                  <a:srgbClr val="03499E"/>
                </a:solidFill>
                <a:latin typeface="Times New Roman"/>
                <a:cs typeface="Times New Roman"/>
              </a:rPr>
              <a:t> </a:t>
            </a:r>
            <a:r>
              <a:rPr sz="1600" i="1" dirty="0">
                <a:solidFill>
                  <a:srgbClr val="03499E"/>
                </a:solidFill>
                <a:latin typeface="Times New Roman"/>
                <a:cs typeface="Times New Roman"/>
              </a:rPr>
              <a:t>sở</a:t>
            </a:r>
            <a:r>
              <a:rPr sz="1600" i="1" spc="-20" dirty="0">
                <a:solidFill>
                  <a:srgbClr val="03499E"/>
                </a:solidFill>
                <a:latin typeface="Times New Roman"/>
                <a:cs typeface="Times New Roman"/>
              </a:rPr>
              <a:t> </a:t>
            </a:r>
            <a:r>
              <a:rPr sz="1600" i="1" spc="-25" dirty="0">
                <a:solidFill>
                  <a:srgbClr val="03499E"/>
                </a:solidFill>
                <a:latin typeface="Times New Roman"/>
                <a:cs typeface="Times New Roman"/>
              </a:rPr>
              <a:t>bảo </a:t>
            </a:r>
            <a:r>
              <a:rPr sz="1600" i="1" dirty="0">
                <a:solidFill>
                  <a:srgbClr val="03499E"/>
                </a:solidFill>
                <a:latin typeface="Times New Roman"/>
                <a:cs typeface="Times New Roman"/>
              </a:rPr>
              <a:t>đảm</a:t>
            </a:r>
            <a:r>
              <a:rPr sz="1600" i="1" spc="-35" dirty="0">
                <a:solidFill>
                  <a:srgbClr val="03499E"/>
                </a:solidFill>
                <a:latin typeface="Times New Roman"/>
                <a:cs typeface="Times New Roman"/>
              </a:rPr>
              <a:t> </a:t>
            </a:r>
            <a:r>
              <a:rPr sz="1600" i="1" dirty="0">
                <a:solidFill>
                  <a:srgbClr val="03499E"/>
                </a:solidFill>
                <a:latin typeface="Times New Roman"/>
                <a:cs typeface="Times New Roman"/>
              </a:rPr>
              <a:t>tiến</a:t>
            </a:r>
            <a:r>
              <a:rPr sz="1600" i="1" spc="5" dirty="0">
                <a:solidFill>
                  <a:srgbClr val="03499E"/>
                </a:solidFill>
                <a:latin typeface="Times New Roman"/>
                <a:cs typeface="Times New Roman"/>
              </a:rPr>
              <a:t> </a:t>
            </a:r>
            <a:r>
              <a:rPr sz="1600" i="1" dirty="0">
                <a:solidFill>
                  <a:srgbClr val="03499E"/>
                </a:solidFill>
                <a:latin typeface="Times New Roman"/>
                <a:cs typeface="Times New Roman"/>
              </a:rPr>
              <a:t>độ</a:t>
            </a:r>
            <a:r>
              <a:rPr sz="1600" i="1" spc="-15" dirty="0">
                <a:solidFill>
                  <a:srgbClr val="03499E"/>
                </a:solidFill>
                <a:latin typeface="Times New Roman"/>
                <a:cs typeface="Times New Roman"/>
              </a:rPr>
              <a:t> </a:t>
            </a:r>
            <a:r>
              <a:rPr sz="1600" i="1" dirty="0">
                <a:solidFill>
                  <a:srgbClr val="03499E"/>
                </a:solidFill>
                <a:latin typeface="Times New Roman"/>
                <a:cs typeface="Times New Roman"/>
              </a:rPr>
              <a:t>của</a:t>
            </a:r>
            <a:r>
              <a:rPr sz="1600" i="1" spc="-15" dirty="0">
                <a:solidFill>
                  <a:srgbClr val="03499E"/>
                </a:solidFill>
                <a:latin typeface="Times New Roman"/>
                <a:cs typeface="Times New Roman"/>
              </a:rPr>
              <a:t> </a:t>
            </a:r>
            <a:r>
              <a:rPr sz="1600" i="1" dirty="0">
                <a:solidFill>
                  <a:srgbClr val="03499E"/>
                </a:solidFill>
                <a:latin typeface="Times New Roman"/>
                <a:cs typeface="Times New Roman"/>
              </a:rPr>
              <a:t>DA,</a:t>
            </a:r>
            <a:r>
              <a:rPr sz="1600" i="1" spc="-25" dirty="0">
                <a:solidFill>
                  <a:srgbClr val="03499E"/>
                </a:solidFill>
                <a:latin typeface="Times New Roman"/>
                <a:cs typeface="Times New Roman"/>
              </a:rPr>
              <a:t> GT</a:t>
            </a:r>
            <a:endParaRPr sz="1600">
              <a:latin typeface="Times New Roman"/>
              <a:cs typeface="Times New Roman"/>
            </a:endParaRPr>
          </a:p>
        </p:txBody>
      </p:sp>
      <p:sp>
        <p:nvSpPr>
          <p:cNvPr id="5" name="object 5"/>
          <p:cNvSpPr txBox="1"/>
          <p:nvPr/>
        </p:nvSpPr>
        <p:spPr>
          <a:xfrm>
            <a:off x="11299063" y="6498437"/>
            <a:ext cx="223520" cy="240029"/>
          </a:xfrm>
          <a:prstGeom prst="rect">
            <a:avLst/>
          </a:prstGeom>
        </p:spPr>
        <p:txBody>
          <a:bodyPr vert="horz" wrap="square" lIns="0" tIns="13335" rIns="0" bIns="0" rtlCol="0">
            <a:spAutoFit/>
          </a:bodyPr>
          <a:lstStyle/>
          <a:p>
            <a:pPr marL="12700">
              <a:lnSpc>
                <a:spcPct val="100000"/>
              </a:lnSpc>
              <a:spcBef>
                <a:spcPts val="105"/>
              </a:spcBef>
            </a:pPr>
            <a:r>
              <a:rPr sz="1400" spc="-25" dirty="0">
                <a:latin typeface="Arial MT"/>
                <a:cs typeface="Arial MT"/>
              </a:rPr>
              <a:t>56</a:t>
            </a:r>
            <a:endParaRPr sz="1400">
              <a:latin typeface="Arial MT"/>
              <a:cs typeface="Arial MT"/>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642359" y="1891283"/>
            <a:ext cx="2961893" cy="2963418"/>
          </a:xfrm>
          <a:prstGeom prst="rect">
            <a:avLst/>
          </a:prstGeom>
        </p:spPr>
      </p:pic>
      <p:sp>
        <p:nvSpPr>
          <p:cNvPr id="3" name="object 3"/>
          <p:cNvSpPr txBox="1"/>
          <p:nvPr/>
        </p:nvSpPr>
        <p:spPr>
          <a:xfrm>
            <a:off x="4343146" y="3051505"/>
            <a:ext cx="1562735" cy="595630"/>
          </a:xfrm>
          <a:prstGeom prst="rect">
            <a:avLst/>
          </a:prstGeom>
        </p:spPr>
        <p:txBody>
          <a:bodyPr vert="horz" wrap="square" lIns="0" tIns="13335" rIns="0" bIns="0" rtlCol="0">
            <a:spAutoFit/>
          </a:bodyPr>
          <a:lstStyle/>
          <a:p>
            <a:pPr algn="ctr">
              <a:lnSpc>
                <a:spcPts val="2240"/>
              </a:lnSpc>
              <a:spcBef>
                <a:spcPts val="105"/>
              </a:spcBef>
            </a:pPr>
            <a:r>
              <a:rPr sz="2000" b="1" dirty="0">
                <a:solidFill>
                  <a:srgbClr val="03499E"/>
                </a:solidFill>
                <a:latin typeface="Times New Roman"/>
                <a:cs typeface="Times New Roman"/>
              </a:rPr>
              <a:t>Các</a:t>
            </a:r>
            <a:r>
              <a:rPr sz="2000" b="1" spc="-30" dirty="0">
                <a:solidFill>
                  <a:srgbClr val="03499E"/>
                </a:solidFill>
                <a:latin typeface="Times New Roman"/>
                <a:cs typeface="Times New Roman"/>
              </a:rPr>
              <a:t> </a:t>
            </a:r>
            <a:r>
              <a:rPr sz="2000" b="1" dirty="0">
                <a:solidFill>
                  <a:srgbClr val="03499E"/>
                </a:solidFill>
                <a:latin typeface="Times New Roman"/>
                <a:cs typeface="Times New Roman"/>
              </a:rPr>
              <a:t>hình</a:t>
            </a:r>
            <a:r>
              <a:rPr sz="2000" b="1" spc="-10" dirty="0">
                <a:solidFill>
                  <a:srgbClr val="03499E"/>
                </a:solidFill>
                <a:latin typeface="Times New Roman"/>
                <a:cs typeface="Times New Roman"/>
              </a:rPr>
              <a:t> </a:t>
            </a:r>
            <a:r>
              <a:rPr sz="2000" b="1" spc="-20" dirty="0">
                <a:solidFill>
                  <a:srgbClr val="03499E"/>
                </a:solidFill>
                <a:latin typeface="Times New Roman"/>
                <a:cs typeface="Times New Roman"/>
              </a:rPr>
              <a:t>thức</a:t>
            </a:r>
            <a:endParaRPr sz="2000">
              <a:latin typeface="Times New Roman"/>
              <a:cs typeface="Times New Roman"/>
            </a:endParaRPr>
          </a:p>
          <a:p>
            <a:pPr algn="ctr">
              <a:lnSpc>
                <a:spcPts val="2240"/>
              </a:lnSpc>
            </a:pPr>
            <a:r>
              <a:rPr sz="2000" b="1" spc="-20" dirty="0">
                <a:solidFill>
                  <a:srgbClr val="03499E"/>
                </a:solidFill>
                <a:latin typeface="Times New Roman"/>
                <a:cs typeface="Times New Roman"/>
              </a:rPr>
              <a:t>LCNT</a:t>
            </a:r>
            <a:endParaRPr sz="2000">
              <a:latin typeface="Times New Roman"/>
              <a:cs typeface="Times New Roman"/>
            </a:endParaRPr>
          </a:p>
        </p:txBody>
      </p:sp>
      <p:pic>
        <p:nvPicPr>
          <p:cNvPr id="4" name="object 4"/>
          <p:cNvPicPr/>
          <p:nvPr/>
        </p:nvPicPr>
        <p:blipFill>
          <a:blip r:embed="rId3" cstate="print"/>
          <a:stretch>
            <a:fillRect/>
          </a:stretch>
        </p:blipFill>
        <p:spPr>
          <a:xfrm>
            <a:off x="4378452" y="708659"/>
            <a:ext cx="1489710" cy="1489710"/>
          </a:xfrm>
          <a:prstGeom prst="rect">
            <a:avLst/>
          </a:prstGeom>
        </p:spPr>
      </p:pic>
      <p:sp>
        <p:nvSpPr>
          <p:cNvPr id="5" name="object 5"/>
          <p:cNvSpPr txBox="1"/>
          <p:nvPr/>
        </p:nvSpPr>
        <p:spPr>
          <a:xfrm>
            <a:off x="4772405" y="1263776"/>
            <a:ext cx="705485" cy="330835"/>
          </a:xfrm>
          <a:prstGeom prst="rect">
            <a:avLst/>
          </a:prstGeom>
        </p:spPr>
        <p:txBody>
          <a:bodyPr vert="horz" wrap="square" lIns="0" tIns="13335" rIns="0" bIns="0" rtlCol="0">
            <a:spAutoFit/>
          </a:bodyPr>
          <a:lstStyle/>
          <a:p>
            <a:pPr marL="12700">
              <a:lnSpc>
                <a:spcPct val="100000"/>
              </a:lnSpc>
              <a:spcBef>
                <a:spcPts val="105"/>
              </a:spcBef>
            </a:pPr>
            <a:r>
              <a:rPr sz="2000" spc="-20" dirty="0">
                <a:solidFill>
                  <a:srgbClr val="03499E"/>
                </a:solidFill>
                <a:latin typeface="Times New Roman"/>
                <a:cs typeface="Times New Roman"/>
              </a:rPr>
              <a:t>ĐTRR</a:t>
            </a:r>
            <a:endParaRPr sz="2000">
              <a:latin typeface="Times New Roman"/>
              <a:cs typeface="Times New Roman"/>
            </a:endParaRPr>
          </a:p>
        </p:txBody>
      </p:sp>
      <p:pic>
        <p:nvPicPr>
          <p:cNvPr id="6" name="object 6"/>
          <p:cNvPicPr/>
          <p:nvPr/>
        </p:nvPicPr>
        <p:blipFill>
          <a:blip r:embed="rId3" cstate="print"/>
          <a:stretch>
            <a:fillRect/>
          </a:stretch>
        </p:blipFill>
        <p:spPr>
          <a:xfrm>
            <a:off x="5611367" y="1156716"/>
            <a:ext cx="1491234" cy="1491234"/>
          </a:xfrm>
          <a:prstGeom prst="rect">
            <a:avLst/>
          </a:prstGeom>
        </p:spPr>
      </p:pic>
      <p:sp>
        <p:nvSpPr>
          <p:cNvPr id="7" name="object 7"/>
          <p:cNvSpPr txBox="1"/>
          <p:nvPr/>
        </p:nvSpPr>
        <p:spPr>
          <a:xfrm>
            <a:off x="5960745" y="1581403"/>
            <a:ext cx="795655" cy="594995"/>
          </a:xfrm>
          <a:prstGeom prst="rect">
            <a:avLst/>
          </a:prstGeom>
        </p:spPr>
        <p:txBody>
          <a:bodyPr vert="horz" wrap="square" lIns="0" tIns="55880" rIns="0" bIns="0" rtlCol="0">
            <a:spAutoFit/>
          </a:bodyPr>
          <a:lstStyle/>
          <a:p>
            <a:pPr marL="220979" marR="5080" indent="-208915">
              <a:lnSpc>
                <a:spcPts val="2080"/>
              </a:lnSpc>
              <a:spcBef>
                <a:spcPts val="440"/>
              </a:spcBef>
            </a:pPr>
            <a:r>
              <a:rPr sz="2000" dirty="0">
                <a:solidFill>
                  <a:srgbClr val="03499E"/>
                </a:solidFill>
                <a:latin typeface="Times New Roman"/>
                <a:cs typeface="Times New Roman"/>
              </a:rPr>
              <a:t>ĐT</a:t>
            </a:r>
            <a:r>
              <a:rPr sz="2000" spc="-35" dirty="0">
                <a:solidFill>
                  <a:srgbClr val="03499E"/>
                </a:solidFill>
                <a:latin typeface="Times New Roman"/>
                <a:cs typeface="Times New Roman"/>
              </a:rPr>
              <a:t> </a:t>
            </a:r>
            <a:r>
              <a:rPr sz="2000" spc="-25" dirty="0">
                <a:solidFill>
                  <a:srgbClr val="03499E"/>
                </a:solidFill>
                <a:latin typeface="Times New Roman"/>
                <a:cs typeface="Times New Roman"/>
              </a:rPr>
              <a:t>hạn chế</a:t>
            </a:r>
            <a:endParaRPr sz="2000">
              <a:latin typeface="Times New Roman"/>
              <a:cs typeface="Times New Roman"/>
            </a:endParaRPr>
          </a:p>
        </p:txBody>
      </p:sp>
      <p:pic>
        <p:nvPicPr>
          <p:cNvPr id="8" name="object 8"/>
          <p:cNvPicPr/>
          <p:nvPr/>
        </p:nvPicPr>
        <p:blipFill>
          <a:blip r:embed="rId4" cstate="print"/>
          <a:stretch>
            <a:fillRect/>
          </a:stretch>
        </p:blipFill>
        <p:spPr>
          <a:xfrm>
            <a:off x="6268211" y="2293620"/>
            <a:ext cx="1489710" cy="1491233"/>
          </a:xfrm>
          <a:prstGeom prst="rect">
            <a:avLst/>
          </a:prstGeom>
        </p:spPr>
      </p:pic>
      <p:sp>
        <p:nvSpPr>
          <p:cNvPr id="9" name="object 9"/>
          <p:cNvSpPr txBox="1"/>
          <p:nvPr/>
        </p:nvSpPr>
        <p:spPr>
          <a:xfrm>
            <a:off x="6560566" y="2718562"/>
            <a:ext cx="908685" cy="594995"/>
          </a:xfrm>
          <a:prstGeom prst="rect">
            <a:avLst/>
          </a:prstGeom>
        </p:spPr>
        <p:txBody>
          <a:bodyPr vert="horz" wrap="square" lIns="0" tIns="55880" rIns="0" bIns="0" rtlCol="0">
            <a:spAutoFit/>
          </a:bodyPr>
          <a:lstStyle/>
          <a:p>
            <a:pPr marL="234950" marR="5080" indent="-222885">
              <a:lnSpc>
                <a:spcPts val="2080"/>
              </a:lnSpc>
              <a:spcBef>
                <a:spcPts val="440"/>
              </a:spcBef>
            </a:pPr>
            <a:r>
              <a:rPr sz="2000" dirty="0">
                <a:solidFill>
                  <a:srgbClr val="03499E"/>
                </a:solidFill>
                <a:latin typeface="Times New Roman"/>
                <a:cs typeface="Times New Roman"/>
              </a:rPr>
              <a:t>Chỉ</a:t>
            </a:r>
            <a:r>
              <a:rPr sz="2000" spc="-10" dirty="0">
                <a:solidFill>
                  <a:srgbClr val="03499E"/>
                </a:solidFill>
                <a:latin typeface="Times New Roman"/>
                <a:cs typeface="Times New Roman"/>
              </a:rPr>
              <a:t> </a:t>
            </a:r>
            <a:r>
              <a:rPr sz="2000" spc="-20" dirty="0">
                <a:solidFill>
                  <a:srgbClr val="03499E"/>
                </a:solidFill>
                <a:latin typeface="Times New Roman"/>
                <a:cs typeface="Times New Roman"/>
              </a:rPr>
              <a:t>định thầu</a:t>
            </a:r>
            <a:endParaRPr sz="2000">
              <a:latin typeface="Times New Roman"/>
              <a:cs typeface="Times New Roman"/>
            </a:endParaRPr>
          </a:p>
        </p:txBody>
      </p:sp>
      <p:pic>
        <p:nvPicPr>
          <p:cNvPr id="10" name="object 10"/>
          <p:cNvPicPr/>
          <p:nvPr/>
        </p:nvPicPr>
        <p:blipFill>
          <a:blip r:embed="rId3" cstate="print"/>
          <a:stretch>
            <a:fillRect/>
          </a:stretch>
        </p:blipFill>
        <p:spPr>
          <a:xfrm>
            <a:off x="6039611" y="3587496"/>
            <a:ext cx="1491234" cy="1489709"/>
          </a:xfrm>
          <a:prstGeom prst="rect">
            <a:avLst/>
          </a:prstGeom>
        </p:spPr>
      </p:pic>
      <p:sp>
        <p:nvSpPr>
          <p:cNvPr id="11" name="object 11"/>
          <p:cNvSpPr txBox="1"/>
          <p:nvPr/>
        </p:nvSpPr>
        <p:spPr>
          <a:xfrm>
            <a:off x="6505193" y="3748785"/>
            <a:ext cx="563245" cy="1120775"/>
          </a:xfrm>
          <a:prstGeom prst="rect">
            <a:avLst/>
          </a:prstGeom>
        </p:spPr>
        <p:txBody>
          <a:bodyPr vert="horz" wrap="square" lIns="0" tIns="54610" rIns="0" bIns="0" rtlCol="0">
            <a:spAutoFit/>
          </a:bodyPr>
          <a:lstStyle/>
          <a:p>
            <a:pPr marL="20320" marR="5080" indent="-7620" algn="just">
              <a:lnSpc>
                <a:spcPct val="86400"/>
              </a:lnSpc>
              <a:spcBef>
                <a:spcPts val="430"/>
              </a:spcBef>
            </a:pPr>
            <a:r>
              <a:rPr sz="2000" spc="-20" dirty="0">
                <a:solidFill>
                  <a:srgbClr val="03499E"/>
                </a:solidFill>
                <a:latin typeface="Times New Roman"/>
                <a:cs typeface="Times New Roman"/>
              </a:rPr>
              <a:t>Chào hàng cạnh </a:t>
            </a:r>
            <a:r>
              <a:rPr sz="2000" spc="-10" dirty="0">
                <a:solidFill>
                  <a:srgbClr val="03499E"/>
                </a:solidFill>
                <a:latin typeface="Times New Roman"/>
                <a:cs typeface="Times New Roman"/>
              </a:rPr>
              <a:t>tranh</a:t>
            </a:r>
            <a:endParaRPr sz="2000">
              <a:latin typeface="Times New Roman"/>
              <a:cs typeface="Times New Roman"/>
            </a:endParaRPr>
          </a:p>
        </p:txBody>
      </p:sp>
      <p:pic>
        <p:nvPicPr>
          <p:cNvPr id="12" name="object 12"/>
          <p:cNvPicPr/>
          <p:nvPr/>
        </p:nvPicPr>
        <p:blipFill>
          <a:blip r:embed="rId3" cstate="print"/>
          <a:stretch>
            <a:fillRect/>
          </a:stretch>
        </p:blipFill>
        <p:spPr>
          <a:xfrm>
            <a:off x="5033771" y="4431791"/>
            <a:ext cx="1491233" cy="1489710"/>
          </a:xfrm>
          <a:prstGeom prst="rect">
            <a:avLst/>
          </a:prstGeom>
        </p:spPr>
      </p:pic>
      <p:sp>
        <p:nvSpPr>
          <p:cNvPr id="13" name="object 13"/>
          <p:cNvSpPr txBox="1"/>
          <p:nvPr/>
        </p:nvSpPr>
        <p:spPr>
          <a:xfrm>
            <a:off x="5300853" y="4855845"/>
            <a:ext cx="965200" cy="594995"/>
          </a:xfrm>
          <a:prstGeom prst="rect">
            <a:avLst/>
          </a:prstGeom>
        </p:spPr>
        <p:txBody>
          <a:bodyPr vert="horz" wrap="square" lIns="0" tIns="55880" rIns="0" bIns="0" rtlCol="0">
            <a:spAutoFit/>
          </a:bodyPr>
          <a:lstStyle/>
          <a:p>
            <a:pPr marL="55244" marR="5080" indent="-43180">
              <a:lnSpc>
                <a:spcPts val="2080"/>
              </a:lnSpc>
              <a:spcBef>
                <a:spcPts val="440"/>
              </a:spcBef>
            </a:pPr>
            <a:r>
              <a:rPr sz="2000" dirty="0">
                <a:solidFill>
                  <a:srgbClr val="03499E"/>
                </a:solidFill>
                <a:latin typeface="Times New Roman"/>
                <a:cs typeface="Times New Roman"/>
              </a:rPr>
              <a:t>Mua</a:t>
            </a:r>
            <a:r>
              <a:rPr sz="2000" spc="-10" dirty="0">
                <a:solidFill>
                  <a:srgbClr val="03499E"/>
                </a:solidFill>
                <a:latin typeface="Times New Roman"/>
                <a:cs typeface="Times New Roman"/>
              </a:rPr>
              <a:t> </a:t>
            </a:r>
            <a:r>
              <a:rPr sz="2000" spc="-25" dirty="0">
                <a:solidFill>
                  <a:srgbClr val="03499E"/>
                </a:solidFill>
                <a:latin typeface="Times New Roman"/>
                <a:cs typeface="Times New Roman"/>
              </a:rPr>
              <a:t>sắm </a:t>
            </a:r>
            <a:r>
              <a:rPr sz="2000" dirty="0">
                <a:solidFill>
                  <a:srgbClr val="03499E"/>
                </a:solidFill>
                <a:latin typeface="Times New Roman"/>
                <a:cs typeface="Times New Roman"/>
              </a:rPr>
              <a:t>trực</a:t>
            </a:r>
            <a:r>
              <a:rPr sz="2000" spc="-15" dirty="0">
                <a:solidFill>
                  <a:srgbClr val="03499E"/>
                </a:solidFill>
                <a:latin typeface="Times New Roman"/>
                <a:cs typeface="Times New Roman"/>
              </a:rPr>
              <a:t> </a:t>
            </a:r>
            <a:r>
              <a:rPr sz="2000" spc="-20" dirty="0">
                <a:solidFill>
                  <a:srgbClr val="03499E"/>
                </a:solidFill>
                <a:latin typeface="Times New Roman"/>
                <a:cs typeface="Times New Roman"/>
              </a:rPr>
              <a:t>tiếp</a:t>
            </a:r>
            <a:endParaRPr sz="2000">
              <a:latin typeface="Times New Roman"/>
              <a:cs typeface="Times New Roman"/>
            </a:endParaRPr>
          </a:p>
        </p:txBody>
      </p:sp>
      <p:pic>
        <p:nvPicPr>
          <p:cNvPr id="14" name="object 14"/>
          <p:cNvPicPr/>
          <p:nvPr/>
        </p:nvPicPr>
        <p:blipFill>
          <a:blip r:embed="rId3" cstate="print"/>
          <a:stretch>
            <a:fillRect/>
          </a:stretch>
        </p:blipFill>
        <p:spPr>
          <a:xfrm>
            <a:off x="3721608" y="4431791"/>
            <a:ext cx="1489710" cy="1489710"/>
          </a:xfrm>
          <a:prstGeom prst="rect">
            <a:avLst/>
          </a:prstGeom>
        </p:spPr>
      </p:pic>
      <p:sp>
        <p:nvSpPr>
          <p:cNvPr id="15" name="object 15"/>
          <p:cNvSpPr txBox="1"/>
          <p:nvPr/>
        </p:nvSpPr>
        <p:spPr>
          <a:xfrm>
            <a:off x="4052061" y="4855845"/>
            <a:ext cx="831850" cy="594995"/>
          </a:xfrm>
          <a:prstGeom prst="rect">
            <a:avLst/>
          </a:prstGeom>
        </p:spPr>
        <p:txBody>
          <a:bodyPr vert="horz" wrap="square" lIns="0" tIns="55880" rIns="0" bIns="0" rtlCol="0">
            <a:spAutoFit/>
          </a:bodyPr>
          <a:lstStyle/>
          <a:p>
            <a:pPr marL="196850" marR="5080" indent="-184785">
              <a:lnSpc>
                <a:spcPts val="2080"/>
              </a:lnSpc>
              <a:spcBef>
                <a:spcPts val="440"/>
              </a:spcBef>
            </a:pPr>
            <a:r>
              <a:rPr sz="2000" dirty="0">
                <a:solidFill>
                  <a:srgbClr val="03499E"/>
                </a:solidFill>
                <a:latin typeface="Times New Roman"/>
                <a:cs typeface="Times New Roman"/>
              </a:rPr>
              <a:t>Tự</a:t>
            </a:r>
            <a:r>
              <a:rPr sz="2000" spc="-35" dirty="0">
                <a:solidFill>
                  <a:srgbClr val="03499E"/>
                </a:solidFill>
                <a:latin typeface="Times New Roman"/>
                <a:cs typeface="Times New Roman"/>
              </a:rPr>
              <a:t> </a:t>
            </a:r>
            <a:r>
              <a:rPr sz="2000" spc="-20" dirty="0">
                <a:solidFill>
                  <a:srgbClr val="03499E"/>
                </a:solidFill>
                <a:latin typeface="Times New Roman"/>
                <a:cs typeface="Times New Roman"/>
              </a:rPr>
              <a:t>thực hiện</a:t>
            </a:r>
            <a:endParaRPr sz="2000">
              <a:latin typeface="Times New Roman"/>
              <a:cs typeface="Times New Roman"/>
            </a:endParaRPr>
          </a:p>
        </p:txBody>
      </p:sp>
      <p:pic>
        <p:nvPicPr>
          <p:cNvPr id="16" name="object 16"/>
          <p:cNvPicPr/>
          <p:nvPr/>
        </p:nvPicPr>
        <p:blipFill>
          <a:blip r:embed="rId5" cstate="print"/>
          <a:stretch>
            <a:fillRect/>
          </a:stretch>
        </p:blipFill>
        <p:spPr>
          <a:xfrm>
            <a:off x="2715767" y="3587496"/>
            <a:ext cx="1489709" cy="1489709"/>
          </a:xfrm>
          <a:prstGeom prst="rect">
            <a:avLst/>
          </a:prstGeom>
        </p:spPr>
      </p:pic>
      <p:sp>
        <p:nvSpPr>
          <p:cNvPr id="17" name="object 17"/>
          <p:cNvSpPr txBox="1"/>
          <p:nvPr/>
        </p:nvSpPr>
        <p:spPr>
          <a:xfrm>
            <a:off x="2966973" y="3748785"/>
            <a:ext cx="992505" cy="1120775"/>
          </a:xfrm>
          <a:prstGeom prst="rect">
            <a:avLst/>
          </a:prstGeom>
        </p:spPr>
        <p:txBody>
          <a:bodyPr vert="horz" wrap="square" lIns="0" tIns="54610" rIns="0" bIns="0" rtlCol="0">
            <a:spAutoFit/>
          </a:bodyPr>
          <a:lstStyle/>
          <a:p>
            <a:pPr marL="12065" marR="5080" algn="ctr">
              <a:lnSpc>
                <a:spcPct val="86400"/>
              </a:lnSpc>
              <a:spcBef>
                <a:spcPts val="430"/>
              </a:spcBef>
            </a:pPr>
            <a:r>
              <a:rPr sz="2000" dirty="0">
                <a:solidFill>
                  <a:srgbClr val="03499E"/>
                </a:solidFill>
                <a:latin typeface="Times New Roman"/>
                <a:cs typeface="Times New Roman"/>
              </a:rPr>
              <a:t>Tham</a:t>
            </a:r>
            <a:r>
              <a:rPr sz="2000" spc="-20" dirty="0">
                <a:solidFill>
                  <a:srgbClr val="03499E"/>
                </a:solidFill>
                <a:latin typeface="Times New Roman"/>
                <a:cs typeface="Times New Roman"/>
              </a:rPr>
              <a:t> </a:t>
            </a:r>
            <a:r>
              <a:rPr sz="2000" spc="-25" dirty="0">
                <a:solidFill>
                  <a:srgbClr val="03499E"/>
                </a:solidFill>
                <a:latin typeface="Times New Roman"/>
                <a:cs typeface="Times New Roman"/>
              </a:rPr>
              <a:t>gia </a:t>
            </a:r>
            <a:r>
              <a:rPr sz="2000" dirty="0">
                <a:solidFill>
                  <a:srgbClr val="03499E"/>
                </a:solidFill>
                <a:latin typeface="Times New Roman"/>
                <a:cs typeface="Times New Roman"/>
              </a:rPr>
              <a:t>thực</a:t>
            </a:r>
            <a:r>
              <a:rPr sz="2000" spc="-10" dirty="0">
                <a:solidFill>
                  <a:srgbClr val="03499E"/>
                </a:solidFill>
                <a:latin typeface="Times New Roman"/>
                <a:cs typeface="Times New Roman"/>
              </a:rPr>
              <a:t> </a:t>
            </a:r>
            <a:r>
              <a:rPr sz="2000" spc="-20" dirty="0">
                <a:solidFill>
                  <a:srgbClr val="03499E"/>
                </a:solidFill>
                <a:latin typeface="Times New Roman"/>
                <a:cs typeface="Times New Roman"/>
              </a:rPr>
              <a:t>hiện </a:t>
            </a:r>
            <a:r>
              <a:rPr sz="2000" dirty="0">
                <a:solidFill>
                  <a:srgbClr val="03499E"/>
                </a:solidFill>
                <a:latin typeface="Times New Roman"/>
                <a:cs typeface="Times New Roman"/>
              </a:rPr>
              <a:t>của</a:t>
            </a:r>
            <a:r>
              <a:rPr sz="2000" spc="-10" dirty="0">
                <a:solidFill>
                  <a:srgbClr val="03499E"/>
                </a:solidFill>
                <a:latin typeface="Times New Roman"/>
                <a:cs typeface="Times New Roman"/>
              </a:rPr>
              <a:t> </a:t>
            </a:r>
            <a:r>
              <a:rPr sz="2000" spc="-20" dirty="0">
                <a:solidFill>
                  <a:srgbClr val="03499E"/>
                </a:solidFill>
                <a:latin typeface="Times New Roman"/>
                <a:cs typeface="Times New Roman"/>
              </a:rPr>
              <a:t>cộng đồng</a:t>
            </a:r>
            <a:endParaRPr sz="2000">
              <a:latin typeface="Times New Roman"/>
              <a:cs typeface="Times New Roman"/>
            </a:endParaRPr>
          </a:p>
        </p:txBody>
      </p:sp>
      <p:pic>
        <p:nvPicPr>
          <p:cNvPr id="18" name="object 18"/>
          <p:cNvPicPr/>
          <p:nvPr/>
        </p:nvPicPr>
        <p:blipFill>
          <a:blip r:embed="rId6" cstate="print"/>
          <a:stretch>
            <a:fillRect/>
          </a:stretch>
        </p:blipFill>
        <p:spPr>
          <a:xfrm>
            <a:off x="2487167" y="2293620"/>
            <a:ext cx="1491233" cy="1491233"/>
          </a:xfrm>
          <a:prstGeom prst="rect">
            <a:avLst/>
          </a:prstGeom>
        </p:spPr>
      </p:pic>
      <p:sp>
        <p:nvSpPr>
          <p:cNvPr id="19" name="object 19"/>
          <p:cNvSpPr txBox="1"/>
          <p:nvPr/>
        </p:nvSpPr>
        <p:spPr>
          <a:xfrm>
            <a:off x="2787776" y="2718562"/>
            <a:ext cx="894715" cy="594995"/>
          </a:xfrm>
          <a:prstGeom prst="rect">
            <a:avLst/>
          </a:prstGeom>
        </p:spPr>
        <p:txBody>
          <a:bodyPr vert="horz" wrap="square" lIns="0" tIns="55880" rIns="0" bIns="0" rtlCol="0">
            <a:spAutoFit/>
          </a:bodyPr>
          <a:lstStyle/>
          <a:p>
            <a:pPr marL="12700" marR="5080" indent="187325">
              <a:lnSpc>
                <a:spcPts val="2080"/>
              </a:lnSpc>
              <a:spcBef>
                <a:spcPts val="440"/>
              </a:spcBef>
            </a:pPr>
            <a:r>
              <a:rPr sz="2000" spc="-25" dirty="0">
                <a:solidFill>
                  <a:srgbClr val="03499E"/>
                </a:solidFill>
                <a:latin typeface="Times New Roman"/>
                <a:cs typeface="Times New Roman"/>
              </a:rPr>
              <a:t>Đàm </a:t>
            </a:r>
            <a:r>
              <a:rPr sz="2000" dirty="0">
                <a:solidFill>
                  <a:srgbClr val="03499E"/>
                </a:solidFill>
                <a:latin typeface="Times New Roman"/>
                <a:cs typeface="Times New Roman"/>
              </a:rPr>
              <a:t>phán</a:t>
            </a:r>
            <a:r>
              <a:rPr sz="2000" spc="-5" dirty="0">
                <a:solidFill>
                  <a:srgbClr val="03499E"/>
                </a:solidFill>
                <a:latin typeface="Times New Roman"/>
                <a:cs typeface="Times New Roman"/>
              </a:rPr>
              <a:t> </a:t>
            </a:r>
            <a:r>
              <a:rPr sz="2000" spc="-25" dirty="0">
                <a:solidFill>
                  <a:srgbClr val="03499E"/>
                </a:solidFill>
                <a:latin typeface="Times New Roman"/>
                <a:cs typeface="Times New Roman"/>
              </a:rPr>
              <a:t>giá</a:t>
            </a:r>
            <a:endParaRPr sz="2000">
              <a:latin typeface="Times New Roman"/>
              <a:cs typeface="Times New Roman"/>
            </a:endParaRPr>
          </a:p>
        </p:txBody>
      </p:sp>
      <p:pic>
        <p:nvPicPr>
          <p:cNvPr id="20" name="object 20"/>
          <p:cNvPicPr/>
          <p:nvPr/>
        </p:nvPicPr>
        <p:blipFill>
          <a:blip r:embed="rId7" cstate="print"/>
          <a:stretch>
            <a:fillRect/>
          </a:stretch>
        </p:blipFill>
        <p:spPr>
          <a:xfrm>
            <a:off x="3144011" y="1156716"/>
            <a:ext cx="1491234" cy="1491234"/>
          </a:xfrm>
          <a:prstGeom prst="rect">
            <a:avLst/>
          </a:prstGeom>
        </p:spPr>
      </p:pic>
      <p:sp>
        <p:nvSpPr>
          <p:cNvPr id="21" name="object 21"/>
          <p:cNvSpPr txBox="1"/>
          <p:nvPr/>
        </p:nvSpPr>
        <p:spPr>
          <a:xfrm>
            <a:off x="3408934" y="1450086"/>
            <a:ext cx="963930" cy="856615"/>
          </a:xfrm>
          <a:prstGeom prst="rect">
            <a:avLst/>
          </a:prstGeom>
        </p:spPr>
        <p:txBody>
          <a:bodyPr vert="horz" wrap="square" lIns="0" tIns="13335" rIns="0" bIns="0" rtlCol="0">
            <a:spAutoFit/>
          </a:bodyPr>
          <a:lstStyle/>
          <a:p>
            <a:pPr marL="149860">
              <a:lnSpc>
                <a:spcPts val="2240"/>
              </a:lnSpc>
              <a:spcBef>
                <a:spcPts val="105"/>
              </a:spcBef>
            </a:pPr>
            <a:r>
              <a:rPr sz="2000" spc="-20" dirty="0">
                <a:solidFill>
                  <a:srgbClr val="03499E"/>
                </a:solidFill>
                <a:latin typeface="Times New Roman"/>
                <a:cs typeface="Times New Roman"/>
              </a:rPr>
              <a:t>LCNT</a:t>
            </a:r>
            <a:endParaRPr sz="2000">
              <a:latin typeface="Times New Roman"/>
              <a:cs typeface="Times New Roman"/>
            </a:endParaRPr>
          </a:p>
          <a:p>
            <a:pPr marL="82550" marR="5080" indent="-70485">
              <a:lnSpc>
                <a:spcPts val="2060"/>
              </a:lnSpc>
              <a:spcBef>
                <a:spcPts val="190"/>
              </a:spcBef>
            </a:pPr>
            <a:r>
              <a:rPr sz="2000" dirty="0">
                <a:solidFill>
                  <a:srgbClr val="03499E"/>
                </a:solidFill>
                <a:latin typeface="Times New Roman"/>
                <a:cs typeface="Times New Roman"/>
              </a:rPr>
              <a:t>trong</a:t>
            </a:r>
            <a:r>
              <a:rPr sz="2000" spc="-20" dirty="0">
                <a:solidFill>
                  <a:srgbClr val="03499E"/>
                </a:solidFill>
                <a:latin typeface="Times New Roman"/>
                <a:cs typeface="Times New Roman"/>
              </a:rPr>
              <a:t> </a:t>
            </a:r>
            <a:r>
              <a:rPr sz="2000" spc="-25" dirty="0">
                <a:solidFill>
                  <a:srgbClr val="03499E"/>
                </a:solidFill>
                <a:latin typeface="Times New Roman"/>
                <a:cs typeface="Times New Roman"/>
              </a:rPr>
              <a:t>TH </a:t>
            </a:r>
            <a:r>
              <a:rPr sz="2000" dirty="0">
                <a:solidFill>
                  <a:srgbClr val="03499E"/>
                </a:solidFill>
                <a:latin typeface="Times New Roman"/>
                <a:cs typeface="Times New Roman"/>
              </a:rPr>
              <a:t>đặc</a:t>
            </a:r>
            <a:r>
              <a:rPr sz="2000" spc="-5" dirty="0">
                <a:solidFill>
                  <a:srgbClr val="03499E"/>
                </a:solidFill>
                <a:latin typeface="Times New Roman"/>
                <a:cs typeface="Times New Roman"/>
              </a:rPr>
              <a:t> </a:t>
            </a:r>
            <a:r>
              <a:rPr sz="2000" spc="-20" dirty="0">
                <a:solidFill>
                  <a:srgbClr val="03499E"/>
                </a:solidFill>
                <a:latin typeface="Times New Roman"/>
                <a:cs typeface="Times New Roman"/>
              </a:rPr>
              <a:t>biệt</a:t>
            </a:r>
            <a:endParaRPr sz="2000">
              <a:latin typeface="Times New Roman"/>
              <a:cs typeface="Times New Roman"/>
            </a:endParaRPr>
          </a:p>
        </p:txBody>
      </p:sp>
      <p:grpSp>
        <p:nvGrpSpPr>
          <p:cNvPr id="22" name="object 22"/>
          <p:cNvGrpSpPr/>
          <p:nvPr/>
        </p:nvGrpSpPr>
        <p:grpSpPr>
          <a:xfrm>
            <a:off x="7847076" y="946403"/>
            <a:ext cx="2912745" cy="4665345"/>
            <a:chOff x="7847076" y="946403"/>
            <a:chExt cx="2912745" cy="4665345"/>
          </a:xfrm>
        </p:grpSpPr>
        <p:pic>
          <p:nvPicPr>
            <p:cNvPr id="23" name="object 23"/>
            <p:cNvPicPr/>
            <p:nvPr/>
          </p:nvPicPr>
          <p:blipFill>
            <a:blip r:embed="rId8" cstate="print"/>
            <a:stretch>
              <a:fillRect/>
            </a:stretch>
          </p:blipFill>
          <p:spPr>
            <a:xfrm>
              <a:off x="7917180" y="989075"/>
              <a:ext cx="2773679" cy="4520184"/>
            </a:xfrm>
            <a:prstGeom prst="rect">
              <a:avLst/>
            </a:prstGeom>
          </p:spPr>
        </p:pic>
        <p:pic>
          <p:nvPicPr>
            <p:cNvPr id="24" name="object 24"/>
            <p:cNvPicPr/>
            <p:nvPr/>
          </p:nvPicPr>
          <p:blipFill>
            <a:blip r:embed="rId9" cstate="print"/>
            <a:stretch>
              <a:fillRect/>
            </a:stretch>
          </p:blipFill>
          <p:spPr>
            <a:xfrm>
              <a:off x="7847076" y="946403"/>
              <a:ext cx="2912364" cy="4664964"/>
            </a:xfrm>
            <a:prstGeom prst="rect">
              <a:avLst/>
            </a:prstGeom>
          </p:spPr>
        </p:pic>
      </p:grpSp>
      <p:sp>
        <p:nvSpPr>
          <p:cNvPr id="25" name="object 25"/>
          <p:cNvSpPr txBox="1"/>
          <p:nvPr/>
        </p:nvSpPr>
        <p:spPr>
          <a:xfrm>
            <a:off x="7978140" y="1030858"/>
            <a:ext cx="2656205" cy="4401185"/>
          </a:xfrm>
          <a:prstGeom prst="rect">
            <a:avLst/>
          </a:prstGeom>
          <a:solidFill>
            <a:srgbClr val="2A5F9E"/>
          </a:solidFill>
          <a:ln w="38100">
            <a:solidFill>
              <a:srgbClr val="E9E1D5"/>
            </a:solidFill>
          </a:ln>
        </p:spPr>
        <p:txBody>
          <a:bodyPr vert="horz" wrap="square" lIns="0" tIns="33655" rIns="0" bIns="0" rtlCol="0">
            <a:spAutoFit/>
          </a:bodyPr>
          <a:lstStyle/>
          <a:p>
            <a:pPr marL="126364" marR="116205" algn="ctr">
              <a:lnSpc>
                <a:spcPct val="99900"/>
              </a:lnSpc>
              <a:spcBef>
                <a:spcPts val="265"/>
              </a:spcBef>
            </a:pPr>
            <a:r>
              <a:rPr sz="2800" dirty="0">
                <a:solidFill>
                  <a:srgbClr val="E9E1D5"/>
                </a:solidFill>
                <a:latin typeface="Times New Roman"/>
                <a:cs typeface="Times New Roman"/>
              </a:rPr>
              <a:t>Trường</a:t>
            </a:r>
            <a:r>
              <a:rPr sz="2800" spc="-65" dirty="0">
                <a:solidFill>
                  <a:srgbClr val="E9E1D5"/>
                </a:solidFill>
                <a:latin typeface="Times New Roman"/>
                <a:cs typeface="Times New Roman"/>
              </a:rPr>
              <a:t> </a:t>
            </a:r>
            <a:r>
              <a:rPr sz="2800" dirty="0">
                <a:solidFill>
                  <a:srgbClr val="E9E1D5"/>
                </a:solidFill>
                <a:latin typeface="Times New Roman"/>
                <a:cs typeface="Times New Roman"/>
              </a:rPr>
              <a:t>hợp</a:t>
            </a:r>
            <a:r>
              <a:rPr sz="2800" spc="-60" dirty="0">
                <a:solidFill>
                  <a:srgbClr val="E9E1D5"/>
                </a:solidFill>
                <a:latin typeface="Times New Roman"/>
                <a:cs typeface="Times New Roman"/>
              </a:rPr>
              <a:t> </a:t>
            </a:r>
            <a:r>
              <a:rPr sz="2800" spc="-20" dirty="0">
                <a:solidFill>
                  <a:srgbClr val="E9E1D5"/>
                </a:solidFill>
                <a:latin typeface="Times New Roman"/>
                <a:cs typeface="Times New Roman"/>
              </a:rPr>
              <a:t>phát </a:t>
            </a:r>
            <a:r>
              <a:rPr sz="2800" dirty="0">
                <a:solidFill>
                  <a:srgbClr val="E9E1D5"/>
                </a:solidFill>
                <a:latin typeface="Times New Roman"/>
                <a:cs typeface="Times New Roman"/>
              </a:rPr>
              <a:t>sinh</a:t>
            </a:r>
            <a:r>
              <a:rPr sz="2800" spc="-25" dirty="0">
                <a:solidFill>
                  <a:srgbClr val="E9E1D5"/>
                </a:solidFill>
                <a:latin typeface="Times New Roman"/>
                <a:cs typeface="Times New Roman"/>
              </a:rPr>
              <a:t> </a:t>
            </a:r>
            <a:r>
              <a:rPr sz="2800" dirty="0">
                <a:solidFill>
                  <a:srgbClr val="E9E1D5"/>
                </a:solidFill>
                <a:latin typeface="Times New Roman"/>
                <a:cs typeface="Times New Roman"/>
              </a:rPr>
              <a:t>hình</a:t>
            </a:r>
            <a:r>
              <a:rPr sz="2800" spc="-20" dirty="0">
                <a:solidFill>
                  <a:srgbClr val="E9E1D5"/>
                </a:solidFill>
                <a:latin typeface="Times New Roman"/>
                <a:cs typeface="Times New Roman"/>
              </a:rPr>
              <a:t> thức </a:t>
            </a:r>
            <a:r>
              <a:rPr sz="2800" dirty="0">
                <a:solidFill>
                  <a:srgbClr val="E9E1D5"/>
                </a:solidFill>
                <a:latin typeface="Times New Roman"/>
                <a:cs typeface="Times New Roman"/>
              </a:rPr>
              <a:t>lựa</a:t>
            </a:r>
            <a:r>
              <a:rPr sz="2800" spc="-15" dirty="0">
                <a:solidFill>
                  <a:srgbClr val="E9E1D5"/>
                </a:solidFill>
                <a:latin typeface="Times New Roman"/>
                <a:cs typeface="Times New Roman"/>
              </a:rPr>
              <a:t> </a:t>
            </a:r>
            <a:r>
              <a:rPr sz="2800" dirty="0">
                <a:solidFill>
                  <a:srgbClr val="E9E1D5"/>
                </a:solidFill>
                <a:latin typeface="Times New Roman"/>
                <a:cs typeface="Times New Roman"/>
              </a:rPr>
              <a:t>chọn </a:t>
            </a:r>
            <a:r>
              <a:rPr sz="2800" spc="-25" dirty="0">
                <a:solidFill>
                  <a:srgbClr val="E9E1D5"/>
                </a:solidFill>
                <a:latin typeface="Times New Roman"/>
                <a:cs typeface="Times New Roman"/>
              </a:rPr>
              <a:t>nhà </a:t>
            </a:r>
            <a:r>
              <a:rPr sz="2800" dirty="0">
                <a:solidFill>
                  <a:srgbClr val="E9E1D5"/>
                </a:solidFill>
                <a:latin typeface="Times New Roman"/>
                <a:cs typeface="Times New Roman"/>
              </a:rPr>
              <a:t>thầu</a:t>
            </a:r>
            <a:r>
              <a:rPr sz="2800" spc="-45" dirty="0">
                <a:solidFill>
                  <a:srgbClr val="E9E1D5"/>
                </a:solidFill>
                <a:latin typeface="Times New Roman"/>
                <a:cs typeface="Times New Roman"/>
              </a:rPr>
              <a:t> </a:t>
            </a:r>
            <a:r>
              <a:rPr sz="2800" dirty="0">
                <a:solidFill>
                  <a:srgbClr val="E9E1D5"/>
                </a:solidFill>
                <a:latin typeface="Times New Roman"/>
                <a:cs typeface="Times New Roman"/>
              </a:rPr>
              <a:t>khác,</a:t>
            </a:r>
            <a:r>
              <a:rPr sz="2800" spc="-25" dirty="0">
                <a:solidFill>
                  <a:srgbClr val="E9E1D5"/>
                </a:solidFill>
                <a:latin typeface="Times New Roman"/>
                <a:cs typeface="Times New Roman"/>
              </a:rPr>
              <a:t> có </a:t>
            </a:r>
            <a:r>
              <a:rPr sz="2800" dirty="0">
                <a:solidFill>
                  <a:srgbClr val="E9E1D5"/>
                </a:solidFill>
                <a:latin typeface="Times New Roman"/>
                <a:cs typeface="Times New Roman"/>
              </a:rPr>
              <a:t>tính</a:t>
            </a:r>
            <a:r>
              <a:rPr sz="2800" spc="-20" dirty="0">
                <a:solidFill>
                  <a:srgbClr val="E9E1D5"/>
                </a:solidFill>
                <a:latin typeface="Times New Roman"/>
                <a:cs typeface="Times New Roman"/>
              </a:rPr>
              <a:t> </a:t>
            </a:r>
            <a:r>
              <a:rPr sz="2800" dirty="0">
                <a:solidFill>
                  <a:srgbClr val="E9E1D5"/>
                </a:solidFill>
                <a:latin typeface="Times New Roman"/>
                <a:cs typeface="Times New Roman"/>
              </a:rPr>
              <a:t>ưu</a:t>
            </a:r>
            <a:r>
              <a:rPr sz="2800" spc="-5" dirty="0">
                <a:solidFill>
                  <a:srgbClr val="E9E1D5"/>
                </a:solidFill>
                <a:latin typeface="Times New Roman"/>
                <a:cs typeface="Times New Roman"/>
              </a:rPr>
              <a:t> </a:t>
            </a:r>
            <a:r>
              <a:rPr sz="2800" dirty="0">
                <a:solidFill>
                  <a:srgbClr val="E9E1D5"/>
                </a:solidFill>
                <a:latin typeface="Times New Roman"/>
                <a:cs typeface="Times New Roman"/>
              </a:rPr>
              <a:t>việt,</a:t>
            </a:r>
            <a:r>
              <a:rPr sz="2800" spc="-15" dirty="0">
                <a:solidFill>
                  <a:srgbClr val="E9E1D5"/>
                </a:solidFill>
                <a:latin typeface="Times New Roman"/>
                <a:cs typeface="Times New Roman"/>
              </a:rPr>
              <a:t> </a:t>
            </a:r>
            <a:r>
              <a:rPr sz="2800" spc="-25" dirty="0">
                <a:solidFill>
                  <a:srgbClr val="E9E1D5"/>
                </a:solidFill>
                <a:latin typeface="Times New Roman"/>
                <a:cs typeface="Times New Roman"/>
              </a:rPr>
              <a:t>sử </a:t>
            </a:r>
            <a:r>
              <a:rPr sz="2800" dirty="0">
                <a:solidFill>
                  <a:srgbClr val="E9E1D5"/>
                </a:solidFill>
                <a:latin typeface="Times New Roman"/>
                <a:cs typeface="Times New Roman"/>
              </a:rPr>
              <a:t>dụng</a:t>
            </a:r>
            <a:r>
              <a:rPr sz="2800" spc="-75" dirty="0">
                <a:solidFill>
                  <a:srgbClr val="E9E1D5"/>
                </a:solidFill>
                <a:latin typeface="Times New Roman"/>
                <a:cs typeface="Times New Roman"/>
              </a:rPr>
              <a:t> </a:t>
            </a:r>
            <a:r>
              <a:rPr sz="2800" spc="-10" dirty="0">
                <a:solidFill>
                  <a:srgbClr val="E9E1D5"/>
                </a:solidFill>
                <a:latin typeface="Times New Roman"/>
                <a:cs typeface="Times New Roman"/>
              </a:rPr>
              <a:t>phương </a:t>
            </a:r>
            <a:r>
              <a:rPr sz="2800" dirty="0">
                <a:solidFill>
                  <a:srgbClr val="E9E1D5"/>
                </a:solidFill>
                <a:latin typeface="Times New Roman"/>
                <a:cs typeface="Times New Roman"/>
              </a:rPr>
              <a:t>tiện</a:t>
            </a:r>
            <a:r>
              <a:rPr sz="2800" spc="-10" dirty="0">
                <a:solidFill>
                  <a:srgbClr val="E9E1D5"/>
                </a:solidFill>
                <a:latin typeface="Times New Roman"/>
                <a:cs typeface="Times New Roman"/>
              </a:rPr>
              <a:t> </a:t>
            </a:r>
            <a:r>
              <a:rPr sz="2800" dirty="0">
                <a:solidFill>
                  <a:srgbClr val="E9E1D5"/>
                </a:solidFill>
                <a:latin typeface="Times New Roman"/>
                <a:cs typeface="Times New Roman"/>
              </a:rPr>
              <a:t>điện</a:t>
            </a:r>
            <a:r>
              <a:rPr sz="2800" spc="-5" dirty="0">
                <a:solidFill>
                  <a:srgbClr val="E9E1D5"/>
                </a:solidFill>
                <a:latin typeface="Times New Roman"/>
                <a:cs typeface="Times New Roman"/>
              </a:rPr>
              <a:t> </a:t>
            </a:r>
            <a:r>
              <a:rPr sz="2800" dirty="0">
                <a:solidFill>
                  <a:srgbClr val="E9E1D5"/>
                </a:solidFill>
                <a:latin typeface="Times New Roman"/>
                <a:cs typeface="Times New Roman"/>
              </a:rPr>
              <a:t>tử </a:t>
            </a:r>
            <a:r>
              <a:rPr sz="2800" spc="-20" dirty="0">
                <a:solidFill>
                  <a:srgbClr val="E9E1D5"/>
                </a:solidFill>
                <a:latin typeface="Times New Roman"/>
                <a:cs typeface="Times New Roman"/>
              </a:rPr>
              <a:t>tiến </a:t>
            </a:r>
            <a:r>
              <a:rPr sz="2800" dirty="0">
                <a:solidFill>
                  <a:srgbClr val="E9E1D5"/>
                </a:solidFill>
                <a:latin typeface="Times New Roman"/>
                <a:cs typeface="Times New Roman"/>
              </a:rPr>
              <a:t>bộ,</a:t>
            </a:r>
            <a:r>
              <a:rPr sz="2800" spc="-20" dirty="0">
                <a:solidFill>
                  <a:srgbClr val="E9E1D5"/>
                </a:solidFill>
                <a:latin typeface="Times New Roman"/>
                <a:cs typeface="Times New Roman"/>
              </a:rPr>
              <a:t> </a:t>
            </a:r>
            <a:r>
              <a:rPr sz="2800" dirty="0">
                <a:solidFill>
                  <a:srgbClr val="E9E1D5"/>
                </a:solidFill>
                <a:latin typeface="Times New Roman"/>
                <a:cs typeface="Times New Roman"/>
              </a:rPr>
              <a:t>hiện</a:t>
            </a:r>
            <a:r>
              <a:rPr sz="2800" spc="-25" dirty="0">
                <a:solidFill>
                  <a:srgbClr val="E9E1D5"/>
                </a:solidFill>
                <a:latin typeface="Times New Roman"/>
                <a:cs typeface="Times New Roman"/>
              </a:rPr>
              <a:t> </a:t>
            </a:r>
            <a:r>
              <a:rPr sz="2800" spc="-20" dirty="0">
                <a:solidFill>
                  <a:srgbClr val="E9E1D5"/>
                </a:solidFill>
                <a:latin typeface="Times New Roman"/>
                <a:cs typeface="Times New Roman"/>
              </a:rPr>
              <a:t>đại, </a:t>
            </a:r>
            <a:r>
              <a:rPr sz="2800" dirty="0">
                <a:solidFill>
                  <a:srgbClr val="E9E1D5"/>
                </a:solidFill>
                <a:latin typeface="Times New Roman"/>
                <a:cs typeface="Times New Roman"/>
              </a:rPr>
              <a:t>Chính</a:t>
            </a:r>
            <a:r>
              <a:rPr sz="2800" spc="-35" dirty="0">
                <a:solidFill>
                  <a:srgbClr val="E9E1D5"/>
                </a:solidFill>
                <a:latin typeface="Times New Roman"/>
                <a:cs typeface="Times New Roman"/>
              </a:rPr>
              <a:t> </a:t>
            </a:r>
            <a:r>
              <a:rPr sz="2800" dirty="0">
                <a:solidFill>
                  <a:srgbClr val="E9E1D5"/>
                </a:solidFill>
                <a:latin typeface="Times New Roman"/>
                <a:cs typeface="Times New Roman"/>
              </a:rPr>
              <a:t>phủ</a:t>
            </a:r>
            <a:r>
              <a:rPr sz="2800" spc="-30" dirty="0">
                <a:solidFill>
                  <a:srgbClr val="E9E1D5"/>
                </a:solidFill>
                <a:latin typeface="Times New Roman"/>
                <a:cs typeface="Times New Roman"/>
              </a:rPr>
              <a:t> </a:t>
            </a:r>
            <a:r>
              <a:rPr sz="2800" spc="-25" dirty="0">
                <a:solidFill>
                  <a:srgbClr val="E9E1D5"/>
                </a:solidFill>
                <a:latin typeface="Times New Roman"/>
                <a:cs typeface="Times New Roman"/>
              </a:rPr>
              <a:t>quy </a:t>
            </a:r>
            <a:r>
              <a:rPr sz="2800" spc="-20" dirty="0">
                <a:solidFill>
                  <a:srgbClr val="E9E1D5"/>
                </a:solidFill>
                <a:latin typeface="Times New Roman"/>
                <a:cs typeface="Times New Roman"/>
              </a:rPr>
              <a:t>định</a:t>
            </a:r>
            <a:endParaRPr sz="2800">
              <a:latin typeface="Times New Roman"/>
              <a:cs typeface="Times New Roman"/>
            </a:endParaRPr>
          </a:p>
        </p:txBody>
      </p:sp>
      <p:sp>
        <p:nvSpPr>
          <p:cNvPr id="26" name="object 26"/>
          <p:cNvSpPr txBox="1">
            <a:spLocks noGrp="1"/>
          </p:cNvSpPr>
          <p:nvPr>
            <p:ph type="sldNum" sz="quarter" idx="7"/>
          </p:nvPr>
        </p:nvSpPr>
        <p:spPr>
          <a:prstGeom prst="rect">
            <a:avLst/>
          </a:prstGeom>
        </p:spPr>
        <p:txBody>
          <a:bodyPr vert="horz" wrap="square" lIns="0" tIns="1066370" rIns="0" bIns="0" rtlCol="0">
            <a:spAutoFit/>
          </a:bodyPr>
          <a:lstStyle/>
          <a:p>
            <a:pPr marL="4939665">
              <a:lnSpc>
                <a:spcPts val="1655"/>
              </a:lnSpc>
            </a:pPr>
            <a:fld id="{81D60167-4931-47E6-BA6A-407CBD079E47}" type="slidenum">
              <a:rPr spc="-25" dirty="0"/>
              <a:t>57</a:t>
            </a:fld>
            <a:endParaRPr spc="-25"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5116067" y="2729483"/>
            <a:ext cx="2303145" cy="2002789"/>
            <a:chOff x="5116067" y="2729483"/>
            <a:chExt cx="2303145" cy="2002789"/>
          </a:xfrm>
        </p:grpSpPr>
        <p:pic>
          <p:nvPicPr>
            <p:cNvPr id="3" name="object 3"/>
            <p:cNvPicPr/>
            <p:nvPr/>
          </p:nvPicPr>
          <p:blipFill>
            <a:blip r:embed="rId2" cstate="print"/>
            <a:stretch>
              <a:fillRect/>
            </a:stretch>
          </p:blipFill>
          <p:spPr>
            <a:xfrm>
              <a:off x="5116067" y="2729483"/>
              <a:ext cx="2302764" cy="2002536"/>
            </a:xfrm>
            <a:prstGeom prst="rect">
              <a:avLst/>
            </a:prstGeom>
          </p:spPr>
        </p:pic>
        <p:pic>
          <p:nvPicPr>
            <p:cNvPr id="4" name="object 4"/>
            <p:cNvPicPr/>
            <p:nvPr/>
          </p:nvPicPr>
          <p:blipFill>
            <a:blip r:embed="rId3" cstate="print"/>
            <a:stretch>
              <a:fillRect/>
            </a:stretch>
          </p:blipFill>
          <p:spPr>
            <a:xfrm>
              <a:off x="5347715" y="3255238"/>
              <a:ext cx="1837943" cy="1005865"/>
            </a:xfrm>
            <a:prstGeom prst="rect">
              <a:avLst/>
            </a:prstGeom>
          </p:spPr>
        </p:pic>
        <p:pic>
          <p:nvPicPr>
            <p:cNvPr id="5" name="object 5"/>
            <p:cNvPicPr/>
            <p:nvPr/>
          </p:nvPicPr>
          <p:blipFill>
            <a:blip r:embed="rId4" cstate="print"/>
            <a:stretch>
              <a:fillRect/>
            </a:stretch>
          </p:blipFill>
          <p:spPr>
            <a:xfrm>
              <a:off x="5158104" y="2749422"/>
              <a:ext cx="2221992" cy="1921890"/>
            </a:xfrm>
            <a:prstGeom prst="rect">
              <a:avLst/>
            </a:prstGeom>
          </p:spPr>
        </p:pic>
      </p:grpSp>
      <p:sp>
        <p:nvSpPr>
          <p:cNvPr id="6" name="object 6"/>
          <p:cNvSpPr txBox="1"/>
          <p:nvPr/>
        </p:nvSpPr>
        <p:spPr>
          <a:xfrm>
            <a:off x="5552313" y="3328161"/>
            <a:ext cx="1433830" cy="706755"/>
          </a:xfrm>
          <a:prstGeom prst="rect">
            <a:avLst/>
          </a:prstGeom>
        </p:spPr>
        <p:txBody>
          <a:bodyPr vert="horz" wrap="square" lIns="0" tIns="65405" rIns="0" bIns="0" rtlCol="0">
            <a:spAutoFit/>
          </a:bodyPr>
          <a:lstStyle/>
          <a:p>
            <a:pPr marL="12700" marR="5080" indent="228600">
              <a:lnSpc>
                <a:spcPts val="2480"/>
              </a:lnSpc>
              <a:spcBef>
                <a:spcPts val="515"/>
              </a:spcBef>
            </a:pPr>
            <a:r>
              <a:rPr sz="2400" spc="-10" dirty="0">
                <a:solidFill>
                  <a:srgbClr val="03499E"/>
                </a:solidFill>
                <a:latin typeface="Times New Roman"/>
                <a:cs typeface="Times New Roman"/>
              </a:rPr>
              <a:t>Phương </a:t>
            </a:r>
            <a:r>
              <a:rPr sz="2400" dirty="0">
                <a:solidFill>
                  <a:srgbClr val="03499E"/>
                </a:solidFill>
                <a:latin typeface="Times New Roman"/>
                <a:cs typeface="Times New Roman"/>
              </a:rPr>
              <a:t>thức</a:t>
            </a:r>
            <a:r>
              <a:rPr sz="2400" spc="-10" dirty="0">
                <a:solidFill>
                  <a:srgbClr val="03499E"/>
                </a:solidFill>
                <a:latin typeface="Times New Roman"/>
                <a:cs typeface="Times New Roman"/>
              </a:rPr>
              <a:t> </a:t>
            </a:r>
            <a:r>
              <a:rPr sz="2400" spc="-20" dirty="0">
                <a:solidFill>
                  <a:srgbClr val="03499E"/>
                </a:solidFill>
                <a:latin typeface="Times New Roman"/>
                <a:cs typeface="Times New Roman"/>
              </a:rPr>
              <a:t>LCNT</a:t>
            </a:r>
            <a:endParaRPr sz="2400">
              <a:latin typeface="Times New Roman"/>
              <a:cs typeface="Times New Roman"/>
            </a:endParaRPr>
          </a:p>
        </p:txBody>
      </p:sp>
      <p:grpSp>
        <p:nvGrpSpPr>
          <p:cNvPr id="7" name="object 7"/>
          <p:cNvGrpSpPr/>
          <p:nvPr/>
        </p:nvGrpSpPr>
        <p:grpSpPr>
          <a:xfrm>
            <a:off x="5320284" y="981455"/>
            <a:ext cx="2106295" cy="1656714"/>
            <a:chOff x="5320284" y="981455"/>
            <a:chExt cx="2106295" cy="1656714"/>
          </a:xfrm>
        </p:grpSpPr>
        <p:pic>
          <p:nvPicPr>
            <p:cNvPr id="8" name="object 8"/>
            <p:cNvPicPr/>
            <p:nvPr/>
          </p:nvPicPr>
          <p:blipFill>
            <a:blip r:embed="rId5" cstate="print"/>
            <a:stretch>
              <a:fillRect/>
            </a:stretch>
          </p:blipFill>
          <p:spPr>
            <a:xfrm>
              <a:off x="6507480" y="1810524"/>
              <a:ext cx="918972" cy="803135"/>
            </a:xfrm>
            <a:prstGeom prst="rect">
              <a:avLst/>
            </a:prstGeom>
          </p:spPr>
        </p:pic>
        <p:sp>
          <p:nvSpPr>
            <p:cNvPr id="9" name="object 9"/>
            <p:cNvSpPr/>
            <p:nvPr/>
          </p:nvSpPr>
          <p:spPr>
            <a:xfrm>
              <a:off x="6549390" y="1829942"/>
              <a:ext cx="838835" cy="722630"/>
            </a:xfrm>
            <a:custGeom>
              <a:avLst/>
              <a:gdLst/>
              <a:ahLst/>
              <a:cxnLst/>
              <a:rect l="l" t="t" r="r" b="b"/>
              <a:pathLst>
                <a:path w="838834" h="722630">
                  <a:moveTo>
                    <a:pt x="629792" y="0"/>
                  </a:moveTo>
                  <a:lnTo>
                    <a:pt x="208787" y="0"/>
                  </a:lnTo>
                  <a:lnTo>
                    <a:pt x="0" y="361061"/>
                  </a:lnTo>
                  <a:lnTo>
                    <a:pt x="208787" y="722249"/>
                  </a:lnTo>
                  <a:lnTo>
                    <a:pt x="629792" y="722249"/>
                  </a:lnTo>
                  <a:lnTo>
                    <a:pt x="838453" y="361061"/>
                  </a:lnTo>
                  <a:lnTo>
                    <a:pt x="629792" y="0"/>
                  </a:lnTo>
                  <a:close/>
                </a:path>
              </a:pathLst>
            </a:custGeom>
            <a:solidFill>
              <a:srgbClr val="FFFFFF"/>
            </a:solidFill>
          </p:spPr>
          <p:txBody>
            <a:bodyPr wrap="square" lIns="0" tIns="0" rIns="0" bIns="0" rtlCol="0"/>
            <a:lstStyle/>
            <a:p>
              <a:endParaRPr/>
            </a:p>
          </p:txBody>
        </p:sp>
        <p:pic>
          <p:nvPicPr>
            <p:cNvPr id="10" name="object 10"/>
            <p:cNvPicPr/>
            <p:nvPr/>
          </p:nvPicPr>
          <p:blipFill>
            <a:blip r:embed="rId6" cstate="print"/>
            <a:stretch>
              <a:fillRect/>
            </a:stretch>
          </p:blipFill>
          <p:spPr>
            <a:xfrm>
              <a:off x="5320284" y="981455"/>
              <a:ext cx="1901952" cy="1656588"/>
            </a:xfrm>
            <a:prstGeom prst="rect">
              <a:avLst/>
            </a:prstGeom>
          </p:spPr>
        </p:pic>
        <p:pic>
          <p:nvPicPr>
            <p:cNvPr id="11" name="object 11"/>
            <p:cNvPicPr/>
            <p:nvPr/>
          </p:nvPicPr>
          <p:blipFill>
            <a:blip r:embed="rId7" cstate="print"/>
            <a:stretch>
              <a:fillRect/>
            </a:stretch>
          </p:blipFill>
          <p:spPr>
            <a:xfrm>
              <a:off x="5484876" y="1175003"/>
              <a:ext cx="1648968" cy="1322832"/>
            </a:xfrm>
            <a:prstGeom prst="rect">
              <a:avLst/>
            </a:prstGeom>
          </p:spPr>
        </p:pic>
        <p:pic>
          <p:nvPicPr>
            <p:cNvPr id="12" name="object 12"/>
            <p:cNvPicPr/>
            <p:nvPr/>
          </p:nvPicPr>
          <p:blipFill>
            <a:blip r:embed="rId8" cstate="print"/>
            <a:stretch>
              <a:fillRect/>
            </a:stretch>
          </p:blipFill>
          <p:spPr>
            <a:xfrm>
              <a:off x="5362829" y="1001394"/>
              <a:ext cx="1820672" cy="1575180"/>
            </a:xfrm>
            <a:prstGeom prst="rect">
              <a:avLst/>
            </a:prstGeom>
          </p:spPr>
        </p:pic>
      </p:grpSp>
      <p:sp>
        <p:nvSpPr>
          <p:cNvPr id="13" name="object 13"/>
          <p:cNvSpPr txBox="1">
            <a:spLocks noGrp="1"/>
          </p:cNvSpPr>
          <p:nvPr>
            <p:ph type="title"/>
          </p:nvPr>
        </p:nvSpPr>
        <p:spPr>
          <a:xfrm>
            <a:off x="5690742" y="1248536"/>
            <a:ext cx="1166495" cy="1022985"/>
          </a:xfrm>
          <a:prstGeom prst="rect">
            <a:avLst/>
          </a:prstGeom>
        </p:spPr>
        <p:txBody>
          <a:bodyPr vert="horz" wrap="square" lIns="0" tIns="62865" rIns="0" bIns="0" rtlCol="0">
            <a:spAutoFit/>
          </a:bodyPr>
          <a:lstStyle/>
          <a:p>
            <a:pPr marL="12700" marR="5080" indent="48260" algn="just">
              <a:lnSpc>
                <a:spcPct val="86300"/>
              </a:lnSpc>
              <a:spcBef>
                <a:spcPts val="495"/>
              </a:spcBef>
            </a:pPr>
            <a:r>
              <a:rPr b="0" dirty="0">
                <a:latin typeface="Times New Roman"/>
                <a:cs typeface="Times New Roman"/>
              </a:rPr>
              <a:t>Một </a:t>
            </a:r>
            <a:r>
              <a:rPr b="0" spc="-20" dirty="0">
                <a:latin typeface="Times New Roman"/>
                <a:cs typeface="Times New Roman"/>
              </a:rPr>
              <a:t>giai </a:t>
            </a:r>
            <a:r>
              <a:rPr b="0" dirty="0">
                <a:latin typeface="Times New Roman"/>
                <a:cs typeface="Times New Roman"/>
              </a:rPr>
              <a:t>đoạn </a:t>
            </a:r>
            <a:r>
              <a:rPr b="0" spc="-25" dirty="0">
                <a:latin typeface="Times New Roman"/>
                <a:cs typeface="Times New Roman"/>
              </a:rPr>
              <a:t>một </a:t>
            </a:r>
            <a:r>
              <a:rPr b="0" dirty="0">
                <a:latin typeface="Times New Roman"/>
                <a:cs typeface="Times New Roman"/>
              </a:rPr>
              <a:t>túi</a:t>
            </a:r>
            <a:r>
              <a:rPr b="0" spc="-5" dirty="0">
                <a:latin typeface="Times New Roman"/>
                <a:cs typeface="Times New Roman"/>
              </a:rPr>
              <a:t> </a:t>
            </a:r>
            <a:r>
              <a:rPr b="0" dirty="0">
                <a:latin typeface="Times New Roman"/>
                <a:cs typeface="Times New Roman"/>
              </a:rPr>
              <a:t>hồ </a:t>
            </a:r>
            <a:r>
              <a:rPr b="0" spc="-25" dirty="0">
                <a:latin typeface="Times New Roman"/>
                <a:cs typeface="Times New Roman"/>
              </a:rPr>
              <a:t>sơ</a:t>
            </a:r>
          </a:p>
        </p:txBody>
      </p:sp>
      <p:grpSp>
        <p:nvGrpSpPr>
          <p:cNvPr id="14" name="object 14"/>
          <p:cNvGrpSpPr/>
          <p:nvPr/>
        </p:nvGrpSpPr>
        <p:grpSpPr>
          <a:xfrm>
            <a:off x="6990588" y="1950720"/>
            <a:ext cx="1900555" cy="2013585"/>
            <a:chOff x="6990588" y="1950720"/>
            <a:chExt cx="1900555" cy="2013585"/>
          </a:xfrm>
        </p:grpSpPr>
        <p:pic>
          <p:nvPicPr>
            <p:cNvPr id="15" name="object 15"/>
            <p:cNvPicPr/>
            <p:nvPr/>
          </p:nvPicPr>
          <p:blipFill>
            <a:blip r:embed="rId5" cstate="print"/>
            <a:stretch>
              <a:fillRect/>
            </a:stretch>
          </p:blipFill>
          <p:spPr>
            <a:xfrm>
              <a:off x="7485888" y="3160788"/>
              <a:ext cx="918972" cy="803135"/>
            </a:xfrm>
            <a:prstGeom prst="rect">
              <a:avLst/>
            </a:prstGeom>
          </p:spPr>
        </p:pic>
        <p:sp>
          <p:nvSpPr>
            <p:cNvPr id="16" name="object 16"/>
            <p:cNvSpPr/>
            <p:nvPr/>
          </p:nvSpPr>
          <p:spPr>
            <a:xfrm>
              <a:off x="7527925" y="3180207"/>
              <a:ext cx="838835" cy="722630"/>
            </a:xfrm>
            <a:custGeom>
              <a:avLst/>
              <a:gdLst/>
              <a:ahLst/>
              <a:cxnLst/>
              <a:rect l="l" t="t" r="r" b="b"/>
              <a:pathLst>
                <a:path w="838834" h="722629">
                  <a:moveTo>
                    <a:pt x="629793" y="0"/>
                  </a:moveTo>
                  <a:lnTo>
                    <a:pt x="208788" y="0"/>
                  </a:lnTo>
                  <a:lnTo>
                    <a:pt x="0" y="361060"/>
                  </a:lnTo>
                  <a:lnTo>
                    <a:pt x="208788" y="722248"/>
                  </a:lnTo>
                  <a:lnTo>
                    <a:pt x="629793" y="722248"/>
                  </a:lnTo>
                  <a:lnTo>
                    <a:pt x="838453" y="361060"/>
                  </a:lnTo>
                  <a:lnTo>
                    <a:pt x="629793" y="0"/>
                  </a:lnTo>
                  <a:close/>
                </a:path>
              </a:pathLst>
            </a:custGeom>
            <a:solidFill>
              <a:srgbClr val="FFFFFF"/>
            </a:solidFill>
          </p:spPr>
          <p:txBody>
            <a:bodyPr wrap="square" lIns="0" tIns="0" rIns="0" bIns="0" rtlCol="0"/>
            <a:lstStyle/>
            <a:p>
              <a:endParaRPr/>
            </a:p>
          </p:txBody>
        </p:sp>
        <p:pic>
          <p:nvPicPr>
            <p:cNvPr id="17" name="object 17"/>
            <p:cNvPicPr/>
            <p:nvPr/>
          </p:nvPicPr>
          <p:blipFill>
            <a:blip r:embed="rId9" cstate="print"/>
            <a:stretch>
              <a:fillRect/>
            </a:stretch>
          </p:blipFill>
          <p:spPr>
            <a:xfrm>
              <a:off x="6990588" y="1950720"/>
              <a:ext cx="1900427" cy="1655064"/>
            </a:xfrm>
            <a:prstGeom prst="rect">
              <a:avLst/>
            </a:prstGeom>
          </p:spPr>
        </p:pic>
        <p:pic>
          <p:nvPicPr>
            <p:cNvPr id="18" name="object 18"/>
            <p:cNvPicPr/>
            <p:nvPr/>
          </p:nvPicPr>
          <p:blipFill>
            <a:blip r:embed="rId10" cstate="print"/>
            <a:stretch>
              <a:fillRect/>
            </a:stretch>
          </p:blipFill>
          <p:spPr>
            <a:xfrm>
              <a:off x="7196328" y="2144268"/>
              <a:ext cx="1554479" cy="1322831"/>
            </a:xfrm>
            <a:prstGeom prst="rect">
              <a:avLst/>
            </a:prstGeom>
          </p:spPr>
        </p:pic>
        <p:pic>
          <p:nvPicPr>
            <p:cNvPr id="19" name="object 19"/>
            <p:cNvPicPr/>
            <p:nvPr/>
          </p:nvPicPr>
          <p:blipFill>
            <a:blip r:embed="rId11" cstate="print"/>
            <a:stretch>
              <a:fillRect/>
            </a:stretch>
          </p:blipFill>
          <p:spPr>
            <a:xfrm>
              <a:off x="7032752" y="1970278"/>
              <a:ext cx="1820799" cy="1575054"/>
            </a:xfrm>
            <a:prstGeom prst="rect">
              <a:avLst/>
            </a:prstGeom>
          </p:spPr>
        </p:pic>
      </p:grpSp>
      <p:sp>
        <p:nvSpPr>
          <p:cNvPr id="20" name="object 20"/>
          <p:cNvSpPr txBox="1"/>
          <p:nvPr/>
        </p:nvSpPr>
        <p:spPr>
          <a:xfrm>
            <a:off x="7402194" y="2217241"/>
            <a:ext cx="1083945" cy="1022985"/>
          </a:xfrm>
          <a:prstGeom prst="rect">
            <a:avLst/>
          </a:prstGeom>
        </p:spPr>
        <p:txBody>
          <a:bodyPr vert="horz" wrap="square" lIns="0" tIns="62865" rIns="0" bIns="0" rtlCol="0">
            <a:spAutoFit/>
          </a:bodyPr>
          <a:lstStyle/>
          <a:p>
            <a:pPr marL="12700" marR="5080" indent="7620" algn="just">
              <a:lnSpc>
                <a:spcPct val="86300"/>
              </a:lnSpc>
              <a:spcBef>
                <a:spcPts val="495"/>
              </a:spcBef>
            </a:pPr>
            <a:r>
              <a:rPr sz="2400" dirty="0">
                <a:solidFill>
                  <a:srgbClr val="03499E"/>
                </a:solidFill>
                <a:latin typeface="Times New Roman"/>
                <a:cs typeface="Times New Roman"/>
              </a:rPr>
              <a:t>Một</a:t>
            </a:r>
            <a:r>
              <a:rPr sz="2400" spc="-10" dirty="0">
                <a:solidFill>
                  <a:srgbClr val="03499E"/>
                </a:solidFill>
                <a:latin typeface="Times New Roman"/>
                <a:cs typeface="Times New Roman"/>
              </a:rPr>
              <a:t> </a:t>
            </a:r>
            <a:r>
              <a:rPr sz="2400" spc="-20" dirty="0">
                <a:solidFill>
                  <a:srgbClr val="03499E"/>
                </a:solidFill>
                <a:latin typeface="Times New Roman"/>
                <a:cs typeface="Times New Roman"/>
              </a:rPr>
              <a:t>giai </a:t>
            </a:r>
            <a:r>
              <a:rPr sz="2400" dirty="0">
                <a:solidFill>
                  <a:srgbClr val="03499E"/>
                </a:solidFill>
                <a:latin typeface="Times New Roman"/>
                <a:cs typeface="Times New Roman"/>
              </a:rPr>
              <a:t>đoạn </a:t>
            </a:r>
            <a:r>
              <a:rPr sz="2400" spc="-25" dirty="0">
                <a:solidFill>
                  <a:srgbClr val="03499E"/>
                </a:solidFill>
                <a:latin typeface="Times New Roman"/>
                <a:cs typeface="Times New Roman"/>
              </a:rPr>
              <a:t>hai </a:t>
            </a:r>
            <a:r>
              <a:rPr sz="2400" dirty="0">
                <a:solidFill>
                  <a:srgbClr val="03499E"/>
                </a:solidFill>
                <a:latin typeface="Times New Roman"/>
                <a:cs typeface="Times New Roman"/>
              </a:rPr>
              <a:t>túi</a:t>
            </a:r>
            <a:r>
              <a:rPr sz="2400" spc="-5" dirty="0">
                <a:solidFill>
                  <a:srgbClr val="03499E"/>
                </a:solidFill>
                <a:latin typeface="Times New Roman"/>
                <a:cs typeface="Times New Roman"/>
              </a:rPr>
              <a:t> </a:t>
            </a:r>
            <a:r>
              <a:rPr sz="2400" dirty="0">
                <a:solidFill>
                  <a:srgbClr val="03499E"/>
                </a:solidFill>
                <a:latin typeface="Times New Roman"/>
                <a:cs typeface="Times New Roman"/>
              </a:rPr>
              <a:t>hồ </a:t>
            </a:r>
            <a:r>
              <a:rPr sz="2400" spc="-25" dirty="0">
                <a:solidFill>
                  <a:srgbClr val="03499E"/>
                </a:solidFill>
                <a:latin typeface="Times New Roman"/>
                <a:cs typeface="Times New Roman"/>
              </a:rPr>
              <a:t>sơ</a:t>
            </a:r>
            <a:endParaRPr sz="2400">
              <a:latin typeface="Times New Roman"/>
              <a:cs typeface="Times New Roman"/>
            </a:endParaRPr>
          </a:p>
        </p:txBody>
      </p:sp>
      <p:grpSp>
        <p:nvGrpSpPr>
          <p:cNvPr id="21" name="object 21"/>
          <p:cNvGrpSpPr/>
          <p:nvPr/>
        </p:nvGrpSpPr>
        <p:grpSpPr>
          <a:xfrm>
            <a:off x="5320284" y="3855720"/>
            <a:ext cx="3571240" cy="2626360"/>
            <a:chOff x="5320284" y="3855720"/>
            <a:chExt cx="3571240" cy="2626360"/>
          </a:xfrm>
        </p:grpSpPr>
        <p:pic>
          <p:nvPicPr>
            <p:cNvPr id="22" name="object 22"/>
            <p:cNvPicPr/>
            <p:nvPr/>
          </p:nvPicPr>
          <p:blipFill>
            <a:blip r:embed="rId12" cstate="print"/>
            <a:stretch>
              <a:fillRect/>
            </a:stretch>
          </p:blipFill>
          <p:spPr>
            <a:xfrm>
              <a:off x="6804660" y="4684788"/>
              <a:ext cx="920483" cy="803135"/>
            </a:xfrm>
            <a:prstGeom prst="rect">
              <a:avLst/>
            </a:prstGeom>
          </p:spPr>
        </p:pic>
        <p:sp>
          <p:nvSpPr>
            <p:cNvPr id="23" name="object 23"/>
            <p:cNvSpPr/>
            <p:nvPr/>
          </p:nvSpPr>
          <p:spPr>
            <a:xfrm>
              <a:off x="6847967" y="4704461"/>
              <a:ext cx="838835" cy="722630"/>
            </a:xfrm>
            <a:custGeom>
              <a:avLst/>
              <a:gdLst/>
              <a:ahLst/>
              <a:cxnLst/>
              <a:rect l="l" t="t" r="r" b="b"/>
              <a:pathLst>
                <a:path w="838834" h="722629">
                  <a:moveTo>
                    <a:pt x="629792" y="0"/>
                  </a:moveTo>
                  <a:lnTo>
                    <a:pt x="208787" y="0"/>
                  </a:lnTo>
                  <a:lnTo>
                    <a:pt x="0" y="361061"/>
                  </a:lnTo>
                  <a:lnTo>
                    <a:pt x="208787" y="722248"/>
                  </a:lnTo>
                  <a:lnTo>
                    <a:pt x="629792" y="722248"/>
                  </a:lnTo>
                  <a:lnTo>
                    <a:pt x="838453" y="361061"/>
                  </a:lnTo>
                  <a:lnTo>
                    <a:pt x="629792" y="0"/>
                  </a:lnTo>
                  <a:close/>
                </a:path>
              </a:pathLst>
            </a:custGeom>
            <a:solidFill>
              <a:srgbClr val="FFFFFF"/>
            </a:solidFill>
          </p:spPr>
          <p:txBody>
            <a:bodyPr wrap="square" lIns="0" tIns="0" rIns="0" bIns="0" rtlCol="0"/>
            <a:lstStyle/>
            <a:p>
              <a:endParaRPr/>
            </a:p>
          </p:txBody>
        </p:sp>
        <p:pic>
          <p:nvPicPr>
            <p:cNvPr id="24" name="object 24"/>
            <p:cNvPicPr/>
            <p:nvPr/>
          </p:nvPicPr>
          <p:blipFill>
            <a:blip r:embed="rId13" cstate="print"/>
            <a:stretch>
              <a:fillRect/>
            </a:stretch>
          </p:blipFill>
          <p:spPr>
            <a:xfrm>
              <a:off x="6990588" y="3855720"/>
              <a:ext cx="1900427" cy="1655064"/>
            </a:xfrm>
            <a:prstGeom prst="rect">
              <a:avLst/>
            </a:prstGeom>
          </p:spPr>
        </p:pic>
        <p:pic>
          <p:nvPicPr>
            <p:cNvPr id="25" name="object 25"/>
            <p:cNvPicPr/>
            <p:nvPr/>
          </p:nvPicPr>
          <p:blipFill>
            <a:blip r:embed="rId14" cstate="print"/>
            <a:stretch>
              <a:fillRect/>
            </a:stretch>
          </p:blipFill>
          <p:spPr>
            <a:xfrm>
              <a:off x="7155180" y="4049268"/>
              <a:ext cx="1648968" cy="1321308"/>
            </a:xfrm>
            <a:prstGeom prst="rect">
              <a:avLst/>
            </a:prstGeom>
          </p:spPr>
        </p:pic>
        <p:pic>
          <p:nvPicPr>
            <p:cNvPr id="26" name="object 26"/>
            <p:cNvPicPr/>
            <p:nvPr/>
          </p:nvPicPr>
          <p:blipFill>
            <a:blip r:embed="rId15" cstate="print"/>
            <a:stretch>
              <a:fillRect/>
            </a:stretch>
          </p:blipFill>
          <p:spPr>
            <a:xfrm>
              <a:off x="7032752" y="3874770"/>
              <a:ext cx="1820799" cy="1575181"/>
            </a:xfrm>
            <a:prstGeom prst="rect">
              <a:avLst/>
            </a:prstGeom>
          </p:spPr>
        </p:pic>
        <p:pic>
          <p:nvPicPr>
            <p:cNvPr id="27" name="object 27"/>
            <p:cNvPicPr/>
            <p:nvPr/>
          </p:nvPicPr>
          <p:blipFill>
            <a:blip r:embed="rId16" cstate="print"/>
            <a:stretch>
              <a:fillRect/>
            </a:stretch>
          </p:blipFill>
          <p:spPr>
            <a:xfrm>
              <a:off x="5320284" y="4824996"/>
              <a:ext cx="1901952" cy="1656588"/>
            </a:xfrm>
            <a:prstGeom prst="rect">
              <a:avLst/>
            </a:prstGeom>
          </p:spPr>
        </p:pic>
        <p:pic>
          <p:nvPicPr>
            <p:cNvPr id="28" name="object 28"/>
            <p:cNvPicPr/>
            <p:nvPr/>
          </p:nvPicPr>
          <p:blipFill>
            <a:blip r:embed="rId17" cstate="print"/>
            <a:stretch>
              <a:fillRect/>
            </a:stretch>
          </p:blipFill>
          <p:spPr>
            <a:xfrm>
              <a:off x="5526024" y="5018532"/>
              <a:ext cx="1554479" cy="1322832"/>
            </a:xfrm>
            <a:prstGeom prst="rect">
              <a:avLst/>
            </a:prstGeom>
          </p:spPr>
        </p:pic>
        <p:pic>
          <p:nvPicPr>
            <p:cNvPr id="29" name="object 29"/>
            <p:cNvPicPr/>
            <p:nvPr/>
          </p:nvPicPr>
          <p:blipFill>
            <a:blip r:embed="rId18" cstate="print"/>
            <a:stretch>
              <a:fillRect/>
            </a:stretch>
          </p:blipFill>
          <p:spPr>
            <a:xfrm>
              <a:off x="5362829" y="4844796"/>
              <a:ext cx="1820672" cy="1575104"/>
            </a:xfrm>
            <a:prstGeom prst="rect">
              <a:avLst/>
            </a:prstGeom>
          </p:spPr>
        </p:pic>
      </p:grpSp>
      <p:sp>
        <p:nvSpPr>
          <p:cNvPr id="30" name="object 30"/>
          <p:cNvSpPr txBox="1"/>
          <p:nvPr/>
        </p:nvSpPr>
        <p:spPr>
          <a:xfrm>
            <a:off x="5731890" y="4122546"/>
            <a:ext cx="2795905" cy="1992630"/>
          </a:xfrm>
          <a:prstGeom prst="rect">
            <a:avLst/>
          </a:prstGeom>
        </p:spPr>
        <p:txBody>
          <a:bodyPr vert="horz" wrap="square" lIns="0" tIns="62865" rIns="0" bIns="0" rtlCol="0">
            <a:spAutoFit/>
          </a:bodyPr>
          <a:lstStyle/>
          <a:p>
            <a:pPr marL="1641475" marR="5080" indent="81915" algn="just">
              <a:lnSpc>
                <a:spcPct val="86300"/>
              </a:lnSpc>
              <a:spcBef>
                <a:spcPts val="495"/>
              </a:spcBef>
            </a:pPr>
            <a:r>
              <a:rPr sz="2400" dirty="0">
                <a:solidFill>
                  <a:srgbClr val="03499E"/>
                </a:solidFill>
                <a:latin typeface="Times New Roman"/>
                <a:cs typeface="Times New Roman"/>
              </a:rPr>
              <a:t>Hai </a:t>
            </a:r>
            <a:r>
              <a:rPr sz="2400" spc="-20" dirty="0">
                <a:solidFill>
                  <a:srgbClr val="03499E"/>
                </a:solidFill>
                <a:latin typeface="Times New Roman"/>
                <a:cs typeface="Times New Roman"/>
              </a:rPr>
              <a:t>giai </a:t>
            </a:r>
            <a:r>
              <a:rPr sz="2400" dirty="0">
                <a:solidFill>
                  <a:srgbClr val="03499E"/>
                </a:solidFill>
                <a:latin typeface="Times New Roman"/>
                <a:cs typeface="Times New Roman"/>
              </a:rPr>
              <a:t>đoạn </a:t>
            </a:r>
            <a:r>
              <a:rPr sz="2400" spc="-25" dirty="0">
                <a:solidFill>
                  <a:srgbClr val="03499E"/>
                </a:solidFill>
                <a:latin typeface="Times New Roman"/>
                <a:cs typeface="Times New Roman"/>
              </a:rPr>
              <a:t>một </a:t>
            </a:r>
            <a:r>
              <a:rPr sz="2400" dirty="0">
                <a:solidFill>
                  <a:srgbClr val="03499E"/>
                </a:solidFill>
                <a:latin typeface="Times New Roman"/>
                <a:cs typeface="Times New Roman"/>
              </a:rPr>
              <a:t>túi</a:t>
            </a:r>
            <a:r>
              <a:rPr sz="2400" spc="-5" dirty="0">
                <a:solidFill>
                  <a:srgbClr val="03499E"/>
                </a:solidFill>
                <a:latin typeface="Times New Roman"/>
                <a:cs typeface="Times New Roman"/>
              </a:rPr>
              <a:t> </a:t>
            </a:r>
            <a:r>
              <a:rPr sz="2400" dirty="0">
                <a:solidFill>
                  <a:srgbClr val="03499E"/>
                </a:solidFill>
                <a:latin typeface="Times New Roman"/>
                <a:cs typeface="Times New Roman"/>
              </a:rPr>
              <a:t>hồ </a:t>
            </a:r>
            <a:r>
              <a:rPr sz="2400" spc="-25" dirty="0">
                <a:solidFill>
                  <a:srgbClr val="03499E"/>
                </a:solidFill>
                <a:latin typeface="Times New Roman"/>
                <a:cs typeface="Times New Roman"/>
              </a:rPr>
              <a:t>sơ</a:t>
            </a:r>
            <a:endParaRPr sz="2400">
              <a:latin typeface="Times New Roman"/>
              <a:cs typeface="Times New Roman"/>
            </a:endParaRPr>
          </a:p>
          <a:p>
            <a:pPr marL="12700" marR="1715770" indent="40640" algn="just">
              <a:lnSpc>
                <a:spcPts val="2480"/>
              </a:lnSpc>
              <a:spcBef>
                <a:spcPts val="204"/>
              </a:spcBef>
            </a:pPr>
            <a:r>
              <a:rPr sz="2400" dirty="0">
                <a:solidFill>
                  <a:srgbClr val="03499E"/>
                </a:solidFill>
                <a:latin typeface="Times New Roman"/>
                <a:cs typeface="Times New Roman"/>
              </a:rPr>
              <a:t>Hai </a:t>
            </a:r>
            <a:r>
              <a:rPr sz="2400" spc="-20" dirty="0">
                <a:solidFill>
                  <a:srgbClr val="03499E"/>
                </a:solidFill>
                <a:latin typeface="Times New Roman"/>
                <a:cs typeface="Times New Roman"/>
              </a:rPr>
              <a:t>giai </a:t>
            </a:r>
            <a:r>
              <a:rPr sz="2400" dirty="0">
                <a:solidFill>
                  <a:srgbClr val="03499E"/>
                </a:solidFill>
                <a:latin typeface="Times New Roman"/>
                <a:cs typeface="Times New Roman"/>
              </a:rPr>
              <a:t>đoạn </a:t>
            </a:r>
            <a:r>
              <a:rPr sz="2400" spc="-25" dirty="0">
                <a:solidFill>
                  <a:srgbClr val="03499E"/>
                </a:solidFill>
                <a:latin typeface="Times New Roman"/>
                <a:cs typeface="Times New Roman"/>
              </a:rPr>
              <a:t>hai </a:t>
            </a:r>
            <a:r>
              <a:rPr sz="2400" dirty="0">
                <a:solidFill>
                  <a:srgbClr val="03499E"/>
                </a:solidFill>
                <a:latin typeface="Times New Roman"/>
                <a:cs typeface="Times New Roman"/>
              </a:rPr>
              <a:t>túi hồ</a:t>
            </a:r>
            <a:r>
              <a:rPr sz="2400" spc="-10" dirty="0">
                <a:solidFill>
                  <a:srgbClr val="03499E"/>
                </a:solidFill>
                <a:latin typeface="Times New Roman"/>
                <a:cs typeface="Times New Roman"/>
              </a:rPr>
              <a:t> </a:t>
            </a:r>
            <a:r>
              <a:rPr sz="2400" spc="-25" dirty="0">
                <a:solidFill>
                  <a:srgbClr val="03499E"/>
                </a:solidFill>
                <a:latin typeface="Times New Roman"/>
                <a:cs typeface="Times New Roman"/>
              </a:rPr>
              <a:t>sơ</a:t>
            </a:r>
            <a:endParaRPr sz="2400">
              <a:latin typeface="Times New Roman"/>
              <a:cs typeface="Times New Roman"/>
            </a:endParaRPr>
          </a:p>
        </p:txBody>
      </p:sp>
      <p:sp>
        <p:nvSpPr>
          <p:cNvPr id="32" name="object 32"/>
          <p:cNvSpPr txBox="1">
            <a:spLocks noGrp="1"/>
          </p:cNvSpPr>
          <p:nvPr>
            <p:ph type="sldNum" sz="quarter" idx="7"/>
          </p:nvPr>
        </p:nvSpPr>
        <p:spPr>
          <a:prstGeom prst="rect">
            <a:avLst/>
          </a:prstGeom>
        </p:spPr>
        <p:txBody>
          <a:bodyPr vert="horz" wrap="square" lIns="0" tIns="1066370" rIns="0" bIns="0" rtlCol="0">
            <a:spAutoFit/>
          </a:bodyPr>
          <a:lstStyle/>
          <a:p>
            <a:pPr marL="4939665">
              <a:lnSpc>
                <a:spcPts val="1655"/>
              </a:lnSpc>
            </a:pPr>
            <a:fld id="{81D60167-4931-47E6-BA6A-407CBD079E47}" type="slidenum">
              <a:rPr spc="-25" dirty="0"/>
              <a:t>58</a:t>
            </a:fld>
            <a:endParaRPr spc="-25" dirty="0"/>
          </a:p>
        </p:txBody>
      </p:sp>
      <p:sp>
        <p:nvSpPr>
          <p:cNvPr id="31" name="object 31"/>
          <p:cNvSpPr txBox="1"/>
          <p:nvPr/>
        </p:nvSpPr>
        <p:spPr>
          <a:xfrm>
            <a:off x="1535049" y="3128263"/>
            <a:ext cx="2581275" cy="878840"/>
          </a:xfrm>
          <a:prstGeom prst="rect">
            <a:avLst/>
          </a:prstGeom>
        </p:spPr>
        <p:txBody>
          <a:bodyPr vert="horz" wrap="square" lIns="0" tIns="12065" rIns="0" bIns="0" rtlCol="0">
            <a:spAutoFit/>
          </a:bodyPr>
          <a:lstStyle/>
          <a:p>
            <a:pPr marL="203200" marR="5080" indent="-190500">
              <a:lnSpc>
                <a:spcPct val="100000"/>
              </a:lnSpc>
              <a:spcBef>
                <a:spcPts val="95"/>
              </a:spcBef>
            </a:pPr>
            <a:r>
              <a:rPr sz="2800" b="1" dirty="0">
                <a:solidFill>
                  <a:srgbClr val="03499E"/>
                </a:solidFill>
                <a:latin typeface="Times New Roman"/>
                <a:cs typeface="Times New Roman"/>
              </a:rPr>
              <a:t>Phương</a:t>
            </a:r>
            <a:r>
              <a:rPr sz="2800" b="1" spc="-50" dirty="0">
                <a:solidFill>
                  <a:srgbClr val="03499E"/>
                </a:solidFill>
                <a:latin typeface="Times New Roman"/>
                <a:cs typeface="Times New Roman"/>
              </a:rPr>
              <a:t> </a:t>
            </a:r>
            <a:r>
              <a:rPr sz="2800" b="1" dirty="0">
                <a:solidFill>
                  <a:srgbClr val="03499E"/>
                </a:solidFill>
                <a:latin typeface="Times New Roman"/>
                <a:cs typeface="Times New Roman"/>
              </a:rPr>
              <a:t>thức</a:t>
            </a:r>
            <a:r>
              <a:rPr sz="2800" b="1" spc="-60" dirty="0">
                <a:solidFill>
                  <a:srgbClr val="03499E"/>
                </a:solidFill>
                <a:latin typeface="Times New Roman"/>
                <a:cs typeface="Times New Roman"/>
              </a:rPr>
              <a:t> </a:t>
            </a:r>
            <a:r>
              <a:rPr sz="2800" b="1" spc="-25" dirty="0">
                <a:solidFill>
                  <a:srgbClr val="03499E"/>
                </a:solidFill>
                <a:latin typeface="Times New Roman"/>
                <a:cs typeface="Times New Roman"/>
              </a:rPr>
              <a:t>lựa </a:t>
            </a:r>
            <a:r>
              <a:rPr sz="2800" b="1" dirty="0">
                <a:solidFill>
                  <a:srgbClr val="03499E"/>
                </a:solidFill>
                <a:latin typeface="Times New Roman"/>
                <a:cs typeface="Times New Roman"/>
              </a:rPr>
              <a:t>chọn</a:t>
            </a:r>
            <a:r>
              <a:rPr sz="2800" b="1" spc="-50" dirty="0">
                <a:solidFill>
                  <a:srgbClr val="03499E"/>
                </a:solidFill>
                <a:latin typeface="Times New Roman"/>
                <a:cs typeface="Times New Roman"/>
              </a:rPr>
              <a:t> </a:t>
            </a:r>
            <a:r>
              <a:rPr sz="2800" b="1" dirty="0">
                <a:solidFill>
                  <a:srgbClr val="03499E"/>
                </a:solidFill>
                <a:latin typeface="Times New Roman"/>
                <a:cs typeface="Times New Roman"/>
              </a:rPr>
              <a:t>nhà</a:t>
            </a:r>
            <a:r>
              <a:rPr sz="2800" b="1" spc="-65" dirty="0">
                <a:solidFill>
                  <a:srgbClr val="03499E"/>
                </a:solidFill>
                <a:latin typeface="Times New Roman"/>
                <a:cs typeface="Times New Roman"/>
              </a:rPr>
              <a:t> </a:t>
            </a:r>
            <a:r>
              <a:rPr sz="2800" b="1" spc="-20" dirty="0">
                <a:solidFill>
                  <a:srgbClr val="03499E"/>
                </a:solidFill>
                <a:latin typeface="Times New Roman"/>
                <a:cs typeface="Times New Roman"/>
              </a:rPr>
              <a:t>thầu</a:t>
            </a:r>
            <a:endParaRPr sz="2800">
              <a:latin typeface="Times New Roman"/>
              <a:cs typeface="Times New Roman"/>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563624" y="530339"/>
            <a:ext cx="4255135" cy="1105535"/>
            <a:chOff x="1563624" y="530339"/>
            <a:chExt cx="4255135" cy="1105535"/>
          </a:xfrm>
        </p:grpSpPr>
        <p:pic>
          <p:nvPicPr>
            <p:cNvPr id="3" name="object 3"/>
            <p:cNvPicPr/>
            <p:nvPr/>
          </p:nvPicPr>
          <p:blipFill>
            <a:blip r:embed="rId2" cstate="print"/>
            <a:stretch>
              <a:fillRect/>
            </a:stretch>
          </p:blipFill>
          <p:spPr>
            <a:xfrm>
              <a:off x="1563624" y="530339"/>
              <a:ext cx="4209288" cy="943368"/>
            </a:xfrm>
            <a:prstGeom prst="rect">
              <a:avLst/>
            </a:prstGeom>
          </p:spPr>
        </p:pic>
        <p:pic>
          <p:nvPicPr>
            <p:cNvPr id="4" name="object 4"/>
            <p:cNvPicPr/>
            <p:nvPr/>
          </p:nvPicPr>
          <p:blipFill>
            <a:blip r:embed="rId3" cstate="print"/>
            <a:stretch>
              <a:fillRect/>
            </a:stretch>
          </p:blipFill>
          <p:spPr>
            <a:xfrm>
              <a:off x="1748028" y="548652"/>
              <a:ext cx="4070604" cy="1086599"/>
            </a:xfrm>
            <a:prstGeom prst="rect">
              <a:avLst/>
            </a:prstGeom>
          </p:spPr>
        </p:pic>
        <p:sp>
          <p:nvSpPr>
            <p:cNvPr id="5" name="object 5"/>
            <p:cNvSpPr/>
            <p:nvPr/>
          </p:nvSpPr>
          <p:spPr>
            <a:xfrm>
              <a:off x="1625600" y="571474"/>
              <a:ext cx="4089400" cy="826135"/>
            </a:xfrm>
            <a:custGeom>
              <a:avLst/>
              <a:gdLst/>
              <a:ahLst/>
              <a:cxnLst/>
              <a:rect l="l" t="t" r="r" b="b"/>
              <a:pathLst>
                <a:path w="4089400" h="826135">
                  <a:moveTo>
                    <a:pt x="0" y="825779"/>
                  </a:moveTo>
                  <a:lnTo>
                    <a:pt x="4089400" y="825779"/>
                  </a:lnTo>
                  <a:lnTo>
                    <a:pt x="4089400" y="0"/>
                  </a:lnTo>
                  <a:lnTo>
                    <a:pt x="0" y="0"/>
                  </a:lnTo>
                  <a:lnTo>
                    <a:pt x="0" y="825779"/>
                  </a:lnTo>
                  <a:close/>
                </a:path>
              </a:pathLst>
            </a:custGeom>
            <a:ln w="38100">
              <a:solidFill>
                <a:srgbClr val="E9E1D5"/>
              </a:solidFill>
            </a:ln>
          </p:spPr>
          <p:txBody>
            <a:bodyPr wrap="square" lIns="0" tIns="0" rIns="0" bIns="0" rtlCol="0"/>
            <a:lstStyle/>
            <a:p>
              <a:endParaRPr/>
            </a:p>
          </p:txBody>
        </p:sp>
      </p:grpSp>
      <p:sp>
        <p:nvSpPr>
          <p:cNvPr id="6" name="object 6"/>
          <p:cNvSpPr txBox="1"/>
          <p:nvPr/>
        </p:nvSpPr>
        <p:spPr>
          <a:xfrm>
            <a:off x="1644650" y="590524"/>
            <a:ext cx="4051300" cy="808355"/>
          </a:xfrm>
          <a:prstGeom prst="rect">
            <a:avLst/>
          </a:prstGeom>
          <a:solidFill>
            <a:srgbClr val="2A5F9E"/>
          </a:solidFill>
        </p:spPr>
        <p:txBody>
          <a:bodyPr vert="horz" wrap="square" lIns="0" tIns="61594" rIns="0" bIns="0" rtlCol="0">
            <a:spAutoFit/>
          </a:bodyPr>
          <a:lstStyle/>
          <a:p>
            <a:pPr marL="810895" marR="167005" indent="-481965">
              <a:lnSpc>
                <a:spcPct val="100000"/>
              </a:lnSpc>
              <a:spcBef>
                <a:spcPts val="484"/>
              </a:spcBef>
            </a:pPr>
            <a:r>
              <a:rPr sz="2400" b="1" dirty="0">
                <a:solidFill>
                  <a:srgbClr val="E9E1D5"/>
                </a:solidFill>
                <a:latin typeface="Times New Roman"/>
                <a:cs typeface="Times New Roman"/>
              </a:rPr>
              <a:t>Phương</a:t>
            </a:r>
            <a:r>
              <a:rPr sz="2400" b="1" spc="-10" dirty="0">
                <a:solidFill>
                  <a:srgbClr val="E9E1D5"/>
                </a:solidFill>
                <a:latin typeface="Times New Roman"/>
                <a:cs typeface="Times New Roman"/>
              </a:rPr>
              <a:t> </a:t>
            </a:r>
            <a:r>
              <a:rPr sz="2400" b="1" dirty="0">
                <a:solidFill>
                  <a:srgbClr val="E9E1D5"/>
                </a:solidFill>
                <a:latin typeface="Times New Roman"/>
                <a:cs typeface="Times New Roman"/>
              </a:rPr>
              <a:t>thức</a:t>
            </a:r>
            <a:r>
              <a:rPr sz="2400" b="1" spc="-20" dirty="0">
                <a:solidFill>
                  <a:srgbClr val="E9E1D5"/>
                </a:solidFill>
                <a:latin typeface="Times New Roman"/>
                <a:cs typeface="Times New Roman"/>
              </a:rPr>
              <a:t> </a:t>
            </a:r>
            <a:r>
              <a:rPr sz="2400" b="1" dirty="0">
                <a:solidFill>
                  <a:srgbClr val="E9E1D5"/>
                </a:solidFill>
                <a:latin typeface="Times New Roman"/>
                <a:cs typeface="Times New Roman"/>
              </a:rPr>
              <a:t>một</a:t>
            </a:r>
            <a:r>
              <a:rPr sz="2400" b="1" spc="-5" dirty="0">
                <a:solidFill>
                  <a:srgbClr val="E9E1D5"/>
                </a:solidFill>
                <a:latin typeface="Times New Roman"/>
                <a:cs typeface="Times New Roman"/>
              </a:rPr>
              <a:t> </a:t>
            </a:r>
            <a:r>
              <a:rPr sz="2400" b="1" dirty="0">
                <a:solidFill>
                  <a:srgbClr val="E9E1D5"/>
                </a:solidFill>
                <a:latin typeface="Times New Roman"/>
                <a:cs typeface="Times New Roman"/>
              </a:rPr>
              <a:t>giai</a:t>
            </a:r>
            <a:r>
              <a:rPr sz="2400" b="1" spc="-25" dirty="0">
                <a:solidFill>
                  <a:srgbClr val="E9E1D5"/>
                </a:solidFill>
                <a:latin typeface="Times New Roman"/>
                <a:cs typeface="Times New Roman"/>
              </a:rPr>
              <a:t> </a:t>
            </a:r>
            <a:r>
              <a:rPr sz="2400" b="1" spc="-20" dirty="0">
                <a:solidFill>
                  <a:srgbClr val="E9E1D5"/>
                </a:solidFill>
                <a:latin typeface="Times New Roman"/>
                <a:cs typeface="Times New Roman"/>
              </a:rPr>
              <a:t>đoạn </a:t>
            </a:r>
            <a:r>
              <a:rPr sz="2400" b="1" dirty="0">
                <a:solidFill>
                  <a:srgbClr val="E9E1D5"/>
                </a:solidFill>
                <a:latin typeface="Times New Roman"/>
                <a:cs typeface="Times New Roman"/>
              </a:rPr>
              <a:t>một</a:t>
            </a:r>
            <a:r>
              <a:rPr sz="2400" b="1" spc="-30" dirty="0">
                <a:solidFill>
                  <a:srgbClr val="E9E1D5"/>
                </a:solidFill>
                <a:latin typeface="Times New Roman"/>
                <a:cs typeface="Times New Roman"/>
              </a:rPr>
              <a:t> </a:t>
            </a:r>
            <a:r>
              <a:rPr sz="2400" b="1" dirty="0">
                <a:solidFill>
                  <a:srgbClr val="E9E1D5"/>
                </a:solidFill>
                <a:latin typeface="Times New Roman"/>
                <a:cs typeface="Times New Roman"/>
              </a:rPr>
              <a:t>túi</a:t>
            </a:r>
            <a:r>
              <a:rPr sz="2400" b="1" spc="-20" dirty="0">
                <a:solidFill>
                  <a:srgbClr val="E9E1D5"/>
                </a:solidFill>
                <a:latin typeface="Times New Roman"/>
                <a:cs typeface="Times New Roman"/>
              </a:rPr>
              <a:t> </a:t>
            </a:r>
            <a:r>
              <a:rPr sz="2400" b="1" dirty="0">
                <a:solidFill>
                  <a:srgbClr val="E9E1D5"/>
                </a:solidFill>
                <a:latin typeface="Times New Roman"/>
                <a:cs typeface="Times New Roman"/>
              </a:rPr>
              <a:t>hồ</a:t>
            </a:r>
            <a:r>
              <a:rPr sz="2400" b="1" spc="-20" dirty="0">
                <a:solidFill>
                  <a:srgbClr val="E9E1D5"/>
                </a:solidFill>
                <a:latin typeface="Times New Roman"/>
                <a:cs typeface="Times New Roman"/>
              </a:rPr>
              <a:t> </a:t>
            </a:r>
            <a:r>
              <a:rPr sz="2400" b="1" dirty="0">
                <a:solidFill>
                  <a:srgbClr val="E9E1D5"/>
                </a:solidFill>
                <a:latin typeface="Times New Roman"/>
                <a:cs typeface="Times New Roman"/>
              </a:rPr>
              <a:t>sơ</a:t>
            </a:r>
            <a:r>
              <a:rPr sz="2400" b="1" spc="-15" dirty="0">
                <a:solidFill>
                  <a:srgbClr val="E9E1D5"/>
                </a:solidFill>
                <a:latin typeface="Times New Roman"/>
                <a:cs typeface="Times New Roman"/>
              </a:rPr>
              <a:t> </a:t>
            </a:r>
            <a:r>
              <a:rPr sz="2400" b="1" spc="-10" dirty="0">
                <a:solidFill>
                  <a:srgbClr val="E9E1D5"/>
                </a:solidFill>
                <a:latin typeface="Times New Roman"/>
                <a:cs typeface="Times New Roman"/>
              </a:rPr>
              <a:t>(Đ.30)</a:t>
            </a:r>
            <a:endParaRPr sz="2400">
              <a:latin typeface="Times New Roman"/>
              <a:cs typeface="Times New Roman"/>
            </a:endParaRPr>
          </a:p>
        </p:txBody>
      </p:sp>
      <p:grpSp>
        <p:nvGrpSpPr>
          <p:cNvPr id="7" name="object 7"/>
          <p:cNvGrpSpPr/>
          <p:nvPr/>
        </p:nvGrpSpPr>
        <p:grpSpPr>
          <a:xfrm>
            <a:off x="5812535" y="502932"/>
            <a:ext cx="4208145" cy="1087120"/>
            <a:chOff x="5812535" y="502932"/>
            <a:chExt cx="4208145" cy="1087120"/>
          </a:xfrm>
        </p:grpSpPr>
        <p:pic>
          <p:nvPicPr>
            <p:cNvPr id="8" name="object 8"/>
            <p:cNvPicPr/>
            <p:nvPr/>
          </p:nvPicPr>
          <p:blipFill>
            <a:blip r:embed="rId4" cstate="print"/>
            <a:stretch>
              <a:fillRect/>
            </a:stretch>
          </p:blipFill>
          <p:spPr>
            <a:xfrm>
              <a:off x="5812535" y="530339"/>
              <a:ext cx="4207764" cy="943368"/>
            </a:xfrm>
            <a:prstGeom prst="rect">
              <a:avLst/>
            </a:prstGeom>
          </p:spPr>
        </p:pic>
        <p:pic>
          <p:nvPicPr>
            <p:cNvPr id="9" name="object 9"/>
            <p:cNvPicPr/>
            <p:nvPr/>
          </p:nvPicPr>
          <p:blipFill>
            <a:blip r:embed="rId5" cstate="print"/>
            <a:stretch>
              <a:fillRect/>
            </a:stretch>
          </p:blipFill>
          <p:spPr>
            <a:xfrm>
              <a:off x="5920739" y="502932"/>
              <a:ext cx="4070604" cy="1086599"/>
            </a:xfrm>
            <a:prstGeom prst="rect">
              <a:avLst/>
            </a:prstGeom>
          </p:spPr>
        </p:pic>
        <p:sp>
          <p:nvSpPr>
            <p:cNvPr id="10" name="object 10"/>
            <p:cNvSpPr/>
            <p:nvPr/>
          </p:nvSpPr>
          <p:spPr>
            <a:xfrm>
              <a:off x="5873622" y="571474"/>
              <a:ext cx="4089400" cy="826135"/>
            </a:xfrm>
            <a:custGeom>
              <a:avLst/>
              <a:gdLst/>
              <a:ahLst/>
              <a:cxnLst/>
              <a:rect l="l" t="t" r="r" b="b"/>
              <a:pathLst>
                <a:path w="4089400" h="826135">
                  <a:moveTo>
                    <a:pt x="0" y="825779"/>
                  </a:moveTo>
                  <a:lnTo>
                    <a:pt x="4089400" y="825779"/>
                  </a:lnTo>
                  <a:lnTo>
                    <a:pt x="4089400" y="0"/>
                  </a:lnTo>
                  <a:lnTo>
                    <a:pt x="0" y="0"/>
                  </a:lnTo>
                  <a:lnTo>
                    <a:pt x="0" y="825779"/>
                  </a:lnTo>
                  <a:close/>
                </a:path>
              </a:pathLst>
            </a:custGeom>
            <a:ln w="38100">
              <a:solidFill>
                <a:srgbClr val="E9E1D5"/>
              </a:solidFill>
            </a:ln>
          </p:spPr>
          <p:txBody>
            <a:bodyPr wrap="square" lIns="0" tIns="0" rIns="0" bIns="0" rtlCol="0"/>
            <a:lstStyle/>
            <a:p>
              <a:endParaRPr/>
            </a:p>
          </p:txBody>
        </p:sp>
      </p:grpSp>
      <p:sp>
        <p:nvSpPr>
          <p:cNvPr id="11" name="object 11"/>
          <p:cNvSpPr txBox="1"/>
          <p:nvPr/>
        </p:nvSpPr>
        <p:spPr>
          <a:xfrm>
            <a:off x="5892672" y="590524"/>
            <a:ext cx="4051300" cy="808355"/>
          </a:xfrm>
          <a:prstGeom prst="rect">
            <a:avLst/>
          </a:prstGeom>
          <a:solidFill>
            <a:srgbClr val="2A5F9E"/>
          </a:solidFill>
        </p:spPr>
        <p:txBody>
          <a:bodyPr vert="horz" wrap="square" lIns="0" tIns="15875" rIns="0" bIns="0" rtlCol="0">
            <a:spAutoFit/>
          </a:bodyPr>
          <a:lstStyle/>
          <a:p>
            <a:pPr marL="785495" marR="242570" indent="-532130">
              <a:lnSpc>
                <a:spcPct val="100000"/>
              </a:lnSpc>
              <a:spcBef>
                <a:spcPts val="125"/>
              </a:spcBef>
            </a:pPr>
            <a:r>
              <a:rPr sz="2400" b="1" dirty="0">
                <a:solidFill>
                  <a:srgbClr val="E9E1D5"/>
                </a:solidFill>
                <a:latin typeface="Times New Roman"/>
                <a:cs typeface="Times New Roman"/>
              </a:rPr>
              <a:t>Phương</a:t>
            </a:r>
            <a:r>
              <a:rPr sz="2400" b="1" spc="-10" dirty="0">
                <a:solidFill>
                  <a:srgbClr val="E9E1D5"/>
                </a:solidFill>
                <a:latin typeface="Times New Roman"/>
                <a:cs typeface="Times New Roman"/>
              </a:rPr>
              <a:t> </a:t>
            </a:r>
            <a:r>
              <a:rPr sz="2400" b="1" dirty="0">
                <a:solidFill>
                  <a:srgbClr val="E9E1D5"/>
                </a:solidFill>
                <a:latin typeface="Times New Roman"/>
                <a:cs typeface="Times New Roman"/>
              </a:rPr>
              <a:t>thức</a:t>
            </a:r>
            <a:r>
              <a:rPr sz="2400" b="1" spc="-20" dirty="0">
                <a:solidFill>
                  <a:srgbClr val="E9E1D5"/>
                </a:solidFill>
                <a:latin typeface="Times New Roman"/>
                <a:cs typeface="Times New Roman"/>
              </a:rPr>
              <a:t> </a:t>
            </a:r>
            <a:r>
              <a:rPr sz="2400" b="1" dirty="0">
                <a:solidFill>
                  <a:srgbClr val="E9E1D5"/>
                </a:solidFill>
                <a:latin typeface="Times New Roman"/>
                <a:cs typeface="Times New Roman"/>
              </a:rPr>
              <a:t>một</a:t>
            </a:r>
            <a:r>
              <a:rPr sz="2400" b="1" spc="-5" dirty="0">
                <a:solidFill>
                  <a:srgbClr val="E9E1D5"/>
                </a:solidFill>
                <a:latin typeface="Times New Roman"/>
                <a:cs typeface="Times New Roman"/>
              </a:rPr>
              <a:t> </a:t>
            </a:r>
            <a:r>
              <a:rPr sz="2400" b="1" dirty="0">
                <a:solidFill>
                  <a:srgbClr val="E9E1D5"/>
                </a:solidFill>
                <a:latin typeface="Times New Roman"/>
                <a:cs typeface="Times New Roman"/>
              </a:rPr>
              <a:t>giai</a:t>
            </a:r>
            <a:r>
              <a:rPr sz="2400" b="1" spc="-25" dirty="0">
                <a:solidFill>
                  <a:srgbClr val="E9E1D5"/>
                </a:solidFill>
                <a:latin typeface="Times New Roman"/>
                <a:cs typeface="Times New Roman"/>
              </a:rPr>
              <a:t> </a:t>
            </a:r>
            <a:r>
              <a:rPr sz="2400" b="1" spc="-20" dirty="0">
                <a:solidFill>
                  <a:srgbClr val="E9E1D5"/>
                </a:solidFill>
                <a:latin typeface="Times New Roman"/>
                <a:cs typeface="Times New Roman"/>
              </a:rPr>
              <a:t>đoạn </a:t>
            </a:r>
            <a:r>
              <a:rPr sz="2400" b="1" dirty="0">
                <a:solidFill>
                  <a:srgbClr val="E9E1D5"/>
                </a:solidFill>
                <a:latin typeface="Times New Roman"/>
                <a:cs typeface="Times New Roman"/>
              </a:rPr>
              <a:t>hai</a:t>
            </a:r>
            <a:r>
              <a:rPr sz="2400" b="1" spc="-5" dirty="0">
                <a:solidFill>
                  <a:srgbClr val="E9E1D5"/>
                </a:solidFill>
                <a:latin typeface="Times New Roman"/>
                <a:cs typeface="Times New Roman"/>
              </a:rPr>
              <a:t> </a:t>
            </a:r>
            <a:r>
              <a:rPr sz="2400" b="1" dirty="0">
                <a:solidFill>
                  <a:srgbClr val="E9E1D5"/>
                </a:solidFill>
                <a:latin typeface="Times New Roman"/>
                <a:cs typeface="Times New Roman"/>
              </a:rPr>
              <a:t>túi</a:t>
            </a:r>
            <a:r>
              <a:rPr sz="2400" b="1" spc="-15" dirty="0">
                <a:solidFill>
                  <a:srgbClr val="E9E1D5"/>
                </a:solidFill>
                <a:latin typeface="Times New Roman"/>
                <a:cs typeface="Times New Roman"/>
              </a:rPr>
              <a:t> </a:t>
            </a:r>
            <a:r>
              <a:rPr sz="2400" b="1" dirty="0">
                <a:solidFill>
                  <a:srgbClr val="E9E1D5"/>
                </a:solidFill>
                <a:latin typeface="Times New Roman"/>
                <a:cs typeface="Times New Roman"/>
              </a:rPr>
              <a:t>hồ</a:t>
            </a:r>
            <a:r>
              <a:rPr sz="2400" b="1" spc="-5" dirty="0">
                <a:solidFill>
                  <a:srgbClr val="E9E1D5"/>
                </a:solidFill>
                <a:latin typeface="Times New Roman"/>
                <a:cs typeface="Times New Roman"/>
              </a:rPr>
              <a:t> </a:t>
            </a:r>
            <a:r>
              <a:rPr sz="2400" b="1" dirty="0">
                <a:solidFill>
                  <a:srgbClr val="E9E1D5"/>
                </a:solidFill>
                <a:latin typeface="Times New Roman"/>
                <a:cs typeface="Times New Roman"/>
              </a:rPr>
              <a:t>sơ</a:t>
            </a:r>
            <a:r>
              <a:rPr sz="2400" b="1" spc="-30" dirty="0">
                <a:solidFill>
                  <a:srgbClr val="E9E1D5"/>
                </a:solidFill>
                <a:latin typeface="Times New Roman"/>
                <a:cs typeface="Times New Roman"/>
              </a:rPr>
              <a:t> </a:t>
            </a:r>
            <a:r>
              <a:rPr sz="2400" b="1" spc="-10" dirty="0">
                <a:solidFill>
                  <a:srgbClr val="E9E1D5"/>
                </a:solidFill>
                <a:latin typeface="Times New Roman"/>
                <a:cs typeface="Times New Roman"/>
              </a:rPr>
              <a:t>(Đ.31)</a:t>
            </a:r>
            <a:endParaRPr sz="2400">
              <a:latin typeface="Times New Roman"/>
              <a:cs typeface="Times New Roman"/>
            </a:endParaRPr>
          </a:p>
        </p:txBody>
      </p:sp>
      <p:grpSp>
        <p:nvGrpSpPr>
          <p:cNvPr id="12" name="object 12"/>
          <p:cNvGrpSpPr/>
          <p:nvPr/>
        </p:nvGrpSpPr>
        <p:grpSpPr>
          <a:xfrm>
            <a:off x="1612900" y="1431594"/>
            <a:ext cx="4114800" cy="5120005"/>
            <a:chOff x="1612900" y="1431594"/>
            <a:chExt cx="4114800" cy="5120005"/>
          </a:xfrm>
        </p:grpSpPr>
        <p:sp>
          <p:nvSpPr>
            <p:cNvPr id="13" name="object 13"/>
            <p:cNvSpPr/>
            <p:nvPr/>
          </p:nvSpPr>
          <p:spPr>
            <a:xfrm>
              <a:off x="1625600" y="1444294"/>
              <a:ext cx="4089400" cy="5094605"/>
            </a:xfrm>
            <a:custGeom>
              <a:avLst/>
              <a:gdLst/>
              <a:ahLst/>
              <a:cxnLst/>
              <a:rect l="l" t="t" r="r" b="b"/>
              <a:pathLst>
                <a:path w="4089400" h="5094605">
                  <a:moveTo>
                    <a:pt x="4089400" y="0"/>
                  </a:moveTo>
                  <a:lnTo>
                    <a:pt x="0" y="0"/>
                  </a:lnTo>
                  <a:lnTo>
                    <a:pt x="0" y="5094351"/>
                  </a:lnTo>
                  <a:lnTo>
                    <a:pt x="4089400" y="5094351"/>
                  </a:lnTo>
                  <a:lnTo>
                    <a:pt x="4089400" y="0"/>
                  </a:lnTo>
                  <a:close/>
                </a:path>
              </a:pathLst>
            </a:custGeom>
            <a:solidFill>
              <a:srgbClr val="E9E1D5"/>
            </a:solidFill>
          </p:spPr>
          <p:txBody>
            <a:bodyPr wrap="square" lIns="0" tIns="0" rIns="0" bIns="0" rtlCol="0"/>
            <a:lstStyle/>
            <a:p>
              <a:endParaRPr/>
            </a:p>
          </p:txBody>
        </p:sp>
        <p:sp>
          <p:nvSpPr>
            <p:cNvPr id="14" name="object 14"/>
            <p:cNvSpPr/>
            <p:nvPr/>
          </p:nvSpPr>
          <p:spPr>
            <a:xfrm>
              <a:off x="1625600" y="1444294"/>
              <a:ext cx="4089400" cy="5094605"/>
            </a:xfrm>
            <a:custGeom>
              <a:avLst/>
              <a:gdLst/>
              <a:ahLst/>
              <a:cxnLst/>
              <a:rect l="l" t="t" r="r" b="b"/>
              <a:pathLst>
                <a:path w="4089400" h="5094605">
                  <a:moveTo>
                    <a:pt x="0" y="5094351"/>
                  </a:moveTo>
                  <a:lnTo>
                    <a:pt x="4089400" y="5094351"/>
                  </a:lnTo>
                  <a:lnTo>
                    <a:pt x="4089400" y="0"/>
                  </a:lnTo>
                  <a:lnTo>
                    <a:pt x="0" y="0"/>
                  </a:lnTo>
                  <a:lnTo>
                    <a:pt x="0" y="5094351"/>
                  </a:lnTo>
                  <a:close/>
                </a:path>
              </a:pathLst>
            </a:custGeom>
            <a:ln w="25400">
              <a:solidFill>
                <a:srgbClr val="2A5F9E"/>
              </a:solidFill>
            </a:ln>
          </p:spPr>
          <p:txBody>
            <a:bodyPr wrap="square" lIns="0" tIns="0" rIns="0" bIns="0" rtlCol="0"/>
            <a:lstStyle/>
            <a:p>
              <a:endParaRPr/>
            </a:p>
          </p:txBody>
        </p:sp>
      </p:grpSp>
      <p:sp>
        <p:nvSpPr>
          <p:cNvPr id="15" name="object 15"/>
          <p:cNvSpPr txBox="1"/>
          <p:nvPr/>
        </p:nvSpPr>
        <p:spPr>
          <a:xfrm>
            <a:off x="1638300" y="1467103"/>
            <a:ext cx="4064000" cy="4415155"/>
          </a:xfrm>
          <a:prstGeom prst="rect">
            <a:avLst/>
          </a:prstGeom>
        </p:spPr>
        <p:txBody>
          <a:bodyPr vert="horz" wrap="square" lIns="0" tIns="12700" rIns="0" bIns="0" rtlCol="0">
            <a:spAutoFit/>
          </a:bodyPr>
          <a:lstStyle/>
          <a:p>
            <a:pPr marL="741680" indent="-304800" algn="just">
              <a:lnSpc>
                <a:spcPct val="100000"/>
              </a:lnSpc>
              <a:spcBef>
                <a:spcPts val="100"/>
              </a:spcBef>
              <a:buAutoNum type="arabicPeriod"/>
              <a:tabLst>
                <a:tab pos="741680" algn="l"/>
              </a:tabLst>
            </a:pPr>
            <a:r>
              <a:rPr sz="2400" dirty="0">
                <a:solidFill>
                  <a:srgbClr val="03499E"/>
                </a:solidFill>
                <a:latin typeface="Times New Roman"/>
                <a:cs typeface="Times New Roman"/>
              </a:rPr>
              <a:t>Trường</a:t>
            </a:r>
            <a:r>
              <a:rPr sz="2400" spc="-20" dirty="0">
                <a:solidFill>
                  <a:srgbClr val="03499E"/>
                </a:solidFill>
                <a:latin typeface="Times New Roman"/>
                <a:cs typeface="Times New Roman"/>
              </a:rPr>
              <a:t> </a:t>
            </a:r>
            <a:r>
              <a:rPr sz="2400" dirty="0">
                <a:solidFill>
                  <a:srgbClr val="03499E"/>
                </a:solidFill>
                <a:latin typeface="Times New Roman"/>
                <a:cs typeface="Times New Roman"/>
              </a:rPr>
              <a:t>hợp</a:t>
            </a:r>
            <a:r>
              <a:rPr sz="2400" spc="-35" dirty="0">
                <a:solidFill>
                  <a:srgbClr val="03499E"/>
                </a:solidFill>
                <a:latin typeface="Times New Roman"/>
                <a:cs typeface="Times New Roman"/>
              </a:rPr>
              <a:t> </a:t>
            </a:r>
            <a:r>
              <a:rPr sz="2400" dirty="0">
                <a:solidFill>
                  <a:srgbClr val="03499E"/>
                </a:solidFill>
                <a:latin typeface="Times New Roman"/>
                <a:cs typeface="Times New Roman"/>
              </a:rPr>
              <a:t>áp</a:t>
            </a:r>
            <a:r>
              <a:rPr sz="2400" spc="-15" dirty="0">
                <a:solidFill>
                  <a:srgbClr val="03499E"/>
                </a:solidFill>
                <a:latin typeface="Times New Roman"/>
                <a:cs typeface="Times New Roman"/>
              </a:rPr>
              <a:t> </a:t>
            </a:r>
            <a:r>
              <a:rPr sz="2400" spc="-20" dirty="0">
                <a:solidFill>
                  <a:srgbClr val="03499E"/>
                </a:solidFill>
                <a:latin typeface="Times New Roman"/>
                <a:cs typeface="Times New Roman"/>
              </a:rPr>
              <a:t>dụng</a:t>
            </a:r>
            <a:endParaRPr sz="2400">
              <a:latin typeface="Times New Roman"/>
              <a:cs typeface="Times New Roman"/>
            </a:endParaRPr>
          </a:p>
          <a:p>
            <a:pPr marL="78740" marR="494665" lvl="1" indent="670560" algn="just">
              <a:lnSpc>
                <a:spcPct val="100000"/>
              </a:lnSpc>
              <a:buAutoNum type="alphaLcParenR"/>
              <a:tabLst>
                <a:tab pos="749300" algn="l"/>
              </a:tabLst>
            </a:pPr>
            <a:r>
              <a:rPr sz="2400" dirty="0">
                <a:solidFill>
                  <a:srgbClr val="03499E"/>
                </a:solidFill>
                <a:latin typeface="Times New Roman"/>
                <a:cs typeface="Times New Roman"/>
              </a:rPr>
              <a:t>ĐTRR,</a:t>
            </a:r>
            <a:r>
              <a:rPr sz="2400" spc="-15" dirty="0">
                <a:solidFill>
                  <a:srgbClr val="03499E"/>
                </a:solidFill>
                <a:latin typeface="Times New Roman"/>
                <a:cs typeface="Times New Roman"/>
              </a:rPr>
              <a:t> </a:t>
            </a:r>
            <a:r>
              <a:rPr sz="2400" dirty="0">
                <a:solidFill>
                  <a:srgbClr val="03499E"/>
                </a:solidFill>
                <a:latin typeface="Times New Roman"/>
                <a:cs typeface="Times New Roman"/>
              </a:rPr>
              <a:t>DTHC</a:t>
            </a:r>
            <a:r>
              <a:rPr sz="2400" spc="545" dirty="0">
                <a:solidFill>
                  <a:srgbClr val="03499E"/>
                </a:solidFill>
                <a:latin typeface="Times New Roman"/>
                <a:cs typeface="Times New Roman"/>
              </a:rPr>
              <a:t> </a:t>
            </a:r>
            <a:r>
              <a:rPr sz="2400" dirty="0">
                <a:solidFill>
                  <a:srgbClr val="03499E"/>
                </a:solidFill>
                <a:latin typeface="Times New Roman"/>
                <a:cs typeface="Times New Roman"/>
              </a:rPr>
              <a:t>đối</a:t>
            </a:r>
            <a:r>
              <a:rPr sz="2400" spc="-30" dirty="0">
                <a:solidFill>
                  <a:srgbClr val="03499E"/>
                </a:solidFill>
                <a:latin typeface="Times New Roman"/>
                <a:cs typeface="Times New Roman"/>
              </a:rPr>
              <a:t> </a:t>
            </a:r>
            <a:r>
              <a:rPr sz="2400" spc="-25" dirty="0">
                <a:solidFill>
                  <a:srgbClr val="03499E"/>
                </a:solidFill>
                <a:latin typeface="Times New Roman"/>
                <a:cs typeface="Times New Roman"/>
              </a:rPr>
              <a:t>với </a:t>
            </a:r>
            <a:r>
              <a:rPr sz="2400" dirty="0">
                <a:solidFill>
                  <a:srgbClr val="03499E"/>
                </a:solidFill>
                <a:latin typeface="Times New Roman"/>
                <a:cs typeface="Times New Roman"/>
              </a:rPr>
              <a:t>PTV,</a:t>
            </a:r>
            <a:r>
              <a:rPr sz="2400" spc="-35" dirty="0">
                <a:solidFill>
                  <a:srgbClr val="03499E"/>
                </a:solidFill>
                <a:latin typeface="Times New Roman"/>
                <a:cs typeface="Times New Roman"/>
              </a:rPr>
              <a:t> </a:t>
            </a:r>
            <a:r>
              <a:rPr sz="2400" dirty="0">
                <a:solidFill>
                  <a:srgbClr val="03499E"/>
                </a:solidFill>
                <a:latin typeface="Times New Roman"/>
                <a:cs typeface="Times New Roman"/>
              </a:rPr>
              <a:t>HH,</a:t>
            </a:r>
            <a:r>
              <a:rPr sz="2400" spc="-20" dirty="0">
                <a:solidFill>
                  <a:srgbClr val="03499E"/>
                </a:solidFill>
                <a:latin typeface="Times New Roman"/>
                <a:cs typeface="Times New Roman"/>
              </a:rPr>
              <a:t> </a:t>
            </a:r>
            <a:r>
              <a:rPr sz="2400" dirty="0">
                <a:solidFill>
                  <a:srgbClr val="03499E"/>
                </a:solidFill>
                <a:latin typeface="Times New Roman"/>
                <a:cs typeface="Times New Roman"/>
              </a:rPr>
              <a:t>XL,</a:t>
            </a:r>
            <a:r>
              <a:rPr sz="2400" spc="-40" dirty="0">
                <a:solidFill>
                  <a:srgbClr val="03499E"/>
                </a:solidFill>
                <a:latin typeface="Times New Roman"/>
                <a:cs typeface="Times New Roman"/>
              </a:rPr>
              <a:t> </a:t>
            </a:r>
            <a:r>
              <a:rPr sz="2400" dirty="0">
                <a:solidFill>
                  <a:srgbClr val="03499E"/>
                </a:solidFill>
                <a:latin typeface="Times New Roman"/>
                <a:cs typeface="Times New Roman"/>
              </a:rPr>
              <a:t>hỗn</a:t>
            </a:r>
            <a:r>
              <a:rPr sz="2400" spc="-40" dirty="0">
                <a:solidFill>
                  <a:srgbClr val="03499E"/>
                </a:solidFill>
                <a:latin typeface="Times New Roman"/>
                <a:cs typeface="Times New Roman"/>
              </a:rPr>
              <a:t> </a:t>
            </a:r>
            <a:r>
              <a:rPr sz="2400" spc="-10" dirty="0">
                <a:solidFill>
                  <a:srgbClr val="03499E"/>
                </a:solidFill>
                <a:latin typeface="Times New Roman"/>
                <a:cs typeface="Times New Roman"/>
              </a:rPr>
              <a:t>hợp);</a:t>
            </a:r>
            <a:endParaRPr sz="2400">
              <a:latin typeface="Times New Roman"/>
              <a:cs typeface="Times New Roman"/>
            </a:endParaRPr>
          </a:p>
          <a:p>
            <a:pPr marL="78740" marR="553720" lvl="1" indent="688340" algn="just">
              <a:lnSpc>
                <a:spcPct val="100000"/>
              </a:lnSpc>
              <a:buAutoNum type="alphaLcParenR"/>
              <a:tabLst>
                <a:tab pos="767080" algn="l"/>
              </a:tabLst>
            </a:pPr>
            <a:r>
              <a:rPr sz="2400" dirty="0">
                <a:solidFill>
                  <a:srgbClr val="03499E"/>
                </a:solidFill>
                <a:latin typeface="Times New Roman"/>
                <a:cs typeface="Times New Roman"/>
              </a:rPr>
              <a:t>Chào</a:t>
            </a:r>
            <a:r>
              <a:rPr sz="2400" spc="-5" dirty="0">
                <a:solidFill>
                  <a:srgbClr val="03499E"/>
                </a:solidFill>
                <a:latin typeface="Times New Roman"/>
                <a:cs typeface="Times New Roman"/>
              </a:rPr>
              <a:t> </a:t>
            </a:r>
            <a:r>
              <a:rPr sz="2400" dirty="0">
                <a:solidFill>
                  <a:srgbClr val="03499E"/>
                </a:solidFill>
                <a:latin typeface="Times New Roman"/>
                <a:cs typeface="Times New Roman"/>
              </a:rPr>
              <a:t>hàng</a:t>
            </a:r>
            <a:r>
              <a:rPr sz="2400" spc="-20" dirty="0">
                <a:solidFill>
                  <a:srgbClr val="03499E"/>
                </a:solidFill>
                <a:latin typeface="Times New Roman"/>
                <a:cs typeface="Times New Roman"/>
              </a:rPr>
              <a:t> </a:t>
            </a:r>
            <a:r>
              <a:rPr sz="2400" dirty="0">
                <a:solidFill>
                  <a:srgbClr val="03499E"/>
                </a:solidFill>
                <a:latin typeface="Times New Roman"/>
                <a:cs typeface="Times New Roman"/>
              </a:rPr>
              <a:t>cạnh</a:t>
            </a:r>
            <a:r>
              <a:rPr sz="2400" spc="-15" dirty="0">
                <a:solidFill>
                  <a:srgbClr val="03499E"/>
                </a:solidFill>
                <a:latin typeface="Times New Roman"/>
                <a:cs typeface="Times New Roman"/>
              </a:rPr>
              <a:t> </a:t>
            </a:r>
            <a:r>
              <a:rPr sz="2400" spc="-20" dirty="0">
                <a:solidFill>
                  <a:srgbClr val="03499E"/>
                </a:solidFill>
                <a:latin typeface="Times New Roman"/>
                <a:cs typeface="Times New Roman"/>
              </a:rPr>
              <a:t>tranh </a:t>
            </a:r>
            <a:r>
              <a:rPr sz="2400" dirty="0">
                <a:solidFill>
                  <a:srgbClr val="03499E"/>
                </a:solidFill>
                <a:latin typeface="Times New Roman"/>
                <a:cs typeface="Times New Roman"/>
              </a:rPr>
              <a:t>(DVPTV,</a:t>
            </a:r>
            <a:r>
              <a:rPr sz="2400" spc="-40" dirty="0">
                <a:solidFill>
                  <a:srgbClr val="03499E"/>
                </a:solidFill>
                <a:latin typeface="Times New Roman"/>
                <a:cs typeface="Times New Roman"/>
              </a:rPr>
              <a:t> </a:t>
            </a:r>
            <a:r>
              <a:rPr sz="2400" dirty="0">
                <a:solidFill>
                  <a:srgbClr val="03499E"/>
                </a:solidFill>
                <a:latin typeface="Times New Roman"/>
                <a:cs typeface="Times New Roman"/>
              </a:rPr>
              <a:t>HH,</a:t>
            </a:r>
            <a:r>
              <a:rPr sz="2400" spc="-35" dirty="0">
                <a:solidFill>
                  <a:srgbClr val="03499E"/>
                </a:solidFill>
                <a:latin typeface="Times New Roman"/>
                <a:cs typeface="Times New Roman"/>
              </a:rPr>
              <a:t> </a:t>
            </a:r>
            <a:r>
              <a:rPr sz="2400" dirty="0">
                <a:solidFill>
                  <a:srgbClr val="03499E"/>
                </a:solidFill>
                <a:latin typeface="Times New Roman"/>
                <a:cs typeface="Times New Roman"/>
              </a:rPr>
              <a:t>XL,</a:t>
            </a:r>
            <a:r>
              <a:rPr sz="2400" spc="-50" dirty="0">
                <a:solidFill>
                  <a:srgbClr val="03499E"/>
                </a:solidFill>
                <a:latin typeface="Times New Roman"/>
                <a:cs typeface="Times New Roman"/>
              </a:rPr>
              <a:t> </a:t>
            </a:r>
            <a:r>
              <a:rPr sz="2400" dirty="0">
                <a:solidFill>
                  <a:srgbClr val="03499E"/>
                </a:solidFill>
                <a:latin typeface="Times New Roman"/>
                <a:cs typeface="Times New Roman"/>
              </a:rPr>
              <a:t>hỗn</a:t>
            </a:r>
            <a:r>
              <a:rPr sz="2400" spc="-50" dirty="0">
                <a:solidFill>
                  <a:srgbClr val="03499E"/>
                </a:solidFill>
                <a:latin typeface="Times New Roman"/>
                <a:cs typeface="Times New Roman"/>
              </a:rPr>
              <a:t> </a:t>
            </a:r>
            <a:r>
              <a:rPr sz="2400" spc="-25" dirty="0">
                <a:solidFill>
                  <a:srgbClr val="03499E"/>
                </a:solidFill>
                <a:latin typeface="Times New Roman"/>
                <a:cs typeface="Times New Roman"/>
              </a:rPr>
              <a:t>hợp </a:t>
            </a:r>
            <a:r>
              <a:rPr sz="2400" dirty="0">
                <a:solidFill>
                  <a:srgbClr val="03499E"/>
                </a:solidFill>
                <a:latin typeface="Times New Roman"/>
                <a:cs typeface="Times New Roman"/>
              </a:rPr>
              <a:t>cung</a:t>
            </a:r>
            <a:r>
              <a:rPr sz="2400" spc="-20" dirty="0">
                <a:solidFill>
                  <a:srgbClr val="03499E"/>
                </a:solidFill>
                <a:latin typeface="Times New Roman"/>
                <a:cs typeface="Times New Roman"/>
              </a:rPr>
              <a:t> </a:t>
            </a:r>
            <a:r>
              <a:rPr sz="2400" dirty="0">
                <a:solidFill>
                  <a:srgbClr val="03499E"/>
                </a:solidFill>
                <a:latin typeface="Times New Roman"/>
                <a:cs typeface="Times New Roman"/>
              </a:rPr>
              <a:t>cấp</a:t>
            </a:r>
            <a:r>
              <a:rPr sz="2400" spc="-15" dirty="0">
                <a:solidFill>
                  <a:srgbClr val="03499E"/>
                </a:solidFill>
                <a:latin typeface="Times New Roman"/>
                <a:cs typeface="Times New Roman"/>
              </a:rPr>
              <a:t> </a:t>
            </a:r>
            <a:r>
              <a:rPr sz="2400" dirty="0">
                <a:solidFill>
                  <a:srgbClr val="03499E"/>
                </a:solidFill>
                <a:latin typeface="Times New Roman"/>
                <a:cs typeface="Times New Roman"/>
              </a:rPr>
              <a:t>HH,</a:t>
            </a:r>
            <a:r>
              <a:rPr sz="2400" spc="-20" dirty="0">
                <a:solidFill>
                  <a:srgbClr val="03499E"/>
                </a:solidFill>
                <a:latin typeface="Times New Roman"/>
                <a:cs typeface="Times New Roman"/>
              </a:rPr>
              <a:t> XL);</a:t>
            </a:r>
            <a:endParaRPr sz="2400">
              <a:latin typeface="Times New Roman"/>
              <a:cs typeface="Times New Roman"/>
            </a:endParaRPr>
          </a:p>
          <a:p>
            <a:pPr marL="749300" lvl="1" indent="-312420" algn="just">
              <a:lnSpc>
                <a:spcPct val="100000"/>
              </a:lnSpc>
              <a:buAutoNum type="alphaLcParenR"/>
              <a:tabLst>
                <a:tab pos="749300" algn="l"/>
              </a:tabLst>
            </a:pPr>
            <a:r>
              <a:rPr sz="2400" dirty="0">
                <a:solidFill>
                  <a:srgbClr val="03499E"/>
                </a:solidFill>
                <a:latin typeface="Times New Roman"/>
                <a:cs typeface="Times New Roman"/>
              </a:rPr>
              <a:t>Chỉ</a:t>
            </a:r>
            <a:r>
              <a:rPr sz="2400" spc="5" dirty="0">
                <a:solidFill>
                  <a:srgbClr val="03499E"/>
                </a:solidFill>
                <a:latin typeface="Times New Roman"/>
                <a:cs typeface="Times New Roman"/>
              </a:rPr>
              <a:t> </a:t>
            </a:r>
            <a:r>
              <a:rPr sz="2400" dirty="0">
                <a:solidFill>
                  <a:srgbClr val="03499E"/>
                </a:solidFill>
                <a:latin typeface="Times New Roman"/>
                <a:cs typeface="Times New Roman"/>
              </a:rPr>
              <a:t>định </a:t>
            </a:r>
            <a:r>
              <a:rPr sz="2400" spc="-20" dirty="0">
                <a:solidFill>
                  <a:srgbClr val="03499E"/>
                </a:solidFill>
                <a:latin typeface="Times New Roman"/>
                <a:cs typeface="Times New Roman"/>
              </a:rPr>
              <a:t>thầu</a:t>
            </a:r>
            <a:endParaRPr sz="2400">
              <a:latin typeface="Times New Roman"/>
              <a:cs typeface="Times New Roman"/>
            </a:endParaRPr>
          </a:p>
          <a:p>
            <a:pPr marL="767080" lvl="1" indent="-330200" algn="just">
              <a:lnSpc>
                <a:spcPct val="100000"/>
              </a:lnSpc>
              <a:buAutoNum type="alphaLcParenR"/>
              <a:tabLst>
                <a:tab pos="767080" algn="l"/>
              </a:tabLst>
            </a:pPr>
            <a:r>
              <a:rPr sz="2400" dirty="0">
                <a:solidFill>
                  <a:srgbClr val="03499E"/>
                </a:solidFill>
                <a:latin typeface="Times New Roman"/>
                <a:cs typeface="Times New Roman"/>
              </a:rPr>
              <a:t>MSTT</a:t>
            </a:r>
            <a:r>
              <a:rPr sz="2400" spc="-10" dirty="0">
                <a:solidFill>
                  <a:srgbClr val="03499E"/>
                </a:solidFill>
                <a:latin typeface="Times New Roman"/>
                <a:cs typeface="Times New Roman"/>
              </a:rPr>
              <a:t> </a:t>
            </a:r>
            <a:r>
              <a:rPr sz="2400" dirty="0">
                <a:solidFill>
                  <a:srgbClr val="03499E"/>
                </a:solidFill>
                <a:latin typeface="Times New Roman"/>
                <a:cs typeface="Times New Roman"/>
              </a:rPr>
              <a:t>đối</a:t>
            </a:r>
            <a:r>
              <a:rPr sz="2400" spc="-15" dirty="0">
                <a:solidFill>
                  <a:srgbClr val="03499E"/>
                </a:solidFill>
                <a:latin typeface="Times New Roman"/>
                <a:cs typeface="Times New Roman"/>
              </a:rPr>
              <a:t> </a:t>
            </a:r>
            <a:r>
              <a:rPr sz="2400" dirty="0">
                <a:solidFill>
                  <a:srgbClr val="03499E"/>
                </a:solidFill>
                <a:latin typeface="Times New Roman"/>
                <a:cs typeface="Times New Roman"/>
              </a:rPr>
              <a:t>với </a:t>
            </a:r>
            <a:r>
              <a:rPr sz="2400" spc="-25" dirty="0">
                <a:solidFill>
                  <a:srgbClr val="03499E"/>
                </a:solidFill>
                <a:latin typeface="Times New Roman"/>
                <a:cs typeface="Times New Roman"/>
              </a:rPr>
              <a:t>HH;</a:t>
            </a:r>
            <a:endParaRPr sz="2400">
              <a:latin typeface="Times New Roman"/>
              <a:cs typeface="Times New Roman"/>
            </a:endParaRPr>
          </a:p>
          <a:p>
            <a:pPr marL="78740" marR="543560" indent="662940" algn="just">
              <a:lnSpc>
                <a:spcPct val="100000"/>
              </a:lnSpc>
              <a:spcBef>
                <a:spcPts val="5"/>
              </a:spcBef>
              <a:buAutoNum type="arabicPeriod" startAt="2"/>
              <a:tabLst>
                <a:tab pos="741680" algn="l"/>
              </a:tabLst>
            </a:pPr>
            <a:r>
              <a:rPr sz="2400" dirty="0">
                <a:solidFill>
                  <a:srgbClr val="03499E"/>
                </a:solidFill>
                <a:latin typeface="Times New Roman"/>
                <a:cs typeface="Times New Roman"/>
              </a:rPr>
              <a:t>HSDT</a:t>
            </a:r>
            <a:r>
              <a:rPr sz="2400" spc="-45" dirty="0">
                <a:solidFill>
                  <a:srgbClr val="03499E"/>
                </a:solidFill>
                <a:latin typeface="Times New Roman"/>
                <a:cs typeface="Times New Roman"/>
              </a:rPr>
              <a:t> </a:t>
            </a:r>
            <a:r>
              <a:rPr sz="2400" dirty="0">
                <a:solidFill>
                  <a:srgbClr val="03499E"/>
                </a:solidFill>
                <a:latin typeface="Times New Roman"/>
                <a:cs typeface="Times New Roman"/>
              </a:rPr>
              <a:t>Gồm</a:t>
            </a:r>
            <a:r>
              <a:rPr sz="2400" spc="-55" dirty="0">
                <a:solidFill>
                  <a:srgbClr val="03499E"/>
                </a:solidFill>
                <a:latin typeface="Times New Roman"/>
                <a:cs typeface="Times New Roman"/>
              </a:rPr>
              <a:t> </a:t>
            </a:r>
            <a:r>
              <a:rPr sz="2400" dirty="0">
                <a:solidFill>
                  <a:srgbClr val="03499E"/>
                </a:solidFill>
                <a:latin typeface="Times New Roman"/>
                <a:cs typeface="Times New Roman"/>
              </a:rPr>
              <a:t>ĐXKT</a:t>
            </a:r>
            <a:r>
              <a:rPr sz="2400" spc="-45" dirty="0">
                <a:solidFill>
                  <a:srgbClr val="03499E"/>
                </a:solidFill>
                <a:latin typeface="Times New Roman"/>
                <a:cs typeface="Times New Roman"/>
              </a:rPr>
              <a:t> </a:t>
            </a:r>
            <a:r>
              <a:rPr sz="2400" spc="-25" dirty="0">
                <a:solidFill>
                  <a:srgbClr val="03499E"/>
                </a:solidFill>
                <a:latin typeface="Times New Roman"/>
                <a:cs typeface="Times New Roman"/>
              </a:rPr>
              <a:t>và TC.</a:t>
            </a:r>
            <a:endParaRPr sz="2400">
              <a:latin typeface="Times New Roman"/>
              <a:cs typeface="Times New Roman"/>
            </a:endParaRPr>
          </a:p>
          <a:p>
            <a:pPr marL="78740" marR="440690" indent="662940" algn="just">
              <a:lnSpc>
                <a:spcPct val="100000"/>
              </a:lnSpc>
              <a:buAutoNum type="arabicPeriod" startAt="2"/>
              <a:tabLst>
                <a:tab pos="741680" algn="l"/>
              </a:tabLst>
            </a:pPr>
            <a:r>
              <a:rPr sz="2400" dirty="0">
                <a:solidFill>
                  <a:srgbClr val="03499E"/>
                </a:solidFill>
                <a:latin typeface="Times New Roman"/>
                <a:cs typeface="Times New Roman"/>
              </a:rPr>
              <a:t>Việc</a:t>
            </a:r>
            <a:r>
              <a:rPr sz="2400" spc="-30" dirty="0">
                <a:solidFill>
                  <a:srgbClr val="03499E"/>
                </a:solidFill>
                <a:latin typeface="Times New Roman"/>
                <a:cs typeface="Times New Roman"/>
              </a:rPr>
              <a:t> </a:t>
            </a:r>
            <a:r>
              <a:rPr sz="2400" dirty="0">
                <a:solidFill>
                  <a:srgbClr val="03499E"/>
                </a:solidFill>
                <a:latin typeface="Times New Roman"/>
                <a:cs typeface="Times New Roman"/>
              </a:rPr>
              <a:t>mở</a:t>
            </a:r>
            <a:r>
              <a:rPr sz="2400" spc="-5" dirty="0">
                <a:solidFill>
                  <a:srgbClr val="03499E"/>
                </a:solidFill>
                <a:latin typeface="Times New Roman"/>
                <a:cs typeface="Times New Roman"/>
              </a:rPr>
              <a:t> </a:t>
            </a:r>
            <a:r>
              <a:rPr sz="2400" dirty="0">
                <a:solidFill>
                  <a:srgbClr val="03499E"/>
                </a:solidFill>
                <a:latin typeface="Times New Roman"/>
                <a:cs typeface="Times New Roman"/>
              </a:rPr>
              <a:t>thầu</a:t>
            </a:r>
            <a:r>
              <a:rPr sz="2400" spc="-40" dirty="0">
                <a:solidFill>
                  <a:srgbClr val="03499E"/>
                </a:solidFill>
                <a:latin typeface="Times New Roman"/>
                <a:cs typeface="Times New Roman"/>
              </a:rPr>
              <a:t> </a:t>
            </a:r>
            <a:r>
              <a:rPr sz="2400" dirty="0">
                <a:solidFill>
                  <a:srgbClr val="03499E"/>
                </a:solidFill>
                <a:latin typeface="Times New Roman"/>
                <a:cs typeface="Times New Roman"/>
              </a:rPr>
              <a:t>được</a:t>
            </a:r>
            <a:r>
              <a:rPr sz="2400" spc="-20" dirty="0">
                <a:solidFill>
                  <a:srgbClr val="03499E"/>
                </a:solidFill>
                <a:latin typeface="Times New Roman"/>
                <a:cs typeface="Times New Roman"/>
              </a:rPr>
              <a:t> tiến </a:t>
            </a:r>
            <a:r>
              <a:rPr sz="2400" dirty="0">
                <a:solidFill>
                  <a:srgbClr val="03499E"/>
                </a:solidFill>
                <a:latin typeface="Times New Roman"/>
                <a:cs typeface="Times New Roman"/>
              </a:rPr>
              <a:t>hành</a:t>
            </a:r>
            <a:r>
              <a:rPr sz="2400" spc="-10" dirty="0">
                <a:solidFill>
                  <a:srgbClr val="03499E"/>
                </a:solidFill>
                <a:latin typeface="Times New Roman"/>
                <a:cs typeface="Times New Roman"/>
              </a:rPr>
              <a:t> </a:t>
            </a:r>
            <a:r>
              <a:rPr sz="2400" dirty="0">
                <a:solidFill>
                  <a:srgbClr val="03499E"/>
                </a:solidFill>
                <a:latin typeface="Times New Roman"/>
                <a:cs typeface="Times New Roman"/>
              </a:rPr>
              <a:t>1 </a:t>
            </a:r>
            <a:r>
              <a:rPr sz="2400" spc="-20" dirty="0">
                <a:solidFill>
                  <a:srgbClr val="03499E"/>
                </a:solidFill>
                <a:latin typeface="Times New Roman"/>
                <a:cs typeface="Times New Roman"/>
              </a:rPr>
              <a:t>lần.</a:t>
            </a:r>
            <a:endParaRPr sz="2400">
              <a:latin typeface="Times New Roman"/>
              <a:cs typeface="Times New Roman"/>
            </a:endParaRPr>
          </a:p>
        </p:txBody>
      </p:sp>
      <p:grpSp>
        <p:nvGrpSpPr>
          <p:cNvPr id="16" name="object 16"/>
          <p:cNvGrpSpPr/>
          <p:nvPr/>
        </p:nvGrpSpPr>
        <p:grpSpPr>
          <a:xfrm>
            <a:off x="5860922" y="1431594"/>
            <a:ext cx="4114800" cy="5120005"/>
            <a:chOff x="5860922" y="1431594"/>
            <a:chExt cx="4114800" cy="5120005"/>
          </a:xfrm>
        </p:grpSpPr>
        <p:sp>
          <p:nvSpPr>
            <p:cNvPr id="17" name="object 17"/>
            <p:cNvSpPr/>
            <p:nvPr/>
          </p:nvSpPr>
          <p:spPr>
            <a:xfrm>
              <a:off x="5873622" y="1444294"/>
              <a:ext cx="4089400" cy="5094605"/>
            </a:xfrm>
            <a:custGeom>
              <a:avLst/>
              <a:gdLst/>
              <a:ahLst/>
              <a:cxnLst/>
              <a:rect l="l" t="t" r="r" b="b"/>
              <a:pathLst>
                <a:path w="4089400" h="5094605">
                  <a:moveTo>
                    <a:pt x="4089400" y="0"/>
                  </a:moveTo>
                  <a:lnTo>
                    <a:pt x="0" y="0"/>
                  </a:lnTo>
                  <a:lnTo>
                    <a:pt x="0" y="5094351"/>
                  </a:lnTo>
                  <a:lnTo>
                    <a:pt x="4089400" y="5094351"/>
                  </a:lnTo>
                  <a:lnTo>
                    <a:pt x="4089400" y="0"/>
                  </a:lnTo>
                  <a:close/>
                </a:path>
              </a:pathLst>
            </a:custGeom>
            <a:solidFill>
              <a:srgbClr val="E9E1D5"/>
            </a:solidFill>
          </p:spPr>
          <p:txBody>
            <a:bodyPr wrap="square" lIns="0" tIns="0" rIns="0" bIns="0" rtlCol="0"/>
            <a:lstStyle/>
            <a:p>
              <a:endParaRPr/>
            </a:p>
          </p:txBody>
        </p:sp>
        <p:sp>
          <p:nvSpPr>
            <p:cNvPr id="18" name="object 18"/>
            <p:cNvSpPr/>
            <p:nvPr/>
          </p:nvSpPr>
          <p:spPr>
            <a:xfrm>
              <a:off x="5873622" y="1444294"/>
              <a:ext cx="4089400" cy="5094605"/>
            </a:xfrm>
            <a:custGeom>
              <a:avLst/>
              <a:gdLst/>
              <a:ahLst/>
              <a:cxnLst/>
              <a:rect l="l" t="t" r="r" b="b"/>
              <a:pathLst>
                <a:path w="4089400" h="5094605">
                  <a:moveTo>
                    <a:pt x="0" y="5094351"/>
                  </a:moveTo>
                  <a:lnTo>
                    <a:pt x="4089400" y="5094351"/>
                  </a:lnTo>
                  <a:lnTo>
                    <a:pt x="4089400" y="0"/>
                  </a:lnTo>
                  <a:lnTo>
                    <a:pt x="0" y="0"/>
                  </a:lnTo>
                  <a:lnTo>
                    <a:pt x="0" y="5094351"/>
                  </a:lnTo>
                  <a:close/>
                </a:path>
              </a:pathLst>
            </a:custGeom>
            <a:ln w="25400">
              <a:solidFill>
                <a:srgbClr val="2A5F9E"/>
              </a:solidFill>
            </a:ln>
          </p:spPr>
          <p:txBody>
            <a:bodyPr wrap="square" lIns="0" tIns="0" rIns="0" bIns="0" rtlCol="0"/>
            <a:lstStyle/>
            <a:p>
              <a:endParaRPr/>
            </a:p>
          </p:txBody>
        </p:sp>
      </p:grpSp>
      <p:sp>
        <p:nvSpPr>
          <p:cNvPr id="19" name="object 19"/>
          <p:cNvSpPr txBox="1"/>
          <p:nvPr/>
        </p:nvSpPr>
        <p:spPr>
          <a:xfrm>
            <a:off x="5886322" y="1467103"/>
            <a:ext cx="4064000" cy="3317875"/>
          </a:xfrm>
          <a:prstGeom prst="rect">
            <a:avLst/>
          </a:prstGeom>
        </p:spPr>
        <p:txBody>
          <a:bodyPr vert="horz" wrap="square" lIns="0" tIns="12700" rIns="0" bIns="0" rtlCol="0">
            <a:spAutoFit/>
          </a:bodyPr>
          <a:lstStyle/>
          <a:p>
            <a:pPr marL="742315" indent="-304800">
              <a:lnSpc>
                <a:spcPct val="100000"/>
              </a:lnSpc>
              <a:spcBef>
                <a:spcPts val="100"/>
              </a:spcBef>
              <a:buAutoNum type="arabicPeriod"/>
              <a:tabLst>
                <a:tab pos="742315" algn="l"/>
              </a:tabLst>
            </a:pPr>
            <a:r>
              <a:rPr sz="2400" dirty="0">
                <a:solidFill>
                  <a:srgbClr val="03499E"/>
                </a:solidFill>
                <a:latin typeface="Times New Roman"/>
                <a:cs typeface="Times New Roman"/>
              </a:rPr>
              <a:t>Trường</a:t>
            </a:r>
            <a:r>
              <a:rPr sz="2400" spc="-35" dirty="0">
                <a:solidFill>
                  <a:srgbClr val="03499E"/>
                </a:solidFill>
                <a:latin typeface="Times New Roman"/>
                <a:cs typeface="Times New Roman"/>
              </a:rPr>
              <a:t> </a:t>
            </a:r>
            <a:r>
              <a:rPr sz="2400" dirty="0">
                <a:solidFill>
                  <a:srgbClr val="03499E"/>
                </a:solidFill>
                <a:latin typeface="Times New Roman"/>
                <a:cs typeface="Times New Roman"/>
              </a:rPr>
              <a:t>hợp</a:t>
            </a:r>
            <a:r>
              <a:rPr sz="2400" spc="-30" dirty="0">
                <a:solidFill>
                  <a:srgbClr val="03499E"/>
                </a:solidFill>
                <a:latin typeface="Times New Roman"/>
                <a:cs typeface="Times New Roman"/>
              </a:rPr>
              <a:t> </a:t>
            </a:r>
            <a:r>
              <a:rPr sz="2400" dirty="0">
                <a:solidFill>
                  <a:srgbClr val="03499E"/>
                </a:solidFill>
                <a:latin typeface="Times New Roman"/>
                <a:cs typeface="Times New Roman"/>
              </a:rPr>
              <a:t>áp</a:t>
            </a:r>
            <a:r>
              <a:rPr sz="2400" spc="-30" dirty="0">
                <a:solidFill>
                  <a:srgbClr val="03499E"/>
                </a:solidFill>
                <a:latin typeface="Times New Roman"/>
                <a:cs typeface="Times New Roman"/>
              </a:rPr>
              <a:t> </a:t>
            </a:r>
            <a:r>
              <a:rPr sz="2400" spc="-10" dirty="0">
                <a:solidFill>
                  <a:srgbClr val="03499E"/>
                </a:solidFill>
                <a:latin typeface="Times New Roman"/>
                <a:cs typeface="Times New Roman"/>
              </a:rPr>
              <a:t>dụng:</a:t>
            </a:r>
            <a:endParaRPr sz="2400">
              <a:latin typeface="Times New Roman"/>
              <a:cs typeface="Times New Roman"/>
            </a:endParaRPr>
          </a:p>
          <a:p>
            <a:pPr marL="749300" lvl="1" indent="-311785">
              <a:lnSpc>
                <a:spcPct val="100000"/>
              </a:lnSpc>
              <a:buAutoNum type="alphaLcParenR"/>
              <a:tabLst>
                <a:tab pos="749300" algn="l"/>
              </a:tabLst>
            </a:pPr>
            <a:r>
              <a:rPr sz="2400" dirty="0">
                <a:solidFill>
                  <a:srgbClr val="03499E"/>
                </a:solidFill>
                <a:latin typeface="Times New Roman"/>
                <a:cs typeface="Times New Roman"/>
              </a:rPr>
              <a:t>ĐTRR</a:t>
            </a:r>
            <a:r>
              <a:rPr sz="2400" spc="-5" dirty="0">
                <a:solidFill>
                  <a:srgbClr val="03499E"/>
                </a:solidFill>
                <a:latin typeface="Times New Roman"/>
                <a:cs typeface="Times New Roman"/>
              </a:rPr>
              <a:t> </a:t>
            </a:r>
            <a:r>
              <a:rPr sz="2400" dirty="0">
                <a:solidFill>
                  <a:srgbClr val="03499E"/>
                </a:solidFill>
                <a:latin typeface="Times New Roman"/>
                <a:cs typeface="Times New Roman"/>
              </a:rPr>
              <a:t>gói</a:t>
            </a:r>
            <a:r>
              <a:rPr sz="2400" spc="-25" dirty="0">
                <a:solidFill>
                  <a:srgbClr val="03499E"/>
                </a:solidFill>
                <a:latin typeface="Times New Roman"/>
                <a:cs typeface="Times New Roman"/>
              </a:rPr>
              <a:t> </a:t>
            </a:r>
            <a:r>
              <a:rPr sz="2400" dirty="0">
                <a:solidFill>
                  <a:srgbClr val="03499E"/>
                </a:solidFill>
                <a:latin typeface="Times New Roman"/>
                <a:cs typeface="Times New Roman"/>
              </a:rPr>
              <a:t>thầu</a:t>
            </a:r>
            <a:r>
              <a:rPr sz="2400" spc="-15" dirty="0">
                <a:solidFill>
                  <a:srgbClr val="03499E"/>
                </a:solidFill>
                <a:latin typeface="Times New Roman"/>
                <a:cs typeface="Times New Roman"/>
              </a:rPr>
              <a:t> </a:t>
            </a:r>
            <a:r>
              <a:rPr sz="2400" spc="-25" dirty="0">
                <a:solidFill>
                  <a:srgbClr val="03499E"/>
                </a:solidFill>
                <a:latin typeface="Times New Roman"/>
                <a:cs typeface="Times New Roman"/>
              </a:rPr>
              <a:t>TV;</a:t>
            </a:r>
            <a:endParaRPr sz="2400">
              <a:latin typeface="Times New Roman"/>
              <a:cs typeface="Times New Roman"/>
            </a:endParaRPr>
          </a:p>
          <a:p>
            <a:pPr marL="767080" lvl="1" indent="-329565">
              <a:lnSpc>
                <a:spcPct val="100000"/>
              </a:lnSpc>
              <a:buAutoNum type="alphaLcParenR"/>
              <a:tabLst>
                <a:tab pos="767080" algn="l"/>
              </a:tabLst>
            </a:pPr>
            <a:r>
              <a:rPr sz="2400" dirty="0">
                <a:solidFill>
                  <a:srgbClr val="03499E"/>
                </a:solidFill>
                <a:latin typeface="Times New Roman"/>
                <a:cs typeface="Times New Roman"/>
              </a:rPr>
              <a:t>ĐTRR,</a:t>
            </a:r>
            <a:r>
              <a:rPr sz="2400" spc="-45" dirty="0">
                <a:solidFill>
                  <a:srgbClr val="03499E"/>
                </a:solidFill>
                <a:latin typeface="Times New Roman"/>
                <a:cs typeface="Times New Roman"/>
              </a:rPr>
              <a:t> </a:t>
            </a:r>
            <a:r>
              <a:rPr sz="2400" dirty="0">
                <a:solidFill>
                  <a:srgbClr val="03499E"/>
                </a:solidFill>
                <a:latin typeface="Times New Roman"/>
                <a:cs typeface="Times New Roman"/>
              </a:rPr>
              <a:t>ĐTHC</a:t>
            </a:r>
            <a:r>
              <a:rPr sz="2400" spc="-35" dirty="0">
                <a:solidFill>
                  <a:srgbClr val="03499E"/>
                </a:solidFill>
                <a:latin typeface="Times New Roman"/>
                <a:cs typeface="Times New Roman"/>
              </a:rPr>
              <a:t> </a:t>
            </a:r>
            <a:r>
              <a:rPr sz="2400" spc="-10" dirty="0">
                <a:solidFill>
                  <a:srgbClr val="03499E"/>
                </a:solidFill>
                <a:latin typeface="Times New Roman"/>
                <a:cs typeface="Times New Roman"/>
              </a:rPr>
              <a:t>(DVPTV,</a:t>
            </a:r>
            <a:endParaRPr sz="2400">
              <a:latin typeface="Times New Roman"/>
              <a:cs typeface="Times New Roman"/>
            </a:endParaRPr>
          </a:p>
          <a:p>
            <a:pPr marL="79375">
              <a:lnSpc>
                <a:spcPct val="100000"/>
              </a:lnSpc>
            </a:pPr>
            <a:r>
              <a:rPr sz="2400" dirty="0">
                <a:solidFill>
                  <a:srgbClr val="03499E"/>
                </a:solidFill>
                <a:latin typeface="Times New Roman"/>
                <a:cs typeface="Times New Roman"/>
              </a:rPr>
              <a:t>HH,</a:t>
            </a:r>
            <a:r>
              <a:rPr sz="2400" spc="-5" dirty="0">
                <a:solidFill>
                  <a:srgbClr val="03499E"/>
                </a:solidFill>
                <a:latin typeface="Times New Roman"/>
                <a:cs typeface="Times New Roman"/>
              </a:rPr>
              <a:t> </a:t>
            </a:r>
            <a:r>
              <a:rPr sz="2400" dirty="0">
                <a:solidFill>
                  <a:srgbClr val="03499E"/>
                </a:solidFill>
                <a:latin typeface="Times New Roman"/>
                <a:cs typeface="Times New Roman"/>
              </a:rPr>
              <a:t>XL,</a:t>
            </a:r>
            <a:r>
              <a:rPr sz="2400" spc="-15" dirty="0">
                <a:solidFill>
                  <a:srgbClr val="03499E"/>
                </a:solidFill>
                <a:latin typeface="Times New Roman"/>
                <a:cs typeface="Times New Roman"/>
              </a:rPr>
              <a:t> </a:t>
            </a:r>
            <a:r>
              <a:rPr sz="2400" dirty="0">
                <a:solidFill>
                  <a:srgbClr val="03499E"/>
                </a:solidFill>
                <a:latin typeface="Times New Roman"/>
                <a:cs typeface="Times New Roman"/>
              </a:rPr>
              <a:t>hỗn</a:t>
            </a:r>
            <a:r>
              <a:rPr sz="2400" spc="-20" dirty="0">
                <a:solidFill>
                  <a:srgbClr val="03499E"/>
                </a:solidFill>
                <a:latin typeface="Times New Roman"/>
                <a:cs typeface="Times New Roman"/>
              </a:rPr>
              <a:t> </a:t>
            </a:r>
            <a:r>
              <a:rPr sz="2400" dirty="0">
                <a:solidFill>
                  <a:srgbClr val="03499E"/>
                </a:solidFill>
                <a:latin typeface="Times New Roman"/>
                <a:cs typeface="Times New Roman"/>
              </a:rPr>
              <a:t>hợp</a:t>
            </a:r>
            <a:r>
              <a:rPr sz="2400" spc="-10" dirty="0">
                <a:solidFill>
                  <a:srgbClr val="03499E"/>
                </a:solidFill>
                <a:latin typeface="Times New Roman"/>
                <a:cs typeface="Times New Roman"/>
              </a:rPr>
              <a:t> </a:t>
            </a:r>
            <a:r>
              <a:rPr sz="2400" dirty="0">
                <a:solidFill>
                  <a:srgbClr val="FF0000"/>
                </a:solidFill>
                <a:latin typeface="Times New Roman"/>
                <a:cs typeface="Times New Roman"/>
              </a:rPr>
              <a:t>đòi</a:t>
            </a:r>
            <a:r>
              <a:rPr sz="2400" spc="-30" dirty="0">
                <a:solidFill>
                  <a:srgbClr val="FF0000"/>
                </a:solidFill>
                <a:latin typeface="Times New Roman"/>
                <a:cs typeface="Times New Roman"/>
              </a:rPr>
              <a:t> </a:t>
            </a:r>
            <a:r>
              <a:rPr sz="2400" dirty="0">
                <a:solidFill>
                  <a:srgbClr val="FF0000"/>
                </a:solidFill>
                <a:latin typeface="Times New Roman"/>
                <a:cs typeface="Times New Roman"/>
              </a:rPr>
              <a:t>hỏi</a:t>
            </a:r>
            <a:r>
              <a:rPr sz="2400" spc="-35" dirty="0">
                <a:solidFill>
                  <a:srgbClr val="FF0000"/>
                </a:solidFill>
                <a:latin typeface="Times New Roman"/>
                <a:cs typeface="Times New Roman"/>
              </a:rPr>
              <a:t> </a:t>
            </a:r>
            <a:r>
              <a:rPr sz="2400" spc="-25" dirty="0">
                <a:solidFill>
                  <a:srgbClr val="FF0000"/>
                </a:solidFill>
                <a:latin typeface="Times New Roman"/>
                <a:cs typeface="Times New Roman"/>
              </a:rPr>
              <a:t>kỹ</a:t>
            </a:r>
            <a:endParaRPr sz="2400">
              <a:latin typeface="Times New Roman"/>
              <a:cs typeface="Times New Roman"/>
            </a:endParaRPr>
          </a:p>
          <a:p>
            <a:pPr marL="79375">
              <a:lnSpc>
                <a:spcPct val="100000"/>
              </a:lnSpc>
            </a:pPr>
            <a:r>
              <a:rPr sz="2400" dirty="0">
                <a:solidFill>
                  <a:srgbClr val="FF0000"/>
                </a:solidFill>
                <a:latin typeface="Times New Roman"/>
                <a:cs typeface="Times New Roman"/>
              </a:rPr>
              <a:t>thuật</a:t>
            </a:r>
            <a:r>
              <a:rPr sz="2400" spc="-25" dirty="0">
                <a:solidFill>
                  <a:srgbClr val="FF0000"/>
                </a:solidFill>
                <a:latin typeface="Times New Roman"/>
                <a:cs typeface="Times New Roman"/>
              </a:rPr>
              <a:t> </a:t>
            </a:r>
            <a:r>
              <a:rPr sz="2400" spc="-20" dirty="0">
                <a:solidFill>
                  <a:srgbClr val="FF0000"/>
                </a:solidFill>
                <a:latin typeface="Times New Roman"/>
                <a:cs typeface="Times New Roman"/>
              </a:rPr>
              <a:t>cao</a:t>
            </a:r>
            <a:r>
              <a:rPr sz="2400" spc="-20" dirty="0">
                <a:solidFill>
                  <a:srgbClr val="03499E"/>
                </a:solidFill>
                <a:latin typeface="Times New Roman"/>
                <a:cs typeface="Times New Roman"/>
              </a:rPr>
              <a:t>)</a:t>
            </a:r>
            <a:endParaRPr sz="2400">
              <a:latin typeface="Times New Roman"/>
              <a:cs typeface="Times New Roman"/>
            </a:endParaRPr>
          </a:p>
          <a:p>
            <a:pPr marL="79375" marR="254635" indent="662940">
              <a:lnSpc>
                <a:spcPct val="100000"/>
              </a:lnSpc>
              <a:buAutoNum type="arabicPeriod" startAt="2"/>
              <a:tabLst>
                <a:tab pos="742315" algn="l"/>
              </a:tabLst>
            </a:pPr>
            <a:r>
              <a:rPr sz="2400" dirty="0">
                <a:solidFill>
                  <a:srgbClr val="03499E"/>
                </a:solidFill>
                <a:latin typeface="Times New Roman"/>
                <a:cs typeface="Times New Roman"/>
              </a:rPr>
              <a:t>Nộp</a:t>
            </a:r>
            <a:r>
              <a:rPr sz="2400" spc="-30" dirty="0">
                <a:solidFill>
                  <a:srgbClr val="03499E"/>
                </a:solidFill>
                <a:latin typeface="Times New Roman"/>
                <a:cs typeface="Times New Roman"/>
              </a:rPr>
              <a:t> </a:t>
            </a:r>
            <a:r>
              <a:rPr sz="2400" dirty="0">
                <a:solidFill>
                  <a:srgbClr val="03499E"/>
                </a:solidFill>
                <a:latin typeface="Times New Roman"/>
                <a:cs typeface="Times New Roman"/>
              </a:rPr>
              <a:t>đồng</a:t>
            </a:r>
            <a:r>
              <a:rPr sz="2400" spc="-35" dirty="0">
                <a:solidFill>
                  <a:srgbClr val="03499E"/>
                </a:solidFill>
                <a:latin typeface="Times New Roman"/>
                <a:cs typeface="Times New Roman"/>
              </a:rPr>
              <a:t> </a:t>
            </a:r>
            <a:r>
              <a:rPr sz="2400" dirty="0">
                <a:solidFill>
                  <a:srgbClr val="03499E"/>
                </a:solidFill>
                <a:latin typeface="Times New Roman"/>
                <a:cs typeface="Times New Roman"/>
              </a:rPr>
              <a:t>thời</a:t>
            </a:r>
            <a:r>
              <a:rPr sz="2400" spc="-50" dirty="0">
                <a:solidFill>
                  <a:srgbClr val="03499E"/>
                </a:solidFill>
                <a:latin typeface="Times New Roman"/>
                <a:cs typeface="Times New Roman"/>
              </a:rPr>
              <a:t> </a:t>
            </a:r>
            <a:r>
              <a:rPr sz="2400" dirty="0">
                <a:solidFill>
                  <a:srgbClr val="03499E"/>
                </a:solidFill>
                <a:latin typeface="Times New Roman"/>
                <a:cs typeface="Times New Roman"/>
              </a:rPr>
              <a:t>ĐXKT</a:t>
            </a:r>
            <a:r>
              <a:rPr sz="2400" spc="-10" dirty="0">
                <a:solidFill>
                  <a:srgbClr val="03499E"/>
                </a:solidFill>
                <a:latin typeface="Times New Roman"/>
                <a:cs typeface="Times New Roman"/>
              </a:rPr>
              <a:t> </a:t>
            </a:r>
            <a:r>
              <a:rPr sz="2400" spc="-25" dirty="0">
                <a:solidFill>
                  <a:srgbClr val="03499E"/>
                </a:solidFill>
                <a:latin typeface="Times New Roman"/>
                <a:cs typeface="Times New Roman"/>
              </a:rPr>
              <a:t>và </a:t>
            </a:r>
            <a:r>
              <a:rPr sz="2400" dirty="0">
                <a:solidFill>
                  <a:srgbClr val="03499E"/>
                </a:solidFill>
                <a:latin typeface="Times New Roman"/>
                <a:cs typeface="Times New Roman"/>
              </a:rPr>
              <a:t>ĐXTC</a:t>
            </a:r>
            <a:r>
              <a:rPr sz="2400" spc="-10" dirty="0">
                <a:solidFill>
                  <a:srgbClr val="03499E"/>
                </a:solidFill>
                <a:latin typeface="Times New Roman"/>
                <a:cs typeface="Times New Roman"/>
              </a:rPr>
              <a:t> </a:t>
            </a:r>
            <a:r>
              <a:rPr sz="2400" dirty="0">
                <a:solidFill>
                  <a:srgbClr val="03499E"/>
                </a:solidFill>
                <a:latin typeface="Times New Roman"/>
                <a:cs typeface="Times New Roman"/>
              </a:rPr>
              <a:t>riêng</a:t>
            </a:r>
            <a:r>
              <a:rPr sz="2400" spc="-45" dirty="0">
                <a:solidFill>
                  <a:srgbClr val="03499E"/>
                </a:solidFill>
                <a:latin typeface="Times New Roman"/>
                <a:cs typeface="Times New Roman"/>
              </a:rPr>
              <a:t> </a:t>
            </a:r>
            <a:r>
              <a:rPr sz="2400" spc="-20" dirty="0">
                <a:solidFill>
                  <a:srgbClr val="03499E"/>
                </a:solidFill>
                <a:latin typeface="Times New Roman"/>
                <a:cs typeface="Times New Roman"/>
              </a:rPr>
              <a:t>biệt.</a:t>
            </a:r>
            <a:endParaRPr sz="2400">
              <a:latin typeface="Times New Roman"/>
              <a:cs typeface="Times New Roman"/>
            </a:endParaRPr>
          </a:p>
          <a:p>
            <a:pPr marL="741680" indent="-304165">
              <a:lnSpc>
                <a:spcPct val="100000"/>
              </a:lnSpc>
              <a:buAutoNum type="arabicPeriod" startAt="2"/>
              <a:tabLst>
                <a:tab pos="741680" algn="l"/>
              </a:tabLst>
            </a:pPr>
            <a:r>
              <a:rPr sz="2400" dirty="0">
                <a:solidFill>
                  <a:srgbClr val="03499E"/>
                </a:solidFill>
                <a:latin typeface="Times New Roman"/>
                <a:cs typeface="Times New Roman"/>
              </a:rPr>
              <a:t>Việc</a:t>
            </a:r>
            <a:r>
              <a:rPr sz="2400" spc="-30" dirty="0">
                <a:solidFill>
                  <a:srgbClr val="03499E"/>
                </a:solidFill>
                <a:latin typeface="Times New Roman"/>
                <a:cs typeface="Times New Roman"/>
              </a:rPr>
              <a:t> </a:t>
            </a:r>
            <a:r>
              <a:rPr sz="2400" dirty="0">
                <a:solidFill>
                  <a:srgbClr val="03499E"/>
                </a:solidFill>
                <a:latin typeface="Times New Roman"/>
                <a:cs typeface="Times New Roman"/>
              </a:rPr>
              <a:t>mở</a:t>
            </a:r>
            <a:r>
              <a:rPr sz="2400" spc="-5" dirty="0">
                <a:solidFill>
                  <a:srgbClr val="03499E"/>
                </a:solidFill>
                <a:latin typeface="Times New Roman"/>
                <a:cs typeface="Times New Roman"/>
              </a:rPr>
              <a:t> </a:t>
            </a:r>
            <a:r>
              <a:rPr sz="2400" dirty="0">
                <a:solidFill>
                  <a:srgbClr val="03499E"/>
                </a:solidFill>
                <a:latin typeface="Times New Roman"/>
                <a:cs typeface="Times New Roman"/>
              </a:rPr>
              <a:t>thầu</a:t>
            </a:r>
            <a:r>
              <a:rPr sz="2400" spc="-50" dirty="0">
                <a:solidFill>
                  <a:srgbClr val="03499E"/>
                </a:solidFill>
                <a:latin typeface="Times New Roman"/>
                <a:cs typeface="Times New Roman"/>
              </a:rPr>
              <a:t> </a:t>
            </a:r>
            <a:r>
              <a:rPr sz="2400" dirty="0">
                <a:solidFill>
                  <a:srgbClr val="03499E"/>
                </a:solidFill>
                <a:latin typeface="Times New Roman"/>
                <a:cs typeface="Times New Roman"/>
              </a:rPr>
              <a:t>được</a:t>
            </a:r>
            <a:r>
              <a:rPr sz="2400" spc="-25" dirty="0">
                <a:solidFill>
                  <a:srgbClr val="03499E"/>
                </a:solidFill>
                <a:latin typeface="Times New Roman"/>
                <a:cs typeface="Times New Roman"/>
              </a:rPr>
              <a:t> </a:t>
            </a:r>
            <a:r>
              <a:rPr sz="2400" spc="-20" dirty="0">
                <a:solidFill>
                  <a:srgbClr val="03499E"/>
                </a:solidFill>
                <a:latin typeface="Times New Roman"/>
                <a:cs typeface="Times New Roman"/>
              </a:rPr>
              <a:t>tiến</a:t>
            </a:r>
            <a:endParaRPr sz="2400">
              <a:latin typeface="Times New Roman"/>
              <a:cs typeface="Times New Roman"/>
            </a:endParaRPr>
          </a:p>
          <a:p>
            <a:pPr marL="79375">
              <a:lnSpc>
                <a:spcPct val="100000"/>
              </a:lnSpc>
              <a:spcBef>
                <a:spcPts val="5"/>
              </a:spcBef>
            </a:pPr>
            <a:r>
              <a:rPr sz="2400" dirty="0">
                <a:solidFill>
                  <a:srgbClr val="03499E"/>
                </a:solidFill>
                <a:latin typeface="Times New Roman"/>
                <a:cs typeface="Times New Roman"/>
              </a:rPr>
              <a:t>hành</a:t>
            </a:r>
            <a:r>
              <a:rPr sz="2400" spc="-10" dirty="0">
                <a:solidFill>
                  <a:srgbClr val="03499E"/>
                </a:solidFill>
                <a:latin typeface="Times New Roman"/>
                <a:cs typeface="Times New Roman"/>
              </a:rPr>
              <a:t> </a:t>
            </a:r>
            <a:r>
              <a:rPr sz="2400" dirty="0">
                <a:solidFill>
                  <a:srgbClr val="03499E"/>
                </a:solidFill>
                <a:latin typeface="Times New Roman"/>
                <a:cs typeface="Times New Roman"/>
              </a:rPr>
              <a:t>2 </a:t>
            </a:r>
            <a:r>
              <a:rPr sz="2400" spc="-20" dirty="0">
                <a:solidFill>
                  <a:srgbClr val="03499E"/>
                </a:solidFill>
                <a:latin typeface="Times New Roman"/>
                <a:cs typeface="Times New Roman"/>
              </a:rPr>
              <a:t>lần.</a:t>
            </a:r>
            <a:endParaRPr sz="2400">
              <a:latin typeface="Times New Roman"/>
              <a:cs typeface="Times New Roman"/>
            </a:endParaRPr>
          </a:p>
        </p:txBody>
      </p:sp>
      <p:sp>
        <p:nvSpPr>
          <p:cNvPr id="20" name="object 20"/>
          <p:cNvSpPr txBox="1">
            <a:spLocks noGrp="1"/>
          </p:cNvSpPr>
          <p:nvPr>
            <p:ph type="sldNum" sz="quarter" idx="7"/>
          </p:nvPr>
        </p:nvSpPr>
        <p:spPr>
          <a:prstGeom prst="rect">
            <a:avLst/>
          </a:prstGeom>
        </p:spPr>
        <p:txBody>
          <a:bodyPr vert="horz" wrap="square" lIns="0" tIns="1066370" rIns="0" bIns="0" rtlCol="0">
            <a:spAutoFit/>
          </a:bodyPr>
          <a:lstStyle/>
          <a:p>
            <a:pPr marL="4939665">
              <a:lnSpc>
                <a:spcPts val="1655"/>
              </a:lnSpc>
            </a:pPr>
            <a:fld id="{81D60167-4931-47E6-BA6A-407CBD079E47}" type="slidenum">
              <a:rPr spc="-25" dirty="0"/>
              <a:t>59</a:t>
            </a:fld>
            <a:endParaRPr spc="-25"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sp>
          <p:nvSpPr>
            <p:cNvPr id="3" name="object 3"/>
            <p:cNvSpPr/>
            <p:nvPr/>
          </p:nvSpPr>
          <p:spPr>
            <a:xfrm>
              <a:off x="408203" y="312420"/>
              <a:ext cx="11376025" cy="6233795"/>
            </a:xfrm>
            <a:custGeom>
              <a:avLst/>
              <a:gdLst/>
              <a:ahLst/>
              <a:cxnLst/>
              <a:rect l="l" t="t" r="r" b="b"/>
              <a:pathLst>
                <a:path w="11376025" h="6233795">
                  <a:moveTo>
                    <a:pt x="0" y="6233185"/>
                  </a:moveTo>
                  <a:lnTo>
                    <a:pt x="11375644" y="6233185"/>
                  </a:lnTo>
                  <a:lnTo>
                    <a:pt x="11375644" y="25"/>
                  </a:lnTo>
                  <a:lnTo>
                    <a:pt x="0" y="25"/>
                  </a:lnTo>
                  <a:lnTo>
                    <a:pt x="0" y="6233185"/>
                  </a:lnTo>
                  <a:close/>
                </a:path>
                <a:path w="11376025" h="6233795">
                  <a:moveTo>
                    <a:pt x="283057" y="0"/>
                  </a:moveTo>
                  <a:lnTo>
                    <a:pt x="283070" y="6233185"/>
                  </a:lnTo>
                </a:path>
                <a:path w="11376025" h="6233795">
                  <a:moveTo>
                    <a:pt x="11092535" y="0"/>
                  </a:moveTo>
                  <a:lnTo>
                    <a:pt x="11092535" y="6233185"/>
                  </a:lnTo>
                </a:path>
              </a:pathLst>
            </a:custGeom>
            <a:ln w="19050">
              <a:solidFill>
                <a:srgbClr val="2A5F9E"/>
              </a:solidFill>
            </a:ln>
          </p:spPr>
          <p:txBody>
            <a:bodyPr wrap="square" lIns="0" tIns="0" rIns="0" bIns="0" rtlCol="0"/>
            <a:lstStyle/>
            <a:p>
              <a:endParaRPr/>
            </a:p>
          </p:txBody>
        </p:sp>
        <p:pic>
          <p:nvPicPr>
            <p:cNvPr id="4" name="object 4"/>
            <p:cNvPicPr/>
            <p:nvPr/>
          </p:nvPicPr>
          <p:blipFill>
            <a:blip r:embed="rId2" cstate="print"/>
            <a:stretch>
              <a:fillRect/>
            </a:stretch>
          </p:blipFill>
          <p:spPr>
            <a:xfrm>
              <a:off x="0" y="0"/>
              <a:ext cx="12191999" cy="6857997"/>
            </a:xfrm>
            <a:prstGeom prst="rect">
              <a:avLst/>
            </a:prstGeom>
          </p:spPr>
        </p:pic>
        <p:sp>
          <p:nvSpPr>
            <p:cNvPr id="5" name="object 5"/>
            <p:cNvSpPr/>
            <p:nvPr/>
          </p:nvSpPr>
          <p:spPr>
            <a:xfrm>
              <a:off x="921600" y="1408175"/>
              <a:ext cx="9993630" cy="4041775"/>
            </a:xfrm>
            <a:custGeom>
              <a:avLst/>
              <a:gdLst/>
              <a:ahLst/>
              <a:cxnLst/>
              <a:rect l="l" t="t" r="r" b="b"/>
              <a:pathLst>
                <a:path w="9993630" h="4041775">
                  <a:moveTo>
                    <a:pt x="0" y="4041648"/>
                  </a:moveTo>
                  <a:lnTo>
                    <a:pt x="9993630" y="4041648"/>
                  </a:lnTo>
                  <a:lnTo>
                    <a:pt x="9993630" y="0"/>
                  </a:lnTo>
                  <a:lnTo>
                    <a:pt x="0" y="0"/>
                  </a:lnTo>
                  <a:lnTo>
                    <a:pt x="0" y="4041648"/>
                  </a:lnTo>
                  <a:close/>
                </a:path>
              </a:pathLst>
            </a:custGeom>
            <a:ln w="19050">
              <a:solidFill>
                <a:srgbClr val="03499E"/>
              </a:solidFill>
            </a:ln>
          </p:spPr>
          <p:txBody>
            <a:bodyPr wrap="square" lIns="0" tIns="0" rIns="0" bIns="0" rtlCol="0"/>
            <a:lstStyle/>
            <a:p>
              <a:endParaRPr/>
            </a:p>
          </p:txBody>
        </p:sp>
      </p:grpSp>
      <p:sp>
        <p:nvSpPr>
          <p:cNvPr id="6" name="object 6"/>
          <p:cNvSpPr txBox="1"/>
          <p:nvPr/>
        </p:nvSpPr>
        <p:spPr>
          <a:xfrm>
            <a:off x="1171143" y="1464005"/>
            <a:ext cx="9648190" cy="3318510"/>
          </a:xfrm>
          <a:prstGeom prst="rect">
            <a:avLst/>
          </a:prstGeom>
        </p:spPr>
        <p:txBody>
          <a:bodyPr vert="horz" wrap="square" lIns="0" tIns="12700" rIns="0" bIns="0" rtlCol="0">
            <a:spAutoFit/>
          </a:bodyPr>
          <a:lstStyle/>
          <a:p>
            <a:pPr marL="2118995" marR="975994" indent="-1134110">
              <a:lnSpc>
                <a:spcPct val="100000"/>
              </a:lnSpc>
              <a:spcBef>
                <a:spcPts val="100"/>
              </a:spcBef>
              <a:tabLst>
                <a:tab pos="4195445" algn="l"/>
              </a:tabLst>
            </a:pPr>
            <a:r>
              <a:rPr sz="5400" b="1" dirty="0">
                <a:solidFill>
                  <a:srgbClr val="03499E"/>
                </a:solidFill>
                <a:latin typeface="Times New Roman"/>
                <a:cs typeface="Times New Roman"/>
              </a:rPr>
              <a:t>II.</a:t>
            </a:r>
            <a:r>
              <a:rPr sz="5400" b="1" spc="-5" dirty="0">
                <a:solidFill>
                  <a:srgbClr val="03499E"/>
                </a:solidFill>
                <a:latin typeface="Times New Roman"/>
                <a:cs typeface="Times New Roman"/>
              </a:rPr>
              <a:t> </a:t>
            </a:r>
            <a:r>
              <a:rPr sz="5400" b="1" dirty="0">
                <a:solidFill>
                  <a:srgbClr val="03499E"/>
                </a:solidFill>
                <a:latin typeface="Times New Roman"/>
                <a:cs typeface="Times New Roman"/>
              </a:rPr>
              <a:t>CÁC</a:t>
            </a:r>
            <a:r>
              <a:rPr sz="5400" b="1" spc="-10" dirty="0">
                <a:solidFill>
                  <a:srgbClr val="03499E"/>
                </a:solidFill>
                <a:latin typeface="Times New Roman"/>
                <a:cs typeface="Times New Roman"/>
              </a:rPr>
              <a:t> </a:t>
            </a:r>
            <a:r>
              <a:rPr sz="5400" b="1" dirty="0">
                <a:solidFill>
                  <a:srgbClr val="03499E"/>
                </a:solidFill>
                <a:latin typeface="Times New Roman"/>
                <a:cs typeface="Times New Roman"/>
              </a:rPr>
              <a:t>QUY</a:t>
            </a:r>
            <a:r>
              <a:rPr sz="5400" b="1" spc="-10" dirty="0">
                <a:solidFill>
                  <a:srgbClr val="03499E"/>
                </a:solidFill>
                <a:latin typeface="Times New Roman"/>
                <a:cs typeface="Times New Roman"/>
              </a:rPr>
              <a:t> </a:t>
            </a:r>
            <a:r>
              <a:rPr sz="5400" b="1" dirty="0">
                <a:solidFill>
                  <a:srgbClr val="03499E"/>
                </a:solidFill>
                <a:latin typeface="Times New Roman"/>
                <a:cs typeface="Times New Roman"/>
              </a:rPr>
              <a:t>ĐỊNH</a:t>
            </a:r>
            <a:r>
              <a:rPr sz="5400" b="1" spc="-20" dirty="0">
                <a:solidFill>
                  <a:srgbClr val="03499E"/>
                </a:solidFill>
                <a:latin typeface="Times New Roman"/>
                <a:cs typeface="Times New Roman"/>
              </a:rPr>
              <a:t> </a:t>
            </a:r>
            <a:r>
              <a:rPr sz="5400" b="1" spc="-25" dirty="0">
                <a:solidFill>
                  <a:srgbClr val="03499E"/>
                </a:solidFill>
                <a:latin typeface="Times New Roman"/>
                <a:cs typeface="Times New Roman"/>
              </a:rPr>
              <a:t>CỦA </a:t>
            </a:r>
            <a:r>
              <a:rPr sz="5400" b="1" spc="-20" dirty="0">
                <a:solidFill>
                  <a:srgbClr val="03499E"/>
                </a:solidFill>
                <a:latin typeface="Times New Roman"/>
                <a:cs typeface="Times New Roman"/>
              </a:rPr>
              <a:t>LUẬT</a:t>
            </a:r>
            <a:r>
              <a:rPr sz="5400" b="1" dirty="0">
                <a:solidFill>
                  <a:srgbClr val="03499E"/>
                </a:solidFill>
                <a:latin typeface="Times New Roman"/>
                <a:cs typeface="Times New Roman"/>
              </a:rPr>
              <a:t>	ĐẤU</a:t>
            </a:r>
            <a:r>
              <a:rPr sz="5400" b="1" spc="-15" dirty="0">
                <a:solidFill>
                  <a:srgbClr val="03499E"/>
                </a:solidFill>
                <a:latin typeface="Times New Roman"/>
                <a:cs typeface="Times New Roman"/>
              </a:rPr>
              <a:t> </a:t>
            </a:r>
            <a:r>
              <a:rPr sz="5400" b="1" spc="-20" dirty="0">
                <a:solidFill>
                  <a:srgbClr val="03499E"/>
                </a:solidFill>
                <a:latin typeface="Times New Roman"/>
                <a:cs typeface="Times New Roman"/>
              </a:rPr>
              <a:t>THẦU</a:t>
            </a:r>
            <a:endParaRPr sz="5400">
              <a:latin typeface="Times New Roman"/>
              <a:cs typeface="Times New Roman"/>
            </a:endParaRPr>
          </a:p>
          <a:p>
            <a:pPr marL="12700" marR="5080" indent="1591310">
              <a:lnSpc>
                <a:spcPct val="100000"/>
              </a:lnSpc>
              <a:spcBef>
                <a:spcPts val="5"/>
              </a:spcBef>
              <a:tabLst>
                <a:tab pos="7052945" algn="l"/>
              </a:tabLst>
            </a:pPr>
            <a:r>
              <a:rPr sz="5400" b="1" dirty="0">
                <a:solidFill>
                  <a:srgbClr val="03499E"/>
                </a:solidFill>
                <a:latin typeface="Times New Roman"/>
                <a:cs typeface="Times New Roman"/>
              </a:rPr>
              <a:t>SỐ</a:t>
            </a:r>
            <a:r>
              <a:rPr sz="5400" b="1" spc="-10" dirty="0">
                <a:solidFill>
                  <a:srgbClr val="03499E"/>
                </a:solidFill>
                <a:latin typeface="Times New Roman"/>
                <a:cs typeface="Times New Roman"/>
              </a:rPr>
              <a:t> 22/2023/QH15</a:t>
            </a:r>
            <a:r>
              <a:rPr sz="5400" b="1" dirty="0">
                <a:solidFill>
                  <a:srgbClr val="03499E"/>
                </a:solidFill>
                <a:latin typeface="Times New Roman"/>
                <a:cs typeface="Times New Roman"/>
              </a:rPr>
              <a:t>	</a:t>
            </a:r>
            <a:r>
              <a:rPr sz="5400" b="1" spc="-25" dirty="0">
                <a:solidFill>
                  <a:srgbClr val="03499E"/>
                </a:solidFill>
                <a:latin typeface="Times New Roman"/>
                <a:cs typeface="Times New Roman"/>
              </a:rPr>
              <a:t>VÀ </a:t>
            </a:r>
            <a:r>
              <a:rPr sz="5400" b="1" dirty="0">
                <a:solidFill>
                  <a:srgbClr val="03499E"/>
                </a:solidFill>
                <a:latin typeface="Times New Roman"/>
                <a:cs typeface="Times New Roman"/>
              </a:rPr>
              <a:t>NGHỊ</a:t>
            </a:r>
            <a:r>
              <a:rPr sz="5400" b="1" spc="10" dirty="0">
                <a:solidFill>
                  <a:srgbClr val="03499E"/>
                </a:solidFill>
                <a:latin typeface="Times New Roman"/>
                <a:cs typeface="Times New Roman"/>
              </a:rPr>
              <a:t> </a:t>
            </a:r>
            <a:r>
              <a:rPr sz="5400" b="1" dirty="0">
                <a:solidFill>
                  <a:srgbClr val="03499E"/>
                </a:solidFill>
                <a:latin typeface="Times New Roman"/>
                <a:cs typeface="Times New Roman"/>
              </a:rPr>
              <a:t>ĐỊNH</a:t>
            </a:r>
            <a:r>
              <a:rPr sz="5400" b="1" spc="15" dirty="0">
                <a:solidFill>
                  <a:srgbClr val="03499E"/>
                </a:solidFill>
                <a:latin typeface="Times New Roman"/>
                <a:cs typeface="Times New Roman"/>
              </a:rPr>
              <a:t> </a:t>
            </a:r>
            <a:r>
              <a:rPr sz="5400" b="1" dirty="0">
                <a:solidFill>
                  <a:srgbClr val="03499E"/>
                </a:solidFill>
                <a:latin typeface="Times New Roman"/>
                <a:cs typeface="Times New Roman"/>
              </a:rPr>
              <a:t>SỐ</a:t>
            </a:r>
            <a:r>
              <a:rPr sz="5400" b="1" spc="15" dirty="0">
                <a:solidFill>
                  <a:srgbClr val="03499E"/>
                </a:solidFill>
                <a:latin typeface="Times New Roman"/>
                <a:cs typeface="Times New Roman"/>
              </a:rPr>
              <a:t> </a:t>
            </a:r>
            <a:r>
              <a:rPr sz="5400" b="1" spc="-10" dirty="0">
                <a:solidFill>
                  <a:srgbClr val="03499E"/>
                </a:solidFill>
                <a:latin typeface="Times New Roman"/>
                <a:cs typeface="Times New Roman"/>
              </a:rPr>
              <a:t>24/2024/NĐ-</a:t>
            </a:r>
            <a:r>
              <a:rPr sz="5400" b="1" spc="-25" dirty="0">
                <a:solidFill>
                  <a:srgbClr val="03499E"/>
                </a:solidFill>
                <a:latin typeface="Times New Roman"/>
                <a:cs typeface="Times New Roman"/>
              </a:rPr>
              <a:t>CP</a:t>
            </a:r>
            <a:endParaRPr sz="5400">
              <a:latin typeface="Times New Roman"/>
              <a:cs typeface="Times New Roman"/>
            </a:endParaRPr>
          </a:p>
        </p:txBody>
      </p:sp>
      <p:sp>
        <p:nvSpPr>
          <p:cNvPr id="7" name="Slide Number Placeholder 6">
            <a:extLst>
              <a:ext uri="{FF2B5EF4-FFF2-40B4-BE49-F238E27FC236}">
                <a16:creationId xmlns:a16="http://schemas.microsoft.com/office/drawing/2014/main" id="{D4801B9C-5A0C-FC12-966D-C36EF170CAA7}"/>
              </a:ext>
            </a:extLst>
          </p:cNvPr>
          <p:cNvSpPr>
            <a:spLocks noGrp="1"/>
          </p:cNvSpPr>
          <p:nvPr>
            <p:ph type="sldNum" sz="quarter" idx="7"/>
          </p:nvPr>
        </p:nvSpPr>
        <p:spPr/>
        <p:txBody>
          <a:bodyPr/>
          <a:lstStyle/>
          <a:p>
            <a:pPr marL="4939665">
              <a:lnSpc>
                <a:spcPts val="1655"/>
              </a:lnSpc>
            </a:pPr>
            <a:fld id="{81D60167-4931-47E6-BA6A-407CBD079E47}" type="slidenum">
              <a:rPr lang="en-US" spc="-25" smtClean="0"/>
              <a:t>6</a:t>
            </a:fld>
            <a:endParaRPr lang="en-US" spc="-25"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563624" y="530339"/>
            <a:ext cx="4209415" cy="1105535"/>
            <a:chOff x="1563624" y="530339"/>
            <a:chExt cx="4209415" cy="1105535"/>
          </a:xfrm>
        </p:grpSpPr>
        <p:pic>
          <p:nvPicPr>
            <p:cNvPr id="3" name="object 3"/>
            <p:cNvPicPr/>
            <p:nvPr/>
          </p:nvPicPr>
          <p:blipFill>
            <a:blip r:embed="rId2" cstate="print"/>
            <a:stretch>
              <a:fillRect/>
            </a:stretch>
          </p:blipFill>
          <p:spPr>
            <a:xfrm>
              <a:off x="1563624" y="530339"/>
              <a:ext cx="4209288" cy="943368"/>
            </a:xfrm>
            <a:prstGeom prst="rect">
              <a:avLst/>
            </a:prstGeom>
          </p:spPr>
        </p:pic>
        <p:pic>
          <p:nvPicPr>
            <p:cNvPr id="4" name="object 4"/>
            <p:cNvPicPr/>
            <p:nvPr/>
          </p:nvPicPr>
          <p:blipFill>
            <a:blip r:embed="rId3" cstate="print"/>
            <a:stretch>
              <a:fillRect/>
            </a:stretch>
          </p:blipFill>
          <p:spPr>
            <a:xfrm>
              <a:off x="1798320" y="548652"/>
              <a:ext cx="3968496" cy="1086599"/>
            </a:xfrm>
            <a:prstGeom prst="rect">
              <a:avLst/>
            </a:prstGeom>
          </p:spPr>
        </p:pic>
        <p:sp>
          <p:nvSpPr>
            <p:cNvPr id="5" name="object 5"/>
            <p:cNvSpPr/>
            <p:nvPr/>
          </p:nvSpPr>
          <p:spPr>
            <a:xfrm>
              <a:off x="1625600" y="571474"/>
              <a:ext cx="4089400" cy="826135"/>
            </a:xfrm>
            <a:custGeom>
              <a:avLst/>
              <a:gdLst/>
              <a:ahLst/>
              <a:cxnLst/>
              <a:rect l="l" t="t" r="r" b="b"/>
              <a:pathLst>
                <a:path w="4089400" h="826135">
                  <a:moveTo>
                    <a:pt x="0" y="825779"/>
                  </a:moveTo>
                  <a:lnTo>
                    <a:pt x="4089400" y="825779"/>
                  </a:lnTo>
                  <a:lnTo>
                    <a:pt x="4089400" y="0"/>
                  </a:lnTo>
                  <a:lnTo>
                    <a:pt x="0" y="0"/>
                  </a:lnTo>
                  <a:lnTo>
                    <a:pt x="0" y="825779"/>
                  </a:lnTo>
                  <a:close/>
                </a:path>
              </a:pathLst>
            </a:custGeom>
            <a:ln w="38100">
              <a:solidFill>
                <a:srgbClr val="E9E1D5"/>
              </a:solidFill>
            </a:ln>
          </p:spPr>
          <p:txBody>
            <a:bodyPr wrap="square" lIns="0" tIns="0" rIns="0" bIns="0" rtlCol="0"/>
            <a:lstStyle/>
            <a:p>
              <a:endParaRPr/>
            </a:p>
          </p:txBody>
        </p:sp>
      </p:grpSp>
      <p:sp>
        <p:nvSpPr>
          <p:cNvPr id="6" name="object 6"/>
          <p:cNvSpPr txBox="1"/>
          <p:nvPr/>
        </p:nvSpPr>
        <p:spPr>
          <a:xfrm>
            <a:off x="1644650" y="590524"/>
            <a:ext cx="4051300" cy="808355"/>
          </a:xfrm>
          <a:prstGeom prst="rect">
            <a:avLst/>
          </a:prstGeom>
          <a:solidFill>
            <a:srgbClr val="2A5F9E"/>
          </a:solidFill>
        </p:spPr>
        <p:txBody>
          <a:bodyPr vert="horz" wrap="square" lIns="0" tIns="61594" rIns="0" bIns="0" rtlCol="0">
            <a:spAutoFit/>
          </a:bodyPr>
          <a:lstStyle/>
          <a:p>
            <a:pPr marL="810895" marR="217170" indent="-431800">
              <a:lnSpc>
                <a:spcPct val="100000"/>
              </a:lnSpc>
              <a:spcBef>
                <a:spcPts val="484"/>
              </a:spcBef>
            </a:pPr>
            <a:r>
              <a:rPr sz="2400" b="1" dirty="0">
                <a:solidFill>
                  <a:srgbClr val="E9E1D5"/>
                </a:solidFill>
                <a:latin typeface="Times New Roman"/>
                <a:cs typeface="Times New Roman"/>
              </a:rPr>
              <a:t>Phương thức</a:t>
            </a:r>
            <a:r>
              <a:rPr sz="2400" b="1" spc="-15" dirty="0">
                <a:solidFill>
                  <a:srgbClr val="E9E1D5"/>
                </a:solidFill>
                <a:latin typeface="Times New Roman"/>
                <a:cs typeface="Times New Roman"/>
              </a:rPr>
              <a:t> </a:t>
            </a:r>
            <a:r>
              <a:rPr sz="2400" b="1" dirty="0">
                <a:solidFill>
                  <a:srgbClr val="E9E1D5"/>
                </a:solidFill>
                <a:latin typeface="Times New Roman"/>
                <a:cs typeface="Times New Roman"/>
              </a:rPr>
              <a:t>hai giai</a:t>
            </a:r>
            <a:r>
              <a:rPr sz="2400" b="1" spc="-5" dirty="0">
                <a:solidFill>
                  <a:srgbClr val="E9E1D5"/>
                </a:solidFill>
                <a:latin typeface="Times New Roman"/>
                <a:cs typeface="Times New Roman"/>
              </a:rPr>
              <a:t> </a:t>
            </a:r>
            <a:r>
              <a:rPr sz="2400" b="1" spc="-20" dirty="0">
                <a:solidFill>
                  <a:srgbClr val="E9E1D5"/>
                </a:solidFill>
                <a:latin typeface="Times New Roman"/>
                <a:cs typeface="Times New Roman"/>
              </a:rPr>
              <a:t>đoạn </a:t>
            </a:r>
            <a:r>
              <a:rPr sz="2400" b="1" dirty="0">
                <a:solidFill>
                  <a:srgbClr val="E9E1D5"/>
                </a:solidFill>
                <a:latin typeface="Times New Roman"/>
                <a:cs typeface="Times New Roman"/>
              </a:rPr>
              <a:t>một</a:t>
            </a:r>
            <a:r>
              <a:rPr sz="2400" b="1" spc="-25" dirty="0">
                <a:solidFill>
                  <a:srgbClr val="E9E1D5"/>
                </a:solidFill>
                <a:latin typeface="Times New Roman"/>
                <a:cs typeface="Times New Roman"/>
              </a:rPr>
              <a:t> </a:t>
            </a:r>
            <a:r>
              <a:rPr sz="2400" b="1" dirty="0">
                <a:solidFill>
                  <a:srgbClr val="E9E1D5"/>
                </a:solidFill>
                <a:latin typeface="Times New Roman"/>
                <a:cs typeface="Times New Roman"/>
              </a:rPr>
              <a:t>túi</a:t>
            </a:r>
            <a:r>
              <a:rPr sz="2400" b="1" spc="-15" dirty="0">
                <a:solidFill>
                  <a:srgbClr val="E9E1D5"/>
                </a:solidFill>
                <a:latin typeface="Times New Roman"/>
                <a:cs typeface="Times New Roman"/>
              </a:rPr>
              <a:t> </a:t>
            </a:r>
            <a:r>
              <a:rPr sz="2400" b="1" dirty="0">
                <a:solidFill>
                  <a:srgbClr val="E9E1D5"/>
                </a:solidFill>
                <a:latin typeface="Times New Roman"/>
                <a:cs typeface="Times New Roman"/>
              </a:rPr>
              <a:t>hồ</a:t>
            </a:r>
            <a:r>
              <a:rPr sz="2400" b="1" spc="-15" dirty="0">
                <a:solidFill>
                  <a:srgbClr val="E9E1D5"/>
                </a:solidFill>
                <a:latin typeface="Times New Roman"/>
                <a:cs typeface="Times New Roman"/>
              </a:rPr>
              <a:t> </a:t>
            </a:r>
            <a:r>
              <a:rPr sz="2400" b="1" dirty="0">
                <a:solidFill>
                  <a:srgbClr val="E9E1D5"/>
                </a:solidFill>
                <a:latin typeface="Times New Roman"/>
                <a:cs typeface="Times New Roman"/>
              </a:rPr>
              <a:t>sơ</a:t>
            </a:r>
            <a:r>
              <a:rPr sz="2400" b="1" spc="-10" dirty="0">
                <a:solidFill>
                  <a:srgbClr val="E9E1D5"/>
                </a:solidFill>
                <a:latin typeface="Times New Roman"/>
                <a:cs typeface="Times New Roman"/>
              </a:rPr>
              <a:t> (Đ.32)</a:t>
            </a:r>
            <a:endParaRPr sz="2400">
              <a:latin typeface="Times New Roman"/>
              <a:cs typeface="Times New Roman"/>
            </a:endParaRPr>
          </a:p>
        </p:txBody>
      </p:sp>
      <p:grpSp>
        <p:nvGrpSpPr>
          <p:cNvPr id="7" name="object 7"/>
          <p:cNvGrpSpPr/>
          <p:nvPr/>
        </p:nvGrpSpPr>
        <p:grpSpPr>
          <a:xfrm>
            <a:off x="5812535" y="502932"/>
            <a:ext cx="4208145" cy="1087120"/>
            <a:chOff x="5812535" y="502932"/>
            <a:chExt cx="4208145" cy="1087120"/>
          </a:xfrm>
        </p:grpSpPr>
        <p:pic>
          <p:nvPicPr>
            <p:cNvPr id="8" name="object 8"/>
            <p:cNvPicPr/>
            <p:nvPr/>
          </p:nvPicPr>
          <p:blipFill>
            <a:blip r:embed="rId4" cstate="print"/>
            <a:stretch>
              <a:fillRect/>
            </a:stretch>
          </p:blipFill>
          <p:spPr>
            <a:xfrm>
              <a:off x="5812535" y="530339"/>
              <a:ext cx="4207764" cy="943368"/>
            </a:xfrm>
            <a:prstGeom prst="rect">
              <a:avLst/>
            </a:prstGeom>
          </p:spPr>
        </p:pic>
        <p:pic>
          <p:nvPicPr>
            <p:cNvPr id="9" name="object 9"/>
            <p:cNvPicPr/>
            <p:nvPr/>
          </p:nvPicPr>
          <p:blipFill>
            <a:blip r:embed="rId5" cstate="print"/>
            <a:stretch>
              <a:fillRect/>
            </a:stretch>
          </p:blipFill>
          <p:spPr>
            <a:xfrm>
              <a:off x="5971031" y="502932"/>
              <a:ext cx="3968496" cy="1086599"/>
            </a:xfrm>
            <a:prstGeom prst="rect">
              <a:avLst/>
            </a:prstGeom>
          </p:spPr>
        </p:pic>
        <p:sp>
          <p:nvSpPr>
            <p:cNvPr id="10" name="object 10"/>
            <p:cNvSpPr/>
            <p:nvPr/>
          </p:nvSpPr>
          <p:spPr>
            <a:xfrm>
              <a:off x="5873622" y="571474"/>
              <a:ext cx="4089400" cy="826135"/>
            </a:xfrm>
            <a:custGeom>
              <a:avLst/>
              <a:gdLst/>
              <a:ahLst/>
              <a:cxnLst/>
              <a:rect l="l" t="t" r="r" b="b"/>
              <a:pathLst>
                <a:path w="4089400" h="826135">
                  <a:moveTo>
                    <a:pt x="0" y="825779"/>
                  </a:moveTo>
                  <a:lnTo>
                    <a:pt x="4089400" y="825779"/>
                  </a:lnTo>
                  <a:lnTo>
                    <a:pt x="4089400" y="0"/>
                  </a:lnTo>
                  <a:lnTo>
                    <a:pt x="0" y="0"/>
                  </a:lnTo>
                  <a:lnTo>
                    <a:pt x="0" y="825779"/>
                  </a:lnTo>
                  <a:close/>
                </a:path>
              </a:pathLst>
            </a:custGeom>
            <a:ln w="38100">
              <a:solidFill>
                <a:srgbClr val="E9E1D5"/>
              </a:solidFill>
            </a:ln>
          </p:spPr>
          <p:txBody>
            <a:bodyPr wrap="square" lIns="0" tIns="0" rIns="0" bIns="0" rtlCol="0"/>
            <a:lstStyle/>
            <a:p>
              <a:endParaRPr/>
            </a:p>
          </p:txBody>
        </p:sp>
      </p:grpSp>
      <p:sp>
        <p:nvSpPr>
          <p:cNvPr id="11" name="object 11"/>
          <p:cNvSpPr txBox="1"/>
          <p:nvPr/>
        </p:nvSpPr>
        <p:spPr>
          <a:xfrm>
            <a:off x="5892672" y="590524"/>
            <a:ext cx="4051300" cy="808355"/>
          </a:xfrm>
          <a:prstGeom prst="rect">
            <a:avLst/>
          </a:prstGeom>
          <a:solidFill>
            <a:srgbClr val="2A5F9E"/>
          </a:solidFill>
        </p:spPr>
        <p:txBody>
          <a:bodyPr vert="horz" wrap="square" lIns="0" tIns="15875" rIns="0" bIns="0" rtlCol="0">
            <a:spAutoFit/>
          </a:bodyPr>
          <a:lstStyle/>
          <a:p>
            <a:pPr marL="747395" marR="292735" indent="-443865">
              <a:lnSpc>
                <a:spcPct val="100000"/>
              </a:lnSpc>
              <a:spcBef>
                <a:spcPts val="125"/>
              </a:spcBef>
            </a:pPr>
            <a:r>
              <a:rPr sz="2400" b="1" dirty="0">
                <a:solidFill>
                  <a:srgbClr val="E9E1D5"/>
                </a:solidFill>
                <a:latin typeface="Times New Roman"/>
                <a:cs typeface="Times New Roman"/>
              </a:rPr>
              <a:t>Phương thức</a:t>
            </a:r>
            <a:r>
              <a:rPr sz="2400" b="1" spc="-15" dirty="0">
                <a:solidFill>
                  <a:srgbClr val="E9E1D5"/>
                </a:solidFill>
                <a:latin typeface="Times New Roman"/>
                <a:cs typeface="Times New Roman"/>
              </a:rPr>
              <a:t> </a:t>
            </a:r>
            <a:r>
              <a:rPr sz="2400" b="1" dirty="0">
                <a:solidFill>
                  <a:srgbClr val="E9E1D5"/>
                </a:solidFill>
                <a:latin typeface="Times New Roman"/>
                <a:cs typeface="Times New Roman"/>
              </a:rPr>
              <a:t>hai giai</a:t>
            </a:r>
            <a:r>
              <a:rPr sz="2400" b="1" spc="-5" dirty="0">
                <a:solidFill>
                  <a:srgbClr val="E9E1D5"/>
                </a:solidFill>
                <a:latin typeface="Times New Roman"/>
                <a:cs typeface="Times New Roman"/>
              </a:rPr>
              <a:t> </a:t>
            </a:r>
            <a:r>
              <a:rPr sz="2400" b="1" spc="-20" dirty="0">
                <a:solidFill>
                  <a:srgbClr val="E9E1D5"/>
                </a:solidFill>
                <a:latin typeface="Times New Roman"/>
                <a:cs typeface="Times New Roman"/>
              </a:rPr>
              <a:t>đoạn </a:t>
            </a:r>
            <a:r>
              <a:rPr sz="2400" b="1" dirty="0">
                <a:solidFill>
                  <a:srgbClr val="E9E1D5"/>
                </a:solidFill>
                <a:latin typeface="Times New Roman"/>
                <a:cs typeface="Times New Roman"/>
              </a:rPr>
              <a:t>hai</a:t>
            </a:r>
            <a:r>
              <a:rPr sz="2400" b="1" spc="-10" dirty="0">
                <a:solidFill>
                  <a:srgbClr val="E9E1D5"/>
                </a:solidFill>
                <a:latin typeface="Times New Roman"/>
                <a:cs typeface="Times New Roman"/>
              </a:rPr>
              <a:t> </a:t>
            </a:r>
            <a:r>
              <a:rPr sz="2400" b="1" dirty="0">
                <a:solidFill>
                  <a:srgbClr val="E9E1D5"/>
                </a:solidFill>
                <a:latin typeface="Times New Roman"/>
                <a:cs typeface="Times New Roman"/>
              </a:rPr>
              <a:t>túi</a:t>
            </a:r>
            <a:r>
              <a:rPr sz="2400" b="1" spc="-20" dirty="0">
                <a:solidFill>
                  <a:srgbClr val="E9E1D5"/>
                </a:solidFill>
                <a:latin typeface="Times New Roman"/>
                <a:cs typeface="Times New Roman"/>
              </a:rPr>
              <a:t> </a:t>
            </a:r>
            <a:r>
              <a:rPr sz="2400" b="1" dirty="0">
                <a:solidFill>
                  <a:srgbClr val="E9E1D5"/>
                </a:solidFill>
                <a:latin typeface="Times New Roman"/>
                <a:cs typeface="Times New Roman"/>
              </a:rPr>
              <a:t>hồ</a:t>
            </a:r>
            <a:r>
              <a:rPr sz="2400" b="1" spc="-15" dirty="0">
                <a:solidFill>
                  <a:srgbClr val="E9E1D5"/>
                </a:solidFill>
                <a:latin typeface="Times New Roman"/>
                <a:cs typeface="Times New Roman"/>
              </a:rPr>
              <a:t> </a:t>
            </a:r>
            <a:r>
              <a:rPr sz="2400" b="1" dirty="0">
                <a:solidFill>
                  <a:srgbClr val="E9E1D5"/>
                </a:solidFill>
                <a:latin typeface="Times New Roman"/>
                <a:cs typeface="Times New Roman"/>
              </a:rPr>
              <a:t>sơ</a:t>
            </a:r>
            <a:r>
              <a:rPr sz="2400" b="1" spc="-30" dirty="0">
                <a:solidFill>
                  <a:srgbClr val="E9E1D5"/>
                </a:solidFill>
                <a:latin typeface="Times New Roman"/>
                <a:cs typeface="Times New Roman"/>
              </a:rPr>
              <a:t> </a:t>
            </a:r>
            <a:r>
              <a:rPr sz="2400" b="1" dirty="0">
                <a:solidFill>
                  <a:srgbClr val="E9E1D5"/>
                </a:solidFill>
                <a:latin typeface="Times New Roman"/>
                <a:cs typeface="Times New Roman"/>
              </a:rPr>
              <a:t>(Đ.</a:t>
            </a:r>
            <a:r>
              <a:rPr sz="2400" b="1" spc="-15" dirty="0">
                <a:solidFill>
                  <a:srgbClr val="E9E1D5"/>
                </a:solidFill>
                <a:latin typeface="Times New Roman"/>
                <a:cs typeface="Times New Roman"/>
              </a:rPr>
              <a:t> </a:t>
            </a:r>
            <a:r>
              <a:rPr sz="2400" b="1" spc="-25" dirty="0">
                <a:solidFill>
                  <a:srgbClr val="E9E1D5"/>
                </a:solidFill>
                <a:latin typeface="Times New Roman"/>
                <a:cs typeface="Times New Roman"/>
              </a:rPr>
              <a:t>33)</a:t>
            </a:r>
            <a:endParaRPr sz="2400">
              <a:latin typeface="Times New Roman"/>
              <a:cs typeface="Times New Roman"/>
            </a:endParaRPr>
          </a:p>
        </p:txBody>
      </p:sp>
      <p:grpSp>
        <p:nvGrpSpPr>
          <p:cNvPr id="12" name="object 12"/>
          <p:cNvGrpSpPr/>
          <p:nvPr/>
        </p:nvGrpSpPr>
        <p:grpSpPr>
          <a:xfrm>
            <a:off x="1612900" y="1431594"/>
            <a:ext cx="4114800" cy="5120005"/>
            <a:chOff x="1612900" y="1431594"/>
            <a:chExt cx="4114800" cy="5120005"/>
          </a:xfrm>
        </p:grpSpPr>
        <p:sp>
          <p:nvSpPr>
            <p:cNvPr id="13" name="object 13"/>
            <p:cNvSpPr/>
            <p:nvPr/>
          </p:nvSpPr>
          <p:spPr>
            <a:xfrm>
              <a:off x="1625600" y="1444294"/>
              <a:ext cx="4089400" cy="5094605"/>
            </a:xfrm>
            <a:custGeom>
              <a:avLst/>
              <a:gdLst/>
              <a:ahLst/>
              <a:cxnLst/>
              <a:rect l="l" t="t" r="r" b="b"/>
              <a:pathLst>
                <a:path w="4089400" h="5094605">
                  <a:moveTo>
                    <a:pt x="4089400" y="0"/>
                  </a:moveTo>
                  <a:lnTo>
                    <a:pt x="0" y="0"/>
                  </a:lnTo>
                  <a:lnTo>
                    <a:pt x="0" y="5094351"/>
                  </a:lnTo>
                  <a:lnTo>
                    <a:pt x="4089400" y="5094351"/>
                  </a:lnTo>
                  <a:lnTo>
                    <a:pt x="4089400" y="0"/>
                  </a:lnTo>
                  <a:close/>
                </a:path>
              </a:pathLst>
            </a:custGeom>
            <a:solidFill>
              <a:srgbClr val="E9E1D5"/>
            </a:solidFill>
          </p:spPr>
          <p:txBody>
            <a:bodyPr wrap="square" lIns="0" tIns="0" rIns="0" bIns="0" rtlCol="0"/>
            <a:lstStyle/>
            <a:p>
              <a:endParaRPr/>
            </a:p>
          </p:txBody>
        </p:sp>
        <p:sp>
          <p:nvSpPr>
            <p:cNvPr id="14" name="object 14"/>
            <p:cNvSpPr/>
            <p:nvPr/>
          </p:nvSpPr>
          <p:spPr>
            <a:xfrm>
              <a:off x="1625600" y="1444294"/>
              <a:ext cx="4089400" cy="5094605"/>
            </a:xfrm>
            <a:custGeom>
              <a:avLst/>
              <a:gdLst/>
              <a:ahLst/>
              <a:cxnLst/>
              <a:rect l="l" t="t" r="r" b="b"/>
              <a:pathLst>
                <a:path w="4089400" h="5094605">
                  <a:moveTo>
                    <a:pt x="0" y="5094351"/>
                  </a:moveTo>
                  <a:lnTo>
                    <a:pt x="4089400" y="5094351"/>
                  </a:lnTo>
                  <a:lnTo>
                    <a:pt x="4089400" y="0"/>
                  </a:lnTo>
                  <a:lnTo>
                    <a:pt x="0" y="0"/>
                  </a:lnTo>
                  <a:lnTo>
                    <a:pt x="0" y="5094351"/>
                  </a:lnTo>
                  <a:close/>
                </a:path>
              </a:pathLst>
            </a:custGeom>
            <a:ln w="25400">
              <a:solidFill>
                <a:srgbClr val="03499E"/>
              </a:solidFill>
            </a:ln>
          </p:spPr>
          <p:txBody>
            <a:bodyPr wrap="square" lIns="0" tIns="0" rIns="0" bIns="0" rtlCol="0"/>
            <a:lstStyle/>
            <a:p>
              <a:endParaRPr/>
            </a:p>
          </p:txBody>
        </p:sp>
      </p:grpSp>
      <p:sp>
        <p:nvSpPr>
          <p:cNvPr id="15" name="object 15"/>
          <p:cNvSpPr txBox="1"/>
          <p:nvPr/>
        </p:nvSpPr>
        <p:spPr>
          <a:xfrm>
            <a:off x="1638300" y="1467103"/>
            <a:ext cx="4064000" cy="3317875"/>
          </a:xfrm>
          <a:prstGeom prst="rect">
            <a:avLst/>
          </a:prstGeom>
        </p:spPr>
        <p:txBody>
          <a:bodyPr vert="horz" wrap="square" lIns="0" tIns="12700" rIns="0" bIns="0" rtlCol="0">
            <a:spAutoFit/>
          </a:bodyPr>
          <a:lstStyle/>
          <a:p>
            <a:pPr marL="520700" indent="-441959">
              <a:lnSpc>
                <a:spcPct val="100000"/>
              </a:lnSpc>
              <a:spcBef>
                <a:spcPts val="100"/>
              </a:spcBef>
              <a:buAutoNum type="arabicPeriod"/>
              <a:tabLst>
                <a:tab pos="520700" algn="l"/>
                <a:tab pos="1624330" algn="l"/>
                <a:tab pos="2666365" algn="l"/>
                <a:tab pos="3502025" algn="l"/>
              </a:tabLst>
            </a:pPr>
            <a:r>
              <a:rPr sz="2400" spc="-10" dirty="0">
                <a:solidFill>
                  <a:srgbClr val="03499E"/>
                </a:solidFill>
                <a:latin typeface="Times New Roman"/>
                <a:cs typeface="Times New Roman"/>
              </a:rPr>
              <a:t>ĐTRR,</a:t>
            </a:r>
            <a:r>
              <a:rPr sz="2400" dirty="0">
                <a:solidFill>
                  <a:srgbClr val="03499E"/>
                </a:solidFill>
                <a:latin typeface="Times New Roman"/>
                <a:cs typeface="Times New Roman"/>
              </a:rPr>
              <a:t>	</a:t>
            </a:r>
            <a:r>
              <a:rPr sz="2400" spc="-20" dirty="0">
                <a:solidFill>
                  <a:srgbClr val="03499E"/>
                </a:solidFill>
                <a:latin typeface="Times New Roman"/>
                <a:cs typeface="Times New Roman"/>
              </a:rPr>
              <a:t>ĐTHC</a:t>
            </a:r>
            <a:r>
              <a:rPr sz="2400" dirty="0">
                <a:solidFill>
                  <a:srgbClr val="03499E"/>
                </a:solidFill>
                <a:latin typeface="Times New Roman"/>
                <a:cs typeface="Times New Roman"/>
              </a:rPr>
              <a:t>	</a:t>
            </a:r>
            <a:r>
              <a:rPr sz="2400" spc="-20" dirty="0">
                <a:solidFill>
                  <a:srgbClr val="03499E"/>
                </a:solidFill>
                <a:latin typeface="Times New Roman"/>
                <a:cs typeface="Times New Roman"/>
              </a:rPr>
              <a:t>(HH,</a:t>
            </a:r>
            <a:r>
              <a:rPr sz="2400" dirty="0">
                <a:solidFill>
                  <a:srgbClr val="03499E"/>
                </a:solidFill>
                <a:latin typeface="Times New Roman"/>
                <a:cs typeface="Times New Roman"/>
              </a:rPr>
              <a:t>	</a:t>
            </a:r>
            <a:r>
              <a:rPr sz="2400" spc="-25" dirty="0">
                <a:solidFill>
                  <a:srgbClr val="03499E"/>
                </a:solidFill>
                <a:latin typeface="Times New Roman"/>
                <a:cs typeface="Times New Roman"/>
              </a:rPr>
              <a:t>XL,</a:t>
            </a:r>
            <a:endParaRPr sz="2400">
              <a:latin typeface="Times New Roman"/>
              <a:cs typeface="Times New Roman"/>
            </a:endParaRPr>
          </a:p>
          <a:p>
            <a:pPr marL="78740" marR="71755">
              <a:lnSpc>
                <a:spcPct val="100000"/>
              </a:lnSpc>
            </a:pPr>
            <a:r>
              <a:rPr sz="2400" dirty="0">
                <a:solidFill>
                  <a:srgbClr val="03499E"/>
                </a:solidFill>
                <a:latin typeface="Times New Roman"/>
                <a:cs typeface="Times New Roman"/>
              </a:rPr>
              <a:t>Hỗn</a:t>
            </a:r>
            <a:r>
              <a:rPr sz="2400" spc="350" dirty="0">
                <a:solidFill>
                  <a:srgbClr val="03499E"/>
                </a:solidFill>
                <a:latin typeface="Times New Roman"/>
                <a:cs typeface="Times New Roman"/>
              </a:rPr>
              <a:t> </a:t>
            </a:r>
            <a:r>
              <a:rPr sz="2400" dirty="0">
                <a:solidFill>
                  <a:srgbClr val="03499E"/>
                </a:solidFill>
                <a:latin typeface="Times New Roman"/>
                <a:cs typeface="Times New Roman"/>
              </a:rPr>
              <a:t>hợp</a:t>
            </a:r>
            <a:r>
              <a:rPr sz="2400" spc="-25" dirty="0">
                <a:solidFill>
                  <a:srgbClr val="03499E"/>
                </a:solidFill>
                <a:latin typeface="Times New Roman"/>
                <a:cs typeface="Times New Roman"/>
              </a:rPr>
              <a:t> </a:t>
            </a:r>
            <a:r>
              <a:rPr sz="2400" dirty="0">
                <a:solidFill>
                  <a:srgbClr val="03499E"/>
                </a:solidFill>
                <a:latin typeface="Times New Roman"/>
                <a:cs typeface="Times New Roman"/>
              </a:rPr>
              <a:t>có</a:t>
            </a:r>
            <a:r>
              <a:rPr sz="2400" spc="360" dirty="0">
                <a:solidFill>
                  <a:srgbClr val="03499E"/>
                </a:solidFill>
                <a:latin typeface="Times New Roman"/>
                <a:cs typeface="Times New Roman"/>
              </a:rPr>
              <a:t> </a:t>
            </a:r>
            <a:r>
              <a:rPr sz="2400" dirty="0">
                <a:solidFill>
                  <a:srgbClr val="03499E"/>
                </a:solidFill>
                <a:latin typeface="Times New Roman"/>
                <a:cs typeface="Times New Roman"/>
              </a:rPr>
              <a:t>quy</a:t>
            </a:r>
            <a:r>
              <a:rPr sz="2400" spc="355" dirty="0">
                <a:solidFill>
                  <a:srgbClr val="03499E"/>
                </a:solidFill>
                <a:latin typeface="Times New Roman"/>
                <a:cs typeface="Times New Roman"/>
              </a:rPr>
              <a:t> </a:t>
            </a:r>
            <a:r>
              <a:rPr sz="2400" dirty="0">
                <a:solidFill>
                  <a:srgbClr val="03499E"/>
                </a:solidFill>
                <a:latin typeface="Times New Roman"/>
                <a:cs typeface="Times New Roman"/>
              </a:rPr>
              <a:t>mô</a:t>
            </a:r>
            <a:r>
              <a:rPr sz="2400" spc="370" dirty="0">
                <a:solidFill>
                  <a:srgbClr val="03499E"/>
                </a:solidFill>
                <a:latin typeface="Times New Roman"/>
                <a:cs typeface="Times New Roman"/>
              </a:rPr>
              <a:t> </a:t>
            </a:r>
            <a:r>
              <a:rPr sz="2400" dirty="0">
                <a:solidFill>
                  <a:srgbClr val="03499E"/>
                </a:solidFill>
                <a:latin typeface="Times New Roman"/>
                <a:cs typeface="Times New Roman"/>
              </a:rPr>
              <a:t>lớn,</a:t>
            </a:r>
            <a:r>
              <a:rPr sz="2400" spc="365" dirty="0">
                <a:solidFill>
                  <a:srgbClr val="03499E"/>
                </a:solidFill>
                <a:latin typeface="Times New Roman"/>
                <a:cs typeface="Times New Roman"/>
              </a:rPr>
              <a:t> </a:t>
            </a:r>
            <a:r>
              <a:rPr sz="2400" spc="-20" dirty="0">
                <a:solidFill>
                  <a:srgbClr val="03499E"/>
                </a:solidFill>
                <a:latin typeface="Times New Roman"/>
                <a:cs typeface="Times New Roman"/>
              </a:rPr>
              <a:t>phức </a:t>
            </a:r>
            <a:r>
              <a:rPr sz="2400" spc="-10" dirty="0">
                <a:solidFill>
                  <a:srgbClr val="03499E"/>
                </a:solidFill>
                <a:latin typeface="Times New Roman"/>
                <a:cs typeface="Times New Roman"/>
              </a:rPr>
              <a:t>tạp).</a:t>
            </a:r>
            <a:endParaRPr sz="2400">
              <a:latin typeface="Times New Roman"/>
              <a:cs typeface="Times New Roman"/>
            </a:endParaRPr>
          </a:p>
          <a:p>
            <a:pPr marL="442595" indent="-363855">
              <a:lnSpc>
                <a:spcPct val="100000"/>
              </a:lnSpc>
              <a:buAutoNum type="arabicPeriod" startAt="2"/>
              <a:tabLst>
                <a:tab pos="442595" algn="l"/>
                <a:tab pos="1019175" algn="l"/>
                <a:tab pos="1392555" algn="l"/>
                <a:tab pos="1986914" algn="l"/>
                <a:tab pos="3047365" algn="l"/>
              </a:tabLst>
            </a:pPr>
            <a:r>
              <a:rPr sz="2400" spc="-25" dirty="0">
                <a:solidFill>
                  <a:srgbClr val="03499E"/>
                </a:solidFill>
                <a:latin typeface="Times New Roman"/>
                <a:cs typeface="Times New Roman"/>
              </a:rPr>
              <a:t>GĐ</a:t>
            </a:r>
            <a:r>
              <a:rPr sz="2400" dirty="0">
                <a:solidFill>
                  <a:srgbClr val="03499E"/>
                </a:solidFill>
                <a:latin typeface="Times New Roman"/>
                <a:cs typeface="Times New Roman"/>
              </a:rPr>
              <a:t>	</a:t>
            </a:r>
            <a:r>
              <a:rPr sz="2400" spc="-25" dirty="0">
                <a:solidFill>
                  <a:srgbClr val="03499E"/>
                </a:solidFill>
                <a:latin typeface="Times New Roman"/>
                <a:cs typeface="Times New Roman"/>
              </a:rPr>
              <a:t>1:</a:t>
            </a:r>
            <a:r>
              <a:rPr sz="2400" dirty="0">
                <a:solidFill>
                  <a:srgbClr val="03499E"/>
                </a:solidFill>
                <a:latin typeface="Times New Roman"/>
                <a:cs typeface="Times New Roman"/>
              </a:rPr>
              <a:t>	</a:t>
            </a:r>
            <a:r>
              <a:rPr sz="2400" spc="-25" dirty="0">
                <a:solidFill>
                  <a:srgbClr val="03499E"/>
                </a:solidFill>
                <a:latin typeface="Times New Roman"/>
                <a:cs typeface="Times New Roman"/>
              </a:rPr>
              <a:t>nộp</a:t>
            </a:r>
            <a:r>
              <a:rPr sz="2400" dirty="0">
                <a:solidFill>
                  <a:srgbClr val="03499E"/>
                </a:solidFill>
                <a:latin typeface="Times New Roman"/>
                <a:cs typeface="Times New Roman"/>
              </a:rPr>
              <a:t>	</a:t>
            </a:r>
            <a:r>
              <a:rPr sz="2400" spc="-20" dirty="0">
                <a:solidFill>
                  <a:srgbClr val="03499E"/>
                </a:solidFill>
                <a:latin typeface="Times New Roman"/>
                <a:cs typeface="Times New Roman"/>
              </a:rPr>
              <a:t>ĐXKT,</a:t>
            </a:r>
            <a:r>
              <a:rPr sz="2400" dirty="0">
                <a:solidFill>
                  <a:srgbClr val="03499E"/>
                </a:solidFill>
                <a:latin typeface="Times New Roman"/>
                <a:cs typeface="Times New Roman"/>
              </a:rPr>
              <a:t>	</a:t>
            </a:r>
            <a:r>
              <a:rPr sz="2400" spc="-10" dirty="0">
                <a:solidFill>
                  <a:srgbClr val="03499E"/>
                </a:solidFill>
                <a:latin typeface="Times New Roman"/>
                <a:cs typeface="Times New Roman"/>
              </a:rPr>
              <a:t>phương</a:t>
            </a:r>
            <a:endParaRPr sz="2400">
              <a:latin typeface="Times New Roman"/>
              <a:cs typeface="Times New Roman"/>
            </a:endParaRPr>
          </a:p>
          <a:p>
            <a:pPr marL="78740">
              <a:lnSpc>
                <a:spcPct val="100000"/>
              </a:lnSpc>
            </a:pPr>
            <a:r>
              <a:rPr sz="2400" dirty="0">
                <a:solidFill>
                  <a:srgbClr val="03499E"/>
                </a:solidFill>
                <a:latin typeface="Times New Roman"/>
                <a:cs typeface="Times New Roman"/>
              </a:rPr>
              <a:t>án</a:t>
            </a:r>
            <a:r>
              <a:rPr sz="2400" spc="-10" dirty="0">
                <a:solidFill>
                  <a:srgbClr val="03499E"/>
                </a:solidFill>
                <a:latin typeface="Times New Roman"/>
                <a:cs typeface="Times New Roman"/>
              </a:rPr>
              <a:t> </a:t>
            </a:r>
            <a:r>
              <a:rPr sz="2400" dirty="0">
                <a:solidFill>
                  <a:srgbClr val="03499E"/>
                </a:solidFill>
                <a:latin typeface="Times New Roman"/>
                <a:cs typeface="Times New Roman"/>
              </a:rPr>
              <a:t>TC</a:t>
            </a:r>
            <a:r>
              <a:rPr sz="2400" spc="-5" dirty="0">
                <a:solidFill>
                  <a:srgbClr val="03499E"/>
                </a:solidFill>
                <a:latin typeface="Times New Roman"/>
                <a:cs typeface="Times New Roman"/>
              </a:rPr>
              <a:t> </a:t>
            </a:r>
            <a:r>
              <a:rPr sz="2400" dirty="0">
                <a:solidFill>
                  <a:srgbClr val="03499E"/>
                </a:solidFill>
                <a:latin typeface="Times New Roman"/>
                <a:cs typeface="Times New Roman"/>
              </a:rPr>
              <a:t>(chưa</a:t>
            </a:r>
            <a:r>
              <a:rPr sz="2400" spc="-20" dirty="0">
                <a:solidFill>
                  <a:srgbClr val="03499E"/>
                </a:solidFill>
                <a:latin typeface="Times New Roman"/>
                <a:cs typeface="Times New Roman"/>
              </a:rPr>
              <a:t> </a:t>
            </a:r>
            <a:r>
              <a:rPr sz="2400" dirty="0">
                <a:solidFill>
                  <a:srgbClr val="03499E"/>
                </a:solidFill>
                <a:latin typeface="Times New Roman"/>
                <a:cs typeface="Times New Roman"/>
              </a:rPr>
              <a:t>có</a:t>
            </a:r>
            <a:r>
              <a:rPr sz="2400" spc="-15" dirty="0">
                <a:solidFill>
                  <a:srgbClr val="03499E"/>
                </a:solidFill>
                <a:latin typeface="Times New Roman"/>
                <a:cs typeface="Times New Roman"/>
              </a:rPr>
              <a:t> </a:t>
            </a:r>
            <a:r>
              <a:rPr sz="2400" dirty="0">
                <a:solidFill>
                  <a:srgbClr val="03499E"/>
                </a:solidFill>
                <a:latin typeface="Times New Roman"/>
                <a:cs typeface="Times New Roman"/>
              </a:rPr>
              <a:t>giá</a:t>
            </a:r>
            <a:r>
              <a:rPr sz="2400" spc="-5" dirty="0">
                <a:solidFill>
                  <a:srgbClr val="03499E"/>
                </a:solidFill>
                <a:latin typeface="Times New Roman"/>
                <a:cs typeface="Times New Roman"/>
              </a:rPr>
              <a:t> </a:t>
            </a:r>
            <a:r>
              <a:rPr sz="2400" dirty="0">
                <a:solidFill>
                  <a:srgbClr val="03499E"/>
                </a:solidFill>
                <a:latin typeface="Times New Roman"/>
                <a:cs typeface="Times New Roman"/>
              </a:rPr>
              <a:t>dự </a:t>
            </a:r>
            <a:r>
              <a:rPr sz="2400" spc="-10" dirty="0">
                <a:solidFill>
                  <a:srgbClr val="03499E"/>
                </a:solidFill>
                <a:latin typeface="Times New Roman"/>
                <a:cs typeface="Times New Roman"/>
              </a:rPr>
              <a:t>thầu).</a:t>
            </a:r>
            <a:endParaRPr sz="2400">
              <a:latin typeface="Times New Roman"/>
              <a:cs typeface="Times New Roman"/>
            </a:endParaRPr>
          </a:p>
          <a:p>
            <a:pPr marL="78740" marR="71120" indent="348615">
              <a:lnSpc>
                <a:spcPct val="100000"/>
              </a:lnSpc>
              <a:buAutoNum type="arabicPeriod" startAt="3"/>
              <a:tabLst>
                <a:tab pos="427355" algn="l"/>
                <a:tab pos="671195" algn="l"/>
                <a:tab pos="1052830" algn="l"/>
                <a:tab pos="2002155" algn="l"/>
                <a:tab pos="2696845" algn="l"/>
                <a:tab pos="3696970" algn="l"/>
              </a:tabLst>
            </a:pPr>
            <a:r>
              <a:rPr sz="2400" dirty="0">
                <a:solidFill>
                  <a:srgbClr val="03499E"/>
                </a:solidFill>
                <a:latin typeface="Times New Roman"/>
                <a:cs typeface="Times New Roman"/>
              </a:rPr>
              <a:t>GĐ</a:t>
            </a:r>
            <a:r>
              <a:rPr sz="2400" spc="320" dirty="0">
                <a:solidFill>
                  <a:srgbClr val="03499E"/>
                </a:solidFill>
                <a:latin typeface="Times New Roman"/>
                <a:cs typeface="Times New Roman"/>
              </a:rPr>
              <a:t> </a:t>
            </a:r>
            <a:r>
              <a:rPr sz="2400" dirty="0">
                <a:solidFill>
                  <a:srgbClr val="03499E"/>
                </a:solidFill>
                <a:latin typeface="Times New Roman"/>
                <a:cs typeface="Times New Roman"/>
              </a:rPr>
              <a:t>2:</a:t>
            </a:r>
            <a:r>
              <a:rPr sz="2400" spc="330" dirty="0">
                <a:solidFill>
                  <a:srgbClr val="03499E"/>
                </a:solidFill>
                <a:latin typeface="Times New Roman"/>
                <a:cs typeface="Times New Roman"/>
              </a:rPr>
              <a:t> </a:t>
            </a:r>
            <a:r>
              <a:rPr sz="2400" dirty="0">
                <a:solidFill>
                  <a:srgbClr val="03499E"/>
                </a:solidFill>
                <a:latin typeface="Times New Roman"/>
                <a:cs typeface="Times New Roman"/>
              </a:rPr>
              <a:t>mời</a:t>
            </a:r>
            <a:r>
              <a:rPr sz="2400" spc="340" dirty="0">
                <a:solidFill>
                  <a:srgbClr val="03499E"/>
                </a:solidFill>
                <a:latin typeface="Times New Roman"/>
                <a:cs typeface="Times New Roman"/>
              </a:rPr>
              <a:t> </a:t>
            </a:r>
            <a:r>
              <a:rPr sz="2400" dirty="0">
                <a:solidFill>
                  <a:srgbClr val="03499E"/>
                </a:solidFill>
                <a:latin typeface="Times New Roman"/>
                <a:cs typeface="Times New Roman"/>
              </a:rPr>
              <a:t>NT</a:t>
            </a:r>
            <a:r>
              <a:rPr sz="2400" spc="325" dirty="0">
                <a:solidFill>
                  <a:srgbClr val="03499E"/>
                </a:solidFill>
                <a:latin typeface="Times New Roman"/>
                <a:cs typeface="Times New Roman"/>
              </a:rPr>
              <a:t> </a:t>
            </a:r>
            <a:r>
              <a:rPr sz="2400" dirty="0">
                <a:solidFill>
                  <a:srgbClr val="03499E"/>
                </a:solidFill>
                <a:latin typeface="Times New Roman"/>
                <a:cs typeface="Times New Roman"/>
              </a:rPr>
              <a:t>đã</a:t>
            </a:r>
            <a:r>
              <a:rPr sz="2400" spc="335" dirty="0">
                <a:solidFill>
                  <a:srgbClr val="03499E"/>
                </a:solidFill>
                <a:latin typeface="Times New Roman"/>
                <a:cs typeface="Times New Roman"/>
              </a:rPr>
              <a:t> </a:t>
            </a:r>
            <a:r>
              <a:rPr sz="2400" dirty="0">
                <a:solidFill>
                  <a:srgbClr val="03499E"/>
                </a:solidFill>
                <a:latin typeface="Times New Roman"/>
                <a:cs typeface="Times New Roman"/>
              </a:rPr>
              <a:t>tham</a:t>
            </a:r>
            <a:r>
              <a:rPr sz="2400" spc="310" dirty="0">
                <a:solidFill>
                  <a:srgbClr val="03499E"/>
                </a:solidFill>
                <a:latin typeface="Times New Roman"/>
                <a:cs typeface="Times New Roman"/>
              </a:rPr>
              <a:t> </a:t>
            </a:r>
            <a:r>
              <a:rPr sz="2400" spc="-25" dirty="0">
                <a:solidFill>
                  <a:srgbClr val="03499E"/>
                </a:solidFill>
                <a:latin typeface="Times New Roman"/>
                <a:cs typeface="Times New Roman"/>
              </a:rPr>
              <a:t>gia GĐ</a:t>
            </a:r>
            <a:r>
              <a:rPr sz="2400" dirty="0">
                <a:solidFill>
                  <a:srgbClr val="03499E"/>
                </a:solidFill>
                <a:latin typeface="Times New Roman"/>
                <a:cs typeface="Times New Roman"/>
              </a:rPr>
              <a:t>	</a:t>
            </a:r>
            <a:r>
              <a:rPr sz="2400" spc="-25" dirty="0">
                <a:solidFill>
                  <a:srgbClr val="03499E"/>
                </a:solidFill>
                <a:latin typeface="Times New Roman"/>
                <a:cs typeface="Times New Roman"/>
              </a:rPr>
              <a:t>1.</a:t>
            </a:r>
            <a:r>
              <a:rPr sz="2400" dirty="0">
                <a:solidFill>
                  <a:srgbClr val="03499E"/>
                </a:solidFill>
                <a:latin typeface="Times New Roman"/>
                <a:cs typeface="Times New Roman"/>
              </a:rPr>
              <a:t>	</a:t>
            </a:r>
            <a:r>
              <a:rPr sz="2400" spc="-20" dirty="0">
                <a:solidFill>
                  <a:srgbClr val="03499E"/>
                </a:solidFill>
                <a:latin typeface="Times New Roman"/>
                <a:cs typeface="Times New Roman"/>
              </a:rPr>
              <a:t>HSDT</a:t>
            </a:r>
            <a:r>
              <a:rPr sz="2400" dirty="0">
                <a:solidFill>
                  <a:srgbClr val="03499E"/>
                </a:solidFill>
                <a:latin typeface="Times New Roman"/>
                <a:cs typeface="Times New Roman"/>
              </a:rPr>
              <a:t>	</a:t>
            </a:r>
            <a:r>
              <a:rPr sz="2400" spc="-25" dirty="0">
                <a:solidFill>
                  <a:srgbClr val="03499E"/>
                </a:solidFill>
                <a:latin typeface="Times New Roman"/>
                <a:cs typeface="Times New Roman"/>
              </a:rPr>
              <a:t>gồm</a:t>
            </a:r>
            <a:r>
              <a:rPr sz="2400" dirty="0">
                <a:solidFill>
                  <a:srgbClr val="03499E"/>
                </a:solidFill>
                <a:latin typeface="Times New Roman"/>
                <a:cs typeface="Times New Roman"/>
              </a:rPr>
              <a:t>	</a:t>
            </a:r>
            <a:r>
              <a:rPr sz="2400" spc="-20" dirty="0">
                <a:solidFill>
                  <a:srgbClr val="03499E"/>
                </a:solidFill>
                <a:latin typeface="Times New Roman"/>
                <a:cs typeface="Times New Roman"/>
              </a:rPr>
              <a:t>ĐXKT</a:t>
            </a:r>
            <a:r>
              <a:rPr sz="2400" dirty="0">
                <a:solidFill>
                  <a:srgbClr val="03499E"/>
                </a:solidFill>
                <a:latin typeface="Times New Roman"/>
                <a:cs typeface="Times New Roman"/>
              </a:rPr>
              <a:t>	</a:t>
            </a:r>
            <a:r>
              <a:rPr sz="2400" spc="-25" dirty="0">
                <a:solidFill>
                  <a:srgbClr val="03499E"/>
                </a:solidFill>
                <a:latin typeface="Times New Roman"/>
                <a:cs typeface="Times New Roman"/>
              </a:rPr>
              <a:t>và</a:t>
            </a:r>
            <a:endParaRPr sz="2400">
              <a:latin typeface="Times New Roman"/>
              <a:cs typeface="Times New Roman"/>
            </a:endParaRPr>
          </a:p>
          <a:p>
            <a:pPr marL="78740">
              <a:lnSpc>
                <a:spcPct val="100000"/>
              </a:lnSpc>
            </a:pPr>
            <a:r>
              <a:rPr sz="2400" dirty="0">
                <a:solidFill>
                  <a:srgbClr val="03499E"/>
                </a:solidFill>
                <a:latin typeface="Times New Roman"/>
                <a:cs typeface="Times New Roman"/>
              </a:rPr>
              <a:t>ĐXTC</a:t>
            </a:r>
            <a:r>
              <a:rPr sz="2400" spc="365" dirty="0">
                <a:solidFill>
                  <a:srgbClr val="03499E"/>
                </a:solidFill>
                <a:latin typeface="Times New Roman"/>
                <a:cs typeface="Times New Roman"/>
              </a:rPr>
              <a:t> </a:t>
            </a:r>
            <a:r>
              <a:rPr sz="2400" dirty="0">
                <a:solidFill>
                  <a:srgbClr val="03499E"/>
                </a:solidFill>
                <a:latin typeface="Times New Roman"/>
                <a:cs typeface="Times New Roman"/>
              </a:rPr>
              <a:t>(có</a:t>
            </a:r>
            <a:r>
              <a:rPr sz="2400" spc="370" dirty="0">
                <a:solidFill>
                  <a:srgbClr val="03499E"/>
                </a:solidFill>
                <a:latin typeface="Times New Roman"/>
                <a:cs typeface="Times New Roman"/>
              </a:rPr>
              <a:t> </a:t>
            </a:r>
            <a:r>
              <a:rPr sz="2400" dirty="0">
                <a:solidFill>
                  <a:srgbClr val="03499E"/>
                </a:solidFill>
                <a:latin typeface="Times New Roman"/>
                <a:cs typeface="Times New Roman"/>
              </a:rPr>
              <a:t>giá</a:t>
            </a:r>
            <a:r>
              <a:rPr sz="2400" spc="375" dirty="0">
                <a:solidFill>
                  <a:srgbClr val="03499E"/>
                </a:solidFill>
                <a:latin typeface="Times New Roman"/>
                <a:cs typeface="Times New Roman"/>
              </a:rPr>
              <a:t> </a:t>
            </a:r>
            <a:r>
              <a:rPr sz="2400" dirty="0">
                <a:solidFill>
                  <a:srgbClr val="03499E"/>
                </a:solidFill>
                <a:latin typeface="Times New Roman"/>
                <a:cs typeface="Times New Roman"/>
              </a:rPr>
              <a:t>dự</a:t>
            </a:r>
            <a:r>
              <a:rPr sz="2400" spc="365" dirty="0">
                <a:solidFill>
                  <a:srgbClr val="03499E"/>
                </a:solidFill>
                <a:latin typeface="Times New Roman"/>
                <a:cs typeface="Times New Roman"/>
              </a:rPr>
              <a:t> </a:t>
            </a:r>
            <a:r>
              <a:rPr sz="2400" dirty="0">
                <a:solidFill>
                  <a:srgbClr val="03499E"/>
                </a:solidFill>
                <a:latin typeface="Times New Roman"/>
                <a:cs typeface="Times New Roman"/>
              </a:rPr>
              <a:t>thầu</a:t>
            </a:r>
            <a:r>
              <a:rPr sz="2400" spc="375" dirty="0">
                <a:solidFill>
                  <a:srgbClr val="03499E"/>
                </a:solidFill>
                <a:latin typeface="Times New Roman"/>
                <a:cs typeface="Times New Roman"/>
              </a:rPr>
              <a:t> </a:t>
            </a:r>
            <a:r>
              <a:rPr sz="2400" dirty="0">
                <a:solidFill>
                  <a:srgbClr val="03499E"/>
                </a:solidFill>
                <a:latin typeface="Times New Roman"/>
                <a:cs typeface="Times New Roman"/>
              </a:rPr>
              <a:t>và</a:t>
            </a:r>
            <a:r>
              <a:rPr sz="2400" spc="385" dirty="0">
                <a:solidFill>
                  <a:srgbClr val="03499E"/>
                </a:solidFill>
                <a:latin typeface="Times New Roman"/>
                <a:cs typeface="Times New Roman"/>
              </a:rPr>
              <a:t> </a:t>
            </a:r>
            <a:r>
              <a:rPr sz="2400" spc="-25" dirty="0">
                <a:solidFill>
                  <a:srgbClr val="03499E"/>
                </a:solidFill>
                <a:latin typeface="Times New Roman"/>
                <a:cs typeface="Times New Roman"/>
              </a:rPr>
              <a:t>bảo</a:t>
            </a:r>
            <a:endParaRPr sz="2400">
              <a:latin typeface="Times New Roman"/>
              <a:cs typeface="Times New Roman"/>
            </a:endParaRPr>
          </a:p>
          <a:p>
            <a:pPr marL="78740">
              <a:lnSpc>
                <a:spcPct val="100000"/>
              </a:lnSpc>
              <a:spcBef>
                <a:spcPts val="5"/>
              </a:spcBef>
            </a:pPr>
            <a:r>
              <a:rPr sz="2400" dirty="0">
                <a:solidFill>
                  <a:srgbClr val="03499E"/>
                </a:solidFill>
                <a:latin typeface="Times New Roman"/>
                <a:cs typeface="Times New Roman"/>
              </a:rPr>
              <a:t>đảm</a:t>
            </a:r>
            <a:r>
              <a:rPr sz="2400" spc="-5" dirty="0">
                <a:solidFill>
                  <a:srgbClr val="03499E"/>
                </a:solidFill>
                <a:latin typeface="Times New Roman"/>
                <a:cs typeface="Times New Roman"/>
              </a:rPr>
              <a:t> </a:t>
            </a:r>
            <a:r>
              <a:rPr sz="2400" dirty="0">
                <a:solidFill>
                  <a:srgbClr val="03499E"/>
                </a:solidFill>
                <a:latin typeface="Times New Roman"/>
                <a:cs typeface="Times New Roman"/>
              </a:rPr>
              <a:t>dự</a:t>
            </a:r>
            <a:r>
              <a:rPr sz="2400" spc="-5" dirty="0">
                <a:solidFill>
                  <a:srgbClr val="03499E"/>
                </a:solidFill>
                <a:latin typeface="Times New Roman"/>
                <a:cs typeface="Times New Roman"/>
              </a:rPr>
              <a:t> </a:t>
            </a:r>
            <a:r>
              <a:rPr sz="2400" spc="-10" dirty="0">
                <a:solidFill>
                  <a:srgbClr val="03499E"/>
                </a:solidFill>
                <a:latin typeface="Times New Roman"/>
                <a:cs typeface="Times New Roman"/>
              </a:rPr>
              <a:t>thầu).</a:t>
            </a:r>
            <a:endParaRPr sz="2400">
              <a:latin typeface="Times New Roman"/>
              <a:cs typeface="Times New Roman"/>
            </a:endParaRPr>
          </a:p>
        </p:txBody>
      </p:sp>
      <p:grpSp>
        <p:nvGrpSpPr>
          <p:cNvPr id="16" name="object 16"/>
          <p:cNvGrpSpPr/>
          <p:nvPr/>
        </p:nvGrpSpPr>
        <p:grpSpPr>
          <a:xfrm>
            <a:off x="5860922" y="1431594"/>
            <a:ext cx="4114800" cy="5120005"/>
            <a:chOff x="5860922" y="1431594"/>
            <a:chExt cx="4114800" cy="5120005"/>
          </a:xfrm>
        </p:grpSpPr>
        <p:sp>
          <p:nvSpPr>
            <p:cNvPr id="17" name="object 17"/>
            <p:cNvSpPr/>
            <p:nvPr/>
          </p:nvSpPr>
          <p:spPr>
            <a:xfrm>
              <a:off x="5873622" y="1444294"/>
              <a:ext cx="4089400" cy="5094605"/>
            </a:xfrm>
            <a:custGeom>
              <a:avLst/>
              <a:gdLst/>
              <a:ahLst/>
              <a:cxnLst/>
              <a:rect l="l" t="t" r="r" b="b"/>
              <a:pathLst>
                <a:path w="4089400" h="5094605">
                  <a:moveTo>
                    <a:pt x="4089400" y="0"/>
                  </a:moveTo>
                  <a:lnTo>
                    <a:pt x="0" y="0"/>
                  </a:lnTo>
                  <a:lnTo>
                    <a:pt x="0" y="5094351"/>
                  </a:lnTo>
                  <a:lnTo>
                    <a:pt x="4089400" y="5094351"/>
                  </a:lnTo>
                  <a:lnTo>
                    <a:pt x="4089400" y="0"/>
                  </a:lnTo>
                  <a:close/>
                </a:path>
              </a:pathLst>
            </a:custGeom>
            <a:solidFill>
              <a:srgbClr val="E9E1D5"/>
            </a:solidFill>
          </p:spPr>
          <p:txBody>
            <a:bodyPr wrap="square" lIns="0" tIns="0" rIns="0" bIns="0" rtlCol="0"/>
            <a:lstStyle/>
            <a:p>
              <a:endParaRPr/>
            </a:p>
          </p:txBody>
        </p:sp>
        <p:sp>
          <p:nvSpPr>
            <p:cNvPr id="18" name="object 18"/>
            <p:cNvSpPr/>
            <p:nvPr/>
          </p:nvSpPr>
          <p:spPr>
            <a:xfrm>
              <a:off x="5873622" y="1444294"/>
              <a:ext cx="4089400" cy="5094605"/>
            </a:xfrm>
            <a:custGeom>
              <a:avLst/>
              <a:gdLst/>
              <a:ahLst/>
              <a:cxnLst/>
              <a:rect l="l" t="t" r="r" b="b"/>
              <a:pathLst>
                <a:path w="4089400" h="5094605">
                  <a:moveTo>
                    <a:pt x="0" y="5094351"/>
                  </a:moveTo>
                  <a:lnTo>
                    <a:pt x="4089400" y="5094351"/>
                  </a:lnTo>
                  <a:lnTo>
                    <a:pt x="4089400" y="0"/>
                  </a:lnTo>
                  <a:lnTo>
                    <a:pt x="0" y="0"/>
                  </a:lnTo>
                  <a:lnTo>
                    <a:pt x="0" y="5094351"/>
                  </a:lnTo>
                  <a:close/>
                </a:path>
              </a:pathLst>
            </a:custGeom>
            <a:ln w="25400">
              <a:solidFill>
                <a:srgbClr val="03499E"/>
              </a:solidFill>
            </a:ln>
          </p:spPr>
          <p:txBody>
            <a:bodyPr wrap="square" lIns="0" tIns="0" rIns="0" bIns="0" rtlCol="0"/>
            <a:lstStyle/>
            <a:p>
              <a:endParaRPr/>
            </a:p>
          </p:txBody>
        </p:sp>
      </p:grpSp>
      <p:sp>
        <p:nvSpPr>
          <p:cNvPr id="19" name="object 19"/>
          <p:cNvSpPr txBox="1"/>
          <p:nvPr/>
        </p:nvSpPr>
        <p:spPr>
          <a:xfrm>
            <a:off x="5886322" y="1467103"/>
            <a:ext cx="4064000" cy="4781550"/>
          </a:xfrm>
          <a:prstGeom prst="rect">
            <a:avLst/>
          </a:prstGeom>
        </p:spPr>
        <p:txBody>
          <a:bodyPr vert="horz" wrap="square" lIns="0" tIns="12700" rIns="0" bIns="0" rtlCol="0">
            <a:spAutoFit/>
          </a:bodyPr>
          <a:lstStyle/>
          <a:p>
            <a:pPr marL="521334" indent="-441959" algn="just">
              <a:lnSpc>
                <a:spcPct val="100000"/>
              </a:lnSpc>
              <a:spcBef>
                <a:spcPts val="100"/>
              </a:spcBef>
              <a:buAutoNum type="arabicPeriod"/>
              <a:tabLst>
                <a:tab pos="521334" algn="l"/>
              </a:tabLst>
            </a:pPr>
            <a:r>
              <a:rPr sz="2400" dirty="0">
                <a:solidFill>
                  <a:srgbClr val="03499E"/>
                </a:solidFill>
                <a:latin typeface="Times New Roman"/>
                <a:cs typeface="Times New Roman"/>
              </a:rPr>
              <a:t>ĐTRR,</a:t>
            </a:r>
            <a:r>
              <a:rPr sz="2400" spc="215" dirty="0">
                <a:solidFill>
                  <a:srgbClr val="03499E"/>
                </a:solidFill>
                <a:latin typeface="Times New Roman"/>
                <a:cs typeface="Times New Roman"/>
              </a:rPr>
              <a:t>  </a:t>
            </a:r>
            <a:r>
              <a:rPr sz="2400" dirty="0">
                <a:solidFill>
                  <a:srgbClr val="03499E"/>
                </a:solidFill>
                <a:latin typeface="Times New Roman"/>
                <a:cs typeface="Times New Roman"/>
              </a:rPr>
              <a:t>ĐTHC</a:t>
            </a:r>
            <a:r>
              <a:rPr sz="2400" spc="215" dirty="0">
                <a:solidFill>
                  <a:srgbClr val="03499E"/>
                </a:solidFill>
                <a:latin typeface="Times New Roman"/>
                <a:cs typeface="Times New Roman"/>
              </a:rPr>
              <a:t>  </a:t>
            </a:r>
            <a:r>
              <a:rPr sz="2400" dirty="0">
                <a:solidFill>
                  <a:srgbClr val="03499E"/>
                </a:solidFill>
                <a:latin typeface="Times New Roman"/>
                <a:cs typeface="Times New Roman"/>
              </a:rPr>
              <a:t>(HH,</a:t>
            </a:r>
            <a:r>
              <a:rPr sz="2400" spc="220" dirty="0">
                <a:solidFill>
                  <a:srgbClr val="03499E"/>
                </a:solidFill>
                <a:latin typeface="Times New Roman"/>
                <a:cs typeface="Times New Roman"/>
              </a:rPr>
              <a:t>  </a:t>
            </a:r>
            <a:r>
              <a:rPr sz="2400" spc="-25" dirty="0">
                <a:solidFill>
                  <a:srgbClr val="03499E"/>
                </a:solidFill>
                <a:latin typeface="Times New Roman"/>
                <a:cs typeface="Times New Roman"/>
              </a:rPr>
              <a:t>XL,</a:t>
            </a:r>
            <a:endParaRPr sz="2400">
              <a:latin typeface="Times New Roman"/>
              <a:cs typeface="Times New Roman"/>
            </a:endParaRPr>
          </a:p>
          <a:p>
            <a:pPr marL="79375" marR="71755" algn="just">
              <a:lnSpc>
                <a:spcPct val="100000"/>
              </a:lnSpc>
            </a:pPr>
            <a:r>
              <a:rPr sz="2400" dirty="0">
                <a:solidFill>
                  <a:srgbClr val="03499E"/>
                </a:solidFill>
                <a:latin typeface="Times New Roman"/>
                <a:cs typeface="Times New Roman"/>
              </a:rPr>
              <a:t>Hỗn</a:t>
            </a:r>
            <a:r>
              <a:rPr sz="2400" spc="175" dirty="0">
                <a:solidFill>
                  <a:srgbClr val="03499E"/>
                </a:solidFill>
                <a:latin typeface="Times New Roman"/>
                <a:cs typeface="Times New Roman"/>
              </a:rPr>
              <a:t>  </a:t>
            </a:r>
            <a:r>
              <a:rPr sz="2400" dirty="0">
                <a:solidFill>
                  <a:srgbClr val="03499E"/>
                </a:solidFill>
                <a:latin typeface="Times New Roman"/>
                <a:cs typeface="Times New Roman"/>
              </a:rPr>
              <a:t>hợp</a:t>
            </a:r>
            <a:r>
              <a:rPr sz="2400" spc="580" dirty="0">
                <a:solidFill>
                  <a:srgbClr val="03499E"/>
                </a:solidFill>
                <a:latin typeface="Times New Roman"/>
                <a:cs typeface="Times New Roman"/>
              </a:rPr>
              <a:t> </a:t>
            </a:r>
            <a:r>
              <a:rPr sz="2400" dirty="0">
                <a:solidFill>
                  <a:srgbClr val="03499E"/>
                </a:solidFill>
                <a:latin typeface="Times New Roman"/>
                <a:cs typeface="Times New Roman"/>
              </a:rPr>
              <a:t>có</a:t>
            </a:r>
            <a:r>
              <a:rPr sz="2400" spc="180" dirty="0">
                <a:solidFill>
                  <a:srgbClr val="03499E"/>
                </a:solidFill>
                <a:latin typeface="Times New Roman"/>
                <a:cs typeface="Times New Roman"/>
              </a:rPr>
              <a:t>  </a:t>
            </a:r>
            <a:r>
              <a:rPr sz="2400" dirty="0">
                <a:solidFill>
                  <a:srgbClr val="03499E"/>
                </a:solidFill>
                <a:latin typeface="Times New Roman"/>
                <a:cs typeface="Times New Roman"/>
              </a:rPr>
              <a:t>KT,</a:t>
            </a:r>
            <a:r>
              <a:rPr sz="2400" spc="185" dirty="0">
                <a:solidFill>
                  <a:srgbClr val="03499E"/>
                </a:solidFill>
                <a:latin typeface="Times New Roman"/>
                <a:cs typeface="Times New Roman"/>
              </a:rPr>
              <a:t>  </a:t>
            </a:r>
            <a:r>
              <a:rPr sz="2400" dirty="0">
                <a:solidFill>
                  <a:srgbClr val="03499E"/>
                </a:solidFill>
                <a:latin typeface="Times New Roman"/>
                <a:cs typeface="Times New Roman"/>
              </a:rPr>
              <a:t>công</a:t>
            </a:r>
            <a:r>
              <a:rPr sz="2400" spc="180" dirty="0">
                <a:solidFill>
                  <a:srgbClr val="03499E"/>
                </a:solidFill>
                <a:latin typeface="Times New Roman"/>
                <a:cs typeface="Times New Roman"/>
              </a:rPr>
              <a:t>  </a:t>
            </a:r>
            <a:r>
              <a:rPr sz="2400" spc="-20" dirty="0">
                <a:solidFill>
                  <a:srgbClr val="03499E"/>
                </a:solidFill>
                <a:latin typeface="Times New Roman"/>
                <a:cs typeface="Times New Roman"/>
              </a:rPr>
              <a:t>nghệ </a:t>
            </a:r>
            <a:r>
              <a:rPr sz="2400" dirty="0">
                <a:solidFill>
                  <a:srgbClr val="03499E"/>
                </a:solidFill>
                <a:latin typeface="Times New Roman"/>
                <a:cs typeface="Times New Roman"/>
              </a:rPr>
              <a:t>mới,</a:t>
            </a:r>
            <a:r>
              <a:rPr sz="2400" spc="10" dirty="0">
                <a:solidFill>
                  <a:srgbClr val="03499E"/>
                </a:solidFill>
                <a:latin typeface="Times New Roman"/>
                <a:cs typeface="Times New Roman"/>
              </a:rPr>
              <a:t> </a:t>
            </a:r>
            <a:r>
              <a:rPr sz="2400" dirty="0">
                <a:solidFill>
                  <a:srgbClr val="03499E"/>
                </a:solidFill>
                <a:latin typeface="Times New Roman"/>
                <a:cs typeface="Times New Roman"/>
              </a:rPr>
              <a:t>phức</a:t>
            </a:r>
            <a:r>
              <a:rPr sz="2400" spc="-10" dirty="0">
                <a:solidFill>
                  <a:srgbClr val="03499E"/>
                </a:solidFill>
                <a:latin typeface="Times New Roman"/>
                <a:cs typeface="Times New Roman"/>
              </a:rPr>
              <a:t> </a:t>
            </a:r>
            <a:r>
              <a:rPr sz="2400" dirty="0">
                <a:solidFill>
                  <a:srgbClr val="03499E"/>
                </a:solidFill>
                <a:latin typeface="Times New Roman"/>
                <a:cs typeface="Times New Roman"/>
              </a:rPr>
              <a:t>tạp,</a:t>
            </a:r>
            <a:r>
              <a:rPr sz="2400" spc="-30" dirty="0">
                <a:solidFill>
                  <a:srgbClr val="03499E"/>
                </a:solidFill>
                <a:latin typeface="Times New Roman"/>
                <a:cs typeface="Times New Roman"/>
              </a:rPr>
              <a:t> </a:t>
            </a:r>
            <a:r>
              <a:rPr sz="2400" dirty="0">
                <a:solidFill>
                  <a:srgbClr val="03499E"/>
                </a:solidFill>
                <a:latin typeface="Times New Roman"/>
                <a:cs typeface="Times New Roman"/>
              </a:rPr>
              <a:t>có</a:t>
            </a:r>
            <a:r>
              <a:rPr sz="2400" spc="-5" dirty="0">
                <a:solidFill>
                  <a:srgbClr val="03499E"/>
                </a:solidFill>
                <a:latin typeface="Times New Roman"/>
                <a:cs typeface="Times New Roman"/>
              </a:rPr>
              <a:t> </a:t>
            </a:r>
            <a:r>
              <a:rPr sz="2400" dirty="0">
                <a:solidFill>
                  <a:srgbClr val="03499E"/>
                </a:solidFill>
                <a:latin typeface="Times New Roman"/>
                <a:cs typeface="Times New Roman"/>
              </a:rPr>
              <a:t>tính</a:t>
            </a:r>
            <a:r>
              <a:rPr sz="2400" spc="-30" dirty="0">
                <a:solidFill>
                  <a:srgbClr val="03499E"/>
                </a:solidFill>
                <a:latin typeface="Times New Roman"/>
                <a:cs typeface="Times New Roman"/>
              </a:rPr>
              <a:t> </a:t>
            </a:r>
            <a:r>
              <a:rPr sz="2400" dirty="0">
                <a:solidFill>
                  <a:srgbClr val="03499E"/>
                </a:solidFill>
                <a:latin typeface="Times New Roman"/>
                <a:cs typeface="Times New Roman"/>
              </a:rPr>
              <a:t>đặc</a:t>
            </a:r>
            <a:r>
              <a:rPr sz="2400" spc="-20" dirty="0">
                <a:solidFill>
                  <a:srgbClr val="03499E"/>
                </a:solidFill>
                <a:latin typeface="Times New Roman"/>
                <a:cs typeface="Times New Roman"/>
              </a:rPr>
              <a:t> </a:t>
            </a:r>
            <a:r>
              <a:rPr sz="2400" spc="-10" dirty="0">
                <a:solidFill>
                  <a:srgbClr val="03499E"/>
                </a:solidFill>
                <a:latin typeface="Times New Roman"/>
                <a:cs typeface="Times New Roman"/>
              </a:rPr>
              <a:t>thù).</a:t>
            </a:r>
            <a:endParaRPr sz="2400">
              <a:latin typeface="Times New Roman"/>
              <a:cs typeface="Times New Roman"/>
            </a:endParaRPr>
          </a:p>
          <a:p>
            <a:pPr marL="79375" marR="71120" indent="328295" algn="just">
              <a:lnSpc>
                <a:spcPct val="100000"/>
              </a:lnSpc>
              <a:buAutoNum type="arabicPeriod" startAt="2"/>
              <a:tabLst>
                <a:tab pos="407670" algn="l"/>
              </a:tabLst>
            </a:pPr>
            <a:r>
              <a:rPr sz="2400" dirty="0">
                <a:solidFill>
                  <a:srgbClr val="03499E"/>
                </a:solidFill>
                <a:latin typeface="Times New Roman"/>
                <a:cs typeface="Times New Roman"/>
              </a:rPr>
              <a:t>GĐ</a:t>
            </a:r>
            <a:r>
              <a:rPr sz="2400" spc="165" dirty="0">
                <a:solidFill>
                  <a:srgbClr val="03499E"/>
                </a:solidFill>
                <a:latin typeface="Times New Roman"/>
                <a:cs typeface="Times New Roman"/>
              </a:rPr>
              <a:t> </a:t>
            </a:r>
            <a:r>
              <a:rPr sz="2400" dirty="0">
                <a:solidFill>
                  <a:srgbClr val="03499E"/>
                </a:solidFill>
                <a:latin typeface="Times New Roman"/>
                <a:cs typeface="Times New Roman"/>
              </a:rPr>
              <a:t>1:</a:t>
            </a:r>
            <a:r>
              <a:rPr sz="2400" spc="180" dirty="0">
                <a:solidFill>
                  <a:srgbClr val="03499E"/>
                </a:solidFill>
                <a:latin typeface="Times New Roman"/>
                <a:cs typeface="Times New Roman"/>
              </a:rPr>
              <a:t> </a:t>
            </a:r>
            <a:r>
              <a:rPr sz="2400" dirty="0">
                <a:solidFill>
                  <a:srgbClr val="03499E"/>
                </a:solidFill>
                <a:latin typeface="Times New Roman"/>
                <a:cs typeface="Times New Roman"/>
              </a:rPr>
              <a:t>nộp</a:t>
            </a:r>
            <a:r>
              <a:rPr sz="2400" spc="170" dirty="0">
                <a:solidFill>
                  <a:srgbClr val="03499E"/>
                </a:solidFill>
                <a:latin typeface="Times New Roman"/>
                <a:cs typeface="Times New Roman"/>
              </a:rPr>
              <a:t> </a:t>
            </a:r>
            <a:r>
              <a:rPr sz="2400" dirty="0">
                <a:solidFill>
                  <a:srgbClr val="03499E"/>
                </a:solidFill>
                <a:latin typeface="Times New Roman"/>
                <a:cs typeface="Times New Roman"/>
              </a:rPr>
              <a:t>đồng</a:t>
            </a:r>
            <a:r>
              <a:rPr sz="2400" spc="175" dirty="0">
                <a:solidFill>
                  <a:srgbClr val="03499E"/>
                </a:solidFill>
                <a:latin typeface="Times New Roman"/>
                <a:cs typeface="Times New Roman"/>
              </a:rPr>
              <a:t> </a:t>
            </a:r>
            <a:r>
              <a:rPr sz="2400" dirty="0">
                <a:solidFill>
                  <a:srgbClr val="03499E"/>
                </a:solidFill>
                <a:latin typeface="Times New Roman"/>
                <a:cs typeface="Times New Roman"/>
              </a:rPr>
              <a:t>thời</a:t>
            </a:r>
            <a:r>
              <a:rPr sz="2400" spc="165" dirty="0">
                <a:solidFill>
                  <a:srgbClr val="03499E"/>
                </a:solidFill>
                <a:latin typeface="Times New Roman"/>
                <a:cs typeface="Times New Roman"/>
              </a:rPr>
              <a:t> </a:t>
            </a:r>
            <a:r>
              <a:rPr sz="2400" spc="-20" dirty="0">
                <a:solidFill>
                  <a:srgbClr val="03499E"/>
                </a:solidFill>
                <a:latin typeface="Times New Roman"/>
                <a:cs typeface="Times New Roman"/>
              </a:rPr>
              <a:t>ĐXKT </a:t>
            </a:r>
            <a:r>
              <a:rPr sz="2400" dirty="0">
                <a:solidFill>
                  <a:srgbClr val="03499E"/>
                </a:solidFill>
                <a:latin typeface="Times New Roman"/>
                <a:cs typeface="Times New Roman"/>
              </a:rPr>
              <a:t>và</a:t>
            </a:r>
            <a:r>
              <a:rPr sz="2400" spc="204" dirty="0">
                <a:solidFill>
                  <a:srgbClr val="03499E"/>
                </a:solidFill>
                <a:latin typeface="Times New Roman"/>
                <a:cs typeface="Times New Roman"/>
              </a:rPr>
              <a:t> </a:t>
            </a:r>
            <a:r>
              <a:rPr sz="2400" dirty="0">
                <a:solidFill>
                  <a:srgbClr val="03499E"/>
                </a:solidFill>
                <a:latin typeface="Times New Roman"/>
                <a:cs typeface="Times New Roman"/>
              </a:rPr>
              <a:t>ĐXTC</a:t>
            </a:r>
            <a:r>
              <a:rPr sz="2400" spc="204" dirty="0">
                <a:solidFill>
                  <a:srgbClr val="03499E"/>
                </a:solidFill>
                <a:latin typeface="Times New Roman"/>
                <a:cs typeface="Times New Roman"/>
              </a:rPr>
              <a:t> </a:t>
            </a:r>
            <a:r>
              <a:rPr sz="2400" dirty="0">
                <a:solidFill>
                  <a:srgbClr val="03499E"/>
                </a:solidFill>
                <a:latin typeface="Times New Roman"/>
                <a:cs typeface="Times New Roman"/>
              </a:rPr>
              <a:t>riêng</a:t>
            </a:r>
            <a:r>
              <a:rPr sz="2400" spc="210" dirty="0">
                <a:solidFill>
                  <a:srgbClr val="03499E"/>
                </a:solidFill>
                <a:latin typeface="Times New Roman"/>
                <a:cs typeface="Times New Roman"/>
              </a:rPr>
              <a:t> </a:t>
            </a:r>
            <a:r>
              <a:rPr sz="2400" dirty="0">
                <a:solidFill>
                  <a:srgbClr val="03499E"/>
                </a:solidFill>
                <a:latin typeface="Times New Roman"/>
                <a:cs typeface="Times New Roman"/>
              </a:rPr>
              <a:t>biệt.</a:t>
            </a:r>
            <a:r>
              <a:rPr sz="2400" spc="200" dirty="0">
                <a:solidFill>
                  <a:srgbClr val="03499E"/>
                </a:solidFill>
                <a:latin typeface="Times New Roman"/>
                <a:cs typeface="Times New Roman"/>
              </a:rPr>
              <a:t> </a:t>
            </a:r>
            <a:r>
              <a:rPr sz="2400" dirty="0">
                <a:solidFill>
                  <a:srgbClr val="03499E"/>
                </a:solidFill>
                <a:latin typeface="Times New Roman"/>
                <a:cs typeface="Times New Roman"/>
              </a:rPr>
              <a:t>ĐXKT</a:t>
            </a:r>
            <a:r>
              <a:rPr sz="2400" spc="200" dirty="0">
                <a:solidFill>
                  <a:srgbClr val="03499E"/>
                </a:solidFill>
                <a:latin typeface="Times New Roman"/>
                <a:cs typeface="Times New Roman"/>
              </a:rPr>
              <a:t> </a:t>
            </a:r>
            <a:r>
              <a:rPr sz="2400" spc="-25" dirty="0">
                <a:solidFill>
                  <a:srgbClr val="03499E"/>
                </a:solidFill>
                <a:latin typeface="Times New Roman"/>
                <a:cs typeface="Times New Roman"/>
              </a:rPr>
              <a:t>sẽ </a:t>
            </a:r>
            <a:r>
              <a:rPr sz="2400" dirty="0">
                <a:solidFill>
                  <a:srgbClr val="03499E"/>
                </a:solidFill>
                <a:latin typeface="Times New Roman"/>
                <a:cs typeface="Times New Roman"/>
              </a:rPr>
              <a:t>được</a:t>
            </a:r>
            <a:r>
              <a:rPr sz="2400" spc="-40" dirty="0">
                <a:solidFill>
                  <a:srgbClr val="03499E"/>
                </a:solidFill>
                <a:latin typeface="Times New Roman"/>
                <a:cs typeface="Times New Roman"/>
              </a:rPr>
              <a:t> </a:t>
            </a:r>
            <a:r>
              <a:rPr sz="2400" dirty="0">
                <a:solidFill>
                  <a:srgbClr val="03499E"/>
                </a:solidFill>
                <a:latin typeface="Times New Roman"/>
                <a:cs typeface="Times New Roman"/>
              </a:rPr>
              <a:t>mở</a:t>
            </a:r>
            <a:r>
              <a:rPr sz="2400" spc="-25" dirty="0">
                <a:solidFill>
                  <a:srgbClr val="03499E"/>
                </a:solidFill>
                <a:latin typeface="Times New Roman"/>
                <a:cs typeface="Times New Roman"/>
              </a:rPr>
              <a:t> </a:t>
            </a:r>
            <a:r>
              <a:rPr sz="2400" dirty="0">
                <a:solidFill>
                  <a:srgbClr val="03499E"/>
                </a:solidFill>
                <a:latin typeface="Times New Roman"/>
                <a:cs typeface="Times New Roman"/>
              </a:rPr>
              <a:t>ngay.</a:t>
            </a:r>
            <a:r>
              <a:rPr sz="2400" spc="-35" dirty="0">
                <a:solidFill>
                  <a:srgbClr val="03499E"/>
                </a:solidFill>
                <a:latin typeface="Times New Roman"/>
                <a:cs typeface="Times New Roman"/>
              </a:rPr>
              <a:t> </a:t>
            </a:r>
            <a:r>
              <a:rPr sz="2400" dirty="0">
                <a:solidFill>
                  <a:srgbClr val="03499E"/>
                </a:solidFill>
                <a:latin typeface="Times New Roman"/>
                <a:cs typeface="Times New Roman"/>
              </a:rPr>
              <a:t>ĐXTC</a:t>
            </a:r>
            <a:r>
              <a:rPr sz="2400" spc="-40" dirty="0">
                <a:solidFill>
                  <a:srgbClr val="03499E"/>
                </a:solidFill>
                <a:latin typeface="Times New Roman"/>
                <a:cs typeface="Times New Roman"/>
              </a:rPr>
              <a:t> </a:t>
            </a:r>
            <a:r>
              <a:rPr sz="2400" dirty="0">
                <a:solidFill>
                  <a:srgbClr val="03499E"/>
                </a:solidFill>
                <a:latin typeface="Times New Roman"/>
                <a:cs typeface="Times New Roman"/>
              </a:rPr>
              <a:t>được</a:t>
            </a:r>
            <a:r>
              <a:rPr sz="2400" spc="-35" dirty="0">
                <a:solidFill>
                  <a:srgbClr val="03499E"/>
                </a:solidFill>
                <a:latin typeface="Times New Roman"/>
                <a:cs typeface="Times New Roman"/>
              </a:rPr>
              <a:t> </a:t>
            </a:r>
            <a:r>
              <a:rPr sz="2400" spc="-25" dirty="0">
                <a:solidFill>
                  <a:srgbClr val="03499E"/>
                </a:solidFill>
                <a:latin typeface="Times New Roman"/>
                <a:cs typeface="Times New Roman"/>
              </a:rPr>
              <a:t>mở </a:t>
            </a:r>
            <a:r>
              <a:rPr sz="2400" dirty="0">
                <a:solidFill>
                  <a:srgbClr val="03499E"/>
                </a:solidFill>
                <a:latin typeface="Times New Roman"/>
                <a:cs typeface="Times New Roman"/>
              </a:rPr>
              <a:t>ở</a:t>
            </a:r>
            <a:r>
              <a:rPr sz="2400" spc="-15" dirty="0">
                <a:solidFill>
                  <a:srgbClr val="03499E"/>
                </a:solidFill>
                <a:latin typeface="Times New Roman"/>
                <a:cs typeface="Times New Roman"/>
              </a:rPr>
              <a:t> </a:t>
            </a:r>
            <a:r>
              <a:rPr sz="2400" spc="-20" dirty="0">
                <a:solidFill>
                  <a:srgbClr val="03499E"/>
                </a:solidFill>
                <a:latin typeface="Times New Roman"/>
                <a:cs typeface="Times New Roman"/>
              </a:rPr>
              <a:t>GĐ2.</a:t>
            </a:r>
            <a:endParaRPr sz="2400">
              <a:latin typeface="Times New Roman"/>
              <a:cs typeface="Times New Roman"/>
            </a:endParaRPr>
          </a:p>
          <a:p>
            <a:pPr marL="79375" marR="69850" indent="335915" algn="just">
              <a:lnSpc>
                <a:spcPct val="100000"/>
              </a:lnSpc>
              <a:buAutoNum type="arabicPeriod" startAt="2"/>
              <a:tabLst>
                <a:tab pos="415290" algn="l"/>
              </a:tabLst>
            </a:pPr>
            <a:r>
              <a:rPr sz="2400" dirty="0">
                <a:solidFill>
                  <a:srgbClr val="03499E"/>
                </a:solidFill>
                <a:latin typeface="Times New Roman"/>
                <a:cs typeface="Times New Roman"/>
              </a:rPr>
              <a:t>GĐ</a:t>
            </a:r>
            <a:r>
              <a:rPr sz="2400" spc="229" dirty="0">
                <a:solidFill>
                  <a:srgbClr val="03499E"/>
                </a:solidFill>
                <a:latin typeface="Times New Roman"/>
                <a:cs typeface="Times New Roman"/>
              </a:rPr>
              <a:t> </a:t>
            </a:r>
            <a:r>
              <a:rPr sz="2400" dirty="0">
                <a:solidFill>
                  <a:srgbClr val="03499E"/>
                </a:solidFill>
                <a:latin typeface="Times New Roman"/>
                <a:cs typeface="Times New Roman"/>
              </a:rPr>
              <a:t>2:</a:t>
            </a:r>
            <a:r>
              <a:rPr sz="2400" spc="260" dirty="0">
                <a:solidFill>
                  <a:srgbClr val="03499E"/>
                </a:solidFill>
                <a:latin typeface="Times New Roman"/>
                <a:cs typeface="Times New Roman"/>
              </a:rPr>
              <a:t> </a:t>
            </a:r>
            <a:r>
              <a:rPr sz="2400" dirty="0">
                <a:solidFill>
                  <a:srgbClr val="03499E"/>
                </a:solidFill>
                <a:latin typeface="Times New Roman"/>
                <a:cs typeface="Times New Roman"/>
              </a:rPr>
              <a:t>mời</a:t>
            </a:r>
            <a:r>
              <a:rPr sz="2400" spc="245" dirty="0">
                <a:solidFill>
                  <a:srgbClr val="03499E"/>
                </a:solidFill>
                <a:latin typeface="Times New Roman"/>
                <a:cs typeface="Times New Roman"/>
              </a:rPr>
              <a:t> </a:t>
            </a:r>
            <a:r>
              <a:rPr sz="2400" dirty="0">
                <a:solidFill>
                  <a:srgbClr val="03499E"/>
                </a:solidFill>
                <a:latin typeface="Times New Roman"/>
                <a:cs typeface="Times New Roman"/>
              </a:rPr>
              <a:t>NT</a:t>
            </a:r>
            <a:r>
              <a:rPr sz="2400" spc="235" dirty="0">
                <a:solidFill>
                  <a:srgbClr val="03499E"/>
                </a:solidFill>
                <a:latin typeface="Times New Roman"/>
                <a:cs typeface="Times New Roman"/>
              </a:rPr>
              <a:t> </a:t>
            </a:r>
            <a:r>
              <a:rPr sz="2400" dirty="0">
                <a:solidFill>
                  <a:srgbClr val="03499E"/>
                </a:solidFill>
                <a:latin typeface="Times New Roman"/>
                <a:cs typeface="Times New Roman"/>
              </a:rPr>
              <a:t>đáp</a:t>
            </a:r>
            <a:r>
              <a:rPr sz="2400" spc="250" dirty="0">
                <a:solidFill>
                  <a:srgbClr val="03499E"/>
                </a:solidFill>
                <a:latin typeface="Times New Roman"/>
                <a:cs typeface="Times New Roman"/>
              </a:rPr>
              <a:t> </a:t>
            </a:r>
            <a:r>
              <a:rPr sz="2400" dirty="0">
                <a:solidFill>
                  <a:srgbClr val="03499E"/>
                </a:solidFill>
                <a:latin typeface="Times New Roman"/>
                <a:cs typeface="Times New Roman"/>
              </a:rPr>
              <a:t>ứng</a:t>
            </a:r>
            <a:r>
              <a:rPr sz="2400" spc="240" dirty="0">
                <a:solidFill>
                  <a:srgbClr val="03499E"/>
                </a:solidFill>
                <a:latin typeface="Times New Roman"/>
                <a:cs typeface="Times New Roman"/>
              </a:rPr>
              <a:t> </a:t>
            </a:r>
            <a:r>
              <a:rPr sz="2400" spc="-25" dirty="0">
                <a:solidFill>
                  <a:srgbClr val="03499E"/>
                </a:solidFill>
                <a:latin typeface="Times New Roman"/>
                <a:cs typeface="Times New Roman"/>
              </a:rPr>
              <a:t>yêu </a:t>
            </a:r>
            <a:r>
              <a:rPr sz="2400" dirty="0">
                <a:solidFill>
                  <a:srgbClr val="03499E"/>
                </a:solidFill>
                <a:latin typeface="Times New Roman"/>
                <a:cs typeface="Times New Roman"/>
              </a:rPr>
              <a:t>cầu</a:t>
            </a:r>
            <a:r>
              <a:rPr sz="2400" spc="280" dirty="0">
                <a:solidFill>
                  <a:srgbClr val="03499E"/>
                </a:solidFill>
                <a:latin typeface="Times New Roman"/>
                <a:cs typeface="Times New Roman"/>
              </a:rPr>
              <a:t>  </a:t>
            </a:r>
            <a:r>
              <a:rPr sz="2400" dirty="0">
                <a:solidFill>
                  <a:srgbClr val="03499E"/>
                </a:solidFill>
                <a:latin typeface="Times New Roman"/>
                <a:cs typeface="Times New Roman"/>
              </a:rPr>
              <a:t>GĐ</a:t>
            </a:r>
            <a:r>
              <a:rPr sz="2400" spc="280" dirty="0">
                <a:solidFill>
                  <a:srgbClr val="03499E"/>
                </a:solidFill>
                <a:latin typeface="Times New Roman"/>
                <a:cs typeface="Times New Roman"/>
              </a:rPr>
              <a:t>  </a:t>
            </a:r>
            <a:r>
              <a:rPr sz="2400" dirty="0">
                <a:solidFill>
                  <a:srgbClr val="03499E"/>
                </a:solidFill>
                <a:latin typeface="Times New Roman"/>
                <a:cs typeface="Times New Roman"/>
              </a:rPr>
              <a:t>1,</a:t>
            </a:r>
            <a:r>
              <a:rPr sz="2400" spc="290" dirty="0">
                <a:solidFill>
                  <a:srgbClr val="03499E"/>
                </a:solidFill>
                <a:latin typeface="Times New Roman"/>
                <a:cs typeface="Times New Roman"/>
              </a:rPr>
              <a:t>  </a:t>
            </a:r>
            <a:r>
              <a:rPr sz="2400" dirty="0">
                <a:solidFill>
                  <a:srgbClr val="03499E"/>
                </a:solidFill>
                <a:latin typeface="Times New Roman"/>
                <a:cs typeface="Times New Roman"/>
              </a:rPr>
              <a:t>gồm</a:t>
            </a:r>
            <a:r>
              <a:rPr sz="2400" spc="280" dirty="0">
                <a:solidFill>
                  <a:srgbClr val="03499E"/>
                </a:solidFill>
                <a:latin typeface="Times New Roman"/>
                <a:cs typeface="Times New Roman"/>
              </a:rPr>
              <a:t>  </a:t>
            </a:r>
            <a:r>
              <a:rPr sz="2400" dirty="0">
                <a:solidFill>
                  <a:srgbClr val="03499E"/>
                </a:solidFill>
                <a:latin typeface="Times New Roman"/>
                <a:cs typeface="Times New Roman"/>
              </a:rPr>
              <a:t>ĐXKT</a:t>
            </a:r>
            <a:r>
              <a:rPr sz="2400" spc="280" dirty="0">
                <a:solidFill>
                  <a:srgbClr val="03499E"/>
                </a:solidFill>
                <a:latin typeface="Times New Roman"/>
                <a:cs typeface="Times New Roman"/>
              </a:rPr>
              <a:t>  </a:t>
            </a:r>
            <a:r>
              <a:rPr sz="2400" spc="-25" dirty="0">
                <a:solidFill>
                  <a:srgbClr val="03499E"/>
                </a:solidFill>
                <a:latin typeface="Times New Roman"/>
                <a:cs typeface="Times New Roman"/>
              </a:rPr>
              <a:t>và </a:t>
            </a:r>
            <a:r>
              <a:rPr sz="2400" dirty="0">
                <a:solidFill>
                  <a:srgbClr val="03499E"/>
                </a:solidFill>
                <a:latin typeface="Times New Roman"/>
                <a:cs typeface="Times New Roman"/>
              </a:rPr>
              <a:t>ĐXTC</a:t>
            </a:r>
            <a:r>
              <a:rPr sz="2400" spc="125" dirty="0">
                <a:solidFill>
                  <a:srgbClr val="03499E"/>
                </a:solidFill>
                <a:latin typeface="Times New Roman"/>
                <a:cs typeface="Times New Roman"/>
              </a:rPr>
              <a:t> </a:t>
            </a:r>
            <a:r>
              <a:rPr sz="2400" dirty="0">
                <a:solidFill>
                  <a:srgbClr val="03499E"/>
                </a:solidFill>
                <a:latin typeface="Times New Roman"/>
                <a:cs typeface="Times New Roman"/>
              </a:rPr>
              <a:t>theo</a:t>
            </a:r>
            <a:r>
              <a:rPr sz="2400" spc="135" dirty="0">
                <a:solidFill>
                  <a:srgbClr val="03499E"/>
                </a:solidFill>
                <a:latin typeface="Times New Roman"/>
                <a:cs typeface="Times New Roman"/>
              </a:rPr>
              <a:t> </a:t>
            </a:r>
            <a:r>
              <a:rPr sz="2400" dirty="0">
                <a:solidFill>
                  <a:srgbClr val="03499E"/>
                </a:solidFill>
                <a:latin typeface="Times New Roman"/>
                <a:cs typeface="Times New Roman"/>
              </a:rPr>
              <a:t>HSMT</a:t>
            </a:r>
            <a:r>
              <a:rPr sz="2400" spc="150" dirty="0">
                <a:solidFill>
                  <a:srgbClr val="03499E"/>
                </a:solidFill>
                <a:latin typeface="Times New Roman"/>
                <a:cs typeface="Times New Roman"/>
              </a:rPr>
              <a:t> </a:t>
            </a:r>
            <a:r>
              <a:rPr sz="2400" dirty="0">
                <a:solidFill>
                  <a:srgbClr val="03499E"/>
                </a:solidFill>
                <a:latin typeface="Times New Roman"/>
                <a:cs typeface="Times New Roman"/>
              </a:rPr>
              <a:t>GĐ2</a:t>
            </a:r>
            <a:r>
              <a:rPr sz="2400" spc="145" dirty="0">
                <a:solidFill>
                  <a:srgbClr val="03499E"/>
                </a:solidFill>
                <a:latin typeface="Times New Roman"/>
                <a:cs typeface="Times New Roman"/>
              </a:rPr>
              <a:t> </a:t>
            </a:r>
            <a:r>
              <a:rPr sz="2400" spc="-10" dirty="0">
                <a:solidFill>
                  <a:srgbClr val="03499E"/>
                </a:solidFill>
                <a:latin typeface="Times New Roman"/>
                <a:cs typeface="Times New Roman"/>
              </a:rPr>
              <a:t>tương </a:t>
            </a:r>
            <a:r>
              <a:rPr sz="2400" dirty="0">
                <a:solidFill>
                  <a:srgbClr val="03499E"/>
                </a:solidFill>
                <a:latin typeface="Times New Roman"/>
                <a:cs typeface="Times New Roman"/>
              </a:rPr>
              <a:t>ứng</a:t>
            </a:r>
            <a:r>
              <a:rPr sz="2400" spc="280" dirty="0">
                <a:solidFill>
                  <a:srgbClr val="03499E"/>
                </a:solidFill>
                <a:latin typeface="Times New Roman"/>
                <a:cs typeface="Times New Roman"/>
              </a:rPr>
              <a:t>   </a:t>
            </a:r>
            <a:r>
              <a:rPr sz="2400" dirty="0">
                <a:solidFill>
                  <a:srgbClr val="03499E"/>
                </a:solidFill>
                <a:latin typeface="Times New Roman"/>
                <a:cs typeface="Times New Roman"/>
              </a:rPr>
              <a:t>với</a:t>
            </a:r>
            <a:r>
              <a:rPr sz="2400" spc="285" dirty="0">
                <a:solidFill>
                  <a:srgbClr val="03499E"/>
                </a:solidFill>
                <a:latin typeface="Times New Roman"/>
                <a:cs typeface="Times New Roman"/>
              </a:rPr>
              <a:t>   </a:t>
            </a:r>
            <a:r>
              <a:rPr sz="2400" dirty="0">
                <a:solidFill>
                  <a:srgbClr val="03499E"/>
                </a:solidFill>
                <a:latin typeface="Times New Roman"/>
                <a:cs typeface="Times New Roman"/>
              </a:rPr>
              <a:t>hiệu</a:t>
            </a:r>
            <a:r>
              <a:rPr sz="2400" spc="285" dirty="0">
                <a:solidFill>
                  <a:srgbClr val="03499E"/>
                </a:solidFill>
                <a:latin typeface="Times New Roman"/>
                <a:cs typeface="Times New Roman"/>
              </a:rPr>
              <a:t>   </a:t>
            </a:r>
            <a:r>
              <a:rPr sz="2400" dirty="0">
                <a:solidFill>
                  <a:srgbClr val="03499E"/>
                </a:solidFill>
                <a:latin typeface="Times New Roman"/>
                <a:cs typeface="Times New Roman"/>
              </a:rPr>
              <a:t>chỉnh</a:t>
            </a:r>
            <a:r>
              <a:rPr sz="2400" spc="285" dirty="0">
                <a:solidFill>
                  <a:srgbClr val="03499E"/>
                </a:solidFill>
                <a:latin typeface="Times New Roman"/>
                <a:cs typeface="Times New Roman"/>
              </a:rPr>
              <a:t>   </a:t>
            </a:r>
            <a:r>
              <a:rPr sz="2400" spc="-25" dirty="0">
                <a:solidFill>
                  <a:srgbClr val="03499E"/>
                </a:solidFill>
                <a:latin typeface="Times New Roman"/>
                <a:cs typeface="Times New Roman"/>
              </a:rPr>
              <a:t>KT. </a:t>
            </a:r>
            <a:r>
              <a:rPr sz="2400" dirty="0">
                <a:solidFill>
                  <a:srgbClr val="03499E"/>
                </a:solidFill>
                <a:latin typeface="Times New Roman"/>
                <a:cs typeface="Times New Roman"/>
              </a:rPr>
              <a:t>HSĐXTC</a:t>
            </a:r>
            <a:r>
              <a:rPr sz="2400" spc="30" dirty="0">
                <a:solidFill>
                  <a:srgbClr val="03499E"/>
                </a:solidFill>
                <a:latin typeface="Times New Roman"/>
                <a:cs typeface="Times New Roman"/>
              </a:rPr>
              <a:t>  </a:t>
            </a:r>
            <a:r>
              <a:rPr sz="2400" dirty="0">
                <a:solidFill>
                  <a:srgbClr val="03499E"/>
                </a:solidFill>
                <a:latin typeface="Times New Roman"/>
                <a:cs typeface="Times New Roman"/>
              </a:rPr>
              <a:t>GĐ</a:t>
            </a:r>
            <a:r>
              <a:rPr sz="2400" spc="30" dirty="0">
                <a:solidFill>
                  <a:srgbClr val="03499E"/>
                </a:solidFill>
                <a:latin typeface="Times New Roman"/>
                <a:cs typeface="Times New Roman"/>
              </a:rPr>
              <a:t>  </a:t>
            </a:r>
            <a:r>
              <a:rPr sz="2400" dirty="0">
                <a:solidFill>
                  <a:srgbClr val="03499E"/>
                </a:solidFill>
                <a:latin typeface="Times New Roman"/>
                <a:cs typeface="Times New Roman"/>
              </a:rPr>
              <a:t>1</a:t>
            </a:r>
            <a:r>
              <a:rPr sz="2400" spc="30" dirty="0">
                <a:solidFill>
                  <a:srgbClr val="03499E"/>
                </a:solidFill>
                <a:latin typeface="Times New Roman"/>
                <a:cs typeface="Times New Roman"/>
              </a:rPr>
              <a:t>  </a:t>
            </a:r>
            <a:r>
              <a:rPr sz="2400" dirty="0">
                <a:solidFill>
                  <a:srgbClr val="03499E"/>
                </a:solidFill>
                <a:latin typeface="Times New Roman"/>
                <a:cs typeface="Times New Roman"/>
              </a:rPr>
              <a:t>sẽ</a:t>
            </a:r>
            <a:r>
              <a:rPr sz="2400" spc="30" dirty="0">
                <a:solidFill>
                  <a:srgbClr val="03499E"/>
                </a:solidFill>
                <a:latin typeface="Times New Roman"/>
                <a:cs typeface="Times New Roman"/>
              </a:rPr>
              <a:t>  </a:t>
            </a:r>
            <a:r>
              <a:rPr sz="2400" dirty="0">
                <a:solidFill>
                  <a:srgbClr val="03499E"/>
                </a:solidFill>
                <a:latin typeface="Times New Roman"/>
                <a:cs typeface="Times New Roman"/>
              </a:rPr>
              <a:t>được</a:t>
            </a:r>
            <a:r>
              <a:rPr sz="2400" spc="30" dirty="0">
                <a:solidFill>
                  <a:srgbClr val="03499E"/>
                </a:solidFill>
                <a:latin typeface="Times New Roman"/>
                <a:cs typeface="Times New Roman"/>
              </a:rPr>
              <a:t>  </a:t>
            </a:r>
            <a:r>
              <a:rPr sz="2400" spc="-25" dirty="0">
                <a:solidFill>
                  <a:srgbClr val="03499E"/>
                </a:solidFill>
                <a:latin typeface="Times New Roman"/>
                <a:cs typeface="Times New Roman"/>
              </a:rPr>
              <a:t>mở </a:t>
            </a:r>
            <a:r>
              <a:rPr sz="2400" dirty="0">
                <a:solidFill>
                  <a:srgbClr val="03499E"/>
                </a:solidFill>
                <a:latin typeface="Times New Roman"/>
                <a:cs typeface="Times New Roman"/>
              </a:rPr>
              <a:t>đồng</a:t>
            </a:r>
            <a:r>
              <a:rPr sz="2400" spc="-25" dirty="0">
                <a:solidFill>
                  <a:srgbClr val="03499E"/>
                </a:solidFill>
                <a:latin typeface="Times New Roman"/>
                <a:cs typeface="Times New Roman"/>
              </a:rPr>
              <a:t> </a:t>
            </a:r>
            <a:r>
              <a:rPr sz="2400" dirty="0">
                <a:solidFill>
                  <a:srgbClr val="03499E"/>
                </a:solidFill>
                <a:latin typeface="Times New Roman"/>
                <a:cs typeface="Times New Roman"/>
              </a:rPr>
              <a:t>thời</a:t>
            </a:r>
            <a:r>
              <a:rPr sz="2400" spc="-20" dirty="0">
                <a:solidFill>
                  <a:srgbClr val="03499E"/>
                </a:solidFill>
                <a:latin typeface="Times New Roman"/>
                <a:cs typeface="Times New Roman"/>
              </a:rPr>
              <a:t> </a:t>
            </a:r>
            <a:r>
              <a:rPr sz="2400" dirty="0">
                <a:solidFill>
                  <a:srgbClr val="03499E"/>
                </a:solidFill>
                <a:latin typeface="Times New Roman"/>
                <a:cs typeface="Times New Roman"/>
              </a:rPr>
              <a:t>với</a:t>
            </a:r>
            <a:r>
              <a:rPr sz="2400" spc="-25" dirty="0">
                <a:solidFill>
                  <a:srgbClr val="03499E"/>
                </a:solidFill>
                <a:latin typeface="Times New Roman"/>
                <a:cs typeface="Times New Roman"/>
              </a:rPr>
              <a:t> </a:t>
            </a:r>
            <a:r>
              <a:rPr sz="2400" dirty="0">
                <a:solidFill>
                  <a:srgbClr val="03499E"/>
                </a:solidFill>
                <a:latin typeface="Times New Roman"/>
                <a:cs typeface="Times New Roman"/>
              </a:rPr>
              <a:t>HSDT</a:t>
            </a:r>
            <a:r>
              <a:rPr sz="2400" spc="-5" dirty="0">
                <a:solidFill>
                  <a:srgbClr val="03499E"/>
                </a:solidFill>
                <a:latin typeface="Times New Roman"/>
                <a:cs typeface="Times New Roman"/>
              </a:rPr>
              <a:t> </a:t>
            </a:r>
            <a:r>
              <a:rPr sz="2400" spc="-20" dirty="0">
                <a:solidFill>
                  <a:srgbClr val="03499E"/>
                </a:solidFill>
                <a:latin typeface="Times New Roman"/>
                <a:cs typeface="Times New Roman"/>
              </a:rPr>
              <a:t>GĐ2.</a:t>
            </a:r>
            <a:endParaRPr sz="2400">
              <a:latin typeface="Times New Roman"/>
              <a:cs typeface="Times New Roman"/>
            </a:endParaRPr>
          </a:p>
        </p:txBody>
      </p:sp>
      <p:sp>
        <p:nvSpPr>
          <p:cNvPr id="20" name="object 20"/>
          <p:cNvSpPr txBox="1">
            <a:spLocks noGrp="1"/>
          </p:cNvSpPr>
          <p:nvPr>
            <p:ph type="sldNum" sz="quarter" idx="7"/>
          </p:nvPr>
        </p:nvSpPr>
        <p:spPr>
          <a:prstGeom prst="rect">
            <a:avLst/>
          </a:prstGeom>
        </p:spPr>
        <p:txBody>
          <a:bodyPr vert="horz" wrap="square" lIns="0" tIns="1066370" rIns="0" bIns="0" rtlCol="0">
            <a:spAutoFit/>
          </a:bodyPr>
          <a:lstStyle/>
          <a:p>
            <a:pPr marL="4939665">
              <a:lnSpc>
                <a:spcPts val="1655"/>
              </a:lnSpc>
            </a:pPr>
            <a:fld id="{81D60167-4931-47E6-BA6A-407CBD079E47}" type="slidenum">
              <a:rPr spc="-25" dirty="0"/>
              <a:t>60</a:t>
            </a:fld>
            <a:endParaRPr spc="-25"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826132" y="817244"/>
            <a:ext cx="8898255" cy="5513705"/>
          </a:xfrm>
          <a:prstGeom prst="rect">
            <a:avLst/>
          </a:prstGeom>
        </p:spPr>
        <p:txBody>
          <a:bodyPr vert="horz" wrap="square" lIns="0" tIns="12065" rIns="0" bIns="0" rtlCol="0">
            <a:spAutoFit/>
          </a:bodyPr>
          <a:lstStyle/>
          <a:p>
            <a:pPr marL="12700" algn="just">
              <a:lnSpc>
                <a:spcPct val="100000"/>
              </a:lnSpc>
              <a:spcBef>
                <a:spcPts val="95"/>
              </a:spcBef>
            </a:pPr>
            <a:r>
              <a:rPr sz="2800" b="1" dirty="0">
                <a:solidFill>
                  <a:srgbClr val="03499E"/>
                </a:solidFill>
                <a:latin typeface="Times New Roman"/>
                <a:cs typeface="Times New Roman"/>
              </a:rPr>
              <a:t>Đấu</a:t>
            </a:r>
            <a:r>
              <a:rPr sz="2800" b="1" spc="-40" dirty="0">
                <a:solidFill>
                  <a:srgbClr val="03499E"/>
                </a:solidFill>
                <a:latin typeface="Times New Roman"/>
                <a:cs typeface="Times New Roman"/>
              </a:rPr>
              <a:t> </a:t>
            </a:r>
            <a:r>
              <a:rPr sz="2800" b="1" dirty="0">
                <a:solidFill>
                  <a:srgbClr val="03499E"/>
                </a:solidFill>
                <a:latin typeface="Times New Roman"/>
                <a:cs typeface="Times New Roman"/>
              </a:rPr>
              <a:t>thầu</a:t>
            </a:r>
            <a:r>
              <a:rPr sz="2800" b="1" spc="-45" dirty="0">
                <a:solidFill>
                  <a:srgbClr val="03499E"/>
                </a:solidFill>
                <a:latin typeface="Times New Roman"/>
                <a:cs typeface="Times New Roman"/>
              </a:rPr>
              <a:t> </a:t>
            </a:r>
            <a:r>
              <a:rPr sz="2800" b="1" dirty="0">
                <a:solidFill>
                  <a:srgbClr val="03499E"/>
                </a:solidFill>
                <a:latin typeface="Times New Roman"/>
                <a:cs typeface="Times New Roman"/>
              </a:rPr>
              <a:t>trước</a:t>
            </a:r>
            <a:r>
              <a:rPr sz="2800" b="1" spc="-45" dirty="0">
                <a:solidFill>
                  <a:srgbClr val="03499E"/>
                </a:solidFill>
                <a:latin typeface="Times New Roman"/>
                <a:cs typeface="Times New Roman"/>
              </a:rPr>
              <a:t> </a:t>
            </a:r>
            <a:r>
              <a:rPr sz="2800" b="1" dirty="0">
                <a:solidFill>
                  <a:srgbClr val="03499E"/>
                </a:solidFill>
                <a:latin typeface="Times New Roman"/>
                <a:cs typeface="Times New Roman"/>
              </a:rPr>
              <a:t>(Điều</a:t>
            </a:r>
            <a:r>
              <a:rPr sz="2800" b="1" spc="-40" dirty="0">
                <a:solidFill>
                  <a:srgbClr val="03499E"/>
                </a:solidFill>
                <a:latin typeface="Times New Roman"/>
                <a:cs typeface="Times New Roman"/>
              </a:rPr>
              <a:t> </a:t>
            </a:r>
            <a:r>
              <a:rPr sz="2800" b="1" spc="-25" dirty="0">
                <a:solidFill>
                  <a:srgbClr val="03499E"/>
                </a:solidFill>
                <a:latin typeface="Times New Roman"/>
                <a:cs typeface="Times New Roman"/>
              </a:rPr>
              <a:t>42)</a:t>
            </a:r>
            <a:endParaRPr sz="2800">
              <a:latin typeface="Times New Roman"/>
              <a:cs typeface="Times New Roman"/>
            </a:endParaRPr>
          </a:p>
          <a:p>
            <a:pPr marL="127000" marR="5080" indent="449580" algn="just">
              <a:lnSpc>
                <a:spcPct val="110000"/>
              </a:lnSpc>
              <a:spcBef>
                <a:spcPts val="1689"/>
              </a:spcBef>
            </a:pPr>
            <a:r>
              <a:rPr sz="2800" dirty="0">
                <a:solidFill>
                  <a:srgbClr val="03499E"/>
                </a:solidFill>
                <a:latin typeface="Times New Roman"/>
                <a:cs typeface="Times New Roman"/>
              </a:rPr>
              <a:t>Đấu</a:t>
            </a:r>
            <a:r>
              <a:rPr sz="2800" spc="325" dirty="0">
                <a:solidFill>
                  <a:srgbClr val="03499E"/>
                </a:solidFill>
                <a:latin typeface="Times New Roman"/>
                <a:cs typeface="Times New Roman"/>
              </a:rPr>
              <a:t> </a:t>
            </a:r>
            <a:r>
              <a:rPr sz="2800" dirty="0">
                <a:solidFill>
                  <a:srgbClr val="03499E"/>
                </a:solidFill>
                <a:latin typeface="Times New Roman"/>
                <a:cs typeface="Times New Roman"/>
              </a:rPr>
              <a:t>thầu</a:t>
            </a:r>
            <a:r>
              <a:rPr sz="2800" spc="335" dirty="0">
                <a:solidFill>
                  <a:srgbClr val="03499E"/>
                </a:solidFill>
                <a:latin typeface="Times New Roman"/>
                <a:cs typeface="Times New Roman"/>
              </a:rPr>
              <a:t> </a:t>
            </a:r>
            <a:r>
              <a:rPr sz="2800" dirty="0">
                <a:solidFill>
                  <a:srgbClr val="03499E"/>
                </a:solidFill>
                <a:latin typeface="Times New Roman"/>
                <a:cs typeface="Times New Roman"/>
              </a:rPr>
              <a:t>trước</a:t>
            </a:r>
            <a:r>
              <a:rPr sz="2800" spc="330" dirty="0">
                <a:solidFill>
                  <a:srgbClr val="03499E"/>
                </a:solidFill>
                <a:latin typeface="Times New Roman"/>
                <a:cs typeface="Times New Roman"/>
              </a:rPr>
              <a:t> </a:t>
            </a:r>
            <a:r>
              <a:rPr sz="2800" dirty="0">
                <a:solidFill>
                  <a:srgbClr val="03499E"/>
                </a:solidFill>
                <a:latin typeface="Times New Roman"/>
                <a:cs typeface="Times New Roman"/>
              </a:rPr>
              <a:t>đối</a:t>
            </a:r>
            <a:r>
              <a:rPr sz="2800" spc="320" dirty="0">
                <a:solidFill>
                  <a:srgbClr val="03499E"/>
                </a:solidFill>
                <a:latin typeface="Times New Roman"/>
                <a:cs typeface="Times New Roman"/>
              </a:rPr>
              <a:t> </a:t>
            </a:r>
            <a:r>
              <a:rPr sz="2800" dirty="0">
                <a:solidFill>
                  <a:srgbClr val="03499E"/>
                </a:solidFill>
                <a:latin typeface="Times New Roman"/>
                <a:cs typeface="Times New Roman"/>
              </a:rPr>
              <a:t>với</a:t>
            </a:r>
            <a:r>
              <a:rPr sz="2800" spc="340" dirty="0">
                <a:solidFill>
                  <a:srgbClr val="03499E"/>
                </a:solidFill>
                <a:latin typeface="Times New Roman"/>
                <a:cs typeface="Times New Roman"/>
              </a:rPr>
              <a:t> </a:t>
            </a:r>
            <a:r>
              <a:rPr sz="2800" dirty="0">
                <a:solidFill>
                  <a:srgbClr val="03499E"/>
                </a:solidFill>
                <a:latin typeface="Times New Roman"/>
                <a:cs typeface="Times New Roman"/>
              </a:rPr>
              <a:t>gói</a:t>
            </a:r>
            <a:r>
              <a:rPr sz="2800" spc="330" dirty="0">
                <a:solidFill>
                  <a:srgbClr val="03499E"/>
                </a:solidFill>
                <a:latin typeface="Times New Roman"/>
                <a:cs typeface="Times New Roman"/>
              </a:rPr>
              <a:t> </a:t>
            </a:r>
            <a:r>
              <a:rPr sz="2800" dirty="0">
                <a:solidFill>
                  <a:srgbClr val="03499E"/>
                </a:solidFill>
                <a:latin typeface="Times New Roman"/>
                <a:cs typeface="Times New Roman"/>
              </a:rPr>
              <a:t>thầu</a:t>
            </a:r>
            <a:r>
              <a:rPr sz="2800" spc="340" dirty="0">
                <a:solidFill>
                  <a:srgbClr val="03499E"/>
                </a:solidFill>
                <a:latin typeface="Times New Roman"/>
                <a:cs typeface="Times New Roman"/>
              </a:rPr>
              <a:t> </a:t>
            </a:r>
            <a:r>
              <a:rPr sz="2800" dirty="0">
                <a:solidFill>
                  <a:srgbClr val="03499E"/>
                </a:solidFill>
                <a:latin typeface="Times New Roman"/>
                <a:cs typeface="Times New Roman"/>
              </a:rPr>
              <a:t>lựa</a:t>
            </a:r>
            <a:r>
              <a:rPr sz="2800" spc="320" dirty="0">
                <a:solidFill>
                  <a:srgbClr val="03499E"/>
                </a:solidFill>
                <a:latin typeface="Times New Roman"/>
                <a:cs typeface="Times New Roman"/>
              </a:rPr>
              <a:t> </a:t>
            </a:r>
            <a:r>
              <a:rPr sz="2800" dirty="0">
                <a:solidFill>
                  <a:srgbClr val="03499E"/>
                </a:solidFill>
                <a:latin typeface="Times New Roman"/>
                <a:cs typeface="Times New Roman"/>
              </a:rPr>
              <a:t>chọn</a:t>
            </a:r>
            <a:r>
              <a:rPr sz="2800" spc="345" dirty="0">
                <a:solidFill>
                  <a:srgbClr val="03499E"/>
                </a:solidFill>
                <a:latin typeface="Times New Roman"/>
                <a:cs typeface="Times New Roman"/>
              </a:rPr>
              <a:t> </a:t>
            </a:r>
            <a:r>
              <a:rPr sz="2800" dirty="0">
                <a:solidFill>
                  <a:srgbClr val="03499E"/>
                </a:solidFill>
                <a:latin typeface="Times New Roman"/>
                <a:cs typeface="Times New Roman"/>
              </a:rPr>
              <a:t>nhà</a:t>
            </a:r>
            <a:r>
              <a:rPr sz="2800" spc="330" dirty="0">
                <a:solidFill>
                  <a:srgbClr val="03499E"/>
                </a:solidFill>
                <a:latin typeface="Times New Roman"/>
                <a:cs typeface="Times New Roman"/>
              </a:rPr>
              <a:t> </a:t>
            </a:r>
            <a:r>
              <a:rPr sz="2800" dirty="0">
                <a:solidFill>
                  <a:srgbClr val="03499E"/>
                </a:solidFill>
                <a:latin typeface="Times New Roman"/>
                <a:cs typeface="Times New Roman"/>
              </a:rPr>
              <a:t>thầu</a:t>
            </a:r>
            <a:r>
              <a:rPr sz="2800" spc="335" dirty="0">
                <a:solidFill>
                  <a:srgbClr val="03499E"/>
                </a:solidFill>
                <a:latin typeface="Times New Roman"/>
                <a:cs typeface="Times New Roman"/>
              </a:rPr>
              <a:t> </a:t>
            </a:r>
            <a:r>
              <a:rPr sz="2800" spc="-20" dirty="0">
                <a:solidFill>
                  <a:srgbClr val="03499E"/>
                </a:solidFill>
                <a:latin typeface="Times New Roman"/>
                <a:cs typeface="Times New Roman"/>
              </a:rPr>
              <a:t>thực </a:t>
            </a:r>
            <a:r>
              <a:rPr sz="2800" dirty="0">
                <a:solidFill>
                  <a:srgbClr val="03499E"/>
                </a:solidFill>
                <a:latin typeface="Times New Roman"/>
                <a:cs typeface="Times New Roman"/>
              </a:rPr>
              <a:t>hiện</a:t>
            </a:r>
            <a:r>
              <a:rPr sz="2800" spc="55" dirty="0">
                <a:solidFill>
                  <a:srgbClr val="03499E"/>
                </a:solidFill>
                <a:latin typeface="Times New Roman"/>
                <a:cs typeface="Times New Roman"/>
              </a:rPr>
              <a:t> </a:t>
            </a:r>
            <a:r>
              <a:rPr sz="2800" dirty="0">
                <a:solidFill>
                  <a:srgbClr val="03499E"/>
                </a:solidFill>
                <a:latin typeface="Times New Roman"/>
                <a:cs typeface="Times New Roman"/>
              </a:rPr>
              <a:t>dự</a:t>
            </a:r>
            <a:r>
              <a:rPr sz="2800" spc="55" dirty="0">
                <a:solidFill>
                  <a:srgbClr val="03499E"/>
                </a:solidFill>
                <a:latin typeface="Times New Roman"/>
                <a:cs typeface="Times New Roman"/>
              </a:rPr>
              <a:t> </a:t>
            </a:r>
            <a:r>
              <a:rPr sz="2800" dirty="0">
                <a:solidFill>
                  <a:srgbClr val="03499E"/>
                </a:solidFill>
                <a:latin typeface="Times New Roman"/>
                <a:cs typeface="Times New Roman"/>
              </a:rPr>
              <a:t>án</a:t>
            </a:r>
            <a:r>
              <a:rPr sz="2800" spc="55" dirty="0">
                <a:solidFill>
                  <a:srgbClr val="03499E"/>
                </a:solidFill>
                <a:latin typeface="Times New Roman"/>
                <a:cs typeface="Times New Roman"/>
              </a:rPr>
              <a:t> </a:t>
            </a:r>
            <a:r>
              <a:rPr sz="2800" dirty="0">
                <a:solidFill>
                  <a:srgbClr val="03499E"/>
                </a:solidFill>
                <a:latin typeface="Times New Roman"/>
                <a:cs typeface="Times New Roman"/>
              </a:rPr>
              <a:t>sử</a:t>
            </a:r>
            <a:r>
              <a:rPr sz="2800" spc="50" dirty="0">
                <a:solidFill>
                  <a:srgbClr val="03499E"/>
                </a:solidFill>
                <a:latin typeface="Times New Roman"/>
                <a:cs typeface="Times New Roman"/>
              </a:rPr>
              <a:t> </a:t>
            </a:r>
            <a:r>
              <a:rPr sz="2800" dirty="0">
                <a:solidFill>
                  <a:srgbClr val="03499E"/>
                </a:solidFill>
                <a:latin typeface="Times New Roman"/>
                <a:cs typeface="Times New Roman"/>
              </a:rPr>
              <a:t>dụng</a:t>
            </a:r>
            <a:r>
              <a:rPr sz="2800" spc="50" dirty="0">
                <a:solidFill>
                  <a:srgbClr val="03499E"/>
                </a:solidFill>
                <a:latin typeface="Times New Roman"/>
                <a:cs typeface="Times New Roman"/>
              </a:rPr>
              <a:t> </a:t>
            </a:r>
            <a:r>
              <a:rPr sz="2800" dirty="0">
                <a:solidFill>
                  <a:srgbClr val="03499E"/>
                </a:solidFill>
                <a:latin typeface="Times New Roman"/>
                <a:cs typeface="Times New Roman"/>
              </a:rPr>
              <a:t>vốn</a:t>
            </a:r>
            <a:r>
              <a:rPr sz="2800" spc="65" dirty="0">
                <a:solidFill>
                  <a:srgbClr val="03499E"/>
                </a:solidFill>
                <a:latin typeface="Times New Roman"/>
                <a:cs typeface="Times New Roman"/>
              </a:rPr>
              <a:t> </a:t>
            </a:r>
            <a:r>
              <a:rPr sz="2800" dirty="0">
                <a:solidFill>
                  <a:srgbClr val="03499E"/>
                </a:solidFill>
                <a:latin typeface="Times New Roman"/>
                <a:cs typeface="Times New Roman"/>
              </a:rPr>
              <a:t>ODA,</a:t>
            </a:r>
            <a:r>
              <a:rPr sz="2800" spc="65" dirty="0">
                <a:solidFill>
                  <a:srgbClr val="03499E"/>
                </a:solidFill>
                <a:latin typeface="Times New Roman"/>
                <a:cs typeface="Times New Roman"/>
              </a:rPr>
              <a:t> </a:t>
            </a:r>
            <a:r>
              <a:rPr sz="2800" dirty="0">
                <a:solidFill>
                  <a:srgbClr val="03499E"/>
                </a:solidFill>
                <a:latin typeface="Times New Roman"/>
                <a:cs typeface="Times New Roman"/>
              </a:rPr>
              <a:t>vốn</a:t>
            </a:r>
            <a:r>
              <a:rPr sz="2800" spc="65" dirty="0">
                <a:solidFill>
                  <a:srgbClr val="03499E"/>
                </a:solidFill>
                <a:latin typeface="Times New Roman"/>
                <a:cs typeface="Times New Roman"/>
              </a:rPr>
              <a:t> </a:t>
            </a:r>
            <a:r>
              <a:rPr sz="2800" dirty="0">
                <a:solidFill>
                  <a:srgbClr val="03499E"/>
                </a:solidFill>
                <a:latin typeface="Times New Roman"/>
                <a:cs typeface="Times New Roman"/>
              </a:rPr>
              <a:t>vay</a:t>
            </a:r>
            <a:r>
              <a:rPr sz="2800" spc="60" dirty="0">
                <a:solidFill>
                  <a:srgbClr val="03499E"/>
                </a:solidFill>
                <a:latin typeface="Times New Roman"/>
                <a:cs typeface="Times New Roman"/>
              </a:rPr>
              <a:t> </a:t>
            </a:r>
            <a:r>
              <a:rPr sz="2800" dirty="0">
                <a:solidFill>
                  <a:srgbClr val="03499E"/>
                </a:solidFill>
                <a:latin typeface="Times New Roman"/>
                <a:cs typeface="Times New Roman"/>
              </a:rPr>
              <a:t>ưu</a:t>
            </a:r>
            <a:r>
              <a:rPr sz="2800" spc="65" dirty="0">
                <a:solidFill>
                  <a:srgbClr val="03499E"/>
                </a:solidFill>
                <a:latin typeface="Times New Roman"/>
                <a:cs typeface="Times New Roman"/>
              </a:rPr>
              <a:t> </a:t>
            </a:r>
            <a:r>
              <a:rPr sz="2800" dirty="0">
                <a:solidFill>
                  <a:srgbClr val="03499E"/>
                </a:solidFill>
                <a:latin typeface="Times New Roman"/>
                <a:cs typeface="Times New Roman"/>
              </a:rPr>
              <a:t>đãi</a:t>
            </a:r>
            <a:r>
              <a:rPr sz="2800" spc="60" dirty="0">
                <a:solidFill>
                  <a:srgbClr val="03499E"/>
                </a:solidFill>
                <a:latin typeface="Times New Roman"/>
                <a:cs typeface="Times New Roman"/>
              </a:rPr>
              <a:t> </a:t>
            </a:r>
            <a:r>
              <a:rPr sz="2800" dirty="0">
                <a:solidFill>
                  <a:srgbClr val="03499E"/>
                </a:solidFill>
                <a:latin typeface="Times New Roman"/>
                <a:cs typeface="Times New Roman"/>
              </a:rPr>
              <a:t>của</a:t>
            </a:r>
            <a:r>
              <a:rPr sz="2800" spc="50" dirty="0">
                <a:solidFill>
                  <a:srgbClr val="03499E"/>
                </a:solidFill>
                <a:latin typeface="Times New Roman"/>
                <a:cs typeface="Times New Roman"/>
              </a:rPr>
              <a:t> </a:t>
            </a:r>
            <a:r>
              <a:rPr sz="2800" dirty="0">
                <a:solidFill>
                  <a:srgbClr val="03499E"/>
                </a:solidFill>
                <a:latin typeface="Times New Roman"/>
                <a:cs typeface="Times New Roman"/>
              </a:rPr>
              <a:t>nhà</a:t>
            </a:r>
            <a:r>
              <a:rPr sz="2800" spc="55" dirty="0">
                <a:solidFill>
                  <a:srgbClr val="03499E"/>
                </a:solidFill>
                <a:latin typeface="Times New Roman"/>
                <a:cs typeface="Times New Roman"/>
              </a:rPr>
              <a:t> </a:t>
            </a:r>
            <a:r>
              <a:rPr sz="2800" dirty="0">
                <a:solidFill>
                  <a:srgbClr val="03499E"/>
                </a:solidFill>
                <a:latin typeface="Times New Roman"/>
                <a:cs typeface="Times New Roman"/>
              </a:rPr>
              <a:t>tài</a:t>
            </a:r>
            <a:r>
              <a:rPr sz="2800" spc="60" dirty="0">
                <a:solidFill>
                  <a:srgbClr val="03499E"/>
                </a:solidFill>
                <a:latin typeface="Times New Roman"/>
                <a:cs typeface="Times New Roman"/>
              </a:rPr>
              <a:t> </a:t>
            </a:r>
            <a:r>
              <a:rPr sz="2800" spc="-25" dirty="0">
                <a:solidFill>
                  <a:srgbClr val="03499E"/>
                </a:solidFill>
                <a:latin typeface="Times New Roman"/>
                <a:cs typeface="Times New Roman"/>
              </a:rPr>
              <a:t>trợ </a:t>
            </a:r>
            <a:r>
              <a:rPr sz="2800" dirty="0">
                <a:solidFill>
                  <a:srgbClr val="03499E"/>
                </a:solidFill>
                <a:latin typeface="Times New Roman"/>
                <a:cs typeface="Times New Roman"/>
              </a:rPr>
              <a:t>nước</a:t>
            </a:r>
            <a:r>
              <a:rPr sz="2800" spc="330" dirty="0">
                <a:solidFill>
                  <a:srgbClr val="03499E"/>
                </a:solidFill>
                <a:latin typeface="Times New Roman"/>
                <a:cs typeface="Times New Roman"/>
              </a:rPr>
              <a:t> </a:t>
            </a:r>
            <a:r>
              <a:rPr sz="2800" dirty="0">
                <a:solidFill>
                  <a:srgbClr val="03499E"/>
                </a:solidFill>
                <a:latin typeface="Times New Roman"/>
                <a:cs typeface="Times New Roman"/>
              </a:rPr>
              <a:t>ngoài</a:t>
            </a:r>
            <a:r>
              <a:rPr sz="2800" spc="355" dirty="0">
                <a:solidFill>
                  <a:srgbClr val="03499E"/>
                </a:solidFill>
                <a:latin typeface="Times New Roman"/>
                <a:cs typeface="Times New Roman"/>
              </a:rPr>
              <a:t> </a:t>
            </a:r>
            <a:r>
              <a:rPr sz="2800" dirty="0">
                <a:solidFill>
                  <a:srgbClr val="FF0000"/>
                </a:solidFill>
                <a:latin typeface="Times New Roman"/>
                <a:cs typeface="Times New Roman"/>
              </a:rPr>
              <a:t>thực</a:t>
            </a:r>
            <a:r>
              <a:rPr sz="2800" spc="335" dirty="0">
                <a:solidFill>
                  <a:srgbClr val="FF0000"/>
                </a:solidFill>
                <a:latin typeface="Times New Roman"/>
                <a:cs typeface="Times New Roman"/>
              </a:rPr>
              <a:t> </a:t>
            </a:r>
            <a:r>
              <a:rPr sz="2800" dirty="0">
                <a:solidFill>
                  <a:srgbClr val="FF0000"/>
                </a:solidFill>
                <a:latin typeface="Times New Roman"/>
                <a:cs typeface="Times New Roman"/>
              </a:rPr>
              <a:t>hiện</a:t>
            </a:r>
            <a:r>
              <a:rPr sz="2800" spc="345" dirty="0">
                <a:solidFill>
                  <a:srgbClr val="FF0000"/>
                </a:solidFill>
                <a:latin typeface="Times New Roman"/>
                <a:cs typeface="Times New Roman"/>
              </a:rPr>
              <a:t> </a:t>
            </a:r>
            <a:r>
              <a:rPr sz="2800" dirty="0">
                <a:solidFill>
                  <a:srgbClr val="FF0000"/>
                </a:solidFill>
                <a:latin typeface="Times New Roman"/>
                <a:cs typeface="Times New Roman"/>
              </a:rPr>
              <a:t>theo</a:t>
            </a:r>
            <a:r>
              <a:rPr sz="2800" spc="350" dirty="0">
                <a:solidFill>
                  <a:srgbClr val="FF0000"/>
                </a:solidFill>
                <a:latin typeface="Times New Roman"/>
                <a:cs typeface="Times New Roman"/>
              </a:rPr>
              <a:t> </a:t>
            </a:r>
            <a:r>
              <a:rPr sz="2800" dirty="0">
                <a:solidFill>
                  <a:srgbClr val="FF0000"/>
                </a:solidFill>
                <a:latin typeface="Times New Roman"/>
                <a:cs typeface="Times New Roman"/>
              </a:rPr>
              <a:t>điều</a:t>
            </a:r>
            <a:r>
              <a:rPr sz="2800" spc="345" dirty="0">
                <a:solidFill>
                  <a:srgbClr val="FF0000"/>
                </a:solidFill>
                <a:latin typeface="Times New Roman"/>
                <a:cs typeface="Times New Roman"/>
              </a:rPr>
              <a:t> </a:t>
            </a:r>
            <a:r>
              <a:rPr sz="2800" dirty="0">
                <a:solidFill>
                  <a:srgbClr val="FF0000"/>
                </a:solidFill>
                <a:latin typeface="Times New Roman"/>
                <a:cs typeface="Times New Roman"/>
              </a:rPr>
              <a:t>ước</a:t>
            </a:r>
            <a:r>
              <a:rPr sz="2800" spc="340" dirty="0">
                <a:solidFill>
                  <a:srgbClr val="FF0000"/>
                </a:solidFill>
                <a:latin typeface="Times New Roman"/>
                <a:cs typeface="Times New Roman"/>
              </a:rPr>
              <a:t> </a:t>
            </a:r>
            <a:r>
              <a:rPr sz="2800" dirty="0">
                <a:solidFill>
                  <a:srgbClr val="FF0000"/>
                </a:solidFill>
                <a:latin typeface="Times New Roman"/>
                <a:cs typeface="Times New Roman"/>
              </a:rPr>
              <a:t>quốc</a:t>
            </a:r>
            <a:r>
              <a:rPr sz="2800" spc="335" dirty="0">
                <a:solidFill>
                  <a:srgbClr val="FF0000"/>
                </a:solidFill>
                <a:latin typeface="Times New Roman"/>
                <a:cs typeface="Times New Roman"/>
              </a:rPr>
              <a:t> </a:t>
            </a:r>
            <a:r>
              <a:rPr sz="2800" dirty="0">
                <a:solidFill>
                  <a:srgbClr val="FF0000"/>
                </a:solidFill>
                <a:latin typeface="Times New Roman"/>
                <a:cs typeface="Times New Roman"/>
              </a:rPr>
              <a:t>tế,</a:t>
            </a:r>
            <a:r>
              <a:rPr sz="2800" spc="340" dirty="0">
                <a:solidFill>
                  <a:srgbClr val="FF0000"/>
                </a:solidFill>
                <a:latin typeface="Times New Roman"/>
                <a:cs typeface="Times New Roman"/>
              </a:rPr>
              <a:t> </a:t>
            </a:r>
            <a:r>
              <a:rPr sz="2800" dirty="0">
                <a:solidFill>
                  <a:srgbClr val="FF0000"/>
                </a:solidFill>
                <a:latin typeface="Times New Roman"/>
                <a:cs typeface="Times New Roman"/>
              </a:rPr>
              <a:t>thỏa</a:t>
            </a:r>
            <a:r>
              <a:rPr sz="2800" spc="360" dirty="0">
                <a:solidFill>
                  <a:srgbClr val="FF0000"/>
                </a:solidFill>
                <a:latin typeface="Times New Roman"/>
                <a:cs typeface="Times New Roman"/>
              </a:rPr>
              <a:t> </a:t>
            </a:r>
            <a:r>
              <a:rPr sz="2800" dirty="0">
                <a:solidFill>
                  <a:srgbClr val="FF0000"/>
                </a:solidFill>
                <a:latin typeface="Times New Roman"/>
                <a:cs typeface="Times New Roman"/>
              </a:rPr>
              <a:t>thuận</a:t>
            </a:r>
            <a:r>
              <a:rPr sz="2800" spc="350" dirty="0">
                <a:solidFill>
                  <a:srgbClr val="FF0000"/>
                </a:solidFill>
                <a:latin typeface="Times New Roman"/>
                <a:cs typeface="Times New Roman"/>
              </a:rPr>
              <a:t> </a:t>
            </a:r>
            <a:r>
              <a:rPr sz="2800" spc="-25" dirty="0">
                <a:solidFill>
                  <a:srgbClr val="FF0000"/>
                </a:solidFill>
                <a:latin typeface="Times New Roman"/>
                <a:cs typeface="Times New Roman"/>
              </a:rPr>
              <a:t>về </a:t>
            </a:r>
            <a:r>
              <a:rPr sz="2800" dirty="0">
                <a:solidFill>
                  <a:srgbClr val="FF0000"/>
                </a:solidFill>
                <a:latin typeface="Times New Roman"/>
                <a:cs typeface="Times New Roman"/>
              </a:rPr>
              <a:t>vốn</a:t>
            </a:r>
            <a:r>
              <a:rPr sz="2800" spc="-30" dirty="0">
                <a:solidFill>
                  <a:srgbClr val="FF0000"/>
                </a:solidFill>
                <a:latin typeface="Times New Roman"/>
                <a:cs typeface="Times New Roman"/>
              </a:rPr>
              <a:t> </a:t>
            </a:r>
            <a:r>
              <a:rPr sz="2800" dirty="0">
                <a:solidFill>
                  <a:srgbClr val="FF0000"/>
                </a:solidFill>
                <a:latin typeface="Times New Roman"/>
                <a:cs typeface="Times New Roman"/>
              </a:rPr>
              <a:t>ODA</a:t>
            </a:r>
            <a:r>
              <a:rPr sz="2800" spc="5" dirty="0">
                <a:solidFill>
                  <a:srgbClr val="FF0000"/>
                </a:solidFill>
                <a:latin typeface="Times New Roman"/>
                <a:cs typeface="Times New Roman"/>
              </a:rPr>
              <a:t> </a:t>
            </a:r>
            <a:r>
              <a:rPr sz="2800" dirty="0">
                <a:solidFill>
                  <a:srgbClr val="FF0000"/>
                </a:solidFill>
                <a:latin typeface="Times New Roman"/>
                <a:cs typeface="Times New Roman"/>
              </a:rPr>
              <a:t>và</a:t>
            </a:r>
            <a:r>
              <a:rPr sz="2800" spc="-30" dirty="0">
                <a:solidFill>
                  <a:srgbClr val="FF0000"/>
                </a:solidFill>
                <a:latin typeface="Times New Roman"/>
                <a:cs typeface="Times New Roman"/>
              </a:rPr>
              <a:t> </a:t>
            </a:r>
            <a:r>
              <a:rPr sz="2800" dirty="0">
                <a:solidFill>
                  <a:srgbClr val="FF0000"/>
                </a:solidFill>
                <a:latin typeface="Times New Roman"/>
                <a:cs typeface="Times New Roman"/>
              </a:rPr>
              <a:t>vốn</a:t>
            </a:r>
            <a:r>
              <a:rPr sz="2800" spc="-30" dirty="0">
                <a:solidFill>
                  <a:srgbClr val="FF0000"/>
                </a:solidFill>
                <a:latin typeface="Times New Roman"/>
                <a:cs typeface="Times New Roman"/>
              </a:rPr>
              <a:t> </a:t>
            </a:r>
            <a:r>
              <a:rPr sz="2800" dirty="0">
                <a:solidFill>
                  <a:srgbClr val="FF0000"/>
                </a:solidFill>
                <a:latin typeface="Times New Roman"/>
                <a:cs typeface="Times New Roman"/>
              </a:rPr>
              <a:t>vay</a:t>
            </a:r>
            <a:r>
              <a:rPr sz="2800" spc="-20" dirty="0">
                <a:solidFill>
                  <a:srgbClr val="FF0000"/>
                </a:solidFill>
                <a:latin typeface="Times New Roman"/>
                <a:cs typeface="Times New Roman"/>
              </a:rPr>
              <a:t> </a:t>
            </a:r>
            <a:r>
              <a:rPr sz="2800" dirty="0">
                <a:solidFill>
                  <a:srgbClr val="FF0000"/>
                </a:solidFill>
                <a:latin typeface="Times New Roman"/>
                <a:cs typeface="Times New Roman"/>
              </a:rPr>
              <a:t>ưu</a:t>
            </a:r>
            <a:r>
              <a:rPr sz="2800" spc="-20" dirty="0">
                <a:solidFill>
                  <a:srgbClr val="FF0000"/>
                </a:solidFill>
                <a:latin typeface="Times New Roman"/>
                <a:cs typeface="Times New Roman"/>
              </a:rPr>
              <a:t> </a:t>
            </a:r>
            <a:r>
              <a:rPr sz="2800" dirty="0">
                <a:solidFill>
                  <a:srgbClr val="FF0000"/>
                </a:solidFill>
                <a:latin typeface="Times New Roman"/>
                <a:cs typeface="Times New Roman"/>
              </a:rPr>
              <a:t>đãi</a:t>
            </a:r>
            <a:r>
              <a:rPr sz="2800" spc="-20" dirty="0">
                <a:solidFill>
                  <a:srgbClr val="FF0000"/>
                </a:solidFill>
                <a:latin typeface="Times New Roman"/>
                <a:cs typeface="Times New Roman"/>
              </a:rPr>
              <a:t> </a:t>
            </a:r>
            <a:r>
              <a:rPr sz="2800" dirty="0">
                <a:solidFill>
                  <a:srgbClr val="FF0000"/>
                </a:solidFill>
                <a:latin typeface="Times New Roman"/>
                <a:cs typeface="Times New Roman"/>
              </a:rPr>
              <a:t>đã</a:t>
            </a:r>
            <a:r>
              <a:rPr sz="2800" spc="-25" dirty="0">
                <a:solidFill>
                  <a:srgbClr val="FF0000"/>
                </a:solidFill>
                <a:latin typeface="Times New Roman"/>
                <a:cs typeface="Times New Roman"/>
              </a:rPr>
              <a:t> </a:t>
            </a:r>
            <a:r>
              <a:rPr sz="2800" dirty="0">
                <a:solidFill>
                  <a:srgbClr val="FF0000"/>
                </a:solidFill>
                <a:latin typeface="Times New Roman"/>
                <a:cs typeface="Times New Roman"/>
              </a:rPr>
              <a:t>được</a:t>
            </a:r>
            <a:r>
              <a:rPr sz="2800" spc="-35" dirty="0">
                <a:solidFill>
                  <a:srgbClr val="FF0000"/>
                </a:solidFill>
                <a:latin typeface="Times New Roman"/>
                <a:cs typeface="Times New Roman"/>
              </a:rPr>
              <a:t> </a:t>
            </a:r>
            <a:r>
              <a:rPr sz="2800" dirty="0">
                <a:solidFill>
                  <a:srgbClr val="FF0000"/>
                </a:solidFill>
                <a:latin typeface="Times New Roman"/>
                <a:cs typeface="Times New Roman"/>
              </a:rPr>
              <a:t>ký</a:t>
            </a:r>
            <a:r>
              <a:rPr sz="2800" spc="-20" dirty="0">
                <a:solidFill>
                  <a:srgbClr val="FF0000"/>
                </a:solidFill>
                <a:latin typeface="Times New Roman"/>
                <a:cs typeface="Times New Roman"/>
              </a:rPr>
              <a:t> kết.</a:t>
            </a:r>
            <a:endParaRPr sz="2800">
              <a:latin typeface="Times New Roman"/>
              <a:cs typeface="Times New Roman"/>
            </a:endParaRPr>
          </a:p>
          <a:p>
            <a:pPr marL="127000" marR="6350" indent="449580" algn="just">
              <a:lnSpc>
                <a:spcPct val="110000"/>
              </a:lnSpc>
              <a:spcBef>
                <a:spcPts val="1205"/>
              </a:spcBef>
            </a:pPr>
            <a:r>
              <a:rPr sz="2800" dirty="0">
                <a:solidFill>
                  <a:srgbClr val="03499E"/>
                </a:solidFill>
                <a:latin typeface="Times New Roman"/>
                <a:cs typeface="Times New Roman"/>
              </a:rPr>
              <a:t>Các</a:t>
            </a:r>
            <a:r>
              <a:rPr sz="2800" spc="250" dirty="0">
                <a:solidFill>
                  <a:srgbClr val="03499E"/>
                </a:solidFill>
                <a:latin typeface="Times New Roman"/>
                <a:cs typeface="Times New Roman"/>
              </a:rPr>
              <a:t> </a:t>
            </a:r>
            <a:r>
              <a:rPr sz="2800" dirty="0">
                <a:solidFill>
                  <a:srgbClr val="03499E"/>
                </a:solidFill>
                <a:latin typeface="Times New Roman"/>
                <a:cs typeface="Times New Roman"/>
              </a:rPr>
              <a:t>hoạt</a:t>
            </a:r>
            <a:r>
              <a:rPr sz="2800" spc="260" dirty="0">
                <a:solidFill>
                  <a:srgbClr val="03499E"/>
                </a:solidFill>
                <a:latin typeface="Times New Roman"/>
                <a:cs typeface="Times New Roman"/>
              </a:rPr>
              <a:t> </a:t>
            </a:r>
            <a:r>
              <a:rPr sz="2800" dirty="0">
                <a:solidFill>
                  <a:srgbClr val="03499E"/>
                </a:solidFill>
                <a:latin typeface="Times New Roman"/>
                <a:cs typeface="Times New Roman"/>
              </a:rPr>
              <a:t>động</a:t>
            </a:r>
            <a:r>
              <a:rPr sz="2800" spc="250" dirty="0">
                <a:solidFill>
                  <a:srgbClr val="03499E"/>
                </a:solidFill>
                <a:latin typeface="Times New Roman"/>
                <a:cs typeface="Times New Roman"/>
              </a:rPr>
              <a:t> </a:t>
            </a:r>
            <a:r>
              <a:rPr sz="2800" dirty="0">
                <a:solidFill>
                  <a:srgbClr val="03499E"/>
                </a:solidFill>
                <a:latin typeface="Times New Roman"/>
                <a:cs typeface="Times New Roman"/>
              </a:rPr>
              <a:t>thực</a:t>
            </a:r>
            <a:r>
              <a:rPr sz="2800" spc="235" dirty="0">
                <a:solidFill>
                  <a:srgbClr val="03499E"/>
                </a:solidFill>
                <a:latin typeface="Times New Roman"/>
                <a:cs typeface="Times New Roman"/>
              </a:rPr>
              <a:t> </a:t>
            </a:r>
            <a:r>
              <a:rPr sz="2800" dirty="0">
                <a:solidFill>
                  <a:srgbClr val="03499E"/>
                </a:solidFill>
                <a:latin typeface="Times New Roman"/>
                <a:cs typeface="Times New Roman"/>
              </a:rPr>
              <a:t>hiện</a:t>
            </a:r>
            <a:r>
              <a:rPr sz="2800" spc="265" dirty="0">
                <a:solidFill>
                  <a:srgbClr val="03499E"/>
                </a:solidFill>
                <a:latin typeface="Times New Roman"/>
                <a:cs typeface="Times New Roman"/>
              </a:rPr>
              <a:t> </a:t>
            </a:r>
            <a:r>
              <a:rPr sz="2800" dirty="0">
                <a:solidFill>
                  <a:srgbClr val="03499E"/>
                </a:solidFill>
                <a:latin typeface="Times New Roman"/>
                <a:cs typeface="Times New Roman"/>
              </a:rPr>
              <a:t>trước</a:t>
            </a:r>
            <a:r>
              <a:rPr sz="2800" spc="250" dirty="0">
                <a:solidFill>
                  <a:srgbClr val="03499E"/>
                </a:solidFill>
                <a:latin typeface="Times New Roman"/>
                <a:cs typeface="Times New Roman"/>
              </a:rPr>
              <a:t> </a:t>
            </a:r>
            <a:r>
              <a:rPr sz="2800" dirty="0">
                <a:solidFill>
                  <a:srgbClr val="03499E"/>
                </a:solidFill>
                <a:latin typeface="Times New Roman"/>
                <a:cs typeface="Times New Roman"/>
              </a:rPr>
              <a:t>khi</a:t>
            </a:r>
            <a:r>
              <a:rPr sz="2800" spc="260" dirty="0">
                <a:solidFill>
                  <a:srgbClr val="03499E"/>
                </a:solidFill>
                <a:latin typeface="Times New Roman"/>
                <a:cs typeface="Times New Roman"/>
              </a:rPr>
              <a:t> </a:t>
            </a:r>
            <a:r>
              <a:rPr sz="2800" dirty="0">
                <a:solidFill>
                  <a:srgbClr val="03499E"/>
                </a:solidFill>
                <a:latin typeface="Times New Roman"/>
                <a:cs typeface="Times New Roman"/>
              </a:rPr>
              <a:t>ký</a:t>
            </a:r>
            <a:r>
              <a:rPr sz="2800" spc="250" dirty="0">
                <a:solidFill>
                  <a:srgbClr val="03499E"/>
                </a:solidFill>
                <a:latin typeface="Times New Roman"/>
                <a:cs typeface="Times New Roman"/>
              </a:rPr>
              <a:t> </a:t>
            </a:r>
            <a:r>
              <a:rPr sz="2800" dirty="0">
                <a:solidFill>
                  <a:srgbClr val="03499E"/>
                </a:solidFill>
                <a:latin typeface="Times New Roman"/>
                <a:cs typeface="Times New Roman"/>
              </a:rPr>
              <a:t>kết</a:t>
            </a:r>
            <a:r>
              <a:rPr sz="2800" spc="260" dirty="0">
                <a:solidFill>
                  <a:srgbClr val="03499E"/>
                </a:solidFill>
                <a:latin typeface="Times New Roman"/>
                <a:cs typeface="Times New Roman"/>
              </a:rPr>
              <a:t> </a:t>
            </a:r>
            <a:r>
              <a:rPr sz="2800" dirty="0">
                <a:solidFill>
                  <a:srgbClr val="03499E"/>
                </a:solidFill>
                <a:latin typeface="Times New Roman"/>
                <a:cs typeface="Times New Roman"/>
              </a:rPr>
              <a:t>điều</a:t>
            </a:r>
            <a:r>
              <a:rPr sz="2800" spc="260" dirty="0">
                <a:solidFill>
                  <a:srgbClr val="03499E"/>
                </a:solidFill>
                <a:latin typeface="Times New Roman"/>
                <a:cs typeface="Times New Roman"/>
              </a:rPr>
              <a:t> </a:t>
            </a:r>
            <a:r>
              <a:rPr sz="2800" dirty="0">
                <a:solidFill>
                  <a:srgbClr val="03499E"/>
                </a:solidFill>
                <a:latin typeface="Times New Roman"/>
                <a:cs typeface="Times New Roman"/>
              </a:rPr>
              <a:t>ước</a:t>
            </a:r>
            <a:r>
              <a:rPr sz="2800" spc="250" dirty="0">
                <a:solidFill>
                  <a:srgbClr val="03499E"/>
                </a:solidFill>
                <a:latin typeface="Times New Roman"/>
                <a:cs typeface="Times New Roman"/>
              </a:rPr>
              <a:t> </a:t>
            </a:r>
            <a:r>
              <a:rPr sz="2800" spc="-20" dirty="0">
                <a:solidFill>
                  <a:srgbClr val="03499E"/>
                </a:solidFill>
                <a:latin typeface="Times New Roman"/>
                <a:cs typeface="Times New Roman"/>
              </a:rPr>
              <a:t>quốc </a:t>
            </a:r>
            <a:r>
              <a:rPr sz="2800" dirty="0">
                <a:solidFill>
                  <a:srgbClr val="03499E"/>
                </a:solidFill>
                <a:latin typeface="Times New Roman"/>
                <a:cs typeface="Times New Roman"/>
              </a:rPr>
              <a:t>tế,</a:t>
            </a:r>
            <a:r>
              <a:rPr sz="2800" spc="65" dirty="0">
                <a:solidFill>
                  <a:srgbClr val="03499E"/>
                </a:solidFill>
                <a:latin typeface="Times New Roman"/>
                <a:cs typeface="Times New Roman"/>
              </a:rPr>
              <a:t> </a:t>
            </a:r>
            <a:r>
              <a:rPr sz="2800" dirty="0">
                <a:solidFill>
                  <a:srgbClr val="03499E"/>
                </a:solidFill>
                <a:latin typeface="Times New Roman"/>
                <a:cs typeface="Times New Roman"/>
              </a:rPr>
              <a:t>thỏa</a:t>
            </a:r>
            <a:r>
              <a:rPr sz="2800" spc="80" dirty="0">
                <a:solidFill>
                  <a:srgbClr val="03499E"/>
                </a:solidFill>
                <a:latin typeface="Times New Roman"/>
                <a:cs typeface="Times New Roman"/>
              </a:rPr>
              <a:t> </a:t>
            </a:r>
            <a:r>
              <a:rPr sz="2800" dirty="0">
                <a:solidFill>
                  <a:srgbClr val="03499E"/>
                </a:solidFill>
                <a:latin typeface="Times New Roman"/>
                <a:cs typeface="Times New Roman"/>
              </a:rPr>
              <a:t>thuận</a:t>
            </a:r>
            <a:r>
              <a:rPr sz="2800" spc="90" dirty="0">
                <a:solidFill>
                  <a:srgbClr val="03499E"/>
                </a:solidFill>
                <a:latin typeface="Times New Roman"/>
                <a:cs typeface="Times New Roman"/>
              </a:rPr>
              <a:t> </a:t>
            </a:r>
            <a:r>
              <a:rPr sz="2800" dirty="0">
                <a:solidFill>
                  <a:srgbClr val="03499E"/>
                </a:solidFill>
                <a:latin typeface="Times New Roman"/>
                <a:cs typeface="Times New Roman"/>
              </a:rPr>
              <a:t>về</a:t>
            </a:r>
            <a:r>
              <a:rPr sz="2800" spc="70" dirty="0">
                <a:solidFill>
                  <a:srgbClr val="03499E"/>
                </a:solidFill>
                <a:latin typeface="Times New Roman"/>
                <a:cs typeface="Times New Roman"/>
              </a:rPr>
              <a:t> </a:t>
            </a:r>
            <a:r>
              <a:rPr sz="2800" dirty="0">
                <a:solidFill>
                  <a:srgbClr val="03499E"/>
                </a:solidFill>
                <a:latin typeface="Times New Roman"/>
                <a:cs typeface="Times New Roman"/>
              </a:rPr>
              <a:t>vốn</a:t>
            </a:r>
            <a:r>
              <a:rPr sz="2800" spc="80" dirty="0">
                <a:solidFill>
                  <a:srgbClr val="03499E"/>
                </a:solidFill>
                <a:latin typeface="Times New Roman"/>
                <a:cs typeface="Times New Roman"/>
              </a:rPr>
              <a:t> </a:t>
            </a:r>
            <a:r>
              <a:rPr sz="2800" dirty="0">
                <a:solidFill>
                  <a:srgbClr val="03499E"/>
                </a:solidFill>
                <a:latin typeface="Times New Roman"/>
                <a:cs typeface="Times New Roman"/>
              </a:rPr>
              <a:t>ODA</a:t>
            </a:r>
            <a:r>
              <a:rPr sz="2800" spc="70" dirty="0">
                <a:solidFill>
                  <a:srgbClr val="03499E"/>
                </a:solidFill>
                <a:latin typeface="Times New Roman"/>
                <a:cs typeface="Times New Roman"/>
              </a:rPr>
              <a:t> </a:t>
            </a:r>
            <a:r>
              <a:rPr sz="2800" dirty="0">
                <a:solidFill>
                  <a:srgbClr val="03499E"/>
                </a:solidFill>
                <a:latin typeface="Times New Roman"/>
                <a:cs typeface="Times New Roman"/>
              </a:rPr>
              <a:t>và</a:t>
            </a:r>
            <a:r>
              <a:rPr sz="2800" spc="80" dirty="0">
                <a:solidFill>
                  <a:srgbClr val="03499E"/>
                </a:solidFill>
                <a:latin typeface="Times New Roman"/>
                <a:cs typeface="Times New Roman"/>
              </a:rPr>
              <a:t> </a:t>
            </a:r>
            <a:r>
              <a:rPr sz="2800" dirty="0">
                <a:solidFill>
                  <a:srgbClr val="03499E"/>
                </a:solidFill>
                <a:latin typeface="Times New Roman"/>
                <a:cs typeface="Times New Roman"/>
              </a:rPr>
              <a:t>vốn</a:t>
            </a:r>
            <a:r>
              <a:rPr sz="2800" spc="75" dirty="0">
                <a:solidFill>
                  <a:srgbClr val="03499E"/>
                </a:solidFill>
                <a:latin typeface="Times New Roman"/>
                <a:cs typeface="Times New Roman"/>
              </a:rPr>
              <a:t> </a:t>
            </a:r>
            <a:r>
              <a:rPr sz="2800" dirty="0">
                <a:solidFill>
                  <a:srgbClr val="03499E"/>
                </a:solidFill>
                <a:latin typeface="Times New Roman"/>
                <a:cs typeface="Times New Roman"/>
              </a:rPr>
              <a:t>vay</a:t>
            </a:r>
            <a:r>
              <a:rPr sz="2800" spc="80" dirty="0">
                <a:solidFill>
                  <a:srgbClr val="03499E"/>
                </a:solidFill>
                <a:latin typeface="Times New Roman"/>
                <a:cs typeface="Times New Roman"/>
              </a:rPr>
              <a:t> </a:t>
            </a:r>
            <a:r>
              <a:rPr sz="2800" dirty="0">
                <a:solidFill>
                  <a:srgbClr val="03499E"/>
                </a:solidFill>
                <a:latin typeface="Times New Roman"/>
                <a:cs typeface="Times New Roman"/>
              </a:rPr>
              <a:t>ưu</a:t>
            </a:r>
            <a:r>
              <a:rPr sz="2800" spc="80" dirty="0">
                <a:solidFill>
                  <a:srgbClr val="03499E"/>
                </a:solidFill>
                <a:latin typeface="Times New Roman"/>
                <a:cs typeface="Times New Roman"/>
              </a:rPr>
              <a:t> </a:t>
            </a:r>
            <a:r>
              <a:rPr sz="2800" dirty="0">
                <a:solidFill>
                  <a:srgbClr val="03499E"/>
                </a:solidFill>
                <a:latin typeface="Times New Roman"/>
                <a:cs typeface="Times New Roman"/>
              </a:rPr>
              <a:t>đãi</a:t>
            </a:r>
            <a:r>
              <a:rPr sz="2800" spc="75" dirty="0">
                <a:solidFill>
                  <a:srgbClr val="03499E"/>
                </a:solidFill>
                <a:latin typeface="Times New Roman"/>
                <a:cs typeface="Times New Roman"/>
              </a:rPr>
              <a:t> </a:t>
            </a:r>
            <a:r>
              <a:rPr sz="2800" dirty="0">
                <a:solidFill>
                  <a:srgbClr val="03499E"/>
                </a:solidFill>
                <a:latin typeface="Times New Roman"/>
                <a:cs typeface="Times New Roman"/>
              </a:rPr>
              <a:t>của</a:t>
            </a:r>
            <a:r>
              <a:rPr sz="2800" spc="80" dirty="0">
                <a:solidFill>
                  <a:srgbClr val="03499E"/>
                </a:solidFill>
                <a:latin typeface="Times New Roman"/>
                <a:cs typeface="Times New Roman"/>
              </a:rPr>
              <a:t> </a:t>
            </a:r>
            <a:r>
              <a:rPr sz="2800" dirty="0">
                <a:solidFill>
                  <a:srgbClr val="03499E"/>
                </a:solidFill>
                <a:latin typeface="Times New Roman"/>
                <a:cs typeface="Times New Roman"/>
              </a:rPr>
              <a:t>nhà</a:t>
            </a:r>
            <a:r>
              <a:rPr sz="2800" spc="70" dirty="0">
                <a:solidFill>
                  <a:srgbClr val="03499E"/>
                </a:solidFill>
                <a:latin typeface="Times New Roman"/>
                <a:cs typeface="Times New Roman"/>
              </a:rPr>
              <a:t> </a:t>
            </a:r>
            <a:r>
              <a:rPr sz="2800" dirty="0">
                <a:solidFill>
                  <a:srgbClr val="03499E"/>
                </a:solidFill>
                <a:latin typeface="Times New Roman"/>
                <a:cs typeface="Times New Roman"/>
              </a:rPr>
              <a:t>tài</a:t>
            </a:r>
            <a:r>
              <a:rPr sz="2800" spc="75" dirty="0">
                <a:solidFill>
                  <a:srgbClr val="03499E"/>
                </a:solidFill>
                <a:latin typeface="Times New Roman"/>
                <a:cs typeface="Times New Roman"/>
              </a:rPr>
              <a:t> </a:t>
            </a:r>
            <a:r>
              <a:rPr sz="2800" spc="-25" dirty="0">
                <a:solidFill>
                  <a:srgbClr val="03499E"/>
                </a:solidFill>
                <a:latin typeface="Times New Roman"/>
                <a:cs typeface="Times New Roman"/>
              </a:rPr>
              <a:t>trợ </a:t>
            </a:r>
            <a:r>
              <a:rPr sz="2800" dirty="0">
                <a:solidFill>
                  <a:srgbClr val="03499E"/>
                </a:solidFill>
                <a:latin typeface="Times New Roman"/>
                <a:cs typeface="Times New Roman"/>
              </a:rPr>
              <a:t>nước</a:t>
            </a:r>
            <a:r>
              <a:rPr sz="2800" spc="345" dirty="0">
                <a:solidFill>
                  <a:srgbClr val="03499E"/>
                </a:solidFill>
                <a:latin typeface="Times New Roman"/>
                <a:cs typeface="Times New Roman"/>
              </a:rPr>
              <a:t> </a:t>
            </a:r>
            <a:r>
              <a:rPr sz="2800" dirty="0">
                <a:solidFill>
                  <a:srgbClr val="03499E"/>
                </a:solidFill>
                <a:latin typeface="Times New Roman"/>
                <a:cs typeface="Times New Roman"/>
              </a:rPr>
              <a:t>ngoài</a:t>
            </a:r>
            <a:r>
              <a:rPr sz="2800" spc="370" dirty="0">
                <a:solidFill>
                  <a:srgbClr val="03499E"/>
                </a:solidFill>
                <a:latin typeface="Times New Roman"/>
                <a:cs typeface="Times New Roman"/>
              </a:rPr>
              <a:t> </a:t>
            </a:r>
            <a:r>
              <a:rPr sz="2800" dirty="0">
                <a:solidFill>
                  <a:srgbClr val="03499E"/>
                </a:solidFill>
                <a:latin typeface="Times New Roman"/>
                <a:cs typeface="Times New Roman"/>
              </a:rPr>
              <a:t>gồm:</a:t>
            </a:r>
            <a:r>
              <a:rPr sz="2800" spc="355" dirty="0">
                <a:solidFill>
                  <a:srgbClr val="03499E"/>
                </a:solidFill>
                <a:latin typeface="Times New Roman"/>
                <a:cs typeface="Times New Roman"/>
              </a:rPr>
              <a:t> </a:t>
            </a:r>
            <a:r>
              <a:rPr sz="2800" dirty="0">
                <a:solidFill>
                  <a:srgbClr val="FF0000"/>
                </a:solidFill>
                <a:latin typeface="Times New Roman"/>
                <a:cs typeface="Times New Roman"/>
              </a:rPr>
              <a:t>lập,</a:t>
            </a:r>
            <a:r>
              <a:rPr sz="2800" spc="360" dirty="0">
                <a:solidFill>
                  <a:srgbClr val="FF0000"/>
                </a:solidFill>
                <a:latin typeface="Times New Roman"/>
                <a:cs typeface="Times New Roman"/>
              </a:rPr>
              <a:t> </a:t>
            </a:r>
            <a:r>
              <a:rPr sz="2800" dirty="0">
                <a:solidFill>
                  <a:srgbClr val="FF0000"/>
                </a:solidFill>
                <a:latin typeface="Times New Roman"/>
                <a:cs typeface="Times New Roman"/>
              </a:rPr>
              <a:t>trình</a:t>
            </a:r>
            <a:r>
              <a:rPr sz="2800" spc="370" dirty="0">
                <a:solidFill>
                  <a:srgbClr val="FF0000"/>
                </a:solidFill>
                <a:latin typeface="Times New Roman"/>
                <a:cs typeface="Times New Roman"/>
              </a:rPr>
              <a:t> </a:t>
            </a:r>
            <a:r>
              <a:rPr sz="2800" dirty="0">
                <a:solidFill>
                  <a:srgbClr val="FF0000"/>
                </a:solidFill>
                <a:latin typeface="Times New Roman"/>
                <a:cs typeface="Times New Roman"/>
              </a:rPr>
              <a:t>duyệt,</a:t>
            </a:r>
            <a:r>
              <a:rPr sz="2800" spc="360" dirty="0">
                <a:solidFill>
                  <a:srgbClr val="FF0000"/>
                </a:solidFill>
                <a:latin typeface="Times New Roman"/>
                <a:cs typeface="Times New Roman"/>
              </a:rPr>
              <a:t> </a:t>
            </a:r>
            <a:r>
              <a:rPr sz="2800" dirty="0">
                <a:solidFill>
                  <a:srgbClr val="FF0000"/>
                </a:solidFill>
                <a:latin typeface="Times New Roman"/>
                <a:cs typeface="Times New Roman"/>
              </a:rPr>
              <a:t>thẩm</a:t>
            </a:r>
            <a:r>
              <a:rPr sz="2800" spc="360" dirty="0">
                <a:solidFill>
                  <a:srgbClr val="FF0000"/>
                </a:solidFill>
                <a:latin typeface="Times New Roman"/>
                <a:cs typeface="Times New Roman"/>
              </a:rPr>
              <a:t> </a:t>
            </a:r>
            <a:r>
              <a:rPr sz="2800" dirty="0">
                <a:solidFill>
                  <a:srgbClr val="FF0000"/>
                </a:solidFill>
                <a:latin typeface="Times New Roman"/>
                <a:cs typeface="Times New Roman"/>
              </a:rPr>
              <a:t>định,</a:t>
            </a:r>
            <a:r>
              <a:rPr sz="2800" spc="365" dirty="0">
                <a:solidFill>
                  <a:srgbClr val="FF0000"/>
                </a:solidFill>
                <a:latin typeface="Times New Roman"/>
                <a:cs typeface="Times New Roman"/>
              </a:rPr>
              <a:t> </a:t>
            </a:r>
            <a:r>
              <a:rPr sz="2800" dirty="0">
                <a:solidFill>
                  <a:srgbClr val="FF0000"/>
                </a:solidFill>
                <a:latin typeface="Times New Roman"/>
                <a:cs typeface="Times New Roman"/>
              </a:rPr>
              <a:t>phê</a:t>
            </a:r>
            <a:r>
              <a:rPr sz="2800" spc="350" dirty="0">
                <a:solidFill>
                  <a:srgbClr val="FF0000"/>
                </a:solidFill>
                <a:latin typeface="Times New Roman"/>
                <a:cs typeface="Times New Roman"/>
              </a:rPr>
              <a:t> </a:t>
            </a:r>
            <a:r>
              <a:rPr sz="2800" dirty="0">
                <a:solidFill>
                  <a:srgbClr val="FF0000"/>
                </a:solidFill>
                <a:latin typeface="Times New Roman"/>
                <a:cs typeface="Times New Roman"/>
              </a:rPr>
              <a:t>duyệt</a:t>
            </a:r>
            <a:r>
              <a:rPr sz="2800" spc="365" dirty="0">
                <a:solidFill>
                  <a:srgbClr val="FF0000"/>
                </a:solidFill>
                <a:latin typeface="Times New Roman"/>
                <a:cs typeface="Times New Roman"/>
              </a:rPr>
              <a:t> </a:t>
            </a:r>
            <a:r>
              <a:rPr sz="2800" spc="-25" dirty="0">
                <a:solidFill>
                  <a:srgbClr val="FF0000"/>
                </a:solidFill>
                <a:latin typeface="Times New Roman"/>
                <a:cs typeface="Times New Roman"/>
              </a:rPr>
              <a:t>kế </a:t>
            </a:r>
            <a:r>
              <a:rPr sz="2800" dirty="0">
                <a:solidFill>
                  <a:srgbClr val="FF0000"/>
                </a:solidFill>
                <a:latin typeface="Times New Roman"/>
                <a:cs typeface="Times New Roman"/>
              </a:rPr>
              <a:t>hoạch</a:t>
            </a:r>
            <a:r>
              <a:rPr sz="2800" spc="155" dirty="0">
                <a:solidFill>
                  <a:srgbClr val="FF0000"/>
                </a:solidFill>
                <a:latin typeface="Times New Roman"/>
                <a:cs typeface="Times New Roman"/>
              </a:rPr>
              <a:t> </a:t>
            </a:r>
            <a:r>
              <a:rPr sz="2800" dirty="0">
                <a:solidFill>
                  <a:srgbClr val="FF0000"/>
                </a:solidFill>
                <a:latin typeface="Times New Roman"/>
                <a:cs typeface="Times New Roman"/>
              </a:rPr>
              <a:t>lựa</a:t>
            </a:r>
            <a:r>
              <a:rPr sz="2800" spc="140" dirty="0">
                <a:solidFill>
                  <a:srgbClr val="FF0000"/>
                </a:solidFill>
                <a:latin typeface="Times New Roman"/>
                <a:cs typeface="Times New Roman"/>
              </a:rPr>
              <a:t> </a:t>
            </a:r>
            <a:r>
              <a:rPr sz="2800" dirty="0">
                <a:solidFill>
                  <a:srgbClr val="FF0000"/>
                </a:solidFill>
                <a:latin typeface="Times New Roman"/>
                <a:cs typeface="Times New Roman"/>
              </a:rPr>
              <a:t>chọn</a:t>
            </a:r>
            <a:r>
              <a:rPr sz="2800" spc="155" dirty="0">
                <a:solidFill>
                  <a:srgbClr val="FF0000"/>
                </a:solidFill>
                <a:latin typeface="Times New Roman"/>
                <a:cs typeface="Times New Roman"/>
              </a:rPr>
              <a:t> </a:t>
            </a:r>
            <a:r>
              <a:rPr sz="2800" dirty="0">
                <a:solidFill>
                  <a:srgbClr val="FF0000"/>
                </a:solidFill>
                <a:latin typeface="Times New Roman"/>
                <a:cs typeface="Times New Roman"/>
              </a:rPr>
              <a:t>nhà</a:t>
            </a:r>
            <a:r>
              <a:rPr sz="2800" spc="140" dirty="0">
                <a:solidFill>
                  <a:srgbClr val="FF0000"/>
                </a:solidFill>
                <a:latin typeface="Times New Roman"/>
                <a:cs typeface="Times New Roman"/>
              </a:rPr>
              <a:t> </a:t>
            </a:r>
            <a:r>
              <a:rPr sz="2800" dirty="0">
                <a:solidFill>
                  <a:srgbClr val="FF0000"/>
                </a:solidFill>
                <a:latin typeface="Times New Roman"/>
                <a:cs typeface="Times New Roman"/>
              </a:rPr>
              <a:t>thầu,</a:t>
            </a:r>
            <a:r>
              <a:rPr sz="2800" spc="155" dirty="0">
                <a:solidFill>
                  <a:srgbClr val="FF0000"/>
                </a:solidFill>
                <a:latin typeface="Times New Roman"/>
                <a:cs typeface="Times New Roman"/>
              </a:rPr>
              <a:t> </a:t>
            </a:r>
            <a:r>
              <a:rPr sz="2800" dirty="0">
                <a:solidFill>
                  <a:srgbClr val="FF0000"/>
                </a:solidFill>
                <a:latin typeface="Times New Roman"/>
                <a:cs typeface="Times New Roman"/>
              </a:rPr>
              <a:t>hồ</a:t>
            </a:r>
            <a:r>
              <a:rPr sz="2800" spc="150" dirty="0">
                <a:solidFill>
                  <a:srgbClr val="FF0000"/>
                </a:solidFill>
                <a:latin typeface="Times New Roman"/>
                <a:cs typeface="Times New Roman"/>
              </a:rPr>
              <a:t> </a:t>
            </a:r>
            <a:r>
              <a:rPr sz="2800" dirty="0">
                <a:solidFill>
                  <a:srgbClr val="FF0000"/>
                </a:solidFill>
                <a:latin typeface="Times New Roman"/>
                <a:cs typeface="Times New Roman"/>
              </a:rPr>
              <a:t>sơ</a:t>
            </a:r>
            <a:r>
              <a:rPr sz="2800" spc="140" dirty="0">
                <a:solidFill>
                  <a:srgbClr val="FF0000"/>
                </a:solidFill>
                <a:latin typeface="Times New Roman"/>
                <a:cs typeface="Times New Roman"/>
              </a:rPr>
              <a:t> </a:t>
            </a:r>
            <a:r>
              <a:rPr sz="2800" dirty="0">
                <a:solidFill>
                  <a:srgbClr val="FF0000"/>
                </a:solidFill>
                <a:latin typeface="Times New Roman"/>
                <a:cs typeface="Times New Roman"/>
              </a:rPr>
              <a:t>mời</a:t>
            </a:r>
            <a:r>
              <a:rPr sz="2800" spc="145" dirty="0">
                <a:solidFill>
                  <a:srgbClr val="FF0000"/>
                </a:solidFill>
                <a:latin typeface="Times New Roman"/>
                <a:cs typeface="Times New Roman"/>
              </a:rPr>
              <a:t> </a:t>
            </a:r>
            <a:r>
              <a:rPr sz="2800" dirty="0">
                <a:solidFill>
                  <a:srgbClr val="FF0000"/>
                </a:solidFill>
                <a:latin typeface="Times New Roman"/>
                <a:cs typeface="Times New Roman"/>
              </a:rPr>
              <a:t>quan</a:t>
            </a:r>
            <a:r>
              <a:rPr sz="2800" spc="150" dirty="0">
                <a:solidFill>
                  <a:srgbClr val="FF0000"/>
                </a:solidFill>
                <a:latin typeface="Times New Roman"/>
                <a:cs typeface="Times New Roman"/>
              </a:rPr>
              <a:t> </a:t>
            </a:r>
            <a:r>
              <a:rPr sz="2800" dirty="0">
                <a:solidFill>
                  <a:srgbClr val="FF0000"/>
                </a:solidFill>
                <a:latin typeface="Times New Roman"/>
                <a:cs typeface="Times New Roman"/>
              </a:rPr>
              <a:t>tâm,</a:t>
            </a:r>
            <a:r>
              <a:rPr sz="2800" spc="140" dirty="0">
                <a:solidFill>
                  <a:srgbClr val="FF0000"/>
                </a:solidFill>
                <a:latin typeface="Times New Roman"/>
                <a:cs typeface="Times New Roman"/>
              </a:rPr>
              <a:t> </a:t>
            </a:r>
            <a:r>
              <a:rPr sz="2800" dirty="0">
                <a:solidFill>
                  <a:srgbClr val="FF0000"/>
                </a:solidFill>
                <a:latin typeface="Times New Roman"/>
                <a:cs typeface="Times New Roman"/>
              </a:rPr>
              <a:t>hồ</a:t>
            </a:r>
            <a:r>
              <a:rPr sz="2800" spc="150" dirty="0">
                <a:solidFill>
                  <a:srgbClr val="FF0000"/>
                </a:solidFill>
                <a:latin typeface="Times New Roman"/>
                <a:cs typeface="Times New Roman"/>
              </a:rPr>
              <a:t> </a:t>
            </a:r>
            <a:r>
              <a:rPr sz="2800" dirty="0">
                <a:solidFill>
                  <a:srgbClr val="FF0000"/>
                </a:solidFill>
                <a:latin typeface="Times New Roman"/>
                <a:cs typeface="Times New Roman"/>
              </a:rPr>
              <a:t>sơ</a:t>
            </a:r>
            <a:r>
              <a:rPr sz="2800" spc="155" dirty="0">
                <a:solidFill>
                  <a:srgbClr val="FF0000"/>
                </a:solidFill>
                <a:latin typeface="Times New Roman"/>
                <a:cs typeface="Times New Roman"/>
              </a:rPr>
              <a:t> </a:t>
            </a:r>
            <a:r>
              <a:rPr sz="2800" dirty="0">
                <a:solidFill>
                  <a:srgbClr val="FF0000"/>
                </a:solidFill>
                <a:latin typeface="Times New Roman"/>
                <a:cs typeface="Times New Roman"/>
              </a:rPr>
              <a:t>mời</a:t>
            </a:r>
            <a:r>
              <a:rPr sz="2800" spc="145" dirty="0">
                <a:solidFill>
                  <a:srgbClr val="FF0000"/>
                </a:solidFill>
                <a:latin typeface="Times New Roman"/>
                <a:cs typeface="Times New Roman"/>
              </a:rPr>
              <a:t> </a:t>
            </a:r>
            <a:r>
              <a:rPr sz="2800" spc="-25" dirty="0">
                <a:solidFill>
                  <a:srgbClr val="FF0000"/>
                </a:solidFill>
                <a:latin typeface="Times New Roman"/>
                <a:cs typeface="Times New Roman"/>
              </a:rPr>
              <a:t>sơ </a:t>
            </a:r>
            <a:r>
              <a:rPr sz="2800" dirty="0">
                <a:solidFill>
                  <a:srgbClr val="FF0000"/>
                </a:solidFill>
                <a:latin typeface="Times New Roman"/>
                <a:cs typeface="Times New Roman"/>
              </a:rPr>
              <a:t>tuyển,</a:t>
            </a:r>
            <a:r>
              <a:rPr sz="2800" spc="395" dirty="0">
                <a:solidFill>
                  <a:srgbClr val="FF0000"/>
                </a:solidFill>
                <a:latin typeface="Times New Roman"/>
                <a:cs typeface="Times New Roman"/>
              </a:rPr>
              <a:t> </a:t>
            </a:r>
            <a:r>
              <a:rPr sz="2800" dirty="0">
                <a:solidFill>
                  <a:srgbClr val="FF0000"/>
                </a:solidFill>
                <a:latin typeface="Times New Roman"/>
                <a:cs typeface="Times New Roman"/>
              </a:rPr>
              <a:t>hồ</a:t>
            </a:r>
            <a:r>
              <a:rPr sz="2800" spc="400" dirty="0">
                <a:solidFill>
                  <a:srgbClr val="FF0000"/>
                </a:solidFill>
                <a:latin typeface="Times New Roman"/>
                <a:cs typeface="Times New Roman"/>
              </a:rPr>
              <a:t> </a:t>
            </a:r>
            <a:r>
              <a:rPr sz="2800" dirty="0">
                <a:solidFill>
                  <a:srgbClr val="FF0000"/>
                </a:solidFill>
                <a:latin typeface="Times New Roman"/>
                <a:cs typeface="Times New Roman"/>
              </a:rPr>
              <a:t>sơ</a:t>
            </a:r>
            <a:r>
              <a:rPr sz="2800" spc="400" dirty="0">
                <a:solidFill>
                  <a:srgbClr val="FF0000"/>
                </a:solidFill>
                <a:latin typeface="Times New Roman"/>
                <a:cs typeface="Times New Roman"/>
              </a:rPr>
              <a:t> </a:t>
            </a:r>
            <a:r>
              <a:rPr sz="2800" dirty="0">
                <a:solidFill>
                  <a:srgbClr val="FF0000"/>
                </a:solidFill>
                <a:latin typeface="Times New Roman"/>
                <a:cs typeface="Times New Roman"/>
              </a:rPr>
              <a:t>mời</a:t>
            </a:r>
            <a:r>
              <a:rPr sz="2800" spc="385" dirty="0">
                <a:solidFill>
                  <a:srgbClr val="FF0000"/>
                </a:solidFill>
                <a:latin typeface="Times New Roman"/>
                <a:cs typeface="Times New Roman"/>
              </a:rPr>
              <a:t> </a:t>
            </a:r>
            <a:r>
              <a:rPr sz="2800" dirty="0">
                <a:solidFill>
                  <a:srgbClr val="FF0000"/>
                </a:solidFill>
                <a:latin typeface="Times New Roman"/>
                <a:cs typeface="Times New Roman"/>
              </a:rPr>
              <a:t>thầu,</a:t>
            </a:r>
            <a:r>
              <a:rPr sz="2800" spc="390" dirty="0">
                <a:solidFill>
                  <a:srgbClr val="FF0000"/>
                </a:solidFill>
                <a:latin typeface="Times New Roman"/>
                <a:cs typeface="Times New Roman"/>
              </a:rPr>
              <a:t> </a:t>
            </a:r>
            <a:r>
              <a:rPr sz="2800" dirty="0">
                <a:solidFill>
                  <a:srgbClr val="FF0000"/>
                </a:solidFill>
                <a:latin typeface="Times New Roman"/>
                <a:cs typeface="Times New Roman"/>
              </a:rPr>
              <a:t>hồ</a:t>
            </a:r>
            <a:r>
              <a:rPr sz="2800" spc="400" dirty="0">
                <a:solidFill>
                  <a:srgbClr val="FF0000"/>
                </a:solidFill>
                <a:latin typeface="Times New Roman"/>
                <a:cs typeface="Times New Roman"/>
              </a:rPr>
              <a:t> </a:t>
            </a:r>
            <a:r>
              <a:rPr sz="2800" dirty="0">
                <a:solidFill>
                  <a:srgbClr val="FF0000"/>
                </a:solidFill>
                <a:latin typeface="Times New Roman"/>
                <a:cs typeface="Times New Roman"/>
              </a:rPr>
              <a:t>sơ</a:t>
            </a:r>
            <a:r>
              <a:rPr sz="2800" spc="395" dirty="0">
                <a:solidFill>
                  <a:srgbClr val="FF0000"/>
                </a:solidFill>
                <a:latin typeface="Times New Roman"/>
                <a:cs typeface="Times New Roman"/>
              </a:rPr>
              <a:t> </a:t>
            </a:r>
            <a:r>
              <a:rPr sz="2800" dirty="0">
                <a:solidFill>
                  <a:srgbClr val="FF0000"/>
                </a:solidFill>
                <a:latin typeface="Times New Roman"/>
                <a:cs typeface="Times New Roman"/>
              </a:rPr>
              <a:t>yêu</a:t>
            </a:r>
            <a:r>
              <a:rPr sz="2800" spc="395" dirty="0">
                <a:solidFill>
                  <a:srgbClr val="FF0000"/>
                </a:solidFill>
                <a:latin typeface="Times New Roman"/>
                <a:cs typeface="Times New Roman"/>
              </a:rPr>
              <a:t> </a:t>
            </a:r>
            <a:r>
              <a:rPr sz="2800" dirty="0">
                <a:solidFill>
                  <a:srgbClr val="FF0000"/>
                </a:solidFill>
                <a:latin typeface="Times New Roman"/>
                <a:cs typeface="Times New Roman"/>
              </a:rPr>
              <a:t>cầu,</a:t>
            </a:r>
            <a:r>
              <a:rPr sz="2800" spc="395" dirty="0">
                <a:solidFill>
                  <a:srgbClr val="FF0000"/>
                </a:solidFill>
                <a:latin typeface="Times New Roman"/>
                <a:cs typeface="Times New Roman"/>
              </a:rPr>
              <a:t> </a:t>
            </a:r>
            <a:r>
              <a:rPr sz="2800" dirty="0">
                <a:solidFill>
                  <a:srgbClr val="FF0000"/>
                </a:solidFill>
                <a:latin typeface="Times New Roman"/>
                <a:cs typeface="Times New Roman"/>
              </a:rPr>
              <a:t>xác</a:t>
            </a:r>
            <a:r>
              <a:rPr sz="2800" spc="385" dirty="0">
                <a:solidFill>
                  <a:srgbClr val="FF0000"/>
                </a:solidFill>
                <a:latin typeface="Times New Roman"/>
                <a:cs typeface="Times New Roman"/>
              </a:rPr>
              <a:t> </a:t>
            </a:r>
            <a:r>
              <a:rPr sz="2800" dirty="0">
                <a:solidFill>
                  <a:srgbClr val="FF0000"/>
                </a:solidFill>
                <a:latin typeface="Times New Roman"/>
                <a:cs typeface="Times New Roman"/>
              </a:rPr>
              <a:t>định</a:t>
            </a:r>
            <a:r>
              <a:rPr sz="2800" spc="409" dirty="0">
                <a:solidFill>
                  <a:srgbClr val="FF0000"/>
                </a:solidFill>
                <a:latin typeface="Times New Roman"/>
                <a:cs typeface="Times New Roman"/>
              </a:rPr>
              <a:t> </a:t>
            </a:r>
            <a:r>
              <a:rPr sz="2800" dirty="0">
                <a:solidFill>
                  <a:srgbClr val="FF0000"/>
                </a:solidFill>
                <a:latin typeface="Times New Roman"/>
                <a:cs typeface="Times New Roman"/>
              </a:rPr>
              <a:t>danh</a:t>
            </a:r>
            <a:r>
              <a:rPr sz="2800" spc="400" dirty="0">
                <a:solidFill>
                  <a:srgbClr val="FF0000"/>
                </a:solidFill>
                <a:latin typeface="Times New Roman"/>
                <a:cs typeface="Times New Roman"/>
              </a:rPr>
              <a:t> </a:t>
            </a:r>
            <a:r>
              <a:rPr sz="2800" spc="-20" dirty="0">
                <a:solidFill>
                  <a:srgbClr val="FF0000"/>
                </a:solidFill>
                <a:latin typeface="Times New Roman"/>
                <a:cs typeface="Times New Roman"/>
              </a:rPr>
              <a:t>sách ngắn</a:t>
            </a:r>
            <a:endParaRPr sz="2800">
              <a:latin typeface="Times New Roman"/>
              <a:cs typeface="Times New Roman"/>
            </a:endParaRPr>
          </a:p>
        </p:txBody>
      </p:sp>
      <p:sp>
        <p:nvSpPr>
          <p:cNvPr id="3" name="object 3"/>
          <p:cNvSpPr txBox="1">
            <a:spLocks noGrp="1"/>
          </p:cNvSpPr>
          <p:nvPr>
            <p:ph type="sldNum" sz="quarter" idx="7"/>
          </p:nvPr>
        </p:nvSpPr>
        <p:spPr>
          <a:prstGeom prst="rect">
            <a:avLst/>
          </a:prstGeom>
        </p:spPr>
        <p:txBody>
          <a:bodyPr vert="horz" wrap="square" lIns="0" tIns="1066370" rIns="0" bIns="0" rtlCol="0">
            <a:spAutoFit/>
          </a:bodyPr>
          <a:lstStyle/>
          <a:p>
            <a:pPr marL="4939665">
              <a:lnSpc>
                <a:spcPts val="1655"/>
              </a:lnSpc>
            </a:pPr>
            <a:fld id="{81D60167-4931-47E6-BA6A-407CBD079E47}" type="slidenum">
              <a:rPr spc="-25" dirty="0"/>
              <a:t>61</a:t>
            </a:fld>
            <a:endParaRPr spc="-25"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EBB6DDC-B04E-A81B-B7AB-261375C32982}"/>
              </a:ext>
            </a:extLst>
          </p:cNvPr>
          <p:cNvSpPr>
            <a:spLocks noGrp="1"/>
          </p:cNvSpPr>
          <p:nvPr>
            <p:ph type="sldNum" sz="quarter" idx="7"/>
          </p:nvPr>
        </p:nvSpPr>
        <p:spPr/>
        <p:txBody>
          <a:bodyPr/>
          <a:lstStyle/>
          <a:p>
            <a:pPr marL="4939665">
              <a:lnSpc>
                <a:spcPts val="1655"/>
              </a:lnSpc>
            </a:pPr>
            <a:fld id="{81D60167-4931-47E6-BA6A-407CBD079E47}" type="slidenum">
              <a:rPr lang="en-US" spc="-25" smtClean="0"/>
              <a:t>62</a:t>
            </a:fld>
            <a:endParaRPr lang="en-US" spc="-25" dirty="0"/>
          </a:p>
        </p:txBody>
      </p:sp>
      <p:sp>
        <p:nvSpPr>
          <p:cNvPr id="3" name="object 3">
            <a:extLst>
              <a:ext uri="{FF2B5EF4-FFF2-40B4-BE49-F238E27FC236}">
                <a16:creationId xmlns:a16="http://schemas.microsoft.com/office/drawing/2014/main" id="{8A3558A1-0A83-7462-5E48-185F75147884}"/>
              </a:ext>
            </a:extLst>
          </p:cNvPr>
          <p:cNvSpPr txBox="1">
            <a:spLocks/>
          </p:cNvSpPr>
          <p:nvPr/>
        </p:nvSpPr>
        <p:spPr>
          <a:xfrm>
            <a:off x="4638294" y="2595499"/>
            <a:ext cx="2916555" cy="605155"/>
          </a:xfrm>
          <a:prstGeom prst="rect">
            <a:avLst/>
          </a:prstGeom>
        </p:spPr>
        <p:txBody>
          <a:bodyPr vert="horz" wrap="square" lIns="0" tIns="13335" rIns="0" bIns="0" rtlCol="0">
            <a:spAutoFit/>
          </a:bodyPr>
          <a:lstStyle>
            <a:lvl1pPr>
              <a:defRPr>
                <a:latin typeface="+mj-lt"/>
                <a:ea typeface="+mj-ea"/>
                <a:cs typeface="+mj-cs"/>
              </a:defRPr>
            </a:lvl1pPr>
          </a:lstStyle>
          <a:p>
            <a:pPr marL="12700">
              <a:spcBef>
                <a:spcPts val="105"/>
              </a:spcBef>
            </a:pPr>
            <a:r>
              <a:rPr lang="vi-VN" sz="3800" b="1" u="sng" dirty="0">
                <a:uFill>
                  <a:solidFill>
                    <a:srgbClr val="03499E"/>
                  </a:solidFill>
                </a:uFill>
              </a:rPr>
              <a:t>CHƯƠNG</a:t>
            </a:r>
            <a:r>
              <a:rPr lang="vi-VN" sz="3800" b="1" u="sng" spc="-30" dirty="0">
                <a:uFill>
                  <a:solidFill>
                    <a:srgbClr val="03499E"/>
                  </a:solidFill>
                </a:uFill>
              </a:rPr>
              <a:t> </a:t>
            </a:r>
            <a:r>
              <a:rPr lang="vi-VN" sz="3800" b="1" u="sng" spc="-25" dirty="0">
                <a:uFill>
                  <a:solidFill>
                    <a:srgbClr val="03499E"/>
                  </a:solidFill>
                </a:uFill>
              </a:rPr>
              <a:t>III</a:t>
            </a:r>
            <a:endParaRPr lang="vi-VN" sz="3800" b="1" dirty="0"/>
          </a:p>
        </p:txBody>
      </p:sp>
      <p:sp>
        <p:nvSpPr>
          <p:cNvPr id="4" name="object 4">
            <a:extLst>
              <a:ext uri="{FF2B5EF4-FFF2-40B4-BE49-F238E27FC236}">
                <a16:creationId xmlns:a16="http://schemas.microsoft.com/office/drawing/2014/main" id="{E315C38B-3019-9E5B-6077-3769CD3EAE2B}"/>
              </a:ext>
            </a:extLst>
          </p:cNvPr>
          <p:cNvSpPr txBox="1"/>
          <p:nvPr/>
        </p:nvSpPr>
        <p:spPr>
          <a:xfrm>
            <a:off x="1967864" y="3638169"/>
            <a:ext cx="8255634" cy="605155"/>
          </a:xfrm>
          <a:prstGeom prst="rect">
            <a:avLst/>
          </a:prstGeom>
        </p:spPr>
        <p:txBody>
          <a:bodyPr vert="horz" wrap="square" lIns="0" tIns="12700" rIns="0" bIns="0" rtlCol="0">
            <a:spAutoFit/>
          </a:bodyPr>
          <a:lstStyle/>
          <a:p>
            <a:pPr marL="12700">
              <a:lnSpc>
                <a:spcPct val="100000"/>
              </a:lnSpc>
              <a:spcBef>
                <a:spcPts val="100"/>
              </a:spcBef>
            </a:pPr>
            <a:r>
              <a:rPr sz="3800" b="1" dirty="0">
                <a:solidFill>
                  <a:srgbClr val="03499E"/>
                </a:solidFill>
                <a:latin typeface="Times New Roman"/>
                <a:cs typeface="Times New Roman"/>
              </a:rPr>
              <a:t>QUY</a:t>
            </a:r>
            <a:r>
              <a:rPr sz="3800" b="1" spc="-20" dirty="0">
                <a:solidFill>
                  <a:srgbClr val="03499E"/>
                </a:solidFill>
                <a:latin typeface="Times New Roman"/>
                <a:cs typeface="Times New Roman"/>
              </a:rPr>
              <a:t> </a:t>
            </a:r>
            <a:r>
              <a:rPr sz="3800" b="1" dirty="0">
                <a:solidFill>
                  <a:srgbClr val="03499E"/>
                </a:solidFill>
                <a:latin typeface="Times New Roman"/>
                <a:cs typeface="Times New Roman"/>
              </a:rPr>
              <a:t>TRÌNH</a:t>
            </a:r>
            <a:r>
              <a:rPr sz="3800" b="1" spc="-20" dirty="0">
                <a:solidFill>
                  <a:srgbClr val="03499E"/>
                </a:solidFill>
                <a:latin typeface="Times New Roman"/>
                <a:cs typeface="Times New Roman"/>
              </a:rPr>
              <a:t> </a:t>
            </a:r>
            <a:r>
              <a:rPr sz="3800" b="1" dirty="0">
                <a:solidFill>
                  <a:srgbClr val="03499E"/>
                </a:solidFill>
                <a:latin typeface="Times New Roman"/>
                <a:cs typeface="Times New Roman"/>
              </a:rPr>
              <a:t>LỰA</a:t>
            </a:r>
            <a:r>
              <a:rPr sz="3800" b="1" spc="-20" dirty="0">
                <a:solidFill>
                  <a:srgbClr val="03499E"/>
                </a:solidFill>
                <a:latin typeface="Times New Roman"/>
                <a:cs typeface="Times New Roman"/>
              </a:rPr>
              <a:t> </a:t>
            </a:r>
            <a:r>
              <a:rPr sz="3800" b="1" dirty="0">
                <a:solidFill>
                  <a:srgbClr val="03499E"/>
                </a:solidFill>
                <a:latin typeface="Times New Roman"/>
                <a:cs typeface="Times New Roman"/>
              </a:rPr>
              <a:t>CHỌN</a:t>
            </a:r>
            <a:r>
              <a:rPr sz="3800" b="1" spc="-45" dirty="0">
                <a:solidFill>
                  <a:srgbClr val="03499E"/>
                </a:solidFill>
                <a:latin typeface="Times New Roman"/>
                <a:cs typeface="Times New Roman"/>
              </a:rPr>
              <a:t> </a:t>
            </a:r>
            <a:r>
              <a:rPr sz="3800" b="1" dirty="0">
                <a:solidFill>
                  <a:srgbClr val="03499E"/>
                </a:solidFill>
                <a:latin typeface="Times New Roman"/>
                <a:cs typeface="Times New Roman"/>
              </a:rPr>
              <a:t>NHÀ</a:t>
            </a:r>
            <a:r>
              <a:rPr sz="3800" b="1" spc="-20" dirty="0">
                <a:solidFill>
                  <a:srgbClr val="03499E"/>
                </a:solidFill>
                <a:latin typeface="Times New Roman"/>
                <a:cs typeface="Times New Roman"/>
              </a:rPr>
              <a:t> THẦU</a:t>
            </a:r>
            <a:endParaRPr sz="3800" dirty="0">
              <a:latin typeface="Times New Roman"/>
              <a:cs typeface="Times New Roman"/>
            </a:endParaRPr>
          </a:p>
        </p:txBody>
      </p:sp>
    </p:spTree>
    <p:extLst>
      <p:ext uri="{BB962C8B-B14F-4D97-AF65-F5344CB8AC3E}">
        <p14:creationId xmlns:p14="http://schemas.microsoft.com/office/powerpoint/2010/main" val="189927188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ctrTitle"/>
          </p:nvPr>
        </p:nvSpPr>
        <p:spPr>
          <a:prstGeom prst="rect">
            <a:avLst/>
          </a:prstGeom>
        </p:spPr>
        <p:txBody>
          <a:bodyPr vert="horz" wrap="square" lIns="0" tIns="67310" rIns="0" bIns="0" rtlCol="0">
            <a:spAutoFit/>
          </a:bodyPr>
          <a:lstStyle/>
          <a:p>
            <a:pPr marL="12700" marR="5080" algn="just">
              <a:lnSpc>
                <a:spcPct val="90000"/>
              </a:lnSpc>
              <a:spcBef>
                <a:spcPts val="530"/>
              </a:spcBef>
            </a:pPr>
            <a:r>
              <a:rPr sz="3600" dirty="0"/>
              <a:t>QUY</a:t>
            </a:r>
            <a:r>
              <a:rPr sz="3600" spc="180" dirty="0"/>
              <a:t> </a:t>
            </a:r>
            <a:r>
              <a:rPr sz="3600" dirty="0"/>
              <a:t>TRÌNH</a:t>
            </a:r>
            <a:r>
              <a:rPr sz="3600" spc="170" dirty="0"/>
              <a:t> </a:t>
            </a:r>
            <a:r>
              <a:rPr sz="3600" dirty="0"/>
              <a:t>ĐẤU</a:t>
            </a:r>
            <a:r>
              <a:rPr sz="3600" spc="180" dirty="0"/>
              <a:t> </a:t>
            </a:r>
            <a:r>
              <a:rPr sz="3600" dirty="0"/>
              <a:t>THẦU</a:t>
            </a:r>
            <a:r>
              <a:rPr sz="3600" spc="185" dirty="0"/>
              <a:t> </a:t>
            </a:r>
            <a:r>
              <a:rPr sz="3600" dirty="0"/>
              <a:t>RỘNG</a:t>
            </a:r>
            <a:r>
              <a:rPr sz="3600" spc="175" dirty="0"/>
              <a:t> </a:t>
            </a:r>
            <a:r>
              <a:rPr sz="3600" dirty="0"/>
              <a:t>RÃI,</a:t>
            </a:r>
            <a:r>
              <a:rPr sz="3600" spc="190" dirty="0"/>
              <a:t> </a:t>
            </a:r>
            <a:r>
              <a:rPr sz="3600" dirty="0"/>
              <a:t>HẠN</a:t>
            </a:r>
            <a:r>
              <a:rPr sz="3600" spc="180" dirty="0"/>
              <a:t> </a:t>
            </a:r>
            <a:r>
              <a:rPr sz="3600" spc="-25" dirty="0"/>
              <a:t>CHẾ </a:t>
            </a:r>
            <a:r>
              <a:rPr sz="3600" dirty="0"/>
              <a:t>QUA</a:t>
            </a:r>
            <a:r>
              <a:rPr sz="3600" spc="725" dirty="0"/>
              <a:t> </a:t>
            </a:r>
            <a:r>
              <a:rPr sz="3600" dirty="0"/>
              <a:t>MẠNG</a:t>
            </a:r>
            <a:r>
              <a:rPr sz="3600" spc="745" dirty="0"/>
              <a:t> </a:t>
            </a:r>
            <a:r>
              <a:rPr sz="3600" dirty="0"/>
              <a:t>ĐỐI</a:t>
            </a:r>
            <a:r>
              <a:rPr sz="3600" spc="735" dirty="0"/>
              <a:t> </a:t>
            </a:r>
            <a:r>
              <a:rPr sz="3600" dirty="0"/>
              <a:t>VỚI</a:t>
            </a:r>
            <a:r>
              <a:rPr sz="3600" spc="745" dirty="0"/>
              <a:t> </a:t>
            </a:r>
            <a:r>
              <a:rPr sz="3600" dirty="0"/>
              <a:t>GÓI</a:t>
            </a:r>
            <a:r>
              <a:rPr sz="3600" spc="745" dirty="0"/>
              <a:t> </a:t>
            </a:r>
            <a:r>
              <a:rPr sz="3600" dirty="0"/>
              <a:t>THẦU</a:t>
            </a:r>
            <a:r>
              <a:rPr sz="3600" spc="750" dirty="0"/>
              <a:t> </a:t>
            </a:r>
            <a:r>
              <a:rPr sz="3600" dirty="0"/>
              <a:t>CUNG</a:t>
            </a:r>
            <a:r>
              <a:rPr sz="3600" spc="735" dirty="0"/>
              <a:t> </a:t>
            </a:r>
            <a:r>
              <a:rPr sz="3600" spc="-25" dirty="0"/>
              <a:t>CẤP </a:t>
            </a:r>
            <a:r>
              <a:rPr sz="3600" dirty="0"/>
              <a:t>DỊCH</a:t>
            </a:r>
            <a:r>
              <a:rPr sz="3600" spc="160" dirty="0"/>
              <a:t> </a:t>
            </a:r>
            <a:r>
              <a:rPr sz="3600" dirty="0"/>
              <a:t>VỤ</a:t>
            </a:r>
            <a:r>
              <a:rPr sz="3600" spc="150" dirty="0"/>
              <a:t> </a:t>
            </a:r>
            <a:r>
              <a:rPr sz="3600" dirty="0"/>
              <a:t>PHI</a:t>
            </a:r>
            <a:r>
              <a:rPr sz="3600" spc="155" dirty="0"/>
              <a:t> </a:t>
            </a:r>
            <a:r>
              <a:rPr sz="3600" dirty="0"/>
              <a:t>TƯ</a:t>
            </a:r>
            <a:r>
              <a:rPr sz="3600" spc="160" dirty="0"/>
              <a:t> </a:t>
            </a:r>
            <a:r>
              <a:rPr sz="3600" dirty="0"/>
              <a:t>VẤN,</a:t>
            </a:r>
            <a:r>
              <a:rPr sz="3600" spc="155" dirty="0"/>
              <a:t> </a:t>
            </a:r>
            <a:r>
              <a:rPr sz="3600" dirty="0"/>
              <a:t>MUA</a:t>
            </a:r>
            <a:r>
              <a:rPr sz="3600" spc="170" dirty="0"/>
              <a:t> </a:t>
            </a:r>
            <a:r>
              <a:rPr sz="3600" dirty="0"/>
              <a:t>SẮM</a:t>
            </a:r>
            <a:r>
              <a:rPr sz="3600" spc="150" dirty="0"/>
              <a:t> </a:t>
            </a:r>
            <a:r>
              <a:rPr sz="3600" dirty="0"/>
              <a:t>HÀNG</a:t>
            </a:r>
            <a:r>
              <a:rPr sz="3600" spc="160" dirty="0"/>
              <a:t> </a:t>
            </a:r>
            <a:r>
              <a:rPr sz="3600" spc="-20" dirty="0"/>
              <a:t>HÓA, </a:t>
            </a:r>
            <a:r>
              <a:rPr sz="3600" dirty="0"/>
              <a:t>XÂY</a:t>
            </a:r>
            <a:r>
              <a:rPr sz="3600" spc="25" dirty="0"/>
              <a:t>  </a:t>
            </a:r>
            <a:r>
              <a:rPr sz="3600" dirty="0"/>
              <a:t>LẮP,</a:t>
            </a:r>
            <a:r>
              <a:rPr sz="3600" spc="25" dirty="0"/>
              <a:t>  </a:t>
            </a:r>
            <a:r>
              <a:rPr sz="3600" dirty="0"/>
              <a:t>HỖN</a:t>
            </a:r>
            <a:r>
              <a:rPr sz="3600" spc="20" dirty="0"/>
              <a:t>  </a:t>
            </a:r>
            <a:r>
              <a:rPr sz="3600" dirty="0"/>
              <a:t>HỢP</a:t>
            </a:r>
            <a:r>
              <a:rPr sz="3600" spc="20" dirty="0"/>
              <a:t>  </a:t>
            </a:r>
            <a:r>
              <a:rPr sz="3600" dirty="0"/>
              <a:t>THEO</a:t>
            </a:r>
            <a:r>
              <a:rPr sz="3600" spc="15" dirty="0"/>
              <a:t>  </a:t>
            </a:r>
            <a:r>
              <a:rPr sz="3600" dirty="0"/>
              <a:t>PHƯƠNG</a:t>
            </a:r>
            <a:r>
              <a:rPr sz="3600" spc="15" dirty="0"/>
              <a:t>  </a:t>
            </a:r>
            <a:r>
              <a:rPr sz="3600" spc="-20" dirty="0"/>
              <a:t>THỨC </a:t>
            </a:r>
            <a:r>
              <a:rPr sz="3600" dirty="0"/>
              <a:t>MỘT</a:t>
            </a:r>
            <a:r>
              <a:rPr sz="3600" spc="-40" dirty="0"/>
              <a:t> </a:t>
            </a:r>
            <a:r>
              <a:rPr sz="3600" dirty="0"/>
              <a:t>GIAI</a:t>
            </a:r>
            <a:r>
              <a:rPr sz="3600" spc="-25" dirty="0"/>
              <a:t> </a:t>
            </a:r>
            <a:r>
              <a:rPr sz="3600" dirty="0"/>
              <a:t>ĐOẠN</a:t>
            </a:r>
            <a:r>
              <a:rPr sz="3600" spc="-20" dirty="0"/>
              <a:t> </a:t>
            </a:r>
            <a:r>
              <a:rPr sz="3600" dirty="0"/>
              <a:t>MỘT</a:t>
            </a:r>
            <a:r>
              <a:rPr sz="3600" spc="-25" dirty="0"/>
              <a:t> </a:t>
            </a:r>
            <a:r>
              <a:rPr sz="3600" dirty="0"/>
              <a:t>TÚI</a:t>
            </a:r>
            <a:r>
              <a:rPr sz="3600" spc="-25" dirty="0"/>
              <a:t> </a:t>
            </a:r>
            <a:r>
              <a:rPr sz="3600" dirty="0"/>
              <a:t>HỒ</a:t>
            </a:r>
            <a:r>
              <a:rPr sz="3600" spc="-15" dirty="0"/>
              <a:t> </a:t>
            </a:r>
            <a:r>
              <a:rPr sz="3600" spc="-25" dirty="0"/>
              <a:t>SƠ</a:t>
            </a:r>
            <a:endParaRPr sz="3600"/>
          </a:p>
        </p:txBody>
      </p:sp>
      <p:sp>
        <p:nvSpPr>
          <p:cNvPr id="3" name="object 3"/>
          <p:cNvSpPr txBox="1"/>
          <p:nvPr/>
        </p:nvSpPr>
        <p:spPr>
          <a:xfrm>
            <a:off x="78739" y="4534661"/>
            <a:ext cx="294005" cy="314960"/>
          </a:xfrm>
          <a:prstGeom prst="rect">
            <a:avLst/>
          </a:prstGeom>
        </p:spPr>
        <p:txBody>
          <a:bodyPr vert="horz" wrap="square" lIns="0" tIns="12065" rIns="0" bIns="0" rtlCol="0">
            <a:spAutoFit/>
          </a:bodyPr>
          <a:lstStyle/>
          <a:p>
            <a:pPr marL="12700">
              <a:lnSpc>
                <a:spcPct val="100000"/>
              </a:lnSpc>
              <a:spcBef>
                <a:spcPts val="95"/>
              </a:spcBef>
            </a:pPr>
            <a:r>
              <a:rPr sz="1900" spc="-25" dirty="0">
                <a:latin typeface="Arial MT"/>
                <a:cs typeface="Arial MT"/>
              </a:rPr>
              <a:t>63</a:t>
            </a:r>
            <a:endParaRPr sz="1900">
              <a:latin typeface="Arial MT"/>
              <a:cs typeface="Arial MT"/>
            </a:endParaRPr>
          </a:p>
        </p:txBody>
      </p:sp>
      <p:sp>
        <p:nvSpPr>
          <p:cNvPr id="4" name="Slide Number Placeholder 3">
            <a:extLst>
              <a:ext uri="{FF2B5EF4-FFF2-40B4-BE49-F238E27FC236}">
                <a16:creationId xmlns:a16="http://schemas.microsoft.com/office/drawing/2014/main" id="{4D041903-2E05-B0AA-FA5C-C2E3953BD70F}"/>
              </a:ext>
            </a:extLst>
          </p:cNvPr>
          <p:cNvSpPr>
            <a:spLocks noGrp="1"/>
          </p:cNvSpPr>
          <p:nvPr>
            <p:ph type="sldNum" sz="quarter" idx="7"/>
          </p:nvPr>
        </p:nvSpPr>
        <p:spPr/>
        <p:txBody>
          <a:bodyPr/>
          <a:lstStyle/>
          <a:p>
            <a:pPr marL="4939665">
              <a:lnSpc>
                <a:spcPts val="1655"/>
              </a:lnSpc>
            </a:pPr>
            <a:fld id="{81D60167-4931-47E6-BA6A-407CBD079E47}" type="slidenum">
              <a:rPr lang="en-US" spc="-25" smtClean="0"/>
              <a:t>63</a:t>
            </a:fld>
            <a:endParaRPr lang="en-US" spc="-25"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311528" y="725805"/>
            <a:ext cx="4821555" cy="5407025"/>
          </a:xfrm>
          <a:custGeom>
            <a:avLst/>
            <a:gdLst/>
            <a:ahLst/>
            <a:cxnLst/>
            <a:rect l="l" t="t" r="r" b="b"/>
            <a:pathLst>
              <a:path w="4821555" h="5407025">
                <a:moveTo>
                  <a:pt x="4339082" y="0"/>
                </a:moveTo>
                <a:lnTo>
                  <a:pt x="482219" y="0"/>
                </a:lnTo>
                <a:lnTo>
                  <a:pt x="432915" y="2488"/>
                </a:lnTo>
                <a:lnTo>
                  <a:pt x="385035" y="9791"/>
                </a:lnTo>
                <a:lnTo>
                  <a:pt x="338823" y="21668"/>
                </a:lnTo>
                <a:lnTo>
                  <a:pt x="294518" y="37875"/>
                </a:lnTo>
                <a:lnTo>
                  <a:pt x="252366" y="58172"/>
                </a:lnTo>
                <a:lnTo>
                  <a:pt x="212607" y="82316"/>
                </a:lnTo>
                <a:lnTo>
                  <a:pt x="175484" y="110064"/>
                </a:lnTo>
                <a:lnTo>
                  <a:pt x="141239" y="141176"/>
                </a:lnTo>
                <a:lnTo>
                  <a:pt x="110116" y="175408"/>
                </a:lnTo>
                <a:lnTo>
                  <a:pt x="82356" y="212520"/>
                </a:lnTo>
                <a:lnTo>
                  <a:pt x="58201" y="252268"/>
                </a:lnTo>
                <a:lnTo>
                  <a:pt x="37895" y="294411"/>
                </a:lnTo>
                <a:lnTo>
                  <a:pt x="21679" y="338707"/>
                </a:lnTo>
                <a:lnTo>
                  <a:pt x="9797" y="384914"/>
                </a:lnTo>
                <a:lnTo>
                  <a:pt x="2489" y="432789"/>
                </a:lnTo>
                <a:lnTo>
                  <a:pt x="0" y="482092"/>
                </a:lnTo>
                <a:lnTo>
                  <a:pt x="0" y="4924323"/>
                </a:lnTo>
                <a:lnTo>
                  <a:pt x="2489" y="4973617"/>
                </a:lnTo>
                <a:lnTo>
                  <a:pt x="9797" y="5021487"/>
                </a:lnTo>
                <a:lnTo>
                  <a:pt x="21679" y="5067691"/>
                </a:lnTo>
                <a:lnTo>
                  <a:pt x="37895" y="5111986"/>
                </a:lnTo>
                <a:lnTo>
                  <a:pt x="58201" y="5154130"/>
                </a:lnTo>
                <a:lnTo>
                  <a:pt x="82356" y="5193880"/>
                </a:lnTo>
                <a:lnTo>
                  <a:pt x="110116" y="5230995"/>
                </a:lnTo>
                <a:lnTo>
                  <a:pt x="141239" y="5265232"/>
                </a:lnTo>
                <a:lnTo>
                  <a:pt x="175484" y="5296349"/>
                </a:lnTo>
                <a:lnTo>
                  <a:pt x="212607" y="5324103"/>
                </a:lnTo>
                <a:lnTo>
                  <a:pt x="252366" y="5348252"/>
                </a:lnTo>
                <a:lnTo>
                  <a:pt x="294518" y="5368553"/>
                </a:lnTo>
                <a:lnTo>
                  <a:pt x="338823" y="5384765"/>
                </a:lnTo>
                <a:lnTo>
                  <a:pt x="385035" y="5396645"/>
                </a:lnTo>
                <a:lnTo>
                  <a:pt x="432915" y="5403951"/>
                </a:lnTo>
                <a:lnTo>
                  <a:pt x="482219" y="5406440"/>
                </a:lnTo>
                <a:lnTo>
                  <a:pt x="4339082" y="5406440"/>
                </a:lnTo>
                <a:lnTo>
                  <a:pt x="4388385" y="5403951"/>
                </a:lnTo>
                <a:lnTo>
                  <a:pt x="4436265" y="5396645"/>
                </a:lnTo>
                <a:lnTo>
                  <a:pt x="4482477" y="5384765"/>
                </a:lnTo>
                <a:lnTo>
                  <a:pt x="4526782" y="5368553"/>
                </a:lnTo>
                <a:lnTo>
                  <a:pt x="4568934" y="5348252"/>
                </a:lnTo>
                <a:lnTo>
                  <a:pt x="4608693" y="5324103"/>
                </a:lnTo>
                <a:lnTo>
                  <a:pt x="4645816" y="5296349"/>
                </a:lnTo>
                <a:lnTo>
                  <a:pt x="4680061" y="5265232"/>
                </a:lnTo>
                <a:lnTo>
                  <a:pt x="4711184" y="5230995"/>
                </a:lnTo>
                <a:lnTo>
                  <a:pt x="4738944" y="5193880"/>
                </a:lnTo>
                <a:lnTo>
                  <a:pt x="4763099" y="5154130"/>
                </a:lnTo>
                <a:lnTo>
                  <a:pt x="4783405" y="5111986"/>
                </a:lnTo>
                <a:lnTo>
                  <a:pt x="4799621" y="5067691"/>
                </a:lnTo>
                <a:lnTo>
                  <a:pt x="4811503" y="5021487"/>
                </a:lnTo>
                <a:lnTo>
                  <a:pt x="4818811" y="4973617"/>
                </a:lnTo>
                <a:lnTo>
                  <a:pt x="4821301" y="4924323"/>
                </a:lnTo>
                <a:lnTo>
                  <a:pt x="4821301" y="482092"/>
                </a:lnTo>
                <a:lnTo>
                  <a:pt x="4818811" y="432789"/>
                </a:lnTo>
                <a:lnTo>
                  <a:pt x="4811503" y="384914"/>
                </a:lnTo>
                <a:lnTo>
                  <a:pt x="4799621" y="338707"/>
                </a:lnTo>
                <a:lnTo>
                  <a:pt x="4783405" y="294411"/>
                </a:lnTo>
                <a:lnTo>
                  <a:pt x="4763099" y="252268"/>
                </a:lnTo>
                <a:lnTo>
                  <a:pt x="4738944" y="212520"/>
                </a:lnTo>
                <a:lnTo>
                  <a:pt x="4711184" y="175408"/>
                </a:lnTo>
                <a:lnTo>
                  <a:pt x="4680061" y="141176"/>
                </a:lnTo>
                <a:lnTo>
                  <a:pt x="4645816" y="110064"/>
                </a:lnTo>
                <a:lnTo>
                  <a:pt x="4608693" y="82316"/>
                </a:lnTo>
                <a:lnTo>
                  <a:pt x="4568934" y="58172"/>
                </a:lnTo>
                <a:lnTo>
                  <a:pt x="4526782" y="37875"/>
                </a:lnTo>
                <a:lnTo>
                  <a:pt x="4482477" y="21668"/>
                </a:lnTo>
                <a:lnTo>
                  <a:pt x="4436265" y="9791"/>
                </a:lnTo>
                <a:lnTo>
                  <a:pt x="4388385" y="2488"/>
                </a:lnTo>
                <a:lnTo>
                  <a:pt x="4339082" y="0"/>
                </a:lnTo>
                <a:close/>
              </a:path>
            </a:pathLst>
          </a:custGeom>
          <a:solidFill>
            <a:srgbClr val="CAD0DF"/>
          </a:solidFill>
        </p:spPr>
        <p:txBody>
          <a:bodyPr wrap="square" lIns="0" tIns="0" rIns="0" bIns="0" rtlCol="0"/>
          <a:lstStyle/>
          <a:p>
            <a:endParaRPr/>
          </a:p>
        </p:txBody>
      </p:sp>
      <p:sp>
        <p:nvSpPr>
          <p:cNvPr id="3" name="object 3"/>
          <p:cNvSpPr txBox="1">
            <a:spLocks noGrp="1"/>
          </p:cNvSpPr>
          <p:nvPr>
            <p:ph type="title"/>
          </p:nvPr>
        </p:nvSpPr>
        <p:spPr>
          <a:xfrm>
            <a:off x="2031619" y="1303781"/>
            <a:ext cx="3383915" cy="406400"/>
          </a:xfrm>
          <a:prstGeom prst="rect">
            <a:avLst/>
          </a:prstGeom>
        </p:spPr>
        <p:txBody>
          <a:bodyPr vert="horz" wrap="square" lIns="0" tIns="12065" rIns="0" bIns="0" rtlCol="0">
            <a:spAutoFit/>
          </a:bodyPr>
          <a:lstStyle/>
          <a:p>
            <a:pPr marL="12700">
              <a:lnSpc>
                <a:spcPct val="100000"/>
              </a:lnSpc>
              <a:spcBef>
                <a:spcPts val="95"/>
              </a:spcBef>
            </a:pPr>
            <a:r>
              <a:rPr sz="2500" dirty="0"/>
              <a:t>Đấu</a:t>
            </a:r>
            <a:r>
              <a:rPr sz="2500" spc="-30" dirty="0"/>
              <a:t> </a:t>
            </a:r>
            <a:r>
              <a:rPr sz="2500" dirty="0"/>
              <a:t>thầu</a:t>
            </a:r>
            <a:r>
              <a:rPr sz="2500" spc="-40" dirty="0"/>
              <a:t> </a:t>
            </a:r>
            <a:r>
              <a:rPr sz="2500" dirty="0"/>
              <a:t>rộng</a:t>
            </a:r>
            <a:r>
              <a:rPr sz="2500" spc="-30" dirty="0"/>
              <a:t> </a:t>
            </a:r>
            <a:r>
              <a:rPr sz="2500" dirty="0"/>
              <a:t>rãi</a:t>
            </a:r>
            <a:r>
              <a:rPr sz="2500" spc="-40" dirty="0"/>
              <a:t> </a:t>
            </a:r>
            <a:r>
              <a:rPr sz="2500" spc="-10" dirty="0"/>
              <a:t>(Đ.21)</a:t>
            </a:r>
            <a:endParaRPr sz="2500"/>
          </a:p>
        </p:txBody>
      </p:sp>
      <p:grpSp>
        <p:nvGrpSpPr>
          <p:cNvPr id="4" name="object 4"/>
          <p:cNvGrpSpPr/>
          <p:nvPr/>
        </p:nvGrpSpPr>
        <p:grpSpPr>
          <a:xfrm>
            <a:off x="1786001" y="2336545"/>
            <a:ext cx="3882390" cy="3536950"/>
            <a:chOff x="1786001" y="2336545"/>
            <a:chExt cx="3882390" cy="3536950"/>
          </a:xfrm>
        </p:grpSpPr>
        <p:sp>
          <p:nvSpPr>
            <p:cNvPr id="5" name="object 5"/>
            <p:cNvSpPr/>
            <p:nvPr/>
          </p:nvSpPr>
          <p:spPr>
            <a:xfrm>
              <a:off x="1798701" y="2349245"/>
              <a:ext cx="3856990" cy="1630680"/>
            </a:xfrm>
            <a:custGeom>
              <a:avLst/>
              <a:gdLst/>
              <a:ahLst/>
              <a:cxnLst/>
              <a:rect l="l" t="t" r="r" b="b"/>
              <a:pathLst>
                <a:path w="3856990" h="1630679">
                  <a:moveTo>
                    <a:pt x="3693922" y="0"/>
                  </a:moveTo>
                  <a:lnTo>
                    <a:pt x="163068" y="0"/>
                  </a:lnTo>
                  <a:lnTo>
                    <a:pt x="119723" y="5826"/>
                  </a:lnTo>
                  <a:lnTo>
                    <a:pt x="80771" y="22267"/>
                  </a:lnTo>
                  <a:lnTo>
                    <a:pt x="47767" y="47767"/>
                  </a:lnTo>
                  <a:lnTo>
                    <a:pt x="22267" y="80772"/>
                  </a:lnTo>
                  <a:lnTo>
                    <a:pt x="5826" y="119723"/>
                  </a:lnTo>
                  <a:lnTo>
                    <a:pt x="0" y="163067"/>
                  </a:lnTo>
                  <a:lnTo>
                    <a:pt x="0" y="1467103"/>
                  </a:lnTo>
                  <a:lnTo>
                    <a:pt x="5826" y="1510448"/>
                  </a:lnTo>
                  <a:lnTo>
                    <a:pt x="22267" y="1549400"/>
                  </a:lnTo>
                  <a:lnTo>
                    <a:pt x="47767" y="1582404"/>
                  </a:lnTo>
                  <a:lnTo>
                    <a:pt x="80772" y="1607904"/>
                  </a:lnTo>
                  <a:lnTo>
                    <a:pt x="119723" y="1624345"/>
                  </a:lnTo>
                  <a:lnTo>
                    <a:pt x="163068" y="1630171"/>
                  </a:lnTo>
                  <a:lnTo>
                    <a:pt x="3693922" y="1630171"/>
                  </a:lnTo>
                  <a:lnTo>
                    <a:pt x="3737266" y="1624345"/>
                  </a:lnTo>
                  <a:lnTo>
                    <a:pt x="3776217" y="1607904"/>
                  </a:lnTo>
                  <a:lnTo>
                    <a:pt x="3809222" y="1582404"/>
                  </a:lnTo>
                  <a:lnTo>
                    <a:pt x="3834722" y="1549399"/>
                  </a:lnTo>
                  <a:lnTo>
                    <a:pt x="3851163" y="1510448"/>
                  </a:lnTo>
                  <a:lnTo>
                    <a:pt x="3856990" y="1467103"/>
                  </a:lnTo>
                  <a:lnTo>
                    <a:pt x="3856990" y="163067"/>
                  </a:lnTo>
                  <a:lnTo>
                    <a:pt x="3851163" y="119723"/>
                  </a:lnTo>
                  <a:lnTo>
                    <a:pt x="3834722" y="80772"/>
                  </a:lnTo>
                  <a:lnTo>
                    <a:pt x="3809222" y="47767"/>
                  </a:lnTo>
                  <a:lnTo>
                    <a:pt x="3776217" y="22267"/>
                  </a:lnTo>
                  <a:lnTo>
                    <a:pt x="3737266" y="5826"/>
                  </a:lnTo>
                  <a:lnTo>
                    <a:pt x="3693922" y="0"/>
                  </a:lnTo>
                  <a:close/>
                </a:path>
              </a:pathLst>
            </a:custGeom>
            <a:solidFill>
              <a:srgbClr val="E9E1D5"/>
            </a:solidFill>
          </p:spPr>
          <p:txBody>
            <a:bodyPr wrap="square" lIns="0" tIns="0" rIns="0" bIns="0" rtlCol="0"/>
            <a:lstStyle/>
            <a:p>
              <a:endParaRPr/>
            </a:p>
          </p:txBody>
        </p:sp>
        <p:sp>
          <p:nvSpPr>
            <p:cNvPr id="6" name="object 6"/>
            <p:cNvSpPr/>
            <p:nvPr/>
          </p:nvSpPr>
          <p:spPr>
            <a:xfrm>
              <a:off x="1798701" y="2349245"/>
              <a:ext cx="3856990" cy="1630680"/>
            </a:xfrm>
            <a:custGeom>
              <a:avLst/>
              <a:gdLst/>
              <a:ahLst/>
              <a:cxnLst/>
              <a:rect l="l" t="t" r="r" b="b"/>
              <a:pathLst>
                <a:path w="3856990" h="1630679">
                  <a:moveTo>
                    <a:pt x="0" y="163067"/>
                  </a:moveTo>
                  <a:lnTo>
                    <a:pt x="5826" y="119723"/>
                  </a:lnTo>
                  <a:lnTo>
                    <a:pt x="22267" y="80772"/>
                  </a:lnTo>
                  <a:lnTo>
                    <a:pt x="47767" y="47767"/>
                  </a:lnTo>
                  <a:lnTo>
                    <a:pt x="80771" y="22267"/>
                  </a:lnTo>
                  <a:lnTo>
                    <a:pt x="119723" y="5826"/>
                  </a:lnTo>
                  <a:lnTo>
                    <a:pt x="163068" y="0"/>
                  </a:lnTo>
                  <a:lnTo>
                    <a:pt x="3693922" y="0"/>
                  </a:lnTo>
                  <a:lnTo>
                    <a:pt x="3737266" y="5826"/>
                  </a:lnTo>
                  <a:lnTo>
                    <a:pt x="3776217" y="22267"/>
                  </a:lnTo>
                  <a:lnTo>
                    <a:pt x="3809222" y="47767"/>
                  </a:lnTo>
                  <a:lnTo>
                    <a:pt x="3834722" y="80772"/>
                  </a:lnTo>
                  <a:lnTo>
                    <a:pt x="3851163" y="119723"/>
                  </a:lnTo>
                  <a:lnTo>
                    <a:pt x="3856990" y="163067"/>
                  </a:lnTo>
                  <a:lnTo>
                    <a:pt x="3856990" y="1467103"/>
                  </a:lnTo>
                  <a:lnTo>
                    <a:pt x="3851163" y="1510448"/>
                  </a:lnTo>
                  <a:lnTo>
                    <a:pt x="3834722" y="1549399"/>
                  </a:lnTo>
                  <a:lnTo>
                    <a:pt x="3809222" y="1582404"/>
                  </a:lnTo>
                  <a:lnTo>
                    <a:pt x="3776217" y="1607904"/>
                  </a:lnTo>
                  <a:lnTo>
                    <a:pt x="3737266" y="1624345"/>
                  </a:lnTo>
                  <a:lnTo>
                    <a:pt x="3693922" y="1630171"/>
                  </a:lnTo>
                  <a:lnTo>
                    <a:pt x="163068" y="1630171"/>
                  </a:lnTo>
                  <a:lnTo>
                    <a:pt x="119723" y="1624345"/>
                  </a:lnTo>
                  <a:lnTo>
                    <a:pt x="80772" y="1607904"/>
                  </a:lnTo>
                  <a:lnTo>
                    <a:pt x="47767" y="1582404"/>
                  </a:lnTo>
                  <a:lnTo>
                    <a:pt x="22267" y="1549400"/>
                  </a:lnTo>
                  <a:lnTo>
                    <a:pt x="5826" y="1510448"/>
                  </a:lnTo>
                  <a:lnTo>
                    <a:pt x="0" y="1467103"/>
                  </a:lnTo>
                  <a:lnTo>
                    <a:pt x="0" y="163067"/>
                  </a:lnTo>
                  <a:close/>
                </a:path>
              </a:pathLst>
            </a:custGeom>
            <a:ln w="25399">
              <a:solidFill>
                <a:srgbClr val="01428F"/>
              </a:solidFill>
            </a:ln>
          </p:spPr>
          <p:txBody>
            <a:bodyPr wrap="square" lIns="0" tIns="0" rIns="0" bIns="0" rtlCol="0"/>
            <a:lstStyle/>
            <a:p>
              <a:endParaRPr/>
            </a:p>
          </p:txBody>
        </p:sp>
        <p:sp>
          <p:nvSpPr>
            <p:cNvPr id="7" name="object 7"/>
            <p:cNvSpPr/>
            <p:nvPr/>
          </p:nvSpPr>
          <p:spPr>
            <a:xfrm>
              <a:off x="1798701" y="4230242"/>
              <a:ext cx="3856990" cy="1630680"/>
            </a:xfrm>
            <a:custGeom>
              <a:avLst/>
              <a:gdLst/>
              <a:ahLst/>
              <a:cxnLst/>
              <a:rect l="l" t="t" r="r" b="b"/>
              <a:pathLst>
                <a:path w="3856990" h="1630679">
                  <a:moveTo>
                    <a:pt x="3693922" y="0"/>
                  </a:moveTo>
                  <a:lnTo>
                    <a:pt x="163068" y="0"/>
                  </a:lnTo>
                  <a:lnTo>
                    <a:pt x="119723" y="5816"/>
                  </a:lnTo>
                  <a:lnTo>
                    <a:pt x="80771" y="22234"/>
                  </a:lnTo>
                  <a:lnTo>
                    <a:pt x="47767" y="47704"/>
                  </a:lnTo>
                  <a:lnTo>
                    <a:pt x="22267" y="80677"/>
                  </a:lnTo>
                  <a:lnTo>
                    <a:pt x="5826" y="119606"/>
                  </a:lnTo>
                  <a:lnTo>
                    <a:pt x="0" y="162940"/>
                  </a:lnTo>
                  <a:lnTo>
                    <a:pt x="0" y="1467078"/>
                  </a:lnTo>
                  <a:lnTo>
                    <a:pt x="5826" y="1510414"/>
                  </a:lnTo>
                  <a:lnTo>
                    <a:pt x="22267" y="1549355"/>
                  </a:lnTo>
                  <a:lnTo>
                    <a:pt x="47767" y="1582348"/>
                  </a:lnTo>
                  <a:lnTo>
                    <a:pt x="80772" y="1607838"/>
                  </a:lnTo>
                  <a:lnTo>
                    <a:pt x="119723" y="1624272"/>
                  </a:lnTo>
                  <a:lnTo>
                    <a:pt x="163068" y="1630095"/>
                  </a:lnTo>
                  <a:lnTo>
                    <a:pt x="3693922" y="1630095"/>
                  </a:lnTo>
                  <a:lnTo>
                    <a:pt x="3737266" y="1624272"/>
                  </a:lnTo>
                  <a:lnTo>
                    <a:pt x="3776217" y="1607838"/>
                  </a:lnTo>
                  <a:lnTo>
                    <a:pt x="3809222" y="1582348"/>
                  </a:lnTo>
                  <a:lnTo>
                    <a:pt x="3834722" y="1549355"/>
                  </a:lnTo>
                  <a:lnTo>
                    <a:pt x="3851163" y="1510414"/>
                  </a:lnTo>
                  <a:lnTo>
                    <a:pt x="3856990" y="1467078"/>
                  </a:lnTo>
                  <a:lnTo>
                    <a:pt x="3856990" y="162940"/>
                  </a:lnTo>
                  <a:lnTo>
                    <a:pt x="3851163" y="119606"/>
                  </a:lnTo>
                  <a:lnTo>
                    <a:pt x="3834722" y="80677"/>
                  </a:lnTo>
                  <a:lnTo>
                    <a:pt x="3809222" y="47704"/>
                  </a:lnTo>
                  <a:lnTo>
                    <a:pt x="3776217" y="22234"/>
                  </a:lnTo>
                  <a:lnTo>
                    <a:pt x="3737266" y="5816"/>
                  </a:lnTo>
                  <a:lnTo>
                    <a:pt x="3693922" y="0"/>
                  </a:lnTo>
                  <a:close/>
                </a:path>
              </a:pathLst>
            </a:custGeom>
            <a:solidFill>
              <a:srgbClr val="E9E1D5"/>
            </a:solidFill>
          </p:spPr>
          <p:txBody>
            <a:bodyPr wrap="square" lIns="0" tIns="0" rIns="0" bIns="0" rtlCol="0"/>
            <a:lstStyle/>
            <a:p>
              <a:endParaRPr/>
            </a:p>
          </p:txBody>
        </p:sp>
        <p:sp>
          <p:nvSpPr>
            <p:cNvPr id="8" name="object 8"/>
            <p:cNvSpPr/>
            <p:nvPr/>
          </p:nvSpPr>
          <p:spPr>
            <a:xfrm>
              <a:off x="1798701" y="4230242"/>
              <a:ext cx="3856990" cy="1630680"/>
            </a:xfrm>
            <a:custGeom>
              <a:avLst/>
              <a:gdLst/>
              <a:ahLst/>
              <a:cxnLst/>
              <a:rect l="l" t="t" r="r" b="b"/>
              <a:pathLst>
                <a:path w="3856990" h="1630679">
                  <a:moveTo>
                    <a:pt x="0" y="162940"/>
                  </a:moveTo>
                  <a:lnTo>
                    <a:pt x="5826" y="119606"/>
                  </a:lnTo>
                  <a:lnTo>
                    <a:pt x="22267" y="80677"/>
                  </a:lnTo>
                  <a:lnTo>
                    <a:pt x="47767" y="47704"/>
                  </a:lnTo>
                  <a:lnTo>
                    <a:pt x="80771" y="22234"/>
                  </a:lnTo>
                  <a:lnTo>
                    <a:pt x="119723" y="5816"/>
                  </a:lnTo>
                  <a:lnTo>
                    <a:pt x="163068" y="0"/>
                  </a:lnTo>
                  <a:lnTo>
                    <a:pt x="3693922" y="0"/>
                  </a:lnTo>
                  <a:lnTo>
                    <a:pt x="3737266" y="5816"/>
                  </a:lnTo>
                  <a:lnTo>
                    <a:pt x="3776217" y="22234"/>
                  </a:lnTo>
                  <a:lnTo>
                    <a:pt x="3809222" y="47704"/>
                  </a:lnTo>
                  <a:lnTo>
                    <a:pt x="3834722" y="80677"/>
                  </a:lnTo>
                  <a:lnTo>
                    <a:pt x="3851163" y="119606"/>
                  </a:lnTo>
                  <a:lnTo>
                    <a:pt x="3856990" y="162940"/>
                  </a:lnTo>
                  <a:lnTo>
                    <a:pt x="3856990" y="1467078"/>
                  </a:lnTo>
                  <a:lnTo>
                    <a:pt x="3851163" y="1510414"/>
                  </a:lnTo>
                  <a:lnTo>
                    <a:pt x="3834722" y="1549355"/>
                  </a:lnTo>
                  <a:lnTo>
                    <a:pt x="3809222" y="1582348"/>
                  </a:lnTo>
                  <a:lnTo>
                    <a:pt x="3776217" y="1607838"/>
                  </a:lnTo>
                  <a:lnTo>
                    <a:pt x="3737266" y="1624272"/>
                  </a:lnTo>
                  <a:lnTo>
                    <a:pt x="3693922" y="1630095"/>
                  </a:lnTo>
                  <a:lnTo>
                    <a:pt x="163068" y="1630095"/>
                  </a:lnTo>
                  <a:lnTo>
                    <a:pt x="119723" y="1624272"/>
                  </a:lnTo>
                  <a:lnTo>
                    <a:pt x="80772" y="1607838"/>
                  </a:lnTo>
                  <a:lnTo>
                    <a:pt x="47767" y="1582348"/>
                  </a:lnTo>
                  <a:lnTo>
                    <a:pt x="22267" y="1549355"/>
                  </a:lnTo>
                  <a:lnTo>
                    <a:pt x="5826" y="1510414"/>
                  </a:lnTo>
                  <a:lnTo>
                    <a:pt x="0" y="1467078"/>
                  </a:lnTo>
                  <a:lnTo>
                    <a:pt x="0" y="162940"/>
                  </a:lnTo>
                  <a:close/>
                </a:path>
              </a:pathLst>
            </a:custGeom>
            <a:ln w="25400">
              <a:solidFill>
                <a:srgbClr val="01428F"/>
              </a:solidFill>
            </a:ln>
          </p:spPr>
          <p:txBody>
            <a:bodyPr wrap="square" lIns="0" tIns="0" rIns="0" bIns="0" rtlCol="0"/>
            <a:lstStyle/>
            <a:p>
              <a:endParaRPr/>
            </a:p>
          </p:txBody>
        </p:sp>
      </p:grpSp>
      <p:sp>
        <p:nvSpPr>
          <p:cNvPr id="9" name="object 9"/>
          <p:cNvSpPr txBox="1"/>
          <p:nvPr/>
        </p:nvSpPr>
        <p:spPr>
          <a:xfrm>
            <a:off x="1897507" y="2767329"/>
            <a:ext cx="3665854" cy="3108325"/>
          </a:xfrm>
          <a:prstGeom prst="rect">
            <a:avLst/>
          </a:prstGeom>
        </p:spPr>
        <p:txBody>
          <a:bodyPr vert="horz" wrap="square" lIns="0" tIns="67310" rIns="0" bIns="0" rtlCol="0">
            <a:spAutoFit/>
          </a:bodyPr>
          <a:lstStyle/>
          <a:p>
            <a:pPr marL="12700" marR="5080" algn="just">
              <a:lnSpc>
                <a:spcPts val="2580"/>
              </a:lnSpc>
              <a:spcBef>
                <a:spcPts val="530"/>
              </a:spcBef>
            </a:pPr>
            <a:r>
              <a:rPr sz="2500" dirty="0">
                <a:solidFill>
                  <a:srgbClr val="03499E"/>
                </a:solidFill>
                <a:latin typeface="Times New Roman"/>
                <a:cs typeface="Times New Roman"/>
              </a:rPr>
              <a:t>Không hạn</a:t>
            </a:r>
            <a:r>
              <a:rPr sz="2500" spc="15" dirty="0">
                <a:solidFill>
                  <a:srgbClr val="03499E"/>
                </a:solidFill>
                <a:latin typeface="Times New Roman"/>
                <a:cs typeface="Times New Roman"/>
              </a:rPr>
              <a:t> </a:t>
            </a:r>
            <a:r>
              <a:rPr sz="2500" dirty="0">
                <a:solidFill>
                  <a:srgbClr val="03499E"/>
                </a:solidFill>
                <a:latin typeface="Times New Roman"/>
                <a:cs typeface="Times New Roman"/>
              </a:rPr>
              <a:t>chế</a:t>
            </a:r>
            <a:r>
              <a:rPr sz="2500" spc="-5" dirty="0">
                <a:solidFill>
                  <a:srgbClr val="03499E"/>
                </a:solidFill>
                <a:latin typeface="Times New Roman"/>
                <a:cs typeface="Times New Roman"/>
              </a:rPr>
              <a:t> </a:t>
            </a:r>
            <a:r>
              <a:rPr sz="2500" dirty="0">
                <a:solidFill>
                  <a:srgbClr val="03499E"/>
                </a:solidFill>
                <a:latin typeface="Times New Roman"/>
                <a:cs typeface="Times New Roman"/>
              </a:rPr>
              <a:t>số</a:t>
            </a:r>
            <a:r>
              <a:rPr sz="2500" spc="5" dirty="0">
                <a:solidFill>
                  <a:srgbClr val="03499E"/>
                </a:solidFill>
                <a:latin typeface="Times New Roman"/>
                <a:cs typeface="Times New Roman"/>
              </a:rPr>
              <a:t> </a:t>
            </a:r>
            <a:r>
              <a:rPr sz="2500" dirty="0">
                <a:solidFill>
                  <a:srgbClr val="03499E"/>
                </a:solidFill>
                <a:latin typeface="Times New Roman"/>
                <a:cs typeface="Times New Roman"/>
              </a:rPr>
              <a:t>lượng</a:t>
            </a:r>
            <a:r>
              <a:rPr sz="2500" spc="10" dirty="0">
                <a:solidFill>
                  <a:srgbClr val="03499E"/>
                </a:solidFill>
                <a:latin typeface="Times New Roman"/>
                <a:cs typeface="Times New Roman"/>
              </a:rPr>
              <a:t> </a:t>
            </a:r>
            <a:r>
              <a:rPr sz="2500" spc="-25" dirty="0">
                <a:solidFill>
                  <a:srgbClr val="03499E"/>
                </a:solidFill>
                <a:latin typeface="Times New Roman"/>
                <a:cs typeface="Times New Roman"/>
              </a:rPr>
              <a:t>NT </a:t>
            </a:r>
            <a:r>
              <a:rPr sz="2500" dirty="0">
                <a:solidFill>
                  <a:srgbClr val="03499E"/>
                </a:solidFill>
                <a:latin typeface="Times New Roman"/>
                <a:cs typeface="Times New Roman"/>
              </a:rPr>
              <a:t>tham</a:t>
            </a:r>
            <a:r>
              <a:rPr sz="2500" spc="-45" dirty="0">
                <a:solidFill>
                  <a:srgbClr val="03499E"/>
                </a:solidFill>
                <a:latin typeface="Times New Roman"/>
                <a:cs typeface="Times New Roman"/>
              </a:rPr>
              <a:t> </a:t>
            </a:r>
            <a:r>
              <a:rPr sz="2500" spc="-25" dirty="0">
                <a:solidFill>
                  <a:srgbClr val="03499E"/>
                </a:solidFill>
                <a:latin typeface="Times New Roman"/>
                <a:cs typeface="Times New Roman"/>
              </a:rPr>
              <a:t>gia</a:t>
            </a:r>
            <a:endParaRPr sz="2500">
              <a:latin typeface="Times New Roman"/>
              <a:cs typeface="Times New Roman"/>
            </a:endParaRPr>
          </a:p>
          <a:p>
            <a:pPr>
              <a:lnSpc>
                <a:spcPct val="100000"/>
              </a:lnSpc>
            </a:pPr>
            <a:endParaRPr sz="2500">
              <a:latin typeface="Times New Roman"/>
              <a:cs typeface="Times New Roman"/>
            </a:endParaRPr>
          </a:p>
          <a:p>
            <a:pPr>
              <a:lnSpc>
                <a:spcPct val="100000"/>
              </a:lnSpc>
            </a:pPr>
            <a:endParaRPr sz="2500">
              <a:latin typeface="Times New Roman"/>
              <a:cs typeface="Times New Roman"/>
            </a:endParaRPr>
          </a:p>
          <a:p>
            <a:pPr marL="12700" marR="9525" algn="just">
              <a:lnSpc>
                <a:spcPct val="86200"/>
              </a:lnSpc>
            </a:pPr>
            <a:r>
              <a:rPr sz="2500" dirty="0">
                <a:solidFill>
                  <a:srgbClr val="03499E"/>
                </a:solidFill>
                <a:latin typeface="Times New Roman"/>
                <a:cs typeface="Times New Roman"/>
              </a:rPr>
              <a:t>Trường</a:t>
            </a:r>
            <a:r>
              <a:rPr sz="2500" spc="225" dirty="0">
                <a:solidFill>
                  <a:srgbClr val="03499E"/>
                </a:solidFill>
                <a:latin typeface="Times New Roman"/>
                <a:cs typeface="Times New Roman"/>
              </a:rPr>
              <a:t> </a:t>
            </a:r>
            <a:r>
              <a:rPr sz="2500" dirty="0">
                <a:solidFill>
                  <a:srgbClr val="03499E"/>
                </a:solidFill>
                <a:latin typeface="Times New Roman"/>
                <a:cs typeface="Times New Roman"/>
              </a:rPr>
              <a:t>hợp</a:t>
            </a:r>
            <a:r>
              <a:rPr sz="2500" spc="245" dirty="0">
                <a:solidFill>
                  <a:srgbClr val="03499E"/>
                </a:solidFill>
                <a:latin typeface="Times New Roman"/>
                <a:cs typeface="Times New Roman"/>
              </a:rPr>
              <a:t> </a:t>
            </a:r>
            <a:r>
              <a:rPr sz="2500" dirty="0">
                <a:solidFill>
                  <a:srgbClr val="03499E"/>
                </a:solidFill>
                <a:latin typeface="Times New Roman"/>
                <a:cs typeface="Times New Roman"/>
              </a:rPr>
              <a:t>không</a:t>
            </a:r>
            <a:r>
              <a:rPr sz="2500" spc="229" dirty="0">
                <a:solidFill>
                  <a:srgbClr val="03499E"/>
                </a:solidFill>
                <a:latin typeface="Times New Roman"/>
                <a:cs typeface="Times New Roman"/>
              </a:rPr>
              <a:t> </a:t>
            </a:r>
            <a:r>
              <a:rPr sz="2500" dirty="0">
                <a:solidFill>
                  <a:srgbClr val="03499E"/>
                </a:solidFill>
                <a:latin typeface="Times New Roman"/>
                <a:cs typeface="Times New Roman"/>
              </a:rPr>
              <a:t>áp</a:t>
            </a:r>
            <a:r>
              <a:rPr sz="2500" spc="245" dirty="0">
                <a:solidFill>
                  <a:srgbClr val="03499E"/>
                </a:solidFill>
                <a:latin typeface="Times New Roman"/>
                <a:cs typeface="Times New Roman"/>
              </a:rPr>
              <a:t> </a:t>
            </a:r>
            <a:r>
              <a:rPr sz="2500" spc="-20" dirty="0">
                <a:solidFill>
                  <a:srgbClr val="03499E"/>
                </a:solidFill>
                <a:latin typeface="Times New Roman"/>
                <a:cs typeface="Times New Roman"/>
              </a:rPr>
              <a:t>dụng </a:t>
            </a:r>
            <a:r>
              <a:rPr sz="2500" dirty="0">
                <a:solidFill>
                  <a:srgbClr val="03499E"/>
                </a:solidFill>
                <a:latin typeface="Times New Roman"/>
                <a:cs typeface="Times New Roman"/>
              </a:rPr>
              <a:t>thì</a:t>
            </a:r>
            <a:r>
              <a:rPr sz="2500" spc="-25" dirty="0">
                <a:solidFill>
                  <a:srgbClr val="03499E"/>
                </a:solidFill>
                <a:latin typeface="Times New Roman"/>
                <a:cs typeface="Times New Roman"/>
              </a:rPr>
              <a:t> </a:t>
            </a:r>
            <a:r>
              <a:rPr sz="2500" dirty="0">
                <a:solidFill>
                  <a:srgbClr val="03499E"/>
                </a:solidFill>
                <a:latin typeface="Times New Roman"/>
                <a:cs typeface="Times New Roman"/>
              </a:rPr>
              <a:t>trong</a:t>
            </a:r>
            <a:r>
              <a:rPr sz="2500" spc="-20" dirty="0">
                <a:solidFill>
                  <a:srgbClr val="03499E"/>
                </a:solidFill>
                <a:latin typeface="Times New Roman"/>
                <a:cs typeface="Times New Roman"/>
              </a:rPr>
              <a:t> </a:t>
            </a:r>
            <a:r>
              <a:rPr sz="2500" dirty="0">
                <a:solidFill>
                  <a:srgbClr val="03499E"/>
                </a:solidFill>
                <a:latin typeface="Times New Roman"/>
                <a:cs typeface="Times New Roman"/>
              </a:rPr>
              <a:t>văn</a:t>
            </a:r>
            <a:r>
              <a:rPr sz="2500" spc="-30" dirty="0">
                <a:solidFill>
                  <a:srgbClr val="03499E"/>
                </a:solidFill>
                <a:latin typeface="Times New Roman"/>
                <a:cs typeface="Times New Roman"/>
              </a:rPr>
              <a:t> </a:t>
            </a:r>
            <a:r>
              <a:rPr sz="2500" dirty="0">
                <a:solidFill>
                  <a:srgbClr val="03499E"/>
                </a:solidFill>
                <a:latin typeface="Times New Roman"/>
                <a:cs typeface="Times New Roman"/>
              </a:rPr>
              <a:t>bản</a:t>
            </a:r>
            <a:r>
              <a:rPr sz="2500" spc="-20" dirty="0">
                <a:solidFill>
                  <a:srgbClr val="03499E"/>
                </a:solidFill>
                <a:latin typeface="Times New Roman"/>
                <a:cs typeface="Times New Roman"/>
              </a:rPr>
              <a:t> </a:t>
            </a:r>
            <a:r>
              <a:rPr sz="2500" dirty="0">
                <a:solidFill>
                  <a:srgbClr val="03499E"/>
                </a:solidFill>
                <a:latin typeface="Times New Roman"/>
                <a:cs typeface="Times New Roman"/>
              </a:rPr>
              <a:t>trình</a:t>
            </a:r>
            <a:r>
              <a:rPr sz="2500" spc="-5" dirty="0">
                <a:solidFill>
                  <a:srgbClr val="03499E"/>
                </a:solidFill>
                <a:latin typeface="Times New Roman"/>
                <a:cs typeface="Times New Roman"/>
              </a:rPr>
              <a:t> </a:t>
            </a:r>
            <a:r>
              <a:rPr sz="2500" spc="-10" dirty="0">
                <a:solidFill>
                  <a:srgbClr val="03499E"/>
                </a:solidFill>
                <a:latin typeface="Times New Roman"/>
                <a:cs typeface="Times New Roman"/>
              </a:rPr>
              <a:t>duyệt </a:t>
            </a:r>
            <a:r>
              <a:rPr sz="2500" dirty="0">
                <a:solidFill>
                  <a:srgbClr val="03499E"/>
                </a:solidFill>
                <a:latin typeface="Times New Roman"/>
                <a:cs typeface="Times New Roman"/>
              </a:rPr>
              <a:t>KHLCNT</a:t>
            </a:r>
            <a:r>
              <a:rPr sz="2500" spc="155" dirty="0">
                <a:solidFill>
                  <a:srgbClr val="03499E"/>
                </a:solidFill>
                <a:latin typeface="Times New Roman"/>
                <a:cs typeface="Times New Roman"/>
              </a:rPr>
              <a:t> </a:t>
            </a:r>
            <a:r>
              <a:rPr sz="2500" dirty="0">
                <a:solidFill>
                  <a:srgbClr val="03499E"/>
                </a:solidFill>
                <a:latin typeface="Times New Roman"/>
                <a:cs typeface="Times New Roman"/>
              </a:rPr>
              <a:t>phải</a:t>
            </a:r>
            <a:r>
              <a:rPr sz="2500" spc="155" dirty="0">
                <a:solidFill>
                  <a:srgbClr val="03499E"/>
                </a:solidFill>
                <a:latin typeface="Times New Roman"/>
                <a:cs typeface="Times New Roman"/>
              </a:rPr>
              <a:t> </a:t>
            </a:r>
            <a:r>
              <a:rPr sz="2500" dirty="0">
                <a:solidFill>
                  <a:srgbClr val="03499E"/>
                </a:solidFill>
                <a:latin typeface="Times New Roman"/>
                <a:cs typeface="Times New Roman"/>
              </a:rPr>
              <a:t>nêu</a:t>
            </a:r>
            <a:r>
              <a:rPr sz="2500" spc="160" dirty="0">
                <a:solidFill>
                  <a:srgbClr val="03499E"/>
                </a:solidFill>
                <a:latin typeface="Times New Roman"/>
                <a:cs typeface="Times New Roman"/>
              </a:rPr>
              <a:t> </a:t>
            </a:r>
            <a:r>
              <a:rPr sz="2500" dirty="0">
                <a:solidFill>
                  <a:srgbClr val="03499E"/>
                </a:solidFill>
                <a:latin typeface="Times New Roman"/>
                <a:cs typeface="Times New Roman"/>
              </a:rPr>
              <a:t>rõ</a:t>
            </a:r>
            <a:r>
              <a:rPr sz="2500" spc="170" dirty="0">
                <a:solidFill>
                  <a:srgbClr val="03499E"/>
                </a:solidFill>
                <a:latin typeface="Times New Roman"/>
                <a:cs typeface="Times New Roman"/>
              </a:rPr>
              <a:t> </a:t>
            </a:r>
            <a:r>
              <a:rPr sz="2500" dirty="0">
                <a:solidFill>
                  <a:srgbClr val="03499E"/>
                </a:solidFill>
                <a:latin typeface="Times New Roman"/>
                <a:cs typeface="Times New Roman"/>
              </a:rPr>
              <a:t>lý</a:t>
            </a:r>
            <a:r>
              <a:rPr sz="2500" spc="160" dirty="0">
                <a:solidFill>
                  <a:srgbClr val="03499E"/>
                </a:solidFill>
                <a:latin typeface="Times New Roman"/>
                <a:cs typeface="Times New Roman"/>
              </a:rPr>
              <a:t> </a:t>
            </a:r>
            <a:r>
              <a:rPr sz="2500" spc="-25" dirty="0">
                <a:solidFill>
                  <a:srgbClr val="03499E"/>
                </a:solidFill>
                <a:latin typeface="Times New Roman"/>
                <a:cs typeface="Times New Roman"/>
              </a:rPr>
              <a:t>do</a:t>
            </a:r>
            <a:endParaRPr sz="2500">
              <a:latin typeface="Times New Roman"/>
              <a:cs typeface="Times New Roman"/>
            </a:endParaRPr>
          </a:p>
          <a:p>
            <a:pPr marL="12700" marR="10160" algn="just">
              <a:lnSpc>
                <a:spcPts val="2590"/>
              </a:lnSpc>
              <a:spcBef>
                <a:spcPts val="5"/>
              </a:spcBef>
            </a:pPr>
            <a:r>
              <a:rPr sz="2500" dirty="0">
                <a:solidFill>
                  <a:srgbClr val="03499E"/>
                </a:solidFill>
                <a:latin typeface="Wingdings"/>
                <a:cs typeface="Wingdings"/>
              </a:rPr>
              <a:t></a:t>
            </a:r>
            <a:r>
              <a:rPr sz="2500" spc="235" dirty="0">
                <a:solidFill>
                  <a:srgbClr val="03499E"/>
                </a:solidFill>
                <a:latin typeface="Times New Roman"/>
                <a:cs typeface="Times New Roman"/>
              </a:rPr>
              <a:t>  </a:t>
            </a:r>
            <a:r>
              <a:rPr sz="2500" dirty="0">
                <a:solidFill>
                  <a:srgbClr val="03499E"/>
                </a:solidFill>
                <a:latin typeface="Times New Roman"/>
                <a:cs typeface="Times New Roman"/>
              </a:rPr>
              <a:t>NCTQ</a:t>
            </a:r>
            <a:r>
              <a:rPr sz="2500" spc="240" dirty="0">
                <a:solidFill>
                  <a:srgbClr val="03499E"/>
                </a:solidFill>
                <a:latin typeface="Times New Roman"/>
                <a:cs typeface="Times New Roman"/>
              </a:rPr>
              <a:t>  </a:t>
            </a:r>
            <a:r>
              <a:rPr sz="2500" dirty="0">
                <a:solidFill>
                  <a:srgbClr val="03499E"/>
                </a:solidFill>
                <a:latin typeface="Times New Roman"/>
                <a:cs typeface="Times New Roman"/>
              </a:rPr>
              <a:t>quyết</a:t>
            </a:r>
            <a:r>
              <a:rPr sz="2500" spc="229" dirty="0">
                <a:solidFill>
                  <a:srgbClr val="03499E"/>
                </a:solidFill>
                <a:latin typeface="Times New Roman"/>
                <a:cs typeface="Times New Roman"/>
              </a:rPr>
              <a:t>  </a:t>
            </a:r>
            <a:r>
              <a:rPr sz="2500" dirty="0">
                <a:solidFill>
                  <a:srgbClr val="03499E"/>
                </a:solidFill>
                <a:latin typeface="Times New Roman"/>
                <a:cs typeface="Times New Roman"/>
              </a:rPr>
              <a:t>định</a:t>
            </a:r>
            <a:r>
              <a:rPr sz="2500" spc="235" dirty="0">
                <a:solidFill>
                  <a:srgbClr val="03499E"/>
                </a:solidFill>
                <a:latin typeface="Times New Roman"/>
                <a:cs typeface="Times New Roman"/>
              </a:rPr>
              <a:t>  </a:t>
            </a:r>
            <a:r>
              <a:rPr sz="2500" spc="-25" dirty="0">
                <a:solidFill>
                  <a:srgbClr val="03499E"/>
                </a:solidFill>
                <a:latin typeface="Times New Roman"/>
                <a:cs typeface="Times New Roman"/>
              </a:rPr>
              <a:t>và </a:t>
            </a:r>
            <a:r>
              <a:rPr sz="2500" dirty="0">
                <a:solidFill>
                  <a:srgbClr val="03499E"/>
                </a:solidFill>
                <a:latin typeface="Times New Roman"/>
                <a:cs typeface="Times New Roman"/>
              </a:rPr>
              <a:t>chịu</a:t>
            </a:r>
            <a:r>
              <a:rPr sz="2500" spc="-50" dirty="0">
                <a:solidFill>
                  <a:srgbClr val="03499E"/>
                </a:solidFill>
                <a:latin typeface="Times New Roman"/>
                <a:cs typeface="Times New Roman"/>
              </a:rPr>
              <a:t> </a:t>
            </a:r>
            <a:r>
              <a:rPr sz="2500" dirty="0">
                <a:solidFill>
                  <a:srgbClr val="03499E"/>
                </a:solidFill>
                <a:latin typeface="Times New Roman"/>
                <a:cs typeface="Times New Roman"/>
              </a:rPr>
              <a:t>trách</a:t>
            </a:r>
            <a:r>
              <a:rPr sz="2500" spc="-40" dirty="0">
                <a:solidFill>
                  <a:srgbClr val="03499E"/>
                </a:solidFill>
                <a:latin typeface="Times New Roman"/>
                <a:cs typeface="Times New Roman"/>
              </a:rPr>
              <a:t> </a:t>
            </a:r>
            <a:r>
              <a:rPr sz="2500" spc="-10" dirty="0">
                <a:solidFill>
                  <a:srgbClr val="03499E"/>
                </a:solidFill>
                <a:latin typeface="Times New Roman"/>
                <a:cs typeface="Times New Roman"/>
              </a:rPr>
              <a:t>nhiệm</a:t>
            </a:r>
            <a:endParaRPr sz="2500">
              <a:latin typeface="Times New Roman"/>
              <a:cs typeface="Times New Roman"/>
            </a:endParaRPr>
          </a:p>
        </p:txBody>
      </p:sp>
      <p:sp>
        <p:nvSpPr>
          <p:cNvPr id="10" name="object 10"/>
          <p:cNvSpPr/>
          <p:nvPr/>
        </p:nvSpPr>
        <p:spPr>
          <a:xfrm>
            <a:off x="6499352" y="725805"/>
            <a:ext cx="4821555" cy="5407025"/>
          </a:xfrm>
          <a:custGeom>
            <a:avLst/>
            <a:gdLst/>
            <a:ahLst/>
            <a:cxnLst/>
            <a:rect l="l" t="t" r="r" b="b"/>
            <a:pathLst>
              <a:path w="4821555" h="5407025">
                <a:moveTo>
                  <a:pt x="4339082" y="0"/>
                </a:moveTo>
                <a:lnTo>
                  <a:pt x="482092" y="0"/>
                </a:lnTo>
                <a:lnTo>
                  <a:pt x="432810" y="2488"/>
                </a:lnTo>
                <a:lnTo>
                  <a:pt x="384950" y="9791"/>
                </a:lnTo>
                <a:lnTo>
                  <a:pt x="338754" y="21668"/>
                </a:lnTo>
                <a:lnTo>
                  <a:pt x="294465" y="37875"/>
                </a:lnTo>
                <a:lnTo>
                  <a:pt x="252324" y="58172"/>
                </a:lnTo>
                <a:lnTo>
                  <a:pt x="212576" y="82316"/>
                </a:lnTo>
                <a:lnTo>
                  <a:pt x="175461" y="110064"/>
                </a:lnTo>
                <a:lnTo>
                  <a:pt x="141224" y="141176"/>
                </a:lnTo>
                <a:lnTo>
                  <a:pt x="110105" y="175408"/>
                </a:lnTo>
                <a:lnTo>
                  <a:pt x="82349" y="212520"/>
                </a:lnTo>
                <a:lnTo>
                  <a:pt x="58197" y="252268"/>
                </a:lnTo>
                <a:lnTo>
                  <a:pt x="37893" y="294411"/>
                </a:lnTo>
                <a:lnTo>
                  <a:pt x="21679" y="338707"/>
                </a:lnTo>
                <a:lnTo>
                  <a:pt x="9796" y="384914"/>
                </a:lnTo>
                <a:lnTo>
                  <a:pt x="2489" y="432789"/>
                </a:lnTo>
                <a:lnTo>
                  <a:pt x="0" y="482092"/>
                </a:lnTo>
                <a:lnTo>
                  <a:pt x="0" y="4924323"/>
                </a:lnTo>
                <a:lnTo>
                  <a:pt x="2489" y="4973617"/>
                </a:lnTo>
                <a:lnTo>
                  <a:pt x="9796" y="5021487"/>
                </a:lnTo>
                <a:lnTo>
                  <a:pt x="21679" y="5067691"/>
                </a:lnTo>
                <a:lnTo>
                  <a:pt x="37893" y="5111986"/>
                </a:lnTo>
                <a:lnTo>
                  <a:pt x="58197" y="5154130"/>
                </a:lnTo>
                <a:lnTo>
                  <a:pt x="82349" y="5193880"/>
                </a:lnTo>
                <a:lnTo>
                  <a:pt x="110105" y="5230995"/>
                </a:lnTo>
                <a:lnTo>
                  <a:pt x="141223" y="5265232"/>
                </a:lnTo>
                <a:lnTo>
                  <a:pt x="175461" y="5296349"/>
                </a:lnTo>
                <a:lnTo>
                  <a:pt x="212576" y="5324103"/>
                </a:lnTo>
                <a:lnTo>
                  <a:pt x="252324" y="5348252"/>
                </a:lnTo>
                <a:lnTo>
                  <a:pt x="294465" y="5368553"/>
                </a:lnTo>
                <a:lnTo>
                  <a:pt x="338754" y="5384765"/>
                </a:lnTo>
                <a:lnTo>
                  <a:pt x="384950" y="5396645"/>
                </a:lnTo>
                <a:lnTo>
                  <a:pt x="432810" y="5403951"/>
                </a:lnTo>
                <a:lnTo>
                  <a:pt x="482092" y="5406440"/>
                </a:lnTo>
                <a:lnTo>
                  <a:pt x="4339082" y="5406440"/>
                </a:lnTo>
                <a:lnTo>
                  <a:pt x="4388384" y="5403951"/>
                </a:lnTo>
                <a:lnTo>
                  <a:pt x="4436259" y="5396645"/>
                </a:lnTo>
                <a:lnTo>
                  <a:pt x="4482466" y="5384765"/>
                </a:lnTo>
                <a:lnTo>
                  <a:pt x="4526762" y="5368553"/>
                </a:lnTo>
                <a:lnTo>
                  <a:pt x="4568905" y="5348252"/>
                </a:lnTo>
                <a:lnTo>
                  <a:pt x="4608653" y="5324103"/>
                </a:lnTo>
                <a:lnTo>
                  <a:pt x="4645765" y="5296349"/>
                </a:lnTo>
                <a:lnTo>
                  <a:pt x="4679997" y="5265232"/>
                </a:lnTo>
                <a:lnTo>
                  <a:pt x="4711109" y="5230995"/>
                </a:lnTo>
                <a:lnTo>
                  <a:pt x="4738857" y="5193880"/>
                </a:lnTo>
                <a:lnTo>
                  <a:pt x="4763001" y="5154130"/>
                </a:lnTo>
                <a:lnTo>
                  <a:pt x="4783298" y="5111986"/>
                </a:lnTo>
                <a:lnTo>
                  <a:pt x="4799505" y="5067691"/>
                </a:lnTo>
                <a:lnTo>
                  <a:pt x="4811382" y="5021487"/>
                </a:lnTo>
                <a:lnTo>
                  <a:pt x="4818685" y="4973617"/>
                </a:lnTo>
                <a:lnTo>
                  <a:pt x="4821174" y="4924323"/>
                </a:lnTo>
                <a:lnTo>
                  <a:pt x="4821174" y="482092"/>
                </a:lnTo>
                <a:lnTo>
                  <a:pt x="4818685" y="432789"/>
                </a:lnTo>
                <a:lnTo>
                  <a:pt x="4811382" y="384914"/>
                </a:lnTo>
                <a:lnTo>
                  <a:pt x="4799505" y="338707"/>
                </a:lnTo>
                <a:lnTo>
                  <a:pt x="4783298" y="294411"/>
                </a:lnTo>
                <a:lnTo>
                  <a:pt x="4763001" y="252268"/>
                </a:lnTo>
                <a:lnTo>
                  <a:pt x="4738857" y="212520"/>
                </a:lnTo>
                <a:lnTo>
                  <a:pt x="4711109" y="175408"/>
                </a:lnTo>
                <a:lnTo>
                  <a:pt x="4679997" y="141176"/>
                </a:lnTo>
                <a:lnTo>
                  <a:pt x="4645765" y="110064"/>
                </a:lnTo>
                <a:lnTo>
                  <a:pt x="4608653" y="82316"/>
                </a:lnTo>
                <a:lnTo>
                  <a:pt x="4568905" y="58172"/>
                </a:lnTo>
                <a:lnTo>
                  <a:pt x="4526762" y="37875"/>
                </a:lnTo>
                <a:lnTo>
                  <a:pt x="4482466" y="21668"/>
                </a:lnTo>
                <a:lnTo>
                  <a:pt x="4436259" y="9791"/>
                </a:lnTo>
                <a:lnTo>
                  <a:pt x="4388384" y="2488"/>
                </a:lnTo>
                <a:lnTo>
                  <a:pt x="4339082" y="0"/>
                </a:lnTo>
                <a:close/>
              </a:path>
            </a:pathLst>
          </a:custGeom>
          <a:solidFill>
            <a:srgbClr val="CAD0DF"/>
          </a:solidFill>
        </p:spPr>
        <p:txBody>
          <a:bodyPr wrap="square" lIns="0" tIns="0" rIns="0" bIns="0" rtlCol="0"/>
          <a:lstStyle/>
          <a:p>
            <a:endParaRPr/>
          </a:p>
        </p:txBody>
      </p:sp>
      <p:sp>
        <p:nvSpPr>
          <p:cNvPr id="11" name="object 11"/>
          <p:cNvSpPr txBox="1"/>
          <p:nvPr/>
        </p:nvSpPr>
        <p:spPr>
          <a:xfrm>
            <a:off x="7658861" y="1303781"/>
            <a:ext cx="2506345" cy="406400"/>
          </a:xfrm>
          <a:prstGeom prst="rect">
            <a:avLst/>
          </a:prstGeom>
        </p:spPr>
        <p:txBody>
          <a:bodyPr vert="horz" wrap="square" lIns="0" tIns="12065" rIns="0" bIns="0" rtlCol="0">
            <a:spAutoFit/>
          </a:bodyPr>
          <a:lstStyle/>
          <a:p>
            <a:pPr marL="12700">
              <a:lnSpc>
                <a:spcPct val="100000"/>
              </a:lnSpc>
              <a:spcBef>
                <a:spcPts val="95"/>
              </a:spcBef>
            </a:pPr>
            <a:r>
              <a:rPr sz="2500" b="1" dirty="0">
                <a:solidFill>
                  <a:srgbClr val="03499E"/>
                </a:solidFill>
                <a:latin typeface="Times New Roman"/>
                <a:cs typeface="Times New Roman"/>
              </a:rPr>
              <a:t>ĐT</a:t>
            </a:r>
            <a:r>
              <a:rPr sz="2500" b="1" spc="-60" dirty="0">
                <a:solidFill>
                  <a:srgbClr val="03499E"/>
                </a:solidFill>
                <a:latin typeface="Times New Roman"/>
                <a:cs typeface="Times New Roman"/>
              </a:rPr>
              <a:t> </a:t>
            </a:r>
            <a:r>
              <a:rPr sz="2500" b="1" dirty="0">
                <a:solidFill>
                  <a:srgbClr val="03499E"/>
                </a:solidFill>
                <a:latin typeface="Times New Roman"/>
                <a:cs typeface="Times New Roman"/>
              </a:rPr>
              <a:t>hạn</a:t>
            </a:r>
            <a:r>
              <a:rPr sz="2500" b="1" spc="-20" dirty="0">
                <a:solidFill>
                  <a:srgbClr val="03499E"/>
                </a:solidFill>
                <a:latin typeface="Times New Roman"/>
                <a:cs typeface="Times New Roman"/>
              </a:rPr>
              <a:t> </a:t>
            </a:r>
            <a:r>
              <a:rPr sz="2500" b="1" dirty="0">
                <a:solidFill>
                  <a:srgbClr val="03499E"/>
                </a:solidFill>
                <a:latin typeface="Times New Roman"/>
                <a:cs typeface="Times New Roman"/>
              </a:rPr>
              <a:t>chế</a:t>
            </a:r>
            <a:r>
              <a:rPr sz="2500" b="1" spc="-15" dirty="0">
                <a:solidFill>
                  <a:srgbClr val="03499E"/>
                </a:solidFill>
                <a:latin typeface="Times New Roman"/>
                <a:cs typeface="Times New Roman"/>
              </a:rPr>
              <a:t> </a:t>
            </a:r>
            <a:r>
              <a:rPr sz="2500" b="1" spc="-10" dirty="0">
                <a:solidFill>
                  <a:srgbClr val="03499E"/>
                </a:solidFill>
                <a:latin typeface="Times New Roman"/>
                <a:cs typeface="Times New Roman"/>
              </a:rPr>
              <a:t>(Đ.22)</a:t>
            </a:r>
            <a:endParaRPr sz="2500">
              <a:latin typeface="Times New Roman"/>
              <a:cs typeface="Times New Roman"/>
            </a:endParaRPr>
          </a:p>
        </p:txBody>
      </p:sp>
      <p:grpSp>
        <p:nvGrpSpPr>
          <p:cNvPr id="12" name="object 12"/>
          <p:cNvGrpSpPr/>
          <p:nvPr/>
        </p:nvGrpSpPr>
        <p:grpSpPr>
          <a:xfrm>
            <a:off x="6968743" y="2336545"/>
            <a:ext cx="3882390" cy="3536950"/>
            <a:chOff x="6968743" y="2336545"/>
            <a:chExt cx="3882390" cy="3536950"/>
          </a:xfrm>
        </p:grpSpPr>
        <p:sp>
          <p:nvSpPr>
            <p:cNvPr id="13" name="object 13"/>
            <p:cNvSpPr/>
            <p:nvPr/>
          </p:nvSpPr>
          <p:spPr>
            <a:xfrm>
              <a:off x="6981443" y="2349245"/>
              <a:ext cx="3856990" cy="1630680"/>
            </a:xfrm>
            <a:custGeom>
              <a:avLst/>
              <a:gdLst/>
              <a:ahLst/>
              <a:cxnLst/>
              <a:rect l="l" t="t" r="r" b="b"/>
              <a:pathLst>
                <a:path w="3856990" h="1630679">
                  <a:moveTo>
                    <a:pt x="3694049" y="0"/>
                  </a:moveTo>
                  <a:lnTo>
                    <a:pt x="163067" y="0"/>
                  </a:lnTo>
                  <a:lnTo>
                    <a:pt x="119723" y="5826"/>
                  </a:lnTo>
                  <a:lnTo>
                    <a:pt x="80772" y="22267"/>
                  </a:lnTo>
                  <a:lnTo>
                    <a:pt x="47767" y="47767"/>
                  </a:lnTo>
                  <a:lnTo>
                    <a:pt x="22267" y="80772"/>
                  </a:lnTo>
                  <a:lnTo>
                    <a:pt x="5826" y="119723"/>
                  </a:lnTo>
                  <a:lnTo>
                    <a:pt x="0" y="163067"/>
                  </a:lnTo>
                  <a:lnTo>
                    <a:pt x="0" y="1467103"/>
                  </a:lnTo>
                  <a:lnTo>
                    <a:pt x="5826" y="1510448"/>
                  </a:lnTo>
                  <a:lnTo>
                    <a:pt x="22267" y="1549400"/>
                  </a:lnTo>
                  <a:lnTo>
                    <a:pt x="47767" y="1582404"/>
                  </a:lnTo>
                  <a:lnTo>
                    <a:pt x="80771" y="1607904"/>
                  </a:lnTo>
                  <a:lnTo>
                    <a:pt x="119723" y="1624345"/>
                  </a:lnTo>
                  <a:lnTo>
                    <a:pt x="163067" y="1630171"/>
                  </a:lnTo>
                  <a:lnTo>
                    <a:pt x="3694049" y="1630171"/>
                  </a:lnTo>
                  <a:lnTo>
                    <a:pt x="3737339" y="1624345"/>
                  </a:lnTo>
                  <a:lnTo>
                    <a:pt x="3776255" y="1607904"/>
                  </a:lnTo>
                  <a:lnTo>
                    <a:pt x="3809238" y="1582404"/>
                  </a:lnTo>
                  <a:lnTo>
                    <a:pt x="3834727" y="1549399"/>
                  </a:lnTo>
                  <a:lnTo>
                    <a:pt x="3851164" y="1510448"/>
                  </a:lnTo>
                  <a:lnTo>
                    <a:pt x="3856989" y="1467103"/>
                  </a:lnTo>
                  <a:lnTo>
                    <a:pt x="3856989" y="163067"/>
                  </a:lnTo>
                  <a:lnTo>
                    <a:pt x="3851164" y="119723"/>
                  </a:lnTo>
                  <a:lnTo>
                    <a:pt x="3834727" y="80772"/>
                  </a:lnTo>
                  <a:lnTo>
                    <a:pt x="3809237" y="47767"/>
                  </a:lnTo>
                  <a:lnTo>
                    <a:pt x="3776255" y="22267"/>
                  </a:lnTo>
                  <a:lnTo>
                    <a:pt x="3737339" y="5826"/>
                  </a:lnTo>
                  <a:lnTo>
                    <a:pt x="3694049" y="0"/>
                  </a:lnTo>
                  <a:close/>
                </a:path>
              </a:pathLst>
            </a:custGeom>
            <a:solidFill>
              <a:srgbClr val="E9E1D5"/>
            </a:solidFill>
          </p:spPr>
          <p:txBody>
            <a:bodyPr wrap="square" lIns="0" tIns="0" rIns="0" bIns="0" rtlCol="0"/>
            <a:lstStyle/>
            <a:p>
              <a:endParaRPr/>
            </a:p>
          </p:txBody>
        </p:sp>
        <p:sp>
          <p:nvSpPr>
            <p:cNvPr id="14" name="object 14"/>
            <p:cNvSpPr/>
            <p:nvPr/>
          </p:nvSpPr>
          <p:spPr>
            <a:xfrm>
              <a:off x="6981443" y="2349245"/>
              <a:ext cx="3856990" cy="1630680"/>
            </a:xfrm>
            <a:custGeom>
              <a:avLst/>
              <a:gdLst/>
              <a:ahLst/>
              <a:cxnLst/>
              <a:rect l="l" t="t" r="r" b="b"/>
              <a:pathLst>
                <a:path w="3856990" h="1630679">
                  <a:moveTo>
                    <a:pt x="0" y="163067"/>
                  </a:moveTo>
                  <a:lnTo>
                    <a:pt x="5826" y="119723"/>
                  </a:lnTo>
                  <a:lnTo>
                    <a:pt x="22267" y="80772"/>
                  </a:lnTo>
                  <a:lnTo>
                    <a:pt x="47767" y="47767"/>
                  </a:lnTo>
                  <a:lnTo>
                    <a:pt x="80772" y="22267"/>
                  </a:lnTo>
                  <a:lnTo>
                    <a:pt x="119723" y="5826"/>
                  </a:lnTo>
                  <a:lnTo>
                    <a:pt x="163067" y="0"/>
                  </a:lnTo>
                  <a:lnTo>
                    <a:pt x="3694049" y="0"/>
                  </a:lnTo>
                  <a:lnTo>
                    <a:pt x="3737339" y="5826"/>
                  </a:lnTo>
                  <a:lnTo>
                    <a:pt x="3776255" y="22267"/>
                  </a:lnTo>
                  <a:lnTo>
                    <a:pt x="3809237" y="47767"/>
                  </a:lnTo>
                  <a:lnTo>
                    <a:pt x="3834727" y="80772"/>
                  </a:lnTo>
                  <a:lnTo>
                    <a:pt x="3851164" y="119723"/>
                  </a:lnTo>
                  <a:lnTo>
                    <a:pt x="3856989" y="163067"/>
                  </a:lnTo>
                  <a:lnTo>
                    <a:pt x="3856989" y="1467103"/>
                  </a:lnTo>
                  <a:lnTo>
                    <a:pt x="3851164" y="1510448"/>
                  </a:lnTo>
                  <a:lnTo>
                    <a:pt x="3834727" y="1549399"/>
                  </a:lnTo>
                  <a:lnTo>
                    <a:pt x="3809238" y="1582404"/>
                  </a:lnTo>
                  <a:lnTo>
                    <a:pt x="3776255" y="1607904"/>
                  </a:lnTo>
                  <a:lnTo>
                    <a:pt x="3737339" y="1624345"/>
                  </a:lnTo>
                  <a:lnTo>
                    <a:pt x="3694049" y="1630171"/>
                  </a:lnTo>
                  <a:lnTo>
                    <a:pt x="163067" y="1630171"/>
                  </a:lnTo>
                  <a:lnTo>
                    <a:pt x="119723" y="1624345"/>
                  </a:lnTo>
                  <a:lnTo>
                    <a:pt x="80771" y="1607904"/>
                  </a:lnTo>
                  <a:lnTo>
                    <a:pt x="47767" y="1582404"/>
                  </a:lnTo>
                  <a:lnTo>
                    <a:pt x="22267" y="1549400"/>
                  </a:lnTo>
                  <a:lnTo>
                    <a:pt x="5826" y="1510448"/>
                  </a:lnTo>
                  <a:lnTo>
                    <a:pt x="0" y="1467103"/>
                  </a:lnTo>
                  <a:lnTo>
                    <a:pt x="0" y="163067"/>
                  </a:lnTo>
                  <a:close/>
                </a:path>
              </a:pathLst>
            </a:custGeom>
            <a:ln w="25400">
              <a:solidFill>
                <a:srgbClr val="01428F"/>
              </a:solidFill>
            </a:ln>
          </p:spPr>
          <p:txBody>
            <a:bodyPr wrap="square" lIns="0" tIns="0" rIns="0" bIns="0" rtlCol="0"/>
            <a:lstStyle/>
            <a:p>
              <a:endParaRPr/>
            </a:p>
          </p:txBody>
        </p:sp>
        <p:sp>
          <p:nvSpPr>
            <p:cNvPr id="15" name="object 15"/>
            <p:cNvSpPr/>
            <p:nvPr/>
          </p:nvSpPr>
          <p:spPr>
            <a:xfrm>
              <a:off x="6981443" y="4230242"/>
              <a:ext cx="3856990" cy="1630680"/>
            </a:xfrm>
            <a:custGeom>
              <a:avLst/>
              <a:gdLst/>
              <a:ahLst/>
              <a:cxnLst/>
              <a:rect l="l" t="t" r="r" b="b"/>
              <a:pathLst>
                <a:path w="3856990" h="1630679">
                  <a:moveTo>
                    <a:pt x="3694049" y="0"/>
                  </a:moveTo>
                  <a:lnTo>
                    <a:pt x="163067" y="0"/>
                  </a:lnTo>
                  <a:lnTo>
                    <a:pt x="119723" y="5816"/>
                  </a:lnTo>
                  <a:lnTo>
                    <a:pt x="80772" y="22234"/>
                  </a:lnTo>
                  <a:lnTo>
                    <a:pt x="47767" y="47704"/>
                  </a:lnTo>
                  <a:lnTo>
                    <a:pt x="22267" y="80677"/>
                  </a:lnTo>
                  <a:lnTo>
                    <a:pt x="5826" y="119606"/>
                  </a:lnTo>
                  <a:lnTo>
                    <a:pt x="0" y="162940"/>
                  </a:lnTo>
                  <a:lnTo>
                    <a:pt x="0" y="1467078"/>
                  </a:lnTo>
                  <a:lnTo>
                    <a:pt x="5826" y="1510414"/>
                  </a:lnTo>
                  <a:lnTo>
                    <a:pt x="22267" y="1549355"/>
                  </a:lnTo>
                  <a:lnTo>
                    <a:pt x="47767" y="1582348"/>
                  </a:lnTo>
                  <a:lnTo>
                    <a:pt x="80771" y="1607838"/>
                  </a:lnTo>
                  <a:lnTo>
                    <a:pt x="119723" y="1624272"/>
                  </a:lnTo>
                  <a:lnTo>
                    <a:pt x="163067" y="1630095"/>
                  </a:lnTo>
                  <a:lnTo>
                    <a:pt x="3694049" y="1630095"/>
                  </a:lnTo>
                  <a:lnTo>
                    <a:pt x="3737339" y="1624272"/>
                  </a:lnTo>
                  <a:lnTo>
                    <a:pt x="3776255" y="1607838"/>
                  </a:lnTo>
                  <a:lnTo>
                    <a:pt x="3809238" y="1582348"/>
                  </a:lnTo>
                  <a:lnTo>
                    <a:pt x="3834727" y="1549355"/>
                  </a:lnTo>
                  <a:lnTo>
                    <a:pt x="3851164" y="1510414"/>
                  </a:lnTo>
                  <a:lnTo>
                    <a:pt x="3856989" y="1467078"/>
                  </a:lnTo>
                  <a:lnTo>
                    <a:pt x="3856989" y="162940"/>
                  </a:lnTo>
                  <a:lnTo>
                    <a:pt x="3851164" y="119606"/>
                  </a:lnTo>
                  <a:lnTo>
                    <a:pt x="3834727" y="80677"/>
                  </a:lnTo>
                  <a:lnTo>
                    <a:pt x="3809237" y="47704"/>
                  </a:lnTo>
                  <a:lnTo>
                    <a:pt x="3776255" y="22234"/>
                  </a:lnTo>
                  <a:lnTo>
                    <a:pt x="3737339" y="5816"/>
                  </a:lnTo>
                  <a:lnTo>
                    <a:pt x="3694049" y="0"/>
                  </a:lnTo>
                  <a:close/>
                </a:path>
              </a:pathLst>
            </a:custGeom>
            <a:solidFill>
              <a:srgbClr val="E9E1D5"/>
            </a:solidFill>
          </p:spPr>
          <p:txBody>
            <a:bodyPr wrap="square" lIns="0" tIns="0" rIns="0" bIns="0" rtlCol="0"/>
            <a:lstStyle/>
            <a:p>
              <a:endParaRPr/>
            </a:p>
          </p:txBody>
        </p:sp>
        <p:sp>
          <p:nvSpPr>
            <p:cNvPr id="16" name="object 16"/>
            <p:cNvSpPr/>
            <p:nvPr/>
          </p:nvSpPr>
          <p:spPr>
            <a:xfrm>
              <a:off x="6981443" y="4230242"/>
              <a:ext cx="3856990" cy="1630680"/>
            </a:xfrm>
            <a:custGeom>
              <a:avLst/>
              <a:gdLst/>
              <a:ahLst/>
              <a:cxnLst/>
              <a:rect l="l" t="t" r="r" b="b"/>
              <a:pathLst>
                <a:path w="3856990" h="1630679">
                  <a:moveTo>
                    <a:pt x="0" y="162940"/>
                  </a:moveTo>
                  <a:lnTo>
                    <a:pt x="5826" y="119606"/>
                  </a:lnTo>
                  <a:lnTo>
                    <a:pt x="22267" y="80677"/>
                  </a:lnTo>
                  <a:lnTo>
                    <a:pt x="47767" y="47704"/>
                  </a:lnTo>
                  <a:lnTo>
                    <a:pt x="80772" y="22234"/>
                  </a:lnTo>
                  <a:lnTo>
                    <a:pt x="119723" y="5816"/>
                  </a:lnTo>
                  <a:lnTo>
                    <a:pt x="163067" y="0"/>
                  </a:lnTo>
                  <a:lnTo>
                    <a:pt x="3694049" y="0"/>
                  </a:lnTo>
                  <a:lnTo>
                    <a:pt x="3737339" y="5816"/>
                  </a:lnTo>
                  <a:lnTo>
                    <a:pt x="3776255" y="22234"/>
                  </a:lnTo>
                  <a:lnTo>
                    <a:pt x="3809237" y="47704"/>
                  </a:lnTo>
                  <a:lnTo>
                    <a:pt x="3834727" y="80677"/>
                  </a:lnTo>
                  <a:lnTo>
                    <a:pt x="3851164" y="119606"/>
                  </a:lnTo>
                  <a:lnTo>
                    <a:pt x="3856989" y="162940"/>
                  </a:lnTo>
                  <a:lnTo>
                    <a:pt x="3856989" y="1467078"/>
                  </a:lnTo>
                  <a:lnTo>
                    <a:pt x="3851164" y="1510414"/>
                  </a:lnTo>
                  <a:lnTo>
                    <a:pt x="3834727" y="1549355"/>
                  </a:lnTo>
                  <a:lnTo>
                    <a:pt x="3809238" y="1582348"/>
                  </a:lnTo>
                  <a:lnTo>
                    <a:pt x="3776255" y="1607838"/>
                  </a:lnTo>
                  <a:lnTo>
                    <a:pt x="3737339" y="1624272"/>
                  </a:lnTo>
                  <a:lnTo>
                    <a:pt x="3694049" y="1630095"/>
                  </a:lnTo>
                  <a:lnTo>
                    <a:pt x="163067" y="1630095"/>
                  </a:lnTo>
                  <a:lnTo>
                    <a:pt x="119723" y="1624272"/>
                  </a:lnTo>
                  <a:lnTo>
                    <a:pt x="80771" y="1607838"/>
                  </a:lnTo>
                  <a:lnTo>
                    <a:pt x="47767" y="1582348"/>
                  </a:lnTo>
                  <a:lnTo>
                    <a:pt x="22267" y="1549355"/>
                  </a:lnTo>
                  <a:lnTo>
                    <a:pt x="5826" y="1510414"/>
                  </a:lnTo>
                  <a:lnTo>
                    <a:pt x="0" y="1467078"/>
                  </a:lnTo>
                  <a:lnTo>
                    <a:pt x="0" y="162940"/>
                  </a:lnTo>
                  <a:close/>
                </a:path>
              </a:pathLst>
            </a:custGeom>
            <a:ln w="25400">
              <a:solidFill>
                <a:srgbClr val="01428F"/>
              </a:solidFill>
            </a:ln>
          </p:spPr>
          <p:txBody>
            <a:bodyPr wrap="square" lIns="0" tIns="0" rIns="0" bIns="0" rtlCol="0"/>
            <a:lstStyle/>
            <a:p>
              <a:endParaRPr/>
            </a:p>
          </p:txBody>
        </p:sp>
      </p:grpSp>
      <p:sp>
        <p:nvSpPr>
          <p:cNvPr id="17" name="object 17"/>
          <p:cNvSpPr txBox="1"/>
          <p:nvPr/>
        </p:nvSpPr>
        <p:spPr>
          <a:xfrm>
            <a:off x="7080884" y="2438526"/>
            <a:ext cx="3660140" cy="3108960"/>
          </a:xfrm>
          <a:prstGeom prst="rect">
            <a:avLst/>
          </a:prstGeom>
        </p:spPr>
        <p:txBody>
          <a:bodyPr vert="horz" wrap="square" lIns="0" tIns="64769" rIns="0" bIns="0" rtlCol="0">
            <a:spAutoFit/>
          </a:bodyPr>
          <a:lstStyle/>
          <a:p>
            <a:pPr marL="12700" marR="5080" indent="78740" algn="just">
              <a:lnSpc>
                <a:spcPct val="86200"/>
              </a:lnSpc>
              <a:spcBef>
                <a:spcPts val="509"/>
              </a:spcBef>
            </a:pPr>
            <a:r>
              <a:rPr sz="2500" dirty="0">
                <a:solidFill>
                  <a:srgbClr val="03499E"/>
                </a:solidFill>
                <a:latin typeface="Times New Roman"/>
                <a:cs typeface="Times New Roman"/>
              </a:rPr>
              <a:t>Gói</a:t>
            </a:r>
            <a:r>
              <a:rPr sz="2500" spc="60" dirty="0">
                <a:solidFill>
                  <a:srgbClr val="03499E"/>
                </a:solidFill>
                <a:latin typeface="Times New Roman"/>
                <a:cs typeface="Times New Roman"/>
              </a:rPr>
              <a:t>  </a:t>
            </a:r>
            <a:r>
              <a:rPr sz="2500" dirty="0">
                <a:solidFill>
                  <a:srgbClr val="03499E"/>
                </a:solidFill>
                <a:latin typeface="Times New Roman"/>
                <a:cs typeface="Times New Roman"/>
              </a:rPr>
              <a:t>thầu</a:t>
            </a:r>
            <a:r>
              <a:rPr sz="2500" spc="70" dirty="0">
                <a:solidFill>
                  <a:srgbClr val="03499E"/>
                </a:solidFill>
                <a:latin typeface="Times New Roman"/>
                <a:cs typeface="Times New Roman"/>
              </a:rPr>
              <a:t>  </a:t>
            </a:r>
            <a:r>
              <a:rPr sz="2500" dirty="0">
                <a:solidFill>
                  <a:srgbClr val="03499E"/>
                </a:solidFill>
                <a:latin typeface="Times New Roman"/>
                <a:cs typeface="Times New Roman"/>
              </a:rPr>
              <a:t>yêu</a:t>
            </a:r>
            <a:r>
              <a:rPr sz="2500" spc="55" dirty="0">
                <a:solidFill>
                  <a:srgbClr val="03499E"/>
                </a:solidFill>
                <a:latin typeface="Times New Roman"/>
                <a:cs typeface="Times New Roman"/>
              </a:rPr>
              <a:t>  </a:t>
            </a:r>
            <a:r>
              <a:rPr sz="2500" dirty="0">
                <a:solidFill>
                  <a:srgbClr val="03499E"/>
                </a:solidFill>
                <a:latin typeface="Times New Roman"/>
                <a:cs typeface="Times New Roman"/>
              </a:rPr>
              <a:t>cầu</a:t>
            </a:r>
            <a:r>
              <a:rPr sz="2500" spc="65" dirty="0">
                <a:solidFill>
                  <a:srgbClr val="03499E"/>
                </a:solidFill>
                <a:latin typeface="Times New Roman"/>
                <a:cs typeface="Times New Roman"/>
              </a:rPr>
              <a:t>  </a:t>
            </a:r>
            <a:r>
              <a:rPr sz="2500" dirty="0">
                <a:solidFill>
                  <a:srgbClr val="03499E"/>
                </a:solidFill>
                <a:latin typeface="Times New Roman"/>
                <a:cs typeface="Times New Roman"/>
              </a:rPr>
              <a:t>cao</a:t>
            </a:r>
            <a:r>
              <a:rPr sz="2500" spc="65" dirty="0">
                <a:solidFill>
                  <a:srgbClr val="03499E"/>
                </a:solidFill>
                <a:latin typeface="Times New Roman"/>
                <a:cs typeface="Times New Roman"/>
              </a:rPr>
              <a:t>  </a:t>
            </a:r>
            <a:r>
              <a:rPr sz="2500" spc="-35" dirty="0">
                <a:solidFill>
                  <a:srgbClr val="03499E"/>
                </a:solidFill>
                <a:latin typeface="Times New Roman"/>
                <a:cs typeface="Times New Roman"/>
              </a:rPr>
              <a:t>về </a:t>
            </a:r>
            <a:r>
              <a:rPr sz="2500" dirty="0">
                <a:solidFill>
                  <a:srgbClr val="03499E"/>
                </a:solidFill>
                <a:latin typeface="Times New Roman"/>
                <a:cs typeface="Times New Roman"/>
              </a:rPr>
              <a:t>KT</a:t>
            </a:r>
            <a:r>
              <a:rPr sz="2500" spc="65" dirty="0">
                <a:solidFill>
                  <a:srgbClr val="03499E"/>
                </a:solidFill>
                <a:latin typeface="Times New Roman"/>
                <a:cs typeface="Times New Roman"/>
              </a:rPr>
              <a:t> </a:t>
            </a:r>
            <a:r>
              <a:rPr sz="2500" dirty="0">
                <a:solidFill>
                  <a:srgbClr val="03499E"/>
                </a:solidFill>
                <a:latin typeface="Times New Roman"/>
                <a:cs typeface="Times New Roman"/>
              </a:rPr>
              <a:t>hoặc</a:t>
            </a:r>
            <a:r>
              <a:rPr sz="2500" spc="70" dirty="0">
                <a:solidFill>
                  <a:srgbClr val="03499E"/>
                </a:solidFill>
                <a:latin typeface="Times New Roman"/>
                <a:cs typeface="Times New Roman"/>
              </a:rPr>
              <a:t> </a:t>
            </a:r>
            <a:r>
              <a:rPr sz="2500" dirty="0">
                <a:solidFill>
                  <a:srgbClr val="03499E"/>
                </a:solidFill>
                <a:latin typeface="Times New Roman"/>
                <a:cs typeface="Times New Roman"/>
              </a:rPr>
              <a:t>KT</a:t>
            </a:r>
            <a:r>
              <a:rPr sz="2500" spc="65" dirty="0">
                <a:solidFill>
                  <a:srgbClr val="03499E"/>
                </a:solidFill>
                <a:latin typeface="Times New Roman"/>
                <a:cs typeface="Times New Roman"/>
              </a:rPr>
              <a:t> </a:t>
            </a:r>
            <a:r>
              <a:rPr sz="2500" dirty="0">
                <a:solidFill>
                  <a:srgbClr val="03499E"/>
                </a:solidFill>
                <a:latin typeface="Times New Roman"/>
                <a:cs typeface="Times New Roman"/>
              </a:rPr>
              <a:t>có</a:t>
            </a:r>
            <a:r>
              <a:rPr sz="2500" spc="65" dirty="0">
                <a:solidFill>
                  <a:srgbClr val="03499E"/>
                </a:solidFill>
                <a:latin typeface="Times New Roman"/>
                <a:cs typeface="Times New Roman"/>
              </a:rPr>
              <a:t> </a:t>
            </a:r>
            <a:r>
              <a:rPr sz="2500" dirty="0">
                <a:solidFill>
                  <a:srgbClr val="03499E"/>
                </a:solidFill>
                <a:latin typeface="Times New Roman"/>
                <a:cs typeface="Times New Roman"/>
              </a:rPr>
              <a:t>tính</a:t>
            </a:r>
            <a:r>
              <a:rPr sz="2500" spc="70" dirty="0">
                <a:solidFill>
                  <a:srgbClr val="03499E"/>
                </a:solidFill>
                <a:latin typeface="Times New Roman"/>
                <a:cs typeface="Times New Roman"/>
              </a:rPr>
              <a:t> </a:t>
            </a:r>
            <a:r>
              <a:rPr sz="2500" dirty="0">
                <a:solidFill>
                  <a:srgbClr val="03499E"/>
                </a:solidFill>
                <a:latin typeface="Times New Roman"/>
                <a:cs typeface="Times New Roman"/>
              </a:rPr>
              <a:t>đặc</a:t>
            </a:r>
            <a:r>
              <a:rPr sz="2500" spc="65" dirty="0">
                <a:solidFill>
                  <a:srgbClr val="03499E"/>
                </a:solidFill>
                <a:latin typeface="Times New Roman"/>
                <a:cs typeface="Times New Roman"/>
              </a:rPr>
              <a:t> </a:t>
            </a:r>
            <a:r>
              <a:rPr sz="2500" spc="-25" dirty="0">
                <a:solidFill>
                  <a:srgbClr val="03499E"/>
                </a:solidFill>
                <a:latin typeface="Times New Roman"/>
                <a:cs typeface="Times New Roman"/>
              </a:rPr>
              <a:t>thù </a:t>
            </a:r>
            <a:r>
              <a:rPr sz="2500" dirty="0">
                <a:solidFill>
                  <a:srgbClr val="03499E"/>
                </a:solidFill>
                <a:latin typeface="Times New Roman"/>
                <a:cs typeface="Times New Roman"/>
              </a:rPr>
              <a:t>mà</a:t>
            </a:r>
            <a:r>
              <a:rPr sz="2500" spc="525" dirty="0">
                <a:solidFill>
                  <a:srgbClr val="03499E"/>
                </a:solidFill>
                <a:latin typeface="Times New Roman"/>
                <a:cs typeface="Times New Roman"/>
              </a:rPr>
              <a:t> </a:t>
            </a:r>
            <a:r>
              <a:rPr sz="2500" dirty="0">
                <a:solidFill>
                  <a:srgbClr val="03499E"/>
                </a:solidFill>
                <a:latin typeface="Times New Roman"/>
                <a:cs typeface="Times New Roman"/>
              </a:rPr>
              <a:t>chỉ</a:t>
            </a:r>
            <a:r>
              <a:rPr sz="2500" spc="540" dirty="0">
                <a:solidFill>
                  <a:srgbClr val="03499E"/>
                </a:solidFill>
                <a:latin typeface="Times New Roman"/>
                <a:cs typeface="Times New Roman"/>
              </a:rPr>
              <a:t> </a:t>
            </a:r>
            <a:r>
              <a:rPr sz="2500" dirty="0">
                <a:solidFill>
                  <a:srgbClr val="03499E"/>
                </a:solidFill>
                <a:latin typeface="Times New Roman"/>
                <a:cs typeface="Times New Roman"/>
              </a:rPr>
              <a:t>có</a:t>
            </a:r>
            <a:r>
              <a:rPr sz="2500" spc="530" dirty="0">
                <a:solidFill>
                  <a:srgbClr val="03499E"/>
                </a:solidFill>
                <a:latin typeface="Times New Roman"/>
                <a:cs typeface="Times New Roman"/>
              </a:rPr>
              <a:t> </a:t>
            </a:r>
            <a:r>
              <a:rPr sz="2500" dirty="0">
                <a:solidFill>
                  <a:srgbClr val="03499E"/>
                </a:solidFill>
                <a:latin typeface="Times New Roman"/>
                <a:cs typeface="Times New Roman"/>
              </a:rPr>
              <a:t>một</a:t>
            </a:r>
            <a:r>
              <a:rPr sz="2500" spc="540" dirty="0">
                <a:solidFill>
                  <a:srgbClr val="03499E"/>
                </a:solidFill>
                <a:latin typeface="Times New Roman"/>
                <a:cs typeface="Times New Roman"/>
              </a:rPr>
              <a:t> </a:t>
            </a:r>
            <a:r>
              <a:rPr sz="2500" dirty="0">
                <a:solidFill>
                  <a:srgbClr val="03499E"/>
                </a:solidFill>
                <a:latin typeface="Times New Roman"/>
                <a:cs typeface="Times New Roman"/>
              </a:rPr>
              <a:t>số</a:t>
            </a:r>
            <a:r>
              <a:rPr sz="2500" spc="530" dirty="0">
                <a:solidFill>
                  <a:srgbClr val="03499E"/>
                </a:solidFill>
                <a:latin typeface="Times New Roman"/>
                <a:cs typeface="Times New Roman"/>
              </a:rPr>
              <a:t> </a:t>
            </a:r>
            <a:r>
              <a:rPr sz="2500" dirty="0">
                <a:solidFill>
                  <a:srgbClr val="03499E"/>
                </a:solidFill>
                <a:latin typeface="Times New Roman"/>
                <a:cs typeface="Times New Roman"/>
              </a:rPr>
              <a:t>NT</a:t>
            </a:r>
            <a:r>
              <a:rPr sz="2500" spc="530" dirty="0">
                <a:solidFill>
                  <a:srgbClr val="03499E"/>
                </a:solidFill>
                <a:latin typeface="Times New Roman"/>
                <a:cs typeface="Times New Roman"/>
              </a:rPr>
              <a:t> </a:t>
            </a:r>
            <a:r>
              <a:rPr sz="2500" spc="-25" dirty="0">
                <a:solidFill>
                  <a:srgbClr val="03499E"/>
                </a:solidFill>
                <a:latin typeface="Times New Roman"/>
                <a:cs typeface="Times New Roman"/>
              </a:rPr>
              <a:t>đáp ứng</a:t>
            </a:r>
            <a:endParaRPr sz="2500">
              <a:latin typeface="Times New Roman"/>
              <a:cs typeface="Times New Roman"/>
            </a:endParaRPr>
          </a:p>
          <a:p>
            <a:pPr>
              <a:lnSpc>
                <a:spcPct val="100000"/>
              </a:lnSpc>
            </a:pPr>
            <a:endParaRPr sz="2500">
              <a:latin typeface="Times New Roman"/>
              <a:cs typeface="Times New Roman"/>
            </a:endParaRPr>
          </a:p>
          <a:p>
            <a:pPr>
              <a:lnSpc>
                <a:spcPct val="100000"/>
              </a:lnSpc>
              <a:spcBef>
                <a:spcPts val="15"/>
              </a:spcBef>
            </a:pPr>
            <a:endParaRPr sz="2500">
              <a:latin typeface="Times New Roman"/>
              <a:cs typeface="Times New Roman"/>
            </a:endParaRPr>
          </a:p>
          <a:p>
            <a:pPr marL="12700" marR="5080" indent="78740" algn="just">
              <a:lnSpc>
                <a:spcPct val="86200"/>
              </a:lnSpc>
              <a:spcBef>
                <a:spcPts val="5"/>
              </a:spcBef>
            </a:pPr>
            <a:r>
              <a:rPr sz="2500" dirty="0">
                <a:solidFill>
                  <a:srgbClr val="03499E"/>
                </a:solidFill>
                <a:latin typeface="Times New Roman"/>
                <a:cs typeface="Times New Roman"/>
              </a:rPr>
              <a:t>Nhà</a:t>
            </a:r>
            <a:r>
              <a:rPr sz="2500" spc="260" dirty="0">
                <a:solidFill>
                  <a:srgbClr val="03499E"/>
                </a:solidFill>
                <a:latin typeface="Times New Roman"/>
                <a:cs typeface="Times New Roman"/>
              </a:rPr>
              <a:t> </a:t>
            </a:r>
            <a:r>
              <a:rPr sz="2500" dirty="0">
                <a:solidFill>
                  <a:srgbClr val="03499E"/>
                </a:solidFill>
                <a:latin typeface="Times New Roman"/>
                <a:cs typeface="Times New Roman"/>
              </a:rPr>
              <a:t>tài</a:t>
            </a:r>
            <a:r>
              <a:rPr sz="2500" spc="275" dirty="0">
                <a:solidFill>
                  <a:srgbClr val="03499E"/>
                </a:solidFill>
                <a:latin typeface="Times New Roman"/>
                <a:cs typeface="Times New Roman"/>
              </a:rPr>
              <a:t> </a:t>
            </a:r>
            <a:r>
              <a:rPr sz="2500" dirty="0">
                <a:solidFill>
                  <a:srgbClr val="03499E"/>
                </a:solidFill>
                <a:latin typeface="Times New Roman"/>
                <a:cs typeface="Times New Roman"/>
              </a:rPr>
              <a:t>trợ</a:t>
            </a:r>
            <a:r>
              <a:rPr sz="2500" spc="280" dirty="0">
                <a:solidFill>
                  <a:srgbClr val="03499E"/>
                </a:solidFill>
                <a:latin typeface="Times New Roman"/>
                <a:cs typeface="Times New Roman"/>
              </a:rPr>
              <a:t> </a:t>
            </a:r>
            <a:r>
              <a:rPr sz="2500" dirty="0">
                <a:solidFill>
                  <a:srgbClr val="03499E"/>
                </a:solidFill>
                <a:latin typeface="Times New Roman"/>
                <a:cs typeface="Times New Roman"/>
              </a:rPr>
              <a:t>vốn</a:t>
            </a:r>
            <a:r>
              <a:rPr sz="2500" spc="265" dirty="0">
                <a:solidFill>
                  <a:srgbClr val="03499E"/>
                </a:solidFill>
                <a:latin typeface="Times New Roman"/>
                <a:cs typeface="Times New Roman"/>
              </a:rPr>
              <a:t> </a:t>
            </a:r>
            <a:r>
              <a:rPr sz="2500" dirty="0">
                <a:solidFill>
                  <a:srgbClr val="03499E"/>
                </a:solidFill>
                <a:latin typeface="Times New Roman"/>
                <a:cs typeface="Times New Roman"/>
              </a:rPr>
              <a:t>cho</a:t>
            </a:r>
            <a:r>
              <a:rPr sz="2500" spc="270" dirty="0">
                <a:solidFill>
                  <a:srgbClr val="03499E"/>
                </a:solidFill>
                <a:latin typeface="Times New Roman"/>
                <a:cs typeface="Times New Roman"/>
              </a:rPr>
              <a:t> </a:t>
            </a:r>
            <a:r>
              <a:rPr sz="2500" dirty="0">
                <a:solidFill>
                  <a:srgbClr val="03499E"/>
                </a:solidFill>
                <a:latin typeface="Times New Roman"/>
                <a:cs typeface="Times New Roman"/>
              </a:rPr>
              <a:t>dự</a:t>
            </a:r>
            <a:r>
              <a:rPr sz="2500" spc="275" dirty="0">
                <a:solidFill>
                  <a:srgbClr val="03499E"/>
                </a:solidFill>
                <a:latin typeface="Times New Roman"/>
                <a:cs typeface="Times New Roman"/>
              </a:rPr>
              <a:t> </a:t>
            </a:r>
            <a:r>
              <a:rPr sz="2500" spc="-25" dirty="0">
                <a:solidFill>
                  <a:srgbClr val="03499E"/>
                </a:solidFill>
                <a:latin typeface="Times New Roman"/>
                <a:cs typeface="Times New Roman"/>
              </a:rPr>
              <a:t>án, </a:t>
            </a:r>
            <a:r>
              <a:rPr sz="2500" dirty="0">
                <a:solidFill>
                  <a:srgbClr val="03499E"/>
                </a:solidFill>
                <a:latin typeface="Times New Roman"/>
                <a:cs typeface="Times New Roman"/>
              </a:rPr>
              <a:t>gói</a:t>
            </a:r>
            <a:r>
              <a:rPr sz="2500" spc="-40" dirty="0">
                <a:solidFill>
                  <a:srgbClr val="03499E"/>
                </a:solidFill>
                <a:latin typeface="Times New Roman"/>
                <a:cs typeface="Times New Roman"/>
              </a:rPr>
              <a:t> </a:t>
            </a:r>
            <a:r>
              <a:rPr sz="2500" dirty="0">
                <a:solidFill>
                  <a:srgbClr val="03499E"/>
                </a:solidFill>
                <a:latin typeface="Times New Roman"/>
                <a:cs typeface="Times New Roman"/>
              </a:rPr>
              <a:t>thầu</a:t>
            </a:r>
            <a:r>
              <a:rPr sz="2500" spc="-25" dirty="0">
                <a:solidFill>
                  <a:srgbClr val="03499E"/>
                </a:solidFill>
                <a:latin typeface="Times New Roman"/>
                <a:cs typeface="Times New Roman"/>
              </a:rPr>
              <a:t> </a:t>
            </a:r>
            <a:r>
              <a:rPr sz="2500" dirty="0">
                <a:solidFill>
                  <a:srgbClr val="03499E"/>
                </a:solidFill>
                <a:latin typeface="Times New Roman"/>
                <a:cs typeface="Times New Roman"/>
              </a:rPr>
              <a:t>có</a:t>
            </a:r>
            <a:r>
              <a:rPr sz="2500" spc="-30" dirty="0">
                <a:solidFill>
                  <a:srgbClr val="03499E"/>
                </a:solidFill>
                <a:latin typeface="Times New Roman"/>
                <a:cs typeface="Times New Roman"/>
              </a:rPr>
              <a:t> </a:t>
            </a:r>
            <a:r>
              <a:rPr sz="2500" dirty="0">
                <a:solidFill>
                  <a:srgbClr val="03499E"/>
                </a:solidFill>
                <a:latin typeface="Times New Roman"/>
                <a:cs typeface="Times New Roman"/>
              </a:rPr>
              <a:t>yêu</a:t>
            </a:r>
            <a:r>
              <a:rPr sz="2500" spc="-30" dirty="0">
                <a:solidFill>
                  <a:srgbClr val="03499E"/>
                </a:solidFill>
                <a:latin typeface="Times New Roman"/>
                <a:cs typeface="Times New Roman"/>
              </a:rPr>
              <a:t> </a:t>
            </a:r>
            <a:r>
              <a:rPr sz="2500" dirty="0">
                <a:solidFill>
                  <a:srgbClr val="03499E"/>
                </a:solidFill>
                <a:latin typeface="Times New Roman"/>
                <a:cs typeface="Times New Roman"/>
              </a:rPr>
              <a:t>cầu</a:t>
            </a:r>
            <a:r>
              <a:rPr sz="2500" spc="-25" dirty="0">
                <a:solidFill>
                  <a:srgbClr val="03499E"/>
                </a:solidFill>
                <a:latin typeface="Times New Roman"/>
                <a:cs typeface="Times New Roman"/>
              </a:rPr>
              <a:t> </a:t>
            </a:r>
            <a:r>
              <a:rPr sz="2500" dirty="0">
                <a:solidFill>
                  <a:srgbClr val="03499E"/>
                </a:solidFill>
                <a:latin typeface="Times New Roman"/>
                <a:cs typeface="Times New Roman"/>
              </a:rPr>
              <a:t>đấu</a:t>
            </a:r>
            <a:r>
              <a:rPr sz="2500" spc="-35" dirty="0">
                <a:solidFill>
                  <a:srgbClr val="03499E"/>
                </a:solidFill>
                <a:latin typeface="Times New Roman"/>
                <a:cs typeface="Times New Roman"/>
              </a:rPr>
              <a:t> </a:t>
            </a:r>
            <a:r>
              <a:rPr sz="2500" spc="-20" dirty="0">
                <a:solidFill>
                  <a:srgbClr val="03499E"/>
                </a:solidFill>
                <a:latin typeface="Times New Roman"/>
                <a:cs typeface="Times New Roman"/>
              </a:rPr>
              <a:t>thầu </a:t>
            </a:r>
            <a:r>
              <a:rPr sz="2500" dirty="0">
                <a:solidFill>
                  <a:srgbClr val="03499E"/>
                </a:solidFill>
                <a:latin typeface="Times New Roman"/>
                <a:cs typeface="Times New Roman"/>
              </a:rPr>
              <a:t>hạn</a:t>
            </a:r>
            <a:r>
              <a:rPr sz="2500" spc="-35" dirty="0">
                <a:solidFill>
                  <a:srgbClr val="03499E"/>
                </a:solidFill>
                <a:latin typeface="Times New Roman"/>
                <a:cs typeface="Times New Roman"/>
              </a:rPr>
              <a:t> </a:t>
            </a:r>
            <a:r>
              <a:rPr sz="2500" spc="-25" dirty="0">
                <a:solidFill>
                  <a:srgbClr val="03499E"/>
                </a:solidFill>
                <a:latin typeface="Times New Roman"/>
                <a:cs typeface="Times New Roman"/>
              </a:rPr>
              <a:t>chế</a:t>
            </a:r>
            <a:endParaRPr sz="2500">
              <a:latin typeface="Times New Roman"/>
              <a:cs typeface="Times New Roman"/>
            </a:endParaRPr>
          </a:p>
        </p:txBody>
      </p:sp>
      <p:sp>
        <p:nvSpPr>
          <p:cNvPr id="18" name="object 18"/>
          <p:cNvSpPr txBox="1"/>
          <p:nvPr/>
        </p:nvSpPr>
        <p:spPr>
          <a:xfrm>
            <a:off x="11299063" y="6498437"/>
            <a:ext cx="223520" cy="240029"/>
          </a:xfrm>
          <a:prstGeom prst="rect">
            <a:avLst/>
          </a:prstGeom>
        </p:spPr>
        <p:txBody>
          <a:bodyPr vert="horz" wrap="square" lIns="0" tIns="13335" rIns="0" bIns="0" rtlCol="0">
            <a:spAutoFit/>
          </a:bodyPr>
          <a:lstStyle/>
          <a:p>
            <a:pPr marL="12700">
              <a:lnSpc>
                <a:spcPct val="100000"/>
              </a:lnSpc>
              <a:spcBef>
                <a:spcPts val="105"/>
              </a:spcBef>
            </a:pPr>
            <a:r>
              <a:rPr sz="1400" spc="-25" dirty="0">
                <a:latin typeface="Arial MT"/>
                <a:cs typeface="Arial MT"/>
              </a:rPr>
              <a:t>64</a:t>
            </a:r>
            <a:endParaRPr sz="1400">
              <a:latin typeface="Arial MT"/>
              <a:cs typeface="Arial MT"/>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59002" y="6314643"/>
            <a:ext cx="190500" cy="193675"/>
          </a:xfrm>
          <a:prstGeom prst="rect">
            <a:avLst/>
          </a:prstGeom>
        </p:spPr>
        <p:txBody>
          <a:bodyPr vert="horz" wrap="square" lIns="0" tIns="12700" rIns="0" bIns="0" rtlCol="0">
            <a:spAutoFit/>
          </a:bodyPr>
          <a:lstStyle/>
          <a:p>
            <a:pPr marL="12700">
              <a:lnSpc>
                <a:spcPct val="100000"/>
              </a:lnSpc>
              <a:spcBef>
                <a:spcPts val="100"/>
              </a:spcBef>
            </a:pPr>
            <a:r>
              <a:rPr sz="1100" spc="-25" dirty="0">
                <a:solidFill>
                  <a:srgbClr val="E9E1D5"/>
                </a:solidFill>
                <a:latin typeface="Verdana"/>
                <a:cs typeface="Verdana"/>
              </a:rPr>
              <a:t>65</a:t>
            </a:r>
            <a:endParaRPr sz="1100">
              <a:latin typeface="Verdana"/>
              <a:cs typeface="Verdana"/>
            </a:endParaRPr>
          </a:p>
        </p:txBody>
      </p:sp>
      <p:sp>
        <p:nvSpPr>
          <p:cNvPr id="3" name="object 3"/>
          <p:cNvSpPr txBox="1"/>
          <p:nvPr/>
        </p:nvSpPr>
        <p:spPr>
          <a:xfrm>
            <a:off x="9548241" y="796290"/>
            <a:ext cx="1398905"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03499E"/>
                </a:solidFill>
                <a:latin typeface="Times New Roman"/>
                <a:cs typeface="Times New Roman"/>
              </a:rPr>
              <a:t>-</a:t>
            </a:r>
            <a:r>
              <a:rPr sz="1800" b="1" spc="-35" dirty="0">
                <a:solidFill>
                  <a:srgbClr val="03499E"/>
                </a:solidFill>
                <a:latin typeface="Times New Roman"/>
                <a:cs typeface="Times New Roman"/>
              </a:rPr>
              <a:t> </a:t>
            </a:r>
            <a:r>
              <a:rPr sz="1800" dirty="0">
                <a:solidFill>
                  <a:srgbClr val="03499E"/>
                </a:solidFill>
                <a:latin typeface="Times New Roman"/>
                <a:cs typeface="Times New Roman"/>
              </a:rPr>
              <a:t>Bên</a:t>
            </a:r>
            <a:r>
              <a:rPr sz="1800" spc="-5" dirty="0">
                <a:solidFill>
                  <a:srgbClr val="03499E"/>
                </a:solidFill>
                <a:latin typeface="Times New Roman"/>
                <a:cs typeface="Times New Roman"/>
              </a:rPr>
              <a:t> </a:t>
            </a:r>
            <a:r>
              <a:rPr sz="1800" dirty="0">
                <a:solidFill>
                  <a:srgbClr val="03499E"/>
                </a:solidFill>
                <a:latin typeface="Times New Roman"/>
                <a:cs typeface="Times New Roman"/>
              </a:rPr>
              <a:t>mời</a:t>
            </a:r>
            <a:r>
              <a:rPr sz="1800" spc="-10" dirty="0">
                <a:solidFill>
                  <a:srgbClr val="03499E"/>
                </a:solidFill>
                <a:latin typeface="Times New Roman"/>
                <a:cs typeface="Times New Roman"/>
              </a:rPr>
              <a:t> </a:t>
            </a:r>
            <a:r>
              <a:rPr sz="1800" spc="-20" dirty="0">
                <a:solidFill>
                  <a:srgbClr val="03499E"/>
                </a:solidFill>
                <a:latin typeface="Times New Roman"/>
                <a:cs typeface="Times New Roman"/>
              </a:rPr>
              <a:t>thầu</a:t>
            </a:r>
            <a:endParaRPr sz="1800">
              <a:latin typeface="Times New Roman"/>
              <a:cs typeface="Times New Roman"/>
            </a:endParaRPr>
          </a:p>
        </p:txBody>
      </p:sp>
      <p:sp>
        <p:nvSpPr>
          <p:cNvPr id="4" name="object 4"/>
          <p:cNvSpPr txBox="1"/>
          <p:nvPr/>
        </p:nvSpPr>
        <p:spPr>
          <a:xfrm>
            <a:off x="9548241" y="1619250"/>
            <a:ext cx="1386840"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03499E"/>
                </a:solidFill>
                <a:latin typeface="Times New Roman"/>
                <a:cs typeface="Times New Roman"/>
              </a:rPr>
              <a:t>-</a:t>
            </a:r>
            <a:r>
              <a:rPr sz="1800" spc="-45" dirty="0">
                <a:solidFill>
                  <a:srgbClr val="03499E"/>
                </a:solidFill>
                <a:latin typeface="Times New Roman"/>
                <a:cs typeface="Times New Roman"/>
              </a:rPr>
              <a:t> </a:t>
            </a:r>
            <a:r>
              <a:rPr sz="1800" dirty="0">
                <a:solidFill>
                  <a:srgbClr val="03499E"/>
                </a:solidFill>
                <a:latin typeface="Times New Roman"/>
                <a:cs typeface="Times New Roman"/>
              </a:rPr>
              <a:t>Tổ</a:t>
            </a:r>
            <a:r>
              <a:rPr sz="1800" spc="-25" dirty="0">
                <a:solidFill>
                  <a:srgbClr val="03499E"/>
                </a:solidFill>
                <a:latin typeface="Times New Roman"/>
                <a:cs typeface="Times New Roman"/>
              </a:rPr>
              <a:t> </a:t>
            </a:r>
            <a:r>
              <a:rPr sz="1800" dirty="0">
                <a:solidFill>
                  <a:srgbClr val="03499E"/>
                </a:solidFill>
                <a:latin typeface="Times New Roman"/>
                <a:cs typeface="Times New Roman"/>
              </a:rPr>
              <a:t>thẩm</a:t>
            </a:r>
            <a:r>
              <a:rPr sz="1800" spc="-30" dirty="0">
                <a:solidFill>
                  <a:srgbClr val="03499E"/>
                </a:solidFill>
                <a:latin typeface="Times New Roman"/>
                <a:cs typeface="Times New Roman"/>
              </a:rPr>
              <a:t> </a:t>
            </a:r>
            <a:r>
              <a:rPr sz="1800" spc="-20" dirty="0">
                <a:solidFill>
                  <a:srgbClr val="03499E"/>
                </a:solidFill>
                <a:latin typeface="Times New Roman"/>
                <a:cs typeface="Times New Roman"/>
              </a:rPr>
              <a:t>định</a:t>
            </a:r>
            <a:endParaRPr sz="1800">
              <a:latin typeface="Times New Roman"/>
              <a:cs typeface="Times New Roman"/>
            </a:endParaRPr>
          </a:p>
        </p:txBody>
      </p:sp>
      <p:sp>
        <p:nvSpPr>
          <p:cNvPr id="5" name="object 5"/>
          <p:cNvSpPr txBox="1"/>
          <p:nvPr/>
        </p:nvSpPr>
        <p:spPr>
          <a:xfrm>
            <a:off x="9548241" y="2442464"/>
            <a:ext cx="1172845"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03499E"/>
                </a:solidFill>
                <a:latin typeface="Times New Roman"/>
                <a:cs typeface="Times New Roman"/>
              </a:rPr>
              <a:t>-</a:t>
            </a:r>
            <a:r>
              <a:rPr sz="1800" spc="-25" dirty="0">
                <a:solidFill>
                  <a:srgbClr val="03499E"/>
                </a:solidFill>
                <a:latin typeface="Times New Roman"/>
                <a:cs typeface="Times New Roman"/>
              </a:rPr>
              <a:t> </a:t>
            </a:r>
            <a:r>
              <a:rPr sz="1800" dirty="0">
                <a:solidFill>
                  <a:srgbClr val="03499E"/>
                </a:solidFill>
                <a:latin typeface="Times New Roman"/>
                <a:cs typeface="Times New Roman"/>
              </a:rPr>
              <a:t>Chủ</a:t>
            </a:r>
            <a:r>
              <a:rPr sz="1800" spc="-10" dirty="0">
                <a:solidFill>
                  <a:srgbClr val="03499E"/>
                </a:solidFill>
                <a:latin typeface="Times New Roman"/>
                <a:cs typeface="Times New Roman"/>
              </a:rPr>
              <a:t> </a:t>
            </a:r>
            <a:r>
              <a:rPr sz="1800" dirty="0">
                <a:solidFill>
                  <a:srgbClr val="03499E"/>
                </a:solidFill>
                <a:latin typeface="Times New Roman"/>
                <a:cs typeface="Times New Roman"/>
              </a:rPr>
              <a:t>đầu</a:t>
            </a:r>
            <a:r>
              <a:rPr sz="1800" spc="-20" dirty="0">
                <a:solidFill>
                  <a:srgbClr val="03499E"/>
                </a:solidFill>
                <a:latin typeface="Times New Roman"/>
                <a:cs typeface="Times New Roman"/>
              </a:rPr>
              <a:t> </a:t>
            </a:r>
            <a:r>
              <a:rPr sz="1800" spc="-25" dirty="0">
                <a:solidFill>
                  <a:srgbClr val="03499E"/>
                </a:solidFill>
                <a:latin typeface="Times New Roman"/>
                <a:cs typeface="Times New Roman"/>
              </a:rPr>
              <a:t>tư</a:t>
            </a:r>
            <a:endParaRPr sz="1800">
              <a:latin typeface="Times New Roman"/>
              <a:cs typeface="Times New Roman"/>
            </a:endParaRPr>
          </a:p>
        </p:txBody>
      </p:sp>
      <p:sp>
        <p:nvSpPr>
          <p:cNvPr id="6" name="object 6"/>
          <p:cNvSpPr txBox="1"/>
          <p:nvPr/>
        </p:nvSpPr>
        <p:spPr>
          <a:xfrm>
            <a:off x="9548241" y="4088638"/>
            <a:ext cx="1398905"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03499E"/>
                </a:solidFill>
                <a:latin typeface="Times New Roman"/>
                <a:cs typeface="Times New Roman"/>
              </a:rPr>
              <a:t>-</a:t>
            </a:r>
            <a:r>
              <a:rPr sz="1800" spc="-35" dirty="0">
                <a:solidFill>
                  <a:srgbClr val="03499E"/>
                </a:solidFill>
                <a:latin typeface="Times New Roman"/>
                <a:cs typeface="Times New Roman"/>
              </a:rPr>
              <a:t> </a:t>
            </a:r>
            <a:r>
              <a:rPr sz="1800" dirty="0">
                <a:solidFill>
                  <a:srgbClr val="03499E"/>
                </a:solidFill>
                <a:latin typeface="Times New Roman"/>
                <a:cs typeface="Times New Roman"/>
              </a:rPr>
              <a:t>Bên</a:t>
            </a:r>
            <a:r>
              <a:rPr sz="1800" spc="-5" dirty="0">
                <a:solidFill>
                  <a:srgbClr val="03499E"/>
                </a:solidFill>
                <a:latin typeface="Times New Roman"/>
                <a:cs typeface="Times New Roman"/>
              </a:rPr>
              <a:t> </a:t>
            </a:r>
            <a:r>
              <a:rPr sz="1800" dirty="0">
                <a:solidFill>
                  <a:srgbClr val="03499E"/>
                </a:solidFill>
                <a:latin typeface="Times New Roman"/>
                <a:cs typeface="Times New Roman"/>
              </a:rPr>
              <a:t>mời</a:t>
            </a:r>
            <a:r>
              <a:rPr sz="1800" spc="-10" dirty="0">
                <a:solidFill>
                  <a:srgbClr val="03499E"/>
                </a:solidFill>
                <a:latin typeface="Times New Roman"/>
                <a:cs typeface="Times New Roman"/>
              </a:rPr>
              <a:t> </a:t>
            </a:r>
            <a:r>
              <a:rPr sz="1800" spc="-20" dirty="0">
                <a:solidFill>
                  <a:srgbClr val="03499E"/>
                </a:solidFill>
                <a:latin typeface="Times New Roman"/>
                <a:cs typeface="Times New Roman"/>
              </a:rPr>
              <a:t>thầu</a:t>
            </a:r>
            <a:endParaRPr sz="1800">
              <a:latin typeface="Times New Roman"/>
              <a:cs typeface="Times New Roman"/>
            </a:endParaRPr>
          </a:p>
        </p:txBody>
      </p:sp>
      <p:sp>
        <p:nvSpPr>
          <p:cNvPr id="7" name="object 7"/>
          <p:cNvSpPr txBox="1"/>
          <p:nvPr/>
        </p:nvSpPr>
        <p:spPr>
          <a:xfrm>
            <a:off x="9548241" y="4728717"/>
            <a:ext cx="1398905"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03499E"/>
                </a:solidFill>
                <a:latin typeface="Times New Roman"/>
                <a:cs typeface="Times New Roman"/>
              </a:rPr>
              <a:t>-</a:t>
            </a:r>
            <a:r>
              <a:rPr sz="1800" spc="-35" dirty="0">
                <a:solidFill>
                  <a:srgbClr val="03499E"/>
                </a:solidFill>
                <a:latin typeface="Times New Roman"/>
                <a:cs typeface="Times New Roman"/>
              </a:rPr>
              <a:t> </a:t>
            </a:r>
            <a:r>
              <a:rPr sz="1800" dirty="0">
                <a:solidFill>
                  <a:srgbClr val="03499E"/>
                </a:solidFill>
                <a:latin typeface="Times New Roman"/>
                <a:cs typeface="Times New Roman"/>
              </a:rPr>
              <a:t>Bên</a:t>
            </a:r>
            <a:r>
              <a:rPr sz="1800" spc="-5" dirty="0">
                <a:solidFill>
                  <a:srgbClr val="03499E"/>
                </a:solidFill>
                <a:latin typeface="Times New Roman"/>
                <a:cs typeface="Times New Roman"/>
              </a:rPr>
              <a:t> </a:t>
            </a:r>
            <a:r>
              <a:rPr sz="1800" dirty="0">
                <a:solidFill>
                  <a:srgbClr val="03499E"/>
                </a:solidFill>
                <a:latin typeface="Times New Roman"/>
                <a:cs typeface="Times New Roman"/>
              </a:rPr>
              <a:t>mời</a:t>
            </a:r>
            <a:r>
              <a:rPr sz="1800" spc="-10" dirty="0">
                <a:solidFill>
                  <a:srgbClr val="03499E"/>
                </a:solidFill>
                <a:latin typeface="Times New Roman"/>
                <a:cs typeface="Times New Roman"/>
              </a:rPr>
              <a:t> </a:t>
            </a:r>
            <a:r>
              <a:rPr sz="1800" spc="-20" dirty="0">
                <a:solidFill>
                  <a:srgbClr val="03499E"/>
                </a:solidFill>
                <a:latin typeface="Times New Roman"/>
                <a:cs typeface="Times New Roman"/>
              </a:rPr>
              <a:t>thầu</a:t>
            </a:r>
            <a:endParaRPr sz="1800">
              <a:latin typeface="Times New Roman"/>
              <a:cs typeface="Times New Roman"/>
            </a:endParaRPr>
          </a:p>
        </p:txBody>
      </p:sp>
      <p:sp>
        <p:nvSpPr>
          <p:cNvPr id="8" name="object 8"/>
          <p:cNvSpPr txBox="1"/>
          <p:nvPr/>
        </p:nvSpPr>
        <p:spPr>
          <a:xfrm>
            <a:off x="9548241" y="5369153"/>
            <a:ext cx="1398905"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03499E"/>
                </a:solidFill>
                <a:latin typeface="Times New Roman"/>
                <a:cs typeface="Times New Roman"/>
              </a:rPr>
              <a:t>-</a:t>
            </a:r>
            <a:r>
              <a:rPr sz="1800" spc="-35" dirty="0">
                <a:solidFill>
                  <a:srgbClr val="03499E"/>
                </a:solidFill>
                <a:latin typeface="Times New Roman"/>
                <a:cs typeface="Times New Roman"/>
              </a:rPr>
              <a:t> </a:t>
            </a:r>
            <a:r>
              <a:rPr sz="1800" dirty="0">
                <a:solidFill>
                  <a:srgbClr val="03499E"/>
                </a:solidFill>
                <a:latin typeface="Times New Roman"/>
                <a:cs typeface="Times New Roman"/>
              </a:rPr>
              <a:t>Bên</a:t>
            </a:r>
            <a:r>
              <a:rPr sz="1800" spc="-5" dirty="0">
                <a:solidFill>
                  <a:srgbClr val="03499E"/>
                </a:solidFill>
                <a:latin typeface="Times New Roman"/>
                <a:cs typeface="Times New Roman"/>
              </a:rPr>
              <a:t> </a:t>
            </a:r>
            <a:r>
              <a:rPr sz="1800" dirty="0">
                <a:solidFill>
                  <a:srgbClr val="03499E"/>
                </a:solidFill>
                <a:latin typeface="Times New Roman"/>
                <a:cs typeface="Times New Roman"/>
              </a:rPr>
              <a:t>mời</a:t>
            </a:r>
            <a:r>
              <a:rPr sz="1800" spc="-10" dirty="0">
                <a:solidFill>
                  <a:srgbClr val="03499E"/>
                </a:solidFill>
                <a:latin typeface="Times New Roman"/>
                <a:cs typeface="Times New Roman"/>
              </a:rPr>
              <a:t> </a:t>
            </a:r>
            <a:r>
              <a:rPr sz="1800" spc="-20" dirty="0">
                <a:solidFill>
                  <a:srgbClr val="03499E"/>
                </a:solidFill>
                <a:latin typeface="Times New Roman"/>
                <a:cs typeface="Times New Roman"/>
              </a:rPr>
              <a:t>thầu</a:t>
            </a:r>
            <a:endParaRPr sz="1800">
              <a:latin typeface="Times New Roman"/>
              <a:cs typeface="Times New Roman"/>
            </a:endParaRPr>
          </a:p>
        </p:txBody>
      </p:sp>
      <p:sp>
        <p:nvSpPr>
          <p:cNvPr id="9" name="object 9"/>
          <p:cNvSpPr txBox="1"/>
          <p:nvPr/>
        </p:nvSpPr>
        <p:spPr>
          <a:xfrm>
            <a:off x="9548241" y="6024473"/>
            <a:ext cx="1398905"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03499E"/>
                </a:solidFill>
                <a:latin typeface="Times New Roman"/>
                <a:cs typeface="Times New Roman"/>
              </a:rPr>
              <a:t>-</a:t>
            </a:r>
            <a:r>
              <a:rPr sz="1800" spc="-35" dirty="0">
                <a:solidFill>
                  <a:srgbClr val="03499E"/>
                </a:solidFill>
                <a:latin typeface="Times New Roman"/>
                <a:cs typeface="Times New Roman"/>
              </a:rPr>
              <a:t> </a:t>
            </a:r>
            <a:r>
              <a:rPr sz="1800" dirty="0">
                <a:solidFill>
                  <a:srgbClr val="03499E"/>
                </a:solidFill>
                <a:latin typeface="Times New Roman"/>
                <a:cs typeface="Times New Roman"/>
              </a:rPr>
              <a:t>Bên</a:t>
            </a:r>
            <a:r>
              <a:rPr sz="1800" spc="-5" dirty="0">
                <a:solidFill>
                  <a:srgbClr val="03499E"/>
                </a:solidFill>
                <a:latin typeface="Times New Roman"/>
                <a:cs typeface="Times New Roman"/>
              </a:rPr>
              <a:t> </a:t>
            </a:r>
            <a:r>
              <a:rPr sz="1800" dirty="0">
                <a:solidFill>
                  <a:srgbClr val="03499E"/>
                </a:solidFill>
                <a:latin typeface="Times New Roman"/>
                <a:cs typeface="Times New Roman"/>
              </a:rPr>
              <a:t>mời</a:t>
            </a:r>
            <a:r>
              <a:rPr sz="1800" spc="-10" dirty="0">
                <a:solidFill>
                  <a:srgbClr val="03499E"/>
                </a:solidFill>
                <a:latin typeface="Times New Roman"/>
                <a:cs typeface="Times New Roman"/>
              </a:rPr>
              <a:t> </a:t>
            </a:r>
            <a:r>
              <a:rPr sz="1800" spc="-20" dirty="0">
                <a:solidFill>
                  <a:srgbClr val="03499E"/>
                </a:solidFill>
                <a:latin typeface="Times New Roman"/>
                <a:cs typeface="Times New Roman"/>
              </a:rPr>
              <a:t>thầu</a:t>
            </a:r>
            <a:endParaRPr sz="1800">
              <a:latin typeface="Times New Roman"/>
              <a:cs typeface="Times New Roman"/>
            </a:endParaRPr>
          </a:p>
        </p:txBody>
      </p:sp>
      <p:sp>
        <p:nvSpPr>
          <p:cNvPr id="10" name="object 10"/>
          <p:cNvSpPr txBox="1"/>
          <p:nvPr/>
        </p:nvSpPr>
        <p:spPr>
          <a:xfrm>
            <a:off x="1304289" y="3896055"/>
            <a:ext cx="2007235" cy="574675"/>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03499E"/>
                </a:solidFill>
                <a:latin typeface="Times New Roman"/>
                <a:cs typeface="Times New Roman"/>
              </a:rPr>
              <a:t>Bước</a:t>
            </a:r>
            <a:r>
              <a:rPr sz="1800" b="1" spc="-10" dirty="0">
                <a:solidFill>
                  <a:srgbClr val="03499E"/>
                </a:solidFill>
                <a:latin typeface="Times New Roman"/>
                <a:cs typeface="Times New Roman"/>
              </a:rPr>
              <a:t> </a:t>
            </a:r>
            <a:r>
              <a:rPr sz="1800" b="1" dirty="0">
                <a:solidFill>
                  <a:srgbClr val="03499E"/>
                </a:solidFill>
                <a:latin typeface="Times New Roman"/>
                <a:cs typeface="Times New Roman"/>
              </a:rPr>
              <a:t>2:</a:t>
            </a:r>
            <a:r>
              <a:rPr sz="1800" b="1" spc="-35" dirty="0">
                <a:solidFill>
                  <a:srgbClr val="03499E"/>
                </a:solidFill>
                <a:latin typeface="Times New Roman"/>
                <a:cs typeface="Times New Roman"/>
              </a:rPr>
              <a:t> </a:t>
            </a:r>
            <a:r>
              <a:rPr sz="1800" b="1" dirty="0">
                <a:solidFill>
                  <a:srgbClr val="03499E"/>
                </a:solidFill>
                <a:latin typeface="Times New Roman"/>
                <a:cs typeface="Times New Roman"/>
              </a:rPr>
              <a:t>Tổ</a:t>
            </a:r>
            <a:r>
              <a:rPr sz="1800" b="1" spc="-15" dirty="0">
                <a:solidFill>
                  <a:srgbClr val="03499E"/>
                </a:solidFill>
                <a:latin typeface="Times New Roman"/>
                <a:cs typeface="Times New Roman"/>
              </a:rPr>
              <a:t> </a:t>
            </a:r>
            <a:r>
              <a:rPr sz="1800" b="1" dirty="0">
                <a:solidFill>
                  <a:srgbClr val="03499E"/>
                </a:solidFill>
                <a:latin typeface="Times New Roman"/>
                <a:cs typeface="Times New Roman"/>
              </a:rPr>
              <a:t>chức</a:t>
            </a:r>
            <a:r>
              <a:rPr sz="1800" b="1" spc="-15" dirty="0">
                <a:solidFill>
                  <a:srgbClr val="03499E"/>
                </a:solidFill>
                <a:latin typeface="Times New Roman"/>
                <a:cs typeface="Times New Roman"/>
              </a:rPr>
              <a:t> </a:t>
            </a:r>
            <a:r>
              <a:rPr sz="1800" b="1" spc="-25" dirty="0">
                <a:solidFill>
                  <a:srgbClr val="03499E"/>
                </a:solidFill>
                <a:latin typeface="Times New Roman"/>
                <a:cs typeface="Times New Roman"/>
              </a:rPr>
              <a:t>lựa</a:t>
            </a:r>
            <a:endParaRPr sz="1800">
              <a:latin typeface="Times New Roman"/>
              <a:cs typeface="Times New Roman"/>
            </a:endParaRPr>
          </a:p>
          <a:p>
            <a:pPr marL="12700">
              <a:lnSpc>
                <a:spcPct val="100000"/>
              </a:lnSpc>
              <a:spcBef>
                <a:spcPts val="5"/>
              </a:spcBef>
            </a:pPr>
            <a:r>
              <a:rPr sz="1800" b="1" dirty="0">
                <a:solidFill>
                  <a:srgbClr val="03499E"/>
                </a:solidFill>
                <a:latin typeface="Times New Roman"/>
                <a:cs typeface="Times New Roman"/>
              </a:rPr>
              <a:t>chọn</a:t>
            </a:r>
            <a:r>
              <a:rPr sz="1800" b="1" spc="-15" dirty="0">
                <a:solidFill>
                  <a:srgbClr val="03499E"/>
                </a:solidFill>
                <a:latin typeface="Times New Roman"/>
                <a:cs typeface="Times New Roman"/>
              </a:rPr>
              <a:t> </a:t>
            </a:r>
            <a:r>
              <a:rPr sz="1800" b="1" dirty="0">
                <a:solidFill>
                  <a:srgbClr val="03499E"/>
                </a:solidFill>
                <a:latin typeface="Times New Roman"/>
                <a:cs typeface="Times New Roman"/>
              </a:rPr>
              <a:t>nhà</a:t>
            </a:r>
            <a:r>
              <a:rPr sz="1800" b="1" spc="-5" dirty="0">
                <a:solidFill>
                  <a:srgbClr val="03499E"/>
                </a:solidFill>
                <a:latin typeface="Times New Roman"/>
                <a:cs typeface="Times New Roman"/>
              </a:rPr>
              <a:t> </a:t>
            </a:r>
            <a:r>
              <a:rPr sz="1800" b="1" spc="-20" dirty="0">
                <a:solidFill>
                  <a:srgbClr val="03499E"/>
                </a:solidFill>
                <a:latin typeface="Times New Roman"/>
                <a:cs typeface="Times New Roman"/>
              </a:rPr>
              <a:t>thầu</a:t>
            </a:r>
            <a:endParaRPr sz="1800">
              <a:latin typeface="Times New Roman"/>
              <a:cs typeface="Times New Roman"/>
            </a:endParaRPr>
          </a:p>
        </p:txBody>
      </p:sp>
      <p:sp>
        <p:nvSpPr>
          <p:cNvPr id="11" name="object 11"/>
          <p:cNvSpPr/>
          <p:nvPr/>
        </p:nvSpPr>
        <p:spPr>
          <a:xfrm>
            <a:off x="3814953" y="770508"/>
            <a:ext cx="5340350" cy="3031490"/>
          </a:xfrm>
          <a:custGeom>
            <a:avLst/>
            <a:gdLst/>
            <a:ahLst/>
            <a:cxnLst/>
            <a:rect l="l" t="t" r="r" b="b"/>
            <a:pathLst>
              <a:path w="5340350" h="3031490">
                <a:moveTo>
                  <a:pt x="0" y="3031236"/>
                </a:moveTo>
                <a:lnTo>
                  <a:pt x="5339969" y="3031236"/>
                </a:lnTo>
                <a:lnTo>
                  <a:pt x="5339969" y="0"/>
                </a:lnTo>
                <a:lnTo>
                  <a:pt x="0" y="0"/>
                </a:lnTo>
                <a:lnTo>
                  <a:pt x="0" y="3031236"/>
                </a:lnTo>
                <a:close/>
              </a:path>
            </a:pathLst>
          </a:custGeom>
          <a:ln w="9525">
            <a:solidFill>
              <a:srgbClr val="000000"/>
            </a:solidFill>
            <a:prstDash val="sysDash"/>
          </a:ln>
        </p:spPr>
        <p:txBody>
          <a:bodyPr wrap="square" lIns="0" tIns="0" rIns="0" bIns="0" rtlCol="0"/>
          <a:lstStyle/>
          <a:p>
            <a:endParaRPr/>
          </a:p>
        </p:txBody>
      </p:sp>
      <p:sp>
        <p:nvSpPr>
          <p:cNvPr id="12" name="object 12"/>
          <p:cNvSpPr txBox="1"/>
          <p:nvPr/>
        </p:nvSpPr>
        <p:spPr>
          <a:xfrm>
            <a:off x="1304289" y="913587"/>
            <a:ext cx="2129155" cy="574675"/>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03499E"/>
                </a:solidFill>
                <a:latin typeface="Times New Roman"/>
                <a:cs typeface="Times New Roman"/>
              </a:rPr>
              <a:t>Bước</a:t>
            </a:r>
            <a:r>
              <a:rPr sz="1800" b="1" spc="-20" dirty="0">
                <a:solidFill>
                  <a:srgbClr val="03499E"/>
                </a:solidFill>
                <a:latin typeface="Times New Roman"/>
                <a:cs typeface="Times New Roman"/>
              </a:rPr>
              <a:t> </a:t>
            </a:r>
            <a:r>
              <a:rPr sz="1800" b="1" dirty="0">
                <a:solidFill>
                  <a:srgbClr val="03499E"/>
                </a:solidFill>
                <a:latin typeface="Times New Roman"/>
                <a:cs typeface="Times New Roman"/>
              </a:rPr>
              <a:t>1:</a:t>
            </a:r>
            <a:r>
              <a:rPr sz="1800" b="1" spc="-10" dirty="0">
                <a:solidFill>
                  <a:srgbClr val="03499E"/>
                </a:solidFill>
                <a:latin typeface="Times New Roman"/>
                <a:cs typeface="Times New Roman"/>
              </a:rPr>
              <a:t> </a:t>
            </a:r>
            <a:r>
              <a:rPr sz="1800" b="1" dirty="0">
                <a:solidFill>
                  <a:srgbClr val="03499E"/>
                </a:solidFill>
                <a:latin typeface="Times New Roman"/>
                <a:cs typeface="Times New Roman"/>
              </a:rPr>
              <a:t>Chuẩn</a:t>
            </a:r>
            <a:r>
              <a:rPr sz="1800" b="1" spc="-20" dirty="0">
                <a:solidFill>
                  <a:srgbClr val="03499E"/>
                </a:solidFill>
                <a:latin typeface="Times New Roman"/>
                <a:cs typeface="Times New Roman"/>
              </a:rPr>
              <a:t> </a:t>
            </a:r>
            <a:r>
              <a:rPr sz="1800" b="1" dirty="0">
                <a:solidFill>
                  <a:srgbClr val="03499E"/>
                </a:solidFill>
                <a:latin typeface="Times New Roman"/>
                <a:cs typeface="Times New Roman"/>
              </a:rPr>
              <a:t>bị</a:t>
            </a:r>
            <a:r>
              <a:rPr sz="1800" b="1" spc="-10" dirty="0">
                <a:solidFill>
                  <a:srgbClr val="03499E"/>
                </a:solidFill>
                <a:latin typeface="Times New Roman"/>
                <a:cs typeface="Times New Roman"/>
              </a:rPr>
              <a:t> </a:t>
            </a:r>
            <a:r>
              <a:rPr sz="1800" b="1" spc="-25" dirty="0">
                <a:solidFill>
                  <a:srgbClr val="03499E"/>
                </a:solidFill>
                <a:latin typeface="Times New Roman"/>
                <a:cs typeface="Times New Roman"/>
              </a:rPr>
              <a:t>lựa</a:t>
            </a:r>
            <a:endParaRPr sz="1800">
              <a:latin typeface="Times New Roman"/>
              <a:cs typeface="Times New Roman"/>
            </a:endParaRPr>
          </a:p>
          <a:p>
            <a:pPr marL="12700">
              <a:lnSpc>
                <a:spcPct val="100000"/>
              </a:lnSpc>
              <a:spcBef>
                <a:spcPts val="5"/>
              </a:spcBef>
            </a:pPr>
            <a:r>
              <a:rPr sz="1800" b="1" dirty="0">
                <a:solidFill>
                  <a:srgbClr val="03499E"/>
                </a:solidFill>
                <a:latin typeface="Times New Roman"/>
                <a:cs typeface="Times New Roman"/>
              </a:rPr>
              <a:t>chọn</a:t>
            </a:r>
            <a:r>
              <a:rPr sz="1800" b="1" spc="-15" dirty="0">
                <a:solidFill>
                  <a:srgbClr val="03499E"/>
                </a:solidFill>
                <a:latin typeface="Times New Roman"/>
                <a:cs typeface="Times New Roman"/>
              </a:rPr>
              <a:t> </a:t>
            </a:r>
            <a:r>
              <a:rPr sz="1800" b="1" dirty="0">
                <a:solidFill>
                  <a:srgbClr val="03499E"/>
                </a:solidFill>
                <a:latin typeface="Times New Roman"/>
                <a:cs typeface="Times New Roman"/>
              </a:rPr>
              <a:t>nhà</a:t>
            </a:r>
            <a:r>
              <a:rPr sz="1800" b="1" spc="-5" dirty="0">
                <a:solidFill>
                  <a:srgbClr val="03499E"/>
                </a:solidFill>
                <a:latin typeface="Times New Roman"/>
                <a:cs typeface="Times New Roman"/>
              </a:rPr>
              <a:t> </a:t>
            </a:r>
            <a:r>
              <a:rPr sz="1800" b="1" spc="-20" dirty="0">
                <a:solidFill>
                  <a:srgbClr val="03499E"/>
                </a:solidFill>
                <a:latin typeface="Times New Roman"/>
                <a:cs typeface="Times New Roman"/>
              </a:rPr>
              <a:t>thầu</a:t>
            </a:r>
            <a:endParaRPr sz="1800">
              <a:latin typeface="Times New Roman"/>
              <a:cs typeface="Times New Roman"/>
            </a:endParaRPr>
          </a:p>
        </p:txBody>
      </p:sp>
      <p:sp>
        <p:nvSpPr>
          <p:cNvPr id="13" name="object 13"/>
          <p:cNvSpPr txBox="1"/>
          <p:nvPr/>
        </p:nvSpPr>
        <p:spPr>
          <a:xfrm>
            <a:off x="5121655" y="935291"/>
            <a:ext cx="2626995" cy="393065"/>
          </a:xfrm>
          <a:prstGeom prst="rect">
            <a:avLst/>
          </a:prstGeom>
          <a:solidFill>
            <a:srgbClr val="EAEAEA"/>
          </a:solidFill>
          <a:ln w="9525">
            <a:solidFill>
              <a:srgbClr val="000000"/>
            </a:solidFill>
          </a:ln>
        </p:spPr>
        <p:txBody>
          <a:bodyPr vert="horz" wrap="square" lIns="0" tIns="38100" rIns="0" bIns="0" rtlCol="0">
            <a:spAutoFit/>
          </a:bodyPr>
          <a:lstStyle/>
          <a:p>
            <a:pPr marL="165100">
              <a:lnSpc>
                <a:spcPct val="100000"/>
              </a:lnSpc>
              <a:spcBef>
                <a:spcPts val="300"/>
              </a:spcBef>
            </a:pPr>
            <a:r>
              <a:rPr sz="1800" dirty="0">
                <a:solidFill>
                  <a:srgbClr val="03499E"/>
                </a:solidFill>
                <a:latin typeface="Times New Roman"/>
                <a:cs typeface="Times New Roman"/>
              </a:rPr>
              <a:t>Lựa</a:t>
            </a:r>
            <a:r>
              <a:rPr sz="1800" spc="-40" dirty="0">
                <a:solidFill>
                  <a:srgbClr val="03499E"/>
                </a:solidFill>
                <a:latin typeface="Times New Roman"/>
                <a:cs typeface="Times New Roman"/>
              </a:rPr>
              <a:t> </a:t>
            </a:r>
            <a:r>
              <a:rPr sz="1800" dirty="0">
                <a:solidFill>
                  <a:srgbClr val="03499E"/>
                </a:solidFill>
                <a:latin typeface="Times New Roman"/>
                <a:cs typeface="Times New Roman"/>
              </a:rPr>
              <a:t>chọn</a:t>
            </a:r>
            <a:r>
              <a:rPr sz="1800" spc="-30" dirty="0">
                <a:solidFill>
                  <a:srgbClr val="03499E"/>
                </a:solidFill>
                <a:latin typeface="Times New Roman"/>
                <a:cs typeface="Times New Roman"/>
              </a:rPr>
              <a:t> </a:t>
            </a:r>
            <a:r>
              <a:rPr sz="1800" dirty="0">
                <a:solidFill>
                  <a:srgbClr val="03499E"/>
                </a:solidFill>
                <a:latin typeface="Times New Roman"/>
                <a:cs typeface="Times New Roman"/>
              </a:rPr>
              <a:t>DSN</a:t>
            </a:r>
            <a:r>
              <a:rPr sz="1800" spc="-25" dirty="0">
                <a:solidFill>
                  <a:srgbClr val="03499E"/>
                </a:solidFill>
                <a:latin typeface="Times New Roman"/>
                <a:cs typeface="Times New Roman"/>
              </a:rPr>
              <a:t> </a:t>
            </a:r>
            <a:r>
              <a:rPr sz="1800" dirty="0">
                <a:solidFill>
                  <a:srgbClr val="03499E"/>
                </a:solidFill>
                <a:latin typeface="Times New Roman"/>
                <a:cs typeface="Times New Roman"/>
              </a:rPr>
              <a:t>(nếu</a:t>
            </a:r>
            <a:r>
              <a:rPr sz="1800" spc="-35" dirty="0">
                <a:solidFill>
                  <a:srgbClr val="03499E"/>
                </a:solidFill>
                <a:latin typeface="Times New Roman"/>
                <a:cs typeface="Times New Roman"/>
              </a:rPr>
              <a:t> </a:t>
            </a:r>
            <a:r>
              <a:rPr sz="1800" spc="-20" dirty="0">
                <a:solidFill>
                  <a:srgbClr val="03499E"/>
                </a:solidFill>
                <a:latin typeface="Times New Roman"/>
                <a:cs typeface="Times New Roman"/>
              </a:rPr>
              <a:t>cần)</a:t>
            </a:r>
            <a:endParaRPr sz="1800">
              <a:latin typeface="Times New Roman"/>
              <a:cs typeface="Times New Roman"/>
            </a:endParaRPr>
          </a:p>
        </p:txBody>
      </p:sp>
      <p:sp>
        <p:nvSpPr>
          <p:cNvPr id="14" name="object 14"/>
          <p:cNvSpPr txBox="1"/>
          <p:nvPr/>
        </p:nvSpPr>
        <p:spPr>
          <a:xfrm>
            <a:off x="5356986" y="1567992"/>
            <a:ext cx="2155825" cy="505459"/>
          </a:xfrm>
          <a:prstGeom prst="rect">
            <a:avLst/>
          </a:prstGeom>
          <a:solidFill>
            <a:srgbClr val="EAEAEA"/>
          </a:solidFill>
          <a:ln w="9525">
            <a:solidFill>
              <a:srgbClr val="000000"/>
            </a:solidFill>
          </a:ln>
        </p:spPr>
        <p:txBody>
          <a:bodyPr vert="horz" wrap="square" lIns="0" tIns="38100" rIns="0" bIns="0" rtlCol="0">
            <a:spAutoFit/>
          </a:bodyPr>
          <a:lstStyle/>
          <a:p>
            <a:pPr marL="445770">
              <a:lnSpc>
                <a:spcPct val="100000"/>
              </a:lnSpc>
              <a:spcBef>
                <a:spcPts val="300"/>
              </a:spcBef>
            </a:pPr>
            <a:r>
              <a:rPr sz="1800" dirty="0">
                <a:solidFill>
                  <a:srgbClr val="03499E"/>
                </a:solidFill>
                <a:latin typeface="Times New Roman"/>
                <a:cs typeface="Times New Roman"/>
              </a:rPr>
              <a:t>Lập</a:t>
            </a:r>
            <a:r>
              <a:rPr sz="1800" spc="-40" dirty="0">
                <a:solidFill>
                  <a:srgbClr val="03499E"/>
                </a:solidFill>
                <a:latin typeface="Times New Roman"/>
                <a:cs typeface="Times New Roman"/>
              </a:rPr>
              <a:t> </a:t>
            </a:r>
            <a:r>
              <a:rPr sz="1800" spc="-10" dirty="0">
                <a:solidFill>
                  <a:srgbClr val="03499E"/>
                </a:solidFill>
                <a:latin typeface="Times New Roman"/>
                <a:cs typeface="Times New Roman"/>
              </a:rPr>
              <a:t>E-</a:t>
            </a:r>
            <a:r>
              <a:rPr sz="1800" spc="-20" dirty="0">
                <a:solidFill>
                  <a:srgbClr val="03499E"/>
                </a:solidFill>
                <a:latin typeface="Times New Roman"/>
                <a:cs typeface="Times New Roman"/>
              </a:rPr>
              <a:t>HSMT</a:t>
            </a:r>
            <a:endParaRPr sz="1800">
              <a:latin typeface="Times New Roman"/>
              <a:cs typeface="Times New Roman"/>
            </a:endParaRPr>
          </a:p>
        </p:txBody>
      </p:sp>
      <p:grpSp>
        <p:nvGrpSpPr>
          <p:cNvPr id="15" name="object 15"/>
          <p:cNvGrpSpPr/>
          <p:nvPr/>
        </p:nvGrpSpPr>
        <p:grpSpPr>
          <a:xfrm>
            <a:off x="4492053" y="2292794"/>
            <a:ext cx="3885565" cy="1347470"/>
            <a:chOff x="4492053" y="2292794"/>
            <a:chExt cx="3885565" cy="1347470"/>
          </a:xfrm>
        </p:grpSpPr>
        <p:sp>
          <p:nvSpPr>
            <p:cNvPr id="16" name="object 16"/>
            <p:cNvSpPr/>
            <p:nvPr/>
          </p:nvSpPr>
          <p:spPr>
            <a:xfrm>
              <a:off x="4496815" y="2297557"/>
              <a:ext cx="3876040" cy="1337945"/>
            </a:xfrm>
            <a:custGeom>
              <a:avLst/>
              <a:gdLst/>
              <a:ahLst/>
              <a:cxnLst/>
              <a:rect l="l" t="t" r="r" b="b"/>
              <a:pathLst>
                <a:path w="3876040" h="1337945">
                  <a:moveTo>
                    <a:pt x="1938020" y="0"/>
                  </a:moveTo>
                  <a:lnTo>
                    <a:pt x="0" y="668908"/>
                  </a:lnTo>
                  <a:lnTo>
                    <a:pt x="1938020" y="1337817"/>
                  </a:lnTo>
                  <a:lnTo>
                    <a:pt x="3876040" y="668908"/>
                  </a:lnTo>
                  <a:lnTo>
                    <a:pt x="1938020" y="0"/>
                  </a:lnTo>
                  <a:close/>
                </a:path>
              </a:pathLst>
            </a:custGeom>
            <a:solidFill>
              <a:srgbClr val="EAEAEA"/>
            </a:solidFill>
          </p:spPr>
          <p:txBody>
            <a:bodyPr wrap="square" lIns="0" tIns="0" rIns="0" bIns="0" rtlCol="0"/>
            <a:lstStyle/>
            <a:p>
              <a:endParaRPr/>
            </a:p>
          </p:txBody>
        </p:sp>
        <p:sp>
          <p:nvSpPr>
            <p:cNvPr id="17" name="object 17"/>
            <p:cNvSpPr/>
            <p:nvPr/>
          </p:nvSpPr>
          <p:spPr>
            <a:xfrm>
              <a:off x="4496815" y="2297557"/>
              <a:ext cx="3876040" cy="1337945"/>
            </a:xfrm>
            <a:custGeom>
              <a:avLst/>
              <a:gdLst/>
              <a:ahLst/>
              <a:cxnLst/>
              <a:rect l="l" t="t" r="r" b="b"/>
              <a:pathLst>
                <a:path w="3876040" h="1337945">
                  <a:moveTo>
                    <a:pt x="0" y="668908"/>
                  </a:moveTo>
                  <a:lnTo>
                    <a:pt x="1938020" y="0"/>
                  </a:lnTo>
                  <a:lnTo>
                    <a:pt x="3876040" y="668908"/>
                  </a:lnTo>
                  <a:lnTo>
                    <a:pt x="1938020" y="1337817"/>
                  </a:lnTo>
                  <a:lnTo>
                    <a:pt x="0" y="668908"/>
                  </a:lnTo>
                  <a:close/>
                </a:path>
              </a:pathLst>
            </a:custGeom>
            <a:ln w="9525">
              <a:solidFill>
                <a:srgbClr val="000000"/>
              </a:solidFill>
            </a:ln>
          </p:spPr>
          <p:txBody>
            <a:bodyPr wrap="square" lIns="0" tIns="0" rIns="0" bIns="0" rtlCol="0"/>
            <a:lstStyle/>
            <a:p>
              <a:endParaRPr/>
            </a:p>
          </p:txBody>
        </p:sp>
      </p:grpSp>
      <p:sp>
        <p:nvSpPr>
          <p:cNvPr id="18" name="object 18"/>
          <p:cNvSpPr txBox="1"/>
          <p:nvPr/>
        </p:nvSpPr>
        <p:spPr>
          <a:xfrm>
            <a:off x="5832475" y="2657983"/>
            <a:ext cx="1206500" cy="848360"/>
          </a:xfrm>
          <a:prstGeom prst="rect">
            <a:avLst/>
          </a:prstGeom>
        </p:spPr>
        <p:txBody>
          <a:bodyPr vert="horz" wrap="square" lIns="0" tIns="12700" rIns="0" bIns="0" rtlCol="0">
            <a:spAutoFit/>
          </a:bodyPr>
          <a:lstStyle/>
          <a:p>
            <a:pPr marL="12700" marR="5080" indent="-2540" algn="ctr">
              <a:lnSpc>
                <a:spcPct val="100000"/>
              </a:lnSpc>
              <a:spcBef>
                <a:spcPts val="100"/>
              </a:spcBef>
            </a:pPr>
            <a:r>
              <a:rPr sz="1800" dirty="0">
                <a:solidFill>
                  <a:srgbClr val="03499E"/>
                </a:solidFill>
                <a:latin typeface="Times New Roman"/>
                <a:cs typeface="Times New Roman"/>
              </a:rPr>
              <a:t>Thẩm</a:t>
            </a:r>
            <a:r>
              <a:rPr sz="1800" spc="-40" dirty="0">
                <a:solidFill>
                  <a:srgbClr val="03499E"/>
                </a:solidFill>
                <a:latin typeface="Times New Roman"/>
                <a:cs typeface="Times New Roman"/>
              </a:rPr>
              <a:t> </a:t>
            </a:r>
            <a:r>
              <a:rPr sz="1800" spc="-10" dirty="0">
                <a:solidFill>
                  <a:srgbClr val="03499E"/>
                </a:solidFill>
                <a:latin typeface="Times New Roman"/>
                <a:cs typeface="Times New Roman"/>
              </a:rPr>
              <a:t>định, </a:t>
            </a:r>
            <a:r>
              <a:rPr sz="1800" dirty="0">
                <a:solidFill>
                  <a:srgbClr val="03499E"/>
                </a:solidFill>
                <a:latin typeface="Times New Roman"/>
                <a:cs typeface="Times New Roman"/>
              </a:rPr>
              <a:t>Phê</a:t>
            </a:r>
            <a:r>
              <a:rPr sz="1800" spc="-10" dirty="0">
                <a:solidFill>
                  <a:srgbClr val="03499E"/>
                </a:solidFill>
                <a:latin typeface="Times New Roman"/>
                <a:cs typeface="Times New Roman"/>
              </a:rPr>
              <a:t> </a:t>
            </a:r>
            <a:r>
              <a:rPr sz="1800" dirty="0">
                <a:solidFill>
                  <a:srgbClr val="03499E"/>
                </a:solidFill>
                <a:latin typeface="Times New Roman"/>
                <a:cs typeface="Times New Roman"/>
              </a:rPr>
              <a:t>duyệt</a:t>
            </a:r>
            <a:r>
              <a:rPr sz="1800" spc="-15" dirty="0">
                <a:solidFill>
                  <a:srgbClr val="03499E"/>
                </a:solidFill>
                <a:latin typeface="Times New Roman"/>
                <a:cs typeface="Times New Roman"/>
              </a:rPr>
              <a:t> </a:t>
            </a:r>
            <a:r>
              <a:rPr sz="1800" spc="-25" dirty="0">
                <a:solidFill>
                  <a:srgbClr val="03499E"/>
                </a:solidFill>
                <a:latin typeface="Times New Roman"/>
                <a:cs typeface="Times New Roman"/>
              </a:rPr>
              <a:t>E- </a:t>
            </a:r>
            <a:r>
              <a:rPr sz="1800" spc="-20" dirty="0">
                <a:solidFill>
                  <a:srgbClr val="03499E"/>
                </a:solidFill>
                <a:latin typeface="Times New Roman"/>
                <a:cs typeface="Times New Roman"/>
              </a:rPr>
              <a:t>HSMT</a:t>
            </a:r>
            <a:endParaRPr sz="1800">
              <a:latin typeface="Times New Roman"/>
              <a:cs typeface="Times New Roman"/>
            </a:endParaRPr>
          </a:p>
        </p:txBody>
      </p:sp>
      <p:sp>
        <p:nvSpPr>
          <p:cNvPr id="19" name="object 19"/>
          <p:cNvSpPr txBox="1"/>
          <p:nvPr/>
        </p:nvSpPr>
        <p:spPr>
          <a:xfrm>
            <a:off x="7697469" y="3369945"/>
            <a:ext cx="292100" cy="299720"/>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03499E"/>
                </a:solidFill>
                <a:latin typeface="Times New Roman"/>
                <a:cs typeface="Times New Roman"/>
              </a:rPr>
              <a:t>Có</a:t>
            </a:r>
            <a:endParaRPr sz="1800">
              <a:latin typeface="Times New Roman"/>
              <a:cs typeface="Times New Roman"/>
            </a:endParaRPr>
          </a:p>
        </p:txBody>
      </p:sp>
      <p:grpSp>
        <p:nvGrpSpPr>
          <p:cNvPr id="20" name="object 20"/>
          <p:cNvGrpSpPr/>
          <p:nvPr/>
        </p:nvGrpSpPr>
        <p:grpSpPr>
          <a:xfrm>
            <a:off x="3810190" y="1093977"/>
            <a:ext cx="5349875" cy="5638800"/>
            <a:chOff x="3810190" y="1093977"/>
            <a:chExt cx="5349875" cy="5638800"/>
          </a:xfrm>
        </p:grpSpPr>
        <p:pic>
          <p:nvPicPr>
            <p:cNvPr id="21" name="object 21"/>
            <p:cNvPicPr/>
            <p:nvPr/>
          </p:nvPicPr>
          <p:blipFill>
            <a:blip r:embed="rId2" cstate="print"/>
            <a:stretch>
              <a:fillRect/>
            </a:stretch>
          </p:blipFill>
          <p:spPr>
            <a:xfrm>
              <a:off x="6397244" y="1328293"/>
              <a:ext cx="76200" cy="239776"/>
            </a:xfrm>
            <a:prstGeom prst="rect">
              <a:avLst/>
            </a:prstGeom>
          </p:spPr>
        </p:pic>
        <p:sp>
          <p:nvSpPr>
            <p:cNvPr id="22" name="object 22"/>
            <p:cNvSpPr/>
            <p:nvPr/>
          </p:nvSpPr>
          <p:spPr>
            <a:xfrm>
              <a:off x="4263390" y="1093977"/>
              <a:ext cx="858519" cy="1877695"/>
            </a:xfrm>
            <a:custGeom>
              <a:avLst/>
              <a:gdLst/>
              <a:ahLst/>
              <a:cxnLst/>
              <a:rect l="l" t="t" r="r" b="b"/>
              <a:pathLst>
                <a:path w="858520" h="1877695">
                  <a:moveTo>
                    <a:pt x="782065" y="33274"/>
                  </a:moveTo>
                  <a:lnTo>
                    <a:pt x="0" y="33274"/>
                  </a:lnTo>
                  <a:lnTo>
                    <a:pt x="0" y="1877568"/>
                  </a:lnTo>
                  <a:lnTo>
                    <a:pt x="233425" y="1877568"/>
                  </a:lnTo>
                  <a:lnTo>
                    <a:pt x="233425" y="1872869"/>
                  </a:lnTo>
                  <a:lnTo>
                    <a:pt x="9525" y="1872869"/>
                  </a:lnTo>
                  <a:lnTo>
                    <a:pt x="4825" y="1868043"/>
                  </a:lnTo>
                  <a:lnTo>
                    <a:pt x="9525" y="1868043"/>
                  </a:lnTo>
                  <a:lnTo>
                    <a:pt x="9525" y="42799"/>
                  </a:lnTo>
                  <a:lnTo>
                    <a:pt x="4825" y="42799"/>
                  </a:lnTo>
                  <a:lnTo>
                    <a:pt x="9525" y="38100"/>
                  </a:lnTo>
                  <a:lnTo>
                    <a:pt x="782065" y="38100"/>
                  </a:lnTo>
                  <a:lnTo>
                    <a:pt x="782065" y="33274"/>
                  </a:lnTo>
                  <a:close/>
                </a:path>
                <a:path w="858520" h="1877695">
                  <a:moveTo>
                    <a:pt x="9525" y="1868043"/>
                  </a:moveTo>
                  <a:lnTo>
                    <a:pt x="4825" y="1868043"/>
                  </a:lnTo>
                  <a:lnTo>
                    <a:pt x="9525" y="1872869"/>
                  </a:lnTo>
                  <a:lnTo>
                    <a:pt x="9525" y="1868043"/>
                  </a:lnTo>
                  <a:close/>
                </a:path>
                <a:path w="858520" h="1877695">
                  <a:moveTo>
                    <a:pt x="233425" y="1868043"/>
                  </a:moveTo>
                  <a:lnTo>
                    <a:pt x="9525" y="1868043"/>
                  </a:lnTo>
                  <a:lnTo>
                    <a:pt x="9525" y="1872869"/>
                  </a:lnTo>
                  <a:lnTo>
                    <a:pt x="233425" y="1872869"/>
                  </a:lnTo>
                  <a:lnTo>
                    <a:pt x="233425" y="1868043"/>
                  </a:lnTo>
                  <a:close/>
                </a:path>
                <a:path w="858520" h="1877695">
                  <a:moveTo>
                    <a:pt x="782065" y="0"/>
                  </a:moveTo>
                  <a:lnTo>
                    <a:pt x="782065" y="76200"/>
                  </a:lnTo>
                  <a:lnTo>
                    <a:pt x="848867" y="42799"/>
                  </a:lnTo>
                  <a:lnTo>
                    <a:pt x="794765" y="42799"/>
                  </a:lnTo>
                  <a:lnTo>
                    <a:pt x="794765" y="33274"/>
                  </a:lnTo>
                  <a:lnTo>
                    <a:pt x="848613" y="33274"/>
                  </a:lnTo>
                  <a:lnTo>
                    <a:pt x="782065" y="0"/>
                  </a:lnTo>
                  <a:close/>
                </a:path>
                <a:path w="858520" h="1877695">
                  <a:moveTo>
                    <a:pt x="9525" y="38100"/>
                  </a:moveTo>
                  <a:lnTo>
                    <a:pt x="4825" y="42799"/>
                  </a:lnTo>
                  <a:lnTo>
                    <a:pt x="9525" y="42799"/>
                  </a:lnTo>
                  <a:lnTo>
                    <a:pt x="9525" y="38100"/>
                  </a:lnTo>
                  <a:close/>
                </a:path>
                <a:path w="858520" h="1877695">
                  <a:moveTo>
                    <a:pt x="782065" y="38100"/>
                  </a:moveTo>
                  <a:lnTo>
                    <a:pt x="9525" y="38100"/>
                  </a:lnTo>
                  <a:lnTo>
                    <a:pt x="9525" y="42799"/>
                  </a:lnTo>
                  <a:lnTo>
                    <a:pt x="782065" y="42799"/>
                  </a:lnTo>
                  <a:lnTo>
                    <a:pt x="782065" y="38100"/>
                  </a:lnTo>
                  <a:close/>
                </a:path>
                <a:path w="858520" h="1877695">
                  <a:moveTo>
                    <a:pt x="848613" y="33274"/>
                  </a:moveTo>
                  <a:lnTo>
                    <a:pt x="794765" y="33274"/>
                  </a:lnTo>
                  <a:lnTo>
                    <a:pt x="794765" y="42799"/>
                  </a:lnTo>
                  <a:lnTo>
                    <a:pt x="848867" y="42799"/>
                  </a:lnTo>
                  <a:lnTo>
                    <a:pt x="858265" y="38100"/>
                  </a:lnTo>
                  <a:lnTo>
                    <a:pt x="848613" y="33274"/>
                  </a:lnTo>
                  <a:close/>
                </a:path>
              </a:pathLst>
            </a:custGeom>
            <a:solidFill>
              <a:srgbClr val="000000"/>
            </a:solidFill>
          </p:spPr>
          <p:txBody>
            <a:bodyPr wrap="square" lIns="0" tIns="0" rIns="0" bIns="0" rtlCol="0"/>
            <a:lstStyle/>
            <a:p>
              <a:endParaRPr/>
            </a:p>
          </p:txBody>
        </p:sp>
        <p:sp>
          <p:nvSpPr>
            <p:cNvPr id="23" name="object 23"/>
            <p:cNvSpPr/>
            <p:nvPr/>
          </p:nvSpPr>
          <p:spPr>
            <a:xfrm>
              <a:off x="3814953" y="3884574"/>
              <a:ext cx="5340350" cy="2843530"/>
            </a:xfrm>
            <a:custGeom>
              <a:avLst/>
              <a:gdLst/>
              <a:ahLst/>
              <a:cxnLst/>
              <a:rect l="l" t="t" r="r" b="b"/>
              <a:pathLst>
                <a:path w="5340350" h="2843529">
                  <a:moveTo>
                    <a:pt x="0" y="2843403"/>
                  </a:moveTo>
                  <a:lnTo>
                    <a:pt x="5339969" y="2843403"/>
                  </a:lnTo>
                  <a:lnTo>
                    <a:pt x="5339969" y="0"/>
                  </a:lnTo>
                  <a:lnTo>
                    <a:pt x="0" y="0"/>
                  </a:lnTo>
                  <a:lnTo>
                    <a:pt x="0" y="2843403"/>
                  </a:lnTo>
                  <a:close/>
                </a:path>
              </a:pathLst>
            </a:custGeom>
            <a:ln w="9525">
              <a:solidFill>
                <a:srgbClr val="000000"/>
              </a:solidFill>
              <a:prstDash val="sysDash"/>
            </a:ln>
          </p:spPr>
          <p:txBody>
            <a:bodyPr wrap="square" lIns="0" tIns="0" rIns="0" bIns="0" rtlCol="0"/>
            <a:lstStyle/>
            <a:p>
              <a:endParaRPr/>
            </a:p>
          </p:txBody>
        </p:sp>
      </p:grpSp>
      <p:sp>
        <p:nvSpPr>
          <p:cNvPr id="24" name="object 24"/>
          <p:cNvSpPr txBox="1"/>
          <p:nvPr/>
        </p:nvSpPr>
        <p:spPr>
          <a:xfrm>
            <a:off x="5441060" y="6213131"/>
            <a:ext cx="1983105" cy="415925"/>
          </a:xfrm>
          <a:prstGeom prst="rect">
            <a:avLst/>
          </a:prstGeom>
          <a:solidFill>
            <a:srgbClr val="EAEAEA"/>
          </a:solidFill>
          <a:ln w="9525">
            <a:solidFill>
              <a:srgbClr val="000000"/>
            </a:solidFill>
          </a:ln>
        </p:spPr>
        <p:txBody>
          <a:bodyPr vert="horz" wrap="square" lIns="0" tIns="39370" rIns="0" bIns="0" rtlCol="0">
            <a:spAutoFit/>
          </a:bodyPr>
          <a:lstStyle/>
          <a:p>
            <a:pPr marL="127635">
              <a:lnSpc>
                <a:spcPct val="100000"/>
              </a:lnSpc>
              <a:spcBef>
                <a:spcPts val="310"/>
              </a:spcBef>
            </a:pPr>
            <a:r>
              <a:rPr sz="1800" dirty="0">
                <a:solidFill>
                  <a:srgbClr val="03499E"/>
                </a:solidFill>
                <a:latin typeface="Times New Roman"/>
                <a:cs typeface="Times New Roman"/>
              </a:rPr>
              <a:t>Mở</a:t>
            </a:r>
            <a:r>
              <a:rPr sz="1800" spc="-20" dirty="0">
                <a:solidFill>
                  <a:srgbClr val="03499E"/>
                </a:solidFill>
                <a:latin typeface="Times New Roman"/>
                <a:cs typeface="Times New Roman"/>
              </a:rPr>
              <a:t> </a:t>
            </a:r>
            <a:r>
              <a:rPr sz="1800" dirty="0">
                <a:solidFill>
                  <a:srgbClr val="03499E"/>
                </a:solidFill>
                <a:latin typeface="Times New Roman"/>
                <a:cs typeface="Times New Roman"/>
              </a:rPr>
              <a:t>thầu</a:t>
            </a:r>
            <a:r>
              <a:rPr sz="1800" spc="-20" dirty="0">
                <a:solidFill>
                  <a:srgbClr val="03499E"/>
                </a:solidFill>
                <a:latin typeface="Times New Roman"/>
                <a:cs typeface="Times New Roman"/>
              </a:rPr>
              <a:t> </a:t>
            </a:r>
            <a:r>
              <a:rPr sz="1800" dirty="0">
                <a:solidFill>
                  <a:srgbClr val="03499E"/>
                </a:solidFill>
                <a:latin typeface="Times New Roman"/>
                <a:cs typeface="Times New Roman"/>
              </a:rPr>
              <a:t>qua</a:t>
            </a:r>
            <a:r>
              <a:rPr sz="1800" spc="-20" dirty="0">
                <a:solidFill>
                  <a:srgbClr val="03499E"/>
                </a:solidFill>
                <a:latin typeface="Times New Roman"/>
                <a:cs typeface="Times New Roman"/>
              </a:rPr>
              <a:t> mạng</a:t>
            </a:r>
            <a:endParaRPr sz="1800">
              <a:latin typeface="Times New Roman"/>
              <a:cs typeface="Times New Roman"/>
            </a:endParaRPr>
          </a:p>
        </p:txBody>
      </p:sp>
      <p:sp>
        <p:nvSpPr>
          <p:cNvPr id="25" name="object 25"/>
          <p:cNvSpPr txBox="1"/>
          <p:nvPr/>
        </p:nvSpPr>
        <p:spPr>
          <a:xfrm>
            <a:off x="3933063" y="5478907"/>
            <a:ext cx="4983480" cy="440055"/>
          </a:xfrm>
          <a:prstGeom prst="rect">
            <a:avLst/>
          </a:prstGeom>
          <a:solidFill>
            <a:srgbClr val="EAEAEA"/>
          </a:solidFill>
          <a:ln w="9525">
            <a:solidFill>
              <a:srgbClr val="000000"/>
            </a:solidFill>
          </a:ln>
        </p:spPr>
        <p:txBody>
          <a:bodyPr vert="horz" wrap="square" lIns="0" tIns="38735" rIns="0" bIns="0" rtlCol="0">
            <a:spAutoFit/>
          </a:bodyPr>
          <a:lstStyle/>
          <a:p>
            <a:pPr marL="149860">
              <a:lnSpc>
                <a:spcPct val="100000"/>
              </a:lnSpc>
              <a:spcBef>
                <a:spcPts val="305"/>
              </a:spcBef>
            </a:pPr>
            <a:r>
              <a:rPr sz="1800" dirty="0">
                <a:solidFill>
                  <a:srgbClr val="03499E"/>
                </a:solidFill>
                <a:latin typeface="Times New Roman"/>
                <a:cs typeface="Times New Roman"/>
              </a:rPr>
              <a:t>Chuẩn</a:t>
            </a:r>
            <a:r>
              <a:rPr sz="1800" spc="-25" dirty="0">
                <a:solidFill>
                  <a:srgbClr val="03499E"/>
                </a:solidFill>
                <a:latin typeface="Times New Roman"/>
                <a:cs typeface="Times New Roman"/>
              </a:rPr>
              <a:t> </a:t>
            </a:r>
            <a:r>
              <a:rPr sz="1800" dirty="0">
                <a:solidFill>
                  <a:srgbClr val="03499E"/>
                </a:solidFill>
                <a:latin typeface="Times New Roman"/>
                <a:cs typeface="Times New Roman"/>
              </a:rPr>
              <a:t>bị,</a:t>
            </a:r>
            <a:r>
              <a:rPr sz="1800" spc="-15" dirty="0">
                <a:solidFill>
                  <a:srgbClr val="03499E"/>
                </a:solidFill>
                <a:latin typeface="Times New Roman"/>
                <a:cs typeface="Times New Roman"/>
              </a:rPr>
              <a:t> </a:t>
            </a:r>
            <a:r>
              <a:rPr sz="1800" dirty="0">
                <a:solidFill>
                  <a:srgbClr val="03499E"/>
                </a:solidFill>
                <a:latin typeface="Times New Roman"/>
                <a:cs typeface="Times New Roman"/>
              </a:rPr>
              <a:t>nộp,</a:t>
            </a:r>
            <a:r>
              <a:rPr sz="1800" spc="-15" dirty="0">
                <a:solidFill>
                  <a:srgbClr val="03499E"/>
                </a:solidFill>
                <a:latin typeface="Times New Roman"/>
                <a:cs typeface="Times New Roman"/>
              </a:rPr>
              <a:t> </a:t>
            </a:r>
            <a:r>
              <a:rPr sz="1800" dirty="0">
                <a:solidFill>
                  <a:srgbClr val="03499E"/>
                </a:solidFill>
                <a:latin typeface="Times New Roman"/>
                <a:cs typeface="Times New Roman"/>
              </a:rPr>
              <a:t>tiếp</a:t>
            </a:r>
            <a:r>
              <a:rPr sz="1800" spc="-30" dirty="0">
                <a:solidFill>
                  <a:srgbClr val="03499E"/>
                </a:solidFill>
                <a:latin typeface="Times New Roman"/>
                <a:cs typeface="Times New Roman"/>
              </a:rPr>
              <a:t> </a:t>
            </a:r>
            <a:r>
              <a:rPr sz="1800" dirty="0">
                <a:solidFill>
                  <a:srgbClr val="03499E"/>
                </a:solidFill>
                <a:latin typeface="Times New Roman"/>
                <a:cs typeface="Times New Roman"/>
              </a:rPr>
              <a:t>nhận,</a:t>
            </a:r>
            <a:r>
              <a:rPr sz="1800" spc="-20" dirty="0">
                <a:solidFill>
                  <a:srgbClr val="03499E"/>
                </a:solidFill>
                <a:latin typeface="Times New Roman"/>
                <a:cs typeface="Times New Roman"/>
              </a:rPr>
              <a:t> </a:t>
            </a:r>
            <a:r>
              <a:rPr sz="1800" dirty="0">
                <a:solidFill>
                  <a:srgbClr val="03499E"/>
                </a:solidFill>
                <a:latin typeface="Times New Roman"/>
                <a:cs typeface="Times New Roman"/>
              </a:rPr>
              <a:t>QL,</a:t>
            </a:r>
            <a:r>
              <a:rPr sz="1800" spc="-20" dirty="0">
                <a:solidFill>
                  <a:srgbClr val="03499E"/>
                </a:solidFill>
                <a:latin typeface="Times New Roman"/>
                <a:cs typeface="Times New Roman"/>
              </a:rPr>
              <a:t> </a:t>
            </a:r>
            <a:r>
              <a:rPr sz="1800" dirty="0">
                <a:solidFill>
                  <a:srgbClr val="03499E"/>
                </a:solidFill>
                <a:latin typeface="Times New Roman"/>
                <a:cs typeface="Times New Roman"/>
              </a:rPr>
              <a:t>sửa</a:t>
            </a:r>
            <a:r>
              <a:rPr sz="1800" spc="-5" dirty="0">
                <a:solidFill>
                  <a:srgbClr val="03499E"/>
                </a:solidFill>
                <a:latin typeface="Times New Roman"/>
                <a:cs typeface="Times New Roman"/>
              </a:rPr>
              <a:t> </a:t>
            </a:r>
            <a:r>
              <a:rPr sz="1800" dirty="0">
                <a:solidFill>
                  <a:srgbClr val="03499E"/>
                </a:solidFill>
                <a:latin typeface="Times New Roman"/>
                <a:cs typeface="Times New Roman"/>
              </a:rPr>
              <a:t>đổi,</a:t>
            </a:r>
            <a:r>
              <a:rPr sz="1800" spc="-30" dirty="0">
                <a:solidFill>
                  <a:srgbClr val="03499E"/>
                </a:solidFill>
                <a:latin typeface="Times New Roman"/>
                <a:cs typeface="Times New Roman"/>
              </a:rPr>
              <a:t> </a:t>
            </a:r>
            <a:r>
              <a:rPr sz="1800" dirty="0">
                <a:solidFill>
                  <a:srgbClr val="03499E"/>
                </a:solidFill>
                <a:latin typeface="Times New Roman"/>
                <a:cs typeface="Times New Roman"/>
              </a:rPr>
              <a:t>rút</a:t>
            </a:r>
            <a:r>
              <a:rPr sz="1800" spc="-10" dirty="0">
                <a:solidFill>
                  <a:srgbClr val="03499E"/>
                </a:solidFill>
                <a:latin typeface="Times New Roman"/>
                <a:cs typeface="Times New Roman"/>
              </a:rPr>
              <a:t> E-</a:t>
            </a:r>
            <a:r>
              <a:rPr sz="1800" spc="-20" dirty="0">
                <a:solidFill>
                  <a:srgbClr val="03499E"/>
                </a:solidFill>
                <a:latin typeface="Times New Roman"/>
                <a:cs typeface="Times New Roman"/>
              </a:rPr>
              <a:t>HSDT</a:t>
            </a:r>
            <a:endParaRPr sz="1800">
              <a:latin typeface="Times New Roman"/>
              <a:cs typeface="Times New Roman"/>
            </a:endParaRPr>
          </a:p>
        </p:txBody>
      </p:sp>
      <p:sp>
        <p:nvSpPr>
          <p:cNvPr id="26" name="object 26"/>
          <p:cNvSpPr txBox="1"/>
          <p:nvPr/>
        </p:nvSpPr>
        <p:spPr>
          <a:xfrm>
            <a:off x="4031234" y="3990886"/>
            <a:ext cx="4788535" cy="349885"/>
          </a:xfrm>
          <a:prstGeom prst="rect">
            <a:avLst/>
          </a:prstGeom>
          <a:solidFill>
            <a:srgbClr val="EAEAEA"/>
          </a:solidFill>
          <a:ln w="9525">
            <a:solidFill>
              <a:srgbClr val="000000"/>
            </a:solidFill>
          </a:ln>
        </p:spPr>
        <p:txBody>
          <a:bodyPr vert="horz" wrap="square" lIns="0" tIns="38735" rIns="0" bIns="0" rtlCol="0">
            <a:spAutoFit/>
          </a:bodyPr>
          <a:lstStyle/>
          <a:p>
            <a:pPr algn="ctr">
              <a:lnSpc>
                <a:spcPct val="100000"/>
              </a:lnSpc>
              <a:spcBef>
                <a:spcPts val="305"/>
              </a:spcBef>
            </a:pPr>
            <a:r>
              <a:rPr sz="1800" dirty="0">
                <a:solidFill>
                  <a:srgbClr val="03499E"/>
                </a:solidFill>
                <a:latin typeface="Times New Roman"/>
                <a:cs typeface="Times New Roman"/>
              </a:rPr>
              <a:t>Đăng</a:t>
            </a:r>
            <a:r>
              <a:rPr sz="1800" spc="-15" dirty="0">
                <a:solidFill>
                  <a:srgbClr val="03499E"/>
                </a:solidFill>
                <a:latin typeface="Times New Roman"/>
                <a:cs typeface="Times New Roman"/>
              </a:rPr>
              <a:t> </a:t>
            </a:r>
            <a:r>
              <a:rPr sz="1800" dirty="0">
                <a:solidFill>
                  <a:srgbClr val="03499E"/>
                </a:solidFill>
                <a:latin typeface="Times New Roman"/>
                <a:cs typeface="Times New Roman"/>
              </a:rPr>
              <a:t>tải</a:t>
            </a:r>
            <a:r>
              <a:rPr sz="1800" spc="-5" dirty="0">
                <a:solidFill>
                  <a:srgbClr val="03499E"/>
                </a:solidFill>
                <a:latin typeface="Times New Roman"/>
                <a:cs typeface="Times New Roman"/>
              </a:rPr>
              <a:t> </a:t>
            </a:r>
            <a:r>
              <a:rPr sz="1800" dirty="0">
                <a:solidFill>
                  <a:srgbClr val="03499E"/>
                </a:solidFill>
                <a:latin typeface="Times New Roman"/>
                <a:cs typeface="Times New Roman"/>
              </a:rPr>
              <a:t>TBMT,</a:t>
            </a:r>
            <a:r>
              <a:rPr sz="1800" spc="5" dirty="0">
                <a:solidFill>
                  <a:srgbClr val="03499E"/>
                </a:solidFill>
                <a:latin typeface="Times New Roman"/>
                <a:cs typeface="Times New Roman"/>
              </a:rPr>
              <a:t> </a:t>
            </a:r>
            <a:r>
              <a:rPr sz="1800" dirty="0">
                <a:solidFill>
                  <a:srgbClr val="03499E"/>
                </a:solidFill>
                <a:latin typeface="Times New Roman"/>
                <a:cs typeface="Times New Roman"/>
              </a:rPr>
              <a:t>phát</a:t>
            </a:r>
            <a:r>
              <a:rPr sz="1800" spc="-5" dirty="0">
                <a:solidFill>
                  <a:srgbClr val="03499E"/>
                </a:solidFill>
                <a:latin typeface="Times New Roman"/>
                <a:cs typeface="Times New Roman"/>
              </a:rPr>
              <a:t> </a:t>
            </a:r>
            <a:r>
              <a:rPr sz="1800" dirty="0">
                <a:solidFill>
                  <a:srgbClr val="03499E"/>
                </a:solidFill>
                <a:latin typeface="Times New Roman"/>
                <a:cs typeface="Times New Roman"/>
              </a:rPr>
              <a:t>hành</a:t>
            </a:r>
            <a:r>
              <a:rPr sz="1800" spc="-10" dirty="0">
                <a:solidFill>
                  <a:srgbClr val="03499E"/>
                </a:solidFill>
                <a:latin typeface="Times New Roman"/>
                <a:cs typeface="Times New Roman"/>
              </a:rPr>
              <a:t> E-</a:t>
            </a:r>
            <a:r>
              <a:rPr sz="1800" spc="-20" dirty="0">
                <a:solidFill>
                  <a:srgbClr val="03499E"/>
                </a:solidFill>
                <a:latin typeface="Times New Roman"/>
                <a:cs typeface="Times New Roman"/>
              </a:rPr>
              <a:t>HSMT</a:t>
            </a:r>
            <a:endParaRPr sz="1800">
              <a:latin typeface="Times New Roman"/>
              <a:cs typeface="Times New Roman"/>
            </a:endParaRPr>
          </a:p>
        </p:txBody>
      </p:sp>
      <p:sp>
        <p:nvSpPr>
          <p:cNvPr id="27" name="object 27"/>
          <p:cNvSpPr/>
          <p:nvPr/>
        </p:nvSpPr>
        <p:spPr>
          <a:xfrm>
            <a:off x="6387846" y="3635375"/>
            <a:ext cx="80645" cy="2578100"/>
          </a:xfrm>
          <a:custGeom>
            <a:avLst/>
            <a:gdLst/>
            <a:ahLst/>
            <a:cxnLst/>
            <a:rect l="l" t="t" r="r" b="b"/>
            <a:pathLst>
              <a:path w="80645" h="2578100">
                <a:moveTo>
                  <a:pt x="76200" y="1767840"/>
                </a:moveTo>
                <a:lnTo>
                  <a:pt x="42849" y="1767395"/>
                </a:lnTo>
                <a:lnTo>
                  <a:pt x="46990" y="1473454"/>
                </a:lnTo>
                <a:lnTo>
                  <a:pt x="37465" y="1473327"/>
                </a:lnTo>
                <a:lnTo>
                  <a:pt x="33324" y="1767268"/>
                </a:lnTo>
                <a:lnTo>
                  <a:pt x="0" y="1766824"/>
                </a:lnTo>
                <a:lnTo>
                  <a:pt x="36957" y="1843532"/>
                </a:lnTo>
                <a:lnTo>
                  <a:pt x="69811" y="1780159"/>
                </a:lnTo>
                <a:lnTo>
                  <a:pt x="76200" y="1767840"/>
                </a:lnTo>
                <a:close/>
              </a:path>
              <a:path w="80645" h="2578100">
                <a:moveTo>
                  <a:pt x="77597" y="280416"/>
                </a:moveTo>
                <a:lnTo>
                  <a:pt x="44272" y="279539"/>
                </a:lnTo>
                <a:lnTo>
                  <a:pt x="51816" y="254"/>
                </a:lnTo>
                <a:lnTo>
                  <a:pt x="42291" y="0"/>
                </a:lnTo>
                <a:lnTo>
                  <a:pt x="34747" y="279285"/>
                </a:lnTo>
                <a:lnTo>
                  <a:pt x="1397" y="278384"/>
                </a:lnTo>
                <a:lnTo>
                  <a:pt x="37465" y="355600"/>
                </a:lnTo>
                <a:lnTo>
                  <a:pt x="71285" y="292227"/>
                </a:lnTo>
                <a:lnTo>
                  <a:pt x="77597" y="280416"/>
                </a:lnTo>
                <a:close/>
              </a:path>
              <a:path w="80645" h="2578100">
                <a:moveTo>
                  <a:pt x="80645" y="2500617"/>
                </a:moveTo>
                <a:lnTo>
                  <a:pt x="47294" y="2501468"/>
                </a:lnTo>
                <a:lnTo>
                  <a:pt x="41783" y="2282990"/>
                </a:lnTo>
                <a:lnTo>
                  <a:pt x="32258" y="2283244"/>
                </a:lnTo>
                <a:lnTo>
                  <a:pt x="37769" y="2501722"/>
                </a:lnTo>
                <a:lnTo>
                  <a:pt x="4445" y="2502560"/>
                </a:lnTo>
                <a:lnTo>
                  <a:pt x="44450" y="2577769"/>
                </a:lnTo>
                <a:lnTo>
                  <a:pt x="74168" y="2514409"/>
                </a:lnTo>
                <a:lnTo>
                  <a:pt x="80645" y="2500617"/>
                </a:lnTo>
                <a:close/>
              </a:path>
            </a:pathLst>
          </a:custGeom>
          <a:solidFill>
            <a:srgbClr val="000000"/>
          </a:solidFill>
        </p:spPr>
        <p:txBody>
          <a:bodyPr wrap="square" lIns="0" tIns="0" rIns="0" bIns="0" rtlCol="0"/>
          <a:lstStyle/>
          <a:p>
            <a:endParaRPr/>
          </a:p>
        </p:txBody>
      </p:sp>
      <p:sp>
        <p:nvSpPr>
          <p:cNvPr id="28" name="object 28"/>
          <p:cNvSpPr txBox="1"/>
          <p:nvPr/>
        </p:nvSpPr>
        <p:spPr>
          <a:xfrm>
            <a:off x="4035933" y="4753457"/>
            <a:ext cx="4788535" cy="355600"/>
          </a:xfrm>
          <a:prstGeom prst="rect">
            <a:avLst/>
          </a:prstGeom>
          <a:solidFill>
            <a:srgbClr val="EAEAEA"/>
          </a:solidFill>
          <a:ln w="9525">
            <a:solidFill>
              <a:srgbClr val="000000"/>
            </a:solidFill>
          </a:ln>
        </p:spPr>
        <p:txBody>
          <a:bodyPr vert="horz" wrap="square" lIns="0" tIns="39369" rIns="0" bIns="0" rtlCol="0">
            <a:spAutoFit/>
          </a:bodyPr>
          <a:lstStyle/>
          <a:p>
            <a:pPr marL="1238250">
              <a:lnSpc>
                <a:spcPct val="100000"/>
              </a:lnSpc>
              <a:spcBef>
                <a:spcPts val="309"/>
              </a:spcBef>
            </a:pPr>
            <a:r>
              <a:rPr sz="1800" dirty="0">
                <a:solidFill>
                  <a:srgbClr val="03499E"/>
                </a:solidFill>
                <a:latin typeface="Times New Roman"/>
                <a:cs typeface="Times New Roman"/>
              </a:rPr>
              <a:t>Sửa đổi,</a:t>
            </a:r>
            <a:r>
              <a:rPr sz="1800" spc="-25" dirty="0">
                <a:solidFill>
                  <a:srgbClr val="03499E"/>
                </a:solidFill>
                <a:latin typeface="Times New Roman"/>
                <a:cs typeface="Times New Roman"/>
              </a:rPr>
              <a:t> </a:t>
            </a:r>
            <a:r>
              <a:rPr sz="1800" dirty="0">
                <a:solidFill>
                  <a:srgbClr val="03499E"/>
                </a:solidFill>
                <a:latin typeface="Times New Roman"/>
                <a:cs typeface="Times New Roman"/>
              </a:rPr>
              <a:t>làm</a:t>
            </a:r>
            <a:r>
              <a:rPr sz="1800" spc="-15" dirty="0">
                <a:solidFill>
                  <a:srgbClr val="03499E"/>
                </a:solidFill>
                <a:latin typeface="Times New Roman"/>
                <a:cs typeface="Times New Roman"/>
              </a:rPr>
              <a:t> </a:t>
            </a:r>
            <a:r>
              <a:rPr sz="1800" dirty="0">
                <a:solidFill>
                  <a:srgbClr val="03499E"/>
                </a:solidFill>
                <a:latin typeface="Times New Roman"/>
                <a:cs typeface="Times New Roman"/>
              </a:rPr>
              <a:t>rõ</a:t>
            </a:r>
            <a:r>
              <a:rPr sz="1800" spc="-20" dirty="0">
                <a:solidFill>
                  <a:srgbClr val="03499E"/>
                </a:solidFill>
                <a:latin typeface="Times New Roman"/>
                <a:cs typeface="Times New Roman"/>
              </a:rPr>
              <a:t> </a:t>
            </a:r>
            <a:r>
              <a:rPr sz="1800" spc="-10" dirty="0">
                <a:solidFill>
                  <a:srgbClr val="03499E"/>
                </a:solidFill>
                <a:latin typeface="Times New Roman"/>
                <a:cs typeface="Times New Roman"/>
              </a:rPr>
              <a:t>E-</a:t>
            </a:r>
            <a:r>
              <a:rPr sz="1800" spc="-20" dirty="0">
                <a:solidFill>
                  <a:srgbClr val="03499E"/>
                </a:solidFill>
                <a:latin typeface="Times New Roman"/>
                <a:cs typeface="Times New Roman"/>
              </a:rPr>
              <a:t>HSMT</a:t>
            </a:r>
            <a:endParaRPr sz="1800">
              <a:latin typeface="Times New Roman"/>
              <a:cs typeface="Times New Roman"/>
            </a:endParaRPr>
          </a:p>
        </p:txBody>
      </p:sp>
      <p:grpSp>
        <p:nvGrpSpPr>
          <p:cNvPr id="29" name="object 29"/>
          <p:cNvGrpSpPr/>
          <p:nvPr/>
        </p:nvGrpSpPr>
        <p:grpSpPr>
          <a:xfrm>
            <a:off x="6391147" y="2073275"/>
            <a:ext cx="81915" cy="2680335"/>
            <a:chOff x="6391147" y="2073275"/>
            <a:chExt cx="81915" cy="2680335"/>
          </a:xfrm>
        </p:grpSpPr>
        <p:pic>
          <p:nvPicPr>
            <p:cNvPr id="30" name="object 30"/>
            <p:cNvPicPr/>
            <p:nvPr/>
          </p:nvPicPr>
          <p:blipFill>
            <a:blip r:embed="rId3" cstate="print"/>
            <a:stretch>
              <a:fillRect/>
            </a:stretch>
          </p:blipFill>
          <p:spPr>
            <a:xfrm>
              <a:off x="6396735" y="2073275"/>
              <a:ext cx="76200" cy="224282"/>
            </a:xfrm>
            <a:prstGeom prst="rect">
              <a:avLst/>
            </a:prstGeom>
          </p:spPr>
        </p:pic>
        <p:sp>
          <p:nvSpPr>
            <p:cNvPr id="31" name="object 31"/>
            <p:cNvSpPr/>
            <p:nvPr/>
          </p:nvSpPr>
          <p:spPr>
            <a:xfrm>
              <a:off x="6391147" y="4340479"/>
              <a:ext cx="76200" cy="413384"/>
            </a:xfrm>
            <a:custGeom>
              <a:avLst/>
              <a:gdLst/>
              <a:ahLst/>
              <a:cxnLst/>
              <a:rect l="l" t="t" r="r" b="b"/>
              <a:pathLst>
                <a:path w="76200" h="413385">
                  <a:moveTo>
                    <a:pt x="33257" y="336796"/>
                  </a:moveTo>
                  <a:lnTo>
                    <a:pt x="0" y="337185"/>
                  </a:lnTo>
                  <a:lnTo>
                    <a:pt x="38988" y="413004"/>
                  </a:lnTo>
                  <a:lnTo>
                    <a:pt x="69792" y="349504"/>
                  </a:lnTo>
                  <a:lnTo>
                    <a:pt x="33400" y="349504"/>
                  </a:lnTo>
                  <a:lnTo>
                    <a:pt x="33257" y="336796"/>
                  </a:lnTo>
                  <a:close/>
                </a:path>
                <a:path w="76200" h="413385">
                  <a:moveTo>
                    <a:pt x="42782" y="336685"/>
                  </a:moveTo>
                  <a:lnTo>
                    <a:pt x="33257" y="336796"/>
                  </a:lnTo>
                  <a:lnTo>
                    <a:pt x="33400" y="349504"/>
                  </a:lnTo>
                  <a:lnTo>
                    <a:pt x="42925" y="349377"/>
                  </a:lnTo>
                  <a:lnTo>
                    <a:pt x="42782" y="336685"/>
                  </a:lnTo>
                  <a:close/>
                </a:path>
                <a:path w="76200" h="413385">
                  <a:moveTo>
                    <a:pt x="76200" y="336296"/>
                  </a:moveTo>
                  <a:lnTo>
                    <a:pt x="42782" y="336685"/>
                  </a:lnTo>
                  <a:lnTo>
                    <a:pt x="42925" y="349377"/>
                  </a:lnTo>
                  <a:lnTo>
                    <a:pt x="33400" y="349504"/>
                  </a:lnTo>
                  <a:lnTo>
                    <a:pt x="69792" y="349504"/>
                  </a:lnTo>
                  <a:lnTo>
                    <a:pt x="76200" y="336296"/>
                  </a:lnTo>
                  <a:close/>
                </a:path>
                <a:path w="76200" h="413385">
                  <a:moveTo>
                    <a:pt x="38988" y="0"/>
                  </a:moveTo>
                  <a:lnTo>
                    <a:pt x="29463" y="127"/>
                  </a:lnTo>
                  <a:lnTo>
                    <a:pt x="33257" y="336796"/>
                  </a:lnTo>
                  <a:lnTo>
                    <a:pt x="42782" y="336685"/>
                  </a:lnTo>
                  <a:lnTo>
                    <a:pt x="38988" y="0"/>
                  </a:lnTo>
                  <a:close/>
                </a:path>
              </a:pathLst>
            </a:custGeom>
            <a:solidFill>
              <a:srgbClr val="000000"/>
            </a:solidFill>
          </p:spPr>
          <p:txBody>
            <a:bodyPr wrap="square" lIns="0" tIns="0" rIns="0" bIns="0" rtlCol="0"/>
            <a:lstStyle/>
            <a:p>
              <a:endParaRPr/>
            </a:p>
          </p:txBody>
        </p:sp>
      </p:grpSp>
      <p:sp>
        <p:nvSpPr>
          <p:cNvPr id="32" name="object 32"/>
          <p:cNvSpPr txBox="1">
            <a:spLocks noGrp="1"/>
          </p:cNvSpPr>
          <p:nvPr>
            <p:ph type="title"/>
          </p:nvPr>
        </p:nvSpPr>
        <p:spPr>
          <a:xfrm>
            <a:off x="3576320" y="200025"/>
            <a:ext cx="5816600" cy="391160"/>
          </a:xfrm>
          <a:prstGeom prst="rect">
            <a:avLst/>
          </a:prstGeom>
        </p:spPr>
        <p:txBody>
          <a:bodyPr vert="horz" wrap="square" lIns="0" tIns="12700" rIns="0" bIns="0" rtlCol="0">
            <a:spAutoFit/>
          </a:bodyPr>
          <a:lstStyle/>
          <a:p>
            <a:pPr marL="12700">
              <a:lnSpc>
                <a:spcPct val="100000"/>
              </a:lnSpc>
              <a:spcBef>
                <a:spcPts val="100"/>
              </a:spcBef>
            </a:pPr>
            <a:r>
              <a:rPr dirty="0"/>
              <a:t>Quy</a:t>
            </a:r>
            <a:r>
              <a:rPr spc="-20" dirty="0"/>
              <a:t> </a:t>
            </a:r>
            <a:r>
              <a:rPr dirty="0"/>
              <a:t>trình:</a:t>
            </a:r>
            <a:r>
              <a:rPr spc="-25" dirty="0"/>
              <a:t> </a:t>
            </a:r>
            <a:r>
              <a:rPr dirty="0"/>
              <a:t>1</a:t>
            </a:r>
            <a:r>
              <a:rPr spc="-20" dirty="0"/>
              <a:t> </a:t>
            </a:r>
            <a:r>
              <a:rPr dirty="0"/>
              <a:t>giai</a:t>
            </a:r>
            <a:r>
              <a:rPr spc="-30" dirty="0"/>
              <a:t> </a:t>
            </a:r>
            <a:r>
              <a:rPr dirty="0"/>
              <a:t>đoạn,</a:t>
            </a:r>
            <a:r>
              <a:rPr spc="-10" dirty="0"/>
              <a:t> </a:t>
            </a:r>
            <a:r>
              <a:rPr dirty="0"/>
              <a:t>1</a:t>
            </a:r>
            <a:r>
              <a:rPr spc="-15" dirty="0"/>
              <a:t> </a:t>
            </a:r>
            <a:r>
              <a:rPr dirty="0"/>
              <a:t>túi</a:t>
            </a:r>
            <a:r>
              <a:rPr spc="-30" dirty="0"/>
              <a:t> </a:t>
            </a:r>
            <a:r>
              <a:rPr dirty="0"/>
              <a:t>hồ</a:t>
            </a:r>
            <a:r>
              <a:rPr spc="-5" dirty="0"/>
              <a:t> </a:t>
            </a:r>
            <a:r>
              <a:rPr dirty="0"/>
              <a:t>sơ</a:t>
            </a:r>
            <a:r>
              <a:rPr spc="-25" dirty="0"/>
              <a:t> </a:t>
            </a:r>
            <a:r>
              <a:rPr dirty="0"/>
              <a:t>(Đ.22</a:t>
            </a:r>
            <a:r>
              <a:rPr spc="-10" dirty="0"/>
              <a:t> </a:t>
            </a:r>
            <a:r>
              <a:rPr spc="-25" dirty="0"/>
              <a:t>NĐ)</a:t>
            </a:r>
          </a:p>
        </p:txBody>
      </p:sp>
      <p:sp>
        <p:nvSpPr>
          <p:cNvPr id="33" name="Slide Number Placeholder 32">
            <a:extLst>
              <a:ext uri="{FF2B5EF4-FFF2-40B4-BE49-F238E27FC236}">
                <a16:creationId xmlns:a16="http://schemas.microsoft.com/office/drawing/2014/main" id="{ADE3B3E9-422A-9960-5019-2F22E833D4C2}"/>
              </a:ext>
            </a:extLst>
          </p:cNvPr>
          <p:cNvSpPr>
            <a:spLocks noGrp="1"/>
          </p:cNvSpPr>
          <p:nvPr>
            <p:ph type="sldNum" sz="quarter" idx="7"/>
          </p:nvPr>
        </p:nvSpPr>
        <p:spPr/>
        <p:txBody>
          <a:bodyPr/>
          <a:lstStyle/>
          <a:p>
            <a:pPr marL="4939665">
              <a:lnSpc>
                <a:spcPts val="1655"/>
              </a:lnSpc>
            </a:pPr>
            <a:fld id="{81D60167-4931-47E6-BA6A-407CBD079E47}" type="slidenum">
              <a:rPr lang="en-US" spc="-25" smtClean="0"/>
              <a:t>65</a:t>
            </a:fld>
            <a:endParaRPr lang="en-US" spc="-25"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490075" y="1043381"/>
            <a:ext cx="1466850" cy="300355"/>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03499E"/>
                </a:solidFill>
                <a:latin typeface="Times New Roman"/>
                <a:cs typeface="Times New Roman"/>
              </a:rPr>
              <a:t>-</a:t>
            </a:r>
            <a:r>
              <a:rPr sz="1800" b="1" spc="-5" dirty="0">
                <a:solidFill>
                  <a:srgbClr val="03499E"/>
                </a:solidFill>
                <a:latin typeface="Times New Roman"/>
                <a:cs typeface="Times New Roman"/>
              </a:rPr>
              <a:t> </a:t>
            </a:r>
            <a:r>
              <a:rPr sz="1800" dirty="0">
                <a:solidFill>
                  <a:srgbClr val="03499E"/>
                </a:solidFill>
                <a:latin typeface="Times New Roman"/>
                <a:cs typeface="Times New Roman"/>
              </a:rPr>
              <a:t>Tổ</a:t>
            </a:r>
            <a:r>
              <a:rPr sz="1800" spc="10" dirty="0">
                <a:solidFill>
                  <a:srgbClr val="03499E"/>
                </a:solidFill>
                <a:latin typeface="Times New Roman"/>
                <a:cs typeface="Times New Roman"/>
              </a:rPr>
              <a:t> </a:t>
            </a:r>
            <a:r>
              <a:rPr sz="1800" dirty="0">
                <a:solidFill>
                  <a:srgbClr val="03499E"/>
                </a:solidFill>
                <a:latin typeface="Times New Roman"/>
                <a:cs typeface="Times New Roman"/>
              </a:rPr>
              <a:t>chuyên</a:t>
            </a:r>
            <a:r>
              <a:rPr sz="1800" spc="-25" dirty="0">
                <a:solidFill>
                  <a:srgbClr val="03499E"/>
                </a:solidFill>
                <a:latin typeface="Times New Roman"/>
                <a:cs typeface="Times New Roman"/>
              </a:rPr>
              <a:t> gia</a:t>
            </a:r>
            <a:endParaRPr sz="1800">
              <a:latin typeface="Times New Roman"/>
              <a:cs typeface="Times New Roman"/>
            </a:endParaRPr>
          </a:p>
        </p:txBody>
      </p:sp>
      <p:sp>
        <p:nvSpPr>
          <p:cNvPr id="3" name="object 3"/>
          <p:cNvSpPr txBox="1"/>
          <p:nvPr/>
        </p:nvSpPr>
        <p:spPr>
          <a:xfrm>
            <a:off x="9490075" y="1684146"/>
            <a:ext cx="1463675"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03499E"/>
                </a:solidFill>
                <a:latin typeface="Times New Roman"/>
                <a:cs typeface="Times New Roman"/>
              </a:rPr>
              <a:t>-</a:t>
            </a:r>
            <a:r>
              <a:rPr sz="1800" spc="-50" dirty="0">
                <a:solidFill>
                  <a:srgbClr val="03499E"/>
                </a:solidFill>
                <a:latin typeface="Times New Roman"/>
                <a:cs typeface="Times New Roman"/>
              </a:rPr>
              <a:t> </a:t>
            </a:r>
            <a:r>
              <a:rPr sz="1800" dirty="0">
                <a:solidFill>
                  <a:srgbClr val="03499E"/>
                </a:solidFill>
                <a:latin typeface="Times New Roman"/>
                <a:cs typeface="Times New Roman"/>
              </a:rPr>
              <a:t>Tổ</a:t>
            </a:r>
            <a:r>
              <a:rPr sz="1800" spc="-30" dirty="0">
                <a:solidFill>
                  <a:srgbClr val="03499E"/>
                </a:solidFill>
                <a:latin typeface="Times New Roman"/>
                <a:cs typeface="Times New Roman"/>
              </a:rPr>
              <a:t> </a:t>
            </a:r>
            <a:r>
              <a:rPr sz="1800" dirty="0">
                <a:solidFill>
                  <a:srgbClr val="03499E"/>
                </a:solidFill>
                <a:latin typeface="Times New Roman"/>
                <a:cs typeface="Times New Roman"/>
              </a:rPr>
              <a:t>chuyên</a:t>
            </a:r>
            <a:r>
              <a:rPr sz="1800" spc="-40" dirty="0">
                <a:solidFill>
                  <a:srgbClr val="03499E"/>
                </a:solidFill>
                <a:latin typeface="Times New Roman"/>
                <a:cs typeface="Times New Roman"/>
              </a:rPr>
              <a:t> </a:t>
            </a:r>
            <a:r>
              <a:rPr sz="1800" spc="-25" dirty="0">
                <a:solidFill>
                  <a:srgbClr val="03499E"/>
                </a:solidFill>
                <a:latin typeface="Times New Roman"/>
                <a:cs typeface="Times New Roman"/>
              </a:rPr>
              <a:t>gia</a:t>
            </a:r>
            <a:endParaRPr sz="1800">
              <a:latin typeface="Times New Roman"/>
              <a:cs typeface="Times New Roman"/>
            </a:endParaRPr>
          </a:p>
        </p:txBody>
      </p:sp>
      <p:sp>
        <p:nvSpPr>
          <p:cNvPr id="4" name="object 4"/>
          <p:cNvSpPr txBox="1"/>
          <p:nvPr/>
        </p:nvSpPr>
        <p:spPr>
          <a:xfrm>
            <a:off x="9490075" y="2415666"/>
            <a:ext cx="1172845"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03499E"/>
                </a:solidFill>
                <a:latin typeface="Times New Roman"/>
                <a:cs typeface="Times New Roman"/>
              </a:rPr>
              <a:t>-</a:t>
            </a:r>
            <a:r>
              <a:rPr sz="1800" spc="-20" dirty="0">
                <a:solidFill>
                  <a:srgbClr val="03499E"/>
                </a:solidFill>
                <a:latin typeface="Times New Roman"/>
                <a:cs typeface="Times New Roman"/>
              </a:rPr>
              <a:t> </a:t>
            </a:r>
            <a:r>
              <a:rPr sz="1800" dirty="0">
                <a:solidFill>
                  <a:srgbClr val="03499E"/>
                </a:solidFill>
                <a:latin typeface="Times New Roman"/>
                <a:cs typeface="Times New Roman"/>
              </a:rPr>
              <a:t>Chủ</a:t>
            </a:r>
            <a:r>
              <a:rPr sz="1800" spc="-5" dirty="0">
                <a:solidFill>
                  <a:srgbClr val="03499E"/>
                </a:solidFill>
                <a:latin typeface="Times New Roman"/>
                <a:cs typeface="Times New Roman"/>
              </a:rPr>
              <a:t> </a:t>
            </a:r>
            <a:r>
              <a:rPr sz="1800" dirty="0">
                <a:solidFill>
                  <a:srgbClr val="03499E"/>
                </a:solidFill>
                <a:latin typeface="Times New Roman"/>
                <a:cs typeface="Times New Roman"/>
              </a:rPr>
              <a:t>đầu</a:t>
            </a:r>
            <a:r>
              <a:rPr sz="1800" spc="-20" dirty="0">
                <a:solidFill>
                  <a:srgbClr val="03499E"/>
                </a:solidFill>
                <a:latin typeface="Times New Roman"/>
                <a:cs typeface="Times New Roman"/>
              </a:rPr>
              <a:t> </a:t>
            </a:r>
            <a:r>
              <a:rPr sz="1800" spc="-25" dirty="0">
                <a:solidFill>
                  <a:srgbClr val="03499E"/>
                </a:solidFill>
                <a:latin typeface="Times New Roman"/>
                <a:cs typeface="Times New Roman"/>
              </a:rPr>
              <a:t>tư</a:t>
            </a:r>
            <a:endParaRPr sz="1800">
              <a:latin typeface="Times New Roman"/>
              <a:cs typeface="Times New Roman"/>
            </a:endParaRPr>
          </a:p>
        </p:txBody>
      </p:sp>
      <p:sp>
        <p:nvSpPr>
          <p:cNvPr id="5" name="object 5"/>
          <p:cNvSpPr txBox="1"/>
          <p:nvPr/>
        </p:nvSpPr>
        <p:spPr>
          <a:xfrm>
            <a:off x="9490075" y="3071240"/>
            <a:ext cx="1398905"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03499E"/>
                </a:solidFill>
                <a:latin typeface="Times New Roman"/>
                <a:cs typeface="Times New Roman"/>
              </a:rPr>
              <a:t>-</a:t>
            </a:r>
            <a:r>
              <a:rPr sz="1800" spc="-35" dirty="0">
                <a:solidFill>
                  <a:srgbClr val="03499E"/>
                </a:solidFill>
                <a:latin typeface="Times New Roman"/>
                <a:cs typeface="Times New Roman"/>
              </a:rPr>
              <a:t> </a:t>
            </a:r>
            <a:r>
              <a:rPr sz="1800" dirty="0">
                <a:solidFill>
                  <a:srgbClr val="03499E"/>
                </a:solidFill>
                <a:latin typeface="Times New Roman"/>
                <a:cs typeface="Times New Roman"/>
              </a:rPr>
              <a:t>Bên</a:t>
            </a:r>
            <a:r>
              <a:rPr sz="1800" spc="-5" dirty="0">
                <a:solidFill>
                  <a:srgbClr val="03499E"/>
                </a:solidFill>
                <a:latin typeface="Times New Roman"/>
                <a:cs typeface="Times New Roman"/>
              </a:rPr>
              <a:t> </a:t>
            </a:r>
            <a:r>
              <a:rPr sz="1800" dirty="0">
                <a:solidFill>
                  <a:srgbClr val="03499E"/>
                </a:solidFill>
                <a:latin typeface="Times New Roman"/>
                <a:cs typeface="Times New Roman"/>
              </a:rPr>
              <a:t>mời</a:t>
            </a:r>
            <a:r>
              <a:rPr sz="1800" spc="-15" dirty="0">
                <a:solidFill>
                  <a:srgbClr val="03499E"/>
                </a:solidFill>
                <a:latin typeface="Times New Roman"/>
                <a:cs typeface="Times New Roman"/>
              </a:rPr>
              <a:t> </a:t>
            </a:r>
            <a:r>
              <a:rPr sz="1800" spc="-20" dirty="0">
                <a:solidFill>
                  <a:srgbClr val="03499E"/>
                </a:solidFill>
                <a:latin typeface="Times New Roman"/>
                <a:cs typeface="Times New Roman"/>
              </a:rPr>
              <a:t>thầu</a:t>
            </a:r>
            <a:endParaRPr sz="1800">
              <a:latin typeface="Times New Roman"/>
              <a:cs typeface="Times New Roman"/>
            </a:endParaRPr>
          </a:p>
        </p:txBody>
      </p:sp>
      <p:sp>
        <p:nvSpPr>
          <p:cNvPr id="6" name="object 6"/>
          <p:cNvSpPr txBox="1"/>
          <p:nvPr/>
        </p:nvSpPr>
        <p:spPr>
          <a:xfrm>
            <a:off x="9490075" y="3970401"/>
            <a:ext cx="1398905"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03499E"/>
                </a:solidFill>
                <a:latin typeface="Times New Roman"/>
                <a:cs typeface="Times New Roman"/>
              </a:rPr>
              <a:t>-</a:t>
            </a:r>
            <a:r>
              <a:rPr sz="1800" spc="-35" dirty="0">
                <a:solidFill>
                  <a:srgbClr val="03499E"/>
                </a:solidFill>
                <a:latin typeface="Times New Roman"/>
                <a:cs typeface="Times New Roman"/>
              </a:rPr>
              <a:t> </a:t>
            </a:r>
            <a:r>
              <a:rPr sz="1800" dirty="0">
                <a:solidFill>
                  <a:srgbClr val="03499E"/>
                </a:solidFill>
                <a:latin typeface="Times New Roman"/>
                <a:cs typeface="Times New Roman"/>
              </a:rPr>
              <a:t>Bên</a:t>
            </a:r>
            <a:r>
              <a:rPr sz="1800" spc="-5" dirty="0">
                <a:solidFill>
                  <a:srgbClr val="03499E"/>
                </a:solidFill>
                <a:latin typeface="Times New Roman"/>
                <a:cs typeface="Times New Roman"/>
              </a:rPr>
              <a:t> </a:t>
            </a:r>
            <a:r>
              <a:rPr sz="1800" dirty="0">
                <a:solidFill>
                  <a:srgbClr val="03499E"/>
                </a:solidFill>
                <a:latin typeface="Times New Roman"/>
                <a:cs typeface="Times New Roman"/>
              </a:rPr>
              <a:t>mời</a:t>
            </a:r>
            <a:r>
              <a:rPr sz="1800" spc="-15" dirty="0">
                <a:solidFill>
                  <a:srgbClr val="03499E"/>
                </a:solidFill>
                <a:latin typeface="Times New Roman"/>
                <a:cs typeface="Times New Roman"/>
              </a:rPr>
              <a:t> </a:t>
            </a:r>
            <a:r>
              <a:rPr sz="1800" spc="-20" dirty="0">
                <a:solidFill>
                  <a:srgbClr val="03499E"/>
                </a:solidFill>
                <a:latin typeface="Times New Roman"/>
                <a:cs typeface="Times New Roman"/>
              </a:rPr>
              <a:t>thầu</a:t>
            </a:r>
            <a:endParaRPr sz="1800">
              <a:latin typeface="Times New Roman"/>
              <a:cs typeface="Times New Roman"/>
            </a:endParaRPr>
          </a:p>
        </p:txBody>
      </p:sp>
      <p:sp>
        <p:nvSpPr>
          <p:cNvPr id="7" name="object 7"/>
          <p:cNvSpPr txBox="1"/>
          <p:nvPr/>
        </p:nvSpPr>
        <p:spPr>
          <a:xfrm>
            <a:off x="9490075" y="4610861"/>
            <a:ext cx="1386205"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03499E"/>
                </a:solidFill>
                <a:latin typeface="Times New Roman"/>
                <a:cs typeface="Times New Roman"/>
              </a:rPr>
              <a:t>-</a:t>
            </a:r>
            <a:r>
              <a:rPr sz="1800" spc="-45" dirty="0">
                <a:solidFill>
                  <a:srgbClr val="03499E"/>
                </a:solidFill>
                <a:latin typeface="Times New Roman"/>
                <a:cs typeface="Times New Roman"/>
              </a:rPr>
              <a:t> </a:t>
            </a:r>
            <a:r>
              <a:rPr sz="1800" dirty="0">
                <a:solidFill>
                  <a:srgbClr val="03499E"/>
                </a:solidFill>
                <a:latin typeface="Times New Roman"/>
                <a:cs typeface="Times New Roman"/>
              </a:rPr>
              <a:t>Tổ</a:t>
            </a:r>
            <a:r>
              <a:rPr sz="1800" spc="-25" dirty="0">
                <a:solidFill>
                  <a:srgbClr val="03499E"/>
                </a:solidFill>
                <a:latin typeface="Times New Roman"/>
                <a:cs typeface="Times New Roman"/>
              </a:rPr>
              <a:t> </a:t>
            </a:r>
            <a:r>
              <a:rPr sz="1800" dirty="0">
                <a:solidFill>
                  <a:srgbClr val="03499E"/>
                </a:solidFill>
                <a:latin typeface="Times New Roman"/>
                <a:cs typeface="Times New Roman"/>
              </a:rPr>
              <a:t>thẩm</a:t>
            </a:r>
            <a:r>
              <a:rPr sz="1800" spc="-30" dirty="0">
                <a:solidFill>
                  <a:srgbClr val="03499E"/>
                </a:solidFill>
                <a:latin typeface="Times New Roman"/>
                <a:cs typeface="Times New Roman"/>
              </a:rPr>
              <a:t> </a:t>
            </a:r>
            <a:r>
              <a:rPr sz="1800" spc="-20" dirty="0">
                <a:solidFill>
                  <a:srgbClr val="03499E"/>
                </a:solidFill>
                <a:latin typeface="Times New Roman"/>
                <a:cs typeface="Times New Roman"/>
              </a:rPr>
              <a:t>định</a:t>
            </a:r>
            <a:endParaRPr sz="1800">
              <a:latin typeface="Times New Roman"/>
              <a:cs typeface="Times New Roman"/>
            </a:endParaRPr>
          </a:p>
        </p:txBody>
      </p:sp>
      <p:sp>
        <p:nvSpPr>
          <p:cNvPr id="8" name="object 8"/>
          <p:cNvSpPr txBox="1"/>
          <p:nvPr/>
        </p:nvSpPr>
        <p:spPr>
          <a:xfrm>
            <a:off x="9490075" y="5250941"/>
            <a:ext cx="1172845"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03499E"/>
                </a:solidFill>
                <a:latin typeface="Times New Roman"/>
                <a:cs typeface="Times New Roman"/>
              </a:rPr>
              <a:t>-</a:t>
            </a:r>
            <a:r>
              <a:rPr sz="1800" spc="-20" dirty="0">
                <a:solidFill>
                  <a:srgbClr val="03499E"/>
                </a:solidFill>
                <a:latin typeface="Times New Roman"/>
                <a:cs typeface="Times New Roman"/>
              </a:rPr>
              <a:t> </a:t>
            </a:r>
            <a:r>
              <a:rPr sz="1800" dirty="0">
                <a:solidFill>
                  <a:srgbClr val="03499E"/>
                </a:solidFill>
                <a:latin typeface="Times New Roman"/>
                <a:cs typeface="Times New Roman"/>
              </a:rPr>
              <a:t>Chủ</a:t>
            </a:r>
            <a:r>
              <a:rPr sz="1800" spc="-5" dirty="0">
                <a:solidFill>
                  <a:srgbClr val="03499E"/>
                </a:solidFill>
                <a:latin typeface="Times New Roman"/>
                <a:cs typeface="Times New Roman"/>
              </a:rPr>
              <a:t> </a:t>
            </a:r>
            <a:r>
              <a:rPr sz="1800" dirty="0">
                <a:solidFill>
                  <a:srgbClr val="03499E"/>
                </a:solidFill>
                <a:latin typeface="Times New Roman"/>
                <a:cs typeface="Times New Roman"/>
              </a:rPr>
              <a:t>đầu</a:t>
            </a:r>
            <a:r>
              <a:rPr sz="1800" spc="-20" dirty="0">
                <a:solidFill>
                  <a:srgbClr val="03499E"/>
                </a:solidFill>
                <a:latin typeface="Times New Roman"/>
                <a:cs typeface="Times New Roman"/>
              </a:rPr>
              <a:t> </a:t>
            </a:r>
            <a:r>
              <a:rPr sz="1800" spc="-25" dirty="0">
                <a:solidFill>
                  <a:srgbClr val="03499E"/>
                </a:solidFill>
                <a:latin typeface="Times New Roman"/>
                <a:cs typeface="Times New Roman"/>
              </a:rPr>
              <a:t>tư</a:t>
            </a:r>
            <a:endParaRPr sz="1800">
              <a:latin typeface="Times New Roman"/>
              <a:cs typeface="Times New Roman"/>
            </a:endParaRPr>
          </a:p>
        </p:txBody>
      </p:sp>
      <p:sp>
        <p:nvSpPr>
          <p:cNvPr id="9" name="object 9"/>
          <p:cNvSpPr txBox="1"/>
          <p:nvPr/>
        </p:nvSpPr>
        <p:spPr>
          <a:xfrm>
            <a:off x="9490075" y="5906516"/>
            <a:ext cx="1806575"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03499E"/>
                </a:solidFill>
                <a:latin typeface="Times New Roman"/>
                <a:cs typeface="Times New Roman"/>
              </a:rPr>
              <a:t>-</a:t>
            </a:r>
            <a:r>
              <a:rPr sz="1800" spc="-30" dirty="0">
                <a:solidFill>
                  <a:srgbClr val="03499E"/>
                </a:solidFill>
                <a:latin typeface="Times New Roman"/>
                <a:cs typeface="Times New Roman"/>
              </a:rPr>
              <a:t> </a:t>
            </a:r>
            <a:r>
              <a:rPr sz="1800" dirty="0">
                <a:solidFill>
                  <a:srgbClr val="03499E"/>
                </a:solidFill>
                <a:latin typeface="Times New Roman"/>
                <a:cs typeface="Times New Roman"/>
              </a:rPr>
              <a:t>Chủ</a:t>
            </a:r>
            <a:r>
              <a:rPr sz="1800" spc="-5" dirty="0">
                <a:solidFill>
                  <a:srgbClr val="03499E"/>
                </a:solidFill>
                <a:latin typeface="Times New Roman"/>
                <a:cs typeface="Times New Roman"/>
              </a:rPr>
              <a:t> </a:t>
            </a:r>
            <a:r>
              <a:rPr sz="1800" dirty="0">
                <a:solidFill>
                  <a:srgbClr val="03499E"/>
                </a:solidFill>
                <a:latin typeface="Times New Roman"/>
                <a:cs typeface="Times New Roman"/>
              </a:rPr>
              <a:t>đầu</a:t>
            </a:r>
            <a:r>
              <a:rPr sz="1800" spc="-20" dirty="0">
                <a:solidFill>
                  <a:srgbClr val="03499E"/>
                </a:solidFill>
                <a:latin typeface="Times New Roman"/>
                <a:cs typeface="Times New Roman"/>
              </a:rPr>
              <a:t> </a:t>
            </a:r>
            <a:r>
              <a:rPr sz="1800" dirty="0">
                <a:solidFill>
                  <a:srgbClr val="03499E"/>
                </a:solidFill>
                <a:latin typeface="Times New Roman"/>
                <a:cs typeface="Times New Roman"/>
              </a:rPr>
              <a:t>tư</a:t>
            </a:r>
            <a:r>
              <a:rPr sz="1800" spc="-10" dirty="0">
                <a:solidFill>
                  <a:srgbClr val="03499E"/>
                </a:solidFill>
                <a:latin typeface="Times New Roman"/>
                <a:cs typeface="Times New Roman"/>
              </a:rPr>
              <a:t> </a:t>
            </a:r>
            <a:r>
              <a:rPr sz="1800" dirty="0">
                <a:solidFill>
                  <a:srgbClr val="03499E"/>
                </a:solidFill>
                <a:latin typeface="Times New Roman"/>
                <a:cs typeface="Times New Roman"/>
              </a:rPr>
              <a:t>và</a:t>
            </a:r>
            <a:r>
              <a:rPr sz="1800" spc="-10" dirty="0">
                <a:solidFill>
                  <a:srgbClr val="03499E"/>
                </a:solidFill>
                <a:latin typeface="Times New Roman"/>
                <a:cs typeface="Times New Roman"/>
              </a:rPr>
              <a:t> </a:t>
            </a:r>
            <a:r>
              <a:rPr sz="1800" spc="-25" dirty="0">
                <a:solidFill>
                  <a:srgbClr val="03499E"/>
                </a:solidFill>
                <a:latin typeface="Times New Roman"/>
                <a:cs typeface="Times New Roman"/>
              </a:rPr>
              <a:t>NT</a:t>
            </a:r>
            <a:endParaRPr sz="1800">
              <a:latin typeface="Times New Roman"/>
              <a:cs typeface="Times New Roman"/>
            </a:endParaRPr>
          </a:p>
        </p:txBody>
      </p:sp>
      <p:sp>
        <p:nvSpPr>
          <p:cNvPr id="10" name="object 10"/>
          <p:cNvSpPr/>
          <p:nvPr/>
        </p:nvSpPr>
        <p:spPr>
          <a:xfrm>
            <a:off x="3756786" y="941958"/>
            <a:ext cx="5340350" cy="2513330"/>
          </a:xfrm>
          <a:custGeom>
            <a:avLst/>
            <a:gdLst/>
            <a:ahLst/>
            <a:cxnLst/>
            <a:rect l="l" t="t" r="r" b="b"/>
            <a:pathLst>
              <a:path w="5340350" h="2513329">
                <a:moveTo>
                  <a:pt x="0" y="2512949"/>
                </a:moveTo>
                <a:lnTo>
                  <a:pt x="5339969" y="2512949"/>
                </a:lnTo>
                <a:lnTo>
                  <a:pt x="5339969" y="0"/>
                </a:lnTo>
                <a:lnTo>
                  <a:pt x="0" y="0"/>
                </a:lnTo>
                <a:lnTo>
                  <a:pt x="0" y="2512949"/>
                </a:lnTo>
                <a:close/>
              </a:path>
            </a:pathLst>
          </a:custGeom>
          <a:ln w="9525">
            <a:solidFill>
              <a:srgbClr val="000000"/>
            </a:solidFill>
            <a:prstDash val="sysDash"/>
          </a:ln>
        </p:spPr>
        <p:txBody>
          <a:bodyPr wrap="square" lIns="0" tIns="0" rIns="0" bIns="0" rtlCol="0"/>
          <a:lstStyle/>
          <a:p>
            <a:endParaRPr/>
          </a:p>
        </p:txBody>
      </p:sp>
      <p:sp>
        <p:nvSpPr>
          <p:cNvPr id="11" name="object 11"/>
          <p:cNvSpPr txBox="1"/>
          <p:nvPr/>
        </p:nvSpPr>
        <p:spPr>
          <a:xfrm>
            <a:off x="821537" y="1079119"/>
            <a:ext cx="2410460"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03499E"/>
                </a:solidFill>
                <a:latin typeface="Times New Roman"/>
                <a:cs typeface="Times New Roman"/>
              </a:rPr>
              <a:t>Bước</a:t>
            </a:r>
            <a:r>
              <a:rPr sz="1800" b="1" spc="-20" dirty="0">
                <a:solidFill>
                  <a:srgbClr val="03499E"/>
                </a:solidFill>
                <a:latin typeface="Times New Roman"/>
                <a:cs typeface="Times New Roman"/>
              </a:rPr>
              <a:t> </a:t>
            </a:r>
            <a:r>
              <a:rPr sz="1800" b="1" dirty="0">
                <a:solidFill>
                  <a:srgbClr val="03499E"/>
                </a:solidFill>
                <a:latin typeface="Times New Roman"/>
                <a:cs typeface="Times New Roman"/>
              </a:rPr>
              <a:t>3:</a:t>
            </a:r>
            <a:r>
              <a:rPr sz="1800" b="1" spc="-5" dirty="0">
                <a:solidFill>
                  <a:srgbClr val="03499E"/>
                </a:solidFill>
                <a:latin typeface="Times New Roman"/>
                <a:cs typeface="Times New Roman"/>
              </a:rPr>
              <a:t> </a:t>
            </a:r>
            <a:r>
              <a:rPr sz="1800" b="1" dirty="0">
                <a:solidFill>
                  <a:srgbClr val="03499E"/>
                </a:solidFill>
                <a:latin typeface="Times New Roman"/>
                <a:cs typeface="Times New Roman"/>
              </a:rPr>
              <a:t>Đánh</a:t>
            </a:r>
            <a:r>
              <a:rPr sz="1800" b="1" spc="-10" dirty="0">
                <a:solidFill>
                  <a:srgbClr val="03499E"/>
                </a:solidFill>
                <a:latin typeface="Times New Roman"/>
                <a:cs typeface="Times New Roman"/>
              </a:rPr>
              <a:t> </a:t>
            </a:r>
            <a:r>
              <a:rPr sz="1800" b="1" dirty="0">
                <a:solidFill>
                  <a:srgbClr val="03499E"/>
                </a:solidFill>
                <a:latin typeface="Times New Roman"/>
                <a:cs typeface="Times New Roman"/>
              </a:rPr>
              <a:t>giá</a:t>
            </a:r>
            <a:r>
              <a:rPr sz="1800" b="1" spc="-10" dirty="0">
                <a:solidFill>
                  <a:srgbClr val="03499E"/>
                </a:solidFill>
                <a:latin typeface="Times New Roman"/>
                <a:cs typeface="Times New Roman"/>
              </a:rPr>
              <a:t> </a:t>
            </a:r>
            <a:r>
              <a:rPr sz="1800" b="1" spc="-20" dirty="0">
                <a:solidFill>
                  <a:srgbClr val="03499E"/>
                </a:solidFill>
                <a:latin typeface="Times New Roman"/>
                <a:cs typeface="Times New Roman"/>
              </a:rPr>
              <a:t>HSDT</a:t>
            </a:r>
            <a:endParaRPr sz="1800">
              <a:latin typeface="Times New Roman"/>
              <a:cs typeface="Times New Roman"/>
            </a:endParaRPr>
          </a:p>
        </p:txBody>
      </p:sp>
      <p:sp>
        <p:nvSpPr>
          <p:cNvPr id="12" name="object 12"/>
          <p:cNvSpPr txBox="1"/>
          <p:nvPr/>
        </p:nvSpPr>
        <p:spPr>
          <a:xfrm>
            <a:off x="3993134" y="1087831"/>
            <a:ext cx="4788535" cy="371475"/>
          </a:xfrm>
          <a:prstGeom prst="rect">
            <a:avLst/>
          </a:prstGeom>
          <a:solidFill>
            <a:srgbClr val="EAEAEA"/>
          </a:solidFill>
          <a:ln w="9525">
            <a:solidFill>
              <a:srgbClr val="000000"/>
            </a:solidFill>
          </a:ln>
        </p:spPr>
        <p:txBody>
          <a:bodyPr vert="horz" wrap="square" lIns="0" tIns="38100" rIns="0" bIns="0" rtlCol="0">
            <a:spAutoFit/>
          </a:bodyPr>
          <a:lstStyle/>
          <a:p>
            <a:pPr marL="401320">
              <a:lnSpc>
                <a:spcPct val="100000"/>
              </a:lnSpc>
              <a:spcBef>
                <a:spcPts val="300"/>
              </a:spcBef>
            </a:pPr>
            <a:r>
              <a:rPr sz="1800" dirty="0">
                <a:solidFill>
                  <a:srgbClr val="03499E"/>
                </a:solidFill>
                <a:latin typeface="Times New Roman"/>
                <a:cs typeface="Times New Roman"/>
              </a:rPr>
              <a:t>Kiểm</a:t>
            </a:r>
            <a:r>
              <a:rPr sz="1800" spc="-20" dirty="0">
                <a:solidFill>
                  <a:srgbClr val="03499E"/>
                </a:solidFill>
                <a:latin typeface="Times New Roman"/>
                <a:cs typeface="Times New Roman"/>
              </a:rPr>
              <a:t> </a:t>
            </a:r>
            <a:r>
              <a:rPr sz="1800" dirty="0">
                <a:solidFill>
                  <a:srgbClr val="03499E"/>
                </a:solidFill>
                <a:latin typeface="Times New Roman"/>
                <a:cs typeface="Times New Roman"/>
              </a:rPr>
              <a:t>tra,</a:t>
            </a:r>
            <a:r>
              <a:rPr sz="1800" spc="-35" dirty="0">
                <a:solidFill>
                  <a:srgbClr val="03499E"/>
                </a:solidFill>
                <a:latin typeface="Times New Roman"/>
                <a:cs typeface="Times New Roman"/>
              </a:rPr>
              <a:t> </a:t>
            </a:r>
            <a:r>
              <a:rPr sz="1800" dirty="0">
                <a:solidFill>
                  <a:srgbClr val="03499E"/>
                </a:solidFill>
                <a:latin typeface="Times New Roman"/>
                <a:cs typeface="Times New Roman"/>
              </a:rPr>
              <a:t>đánh</a:t>
            </a:r>
            <a:r>
              <a:rPr sz="1800" spc="-20" dirty="0">
                <a:solidFill>
                  <a:srgbClr val="03499E"/>
                </a:solidFill>
                <a:latin typeface="Times New Roman"/>
                <a:cs typeface="Times New Roman"/>
              </a:rPr>
              <a:t> </a:t>
            </a:r>
            <a:r>
              <a:rPr sz="1800" dirty="0">
                <a:solidFill>
                  <a:srgbClr val="03499E"/>
                </a:solidFill>
                <a:latin typeface="Times New Roman"/>
                <a:cs typeface="Times New Roman"/>
              </a:rPr>
              <a:t>giá</a:t>
            </a:r>
            <a:r>
              <a:rPr sz="1800" spc="-20" dirty="0">
                <a:solidFill>
                  <a:srgbClr val="03499E"/>
                </a:solidFill>
                <a:latin typeface="Times New Roman"/>
                <a:cs typeface="Times New Roman"/>
              </a:rPr>
              <a:t> </a:t>
            </a:r>
            <a:r>
              <a:rPr sz="1800" dirty="0">
                <a:solidFill>
                  <a:srgbClr val="03499E"/>
                </a:solidFill>
                <a:latin typeface="Times New Roman"/>
                <a:cs typeface="Times New Roman"/>
              </a:rPr>
              <a:t>tính</a:t>
            </a:r>
            <a:r>
              <a:rPr sz="1800" spc="-20" dirty="0">
                <a:solidFill>
                  <a:srgbClr val="03499E"/>
                </a:solidFill>
                <a:latin typeface="Times New Roman"/>
                <a:cs typeface="Times New Roman"/>
              </a:rPr>
              <a:t> </a:t>
            </a:r>
            <a:r>
              <a:rPr sz="1800" dirty="0">
                <a:solidFill>
                  <a:srgbClr val="03499E"/>
                </a:solidFill>
                <a:latin typeface="Times New Roman"/>
                <a:cs typeface="Times New Roman"/>
              </a:rPr>
              <a:t>hợp</a:t>
            </a:r>
            <a:r>
              <a:rPr sz="1800" spc="-20" dirty="0">
                <a:solidFill>
                  <a:srgbClr val="03499E"/>
                </a:solidFill>
                <a:latin typeface="Times New Roman"/>
                <a:cs typeface="Times New Roman"/>
              </a:rPr>
              <a:t> </a:t>
            </a:r>
            <a:r>
              <a:rPr sz="1800" dirty="0">
                <a:solidFill>
                  <a:srgbClr val="03499E"/>
                </a:solidFill>
                <a:latin typeface="Times New Roman"/>
                <a:cs typeface="Times New Roman"/>
              </a:rPr>
              <a:t>lệ</a:t>
            </a:r>
            <a:r>
              <a:rPr sz="1800" spc="-20" dirty="0">
                <a:solidFill>
                  <a:srgbClr val="03499E"/>
                </a:solidFill>
                <a:latin typeface="Times New Roman"/>
                <a:cs typeface="Times New Roman"/>
              </a:rPr>
              <a:t> </a:t>
            </a:r>
            <a:r>
              <a:rPr sz="1800" dirty="0">
                <a:solidFill>
                  <a:srgbClr val="03499E"/>
                </a:solidFill>
                <a:latin typeface="Times New Roman"/>
                <a:cs typeface="Times New Roman"/>
              </a:rPr>
              <a:t>của</a:t>
            </a:r>
            <a:r>
              <a:rPr sz="1800" spc="-30" dirty="0">
                <a:solidFill>
                  <a:srgbClr val="03499E"/>
                </a:solidFill>
                <a:latin typeface="Times New Roman"/>
                <a:cs typeface="Times New Roman"/>
              </a:rPr>
              <a:t> </a:t>
            </a:r>
            <a:r>
              <a:rPr sz="1800" spc="-10" dirty="0">
                <a:solidFill>
                  <a:srgbClr val="03499E"/>
                </a:solidFill>
                <a:latin typeface="Times New Roman"/>
                <a:cs typeface="Times New Roman"/>
              </a:rPr>
              <a:t>E-</a:t>
            </a:r>
            <a:r>
              <a:rPr sz="1800" spc="-20" dirty="0">
                <a:solidFill>
                  <a:srgbClr val="03499E"/>
                </a:solidFill>
                <a:latin typeface="Times New Roman"/>
                <a:cs typeface="Times New Roman"/>
              </a:rPr>
              <a:t>HSDT</a:t>
            </a:r>
            <a:endParaRPr sz="1800">
              <a:latin typeface="Times New Roman"/>
              <a:cs typeface="Times New Roman"/>
            </a:endParaRPr>
          </a:p>
        </p:txBody>
      </p:sp>
      <p:sp>
        <p:nvSpPr>
          <p:cNvPr id="13" name="object 13"/>
          <p:cNvSpPr txBox="1"/>
          <p:nvPr/>
        </p:nvSpPr>
        <p:spPr>
          <a:xfrm>
            <a:off x="3999103" y="1807362"/>
            <a:ext cx="4788535" cy="414655"/>
          </a:xfrm>
          <a:prstGeom prst="rect">
            <a:avLst/>
          </a:prstGeom>
          <a:solidFill>
            <a:srgbClr val="EAEAEA"/>
          </a:solidFill>
          <a:ln w="9525">
            <a:solidFill>
              <a:srgbClr val="000000"/>
            </a:solidFill>
          </a:ln>
        </p:spPr>
        <p:txBody>
          <a:bodyPr vert="horz" wrap="square" lIns="0" tIns="38100" rIns="0" bIns="0" rtlCol="0">
            <a:spAutoFit/>
          </a:bodyPr>
          <a:lstStyle/>
          <a:p>
            <a:pPr marL="1201420">
              <a:lnSpc>
                <a:spcPct val="100000"/>
              </a:lnSpc>
              <a:spcBef>
                <a:spcPts val="300"/>
              </a:spcBef>
            </a:pPr>
            <a:r>
              <a:rPr sz="1800" dirty="0">
                <a:solidFill>
                  <a:srgbClr val="03499E"/>
                </a:solidFill>
                <a:latin typeface="Times New Roman"/>
                <a:cs typeface="Times New Roman"/>
              </a:rPr>
              <a:t>Đánh</a:t>
            </a:r>
            <a:r>
              <a:rPr sz="1800" spc="-30" dirty="0">
                <a:solidFill>
                  <a:srgbClr val="03499E"/>
                </a:solidFill>
                <a:latin typeface="Times New Roman"/>
                <a:cs typeface="Times New Roman"/>
              </a:rPr>
              <a:t> </a:t>
            </a:r>
            <a:r>
              <a:rPr sz="1800" dirty="0">
                <a:solidFill>
                  <a:srgbClr val="03499E"/>
                </a:solidFill>
                <a:latin typeface="Times New Roman"/>
                <a:cs typeface="Times New Roman"/>
              </a:rPr>
              <a:t>giá</a:t>
            </a:r>
            <a:r>
              <a:rPr sz="1800" spc="-20" dirty="0">
                <a:solidFill>
                  <a:srgbClr val="03499E"/>
                </a:solidFill>
                <a:latin typeface="Times New Roman"/>
                <a:cs typeface="Times New Roman"/>
              </a:rPr>
              <a:t> </a:t>
            </a:r>
            <a:r>
              <a:rPr sz="1800" dirty="0">
                <a:solidFill>
                  <a:srgbClr val="03499E"/>
                </a:solidFill>
                <a:latin typeface="Times New Roman"/>
                <a:cs typeface="Times New Roman"/>
              </a:rPr>
              <a:t>chi</a:t>
            </a:r>
            <a:r>
              <a:rPr sz="1800" spc="-25" dirty="0">
                <a:solidFill>
                  <a:srgbClr val="03499E"/>
                </a:solidFill>
                <a:latin typeface="Times New Roman"/>
                <a:cs typeface="Times New Roman"/>
              </a:rPr>
              <a:t> </a:t>
            </a:r>
            <a:r>
              <a:rPr sz="1800" dirty="0">
                <a:solidFill>
                  <a:srgbClr val="03499E"/>
                </a:solidFill>
                <a:latin typeface="Times New Roman"/>
                <a:cs typeface="Times New Roman"/>
              </a:rPr>
              <a:t>tiết</a:t>
            </a:r>
            <a:r>
              <a:rPr sz="1800" spc="-30" dirty="0">
                <a:solidFill>
                  <a:srgbClr val="03499E"/>
                </a:solidFill>
                <a:latin typeface="Times New Roman"/>
                <a:cs typeface="Times New Roman"/>
              </a:rPr>
              <a:t> </a:t>
            </a:r>
            <a:r>
              <a:rPr sz="1800" spc="-10" dirty="0">
                <a:solidFill>
                  <a:srgbClr val="03499E"/>
                </a:solidFill>
                <a:latin typeface="Times New Roman"/>
                <a:cs typeface="Times New Roman"/>
              </a:rPr>
              <a:t>E-</a:t>
            </a:r>
            <a:r>
              <a:rPr sz="1800" spc="-20" dirty="0">
                <a:solidFill>
                  <a:srgbClr val="03499E"/>
                </a:solidFill>
                <a:latin typeface="Times New Roman"/>
                <a:cs typeface="Times New Roman"/>
              </a:rPr>
              <a:t>HSDT</a:t>
            </a:r>
            <a:endParaRPr sz="1800">
              <a:latin typeface="Times New Roman"/>
              <a:cs typeface="Times New Roman"/>
            </a:endParaRPr>
          </a:p>
        </p:txBody>
      </p:sp>
      <p:grpSp>
        <p:nvGrpSpPr>
          <p:cNvPr id="14" name="object 14"/>
          <p:cNvGrpSpPr/>
          <p:nvPr/>
        </p:nvGrpSpPr>
        <p:grpSpPr>
          <a:xfrm>
            <a:off x="3752024" y="1458849"/>
            <a:ext cx="5349875" cy="5112385"/>
            <a:chOff x="3752024" y="1458849"/>
            <a:chExt cx="5349875" cy="5112385"/>
          </a:xfrm>
        </p:grpSpPr>
        <p:sp>
          <p:nvSpPr>
            <p:cNvPr id="15" name="object 15"/>
            <p:cNvSpPr/>
            <p:nvPr/>
          </p:nvSpPr>
          <p:spPr>
            <a:xfrm>
              <a:off x="6353810" y="1458849"/>
              <a:ext cx="76200" cy="348615"/>
            </a:xfrm>
            <a:custGeom>
              <a:avLst/>
              <a:gdLst/>
              <a:ahLst/>
              <a:cxnLst/>
              <a:rect l="l" t="t" r="r" b="b"/>
              <a:pathLst>
                <a:path w="76200" h="348614">
                  <a:moveTo>
                    <a:pt x="33306" y="272367"/>
                  </a:moveTo>
                  <a:lnTo>
                    <a:pt x="0" y="272923"/>
                  </a:lnTo>
                  <a:lnTo>
                    <a:pt x="39369" y="348488"/>
                  </a:lnTo>
                  <a:lnTo>
                    <a:pt x="69747" y="285114"/>
                  </a:lnTo>
                  <a:lnTo>
                    <a:pt x="33527" y="285114"/>
                  </a:lnTo>
                  <a:lnTo>
                    <a:pt x="33306" y="272367"/>
                  </a:lnTo>
                  <a:close/>
                </a:path>
                <a:path w="76200" h="348614">
                  <a:moveTo>
                    <a:pt x="42830" y="272209"/>
                  </a:moveTo>
                  <a:lnTo>
                    <a:pt x="33306" y="272367"/>
                  </a:lnTo>
                  <a:lnTo>
                    <a:pt x="33527" y="285114"/>
                  </a:lnTo>
                  <a:lnTo>
                    <a:pt x="43052" y="284988"/>
                  </a:lnTo>
                  <a:lnTo>
                    <a:pt x="42830" y="272209"/>
                  </a:lnTo>
                  <a:close/>
                </a:path>
                <a:path w="76200" h="348614">
                  <a:moveTo>
                    <a:pt x="76200" y="271652"/>
                  </a:moveTo>
                  <a:lnTo>
                    <a:pt x="42830" y="272209"/>
                  </a:lnTo>
                  <a:lnTo>
                    <a:pt x="43052" y="284988"/>
                  </a:lnTo>
                  <a:lnTo>
                    <a:pt x="33527" y="285114"/>
                  </a:lnTo>
                  <a:lnTo>
                    <a:pt x="69747" y="285114"/>
                  </a:lnTo>
                  <a:lnTo>
                    <a:pt x="76200" y="271652"/>
                  </a:lnTo>
                  <a:close/>
                </a:path>
                <a:path w="76200" h="348614">
                  <a:moveTo>
                    <a:pt x="38100" y="0"/>
                  </a:moveTo>
                  <a:lnTo>
                    <a:pt x="28575" y="126"/>
                  </a:lnTo>
                  <a:lnTo>
                    <a:pt x="33306" y="272367"/>
                  </a:lnTo>
                  <a:lnTo>
                    <a:pt x="42830" y="272209"/>
                  </a:lnTo>
                  <a:lnTo>
                    <a:pt x="38100" y="0"/>
                  </a:lnTo>
                  <a:close/>
                </a:path>
              </a:pathLst>
            </a:custGeom>
            <a:solidFill>
              <a:srgbClr val="000000"/>
            </a:solidFill>
          </p:spPr>
          <p:txBody>
            <a:bodyPr wrap="square" lIns="0" tIns="0" rIns="0" bIns="0" rtlCol="0"/>
            <a:lstStyle/>
            <a:p>
              <a:endParaRPr/>
            </a:p>
          </p:txBody>
        </p:sp>
        <p:sp>
          <p:nvSpPr>
            <p:cNvPr id="16" name="object 16"/>
            <p:cNvSpPr/>
            <p:nvPr/>
          </p:nvSpPr>
          <p:spPr>
            <a:xfrm>
              <a:off x="3756786" y="3682047"/>
              <a:ext cx="5340350" cy="2884805"/>
            </a:xfrm>
            <a:custGeom>
              <a:avLst/>
              <a:gdLst/>
              <a:ahLst/>
              <a:cxnLst/>
              <a:rect l="l" t="t" r="r" b="b"/>
              <a:pathLst>
                <a:path w="5340350" h="2884804">
                  <a:moveTo>
                    <a:pt x="0" y="2884297"/>
                  </a:moveTo>
                  <a:lnTo>
                    <a:pt x="5339969" y="2884297"/>
                  </a:lnTo>
                  <a:lnTo>
                    <a:pt x="5339969" y="0"/>
                  </a:lnTo>
                  <a:lnTo>
                    <a:pt x="0" y="0"/>
                  </a:lnTo>
                  <a:lnTo>
                    <a:pt x="0" y="2884297"/>
                  </a:lnTo>
                  <a:close/>
                </a:path>
              </a:pathLst>
            </a:custGeom>
            <a:ln w="9524">
              <a:solidFill>
                <a:srgbClr val="000000"/>
              </a:solidFill>
              <a:prstDash val="sysDash"/>
            </a:ln>
          </p:spPr>
          <p:txBody>
            <a:bodyPr wrap="square" lIns="0" tIns="0" rIns="0" bIns="0" rtlCol="0"/>
            <a:lstStyle/>
            <a:p>
              <a:endParaRPr/>
            </a:p>
          </p:txBody>
        </p:sp>
      </p:grpSp>
      <p:sp>
        <p:nvSpPr>
          <p:cNvPr id="17" name="object 17"/>
          <p:cNvSpPr txBox="1"/>
          <p:nvPr/>
        </p:nvSpPr>
        <p:spPr>
          <a:xfrm>
            <a:off x="4011040" y="6040818"/>
            <a:ext cx="4768215" cy="393065"/>
          </a:xfrm>
          <a:prstGeom prst="rect">
            <a:avLst/>
          </a:prstGeom>
          <a:solidFill>
            <a:srgbClr val="EAEAEA"/>
          </a:solidFill>
          <a:ln w="9525">
            <a:solidFill>
              <a:srgbClr val="000000"/>
            </a:solidFill>
          </a:ln>
        </p:spPr>
        <p:txBody>
          <a:bodyPr vert="horz" wrap="square" lIns="0" tIns="39369" rIns="0" bIns="0" rtlCol="0">
            <a:spAutoFit/>
          </a:bodyPr>
          <a:lstStyle/>
          <a:p>
            <a:pPr marL="118110">
              <a:lnSpc>
                <a:spcPct val="100000"/>
              </a:lnSpc>
              <a:spcBef>
                <a:spcPts val="309"/>
              </a:spcBef>
            </a:pPr>
            <a:r>
              <a:rPr sz="1800" dirty="0">
                <a:solidFill>
                  <a:srgbClr val="03499E"/>
                </a:solidFill>
                <a:latin typeface="Times New Roman"/>
                <a:cs typeface="Times New Roman"/>
              </a:rPr>
              <a:t>Hoàn</a:t>
            </a:r>
            <a:r>
              <a:rPr sz="1800" spc="-20" dirty="0">
                <a:solidFill>
                  <a:srgbClr val="03499E"/>
                </a:solidFill>
                <a:latin typeface="Times New Roman"/>
                <a:cs typeface="Times New Roman"/>
              </a:rPr>
              <a:t> </a:t>
            </a:r>
            <a:r>
              <a:rPr sz="1800" dirty="0">
                <a:solidFill>
                  <a:srgbClr val="03499E"/>
                </a:solidFill>
                <a:latin typeface="Times New Roman"/>
                <a:cs typeface="Times New Roman"/>
              </a:rPr>
              <a:t>thiện,</a:t>
            </a:r>
            <a:r>
              <a:rPr sz="1800" spc="-30" dirty="0">
                <a:solidFill>
                  <a:srgbClr val="03499E"/>
                </a:solidFill>
                <a:latin typeface="Times New Roman"/>
                <a:cs typeface="Times New Roman"/>
              </a:rPr>
              <a:t> </a:t>
            </a:r>
            <a:r>
              <a:rPr sz="1800" dirty="0">
                <a:solidFill>
                  <a:srgbClr val="03499E"/>
                </a:solidFill>
                <a:latin typeface="Times New Roman"/>
                <a:cs typeface="Times New Roman"/>
              </a:rPr>
              <a:t>ký</a:t>
            </a:r>
            <a:r>
              <a:rPr sz="1800" spc="-10" dirty="0">
                <a:solidFill>
                  <a:srgbClr val="03499E"/>
                </a:solidFill>
                <a:latin typeface="Times New Roman"/>
                <a:cs typeface="Times New Roman"/>
              </a:rPr>
              <a:t> </a:t>
            </a:r>
            <a:r>
              <a:rPr sz="1800" dirty="0">
                <a:solidFill>
                  <a:srgbClr val="03499E"/>
                </a:solidFill>
                <a:latin typeface="Times New Roman"/>
                <a:cs typeface="Times New Roman"/>
              </a:rPr>
              <a:t>kết</a:t>
            </a:r>
            <a:r>
              <a:rPr sz="1800" spc="-20" dirty="0">
                <a:solidFill>
                  <a:srgbClr val="03499E"/>
                </a:solidFill>
                <a:latin typeface="Times New Roman"/>
                <a:cs typeface="Times New Roman"/>
              </a:rPr>
              <a:t> </a:t>
            </a:r>
            <a:r>
              <a:rPr sz="1800" dirty="0">
                <a:solidFill>
                  <a:srgbClr val="03499E"/>
                </a:solidFill>
                <a:latin typeface="Times New Roman"/>
                <a:cs typeface="Times New Roman"/>
              </a:rPr>
              <a:t>và</a:t>
            </a:r>
            <a:r>
              <a:rPr sz="1800" spc="-15" dirty="0">
                <a:solidFill>
                  <a:srgbClr val="03499E"/>
                </a:solidFill>
                <a:latin typeface="Times New Roman"/>
                <a:cs typeface="Times New Roman"/>
              </a:rPr>
              <a:t> </a:t>
            </a:r>
            <a:r>
              <a:rPr sz="1800" dirty="0">
                <a:solidFill>
                  <a:srgbClr val="03499E"/>
                </a:solidFill>
                <a:latin typeface="Times New Roman"/>
                <a:cs typeface="Times New Roman"/>
              </a:rPr>
              <a:t>quản</a:t>
            </a:r>
            <a:r>
              <a:rPr sz="1800" spc="-25" dirty="0">
                <a:solidFill>
                  <a:srgbClr val="03499E"/>
                </a:solidFill>
                <a:latin typeface="Times New Roman"/>
                <a:cs typeface="Times New Roman"/>
              </a:rPr>
              <a:t> </a:t>
            </a:r>
            <a:r>
              <a:rPr sz="1800" dirty="0">
                <a:solidFill>
                  <a:srgbClr val="03499E"/>
                </a:solidFill>
                <a:latin typeface="Times New Roman"/>
                <a:cs typeface="Times New Roman"/>
              </a:rPr>
              <a:t>lý</a:t>
            </a:r>
            <a:r>
              <a:rPr sz="1800" spc="-25" dirty="0">
                <a:solidFill>
                  <a:srgbClr val="03499E"/>
                </a:solidFill>
                <a:latin typeface="Times New Roman"/>
                <a:cs typeface="Times New Roman"/>
              </a:rPr>
              <a:t> </a:t>
            </a:r>
            <a:r>
              <a:rPr sz="1800" dirty="0">
                <a:solidFill>
                  <a:srgbClr val="03499E"/>
                </a:solidFill>
                <a:latin typeface="Times New Roman"/>
                <a:cs typeface="Times New Roman"/>
              </a:rPr>
              <a:t>thực</a:t>
            </a:r>
            <a:r>
              <a:rPr sz="1800" spc="-20" dirty="0">
                <a:solidFill>
                  <a:srgbClr val="03499E"/>
                </a:solidFill>
                <a:latin typeface="Times New Roman"/>
                <a:cs typeface="Times New Roman"/>
              </a:rPr>
              <a:t> </a:t>
            </a:r>
            <a:r>
              <a:rPr sz="1800" dirty="0">
                <a:solidFill>
                  <a:srgbClr val="03499E"/>
                </a:solidFill>
                <a:latin typeface="Times New Roman"/>
                <a:cs typeface="Times New Roman"/>
              </a:rPr>
              <a:t>hiện</a:t>
            </a:r>
            <a:r>
              <a:rPr sz="1800" spc="-20" dirty="0">
                <a:solidFill>
                  <a:srgbClr val="03499E"/>
                </a:solidFill>
                <a:latin typeface="Times New Roman"/>
                <a:cs typeface="Times New Roman"/>
              </a:rPr>
              <a:t> </a:t>
            </a:r>
            <a:r>
              <a:rPr sz="1800" dirty="0">
                <a:solidFill>
                  <a:srgbClr val="03499E"/>
                </a:solidFill>
                <a:latin typeface="Times New Roman"/>
                <a:cs typeface="Times New Roman"/>
              </a:rPr>
              <a:t>hợp</a:t>
            </a:r>
            <a:r>
              <a:rPr sz="1800" spc="-15" dirty="0">
                <a:solidFill>
                  <a:srgbClr val="03499E"/>
                </a:solidFill>
                <a:latin typeface="Times New Roman"/>
                <a:cs typeface="Times New Roman"/>
              </a:rPr>
              <a:t> </a:t>
            </a:r>
            <a:r>
              <a:rPr sz="1800" spc="-20" dirty="0">
                <a:solidFill>
                  <a:srgbClr val="03499E"/>
                </a:solidFill>
                <a:latin typeface="Times New Roman"/>
                <a:cs typeface="Times New Roman"/>
              </a:rPr>
              <a:t>đồng</a:t>
            </a:r>
            <a:endParaRPr sz="1800">
              <a:latin typeface="Times New Roman"/>
              <a:cs typeface="Times New Roman"/>
            </a:endParaRPr>
          </a:p>
        </p:txBody>
      </p:sp>
      <p:sp>
        <p:nvSpPr>
          <p:cNvPr id="18" name="object 18"/>
          <p:cNvSpPr txBox="1"/>
          <p:nvPr/>
        </p:nvSpPr>
        <p:spPr>
          <a:xfrm>
            <a:off x="3991102" y="5235625"/>
            <a:ext cx="4788535" cy="415290"/>
          </a:xfrm>
          <a:prstGeom prst="rect">
            <a:avLst/>
          </a:prstGeom>
          <a:solidFill>
            <a:srgbClr val="EAEAEA"/>
          </a:solidFill>
          <a:ln w="9525">
            <a:solidFill>
              <a:srgbClr val="000000"/>
            </a:solidFill>
          </a:ln>
        </p:spPr>
        <p:txBody>
          <a:bodyPr vert="horz" wrap="square" lIns="0" tIns="38735" rIns="0" bIns="0" rtlCol="0">
            <a:spAutoFit/>
          </a:bodyPr>
          <a:lstStyle/>
          <a:p>
            <a:pPr marL="635" algn="ctr">
              <a:lnSpc>
                <a:spcPct val="100000"/>
              </a:lnSpc>
              <a:spcBef>
                <a:spcPts val="305"/>
              </a:spcBef>
            </a:pPr>
            <a:r>
              <a:rPr sz="1800" dirty="0">
                <a:solidFill>
                  <a:srgbClr val="03499E"/>
                </a:solidFill>
                <a:latin typeface="Times New Roman"/>
                <a:cs typeface="Times New Roman"/>
              </a:rPr>
              <a:t>Phê</a:t>
            </a:r>
            <a:r>
              <a:rPr sz="1800" spc="-20" dirty="0">
                <a:solidFill>
                  <a:srgbClr val="03499E"/>
                </a:solidFill>
                <a:latin typeface="Times New Roman"/>
                <a:cs typeface="Times New Roman"/>
              </a:rPr>
              <a:t> </a:t>
            </a:r>
            <a:r>
              <a:rPr sz="1800" dirty="0">
                <a:solidFill>
                  <a:srgbClr val="03499E"/>
                </a:solidFill>
                <a:latin typeface="Times New Roman"/>
                <a:cs typeface="Times New Roman"/>
              </a:rPr>
              <a:t>duyệt,</a:t>
            </a:r>
            <a:r>
              <a:rPr sz="1800" spc="-35" dirty="0">
                <a:solidFill>
                  <a:srgbClr val="03499E"/>
                </a:solidFill>
                <a:latin typeface="Times New Roman"/>
                <a:cs typeface="Times New Roman"/>
              </a:rPr>
              <a:t> </a:t>
            </a:r>
            <a:r>
              <a:rPr sz="1800" dirty="0">
                <a:solidFill>
                  <a:srgbClr val="03499E"/>
                </a:solidFill>
                <a:latin typeface="Times New Roman"/>
                <a:cs typeface="Times New Roman"/>
              </a:rPr>
              <a:t>công</a:t>
            </a:r>
            <a:r>
              <a:rPr sz="1800" spc="-20" dirty="0">
                <a:solidFill>
                  <a:srgbClr val="03499E"/>
                </a:solidFill>
                <a:latin typeface="Times New Roman"/>
                <a:cs typeface="Times New Roman"/>
              </a:rPr>
              <a:t> </a:t>
            </a:r>
            <a:r>
              <a:rPr sz="1800" dirty="0">
                <a:solidFill>
                  <a:srgbClr val="03499E"/>
                </a:solidFill>
                <a:latin typeface="Times New Roman"/>
                <a:cs typeface="Times New Roman"/>
              </a:rPr>
              <a:t>khai</a:t>
            </a:r>
            <a:r>
              <a:rPr sz="1800" spc="-10" dirty="0">
                <a:solidFill>
                  <a:srgbClr val="03499E"/>
                </a:solidFill>
                <a:latin typeface="Times New Roman"/>
                <a:cs typeface="Times New Roman"/>
              </a:rPr>
              <a:t> KQLCNT</a:t>
            </a:r>
            <a:endParaRPr sz="1800">
              <a:latin typeface="Times New Roman"/>
              <a:cs typeface="Times New Roman"/>
            </a:endParaRPr>
          </a:p>
        </p:txBody>
      </p:sp>
      <p:sp>
        <p:nvSpPr>
          <p:cNvPr id="19" name="object 19"/>
          <p:cNvSpPr txBox="1"/>
          <p:nvPr/>
        </p:nvSpPr>
        <p:spPr>
          <a:xfrm>
            <a:off x="3991102" y="3785399"/>
            <a:ext cx="4788535" cy="396240"/>
          </a:xfrm>
          <a:prstGeom prst="rect">
            <a:avLst/>
          </a:prstGeom>
          <a:solidFill>
            <a:srgbClr val="EAEAEA"/>
          </a:solidFill>
          <a:ln w="9525">
            <a:solidFill>
              <a:srgbClr val="000000"/>
            </a:solidFill>
          </a:ln>
        </p:spPr>
        <p:txBody>
          <a:bodyPr vert="horz" wrap="square" lIns="0" tIns="38735" rIns="0" bIns="0" rtlCol="0">
            <a:spAutoFit/>
          </a:bodyPr>
          <a:lstStyle/>
          <a:p>
            <a:pPr algn="ctr">
              <a:lnSpc>
                <a:spcPct val="100000"/>
              </a:lnSpc>
              <a:spcBef>
                <a:spcPts val="305"/>
              </a:spcBef>
            </a:pPr>
            <a:r>
              <a:rPr sz="1800" dirty="0">
                <a:solidFill>
                  <a:srgbClr val="03499E"/>
                </a:solidFill>
                <a:latin typeface="Times New Roman"/>
                <a:cs typeface="Times New Roman"/>
              </a:rPr>
              <a:t>Trình</a:t>
            </a:r>
            <a:r>
              <a:rPr sz="1800" spc="-30" dirty="0">
                <a:solidFill>
                  <a:srgbClr val="03499E"/>
                </a:solidFill>
                <a:latin typeface="Times New Roman"/>
                <a:cs typeface="Times New Roman"/>
              </a:rPr>
              <a:t> </a:t>
            </a:r>
            <a:r>
              <a:rPr sz="1800" spc="-10" dirty="0">
                <a:solidFill>
                  <a:srgbClr val="03499E"/>
                </a:solidFill>
                <a:latin typeface="Times New Roman"/>
                <a:cs typeface="Times New Roman"/>
              </a:rPr>
              <a:t>KQLCNT</a:t>
            </a:r>
            <a:endParaRPr sz="1800">
              <a:latin typeface="Times New Roman"/>
              <a:cs typeface="Times New Roman"/>
            </a:endParaRPr>
          </a:p>
        </p:txBody>
      </p:sp>
      <p:sp>
        <p:nvSpPr>
          <p:cNvPr id="20" name="object 20"/>
          <p:cNvSpPr/>
          <p:nvPr/>
        </p:nvSpPr>
        <p:spPr>
          <a:xfrm>
            <a:off x="6347079" y="2942335"/>
            <a:ext cx="84455" cy="3098800"/>
          </a:xfrm>
          <a:custGeom>
            <a:avLst/>
            <a:gdLst/>
            <a:ahLst/>
            <a:cxnLst/>
            <a:rect l="l" t="t" r="r" b="b"/>
            <a:pathLst>
              <a:path w="84454" h="3098800">
                <a:moveTo>
                  <a:pt x="76200" y="766826"/>
                </a:moveTo>
                <a:lnTo>
                  <a:pt x="42786" y="766826"/>
                </a:lnTo>
                <a:lnTo>
                  <a:pt x="42545" y="0"/>
                </a:lnTo>
                <a:lnTo>
                  <a:pt x="33020" y="0"/>
                </a:lnTo>
                <a:lnTo>
                  <a:pt x="33261" y="766826"/>
                </a:lnTo>
                <a:lnTo>
                  <a:pt x="0" y="766826"/>
                </a:lnTo>
                <a:lnTo>
                  <a:pt x="38100" y="843026"/>
                </a:lnTo>
                <a:lnTo>
                  <a:pt x="69850" y="779526"/>
                </a:lnTo>
                <a:lnTo>
                  <a:pt x="76200" y="766826"/>
                </a:lnTo>
                <a:close/>
              </a:path>
              <a:path w="84454" h="3098800">
                <a:moveTo>
                  <a:pt x="77470" y="2217674"/>
                </a:moveTo>
                <a:lnTo>
                  <a:pt x="44145" y="2217178"/>
                </a:lnTo>
                <a:lnTo>
                  <a:pt x="48895" y="1927606"/>
                </a:lnTo>
                <a:lnTo>
                  <a:pt x="39370" y="1927479"/>
                </a:lnTo>
                <a:lnTo>
                  <a:pt x="34620" y="2217039"/>
                </a:lnTo>
                <a:lnTo>
                  <a:pt x="1270" y="2216531"/>
                </a:lnTo>
                <a:lnTo>
                  <a:pt x="38100" y="2293239"/>
                </a:lnTo>
                <a:lnTo>
                  <a:pt x="71107" y="2229866"/>
                </a:lnTo>
                <a:lnTo>
                  <a:pt x="77470" y="2217674"/>
                </a:lnTo>
                <a:close/>
              </a:path>
              <a:path w="84454" h="3098800">
                <a:moveTo>
                  <a:pt x="84328" y="3021330"/>
                </a:moveTo>
                <a:lnTo>
                  <a:pt x="50977" y="3022193"/>
                </a:lnTo>
                <a:lnTo>
                  <a:pt x="42926" y="2708173"/>
                </a:lnTo>
                <a:lnTo>
                  <a:pt x="33401" y="2708414"/>
                </a:lnTo>
                <a:lnTo>
                  <a:pt x="41452" y="3022435"/>
                </a:lnTo>
                <a:lnTo>
                  <a:pt x="8128" y="3023285"/>
                </a:lnTo>
                <a:lnTo>
                  <a:pt x="48133" y="3098482"/>
                </a:lnTo>
                <a:lnTo>
                  <a:pt x="77851" y="3035122"/>
                </a:lnTo>
                <a:lnTo>
                  <a:pt x="84328" y="3021330"/>
                </a:lnTo>
                <a:close/>
              </a:path>
            </a:pathLst>
          </a:custGeom>
          <a:solidFill>
            <a:srgbClr val="000000"/>
          </a:solidFill>
        </p:spPr>
        <p:txBody>
          <a:bodyPr wrap="square" lIns="0" tIns="0" rIns="0" bIns="0" rtlCol="0"/>
          <a:lstStyle/>
          <a:p>
            <a:endParaRPr/>
          </a:p>
        </p:txBody>
      </p:sp>
      <p:sp>
        <p:nvSpPr>
          <p:cNvPr id="21" name="object 21"/>
          <p:cNvSpPr txBox="1"/>
          <p:nvPr/>
        </p:nvSpPr>
        <p:spPr>
          <a:xfrm>
            <a:off x="3997071" y="4514443"/>
            <a:ext cx="4788535" cy="355600"/>
          </a:xfrm>
          <a:prstGeom prst="rect">
            <a:avLst/>
          </a:prstGeom>
          <a:solidFill>
            <a:srgbClr val="EAEAEA"/>
          </a:solidFill>
          <a:ln w="9525">
            <a:solidFill>
              <a:srgbClr val="000000"/>
            </a:solidFill>
          </a:ln>
        </p:spPr>
        <p:txBody>
          <a:bodyPr vert="horz" wrap="square" lIns="0" tIns="38735" rIns="0" bIns="0" rtlCol="0">
            <a:spAutoFit/>
          </a:bodyPr>
          <a:lstStyle/>
          <a:p>
            <a:pPr marL="1905" algn="ctr">
              <a:lnSpc>
                <a:spcPct val="100000"/>
              </a:lnSpc>
              <a:spcBef>
                <a:spcPts val="305"/>
              </a:spcBef>
            </a:pPr>
            <a:r>
              <a:rPr sz="1800" dirty="0">
                <a:solidFill>
                  <a:srgbClr val="03499E"/>
                </a:solidFill>
                <a:latin typeface="Times New Roman"/>
                <a:cs typeface="Times New Roman"/>
              </a:rPr>
              <a:t>Thẩm</a:t>
            </a:r>
            <a:r>
              <a:rPr sz="1800" spc="-10" dirty="0">
                <a:solidFill>
                  <a:srgbClr val="03499E"/>
                </a:solidFill>
                <a:latin typeface="Times New Roman"/>
                <a:cs typeface="Times New Roman"/>
              </a:rPr>
              <a:t> </a:t>
            </a:r>
            <a:r>
              <a:rPr sz="1800" dirty="0">
                <a:solidFill>
                  <a:srgbClr val="03499E"/>
                </a:solidFill>
                <a:latin typeface="Times New Roman"/>
                <a:cs typeface="Times New Roman"/>
              </a:rPr>
              <a:t>định</a:t>
            </a:r>
            <a:r>
              <a:rPr sz="1800" spc="5" dirty="0">
                <a:solidFill>
                  <a:srgbClr val="03499E"/>
                </a:solidFill>
                <a:latin typeface="Times New Roman"/>
                <a:cs typeface="Times New Roman"/>
              </a:rPr>
              <a:t> </a:t>
            </a:r>
            <a:r>
              <a:rPr sz="1800" spc="-10" dirty="0">
                <a:solidFill>
                  <a:srgbClr val="03499E"/>
                </a:solidFill>
                <a:latin typeface="Times New Roman"/>
                <a:cs typeface="Times New Roman"/>
              </a:rPr>
              <a:t>KQLCNT</a:t>
            </a:r>
            <a:endParaRPr sz="1800">
              <a:latin typeface="Times New Roman"/>
              <a:cs typeface="Times New Roman"/>
            </a:endParaRPr>
          </a:p>
        </p:txBody>
      </p:sp>
      <p:sp>
        <p:nvSpPr>
          <p:cNvPr id="22" name="object 22"/>
          <p:cNvSpPr/>
          <p:nvPr/>
        </p:nvSpPr>
        <p:spPr>
          <a:xfrm>
            <a:off x="6348603" y="2221864"/>
            <a:ext cx="79375" cy="2292985"/>
          </a:xfrm>
          <a:custGeom>
            <a:avLst/>
            <a:gdLst/>
            <a:ahLst/>
            <a:cxnLst/>
            <a:rect l="l" t="t" r="r" b="b"/>
            <a:pathLst>
              <a:path w="79375" h="2292985">
                <a:moveTo>
                  <a:pt x="76200" y="273304"/>
                </a:moveTo>
                <a:lnTo>
                  <a:pt x="42849" y="272529"/>
                </a:lnTo>
                <a:lnTo>
                  <a:pt x="49403" y="254"/>
                </a:lnTo>
                <a:lnTo>
                  <a:pt x="39878" y="0"/>
                </a:lnTo>
                <a:lnTo>
                  <a:pt x="33324" y="272313"/>
                </a:lnTo>
                <a:lnTo>
                  <a:pt x="0" y="271526"/>
                </a:lnTo>
                <a:lnTo>
                  <a:pt x="36195" y="348615"/>
                </a:lnTo>
                <a:lnTo>
                  <a:pt x="69850" y="285242"/>
                </a:lnTo>
                <a:lnTo>
                  <a:pt x="76200" y="273304"/>
                </a:lnTo>
                <a:close/>
              </a:path>
              <a:path w="79375" h="2292985">
                <a:moveTo>
                  <a:pt x="79375" y="2215769"/>
                </a:moveTo>
                <a:lnTo>
                  <a:pt x="45999" y="2216391"/>
                </a:lnTo>
                <a:lnTo>
                  <a:pt x="41402" y="1959610"/>
                </a:lnTo>
                <a:lnTo>
                  <a:pt x="31877" y="1959864"/>
                </a:lnTo>
                <a:lnTo>
                  <a:pt x="36474" y="2216556"/>
                </a:lnTo>
                <a:lnTo>
                  <a:pt x="3175" y="2217166"/>
                </a:lnTo>
                <a:lnTo>
                  <a:pt x="42545" y="2292604"/>
                </a:lnTo>
                <a:lnTo>
                  <a:pt x="72910" y="2229231"/>
                </a:lnTo>
                <a:lnTo>
                  <a:pt x="79375" y="2215769"/>
                </a:lnTo>
                <a:close/>
              </a:path>
            </a:pathLst>
          </a:custGeom>
          <a:solidFill>
            <a:srgbClr val="000000"/>
          </a:solidFill>
        </p:spPr>
        <p:txBody>
          <a:bodyPr wrap="square" lIns="0" tIns="0" rIns="0" bIns="0" rtlCol="0"/>
          <a:lstStyle/>
          <a:p>
            <a:endParaRPr/>
          </a:p>
        </p:txBody>
      </p:sp>
      <p:sp>
        <p:nvSpPr>
          <p:cNvPr id="23" name="object 23"/>
          <p:cNvSpPr txBox="1"/>
          <p:nvPr/>
        </p:nvSpPr>
        <p:spPr>
          <a:xfrm>
            <a:off x="3990721" y="2570441"/>
            <a:ext cx="4788535" cy="372110"/>
          </a:xfrm>
          <a:prstGeom prst="rect">
            <a:avLst/>
          </a:prstGeom>
          <a:solidFill>
            <a:srgbClr val="EAEAEA"/>
          </a:solidFill>
          <a:ln w="9525">
            <a:solidFill>
              <a:srgbClr val="000000"/>
            </a:solidFill>
          </a:ln>
        </p:spPr>
        <p:txBody>
          <a:bodyPr vert="horz" wrap="square" lIns="0" tIns="38735" rIns="0" bIns="0" rtlCol="0">
            <a:spAutoFit/>
          </a:bodyPr>
          <a:lstStyle/>
          <a:p>
            <a:pPr marL="317500">
              <a:lnSpc>
                <a:spcPct val="100000"/>
              </a:lnSpc>
              <a:spcBef>
                <a:spcPts val="305"/>
              </a:spcBef>
            </a:pPr>
            <a:r>
              <a:rPr sz="1800" dirty="0">
                <a:solidFill>
                  <a:srgbClr val="03499E"/>
                </a:solidFill>
                <a:latin typeface="Times New Roman"/>
                <a:cs typeface="Times New Roman"/>
              </a:rPr>
              <a:t>Xếp</a:t>
            </a:r>
            <a:r>
              <a:rPr sz="1800" spc="-25" dirty="0">
                <a:solidFill>
                  <a:srgbClr val="03499E"/>
                </a:solidFill>
                <a:latin typeface="Times New Roman"/>
                <a:cs typeface="Times New Roman"/>
              </a:rPr>
              <a:t> </a:t>
            </a:r>
            <a:r>
              <a:rPr sz="1800" dirty="0">
                <a:solidFill>
                  <a:srgbClr val="03499E"/>
                </a:solidFill>
                <a:latin typeface="Times New Roman"/>
                <a:cs typeface="Times New Roman"/>
              </a:rPr>
              <a:t>hạng</a:t>
            </a:r>
            <a:r>
              <a:rPr sz="1800" spc="-10" dirty="0">
                <a:solidFill>
                  <a:srgbClr val="03499E"/>
                </a:solidFill>
                <a:latin typeface="Times New Roman"/>
                <a:cs typeface="Times New Roman"/>
              </a:rPr>
              <a:t> </a:t>
            </a:r>
            <a:r>
              <a:rPr sz="1800" dirty="0">
                <a:solidFill>
                  <a:srgbClr val="03499E"/>
                </a:solidFill>
                <a:latin typeface="Times New Roman"/>
                <a:cs typeface="Times New Roman"/>
              </a:rPr>
              <a:t>nhà</a:t>
            </a:r>
            <a:r>
              <a:rPr sz="1800" spc="-25" dirty="0">
                <a:solidFill>
                  <a:srgbClr val="03499E"/>
                </a:solidFill>
                <a:latin typeface="Times New Roman"/>
                <a:cs typeface="Times New Roman"/>
              </a:rPr>
              <a:t> </a:t>
            </a:r>
            <a:r>
              <a:rPr sz="1800" dirty="0">
                <a:solidFill>
                  <a:srgbClr val="03499E"/>
                </a:solidFill>
                <a:latin typeface="Times New Roman"/>
                <a:cs typeface="Times New Roman"/>
              </a:rPr>
              <a:t>thầu</a:t>
            </a:r>
            <a:r>
              <a:rPr sz="1800" spc="-25" dirty="0">
                <a:solidFill>
                  <a:srgbClr val="03499E"/>
                </a:solidFill>
                <a:latin typeface="Times New Roman"/>
                <a:cs typeface="Times New Roman"/>
              </a:rPr>
              <a:t> </a:t>
            </a:r>
            <a:r>
              <a:rPr sz="1800" dirty="0">
                <a:solidFill>
                  <a:srgbClr val="03499E"/>
                </a:solidFill>
                <a:latin typeface="Times New Roman"/>
                <a:cs typeface="Times New Roman"/>
              </a:rPr>
              <a:t>(nếu</a:t>
            </a:r>
            <a:r>
              <a:rPr sz="1800" spc="-20" dirty="0">
                <a:solidFill>
                  <a:srgbClr val="03499E"/>
                </a:solidFill>
                <a:latin typeface="Times New Roman"/>
                <a:cs typeface="Times New Roman"/>
              </a:rPr>
              <a:t> </a:t>
            </a:r>
            <a:r>
              <a:rPr sz="1800" dirty="0">
                <a:solidFill>
                  <a:srgbClr val="03499E"/>
                </a:solidFill>
                <a:latin typeface="Times New Roman"/>
                <a:cs typeface="Times New Roman"/>
              </a:rPr>
              <a:t>có</a:t>
            </a:r>
            <a:r>
              <a:rPr sz="1800" spc="-30" dirty="0">
                <a:solidFill>
                  <a:srgbClr val="03499E"/>
                </a:solidFill>
                <a:latin typeface="Times New Roman"/>
                <a:cs typeface="Times New Roman"/>
              </a:rPr>
              <a:t> </a:t>
            </a:r>
            <a:r>
              <a:rPr sz="1800" dirty="0">
                <a:solidFill>
                  <a:srgbClr val="03499E"/>
                </a:solidFill>
                <a:latin typeface="Times New Roman"/>
                <a:cs typeface="Times New Roman"/>
              </a:rPr>
              <a:t>nhiều</a:t>
            </a:r>
            <a:r>
              <a:rPr sz="1800" spc="-30" dirty="0">
                <a:solidFill>
                  <a:srgbClr val="03499E"/>
                </a:solidFill>
                <a:latin typeface="Times New Roman"/>
                <a:cs typeface="Times New Roman"/>
              </a:rPr>
              <a:t> </a:t>
            </a:r>
            <a:r>
              <a:rPr sz="1800" dirty="0">
                <a:solidFill>
                  <a:srgbClr val="03499E"/>
                </a:solidFill>
                <a:latin typeface="Times New Roman"/>
                <a:cs typeface="Times New Roman"/>
              </a:rPr>
              <a:t>hơn</a:t>
            </a:r>
            <a:r>
              <a:rPr sz="1800" spc="-20" dirty="0">
                <a:solidFill>
                  <a:srgbClr val="03499E"/>
                </a:solidFill>
                <a:latin typeface="Times New Roman"/>
                <a:cs typeface="Times New Roman"/>
              </a:rPr>
              <a:t> </a:t>
            </a:r>
            <a:r>
              <a:rPr sz="1800" dirty="0">
                <a:solidFill>
                  <a:srgbClr val="03499E"/>
                </a:solidFill>
                <a:latin typeface="Times New Roman"/>
                <a:cs typeface="Times New Roman"/>
              </a:rPr>
              <a:t>01</a:t>
            </a:r>
            <a:r>
              <a:rPr sz="1800" spc="-25" dirty="0">
                <a:solidFill>
                  <a:srgbClr val="03499E"/>
                </a:solidFill>
                <a:latin typeface="Times New Roman"/>
                <a:cs typeface="Times New Roman"/>
              </a:rPr>
              <a:t> NT)</a:t>
            </a:r>
            <a:endParaRPr sz="1800">
              <a:latin typeface="Times New Roman"/>
              <a:cs typeface="Times New Roman"/>
            </a:endParaRPr>
          </a:p>
        </p:txBody>
      </p:sp>
      <p:sp>
        <p:nvSpPr>
          <p:cNvPr id="24" name="object 24"/>
          <p:cNvSpPr txBox="1"/>
          <p:nvPr/>
        </p:nvSpPr>
        <p:spPr>
          <a:xfrm>
            <a:off x="850188" y="3692474"/>
            <a:ext cx="2579370" cy="574675"/>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03499E"/>
                </a:solidFill>
                <a:latin typeface="Times New Roman"/>
                <a:cs typeface="Times New Roman"/>
              </a:rPr>
              <a:t>Bước</a:t>
            </a:r>
            <a:r>
              <a:rPr sz="1800" b="1" spc="-40" dirty="0">
                <a:solidFill>
                  <a:srgbClr val="03499E"/>
                </a:solidFill>
                <a:latin typeface="Times New Roman"/>
                <a:cs typeface="Times New Roman"/>
              </a:rPr>
              <a:t> </a:t>
            </a:r>
            <a:r>
              <a:rPr sz="1800" b="1" dirty="0">
                <a:solidFill>
                  <a:srgbClr val="03499E"/>
                </a:solidFill>
                <a:latin typeface="Times New Roman"/>
                <a:cs typeface="Times New Roman"/>
              </a:rPr>
              <a:t>4:</a:t>
            </a:r>
            <a:r>
              <a:rPr sz="1800" b="1" spc="-60" dirty="0">
                <a:solidFill>
                  <a:srgbClr val="03499E"/>
                </a:solidFill>
                <a:latin typeface="Times New Roman"/>
                <a:cs typeface="Times New Roman"/>
              </a:rPr>
              <a:t> </a:t>
            </a:r>
            <a:r>
              <a:rPr sz="1800" b="1" spc="-10" dirty="0">
                <a:solidFill>
                  <a:srgbClr val="03499E"/>
                </a:solidFill>
                <a:latin typeface="Times New Roman"/>
                <a:cs typeface="Times New Roman"/>
              </a:rPr>
              <a:t>Trình,</a:t>
            </a:r>
            <a:r>
              <a:rPr sz="1800" b="1" spc="-35" dirty="0">
                <a:solidFill>
                  <a:srgbClr val="03499E"/>
                </a:solidFill>
                <a:latin typeface="Times New Roman"/>
                <a:cs typeface="Times New Roman"/>
              </a:rPr>
              <a:t> </a:t>
            </a:r>
            <a:r>
              <a:rPr sz="1800" b="1" dirty="0">
                <a:solidFill>
                  <a:srgbClr val="03499E"/>
                </a:solidFill>
                <a:latin typeface="Times New Roman"/>
                <a:cs typeface="Times New Roman"/>
              </a:rPr>
              <a:t>thẩm</a:t>
            </a:r>
            <a:r>
              <a:rPr sz="1800" b="1" spc="-30" dirty="0">
                <a:solidFill>
                  <a:srgbClr val="03499E"/>
                </a:solidFill>
                <a:latin typeface="Times New Roman"/>
                <a:cs typeface="Times New Roman"/>
              </a:rPr>
              <a:t> </a:t>
            </a:r>
            <a:r>
              <a:rPr sz="1800" b="1" spc="-20" dirty="0">
                <a:solidFill>
                  <a:srgbClr val="03499E"/>
                </a:solidFill>
                <a:latin typeface="Times New Roman"/>
                <a:cs typeface="Times New Roman"/>
              </a:rPr>
              <a:t>định,</a:t>
            </a:r>
            <a:endParaRPr sz="1800">
              <a:latin typeface="Times New Roman"/>
              <a:cs typeface="Times New Roman"/>
            </a:endParaRPr>
          </a:p>
          <a:p>
            <a:pPr marL="12700">
              <a:lnSpc>
                <a:spcPct val="100000"/>
              </a:lnSpc>
              <a:spcBef>
                <a:spcPts val="5"/>
              </a:spcBef>
            </a:pPr>
            <a:r>
              <a:rPr sz="1800" b="1" dirty="0">
                <a:solidFill>
                  <a:srgbClr val="03499E"/>
                </a:solidFill>
                <a:latin typeface="Times New Roman"/>
                <a:cs typeface="Times New Roman"/>
              </a:rPr>
              <a:t>phê</a:t>
            </a:r>
            <a:r>
              <a:rPr sz="1800" b="1" spc="-5" dirty="0">
                <a:solidFill>
                  <a:srgbClr val="03499E"/>
                </a:solidFill>
                <a:latin typeface="Times New Roman"/>
                <a:cs typeface="Times New Roman"/>
              </a:rPr>
              <a:t> </a:t>
            </a:r>
            <a:r>
              <a:rPr sz="1800" b="1" dirty="0">
                <a:solidFill>
                  <a:srgbClr val="03499E"/>
                </a:solidFill>
                <a:latin typeface="Times New Roman"/>
                <a:cs typeface="Times New Roman"/>
              </a:rPr>
              <a:t>duyệt</a:t>
            </a:r>
            <a:r>
              <a:rPr sz="1800" b="1" spc="-15" dirty="0">
                <a:solidFill>
                  <a:srgbClr val="03499E"/>
                </a:solidFill>
                <a:latin typeface="Times New Roman"/>
                <a:cs typeface="Times New Roman"/>
              </a:rPr>
              <a:t> </a:t>
            </a:r>
            <a:r>
              <a:rPr sz="1800" b="1" spc="-10" dirty="0">
                <a:solidFill>
                  <a:srgbClr val="03499E"/>
                </a:solidFill>
                <a:latin typeface="Times New Roman"/>
                <a:cs typeface="Times New Roman"/>
              </a:rPr>
              <a:t>KQLCNT</a:t>
            </a:r>
            <a:endParaRPr sz="1800">
              <a:latin typeface="Times New Roman"/>
              <a:cs typeface="Times New Roman"/>
            </a:endParaRPr>
          </a:p>
        </p:txBody>
      </p:sp>
      <p:sp>
        <p:nvSpPr>
          <p:cNvPr id="25" name="object 25"/>
          <p:cNvSpPr txBox="1"/>
          <p:nvPr/>
        </p:nvSpPr>
        <p:spPr>
          <a:xfrm>
            <a:off x="933602" y="6000394"/>
            <a:ext cx="2139950" cy="574040"/>
          </a:xfrm>
          <a:prstGeom prst="rect">
            <a:avLst/>
          </a:prstGeom>
        </p:spPr>
        <p:txBody>
          <a:bodyPr vert="horz" wrap="square" lIns="0" tIns="12700" rIns="0" bIns="0" rtlCol="0">
            <a:spAutoFit/>
          </a:bodyPr>
          <a:lstStyle/>
          <a:p>
            <a:pPr marL="135890">
              <a:lnSpc>
                <a:spcPct val="100000"/>
              </a:lnSpc>
              <a:spcBef>
                <a:spcPts val="100"/>
              </a:spcBef>
            </a:pPr>
            <a:r>
              <a:rPr sz="1800" b="1" dirty="0">
                <a:solidFill>
                  <a:srgbClr val="03499E"/>
                </a:solidFill>
                <a:latin typeface="Times New Roman"/>
                <a:cs typeface="Times New Roman"/>
              </a:rPr>
              <a:t>Bước</a:t>
            </a:r>
            <a:r>
              <a:rPr sz="1800" b="1" spc="-15" dirty="0">
                <a:solidFill>
                  <a:srgbClr val="03499E"/>
                </a:solidFill>
                <a:latin typeface="Times New Roman"/>
                <a:cs typeface="Times New Roman"/>
              </a:rPr>
              <a:t> </a:t>
            </a:r>
            <a:r>
              <a:rPr sz="1800" b="1" dirty="0">
                <a:solidFill>
                  <a:srgbClr val="03499E"/>
                </a:solidFill>
                <a:latin typeface="Times New Roman"/>
                <a:cs typeface="Times New Roman"/>
              </a:rPr>
              <a:t>5:</a:t>
            </a:r>
            <a:r>
              <a:rPr sz="1800" b="1" spc="-10" dirty="0">
                <a:solidFill>
                  <a:srgbClr val="03499E"/>
                </a:solidFill>
                <a:latin typeface="Times New Roman"/>
                <a:cs typeface="Times New Roman"/>
              </a:rPr>
              <a:t> </a:t>
            </a:r>
            <a:r>
              <a:rPr sz="1800" b="1" dirty="0">
                <a:solidFill>
                  <a:srgbClr val="03499E"/>
                </a:solidFill>
                <a:latin typeface="Times New Roman"/>
                <a:cs typeface="Times New Roman"/>
              </a:rPr>
              <a:t>Hoàn</a:t>
            </a:r>
            <a:r>
              <a:rPr sz="1800" b="1" spc="-15" dirty="0">
                <a:solidFill>
                  <a:srgbClr val="03499E"/>
                </a:solidFill>
                <a:latin typeface="Times New Roman"/>
                <a:cs typeface="Times New Roman"/>
              </a:rPr>
              <a:t> </a:t>
            </a:r>
            <a:r>
              <a:rPr sz="1800" b="1" spc="-10" dirty="0">
                <a:solidFill>
                  <a:srgbClr val="03499E"/>
                </a:solidFill>
                <a:latin typeface="Times New Roman"/>
                <a:cs typeface="Times New Roman"/>
              </a:rPr>
              <a:t>thiện,</a:t>
            </a:r>
            <a:endParaRPr sz="1800">
              <a:latin typeface="Times New Roman"/>
              <a:cs typeface="Times New Roman"/>
            </a:endParaRPr>
          </a:p>
          <a:p>
            <a:pPr marL="38100">
              <a:lnSpc>
                <a:spcPct val="100000"/>
              </a:lnSpc>
            </a:pPr>
            <a:r>
              <a:rPr sz="1650" spc="-37" baseline="20202" dirty="0">
                <a:solidFill>
                  <a:srgbClr val="E9E1D5"/>
                </a:solidFill>
                <a:latin typeface="Verdana"/>
                <a:cs typeface="Verdana"/>
              </a:rPr>
              <a:t>6</a:t>
            </a:r>
            <a:r>
              <a:rPr sz="1650" spc="-922" baseline="20202" dirty="0">
                <a:solidFill>
                  <a:srgbClr val="E9E1D5"/>
                </a:solidFill>
                <a:latin typeface="Verdana"/>
                <a:cs typeface="Verdana"/>
              </a:rPr>
              <a:t>6</a:t>
            </a:r>
            <a:r>
              <a:rPr sz="1800" b="1" spc="-20" dirty="0">
                <a:solidFill>
                  <a:srgbClr val="03499E"/>
                </a:solidFill>
                <a:latin typeface="Times New Roman"/>
                <a:cs typeface="Times New Roman"/>
              </a:rPr>
              <a:t>k</a:t>
            </a:r>
            <a:r>
              <a:rPr sz="1800" b="1" spc="-15" dirty="0">
                <a:solidFill>
                  <a:srgbClr val="03499E"/>
                </a:solidFill>
                <a:latin typeface="Times New Roman"/>
                <a:cs typeface="Times New Roman"/>
              </a:rPr>
              <a:t>ý</a:t>
            </a:r>
            <a:r>
              <a:rPr sz="1800" b="1" spc="10" dirty="0">
                <a:solidFill>
                  <a:srgbClr val="03499E"/>
                </a:solidFill>
                <a:latin typeface="Times New Roman"/>
                <a:cs typeface="Times New Roman"/>
              </a:rPr>
              <a:t> </a:t>
            </a:r>
            <a:r>
              <a:rPr sz="1800" b="1" dirty="0">
                <a:solidFill>
                  <a:srgbClr val="03499E"/>
                </a:solidFill>
                <a:latin typeface="Times New Roman"/>
                <a:cs typeface="Times New Roman"/>
              </a:rPr>
              <a:t>kết</a:t>
            </a:r>
            <a:r>
              <a:rPr sz="1800" b="1" spc="-5" dirty="0">
                <a:solidFill>
                  <a:srgbClr val="03499E"/>
                </a:solidFill>
                <a:latin typeface="Times New Roman"/>
                <a:cs typeface="Times New Roman"/>
              </a:rPr>
              <a:t> </a:t>
            </a:r>
            <a:r>
              <a:rPr sz="1800" b="1" spc="-25" dirty="0">
                <a:solidFill>
                  <a:srgbClr val="03499E"/>
                </a:solidFill>
                <a:latin typeface="Times New Roman"/>
                <a:cs typeface="Times New Roman"/>
              </a:rPr>
              <a:t>HĐ</a:t>
            </a:r>
            <a:endParaRPr sz="1800">
              <a:latin typeface="Times New Roman"/>
              <a:cs typeface="Times New Roman"/>
            </a:endParaRPr>
          </a:p>
        </p:txBody>
      </p:sp>
      <p:sp>
        <p:nvSpPr>
          <p:cNvPr id="26" name="object 26"/>
          <p:cNvSpPr txBox="1">
            <a:spLocks noGrp="1"/>
          </p:cNvSpPr>
          <p:nvPr>
            <p:ph type="title"/>
          </p:nvPr>
        </p:nvSpPr>
        <p:spPr>
          <a:prstGeom prst="rect">
            <a:avLst/>
          </a:prstGeom>
        </p:spPr>
        <p:txBody>
          <a:bodyPr vert="horz" wrap="square" lIns="0" tIns="164719" rIns="0" bIns="0" rtlCol="0">
            <a:spAutoFit/>
          </a:bodyPr>
          <a:lstStyle/>
          <a:p>
            <a:pPr marL="2073275">
              <a:lnSpc>
                <a:spcPct val="100000"/>
              </a:lnSpc>
              <a:spcBef>
                <a:spcPts val="100"/>
              </a:spcBef>
            </a:pPr>
            <a:r>
              <a:rPr dirty="0"/>
              <a:t>Quy</a:t>
            </a:r>
            <a:r>
              <a:rPr spc="-20" dirty="0"/>
              <a:t> </a:t>
            </a:r>
            <a:r>
              <a:rPr dirty="0"/>
              <a:t>trình:</a:t>
            </a:r>
            <a:r>
              <a:rPr spc="-25" dirty="0"/>
              <a:t> </a:t>
            </a:r>
            <a:r>
              <a:rPr dirty="0"/>
              <a:t>1</a:t>
            </a:r>
            <a:r>
              <a:rPr spc="-20" dirty="0"/>
              <a:t> </a:t>
            </a:r>
            <a:r>
              <a:rPr dirty="0"/>
              <a:t>giai</a:t>
            </a:r>
            <a:r>
              <a:rPr spc="-30" dirty="0"/>
              <a:t> </a:t>
            </a:r>
            <a:r>
              <a:rPr dirty="0"/>
              <a:t>đoạn,</a:t>
            </a:r>
            <a:r>
              <a:rPr spc="-10" dirty="0"/>
              <a:t> </a:t>
            </a:r>
            <a:r>
              <a:rPr dirty="0"/>
              <a:t>1</a:t>
            </a:r>
            <a:r>
              <a:rPr spc="-15" dirty="0"/>
              <a:t> </a:t>
            </a:r>
            <a:r>
              <a:rPr dirty="0"/>
              <a:t>túi</a:t>
            </a:r>
            <a:r>
              <a:rPr spc="-25" dirty="0"/>
              <a:t> </a:t>
            </a:r>
            <a:r>
              <a:rPr dirty="0"/>
              <a:t>hồ</a:t>
            </a:r>
            <a:r>
              <a:rPr spc="-5" dirty="0"/>
              <a:t> </a:t>
            </a:r>
            <a:r>
              <a:rPr dirty="0"/>
              <a:t>sơ</a:t>
            </a:r>
            <a:r>
              <a:rPr spc="-25" dirty="0"/>
              <a:t> </a:t>
            </a:r>
            <a:r>
              <a:rPr dirty="0"/>
              <a:t>(Đ.22</a:t>
            </a:r>
            <a:r>
              <a:rPr spc="-10" dirty="0"/>
              <a:t> </a:t>
            </a:r>
            <a:r>
              <a:rPr spc="-25" dirty="0"/>
              <a:t>NĐ)</a:t>
            </a:r>
          </a:p>
        </p:txBody>
      </p:sp>
      <p:sp>
        <p:nvSpPr>
          <p:cNvPr id="27" name="Slide Number Placeholder 26">
            <a:extLst>
              <a:ext uri="{FF2B5EF4-FFF2-40B4-BE49-F238E27FC236}">
                <a16:creationId xmlns:a16="http://schemas.microsoft.com/office/drawing/2014/main" id="{5D1D08C1-AB40-E06B-5683-4B6359F860F1}"/>
              </a:ext>
            </a:extLst>
          </p:cNvPr>
          <p:cNvSpPr>
            <a:spLocks noGrp="1"/>
          </p:cNvSpPr>
          <p:nvPr>
            <p:ph type="sldNum" sz="quarter" idx="7"/>
          </p:nvPr>
        </p:nvSpPr>
        <p:spPr/>
        <p:txBody>
          <a:bodyPr/>
          <a:lstStyle/>
          <a:p>
            <a:pPr marL="4939665">
              <a:lnSpc>
                <a:spcPts val="1655"/>
              </a:lnSpc>
            </a:pPr>
            <a:fld id="{81D60167-4931-47E6-BA6A-407CBD079E47}" type="slidenum">
              <a:rPr lang="en-US" spc="-25" smtClean="0"/>
              <a:t>66</a:t>
            </a:fld>
            <a:endParaRPr lang="en-US" spc="-25"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881248" y="273050"/>
            <a:ext cx="6786880" cy="565150"/>
          </a:xfrm>
          <a:prstGeom prst="rect">
            <a:avLst/>
          </a:prstGeom>
          <a:ln w="25400">
            <a:solidFill>
              <a:srgbClr val="FFFFFF"/>
            </a:solidFill>
          </a:ln>
        </p:spPr>
        <p:txBody>
          <a:bodyPr vert="horz" wrap="square" lIns="0" tIns="32384" rIns="0" bIns="0" rtlCol="0">
            <a:spAutoFit/>
          </a:bodyPr>
          <a:lstStyle/>
          <a:p>
            <a:pPr marL="1270" algn="ctr">
              <a:lnSpc>
                <a:spcPct val="100000"/>
              </a:lnSpc>
              <a:spcBef>
                <a:spcPts val="254"/>
              </a:spcBef>
            </a:pPr>
            <a:r>
              <a:rPr sz="3200" dirty="0"/>
              <a:t>Lựa</a:t>
            </a:r>
            <a:r>
              <a:rPr sz="3200" spc="-10" dirty="0"/>
              <a:t> </a:t>
            </a:r>
            <a:r>
              <a:rPr sz="3200" dirty="0"/>
              <a:t>chọn</a:t>
            </a:r>
            <a:r>
              <a:rPr sz="3200" spc="-30" dirty="0"/>
              <a:t> </a:t>
            </a:r>
            <a:r>
              <a:rPr sz="3200" dirty="0"/>
              <a:t>DS</a:t>
            </a:r>
            <a:r>
              <a:rPr sz="3200" spc="-25" dirty="0"/>
              <a:t> </a:t>
            </a:r>
            <a:r>
              <a:rPr sz="3200" dirty="0"/>
              <a:t>ngắn</a:t>
            </a:r>
            <a:r>
              <a:rPr sz="3200" spc="-20" dirty="0"/>
              <a:t> </a:t>
            </a:r>
            <a:r>
              <a:rPr sz="3200" dirty="0"/>
              <a:t>(Đ.23-</a:t>
            </a:r>
            <a:r>
              <a:rPr sz="3200" spc="-25" dirty="0"/>
              <a:t>NĐ)</a:t>
            </a:r>
            <a:endParaRPr sz="3200"/>
          </a:p>
        </p:txBody>
      </p:sp>
      <p:grpSp>
        <p:nvGrpSpPr>
          <p:cNvPr id="3" name="object 3"/>
          <p:cNvGrpSpPr/>
          <p:nvPr/>
        </p:nvGrpSpPr>
        <p:grpSpPr>
          <a:xfrm>
            <a:off x="2747391" y="1071359"/>
            <a:ext cx="7656830" cy="1174750"/>
            <a:chOff x="2747391" y="1071359"/>
            <a:chExt cx="7656830" cy="1174750"/>
          </a:xfrm>
        </p:grpSpPr>
        <p:sp>
          <p:nvSpPr>
            <p:cNvPr id="4" name="object 4"/>
            <p:cNvSpPr/>
            <p:nvPr/>
          </p:nvSpPr>
          <p:spPr>
            <a:xfrm>
              <a:off x="2760091" y="1901952"/>
              <a:ext cx="7631430" cy="331470"/>
            </a:xfrm>
            <a:custGeom>
              <a:avLst/>
              <a:gdLst/>
              <a:ahLst/>
              <a:cxnLst/>
              <a:rect l="l" t="t" r="r" b="b"/>
              <a:pathLst>
                <a:path w="7631430" h="331469">
                  <a:moveTo>
                    <a:pt x="3815460" y="0"/>
                  </a:moveTo>
                  <a:lnTo>
                    <a:pt x="3815460" y="165481"/>
                  </a:lnTo>
                  <a:lnTo>
                    <a:pt x="7630922" y="165481"/>
                  </a:lnTo>
                  <a:lnTo>
                    <a:pt x="7630922" y="331088"/>
                  </a:lnTo>
                </a:path>
                <a:path w="7631430" h="331469">
                  <a:moveTo>
                    <a:pt x="3815460" y="0"/>
                  </a:moveTo>
                  <a:lnTo>
                    <a:pt x="3815460" y="165481"/>
                  </a:lnTo>
                  <a:lnTo>
                    <a:pt x="5723128" y="165481"/>
                  </a:lnTo>
                  <a:lnTo>
                    <a:pt x="5723128" y="331088"/>
                  </a:lnTo>
                </a:path>
                <a:path w="7631430" h="331469">
                  <a:moveTo>
                    <a:pt x="3815460" y="0"/>
                  </a:moveTo>
                  <a:lnTo>
                    <a:pt x="3815460" y="331088"/>
                  </a:lnTo>
                </a:path>
                <a:path w="7631430" h="331469">
                  <a:moveTo>
                    <a:pt x="3815460" y="0"/>
                  </a:moveTo>
                  <a:lnTo>
                    <a:pt x="3815460" y="165481"/>
                  </a:lnTo>
                  <a:lnTo>
                    <a:pt x="1907794" y="165481"/>
                  </a:lnTo>
                  <a:lnTo>
                    <a:pt x="1907794" y="331088"/>
                  </a:lnTo>
                </a:path>
                <a:path w="7631430" h="331469">
                  <a:moveTo>
                    <a:pt x="3815460" y="0"/>
                  </a:moveTo>
                  <a:lnTo>
                    <a:pt x="3815460" y="165481"/>
                  </a:lnTo>
                  <a:lnTo>
                    <a:pt x="0" y="165481"/>
                  </a:lnTo>
                  <a:lnTo>
                    <a:pt x="0" y="331088"/>
                  </a:lnTo>
                </a:path>
              </a:pathLst>
            </a:custGeom>
            <a:ln w="25400">
              <a:solidFill>
                <a:srgbClr val="1F497C"/>
              </a:solidFill>
            </a:ln>
          </p:spPr>
          <p:txBody>
            <a:bodyPr wrap="square" lIns="0" tIns="0" rIns="0" bIns="0" rtlCol="0"/>
            <a:lstStyle/>
            <a:p>
              <a:endParaRPr/>
            </a:p>
          </p:txBody>
        </p:sp>
        <p:pic>
          <p:nvPicPr>
            <p:cNvPr id="5" name="object 5"/>
            <p:cNvPicPr/>
            <p:nvPr/>
          </p:nvPicPr>
          <p:blipFill>
            <a:blip r:embed="rId2" cstate="print"/>
            <a:stretch>
              <a:fillRect/>
            </a:stretch>
          </p:blipFill>
          <p:spPr>
            <a:xfrm>
              <a:off x="5013960" y="1071359"/>
              <a:ext cx="3119628" cy="908316"/>
            </a:xfrm>
            <a:prstGeom prst="rect">
              <a:avLst/>
            </a:prstGeom>
          </p:spPr>
        </p:pic>
        <p:pic>
          <p:nvPicPr>
            <p:cNvPr id="6" name="object 6"/>
            <p:cNvPicPr/>
            <p:nvPr/>
          </p:nvPicPr>
          <p:blipFill>
            <a:blip r:embed="rId3" cstate="print"/>
            <a:stretch>
              <a:fillRect/>
            </a:stretch>
          </p:blipFill>
          <p:spPr>
            <a:xfrm>
              <a:off x="5721095" y="1110983"/>
              <a:ext cx="1702307" cy="899172"/>
            </a:xfrm>
            <a:prstGeom prst="rect">
              <a:avLst/>
            </a:prstGeom>
          </p:spPr>
        </p:pic>
        <p:sp>
          <p:nvSpPr>
            <p:cNvPr id="7" name="object 7"/>
            <p:cNvSpPr/>
            <p:nvPr/>
          </p:nvSpPr>
          <p:spPr>
            <a:xfrm>
              <a:off x="5075173" y="1113637"/>
              <a:ext cx="3001010" cy="788670"/>
            </a:xfrm>
            <a:custGeom>
              <a:avLst/>
              <a:gdLst/>
              <a:ahLst/>
              <a:cxnLst/>
              <a:rect l="l" t="t" r="r" b="b"/>
              <a:pathLst>
                <a:path w="3001009" h="788669">
                  <a:moveTo>
                    <a:pt x="3000755" y="0"/>
                  </a:moveTo>
                  <a:lnTo>
                    <a:pt x="0" y="0"/>
                  </a:lnTo>
                  <a:lnTo>
                    <a:pt x="0" y="788314"/>
                  </a:lnTo>
                  <a:lnTo>
                    <a:pt x="3000755" y="788314"/>
                  </a:lnTo>
                  <a:lnTo>
                    <a:pt x="3000755" y="0"/>
                  </a:lnTo>
                  <a:close/>
                </a:path>
              </a:pathLst>
            </a:custGeom>
            <a:solidFill>
              <a:srgbClr val="2A5F9E"/>
            </a:solidFill>
          </p:spPr>
          <p:txBody>
            <a:bodyPr wrap="square" lIns="0" tIns="0" rIns="0" bIns="0" rtlCol="0"/>
            <a:lstStyle/>
            <a:p>
              <a:endParaRPr/>
            </a:p>
          </p:txBody>
        </p:sp>
        <p:sp>
          <p:nvSpPr>
            <p:cNvPr id="8" name="object 8"/>
            <p:cNvSpPr/>
            <p:nvPr/>
          </p:nvSpPr>
          <p:spPr>
            <a:xfrm>
              <a:off x="5075173" y="1113637"/>
              <a:ext cx="3001010" cy="788670"/>
            </a:xfrm>
            <a:custGeom>
              <a:avLst/>
              <a:gdLst/>
              <a:ahLst/>
              <a:cxnLst/>
              <a:rect l="l" t="t" r="r" b="b"/>
              <a:pathLst>
                <a:path w="3001009" h="788669">
                  <a:moveTo>
                    <a:pt x="0" y="788314"/>
                  </a:moveTo>
                  <a:lnTo>
                    <a:pt x="3000755" y="788314"/>
                  </a:lnTo>
                  <a:lnTo>
                    <a:pt x="3000755" y="0"/>
                  </a:lnTo>
                  <a:lnTo>
                    <a:pt x="0" y="0"/>
                  </a:lnTo>
                  <a:lnTo>
                    <a:pt x="0" y="788314"/>
                  </a:lnTo>
                  <a:close/>
                </a:path>
              </a:pathLst>
            </a:custGeom>
            <a:ln w="38100">
              <a:solidFill>
                <a:srgbClr val="E9E1D5"/>
              </a:solidFill>
            </a:ln>
          </p:spPr>
          <p:txBody>
            <a:bodyPr wrap="square" lIns="0" tIns="0" rIns="0" bIns="0" rtlCol="0"/>
            <a:lstStyle/>
            <a:p>
              <a:endParaRPr/>
            </a:p>
          </p:txBody>
        </p:sp>
      </p:grpSp>
      <p:sp>
        <p:nvSpPr>
          <p:cNvPr id="9" name="object 9"/>
          <p:cNvSpPr txBox="1"/>
          <p:nvPr/>
        </p:nvSpPr>
        <p:spPr>
          <a:xfrm>
            <a:off x="5985764" y="1210437"/>
            <a:ext cx="1178560" cy="513715"/>
          </a:xfrm>
          <a:prstGeom prst="rect">
            <a:avLst/>
          </a:prstGeom>
        </p:spPr>
        <p:txBody>
          <a:bodyPr vert="horz" wrap="square" lIns="0" tIns="13335" rIns="0" bIns="0" rtlCol="0">
            <a:spAutoFit/>
          </a:bodyPr>
          <a:lstStyle/>
          <a:p>
            <a:pPr marL="12700">
              <a:lnSpc>
                <a:spcPct val="100000"/>
              </a:lnSpc>
              <a:spcBef>
                <a:spcPts val="105"/>
              </a:spcBef>
            </a:pPr>
            <a:r>
              <a:rPr sz="3200" b="1" spc="-20" dirty="0">
                <a:solidFill>
                  <a:srgbClr val="FFFFFF"/>
                </a:solidFill>
                <a:latin typeface="Times New Roman"/>
                <a:cs typeface="Times New Roman"/>
              </a:rPr>
              <a:t>ĐTRR</a:t>
            </a:r>
            <a:endParaRPr sz="3200">
              <a:latin typeface="Times New Roman"/>
              <a:cs typeface="Times New Roman"/>
            </a:endParaRPr>
          </a:p>
        </p:txBody>
      </p:sp>
      <p:grpSp>
        <p:nvGrpSpPr>
          <p:cNvPr id="10" name="object 10"/>
          <p:cNvGrpSpPr/>
          <p:nvPr/>
        </p:nvGrpSpPr>
        <p:grpSpPr>
          <a:xfrm>
            <a:off x="1959101" y="2220341"/>
            <a:ext cx="1602105" cy="3036570"/>
            <a:chOff x="1959101" y="2220341"/>
            <a:chExt cx="1602105" cy="3036570"/>
          </a:xfrm>
        </p:grpSpPr>
        <p:sp>
          <p:nvSpPr>
            <p:cNvPr id="11" name="object 11"/>
            <p:cNvSpPr/>
            <p:nvPr/>
          </p:nvSpPr>
          <p:spPr>
            <a:xfrm>
              <a:off x="1971801" y="2233041"/>
              <a:ext cx="1576705" cy="3011170"/>
            </a:xfrm>
            <a:custGeom>
              <a:avLst/>
              <a:gdLst/>
              <a:ahLst/>
              <a:cxnLst/>
              <a:rect l="l" t="t" r="r" b="b"/>
              <a:pathLst>
                <a:path w="1576704" h="3011170">
                  <a:moveTo>
                    <a:pt x="1576577" y="0"/>
                  </a:moveTo>
                  <a:lnTo>
                    <a:pt x="0" y="0"/>
                  </a:lnTo>
                  <a:lnTo>
                    <a:pt x="0" y="3011169"/>
                  </a:lnTo>
                  <a:lnTo>
                    <a:pt x="1576577" y="3011169"/>
                  </a:lnTo>
                  <a:lnTo>
                    <a:pt x="1576577" y="0"/>
                  </a:lnTo>
                  <a:close/>
                </a:path>
              </a:pathLst>
            </a:custGeom>
            <a:solidFill>
              <a:srgbClr val="E9E1D5"/>
            </a:solidFill>
          </p:spPr>
          <p:txBody>
            <a:bodyPr wrap="square" lIns="0" tIns="0" rIns="0" bIns="0" rtlCol="0"/>
            <a:lstStyle/>
            <a:p>
              <a:endParaRPr/>
            </a:p>
          </p:txBody>
        </p:sp>
        <p:sp>
          <p:nvSpPr>
            <p:cNvPr id="12" name="object 12"/>
            <p:cNvSpPr/>
            <p:nvPr/>
          </p:nvSpPr>
          <p:spPr>
            <a:xfrm>
              <a:off x="1971801" y="2233041"/>
              <a:ext cx="1576705" cy="3011170"/>
            </a:xfrm>
            <a:custGeom>
              <a:avLst/>
              <a:gdLst/>
              <a:ahLst/>
              <a:cxnLst/>
              <a:rect l="l" t="t" r="r" b="b"/>
              <a:pathLst>
                <a:path w="1576704" h="3011170">
                  <a:moveTo>
                    <a:pt x="0" y="3011169"/>
                  </a:moveTo>
                  <a:lnTo>
                    <a:pt x="1576577" y="3011169"/>
                  </a:lnTo>
                  <a:lnTo>
                    <a:pt x="1576577" y="0"/>
                  </a:lnTo>
                  <a:lnTo>
                    <a:pt x="0" y="0"/>
                  </a:lnTo>
                  <a:lnTo>
                    <a:pt x="0" y="3011169"/>
                  </a:lnTo>
                  <a:close/>
                </a:path>
              </a:pathLst>
            </a:custGeom>
            <a:ln w="25400">
              <a:solidFill>
                <a:srgbClr val="24548F"/>
              </a:solidFill>
            </a:ln>
          </p:spPr>
          <p:txBody>
            <a:bodyPr wrap="square" lIns="0" tIns="0" rIns="0" bIns="0" rtlCol="0"/>
            <a:lstStyle/>
            <a:p>
              <a:endParaRPr/>
            </a:p>
          </p:txBody>
        </p:sp>
      </p:grpSp>
      <p:sp>
        <p:nvSpPr>
          <p:cNvPr id="13" name="object 13"/>
          <p:cNvSpPr txBox="1"/>
          <p:nvPr/>
        </p:nvSpPr>
        <p:spPr>
          <a:xfrm>
            <a:off x="2379091" y="2179701"/>
            <a:ext cx="761365" cy="513715"/>
          </a:xfrm>
          <a:prstGeom prst="rect">
            <a:avLst/>
          </a:prstGeom>
        </p:spPr>
        <p:txBody>
          <a:bodyPr vert="horz" wrap="square" lIns="0" tIns="13335" rIns="0" bIns="0" rtlCol="0">
            <a:spAutoFit/>
          </a:bodyPr>
          <a:lstStyle/>
          <a:p>
            <a:pPr marL="12700">
              <a:lnSpc>
                <a:spcPct val="100000"/>
              </a:lnSpc>
              <a:spcBef>
                <a:spcPts val="105"/>
              </a:spcBef>
            </a:pPr>
            <a:r>
              <a:rPr sz="3200" spc="-20" dirty="0">
                <a:solidFill>
                  <a:srgbClr val="03499E"/>
                </a:solidFill>
                <a:latin typeface="Times New Roman"/>
                <a:cs typeface="Times New Roman"/>
              </a:rPr>
              <a:t>Lập,</a:t>
            </a:r>
            <a:endParaRPr sz="3200">
              <a:latin typeface="Times New Roman"/>
              <a:cs typeface="Times New Roman"/>
            </a:endParaRPr>
          </a:p>
        </p:txBody>
      </p:sp>
      <p:sp>
        <p:nvSpPr>
          <p:cNvPr id="14" name="object 14"/>
          <p:cNvSpPr txBox="1"/>
          <p:nvPr/>
        </p:nvSpPr>
        <p:spPr>
          <a:xfrm>
            <a:off x="2339467" y="2600020"/>
            <a:ext cx="840105" cy="514350"/>
          </a:xfrm>
          <a:prstGeom prst="rect">
            <a:avLst/>
          </a:prstGeom>
        </p:spPr>
        <p:txBody>
          <a:bodyPr vert="horz" wrap="square" lIns="0" tIns="13335" rIns="0" bIns="0" rtlCol="0">
            <a:spAutoFit/>
          </a:bodyPr>
          <a:lstStyle/>
          <a:p>
            <a:pPr marL="12700">
              <a:lnSpc>
                <a:spcPct val="100000"/>
              </a:lnSpc>
              <a:spcBef>
                <a:spcPts val="105"/>
              </a:spcBef>
            </a:pPr>
            <a:r>
              <a:rPr sz="3200" spc="-20" dirty="0">
                <a:solidFill>
                  <a:srgbClr val="03499E"/>
                </a:solidFill>
                <a:latin typeface="Times New Roman"/>
                <a:cs typeface="Times New Roman"/>
              </a:rPr>
              <a:t>thẩm</a:t>
            </a:r>
            <a:endParaRPr sz="3200">
              <a:latin typeface="Times New Roman"/>
              <a:cs typeface="Times New Roman"/>
            </a:endParaRPr>
          </a:p>
        </p:txBody>
      </p:sp>
      <p:sp>
        <p:nvSpPr>
          <p:cNvPr id="15" name="object 15"/>
          <p:cNvSpPr txBox="1"/>
          <p:nvPr/>
        </p:nvSpPr>
        <p:spPr>
          <a:xfrm>
            <a:off x="1990470" y="3021330"/>
            <a:ext cx="1540510" cy="513715"/>
          </a:xfrm>
          <a:prstGeom prst="rect">
            <a:avLst/>
          </a:prstGeom>
        </p:spPr>
        <p:txBody>
          <a:bodyPr vert="horz" wrap="square" lIns="0" tIns="13335" rIns="0" bIns="0" rtlCol="0">
            <a:spAutoFit/>
          </a:bodyPr>
          <a:lstStyle/>
          <a:p>
            <a:pPr marL="12700">
              <a:lnSpc>
                <a:spcPct val="100000"/>
              </a:lnSpc>
              <a:spcBef>
                <a:spcPts val="105"/>
              </a:spcBef>
            </a:pPr>
            <a:r>
              <a:rPr sz="3200" dirty="0">
                <a:solidFill>
                  <a:srgbClr val="03499E"/>
                </a:solidFill>
                <a:latin typeface="Times New Roman"/>
                <a:cs typeface="Times New Roman"/>
              </a:rPr>
              <a:t>định,</a:t>
            </a:r>
            <a:r>
              <a:rPr sz="3200" spc="-20" dirty="0">
                <a:solidFill>
                  <a:srgbClr val="03499E"/>
                </a:solidFill>
                <a:latin typeface="Times New Roman"/>
                <a:cs typeface="Times New Roman"/>
              </a:rPr>
              <a:t> </a:t>
            </a:r>
            <a:r>
              <a:rPr sz="3200" spc="-25" dirty="0">
                <a:solidFill>
                  <a:srgbClr val="03499E"/>
                </a:solidFill>
                <a:latin typeface="Times New Roman"/>
                <a:cs typeface="Times New Roman"/>
              </a:rPr>
              <a:t>phê</a:t>
            </a:r>
            <a:endParaRPr sz="3200">
              <a:latin typeface="Times New Roman"/>
              <a:cs typeface="Times New Roman"/>
            </a:endParaRPr>
          </a:p>
        </p:txBody>
      </p:sp>
      <p:sp>
        <p:nvSpPr>
          <p:cNvPr id="16" name="object 16"/>
          <p:cNvSpPr txBox="1"/>
          <p:nvPr/>
        </p:nvSpPr>
        <p:spPr>
          <a:xfrm>
            <a:off x="2243454" y="3441953"/>
            <a:ext cx="1034415" cy="513715"/>
          </a:xfrm>
          <a:prstGeom prst="rect">
            <a:avLst/>
          </a:prstGeom>
        </p:spPr>
        <p:txBody>
          <a:bodyPr vert="horz" wrap="square" lIns="0" tIns="13335" rIns="0" bIns="0" rtlCol="0">
            <a:spAutoFit/>
          </a:bodyPr>
          <a:lstStyle/>
          <a:p>
            <a:pPr marL="12700">
              <a:lnSpc>
                <a:spcPct val="100000"/>
              </a:lnSpc>
              <a:spcBef>
                <a:spcPts val="105"/>
              </a:spcBef>
            </a:pPr>
            <a:r>
              <a:rPr sz="3200" spc="-10" dirty="0">
                <a:solidFill>
                  <a:srgbClr val="03499E"/>
                </a:solidFill>
                <a:latin typeface="Times New Roman"/>
                <a:cs typeface="Times New Roman"/>
              </a:rPr>
              <a:t>duyệt,</a:t>
            </a:r>
            <a:endParaRPr sz="3200">
              <a:latin typeface="Times New Roman"/>
              <a:cs typeface="Times New Roman"/>
            </a:endParaRPr>
          </a:p>
        </p:txBody>
      </p:sp>
      <p:sp>
        <p:nvSpPr>
          <p:cNvPr id="17" name="object 17"/>
          <p:cNvSpPr txBox="1"/>
          <p:nvPr/>
        </p:nvSpPr>
        <p:spPr>
          <a:xfrm>
            <a:off x="2395854" y="3862577"/>
            <a:ext cx="729615" cy="513715"/>
          </a:xfrm>
          <a:prstGeom prst="rect">
            <a:avLst/>
          </a:prstGeom>
        </p:spPr>
        <p:txBody>
          <a:bodyPr vert="horz" wrap="square" lIns="0" tIns="12700" rIns="0" bIns="0" rtlCol="0">
            <a:spAutoFit/>
          </a:bodyPr>
          <a:lstStyle/>
          <a:p>
            <a:pPr marL="12700">
              <a:lnSpc>
                <a:spcPct val="100000"/>
              </a:lnSpc>
              <a:spcBef>
                <a:spcPts val="100"/>
              </a:spcBef>
            </a:pPr>
            <a:r>
              <a:rPr sz="3200" spc="-20" dirty="0">
                <a:solidFill>
                  <a:srgbClr val="03499E"/>
                </a:solidFill>
                <a:latin typeface="Times New Roman"/>
                <a:cs typeface="Times New Roman"/>
              </a:rPr>
              <a:t>phát</a:t>
            </a:r>
            <a:endParaRPr sz="3200">
              <a:latin typeface="Times New Roman"/>
              <a:cs typeface="Times New Roman"/>
            </a:endParaRPr>
          </a:p>
        </p:txBody>
      </p:sp>
      <p:sp>
        <p:nvSpPr>
          <p:cNvPr id="18" name="object 18"/>
          <p:cNvSpPr txBox="1"/>
          <p:nvPr/>
        </p:nvSpPr>
        <p:spPr>
          <a:xfrm>
            <a:off x="2109342" y="4282897"/>
            <a:ext cx="1301115" cy="514350"/>
          </a:xfrm>
          <a:prstGeom prst="rect">
            <a:avLst/>
          </a:prstGeom>
        </p:spPr>
        <p:txBody>
          <a:bodyPr vert="horz" wrap="square" lIns="0" tIns="13335" rIns="0" bIns="0" rtlCol="0">
            <a:spAutoFit/>
          </a:bodyPr>
          <a:lstStyle/>
          <a:p>
            <a:pPr marL="12700">
              <a:lnSpc>
                <a:spcPct val="100000"/>
              </a:lnSpc>
              <a:spcBef>
                <a:spcPts val="105"/>
              </a:spcBef>
            </a:pPr>
            <a:r>
              <a:rPr sz="3200" dirty="0">
                <a:solidFill>
                  <a:srgbClr val="03499E"/>
                </a:solidFill>
                <a:latin typeface="Times New Roman"/>
                <a:cs typeface="Times New Roman"/>
              </a:rPr>
              <a:t>hành</a:t>
            </a:r>
            <a:r>
              <a:rPr sz="3200" spc="-30" dirty="0">
                <a:solidFill>
                  <a:srgbClr val="03499E"/>
                </a:solidFill>
                <a:latin typeface="Times New Roman"/>
                <a:cs typeface="Times New Roman"/>
              </a:rPr>
              <a:t> </a:t>
            </a:r>
            <a:r>
              <a:rPr sz="3200" spc="-25" dirty="0">
                <a:solidFill>
                  <a:srgbClr val="03499E"/>
                </a:solidFill>
                <a:latin typeface="Times New Roman"/>
                <a:cs typeface="Times New Roman"/>
              </a:rPr>
              <a:t>E-</a:t>
            </a:r>
            <a:endParaRPr sz="3200">
              <a:latin typeface="Times New Roman"/>
              <a:cs typeface="Times New Roman"/>
            </a:endParaRPr>
          </a:p>
        </p:txBody>
      </p:sp>
      <p:sp>
        <p:nvSpPr>
          <p:cNvPr id="19" name="object 19"/>
          <p:cNvSpPr txBox="1"/>
          <p:nvPr/>
        </p:nvSpPr>
        <p:spPr>
          <a:xfrm>
            <a:off x="2069719" y="4704079"/>
            <a:ext cx="1380490" cy="513715"/>
          </a:xfrm>
          <a:prstGeom prst="rect">
            <a:avLst/>
          </a:prstGeom>
        </p:spPr>
        <p:txBody>
          <a:bodyPr vert="horz" wrap="square" lIns="0" tIns="12700" rIns="0" bIns="0" rtlCol="0">
            <a:spAutoFit/>
          </a:bodyPr>
          <a:lstStyle/>
          <a:p>
            <a:pPr marL="12700">
              <a:lnSpc>
                <a:spcPct val="100000"/>
              </a:lnSpc>
              <a:spcBef>
                <a:spcPts val="100"/>
              </a:spcBef>
            </a:pPr>
            <a:r>
              <a:rPr sz="3200" spc="-10" dirty="0">
                <a:solidFill>
                  <a:srgbClr val="03499E"/>
                </a:solidFill>
                <a:latin typeface="Times New Roman"/>
                <a:cs typeface="Times New Roman"/>
              </a:rPr>
              <a:t>HSMST</a:t>
            </a:r>
            <a:endParaRPr sz="3200">
              <a:latin typeface="Times New Roman"/>
              <a:cs typeface="Times New Roman"/>
            </a:endParaRPr>
          </a:p>
        </p:txBody>
      </p:sp>
      <p:grpSp>
        <p:nvGrpSpPr>
          <p:cNvPr id="20" name="object 20"/>
          <p:cNvGrpSpPr/>
          <p:nvPr/>
        </p:nvGrpSpPr>
        <p:grpSpPr>
          <a:xfrm>
            <a:off x="3866769" y="2220341"/>
            <a:ext cx="1602105" cy="3036570"/>
            <a:chOff x="3866769" y="2220341"/>
            <a:chExt cx="1602105" cy="3036570"/>
          </a:xfrm>
        </p:grpSpPr>
        <p:sp>
          <p:nvSpPr>
            <p:cNvPr id="21" name="object 21"/>
            <p:cNvSpPr/>
            <p:nvPr/>
          </p:nvSpPr>
          <p:spPr>
            <a:xfrm>
              <a:off x="3879469" y="2233041"/>
              <a:ext cx="1576705" cy="3011170"/>
            </a:xfrm>
            <a:custGeom>
              <a:avLst/>
              <a:gdLst/>
              <a:ahLst/>
              <a:cxnLst/>
              <a:rect l="l" t="t" r="r" b="b"/>
              <a:pathLst>
                <a:path w="1576704" h="3011170">
                  <a:moveTo>
                    <a:pt x="1576577" y="0"/>
                  </a:moveTo>
                  <a:lnTo>
                    <a:pt x="0" y="0"/>
                  </a:lnTo>
                  <a:lnTo>
                    <a:pt x="0" y="3011169"/>
                  </a:lnTo>
                  <a:lnTo>
                    <a:pt x="1576577" y="3011169"/>
                  </a:lnTo>
                  <a:lnTo>
                    <a:pt x="1576577" y="0"/>
                  </a:lnTo>
                  <a:close/>
                </a:path>
              </a:pathLst>
            </a:custGeom>
            <a:solidFill>
              <a:srgbClr val="E9E1D5"/>
            </a:solidFill>
          </p:spPr>
          <p:txBody>
            <a:bodyPr wrap="square" lIns="0" tIns="0" rIns="0" bIns="0" rtlCol="0"/>
            <a:lstStyle/>
            <a:p>
              <a:endParaRPr/>
            </a:p>
          </p:txBody>
        </p:sp>
        <p:sp>
          <p:nvSpPr>
            <p:cNvPr id="22" name="object 22"/>
            <p:cNvSpPr/>
            <p:nvPr/>
          </p:nvSpPr>
          <p:spPr>
            <a:xfrm>
              <a:off x="3879469" y="2233041"/>
              <a:ext cx="1576705" cy="3011170"/>
            </a:xfrm>
            <a:custGeom>
              <a:avLst/>
              <a:gdLst/>
              <a:ahLst/>
              <a:cxnLst/>
              <a:rect l="l" t="t" r="r" b="b"/>
              <a:pathLst>
                <a:path w="1576704" h="3011170">
                  <a:moveTo>
                    <a:pt x="0" y="3011169"/>
                  </a:moveTo>
                  <a:lnTo>
                    <a:pt x="1576577" y="3011169"/>
                  </a:lnTo>
                  <a:lnTo>
                    <a:pt x="1576577" y="0"/>
                  </a:lnTo>
                  <a:lnTo>
                    <a:pt x="0" y="0"/>
                  </a:lnTo>
                  <a:lnTo>
                    <a:pt x="0" y="3011169"/>
                  </a:lnTo>
                  <a:close/>
                </a:path>
              </a:pathLst>
            </a:custGeom>
            <a:ln w="25400">
              <a:solidFill>
                <a:srgbClr val="24548F"/>
              </a:solidFill>
            </a:ln>
          </p:spPr>
          <p:txBody>
            <a:bodyPr wrap="square" lIns="0" tIns="0" rIns="0" bIns="0" rtlCol="0"/>
            <a:lstStyle/>
            <a:p>
              <a:endParaRPr/>
            </a:p>
          </p:txBody>
        </p:sp>
      </p:grpSp>
      <p:sp>
        <p:nvSpPr>
          <p:cNvPr id="23" name="object 23"/>
          <p:cNvSpPr txBox="1"/>
          <p:nvPr/>
        </p:nvSpPr>
        <p:spPr>
          <a:xfrm>
            <a:off x="4015485" y="2179701"/>
            <a:ext cx="1314450" cy="3038475"/>
          </a:xfrm>
          <a:prstGeom prst="rect">
            <a:avLst/>
          </a:prstGeom>
        </p:spPr>
        <p:txBody>
          <a:bodyPr vert="horz" wrap="square" lIns="0" tIns="80010" rIns="0" bIns="0" rtlCol="0">
            <a:spAutoFit/>
          </a:bodyPr>
          <a:lstStyle/>
          <a:p>
            <a:pPr marL="12700" marR="5080" indent="-10795" algn="ctr">
              <a:lnSpc>
                <a:spcPct val="86300"/>
              </a:lnSpc>
              <a:spcBef>
                <a:spcPts val="630"/>
              </a:spcBef>
            </a:pPr>
            <a:r>
              <a:rPr sz="3200" spc="-20" dirty="0">
                <a:solidFill>
                  <a:srgbClr val="03499E"/>
                </a:solidFill>
                <a:latin typeface="Times New Roman"/>
                <a:cs typeface="Times New Roman"/>
              </a:rPr>
              <a:t>Tiếp </a:t>
            </a:r>
            <a:r>
              <a:rPr sz="3200" dirty="0">
                <a:solidFill>
                  <a:srgbClr val="03499E"/>
                </a:solidFill>
                <a:latin typeface="Times New Roman"/>
                <a:cs typeface="Times New Roman"/>
              </a:rPr>
              <a:t>nhận</a:t>
            </a:r>
            <a:r>
              <a:rPr sz="3200" spc="-20" dirty="0">
                <a:solidFill>
                  <a:srgbClr val="03499E"/>
                </a:solidFill>
                <a:latin typeface="Times New Roman"/>
                <a:cs typeface="Times New Roman"/>
              </a:rPr>
              <a:t> </a:t>
            </a:r>
            <a:r>
              <a:rPr sz="3200" spc="-25" dirty="0">
                <a:solidFill>
                  <a:srgbClr val="03499E"/>
                </a:solidFill>
                <a:latin typeface="Times New Roman"/>
                <a:cs typeface="Times New Roman"/>
              </a:rPr>
              <a:t>và </a:t>
            </a:r>
            <a:r>
              <a:rPr sz="3200" dirty="0">
                <a:solidFill>
                  <a:srgbClr val="03499E"/>
                </a:solidFill>
                <a:latin typeface="Times New Roman"/>
                <a:cs typeface="Times New Roman"/>
              </a:rPr>
              <a:t>quản</a:t>
            </a:r>
            <a:r>
              <a:rPr sz="3200" spc="-45" dirty="0">
                <a:solidFill>
                  <a:srgbClr val="03499E"/>
                </a:solidFill>
                <a:latin typeface="Times New Roman"/>
                <a:cs typeface="Times New Roman"/>
              </a:rPr>
              <a:t> </a:t>
            </a:r>
            <a:r>
              <a:rPr sz="3200" spc="-25" dirty="0">
                <a:solidFill>
                  <a:srgbClr val="03499E"/>
                </a:solidFill>
                <a:latin typeface="Times New Roman"/>
                <a:cs typeface="Times New Roman"/>
              </a:rPr>
              <a:t>lý E- </a:t>
            </a:r>
            <a:r>
              <a:rPr sz="3200" spc="-10" dirty="0">
                <a:solidFill>
                  <a:srgbClr val="03499E"/>
                </a:solidFill>
                <a:latin typeface="Times New Roman"/>
                <a:cs typeface="Times New Roman"/>
              </a:rPr>
              <a:t>HSDST</a:t>
            </a:r>
            <a:endParaRPr sz="3200">
              <a:latin typeface="Times New Roman"/>
              <a:cs typeface="Times New Roman"/>
            </a:endParaRPr>
          </a:p>
          <a:p>
            <a:pPr marL="167005" marR="167005" algn="ctr">
              <a:lnSpc>
                <a:spcPts val="3310"/>
              </a:lnSpc>
              <a:spcBef>
                <a:spcPts val="25"/>
              </a:spcBef>
            </a:pPr>
            <a:r>
              <a:rPr sz="3200" b="1" i="1" spc="-10" dirty="0">
                <a:solidFill>
                  <a:srgbClr val="03499E"/>
                </a:solidFill>
                <a:latin typeface="Times New Roman"/>
                <a:cs typeface="Times New Roman"/>
              </a:rPr>
              <a:t>(miễn </a:t>
            </a:r>
            <a:r>
              <a:rPr sz="3200" b="1" i="1" spc="-20" dirty="0">
                <a:solidFill>
                  <a:srgbClr val="03499E"/>
                </a:solidFill>
                <a:latin typeface="Times New Roman"/>
                <a:cs typeface="Times New Roman"/>
              </a:rPr>
              <a:t>phí)</a:t>
            </a:r>
            <a:endParaRPr sz="3200">
              <a:latin typeface="Times New Roman"/>
              <a:cs typeface="Times New Roman"/>
            </a:endParaRPr>
          </a:p>
        </p:txBody>
      </p:sp>
      <p:grpSp>
        <p:nvGrpSpPr>
          <p:cNvPr id="24" name="object 24"/>
          <p:cNvGrpSpPr/>
          <p:nvPr/>
        </p:nvGrpSpPr>
        <p:grpSpPr>
          <a:xfrm>
            <a:off x="5774563" y="2220341"/>
            <a:ext cx="1602105" cy="3036570"/>
            <a:chOff x="5774563" y="2220341"/>
            <a:chExt cx="1602105" cy="3036570"/>
          </a:xfrm>
        </p:grpSpPr>
        <p:sp>
          <p:nvSpPr>
            <p:cNvPr id="25" name="object 25"/>
            <p:cNvSpPr/>
            <p:nvPr/>
          </p:nvSpPr>
          <p:spPr>
            <a:xfrm>
              <a:off x="5787263" y="2233041"/>
              <a:ext cx="1576705" cy="3011170"/>
            </a:xfrm>
            <a:custGeom>
              <a:avLst/>
              <a:gdLst/>
              <a:ahLst/>
              <a:cxnLst/>
              <a:rect l="l" t="t" r="r" b="b"/>
              <a:pathLst>
                <a:path w="1576704" h="3011170">
                  <a:moveTo>
                    <a:pt x="1576578" y="0"/>
                  </a:moveTo>
                  <a:lnTo>
                    <a:pt x="0" y="0"/>
                  </a:lnTo>
                  <a:lnTo>
                    <a:pt x="0" y="3011169"/>
                  </a:lnTo>
                  <a:lnTo>
                    <a:pt x="1576578" y="3011169"/>
                  </a:lnTo>
                  <a:lnTo>
                    <a:pt x="1576578" y="0"/>
                  </a:lnTo>
                  <a:close/>
                </a:path>
              </a:pathLst>
            </a:custGeom>
            <a:solidFill>
              <a:srgbClr val="E9E1D5"/>
            </a:solidFill>
          </p:spPr>
          <p:txBody>
            <a:bodyPr wrap="square" lIns="0" tIns="0" rIns="0" bIns="0" rtlCol="0"/>
            <a:lstStyle/>
            <a:p>
              <a:endParaRPr/>
            </a:p>
          </p:txBody>
        </p:sp>
        <p:sp>
          <p:nvSpPr>
            <p:cNvPr id="26" name="object 26"/>
            <p:cNvSpPr/>
            <p:nvPr/>
          </p:nvSpPr>
          <p:spPr>
            <a:xfrm>
              <a:off x="5787263" y="2233041"/>
              <a:ext cx="1576705" cy="3011170"/>
            </a:xfrm>
            <a:custGeom>
              <a:avLst/>
              <a:gdLst/>
              <a:ahLst/>
              <a:cxnLst/>
              <a:rect l="l" t="t" r="r" b="b"/>
              <a:pathLst>
                <a:path w="1576704" h="3011170">
                  <a:moveTo>
                    <a:pt x="0" y="3011169"/>
                  </a:moveTo>
                  <a:lnTo>
                    <a:pt x="1576578" y="3011169"/>
                  </a:lnTo>
                  <a:lnTo>
                    <a:pt x="1576578" y="0"/>
                  </a:lnTo>
                  <a:lnTo>
                    <a:pt x="0" y="0"/>
                  </a:lnTo>
                  <a:lnTo>
                    <a:pt x="0" y="3011169"/>
                  </a:lnTo>
                  <a:close/>
                </a:path>
              </a:pathLst>
            </a:custGeom>
            <a:ln w="25400">
              <a:solidFill>
                <a:srgbClr val="24548F"/>
              </a:solidFill>
            </a:ln>
          </p:spPr>
          <p:txBody>
            <a:bodyPr wrap="square" lIns="0" tIns="0" rIns="0" bIns="0" rtlCol="0"/>
            <a:lstStyle/>
            <a:p>
              <a:endParaRPr/>
            </a:p>
          </p:txBody>
        </p:sp>
      </p:grpSp>
      <p:sp>
        <p:nvSpPr>
          <p:cNvPr id="27" name="object 27"/>
          <p:cNvSpPr txBox="1"/>
          <p:nvPr/>
        </p:nvSpPr>
        <p:spPr>
          <a:xfrm>
            <a:off x="5868670" y="2810637"/>
            <a:ext cx="1414145" cy="1776095"/>
          </a:xfrm>
          <a:prstGeom prst="rect">
            <a:avLst/>
          </a:prstGeom>
        </p:spPr>
        <p:txBody>
          <a:bodyPr vert="horz" wrap="square" lIns="0" tIns="80010" rIns="0" bIns="0" rtlCol="0">
            <a:spAutoFit/>
          </a:bodyPr>
          <a:lstStyle/>
          <a:p>
            <a:pPr marL="12700" marR="5080" indent="635" algn="ctr">
              <a:lnSpc>
                <a:spcPct val="86300"/>
              </a:lnSpc>
              <a:spcBef>
                <a:spcPts val="630"/>
              </a:spcBef>
            </a:pPr>
            <a:r>
              <a:rPr sz="3200" dirty="0">
                <a:solidFill>
                  <a:srgbClr val="03499E"/>
                </a:solidFill>
                <a:latin typeface="Times New Roman"/>
                <a:cs typeface="Times New Roman"/>
              </a:rPr>
              <a:t>Mở </a:t>
            </a:r>
            <a:r>
              <a:rPr sz="3200" spc="-25" dirty="0">
                <a:solidFill>
                  <a:srgbClr val="03499E"/>
                </a:solidFill>
                <a:latin typeface="Times New Roman"/>
                <a:cs typeface="Times New Roman"/>
              </a:rPr>
              <a:t>và </a:t>
            </a:r>
            <a:r>
              <a:rPr sz="3200" dirty="0">
                <a:solidFill>
                  <a:srgbClr val="03499E"/>
                </a:solidFill>
                <a:latin typeface="Times New Roman"/>
                <a:cs typeface="Times New Roman"/>
              </a:rPr>
              <a:t>đánh</a:t>
            </a:r>
            <a:r>
              <a:rPr sz="3200" spc="-50" dirty="0">
                <a:solidFill>
                  <a:srgbClr val="03499E"/>
                </a:solidFill>
                <a:latin typeface="Times New Roman"/>
                <a:cs typeface="Times New Roman"/>
              </a:rPr>
              <a:t> </a:t>
            </a:r>
            <a:r>
              <a:rPr sz="3200" spc="-25" dirty="0">
                <a:solidFill>
                  <a:srgbClr val="03499E"/>
                </a:solidFill>
                <a:latin typeface="Times New Roman"/>
                <a:cs typeface="Times New Roman"/>
              </a:rPr>
              <a:t>giá E- </a:t>
            </a:r>
            <a:r>
              <a:rPr sz="3200" spc="-10" dirty="0">
                <a:solidFill>
                  <a:srgbClr val="03499E"/>
                </a:solidFill>
                <a:latin typeface="Times New Roman"/>
                <a:cs typeface="Times New Roman"/>
              </a:rPr>
              <a:t>HSDST</a:t>
            </a:r>
            <a:endParaRPr sz="3200">
              <a:latin typeface="Times New Roman"/>
              <a:cs typeface="Times New Roman"/>
            </a:endParaRPr>
          </a:p>
        </p:txBody>
      </p:sp>
      <p:grpSp>
        <p:nvGrpSpPr>
          <p:cNvPr id="28" name="object 28"/>
          <p:cNvGrpSpPr/>
          <p:nvPr/>
        </p:nvGrpSpPr>
        <p:grpSpPr>
          <a:xfrm>
            <a:off x="7682230" y="2220341"/>
            <a:ext cx="1602105" cy="3036570"/>
            <a:chOff x="7682230" y="2220341"/>
            <a:chExt cx="1602105" cy="3036570"/>
          </a:xfrm>
        </p:grpSpPr>
        <p:sp>
          <p:nvSpPr>
            <p:cNvPr id="29" name="object 29"/>
            <p:cNvSpPr/>
            <p:nvPr/>
          </p:nvSpPr>
          <p:spPr>
            <a:xfrm>
              <a:off x="7694930" y="2233041"/>
              <a:ext cx="1576705" cy="3011170"/>
            </a:xfrm>
            <a:custGeom>
              <a:avLst/>
              <a:gdLst/>
              <a:ahLst/>
              <a:cxnLst/>
              <a:rect l="l" t="t" r="r" b="b"/>
              <a:pathLst>
                <a:path w="1576704" h="3011170">
                  <a:moveTo>
                    <a:pt x="1576577" y="0"/>
                  </a:moveTo>
                  <a:lnTo>
                    <a:pt x="0" y="0"/>
                  </a:lnTo>
                  <a:lnTo>
                    <a:pt x="0" y="3011169"/>
                  </a:lnTo>
                  <a:lnTo>
                    <a:pt x="1576577" y="3011169"/>
                  </a:lnTo>
                  <a:lnTo>
                    <a:pt x="1576577" y="0"/>
                  </a:lnTo>
                  <a:close/>
                </a:path>
              </a:pathLst>
            </a:custGeom>
            <a:solidFill>
              <a:srgbClr val="E9E1D5"/>
            </a:solidFill>
          </p:spPr>
          <p:txBody>
            <a:bodyPr wrap="square" lIns="0" tIns="0" rIns="0" bIns="0" rtlCol="0"/>
            <a:lstStyle/>
            <a:p>
              <a:endParaRPr/>
            </a:p>
          </p:txBody>
        </p:sp>
        <p:sp>
          <p:nvSpPr>
            <p:cNvPr id="30" name="object 30"/>
            <p:cNvSpPr/>
            <p:nvPr/>
          </p:nvSpPr>
          <p:spPr>
            <a:xfrm>
              <a:off x="7694930" y="2233041"/>
              <a:ext cx="1576705" cy="3011170"/>
            </a:xfrm>
            <a:custGeom>
              <a:avLst/>
              <a:gdLst/>
              <a:ahLst/>
              <a:cxnLst/>
              <a:rect l="l" t="t" r="r" b="b"/>
              <a:pathLst>
                <a:path w="1576704" h="3011170">
                  <a:moveTo>
                    <a:pt x="0" y="3011169"/>
                  </a:moveTo>
                  <a:lnTo>
                    <a:pt x="1576577" y="3011169"/>
                  </a:lnTo>
                  <a:lnTo>
                    <a:pt x="1576577" y="0"/>
                  </a:lnTo>
                  <a:lnTo>
                    <a:pt x="0" y="0"/>
                  </a:lnTo>
                  <a:lnTo>
                    <a:pt x="0" y="3011169"/>
                  </a:lnTo>
                  <a:close/>
                </a:path>
              </a:pathLst>
            </a:custGeom>
            <a:ln w="25400">
              <a:solidFill>
                <a:srgbClr val="24548F"/>
              </a:solidFill>
            </a:ln>
          </p:spPr>
          <p:txBody>
            <a:bodyPr wrap="square" lIns="0" tIns="0" rIns="0" bIns="0" rtlCol="0"/>
            <a:lstStyle/>
            <a:p>
              <a:endParaRPr/>
            </a:p>
          </p:txBody>
        </p:sp>
      </p:grpSp>
      <p:sp>
        <p:nvSpPr>
          <p:cNvPr id="31" name="object 31"/>
          <p:cNvSpPr txBox="1"/>
          <p:nvPr/>
        </p:nvSpPr>
        <p:spPr>
          <a:xfrm>
            <a:off x="7720330" y="2179701"/>
            <a:ext cx="1527810" cy="3038475"/>
          </a:xfrm>
          <a:prstGeom prst="rect">
            <a:avLst/>
          </a:prstGeom>
        </p:spPr>
        <p:txBody>
          <a:bodyPr vert="horz" wrap="square" lIns="0" tIns="80010" rIns="0" bIns="0" rtlCol="0">
            <a:spAutoFit/>
          </a:bodyPr>
          <a:lstStyle/>
          <a:p>
            <a:pPr marL="12700" marR="5080" indent="-635" algn="ctr">
              <a:lnSpc>
                <a:spcPct val="86300"/>
              </a:lnSpc>
              <a:spcBef>
                <a:spcPts val="630"/>
              </a:spcBef>
            </a:pPr>
            <a:r>
              <a:rPr sz="3200" spc="-10" dirty="0">
                <a:solidFill>
                  <a:srgbClr val="03499E"/>
                </a:solidFill>
                <a:latin typeface="Times New Roman"/>
                <a:cs typeface="Times New Roman"/>
              </a:rPr>
              <a:t>Trình, </a:t>
            </a:r>
            <a:r>
              <a:rPr sz="3200" spc="-20" dirty="0">
                <a:solidFill>
                  <a:srgbClr val="03499E"/>
                </a:solidFill>
                <a:latin typeface="Times New Roman"/>
                <a:cs typeface="Times New Roman"/>
              </a:rPr>
              <a:t>thẩm </a:t>
            </a:r>
            <a:r>
              <a:rPr sz="3200" dirty="0">
                <a:solidFill>
                  <a:srgbClr val="03499E"/>
                </a:solidFill>
                <a:latin typeface="Times New Roman"/>
                <a:cs typeface="Times New Roman"/>
              </a:rPr>
              <a:t>định</a:t>
            </a:r>
            <a:r>
              <a:rPr sz="3200" spc="-10" dirty="0">
                <a:solidFill>
                  <a:srgbClr val="03499E"/>
                </a:solidFill>
                <a:latin typeface="Times New Roman"/>
                <a:cs typeface="Times New Roman"/>
              </a:rPr>
              <a:t> </a:t>
            </a:r>
            <a:r>
              <a:rPr sz="3200" spc="-25" dirty="0">
                <a:solidFill>
                  <a:srgbClr val="03499E"/>
                </a:solidFill>
                <a:latin typeface="Times New Roman"/>
                <a:cs typeface="Times New Roman"/>
              </a:rPr>
              <a:t>và phê </a:t>
            </a:r>
            <a:r>
              <a:rPr sz="3200" dirty="0">
                <a:solidFill>
                  <a:srgbClr val="03499E"/>
                </a:solidFill>
                <a:latin typeface="Times New Roman"/>
                <a:cs typeface="Times New Roman"/>
              </a:rPr>
              <a:t>duyệt</a:t>
            </a:r>
            <a:r>
              <a:rPr sz="3200" spc="-55" dirty="0">
                <a:solidFill>
                  <a:srgbClr val="03499E"/>
                </a:solidFill>
                <a:latin typeface="Times New Roman"/>
                <a:cs typeface="Times New Roman"/>
              </a:rPr>
              <a:t> </a:t>
            </a:r>
            <a:r>
              <a:rPr sz="3200" spc="-25" dirty="0">
                <a:solidFill>
                  <a:srgbClr val="03499E"/>
                </a:solidFill>
                <a:latin typeface="Times New Roman"/>
                <a:cs typeface="Times New Roman"/>
              </a:rPr>
              <a:t>kết </a:t>
            </a:r>
            <a:r>
              <a:rPr sz="3200" dirty="0">
                <a:solidFill>
                  <a:srgbClr val="03499E"/>
                </a:solidFill>
                <a:latin typeface="Times New Roman"/>
                <a:cs typeface="Times New Roman"/>
              </a:rPr>
              <a:t>quả</a:t>
            </a:r>
            <a:r>
              <a:rPr sz="3200" spc="-15" dirty="0">
                <a:solidFill>
                  <a:srgbClr val="03499E"/>
                </a:solidFill>
                <a:latin typeface="Times New Roman"/>
                <a:cs typeface="Times New Roman"/>
              </a:rPr>
              <a:t> </a:t>
            </a:r>
            <a:r>
              <a:rPr sz="3200" spc="-25" dirty="0">
                <a:solidFill>
                  <a:srgbClr val="03499E"/>
                </a:solidFill>
                <a:latin typeface="Times New Roman"/>
                <a:cs typeface="Times New Roman"/>
              </a:rPr>
              <a:t>sơ </a:t>
            </a:r>
            <a:r>
              <a:rPr sz="3200" spc="-10" dirty="0">
                <a:solidFill>
                  <a:srgbClr val="03499E"/>
                </a:solidFill>
                <a:latin typeface="Times New Roman"/>
                <a:cs typeface="Times New Roman"/>
              </a:rPr>
              <a:t>tuyển</a:t>
            </a:r>
            <a:endParaRPr sz="3200">
              <a:latin typeface="Times New Roman"/>
              <a:cs typeface="Times New Roman"/>
            </a:endParaRPr>
          </a:p>
        </p:txBody>
      </p:sp>
      <p:grpSp>
        <p:nvGrpSpPr>
          <p:cNvPr id="32" name="object 32"/>
          <p:cNvGrpSpPr/>
          <p:nvPr/>
        </p:nvGrpSpPr>
        <p:grpSpPr>
          <a:xfrm>
            <a:off x="9589896" y="2220341"/>
            <a:ext cx="1602105" cy="3036570"/>
            <a:chOff x="9589896" y="2220341"/>
            <a:chExt cx="1602105" cy="3036570"/>
          </a:xfrm>
        </p:grpSpPr>
        <p:sp>
          <p:nvSpPr>
            <p:cNvPr id="33" name="object 33"/>
            <p:cNvSpPr/>
            <p:nvPr/>
          </p:nvSpPr>
          <p:spPr>
            <a:xfrm>
              <a:off x="9602596" y="2233041"/>
              <a:ext cx="1576705" cy="3011170"/>
            </a:xfrm>
            <a:custGeom>
              <a:avLst/>
              <a:gdLst/>
              <a:ahLst/>
              <a:cxnLst/>
              <a:rect l="l" t="t" r="r" b="b"/>
              <a:pathLst>
                <a:path w="1576704" h="3011170">
                  <a:moveTo>
                    <a:pt x="1576577" y="0"/>
                  </a:moveTo>
                  <a:lnTo>
                    <a:pt x="0" y="0"/>
                  </a:lnTo>
                  <a:lnTo>
                    <a:pt x="0" y="3011169"/>
                  </a:lnTo>
                  <a:lnTo>
                    <a:pt x="1576577" y="3011169"/>
                  </a:lnTo>
                  <a:lnTo>
                    <a:pt x="1576577" y="0"/>
                  </a:lnTo>
                  <a:close/>
                </a:path>
              </a:pathLst>
            </a:custGeom>
            <a:solidFill>
              <a:srgbClr val="E9E1D5"/>
            </a:solidFill>
          </p:spPr>
          <p:txBody>
            <a:bodyPr wrap="square" lIns="0" tIns="0" rIns="0" bIns="0" rtlCol="0"/>
            <a:lstStyle/>
            <a:p>
              <a:endParaRPr/>
            </a:p>
          </p:txBody>
        </p:sp>
        <p:sp>
          <p:nvSpPr>
            <p:cNvPr id="34" name="object 34"/>
            <p:cNvSpPr/>
            <p:nvPr/>
          </p:nvSpPr>
          <p:spPr>
            <a:xfrm>
              <a:off x="9602596" y="2233041"/>
              <a:ext cx="1576705" cy="3011170"/>
            </a:xfrm>
            <a:custGeom>
              <a:avLst/>
              <a:gdLst/>
              <a:ahLst/>
              <a:cxnLst/>
              <a:rect l="l" t="t" r="r" b="b"/>
              <a:pathLst>
                <a:path w="1576704" h="3011170">
                  <a:moveTo>
                    <a:pt x="0" y="3011169"/>
                  </a:moveTo>
                  <a:lnTo>
                    <a:pt x="1576577" y="3011169"/>
                  </a:lnTo>
                  <a:lnTo>
                    <a:pt x="1576577" y="0"/>
                  </a:lnTo>
                  <a:lnTo>
                    <a:pt x="0" y="0"/>
                  </a:lnTo>
                  <a:lnTo>
                    <a:pt x="0" y="3011169"/>
                  </a:lnTo>
                  <a:close/>
                </a:path>
              </a:pathLst>
            </a:custGeom>
            <a:ln w="25400">
              <a:solidFill>
                <a:srgbClr val="24548F"/>
              </a:solidFill>
            </a:ln>
          </p:spPr>
          <p:txBody>
            <a:bodyPr wrap="square" lIns="0" tIns="0" rIns="0" bIns="0" rtlCol="0"/>
            <a:lstStyle/>
            <a:p>
              <a:endParaRPr/>
            </a:p>
          </p:txBody>
        </p:sp>
      </p:grpSp>
      <p:sp>
        <p:nvSpPr>
          <p:cNvPr id="35" name="object 35"/>
          <p:cNvSpPr txBox="1"/>
          <p:nvPr/>
        </p:nvSpPr>
        <p:spPr>
          <a:xfrm>
            <a:off x="9730485" y="2810637"/>
            <a:ext cx="1323975" cy="1776095"/>
          </a:xfrm>
          <a:prstGeom prst="rect">
            <a:avLst/>
          </a:prstGeom>
        </p:spPr>
        <p:txBody>
          <a:bodyPr vert="horz" wrap="square" lIns="0" tIns="80010" rIns="0" bIns="0" rtlCol="0">
            <a:spAutoFit/>
          </a:bodyPr>
          <a:lstStyle/>
          <a:p>
            <a:pPr marL="198120" marR="189865" indent="20955" algn="just">
              <a:lnSpc>
                <a:spcPct val="86300"/>
              </a:lnSpc>
              <a:spcBef>
                <a:spcPts val="630"/>
              </a:spcBef>
            </a:pPr>
            <a:r>
              <a:rPr sz="3200" spc="-20" dirty="0">
                <a:solidFill>
                  <a:srgbClr val="03499E"/>
                </a:solidFill>
                <a:latin typeface="Times New Roman"/>
                <a:cs typeface="Times New Roman"/>
              </a:rPr>
              <a:t>Công khai DSN:</a:t>
            </a:r>
            <a:endParaRPr sz="3200">
              <a:latin typeface="Times New Roman"/>
              <a:cs typeface="Times New Roman"/>
            </a:endParaRPr>
          </a:p>
          <a:p>
            <a:pPr marL="12700">
              <a:lnSpc>
                <a:spcPts val="3310"/>
              </a:lnSpc>
            </a:pPr>
            <a:r>
              <a:rPr sz="3200" dirty="0">
                <a:solidFill>
                  <a:srgbClr val="03499E"/>
                </a:solidFill>
                <a:latin typeface="Times New Roman"/>
                <a:cs typeface="Times New Roman"/>
              </a:rPr>
              <a:t>đăng</a:t>
            </a:r>
            <a:r>
              <a:rPr sz="3200" spc="-50" dirty="0">
                <a:solidFill>
                  <a:srgbClr val="03499E"/>
                </a:solidFill>
                <a:latin typeface="Times New Roman"/>
                <a:cs typeface="Times New Roman"/>
              </a:rPr>
              <a:t> </a:t>
            </a:r>
            <a:r>
              <a:rPr sz="3200" spc="-25" dirty="0">
                <a:solidFill>
                  <a:srgbClr val="03499E"/>
                </a:solidFill>
                <a:latin typeface="Times New Roman"/>
                <a:cs typeface="Times New Roman"/>
              </a:rPr>
              <a:t>tải</a:t>
            </a:r>
            <a:endParaRPr sz="3200">
              <a:latin typeface="Times New Roman"/>
              <a:cs typeface="Times New Roman"/>
            </a:endParaRPr>
          </a:p>
        </p:txBody>
      </p:sp>
      <p:sp>
        <p:nvSpPr>
          <p:cNvPr id="36" name="object 36"/>
          <p:cNvSpPr txBox="1"/>
          <p:nvPr/>
        </p:nvSpPr>
        <p:spPr>
          <a:xfrm>
            <a:off x="2600705" y="5543194"/>
            <a:ext cx="7950834" cy="756920"/>
          </a:xfrm>
          <a:prstGeom prst="rect">
            <a:avLst/>
          </a:prstGeom>
        </p:spPr>
        <p:txBody>
          <a:bodyPr vert="horz" wrap="square" lIns="0" tIns="12700" rIns="0" bIns="0" rtlCol="0">
            <a:spAutoFit/>
          </a:bodyPr>
          <a:lstStyle/>
          <a:p>
            <a:pPr marL="12700" marR="5080">
              <a:lnSpc>
                <a:spcPct val="100000"/>
              </a:lnSpc>
              <a:spcBef>
                <a:spcPts val="100"/>
              </a:spcBef>
            </a:pPr>
            <a:r>
              <a:rPr sz="2400" b="1" i="1" dirty="0">
                <a:solidFill>
                  <a:srgbClr val="03499E"/>
                </a:solidFill>
                <a:latin typeface="Times New Roman"/>
                <a:cs typeface="Times New Roman"/>
              </a:rPr>
              <a:t>Tại</a:t>
            </a:r>
            <a:r>
              <a:rPr sz="2400" b="1" i="1" spc="35" dirty="0">
                <a:solidFill>
                  <a:srgbClr val="03499E"/>
                </a:solidFill>
                <a:latin typeface="Times New Roman"/>
                <a:cs typeface="Times New Roman"/>
              </a:rPr>
              <a:t> </a:t>
            </a:r>
            <a:r>
              <a:rPr sz="2400" b="1" i="1" dirty="0">
                <a:solidFill>
                  <a:srgbClr val="03499E"/>
                </a:solidFill>
                <a:latin typeface="Times New Roman"/>
                <a:cs typeface="Times New Roman"/>
              </a:rPr>
              <a:t>thời</a:t>
            </a:r>
            <a:r>
              <a:rPr sz="2400" b="1" i="1" spc="45" dirty="0">
                <a:solidFill>
                  <a:srgbClr val="03499E"/>
                </a:solidFill>
                <a:latin typeface="Times New Roman"/>
                <a:cs typeface="Times New Roman"/>
              </a:rPr>
              <a:t> </a:t>
            </a:r>
            <a:r>
              <a:rPr sz="2400" b="1" i="1" dirty="0">
                <a:solidFill>
                  <a:srgbClr val="03499E"/>
                </a:solidFill>
                <a:latin typeface="Times New Roman"/>
                <a:cs typeface="Times New Roman"/>
              </a:rPr>
              <a:t>điểm</a:t>
            </a:r>
            <a:r>
              <a:rPr sz="2400" b="1" i="1" spc="50" dirty="0">
                <a:solidFill>
                  <a:srgbClr val="03499E"/>
                </a:solidFill>
                <a:latin typeface="Times New Roman"/>
                <a:cs typeface="Times New Roman"/>
              </a:rPr>
              <a:t> </a:t>
            </a:r>
            <a:r>
              <a:rPr sz="2400" b="1" i="1" dirty="0">
                <a:solidFill>
                  <a:srgbClr val="03499E"/>
                </a:solidFill>
                <a:latin typeface="Times New Roman"/>
                <a:cs typeface="Times New Roman"/>
              </a:rPr>
              <a:t>đóng</a:t>
            </a:r>
            <a:r>
              <a:rPr sz="2400" b="1" i="1" spc="35" dirty="0">
                <a:solidFill>
                  <a:srgbClr val="03499E"/>
                </a:solidFill>
                <a:latin typeface="Times New Roman"/>
                <a:cs typeface="Times New Roman"/>
              </a:rPr>
              <a:t> </a:t>
            </a:r>
            <a:r>
              <a:rPr sz="2400" b="1" i="1" dirty="0">
                <a:solidFill>
                  <a:srgbClr val="03499E"/>
                </a:solidFill>
                <a:latin typeface="Times New Roman"/>
                <a:cs typeface="Times New Roman"/>
              </a:rPr>
              <a:t>thầu</a:t>
            </a:r>
            <a:r>
              <a:rPr sz="2400" b="1" i="1" spc="45" dirty="0">
                <a:solidFill>
                  <a:srgbClr val="03499E"/>
                </a:solidFill>
                <a:latin typeface="Times New Roman"/>
                <a:cs typeface="Times New Roman"/>
              </a:rPr>
              <a:t> </a:t>
            </a:r>
            <a:r>
              <a:rPr sz="2400" b="1" i="1" dirty="0">
                <a:solidFill>
                  <a:srgbClr val="03499E"/>
                </a:solidFill>
                <a:latin typeface="Times New Roman"/>
                <a:cs typeface="Times New Roman"/>
              </a:rPr>
              <a:t>không</a:t>
            </a:r>
            <a:r>
              <a:rPr sz="2400" b="1" i="1" spc="45" dirty="0">
                <a:solidFill>
                  <a:srgbClr val="03499E"/>
                </a:solidFill>
                <a:latin typeface="Times New Roman"/>
                <a:cs typeface="Times New Roman"/>
              </a:rPr>
              <a:t> </a:t>
            </a:r>
            <a:r>
              <a:rPr sz="2400" b="1" i="1" dirty="0">
                <a:solidFill>
                  <a:srgbClr val="03499E"/>
                </a:solidFill>
                <a:latin typeface="Times New Roman"/>
                <a:cs typeface="Times New Roman"/>
              </a:rPr>
              <a:t>có</a:t>
            </a:r>
            <a:r>
              <a:rPr sz="2400" b="1" i="1" spc="45" dirty="0">
                <a:solidFill>
                  <a:srgbClr val="03499E"/>
                </a:solidFill>
                <a:latin typeface="Times New Roman"/>
                <a:cs typeface="Times New Roman"/>
              </a:rPr>
              <a:t> </a:t>
            </a:r>
            <a:r>
              <a:rPr sz="2400" b="1" i="1" dirty="0">
                <a:solidFill>
                  <a:srgbClr val="03499E"/>
                </a:solidFill>
                <a:latin typeface="Times New Roman"/>
                <a:cs typeface="Times New Roman"/>
              </a:rPr>
              <a:t>NT</a:t>
            </a:r>
            <a:r>
              <a:rPr sz="2400" b="1" i="1" spc="40" dirty="0">
                <a:solidFill>
                  <a:srgbClr val="03499E"/>
                </a:solidFill>
                <a:latin typeface="Times New Roman"/>
                <a:cs typeface="Times New Roman"/>
              </a:rPr>
              <a:t> </a:t>
            </a:r>
            <a:r>
              <a:rPr sz="2400" b="1" i="1" dirty="0">
                <a:solidFill>
                  <a:srgbClr val="03499E"/>
                </a:solidFill>
                <a:latin typeface="Times New Roman"/>
                <a:cs typeface="Times New Roman"/>
              </a:rPr>
              <a:t>tham</a:t>
            </a:r>
            <a:r>
              <a:rPr sz="2400" b="1" i="1" spc="55" dirty="0">
                <a:solidFill>
                  <a:srgbClr val="03499E"/>
                </a:solidFill>
                <a:latin typeface="Times New Roman"/>
                <a:cs typeface="Times New Roman"/>
              </a:rPr>
              <a:t> </a:t>
            </a:r>
            <a:r>
              <a:rPr sz="2400" b="1" i="1" dirty="0">
                <a:solidFill>
                  <a:srgbClr val="03499E"/>
                </a:solidFill>
                <a:latin typeface="Times New Roman"/>
                <a:cs typeface="Times New Roman"/>
              </a:rPr>
              <a:t>dự</a:t>
            </a:r>
            <a:r>
              <a:rPr sz="2400" b="1" i="1" spc="40" dirty="0">
                <a:solidFill>
                  <a:srgbClr val="03499E"/>
                </a:solidFill>
                <a:latin typeface="Times New Roman"/>
                <a:cs typeface="Times New Roman"/>
              </a:rPr>
              <a:t> </a:t>
            </a:r>
            <a:r>
              <a:rPr sz="2400" b="1" i="1" dirty="0">
                <a:solidFill>
                  <a:srgbClr val="03499E"/>
                </a:solidFill>
                <a:latin typeface="Times New Roman"/>
                <a:cs typeface="Times New Roman"/>
              </a:rPr>
              <a:t>thì</a:t>
            </a:r>
            <a:r>
              <a:rPr sz="2400" b="1" i="1" spc="40" dirty="0">
                <a:solidFill>
                  <a:srgbClr val="03499E"/>
                </a:solidFill>
                <a:latin typeface="Times New Roman"/>
                <a:cs typeface="Times New Roman"/>
              </a:rPr>
              <a:t> </a:t>
            </a:r>
            <a:r>
              <a:rPr sz="2400" b="1" i="1" dirty="0">
                <a:solidFill>
                  <a:srgbClr val="03499E"/>
                </a:solidFill>
                <a:latin typeface="Times New Roman"/>
                <a:cs typeface="Times New Roman"/>
              </a:rPr>
              <a:t>gia</a:t>
            </a:r>
            <a:r>
              <a:rPr sz="2400" b="1" i="1" spc="45" dirty="0">
                <a:solidFill>
                  <a:srgbClr val="03499E"/>
                </a:solidFill>
                <a:latin typeface="Times New Roman"/>
                <a:cs typeface="Times New Roman"/>
              </a:rPr>
              <a:t> </a:t>
            </a:r>
            <a:r>
              <a:rPr sz="2400" b="1" i="1" dirty="0">
                <a:solidFill>
                  <a:srgbClr val="03499E"/>
                </a:solidFill>
                <a:latin typeface="Times New Roman"/>
                <a:cs typeface="Times New Roman"/>
              </a:rPr>
              <a:t>hạn,</a:t>
            </a:r>
            <a:r>
              <a:rPr sz="2400" b="1" i="1" spc="45" dirty="0">
                <a:solidFill>
                  <a:srgbClr val="03499E"/>
                </a:solidFill>
                <a:latin typeface="Times New Roman"/>
                <a:cs typeface="Times New Roman"/>
              </a:rPr>
              <a:t> </a:t>
            </a:r>
            <a:r>
              <a:rPr sz="2400" b="1" i="1" spc="-25" dirty="0">
                <a:solidFill>
                  <a:srgbClr val="03499E"/>
                </a:solidFill>
                <a:latin typeface="Times New Roman"/>
                <a:cs typeface="Times New Roman"/>
              </a:rPr>
              <a:t>tối </a:t>
            </a:r>
            <a:r>
              <a:rPr sz="2400" b="1" i="1" dirty="0">
                <a:solidFill>
                  <a:srgbClr val="03499E"/>
                </a:solidFill>
                <a:latin typeface="Times New Roman"/>
                <a:cs typeface="Times New Roman"/>
              </a:rPr>
              <a:t>thiểu</a:t>
            </a:r>
            <a:r>
              <a:rPr sz="2400" b="1" i="1" spc="-10" dirty="0">
                <a:solidFill>
                  <a:srgbClr val="03499E"/>
                </a:solidFill>
                <a:latin typeface="Times New Roman"/>
                <a:cs typeface="Times New Roman"/>
              </a:rPr>
              <a:t> </a:t>
            </a:r>
            <a:r>
              <a:rPr sz="2400" b="1" i="1" dirty="0">
                <a:solidFill>
                  <a:srgbClr val="03499E"/>
                </a:solidFill>
                <a:latin typeface="Times New Roman"/>
                <a:cs typeface="Times New Roman"/>
              </a:rPr>
              <a:t>05 ngày</a:t>
            </a:r>
            <a:r>
              <a:rPr sz="2400" b="1" i="1" spc="-5" dirty="0">
                <a:solidFill>
                  <a:srgbClr val="03499E"/>
                </a:solidFill>
                <a:latin typeface="Times New Roman"/>
                <a:cs typeface="Times New Roman"/>
              </a:rPr>
              <a:t> </a:t>
            </a:r>
            <a:r>
              <a:rPr sz="2400" b="1" i="1" dirty="0">
                <a:solidFill>
                  <a:srgbClr val="03499E"/>
                </a:solidFill>
                <a:latin typeface="Times New Roman"/>
                <a:cs typeface="Times New Roman"/>
              </a:rPr>
              <a:t>làm</a:t>
            </a:r>
            <a:r>
              <a:rPr sz="2400" b="1" i="1" spc="-15" dirty="0">
                <a:solidFill>
                  <a:srgbClr val="03499E"/>
                </a:solidFill>
                <a:latin typeface="Times New Roman"/>
                <a:cs typeface="Times New Roman"/>
              </a:rPr>
              <a:t> </a:t>
            </a:r>
            <a:r>
              <a:rPr sz="2400" b="1" i="1" spc="-20" dirty="0">
                <a:solidFill>
                  <a:srgbClr val="03499E"/>
                </a:solidFill>
                <a:latin typeface="Times New Roman"/>
                <a:cs typeface="Times New Roman"/>
              </a:rPr>
              <a:t>việc</a:t>
            </a:r>
            <a:endParaRPr sz="2400">
              <a:latin typeface="Times New Roman"/>
              <a:cs typeface="Times New Roman"/>
            </a:endParaRPr>
          </a:p>
        </p:txBody>
      </p:sp>
      <p:sp>
        <p:nvSpPr>
          <p:cNvPr id="37" name="Slide Number Placeholder 36">
            <a:extLst>
              <a:ext uri="{FF2B5EF4-FFF2-40B4-BE49-F238E27FC236}">
                <a16:creationId xmlns:a16="http://schemas.microsoft.com/office/drawing/2014/main" id="{04F1635B-DAF0-9D2F-BA00-86025B9949BD}"/>
              </a:ext>
            </a:extLst>
          </p:cNvPr>
          <p:cNvSpPr>
            <a:spLocks noGrp="1"/>
          </p:cNvSpPr>
          <p:nvPr>
            <p:ph type="sldNum" sz="quarter" idx="7"/>
          </p:nvPr>
        </p:nvSpPr>
        <p:spPr/>
        <p:txBody>
          <a:bodyPr/>
          <a:lstStyle/>
          <a:p>
            <a:pPr marL="4939665">
              <a:lnSpc>
                <a:spcPts val="1655"/>
              </a:lnSpc>
            </a:pPr>
            <a:fld id="{81D60167-4931-47E6-BA6A-407CBD079E47}" type="slidenum">
              <a:rPr lang="en-US" spc="-25" smtClean="0"/>
              <a:t>67</a:t>
            </a:fld>
            <a:endParaRPr lang="en-US" spc="-25"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881248" y="273050"/>
            <a:ext cx="6786880" cy="565150"/>
          </a:xfrm>
          <a:prstGeom prst="rect">
            <a:avLst/>
          </a:prstGeom>
          <a:ln w="25400">
            <a:solidFill>
              <a:srgbClr val="FFFFFF"/>
            </a:solidFill>
          </a:ln>
        </p:spPr>
        <p:txBody>
          <a:bodyPr vert="horz" wrap="square" lIns="0" tIns="32384" rIns="0" bIns="0" rtlCol="0">
            <a:spAutoFit/>
          </a:bodyPr>
          <a:lstStyle/>
          <a:p>
            <a:pPr marL="447675">
              <a:lnSpc>
                <a:spcPct val="100000"/>
              </a:lnSpc>
              <a:spcBef>
                <a:spcPts val="254"/>
              </a:spcBef>
            </a:pPr>
            <a:r>
              <a:rPr sz="3200" dirty="0"/>
              <a:t>Lựa</a:t>
            </a:r>
            <a:r>
              <a:rPr sz="3200" spc="-10" dirty="0"/>
              <a:t> </a:t>
            </a:r>
            <a:r>
              <a:rPr sz="3200" dirty="0"/>
              <a:t>chọn</a:t>
            </a:r>
            <a:r>
              <a:rPr sz="3200" spc="-35" dirty="0"/>
              <a:t> </a:t>
            </a:r>
            <a:r>
              <a:rPr sz="3200" dirty="0"/>
              <a:t>DS</a:t>
            </a:r>
            <a:r>
              <a:rPr sz="3200" spc="-25" dirty="0"/>
              <a:t> </a:t>
            </a:r>
            <a:r>
              <a:rPr sz="3200" dirty="0"/>
              <a:t>ngắn</a:t>
            </a:r>
            <a:r>
              <a:rPr sz="3200" spc="-25" dirty="0"/>
              <a:t> </a:t>
            </a:r>
            <a:r>
              <a:rPr sz="3200" dirty="0"/>
              <a:t>(tiếp</a:t>
            </a:r>
            <a:r>
              <a:rPr sz="3200" spc="-30" dirty="0"/>
              <a:t> </a:t>
            </a:r>
            <a:r>
              <a:rPr sz="3200" dirty="0"/>
              <a:t>Đ.23-</a:t>
            </a:r>
            <a:r>
              <a:rPr sz="3200" spc="-25" dirty="0"/>
              <a:t>NĐ)</a:t>
            </a:r>
            <a:endParaRPr sz="3200"/>
          </a:p>
        </p:txBody>
      </p:sp>
      <p:grpSp>
        <p:nvGrpSpPr>
          <p:cNvPr id="3" name="object 3"/>
          <p:cNvGrpSpPr/>
          <p:nvPr/>
        </p:nvGrpSpPr>
        <p:grpSpPr>
          <a:xfrm>
            <a:off x="1598549" y="1507744"/>
            <a:ext cx="9582150" cy="3317240"/>
            <a:chOff x="1598549" y="1507744"/>
            <a:chExt cx="9582150" cy="3317240"/>
          </a:xfrm>
        </p:grpSpPr>
        <p:sp>
          <p:nvSpPr>
            <p:cNvPr id="4" name="object 4"/>
            <p:cNvSpPr/>
            <p:nvPr/>
          </p:nvSpPr>
          <p:spPr>
            <a:xfrm>
              <a:off x="1611249" y="1520444"/>
              <a:ext cx="5838190" cy="654685"/>
            </a:xfrm>
            <a:custGeom>
              <a:avLst/>
              <a:gdLst/>
              <a:ahLst/>
              <a:cxnLst/>
              <a:rect l="l" t="t" r="r" b="b"/>
              <a:pathLst>
                <a:path w="5838190" h="654685">
                  <a:moveTo>
                    <a:pt x="5772277" y="0"/>
                  </a:moveTo>
                  <a:lnTo>
                    <a:pt x="65405" y="0"/>
                  </a:lnTo>
                  <a:lnTo>
                    <a:pt x="39969" y="5147"/>
                  </a:lnTo>
                  <a:lnTo>
                    <a:pt x="19176" y="19176"/>
                  </a:lnTo>
                  <a:lnTo>
                    <a:pt x="5147" y="39969"/>
                  </a:lnTo>
                  <a:lnTo>
                    <a:pt x="0" y="65404"/>
                  </a:lnTo>
                  <a:lnTo>
                    <a:pt x="0" y="589152"/>
                  </a:lnTo>
                  <a:lnTo>
                    <a:pt x="5147" y="614662"/>
                  </a:lnTo>
                  <a:lnTo>
                    <a:pt x="19176" y="635492"/>
                  </a:lnTo>
                  <a:lnTo>
                    <a:pt x="39969" y="649535"/>
                  </a:lnTo>
                  <a:lnTo>
                    <a:pt x="65405" y="654684"/>
                  </a:lnTo>
                  <a:lnTo>
                    <a:pt x="5772277" y="654684"/>
                  </a:lnTo>
                  <a:lnTo>
                    <a:pt x="5797766" y="649535"/>
                  </a:lnTo>
                  <a:lnTo>
                    <a:pt x="5818552" y="635492"/>
                  </a:lnTo>
                  <a:lnTo>
                    <a:pt x="5832552" y="614662"/>
                  </a:lnTo>
                  <a:lnTo>
                    <a:pt x="5837682" y="589152"/>
                  </a:lnTo>
                  <a:lnTo>
                    <a:pt x="5837682" y="65404"/>
                  </a:lnTo>
                  <a:lnTo>
                    <a:pt x="5832552" y="39969"/>
                  </a:lnTo>
                  <a:lnTo>
                    <a:pt x="5818552" y="19176"/>
                  </a:lnTo>
                  <a:lnTo>
                    <a:pt x="5797766" y="5147"/>
                  </a:lnTo>
                  <a:lnTo>
                    <a:pt x="5772277" y="0"/>
                  </a:lnTo>
                  <a:close/>
                </a:path>
              </a:pathLst>
            </a:custGeom>
            <a:solidFill>
              <a:srgbClr val="E9E1D5"/>
            </a:solidFill>
          </p:spPr>
          <p:txBody>
            <a:bodyPr wrap="square" lIns="0" tIns="0" rIns="0" bIns="0" rtlCol="0"/>
            <a:lstStyle/>
            <a:p>
              <a:endParaRPr/>
            </a:p>
          </p:txBody>
        </p:sp>
        <p:sp>
          <p:nvSpPr>
            <p:cNvPr id="5" name="object 5"/>
            <p:cNvSpPr/>
            <p:nvPr/>
          </p:nvSpPr>
          <p:spPr>
            <a:xfrm>
              <a:off x="1611249" y="1520444"/>
              <a:ext cx="5838190" cy="654685"/>
            </a:xfrm>
            <a:custGeom>
              <a:avLst/>
              <a:gdLst/>
              <a:ahLst/>
              <a:cxnLst/>
              <a:rect l="l" t="t" r="r" b="b"/>
              <a:pathLst>
                <a:path w="5838190" h="654685">
                  <a:moveTo>
                    <a:pt x="0" y="65404"/>
                  </a:moveTo>
                  <a:lnTo>
                    <a:pt x="5147" y="39969"/>
                  </a:lnTo>
                  <a:lnTo>
                    <a:pt x="19176" y="19176"/>
                  </a:lnTo>
                  <a:lnTo>
                    <a:pt x="39969" y="5147"/>
                  </a:lnTo>
                  <a:lnTo>
                    <a:pt x="65405" y="0"/>
                  </a:lnTo>
                  <a:lnTo>
                    <a:pt x="5772277" y="0"/>
                  </a:lnTo>
                  <a:lnTo>
                    <a:pt x="5797766" y="5147"/>
                  </a:lnTo>
                  <a:lnTo>
                    <a:pt x="5818552" y="19176"/>
                  </a:lnTo>
                  <a:lnTo>
                    <a:pt x="5832552" y="39969"/>
                  </a:lnTo>
                  <a:lnTo>
                    <a:pt x="5837682" y="65404"/>
                  </a:lnTo>
                  <a:lnTo>
                    <a:pt x="5837682" y="589152"/>
                  </a:lnTo>
                  <a:lnTo>
                    <a:pt x="5832552" y="614662"/>
                  </a:lnTo>
                  <a:lnTo>
                    <a:pt x="5818552" y="635492"/>
                  </a:lnTo>
                  <a:lnTo>
                    <a:pt x="5797766" y="649535"/>
                  </a:lnTo>
                  <a:lnTo>
                    <a:pt x="5772277" y="654684"/>
                  </a:lnTo>
                  <a:lnTo>
                    <a:pt x="65405" y="654684"/>
                  </a:lnTo>
                  <a:lnTo>
                    <a:pt x="39969" y="649535"/>
                  </a:lnTo>
                  <a:lnTo>
                    <a:pt x="19176" y="635492"/>
                  </a:lnTo>
                  <a:lnTo>
                    <a:pt x="5147" y="614662"/>
                  </a:lnTo>
                  <a:lnTo>
                    <a:pt x="0" y="589152"/>
                  </a:lnTo>
                  <a:lnTo>
                    <a:pt x="0" y="65404"/>
                  </a:lnTo>
                  <a:close/>
                </a:path>
              </a:pathLst>
            </a:custGeom>
            <a:ln w="25400">
              <a:solidFill>
                <a:srgbClr val="24548F"/>
              </a:solidFill>
            </a:ln>
          </p:spPr>
          <p:txBody>
            <a:bodyPr wrap="square" lIns="0" tIns="0" rIns="0" bIns="0" rtlCol="0"/>
            <a:lstStyle/>
            <a:p>
              <a:endParaRPr/>
            </a:p>
          </p:txBody>
        </p:sp>
        <p:sp>
          <p:nvSpPr>
            <p:cNvPr id="6" name="object 6"/>
            <p:cNvSpPr/>
            <p:nvPr/>
          </p:nvSpPr>
          <p:spPr>
            <a:xfrm>
              <a:off x="2195068" y="2175129"/>
              <a:ext cx="584200" cy="1009650"/>
            </a:xfrm>
            <a:custGeom>
              <a:avLst/>
              <a:gdLst/>
              <a:ahLst/>
              <a:cxnLst/>
              <a:rect l="l" t="t" r="r" b="b"/>
              <a:pathLst>
                <a:path w="584200" h="1009650">
                  <a:moveTo>
                    <a:pt x="0" y="0"/>
                  </a:moveTo>
                  <a:lnTo>
                    <a:pt x="0" y="1009269"/>
                  </a:lnTo>
                  <a:lnTo>
                    <a:pt x="583692" y="1009269"/>
                  </a:lnTo>
                </a:path>
              </a:pathLst>
            </a:custGeom>
            <a:ln w="25400">
              <a:solidFill>
                <a:srgbClr val="1F497C"/>
              </a:solidFill>
            </a:ln>
          </p:spPr>
          <p:txBody>
            <a:bodyPr wrap="square" lIns="0" tIns="0" rIns="0" bIns="0" rtlCol="0"/>
            <a:lstStyle/>
            <a:p>
              <a:endParaRPr/>
            </a:p>
          </p:txBody>
        </p:sp>
        <p:sp>
          <p:nvSpPr>
            <p:cNvPr id="7" name="object 7"/>
            <p:cNvSpPr/>
            <p:nvPr/>
          </p:nvSpPr>
          <p:spPr>
            <a:xfrm>
              <a:off x="2778760" y="2446782"/>
              <a:ext cx="8384540" cy="1475740"/>
            </a:xfrm>
            <a:custGeom>
              <a:avLst/>
              <a:gdLst/>
              <a:ahLst/>
              <a:cxnLst/>
              <a:rect l="l" t="t" r="r" b="b"/>
              <a:pathLst>
                <a:path w="8384540" h="1475739">
                  <a:moveTo>
                    <a:pt x="8236838" y="0"/>
                  </a:moveTo>
                  <a:lnTo>
                    <a:pt x="147573" y="0"/>
                  </a:lnTo>
                  <a:lnTo>
                    <a:pt x="100917" y="7519"/>
                  </a:lnTo>
                  <a:lnTo>
                    <a:pt x="60405" y="28456"/>
                  </a:lnTo>
                  <a:lnTo>
                    <a:pt x="28464" y="60377"/>
                  </a:lnTo>
                  <a:lnTo>
                    <a:pt x="7520" y="100852"/>
                  </a:lnTo>
                  <a:lnTo>
                    <a:pt x="0" y="147446"/>
                  </a:lnTo>
                  <a:lnTo>
                    <a:pt x="0" y="1327657"/>
                  </a:lnTo>
                  <a:lnTo>
                    <a:pt x="7520" y="1374314"/>
                  </a:lnTo>
                  <a:lnTo>
                    <a:pt x="28464" y="1414826"/>
                  </a:lnTo>
                  <a:lnTo>
                    <a:pt x="60405" y="1446767"/>
                  </a:lnTo>
                  <a:lnTo>
                    <a:pt x="100917" y="1467711"/>
                  </a:lnTo>
                  <a:lnTo>
                    <a:pt x="147573" y="1475231"/>
                  </a:lnTo>
                  <a:lnTo>
                    <a:pt x="8236838" y="1475231"/>
                  </a:lnTo>
                  <a:lnTo>
                    <a:pt x="8283433" y="1467711"/>
                  </a:lnTo>
                  <a:lnTo>
                    <a:pt x="8323908" y="1446767"/>
                  </a:lnTo>
                  <a:lnTo>
                    <a:pt x="8355829" y="1414826"/>
                  </a:lnTo>
                  <a:lnTo>
                    <a:pt x="8376766" y="1374314"/>
                  </a:lnTo>
                  <a:lnTo>
                    <a:pt x="8384286" y="1327657"/>
                  </a:lnTo>
                  <a:lnTo>
                    <a:pt x="8384286" y="147446"/>
                  </a:lnTo>
                  <a:lnTo>
                    <a:pt x="8376766" y="100852"/>
                  </a:lnTo>
                  <a:lnTo>
                    <a:pt x="8355829" y="60377"/>
                  </a:lnTo>
                  <a:lnTo>
                    <a:pt x="8323908" y="28456"/>
                  </a:lnTo>
                  <a:lnTo>
                    <a:pt x="8283433" y="7519"/>
                  </a:lnTo>
                  <a:lnTo>
                    <a:pt x="8236838" y="0"/>
                  </a:lnTo>
                  <a:close/>
                </a:path>
              </a:pathLst>
            </a:custGeom>
            <a:solidFill>
              <a:srgbClr val="CDD2DF">
                <a:alpha val="90194"/>
              </a:srgbClr>
            </a:solidFill>
          </p:spPr>
          <p:txBody>
            <a:bodyPr wrap="square" lIns="0" tIns="0" rIns="0" bIns="0" rtlCol="0"/>
            <a:lstStyle/>
            <a:p>
              <a:endParaRPr/>
            </a:p>
          </p:txBody>
        </p:sp>
        <p:sp>
          <p:nvSpPr>
            <p:cNvPr id="8" name="object 8"/>
            <p:cNvSpPr/>
            <p:nvPr/>
          </p:nvSpPr>
          <p:spPr>
            <a:xfrm>
              <a:off x="2778760" y="2446782"/>
              <a:ext cx="8384540" cy="1475740"/>
            </a:xfrm>
            <a:custGeom>
              <a:avLst/>
              <a:gdLst/>
              <a:ahLst/>
              <a:cxnLst/>
              <a:rect l="l" t="t" r="r" b="b"/>
              <a:pathLst>
                <a:path w="8384540" h="1475739">
                  <a:moveTo>
                    <a:pt x="0" y="147446"/>
                  </a:moveTo>
                  <a:lnTo>
                    <a:pt x="7520" y="100852"/>
                  </a:lnTo>
                  <a:lnTo>
                    <a:pt x="28464" y="60377"/>
                  </a:lnTo>
                  <a:lnTo>
                    <a:pt x="60405" y="28456"/>
                  </a:lnTo>
                  <a:lnTo>
                    <a:pt x="100917" y="7519"/>
                  </a:lnTo>
                  <a:lnTo>
                    <a:pt x="147573" y="0"/>
                  </a:lnTo>
                  <a:lnTo>
                    <a:pt x="8236838" y="0"/>
                  </a:lnTo>
                  <a:lnTo>
                    <a:pt x="8283433" y="7519"/>
                  </a:lnTo>
                  <a:lnTo>
                    <a:pt x="8323908" y="28456"/>
                  </a:lnTo>
                  <a:lnTo>
                    <a:pt x="8355829" y="60377"/>
                  </a:lnTo>
                  <a:lnTo>
                    <a:pt x="8376766" y="100852"/>
                  </a:lnTo>
                  <a:lnTo>
                    <a:pt x="8384286" y="147446"/>
                  </a:lnTo>
                  <a:lnTo>
                    <a:pt x="8384286" y="1327657"/>
                  </a:lnTo>
                  <a:lnTo>
                    <a:pt x="8376766" y="1374314"/>
                  </a:lnTo>
                  <a:lnTo>
                    <a:pt x="8355829" y="1414826"/>
                  </a:lnTo>
                  <a:lnTo>
                    <a:pt x="8323908" y="1446767"/>
                  </a:lnTo>
                  <a:lnTo>
                    <a:pt x="8283433" y="1467711"/>
                  </a:lnTo>
                  <a:lnTo>
                    <a:pt x="8236838" y="1475231"/>
                  </a:lnTo>
                  <a:lnTo>
                    <a:pt x="147573" y="1475231"/>
                  </a:lnTo>
                  <a:lnTo>
                    <a:pt x="100917" y="1467711"/>
                  </a:lnTo>
                  <a:lnTo>
                    <a:pt x="60405" y="1446767"/>
                  </a:lnTo>
                  <a:lnTo>
                    <a:pt x="28464" y="1414826"/>
                  </a:lnTo>
                  <a:lnTo>
                    <a:pt x="7520" y="1374314"/>
                  </a:lnTo>
                  <a:lnTo>
                    <a:pt x="0" y="1327657"/>
                  </a:lnTo>
                  <a:lnTo>
                    <a:pt x="0" y="147446"/>
                  </a:lnTo>
                  <a:close/>
                </a:path>
              </a:pathLst>
            </a:custGeom>
            <a:ln w="25400">
              <a:solidFill>
                <a:srgbClr val="2A5F9E"/>
              </a:solidFill>
            </a:ln>
          </p:spPr>
          <p:txBody>
            <a:bodyPr wrap="square" lIns="0" tIns="0" rIns="0" bIns="0" rtlCol="0"/>
            <a:lstStyle/>
            <a:p>
              <a:endParaRPr/>
            </a:p>
          </p:txBody>
        </p:sp>
        <p:sp>
          <p:nvSpPr>
            <p:cNvPr id="9" name="object 9"/>
            <p:cNvSpPr/>
            <p:nvPr/>
          </p:nvSpPr>
          <p:spPr>
            <a:xfrm>
              <a:off x="2195068" y="2175129"/>
              <a:ext cx="588645" cy="2398395"/>
            </a:xfrm>
            <a:custGeom>
              <a:avLst/>
              <a:gdLst/>
              <a:ahLst/>
              <a:cxnLst/>
              <a:rect l="l" t="t" r="r" b="b"/>
              <a:pathLst>
                <a:path w="588644" h="2398395">
                  <a:moveTo>
                    <a:pt x="0" y="0"/>
                  </a:moveTo>
                  <a:lnTo>
                    <a:pt x="0" y="2398268"/>
                  </a:lnTo>
                  <a:lnTo>
                    <a:pt x="588644" y="2398268"/>
                  </a:lnTo>
                </a:path>
              </a:pathLst>
            </a:custGeom>
            <a:ln w="25399">
              <a:solidFill>
                <a:srgbClr val="1F497C"/>
              </a:solidFill>
            </a:ln>
          </p:spPr>
          <p:txBody>
            <a:bodyPr wrap="square" lIns="0" tIns="0" rIns="0" bIns="0" rtlCol="0"/>
            <a:lstStyle/>
            <a:p>
              <a:endParaRPr/>
            </a:p>
          </p:txBody>
        </p:sp>
        <p:sp>
          <p:nvSpPr>
            <p:cNvPr id="10" name="object 10"/>
            <p:cNvSpPr/>
            <p:nvPr/>
          </p:nvSpPr>
          <p:spPr>
            <a:xfrm>
              <a:off x="2783713" y="4334891"/>
              <a:ext cx="8384540" cy="477520"/>
            </a:xfrm>
            <a:custGeom>
              <a:avLst/>
              <a:gdLst/>
              <a:ahLst/>
              <a:cxnLst/>
              <a:rect l="l" t="t" r="r" b="b"/>
              <a:pathLst>
                <a:path w="8384540" h="477520">
                  <a:moveTo>
                    <a:pt x="8336661" y="0"/>
                  </a:moveTo>
                  <a:lnTo>
                    <a:pt x="47751" y="0"/>
                  </a:lnTo>
                  <a:lnTo>
                    <a:pt x="29146" y="3746"/>
                  </a:lnTo>
                  <a:lnTo>
                    <a:pt x="13969" y="13969"/>
                  </a:lnTo>
                  <a:lnTo>
                    <a:pt x="3746" y="29146"/>
                  </a:lnTo>
                  <a:lnTo>
                    <a:pt x="0" y="47751"/>
                  </a:lnTo>
                  <a:lnTo>
                    <a:pt x="0" y="429386"/>
                  </a:lnTo>
                  <a:lnTo>
                    <a:pt x="3746" y="447992"/>
                  </a:lnTo>
                  <a:lnTo>
                    <a:pt x="13969" y="463168"/>
                  </a:lnTo>
                  <a:lnTo>
                    <a:pt x="29146" y="473392"/>
                  </a:lnTo>
                  <a:lnTo>
                    <a:pt x="47751" y="477138"/>
                  </a:lnTo>
                  <a:lnTo>
                    <a:pt x="8336661" y="477138"/>
                  </a:lnTo>
                  <a:lnTo>
                    <a:pt x="8355193" y="473392"/>
                  </a:lnTo>
                  <a:lnTo>
                    <a:pt x="8370331" y="463168"/>
                  </a:lnTo>
                  <a:lnTo>
                    <a:pt x="8380541" y="447992"/>
                  </a:lnTo>
                  <a:lnTo>
                    <a:pt x="8384286" y="429386"/>
                  </a:lnTo>
                  <a:lnTo>
                    <a:pt x="8384286" y="47751"/>
                  </a:lnTo>
                  <a:lnTo>
                    <a:pt x="8380541" y="29146"/>
                  </a:lnTo>
                  <a:lnTo>
                    <a:pt x="8370331" y="13969"/>
                  </a:lnTo>
                  <a:lnTo>
                    <a:pt x="8355193" y="3746"/>
                  </a:lnTo>
                  <a:lnTo>
                    <a:pt x="8336661" y="0"/>
                  </a:lnTo>
                  <a:close/>
                </a:path>
              </a:pathLst>
            </a:custGeom>
            <a:solidFill>
              <a:srgbClr val="CDD2DF">
                <a:alpha val="90194"/>
              </a:srgbClr>
            </a:solidFill>
          </p:spPr>
          <p:txBody>
            <a:bodyPr wrap="square" lIns="0" tIns="0" rIns="0" bIns="0" rtlCol="0"/>
            <a:lstStyle/>
            <a:p>
              <a:endParaRPr/>
            </a:p>
          </p:txBody>
        </p:sp>
        <p:sp>
          <p:nvSpPr>
            <p:cNvPr id="11" name="object 11"/>
            <p:cNvSpPr/>
            <p:nvPr/>
          </p:nvSpPr>
          <p:spPr>
            <a:xfrm>
              <a:off x="2783713" y="4334891"/>
              <a:ext cx="8384540" cy="477520"/>
            </a:xfrm>
            <a:custGeom>
              <a:avLst/>
              <a:gdLst/>
              <a:ahLst/>
              <a:cxnLst/>
              <a:rect l="l" t="t" r="r" b="b"/>
              <a:pathLst>
                <a:path w="8384540" h="477520">
                  <a:moveTo>
                    <a:pt x="0" y="47751"/>
                  </a:moveTo>
                  <a:lnTo>
                    <a:pt x="3746" y="29146"/>
                  </a:lnTo>
                  <a:lnTo>
                    <a:pt x="13969" y="13969"/>
                  </a:lnTo>
                  <a:lnTo>
                    <a:pt x="29146" y="3746"/>
                  </a:lnTo>
                  <a:lnTo>
                    <a:pt x="47751" y="0"/>
                  </a:lnTo>
                  <a:lnTo>
                    <a:pt x="8336661" y="0"/>
                  </a:lnTo>
                  <a:lnTo>
                    <a:pt x="8355193" y="3746"/>
                  </a:lnTo>
                  <a:lnTo>
                    <a:pt x="8370331" y="13969"/>
                  </a:lnTo>
                  <a:lnTo>
                    <a:pt x="8380541" y="29146"/>
                  </a:lnTo>
                  <a:lnTo>
                    <a:pt x="8384286" y="47751"/>
                  </a:lnTo>
                  <a:lnTo>
                    <a:pt x="8384286" y="429386"/>
                  </a:lnTo>
                  <a:lnTo>
                    <a:pt x="8380541" y="447992"/>
                  </a:lnTo>
                  <a:lnTo>
                    <a:pt x="8370331" y="463168"/>
                  </a:lnTo>
                  <a:lnTo>
                    <a:pt x="8355193" y="473392"/>
                  </a:lnTo>
                  <a:lnTo>
                    <a:pt x="8336661" y="477138"/>
                  </a:lnTo>
                  <a:lnTo>
                    <a:pt x="47751" y="477138"/>
                  </a:lnTo>
                  <a:lnTo>
                    <a:pt x="29146" y="473392"/>
                  </a:lnTo>
                  <a:lnTo>
                    <a:pt x="13969" y="463168"/>
                  </a:lnTo>
                  <a:lnTo>
                    <a:pt x="3746" y="447992"/>
                  </a:lnTo>
                  <a:lnTo>
                    <a:pt x="0" y="429386"/>
                  </a:lnTo>
                  <a:lnTo>
                    <a:pt x="0" y="47751"/>
                  </a:lnTo>
                  <a:close/>
                </a:path>
              </a:pathLst>
            </a:custGeom>
            <a:ln w="25400">
              <a:solidFill>
                <a:srgbClr val="2A5F9E"/>
              </a:solidFill>
            </a:ln>
          </p:spPr>
          <p:txBody>
            <a:bodyPr wrap="square" lIns="0" tIns="0" rIns="0" bIns="0" rtlCol="0"/>
            <a:lstStyle/>
            <a:p>
              <a:endParaRPr/>
            </a:p>
          </p:txBody>
        </p:sp>
      </p:grpSp>
      <p:sp>
        <p:nvSpPr>
          <p:cNvPr id="12" name="object 12"/>
          <p:cNvSpPr txBox="1"/>
          <p:nvPr/>
        </p:nvSpPr>
        <p:spPr>
          <a:xfrm>
            <a:off x="1307338" y="1603628"/>
            <a:ext cx="9928225" cy="4860925"/>
          </a:xfrm>
          <a:prstGeom prst="rect">
            <a:avLst/>
          </a:prstGeom>
        </p:spPr>
        <p:txBody>
          <a:bodyPr vert="horz" wrap="square" lIns="0" tIns="13335" rIns="0" bIns="0" rtlCol="0">
            <a:spAutoFit/>
          </a:bodyPr>
          <a:lstStyle/>
          <a:p>
            <a:pPr marL="1814195">
              <a:lnSpc>
                <a:spcPct val="100000"/>
              </a:lnSpc>
              <a:spcBef>
                <a:spcPts val="105"/>
              </a:spcBef>
            </a:pPr>
            <a:r>
              <a:rPr sz="2600" b="1" dirty="0">
                <a:solidFill>
                  <a:srgbClr val="03499E"/>
                </a:solidFill>
                <a:latin typeface="Times New Roman"/>
                <a:cs typeface="Times New Roman"/>
              </a:rPr>
              <a:t>2.</a:t>
            </a:r>
            <a:r>
              <a:rPr sz="2600" b="1" spc="-10" dirty="0">
                <a:solidFill>
                  <a:srgbClr val="03499E"/>
                </a:solidFill>
                <a:latin typeface="Times New Roman"/>
                <a:cs typeface="Times New Roman"/>
              </a:rPr>
              <a:t> </a:t>
            </a:r>
            <a:r>
              <a:rPr sz="2600" b="1" dirty="0">
                <a:solidFill>
                  <a:srgbClr val="03499E"/>
                </a:solidFill>
                <a:latin typeface="Times New Roman"/>
                <a:cs typeface="Times New Roman"/>
              </a:rPr>
              <a:t>Đấu</a:t>
            </a:r>
            <a:r>
              <a:rPr sz="2600" b="1" spc="-30" dirty="0">
                <a:solidFill>
                  <a:srgbClr val="03499E"/>
                </a:solidFill>
                <a:latin typeface="Times New Roman"/>
                <a:cs typeface="Times New Roman"/>
              </a:rPr>
              <a:t> </a:t>
            </a:r>
            <a:r>
              <a:rPr sz="2600" b="1" dirty="0">
                <a:solidFill>
                  <a:srgbClr val="03499E"/>
                </a:solidFill>
                <a:latin typeface="Times New Roman"/>
                <a:cs typeface="Times New Roman"/>
              </a:rPr>
              <a:t>thầu</a:t>
            </a:r>
            <a:r>
              <a:rPr sz="2600" b="1" spc="-20" dirty="0">
                <a:solidFill>
                  <a:srgbClr val="03499E"/>
                </a:solidFill>
                <a:latin typeface="Times New Roman"/>
                <a:cs typeface="Times New Roman"/>
              </a:rPr>
              <a:t> </a:t>
            </a:r>
            <a:r>
              <a:rPr sz="2600" b="1" dirty="0">
                <a:solidFill>
                  <a:srgbClr val="03499E"/>
                </a:solidFill>
                <a:latin typeface="Times New Roman"/>
                <a:cs typeface="Times New Roman"/>
              </a:rPr>
              <a:t>hạn</a:t>
            </a:r>
            <a:r>
              <a:rPr sz="2600" b="1" spc="-30" dirty="0">
                <a:solidFill>
                  <a:srgbClr val="03499E"/>
                </a:solidFill>
                <a:latin typeface="Times New Roman"/>
                <a:cs typeface="Times New Roman"/>
              </a:rPr>
              <a:t> </a:t>
            </a:r>
            <a:r>
              <a:rPr sz="2600" b="1" spc="-25" dirty="0">
                <a:solidFill>
                  <a:srgbClr val="03499E"/>
                </a:solidFill>
                <a:latin typeface="Times New Roman"/>
                <a:cs typeface="Times New Roman"/>
              </a:rPr>
              <a:t>chế</a:t>
            </a:r>
            <a:endParaRPr sz="2600">
              <a:latin typeface="Times New Roman"/>
              <a:cs typeface="Times New Roman"/>
            </a:endParaRPr>
          </a:p>
          <a:p>
            <a:pPr>
              <a:lnSpc>
                <a:spcPct val="100000"/>
              </a:lnSpc>
              <a:spcBef>
                <a:spcPts val="550"/>
              </a:spcBef>
            </a:pPr>
            <a:endParaRPr sz="2600">
              <a:latin typeface="Times New Roman"/>
              <a:cs typeface="Times New Roman"/>
            </a:endParaRPr>
          </a:p>
          <a:p>
            <a:pPr marL="1564005">
              <a:lnSpc>
                <a:spcPct val="100000"/>
              </a:lnSpc>
            </a:pPr>
            <a:r>
              <a:rPr sz="2600" dirty="0">
                <a:solidFill>
                  <a:srgbClr val="03499E"/>
                </a:solidFill>
                <a:latin typeface="Times New Roman"/>
                <a:cs typeface="Times New Roman"/>
              </a:rPr>
              <a:t>Xác</a:t>
            </a:r>
            <a:r>
              <a:rPr sz="2600" spc="-5" dirty="0">
                <a:solidFill>
                  <a:srgbClr val="03499E"/>
                </a:solidFill>
                <a:latin typeface="Times New Roman"/>
                <a:cs typeface="Times New Roman"/>
              </a:rPr>
              <a:t> </a:t>
            </a:r>
            <a:r>
              <a:rPr sz="2600" dirty="0">
                <a:solidFill>
                  <a:srgbClr val="03499E"/>
                </a:solidFill>
                <a:latin typeface="Times New Roman"/>
                <a:cs typeface="Times New Roman"/>
              </a:rPr>
              <a:t>định,</a:t>
            </a:r>
            <a:r>
              <a:rPr sz="2600" spc="-20" dirty="0">
                <a:solidFill>
                  <a:srgbClr val="03499E"/>
                </a:solidFill>
                <a:latin typeface="Times New Roman"/>
                <a:cs typeface="Times New Roman"/>
              </a:rPr>
              <a:t> </a:t>
            </a:r>
            <a:r>
              <a:rPr sz="2600" dirty="0">
                <a:solidFill>
                  <a:srgbClr val="03499E"/>
                </a:solidFill>
                <a:latin typeface="Times New Roman"/>
                <a:cs typeface="Times New Roman"/>
              </a:rPr>
              <a:t>phê</a:t>
            </a:r>
            <a:r>
              <a:rPr sz="2600" spc="-10" dirty="0">
                <a:solidFill>
                  <a:srgbClr val="03499E"/>
                </a:solidFill>
                <a:latin typeface="Times New Roman"/>
                <a:cs typeface="Times New Roman"/>
              </a:rPr>
              <a:t> </a:t>
            </a:r>
            <a:r>
              <a:rPr sz="2600" dirty="0">
                <a:solidFill>
                  <a:srgbClr val="03499E"/>
                </a:solidFill>
                <a:latin typeface="Times New Roman"/>
                <a:cs typeface="Times New Roman"/>
              </a:rPr>
              <a:t>duyệt</a:t>
            </a:r>
            <a:r>
              <a:rPr sz="2600" spc="-30" dirty="0">
                <a:solidFill>
                  <a:srgbClr val="03499E"/>
                </a:solidFill>
                <a:latin typeface="Times New Roman"/>
                <a:cs typeface="Times New Roman"/>
              </a:rPr>
              <a:t> </a:t>
            </a:r>
            <a:r>
              <a:rPr sz="2600" dirty="0">
                <a:solidFill>
                  <a:srgbClr val="03499E"/>
                </a:solidFill>
                <a:latin typeface="Times New Roman"/>
                <a:cs typeface="Times New Roman"/>
              </a:rPr>
              <a:t>DSN:</a:t>
            </a:r>
            <a:r>
              <a:rPr sz="2600" spc="-15" dirty="0">
                <a:solidFill>
                  <a:srgbClr val="03499E"/>
                </a:solidFill>
                <a:latin typeface="Times New Roman"/>
                <a:cs typeface="Times New Roman"/>
              </a:rPr>
              <a:t> </a:t>
            </a:r>
            <a:r>
              <a:rPr sz="2600" dirty="0">
                <a:solidFill>
                  <a:srgbClr val="03499E"/>
                </a:solidFill>
                <a:latin typeface="Times New Roman"/>
                <a:cs typeface="Times New Roman"/>
              </a:rPr>
              <a:t>tối</a:t>
            </a:r>
            <a:r>
              <a:rPr sz="2600" spc="-5" dirty="0">
                <a:solidFill>
                  <a:srgbClr val="03499E"/>
                </a:solidFill>
                <a:latin typeface="Times New Roman"/>
                <a:cs typeface="Times New Roman"/>
              </a:rPr>
              <a:t> </a:t>
            </a:r>
            <a:r>
              <a:rPr sz="2600" dirty="0">
                <a:solidFill>
                  <a:srgbClr val="03499E"/>
                </a:solidFill>
                <a:latin typeface="Times New Roman"/>
                <a:cs typeface="Times New Roman"/>
              </a:rPr>
              <a:t>thiểu</a:t>
            </a:r>
            <a:r>
              <a:rPr sz="2600" spc="-15" dirty="0">
                <a:solidFill>
                  <a:srgbClr val="03499E"/>
                </a:solidFill>
                <a:latin typeface="Times New Roman"/>
                <a:cs typeface="Times New Roman"/>
              </a:rPr>
              <a:t> </a:t>
            </a:r>
            <a:r>
              <a:rPr sz="2600" dirty="0">
                <a:solidFill>
                  <a:srgbClr val="03499E"/>
                </a:solidFill>
                <a:latin typeface="Times New Roman"/>
                <a:cs typeface="Times New Roman"/>
              </a:rPr>
              <a:t>3 NT</a:t>
            </a:r>
            <a:r>
              <a:rPr sz="2600" spc="-5" dirty="0">
                <a:solidFill>
                  <a:srgbClr val="03499E"/>
                </a:solidFill>
                <a:latin typeface="Times New Roman"/>
                <a:cs typeface="Times New Roman"/>
              </a:rPr>
              <a:t> </a:t>
            </a:r>
            <a:r>
              <a:rPr sz="2600" dirty="0">
                <a:solidFill>
                  <a:srgbClr val="03499E"/>
                </a:solidFill>
                <a:latin typeface="Times New Roman"/>
                <a:cs typeface="Times New Roman"/>
              </a:rPr>
              <a:t>đáp</a:t>
            </a:r>
            <a:r>
              <a:rPr sz="2600" spc="-10" dirty="0">
                <a:solidFill>
                  <a:srgbClr val="03499E"/>
                </a:solidFill>
                <a:latin typeface="Times New Roman"/>
                <a:cs typeface="Times New Roman"/>
              </a:rPr>
              <a:t> </a:t>
            </a:r>
            <a:r>
              <a:rPr sz="2600" dirty="0">
                <a:solidFill>
                  <a:srgbClr val="03499E"/>
                </a:solidFill>
                <a:latin typeface="Times New Roman"/>
                <a:cs typeface="Times New Roman"/>
              </a:rPr>
              <a:t>ứng</a:t>
            </a:r>
            <a:r>
              <a:rPr sz="2600" spc="-20" dirty="0">
                <a:solidFill>
                  <a:srgbClr val="03499E"/>
                </a:solidFill>
                <a:latin typeface="Times New Roman"/>
                <a:cs typeface="Times New Roman"/>
              </a:rPr>
              <a:t> </a:t>
            </a:r>
            <a:r>
              <a:rPr sz="2600" dirty="0">
                <a:solidFill>
                  <a:srgbClr val="03499E"/>
                </a:solidFill>
                <a:latin typeface="Times New Roman"/>
                <a:cs typeface="Times New Roman"/>
              </a:rPr>
              <a:t>yêu</a:t>
            </a:r>
            <a:r>
              <a:rPr sz="2600" spc="-10" dirty="0">
                <a:solidFill>
                  <a:srgbClr val="03499E"/>
                </a:solidFill>
                <a:latin typeface="Times New Roman"/>
                <a:cs typeface="Times New Roman"/>
              </a:rPr>
              <a:t> </a:t>
            </a:r>
            <a:r>
              <a:rPr sz="2600" spc="-25" dirty="0">
                <a:solidFill>
                  <a:srgbClr val="03499E"/>
                </a:solidFill>
                <a:latin typeface="Times New Roman"/>
                <a:cs typeface="Times New Roman"/>
              </a:rPr>
              <a:t>cầu</a:t>
            </a:r>
            <a:endParaRPr sz="2600">
              <a:latin typeface="Times New Roman"/>
              <a:cs typeface="Times New Roman"/>
            </a:endParaRPr>
          </a:p>
          <a:p>
            <a:pPr marL="1792605" marR="356235" indent="-228600">
              <a:lnSpc>
                <a:spcPts val="2690"/>
              </a:lnSpc>
              <a:spcBef>
                <a:spcPts val="1075"/>
              </a:spcBef>
              <a:buChar char="•"/>
              <a:tabLst>
                <a:tab pos="1792605" algn="l"/>
              </a:tabLst>
            </a:pPr>
            <a:r>
              <a:rPr sz="2600" dirty="0">
                <a:solidFill>
                  <a:srgbClr val="03499E"/>
                </a:solidFill>
                <a:latin typeface="Times New Roman"/>
                <a:cs typeface="Times New Roman"/>
              </a:rPr>
              <a:t>Ít</a:t>
            </a:r>
            <a:r>
              <a:rPr sz="2600" spc="5" dirty="0">
                <a:solidFill>
                  <a:srgbClr val="03499E"/>
                </a:solidFill>
                <a:latin typeface="Times New Roman"/>
                <a:cs typeface="Times New Roman"/>
              </a:rPr>
              <a:t> </a:t>
            </a:r>
            <a:r>
              <a:rPr sz="2600" dirty="0">
                <a:solidFill>
                  <a:srgbClr val="03499E"/>
                </a:solidFill>
                <a:latin typeface="Times New Roman"/>
                <a:cs typeface="Times New Roman"/>
              </a:rPr>
              <a:t>hơn</a:t>
            </a:r>
            <a:r>
              <a:rPr sz="2600" spc="-15" dirty="0">
                <a:solidFill>
                  <a:srgbClr val="03499E"/>
                </a:solidFill>
                <a:latin typeface="Times New Roman"/>
                <a:cs typeface="Times New Roman"/>
              </a:rPr>
              <a:t> </a:t>
            </a:r>
            <a:r>
              <a:rPr sz="2600" dirty="0">
                <a:solidFill>
                  <a:srgbClr val="03499E"/>
                </a:solidFill>
                <a:latin typeface="Times New Roman"/>
                <a:cs typeface="Times New Roman"/>
              </a:rPr>
              <a:t>3</a:t>
            </a:r>
            <a:r>
              <a:rPr sz="2600" spc="-10" dirty="0">
                <a:solidFill>
                  <a:srgbClr val="03499E"/>
                </a:solidFill>
                <a:latin typeface="Times New Roman"/>
                <a:cs typeface="Times New Roman"/>
              </a:rPr>
              <a:t> </a:t>
            </a:r>
            <a:r>
              <a:rPr sz="2600" dirty="0">
                <a:solidFill>
                  <a:srgbClr val="03499E"/>
                </a:solidFill>
                <a:latin typeface="Times New Roman"/>
                <a:cs typeface="Times New Roman"/>
              </a:rPr>
              <a:t>NT</a:t>
            </a:r>
            <a:r>
              <a:rPr sz="2600" spc="-10" dirty="0">
                <a:solidFill>
                  <a:srgbClr val="03499E"/>
                </a:solidFill>
                <a:latin typeface="Times New Roman"/>
                <a:cs typeface="Times New Roman"/>
              </a:rPr>
              <a:t> </a:t>
            </a:r>
            <a:r>
              <a:rPr sz="2600" dirty="0">
                <a:solidFill>
                  <a:srgbClr val="03499E"/>
                </a:solidFill>
                <a:latin typeface="Times New Roman"/>
                <a:cs typeface="Times New Roman"/>
              </a:rPr>
              <a:t>thì XLTH:</a:t>
            </a:r>
            <a:r>
              <a:rPr sz="2600" spc="-20" dirty="0">
                <a:solidFill>
                  <a:srgbClr val="03499E"/>
                </a:solidFill>
                <a:latin typeface="Times New Roman"/>
                <a:cs typeface="Times New Roman"/>
              </a:rPr>
              <a:t> </a:t>
            </a:r>
            <a:r>
              <a:rPr sz="2600" dirty="0">
                <a:solidFill>
                  <a:srgbClr val="03499E"/>
                </a:solidFill>
                <a:latin typeface="Times New Roman"/>
                <a:cs typeface="Times New Roman"/>
              </a:rPr>
              <a:t>phát</a:t>
            </a:r>
            <a:r>
              <a:rPr sz="2600" spc="-10" dirty="0">
                <a:solidFill>
                  <a:srgbClr val="03499E"/>
                </a:solidFill>
                <a:latin typeface="Times New Roman"/>
                <a:cs typeface="Times New Roman"/>
              </a:rPr>
              <a:t> </a:t>
            </a:r>
            <a:r>
              <a:rPr sz="2600" dirty="0">
                <a:solidFill>
                  <a:srgbClr val="03499E"/>
                </a:solidFill>
                <a:latin typeface="Times New Roman"/>
                <a:cs typeface="Times New Roman"/>
              </a:rPr>
              <a:t>hành</a:t>
            </a:r>
            <a:r>
              <a:rPr sz="2600" spc="-15" dirty="0">
                <a:solidFill>
                  <a:srgbClr val="03499E"/>
                </a:solidFill>
                <a:latin typeface="Times New Roman"/>
                <a:cs typeface="Times New Roman"/>
              </a:rPr>
              <a:t> </a:t>
            </a:r>
            <a:r>
              <a:rPr sz="2600" dirty="0">
                <a:solidFill>
                  <a:srgbClr val="03499E"/>
                </a:solidFill>
                <a:latin typeface="Times New Roman"/>
                <a:cs typeface="Times New Roman"/>
              </a:rPr>
              <a:t>ngay</a:t>
            </a:r>
            <a:r>
              <a:rPr sz="2600" spc="-25" dirty="0">
                <a:solidFill>
                  <a:srgbClr val="03499E"/>
                </a:solidFill>
                <a:latin typeface="Times New Roman"/>
                <a:cs typeface="Times New Roman"/>
              </a:rPr>
              <a:t> </a:t>
            </a:r>
            <a:r>
              <a:rPr sz="2600" dirty="0">
                <a:solidFill>
                  <a:srgbClr val="03499E"/>
                </a:solidFill>
                <a:latin typeface="Times New Roman"/>
                <a:cs typeface="Times New Roman"/>
              </a:rPr>
              <a:t>HSMT</a:t>
            </a:r>
            <a:r>
              <a:rPr sz="2600" spc="-20" dirty="0">
                <a:solidFill>
                  <a:srgbClr val="03499E"/>
                </a:solidFill>
                <a:latin typeface="Times New Roman"/>
                <a:cs typeface="Times New Roman"/>
              </a:rPr>
              <a:t> </a:t>
            </a:r>
            <a:r>
              <a:rPr sz="2600" dirty="0">
                <a:solidFill>
                  <a:srgbClr val="03499E"/>
                </a:solidFill>
                <a:latin typeface="Times New Roman"/>
                <a:cs typeface="Times New Roman"/>
              </a:rPr>
              <a:t>hoặc</a:t>
            </a:r>
            <a:r>
              <a:rPr sz="2600" spc="-25" dirty="0">
                <a:solidFill>
                  <a:srgbClr val="03499E"/>
                </a:solidFill>
                <a:latin typeface="Times New Roman"/>
                <a:cs typeface="Times New Roman"/>
              </a:rPr>
              <a:t> </a:t>
            </a:r>
            <a:r>
              <a:rPr sz="2600" dirty="0">
                <a:solidFill>
                  <a:srgbClr val="03499E"/>
                </a:solidFill>
                <a:latin typeface="Times New Roman"/>
                <a:cs typeface="Times New Roman"/>
              </a:rPr>
              <a:t>LC</a:t>
            </a:r>
            <a:r>
              <a:rPr sz="2600" spc="-10" dirty="0">
                <a:solidFill>
                  <a:srgbClr val="03499E"/>
                </a:solidFill>
                <a:latin typeface="Times New Roman"/>
                <a:cs typeface="Times New Roman"/>
              </a:rPr>
              <a:t> </a:t>
            </a:r>
            <a:r>
              <a:rPr sz="2600" spc="-25" dirty="0">
                <a:solidFill>
                  <a:srgbClr val="03499E"/>
                </a:solidFill>
                <a:latin typeface="Times New Roman"/>
                <a:cs typeface="Times New Roman"/>
              </a:rPr>
              <a:t>bổ </a:t>
            </a:r>
            <a:r>
              <a:rPr sz="2600" dirty="0">
                <a:solidFill>
                  <a:srgbClr val="03499E"/>
                </a:solidFill>
                <a:latin typeface="Times New Roman"/>
                <a:cs typeface="Times New Roman"/>
              </a:rPr>
              <a:t>sung</a:t>
            </a:r>
            <a:r>
              <a:rPr sz="2600" spc="-15" dirty="0">
                <a:solidFill>
                  <a:srgbClr val="03499E"/>
                </a:solidFill>
                <a:latin typeface="Times New Roman"/>
                <a:cs typeface="Times New Roman"/>
              </a:rPr>
              <a:t> </a:t>
            </a:r>
            <a:r>
              <a:rPr sz="2600" dirty="0">
                <a:solidFill>
                  <a:srgbClr val="03499E"/>
                </a:solidFill>
                <a:latin typeface="Times New Roman"/>
                <a:cs typeface="Times New Roman"/>
              </a:rPr>
              <a:t>NT</a:t>
            </a:r>
            <a:r>
              <a:rPr sz="2600" spc="-5" dirty="0">
                <a:solidFill>
                  <a:srgbClr val="03499E"/>
                </a:solidFill>
                <a:latin typeface="Times New Roman"/>
                <a:cs typeface="Times New Roman"/>
              </a:rPr>
              <a:t> </a:t>
            </a:r>
            <a:r>
              <a:rPr sz="2600" dirty="0">
                <a:solidFill>
                  <a:srgbClr val="03499E"/>
                </a:solidFill>
                <a:latin typeface="Times New Roman"/>
                <a:cs typeface="Times New Roman"/>
              </a:rPr>
              <a:t>vào</a:t>
            </a:r>
            <a:r>
              <a:rPr sz="2600" spc="-10" dirty="0">
                <a:solidFill>
                  <a:srgbClr val="03499E"/>
                </a:solidFill>
                <a:latin typeface="Times New Roman"/>
                <a:cs typeface="Times New Roman"/>
              </a:rPr>
              <a:t> </a:t>
            </a:r>
            <a:r>
              <a:rPr sz="2600" spc="-25" dirty="0">
                <a:solidFill>
                  <a:srgbClr val="03499E"/>
                </a:solidFill>
                <a:latin typeface="Times New Roman"/>
                <a:cs typeface="Times New Roman"/>
              </a:rPr>
              <a:t>DSN</a:t>
            </a:r>
            <a:endParaRPr sz="2600">
              <a:latin typeface="Times New Roman"/>
              <a:cs typeface="Times New Roman"/>
            </a:endParaRPr>
          </a:p>
          <a:p>
            <a:pPr>
              <a:lnSpc>
                <a:spcPct val="100000"/>
              </a:lnSpc>
              <a:spcBef>
                <a:spcPts val="2240"/>
              </a:spcBef>
            </a:pPr>
            <a:endParaRPr sz="2600">
              <a:latin typeface="Times New Roman"/>
              <a:cs typeface="Times New Roman"/>
            </a:endParaRPr>
          </a:p>
          <a:p>
            <a:pPr marL="1539875">
              <a:lnSpc>
                <a:spcPct val="100000"/>
              </a:lnSpc>
            </a:pPr>
            <a:r>
              <a:rPr sz="2600" dirty="0">
                <a:solidFill>
                  <a:srgbClr val="03499E"/>
                </a:solidFill>
                <a:latin typeface="Times New Roman"/>
                <a:cs typeface="Times New Roman"/>
              </a:rPr>
              <a:t>Công</a:t>
            </a:r>
            <a:r>
              <a:rPr sz="2600" spc="-10" dirty="0">
                <a:solidFill>
                  <a:srgbClr val="03499E"/>
                </a:solidFill>
                <a:latin typeface="Times New Roman"/>
                <a:cs typeface="Times New Roman"/>
              </a:rPr>
              <a:t> </a:t>
            </a:r>
            <a:r>
              <a:rPr sz="2600" dirty="0">
                <a:solidFill>
                  <a:srgbClr val="03499E"/>
                </a:solidFill>
                <a:latin typeface="Times New Roman"/>
                <a:cs typeface="Times New Roman"/>
              </a:rPr>
              <a:t>khai</a:t>
            </a:r>
            <a:r>
              <a:rPr sz="2600" spc="-15" dirty="0">
                <a:solidFill>
                  <a:srgbClr val="03499E"/>
                </a:solidFill>
                <a:latin typeface="Times New Roman"/>
                <a:cs typeface="Times New Roman"/>
              </a:rPr>
              <a:t> </a:t>
            </a:r>
            <a:r>
              <a:rPr sz="2600" spc="-25" dirty="0">
                <a:solidFill>
                  <a:srgbClr val="03499E"/>
                </a:solidFill>
                <a:latin typeface="Times New Roman"/>
                <a:cs typeface="Times New Roman"/>
              </a:rPr>
              <a:t>DSN</a:t>
            </a:r>
            <a:endParaRPr sz="2600">
              <a:latin typeface="Times New Roman"/>
              <a:cs typeface="Times New Roman"/>
            </a:endParaRPr>
          </a:p>
          <a:p>
            <a:pPr>
              <a:lnSpc>
                <a:spcPct val="100000"/>
              </a:lnSpc>
              <a:spcBef>
                <a:spcPts val="1850"/>
              </a:spcBef>
            </a:pPr>
            <a:endParaRPr sz="2600">
              <a:latin typeface="Times New Roman"/>
              <a:cs typeface="Times New Roman"/>
            </a:endParaRPr>
          </a:p>
          <a:p>
            <a:pPr marL="354965" indent="-342265">
              <a:lnSpc>
                <a:spcPct val="100000"/>
              </a:lnSpc>
              <a:buFont typeface="Wingdings"/>
              <a:buChar char=""/>
              <a:tabLst>
                <a:tab pos="354965" algn="l"/>
              </a:tabLst>
            </a:pPr>
            <a:r>
              <a:rPr sz="2400" b="1" i="1" dirty="0">
                <a:solidFill>
                  <a:srgbClr val="03499E"/>
                </a:solidFill>
                <a:latin typeface="Times New Roman"/>
                <a:cs typeface="Times New Roman"/>
              </a:rPr>
              <a:t>Các</a:t>
            </a:r>
            <a:r>
              <a:rPr sz="2400" b="1" i="1" spc="-25" dirty="0">
                <a:solidFill>
                  <a:srgbClr val="03499E"/>
                </a:solidFill>
                <a:latin typeface="Times New Roman"/>
                <a:cs typeface="Times New Roman"/>
              </a:rPr>
              <a:t> </a:t>
            </a:r>
            <a:r>
              <a:rPr sz="2400" b="1" i="1" dirty="0">
                <a:solidFill>
                  <a:srgbClr val="03499E"/>
                </a:solidFill>
                <a:latin typeface="Times New Roman"/>
                <a:cs typeface="Times New Roman"/>
              </a:rPr>
              <a:t>NT</a:t>
            </a:r>
            <a:r>
              <a:rPr sz="2400" b="1" i="1" spc="-15" dirty="0">
                <a:solidFill>
                  <a:srgbClr val="03499E"/>
                </a:solidFill>
                <a:latin typeface="Times New Roman"/>
                <a:cs typeface="Times New Roman"/>
              </a:rPr>
              <a:t> </a:t>
            </a:r>
            <a:r>
              <a:rPr sz="2400" b="1" i="1" dirty="0">
                <a:solidFill>
                  <a:srgbClr val="03499E"/>
                </a:solidFill>
                <a:latin typeface="Times New Roman"/>
                <a:cs typeface="Times New Roman"/>
              </a:rPr>
              <a:t>có</a:t>
            </a:r>
            <a:r>
              <a:rPr sz="2400" b="1" i="1" spc="-35" dirty="0">
                <a:solidFill>
                  <a:srgbClr val="03499E"/>
                </a:solidFill>
                <a:latin typeface="Times New Roman"/>
                <a:cs typeface="Times New Roman"/>
              </a:rPr>
              <a:t> </a:t>
            </a:r>
            <a:r>
              <a:rPr sz="2400" b="1" i="1" dirty="0">
                <a:solidFill>
                  <a:srgbClr val="03499E"/>
                </a:solidFill>
                <a:latin typeface="Times New Roman"/>
                <a:cs typeface="Times New Roman"/>
              </a:rPr>
              <a:t>tên</a:t>
            </a:r>
            <a:r>
              <a:rPr sz="2400" b="1" i="1" spc="-30" dirty="0">
                <a:solidFill>
                  <a:srgbClr val="03499E"/>
                </a:solidFill>
                <a:latin typeface="Times New Roman"/>
                <a:cs typeface="Times New Roman"/>
              </a:rPr>
              <a:t> </a:t>
            </a:r>
            <a:r>
              <a:rPr sz="2400" b="1" i="1" dirty="0">
                <a:solidFill>
                  <a:srgbClr val="03499E"/>
                </a:solidFill>
                <a:latin typeface="Times New Roman"/>
                <a:cs typeface="Times New Roman"/>
              </a:rPr>
              <a:t>trong</a:t>
            </a:r>
            <a:r>
              <a:rPr sz="2400" b="1" i="1" spc="-20" dirty="0">
                <a:solidFill>
                  <a:srgbClr val="03499E"/>
                </a:solidFill>
                <a:latin typeface="Times New Roman"/>
                <a:cs typeface="Times New Roman"/>
              </a:rPr>
              <a:t> </a:t>
            </a:r>
            <a:r>
              <a:rPr sz="2400" b="1" i="1" dirty="0">
                <a:solidFill>
                  <a:srgbClr val="03499E"/>
                </a:solidFill>
                <a:latin typeface="Times New Roman"/>
                <a:cs typeface="Times New Roman"/>
              </a:rPr>
              <a:t>DSN</a:t>
            </a:r>
            <a:r>
              <a:rPr sz="2400" b="1" i="1" spc="-5" dirty="0">
                <a:solidFill>
                  <a:srgbClr val="03499E"/>
                </a:solidFill>
                <a:latin typeface="Times New Roman"/>
                <a:cs typeface="Times New Roman"/>
              </a:rPr>
              <a:t> </a:t>
            </a:r>
            <a:r>
              <a:rPr sz="2400" b="1" i="1" dirty="0">
                <a:solidFill>
                  <a:srgbClr val="03499E"/>
                </a:solidFill>
                <a:latin typeface="Times New Roman"/>
                <a:cs typeface="Times New Roman"/>
              </a:rPr>
              <a:t>không</a:t>
            </a:r>
            <a:r>
              <a:rPr sz="2400" b="1" i="1" spc="-15" dirty="0">
                <a:solidFill>
                  <a:srgbClr val="03499E"/>
                </a:solidFill>
                <a:latin typeface="Times New Roman"/>
                <a:cs typeface="Times New Roman"/>
              </a:rPr>
              <a:t> </a:t>
            </a:r>
            <a:r>
              <a:rPr sz="2400" b="1" i="1" dirty="0">
                <a:solidFill>
                  <a:srgbClr val="03499E"/>
                </a:solidFill>
                <a:latin typeface="Times New Roman"/>
                <a:cs typeface="Times New Roman"/>
              </a:rPr>
              <a:t>được</a:t>
            </a:r>
            <a:r>
              <a:rPr sz="2400" b="1" i="1" spc="-25" dirty="0">
                <a:solidFill>
                  <a:srgbClr val="03499E"/>
                </a:solidFill>
                <a:latin typeface="Times New Roman"/>
                <a:cs typeface="Times New Roman"/>
              </a:rPr>
              <a:t> </a:t>
            </a:r>
            <a:r>
              <a:rPr sz="2400" b="1" i="1" dirty="0">
                <a:solidFill>
                  <a:srgbClr val="03499E"/>
                </a:solidFill>
                <a:latin typeface="Times New Roman"/>
                <a:cs typeface="Times New Roman"/>
              </a:rPr>
              <a:t>liên</a:t>
            </a:r>
            <a:r>
              <a:rPr sz="2400" b="1" i="1" spc="-40" dirty="0">
                <a:solidFill>
                  <a:srgbClr val="03499E"/>
                </a:solidFill>
                <a:latin typeface="Times New Roman"/>
                <a:cs typeface="Times New Roman"/>
              </a:rPr>
              <a:t> </a:t>
            </a:r>
            <a:r>
              <a:rPr sz="2400" b="1" i="1" dirty="0">
                <a:solidFill>
                  <a:srgbClr val="03499E"/>
                </a:solidFill>
                <a:latin typeface="Times New Roman"/>
                <a:cs typeface="Times New Roman"/>
              </a:rPr>
              <a:t>danh</a:t>
            </a:r>
            <a:r>
              <a:rPr sz="2400" b="1" i="1" spc="-15" dirty="0">
                <a:solidFill>
                  <a:srgbClr val="03499E"/>
                </a:solidFill>
                <a:latin typeface="Times New Roman"/>
                <a:cs typeface="Times New Roman"/>
              </a:rPr>
              <a:t> </a:t>
            </a:r>
            <a:r>
              <a:rPr sz="2400" b="1" i="1" dirty="0">
                <a:solidFill>
                  <a:srgbClr val="03499E"/>
                </a:solidFill>
                <a:latin typeface="Times New Roman"/>
                <a:cs typeface="Times New Roman"/>
              </a:rPr>
              <a:t>với</a:t>
            </a:r>
            <a:r>
              <a:rPr sz="2400" b="1" i="1" spc="-35" dirty="0">
                <a:solidFill>
                  <a:srgbClr val="03499E"/>
                </a:solidFill>
                <a:latin typeface="Times New Roman"/>
                <a:cs typeface="Times New Roman"/>
              </a:rPr>
              <a:t> </a:t>
            </a:r>
            <a:r>
              <a:rPr sz="2400" b="1" i="1" dirty="0">
                <a:solidFill>
                  <a:srgbClr val="03499E"/>
                </a:solidFill>
                <a:latin typeface="Times New Roman"/>
                <a:cs typeface="Times New Roman"/>
              </a:rPr>
              <a:t>nhau</a:t>
            </a:r>
            <a:r>
              <a:rPr sz="2400" b="1" i="1" spc="-20" dirty="0">
                <a:solidFill>
                  <a:srgbClr val="03499E"/>
                </a:solidFill>
                <a:latin typeface="Times New Roman"/>
                <a:cs typeface="Times New Roman"/>
              </a:rPr>
              <a:t> </a:t>
            </a:r>
            <a:r>
              <a:rPr sz="2400" b="1" i="1" dirty="0">
                <a:solidFill>
                  <a:srgbClr val="03499E"/>
                </a:solidFill>
                <a:latin typeface="Times New Roman"/>
                <a:cs typeface="Times New Roman"/>
              </a:rPr>
              <a:t>để</a:t>
            </a:r>
            <a:r>
              <a:rPr sz="2400" b="1" i="1" spc="-20" dirty="0">
                <a:solidFill>
                  <a:srgbClr val="03499E"/>
                </a:solidFill>
                <a:latin typeface="Times New Roman"/>
                <a:cs typeface="Times New Roman"/>
              </a:rPr>
              <a:t> </a:t>
            </a:r>
            <a:r>
              <a:rPr sz="2400" b="1" i="1" dirty="0">
                <a:solidFill>
                  <a:srgbClr val="03499E"/>
                </a:solidFill>
                <a:latin typeface="Times New Roman"/>
                <a:cs typeface="Times New Roman"/>
              </a:rPr>
              <a:t>tham</a:t>
            </a:r>
            <a:r>
              <a:rPr sz="2400" b="1" i="1" spc="-25" dirty="0">
                <a:solidFill>
                  <a:srgbClr val="03499E"/>
                </a:solidFill>
                <a:latin typeface="Times New Roman"/>
                <a:cs typeface="Times New Roman"/>
              </a:rPr>
              <a:t> </a:t>
            </a:r>
            <a:r>
              <a:rPr sz="2400" b="1" i="1" dirty="0">
                <a:solidFill>
                  <a:srgbClr val="03499E"/>
                </a:solidFill>
                <a:latin typeface="Times New Roman"/>
                <a:cs typeface="Times New Roman"/>
              </a:rPr>
              <a:t>dự</a:t>
            </a:r>
            <a:r>
              <a:rPr sz="2400" b="1" i="1" spc="-20" dirty="0">
                <a:solidFill>
                  <a:srgbClr val="03499E"/>
                </a:solidFill>
                <a:latin typeface="Times New Roman"/>
                <a:cs typeface="Times New Roman"/>
              </a:rPr>
              <a:t> </a:t>
            </a:r>
            <a:r>
              <a:rPr sz="2400" b="1" i="1" spc="-10" dirty="0">
                <a:solidFill>
                  <a:srgbClr val="03499E"/>
                </a:solidFill>
                <a:latin typeface="Times New Roman"/>
                <a:cs typeface="Times New Roman"/>
              </a:rPr>
              <a:t>thầu.</a:t>
            </a:r>
            <a:endParaRPr sz="2400">
              <a:latin typeface="Times New Roman"/>
              <a:cs typeface="Times New Roman"/>
            </a:endParaRPr>
          </a:p>
          <a:p>
            <a:pPr marL="355600" marR="5080" indent="-342900">
              <a:lnSpc>
                <a:spcPct val="100000"/>
              </a:lnSpc>
              <a:buFont typeface="Wingdings"/>
              <a:buChar char=""/>
              <a:tabLst>
                <a:tab pos="355600" algn="l"/>
              </a:tabLst>
            </a:pPr>
            <a:r>
              <a:rPr sz="2400" b="1" i="1" dirty="0">
                <a:solidFill>
                  <a:srgbClr val="03499E"/>
                </a:solidFill>
                <a:latin typeface="Times New Roman"/>
                <a:cs typeface="Times New Roman"/>
              </a:rPr>
              <a:t>Liên</a:t>
            </a:r>
            <a:r>
              <a:rPr sz="2400" b="1" i="1" spc="310" dirty="0">
                <a:solidFill>
                  <a:srgbClr val="03499E"/>
                </a:solidFill>
                <a:latin typeface="Times New Roman"/>
                <a:cs typeface="Times New Roman"/>
              </a:rPr>
              <a:t> </a:t>
            </a:r>
            <a:r>
              <a:rPr sz="2400" b="1" i="1" dirty="0">
                <a:solidFill>
                  <a:srgbClr val="03499E"/>
                </a:solidFill>
                <a:latin typeface="Times New Roman"/>
                <a:cs typeface="Times New Roman"/>
              </a:rPr>
              <a:t>danh</a:t>
            </a:r>
            <a:r>
              <a:rPr sz="2400" b="1" i="1" spc="285" dirty="0">
                <a:solidFill>
                  <a:srgbClr val="03499E"/>
                </a:solidFill>
                <a:latin typeface="Times New Roman"/>
                <a:cs typeface="Times New Roman"/>
              </a:rPr>
              <a:t> </a:t>
            </a:r>
            <a:r>
              <a:rPr sz="2400" b="1" i="1" dirty="0">
                <a:solidFill>
                  <a:srgbClr val="03499E"/>
                </a:solidFill>
                <a:latin typeface="Times New Roman"/>
                <a:cs typeface="Times New Roman"/>
              </a:rPr>
              <a:t>với</a:t>
            </a:r>
            <a:r>
              <a:rPr sz="2400" b="1" i="1" spc="305" dirty="0">
                <a:solidFill>
                  <a:srgbClr val="03499E"/>
                </a:solidFill>
                <a:latin typeface="Times New Roman"/>
                <a:cs typeface="Times New Roman"/>
              </a:rPr>
              <a:t> </a:t>
            </a:r>
            <a:r>
              <a:rPr sz="2400" b="1" i="1" dirty="0">
                <a:solidFill>
                  <a:srgbClr val="03499E"/>
                </a:solidFill>
                <a:latin typeface="Times New Roman"/>
                <a:cs typeface="Times New Roman"/>
              </a:rPr>
              <a:t>NT</a:t>
            </a:r>
            <a:r>
              <a:rPr sz="2400" b="1" i="1" spc="305" dirty="0">
                <a:solidFill>
                  <a:srgbClr val="03499E"/>
                </a:solidFill>
                <a:latin typeface="Times New Roman"/>
                <a:cs typeface="Times New Roman"/>
              </a:rPr>
              <a:t> </a:t>
            </a:r>
            <a:r>
              <a:rPr sz="2400" b="1" i="1" dirty="0">
                <a:solidFill>
                  <a:srgbClr val="03499E"/>
                </a:solidFill>
                <a:latin typeface="Times New Roman"/>
                <a:cs typeface="Times New Roman"/>
              </a:rPr>
              <a:t>ngoài</a:t>
            </a:r>
            <a:r>
              <a:rPr sz="2400" b="1" i="1" spc="305" dirty="0">
                <a:solidFill>
                  <a:srgbClr val="03499E"/>
                </a:solidFill>
                <a:latin typeface="Times New Roman"/>
                <a:cs typeface="Times New Roman"/>
              </a:rPr>
              <a:t> </a:t>
            </a:r>
            <a:r>
              <a:rPr sz="2400" b="1" i="1" dirty="0">
                <a:solidFill>
                  <a:srgbClr val="03499E"/>
                </a:solidFill>
                <a:latin typeface="Times New Roman"/>
                <a:cs typeface="Times New Roman"/>
              </a:rPr>
              <a:t>DSN</a:t>
            </a:r>
            <a:r>
              <a:rPr sz="2400" b="1" i="1" spc="295" dirty="0">
                <a:solidFill>
                  <a:srgbClr val="03499E"/>
                </a:solidFill>
                <a:latin typeface="Times New Roman"/>
                <a:cs typeface="Times New Roman"/>
              </a:rPr>
              <a:t> </a:t>
            </a:r>
            <a:r>
              <a:rPr sz="2400" b="1" i="1" dirty="0">
                <a:solidFill>
                  <a:srgbClr val="03499E"/>
                </a:solidFill>
                <a:latin typeface="Times New Roman"/>
                <a:cs typeface="Times New Roman"/>
              </a:rPr>
              <a:t>thì</a:t>
            </a:r>
            <a:r>
              <a:rPr sz="2400" b="1" i="1" spc="300" dirty="0">
                <a:solidFill>
                  <a:srgbClr val="03499E"/>
                </a:solidFill>
                <a:latin typeface="Times New Roman"/>
                <a:cs typeface="Times New Roman"/>
              </a:rPr>
              <a:t> </a:t>
            </a:r>
            <a:r>
              <a:rPr sz="2400" b="1" i="1" dirty="0">
                <a:solidFill>
                  <a:srgbClr val="03499E"/>
                </a:solidFill>
                <a:latin typeface="Times New Roman"/>
                <a:cs typeface="Times New Roman"/>
              </a:rPr>
              <a:t>phải</a:t>
            </a:r>
            <a:r>
              <a:rPr sz="2400" b="1" i="1" spc="305" dirty="0">
                <a:solidFill>
                  <a:srgbClr val="03499E"/>
                </a:solidFill>
                <a:latin typeface="Times New Roman"/>
                <a:cs typeface="Times New Roman"/>
              </a:rPr>
              <a:t> </a:t>
            </a:r>
            <a:r>
              <a:rPr sz="2400" b="1" i="1" dirty="0">
                <a:solidFill>
                  <a:srgbClr val="03499E"/>
                </a:solidFill>
                <a:latin typeface="Times New Roman"/>
                <a:cs typeface="Times New Roman"/>
              </a:rPr>
              <a:t>có</a:t>
            </a:r>
            <a:r>
              <a:rPr sz="2400" b="1" i="1" spc="300" dirty="0">
                <a:solidFill>
                  <a:srgbClr val="03499E"/>
                </a:solidFill>
                <a:latin typeface="Times New Roman"/>
                <a:cs typeface="Times New Roman"/>
              </a:rPr>
              <a:t> </a:t>
            </a:r>
            <a:r>
              <a:rPr sz="2400" b="1" i="1" dirty="0">
                <a:solidFill>
                  <a:srgbClr val="03499E"/>
                </a:solidFill>
                <a:latin typeface="Times New Roman"/>
                <a:cs typeface="Times New Roman"/>
              </a:rPr>
              <a:t>sự</a:t>
            </a:r>
            <a:r>
              <a:rPr sz="2400" b="1" i="1" spc="285" dirty="0">
                <a:solidFill>
                  <a:srgbClr val="03499E"/>
                </a:solidFill>
                <a:latin typeface="Times New Roman"/>
                <a:cs typeface="Times New Roman"/>
              </a:rPr>
              <a:t> </a:t>
            </a:r>
            <a:r>
              <a:rPr sz="2400" b="1" i="1" dirty="0">
                <a:solidFill>
                  <a:srgbClr val="03499E"/>
                </a:solidFill>
                <a:latin typeface="Times New Roman"/>
                <a:cs typeface="Times New Roman"/>
              </a:rPr>
              <a:t>chấp</a:t>
            </a:r>
            <a:r>
              <a:rPr sz="2400" b="1" i="1" spc="300" dirty="0">
                <a:solidFill>
                  <a:srgbClr val="03499E"/>
                </a:solidFill>
                <a:latin typeface="Times New Roman"/>
                <a:cs typeface="Times New Roman"/>
              </a:rPr>
              <a:t> </a:t>
            </a:r>
            <a:r>
              <a:rPr sz="2400" b="1" i="1" dirty="0">
                <a:solidFill>
                  <a:srgbClr val="03499E"/>
                </a:solidFill>
                <a:latin typeface="Times New Roman"/>
                <a:cs typeface="Times New Roman"/>
              </a:rPr>
              <a:t>thuận</a:t>
            </a:r>
            <a:r>
              <a:rPr sz="2400" b="1" i="1" spc="300" dirty="0">
                <a:solidFill>
                  <a:srgbClr val="03499E"/>
                </a:solidFill>
                <a:latin typeface="Times New Roman"/>
                <a:cs typeface="Times New Roman"/>
              </a:rPr>
              <a:t> </a:t>
            </a:r>
            <a:r>
              <a:rPr sz="2400" b="1" i="1" dirty="0">
                <a:solidFill>
                  <a:srgbClr val="03499E"/>
                </a:solidFill>
                <a:latin typeface="Times New Roman"/>
                <a:cs typeface="Times New Roman"/>
              </a:rPr>
              <a:t>của</a:t>
            </a:r>
            <a:r>
              <a:rPr sz="2400" b="1" i="1" spc="305" dirty="0">
                <a:solidFill>
                  <a:srgbClr val="03499E"/>
                </a:solidFill>
                <a:latin typeface="Times New Roman"/>
                <a:cs typeface="Times New Roman"/>
              </a:rPr>
              <a:t> </a:t>
            </a:r>
            <a:r>
              <a:rPr sz="2400" b="1" i="1" dirty="0">
                <a:solidFill>
                  <a:srgbClr val="03499E"/>
                </a:solidFill>
                <a:latin typeface="Times New Roman"/>
                <a:cs typeface="Times New Roman"/>
              </a:rPr>
              <a:t>CĐT</a:t>
            </a:r>
            <a:r>
              <a:rPr sz="2400" b="1" i="1" spc="300" dirty="0">
                <a:solidFill>
                  <a:srgbClr val="03499E"/>
                </a:solidFill>
                <a:latin typeface="Times New Roman"/>
                <a:cs typeface="Times New Roman"/>
              </a:rPr>
              <a:t> </a:t>
            </a:r>
            <a:r>
              <a:rPr sz="2400" b="1" i="1" spc="-10" dirty="0">
                <a:solidFill>
                  <a:srgbClr val="03499E"/>
                </a:solidFill>
                <a:latin typeface="Times New Roman"/>
                <a:cs typeface="Times New Roman"/>
              </a:rPr>
              <a:t>trước </a:t>
            </a:r>
            <a:r>
              <a:rPr sz="2400" b="1" i="1" dirty="0">
                <a:solidFill>
                  <a:srgbClr val="03499E"/>
                </a:solidFill>
                <a:latin typeface="Times New Roman"/>
                <a:cs typeface="Times New Roman"/>
              </a:rPr>
              <a:t>thời</a:t>
            </a:r>
            <a:r>
              <a:rPr sz="2400" b="1" i="1" spc="-15" dirty="0">
                <a:solidFill>
                  <a:srgbClr val="03499E"/>
                </a:solidFill>
                <a:latin typeface="Times New Roman"/>
                <a:cs typeface="Times New Roman"/>
              </a:rPr>
              <a:t> </a:t>
            </a:r>
            <a:r>
              <a:rPr sz="2400" b="1" i="1" dirty="0">
                <a:solidFill>
                  <a:srgbClr val="03499E"/>
                </a:solidFill>
                <a:latin typeface="Times New Roman"/>
                <a:cs typeface="Times New Roman"/>
              </a:rPr>
              <a:t>điểm</a:t>
            </a:r>
            <a:r>
              <a:rPr sz="2400" b="1" i="1" spc="-20" dirty="0">
                <a:solidFill>
                  <a:srgbClr val="03499E"/>
                </a:solidFill>
                <a:latin typeface="Times New Roman"/>
                <a:cs typeface="Times New Roman"/>
              </a:rPr>
              <a:t> </a:t>
            </a:r>
            <a:r>
              <a:rPr sz="2400" b="1" i="1" dirty="0">
                <a:solidFill>
                  <a:srgbClr val="03499E"/>
                </a:solidFill>
                <a:latin typeface="Times New Roman"/>
                <a:cs typeface="Times New Roman"/>
              </a:rPr>
              <a:t>đóng </a:t>
            </a:r>
            <a:r>
              <a:rPr sz="2400" b="1" i="1" spc="-20" dirty="0">
                <a:solidFill>
                  <a:srgbClr val="03499E"/>
                </a:solidFill>
                <a:latin typeface="Times New Roman"/>
                <a:cs typeface="Times New Roman"/>
              </a:rPr>
              <a:t>thầu</a:t>
            </a:r>
            <a:endParaRPr sz="2400">
              <a:latin typeface="Times New Roman"/>
              <a:cs typeface="Times New Roman"/>
            </a:endParaRPr>
          </a:p>
        </p:txBody>
      </p:sp>
      <p:sp>
        <p:nvSpPr>
          <p:cNvPr id="13" name="Slide Number Placeholder 12">
            <a:extLst>
              <a:ext uri="{FF2B5EF4-FFF2-40B4-BE49-F238E27FC236}">
                <a16:creationId xmlns:a16="http://schemas.microsoft.com/office/drawing/2014/main" id="{F23EA549-97A4-CD74-7598-AE1F9C4B53C2}"/>
              </a:ext>
            </a:extLst>
          </p:cNvPr>
          <p:cNvSpPr>
            <a:spLocks noGrp="1"/>
          </p:cNvSpPr>
          <p:nvPr>
            <p:ph type="sldNum" sz="quarter" idx="7"/>
          </p:nvPr>
        </p:nvSpPr>
        <p:spPr/>
        <p:txBody>
          <a:bodyPr/>
          <a:lstStyle/>
          <a:p>
            <a:pPr marL="4939665">
              <a:lnSpc>
                <a:spcPts val="1655"/>
              </a:lnSpc>
            </a:pPr>
            <a:fld id="{81D60167-4931-47E6-BA6A-407CBD079E47}" type="slidenum">
              <a:rPr lang="en-US" spc="-25" smtClean="0"/>
              <a:t>68</a:t>
            </a:fld>
            <a:endParaRPr lang="en-US" spc="-25"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337515" rIns="0" bIns="0" rtlCol="0">
            <a:spAutoFit/>
          </a:bodyPr>
          <a:lstStyle/>
          <a:p>
            <a:pPr marL="3312160">
              <a:lnSpc>
                <a:spcPct val="100000"/>
              </a:lnSpc>
              <a:spcBef>
                <a:spcPts val="95"/>
              </a:spcBef>
            </a:pPr>
            <a:r>
              <a:rPr sz="2800" dirty="0"/>
              <a:t>HỒ</a:t>
            </a:r>
            <a:r>
              <a:rPr sz="2800" spc="-30" dirty="0"/>
              <a:t> </a:t>
            </a:r>
            <a:r>
              <a:rPr sz="2800" dirty="0"/>
              <a:t>SƠ</a:t>
            </a:r>
            <a:r>
              <a:rPr sz="2800" spc="-15" dirty="0"/>
              <a:t> </a:t>
            </a:r>
            <a:r>
              <a:rPr sz="2800" dirty="0"/>
              <a:t>MỜI</a:t>
            </a:r>
            <a:r>
              <a:rPr sz="2800" spc="-75" dirty="0"/>
              <a:t> </a:t>
            </a:r>
            <a:r>
              <a:rPr sz="2800" spc="-20" dirty="0"/>
              <a:t>THẦU</a:t>
            </a:r>
            <a:endParaRPr sz="2800"/>
          </a:p>
        </p:txBody>
      </p:sp>
      <p:sp>
        <p:nvSpPr>
          <p:cNvPr id="3" name="object 3"/>
          <p:cNvSpPr/>
          <p:nvPr/>
        </p:nvSpPr>
        <p:spPr>
          <a:xfrm>
            <a:off x="257556" y="1068577"/>
            <a:ext cx="8731885" cy="0"/>
          </a:xfrm>
          <a:custGeom>
            <a:avLst/>
            <a:gdLst/>
            <a:ahLst/>
            <a:cxnLst/>
            <a:rect l="l" t="t" r="r" b="b"/>
            <a:pathLst>
              <a:path w="8731885">
                <a:moveTo>
                  <a:pt x="0" y="0"/>
                </a:moveTo>
                <a:lnTo>
                  <a:pt x="8731377" y="0"/>
                </a:lnTo>
              </a:path>
            </a:pathLst>
          </a:custGeom>
          <a:ln w="25400">
            <a:solidFill>
              <a:srgbClr val="FFFFFF"/>
            </a:solidFill>
          </a:ln>
        </p:spPr>
        <p:txBody>
          <a:bodyPr wrap="square" lIns="0" tIns="0" rIns="0" bIns="0" rtlCol="0"/>
          <a:lstStyle/>
          <a:p>
            <a:endParaRPr/>
          </a:p>
        </p:txBody>
      </p:sp>
      <p:sp>
        <p:nvSpPr>
          <p:cNvPr id="4" name="object 4"/>
          <p:cNvSpPr txBox="1"/>
          <p:nvPr/>
        </p:nvSpPr>
        <p:spPr>
          <a:xfrm>
            <a:off x="321056" y="1085214"/>
            <a:ext cx="1506855" cy="856615"/>
          </a:xfrm>
          <a:prstGeom prst="rect">
            <a:avLst/>
          </a:prstGeom>
        </p:spPr>
        <p:txBody>
          <a:bodyPr vert="horz" wrap="square" lIns="0" tIns="13335" rIns="0" bIns="0" rtlCol="0">
            <a:spAutoFit/>
          </a:bodyPr>
          <a:lstStyle/>
          <a:p>
            <a:pPr marL="12700">
              <a:lnSpc>
                <a:spcPts val="2240"/>
              </a:lnSpc>
              <a:spcBef>
                <a:spcPts val="105"/>
              </a:spcBef>
            </a:pPr>
            <a:r>
              <a:rPr sz="2000" b="1" dirty="0">
                <a:solidFill>
                  <a:srgbClr val="03499E"/>
                </a:solidFill>
                <a:latin typeface="Times New Roman"/>
                <a:cs typeface="Times New Roman"/>
              </a:rPr>
              <a:t>Căn</a:t>
            </a:r>
            <a:r>
              <a:rPr sz="2000" b="1" spc="-30" dirty="0">
                <a:solidFill>
                  <a:srgbClr val="03499E"/>
                </a:solidFill>
                <a:latin typeface="Times New Roman"/>
                <a:cs typeface="Times New Roman"/>
              </a:rPr>
              <a:t> </a:t>
            </a:r>
            <a:r>
              <a:rPr sz="2000" b="1" dirty="0">
                <a:solidFill>
                  <a:srgbClr val="03499E"/>
                </a:solidFill>
                <a:latin typeface="Times New Roman"/>
                <a:cs typeface="Times New Roman"/>
              </a:rPr>
              <a:t>cứ</a:t>
            </a:r>
            <a:r>
              <a:rPr sz="2000" b="1" spc="-10" dirty="0">
                <a:solidFill>
                  <a:srgbClr val="03499E"/>
                </a:solidFill>
                <a:latin typeface="Times New Roman"/>
                <a:cs typeface="Times New Roman"/>
              </a:rPr>
              <a:t> </a:t>
            </a:r>
            <a:r>
              <a:rPr sz="2000" b="1" spc="-25" dirty="0">
                <a:solidFill>
                  <a:srgbClr val="03499E"/>
                </a:solidFill>
                <a:latin typeface="Times New Roman"/>
                <a:cs typeface="Times New Roman"/>
              </a:rPr>
              <a:t>lập</a:t>
            </a:r>
            <a:endParaRPr sz="2000">
              <a:latin typeface="Times New Roman"/>
              <a:cs typeface="Times New Roman"/>
            </a:endParaRPr>
          </a:p>
          <a:p>
            <a:pPr marL="12700" marR="5080">
              <a:lnSpc>
                <a:spcPts val="2060"/>
              </a:lnSpc>
              <a:spcBef>
                <a:spcPts val="190"/>
              </a:spcBef>
            </a:pPr>
            <a:r>
              <a:rPr sz="2000" b="1" dirty="0">
                <a:solidFill>
                  <a:srgbClr val="03499E"/>
                </a:solidFill>
                <a:latin typeface="Times New Roman"/>
                <a:cs typeface="Times New Roman"/>
              </a:rPr>
              <a:t>HSMT</a:t>
            </a:r>
            <a:r>
              <a:rPr sz="2000" b="1" spc="-75" dirty="0">
                <a:solidFill>
                  <a:srgbClr val="03499E"/>
                </a:solidFill>
                <a:latin typeface="Times New Roman"/>
                <a:cs typeface="Times New Roman"/>
              </a:rPr>
              <a:t> </a:t>
            </a:r>
            <a:r>
              <a:rPr sz="2000" b="1" spc="-10" dirty="0">
                <a:solidFill>
                  <a:srgbClr val="03499E"/>
                </a:solidFill>
                <a:latin typeface="Times New Roman"/>
                <a:cs typeface="Times New Roman"/>
              </a:rPr>
              <a:t>(Đ.24- </a:t>
            </a:r>
            <a:r>
              <a:rPr sz="2000" b="1" spc="-25" dirty="0">
                <a:solidFill>
                  <a:srgbClr val="03499E"/>
                </a:solidFill>
                <a:latin typeface="Times New Roman"/>
                <a:cs typeface="Times New Roman"/>
              </a:rPr>
              <a:t>NĐ)</a:t>
            </a:r>
            <a:endParaRPr sz="2000">
              <a:latin typeface="Times New Roman"/>
              <a:cs typeface="Times New Roman"/>
            </a:endParaRPr>
          </a:p>
        </p:txBody>
      </p:sp>
      <p:sp>
        <p:nvSpPr>
          <p:cNvPr id="5" name="object 5"/>
          <p:cNvSpPr txBox="1"/>
          <p:nvPr/>
        </p:nvSpPr>
        <p:spPr>
          <a:xfrm>
            <a:off x="2178811" y="1118996"/>
            <a:ext cx="3988435" cy="330835"/>
          </a:xfrm>
          <a:prstGeom prst="rect">
            <a:avLst/>
          </a:prstGeom>
        </p:spPr>
        <p:txBody>
          <a:bodyPr vert="horz" wrap="square" lIns="0" tIns="13335" rIns="0" bIns="0" rtlCol="0">
            <a:spAutoFit/>
          </a:bodyPr>
          <a:lstStyle/>
          <a:p>
            <a:pPr marL="12700">
              <a:lnSpc>
                <a:spcPct val="100000"/>
              </a:lnSpc>
              <a:spcBef>
                <a:spcPts val="105"/>
              </a:spcBef>
            </a:pPr>
            <a:r>
              <a:rPr sz="2000" dirty="0">
                <a:solidFill>
                  <a:srgbClr val="03499E"/>
                </a:solidFill>
                <a:latin typeface="Times New Roman"/>
                <a:cs typeface="Times New Roman"/>
              </a:rPr>
              <a:t>Kế</a:t>
            </a:r>
            <a:r>
              <a:rPr sz="2000" spc="-20" dirty="0">
                <a:solidFill>
                  <a:srgbClr val="03499E"/>
                </a:solidFill>
                <a:latin typeface="Times New Roman"/>
                <a:cs typeface="Times New Roman"/>
              </a:rPr>
              <a:t> </a:t>
            </a:r>
            <a:r>
              <a:rPr sz="2000" dirty="0">
                <a:solidFill>
                  <a:srgbClr val="03499E"/>
                </a:solidFill>
                <a:latin typeface="Times New Roman"/>
                <a:cs typeface="Times New Roman"/>
              </a:rPr>
              <a:t>hoạch</a:t>
            </a:r>
            <a:r>
              <a:rPr sz="2000" spc="-15" dirty="0">
                <a:solidFill>
                  <a:srgbClr val="03499E"/>
                </a:solidFill>
                <a:latin typeface="Times New Roman"/>
                <a:cs typeface="Times New Roman"/>
              </a:rPr>
              <a:t> </a:t>
            </a:r>
            <a:r>
              <a:rPr sz="2000" dirty="0">
                <a:solidFill>
                  <a:srgbClr val="03499E"/>
                </a:solidFill>
                <a:latin typeface="Times New Roman"/>
                <a:cs typeface="Times New Roman"/>
              </a:rPr>
              <a:t>tổng</a:t>
            </a:r>
            <a:r>
              <a:rPr sz="2000" spc="-20" dirty="0">
                <a:solidFill>
                  <a:srgbClr val="03499E"/>
                </a:solidFill>
                <a:latin typeface="Times New Roman"/>
                <a:cs typeface="Times New Roman"/>
              </a:rPr>
              <a:t> </a:t>
            </a:r>
            <a:r>
              <a:rPr sz="2000" dirty="0">
                <a:solidFill>
                  <a:srgbClr val="03499E"/>
                </a:solidFill>
                <a:latin typeface="Times New Roman"/>
                <a:cs typeface="Times New Roman"/>
              </a:rPr>
              <a:t>thể</a:t>
            </a:r>
            <a:r>
              <a:rPr sz="2000" spc="-10" dirty="0">
                <a:solidFill>
                  <a:srgbClr val="03499E"/>
                </a:solidFill>
                <a:latin typeface="Times New Roman"/>
                <a:cs typeface="Times New Roman"/>
              </a:rPr>
              <a:t> </a:t>
            </a:r>
            <a:r>
              <a:rPr sz="2000" dirty="0">
                <a:solidFill>
                  <a:srgbClr val="03499E"/>
                </a:solidFill>
                <a:latin typeface="Times New Roman"/>
                <a:cs typeface="Times New Roman"/>
              </a:rPr>
              <a:t>được</a:t>
            </a:r>
            <a:r>
              <a:rPr sz="2000" spc="-25" dirty="0">
                <a:solidFill>
                  <a:srgbClr val="03499E"/>
                </a:solidFill>
                <a:latin typeface="Times New Roman"/>
                <a:cs typeface="Times New Roman"/>
              </a:rPr>
              <a:t> </a:t>
            </a:r>
            <a:r>
              <a:rPr sz="2000" dirty="0">
                <a:solidFill>
                  <a:srgbClr val="03499E"/>
                </a:solidFill>
                <a:latin typeface="Times New Roman"/>
                <a:cs typeface="Times New Roman"/>
              </a:rPr>
              <a:t>duyệt</a:t>
            </a:r>
            <a:r>
              <a:rPr sz="2000" spc="-15" dirty="0">
                <a:solidFill>
                  <a:srgbClr val="03499E"/>
                </a:solidFill>
                <a:latin typeface="Times New Roman"/>
                <a:cs typeface="Times New Roman"/>
              </a:rPr>
              <a:t> </a:t>
            </a:r>
            <a:r>
              <a:rPr sz="2000" dirty="0">
                <a:solidFill>
                  <a:srgbClr val="03499E"/>
                </a:solidFill>
                <a:latin typeface="Times New Roman"/>
                <a:cs typeface="Times New Roman"/>
              </a:rPr>
              <a:t>(nếu</a:t>
            </a:r>
            <a:r>
              <a:rPr sz="2000" spc="-10" dirty="0">
                <a:solidFill>
                  <a:srgbClr val="03499E"/>
                </a:solidFill>
                <a:latin typeface="Times New Roman"/>
                <a:cs typeface="Times New Roman"/>
              </a:rPr>
              <a:t> </a:t>
            </a:r>
            <a:r>
              <a:rPr sz="2000" spc="-25" dirty="0">
                <a:solidFill>
                  <a:srgbClr val="03499E"/>
                </a:solidFill>
                <a:latin typeface="Times New Roman"/>
                <a:cs typeface="Times New Roman"/>
              </a:rPr>
              <a:t>có)</a:t>
            </a:r>
            <a:endParaRPr sz="2000">
              <a:latin typeface="Times New Roman"/>
              <a:cs typeface="Times New Roman"/>
            </a:endParaRPr>
          </a:p>
        </p:txBody>
      </p:sp>
      <p:sp>
        <p:nvSpPr>
          <p:cNvPr id="6" name="object 6"/>
          <p:cNvSpPr/>
          <p:nvPr/>
        </p:nvSpPr>
        <p:spPr>
          <a:xfrm>
            <a:off x="2002027" y="1779777"/>
            <a:ext cx="6978015" cy="0"/>
          </a:xfrm>
          <a:custGeom>
            <a:avLst/>
            <a:gdLst/>
            <a:ahLst/>
            <a:cxnLst/>
            <a:rect l="l" t="t" r="r" b="b"/>
            <a:pathLst>
              <a:path w="6978015">
                <a:moveTo>
                  <a:pt x="0" y="0"/>
                </a:moveTo>
                <a:lnTo>
                  <a:pt x="6978015" y="0"/>
                </a:lnTo>
              </a:path>
            </a:pathLst>
          </a:custGeom>
          <a:ln w="25400">
            <a:solidFill>
              <a:srgbClr val="FFFFFF"/>
            </a:solidFill>
          </a:ln>
        </p:spPr>
        <p:txBody>
          <a:bodyPr wrap="square" lIns="0" tIns="0" rIns="0" bIns="0" rtlCol="0"/>
          <a:lstStyle/>
          <a:p>
            <a:endParaRPr/>
          </a:p>
        </p:txBody>
      </p:sp>
      <p:sp>
        <p:nvSpPr>
          <p:cNvPr id="7" name="object 7"/>
          <p:cNvSpPr txBox="1"/>
          <p:nvPr/>
        </p:nvSpPr>
        <p:spPr>
          <a:xfrm>
            <a:off x="2178811" y="1830451"/>
            <a:ext cx="2260600" cy="330835"/>
          </a:xfrm>
          <a:prstGeom prst="rect">
            <a:avLst/>
          </a:prstGeom>
        </p:spPr>
        <p:txBody>
          <a:bodyPr vert="horz" wrap="square" lIns="0" tIns="13335" rIns="0" bIns="0" rtlCol="0">
            <a:spAutoFit/>
          </a:bodyPr>
          <a:lstStyle/>
          <a:p>
            <a:pPr marL="12700">
              <a:lnSpc>
                <a:spcPct val="100000"/>
              </a:lnSpc>
              <a:spcBef>
                <a:spcPts val="105"/>
              </a:spcBef>
            </a:pPr>
            <a:r>
              <a:rPr sz="2000" dirty="0">
                <a:solidFill>
                  <a:srgbClr val="03499E"/>
                </a:solidFill>
                <a:latin typeface="Times New Roman"/>
                <a:cs typeface="Times New Roman"/>
              </a:rPr>
              <a:t>KHLCNT</a:t>
            </a:r>
            <a:r>
              <a:rPr sz="2000" spc="-70" dirty="0">
                <a:solidFill>
                  <a:srgbClr val="03499E"/>
                </a:solidFill>
                <a:latin typeface="Times New Roman"/>
                <a:cs typeface="Times New Roman"/>
              </a:rPr>
              <a:t> </a:t>
            </a:r>
            <a:r>
              <a:rPr sz="2000" dirty="0">
                <a:solidFill>
                  <a:srgbClr val="03499E"/>
                </a:solidFill>
                <a:latin typeface="Times New Roman"/>
                <a:cs typeface="Times New Roman"/>
              </a:rPr>
              <a:t>được</a:t>
            </a:r>
            <a:r>
              <a:rPr sz="2000" spc="-70" dirty="0">
                <a:solidFill>
                  <a:srgbClr val="03499E"/>
                </a:solidFill>
                <a:latin typeface="Times New Roman"/>
                <a:cs typeface="Times New Roman"/>
              </a:rPr>
              <a:t> </a:t>
            </a:r>
            <a:r>
              <a:rPr sz="2000" spc="-20" dirty="0">
                <a:solidFill>
                  <a:srgbClr val="03499E"/>
                </a:solidFill>
                <a:latin typeface="Times New Roman"/>
                <a:cs typeface="Times New Roman"/>
              </a:rPr>
              <a:t>duyệt</a:t>
            </a:r>
            <a:endParaRPr sz="2000">
              <a:latin typeface="Times New Roman"/>
              <a:cs typeface="Times New Roman"/>
            </a:endParaRPr>
          </a:p>
        </p:txBody>
      </p:sp>
      <p:sp>
        <p:nvSpPr>
          <p:cNvPr id="8" name="object 8"/>
          <p:cNvSpPr/>
          <p:nvPr/>
        </p:nvSpPr>
        <p:spPr>
          <a:xfrm>
            <a:off x="2002027" y="2490977"/>
            <a:ext cx="6978015" cy="0"/>
          </a:xfrm>
          <a:custGeom>
            <a:avLst/>
            <a:gdLst/>
            <a:ahLst/>
            <a:cxnLst/>
            <a:rect l="l" t="t" r="r" b="b"/>
            <a:pathLst>
              <a:path w="6978015">
                <a:moveTo>
                  <a:pt x="0" y="0"/>
                </a:moveTo>
                <a:lnTo>
                  <a:pt x="6978015" y="0"/>
                </a:lnTo>
              </a:path>
            </a:pathLst>
          </a:custGeom>
          <a:ln w="25400">
            <a:solidFill>
              <a:srgbClr val="FFFFFF"/>
            </a:solidFill>
          </a:ln>
        </p:spPr>
        <p:txBody>
          <a:bodyPr wrap="square" lIns="0" tIns="0" rIns="0" bIns="0" rtlCol="0"/>
          <a:lstStyle/>
          <a:p>
            <a:endParaRPr/>
          </a:p>
        </p:txBody>
      </p:sp>
      <p:sp>
        <p:nvSpPr>
          <p:cNvPr id="9" name="object 9"/>
          <p:cNvSpPr txBox="1"/>
          <p:nvPr/>
        </p:nvSpPr>
        <p:spPr>
          <a:xfrm>
            <a:off x="2178811" y="2541524"/>
            <a:ext cx="6170930" cy="330835"/>
          </a:xfrm>
          <a:prstGeom prst="rect">
            <a:avLst/>
          </a:prstGeom>
        </p:spPr>
        <p:txBody>
          <a:bodyPr vert="horz" wrap="square" lIns="0" tIns="13335" rIns="0" bIns="0" rtlCol="0">
            <a:spAutoFit/>
          </a:bodyPr>
          <a:lstStyle/>
          <a:p>
            <a:pPr marL="12700">
              <a:lnSpc>
                <a:spcPct val="100000"/>
              </a:lnSpc>
              <a:spcBef>
                <a:spcPts val="105"/>
              </a:spcBef>
            </a:pPr>
            <a:r>
              <a:rPr sz="2000" dirty="0">
                <a:solidFill>
                  <a:srgbClr val="03499E"/>
                </a:solidFill>
                <a:latin typeface="Times New Roman"/>
                <a:cs typeface="Times New Roman"/>
              </a:rPr>
              <a:t>Tài</a:t>
            </a:r>
            <a:r>
              <a:rPr sz="2000" spc="-10" dirty="0">
                <a:solidFill>
                  <a:srgbClr val="03499E"/>
                </a:solidFill>
                <a:latin typeface="Times New Roman"/>
                <a:cs typeface="Times New Roman"/>
              </a:rPr>
              <a:t> </a:t>
            </a:r>
            <a:r>
              <a:rPr sz="2000" dirty="0">
                <a:solidFill>
                  <a:srgbClr val="03499E"/>
                </a:solidFill>
                <a:latin typeface="Times New Roman"/>
                <a:cs typeface="Times New Roman"/>
              </a:rPr>
              <a:t>liệu</a:t>
            </a:r>
            <a:r>
              <a:rPr sz="2000" spc="-5" dirty="0">
                <a:solidFill>
                  <a:srgbClr val="03499E"/>
                </a:solidFill>
                <a:latin typeface="Times New Roman"/>
                <a:cs typeface="Times New Roman"/>
              </a:rPr>
              <a:t> </a:t>
            </a:r>
            <a:r>
              <a:rPr sz="2000" dirty="0">
                <a:solidFill>
                  <a:srgbClr val="03499E"/>
                </a:solidFill>
                <a:latin typeface="Times New Roman"/>
                <a:cs typeface="Times New Roman"/>
              </a:rPr>
              <a:t>về</a:t>
            </a:r>
            <a:r>
              <a:rPr sz="2000" spc="-10" dirty="0">
                <a:solidFill>
                  <a:srgbClr val="03499E"/>
                </a:solidFill>
                <a:latin typeface="Times New Roman"/>
                <a:cs typeface="Times New Roman"/>
              </a:rPr>
              <a:t> </a:t>
            </a:r>
            <a:r>
              <a:rPr sz="2000" dirty="0">
                <a:solidFill>
                  <a:srgbClr val="03499E"/>
                </a:solidFill>
                <a:latin typeface="Times New Roman"/>
                <a:cs typeface="Times New Roman"/>
              </a:rPr>
              <a:t>thiết</a:t>
            </a:r>
            <a:r>
              <a:rPr sz="2000" spc="-10" dirty="0">
                <a:solidFill>
                  <a:srgbClr val="03499E"/>
                </a:solidFill>
                <a:latin typeface="Times New Roman"/>
                <a:cs typeface="Times New Roman"/>
              </a:rPr>
              <a:t> </a:t>
            </a:r>
            <a:r>
              <a:rPr sz="2000" dirty="0">
                <a:solidFill>
                  <a:srgbClr val="03499E"/>
                </a:solidFill>
                <a:latin typeface="Times New Roman"/>
                <a:cs typeface="Times New Roman"/>
              </a:rPr>
              <a:t>kế,</a:t>
            </a:r>
            <a:r>
              <a:rPr sz="2000" spc="-5" dirty="0">
                <a:solidFill>
                  <a:srgbClr val="03499E"/>
                </a:solidFill>
                <a:latin typeface="Times New Roman"/>
                <a:cs typeface="Times New Roman"/>
              </a:rPr>
              <a:t> </a:t>
            </a:r>
            <a:r>
              <a:rPr sz="2000" dirty="0">
                <a:solidFill>
                  <a:srgbClr val="03499E"/>
                </a:solidFill>
                <a:latin typeface="Times New Roman"/>
                <a:cs typeface="Times New Roman"/>
              </a:rPr>
              <a:t>bản</a:t>
            </a:r>
            <a:r>
              <a:rPr sz="2000" spc="-10" dirty="0">
                <a:solidFill>
                  <a:srgbClr val="03499E"/>
                </a:solidFill>
                <a:latin typeface="Times New Roman"/>
                <a:cs typeface="Times New Roman"/>
              </a:rPr>
              <a:t> </a:t>
            </a:r>
            <a:r>
              <a:rPr sz="2000" dirty="0">
                <a:solidFill>
                  <a:srgbClr val="03499E"/>
                </a:solidFill>
                <a:latin typeface="Times New Roman"/>
                <a:cs typeface="Times New Roman"/>
              </a:rPr>
              <a:t>vẽ,</a:t>
            </a:r>
            <a:r>
              <a:rPr sz="2000" spc="-5" dirty="0">
                <a:solidFill>
                  <a:srgbClr val="03499E"/>
                </a:solidFill>
                <a:latin typeface="Times New Roman"/>
                <a:cs typeface="Times New Roman"/>
              </a:rPr>
              <a:t> </a:t>
            </a:r>
            <a:r>
              <a:rPr sz="2000" dirty="0">
                <a:solidFill>
                  <a:srgbClr val="03499E"/>
                </a:solidFill>
                <a:latin typeface="Times New Roman"/>
                <a:cs typeface="Times New Roman"/>
              </a:rPr>
              <a:t>thuyết</a:t>
            </a:r>
            <a:r>
              <a:rPr sz="2000" spc="-15" dirty="0">
                <a:solidFill>
                  <a:srgbClr val="03499E"/>
                </a:solidFill>
                <a:latin typeface="Times New Roman"/>
                <a:cs typeface="Times New Roman"/>
              </a:rPr>
              <a:t> </a:t>
            </a:r>
            <a:r>
              <a:rPr sz="2000" dirty="0">
                <a:solidFill>
                  <a:srgbClr val="03499E"/>
                </a:solidFill>
                <a:latin typeface="Times New Roman"/>
                <a:cs typeface="Times New Roman"/>
              </a:rPr>
              <a:t>minh</a:t>
            </a:r>
            <a:r>
              <a:rPr sz="2000" spc="10" dirty="0">
                <a:solidFill>
                  <a:srgbClr val="03499E"/>
                </a:solidFill>
                <a:latin typeface="Times New Roman"/>
                <a:cs typeface="Times New Roman"/>
              </a:rPr>
              <a:t> </a:t>
            </a:r>
            <a:r>
              <a:rPr sz="2000" dirty="0">
                <a:solidFill>
                  <a:srgbClr val="03499E"/>
                </a:solidFill>
                <a:latin typeface="Times New Roman"/>
                <a:cs typeface="Times New Roman"/>
              </a:rPr>
              <a:t>về</a:t>
            </a:r>
            <a:r>
              <a:rPr sz="2000" spc="-10" dirty="0">
                <a:solidFill>
                  <a:srgbClr val="03499E"/>
                </a:solidFill>
                <a:latin typeface="Times New Roman"/>
                <a:cs typeface="Times New Roman"/>
              </a:rPr>
              <a:t> </a:t>
            </a:r>
            <a:r>
              <a:rPr sz="2000" dirty="0">
                <a:solidFill>
                  <a:srgbClr val="03499E"/>
                </a:solidFill>
                <a:latin typeface="Times New Roman"/>
                <a:cs typeface="Times New Roman"/>
              </a:rPr>
              <a:t>gói</a:t>
            </a:r>
            <a:r>
              <a:rPr sz="2000" spc="-15" dirty="0">
                <a:solidFill>
                  <a:srgbClr val="03499E"/>
                </a:solidFill>
                <a:latin typeface="Times New Roman"/>
                <a:cs typeface="Times New Roman"/>
              </a:rPr>
              <a:t> </a:t>
            </a:r>
            <a:r>
              <a:rPr sz="2000" dirty="0">
                <a:solidFill>
                  <a:srgbClr val="03499E"/>
                </a:solidFill>
                <a:latin typeface="Times New Roman"/>
                <a:cs typeface="Times New Roman"/>
              </a:rPr>
              <a:t>thầu</a:t>
            </a:r>
            <a:r>
              <a:rPr sz="2000" spc="-15" dirty="0">
                <a:solidFill>
                  <a:srgbClr val="03499E"/>
                </a:solidFill>
                <a:latin typeface="Times New Roman"/>
                <a:cs typeface="Times New Roman"/>
              </a:rPr>
              <a:t> </a:t>
            </a:r>
            <a:r>
              <a:rPr sz="2000" dirty="0">
                <a:solidFill>
                  <a:srgbClr val="03499E"/>
                </a:solidFill>
                <a:latin typeface="Times New Roman"/>
                <a:cs typeface="Times New Roman"/>
              </a:rPr>
              <a:t>(nếu</a:t>
            </a:r>
            <a:r>
              <a:rPr sz="2000" spc="-10" dirty="0">
                <a:solidFill>
                  <a:srgbClr val="03499E"/>
                </a:solidFill>
                <a:latin typeface="Times New Roman"/>
                <a:cs typeface="Times New Roman"/>
              </a:rPr>
              <a:t> </a:t>
            </a:r>
            <a:r>
              <a:rPr sz="2000" spc="-25" dirty="0">
                <a:solidFill>
                  <a:srgbClr val="03499E"/>
                </a:solidFill>
                <a:latin typeface="Times New Roman"/>
                <a:cs typeface="Times New Roman"/>
              </a:rPr>
              <a:t>có)</a:t>
            </a:r>
            <a:endParaRPr sz="2000">
              <a:latin typeface="Times New Roman"/>
              <a:cs typeface="Times New Roman"/>
            </a:endParaRPr>
          </a:p>
        </p:txBody>
      </p:sp>
      <p:sp>
        <p:nvSpPr>
          <p:cNvPr id="10" name="object 10"/>
          <p:cNvSpPr/>
          <p:nvPr/>
        </p:nvSpPr>
        <p:spPr>
          <a:xfrm>
            <a:off x="2002027" y="3202177"/>
            <a:ext cx="6978015" cy="0"/>
          </a:xfrm>
          <a:custGeom>
            <a:avLst/>
            <a:gdLst/>
            <a:ahLst/>
            <a:cxnLst/>
            <a:rect l="l" t="t" r="r" b="b"/>
            <a:pathLst>
              <a:path w="6978015">
                <a:moveTo>
                  <a:pt x="0" y="0"/>
                </a:moveTo>
                <a:lnTo>
                  <a:pt x="6978015" y="0"/>
                </a:lnTo>
              </a:path>
            </a:pathLst>
          </a:custGeom>
          <a:ln w="25400">
            <a:solidFill>
              <a:srgbClr val="FFFFFF"/>
            </a:solidFill>
          </a:ln>
        </p:spPr>
        <p:txBody>
          <a:bodyPr wrap="square" lIns="0" tIns="0" rIns="0" bIns="0" rtlCol="0"/>
          <a:lstStyle/>
          <a:p>
            <a:endParaRPr/>
          </a:p>
        </p:txBody>
      </p:sp>
      <p:sp>
        <p:nvSpPr>
          <p:cNvPr id="11" name="object 11"/>
          <p:cNvSpPr txBox="1"/>
          <p:nvPr/>
        </p:nvSpPr>
        <p:spPr>
          <a:xfrm>
            <a:off x="2178811" y="3252977"/>
            <a:ext cx="6629400" cy="594995"/>
          </a:xfrm>
          <a:prstGeom prst="rect">
            <a:avLst/>
          </a:prstGeom>
        </p:spPr>
        <p:txBody>
          <a:bodyPr vert="horz" wrap="square" lIns="0" tIns="55880" rIns="0" bIns="0" rtlCol="0">
            <a:spAutoFit/>
          </a:bodyPr>
          <a:lstStyle/>
          <a:p>
            <a:pPr marL="12700" marR="5080">
              <a:lnSpc>
                <a:spcPts val="2080"/>
              </a:lnSpc>
              <a:spcBef>
                <a:spcPts val="440"/>
              </a:spcBef>
            </a:pPr>
            <a:r>
              <a:rPr sz="2000" dirty="0">
                <a:solidFill>
                  <a:srgbClr val="03499E"/>
                </a:solidFill>
                <a:latin typeface="Times New Roman"/>
                <a:cs typeface="Times New Roman"/>
              </a:rPr>
              <a:t>Yêu</a:t>
            </a:r>
            <a:r>
              <a:rPr sz="2000" spc="-10" dirty="0">
                <a:solidFill>
                  <a:srgbClr val="03499E"/>
                </a:solidFill>
                <a:latin typeface="Times New Roman"/>
                <a:cs typeface="Times New Roman"/>
              </a:rPr>
              <a:t> </a:t>
            </a:r>
            <a:r>
              <a:rPr sz="2000" dirty="0">
                <a:solidFill>
                  <a:srgbClr val="03499E"/>
                </a:solidFill>
                <a:latin typeface="Times New Roman"/>
                <a:cs typeface="Times New Roman"/>
              </a:rPr>
              <a:t>cầu</a:t>
            </a:r>
            <a:r>
              <a:rPr sz="2000" spc="-5" dirty="0">
                <a:solidFill>
                  <a:srgbClr val="03499E"/>
                </a:solidFill>
                <a:latin typeface="Times New Roman"/>
                <a:cs typeface="Times New Roman"/>
              </a:rPr>
              <a:t> </a:t>
            </a:r>
            <a:r>
              <a:rPr sz="2000" dirty="0">
                <a:solidFill>
                  <a:srgbClr val="03499E"/>
                </a:solidFill>
                <a:latin typeface="Times New Roman"/>
                <a:cs typeface="Times New Roman"/>
              </a:rPr>
              <a:t>về</a:t>
            </a:r>
            <a:r>
              <a:rPr sz="2000" spc="-5" dirty="0">
                <a:solidFill>
                  <a:srgbClr val="03499E"/>
                </a:solidFill>
                <a:latin typeface="Times New Roman"/>
                <a:cs typeface="Times New Roman"/>
              </a:rPr>
              <a:t> </a:t>
            </a:r>
            <a:r>
              <a:rPr sz="2000" dirty="0">
                <a:solidFill>
                  <a:srgbClr val="03499E"/>
                </a:solidFill>
                <a:latin typeface="Times New Roman"/>
                <a:cs typeface="Times New Roman"/>
              </a:rPr>
              <a:t>kỹ</a:t>
            </a:r>
            <a:r>
              <a:rPr sz="2000" spc="-5" dirty="0">
                <a:solidFill>
                  <a:srgbClr val="03499E"/>
                </a:solidFill>
                <a:latin typeface="Times New Roman"/>
                <a:cs typeface="Times New Roman"/>
              </a:rPr>
              <a:t> </a:t>
            </a:r>
            <a:r>
              <a:rPr sz="2000" dirty="0">
                <a:solidFill>
                  <a:srgbClr val="03499E"/>
                </a:solidFill>
                <a:latin typeface="Times New Roman"/>
                <a:cs typeface="Times New Roman"/>
              </a:rPr>
              <a:t>thuật:</a:t>
            </a:r>
            <a:r>
              <a:rPr sz="2000" spc="-10" dirty="0">
                <a:solidFill>
                  <a:srgbClr val="03499E"/>
                </a:solidFill>
                <a:latin typeface="Times New Roman"/>
                <a:cs typeface="Times New Roman"/>
              </a:rPr>
              <a:t> </a:t>
            </a:r>
            <a:r>
              <a:rPr sz="2000" dirty="0">
                <a:solidFill>
                  <a:srgbClr val="03499E"/>
                </a:solidFill>
                <a:latin typeface="Times New Roman"/>
                <a:cs typeface="Times New Roman"/>
              </a:rPr>
              <a:t>đặc</a:t>
            </a:r>
            <a:r>
              <a:rPr sz="2000" spc="-10" dirty="0">
                <a:solidFill>
                  <a:srgbClr val="03499E"/>
                </a:solidFill>
                <a:latin typeface="Times New Roman"/>
                <a:cs typeface="Times New Roman"/>
              </a:rPr>
              <a:t> </a:t>
            </a:r>
            <a:r>
              <a:rPr sz="2000" dirty="0">
                <a:solidFill>
                  <a:srgbClr val="03499E"/>
                </a:solidFill>
                <a:latin typeface="Times New Roman"/>
                <a:cs typeface="Times New Roman"/>
              </a:rPr>
              <a:t>tính,</a:t>
            </a:r>
            <a:r>
              <a:rPr sz="2000" spc="-20" dirty="0">
                <a:solidFill>
                  <a:srgbClr val="03499E"/>
                </a:solidFill>
                <a:latin typeface="Times New Roman"/>
                <a:cs typeface="Times New Roman"/>
              </a:rPr>
              <a:t> </a:t>
            </a:r>
            <a:r>
              <a:rPr sz="2000" dirty="0">
                <a:solidFill>
                  <a:srgbClr val="03499E"/>
                </a:solidFill>
                <a:latin typeface="Times New Roman"/>
                <a:cs typeface="Times New Roman"/>
              </a:rPr>
              <a:t>thông số</a:t>
            </a:r>
            <a:r>
              <a:rPr sz="2000" spc="-15" dirty="0">
                <a:solidFill>
                  <a:srgbClr val="03499E"/>
                </a:solidFill>
                <a:latin typeface="Times New Roman"/>
                <a:cs typeface="Times New Roman"/>
              </a:rPr>
              <a:t> </a:t>
            </a:r>
            <a:r>
              <a:rPr sz="2000" dirty="0">
                <a:solidFill>
                  <a:srgbClr val="03499E"/>
                </a:solidFill>
                <a:latin typeface="Times New Roman"/>
                <a:cs typeface="Times New Roman"/>
              </a:rPr>
              <a:t>kỹ thuật,</a:t>
            </a:r>
            <a:r>
              <a:rPr sz="2000" spc="-20" dirty="0">
                <a:solidFill>
                  <a:srgbClr val="03499E"/>
                </a:solidFill>
                <a:latin typeface="Times New Roman"/>
                <a:cs typeface="Times New Roman"/>
              </a:rPr>
              <a:t> </a:t>
            </a:r>
            <a:r>
              <a:rPr sz="2000" dirty="0">
                <a:solidFill>
                  <a:srgbClr val="03499E"/>
                </a:solidFill>
                <a:latin typeface="Times New Roman"/>
                <a:cs typeface="Times New Roman"/>
              </a:rPr>
              <a:t>công</a:t>
            </a:r>
            <a:r>
              <a:rPr sz="2000" spc="-10" dirty="0">
                <a:solidFill>
                  <a:srgbClr val="03499E"/>
                </a:solidFill>
                <a:latin typeface="Times New Roman"/>
                <a:cs typeface="Times New Roman"/>
              </a:rPr>
              <a:t> </a:t>
            </a:r>
            <a:r>
              <a:rPr sz="2000" dirty="0">
                <a:solidFill>
                  <a:srgbClr val="03499E"/>
                </a:solidFill>
                <a:latin typeface="Times New Roman"/>
                <a:cs typeface="Times New Roman"/>
              </a:rPr>
              <a:t>nghệ,</a:t>
            </a:r>
            <a:r>
              <a:rPr sz="2000" spc="-25" dirty="0">
                <a:solidFill>
                  <a:srgbClr val="03499E"/>
                </a:solidFill>
                <a:latin typeface="Times New Roman"/>
                <a:cs typeface="Times New Roman"/>
              </a:rPr>
              <a:t> </a:t>
            </a:r>
            <a:r>
              <a:rPr sz="2000" spc="-20" dirty="0">
                <a:solidFill>
                  <a:srgbClr val="03499E"/>
                </a:solidFill>
                <a:latin typeface="Times New Roman"/>
                <a:cs typeface="Times New Roman"/>
              </a:rPr>
              <a:t>dịch </a:t>
            </a:r>
            <a:r>
              <a:rPr sz="2000" dirty="0">
                <a:solidFill>
                  <a:srgbClr val="03499E"/>
                </a:solidFill>
                <a:latin typeface="Times New Roman"/>
                <a:cs typeface="Times New Roman"/>
              </a:rPr>
              <a:t>vụ,</a:t>
            </a:r>
            <a:r>
              <a:rPr sz="2000" spc="-35" dirty="0">
                <a:solidFill>
                  <a:srgbClr val="03499E"/>
                </a:solidFill>
                <a:latin typeface="Times New Roman"/>
                <a:cs typeface="Times New Roman"/>
              </a:rPr>
              <a:t> </a:t>
            </a:r>
            <a:r>
              <a:rPr sz="2000" dirty="0">
                <a:solidFill>
                  <a:srgbClr val="03499E"/>
                </a:solidFill>
                <a:latin typeface="Times New Roman"/>
                <a:cs typeface="Times New Roman"/>
              </a:rPr>
              <a:t>kiểm</a:t>
            </a:r>
            <a:r>
              <a:rPr sz="2000" spc="-15" dirty="0">
                <a:solidFill>
                  <a:srgbClr val="03499E"/>
                </a:solidFill>
                <a:latin typeface="Times New Roman"/>
                <a:cs typeface="Times New Roman"/>
              </a:rPr>
              <a:t> </a:t>
            </a:r>
            <a:r>
              <a:rPr sz="2000" dirty="0">
                <a:solidFill>
                  <a:srgbClr val="03499E"/>
                </a:solidFill>
                <a:latin typeface="Times New Roman"/>
                <a:cs typeface="Times New Roman"/>
              </a:rPr>
              <a:t>tra,</a:t>
            </a:r>
            <a:r>
              <a:rPr sz="2000" spc="-5" dirty="0">
                <a:solidFill>
                  <a:srgbClr val="03499E"/>
                </a:solidFill>
                <a:latin typeface="Times New Roman"/>
                <a:cs typeface="Times New Roman"/>
              </a:rPr>
              <a:t> </a:t>
            </a:r>
            <a:r>
              <a:rPr sz="2000" dirty="0">
                <a:solidFill>
                  <a:srgbClr val="03499E"/>
                </a:solidFill>
                <a:latin typeface="Times New Roman"/>
                <a:cs typeface="Times New Roman"/>
              </a:rPr>
              <a:t>thử</a:t>
            </a:r>
            <a:r>
              <a:rPr sz="2000" spc="-5" dirty="0">
                <a:solidFill>
                  <a:srgbClr val="03499E"/>
                </a:solidFill>
                <a:latin typeface="Times New Roman"/>
                <a:cs typeface="Times New Roman"/>
              </a:rPr>
              <a:t> </a:t>
            </a:r>
            <a:r>
              <a:rPr sz="2000" dirty="0">
                <a:solidFill>
                  <a:srgbClr val="03499E"/>
                </a:solidFill>
                <a:latin typeface="Times New Roman"/>
                <a:cs typeface="Times New Roman"/>
              </a:rPr>
              <a:t>nghiệm,</a:t>
            </a:r>
            <a:r>
              <a:rPr sz="2000" spc="-5" dirty="0">
                <a:solidFill>
                  <a:srgbClr val="03499E"/>
                </a:solidFill>
                <a:latin typeface="Times New Roman"/>
                <a:cs typeface="Times New Roman"/>
              </a:rPr>
              <a:t> </a:t>
            </a:r>
            <a:r>
              <a:rPr sz="2000" spc="-25" dirty="0">
                <a:solidFill>
                  <a:srgbClr val="03499E"/>
                </a:solidFill>
                <a:latin typeface="Times New Roman"/>
                <a:cs typeface="Times New Roman"/>
              </a:rPr>
              <a:t>etc</a:t>
            </a:r>
            <a:endParaRPr sz="2000">
              <a:latin typeface="Times New Roman"/>
              <a:cs typeface="Times New Roman"/>
            </a:endParaRPr>
          </a:p>
        </p:txBody>
      </p:sp>
      <p:sp>
        <p:nvSpPr>
          <p:cNvPr id="12" name="object 12"/>
          <p:cNvSpPr/>
          <p:nvPr/>
        </p:nvSpPr>
        <p:spPr>
          <a:xfrm>
            <a:off x="2002027" y="3913251"/>
            <a:ext cx="6978015" cy="0"/>
          </a:xfrm>
          <a:custGeom>
            <a:avLst/>
            <a:gdLst/>
            <a:ahLst/>
            <a:cxnLst/>
            <a:rect l="l" t="t" r="r" b="b"/>
            <a:pathLst>
              <a:path w="6978015">
                <a:moveTo>
                  <a:pt x="0" y="0"/>
                </a:moveTo>
                <a:lnTo>
                  <a:pt x="6978015" y="0"/>
                </a:lnTo>
              </a:path>
            </a:pathLst>
          </a:custGeom>
          <a:ln w="25400">
            <a:solidFill>
              <a:srgbClr val="FFFFFF"/>
            </a:solidFill>
          </a:ln>
        </p:spPr>
        <p:txBody>
          <a:bodyPr wrap="square" lIns="0" tIns="0" rIns="0" bIns="0" rtlCol="0"/>
          <a:lstStyle/>
          <a:p>
            <a:endParaRPr/>
          </a:p>
        </p:txBody>
      </p:sp>
      <p:sp>
        <p:nvSpPr>
          <p:cNvPr id="13" name="object 13"/>
          <p:cNvSpPr txBox="1"/>
          <p:nvPr/>
        </p:nvSpPr>
        <p:spPr>
          <a:xfrm>
            <a:off x="2178811" y="3964304"/>
            <a:ext cx="6671945" cy="594995"/>
          </a:xfrm>
          <a:prstGeom prst="rect">
            <a:avLst/>
          </a:prstGeom>
        </p:spPr>
        <p:txBody>
          <a:bodyPr vert="horz" wrap="square" lIns="0" tIns="55880" rIns="0" bIns="0" rtlCol="0">
            <a:spAutoFit/>
          </a:bodyPr>
          <a:lstStyle/>
          <a:p>
            <a:pPr marL="12700" marR="5080">
              <a:lnSpc>
                <a:spcPts val="2080"/>
              </a:lnSpc>
              <a:spcBef>
                <a:spcPts val="440"/>
              </a:spcBef>
            </a:pPr>
            <a:r>
              <a:rPr sz="2000" dirty="0">
                <a:solidFill>
                  <a:srgbClr val="03499E"/>
                </a:solidFill>
                <a:latin typeface="Times New Roman"/>
                <a:cs typeface="Times New Roman"/>
              </a:rPr>
              <a:t>Các quy</a:t>
            </a:r>
            <a:r>
              <a:rPr sz="2000" spc="-30" dirty="0">
                <a:solidFill>
                  <a:srgbClr val="03499E"/>
                </a:solidFill>
                <a:latin typeface="Times New Roman"/>
                <a:cs typeface="Times New Roman"/>
              </a:rPr>
              <a:t> </a:t>
            </a:r>
            <a:r>
              <a:rPr sz="2000" dirty="0">
                <a:solidFill>
                  <a:srgbClr val="03499E"/>
                </a:solidFill>
                <a:latin typeface="Times New Roman"/>
                <a:cs typeface="Times New Roman"/>
              </a:rPr>
              <a:t>định</a:t>
            </a:r>
            <a:r>
              <a:rPr sz="2000" spc="-15" dirty="0">
                <a:solidFill>
                  <a:srgbClr val="03499E"/>
                </a:solidFill>
                <a:latin typeface="Times New Roman"/>
                <a:cs typeface="Times New Roman"/>
              </a:rPr>
              <a:t> </a:t>
            </a:r>
            <a:r>
              <a:rPr sz="2000" dirty="0">
                <a:solidFill>
                  <a:srgbClr val="03499E"/>
                </a:solidFill>
                <a:latin typeface="Times New Roman"/>
                <a:cs typeface="Times New Roman"/>
              </a:rPr>
              <a:t>của</a:t>
            </a:r>
            <a:r>
              <a:rPr sz="2000" spc="-5" dirty="0">
                <a:solidFill>
                  <a:srgbClr val="03499E"/>
                </a:solidFill>
                <a:latin typeface="Times New Roman"/>
                <a:cs typeface="Times New Roman"/>
              </a:rPr>
              <a:t> </a:t>
            </a:r>
            <a:r>
              <a:rPr sz="2000" dirty="0">
                <a:solidFill>
                  <a:srgbClr val="03499E"/>
                </a:solidFill>
                <a:latin typeface="Times New Roman"/>
                <a:cs typeface="Times New Roman"/>
              </a:rPr>
              <a:t>pháp</a:t>
            </a:r>
            <a:r>
              <a:rPr sz="2000" spc="-15" dirty="0">
                <a:solidFill>
                  <a:srgbClr val="03499E"/>
                </a:solidFill>
                <a:latin typeface="Times New Roman"/>
                <a:cs typeface="Times New Roman"/>
              </a:rPr>
              <a:t> </a:t>
            </a:r>
            <a:r>
              <a:rPr sz="2000" dirty="0">
                <a:solidFill>
                  <a:srgbClr val="03499E"/>
                </a:solidFill>
                <a:latin typeface="Times New Roman"/>
                <a:cs typeface="Times New Roman"/>
              </a:rPr>
              <a:t>luật</a:t>
            </a:r>
            <a:r>
              <a:rPr sz="2000" spc="-15" dirty="0">
                <a:solidFill>
                  <a:srgbClr val="03499E"/>
                </a:solidFill>
                <a:latin typeface="Times New Roman"/>
                <a:cs typeface="Times New Roman"/>
              </a:rPr>
              <a:t> </a:t>
            </a:r>
            <a:r>
              <a:rPr sz="2000" dirty="0">
                <a:solidFill>
                  <a:srgbClr val="03499E"/>
                </a:solidFill>
                <a:latin typeface="Times New Roman"/>
                <a:cs typeface="Times New Roman"/>
              </a:rPr>
              <a:t>về</a:t>
            </a:r>
            <a:r>
              <a:rPr sz="2000" spc="-5" dirty="0">
                <a:solidFill>
                  <a:srgbClr val="03499E"/>
                </a:solidFill>
                <a:latin typeface="Times New Roman"/>
                <a:cs typeface="Times New Roman"/>
              </a:rPr>
              <a:t> </a:t>
            </a:r>
            <a:r>
              <a:rPr sz="2000" dirty="0">
                <a:solidFill>
                  <a:srgbClr val="03499E"/>
                </a:solidFill>
                <a:latin typeface="Times New Roman"/>
                <a:cs typeface="Times New Roman"/>
              </a:rPr>
              <a:t>đấu thầu</a:t>
            </a:r>
            <a:r>
              <a:rPr sz="2000" spc="-15" dirty="0">
                <a:solidFill>
                  <a:srgbClr val="03499E"/>
                </a:solidFill>
                <a:latin typeface="Times New Roman"/>
                <a:cs typeface="Times New Roman"/>
              </a:rPr>
              <a:t> </a:t>
            </a:r>
            <a:r>
              <a:rPr sz="2000" dirty="0">
                <a:solidFill>
                  <a:srgbClr val="03499E"/>
                </a:solidFill>
                <a:latin typeface="Times New Roman"/>
                <a:cs typeface="Times New Roman"/>
              </a:rPr>
              <a:t>và</a:t>
            </a:r>
            <a:r>
              <a:rPr sz="2000" spc="-10" dirty="0">
                <a:solidFill>
                  <a:srgbClr val="03499E"/>
                </a:solidFill>
                <a:latin typeface="Times New Roman"/>
                <a:cs typeface="Times New Roman"/>
              </a:rPr>
              <a:t> </a:t>
            </a:r>
            <a:r>
              <a:rPr sz="2000" dirty="0">
                <a:solidFill>
                  <a:srgbClr val="03499E"/>
                </a:solidFill>
                <a:latin typeface="Times New Roman"/>
                <a:cs typeface="Times New Roman"/>
              </a:rPr>
              <a:t>các</a:t>
            </a:r>
            <a:r>
              <a:rPr sz="2000" spc="5" dirty="0">
                <a:solidFill>
                  <a:srgbClr val="03499E"/>
                </a:solidFill>
                <a:latin typeface="Times New Roman"/>
                <a:cs typeface="Times New Roman"/>
              </a:rPr>
              <a:t> </a:t>
            </a:r>
            <a:r>
              <a:rPr sz="2000" dirty="0">
                <a:solidFill>
                  <a:srgbClr val="03499E"/>
                </a:solidFill>
                <a:latin typeface="Times New Roman"/>
                <a:cs typeface="Times New Roman"/>
              </a:rPr>
              <a:t>quy</a:t>
            </a:r>
            <a:r>
              <a:rPr sz="2000" spc="-25" dirty="0">
                <a:solidFill>
                  <a:srgbClr val="03499E"/>
                </a:solidFill>
                <a:latin typeface="Times New Roman"/>
                <a:cs typeface="Times New Roman"/>
              </a:rPr>
              <a:t> </a:t>
            </a:r>
            <a:r>
              <a:rPr sz="2000" dirty="0">
                <a:solidFill>
                  <a:srgbClr val="03499E"/>
                </a:solidFill>
                <a:latin typeface="Times New Roman"/>
                <a:cs typeface="Times New Roman"/>
              </a:rPr>
              <a:t>định</a:t>
            </a:r>
            <a:r>
              <a:rPr sz="2000" spc="-15" dirty="0">
                <a:solidFill>
                  <a:srgbClr val="03499E"/>
                </a:solidFill>
                <a:latin typeface="Times New Roman"/>
                <a:cs typeface="Times New Roman"/>
              </a:rPr>
              <a:t> </a:t>
            </a:r>
            <a:r>
              <a:rPr sz="2000" dirty="0">
                <a:solidFill>
                  <a:srgbClr val="03499E"/>
                </a:solidFill>
                <a:latin typeface="Times New Roman"/>
                <a:cs typeface="Times New Roman"/>
              </a:rPr>
              <a:t>của</a:t>
            </a:r>
            <a:r>
              <a:rPr sz="2000" spc="-5" dirty="0">
                <a:solidFill>
                  <a:srgbClr val="03499E"/>
                </a:solidFill>
                <a:latin typeface="Times New Roman"/>
                <a:cs typeface="Times New Roman"/>
              </a:rPr>
              <a:t> </a:t>
            </a:r>
            <a:r>
              <a:rPr sz="2000" spc="-20" dirty="0">
                <a:solidFill>
                  <a:srgbClr val="03499E"/>
                </a:solidFill>
                <a:latin typeface="Times New Roman"/>
                <a:cs typeface="Times New Roman"/>
              </a:rPr>
              <a:t>pháp </a:t>
            </a:r>
            <a:r>
              <a:rPr sz="2000" dirty="0">
                <a:solidFill>
                  <a:srgbClr val="03499E"/>
                </a:solidFill>
                <a:latin typeface="Times New Roman"/>
                <a:cs typeface="Times New Roman"/>
              </a:rPr>
              <a:t>luật liên</a:t>
            </a:r>
            <a:r>
              <a:rPr sz="2000" spc="-5" dirty="0">
                <a:solidFill>
                  <a:srgbClr val="03499E"/>
                </a:solidFill>
                <a:latin typeface="Times New Roman"/>
                <a:cs typeface="Times New Roman"/>
              </a:rPr>
              <a:t> </a:t>
            </a:r>
            <a:r>
              <a:rPr sz="2000" dirty="0">
                <a:solidFill>
                  <a:srgbClr val="03499E"/>
                </a:solidFill>
                <a:latin typeface="Times New Roman"/>
                <a:cs typeface="Times New Roman"/>
              </a:rPr>
              <a:t>quan;</a:t>
            </a:r>
            <a:r>
              <a:rPr sz="2000" spc="-25" dirty="0">
                <a:solidFill>
                  <a:srgbClr val="03499E"/>
                </a:solidFill>
                <a:latin typeface="Times New Roman"/>
                <a:cs typeface="Times New Roman"/>
              </a:rPr>
              <a:t> </a:t>
            </a:r>
            <a:r>
              <a:rPr sz="2000" dirty="0">
                <a:solidFill>
                  <a:srgbClr val="03499E"/>
                </a:solidFill>
                <a:latin typeface="Times New Roman"/>
                <a:cs typeface="Times New Roman"/>
              </a:rPr>
              <a:t>điều</a:t>
            </a:r>
            <a:r>
              <a:rPr sz="2000" spc="-5" dirty="0">
                <a:solidFill>
                  <a:srgbClr val="03499E"/>
                </a:solidFill>
                <a:latin typeface="Times New Roman"/>
                <a:cs typeface="Times New Roman"/>
              </a:rPr>
              <a:t> </a:t>
            </a:r>
            <a:r>
              <a:rPr sz="2000" dirty="0">
                <a:solidFill>
                  <a:srgbClr val="03499E"/>
                </a:solidFill>
                <a:latin typeface="Times New Roman"/>
                <a:cs typeface="Times New Roman"/>
              </a:rPr>
              <a:t>ước</a:t>
            </a:r>
            <a:r>
              <a:rPr sz="2000" spc="-10" dirty="0">
                <a:solidFill>
                  <a:srgbClr val="03499E"/>
                </a:solidFill>
                <a:latin typeface="Times New Roman"/>
                <a:cs typeface="Times New Roman"/>
              </a:rPr>
              <a:t> </a:t>
            </a:r>
            <a:r>
              <a:rPr sz="2000" dirty="0">
                <a:solidFill>
                  <a:srgbClr val="03499E"/>
                </a:solidFill>
                <a:latin typeface="Times New Roman"/>
                <a:cs typeface="Times New Roman"/>
              </a:rPr>
              <a:t>quốc</a:t>
            </a:r>
            <a:r>
              <a:rPr sz="2000" spc="-35" dirty="0">
                <a:solidFill>
                  <a:srgbClr val="03499E"/>
                </a:solidFill>
                <a:latin typeface="Times New Roman"/>
                <a:cs typeface="Times New Roman"/>
              </a:rPr>
              <a:t> </a:t>
            </a:r>
            <a:r>
              <a:rPr sz="2000" dirty="0">
                <a:solidFill>
                  <a:srgbClr val="03499E"/>
                </a:solidFill>
                <a:latin typeface="Times New Roman"/>
                <a:cs typeface="Times New Roman"/>
              </a:rPr>
              <a:t>tế thoả</a:t>
            </a:r>
            <a:r>
              <a:rPr sz="2000" spc="-10" dirty="0">
                <a:solidFill>
                  <a:srgbClr val="03499E"/>
                </a:solidFill>
                <a:latin typeface="Times New Roman"/>
                <a:cs typeface="Times New Roman"/>
              </a:rPr>
              <a:t> </a:t>
            </a:r>
            <a:r>
              <a:rPr sz="2000" dirty="0">
                <a:solidFill>
                  <a:srgbClr val="03499E"/>
                </a:solidFill>
                <a:latin typeface="Times New Roman"/>
                <a:cs typeface="Times New Roman"/>
              </a:rPr>
              <a:t>thuận</a:t>
            </a:r>
            <a:r>
              <a:rPr sz="2000" spc="-15" dirty="0">
                <a:solidFill>
                  <a:srgbClr val="03499E"/>
                </a:solidFill>
                <a:latin typeface="Times New Roman"/>
                <a:cs typeface="Times New Roman"/>
              </a:rPr>
              <a:t> </a:t>
            </a:r>
            <a:r>
              <a:rPr sz="2000" dirty="0">
                <a:solidFill>
                  <a:srgbClr val="03499E"/>
                </a:solidFill>
                <a:latin typeface="Times New Roman"/>
                <a:cs typeface="Times New Roman"/>
              </a:rPr>
              <a:t>vay</a:t>
            </a:r>
            <a:r>
              <a:rPr sz="2000" spc="-10" dirty="0">
                <a:solidFill>
                  <a:srgbClr val="03499E"/>
                </a:solidFill>
                <a:latin typeface="Times New Roman"/>
                <a:cs typeface="Times New Roman"/>
              </a:rPr>
              <a:t> </a:t>
            </a:r>
            <a:r>
              <a:rPr sz="2000" dirty="0">
                <a:solidFill>
                  <a:srgbClr val="03499E"/>
                </a:solidFill>
                <a:latin typeface="Times New Roman"/>
                <a:cs typeface="Times New Roman"/>
              </a:rPr>
              <a:t>(nếu</a:t>
            </a:r>
            <a:r>
              <a:rPr sz="2000" spc="-10" dirty="0">
                <a:solidFill>
                  <a:srgbClr val="03499E"/>
                </a:solidFill>
                <a:latin typeface="Times New Roman"/>
                <a:cs typeface="Times New Roman"/>
              </a:rPr>
              <a:t> </a:t>
            </a:r>
            <a:r>
              <a:rPr sz="2000" spc="-25" dirty="0">
                <a:solidFill>
                  <a:srgbClr val="03499E"/>
                </a:solidFill>
                <a:latin typeface="Times New Roman"/>
                <a:cs typeface="Times New Roman"/>
              </a:rPr>
              <a:t>có)</a:t>
            </a:r>
            <a:endParaRPr sz="2000">
              <a:latin typeface="Times New Roman"/>
              <a:cs typeface="Times New Roman"/>
            </a:endParaRPr>
          </a:p>
        </p:txBody>
      </p:sp>
      <p:sp>
        <p:nvSpPr>
          <p:cNvPr id="14" name="object 14"/>
          <p:cNvSpPr/>
          <p:nvPr/>
        </p:nvSpPr>
        <p:spPr>
          <a:xfrm>
            <a:off x="2002027" y="4865242"/>
            <a:ext cx="6978015" cy="0"/>
          </a:xfrm>
          <a:custGeom>
            <a:avLst/>
            <a:gdLst/>
            <a:ahLst/>
            <a:cxnLst/>
            <a:rect l="l" t="t" r="r" b="b"/>
            <a:pathLst>
              <a:path w="6978015">
                <a:moveTo>
                  <a:pt x="0" y="0"/>
                </a:moveTo>
                <a:lnTo>
                  <a:pt x="6978015" y="0"/>
                </a:lnTo>
              </a:path>
            </a:pathLst>
          </a:custGeom>
          <a:ln w="25400">
            <a:solidFill>
              <a:srgbClr val="FFFFFF"/>
            </a:solidFill>
          </a:ln>
        </p:spPr>
        <p:txBody>
          <a:bodyPr wrap="square" lIns="0" tIns="0" rIns="0" bIns="0" rtlCol="0"/>
          <a:lstStyle/>
          <a:p>
            <a:endParaRPr/>
          </a:p>
        </p:txBody>
      </p:sp>
      <p:sp>
        <p:nvSpPr>
          <p:cNvPr id="15" name="object 15"/>
          <p:cNvSpPr/>
          <p:nvPr/>
        </p:nvSpPr>
        <p:spPr>
          <a:xfrm>
            <a:off x="2002027" y="5576442"/>
            <a:ext cx="6978015" cy="0"/>
          </a:xfrm>
          <a:custGeom>
            <a:avLst/>
            <a:gdLst/>
            <a:ahLst/>
            <a:cxnLst/>
            <a:rect l="l" t="t" r="r" b="b"/>
            <a:pathLst>
              <a:path w="6978015">
                <a:moveTo>
                  <a:pt x="0" y="0"/>
                </a:moveTo>
                <a:lnTo>
                  <a:pt x="6978015" y="0"/>
                </a:lnTo>
              </a:path>
            </a:pathLst>
          </a:custGeom>
          <a:ln w="25400">
            <a:solidFill>
              <a:srgbClr val="FFFFFF"/>
            </a:solidFill>
          </a:ln>
        </p:spPr>
        <p:txBody>
          <a:bodyPr wrap="square" lIns="0" tIns="0" rIns="0" bIns="0" rtlCol="0"/>
          <a:lstStyle/>
          <a:p>
            <a:endParaRPr/>
          </a:p>
        </p:txBody>
      </p:sp>
      <p:sp>
        <p:nvSpPr>
          <p:cNvPr id="16" name="object 16"/>
          <p:cNvSpPr txBox="1"/>
          <p:nvPr/>
        </p:nvSpPr>
        <p:spPr>
          <a:xfrm>
            <a:off x="2178811" y="5627623"/>
            <a:ext cx="2697480" cy="330835"/>
          </a:xfrm>
          <a:prstGeom prst="rect">
            <a:avLst/>
          </a:prstGeom>
        </p:spPr>
        <p:txBody>
          <a:bodyPr vert="horz" wrap="square" lIns="0" tIns="12700" rIns="0" bIns="0" rtlCol="0">
            <a:spAutoFit/>
          </a:bodyPr>
          <a:lstStyle/>
          <a:p>
            <a:pPr marL="12700">
              <a:lnSpc>
                <a:spcPct val="100000"/>
              </a:lnSpc>
              <a:spcBef>
                <a:spcPts val="100"/>
              </a:spcBef>
            </a:pPr>
            <a:r>
              <a:rPr sz="2000" dirty="0">
                <a:solidFill>
                  <a:srgbClr val="03499E"/>
                </a:solidFill>
                <a:latin typeface="Times New Roman"/>
                <a:cs typeface="Times New Roman"/>
              </a:rPr>
              <a:t>Các</a:t>
            </a:r>
            <a:r>
              <a:rPr sz="2000" spc="-5" dirty="0">
                <a:solidFill>
                  <a:srgbClr val="03499E"/>
                </a:solidFill>
                <a:latin typeface="Times New Roman"/>
                <a:cs typeface="Times New Roman"/>
              </a:rPr>
              <a:t> </a:t>
            </a:r>
            <a:r>
              <a:rPr sz="2000" dirty="0">
                <a:solidFill>
                  <a:srgbClr val="03499E"/>
                </a:solidFill>
                <a:latin typeface="Times New Roman"/>
                <a:cs typeface="Times New Roman"/>
              </a:rPr>
              <a:t>căn</a:t>
            </a:r>
            <a:r>
              <a:rPr sz="2000" spc="-10" dirty="0">
                <a:solidFill>
                  <a:srgbClr val="03499E"/>
                </a:solidFill>
                <a:latin typeface="Times New Roman"/>
                <a:cs typeface="Times New Roman"/>
              </a:rPr>
              <a:t> </a:t>
            </a:r>
            <a:r>
              <a:rPr sz="2000" dirty="0">
                <a:solidFill>
                  <a:srgbClr val="03499E"/>
                </a:solidFill>
                <a:latin typeface="Times New Roman"/>
                <a:cs typeface="Times New Roman"/>
              </a:rPr>
              <a:t>cứ</a:t>
            </a:r>
            <a:r>
              <a:rPr sz="2000" spc="-5" dirty="0">
                <a:solidFill>
                  <a:srgbClr val="03499E"/>
                </a:solidFill>
                <a:latin typeface="Times New Roman"/>
                <a:cs typeface="Times New Roman"/>
              </a:rPr>
              <a:t> </a:t>
            </a:r>
            <a:r>
              <a:rPr sz="2000" dirty="0">
                <a:solidFill>
                  <a:srgbClr val="03499E"/>
                </a:solidFill>
                <a:latin typeface="Times New Roman"/>
                <a:cs typeface="Times New Roman"/>
              </a:rPr>
              <a:t>liên</a:t>
            </a:r>
            <a:r>
              <a:rPr sz="2000" spc="-10" dirty="0">
                <a:solidFill>
                  <a:srgbClr val="03499E"/>
                </a:solidFill>
                <a:latin typeface="Times New Roman"/>
                <a:cs typeface="Times New Roman"/>
              </a:rPr>
              <a:t> </a:t>
            </a:r>
            <a:r>
              <a:rPr sz="2000" dirty="0">
                <a:solidFill>
                  <a:srgbClr val="03499E"/>
                </a:solidFill>
                <a:latin typeface="Times New Roman"/>
                <a:cs typeface="Times New Roman"/>
              </a:rPr>
              <a:t>quan</a:t>
            </a:r>
            <a:r>
              <a:rPr sz="2000" spc="-15" dirty="0">
                <a:solidFill>
                  <a:srgbClr val="03499E"/>
                </a:solidFill>
                <a:latin typeface="Times New Roman"/>
                <a:cs typeface="Times New Roman"/>
              </a:rPr>
              <a:t> </a:t>
            </a:r>
            <a:r>
              <a:rPr sz="2000" spc="-20" dirty="0">
                <a:solidFill>
                  <a:srgbClr val="03499E"/>
                </a:solidFill>
                <a:latin typeface="Times New Roman"/>
                <a:cs typeface="Times New Roman"/>
              </a:rPr>
              <a:t>khác</a:t>
            </a:r>
            <a:endParaRPr sz="2000">
              <a:latin typeface="Times New Roman"/>
              <a:cs typeface="Times New Roman"/>
            </a:endParaRPr>
          </a:p>
        </p:txBody>
      </p:sp>
      <p:sp>
        <p:nvSpPr>
          <p:cNvPr id="17" name="object 17"/>
          <p:cNvSpPr/>
          <p:nvPr/>
        </p:nvSpPr>
        <p:spPr>
          <a:xfrm>
            <a:off x="2002027" y="6063246"/>
            <a:ext cx="6978015" cy="0"/>
          </a:xfrm>
          <a:custGeom>
            <a:avLst/>
            <a:gdLst/>
            <a:ahLst/>
            <a:cxnLst/>
            <a:rect l="l" t="t" r="r" b="b"/>
            <a:pathLst>
              <a:path w="6978015">
                <a:moveTo>
                  <a:pt x="0" y="0"/>
                </a:moveTo>
                <a:lnTo>
                  <a:pt x="6978015" y="0"/>
                </a:lnTo>
              </a:path>
            </a:pathLst>
          </a:custGeom>
          <a:ln w="25400">
            <a:solidFill>
              <a:srgbClr val="FFFFFF"/>
            </a:solidFill>
          </a:ln>
        </p:spPr>
        <p:txBody>
          <a:bodyPr wrap="square" lIns="0" tIns="0" rIns="0" bIns="0" rtlCol="0"/>
          <a:lstStyle/>
          <a:p>
            <a:endParaRPr/>
          </a:p>
        </p:txBody>
      </p:sp>
      <p:sp>
        <p:nvSpPr>
          <p:cNvPr id="18" name="object 18"/>
          <p:cNvSpPr txBox="1"/>
          <p:nvPr/>
        </p:nvSpPr>
        <p:spPr>
          <a:xfrm>
            <a:off x="9068816" y="1090421"/>
            <a:ext cx="2453005" cy="635635"/>
          </a:xfrm>
          <a:prstGeom prst="rect">
            <a:avLst/>
          </a:prstGeom>
        </p:spPr>
        <p:txBody>
          <a:bodyPr vert="horz" wrap="square" lIns="0" tIns="13335" rIns="0" bIns="0" rtlCol="0">
            <a:spAutoFit/>
          </a:bodyPr>
          <a:lstStyle/>
          <a:p>
            <a:pPr marL="12700" marR="5080">
              <a:lnSpc>
                <a:spcPct val="100000"/>
              </a:lnSpc>
              <a:spcBef>
                <a:spcPts val="105"/>
              </a:spcBef>
              <a:tabLst>
                <a:tab pos="535305" algn="l"/>
                <a:tab pos="836930" algn="l"/>
                <a:tab pos="944880" algn="l"/>
                <a:tab pos="1450975" algn="l"/>
                <a:tab pos="1931035" algn="l"/>
                <a:tab pos="2001520" algn="l"/>
              </a:tabLst>
            </a:pPr>
            <a:r>
              <a:rPr sz="2000" i="1" spc="-20" dirty="0">
                <a:solidFill>
                  <a:srgbClr val="03499E"/>
                </a:solidFill>
                <a:latin typeface="Times New Roman"/>
                <a:cs typeface="Times New Roman"/>
              </a:rPr>
              <a:t>HSMT</a:t>
            </a:r>
            <a:r>
              <a:rPr sz="2000" i="1" dirty="0">
                <a:solidFill>
                  <a:srgbClr val="03499E"/>
                </a:solidFill>
                <a:latin typeface="Times New Roman"/>
                <a:cs typeface="Times New Roman"/>
              </a:rPr>
              <a:t>	</a:t>
            </a:r>
            <a:r>
              <a:rPr sz="2000" i="1" spc="-20" dirty="0">
                <a:solidFill>
                  <a:srgbClr val="03499E"/>
                </a:solidFill>
                <a:latin typeface="Times New Roman"/>
                <a:cs typeface="Times New Roman"/>
              </a:rPr>
              <a:t>phải</a:t>
            </a:r>
            <a:r>
              <a:rPr sz="2000" i="1" dirty="0">
                <a:solidFill>
                  <a:srgbClr val="03499E"/>
                </a:solidFill>
                <a:latin typeface="Times New Roman"/>
                <a:cs typeface="Times New Roman"/>
              </a:rPr>
              <a:t>	</a:t>
            </a:r>
            <a:r>
              <a:rPr sz="2000" i="1" spc="-484" dirty="0">
                <a:solidFill>
                  <a:srgbClr val="03499E"/>
                </a:solidFill>
                <a:latin typeface="Times New Roman"/>
                <a:cs typeface="Times New Roman"/>
              </a:rPr>
              <a:t> </a:t>
            </a:r>
            <a:r>
              <a:rPr sz="2000" i="1" spc="-10" dirty="0">
                <a:solidFill>
                  <a:srgbClr val="03499E"/>
                </a:solidFill>
                <a:latin typeface="Times New Roman"/>
                <a:cs typeface="Times New Roman"/>
              </a:rPr>
              <a:t>bao</a:t>
            </a:r>
            <a:r>
              <a:rPr sz="2000" i="1" dirty="0">
                <a:solidFill>
                  <a:srgbClr val="03499E"/>
                </a:solidFill>
                <a:latin typeface="Times New Roman"/>
                <a:cs typeface="Times New Roman"/>
              </a:rPr>
              <a:t>		</a:t>
            </a:r>
            <a:r>
              <a:rPr sz="2000" i="1" spc="-25" dirty="0">
                <a:solidFill>
                  <a:srgbClr val="03499E"/>
                </a:solidFill>
                <a:latin typeface="Times New Roman"/>
                <a:cs typeface="Times New Roman"/>
              </a:rPr>
              <a:t>gồm đầy</a:t>
            </a:r>
            <a:r>
              <a:rPr sz="2000" i="1" dirty="0">
                <a:solidFill>
                  <a:srgbClr val="03499E"/>
                </a:solidFill>
                <a:latin typeface="Times New Roman"/>
                <a:cs typeface="Times New Roman"/>
              </a:rPr>
              <a:t>	</a:t>
            </a:r>
            <a:r>
              <a:rPr sz="2000" i="1" spc="-25" dirty="0">
                <a:solidFill>
                  <a:srgbClr val="03499E"/>
                </a:solidFill>
                <a:latin typeface="Times New Roman"/>
                <a:cs typeface="Times New Roman"/>
              </a:rPr>
              <a:t>đủ</a:t>
            </a:r>
            <a:r>
              <a:rPr sz="2000" i="1" dirty="0">
                <a:solidFill>
                  <a:srgbClr val="03499E"/>
                </a:solidFill>
                <a:latin typeface="Times New Roman"/>
                <a:cs typeface="Times New Roman"/>
              </a:rPr>
              <a:t>		</a:t>
            </a:r>
            <a:r>
              <a:rPr sz="2000" i="1" spc="-25" dirty="0">
                <a:solidFill>
                  <a:srgbClr val="03499E"/>
                </a:solidFill>
                <a:latin typeface="Times New Roman"/>
                <a:cs typeface="Times New Roman"/>
              </a:rPr>
              <a:t>các</a:t>
            </a:r>
            <a:r>
              <a:rPr sz="2000" i="1" dirty="0">
                <a:solidFill>
                  <a:srgbClr val="03499E"/>
                </a:solidFill>
                <a:latin typeface="Times New Roman"/>
                <a:cs typeface="Times New Roman"/>
              </a:rPr>
              <a:t>	</a:t>
            </a:r>
            <a:r>
              <a:rPr sz="2000" i="1" spc="-25" dirty="0">
                <a:solidFill>
                  <a:srgbClr val="03499E"/>
                </a:solidFill>
                <a:latin typeface="Times New Roman"/>
                <a:cs typeface="Times New Roman"/>
              </a:rPr>
              <a:t>nội</a:t>
            </a:r>
            <a:r>
              <a:rPr sz="2000" i="1" dirty="0">
                <a:solidFill>
                  <a:srgbClr val="03499E"/>
                </a:solidFill>
                <a:latin typeface="Times New Roman"/>
                <a:cs typeface="Times New Roman"/>
              </a:rPr>
              <a:t>	</a:t>
            </a:r>
            <a:r>
              <a:rPr sz="2000" i="1" spc="-20" dirty="0">
                <a:solidFill>
                  <a:srgbClr val="03499E"/>
                </a:solidFill>
                <a:latin typeface="Times New Roman"/>
                <a:cs typeface="Times New Roman"/>
              </a:rPr>
              <a:t>dung</a:t>
            </a:r>
            <a:endParaRPr sz="2000">
              <a:latin typeface="Times New Roman"/>
              <a:cs typeface="Times New Roman"/>
            </a:endParaRPr>
          </a:p>
        </p:txBody>
      </p:sp>
      <p:sp>
        <p:nvSpPr>
          <p:cNvPr id="19" name="object 19"/>
          <p:cNvSpPr txBox="1"/>
          <p:nvPr/>
        </p:nvSpPr>
        <p:spPr>
          <a:xfrm>
            <a:off x="9068816" y="1700022"/>
            <a:ext cx="2452370" cy="330835"/>
          </a:xfrm>
          <a:prstGeom prst="rect">
            <a:avLst/>
          </a:prstGeom>
        </p:spPr>
        <p:txBody>
          <a:bodyPr vert="horz" wrap="square" lIns="0" tIns="13335" rIns="0" bIns="0" rtlCol="0">
            <a:spAutoFit/>
          </a:bodyPr>
          <a:lstStyle/>
          <a:p>
            <a:pPr marL="12700">
              <a:lnSpc>
                <a:spcPct val="100000"/>
              </a:lnSpc>
              <a:spcBef>
                <a:spcPts val="105"/>
              </a:spcBef>
              <a:tabLst>
                <a:tab pos="565785" algn="l"/>
                <a:tab pos="1198245" algn="l"/>
                <a:tab pos="1623695" algn="l"/>
                <a:tab pos="2115820" algn="l"/>
              </a:tabLst>
            </a:pPr>
            <a:r>
              <a:rPr sz="2000" i="1" spc="-25" dirty="0">
                <a:solidFill>
                  <a:srgbClr val="03499E"/>
                </a:solidFill>
                <a:latin typeface="Times New Roman"/>
                <a:cs typeface="Times New Roman"/>
              </a:rPr>
              <a:t>cần</a:t>
            </a:r>
            <a:r>
              <a:rPr sz="2000" i="1" dirty="0">
                <a:solidFill>
                  <a:srgbClr val="03499E"/>
                </a:solidFill>
                <a:latin typeface="Times New Roman"/>
                <a:cs typeface="Times New Roman"/>
              </a:rPr>
              <a:t>	</a:t>
            </a:r>
            <a:r>
              <a:rPr sz="2000" i="1" spc="-10" dirty="0">
                <a:solidFill>
                  <a:srgbClr val="03499E"/>
                </a:solidFill>
                <a:latin typeface="Times New Roman"/>
                <a:cs typeface="Times New Roman"/>
              </a:rPr>
              <a:t>thiết</a:t>
            </a:r>
            <a:r>
              <a:rPr sz="2000" i="1" dirty="0">
                <a:solidFill>
                  <a:srgbClr val="03499E"/>
                </a:solidFill>
                <a:latin typeface="Times New Roman"/>
                <a:cs typeface="Times New Roman"/>
              </a:rPr>
              <a:t>	</a:t>
            </a:r>
            <a:r>
              <a:rPr sz="2000" i="1" spc="-25" dirty="0">
                <a:solidFill>
                  <a:srgbClr val="03499E"/>
                </a:solidFill>
                <a:latin typeface="Times New Roman"/>
                <a:cs typeface="Times New Roman"/>
              </a:rPr>
              <a:t>để</a:t>
            </a:r>
            <a:r>
              <a:rPr sz="2000" i="1" dirty="0">
                <a:solidFill>
                  <a:srgbClr val="03499E"/>
                </a:solidFill>
                <a:latin typeface="Times New Roman"/>
                <a:cs typeface="Times New Roman"/>
              </a:rPr>
              <a:t>	</a:t>
            </a:r>
            <a:r>
              <a:rPr sz="2000" i="1" spc="-25" dirty="0">
                <a:solidFill>
                  <a:srgbClr val="03499E"/>
                </a:solidFill>
                <a:latin typeface="Times New Roman"/>
                <a:cs typeface="Times New Roman"/>
              </a:rPr>
              <a:t>NT</a:t>
            </a:r>
            <a:r>
              <a:rPr sz="2000" i="1" dirty="0">
                <a:solidFill>
                  <a:srgbClr val="03499E"/>
                </a:solidFill>
                <a:latin typeface="Times New Roman"/>
                <a:cs typeface="Times New Roman"/>
              </a:rPr>
              <a:t>	</a:t>
            </a:r>
            <a:r>
              <a:rPr sz="2000" i="1" spc="-25" dirty="0">
                <a:solidFill>
                  <a:srgbClr val="03499E"/>
                </a:solidFill>
                <a:latin typeface="Times New Roman"/>
                <a:cs typeface="Times New Roman"/>
              </a:rPr>
              <a:t>lập</a:t>
            </a:r>
            <a:endParaRPr sz="2000">
              <a:latin typeface="Times New Roman"/>
              <a:cs typeface="Times New Roman"/>
            </a:endParaRPr>
          </a:p>
        </p:txBody>
      </p:sp>
      <p:sp>
        <p:nvSpPr>
          <p:cNvPr id="20" name="object 20"/>
          <p:cNvSpPr txBox="1"/>
          <p:nvPr/>
        </p:nvSpPr>
        <p:spPr>
          <a:xfrm>
            <a:off x="9068816" y="2004822"/>
            <a:ext cx="2454275" cy="1245870"/>
          </a:xfrm>
          <a:prstGeom prst="rect">
            <a:avLst/>
          </a:prstGeom>
        </p:spPr>
        <p:txBody>
          <a:bodyPr vert="horz" wrap="square" lIns="0" tIns="13335" rIns="0" bIns="0" rtlCol="0">
            <a:spAutoFit/>
          </a:bodyPr>
          <a:lstStyle/>
          <a:p>
            <a:pPr marL="12700" marR="5080" algn="just">
              <a:lnSpc>
                <a:spcPct val="100000"/>
              </a:lnSpc>
              <a:spcBef>
                <a:spcPts val="105"/>
              </a:spcBef>
            </a:pPr>
            <a:r>
              <a:rPr sz="2000" i="1" dirty="0">
                <a:solidFill>
                  <a:srgbClr val="03499E"/>
                </a:solidFill>
                <a:latin typeface="Times New Roman"/>
                <a:cs typeface="Times New Roman"/>
              </a:rPr>
              <a:t>HSDT</a:t>
            </a:r>
            <a:r>
              <a:rPr sz="2000" i="1" spc="20" dirty="0">
                <a:solidFill>
                  <a:srgbClr val="03499E"/>
                </a:solidFill>
                <a:latin typeface="Times New Roman"/>
                <a:cs typeface="Times New Roman"/>
              </a:rPr>
              <a:t>  </a:t>
            </a:r>
            <a:r>
              <a:rPr sz="2000" i="1" dirty="0">
                <a:solidFill>
                  <a:srgbClr val="03499E"/>
                </a:solidFill>
                <a:latin typeface="Times New Roman"/>
                <a:cs typeface="Times New Roman"/>
              </a:rPr>
              <a:t>và</a:t>
            </a:r>
            <a:r>
              <a:rPr sz="2000" i="1" spc="45" dirty="0">
                <a:solidFill>
                  <a:srgbClr val="03499E"/>
                </a:solidFill>
                <a:latin typeface="Times New Roman"/>
                <a:cs typeface="Times New Roman"/>
              </a:rPr>
              <a:t>  </a:t>
            </a:r>
            <a:r>
              <a:rPr sz="2000" i="1" dirty="0">
                <a:solidFill>
                  <a:srgbClr val="03499E"/>
                </a:solidFill>
                <a:latin typeface="Times New Roman"/>
                <a:cs typeface="Times New Roman"/>
              </a:rPr>
              <a:t>không</a:t>
            </a:r>
            <a:r>
              <a:rPr sz="2000" i="1" spc="40" dirty="0">
                <a:solidFill>
                  <a:srgbClr val="03499E"/>
                </a:solidFill>
                <a:latin typeface="Times New Roman"/>
                <a:cs typeface="Times New Roman"/>
              </a:rPr>
              <a:t>  </a:t>
            </a:r>
            <a:r>
              <a:rPr sz="2000" i="1" spc="-20" dirty="0">
                <a:solidFill>
                  <a:srgbClr val="03499E"/>
                </a:solidFill>
                <a:latin typeface="Times New Roman"/>
                <a:cs typeface="Times New Roman"/>
              </a:rPr>
              <a:t>được </a:t>
            </a:r>
            <a:r>
              <a:rPr sz="2000" i="1" dirty="0">
                <a:solidFill>
                  <a:srgbClr val="03499E"/>
                </a:solidFill>
                <a:latin typeface="Times New Roman"/>
                <a:cs typeface="Times New Roman"/>
              </a:rPr>
              <a:t>nêu</a:t>
            </a:r>
            <a:r>
              <a:rPr sz="2000" i="1" spc="110" dirty="0">
                <a:solidFill>
                  <a:srgbClr val="03499E"/>
                </a:solidFill>
                <a:latin typeface="Times New Roman"/>
                <a:cs typeface="Times New Roman"/>
              </a:rPr>
              <a:t>  </a:t>
            </a:r>
            <a:r>
              <a:rPr sz="2000" i="1" dirty="0">
                <a:solidFill>
                  <a:srgbClr val="03499E"/>
                </a:solidFill>
                <a:latin typeface="Times New Roman"/>
                <a:cs typeface="Times New Roman"/>
              </a:rPr>
              <a:t>bất</a:t>
            </a:r>
            <a:r>
              <a:rPr sz="2000" i="1" spc="105" dirty="0">
                <a:solidFill>
                  <a:srgbClr val="03499E"/>
                </a:solidFill>
                <a:latin typeface="Times New Roman"/>
                <a:cs typeface="Times New Roman"/>
              </a:rPr>
              <a:t>  </a:t>
            </a:r>
            <a:r>
              <a:rPr sz="2000" i="1" dirty="0">
                <a:solidFill>
                  <a:srgbClr val="03499E"/>
                </a:solidFill>
                <a:latin typeface="Times New Roman"/>
                <a:cs typeface="Times New Roman"/>
              </a:rPr>
              <a:t>cứ</a:t>
            </a:r>
            <a:r>
              <a:rPr sz="2000" i="1" spc="105" dirty="0">
                <a:solidFill>
                  <a:srgbClr val="03499E"/>
                </a:solidFill>
                <a:latin typeface="Times New Roman"/>
                <a:cs typeface="Times New Roman"/>
              </a:rPr>
              <a:t>  </a:t>
            </a:r>
            <a:r>
              <a:rPr sz="2000" i="1" dirty="0">
                <a:solidFill>
                  <a:srgbClr val="03499E"/>
                </a:solidFill>
                <a:latin typeface="Times New Roman"/>
                <a:cs typeface="Times New Roman"/>
              </a:rPr>
              <a:t>điều</a:t>
            </a:r>
            <a:r>
              <a:rPr sz="2000" i="1" spc="114" dirty="0">
                <a:solidFill>
                  <a:srgbClr val="03499E"/>
                </a:solidFill>
                <a:latin typeface="Times New Roman"/>
                <a:cs typeface="Times New Roman"/>
              </a:rPr>
              <a:t>  </a:t>
            </a:r>
            <a:r>
              <a:rPr sz="2000" i="1" spc="-20" dirty="0">
                <a:solidFill>
                  <a:srgbClr val="03499E"/>
                </a:solidFill>
                <a:latin typeface="Times New Roman"/>
                <a:cs typeface="Times New Roman"/>
              </a:rPr>
              <a:t>kiện </a:t>
            </a:r>
            <a:r>
              <a:rPr sz="2000" i="1" dirty="0">
                <a:solidFill>
                  <a:srgbClr val="03499E"/>
                </a:solidFill>
                <a:latin typeface="Times New Roman"/>
                <a:cs typeface="Times New Roman"/>
              </a:rPr>
              <a:t>nào</a:t>
            </a:r>
            <a:r>
              <a:rPr sz="2000" i="1" spc="480" dirty="0">
                <a:solidFill>
                  <a:srgbClr val="03499E"/>
                </a:solidFill>
                <a:latin typeface="Times New Roman"/>
                <a:cs typeface="Times New Roman"/>
              </a:rPr>
              <a:t> </a:t>
            </a:r>
            <a:r>
              <a:rPr sz="2000" i="1" dirty="0">
                <a:solidFill>
                  <a:srgbClr val="03499E"/>
                </a:solidFill>
                <a:latin typeface="Times New Roman"/>
                <a:cs typeface="Times New Roman"/>
              </a:rPr>
              <a:t>nhằm</a:t>
            </a:r>
            <a:r>
              <a:rPr sz="2000" i="1" spc="490" dirty="0">
                <a:solidFill>
                  <a:srgbClr val="03499E"/>
                </a:solidFill>
                <a:latin typeface="Times New Roman"/>
                <a:cs typeface="Times New Roman"/>
              </a:rPr>
              <a:t> </a:t>
            </a:r>
            <a:r>
              <a:rPr sz="2000" i="1" dirty="0">
                <a:solidFill>
                  <a:srgbClr val="03499E"/>
                </a:solidFill>
                <a:latin typeface="Times New Roman"/>
                <a:cs typeface="Times New Roman"/>
              </a:rPr>
              <a:t>hạn  chế</a:t>
            </a:r>
            <a:r>
              <a:rPr sz="2000" i="1" spc="500" dirty="0">
                <a:solidFill>
                  <a:srgbClr val="03499E"/>
                </a:solidFill>
                <a:latin typeface="Times New Roman"/>
                <a:cs typeface="Times New Roman"/>
              </a:rPr>
              <a:t> </a:t>
            </a:r>
            <a:r>
              <a:rPr sz="2000" i="1" spc="-25" dirty="0">
                <a:solidFill>
                  <a:srgbClr val="03499E"/>
                </a:solidFill>
                <a:latin typeface="Times New Roman"/>
                <a:cs typeface="Times New Roman"/>
              </a:rPr>
              <a:t>sự </a:t>
            </a:r>
            <a:r>
              <a:rPr sz="2000" i="1" dirty="0">
                <a:solidFill>
                  <a:srgbClr val="03499E"/>
                </a:solidFill>
                <a:latin typeface="Times New Roman"/>
                <a:cs typeface="Times New Roman"/>
              </a:rPr>
              <a:t>tham</a:t>
            </a:r>
            <a:r>
              <a:rPr sz="2000" i="1" spc="325" dirty="0">
                <a:solidFill>
                  <a:srgbClr val="03499E"/>
                </a:solidFill>
                <a:latin typeface="Times New Roman"/>
                <a:cs typeface="Times New Roman"/>
              </a:rPr>
              <a:t> </a:t>
            </a:r>
            <a:r>
              <a:rPr sz="2000" i="1" dirty="0">
                <a:solidFill>
                  <a:srgbClr val="03499E"/>
                </a:solidFill>
                <a:latin typeface="Times New Roman"/>
                <a:cs typeface="Times New Roman"/>
              </a:rPr>
              <a:t>gia</a:t>
            </a:r>
            <a:r>
              <a:rPr sz="2000" i="1" spc="325" dirty="0">
                <a:solidFill>
                  <a:srgbClr val="03499E"/>
                </a:solidFill>
                <a:latin typeface="Times New Roman"/>
                <a:cs typeface="Times New Roman"/>
              </a:rPr>
              <a:t> </a:t>
            </a:r>
            <a:r>
              <a:rPr sz="2000" i="1" dirty="0">
                <a:solidFill>
                  <a:srgbClr val="03499E"/>
                </a:solidFill>
                <a:latin typeface="Times New Roman"/>
                <a:cs typeface="Times New Roman"/>
              </a:rPr>
              <a:t>của</a:t>
            </a:r>
            <a:r>
              <a:rPr sz="2000" i="1" spc="310" dirty="0">
                <a:solidFill>
                  <a:srgbClr val="03499E"/>
                </a:solidFill>
                <a:latin typeface="Times New Roman"/>
                <a:cs typeface="Times New Roman"/>
              </a:rPr>
              <a:t> </a:t>
            </a:r>
            <a:r>
              <a:rPr sz="2000" i="1" dirty="0">
                <a:solidFill>
                  <a:srgbClr val="03499E"/>
                </a:solidFill>
                <a:latin typeface="Times New Roman"/>
                <a:cs typeface="Times New Roman"/>
              </a:rPr>
              <a:t>NT</a:t>
            </a:r>
            <a:r>
              <a:rPr sz="2000" i="1" spc="290" dirty="0">
                <a:solidFill>
                  <a:srgbClr val="03499E"/>
                </a:solidFill>
                <a:latin typeface="Times New Roman"/>
                <a:cs typeface="Times New Roman"/>
              </a:rPr>
              <a:t> </a:t>
            </a:r>
            <a:r>
              <a:rPr sz="2000" i="1" spc="-20" dirty="0">
                <a:solidFill>
                  <a:srgbClr val="03499E"/>
                </a:solidFill>
                <a:latin typeface="Times New Roman"/>
                <a:cs typeface="Times New Roman"/>
              </a:rPr>
              <a:t>hoặc</a:t>
            </a:r>
            <a:endParaRPr sz="2000">
              <a:latin typeface="Times New Roman"/>
              <a:cs typeface="Times New Roman"/>
            </a:endParaRPr>
          </a:p>
        </p:txBody>
      </p:sp>
      <p:sp>
        <p:nvSpPr>
          <p:cNvPr id="21" name="object 21"/>
          <p:cNvSpPr txBox="1"/>
          <p:nvPr/>
        </p:nvSpPr>
        <p:spPr>
          <a:xfrm>
            <a:off x="9068816" y="3224276"/>
            <a:ext cx="2453640" cy="330835"/>
          </a:xfrm>
          <a:prstGeom prst="rect">
            <a:avLst/>
          </a:prstGeom>
        </p:spPr>
        <p:txBody>
          <a:bodyPr vert="horz" wrap="square" lIns="0" tIns="13335" rIns="0" bIns="0" rtlCol="0">
            <a:spAutoFit/>
          </a:bodyPr>
          <a:lstStyle/>
          <a:p>
            <a:pPr marL="12700">
              <a:lnSpc>
                <a:spcPct val="100000"/>
              </a:lnSpc>
              <a:spcBef>
                <a:spcPts val="105"/>
              </a:spcBef>
              <a:tabLst>
                <a:tab pos="530225" algn="l"/>
                <a:tab pos="996950" algn="l"/>
                <a:tab pos="1498600" algn="l"/>
                <a:tab pos="2059305" algn="l"/>
              </a:tabLst>
            </a:pPr>
            <a:r>
              <a:rPr sz="2000" i="1" spc="-25" dirty="0">
                <a:solidFill>
                  <a:srgbClr val="03499E"/>
                </a:solidFill>
                <a:latin typeface="Times New Roman"/>
                <a:cs typeface="Times New Roman"/>
              </a:rPr>
              <a:t>tạo</a:t>
            </a:r>
            <a:r>
              <a:rPr sz="2000" i="1" dirty="0">
                <a:solidFill>
                  <a:srgbClr val="03499E"/>
                </a:solidFill>
                <a:latin typeface="Times New Roman"/>
                <a:cs typeface="Times New Roman"/>
              </a:rPr>
              <a:t>	</a:t>
            </a:r>
            <a:r>
              <a:rPr sz="2000" i="1" spc="-25" dirty="0">
                <a:solidFill>
                  <a:srgbClr val="03499E"/>
                </a:solidFill>
                <a:latin typeface="Times New Roman"/>
                <a:cs typeface="Times New Roman"/>
              </a:rPr>
              <a:t>lợi</a:t>
            </a:r>
            <a:r>
              <a:rPr sz="2000" i="1" dirty="0">
                <a:solidFill>
                  <a:srgbClr val="03499E"/>
                </a:solidFill>
                <a:latin typeface="Times New Roman"/>
                <a:cs typeface="Times New Roman"/>
              </a:rPr>
              <a:t>	</a:t>
            </a:r>
            <a:r>
              <a:rPr sz="2000" i="1" spc="-25" dirty="0">
                <a:solidFill>
                  <a:srgbClr val="03499E"/>
                </a:solidFill>
                <a:latin typeface="Times New Roman"/>
                <a:cs typeface="Times New Roman"/>
              </a:rPr>
              <a:t>thế</a:t>
            </a:r>
            <a:r>
              <a:rPr sz="2000" i="1" dirty="0">
                <a:solidFill>
                  <a:srgbClr val="03499E"/>
                </a:solidFill>
                <a:latin typeface="Times New Roman"/>
                <a:cs typeface="Times New Roman"/>
              </a:rPr>
              <a:t>	</a:t>
            </a:r>
            <a:r>
              <a:rPr sz="2000" i="1" spc="-25" dirty="0">
                <a:solidFill>
                  <a:srgbClr val="03499E"/>
                </a:solidFill>
                <a:latin typeface="Times New Roman"/>
                <a:cs typeface="Times New Roman"/>
              </a:rPr>
              <a:t>cho</a:t>
            </a:r>
            <a:r>
              <a:rPr sz="2000" i="1" dirty="0">
                <a:solidFill>
                  <a:srgbClr val="03499E"/>
                </a:solidFill>
                <a:latin typeface="Times New Roman"/>
                <a:cs typeface="Times New Roman"/>
              </a:rPr>
              <a:t>	</a:t>
            </a:r>
            <a:r>
              <a:rPr sz="2000" i="1" spc="-25" dirty="0">
                <a:solidFill>
                  <a:srgbClr val="03499E"/>
                </a:solidFill>
                <a:latin typeface="Times New Roman"/>
                <a:cs typeface="Times New Roman"/>
              </a:rPr>
              <a:t>một</a:t>
            </a:r>
            <a:endParaRPr sz="2000">
              <a:latin typeface="Times New Roman"/>
              <a:cs typeface="Times New Roman"/>
            </a:endParaRPr>
          </a:p>
        </p:txBody>
      </p:sp>
      <p:sp>
        <p:nvSpPr>
          <p:cNvPr id="22" name="object 22"/>
          <p:cNvSpPr txBox="1"/>
          <p:nvPr/>
        </p:nvSpPr>
        <p:spPr>
          <a:xfrm>
            <a:off x="9068816" y="3529076"/>
            <a:ext cx="2449830" cy="330835"/>
          </a:xfrm>
          <a:prstGeom prst="rect">
            <a:avLst/>
          </a:prstGeom>
        </p:spPr>
        <p:txBody>
          <a:bodyPr vert="horz" wrap="square" lIns="0" tIns="13335" rIns="0" bIns="0" rtlCol="0">
            <a:spAutoFit/>
          </a:bodyPr>
          <a:lstStyle/>
          <a:p>
            <a:pPr marL="12700">
              <a:lnSpc>
                <a:spcPct val="100000"/>
              </a:lnSpc>
              <a:spcBef>
                <a:spcPts val="105"/>
              </a:spcBef>
            </a:pPr>
            <a:r>
              <a:rPr sz="2000" i="1" dirty="0">
                <a:solidFill>
                  <a:srgbClr val="03499E"/>
                </a:solidFill>
                <a:latin typeface="Times New Roman"/>
                <a:cs typeface="Times New Roman"/>
              </a:rPr>
              <a:t>hoặc</a:t>
            </a:r>
            <a:r>
              <a:rPr sz="2000" i="1" spc="160" dirty="0">
                <a:solidFill>
                  <a:srgbClr val="03499E"/>
                </a:solidFill>
                <a:latin typeface="Times New Roman"/>
                <a:cs typeface="Times New Roman"/>
              </a:rPr>
              <a:t> </a:t>
            </a:r>
            <a:r>
              <a:rPr sz="2000" i="1" dirty="0">
                <a:solidFill>
                  <a:srgbClr val="03499E"/>
                </a:solidFill>
                <a:latin typeface="Times New Roman"/>
                <a:cs typeface="Times New Roman"/>
              </a:rPr>
              <a:t>một</a:t>
            </a:r>
            <a:r>
              <a:rPr sz="2000" i="1" spc="160" dirty="0">
                <a:solidFill>
                  <a:srgbClr val="03499E"/>
                </a:solidFill>
                <a:latin typeface="Times New Roman"/>
                <a:cs typeface="Times New Roman"/>
              </a:rPr>
              <a:t> </a:t>
            </a:r>
            <a:r>
              <a:rPr sz="2000" i="1" dirty="0">
                <a:solidFill>
                  <a:srgbClr val="03499E"/>
                </a:solidFill>
                <a:latin typeface="Times New Roman"/>
                <a:cs typeface="Times New Roman"/>
              </a:rPr>
              <a:t>số</a:t>
            </a:r>
            <a:r>
              <a:rPr sz="2000" i="1" spc="160" dirty="0">
                <a:solidFill>
                  <a:srgbClr val="03499E"/>
                </a:solidFill>
                <a:latin typeface="Times New Roman"/>
                <a:cs typeface="Times New Roman"/>
              </a:rPr>
              <a:t> </a:t>
            </a:r>
            <a:r>
              <a:rPr sz="2000" i="1" dirty="0">
                <a:solidFill>
                  <a:srgbClr val="03499E"/>
                </a:solidFill>
                <a:latin typeface="Times New Roman"/>
                <a:cs typeface="Times New Roman"/>
              </a:rPr>
              <a:t>NT</a:t>
            </a:r>
            <a:r>
              <a:rPr sz="2000" i="1" spc="125" dirty="0">
                <a:solidFill>
                  <a:srgbClr val="03499E"/>
                </a:solidFill>
                <a:latin typeface="Times New Roman"/>
                <a:cs typeface="Times New Roman"/>
              </a:rPr>
              <a:t> </a:t>
            </a:r>
            <a:r>
              <a:rPr sz="2000" i="1" dirty="0">
                <a:solidFill>
                  <a:srgbClr val="03499E"/>
                </a:solidFill>
                <a:latin typeface="Times New Roman"/>
                <a:cs typeface="Times New Roman"/>
              </a:rPr>
              <a:t>gây</a:t>
            </a:r>
            <a:r>
              <a:rPr sz="2000" i="1" spc="160" dirty="0">
                <a:solidFill>
                  <a:srgbClr val="03499E"/>
                </a:solidFill>
                <a:latin typeface="Times New Roman"/>
                <a:cs typeface="Times New Roman"/>
              </a:rPr>
              <a:t> </a:t>
            </a:r>
            <a:r>
              <a:rPr sz="2000" i="1" spc="-25" dirty="0">
                <a:solidFill>
                  <a:srgbClr val="03499E"/>
                </a:solidFill>
                <a:latin typeface="Times New Roman"/>
                <a:cs typeface="Times New Roman"/>
              </a:rPr>
              <a:t>ra</a:t>
            </a:r>
            <a:endParaRPr sz="2000">
              <a:latin typeface="Times New Roman"/>
              <a:cs typeface="Times New Roman"/>
            </a:endParaRPr>
          </a:p>
        </p:txBody>
      </p:sp>
      <p:sp>
        <p:nvSpPr>
          <p:cNvPr id="23" name="object 23"/>
          <p:cNvSpPr txBox="1"/>
          <p:nvPr/>
        </p:nvSpPr>
        <p:spPr>
          <a:xfrm>
            <a:off x="9068816" y="3833571"/>
            <a:ext cx="2452370" cy="331470"/>
          </a:xfrm>
          <a:prstGeom prst="rect">
            <a:avLst/>
          </a:prstGeom>
        </p:spPr>
        <p:txBody>
          <a:bodyPr vert="horz" wrap="square" lIns="0" tIns="13335" rIns="0" bIns="0" rtlCol="0">
            <a:spAutoFit/>
          </a:bodyPr>
          <a:lstStyle/>
          <a:p>
            <a:pPr marL="12700">
              <a:lnSpc>
                <a:spcPct val="100000"/>
              </a:lnSpc>
              <a:spcBef>
                <a:spcPts val="105"/>
              </a:spcBef>
              <a:tabLst>
                <a:tab pos="425450" algn="l"/>
                <a:tab pos="1094105" algn="l"/>
                <a:tab pos="1818639" algn="l"/>
              </a:tabLst>
            </a:pPr>
            <a:r>
              <a:rPr sz="2000" i="1" spc="-25" dirty="0">
                <a:solidFill>
                  <a:srgbClr val="03499E"/>
                </a:solidFill>
                <a:latin typeface="Times New Roman"/>
                <a:cs typeface="Times New Roman"/>
              </a:rPr>
              <a:t>sự</a:t>
            </a:r>
            <a:r>
              <a:rPr sz="2000" i="1" dirty="0">
                <a:solidFill>
                  <a:srgbClr val="03499E"/>
                </a:solidFill>
                <a:latin typeface="Times New Roman"/>
                <a:cs typeface="Times New Roman"/>
              </a:rPr>
              <a:t>	</a:t>
            </a:r>
            <a:r>
              <a:rPr sz="2000" i="1" spc="-20" dirty="0">
                <a:solidFill>
                  <a:srgbClr val="03499E"/>
                </a:solidFill>
                <a:latin typeface="Times New Roman"/>
                <a:cs typeface="Times New Roman"/>
              </a:rPr>
              <a:t>cạnh</a:t>
            </a:r>
            <a:r>
              <a:rPr sz="2000" i="1" dirty="0">
                <a:solidFill>
                  <a:srgbClr val="03499E"/>
                </a:solidFill>
                <a:latin typeface="Times New Roman"/>
                <a:cs typeface="Times New Roman"/>
              </a:rPr>
              <a:t>	</a:t>
            </a:r>
            <a:r>
              <a:rPr sz="2000" i="1" spc="-20" dirty="0">
                <a:solidFill>
                  <a:srgbClr val="03499E"/>
                </a:solidFill>
                <a:latin typeface="Times New Roman"/>
                <a:cs typeface="Times New Roman"/>
              </a:rPr>
              <a:t>tranh</a:t>
            </a:r>
            <a:r>
              <a:rPr sz="2000" i="1" dirty="0">
                <a:solidFill>
                  <a:srgbClr val="03499E"/>
                </a:solidFill>
                <a:latin typeface="Times New Roman"/>
                <a:cs typeface="Times New Roman"/>
              </a:rPr>
              <a:t>	</a:t>
            </a:r>
            <a:r>
              <a:rPr sz="2000" i="1" spc="-20" dirty="0">
                <a:solidFill>
                  <a:srgbClr val="03499E"/>
                </a:solidFill>
                <a:latin typeface="Times New Roman"/>
                <a:cs typeface="Times New Roman"/>
              </a:rPr>
              <a:t>không</a:t>
            </a:r>
            <a:endParaRPr sz="2000">
              <a:latin typeface="Times New Roman"/>
              <a:cs typeface="Times New Roman"/>
            </a:endParaRPr>
          </a:p>
        </p:txBody>
      </p:sp>
      <p:sp>
        <p:nvSpPr>
          <p:cNvPr id="24" name="object 24"/>
          <p:cNvSpPr txBox="1"/>
          <p:nvPr/>
        </p:nvSpPr>
        <p:spPr>
          <a:xfrm>
            <a:off x="9068816" y="4138929"/>
            <a:ext cx="2451735" cy="330835"/>
          </a:xfrm>
          <a:prstGeom prst="rect">
            <a:avLst/>
          </a:prstGeom>
        </p:spPr>
        <p:txBody>
          <a:bodyPr vert="horz" wrap="square" lIns="0" tIns="12700" rIns="0" bIns="0" rtlCol="0">
            <a:spAutoFit/>
          </a:bodyPr>
          <a:lstStyle/>
          <a:p>
            <a:pPr marL="12700">
              <a:lnSpc>
                <a:spcPct val="100000"/>
              </a:lnSpc>
              <a:spcBef>
                <a:spcPts val="100"/>
              </a:spcBef>
              <a:tabLst>
                <a:tab pos="654050" algn="l"/>
                <a:tab pos="1353820" algn="l"/>
                <a:tab pos="2248535" algn="l"/>
              </a:tabLst>
            </a:pPr>
            <a:r>
              <a:rPr sz="2000" i="1" spc="-20" dirty="0">
                <a:solidFill>
                  <a:srgbClr val="03499E"/>
                </a:solidFill>
                <a:latin typeface="Times New Roman"/>
                <a:cs typeface="Times New Roman"/>
              </a:rPr>
              <a:t>bình</a:t>
            </a:r>
            <a:r>
              <a:rPr sz="2000" i="1" dirty="0">
                <a:solidFill>
                  <a:srgbClr val="03499E"/>
                </a:solidFill>
                <a:latin typeface="Times New Roman"/>
                <a:cs typeface="Times New Roman"/>
              </a:rPr>
              <a:t>	</a:t>
            </a:r>
            <a:r>
              <a:rPr sz="2000" i="1" spc="-20" dirty="0">
                <a:solidFill>
                  <a:srgbClr val="03499E"/>
                </a:solidFill>
                <a:latin typeface="Times New Roman"/>
                <a:cs typeface="Times New Roman"/>
              </a:rPr>
              <a:t>đẳng</a:t>
            </a:r>
            <a:r>
              <a:rPr sz="2000" i="1" dirty="0">
                <a:solidFill>
                  <a:srgbClr val="03499E"/>
                </a:solidFill>
                <a:latin typeface="Times New Roman"/>
                <a:cs typeface="Times New Roman"/>
              </a:rPr>
              <a:t>	</a:t>
            </a:r>
            <a:r>
              <a:rPr sz="2000" i="1" spc="-10" dirty="0">
                <a:solidFill>
                  <a:srgbClr val="03499E"/>
                </a:solidFill>
                <a:latin typeface="Times New Roman"/>
                <a:cs typeface="Times New Roman"/>
              </a:rPr>
              <a:t>(khoản</a:t>
            </a:r>
            <a:r>
              <a:rPr sz="2000" i="1" dirty="0">
                <a:solidFill>
                  <a:srgbClr val="03499E"/>
                </a:solidFill>
                <a:latin typeface="Times New Roman"/>
                <a:cs typeface="Times New Roman"/>
              </a:rPr>
              <a:t>	</a:t>
            </a:r>
            <a:r>
              <a:rPr sz="2000" i="1" spc="-25" dirty="0">
                <a:solidFill>
                  <a:srgbClr val="03499E"/>
                </a:solidFill>
                <a:latin typeface="Times New Roman"/>
                <a:cs typeface="Times New Roman"/>
              </a:rPr>
              <a:t>3,</a:t>
            </a:r>
            <a:endParaRPr sz="2000">
              <a:latin typeface="Times New Roman"/>
              <a:cs typeface="Times New Roman"/>
            </a:endParaRPr>
          </a:p>
        </p:txBody>
      </p:sp>
      <p:sp>
        <p:nvSpPr>
          <p:cNvPr id="25" name="object 25"/>
          <p:cNvSpPr txBox="1"/>
          <p:nvPr/>
        </p:nvSpPr>
        <p:spPr>
          <a:xfrm>
            <a:off x="2178811" y="4276318"/>
            <a:ext cx="9086850" cy="971550"/>
          </a:xfrm>
          <a:prstGeom prst="rect">
            <a:avLst/>
          </a:prstGeom>
        </p:spPr>
        <p:txBody>
          <a:bodyPr vert="horz" wrap="square" lIns="0" tIns="180340" rIns="0" bIns="0" rtlCol="0">
            <a:spAutoFit/>
          </a:bodyPr>
          <a:lstStyle/>
          <a:p>
            <a:pPr marR="5080" algn="r">
              <a:lnSpc>
                <a:spcPct val="100000"/>
              </a:lnSpc>
              <a:spcBef>
                <a:spcPts val="1420"/>
              </a:spcBef>
            </a:pPr>
            <a:r>
              <a:rPr sz="2000" i="1" dirty="0">
                <a:solidFill>
                  <a:srgbClr val="03499E"/>
                </a:solidFill>
                <a:latin typeface="Times New Roman"/>
                <a:cs typeface="Times New Roman"/>
              </a:rPr>
              <a:t>Đ.44.</a:t>
            </a:r>
            <a:r>
              <a:rPr sz="2000" i="1" spc="-40" dirty="0">
                <a:solidFill>
                  <a:srgbClr val="03499E"/>
                </a:solidFill>
                <a:latin typeface="Times New Roman"/>
                <a:cs typeface="Times New Roman"/>
              </a:rPr>
              <a:t> </a:t>
            </a:r>
            <a:r>
              <a:rPr sz="2000" i="1" dirty="0">
                <a:solidFill>
                  <a:srgbClr val="03499E"/>
                </a:solidFill>
                <a:latin typeface="Times New Roman"/>
                <a:cs typeface="Times New Roman"/>
              </a:rPr>
              <a:t>Luật</a:t>
            </a:r>
            <a:r>
              <a:rPr sz="2000" i="1" spc="-25" dirty="0">
                <a:solidFill>
                  <a:srgbClr val="03499E"/>
                </a:solidFill>
                <a:latin typeface="Times New Roman"/>
                <a:cs typeface="Times New Roman"/>
              </a:rPr>
              <a:t> </a:t>
            </a:r>
            <a:r>
              <a:rPr sz="2000" i="1" dirty="0">
                <a:solidFill>
                  <a:srgbClr val="03499E"/>
                </a:solidFill>
                <a:latin typeface="Times New Roman"/>
                <a:cs typeface="Times New Roman"/>
              </a:rPr>
              <a:t>ĐT</a:t>
            </a:r>
            <a:r>
              <a:rPr sz="2000" i="1" spc="-35" dirty="0">
                <a:solidFill>
                  <a:srgbClr val="03499E"/>
                </a:solidFill>
                <a:latin typeface="Times New Roman"/>
                <a:cs typeface="Times New Roman"/>
              </a:rPr>
              <a:t> </a:t>
            </a:r>
            <a:r>
              <a:rPr sz="2000" i="1" dirty="0">
                <a:solidFill>
                  <a:srgbClr val="03499E"/>
                </a:solidFill>
                <a:latin typeface="Times New Roman"/>
                <a:cs typeface="Times New Roman"/>
              </a:rPr>
              <a:t>số</a:t>
            </a:r>
            <a:r>
              <a:rPr sz="2000" i="1" spc="-25" dirty="0">
                <a:solidFill>
                  <a:srgbClr val="03499E"/>
                </a:solidFill>
                <a:latin typeface="Times New Roman"/>
                <a:cs typeface="Times New Roman"/>
              </a:rPr>
              <a:t> 22)</a:t>
            </a:r>
            <a:endParaRPr sz="2000">
              <a:latin typeface="Times New Roman"/>
              <a:cs typeface="Times New Roman"/>
            </a:endParaRPr>
          </a:p>
          <a:p>
            <a:pPr marL="12700">
              <a:lnSpc>
                <a:spcPct val="100000"/>
              </a:lnSpc>
              <a:spcBef>
                <a:spcPts val="1325"/>
              </a:spcBef>
            </a:pPr>
            <a:r>
              <a:rPr sz="2000" dirty="0">
                <a:solidFill>
                  <a:srgbClr val="03499E"/>
                </a:solidFill>
                <a:latin typeface="Times New Roman"/>
                <a:cs typeface="Times New Roman"/>
              </a:rPr>
              <a:t>Quy</a:t>
            </a:r>
            <a:r>
              <a:rPr sz="2000" spc="-15" dirty="0">
                <a:solidFill>
                  <a:srgbClr val="03499E"/>
                </a:solidFill>
                <a:latin typeface="Times New Roman"/>
                <a:cs typeface="Times New Roman"/>
              </a:rPr>
              <a:t> </a:t>
            </a:r>
            <a:r>
              <a:rPr sz="2000" dirty="0">
                <a:solidFill>
                  <a:srgbClr val="03499E"/>
                </a:solidFill>
                <a:latin typeface="Times New Roman"/>
                <a:cs typeface="Times New Roman"/>
              </a:rPr>
              <a:t>định</a:t>
            </a:r>
            <a:r>
              <a:rPr sz="2000" spc="-10" dirty="0">
                <a:solidFill>
                  <a:srgbClr val="03499E"/>
                </a:solidFill>
                <a:latin typeface="Times New Roman"/>
                <a:cs typeface="Times New Roman"/>
              </a:rPr>
              <a:t> </a:t>
            </a:r>
            <a:r>
              <a:rPr sz="2000" dirty="0">
                <a:solidFill>
                  <a:srgbClr val="03499E"/>
                </a:solidFill>
                <a:latin typeface="Times New Roman"/>
                <a:cs typeface="Times New Roman"/>
              </a:rPr>
              <a:t>của</a:t>
            </a:r>
            <a:r>
              <a:rPr sz="2000" spc="-5" dirty="0">
                <a:solidFill>
                  <a:srgbClr val="03499E"/>
                </a:solidFill>
                <a:latin typeface="Times New Roman"/>
                <a:cs typeface="Times New Roman"/>
              </a:rPr>
              <a:t> </a:t>
            </a:r>
            <a:r>
              <a:rPr sz="2000" dirty="0">
                <a:solidFill>
                  <a:srgbClr val="03499E"/>
                </a:solidFill>
                <a:latin typeface="Times New Roman"/>
                <a:cs typeface="Times New Roman"/>
              </a:rPr>
              <a:t>pháp</a:t>
            </a:r>
            <a:r>
              <a:rPr sz="2000" spc="-25" dirty="0">
                <a:solidFill>
                  <a:srgbClr val="03499E"/>
                </a:solidFill>
                <a:latin typeface="Times New Roman"/>
                <a:cs typeface="Times New Roman"/>
              </a:rPr>
              <a:t> </a:t>
            </a:r>
            <a:r>
              <a:rPr sz="2000" dirty="0">
                <a:solidFill>
                  <a:srgbClr val="03499E"/>
                </a:solidFill>
                <a:latin typeface="Times New Roman"/>
                <a:cs typeface="Times New Roman"/>
              </a:rPr>
              <a:t>luật về</a:t>
            </a:r>
            <a:r>
              <a:rPr sz="2000" spc="-5" dirty="0">
                <a:solidFill>
                  <a:srgbClr val="03499E"/>
                </a:solidFill>
                <a:latin typeface="Times New Roman"/>
                <a:cs typeface="Times New Roman"/>
              </a:rPr>
              <a:t> </a:t>
            </a:r>
            <a:r>
              <a:rPr sz="2000" dirty="0">
                <a:solidFill>
                  <a:srgbClr val="03499E"/>
                </a:solidFill>
                <a:latin typeface="Times New Roman"/>
                <a:cs typeface="Times New Roman"/>
              </a:rPr>
              <a:t>thuế,</a:t>
            </a:r>
            <a:r>
              <a:rPr sz="2000" spc="-15" dirty="0">
                <a:solidFill>
                  <a:srgbClr val="03499E"/>
                </a:solidFill>
                <a:latin typeface="Times New Roman"/>
                <a:cs typeface="Times New Roman"/>
              </a:rPr>
              <a:t> </a:t>
            </a:r>
            <a:r>
              <a:rPr sz="2000" dirty="0">
                <a:solidFill>
                  <a:srgbClr val="03499E"/>
                </a:solidFill>
                <a:latin typeface="Times New Roman"/>
                <a:cs typeface="Times New Roman"/>
              </a:rPr>
              <a:t>phí,</a:t>
            </a:r>
            <a:r>
              <a:rPr sz="2000" spc="-15" dirty="0">
                <a:solidFill>
                  <a:srgbClr val="03499E"/>
                </a:solidFill>
                <a:latin typeface="Times New Roman"/>
                <a:cs typeface="Times New Roman"/>
              </a:rPr>
              <a:t> </a:t>
            </a:r>
            <a:r>
              <a:rPr sz="2000" dirty="0">
                <a:solidFill>
                  <a:srgbClr val="03499E"/>
                </a:solidFill>
                <a:latin typeface="Times New Roman"/>
                <a:cs typeface="Times New Roman"/>
              </a:rPr>
              <a:t>ưu đãi</a:t>
            </a:r>
            <a:r>
              <a:rPr sz="2000" spc="-5" dirty="0">
                <a:solidFill>
                  <a:srgbClr val="03499E"/>
                </a:solidFill>
                <a:latin typeface="Times New Roman"/>
                <a:cs typeface="Times New Roman"/>
              </a:rPr>
              <a:t> </a:t>
            </a:r>
            <a:r>
              <a:rPr sz="2000" dirty="0">
                <a:solidFill>
                  <a:srgbClr val="03499E"/>
                </a:solidFill>
                <a:latin typeface="Times New Roman"/>
                <a:cs typeface="Times New Roman"/>
              </a:rPr>
              <a:t>trong</a:t>
            </a:r>
            <a:r>
              <a:rPr sz="2000" spc="-20" dirty="0">
                <a:solidFill>
                  <a:srgbClr val="03499E"/>
                </a:solidFill>
                <a:latin typeface="Times New Roman"/>
                <a:cs typeface="Times New Roman"/>
              </a:rPr>
              <a:t> LCNT</a:t>
            </a:r>
            <a:endParaRPr sz="2000">
              <a:latin typeface="Times New Roman"/>
              <a:cs typeface="Times New Roman"/>
            </a:endParaRPr>
          </a:p>
        </p:txBody>
      </p:sp>
      <p:sp>
        <p:nvSpPr>
          <p:cNvPr id="26" name="Slide Number Placeholder 25">
            <a:extLst>
              <a:ext uri="{FF2B5EF4-FFF2-40B4-BE49-F238E27FC236}">
                <a16:creationId xmlns:a16="http://schemas.microsoft.com/office/drawing/2014/main" id="{B53D32A6-782F-8C73-6F5B-3C9E407D2064}"/>
              </a:ext>
            </a:extLst>
          </p:cNvPr>
          <p:cNvSpPr>
            <a:spLocks noGrp="1"/>
          </p:cNvSpPr>
          <p:nvPr>
            <p:ph type="sldNum" sz="quarter" idx="7"/>
          </p:nvPr>
        </p:nvSpPr>
        <p:spPr/>
        <p:txBody>
          <a:bodyPr/>
          <a:lstStyle/>
          <a:p>
            <a:pPr marL="4939665">
              <a:lnSpc>
                <a:spcPts val="1655"/>
              </a:lnSpc>
            </a:pPr>
            <a:fld id="{81D60167-4931-47E6-BA6A-407CBD079E47}" type="slidenum">
              <a:rPr lang="en-US" spc="-25" smtClean="0"/>
              <a:t>69</a:t>
            </a:fld>
            <a:endParaRPr lang="en-US" spc="-25"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5BF5A3D2-39C4-8D9A-6EB6-DE70449152A1}"/>
              </a:ext>
            </a:extLst>
          </p:cNvPr>
          <p:cNvSpPr txBox="1">
            <a:spLocks/>
          </p:cNvSpPr>
          <p:nvPr/>
        </p:nvSpPr>
        <p:spPr>
          <a:xfrm>
            <a:off x="1828800" y="2133600"/>
            <a:ext cx="9677400" cy="663002"/>
          </a:xfrm>
          <a:prstGeom prst="rect">
            <a:avLst/>
          </a:prstGeom>
        </p:spPr>
        <p:txBody>
          <a:bodyPr vert="horz" wrap="square" lIns="0" tIns="85090" rIns="0" bIns="0" rtlCol="0">
            <a:spAutoFit/>
          </a:bodyPr>
          <a:lstStyle>
            <a:lvl1pPr>
              <a:defRPr>
                <a:latin typeface="+mj-lt"/>
                <a:ea typeface="+mj-ea"/>
                <a:cs typeface="+mj-cs"/>
              </a:defRPr>
            </a:lvl1pPr>
          </a:lstStyle>
          <a:p>
            <a:pPr marL="12700" marR="5080" indent="1027430">
              <a:lnSpc>
                <a:spcPts val="4540"/>
              </a:lnSpc>
              <a:spcBef>
                <a:spcPts val="670"/>
              </a:spcBef>
            </a:pPr>
            <a:r>
              <a:rPr lang="vi-VN" sz="4200" b="1" dirty="0"/>
              <a:t>CHƯƠNG</a:t>
            </a:r>
            <a:r>
              <a:rPr lang="vi-VN" sz="4200" b="1" spc="-30" dirty="0"/>
              <a:t> </a:t>
            </a:r>
            <a:r>
              <a:rPr lang="vi-VN" sz="4200" b="1" spc="-50" dirty="0"/>
              <a:t>I </a:t>
            </a:r>
            <a:r>
              <a:rPr lang="vi-VN" sz="4200" b="1" dirty="0"/>
              <a:t>QUY</a:t>
            </a:r>
            <a:r>
              <a:rPr lang="vi-VN" sz="4200" b="1" spc="-95" dirty="0"/>
              <a:t> </a:t>
            </a:r>
            <a:r>
              <a:rPr lang="vi-VN" sz="4200" b="1" dirty="0"/>
              <a:t>ĐỊNH</a:t>
            </a:r>
            <a:r>
              <a:rPr lang="vi-VN" sz="4200" b="1" spc="-90" dirty="0"/>
              <a:t> </a:t>
            </a:r>
            <a:r>
              <a:rPr lang="vi-VN" sz="4200" b="1" spc="-10" dirty="0"/>
              <a:t>CHUNG</a:t>
            </a:r>
            <a:endParaRPr lang="vi-VN" sz="4200" b="1" dirty="0"/>
          </a:p>
        </p:txBody>
      </p:sp>
      <p:sp>
        <p:nvSpPr>
          <p:cNvPr id="3" name="Slide Number Placeholder 2">
            <a:extLst>
              <a:ext uri="{FF2B5EF4-FFF2-40B4-BE49-F238E27FC236}">
                <a16:creationId xmlns:a16="http://schemas.microsoft.com/office/drawing/2014/main" id="{A0E70C7F-EEC9-500F-D93A-9DDC7A3CCCD3}"/>
              </a:ext>
            </a:extLst>
          </p:cNvPr>
          <p:cNvSpPr>
            <a:spLocks noGrp="1"/>
          </p:cNvSpPr>
          <p:nvPr>
            <p:ph type="sldNum" sz="quarter" idx="7"/>
          </p:nvPr>
        </p:nvSpPr>
        <p:spPr/>
        <p:txBody>
          <a:bodyPr/>
          <a:lstStyle/>
          <a:p>
            <a:pPr marL="4939665">
              <a:lnSpc>
                <a:spcPts val="1655"/>
              </a:lnSpc>
            </a:pPr>
            <a:fld id="{81D60167-4931-47E6-BA6A-407CBD079E47}" type="slidenum">
              <a:rPr lang="en-US" spc="-25" smtClean="0"/>
              <a:t>7</a:t>
            </a:fld>
            <a:endParaRPr lang="en-US" spc="-25" dirty="0"/>
          </a:p>
        </p:txBody>
      </p:sp>
    </p:spTree>
    <p:extLst>
      <p:ext uri="{BB962C8B-B14F-4D97-AF65-F5344CB8AC3E}">
        <p14:creationId xmlns:p14="http://schemas.microsoft.com/office/powerpoint/2010/main" val="218657484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77075" y="791718"/>
            <a:ext cx="11370945" cy="0"/>
          </a:xfrm>
          <a:custGeom>
            <a:avLst/>
            <a:gdLst/>
            <a:ahLst/>
            <a:cxnLst/>
            <a:rect l="l" t="t" r="r" b="b"/>
            <a:pathLst>
              <a:path w="11370945">
                <a:moveTo>
                  <a:pt x="0" y="0"/>
                </a:moveTo>
                <a:lnTo>
                  <a:pt x="11370373" y="0"/>
                </a:lnTo>
              </a:path>
            </a:pathLst>
          </a:custGeom>
          <a:ln w="25400">
            <a:solidFill>
              <a:srgbClr val="BBBBBB"/>
            </a:solidFill>
          </a:ln>
        </p:spPr>
        <p:txBody>
          <a:bodyPr wrap="square" lIns="0" tIns="0" rIns="0" bIns="0" rtlCol="0"/>
          <a:lstStyle/>
          <a:p>
            <a:endParaRPr/>
          </a:p>
        </p:txBody>
      </p:sp>
      <p:sp>
        <p:nvSpPr>
          <p:cNvPr id="3" name="object 3"/>
          <p:cNvSpPr txBox="1">
            <a:spLocks noGrp="1"/>
          </p:cNvSpPr>
          <p:nvPr>
            <p:ph type="title"/>
          </p:nvPr>
        </p:nvSpPr>
        <p:spPr>
          <a:xfrm>
            <a:off x="559714" y="818134"/>
            <a:ext cx="1541145" cy="1191260"/>
          </a:xfrm>
          <a:prstGeom prst="rect">
            <a:avLst/>
          </a:prstGeom>
        </p:spPr>
        <p:txBody>
          <a:bodyPr vert="horz" wrap="square" lIns="0" tIns="67310" rIns="0" bIns="0" rtlCol="0">
            <a:spAutoFit/>
          </a:bodyPr>
          <a:lstStyle/>
          <a:p>
            <a:pPr marL="12700" marR="276225">
              <a:lnSpc>
                <a:spcPts val="2580"/>
              </a:lnSpc>
              <a:spcBef>
                <a:spcPts val="530"/>
              </a:spcBef>
            </a:pPr>
            <a:r>
              <a:rPr sz="2500" dirty="0"/>
              <a:t>Nội</a:t>
            </a:r>
            <a:r>
              <a:rPr sz="2500" spc="-30" dirty="0"/>
              <a:t> </a:t>
            </a:r>
            <a:r>
              <a:rPr sz="2500" spc="-20" dirty="0"/>
              <a:t>dung HSMT</a:t>
            </a:r>
            <a:endParaRPr sz="2500"/>
          </a:p>
          <a:p>
            <a:pPr marL="12700">
              <a:lnSpc>
                <a:spcPct val="100000"/>
              </a:lnSpc>
              <a:spcBef>
                <a:spcPts val="585"/>
              </a:spcBef>
            </a:pPr>
            <a:r>
              <a:rPr sz="2500" b="0" i="1" spc="-10" dirty="0">
                <a:latin typeface="Times New Roman"/>
                <a:cs typeface="Times New Roman"/>
              </a:rPr>
              <a:t>(Đ.44-</a:t>
            </a:r>
            <a:r>
              <a:rPr sz="2500" b="0" i="1" spc="-20" dirty="0">
                <a:latin typeface="Times New Roman"/>
                <a:cs typeface="Times New Roman"/>
              </a:rPr>
              <a:t>L.22)</a:t>
            </a:r>
            <a:endParaRPr sz="2500">
              <a:latin typeface="Times New Roman"/>
              <a:cs typeface="Times New Roman"/>
            </a:endParaRPr>
          </a:p>
        </p:txBody>
      </p:sp>
      <p:sp>
        <p:nvSpPr>
          <p:cNvPr id="4" name="object 4"/>
          <p:cNvSpPr/>
          <p:nvPr/>
        </p:nvSpPr>
        <p:spPr>
          <a:xfrm>
            <a:off x="2605913" y="3270122"/>
            <a:ext cx="8643620" cy="0"/>
          </a:xfrm>
          <a:custGeom>
            <a:avLst/>
            <a:gdLst/>
            <a:ahLst/>
            <a:cxnLst/>
            <a:rect l="l" t="t" r="r" b="b"/>
            <a:pathLst>
              <a:path w="8643620">
                <a:moveTo>
                  <a:pt x="0" y="0"/>
                </a:moveTo>
                <a:lnTo>
                  <a:pt x="8643239" y="0"/>
                </a:lnTo>
              </a:path>
            </a:pathLst>
          </a:custGeom>
          <a:ln w="25400">
            <a:solidFill>
              <a:srgbClr val="FFFFFF"/>
            </a:solidFill>
          </a:ln>
        </p:spPr>
        <p:txBody>
          <a:bodyPr wrap="square" lIns="0" tIns="0" rIns="0" bIns="0" rtlCol="0"/>
          <a:lstStyle/>
          <a:p>
            <a:endParaRPr/>
          </a:p>
        </p:txBody>
      </p:sp>
      <p:sp>
        <p:nvSpPr>
          <p:cNvPr id="5" name="object 5"/>
          <p:cNvSpPr/>
          <p:nvPr/>
        </p:nvSpPr>
        <p:spPr>
          <a:xfrm>
            <a:off x="2569591" y="4476115"/>
            <a:ext cx="8643620" cy="0"/>
          </a:xfrm>
          <a:custGeom>
            <a:avLst/>
            <a:gdLst/>
            <a:ahLst/>
            <a:cxnLst/>
            <a:rect l="l" t="t" r="r" b="b"/>
            <a:pathLst>
              <a:path w="8643620">
                <a:moveTo>
                  <a:pt x="0" y="0"/>
                </a:moveTo>
                <a:lnTo>
                  <a:pt x="8643366" y="0"/>
                </a:lnTo>
              </a:path>
            </a:pathLst>
          </a:custGeom>
          <a:ln w="25400">
            <a:solidFill>
              <a:srgbClr val="FFFFFF"/>
            </a:solidFill>
          </a:ln>
        </p:spPr>
        <p:txBody>
          <a:bodyPr wrap="square" lIns="0" tIns="0" rIns="0" bIns="0" rtlCol="0"/>
          <a:lstStyle/>
          <a:p>
            <a:endParaRPr/>
          </a:p>
        </p:txBody>
      </p:sp>
      <p:sp>
        <p:nvSpPr>
          <p:cNvPr id="6" name="object 6"/>
          <p:cNvSpPr txBox="1"/>
          <p:nvPr/>
        </p:nvSpPr>
        <p:spPr>
          <a:xfrm>
            <a:off x="2660395" y="1709369"/>
            <a:ext cx="9077325" cy="3978275"/>
          </a:xfrm>
          <a:prstGeom prst="rect">
            <a:avLst/>
          </a:prstGeom>
        </p:spPr>
        <p:txBody>
          <a:bodyPr vert="horz" wrap="square" lIns="0" tIns="58419" rIns="0" bIns="0" rtlCol="0">
            <a:spAutoFit/>
          </a:bodyPr>
          <a:lstStyle/>
          <a:p>
            <a:pPr marL="38735" marR="71755" algn="just">
              <a:lnSpc>
                <a:spcPct val="86300"/>
              </a:lnSpc>
              <a:spcBef>
                <a:spcPts val="459"/>
              </a:spcBef>
            </a:pPr>
            <a:r>
              <a:rPr sz="2200" dirty="0">
                <a:solidFill>
                  <a:srgbClr val="03499E"/>
                </a:solidFill>
                <a:latin typeface="Times New Roman"/>
                <a:cs typeface="Times New Roman"/>
              </a:rPr>
              <a:t>Trường</a:t>
            </a:r>
            <a:r>
              <a:rPr sz="2200" spc="95" dirty="0">
                <a:solidFill>
                  <a:srgbClr val="03499E"/>
                </a:solidFill>
                <a:latin typeface="Times New Roman"/>
                <a:cs typeface="Times New Roman"/>
              </a:rPr>
              <a:t> </a:t>
            </a:r>
            <a:r>
              <a:rPr sz="2200" dirty="0">
                <a:solidFill>
                  <a:srgbClr val="03499E"/>
                </a:solidFill>
                <a:latin typeface="Times New Roman"/>
                <a:cs typeface="Times New Roman"/>
              </a:rPr>
              <a:t>hợp</a:t>
            </a:r>
            <a:r>
              <a:rPr sz="2200" spc="70" dirty="0">
                <a:solidFill>
                  <a:srgbClr val="03499E"/>
                </a:solidFill>
                <a:latin typeface="Times New Roman"/>
                <a:cs typeface="Times New Roman"/>
              </a:rPr>
              <a:t> </a:t>
            </a:r>
            <a:r>
              <a:rPr sz="2200" dirty="0">
                <a:solidFill>
                  <a:srgbClr val="03499E"/>
                </a:solidFill>
                <a:latin typeface="Times New Roman"/>
                <a:cs typeface="Times New Roman"/>
              </a:rPr>
              <a:t>gói</a:t>
            </a:r>
            <a:r>
              <a:rPr sz="2200" spc="85" dirty="0">
                <a:solidFill>
                  <a:srgbClr val="03499E"/>
                </a:solidFill>
                <a:latin typeface="Times New Roman"/>
                <a:cs typeface="Times New Roman"/>
              </a:rPr>
              <a:t> </a:t>
            </a:r>
            <a:r>
              <a:rPr sz="2200" dirty="0">
                <a:solidFill>
                  <a:srgbClr val="03499E"/>
                </a:solidFill>
                <a:latin typeface="Times New Roman"/>
                <a:cs typeface="Times New Roman"/>
              </a:rPr>
              <a:t>thầu</a:t>
            </a:r>
            <a:r>
              <a:rPr sz="2200" spc="90" dirty="0">
                <a:solidFill>
                  <a:srgbClr val="03499E"/>
                </a:solidFill>
                <a:latin typeface="Times New Roman"/>
                <a:cs typeface="Times New Roman"/>
              </a:rPr>
              <a:t> </a:t>
            </a:r>
            <a:r>
              <a:rPr sz="2200" dirty="0">
                <a:solidFill>
                  <a:srgbClr val="03499E"/>
                </a:solidFill>
                <a:latin typeface="Times New Roman"/>
                <a:cs typeface="Times New Roman"/>
              </a:rPr>
              <a:t>thuộc</a:t>
            </a:r>
            <a:r>
              <a:rPr sz="2200" spc="90" dirty="0">
                <a:solidFill>
                  <a:srgbClr val="03499E"/>
                </a:solidFill>
                <a:latin typeface="Times New Roman"/>
                <a:cs typeface="Times New Roman"/>
              </a:rPr>
              <a:t> </a:t>
            </a:r>
            <a:r>
              <a:rPr sz="2200" dirty="0">
                <a:solidFill>
                  <a:srgbClr val="03499E"/>
                </a:solidFill>
                <a:latin typeface="Times New Roman"/>
                <a:cs typeface="Times New Roman"/>
              </a:rPr>
              <a:t>điểm</a:t>
            </a:r>
            <a:r>
              <a:rPr sz="2200" spc="70" dirty="0">
                <a:solidFill>
                  <a:srgbClr val="03499E"/>
                </a:solidFill>
                <a:latin typeface="Times New Roman"/>
                <a:cs typeface="Times New Roman"/>
              </a:rPr>
              <a:t> </a:t>
            </a:r>
            <a:r>
              <a:rPr sz="2200" dirty="0">
                <a:solidFill>
                  <a:srgbClr val="03499E"/>
                </a:solidFill>
                <a:latin typeface="Times New Roman"/>
                <a:cs typeface="Times New Roman"/>
              </a:rPr>
              <a:t>đ,</a:t>
            </a:r>
            <a:r>
              <a:rPr sz="2200" spc="85" dirty="0">
                <a:solidFill>
                  <a:srgbClr val="03499E"/>
                </a:solidFill>
                <a:latin typeface="Times New Roman"/>
                <a:cs typeface="Times New Roman"/>
              </a:rPr>
              <a:t> </a:t>
            </a:r>
            <a:r>
              <a:rPr sz="2200" dirty="0">
                <a:solidFill>
                  <a:srgbClr val="03499E"/>
                </a:solidFill>
                <a:latin typeface="Times New Roman"/>
                <a:cs typeface="Times New Roman"/>
              </a:rPr>
              <a:t>khoản</a:t>
            </a:r>
            <a:r>
              <a:rPr sz="2200" spc="90" dirty="0">
                <a:solidFill>
                  <a:srgbClr val="03499E"/>
                </a:solidFill>
                <a:latin typeface="Times New Roman"/>
                <a:cs typeface="Times New Roman"/>
              </a:rPr>
              <a:t> </a:t>
            </a:r>
            <a:r>
              <a:rPr sz="2200" dirty="0">
                <a:solidFill>
                  <a:srgbClr val="03499E"/>
                </a:solidFill>
                <a:latin typeface="Times New Roman"/>
                <a:cs typeface="Times New Roman"/>
              </a:rPr>
              <a:t>1,</a:t>
            </a:r>
            <a:r>
              <a:rPr sz="2200" spc="95" dirty="0">
                <a:solidFill>
                  <a:srgbClr val="03499E"/>
                </a:solidFill>
                <a:latin typeface="Times New Roman"/>
                <a:cs typeface="Times New Roman"/>
              </a:rPr>
              <a:t> </a:t>
            </a:r>
            <a:r>
              <a:rPr sz="2200" dirty="0">
                <a:solidFill>
                  <a:srgbClr val="03499E"/>
                </a:solidFill>
                <a:latin typeface="Times New Roman"/>
                <a:cs typeface="Times New Roman"/>
              </a:rPr>
              <a:t>Điều</a:t>
            </a:r>
            <a:r>
              <a:rPr sz="2200" spc="70" dirty="0">
                <a:solidFill>
                  <a:srgbClr val="03499E"/>
                </a:solidFill>
                <a:latin typeface="Times New Roman"/>
                <a:cs typeface="Times New Roman"/>
              </a:rPr>
              <a:t> </a:t>
            </a:r>
            <a:r>
              <a:rPr sz="2200" dirty="0">
                <a:solidFill>
                  <a:srgbClr val="03499E"/>
                </a:solidFill>
                <a:latin typeface="Times New Roman"/>
                <a:cs typeface="Times New Roman"/>
              </a:rPr>
              <a:t>23</a:t>
            </a:r>
            <a:r>
              <a:rPr sz="2200" spc="90" dirty="0">
                <a:solidFill>
                  <a:srgbClr val="03499E"/>
                </a:solidFill>
                <a:latin typeface="Times New Roman"/>
                <a:cs typeface="Times New Roman"/>
              </a:rPr>
              <a:t> </a:t>
            </a:r>
            <a:r>
              <a:rPr sz="2200" dirty="0">
                <a:solidFill>
                  <a:srgbClr val="03499E"/>
                </a:solidFill>
                <a:latin typeface="Times New Roman"/>
                <a:cs typeface="Times New Roman"/>
              </a:rPr>
              <a:t>và</a:t>
            </a:r>
            <a:r>
              <a:rPr sz="2200" spc="80" dirty="0">
                <a:solidFill>
                  <a:srgbClr val="03499E"/>
                </a:solidFill>
                <a:latin typeface="Times New Roman"/>
                <a:cs typeface="Times New Roman"/>
              </a:rPr>
              <a:t> </a:t>
            </a:r>
            <a:r>
              <a:rPr sz="2200" dirty="0">
                <a:solidFill>
                  <a:srgbClr val="03499E"/>
                </a:solidFill>
                <a:latin typeface="Times New Roman"/>
                <a:cs typeface="Times New Roman"/>
              </a:rPr>
              <a:t>đáp</a:t>
            </a:r>
            <a:r>
              <a:rPr sz="2200" spc="95" dirty="0">
                <a:solidFill>
                  <a:srgbClr val="03499E"/>
                </a:solidFill>
                <a:latin typeface="Times New Roman"/>
                <a:cs typeface="Times New Roman"/>
              </a:rPr>
              <a:t> </a:t>
            </a:r>
            <a:r>
              <a:rPr sz="2200" dirty="0">
                <a:solidFill>
                  <a:srgbClr val="03499E"/>
                </a:solidFill>
                <a:latin typeface="Times New Roman"/>
                <a:cs typeface="Times New Roman"/>
              </a:rPr>
              <a:t>ứng</a:t>
            </a:r>
            <a:r>
              <a:rPr sz="2200" spc="80" dirty="0">
                <a:solidFill>
                  <a:srgbClr val="03499E"/>
                </a:solidFill>
                <a:latin typeface="Times New Roman"/>
                <a:cs typeface="Times New Roman"/>
              </a:rPr>
              <a:t> </a:t>
            </a:r>
            <a:r>
              <a:rPr sz="2200" b="1" i="1" dirty="0">
                <a:solidFill>
                  <a:srgbClr val="03499E"/>
                </a:solidFill>
                <a:latin typeface="Times New Roman"/>
                <a:cs typeface="Times New Roman"/>
              </a:rPr>
              <a:t>đủ</a:t>
            </a:r>
            <a:r>
              <a:rPr sz="2200" b="1" i="1" spc="85" dirty="0">
                <a:solidFill>
                  <a:srgbClr val="03499E"/>
                </a:solidFill>
                <a:latin typeface="Times New Roman"/>
                <a:cs typeface="Times New Roman"/>
              </a:rPr>
              <a:t> </a:t>
            </a:r>
            <a:r>
              <a:rPr sz="2200" b="1" i="1" dirty="0">
                <a:solidFill>
                  <a:srgbClr val="03499E"/>
                </a:solidFill>
                <a:latin typeface="Times New Roman"/>
                <a:cs typeface="Times New Roman"/>
              </a:rPr>
              <a:t>điều</a:t>
            </a:r>
            <a:r>
              <a:rPr sz="2200" b="1" i="1" spc="75" dirty="0">
                <a:solidFill>
                  <a:srgbClr val="03499E"/>
                </a:solidFill>
                <a:latin typeface="Times New Roman"/>
                <a:cs typeface="Times New Roman"/>
              </a:rPr>
              <a:t> </a:t>
            </a:r>
            <a:r>
              <a:rPr sz="2200" b="1" i="1" spc="-20" dirty="0">
                <a:solidFill>
                  <a:srgbClr val="03499E"/>
                </a:solidFill>
                <a:latin typeface="Times New Roman"/>
                <a:cs typeface="Times New Roman"/>
              </a:rPr>
              <a:t>kiện </a:t>
            </a:r>
            <a:r>
              <a:rPr sz="2200" b="1" i="1" dirty="0">
                <a:solidFill>
                  <a:srgbClr val="03499E"/>
                </a:solidFill>
                <a:latin typeface="Times New Roman"/>
                <a:cs typeface="Times New Roman"/>
              </a:rPr>
              <a:t>áp</a:t>
            </a:r>
            <a:r>
              <a:rPr sz="2200" b="1" i="1" spc="240" dirty="0">
                <a:solidFill>
                  <a:srgbClr val="03499E"/>
                </a:solidFill>
                <a:latin typeface="Times New Roman"/>
                <a:cs typeface="Times New Roman"/>
              </a:rPr>
              <a:t> </a:t>
            </a:r>
            <a:r>
              <a:rPr sz="2200" b="1" i="1" dirty="0">
                <a:solidFill>
                  <a:srgbClr val="03499E"/>
                </a:solidFill>
                <a:latin typeface="Times New Roman"/>
                <a:cs typeface="Times New Roman"/>
              </a:rPr>
              <a:t>dụng</a:t>
            </a:r>
            <a:r>
              <a:rPr sz="2200" b="1" i="1" spc="250" dirty="0">
                <a:solidFill>
                  <a:srgbClr val="03499E"/>
                </a:solidFill>
                <a:latin typeface="Times New Roman"/>
                <a:cs typeface="Times New Roman"/>
              </a:rPr>
              <a:t> </a:t>
            </a:r>
            <a:r>
              <a:rPr sz="2200" b="1" i="1" dirty="0">
                <a:solidFill>
                  <a:srgbClr val="03499E"/>
                </a:solidFill>
                <a:latin typeface="Times New Roman"/>
                <a:cs typeface="Times New Roman"/>
              </a:rPr>
              <a:t>Chỉ</a:t>
            </a:r>
            <a:r>
              <a:rPr sz="2200" b="1" i="1" spc="245" dirty="0">
                <a:solidFill>
                  <a:srgbClr val="03499E"/>
                </a:solidFill>
                <a:latin typeface="Times New Roman"/>
                <a:cs typeface="Times New Roman"/>
              </a:rPr>
              <a:t> </a:t>
            </a:r>
            <a:r>
              <a:rPr sz="2200" b="1" i="1" dirty="0">
                <a:solidFill>
                  <a:srgbClr val="03499E"/>
                </a:solidFill>
                <a:latin typeface="Times New Roman"/>
                <a:cs typeface="Times New Roman"/>
              </a:rPr>
              <a:t>định</a:t>
            </a:r>
            <a:r>
              <a:rPr sz="2200" b="1" i="1" spc="250" dirty="0">
                <a:solidFill>
                  <a:srgbClr val="03499E"/>
                </a:solidFill>
                <a:latin typeface="Times New Roman"/>
                <a:cs typeface="Times New Roman"/>
              </a:rPr>
              <a:t> </a:t>
            </a:r>
            <a:r>
              <a:rPr sz="2200" b="1" i="1" dirty="0">
                <a:solidFill>
                  <a:srgbClr val="03499E"/>
                </a:solidFill>
                <a:latin typeface="Times New Roman"/>
                <a:cs typeface="Times New Roman"/>
              </a:rPr>
              <a:t>thầu</a:t>
            </a:r>
            <a:r>
              <a:rPr sz="2200" b="1" i="1" spc="245" dirty="0">
                <a:solidFill>
                  <a:srgbClr val="03499E"/>
                </a:solidFill>
                <a:latin typeface="Times New Roman"/>
                <a:cs typeface="Times New Roman"/>
              </a:rPr>
              <a:t> </a:t>
            </a:r>
            <a:r>
              <a:rPr sz="2200" dirty="0">
                <a:solidFill>
                  <a:srgbClr val="03499E"/>
                </a:solidFill>
                <a:latin typeface="Times New Roman"/>
                <a:cs typeface="Times New Roman"/>
              </a:rPr>
              <a:t>theo</a:t>
            </a:r>
            <a:r>
              <a:rPr sz="2200" spc="254" dirty="0">
                <a:solidFill>
                  <a:srgbClr val="03499E"/>
                </a:solidFill>
                <a:latin typeface="Times New Roman"/>
                <a:cs typeface="Times New Roman"/>
              </a:rPr>
              <a:t> </a:t>
            </a:r>
            <a:r>
              <a:rPr sz="2200" dirty="0">
                <a:solidFill>
                  <a:srgbClr val="03499E"/>
                </a:solidFill>
                <a:latin typeface="Times New Roman"/>
                <a:cs typeface="Times New Roman"/>
              </a:rPr>
              <a:t>quy</a:t>
            </a:r>
            <a:r>
              <a:rPr sz="2200" spc="245" dirty="0">
                <a:solidFill>
                  <a:srgbClr val="03499E"/>
                </a:solidFill>
                <a:latin typeface="Times New Roman"/>
                <a:cs typeface="Times New Roman"/>
              </a:rPr>
              <a:t> </a:t>
            </a:r>
            <a:r>
              <a:rPr sz="2200" dirty="0">
                <a:solidFill>
                  <a:srgbClr val="03499E"/>
                </a:solidFill>
                <a:latin typeface="Times New Roman"/>
                <a:cs typeface="Times New Roman"/>
              </a:rPr>
              <a:t>định</a:t>
            </a:r>
            <a:r>
              <a:rPr sz="2200" spc="250" dirty="0">
                <a:solidFill>
                  <a:srgbClr val="03499E"/>
                </a:solidFill>
                <a:latin typeface="Times New Roman"/>
                <a:cs typeface="Times New Roman"/>
              </a:rPr>
              <a:t> </a:t>
            </a:r>
            <a:r>
              <a:rPr sz="2200" dirty="0">
                <a:solidFill>
                  <a:srgbClr val="03499E"/>
                </a:solidFill>
                <a:latin typeface="Times New Roman"/>
                <a:cs typeface="Times New Roman"/>
              </a:rPr>
              <a:t>tại</a:t>
            </a:r>
            <a:r>
              <a:rPr sz="2200" spc="254" dirty="0">
                <a:solidFill>
                  <a:srgbClr val="03499E"/>
                </a:solidFill>
                <a:latin typeface="Times New Roman"/>
                <a:cs typeface="Times New Roman"/>
              </a:rPr>
              <a:t> </a:t>
            </a:r>
            <a:r>
              <a:rPr sz="2200" dirty="0">
                <a:solidFill>
                  <a:srgbClr val="03499E"/>
                </a:solidFill>
                <a:latin typeface="Times New Roman"/>
                <a:cs typeface="Times New Roman"/>
              </a:rPr>
              <a:t>khoản</a:t>
            </a:r>
            <a:r>
              <a:rPr sz="2200" spc="260" dirty="0">
                <a:solidFill>
                  <a:srgbClr val="03499E"/>
                </a:solidFill>
                <a:latin typeface="Times New Roman"/>
                <a:cs typeface="Times New Roman"/>
              </a:rPr>
              <a:t> </a:t>
            </a:r>
            <a:r>
              <a:rPr sz="2200" dirty="0">
                <a:solidFill>
                  <a:srgbClr val="03499E"/>
                </a:solidFill>
                <a:latin typeface="Times New Roman"/>
                <a:cs typeface="Times New Roman"/>
              </a:rPr>
              <a:t>3,</a:t>
            </a:r>
            <a:r>
              <a:rPr sz="2200" spc="245" dirty="0">
                <a:solidFill>
                  <a:srgbClr val="03499E"/>
                </a:solidFill>
                <a:latin typeface="Times New Roman"/>
                <a:cs typeface="Times New Roman"/>
              </a:rPr>
              <a:t> </a:t>
            </a:r>
            <a:r>
              <a:rPr sz="2200" dirty="0">
                <a:solidFill>
                  <a:srgbClr val="03499E"/>
                </a:solidFill>
                <a:latin typeface="Times New Roman"/>
                <a:cs typeface="Times New Roman"/>
              </a:rPr>
              <a:t>Điều</a:t>
            </a:r>
            <a:r>
              <a:rPr sz="2200" spc="250" dirty="0">
                <a:solidFill>
                  <a:srgbClr val="03499E"/>
                </a:solidFill>
                <a:latin typeface="Times New Roman"/>
                <a:cs typeface="Times New Roman"/>
              </a:rPr>
              <a:t> </a:t>
            </a:r>
            <a:r>
              <a:rPr sz="2200" dirty="0">
                <a:solidFill>
                  <a:srgbClr val="03499E"/>
                </a:solidFill>
                <a:latin typeface="Times New Roman"/>
                <a:cs typeface="Times New Roman"/>
              </a:rPr>
              <a:t>23</a:t>
            </a:r>
            <a:r>
              <a:rPr sz="2200" spc="245" dirty="0">
                <a:solidFill>
                  <a:srgbClr val="03499E"/>
                </a:solidFill>
                <a:latin typeface="Times New Roman"/>
                <a:cs typeface="Times New Roman"/>
              </a:rPr>
              <a:t> </a:t>
            </a:r>
            <a:r>
              <a:rPr sz="2200" dirty="0">
                <a:solidFill>
                  <a:srgbClr val="03499E"/>
                </a:solidFill>
                <a:latin typeface="Times New Roman"/>
                <a:cs typeface="Times New Roman"/>
              </a:rPr>
              <a:t>nhưng</a:t>
            </a:r>
            <a:r>
              <a:rPr sz="2200" spc="260" dirty="0">
                <a:solidFill>
                  <a:srgbClr val="03499E"/>
                </a:solidFill>
                <a:latin typeface="Times New Roman"/>
                <a:cs typeface="Times New Roman"/>
              </a:rPr>
              <a:t> </a:t>
            </a:r>
            <a:r>
              <a:rPr sz="2200" dirty="0">
                <a:solidFill>
                  <a:srgbClr val="03499E"/>
                </a:solidFill>
                <a:latin typeface="Times New Roman"/>
                <a:cs typeface="Times New Roman"/>
              </a:rPr>
              <a:t>người</a:t>
            </a:r>
            <a:r>
              <a:rPr sz="2200" spc="245" dirty="0">
                <a:solidFill>
                  <a:srgbClr val="03499E"/>
                </a:solidFill>
                <a:latin typeface="Times New Roman"/>
                <a:cs typeface="Times New Roman"/>
              </a:rPr>
              <a:t> </a:t>
            </a:r>
            <a:r>
              <a:rPr sz="2200" spc="-25" dirty="0">
                <a:solidFill>
                  <a:srgbClr val="03499E"/>
                </a:solidFill>
                <a:latin typeface="Times New Roman"/>
                <a:cs typeface="Times New Roman"/>
              </a:rPr>
              <a:t>có </a:t>
            </a:r>
            <a:r>
              <a:rPr sz="2200" dirty="0">
                <a:solidFill>
                  <a:srgbClr val="03499E"/>
                </a:solidFill>
                <a:latin typeface="Times New Roman"/>
                <a:cs typeface="Times New Roman"/>
              </a:rPr>
              <a:t>thẩm</a:t>
            </a:r>
            <a:r>
              <a:rPr sz="2200" spc="70" dirty="0">
                <a:solidFill>
                  <a:srgbClr val="03499E"/>
                </a:solidFill>
                <a:latin typeface="Times New Roman"/>
                <a:cs typeface="Times New Roman"/>
              </a:rPr>
              <a:t> </a:t>
            </a:r>
            <a:r>
              <a:rPr sz="2200" dirty="0">
                <a:solidFill>
                  <a:srgbClr val="03499E"/>
                </a:solidFill>
                <a:latin typeface="Times New Roman"/>
                <a:cs typeface="Times New Roman"/>
              </a:rPr>
              <a:t>quyền</a:t>
            </a:r>
            <a:r>
              <a:rPr sz="2200" spc="75" dirty="0">
                <a:solidFill>
                  <a:srgbClr val="03499E"/>
                </a:solidFill>
                <a:latin typeface="Times New Roman"/>
                <a:cs typeface="Times New Roman"/>
              </a:rPr>
              <a:t> </a:t>
            </a:r>
            <a:r>
              <a:rPr sz="2200" dirty="0">
                <a:solidFill>
                  <a:srgbClr val="03499E"/>
                </a:solidFill>
                <a:latin typeface="Times New Roman"/>
                <a:cs typeface="Times New Roman"/>
              </a:rPr>
              <a:t>quyết</a:t>
            </a:r>
            <a:r>
              <a:rPr sz="2200" spc="80" dirty="0">
                <a:solidFill>
                  <a:srgbClr val="03499E"/>
                </a:solidFill>
                <a:latin typeface="Times New Roman"/>
                <a:cs typeface="Times New Roman"/>
              </a:rPr>
              <a:t> </a:t>
            </a:r>
            <a:r>
              <a:rPr sz="2200" dirty="0">
                <a:solidFill>
                  <a:srgbClr val="03499E"/>
                </a:solidFill>
                <a:latin typeface="Times New Roman"/>
                <a:cs typeface="Times New Roman"/>
              </a:rPr>
              <a:t>định</a:t>
            </a:r>
            <a:r>
              <a:rPr sz="2200" spc="75" dirty="0">
                <a:solidFill>
                  <a:srgbClr val="03499E"/>
                </a:solidFill>
                <a:latin typeface="Times New Roman"/>
                <a:cs typeface="Times New Roman"/>
              </a:rPr>
              <a:t> </a:t>
            </a:r>
            <a:r>
              <a:rPr sz="2200" dirty="0">
                <a:solidFill>
                  <a:srgbClr val="03499E"/>
                </a:solidFill>
                <a:latin typeface="Times New Roman"/>
                <a:cs typeface="Times New Roman"/>
              </a:rPr>
              <a:t>áp</a:t>
            </a:r>
            <a:r>
              <a:rPr sz="2200" spc="75" dirty="0">
                <a:solidFill>
                  <a:srgbClr val="03499E"/>
                </a:solidFill>
                <a:latin typeface="Times New Roman"/>
                <a:cs typeface="Times New Roman"/>
              </a:rPr>
              <a:t> </a:t>
            </a:r>
            <a:r>
              <a:rPr sz="2200" dirty="0">
                <a:solidFill>
                  <a:srgbClr val="03499E"/>
                </a:solidFill>
                <a:latin typeface="Times New Roman"/>
                <a:cs typeface="Times New Roman"/>
              </a:rPr>
              <a:t>dụng</a:t>
            </a:r>
            <a:r>
              <a:rPr sz="2200" spc="75" dirty="0">
                <a:solidFill>
                  <a:srgbClr val="03499E"/>
                </a:solidFill>
                <a:latin typeface="Times New Roman"/>
                <a:cs typeface="Times New Roman"/>
              </a:rPr>
              <a:t> </a:t>
            </a:r>
            <a:r>
              <a:rPr sz="2200" dirty="0">
                <a:solidFill>
                  <a:srgbClr val="03499E"/>
                </a:solidFill>
                <a:latin typeface="Times New Roman"/>
                <a:cs typeface="Times New Roman"/>
              </a:rPr>
              <a:t>hình</a:t>
            </a:r>
            <a:r>
              <a:rPr sz="2200" spc="75" dirty="0">
                <a:solidFill>
                  <a:srgbClr val="03499E"/>
                </a:solidFill>
                <a:latin typeface="Times New Roman"/>
                <a:cs typeface="Times New Roman"/>
              </a:rPr>
              <a:t> </a:t>
            </a:r>
            <a:r>
              <a:rPr sz="2200" dirty="0">
                <a:solidFill>
                  <a:srgbClr val="03499E"/>
                </a:solidFill>
                <a:latin typeface="Times New Roman"/>
                <a:cs typeface="Times New Roman"/>
              </a:rPr>
              <a:t>thức</a:t>
            </a:r>
            <a:r>
              <a:rPr sz="2200" spc="75" dirty="0">
                <a:solidFill>
                  <a:srgbClr val="03499E"/>
                </a:solidFill>
                <a:latin typeface="Times New Roman"/>
                <a:cs typeface="Times New Roman"/>
              </a:rPr>
              <a:t> </a:t>
            </a:r>
            <a:r>
              <a:rPr sz="2200" dirty="0">
                <a:solidFill>
                  <a:srgbClr val="03499E"/>
                </a:solidFill>
                <a:latin typeface="Times New Roman"/>
                <a:cs typeface="Times New Roman"/>
              </a:rPr>
              <a:t>ĐTRR,</a:t>
            </a:r>
            <a:r>
              <a:rPr sz="2200" spc="85" dirty="0">
                <a:solidFill>
                  <a:srgbClr val="03499E"/>
                </a:solidFill>
                <a:latin typeface="Times New Roman"/>
                <a:cs typeface="Times New Roman"/>
              </a:rPr>
              <a:t> </a:t>
            </a:r>
            <a:r>
              <a:rPr sz="2200" dirty="0">
                <a:solidFill>
                  <a:srgbClr val="03499E"/>
                </a:solidFill>
                <a:latin typeface="Times New Roman"/>
                <a:cs typeface="Times New Roman"/>
              </a:rPr>
              <a:t>ĐTHC,</a:t>
            </a:r>
            <a:r>
              <a:rPr sz="2200" spc="85" dirty="0">
                <a:solidFill>
                  <a:srgbClr val="03499E"/>
                </a:solidFill>
                <a:latin typeface="Times New Roman"/>
                <a:cs typeface="Times New Roman"/>
              </a:rPr>
              <a:t> </a:t>
            </a:r>
            <a:r>
              <a:rPr sz="2200" dirty="0">
                <a:solidFill>
                  <a:srgbClr val="03499E"/>
                </a:solidFill>
                <a:latin typeface="Times New Roman"/>
                <a:cs typeface="Times New Roman"/>
              </a:rPr>
              <a:t>CHCT</a:t>
            </a:r>
            <a:r>
              <a:rPr sz="2200" spc="85" dirty="0">
                <a:solidFill>
                  <a:srgbClr val="03499E"/>
                </a:solidFill>
                <a:latin typeface="Times New Roman"/>
                <a:cs typeface="Times New Roman"/>
              </a:rPr>
              <a:t> </a:t>
            </a:r>
            <a:r>
              <a:rPr sz="2200" dirty="0">
                <a:solidFill>
                  <a:srgbClr val="03499E"/>
                </a:solidFill>
                <a:latin typeface="Times New Roman"/>
                <a:cs typeface="Times New Roman"/>
              </a:rPr>
              <a:t>thì</a:t>
            </a:r>
            <a:r>
              <a:rPr sz="2200" spc="80" dirty="0">
                <a:solidFill>
                  <a:srgbClr val="03499E"/>
                </a:solidFill>
                <a:latin typeface="Times New Roman"/>
                <a:cs typeface="Times New Roman"/>
              </a:rPr>
              <a:t> </a:t>
            </a:r>
            <a:r>
              <a:rPr sz="2200" b="1" i="1" dirty="0">
                <a:solidFill>
                  <a:srgbClr val="03499E"/>
                </a:solidFill>
                <a:latin typeface="Times New Roman"/>
                <a:cs typeface="Times New Roman"/>
              </a:rPr>
              <a:t>được</a:t>
            </a:r>
            <a:r>
              <a:rPr sz="2200" b="1" i="1" spc="75" dirty="0">
                <a:solidFill>
                  <a:srgbClr val="03499E"/>
                </a:solidFill>
                <a:latin typeface="Times New Roman"/>
                <a:cs typeface="Times New Roman"/>
              </a:rPr>
              <a:t> </a:t>
            </a:r>
            <a:r>
              <a:rPr sz="2200" b="1" i="1" spc="-25" dirty="0">
                <a:solidFill>
                  <a:srgbClr val="03499E"/>
                </a:solidFill>
                <a:latin typeface="Times New Roman"/>
                <a:cs typeface="Times New Roman"/>
              </a:rPr>
              <a:t>quy </a:t>
            </a:r>
            <a:r>
              <a:rPr sz="2200" b="1" i="1" dirty="0">
                <a:solidFill>
                  <a:srgbClr val="03499E"/>
                </a:solidFill>
                <a:latin typeface="Times New Roman"/>
                <a:cs typeface="Times New Roman"/>
              </a:rPr>
              <a:t>định</a:t>
            </a:r>
            <a:r>
              <a:rPr sz="2200" b="1" i="1" spc="-40" dirty="0">
                <a:solidFill>
                  <a:srgbClr val="03499E"/>
                </a:solidFill>
                <a:latin typeface="Times New Roman"/>
                <a:cs typeface="Times New Roman"/>
              </a:rPr>
              <a:t> </a:t>
            </a:r>
            <a:r>
              <a:rPr sz="2200" b="1" i="1" dirty="0">
                <a:solidFill>
                  <a:srgbClr val="03499E"/>
                </a:solidFill>
                <a:latin typeface="Times New Roman"/>
                <a:cs typeface="Times New Roman"/>
              </a:rPr>
              <a:t>về</a:t>
            </a:r>
            <a:r>
              <a:rPr sz="2200" b="1" i="1" spc="-25" dirty="0">
                <a:solidFill>
                  <a:srgbClr val="03499E"/>
                </a:solidFill>
                <a:latin typeface="Times New Roman"/>
                <a:cs typeface="Times New Roman"/>
              </a:rPr>
              <a:t> </a:t>
            </a:r>
            <a:r>
              <a:rPr sz="2200" b="1" i="1" dirty="0">
                <a:solidFill>
                  <a:srgbClr val="03499E"/>
                </a:solidFill>
                <a:latin typeface="Times New Roman"/>
                <a:cs typeface="Times New Roman"/>
              </a:rPr>
              <a:t>xuất</a:t>
            </a:r>
            <a:r>
              <a:rPr sz="2200" b="1" i="1" spc="-35" dirty="0">
                <a:solidFill>
                  <a:srgbClr val="03499E"/>
                </a:solidFill>
                <a:latin typeface="Times New Roman"/>
                <a:cs typeface="Times New Roman"/>
              </a:rPr>
              <a:t> </a:t>
            </a:r>
            <a:r>
              <a:rPr sz="2200" b="1" i="1" dirty="0">
                <a:solidFill>
                  <a:srgbClr val="03499E"/>
                </a:solidFill>
                <a:latin typeface="Times New Roman"/>
                <a:cs typeface="Times New Roman"/>
              </a:rPr>
              <a:t>xứ,</a:t>
            </a:r>
            <a:r>
              <a:rPr sz="2200" b="1" i="1" spc="-45" dirty="0">
                <a:solidFill>
                  <a:srgbClr val="03499E"/>
                </a:solidFill>
                <a:latin typeface="Times New Roman"/>
                <a:cs typeface="Times New Roman"/>
              </a:rPr>
              <a:t> </a:t>
            </a:r>
            <a:r>
              <a:rPr sz="2200" b="1" i="1" dirty="0">
                <a:solidFill>
                  <a:srgbClr val="03499E"/>
                </a:solidFill>
                <a:latin typeface="Times New Roman"/>
                <a:cs typeface="Times New Roman"/>
              </a:rPr>
              <a:t>nhãn</a:t>
            </a:r>
            <a:r>
              <a:rPr sz="2200" b="1" i="1" spc="-30" dirty="0">
                <a:solidFill>
                  <a:srgbClr val="03499E"/>
                </a:solidFill>
                <a:latin typeface="Times New Roman"/>
                <a:cs typeface="Times New Roman"/>
              </a:rPr>
              <a:t> </a:t>
            </a:r>
            <a:r>
              <a:rPr sz="2200" b="1" i="1" dirty="0">
                <a:solidFill>
                  <a:srgbClr val="03499E"/>
                </a:solidFill>
                <a:latin typeface="Times New Roman"/>
                <a:cs typeface="Times New Roman"/>
              </a:rPr>
              <a:t>hiệu</a:t>
            </a:r>
            <a:r>
              <a:rPr sz="2200" b="1" i="1" spc="-25" dirty="0">
                <a:solidFill>
                  <a:srgbClr val="03499E"/>
                </a:solidFill>
                <a:latin typeface="Times New Roman"/>
                <a:cs typeface="Times New Roman"/>
              </a:rPr>
              <a:t> </a:t>
            </a:r>
            <a:r>
              <a:rPr sz="2200" b="1" i="1" dirty="0">
                <a:solidFill>
                  <a:srgbClr val="03499E"/>
                </a:solidFill>
                <a:latin typeface="Times New Roman"/>
                <a:cs typeface="Times New Roman"/>
              </a:rPr>
              <a:t>của</a:t>
            </a:r>
            <a:r>
              <a:rPr sz="2200" b="1" i="1" spc="-40" dirty="0">
                <a:solidFill>
                  <a:srgbClr val="03499E"/>
                </a:solidFill>
                <a:latin typeface="Times New Roman"/>
                <a:cs typeface="Times New Roman"/>
              </a:rPr>
              <a:t> </a:t>
            </a:r>
            <a:r>
              <a:rPr sz="2200" b="1" i="1" dirty="0">
                <a:solidFill>
                  <a:srgbClr val="03499E"/>
                </a:solidFill>
                <a:latin typeface="Times New Roman"/>
                <a:cs typeface="Times New Roman"/>
              </a:rPr>
              <a:t>hàng</a:t>
            </a:r>
            <a:r>
              <a:rPr sz="2200" b="1" i="1" spc="-35" dirty="0">
                <a:solidFill>
                  <a:srgbClr val="03499E"/>
                </a:solidFill>
                <a:latin typeface="Times New Roman"/>
                <a:cs typeface="Times New Roman"/>
              </a:rPr>
              <a:t> </a:t>
            </a:r>
            <a:r>
              <a:rPr sz="2200" b="1" i="1" spc="-25" dirty="0">
                <a:solidFill>
                  <a:srgbClr val="03499E"/>
                </a:solidFill>
                <a:latin typeface="Times New Roman"/>
                <a:cs typeface="Times New Roman"/>
              </a:rPr>
              <a:t>hóa</a:t>
            </a:r>
            <a:endParaRPr sz="2200">
              <a:latin typeface="Times New Roman"/>
              <a:cs typeface="Times New Roman"/>
            </a:endParaRPr>
          </a:p>
          <a:p>
            <a:pPr>
              <a:lnSpc>
                <a:spcPct val="100000"/>
              </a:lnSpc>
              <a:spcBef>
                <a:spcPts val="2205"/>
              </a:spcBef>
            </a:pPr>
            <a:endParaRPr sz="2200">
              <a:latin typeface="Times New Roman"/>
              <a:cs typeface="Times New Roman"/>
            </a:endParaRPr>
          </a:p>
          <a:p>
            <a:pPr marL="13970" marR="116839" indent="293370" algn="just">
              <a:lnSpc>
                <a:spcPts val="2280"/>
              </a:lnSpc>
              <a:spcBef>
                <a:spcPts val="5"/>
              </a:spcBef>
              <a:buAutoNum type="arabicPeriod" startAt="2"/>
              <a:tabLst>
                <a:tab pos="307340" algn="l"/>
              </a:tabLst>
            </a:pPr>
            <a:r>
              <a:rPr sz="2200" dirty="0">
                <a:solidFill>
                  <a:srgbClr val="03499E"/>
                </a:solidFill>
                <a:latin typeface="Times New Roman"/>
                <a:cs typeface="Times New Roman"/>
              </a:rPr>
              <a:t>HSMT</a:t>
            </a:r>
            <a:r>
              <a:rPr sz="2200" spc="80" dirty="0">
                <a:solidFill>
                  <a:srgbClr val="03499E"/>
                </a:solidFill>
                <a:latin typeface="Times New Roman"/>
                <a:cs typeface="Times New Roman"/>
              </a:rPr>
              <a:t> </a:t>
            </a:r>
            <a:r>
              <a:rPr sz="2200" dirty="0">
                <a:solidFill>
                  <a:srgbClr val="03499E"/>
                </a:solidFill>
                <a:latin typeface="Times New Roman"/>
                <a:cs typeface="Times New Roman"/>
              </a:rPr>
              <a:t>không</a:t>
            </a:r>
            <a:r>
              <a:rPr sz="2200" spc="80" dirty="0">
                <a:solidFill>
                  <a:srgbClr val="03499E"/>
                </a:solidFill>
                <a:latin typeface="Times New Roman"/>
                <a:cs typeface="Times New Roman"/>
              </a:rPr>
              <a:t> </a:t>
            </a:r>
            <a:r>
              <a:rPr sz="2200" dirty="0">
                <a:solidFill>
                  <a:srgbClr val="03499E"/>
                </a:solidFill>
                <a:latin typeface="Times New Roman"/>
                <a:cs typeface="Times New Roman"/>
              </a:rPr>
              <a:t>được</a:t>
            </a:r>
            <a:r>
              <a:rPr sz="2200" spc="75" dirty="0">
                <a:solidFill>
                  <a:srgbClr val="03499E"/>
                </a:solidFill>
                <a:latin typeface="Times New Roman"/>
                <a:cs typeface="Times New Roman"/>
              </a:rPr>
              <a:t> </a:t>
            </a:r>
            <a:r>
              <a:rPr sz="2200" dirty="0">
                <a:solidFill>
                  <a:srgbClr val="03499E"/>
                </a:solidFill>
                <a:latin typeface="Times New Roman"/>
                <a:cs typeface="Times New Roman"/>
              </a:rPr>
              <a:t>nêu</a:t>
            </a:r>
            <a:r>
              <a:rPr sz="2200" spc="75" dirty="0">
                <a:solidFill>
                  <a:srgbClr val="03499E"/>
                </a:solidFill>
                <a:latin typeface="Times New Roman"/>
                <a:cs typeface="Times New Roman"/>
              </a:rPr>
              <a:t> </a:t>
            </a:r>
            <a:r>
              <a:rPr sz="2200" dirty="0">
                <a:solidFill>
                  <a:srgbClr val="03499E"/>
                </a:solidFill>
                <a:latin typeface="Times New Roman"/>
                <a:cs typeface="Times New Roman"/>
              </a:rPr>
              <a:t>bất</a:t>
            </a:r>
            <a:r>
              <a:rPr sz="2200" spc="75" dirty="0">
                <a:solidFill>
                  <a:srgbClr val="03499E"/>
                </a:solidFill>
                <a:latin typeface="Times New Roman"/>
                <a:cs typeface="Times New Roman"/>
              </a:rPr>
              <a:t> </a:t>
            </a:r>
            <a:r>
              <a:rPr sz="2200" dirty="0">
                <a:solidFill>
                  <a:srgbClr val="03499E"/>
                </a:solidFill>
                <a:latin typeface="Times New Roman"/>
                <a:cs typeface="Times New Roman"/>
              </a:rPr>
              <a:t>cứ</a:t>
            </a:r>
            <a:r>
              <a:rPr sz="2200" spc="70" dirty="0">
                <a:solidFill>
                  <a:srgbClr val="03499E"/>
                </a:solidFill>
                <a:latin typeface="Times New Roman"/>
                <a:cs typeface="Times New Roman"/>
              </a:rPr>
              <a:t> </a:t>
            </a:r>
            <a:r>
              <a:rPr sz="2200" dirty="0">
                <a:solidFill>
                  <a:srgbClr val="03499E"/>
                </a:solidFill>
                <a:latin typeface="Times New Roman"/>
                <a:cs typeface="Times New Roman"/>
              </a:rPr>
              <a:t>điều</a:t>
            </a:r>
            <a:r>
              <a:rPr sz="2200" spc="100" dirty="0">
                <a:solidFill>
                  <a:srgbClr val="03499E"/>
                </a:solidFill>
                <a:latin typeface="Times New Roman"/>
                <a:cs typeface="Times New Roman"/>
              </a:rPr>
              <a:t> </a:t>
            </a:r>
            <a:r>
              <a:rPr sz="2200" dirty="0">
                <a:solidFill>
                  <a:srgbClr val="03499E"/>
                </a:solidFill>
                <a:latin typeface="Times New Roman"/>
                <a:cs typeface="Times New Roman"/>
              </a:rPr>
              <a:t>kiện</a:t>
            </a:r>
            <a:r>
              <a:rPr sz="2200" spc="80" dirty="0">
                <a:solidFill>
                  <a:srgbClr val="03499E"/>
                </a:solidFill>
                <a:latin typeface="Times New Roman"/>
                <a:cs typeface="Times New Roman"/>
              </a:rPr>
              <a:t> </a:t>
            </a:r>
            <a:r>
              <a:rPr sz="2200" dirty="0">
                <a:solidFill>
                  <a:srgbClr val="03499E"/>
                </a:solidFill>
                <a:latin typeface="Times New Roman"/>
                <a:cs typeface="Times New Roman"/>
              </a:rPr>
              <a:t>nào</a:t>
            </a:r>
            <a:r>
              <a:rPr sz="2200" spc="80" dirty="0">
                <a:solidFill>
                  <a:srgbClr val="03499E"/>
                </a:solidFill>
                <a:latin typeface="Times New Roman"/>
                <a:cs typeface="Times New Roman"/>
              </a:rPr>
              <a:t> </a:t>
            </a:r>
            <a:r>
              <a:rPr sz="2200" dirty="0">
                <a:solidFill>
                  <a:srgbClr val="03499E"/>
                </a:solidFill>
                <a:latin typeface="Times New Roman"/>
                <a:cs typeface="Times New Roman"/>
              </a:rPr>
              <a:t>nhằm</a:t>
            </a:r>
            <a:r>
              <a:rPr sz="2200" spc="70" dirty="0">
                <a:solidFill>
                  <a:srgbClr val="03499E"/>
                </a:solidFill>
                <a:latin typeface="Times New Roman"/>
                <a:cs typeface="Times New Roman"/>
              </a:rPr>
              <a:t> </a:t>
            </a:r>
            <a:r>
              <a:rPr sz="2200" dirty="0">
                <a:solidFill>
                  <a:srgbClr val="03499E"/>
                </a:solidFill>
                <a:latin typeface="Times New Roman"/>
                <a:cs typeface="Times New Roman"/>
              </a:rPr>
              <a:t>hạn</a:t>
            </a:r>
            <a:r>
              <a:rPr sz="2200" spc="90" dirty="0">
                <a:solidFill>
                  <a:srgbClr val="03499E"/>
                </a:solidFill>
                <a:latin typeface="Times New Roman"/>
                <a:cs typeface="Times New Roman"/>
              </a:rPr>
              <a:t> </a:t>
            </a:r>
            <a:r>
              <a:rPr sz="2200" dirty="0">
                <a:solidFill>
                  <a:srgbClr val="03499E"/>
                </a:solidFill>
                <a:latin typeface="Times New Roman"/>
                <a:cs typeface="Times New Roman"/>
              </a:rPr>
              <a:t>chế</a:t>
            </a:r>
            <a:r>
              <a:rPr sz="2200" spc="85" dirty="0">
                <a:solidFill>
                  <a:srgbClr val="03499E"/>
                </a:solidFill>
                <a:latin typeface="Times New Roman"/>
                <a:cs typeface="Times New Roman"/>
              </a:rPr>
              <a:t> </a:t>
            </a:r>
            <a:r>
              <a:rPr sz="2200" dirty="0">
                <a:solidFill>
                  <a:srgbClr val="03499E"/>
                </a:solidFill>
                <a:latin typeface="Times New Roman"/>
                <a:cs typeface="Times New Roman"/>
              </a:rPr>
              <a:t>sự</a:t>
            </a:r>
            <a:r>
              <a:rPr sz="2200" spc="80" dirty="0">
                <a:solidFill>
                  <a:srgbClr val="03499E"/>
                </a:solidFill>
                <a:latin typeface="Times New Roman"/>
                <a:cs typeface="Times New Roman"/>
              </a:rPr>
              <a:t> </a:t>
            </a:r>
            <a:r>
              <a:rPr sz="2200" dirty="0">
                <a:solidFill>
                  <a:srgbClr val="03499E"/>
                </a:solidFill>
                <a:latin typeface="Times New Roman"/>
                <a:cs typeface="Times New Roman"/>
              </a:rPr>
              <a:t>tham</a:t>
            </a:r>
            <a:r>
              <a:rPr sz="2200" spc="65" dirty="0">
                <a:solidFill>
                  <a:srgbClr val="03499E"/>
                </a:solidFill>
                <a:latin typeface="Times New Roman"/>
                <a:cs typeface="Times New Roman"/>
              </a:rPr>
              <a:t> </a:t>
            </a:r>
            <a:r>
              <a:rPr sz="2200" dirty="0">
                <a:solidFill>
                  <a:srgbClr val="03499E"/>
                </a:solidFill>
                <a:latin typeface="Times New Roman"/>
                <a:cs typeface="Times New Roman"/>
              </a:rPr>
              <a:t>gia</a:t>
            </a:r>
            <a:r>
              <a:rPr sz="2200" spc="85" dirty="0">
                <a:solidFill>
                  <a:srgbClr val="03499E"/>
                </a:solidFill>
                <a:latin typeface="Times New Roman"/>
                <a:cs typeface="Times New Roman"/>
              </a:rPr>
              <a:t> </a:t>
            </a:r>
            <a:r>
              <a:rPr sz="2200" spc="-25" dirty="0">
                <a:solidFill>
                  <a:srgbClr val="03499E"/>
                </a:solidFill>
                <a:latin typeface="Times New Roman"/>
                <a:cs typeface="Times New Roman"/>
              </a:rPr>
              <a:t>của </a:t>
            </a:r>
            <a:r>
              <a:rPr sz="2200" dirty="0">
                <a:solidFill>
                  <a:srgbClr val="03499E"/>
                </a:solidFill>
                <a:latin typeface="Times New Roman"/>
                <a:cs typeface="Times New Roman"/>
              </a:rPr>
              <a:t>NT</a:t>
            </a:r>
            <a:r>
              <a:rPr sz="2200" spc="-35" dirty="0">
                <a:solidFill>
                  <a:srgbClr val="03499E"/>
                </a:solidFill>
                <a:latin typeface="Times New Roman"/>
                <a:cs typeface="Times New Roman"/>
              </a:rPr>
              <a:t> </a:t>
            </a:r>
            <a:r>
              <a:rPr sz="2200" dirty="0">
                <a:solidFill>
                  <a:srgbClr val="03499E"/>
                </a:solidFill>
                <a:latin typeface="Times New Roman"/>
                <a:cs typeface="Times New Roman"/>
              </a:rPr>
              <a:t>hoặc</a:t>
            </a:r>
            <a:r>
              <a:rPr sz="2200" spc="-40" dirty="0">
                <a:solidFill>
                  <a:srgbClr val="03499E"/>
                </a:solidFill>
                <a:latin typeface="Times New Roman"/>
                <a:cs typeface="Times New Roman"/>
              </a:rPr>
              <a:t> </a:t>
            </a:r>
            <a:r>
              <a:rPr sz="2200" dirty="0">
                <a:solidFill>
                  <a:srgbClr val="03499E"/>
                </a:solidFill>
                <a:latin typeface="Times New Roman"/>
                <a:cs typeface="Times New Roman"/>
              </a:rPr>
              <a:t>nhằm</a:t>
            </a:r>
            <a:r>
              <a:rPr sz="2200" spc="-35" dirty="0">
                <a:solidFill>
                  <a:srgbClr val="03499E"/>
                </a:solidFill>
                <a:latin typeface="Times New Roman"/>
                <a:cs typeface="Times New Roman"/>
              </a:rPr>
              <a:t> </a:t>
            </a:r>
            <a:r>
              <a:rPr sz="2200" dirty="0">
                <a:solidFill>
                  <a:srgbClr val="03499E"/>
                </a:solidFill>
                <a:latin typeface="Times New Roman"/>
                <a:cs typeface="Times New Roman"/>
              </a:rPr>
              <a:t>tạo</a:t>
            </a:r>
            <a:r>
              <a:rPr sz="2200" spc="-30" dirty="0">
                <a:solidFill>
                  <a:srgbClr val="03499E"/>
                </a:solidFill>
                <a:latin typeface="Times New Roman"/>
                <a:cs typeface="Times New Roman"/>
              </a:rPr>
              <a:t> </a:t>
            </a:r>
            <a:r>
              <a:rPr sz="2200" dirty="0">
                <a:solidFill>
                  <a:srgbClr val="03499E"/>
                </a:solidFill>
                <a:latin typeface="Times New Roman"/>
                <a:cs typeface="Times New Roman"/>
              </a:rPr>
              <a:t>lợi</a:t>
            </a:r>
            <a:r>
              <a:rPr sz="2200" spc="-30" dirty="0">
                <a:solidFill>
                  <a:srgbClr val="03499E"/>
                </a:solidFill>
                <a:latin typeface="Times New Roman"/>
                <a:cs typeface="Times New Roman"/>
              </a:rPr>
              <a:t> </a:t>
            </a:r>
            <a:r>
              <a:rPr sz="2200" dirty="0">
                <a:solidFill>
                  <a:srgbClr val="03499E"/>
                </a:solidFill>
                <a:latin typeface="Times New Roman"/>
                <a:cs typeface="Times New Roman"/>
              </a:rPr>
              <a:t>thế</a:t>
            </a:r>
            <a:r>
              <a:rPr sz="2200" spc="-35" dirty="0">
                <a:solidFill>
                  <a:srgbClr val="03499E"/>
                </a:solidFill>
                <a:latin typeface="Times New Roman"/>
                <a:cs typeface="Times New Roman"/>
              </a:rPr>
              <a:t> </a:t>
            </a:r>
            <a:r>
              <a:rPr sz="2200" dirty="0">
                <a:solidFill>
                  <a:srgbClr val="03499E"/>
                </a:solidFill>
                <a:latin typeface="Times New Roman"/>
                <a:cs typeface="Times New Roman"/>
              </a:rPr>
              <a:t>cho</a:t>
            </a:r>
            <a:r>
              <a:rPr sz="2200" spc="-40" dirty="0">
                <a:solidFill>
                  <a:srgbClr val="03499E"/>
                </a:solidFill>
                <a:latin typeface="Times New Roman"/>
                <a:cs typeface="Times New Roman"/>
              </a:rPr>
              <a:t> </a:t>
            </a:r>
            <a:r>
              <a:rPr sz="2200" dirty="0">
                <a:solidFill>
                  <a:srgbClr val="03499E"/>
                </a:solidFill>
                <a:latin typeface="Times New Roman"/>
                <a:cs typeface="Times New Roman"/>
              </a:rPr>
              <a:t>một</a:t>
            </a:r>
            <a:r>
              <a:rPr sz="2200" spc="-15" dirty="0">
                <a:solidFill>
                  <a:srgbClr val="03499E"/>
                </a:solidFill>
                <a:latin typeface="Times New Roman"/>
                <a:cs typeface="Times New Roman"/>
              </a:rPr>
              <a:t> </a:t>
            </a:r>
            <a:r>
              <a:rPr sz="2200" dirty="0">
                <a:solidFill>
                  <a:srgbClr val="03499E"/>
                </a:solidFill>
                <a:latin typeface="Times New Roman"/>
                <a:cs typeface="Times New Roman"/>
              </a:rPr>
              <a:t>hoặc</a:t>
            </a:r>
            <a:r>
              <a:rPr sz="2200" spc="-30" dirty="0">
                <a:solidFill>
                  <a:srgbClr val="03499E"/>
                </a:solidFill>
                <a:latin typeface="Times New Roman"/>
                <a:cs typeface="Times New Roman"/>
              </a:rPr>
              <a:t> </a:t>
            </a:r>
            <a:r>
              <a:rPr sz="2200" dirty="0">
                <a:solidFill>
                  <a:srgbClr val="03499E"/>
                </a:solidFill>
                <a:latin typeface="Times New Roman"/>
                <a:cs typeface="Times New Roman"/>
              </a:rPr>
              <a:t>một</a:t>
            </a:r>
            <a:r>
              <a:rPr sz="2200" spc="-15" dirty="0">
                <a:solidFill>
                  <a:srgbClr val="03499E"/>
                </a:solidFill>
                <a:latin typeface="Times New Roman"/>
                <a:cs typeface="Times New Roman"/>
              </a:rPr>
              <a:t> </a:t>
            </a:r>
            <a:r>
              <a:rPr sz="2200" dirty="0">
                <a:solidFill>
                  <a:srgbClr val="03499E"/>
                </a:solidFill>
                <a:latin typeface="Times New Roman"/>
                <a:cs typeface="Times New Roman"/>
              </a:rPr>
              <a:t>số</a:t>
            </a:r>
            <a:r>
              <a:rPr sz="2200" spc="-30" dirty="0">
                <a:solidFill>
                  <a:srgbClr val="03499E"/>
                </a:solidFill>
                <a:latin typeface="Times New Roman"/>
                <a:cs typeface="Times New Roman"/>
              </a:rPr>
              <a:t> </a:t>
            </a:r>
            <a:r>
              <a:rPr sz="2200" spc="-25" dirty="0">
                <a:solidFill>
                  <a:srgbClr val="03499E"/>
                </a:solidFill>
                <a:latin typeface="Times New Roman"/>
                <a:cs typeface="Times New Roman"/>
              </a:rPr>
              <a:t>NT</a:t>
            </a:r>
            <a:endParaRPr sz="2200">
              <a:latin typeface="Times New Roman"/>
              <a:cs typeface="Times New Roman"/>
            </a:endParaRPr>
          </a:p>
          <a:p>
            <a:pPr>
              <a:lnSpc>
                <a:spcPct val="100000"/>
              </a:lnSpc>
              <a:buClr>
                <a:srgbClr val="03499E"/>
              </a:buClr>
              <a:buFont typeface="Times New Roman"/>
              <a:buAutoNum type="arabicPeriod" startAt="2"/>
            </a:pPr>
            <a:endParaRPr sz="2200">
              <a:latin typeface="Times New Roman"/>
              <a:cs typeface="Times New Roman"/>
            </a:endParaRPr>
          </a:p>
          <a:p>
            <a:pPr>
              <a:lnSpc>
                <a:spcPct val="100000"/>
              </a:lnSpc>
              <a:spcBef>
                <a:spcPts val="445"/>
              </a:spcBef>
              <a:buClr>
                <a:srgbClr val="03499E"/>
              </a:buClr>
              <a:buFont typeface="Times New Roman"/>
              <a:buAutoNum type="arabicPeriod" startAt="2"/>
            </a:pPr>
            <a:endParaRPr sz="2200">
              <a:latin typeface="Times New Roman"/>
              <a:cs typeface="Times New Roman"/>
            </a:endParaRPr>
          </a:p>
          <a:p>
            <a:pPr marL="12700" marR="5080" indent="291465" algn="just">
              <a:lnSpc>
                <a:spcPct val="86400"/>
              </a:lnSpc>
              <a:spcBef>
                <a:spcPts val="5"/>
              </a:spcBef>
              <a:buAutoNum type="arabicPeriod" startAt="2"/>
              <a:tabLst>
                <a:tab pos="304165" algn="l"/>
              </a:tabLst>
            </a:pPr>
            <a:r>
              <a:rPr sz="2200" dirty="0">
                <a:solidFill>
                  <a:srgbClr val="03499E"/>
                </a:solidFill>
                <a:latin typeface="Times New Roman"/>
                <a:cs typeface="Times New Roman"/>
              </a:rPr>
              <a:t>Trường</a:t>
            </a:r>
            <a:r>
              <a:rPr sz="2200" spc="70" dirty="0">
                <a:solidFill>
                  <a:srgbClr val="03499E"/>
                </a:solidFill>
                <a:latin typeface="Times New Roman"/>
                <a:cs typeface="Times New Roman"/>
              </a:rPr>
              <a:t> </a:t>
            </a:r>
            <a:r>
              <a:rPr sz="2200" dirty="0">
                <a:solidFill>
                  <a:srgbClr val="03499E"/>
                </a:solidFill>
                <a:latin typeface="Times New Roman"/>
                <a:cs typeface="Times New Roman"/>
              </a:rPr>
              <a:t>hợp</a:t>
            </a:r>
            <a:r>
              <a:rPr sz="2200" spc="65" dirty="0">
                <a:solidFill>
                  <a:srgbClr val="03499E"/>
                </a:solidFill>
                <a:latin typeface="Times New Roman"/>
                <a:cs typeface="Times New Roman"/>
              </a:rPr>
              <a:t> </a:t>
            </a:r>
            <a:r>
              <a:rPr sz="2200" dirty="0">
                <a:solidFill>
                  <a:srgbClr val="03499E"/>
                </a:solidFill>
                <a:latin typeface="Times New Roman"/>
                <a:cs typeface="Times New Roman"/>
              </a:rPr>
              <a:t>HSMT</a:t>
            </a:r>
            <a:r>
              <a:rPr sz="2200" spc="65" dirty="0">
                <a:solidFill>
                  <a:srgbClr val="03499E"/>
                </a:solidFill>
                <a:latin typeface="Times New Roman"/>
                <a:cs typeface="Times New Roman"/>
              </a:rPr>
              <a:t> </a:t>
            </a:r>
            <a:r>
              <a:rPr sz="2200" dirty="0">
                <a:solidFill>
                  <a:srgbClr val="03499E"/>
                </a:solidFill>
                <a:latin typeface="Times New Roman"/>
                <a:cs typeface="Times New Roman"/>
              </a:rPr>
              <a:t>có</a:t>
            </a:r>
            <a:r>
              <a:rPr sz="2200" spc="70" dirty="0">
                <a:solidFill>
                  <a:srgbClr val="03499E"/>
                </a:solidFill>
                <a:latin typeface="Times New Roman"/>
                <a:cs typeface="Times New Roman"/>
              </a:rPr>
              <a:t> </a:t>
            </a:r>
            <a:r>
              <a:rPr sz="2200" dirty="0">
                <a:solidFill>
                  <a:srgbClr val="03499E"/>
                </a:solidFill>
                <a:latin typeface="Times New Roman"/>
                <a:cs typeface="Times New Roman"/>
              </a:rPr>
              <a:t>các</a:t>
            </a:r>
            <a:r>
              <a:rPr sz="2200" spc="60" dirty="0">
                <a:solidFill>
                  <a:srgbClr val="03499E"/>
                </a:solidFill>
                <a:latin typeface="Times New Roman"/>
                <a:cs typeface="Times New Roman"/>
              </a:rPr>
              <a:t> </a:t>
            </a:r>
            <a:r>
              <a:rPr sz="2200" dirty="0">
                <a:solidFill>
                  <a:srgbClr val="03499E"/>
                </a:solidFill>
                <a:latin typeface="Times New Roman"/>
                <a:cs typeface="Times New Roman"/>
              </a:rPr>
              <a:t>nội</a:t>
            </a:r>
            <a:r>
              <a:rPr sz="2200" spc="65" dirty="0">
                <a:solidFill>
                  <a:srgbClr val="03499E"/>
                </a:solidFill>
                <a:latin typeface="Times New Roman"/>
                <a:cs typeface="Times New Roman"/>
              </a:rPr>
              <a:t> </a:t>
            </a:r>
            <a:r>
              <a:rPr sz="2200" dirty="0">
                <a:solidFill>
                  <a:srgbClr val="03499E"/>
                </a:solidFill>
                <a:latin typeface="Times New Roman"/>
                <a:cs typeface="Times New Roman"/>
              </a:rPr>
              <a:t>dung</a:t>
            </a:r>
            <a:r>
              <a:rPr sz="2200" spc="60" dirty="0">
                <a:solidFill>
                  <a:srgbClr val="03499E"/>
                </a:solidFill>
                <a:latin typeface="Times New Roman"/>
                <a:cs typeface="Times New Roman"/>
              </a:rPr>
              <a:t> </a:t>
            </a:r>
            <a:r>
              <a:rPr sz="2200" dirty="0">
                <a:solidFill>
                  <a:srgbClr val="03499E"/>
                </a:solidFill>
                <a:latin typeface="Times New Roman"/>
                <a:cs typeface="Times New Roman"/>
              </a:rPr>
              <a:t>liên</a:t>
            </a:r>
            <a:r>
              <a:rPr sz="2200" spc="70" dirty="0">
                <a:solidFill>
                  <a:srgbClr val="03499E"/>
                </a:solidFill>
                <a:latin typeface="Times New Roman"/>
                <a:cs typeface="Times New Roman"/>
              </a:rPr>
              <a:t> </a:t>
            </a:r>
            <a:r>
              <a:rPr sz="2200" dirty="0">
                <a:solidFill>
                  <a:srgbClr val="03499E"/>
                </a:solidFill>
                <a:latin typeface="Times New Roman"/>
                <a:cs typeface="Times New Roman"/>
              </a:rPr>
              <a:t>quan</a:t>
            </a:r>
            <a:r>
              <a:rPr sz="2200" spc="60" dirty="0">
                <a:solidFill>
                  <a:srgbClr val="03499E"/>
                </a:solidFill>
                <a:latin typeface="Times New Roman"/>
                <a:cs typeface="Times New Roman"/>
              </a:rPr>
              <a:t> </a:t>
            </a:r>
            <a:r>
              <a:rPr sz="2200" dirty="0">
                <a:solidFill>
                  <a:srgbClr val="03499E"/>
                </a:solidFill>
                <a:latin typeface="Times New Roman"/>
                <a:cs typeface="Times New Roman"/>
              </a:rPr>
              <a:t>đến</a:t>
            </a:r>
            <a:r>
              <a:rPr sz="2200" spc="60" dirty="0">
                <a:solidFill>
                  <a:srgbClr val="03499E"/>
                </a:solidFill>
                <a:latin typeface="Times New Roman"/>
                <a:cs typeface="Times New Roman"/>
              </a:rPr>
              <a:t> </a:t>
            </a:r>
            <a:r>
              <a:rPr sz="2200" dirty="0">
                <a:solidFill>
                  <a:srgbClr val="03499E"/>
                </a:solidFill>
                <a:latin typeface="Times New Roman"/>
                <a:cs typeface="Times New Roman"/>
              </a:rPr>
              <a:t>hạn</a:t>
            </a:r>
            <a:r>
              <a:rPr sz="2200" spc="70" dirty="0">
                <a:solidFill>
                  <a:srgbClr val="03499E"/>
                </a:solidFill>
                <a:latin typeface="Times New Roman"/>
                <a:cs typeface="Times New Roman"/>
              </a:rPr>
              <a:t> </a:t>
            </a:r>
            <a:r>
              <a:rPr sz="2200" dirty="0">
                <a:solidFill>
                  <a:srgbClr val="03499E"/>
                </a:solidFill>
                <a:latin typeface="Times New Roman"/>
                <a:cs typeface="Times New Roman"/>
              </a:rPr>
              <a:t>chế,</a:t>
            </a:r>
            <a:r>
              <a:rPr sz="2200" spc="65" dirty="0">
                <a:solidFill>
                  <a:srgbClr val="03499E"/>
                </a:solidFill>
                <a:latin typeface="Times New Roman"/>
                <a:cs typeface="Times New Roman"/>
              </a:rPr>
              <a:t> </a:t>
            </a:r>
            <a:r>
              <a:rPr sz="2200" dirty="0">
                <a:solidFill>
                  <a:srgbClr val="03499E"/>
                </a:solidFill>
                <a:latin typeface="Times New Roman"/>
                <a:cs typeface="Times New Roman"/>
              </a:rPr>
              <a:t>tạo</a:t>
            </a:r>
            <a:r>
              <a:rPr sz="2200" spc="70" dirty="0">
                <a:solidFill>
                  <a:srgbClr val="03499E"/>
                </a:solidFill>
                <a:latin typeface="Times New Roman"/>
                <a:cs typeface="Times New Roman"/>
              </a:rPr>
              <a:t> </a:t>
            </a:r>
            <a:r>
              <a:rPr sz="2200" dirty="0">
                <a:solidFill>
                  <a:srgbClr val="03499E"/>
                </a:solidFill>
                <a:latin typeface="Times New Roman"/>
                <a:cs typeface="Times New Roman"/>
              </a:rPr>
              <a:t>sự</a:t>
            </a:r>
            <a:r>
              <a:rPr sz="2200" spc="65" dirty="0">
                <a:solidFill>
                  <a:srgbClr val="03499E"/>
                </a:solidFill>
                <a:latin typeface="Times New Roman"/>
                <a:cs typeface="Times New Roman"/>
              </a:rPr>
              <a:t> </a:t>
            </a:r>
            <a:r>
              <a:rPr sz="2200" dirty="0">
                <a:solidFill>
                  <a:srgbClr val="03499E"/>
                </a:solidFill>
                <a:latin typeface="Times New Roman"/>
                <a:cs typeface="Times New Roman"/>
              </a:rPr>
              <a:t>cạnh</a:t>
            </a:r>
            <a:r>
              <a:rPr sz="2200" spc="75" dirty="0">
                <a:solidFill>
                  <a:srgbClr val="03499E"/>
                </a:solidFill>
                <a:latin typeface="Times New Roman"/>
                <a:cs typeface="Times New Roman"/>
              </a:rPr>
              <a:t> </a:t>
            </a:r>
            <a:r>
              <a:rPr sz="2200" spc="-10" dirty="0">
                <a:solidFill>
                  <a:srgbClr val="03499E"/>
                </a:solidFill>
                <a:latin typeface="Times New Roman"/>
                <a:cs typeface="Times New Roman"/>
              </a:rPr>
              <a:t>tranh </a:t>
            </a:r>
            <a:r>
              <a:rPr sz="2200" dirty="0">
                <a:solidFill>
                  <a:srgbClr val="03499E"/>
                </a:solidFill>
                <a:latin typeface="Times New Roman"/>
                <a:cs typeface="Times New Roman"/>
              </a:rPr>
              <a:t>không</a:t>
            </a:r>
            <a:r>
              <a:rPr sz="2200" spc="35" dirty="0">
                <a:solidFill>
                  <a:srgbClr val="03499E"/>
                </a:solidFill>
                <a:latin typeface="Times New Roman"/>
                <a:cs typeface="Times New Roman"/>
              </a:rPr>
              <a:t> </a:t>
            </a:r>
            <a:r>
              <a:rPr sz="2200" dirty="0">
                <a:solidFill>
                  <a:srgbClr val="03499E"/>
                </a:solidFill>
                <a:latin typeface="Times New Roman"/>
                <a:cs typeface="Times New Roman"/>
              </a:rPr>
              <a:t>bình</a:t>
            </a:r>
            <a:r>
              <a:rPr sz="2200" spc="30" dirty="0">
                <a:solidFill>
                  <a:srgbClr val="03499E"/>
                </a:solidFill>
                <a:latin typeface="Times New Roman"/>
                <a:cs typeface="Times New Roman"/>
              </a:rPr>
              <a:t> </a:t>
            </a:r>
            <a:r>
              <a:rPr sz="2200" dirty="0">
                <a:solidFill>
                  <a:srgbClr val="03499E"/>
                </a:solidFill>
                <a:latin typeface="Times New Roman"/>
                <a:cs typeface="Times New Roman"/>
              </a:rPr>
              <a:t>đẳng,</a:t>
            </a:r>
            <a:r>
              <a:rPr sz="2200" spc="35" dirty="0">
                <a:solidFill>
                  <a:srgbClr val="03499E"/>
                </a:solidFill>
                <a:latin typeface="Times New Roman"/>
                <a:cs typeface="Times New Roman"/>
              </a:rPr>
              <a:t> </a:t>
            </a:r>
            <a:r>
              <a:rPr sz="2200" dirty="0">
                <a:solidFill>
                  <a:srgbClr val="03499E"/>
                </a:solidFill>
                <a:latin typeface="Times New Roman"/>
                <a:cs typeface="Times New Roman"/>
              </a:rPr>
              <a:t>thì</a:t>
            </a:r>
            <a:r>
              <a:rPr sz="2200" spc="35" dirty="0">
                <a:solidFill>
                  <a:srgbClr val="03499E"/>
                </a:solidFill>
                <a:latin typeface="Times New Roman"/>
                <a:cs typeface="Times New Roman"/>
              </a:rPr>
              <a:t> </a:t>
            </a:r>
            <a:r>
              <a:rPr sz="2200" dirty="0">
                <a:solidFill>
                  <a:srgbClr val="03499E"/>
                </a:solidFill>
                <a:latin typeface="Times New Roman"/>
                <a:cs typeface="Times New Roman"/>
              </a:rPr>
              <a:t>những</a:t>
            </a:r>
            <a:r>
              <a:rPr sz="2200" spc="40" dirty="0">
                <a:solidFill>
                  <a:srgbClr val="03499E"/>
                </a:solidFill>
                <a:latin typeface="Times New Roman"/>
                <a:cs typeface="Times New Roman"/>
              </a:rPr>
              <a:t> </a:t>
            </a:r>
            <a:r>
              <a:rPr sz="2200" dirty="0">
                <a:solidFill>
                  <a:srgbClr val="03499E"/>
                </a:solidFill>
                <a:latin typeface="Times New Roman"/>
                <a:cs typeface="Times New Roman"/>
              </a:rPr>
              <a:t>nội</a:t>
            </a:r>
            <a:r>
              <a:rPr sz="2200" spc="30" dirty="0">
                <a:solidFill>
                  <a:srgbClr val="03499E"/>
                </a:solidFill>
                <a:latin typeface="Times New Roman"/>
                <a:cs typeface="Times New Roman"/>
              </a:rPr>
              <a:t> </a:t>
            </a:r>
            <a:r>
              <a:rPr sz="2200" dirty="0">
                <a:solidFill>
                  <a:srgbClr val="03499E"/>
                </a:solidFill>
                <a:latin typeface="Times New Roman"/>
                <a:cs typeface="Times New Roman"/>
              </a:rPr>
              <a:t>dung</a:t>
            </a:r>
            <a:r>
              <a:rPr sz="2200" spc="40" dirty="0">
                <a:solidFill>
                  <a:srgbClr val="03499E"/>
                </a:solidFill>
                <a:latin typeface="Times New Roman"/>
                <a:cs typeface="Times New Roman"/>
              </a:rPr>
              <a:t> </a:t>
            </a:r>
            <a:r>
              <a:rPr sz="2200" dirty="0">
                <a:solidFill>
                  <a:srgbClr val="03499E"/>
                </a:solidFill>
                <a:latin typeface="Times New Roman"/>
                <a:cs typeface="Times New Roman"/>
              </a:rPr>
              <a:t>này</a:t>
            </a:r>
            <a:r>
              <a:rPr sz="2200" spc="45" dirty="0">
                <a:solidFill>
                  <a:srgbClr val="03499E"/>
                </a:solidFill>
                <a:latin typeface="Times New Roman"/>
                <a:cs typeface="Times New Roman"/>
              </a:rPr>
              <a:t> </a:t>
            </a:r>
            <a:r>
              <a:rPr sz="2200" dirty="0">
                <a:solidFill>
                  <a:srgbClr val="03499E"/>
                </a:solidFill>
                <a:latin typeface="Times New Roman"/>
                <a:cs typeface="Times New Roman"/>
              </a:rPr>
              <a:t>sẽ</a:t>
            </a:r>
            <a:r>
              <a:rPr sz="2200" spc="25" dirty="0">
                <a:solidFill>
                  <a:srgbClr val="03499E"/>
                </a:solidFill>
                <a:latin typeface="Times New Roman"/>
                <a:cs typeface="Times New Roman"/>
              </a:rPr>
              <a:t> </a:t>
            </a:r>
            <a:r>
              <a:rPr sz="2200" dirty="0">
                <a:solidFill>
                  <a:srgbClr val="03499E"/>
                </a:solidFill>
                <a:latin typeface="Times New Roman"/>
                <a:cs typeface="Times New Roman"/>
              </a:rPr>
              <a:t>bị</a:t>
            </a:r>
            <a:r>
              <a:rPr sz="2200" spc="30" dirty="0">
                <a:solidFill>
                  <a:srgbClr val="03499E"/>
                </a:solidFill>
                <a:latin typeface="Times New Roman"/>
                <a:cs typeface="Times New Roman"/>
              </a:rPr>
              <a:t> </a:t>
            </a:r>
            <a:r>
              <a:rPr sz="2200" dirty="0">
                <a:solidFill>
                  <a:srgbClr val="03499E"/>
                </a:solidFill>
                <a:latin typeface="Times New Roman"/>
                <a:cs typeface="Times New Roman"/>
              </a:rPr>
              <a:t>coi</a:t>
            </a:r>
            <a:r>
              <a:rPr sz="2200" spc="30" dirty="0">
                <a:solidFill>
                  <a:srgbClr val="03499E"/>
                </a:solidFill>
                <a:latin typeface="Times New Roman"/>
                <a:cs typeface="Times New Roman"/>
              </a:rPr>
              <a:t> </a:t>
            </a:r>
            <a:r>
              <a:rPr sz="2200" dirty="0">
                <a:solidFill>
                  <a:srgbClr val="03499E"/>
                </a:solidFill>
                <a:latin typeface="Times New Roman"/>
                <a:cs typeface="Times New Roman"/>
              </a:rPr>
              <a:t>là</a:t>
            </a:r>
            <a:r>
              <a:rPr sz="2200" spc="25" dirty="0">
                <a:solidFill>
                  <a:srgbClr val="03499E"/>
                </a:solidFill>
                <a:latin typeface="Times New Roman"/>
                <a:cs typeface="Times New Roman"/>
              </a:rPr>
              <a:t> </a:t>
            </a:r>
            <a:r>
              <a:rPr sz="2200" dirty="0">
                <a:solidFill>
                  <a:srgbClr val="03499E"/>
                </a:solidFill>
                <a:latin typeface="Times New Roman"/>
                <a:cs typeface="Times New Roman"/>
              </a:rPr>
              <a:t>vô</a:t>
            </a:r>
            <a:r>
              <a:rPr sz="2200" spc="30" dirty="0">
                <a:solidFill>
                  <a:srgbClr val="03499E"/>
                </a:solidFill>
                <a:latin typeface="Times New Roman"/>
                <a:cs typeface="Times New Roman"/>
              </a:rPr>
              <a:t> </a:t>
            </a:r>
            <a:r>
              <a:rPr sz="2200" dirty="0">
                <a:solidFill>
                  <a:srgbClr val="03499E"/>
                </a:solidFill>
                <a:latin typeface="Times New Roman"/>
                <a:cs typeface="Times New Roman"/>
              </a:rPr>
              <a:t>hiệu,</a:t>
            </a:r>
            <a:r>
              <a:rPr sz="2200" spc="35" dirty="0">
                <a:solidFill>
                  <a:srgbClr val="03499E"/>
                </a:solidFill>
                <a:latin typeface="Times New Roman"/>
                <a:cs typeface="Times New Roman"/>
              </a:rPr>
              <a:t> </a:t>
            </a:r>
            <a:r>
              <a:rPr sz="2200" dirty="0">
                <a:solidFill>
                  <a:srgbClr val="03499E"/>
                </a:solidFill>
                <a:latin typeface="Times New Roman"/>
                <a:cs typeface="Times New Roman"/>
              </a:rPr>
              <a:t>không</a:t>
            </a:r>
            <a:r>
              <a:rPr sz="2200" spc="40" dirty="0">
                <a:solidFill>
                  <a:srgbClr val="03499E"/>
                </a:solidFill>
                <a:latin typeface="Times New Roman"/>
                <a:cs typeface="Times New Roman"/>
              </a:rPr>
              <a:t> </a:t>
            </a:r>
            <a:r>
              <a:rPr sz="2200" dirty="0">
                <a:solidFill>
                  <a:srgbClr val="03499E"/>
                </a:solidFill>
                <a:latin typeface="Times New Roman"/>
                <a:cs typeface="Times New Roman"/>
              </a:rPr>
              <a:t>phải</a:t>
            </a:r>
            <a:r>
              <a:rPr sz="2200" spc="30" dirty="0">
                <a:solidFill>
                  <a:srgbClr val="03499E"/>
                </a:solidFill>
                <a:latin typeface="Times New Roman"/>
                <a:cs typeface="Times New Roman"/>
              </a:rPr>
              <a:t> </a:t>
            </a:r>
            <a:r>
              <a:rPr sz="2200" dirty="0">
                <a:solidFill>
                  <a:srgbClr val="03499E"/>
                </a:solidFill>
                <a:latin typeface="Times New Roman"/>
                <a:cs typeface="Times New Roman"/>
              </a:rPr>
              <a:t>là</a:t>
            </a:r>
            <a:r>
              <a:rPr sz="2200" spc="25" dirty="0">
                <a:solidFill>
                  <a:srgbClr val="03499E"/>
                </a:solidFill>
                <a:latin typeface="Times New Roman"/>
                <a:cs typeface="Times New Roman"/>
              </a:rPr>
              <a:t> </a:t>
            </a:r>
            <a:r>
              <a:rPr sz="2200" spc="-25" dirty="0">
                <a:solidFill>
                  <a:srgbClr val="03499E"/>
                </a:solidFill>
                <a:latin typeface="Times New Roman"/>
                <a:cs typeface="Times New Roman"/>
              </a:rPr>
              <a:t>căn </a:t>
            </a:r>
            <a:r>
              <a:rPr sz="2200" dirty="0">
                <a:solidFill>
                  <a:srgbClr val="03499E"/>
                </a:solidFill>
                <a:latin typeface="Times New Roman"/>
                <a:cs typeface="Times New Roman"/>
              </a:rPr>
              <a:t>cứ</a:t>
            </a:r>
            <a:r>
              <a:rPr sz="2200" spc="-15" dirty="0">
                <a:solidFill>
                  <a:srgbClr val="03499E"/>
                </a:solidFill>
                <a:latin typeface="Times New Roman"/>
                <a:cs typeface="Times New Roman"/>
              </a:rPr>
              <a:t> </a:t>
            </a:r>
            <a:r>
              <a:rPr sz="2200" dirty="0">
                <a:solidFill>
                  <a:srgbClr val="03499E"/>
                </a:solidFill>
                <a:latin typeface="Times New Roman"/>
                <a:cs typeface="Times New Roman"/>
              </a:rPr>
              <a:t>để</a:t>
            </a:r>
            <a:r>
              <a:rPr sz="2200" spc="-35" dirty="0">
                <a:solidFill>
                  <a:srgbClr val="03499E"/>
                </a:solidFill>
                <a:latin typeface="Times New Roman"/>
                <a:cs typeface="Times New Roman"/>
              </a:rPr>
              <a:t> </a:t>
            </a:r>
            <a:r>
              <a:rPr sz="2200" dirty="0">
                <a:solidFill>
                  <a:srgbClr val="03499E"/>
                </a:solidFill>
                <a:latin typeface="Times New Roman"/>
                <a:cs typeface="Times New Roman"/>
              </a:rPr>
              <a:t>đánh</a:t>
            </a:r>
            <a:r>
              <a:rPr sz="2200" spc="-10" dirty="0">
                <a:solidFill>
                  <a:srgbClr val="03499E"/>
                </a:solidFill>
                <a:latin typeface="Times New Roman"/>
                <a:cs typeface="Times New Roman"/>
              </a:rPr>
              <a:t> </a:t>
            </a:r>
            <a:r>
              <a:rPr sz="2200" dirty="0">
                <a:solidFill>
                  <a:srgbClr val="03499E"/>
                </a:solidFill>
                <a:latin typeface="Times New Roman"/>
                <a:cs typeface="Times New Roman"/>
              </a:rPr>
              <a:t>giá</a:t>
            </a:r>
            <a:r>
              <a:rPr sz="2200" spc="-35" dirty="0">
                <a:solidFill>
                  <a:srgbClr val="03499E"/>
                </a:solidFill>
                <a:latin typeface="Times New Roman"/>
                <a:cs typeface="Times New Roman"/>
              </a:rPr>
              <a:t> </a:t>
            </a:r>
            <a:r>
              <a:rPr sz="2200" spc="-20" dirty="0">
                <a:solidFill>
                  <a:srgbClr val="03499E"/>
                </a:solidFill>
                <a:latin typeface="Times New Roman"/>
                <a:cs typeface="Times New Roman"/>
              </a:rPr>
              <a:t>HSDT</a:t>
            </a:r>
            <a:endParaRPr sz="2200">
              <a:latin typeface="Times New Roman"/>
              <a:cs typeface="Times New Roman"/>
            </a:endParaRPr>
          </a:p>
        </p:txBody>
      </p:sp>
      <p:sp>
        <p:nvSpPr>
          <p:cNvPr id="7" name="object 7"/>
          <p:cNvSpPr/>
          <p:nvPr/>
        </p:nvSpPr>
        <p:spPr>
          <a:xfrm>
            <a:off x="2538602" y="5986983"/>
            <a:ext cx="8643620" cy="0"/>
          </a:xfrm>
          <a:custGeom>
            <a:avLst/>
            <a:gdLst/>
            <a:ahLst/>
            <a:cxnLst/>
            <a:rect l="l" t="t" r="r" b="b"/>
            <a:pathLst>
              <a:path w="8643620">
                <a:moveTo>
                  <a:pt x="0" y="0"/>
                </a:moveTo>
                <a:lnTo>
                  <a:pt x="8643239" y="0"/>
                </a:lnTo>
              </a:path>
            </a:pathLst>
          </a:custGeom>
          <a:ln w="25400">
            <a:solidFill>
              <a:srgbClr val="FFFFFF"/>
            </a:solidFill>
          </a:ln>
        </p:spPr>
        <p:txBody>
          <a:bodyPr wrap="square" lIns="0" tIns="0" rIns="0" bIns="0" rtlCol="0"/>
          <a:lstStyle/>
          <a:p>
            <a:endParaRPr/>
          </a:p>
        </p:txBody>
      </p:sp>
      <p:sp>
        <p:nvSpPr>
          <p:cNvPr id="8" name="object 8"/>
          <p:cNvSpPr txBox="1"/>
          <p:nvPr/>
        </p:nvSpPr>
        <p:spPr>
          <a:xfrm>
            <a:off x="2668016" y="1076324"/>
            <a:ext cx="7070725" cy="360680"/>
          </a:xfrm>
          <a:prstGeom prst="rect">
            <a:avLst/>
          </a:prstGeom>
        </p:spPr>
        <p:txBody>
          <a:bodyPr vert="horz" wrap="square" lIns="0" tIns="12065" rIns="0" bIns="0" rtlCol="0">
            <a:spAutoFit/>
          </a:bodyPr>
          <a:lstStyle/>
          <a:p>
            <a:pPr marL="12700">
              <a:lnSpc>
                <a:spcPct val="100000"/>
              </a:lnSpc>
              <a:spcBef>
                <a:spcPts val="95"/>
              </a:spcBef>
            </a:pPr>
            <a:r>
              <a:rPr sz="2200" b="1" dirty="0">
                <a:solidFill>
                  <a:srgbClr val="03499E"/>
                </a:solidFill>
                <a:latin typeface="Times New Roman"/>
                <a:cs typeface="Times New Roman"/>
              </a:rPr>
              <a:t>1.</a:t>
            </a:r>
            <a:r>
              <a:rPr sz="2200" b="1" spc="-50" dirty="0">
                <a:solidFill>
                  <a:srgbClr val="03499E"/>
                </a:solidFill>
                <a:latin typeface="Times New Roman"/>
                <a:cs typeface="Times New Roman"/>
              </a:rPr>
              <a:t> </a:t>
            </a:r>
            <a:r>
              <a:rPr sz="2200" b="1" dirty="0">
                <a:solidFill>
                  <a:srgbClr val="03499E"/>
                </a:solidFill>
                <a:latin typeface="Times New Roman"/>
                <a:cs typeface="Times New Roman"/>
              </a:rPr>
              <a:t>HSMT</a:t>
            </a:r>
            <a:r>
              <a:rPr sz="2200" b="1" spc="-80" dirty="0">
                <a:solidFill>
                  <a:srgbClr val="03499E"/>
                </a:solidFill>
                <a:latin typeface="Times New Roman"/>
                <a:cs typeface="Times New Roman"/>
              </a:rPr>
              <a:t> </a:t>
            </a:r>
            <a:r>
              <a:rPr sz="2200" b="1" dirty="0">
                <a:solidFill>
                  <a:srgbClr val="03499E"/>
                </a:solidFill>
                <a:latin typeface="Times New Roman"/>
                <a:cs typeface="Times New Roman"/>
              </a:rPr>
              <a:t>được</a:t>
            </a:r>
            <a:r>
              <a:rPr sz="2200" b="1" spc="-35" dirty="0">
                <a:solidFill>
                  <a:srgbClr val="03499E"/>
                </a:solidFill>
                <a:latin typeface="Times New Roman"/>
                <a:cs typeface="Times New Roman"/>
              </a:rPr>
              <a:t> </a:t>
            </a:r>
            <a:r>
              <a:rPr sz="2200" b="1" dirty="0">
                <a:solidFill>
                  <a:srgbClr val="03499E"/>
                </a:solidFill>
                <a:latin typeface="Times New Roman"/>
                <a:cs typeface="Times New Roman"/>
              </a:rPr>
              <a:t>nêu</a:t>
            </a:r>
            <a:r>
              <a:rPr sz="2200" b="1" spc="-40" dirty="0">
                <a:solidFill>
                  <a:srgbClr val="03499E"/>
                </a:solidFill>
                <a:latin typeface="Times New Roman"/>
                <a:cs typeface="Times New Roman"/>
              </a:rPr>
              <a:t> </a:t>
            </a:r>
            <a:r>
              <a:rPr sz="2200" b="1" dirty="0">
                <a:solidFill>
                  <a:srgbClr val="03499E"/>
                </a:solidFill>
                <a:latin typeface="Times New Roman"/>
                <a:cs typeface="Times New Roman"/>
              </a:rPr>
              <a:t>xuất</a:t>
            </a:r>
            <a:r>
              <a:rPr sz="2200" b="1" spc="-30" dirty="0">
                <a:solidFill>
                  <a:srgbClr val="03499E"/>
                </a:solidFill>
                <a:latin typeface="Times New Roman"/>
                <a:cs typeface="Times New Roman"/>
              </a:rPr>
              <a:t> </a:t>
            </a:r>
            <a:r>
              <a:rPr sz="2200" b="1" dirty="0">
                <a:solidFill>
                  <a:srgbClr val="03499E"/>
                </a:solidFill>
                <a:latin typeface="Times New Roman"/>
                <a:cs typeface="Times New Roman"/>
              </a:rPr>
              <a:t>xứ</a:t>
            </a:r>
            <a:r>
              <a:rPr sz="2200" b="1" spc="-40" dirty="0">
                <a:solidFill>
                  <a:srgbClr val="03499E"/>
                </a:solidFill>
                <a:latin typeface="Times New Roman"/>
                <a:cs typeface="Times New Roman"/>
              </a:rPr>
              <a:t> </a:t>
            </a:r>
            <a:r>
              <a:rPr sz="2200" b="1" dirty="0">
                <a:solidFill>
                  <a:srgbClr val="03499E"/>
                </a:solidFill>
                <a:latin typeface="Times New Roman"/>
                <a:cs typeface="Times New Roman"/>
              </a:rPr>
              <a:t>theo</a:t>
            </a:r>
            <a:r>
              <a:rPr sz="2200" b="1" spc="-35" dirty="0">
                <a:solidFill>
                  <a:srgbClr val="03499E"/>
                </a:solidFill>
                <a:latin typeface="Times New Roman"/>
                <a:cs typeface="Times New Roman"/>
              </a:rPr>
              <a:t> </a:t>
            </a:r>
            <a:r>
              <a:rPr sz="2200" b="1" dirty="0">
                <a:solidFill>
                  <a:srgbClr val="03499E"/>
                </a:solidFill>
                <a:latin typeface="Times New Roman"/>
                <a:cs typeface="Times New Roman"/>
              </a:rPr>
              <a:t>nhóm</a:t>
            </a:r>
            <a:r>
              <a:rPr sz="2200" b="1" spc="-30" dirty="0">
                <a:solidFill>
                  <a:srgbClr val="03499E"/>
                </a:solidFill>
                <a:latin typeface="Times New Roman"/>
                <a:cs typeface="Times New Roman"/>
              </a:rPr>
              <a:t> </a:t>
            </a:r>
            <a:r>
              <a:rPr sz="2200" b="1" dirty="0">
                <a:solidFill>
                  <a:srgbClr val="03499E"/>
                </a:solidFill>
                <a:latin typeface="Times New Roman"/>
                <a:cs typeface="Times New Roman"/>
              </a:rPr>
              <a:t>nước,</a:t>
            </a:r>
            <a:r>
              <a:rPr sz="2200" b="1" spc="-30" dirty="0">
                <a:solidFill>
                  <a:srgbClr val="03499E"/>
                </a:solidFill>
                <a:latin typeface="Times New Roman"/>
                <a:cs typeface="Times New Roman"/>
              </a:rPr>
              <a:t> </a:t>
            </a:r>
            <a:r>
              <a:rPr sz="2200" b="1" dirty="0">
                <a:solidFill>
                  <a:srgbClr val="03499E"/>
                </a:solidFill>
                <a:latin typeface="Times New Roman"/>
                <a:cs typeface="Times New Roman"/>
              </a:rPr>
              <a:t>vùng</a:t>
            </a:r>
            <a:r>
              <a:rPr sz="2200" b="1" spc="-40" dirty="0">
                <a:solidFill>
                  <a:srgbClr val="03499E"/>
                </a:solidFill>
                <a:latin typeface="Times New Roman"/>
                <a:cs typeface="Times New Roman"/>
              </a:rPr>
              <a:t> </a:t>
            </a:r>
            <a:r>
              <a:rPr sz="2200" b="1" dirty="0">
                <a:solidFill>
                  <a:srgbClr val="03499E"/>
                </a:solidFill>
                <a:latin typeface="Times New Roman"/>
                <a:cs typeface="Times New Roman"/>
              </a:rPr>
              <a:t>lãnh</a:t>
            </a:r>
            <a:r>
              <a:rPr sz="2200" b="1" spc="-30" dirty="0">
                <a:solidFill>
                  <a:srgbClr val="03499E"/>
                </a:solidFill>
                <a:latin typeface="Times New Roman"/>
                <a:cs typeface="Times New Roman"/>
              </a:rPr>
              <a:t> </a:t>
            </a:r>
            <a:r>
              <a:rPr sz="2200" b="1" spc="-25" dirty="0">
                <a:solidFill>
                  <a:srgbClr val="03499E"/>
                </a:solidFill>
                <a:latin typeface="Times New Roman"/>
                <a:cs typeface="Times New Roman"/>
              </a:rPr>
              <a:t>thổ</a:t>
            </a:r>
            <a:endParaRPr sz="2200">
              <a:latin typeface="Times New Roman"/>
              <a:cs typeface="Times New Roman"/>
            </a:endParaRPr>
          </a:p>
        </p:txBody>
      </p:sp>
      <p:sp>
        <p:nvSpPr>
          <p:cNvPr id="9" name="object 9"/>
          <p:cNvSpPr txBox="1"/>
          <p:nvPr/>
        </p:nvSpPr>
        <p:spPr>
          <a:xfrm>
            <a:off x="5168900" y="268350"/>
            <a:ext cx="2431415" cy="360680"/>
          </a:xfrm>
          <a:prstGeom prst="rect">
            <a:avLst/>
          </a:prstGeom>
        </p:spPr>
        <p:txBody>
          <a:bodyPr vert="horz" wrap="square" lIns="0" tIns="12065" rIns="0" bIns="0" rtlCol="0">
            <a:spAutoFit/>
          </a:bodyPr>
          <a:lstStyle/>
          <a:p>
            <a:pPr marL="12700">
              <a:lnSpc>
                <a:spcPct val="100000"/>
              </a:lnSpc>
              <a:spcBef>
                <a:spcPts val="95"/>
              </a:spcBef>
            </a:pPr>
            <a:r>
              <a:rPr sz="2200" b="1" dirty="0">
                <a:solidFill>
                  <a:srgbClr val="03499E"/>
                </a:solidFill>
                <a:latin typeface="Times New Roman"/>
                <a:cs typeface="Times New Roman"/>
              </a:rPr>
              <a:t>HỒ</a:t>
            </a:r>
            <a:r>
              <a:rPr sz="2200" b="1" spc="-45" dirty="0">
                <a:solidFill>
                  <a:srgbClr val="03499E"/>
                </a:solidFill>
                <a:latin typeface="Times New Roman"/>
                <a:cs typeface="Times New Roman"/>
              </a:rPr>
              <a:t> </a:t>
            </a:r>
            <a:r>
              <a:rPr sz="2200" b="1" dirty="0">
                <a:solidFill>
                  <a:srgbClr val="03499E"/>
                </a:solidFill>
                <a:latin typeface="Times New Roman"/>
                <a:cs typeface="Times New Roman"/>
              </a:rPr>
              <a:t>SƠ</a:t>
            </a:r>
            <a:r>
              <a:rPr sz="2200" b="1" spc="-30" dirty="0">
                <a:solidFill>
                  <a:srgbClr val="03499E"/>
                </a:solidFill>
                <a:latin typeface="Times New Roman"/>
                <a:cs typeface="Times New Roman"/>
              </a:rPr>
              <a:t> </a:t>
            </a:r>
            <a:r>
              <a:rPr sz="2200" b="1" dirty="0">
                <a:solidFill>
                  <a:srgbClr val="03499E"/>
                </a:solidFill>
                <a:latin typeface="Times New Roman"/>
                <a:cs typeface="Times New Roman"/>
              </a:rPr>
              <a:t>MỜI</a:t>
            </a:r>
            <a:r>
              <a:rPr sz="2200" b="1" spc="-75" dirty="0">
                <a:solidFill>
                  <a:srgbClr val="03499E"/>
                </a:solidFill>
                <a:latin typeface="Times New Roman"/>
                <a:cs typeface="Times New Roman"/>
              </a:rPr>
              <a:t> </a:t>
            </a:r>
            <a:r>
              <a:rPr sz="2200" b="1" spc="-20" dirty="0">
                <a:solidFill>
                  <a:srgbClr val="03499E"/>
                </a:solidFill>
                <a:latin typeface="Times New Roman"/>
                <a:cs typeface="Times New Roman"/>
              </a:rPr>
              <a:t>THẦU</a:t>
            </a:r>
            <a:endParaRPr sz="2200">
              <a:latin typeface="Times New Roman"/>
              <a:cs typeface="Times New Roman"/>
            </a:endParaRPr>
          </a:p>
        </p:txBody>
      </p:sp>
      <p:sp>
        <p:nvSpPr>
          <p:cNvPr id="10" name="Slide Number Placeholder 9">
            <a:extLst>
              <a:ext uri="{FF2B5EF4-FFF2-40B4-BE49-F238E27FC236}">
                <a16:creationId xmlns:a16="http://schemas.microsoft.com/office/drawing/2014/main" id="{4DF0951A-0867-964F-E6FE-E28428EAF5BF}"/>
              </a:ext>
            </a:extLst>
          </p:cNvPr>
          <p:cNvSpPr>
            <a:spLocks noGrp="1"/>
          </p:cNvSpPr>
          <p:nvPr>
            <p:ph type="sldNum" sz="quarter" idx="7"/>
          </p:nvPr>
        </p:nvSpPr>
        <p:spPr/>
        <p:txBody>
          <a:bodyPr/>
          <a:lstStyle/>
          <a:p>
            <a:pPr marL="4939665">
              <a:lnSpc>
                <a:spcPts val="1655"/>
              </a:lnSpc>
            </a:pPr>
            <a:fld id="{81D60167-4931-47E6-BA6A-407CBD079E47}" type="slidenum">
              <a:rPr lang="en-US" spc="-25" smtClean="0"/>
              <a:t>70</a:t>
            </a:fld>
            <a:endParaRPr lang="en-US" spc="-25"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423669" y="1148588"/>
            <a:ext cx="10204450" cy="0"/>
          </a:xfrm>
          <a:custGeom>
            <a:avLst/>
            <a:gdLst/>
            <a:ahLst/>
            <a:cxnLst/>
            <a:rect l="l" t="t" r="r" b="b"/>
            <a:pathLst>
              <a:path w="10204450">
                <a:moveTo>
                  <a:pt x="0" y="0"/>
                </a:moveTo>
                <a:lnTo>
                  <a:pt x="10204450" y="0"/>
                </a:lnTo>
              </a:path>
            </a:pathLst>
          </a:custGeom>
          <a:ln w="25400">
            <a:solidFill>
              <a:srgbClr val="FFFFFF"/>
            </a:solidFill>
          </a:ln>
        </p:spPr>
        <p:txBody>
          <a:bodyPr wrap="square" lIns="0" tIns="0" rIns="0" bIns="0" rtlCol="0"/>
          <a:lstStyle/>
          <a:p>
            <a:endParaRPr/>
          </a:p>
        </p:txBody>
      </p:sp>
      <p:sp>
        <p:nvSpPr>
          <p:cNvPr id="3" name="object 3"/>
          <p:cNvSpPr txBox="1"/>
          <p:nvPr/>
        </p:nvSpPr>
        <p:spPr>
          <a:xfrm>
            <a:off x="1487550" y="1164793"/>
            <a:ext cx="1162685" cy="595630"/>
          </a:xfrm>
          <a:prstGeom prst="rect">
            <a:avLst/>
          </a:prstGeom>
        </p:spPr>
        <p:txBody>
          <a:bodyPr vert="horz" wrap="square" lIns="0" tIns="13335" rIns="0" bIns="0" rtlCol="0">
            <a:spAutoFit/>
          </a:bodyPr>
          <a:lstStyle/>
          <a:p>
            <a:pPr marL="12700">
              <a:lnSpc>
                <a:spcPts val="2240"/>
              </a:lnSpc>
              <a:spcBef>
                <a:spcPts val="105"/>
              </a:spcBef>
            </a:pPr>
            <a:r>
              <a:rPr sz="2000" b="1" dirty="0">
                <a:solidFill>
                  <a:srgbClr val="03499E"/>
                </a:solidFill>
                <a:latin typeface="Times New Roman"/>
                <a:cs typeface="Times New Roman"/>
              </a:rPr>
              <a:t>Giấy</a:t>
            </a:r>
            <a:r>
              <a:rPr sz="2000" b="1" spc="95" dirty="0">
                <a:solidFill>
                  <a:srgbClr val="03499E"/>
                </a:solidFill>
                <a:latin typeface="Times New Roman"/>
                <a:cs typeface="Times New Roman"/>
              </a:rPr>
              <a:t> </a:t>
            </a:r>
            <a:r>
              <a:rPr sz="2000" b="1" spc="-20" dirty="0">
                <a:solidFill>
                  <a:srgbClr val="03499E"/>
                </a:solidFill>
                <a:latin typeface="Times New Roman"/>
                <a:cs typeface="Times New Roman"/>
              </a:rPr>
              <a:t>phép</a:t>
            </a:r>
            <a:endParaRPr sz="2000">
              <a:latin typeface="Times New Roman"/>
              <a:cs typeface="Times New Roman"/>
            </a:endParaRPr>
          </a:p>
          <a:p>
            <a:pPr marL="12700">
              <a:lnSpc>
                <a:spcPts val="2240"/>
              </a:lnSpc>
            </a:pPr>
            <a:r>
              <a:rPr sz="2000" b="1" dirty="0">
                <a:solidFill>
                  <a:srgbClr val="03499E"/>
                </a:solidFill>
                <a:latin typeface="Times New Roman"/>
                <a:cs typeface="Times New Roman"/>
              </a:rPr>
              <a:t>bán</a:t>
            </a:r>
            <a:r>
              <a:rPr sz="2000" b="1" spc="-25" dirty="0">
                <a:solidFill>
                  <a:srgbClr val="03499E"/>
                </a:solidFill>
                <a:latin typeface="Times New Roman"/>
                <a:cs typeface="Times New Roman"/>
              </a:rPr>
              <a:t> </a:t>
            </a:r>
            <a:r>
              <a:rPr sz="2000" b="1" spc="-20" dirty="0">
                <a:solidFill>
                  <a:srgbClr val="03499E"/>
                </a:solidFill>
                <a:latin typeface="Times New Roman"/>
                <a:cs typeface="Times New Roman"/>
              </a:rPr>
              <a:t>hàng</a:t>
            </a:r>
            <a:endParaRPr sz="2000">
              <a:latin typeface="Times New Roman"/>
              <a:cs typeface="Times New Roman"/>
            </a:endParaRPr>
          </a:p>
        </p:txBody>
      </p:sp>
      <p:sp>
        <p:nvSpPr>
          <p:cNvPr id="4" name="object 4"/>
          <p:cNvSpPr txBox="1"/>
          <p:nvPr/>
        </p:nvSpPr>
        <p:spPr>
          <a:xfrm>
            <a:off x="2927095" y="1388490"/>
            <a:ext cx="8499475" cy="1120775"/>
          </a:xfrm>
          <a:prstGeom prst="rect">
            <a:avLst/>
          </a:prstGeom>
        </p:spPr>
        <p:txBody>
          <a:bodyPr vert="horz" wrap="square" lIns="0" tIns="54610" rIns="0" bIns="0" rtlCol="0">
            <a:spAutoFit/>
          </a:bodyPr>
          <a:lstStyle/>
          <a:p>
            <a:pPr marL="12700" marR="5080" algn="just">
              <a:lnSpc>
                <a:spcPct val="86300"/>
              </a:lnSpc>
              <a:spcBef>
                <a:spcPts val="430"/>
              </a:spcBef>
            </a:pPr>
            <a:r>
              <a:rPr sz="2000" dirty="0">
                <a:solidFill>
                  <a:srgbClr val="03499E"/>
                </a:solidFill>
                <a:latin typeface="Times New Roman"/>
                <a:cs typeface="Times New Roman"/>
              </a:rPr>
              <a:t>HSMT</a:t>
            </a:r>
            <a:r>
              <a:rPr sz="2000" spc="-25" dirty="0">
                <a:solidFill>
                  <a:srgbClr val="03499E"/>
                </a:solidFill>
                <a:latin typeface="Times New Roman"/>
                <a:cs typeface="Times New Roman"/>
              </a:rPr>
              <a:t> </a:t>
            </a:r>
            <a:r>
              <a:rPr sz="2000" dirty="0">
                <a:solidFill>
                  <a:srgbClr val="03499E"/>
                </a:solidFill>
                <a:latin typeface="Times New Roman"/>
                <a:cs typeface="Times New Roman"/>
              </a:rPr>
              <a:t>không</a:t>
            </a:r>
            <a:r>
              <a:rPr sz="2000" spc="15" dirty="0">
                <a:solidFill>
                  <a:srgbClr val="03499E"/>
                </a:solidFill>
                <a:latin typeface="Times New Roman"/>
                <a:cs typeface="Times New Roman"/>
              </a:rPr>
              <a:t> </a:t>
            </a:r>
            <a:r>
              <a:rPr sz="2000" dirty="0">
                <a:solidFill>
                  <a:srgbClr val="03499E"/>
                </a:solidFill>
                <a:latin typeface="Times New Roman"/>
                <a:cs typeface="Times New Roman"/>
              </a:rPr>
              <a:t>được</a:t>
            </a:r>
            <a:r>
              <a:rPr sz="2000" spc="5" dirty="0">
                <a:solidFill>
                  <a:srgbClr val="03499E"/>
                </a:solidFill>
                <a:latin typeface="Times New Roman"/>
                <a:cs typeface="Times New Roman"/>
              </a:rPr>
              <a:t> </a:t>
            </a:r>
            <a:r>
              <a:rPr sz="2000" dirty="0">
                <a:solidFill>
                  <a:srgbClr val="03499E"/>
                </a:solidFill>
                <a:latin typeface="Times New Roman"/>
                <a:cs typeface="Times New Roman"/>
              </a:rPr>
              <a:t>đưa</a:t>
            </a:r>
            <a:r>
              <a:rPr sz="2000" spc="5" dirty="0">
                <a:solidFill>
                  <a:srgbClr val="03499E"/>
                </a:solidFill>
                <a:latin typeface="Times New Roman"/>
                <a:cs typeface="Times New Roman"/>
              </a:rPr>
              <a:t> </a:t>
            </a:r>
            <a:r>
              <a:rPr sz="2000" dirty="0">
                <a:solidFill>
                  <a:srgbClr val="03499E"/>
                </a:solidFill>
                <a:latin typeface="Times New Roman"/>
                <a:cs typeface="Times New Roman"/>
              </a:rPr>
              <a:t>ra</a:t>
            </a:r>
            <a:r>
              <a:rPr sz="2000" spc="20" dirty="0">
                <a:solidFill>
                  <a:srgbClr val="03499E"/>
                </a:solidFill>
                <a:latin typeface="Times New Roman"/>
                <a:cs typeface="Times New Roman"/>
              </a:rPr>
              <a:t> </a:t>
            </a:r>
            <a:r>
              <a:rPr sz="2000" dirty="0">
                <a:solidFill>
                  <a:srgbClr val="03499E"/>
                </a:solidFill>
                <a:latin typeface="Times New Roman"/>
                <a:cs typeface="Times New Roman"/>
              </a:rPr>
              <a:t>yêu</a:t>
            </a:r>
            <a:r>
              <a:rPr sz="2000" spc="25" dirty="0">
                <a:solidFill>
                  <a:srgbClr val="03499E"/>
                </a:solidFill>
                <a:latin typeface="Times New Roman"/>
                <a:cs typeface="Times New Roman"/>
              </a:rPr>
              <a:t> </a:t>
            </a:r>
            <a:r>
              <a:rPr sz="2000" dirty="0">
                <a:solidFill>
                  <a:srgbClr val="03499E"/>
                </a:solidFill>
                <a:latin typeface="Times New Roman"/>
                <a:cs typeface="Times New Roman"/>
              </a:rPr>
              <a:t>cầu</a:t>
            </a:r>
            <a:r>
              <a:rPr sz="2000" spc="15" dirty="0">
                <a:solidFill>
                  <a:srgbClr val="03499E"/>
                </a:solidFill>
                <a:latin typeface="Times New Roman"/>
                <a:cs typeface="Times New Roman"/>
              </a:rPr>
              <a:t> </a:t>
            </a:r>
            <a:r>
              <a:rPr sz="2000" dirty="0">
                <a:solidFill>
                  <a:srgbClr val="03499E"/>
                </a:solidFill>
                <a:latin typeface="Times New Roman"/>
                <a:cs typeface="Times New Roman"/>
              </a:rPr>
              <a:t>về</a:t>
            </a:r>
            <a:r>
              <a:rPr sz="2000" spc="20" dirty="0">
                <a:solidFill>
                  <a:srgbClr val="03499E"/>
                </a:solidFill>
                <a:latin typeface="Times New Roman"/>
                <a:cs typeface="Times New Roman"/>
              </a:rPr>
              <a:t> </a:t>
            </a:r>
            <a:r>
              <a:rPr sz="2000" dirty="0">
                <a:solidFill>
                  <a:srgbClr val="03499E"/>
                </a:solidFill>
                <a:latin typeface="Times New Roman"/>
                <a:cs typeface="Times New Roman"/>
              </a:rPr>
              <a:t>cung</a:t>
            </a:r>
            <a:r>
              <a:rPr sz="2000" spc="15" dirty="0">
                <a:solidFill>
                  <a:srgbClr val="03499E"/>
                </a:solidFill>
                <a:latin typeface="Times New Roman"/>
                <a:cs typeface="Times New Roman"/>
              </a:rPr>
              <a:t> </a:t>
            </a:r>
            <a:r>
              <a:rPr sz="2000" dirty="0">
                <a:solidFill>
                  <a:srgbClr val="03499E"/>
                </a:solidFill>
                <a:latin typeface="Times New Roman"/>
                <a:cs typeface="Times New Roman"/>
              </a:rPr>
              <a:t>cấp</a:t>
            </a:r>
            <a:r>
              <a:rPr sz="2000" spc="25" dirty="0">
                <a:solidFill>
                  <a:srgbClr val="03499E"/>
                </a:solidFill>
                <a:latin typeface="Times New Roman"/>
                <a:cs typeface="Times New Roman"/>
              </a:rPr>
              <a:t> </a:t>
            </a:r>
            <a:r>
              <a:rPr sz="2000" dirty="0">
                <a:solidFill>
                  <a:srgbClr val="03499E"/>
                </a:solidFill>
                <a:latin typeface="Times New Roman"/>
                <a:cs typeface="Times New Roman"/>
              </a:rPr>
              <a:t>giấp</a:t>
            </a:r>
            <a:r>
              <a:rPr sz="2000" spc="25" dirty="0">
                <a:solidFill>
                  <a:srgbClr val="03499E"/>
                </a:solidFill>
                <a:latin typeface="Times New Roman"/>
                <a:cs typeface="Times New Roman"/>
              </a:rPr>
              <a:t> </a:t>
            </a:r>
            <a:r>
              <a:rPr sz="2000" dirty="0">
                <a:solidFill>
                  <a:srgbClr val="03499E"/>
                </a:solidFill>
                <a:latin typeface="Times New Roman"/>
                <a:cs typeface="Times New Roman"/>
              </a:rPr>
              <a:t>phép</a:t>
            </a:r>
            <a:r>
              <a:rPr sz="2000" spc="15" dirty="0">
                <a:solidFill>
                  <a:srgbClr val="03499E"/>
                </a:solidFill>
                <a:latin typeface="Times New Roman"/>
                <a:cs typeface="Times New Roman"/>
              </a:rPr>
              <a:t> </a:t>
            </a:r>
            <a:r>
              <a:rPr sz="2000" dirty="0">
                <a:solidFill>
                  <a:srgbClr val="03499E"/>
                </a:solidFill>
                <a:latin typeface="Times New Roman"/>
                <a:cs typeface="Times New Roman"/>
              </a:rPr>
              <a:t>bán</a:t>
            </a:r>
            <a:r>
              <a:rPr sz="2000" spc="20" dirty="0">
                <a:solidFill>
                  <a:srgbClr val="03499E"/>
                </a:solidFill>
                <a:latin typeface="Times New Roman"/>
                <a:cs typeface="Times New Roman"/>
              </a:rPr>
              <a:t> </a:t>
            </a:r>
            <a:r>
              <a:rPr sz="2000" dirty="0">
                <a:solidFill>
                  <a:srgbClr val="03499E"/>
                </a:solidFill>
                <a:latin typeface="Times New Roman"/>
                <a:cs typeface="Times New Roman"/>
              </a:rPr>
              <a:t>hang,</a:t>
            </a:r>
            <a:r>
              <a:rPr sz="2000" spc="20" dirty="0">
                <a:solidFill>
                  <a:srgbClr val="03499E"/>
                </a:solidFill>
                <a:latin typeface="Times New Roman"/>
                <a:cs typeface="Times New Roman"/>
              </a:rPr>
              <a:t> </a:t>
            </a:r>
            <a:r>
              <a:rPr sz="2000" dirty="0">
                <a:solidFill>
                  <a:srgbClr val="03499E"/>
                </a:solidFill>
                <a:latin typeface="Times New Roman"/>
                <a:cs typeface="Times New Roman"/>
              </a:rPr>
              <a:t>giấy</a:t>
            </a:r>
            <a:r>
              <a:rPr sz="2000" spc="25" dirty="0">
                <a:solidFill>
                  <a:srgbClr val="03499E"/>
                </a:solidFill>
                <a:latin typeface="Times New Roman"/>
                <a:cs typeface="Times New Roman"/>
              </a:rPr>
              <a:t> </a:t>
            </a:r>
            <a:r>
              <a:rPr sz="2000" dirty="0">
                <a:solidFill>
                  <a:srgbClr val="03499E"/>
                </a:solidFill>
                <a:latin typeface="Times New Roman"/>
                <a:cs typeface="Times New Roman"/>
              </a:rPr>
              <a:t>uỷ </a:t>
            </a:r>
            <a:r>
              <a:rPr sz="2000" spc="-10" dirty="0">
                <a:solidFill>
                  <a:srgbClr val="03499E"/>
                </a:solidFill>
                <a:latin typeface="Times New Roman"/>
                <a:cs typeface="Times New Roman"/>
              </a:rPr>
              <a:t>quyền </a:t>
            </a:r>
            <a:r>
              <a:rPr sz="2000" dirty="0">
                <a:solidFill>
                  <a:srgbClr val="03499E"/>
                </a:solidFill>
                <a:latin typeface="Times New Roman"/>
                <a:cs typeface="Times New Roman"/>
              </a:rPr>
              <a:t>bán</a:t>
            </a:r>
            <a:r>
              <a:rPr sz="2000" spc="125" dirty="0">
                <a:solidFill>
                  <a:srgbClr val="03499E"/>
                </a:solidFill>
                <a:latin typeface="Times New Roman"/>
                <a:cs typeface="Times New Roman"/>
              </a:rPr>
              <a:t> </a:t>
            </a:r>
            <a:r>
              <a:rPr sz="2000" dirty="0">
                <a:solidFill>
                  <a:srgbClr val="03499E"/>
                </a:solidFill>
                <a:latin typeface="Times New Roman"/>
                <a:cs typeface="Times New Roman"/>
              </a:rPr>
              <a:t>hàng</a:t>
            </a:r>
            <a:r>
              <a:rPr sz="2000" spc="140" dirty="0">
                <a:solidFill>
                  <a:srgbClr val="03499E"/>
                </a:solidFill>
                <a:latin typeface="Times New Roman"/>
                <a:cs typeface="Times New Roman"/>
              </a:rPr>
              <a:t> </a:t>
            </a:r>
            <a:r>
              <a:rPr sz="2000" dirty="0">
                <a:solidFill>
                  <a:srgbClr val="03499E"/>
                </a:solidFill>
                <a:latin typeface="Times New Roman"/>
                <a:cs typeface="Times New Roman"/>
              </a:rPr>
              <a:t>của</a:t>
            </a:r>
            <a:r>
              <a:rPr sz="2000" spc="120" dirty="0">
                <a:solidFill>
                  <a:srgbClr val="03499E"/>
                </a:solidFill>
                <a:latin typeface="Times New Roman"/>
                <a:cs typeface="Times New Roman"/>
              </a:rPr>
              <a:t> </a:t>
            </a:r>
            <a:r>
              <a:rPr sz="2000" dirty="0">
                <a:solidFill>
                  <a:srgbClr val="03499E"/>
                </a:solidFill>
                <a:latin typeface="Times New Roman"/>
                <a:cs typeface="Times New Roman"/>
              </a:rPr>
              <a:t>nhà</a:t>
            </a:r>
            <a:r>
              <a:rPr sz="2000" spc="130" dirty="0">
                <a:solidFill>
                  <a:srgbClr val="03499E"/>
                </a:solidFill>
                <a:latin typeface="Times New Roman"/>
                <a:cs typeface="Times New Roman"/>
              </a:rPr>
              <a:t> </a:t>
            </a:r>
            <a:r>
              <a:rPr sz="2000" dirty="0">
                <a:solidFill>
                  <a:srgbClr val="03499E"/>
                </a:solidFill>
                <a:latin typeface="Times New Roman"/>
                <a:cs typeface="Times New Roman"/>
              </a:rPr>
              <a:t>sản</a:t>
            </a:r>
            <a:r>
              <a:rPr sz="2000" spc="130" dirty="0">
                <a:solidFill>
                  <a:srgbClr val="03499E"/>
                </a:solidFill>
                <a:latin typeface="Times New Roman"/>
                <a:cs typeface="Times New Roman"/>
              </a:rPr>
              <a:t> </a:t>
            </a:r>
            <a:r>
              <a:rPr sz="2000" dirty="0">
                <a:solidFill>
                  <a:srgbClr val="03499E"/>
                </a:solidFill>
                <a:latin typeface="Times New Roman"/>
                <a:cs typeface="Times New Roman"/>
              </a:rPr>
              <a:t>xuất</a:t>
            </a:r>
            <a:r>
              <a:rPr sz="2000" spc="110" dirty="0">
                <a:solidFill>
                  <a:srgbClr val="03499E"/>
                </a:solidFill>
                <a:latin typeface="Times New Roman"/>
                <a:cs typeface="Times New Roman"/>
              </a:rPr>
              <a:t> </a:t>
            </a:r>
            <a:r>
              <a:rPr sz="2000" dirty="0">
                <a:solidFill>
                  <a:srgbClr val="03499E"/>
                </a:solidFill>
                <a:latin typeface="Times New Roman"/>
                <a:cs typeface="Times New Roman"/>
              </a:rPr>
              <a:t>hoặc</a:t>
            </a:r>
            <a:r>
              <a:rPr sz="2000" spc="125" dirty="0">
                <a:solidFill>
                  <a:srgbClr val="03499E"/>
                </a:solidFill>
                <a:latin typeface="Times New Roman"/>
                <a:cs typeface="Times New Roman"/>
              </a:rPr>
              <a:t> </a:t>
            </a:r>
            <a:r>
              <a:rPr sz="2000" dirty="0">
                <a:solidFill>
                  <a:srgbClr val="03499E"/>
                </a:solidFill>
                <a:latin typeface="Times New Roman"/>
                <a:cs typeface="Times New Roman"/>
              </a:rPr>
              <a:t>của</a:t>
            </a:r>
            <a:r>
              <a:rPr sz="2000" spc="125" dirty="0">
                <a:solidFill>
                  <a:srgbClr val="03499E"/>
                </a:solidFill>
                <a:latin typeface="Times New Roman"/>
                <a:cs typeface="Times New Roman"/>
              </a:rPr>
              <a:t> </a:t>
            </a:r>
            <a:r>
              <a:rPr sz="2000" dirty="0">
                <a:solidFill>
                  <a:srgbClr val="03499E"/>
                </a:solidFill>
                <a:latin typeface="Times New Roman"/>
                <a:cs typeface="Times New Roman"/>
              </a:rPr>
              <a:t>đại</a:t>
            </a:r>
            <a:r>
              <a:rPr sz="2000" spc="130" dirty="0">
                <a:solidFill>
                  <a:srgbClr val="03499E"/>
                </a:solidFill>
                <a:latin typeface="Times New Roman"/>
                <a:cs typeface="Times New Roman"/>
              </a:rPr>
              <a:t> </a:t>
            </a:r>
            <a:r>
              <a:rPr sz="2000" dirty="0">
                <a:solidFill>
                  <a:srgbClr val="03499E"/>
                </a:solidFill>
                <a:latin typeface="Times New Roman"/>
                <a:cs typeface="Times New Roman"/>
              </a:rPr>
              <a:t>lý</a:t>
            </a:r>
            <a:r>
              <a:rPr sz="2000" spc="125" dirty="0">
                <a:solidFill>
                  <a:srgbClr val="03499E"/>
                </a:solidFill>
                <a:latin typeface="Times New Roman"/>
                <a:cs typeface="Times New Roman"/>
              </a:rPr>
              <a:t> </a:t>
            </a:r>
            <a:r>
              <a:rPr sz="2000" dirty="0">
                <a:solidFill>
                  <a:srgbClr val="03499E"/>
                </a:solidFill>
                <a:latin typeface="Times New Roman"/>
                <a:cs typeface="Times New Roman"/>
              </a:rPr>
              <a:t>phân</a:t>
            </a:r>
            <a:r>
              <a:rPr sz="2000" spc="125" dirty="0">
                <a:solidFill>
                  <a:srgbClr val="03499E"/>
                </a:solidFill>
                <a:latin typeface="Times New Roman"/>
                <a:cs typeface="Times New Roman"/>
              </a:rPr>
              <a:t> </a:t>
            </a:r>
            <a:r>
              <a:rPr sz="2000" dirty="0">
                <a:solidFill>
                  <a:srgbClr val="03499E"/>
                </a:solidFill>
                <a:latin typeface="Times New Roman"/>
                <a:cs typeface="Times New Roman"/>
              </a:rPr>
              <a:t>phối</a:t>
            </a:r>
            <a:r>
              <a:rPr sz="2000" spc="135" dirty="0">
                <a:solidFill>
                  <a:srgbClr val="03499E"/>
                </a:solidFill>
                <a:latin typeface="Times New Roman"/>
                <a:cs typeface="Times New Roman"/>
              </a:rPr>
              <a:t> </a:t>
            </a:r>
            <a:r>
              <a:rPr sz="2000" dirty="0">
                <a:solidFill>
                  <a:srgbClr val="03499E"/>
                </a:solidFill>
                <a:latin typeface="Times New Roman"/>
                <a:cs typeface="Times New Roman"/>
              </a:rPr>
              <a:t>hoặc</a:t>
            </a:r>
            <a:r>
              <a:rPr sz="2000" spc="125" dirty="0">
                <a:solidFill>
                  <a:srgbClr val="03499E"/>
                </a:solidFill>
                <a:latin typeface="Times New Roman"/>
                <a:cs typeface="Times New Roman"/>
              </a:rPr>
              <a:t> </a:t>
            </a:r>
            <a:r>
              <a:rPr sz="2000" dirty="0">
                <a:solidFill>
                  <a:srgbClr val="03499E"/>
                </a:solidFill>
                <a:latin typeface="Times New Roman"/>
                <a:cs typeface="Times New Roman"/>
              </a:rPr>
              <a:t>giấy</a:t>
            </a:r>
            <a:r>
              <a:rPr sz="2000" spc="125" dirty="0">
                <a:solidFill>
                  <a:srgbClr val="03499E"/>
                </a:solidFill>
                <a:latin typeface="Times New Roman"/>
                <a:cs typeface="Times New Roman"/>
              </a:rPr>
              <a:t> </a:t>
            </a:r>
            <a:r>
              <a:rPr sz="2000" dirty="0">
                <a:solidFill>
                  <a:srgbClr val="03499E"/>
                </a:solidFill>
                <a:latin typeface="Times New Roman"/>
                <a:cs typeface="Times New Roman"/>
              </a:rPr>
              <a:t>chứng</a:t>
            </a:r>
            <a:r>
              <a:rPr sz="2000" spc="135" dirty="0">
                <a:solidFill>
                  <a:srgbClr val="03499E"/>
                </a:solidFill>
                <a:latin typeface="Times New Roman"/>
                <a:cs typeface="Times New Roman"/>
              </a:rPr>
              <a:t> </a:t>
            </a:r>
            <a:r>
              <a:rPr sz="2000" dirty="0">
                <a:solidFill>
                  <a:srgbClr val="03499E"/>
                </a:solidFill>
                <a:latin typeface="Times New Roman"/>
                <a:cs typeface="Times New Roman"/>
              </a:rPr>
              <a:t>nhận</a:t>
            </a:r>
            <a:r>
              <a:rPr sz="2000" spc="125" dirty="0">
                <a:solidFill>
                  <a:srgbClr val="03499E"/>
                </a:solidFill>
                <a:latin typeface="Times New Roman"/>
                <a:cs typeface="Times New Roman"/>
              </a:rPr>
              <a:t> </a:t>
            </a:r>
            <a:r>
              <a:rPr sz="2000" spc="-20" dirty="0">
                <a:solidFill>
                  <a:srgbClr val="03499E"/>
                </a:solidFill>
                <a:latin typeface="Times New Roman"/>
                <a:cs typeface="Times New Roman"/>
              </a:rPr>
              <a:t>quan </a:t>
            </a:r>
            <a:r>
              <a:rPr sz="2000" dirty="0">
                <a:solidFill>
                  <a:srgbClr val="03499E"/>
                </a:solidFill>
                <a:latin typeface="Times New Roman"/>
                <a:cs typeface="Times New Roman"/>
              </a:rPr>
              <a:t>hệ</a:t>
            </a:r>
            <a:r>
              <a:rPr sz="2000" spc="105" dirty="0">
                <a:solidFill>
                  <a:srgbClr val="03499E"/>
                </a:solidFill>
                <a:latin typeface="Times New Roman"/>
                <a:cs typeface="Times New Roman"/>
              </a:rPr>
              <a:t> </a:t>
            </a:r>
            <a:r>
              <a:rPr sz="2000" dirty="0">
                <a:solidFill>
                  <a:srgbClr val="03499E"/>
                </a:solidFill>
                <a:latin typeface="Times New Roman"/>
                <a:cs typeface="Times New Roman"/>
              </a:rPr>
              <a:t>đối</a:t>
            </a:r>
            <a:r>
              <a:rPr sz="2000" spc="110" dirty="0">
                <a:solidFill>
                  <a:srgbClr val="03499E"/>
                </a:solidFill>
                <a:latin typeface="Times New Roman"/>
                <a:cs typeface="Times New Roman"/>
              </a:rPr>
              <a:t> </a:t>
            </a:r>
            <a:r>
              <a:rPr sz="2000" dirty="0">
                <a:solidFill>
                  <a:srgbClr val="03499E"/>
                </a:solidFill>
                <a:latin typeface="Times New Roman"/>
                <a:cs typeface="Times New Roman"/>
              </a:rPr>
              <a:t>tác</a:t>
            </a:r>
            <a:r>
              <a:rPr sz="2000" spc="90" dirty="0">
                <a:solidFill>
                  <a:srgbClr val="03499E"/>
                </a:solidFill>
                <a:latin typeface="Times New Roman"/>
                <a:cs typeface="Times New Roman"/>
              </a:rPr>
              <a:t> </a:t>
            </a:r>
            <a:r>
              <a:rPr sz="2000" dirty="0">
                <a:solidFill>
                  <a:srgbClr val="03499E"/>
                </a:solidFill>
                <a:latin typeface="Times New Roman"/>
                <a:cs typeface="Times New Roman"/>
              </a:rPr>
              <a:t>hoặc</a:t>
            </a:r>
            <a:r>
              <a:rPr sz="2000" spc="114" dirty="0">
                <a:solidFill>
                  <a:srgbClr val="03499E"/>
                </a:solidFill>
                <a:latin typeface="Times New Roman"/>
                <a:cs typeface="Times New Roman"/>
              </a:rPr>
              <a:t> </a:t>
            </a:r>
            <a:r>
              <a:rPr sz="2000" dirty="0">
                <a:solidFill>
                  <a:srgbClr val="03499E"/>
                </a:solidFill>
                <a:latin typeface="Times New Roman"/>
                <a:cs typeface="Times New Roman"/>
              </a:rPr>
              <a:t>giấy</a:t>
            </a:r>
            <a:r>
              <a:rPr sz="2000" spc="95" dirty="0">
                <a:solidFill>
                  <a:srgbClr val="03499E"/>
                </a:solidFill>
                <a:latin typeface="Times New Roman"/>
                <a:cs typeface="Times New Roman"/>
              </a:rPr>
              <a:t> </a:t>
            </a:r>
            <a:r>
              <a:rPr sz="2000" dirty="0">
                <a:solidFill>
                  <a:srgbClr val="03499E"/>
                </a:solidFill>
                <a:latin typeface="Times New Roman"/>
                <a:cs typeface="Times New Roman"/>
              </a:rPr>
              <a:t>cam</a:t>
            </a:r>
            <a:r>
              <a:rPr sz="2000" spc="95" dirty="0">
                <a:solidFill>
                  <a:srgbClr val="03499E"/>
                </a:solidFill>
                <a:latin typeface="Times New Roman"/>
                <a:cs typeface="Times New Roman"/>
              </a:rPr>
              <a:t> </a:t>
            </a:r>
            <a:r>
              <a:rPr sz="2000" dirty="0">
                <a:solidFill>
                  <a:srgbClr val="03499E"/>
                </a:solidFill>
                <a:latin typeface="Times New Roman"/>
                <a:cs typeface="Times New Roman"/>
              </a:rPr>
              <a:t>kết</a:t>
            </a:r>
            <a:r>
              <a:rPr sz="2000" spc="114" dirty="0">
                <a:solidFill>
                  <a:srgbClr val="03499E"/>
                </a:solidFill>
                <a:latin typeface="Times New Roman"/>
                <a:cs typeface="Times New Roman"/>
              </a:rPr>
              <a:t> </a:t>
            </a:r>
            <a:r>
              <a:rPr sz="2000" dirty="0">
                <a:solidFill>
                  <a:srgbClr val="03499E"/>
                </a:solidFill>
                <a:latin typeface="Times New Roman"/>
                <a:cs typeface="Times New Roman"/>
              </a:rPr>
              <a:t>hỗ</a:t>
            </a:r>
            <a:r>
              <a:rPr sz="2000" spc="110" dirty="0">
                <a:solidFill>
                  <a:srgbClr val="03499E"/>
                </a:solidFill>
                <a:latin typeface="Times New Roman"/>
                <a:cs typeface="Times New Roman"/>
              </a:rPr>
              <a:t> </a:t>
            </a:r>
            <a:r>
              <a:rPr sz="2000" dirty="0">
                <a:solidFill>
                  <a:srgbClr val="03499E"/>
                </a:solidFill>
                <a:latin typeface="Times New Roman"/>
                <a:cs typeface="Times New Roman"/>
              </a:rPr>
              <a:t>trợ</a:t>
            </a:r>
            <a:r>
              <a:rPr sz="2000" spc="105" dirty="0">
                <a:solidFill>
                  <a:srgbClr val="03499E"/>
                </a:solidFill>
                <a:latin typeface="Times New Roman"/>
                <a:cs typeface="Times New Roman"/>
              </a:rPr>
              <a:t> </a:t>
            </a:r>
            <a:r>
              <a:rPr sz="2000" dirty="0">
                <a:solidFill>
                  <a:srgbClr val="03499E"/>
                </a:solidFill>
                <a:latin typeface="Times New Roman"/>
                <a:cs typeface="Times New Roman"/>
              </a:rPr>
              <a:t>kỹ</a:t>
            </a:r>
            <a:r>
              <a:rPr sz="2000" spc="100" dirty="0">
                <a:solidFill>
                  <a:srgbClr val="03499E"/>
                </a:solidFill>
                <a:latin typeface="Times New Roman"/>
                <a:cs typeface="Times New Roman"/>
              </a:rPr>
              <a:t> </a:t>
            </a:r>
            <a:r>
              <a:rPr sz="2000" dirty="0">
                <a:solidFill>
                  <a:srgbClr val="03499E"/>
                </a:solidFill>
                <a:latin typeface="Times New Roman"/>
                <a:cs typeface="Times New Roman"/>
              </a:rPr>
              <a:t>thuật,</a:t>
            </a:r>
            <a:r>
              <a:rPr sz="2000" spc="120" dirty="0">
                <a:solidFill>
                  <a:srgbClr val="03499E"/>
                </a:solidFill>
                <a:latin typeface="Times New Roman"/>
                <a:cs typeface="Times New Roman"/>
              </a:rPr>
              <a:t> </a:t>
            </a:r>
            <a:r>
              <a:rPr sz="2000" dirty="0">
                <a:solidFill>
                  <a:srgbClr val="03499E"/>
                </a:solidFill>
                <a:latin typeface="Times New Roman"/>
                <a:cs typeface="Times New Roman"/>
              </a:rPr>
              <a:t>bảo</a:t>
            </a:r>
            <a:r>
              <a:rPr sz="2000" spc="100" dirty="0">
                <a:solidFill>
                  <a:srgbClr val="03499E"/>
                </a:solidFill>
                <a:latin typeface="Times New Roman"/>
                <a:cs typeface="Times New Roman"/>
              </a:rPr>
              <a:t> </a:t>
            </a:r>
            <a:r>
              <a:rPr sz="2000" dirty="0">
                <a:solidFill>
                  <a:srgbClr val="03499E"/>
                </a:solidFill>
                <a:latin typeface="Times New Roman"/>
                <a:cs typeface="Times New Roman"/>
              </a:rPr>
              <a:t>hành</a:t>
            </a:r>
            <a:r>
              <a:rPr sz="2000" spc="110" dirty="0">
                <a:solidFill>
                  <a:srgbClr val="03499E"/>
                </a:solidFill>
                <a:latin typeface="Times New Roman"/>
                <a:cs typeface="Times New Roman"/>
              </a:rPr>
              <a:t> </a:t>
            </a:r>
            <a:r>
              <a:rPr sz="2000" dirty="0">
                <a:solidFill>
                  <a:srgbClr val="03499E"/>
                </a:solidFill>
                <a:latin typeface="Times New Roman"/>
                <a:cs typeface="Times New Roman"/>
              </a:rPr>
              <a:t>của</a:t>
            </a:r>
            <a:r>
              <a:rPr sz="2000" spc="114" dirty="0">
                <a:solidFill>
                  <a:srgbClr val="03499E"/>
                </a:solidFill>
                <a:latin typeface="Times New Roman"/>
                <a:cs typeface="Times New Roman"/>
              </a:rPr>
              <a:t> </a:t>
            </a:r>
            <a:r>
              <a:rPr sz="2000" dirty="0">
                <a:solidFill>
                  <a:srgbClr val="03499E"/>
                </a:solidFill>
                <a:latin typeface="Times New Roman"/>
                <a:cs typeface="Times New Roman"/>
              </a:rPr>
              <a:t>nhà</a:t>
            </a:r>
            <a:r>
              <a:rPr sz="2000" spc="105" dirty="0">
                <a:solidFill>
                  <a:srgbClr val="03499E"/>
                </a:solidFill>
                <a:latin typeface="Times New Roman"/>
                <a:cs typeface="Times New Roman"/>
              </a:rPr>
              <a:t> </a:t>
            </a:r>
            <a:r>
              <a:rPr sz="2000" dirty="0">
                <a:solidFill>
                  <a:srgbClr val="03499E"/>
                </a:solidFill>
                <a:latin typeface="Times New Roman"/>
                <a:cs typeface="Times New Roman"/>
              </a:rPr>
              <a:t>sản</a:t>
            </a:r>
            <a:r>
              <a:rPr sz="2000" spc="110" dirty="0">
                <a:solidFill>
                  <a:srgbClr val="03499E"/>
                </a:solidFill>
                <a:latin typeface="Times New Roman"/>
                <a:cs typeface="Times New Roman"/>
              </a:rPr>
              <a:t> </a:t>
            </a:r>
            <a:r>
              <a:rPr sz="2000" dirty="0">
                <a:solidFill>
                  <a:srgbClr val="03499E"/>
                </a:solidFill>
                <a:latin typeface="Times New Roman"/>
                <a:cs typeface="Times New Roman"/>
              </a:rPr>
              <a:t>xuất</a:t>
            </a:r>
            <a:r>
              <a:rPr sz="2000" spc="95" dirty="0">
                <a:solidFill>
                  <a:srgbClr val="03499E"/>
                </a:solidFill>
                <a:latin typeface="Times New Roman"/>
                <a:cs typeface="Times New Roman"/>
              </a:rPr>
              <a:t> </a:t>
            </a:r>
            <a:r>
              <a:rPr sz="2000" dirty="0">
                <a:solidFill>
                  <a:srgbClr val="03499E"/>
                </a:solidFill>
                <a:latin typeface="Times New Roman"/>
                <a:cs typeface="Times New Roman"/>
              </a:rPr>
              <a:t>hoặc</a:t>
            </a:r>
            <a:r>
              <a:rPr sz="2000" spc="105" dirty="0">
                <a:solidFill>
                  <a:srgbClr val="03499E"/>
                </a:solidFill>
                <a:latin typeface="Times New Roman"/>
                <a:cs typeface="Times New Roman"/>
              </a:rPr>
              <a:t> </a:t>
            </a:r>
            <a:r>
              <a:rPr sz="2000" spc="-25" dirty="0">
                <a:solidFill>
                  <a:srgbClr val="03499E"/>
                </a:solidFill>
                <a:latin typeface="Times New Roman"/>
                <a:cs typeface="Times New Roman"/>
              </a:rPr>
              <a:t>của </a:t>
            </a:r>
            <a:r>
              <a:rPr sz="2000" dirty="0">
                <a:solidFill>
                  <a:srgbClr val="03499E"/>
                </a:solidFill>
                <a:latin typeface="Times New Roman"/>
                <a:cs typeface="Times New Roman"/>
              </a:rPr>
              <a:t>đại</a:t>
            </a:r>
            <a:r>
              <a:rPr sz="2000" spc="-15" dirty="0">
                <a:solidFill>
                  <a:srgbClr val="03499E"/>
                </a:solidFill>
                <a:latin typeface="Times New Roman"/>
                <a:cs typeface="Times New Roman"/>
              </a:rPr>
              <a:t> </a:t>
            </a:r>
            <a:r>
              <a:rPr sz="2000" dirty="0">
                <a:solidFill>
                  <a:srgbClr val="03499E"/>
                </a:solidFill>
                <a:latin typeface="Times New Roman"/>
                <a:cs typeface="Times New Roman"/>
              </a:rPr>
              <a:t>lý</a:t>
            </a:r>
            <a:r>
              <a:rPr sz="2000" spc="5" dirty="0">
                <a:solidFill>
                  <a:srgbClr val="03499E"/>
                </a:solidFill>
                <a:latin typeface="Times New Roman"/>
                <a:cs typeface="Times New Roman"/>
              </a:rPr>
              <a:t> </a:t>
            </a:r>
            <a:r>
              <a:rPr sz="2000" dirty="0">
                <a:solidFill>
                  <a:srgbClr val="03499E"/>
                </a:solidFill>
                <a:latin typeface="Times New Roman"/>
                <a:cs typeface="Times New Roman"/>
              </a:rPr>
              <a:t>phân</a:t>
            </a:r>
            <a:r>
              <a:rPr sz="2000" spc="-30" dirty="0">
                <a:solidFill>
                  <a:srgbClr val="03499E"/>
                </a:solidFill>
                <a:latin typeface="Times New Roman"/>
                <a:cs typeface="Times New Roman"/>
              </a:rPr>
              <a:t> </a:t>
            </a:r>
            <a:r>
              <a:rPr sz="2000" dirty="0">
                <a:solidFill>
                  <a:srgbClr val="03499E"/>
                </a:solidFill>
                <a:latin typeface="Times New Roman"/>
                <a:cs typeface="Times New Roman"/>
              </a:rPr>
              <a:t>phối</a:t>
            </a:r>
            <a:r>
              <a:rPr sz="2000" spc="-25" dirty="0">
                <a:solidFill>
                  <a:srgbClr val="03499E"/>
                </a:solidFill>
                <a:latin typeface="Times New Roman"/>
                <a:cs typeface="Times New Roman"/>
              </a:rPr>
              <a:t> </a:t>
            </a:r>
            <a:r>
              <a:rPr sz="2000" dirty="0">
                <a:solidFill>
                  <a:srgbClr val="03499E"/>
                </a:solidFill>
                <a:latin typeface="Times New Roman"/>
                <a:cs typeface="Times New Roman"/>
              </a:rPr>
              <a:t>hoặc</a:t>
            </a:r>
            <a:r>
              <a:rPr sz="2000" spc="-20" dirty="0">
                <a:solidFill>
                  <a:srgbClr val="03499E"/>
                </a:solidFill>
                <a:latin typeface="Times New Roman"/>
                <a:cs typeface="Times New Roman"/>
              </a:rPr>
              <a:t> </a:t>
            </a:r>
            <a:r>
              <a:rPr sz="2000" dirty="0">
                <a:solidFill>
                  <a:srgbClr val="03499E"/>
                </a:solidFill>
                <a:latin typeface="Times New Roman"/>
                <a:cs typeface="Times New Roman"/>
              </a:rPr>
              <a:t>tài</a:t>
            </a:r>
            <a:r>
              <a:rPr sz="2000" spc="10" dirty="0">
                <a:solidFill>
                  <a:srgbClr val="03499E"/>
                </a:solidFill>
                <a:latin typeface="Times New Roman"/>
                <a:cs typeface="Times New Roman"/>
              </a:rPr>
              <a:t> </a:t>
            </a:r>
            <a:r>
              <a:rPr sz="2000" dirty="0">
                <a:solidFill>
                  <a:srgbClr val="03499E"/>
                </a:solidFill>
                <a:latin typeface="Times New Roman"/>
                <a:cs typeface="Times New Roman"/>
              </a:rPr>
              <a:t>liệu</a:t>
            </a:r>
            <a:r>
              <a:rPr sz="2000" spc="-10" dirty="0">
                <a:solidFill>
                  <a:srgbClr val="03499E"/>
                </a:solidFill>
                <a:latin typeface="Times New Roman"/>
                <a:cs typeface="Times New Roman"/>
              </a:rPr>
              <a:t> </a:t>
            </a:r>
            <a:r>
              <a:rPr sz="2000" dirty="0">
                <a:solidFill>
                  <a:srgbClr val="03499E"/>
                </a:solidFill>
                <a:latin typeface="Times New Roman"/>
                <a:cs typeface="Times New Roman"/>
              </a:rPr>
              <a:t>khác</a:t>
            </a:r>
            <a:r>
              <a:rPr sz="2000" spc="-25" dirty="0">
                <a:solidFill>
                  <a:srgbClr val="03499E"/>
                </a:solidFill>
                <a:latin typeface="Times New Roman"/>
                <a:cs typeface="Times New Roman"/>
              </a:rPr>
              <a:t> </a:t>
            </a:r>
            <a:r>
              <a:rPr sz="2000" dirty="0">
                <a:solidFill>
                  <a:srgbClr val="03499E"/>
                </a:solidFill>
                <a:latin typeface="Times New Roman"/>
                <a:cs typeface="Times New Roman"/>
              </a:rPr>
              <a:t>có giá trị</a:t>
            </a:r>
            <a:r>
              <a:rPr sz="2000" spc="-20" dirty="0">
                <a:solidFill>
                  <a:srgbClr val="03499E"/>
                </a:solidFill>
                <a:latin typeface="Times New Roman"/>
                <a:cs typeface="Times New Roman"/>
              </a:rPr>
              <a:t> </a:t>
            </a:r>
            <a:r>
              <a:rPr sz="2000" dirty="0">
                <a:solidFill>
                  <a:srgbClr val="03499E"/>
                </a:solidFill>
                <a:latin typeface="Times New Roman"/>
                <a:cs typeface="Times New Roman"/>
              </a:rPr>
              <a:t>tương</a:t>
            </a:r>
            <a:r>
              <a:rPr sz="2000" spc="-15" dirty="0">
                <a:solidFill>
                  <a:srgbClr val="03499E"/>
                </a:solidFill>
                <a:latin typeface="Times New Roman"/>
                <a:cs typeface="Times New Roman"/>
              </a:rPr>
              <a:t> </a:t>
            </a:r>
            <a:r>
              <a:rPr sz="2000" spc="-10" dirty="0">
                <a:solidFill>
                  <a:srgbClr val="03499E"/>
                </a:solidFill>
                <a:latin typeface="Times New Roman"/>
                <a:cs typeface="Times New Roman"/>
              </a:rPr>
              <a:t>đương</a:t>
            </a:r>
            <a:endParaRPr sz="2000">
              <a:latin typeface="Times New Roman"/>
              <a:cs typeface="Times New Roman"/>
            </a:endParaRPr>
          </a:p>
        </p:txBody>
      </p:sp>
      <p:sp>
        <p:nvSpPr>
          <p:cNvPr id="5" name="object 5"/>
          <p:cNvSpPr/>
          <p:nvPr/>
        </p:nvSpPr>
        <p:spPr>
          <a:xfrm>
            <a:off x="2711450" y="2633217"/>
            <a:ext cx="8091805" cy="0"/>
          </a:xfrm>
          <a:custGeom>
            <a:avLst/>
            <a:gdLst/>
            <a:ahLst/>
            <a:cxnLst/>
            <a:rect l="l" t="t" r="r" b="b"/>
            <a:pathLst>
              <a:path w="8091805">
                <a:moveTo>
                  <a:pt x="0" y="0"/>
                </a:moveTo>
                <a:lnTo>
                  <a:pt x="8091805" y="0"/>
                </a:lnTo>
              </a:path>
            </a:pathLst>
          </a:custGeom>
          <a:ln w="25400">
            <a:solidFill>
              <a:srgbClr val="FFFFFF"/>
            </a:solidFill>
          </a:ln>
        </p:spPr>
        <p:txBody>
          <a:bodyPr wrap="square" lIns="0" tIns="0" rIns="0" bIns="0" rtlCol="0"/>
          <a:lstStyle/>
          <a:p>
            <a:endParaRPr/>
          </a:p>
        </p:txBody>
      </p:sp>
      <p:sp>
        <p:nvSpPr>
          <p:cNvPr id="6" name="object 6"/>
          <p:cNvSpPr/>
          <p:nvPr/>
        </p:nvSpPr>
        <p:spPr>
          <a:xfrm>
            <a:off x="2711450" y="4228210"/>
            <a:ext cx="8091805" cy="0"/>
          </a:xfrm>
          <a:custGeom>
            <a:avLst/>
            <a:gdLst/>
            <a:ahLst/>
            <a:cxnLst/>
            <a:rect l="l" t="t" r="r" b="b"/>
            <a:pathLst>
              <a:path w="8091805">
                <a:moveTo>
                  <a:pt x="0" y="0"/>
                </a:moveTo>
                <a:lnTo>
                  <a:pt x="8091805" y="0"/>
                </a:lnTo>
              </a:path>
            </a:pathLst>
          </a:custGeom>
          <a:ln w="25400">
            <a:solidFill>
              <a:srgbClr val="FFFFFF"/>
            </a:solidFill>
          </a:ln>
        </p:spPr>
        <p:txBody>
          <a:bodyPr wrap="square" lIns="0" tIns="0" rIns="0" bIns="0" rtlCol="0"/>
          <a:lstStyle/>
          <a:p>
            <a:endParaRPr/>
          </a:p>
        </p:txBody>
      </p:sp>
      <p:sp>
        <p:nvSpPr>
          <p:cNvPr id="7" name="object 7"/>
          <p:cNvSpPr txBox="1"/>
          <p:nvPr/>
        </p:nvSpPr>
        <p:spPr>
          <a:xfrm>
            <a:off x="2917698" y="2735326"/>
            <a:ext cx="8631555" cy="3550285"/>
          </a:xfrm>
          <a:prstGeom prst="rect">
            <a:avLst/>
          </a:prstGeom>
        </p:spPr>
        <p:txBody>
          <a:bodyPr vert="horz" wrap="square" lIns="0" tIns="55244" rIns="0" bIns="0" rtlCol="0">
            <a:spAutoFit/>
          </a:bodyPr>
          <a:lstStyle/>
          <a:p>
            <a:pPr marL="12700" marR="5080" algn="just">
              <a:lnSpc>
                <a:spcPct val="86200"/>
              </a:lnSpc>
              <a:spcBef>
                <a:spcPts val="434"/>
              </a:spcBef>
            </a:pPr>
            <a:r>
              <a:rPr sz="2000" dirty="0">
                <a:solidFill>
                  <a:srgbClr val="03499E"/>
                </a:solidFill>
                <a:latin typeface="Times New Roman"/>
                <a:cs typeface="Times New Roman"/>
              </a:rPr>
              <a:t>Trường</a:t>
            </a:r>
            <a:r>
              <a:rPr sz="2000" spc="100" dirty="0">
                <a:solidFill>
                  <a:srgbClr val="03499E"/>
                </a:solidFill>
                <a:latin typeface="Times New Roman"/>
                <a:cs typeface="Times New Roman"/>
              </a:rPr>
              <a:t> </a:t>
            </a:r>
            <a:r>
              <a:rPr sz="2000" dirty="0">
                <a:solidFill>
                  <a:srgbClr val="03499E"/>
                </a:solidFill>
                <a:latin typeface="Times New Roman"/>
                <a:cs typeface="Times New Roman"/>
              </a:rPr>
              <a:t>hợp</a:t>
            </a:r>
            <a:r>
              <a:rPr sz="2000" spc="95" dirty="0">
                <a:solidFill>
                  <a:srgbClr val="03499E"/>
                </a:solidFill>
                <a:latin typeface="Times New Roman"/>
                <a:cs typeface="Times New Roman"/>
              </a:rPr>
              <a:t> </a:t>
            </a:r>
            <a:r>
              <a:rPr sz="2000" dirty="0">
                <a:solidFill>
                  <a:srgbClr val="03499E"/>
                </a:solidFill>
                <a:latin typeface="Times New Roman"/>
                <a:cs typeface="Times New Roman"/>
              </a:rPr>
              <a:t>hàng</a:t>
            </a:r>
            <a:r>
              <a:rPr sz="2000" spc="100" dirty="0">
                <a:solidFill>
                  <a:srgbClr val="03499E"/>
                </a:solidFill>
                <a:latin typeface="Times New Roman"/>
                <a:cs typeface="Times New Roman"/>
              </a:rPr>
              <a:t> </a:t>
            </a:r>
            <a:r>
              <a:rPr sz="2000" dirty="0">
                <a:solidFill>
                  <a:srgbClr val="03499E"/>
                </a:solidFill>
                <a:latin typeface="Times New Roman"/>
                <a:cs typeface="Times New Roman"/>
              </a:rPr>
              <a:t>hoá</a:t>
            </a:r>
            <a:r>
              <a:rPr sz="2000" spc="95" dirty="0">
                <a:solidFill>
                  <a:srgbClr val="03499E"/>
                </a:solidFill>
                <a:latin typeface="Times New Roman"/>
                <a:cs typeface="Times New Roman"/>
              </a:rPr>
              <a:t> </a:t>
            </a:r>
            <a:r>
              <a:rPr sz="2000" dirty="0">
                <a:solidFill>
                  <a:srgbClr val="03499E"/>
                </a:solidFill>
                <a:latin typeface="Times New Roman"/>
                <a:cs typeface="Times New Roman"/>
              </a:rPr>
              <a:t>của</a:t>
            </a:r>
            <a:r>
              <a:rPr sz="2000" spc="90" dirty="0">
                <a:solidFill>
                  <a:srgbClr val="03499E"/>
                </a:solidFill>
                <a:latin typeface="Times New Roman"/>
                <a:cs typeface="Times New Roman"/>
              </a:rPr>
              <a:t> </a:t>
            </a:r>
            <a:r>
              <a:rPr sz="2000" dirty="0">
                <a:solidFill>
                  <a:srgbClr val="03499E"/>
                </a:solidFill>
                <a:latin typeface="Times New Roman"/>
                <a:cs typeface="Times New Roman"/>
              </a:rPr>
              <a:t>gói</a:t>
            </a:r>
            <a:r>
              <a:rPr sz="2000" spc="85" dirty="0">
                <a:solidFill>
                  <a:srgbClr val="03499E"/>
                </a:solidFill>
                <a:latin typeface="Times New Roman"/>
                <a:cs typeface="Times New Roman"/>
              </a:rPr>
              <a:t> </a:t>
            </a:r>
            <a:r>
              <a:rPr sz="2000" dirty="0">
                <a:solidFill>
                  <a:srgbClr val="03499E"/>
                </a:solidFill>
                <a:latin typeface="Times New Roman"/>
                <a:cs typeface="Times New Roman"/>
              </a:rPr>
              <a:t>thầu</a:t>
            </a:r>
            <a:r>
              <a:rPr sz="2000" spc="105" dirty="0">
                <a:solidFill>
                  <a:srgbClr val="03499E"/>
                </a:solidFill>
                <a:latin typeface="Times New Roman"/>
                <a:cs typeface="Times New Roman"/>
              </a:rPr>
              <a:t> </a:t>
            </a:r>
            <a:r>
              <a:rPr sz="2000" dirty="0">
                <a:solidFill>
                  <a:srgbClr val="03499E"/>
                </a:solidFill>
                <a:latin typeface="Times New Roman"/>
                <a:cs typeface="Times New Roman"/>
              </a:rPr>
              <a:t>là</a:t>
            </a:r>
            <a:r>
              <a:rPr sz="2000" spc="85" dirty="0">
                <a:solidFill>
                  <a:srgbClr val="03499E"/>
                </a:solidFill>
                <a:latin typeface="Times New Roman"/>
                <a:cs typeface="Times New Roman"/>
              </a:rPr>
              <a:t> </a:t>
            </a:r>
            <a:r>
              <a:rPr sz="2000" dirty="0">
                <a:solidFill>
                  <a:srgbClr val="03499E"/>
                </a:solidFill>
                <a:latin typeface="Times New Roman"/>
                <a:cs typeface="Times New Roman"/>
              </a:rPr>
              <a:t>hàng</a:t>
            </a:r>
            <a:r>
              <a:rPr sz="2000" spc="100" dirty="0">
                <a:solidFill>
                  <a:srgbClr val="03499E"/>
                </a:solidFill>
                <a:latin typeface="Times New Roman"/>
                <a:cs typeface="Times New Roman"/>
              </a:rPr>
              <a:t> </a:t>
            </a:r>
            <a:r>
              <a:rPr sz="2000" dirty="0">
                <a:solidFill>
                  <a:srgbClr val="03499E"/>
                </a:solidFill>
                <a:latin typeface="Times New Roman"/>
                <a:cs typeface="Times New Roman"/>
              </a:rPr>
              <a:t>hoá</a:t>
            </a:r>
            <a:r>
              <a:rPr sz="2000" spc="85" dirty="0">
                <a:solidFill>
                  <a:srgbClr val="03499E"/>
                </a:solidFill>
                <a:latin typeface="Times New Roman"/>
                <a:cs typeface="Times New Roman"/>
              </a:rPr>
              <a:t> </a:t>
            </a:r>
            <a:r>
              <a:rPr sz="2000" dirty="0">
                <a:solidFill>
                  <a:srgbClr val="03499E"/>
                </a:solidFill>
                <a:latin typeface="Times New Roman"/>
                <a:cs typeface="Times New Roman"/>
              </a:rPr>
              <a:t>đặc</a:t>
            </a:r>
            <a:r>
              <a:rPr sz="2000" spc="100" dirty="0">
                <a:solidFill>
                  <a:srgbClr val="03499E"/>
                </a:solidFill>
                <a:latin typeface="Times New Roman"/>
                <a:cs typeface="Times New Roman"/>
              </a:rPr>
              <a:t> </a:t>
            </a:r>
            <a:r>
              <a:rPr sz="2000" dirty="0">
                <a:solidFill>
                  <a:srgbClr val="03499E"/>
                </a:solidFill>
                <a:latin typeface="Times New Roman"/>
                <a:cs typeface="Times New Roman"/>
              </a:rPr>
              <a:t>thù,</a:t>
            </a:r>
            <a:r>
              <a:rPr sz="2000" spc="100" dirty="0">
                <a:solidFill>
                  <a:srgbClr val="03499E"/>
                </a:solidFill>
                <a:latin typeface="Times New Roman"/>
                <a:cs typeface="Times New Roman"/>
              </a:rPr>
              <a:t> </a:t>
            </a:r>
            <a:r>
              <a:rPr sz="2000" dirty="0">
                <a:solidFill>
                  <a:srgbClr val="03499E"/>
                </a:solidFill>
                <a:latin typeface="Times New Roman"/>
                <a:cs typeface="Times New Roman"/>
              </a:rPr>
              <a:t>phức</a:t>
            </a:r>
            <a:r>
              <a:rPr sz="2000" spc="105" dirty="0">
                <a:solidFill>
                  <a:srgbClr val="03499E"/>
                </a:solidFill>
                <a:latin typeface="Times New Roman"/>
                <a:cs typeface="Times New Roman"/>
              </a:rPr>
              <a:t> </a:t>
            </a:r>
            <a:r>
              <a:rPr sz="2000" dirty="0">
                <a:solidFill>
                  <a:srgbClr val="03499E"/>
                </a:solidFill>
                <a:latin typeface="Times New Roman"/>
                <a:cs typeface="Times New Roman"/>
              </a:rPr>
              <a:t>tạp</a:t>
            </a:r>
            <a:r>
              <a:rPr sz="2000" spc="105" dirty="0">
                <a:solidFill>
                  <a:srgbClr val="03499E"/>
                </a:solidFill>
                <a:latin typeface="Times New Roman"/>
                <a:cs typeface="Times New Roman"/>
              </a:rPr>
              <a:t> </a:t>
            </a:r>
            <a:r>
              <a:rPr sz="2000" dirty="0">
                <a:solidFill>
                  <a:srgbClr val="03499E"/>
                </a:solidFill>
                <a:latin typeface="Times New Roman"/>
                <a:cs typeface="Times New Roman"/>
              </a:rPr>
              <a:t>cần</a:t>
            </a:r>
            <a:r>
              <a:rPr sz="2000" spc="95" dirty="0">
                <a:solidFill>
                  <a:srgbClr val="03499E"/>
                </a:solidFill>
                <a:latin typeface="Times New Roman"/>
                <a:cs typeface="Times New Roman"/>
              </a:rPr>
              <a:t> </a:t>
            </a:r>
            <a:r>
              <a:rPr sz="2000" dirty="0">
                <a:solidFill>
                  <a:srgbClr val="03499E"/>
                </a:solidFill>
                <a:latin typeface="Times New Roman"/>
                <a:cs typeface="Times New Roman"/>
              </a:rPr>
              <a:t>gắn</a:t>
            </a:r>
            <a:r>
              <a:rPr sz="2000" spc="95" dirty="0">
                <a:solidFill>
                  <a:srgbClr val="03499E"/>
                </a:solidFill>
                <a:latin typeface="Times New Roman"/>
                <a:cs typeface="Times New Roman"/>
              </a:rPr>
              <a:t> </a:t>
            </a:r>
            <a:r>
              <a:rPr sz="2000" dirty="0">
                <a:solidFill>
                  <a:srgbClr val="03499E"/>
                </a:solidFill>
                <a:latin typeface="Times New Roman"/>
                <a:cs typeface="Times New Roman"/>
              </a:rPr>
              <a:t>với</a:t>
            </a:r>
            <a:r>
              <a:rPr sz="2000" spc="95" dirty="0">
                <a:solidFill>
                  <a:srgbClr val="03499E"/>
                </a:solidFill>
                <a:latin typeface="Times New Roman"/>
                <a:cs typeface="Times New Roman"/>
              </a:rPr>
              <a:t> </a:t>
            </a:r>
            <a:r>
              <a:rPr sz="2000" spc="-10" dirty="0">
                <a:solidFill>
                  <a:srgbClr val="03499E"/>
                </a:solidFill>
                <a:latin typeface="Times New Roman"/>
                <a:cs typeface="Times New Roman"/>
              </a:rPr>
              <a:t>trách </a:t>
            </a:r>
            <a:r>
              <a:rPr sz="2000" dirty="0">
                <a:solidFill>
                  <a:srgbClr val="03499E"/>
                </a:solidFill>
                <a:latin typeface="Times New Roman"/>
                <a:cs typeface="Times New Roman"/>
              </a:rPr>
              <a:t>nhiệm</a:t>
            </a:r>
            <a:r>
              <a:rPr sz="2000" spc="-5" dirty="0">
                <a:solidFill>
                  <a:srgbClr val="03499E"/>
                </a:solidFill>
                <a:latin typeface="Times New Roman"/>
                <a:cs typeface="Times New Roman"/>
              </a:rPr>
              <a:t> </a:t>
            </a:r>
            <a:r>
              <a:rPr sz="2000" dirty="0">
                <a:solidFill>
                  <a:srgbClr val="03499E"/>
                </a:solidFill>
                <a:latin typeface="Times New Roman"/>
                <a:cs typeface="Times New Roman"/>
              </a:rPr>
              <a:t>của</a:t>
            </a:r>
            <a:r>
              <a:rPr sz="2000" spc="15" dirty="0">
                <a:solidFill>
                  <a:srgbClr val="03499E"/>
                </a:solidFill>
                <a:latin typeface="Times New Roman"/>
                <a:cs typeface="Times New Roman"/>
              </a:rPr>
              <a:t> </a:t>
            </a:r>
            <a:r>
              <a:rPr sz="2000" dirty="0">
                <a:solidFill>
                  <a:srgbClr val="03499E"/>
                </a:solidFill>
                <a:latin typeface="Times New Roman"/>
                <a:cs typeface="Times New Roman"/>
              </a:rPr>
              <a:t>nhà sản</a:t>
            </a:r>
            <a:r>
              <a:rPr sz="2000" spc="15" dirty="0">
                <a:solidFill>
                  <a:srgbClr val="03499E"/>
                </a:solidFill>
                <a:latin typeface="Times New Roman"/>
                <a:cs typeface="Times New Roman"/>
              </a:rPr>
              <a:t> </a:t>
            </a:r>
            <a:r>
              <a:rPr sz="2000" dirty="0">
                <a:solidFill>
                  <a:srgbClr val="03499E"/>
                </a:solidFill>
                <a:latin typeface="Times New Roman"/>
                <a:cs typeface="Times New Roman"/>
              </a:rPr>
              <a:t>xuất</a:t>
            </a:r>
            <a:r>
              <a:rPr sz="2000" spc="15" dirty="0">
                <a:solidFill>
                  <a:srgbClr val="03499E"/>
                </a:solidFill>
                <a:latin typeface="Times New Roman"/>
                <a:cs typeface="Times New Roman"/>
              </a:rPr>
              <a:t> </a:t>
            </a:r>
            <a:r>
              <a:rPr sz="2000" dirty="0">
                <a:solidFill>
                  <a:srgbClr val="03499E"/>
                </a:solidFill>
                <a:latin typeface="Times New Roman"/>
                <a:cs typeface="Times New Roman"/>
              </a:rPr>
              <a:t>trong</a:t>
            </a:r>
            <a:r>
              <a:rPr sz="2000" spc="-5" dirty="0">
                <a:solidFill>
                  <a:srgbClr val="03499E"/>
                </a:solidFill>
                <a:latin typeface="Times New Roman"/>
                <a:cs typeface="Times New Roman"/>
              </a:rPr>
              <a:t> </a:t>
            </a:r>
            <a:r>
              <a:rPr sz="2000" dirty="0">
                <a:solidFill>
                  <a:srgbClr val="03499E"/>
                </a:solidFill>
                <a:latin typeface="Times New Roman"/>
                <a:cs typeface="Times New Roman"/>
              </a:rPr>
              <a:t>việc</a:t>
            </a:r>
            <a:r>
              <a:rPr sz="2000" spc="20" dirty="0">
                <a:solidFill>
                  <a:srgbClr val="03499E"/>
                </a:solidFill>
                <a:latin typeface="Times New Roman"/>
                <a:cs typeface="Times New Roman"/>
              </a:rPr>
              <a:t> </a:t>
            </a:r>
            <a:r>
              <a:rPr sz="2000" dirty="0">
                <a:solidFill>
                  <a:srgbClr val="03499E"/>
                </a:solidFill>
                <a:latin typeface="Times New Roman"/>
                <a:cs typeface="Times New Roman"/>
              </a:rPr>
              <a:t>cung</a:t>
            </a:r>
            <a:r>
              <a:rPr sz="2000" spc="15" dirty="0">
                <a:solidFill>
                  <a:srgbClr val="03499E"/>
                </a:solidFill>
                <a:latin typeface="Times New Roman"/>
                <a:cs typeface="Times New Roman"/>
              </a:rPr>
              <a:t> </a:t>
            </a:r>
            <a:r>
              <a:rPr sz="2000" dirty="0">
                <a:solidFill>
                  <a:srgbClr val="03499E"/>
                </a:solidFill>
                <a:latin typeface="Times New Roman"/>
                <a:cs typeface="Times New Roman"/>
              </a:rPr>
              <a:t>cấp các</a:t>
            </a:r>
            <a:r>
              <a:rPr sz="2000" spc="20" dirty="0">
                <a:solidFill>
                  <a:srgbClr val="03499E"/>
                </a:solidFill>
                <a:latin typeface="Times New Roman"/>
                <a:cs typeface="Times New Roman"/>
              </a:rPr>
              <a:t> </a:t>
            </a:r>
            <a:r>
              <a:rPr sz="2000" dirty="0">
                <a:solidFill>
                  <a:srgbClr val="03499E"/>
                </a:solidFill>
                <a:latin typeface="Times New Roman"/>
                <a:cs typeface="Times New Roman"/>
              </a:rPr>
              <a:t>dịch</a:t>
            </a:r>
            <a:r>
              <a:rPr sz="2000" spc="15" dirty="0">
                <a:solidFill>
                  <a:srgbClr val="03499E"/>
                </a:solidFill>
                <a:latin typeface="Times New Roman"/>
                <a:cs typeface="Times New Roman"/>
              </a:rPr>
              <a:t> </a:t>
            </a:r>
            <a:r>
              <a:rPr sz="2000" dirty="0">
                <a:solidFill>
                  <a:srgbClr val="03499E"/>
                </a:solidFill>
                <a:latin typeface="Times New Roman"/>
                <a:cs typeface="Times New Roman"/>
              </a:rPr>
              <a:t>vụ</a:t>
            </a:r>
            <a:r>
              <a:rPr sz="2000" spc="20" dirty="0">
                <a:solidFill>
                  <a:srgbClr val="03499E"/>
                </a:solidFill>
                <a:latin typeface="Times New Roman"/>
                <a:cs typeface="Times New Roman"/>
              </a:rPr>
              <a:t> </a:t>
            </a:r>
            <a:r>
              <a:rPr sz="2000" dirty="0">
                <a:solidFill>
                  <a:srgbClr val="03499E"/>
                </a:solidFill>
                <a:latin typeface="Times New Roman"/>
                <a:cs typeface="Times New Roman"/>
              </a:rPr>
              <a:t>sau</a:t>
            </a:r>
            <a:r>
              <a:rPr sz="2000" spc="10" dirty="0">
                <a:solidFill>
                  <a:srgbClr val="03499E"/>
                </a:solidFill>
                <a:latin typeface="Times New Roman"/>
                <a:cs typeface="Times New Roman"/>
              </a:rPr>
              <a:t> </a:t>
            </a:r>
            <a:r>
              <a:rPr sz="2000" dirty="0">
                <a:solidFill>
                  <a:srgbClr val="03499E"/>
                </a:solidFill>
                <a:latin typeface="Times New Roman"/>
                <a:cs typeface="Times New Roman"/>
              </a:rPr>
              <a:t>bán</a:t>
            </a:r>
            <a:r>
              <a:rPr sz="2000" spc="15" dirty="0">
                <a:solidFill>
                  <a:srgbClr val="03499E"/>
                </a:solidFill>
                <a:latin typeface="Times New Roman"/>
                <a:cs typeface="Times New Roman"/>
              </a:rPr>
              <a:t> </a:t>
            </a:r>
            <a:r>
              <a:rPr sz="2000" dirty="0">
                <a:solidFill>
                  <a:srgbClr val="03499E"/>
                </a:solidFill>
                <a:latin typeface="Times New Roman"/>
                <a:cs typeface="Times New Roman"/>
              </a:rPr>
              <a:t>hang</a:t>
            </a:r>
            <a:r>
              <a:rPr sz="2000" spc="5" dirty="0">
                <a:solidFill>
                  <a:srgbClr val="03499E"/>
                </a:solidFill>
                <a:latin typeface="Times New Roman"/>
                <a:cs typeface="Times New Roman"/>
              </a:rPr>
              <a:t> </a:t>
            </a:r>
            <a:r>
              <a:rPr sz="2000" dirty="0">
                <a:solidFill>
                  <a:srgbClr val="03499E"/>
                </a:solidFill>
                <a:latin typeface="Times New Roman"/>
                <a:cs typeface="Times New Roman"/>
              </a:rPr>
              <a:t>như</a:t>
            </a:r>
            <a:r>
              <a:rPr sz="2000" spc="15" dirty="0">
                <a:solidFill>
                  <a:srgbClr val="03499E"/>
                </a:solidFill>
                <a:latin typeface="Times New Roman"/>
                <a:cs typeface="Times New Roman"/>
              </a:rPr>
              <a:t> </a:t>
            </a:r>
            <a:r>
              <a:rPr sz="2000" dirty="0">
                <a:solidFill>
                  <a:srgbClr val="03499E"/>
                </a:solidFill>
                <a:latin typeface="Times New Roman"/>
                <a:cs typeface="Times New Roman"/>
              </a:rPr>
              <a:t>bảo</a:t>
            </a:r>
            <a:r>
              <a:rPr sz="2000" spc="15" dirty="0">
                <a:solidFill>
                  <a:srgbClr val="03499E"/>
                </a:solidFill>
                <a:latin typeface="Times New Roman"/>
                <a:cs typeface="Times New Roman"/>
              </a:rPr>
              <a:t> </a:t>
            </a:r>
            <a:r>
              <a:rPr sz="2000" spc="-10" dirty="0">
                <a:solidFill>
                  <a:srgbClr val="03499E"/>
                </a:solidFill>
                <a:latin typeface="Times New Roman"/>
                <a:cs typeface="Times New Roman"/>
              </a:rPr>
              <a:t>hành, </a:t>
            </a:r>
            <a:r>
              <a:rPr sz="2000" dirty="0">
                <a:solidFill>
                  <a:srgbClr val="03499E"/>
                </a:solidFill>
                <a:latin typeface="Times New Roman"/>
                <a:cs typeface="Times New Roman"/>
              </a:rPr>
              <a:t>bảo</a:t>
            </a:r>
            <a:r>
              <a:rPr sz="2000" spc="100" dirty="0">
                <a:solidFill>
                  <a:srgbClr val="03499E"/>
                </a:solidFill>
                <a:latin typeface="Times New Roman"/>
                <a:cs typeface="Times New Roman"/>
              </a:rPr>
              <a:t> </a:t>
            </a:r>
            <a:r>
              <a:rPr sz="2000" dirty="0">
                <a:solidFill>
                  <a:srgbClr val="03499E"/>
                </a:solidFill>
                <a:latin typeface="Times New Roman"/>
                <a:cs typeface="Times New Roman"/>
              </a:rPr>
              <a:t>trì</a:t>
            </a:r>
            <a:r>
              <a:rPr sz="2000" spc="85" dirty="0">
                <a:solidFill>
                  <a:srgbClr val="03499E"/>
                </a:solidFill>
                <a:latin typeface="Times New Roman"/>
                <a:cs typeface="Times New Roman"/>
              </a:rPr>
              <a:t> </a:t>
            </a:r>
            <a:r>
              <a:rPr sz="2000" dirty="0">
                <a:solidFill>
                  <a:srgbClr val="03499E"/>
                </a:solidFill>
                <a:latin typeface="Times New Roman"/>
                <a:cs typeface="Times New Roman"/>
              </a:rPr>
              <a:t>sửa</a:t>
            </a:r>
            <a:r>
              <a:rPr sz="2000" spc="95" dirty="0">
                <a:solidFill>
                  <a:srgbClr val="03499E"/>
                </a:solidFill>
                <a:latin typeface="Times New Roman"/>
                <a:cs typeface="Times New Roman"/>
              </a:rPr>
              <a:t> </a:t>
            </a:r>
            <a:r>
              <a:rPr sz="2000" dirty="0">
                <a:solidFill>
                  <a:srgbClr val="03499E"/>
                </a:solidFill>
                <a:latin typeface="Times New Roman"/>
                <a:cs typeface="Times New Roman"/>
              </a:rPr>
              <a:t>chữa,</a:t>
            </a:r>
            <a:r>
              <a:rPr sz="2000" spc="105" dirty="0">
                <a:solidFill>
                  <a:srgbClr val="03499E"/>
                </a:solidFill>
                <a:latin typeface="Times New Roman"/>
                <a:cs typeface="Times New Roman"/>
              </a:rPr>
              <a:t> </a:t>
            </a:r>
            <a:r>
              <a:rPr sz="2000" dirty="0">
                <a:solidFill>
                  <a:srgbClr val="03499E"/>
                </a:solidFill>
                <a:latin typeface="Times New Roman"/>
                <a:cs typeface="Times New Roman"/>
              </a:rPr>
              <a:t>cung</a:t>
            </a:r>
            <a:r>
              <a:rPr sz="2000" spc="110" dirty="0">
                <a:solidFill>
                  <a:srgbClr val="03499E"/>
                </a:solidFill>
                <a:latin typeface="Times New Roman"/>
                <a:cs typeface="Times New Roman"/>
              </a:rPr>
              <a:t> </a:t>
            </a:r>
            <a:r>
              <a:rPr sz="2000" dirty="0">
                <a:solidFill>
                  <a:srgbClr val="03499E"/>
                </a:solidFill>
                <a:latin typeface="Times New Roman"/>
                <a:cs typeface="Times New Roman"/>
              </a:rPr>
              <a:t>cấp</a:t>
            </a:r>
            <a:r>
              <a:rPr sz="2000" spc="90" dirty="0">
                <a:solidFill>
                  <a:srgbClr val="03499E"/>
                </a:solidFill>
                <a:latin typeface="Times New Roman"/>
                <a:cs typeface="Times New Roman"/>
              </a:rPr>
              <a:t> </a:t>
            </a:r>
            <a:r>
              <a:rPr sz="2000" dirty="0">
                <a:solidFill>
                  <a:srgbClr val="03499E"/>
                </a:solidFill>
                <a:latin typeface="Times New Roman"/>
                <a:cs typeface="Times New Roman"/>
              </a:rPr>
              <a:t>phụ</a:t>
            </a:r>
            <a:r>
              <a:rPr sz="2000" spc="110" dirty="0">
                <a:solidFill>
                  <a:srgbClr val="03499E"/>
                </a:solidFill>
                <a:latin typeface="Times New Roman"/>
                <a:cs typeface="Times New Roman"/>
              </a:rPr>
              <a:t> </a:t>
            </a:r>
            <a:r>
              <a:rPr sz="2000" dirty="0">
                <a:solidFill>
                  <a:srgbClr val="03499E"/>
                </a:solidFill>
                <a:latin typeface="Times New Roman"/>
                <a:cs typeface="Times New Roman"/>
              </a:rPr>
              <a:t>tùng,</a:t>
            </a:r>
            <a:r>
              <a:rPr sz="2000" spc="95" dirty="0">
                <a:solidFill>
                  <a:srgbClr val="03499E"/>
                </a:solidFill>
                <a:latin typeface="Times New Roman"/>
                <a:cs typeface="Times New Roman"/>
              </a:rPr>
              <a:t> </a:t>
            </a:r>
            <a:r>
              <a:rPr sz="2000" dirty="0">
                <a:solidFill>
                  <a:srgbClr val="03499E"/>
                </a:solidFill>
                <a:latin typeface="Times New Roman"/>
                <a:cs typeface="Times New Roman"/>
              </a:rPr>
              <a:t>vật</a:t>
            </a:r>
            <a:r>
              <a:rPr sz="2000" spc="85" dirty="0">
                <a:solidFill>
                  <a:srgbClr val="03499E"/>
                </a:solidFill>
                <a:latin typeface="Times New Roman"/>
                <a:cs typeface="Times New Roman"/>
              </a:rPr>
              <a:t> </a:t>
            </a:r>
            <a:r>
              <a:rPr sz="2000" dirty="0">
                <a:solidFill>
                  <a:srgbClr val="03499E"/>
                </a:solidFill>
                <a:latin typeface="Times New Roman"/>
                <a:cs typeface="Times New Roman"/>
              </a:rPr>
              <a:t>tư</a:t>
            </a:r>
            <a:r>
              <a:rPr sz="2000" spc="100" dirty="0">
                <a:solidFill>
                  <a:srgbClr val="03499E"/>
                </a:solidFill>
                <a:latin typeface="Times New Roman"/>
                <a:cs typeface="Times New Roman"/>
              </a:rPr>
              <a:t> </a:t>
            </a:r>
            <a:r>
              <a:rPr sz="2000" dirty="0">
                <a:solidFill>
                  <a:srgbClr val="03499E"/>
                </a:solidFill>
                <a:latin typeface="Times New Roman"/>
                <a:cs typeface="Times New Roman"/>
              </a:rPr>
              <a:t>thay</a:t>
            </a:r>
            <a:r>
              <a:rPr sz="2000" spc="100" dirty="0">
                <a:solidFill>
                  <a:srgbClr val="03499E"/>
                </a:solidFill>
                <a:latin typeface="Times New Roman"/>
                <a:cs typeface="Times New Roman"/>
              </a:rPr>
              <a:t> </a:t>
            </a:r>
            <a:r>
              <a:rPr sz="2000" dirty="0">
                <a:solidFill>
                  <a:srgbClr val="03499E"/>
                </a:solidFill>
                <a:latin typeface="Times New Roman"/>
                <a:cs typeface="Times New Roman"/>
              </a:rPr>
              <a:t>thế,</a:t>
            </a:r>
            <a:r>
              <a:rPr sz="2000" spc="90" dirty="0">
                <a:solidFill>
                  <a:srgbClr val="03499E"/>
                </a:solidFill>
                <a:latin typeface="Times New Roman"/>
                <a:cs typeface="Times New Roman"/>
              </a:rPr>
              <a:t> </a:t>
            </a:r>
            <a:r>
              <a:rPr sz="2000" dirty="0">
                <a:solidFill>
                  <a:srgbClr val="03499E"/>
                </a:solidFill>
                <a:latin typeface="Times New Roman"/>
                <a:cs typeface="Times New Roman"/>
              </a:rPr>
              <a:t>dịch</a:t>
            </a:r>
            <a:r>
              <a:rPr sz="2000" spc="100" dirty="0">
                <a:solidFill>
                  <a:srgbClr val="03499E"/>
                </a:solidFill>
                <a:latin typeface="Times New Roman"/>
                <a:cs typeface="Times New Roman"/>
              </a:rPr>
              <a:t> </a:t>
            </a:r>
            <a:r>
              <a:rPr sz="2000" dirty="0">
                <a:solidFill>
                  <a:srgbClr val="03499E"/>
                </a:solidFill>
                <a:latin typeface="Times New Roman"/>
                <a:cs typeface="Times New Roman"/>
              </a:rPr>
              <a:t>vụ</a:t>
            </a:r>
            <a:r>
              <a:rPr sz="2000" spc="100" dirty="0">
                <a:solidFill>
                  <a:srgbClr val="03499E"/>
                </a:solidFill>
                <a:latin typeface="Times New Roman"/>
                <a:cs typeface="Times New Roman"/>
              </a:rPr>
              <a:t> </a:t>
            </a:r>
            <a:r>
              <a:rPr sz="2000" dirty="0">
                <a:solidFill>
                  <a:srgbClr val="03499E"/>
                </a:solidFill>
                <a:latin typeface="Times New Roman"/>
                <a:cs typeface="Times New Roman"/>
              </a:rPr>
              <a:t>hỗ</a:t>
            </a:r>
            <a:r>
              <a:rPr sz="2000" spc="105" dirty="0">
                <a:solidFill>
                  <a:srgbClr val="03499E"/>
                </a:solidFill>
                <a:latin typeface="Times New Roman"/>
                <a:cs typeface="Times New Roman"/>
              </a:rPr>
              <a:t> </a:t>
            </a:r>
            <a:r>
              <a:rPr sz="2000" dirty="0">
                <a:solidFill>
                  <a:srgbClr val="03499E"/>
                </a:solidFill>
                <a:latin typeface="Times New Roman"/>
                <a:cs typeface="Times New Roman"/>
              </a:rPr>
              <a:t>trợ</a:t>
            </a:r>
            <a:r>
              <a:rPr sz="2000" spc="90" dirty="0">
                <a:solidFill>
                  <a:srgbClr val="03499E"/>
                </a:solidFill>
                <a:latin typeface="Times New Roman"/>
                <a:cs typeface="Times New Roman"/>
              </a:rPr>
              <a:t> </a:t>
            </a:r>
            <a:r>
              <a:rPr sz="2000" dirty="0">
                <a:solidFill>
                  <a:srgbClr val="03499E"/>
                </a:solidFill>
                <a:latin typeface="Times New Roman"/>
                <a:cs typeface="Times New Roman"/>
              </a:rPr>
              <a:t>kỹ</a:t>
            </a:r>
            <a:r>
              <a:rPr sz="2000" spc="100" dirty="0">
                <a:solidFill>
                  <a:srgbClr val="03499E"/>
                </a:solidFill>
                <a:latin typeface="Times New Roman"/>
                <a:cs typeface="Times New Roman"/>
              </a:rPr>
              <a:t> </a:t>
            </a:r>
            <a:r>
              <a:rPr sz="2000" dirty="0">
                <a:solidFill>
                  <a:srgbClr val="03499E"/>
                </a:solidFill>
                <a:latin typeface="Times New Roman"/>
                <a:cs typeface="Times New Roman"/>
              </a:rPr>
              <a:t>thuật</a:t>
            </a:r>
            <a:r>
              <a:rPr sz="2000" spc="95" dirty="0">
                <a:solidFill>
                  <a:srgbClr val="03499E"/>
                </a:solidFill>
                <a:latin typeface="Times New Roman"/>
                <a:cs typeface="Times New Roman"/>
              </a:rPr>
              <a:t> </a:t>
            </a:r>
            <a:r>
              <a:rPr sz="2000" dirty="0">
                <a:solidFill>
                  <a:srgbClr val="03499E"/>
                </a:solidFill>
                <a:latin typeface="Times New Roman"/>
                <a:cs typeface="Times New Roman"/>
              </a:rPr>
              <a:t>và</a:t>
            </a:r>
            <a:r>
              <a:rPr sz="2000" spc="95" dirty="0">
                <a:solidFill>
                  <a:srgbClr val="03499E"/>
                </a:solidFill>
                <a:latin typeface="Times New Roman"/>
                <a:cs typeface="Times New Roman"/>
              </a:rPr>
              <a:t> </a:t>
            </a:r>
            <a:r>
              <a:rPr sz="2000" spc="-25" dirty="0">
                <a:solidFill>
                  <a:srgbClr val="03499E"/>
                </a:solidFill>
                <a:latin typeface="Times New Roman"/>
                <a:cs typeface="Times New Roman"/>
              </a:rPr>
              <a:t>các </a:t>
            </a:r>
            <a:r>
              <a:rPr sz="2000" dirty="0">
                <a:solidFill>
                  <a:srgbClr val="03499E"/>
                </a:solidFill>
                <a:latin typeface="Times New Roman"/>
                <a:cs typeface="Times New Roman"/>
              </a:rPr>
              <a:t>dịch</a:t>
            </a:r>
            <a:r>
              <a:rPr sz="2000" spc="220" dirty="0">
                <a:solidFill>
                  <a:srgbClr val="03499E"/>
                </a:solidFill>
                <a:latin typeface="Times New Roman"/>
                <a:cs typeface="Times New Roman"/>
              </a:rPr>
              <a:t> </a:t>
            </a:r>
            <a:r>
              <a:rPr sz="2000" dirty="0">
                <a:solidFill>
                  <a:srgbClr val="03499E"/>
                </a:solidFill>
                <a:latin typeface="Times New Roman"/>
                <a:cs typeface="Times New Roman"/>
              </a:rPr>
              <a:t>vụ</a:t>
            </a:r>
            <a:r>
              <a:rPr sz="2000" spc="240" dirty="0">
                <a:solidFill>
                  <a:srgbClr val="03499E"/>
                </a:solidFill>
                <a:latin typeface="Times New Roman"/>
                <a:cs typeface="Times New Roman"/>
              </a:rPr>
              <a:t> </a:t>
            </a:r>
            <a:r>
              <a:rPr sz="2000" dirty="0">
                <a:solidFill>
                  <a:srgbClr val="03499E"/>
                </a:solidFill>
                <a:latin typeface="Times New Roman"/>
                <a:cs typeface="Times New Roman"/>
              </a:rPr>
              <a:t>liên</a:t>
            </a:r>
            <a:r>
              <a:rPr sz="2000" spc="225" dirty="0">
                <a:solidFill>
                  <a:srgbClr val="03499E"/>
                </a:solidFill>
                <a:latin typeface="Times New Roman"/>
                <a:cs typeface="Times New Roman"/>
              </a:rPr>
              <a:t> </a:t>
            </a:r>
            <a:r>
              <a:rPr sz="2000" dirty="0">
                <a:solidFill>
                  <a:srgbClr val="03499E"/>
                </a:solidFill>
                <a:latin typeface="Times New Roman"/>
                <a:cs typeface="Times New Roman"/>
              </a:rPr>
              <a:t>quan</a:t>
            </a:r>
            <a:r>
              <a:rPr sz="2000" spc="225" dirty="0">
                <a:solidFill>
                  <a:srgbClr val="03499E"/>
                </a:solidFill>
                <a:latin typeface="Times New Roman"/>
                <a:cs typeface="Times New Roman"/>
              </a:rPr>
              <a:t> </a:t>
            </a:r>
            <a:r>
              <a:rPr sz="2000" dirty="0">
                <a:solidFill>
                  <a:srgbClr val="03499E"/>
                </a:solidFill>
                <a:latin typeface="Times New Roman"/>
                <a:cs typeface="Times New Roman"/>
              </a:rPr>
              <a:t>khác,</a:t>
            </a:r>
            <a:r>
              <a:rPr sz="2000" spc="225" dirty="0">
                <a:solidFill>
                  <a:srgbClr val="03499E"/>
                </a:solidFill>
                <a:latin typeface="Times New Roman"/>
                <a:cs typeface="Times New Roman"/>
              </a:rPr>
              <a:t> </a:t>
            </a:r>
            <a:r>
              <a:rPr sz="2000" dirty="0">
                <a:solidFill>
                  <a:srgbClr val="03499E"/>
                </a:solidFill>
                <a:latin typeface="Times New Roman"/>
                <a:cs typeface="Times New Roman"/>
              </a:rPr>
              <a:t>HSMT</a:t>
            </a:r>
            <a:r>
              <a:rPr sz="2000" spc="225" dirty="0">
                <a:solidFill>
                  <a:srgbClr val="03499E"/>
                </a:solidFill>
                <a:latin typeface="Times New Roman"/>
                <a:cs typeface="Times New Roman"/>
              </a:rPr>
              <a:t> </a:t>
            </a:r>
            <a:r>
              <a:rPr sz="2000" dirty="0">
                <a:solidFill>
                  <a:srgbClr val="03499E"/>
                </a:solidFill>
                <a:latin typeface="Times New Roman"/>
                <a:cs typeface="Times New Roman"/>
              </a:rPr>
              <a:t>có</a:t>
            </a:r>
            <a:r>
              <a:rPr sz="2000" spc="235" dirty="0">
                <a:solidFill>
                  <a:srgbClr val="03499E"/>
                </a:solidFill>
                <a:latin typeface="Times New Roman"/>
                <a:cs typeface="Times New Roman"/>
              </a:rPr>
              <a:t> </a:t>
            </a:r>
            <a:r>
              <a:rPr sz="2000" dirty="0">
                <a:solidFill>
                  <a:srgbClr val="03499E"/>
                </a:solidFill>
                <a:latin typeface="Times New Roman"/>
                <a:cs typeface="Times New Roman"/>
              </a:rPr>
              <a:t>thể</a:t>
            </a:r>
            <a:r>
              <a:rPr sz="2000" spc="235" dirty="0">
                <a:solidFill>
                  <a:srgbClr val="03499E"/>
                </a:solidFill>
                <a:latin typeface="Times New Roman"/>
                <a:cs typeface="Times New Roman"/>
              </a:rPr>
              <a:t> </a:t>
            </a:r>
            <a:r>
              <a:rPr sz="2000" dirty="0">
                <a:solidFill>
                  <a:srgbClr val="03499E"/>
                </a:solidFill>
                <a:latin typeface="Times New Roman"/>
                <a:cs typeface="Times New Roman"/>
              </a:rPr>
              <a:t>yêu</a:t>
            </a:r>
            <a:r>
              <a:rPr sz="2000" spc="240" dirty="0">
                <a:solidFill>
                  <a:srgbClr val="03499E"/>
                </a:solidFill>
                <a:latin typeface="Times New Roman"/>
                <a:cs typeface="Times New Roman"/>
              </a:rPr>
              <a:t> </a:t>
            </a:r>
            <a:r>
              <a:rPr sz="2000" dirty="0">
                <a:solidFill>
                  <a:srgbClr val="03499E"/>
                </a:solidFill>
                <a:latin typeface="Times New Roman"/>
                <a:cs typeface="Times New Roman"/>
              </a:rPr>
              <a:t>cầu</a:t>
            </a:r>
            <a:r>
              <a:rPr sz="2000" spc="225" dirty="0">
                <a:solidFill>
                  <a:srgbClr val="03499E"/>
                </a:solidFill>
                <a:latin typeface="Times New Roman"/>
                <a:cs typeface="Times New Roman"/>
              </a:rPr>
              <a:t> </a:t>
            </a:r>
            <a:r>
              <a:rPr sz="2000" dirty="0">
                <a:solidFill>
                  <a:srgbClr val="03499E"/>
                </a:solidFill>
                <a:latin typeface="Times New Roman"/>
                <a:cs typeface="Times New Roman"/>
              </a:rPr>
              <a:t>nhưng</a:t>
            </a:r>
            <a:r>
              <a:rPr sz="2000" spc="229" dirty="0">
                <a:solidFill>
                  <a:srgbClr val="03499E"/>
                </a:solidFill>
                <a:latin typeface="Times New Roman"/>
                <a:cs typeface="Times New Roman"/>
              </a:rPr>
              <a:t> </a:t>
            </a:r>
            <a:r>
              <a:rPr sz="2000" b="1" u="sng" dirty="0">
                <a:solidFill>
                  <a:srgbClr val="03499E"/>
                </a:solidFill>
                <a:uFill>
                  <a:solidFill>
                    <a:srgbClr val="03499E"/>
                  </a:solidFill>
                </a:uFill>
                <a:latin typeface="Times New Roman"/>
                <a:cs typeface="Times New Roman"/>
              </a:rPr>
              <a:t>phải</a:t>
            </a:r>
            <a:r>
              <a:rPr sz="2000" b="1" u="sng" spc="225" dirty="0">
                <a:solidFill>
                  <a:srgbClr val="03499E"/>
                </a:solidFill>
                <a:uFill>
                  <a:solidFill>
                    <a:srgbClr val="03499E"/>
                  </a:solidFill>
                </a:uFill>
                <a:latin typeface="Times New Roman"/>
                <a:cs typeface="Times New Roman"/>
              </a:rPr>
              <a:t> </a:t>
            </a:r>
            <a:r>
              <a:rPr sz="2000" b="1" u="sng" dirty="0">
                <a:solidFill>
                  <a:srgbClr val="03499E"/>
                </a:solidFill>
                <a:uFill>
                  <a:solidFill>
                    <a:srgbClr val="03499E"/>
                  </a:solidFill>
                </a:uFill>
                <a:latin typeface="Times New Roman"/>
                <a:cs typeface="Times New Roman"/>
              </a:rPr>
              <a:t>được</a:t>
            </a:r>
            <a:r>
              <a:rPr sz="2000" b="1" u="sng" spc="215" dirty="0">
                <a:solidFill>
                  <a:srgbClr val="03499E"/>
                </a:solidFill>
                <a:uFill>
                  <a:solidFill>
                    <a:srgbClr val="03499E"/>
                  </a:solidFill>
                </a:uFill>
                <a:latin typeface="Times New Roman"/>
                <a:cs typeface="Times New Roman"/>
              </a:rPr>
              <a:t> </a:t>
            </a:r>
            <a:r>
              <a:rPr sz="2000" b="1" u="sng" dirty="0">
                <a:solidFill>
                  <a:srgbClr val="03499E"/>
                </a:solidFill>
                <a:uFill>
                  <a:solidFill>
                    <a:srgbClr val="03499E"/>
                  </a:solidFill>
                </a:uFill>
                <a:latin typeface="Times New Roman"/>
                <a:cs typeface="Times New Roman"/>
              </a:rPr>
              <a:t>người</a:t>
            </a:r>
            <a:r>
              <a:rPr sz="2000" b="1" u="sng" spc="229" dirty="0">
                <a:solidFill>
                  <a:srgbClr val="03499E"/>
                </a:solidFill>
                <a:uFill>
                  <a:solidFill>
                    <a:srgbClr val="03499E"/>
                  </a:solidFill>
                </a:uFill>
                <a:latin typeface="Times New Roman"/>
                <a:cs typeface="Times New Roman"/>
              </a:rPr>
              <a:t> </a:t>
            </a:r>
            <a:r>
              <a:rPr sz="2000" b="1" u="sng" dirty="0">
                <a:solidFill>
                  <a:srgbClr val="03499E"/>
                </a:solidFill>
                <a:uFill>
                  <a:solidFill>
                    <a:srgbClr val="03499E"/>
                  </a:solidFill>
                </a:uFill>
                <a:latin typeface="Times New Roman"/>
                <a:cs typeface="Times New Roman"/>
              </a:rPr>
              <a:t>có</a:t>
            </a:r>
            <a:r>
              <a:rPr sz="2000" b="1" u="sng" spc="240" dirty="0">
                <a:solidFill>
                  <a:srgbClr val="03499E"/>
                </a:solidFill>
                <a:uFill>
                  <a:solidFill>
                    <a:srgbClr val="03499E"/>
                  </a:solidFill>
                </a:uFill>
                <a:latin typeface="Times New Roman"/>
                <a:cs typeface="Times New Roman"/>
              </a:rPr>
              <a:t> </a:t>
            </a:r>
            <a:r>
              <a:rPr sz="2000" b="1" u="sng" spc="-20" dirty="0">
                <a:solidFill>
                  <a:srgbClr val="03499E"/>
                </a:solidFill>
                <a:uFill>
                  <a:solidFill>
                    <a:srgbClr val="03499E"/>
                  </a:solidFill>
                </a:uFill>
                <a:latin typeface="Times New Roman"/>
                <a:cs typeface="Times New Roman"/>
              </a:rPr>
              <a:t>thẩm</a:t>
            </a:r>
            <a:r>
              <a:rPr sz="2000" b="1" spc="-20" dirty="0">
                <a:solidFill>
                  <a:srgbClr val="03499E"/>
                </a:solidFill>
                <a:latin typeface="Times New Roman"/>
                <a:cs typeface="Times New Roman"/>
              </a:rPr>
              <a:t> </a:t>
            </a:r>
            <a:r>
              <a:rPr sz="2000" b="1" u="sng" dirty="0">
                <a:solidFill>
                  <a:srgbClr val="03499E"/>
                </a:solidFill>
                <a:uFill>
                  <a:solidFill>
                    <a:srgbClr val="03499E"/>
                  </a:solidFill>
                </a:uFill>
                <a:latin typeface="Times New Roman"/>
                <a:cs typeface="Times New Roman"/>
              </a:rPr>
              <a:t>quyền</a:t>
            </a:r>
            <a:r>
              <a:rPr sz="2000" b="1" u="sng" spc="-30" dirty="0">
                <a:solidFill>
                  <a:srgbClr val="03499E"/>
                </a:solidFill>
                <a:uFill>
                  <a:solidFill>
                    <a:srgbClr val="03499E"/>
                  </a:solidFill>
                </a:uFill>
                <a:latin typeface="Times New Roman"/>
                <a:cs typeface="Times New Roman"/>
              </a:rPr>
              <a:t> </a:t>
            </a:r>
            <a:r>
              <a:rPr sz="2000" b="1" u="sng" dirty="0">
                <a:solidFill>
                  <a:srgbClr val="03499E"/>
                </a:solidFill>
                <a:uFill>
                  <a:solidFill>
                    <a:srgbClr val="03499E"/>
                  </a:solidFill>
                </a:uFill>
                <a:latin typeface="Times New Roman"/>
                <a:cs typeface="Times New Roman"/>
              </a:rPr>
              <a:t>chấp</a:t>
            </a:r>
            <a:r>
              <a:rPr sz="2000" b="1" u="sng" spc="-15" dirty="0">
                <a:solidFill>
                  <a:srgbClr val="03499E"/>
                </a:solidFill>
                <a:uFill>
                  <a:solidFill>
                    <a:srgbClr val="03499E"/>
                  </a:solidFill>
                </a:uFill>
                <a:latin typeface="Times New Roman"/>
                <a:cs typeface="Times New Roman"/>
              </a:rPr>
              <a:t> </a:t>
            </a:r>
            <a:r>
              <a:rPr sz="2000" b="1" u="sng" spc="-20" dirty="0">
                <a:solidFill>
                  <a:srgbClr val="03499E"/>
                </a:solidFill>
                <a:uFill>
                  <a:solidFill>
                    <a:srgbClr val="03499E"/>
                  </a:solidFill>
                </a:uFill>
                <a:latin typeface="Times New Roman"/>
                <a:cs typeface="Times New Roman"/>
              </a:rPr>
              <a:t>thuận</a:t>
            </a:r>
            <a:endParaRPr sz="2000">
              <a:latin typeface="Times New Roman"/>
              <a:cs typeface="Times New Roman"/>
            </a:endParaRPr>
          </a:p>
          <a:p>
            <a:pPr>
              <a:lnSpc>
                <a:spcPct val="100000"/>
              </a:lnSpc>
              <a:spcBef>
                <a:spcPts val="275"/>
              </a:spcBef>
            </a:pPr>
            <a:endParaRPr sz="2000">
              <a:latin typeface="Times New Roman"/>
              <a:cs typeface="Times New Roman"/>
            </a:endParaRPr>
          </a:p>
          <a:p>
            <a:pPr marL="21590" marR="146050" algn="just">
              <a:lnSpc>
                <a:spcPct val="86300"/>
              </a:lnSpc>
            </a:pPr>
            <a:r>
              <a:rPr sz="2000" dirty="0">
                <a:solidFill>
                  <a:srgbClr val="03499E"/>
                </a:solidFill>
                <a:latin typeface="Times New Roman"/>
                <a:cs typeface="Times New Roman"/>
              </a:rPr>
              <a:t>Trường</a:t>
            </a:r>
            <a:r>
              <a:rPr sz="2000" spc="204" dirty="0">
                <a:solidFill>
                  <a:srgbClr val="03499E"/>
                </a:solidFill>
                <a:latin typeface="Times New Roman"/>
                <a:cs typeface="Times New Roman"/>
              </a:rPr>
              <a:t> </a:t>
            </a:r>
            <a:r>
              <a:rPr sz="2000" dirty="0">
                <a:solidFill>
                  <a:srgbClr val="03499E"/>
                </a:solidFill>
                <a:latin typeface="Times New Roman"/>
                <a:cs typeface="Times New Roman"/>
              </a:rPr>
              <a:t>hợp</a:t>
            </a:r>
            <a:r>
              <a:rPr sz="2000" spc="200" dirty="0">
                <a:solidFill>
                  <a:srgbClr val="03499E"/>
                </a:solidFill>
                <a:latin typeface="Times New Roman"/>
                <a:cs typeface="Times New Roman"/>
              </a:rPr>
              <a:t> </a:t>
            </a:r>
            <a:r>
              <a:rPr sz="2000" dirty="0">
                <a:solidFill>
                  <a:srgbClr val="03499E"/>
                </a:solidFill>
                <a:latin typeface="Times New Roman"/>
                <a:cs typeface="Times New Roman"/>
              </a:rPr>
              <a:t>nhà</a:t>
            </a:r>
            <a:r>
              <a:rPr sz="2000" spc="204" dirty="0">
                <a:solidFill>
                  <a:srgbClr val="03499E"/>
                </a:solidFill>
                <a:latin typeface="Times New Roman"/>
                <a:cs typeface="Times New Roman"/>
              </a:rPr>
              <a:t> </a:t>
            </a:r>
            <a:r>
              <a:rPr sz="2000" dirty="0">
                <a:solidFill>
                  <a:srgbClr val="03499E"/>
                </a:solidFill>
                <a:latin typeface="Times New Roman"/>
                <a:cs typeface="Times New Roman"/>
              </a:rPr>
              <a:t>sản</a:t>
            </a:r>
            <a:r>
              <a:rPr sz="2000" spc="185" dirty="0">
                <a:solidFill>
                  <a:srgbClr val="03499E"/>
                </a:solidFill>
                <a:latin typeface="Times New Roman"/>
                <a:cs typeface="Times New Roman"/>
              </a:rPr>
              <a:t> </a:t>
            </a:r>
            <a:r>
              <a:rPr sz="2000" dirty="0">
                <a:solidFill>
                  <a:srgbClr val="03499E"/>
                </a:solidFill>
                <a:latin typeface="Times New Roman"/>
                <a:cs typeface="Times New Roman"/>
              </a:rPr>
              <a:t>xuất</a:t>
            </a:r>
            <a:r>
              <a:rPr sz="2000" spc="175" dirty="0">
                <a:solidFill>
                  <a:srgbClr val="03499E"/>
                </a:solidFill>
                <a:latin typeface="Times New Roman"/>
                <a:cs typeface="Times New Roman"/>
              </a:rPr>
              <a:t> </a:t>
            </a:r>
            <a:r>
              <a:rPr sz="2000" dirty="0">
                <a:solidFill>
                  <a:srgbClr val="03499E"/>
                </a:solidFill>
                <a:latin typeface="Times New Roman"/>
                <a:cs typeface="Times New Roman"/>
              </a:rPr>
              <a:t>hoặc</a:t>
            </a:r>
            <a:r>
              <a:rPr sz="2000" spc="190" dirty="0">
                <a:solidFill>
                  <a:srgbClr val="03499E"/>
                </a:solidFill>
                <a:latin typeface="Times New Roman"/>
                <a:cs typeface="Times New Roman"/>
              </a:rPr>
              <a:t> </a:t>
            </a:r>
            <a:r>
              <a:rPr sz="2000" dirty="0">
                <a:solidFill>
                  <a:srgbClr val="03499E"/>
                </a:solidFill>
                <a:latin typeface="Times New Roman"/>
                <a:cs typeface="Times New Roman"/>
              </a:rPr>
              <a:t>văn</a:t>
            </a:r>
            <a:r>
              <a:rPr sz="2000" spc="190" dirty="0">
                <a:solidFill>
                  <a:srgbClr val="03499E"/>
                </a:solidFill>
                <a:latin typeface="Times New Roman"/>
                <a:cs typeface="Times New Roman"/>
              </a:rPr>
              <a:t> </a:t>
            </a:r>
            <a:r>
              <a:rPr sz="2000" dirty="0">
                <a:solidFill>
                  <a:srgbClr val="03499E"/>
                </a:solidFill>
                <a:latin typeface="Times New Roman"/>
                <a:cs typeface="Times New Roman"/>
              </a:rPr>
              <a:t>phòng</a:t>
            </a:r>
            <a:r>
              <a:rPr sz="2000" spc="195" dirty="0">
                <a:solidFill>
                  <a:srgbClr val="03499E"/>
                </a:solidFill>
                <a:latin typeface="Times New Roman"/>
                <a:cs typeface="Times New Roman"/>
              </a:rPr>
              <a:t> </a:t>
            </a:r>
            <a:r>
              <a:rPr sz="2000" dirty="0">
                <a:solidFill>
                  <a:srgbClr val="03499E"/>
                </a:solidFill>
                <a:latin typeface="Times New Roman"/>
                <a:cs typeface="Times New Roman"/>
              </a:rPr>
              <a:t>đại</a:t>
            </a:r>
            <a:r>
              <a:rPr sz="2000" spc="195" dirty="0">
                <a:solidFill>
                  <a:srgbClr val="03499E"/>
                </a:solidFill>
                <a:latin typeface="Times New Roman"/>
                <a:cs typeface="Times New Roman"/>
              </a:rPr>
              <a:t> </a:t>
            </a:r>
            <a:r>
              <a:rPr sz="2000" dirty="0">
                <a:solidFill>
                  <a:srgbClr val="03499E"/>
                </a:solidFill>
                <a:latin typeface="Times New Roman"/>
                <a:cs typeface="Times New Roman"/>
              </a:rPr>
              <a:t>diện</a:t>
            </a:r>
            <a:r>
              <a:rPr sz="2000" spc="185" dirty="0">
                <a:solidFill>
                  <a:srgbClr val="03499E"/>
                </a:solidFill>
                <a:latin typeface="Times New Roman"/>
                <a:cs typeface="Times New Roman"/>
              </a:rPr>
              <a:t> </a:t>
            </a:r>
            <a:r>
              <a:rPr sz="2000" dirty="0">
                <a:solidFill>
                  <a:srgbClr val="03499E"/>
                </a:solidFill>
                <a:latin typeface="Times New Roman"/>
                <a:cs typeface="Times New Roman"/>
              </a:rPr>
              <a:t>hoặc</a:t>
            </a:r>
            <a:r>
              <a:rPr sz="2000" spc="185" dirty="0">
                <a:solidFill>
                  <a:srgbClr val="03499E"/>
                </a:solidFill>
                <a:latin typeface="Times New Roman"/>
                <a:cs typeface="Times New Roman"/>
              </a:rPr>
              <a:t> </a:t>
            </a:r>
            <a:r>
              <a:rPr sz="2000" dirty="0">
                <a:solidFill>
                  <a:srgbClr val="03499E"/>
                </a:solidFill>
                <a:latin typeface="Times New Roman"/>
                <a:cs typeface="Times New Roman"/>
              </a:rPr>
              <a:t>đại</a:t>
            </a:r>
            <a:r>
              <a:rPr sz="2000" spc="204" dirty="0">
                <a:solidFill>
                  <a:srgbClr val="03499E"/>
                </a:solidFill>
                <a:latin typeface="Times New Roman"/>
                <a:cs typeface="Times New Roman"/>
              </a:rPr>
              <a:t> </a:t>
            </a:r>
            <a:r>
              <a:rPr sz="2000" dirty="0">
                <a:solidFill>
                  <a:srgbClr val="03499E"/>
                </a:solidFill>
                <a:latin typeface="Times New Roman"/>
                <a:cs typeface="Times New Roman"/>
              </a:rPr>
              <a:t>lý</a:t>
            </a:r>
            <a:r>
              <a:rPr sz="2000" spc="215" dirty="0">
                <a:solidFill>
                  <a:srgbClr val="03499E"/>
                </a:solidFill>
                <a:latin typeface="Times New Roman"/>
                <a:cs typeface="Times New Roman"/>
              </a:rPr>
              <a:t> </a:t>
            </a:r>
            <a:r>
              <a:rPr sz="2000" dirty="0">
                <a:solidFill>
                  <a:srgbClr val="03499E"/>
                </a:solidFill>
                <a:latin typeface="Times New Roman"/>
                <a:cs typeface="Times New Roman"/>
              </a:rPr>
              <a:t>của</a:t>
            </a:r>
            <a:r>
              <a:rPr sz="2000" spc="200" dirty="0">
                <a:solidFill>
                  <a:srgbClr val="03499E"/>
                </a:solidFill>
                <a:latin typeface="Times New Roman"/>
                <a:cs typeface="Times New Roman"/>
              </a:rPr>
              <a:t> </a:t>
            </a:r>
            <a:r>
              <a:rPr sz="2000" dirty="0">
                <a:solidFill>
                  <a:srgbClr val="03499E"/>
                </a:solidFill>
                <a:latin typeface="Times New Roman"/>
                <a:cs typeface="Times New Roman"/>
              </a:rPr>
              <a:t>nhà</a:t>
            </a:r>
            <a:r>
              <a:rPr sz="2000" spc="200" dirty="0">
                <a:solidFill>
                  <a:srgbClr val="03499E"/>
                </a:solidFill>
                <a:latin typeface="Times New Roman"/>
                <a:cs typeface="Times New Roman"/>
              </a:rPr>
              <a:t> </a:t>
            </a:r>
            <a:r>
              <a:rPr sz="2000" dirty="0">
                <a:solidFill>
                  <a:srgbClr val="03499E"/>
                </a:solidFill>
                <a:latin typeface="Times New Roman"/>
                <a:cs typeface="Times New Roman"/>
              </a:rPr>
              <a:t>sản</a:t>
            </a:r>
            <a:r>
              <a:rPr sz="2000" spc="200" dirty="0">
                <a:solidFill>
                  <a:srgbClr val="03499E"/>
                </a:solidFill>
                <a:latin typeface="Times New Roman"/>
                <a:cs typeface="Times New Roman"/>
              </a:rPr>
              <a:t> </a:t>
            </a:r>
            <a:r>
              <a:rPr sz="2000" spc="-20" dirty="0">
                <a:solidFill>
                  <a:srgbClr val="03499E"/>
                </a:solidFill>
                <a:latin typeface="Times New Roman"/>
                <a:cs typeface="Times New Roman"/>
              </a:rPr>
              <a:t>xuất </a:t>
            </a:r>
            <a:r>
              <a:rPr sz="2000" dirty="0">
                <a:solidFill>
                  <a:srgbClr val="03499E"/>
                </a:solidFill>
                <a:latin typeface="Times New Roman"/>
                <a:cs typeface="Times New Roman"/>
              </a:rPr>
              <a:t>thực</a:t>
            </a:r>
            <a:r>
              <a:rPr sz="2000" spc="185" dirty="0">
                <a:solidFill>
                  <a:srgbClr val="03499E"/>
                </a:solidFill>
                <a:latin typeface="Times New Roman"/>
                <a:cs typeface="Times New Roman"/>
              </a:rPr>
              <a:t> </a:t>
            </a:r>
            <a:r>
              <a:rPr sz="2000" dirty="0">
                <a:solidFill>
                  <a:srgbClr val="03499E"/>
                </a:solidFill>
                <a:latin typeface="Times New Roman"/>
                <a:cs typeface="Times New Roman"/>
              </a:rPr>
              <a:t>hiện</a:t>
            </a:r>
            <a:r>
              <a:rPr sz="2000" spc="200" dirty="0">
                <a:solidFill>
                  <a:srgbClr val="03499E"/>
                </a:solidFill>
                <a:latin typeface="Times New Roman"/>
                <a:cs typeface="Times New Roman"/>
              </a:rPr>
              <a:t> </a:t>
            </a:r>
            <a:r>
              <a:rPr sz="2000" dirty="0">
                <a:solidFill>
                  <a:srgbClr val="03499E"/>
                </a:solidFill>
                <a:latin typeface="Times New Roman"/>
                <a:cs typeface="Times New Roman"/>
              </a:rPr>
              <a:t>một</a:t>
            </a:r>
            <a:r>
              <a:rPr sz="2000" spc="200" dirty="0">
                <a:solidFill>
                  <a:srgbClr val="03499E"/>
                </a:solidFill>
                <a:latin typeface="Times New Roman"/>
                <a:cs typeface="Times New Roman"/>
              </a:rPr>
              <a:t> </a:t>
            </a:r>
            <a:r>
              <a:rPr sz="2000" dirty="0">
                <a:solidFill>
                  <a:srgbClr val="03499E"/>
                </a:solidFill>
                <a:latin typeface="Times New Roman"/>
                <a:cs typeface="Times New Roman"/>
              </a:rPr>
              <a:t>hoặc</a:t>
            </a:r>
            <a:r>
              <a:rPr sz="2000" spc="180" dirty="0">
                <a:solidFill>
                  <a:srgbClr val="03499E"/>
                </a:solidFill>
                <a:latin typeface="Times New Roman"/>
                <a:cs typeface="Times New Roman"/>
              </a:rPr>
              <a:t> </a:t>
            </a:r>
            <a:r>
              <a:rPr sz="2000" dirty="0">
                <a:solidFill>
                  <a:srgbClr val="03499E"/>
                </a:solidFill>
                <a:latin typeface="Times New Roman"/>
                <a:cs typeface="Times New Roman"/>
              </a:rPr>
              <a:t>các</a:t>
            </a:r>
            <a:r>
              <a:rPr sz="2000" spc="185" dirty="0">
                <a:solidFill>
                  <a:srgbClr val="03499E"/>
                </a:solidFill>
                <a:latin typeface="Times New Roman"/>
                <a:cs typeface="Times New Roman"/>
              </a:rPr>
              <a:t> </a:t>
            </a:r>
            <a:r>
              <a:rPr sz="2000" dirty="0">
                <a:solidFill>
                  <a:srgbClr val="03499E"/>
                </a:solidFill>
                <a:latin typeface="Times New Roman"/>
                <a:cs typeface="Times New Roman"/>
              </a:rPr>
              <a:t>hành</a:t>
            </a:r>
            <a:r>
              <a:rPr sz="2000" spc="195" dirty="0">
                <a:solidFill>
                  <a:srgbClr val="03499E"/>
                </a:solidFill>
                <a:latin typeface="Times New Roman"/>
                <a:cs typeface="Times New Roman"/>
              </a:rPr>
              <a:t> </a:t>
            </a:r>
            <a:r>
              <a:rPr sz="2000" dirty="0">
                <a:solidFill>
                  <a:srgbClr val="03499E"/>
                </a:solidFill>
                <a:latin typeface="Times New Roman"/>
                <a:cs typeface="Times New Roman"/>
              </a:rPr>
              <a:t>vi</a:t>
            </a:r>
            <a:r>
              <a:rPr sz="2000" spc="195" dirty="0">
                <a:solidFill>
                  <a:srgbClr val="03499E"/>
                </a:solidFill>
                <a:latin typeface="Times New Roman"/>
                <a:cs typeface="Times New Roman"/>
              </a:rPr>
              <a:t> </a:t>
            </a:r>
            <a:r>
              <a:rPr sz="2000" dirty="0">
                <a:solidFill>
                  <a:srgbClr val="03499E"/>
                </a:solidFill>
                <a:latin typeface="Times New Roman"/>
                <a:cs typeface="Times New Roman"/>
              </a:rPr>
              <a:t>sau</a:t>
            </a:r>
            <a:r>
              <a:rPr sz="2000" spc="200" dirty="0">
                <a:solidFill>
                  <a:srgbClr val="03499E"/>
                </a:solidFill>
                <a:latin typeface="Times New Roman"/>
                <a:cs typeface="Times New Roman"/>
              </a:rPr>
              <a:t> </a:t>
            </a:r>
            <a:r>
              <a:rPr sz="2000" dirty="0">
                <a:solidFill>
                  <a:srgbClr val="03499E"/>
                </a:solidFill>
                <a:latin typeface="Times New Roman"/>
                <a:cs typeface="Times New Roman"/>
              </a:rPr>
              <a:t>mà</a:t>
            </a:r>
            <a:r>
              <a:rPr sz="2000" spc="200" dirty="0">
                <a:solidFill>
                  <a:srgbClr val="03499E"/>
                </a:solidFill>
                <a:latin typeface="Times New Roman"/>
                <a:cs typeface="Times New Roman"/>
              </a:rPr>
              <a:t> </a:t>
            </a:r>
            <a:r>
              <a:rPr sz="2000" dirty="0">
                <a:solidFill>
                  <a:srgbClr val="03499E"/>
                </a:solidFill>
                <a:latin typeface="Times New Roman"/>
                <a:cs typeface="Times New Roman"/>
              </a:rPr>
              <a:t>không</a:t>
            </a:r>
            <a:r>
              <a:rPr sz="2000" spc="200" dirty="0">
                <a:solidFill>
                  <a:srgbClr val="03499E"/>
                </a:solidFill>
                <a:latin typeface="Times New Roman"/>
                <a:cs typeface="Times New Roman"/>
              </a:rPr>
              <a:t> </a:t>
            </a:r>
            <a:r>
              <a:rPr sz="2000" dirty="0">
                <a:solidFill>
                  <a:srgbClr val="03499E"/>
                </a:solidFill>
                <a:latin typeface="Times New Roman"/>
                <a:cs typeface="Times New Roman"/>
              </a:rPr>
              <a:t>có</a:t>
            </a:r>
            <a:r>
              <a:rPr sz="2000" spc="200" dirty="0">
                <a:solidFill>
                  <a:srgbClr val="03499E"/>
                </a:solidFill>
                <a:latin typeface="Times New Roman"/>
                <a:cs typeface="Times New Roman"/>
              </a:rPr>
              <a:t> </a:t>
            </a:r>
            <a:r>
              <a:rPr sz="2000" dirty="0">
                <a:solidFill>
                  <a:srgbClr val="03499E"/>
                </a:solidFill>
                <a:latin typeface="Times New Roman"/>
                <a:cs typeface="Times New Roman"/>
              </a:rPr>
              <a:t>lý</a:t>
            </a:r>
            <a:r>
              <a:rPr sz="2000" spc="195" dirty="0">
                <a:solidFill>
                  <a:srgbClr val="03499E"/>
                </a:solidFill>
                <a:latin typeface="Times New Roman"/>
                <a:cs typeface="Times New Roman"/>
              </a:rPr>
              <a:t> </a:t>
            </a:r>
            <a:r>
              <a:rPr sz="2000" dirty="0">
                <a:solidFill>
                  <a:srgbClr val="03499E"/>
                </a:solidFill>
                <a:latin typeface="Times New Roman"/>
                <a:cs typeface="Times New Roman"/>
              </a:rPr>
              <a:t>do</a:t>
            </a:r>
            <a:r>
              <a:rPr sz="2000" spc="190" dirty="0">
                <a:solidFill>
                  <a:srgbClr val="03499E"/>
                </a:solidFill>
                <a:latin typeface="Times New Roman"/>
                <a:cs typeface="Times New Roman"/>
              </a:rPr>
              <a:t> </a:t>
            </a:r>
            <a:r>
              <a:rPr sz="2000" dirty="0">
                <a:solidFill>
                  <a:srgbClr val="03499E"/>
                </a:solidFill>
                <a:latin typeface="Times New Roman"/>
                <a:cs typeface="Times New Roman"/>
              </a:rPr>
              <a:t>chính</a:t>
            </a:r>
            <a:r>
              <a:rPr sz="2000" spc="190" dirty="0">
                <a:solidFill>
                  <a:srgbClr val="03499E"/>
                </a:solidFill>
                <a:latin typeface="Times New Roman"/>
                <a:cs typeface="Times New Roman"/>
              </a:rPr>
              <a:t> </a:t>
            </a:r>
            <a:r>
              <a:rPr sz="2000" dirty="0">
                <a:solidFill>
                  <a:srgbClr val="03499E"/>
                </a:solidFill>
                <a:latin typeface="Times New Roman"/>
                <a:cs typeface="Times New Roman"/>
              </a:rPr>
              <a:t>đáng:</a:t>
            </a:r>
            <a:r>
              <a:rPr sz="2000" spc="180" dirty="0">
                <a:solidFill>
                  <a:srgbClr val="03499E"/>
                </a:solidFill>
                <a:latin typeface="Times New Roman"/>
                <a:cs typeface="Times New Roman"/>
              </a:rPr>
              <a:t> </a:t>
            </a:r>
            <a:r>
              <a:rPr sz="2000" dirty="0">
                <a:solidFill>
                  <a:srgbClr val="03499E"/>
                </a:solidFill>
                <a:latin typeface="Times New Roman"/>
                <a:cs typeface="Times New Roman"/>
              </a:rPr>
              <a:t>không</a:t>
            </a:r>
            <a:r>
              <a:rPr sz="2000" spc="204" dirty="0">
                <a:solidFill>
                  <a:srgbClr val="03499E"/>
                </a:solidFill>
                <a:latin typeface="Times New Roman"/>
                <a:cs typeface="Times New Roman"/>
              </a:rPr>
              <a:t> </a:t>
            </a:r>
            <a:r>
              <a:rPr sz="2000" spc="-20" dirty="0">
                <a:solidFill>
                  <a:srgbClr val="03499E"/>
                </a:solidFill>
                <a:latin typeface="Times New Roman"/>
                <a:cs typeface="Times New Roman"/>
              </a:rPr>
              <a:t>cung </a:t>
            </a:r>
            <a:r>
              <a:rPr sz="2000" dirty="0">
                <a:solidFill>
                  <a:srgbClr val="03499E"/>
                </a:solidFill>
                <a:latin typeface="Times New Roman"/>
                <a:cs typeface="Times New Roman"/>
              </a:rPr>
              <a:t>cấp</a:t>
            </a:r>
            <a:r>
              <a:rPr sz="2000" spc="155" dirty="0">
                <a:solidFill>
                  <a:srgbClr val="03499E"/>
                </a:solidFill>
                <a:latin typeface="Times New Roman"/>
                <a:cs typeface="Times New Roman"/>
              </a:rPr>
              <a:t> </a:t>
            </a:r>
            <a:r>
              <a:rPr sz="2000" dirty="0">
                <a:solidFill>
                  <a:srgbClr val="03499E"/>
                </a:solidFill>
                <a:latin typeface="Times New Roman"/>
                <a:cs typeface="Times New Roman"/>
              </a:rPr>
              <a:t>giấy</a:t>
            </a:r>
            <a:r>
              <a:rPr sz="2000" spc="160" dirty="0">
                <a:solidFill>
                  <a:srgbClr val="03499E"/>
                </a:solidFill>
                <a:latin typeface="Times New Roman"/>
                <a:cs typeface="Times New Roman"/>
              </a:rPr>
              <a:t> </a:t>
            </a:r>
            <a:r>
              <a:rPr sz="2000" dirty="0">
                <a:solidFill>
                  <a:srgbClr val="03499E"/>
                </a:solidFill>
                <a:latin typeface="Times New Roman"/>
                <a:cs typeface="Times New Roman"/>
              </a:rPr>
              <a:t>phép</a:t>
            </a:r>
            <a:r>
              <a:rPr sz="2000" spc="155" dirty="0">
                <a:solidFill>
                  <a:srgbClr val="03499E"/>
                </a:solidFill>
                <a:latin typeface="Times New Roman"/>
                <a:cs typeface="Times New Roman"/>
              </a:rPr>
              <a:t> </a:t>
            </a:r>
            <a:r>
              <a:rPr sz="2000" dirty="0">
                <a:solidFill>
                  <a:srgbClr val="03499E"/>
                </a:solidFill>
                <a:latin typeface="Times New Roman"/>
                <a:cs typeface="Times New Roman"/>
              </a:rPr>
              <a:t>bán</a:t>
            </a:r>
            <a:r>
              <a:rPr sz="2000" spc="165" dirty="0">
                <a:solidFill>
                  <a:srgbClr val="03499E"/>
                </a:solidFill>
                <a:latin typeface="Times New Roman"/>
                <a:cs typeface="Times New Roman"/>
              </a:rPr>
              <a:t> </a:t>
            </a:r>
            <a:r>
              <a:rPr sz="2000" dirty="0">
                <a:solidFill>
                  <a:srgbClr val="03499E"/>
                </a:solidFill>
                <a:latin typeface="Times New Roman"/>
                <a:cs typeface="Times New Roman"/>
              </a:rPr>
              <a:t>hàng;</a:t>
            </a:r>
            <a:r>
              <a:rPr sz="2000" spc="155" dirty="0">
                <a:solidFill>
                  <a:srgbClr val="03499E"/>
                </a:solidFill>
                <a:latin typeface="Times New Roman"/>
                <a:cs typeface="Times New Roman"/>
              </a:rPr>
              <a:t> </a:t>
            </a:r>
            <a:r>
              <a:rPr sz="2000" dirty="0">
                <a:solidFill>
                  <a:srgbClr val="03499E"/>
                </a:solidFill>
                <a:latin typeface="Times New Roman"/>
                <a:cs typeface="Times New Roman"/>
              </a:rPr>
              <a:t>cung</a:t>
            </a:r>
            <a:r>
              <a:rPr sz="2000" spc="170" dirty="0">
                <a:solidFill>
                  <a:srgbClr val="03499E"/>
                </a:solidFill>
                <a:latin typeface="Times New Roman"/>
                <a:cs typeface="Times New Roman"/>
              </a:rPr>
              <a:t> </a:t>
            </a:r>
            <a:r>
              <a:rPr sz="2000" dirty="0">
                <a:solidFill>
                  <a:srgbClr val="03499E"/>
                </a:solidFill>
                <a:latin typeface="Times New Roman"/>
                <a:cs typeface="Times New Roman"/>
              </a:rPr>
              <a:t>cấp</a:t>
            </a:r>
            <a:r>
              <a:rPr sz="2000" spc="155" dirty="0">
                <a:solidFill>
                  <a:srgbClr val="03499E"/>
                </a:solidFill>
                <a:latin typeface="Times New Roman"/>
                <a:cs typeface="Times New Roman"/>
              </a:rPr>
              <a:t> </a:t>
            </a:r>
            <a:r>
              <a:rPr sz="2000" dirty="0">
                <a:solidFill>
                  <a:srgbClr val="03499E"/>
                </a:solidFill>
                <a:latin typeface="Times New Roman"/>
                <a:cs typeface="Times New Roman"/>
              </a:rPr>
              <a:t>giấy</a:t>
            </a:r>
            <a:r>
              <a:rPr sz="2000" spc="160" dirty="0">
                <a:solidFill>
                  <a:srgbClr val="03499E"/>
                </a:solidFill>
                <a:latin typeface="Times New Roman"/>
                <a:cs typeface="Times New Roman"/>
              </a:rPr>
              <a:t> </a:t>
            </a:r>
            <a:r>
              <a:rPr sz="2000" dirty="0">
                <a:solidFill>
                  <a:srgbClr val="03499E"/>
                </a:solidFill>
                <a:latin typeface="Times New Roman"/>
                <a:cs typeface="Times New Roman"/>
              </a:rPr>
              <a:t>phép</a:t>
            </a:r>
            <a:r>
              <a:rPr sz="2000" spc="155" dirty="0">
                <a:solidFill>
                  <a:srgbClr val="03499E"/>
                </a:solidFill>
                <a:latin typeface="Times New Roman"/>
                <a:cs typeface="Times New Roman"/>
              </a:rPr>
              <a:t> </a:t>
            </a:r>
            <a:r>
              <a:rPr sz="2000" dirty="0">
                <a:solidFill>
                  <a:srgbClr val="03499E"/>
                </a:solidFill>
                <a:latin typeface="Times New Roman"/>
                <a:cs typeface="Times New Roman"/>
              </a:rPr>
              <a:t>bán</a:t>
            </a:r>
            <a:r>
              <a:rPr sz="2000" spc="165" dirty="0">
                <a:solidFill>
                  <a:srgbClr val="03499E"/>
                </a:solidFill>
                <a:latin typeface="Times New Roman"/>
                <a:cs typeface="Times New Roman"/>
              </a:rPr>
              <a:t> </a:t>
            </a:r>
            <a:r>
              <a:rPr sz="2000" dirty="0">
                <a:solidFill>
                  <a:srgbClr val="03499E"/>
                </a:solidFill>
                <a:latin typeface="Times New Roman"/>
                <a:cs typeface="Times New Roman"/>
              </a:rPr>
              <a:t>hàng</a:t>
            </a:r>
            <a:r>
              <a:rPr sz="2000" spc="160" dirty="0">
                <a:solidFill>
                  <a:srgbClr val="03499E"/>
                </a:solidFill>
                <a:latin typeface="Times New Roman"/>
                <a:cs typeface="Times New Roman"/>
              </a:rPr>
              <a:t> </a:t>
            </a:r>
            <a:r>
              <a:rPr sz="2000" dirty="0">
                <a:solidFill>
                  <a:srgbClr val="03499E"/>
                </a:solidFill>
                <a:latin typeface="Times New Roman"/>
                <a:cs typeface="Times New Roman"/>
              </a:rPr>
              <a:t>sau</a:t>
            </a:r>
            <a:r>
              <a:rPr sz="2000" spc="160" dirty="0">
                <a:solidFill>
                  <a:srgbClr val="03499E"/>
                </a:solidFill>
                <a:latin typeface="Times New Roman"/>
                <a:cs typeface="Times New Roman"/>
              </a:rPr>
              <a:t> </a:t>
            </a:r>
            <a:r>
              <a:rPr sz="2000" dirty="0">
                <a:solidFill>
                  <a:srgbClr val="03499E"/>
                </a:solidFill>
                <a:latin typeface="Times New Roman"/>
                <a:cs typeface="Times New Roman"/>
              </a:rPr>
              <a:t>đó</a:t>
            </a:r>
            <a:r>
              <a:rPr sz="2000" spc="155" dirty="0">
                <a:solidFill>
                  <a:srgbClr val="03499E"/>
                </a:solidFill>
                <a:latin typeface="Times New Roman"/>
                <a:cs typeface="Times New Roman"/>
              </a:rPr>
              <a:t> </a:t>
            </a:r>
            <a:r>
              <a:rPr sz="2000" dirty="0">
                <a:solidFill>
                  <a:srgbClr val="03499E"/>
                </a:solidFill>
                <a:latin typeface="Times New Roman"/>
                <a:cs typeface="Times New Roman"/>
              </a:rPr>
              <a:t>rút</a:t>
            </a:r>
            <a:r>
              <a:rPr sz="2000" spc="155" dirty="0">
                <a:solidFill>
                  <a:srgbClr val="03499E"/>
                </a:solidFill>
                <a:latin typeface="Times New Roman"/>
                <a:cs typeface="Times New Roman"/>
              </a:rPr>
              <a:t> </a:t>
            </a:r>
            <a:r>
              <a:rPr sz="2000" dirty="0">
                <a:solidFill>
                  <a:srgbClr val="03499E"/>
                </a:solidFill>
                <a:latin typeface="Times New Roman"/>
                <a:cs typeface="Times New Roman"/>
              </a:rPr>
              <a:t>giấy</a:t>
            </a:r>
            <a:r>
              <a:rPr sz="2000" spc="155" dirty="0">
                <a:solidFill>
                  <a:srgbClr val="03499E"/>
                </a:solidFill>
                <a:latin typeface="Times New Roman"/>
                <a:cs typeface="Times New Roman"/>
              </a:rPr>
              <a:t> </a:t>
            </a:r>
            <a:r>
              <a:rPr sz="2000" dirty="0">
                <a:solidFill>
                  <a:srgbClr val="03499E"/>
                </a:solidFill>
                <a:latin typeface="Times New Roman"/>
                <a:cs typeface="Times New Roman"/>
              </a:rPr>
              <a:t>phép</a:t>
            </a:r>
            <a:r>
              <a:rPr sz="2000" spc="160" dirty="0">
                <a:solidFill>
                  <a:srgbClr val="03499E"/>
                </a:solidFill>
                <a:latin typeface="Times New Roman"/>
                <a:cs typeface="Times New Roman"/>
              </a:rPr>
              <a:t> </a:t>
            </a:r>
            <a:r>
              <a:rPr sz="2000" spc="-20" dirty="0">
                <a:solidFill>
                  <a:srgbClr val="03499E"/>
                </a:solidFill>
                <a:latin typeface="Times New Roman"/>
                <a:cs typeface="Times New Roman"/>
              </a:rPr>
              <a:t>này; </a:t>
            </a:r>
            <a:r>
              <a:rPr sz="2000" dirty="0">
                <a:solidFill>
                  <a:srgbClr val="03499E"/>
                </a:solidFill>
                <a:latin typeface="Times New Roman"/>
                <a:cs typeface="Times New Roman"/>
              </a:rPr>
              <a:t>chỉ</a:t>
            </a:r>
            <a:r>
              <a:rPr sz="2000" spc="75" dirty="0">
                <a:solidFill>
                  <a:srgbClr val="03499E"/>
                </a:solidFill>
                <a:latin typeface="Times New Roman"/>
                <a:cs typeface="Times New Roman"/>
              </a:rPr>
              <a:t> </a:t>
            </a:r>
            <a:r>
              <a:rPr sz="2000" dirty="0">
                <a:solidFill>
                  <a:srgbClr val="03499E"/>
                </a:solidFill>
                <a:latin typeface="Times New Roman"/>
                <a:cs typeface="Times New Roman"/>
              </a:rPr>
              <a:t>cung</a:t>
            </a:r>
            <a:r>
              <a:rPr sz="2000" spc="80" dirty="0">
                <a:solidFill>
                  <a:srgbClr val="03499E"/>
                </a:solidFill>
                <a:latin typeface="Times New Roman"/>
                <a:cs typeface="Times New Roman"/>
              </a:rPr>
              <a:t> </a:t>
            </a:r>
            <a:r>
              <a:rPr sz="2000" dirty="0">
                <a:solidFill>
                  <a:srgbClr val="03499E"/>
                </a:solidFill>
                <a:latin typeface="Times New Roman"/>
                <a:cs typeface="Times New Roman"/>
              </a:rPr>
              <a:t>cấp</a:t>
            </a:r>
            <a:r>
              <a:rPr sz="2000" spc="70" dirty="0">
                <a:solidFill>
                  <a:srgbClr val="03499E"/>
                </a:solidFill>
                <a:latin typeface="Times New Roman"/>
                <a:cs typeface="Times New Roman"/>
              </a:rPr>
              <a:t> </a:t>
            </a:r>
            <a:r>
              <a:rPr sz="2000" dirty="0">
                <a:solidFill>
                  <a:srgbClr val="03499E"/>
                </a:solidFill>
                <a:latin typeface="Times New Roman"/>
                <a:cs typeface="Times New Roman"/>
              </a:rPr>
              <a:t>giấy</a:t>
            </a:r>
            <a:r>
              <a:rPr sz="2000" spc="70" dirty="0">
                <a:solidFill>
                  <a:srgbClr val="03499E"/>
                </a:solidFill>
                <a:latin typeface="Times New Roman"/>
                <a:cs typeface="Times New Roman"/>
              </a:rPr>
              <a:t> </a:t>
            </a:r>
            <a:r>
              <a:rPr sz="2000" dirty="0">
                <a:solidFill>
                  <a:srgbClr val="03499E"/>
                </a:solidFill>
                <a:latin typeface="Times New Roman"/>
                <a:cs typeface="Times New Roman"/>
              </a:rPr>
              <a:t>phép</a:t>
            </a:r>
            <a:r>
              <a:rPr sz="2000" spc="70" dirty="0">
                <a:solidFill>
                  <a:srgbClr val="03499E"/>
                </a:solidFill>
                <a:latin typeface="Times New Roman"/>
                <a:cs typeface="Times New Roman"/>
              </a:rPr>
              <a:t> </a:t>
            </a:r>
            <a:r>
              <a:rPr sz="2000" dirty="0">
                <a:solidFill>
                  <a:srgbClr val="03499E"/>
                </a:solidFill>
                <a:latin typeface="Times New Roman"/>
                <a:cs typeface="Times New Roman"/>
              </a:rPr>
              <a:t>bán</a:t>
            </a:r>
            <a:r>
              <a:rPr sz="2000" spc="70" dirty="0">
                <a:solidFill>
                  <a:srgbClr val="03499E"/>
                </a:solidFill>
                <a:latin typeface="Times New Roman"/>
                <a:cs typeface="Times New Roman"/>
              </a:rPr>
              <a:t> </a:t>
            </a:r>
            <a:r>
              <a:rPr sz="2000" dirty="0">
                <a:solidFill>
                  <a:srgbClr val="03499E"/>
                </a:solidFill>
                <a:latin typeface="Times New Roman"/>
                <a:cs typeface="Times New Roman"/>
              </a:rPr>
              <a:t>hàng</a:t>
            </a:r>
            <a:r>
              <a:rPr sz="2000" spc="75" dirty="0">
                <a:solidFill>
                  <a:srgbClr val="03499E"/>
                </a:solidFill>
                <a:latin typeface="Times New Roman"/>
                <a:cs typeface="Times New Roman"/>
              </a:rPr>
              <a:t> </a:t>
            </a:r>
            <a:r>
              <a:rPr sz="2000" dirty="0">
                <a:solidFill>
                  <a:srgbClr val="03499E"/>
                </a:solidFill>
                <a:latin typeface="Times New Roman"/>
                <a:cs typeface="Times New Roman"/>
              </a:rPr>
              <a:t>cho</a:t>
            </a:r>
            <a:r>
              <a:rPr sz="2000" spc="75" dirty="0">
                <a:solidFill>
                  <a:srgbClr val="03499E"/>
                </a:solidFill>
                <a:latin typeface="Times New Roman"/>
                <a:cs typeface="Times New Roman"/>
              </a:rPr>
              <a:t> </a:t>
            </a:r>
            <a:r>
              <a:rPr sz="2000" dirty="0">
                <a:solidFill>
                  <a:srgbClr val="03499E"/>
                </a:solidFill>
                <a:latin typeface="Times New Roman"/>
                <a:cs typeface="Times New Roman"/>
              </a:rPr>
              <a:t>một</a:t>
            </a:r>
            <a:r>
              <a:rPr sz="2000" spc="75" dirty="0">
                <a:solidFill>
                  <a:srgbClr val="03499E"/>
                </a:solidFill>
                <a:latin typeface="Times New Roman"/>
                <a:cs typeface="Times New Roman"/>
              </a:rPr>
              <a:t> </a:t>
            </a:r>
            <a:r>
              <a:rPr sz="2000" dirty="0">
                <a:solidFill>
                  <a:srgbClr val="03499E"/>
                </a:solidFill>
                <a:latin typeface="Times New Roman"/>
                <a:cs typeface="Times New Roman"/>
              </a:rPr>
              <a:t>hoặc</a:t>
            </a:r>
            <a:r>
              <a:rPr sz="2000" spc="75" dirty="0">
                <a:solidFill>
                  <a:srgbClr val="03499E"/>
                </a:solidFill>
                <a:latin typeface="Times New Roman"/>
                <a:cs typeface="Times New Roman"/>
              </a:rPr>
              <a:t> </a:t>
            </a:r>
            <a:r>
              <a:rPr sz="2000" dirty="0">
                <a:solidFill>
                  <a:srgbClr val="03499E"/>
                </a:solidFill>
                <a:latin typeface="Times New Roman"/>
                <a:cs typeface="Times New Roman"/>
              </a:rPr>
              <a:t>một</a:t>
            </a:r>
            <a:r>
              <a:rPr sz="2000" spc="75" dirty="0">
                <a:solidFill>
                  <a:srgbClr val="03499E"/>
                </a:solidFill>
                <a:latin typeface="Times New Roman"/>
                <a:cs typeface="Times New Roman"/>
              </a:rPr>
              <a:t> </a:t>
            </a:r>
            <a:r>
              <a:rPr sz="2000" dirty="0">
                <a:solidFill>
                  <a:srgbClr val="03499E"/>
                </a:solidFill>
                <a:latin typeface="Times New Roman"/>
                <a:cs typeface="Times New Roman"/>
              </a:rPr>
              <a:t>số</a:t>
            </a:r>
            <a:r>
              <a:rPr sz="2000" spc="70" dirty="0">
                <a:solidFill>
                  <a:srgbClr val="03499E"/>
                </a:solidFill>
                <a:latin typeface="Times New Roman"/>
                <a:cs typeface="Times New Roman"/>
              </a:rPr>
              <a:t> </a:t>
            </a:r>
            <a:r>
              <a:rPr sz="2000" dirty="0">
                <a:solidFill>
                  <a:srgbClr val="03499E"/>
                </a:solidFill>
                <a:latin typeface="Times New Roman"/>
                <a:cs typeface="Times New Roman"/>
              </a:rPr>
              <a:t>nhà</a:t>
            </a:r>
            <a:r>
              <a:rPr sz="2000" spc="75" dirty="0">
                <a:solidFill>
                  <a:srgbClr val="03499E"/>
                </a:solidFill>
                <a:latin typeface="Times New Roman"/>
                <a:cs typeface="Times New Roman"/>
              </a:rPr>
              <a:t> </a:t>
            </a:r>
            <a:r>
              <a:rPr sz="2000" dirty="0">
                <a:solidFill>
                  <a:srgbClr val="03499E"/>
                </a:solidFill>
                <a:latin typeface="Times New Roman"/>
                <a:cs typeface="Times New Roman"/>
              </a:rPr>
              <a:t>thầu</a:t>
            </a:r>
            <a:r>
              <a:rPr sz="2000" spc="80" dirty="0">
                <a:solidFill>
                  <a:srgbClr val="03499E"/>
                </a:solidFill>
                <a:latin typeface="Times New Roman"/>
                <a:cs typeface="Times New Roman"/>
              </a:rPr>
              <a:t> </a:t>
            </a:r>
            <a:r>
              <a:rPr sz="2000" dirty="0">
                <a:solidFill>
                  <a:srgbClr val="03499E"/>
                </a:solidFill>
                <a:latin typeface="Times New Roman"/>
                <a:cs typeface="Times New Roman"/>
              </a:rPr>
              <a:t>làm</a:t>
            </a:r>
            <a:r>
              <a:rPr sz="2000" spc="50" dirty="0">
                <a:solidFill>
                  <a:srgbClr val="03499E"/>
                </a:solidFill>
                <a:latin typeface="Times New Roman"/>
                <a:cs typeface="Times New Roman"/>
              </a:rPr>
              <a:t> </a:t>
            </a:r>
            <a:r>
              <a:rPr sz="2000" dirty="0">
                <a:solidFill>
                  <a:srgbClr val="03499E"/>
                </a:solidFill>
                <a:latin typeface="Times New Roman"/>
                <a:cs typeface="Times New Roman"/>
              </a:rPr>
              <a:t>hạn</a:t>
            </a:r>
            <a:r>
              <a:rPr sz="2000" spc="75" dirty="0">
                <a:solidFill>
                  <a:srgbClr val="03499E"/>
                </a:solidFill>
                <a:latin typeface="Times New Roman"/>
                <a:cs typeface="Times New Roman"/>
              </a:rPr>
              <a:t> </a:t>
            </a:r>
            <a:r>
              <a:rPr sz="2000" dirty="0">
                <a:solidFill>
                  <a:srgbClr val="03499E"/>
                </a:solidFill>
                <a:latin typeface="Times New Roman"/>
                <a:cs typeface="Times New Roman"/>
              </a:rPr>
              <a:t>chế</a:t>
            </a:r>
            <a:r>
              <a:rPr sz="2000" spc="70" dirty="0">
                <a:solidFill>
                  <a:srgbClr val="03499E"/>
                </a:solidFill>
                <a:latin typeface="Times New Roman"/>
                <a:cs typeface="Times New Roman"/>
              </a:rPr>
              <a:t> </a:t>
            </a:r>
            <a:r>
              <a:rPr sz="2000" spc="-20" dirty="0">
                <a:solidFill>
                  <a:srgbClr val="03499E"/>
                </a:solidFill>
                <a:latin typeface="Times New Roman"/>
                <a:cs typeface="Times New Roman"/>
              </a:rPr>
              <a:t>cạnh </a:t>
            </a:r>
            <a:r>
              <a:rPr sz="2000" dirty="0">
                <a:solidFill>
                  <a:srgbClr val="03499E"/>
                </a:solidFill>
                <a:latin typeface="Times New Roman"/>
                <a:cs typeface="Times New Roman"/>
              </a:rPr>
              <a:t>tranh;</a:t>
            </a:r>
            <a:r>
              <a:rPr sz="2000" spc="35" dirty="0">
                <a:solidFill>
                  <a:srgbClr val="03499E"/>
                </a:solidFill>
                <a:latin typeface="Times New Roman"/>
                <a:cs typeface="Times New Roman"/>
              </a:rPr>
              <a:t> </a:t>
            </a:r>
            <a:r>
              <a:rPr sz="2000" dirty="0">
                <a:solidFill>
                  <a:srgbClr val="03499E"/>
                </a:solidFill>
                <a:latin typeface="Times New Roman"/>
                <a:cs typeface="Times New Roman"/>
              </a:rPr>
              <a:t>thực</a:t>
            </a:r>
            <a:r>
              <a:rPr sz="2000" spc="40" dirty="0">
                <a:solidFill>
                  <a:srgbClr val="03499E"/>
                </a:solidFill>
                <a:latin typeface="Times New Roman"/>
                <a:cs typeface="Times New Roman"/>
              </a:rPr>
              <a:t> </a:t>
            </a:r>
            <a:r>
              <a:rPr sz="2000" dirty="0">
                <a:solidFill>
                  <a:srgbClr val="03499E"/>
                </a:solidFill>
                <a:latin typeface="Times New Roman"/>
                <a:cs typeface="Times New Roman"/>
              </a:rPr>
              <a:t>hiện</a:t>
            </a:r>
            <a:r>
              <a:rPr sz="2000" spc="45" dirty="0">
                <a:solidFill>
                  <a:srgbClr val="03499E"/>
                </a:solidFill>
                <a:latin typeface="Times New Roman"/>
                <a:cs typeface="Times New Roman"/>
              </a:rPr>
              <a:t> </a:t>
            </a:r>
            <a:r>
              <a:rPr sz="2000" dirty="0">
                <a:solidFill>
                  <a:srgbClr val="03499E"/>
                </a:solidFill>
                <a:latin typeface="Times New Roman"/>
                <a:cs typeface="Times New Roman"/>
              </a:rPr>
              <a:t>các</a:t>
            </a:r>
            <a:r>
              <a:rPr sz="2000" spc="15" dirty="0">
                <a:solidFill>
                  <a:srgbClr val="03499E"/>
                </a:solidFill>
                <a:latin typeface="Times New Roman"/>
                <a:cs typeface="Times New Roman"/>
              </a:rPr>
              <a:t> </a:t>
            </a:r>
            <a:r>
              <a:rPr sz="2000" dirty="0">
                <a:solidFill>
                  <a:srgbClr val="03499E"/>
                </a:solidFill>
                <a:latin typeface="Times New Roman"/>
                <a:cs typeface="Times New Roman"/>
              </a:rPr>
              <a:t>hành</a:t>
            </a:r>
            <a:r>
              <a:rPr sz="2000" spc="25" dirty="0">
                <a:solidFill>
                  <a:srgbClr val="03499E"/>
                </a:solidFill>
                <a:latin typeface="Times New Roman"/>
                <a:cs typeface="Times New Roman"/>
              </a:rPr>
              <a:t> </a:t>
            </a:r>
            <a:r>
              <a:rPr sz="2000" dirty="0">
                <a:solidFill>
                  <a:srgbClr val="03499E"/>
                </a:solidFill>
                <a:latin typeface="Times New Roman"/>
                <a:cs typeface="Times New Roman"/>
              </a:rPr>
              <a:t>vi</a:t>
            </a:r>
            <a:r>
              <a:rPr sz="2000" spc="25" dirty="0">
                <a:solidFill>
                  <a:srgbClr val="03499E"/>
                </a:solidFill>
                <a:latin typeface="Times New Roman"/>
                <a:cs typeface="Times New Roman"/>
              </a:rPr>
              <a:t> </a:t>
            </a:r>
            <a:r>
              <a:rPr sz="2000" dirty="0">
                <a:solidFill>
                  <a:srgbClr val="03499E"/>
                </a:solidFill>
                <a:latin typeface="Times New Roman"/>
                <a:cs typeface="Times New Roman"/>
              </a:rPr>
              <a:t>hạn</a:t>
            </a:r>
            <a:r>
              <a:rPr sz="2000" spc="50" dirty="0">
                <a:solidFill>
                  <a:srgbClr val="03499E"/>
                </a:solidFill>
                <a:latin typeface="Times New Roman"/>
                <a:cs typeface="Times New Roman"/>
              </a:rPr>
              <a:t> </a:t>
            </a:r>
            <a:r>
              <a:rPr sz="2000" dirty="0">
                <a:solidFill>
                  <a:srgbClr val="03499E"/>
                </a:solidFill>
                <a:latin typeface="Times New Roman"/>
                <a:cs typeface="Times New Roman"/>
              </a:rPr>
              <a:t>chế</a:t>
            </a:r>
            <a:r>
              <a:rPr sz="2000" spc="30" dirty="0">
                <a:solidFill>
                  <a:srgbClr val="03499E"/>
                </a:solidFill>
                <a:latin typeface="Times New Roman"/>
                <a:cs typeface="Times New Roman"/>
              </a:rPr>
              <a:t> </a:t>
            </a:r>
            <a:r>
              <a:rPr sz="2000" dirty="0">
                <a:solidFill>
                  <a:srgbClr val="03499E"/>
                </a:solidFill>
                <a:latin typeface="Times New Roman"/>
                <a:cs typeface="Times New Roman"/>
              </a:rPr>
              <a:t>cạnh</a:t>
            </a:r>
            <a:r>
              <a:rPr sz="2000" spc="50" dirty="0">
                <a:solidFill>
                  <a:srgbClr val="03499E"/>
                </a:solidFill>
                <a:latin typeface="Times New Roman"/>
                <a:cs typeface="Times New Roman"/>
              </a:rPr>
              <a:t> </a:t>
            </a:r>
            <a:r>
              <a:rPr sz="2000" dirty="0">
                <a:solidFill>
                  <a:srgbClr val="03499E"/>
                </a:solidFill>
                <a:latin typeface="Times New Roman"/>
                <a:cs typeface="Times New Roman"/>
              </a:rPr>
              <a:t>tranh</a:t>
            </a:r>
            <a:r>
              <a:rPr sz="2000" spc="25" dirty="0">
                <a:solidFill>
                  <a:srgbClr val="03499E"/>
                </a:solidFill>
                <a:latin typeface="Times New Roman"/>
                <a:cs typeface="Times New Roman"/>
              </a:rPr>
              <a:t> </a:t>
            </a:r>
            <a:r>
              <a:rPr sz="2000" dirty="0">
                <a:solidFill>
                  <a:srgbClr val="03499E"/>
                </a:solidFill>
                <a:latin typeface="Times New Roman"/>
                <a:cs typeface="Times New Roman"/>
              </a:rPr>
              <a:t>khác</a:t>
            </a:r>
            <a:r>
              <a:rPr sz="2000" spc="30" dirty="0">
                <a:solidFill>
                  <a:srgbClr val="03499E"/>
                </a:solidFill>
                <a:latin typeface="Times New Roman"/>
                <a:cs typeface="Times New Roman"/>
              </a:rPr>
              <a:t> </a:t>
            </a:r>
            <a:r>
              <a:rPr sz="2000" dirty="0">
                <a:solidFill>
                  <a:srgbClr val="03499E"/>
                </a:solidFill>
                <a:latin typeface="Times New Roman"/>
                <a:cs typeface="Times New Roman"/>
              </a:rPr>
              <a:t>thì</a:t>
            </a:r>
            <a:r>
              <a:rPr sz="2000" spc="15" dirty="0">
                <a:solidFill>
                  <a:srgbClr val="03499E"/>
                </a:solidFill>
                <a:latin typeface="Times New Roman"/>
                <a:cs typeface="Times New Roman"/>
              </a:rPr>
              <a:t> </a:t>
            </a:r>
            <a:r>
              <a:rPr sz="2000" dirty="0">
                <a:solidFill>
                  <a:srgbClr val="03499E"/>
                </a:solidFill>
                <a:latin typeface="Times New Roman"/>
                <a:cs typeface="Times New Roman"/>
              </a:rPr>
              <a:t>nhà</a:t>
            </a:r>
            <a:r>
              <a:rPr sz="2000" spc="35" dirty="0">
                <a:solidFill>
                  <a:srgbClr val="03499E"/>
                </a:solidFill>
                <a:latin typeface="Times New Roman"/>
                <a:cs typeface="Times New Roman"/>
              </a:rPr>
              <a:t> </a:t>
            </a:r>
            <a:r>
              <a:rPr sz="2000" dirty="0">
                <a:solidFill>
                  <a:srgbClr val="03499E"/>
                </a:solidFill>
                <a:latin typeface="Times New Roman"/>
                <a:cs typeface="Times New Roman"/>
              </a:rPr>
              <a:t>thầu,</a:t>
            </a:r>
            <a:r>
              <a:rPr sz="2000" spc="35" dirty="0">
                <a:solidFill>
                  <a:srgbClr val="03499E"/>
                </a:solidFill>
                <a:latin typeface="Times New Roman"/>
                <a:cs typeface="Times New Roman"/>
              </a:rPr>
              <a:t> </a:t>
            </a:r>
            <a:r>
              <a:rPr sz="2000" dirty="0">
                <a:solidFill>
                  <a:srgbClr val="03499E"/>
                </a:solidFill>
                <a:latin typeface="Times New Roman"/>
                <a:cs typeface="Times New Roman"/>
              </a:rPr>
              <a:t>chủ</a:t>
            </a:r>
            <a:r>
              <a:rPr sz="2000" spc="30" dirty="0">
                <a:solidFill>
                  <a:srgbClr val="03499E"/>
                </a:solidFill>
                <a:latin typeface="Times New Roman"/>
                <a:cs typeface="Times New Roman"/>
              </a:rPr>
              <a:t> </a:t>
            </a:r>
            <a:r>
              <a:rPr sz="2000" dirty="0">
                <a:solidFill>
                  <a:srgbClr val="03499E"/>
                </a:solidFill>
                <a:latin typeface="Times New Roman"/>
                <a:cs typeface="Times New Roman"/>
              </a:rPr>
              <a:t>đầu</a:t>
            </a:r>
            <a:r>
              <a:rPr sz="2000" spc="45" dirty="0">
                <a:solidFill>
                  <a:srgbClr val="03499E"/>
                </a:solidFill>
                <a:latin typeface="Times New Roman"/>
                <a:cs typeface="Times New Roman"/>
              </a:rPr>
              <a:t> </a:t>
            </a:r>
            <a:r>
              <a:rPr sz="2000" dirty="0">
                <a:solidFill>
                  <a:srgbClr val="03499E"/>
                </a:solidFill>
                <a:latin typeface="Times New Roman"/>
                <a:cs typeface="Times New Roman"/>
              </a:rPr>
              <a:t>tư</a:t>
            </a:r>
            <a:r>
              <a:rPr sz="2000" spc="40" dirty="0">
                <a:solidFill>
                  <a:srgbClr val="03499E"/>
                </a:solidFill>
                <a:latin typeface="Times New Roman"/>
                <a:cs typeface="Times New Roman"/>
              </a:rPr>
              <a:t> </a:t>
            </a:r>
            <a:r>
              <a:rPr sz="2000" spc="-20" dirty="0">
                <a:solidFill>
                  <a:srgbClr val="03499E"/>
                </a:solidFill>
                <a:latin typeface="Times New Roman"/>
                <a:cs typeface="Times New Roman"/>
              </a:rPr>
              <a:t>đăng </a:t>
            </a:r>
            <a:r>
              <a:rPr sz="2000" dirty="0">
                <a:solidFill>
                  <a:srgbClr val="03499E"/>
                </a:solidFill>
                <a:latin typeface="Times New Roman"/>
                <a:cs typeface="Times New Roman"/>
              </a:rPr>
              <a:t>tải</a:t>
            </a:r>
            <a:r>
              <a:rPr sz="2000" spc="80" dirty="0">
                <a:solidFill>
                  <a:srgbClr val="03499E"/>
                </a:solidFill>
                <a:latin typeface="Times New Roman"/>
                <a:cs typeface="Times New Roman"/>
              </a:rPr>
              <a:t> </a:t>
            </a:r>
            <a:r>
              <a:rPr sz="2000" dirty="0">
                <a:solidFill>
                  <a:srgbClr val="03499E"/>
                </a:solidFill>
                <a:latin typeface="Times New Roman"/>
                <a:cs typeface="Times New Roman"/>
              </a:rPr>
              <a:t>thông</a:t>
            </a:r>
            <a:r>
              <a:rPr sz="2000" spc="85" dirty="0">
                <a:solidFill>
                  <a:srgbClr val="03499E"/>
                </a:solidFill>
                <a:latin typeface="Times New Roman"/>
                <a:cs typeface="Times New Roman"/>
              </a:rPr>
              <a:t> </a:t>
            </a:r>
            <a:r>
              <a:rPr sz="2000" dirty="0">
                <a:solidFill>
                  <a:srgbClr val="03499E"/>
                </a:solidFill>
                <a:latin typeface="Times New Roman"/>
                <a:cs typeface="Times New Roman"/>
              </a:rPr>
              <a:t>tin</a:t>
            </a:r>
            <a:r>
              <a:rPr sz="2000" spc="80" dirty="0">
                <a:solidFill>
                  <a:srgbClr val="03499E"/>
                </a:solidFill>
                <a:latin typeface="Times New Roman"/>
                <a:cs typeface="Times New Roman"/>
              </a:rPr>
              <a:t> </a:t>
            </a:r>
            <a:r>
              <a:rPr sz="2000" dirty="0">
                <a:solidFill>
                  <a:srgbClr val="03499E"/>
                </a:solidFill>
                <a:latin typeface="Times New Roman"/>
                <a:cs typeface="Times New Roman"/>
              </a:rPr>
              <a:t>lên</a:t>
            </a:r>
            <a:r>
              <a:rPr sz="2000" spc="85" dirty="0">
                <a:solidFill>
                  <a:srgbClr val="03499E"/>
                </a:solidFill>
                <a:latin typeface="Times New Roman"/>
                <a:cs typeface="Times New Roman"/>
              </a:rPr>
              <a:t> </a:t>
            </a:r>
            <a:r>
              <a:rPr sz="2000" dirty="0">
                <a:solidFill>
                  <a:srgbClr val="03499E"/>
                </a:solidFill>
                <a:latin typeface="Times New Roman"/>
                <a:cs typeface="Times New Roman"/>
              </a:rPr>
              <a:t>Hệ</a:t>
            </a:r>
            <a:r>
              <a:rPr sz="2000" spc="85" dirty="0">
                <a:solidFill>
                  <a:srgbClr val="03499E"/>
                </a:solidFill>
                <a:latin typeface="Times New Roman"/>
                <a:cs typeface="Times New Roman"/>
              </a:rPr>
              <a:t> </a:t>
            </a:r>
            <a:r>
              <a:rPr sz="2000" dirty="0">
                <a:solidFill>
                  <a:srgbClr val="03499E"/>
                </a:solidFill>
                <a:latin typeface="Times New Roman"/>
                <a:cs typeface="Times New Roman"/>
              </a:rPr>
              <a:t>thống</a:t>
            </a:r>
            <a:r>
              <a:rPr sz="2000" spc="95" dirty="0">
                <a:solidFill>
                  <a:srgbClr val="03499E"/>
                </a:solidFill>
                <a:latin typeface="Times New Roman"/>
                <a:cs typeface="Times New Roman"/>
              </a:rPr>
              <a:t> </a:t>
            </a:r>
            <a:r>
              <a:rPr sz="2000" dirty="0">
                <a:solidFill>
                  <a:srgbClr val="03499E"/>
                </a:solidFill>
                <a:latin typeface="Times New Roman"/>
                <a:cs typeface="Times New Roman"/>
              </a:rPr>
              <a:t>mạng</a:t>
            </a:r>
            <a:r>
              <a:rPr sz="2000" spc="85" dirty="0">
                <a:solidFill>
                  <a:srgbClr val="03499E"/>
                </a:solidFill>
                <a:latin typeface="Times New Roman"/>
                <a:cs typeface="Times New Roman"/>
              </a:rPr>
              <a:t> </a:t>
            </a:r>
            <a:r>
              <a:rPr sz="2000" dirty="0">
                <a:solidFill>
                  <a:srgbClr val="03499E"/>
                </a:solidFill>
                <a:latin typeface="Times New Roman"/>
                <a:cs typeface="Times New Roman"/>
              </a:rPr>
              <a:t>đấu</a:t>
            </a:r>
            <a:r>
              <a:rPr sz="2000" spc="95" dirty="0">
                <a:solidFill>
                  <a:srgbClr val="03499E"/>
                </a:solidFill>
                <a:latin typeface="Times New Roman"/>
                <a:cs typeface="Times New Roman"/>
              </a:rPr>
              <a:t> </a:t>
            </a:r>
            <a:r>
              <a:rPr sz="2000" dirty="0">
                <a:solidFill>
                  <a:srgbClr val="03499E"/>
                </a:solidFill>
                <a:latin typeface="Times New Roman"/>
                <a:cs typeface="Times New Roman"/>
              </a:rPr>
              <a:t>thầu</a:t>
            </a:r>
            <a:r>
              <a:rPr sz="2000" spc="90" dirty="0">
                <a:solidFill>
                  <a:srgbClr val="03499E"/>
                </a:solidFill>
                <a:latin typeface="Times New Roman"/>
                <a:cs typeface="Times New Roman"/>
              </a:rPr>
              <a:t> </a:t>
            </a:r>
            <a:r>
              <a:rPr sz="2000" dirty="0">
                <a:solidFill>
                  <a:srgbClr val="03499E"/>
                </a:solidFill>
                <a:latin typeface="Times New Roman"/>
                <a:cs typeface="Times New Roman"/>
              </a:rPr>
              <a:t>quốc</a:t>
            </a:r>
            <a:r>
              <a:rPr sz="2000" spc="80" dirty="0">
                <a:solidFill>
                  <a:srgbClr val="03499E"/>
                </a:solidFill>
                <a:latin typeface="Times New Roman"/>
                <a:cs typeface="Times New Roman"/>
              </a:rPr>
              <a:t> </a:t>
            </a:r>
            <a:r>
              <a:rPr sz="2000" dirty="0">
                <a:solidFill>
                  <a:srgbClr val="03499E"/>
                </a:solidFill>
                <a:latin typeface="Times New Roman"/>
                <a:cs typeface="Times New Roman"/>
              </a:rPr>
              <a:t>gia,</a:t>
            </a:r>
            <a:r>
              <a:rPr sz="2000" spc="80" dirty="0">
                <a:solidFill>
                  <a:srgbClr val="03499E"/>
                </a:solidFill>
                <a:latin typeface="Times New Roman"/>
                <a:cs typeface="Times New Roman"/>
              </a:rPr>
              <a:t> </a:t>
            </a:r>
            <a:r>
              <a:rPr sz="2000" dirty="0">
                <a:solidFill>
                  <a:srgbClr val="03499E"/>
                </a:solidFill>
                <a:latin typeface="Times New Roman"/>
                <a:cs typeface="Times New Roman"/>
              </a:rPr>
              <a:t>đồng</a:t>
            </a:r>
            <a:r>
              <a:rPr sz="2000" spc="90" dirty="0">
                <a:solidFill>
                  <a:srgbClr val="03499E"/>
                </a:solidFill>
                <a:latin typeface="Times New Roman"/>
                <a:cs typeface="Times New Roman"/>
              </a:rPr>
              <a:t> </a:t>
            </a:r>
            <a:r>
              <a:rPr sz="2000" dirty="0">
                <a:solidFill>
                  <a:srgbClr val="03499E"/>
                </a:solidFill>
                <a:latin typeface="Times New Roman"/>
                <a:cs typeface="Times New Roman"/>
              </a:rPr>
              <a:t>thời</a:t>
            </a:r>
            <a:r>
              <a:rPr sz="2000" spc="85" dirty="0">
                <a:solidFill>
                  <a:srgbClr val="03499E"/>
                </a:solidFill>
                <a:latin typeface="Times New Roman"/>
                <a:cs typeface="Times New Roman"/>
              </a:rPr>
              <a:t> </a:t>
            </a:r>
            <a:r>
              <a:rPr sz="2000" dirty="0">
                <a:solidFill>
                  <a:srgbClr val="03499E"/>
                </a:solidFill>
                <a:latin typeface="Times New Roman"/>
                <a:cs typeface="Times New Roman"/>
              </a:rPr>
              <a:t>gửi</a:t>
            </a:r>
            <a:r>
              <a:rPr sz="2000" spc="65" dirty="0">
                <a:solidFill>
                  <a:srgbClr val="03499E"/>
                </a:solidFill>
                <a:latin typeface="Times New Roman"/>
                <a:cs typeface="Times New Roman"/>
              </a:rPr>
              <a:t> </a:t>
            </a:r>
            <a:r>
              <a:rPr sz="2000" dirty="0">
                <a:solidFill>
                  <a:srgbClr val="03499E"/>
                </a:solidFill>
                <a:latin typeface="Times New Roman"/>
                <a:cs typeface="Times New Roman"/>
              </a:rPr>
              <a:t>văn</a:t>
            </a:r>
            <a:r>
              <a:rPr sz="2000" spc="95" dirty="0">
                <a:solidFill>
                  <a:srgbClr val="03499E"/>
                </a:solidFill>
                <a:latin typeface="Times New Roman"/>
                <a:cs typeface="Times New Roman"/>
              </a:rPr>
              <a:t> </a:t>
            </a:r>
            <a:r>
              <a:rPr sz="2000" dirty="0">
                <a:solidFill>
                  <a:srgbClr val="03499E"/>
                </a:solidFill>
                <a:latin typeface="Times New Roman"/>
                <a:cs typeface="Times New Roman"/>
              </a:rPr>
              <a:t>bản</a:t>
            </a:r>
            <a:r>
              <a:rPr sz="2000" spc="80" dirty="0">
                <a:solidFill>
                  <a:srgbClr val="03499E"/>
                </a:solidFill>
                <a:latin typeface="Times New Roman"/>
                <a:cs typeface="Times New Roman"/>
              </a:rPr>
              <a:t> </a:t>
            </a:r>
            <a:r>
              <a:rPr sz="2000" dirty="0">
                <a:solidFill>
                  <a:srgbClr val="03499E"/>
                </a:solidFill>
                <a:latin typeface="Times New Roman"/>
                <a:cs typeface="Times New Roman"/>
              </a:rPr>
              <a:t>đến</a:t>
            </a:r>
            <a:r>
              <a:rPr sz="2000" spc="95" dirty="0">
                <a:solidFill>
                  <a:srgbClr val="03499E"/>
                </a:solidFill>
                <a:latin typeface="Times New Roman"/>
                <a:cs typeface="Times New Roman"/>
              </a:rPr>
              <a:t> </a:t>
            </a:r>
            <a:r>
              <a:rPr sz="2000" spc="-25" dirty="0">
                <a:solidFill>
                  <a:srgbClr val="03499E"/>
                </a:solidFill>
                <a:latin typeface="Times New Roman"/>
                <a:cs typeface="Times New Roman"/>
              </a:rPr>
              <a:t>Bộ </a:t>
            </a:r>
            <a:r>
              <a:rPr sz="2000" dirty="0">
                <a:solidFill>
                  <a:srgbClr val="03499E"/>
                </a:solidFill>
                <a:latin typeface="Times New Roman"/>
                <a:cs typeface="Times New Roman"/>
              </a:rPr>
              <a:t>Kế</a:t>
            </a:r>
            <a:r>
              <a:rPr sz="2000" spc="-25" dirty="0">
                <a:solidFill>
                  <a:srgbClr val="03499E"/>
                </a:solidFill>
                <a:latin typeface="Times New Roman"/>
                <a:cs typeface="Times New Roman"/>
              </a:rPr>
              <a:t> </a:t>
            </a:r>
            <a:r>
              <a:rPr sz="2000" dirty="0">
                <a:solidFill>
                  <a:srgbClr val="03499E"/>
                </a:solidFill>
                <a:latin typeface="Times New Roman"/>
                <a:cs typeface="Times New Roman"/>
              </a:rPr>
              <a:t>hoạch</a:t>
            </a:r>
            <a:r>
              <a:rPr sz="2000" spc="-20" dirty="0">
                <a:solidFill>
                  <a:srgbClr val="03499E"/>
                </a:solidFill>
                <a:latin typeface="Times New Roman"/>
                <a:cs typeface="Times New Roman"/>
              </a:rPr>
              <a:t> </a:t>
            </a:r>
            <a:r>
              <a:rPr sz="2000" dirty="0">
                <a:solidFill>
                  <a:srgbClr val="03499E"/>
                </a:solidFill>
                <a:latin typeface="Times New Roman"/>
                <a:cs typeface="Times New Roman"/>
              </a:rPr>
              <a:t>và</a:t>
            </a:r>
            <a:r>
              <a:rPr sz="2000" spc="-15" dirty="0">
                <a:solidFill>
                  <a:srgbClr val="03499E"/>
                </a:solidFill>
                <a:latin typeface="Times New Roman"/>
                <a:cs typeface="Times New Roman"/>
              </a:rPr>
              <a:t> </a:t>
            </a:r>
            <a:r>
              <a:rPr sz="2000" dirty="0">
                <a:solidFill>
                  <a:srgbClr val="03499E"/>
                </a:solidFill>
                <a:latin typeface="Times New Roman"/>
                <a:cs typeface="Times New Roman"/>
              </a:rPr>
              <a:t>Đầu</a:t>
            </a:r>
            <a:r>
              <a:rPr sz="2000" spc="-15" dirty="0">
                <a:solidFill>
                  <a:srgbClr val="03499E"/>
                </a:solidFill>
                <a:latin typeface="Times New Roman"/>
                <a:cs typeface="Times New Roman"/>
              </a:rPr>
              <a:t> </a:t>
            </a:r>
            <a:r>
              <a:rPr sz="2000" dirty="0">
                <a:solidFill>
                  <a:srgbClr val="03499E"/>
                </a:solidFill>
                <a:latin typeface="Times New Roman"/>
                <a:cs typeface="Times New Roman"/>
              </a:rPr>
              <a:t>tư</a:t>
            </a:r>
            <a:r>
              <a:rPr sz="2000" spc="-5" dirty="0">
                <a:solidFill>
                  <a:srgbClr val="03499E"/>
                </a:solidFill>
                <a:latin typeface="Times New Roman"/>
                <a:cs typeface="Times New Roman"/>
              </a:rPr>
              <a:t> </a:t>
            </a:r>
            <a:r>
              <a:rPr sz="2000" dirty="0">
                <a:solidFill>
                  <a:srgbClr val="03499E"/>
                </a:solidFill>
                <a:latin typeface="Times New Roman"/>
                <a:cs typeface="Times New Roman"/>
              </a:rPr>
              <a:t>để</a:t>
            </a:r>
            <a:r>
              <a:rPr sz="2000" spc="-15" dirty="0">
                <a:solidFill>
                  <a:srgbClr val="03499E"/>
                </a:solidFill>
                <a:latin typeface="Times New Roman"/>
                <a:cs typeface="Times New Roman"/>
              </a:rPr>
              <a:t> </a:t>
            </a:r>
            <a:r>
              <a:rPr sz="2000" dirty="0">
                <a:solidFill>
                  <a:srgbClr val="03499E"/>
                </a:solidFill>
                <a:latin typeface="Times New Roman"/>
                <a:cs typeface="Times New Roman"/>
              </a:rPr>
              <a:t>tổng</a:t>
            </a:r>
            <a:r>
              <a:rPr sz="2000" spc="-15" dirty="0">
                <a:solidFill>
                  <a:srgbClr val="03499E"/>
                </a:solidFill>
                <a:latin typeface="Times New Roman"/>
                <a:cs typeface="Times New Roman"/>
              </a:rPr>
              <a:t> </a:t>
            </a:r>
            <a:r>
              <a:rPr sz="2000" dirty="0">
                <a:solidFill>
                  <a:srgbClr val="03499E"/>
                </a:solidFill>
                <a:latin typeface="Times New Roman"/>
                <a:cs typeface="Times New Roman"/>
              </a:rPr>
              <a:t>hợp,</a:t>
            </a:r>
            <a:r>
              <a:rPr sz="2000" spc="-20" dirty="0">
                <a:solidFill>
                  <a:srgbClr val="03499E"/>
                </a:solidFill>
                <a:latin typeface="Times New Roman"/>
                <a:cs typeface="Times New Roman"/>
              </a:rPr>
              <a:t> </a:t>
            </a:r>
            <a:r>
              <a:rPr sz="2000" dirty="0">
                <a:solidFill>
                  <a:srgbClr val="03499E"/>
                </a:solidFill>
                <a:latin typeface="Times New Roman"/>
                <a:cs typeface="Times New Roman"/>
              </a:rPr>
              <a:t>theo</a:t>
            </a:r>
            <a:r>
              <a:rPr sz="2000" spc="-5" dirty="0">
                <a:solidFill>
                  <a:srgbClr val="03499E"/>
                </a:solidFill>
                <a:latin typeface="Times New Roman"/>
                <a:cs typeface="Times New Roman"/>
              </a:rPr>
              <a:t> </a:t>
            </a:r>
            <a:r>
              <a:rPr sz="2000" spc="-25" dirty="0">
                <a:solidFill>
                  <a:srgbClr val="03499E"/>
                </a:solidFill>
                <a:latin typeface="Times New Roman"/>
                <a:cs typeface="Times New Roman"/>
              </a:rPr>
              <a:t>dõi</a:t>
            </a:r>
            <a:endParaRPr sz="2000">
              <a:latin typeface="Times New Roman"/>
              <a:cs typeface="Times New Roman"/>
            </a:endParaRPr>
          </a:p>
        </p:txBody>
      </p:sp>
      <p:sp>
        <p:nvSpPr>
          <p:cNvPr id="8" name="object 8"/>
          <p:cNvSpPr/>
          <p:nvPr/>
        </p:nvSpPr>
        <p:spPr>
          <a:xfrm>
            <a:off x="2711450" y="6334886"/>
            <a:ext cx="8091805" cy="0"/>
          </a:xfrm>
          <a:custGeom>
            <a:avLst/>
            <a:gdLst/>
            <a:ahLst/>
            <a:cxnLst/>
            <a:rect l="l" t="t" r="r" b="b"/>
            <a:pathLst>
              <a:path w="8091805">
                <a:moveTo>
                  <a:pt x="0" y="0"/>
                </a:moveTo>
                <a:lnTo>
                  <a:pt x="8091805" y="0"/>
                </a:lnTo>
              </a:path>
            </a:pathLst>
          </a:custGeom>
          <a:ln w="25400">
            <a:solidFill>
              <a:srgbClr val="FFFFFF"/>
            </a:solidFill>
          </a:ln>
        </p:spPr>
        <p:txBody>
          <a:bodyPr wrap="square" lIns="0" tIns="0" rIns="0" bIns="0" rtlCol="0"/>
          <a:lstStyle/>
          <a:p>
            <a:endParaRPr/>
          </a:p>
        </p:txBody>
      </p:sp>
      <p:sp>
        <p:nvSpPr>
          <p:cNvPr id="9" name="object 9"/>
          <p:cNvSpPr txBox="1">
            <a:spLocks noGrp="1"/>
          </p:cNvSpPr>
          <p:nvPr>
            <p:ph type="title"/>
          </p:nvPr>
        </p:nvSpPr>
        <p:spPr>
          <a:xfrm>
            <a:off x="4112133" y="397255"/>
            <a:ext cx="4443095" cy="391160"/>
          </a:xfrm>
          <a:prstGeom prst="rect">
            <a:avLst/>
          </a:prstGeom>
        </p:spPr>
        <p:txBody>
          <a:bodyPr vert="horz" wrap="square" lIns="0" tIns="12700" rIns="0" bIns="0" rtlCol="0">
            <a:spAutoFit/>
          </a:bodyPr>
          <a:lstStyle/>
          <a:p>
            <a:pPr marL="12700">
              <a:lnSpc>
                <a:spcPct val="100000"/>
              </a:lnSpc>
              <a:spcBef>
                <a:spcPts val="100"/>
              </a:spcBef>
            </a:pPr>
            <a:r>
              <a:rPr dirty="0"/>
              <a:t>HỒ</a:t>
            </a:r>
            <a:r>
              <a:rPr spc="-50" dirty="0"/>
              <a:t> </a:t>
            </a:r>
            <a:r>
              <a:rPr dirty="0"/>
              <a:t>SƠ</a:t>
            </a:r>
            <a:r>
              <a:rPr spc="-30" dirty="0"/>
              <a:t> </a:t>
            </a:r>
            <a:r>
              <a:rPr dirty="0"/>
              <a:t>MỜI</a:t>
            </a:r>
            <a:r>
              <a:rPr spc="-35" dirty="0"/>
              <a:t> </a:t>
            </a:r>
            <a:r>
              <a:rPr dirty="0"/>
              <a:t>THẦU</a:t>
            </a:r>
            <a:r>
              <a:rPr spc="-35" dirty="0"/>
              <a:t> </a:t>
            </a:r>
            <a:r>
              <a:rPr dirty="0"/>
              <a:t>(Điều</a:t>
            </a:r>
            <a:r>
              <a:rPr spc="-15" dirty="0"/>
              <a:t> </a:t>
            </a:r>
            <a:r>
              <a:rPr dirty="0"/>
              <a:t>24</a:t>
            </a:r>
            <a:r>
              <a:rPr spc="-30" dirty="0"/>
              <a:t> </a:t>
            </a:r>
            <a:r>
              <a:rPr spc="-25" dirty="0"/>
              <a:t>NĐ)</a:t>
            </a:r>
          </a:p>
        </p:txBody>
      </p:sp>
      <p:sp>
        <p:nvSpPr>
          <p:cNvPr id="10" name="object 10"/>
          <p:cNvSpPr txBox="1"/>
          <p:nvPr/>
        </p:nvSpPr>
        <p:spPr>
          <a:xfrm>
            <a:off x="1439417" y="644397"/>
            <a:ext cx="2195195" cy="391160"/>
          </a:xfrm>
          <a:prstGeom prst="rect">
            <a:avLst/>
          </a:prstGeom>
        </p:spPr>
        <p:txBody>
          <a:bodyPr vert="horz" wrap="square" lIns="0" tIns="12700" rIns="0" bIns="0" rtlCol="0">
            <a:spAutoFit/>
          </a:bodyPr>
          <a:lstStyle/>
          <a:p>
            <a:pPr marL="12700">
              <a:lnSpc>
                <a:spcPct val="100000"/>
              </a:lnSpc>
              <a:spcBef>
                <a:spcPts val="100"/>
              </a:spcBef>
            </a:pPr>
            <a:r>
              <a:rPr sz="2400" b="1" dirty="0">
                <a:solidFill>
                  <a:srgbClr val="03499E"/>
                </a:solidFill>
                <a:latin typeface="Times New Roman"/>
                <a:cs typeface="Times New Roman"/>
              </a:rPr>
              <a:t>Nội</a:t>
            </a:r>
            <a:r>
              <a:rPr sz="2400" b="1" spc="-30" dirty="0">
                <a:solidFill>
                  <a:srgbClr val="03499E"/>
                </a:solidFill>
                <a:latin typeface="Times New Roman"/>
                <a:cs typeface="Times New Roman"/>
              </a:rPr>
              <a:t> </a:t>
            </a:r>
            <a:r>
              <a:rPr sz="2400" b="1" dirty="0">
                <a:solidFill>
                  <a:srgbClr val="03499E"/>
                </a:solidFill>
                <a:latin typeface="Times New Roman"/>
                <a:cs typeface="Times New Roman"/>
              </a:rPr>
              <a:t>dung</a:t>
            </a:r>
            <a:r>
              <a:rPr sz="2400" b="1" spc="-25" dirty="0">
                <a:solidFill>
                  <a:srgbClr val="03499E"/>
                </a:solidFill>
                <a:latin typeface="Times New Roman"/>
                <a:cs typeface="Times New Roman"/>
              </a:rPr>
              <a:t> </a:t>
            </a:r>
            <a:r>
              <a:rPr sz="2400" b="1" spc="-20" dirty="0">
                <a:solidFill>
                  <a:srgbClr val="03499E"/>
                </a:solidFill>
                <a:latin typeface="Times New Roman"/>
                <a:cs typeface="Times New Roman"/>
              </a:rPr>
              <a:t>HSMT</a:t>
            </a:r>
            <a:endParaRPr sz="2400">
              <a:latin typeface="Times New Roman"/>
              <a:cs typeface="Times New Roman"/>
            </a:endParaRPr>
          </a:p>
        </p:txBody>
      </p:sp>
      <p:sp>
        <p:nvSpPr>
          <p:cNvPr id="11" name="Slide Number Placeholder 10">
            <a:extLst>
              <a:ext uri="{FF2B5EF4-FFF2-40B4-BE49-F238E27FC236}">
                <a16:creationId xmlns:a16="http://schemas.microsoft.com/office/drawing/2014/main" id="{C6BB9536-8314-7A91-2FE3-A47F4072C9C8}"/>
              </a:ext>
            </a:extLst>
          </p:cNvPr>
          <p:cNvSpPr>
            <a:spLocks noGrp="1"/>
          </p:cNvSpPr>
          <p:nvPr>
            <p:ph type="sldNum" sz="quarter" idx="7"/>
          </p:nvPr>
        </p:nvSpPr>
        <p:spPr/>
        <p:txBody>
          <a:bodyPr/>
          <a:lstStyle/>
          <a:p>
            <a:pPr marL="4939665">
              <a:lnSpc>
                <a:spcPts val="1655"/>
              </a:lnSpc>
            </a:pPr>
            <a:fld id="{81D60167-4931-47E6-BA6A-407CBD079E47}" type="slidenum">
              <a:rPr lang="en-US" spc="-25" smtClean="0"/>
              <a:t>71</a:t>
            </a:fld>
            <a:endParaRPr lang="en-US" spc="-25"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871726" y="1739773"/>
            <a:ext cx="9178290" cy="0"/>
          </a:xfrm>
          <a:custGeom>
            <a:avLst/>
            <a:gdLst/>
            <a:ahLst/>
            <a:cxnLst/>
            <a:rect l="l" t="t" r="r" b="b"/>
            <a:pathLst>
              <a:path w="9178290">
                <a:moveTo>
                  <a:pt x="0" y="0"/>
                </a:moveTo>
                <a:lnTo>
                  <a:pt x="9178290" y="0"/>
                </a:lnTo>
              </a:path>
            </a:pathLst>
          </a:custGeom>
          <a:ln w="25400">
            <a:solidFill>
              <a:srgbClr val="FFFFFF"/>
            </a:solidFill>
          </a:ln>
        </p:spPr>
        <p:txBody>
          <a:bodyPr wrap="square" lIns="0" tIns="0" rIns="0" bIns="0" rtlCol="0"/>
          <a:lstStyle/>
          <a:p>
            <a:endParaRPr/>
          </a:p>
        </p:txBody>
      </p:sp>
      <p:sp>
        <p:nvSpPr>
          <p:cNvPr id="3" name="object 3"/>
          <p:cNvSpPr txBox="1"/>
          <p:nvPr/>
        </p:nvSpPr>
        <p:spPr>
          <a:xfrm>
            <a:off x="2120010" y="1764029"/>
            <a:ext cx="1338580" cy="1022350"/>
          </a:xfrm>
          <a:prstGeom prst="rect">
            <a:avLst/>
          </a:prstGeom>
        </p:spPr>
        <p:txBody>
          <a:bodyPr vert="horz" wrap="square" lIns="0" tIns="62865" rIns="0" bIns="0" rtlCol="0">
            <a:spAutoFit/>
          </a:bodyPr>
          <a:lstStyle/>
          <a:p>
            <a:pPr marL="12700" marR="5080" indent="42545" algn="just">
              <a:lnSpc>
                <a:spcPct val="86300"/>
              </a:lnSpc>
              <a:spcBef>
                <a:spcPts val="495"/>
              </a:spcBef>
            </a:pPr>
            <a:r>
              <a:rPr sz="2400" b="1" dirty="0">
                <a:solidFill>
                  <a:srgbClr val="03499E"/>
                </a:solidFill>
                <a:latin typeface="Times New Roman"/>
                <a:cs typeface="Times New Roman"/>
              </a:rPr>
              <a:t>Tùy</a:t>
            </a:r>
            <a:r>
              <a:rPr sz="2400" b="1" spc="-30" dirty="0">
                <a:solidFill>
                  <a:srgbClr val="03499E"/>
                </a:solidFill>
                <a:latin typeface="Times New Roman"/>
                <a:cs typeface="Times New Roman"/>
              </a:rPr>
              <a:t> </a:t>
            </a:r>
            <a:r>
              <a:rPr sz="2400" b="1" spc="-20" dirty="0">
                <a:solidFill>
                  <a:srgbClr val="03499E"/>
                </a:solidFill>
                <a:latin typeface="Times New Roman"/>
                <a:cs typeface="Times New Roman"/>
              </a:rPr>
              <a:t>chọn </a:t>
            </a:r>
            <a:r>
              <a:rPr sz="2400" b="1" dirty="0">
                <a:solidFill>
                  <a:srgbClr val="03499E"/>
                </a:solidFill>
                <a:latin typeface="Times New Roman"/>
                <a:cs typeface="Times New Roman"/>
              </a:rPr>
              <a:t>mua</a:t>
            </a:r>
            <a:r>
              <a:rPr sz="2400" b="1" spc="-5" dirty="0">
                <a:solidFill>
                  <a:srgbClr val="03499E"/>
                </a:solidFill>
                <a:latin typeface="Times New Roman"/>
                <a:cs typeface="Times New Roman"/>
              </a:rPr>
              <a:t> </a:t>
            </a:r>
            <a:r>
              <a:rPr sz="2400" b="1" spc="-20" dirty="0">
                <a:solidFill>
                  <a:srgbClr val="03499E"/>
                </a:solidFill>
                <a:latin typeface="Times New Roman"/>
                <a:cs typeface="Times New Roman"/>
              </a:rPr>
              <a:t>thêm </a:t>
            </a:r>
            <a:r>
              <a:rPr sz="2400" b="1" dirty="0">
                <a:solidFill>
                  <a:srgbClr val="03499E"/>
                </a:solidFill>
                <a:latin typeface="Times New Roman"/>
                <a:cs typeface="Times New Roman"/>
              </a:rPr>
              <a:t>(nếu</a:t>
            </a:r>
            <a:r>
              <a:rPr sz="2400" b="1" spc="-65" dirty="0">
                <a:solidFill>
                  <a:srgbClr val="03499E"/>
                </a:solidFill>
                <a:latin typeface="Times New Roman"/>
                <a:cs typeface="Times New Roman"/>
              </a:rPr>
              <a:t> </a:t>
            </a:r>
            <a:r>
              <a:rPr sz="2400" b="1" spc="-25" dirty="0">
                <a:solidFill>
                  <a:srgbClr val="03499E"/>
                </a:solidFill>
                <a:latin typeface="Times New Roman"/>
                <a:cs typeface="Times New Roman"/>
              </a:rPr>
              <a:t>có)</a:t>
            </a:r>
            <a:endParaRPr sz="2400">
              <a:latin typeface="Times New Roman"/>
              <a:cs typeface="Times New Roman"/>
            </a:endParaRPr>
          </a:p>
        </p:txBody>
      </p:sp>
      <p:sp>
        <p:nvSpPr>
          <p:cNvPr id="4" name="object 4"/>
          <p:cNvSpPr txBox="1"/>
          <p:nvPr/>
        </p:nvSpPr>
        <p:spPr>
          <a:xfrm>
            <a:off x="3824096" y="1767332"/>
            <a:ext cx="7048500" cy="1337945"/>
          </a:xfrm>
          <a:prstGeom prst="rect">
            <a:avLst/>
          </a:prstGeom>
        </p:spPr>
        <p:txBody>
          <a:bodyPr vert="horz" wrap="square" lIns="0" tIns="62865" rIns="0" bIns="0" rtlCol="0">
            <a:spAutoFit/>
          </a:bodyPr>
          <a:lstStyle/>
          <a:p>
            <a:pPr marL="12700" marR="5080" algn="just">
              <a:lnSpc>
                <a:spcPct val="86300"/>
              </a:lnSpc>
              <a:spcBef>
                <a:spcPts val="495"/>
              </a:spcBef>
            </a:pPr>
            <a:r>
              <a:rPr sz="2400" dirty="0">
                <a:solidFill>
                  <a:srgbClr val="03499E"/>
                </a:solidFill>
                <a:latin typeface="Times New Roman"/>
                <a:cs typeface="Times New Roman"/>
              </a:rPr>
              <a:t>Trường</a:t>
            </a:r>
            <a:r>
              <a:rPr sz="2400" spc="530" dirty="0">
                <a:solidFill>
                  <a:srgbClr val="03499E"/>
                </a:solidFill>
                <a:latin typeface="Times New Roman"/>
                <a:cs typeface="Times New Roman"/>
              </a:rPr>
              <a:t> </a:t>
            </a:r>
            <a:r>
              <a:rPr sz="2400" dirty="0">
                <a:solidFill>
                  <a:srgbClr val="03499E"/>
                </a:solidFill>
                <a:latin typeface="Times New Roman"/>
                <a:cs typeface="Times New Roman"/>
              </a:rPr>
              <a:t>hợp</a:t>
            </a:r>
            <a:r>
              <a:rPr sz="2400" spc="540" dirty="0">
                <a:solidFill>
                  <a:srgbClr val="03499E"/>
                </a:solidFill>
                <a:latin typeface="Times New Roman"/>
                <a:cs typeface="Times New Roman"/>
              </a:rPr>
              <a:t> </a:t>
            </a:r>
            <a:r>
              <a:rPr sz="2400" dirty="0">
                <a:solidFill>
                  <a:srgbClr val="03499E"/>
                </a:solidFill>
                <a:latin typeface="Times New Roman"/>
                <a:cs typeface="Times New Roman"/>
              </a:rPr>
              <a:t>KHLCNT</a:t>
            </a:r>
            <a:r>
              <a:rPr sz="2400" spc="509" dirty="0">
                <a:solidFill>
                  <a:srgbClr val="03499E"/>
                </a:solidFill>
                <a:latin typeface="Times New Roman"/>
                <a:cs typeface="Times New Roman"/>
              </a:rPr>
              <a:t> </a:t>
            </a:r>
            <a:r>
              <a:rPr sz="2400" dirty="0">
                <a:solidFill>
                  <a:srgbClr val="03499E"/>
                </a:solidFill>
                <a:latin typeface="Times New Roman"/>
                <a:cs typeface="Times New Roman"/>
              </a:rPr>
              <a:t>có</a:t>
            </a:r>
            <a:r>
              <a:rPr sz="2400" spc="535" dirty="0">
                <a:solidFill>
                  <a:srgbClr val="03499E"/>
                </a:solidFill>
                <a:latin typeface="Times New Roman"/>
                <a:cs typeface="Times New Roman"/>
              </a:rPr>
              <a:t> </a:t>
            </a:r>
            <a:r>
              <a:rPr sz="2400" dirty="0">
                <a:solidFill>
                  <a:srgbClr val="03499E"/>
                </a:solidFill>
                <a:latin typeface="Times New Roman"/>
                <a:cs typeface="Times New Roman"/>
              </a:rPr>
              <a:t>quy</a:t>
            </a:r>
            <a:r>
              <a:rPr sz="2400" spc="535" dirty="0">
                <a:solidFill>
                  <a:srgbClr val="03499E"/>
                </a:solidFill>
                <a:latin typeface="Times New Roman"/>
                <a:cs typeface="Times New Roman"/>
              </a:rPr>
              <a:t> </a:t>
            </a:r>
            <a:r>
              <a:rPr sz="2400" dirty="0">
                <a:solidFill>
                  <a:srgbClr val="03499E"/>
                </a:solidFill>
                <a:latin typeface="Times New Roman"/>
                <a:cs typeface="Times New Roman"/>
              </a:rPr>
              <a:t>định</a:t>
            </a:r>
            <a:r>
              <a:rPr sz="2400" spc="545" dirty="0">
                <a:solidFill>
                  <a:srgbClr val="03499E"/>
                </a:solidFill>
                <a:latin typeface="Times New Roman"/>
                <a:cs typeface="Times New Roman"/>
              </a:rPr>
              <a:t> </a:t>
            </a:r>
            <a:r>
              <a:rPr sz="2400" dirty="0">
                <a:solidFill>
                  <a:srgbClr val="03499E"/>
                </a:solidFill>
                <a:latin typeface="Times New Roman"/>
                <a:cs typeface="Times New Roman"/>
              </a:rPr>
              <a:t>về</a:t>
            </a:r>
            <a:r>
              <a:rPr sz="2400" spc="540" dirty="0">
                <a:solidFill>
                  <a:srgbClr val="03499E"/>
                </a:solidFill>
                <a:latin typeface="Times New Roman"/>
                <a:cs typeface="Times New Roman"/>
              </a:rPr>
              <a:t> </a:t>
            </a:r>
            <a:r>
              <a:rPr sz="2400" dirty="0">
                <a:solidFill>
                  <a:srgbClr val="03499E"/>
                </a:solidFill>
                <a:latin typeface="Times New Roman"/>
                <a:cs typeface="Times New Roman"/>
              </a:rPr>
              <a:t>tuỳ</a:t>
            </a:r>
            <a:r>
              <a:rPr sz="2400" spc="560" dirty="0">
                <a:solidFill>
                  <a:srgbClr val="03499E"/>
                </a:solidFill>
                <a:latin typeface="Times New Roman"/>
                <a:cs typeface="Times New Roman"/>
              </a:rPr>
              <a:t> </a:t>
            </a:r>
            <a:r>
              <a:rPr sz="2400" dirty="0">
                <a:solidFill>
                  <a:srgbClr val="03499E"/>
                </a:solidFill>
                <a:latin typeface="Times New Roman"/>
                <a:cs typeface="Times New Roman"/>
              </a:rPr>
              <a:t>chọn</a:t>
            </a:r>
            <a:r>
              <a:rPr sz="2400" spc="550" dirty="0">
                <a:solidFill>
                  <a:srgbClr val="03499E"/>
                </a:solidFill>
                <a:latin typeface="Times New Roman"/>
                <a:cs typeface="Times New Roman"/>
              </a:rPr>
              <a:t> </a:t>
            </a:r>
            <a:r>
              <a:rPr sz="2400" spc="-25" dirty="0">
                <a:solidFill>
                  <a:srgbClr val="03499E"/>
                </a:solidFill>
                <a:latin typeface="Times New Roman"/>
                <a:cs typeface="Times New Roman"/>
              </a:rPr>
              <a:t>mua </a:t>
            </a:r>
            <a:r>
              <a:rPr sz="2400" dirty="0">
                <a:solidFill>
                  <a:srgbClr val="03499E"/>
                </a:solidFill>
                <a:latin typeface="Times New Roman"/>
                <a:cs typeface="Times New Roman"/>
              </a:rPr>
              <a:t>thêm thì</a:t>
            </a:r>
            <a:r>
              <a:rPr sz="2400" spc="20" dirty="0">
                <a:solidFill>
                  <a:srgbClr val="03499E"/>
                </a:solidFill>
                <a:latin typeface="Times New Roman"/>
                <a:cs typeface="Times New Roman"/>
              </a:rPr>
              <a:t> </a:t>
            </a:r>
            <a:r>
              <a:rPr sz="2400" dirty="0">
                <a:solidFill>
                  <a:srgbClr val="03499E"/>
                </a:solidFill>
                <a:latin typeface="Times New Roman"/>
                <a:cs typeface="Times New Roman"/>
              </a:rPr>
              <a:t>HSMT</a:t>
            </a:r>
            <a:r>
              <a:rPr sz="2400" spc="-25" dirty="0">
                <a:solidFill>
                  <a:srgbClr val="03499E"/>
                </a:solidFill>
                <a:latin typeface="Times New Roman"/>
                <a:cs typeface="Times New Roman"/>
              </a:rPr>
              <a:t> </a:t>
            </a:r>
            <a:r>
              <a:rPr sz="2400" dirty="0">
                <a:solidFill>
                  <a:srgbClr val="03499E"/>
                </a:solidFill>
                <a:latin typeface="Times New Roman"/>
                <a:cs typeface="Times New Roman"/>
              </a:rPr>
              <a:t>phải</a:t>
            </a:r>
            <a:r>
              <a:rPr sz="2400" spc="20" dirty="0">
                <a:solidFill>
                  <a:srgbClr val="03499E"/>
                </a:solidFill>
                <a:latin typeface="Times New Roman"/>
                <a:cs typeface="Times New Roman"/>
              </a:rPr>
              <a:t> </a:t>
            </a:r>
            <a:r>
              <a:rPr sz="2400" dirty="0">
                <a:solidFill>
                  <a:srgbClr val="03499E"/>
                </a:solidFill>
                <a:latin typeface="Times New Roman"/>
                <a:cs typeface="Times New Roman"/>
              </a:rPr>
              <a:t>quy</a:t>
            </a:r>
            <a:r>
              <a:rPr sz="2400" spc="15" dirty="0">
                <a:solidFill>
                  <a:srgbClr val="03499E"/>
                </a:solidFill>
                <a:latin typeface="Times New Roman"/>
                <a:cs typeface="Times New Roman"/>
              </a:rPr>
              <a:t> </a:t>
            </a:r>
            <a:r>
              <a:rPr sz="2400" dirty="0">
                <a:solidFill>
                  <a:srgbClr val="03499E"/>
                </a:solidFill>
                <a:latin typeface="Times New Roman"/>
                <a:cs typeface="Times New Roman"/>
              </a:rPr>
              <a:t>định</a:t>
            </a:r>
            <a:r>
              <a:rPr sz="2400" spc="15" dirty="0">
                <a:solidFill>
                  <a:srgbClr val="03499E"/>
                </a:solidFill>
                <a:latin typeface="Times New Roman"/>
                <a:cs typeface="Times New Roman"/>
              </a:rPr>
              <a:t> </a:t>
            </a:r>
            <a:r>
              <a:rPr sz="2400" dirty="0">
                <a:solidFill>
                  <a:srgbClr val="FF0000"/>
                </a:solidFill>
                <a:latin typeface="Times New Roman"/>
                <a:cs typeface="Times New Roman"/>
              </a:rPr>
              <a:t>khối</a:t>
            </a:r>
            <a:r>
              <a:rPr sz="2400" spc="20" dirty="0">
                <a:solidFill>
                  <a:srgbClr val="FF0000"/>
                </a:solidFill>
                <a:latin typeface="Times New Roman"/>
                <a:cs typeface="Times New Roman"/>
              </a:rPr>
              <a:t> </a:t>
            </a:r>
            <a:r>
              <a:rPr sz="2400" dirty="0">
                <a:solidFill>
                  <a:srgbClr val="FF0000"/>
                </a:solidFill>
                <a:latin typeface="Times New Roman"/>
                <a:cs typeface="Times New Roman"/>
              </a:rPr>
              <a:t>lượng,</a:t>
            </a:r>
            <a:r>
              <a:rPr sz="2400" spc="20" dirty="0">
                <a:solidFill>
                  <a:srgbClr val="FF0000"/>
                </a:solidFill>
                <a:latin typeface="Times New Roman"/>
                <a:cs typeface="Times New Roman"/>
              </a:rPr>
              <a:t> </a:t>
            </a:r>
            <a:r>
              <a:rPr sz="2400" dirty="0">
                <a:solidFill>
                  <a:srgbClr val="FF0000"/>
                </a:solidFill>
                <a:latin typeface="Times New Roman"/>
                <a:cs typeface="Times New Roman"/>
              </a:rPr>
              <a:t>số</a:t>
            </a:r>
            <a:r>
              <a:rPr sz="2400" spc="15" dirty="0">
                <a:solidFill>
                  <a:srgbClr val="FF0000"/>
                </a:solidFill>
                <a:latin typeface="Times New Roman"/>
                <a:cs typeface="Times New Roman"/>
              </a:rPr>
              <a:t> </a:t>
            </a:r>
            <a:r>
              <a:rPr sz="2400" dirty="0">
                <a:solidFill>
                  <a:srgbClr val="FF0000"/>
                </a:solidFill>
                <a:latin typeface="Times New Roman"/>
                <a:cs typeface="Times New Roman"/>
              </a:rPr>
              <a:t>lượng</a:t>
            </a:r>
            <a:r>
              <a:rPr sz="2400" spc="15" dirty="0">
                <a:solidFill>
                  <a:srgbClr val="FF0000"/>
                </a:solidFill>
                <a:latin typeface="Times New Roman"/>
                <a:cs typeface="Times New Roman"/>
              </a:rPr>
              <a:t> </a:t>
            </a:r>
            <a:r>
              <a:rPr sz="2400" spc="-20" dirty="0">
                <a:solidFill>
                  <a:srgbClr val="FF0000"/>
                </a:solidFill>
                <a:latin typeface="Times New Roman"/>
                <a:cs typeface="Times New Roman"/>
              </a:rPr>
              <a:t>hàng </a:t>
            </a:r>
            <a:r>
              <a:rPr sz="2400" dirty="0">
                <a:solidFill>
                  <a:srgbClr val="FF0000"/>
                </a:solidFill>
                <a:latin typeface="Times New Roman"/>
                <a:cs typeface="Times New Roman"/>
              </a:rPr>
              <a:t>hoá,</a:t>
            </a:r>
            <a:r>
              <a:rPr sz="2400" spc="15" dirty="0">
                <a:solidFill>
                  <a:srgbClr val="FF0000"/>
                </a:solidFill>
                <a:latin typeface="Times New Roman"/>
                <a:cs typeface="Times New Roman"/>
              </a:rPr>
              <a:t> </a:t>
            </a:r>
            <a:r>
              <a:rPr sz="2400" dirty="0">
                <a:solidFill>
                  <a:srgbClr val="FF0000"/>
                </a:solidFill>
                <a:latin typeface="Times New Roman"/>
                <a:cs typeface="Times New Roman"/>
              </a:rPr>
              <a:t>dịch</a:t>
            </a:r>
            <a:r>
              <a:rPr sz="2400" spc="15" dirty="0">
                <a:solidFill>
                  <a:srgbClr val="FF0000"/>
                </a:solidFill>
                <a:latin typeface="Times New Roman"/>
                <a:cs typeface="Times New Roman"/>
              </a:rPr>
              <a:t> </a:t>
            </a:r>
            <a:r>
              <a:rPr sz="2400" dirty="0">
                <a:solidFill>
                  <a:srgbClr val="FF0000"/>
                </a:solidFill>
                <a:latin typeface="Times New Roman"/>
                <a:cs typeface="Times New Roman"/>
              </a:rPr>
              <a:t>vụ</a:t>
            </a:r>
            <a:r>
              <a:rPr sz="2400" spc="5" dirty="0">
                <a:solidFill>
                  <a:srgbClr val="FF0000"/>
                </a:solidFill>
                <a:latin typeface="Times New Roman"/>
                <a:cs typeface="Times New Roman"/>
              </a:rPr>
              <a:t> </a:t>
            </a:r>
            <a:r>
              <a:rPr sz="2400" dirty="0">
                <a:solidFill>
                  <a:srgbClr val="FF0000"/>
                </a:solidFill>
                <a:latin typeface="Times New Roman"/>
                <a:cs typeface="Times New Roman"/>
              </a:rPr>
              <a:t>tối</a:t>
            </a:r>
            <a:r>
              <a:rPr sz="2400" spc="20" dirty="0">
                <a:solidFill>
                  <a:srgbClr val="FF0000"/>
                </a:solidFill>
                <a:latin typeface="Times New Roman"/>
                <a:cs typeface="Times New Roman"/>
              </a:rPr>
              <a:t> </a:t>
            </a:r>
            <a:r>
              <a:rPr sz="2400" dirty="0">
                <a:solidFill>
                  <a:srgbClr val="FF0000"/>
                </a:solidFill>
                <a:latin typeface="Times New Roman"/>
                <a:cs typeface="Times New Roman"/>
              </a:rPr>
              <a:t>đa</a:t>
            </a:r>
            <a:r>
              <a:rPr sz="2400" spc="20" dirty="0">
                <a:solidFill>
                  <a:srgbClr val="FF0000"/>
                </a:solidFill>
                <a:latin typeface="Times New Roman"/>
                <a:cs typeface="Times New Roman"/>
              </a:rPr>
              <a:t> </a:t>
            </a:r>
            <a:r>
              <a:rPr sz="2400" dirty="0">
                <a:solidFill>
                  <a:srgbClr val="FF0000"/>
                </a:solidFill>
                <a:latin typeface="Times New Roman"/>
                <a:cs typeface="Times New Roman"/>
              </a:rPr>
              <a:t>thuộc</a:t>
            </a:r>
            <a:r>
              <a:rPr sz="2400" spc="5" dirty="0">
                <a:solidFill>
                  <a:srgbClr val="FF0000"/>
                </a:solidFill>
                <a:latin typeface="Times New Roman"/>
                <a:cs typeface="Times New Roman"/>
              </a:rPr>
              <a:t> </a:t>
            </a:r>
            <a:r>
              <a:rPr sz="2400" dirty="0">
                <a:solidFill>
                  <a:srgbClr val="FF0000"/>
                </a:solidFill>
                <a:latin typeface="Times New Roman"/>
                <a:cs typeface="Times New Roman"/>
              </a:rPr>
              <a:t>tuỳ</a:t>
            </a:r>
            <a:r>
              <a:rPr sz="2400" spc="30" dirty="0">
                <a:solidFill>
                  <a:srgbClr val="FF0000"/>
                </a:solidFill>
                <a:latin typeface="Times New Roman"/>
                <a:cs typeface="Times New Roman"/>
              </a:rPr>
              <a:t> </a:t>
            </a:r>
            <a:r>
              <a:rPr sz="2400" dirty="0">
                <a:solidFill>
                  <a:srgbClr val="FF0000"/>
                </a:solidFill>
                <a:latin typeface="Times New Roman"/>
                <a:cs typeface="Times New Roman"/>
              </a:rPr>
              <a:t>chọn</a:t>
            </a:r>
            <a:r>
              <a:rPr sz="2400" spc="10" dirty="0">
                <a:solidFill>
                  <a:srgbClr val="FF0000"/>
                </a:solidFill>
                <a:latin typeface="Times New Roman"/>
                <a:cs typeface="Times New Roman"/>
              </a:rPr>
              <a:t> </a:t>
            </a:r>
            <a:r>
              <a:rPr sz="2400" dirty="0">
                <a:solidFill>
                  <a:srgbClr val="FF0000"/>
                </a:solidFill>
                <a:latin typeface="Times New Roman"/>
                <a:cs typeface="Times New Roman"/>
              </a:rPr>
              <a:t>mua</a:t>
            </a:r>
            <a:r>
              <a:rPr sz="2400" spc="20" dirty="0">
                <a:solidFill>
                  <a:srgbClr val="FF0000"/>
                </a:solidFill>
                <a:latin typeface="Times New Roman"/>
                <a:cs typeface="Times New Roman"/>
              </a:rPr>
              <a:t> </a:t>
            </a:r>
            <a:r>
              <a:rPr sz="2400" dirty="0">
                <a:solidFill>
                  <a:srgbClr val="FF0000"/>
                </a:solidFill>
                <a:latin typeface="Times New Roman"/>
                <a:cs typeface="Times New Roman"/>
              </a:rPr>
              <a:t>thêm</a:t>
            </a:r>
            <a:r>
              <a:rPr sz="2400" spc="-5" dirty="0">
                <a:solidFill>
                  <a:srgbClr val="FF0000"/>
                </a:solidFill>
                <a:latin typeface="Times New Roman"/>
                <a:cs typeface="Times New Roman"/>
              </a:rPr>
              <a:t> </a:t>
            </a:r>
            <a:r>
              <a:rPr sz="2400" dirty="0">
                <a:solidFill>
                  <a:srgbClr val="FF0000"/>
                </a:solidFill>
                <a:latin typeface="Times New Roman"/>
                <a:cs typeface="Times New Roman"/>
              </a:rPr>
              <a:t>phù</a:t>
            </a:r>
            <a:r>
              <a:rPr sz="2400" spc="25" dirty="0">
                <a:solidFill>
                  <a:srgbClr val="FF0000"/>
                </a:solidFill>
                <a:latin typeface="Times New Roman"/>
                <a:cs typeface="Times New Roman"/>
              </a:rPr>
              <a:t> </a:t>
            </a:r>
            <a:r>
              <a:rPr sz="2400" dirty="0">
                <a:solidFill>
                  <a:srgbClr val="FF0000"/>
                </a:solidFill>
                <a:latin typeface="Times New Roman"/>
                <a:cs typeface="Times New Roman"/>
              </a:rPr>
              <a:t>hợp</a:t>
            </a:r>
            <a:r>
              <a:rPr sz="2400" spc="10" dirty="0">
                <a:solidFill>
                  <a:srgbClr val="FF0000"/>
                </a:solidFill>
                <a:latin typeface="Times New Roman"/>
                <a:cs typeface="Times New Roman"/>
              </a:rPr>
              <a:t> </a:t>
            </a:r>
            <a:r>
              <a:rPr sz="2400" spc="-25" dirty="0">
                <a:solidFill>
                  <a:srgbClr val="FF0000"/>
                </a:solidFill>
                <a:latin typeface="Times New Roman"/>
                <a:cs typeface="Times New Roman"/>
              </a:rPr>
              <a:t>với </a:t>
            </a:r>
            <a:r>
              <a:rPr sz="2400" dirty="0">
                <a:solidFill>
                  <a:srgbClr val="FF0000"/>
                </a:solidFill>
                <a:latin typeface="Times New Roman"/>
                <a:cs typeface="Times New Roman"/>
              </a:rPr>
              <a:t>KHLCNT</a:t>
            </a:r>
            <a:r>
              <a:rPr sz="2400" spc="-120" dirty="0">
                <a:solidFill>
                  <a:srgbClr val="FF0000"/>
                </a:solidFill>
                <a:latin typeface="Times New Roman"/>
                <a:cs typeface="Times New Roman"/>
              </a:rPr>
              <a:t> </a:t>
            </a:r>
            <a:r>
              <a:rPr sz="2400" dirty="0">
                <a:solidFill>
                  <a:srgbClr val="FF0000"/>
                </a:solidFill>
                <a:latin typeface="Times New Roman"/>
                <a:cs typeface="Times New Roman"/>
              </a:rPr>
              <a:t>được</a:t>
            </a:r>
            <a:r>
              <a:rPr sz="2400" spc="-85" dirty="0">
                <a:solidFill>
                  <a:srgbClr val="FF0000"/>
                </a:solidFill>
                <a:latin typeface="Times New Roman"/>
                <a:cs typeface="Times New Roman"/>
              </a:rPr>
              <a:t> </a:t>
            </a:r>
            <a:r>
              <a:rPr sz="2400" spc="-10" dirty="0">
                <a:solidFill>
                  <a:srgbClr val="FF0000"/>
                </a:solidFill>
                <a:latin typeface="Times New Roman"/>
                <a:cs typeface="Times New Roman"/>
              </a:rPr>
              <a:t>duyệt</a:t>
            </a:r>
            <a:endParaRPr sz="2400">
              <a:latin typeface="Times New Roman"/>
              <a:cs typeface="Times New Roman"/>
            </a:endParaRPr>
          </a:p>
        </p:txBody>
      </p:sp>
      <p:sp>
        <p:nvSpPr>
          <p:cNvPr id="5" name="object 5"/>
          <p:cNvSpPr/>
          <p:nvPr/>
        </p:nvSpPr>
        <p:spPr>
          <a:xfrm>
            <a:off x="3707384" y="4728336"/>
            <a:ext cx="7343140" cy="0"/>
          </a:xfrm>
          <a:custGeom>
            <a:avLst/>
            <a:gdLst/>
            <a:ahLst/>
            <a:cxnLst/>
            <a:rect l="l" t="t" r="r" b="b"/>
            <a:pathLst>
              <a:path w="7343140">
                <a:moveTo>
                  <a:pt x="0" y="0"/>
                </a:moveTo>
                <a:lnTo>
                  <a:pt x="7342632" y="0"/>
                </a:lnTo>
              </a:path>
            </a:pathLst>
          </a:custGeom>
          <a:ln w="25400">
            <a:solidFill>
              <a:srgbClr val="FFFFFF"/>
            </a:solidFill>
          </a:ln>
        </p:spPr>
        <p:txBody>
          <a:bodyPr wrap="square" lIns="0" tIns="0" rIns="0" bIns="0" rtlCol="0"/>
          <a:lstStyle/>
          <a:p>
            <a:endParaRPr/>
          </a:p>
        </p:txBody>
      </p:sp>
      <p:sp>
        <p:nvSpPr>
          <p:cNvPr id="6" name="object 6"/>
          <p:cNvSpPr txBox="1">
            <a:spLocks noGrp="1"/>
          </p:cNvSpPr>
          <p:nvPr>
            <p:ph type="title"/>
          </p:nvPr>
        </p:nvSpPr>
        <p:spPr>
          <a:prstGeom prst="rect">
            <a:avLst/>
          </a:prstGeom>
        </p:spPr>
        <p:txBody>
          <a:bodyPr vert="horz" wrap="square" lIns="0" tIns="361950" rIns="0" bIns="0" rtlCol="0">
            <a:spAutoFit/>
          </a:bodyPr>
          <a:lstStyle/>
          <a:p>
            <a:pPr marL="2584450">
              <a:lnSpc>
                <a:spcPct val="100000"/>
              </a:lnSpc>
              <a:spcBef>
                <a:spcPts val="100"/>
              </a:spcBef>
            </a:pPr>
            <a:r>
              <a:rPr dirty="0"/>
              <a:t>HỒ</a:t>
            </a:r>
            <a:r>
              <a:rPr spc="-50" dirty="0"/>
              <a:t> </a:t>
            </a:r>
            <a:r>
              <a:rPr dirty="0"/>
              <a:t>SƠ</a:t>
            </a:r>
            <a:r>
              <a:rPr spc="-30" dirty="0"/>
              <a:t> </a:t>
            </a:r>
            <a:r>
              <a:rPr dirty="0"/>
              <a:t>MỜI</a:t>
            </a:r>
            <a:r>
              <a:rPr spc="-80" dirty="0"/>
              <a:t> </a:t>
            </a:r>
            <a:r>
              <a:rPr dirty="0"/>
              <a:t>THẦU</a:t>
            </a:r>
            <a:r>
              <a:rPr spc="-35" dirty="0"/>
              <a:t> </a:t>
            </a:r>
            <a:r>
              <a:rPr dirty="0"/>
              <a:t>(Điều</a:t>
            </a:r>
            <a:r>
              <a:rPr spc="-35" dirty="0"/>
              <a:t> </a:t>
            </a:r>
            <a:r>
              <a:rPr dirty="0"/>
              <a:t>24</a:t>
            </a:r>
            <a:r>
              <a:rPr spc="-30" dirty="0"/>
              <a:t> </a:t>
            </a:r>
            <a:r>
              <a:rPr spc="-25" dirty="0"/>
              <a:t>NĐ)</a:t>
            </a:r>
          </a:p>
        </p:txBody>
      </p:sp>
      <p:sp>
        <p:nvSpPr>
          <p:cNvPr id="7" name="object 7"/>
          <p:cNvSpPr txBox="1"/>
          <p:nvPr/>
        </p:nvSpPr>
        <p:spPr>
          <a:xfrm>
            <a:off x="1858517" y="1149553"/>
            <a:ext cx="2195195" cy="391795"/>
          </a:xfrm>
          <a:prstGeom prst="rect">
            <a:avLst/>
          </a:prstGeom>
        </p:spPr>
        <p:txBody>
          <a:bodyPr vert="horz" wrap="square" lIns="0" tIns="12700" rIns="0" bIns="0" rtlCol="0">
            <a:spAutoFit/>
          </a:bodyPr>
          <a:lstStyle/>
          <a:p>
            <a:pPr marL="12700">
              <a:lnSpc>
                <a:spcPct val="100000"/>
              </a:lnSpc>
              <a:spcBef>
                <a:spcPts val="100"/>
              </a:spcBef>
            </a:pPr>
            <a:r>
              <a:rPr sz="2400" b="1" dirty="0">
                <a:solidFill>
                  <a:srgbClr val="03499E"/>
                </a:solidFill>
                <a:latin typeface="Times New Roman"/>
                <a:cs typeface="Times New Roman"/>
              </a:rPr>
              <a:t>Nội</a:t>
            </a:r>
            <a:r>
              <a:rPr sz="2400" b="1" spc="-50" dirty="0">
                <a:solidFill>
                  <a:srgbClr val="03499E"/>
                </a:solidFill>
                <a:latin typeface="Times New Roman"/>
                <a:cs typeface="Times New Roman"/>
              </a:rPr>
              <a:t> </a:t>
            </a:r>
            <a:r>
              <a:rPr sz="2400" b="1" dirty="0">
                <a:solidFill>
                  <a:srgbClr val="03499E"/>
                </a:solidFill>
                <a:latin typeface="Times New Roman"/>
                <a:cs typeface="Times New Roman"/>
              </a:rPr>
              <a:t>dung</a:t>
            </a:r>
            <a:r>
              <a:rPr sz="2400" b="1" spc="-45" dirty="0">
                <a:solidFill>
                  <a:srgbClr val="03499E"/>
                </a:solidFill>
                <a:latin typeface="Times New Roman"/>
                <a:cs typeface="Times New Roman"/>
              </a:rPr>
              <a:t> </a:t>
            </a:r>
            <a:r>
              <a:rPr sz="2400" b="1" spc="-20" dirty="0">
                <a:solidFill>
                  <a:srgbClr val="03499E"/>
                </a:solidFill>
                <a:latin typeface="Times New Roman"/>
                <a:cs typeface="Times New Roman"/>
              </a:rPr>
              <a:t>HSMT</a:t>
            </a:r>
            <a:endParaRPr sz="2400">
              <a:latin typeface="Times New Roman"/>
              <a:cs typeface="Times New Roman"/>
            </a:endParaRPr>
          </a:p>
        </p:txBody>
      </p:sp>
      <p:sp>
        <p:nvSpPr>
          <p:cNvPr id="8" name="Slide Number Placeholder 7">
            <a:extLst>
              <a:ext uri="{FF2B5EF4-FFF2-40B4-BE49-F238E27FC236}">
                <a16:creationId xmlns:a16="http://schemas.microsoft.com/office/drawing/2014/main" id="{2AA39262-5B12-0589-29C7-22226FACAF4B}"/>
              </a:ext>
            </a:extLst>
          </p:cNvPr>
          <p:cNvSpPr>
            <a:spLocks noGrp="1"/>
          </p:cNvSpPr>
          <p:nvPr>
            <p:ph type="sldNum" sz="quarter" idx="7"/>
          </p:nvPr>
        </p:nvSpPr>
        <p:spPr/>
        <p:txBody>
          <a:bodyPr/>
          <a:lstStyle/>
          <a:p>
            <a:pPr marL="4939665">
              <a:lnSpc>
                <a:spcPts val="1655"/>
              </a:lnSpc>
            </a:pPr>
            <a:fld id="{81D60167-4931-47E6-BA6A-407CBD079E47}" type="slidenum">
              <a:rPr lang="en-US" spc="-25" smtClean="0"/>
              <a:t>72</a:t>
            </a:fld>
            <a:endParaRPr lang="en-US" spc="-25"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871726" y="1739773"/>
            <a:ext cx="9178290" cy="0"/>
          </a:xfrm>
          <a:custGeom>
            <a:avLst/>
            <a:gdLst/>
            <a:ahLst/>
            <a:cxnLst/>
            <a:rect l="l" t="t" r="r" b="b"/>
            <a:pathLst>
              <a:path w="9178290">
                <a:moveTo>
                  <a:pt x="0" y="0"/>
                </a:moveTo>
                <a:lnTo>
                  <a:pt x="9178290" y="0"/>
                </a:lnTo>
              </a:path>
            </a:pathLst>
          </a:custGeom>
          <a:ln w="25400">
            <a:solidFill>
              <a:srgbClr val="FFFFFF"/>
            </a:solidFill>
          </a:ln>
        </p:spPr>
        <p:txBody>
          <a:bodyPr wrap="square" lIns="0" tIns="0" rIns="0" bIns="0" rtlCol="0"/>
          <a:lstStyle/>
          <a:p>
            <a:endParaRPr/>
          </a:p>
        </p:txBody>
      </p:sp>
      <p:sp>
        <p:nvSpPr>
          <p:cNvPr id="3" name="object 3"/>
          <p:cNvSpPr txBox="1"/>
          <p:nvPr/>
        </p:nvSpPr>
        <p:spPr>
          <a:xfrm>
            <a:off x="1981326" y="1760981"/>
            <a:ext cx="1693545" cy="650240"/>
          </a:xfrm>
          <a:prstGeom prst="rect">
            <a:avLst/>
          </a:prstGeom>
        </p:spPr>
        <p:txBody>
          <a:bodyPr vert="horz" wrap="square" lIns="0" tIns="12065" rIns="0" bIns="0" rtlCol="0">
            <a:spAutoFit/>
          </a:bodyPr>
          <a:lstStyle/>
          <a:p>
            <a:pPr marL="12700">
              <a:lnSpc>
                <a:spcPts val="2460"/>
              </a:lnSpc>
              <a:spcBef>
                <a:spcPts val="95"/>
              </a:spcBef>
            </a:pPr>
            <a:r>
              <a:rPr sz="2200" b="1" dirty="0">
                <a:solidFill>
                  <a:srgbClr val="03499E"/>
                </a:solidFill>
                <a:latin typeface="Times New Roman"/>
                <a:cs typeface="Times New Roman"/>
              </a:rPr>
              <a:t>Các</a:t>
            </a:r>
            <a:r>
              <a:rPr sz="2200" b="1" spc="225" dirty="0">
                <a:solidFill>
                  <a:srgbClr val="03499E"/>
                </a:solidFill>
                <a:latin typeface="Times New Roman"/>
                <a:cs typeface="Times New Roman"/>
              </a:rPr>
              <a:t> </a:t>
            </a:r>
            <a:r>
              <a:rPr sz="2200" b="1" dirty="0">
                <a:solidFill>
                  <a:srgbClr val="03499E"/>
                </a:solidFill>
                <a:latin typeface="Times New Roman"/>
                <a:cs typeface="Times New Roman"/>
              </a:rPr>
              <a:t>quy</a:t>
            </a:r>
            <a:r>
              <a:rPr sz="2200" b="1" spc="235" dirty="0">
                <a:solidFill>
                  <a:srgbClr val="03499E"/>
                </a:solidFill>
                <a:latin typeface="Times New Roman"/>
                <a:cs typeface="Times New Roman"/>
              </a:rPr>
              <a:t> </a:t>
            </a:r>
            <a:r>
              <a:rPr sz="2200" b="1" spc="-20" dirty="0">
                <a:solidFill>
                  <a:srgbClr val="03499E"/>
                </a:solidFill>
                <a:latin typeface="Times New Roman"/>
                <a:cs typeface="Times New Roman"/>
              </a:rPr>
              <a:t>định</a:t>
            </a:r>
            <a:endParaRPr sz="2200">
              <a:latin typeface="Times New Roman"/>
              <a:cs typeface="Times New Roman"/>
            </a:endParaRPr>
          </a:p>
          <a:p>
            <a:pPr marL="12700">
              <a:lnSpc>
                <a:spcPts val="2460"/>
              </a:lnSpc>
            </a:pPr>
            <a:r>
              <a:rPr sz="2200" b="1" spc="-20" dirty="0">
                <a:solidFill>
                  <a:srgbClr val="03499E"/>
                </a:solidFill>
                <a:latin typeface="Times New Roman"/>
                <a:cs typeface="Times New Roman"/>
              </a:rPr>
              <a:t>khác</a:t>
            </a:r>
            <a:endParaRPr sz="2200">
              <a:latin typeface="Times New Roman"/>
              <a:cs typeface="Times New Roman"/>
            </a:endParaRPr>
          </a:p>
        </p:txBody>
      </p:sp>
      <p:sp>
        <p:nvSpPr>
          <p:cNvPr id="4" name="object 4"/>
          <p:cNvSpPr txBox="1"/>
          <p:nvPr/>
        </p:nvSpPr>
        <p:spPr>
          <a:xfrm>
            <a:off x="3897629" y="1760981"/>
            <a:ext cx="7066280" cy="650240"/>
          </a:xfrm>
          <a:prstGeom prst="rect">
            <a:avLst/>
          </a:prstGeom>
        </p:spPr>
        <p:txBody>
          <a:bodyPr vert="horz" wrap="square" lIns="0" tIns="12065" rIns="0" bIns="0" rtlCol="0">
            <a:spAutoFit/>
          </a:bodyPr>
          <a:lstStyle/>
          <a:p>
            <a:pPr marL="12700">
              <a:lnSpc>
                <a:spcPts val="2460"/>
              </a:lnSpc>
              <a:spcBef>
                <a:spcPts val="95"/>
              </a:spcBef>
            </a:pPr>
            <a:r>
              <a:rPr sz="2200" dirty="0">
                <a:solidFill>
                  <a:srgbClr val="03499E"/>
                </a:solidFill>
                <a:latin typeface="Times New Roman"/>
                <a:cs typeface="Times New Roman"/>
              </a:rPr>
              <a:t>Nhà</a:t>
            </a:r>
            <a:r>
              <a:rPr sz="2200" spc="120" dirty="0">
                <a:solidFill>
                  <a:srgbClr val="03499E"/>
                </a:solidFill>
                <a:latin typeface="Times New Roman"/>
                <a:cs typeface="Times New Roman"/>
              </a:rPr>
              <a:t> </a:t>
            </a:r>
            <a:r>
              <a:rPr sz="2200" dirty="0">
                <a:solidFill>
                  <a:srgbClr val="03499E"/>
                </a:solidFill>
                <a:latin typeface="Times New Roman"/>
                <a:cs typeface="Times New Roman"/>
              </a:rPr>
              <a:t>thầu</a:t>
            </a:r>
            <a:r>
              <a:rPr sz="2200" spc="125" dirty="0">
                <a:solidFill>
                  <a:srgbClr val="03499E"/>
                </a:solidFill>
                <a:latin typeface="Times New Roman"/>
                <a:cs typeface="Times New Roman"/>
              </a:rPr>
              <a:t> </a:t>
            </a:r>
            <a:r>
              <a:rPr sz="2200" dirty="0">
                <a:solidFill>
                  <a:srgbClr val="03499E"/>
                </a:solidFill>
                <a:latin typeface="Times New Roman"/>
                <a:cs typeface="Times New Roman"/>
              </a:rPr>
              <a:t>là</a:t>
            </a:r>
            <a:r>
              <a:rPr sz="2200" spc="120" dirty="0">
                <a:solidFill>
                  <a:srgbClr val="03499E"/>
                </a:solidFill>
                <a:latin typeface="Times New Roman"/>
                <a:cs typeface="Times New Roman"/>
              </a:rPr>
              <a:t> </a:t>
            </a:r>
            <a:r>
              <a:rPr sz="2200" dirty="0">
                <a:solidFill>
                  <a:srgbClr val="03499E"/>
                </a:solidFill>
                <a:latin typeface="Times New Roman"/>
                <a:cs typeface="Times New Roman"/>
              </a:rPr>
              <a:t>hộ</a:t>
            </a:r>
            <a:r>
              <a:rPr sz="2200" spc="125" dirty="0">
                <a:solidFill>
                  <a:srgbClr val="03499E"/>
                </a:solidFill>
                <a:latin typeface="Times New Roman"/>
                <a:cs typeface="Times New Roman"/>
              </a:rPr>
              <a:t> </a:t>
            </a:r>
            <a:r>
              <a:rPr sz="2200" dirty="0">
                <a:solidFill>
                  <a:srgbClr val="03499E"/>
                </a:solidFill>
                <a:latin typeface="Times New Roman"/>
                <a:cs typeface="Times New Roman"/>
              </a:rPr>
              <a:t>kinh</a:t>
            </a:r>
            <a:r>
              <a:rPr sz="2200" spc="114" dirty="0">
                <a:solidFill>
                  <a:srgbClr val="03499E"/>
                </a:solidFill>
                <a:latin typeface="Times New Roman"/>
                <a:cs typeface="Times New Roman"/>
              </a:rPr>
              <a:t> </a:t>
            </a:r>
            <a:r>
              <a:rPr sz="2200" dirty="0">
                <a:solidFill>
                  <a:srgbClr val="03499E"/>
                </a:solidFill>
                <a:latin typeface="Times New Roman"/>
                <a:cs typeface="Times New Roman"/>
              </a:rPr>
              <a:t>doanh</a:t>
            </a:r>
            <a:r>
              <a:rPr sz="2200" spc="120" dirty="0">
                <a:solidFill>
                  <a:srgbClr val="03499E"/>
                </a:solidFill>
                <a:latin typeface="Times New Roman"/>
                <a:cs typeface="Times New Roman"/>
              </a:rPr>
              <a:t> </a:t>
            </a:r>
            <a:r>
              <a:rPr sz="2200" dirty="0">
                <a:solidFill>
                  <a:srgbClr val="03499E"/>
                </a:solidFill>
                <a:latin typeface="Times New Roman"/>
                <a:cs typeface="Times New Roman"/>
              </a:rPr>
              <a:t>không</a:t>
            </a:r>
            <a:r>
              <a:rPr sz="2200" spc="114" dirty="0">
                <a:solidFill>
                  <a:srgbClr val="03499E"/>
                </a:solidFill>
                <a:latin typeface="Times New Roman"/>
                <a:cs typeface="Times New Roman"/>
              </a:rPr>
              <a:t> </a:t>
            </a:r>
            <a:r>
              <a:rPr sz="2200" dirty="0">
                <a:solidFill>
                  <a:srgbClr val="03499E"/>
                </a:solidFill>
                <a:latin typeface="Times New Roman"/>
                <a:cs typeface="Times New Roman"/>
              </a:rPr>
              <a:t>phải</a:t>
            </a:r>
            <a:r>
              <a:rPr sz="2200" spc="114" dirty="0">
                <a:solidFill>
                  <a:srgbClr val="03499E"/>
                </a:solidFill>
                <a:latin typeface="Times New Roman"/>
                <a:cs typeface="Times New Roman"/>
              </a:rPr>
              <a:t> </a:t>
            </a:r>
            <a:r>
              <a:rPr sz="2200" dirty="0">
                <a:solidFill>
                  <a:srgbClr val="03499E"/>
                </a:solidFill>
                <a:latin typeface="Times New Roman"/>
                <a:cs typeface="Times New Roman"/>
              </a:rPr>
              <a:t>nộp</a:t>
            </a:r>
            <a:r>
              <a:rPr sz="2200" spc="114" dirty="0">
                <a:solidFill>
                  <a:srgbClr val="03499E"/>
                </a:solidFill>
                <a:latin typeface="Times New Roman"/>
                <a:cs typeface="Times New Roman"/>
              </a:rPr>
              <a:t> </a:t>
            </a:r>
            <a:r>
              <a:rPr sz="2200" dirty="0">
                <a:solidFill>
                  <a:srgbClr val="03499E"/>
                </a:solidFill>
                <a:latin typeface="Times New Roman"/>
                <a:cs typeface="Times New Roman"/>
              </a:rPr>
              <a:t>báo</a:t>
            </a:r>
            <a:r>
              <a:rPr sz="2200" spc="125" dirty="0">
                <a:solidFill>
                  <a:srgbClr val="03499E"/>
                </a:solidFill>
                <a:latin typeface="Times New Roman"/>
                <a:cs typeface="Times New Roman"/>
              </a:rPr>
              <a:t> </a:t>
            </a:r>
            <a:r>
              <a:rPr sz="2200" dirty="0">
                <a:solidFill>
                  <a:srgbClr val="03499E"/>
                </a:solidFill>
                <a:latin typeface="Times New Roman"/>
                <a:cs typeface="Times New Roman"/>
              </a:rPr>
              <a:t>cáo</a:t>
            </a:r>
            <a:r>
              <a:rPr sz="2200" spc="125" dirty="0">
                <a:solidFill>
                  <a:srgbClr val="03499E"/>
                </a:solidFill>
                <a:latin typeface="Times New Roman"/>
                <a:cs typeface="Times New Roman"/>
              </a:rPr>
              <a:t> </a:t>
            </a:r>
            <a:r>
              <a:rPr sz="2200" dirty="0">
                <a:solidFill>
                  <a:srgbClr val="03499E"/>
                </a:solidFill>
                <a:latin typeface="Times New Roman"/>
                <a:cs typeface="Times New Roman"/>
              </a:rPr>
              <a:t>tài</a:t>
            </a:r>
            <a:r>
              <a:rPr sz="2200" spc="120" dirty="0">
                <a:solidFill>
                  <a:srgbClr val="03499E"/>
                </a:solidFill>
                <a:latin typeface="Times New Roman"/>
                <a:cs typeface="Times New Roman"/>
              </a:rPr>
              <a:t> </a:t>
            </a:r>
            <a:r>
              <a:rPr sz="2200" spc="-10" dirty="0">
                <a:solidFill>
                  <a:srgbClr val="03499E"/>
                </a:solidFill>
                <a:latin typeface="Times New Roman"/>
                <a:cs typeface="Times New Roman"/>
              </a:rPr>
              <a:t>chính,</a:t>
            </a:r>
            <a:endParaRPr sz="2200">
              <a:latin typeface="Times New Roman"/>
              <a:cs typeface="Times New Roman"/>
            </a:endParaRPr>
          </a:p>
          <a:p>
            <a:pPr marL="12700">
              <a:lnSpc>
                <a:spcPts val="2460"/>
              </a:lnSpc>
            </a:pPr>
            <a:r>
              <a:rPr sz="2200" dirty="0">
                <a:solidFill>
                  <a:srgbClr val="03499E"/>
                </a:solidFill>
                <a:latin typeface="Times New Roman"/>
                <a:cs typeface="Times New Roman"/>
              </a:rPr>
              <a:t>không</a:t>
            </a:r>
            <a:r>
              <a:rPr sz="2200" spc="-40" dirty="0">
                <a:solidFill>
                  <a:srgbClr val="03499E"/>
                </a:solidFill>
                <a:latin typeface="Times New Roman"/>
                <a:cs typeface="Times New Roman"/>
              </a:rPr>
              <a:t> </a:t>
            </a:r>
            <a:r>
              <a:rPr sz="2200" dirty="0">
                <a:solidFill>
                  <a:srgbClr val="03499E"/>
                </a:solidFill>
                <a:latin typeface="Times New Roman"/>
                <a:cs typeface="Times New Roman"/>
              </a:rPr>
              <a:t>phải</a:t>
            </a:r>
            <a:r>
              <a:rPr sz="2200" spc="-20" dirty="0">
                <a:solidFill>
                  <a:srgbClr val="03499E"/>
                </a:solidFill>
                <a:latin typeface="Times New Roman"/>
                <a:cs typeface="Times New Roman"/>
              </a:rPr>
              <a:t> </a:t>
            </a:r>
            <a:r>
              <a:rPr sz="2200" dirty="0">
                <a:solidFill>
                  <a:srgbClr val="03499E"/>
                </a:solidFill>
                <a:latin typeface="Times New Roman"/>
                <a:cs typeface="Times New Roman"/>
              </a:rPr>
              <a:t>đáp</a:t>
            </a:r>
            <a:r>
              <a:rPr sz="2200" spc="-25" dirty="0">
                <a:solidFill>
                  <a:srgbClr val="03499E"/>
                </a:solidFill>
                <a:latin typeface="Times New Roman"/>
                <a:cs typeface="Times New Roman"/>
              </a:rPr>
              <a:t> </a:t>
            </a:r>
            <a:r>
              <a:rPr sz="2200" dirty="0">
                <a:solidFill>
                  <a:srgbClr val="03499E"/>
                </a:solidFill>
                <a:latin typeface="Times New Roman"/>
                <a:cs typeface="Times New Roman"/>
              </a:rPr>
              <a:t>ứng</a:t>
            </a:r>
            <a:r>
              <a:rPr sz="2200" spc="-15" dirty="0">
                <a:solidFill>
                  <a:srgbClr val="03499E"/>
                </a:solidFill>
                <a:latin typeface="Times New Roman"/>
                <a:cs typeface="Times New Roman"/>
              </a:rPr>
              <a:t> </a:t>
            </a:r>
            <a:r>
              <a:rPr sz="2200" dirty="0">
                <a:solidFill>
                  <a:srgbClr val="03499E"/>
                </a:solidFill>
                <a:latin typeface="Times New Roman"/>
                <a:cs typeface="Times New Roman"/>
              </a:rPr>
              <a:t>yêu</a:t>
            </a:r>
            <a:r>
              <a:rPr sz="2200" spc="-50" dirty="0">
                <a:solidFill>
                  <a:srgbClr val="03499E"/>
                </a:solidFill>
                <a:latin typeface="Times New Roman"/>
                <a:cs typeface="Times New Roman"/>
              </a:rPr>
              <a:t> </a:t>
            </a:r>
            <a:r>
              <a:rPr sz="2200" dirty="0">
                <a:solidFill>
                  <a:srgbClr val="03499E"/>
                </a:solidFill>
                <a:latin typeface="Times New Roman"/>
                <a:cs typeface="Times New Roman"/>
              </a:rPr>
              <a:t>cầu về</a:t>
            </a:r>
            <a:r>
              <a:rPr sz="2200" spc="-35" dirty="0">
                <a:solidFill>
                  <a:srgbClr val="03499E"/>
                </a:solidFill>
                <a:latin typeface="Times New Roman"/>
                <a:cs typeface="Times New Roman"/>
              </a:rPr>
              <a:t> </a:t>
            </a:r>
            <a:r>
              <a:rPr sz="2200" dirty="0">
                <a:solidFill>
                  <a:srgbClr val="03499E"/>
                </a:solidFill>
                <a:latin typeface="Times New Roman"/>
                <a:cs typeface="Times New Roman"/>
              </a:rPr>
              <a:t>giá</a:t>
            </a:r>
            <a:r>
              <a:rPr sz="2200" spc="-20" dirty="0">
                <a:solidFill>
                  <a:srgbClr val="03499E"/>
                </a:solidFill>
                <a:latin typeface="Times New Roman"/>
                <a:cs typeface="Times New Roman"/>
              </a:rPr>
              <a:t> </a:t>
            </a:r>
            <a:r>
              <a:rPr sz="2200" dirty="0">
                <a:solidFill>
                  <a:srgbClr val="03499E"/>
                </a:solidFill>
                <a:latin typeface="Times New Roman"/>
                <a:cs typeface="Times New Roman"/>
              </a:rPr>
              <a:t>trị</a:t>
            </a:r>
            <a:r>
              <a:rPr sz="2200" spc="-20" dirty="0">
                <a:solidFill>
                  <a:srgbClr val="03499E"/>
                </a:solidFill>
                <a:latin typeface="Times New Roman"/>
                <a:cs typeface="Times New Roman"/>
              </a:rPr>
              <a:t> </a:t>
            </a:r>
            <a:r>
              <a:rPr sz="2200" dirty="0">
                <a:solidFill>
                  <a:srgbClr val="03499E"/>
                </a:solidFill>
                <a:latin typeface="Times New Roman"/>
                <a:cs typeface="Times New Roman"/>
              </a:rPr>
              <a:t>tài</a:t>
            </a:r>
            <a:r>
              <a:rPr sz="2200" spc="-25" dirty="0">
                <a:solidFill>
                  <a:srgbClr val="03499E"/>
                </a:solidFill>
                <a:latin typeface="Times New Roman"/>
                <a:cs typeface="Times New Roman"/>
              </a:rPr>
              <a:t> </a:t>
            </a:r>
            <a:r>
              <a:rPr sz="2200" dirty="0">
                <a:solidFill>
                  <a:srgbClr val="03499E"/>
                </a:solidFill>
                <a:latin typeface="Times New Roman"/>
                <a:cs typeface="Times New Roman"/>
              </a:rPr>
              <a:t>sản</a:t>
            </a:r>
            <a:r>
              <a:rPr sz="2200" spc="-20" dirty="0">
                <a:solidFill>
                  <a:srgbClr val="03499E"/>
                </a:solidFill>
                <a:latin typeface="Times New Roman"/>
                <a:cs typeface="Times New Roman"/>
              </a:rPr>
              <a:t> ròng</a:t>
            </a:r>
            <a:endParaRPr sz="2200">
              <a:latin typeface="Times New Roman"/>
              <a:cs typeface="Times New Roman"/>
            </a:endParaRPr>
          </a:p>
        </p:txBody>
      </p:sp>
      <p:sp>
        <p:nvSpPr>
          <p:cNvPr id="5" name="object 5"/>
          <p:cNvSpPr/>
          <p:nvPr/>
        </p:nvSpPr>
        <p:spPr>
          <a:xfrm>
            <a:off x="3688334" y="2411348"/>
            <a:ext cx="7343140" cy="0"/>
          </a:xfrm>
          <a:custGeom>
            <a:avLst/>
            <a:gdLst/>
            <a:ahLst/>
            <a:cxnLst/>
            <a:rect l="l" t="t" r="r" b="b"/>
            <a:pathLst>
              <a:path w="7343140">
                <a:moveTo>
                  <a:pt x="0" y="0"/>
                </a:moveTo>
                <a:lnTo>
                  <a:pt x="7342632" y="0"/>
                </a:lnTo>
              </a:path>
            </a:pathLst>
          </a:custGeom>
          <a:ln w="25400">
            <a:solidFill>
              <a:srgbClr val="FFFFFF"/>
            </a:solidFill>
          </a:ln>
        </p:spPr>
        <p:txBody>
          <a:bodyPr wrap="square" lIns="0" tIns="0" rIns="0" bIns="0" rtlCol="0"/>
          <a:lstStyle/>
          <a:p>
            <a:endParaRPr/>
          </a:p>
        </p:txBody>
      </p:sp>
      <p:sp>
        <p:nvSpPr>
          <p:cNvPr id="6" name="object 6"/>
          <p:cNvSpPr/>
          <p:nvPr/>
        </p:nvSpPr>
        <p:spPr>
          <a:xfrm>
            <a:off x="3697859" y="3974338"/>
            <a:ext cx="7343140" cy="0"/>
          </a:xfrm>
          <a:custGeom>
            <a:avLst/>
            <a:gdLst/>
            <a:ahLst/>
            <a:cxnLst/>
            <a:rect l="l" t="t" r="r" b="b"/>
            <a:pathLst>
              <a:path w="7343140">
                <a:moveTo>
                  <a:pt x="0" y="0"/>
                </a:moveTo>
                <a:lnTo>
                  <a:pt x="7342632" y="0"/>
                </a:lnTo>
              </a:path>
            </a:pathLst>
          </a:custGeom>
          <a:ln w="25400">
            <a:solidFill>
              <a:srgbClr val="FFFFFF"/>
            </a:solidFill>
          </a:ln>
        </p:spPr>
        <p:txBody>
          <a:bodyPr wrap="square" lIns="0" tIns="0" rIns="0" bIns="0" rtlCol="0"/>
          <a:lstStyle/>
          <a:p>
            <a:endParaRPr/>
          </a:p>
        </p:txBody>
      </p:sp>
      <p:sp>
        <p:nvSpPr>
          <p:cNvPr id="7" name="object 7"/>
          <p:cNvSpPr/>
          <p:nvPr/>
        </p:nvSpPr>
        <p:spPr>
          <a:xfrm>
            <a:off x="3707384" y="4713604"/>
            <a:ext cx="7343140" cy="0"/>
          </a:xfrm>
          <a:custGeom>
            <a:avLst/>
            <a:gdLst/>
            <a:ahLst/>
            <a:cxnLst/>
            <a:rect l="l" t="t" r="r" b="b"/>
            <a:pathLst>
              <a:path w="7343140">
                <a:moveTo>
                  <a:pt x="0" y="0"/>
                </a:moveTo>
                <a:lnTo>
                  <a:pt x="7342632" y="0"/>
                </a:lnTo>
              </a:path>
            </a:pathLst>
          </a:custGeom>
          <a:ln w="25400">
            <a:solidFill>
              <a:srgbClr val="FFFFFF"/>
            </a:solidFill>
          </a:ln>
        </p:spPr>
        <p:txBody>
          <a:bodyPr wrap="square" lIns="0" tIns="0" rIns="0" bIns="0" rtlCol="0"/>
          <a:lstStyle/>
          <a:p>
            <a:endParaRPr/>
          </a:p>
        </p:txBody>
      </p:sp>
      <p:sp>
        <p:nvSpPr>
          <p:cNvPr id="8" name="object 8"/>
          <p:cNvSpPr txBox="1"/>
          <p:nvPr/>
        </p:nvSpPr>
        <p:spPr>
          <a:xfrm>
            <a:off x="3907028" y="2440304"/>
            <a:ext cx="7076440" cy="3461385"/>
          </a:xfrm>
          <a:prstGeom prst="rect">
            <a:avLst/>
          </a:prstGeom>
        </p:spPr>
        <p:txBody>
          <a:bodyPr vert="horz" wrap="square" lIns="0" tIns="57785" rIns="0" bIns="0" rtlCol="0">
            <a:spAutoFit/>
          </a:bodyPr>
          <a:lstStyle/>
          <a:p>
            <a:pPr marL="12700" marR="15875" algn="just">
              <a:lnSpc>
                <a:spcPct val="86300"/>
              </a:lnSpc>
              <a:spcBef>
                <a:spcPts val="455"/>
              </a:spcBef>
            </a:pPr>
            <a:r>
              <a:rPr sz="2200" dirty="0">
                <a:solidFill>
                  <a:srgbClr val="03499E"/>
                </a:solidFill>
                <a:latin typeface="Times New Roman"/>
                <a:cs typeface="Times New Roman"/>
              </a:rPr>
              <a:t>Đối</a:t>
            </a:r>
            <a:r>
              <a:rPr sz="2200" spc="165" dirty="0">
                <a:solidFill>
                  <a:srgbClr val="03499E"/>
                </a:solidFill>
                <a:latin typeface="Times New Roman"/>
                <a:cs typeface="Times New Roman"/>
              </a:rPr>
              <a:t> </a:t>
            </a:r>
            <a:r>
              <a:rPr sz="2200" dirty="0">
                <a:solidFill>
                  <a:srgbClr val="03499E"/>
                </a:solidFill>
                <a:latin typeface="Times New Roman"/>
                <a:cs typeface="Times New Roman"/>
              </a:rPr>
              <a:t>với</a:t>
            </a:r>
            <a:r>
              <a:rPr sz="2200" spc="160" dirty="0">
                <a:solidFill>
                  <a:srgbClr val="03499E"/>
                </a:solidFill>
                <a:latin typeface="Times New Roman"/>
                <a:cs typeface="Times New Roman"/>
              </a:rPr>
              <a:t> </a:t>
            </a:r>
            <a:r>
              <a:rPr sz="2200" dirty="0">
                <a:solidFill>
                  <a:srgbClr val="03499E"/>
                </a:solidFill>
                <a:latin typeface="Times New Roman"/>
                <a:cs typeface="Times New Roman"/>
              </a:rPr>
              <a:t>gói</a:t>
            </a:r>
            <a:r>
              <a:rPr sz="2200" spc="160" dirty="0">
                <a:solidFill>
                  <a:srgbClr val="03499E"/>
                </a:solidFill>
                <a:latin typeface="Times New Roman"/>
                <a:cs typeface="Times New Roman"/>
              </a:rPr>
              <a:t> </a:t>
            </a:r>
            <a:r>
              <a:rPr sz="2200" dirty="0">
                <a:solidFill>
                  <a:srgbClr val="03499E"/>
                </a:solidFill>
                <a:latin typeface="Times New Roman"/>
                <a:cs typeface="Times New Roman"/>
              </a:rPr>
              <a:t>thầu</a:t>
            </a:r>
            <a:r>
              <a:rPr sz="2200" spc="165" dirty="0">
                <a:solidFill>
                  <a:srgbClr val="03499E"/>
                </a:solidFill>
                <a:latin typeface="Times New Roman"/>
                <a:cs typeface="Times New Roman"/>
              </a:rPr>
              <a:t> </a:t>
            </a:r>
            <a:r>
              <a:rPr sz="2200" dirty="0">
                <a:solidFill>
                  <a:srgbClr val="03499E"/>
                </a:solidFill>
                <a:latin typeface="Times New Roman"/>
                <a:cs typeface="Times New Roman"/>
              </a:rPr>
              <a:t>có</a:t>
            </a:r>
            <a:r>
              <a:rPr sz="2200" spc="150" dirty="0">
                <a:solidFill>
                  <a:srgbClr val="03499E"/>
                </a:solidFill>
                <a:latin typeface="Times New Roman"/>
                <a:cs typeface="Times New Roman"/>
              </a:rPr>
              <a:t> </a:t>
            </a:r>
            <a:r>
              <a:rPr sz="2200" dirty="0">
                <a:solidFill>
                  <a:srgbClr val="03499E"/>
                </a:solidFill>
                <a:latin typeface="Times New Roman"/>
                <a:cs typeface="Times New Roman"/>
              </a:rPr>
              <a:t>yêu</a:t>
            </a:r>
            <a:r>
              <a:rPr sz="2200" spc="155" dirty="0">
                <a:solidFill>
                  <a:srgbClr val="03499E"/>
                </a:solidFill>
                <a:latin typeface="Times New Roman"/>
                <a:cs typeface="Times New Roman"/>
              </a:rPr>
              <a:t> </a:t>
            </a:r>
            <a:r>
              <a:rPr sz="2200" dirty="0">
                <a:solidFill>
                  <a:srgbClr val="03499E"/>
                </a:solidFill>
                <a:latin typeface="Times New Roman"/>
                <a:cs typeface="Times New Roman"/>
              </a:rPr>
              <a:t>cầu</a:t>
            </a:r>
            <a:r>
              <a:rPr sz="2200" spc="165" dirty="0">
                <a:solidFill>
                  <a:srgbClr val="03499E"/>
                </a:solidFill>
                <a:latin typeface="Times New Roman"/>
                <a:cs typeface="Times New Roman"/>
              </a:rPr>
              <a:t> </a:t>
            </a:r>
            <a:r>
              <a:rPr sz="2200" dirty="0">
                <a:solidFill>
                  <a:srgbClr val="03499E"/>
                </a:solidFill>
                <a:latin typeface="Times New Roman"/>
                <a:cs typeface="Times New Roman"/>
              </a:rPr>
              <a:t>kỹ</a:t>
            </a:r>
            <a:r>
              <a:rPr sz="2200" spc="175" dirty="0">
                <a:solidFill>
                  <a:srgbClr val="03499E"/>
                </a:solidFill>
                <a:latin typeface="Times New Roman"/>
                <a:cs typeface="Times New Roman"/>
              </a:rPr>
              <a:t> </a:t>
            </a:r>
            <a:r>
              <a:rPr sz="2200" dirty="0">
                <a:solidFill>
                  <a:srgbClr val="03499E"/>
                </a:solidFill>
                <a:latin typeface="Times New Roman"/>
                <a:cs typeface="Times New Roman"/>
              </a:rPr>
              <a:t>thuật</a:t>
            </a:r>
            <a:r>
              <a:rPr sz="2200" spc="160" dirty="0">
                <a:solidFill>
                  <a:srgbClr val="03499E"/>
                </a:solidFill>
                <a:latin typeface="Times New Roman"/>
                <a:cs typeface="Times New Roman"/>
              </a:rPr>
              <a:t> </a:t>
            </a:r>
            <a:r>
              <a:rPr sz="2200" dirty="0">
                <a:solidFill>
                  <a:srgbClr val="03499E"/>
                </a:solidFill>
                <a:latin typeface="Times New Roman"/>
                <a:cs typeface="Times New Roman"/>
              </a:rPr>
              <a:t>cao,</a:t>
            </a:r>
            <a:r>
              <a:rPr sz="2200" spc="165" dirty="0">
                <a:solidFill>
                  <a:srgbClr val="03499E"/>
                </a:solidFill>
                <a:latin typeface="Times New Roman"/>
                <a:cs typeface="Times New Roman"/>
              </a:rPr>
              <a:t> </a:t>
            </a:r>
            <a:r>
              <a:rPr sz="2200" dirty="0">
                <a:solidFill>
                  <a:srgbClr val="03499E"/>
                </a:solidFill>
                <a:latin typeface="Times New Roman"/>
                <a:cs typeface="Times New Roman"/>
              </a:rPr>
              <a:t>mức</a:t>
            </a:r>
            <a:r>
              <a:rPr sz="2200" spc="150" dirty="0">
                <a:solidFill>
                  <a:srgbClr val="03499E"/>
                </a:solidFill>
                <a:latin typeface="Times New Roman"/>
                <a:cs typeface="Times New Roman"/>
              </a:rPr>
              <a:t> </a:t>
            </a:r>
            <a:r>
              <a:rPr sz="2200" dirty="0">
                <a:solidFill>
                  <a:srgbClr val="03499E"/>
                </a:solidFill>
                <a:latin typeface="Times New Roman"/>
                <a:cs typeface="Times New Roman"/>
              </a:rPr>
              <a:t>điểm</a:t>
            </a:r>
            <a:r>
              <a:rPr sz="2200" spc="145" dirty="0">
                <a:solidFill>
                  <a:srgbClr val="03499E"/>
                </a:solidFill>
                <a:latin typeface="Times New Roman"/>
                <a:cs typeface="Times New Roman"/>
              </a:rPr>
              <a:t> </a:t>
            </a:r>
            <a:r>
              <a:rPr sz="2200" dirty="0">
                <a:solidFill>
                  <a:srgbClr val="03499E"/>
                </a:solidFill>
                <a:latin typeface="Times New Roman"/>
                <a:cs typeface="Times New Roman"/>
              </a:rPr>
              <a:t>yêu</a:t>
            </a:r>
            <a:r>
              <a:rPr sz="2200" spc="160" dirty="0">
                <a:solidFill>
                  <a:srgbClr val="03499E"/>
                </a:solidFill>
                <a:latin typeface="Times New Roman"/>
                <a:cs typeface="Times New Roman"/>
              </a:rPr>
              <a:t> </a:t>
            </a:r>
            <a:r>
              <a:rPr sz="2200" spc="-25" dirty="0">
                <a:solidFill>
                  <a:srgbClr val="03499E"/>
                </a:solidFill>
                <a:latin typeface="Times New Roman"/>
                <a:cs typeface="Times New Roman"/>
              </a:rPr>
              <a:t>cầu </a:t>
            </a:r>
            <a:r>
              <a:rPr sz="2200" dirty="0">
                <a:solidFill>
                  <a:srgbClr val="03499E"/>
                </a:solidFill>
                <a:latin typeface="Times New Roman"/>
                <a:cs typeface="Times New Roman"/>
              </a:rPr>
              <a:t>tối</a:t>
            </a:r>
            <a:r>
              <a:rPr sz="2200" spc="270" dirty="0">
                <a:solidFill>
                  <a:srgbClr val="03499E"/>
                </a:solidFill>
                <a:latin typeface="Times New Roman"/>
                <a:cs typeface="Times New Roman"/>
              </a:rPr>
              <a:t> </a:t>
            </a:r>
            <a:r>
              <a:rPr sz="2200" dirty="0">
                <a:solidFill>
                  <a:srgbClr val="03499E"/>
                </a:solidFill>
                <a:latin typeface="Times New Roman"/>
                <a:cs typeface="Times New Roman"/>
              </a:rPr>
              <a:t>thiểu</a:t>
            </a:r>
            <a:r>
              <a:rPr sz="2200" spc="265" dirty="0">
                <a:solidFill>
                  <a:srgbClr val="03499E"/>
                </a:solidFill>
                <a:latin typeface="Times New Roman"/>
                <a:cs typeface="Times New Roman"/>
              </a:rPr>
              <a:t> </a:t>
            </a:r>
            <a:r>
              <a:rPr sz="2200" dirty="0">
                <a:solidFill>
                  <a:srgbClr val="03499E"/>
                </a:solidFill>
                <a:latin typeface="Times New Roman"/>
                <a:cs typeface="Times New Roman"/>
              </a:rPr>
              <a:t>về</a:t>
            </a:r>
            <a:r>
              <a:rPr sz="2200" spc="260" dirty="0">
                <a:solidFill>
                  <a:srgbClr val="03499E"/>
                </a:solidFill>
                <a:latin typeface="Times New Roman"/>
                <a:cs typeface="Times New Roman"/>
              </a:rPr>
              <a:t> </a:t>
            </a:r>
            <a:r>
              <a:rPr sz="2200" dirty="0">
                <a:solidFill>
                  <a:srgbClr val="03499E"/>
                </a:solidFill>
                <a:latin typeface="Times New Roman"/>
                <a:cs typeface="Times New Roman"/>
              </a:rPr>
              <a:t>kỹ</a:t>
            </a:r>
            <a:r>
              <a:rPr sz="2200" spc="285" dirty="0">
                <a:solidFill>
                  <a:srgbClr val="03499E"/>
                </a:solidFill>
                <a:latin typeface="Times New Roman"/>
                <a:cs typeface="Times New Roman"/>
              </a:rPr>
              <a:t> </a:t>
            </a:r>
            <a:r>
              <a:rPr sz="2200" dirty="0">
                <a:solidFill>
                  <a:srgbClr val="03499E"/>
                </a:solidFill>
                <a:latin typeface="Times New Roman"/>
                <a:cs typeface="Times New Roman"/>
              </a:rPr>
              <a:t>thuật</a:t>
            </a:r>
            <a:r>
              <a:rPr sz="2200" spc="270" dirty="0">
                <a:solidFill>
                  <a:srgbClr val="03499E"/>
                </a:solidFill>
                <a:latin typeface="Times New Roman"/>
                <a:cs typeface="Times New Roman"/>
              </a:rPr>
              <a:t> </a:t>
            </a:r>
            <a:r>
              <a:rPr sz="2200" dirty="0">
                <a:solidFill>
                  <a:srgbClr val="03499E"/>
                </a:solidFill>
                <a:latin typeface="Times New Roman"/>
                <a:cs typeface="Times New Roman"/>
              </a:rPr>
              <a:t>từ</a:t>
            </a:r>
            <a:r>
              <a:rPr sz="2200" spc="270" dirty="0">
                <a:solidFill>
                  <a:srgbClr val="03499E"/>
                </a:solidFill>
                <a:latin typeface="Times New Roman"/>
                <a:cs typeface="Times New Roman"/>
              </a:rPr>
              <a:t> </a:t>
            </a:r>
            <a:r>
              <a:rPr sz="2200" dirty="0">
                <a:solidFill>
                  <a:srgbClr val="03499E"/>
                </a:solidFill>
                <a:latin typeface="Times New Roman"/>
                <a:cs typeface="Times New Roman"/>
              </a:rPr>
              <a:t>80%</a:t>
            </a:r>
            <a:r>
              <a:rPr sz="2200" spc="265" dirty="0">
                <a:solidFill>
                  <a:srgbClr val="03499E"/>
                </a:solidFill>
                <a:latin typeface="Times New Roman"/>
                <a:cs typeface="Times New Roman"/>
              </a:rPr>
              <a:t> </a:t>
            </a:r>
            <a:r>
              <a:rPr sz="2200" dirty="0">
                <a:solidFill>
                  <a:srgbClr val="03499E"/>
                </a:solidFill>
                <a:latin typeface="Times New Roman"/>
                <a:cs typeface="Times New Roman"/>
              </a:rPr>
              <a:t>đến</a:t>
            </a:r>
            <a:r>
              <a:rPr sz="2200" spc="280" dirty="0">
                <a:solidFill>
                  <a:srgbClr val="03499E"/>
                </a:solidFill>
                <a:latin typeface="Times New Roman"/>
                <a:cs typeface="Times New Roman"/>
              </a:rPr>
              <a:t> </a:t>
            </a:r>
            <a:r>
              <a:rPr sz="2200" dirty="0">
                <a:solidFill>
                  <a:srgbClr val="03499E"/>
                </a:solidFill>
                <a:latin typeface="Times New Roman"/>
                <a:cs typeface="Times New Roman"/>
              </a:rPr>
              <a:t>90%;</a:t>
            </a:r>
            <a:r>
              <a:rPr sz="2200" spc="270" dirty="0">
                <a:solidFill>
                  <a:srgbClr val="03499E"/>
                </a:solidFill>
                <a:latin typeface="Times New Roman"/>
                <a:cs typeface="Times New Roman"/>
              </a:rPr>
              <a:t> </a:t>
            </a:r>
            <a:r>
              <a:rPr sz="2200" dirty="0">
                <a:solidFill>
                  <a:srgbClr val="03499E"/>
                </a:solidFill>
                <a:latin typeface="Times New Roman"/>
                <a:cs typeface="Times New Roman"/>
              </a:rPr>
              <a:t>đối</a:t>
            </a:r>
            <a:r>
              <a:rPr sz="2200" spc="260" dirty="0">
                <a:solidFill>
                  <a:srgbClr val="03499E"/>
                </a:solidFill>
                <a:latin typeface="Times New Roman"/>
                <a:cs typeface="Times New Roman"/>
              </a:rPr>
              <a:t> </a:t>
            </a:r>
            <a:r>
              <a:rPr sz="2200" dirty="0">
                <a:solidFill>
                  <a:srgbClr val="03499E"/>
                </a:solidFill>
                <a:latin typeface="Times New Roman"/>
                <a:cs typeface="Times New Roman"/>
              </a:rPr>
              <a:t>với</a:t>
            </a:r>
            <a:r>
              <a:rPr sz="2200" spc="260" dirty="0">
                <a:solidFill>
                  <a:srgbClr val="03499E"/>
                </a:solidFill>
                <a:latin typeface="Times New Roman"/>
                <a:cs typeface="Times New Roman"/>
              </a:rPr>
              <a:t> </a:t>
            </a:r>
            <a:r>
              <a:rPr sz="2200" dirty="0">
                <a:solidFill>
                  <a:srgbClr val="03499E"/>
                </a:solidFill>
                <a:latin typeface="Times New Roman"/>
                <a:cs typeface="Times New Roman"/>
              </a:rPr>
              <a:t>gói</a:t>
            </a:r>
            <a:r>
              <a:rPr sz="2200" spc="260" dirty="0">
                <a:solidFill>
                  <a:srgbClr val="03499E"/>
                </a:solidFill>
                <a:latin typeface="Times New Roman"/>
                <a:cs typeface="Times New Roman"/>
              </a:rPr>
              <a:t> </a:t>
            </a:r>
            <a:r>
              <a:rPr sz="2200" dirty="0">
                <a:solidFill>
                  <a:srgbClr val="03499E"/>
                </a:solidFill>
                <a:latin typeface="Times New Roman"/>
                <a:cs typeface="Times New Roman"/>
              </a:rPr>
              <a:t>thầu</a:t>
            </a:r>
            <a:r>
              <a:rPr sz="2200" spc="275" dirty="0">
                <a:solidFill>
                  <a:srgbClr val="03499E"/>
                </a:solidFill>
                <a:latin typeface="Times New Roman"/>
                <a:cs typeface="Times New Roman"/>
              </a:rPr>
              <a:t> </a:t>
            </a:r>
            <a:r>
              <a:rPr sz="2200" spc="-25" dirty="0">
                <a:solidFill>
                  <a:srgbClr val="03499E"/>
                </a:solidFill>
                <a:latin typeface="Times New Roman"/>
                <a:cs typeface="Times New Roman"/>
              </a:rPr>
              <a:t>cần </a:t>
            </a:r>
            <a:r>
              <a:rPr sz="2200" dirty="0">
                <a:solidFill>
                  <a:srgbClr val="03499E"/>
                </a:solidFill>
                <a:latin typeface="Times New Roman"/>
                <a:cs typeface="Times New Roman"/>
              </a:rPr>
              <a:t>xem</a:t>
            </a:r>
            <a:r>
              <a:rPr sz="2200" spc="220" dirty="0">
                <a:solidFill>
                  <a:srgbClr val="03499E"/>
                </a:solidFill>
                <a:latin typeface="Times New Roman"/>
                <a:cs typeface="Times New Roman"/>
              </a:rPr>
              <a:t> </a:t>
            </a:r>
            <a:r>
              <a:rPr sz="2200" dirty="0">
                <a:solidFill>
                  <a:srgbClr val="03499E"/>
                </a:solidFill>
                <a:latin typeface="Times New Roman"/>
                <a:cs typeface="Times New Roman"/>
              </a:rPr>
              <a:t>xét</a:t>
            </a:r>
            <a:r>
              <a:rPr sz="2200" spc="240" dirty="0">
                <a:solidFill>
                  <a:srgbClr val="03499E"/>
                </a:solidFill>
                <a:latin typeface="Times New Roman"/>
                <a:cs typeface="Times New Roman"/>
              </a:rPr>
              <a:t> </a:t>
            </a:r>
            <a:r>
              <a:rPr sz="2200" dirty="0">
                <a:solidFill>
                  <a:srgbClr val="03499E"/>
                </a:solidFill>
                <a:latin typeface="Times New Roman"/>
                <a:cs typeface="Times New Roman"/>
              </a:rPr>
              <a:t>trên</a:t>
            </a:r>
            <a:r>
              <a:rPr sz="2200" spc="235" dirty="0">
                <a:solidFill>
                  <a:srgbClr val="03499E"/>
                </a:solidFill>
                <a:latin typeface="Times New Roman"/>
                <a:cs typeface="Times New Roman"/>
              </a:rPr>
              <a:t> </a:t>
            </a:r>
            <a:r>
              <a:rPr sz="2200" dirty="0">
                <a:solidFill>
                  <a:srgbClr val="03499E"/>
                </a:solidFill>
                <a:latin typeface="Times New Roman"/>
                <a:cs typeface="Times New Roman"/>
              </a:rPr>
              <a:t>cơ</a:t>
            </a:r>
            <a:r>
              <a:rPr sz="2200" spc="240" dirty="0">
                <a:solidFill>
                  <a:srgbClr val="03499E"/>
                </a:solidFill>
                <a:latin typeface="Times New Roman"/>
                <a:cs typeface="Times New Roman"/>
              </a:rPr>
              <a:t> </a:t>
            </a:r>
            <a:r>
              <a:rPr sz="2200" dirty="0">
                <a:solidFill>
                  <a:srgbClr val="03499E"/>
                </a:solidFill>
                <a:latin typeface="Times New Roman"/>
                <a:cs typeface="Times New Roman"/>
              </a:rPr>
              <a:t>sở</a:t>
            </a:r>
            <a:r>
              <a:rPr sz="2200" spc="240" dirty="0">
                <a:solidFill>
                  <a:srgbClr val="03499E"/>
                </a:solidFill>
                <a:latin typeface="Times New Roman"/>
                <a:cs typeface="Times New Roman"/>
              </a:rPr>
              <a:t> </a:t>
            </a:r>
            <a:r>
              <a:rPr sz="2200" dirty="0">
                <a:solidFill>
                  <a:srgbClr val="03499E"/>
                </a:solidFill>
                <a:latin typeface="Times New Roman"/>
                <a:cs typeface="Times New Roman"/>
              </a:rPr>
              <a:t>chú</a:t>
            </a:r>
            <a:r>
              <a:rPr sz="2200" spc="240" dirty="0">
                <a:solidFill>
                  <a:srgbClr val="03499E"/>
                </a:solidFill>
                <a:latin typeface="Times New Roman"/>
                <a:cs typeface="Times New Roman"/>
              </a:rPr>
              <a:t> </a:t>
            </a:r>
            <a:r>
              <a:rPr sz="2200" dirty="0">
                <a:solidFill>
                  <a:srgbClr val="03499E"/>
                </a:solidFill>
                <a:latin typeface="Times New Roman"/>
                <a:cs typeface="Times New Roman"/>
              </a:rPr>
              <a:t>trọng</a:t>
            </a:r>
            <a:r>
              <a:rPr sz="2200" spc="245" dirty="0">
                <a:solidFill>
                  <a:srgbClr val="03499E"/>
                </a:solidFill>
                <a:latin typeface="Times New Roman"/>
                <a:cs typeface="Times New Roman"/>
              </a:rPr>
              <a:t> </a:t>
            </a:r>
            <a:r>
              <a:rPr sz="2200" dirty="0">
                <a:solidFill>
                  <a:srgbClr val="03499E"/>
                </a:solidFill>
                <a:latin typeface="Times New Roman"/>
                <a:cs typeface="Times New Roman"/>
              </a:rPr>
              <a:t>tới</a:t>
            </a:r>
            <a:r>
              <a:rPr sz="2200" spc="240" dirty="0">
                <a:solidFill>
                  <a:srgbClr val="03499E"/>
                </a:solidFill>
                <a:latin typeface="Times New Roman"/>
                <a:cs typeface="Times New Roman"/>
              </a:rPr>
              <a:t> </a:t>
            </a:r>
            <a:r>
              <a:rPr sz="2200" dirty="0">
                <a:solidFill>
                  <a:srgbClr val="03499E"/>
                </a:solidFill>
                <a:latin typeface="Times New Roman"/>
                <a:cs typeface="Times New Roman"/>
              </a:rPr>
              <a:t>các</a:t>
            </a:r>
            <a:r>
              <a:rPr sz="2200" spc="220" dirty="0">
                <a:solidFill>
                  <a:srgbClr val="03499E"/>
                </a:solidFill>
                <a:latin typeface="Times New Roman"/>
                <a:cs typeface="Times New Roman"/>
              </a:rPr>
              <a:t> </a:t>
            </a:r>
            <a:r>
              <a:rPr sz="2200" dirty="0">
                <a:solidFill>
                  <a:srgbClr val="03499E"/>
                </a:solidFill>
                <a:latin typeface="Times New Roman"/>
                <a:cs typeface="Times New Roman"/>
              </a:rPr>
              <a:t>yếu</a:t>
            </a:r>
            <a:r>
              <a:rPr sz="2200" spc="245" dirty="0">
                <a:solidFill>
                  <a:srgbClr val="03499E"/>
                </a:solidFill>
                <a:latin typeface="Times New Roman"/>
                <a:cs typeface="Times New Roman"/>
              </a:rPr>
              <a:t> </a:t>
            </a:r>
            <a:r>
              <a:rPr sz="2200" dirty="0">
                <a:solidFill>
                  <a:srgbClr val="03499E"/>
                </a:solidFill>
                <a:latin typeface="Times New Roman"/>
                <a:cs typeface="Times New Roman"/>
              </a:rPr>
              <a:t>tố</a:t>
            </a:r>
            <a:r>
              <a:rPr sz="2200" spc="240" dirty="0">
                <a:solidFill>
                  <a:srgbClr val="03499E"/>
                </a:solidFill>
                <a:latin typeface="Times New Roman"/>
                <a:cs typeface="Times New Roman"/>
              </a:rPr>
              <a:t> </a:t>
            </a:r>
            <a:r>
              <a:rPr sz="2200" dirty="0">
                <a:solidFill>
                  <a:srgbClr val="03499E"/>
                </a:solidFill>
                <a:latin typeface="Times New Roman"/>
                <a:cs typeface="Times New Roman"/>
              </a:rPr>
              <a:t>kỹ</a:t>
            </a:r>
            <a:r>
              <a:rPr sz="2200" spc="245" dirty="0">
                <a:solidFill>
                  <a:srgbClr val="03499E"/>
                </a:solidFill>
                <a:latin typeface="Times New Roman"/>
                <a:cs typeface="Times New Roman"/>
              </a:rPr>
              <a:t> </a:t>
            </a:r>
            <a:r>
              <a:rPr sz="2200" dirty="0">
                <a:solidFill>
                  <a:srgbClr val="03499E"/>
                </a:solidFill>
                <a:latin typeface="Times New Roman"/>
                <a:cs typeface="Times New Roman"/>
              </a:rPr>
              <a:t>thuật</a:t>
            </a:r>
            <a:r>
              <a:rPr sz="2200" spc="240" dirty="0">
                <a:solidFill>
                  <a:srgbClr val="03499E"/>
                </a:solidFill>
                <a:latin typeface="Times New Roman"/>
                <a:cs typeface="Times New Roman"/>
              </a:rPr>
              <a:t> </a:t>
            </a:r>
            <a:r>
              <a:rPr sz="2200" dirty="0">
                <a:solidFill>
                  <a:srgbClr val="03499E"/>
                </a:solidFill>
                <a:latin typeface="Times New Roman"/>
                <a:cs typeface="Times New Roman"/>
              </a:rPr>
              <a:t>và</a:t>
            </a:r>
            <a:r>
              <a:rPr sz="2200" spc="229" dirty="0">
                <a:solidFill>
                  <a:srgbClr val="03499E"/>
                </a:solidFill>
                <a:latin typeface="Times New Roman"/>
                <a:cs typeface="Times New Roman"/>
              </a:rPr>
              <a:t> </a:t>
            </a:r>
            <a:r>
              <a:rPr sz="2200" spc="-20" dirty="0">
                <a:solidFill>
                  <a:srgbClr val="03499E"/>
                </a:solidFill>
                <a:latin typeface="Times New Roman"/>
                <a:cs typeface="Times New Roman"/>
              </a:rPr>
              <a:t>giá: </a:t>
            </a:r>
            <a:r>
              <a:rPr sz="2200" dirty="0">
                <a:solidFill>
                  <a:srgbClr val="03499E"/>
                </a:solidFill>
                <a:latin typeface="Times New Roman"/>
                <a:cs typeface="Times New Roman"/>
              </a:rPr>
              <a:t>mức</a:t>
            </a:r>
            <a:r>
              <a:rPr sz="2200" spc="35" dirty="0">
                <a:solidFill>
                  <a:srgbClr val="03499E"/>
                </a:solidFill>
                <a:latin typeface="Times New Roman"/>
                <a:cs typeface="Times New Roman"/>
              </a:rPr>
              <a:t> </a:t>
            </a:r>
            <a:r>
              <a:rPr sz="2200" dirty="0">
                <a:solidFill>
                  <a:srgbClr val="03499E"/>
                </a:solidFill>
                <a:latin typeface="Times New Roman"/>
                <a:cs typeface="Times New Roman"/>
              </a:rPr>
              <a:t>điểm</a:t>
            </a:r>
            <a:r>
              <a:rPr sz="2200" spc="40" dirty="0">
                <a:solidFill>
                  <a:srgbClr val="03499E"/>
                </a:solidFill>
                <a:latin typeface="Times New Roman"/>
                <a:cs typeface="Times New Roman"/>
              </a:rPr>
              <a:t> </a:t>
            </a:r>
            <a:r>
              <a:rPr sz="2200" dirty="0">
                <a:solidFill>
                  <a:srgbClr val="03499E"/>
                </a:solidFill>
                <a:latin typeface="Times New Roman"/>
                <a:cs typeface="Times New Roman"/>
              </a:rPr>
              <a:t>yêu</a:t>
            </a:r>
            <a:r>
              <a:rPr sz="2200" spc="40" dirty="0">
                <a:solidFill>
                  <a:srgbClr val="03499E"/>
                </a:solidFill>
                <a:latin typeface="Times New Roman"/>
                <a:cs typeface="Times New Roman"/>
              </a:rPr>
              <a:t> </a:t>
            </a:r>
            <a:r>
              <a:rPr sz="2200" dirty="0">
                <a:solidFill>
                  <a:srgbClr val="03499E"/>
                </a:solidFill>
                <a:latin typeface="Times New Roman"/>
                <a:cs typeface="Times New Roman"/>
              </a:rPr>
              <a:t>cầu</a:t>
            </a:r>
            <a:r>
              <a:rPr sz="2200" spc="45" dirty="0">
                <a:solidFill>
                  <a:srgbClr val="03499E"/>
                </a:solidFill>
                <a:latin typeface="Times New Roman"/>
                <a:cs typeface="Times New Roman"/>
              </a:rPr>
              <a:t> </a:t>
            </a:r>
            <a:r>
              <a:rPr sz="2200" dirty="0">
                <a:solidFill>
                  <a:srgbClr val="03499E"/>
                </a:solidFill>
                <a:latin typeface="Times New Roman"/>
                <a:cs typeface="Times New Roman"/>
              </a:rPr>
              <a:t>tối</a:t>
            </a:r>
            <a:r>
              <a:rPr sz="2200" spc="40" dirty="0">
                <a:solidFill>
                  <a:srgbClr val="03499E"/>
                </a:solidFill>
                <a:latin typeface="Times New Roman"/>
                <a:cs typeface="Times New Roman"/>
              </a:rPr>
              <a:t> </a:t>
            </a:r>
            <a:r>
              <a:rPr sz="2200" dirty="0">
                <a:solidFill>
                  <a:srgbClr val="03499E"/>
                </a:solidFill>
                <a:latin typeface="Times New Roman"/>
                <a:cs typeface="Times New Roman"/>
              </a:rPr>
              <a:t>thiểu</a:t>
            </a:r>
            <a:r>
              <a:rPr sz="2200" spc="40" dirty="0">
                <a:solidFill>
                  <a:srgbClr val="03499E"/>
                </a:solidFill>
                <a:latin typeface="Times New Roman"/>
                <a:cs typeface="Times New Roman"/>
              </a:rPr>
              <a:t> </a:t>
            </a:r>
            <a:r>
              <a:rPr sz="2200" dirty="0">
                <a:solidFill>
                  <a:srgbClr val="03499E"/>
                </a:solidFill>
                <a:latin typeface="Times New Roman"/>
                <a:cs typeface="Times New Roman"/>
              </a:rPr>
              <a:t>về</a:t>
            </a:r>
            <a:r>
              <a:rPr sz="2200" spc="35" dirty="0">
                <a:solidFill>
                  <a:srgbClr val="03499E"/>
                </a:solidFill>
                <a:latin typeface="Times New Roman"/>
                <a:cs typeface="Times New Roman"/>
              </a:rPr>
              <a:t> </a:t>
            </a:r>
            <a:r>
              <a:rPr sz="2200" dirty="0">
                <a:solidFill>
                  <a:srgbClr val="03499E"/>
                </a:solidFill>
                <a:latin typeface="Times New Roman"/>
                <a:cs typeface="Times New Roman"/>
              </a:rPr>
              <a:t>kỹ</a:t>
            </a:r>
            <a:r>
              <a:rPr sz="2200" spc="50" dirty="0">
                <a:solidFill>
                  <a:srgbClr val="03499E"/>
                </a:solidFill>
                <a:latin typeface="Times New Roman"/>
                <a:cs typeface="Times New Roman"/>
              </a:rPr>
              <a:t> </a:t>
            </a:r>
            <a:r>
              <a:rPr sz="2200" dirty="0">
                <a:solidFill>
                  <a:srgbClr val="03499E"/>
                </a:solidFill>
                <a:latin typeface="Times New Roman"/>
                <a:cs typeface="Times New Roman"/>
              </a:rPr>
              <a:t>thuật</a:t>
            </a:r>
            <a:r>
              <a:rPr sz="2200" spc="30" dirty="0">
                <a:solidFill>
                  <a:srgbClr val="03499E"/>
                </a:solidFill>
                <a:latin typeface="Times New Roman"/>
                <a:cs typeface="Times New Roman"/>
              </a:rPr>
              <a:t> </a:t>
            </a:r>
            <a:r>
              <a:rPr sz="2200" dirty="0">
                <a:solidFill>
                  <a:srgbClr val="03499E"/>
                </a:solidFill>
                <a:latin typeface="Times New Roman"/>
                <a:cs typeface="Times New Roman"/>
              </a:rPr>
              <a:t>có</a:t>
            </a:r>
            <a:r>
              <a:rPr sz="2200" spc="45" dirty="0">
                <a:solidFill>
                  <a:srgbClr val="03499E"/>
                </a:solidFill>
                <a:latin typeface="Times New Roman"/>
                <a:cs typeface="Times New Roman"/>
              </a:rPr>
              <a:t> </a:t>
            </a:r>
            <a:r>
              <a:rPr sz="2200" dirty="0">
                <a:solidFill>
                  <a:srgbClr val="03499E"/>
                </a:solidFill>
                <a:latin typeface="Times New Roman"/>
                <a:cs typeface="Times New Roman"/>
              </a:rPr>
              <a:t>thể</a:t>
            </a:r>
            <a:r>
              <a:rPr sz="2200" spc="40" dirty="0">
                <a:solidFill>
                  <a:srgbClr val="03499E"/>
                </a:solidFill>
                <a:latin typeface="Times New Roman"/>
                <a:cs typeface="Times New Roman"/>
              </a:rPr>
              <a:t> </a:t>
            </a:r>
            <a:r>
              <a:rPr sz="2200" dirty="0">
                <a:solidFill>
                  <a:srgbClr val="03499E"/>
                </a:solidFill>
                <a:latin typeface="Times New Roman"/>
                <a:cs typeface="Times New Roman"/>
              </a:rPr>
              <a:t>không</a:t>
            </a:r>
            <a:r>
              <a:rPr sz="2200" spc="35" dirty="0">
                <a:solidFill>
                  <a:srgbClr val="03499E"/>
                </a:solidFill>
                <a:latin typeface="Times New Roman"/>
                <a:cs typeface="Times New Roman"/>
              </a:rPr>
              <a:t> </a:t>
            </a:r>
            <a:r>
              <a:rPr sz="2200" dirty="0">
                <a:solidFill>
                  <a:srgbClr val="03499E"/>
                </a:solidFill>
                <a:latin typeface="Times New Roman"/>
                <a:cs typeface="Times New Roman"/>
              </a:rPr>
              <a:t>thấp</a:t>
            </a:r>
            <a:r>
              <a:rPr sz="2200" spc="45" dirty="0">
                <a:solidFill>
                  <a:srgbClr val="03499E"/>
                </a:solidFill>
                <a:latin typeface="Times New Roman"/>
                <a:cs typeface="Times New Roman"/>
              </a:rPr>
              <a:t> </a:t>
            </a:r>
            <a:r>
              <a:rPr sz="2200" spc="-25" dirty="0">
                <a:solidFill>
                  <a:srgbClr val="03499E"/>
                </a:solidFill>
                <a:latin typeface="Times New Roman"/>
                <a:cs typeface="Times New Roman"/>
              </a:rPr>
              <a:t>hơn </a:t>
            </a:r>
            <a:r>
              <a:rPr sz="2200" dirty="0">
                <a:solidFill>
                  <a:srgbClr val="03499E"/>
                </a:solidFill>
                <a:latin typeface="Times New Roman"/>
                <a:cs typeface="Times New Roman"/>
              </a:rPr>
              <a:t>80%</a:t>
            </a:r>
            <a:r>
              <a:rPr sz="2200" spc="-30" dirty="0">
                <a:solidFill>
                  <a:srgbClr val="03499E"/>
                </a:solidFill>
                <a:latin typeface="Times New Roman"/>
                <a:cs typeface="Times New Roman"/>
              </a:rPr>
              <a:t> </a:t>
            </a:r>
            <a:r>
              <a:rPr sz="2200" dirty="0">
                <a:solidFill>
                  <a:srgbClr val="03499E"/>
                </a:solidFill>
                <a:latin typeface="Times New Roman"/>
                <a:cs typeface="Times New Roman"/>
              </a:rPr>
              <a:t>tổng</a:t>
            </a:r>
            <a:r>
              <a:rPr sz="2200" spc="-20" dirty="0">
                <a:solidFill>
                  <a:srgbClr val="03499E"/>
                </a:solidFill>
                <a:latin typeface="Times New Roman"/>
                <a:cs typeface="Times New Roman"/>
              </a:rPr>
              <a:t> </a:t>
            </a:r>
            <a:r>
              <a:rPr sz="2200" dirty="0">
                <a:solidFill>
                  <a:srgbClr val="03499E"/>
                </a:solidFill>
                <a:latin typeface="Times New Roman"/>
                <a:cs typeface="Times New Roman"/>
              </a:rPr>
              <a:t>số</a:t>
            </a:r>
            <a:r>
              <a:rPr sz="2200" spc="-30" dirty="0">
                <a:solidFill>
                  <a:srgbClr val="03499E"/>
                </a:solidFill>
                <a:latin typeface="Times New Roman"/>
                <a:cs typeface="Times New Roman"/>
              </a:rPr>
              <a:t> </a:t>
            </a:r>
            <a:r>
              <a:rPr sz="2200" dirty="0">
                <a:solidFill>
                  <a:srgbClr val="03499E"/>
                </a:solidFill>
                <a:latin typeface="Times New Roman"/>
                <a:cs typeface="Times New Roman"/>
              </a:rPr>
              <a:t>điểm</a:t>
            </a:r>
            <a:r>
              <a:rPr sz="2200" spc="-20" dirty="0">
                <a:solidFill>
                  <a:srgbClr val="03499E"/>
                </a:solidFill>
                <a:latin typeface="Times New Roman"/>
                <a:cs typeface="Times New Roman"/>
              </a:rPr>
              <a:t> </a:t>
            </a:r>
            <a:r>
              <a:rPr sz="2200" dirty="0">
                <a:solidFill>
                  <a:srgbClr val="03499E"/>
                </a:solidFill>
                <a:latin typeface="Times New Roman"/>
                <a:cs typeface="Times New Roman"/>
              </a:rPr>
              <a:t>tối</a:t>
            </a:r>
            <a:r>
              <a:rPr sz="2200" spc="-25" dirty="0">
                <a:solidFill>
                  <a:srgbClr val="03499E"/>
                </a:solidFill>
                <a:latin typeface="Times New Roman"/>
                <a:cs typeface="Times New Roman"/>
              </a:rPr>
              <a:t> </a:t>
            </a:r>
            <a:r>
              <a:rPr sz="2200" dirty="0">
                <a:solidFill>
                  <a:srgbClr val="03499E"/>
                </a:solidFill>
                <a:latin typeface="Times New Roman"/>
                <a:cs typeface="Times New Roman"/>
              </a:rPr>
              <a:t>đa</a:t>
            </a:r>
            <a:r>
              <a:rPr sz="2200" spc="-25" dirty="0">
                <a:solidFill>
                  <a:srgbClr val="03499E"/>
                </a:solidFill>
                <a:latin typeface="Times New Roman"/>
                <a:cs typeface="Times New Roman"/>
              </a:rPr>
              <a:t> </a:t>
            </a:r>
            <a:r>
              <a:rPr sz="2200" dirty="0">
                <a:solidFill>
                  <a:srgbClr val="03499E"/>
                </a:solidFill>
                <a:latin typeface="Times New Roman"/>
                <a:cs typeface="Times New Roman"/>
              </a:rPr>
              <a:t>về</a:t>
            </a:r>
            <a:r>
              <a:rPr sz="2200" spc="-30" dirty="0">
                <a:solidFill>
                  <a:srgbClr val="03499E"/>
                </a:solidFill>
                <a:latin typeface="Times New Roman"/>
                <a:cs typeface="Times New Roman"/>
              </a:rPr>
              <a:t> </a:t>
            </a:r>
            <a:r>
              <a:rPr sz="2200" dirty="0">
                <a:solidFill>
                  <a:srgbClr val="03499E"/>
                </a:solidFill>
                <a:latin typeface="Times New Roman"/>
                <a:cs typeface="Times New Roman"/>
              </a:rPr>
              <a:t>kỹ</a:t>
            </a:r>
            <a:r>
              <a:rPr sz="2200" spc="-30" dirty="0">
                <a:solidFill>
                  <a:srgbClr val="03499E"/>
                </a:solidFill>
                <a:latin typeface="Times New Roman"/>
                <a:cs typeface="Times New Roman"/>
              </a:rPr>
              <a:t> </a:t>
            </a:r>
            <a:r>
              <a:rPr sz="2200" spc="-10" dirty="0">
                <a:solidFill>
                  <a:srgbClr val="03499E"/>
                </a:solidFill>
                <a:latin typeface="Times New Roman"/>
                <a:cs typeface="Times New Roman"/>
              </a:rPr>
              <a:t>thuật</a:t>
            </a:r>
            <a:endParaRPr sz="2200">
              <a:latin typeface="Times New Roman"/>
              <a:cs typeface="Times New Roman"/>
            </a:endParaRPr>
          </a:p>
          <a:p>
            <a:pPr marL="22225" marR="5080" algn="just">
              <a:lnSpc>
                <a:spcPts val="2280"/>
              </a:lnSpc>
              <a:spcBef>
                <a:spcPts val="1435"/>
              </a:spcBef>
            </a:pPr>
            <a:r>
              <a:rPr sz="2200" dirty="0">
                <a:solidFill>
                  <a:srgbClr val="03499E"/>
                </a:solidFill>
                <a:latin typeface="Times New Roman"/>
                <a:cs typeface="Times New Roman"/>
              </a:rPr>
              <a:t>Không</a:t>
            </a:r>
            <a:r>
              <a:rPr sz="2200" spc="75" dirty="0">
                <a:solidFill>
                  <a:srgbClr val="03499E"/>
                </a:solidFill>
                <a:latin typeface="Times New Roman"/>
                <a:cs typeface="Times New Roman"/>
              </a:rPr>
              <a:t> </a:t>
            </a:r>
            <a:r>
              <a:rPr sz="2200" dirty="0">
                <a:solidFill>
                  <a:srgbClr val="03499E"/>
                </a:solidFill>
                <a:latin typeface="Times New Roman"/>
                <a:cs typeface="Times New Roman"/>
              </a:rPr>
              <a:t>sử</a:t>
            </a:r>
            <a:r>
              <a:rPr sz="2200" spc="70" dirty="0">
                <a:solidFill>
                  <a:srgbClr val="03499E"/>
                </a:solidFill>
                <a:latin typeface="Times New Roman"/>
                <a:cs typeface="Times New Roman"/>
              </a:rPr>
              <a:t> </a:t>
            </a:r>
            <a:r>
              <a:rPr sz="2200" dirty="0">
                <a:solidFill>
                  <a:srgbClr val="03499E"/>
                </a:solidFill>
                <a:latin typeface="Times New Roman"/>
                <a:cs typeface="Times New Roman"/>
              </a:rPr>
              <a:t>dụng</a:t>
            </a:r>
            <a:r>
              <a:rPr sz="2200" spc="75" dirty="0">
                <a:solidFill>
                  <a:srgbClr val="03499E"/>
                </a:solidFill>
                <a:latin typeface="Times New Roman"/>
                <a:cs typeface="Times New Roman"/>
              </a:rPr>
              <a:t> </a:t>
            </a:r>
            <a:r>
              <a:rPr sz="2200" dirty="0">
                <a:solidFill>
                  <a:srgbClr val="03499E"/>
                </a:solidFill>
                <a:latin typeface="Times New Roman"/>
                <a:cs typeface="Times New Roman"/>
              </a:rPr>
              <a:t>phương</a:t>
            </a:r>
            <a:r>
              <a:rPr sz="2200" spc="85" dirty="0">
                <a:solidFill>
                  <a:srgbClr val="03499E"/>
                </a:solidFill>
                <a:latin typeface="Times New Roman"/>
                <a:cs typeface="Times New Roman"/>
              </a:rPr>
              <a:t> </a:t>
            </a:r>
            <a:r>
              <a:rPr sz="2200" dirty="0">
                <a:solidFill>
                  <a:srgbClr val="03499E"/>
                </a:solidFill>
                <a:latin typeface="Times New Roman"/>
                <a:cs typeface="Times New Roman"/>
              </a:rPr>
              <a:t>pháp</a:t>
            </a:r>
            <a:r>
              <a:rPr sz="2200" spc="75" dirty="0">
                <a:solidFill>
                  <a:srgbClr val="03499E"/>
                </a:solidFill>
                <a:latin typeface="Times New Roman"/>
                <a:cs typeface="Times New Roman"/>
              </a:rPr>
              <a:t> </a:t>
            </a:r>
            <a:r>
              <a:rPr sz="2200" dirty="0">
                <a:solidFill>
                  <a:srgbClr val="03499E"/>
                </a:solidFill>
                <a:latin typeface="Times New Roman"/>
                <a:cs typeface="Times New Roman"/>
              </a:rPr>
              <a:t>kết</a:t>
            </a:r>
            <a:r>
              <a:rPr sz="2200" spc="65" dirty="0">
                <a:solidFill>
                  <a:srgbClr val="03499E"/>
                </a:solidFill>
                <a:latin typeface="Times New Roman"/>
                <a:cs typeface="Times New Roman"/>
              </a:rPr>
              <a:t> </a:t>
            </a:r>
            <a:r>
              <a:rPr sz="2200" dirty="0">
                <a:solidFill>
                  <a:srgbClr val="03499E"/>
                </a:solidFill>
                <a:latin typeface="Times New Roman"/>
                <a:cs typeface="Times New Roman"/>
              </a:rPr>
              <a:t>hợp</a:t>
            </a:r>
            <a:r>
              <a:rPr sz="2200" spc="60" dirty="0">
                <a:solidFill>
                  <a:srgbClr val="03499E"/>
                </a:solidFill>
                <a:latin typeface="Times New Roman"/>
                <a:cs typeface="Times New Roman"/>
              </a:rPr>
              <a:t> </a:t>
            </a:r>
            <a:r>
              <a:rPr sz="2200" dirty="0">
                <a:solidFill>
                  <a:srgbClr val="03499E"/>
                </a:solidFill>
                <a:latin typeface="Times New Roman"/>
                <a:cs typeface="Times New Roman"/>
              </a:rPr>
              <a:t>giữa</a:t>
            </a:r>
            <a:r>
              <a:rPr sz="2200" spc="75" dirty="0">
                <a:solidFill>
                  <a:srgbClr val="03499E"/>
                </a:solidFill>
                <a:latin typeface="Times New Roman"/>
                <a:cs typeface="Times New Roman"/>
              </a:rPr>
              <a:t> </a:t>
            </a:r>
            <a:r>
              <a:rPr sz="2200" dirty="0">
                <a:solidFill>
                  <a:srgbClr val="03499E"/>
                </a:solidFill>
                <a:latin typeface="Times New Roman"/>
                <a:cs typeface="Times New Roman"/>
              </a:rPr>
              <a:t>kỹ</a:t>
            </a:r>
            <a:r>
              <a:rPr sz="2200" spc="80" dirty="0">
                <a:solidFill>
                  <a:srgbClr val="03499E"/>
                </a:solidFill>
                <a:latin typeface="Times New Roman"/>
                <a:cs typeface="Times New Roman"/>
              </a:rPr>
              <a:t> </a:t>
            </a:r>
            <a:r>
              <a:rPr sz="2200" dirty="0">
                <a:solidFill>
                  <a:srgbClr val="03499E"/>
                </a:solidFill>
                <a:latin typeface="Times New Roman"/>
                <a:cs typeface="Times New Roman"/>
              </a:rPr>
              <a:t>thuật</a:t>
            </a:r>
            <a:r>
              <a:rPr sz="2200" spc="75" dirty="0">
                <a:solidFill>
                  <a:srgbClr val="03499E"/>
                </a:solidFill>
                <a:latin typeface="Times New Roman"/>
                <a:cs typeface="Times New Roman"/>
              </a:rPr>
              <a:t> </a:t>
            </a:r>
            <a:r>
              <a:rPr sz="2200" dirty="0">
                <a:solidFill>
                  <a:srgbClr val="03499E"/>
                </a:solidFill>
                <a:latin typeface="Times New Roman"/>
                <a:cs typeface="Times New Roman"/>
              </a:rPr>
              <a:t>và</a:t>
            </a:r>
            <a:r>
              <a:rPr sz="2200" spc="70" dirty="0">
                <a:solidFill>
                  <a:srgbClr val="03499E"/>
                </a:solidFill>
                <a:latin typeface="Times New Roman"/>
                <a:cs typeface="Times New Roman"/>
              </a:rPr>
              <a:t> </a:t>
            </a:r>
            <a:r>
              <a:rPr sz="2200" dirty="0">
                <a:solidFill>
                  <a:srgbClr val="03499E"/>
                </a:solidFill>
                <a:latin typeface="Times New Roman"/>
                <a:cs typeface="Times New Roman"/>
              </a:rPr>
              <a:t>giá</a:t>
            </a:r>
            <a:r>
              <a:rPr sz="2200" spc="60" dirty="0">
                <a:solidFill>
                  <a:srgbClr val="03499E"/>
                </a:solidFill>
                <a:latin typeface="Times New Roman"/>
                <a:cs typeface="Times New Roman"/>
              </a:rPr>
              <a:t> </a:t>
            </a:r>
            <a:r>
              <a:rPr sz="2200" spc="-25" dirty="0">
                <a:solidFill>
                  <a:srgbClr val="03499E"/>
                </a:solidFill>
                <a:latin typeface="Times New Roman"/>
                <a:cs typeface="Times New Roman"/>
              </a:rPr>
              <a:t>đối </a:t>
            </a:r>
            <a:r>
              <a:rPr sz="2200" dirty="0">
                <a:solidFill>
                  <a:srgbClr val="03499E"/>
                </a:solidFill>
                <a:latin typeface="Times New Roman"/>
                <a:cs typeface="Times New Roman"/>
              </a:rPr>
              <a:t>với</a:t>
            </a:r>
            <a:r>
              <a:rPr sz="2200" spc="-45" dirty="0">
                <a:solidFill>
                  <a:srgbClr val="03499E"/>
                </a:solidFill>
                <a:latin typeface="Times New Roman"/>
                <a:cs typeface="Times New Roman"/>
              </a:rPr>
              <a:t> </a:t>
            </a:r>
            <a:r>
              <a:rPr sz="2200" dirty="0">
                <a:solidFill>
                  <a:srgbClr val="03499E"/>
                </a:solidFill>
                <a:latin typeface="Times New Roman"/>
                <a:cs typeface="Times New Roman"/>
              </a:rPr>
              <a:t>gói</a:t>
            </a:r>
            <a:r>
              <a:rPr sz="2200" spc="-45" dirty="0">
                <a:solidFill>
                  <a:srgbClr val="03499E"/>
                </a:solidFill>
                <a:latin typeface="Times New Roman"/>
                <a:cs typeface="Times New Roman"/>
              </a:rPr>
              <a:t> </a:t>
            </a:r>
            <a:r>
              <a:rPr sz="2200" dirty="0">
                <a:solidFill>
                  <a:srgbClr val="03499E"/>
                </a:solidFill>
                <a:latin typeface="Times New Roman"/>
                <a:cs typeface="Times New Roman"/>
              </a:rPr>
              <a:t>thầu</a:t>
            </a:r>
            <a:r>
              <a:rPr sz="2200" spc="-25" dirty="0">
                <a:solidFill>
                  <a:srgbClr val="03499E"/>
                </a:solidFill>
                <a:latin typeface="Times New Roman"/>
                <a:cs typeface="Times New Roman"/>
              </a:rPr>
              <a:t> </a:t>
            </a:r>
            <a:r>
              <a:rPr sz="2200" dirty="0">
                <a:solidFill>
                  <a:srgbClr val="03499E"/>
                </a:solidFill>
                <a:latin typeface="Times New Roman"/>
                <a:cs typeface="Times New Roman"/>
              </a:rPr>
              <a:t>một</a:t>
            </a:r>
            <a:r>
              <a:rPr sz="2200" spc="-15" dirty="0">
                <a:solidFill>
                  <a:srgbClr val="03499E"/>
                </a:solidFill>
                <a:latin typeface="Times New Roman"/>
                <a:cs typeface="Times New Roman"/>
              </a:rPr>
              <a:t> </a:t>
            </a:r>
            <a:r>
              <a:rPr sz="2200" dirty="0">
                <a:solidFill>
                  <a:srgbClr val="03499E"/>
                </a:solidFill>
                <a:latin typeface="Times New Roman"/>
                <a:cs typeface="Times New Roman"/>
              </a:rPr>
              <a:t>giai</a:t>
            </a:r>
            <a:r>
              <a:rPr sz="2200" spc="-30" dirty="0">
                <a:solidFill>
                  <a:srgbClr val="03499E"/>
                </a:solidFill>
                <a:latin typeface="Times New Roman"/>
                <a:cs typeface="Times New Roman"/>
              </a:rPr>
              <a:t> </a:t>
            </a:r>
            <a:r>
              <a:rPr sz="2200" dirty="0">
                <a:solidFill>
                  <a:srgbClr val="03499E"/>
                </a:solidFill>
                <a:latin typeface="Times New Roman"/>
                <a:cs typeface="Times New Roman"/>
              </a:rPr>
              <a:t>đoạn</a:t>
            </a:r>
            <a:r>
              <a:rPr sz="2200" spc="-35" dirty="0">
                <a:solidFill>
                  <a:srgbClr val="03499E"/>
                </a:solidFill>
                <a:latin typeface="Times New Roman"/>
                <a:cs typeface="Times New Roman"/>
              </a:rPr>
              <a:t> </a:t>
            </a:r>
            <a:r>
              <a:rPr sz="2200" dirty="0">
                <a:solidFill>
                  <a:srgbClr val="03499E"/>
                </a:solidFill>
                <a:latin typeface="Times New Roman"/>
                <a:cs typeface="Times New Roman"/>
              </a:rPr>
              <a:t>một</a:t>
            </a:r>
            <a:r>
              <a:rPr sz="2200" spc="-15" dirty="0">
                <a:solidFill>
                  <a:srgbClr val="03499E"/>
                </a:solidFill>
                <a:latin typeface="Times New Roman"/>
                <a:cs typeface="Times New Roman"/>
              </a:rPr>
              <a:t> </a:t>
            </a:r>
            <a:r>
              <a:rPr sz="2200" dirty="0">
                <a:solidFill>
                  <a:srgbClr val="03499E"/>
                </a:solidFill>
                <a:latin typeface="Times New Roman"/>
                <a:cs typeface="Times New Roman"/>
              </a:rPr>
              <a:t>túi</a:t>
            </a:r>
            <a:r>
              <a:rPr sz="2200" spc="-40" dirty="0">
                <a:solidFill>
                  <a:srgbClr val="03499E"/>
                </a:solidFill>
                <a:latin typeface="Times New Roman"/>
                <a:cs typeface="Times New Roman"/>
              </a:rPr>
              <a:t> </a:t>
            </a:r>
            <a:r>
              <a:rPr sz="2200" dirty="0">
                <a:solidFill>
                  <a:srgbClr val="03499E"/>
                </a:solidFill>
                <a:latin typeface="Times New Roman"/>
                <a:cs typeface="Times New Roman"/>
              </a:rPr>
              <a:t>hồ</a:t>
            </a:r>
            <a:r>
              <a:rPr sz="2200" spc="-35" dirty="0">
                <a:solidFill>
                  <a:srgbClr val="03499E"/>
                </a:solidFill>
                <a:latin typeface="Times New Roman"/>
                <a:cs typeface="Times New Roman"/>
              </a:rPr>
              <a:t> </a:t>
            </a:r>
            <a:r>
              <a:rPr sz="2200" spc="-25" dirty="0">
                <a:solidFill>
                  <a:srgbClr val="03499E"/>
                </a:solidFill>
                <a:latin typeface="Times New Roman"/>
                <a:cs typeface="Times New Roman"/>
              </a:rPr>
              <a:t>sơ</a:t>
            </a:r>
            <a:endParaRPr sz="2200">
              <a:latin typeface="Times New Roman"/>
              <a:cs typeface="Times New Roman"/>
            </a:endParaRPr>
          </a:p>
          <a:p>
            <a:pPr marL="22225" marR="5715" algn="just">
              <a:lnSpc>
                <a:spcPts val="2280"/>
              </a:lnSpc>
              <a:spcBef>
                <a:spcPts val="2485"/>
              </a:spcBef>
            </a:pPr>
            <a:r>
              <a:rPr sz="2200" dirty="0">
                <a:solidFill>
                  <a:srgbClr val="03499E"/>
                </a:solidFill>
                <a:latin typeface="Times New Roman"/>
                <a:cs typeface="Times New Roman"/>
              </a:rPr>
              <a:t>Đối</a:t>
            </a:r>
            <a:r>
              <a:rPr sz="2200" spc="10" dirty="0">
                <a:solidFill>
                  <a:srgbClr val="03499E"/>
                </a:solidFill>
                <a:latin typeface="Times New Roman"/>
                <a:cs typeface="Times New Roman"/>
              </a:rPr>
              <a:t> </a:t>
            </a:r>
            <a:r>
              <a:rPr sz="2200" dirty="0">
                <a:solidFill>
                  <a:srgbClr val="03499E"/>
                </a:solidFill>
                <a:latin typeface="Times New Roman"/>
                <a:cs typeface="Times New Roman"/>
              </a:rPr>
              <a:t>với gói thầu</a:t>
            </a:r>
            <a:r>
              <a:rPr sz="2200" spc="15" dirty="0">
                <a:solidFill>
                  <a:srgbClr val="03499E"/>
                </a:solidFill>
                <a:latin typeface="Times New Roman"/>
                <a:cs typeface="Times New Roman"/>
              </a:rPr>
              <a:t> </a:t>
            </a:r>
            <a:r>
              <a:rPr sz="2200" dirty="0">
                <a:solidFill>
                  <a:srgbClr val="03499E"/>
                </a:solidFill>
                <a:latin typeface="Times New Roman"/>
                <a:cs typeface="Times New Roman"/>
              </a:rPr>
              <a:t>bảo</a:t>
            </a:r>
            <a:r>
              <a:rPr sz="2200" spc="5" dirty="0">
                <a:solidFill>
                  <a:srgbClr val="03499E"/>
                </a:solidFill>
                <a:latin typeface="Times New Roman"/>
                <a:cs typeface="Times New Roman"/>
              </a:rPr>
              <a:t> </a:t>
            </a:r>
            <a:r>
              <a:rPr sz="2200" dirty="0">
                <a:solidFill>
                  <a:srgbClr val="03499E"/>
                </a:solidFill>
                <a:latin typeface="Times New Roman"/>
                <a:cs typeface="Times New Roman"/>
              </a:rPr>
              <a:t>hiểm,</a:t>
            </a:r>
            <a:r>
              <a:rPr sz="2200" spc="10" dirty="0">
                <a:solidFill>
                  <a:srgbClr val="03499E"/>
                </a:solidFill>
                <a:latin typeface="Times New Roman"/>
                <a:cs typeface="Times New Roman"/>
              </a:rPr>
              <a:t> </a:t>
            </a:r>
            <a:r>
              <a:rPr sz="2200" dirty="0">
                <a:solidFill>
                  <a:srgbClr val="03499E"/>
                </a:solidFill>
                <a:latin typeface="Times New Roman"/>
                <a:cs typeface="Times New Roman"/>
              </a:rPr>
              <a:t>nhà</a:t>
            </a:r>
            <a:r>
              <a:rPr sz="2200" spc="5" dirty="0">
                <a:solidFill>
                  <a:srgbClr val="03499E"/>
                </a:solidFill>
                <a:latin typeface="Times New Roman"/>
                <a:cs typeface="Times New Roman"/>
              </a:rPr>
              <a:t> </a:t>
            </a:r>
            <a:r>
              <a:rPr sz="2200" dirty="0">
                <a:solidFill>
                  <a:srgbClr val="03499E"/>
                </a:solidFill>
                <a:latin typeface="Times New Roman"/>
                <a:cs typeface="Times New Roman"/>
              </a:rPr>
              <a:t>thầu</a:t>
            </a:r>
            <a:r>
              <a:rPr sz="2200" spc="15" dirty="0">
                <a:solidFill>
                  <a:srgbClr val="03499E"/>
                </a:solidFill>
                <a:latin typeface="Times New Roman"/>
                <a:cs typeface="Times New Roman"/>
              </a:rPr>
              <a:t> </a:t>
            </a:r>
            <a:r>
              <a:rPr sz="2200" dirty="0">
                <a:solidFill>
                  <a:srgbClr val="03499E"/>
                </a:solidFill>
                <a:latin typeface="Times New Roman"/>
                <a:cs typeface="Times New Roman"/>
              </a:rPr>
              <a:t>tham dự</a:t>
            </a:r>
            <a:r>
              <a:rPr sz="2200" spc="5" dirty="0">
                <a:solidFill>
                  <a:srgbClr val="03499E"/>
                </a:solidFill>
                <a:latin typeface="Times New Roman"/>
                <a:cs typeface="Times New Roman"/>
              </a:rPr>
              <a:t> </a:t>
            </a:r>
            <a:r>
              <a:rPr sz="2200" dirty="0">
                <a:solidFill>
                  <a:srgbClr val="03499E"/>
                </a:solidFill>
                <a:latin typeface="Times New Roman"/>
                <a:cs typeface="Times New Roman"/>
              </a:rPr>
              <a:t>thầu</a:t>
            </a:r>
            <a:r>
              <a:rPr sz="2200" spc="15" dirty="0">
                <a:solidFill>
                  <a:srgbClr val="03499E"/>
                </a:solidFill>
                <a:latin typeface="Times New Roman"/>
                <a:cs typeface="Times New Roman"/>
              </a:rPr>
              <a:t> </a:t>
            </a:r>
            <a:r>
              <a:rPr sz="2200" dirty="0">
                <a:solidFill>
                  <a:srgbClr val="03499E"/>
                </a:solidFill>
                <a:latin typeface="Times New Roman"/>
                <a:cs typeface="Times New Roman"/>
              </a:rPr>
              <a:t>không</a:t>
            </a:r>
            <a:r>
              <a:rPr sz="2200" spc="5" dirty="0">
                <a:solidFill>
                  <a:srgbClr val="03499E"/>
                </a:solidFill>
                <a:latin typeface="Times New Roman"/>
                <a:cs typeface="Times New Roman"/>
              </a:rPr>
              <a:t> </a:t>
            </a:r>
            <a:r>
              <a:rPr sz="2200" spc="-20" dirty="0">
                <a:solidFill>
                  <a:srgbClr val="03499E"/>
                </a:solidFill>
                <a:latin typeface="Times New Roman"/>
                <a:cs typeface="Times New Roman"/>
              </a:rPr>
              <a:t>được </a:t>
            </a:r>
            <a:r>
              <a:rPr sz="2200" dirty="0">
                <a:solidFill>
                  <a:srgbClr val="03499E"/>
                </a:solidFill>
                <a:latin typeface="Times New Roman"/>
                <a:cs typeface="Times New Roman"/>
              </a:rPr>
              <a:t>xuất</a:t>
            </a:r>
            <a:r>
              <a:rPr sz="2200" spc="215" dirty="0">
                <a:solidFill>
                  <a:srgbClr val="03499E"/>
                </a:solidFill>
                <a:latin typeface="Times New Roman"/>
                <a:cs typeface="Times New Roman"/>
              </a:rPr>
              <a:t> </a:t>
            </a:r>
            <a:r>
              <a:rPr sz="2200" dirty="0">
                <a:solidFill>
                  <a:srgbClr val="03499E"/>
                </a:solidFill>
                <a:latin typeface="Times New Roman"/>
                <a:cs typeface="Times New Roman"/>
              </a:rPr>
              <a:t>trình</a:t>
            </a:r>
            <a:r>
              <a:rPr sz="2200" spc="225" dirty="0">
                <a:solidFill>
                  <a:srgbClr val="03499E"/>
                </a:solidFill>
                <a:latin typeface="Times New Roman"/>
                <a:cs typeface="Times New Roman"/>
              </a:rPr>
              <a:t> </a:t>
            </a:r>
            <a:r>
              <a:rPr sz="2200" dirty="0">
                <a:solidFill>
                  <a:srgbClr val="03499E"/>
                </a:solidFill>
                <a:latin typeface="Times New Roman"/>
                <a:cs typeface="Times New Roman"/>
              </a:rPr>
              <a:t>giấy</a:t>
            </a:r>
            <a:r>
              <a:rPr sz="2200" spc="235" dirty="0">
                <a:solidFill>
                  <a:srgbClr val="03499E"/>
                </a:solidFill>
                <a:latin typeface="Times New Roman"/>
                <a:cs typeface="Times New Roman"/>
              </a:rPr>
              <a:t> </a:t>
            </a:r>
            <a:r>
              <a:rPr sz="2200" dirty="0">
                <a:solidFill>
                  <a:srgbClr val="03499E"/>
                </a:solidFill>
                <a:latin typeface="Times New Roman"/>
                <a:cs typeface="Times New Roman"/>
              </a:rPr>
              <a:t>chứng</a:t>
            </a:r>
            <a:r>
              <a:rPr sz="2200" spc="225" dirty="0">
                <a:solidFill>
                  <a:srgbClr val="03499E"/>
                </a:solidFill>
                <a:latin typeface="Times New Roman"/>
                <a:cs typeface="Times New Roman"/>
              </a:rPr>
              <a:t> </a:t>
            </a:r>
            <a:r>
              <a:rPr sz="2200" dirty="0">
                <a:solidFill>
                  <a:srgbClr val="03499E"/>
                </a:solidFill>
                <a:latin typeface="Times New Roman"/>
                <a:cs typeface="Times New Roman"/>
              </a:rPr>
              <a:t>nhận</a:t>
            </a:r>
            <a:r>
              <a:rPr sz="2200" spc="215" dirty="0">
                <a:solidFill>
                  <a:srgbClr val="03499E"/>
                </a:solidFill>
                <a:latin typeface="Times New Roman"/>
                <a:cs typeface="Times New Roman"/>
              </a:rPr>
              <a:t> </a:t>
            </a:r>
            <a:r>
              <a:rPr sz="2200" dirty="0">
                <a:solidFill>
                  <a:srgbClr val="03499E"/>
                </a:solidFill>
                <a:latin typeface="Times New Roman"/>
                <a:cs typeface="Times New Roman"/>
              </a:rPr>
              <a:t>bảo</a:t>
            </a:r>
            <a:r>
              <a:rPr sz="2200" spc="225" dirty="0">
                <a:solidFill>
                  <a:srgbClr val="03499E"/>
                </a:solidFill>
                <a:latin typeface="Times New Roman"/>
                <a:cs typeface="Times New Roman"/>
              </a:rPr>
              <a:t> </a:t>
            </a:r>
            <a:r>
              <a:rPr sz="2200" dirty="0">
                <a:solidFill>
                  <a:srgbClr val="03499E"/>
                </a:solidFill>
                <a:latin typeface="Times New Roman"/>
                <a:cs typeface="Times New Roman"/>
              </a:rPr>
              <a:t>hiểm</a:t>
            </a:r>
            <a:r>
              <a:rPr sz="2200" spc="204" dirty="0">
                <a:solidFill>
                  <a:srgbClr val="03499E"/>
                </a:solidFill>
                <a:latin typeface="Times New Roman"/>
                <a:cs typeface="Times New Roman"/>
              </a:rPr>
              <a:t> </a:t>
            </a:r>
            <a:r>
              <a:rPr sz="2200" dirty="0">
                <a:solidFill>
                  <a:srgbClr val="03499E"/>
                </a:solidFill>
                <a:latin typeface="Times New Roman"/>
                <a:cs typeface="Times New Roman"/>
              </a:rPr>
              <a:t>bảo</a:t>
            </a:r>
            <a:r>
              <a:rPr sz="2200" spc="220" dirty="0">
                <a:solidFill>
                  <a:srgbClr val="03499E"/>
                </a:solidFill>
                <a:latin typeface="Times New Roman"/>
                <a:cs typeface="Times New Roman"/>
              </a:rPr>
              <a:t> </a:t>
            </a:r>
            <a:r>
              <a:rPr sz="2200" dirty="0">
                <a:solidFill>
                  <a:srgbClr val="03499E"/>
                </a:solidFill>
                <a:latin typeface="Times New Roman"/>
                <a:cs typeface="Times New Roman"/>
              </a:rPr>
              <a:t>lãnh</a:t>
            </a:r>
            <a:r>
              <a:rPr sz="2200" spc="229" dirty="0">
                <a:solidFill>
                  <a:srgbClr val="03499E"/>
                </a:solidFill>
                <a:latin typeface="Times New Roman"/>
                <a:cs typeface="Times New Roman"/>
              </a:rPr>
              <a:t> </a:t>
            </a:r>
            <a:r>
              <a:rPr sz="2200" dirty="0">
                <a:solidFill>
                  <a:srgbClr val="03499E"/>
                </a:solidFill>
                <a:latin typeface="Times New Roman"/>
                <a:cs typeface="Times New Roman"/>
              </a:rPr>
              <a:t>do</a:t>
            </a:r>
            <a:r>
              <a:rPr sz="2200" spc="229" dirty="0">
                <a:solidFill>
                  <a:srgbClr val="03499E"/>
                </a:solidFill>
                <a:latin typeface="Times New Roman"/>
                <a:cs typeface="Times New Roman"/>
              </a:rPr>
              <a:t> </a:t>
            </a:r>
            <a:r>
              <a:rPr sz="2200" dirty="0">
                <a:solidFill>
                  <a:srgbClr val="03499E"/>
                </a:solidFill>
                <a:latin typeface="Times New Roman"/>
                <a:cs typeface="Times New Roman"/>
              </a:rPr>
              <a:t>mình</a:t>
            </a:r>
            <a:r>
              <a:rPr sz="2200" spc="225" dirty="0">
                <a:solidFill>
                  <a:srgbClr val="03499E"/>
                </a:solidFill>
                <a:latin typeface="Times New Roman"/>
                <a:cs typeface="Times New Roman"/>
              </a:rPr>
              <a:t> </a:t>
            </a:r>
            <a:r>
              <a:rPr sz="2200" spc="-20" dirty="0">
                <a:solidFill>
                  <a:srgbClr val="03499E"/>
                </a:solidFill>
                <a:latin typeface="Times New Roman"/>
                <a:cs typeface="Times New Roman"/>
              </a:rPr>
              <a:t>phát hành</a:t>
            </a:r>
            <a:endParaRPr sz="2200">
              <a:latin typeface="Times New Roman"/>
              <a:cs typeface="Times New Roman"/>
            </a:endParaRPr>
          </a:p>
        </p:txBody>
      </p:sp>
      <p:sp>
        <p:nvSpPr>
          <p:cNvPr id="9" name="object 9"/>
          <p:cNvSpPr/>
          <p:nvPr/>
        </p:nvSpPr>
        <p:spPr>
          <a:xfrm>
            <a:off x="3707384" y="6351816"/>
            <a:ext cx="7343140" cy="0"/>
          </a:xfrm>
          <a:custGeom>
            <a:avLst/>
            <a:gdLst/>
            <a:ahLst/>
            <a:cxnLst/>
            <a:rect l="l" t="t" r="r" b="b"/>
            <a:pathLst>
              <a:path w="7343140">
                <a:moveTo>
                  <a:pt x="0" y="0"/>
                </a:moveTo>
                <a:lnTo>
                  <a:pt x="7342632" y="0"/>
                </a:lnTo>
              </a:path>
            </a:pathLst>
          </a:custGeom>
          <a:ln w="25400">
            <a:solidFill>
              <a:srgbClr val="FFFFFF"/>
            </a:solidFill>
          </a:ln>
        </p:spPr>
        <p:txBody>
          <a:bodyPr wrap="square" lIns="0" tIns="0" rIns="0" bIns="0" rtlCol="0"/>
          <a:lstStyle/>
          <a:p>
            <a:endParaRPr/>
          </a:p>
        </p:txBody>
      </p:sp>
      <p:sp>
        <p:nvSpPr>
          <p:cNvPr id="10" name="object 10"/>
          <p:cNvSpPr txBox="1">
            <a:spLocks noGrp="1"/>
          </p:cNvSpPr>
          <p:nvPr>
            <p:ph type="title"/>
          </p:nvPr>
        </p:nvSpPr>
        <p:spPr>
          <a:prstGeom prst="rect">
            <a:avLst/>
          </a:prstGeom>
        </p:spPr>
        <p:txBody>
          <a:bodyPr vert="horz" wrap="square" lIns="0" tIns="361950" rIns="0" bIns="0" rtlCol="0">
            <a:spAutoFit/>
          </a:bodyPr>
          <a:lstStyle/>
          <a:p>
            <a:pPr marL="2584450">
              <a:lnSpc>
                <a:spcPct val="100000"/>
              </a:lnSpc>
              <a:spcBef>
                <a:spcPts val="100"/>
              </a:spcBef>
            </a:pPr>
            <a:r>
              <a:rPr dirty="0"/>
              <a:t>HỒ</a:t>
            </a:r>
            <a:r>
              <a:rPr spc="-50" dirty="0"/>
              <a:t> </a:t>
            </a:r>
            <a:r>
              <a:rPr dirty="0"/>
              <a:t>SƠ</a:t>
            </a:r>
            <a:r>
              <a:rPr spc="-30" dirty="0"/>
              <a:t> </a:t>
            </a:r>
            <a:r>
              <a:rPr dirty="0"/>
              <a:t>MỜI</a:t>
            </a:r>
            <a:r>
              <a:rPr spc="-80" dirty="0"/>
              <a:t> </a:t>
            </a:r>
            <a:r>
              <a:rPr dirty="0"/>
              <a:t>THẦU</a:t>
            </a:r>
            <a:r>
              <a:rPr spc="-35" dirty="0"/>
              <a:t> </a:t>
            </a:r>
            <a:r>
              <a:rPr dirty="0"/>
              <a:t>(Điều</a:t>
            </a:r>
            <a:r>
              <a:rPr spc="-35" dirty="0"/>
              <a:t> </a:t>
            </a:r>
            <a:r>
              <a:rPr dirty="0"/>
              <a:t>24</a:t>
            </a:r>
            <a:r>
              <a:rPr spc="-30" dirty="0"/>
              <a:t> </a:t>
            </a:r>
            <a:r>
              <a:rPr spc="-25" dirty="0"/>
              <a:t>NĐ)</a:t>
            </a:r>
          </a:p>
        </p:txBody>
      </p:sp>
      <p:sp>
        <p:nvSpPr>
          <p:cNvPr id="11" name="object 11"/>
          <p:cNvSpPr txBox="1"/>
          <p:nvPr/>
        </p:nvSpPr>
        <p:spPr>
          <a:xfrm>
            <a:off x="1858517" y="1149553"/>
            <a:ext cx="2195195" cy="391795"/>
          </a:xfrm>
          <a:prstGeom prst="rect">
            <a:avLst/>
          </a:prstGeom>
        </p:spPr>
        <p:txBody>
          <a:bodyPr vert="horz" wrap="square" lIns="0" tIns="12700" rIns="0" bIns="0" rtlCol="0">
            <a:spAutoFit/>
          </a:bodyPr>
          <a:lstStyle/>
          <a:p>
            <a:pPr marL="12700">
              <a:lnSpc>
                <a:spcPct val="100000"/>
              </a:lnSpc>
              <a:spcBef>
                <a:spcPts val="100"/>
              </a:spcBef>
            </a:pPr>
            <a:r>
              <a:rPr sz="2400" b="1" dirty="0">
                <a:solidFill>
                  <a:srgbClr val="03499E"/>
                </a:solidFill>
                <a:latin typeface="Times New Roman"/>
                <a:cs typeface="Times New Roman"/>
              </a:rPr>
              <a:t>Nội</a:t>
            </a:r>
            <a:r>
              <a:rPr sz="2400" b="1" spc="-50" dirty="0">
                <a:solidFill>
                  <a:srgbClr val="03499E"/>
                </a:solidFill>
                <a:latin typeface="Times New Roman"/>
                <a:cs typeface="Times New Roman"/>
              </a:rPr>
              <a:t> </a:t>
            </a:r>
            <a:r>
              <a:rPr sz="2400" b="1" dirty="0">
                <a:solidFill>
                  <a:srgbClr val="03499E"/>
                </a:solidFill>
                <a:latin typeface="Times New Roman"/>
                <a:cs typeface="Times New Roman"/>
              </a:rPr>
              <a:t>dung</a:t>
            </a:r>
            <a:r>
              <a:rPr sz="2400" b="1" spc="-45" dirty="0">
                <a:solidFill>
                  <a:srgbClr val="03499E"/>
                </a:solidFill>
                <a:latin typeface="Times New Roman"/>
                <a:cs typeface="Times New Roman"/>
              </a:rPr>
              <a:t> </a:t>
            </a:r>
            <a:r>
              <a:rPr sz="2400" b="1" spc="-20" dirty="0">
                <a:solidFill>
                  <a:srgbClr val="03499E"/>
                </a:solidFill>
                <a:latin typeface="Times New Roman"/>
                <a:cs typeface="Times New Roman"/>
              </a:rPr>
              <a:t>HSMT</a:t>
            </a:r>
            <a:endParaRPr sz="2400">
              <a:latin typeface="Times New Roman"/>
              <a:cs typeface="Times New Roman"/>
            </a:endParaRPr>
          </a:p>
        </p:txBody>
      </p:sp>
      <p:sp>
        <p:nvSpPr>
          <p:cNvPr id="12" name="Slide Number Placeholder 11">
            <a:extLst>
              <a:ext uri="{FF2B5EF4-FFF2-40B4-BE49-F238E27FC236}">
                <a16:creationId xmlns:a16="http://schemas.microsoft.com/office/drawing/2014/main" id="{5DE4DD61-03F6-DDA2-E25D-66D948B82E48}"/>
              </a:ext>
            </a:extLst>
          </p:cNvPr>
          <p:cNvSpPr>
            <a:spLocks noGrp="1"/>
          </p:cNvSpPr>
          <p:nvPr>
            <p:ph type="sldNum" sz="quarter" idx="7"/>
          </p:nvPr>
        </p:nvSpPr>
        <p:spPr/>
        <p:txBody>
          <a:bodyPr/>
          <a:lstStyle/>
          <a:p>
            <a:pPr marL="4939665">
              <a:lnSpc>
                <a:spcPts val="1655"/>
              </a:lnSpc>
            </a:pPr>
            <a:fld id="{81D60167-4931-47E6-BA6A-407CBD079E47}" type="slidenum">
              <a:rPr lang="en-US" spc="-25" smtClean="0"/>
              <a:t>73</a:t>
            </a:fld>
            <a:endParaRPr lang="en-US" spc="-25"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59258" rIns="0" bIns="0" rtlCol="0">
            <a:spAutoFit/>
          </a:bodyPr>
          <a:lstStyle/>
          <a:p>
            <a:pPr marL="1607820">
              <a:lnSpc>
                <a:spcPct val="100000"/>
              </a:lnSpc>
              <a:spcBef>
                <a:spcPts val="100"/>
              </a:spcBef>
            </a:pPr>
            <a:r>
              <a:rPr dirty="0"/>
              <a:t>Phát</a:t>
            </a:r>
            <a:r>
              <a:rPr spc="-20" dirty="0"/>
              <a:t> </a:t>
            </a:r>
            <a:r>
              <a:rPr dirty="0"/>
              <a:t>hành,</a:t>
            </a:r>
            <a:r>
              <a:rPr spc="-10" dirty="0"/>
              <a:t> </a:t>
            </a:r>
            <a:r>
              <a:rPr dirty="0"/>
              <a:t>sửa</a:t>
            </a:r>
            <a:r>
              <a:rPr spc="-15" dirty="0"/>
              <a:t> </a:t>
            </a:r>
            <a:r>
              <a:rPr dirty="0"/>
              <a:t>đổi,</a:t>
            </a:r>
            <a:r>
              <a:rPr spc="-20" dirty="0"/>
              <a:t> </a:t>
            </a:r>
            <a:r>
              <a:rPr dirty="0"/>
              <a:t>làm</a:t>
            </a:r>
            <a:r>
              <a:rPr spc="-25" dirty="0"/>
              <a:t> </a:t>
            </a:r>
            <a:r>
              <a:rPr dirty="0"/>
              <a:t>rõ</a:t>
            </a:r>
            <a:r>
              <a:rPr spc="-30" dirty="0"/>
              <a:t> </a:t>
            </a:r>
            <a:r>
              <a:rPr dirty="0"/>
              <a:t>HSMT</a:t>
            </a:r>
            <a:r>
              <a:rPr spc="-20" dirty="0"/>
              <a:t> </a:t>
            </a:r>
            <a:r>
              <a:rPr dirty="0"/>
              <a:t>(Đ.26,</a:t>
            </a:r>
            <a:r>
              <a:rPr spc="-15" dirty="0"/>
              <a:t> </a:t>
            </a:r>
            <a:r>
              <a:rPr spc="-25" dirty="0"/>
              <a:t>NĐ)</a:t>
            </a:r>
          </a:p>
        </p:txBody>
      </p:sp>
      <p:sp>
        <p:nvSpPr>
          <p:cNvPr id="3" name="object 3"/>
          <p:cNvSpPr txBox="1"/>
          <p:nvPr/>
        </p:nvSpPr>
        <p:spPr>
          <a:xfrm>
            <a:off x="1017219" y="911732"/>
            <a:ext cx="578485" cy="594995"/>
          </a:xfrm>
          <a:prstGeom prst="rect">
            <a:avLst/>
          </a:prstGeom>
        </p:spPr>
        <p:txBody>
          <a:bodyPr vert="horz" wrap="square" lIns="0" tIns="13335" rIns="0" bIns="0" rtlCol="0">
            <a:spAutoFit/>
          </a:bodyPr>
          <a:lstStyle/>
          <a:p>
            <a:pPr marL="12700">
              <a:lnSpc>
                <a:spcPts val="2240"/>
              </a:lnSpc>
              <a:spcBef>
                <a:spcPts val="105"/>
              </a:spcBef>
            </a:pPr>
            <a:r>
              <a:rPr sz="2000" b="1" spc="-20" dirty="0">
                <a:solidFill>
                  <a:srgbClr val="03499E"/>
                </a:solidFill>
                <a:latin typeface="Times New Roman"/>
                <a:cs typeface="Times New Roman"/>
              </a:rPr>
              <a:t>Phát</a:t>
            </a:r>
            <a:endParaRPr sz="2000">
              <a:latin typeface="Times New Roman"/>
              <a:cs typeface="Times New Roman"/>
            </a:endParaRPr>
          </a:p>
          <a:p>
            <a:pPr marL="12700">
              <a:lnSpc>
                <a:spcPts val="2240"/>
              </a:lnSpc>
            </a:pPr>
            <a:r>
              <a:rPr sz="2000" b="1" spc="-20" dirty="0">
                <a:solidFill>
                  <a:srgbClr val="03499E"/>
                </a:solidFill>
                <a:latin typeface="Times New Roman"/>
                <a:cs typeface="Times New Roman"/>
              </a:rPr>
              <a:t>hành</a:t>
            </a:r>
            <a:endParaRPr sz="2000">
              <a:latin typeface="Times New Roman"/>
              <a:cs typeface="Times New Roman"/>
            </a:endParaRPr>
          </a:p>
        </p:txBody>
      </p:sp>
      <p:sp>
        <p:nvSpPr>
          <p:cNvPr id="4" name="object 4"/>
          <p:cNvSpPr/>
          <p:nvPr/>
        </p:nvSpPr>
        <p:spPr>
          <a:xfrm>
            <a:off x="2068576" y="891666"/>
            <a:ext cx="245110" cy="693420"/>
          </a:xfrm>
          <a:custGeom>
            <a:avLst/>
            <a:gdLst/>
            <a:ahLst/>
            <a:cxnLst/>
            <a:rect l="l" t="t" r="r" b="b"/>
            <a:pathLst>
              <a:path w="245110" h="693419">
                <a:moveTo>
                  <a:pt x="244729" y="692912"/>
                </a:moveTo>
                <a:lnTo>
                  <a:pt x="197096" y="686181"/>
                </a:lnTo>
                <a:lnTo>
                  <a:pt x="158178" y="667829"/>
                </a:lnTo>
                <a:lnTo>
                  <a:pt x="131929" y="640619"/>
                </a:lnTo>
                <a:lnTo>
                  <a:pt x="122300" y="607313"/>
                </a:lnTo>
                <a:lnTo>
                  <a:pt x="122300" y="432054"/>
                </a:lnTo>
                <a:lnTo>
                  <a:pt x="112692" y="398748"/>
                </a:lnTo>
                <a:lnTo>
                  <a:pt x="86487" y="371538"/>
                </a:lnTo>
                <a:lnTo>
                  <a:pt x="47613" y="353187"/>
                </a:lnTo>
                <a:lnTo>
                  <a:pt x="0" y="346456"/>
                </a:lnTo>
                <a:lnTo>
                  <a:pt x="47613" y="339725"/>
                </a:lnTo>
                <a:lnTo>
                  <a:pt x="86487" y="321373"/>
                </a:lnTo>
                <a:lnTo>
                  <a:pt x="112692" y="294163"/>
                </a:lnTo>
                <a:lnTo>
                  <a:pt x="122300" y="260858"/>
                </a:lnTo>
                <a:lnTo>
                  <a:pt x="122300" y="85598"/>
                </a:lnTo>
                <a:lnTo>
                  <a:pt x="131929" y="52238"/>
                </a:lnTo>
                <a:lnTo>
                  <a:pt x="158178" y="25034"/>
                </a:lnTo>
                <a:lnTo>
                  <a:pt x="197096" y="6713"/>
                </a:lnTo>
                <a:lnTo>
                  <a:pt x="244729" y="0"/>
                </a:lnTo>
              </a:path>
            </a:pathLst>
          </a:custGeom>
          <a:ln w="25400">
            <a:solidFill>
              <a:srgbClr val="1F497C"/>
            </a:solidFill>
          </a:ln>
        </p:spPr>
        <p:txBody>
          <a:bodyPr wrap="square" lIns="0" tIns="0" rIns="0" bIns="0" rtlCol="0"/>
          <a:lstStyle/>
          <a:p>
            <a:endParaRPr/>
          </a:p>
        </p:txBody>
      </p:sp>
      <p:sp>
        <p:nvSpPr>
          <p:cNvPr id="5" name="object 5"/>
          <p:cNvSpPr txBox="1"/>
          <p:nvPr/>
        </p:nvSpPr>
        <p:spPr>
          <a:xfrm>
            <a:off x="2454020" y="891578"/>
            <a:ext cx="8881110" cy="693420"/>
          </a:xfrm>
          <a:prstGeom prst="rect">
            <a:avLst/>
          </a:prstGeom>
          <a:ln w="25400">
            <a:solidFill>
              <a:srgbClr val="24548F"/>
            </a:solidFill>
          </a:ln>
        </p:spPr>
        <p:txBody>
          <a:bodyPr vert="horz" wrap="square" lIns="0" tIns="168275" rIns="0" bIns="0" rtlCol="0">
            <a:spAutoFit/>
          </a:bodyPr>
          <a:lstStyle/>
          <a:p>
            <a:pPr marL="304800" indent="-228600">
              <a:lnSpc>
                <a:spcPct val="100000"/>
              </a:lnSpc>
              <a:spcBef>
                <a:spcPts val="1325"/>
              </a:spcBef>
              <a:buChar char="•"/>
              <a:tabLst>
                <a:tab pos="304800" algn="l"/>
              </a:tabLst>
            </a:pPr>
            <a:r>
              <a:rPr sz="2000" dirty="0">
                <a:solidFill>
                  <a:srgbClr val="03499E"/>
                </a:solidFill>
                <a:latin typeface="Times New Roman"/>
                <a:cs typeface="Times New Roman"/>
              </a:rPr>
              <a:t>Phát</a:t>
            </a:r>
            <a:r>
              <a:rPr sz="2000" spc="-20" dirty="0">
                <a:solidFill>
                  <a:srgbClr val="03499E"/>
                </a:solidFill>
                <a:latin typeface="Times New Roman"/>
                <a:cs typeface="Times New Roman"/>
              </a:rPr>
              <a:t> </a:t>
            </a:r>
            <a:r>
              <a:rPr sz="2000" dirty="0">
                <a:solidFill>
                  <a:srgbClr val="03499E"/>
                </a:solidFill>
                <a:latin typeface="Times New Roman"/>
                <a:cs typeface="Times New Roman"/>
              </a:rPr>
              <a:t>hành</a:t>
            </a:r>
            <a:r>
              <a:rPr sz="2000" spc="-20" dirty="0">
                <a:solidFill>
                  <a:srgbClr val="03499E"/>
                </a:solidFill>
                <a:latin typeface="Times New Roman"/>
                <a:cs typeface="Times New Roman"/>
              </a:rPr>
              <a:t> </a:t>
            </a:r>
            <a:r>
              <a:rPr sz="2000" dirty="0">
                <a:solidFill>
                  <a:srgbClr val="03499E"/>
                </a:solidFill>
                <a:latin typeface="Times New Roman"/>
                <a:cs typeface="Times New Roman"/>
              </a:rPr>
              <a:t>miễn</a:t>
            </a:r>
            <a:r>
              <a:rPr sz="2000" spc="10" dirty="0">
                <a:solidFill>
                  <a:srgbClr val="03499E"/>
                </a:solidFill>
                <a:latin typeface="Times New Roman"/>
                <a:cs typeface="Times New Roman"/>
              </a:rPr>
              <a:t> </a:t>
            </a:r>
            <a:r>
              <a:rPr sz="2000" dirty="0">
                <a:solidFill>
                  <a:srgbClr val="03499E"/>
                </a:solidFill>
                <a:latin typeface="Times New Roman"/>
                <a:cs typeface="Times New Roman"/>
              </a:rPr>
              <a:t>phí</a:t>
            </a:r>
            <a:r>
              <a:rPr sz="2000" spc="-20" dirty="0">
                <a:solidFill>
                  <a:srgbClr val="03499E"/>
                </a:solidFill>
                <a:latin typeface="Times New Roman"/>
                <a:cs typeface="Times New Roman"/>
              </a:rPr>
              <a:t> </a:t>
            </a:r>
            <a:r>
              <a:rPr sz="2000" dirty="0">
                <a:solidFill>
                  <a:srgbClr val="03499E"/>
                </a:solidFill>
                <a:latin typeface="Times New Roman"/>
                <a:cs typeface="Times New Roman"/>
              </a:rPr>
              <a:t>trên</a:t>
            </a:r>
            <a:r>
              <a:rPr sz="2000" spc="-5" dirty="0">
                <a:solidFill>
                  <a:srgbClr val="03499E"/>
                </a:solidFill>
                <a:latin typeface="Times New Roman"/>
                <a:cs typeface="Times New Roman"/>
              </a:rPr>
              <a:t> </a:t>
            </a:r>
            <a:r>
              <a:rPr sz="2000" spc="-10" dirty="0">
                <a:solidFill>
                  <a:srgbClr val="03499E"/>
                </a:solidFill>
                <a:latin typeface="Times New Roman"/>
                <a:cs typeface="Times New Roman"/>
              </a:rPr>
              <a:t>HTMĐTQG</a:t>
            </a:r>
            <a:endParaRPr sz="2000">
              <a:latin typeface="Times New Roman"/>
              <a:cs typeface="Times New Roman"/>
            </a:endParaRPr>
          </a:p>
        </p:txBody>
      </p:sp>
      <p:sp>
        <p:nvSpPr>
          <p:cNvPr id="6" name="object 6"/>
          <p:cNvSpPr txBox="1"/>
          <p:nvPr/>
        </p:nvSpPr>
        <p:spPr>
          <a:xfrm>
            <a:off x="1017219" y="2147697"/>
            <a:ext cx="850900" cy="330835"/>
          </a:xfrm>
          <a:prstGeom prst="rect">
            <a:avLst/>
          </a:prstGeom>
        </p:spPr>
        <p:txBody>
          <a:bodyPr vert="horz" wrap="square" lIns="0" tIns="13335" rIns="0" bIns="0" rtlCol="0">
            <a:spAutoFit/>
          </a:bodyPr>
          <a:lstStyle/>
          <a:p>
            <a:pPr marL="12700">
              <a:lnSpc>
                <a:spcPct val="100000"/>
              </a:lnSpc>
              <a:spcBef>
                <a:spcPts val="105"/>
              </a:spcBef>
            </a:pPr>
            <a:r>
              <a:rPr sz="2000" b="1" dirty="0">
                <a:solidFill>
                  <a:srgbClr val="03499E"/>
                </a:solidFill>
                <a:latin typeface="Times New Roman"/>
                <a:cs typeface="Times New Roman"/>
              </a:rPr>
              <a:t>Sửa</a:t>
            </a:r>
            <a:r>
              <a:rPr sz="2000" b="1" spc="-5" dirty="0">
                <a:solidFill>
                  <a:srgbClr val="03499E"/>
                </a:solidFill>
                <a:latin typeface="Times New Roman"/>
                <a:cs typeface="Times New Roman"/>
              </a:rPr>
              <a:t> </a:t>
            </a:r>
            <a:r>
              <a:rPr sz="2000" b="1" spc="-25" dirty="0">
                <a:solidFill>
                  <a:srgbClr val="03499E"/>
                </a:solidFill>
                <a:latin typeface="Times New Roman"/>
                <a:cs typeface="Times New Roman"/>
              </a:rPr>
              <a:t>đổi</a:t>
            </a:r>
            <a:endParaRPr sz="2000">
              <a:latin typeface="Times New Roman"/>
              <a:cs typeface="Times New Roman"/>
            </a:endParaRPr>
          </a:p>
        </p:txBody>
      </p:sp>
      <p:sp>
        <p:nvSpPr>
          <p:cNvPr id="7" name="object 7"/>
          <p:cNvSpPr/>
          <p:nvPr/>
        </p:nvSpPr>
        <p:spPr>
          <a:xfrm>
            <a:off x="2068576" y="1710563"/>
            <a:ext cx="245110" cy="1256665"/>
          </a:xfrm>
          <a:custGeom>
            <a:avLst/>
            <a:gdLst/>
            <a:ahLst/>
            <a:cxnLst/>
            <a:rect l="l" t="t" r="r" b="b"/>
            <a:pathLst>
              <a:path w="245110" h="1256664">
                <a:moveTo>
                  <a:pt x="244729" y="1256157"/>
                </a:moveTo>
                <a:lnTo>
                  <a:pt x="197096" y="1249424"/>
                </a:lnTo>
                <a:lnTo>
                  <a:pt x="158178" y="1231058"/>
                </a:lnTo>
                <a:lnTo>
                  <a:pt x="131929" y="1203811"/>
                </a:lnTo>
                <a:lnTo>
                  <a:pt x="122300" y="1170432"/>
                </a:lnTo>
                <a:lnTo>
                  <a:pt x="122300" y="713739"/>
                </a:lnTo>
                <a:lnTo>
                  <a:pt x="112692" y="680360"/>
                </a:lnTo>
                <a:lnTo>
                  <a:pt x="86487" y="653113"/>
                </a:lnTo>
                <a:lnTo>
                  <a:pt x="47613" y="634747"/>
                </a:lnTo>
                <a:lnTo>
                  <a:pt x="0" y="628014"/>
                </a:lnTo>
                <a:lnTo>
                  <a:pt x="47613" y="621301"/>
                </a:lnTo>
                <a:lnTo>
                  <a:pt x="86487" y="602980"/>
                </a:lnTo>
                <a:lnTo>
                  <a:pt x="112692" y="575776"/>
                </a:lnTo>
                <a:lnTo>
                  <a:pt x="122300" y="542416"/>
                </a:lnTo>
                <a:lnTo>
                  <a:pt x="122300" y="85725"/>
                </a:lnTo>
                <a:lnTo>
                  <a:pt x="131929" y="52345"/>
                </a:lnTo>
                <a:lnTo>
                  <a:pt x="158178" y="25098"/>
                </a:lnTo>
                <a:lnTo>
                  <a:pt x="197096" y="6732"/>
                </a:lnTo>
                <a:lnTo>
                  <a:pt x="244729" y="0"/>
                </a:lnTo>
              </a:path>
            </a:pathLst>
          </a:custGeom>
          <a:ln w="25399">
            <a:solidFill>
              <a:srgbClr val="1F497C"/>
            </a:solidFill>
          </a:ln>
        </p:spPr>
        <p:txBody>
          <a:bodyPr wrap="square" lIns="0" tIns="0" rIns="0" bIns="0" rtlCol="0"/>
          <a:lstStyle/>
          <a:p>
            <a:endParaRPr/>
          </a:p>
        </p:txBody>
      </p:sp>
      <p:sp>
        <p:nvSpPr>
          <p:cNvPr id="8" name="object 8"/>
          <p:cNvSpPr txBox="1"/>
          <p:nvPr/>
        </p:nvSpPr>
        <p:spPr>
          <a:xfrm>
            <a:off x="2454020" y="1710651"/>
            <a:ext cx="8881110" cy="1256665"/>
          </a:xfrm>
          <a:prstGeom prst="rect">
            <a:avLst/>
          </a:prstGeom>
          <a:ln w="25400">
            <a:solidFill>
              <a:srgbClr val="24548F"/>
            </a:solidFill>
          </a:ln>
        </p:spPr>
        <p:txBody>
          <a:bodyPr vert="horz" wrap="square" lIns="0" tIns="76835" rIns="0" bIns="0" rtlCol="0">
            <a:spAutoFit/>
          </a:bodyPr>
          <a:lstStyle/>
          <a:p>
            <a:pPr marL="304800" marR="66675" indent="-228600">
              <a:lnSpc>
                <a:spcPts val="2080"/>
              </a:lnSpc>
              <a:spcBef>
                <a:spcPts val="605"/>
              </a:spcBef>
              <a:buChar char="•"/>
              <a:tabLst>
                <a:tab pos="304800" algn="l"/>
              </a:tabLst>
            </a:pPr>
            <a:r>
              <a:rPr sz="2000" dirty="0">
                <a:solidFill>
                  <a:srgbClr val="03499E"/>
                </a:solidFill>
                <a:latin typeface="Times New Roman"/>
                <a:cs typeface="Times New Roman"/>
              </a:rPr>
              <a:t>Sửa</a:t>
            </a:r>
            <a:r>
              <a:rPr sz="2000" spc="35" dirty="0">
                <a:solidFill>
                  <a:srgbClr val="03499E"/>
                </a:solidFill>
                <a:latin typeface="Times New Roman"/>
                <a:cs typeface="Times New Roman"/>
              </a:rPr>
              <a:t> </a:t>
            </a:r>
            <a:r>
              <a:rPr sz="2000" dirty="0">
                <a:solidFill>
                  <a:srgbClr val="03499E"/>
                </a:solidFill>
                <a:latin typeface="Times New Roman"/>
                <a:cs typeface="Times New Roman"/>
              </a:rPr>
              <a:t>đổi</a:t>
            </a:r>
            <a:r>
              <a:rPr sz="2000" spc="25" dirty="0">
                <a:solidFill>
                  <a:srgbClr val="03499E"/>
                </a:solidFill>
                <a:latin typeface="Times New Roman"/>
                <a:cs typeface="Times New Roman"/>
              </a:rPr>
              <a:t> </a:t>
            </a:r>
            <a:r>
              <a:rPr sz="2000" dirty="0">
                <a:solidFill>
                  <a:srgbClr val="03499E"/>
                </a:solidFill>
                <a:latin typeface="Times New Roman"/>
                <a:cs typeface="Times New Roman"/>
              </a:rPr>
              <a:t>HSMT</a:t>
            </a:r>
            <a:r>
              <a:rPr sz="2000" spc="50" dirty="0">
                <a:solidFill>
                  <a:srgbClr val="03499E"/>
                </a:solidFill>
                <a:latin typeface="Times New Roman"/>
                <a:cs typeface="Times New Roman"/>
              </a:rPr>
              <a:t> </a:t>
            </a:r>
            <a:r>
              <a:rPr sz="2000" dirty="0">
                <a:solidFill>
                  <a:srgbClr val="03499E"/>
                </a:solidFill>
                <a:latin typeface="Times New Roman"/>
                <a:cs typeface="Times New Roman"/>
              </a:rPr>
              <a:t>sau</a:t>
            </a:r>
            <a:r>
              <a:rPr sz="2000" spc="35" dirty="0">
                <a:solidFill>
                  <a:srgbClr val="03499E"/>
                </a:solidFill>
                <a:latin typeface="Times New Roman"/>
                <a:cs typeface="Times New Roman"/>
              </a:rPr>
              <a:t> </a:t>
            </a:r>
            <a:r>
              <a:rPr sz="2000" dirty="0">
                <a:solidFill>
                  <a:srgbClr val="03499E"/>
                </a:solidFill>
                <a:latin typeface="Times New Roman"/>
                <a:cs typeface="Times New Roman"/>
              </a:rPr>
              <a:t>khi</a:t>
            </a:r>
            <a:r>
              <a:rPr sz="2000" spc="25" dirty="0">
                <a:solidFill>
                  <a:srgbClr val="03499E"/>
                </a:solidFill>
                <a:latin typeface="Times New Roman"/>
                <a:cs typeface="Times New Roman"/>
              </a:rPr>
              <a:t> </a:t>
            </a:r>
            <a:r>
              <a:rPr sz="2000" dirty="0">
                <a:solidFill>
                  <a:srgbClr val="03499E"/>
                </a:solidFill>
                <a:latin typeface="Times New Roman"/>
                <a:cs typeface="Times New Roman"/>
              </a:rPr>
              <a:t>phát</a:t>
            </a:r>
            <a:r>
              <a:rPr sz="2000" spc="40" dirty="0">
                <a:solidFill>
                  <a:srgbClr val="03499E"/>
                </a:solidFill>
                <a:latin typeface="Times New Roman"/>
                <a:cs typeface="Times New Roman"/>
              </a:rPr>
              <a:t> </a:t>
            </a:r>
            <a:r>
              <a:rPr sz="2000" dirty="0">
                <a:solidFill>
                  <a:srgbClr val="03499E"/>
                </a:solidFill>
                <a:latin typeface="Times New Roman"/>
                <a:cs typeface="Times New Roman"/>
              </a:rPr>
              <a:t>hành,</a:t>
            </a:r>
            <a:r>
              <a:rPr sz="2000" spc="50" dirty="0">
                <a:solidFill>
                  <a:srgbClr val="03499E"/>
                </a:solidFill>
                <a:latin typeface="Times New Roman"/>
                <a:cs typeface="Times New Roman"/>
              </a:rPr>
              <a:t> </a:t>
            </a:r>
            <a:r>
              <a:rPr sz="2000" dirty="0">
                <a:solidFill>
                  <a:srgbClr val="03499E"/>
                </a:solidFill>
                <a:latin typeface="Times New Roman"/>
                <a:cs typeface="Times New Roman"/>
              </a:rPr>
              <a:t>BMT</a:t>
            </a:r>
            <a:r>
              <a:rPr sz="2000" spc="30" dirty="0">
                <a:solidFill>
                  <a:srgbClr val="03499E"/>
                </a:solidFill>
                <a:latin typeface="Times New Roman"/>
                <a:cs typeface="Times New Roman"/>
              </a:rPr>
              <a:t> </a:t>
            </a:r>
            <a:r>
              <a:rPr sz="2000" dirty="0">
                <a:solidFill>
                  <a:srgbClr val="03499E"/>
                </a:solidFill>
                <a:latin typeface="Times New Roman"/>
                <a:cs typeface="Times New Roman"/>
              </a:rPr>
              <a:t>phải</a:t>
            </a:r>
            <a:r>
              <a:rPr sz="2000" spc="40" dirty="0">
                <a:solidFill>
                  <a:srgbClr val="03499E"/>
                </a:solidFill>
                <a:latin typeface="Times New Roman"/>
                <a:cs typeface="Times New Roman"/>
              </a:rPr>
              <a:t> </a:t>
            </a:r>
            <a:r>
              <a:rPr sz="2000" dirty="0">
                <a:solidFill>
                  <a:srgbClr val="03499E"/>
                </a:solidFill>
                <a:latin typeface="Times New Roman"/>
                <a:cs typeface="Times New Roman"/>
              </a:rPr>
              <a:t>đăng</a:t>
            </a:r>
            <a:r>
              <a:rPr sz="2000" spc="55" dirty="0">
                <a:solidFill>
                  <a:srgbClr val="03499E"/>
                </a:solidFill>
                <a:latin typeface="Times New Roman"/>
                <a:cs typeface="Times New Roman"/>
              </a:rPr>
              <a:t> </a:t>
            </a:r>
            <a:r>
              <a:rPr sz="2000" dirty="0">
                <a:solidFill>
                  <a:srgbClr val="03499E"/>
                </a:solidFill>
                <a:latin typeface="Times New Roman"/>
                <a:cs typeface="Times New Roman"/>
              </a:rPr>
              <a:t>tải</a:t>
            </a:r>
            <a:r>
              <a:rPr sz="2000" spc="40" dirty="0">
                <a:solidFill>
                  <a:srgbClr val="03499E"/>
                </a:solidFill>
                <a:latin typeface="Times New Roman"/>
                <a:cs typeface="Times New Roman"/>
              </a:rPr>
              <a:t> </a:t>
            </a:r>
            <a:r>
              <a:rPr sz="2000" dirty="0">
                <a:solidFill>
                  <a:srgbClr val="03499E"/>
                </a:solidFill>
                <a:latin typeface="Times New Roman"/>
                <a:cs typeface="Times New Roman"/>
              </a:rPr>
              <a:t>quyết</a:t>
            </a:r>
            <a:r>
              <a:rPr sz="2000" spc="40" dirty="0">
                <a:solidFill>
                  <a:srgbClr val="03499E"/>
                </a:solidFill>
                <a:latin typeface="Times New Roman"/>
                <a:cs typeface="Times New Roman"/>
              </a:rPr>
              <a:t> </a:t>
            </a:r>
            <a:r>
              <a:rPr sz="2000" dirty="0">
                <a:solidFill>
                  <a:srgbClr val="03499E"/>
                </a:solidFill>
                <a:latin typeface="Times New Roman"/>
                <a:cs typeface="Times New Roman"/>
              </a:rPr>
              <a:t>định</a:t>
            </a:r>
            <a:r>
              <a:rPr sz="2000" spc="45" dirty="0">
                <a:solidFill>
                  <a:srgbClr val="03499E"/>
                </a:solidFill>
                <a:latin typeface="Times New Roman"/>
                <a:cs typeface="Times New Roman"/>
              </a:rPr>
              <a:t> </a:t>
            </a:r>
            <a:r>
              <a:rPr sz="2000" dirty="0">
                <a:solidFill>
                  <a:srgbClr val="03499E"/>
                </a:solidFill>
                <a:latin typeface="Times New Roman"/>
                <a:cs typeface="Times New Roman"/>
              </a:rPr>
              <a:t>sửa</a:t>
            </a:r>
            <a:r>
              <a:rPr sz="2000" spc="35" dirty="0">
                <a:solidFill>
                  <a:srgbClr val="03499E"/>
                </a:solidFill>
                <a:latin typeface="Times New Roman"/>
                <a:cs typeface="Times New Roman"/>
              </a:rPr>
              <a:t> </a:t>
            </a:r>
            <a:r>
              <a:rPr sz="2000" dirty="0">
                <a:solidFill>
                  <a:srgbClr val="03499E"/>
                </a:solidFill>
                <a:latin typeface="Times New Roman"/>
                <a:cs typeface="Times New Roman"/>
              </a:rPr>
              <a:t>đổi</a:t>
            </a:r>
            <a:r>
              <a:rPr sz="2000" spc="40" dirty="0">
                <a:solidFill>
                  <a:srgbClr val="03499E"/>
                </a:solidFill>
                <a:latin typeface="Times New Roman"/>
                <a:cs typeface="Times New Roman"/>
              </a:rPr>
              <a:t> </a:t>
            </a:r>
            <a:r>
              <a:rPr sz="2000" dirty="0">
                <a:solidFill>
                  <a:srgbClr val="03499E"/>
                </a:solidFill>
                <a:latin typeface="Times New Roman"/>
                <a:cs typeface="Times New Roman"/>
              </a:rPr>
              <a:t>kèm</a:t>
            </a:r>
            <a:r>
              <a:rPr sz="2000" spc="25" dirty="0">
                <a:solidFill>
                  <a:srgbClr val="03499E"/>
                </a:solidFill>
                <a:latin typeface="Times New Roman"/>
                <a:cs typeface="Times New Roman"/>
              </a:rPr>
              <a:t> </a:t>
            </a:r>
            <a:r>
              <a:rPr sz="2000" spc="-20" dirty="0">
                <a:solidFill>
                  <a:srgbClr val="03499E"/>
                </a:solidFill>
                <a:latin typeface="Times New Roman"/>
                <a:cs typeface="Times New Roman"/>
              </a:rPr>
              <a:t>theo </a:t>
            </a:r>
            <a:r>
              <a:rPr sz="2000" dirty="0">
                <a:solidFill>
                  <a:srgbClr val="03499E"/>
                </a:solidFill>
                <a:latin typeface="Times New Roman"/>
                <a:cs typeface="Times New Roman"/>
              </a:rPr>
              <a:t>HSMT</a:t>
            </a:r>
            <a:r>
              <a:rPr sz="2000" spc="-15" dirty="0">
                <a:solidFill>
                  <a:srgbClr val="03499E"/>
                </a:solidFill>
                <a:latin typeface="Times New Roman"/>
                <a:cs typeface="Times New Roman"/>
              </a:rPr>
              <a:t> </a:t>
            </a:r>
            <a:r>
              <a:rPr sz="2000" dirty="0">
                <a:solidFill>
                  <a:srgbClr val="03499E"/>
                </a:solidFill>
                <a:latin typeface="Times New Roman"/>
                <a:cs typeface="Times New Roman"/>
              </a:rPr>
              <a:t>sửa</a:t>
            </a:r>
            <a:r>
              <a:rPr sz="2000" spc="-10" dirty="0">
                <a:solidFill>
                  <a:srgbClr val="03499E"/>
                </a:solidFill>
                <a:latin typeface="Times New Roman"/>
                <a:cs typeface="Times New Roman"/>
              </a:rPr>
              <a:t> </a:t>
            </a:r>
            <a:r>
              <a:rPr sz="2000" dirty="0">
                <a:solidFill>
                  <a:srgbClr val="03499E"/>
                </a:solidFill>
                <a:latin typeface="Times New Roman"/>
                <a:cs typeface="Times New Roman"/>
              </a:rPr>
              <a:t>đổi</a:t>
            </a:r>
            <a:r>
              <a:rPr sz="2000" spc="-35" dirty="0">
                <a:solidFill>
                  <a:srgbClr val="03499E"/>
                </a:solidFill>
                <a:latin typeface="Times New Roman"/>
                <a:cs typeface="Times New Roman"/>
              </a:rPr>
              <a:t> </a:t>
            </a:r>
            <a:r>
              <a:rPr sz="2000" dirty="0">
                <a:solidFill>
                  <a:srgbClr val="03499E"/>
                </a:solidFill>
                <a:latin typeface="Times New Roman"/>
                <a:cs typeface="Times New Roman"/>
              </a:rPr>
              <a:t>và</a:t>
            </a:r>
            <a:r>
              <a:rPr sz="2000" spc="-10" dirty="0">
                <a:solidFill>
                  <a:srgbClr val="03499E"/>
                </a:solidFill>
                <a:latin typeface="Times New Roman"/>
                <a:cs typeface="Times New Roman"/>
              </a:rPr>
              <a:t> </a:t>
            </a:r>
            <a:r>
              <a:rPr sz="2000" dirty="0">
                <a:solidFill>
                  <a:srgbClr val="03499E"/>
                </a:solidFill>
                <a:latin typeface="Times New Roman"/>
                <a:cs typeface="Times New Roman"/>
              </a:rPr>
              <a:t>các nội</a:t>
            </a:r>
            <a:r>
              <a:rPr sz="2000" spc="-35" dirty="0">
                <a:solidFill>
                  <a:srgbClr val="03499E"/>
                </a:solidFill>
                <a:latin typeface="Times New Roman"/>
                <a:cs typeface="Times New Roman"/>
              </a:rPr>
              <a:t> </a:t>
            </a:r>
            <a:r>
              <a:rPr sz="2000" dirty="0">
                <a:solidFill>
                  <a:srgbClr val="03499E"/>
                </a:solidFill>
                <a:latin typeface="Times New Roman"/>
                <a:cs typeface="Times New Roman"/>
              </a:rPr>
              <a:t>dung</a:t>
            </a:r>
            <a:r>
              <a:rPr sz="2000" spc="-35" dirty="0">
                <a:solidFill>
                  <a:srgbClr val="03499E"/>
                </a:solidFill>
                <a:latin typeface="Times New Roman"/>
                <a:cs typeface="Times New Roman"/>
              </a:rPr>
              <a:t> </a:t>
            </a:r>
            <a:r>
              <a:rPr sz="2000" dirty="0">
                <a:solidFill>
                  <a:srgbClr val="03499E"/>
                </a:solidFill>
                <a:latin typeface="Times New Roman"/>
                <a:cs typeface="Times New Roman"/>
              </a:rPr>
              <a:t>sửa</a:t>
            </a:r>
            <a:r>
              <a:rPr sz="2000" spc="-15" dirty="0">
                <a:solidFill>
                  <a:srgbClr val="03499E"/>
                </a:solidFill>
                <a:latin typeface="Times New Roman"/>
                <a:cs typeface="Times New Roman"/>
              </a:rPr>
              <a:t> </a:t>
            </a:r>
            <a:r>
              <a:rPr sz="2000" dirty="0">
                <a:solidFill>
                  <a:srgbClr val="03499E"/>
                </a:solidFill>
                <a:latin typeface="Times New Roman"/>
                <a:cs typeface="Times New Roman"/>
              </a:rPr>
              <a:t>đổi</a:t>
            </a:r>
            <a:r>
              <a:rPr sz="2000" spc="-15" dirty="0">
                <a:solidFill>
                  <a:srgbClr val="03499E"/>
                </a:solidFill>
                <a:latin typeface="Times New Roman"/>
                <a:cs typeface="Times New Roman"/>
              </a:rPr>
              <a:t> </a:t>
            </a:r>
            <a:r>
              <a:rPr sz="2000" dirty="0">
                <a:solidFill>
                  <a:srgbClr val="03499E"/>
                </a:solidFill>
                <a:latin typeface="Times New Roman"/>
                <a:cs typeface="Times New Roman"/>
              </a:rPr>
              <a:t>HSMT</a:t>
            </a:r>
            <a:r>
              <a:rPr sz="2000" spc="-15" dirty="0">
                <a:solidFill>
                  <a:srgbClr val="03499E"/>
                </a:solidFill>
                <a:latin typeface="Times New Roman"/>
                <a:cs typeface="Times New Roman"/>
              </a:rPr>
              <a:t> </a:t>
            </a:r>
            <a:r>
              <a:rPr sz="2000" dirty="0">
                <a:solidFill>
                  <a:srgbClr val="03499E"/>
                </a:solidFill>
                <a:latin typeface="Times New Roman"/>
                <a:cs typeface="Times New Roman"/>
              </a:rPr>
              <a:t>trên</a:t>
            </a:r>
            <a:r>
              <a:rPr sz="2000" spc="-20" dirty="0">
                <a:solidFill>
                  <a:srgbClr val="03499E"/>
                </a:solidFill>
                <a:latin typeface="Times New Roman"/>
                <a:cs typeface="Times New Roman"/>
              </a:rPr>
              <a:t> </a:t>
            </a:r>
            <a:r>
              <a:rPr sz="2000" spc="-10" dirty="0">
                <a:solidFill>
                  <a:srgbClr val="03499E"/>
                </a:solidFill>
                <a:latin typeface="Times New Roman"/>
                <a:cs typeface="Times New Roman"/>
              </a:rPr>
              <a:t>HTMĐTQG</a:t>
            </a:r>
            <a:endParaRPr sz="2000">
              <a:latin typeface="Times New Roman"/>
              <a:cs typeface="Times New Roman"/>
            </a:endParaRPr>
          </a:p>
          <a:p>
            <a:pPr marL="304800" marR="64769" indent="-228600">
              <a:lnSpc>
                <a:spcPts val="2080"/>
              </a:lnSpc>
              <a:spcBef>
                <a:spcPts val="325"/>
              </a:spcBef>
              <a:buChar char="•"/>
              <a:tabLst>
                <a:tab pos="304800" algn="l"/>
              </a:tabLst>
            </a:pPr>
            <a:r>
              <a:rPr sz="2000" dirty="0">
                <a:solidFill>
                  <a:srgbClr val="03499E"/>
                </a:solidFill>
                <a:latin typeface="Times New Roman"/>
                <a:cs typeface="Times New Roman"/>
              </a:rPr>
              <a:t>Việc</a:t>
            </a:r>
            <a:r>
              <a:rPr sz="2000" spc="30" dirty="0">
                <a:solidFill>
                  <a:srgbClr val="03499E"/>
                </a:solidFill>
                <a:latin typeface="Times New Roman"/>
                <a:cs typeface="Times New Roman"/>
              </a:rPr>
              <a:t> </a:t>
            </a:r>
            <a:r>
              <a:rPr sz="2000" dirty="0">
                <a:solidFill>
                  <a:srgbClr val="03499E"/>
                </a:solidFill>
                <a:latin typeface="Times New Roman"/>
                <a:cs typeface="Times New Roman"/>
              </a:rPr>
              <a:t>sửa</a:t>
            </a:r>
            <a:r>
              <a:rPr sz="2000" spc="15" dirty="0">
                <a:solidFill>
                  <a:srgbClr val="03499E"/>
                </a:solidFill>
                <a:latin typeface="Times New Roman"/>
                <a:cs typeface="Times New Roman"/>
              </a:rPr>
              <a:t> </a:t>
            </a:r>
            <a:r>
              <a:rPr sz="2000" dirty="0">
                <a:solidFill>
                  <a:srgbClr val="03499E"/>
                </a:solidFill>
                <a:latin typeface="Times New Roman"/>
                <a:cs typeface="Times New Roman"/>
              </a:rPr>
              <a:t>đổi</a:t>
            </a:r>
            <a:r>
              <a:rPr sz="2000" spc="15" dirty="0">
                <a:solidFill>
                  <a:srgbClr val="03499E"/>
                </a:solidFill>
                <a:latin typeface="Times New Roman"/>
                <a:cs typeface="Times New Roman"/>
              </a:rPr>
              <a:t> </a:t>
            </a:r>
            <a:r>
              <a:rPr sz="2000" dirty="0">
                <a:solidFill>
                  <a:srgbClr val="03499E"/>
                </a:solidFill>
                <a:latin typeface="Times New Roman"/>
                <a:cs typeface="Times New Roman"/>
              </a:rPr>
              <a:t>phải</a:t>
            </a:r>
            <a:r>
              <a:rPr sz="2000" spc="15" dirty="0">
                <a:solidFill>
                  <a:srgbClr val="03499E"/>
                </a:solidFill>
                <a:latin typeface="Times New Roman"/>
                <a:cs typeface="Times New Roman"/>
              </a:rPr>
              <a:t> </a:t>
            </a:r>
            <a:r>
              <a:rPr sz="2000" dirty="0">
                <a:solidFill>
                  <a:srgbClr val="03499E"/>
                </a:solidFill>
                <a:latin typeface="Times New Roman"/>
                <a:cs typeface="Times New Roman"/>
              </a:rPr>
              <a:t>đảm</a:t>
            </a:r>
            <a:r>
              <a:rPr sz="2000" spc="15" dirty="0">
                <a:solidFill>
                  <a:srgbClr val="03499E"/>
                </a:solidFill>
                <a:latin typeface="Times New Roman"/>
                <a:cs typeface="Times New Roman"/>
              </a:rPr>
              <a:t> </a:t>
            </a:r>
            <a:r>
              <a:rPr sz="2000" dirty="0">
                <a:solidFill>
                  <a:srgbClr val="03499E"/>
                </a:solidFill>
                <a:latin typeface="Times New Roman"/>
                <a:cs typeface="Times New Roman"/>
              </a:rPr>
              <a:t>bảo</a:t>
            </a:r>
            <a:r>
              <a:rPr sz="2000" spc="20" dirty="0">
                <a:solidFill>
                  <a:srgbClr val="03499E"/>
                </a:solidFill>
                <a:latin typeface="Times New Roman"/>
                <a:cs typeface="Times New Roman"/>
              </a:rPr>
              <a:t> </a:t>
            </a:r>
            <a:r>
              <a:rPr sz="2000" dirty="0">
                <a:solidFill>
                  <a:srgbClr val="03499E"/>
                </a:solidFill>
                <a:latin typeface="Times New Roman"/>
                <a:cs typeface="Times New Roman"/>
              </a:rPr>
              <a:t>đủ</a:t>
            </a:r>
            <a:r>
              <a:rPr sz="2000" spc="40" dirty="0">
                <a:solidFill>
                  <a:srgbClr val="03499E"/>
                </a:solidFill>
                <a:latin typeface="Times New Roman"/>
                <a:cs typeface="Times New Roman"/>
              </a:rPr>
              <a:t> </a:t>
            </a:r>
            <a:r>
              <a:rPr sz="2000" dirty="0">
                <a:solidFill>
                  <a:srgbClr val="03499E"/>
                </a:solidFill>
                <a:latin typeface="Times New Roman"/>
                <a:cs typeface="Times New Roman"/>
              </a:rPr>
              <a:t>thời</a:t>
            </a:r>
            <a:r>
              <a:rPr sz="2000" spc="20" dirty="0">
                <a:solidFill>
                  <a:srgbClr val="03499E"/>
                </a:solidFill>
                <a:latin typeface="Times New Roman"/>
                <a:cs typeface="Times New Roman"/>
              </a:rPr>
              <a:t> </a:t>
            </a:r>
            <a:r>
              <a:rPr sz="2000" dirty="0">
                <a:solidFill>
                  <a:srgbClr val="03499E"/>
                </a:solidFill>
                <a:latin typeface="Times New Roman"/>
                <a:cs typeface="Times New Roman"/>
              </a:rPr>
              <a:t>gian</a:t>
            </a:r>
            <a:r>
              <a:rPr sz="2000" spc="25" dirty="0">
                <a:solidFill>
                  <a:srgbClr val="03499E"/>
                </a:solidFill>
                <a:latin typeface="Times New Roman"/>
                <a:cs typeface="Times New Roman"/>
              </a:rPr>
              <a:t> </a:t>
            </a:r>
            <a:r>
              <a:rPr sz="2000" dirty="0">
                <a:solidFill>
                  <a:srgbClr val="03499E"/>
                </a:solidFill>
                <a:latin typeface="Times New Roman"/>
                <a:cs typeface="Times New Roman"/>
              </a:rPr>
              <a:t>theo</a:t>
            </a:r>
            <a:r>
              <a:rPr sz="2000" spc="30" dirty="0">
                <a:solidFill>
                  <a:srgbClr val="03499E"/>
                </a:solidFill>
                <a:latin typeface="Times New Roman"/>
                <a:cs typeface="Times New Roman"/>
              </a:rPr>
              <a:t> </a:t>
            </a:r>
            <a:r>
              <a:rPr sz="2000" dirty="0">
                <a:solidFill>
                  <a:srgbClr val="03499E"/>
                </a:solidFill>
                <a:latin typeface="Times New Roman"/>
                <a:cs typeface="Times New Roman"/>
              </a:rPr>
              <a:t>quy</a:t>
            </a:r>
            <a:r>
              <a:rPr sz="2000" spc="15" dirty="0">
                <a:solidFill>
                  <a:srgbClr val="03499E"/>
                </a:solidFill>
                <a:latin typeface="Times New Roman"/>
                <a:cs typeface="Times New Roman"/>
              </a:rPr>
              <a:t> </a:t>
            </a:r>
            <a:r>
              <a:rPr sz="2000" dirty="0">
                <a:solidFill>
                  <a:srgbClr val="03499E"/>
                </a:solidFill>
                <a:latin typeface="Times New Roman"/>
                <a:cs typeface="Times New Roman"/>
              </a:rPr>
              <a:t>định,</a:t>
            </a:r>
            <a:r>
              <a:rPr sz="2000" spc="10" dirty="0">
                <a:solidFill>
                  <a:srgbClr val="03499E"/>
                </a:solidFill>
                <a:latin typeface="Times New Roman"/>
                <a:cs typeface="Times New Roman"/>
              </a:rPr>
              <a:t> </a:t>
            </a:r>
            <a:r>
              <a:rPr sz="2000" dirty="0">
                <a:solidFill>
                  <a:srgbClr val="03499E"/>
                </a:solidFill>
                <a:latin typeface="Times New Roman"/>
                <a:cs typeface="Times New Roman"/>
              </a:rPr>
              <a:t>không</a:t>
            </a:r>
            <a:r>
              <a:rPr sz="2000" spc="25" dirty="0">
                <a:solidFill>
                  <a:srgbClr val="03499E"/>
                </a:solidFill>
                <a:latin typeface="Times New Roman"/>
                <a:cs typeface="Times New Roman"/>
              </a:rPr>
              <a:t> </a:t>
            </a:r>
            <a:r>
              <a:rPr sz="2000" dirty="0">
                <a:solidFill>
                  <a:srgbClr val="03499E"/>
                </a:solidFill>
                <a:latin typeface="Times New Roman"/>
                <a:cs typeface="Times New Roman"/>
              </a:rPr>
              <a:t>bảo</a:t>
            </a:r>
            <a:r>
              <a:rPr sz="2000" spc="20" dirty="0">
                <a:solidFill>
                  <a:srgbClr val="03499E"/>
                </a:solidFill>
                <a:latin typeface="Times New Roman"/>
                <a:cs typeface="Times New Roman"/>
              </a:rPr>
              <a:t> </a:t>
            </a:r>
            <a:r>
              <a:rPr sz="2000" dirty="0">
                <a:solidFill>
                  <a:srgbClr val="03499E"/>
                </a:solidFill>
                <a:latin typeface="Times New Roman"/>
                <a:cs typeface="Times New Roman"/>
              </a:rPr>
              <a:t>đảm</a:t>
            </a:r>
            <a:r>
              <a:rPr sz="2000" spc="15" dirty="0">
                <a:solidFill>
                  <a:srgbClr val="03499E"/>
                </a:solidFill>
                <a:latin typeface="Times New Roman"/>
                <a:cs typeface="Times New Roman"/>
              </a:rPr>
              <a:t> </a:t>
            </a:r>
            <a:r>
              <a:rPr sz="2000" dirty="0">
                <a:solidFill>
                  <a:srgbClr val="03499E"/>
                </a:solidFill>
                <a:latin typeface="Times New Roman"/>
                <a:cs typeface="Times New Roman"/>
              </a:rPr>
              <a:t>đủ</a:t>
            </a:r>
            <a:r>
              <a:rPr sz="2000" spc="40" dirty="0">
                <a:solidFill>
                  <a:srgbClr val="03499E"/>
                </a:solidFill>
                <a:latin typeface="Times New Roman"/>
                <a:cs typeface="Times New Roman"/>
              </a:rPr>
              <a:t> </a:t>
            </a:r>
            <a:r>
              <a:rPr sz="2000" dirty="0">
                <a:solidFill>
                  <a:srgbClr val="03499E"/>
                </a:solidFill>
                <a:latin typeface="Times New Roman"/>
                <a:cs typeface="Times New Roman"/>
              </a:rPr>
              <a:t>thời</a:t>
            </a:r>
            <a:r>
              <a:rPr sz="2000" spc="20" dirty="0">
                <a:solidFill>
                  <a:srgbClr val="03499E"/>
                </a:solidFill>
                <a:latin typeface="Times New Roman"/>
                <a:cs typeface="Times New Roman"/>
              </a:rPr>
              <a:t> </a:t>
            </a:r>
            <a:r>
              <a:rPr sz="2000" spc="-20" dirty="0">
                <a:solidFill>
                  <a:srgbClr val="03499E"/>
                </a:solidFill>
                <a:latin typeface="Times New Roman"/>
                <a:cs typeface="Times New Roman"/>
              </a:rPr>
              <a:t>gian </a:t>
            </a:r>
            <a:r>
              <a:rPr sz="2000" dirty="0">
                <a:solidFill>
                  <a:srgbClr val="03499E"/>
                </a:solidFill>
                <a:latin typeface="Times New Roman"/>
                <a:cs typeface="Times New Roman"/>
              </a:rPr>
              <a:t>thì</a:t>
            </a:r>
            <a:r>
              <a:rPr sz="2000" spc="-5" dirty="0">
                <a:solidFill>
                  <a:srgbClr val="03499E"/>
                </a:solidFill>
                <a:latin typeface="Times New Roman"/>
                <a:cs typeface="Times New Roman"/>
              </a:rPr>
              <a:t> </a:t>
            </a:r>
            <a:r>
              <a:rPr sz="2000" dirty="0">
                <a:solidFill>
                  <a:srgbClr val="03499E"/>
                </a:solidFill>
                <a:latin typeface="Times New Roman"/>
                <a:cs typeface="Times New Roman"/>
              </a:rPr>
              <a:t>phải</a:t>
            </a:r>
            <a:r>
              <a:rPr sz="2000" spc="-20" dirty="0">
                <a:solidFill>
                  <a:srgbClr val="03499E"/>
                </a:solidFill>
                <a:latin typeface="Times New Roman"/>
                <a:cs typeface="Times New Roman"/>
              </a:rPr>
              <a:t> </a:t>
            </a:r>
            <a:r>
              <a:rPr sz="2000" dirty="0">
                <a:solidFill>
                  <a:srgbClr val="03499E"/>
                </a:solidFill>
                <a:latin typeface="Times New Roman"/>
                <a:cs typeface="Times New Roman"/>
              </a:rPr>
              <a:t>gia</a:t>
            </a:r>
            <a:r>
              <a:rPr sz="2000" spc="-5" dirty="0">
                <a:solidFill>
                  <a:srgbClr val="03499E"/>
                </a:solidFill>
                <a:latin typeface="Times New Roman"/>
                <a:cs typeface="Times New Roman"/>
              </a:rPr>
              <a:t> </a:t>
            </a:r>
            <a:r>
              <a:rPr sz="2000" dirty="0">
                <a:solidFill>
                  <a:srgbClr val="03499E"/>
                </a:solidFill>
                <a:latin typeface="Times New Roman"/>
                <a:cs typeface="Times New Roman"/>
              </a:rPr>
              <a:t>hạn thời</a:t>
            </a:r>
            <a:r>
              <a:rPr sz="2000" spc="-15" dirty="0">
                <a:solidFill>
                  <a:srgbClr val="03499E"/>
                </a:solidFill>
                <a:latin typeface="Times New Roman"/>
                <a:cs typeface="Times New Roman"/>
              </a:rPr>
              <a:t> </a:t>
            </a:r>
            <a:r>
              <a:rPr sz="2000" dirty="0">
                <a:solidFill>
                  <a:srgbClr val="03499E"/>
                </a:solidFill>
                <a:latin typeface="Times New Roman"/>
                <a:cs typeface="Times New Roman"/>
              </a:rPr>
              <a:t>điểm</a:t>
            </a:r>
            <a:r>
              <a:rPr sz="2000" spc="-5" dirty="0">
                <a:solidFill>
                  <a:srgbClr val="03499E"/>
                </a:solidFill>
                <a:latin typeface="Times New Roman"/>
                <a:cs typeface="Times New Roman"/>
              </a:rPr>
              <a:t> </a:t>
            </a:r>
            <a:r>
              <a:rPr sz="2000" dirty="0">
                <a:solidFill>
                  <a:srgbClr val="03499E"/>
                </a:solidFill>
                <a:latin typeface="Times New Roman"/>
                <a:cs typeface="Times New Roman"/>
              </a:rPr>
              <a:t>đóng</a:t>
            </a:r>
            <a:r>
              <a:rPr sz="2000" spc="-30" dirty="0">
                <a:solidFill>
                  <a:srgbClr val="03499E"/>
                </a:solidFill>
                <a:latin typeface="Times New Roman"/>
                <a:cs typeface="Times New Roman"/>
              </a:rPr>
              <a:t> </a:t>
            </a:r>
            <a:r>
              <a:rPr sz="2000" spc="-20" dirty="0">
                <a:solidFill>
                  <a:srgbClr val="03499E"/>
                </a:solidFill>
                <a:latin typeface="Times New Roman"/>
                <a:cs typeface="Times New Roman"/>
              </a:rPr>
              <a:t>thầu</a:t>
            </a:r>
            <a:endParaRPr sz="2000">
              <a:latin typeface="Times New Roman"/>
              <a:cs typeface="Times New Roman"/>
            </a:endParaRPr>
          </a:p>
        </p:txBody>
      </p:sp>
      <p:sp>
        <p:nvSpPr>
          <p:cNvPr id="9" name="object 9"/>
          <p:cNvSpPr txBox="1"/>
          <p:nvPr/>
        </p:nvSpPr>
        <p:spPr>
          <a:xfrm>
            <a:off x="1017219" y="4504690"/>
            <a:ext cx="836930" cy="330835"/>
          </a:xfrm>
          <a:prstGeom prst="rect">
            <a:avLst/>
          </a:prstGeom>
        </p:spPr>
        <p:txBody>
          <a:bodyPr vert="horz" wrap="square" lIns="0" tIns="12700" rIns="0" bIns="0" rtlCol="0">
            <a:spAutoFit/>
          </a:bodyPr>
          <a:lstStyle/>
          <a:p>
            <a:pPr marL="12700">
              <a:lnSpc>
                <a:spcPct val="100000"/>
              </a:lnSpc>
              <a:spcBef>
                <a:spcPts val="100"/>
              </a:spcBef>
            </a:pPr>
            <a:r>
              <a:rPr sz="2000" b="1" dirty="0">
                <a:solidFill>
                  <a:srgbClr val="03499E"/>
                </a:solidFill>
                <a:latin typeface="Times New Roman"/>
                <a:cs typeface="Times New Roman"/>
              </a:rPr>
              <a:t>Làm</a:t>
            </a:r>
            <a:r>
              <a:rPr sz="2000" b="1" spc="-10" dirty="0">
                <a:solidFill>
                  <a:srgbClr val="03499E"/>
                </a:solidFill>
                <a:latin typeface="Times New Roman"/>
                <a:cs typeface="Times New Roman"/>
              </a:rPr>
              <a:t> </a:t>
            </a:r>
            <a:r>
              <a:rPr sz="2000" b="1" spc="-25" dirty="0">
                <a:solidFill>
                  <a:srgbClr val="03499E"/>
                </a:solidFill>
                <a:latin typeface="Times New Roman"/>
                <a:cs typeface="Times New Roman"/>
              </a:rPr>
              <a:t>rõ</a:t>
            </a:r>
            <a:endParaRPr sz="2000">
              <a:latin typeface="Times New Roman"/>
              <a:cs typeface="Times New Roman"/>
            </a:endParaRPr>
          </a:p>
        </p:txBody>
      </p:sp>
      <p:sp>
        <p:nvSpPr>
          <p:cNvPr id="10" name="object 10"/>
          <p:cNvSpPr/>
          <p:nvPr/>
        </p:nvSpPr>
        <p:spPr>
          <a:xfrm>
            <a:off x="2068576" y="3092704"/>
            <a:ext cx="245110" cy="3205480"/>
          </a:xfrm>
          <a:custGeom>
            <a:avLst/>
            <a:gdLst/>
            <a:ahLst/>
            <a:cxnLst/>
            <a:rect l="l" t="t" r="r" b="b"/>
            <a:pathLst>
              <a:path w="245110" h="3205479">
                <a:moveTo>
                  <a:pt x="244729" y="3205099"/>
                </a:moveTo>
                <a:lnTo>
                  <a:pt x="197096" y="3198369"/>
                </a:lnTo>
                <a:lnTo>
                  <a:pt x="158178" y="3180018"/>
                </a:lnTo>
                <a:lnTo>
                  <a:pt x="131929" y="3152801"/>
                </a:lnTo>
                <a:lnTo>
                  <a:pt x="122300" y="3119475"/>
                </a:lnTo>
                <a:lnTo>
                  <a:pt x="122300" y="1688211"/>
                </a:lnTo>
                <a:lnTo>
                  <a:pt x="112692" y="1654831"/>
                </a:lnTo>
                <a:lnTo>
                  <a:pt x="86487" y="1627584"/>
                </a:lnTo>
                <a:lnTo>
                  <a:pt x="47613" y="1609218"/>
                </a:lnTo>
                <a:lnTo>
                  <a:pt x="0" y="1602486"/>
                </a:lnTo>
                <a:lnTo>
                  <a:pt x="47613" y="1595772"/>
                </a:lnTo>
                <a:lnTo>
                  <a:pt x="86487" y="1577451"/>
                </a:lnTo>
                <a:lnTo>
                  <a:pt x="112692" y="1550247"/>
                </a:lnTo>
                <a:lnTo>
                  <a:pt x="122300" y="1516888"/>
                </a:lnTo>
                <a:lnTo>
                  <a:pt x="122300" y="85598"/>
                </a:lnTo>
                <a:lnTo>
                  <a:pt x="131929" y="52292"/>
                </a:lnTo>
                <a:lnTo>
                  <a:pt x="158178" y="25082"/>
                </a:lnTo>
                <a:lnTo>
                  <a:pt x="197096" y="6731"/>
                </a:lnTo>
                <a:lnTo>
                  <a:pt x="244729" y="0"/>
                </a:lnTo>
              </a:path>
            </a:pathLst>
          </a:custGeom>
          <a:ln w="25400">
            <a:solidFill>
              <a:srgbClr val="1F497C"/>
            </a:solidFill>
          </a:ln>
        </p:spPr>
        <p:txBody>
          <a:bodyPr wrap="square" lIns="0" tIns="0" rIns="0" bIns="0" rtlCol="0"/>
          <a:lstStyle/>
          <a:p>
            <a:endParaRPr/>
          </a:p>
        </p:txBody>
      </p:sp>
      <p:grpSp>
        <p:nvGrpSpPr>
          <p:cNvPr id="11" name="object 11"/>
          <p:cNvGrpSpPr/>
          <p:nvPr/>
        </p:nvGrpSpPr>
        <p:grpSpPr>
          <a:xfrm>
            <a:off x="2441320" y="3080004"/>
            <a:ext cx="8906510" cy="3230880"/>
            <a:chOff x="2441320" y="3080004"/>
            <a:chExt cx="8906510" cy="3230880"/>
          </a:xfrm>
        </p:grpSpPr>
        <p:sp>
          <p:nvSpPr>
            <p:cNvPr id="12" name="object 12"/>
            <p:cNvSpPr/>
            <p:nvPr/>
          </p:nvSpPr>
          <p:spPr>
            <a:xfrm>
              <a:off x="2454020" y="3092704"/>
              <a:ext cx="8881110" cy="3205480"/>
            </a:xfrm>
            <a:custGeom>
              <a:avLst/>
              <a:gdLst/>
              <a:ahLst/>
              <a:cxnLst/>
              <a:rect l="l" t="t" r="r" b="b"/>
              <a:pathLst>
                <a:path w="8881110" h="3205479">
                  <a:moveTo>
                    <a:pt x="8880729" y="0"/>
                  </a:moveTo>
                  <a:lnTo>
                    <a:pt x="0" y="0"/>
                  </a:lnTo>
                  <a:lnTo>
                    <a:pt x="0" y="3205099"/>
                  </a:lnTo>
                  <a:lnTo>
                    <a:pt x="8880729" y="3205099"/>
                  </a:lnTo>
                  <a:lnTo>
                    <a:pt x="8880729" y="0"/>
                  </a:lnTo>
                  <a:close/>
                </a:path>
              </a:pathLst>
            </a:custGeom>
            <a:solidFill>
              <a:srgbClr val="E9E1D5"/>
            </a:solidFill>
          </p:spPr>
          <p:txBody>
            <a:bodyPr wrap="square" lIns="0" tIns="0" rIns="0" bIns="0" rtlCol="0"/>
            <a:lstStyle/>
            <a:p>
              <a:endParaRPr/>
            </a:p>
          </p:txBody>
        </p:sp>
        <p:sp>
          <p:nvSpPr>
            <p:cNvPr id="13" name="object 13"/>
            <p:cNvSpPr/>
            <p:nvPr/>
          </p:nvSpPr>
          <p:spPr>
            <a:xfrm>
              <a:off x="2454020" y="3092704"/>
              <a:ext cx="8881110" cy="3205480"/>
            </a:xfrm>
            <a:custGeom>
              <a:avLst/>
              <a:gdLst/>
              <a:ahLst/>
              <a:cxnLst/>
              <a:rect l="l" t="t" r="r" b="b"/>
              <a:pathLst>
                <a:path w="8881110" h="3205479">
                  <a:moveTo>
                    <a:pt x="0" y="3205099"/>
                  </a:moveTo>
                  <a:lnTo>
                    <a:pt x="8880729" y="3205099"/>
                  </a:lnTo>
                  <a:lnTo>
                    <a:pt x="8880729" y="0"/>
                  </a:lnTo>
                  <a:lnTo>
                    <a:pt x="0" y="0"/>
                  </a:lnTo>
                  <a:lnTo>
                    <a:pt x="0" y="3205099"/>
                  </a:lnTo>
                  <a:close/>
                </a:path>
              </a:pathLst>
            </a:custGeom>
            <a:ln w="25399">
              <a:solidFill>
                <a:srgbClr val="24548F"/>
              </a:solidFill>
            </a:ln>
          </p:spPr>
          <p:txBody>
            <a:bodyPr wrap="square" lIns="0" tIns="0" rIns="0" bIns="0" rtlCol="0"/>
            <a:lstStyle/>
            <a:p>
              <a:endParaRPr/>
            </a:p>
          </p:txBody>
        </p:sp>
      </p:grpSp>
      <p:sp>
        <p:nvSpPr>
          <p:cNvPr id="14" name="object 14"/>
          <p:cNvSpPr txBox="1"/>
          <p:nvPr/>
        </p:nvSpPr>
        <p:spPr>
          <a:xfrm>
            <a:off x="2517775" y="3124581"/>
            <a:ext cx="8756650" cy="3091815"/>
          </a:xfrm>
          <a:prstGeom prst="rect">
            <a:avLst/>
          </a:prstGeom>
        </p:spPr>
        <p:txBody>
          <a:bodyPr vert="horz" wrap="square" lIns="0" tIns="54610" rIns="0" bIns="0" rtlCol="0">
            <a:spAutoFit/>
          </a:bodyPr>
          <a:lstStyle/>
          <a:p>
            <a:pPr marL="241300" marR="5080" indent="-228600" algn="just">
              <a:lnSpc>
                <a:spcPct val="86300"/>
              </a:lnSpc>
              <a:spcBef>
                <a:spcPts val="430"/>
              </a:spcBef>
              <a:buChar char="•"/>
              <a:tabLst>
                <a:tab pos="241300" algn="l"/>
              </a:tabLst>
            </a:pPr>
            <a:r>
              <a:rPr sz="2000" dirty="0">
                <a:solidFill>
                  <a:srgbClr val="03499E"/>
                </a:solidFill>
                <a:latin typeface="Times New Roman"/>
                <a:cs typeface="Times New Roman"/>
              </a:rPr>
              <a:t>Gửi</a:t>
            </a:r>
            <a:r>
              <a:rPr sz="2000" spc="200" dirty="0">
                <a:solidFill>
                  <a:srgbClr val="03499E"/>
                </a:solidFill>
                <a:latin typeface="Times New Roman"/>
                <a:cs typeface="Times New Roman"/>
              </a:rPr>
              <a:t> </a:t>
            </a:r>
            <a:r>
              <a:rPr sz="2000" dirty="0">
                <a:solidFill>
                  <a:srgbClr val="03499E"/>
                </a:solidFill>
                <a:latin typeface="Times New Roman"/>
                <a:cs typeface="Times New Roman"/>
              </a:rPr>
              <a:t>văn</a:t>
            </a:r>
            <a:r>
              <a:rPr sz="2000" spc="210" dirty="0">
                <a:solidFill>
                  <a:srgbClr val="03499E"/>
                </a:solidFill>
                <a:latin typeface="Times New Roman"/>
                <a:cs typeface="Times New Roman"/>
              </a:rPr>
              <a:t> </a:t>
            </a:r>
            <a:r>
              <a:rPr sz="2000" dirty="0">
                <a:solidFill>
                  <a:srgbClr val="03499E"/>
                </a:solidFill>
                <a:latin typeface="Times New Roman"/>
                <a:cs typeface="Times New Roman"/>
              </a:rPr>
              <a:t>bản</a:t>
            </a:r>
            <a:r>
              <a:rPr sz="2000" spc="215" dirty="0">
                <a:solidFill>
                  <a:srgbClr val="03499E"/>
                </a:solidFill>
                <a:latin typeface="Times New Roman"/>
                <a:cs typeface="Times New Roman"/>
              </a:rPr>
              <a:t> </a:t>
            </a:r>
            <a:r>
              <a:rPr sz="2000" dirty="0">
                <a:solidFill>
                  <a:srgbClr val="03499E"/>
                </a:solidFill>
                <a:latin typeface="Times New Roman"/>
                <a:cs typeface="Times New Roman"/>
              </a:rPr>
              <a:t>đề</a:t>
            </a:r>
            <a:r>
              <a:rPr sz="2000" spc="215" dirty="0">
                <a:solidFill>
                  <a:srgbClr val="03499E"/>
                </a:solidFill>
                <a:latin typeface="Times New Roman"/>
                <a:cs typeface="Times New Roman"/>
              </a:rPr>
              <a:t> </a:t>
            </a:r>
            <a:r>
              <a:rPr sz="2000" dirty="0">
                <a:solidFill>
                  <a:srgbClr val="03499E"/>
                </a:solidFill>
                <a:latin typeface="Times New Roman"/>
                <a:cs typeface="Times New Roman"/>
              </a:rPr>
              <a:t>nghị</a:t>
            </a:r>
            <a:r>
              <a:rPr sz="2000" spc="210" dirty="0">
                <a:solidFill>
                  <a:srgbClr val="03499E"/>
                </a:solidFill>
                <a:latin typeface="Times New Roman"/>
                <a:cs typeface="Times New Roman"/>
              </a:rPr>
              <a:t> </a:t>
            </a:r>
            <a:r>
              <a:rPr sz="2000" dirty="0">
                <a:solidFill>
                  <a:srgbClr val="03499E"/>
                </a:solidFill>
                <a:latin typeface="Times New Roman"/>
                <a:cs typeface="Times New Roman"/>
              </a:rPr>
              <a:t>trên</a:t>
            </a:r>
            <a:r>
              <a:rPr sz="2000" spc="204" dirty="0">
                <a:solidFill>
                  <a:srgbClr val="03499E"/>
                </a:solidFill>
                <a:latin typeface="Times New Roman"/>
                <a:cs typeface="Times New Roman"/>
              </a:rPr>
              <a:t> </a:t>
            </a:r>
            <a:r>
              <a:rPr sz="2000" dirty="0">
                <a:solidFill>
                  <a:srgbClr val="03499E"/>
                </a:solidFill>
                <a:latin typeface="Times New Roman"/>
                <a:cs typeface="Times New Roman"/>
              </a:rPr>
              <a:t>HTMĐTQG</a:t>
            </a:r>
            <a:r>
              <a:rPr sz="2000" spc="215" dirty="0">
                <a:solidFill>
                  <a:srgbClr val="03499E"/>
                </a:solidFill>
                <a:latin typeface="Times New Roman"/>
                <a:cs typeface="Times New Roman"/>
              </a:rPr>
              <a:t> </a:t>
            </a:r>
            <a:r>
              <a:rPr sz="2000" dirty="0">
                <a:solidFill>
                  <a:srgbClr val="03499E"/>
                </a:solidFill>
                <a:latin typeface="Times New Roman"/>
                <a:cs typeface="Times New Roman"/>
              </a:rPr>
              <a:t>trong</a:t>
            </a:r>
            <a:r>
              <a:rPr sz="2000" spc="215" dirty="0">
                <a:solidFill>
                  <a:srgbClr val="03499E"/>
                </a:solidFill>
                <a:latin typeface="Times New Roman"/>
                <a:cs typeface="Times New Roman"/>
              </a:rPr>
              <a:t> </a:t>
            </a:r>
            <a:r>
              <a:rPr sz="2000" dirty="0">
                <a:solidFill>
                  <a:srgbClr val="03499E"/>
                </a:solidFill>
                <a:latin typeface="Times New Roman"/>
                <a:cs typeface="Times New Roman"/>
              </a:rPr>
              <a:t>thời</a:t>
            </a:r>
            <a:r>
              <a:rPr sz="2000" spc="200" dirty="0">
                <a:solidFill>
                  <a:srgbClr val="03499E"/>
                </a:solidFill>
                <a:latin typeface="Times New Roman"/>
                <a:cs typeface="Times New Roman"/>
              </a:rPr>
              <a:t> </a:t>
            </a:r>
            <a:r>
              <a:rPr sz="2000" dirty="0">
                <a:solidFill>
                  <a:srgbClr val="03499E"/>
                </a:solidFill>
                <a:latin typeface="Times New Roman"/>
                <a:cs typeface="Times New Roman"/>
              </a:rPr>
              <a:t>hạn</a:t>
            </a:r>
            <a:r>
              <a:rPr sz="2000" spc="215" dirty="0">
                <a:solidFill>
                  <a:srgbClr val="03499E"/>
                </a:solidFill>
                <a:latin typeface="Times New Roman"/>
                <a:cs typeface="Times New Roman"/>
              </a:rPr>
              <a:t> </a:t>
            </a:r>
            <a:r>
              <a:rPr sz="2000" dirty="0">
                <a:solidFill>
                  <a:srgbClr val="03499E"/>
                </a:solidFill>
                <a:latin typeface="Times New Roman"/>
                <a:cs typeface="Times New Roman"/>
              </a:rPr>
              <a:t>tối</a:t>
            </a:r>
            <a:r>
              <a:rPr sz="2000" spc="215" dirty="0">
                <a:solidFill>
                  <a:srgbClr val="03499E"/>
                </a:solidFill>
                <a:latin typeface="Times New Roman"/>
                <a:cs typeface="Times New Roman"/>
              </a:rPr>
              <a:t> </a:t>
            </a:r>
            <a:r>
              <a:rPr sz="2000" dirty="0">
                <a:solidFill>
                  <a:srgbClr val="03499E"/>
                </a:solidFill>
                <a:latin typeface="Times New Roman"/>
                <a:cs typeface="Times New Roman"/>
              </a:rPr>
              <a:t>thiểu</a:t>
            </a:r>
            <a:r>
              <a:rPr sz="2000" spc="204" dirty="0">
                <a:solidFill>
                  <a:srgbClr val="03499E"/>
                </a:solidFill>
                <a:latin typeface="Times New Roman"/>
                <a:cs typeface="Times New Roman"/>
              </a:rPr>
              <a:t> </a:t>
            </a:r>
            <a:r>
              <a:rPr sz="2000" dirty="0">
                <a:solidFill>
                  <a:srgbClr val="03499E"/>
                </a:solidFill>
                <a:latin typeface="Times New Roman"/>
                <a:cs typeface="Times New Roman"/>
              </a:rPr>
              <a:t>03</a:t>
            </a:r>
            <a:r>
              <a:rPr sz="2000" spc="215" dirty="0">
                <a:solidFill>
                  <a:srgbClr val="03499E"/>
                </a:solidFill>
                <a:latin typeface="Times New Roman"/>
                <a:cs typeface="Times New Roman"/>
              </a:rPr>
              <a:t> </a:t>
            </a:r>
            <a:r>
              <a:rPr sz="2000" dirty="0">
                <a:solidFill>
                  <a:srgbClr val="03499E"/>
                </a:solidFill>
                <a:latin typeface="Times New Roman"/>
                <a:cs typeface="Times New Roman"/>
              </a:rPr>
              <a:t>ngày</a:t>
            </a:r>
            <a:r>
              <a:rPr sz="2000" spc="215" dirty="0">
                <a:solidFill>
                  <a:srgbClr val="03499E"/>
                </a:solidFill>
                <a:latin typeface="Times New Roman"/>
                <a:cs typeface="Times New Roman"/>
              </a:rPr>
              <a:t> </a:t>
            </a:r>
            <a:r>
              <a:rPr sz="2000" dirty="0">
                <a:solidFill>
                  <a:srgbClr val="03499E"/>
                </a:solidFill>
                <a:latin typeface="Times New Roman"/>
                <a:cs typeface="Times New Roman"/>
              </a:rPr>
              <a:t>làm</a:t>
            </a:r>
            <a:r>
              <a:rPr sz="2000" spc="204" dirty="0">
                <a:solidFill>
                  <a:srgbClr val="03499E"/>
                </a:solidFill>
                <a:latin typeface="Times New Roman"/>
                <a:cs typeface="Times New Roman"/>
              </a:rPr>
              <a:t> </a:t>
            </a:r>
            <a:r>
              <a:rPr sz="2000" spc="-20" dirty="0">
                <a:solidFill>
                  <a:srgbClr val="03499E"/>
                </a:solidFill>
                <a:latin typeface="Times New Roman"/>
                <a:cs typeface="Times New Roman"/>
              </a:rPr>
              <a:t>việc </a:t>
            </a:r>
            <a:r>
              <a:rPr sz="2000" dirty="0">
                <a:solidFill>
                  <a:srgbClr val="03499E"/>
                </a:solidFill>
                <a:latin typeface="Times New Roman"/>
                <a:cs typeface="Times New Roman"/>
              </a:rPr>
              <a:t>(đối</a:t>
            </a:r>
            <a:r>
              <a:rPr sz="2000" spc="155" dirty="0">
                <a:solidFill>
                  <a:srgbClr val="03499E"/>
                </a:solidFill>
                <a:latin typeface="Times New Roman"/>
                <a:cs typeface="Times New Roman"/>
              </a:rPr>
              <a:t> </a:t>
            </a:r>
            <a:r>
              <a:rPr sz="2000" dirty="0">
                <a:solidFill>
                  <a:srgbClr val="03499E"/>
                </a:solidFill>
                <a:latin typeface="Times New Roman"/>
                <a:cs typeface="Times New Roman"/>
              </a:rPr>
              <a:t>với</a:t>
            </a:r>
            <a:r>
              <a:rPr sz="2000" spc="140" dirty="0">
                <a:solidFill>
                  <a:srgbClr val="03499E"/>
                </a:solidFill>
                <a:latin typeface="Times New Roman"/>
                <a:cs typeface="Times New Roman"/>
              </a:rPr>
              <a:t> </a:t>
            </a:r>
            <a:r>
              <a:rPr sz="2000" dirty="0">
                <a:solidFill>
                  <a:srgbClr val="03499E"/>
                </a:solidFill>
                <a:latin typeface="Times New Roman"/>
                <a:cs typeface="Times New Roman"/>
              </a:rPr>
              <a:t>đấu</a:t>
            </a:r>
            <a:r>
              <a:rPr sz="2000" spc="165" dirty="0">
                <a:solidFill>
                  <a:srgbClr val="03499E"/>
                </a:solidFill>
                <a:latin typeface="Times New Roman"/>
                <a:cs typeface="Times New Roman"/>
              </a:rPr>
              <a:t> </a:t>
            </a:r>
            <a:r>
              <a:rPr sz="2000" dirty="0">
                <a:solidFill>
                  <a:srgbClr val="03499E"/>
                </a:solidFill>
                <a:latin typeface="Times New Roman"/>
                <a:cs typeface="Times New Roman"/>
              </a:rPr>
              <a:t>thầu</a:t>
            </a:r>
            <a:r>
              <a:rPr sz="2000" spc="155" dirty="0">
                <a:solidFill>
                  <a:srgbClr val="03499E"/>
                </a:solidFill>
                <a:latin typeface="Times New Roman"/>
                <a:cs typeface="Times New Roman"/>
              </a:rPr>
              <a:t> </a:t>
            </a:r>
            <a:r>
              <a:rPr sz="2000" dirty="0">
                <a:solidFill>
                  <a:srgbClr val="03499E"/>
                </a:solidFill>
                <a:latin typeface="Times New Roman"/>
                <a:cs typeface="Times New Roman"/>
              </a:rPr>
              <a:t>trong</a:t>
            </a:r>
            <a:r>
              <a:rPr sz="2000" spc="155" dirty="0">
                <a:solidFill>
                  <a:srgbClr val="03499E"/>
                </a:solidFill>
                <a:latin typeface="Times New Roman"/>
                <a:cs typeface="Times New Roman"/>
              </a:rPr>
              <a:t> </a:t>
            </a:r>
            <a:r>
              <a:rPr sz="2000" dirty="0">
                <a:solidFill>
                  <a:srgbClr val="03499E"/>
                </a:solidFill>
                <a:latin typeface="Times New Roman"/>
                <a:cs typeface="Times New Roman"/>
              </a:rPr>
              <a:t>nước),</a:t>
            </a:r>
            <a:r>
              <a:rPr sz="2000" spc="155" dirty="0">
                <a:solidFill>
                  <a:srgbClr val="03499E"/>
                </a:solidFill>
                <a:latin typeface="Times New Roman"/>
                <a:cs typeface="Times New Roman"/>
              </a:rPr>
              <a:t> </a:t>
            </a:r>
            <a:r>
              <a:rPr sz="2000" dirty="0">
                <a:solidFill>
                  <a:srgbClr val="03499E"/>
                </a:solidFill>
                <a:latin typeface="Times New Roman"/>
                <a:cs typeface="Times New Roman"/>
              </a:rPr>
              <a:t>05</a:t>
            </a:r>
            <a:r>
              <a:rPr sz="2000" spc="150" dirty="0">
                <a:solidFill>
                  <a:srgbClr val="03499E"/>
                </a:solidFill>
                <a:latin typeface="Times New Roman"/>
                <a:cs typeface="Times New Roman"/>
              </a:rPr>
              <a:t> </a:t>
            </a:r>
            <a:r>
              <a:rPr sz="2000" dirty="0">
                <a:solidFill>
                  <a:srgbClr val="03499E"/>
                </a:solidFill>
                <a:latin typeface="Times New Roman"/>
                <a:cs typeface="Times New Roman"/>
              </a:rPr>
              <a:t>ngày</a:t>
            </a:r>
            <a:r>
              <a:rPr sz="2000" spc="155" dirty="0">
                <a:solidFill>
                  <a:srgbClr val="03499E"/>
                </a:solidFill>
                <a:latin typeface="Times New Roman"/>
                <a:cs typeface="Times New Roman"/>
              </a:rPr>
              <a:t> </a:t>
            </a:r>
            <a:r>
              <a:rPr sz="2000" dirty="0">
                <a:solidFill>
                  <a:srgbClr val="03499E"/>
                </a:solidFill>
                <a:latin typeface="Times New Roman"/>
                <a:cs typeface="Times New Roman"/>
              </a:rPr>
              <a:t>làm</a:t>
            </a:r>
            <a:r>
              <a:rPr sz="2000" spc="135" dirty="0">
                <a:solidFill>
                  <a:srgbClr val="03499E"/>
                </a:solidFill>
                <a:latin typeface="Times New Roman"/>
                <a:cs typeface="Times New Roman"/>
              </a:rPr>
              <a:t> </a:t>
            </a:r>
            <a:r>
              <a:rPr sz="2000" dirty="0">
                <a:solidFill>
                  <a:srgbClr val="03499E"/>
                </a:solidFill>
                <a:latin typeface="Times New Roman"/>
                <a:cs typeface="Times New Roman"/>
              </a:rPr>
              <a:t>việc</a:t>
            </a:r>
            <a:r>
              <a:rPr sz="2000" spc="155" dirty="0">
                <a:solidFill>
                  <a:srgbClr val="03499E"/>
                </a:solidFill>
                <a:latin typeface="Times New Roman"/>
                <a:cs typeface="Times New Roman"/>
              </a:rPr>
              <a:t> </a:t>
            </a:r>
            <a:r>
              <a:rPr sz="2000" dirty="0">
                <a:solidFill>
                  <a:srgbClr val="03499E"/>
                </a:solidFill>
                <a:latin typeface="Times New Roman"/>
                <a:cs typeface="Times New Roman"/>
              </a:rPr>
              <a:t>(đối</a:t>
            </a:r>
            <a:r>
              <a:rPr sz="2000" spc="140" dirty="0">
                <a:solidFill>
                  <a:srgbClr val="03499E"/>
                </a:solidFill>
                <a:latin typeface="Times New Roman"/>
                <a:cs typeface="Times New Roman"/>
              </a:rPr>
              <a:t> </a:t>
            </a:r>
            <a:r>
              <a:rPr sz="2000" dirty="0">
                <a:solidFill>
                  <a:srgbClr val="03499E"/>
                </a:solidFill>
                <a:latin typeface="Times New Roman"/>
                <a:cs typeface="Times New Roman"/>
              </a:rPr>
              <a:t>với</a:t>
            </a:r>
            <a:r>
              <a:rPr sz="2000" spc="155" dirty="0">
                <a:solidFill>
                  <a:srgbClr val="03499E"/>
                </a:solidFill>
                <a:latin typeface="Times New Roman"/>
                <a:cs typeface="Times New Roman"/>
              </a:rPr>
              <a:t> </a:t>
            </a:r>
            <a:r>
              <a:rPr sz="2000" dirty="0">
                <a:solidFill>
                  <a:srgbClr val="03499E"/>
                </a:solidFill>
                <a:latin typeface="Times New Roman"/>
                <a:cs typeface="Times New Roman"/>
              </a:rPr>
              <a:t>đấu</a:t>
            </a:r>
            <a:r>
              <a:rPr sz="2000" spc="165" dirty="0">
                <a:solidFill>
                  <a:srgbClr val="03499E"/>
                </a:solidFill>
                <a:latin typeface="Times New Roman"/>
                <a:cs typeface="Times New Roman"/>
              </a:rPr>
              <a:t> </a:t>
            </a:r>
            <a:r>
              <a:rPr sz="2000" dirty="0">
                <a:solidFill>
                  <a:srgbClr val="03499E"/>
                </a:solidFill>
                <a:latin typeface="Times New Roman"/>
                <a:cs typeface="Times New Roman"/>
              </a:rPr>
              <a:t>thầu</a:t>
            </a:r>
            <a:r>
              <a:rPr sz="2000" spc="165" dirty="0">
                <a:solidFill>
                  <a:srgbClr val="03499E"/>
                </a:solidFill>
                <a:latin typeface="Times New Roman"/>
                <a:cs typeface="Times New Roman"/>
              </a:rPr>
              <a:t> </a:t>
            </a:r>
            <a:r>
              <a:rPr sz="2000" dirty="0">
                <a:solidFill>
                  <a:srgbClr val="03499E"/>
                </a:solidFill>
                <a:latin typeface="Times New Roman"/>
                <a:cs typeface="Times New Roman"/>
              </a:rPr>
              <a:t>quốc</a:t>
            </a:r>
            <a:r>
              <a:rPr sz="2000" spc="165" dirty="0">
                <a:solidFill>
                  <a:srgbClr val="03499E"/>
                </a:solidFill>
                <a:latin typeface="Times New Roman"/>
                <a:cs typeface="Times New Roman"/>
              </a:rPr>
              <a:t> </a:t>
            </a:r>
            <a:r>
              <a:rPr sz="2000" dirty="0">
                <a:solidFill>
                  <a:srgbClr val="03499E"/>
                </a:solidFill>
                <a:latin typeface="Times New Roman"/>
                <a:cs typeface="Times New Roman"/>
              </a:rPr>
              <a:t>tế)</a:t>
            </a:r>
            <a:r>
              <a:rPr sz="2000" spc="165" dirty="0">
                <a:solidFill>
                  <a:srgbClr val="03499E"/>
                </a:solidFill>
                <a:latin typeface="Times New Roman"/>
                <a:cs typeface="Times New Roman"/>
              </a:rPr>
              <a:t> </a:t>
            </a:r>
            <a:r>
              <a:rPr sz="2000" spc="-10" dirty="0">
                <a:solidFill>
                  <a:srgbClr val="03499E"/>
                </a:solidFill>
                <a:latin typeface="Times New Roman"/>
                <a:cs typeface="Times New Roman"/>
              </a:rPr>
              <a:t>trước </a:t>
            </a:r>
            <a:r>
              <a:rPr sz="2000" dirty="0">
                <a:solidFill>
                  <a:srgbClr val="03499E"/>
                </a:solidFill>
                <a:latin typeface="Times New Roman"/>
                <a:cs typeface="Times New Roman"/>
              </a:rPr>
              <a:t>ngày</a:t>
            </a:r>
            <a:r>
              <a:rPr sz="2000" spc="-15" dirty="0">
                <a:solidFill>
                  <a:srgbClr val="03499E"/>
                </a:solidFill>
                <a:latin typeface="Times New Roman"/>
                <a:cs typeface="Times New Roman"/>
              </a:rPr>
              <a:t> </a:t>
            </a:r>
            <a:r>
              <a:rPr sz="2000" dirty="0">
                <a:solidFill>
                  <a:srgbClr val="03499E"/>
                </a:solidFill>
                <a:latin typeface="Times New Roman"/>
                <a:cs typeface="Times New Roman"/>
              </a:rPr>
              <a:t>có thời</a:t>
            </a:r>
            <a:r>
              <a:rPr sz="2000" spc="-20" dirty="0">
                <a:solidFill>
                  <a:srgbClr val="03499E"/>
                </a:solidFill>
                <a:latin typeface="Times New Roman"/>
                <a:cs typeface="Times New Roman"/>
              </a:rPr>
              <a:t> </a:t>
            </a:r>
            <a:r>
              <a:rPr sz="2000" dirty="0">
                <a:solidFill>
                  <a:srgbClr val="03499E"/>
                </a:solidFill>
                <a:latin typeface="Times New Roman"/>
                <a:cs typeface="Times New Roman"/>
              </a:rPr>
              <a:t>điểm</a:t>
            </a:r>
            <a:r>
              <a:rPr sz="2000" spc="-5" dirty="0">
                <a:solidFill>
                  <a:srgbClr val="03499E"/>
                </a:solidFill>
                <a:latin typeface="Times New Roman"/>
                <a:cs typeface="Times New Roman"/>
              </a:rPr>
              <a:t> </a:t>
            </a:r>
            <a:r>
              <a:rPr sz="2000" dirty="0">
                <a:solidFill>
                  <a:srgbClr val="03499E"/>
                </a:solidFill>
                <a:latin typeface="Times New Roman"/>
                <a:cs typeface="Times New Roman"/>
              </a:rPr>
              <a:t>đóng</a:t>
            </a:r>
            <a:r>
              <a:rPr sz="2000" spc="-30" dirty="0">
                <a:solidFill>
                  <a:srgbClr val="03499E"/>
                </a:solidFill>
                <a:latin typeface="Times New Roman"/>
                <a:cs typeface="Times New Roman"/>
              </a:rPr>
              <a:t> </a:t>
            </a:r>
            <a:r>
              <a:rPr sz="2000" dirty="0">
                <a:solidFill>
                  <a:srgbClr val="03499E"/>
                </a:solidFill>
                <a:latin typeface="Times New Roman"/>
                <a:cs typeface="Times New Roman"/>
              </a:rPr>
              <a:t>thầu</a:t>
            </a:r>
            <a:r>
              <a:rPr sz="2000" spc="5" dirty="0">
                <a:solidFill>
                  <a:srgbClr val="03499E"/>
                </a:solidFill>
                <a:latin typeface="Times New Roman"/>
                <a:cs typeface="Times New Roman"/>
              </a:rPr>
              <a:t> </a:t>
            </a:r>
            <a:r>
              <a:rPr sz="2000" dirty="0">
                <a:solidFill>
                  <a:srgbClr val="03499E"/>
                </a:solidFill>
                <a:latin typeface="Times New Roman"/>
                <a:cs typeface="Times New Roman"/>
              </a:rPr>
              <a:t>để</a:t>
            </a:r>
            <a:r>
              <a:rPr sz="2000" spc="-5" dirty="0">
                <a:solidFill>
                  <a:srgbClr val="03499E"/>
                </a:solidFill>
                <a:latin typeface="Times New Roman"/>
                <a:cs typeface="Times New Roman"/>
              </a:rPr>
              <a:t> </a:t>
            </a:r>
            <a:r>
              <a:rPr sz="2000" dirty="0">
                <a:solidFill>
                  <a:srgbClr val="03499E"/>
                </a:solidFill>
                <a:latin typeface="Times New Roman"/>
                <a:cs typeface="Times New Roman"/>
              </a:rPr>
              <a:t>xem</a:t>
            </a:r>
            <a:r>
              <a:rPr sz="2000" spc="-15" dirty="0">
                <a:solidFill>
                  <a:srgbClr val="03499E"/>
                </a:solidFill>
                <a:latin typeface="Times New Roman"/>
                <a:cs typeface="Times New Roman"/>
              </a:rPr>
              <a:t> </a:t>
            </a:r>
            <a:r>
              <a:rPr sz="2000" dirty="0">
                <a:solidFill>
                  <a:srgbClr val="03499E"/>
                </a:solidFill>
                <a:latin typeface="Times New Roman"/>
                <a:cs typeface="Times New Roman"/>
              </a:rPr>
              <a:t>xét,</a:t>
            </a:r>
            <a:r>
              <a:rPr sz="2000" spc="-5" dirty="0">
                <a:solidFill>
                  <a:srgbClr val="03499E"/>
                </a:solidFill>
                <a:latin typeface="Times New Roman"/>
                <a:cs typeface="Times New Roman"/>
              </a:rPr>
              <a:t> </a:t>
            </a:r>
            <a:r>
              <a:rPr sz="2000" dirty="0">
                <a:solidFill>
                  <a:srgbClr val="03499E"/>
                </a:solidFill>
                <a:latin typeface="Times New Roman"/>
                <a:cs typeface="Times New Roman"/>
              </a:rPr>
              <a:t>xử </a:t>
            </a:r>
            <a:r>
              <a:rPr sz="2000" spc="-25" dirty="0">
                <a:solidFill>
                  <a:srgbClr val="03499E"/>
                </a:solidFill>
                <a:latin typeface="Times New Roman"/>
                <a:cs typeface="Times New Roman"/>
              </a:rPr>
              <a:t>lý</a:t>
            </a:r>
            <a:endParaRPr sz="2000">
              <a:latin typeface="Times New Roman"/>
              <a:cs typeface="Times New Roman"/>
            </a:endParaRPr>
          </a:p>
          <a:p>
            <a:pPr marL="241300" marR="6350" indent="-228600" algn="just">
              <a:lnSpc>
                <a:spcPts val="2060"/>
              </a:lnSpc>
              <a:spcBef>
                <a:spcPts val="375"/>
              </a:spcBef>
              <a:buChar char="•"/>
              <a:tabLst>
                <a:tab pos="241300" algn="l"/>
              </a:tabLst>
            </a:pPr>
            <a:r>
              <a:rPr sz="2000" dirty="0">
                <a:solidFill>
                  <a:srgbClr val="03499E"/>
                </a:solidFill>
                <a:latin typeface="Times New Roman"/>
                <a:cs typeface="Times New Roman"/>
              </a:rPr>
              <a:t>BMT</a:t>
            </a:r>
            <a:r>
              <a:rPr sz="2000" spc="145" dirty="0">
                <a:solidFill>
                  <a:srgbClr val="03499E"/>
                </a:solidFill>
                <a:latin typeface="Times New Roman"/>
                <a:cs typeface="Times New Roman"/>
              </a:rPr>
              <a:t> </a:t>
            </a:r>
            <a:r>
              <a:rPr sz="2000" dirty="0">
                <a:solidFill>
                  <a:srgbClr val="03499E"/>
                </a:solidFill>
                <a:latin typeface="Times New Roman"/>
                <a:cs typeface="Times New Roman"/>
              </a:rPr>
              <a:t>đăng</a:t>
            </a:r>
            <a:r>
              <a:rPr sz="2000" spc="180" dirty="0">
                <a:solidFill>
                  <a:srgbClr val="03499E"/>
                </a:solidFill>
                <a:latin typeface="Times New Roman"/>
                <a:cs typeface="Times New Roman"/>
              </a:rPr>
              <a:t> </a:t>
            </a:r>
            <a:r>
              <a:rPr sz="2000" dirty="0">
                <a:solidFill>
                  <a:srgbClr val="03499E"/>
                </a:solidFill>
                <a:latin typeface="Times New Roman"/>
                <a:cs typeface="Times New Roman"/>
              </a:rPr>
              <a:t>tải</a:t>
            </a:r>
            <a:r>
              <a:rPr sz="2000" spc="165" dirty="0">
                <a:solidFill>
                  <a:srgbClr val="03499E"/>
                </a:solidFill>
                <a:latin typeface="Times New Roman"/>
                <a:cs typeface="Times New Roman"/>
              </a:rPr>
              <a:t> </a:t>
            </a:r>
            <a:r>
              <a:rPr sz="2000" dirty="0">
                <a:solidFill>
                  <a:srgbClr val="03499E"/>
                </a:solidFill>
                <a:latin typeface="Times New Roman"/>
                <a:cs typeface="Times New Roman"/>
              </a:rPr>
              <a:t>văn</a:t>
            </a:r>
            <a:r>
              <a:rPr sz="2000" spc="175" dirty="0">
                <a:solidFill>
                  <a:srgbClr val="03499E"/>
                </a:solidFill>
                <a:latin typeface="Times New Roman"/>
                <a:cs typeface="Times New Roman"/>
              </a:rPr>
              <a:t> </a:t>
            </a:r>
            <a:r>
              <a:rPr sz="2000" dirty="0">
                <a:solidFill>
                  <a:srgbClr val="03499E"/>
                </a:solidFill>
                <a:latin typeface="Times New Roman"/>
                <a:cs typeface="Times New Roman"/>
              </a:rPr>
              <a:t>bản</a:t>
            </a:r>
            <a:r>
              <a:rPr sz="2000" spc="175" dirty="0">
                <a:solidFill>
                  <a:srgbClr val="03499E"/>
                </a:solidFill>
                <a:latin typeface="Times New Roman"/>
                <a:cs typeface="Times New Roman"/>
              </a:rPr>
              <a:t> </a:t>
            </a:r>
            <a:r>
              <a:rPr sz="2000" dirty="0">
                <a:solidFill>
                  <a:srgbClr val="03499E"/>
                </a:solidFill>
                <a:latin typeface="Times New Roman"/>
                <a:cs typeface="Times New Roman"/>
              </a:rPr>
              <a:t>làm</a:t>
            </a:r>
            <a:r>
              <a:rPr sz="2000" spc="160" dirty="0">
                <a:solidFill>
                  <a:srgbClr val="03499E"/>
                </a:solidFill>
                <a:latin typeface="Times New Roman"/>
                <a:cs typeface="Times New Roman"/>
              </a:rPr>
              <a:t> </a:t>
            </a:r>
            <a:r>
              <a:rPr sz="2000" dirty="0">
                <a:solidFill>
                  <a:srgbClr val="03499E"/>
                </a:solidFill>
                <a:latin typeface="Times New Roman"/>
                <a:cs typeface="Times New Roman"/>
              </a:rPr>
              <a:t>rõ</a:t>
            </a:r>
            <a:r>
              <a:rPr sz="2000" spc="185" dirty="0">
                <a:solidFill>
                  <a:srgbClr val="03499E"/>
                </a:solidFill>
                <a:latin typeface="Times New Roman"/>
                <a:cs typeface="Times New Roman"/>
              </a:rPr>
              <a:t> </a:t>
            </a:r>
            <a:r>
              <a:rPr sz="2000" dirty="0">
                <a:solidFill>
                  <a:srgbClr val="03499E"/>
                </a:solidFill>
                <a:latin typeface="Times New Roman"/>
                <a:cs typeface="Times New Roman"/>
              </a:rPr>
              <a:t>trên</a:t>
            </a:r>
            <a:r>
              <a:rPr sz="2000" spc="180" dirty="0">
                <a:solidFill>
                  <a:srgbClr val="03499E"/>
                </a:solidFill>
                <a:latin typeface="Times New Roman"/>
                <a:cs typeface="Times New Roman"/>
              </a:rPr>
              <a:t> </a:t>
            </a:r>
            <a:r>
              <a:rPr sz="2000" dirty="0">
                <a:solidFill>
                  <a:srgbClr val="03499E"/>
                </a:solidFill>
                <a:latin typeface="Times New Roman"/>
                <a:cs typeface="Times New Roman"/>
              </a:rPr>
              <a:t>HTMĐTQG</a:t>
            </a:r>
            <a:r>
              <a:rPr sz="2000" spc="175" dirty="0">
                <a:solidFill>
                  <a:srgbClr val="03499E"/>
                </a:solidFill>
                <a:latin typeface="Times New Roman"/>
                <a:cs typeface="Times New Roman"/>
              </a:rPr>
              <a:t> </a:t>
            </a:r>
            <a:r>
              <a:rPr sz="2000" dirty="0">
                <a:solidFill>
                  <a:srgbClr val="03499E"/>
                </a:solidFill>
                <a:latin typeface="Times New Roman"/>
                <a:cs typeface="Times New Roman"/>
              </a:rPr>
              <a:t>trong</a:t>
            </a:r>
            <a:r>
              <a:rPr sz="2000" spc="170" dirty="0">
                <a:solidFill>
                  <a:srgbClr val="03499E"/>
                </a:solidFill>
                <a:latin typeface="Times New Roman"/>
                <a:cs typeface="Times New Roman"/>
              </a:rPr>
              <a:t> </a:t>
            </a:r>
            <a:r>
              <a:rPr sz="2000" dirty="0">
                <a:solidFill>
                  <a:srgbClr val="03499E"/>
                </a:solidFill>
                <a:latin typeface="Times New Roman"/>
                <a:cs typeface="Times New Roman"/>
              </a:rPr>
              <a:t>thời</a:t>
            </a:r>
            <a:r>
              <a:rPr sz="2000" spc="175" dirty="0">
                <a:solidFill>
                  <a:srgbClr val="03499E"/>
                </a:solidFill>
                <a:latin typeface="Times New Roman"/>
                <a:cs typeface="Times New Roman"/>
              </a:rPr>
              <a:t> </a:t>
            </a:r>
            <a:r>
              <a:rPr sz="2000" dirty="0">
                <a:solidFill>
                  <a:srgbClr val="03499E"/>
                </a:solidFill>
                <a:latin typeface="Times New Roman"/>
                <a:cs typeface="Times New Roman"/>
              </a:rPr>
              <a:t>gian</a:t>
            </a:r>
            <a:r>
              <a:rPr sz="2000" spc="170" dirty="0">
                <a:solidFill>
                  <a:srgbClr val="03499E"/>
                </a:solidFill>
                <a:latin typeface="Times New Roman"/>
                <a:cs typeface="Times New Roman"/>
              </a:rPr>
              <a:t> </a:t>
            </a:r>
            <a:r>
              <a:rPr sz="2000" dirty="0">
                <a:solidFill>
                  <a:srgbClr val="03499E"/>
                </a:solidFill>
                <a:latin typeface="Times New Roman"/>
                <a:cs typeface="Times New Roman"/>
              </a:rPr>
              <a:t>tối</a:t>
            </a:r>
            <a:r>
              <a:rPr sz="2000" spc="180" dirty="0">
                <a:solidFill>
                  <a:srgbClr val="03499E"/>
                </a:solidFill>
                <a:latin typeface="Times New Roman"/>
                <a:cs typeface="Times New Roman"/>
              </a:rPr>
              <a:t> </a:t>
            </a:r>
            <a:r>
              <a:rPr sz="2000" dirty="0">
                <a:solidFill>
                  <a:srgbClr val="03499E"/>
                </a:solidFill>
                <a:latin typeface="Times New Roman"/>
                <a:cs typeface="Times New Roman"/>
              </a:rPr>
              <a:t>thiểu</a:t>
            </a:r>
            <a:r>
              <a:rPr sz="2000" spc="175" dirty="0">
                <a:solidFill>
                  <a:srgbClr val="03499E"/>
                </a:solidFill>
                <a:latin typeface="Times New Roman"/>
                <a:cs typeface="Times New Roman"/>
              </a:rPr>
              <a:t> </a:t>
            </a:r>
            <a:r>
              <a:rPr sz="2000" dirty="0">
                <a:solidFill>
                  <a:srgbClr val="03499E"/>
                </a:solidFill>
                <a:latin typeface="Times New Roman"/>
                <a:cs typeface="Times New Roman"/>
              </a:rPr>
              <a:t>02</a:t>
            </a:r>
            <a:r>
              <a:rPr sz="2000" spc="160" dirty="0">
                <a:solidFill>
                  <a:srgbClr val="03499E"/>
                </a:solidFill>
                <a:latin typeface="Times New Roman"/>
                <a:cs typeface="Times New Roman"/>
              </a:rPr>
              <a:t> </a:t>
            </a:r>
            <a:r>
              <a:rPr sz="2000" spc="-20" dirty="0">
                <a:solidFill>
                  <a:srgbClr val="03499E"/>
                </a:solidFill>
                <a:latin typeface="Times New Roman"/>
                <a:cs typeface="Times New Roman"/>
              </a:rPr>
              <a:t>ngày </a:t>
            </a:r>
            <a:r>
              <a:rPr sz="2000" dirty="0">
                <a:solidFill>
                  <a:srgbClr val="03499E"/>
                </a:solidFill>
                <a:latin typeface="Times New Roman"/>
                <a:cs typeface="Times New Roman"/>
              </a:rPr>
              <a:t>làm</a:t>
            </a:r>
            <a:r>
              <a:rPr sz="2000" spc="-5" dirty="0">
                <a:solidFill>
                  <a:srgbClr val="03499E"/>
                </a:solidFill>
                <a:latin typeface="Times New Roman"/>
                <a:cs typeface="Times New Roman"/>
              </a:rPr>
              <a:t> </a:t>
            </a:r>
            <a:r>
              <a:rPr sz="2000" dirty="0">
                <a:solidFill>
                  <a:srgbClr val="03499E"/>
                </a:solidFill>
                <a:latin typeface="Times New Roman"/>
                <a:cs typeface="Times New Roman"/>
              </a:rPr>
              <a:t>việc</a:t>
            </a:r>
            <a:r>
              <a:rPr sz="2000" spc="-15" dirty="0">
                <a:solidFill>
                  <a:srgbClr val="03499E"/>
                </a:solidFill>
                <a:latin typeface="Times New Roman"/>
                <a:cs typeface="Times New Roman"/>
              </a:rPr>
              <a:t> </a:t>
            </a:r>
            <a:r>
              <a:rPr sz="2000" dirty="0">
                <a:solidFill>
                  <a:srgbClr val="03499E"/>
                </a:solidFill>
                <a:latin typeface="Times New Roman"/>
                <a:cs typeface="Times New Roman"/>
              </a:rPr>
              <a:t>trước</a:t>
            </a:r>
            <a:r>
              <a:rPr sz="2000" spc="-10" dirty="0">
                <a:solidFill>
                  <a:srgbClr val="03499E"/>
                </a:solidFill>
                <a:latin typeface="Times New Roman"/>
                <a:cs typeface="Times New Roman"/>
              </a:rPr>
              <a:t> </a:t>
            </a:r>
            <a:r>
              <a:rPr sz="2000" dirty="0">
                <a:solidFill>
                  <a:srgbClr val="03499E"/>
                </a:solidFill>
                <a:latin typeface="Times New Roman"/>
                <a:cs typeface="Times New Roman"/>
              </a:rPr>
              <a:t>ngày</a:t>
            </a:r>
            <a:r>
              <a:rPr sz="2000" spc="-25" dirty="0">
                <a:solidFill>
                  <a:srgbClr val="03499E"/>
                </a:solidFill>
                <a:latin typeface="Times New Roman"/>
                <a:cs typeface="Times New Roman"/>
              </a:rPr>
              <a:t> </a:t>
            </a:r>
            <a:r>
              <a:rPr sz="2000" dirty="0">
                <a:solidFill>
                  <a:srgbClr val="03499E"/>
                </a:solidFill>
                <a:latin typeface="Times New Roman"/>
                <a:cs typeface="Times New Roman"/>
              </a:rPr>
              <a:t>có</a:t>
            </a:r>
            <a:r>
              <a:rPr sz="2000" spc="-5" dirty="0">
                <a:solidFill>
                  <a:srgbClr val="03499E"/>
                </a:solidFill>
                <a:latin typeface="Times New Roman"/>
                <a:cs typeface="Times New Roman"/>
              </a:rPr>
              <a:t> </a:t>
            </a:r>
            <a:r>
              <a:rPr sz="2000" dirty="0">
                <a:solidFill>
                  <a:srgbClr val="03499E"/>
                </a:solidFill>
                <a:latin typeface="Times New Roman"/>
                <a:cs typeface="Times New Roman"/>
              </a:rPr>
              <a:t>thời</a:t>
            </a:r>
            <a:r>
              <a:rPr sz="2000" spc="-5" dirty="0">
                <a:solidFill>
                  <a:srgbClr val="03499E"/>
                </a:solidFill>
                <a:latin typeface="Times New Roman"/>
                <a:cs typeface="Times New Roman"/>
              </a:rPr>
              <a:t> </a:t>
            </a:r>
            <a:r>
              <a:rPr sz="2000" dirty="0">
                <a:solidFill>
                  <a:srgbClr val="03499E"/>
                </a:solidFill>
                <a:latin typeface="Times New Roman"/>
                <a:cs typeface="Times New Roman"/>
              </a:rPr>
              <a:t>điểm</a:t>
            </a:r>
            <a:r>
              <a:rPr sz="2000" spc="-10" dirty="0">
                <a:solidFill>
                  <a:srgbClr val="03499E"/>
                </a:solidFill>
                <a:latin typeface="Times New Roman"/>
                <a:cs typeface="Times New Roman"/>
              </a:rPr>
              <a:t> </a:t>
            </a:r>
            <a:r>
              <a:rPr sz="2000" dirty="0">
                <a:solidFill>
                  <a:srgbClr val="03499E"/>
                </a:solidFill>
                <a:latin typeface="Times New Roman"/>
                <a:cs typeface="Times New Roman"/>
              </a:rPr>
              <a:t>đóng</a:t>
            </a:r>
            <a:r>
              <a:rPr sz="2000" spc="-25" dirty="0">
                <a:solidFill>
                  <a:srgbClr val="03499E"/>
                </a:solidFill>
                <a:latin typeface="Times New Roman"/>
                <a:cs typeface="Times New Roman"/>
              </a:rPr>
              <a:t> </a:t>
            </a:r>
            <a:r>
              <a:rPr sz="2000" spc="-20" dirty="0">
                <a:solidFill>
                  <a:srgbClr val="03499E"/>
                </a:solidFill>
                <a:latin typeface="Times New Roman"/>
                <a:cs typeface="Times New Roman"/>
              </a:rPr>
              <a:t>thầu</a:t>
            </a:r>
            <a:endParaRPr sz="2000">
              <a:latin typeface="Times New Roman"/>
              <a:cs typeface="Times New Roman"/>
            </a:endParaRPr>
          </a:p>
          <a:p>
            <a:pPr marL="240665" indent="-227965" algn="just">
              <a:lnSpc>
                <a:spcPct val="100000"/>
              </a:lnSpc>
              <a:spcBef>
                <a:spcPts val="5"/>
              </a:spcBef>
              <a:buChar char="•"/>
              <a:tabLst>
                <a:tab pos="240665" algn="l"/>
              </a:tabLst>
            </a:pPr>
            <a:r>
              <a:rPr sz="2000" dirty="0">
                <a:solidFill>
                  <a:srgbClr val="03499E"/>
                </a:solidFill>
                <a:latin typeface="Times New Roman"/>
                <a:cs typeface="Times New Roman"/>
              </a:rPr>
              <a:t>Nội</a:t>
            </a:r>
            <a:r>
              <a:rPr sz="2000" spc="-20" dirty="0">
                <a:solidFill>
                  <a:srgbClr val="03499E"/>
                </a:solidFill>
                <a:latin typeface="Times New Roman"/>
                <a:cs typeface="Times New Roman"/>
              </a:rPr>
              <a:t> </a:t>
            </a:r>
            <a:r>
              <a:rPr sz="2000" dirty="0">
                <a:solidFill>
                  <a:srgbClr val="03499E"/>
                </a:solidFill>
                <a:latin typeface="Times New Roman"/>
                <a:cs typeface="Times New Roman"/>
              </a:rPr>
              <a:t>dung</a:t>
            </a:r>
            <a:r>
              <a:rPr sz="2000" spc="-30" dirty="0">
                <a:solidFill>
                  <a:srgbClr val="03499E"/>
                </a:solidFill>
                <a:latin typeface="Times New Roman"/>
                <a:cs typeface="Times New Roman"/>
              </a:rPr>
              <a:t> </a:t>
            </a:r>
            <a:r>
              <a:rPr sz="2000" dirty="0">
                <a:solidFill>
                  <a:srgbClr val="03499E"/>
                </a:solidFill>
                <a:latin typeface="Times New Roman"/>
                <a:cs typeface="Times New Roman"/>
              </a:rPr>
              <a:t>làm</a:t>
            </a:r>
            <a:r>
              <a:rPr sz="2000" spc="-10" dirty="0">
                <a:solidFill>
                  <a:srgbClr val="03499E"/>
                </a:solidFill>
                <a:latin typeface="Times New Roman"/>
                <a:cs typeface="Times New Roman"/>
              </a:rPr>
              <a:t> </a:t>
            </a:r>
            <a:r>
              <a:rPr sz="2000" dirty="0">
                <a:solidFill>
                  <a:srgbClr val="03499E"/>
                </a:solidFill>
                <a:latin typeface="Times New Roman"/>
                <a:cs typeface="Times New Roman"/>
              </a:rPr>
              <a:t>rõ</a:t>
            </a:r>
            <a:r>
              <a:rPr sz="2000" spc="-5" dirty="0">
                <a:solidFill>
                  <a:srgbClr val="03499E"/>
                </a:solidFill>
                <a:latin typeface="Times New Roman"/>
                <a:cs typeface="Times New Roman"/>
              </a:rPr>
              <a:t> </a:t>
            </a:r>
            <a:r>
              <a:rPr sz="2000" dirty="0">
                <a:solidFill>
                  <a:srgbClr val="03499E"/>
                </a:solidFill>
                <a:latin typeface="Times New Roman"/>
                <a:cs typeface="Times New Roman"/>
              </a:rPr>
              <a:t>HSMT</a:t>
            </a:r>
            <a:r>
              <a:rPr sz="2000" spc="-60" dirty="0">
                <a:solidFill>
                  <a:srgbClr val="03499E"/>
                </a:solidFill>
                <a:latin typeface="Times New Roman"/>
                <a:cs typeface="Times New Roman"/>
              </a:rPr>
              <a:t> </a:t>
            </a:r>
            <a:r>
              <a:rPr sz="2000" dirty="0">
                <a:solidFill>
                  <a:srgbClr val="03499E"/>
                </a:solidFill>
                <a:latin typeface="Times New Roman"/>
                <a:cs typeface="Times New Roman"/>
              </a:rPr>
              <a:t>không</a:t>
            </a:r>
            <a:r>
              <a:rPr sz="2000" spc="-25" dirty="0">
                <a:solidFill>
                  <a:srgbClr val="03499E"/>
                </a:solidFill>
                <a:latin typeface="Times New Roman"/>
                <a:cs typeface="Times New Roman"/>
              </a:rPr>
              <a:t> </a:t>
            </a:r>
            <a:r>
              <a:rPr sz="2000" dirty="0">
                <a:solidFill>
                  <a:srgbClr val="03499E"/>
                </a:solidFill>
                <a:latin typeface="Times New Roman"/>
                <a:cs typeface="Times New Roman"/>
              </a:rPr>
              <a:t>được</a:t>
            </a:r>
            <a:r>
              <a:rPr sz="2000" spc="-25" dirty="0">
                <a:solidFill>
                  <a:srgbClr val="03499E"/>
                </a:solidFill>
                <a:latin typeface="Times New Roman"/>
                <a:cs typeface="Times New Roman"/>
              </a:rPr>
              <a:t> </a:t>
            </a:r>
            <a:r>
              <a:rPr sz="2000" dirty="0">
                <a:solidFill>
                  <a:srgbClr val="03499E"/>
                </a:solidFill>
                <a:latin typeface="Times New Roman"/>
                <a:cs typeface="Times New Roman"/>
              </a:rPr>
              <a:t>trái</a:t>
            </a:r>
            <a:r>
              <a:rPr sz="2000" spc="-5" dirty="0">
                <a:solidFill>
                  <a:srgbClr val="03499E"/>
                </a:solidFill>
                <a:latin typeface="Times New Roman"/>
                <a:cs typeface="Times New Roman"/>
              </a:rPr>
              <a:t> </a:t>
            </a:r>
            <a:r>
              <a:rPr sz="2000" dirty="0">
                <a:solidFill>
                  <a:srgbClr val="03499E"/>
                </a:solidFill>
                <a:latin typeface="Times New Roman"/>
                <a:cs typeface="Times New Roman"/>
              </a:rPr>
              <a:t>với</a:t>
            </a:r>
            <a:r>
              <a:rPr sz="2000" spc="-15" dirty="0">
                <a:solidFill>
                  <a:srgbClr val="03499E"/>
                </a:solidFill>
                <a:latin typeface="Times New Roman"/>
                <a:cs typeface="Times New Roman"/>
              </a:rPr>
              <a:t> </a:t>
            </a:r>
            <a:r>
              <a:rPr sz="2000" dirty="0">
                <a:solidFill>
                  <a:srgbClr val="03499E"/>
                </a:solidFill>
                <a:latin typeface="Times New Roman"/>
                <a:cs typeface="Times New Roman"/>
              </a:rPr>
              <a:t>nội</a:t>
            </a:r>
            <a:r>
              <a:rPr sz="2000" spc="-15" dirty="0">
                <a:solidFill>
                  <a:srgbClr val="03499E"/>
                </a:solidFill>
                <a:latin typeface="Times New Roman"/>
                <a:cs typeface="Times New Roman"/>
              </a:rPr>
              <a:t> </a:t>
            </a:r>
            <a:r>
              <a:rPr sz="2000" dirty="0">
                <a:solidFill>
                  <a:srgbClr val="03499E"/>
                </a:solidFill>
                <a:latin typeface="Times New Roman"/>
                <a:cs typeface="Times New Roman"/>
              </a:rPr>
              <a:t>dung</a:t>
            </a:r>
            <a:r>
              <a:rPr sz="2000" spc="-25" dirty="0">
                <a:solidFill>
                  <a:srgbClr val="03499E"/>
                </a:solidFill>
                <a:latin typeface="Times New Roman"/>
                <a:cs typeface="Times New Roman"/>
              </a:rPr>
              <a:t> </a:t>
            </a:r>
            <a:r>
              <a:rPr sz="2000" dirty="0">
                <a:solidFill>
                  <a:srgbClr val="03499E"/>
                </a:solidFill>
                <a:latin typeface="Times New Roman"/>
                <a:cs typeface="Times New Roman"/>
              </a:rPr>
              <a:t>của</a:t>
            </a:r>
            <a:r>
              <a:rPr sz="2000" spc="-10" dirty="0">
                <a:solidFill>
                  <a:srgbClr val="03499E"/>
                </a:solidFill>
                <a:latin typeface="Times New Roman"/>
                <a:cs typeface="Times New Roman"/>
              </a:rPr>
              <a:t> </a:t>
            </a:r>
            <a:r>
              <a:rPr sz="2000" dirty="0">
                <a:solidFill>
                  <a:srgbClr val="03499E"/>
                </a:solidFill>
                <a:latin typeface="Times New Roman"/>
                <a:cs typeface="Times New Roman"/>
              </a:rPr>
              <a:t>HSMT</a:t>
            </a:r>
            <a:r>
              <a:rPr sz="2000" spc="-50" dirty="0">
                <a:solidFill>
                  <a:srgbClr val="03499E"/>
                </a:solidFill>
                <a:latin typeface="Times New Roman"/>
                <a:cs typeface="Times New Roman"/>
              </a:rPr>
              <a:t> </a:t>
            </a:r>
            <a:r>
              <a:rPr sz="2000" dirty="0">
                <a:solidFill>
                  <a:srgbClr val="03499E"/>
                </a:solidFill>
                <a:latin typeface="Times New Roman"/>
                <a:cs typeface="Times New Roman"/>
              </a:rPr>
              <a:t>đã</a:t>
            </a:r>
            <a:r>
              <a:rPr sz="2000" spc="-10" dirty="0">
                <a:solidFill>
                  <a:srgbClr val="03499E"/>
                </a:solidFill>
                <a:latin typeface="Times New Roman"/>
                <a:cs typeface="Times New Roman"/>
              </a:rPr>
              <a:t> </a:t>
            </a:r>
            <a:r>
              <a:rPr sz="2000" dirty="0">
                <a:solidFill>
                  <a:srgbClr val="03499E"/>
                </a:solidFill>
                <a:latin typeface="Times New Roman"/>
                <a:cs typeface="Times New Roman"/>
              </a:rPr>
              <a:t>được</a:t>
            </a:r>
            <a:r>
              <a:rPr sz="2000" spc="-30" dirty="0">
                <a:solidFill>
                  <a:srgbClr val="03499E"/>
                </a:solidFill>
                <a:latin typeface="Times New Roman"/>
                <a:cs typeface="Times New Roman"/>
              </a:rPr>
              <a:t> </a:t>
            </a:r>
            <a:r>
              <a:rPr sz="2000" spc="-10" dirty="0">
                <a:solidFill>
                  <a:srgbClr val="03499E"/>
                </a:solidFill>
                <a:latin typeface="Times New Roman"/>
                <a:cs typeface="Times New Roman"/>
              </a:rPr>
              <a:t>duyệt</a:t>
            </a:r>
            <a:endParaRPr sz="2000">
              <a:latin typeface="Times New Roman"/>
              <a:cs typeface="Times New Roman"/>
            </a:endParaRPr>
          </a:p>
          <a:p>
            <a:pPr marL="241300" marR="5080" indent="-228600" algn="just">
              <a:lnSpc>
                <a:spcPct val="86300"/>
              </a:lnSpc>
              <a:spcBef>
                <a:spcPts val="340"/>
              </a:spcBef>
              <a:buChar char="•"/>
              <a:tabLst>
                <a:tab pos="241300" algn="l"/>
              </a:tabLst>
            </a:pPr>
            <a:r>
              <a:rPr sz="2000" dirty="0">
                <a:solidFill>
                  <a:srgbClr val="03499E"/>
                </a:solidFill>
                <a:latin typeface="Times New Roman"/>
                <a:cs typeface="Times New Roman"/>
              </a:rPr>
              <a:t>Trường</a:t>
            </a:r>
            <a:r>
              <a:rPr sz="2000" spc="170" dirty="0">
                <a:solidFill>
                  <a:srgbClr val="03499E"/>
                </a:solidFill>
                <a:latin typeface="Times New Roman"/>
                <a:cs typeface="Times New Roman"/>
              </a:rPr>
              <a:t> </a:t>
            </a:r>
            <a:r>
              <a:rPr sz="2000" dirty="0">
                <a:solidFill>
                  <a:srgbClr val="03499E"/>
                </a:solidFill>
                <a:latin typeface="Times New Roman"/>
                <a:cs typeface="Times New Roman"/>
              </a:rPr>
              <a:t>hơp</a:t>
            </a:r>
            <a:r>
              <a:rPr sz="2000" spc="175" dirty="0">
                <a:solidFill>
                  <a:srgbClr val="03499E"/>
                </a:solidFill>
                <a:latin typeface="Times New Roman"/>
                <a:cs typeface="Times New Roman"/>
              </a:rPr>
              <a:t> </a:t>
            </a:r>
            <a:r>
              <a:rPr sz="2000" dirty="0">
                <a:solidFill>
                  <a:srgbClr val="03499E"/>
                </a:solidFill>
                <a:latin typeface="Times New Roman"/>
                <a:cs typeface="Times New Roman"/>
              </a:rPr>
              <a:t>cần</a:t>
            </a:r>
            <a:r>
              <a:rPr sz="2000" spc="180" dirty="0">
                <a:solidFill>
                  <a:srgbClr val="03499E"/>
                </a:solidFill>
                <a:latin typeface="Times New Roman"/>
                <a:cs typeface="Times New Roman"/>
              </a:rPr>
              <a:t> </a:t>
            </a:r>
            <a:r>
              <a:rPr sz="2000" dirty="0">
                <a:solidFill>
                  <a:srgbClr val="03499E"/>
                </a:solidFill>
                <a:latin typeface="Times New Roman"/>
                <a:cs typeface="Times New Roman"/>
              </a:rPr>
              <a:t>thiết,</a:t>
            </a:r>
            <a:r>
              <a:rPr sz="2000" spc="175" dirty="0">
                <a:solidFill>
                  <a:srgbClr val="03499E"/>
                </a:solidFill>
                <a:latin typeface="Times New Roman"/>
                <a:cs typeface="Times New Roman"/>
              </a:rPr>
              <a:t> </a:t>
            </a:r>
            <a:r>
              <a:rPr sz="2000" dirty="0">
                <a:solidFill>
                  <a:srgbClr val="03499E"/>
                </a:solidFill>
                <a:latin typeface="Times New Roman"/>
                <a:cs typeface="Times New Roman"/>
              </a:rPr>
              <a:t>BMT</a:t>
            </a:r>
            <a:r>
              <a:rPr sz="2000" spc="145" dirty="0">
                <a:solidFill>
                  <a:srgbClr val="03499E"/>
                </a:solidFill>
                <a:latin typeface="Times New Roman"/>
                <a:cs typeface="Times New Roman"/>
              </a:rPr>
              <a:t> </a:t>
            </a:r>
            <a:r>
              <a:rPr sz="2000" dirty="0">
                <a:solidFill>
                  <a:srgbClr val="03499E"/>
                </a:solidFill>
                <a:latin typeface="Times New Roman"/>
                <a:cs typeface="Times New Roman"/>
              </a:rPr>
              <a:t>tổ</a:t>
            </a:r>
            <a:r>
              <a:rPr sz="2000" spc="175" dirty="0">
                <a:solidFill>
                  <a:srgbClr val="03499E"/>
                </a:solidFill>
                <a:latin typeface="Times New Roman"/>
                <a:cs typeface="Times New Roman"/>
              </a:rPr>
              <a:t> </a:t>
            </a:r>
            <a:r>
              <a:rPr sz="2000" dirty="0">
                <a:solidFill>
                  <a:srgbClr val="03499E"/>
                </a:solidFill>
                <a:latin typeface="Times New Roman"/>
                <a:cs typeface="Times New Roman"/>
              </a:rPr>
              <a:t>chức</a:t>
            </a:r>
            <a:r>
              <a:rPr sz="2000" spc="175" dirty="0">
                <a:solidFill>
                  <a:srgbClr val="03499E"/>
                </a:solidFill>
                <a:latin typeface="Times New Roman"/>
                <a:cs typeface="Times New Roman"/>
              </a:rPr>
              <a:t> </a:t>
            </a:r>
            <a:r>
              <a:rPr sz="2000" dirty="0">
                <a:solidFill>
                  <a:srgbClr val="03499E"/>
                </a:solidFill>
                <a:latin typeface="Times New Roman"/>
                <a:cs typeface="Times New Roman"/>
              </a:rPr>
              <a:t>hội</a:t>
            </a:r>
            <a:r>
              <a:rPr sz="2000" spc="175" dirty="0">
                <a:solidFill>
                  <a:srgbClr val="03499E"/>
                </a:solidFill>
                <a:latin typeface="Times New Roman"/>
                <a:cs typeface="Times New Roman"/>
              </a:rPr>
              <a:t> </a:t>
            </a:r>
            <a:r>
              <a:rPr sz="2000" dirty="0">
                <a:solidFill>
                  <a:srgbClr val="03499E"/>
                </a:solidFill>
                <a:latin typeface="Times New Roman"/>
                <a:cs typeface="Times New Roman"/>
              </a:rPr>
              <a:t>nghị</a:t>
            </a:r>
            <a:r>
              <a:rPr sz="2000" spc="175" dirty="0">
                <a:solidFill>
                  <a:srgbClr val="03499E"/>
                </a:solidFill>
                <a:latin typeface="Times New Roman"/>
                <a:cs typeface="Times New Roman"/>
              </a:rPr>
              <a:t> </a:t>
            </a:r>
            <a:r>
              <a:rPr sz="2000" dirty="0">
                <a:solidFill>
                  <a:srgbClr val="03499E"/>
                </a:solidFill>
                <a:latin typeface="Times New Roman"/>
                <a:cs typeface="Times New Roman"/>
              </a:rPr>
              <a:t>tiền</a:t>
            </a:r>
            <a:r>
              <a:rPr sz="2000" spc="180" dirty="0">
                <a:solidFill>
                  <a:srgbClr val="03499E"/>
                </a:solidFill>
                <a:latin typeface="Times New Roman"/>
                <a:cs typeface="Times New Roman"/>
              </a:rPr>
              <a:t> </a:t>
            </a:r>
            <a:r>
              <a:rPr sz="2000" dirty="0">
                <a:solidFill>
                  <a:srgbClr val="03499E"/>
                </a:solidFill>
                <a:latin typeface="Times New Roman"/>
                <a:cs typeface="Times New Roman"/>
              </a:rPr>
              <a:t>đấu</a:t>
            </a:r>
            <a:r>
              <a:rPr sz="2000" spc="180" dirty="0">
                <a:solidFill>
                  <a:srgbClr val="03499E"/>
                </a:solidFill>
                <a:latin typeface="Times New Roman"/>
                <a:cs typeface="Times New Roman"/>
              </a:rPr>
              <a:t> </a:t>
            </a:r>
            <a:r>
              <a:rPr sz="2000" dirty="0">
                <a:solidFill>
                  <a:srgbClr val="03499E"/>
                </a:solidFill>
                <a:latin typeface="Times New Roman"/>
                <a:cs typeface="Times New Roman"/>
              </a:rPr>
              <a:t>thầu.</a:t>
            </a:r>
            <a:r>
              <a:rPr sz="2000" spc="175" dirty="0">
                <a:solidFill>
                  <a:srgbClr val="03499E"/>
                </a:solidFill>
                <a:latin typeface="Times New Roman"/>
                <a:cs typeface="Times New Roman"/>
              </a:rPr>
              <a:t> </a:t>
            </a:r>
            <a:r>
              <a:rPr sz="2000" dirty="0">
                <a:solidFill>
                  <a:srgbClr val="03499E"/>
                </a:solidFill>
                <a:latin typeface="Times New Roman"/>
                <a:cs typeface="Times New Roman"/>
              </a:rPr>
              <a:t>Bất</a:t>
            </a:r>
            <a:r>
              <a:rPr sz="2000" spc="165" dirty="0">
                <a:solidFill>
                  <a:srgbClr val="03499E"/>
                </a:solidFill>
                <a:latin typeface="Times New Roman"/>
                <a:cs typeface="Times New Roman"/>
              </a:rPr>
              <a:t> </a:t>
            </a:r>
            <a:r>
              <a:rPr sz="2000" dirty="0">
                <a:solidFill>
                  <a:srgbClr val="03499E"/>
                </a:solidFill>
                <a:latin typeface="Times New Roman"/>
                <a:cs typeface="Times New Roman"/>
              </a:rPr>
              <a:t>cứ</a:t>
            </a:r>
            <a:r>
              <a:rPr sz="2000" spc="180" dirty="0">
                <a:solidFill>
                  <a:srgbClr val="03499E"/>
                </a:solidFill>
                <a:latin typeface="Times New Roman"/>
                <a:cs typeface="Times New Roman"/>
              </a:rPr>
              <a:t> </a:t>
            </a:r>
            <a:r>
              <a:rPr sz="2000" dirty="0">
                <a:solidFill>
                  <a:srgbClr val="03499E"/>
                </a:solidFill>
                <a:latin typeface="Times New Roman"/>
                <a:cs typeface="Times New Roman"/>
              </a:rPr>
              <a:t>NT</a:t>
            </a:r>
            <a:r>
              <a:rPr sz="2000" spc="140" dirty="0">
                <a:solidFill>
                  <a:srgbClr val="03499E"/>
                </a:solidFill>
                <a:latin typeface="Times New Roman"/>
                <a:cs typeface="Times New Roman"/>
              </a:rPr>
              <a:t> </a:t>
            </a:r>
            <a:r>
              <a:rPr sz="2000" dirty="0">
                <a:solidFill>
                  <a:srgbClr val="03499E"/>
                </a:solidFill>
                <a:latin typeface="Times New Roman"/>
                <a:cs typeface="Times New Roman"/>
              </a:rPr>
              <a:t>quan</a:t>
            </a:r>
            <a:r>
              <a:rPr sz="2000" spc="180" dirty="0">
                <a:solidFill>
                  <a:srgbClr val="03499E"/>
                </a:solidFill>
                <a:latin typeface="Times New Roman"/>
                <a:cs typeface="Times New Roman"/>
              </a:rPr>
              <a:t> </a:t>
            </a:r>
            <a:r>
              <a:rPr sz="2000" spc="-25" dirty="0">
                <a:solidFill>
                  <a:srgbClr val="03499E"/>
                </a:solidFill>
                <a:latin typeface="Times New Roman"/>
                <a:cs typeface="Times New Roman"/>
              </a:rPr>
              <a:t>tâm </a:t>
            </a:r>
            <a:r>
              <a:rPr sz="2000" dirty="0">
                <a:solidFill>
                  <a:srgbClr val="03499E"/>
                </a:solidFill>
                <a:latin typeface="Times New Roman"/>
                <a:cs typeface="Times New Roman"/>
              </a:rPr>
              <a:t>đều</a:t>
            </a:r>
            <a:r>
              <a:rPr sz="2000" spc="235" dirty="0">
                <a:solidFill>
                  <a:srgbClr val="03499E"/>
                </a:solidFill>
                <a:latin typeface="Times New Roman"/>
                <a:cs typeface="Times New Roman"/>
              </a:rPr>
              <a:t> </a:t>
            </a:r>
            <a:r>
              <a:rPr sz="2000" dirty="0">
                <a:solidFill>
                  <a:srgbClr val="03499E"/>
                </a:solidFill>
                <a:latin typeface="Times New Roman"/>
                <a:cs typeface="Times New Roman"/>
              </a:rPr>
              <a:t>được</a:t>
            </a:r>
            <a:r>
              <a:rPr sz="2000" spc="225" dirty="0">
                <a:solidFill>
                  <a:srgbClr val="03499E"/>
                </a:solidFill>
                <a:latin typeface="Times New Roman"/>
                <a:cs typeface="Times New Roman"/>
              </a:rPr>
              <a:t> </a:t>
            </a:r>
            <a:r>
              <a:rPr sz="2000" dirty="0">
                <a:solidFill>
                  <a:srgbClr val="03499E"/>
                </a:solidFill>
                <a:latin typeface="Times New Roman"/>
                <a:cs typeface="Times New Roman"/>
              </a:rPr>
              <a:t>tham</a:t>
            </a:r>
            <a:r>
              <a:rPr sz="2000" spc="225" dirty="0">
                <a:solidFill>
                  <a:srgbClr val="03499E"/>
                </a:solidFill>
                <a:latin typeface="Times New Roman"/>
                <a:cs typeface="Times New Roman"/>
              </a:rPr>
              <a:t> </a:t>
            </a:r>
            <a:r>
              <a:rPr sz="2000" dirty="0">
                <a:solidFill>
                  <a:srgbClr val="03499E"/>
                </a:solidFill>
                <a:latin typeface="Times New Roman"/>
                <a:cs typeface="Times New Roman"/>
              </a:rPr>
              <a:t>dự</a:t>
            </a:r>
            <a:r>
              <a:rPr sz="2000" spc="240" dirty="0">
                <a:solidFill>
                  <a:srgbClr val="03499E"/>
                </a:solidFill>
                <a:latin typeface="Times New Roman"/>
                <a:cs typeface="Times New Roman"/>
              </a:rPr>
              <a:t> </a:t>
            </a:r>
            <a:r>
              <a:rPr sz="2000" dirty="0">
                <a:solidFill>
                  <a:srgbClr val="03499E"/>
                </a:solidFill>
                <a:latin typeface="Times New Roman"/>
                <a:cs typeface="Times New Roman"/>
              </a:rPr>
              <a:t>mà</a:t>
            </a:r>
            <a:r>
              <a:rPr sz="2000" spc="229" dirty="0">
                <a:solidFill>
                  <a:srgbClr val="03499E"/>
                </a:solidFill>
                <a:latin typeface="Times New Roman"/>
                <a:cs typeface="Times New Roman"/>
              </a:rPr>
              <a:t> </a:t>
            </a:r>
            <a:r>
              <a:rPr sz="2000" dirty="0">
                <a:solidFill>
                  <a:srgbClr val="03499E"/>
                </a:solidFill>
                <a:latin typeface="Times New Roman"/>
                <a:cs typeface="Times New Roman"/>
              </a:rPr>
              <a:t>không</a:t>
            </a:r>
            <a:r>
              <a:rPr sz="2000" spc="245" dirty="0">
                <a:solidFill>
                  <a:srgbClr val="03499E"/>
                </a:solidFill>
                <a:latin typeface="Times New Roman"/>
                <a:cs typeface="Times New Roman"/>
              </a:rPr>
              <a:t> </a:t>
            </a:r>
            <a:r>
              <a:rPr sz="2000" dirty="0">
                <a:solidFill>
                  <a:srgbClr val="03499E"/>
                </a:solidFill>
                <a:latin typeface="Times New Roman"/>
                <a:cs typeface="Times New Roman"/>
              </a:rPr>
              <a:t>cần</a:t>
            </a:r>
            <a:r>
              <a:rPr sz="2000" spc="229" dirty="0">
                <a:solidFill>
                  <a:srgbClr val="03499E"/>
                </a:solidFill>
                <a:latin typeface="Times New Roman"/>
                <a:cs typeface="Times New Roman"/>
              </a:rPr>
              <a:t> </a:t>
            </a:r>
            <a:r>
              <a:rPr sz="2000" dirty="0">
                <a:solidFill>
                  <a:srgbClr val="03499E"/>
                </a:solidFill>
                <a:latin typeface="Times New Roman"/>
                <a:cs typeface="Times New Roman"/>
              </a:rPr>
              <a:t>phải</a:t>
            </a:r>
            <a:r>
              <a:rPr sz="2000" spc="225" dirty="0">
                <a:solidFill>
                  <a:srgbClr val="03499E"/>
                </a:solidFill>
                <a:latin typeface="Times New Roman"/>
                <a:cs typeface="Times New Roman"/>
              </a:rPr>
              <a:t> </a:t>
            </a:r>
            <a:r>
              <a:rPr sz="2000" dirty="0">
                <a:solidFill>
                  <a:srgbClr val="03499E"/>
                </a:solidFill>
                <a:latin typeface="Times New Roman"/>
                <a:cs typeface="Times New Roman"/>
              </a:rPr>
              <a:t>thông</a:t>
            </a:r>
            <a:r>
              <a:rPr sz="2000" spc="229" dirty="0">
                <a:solidFill>
                  <a:srgbClr val="03499E"/>
                </a:solidFill>
                <a:latin typeface="Times New Roman"/>
                <a:cs typeface="Times New Roman"/>
              </a:rPr>
              <a:t> </a:t>
            </a:r>
            <a:r>
              <a:rPr sz="2000" dirty="0">
                <a:solidFill>
                  <a:srgbClr val="03499E"/>
                </a:solidFill>
                <a:latin typeface="Times New Roman"/>
                <a:cs typeface="Times New Roman"/>
              </a:rPr>
              <a:t>báo</a:t>
            </a:r>
            <a:r>
              <a:rPr sz="2000" spc="245" dirty="0">
                <a:solidFill>
                  <a:srgbClr val="03499E"/>
                </a:solidFill>
                <a:latin typeface="Times New Roman"/>
                <a:cs typeface="Times New Roman"/>
              </a:rPr>
              <a:t> </a:t>
            </a:r>
            <a:r>
              <a:rPr sz="2000" dirty="0">
                <a:solidFill>
                  <a:srgbClr val="03499E"/>
                </a:solidFill>
                <a:latin typeface="Times New Roman"/>
                <a:cs typeface="Times New Roman"/>
              </a:rPr>
              <a:t>trước</a:t>
            </a:r>
            <a:r>
              <a:rPr sz="2000" spc="220" dirty="0">
                <a:solidFill>
                  <a:srgbClr val="03499E"/>
                </a:solidFill>
                <a:latin typeface="Times New Roman"/>
                <a:cs typeface="Times New Roman"/>
              </a:rPr>
              <a:t> </a:t>
            </a:r>
            <a:r>
              <a:rPr sz="2000" dirty="0">
                <a:solidFill>
                  <a:srgbClr val="03499E"/>
                </a:solidFill>
                <a:latin typeface="Times New Roman"/>
                <a:cs typeface="Times New Roman"/>
              </a:rPr>
              <a:t>cho</a:t>
            </a:r>
            <a:r>
              <a:rPr sz="2000" spc="245" dirty="0">
                <a:solidFill>
                  <a:srgbClr val="03499E"/>
                </a:solidFill>
                <a:latin typeface="Times New Roman"/>
                <a:cs typeface="Times New Roman"/>
              </a:rPr>
              <a:t> </a:t>
            </a:r>
            <a:r>
              <a:rPr sz="2000" dirty="0">
                <a:solidFill>
                  <a:srgbClr val="03499E"/>
                </a:solidFill>
                <a:latin typeface="Times New Roman"/>
                <a:cs typeface="Times New Roman"/>
              </a:rPr>
              <a:t>BMT.</a:t>
            </a:r>
            <a:r>
              <a:rPr sz="2000" spc="235" dirty="0">
                <a:solidFill>
                  <a:srgbClr val="03499E"/>
                </a:solidFill>
                <a:latin typeface="Times New Roman"/>
                <a:cs typeface="Times New Roman"/>
              </a:rPr>
              <a:t> </a:t>
            </a:r>
            <a:r>
              <a:rPr sz="2000" dirty="0">
                <a:solidFill>
                  <a:srgbClr val="03499E"/>
                </a:solidFill>
                <a:latin typeface="Times New Roman"/>
                <a:cs typeface="Times New Roman"/>
              </a:rPr>
              <a:t>Thông</a:t>
            </a:r>
            <a:r>
              <a:rPr sz="2000" spc="225" dirty="0">
                <a:solidFill>
                  <a:srgbClr val="03499E"/>
                </a:solidFill>
                <a:latin typeface="Times New Roman"/>
                <a:cs typeface="Times New Roman"/>
              </a:rPr>
              <a:t> </a:t>
            </a:r>
            <a:r>
              <a:rPr sz="2000" dirty="0">
                <a:solidFill>
                  <a:srgbClr val="03499E"/>
                </a:solidFill>
                <a:latin typeface="Times New Roman"/>
                <a:cs typeface="Times New Roman"/>
              </a:rPr>
              <a:t>báo</a:t>
            </a:r>
            <a:r>
              <a:rPr sz="2000" spc="245" dirty="0">
                <a:solidFill>
                  <a:srgbClr val="03499E"/>
                </a:solidFill>
                <a:latin typeface="Times New Roman"/>
                <a:cs typeface="Times New Roman"/>
              </a:rPr>
              <a:t> </a:t>
            </a:r>
            <a:r>
              <a:rPr sz="2000" spc="-25" dirty="0">
                <a:solidFill>
                  <a:srgbClr val="03499E"/>
                </a:solidFill>
                <a:latin typeface="Times New Roman"/>
                <a:cs typeface="Times New Roman"/>
              </a:rPr>
              <a:t>tổ </a:t>
            </a:r>
            <a:r>
              <a:rPr sz="2000" dirty="0">
                <a:solidFill>
                  <a:srgbClr val="03499E"/>
                </a:solidFill>
                <a:latin typeface="Times New Roman"/>
                <a:cs typeface="Times New Roman"/>
              </a:rPr>
              <a:t>chức</a:t>
            </a:r>
            <a:r>
              <a:rPr sz="2000" spc="175" dirty="0">
                <a:solidFill>
                  <a:srgbClr val="03499E"/>
                </a:solidFill>
                <a:latin typeface="Times New Roman"/>
                <a:cs typeface="Times New Roman"/>
              </a:rPr>
              <a:t> </a:t>
            </a:r>
            <a:r>
              <a:rPr sz="2000" dirty="0">
                <a:solidFill>
                  <a:srgbClr val="03499E"/>
                </a:solidFill>
                <a:latin typeface="Times New Roman"/>
                <a:cs typeface="Times New Roman"/>
              </a:rPr>
              <a:t>hội</a:t>
            </a:r>
            <a:r>
              <a:rPr sz="2000" spc="180" dirty="0">
                <a:solidFill>
                  <a:srgbClr val="03499E"/>
                </a:solidFill>
                <a:latin typeface="Times New Roman"/>
                <a:cs typeface="Times New Roman"/>
              </a:rPr>
              <a:t> </a:t>
            </a:r>
            <a:r>
              <a:rPr sz="2000" dirty="0">
                <a:solidFill>
                  <a:srgbClr val="03499E"/>
                </a:solidFill>
                <a:latin typeface="Times New Roman"/>
                <a:cs typeface="Times New Roman"/>
              </a:rPr>
              <a:t>nghị</a:t>
            </a:r>
            <a:r>
              <a:rPr sz="2000" spc="185" dirty="0">
                <a:solidFill>
                  <a:srgbClr val="03499E"/>
                </a:solidFill>
                <a:latin typeface="Times New Roman"/>
                <a:cs typeface="Times New Roman"/>
              </a:rPr>
              <a:t> </a:t>
            </a:r>
            <a:r>
              <a:rPr sz="2000" dirty="0">
                <a:solidFill>
                  <a:srgbClr val="03499E"/>
                </a:solidFill>
                <a:latin typeface="Times New Roman"/>
                <a:cs typeface="Times New Roman"/>
              </a:rPr>
              <a:t>tiền</a:t>
            </a:r>
            <a:r>
              <a:rPr sz="2000" spc="200" dirty="0">
                <a:solidFill>
                  <a:srgbClr val="03499E"/>
                </a:solidFill>
                <a:latin typeface="Times New Roman"/>
                <a:cs typeface="Times New Roman"/>
              </a:rPr>
              <a:t> </a:t>
            </a:r>
            <a:r>
              <a:rPr sz="2000" dirty="0">
                <a:solidFill>
                  <a:srgbClr val="03499E"/>
                </a:solidFill>
                <a:latin typeface="Times New Roman"/>
                <a:cs typeface="Times New Roman"/>
              </a:rPr>
              <a:t>đấu</a:t>
            </a:r>
            <a:r>
              <a:rPr sz="2000" spc="190" dirty="0">
                <a:solidFill>
                  <a:srgbClr val="03499E"/>
                </a:solidFill>
                <a:latin typeface="Times New Roman"/>
                <a:cs typeface="Times New Roman"/>
              </a:rPr>
              <a:t> </a:t>
            </a:r>
            <a:r>
              <a:rPr sz="2000" dirty="0">
                <a:solidFill>
                  <a:srgbClr val="03499E"/>
                </a:solidFill>
                <a:latin typeface="Times New Roman"/>
                <a:cs typeface="Times New Roman"/>
              </a:rPr>
              <a:t>thầu</a:t>
            </a:r>
            <a:r>
              <a:rPr sz="2000" spc="180" dirty="0">
                <a:solidFill>
                  <a:srgbClr val="03499E"/>
                </a:solidFill>
                <a:latin typeface="Times New Roman"/>
                <a:cs typeface="Times New Roman"/>
              </a:rPr>
              <a:t> </a:t>
            </a:r>
            <a:r>
              <a:rPr sz="2000" dirty="0">
                <a:solidFill>
                  <a:srgbClr val="03499E"/>
                </a:solidFill>
                <a:latin typeface="Times New Roman"/>
                <a:cs typeface="Times New Roman"/>
              </a:rPr>
              <a:t>được</a:t>
            </a:r>
            <a:r>
              <a:rPr sz="2000" spc="170" dirty="0">
                <a:solidFill>
                  <a:srgbClr val="03499E"/>
                </a:solidFill>
                <a:latin typeface="Times New Roman"/>
                <a:cs typeface="Times New Roman"/>
              </a:rPr>
              <a:t> </a:t>
            </a:r>
            <a:r>
              <a:rPr sz="2000" dirty="0">
                <a:solidFill>
                  <a:srgbClr val="03499E"/>
                </a:solidFill>
                <a:latin typeface="Times New Roman"/>
                <a:cs typeface="Times New Roman"/>
              </a:rPr>
              <a:t>đăng</a:t>
            </a:r>
            <a:r>
              <a:rPr sz="2000" spc="190" dirty="0">
                <a:solidFill>
                  <a:srgbClr val="03499E"/>
                </a:solidFill>
                <a:latin typeface="Times New Roman"/>
                <a:cs typeface="Times New Roman"/>
              </a:rPr>
              <a:t> </a:t>
            </a:r>
            <a:r>
              <a:rPr sz="2000" dirty="0">
                <a:solidFill>
                  <a:srgbClr val="03499E"/>
                </a:solidFill>
                <a:latin typeface="Times New Roman"/>
                <a:cs typeface="Times New Roman"/>
              </a:rPr>
              <a:t>tải</a:t>
            </a:r>
            <a:r>
              <a:rPr sz="2000" spc="180" dirty="0">
                <a:solidFill>
                  <a:srgbClr val="03499E"/>
                </a:solidFill>
                <a:latin typeface="Times New Roman"/>
                <a:cs typeface="Times New Roman"/>
              </a:rPr>
              <a:t> </a:t>
            </a:r>
            <a:r>
              <a:rPr sz="2000" dirty="0">
                <a:solidFill>
                  <a:srgbClr val="03499E"/>
                </a:solidFill>
                <a:latin typeface="Times New Roman"/>
                <a:cs typeface="Times New Roman"/>
              </a:rPr>
              <a:t>trên</a:t>
            </a:r>
            <a:r>
              <a:rPr sz="2000" spc="190" dirty="0">
                <a:solidFill>
                  <a:srgbClr val="03499E"/>
                </a:solidFill>
                <a:latin typeface="Times New Roman"/>
                <a:cs typeface="Times New Roman"/>
              </a:rPr>
              <a:t> </a:t>
            </a:r>
            <a:r>
              <a:rPr sz="2000" dirty="0">
                <a:solidFill>
                  <a:srgbClr val="03499E"/>
                </a:solidFill>
                <a:latin typeface="Times New Roman"/>
                <a:cs typeface="Times New Roman"/>
              </a:rPr>
              <a:t>HTMĐTQG</a:t>
            </a:r>
            <a:r>
              <a:rPr sz="2000" spc="180" dirty="0">
                <a:solidFill>
                  <a:srgbClr val="03499E"/>
                </a:solidFill>
                <a:latin typeface="Times New Roman"/>
                <a:cs typeface="Times New Roman"/>
              </a:rPr>
              <a:t> </a:t>
            </a:r>
            <a:r>
              <a:rPr sz="2000" dirty="0">
                <a:solidFill>
                  <a:srgbClr val="03499E"/>
                </a:solidFill>
                <a:latin typeface="Times New Roman"/>
                <a:cs typeface="Times New Roman"/>
              </a:rPr>
              <a:t>và</a:t>
            </a:r>
            <a:r>
              <a:rPr sz="2000" spc="180" dirty="0">
                <a:solidFill>
                  <a:srgbClr val="03499E"/>
                </a:solidFill>
                <a:latin typeface="Times New Roman"/>
                <a:cs typeface="Times New Roman"/>
              </a:rPr>
              <a:t> </a:t>
            </a:r>
            <a:r>
              <a:rPr sz="2000" dirty="0">
                <a:solidFill>
                  <a:srgbClr val="03499E"/>
                </a:solidFill>
                <a:latin typeface="Times New Roman"/>
                <a:cs typeface="Times New Roman"/>
              </a:rPr>
              <a:t>phải</a:t>
            </a:r>
            <a:r>
              <a:rPr sz="2000" spc="190" dirty="0">
                <a:solidFill>
                  <a:srgbClr val="03499E"/>
                </a:solidFill>
                <a:latin typeface="Times New Roman"/>
                <a:cs typeface="Times New Roman"/>
              </a:rPr>
              <a:t> </a:t>
            </a:r>
            <a:r>
              <a:rPr sz="2000" dirty="0">
                <a:solidFill>
                  <a:srgbClr val="03499E"/>
                </a:solidFill>
                <a:latin typeface="Times New Roman"/>
                <a:cs typeface="Times New Roman"/>
              </a:rPr>
              <a:t>lập</a:t>
            </a:r>
            <a:r>
              <a:rPr sz="2000" spc="190" dirty="0">
                <a:solidFill>
                  <a:srgbClr val="03499E"/>
                </a:solidFill>
                <a:latin typeface="Times New Roman"/>
                <a:cs typeface="Times New Roman"/>
              </a:rPr>
              <a:t> </a:t>
            </a:r>
            <a:r>
              <a:rPr sz="2000" dirty="0">
                <a:solidFill>
                  <a:srgbClr val="03499E"/>
                </a:solidFill>
                <a:latin typeface="Times New Roman"/>
                <a:cs typeface="Times New Roman"/>
              </a:rPr>
              <a:t>biên</a:t>
            </a:r>
            <a:r>
              <a:rPr sz="2000" spc="175" dirty="0">
                <a:solidFill>
                  <a:srgbClr val="03499E"/>
                </a:solidFill>
                <a:latin typeface="Times New Roman"/>
                <a:cs typeface="Times New Roman"/>
              </a:rPr>
              <a:t> </a:t>
            </a:r>
            <a:r>
              <a:rPr sz="2000" spc="-25" dirty="0">
                <a:solidFill>
                  <a:srgbClr val="03499E"/>
                </a:solidFill>
                <a:latin typeface="Times New Roman"/>
                <a:cs typeface="Times New Roman"/>
              </a:rPr>
              <a:t>bản </a:t>
            </a:r>
            <a:r>
              <a:rPr sz="2000" dirty="0">
                <a:solidFill>
                  <a:srgbClr val="03499E"/>
                </a:solidFill>
                <a:latin typeface="Times New Roman"/>
                <a:cs typeface="Times New Roman"/>
              </a:rPr>
              <a:t>ghi</a:t>
            </a:r>
            <a:r>
              <a:rPr sz="2000" spc="15" dirty="0">
                <a:solidFill>
                  <a:srgbClr val="03499E"/>
                </a:solidFill>
                <a:latin typeface="Times New Roman"/>
                <a:cs typeface="Times New Roman"/>
              </a:rPr>
              <a:t> </a:t>
            </a:r>
            <a:r>
              <a:rPr sz="2000" dirty="0">
                <a:solidFill>
                  <a:srgbClr val="03499E"/>
                </a:solidFill>
                <a:latin typeface="Times New Roman"/>
                <a:cs typeface="Times New Roman"/>
              </a:rPr>
              <a:t>nhận</a:t>
            </a:r>
            <a:r>
              <a:rPr sz="2000" spc="25" dirty="0">
                <a:solidFill>
                  <a:srgbClr val="03499E"/>
                </a:solidFill>
                <a:latin typeface="Times New Roman"/>
                <a:cs typeface="Times New Roman"/>
              </a:rPr>
              <a:t> </a:t>
            </a:r>
            <a:r>
              <a:rPr sz="2000" dirty="0">
                <a:solidFill>
                  <a:srgbClr val="03499E"/>
                </a:solidFill>
                <a:latin typeface="Times New Roman"/>
                <a:cs typeface="Times New Roman"/>
              </a:rPr>
              <a:t>nội</a:t>
            </a:r>
            <a:r>
              <a:rPr sz="2000" spc="15" dirty="0">
                <a:solidFill>
                  <a:srgbClr val="03499E"/>
                </a:solidFill>
                <a:latin typeface="Times New Roman"/>
                <a:cs typeface="Times New Roman"/>
              </a:rPr>
              <a:t> </a:t>
            </a:r>
            <a:r>
              <a:rPr sz="2000" dirty="0">
                <a:solidFill>
                  <a:srgbClr val="03499E"/>
                </a:solidFill>
                <a:latin typeface="Times New Roman"/>
                <a:cs typeface="Times New Roman"/>
              </a:rPr>
              <a:t>dung</a:t>
            </a:r>
            <a:r>
              <a:rPr sz="2000" spc="35" dirty="0">
                <a:solidFill>
                  <a:srgbClr val="03499E"/>
                </a:solidFill>
                <a:latin typeface="Times New Roman"/>
                <a:cs typeface="Times New Roman"/>
              </a:rPr>
              <a:t> </a:t>
            </a:r>
            <a:r>
              <a:rPr sz="2000" dirty="0">
                <a:solidFill>
                  <a:srgbClr val="03499E"/>
                </a:solidFill>
                <a:latin typeface="Times New Roman"/>
                <a:cs typeface="Times New Roman"/>
              </a:rPr>
              <a:t>trong</a:t>
            </a:r>
            <a:r>
              <a:rPr sz="2000" spc="30" dirty="0">
                <a:solidFill>
                  <a:srgbClr val="03499E"/>
                </a:solidFill>
                <a:latin typeface="Times New Roman"/>
                <a:cs typeface="Times New Roman"/>
              </a:rPr>
              <a:t> </a:t>
            </a:r>
            <a:r>
              <a:rPr sz="2000" dirty="0">
                <a:solidFill>
                  <a:srgbClr val="03499E"/>
                </a:solidFill>
                <a:latin typeface="Times New Roman"/>
                <a:cs typeface="Times New Roman"/>
              </a:rPr>
              <a:t>hội</a:t>
            </a:r>
            <a:r>
              <a:rPr sz="2000" spc="20" dirty="0">
                <a:solidFill>
                  <a:srgbClr val="03499E"/>
                </a:solidFill>
                <a:latin typeface="Times New Roman"/>
                <a:cs typeface="Times New Roman"/>
              </a:rPr>
              <a:t> </a:t>
            </a:r>
            <a:r>
              <a:rPr sz="2000" dirty="0">
                <a:solidFill>
                  <a:srgbClr val="03499E"/>
                </a:solidFill>
                <a:latin typeface="Times New Roman"/>
                <a:cs typeface="Times New Roman"/>
              </a:rPr>
              <a:t>nghị</a:t>
            </a:r>
            <a:r>
              <a:rPr sz="2000" spc="35" dirty="0">
                <a:solidFill>
                  <a:srgbClr val="03499E"/>
                </a:solidFill>
                <a:latin typeface="Times New Roman"/>
                <a:cs typeface="Times New Roman"/>
              </a:rPr>
              <a:t> </a:t>
            </a:r>
            <a:r>
              <a:rPr sz="2000" dirty="0">
                <a:solidFill>
                  <a:srgbClr val="03499E"/>
                </a:solidFill>
                <a:latin typeface="Times New Roman"/>
                <a:cs typeface="Times New Roman"/>
              </a:rPr>
              <a:t>và</a:t>
            </a:r>
            <a:r>
              <a:rPr sz="2000" spc="20" dirty="0">
                <a:solidFill>
                  <a:srgbClr val="03499E"/>
                </a:solidFill>
                <a:latin typeface="Times New Roman"/>
                <a:cs typeface="Times New Roman"/>
              </a:rPr>
              <a:t> </a:t>
            </a:r>
            <a:r>
              <a:rPr sz="2000" dirty="0">
                <a:solidFill>
                  <a:srgbClr val="03499E"/>
                </a:solidFill>
                <a:latin typeface="Times New Roman"/>
                <a:cs typeface="Times New Roman"/>
              </a:rPr>
              <a:t>đăng</a:t>
            </a:r>
            <a:r>
              <a:rPr sz="2000" spc="45" dirty="0">
                <a:solidFill>
                  <a:srgbClr val="03499E"/>
                </a:solidFill>
                <a:latin typeface="Times New Roman"/>
                <a:cs typeface="Times New Roman"/>
              </a:rPr>
              <a:t> </a:t>
            </a:r>
            <a:r>
              <a:rPr sz="2000" dirty="0">
                <a:solidFill>
                  <a:srgbClr val="03499E"/>
                </a:solidFill>
                <a:latin typeface="Times New Roman"/>
                <a:cs typeface="Times New Roman"/>
              </a:rPr>
              <a:t>tải.</a:t>
            </a:r>
            <a:r>
              <a:rPr sz="2000" spc="35" dirty="0">
                <a:solidFill>
                  <a:srgbClr val="03499E"/>
                </a:solidFill>
                <a:latin typeface="Times New Roman"/>
                <a:cs typeface="Times New Roman"/>
              </a:rPr>
              <a:t> </a:t>
            </a:r>
            <a:r>
              <a:rPr sz="2000" dirty="0">
                <a:solidFill>
                  <a:srgbClr val="03499E"/>
                </a:solidFill>
                <a:latin typeface="Times New Roman"/>
                <a:cs typeface="Times New Roman"/>
              </a:rPr>
              <a:t>Biên</a:t>
            </a:r>
            <a:r>
              <a:rPr sz="2000" spc="45" dirty="0">
                <a:solidFill>
                  <a:srgbClr val="03499E"/>
                </a:solidFill>
                <a:latin typeface="Times New Roman"/>
                <a:cs typeface="Times New Roman"/>
              </a:rPr>
              <a:t> </a:t>
            </a:r>
            <a:r>
              <a:rPr sz="2000" dirty="0">
                <a:solidFill>
                  <a:srgbClr val="03499E"/>
                </a:solidFill>
                <a:latin typeface="Times New Roman"/>
                <a:cs typeface="Times New Roman"/>
              </a:rPr>
              <a:t>bản</a:t>
            </a:r>
            <a:r>
              <a:rPr sz="2000" spc="40" dirty="0">
                <a:solidFill>
                  <a:srgbClr val="03499E"/>
                </a:solidFill>
                <a:latin typeface="Times New Roman"/>
                <a:cs typeface="Times New Roman"/>
              </a:rPr>
              <a:t> </a:t>
            </a:r>
            <a:r>
              <a:rPr sz="2000" dirty="0">
                <a:solidFill>
                  <a:srgbClr val="03499E"/>
                </a:solidFill>
                <a:latin typeface="Times New Roman"/>
                <a:cs typeface="Times New Roman"/>
              </a:rPr>
              <a:t>hội</a:t>
            </a:r>
            <a:r>
              <a:rPr sz="2000" spc="25" dirty="0">
                <a:solidFill>
                  <a:srgbClr val="03499E"/>
                </a:solidFill>
                <a:latin typeface="Times New Roman"/>
                <a:cs typeface="Times New Roman"/>
              </a:rPr>
              <a:t> </a:t>
            </a:r>
            <a:r>
              <a:rPr sz="2000" dirty="0">
                <a:solidFill>
                  <a:srgbClr val="03499E"/>
                </a:solidFill>
                <a:latin typeface="Times New Roman"/>
                <a:cs typeface="Times New Roman"/>
              </a:rPr>
              <a:t>nghị</a:t>
            </a:r>
            <a:r>
              <a:rPr sz="2000" spc="35" dirty="0">
                <a:solidFill>
                  <a:srgbClr val="03499E"/>
                </a:solidFill>
                <a:latin typeface="Times New Roman"/>
                <a:cs typeface="Times New Roman"/>
              </a:rPr>
              <a:t> </a:t>
            </a:r>
            <a:r>
              <a:rPr sz="2000" dirty="0">
                <a:solidFill>
                  <a:srgbClr val="03499E"/>
                </a:solidFill>
                <a:latin typeface="Times New Roman"/>
                <a:cs typeface="Times New Roman"/>
              </a:rPr>
              <a:t>tiền</a:t>
            </a:r>
            <a:r>
              <a:rPr sz="2000" spc="35" dirty="0">
                <a:solidFill>
                  <a:srgbClr val="03499E"/>
                </a:solidFill>
                <a:latin typeface="Times New Roman"/>
                <a:cs typeface="Times New Roman"/>
              </a:rPr>
              <a:t> </a:t>
            </a:r>
            <a:r>
              <a:rPr sz="2000" dirty="0">
                <a:solidFill>
                  <a:srgbClr val="03499E"/>
                </a:solidFill>
                <a:latin typeface="Times New Roman"/>
                <a:cs typeface="Times New Roman"/>
              </a:rPr>
              <a:t>đấu</a:t>
            </a:r>
            <a:r>
              <a:rPr sz="2000" spc="30" dirty="0">
                <a:solidFill>
                  <a:srgbClr val="03499E"/>
                </a:solidFill>
                <a:latin typeface="Times New Roman"/>
                <a:cs typeface="Times New Roman"/>
              </a:rPr>
              <a:t> </a:t>
            </a:r>
            <a:r>
              <a:rPr sz="2000" dirty="0">
                <a:solidFill>
                  <a:srgbClr val="03499E"/>
                </a:solidFill>
                <a:latin typeface="Times New Roman"/>
                <a:cs typeface="Times New Roman"/>
              </a:rPr>
              <a:t>thầu</a:t>
            </a:r>
            <a:r>
              <a:rPr sz="2000" spc="30" dirty="0">
                <a:solidFill>
                  <a:srgbClr val="03499E"/>
                </a:solidFill>
                <a:latin typeface="Times New Roman"/>
                <a:cs typeface="Times New Roman"/>
              </a:rPr>
              <a:t> </a:t>
            </a:r>
            <a:r>
              <a:rPr sz="2000" spc="-20" dirty="0">
                <a:solidFill>
                  <a:srgbClr val="03499E"/>
                </a:solidFill>
                <a:latin typeface="Times New Roman"/>
                <a:cs typeface="Times New Roman"/>
              </a:rPr>
              <a:t>được </a:t>
            </a:r>
            <a:r>
              <a:rPr sz="2000" dirty="0">
                <a:solidFill>
                  <a:srgbClr val="03499E"/>
                </a:solidFill>
                <a:latin typeface="Times New Roman"/>
                <a:cs typeface="Times New Roman"/>
              </a:rPr>
              <a:t>coi</a:t>
            </a:r>
            <a:r>
              <a:rPr sz="2000" spc="-25" dirty="0">
                <a:solidFill>
                  <a:srgbClr val="03499E"/>
                </a:solidFill>
                <a:latin typeface="Times New Roman"/>
                <a:cs typeface="Times New Roman"/>
              </a:rPr>
              <a:t> </a:t>
            </a:r>
            <a:r>
              <a:rPr sz="2000" dirty="0">
                <a:solidFill>
                  <a:srgbClr val="03499E"/>
                </a:solidFill>
                <a:latin typeface="Times New Roman"/>
                <a:cs typeface="Times New Roman"/>
              </a:rPr>
              <a:t>là</a:t>
            </a:r>
            <a:r>
              <a:rPr sz="2000" spc="-5" dirty="0">
                <a:solidFill>
                  <a:srgbClr val="03499E"/>
                </a:solidFill>
                <a:latin typeface="Times New Roman"/>
                <a:cs typeface="Times New Roman"/>
              </a:rPr>
              <a:t> </a:t>
            </a:r>
            <a:r>
              <a:rPr sz="2000" dirty="0">
                <a:solidFill>
                  <a:srgbClr val="03499E"/>
                </a:solidFill>
                <a:latin typeface="Times New Roman"/>
                <a:cs typeface="Times New Roman"/>
              </a:rPr>
              <a:t>văn</a:t>
            </a:r>
            <a:r>
              <a:rPr sz="2000" spc="-10" dirty="0">
                <a:solidFill>
                  <a:srgbClr val="03499E"/>
                </a:solidFill>
                <a:latin typeface="Times New Roman"/>
                <a:cs typeface="Times New Roman"/>
              </a:rPr>
              <a:t> </a:t>
            </a:r>
            <a:r>
              <a:rPr sz="2000" dirty="0">
                <a:solidFill>
                  <a:srgbClr val="03499E"/>
                </a:solidFill>
                <a:latin typeface="Times New Roman"/>
                <a:cs typeface="Times New Roman"/>
              </a:rPr>
              <a:t>bản</a:t>
            </a:r>
            <a:r>
              <a:rPr sz="2000" spc="-5" dirty="0">
                <a:solidFill>
                  <a:srgbClr val="03499E"/>
                </a:solidFill>
                <a:latin typeface="Times New Roman"/>
                <a:cs typeface="Times New Roman"/>
              </a:rPr>
              <a:t> </a:t>
            </a:r>
            <a:r>
              <a:rPr sz="2000" dirty="0">
                <a:solidFill>
                  <a:srgbClr val="03499E"/>
                </a:solidFill>
                <a:latin typeface="Times New Roman"/>
                <a:cs typeface="Times New Roman"/>
              </a:rPr>
              <a:t>làm</a:t>
            </a:r>
            <a:r>
              <a:rPr sz="2000" spc="-15" dirty="0">
                <a:solidFill>
                  <a:srgbClr val="03499E"/>
                </a:solidFill>
                <a:latin typeface="Times New Roman"/>
                <a:cs typeface="Times New Roman"/>
              </a:rPr>
              <a:t> </a:t>
            </a:r>
            <a:r>
              <a:rPr sz="2000" dirty="0">
                <a:solidFill>
                  <a:srgbClr val="03499E"/>
                </a:solidFill>
                <a:latin typeface="Times New Roman"/>
                <a:cs typeface="Times New Roman"/>
              </a:rPr>
              <a:t>rõ</a:t>
            </a:r>
            <a:r>
              <a:rPr sz="2000" spc="-5" dirty="0">
                <a:solidFill>
                  <a:srgbClr val="03499E"/>
                </a:solidFill>
                <a:latin typeface="Times New Roman"/>
                <a:cs typeface="Times New Roman"/>
              </a:rPr>
              <a:t> </a:t>
            </a:r>
            <a:r>
              <a:rPr sz="2000" spc="-20" dirty="0">
                <a:solidFill>
                  <a:srgbClr val="03499E"/>
                </a:solidFill>
                <a:latin typeface="Times New Roman"/>
                <a:cs typeface="Times New Roman"/>
              </a:rPr>
              <a:t>HSMT</a:t>
            </a:r>
            <a:endParaRPr sz="2000">
              <a:latin typeface="Times New Roman"/>
              <a:cs typeface="Times New Roman"/>
            </a:endParaRPr>
          </a:p>
        </p:txBody>
      </p:sp>
      <p:sp>
        <p:nvSpPr>
          <p:cNvPr id="15" name="Slide Number Placeholder 14">
            <a:extLst>
              <a:ext uri="{FF2B5EF4-FFF2-40B4-BE49-F238E27FC236}">
                <a16:creationId xmlns:a16="http://schemas.microsoft.com/office/drawing/2014/main" id="{831A236B-76A0-F743-F394-197C8CAF957A}"/>
              </a:ext>
            </a:extLst>
          </p:cNvPr>
          <p:cNvSpPr>
            <a:spLocks noGrp="1"/>
          </p:cNvSpPr>
          <p:nvPr>
            <p:ph type="sldNum" sz="quarter" idx="7"/>
          </p:nvPr>
        </p:nvSpPr>
        <p:spPr/>
        <p:txBody>
          <a:bodyPr/>
          <a:lstStyle/>
          <a:p>
            <a:pPr marL="4939665">
              <a:lnSpc>
                <a:spcPts val="1655"/>
              </a:lnSpc>
            </a:pPr>
            <a:fld id="{81D60167-4931-47E6-BA6A-407CBD079E47}" type="slidenum">
              <a:rPr lang="en-US" spc="-25" smtClean="0"/>
              <a:t>74</a:t>
            </a:fld>
            <a:endParaRPr lang="en-US" spc="-25"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25400" y="5116576"/>
            <a:ext cx="12009120" cy="1670685"/>
            <a:chOff x="25400" y="5116576"/>
            <a:chExt cx="12009120" cy="1670685"/>
          </a:xfrm>
        </p:grpSpPr>
        <p:sp>
          <p:nvSpPr>
            <p:cNvPr id="3" name="object 3"/>
            <p:cNvSpPr/>
            <p:nvPr/>
          </p:nvSpPr>
          <p:spPr>
            <a:xfrm>
              <a:off x="231647" y="5776112"/>
              <a:ext cx="11790045" cy="706120"/>
            </a:xfrm>
            <a:custGeom>
              <a:avLst/>
              <a:gdLst/>
              <a:ahLst/>
              <a:cxnLst/>
              <a:rect l="l" t="t" r="r" b="b"/>
              <a:pathLst>
                <a:path w="11790045" h="706120">
                  <a:moveTo>
                    <a:pt x="11789664" y="0"/>
                  </a:moveTo>
                  <a:lnTo>
                    <a:pt x="0" y="0"/>
                  </a:lnTo>
                  <a:lnTo>
                    <a:pt x="0" y="705599"/>
                  </a:lnTo>
                  <a:lnTo>
                    <a:pt x="11789664" y="705599"/>
                  </a:lnTo>
                  <a:lnTo>
                    <a:pt x="11789664" y="0"/>
                  </a:lnTo>
                  <a:close/>
                </a:path>
              </a:pathLst>
            </a:custGeom>
            <a:solidFill>
              <a:srgbClr val="CDD2DF">
                <a:alpha val="90194"/>
              </a:srgbClr>
            </a:solidFill>
          </p:spPr>
          <p:txBody>
            <a:bodyPr wrap="square" lIns="0" tIns="0" rIns="0" bIns="0" rtlCol="0"/>
            <a:lstStyle/>
            <a:p>
              <a:endParaRPr/>
            </a:p>
          </p:txBody>
        </p:sp>
        <p:sp>
          <p:nvSpPr>
            <p:cNvPr id="4" name="object 4"/>
            <p:cNvSpPr/>
            <p:nvPr/>
          </p:nvSpPr>
          <p:spPr>
            <a:xfrm>
              <a:off x="231647" y="5776112"/>
              <a:ext cx="11790045" cy="706120"/>
            </a:xfrm>
            <a:custGeom>
              <a:avLst/>
              <a:gdLst/>
              <a:ahLst/>
              <a:cxnLst/>
              <a:rect l="l" t="t" r="r" b="b"/>
              <a:pathLst>
                <a:path w="11790045" h="706120">
                  <a:moveTo>
                    <a:pt x="0" y="705599"/>
                  </a:moveTo>
                  <a:lnTo>
                    <a:pt x="11789664" y="705599"/>
                  </a:lnTo>
                  <a:lnTo>
                    <a:pt x="11789664" y="0"/>
                  </a:lnTo>
                  <a:lnTo>
                    <a:pt x="0" y="0"/>
                  </a:lnTo>
                  <a:lnTo>
                    <a:pt x="0" y="705599"/>
                  </a:lnTo>
                  <a:close/>
                </a:path>
              </a:pathLst>
            </a:custGeom>
            <a:ln w="25400">
              <a:solidFill>
                <a:srgbClr val="2A5F9E"/>
              </a:solidFill>
            </a:ln>
          </p:spPr>
          <p:txBody>
            <a:bodyPr wrap="square" lIns="0" tIns="0" rIns="0" bIns="0" rtlCol="0"/>
            <a:lstStyle/>
            <a:p>
              <a:endParaRPr/>
            </a:p>
          </p:txBody>
        </p:sp>
        <p:sp>
          <p:nvSpPr>
            <p:cNvPr id="5" name="object 5"/>
            <p:cNvSpPr/>
            <p:nvPr/>
          </p:nvSpPr>
          <p:spPr>
            <a:xfrm>
              <a:off x="821131" y="5129276"/>
              <a:ext cx="10361295" cy="1060450"/>
            </a:xfrm>
            <a:custGeom>
              <a:avLst/>
              <a:gdLst/>
              <a:ahLst/>
              <a:cxnLst/>
              <a:rect l="l" t="t" r="r" b="b"/>
              <a:pathLst>
                <a:path w="10361295" h="1060450">
                  <a:moveTo>
                    <a:pt x="10184561" y="0"/>
                  </a:moveTo>
                  <a:lnTo>
                    <a:pt x="176682" y="0"/>
                  </a:lnTo>
                  <a:lnTo>
                    <a:pt x="129714" y="6312"/>
                  </a:lnTo>
                  <a:lnTo>
                    <a:pt x="87509" y="24125"/>
                  </a:lnTo>
                  <a:lnTo>
                    <a:pt x="51750" y="51752"/>
                  </a:lnTo>
                  <a:lnTo>
                    <a:pt x="24123" y="87507"/>
                  </a:lnTo>
                  <a:lnTo>
                    <a:pt x="6311" y="129704"/>
                  </a:lnTo>
                  <a:lnTo>
                    <a:pt x="0" y="176657"/>
                  </a:lnTo>
                  <a:lnTo>
                    <a:pt x="0" y="883424"/>
                  </a:lnTo>
                  <a:lnTo>
                    <a:pt x="6311" y="930397"/>
                  </a:lnTo>
                  <a:lnTo>
                    <a:pt x="24123" y="972606"/>
                  </a:lnTo>
                  <a:lnTo>
                    <a:pt x="51750" y="1008367"/>
                  </a:lnTo>
                  <a:lnTo>
                    <a:pt x="87509" y="1035995"/>
                  </a:lnTo>
                  <a:lnTo>
                    <a:pt x="129714" y="1053808"/>
                  </a:lnTo>
                  <a:lnTo>
                    <a:pt x="176682" y="1060119"/>
                  </a:lnTo>
                  <a:lnTo>
                    <a:pt x="10184561" y="1060119"/>
                  </a:lnTo>
                  <a:lnTo>
                    <a:pt x="10231514" y="1053808"/>
                  </a:lnTo>
                  <a:lnTo>
                    <a:pt x="10273711" y="1035995"/>
                  </a:lnTo>
                  <a:lnTo>
                    <a:pt x="10309466" y="1008367"/>
                  </a:lnTo>
                  <a:lnTo>
                    <a:pt x="10337093" y="972606"/>
                  </a:lnTo>
                  <a:lnTo>
                    <a:pt x="10354906" y="930397"/>
                  </a:lnTo>
                  <a:lnTo>
                    <a:pt x="10361218" y="883424"/>
                  </a:lnTo>
                  <a:lnTo>
                    <a:pt x="10361218" y="176657"/>
                  </a:lnTo>
                  <a:lnTo>
                    <a:pt x="10354906" y="129704"/>
                  </a:lnTo>
                  <a:lnTo>
                    <a:pt x="10337093" y="87507"/>
                  </a:lnTo>
                  <a:lnTo>
                    <a:pt x="10309466" y="51752"/>
                  </a:lnTo>
                  <a:lnTo>
                    <a:pt x="10273711" y="24125"/>
                  </a:lnTo>
                  <a:lnTo>
                    <a:pt x="10231514" y="6312"/>
                  </a:lnTo>
                  <a:lnTo>
                    <a:pt x="10184561" y="0"/>
                  </a:lnTo>
                  <a:close/>
                </a:path>
              </a:pathLst>
            </a:custGeom>
            <a:solidFill>
              <a:srgbClr val="E9E1D5"/>
            </a:solidFill>
          </p:spPr>
          <p:txBody>
            <a:bodyPr wrap="square" lIns="0" tIns="0" rIns="0" bIns="0" rtlCol="0"/>
            <a:lstStyle/>
            <a:p>
              <a:endParaRPr/>
            </a:p>
          </p:txBody>
        </p:sp>
        <p:sp>
          <p:nvSpPr>
            <p:cNvPr id="6" name="object 6"/>
            <p:cNvSpPr/>
            <p:nvPr/>
          </p:nvSpPr>
          <p:spPr>
            <a:xfrm>
              <a:off x="821131" y="5129276"/>
              <a:ext cx="10361295" cy="1060450"/>
            </a:xfrm>
            <a:custGeom>
              <a:avLst/>
              <a:gdLst/>
              <a:ahLst/>
              <a:cxnLst/>
              <a:rect l="l" t="t" r="r" b="b"/>
              <a:pathLst>
                <a:path w="10361295" h="1060450">
                  <a:moveTo>
                    <a:pt x="0" y="176657"/>
                  </a:moveTo>
                  <a:lnTo>
                    <a:pt x="6311" y="129704"/>
                  </a:lnTo>
                  <a:lnTo>
                    <a:pt x="24123" y="87507"/>
                  </a:lnTo>
                  <a:lnTo>
                    <a:pt x="51750" y="51752"/>
                  </a:lnTo>
                  <a:lnTo>
                    <a:pt x="87509" y="24125"/>
                  </a:lnTo>
                  <a:lnTo>
                    <a:pt x="129714" y="6312"/>
                  </a:lnTo>
                  <a:lnTo>
                    <a:pt x="176682" y="0"/>
                  </a:lnTo>
                  <a:lnTo>
                    <a:pt x="10184561" y="0"/>
                  </a:lnTo>
                  <a:lnTo>
                    <a:pt x="10231514" y="6312"/>
                  </a:lnTo>
                  <a:lnTo>
                    <a:pt x="10273711" y="24125"/>
                  </a:lnTo>
                  <a:lnTo>
                    <a:pt x="10309466" y="51752"/>
                  </a:lnTo>
                  <a:lnTo>
                    <a:pt x="10337093" y="87507"/>
                  </a:lnTo>
                  <a:lnTo>
                    <a:pt x="10354906" y="129704"/>
                  </a:lnTo>
                  <a:lnTo>
                    <a:pt x="10361218" y="176657"/>
                  </a:lnTo>
                  <a:lnTo>
                    <a:pt x="10361218" y="883424"/>
                  </a:lnTo>
                  <a:lnTo>
                    <a:pt x="10354906" y="930397"/>
                  </a:lnTo>
                  <a:lnTo>
                    <a:pt x="10337093" y="972606"/>
                  </a:lnTo>
                  <a:lnTo>
                    <a:pt x="10309466" y="1008367"/>
                  </a:lnTo>
                  <a:lnTo>
                    <a:pt x="10273711" y="1035995"/>
                  </a:lnTo>
                  <a:lnTo>
                    <a:pt x="10231514" y="1053808"/>
                  </a:lnTo>
                  <a:lnTo>
                    <a:pt x="10184561" y="1060119"/>
                  </a:lnTo>
                  <a:lnTo>
                    <a:pt x="176682" y="1060119"/>
                  </a:lnTo>
                  <a:lnTo>
                    <a:pt x="129714" y="1053808"/>
                  </a:lnTo>
                  <a:lnTo>
                    <a:pt x="87509" y="1035995"/>
                  </a:lnTo>
                  <a:lnTo>
                    <a:pt x="51750" y="1008367"/>
                  </a:lnTo>
                  <a:lnTo>
                    <a:pt x="24123" y="972606"/>
                  </a:lnTo>
                  <a:lnTo>
                    <a:pt x="6311" y="930397"/>
                  </a:lnTo>
                  <a:lnTo>
                    <a:pt x="0" y="883424"/>
                  </a:lnTo>
                  <a:lnTo>
                    <a:pt x="0" y="176657"/>
                  </a:lnTo>
                  <a:close/>
                </a:path>
              </a:pathLst>
            </a:custGeom>
            <a:ln w="25400">
              <a:solidFill>
                <a:srgbClr val="24548F"/>
              </a:solidFill>
            </a:ln>
          </p:spPr>
          <p:txBody>
            <a:bodyPr wrap="square" lIns="0" tIns="0" rIns="0" bIns="0" rtlCol="0"/>
            <a:lstStyle/>
            <a:p>
              <a:endParaRPr/>
            </a:p>
          </p:txBody>
        </p:sp>
      </p:grpSp>
      <p:grpSp>
        <p:nvGrpSpPr>
          <p:cNvPr id="7" name="object 7"/>
          <p:cNvGrpSpPr/>
          <p:nvPr/>
        </p:nvGrpSpPr>
        <p:grpSpPr>
          <a:xfrm>
            <a:off x="218947" y="1108963"/>
            <a:ext cx="11815445" cy="1341755"/>
            <a:chOff x="218947" y="1108963"/>
            <a:chExt cx="11815445" cy="1341755"/>
          </a:xfrm>
        </p:grpSpPr>
        <p:sp>
          <p:nvSpPr>
            <p:cNvPr id="8" name="object 8"/>
            <p:cNvSpPr/>
            <p:nvPr/>
          </p:nvSpPr>
          <p:spPr>
            <a:xfrm>
              <a:off x="231647" y="1625828"/>
              <a:ext cx="11790045" cy="812165"/>
            </a:xfrm>
            <a:custGeom>
              <a:avLst/>
              <a:gdLst/>
              <a:ahLst/>
              <a:cxnLst/>
              <a:rect l="l" t="t" r="r" b="b"/>
              <a:pathLst>
                <a:path w="11790045" h="812164">
                  <a:moveTo>
                    <a:pt x="11789664" y="0"/>
                  </a:moveTo>
                  <a:lnTo>
                    <a:pt x="0" y="0"/>
                  </a:lnTo>
                  <a:lnTo>
                    <a:pt x="0" y="812063"/>
                  </a:lnTo>
                  <a:lnTo>
                    <a:pt x="11789664" y="812063"/>
                  </a:lnTo>
                  <a:lnTo>
                    <a:pt x="11789664" y="0"/>
                  </a:lnTo>
                  <a:close/>
                </a:path>
              </a:pathLst>
            </a:custGeom>
            <a:solidFill>
              <a:srgbClr val="CDD2DF">
                <a:alpha val="90194"/>
              </a:srgbClr>
            </a:solidFill>
          </p:spPr>
          <p:txBody>
            <a:bodyPr wrap="square" lIns="0" tIns="0" rIns="0" bIns="0" rtlCol="0"/>
            <a:lstStyle/>
            <a:p>
              <a:endParaRPr/>
            </a:p>
          </p:txBody>
        </p:sp>
        <p:sp>
          <p:nvSpPr>
            <p:cNvPr id="9" name="object 9"/>
            <p:cNvSpPr/>
            <p:nvPr/>
          </p:nvSpPr>
          <p:spPr>
            <a:xfrm>
              <a:off x="231647" y="1625828"/>
              <a:ext cx="11790045" cy="812165"/>
            </a:xfrm>
            <a:custGeom>
              <a:avLst/>
              <a:gdLst/>
              <a:ahLst/>
              <a:cxnLst/>
              <a:rect l="l" t="t" r="r" b="b"/>
              <a:pathLst>
                <a:path w="11790045" h="812164">
                  <a:moveTo>
                    <a:pt x="0" y="812063"/>
                  </a:moveTo>
                  <a:lnTo>
                    <a:pt x="11789664" y="812063"/>
                  </a:lnTo>
                  <a:lnTo>
                    <a:pt x="11789664" y="0"/>
                  </a:lnTo>
                  <a:lnTo>
                    <a:pt x="0" y="0"/>
                  </a:lnTo>
                  <a:lnTo>
                    <a:pt x="0" y="812063"/>
                  </a:lnTo>
                  <a:close/>
                </a:path>
              </a:pathLst>
            </a:custGeom>
            <a:ln w="25400">
              <a:solidFill>
                <a:srgbClr val="2A5F9E"/>
              </a:solidFill>
            </a:ln>
          </p:spPr>
          <p:txBody>
            <a:bodyPr wrap="square" lIns="0" tIns="0" rIns="0" bIns="0" rtlCol="0"/>
            <a:lstStyle/>
            <a:p>
              <a:endParaRPr/>
            </a:p>
          </p:txBody>
        </p:sp>
        <p:sp>
          <p:nvSpPr>
            <p:cNvPr id="10" name="object 10"/>
            <p:cNvSpPr/>
            <p:nvPr/>
          </p:nvSpPr>
          <p:spPr>
            <a:xfrm>
              <a:off x="773010" y="1121663"/>
              <a:ext cx="10516870" cy="871855"/>
            </a:xfrm>
            <a:custGeom>
              <a:avLst/>
              <a:gdLst/>
              <a:ahLst/>
              <a:cxnLst/>
              <a:rect l="l" t="t" r="r" b="b"/>
              <a:pathLst>
                <a:path w="10516870" h="871855">
                  <a:moveTo>
                    <a:pt x="10371112" y="0"/>
                  </a:moveTo>
                  <a:lnTo>
                    <a:pt x="145237" y="0"/>
                  </a:lnTo>
                  <a:lnTo>
                    <a:pt x="99330" y="7404"/>
                  </a:lnTo>
                  <a:lnTo>
                    <a:pt x="59461" y="28025"/>
                  </a:lnTo>
                  <a:lnTo>
                    <a:pt x="28022" y="59472"/>
                  </a:lnTo>
                  <a:lnTo>
                    <a:pt x="7404" y="99356"/>
                  </a:lnTo>
                  <a:lnTo>
                    <a:pt x="0" y="145287"/>
                  </a:lnTo>
                  <a:lnTo>
                    <a:pt x="0" y="726186"/>
                  </a:lnTo>
                  <a:lnTo>
                    <a:pt x="7404" y="772055"/>
                  </a:lnTo>
                  <a:lnTo>
                    <a:pt x="28022" y="811901"/>
                  </a:lnTo>
                  <a:lnTo>
                    <a:pt x="59461" y="843329"/>
                  </a:lnTo>
                  <a:lnTo>
                    <a:pt x="99330" y="863943"/>
                  </a:lnTo>
                  <a:lnTo>
                    <a:pt x="145237" y="871347"/>
                  </a:lnTo>
                  <a:lnTo>
                    <a:pt x="10371112" y="871347"/>
                  </a:lnTo>
                  <a:lnTo>
                    <a:pt x="10417043" y="863943"/>
                  </a:lnTo>
                  <a:lnTo>
                    <a:pt x="10456927" y="843329"/>
                  </a:lnTo>
                  <a:lnTo>
                    <a:pt x="10488374" y="811901"/>
                  </a:lnTo>
                  <a:lnTo>
                    <a:pt x="10508995" y="772055"/>
                  </a:lnTo>
                  <a:lnTo>
                    <a:pt x="10516400" y="726186"/>
                  </a:lnTo>
                  <a:lnTo>
                    <a:pt x="10516400" y="145287"/>
                  </a:lnTo>
                  <a:lnTo>
                    <a:pt x="10508995" y="99356"/>
                  </a:lnTo>
                  <a:lnTo>
                    <a:pt x="10488374" y="59472"/>
                  </a:lnTo>
                  <a:lnTo>
                    <a:pt x="10456927" y="28025"/>
                  </a:lnTo>
                  <a:lnTo>
                    <a:pt x="10417043" y="7404"/>
                  </a:lnTo>
                  <a:lnTo>
                    <a:pt x="10371112" y="0"/>
                  </a:lnTo>
                  <a:close/>
                </a:path>
              </a:pathLst>
            </a:custGeom>
            <a:solidFill>
              <a:srgbClr val="E9E1D5"/>
            </a:solidFill>
          </p:spPr>
          <p:txBody>
            <a:bodyPr wrap="square" lIns="0" tIns="0" rIns="0" bIns="0" rtlCol="0"/>
            <a:lstStyle/>
            <a:p>
              <a:endParaRPr/>
            </a:p>
          </p:txBody>
        </p:sp>
        <p:sp>
          <p:nvSpPr>
            <p:cNvPr id="11" name="object 11"/>
            <p:cNvSpPr/>
            <p:nvPr/>
          </p:nvSpPr>
          <p:spPr>
            <a:xfrm>
              <a:off x="773010" y="1121663"/>
              <a:ext cx="10516870" cy="871855"/>
            </a:xfrm>
            <a:custGeom>
              <a:avLst/>
              <a:gdLst/>
              <a:ahLst/>
              <a:cxnLst/>
              <a:rect l="l" t="t" r="r" b="b"/>
              <a:pathLst>
                <a:path w="10516870" h="871855">
                  <a:moveTo>
                    <a:pt x="0" y="145287"/>
                  </a:moveTo>
                  <a:lnTo>
                    <a:pt x="7404" y="99356"/>
                  </a:lnTo>
                  <a:lnTo>
                    <a:pt x="28022" y="59472"/>
                  </a:lnTo>
                  <a:lnTo>
                    <a:pt x="59461" y="28025"/>
                  </a:lnTo>
                  <a:lnTo>
                    <a:pt x="99330" y="7404"/>
                  </a:lnTo>
                  <a:lnTo>
                    <a:pt x="145237" y="0"/>
                  </a:lnTo>
                  <a:lnTo>
                    <a:pt x="10371112" y="0"/>
                  </a:lnTo>
                  <a:lnTo>
                    <a:pt x="10417043" y="7404"/>
                  </a:lnTo>
                  <a:lnTo>
                    <a:pt x="10456927" y="28025"/>
                  </a:lnTo>
                  <a:lnTo>
                    <a:pt x="10488374" y="59472"/>
                  </a:lnTo>
                  <a:lnTo>
                    <a:pt x="10508995" y="99356"/>
                  </a:lnTo>
                  <a:lnTo>
                    <a:pt x="10516400" y="145287"/>
                  </a:lnTo>
                  <a:lnTo>
                    <a:pt x="10516400" y="726186"/>
                  </a:lnTo>
                  <a:lnTo>
                    <a:pt x="10508995" y="772055"/>
                  </a:lnTo>
                  <a:lnTo>
                    <a:pt x="10488374" y="811901"/>
                  </a:lnTo>
                  <a:lnTo>
                    <a:pt x="10456927" y="843329"/>
                  </a:lnTo>
                  <a:lnTo>
                    <a:pt x="10417043" y="863943"/>
                  </a:lnTo>
                  <a:lnTo>
                    <a:pt x="10371112" y="871347"/>
                  </a:lnTo>
                  <a:lnTo>
                    <a:pt x="145237" y="871347"/>
                  </a:lnTo>
                  <a:lnTo>
                    <a:pt x="99330" y="863943"/>
                  </a:lnTo>
                  <a:lnTo>
                    <a:pt x="59461" y="843329"/>
                  </a:lnTo>
                  <a:lnTo>
                    <a:pt x="28022" y="811901"/>
                  </a:lnTo>
                  <a:lnTo>
                    <a:pt x="7404" y="772055"/>
                  </a:lnTo>
                  <a:lnTo>
                    <a:pt x="0" y="726186"/>
                  </a:lnTo>
                  <a:lnTo>
                    <a:pt x="0" y="145287"/>
                  </a:lnTo>
                  <a:close/>
                </a:path>
              </a:pathLst>
            </a:custGeom>
            <a:ln w="25400">
              <a:solidFill>
                <a:srgbClr val="24548F"/>
              </a:solidFill>
            </a:ln>
          </p:spPr>
          <p:txBody>
            <a:bodyPr wrap="square" lIns="0" tIns="0" rIns="0" bIns="0" rtlCol="0"/>
            <a:lstStyle/>
            <a:p>
              <a:endParaRPr/>
            </a:p>
          </p:txBody>
        </p:sp>
      </p:grpSp>
      <p:grpSp>
        <p:nvGrpSpPr>
          <p:cNvPr id="12" name="object 12"/>
          <p:cNvGrpSpPr/>
          <p:nvPr/>
        </p:nvGrpSpPr>
        <p:grpSpPr>
          <a:xfrm>
            <a:off x="218947" y="2576448"/>
            <a:ext cx="11815445" cy="1144270"/>
            <a:chOff x="218947" y="2576448"/>
            <a:chExt cx="11815445" cy="1144270"/>
          </a:xfrm>
        </p:grpSpPr>
        <p:sp>
          <p:nvSpPr>
            <p:cNvPr id="13" name="object 13"/>
            <p:cNvSpPr/>
            <p:nvPr/>
          </p:nvSpPr>
          <p:spPr>
            <a:xfrm>
              <a:off x="231647" y="3002419"/>
              <a:ext cx="11790045" cy="706120"/>
            </a:xfrm>
            <a:custGeom>
              <a:avLst/>
              <a:gdLst/>
              <a:ahLst/>
              <a:cxnLst/>
              <a:rect l="l" t="t" r="r" b="b"/>
              <a:pathLst>
                <a:path w="11790045" h="706120">
                  <a:moveTo>
                    <a:pt x="11789664" y="0"/>
                  </a:moveTo>
                  <a:lnTo>
                    <a:pt x="0" y="0"/>
                  </a:lnTo>
                  <a:lnTo>
                    <a:pt x="0" y="705599"/>
                  </a:lnTo>
                  <a:lnTo>
                    <a:pt x="11789664" y="705599"/>
                  </a:lnTo>
                  <a:lnTo>
                    <a:pt x="11789664" y="0"/>
                  </a:lnTo>
                  <a:close/>
                </a:path>
              </a:pathLst>
            </a:custGeom>
            <a:solidFill>
              <a:srgbClr val="CDD2DF">
                <a:alpha val="90194"/>
              </a:srgbClr>
            </a:solidFill>
          </p:spPr>
          <p:txBody>
            <a:bodyPr wrap="square" lIns="0" tIns="0" rIns="0" bIns="0" rtlCol="0"/>
            <a:lstStyle/>
            <a:p>
              <a:endParaRPr/>
            </a:p>
          </p:txBody>
        </p:sp>
        <p:sp>
          <p:nvSpPr>
            <p:cNvPr id="14" name="object 14"/>
            <p:cNvSpPr/>
            <p:nvPr/>
          </p:nvSpPr>
          <p:spPr>
            <a:xfrm>
              <a:off x="231647" y="3002419"/>
              <a:ext cx="11790045" cy="706120"/>
            </a:xfrm>
            <a:custGeom>
              <a:avLst/>
              <a:gdLst/>
              <a:ahLst/>
              <a:cxnLst/>
              <a:rect l="l" t="t" r="r" b="b"/>
              <a:pathLst>
                <a:path w="11790045" h="706120">
                  <a:moveTo>
                    <a:pt x="0" y="705599"/>
                  </a:moveTo>
                  <a:lnTo>
                    <a:pt x="11789664" y="705599"/>
                  </a:lnTo>
                  <a:lnTo>
                    <a:pt x="11789664" y="0"/>
                  </a:lnTo>
                  <a:lnTo>
                    <a:pt x="0" y="0"/>
                  </a:lnTo>
                  <a:lnTo>
                    <a:pt x="0" y="705599"/>
                  </a:lnTo>
                  <a:close/>
                </a:path>
              </a:pathLst>
            </a:custGeom>
            <a:ln w="25400">
              <a:solidFill>
                <a:srgbClr val="2A5F9E"/>
              </a:solidFill>
            </a:ln>
          </p:spPr>
          <p:txBody>
            <a:bodyPr wrap="square" lIns="0" tIns="0" rIns="0" bIns="0" rtlCol="0"/>
            <a:lstStyle/>
            <a:p>
              <a:endParaRPr/>
            </a:p>
          </p:txBody>
        </p:sp>
        <p:sp>
          <p:nvSpPr>
            <p:cNvPr id="15" name="object 15"/>
            <p:cNvSpPr/>
            <p:nvPr/>
          </p:nvSpPr>
          <p:spPr>
            <a:xfrm>
              <a:off x="821131" y="2589148"/>
              <a:ext cx="10386060" cy="826769"/>
            </a:xfrm>
            <a:custGeom>
              <a:avLst/>
              <a:gdLst/>
              <a:ahLst/>
              <a:cxnLst/>
              <a:rect l="l" t="t" r="r" b="b"/>
              <a:pathLst>
                <a:path w="10386060" h="826770">
                  <a:moveTo>
                    <a:pt x="10248061" y="0"/>
                  </a:moveTo>
                  <a:lnTo>
                    <a:pt x="137756" y="0"/>
                  </a:lnTo>
                  <a:lnTo>
                    <a:pt x="94218" y="7014"/>
                  </a:lnTo>
                  <a:lnTo>
                    <a:pt x="56402" y="26550"/>
                  </a:lnTo>
                  <a:lnTo>
                    <a:pt x="26581" y="56345"/>
                  </a:lnTo>
                  <a:lnTo>
                    <a:pt x="7023" y="94138"/>
                  </a:lnTo>
                  <a:lnTo>
                    <a:pt x="0" y="137667"/>
                  </a:lnTo>
                  <a:lnTo>
                    <a:pt x="0" y="688721"/>
                  </a:lnTo>
                  <a:lnTo>
                    <a:pt x="7023" y="732263"/>
                  </a:lnTo>
                  <a:lnTo>
                    <a:pt x="26581" y="770088"/>
                  </a:lnTo>
                  <a:lnTo>
                    <a:pt x="56402" y="799921"/>
                  </a:lnTo>
                  <a:lnTo>
                    <a:pt x="94218" y="819488"/>
                  </a:lnTo>
                  <a:lnTo>
                    <a:pt x="137756" y="826515"/>
                  </a:lnTo>
                  <a:lnTo>
                    <a:pt x="10248061" y="826515"/>
                  </a:lnTo>
                  <a:lnTo>
                    <a:pt x="10291591" y="819488"/>
                  </a:lnTo>
                  <a:lnTo>
                    <a:pt x="10329384" y="799921"/>
                  </a:lnTo>
                  <a:lnTo>
                    <a:pt x="10359179" y="770088"/>
                  </a:lnTo>
                  <a:lnTo>
                    <a:pt x="10378715" y="732263"/>
                  </a:lnTo>
                  <a:lnTo>
                    <a:pt x="10385729" y="688721"/>
                  </a:lnTo>
                  <a:lnTo>
                    <a:pt x="10385729" y="137667"/>
                  </a:lnTo>
                  <a:lnTo>
                    <a:pt x="10378715" y="94138"/>
                  </a:lnTo>
                  <a:lnTo>
                    <a:pt x="10359179" y="56345"/>
                  </a:lnTo>
                  <a:lnTo>
                    <a:pt x="10329384" y="26550"/>
                  </a:lnTo>
                  <a:lnTo>
                    <a:pt x="10291591" y="7014"/>
                  </a:lnTo>
                  <a:lnTo>
                    <a:pt x="10248061" y="0"/>
                  </a:lnTo>
                  <a:close/>
                </a:path>
              </a:pathLst>
            </a:custGeom>
            <a:solidFill>
              <a:srgbClr val="E9E1D5"/>
            </a:solidFill>
          </p:spPr>
          <p:txBody>
            <a:bodyPr wrap="square" lIns="0" tIns="0" rIns="0" bIns="0" rtlCol="0"/>
            <a:lstStyle/>
            <a:p>
              <a:endParaRPr/>
            </a:p>
          </p:txBody>
        </p:sp>
        <p:sp>
          <p:nvSpPr>
            <p:cNvPr id="16" name="object 16"/>
            <p:cNvSpPr/>
            <p:nvPr/>
          </p:nvSpPr>
          <p:spPr>
            <a:xfrm>
              <a:off x="821131" y="2589148"/>
              <a:ext cx="10386060" cy="826769"/>
            </a:xfrm>
            <a:custGeom>
              <a:avLst/>
              <a:gdLst/>
              <a:ahLst/>
              <a:cxnLst/>
              <a:rect l="l" t="t" r="r" b="b"/>
              <a:pathLst>
                <a:path w="10386060" h="826770">
                  <a:moveTo>
                    <a:pt x="0" y="137667"/>
                  </a:moveTo>
                  <a:lnTo>
                    <a:pt x="7023" y="94138"/>
                  </a:lnTo>
                  <a:lnTo>
                    <a:pt x="26581" y="56345"/>
                  </a:lnTo>
                  <a:lnTo>
                    <a:pt x="56402" y="26550"/>
                  </a:lnTo>
                  <a:lnTo>
                    <a:pt x="94218" y="7014"/>
                  </a:lnTo>
                  <a:lnTo>
                    <a:pt x="137756" y="0"/>
                  </a:lnTo>
                  <a:lnTo>
                    <a:pt x="10248061" y="0"/>
                  </a:lnTo>
                  <a:lnTo>
                    <a:pt x="10291591" y="7014"/>
                  </a:lnTo>
                  <a:lnTo>
                    <a:pt x="10329384" y="26550"/>
                  </a:lnTo>
                  <a:lnTo>
                    <a:pt x="10359179" y="56345"/>
                  </a:lnTo>
                  <a:lnTo>
                    <a:pt x="10378715" y="94138"/>
                  </a:lnTo>
                  <a:lnTo>
                    <a:pt x="10385729" y="137667"/>
                  </a:lnTo>
                  <a:lnTo>
                    <a:pt x="10385729" y="688721"/>
                  </a:lnTo>
                  <a:lnTo>
                    <a:pt x="10378715" y="732263"/>
                  </a:lnTo>
                  <a:lnTo>
                    <a:pt x="10359179" y="770088"/>
                  </a:lnTo>
                  <a:lnTo>
                    <a:pt x="10329384" y="799921"/>
                  </a:lnTo>
                  <a:lnTo>
                    <a:pt x="10291591" y="819488"/>
                  </a:lnTo>
                  <a:lnTo>
                    <a:pt x="10248061" y="826515"/>
                  </a:lnTo>
                  <a:lnTo>
                    <a:pt x="137756" y="826515"/>
                  </a:lnTo>
                  <a:lnTo>
                    <a:pt x="94218" y="819488"/>
                  </a:lnTo>
                  <a:lnTo>
                    <a:pt x="56402" y="799921"/>
                  </a:lnTo>
                  <a:lnTo>
                    <a:pt x="26581" y="770088"/>
                  </a:lnTo>
                  <a:lnTo>
                    <a:pt x="7023" y="732263"/>
                  </a:lnTo>
                  <a:lnTo>
                    <a:pt x="0" y="688721"/>
                  </a:lnTo>
                  <a:lnTo>
                    <a:pt x="0" y="137667"/>
                  </a:lnTo>
                  <a:close/>
                </a:path>
              </a:pathLst>
            </a:custGeom>
            <a:ln w="25400">
              <a:solidFill>
                <a:srgbClr val="24548F"/>
              </a:solidFill>
            </a:ln>
          </p:spPr>
          <p:txBody>
            <a:bodyPr wrap="square" lIns="0" tIns="0" rIns="0" bIns="0" rtlCol="0"/>
            <a:lstStyle/>
            <a:p>
              <a:endParaRPr/>
            </a:p>
          </p:txBody>
        </p:sp>
      </p:grpSp>
      <p:grpSp>
        <p:nvGrpSpPr>
          <p:cNvPr id="17" name="object 17"/>
          <p:cNvGrpSpPr/>
          <p:nvPr/>
        </p:nvGrpSpPr>
        <p:grpSpPr>
          <a:xfrm>
            <a:off x="218947" y="3846448"/>
            <a:ext cx="11815445" cy="1144270"/>
            <a:chOff x="218947" y="3846448"/>
            <a:chExt cx="11815445" cy="1144270"/>
          </a:xfrm>
        </p:grpSpPr>
        <p:sp>
          <p:nvSpPr>
            <p:cNvPr id="18" name="object 18"/>
            <p:cNvSpPr/>
            <p:nvPr/>
          </p:nvSpPr>
          <p:spPr>
            <a:xfrm>
              <a:off x="231647" y="4272419"/>
              <a:ext cx="11790045" cy="706120"/>
            </a:xfrm>
            <a:custGeom>
              <a:avLst/>
              <a:gdLst/>
              <a:ahLst/>
              <a:cxnLst/>
              <a:rect l="l" t="t" r="r" b="b"/>
              <a:pathLst>
                <a:path w="11790045" h="706120">
                  <a:moveTo>
                    <a:pt x="11789664" y="0"/>
                  </a:moveTo>
                  <a:lnTo>
                    <a:pt x="0" y="0"/>
                  </a:lnTo>
                  <a:lnTo>
                    <a:pt x="0" y="705599"/>
                  </a:lnTo>
                  <a:lnTo>
                    <a:pt x="11789664" y="705599"/>
                  </a:lnTo>
                  <a:lnTo>
                    <a:pt x="11789664" y="0"/>
                  </a:lnTo>
                  <a:close/>
                </a:path>
              </a:pathLst>
            </a:custGeom>
            <a:solidFill>
              <a:srgbClr val="CDD2DF">
                <a:alpha val="90194"/>
              </a:srgbClr>
            </a:solidFill>
          </p:spPr>
          <p:txBody>
            <a:bodyPr wrap="square" lIns="0" tIns="0" rIns="0" bIns="0" rtlCol="0"/>
            <a:lstStyle/>
            <a:p>
              <a:endParaRPr/>
            </a:p>
          </p:txBody>
        </p:sp>
        <p:sp>
          <p:nvSpPr>
            <p:cNvPr id="19" name="object 19"/>
            <p:cNvSpPr/>
            <p:nvPr/>
          </p:nvSpPr>
          <p:spPr>
            <a:xfrm>
              <a:off x="231647" y="4272419"/>
              <a:ext cx="11790045" cy="706120"/>
            </a:xfrm>
            <a:custGeom>
              <a:avLst/>
              <a:gdLst/>
              <a:ahLst/>
              <a:cxnLst/>
              <a:rect l="l" t="t" r="r" b="b"/>
              <a:pathLst>
                <a:path w="11790045" h="706120">
                  <a:moveTo>
                    <a:pt x="0" y="705599"/>
                  </a:moveTo>
                  <a:lnTo>
                    <a:pt x="11789664" y="705599"/>
                  </a:lnTo>
                  <a:lnTo>
                    <a:pt x="11789664" y="0"/>
                  </a:lnTo>
                  <a:lnTo>
                    <a:pt x="0" y="0"/>
                  </a:lnTo>
                  <a:lnTo>
                    <a:pt x="0" y="705599"/>
                  </a:lnTo>
                  <a:close/>
                </a:path>
              </a:pathLst>
            </a:custGeom>
            <a:ln w="25400">
              <a:solidFill>
                <a:srgbClr val="2A5F9E"/>
              </a:solidFill>
            </a:ln>
          </p:spPr>
          <p:txBody>
            <a:bodyPr wrap="square" lIns="0" tIns="0" rIns="0" bIns="0" rtlCol="0"/>
            <a:lstStyle/>
            <a:p>
              <a:endParaRPr/>
            </a:p>
          </p:txBody>
        </p:sp>
        <p:sp>
          <p:nvSpPr>
            <p:cNvPr id="20" name="object 20"/>
            <p:cNvSpPr/>
            <p:nvPr/>
          </p:nvSpPr>
          <p:spPr>
            <a:xfrm>
              <a:off x="821131" y="3859148"/>
              <a:ext cx="10361930" cy="826769"/>
            </a:xfrm>
            <a:custGeom>
              <a:avLst/>
              <a:gdLst/>
              <a:ahLst/>
              <a:cxnLst/>
              <a:rect l="l" t="t" r="r" b="b"/>
              <a:pathLst>
                <a:path w="10361930" h="826770">
                  <a:moveTo>
                    <a:pt x="10224058" y="0"/>
                  </a:moveTo>
                  <a:lnTo>
                    <a:pt x="137756" y="0"/>
                  </a:lnTo>
                  <a:lnTo>
                    <a:pt x="94218" y="7027"/>
                  </a:lnTo>
                  <a:lnTo>
                    <a:pt x="56402" y="26594"/>
                  </a:lnTo>
                  <a:lnTo>
                    <a:pt x="26581" y="56427"/>
                  </a:lnTo>
                  <a:lnTo>
                    <a:pt x="7023" y="94252"/>
                  </a:lnTo>
                  <a:lnTo>
                    <a:pt x="0" y="137794"/>
                  </a:lnTo>
                  <a:lnTo>
                    <a:pt x="0" y="688848"/>
                  </a:lnTo>
                  <a:lnTo>
                    <a:pt x="7023" y="732390"/>
                  </a:lnTo>
                  <a:lnTo>
                    <a:pt x="26581" y="770215"/>
                  </a:lnTo>
                  <a:lnTo>
                    <a:pt x="56402" y="800048"/>
                  </a:lnTo>
                  <a:lnTo>
                    <a:pt x="94218" y="819615"/>
                  </a:lnTo>
                  <a:lnTo>
                    <a:pt x="137756" y="826643"/>
                  </a:lnTo>
                  <a:lnTo>
                    <a:pt x="10224058" y="826643"/>
                  </a:lnTo>
                  <a:lnTo>
                    <a:pt x="10267601" y="819615"/>
                  </a:lnTo>
                  <a:lnTo>
                    <a:pt x="10305426" y="800048"/>
                  </a:lnTo>
                  <a:lnTo>
                    <a:pt x="10335258" y="770215"/>
                  </a:lnTo>
                  <a:lnTo>
                    <a:pt x="10354826" y="732390"/>
                  </a:lnTo>
                  <a:lnTo>
                    <a:pt x="10361853" y="688848"/>
                  </a:lnTo>
                  <a:lnTo>
                    <a:pt x="10361853" y="137794"/>
                  </a:lnTo>
                  <a:lnTo>
                    <a:pt x="10354826" y="94252"/>
                  </a:lnTo>
                  <a:lnTo>
                    <a:pt x="10335258" y="56427"/>
                  </a:lnTo>
                  <a:lnTo>
                    <a:pt x="10305426" y="26594"/>
                  </a:lnTo>
                  <a:lnTo>
                    <a:pt x="10267601" y="7027"/>
                  </a:lnTo>
                  <a:lnTo>
                    <a:pt x="10224058" y="0"/>
                  </a:lnTo>
                  <a:close/>
                </a:path>
              </a:pathLst>
            </a:custGeom>
            <a:solidFill>
              <a:srgbClr val="E9E1D5"/>
            </a:solidFill>
          </p:spPr>
          <p:txBody>
            <a:bodyPr wrap="square" lIns="0" tIns="0" rIns="0" bIns="0" rtlCol="0"/>
            <a:lstStyle/>
            <a:p>
              <a:endParaRPr/>
            </a:p>
          </p:txBody>
        </p:sp>
        <p:sp>
          <p:nvSpPr>
            <p:cNvPr id="21" name="object 21"/>
            <p:cNvSpPr/>
            <p:nvPr/>
          </p:nvSpPr>
          <p:spPr>
            <a:xfrm>
              <a:off x="821131" y="3859148"/>
              <a:ext cx="10361930" cy="826769"/>
            </a:xfrm>
            <a:custGeom>
              <a:avLst/>
              <a:gdLst/>
              <a:ahLst/>
              <a:cxnLst/>
              <a:rect l="l" t="t" r="r" b="b"/>
              <a:pathLst>
                <a:path w="10361930" h="826770">
                  <a:moveTo>
                    <a:pt x="0" y="137794"/>
                  </a:moveTo>
                  <a:lnTo>
                    <a:pt x="7023" y="94252"/>
                  </a:lnTo>
                  <a:lnTo>
                    <a:pt x="26581" y="56427"/>
                  </a:lnTo>
                  <a:lnTo>
                    <a:pt x="56402" y="26594"/>
                  </a:lnTo>
                  <a:lnTo>
                    <a:pt x="94218" y="7027"/>
                  </a:lnTo>
                  <a:lnTo>
                    <a:pt x="137756" y="0"/>
                  </a:lnTo>
                  <a:lnTo>
                    <a:pt x="10224058" y="0"/>
                  </a:lnTo>
                  <a:lnTo>
                    <a:pt x="10267601" y="7027"/>
                  </a:lnTo>
                  <a:lnTo>
                    <a:pt x="10305426" y="26594"/>
                  </a:lnTo>
                  <a:lnTo>
                    <a:pt x="10335258" y="56427"/>
                  </a:lnTo>
                  <a:lnTo>
                    <a:pt x="10354826" y="94252"/>
                  </a:lnTo>
                  <a:lnTo>
                    <a:pt x="10361853" y="137794"/>
                  </a:lnTo>
                  <a:lnTo>
                    <a:pt x="10361853" y="688848"/>
                  </a:lnTo>
                  <a:lnTo>
                    <a:pt x="10354826" y="732390"/>
                  </a:lnTo>
                  <a:lnTo>
                    <a:pt x="10335258" y="770215"/>
                  </a:lnTo>
                  <a:lnTo>
                    <a:pt x="10305426" y="800048"/>
                  </a:lnTo>
                  <a:lnTo>
                    <a:pt x="10267601" y="819615"/>
                  </a:lnTo>
                  <a:lnTo>
                    <a:pt x="10224058" y="826643"/>
                  </a:lnTo>
                  <a:lnTo>
                    <a:pt x="137756" y="826643"/>
                  </a:lnTo>
                  <a:lnTo>
                    <a:pt x="94218" y="819615"/>
                  </a:lnTo>
                  <a:lnTo>
                    <a:pt x="56402" y="800048"/>
                  </a:lnTo>
                  <a:lnTo>
                    <a:pt x="26581" y="770215"/>
                  </a:lnTo>
                  <a:lnTo>
                    <a:pt x="7023" y="732390"/>
                  </a:lnTo>
                  <a:lnTo>
                    <a:pt x="0" y="688848"/>
                  </a:lnTo>
                  <a:lnTo>
                    <a:pt x="0" y="137794"/>
                  </a:lnTo>
                  <a:close/>
                </a:path>
              </a:pathLst>
            </a:custGeom>
            <a:ln w="25399">
              <a:solidFill>
                <a:srgbClr val="24548F"/>
              </a:solidFill>
            </a:ln>
          </p:spPr>
          <p:txBody>
            <a:bodyPr wrap="square" lIns="0" tIns="0" rIns="0" bIns="0" rtlCol="0"/>
            <a:lstStyle/>
            <a:p>
              <a:endParaRPr/>
            </a:p>
          </p:txBody>
        </p:sp>
      </p:grpSp>
      <p:sp>
        <p:nvSpPr>
          <p:cNvPr id="22" name="object 22"/>
          <p:cNvSpPr txBox="1"/>
          <p:nvPr/>
        </p:nvSpPr>
        <p:spPr>
          <a:xfrm>
            <a:off x="1115060" y="408559"/>
            <a:ext cx="9832975" cy="5753100"/>
          </a:xfrm>
          <a:prstGeom prst="rect">
            <a:avLst/>
          </a:prstGeom>
        </p:spPr>
        <p:txBody>
          <a:bodyPr vert="horz" wrap="square" lIns="0" tIns="12065" rIns="0" bIns="0" rtlCol="0">
            <a:spAutoFit/>
          </a:bodyPr>
          <a:lstStyle/>
          <a:p>
            <a:pPr marL="164465">
              <a:lnSpc>
                <a:spcPct val="100000"/>
              </a:lnSpc>
              <a:spcBef>
                <a:spcPts val="95"/>
              </a:spcBef>
            </a:pPr>
            <a:r>
              <a:rPr sz="2500" b="1" dirty="0">
                <a:solidFill>
                  <a:srgbClr val="03499E"/>
                </a:solidFill>
                <a:latin typeface="Times New Roman"/>
                <a:cs typeface="Times New Roman"/>
              </a:rPr>
              <a:t>Một</a:t>
            </a:r>
            <a:r>
              <a:rPr sz="2500" b="1" spc="-25" dirty="0">
                <a:solidFill>
                  <a:srgbClr val="03499E"/>
                </a:solidFill>
                <a:latin typeface="Times New Roman"/>
                <a:cs typeface="Times New Roman"/>
              </a:rPr>
              <a:t> </a:t>
            </a:r>
            <a:r>
              <a:rPr sz="2500" b="1" dirty="0">
                <a:solidFill>
                  <a:srgbClr val="03499E"/>
                </a:solidFill>
                <a:latin typeface="Times New Roman"/>
                <a:cs typeface="Times New Roman"/>
              </a:rPr>
              <a:t>số</a:t>
            </a:r>
            <a:r>
              <a:rPr sz="2500" b="1" spc="-45" dirty="0">
                <a:solidFill>
                  <a:srgbClr val="03499E"/>
                </a:solidFill>
                <a:latin typeface="Times New Roman"/>
                <a:cs typeface="Times New Roman"/>
              </a:rPr>
              <a:t> </a:t>
            </a:r>
            <a:r>
              <a:rPr sz="2500" b="1" dirty="0">
                <a:solidFill>
                  <a:srgbClr val="03499E"/>
                </a:solidFill>
                <a:latin typeface="Times New Roman"/>
                <a:cs typeface="Times New Roman"/>
              </a:rPr>
              <a:t>quy</a:t>
            </a:r>
            <a:r>
              <a:rPr sz="2500" b="1" spc="-40" dirty="0">
                <a:solidFill>
                  <a:srgbClr val="03499E"/>
                </a:solidFill>
                <a:latin typeface="Times New Roman"/>
                <a:cs typeface="Times New Roman"/>
              </a:rPr>
              <a:t> </a:t>
            </a:r>
            <a:r>
              <a:rPr sz="2500" b="1" dirty="0">
                <a:solidFill>
                  <a:srgbClr val="03499E"/>
                </a:solidFill>
                <a:latin typeface="Times New Roman"/>
                <a:cs typeface="Times New Roman"/>
              </a:rPr>
              <a:t>định</a:t>
            </a:r>
            <a:r>
              <a:rPr sz="2500" b="1" spc="-40" dirty="0">
                <a:solidFill>
                  <a:srgbClr val="03499E"/>
                </a:solidFill>
                <a:latin typeface="Times New Roman"/>
                <a:cs typeface="Times New Roman"/>
              </a:rPr>
              <a:t> </a:t>
            </a:r>
            <a:r>
              <a:rPr sz="2500" b="1" dirty="0">
                <a:solidFill>
                  <a:srgbClr val="03499E"/>
                </a:solidFill>
                <a:latin typeface="Times New Roman"/>
                <a:cs typeface="Times New Roman"/>
              </a:rPr>
              <a:t>của</a:t>
            </a:r>
            <a:r>
              <a:rPr sz="2500" b="1" spc="-30" dirty="0">
                <a:solidFill>
                  <a:srgbClr val="03499E"/>
                </a:solidFill>
                <a:latin typeface="Times New Roman"/>
                <a:cs typeface="Times New Roman"/>
              </a:rPr>
              <a:t> </a:t>
            </a:r>
            <a:r>
              <a:rPr sz="2500" b="1" spc="-10" dirty="0">
                <a:solidFill>
                  <a:srgbClr val="03499E"/>
                </a:solidFill>
                <a:latin typeface="Times New Roman"/>
                <a:cs typeface="Times New Roman"/>
              </a:rPr>
              <a:t>E-</a:t>
            </a:r>
            <a:r>
              <a:rPr sz="2500" b="1" dirty="0">
                <a:solidFill>
                  <a:srgbClr val="03499E"/>
                </a:solidFill>
                <a:latin typeface="Times New Roman"/>
                <a:cs typeface="Times New Roman"/>
              </a:rPr>
              <a:t>HSMT</a:t>
            </a:r>
            <a:r>
              <a:rPr sz="2500" b="1" spc="-30" dirty="0">
                <a:solidFill>
                  <a:srgbClr val="03499E"/>
                </a:solidFill>
                <a:latin typeface="Times New Roman"/>
                <a:cs typeface="Times New Roman"/>
              </a:rPr>
              <a:t> </a:t>
            </a:r>
            <a:r>
              <a:rPr sz="2500" b="1" dirty="0">
                <a:solidFill>
                  <a:srgbClr val="03499E"/>
                </a:solidFill>
                <a:latin typeface="Times New Roman"/>
                <a:cs typeface="Times New Roman"/>
              </a:rPr>
              <a:t>vi</a:t>
            </a:r>
            <a:r>
              <a:rPr sz="2500" b="1" spc="-30" dirty="0">
                <a:solidFill>
                  <a:srgbClr val="03499E"/>
                </a:solidFill>
                <a:latin typeface="Times New Roman"/>
                <a:cs typeface="Times New Roman"/>
              </a:rPr>
              <a:t> </a:t>
            </a:r>
            <a:r>
              <a:rPr sz="2500" b="1" dirty="0">
                <a:solidFill>
                  <a:srgbClr val="03499E"/>
                </a:solidFill>
                <a:latin typeface="Times New Roman"/>
                <a:cs typeface="Times New Roman"/>
              </a:rPr>
              <a:t>phạm</a:t>
            </a:r>
            <a:r>
              <a:rPr sz="2500" b="1" spc="-30" dirty="0">
                <a:solidFill>
                  <a:srgbClr val="03499E"/>
                </a:solidFill>
                <a:latin typeface="Times New Roman"/>
                <a:cs typeface="Times New Roman"/>
              </a:rPr>
              <a:t> </a:t>
            </a:r>
            <a:r>
              <a:rPr sz="2500" b="1" dirty="0">
                <a:solidFill>
                  <a:srgbClr val="03499E"/>
                </a:solidFill>
                <a:latin typeface="Times New Roman"/>
                <a:cs typeface="Times New Roman"/>
              </a:rPr>
              <a:t>khoản</a:t>
            </a:r>
            <a:r>
              <a:rPr sz="2500" b="1" spc="-40" dirty="0">
                <a:solidFill>
                  <a:srgbClr val="03499E"/>
                </a:solidFill>
                <a:latin typeface="Times New Roman"/>
                <a:cs typeface="Times New Roman"/>
              </a:rPr>
              <a:t> </a:t>
            </a:r>
            <a:r>
              <a:rPr sz="2500" b="1" dirty="0">
                <a:solidFill>
                  <a:srgbClr val="03499E"/>
                </a:solidFill>
                <a:latin typeface="Times New Roman"/>
                <a:cs typeface="Times New Roman"/>
              </a:rPr>
              <a:t>3</a:t>
            </a:r>
            <a:r>
              <a:rPr sz="2500" b="1" spc="-40" dirty="0">
                <a:solidFill>
                  <a:srgbClr val="03499E"/>
                </a:solidFill>
                <a:latin typeface="Times New Roman"/>
                <a:cs typeface="Times New Roman"/>
              </a:rPr>
              <a:t> </a:t>
            </a:r>
            <a:r>
              <a:rPr sz="2500" b="1" dirty="0">
                <a:solidFill>
                  <a:srgbClr val="03499E"/>
                </a:solidFill>
                <a:latin typeface="Times New Roman"/>
                <a:cs typeface="Times New Roman"/>
              </a:rPr>
              <a:t>Điều</a:t>
            </a:r>
            <a:r>
              <a:rPr sz="2500" b="1" spc="-25" dirty="0">
                <a:solidFill>
                  <a:srgbClr val="03499E"/>
                </a:solidFill>
                <a:latin typeface="Times New Roman"/>
                <a:cs typeface="Times New Roman"/>
              </a:rPr>
              <a:t> </a:t>
            </a:r>
            <a:r>
              <a:rPr sz="2500" b="1" dirty="0">
                <a:solidFill>
                  <a:srgbClr val="03499E"/>
                </a:solidFill>
                <a:latin typeface="Times New Roman"/>
                <a:cs typeface="Times New Roman"/>
              </a:rPr>
              <a:t>44</a:t>
            </a:r>
            <a:r>
              <a:rPr sz="2500" b="1" spc="-30" dirty="0">
                <a:solidFill>
                  <a:srgbClr val="03499E"/>
                </a:solidFill>
                <a:latin typeface="Times New Roman"/>
                <a:cs typeface="Times New Roman"/>
              </a:rPr>
              <a:t> </a:t>
            </a:r>
            <a:r>
              <a:rPr sz="2500" b="1" dirty="0">
                <a:solidFill>
                  <a:srgbClr val="03499E"/>
                </a:solidFill>
                <a:latin typeface="Times New Roman"/>
                <a:cs typeface="Times New Roman"/>
              </a:rPr>
              <a:t>Luật</a:t>
            </a:r>
            <a:r>
              <a:rPr sz="2500" b="1" spc="-35" dirty="0">
                <a:solidFill>
                  <a:srgbClr val="03499E"/>
                </a:solidFill>
                <a:latin typeface="Times New Roman"/>
                <a:cs typeface="Times New Roman"/>
              </a:rPr>
              <a:t> </a:t>
            </a:r>
            <a:r>
              <a:rPr sz="2500" b="1" dirty="0">
                <a:solidFill>
                  <a:srgbClr val="03499E"/>
                </a:solidFill>
                <a:latin typeface="Times New Roman"/>
                <a:cs typeface="Times New Roman"/>
              </a:rPr>
              <a:t>Đấu</a:t>
            </a:r>
            <a:r>
              <a:rPr sz="2500" b="1" spc="-40" dirty="0">
                <a:solidFill>
                  <a:srgbClr val="03499E"/>
                </a:solidFill>
                <a:latin typeface="Times New Roman"/>
                <a:cs typeface="Times New Roman"/>
              </a:rPr>
              <a:t> </a:t>
            </a:r>
            <a:r>
              <a:rPr sz="2500" b="1" spc="-20" dirty="0">
                <a:solidFill>
                  <a:srgbClr val="03499E"/>
                </a:solidFill>
                <a:latin typeface="Times New Roman"/>
                <a:cs typeface="Times New Roman"/>
              </a:rPr>
              <a:t>thầu</a:t>
            </a:r>
            <a:endParaRPr sz="2500">
              <a:latin typeface="Times New Roman"/>
              <a:cs typeface="Times New Roman"/>
            </a:endParaRPr>
          </a:p>
          <a:p>
            <a:pPr>
              <a:lnSpc>
                <a:spcPct val="100000"/>
              </a:lnSpc>
              <a:spcBef>
                <a:spcPts val="475"/>
              </a:spcBef>
            </a:pPr>
            <a:endParaRPr sz="2500">
              <a:latin typeface="Times New Roman"/>
              <a:cs typeface="Times New Roman"/>
            </a:endParaRPr>
          </a:p>
          <a:p>
            <a:pPr marL="12700" marR="5080" indent="349885">
              <a:lnSpc>
                <a:spcPts val="2580"/>
              </a:lnSpc>
              <a:buAutoNum type="alphaLcParenR"/>
              <a:tabLst>
                <a:tab pos="362585" algn="l"/>
              </a:tabLst>
            </a:pPr>
            <a:r>
              <a:rPr sz="2500" dirty="0">
                <a:solidFill>
                  <a:srgbClr val="03499E"/>
                </a:solidFill>
                <a:latin typeface="Times New Roman"/>
                <a:cs typeface="Times New Roman"/>
              </a:rPr>
              <a:t>Quy</a:t>
            </a:r>
            <a:r>
              <a:rPr sz="2500" spc="170" dirty="0">
                <a:solidFill>
                  <a:srgbClr val="03499E"/>
                </a:solidFill>
                <a:latin typeface="Times New Roman"/>
                <a:cs typeface="Times New Roman"/>
              </a:rPr>
              <a:t> </a:t>
            </a:r>
            <a:r>
              <a:rPr sz="2500" dirty="0">
                <a:solidFill>
                  <a:srgbClr val="03499E"/>
                </a:solidFill>
                <a:latin typeface="Times New Roman"/>
                <a:cs typeface="Times New Roman"/>
              </a:rPr>
              <a:t>định</a:t>
            </a:r>
            <a:r>
              <a:rPr sz="2500" spc="170" dirty="0">
                <a:solidFill>
                  <a:srgbClr val="03499E"/>
                </a:solidFill>
                <a:latin typeface="Times New Roman"/>
                <a:cs typeface="Times New Roman"/>
              </a:rPr>
              <a:t> </a:t>
            </a:r>
            <a:r>
              <a:rPr sz="2500" dirty="0">
                <a:solidFill>
                  <a:srgbClr val="03499E"/>
                </a:solidFill>
                <a:latin typeface="Times New Roman"/>
                <a:cs typeface="Times New Roman"/>
              </a:rPr>
              <a:t>về</a:t>
            </a:r>
            <a:r>
              <a:rPr sz="2500" spc="165" dirty="0">
                <a:solidFill>
                  <a:srgbClr val="03499E"/>
                </a:solidFill>
                <a:latin typeface="Times New Roman"/>
                <a:cs typeface="Times New Roman"/>
              </a:rPr>
              <a:t> </a:t>
            </a:r>
            <a:r>
              <a:rPr sz="2500" dirty="0">
                <a:solidFill>
                  <a:srgbClr val="03499E"/>
                </a:solidFill>
                <a:latin typeface="Times New Roman"/>
                <a:cs typeface="Times New Roman"/>
              </a:rPr>
              <a:t>số</a:t>
            </a:r>
            <a:r>
              <a:rPr sz="2500" spc="175" dirty="0">
                <a:solidFill>
                  <a:srgbClr val="03499E"/>
                </a:solidFill>
                <a:latin typeface="Times New Roman"/>
                <a:cs typeface="Times New Roman"/>
              </a:rPr>
              <a:t> </a:t>
            </a:r>
            <a:r>
              <a:rPr sz="2500" dirty="0">
                <a:solidFill>
                  <a:srgbClr val="03499E"/>
                </a:solidFill>
                <a:latin typeface="Times New Roman"/>
                <a:cs typeface="Times New Roman"/>
              </a:rPr>
              <a:t>lượng</a:t>
            </a:r>
            <a:r>
              <a:rPr sz="2500" spc="175" dirty="0">
                <a:solidFill>
                  <a:srgbClr val="03499E"/>
                </a:solidFill>
                <a:latin typeface="Times New Roman"/>
                <a:cs typeface="Times New Roman"/>
              </a:rPr>
              <a:t> </a:t>
            </a:r>
            <a:r>
              <a:rPr sz="2500" dirty="0">
                <a:solidFill>
                  <a:srgbClr val="03499E"/>
                </a:solidFill>
                <a:latin typeface="Times New Roman"/>
                <a:cs typeface="Times New Roman"/>
              </a:rPr>
              <a:t>nhân</a:t>
            </a:r>
            <a:r>
              <a:rPr sz="2500" spc="175" dirty="0">
                <a:solidFill>
                  <a:srgbClr val="03499E"/>
                </a:solidFill>
                <a:latin typeface="Times New Roman"/>
                <a:cs typeface="Times New Roman"/>
              </a:rPr>
              <a:t> </a:t>
            </a:r>
            <a:r>
              <a:rPr sz="2500" dirty="0">
                <a:solidFill>
                  <a:srgbClr val="03499E"/>
                </a:solidFill>
                <a:latin typeface="Times New Roman"/>
                <a:cs typeface="Times New Roman"/>
              </a:rPr>
              <a:t>sự</a:t>
            </a:r>
            <a:r>
              <a:rPr sz="2500" spc="180" dirty="0">
                <a:solidFill>
                  <a:srgbClr val="03499E"/>
                </a:solidFill>
                <a:latin typeface="Times New Roman"/>
                <a:cs typeface="Times New Roman"/>
              </a:rPr>
              <a:t> </a:t>
            </a:r>
            <a:r>
              <a:rPr sz="2500" dirty="0">
                <a:solidFill>
                  <a:srgbClr val="03499E"/>
                </a:solidFill>
                <a:latin typeface="Times New Roman"/>
                <a:cs typeface="Times New Roman"/>
              </a:rPr>
              <a:t>chủ</a:t>
            </a:r>
            <a:r>
              <a:rPr sz="2500" spc="170" dirty="0">
                <a:solidFill>
                  <a:srgbClr val="03499E"/>
                </a:solidFill>
                <a:latin typeface="Times New Roman"/>
                <a:cs typeface="Times New Roman"/>
              </a:rPr>
              <a:t> </a:t>
            </a:r>
            <a:r>
              <a:rPr sz="2500" dirty="0">
                <a:solidFill>
                  <a:srgbClr val="03499E"/>
                </a:solidFill>
                <a:latin typeface="Times New Roman"/>
                <a:cs typeface="Times New Roman"/>
              </a:rPr>
              <a:t>chốt</a:t>
            </a:r>
            <a:r>
              <a:rPr sz="2500" spc="170" dirty="0">
                <a:solidFill>
                  <a:srgbClr val="03499E"/>
                </a:solidFill>
                <a:latin typeface="Times New Roman"/>
                <a:cs typeface="Times New Roman"/>
              </a:rPr>
              <a:t> </a:t>
            </a:r>
            <a:r>
              <a:rPr sz="2500" dirty="0">
                <a:solidFill>
                  <a:srgbClr val="03499E"/>
                </a:solidFill>
                <a:latin typeface="Times New Roman"/>
                <a:cs typeface="Times New Roman"/>
              </a:rPr>
              <a:t>và</a:t>
            </a:r>
            <a:r>
              <a:rPr sz="2500" spc="175" dirty="0">
                <a:solidFill>
                  <a:srgbClr val="03499E"/>
                </a:solidFill>
                <a:latin typeface="Times New Roman"/>
                <a:cs typeface="Times New Roman"/>
              </a:rPr>
              <a:t> </a:t>
            </a:r>
            <a:r>
              <a:rPr sz="2500" dirty="0">
                <a:solidFill>
                  <a:srgbClr val="03499E"/>
                </a:solidFill>
                <a:latin typeface="Times New Roman"/>
                <a:cs typeface="Times New Roman"/>
              </a:rPr>
              <a:t>thiết</a:t>
            </a:r>
            <a:r>
              <a:rPr sz="2500" spc="175" dirty="0">
                <a:solidFill>
                  <a:srgbClr val="03499E"/>
                </a:solidFill>
                <a:latin typeface="Times New Roman"/>
                <a:cs typeface="Times New Roman"/>
              </a:rPr>
              <a:t> </a:t>
            </a:r>
            <a:r>
              <a:rPr sz="2500" dirty="0">
                <a:solidFill>
                  <a:srgbClr val="03499E"/>
                </a:solidFill>
                <a:latin typeface="Times New Roman"/>
                <a:cs typeface="Times New Roman"/>
              </a:rPr>
              <a:t>bị</a:t>
            </a:r>
            <a:r>
              <a:rPr sz="2500" spc="165" dirty="0">
                <a:solidFill>
                  <a:srgbClr val="03499E"/>
                </a:solidFill>
                <a:latin typeface="Times New Roman"/>
                <a:cs typeface="Times New Roman"/>
              </a:rPr>
              <a:t> </a:t>
            </a:r>
            <a:r>
              <a:rPr sz="2500" dirty="0">
                <a:solidFill>
                  <a:srgbClr val="03499E"/>
                </a:solidFill>
                <a:latin typeface="Times New Roman"/>
                <a:cs typeface="Times New Roman"/>
              </a:rPr>
              <a:t>thi</a:t>
            </a:r>
            <a:r>
              <a:rPr sz="2500" spc="190" dirty="0">
                <a:solidFill>
                  <a:srgbClr val="03499E"/>
                </a:solidFill>
                <a:latin typeface="Times New Roman"/>
                <a:cs typeface="Times New Roman"/>
              </a:rPr>
              <a:t> </a:t>
            </a:r>
            <a:r>
              <a:rPr sz="2500" dirty="0">
                <a:solidFill>
                  <a:srgbClr val="03499E"/>
                </a:solidFill>
                <a:latin typeface="Times New Roman"/>
                <a:cs typeface="Times New Roman"/>
              </a:rPr>
              <a:t>công,</a:t>
            </a:r>
            <a:r>
              <a:rPr sz="2500" spc="165" dirty="0">
                <a:solidFill>
                  <a:srgbClr val="03499E"/>
                </a:solidFill>
                <a:latin typeface="Times New Roman"/>
                <a:cs typeface="Times New Roman"/>
              </a:rPr>
              <a:t> </a:t>
            </a:r>
            <a:r>
              <a:rPr sz="2500" dirty="0">
                <a:solidFill>
                  <a:srgbClr val="03499E"/>
                </a:solidFill>
                <a:latin typeface="Times New Roman"/>
                <a:cs typeface="Times New Roman"/>
              </a:rPr>
              <a:t>thiết</a:t>
            </a:r>
            <a:r>
              <a:rPr sz="2500" spc="175" dirty="0">
                <a:solidFill>
                  <a:srgbClr val="03499E"/>
                </a:solidFill>
                <a:latin typeface="Times New Roman"/>
                <a:cs typeface="Times New Roman"/>
              </a:rPr>
              <a:t> </a:t>
            </a:r>
            <a:r>
              <a:rPr sz="2500" dirty="0">
                <a:solidFill>
                  <a:srgbClr val="03499E"/>
                </a:solidFill>
                <a:latin typeface="Times New Roman"/>
                <a:cs typeface="Times New Roman"/>
              </a:rPr>
              <a:t>bị</a:t>
            </a:r>
            <a:r>
              <a:rPr sz="2500" spc="175" dirty="0">
                <a:solidFill>
                  <a:srgbClr val="03499E"/>
                </a:solidFill>
                <a:latin typeface="Times New Roman"/>
                <a:cs typeface="Times New Roman"/>
              </a:rPr>
              <a:t> </a:t>
            </a:r>
            <a:r>
              <a:rPr sz="2500" spc="-25" dirty="0">
                <a:solidFill>
                  <a:srgbClr val="03499E"/>
                </a:solidFill>
                <a:latin typeface="Times New Roman"/>
                <a:cs typeface="Times New Roman"/>
              </a:rPr>
              <a:t>chủ </a:t>
            </a:r>
            <a:r>
              <a:rPr sz="2500" dirty="0">
                <a:solidFill>
                  <a:srgbClr val="03499E"/>
                </a:solidFill>
                <a:latin typeface="Times New Roman"/>
                <a:cs typeface="Times New Roman"/>
              </a:rPr>
              <a:t>yếu</a:t>
            </a:r>
            <a:r>
              <a:rPr sz="2500" spc="-40" dirty="0">
                <a:solidFill>
                  <a:srgbClr val="03499E"/>
                </a:solidFill>
                <a:latin typeface="Times New Roman"/>
                <a:cs typeface="Times New Roman"/>
              </a:rPr>
              <a:t> </a:t>
            </a:r>
            <a:r>
              <a:rPr sz="2500" dirty="0">
                <a:solidFill>
                  <a:srgbClr val="03499E"/>
                </a:solidFill>
                <a:latin typeface="Times New Roman"/>
                <a:cs typeface="Times New Roman"/>
              </a:rPr>
              <a:t>quá</a:t>
            </a:r>
            <a:r>
              <a:rPr sz="2500" spc="-35" dirty="0">
                <a:solidFill>
                  <a:srgbClr val="03499E"/>
                </a:solidFill>
                <a:latin typeface="Times New Roman"/>
                <a:cs typeface="Times New Roman"/>
              </a:rPr>
              <a:t> </a:t>
            </a:r>
            <a:r>
              <a:rPr sz="2500" dirty="0">
                <a:solidFill>
                  <a:srgbClr val="03499E"/>
                </a:solidFill>
                <a:latin typeface="Times New Roman"/>
                <a:cs typeface="Times New Roman"/>
              </a:rPr>
              <a:t>mức</a:t>
            </a:r>
            <a:r>
              <a:rPr sz="2500" spc="-25" dirty="0">
                <a:solidFill>
                  <a:srgbClr val="03499E"/>
                </a:solidFill>
                <a:latin typeface="Times New Roman"/>
                <a:cs typeface="Times New Roman"/>
              </a:rPr>
              <a:t> </a:t>
            </a:r>
            <a:r>
              <a:rPr sz="2500" dirty="0">
                <a:solidFill>
                  <a:srgbClr val="03499E"/>
                </a:solidFill>
                <a:latin typeface="Times New Roman"/>
                <a:cs typeface="Times New Roman"/>
              </a:rPr>
              <a:t>cần</a:t>
            </a:r>
            <a:r>
              <a:rPr sz="2500" spc="-30" dirty="0">
                <a:solidFill>
                  <a:srgbClr val="03499E"/>
                </a:solidFill>
                <a:latin typeface="Times New Roman"/>
                <a:cs typeface="Times New Roman"/>
              </a:rPr>
              <a:t> </a:t>
            </a:r>
            <a:r>
              <a:rPr sz="2500" dirty="0">
                <a:solidFill>
                  <a:srgbClr val="03499E"/>
                </a:solidFill>
                <a:latin typeface="Times New Roman"/>
                <a:cs typeface="Times New Roman"/>
              </a:rPr>
              <a:t>thiết</a:t>
            </a:r>
            <a:r>
              <a:rPr sz="2500" spc="-30" dirty="0">
                <a:solidFill>
                  <a:srgbClr val="03499E"/>
                </a:solidFill>
                <a:latin typeface="Times New Roman"/>
                <a:cs typeface="Times New Roman"/>
              </a:rPr>
              <a:t> </a:t>
            </a:r>
            <a:r>
              <a:rPr sz="2500" dirty="0">
                <a:solidFill>
                  <a:srgbClr val="03499E"/>
                </a:solidFill>
                <a:latin typeface="Times New Roman"/>
                <a:cs typeface="Times New Roman"/>
              </a:rPr>
              <a:t>để</a:t>
            </a:r>
            <a:r>
              <a:rPr sz="2500" spc="-50" dirty="0">
                <a:solidFill>
                  <a:srgbClr val="03499E"/>
                </a:solidFill>
                <a:latin typeface="Times New Roman"/>
                <a:cs typeface="Times New Roman"/>
              </a:rPr>
              <a:t> </a:t>
            </a:r>
            <a:r>
              <a:rPr sz="2500" dirty="0">
                <a:solidFill>
                  <a:srgbClr val="03499E"/>
                </a:solidFill>
                <a:latin typeface="Times New Roman"/>
                <a:cs typeface="Times New Roman"/>
              </a:rPr>
              <a:t>thực</a:t>
            </a:r>
            <a:r>
              <a:rPr sz="2500" spc="-35" dirty="0">
                <a:solidFill>
                  <a:srgbClr val="03499E"/>
                </a:solidFill>
                <a:latin typeface="Times New Roman"/>
                <a:cs typeface="Times New Roman"/>
              </a:rPr>
              <a:t> </a:t>
            </a:r>
            <a:r>
              <a:rPr sz="2500" dirty="0">
                <a:solidFill>
                  <a:srgbClr val="03499E"/>
                </a:solidFill>
                <a:latin typeface="Times New Roman"/>
                <a:cs typeface="Times New Roman"/>
              </a:rPr>
              <a:t>hiện</a:t>
            </a:r>
            <a:r>
              <a:rPr sz="2500" spc="-30" dirty="0">
                <a:solidFill>
                  <a:srgbClr val="03499E"/>
                </a:solidFill>
                <a:latin typeface="Times New Roman"/>
                <a:cs typeface="Times New Roman"/>
              </a:rPr>
              <a:t> </a:t>
            </a:r>
            <a:r>
              <a:rPr sz="2500" dirty="0">
                <a:solidFill>
                  <a:srgbClr val="03499E"/>
                </a:solidFill>
                <a:latin typeface="Times New Roman"/>
                <a:cs typeface="Times New Roman"/>
              </a:rPr>
              <a:t>gói</a:t>
            </a:r>
            <a:r>
              <a:rPr sz="2500" spc="-40" dirty="0">
                <a:solidFill>
                  <a:srgbClr val="03499E"/>
                </a:solidFill>
                <a:latin typeface="Times New Roman"/>
                <a:cs typeface="Times New Roman"/>
              </a:rPr>
              <a:t> </a:t>
            </a:r>
            <a:r>
              <a:rPr sz="2500" spc="-10" dirty="0">
                <a:solidFill>
                  <a:srgbClr val="03499E"/>
                </a:solidFill>
                <a:latin typeface="Times New Roman"/>
                <a:cs typeface="Times New Roman"/>
              </a:rPr>
              <a:t>thầu;</a:t>
            </a:r>
            <a:endParaRPr sz="2500">
              <a:latin typeface="Times New Roman"/>
              <a:cs typeface="Times New Roman"/>
            </a:endParaRPr>
          </a:p>
          <a:p>
            <a:pPr>
              <a:lnSpc>
                <a:spcPct val="100000"/>
              </a:lnSpc>
              <a:buClr>
                <a:srgbClr val="03499E"/>
              </a:buClr>
              <a:buFont typeface="Times New Roman"/>
              <a:buAutoNum type="alphaLcParenR"/>
            </a:pPr>
            <a:endParaRPr sz="2500">
              <a:latin typeface="Times New Roman"/>
              <a:cs typeface="Times New Roman"/>
            </a:endParaRPr>
          </a:p>
          <a:p>
            <a:pPr>
              <a:lnSpc>
                <a:spcPct val="100000"/>
              </a:lnSpc>
              <a:spcBef>
                <a:spcPts val="470"/>
              </a:spcBef>
              <a:buClr>
                <a:srgbClr val="03499E"/>
              </a:buClr>
              <a:buFont typeface="Times New Roman"/>
              <a:buAutoNum type="alphaLcParenR"/>
            </a:pPr>
            <a:endParaRPr sz="2500">
              <a:latin typeface="Times New Roman"/>
              <a:cs typeface="Times New Roman"/>
            </a:endParaRPr>
          </a:p>
          <a:p>
            <a:pPr marL="58419" marR="84455" indent="344805">
              <a:lnSpc>
                <a:spcPts val="2580"/>
              </a:lnSpc>
              <a:spcBef>
                <a:spcPts val="5"/>
              </a:spcBef>
              <a:buAutoNum type="alphaLcParenR"/>
              <a:tabLst>
                <a:tab pos="403225" algn="l"/>
              </a:tabLst>
            </a:pPr>
            <a:r>
              <a:rPr sz="2500" dirty="0">
                <a:solidFill>
                  <a:srgbClr val="03499E"/>
                </a:solidFill>
                <a:latin typeface="Times New Roman"/>
                <a:cs typeface="Times New Roman"/>
              </a:rPr>
              <a:t>Quy</a:t>
            </a:r>
            <a:r>
              <a:rPr sz="2500" spc="-15" dirty="0">
                <a:solidFill>
                  <a:srgbClr val="03499E"/>
                </a:solidFill>
                <a:latin typeface="Times New Roman"/>
                <a:cs typeface="Times New Roman"/>
              </a:rPr>
              <a:t> </a:t>
            </a:r>
            <a:r>
              <a:rPr sz="2500" dirty="0">
                <a:solidFill>
                  <a:srgbClr val="03499E"/>
                </a:solidFill>
                <a:latin typeface="Times New Roman"/>
                <a:cs typeface="Times New Roman"/>
              </a:rPr>
              <a:t>định</a:t>
            </a:r>
            <a:r>
              <a:rPr sz="2500" spc="5" dirty="0">
                <a:solidFill>
                  <a:srgbClr val="03499E"/>
                </a:solidFill>
                <a:latin typeface="Times New Roman"/>
                <a:cs typeface="Times New Roman"/>
              </a:rPr>
              <a:t> </a:t>
            </a:r>
            <a:r>
              <a:rPr sz="2500" dirty="0">
                <a:solidFill>
                  <a:srgbClr val="03499E"/>
                </a:solidFill>
                <a:latin typeface="Times New Roman"/>
                <a:cs typeface="Times New Roman"/>
              </a:rPr>
              <a:t>nhà</a:t>
            </a:r>
            <a:r>
              <a:rPr sz="2500" spc="-15" dirty="0">
                <a:solidFill>
                  <a:srgbClr val="03499E"/>
                </a:solidFill>
                <a:latin typeface="Times New Roman"/>
                <a:cs typeface="Times New Roman"/>
              </a:rPr>
              <a:t> </a:t>
            </a:r>
            <a:r>
              <a:rPr sz="2500" dirty="0">
                <a:solidFill>
                  <a:srgbClr val="03499E"/>
                </a:solidFill>
                <a:latin typeface="Times New Roman"/>
                <a:cs typeface="Times New Roman"/>
              </a:rPr>
              <a:t>thầu</a:t>
            </a:r>
            <a:r>
              <a:rPr sz="2500" spc="-10" dirty="0">
                <a:solidFill>
                  <a:srgbClr val="03499E"/>
                </a:solidFill>
                <a:latin typeface="Times New Roman"/>
                <a:cs typeface="Times New Roman"/>
              </a:rPr>
              <a:t> </a:t>
            </a:r>
            <a:r>
              <a:rPr sz="2500" dirty="0">
                <a:solidFill>
                  <a:srgbClr val="03499E"/>
                </a:solidFill>
                <a:latin typeface="Times New Roman"/>
                <a:cs typeface="Times New Roman"/>
              </a:rPr>
              <a:t>phải</a:t>
            </a:r>
            <a:r>
              <a:rPr sz="2500" spc="-10" dirty="0">
                <a:solidFill>
                  <a:srgbClr val="03499E"/>
                </a:solidFill>
                <a:latin typeface="Times New Roman"/>
                <a:cs typeface="Times New Roman"/>
              </a:rPr>
              <a:t> </a:t>
            </a:r>
            <a:r>
              <a:rPr sz="2500" dirty="0">
                <a:solidFill>
                  <a:srgbClr val="03499E"/>
                </a:solidFill>
                <a:latin typeface="Times New Roman"/>
                <a:cs typeface="Times New Roman"/>
              </a:rPr>
              <a:t>có</a:t>
            </a:r>
            <a:r>
              <a:rPr sz="2500" spc="5" dirty="0">
                <a:solidFill>
                  <a:srgbClr val="03499E"/>
                </a:solidFill>
                <a:latin typeface="Times New Roman"/>
                <a:cs typeface="Times New Roman"/>
              </a:rPr>
              <a:t> </a:t>
            </a:r>
            <a:r>
              <a:rPr sz="2500" dirty="0">
                <a:solidFill>
                  <a:srgbClr val="03499E"/>
                </a:solidFill>
                <a:latin typeface="Times New Roman"/>
                <a:cs typeface="Times New Roman"/>
              </a:rPr>
              <a:t>xác</a:t>
            </a:r>
            <a:r>
              <a:rPr sz="2500" spc="-10" dirty="0">
                <a:solidFill>
                  <a:srgbClr val="03499E"/>
                </a:solidFill>
                <a:latin typeface="Times New Roman"/>
                <a:cs typeface="Times New Roman"/>
              </a:rPr>
              <a:t> </a:t>
            </a:r>
            <a:r>
              <a:rPr sz="2500" dirty="0">
                <a:solidFill>
                  <a:srgbClr val="03499E"/>
                </a:solidFill>
                <a:latin typeface="Times New Roman"/>
                <a:cs typeface="Times New Roman"/>
              </a:rPr>
              <a:t>nhận</a:t>
            </a:r>
            <a:r>
              <a:rPr sz="2500" spc="-10" dirty="0">
                <a:solidFill>
                  <a:srgbClr val="03499E"/>
                </a:solidFill>
                <a:latin typeface="Times New Roman"/>
                <a:cs typeface="Times New Roman"/>
              </a:rPr>
              <a:t> </a:t>
            </a:r>
            <a:r>
              <a:rPr sz="2500" dirty="0">
                <a:solidFill>
                  <a:srgbClr val="03499E"/>
                </a:solidFill>
                <a:latin typeface="Times New Roman"/>
                <a:cs typeface="Times New Roman"/>
              </a:rPr>
              <a:t>tham</a:t>
            </a:r>
            <a:r>
              <a:rPr sz="2500" spc="-10" dirty="0">
                <a:solidFill>
                  <a:srgbClr val="03499E"/>
                </a:solidFill>
                <a:latin typeface="Times New Roman"/>
                <a:cs typeface="Times New Roman"/>
              </a:rPr>
              <a:t> </a:t>
            </a:r>
            <a:r>
              <a:rPr sz="2500" dirty="0">
                <a:solidFill>
                  <a:srgbClr val="03499E"/>
                </a:solidFill>
                <a:latin typeface="Times New Roman"/>
                <a:cs typeface="Times New Roman"/>
              </a:rPr>
              <a:t>gia</a:t>
            </a:r>
            <a:r>
              <a:rPr sz="2500" spc="-10" dirty="0">
                <a:solidFill>
                  <a:srgbClr val="03499E"/>
                </a:solidFill>
                <a:latin typeface="Times New Roman"/>
                <a:cs typeface="Times New Roman"/>
              </a:rPr>
              <a:t> </a:t>
            </a:r>
            <a:r>
              <a:rPr sz="2500" dirty="0">
                <a:solidFill>
                  <a:srgbClr val="03499E"/>
                </a:solidFill>
                <a:latin typeface="Times New Roman"/>
                <a:cs typeface="Times New Roman"/>
              </a:rPr>
              <a:t>hội</a:t>
            </a:r>
            <a:r>
              <a:rPr sz="2500" spc="-10" dirty="0">
                <a:solidFill>
                  <a:srgbClr val="03499E"/>
                </a:solidFill>
                <a:latin typeface="Times New Roman"/>
                <a:cs typeface="Times New Roman"/>
              </a:rPr>
              <a:t> </a:t>
            </a:r>
            <a:r>
              <a:rPr sz="2500" dirty="0">
                <a:solidFill>
                  <a:srgbClr val="03499E"/>
                </a:solidFill>
                <a:latin typeface="Times New Roman"/>
                <a:cs typeface="Times New Roman"/>
              </a:rPr>
              <a:t>nghị</a:t>
            </a:r>
            <a:r>
              <a:rPr sz="2500" spc="-5" dirty="0">
                <a:solidFill>
                  <a:srgbClr val="03499E"/>
                </a:solidFill>
                <a:latin typeface="Times New Roman"/>
                <a:cs typeface="Times New Roman"/>
              </a:rPr>
              <a:t> </a:t>
            </a:r>
            <a:r>
              <a:rPr sz="2500" dirty="0">
                <a:solidFill>
                  <a:srgbClr val="03499E"/>
                </a:solidFill>
                <a:latin typeface="Times New Roman"/>
                <a:cs typeface="Times New Roman"/>
              </a:rPr>
              <a:t>tiền</a:t>
            </a:r>
            <a:r>
              <a:rPr sz="2500" spc="-10" dirty="0">
                <a:solidFill>
                  <a:srgbClr val="03499E"/>
                </a:solidFill>
                <a:latin typeface="Times New Roman"/>
                <a:cs typeface="Times New Roman"/>
              </a:rPr>
              <a:t> </a:t>
            </a:r>
            <a:r>
              <a:rPr sz="2500" dirty="0">
                <a:solidFill>
                  <a:srgbClr val="03499E"/>
                </a:solidFill>
                <a:latin typeface="Times New Roman"/>
                <a:cs typeface="Times New Roman"/>
              </a:rPr>
              <a:t>đấu</a:t>
            </a:r>
            <a:r>
              <a:rPr sz="2500" spc="-10" dirty="0">
                <a:solidFill>
                  <a:srgbClr val="03499E"/>
                </a:solidFill>
                <a:latin typeface="Times New Roman"/>
                <a:cs typeface="Times New Roman"/>
              </a:rPr>
              <a:t> </a:t>
            </a:r>
            <a:r>
              <a:rPr sz="2500" dirty="0">
                <a:solidFill>
                  <a:srgbClr val="03499E"/>
                </a:solidFill>
                <a:latin typeface="Times New Roman"/>
                <a:cs typeface="Times New Roman"/>
              </a:rPr>
              <a:t>thầu </a:t>
            </a:r>
            <a:r>
              <a:rPr sz="2500" spc="-20" dirty="0">
                <a:solidFill>
                  <a:srgbClr val="03499E"/>
                </a:solidFill>
                <a:latin typeface="Times New Roman"/>
                <a:cs typeface="Times New Roman"/>
              </a:rPr>
              <a:t>hoặc </a:t>
            </a:r>
            <a:r>
              <a:rPr sz="2500" dirty="0">
                <a:solidFill>
                  <a:srgbClr val="03499E"/>
                </a:solidFill>
                <a:latin typeface="Times New Roman"/>
                <a:cs typeface="Times New Roman"/>
              </a:rPr>
              <a:t>yêu</a:t>
            </a:r>
            <a:r>
              <a:rPr sz="2500" spc="-45" dirty="0">
                <a:solidFill>
                  <a:srgbClr val="03499E"/>
                </a:solidFill>
                <a:latin typeface="Times New Roman"/>
                <a:cs typeface="Times New Roman"/>
              </a:rPr>
              <a:t> </a:t>
            </a:r>
            <a:r>
              <a:rPr sz="2500" dirty="0">
                <a:solidFill>
                  <a:srgbClr val="03499E"/>
                </a:solidFill>
                <a:latin typeface="Times New Roman"/>
                <a:cs typeface="Times New Roman"/>
              </a:rPr>
              <a:t>cầu</a:t>
            </a:r>
            <a:r>
              <a:rPr sz="2500" spc="-35" dirty="0">
                <a:solidFill>
                  <a:srgbClr val="03499E"/>
                </a:solidFill>
                <a:latin typeface="Times New Roman"/>
                <a:cs typeface="Times New Roman"/>
              </a:rPr>
              <a:t> </a:t>
            </a:r>
            <a:r>
              <a:rPr sz="2500" dirty="0">
                <a:solidFill>
                  <a:srgbClr val="03499E"/>
                </a:solidFill>
                <a:latin typeface="Times New Roman"/>
                <a:cs typeface="Times New Roman"/>
              </a:rPr>
              <a:t>chứng</a:t>
            </a:r>
            <a:r>
              <a:rPr sz="2500" spc="-45" dirty="0">
                <a:solidFill>
                  <a:srgbClr val="03499E"/>
                </a:solidFill>
                <a:latin typeface="Times New Roman"/>
                <a:cs typeface="Times New Roman"/>
              </a:rPr>
              <a:t> </a:t>
            </a:r>
            <a:r>
              <a:rPr sz="2500" dirty="0">
                <a:solidFill>
                  <a:srgbClr val="03499E"/>
                </a:solidFill>
                <a:latin typeface="Times New Roman"/>
                <a:cs typeface="Times New Roman"/>
              </a:rPr>
              <a:t>minh</a:t>
            </a:r>
            <a:r>
              <a:rPr sz="2500" spc="-30" dirty="0">
                <a:solidFill>
                  <a:srgbClr val="03499E"/>
                </a:solidFill>
                <a:latin typeface="Times New Roman"/>
                <a:cs typeface="Times New Roman"/>
              </a:rPr>
              <a:t> </a:t>
            </a:r>
            <a:r>
              <a:rPr sz="2500" dirty="0">
                <a:solidFill>
                  <a:srgbClr val="03499E"/>
                </a:solidFill>
                <a:latin typeface="Times New Roman"/>
                <a:cs typeface="Times New Roman"/>
              </a:rPr>
              <a:t>việc</a:t>
            </a:r>
            <a:r>
              <a:rPr sz="2500" spc="-45" dirty="0">
                <a:solidFill>
                  <a:srgbClr val="03499E"/>
                </a:solidFill>
                <a:latin typeface="Times New Roman"/>
                <a:cs typeface="Times New Roman"/>
              </a:rPr>
              <a:t> </a:t>
            </a:r>
            <a:r>
              <a:rPr sz="2500" dirty="0">
                <a:solidFill>
                  <a:srgbClr val="03499E"/>
                </a:solidFill>
                <a:latin typeface="Times New Roman"/>
                <a:cs typeface="Times New Roman"/>
              </a:rPr>
              <a:t>đã</a:t>
            </a:r>
            <a:r>
              <a:rPr sz="2500" spc="-40" dirty="0">
                <a:solidFill>
                  <a:srgbClr val="03499E"/>
                </a:solidFill>
                <a:latin typeface="Times New Roman"/>
                <a:cs typeface="Times New Roman"/>
              </a:rPr>
              <a:t> </a:t>
            </a:r>
            <a:r>
              <a:rPr sz="2500" dirty="0">
                <a:solidFill>
                  <a:srgbClr val="03499E"/>
                </a:solidFill>
                <a:latin typeface="Times New Roman"/>
                <a:cs typeface="Times New Roman"/>
              </a:rPr>
              <a:t>tham</a:t>
            </a:r>
            <a:r>
              <a:rPr sz="2500" spc="-45" dirty="0">
                <a:solidFill>
                  <a:srgbClr val="03499E"/>
                </a:solidFill>
                <a:latin typeface="Times New Roman"/>
                <a:cs typeface="Times New Roman"/>
              </a:rPr>
              <a:t> </a:t>
            </a:r>
            <a:r>
              <a:rPr sz="2500" dirty="0">
                <a:solidFill>
                  <a:srgbClr val="03499E"/>
                </a:solidFill>
                <a:latin typeface="Times New Roman"/>
                <a:cs typeface="Times New Roman"/>
              </a:rPr>
              <a:t>gia</a:t>
            </a:r>
            <a:r>
              <a:rPr sz="2500" spc="-55" dirty="0">
                <a:solidFill>
                  <a:srgbClr val="03499E"/>
                </a:solidFill>
                <a:latin typeface="Times New Roman"/>
                <a:cs typeface="Times New Roman"/>
              </a:rPr>
              <a:t> </a:t>
            </a:r>
            <a:r>
              <a:rPr sz="2500" dirty="0">
                <a:solidFill>
                  <a:srgbClr val="03499E"/>
                </a:solidFill>
                <a:latin typeface="Times New Roman"/>
                <a:cs typeface="Times New Roman"/>
              </a:rPr>
              <a:t>hội</a:t>
            </a:r>
            <a:r>
              <a:rPr sz="2500" spc="-35" dirty="0">
                <a:solidFill>
                  <a:srgbClr val="03499E"/>
                </a:solidFill>
                <a:latin typeface="Times New Roman"/>
                <a:cs typeface="Times New Roman"/>
              </a:rPr>
              <a:t> </a:t>
            </a:r>
            <a:r>
              <a:rPr sz="2500" dirty="0">
                <a:solidFill>
                  <a:srgbClr val="03499E"/>
                </a:solidFill>
                <a:latin typeface="Times New Roman"/>
                <a:cs typeface="Times New Roman"/>
              </a:rPr>
              <a:t>nghị</a:t>
            </a:r>
            <a:r>
              <a:rPr sz="2500" spc="-50" dirty="0">
                <a:solidFill>
                  <a:srgbClr val="03499E"/>
                </a:solidFill>
                <a:latin typeface="Times New Roman"/>
                <a:cs typeface="Times New Roman"/>
              </a:rPr>
              <a:t> </a:t>
            </a:r>
            <a:r>
              <a:rPr sz="2500" dirty="0">
                <a:solidFill>
                  <a:srgbClr val="03499E"/>
                </a:solidFill>
                <a:latin typeface="Times New Roman"/>
                <a:cs typeface="Times New Roman"/>
              </a:rPr>
              <a:t>tiền</a:t>
            </a:r>
            <a:r>
              <a:rPr sz="2500" spc="-45" dirty="0">
                <a:solidFill>
                  <a:srgbClr val="03499E"/>
                </a:solidFill>
                <a:latin typeface="Times New Roman"/>
                <a:cs typeface="Times New Roman"/>
              </a:rPr>
              <a:t> </a:t>
            </a:r>
            <a:r>
              <a:rPr sz="2500" dirty="0">
                <a:solidFill>
                  <a:srgbClr val="03499E"/>
                </a:solidFill>
                <a:latin typeface="Times New Roman"/>
                <a:cs typeface="Times New Roman"/>
              </a:rPr>
              <a:t>đấu</a:t>
            </a:r>
            <a:r>
              <a:rPr sz="2500" spc="-55" dirty="0">
                <a:solidFill>
                  <a:srgbClr val="03499E"/>
                </a:solidFill>
                <a:latin typeface="Times New Roman"/>
                <a:cs typeface="Times New Roman"/>
              </a:rPr>
              <a:t> </a:t>
            </a:r>
            <a:r>
              <a:rPr sz="2500" spc="-10" dirty="0">
                <a:solidFill>
                  <a:srgbClr val="03499E"/>
                </a:solidFill>
                <a:latin typeface="Times New Roman"/>
                <a:cs typeface="Times New Roman"/>
              </a:rPr>
              <a:t>thầu;</a:t>
            </a:r>
            <a:endParaRPr sz="2500">
              <a:latin typeface="Times New Roman"/>
              <a:cs typeface="Times New Roman"/>
            </a:endParaRPr>
          </a:p>
          <a:p>
            <a:pPr>
              <a:lnSpc>
                <a:spcPct val="100000"/>
              </a:lnSpc>
              <a:spcBef>
                <a:spcPts val="1964"/>
              </a:spcBef>
              <a:buClr>
                <a:srgbClr val="03499E"/>
              </a:buClr>
              <a:buFont typeface="Times New Roman"/>
              <a:buAutoNum type="alphaLcParenR"/>
            </a:pPr>
            <a:endParaRPr sz="2500">
              <a:latin typeface="Times New Roman"/>
              <a:cs typeface="Times New Roman"/>
            </a:endParaRPr>
          </a:p>
          <a:p>
            <a:pPr marL="58419" marR="107950" indent="339090">
              <a:lnSpc>
                <a:spcPts val="2580"/>
              </a:lnSpc>
              <a:buAutoNum type="alphaLcParenR"/>
              <a:tabLst>
                <a:tab pos="397510" algn="l"/>
              </a:tabLst>
            </a:pPr>
            <a:r>
              <a:rPr sz="2500" dirty="0">
                <a:solidFill>
                  <a:srgbClr val="03499E"/>
                </a:solidFill>
                <a:latin typeface="Times New Roman"/>
                <a:cs typeface="Times New Roman"/>
              </a:rPr>
              <a:t>Quy</a:t>
            </a:r>
            <a:r>
              <a:rPr sz="2500" spc="75" dirty="0">
                <a:solidFill>
                  <a:srgbClr val="03499E"/>
                </a:solidFill>
                <a:latin typeface="Times New Roman"/>
                <a:cs typeface="Times New Roman"/>
              </a:rPr>
              <a:t> </a:t>
            </a:r>
            <a:r>
              <a:rPr sz="2500" dirty="0">
                <a:solidFill>
                  <a:srgbClr val="03499E"/>
                </a:solidFill>
                <a:latin typeface="Times New Roman"/>
                <a:cs typeface="Times New Roman"/>
              </a:rPr>
              <a:t>định</a:t>
            </a:r>
            <a:r>
              <a:rPr sz="2500" spc="90" dirty="0">
                <a:solidFill>
                  <a:srgbClr val="03499E"/>
                </a:solidFill>
                <a:latin typeface="Times New Roman"/>
                <a:cs typeface="Times New Roman"/>
              </a:rPr>
              <a:t> </a:t>
            </a:r>
            <a:r>
              <a:rPr sz="2500" dirty="0">
                <a:solidFill>
                  <a:srgbClr val="03499E"/>
                </a:solidFill>
                <a:latin typeface="Times New Roman"/>
                <a:cs typeface="Times New Roman"/>
              </a:rPr>
              <a:t>năng</a:t>
            </a:r>
            <a:r>
              <a:rPr sz="2500" spc="75" dirty="0">
                <a:solidFill>
                  <a:srgbClr val="03499E"/>
                </a:solidFill>
                <a:latin typeface="Times New Roman"/>
                <a:cs typeface="Times New Roman"/>
              </a:rPr>
              <a:t> </a:t>
            </a:r>
            <a:r>
              <a:rPr sz="2500" dirty="0">
                <a:solidFill>
                  <a:srgbClr val="03499E"/>
                </a:solidFill>
                <a:latin typeface="Times New Roman"/>
                <a:cs typeface="Times New Roman"/>
              </a:rPr>
              <a:t>lực,</a:t>
            </a:r>
            <a:r>
              <a:rPr sz="2500" spc="85" dirty="0">
                <a:solidFill>
                  <a:srgbClr val="03499E"/>
                </a:solidFill>
                <a:latin typeface="Times New Roman"/>
                <a:cs typeface="Times New Roman"/>
              </a:rPr>
              <a:t> </a:t>
            </a:r>
            <a:r>
              <a:rPr sz="2500" dirty="0">
                <a:solidFill>
                  <a:srgbClr val="03499E"/>
                </a:solidFill>
                <a:latin typeface="Times New Roman"/>
                <a:cs typeface="Times New Roman"/>
              </a:rPr>
              <a:t>kinh</a:t>
            </a:r>
            <a:r>
              <a:rPr sz="2500" spc="80" dirty="0">
                <a:solidFill>
                  <a:srgbClr val="03499E"/>
                </a:solidFill>
                <a:latin typeface="Times New Roman"/>
                <a:cs typeface="Times New Roman"/>
              </a:rPr>
              <a:t> </a:t>
            </a:r>
            <a:r>
              <a:rPr sz="2500" dirty="0">
                <a:solidFill>
                  <a:srgbClr val="03499E"/>
                </a:solidFill>
                <a:latin typeface="Times New Roman"/>
                <a:cs typeface="Times New Roman"/>
              </a:rPr>
              <a:t>nghiệm</a:t>
            </a:r>
            <a:r>
              <a:rPr sz="2500" spc="80" dirty="0">
                <a:solidFill>
                  <a:srgbClr val="03499E"/>
                </a:solidFill>
                <a:latin typeface="Times New Roman"/>
                <a:cs typeface="Times New Roman"/>
              </a:rPr>
              <a:t> </a:t>
            </a:r>
            <a:r>
              <a:rPr sz="2500" dirty="0">
                <a:solidFill>
                  <a:srgbClr val="03499E"/>
                </a:solidFill>
                <a:latin typeface="Times New Roman"/>
                <a:cs typeface="Times New Roman"/>
              </a:rPr>
              <a:t>của</a:t>
            </a:r>
            <a:r>
              <a:rPr sz="2500" spc="70" dirty="0">
                <a:solidFill>
                  <a:srgbClr val="03499E"/>
                </a:solidFill>
                <a:latin typeface="Times New Roman"/>
                <a:cs typeface="Times New Roman"/>
              </a:rPr>
              <a:t> </a:t>
            </a:r>
            <a:r>
              <a:rPr sz="2500" dirty="0">
                <a:solidFill>
                  <a:srgbClr val="03499E"/>
                </a:solidFill>
                <a:latin typeface="Times New Roman"/>
                <a:cs typeface="Times New Roman"/>
              </a:rPr>
              <a:t>nhà</a:t>
            </a:r>
            <a:r>
              <a:rPr sz="2500" spc="75" dirty="0">
                <a:solidFill>
                  <a:srgbClr val="03499E"/>
                </a:solidFill>
                <a:latin typeface="Times New Roman"/>
                <a:cs typeface="Times New Roman"/>
              </a:rPr>
              <a:t> </a:t>
            </a:r>
            <a:r>
              <a:rPr sz="2500" dirty="0">
                <a:solidFill>
                  <a:srgbClr val="03499E"/>
                </a:solidFill>
                <a:latin typeface="Times New Roman"/>
                <a:cs typeface="Times New Roman"/>
              </a:rPr>
              <a:t>thầu</a:t>
            </a:r>
            <a:r>
              <a:rPr sz="2500" spc="80" dirty="0">
                <a:solidFill>
                  <a:srgbClr val="03499E"/>
                </a:solidFill>
                <a:latin typeface="Times New Roman"/>
                <a:cs typeface="Times New Roman"/>
              </a:rPr>
              <a:t> </a:t>
            </a:r>
            <a:r>
              <a:rPr sz="2500" dirty="0">
                <a:solidFill>
                  <a:srgbClr val="03499E"/>
                </a:solidFill>
                <a:latin typeface="Times New Roman"/>
                <a:cs typeface="Times New Roman"/>
              </a:rPr>
              <a:t>cao</a:t>
            </a:r>
            <a:r>
              <a:rPr sz="2500" spc="75" dirty="0">
                <a:solidFill>
                  <a:srgbClr val="03499E"/>
                </a:solidFill>
                <a:latin typeface="Times New Roman"/>
                <a:cs typeface="Times New Roman"/>
              </a:rPr>
              <a:t> </a:t>
            </a:r>
            <a:r>
              <a:rPr sz="2500" dirty="0">
                <a:solidFill>
                  <a:srgbClr val="03499E"/>
                </a:solidFill>
                <a:latin typeface="Times New Roman"/>
                <a:cs typeface="Times New Roman"/>
              </a:rPr>
              <a:t>hơn</a:t>
            </a:r>
            <a:r>
              <a:rPr sz="2500" spc="90" dirty="0">
                <a:solidFill>
                  <a:srgbClr val="03499E"/>
                </a:solidFill>
                <a:latin typeface="Times New Roman"/>
                <a:cs typeface="Times New Roman"/>
              </a:rPr>
              <a:t> </a:t>
            </a:r>
            <a:r>
              <a:rPr sz="2500" dirty="0">
                <a:solidFill>
                  <a:srgbClr val="03499E"/>
                </a:solidFill>
                <a:latin typeface="Times New Roman"/>
                <a:cs typeface="Times New Roman"/>
              </a:rPr>
              <a:t>mức</a:t>
            </a:r>
            <a:r>
              <a:rPr sz="2500" spc="75" dirty="0">
                <a:solidFill>
                  <a:srgbClr val="03499E"/>
                </a:solidFill>
                <a:latin typeface="Times New Roman"/>
                <a:cs typeface="Times New Roman"/>
              </a:rPr>
              <a:t> </a:t>
            </a:r>
            <a:r>
              <a:rPr sz="2500" dirty="0">
                <a:solidFill>
                  <a:srgbClr val="03499E"/>
                </a:solidFill>
                <a:latin typeface="Times New Roman"/>
                <a:cs typeface="Times New Roman"/>
              </a:rPr>
              <a:t>yêu</a:t>
            </a:r>
            <a:r>
              <a:rPr sz="2500" spc="75" dirty="0">
                <a:solidFill>
                  <a:srgbClr val="03499E"/>
                </a:solidFill>
                <a:latin typeface="Times New Roman"/>
                <a:cs typeface="Times New Roman"/>
              </a:rPr>
              <a:t> </a:t>
            </a:r>
            <a:r>
              <a:rPr sz="2500" dirty="0">
                <a:solidFill>
                  <a:srgbClr val="03499E"/>
                </a:solidFill>
                <a:latin typeface="Times New Roman"/>
                <a:cs typeface="Times New Roman"/>
              </a:rPr>
              <a:t>cầu</a:t>
            </a:r>
            <a:r>
              <a:rPr sz="2500" spc="75" dirty="0">
                <a:solidFill>
                  <a:srgbClr val="03499E"/>
                </a:solidFill>
                <a:latin typeface="Times New Roman"/>
                <a:cs typeface="Times New Roman"/>
              </a:rPr>
              <a:t> </a:t>
            </a:r>
            <a:r>
              <a:rPr sz="2500" spc="-25" dirty="0">
                <a:solidFill>
                  <a:srgbClr val="03499E"/>
                </a:solidFill>
                <a:latin typeface="Times New Roman"/>
                <a:cs typeface="Times New Roman"/>
              </a:rPr>
              <a:t>của </a:t>
            </a:r>
            <a:r>
              <a:rPr sz="2500" dirty="0">
                <a:solidFill>
                  <a:srgbClr val="03499E"/>
                </a:solidFill>
                <a:latin typeface="Times New Roman"/>
                <a:cs typeface="Times New Roman"/>
              </a:rPr>
              <a:t>gói</a:t>
            </a:r>
            <a:r>
              <a:rPr sz="2500" spc="-35" dirty="0">
                <a:solidFill>
                  <a:srgbClr val="03499E"/>
                </a:solidFill>
                <a:latin typeface="Times New Roman"/>
                <a:cs typeface="Times New Roman"/>
              </a:rPr>
              <a:t> </a:t>
            </a:r>
            <a:r>
              <a:rPr sz="2500" spc="-10" dirty="0">
                <a:solidFill>
                  <a:srgbClr val="03499E"/>
                </a:solidFill>
                <a:latin typeface="Times New Roman"/>
                <a:cs typeface="Times New Roman"/>
              </a:rPr>
              <a:t>thầu;</a:t>
            </a:r>
            <a:endParaRPr sz="2500">
              <a:latin typeface="Times New Roman"/>
              <a:cs typeface="Times New Roman"/>
            </a:endParaRPr>
          </a:p>
          <a:p>
            <a:pPr>
              <a:lnSpc>
                <a:spcPct val="100000"/>
              </a:lnSpc>
              <a:spcBef>
                <a:spcPts val="1575"/>
              </a:spcBef>
              <a:buClr>
                <a:srgbClr val="03499E"/>
              </a:buClr>
              <a:buFont typeface="Times New Roman"/>
              <a:buAutoNum type="alphaLcParenR"/>
            </a:pPr>
            <a:endParaRPr sz="2500">
              <a:latin typeface="Times New Roman"/>
              <a:cs typeface="Times New Roman"/>
            </a:endParaRPr>
          </a:p>
          <a:p>
            <a:pPr marL="69850" marR="120650" indent="358775" algn="just">
              <a:lnSpc>
                <a:spcPct val="86200"/>
              </a:lnSpc>
              <a:buAutoNum type="alphaLcParenR"/>
              <a:tabLst>
                <a:tab pos="428625" algn="l"/>
              </a:tabLst>
            </a:pPr>
            <a:r>
              <a:rPr sz="2500" dirty="0">
                <a:solidFill>
                  <a:srgbClr val="03499E"/>
                </a:solidFill>
                <a:latin typeface="Times New Roman"/>
                <a:cs typeface="Times New Roman"/>
              </a:rPr>
              <a:t>Quy</a:t>
            </a:r>
            <a:r>
              <a:rPr sz="2500" spc="95" dirty="0">
                <a:solidFill>
                  <a:srgbClr val="03499E"/>
                </a:solidFill>
                <a:latin typeface="Times New Roman"/>
                <a:cs typeface="Times New Roman"/>
              </a:rPr>
              <a:t> </a:t>
            </a:r>
            <a:r>
              <a:rPr sz="2500" dirty="0">
                <a:solidFill>
                  <a:srgbClr val="03499E"/>
                </a:solidFill>
                <a:latin typeface="Times New Roman"/>
                <a:cs typeface="Times New Roman"/>
              </a:rPr>
              <a:t>định</a:t>
            </a:r>
            <a:r>
              <a:rPr sz="2500" spc="95" dirty="0">
                <a:solidFill>
                  <a:srgbClr val="03499E"/>
                </a:solidFill>
                <a:latin typeface="Times New Roman"/>
                <a:cs typeface="Times New Roman"/>
              </a:rPr>
              <a:t> </a:t>
            </a:r>
            <a:r>
              <a:rPr sz="2500" dirty="0">
                <a:solidFill>
                  <a:srgbClr val="03499E"/>
                </a:solidFill>
                <a:latin typeface="Times New Roman"/>
                <a:cs typeface="Times New Roman"/>
              </a:rPr>
              <a:t>hợp</a:t>
            </a:r>
            <a:r>
              <a:rPr sz="2500" spc="95" dirty="0">
                <a:solidFill>
                  <a:srgbClr val="03499E"/>
                </a:solidFill>
                <a:latin typeface="Times New Roman"/>
                <a:cs typeface="Times New Roman"/>
              </a:rPr>
              <a:t> </a:t>
            </a:r>
            <a:r>
              <a:rPr sz="2500" dirty="0">
                <a:solidFill>
                  <a:srgbClr val="03499E"/>
                </a:solidFill>
                <a:latin typeface="Times New Roman"/>
                <a:cs typeface="Times New Roman"/>
              </a:rPr>
              <a:t>đồng</a:t>
            </a:r>
            <a:r>
              <a:rPr sz="2500" spc="110" dirty="0">
                <a:solidFill>
                  <a:srgbClr val="03499E"/>
                </a:solidFill>
                <a:latin typeface="Times New Roman"/>
                <a:cs typeface="Times New Roman"/>
              </a:rPr>
              <a:t> </a:t>
            </a:r>
            <a:r>
              <a:rPr sz="2500" dirty="0">
                <a:solidFill>
                  <a:srgbClr val="03499E"/>
                </a:solidFill>
                <a:latin typeface="Times New Roman"/>
                <a:cs typeface="Times New Roman"/>
              </a:rPr>
              <a:t>tương</a:t>
            </a:r>
            <a:r>
              <a:rPr sz="2500" spc="100" dirty="0">
                <a:solidFill>
                  <a:srgbClr val="03499E"/>
                </a:solidFill>
                <a:latin typeface="Times New Roman"/>
                <a:cs typeface="Times New Roman"/>
              </a:rPr>
              <a:t> </a:t>
            </a:r>
            <a:r>
              <a:rPr sz="2500" dirty="0">
                <a:solidFill>
                  <a:srgbClr val="03499E"/>
                </a:solidFill>
                <a:latin typeface="Times New Roman"/>
                <a:cs typeface="Times New Roman"/>
              </a:rPr>
              <a:t>tự</a:t>
            </a:r>
            <a:r>
              <a:rPr sz="2500" spc="95" dirty="0">
                <a:solidFill>
                  <a:srgbClr val="03499E"/>
                </a:solidFill>
                <a:latin typeface="Times New Roman"/>
                <a:cs typeface="Times New Roman"/>
              </a:rPr>
              <a:t> </a:t>
            </a:r>
            <a:r>
              <a:rPr sz="2500" dirty="0">
                <a:solidFill>
                  <a:srgbClr val="03499E"/>
                </a:solidFill>
                <a:latin typeface="Times New Roman"/>
                <a:cs typeface="Times New Roman"/>
              </a:rPr>
              <a:t>là</a:t>
            </a:r>
            <a:r>
              <a:rPr sz="2500" spc="100" dirty="0">
                <a:solidFill>
                  <a:srgbClr val="03499E"/>
                </a:solidFill>
                <a:latin typeface="Times New Roman"/>
                <a:cs typeface="Times New Roman"/>
              </a:rPr>
              <a:t> </a:t>
            </a:r>
            <a:r>
              <a:rPr sz="2500" dirty="0">
                <a:solidFill>
                  <a:srgbClr val="03499E"/>
                </a:solidFill>
                <a:latin typeface="Times New Roman"/>
                <a:cs typeface="Times New Roman"/>
              </a:rPr>
              <a:t>hợp</a:t>
            </a:r>
            <a:r>
              <a:rPr sz="2500" spc="95" dirty="0">
                <a:solidFill>
                  <a:srgbClr val="03499E"/>
                </a:solidFill>
                <a:latin typeface="Times New Roman"/>
                <a:cs typeface="Times New Roman"/>
              </a:rPr>
              <a:t> </a:t>
            </a:r>
            <a:r>
              <a:rPr sz="2500" dirty="0">
                <a:solidFill>
                  <a:srgbClr val="03499E"/>
                </a:solidFill>
                <a:latin typeface="Times New Roman"/>
                <a:cs typeface="Times New Roman"/>
              </a:rPr>
              <a:t>đồng</a:t>
            </a:r>
            <a:r>
              <a:rPr sz="2500" spc="110" dirty="0">
                <a:solidFill>
                  <a:srgbClr val="03499E"/>
                </a:solidFill>
                <a:latin typeface="Times New Roman"/>
                <a:cs typeface="Times New Roman"/>
              </a:rPr>
              <a:t> </a:t>
            </a:r>
            <a:r>
              <a:rPr sz="2500" dirty="0">
                <a:solidFill>
                  <a:srgbClr val="03499E"/>
                </a:solidFill>
                <a:latin typeface="Times New Roman"/>
                <a:cs typeface="Times New Roman"/>
              </a:rPr>
              <a:t>đã</a:t>
            </a:r>
            <a:r>
              <a:rPr sz="2500" spc="90" dirty="0">
                <a:solidFill>
                  <a:srgbClr val="03499E"/>
                </a:solidFill>
                <a:latin typeface="Times New Roman"/>
                <a:cs typeface="Times New Roman"/>
              </a:rPr>
              <a:t> </a:t>
            </a:r>
            <a:r>
              <a:rPr sz="2500" dirty="0">
                <a:solidFill>
                  <a:srgbClr val="03499E"/>
                </a:solidFill>
                <a:latin typeface="Times New Roman"/>
                <a:cs typeface="Times New Roman"/>
              </a:rPr>
              <a:t>thực</a:t>
            </a:r>
            <a:r>
              <a:rPr sz="2500" spc="110" dirty="0">
                <a:solidFill>
                  <a:srgbClr val="03499E"/>
                </a:solidFill>
                <a:latin typeface="Times New Roman"/>
                <a:cs typeface="Times New Roman"/>
              </a:rPr>
              <a:t> </a:t>
            </a:r>
            <a:r>
              <a:rPr sz="2500" dirty="0">
                <a:solidFill>
                  <a:srgbClr val="03499E"/>
                </a:solidFill>
                <a:latin typeface="Times New Roman"/>
                <a:cs typeface="Times New Roman"/>
              </a:rPr>
              <a:t>hiện</a:t>
            </a:r>
            <a:r>
              <a:rPr sz="2500" spc="95" dirty="0">
                <a:solidFill>
                  <a:srgbClr val="03499E"/>
                </a:solidFill>
                <a:latin typeface="Times New Roman"/>
                <a:cs typeface="Times New Roman"/>
              </a:rPr>
              <a:t> </a:t>
            </a:r>
            <a:r>
              <a:rPr sz="2500" dirty="0">
                <a:solidFill>
                  <a:srgbClr val="03499E"/>
                </a:solidFill>
                <a:latin typeface="Times New Roman"/>
                <a:cs typeface="Times New Roman"/>
              </a:rPr>
              <a:t>trên</a:t>
            </a:r>
            <a:r>
              <a:rPr sz="2500" spc="114" dirty="0">
                <a:solidFill>
                  <a:srgbClr val="03499E"/>
                </a:solidFill>
                <a:latin typeface="Times New Roman"/>
                <a:cs typeface="Times New Roman"/>
              </a:rPr>
              <a:t> </a:t>
            </a:r>
            <a:r>
              <a:rPr sz="2500" dirty="0">
                <a:solidFill>
                  <a:srgbClr val="03499E"/>
                </a:solidFill>
                <a:latin typeface="Times New Roman"/>
                <a:cs typeface="Times New Roman"/>
              </a:rPr>
              <a:t>một</a:t>
            </a:r>
            <a:r>
              <a:rPr sz="2500" spc="110" dirty="0">
                <a:solidFill>
                  <a:srgbClr val="03499E"/>
                </a:solidFill>
                <a:latin typeface="Times New Roman"/>
                <a:cs typeface="Times New Roman"/>
              </a:rPr>
              <a:t> </a:t>
            </a:r>
            <a:r>
              <a:rPr sz="2500" dirty="0">
                <a:solidFill>
                  <a:srgbClr val="03499E"/>
                </a:solidFill>
                <a:latin typeface="Times New Roman"/>
                <a:cs typeface="Times New Roman"/>
              </a:rPr>
              <a:t>địa</a:t>
            </a:r>
            <a:r>
              <a:rPr sz="2500" spc="95" dirty="0">
                <a:solidFill>
                  <a:srgbClr val="03499E"/>
                </a:solidFill>
                <a:latin typeface="Times New Roman"/>
                <a:cs typeface="Times New Roman"/>
              </a:rPr>
              <a:t> </a:t>
            </a:r>
            <a:r>
              <a:rPr sz="2500" spc="-25" dirty="0">
                <a:solidFill>
                  <a:srgbClr val="03499E"/>
                </a:solidFill>
                <a:latin typeface="Times New Roman"/>
                <a:cs typeface="Times New Roman"/>
              </a:rPr>
              <a:t>bàn </a:t>
            </a:r>
            <a:r>
              <a:rPr sz="2500" dirty="0">
                <a:solidFill>
                  <a:srgbClr val="03499E"/>
                </a:solidFill>
                <a:latin typeface="Times New Roman"/>
                <a:cs typeface="Times New Roman"/>
              </a:rPr>
              <a:t>cụ</a:t>
            </a:r>
            <a:r>
              <a:rPr sz="2500" spc="105" dirty="0">
                <a:solidFill>
                  <a:srgbClr val="03499E"/>
                </a:solidFill>
                <a:latin typeface="Times New Roman"/>
                <a:cs typeface="Times New Roman"/>
              </a:rPr>
              <a:t> </a:t>
            </a:r>
            <a:r>
              <a:rPr sz="2500" dirty="0">
                <a:solidFill>
                  <a:srgbClr val="03499E"/>
                </a:solidFill>
                <a:latin typeface="Times New Roman"/>
                <a:cs typeface="Times New Roman"/>
              </a:rPr>
              <a:t>thể</a:t>
            </a:r>
            <a:r>
              <a:rPr sz="2500" spc="114" dirty="0">
                <a:solidFill>
                  <a:srgbClr val="03499E"/>
                </a:solidFill>
                <a:latin typeface="Times New Roman"/>
                <a:cs typeface="Times New Roman"/>
              </a:rPr>
              <a:t> </a:t>
            </a:r>
            <a:r>
              <a:rPr sz="2500" dirty="0">
                <a:solidFill>
                  <a:srgbClr val="03499E"/>
                </a:solidFill>
                <a:latin typeface="Times New Roman"/>
                <a:cs typeface="Times New Roman"/>
              </a:rPr>
              <a:t>hoặc</a:t>
            </a:r>
            <a:r>
              <a:rPr sz="2500" spc="114" dirty="0">
                <a:solidFill>
                  <a:srgbClr val="03499E"/>
                </a:solidFill>
                <a:latin typeface="Times New Roman"/>
                <a:cs typeface="Times New Roman"/>
              </a:rPr>
              <a:t> </a:t>
            </a:r>
            <a:r>
              <a:rPr sz="2500" dirty="0">
                <a:solidFill>
                  <a:srgbClr val="03499E"/>
                </a:solidFill>
                <a:latin typeface="Times New Roman"/>
                <a:cs typeface="Times New Roman"/>
              </a:rPr>
              <a:t>là</a:t>
            </a:r>
            <a:r>
              <a:rPr sz="2500" spc="110" dirty="0">
                <a:solidFill>
                  <a:srgbClr val="03499E"/>
                </a:solidFill>
                <a:latin typeface="Times New Roman"/>
                <a:cs typeface="Times New Roman"/>
              </a:rPr>
              <a:t> </a:t>
            </a:r>
            <a:r>
              <a:rPr sz="2500" dirty="0">
                <a:solidFill>
                  <a:srgbClr val="03499E"/>
                </a:solidFill>
                <a:latin typeface="Times New Roman"/>
                <a:cs typeface="Times New Roman"/>
              </a:rPr>
              <a:t>công</a:t>
            </a:r>
            <a:r>
              <a:rPr sz="2500" spc="110" dirty="0">
                <a:solidFill>
                  <a:srgbClr val="03499E"/>
                </a:solidFill>
                <a:latin typeface="Times New Roman"/>
                <a:cs typeface="Times New Roman"/>
              </a:rPr>
              <a:t> </a:t>
            </a:r>
            <a:r>
              <a:rPr sz="2500" dirty="0">
                <a:solidFill>
                  <a:srgbClr val="03499E"/>
                </a:solidFill>
                <a:latin typeface="Times New Roman"/>
                <a:cs typeface="Times New Roman"/>
              </a:rPr>
              <a:t>trình</a:t>
            </a:r>
            <a:r>
              <a:rPr sz="2500" spc="114" dirty="0">
                <a:solidFill>
                  <a:srgbClr val="03499E"/>
                </a:solidFill>
                <a:latin typeface="Times New Roman"/>
                <a:cs typeface="Times New Roman"/>
              </a:rPr>
              <a:t> </a:t>
            </a:r>
            <a:r>
              <a:rPr sz="2500" dirty="0">
                <a:solidFill>
                  <a:srgbClr val="03499E"/>
                </a:solidFill>
                <a:latin typeface="Times New Roman"/>
                <a:cs typeface="Times New Roman"/>
              </a:rPr>
              <a:t>tương</a:t>
            </a:r>
            <a:r>
              <a:rPr sz="2500" spc="110" dirty="0">
                <a:solidFill>
                  <a:srgbClr val="03499E"/>
                </a:solidFill>
                <a:latin typeface="Times New Roman"/>
                <a:cs typeface="Times New Roman"/>
              </a:rPr>
              <a:t> </a:t>
            </a:r>
            <a:r>
              <a:rPr sz="2500" dirty="0">
                <a:solidFill>
                  <a:srgbClr val="03499E"/>
                </a:solidFill>
                <a:latin typeface="Times New Roman"/>
                <a:cs typeface="Times New Roman"/>
              </a:rPr>
              <a:t>tự</a:t>
            </a:r>
            <a:r>
              <a:rPr sz="2500" spc="120" dirty="0">
                <a:solidFill>
                  <a:srgbClr val="03499E"/>
                </a:solidFill>
                <a:latin typeface="Times New Roman"/>
                <a:cs typeface="Times New Roman"/>
              </a:rPr>
              <a:t> </a:t>
            </a:r>
            <a:r>
              <a:rPr sz="2500" dirty="0">
                <a:solidFill>
                  <a:srgbClr val="03499E"/>
                </a:solidFill>
                <a:latin typeface="Times New Roman"/>
                <a:cs typeface="Times New Roman"/>
              </a:rPr>
              <a:t>của</a:t>
            </a:r>
            <a:r>
              <a:rPr sz="2500" spc="114" dirty="0">
                <a:solidFill>
                  <a:srgbClr val="03499E"/>
                </a:solidFill>
                <a:latin typeface="Times New Roman"/>
                <a:cs typeface="Times New Roman"/>
              </a:rPr>
              <a:t> </a:t>
            </a:r>
            <a:r>
              <a:rPr sz="2500" dirty="0">
                <a:solidFill>
                  <a:srgbClr val="03499E"/>
                </a:solidFill>
                <a:latin typeface="Times New Roman"/>
                <a:cs typeface="Times New Roman"/>
              </a:rPr>
              <a:t>một</a:t>
            </a:r>
            <a:r>
              <a:rPr sz="2500" spc="120" dirty="0">
                <a:solidFill>
                  <a:srgbClr val="03499E"/>
                </a:solidFill>
                <a:latin typeface="Times New Roman"/>
                <a:cs typeface="Times New Roman"/>
              </a:rPr>
              <a:t> </a:t>
            </a:r>
            <a:r>
              <a:rPr sz="2500" dirty="0">
                <a:solidFill>
                  <a:srgbClr val="03499E"/>
                </a:solidFill>
                <a:latin typeface="Times New Roman"/>
                <a:cs typeface="Times New Roman"/>
              </a:rPr>
              <a:t>đơn</a:t>
            </a:r>
            <a:r>
              <a:rPr sz="2500" spc="105" dirty="0">
                <a:solidFill>
                  <a:srgbClr val="03499E"/>
                </a:solidFill>
                <a:latin typeface="Times New Roman"/>
                <a:cs typeface="Times New Roman"/>
              </a:rPr>
              <a:t> </a:t>
            </a:r>
            <a:r>
              <a:rPr sz="2500" dirty="0">
                <a:solidFill>
                  <a:srgbClr val="03499E"/>
                </a:solidFill>
                <a:latin typeface="Times New Roman"/>
                <a:cs typeface="Times New Roman"/>
              </a:rPr>
              <a:t>vị</a:t>
            </a:r>
            <a:r>
              <a:rPr sz="2500" spc="114" dirty="0">
                <a:solidFill>
                  <a:srgbClr val="03499E"/>
                </a:solidFill>
                <a:latin typeface="Times New Roman"/>
                <a:cs typeface="Times New Roman"/>
              </a:rPr>
              <a:t> </a:t>
            </a:r>
            <a:r>
              <a:rPr sz="2500" dirty="0">
                <a:solidFill>
                  <a:srgbClr val="03499E"/>
                </a:solidFill>
                <a:latin typeface="Times New Roman"/>
                <a:cs typeface="Times New Roman"/>
              </a:rPr>
              <a:t>cụ</a:t>
            </a:r>
            <a:r>
              <a:rPr sz="2500" spc="105" dirty="0">
                <a:solidFill>
                  <a:srgbClr val="03499E"/>
                </a:solidFill>
                <a:latin typeface="Times New Roman"/>
                <a:cs typeface="Times New Roman"/>
              </a:rPr>
              <a:t> </a:t>
            </a:r>
            <a:r>
              <a:rPr sz="2500" dirty="0">
                <a:solidFill>
                  <a:srgbClr val="03499E"/>
                </a:solidFill>
                <a:latin typeface="Times New Roman"/>
                <a:cs typeface="Times New Roman"/>
              </a:rPr>
              <a:t>thể</a:t>
            </a:r>
            <a:r>
              <a:rPr sz="2500" spc="114" dirty="0">
                <a:solidFill>
                  <a:srgbClr val="03499E"/>
                </a:solidFill>
                <a:latin typeface="Times New Roman"/>
                <a:cs typeface="Times New Roman"/>
              </a:rPr>
              <a:t> </a:t>
            </a:r>
            <a:r>
              <a:rPr sz="2500" dirty="0">
                <a:solidFill>
                  <a:srgbClr val="03499E"/>
                </a:solidFill>
                <a:latin typeface="Times New Roman"/>
                <a:cs typeface="Times New Roman"/>
              </a:rPr>
              <a:t>hoặc</a:t>
            </a:r>
            <a:r>
              <a:rPr sz="2500" spc="114" dirty="0">
                <a:solidFill>
                  <a:srgbClr val="03499E"/>
                </a:solidFill>
                <a:latin typeface="Times New Roman"/>
                <a:cs typeface="Times New Roman"/>
              </a:rPr>
              <a:t> </a:t>
            </a:r>
            <a:r>
              <a:rPr sz="2500" dirty="0">
                <a:solidFill>
                  <a:srgbClr val="03499E"/>
                </a:solidFill>
                <a:latin typeface="Times New Roman"/>
                <a:cs typeface="Times New Roman"/>
              </a:rPr>
              <a:t>phải</a:t>
            </a:r>
            <a:r>
              <a:rPr sz="2500" spc="105" dirty="0">
                <a:solidFill>
                  <a:srgbClr val="03499E"/>
                </a:solidFill>
                <a:latin typeface="Times New Roman"/>
                <a:cs typeface="Times New Roman"/>
              </a:rPr>
              <a:t> </a:t>
            </a:r>
            <a:r>
              <a:rPr sz="2500" dirty="0">
                <a:solidFill>
                  <a:srgbClr val="03499E"/>
                </a:solidFill>
                <a:latin typeface="Times New Roman"/>
                <a:cs typeface="Times New Roman"/>
              </a:rPr>
              <a:t>ký</a:t>
            </a:r>
            <a:r>
              <a:rPr sz="2500" spc="105" dirty="0">
                <a:solidFill>
                  <a:srgbClr val="03499E"/>
                </a:solidFill>
                <a:latin typeface="Times New Roman"/>
                <a:cs typeface="Times New Roman"/>
              </a:rPr>
              <a:t> </a:t>
            </a:r>
            <a:r>
              <a:rPr sz="2500" spc="-25" dirty="0">
                <a:solidFill>
                  <a:srgbClr val="03499E"/>
                </a:solidFill>
                <a:latin typeface="Times New Roman"/>
                <a:cs typeface="Times New Roman"/>
              </a:rPr>
              <a:t>với </a:t>
            </a:r>
            <a:r>
              <a:rPr sz="2500" dirty="0">
                <a:solidFill>
                  <a:srgbClr val="03499E"/>
                </a:solidFill>
                <a:latin typeface="Times New Roman"/>
                <a:cs typeface="Times New Roman"/>
              </a:rPr>
              <a:t>cơ</a:t>
            </a:r>
            <a:r>
              <a:rPr sz="2500" spc="-30" dirty="0">
                <a:solidFill>
                  <a:srgbClr val="03499E"/>
                </a:solidFill>
                <a:latin typeface="Times New Roman"/>
                <a:cs typeface="Times New Roman"/>
              </a:rPr>
              <a:t> </a:t>
            </a:r>
            <a:r>
              <a:rPr sz="2500" dirty="0">
                <a:solidFill>
                  <a:srgbClr val="03499E"/>
                </a:solidFill>
                <a:latin typeface="Times New Roman"/>
                <a:cs typeface="Times New Roman"/>
              </a:rPr>
              <a:t>quan</a:t>
            </a:r>
            <a:r>
              <a:rPr sz="2500" spc="-35" dirty="0">
                <a:solidFill>
                  <a:srgbClr val="03499E"/>
                </a:solidFill>
                <a:latin typeface="Times New Roman"/>
                <a:cs typeface="Times New Roman"/>
              </a:rPr>
              <a:t> </a:t>
            </a:r>
            <a:r>
              <a:rPr sz="2500" dirty="0">
                <a:solidFill>
                  <a:srgbClr val="03499E"/>
                </a:solidFill>
                <a:latin typeface="Times New Roman"/>
                <a:cs typeface="Times New Roman"/>
              </a:rPr>
              <a:t>nhà</a:t>
            </a:r>
            <a:r>
              <a:rPr sz="2500" spc="-30" dirty="0">
                <a:solidFill>
                  <a:srgbClr val="03499E"/>
                </a:solidFill>
                <a:latin typeface="Times New Roman"/>
                <a:cs typeface="Times New Roman"/>
              </a:rPr>
              <a:t> </a:t>
            </a:r>
            <a:r>
              <a:rPr sz="2500" spc="-20" dirty="0">
                <a:solidFill>
                  <a:srgbClr val="03499E"/>
                </a:solidFill>
                <a:latin typeface="Times New Roman"/>
                <a:cs typeface="Times New Roman"/>
              </a:rPr>
              <a:t>nước;</a:t>
            </a:r>
            <a:endParaRPr sz="2500">
              <a:latin typeface="Times New Roman"/>
              <a:cs typeface="Times New Roman"/>
            </a:endParaRPr>
          </a:p>
        </p:txBody>
      </p:sp>
      <p:sp>
        <p:nvSpPr>
          <p:cNvPr id="23" name="Slide Number Placeholder 22">
            <a:extLst>
              <a:ext uri="{FF2B5EF4-FFF2-40B4-BE49-F238E27FC236}">
                <a16:creationId xmlns:a16="http://schemas.microsoft.com/office/drawing/2014/main" id="{486171FA-0DDE-65FB-D8D8-60D76500B71D}"/>
              </a:ext>
            </a:extLst>
          </p:cNvPr>
          <p:cNvSpPr>
            <a:spLocks noGrp="1"/>
          </p:cNvSpPr>
          <p:nvPr>
            <p:ph type="sldNum" sz="quarter" idx="7"/>
          </p:nvPr>
        </p:nvSpPr>
        <p:spPr/>
        <p:txBody>
          <a:bodyPr/>
          <a:lstStyle/>
          <a:p>
            <a:pPr marL="4939665">
              <a:lnSpc>
                <a:spcPts val="1655"/>
              </a:lnSpc>
            </a:pPr>
            <a:fld id="{81D60167-4931-47E6-BA6A-407CBD079E47}" type="slidenum">
              <a:rPr lang="en-US" spc="-25" smtClean="0"/>
              <a:t>75</a:t>
            </a:fld>
            <a:endParaRPr lang="en-US" spc="-25"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object 7"/>
          <p:cNvSpPr txBox="1">
            <a:spLocks noGrp="1"/>
          </p:cNvSpPr>
          <p:nvPr>
            <p:ph type="title"/>
          </p:nvPr>
        </p:nvSpPr>
        <p:spPr>
          <a:xfrm>
            <a:off x="1269872" y="408559"/>
            <a:ext cx="9652000" cy="406400"/>
          </a:xfrm>
          <a:prstGeom prst="rect">
            <a:avLst/>
          </a:prstGeom>
        </p:spPr>
        <p:txBody>
          <a:bodyPr vert="horz" wrap="square" lIns="0" tIns="12065" rIns="0" bIns="0" rtlCol="0">
            <a:spAutoFit/>
          </a:bodyPr>
          <a:lstStyle/>
          <a:p>
            <a:pPr marL="12700">
              <a:lnSpc>
                <a:spcPct val="100000"/>
              </a:lnSpc>
              <a:spcBef>
                <a:spcPts val="95"/>
              </a:spcBef>
            </a:pPr>
            <a:r>
              <a:rPr sz="2500" dirty="0"/>
              <a:t>Một</a:t>
            </a:r>
            <a:r>
              <a:rPr sz="2500" spc="-25" dirty="0"/>
              <a:t> </a:t>
            </a:r>
            <a:r>
              <a:rPr sz="2500" dirty="0"/>
              <a:t>số</a:t>
            </a:r>
            <a:r>
              <a:rPr sz="2500" spc="-45" dirty="0"/>
              <a:t> </a:t>
            </a:r>
            <a:r>
              <a:rPr sz="2500" dirty="0"/>
              <a:t>quy</a:t>
            </a:r>
            <a:r>
              <a:rPr sz="2500" spc="-40" dirty="0"/>
              <a:t> </a:t>
            </a:r>
            <a:r>
              <a:rPr sz="2500" dirty="0"/>
              <a:t>định</a:t>
            </a:r>
            <a:r>
              <a:rPr sz="2500" spc="-45" dirty="0"/>
              <a:t> </a:t>
            </a:r>
            <a:r>
              <a:rPr sz="2500" dirty="0"/>
              <a:t>của</a:t>
            </a:r>
            <a:r>
              <a:rPr sz="2500" spc="-25" dirty="0"/>
              <a:t> </a:t>
            </a:r>
            <a:r>
              <a:rPr sz="2500" spc="-10" dirty="0"/>
              <a:t>E-</a:t>
            </a:r>
            <a:r>
              <a:rPr sz="2500" dirty="0"/>
              <a:t>HSMT</a:t>
            </a:r>
            <a:r>
              <a:rPr sz="2500" spc="-70" dirty="0"/>
              <a:t> </a:t>
            </a:r>
            <a:r>
              <a:rPr sz="2500" dirty="0"/>
              <a:t>vi</a:t>
            </a:r>
            <a:r>
              <a:rPr sz="2500" spc="-25" dirty="0"/>
              <a:t> </a:t>
            </a:r>
            <a:r>
              <a:rPr sz="2500" dirty="0"/>
              <a:t>phạm</a:t>
            </a:r>
            <a:r>
              <a:rPr sz="2500" spc="-45" dirty="0"/>
              <a:t> </a:t>
            </a:r>
            <a:r>
              <a:rPr sz="2500" dirty="0"/>
              <a:t>khoản</a:t>
            </a:r>
            <a:r>
              <a:rPr sz="2500" spc="-40" dirty="0"/>
              <a:t> </a:t>
            </a:r>
            <a:r>
              <a:rPr sz="2500" dirty="0"/>
              <a:t>3</a:t>
            </a:r>
            <a:r>
              <a:rPr sz="2500" spc="-30" dirty="0"/>
              <a:t> </a:t>
            </a:r>
            <a:r>
              <a:rPr sz="2500" dirty="0"/>
              <a:t>Điều</a:t>
            </a:r>
            <a:r>
              <a:rPr sz="2500" spc="-35" dirty="0"/>
              <a:t> </a:t>
            </a:r>
            <a:r>
              <a:rPr sz="2500" dirty="0"/>
              <a:t>44</a:t>
            </a:r>
            <a:r>
              <a:rPr sz="2500" spc="-30" dirty="0"/>
              <a:t> </a:t>
            </a:r>
            <a:r>
              <a:rPr sz="2500" dirty="0"/>
              <a:t>Luật</a:t>
            </a:r>
            <a:r>
              <a:rPr sz="2500" spc="-35" dirty="0"/>
              <a:t> </a:t>
            </a:r>
            <a:r>
              <a:rPr sz="2500" dirty="0"/>
              <a:t>Đấu</a:t>
            </a:r>
            <a:r>
              <a:rPr sz="2500" spc="-40" dirty="0"/>
              <a:t> </a:t>
            </a:r>
            <a:r>
              <a:rPr sz="2500" spc="-20" dirty="0"/>
              <a:t>thầu</a:t>
            </a:r>
            <a:endParaRPr sz="2500"/>
          </a:p>
        </p:txBody>
      </p:sp>
      <p:sp>
        <p:nvSpPr>
          <p:cNvPr id="12" name="object 12"/>
          <p:cNvSpPr/>
          <p:nvPr/>
        </p:nvSpPr>
        <p:spPr>
          <a:xfrm>
            <a:off x="1020838" y="1454052"/>
            <a:ext cx="10702290" cy="1556385"/>
          </a:xfrm>
          <a:custGeom>
            <a:avLst/>
            <a:gdLst/>
            <a:ahLst/>
            <a:cxnLst/>
            <a:rect l="l" t="t" r="r" b="b"/>
            <a:pathLst>
              <a:path w="10702290" h="1556385">
                <a:moveTo>
                  <a:pt x="0" y="259334"/>
                </a:moveTo>
                <a:lnTo>
                  <a:pt x="4177" y="212710"/>
                </a:lnTo>
                <a:lnTo>
                  <a:pt x="16222" y="168831"/>
                </a:lnTo>
                <a:lnTo>
                  <a:pt x="35401" y="128429"/>
                </a:lnTo>
                <a:lnTo>
                  <a:pt x="60983" y="92236"/>
                </a:lnTo>
                <a:lnTo>
                  <a:pt x="92234" y="60982"/>
                </a:lnTo>
                <a:lnTo>
                  <a:pt x="128424" y="35400"/>
                </a:lnTo>
                <a:lnTo>
                  <a:pt x="168819" y="16221"/>
                </a:lnTo>
                <a:lnTo>
                  <a:pt x="212687" y="4177"/>
                </a:lnTo>
                <a:lnTo>
                  <a:pt x="259295" y="0"/>
                </a:lnTo>
                <a:lnTo>
                  <a:pt x="10442905" y="0"/>
                </a:lnTo>
                <a:lnTo>
                  <a:pt x="10489528" y="4177"/>
                </a:lnTo>
                <a:lnTo>
                  <a:pt x="10533407" y="16221"/>
                </a:lnTo>
                <a:lnTo>
                  <a:pt x="10573809" y="35400"/>
                </a:lnTo>
                <a:lnTo>
                  <a:pt x="10610003" y="60982"/>
                </a:lnTo>
                <a:lnTo>
                  <a:pt x="10641256" y="92236"/>
                </a:lnTo>
                <a:lnTo>
                  <a:pt x="10666839" y="128429"/>
                </a:lnTo>
                <a:lnTo>
                  <a:pt x="10686018" y="168831"/>
                </a:lnTo>
                <a:lnTo>
                  <a:pt x="10698061" y="212710"/>
                </a:lnTo>
                <a:lnTo>
                  <a:pt x="10702239" y="259334"/>
                </a:lnTo>
                <a:lnTo>
                  <a:pt x="10702239" y="1296542"/>
                </a:lnTo>
                <a:lnTo>
                  <a:pt x="10698061" y="1343133"/>
                </a:lnTo>
                <a:lnTo>
                  <a:pt x="10686018" y="1386993"/>
                </a:lnTo>
                <a:lnTo>
                  <a:pt x="10666839" y="1427390"/>
                </a:lnTo>
                <a:lnTo>
                  <a:pt x="10641256" y="1463588"/>
                </a:lnTo>
                <a:lnTo>
                  <a:pt x="10610003" y="1494852"/>
                </a:lnTo>
                <a:lnTo>
                  <a:pt x="10573809" y="1520448"/>
                </a:lnTo>
                <a:lnTo>
                  <a:pt x="10533407" y="1539641"/>
                </a:lnTo>
                <a:lnTo>
                  <a:pt x="10489528" y="1551695"/>
                </a:lnTo>
                <a:lnTo>
                  <a:pt x="10442905" y="1555877"/>
                </a:lnTo>
                <a:lnTo>
                  <a:pt x="259295" y="1555877"/>
                </a:lnTo>
                <a:lnTo>
                  <a:pt x="212687" y="1551695"/>
                </a:lnTo>
                <a:lnTo>
                  <a:pt x="168819" y="1539641"/>
                </a:lnTo>
                <a:lnTo>
                  <a:pt x="128424" y="1520448"/>
                </a:lnTo>
                <a:lnTo>
                  <a:pt x="92234" y="1494852"/>
                </a:lnTo>
                <a:lnTo>
                  <a:pt x="60983" y="1463588"/>
                </a:lnTo>
                <a:lnTo>
                  <a:pt x="35401" y="1427390"/>
                </a:lnTo>
                <a:lnTo>
                  <a:pt x="16222" y="1386993"/>
                </a:lnTo>
                <a:lnTo>
                  <a:pt x="4177" y="1343133"/>
                </a:lnTo>
                <a:lnTo>
                  <a:pt x="0" y="1296542"/>
                </a:lnTo>
                <a:lnTo>
                  <a:pt x="0" y="259334"/>
                </a:lnTo>
                <a:close/>
              </a:path>
            </a:pathLst>
          </a:custGeom>
          <a:ln w="25400">
            <a:solidFill>
              <a:srgbClr val="24548F"/>
            </a:solidFill>
          </a:ln>
        </p:spPr>
        <p:txBody>
          <a:bodyPr wrap="square" lIns="0" tIns="0" rIns="0" bIns="0" rtlCol="0"/>
          <a:lstStyle/>
          <a:p>
            <a:endParaRPr/>
          </a:p>
        </p:txBody>
      </p:sp>
      <p:sp>
        <p:nvSpPr>
          <p:cNvPr id="13" name="object 13"/>
          <p:cNvSpPr txBox="1"/>
          <p:nvPr/>
        </p:nvSpPr>
        <p:spPr>
          <a:xfrm>
            <a:off x="1191346" y="1479549"/>
            <a:ext cx="9942195" cy="1391285"/>
          </a:xfrm>
          <a:prstGeom prst="rect">
            <a:avLst/>
          </a:prstGeom>
        </p:spPr>
        <p:txBody>
          <a:bodyPr vert="horz" wrap="square" lIns="0" tIns="64769" rIns="0" bIns="0" rtlCol="0">
            <a:spAutoFit/>
          </a:bodyPr>
          <a:lstStyle/>
          <a:p>
            <a:pPr marL="12700" marR="5080" algn="just">
              <a:lnSpc>
                <a:spcPct val="86200"/>
              </a:lnSpc>
              <a:spcBef>
                <a:spcPts val="509"/>
              </a:spcBef>
            </a:pPr>
            <a:r>
              <a:rPr sz="2500" dirty="0">
                <a:solidFill>
                  <a:srgbClr val="03499E"/>
                </a:solidFill>
                <a:latin typeface="Times New Roman"/>
                <a:cs typeface="Times New Roman"/>
              </a:rPr>
              <a:t>đ)</a:t>
            </a:r>
            <a:r>
              <a:rPr sz="2500" spc="-20" dirty="0">
                <a:solidFill>
                  <a:srgbClr val="03499E"/>
                </a:solidFill>
                <a:latin typeface="Times New Roman"/>
                <a:cs typeface="Times New Roman"/>
              </a:rPr>
              <a:t> </a:t>
            </a:r>
            <a:r>
              <a:rPr sz="2500" dirty="0">
                <a:solidFill>
                  <a:srgbClr val="03499E"/>
                </a:solidFill>
                <a:latin typeface="Times New Roman"/>
                <a:cs typeface="Times New Roman"/>
              </a:rPr>
              <a:t>Quy</a:t>
            </a:r>
            <a:r>
              <a:rPr sz="2500" spc="-10" dirty="0">
                <a:solidFill>
                  <a:srgbClr val="03499E"/>
                </a:solidFill>
                <a:latin typeface="Times New Roman"/>
                <a:cs typeface="Times New Roman"/>
              </a:rPr>
              <a:t> </a:t>
            </a:r>
            <a:r>
              <a:rPr sz="2500" dirty="0">
                <a:solidFill>
                  <a:srgbClr val="03499E"/>
                </a:solidFill>
                <a:latin typeface="Times New Roman"/>
                <a:cs typeface="Times New Roman"/>
              </a:rPr>
              <a:t>định nhân</a:t>
            </a:r>
            <a:r>
              <a:rPr sz="2500" spc="-15" dirty="0">
                <a:solidFill>
                  <a:srgbClr val="03499E"/>
                </a:solidFill>
                <a:latin typeface="Times New Roman"/>
                <a:cs typeface="Times New Roman"/>
              </a:rPr>
              <a:t> </a:t>
            </a:r>
            <a:r>
              <a:rPr sz="2500" dirty="0">
                <a:solidFill>
                  <a:srgbClr val="03499E"/>
                </a:solidFill>
                <a:latin typeface="Times New Roman"/>
                <a:cs typeface="Times New Roman"/>
              </a:rPr>
              <a:t>sự thực</a:t>
            </a:r>
            <a:r>
              <a:rPr sz="2500" spc="-15" dirty="0">
                <a:solidFill>
                  <a:srgbClr val="03499E"/>
                </a:solidFill>
                <a:latin typeface="Times New Roman"/>
                <a:cs typeface="Times New Roman"/>
              </a:rPr>
              <a:t> </a:t>
            </a:r>
            <a:r>
              <a:rPr sz="2500" dirty="0">
                <a:solidFill>
                  <a:srgbClr val="03499E"/>
                </a:solidFill>
                <a:latin typeface="Times New Roman"/>
                <a:cs typeface="Times New Roman"/>
              </a:rPr>
              <a:t>hiện</a:t>
            </a:r>
            <a:r>
              <a:rPr sz="2500" spc="-5" dirty="0">
                <a:solidFill>
                  <a:srgbClr val="03499E"/>
                </a:solidFill>
                <a:latin typeface="Times New Roman"/>
                <a:cs typeface="Times New Roman"/>
              </a:rPr>
              <a:t> </a:t>
            </a:r>
            <a:r>
              <a:rPr sz="2500" dirty="0">
                <a:solidFill>
                  <a:srgbClr val="03499E"/>
                </a:solidFill>
                <a:latin typeface="Times New Roman"/>
                <a:cs typeface="Times New Roman"/>
              </a:rPr>
              <a:t>gói thầu</a:t>
            </a:r>
            <a:r>
              <a:rPr sz="2500" spc="-20" dirty="0">
                <a:solidFill>
                  <a:srgbClr val="03499E"/>
                </a:solidFill>
                <a:latin typeface="Times New Roman"/>
                <a:cs typeface="Times New Roman"/>
              </a:rPr>
              <a:t> </a:t>
            </a:r>
            <a:r>
              <a:rPr sz="2500" dirty="0">
                <a:solidFill>
                  <a:srgbClr val="03499E"/>
                </a:solidFill>
                <a:latin typeface="Times New Roman"/>
                <a:cs typeface="Times New Roman"/>
              </a:rPr>
              <a:t>phải</a:t>
            </a:r>
            <a:r>
              <a:rPr sz="2500" spc="-15" dirty="0">
                <a:solidFill>
                  <a:srgbClr val="03499E"/>
                </a:solidFill>
                <a:latin typeface="Times New Roman"/>
                <a:cs typeface="Times New Roman"/>
              </a:rPr>
              <a:t> </a:t>
            </a:r>
            <a:r>
              <a:rPr sz="2500" dirty="0">
                <a:solidFill>
                  <a:srgbClr val="03499E"/>
                </a:solidFill>
                <a:latin typeface="Times New Roman"/>
                <a:cs typeface="Times New Roman"/>
              </a:rPr>
              <a:t>được</a:t>
            </a:r>
            <a:r>
              <a:rPr sz="2500" spc="-15" dirty="0">
                <a:solidFill>
                  <a:srgbClr val="03499E"/>
                </a:solidFill>
                <a:latin typeface="Times New Roman"/>
                <a:cs typeface="Times New Roman"/>
              </a:rPr>
              <a:t> </a:t>
            </a:r>
            <a:r>
              <a:rPr sz="2500" dirty="0">
                <a:solidFill>
                  <a:srgbClr val="03499E"/>
                </a:solidFill>
                <a:latin typeface="Times New Roman"/>
                <a:cs typeface="Times New Roman"/>
              </a:rPr>
              <a:t>đóng</a:t>
            </a:r>
            <a:r>
              <a:rPr sz="2500" spc="-5" dirty="0">
                <a:solidFill>
                  <a:srgbClr val="03499E"/>
                </a:solidFill>
                <a:latin typeface="Times New Roman"/>
                <a:cs typeface="Times New Roman"/>
              </a:rPr>
              <a:t> </a:t>
            </a:r>
            <a:r>
              <a:rPr sz="2500" dirty="0">
                <a:solidFill>
                  <a:srgbClr val="03499E"/>
                </a:solidFill>
                <a:latin typeface="Times New Roman"/>
                <a:cs typeface="Times New Roman"/>
              </a:rPr>
              <a:t>bảo</a:t>
            </a:r>
            <a:r>
              <a:rPr sz="2500" spc="-15" dirty="0">
                <a:solidFill>
                  <a:srgbClr val="03499E"/>
                </a:solidFill>
                <a:latin typeface="Times New Roman"/>
                <a:cs typeface="Times New Roman"/>
              </a:rPr>
              <a:t> </a:t>
            </a:r>
            <a:r>
              <a:rPr sz="2500" dirty="0">
                <a:solidFill>
                  <a:srgbClr val="03499E"/>
                </a:solidFill>
                <a:latin typeface="Times New Roman"/>
                <a:cs typeface="Times New Roman"/>
              </a:rPr>
              <a:t>hiểm</a:t>
            </a:r>
            <a:r>
              <a:rPr sz="2500" spc="-5" dirty="0">
                <a:solidFill>
                  <a:srgbClr val="03499E"/>
                </a:solidFill>
                <a:latin typeface="Times New Roman"/>
                <a:cs typeface="Times New Roman"/>
              </a:rPr>
              <a:t> </a:t>
            </a:r>
            <a:r>
              <a:rPr sz="2500" dirty="0">
                <a:solidFill>
                  <a:srgbClr val="03499E"/>
                </a:solidFill>
                <a:latin typeface="Times New Roman"/>
                <a:cs typeface="Times New Roman"/>
              </a:rPr>
              <a:t>xã</a:t>
            </a:r>
            <a:r>
              <a:rPr sz="2500" spc="5" dirty="0">
                <a:solidFill>
                  <a:srgbClr val="03499E"/>
                </a:solidFill>
                <a:latin typeface="Times New Roman"/>
                <a:cs typeface="Times New Roman"/>
              </a:rPr>
              <a:t> </a:t>
            </a:r>
            <a:r>
              <a:rPr sz="2500" dirty="0">
                <a:solidFill>
                  <a:srgbClr val="03499E"/>
                </a:solidFill>
                <a:latin typeface="Times New Roman"/>
                <a:cs typeface="Times New Roman"/>
              </a:rPr>
              <a:t>hội,</a:t>
            </a:r>
            <a:r>
              <a:rPr sz="2500" spc="-15" dirty="0">
                <a:solidFill>
                  <a:srgbClr val="03499E"/>
                </a:solidFill>
                <a:latin typeface="Times New Roman"/>
                <a:cs typeface="Times New Roman"/>
              </a:rPr>
              <a:t> </a:t>
            </a:r>
            <a:r>
              <a:rPr sz="2500" spc="-20" dirty="0">
                <a:solidFill>
                  <a:srgbClr val="03499E"/>
                </a:solidFill>
                <a:latin typeface="Times New Roman"/>
                <a:cs typeface="Times New Roman"/>
              </a:rPr>
              <a:t>phải </a:t>
            </a:r>
            <a:r>
              <a:rPr sz="2500" dirty="0">
                <a:solidFill>
                  <a:srgbClr val="03499E"/>
                </a:solidFill>
                <a:latin typeface="Times New Roman"/>
                <a:cs typeface="Times New Roman"/>
              </a:rPr>
              <a:t>là</a:t>
            </a:r>
            <a:r>
              <a:rPr sz="2500" spc="185" dirty="0">
                <a:solidFill>
                  <a:srgbClr val="03499E"/>
                </a:solidFill>
                <a:latin typeface="Times New Roman"/>
                <a:cs typeface="Times New Roman"/>
              </a:rPr>
              <a:t> </a:t>
            </a:r>
            <a:r>
              <a:rPr sz="2500" dirty="0">
                <a:solidFill>
                  <a:srgbClr val="03499E"/>
                </a:solidFill>
                <a:latin typeface="Times New Roman"/>
                <a:cs typeface="Times New Roman"/>
              </a:rPr>
              <a:t>nhân</a:t>
            </a:r>
            <a:r>
              <a:rPr sz="2500" spc="200" dirty="0">
                <a:solidFill>
                  <a:srgbClr val="03499E"/>
                </a:solidFill>
                <a:latin typeface="Times New Roman"/>
                <a:cs typeface="Times New Roman"/>
              </a:rPr>
              <a:t> </a:t>
            </a:r>
            <a:r>
              <a:rPr sz="2500" dirty="0">
                <a:solidFill>
                  <a:srgbClr val="03499E"/>
                </a:solidFill>
                <a:latin typeface="Times New Roman"/>
                <a:cs typeface="Times New Roman"/>
              </a:rPr>
              <a:t>sự</a:t>
            </a:r>
            <a:r>
              <a:rPr sz="2500" spc="204" dirty="0">
                <a:solidFill>
                  <a:srgbClr val="03499E"/>
                </a:solidFill>
                <a:latin typeface="Times New Roman"/>
                <a:cs typeface="Times New Roman"/>
              </a:rPr>
              <a:t> </a:t>
            </a:r>
            <a:r>
              <a:rPr sz="2500" dirty="0">
                <a:solidFill>
                  <a:srgbClr val="03499E"/>
                </a:solidFill>
                <a:latin typeface="Times New Roman"/>
                <a:cs typeface="Times New Roman"/>
              </a:rPr>
              <a:t>đang</a:t>
            </a:r>
            <a:r>
              <a:rPr sz="2500" spc="185" dirty="0">
                <a:solidFill>
                  <a:srgbClr val="03499E"/>
                </a:solidFill>
                <a:latin typeface="Times New Roman"/>
                <a:cs typeface="Times New Roman"/>
              </a:rPr>
              <a:t> </a:t>
            </a:r>
            <a:r>
              <a:rPr sz="2500" dirty="0">
                <a:solidFill>
                  <a:srgbClr val="03499E"/>
                </a:solidFill>
                <a:latin typeface="Times New Roman"/>
                <a:cs typeface="Times New Roman"/>
              </a:rPr>
              <a:t>ký</a:t>
            </a:r>
            <a:r>
              <a:rPr sz="2500" spc="200" dirty="0">
                <a:solidFill>
                  <a:srgbClr val="03499E"/>
                </a:solidFill>
                <a:latin typeface="Times New Roman"/>
                <a:cs typeface="Times New Roman"/>
              </a:rPr>
              <a:t> </a:t>
            </a:r>
            <a:r>
              <a:rPr sz="2500" dirty="0">
                <a:solidFill>
                  <a:srgbClr val="03499E"/>
                </a:solidFill>
                <a:latin typeface="Times New Roman"/>
                <a:cs typeface="Times New Roman"/>
              </a:rPr>
              <a:t>hợp</a:t>
            </a:r>
            <a:r>
              <a:rPr sz="2500" spc="195" dirty="0">
                <a:solidFill>
                  <a:srgbClr val="03499E"/>
                </a:solidFill>
                <a:latin typeface="Times New Roman"/>
                <a:cs typeface="Times New Roman"/>
              </a:rPr>
              <a:t> </a:t>
            </a:r>
            <a:r>
              <a:rPr sz="2500" dirty="0">
                <a:solidFill>
                  <a:srgbClr val="03499E"/>
                </a:solidFill>
                <a:latin typeface="Times New Roman"/>
                <a:cs typeface="Times New Roman"/>
              </a:rPr>
              <a:t>đồng</a:t>
            </a:r>
            <a:r>
              <a:rPr sz="2500" spc="185" dirty="0">
                <a:solidFill>
                  <a:srgbClr val="03499E"/>
                </a:solidFill>
                <a:latin typeface="Times New Roman"/>
                <a:cs typeface="Times New Roman"/>
              </a:rPr>
              <a:t> </a:t>
            </a:r>
            <a:r>
              <a:rPr sz="2500" dirty="0">
                <a:solidFill>
                  <a:srgbClr val="03499E"/>
                </a:solidFill>
                <a:latin typeface="Times New Roman"/>
                <a:cs typeface="Times New Roman"/>
              </a:rPr>
              <a:t>lao</a:t>
            </a:r>
            <a:r>
              <a:rPr sz="2500" spc="204" dirty="0">
                <a:solidFill>
                  <a:srgbClr val="03499E"/>
                </a:solidFill>
                <a:latin typeface="Times New Roman"/>
                <a:cs typeface="Times New Roman"/>
              </a:rPr>
              <a:t> </a:t>
            </a:r>
            <a:r>
              <a:rPr sz="2500" dirty="0">
                <a:solidFill>
                  <a:srgbClr val="03499E"/>
                </a:solidFill>
                <a:latin typeface="Times New Roman"/>
                <a:cs typeface="Times New Roman"/>
              </a:rPr>
              <a:t>động</a:t>
            </a:r>
            <a:r>
              <a:rPr sz="2500" spc="190" dirty="0">
                <a:solidFill>
                  <a:srgbClr val="03499E"/>
                </a:solidFill>
                <a:latin typeface="Times New Roman"/>
                <a:cs typeface="Times New Roman"/>
              </a:rPr>
              <a:t> </a:t>
            </a:r>
            <a:r>
              <a:rPr sz="2500" dirty="0">
                <a:solidFill>
                  <a:srgbClr val="03499E"/>
                </a:solidFill>
                <a:latin typeface="Times New Roman"/>
                <a:cs typeface="Times New Roman"/>
              </a:rPr>
              <a:t>với</a:t>
            </a:r>
            <a:r>
              <a:rPr sz="2500" spc="190" dirty="0">
                <a:solidFill>
                  <a:srgbClr val="03499E"/>
                </a:solidFill>
                <a:latin typeface="Times New Roman"/>
                <a:cs typeface="Times New Roman"/>
              </a:rPr>
              <a:t> </a:t>
            </a:r>
            <a:r>
              <a:rPr sz="2500" dirty="0">
                <a:solidFill>
                  <a:srgbClr val="03499E"/>
                </a:solidFill>
                <a:latin typeface="Times New Roman"/>
                <a:cs typeface="Times New Roman"/>
              </a:rPr>
              <a:t>nhà</a:t>
            </a:r>
            <a:r>
              <a:rPr sz="2500" spc="185" dirty="0">
                <a:solidFill>
                  <a:srgbClr val="03499E"/>
                </a:solidFill>
                <a:latin typeface="Times New Roman"/>
                <a:cs typeface="Times New Roman"/>
              </a:rPr>
              <a:t> </a:t>
            </a:r>
            <a:r>
              <a:rPr sz="2500" dirty="0">
                <a:solidFill>
                  <a:srgbClr val="03499E"/>
                </a:solidFill>
                <a:latin typeface="Times New Roman"/>
                <a:cs typeface="Times New Roman"/>
              </a:rPr>
              <a:t>thầu;</a:t>
            </a:r>
            <a:r>
              <a:rPr sz="2500" spc="210" dirty="0">
                <a:solidFill>
                  <a:srgbClr val="03499E"/>
                </a:solidFill>
                <a:latin typeface="Times New Roman"/>
                <a:cs typeface="Times New Roman"/>
              </a:rPr>
              <a:t> </a:t>
            </a:r>
            <a:r>
              <a:rPr sz="2500" dirty="0">
                <a:solidFill>
                  <a:srgbClr val="03499E"/>
                </a:solidFill>
                <a:latin typeface="Times New Roman"/>
                <a:cs typeface="Times New Roman"/>
              </a:rPr>
              <a:t>yêu</a:t>
            </a:r>
            <a:r>
              <a:rPr sz="2500" spc="190" dirty="0">
                <a:solidFill>
                  <a:srgbClr val="03499E"/>
                </a:solidFill>
                <a:latin typeface="Times New Roman"/>
                <a:cs typeface="Times New Roman"/>
              </a:rPr>
              <a:t> </a:t>
            </a:r>
            <a:r>
              <a:rPr sz="2500" dirty="0">
                <a:solidFill>
                  <a:srgbClr val="03499E"/>
                </a:solidFill>
                <a:latin typeface="Times New Roman"/>
                <a:cs typeface="Times New Roman"/>
              </a:rPr>
              <a:t>cầu</a:t>
            </a:r>
            <a:r>
              <a:rPr sz="2500" spc="204" dirty="0">
                <a:solidFill>
                  <a:srgbClr val="03499E"/>
                </a:solidFill>
                <a:latin typeface="Times New Roman"/>
                <a:cs typeface="Times New Roman"/>
              </a:rPr>
              <a:t> </a:t>
            </a:r>
            <a:r>
              <a:rPr sz="2500" dirty="0">
                <a:solidFill>
                  <a:srgbClr val="03499E"/>
                </a:solidFill>
                <a:latin typeface="Times New Roman"/>
                <a:cs typeface="Times New Roman"/>
              </a:rPr>
              <a:t>về</a:t>
            </a:r>
            <a:r>
              <a:rPr sz="2500" spc="185" dirty="0">
                <a:solidFill>
                  <a:srgbClr val="03499E"/>
                </a:solidFill>
                <a:latin typeface="Times New Roman"/>
                <a:cs typeface="Times New Roman"/>
              </a:rPr>
              <a:t> </a:t>
            </a:r>
            <a:r>
              <a:rPr sz="2500" dirty="0">
                <a:solidFill>
                  <a:srgbClr val="03499E"/>
                </a:solidFill>
                <a:latin typeface="Times New Roman"/>
                <a:cs typeface="Times New Roman"/>
              </a:rPr>
              <a:t>thiết</a:t>
            </a:r>
            <a:r>
              <a:rPr sz="2500" spc="190" dirty="0">
                <a:solidFill>
                  <a:srgbClr val="03499E"/>
                </a:solidFill>
                <a:latin typeface="Times New Roman"/>
                <a:cs typeface="Times New Roman"/>
              </a:rPr>
              <a:t> </a:t>
            </a:r>
            <a:r>
              <a:rPr sz="2500" dirty="0">
                <a:solidFill>
                  <a:srgbClr val="03499E"/>
                </a:solidFill>
                <a:latin typeface="Times New Roman"/>
                <a:cs typeface="Times New Roman"/>
              </a:rPr>
              <a:t>bị</a:t>
            </a:r>
            <a:r>
              <a:rPr sz="2500" spc="190" dirty="0">
                <a:solidFill>
                  <a:srgbClr val="03499E"/>
                </a:solidFill>
                <a:latin typeface="Times New Roman"/>
                <a:cs typeface="Times New Roman"/>
              </a:rPr>
              <a:t> </a:t>
            </a:r>
            <a:r>
              <a:rPr sz="2500" spc="-25" dirty="0">
                <a:solidFill>
                  <a:srgbClr val="03499E"/>
                </a:solidFill>
                <a:latin typeface="Times New Roman"/>
                <a:cs typeface="Times New Roman"/>
              </a:rPr>
              <a:t>thi </a:t>
            </a:r>
            <a:r>
              <a:rPr sz="2500" dirty="0">
                <a:solidFill>
                  <a:srgbClr val="03499E"/>
                </a:solidFill>
                <a:latin typeface="Times New Roman"/>
                <a:cs typeface="Times New Roman"/>
              </a:rPr>
              <a:t>công</a:t>
            </a:r>
            <a:r>
              <a:rPr sz="2500" spc="120" dirty="0">
                <a:solidFill>
                  <a:srgbClr val="03499E"/>
                </a:solidFill>
                <a:latin typeface="Times New Roman"/>
                <a:cs typeface="Times New Roman"/>
              </a:rPr>
              <a:t> </a:t>
            </a:r>
            <a:r>
              <a:rPr sz="2500" dirty="0">
                <a:solidFill>
                  <a:srgbClr val="03499E"/>
                </a:solidFill>
                <a:latin typeface="Times New Roman"/>
                <a:cs typeface="Times New Roman"/>
              </a:rPr>
              <a:t>chủ</a:t>
            </a:r>
            <a:r>
              <a:rPr sz="2500" spc="130" dirty="0">
                <a:solidFill>
                  <a:srgbClr val="03499E"/>
                </a:solidFill>
                <a:latin typeface="Times New Roman"/>
                <a:cs typeface="Times New Roman"/>
              </a:rPr>
              <a:t> </a:t>
            </a:r>
            <a:r>
              <a:rPr sz="2500" dirty="0">
                <a:solidFill>
                  <a:srgbClr val="03499E"/>
                </a:solidFill>
                <a:latin typeface="Times New Roman"/>
                <a:cs typeface="Times New Roman"/>
              </a:rPr>
              <a:t>yếu,</a:t>
            </a:r>
            <a:r>
              <a:rPr sz="2500" spc="120" dirty="0">
                <a:solidFill>
                  <a:srgbClr val="03499E"/>
                </a:solidFill>
                <a:latin typeface="Times New Roman"/>
                <a:cs typeface="Times New Roman"/>
              </a:rPr>
              <a:t> </a:t>
            </a:r>
            <a:r>
              <a:rPr sz="2500" dirty="0">
                <a:solidFill>
                  <a:srgbClr val="03499E"/>
                </a:solidFill>
                <a:latin typeface="Times New Roman"/>
                <a:cs typeface="Times New Roman"/>
              </a:rPr>
              <a:t>thiết</a:t>
            </a:r>
            <a:r>
              <a:rPr sz="2500" spc="114" dirty="0">
                <a:solidFill>
                  <a:srgbClr val="03499E"/>
                </a:solidFill>
                <a:latin typeface="Times New Roman"/>
                <a:cs typeface="Times New Roman"/>
              </a:rPr>
              <a:t> </a:t>
            </a:r>
            <a:r>
              <a:rPr sz="2500" dirty="0">
                <a:solidFill>
                  <a:srgbClr val="03499E"/>
                </a:solidFill>
                <a:latin typeface="Times New Roman"/>
                <a:cs typeface="Times New Roman"/>
              </a:rPr>
              <a:t>bị</a:t>
            </a:r>
            <a:r>
              <a:rPr sz="2500" spc="130" dirty="0">
                <a:solidFill>
                  <a:srgbClr val="03499E"/>
                </a:solidFill>
                <a:latin typeface="Times New Roman"/>
                <a:cs typeface="Times New Roman"/>
              </a:rPr>
              <a:t> </a:t>
            </a:r>
            <a:r>
              <a:rPr sz="2500" dirty="0">
                <a:solidFill>
                  <a:srgbClr val="03499E"/>
                </a:solidFill>
                <a:latin typeface="Times New Roman"/>
                <a:cs typeface="Times New Roman"/>
              </a:rPr>
              <a:t>cần</a:t>
            </a:r>
            <a:r>
              <a:rPr sz="2500" spc="130" dirty="0">
                <a:solidFill>
                  <a:srgbClr val="03499E"/>
                </a:solidFill>
                <a:latin typeface="Times New Roman"/>
                <a:cs typeface="Times New Roman"/>
              </a:rPr>
              <a:t> </a:t>
            </a:r>
            <a:r>
              <a:rPr sz="2500" dirty="0">
                <a:solidFill>
                  <a:srgbClr val="03499E"/>
                </a:solidFill>
                <a:latin typeface="Times New Roman"/>
                <a:cs typeface="Times New Roman"/>
              </a:rPr>
              <a:t>thiết</a:t>
            </a:r>
            <a:r>
              <a:rPr sz="2500" spc="130" dirty="0">
                <a:solidFill>
                  <a:srgbClr val="03499E"/>
                </a:solidFill>
                <a:latin typeface="Times New Roman"/>
                <a:cs typeface="Times New Roman"/>
              </a:rPr>
              <a:t> </a:t>
            </a:r>
            <a:r>
              <a:rPr sz="2500" dirty="0">
                <a:solidFill>
                  <a:srgbClr val="03499E"/>
                </a:solidFill>
                <a:latin typeface="Times New Roman"/>
                <a:cs typeface="Times New Roman"/>
              </a:rPr>
              <a:t>cho</a:t>
            </a:r>
            <a:r>
              <a:rPr sz="2500" spc="120" dirty="0">
                <a:solidFill>
                  <a:srgbClr val="03499E"/>
                </a:solidFill>
                <a:latin typeface="Times New Roman"/>
                <a:cs typeface="Times New Roman"/>
              </a:rPr>
              <a:t> </a:t>
            </a:r>
            <a:r>
              <a:rPr sz="2500" dirty="0">
                <a:solidFill>
                  <a:srgbClr val="03499E"/>
                </a:solidFill>
                <a:latin typeface="Times New Roman"/>
                <a:cs typeface="Times New Roman"/>
              </a:rPr>
              <a:t>gói</a:t>
            </a:r>
            <a:r>
              <a:rPr sz="2500" spc="120" dirty="0">
                <a:solidFill>
                  <a:srgbClr val="03499E"/>
                </a:solidFill>
                <a:latin typeface="Times New Roman"/>
                <a:cs typeface="Times New Roman"/>
              </a:rPr>
              <a:t> </a:t>
            </a:r>
            <a:r>
              <a:rPr sz="2500" dirty="0">
                <a:solidFill>
                  <a:srgbClr val="03499E"/>
                </a:solidFill>
                <a:latin typeface="Times New Roman"/>
                <a:cs typeface="Times New Roman"/>
              </a:rPr>
              <a:t>thầu</a:t>
            </a:r>
            <a:r>
              <a:rPr sz="2500" spc="140" dirty="0">
                <a:solidFill>
                  <a:srgbClr val="03499E"/>
                </a:solidFill>
                <a:latin typeface="Times New Roman"/>
                <a:cs typeface="Times New Roman"/>
              </a:rPr>
              <a:t> </a:t>
            </a:r>
            <a:r>
              <a:rPr sz="2500" dirty="0">
                <a:solidFill>
                  <a:srgbClr val="03499E"/>
                </a:solidFill>
                <a:latin typeface="Times New Roman"/>
                <a:cs typeface="Times New Roman"/>
              </a:rPr>
              <a:t>phải</a:t>
            </a:r>
            <a:r>
              <a:rPr sz="2500" spc="114" dirty="0">
                <a:solidFill>
                  <a:srgbClr val="03499E"/>
                </a:solidFill>
                <a:latin typeface="Times New Roman"/>
                <a:cs typeface="Times New Roman"/>
              </a:rPr>
              <a:t> </a:t>
            </a:r>
            <a:r>
              <a:rPr sz="2500" dirty="0">
                <a:solidFill>
                  <a:srgbClr val="03499E"/>
                </a:solidFill>
                <a:latin typeface="Times New Roman"/>
                <a:cs typeface="Times New Roman"/>
              </a:rPr>
              <a:t>thuộc</a:t>
            </a:r>
            <a:r>
              <a:rPr sz="2500" spc="125" dirty="0">
                <a:solidFill>
                  <a:srgbClr val="03499E"/>
                </a:solidFill>
                <a:latin typeface="Times New Roman"/>
                <a:cs typeface="Times New Roman"/>
              </a:rPr>
              <a:t> </a:t>
            </a:r>
            <a:r>
              <a:rPr sz="2500" dirty="0">
                <a:solidFill>
                  <a:srgbClr val="03499E"/>
                </a:solidFill>
                <a:latin typeface="Times New Roman"/>
                <a:cs typeface="Times New Roman"/>
              </a:rPr>
              <a:t>sở</a:t>
            </a:r>
            <a:r>
              <a:rPr sz="2500" spc="110" dirty="0">
                <a:solidFill>
                  <a:srgbClr val="03499E"/>
                </a:solidFill>
                <a:latin typeface="Times New Roman"/>
                <a:cs typeface="Times New Roman"/>
              </a:rPr>
              <a:t> </a:t>
            </a:r>
            <a:r>
              <a:rPr sz="2500" dirty="0">
                <a:solidFill>
                  <a:srgbClr val="03499E"/>
                </a:solidFill>
                <a:latin typeface="Times New Roman"/>
                <a:cs typeface="Times New Roman"/>
              </a:rPr>
              <a:t>hữu</a:t>
            </a:r>
            <a:r>
              <a:rPr sz="2500" spc="135" dirty="0">
                <a:solidFill>
                  <a:srgbClr val="03499E"/>
                </a:solidFill>
                <a:latin typeface="Times New Roman"/>
                <a:cs typeface="Times New Roman"/>
              </a:rPr>
              <a:t> </a:t>
            </a:r>
            <a:r>
              <a:rPr sz="2500" dirty="0">
                <a:solidFill>
                  <a:srgbClr val="03499E"/>
                </a:solidFill>
                <a:latin typeface="Times New Roman"/>
                <a:cs typeface="Times New Roman"/>
              </a:rPr>
              <a:t>của</a:t>
            </a:r>
            <a:r>
              <a:rPr sz="2500" spc="130" dirty="0">
                <a:solidFill>
                  <a:srgbClr val="03499E"/>
                </a:solidFill>
                <a:latin typeface="Times New Roman"/>
                <a:cs typeface="Times New Roman"/>
              </a:rPr>
              <a:t> </a:t>
            </a:r>
            <a:r>
              <a:rPr sz="2500" dirty="0">
                <a:solidFill>
                  <a:srgbClr val="03499E"/>
                </a:solidFill>
                <a:latin typeface="Times New Roman"/>
                <a:cs typeface="Times New Roman"/>
              </a:rPr>
              <a:t>nhà</a:t>
            </a:r>
            <a:r>
              <a:rPr sz="2500" spc="114" dirty="0">
                <a:solidFill>
                  <a:srgbClr val="03499E"/>
                </a:solidFill>
                <a:latin typeface="Times New Roman"/>
                <a:cs typeface="Times New Roman"/>
              </a:rPr>
              <a:t> </a:t>
            </a:r>
            <a:r>
              <a:rPr sz="2500" spc="-20" dirty="0">
                <a:solidFill>
                  <a:srgbClr val="03499E"/>
                </a:solidFill>
                <a:latin typeface="Times New Roman"/>
                <a:cs typeface="Times New Roman"/>
              </a:rPr>
              <a:t>thầu </a:t>
            </a:r>
            <a:r>
              <a:rPr sz="2500" dirty="0">
                <a:solidFill>
                  <a:srgbClr val="03499E"/>
                </a:solidFill>
                <a:latin typeface="Times New Roman"/>
                <a:cs typeface="Times New Roman"/>
              </a:rPr>
              <a:t>mà</a:t>
            </a:r>
            <a:r>
              <a:rPr sz="2500" spc="-20" dirty="0">
                <a:solidFill>
                  <a:srgbClr val="03499E"/>
                </a:solidFill>
                <a:latin typeface="Times New Roman"/>
                <a:cs typeface="Times New Roman"/>
              </a:rPr>
              <a:t> </a:t>
            </a:r>
            <a:r>
              <a:rPr sz="2500" dirty="0">
                <a:solidFill>
                  <a:srgbClr val="03499E"/>
                </a:solidFill>
                <a:latin typeface="Times New Roman"/>
                <a:cs typeface="Times New Roman"/>
              </a:rPr>
              <a:t>không</a:t>
            </a:r>
            <a:r>
              <a:rPr sz="2500" spc="-45" dirty="0">
                <a:solidFill>
                  <a:srgbClr val="03499E"/>
                </a:solidFill>
                <a:latin typeface="Times New Roman"/>
                <a:cs typeface="Times New Roman"/>
              </a:rPr>
              <a:t> </a:t>
            </a:r>
            <a:r>
              <a:rPr sz="2500" dirty="0">
                <a:solidFill>
                  <a:srgbClr val="03499E"/>
                </a:solidFill>
                <a:latin typeface="Times New Roman"/>
                <a:cs typeface="Times New Roman"/>
              </a:rPr>
              <a:t>được</a:t>
            </a:r>
            <a:r>
              <a:rPr sz="2500" spc="-45" dirty="0">
                <a:solidFill>
                  <a:srgbClr val="03499E"/>
                </a:solidFill>
                <a:latin typeface="Times New Roman"/>
                <a:cs typeface="Times New Roman"/>
              </a:rPr>
              <a:t> </a:t>
            </a:r>
            <a:r>
              <a:rPr sz="2500" dirty="0">
                <a:solidFill>
                  <a:srgbClr val="03499E"/>
                </a:solidFill>
                <a:latin typeface="Times New Roman"/>
                <a:cs typeface="Times New Roman"/>
              </a:rPr>
              <a:t>đi</a:t>
            </a:r>
            <a:r>
              <a:rPr sz="2500" spc="-45" dirty="0">
                <a:solidFill>
                  <a:srgbClr val="03499E"/>
                </a:solidFill>
                <a:latin typeface="Times New Roman"/>
                <a:cs typeface="Times New Roman"/>
              </a:rPr>
              <a:t> </a:t>
            </a:r>
            <a:r>
              <a:rPr sz="2500" spc="-10" dirty="0">
                <a:solidFill>
                  <a:srgbClr val="03499E"/>
                </a:solidFill>
                <a:latin typeface="Times New Roman"/>
                <a:cs typeface="Times New Roman"/>
              </a:rPr>
              <a:t>thuê;</a:t>
            </a:r>
            <a:endParaRPr sz="2500" dirty="0">
              <a:latin typeface="Times New Roman"/>
              <a:cs typeface="Times New Roman"/>
            </a:endParaRPr>
          </a:p>
        </p:txBody>
      </p:sp>
      <p:sp>
        <p:nvSpPr>
          <p:cNvPr id="14" name="object 14"/>
          <p:cNvSpPr txBox="1"/>
          <p:nvPr/>
        </p:nvSpPr>
        <p:spPr>
          <a:xfrm>
            <a:off x="1202232" y="3802126"/>
            <a:ext cx="9973945" cy="2049145"/>
          </a:xfrm>
          <a:prstGeom prst="rect">
            <a:avLst/>
          </a:prstGeom>
        </p:spPr>
        <p:txBody>
          <a:bodyPr vert="horz" wrap="square" lIns="0" tIns="64135" rIns="0" bIns="0" rtlCol="0">
            <a:spAutoFit/>
          </a:bodyPr>
          <a:lstStyle/>
          <a:p>
            <a:pPr marL="12700" marR="5080" algn="just">
              <a:lnSpc>
                <a:spcPct val="86300"/>
              </a:lnSpc>
              <a:spcBef>
                <a:spcPts val="505"/>
              </a:spcBef>
            </a:pPr>
            <a:r>
              <a:rPr sz="2500" dirty="0">
                <a:solidFill>
                  <a:srgbClr val="03499E"/>
                </a:solidFill>
                <a:latin typeface="Times New Roman"/>
                <a:cs typeface="Times New Roman"/>
              </a:rPr>
              <a:t>e)</a:t>
            </a:r>
            <a:r>
              <a:rPr sz="2500" spc="25" dirty="0">
                <a:solidFill>
                  <a:srgbClr val="03499E"/>
                </a:solidFill>
                <a:latin typeface="Times New Roman"/>
                <a:cs typeface="Times New Roman"/>
              </a:rPr>
              <a:t> </a:t>
            </a:r>
            <a:r>
              <a:rPr sz="2500" dirty="0">
                <a:solidFill>
                  <a:srgbClr val="03499E"/>
                </a:solidFill>
                <a:latin typeface="Times New Roman"/>
                <a:cs typeface="Times New Roman"/>
              </a:rPr>
              <a:t>Quy</a:t>
            </a:r>
            <a:r>
              <a:rPr sz="2500" spc="25" dirty="0">
                <a:solidFill>
                  <a:srgbClr val="03499E"/>
                </a:solidFill>
                <a:latin typeface="Times New Roman"/>
                <a:cs typeface="Times New Roman"/>
              </a:rPr>
              <a:t> </a:t>
            </a:r>
            <a:r>
              <a:rPr sz="2500" dirty="0">
                <a:solidFill>
                  <a:srgbClr val="03499E"/>
                </a:solidFill>
                <a:latin typeface="Times New Roman"/>
                <a:cs typeface="Times New Roman"/>
              </a:rPr>
              <a:t>định</a:t>
            </a:r>
            <a:r>
              <a:rPr sz="2500" spc="30" dirty="0">
                <a:solidFill>
                  <a:srgbClr val="03499E"/>
                </a:solidFill>
                <a:latin typeface="Times New Roman"/>
                <a:cs typeface="Times New Roman"/>
              </a:rPr>
              <a:t> </a:t>
            </a:r>
            <a:r>
              <a:rPr sz="2500" dirty="0">
                <a:solidFill>
                  <a:srgbClr val="03499E"/>
                </a:solidFill>
                <a:latin typeface="Times New Roman"/>
                <a:cs typeface="Times New Roman"/>
              </a:rPr>
              <a:t>các</a:t>
            </a:r>
            <a:r>
              <a:rPr sz="2500" spc="25" dirty="0">
                <a:solidFill>
                  <a:srgbClr val="03499E"/>
                </a:solidFill>
                <a:latin typeface="Times New Roman"/>
                <a:cs typeface="Times New Roman"/>
              </a:rPr>
              <a:t> </a:t>
            </a:r>
            <a:r>
              <a:rPr sz="2500" dirty="0">
                <a:solidFill>
                  <a:srgbClr val="03499E"/>
                </a:solidFill>
                <a:latin typeface="Times New Roman"/>
                <a:cs typeface="Times New Roman"/>
              </a:rPr>
              <a:t>tiêu</a:t>
            </a:r>
            <a:r>
              <a:rPr sz="2500" spc="30" dirty="0">
                <a:solidFill>
                  <a:srgbClr val="03499E"/>
                </a:solidFill>
                <a:latin typeface="Times New Roman"/>
                <a:cs typeface="Times New Roman"/>
              </a:rPr>
              <a:t> </a:t>
            </a:r>
            <a:r>
              <a:rPr sz="2500" dirty="0">
                <a:solidFill>
                  <a:srgbClr val="03499E"/>
                </a:solidFill>
                <a:latin typeface="Times New Roman"/>
                <a:cs typeface="Times New Roman"/>
              </a:rPr>
              <a:t>chí</a:t>
            </a:r>
            <a:r>
              <a:rPr sz="2500" spc="40" dirty="0">
                <a:solidFill>
                  <a:srgbClr val="03499E"/>
                </a:solidFill>
                <a:latin typeface="Times New Roman"/>
                <a:cs typeface="Times New Roman"/>
              </a:rPr>
              <a:t> </a:t>
            </a:r>
            <a:r>
              <a:rPr sz="2500" dirty="0">
                <a:solidFill>
                  <a:srgbClr val="03499E"/>
                </a:solidFill>
                <a:latin typeface="Times New Roman"/>
                <a:cs typeface="Times New Roman"/>
              </a:rPr>
              <a:t>mà</a:t>
            </a:r>
            <a:r>
              <a:rPr sz="2500" spc="20" dirty="0">
                <a:solidFill>
                  <a:srgbClr val="03499E"/>
                </a:solidFill>
                <a:latin typeface="Times New Roman"/>
                <a:cs typeface="Times New Roman"/>
              </a:rPr>
              <a:t> </a:t>
            </a:r>
            <a:r>
              <a:rPr sz="2500" dirty="0">
                <a:solidFill>
                  <a:srgbClr val="03499E"/>
                </a:solidFill>
                <a:latin typeface="Times New Roman"/>
                <a:cs typeface="Times New Roman"/>
              </a:rPr>
              <a:t>pháp</a:t>
            </a:r>
            <a:r>
              <a:rPr sz="2500" spc="25" dirty="0">
                <a:solidFill>
                  <a:srgbClr val="03499E"/>
                </a:solidFill>
                <a:latin typeface="Times New Roman"/>
                <a:cs typeface="Times New Roman"/>
              </a:rPr>
              <a:t> </a:t>
            </a:r>
            <a:r>
              <a:rPr sz="2500" dirty="0">
                <a:solidFill>
                  <a:srgbClr val="03499E"/>
                </a:solidFill>
                <a:latin typeface="Times New Roman"/>
                <a:cs typeface="Times New Roman"/>
              </a:rPr>
              <a:t>luật</a:t>
            </a:r>
            <a:r>
              <a:rPr sz="2500" spc="20" dirty="0">
                <a:solidFill>
                  <a:srgbClr val="03499E"/>
                </a:solidFill>
                <a:latin typeface="Times New Roman"/>
                <a:cs typeface="Times New Roman"/>
              </a:rPr>
              <a:t> </a:t>
            </a:r>
            <a:r>
              <a:rPr sz="2500" dirty="0">
                <a:solidFill>
                  <a:srgbClr val="03499E"/>
                </a:solidFill>
                <a:latin typeface="Times New Roman"/>
                <a:cs typeface="Times New Roman"/>
              </a:rPr>
              <a:t>chuyên</a:t>
            </a:r>
            <a:r>
              <a:rPr sz="2500" spc="30" dirty="0">
                <a:solidFill>
                  <a:srgbClr val="03499E"/>
                </a:solidFill>
                <a:latin typeface="Times New Roman"/>
                <a:cs typeface="Times New Roman"/>
              </a:rPr>
              <a:t> </a:t>
            </a:r>
            <a:r>
              <a:rPr sz="2500" dirty="0">
                <a:solidFill>
                  <a:srgbClr val="03499E"/>
                </a:solidFill>
                <a:latin typeface="Times New Roman"/>
                <a:cs typeface="Times New Roman"/>
              </a:rPr>
              <a:t>ngành</a:t>
            </a:r>
            <a:r>
              <a:rPr sz="2500" spc="20" dirty="0">
                <a:solidFill>
                  <a:srgbClr val="03499E"/>
                </a:solidFill>
                <a:latin typeface="Times New Roman"/>
                <a:cs typeface="Times New Roman"/>
              </a:rPr>
              <a:t> </a:t>
            </a:r>
            <a:r>
              <a:rPr sz="2500" dirty="0">
                <a:solidFill>
                  <a:srgbClr val="03499E"/>
                </a:solidFill>
                <a:latin typeface="Times New Roman"/>
                <a:cs typeface="Times New Roman"/>
              </a:rPr>
              <a:t>không</a:t>
            </a:r>
            <a:r>
              <a:rPr sz="2500" spc="35" dirty="0">
                <a:solidFill>
                  <a:srgbClr val="03499E"/>
                </a:solidFill>
                <a:latin typeface="Times New Roman"/>
                <a:cs typeface="Times New Roman"/>
              </a:rPr>
              <a:t> </a:t>
            </a:r>
            <a:r>
              <a:rPr sz="2500" dirty="0">
                <a:solidFill>
                  <a:srgbClr val="03499E"/>
                </a:solidFill>
                <a:latin typeface="Times New Roman"/>
                <a:cs typeface="Times New Roman"/>
              </a:rPr>
              <a:t>yêu</a:t>
            </a:r>
            <a:r>
              <a:rPr sz="2500" spc="25" dirty="0">
                <a:solidFill>
                  <a:srgbClr val="03499E"/>
                </a:solidFill>
                <a:latin typeface="Times New Roman"/>
                <a:cs typeface="Times New Roman"/>
              </a:rPr>
              <a:t> </a:t>
            </a:r>
            <a:r>
              <a:rPr sz="2500" dirty="0">
                <a:solidFill>
                  <a:srgbClr val="03499E"/>
                </a:solidFill>
                <a:latin typeface="Times New Roman"/>
                <a:cs typeface="Times New Roman"/>
              </a:rPr>
              <a:t>cầu</a:t>
            </a:r>
            <a:r>
              <a:rPr sz="2500" spc="20" dirty="0">
                <a:solidFill>
                  <a:srgbClr val="03499E"/>
                </a:solidFill>
                <a:latin typeface="Times New Roman"/>
                <a:cs typeface="Times New Roman"/>
              </a:rPr>
              <a:t> </a:t>
            </a:r>
            <a:r>
              <a:rPr sz="2500" dirty="0">
                <a:solidFill>
                  <a:srgbClr val="03499E"/>
                </a:solidFill>
                <a:latin typeface="Times New Roman"/>
                <a:cs typeface="Times New Roman"/>
              </a:rPr>
              <a:t>như:</a:t>
            </a:r>
            <a:r>
              <a:rPr sz="2500" spc="25" dirty="0">
                <a:solidFill>
                  <a:srgbClr val="03499E"/>
                </a:solidFill>
                <a:latin typeface="Times New Roman"/>
                <a:cs typeface="Times New Roman"/>
              </a:rPr>
              <a:t> </a:t>
            </a:r>
            <a:r>
              <a:rPr sz="2500" spc="-20" dirty="0">
                <a:solidFill>
                  <a:srgbClr val="03499E"/>
                </a:solidFill>
                <a:latin typeface="Times New Roman"/>
                <a:cs typeface="Times New Roman"/>
              </a:rPr>
              <a:t>giấy </a:t>
            </a:r>
            <a:r>
              <a:rPr sz="2500" dirty="0">
                <a:solidFill>
                  <a:srgbClr val="03499E"/>
                </a:solidFill>
                <a:latin typeface="Times New Roman"/>
                <a:cs typeface="Times New Roman"/>
              </a:rPr>
              <a:t>phép</a:t>
            </a:r>
            <a:r>
              <a:rPr sz="2500" spc="204" dirty="0">
                <a:solidFill>
                  <a:srgbClr val="03499E"/>
                </a:solidFill>
                <a:latin typeface="Times New Roman"/>
                <a:cs typeface="Times New Roman"/>
              </a:rPr>
              <a:t> </a:t>
            </a:r>
            <a:r>
              <a:rPr sz="2500" dirty="0">
                <a:solidFill>
                  <a:srgbClr val="03499E"/>
                </a:solidFill>
                <a:latin typeface="Times New Roman"/>
                <a:cs typeface="Times New Roman"/>
              </a:rPr>
              <a:t>hành</a:t>
            </a:r>
            <a:r>
              <a:rPr sz="2500" spc="225" dirty="0">
                <a:solidFill>
                  <a:srgbClr val="03499E"/>
                </a:solidFill>
                <a:latin typeface="Times New Roman"/>
                <a:cs typeface="Times New Roman"/>
              </a:rPr>
              <a:t> </a:t>
            </a:r>
            <a:r>
              <a:rPr sz="2500" dirty="0">
                <a:solidFill>
                  <a:srgbClr val="03499E"/>
                </a:solidFill>
                <a:latin typeface="Times New Roman"/>
                <a:cs typeface="Times New Roman"/>
              </a:rPr>
              <a:t>nghề,</a:t>
            </a:r>
            <a:r>
              <a:rPr sz="2500" spc="215" dirty="0">
                <a:solidFill>
                  <a:srgbClr val="03499E"/>
                </a:solidFill>
                <a:latin typeface="Times New Roman"/>
                <a:cs typeface="Times New Roman"/>
              </a:rPr>
              <a:t> </a:t>
            </a:r>
            <a:r>
              <a:rPr sz="2500" dirty="0">
                <a:solidFill>
                  <a:srgbClr val="03499E"/>
                </a:solidFill>
                <a:latin typeface="Times New Roman"/>
                <a:cs typeface="Times New Roman"/>
              </a:rPr>
              <a:t>giấy</a:t>
            </a:r>
            <a:r>
              <a:rPr sz="2500" spc="225" dirty="0">
                <a:solidFill>
                  <a:srgbClr val="03499E"/>
                </a:solidFill>
                <a:latin typeface="Times New Roman"/>
                <a:cs typeface="Times New Roman"/>
              </a:rPr>
              <a:t> </a:t>
            </a:r>
            <a:r>
              <a:rPr sz="2500" dirty="0">
                <a:solidFill>
                  <a:srgbClr val="03499E"/>
                </a:solidFill>
                <a:latin typeface="Times New Roman"/>
                <a:cs typeface="Times New Roman"/>
              </a:rPr>
              <a:t>xác</a:t>
            </a:r>
            <a:r>
              <a:rPr sz="2500" spc="200" dirty="0">
                <a:solidFill>
                  <a:srgbClr val="03499E"/>
                </a:solidFill>
                <a:latin typeface="Times New Roman"/>
                <a:cs typeface="Times New Roman"/>
              </a:rPr>
              <a:t> </a:t>
            </a:r>
            <a:r>
              <a:rPr sz="2500" dirty="0">
                <a:solidFill>
                  <a:srgbClr val="03499E"/>
                </a:solidFill>
                <a:latin typeface="Times New Roman"/>
                <a:cs typeface="Times New Roman"/>
              </a:rPr>
              <a:t>nhận</a:t>
            </a:r>
            <a:r>
              <a:rPr sz="2500" spc="210" dirty="0">
                <a:solidFill>
                  <a:srgbClr val="03499E"/>
                </a:solidFill>
                <a:latin typeface="Times New Roman"/>
                <a:cs typeface="Times New Roman"/>
              </a:rPr>
              <a:t> </a:t>
            </a:r>
            <a:r>
              <a:rPr sz="2500" dirty="0">
                <a:solidFill>
                  <a:srgbClr val="03499E"/>
                </a:solidFill>
                <a:latin typeface="Times New Roman"/>
                <a:cs typeface="Times New Roman"/>
              </a:rPr>
              <a:t>đối</a:t>
            </a:r>
            <a:r>
              <a:rPr sz="2500" spc="220" dirty="0">
                <a:solidFill>
                  <a:srgbClr val="03499E"/>
                </a:solidFill>
                <a:latin typeface="Times New Roman"/>
                <a:cs typeface="Times New Roman"/>
              </a:rPr>
              <a:t> </a:t>
            </a:r>
            <a:r>
              <a:rPr sz="2500" dirty="0">
                <a:solidFill>
                  <a:srgbClr val="03499E"/>
                </a:solidFill>
                <a:latin typeface="Times New Roman"/>
                <a:cs typeface="Times New Roman"/>
              </a:rPr>
              <a:t>tác</a:t>
            </a:r>
            <a:r>
              <a:rPr sz="2500" spc="210" dirty="0">
                <a:solidFill>
                  <a:srgbClr val="03499E"/>
                </a:solidFill>
                <a:latin typeface="Times New Roman"/>
                <a:cs typeface="Times New Roman"/>
              </a:rPr>
              <a:t> </a:t>
            </a:r>
            <a:r>
              <a:rPr sz="2500" dirty="0">
                <a:solidFill>
                  <a:srgbClr val="03499E"/>
                </a:solidFill>
                <a:latin typeface="Times New Roman"/>
                <a:cs typeface="Times New Roman"/>
              </a:rPr>
              <a:t>và</a:t>
            </a:r>
            <a:r>
              <a:rPr sz="2500" spc="210" dirty="0">
                <a:solidFill>
                  <a:srgbClr val="03499E"/>
                </a:solidFill>
                <a:latin typeface="Times New Roman"/>
                <a:cs typeface="Times New Roman"/>
              </a:rPr>
              <a:t> </a:t>
            </a:r>
            <a:r>
              <a:rPr sz="2500" dirty="0">
                <a:solidFill>
                  <a:srgbClr val="03499E"/>
                </a:solidFill>
                <a:latin typeface="Times New Roman"/>
                <a:cs typeface="Times New Roman"/>
              </a:rPr>
              <a:t>các</a:t>
            </a:r>
            <a:r>
              <a:rPr sz="2500" spc="215" dirty="0">
                <a:solidFill>
                  <a:srgbClr val="03499E"/>
                </a:solidFill>
                <a:latin typeface="Times New Roman"/>
                <a:cs typeface="Times New Roman"/>
              </a:rPr>
              <a:t> </a:t>
            </a:r>
            <a:r>
              <a:rPr sz="2500" dirty="0">
                <a:solidFill>
                  <a:srgbClr val="03499E"/>
                </a:solidFill>
                <a:latin typeface="Times New Roman"/>
                <a:cs typeface="Times New Roman"/>
              </a:rPr>
              <a:t>yêu</a:t>
            </a:r>
            <a:r>
              <a:rPr sz="2500" spc="215" dirty="0">
                <a:solidFill>
                  <a:srgbClr val="03499E"/>
                </a:solidFill>
                <a:latin typeface="Times New Roman"/>
                <a:cs typeface="Times New Roman"/>
              </a:rPr>
              <a:t> </a:t>
            </a:r>
            <a:r>
              <a:rPr sz="2500" dirty="0">
                <a:solidFill>
                  <a:srgbClr val="03499E"/>
                </a:solidFill>
                <a:latin typeface="Times New Roman"/>
                <a:cs typeface="Times New Roman"/>
              </a:rPr>
              <a:t>cầu</a:t>
            </a:r>
            <a:r>
              <a:rPr sz="2500" spc="225" dirty="0">
                <a:solidFill>
                  <a:srgbClr val="03499E"/>
                </a:solidFill>
                <a:latin typeface="Times New Roman"/>
                <a:cs typeface="Times New Roman"/>
              </a:rPr>
              <a:t> </a:t>
            </a:r>
            <a:r>
              <a:rPr sz="2500" dirty="0">
                <a:solidFill>
                  <a:srgbClr val="03499E"/>
                </a:solidFill>
                <a:latin typeface="Times New Roman"/>
                <a:cs typeface="Times New Roman"/>
              </a:rPr>
              <a:t>về</a:t>
            </a:r>
            <a:r>
              <a:rPr sz="2500" spc="210" dirty="0">
                <a:solidFill>
                  <a:srgbClr val="03499E"/>
                </a:solidFill>
                <a:latin typeface="Times New Roman"/>
                <a:cs typeface="Times New Roman"/>
              </a:rPr>
              <a:t> </a:t>
            </a:r>
            <a:r>
              <a:rPr sz="2500" dirty="0">
                <a:solidFill>
                  <a:srgbClr val="03499E"/>
                </a:solidFill>
                <a:latin typeface="Times New Roman"/>
                <a:cs typeface="Times New Roman"/>
              </a:rPr>
              <a:t>chứng</a:t>
            </a:r>
            <a:r>
              <a:rPr sz="2500" spc="225" dirty="0">
                <a:solidFill>
                  <a:srgbClr val="03499E"/>
                </a:solidFill>
                <a:latin typeface="Times New Roman"/>
                <a:cs typeface="Times New Roman"/>
              </a:rPr>
              <a:t> </a:t>
            </a:r>
            <a:r>
              <a:rPr sz="2500" dirty="0">
                <a:solidFill>
                  <a:srgbClr val="03499E"/>
                </a:solidFill>
                <a:latin typeface="Times New Roman"/>
                <a:cs typeface="Times New Roman"/>
              </a:rPr>
              <a:t>chỉ,</a:t>
            </a:r>
            <a:r>
              <a:rPr sz="2500" spc="210" dirty="0">
                <a:solidFill>
                  <a:srgbClr val="03499E"/>
                </a:solidFill>
                <a:latin typeface="Times New Roman"/>
                <a:cs typeface="Times New Roman"/>
              </a:rPr>
              <a:t> </a:t>
            </a:r>
            <a:r>
              <a:rPr sz="2500" spc="-10" dirty="0">
                <a:solidFill>
                  <a:srgbClr val="03499E"/>
                </a:solidFill>
                <a:latin typeface="Times New Roman"/>
                <a:cs typeface="Times New Roman"/>
              </a:rPr>
              <a:t>chứng </a:t>
            </a:r>
            <a:r>
              <a:rPr sz="2500" dirty="0">
                <a:solidFill>
                  <a:srgbClr val="03499E"/>
                </a:solidFill>
                <a:latin typeface="Times New Roman"/>
                <a:cs typeface="Times New Roman"/>
              </a:rPr>
              <a:t>nhận</a:t>
            </a:r>
            <a:r>
              <a:rPr sz="2500" spc="5" dirty="0">
                <a:solidFill>
                  <a:srgbClr val="03499E"/>
                </a:solidFill>
                <a:latin typeface="Times New Roman"/>
                <a:cs typeface="Times New Roman"/>
              </a:rPr>
              <a:t> </a:t>
            </a:r>
            <a:r>
              <a:rPr sz="2500" dirty="0">
                <a:solidFill>
                  <a:srgbClr val="03499E"/>
                </a:solidFill>
                <a:latin typeface="Times New Roman"/>
                <a:cs typeface="Times New Roman"/>
              </a:rPr>
              <a:t>mà pháp</a:t>
            </a:r>
            <a:r>
              <a:rPr sz="2500" spc="-15" dirty="0">
                <a:solidFill>
                  <a:srgbClr val="03499E"/>
                </a:solidFill>
                <a:latin typeface="Times New Roman"/>
                <a:cs typeface="Times New Roman"/>
              </a:rPr>
              <a:t> </a:t>
            </a:r>
            <a:r>
              <a:rPr sz="2500" dirty="0">
                <a:solidFill>
                  <a:srgbClr val="03499E"/>
                </a:solidFill>
                <a:latin typeface="Times New Roman"/>
                <a:cs typeface="Times New Roman"/>
              </a:rPr>
              <a:t>luật</a:t>
            </a:r>
            <a:r>
              <a:rPr sz="2500" spc="-5" dirty="0">
                <a:solidFill>
                  <a:srgbClr val="03499E"/>
                </a:solidFill>
                <a:latin typeface="Times New Roman"/>
                <a:cs typeface="Times New Roman"/>
              </a:rPr>
              <a:t> </a:t>
            </a:r>
            <a:r>
              <a:rPr sz="2500" dirty="0">
                <a:solidFill>
                  <a:srgbClr val="03499E"/>
                </a:solidFill>
                <a:latin typeface="Times New Roman"/>
                <a:cs typeface="Times New Roman"/>
              </a:rPr>
              <a:t>chuyên</a:t>
            </a:r>
            <a:r>
              <a:rPr sz="2500" spc="-5" dirty="0">
                <a:solidFill>
                  <a:srgbClr val="03499E"/>
                </a:solidFill>
                <a:latin typeface="Times New Roman"/>
                <a:cs typeface="Times New Roman"/>
              </a:rPr>
              <a:t> </a:t>
            </a:r>
            <a:r>
              <a:rPr sz="2500" dirty="0">
                <a:solidFill>
                  <a:srgbClr val="03499E"/>
                </a:solidFill>
                <a:latin typeface="Times New Roman"/>
                <a:cs typeface="Times New Roman"/>
              </a:rPr>
              <a:t>ngành</a:t>
            </a:r>
            <a:r>
              <a:rPr sz="2500" spc="10" dirty="0">
                <a:solidFill>
                  <a:srgbClr val="03499E"/>
                </a:solidFill>
                <a:latin typeface="Times New Roman"/>
                <a:cs typeface="Times New Roman"/>
              </a:rPr>
              <a:t> </a:t>
            </a:r>
            <a:r>
              <a:rPr sz="2500" dirty="0">
                <a:solidFill>
                  <a:srgbClr val="03499E"/>
                </a:solidFill>
                <a:latin typeface="Times New Roman"/>
                <a:cs typeface="Times New Roman"/>
              </a:rPr>
              <a:t>không</a:t>
            </a:r>
            <a:r>
              <a:rPr sz="2500" spc="-10" dirty="0">
                <a:solidFill>
                  <a:srgbClr val="03499E"/>
                </a:solidFill>
                <a:latin typeface="Times New Roman"/>
                <a:cs typeface="Times New Roman"/>
              </a:rPr>
              <a:t> </a:t>
            </a:r>
            <a:r>
              <a:rPr sz="2500" dirty="0">
                <a:solidFill>
                  <a:srgbClr val="03499E"/>
                </a:solidFill>
                <a:latin typeface="Times New Roman"/>
                <a:cs typeface="Times New Roman"/>
              </a:rPr>
              <a:t>quy định</a:t>
            </a:r>
            <a:r>
              <a:rPr sz="2500" spc="-10" dirty="0">
                <a:solidFill>
                  <a:srgbClr val="03499E"/>
                </a:solidFill>
                <a:latin typeface="Times New Roman"/>
                <a:cs typeface="Times New Roman"/>
              </a:rPr>
              <a:t> </a:t>
            </a:r>
            <a:r>
              <a:rPr sz="2500" dirty="0">
                <a:solidFill>
                  <a:srgbClr val="03499E"/>
                </a:solidFill>
                <a:latin typeface="Times New Roman"/>
                <a:cs typeface="Times New Roman"/>
              </a:rPr>
              <a:t>(Ví</a:t>
            </a:r>
            <a:r>
              <a:rPr sz="2500" spc="-10" dirty="0">
                <a:solidFill>
                  <a:srgbClr val="03499E"/>
                </a:solidFill>
                <a:latin typeface="Times New Roman"/>
                <a:cs typeface="Times New Roman"/>
              </a:rPr>
              <a:t> </a:t>
            </a:r>
            <a:r>
              <a:rPr sz="2500" dirty="0">
                <a:solidFill>
                  <a:srgbClr val="03499E"/>
                </a:solidFill>
                <a:latin typeface="Times New Roman"/>
                <a:cs typeface="Times New Roman"/>
              </a:rPr>
              <a:t>dụ:</a:t>
            </a:r>
            <a:r>
              <a:rPr sz="2500" spc="-10" dirty="0">
                <a:solidFill>
                  <a:srgbClr val="03499E"/>
                </a:solidFill>
                <a:latin typeface="Times New Roman"/>
                <a:cs typeface="Times New Roman"/>
              </a:rPr>
              <a:t> </a:t>
            </a:r>
            <a:r>
              <a:rPr sz="2500" dirty="0">
                <a:solidFill>
                  <a:srgbClr val="03499E"/>
                </a:solidFill>
                <a:latin typeface="Times New Roman"/>
                <a:cs typeface="Times New Roman"/>
              </a:rPr>
              <a:t>gói</a:t>
            </a:r>
            <a:r>
              <a:rPr sz="2500" spc="-10" dirty="0">
                <a:solidFill>
                  <a:srgbClr val="03499E"/>
                </a:solidFill>
                <a:latin typeface="Times New Roman"/>
                <a:cs typeface="Times New Roman"/>
              </a:rPr>
              <a:t> </a:t>
            </a:r>
            <a:r>
              <a:rPr sz="2500" dirty="0">
                <a:solidFill>
                  <a:srgbClr val="03499E"/>
                </a:solidFill>
                <a:latin typeface="Times New Roman"/>
                <a:cs typeface="Times New Roman"/>
              </a:rPr>
              <a:t>thầu chỉnh</a:t>
            </a:r>
            <a:r>
              <a:rPr sz="2500" spc="5" dirty="0">
                <a:solidFill>
                  <a:srgbClr val="03499E"/>
                </a:solidFill>
                <a:latin typeface="Times New Roman"/>
                <a:cs typeface="Times New Roman"/>
              </a:rPr>
              <a:t> </a:t>
            </a:r>
            <a:r>
              <a:rPr sz="2500" dirty="0">
                <a:solidFill>
                  <a:srgbClr val="03499E"/>
                </a:solidFill>
                <a:latin typeface="Times New Roman"/>
                <a:cs typeface="Times New Roman"/>
              </a:rPr>
              <a:t>lý </a:t>
            </a:r>
            <a:r>
              <a:rPr sz="2500" spc="-25" dirty="0">
                <a:solidFill>
                  <a:srgbClr val="03499E"/>
                </a:solidFill>
                <a:latin typeface="Times New Roman"/>
                <a:cs typeface="Times New Roman"/>
              </a:rPr>
              <a:t>tài </a:t>
            </a:r>
            <a:r>
              <a:rPr sz="2500" dirty="0">
                <a:solidFill>
                  <a:srgbClr val="03499E"/>
                </a:solidFill>
                <a:latin typeface="Times New Roman"/>
                <a:cs typeface="Times New Roman"/>
              </a:rPr>
              <a:t>liệu</a:t>
            </a:r>
            <a:r>
              <a:rPr sz="2500" spc="270" dirty="0">
                <a:solidFill>
                  <a:srgbClr val="03499E"/>
                </a:solidFill>
                <a:latin typeface="Times New Roman"/>
                <a:cs typeface="Times New Roman"/>
              </a:rPr>
              <a:t> </a:t>
            </a:r>
            <a:r>
              <a:rPr sz="2500" dirty="0">
                <a:solidFill>
                  <a:srgbClr val="03499E"/>
                </a:solidFill>
                <a:latin typeface="Times New Roman"/>
                <a:cs typeface="Times New Roman"/>
              </a:rPr>
              <a:t>yêu</a:t>
            </a:r>
            <a:r>
              <a:rPr sz="2500" spc="275" dirty="0">
                <a:solidFill>
                  <a:srgbClr val="03499E"/>
                </a:solidFill>
                <a:latin typeface="Times New Roman"/>
                <a:cs typeface="Times New Roman"/>
              </a:rPr>
              <a:t> </a:t>
            </a:r>
            <a:r>
              <a:rPr sz="2500" dirty="0">
                <a:solidFill>
                  <a:srgbClr val="03499E"/>
                </a:solidFill>
                <a:latin typeface="Times New Roman"/>
                <a:cs typeface="Times New Roman"/>
              </a:rPr>
              <a:t>cầu</a:t>
            </a:r>
            <a:r>
              <a:rPr sz="2500" spc="280" dirty="0">
                <a:solidFill>
                  <a:srgbClr val="03499E"/>
                </a:solidFill>
                <a:latin typeface="Times New Roman"/>
                <a:cs typeface="Times New Roman"/>
              </a:rPr>
              <a:t> </a:t>
            </a:r>
            <a:r>
              <a:rPr sz="2500" dirty="0">
                <a:solidFill>
                  <a:srgbClr val="03499E"/>
                </a:solidFill>
                <a:latin typeface="Times New Roman"/>
                <a:cs typeface="Times New Roman"/>
              </a:rPr>
              <a:t>nhân</a:t>
            </a:r>
            <a:r>
              <a:rPr sz="2500" spc="270" dirty="0">
                <a:solidFill>
                  <a:srgbClr val="03499E"/>
                </a:solidFill>
                <a:latin typeface="Times New Roman"/>
                <a:cs typeface="Times New Roman"/>
              </a:rPr>
              <a:t> </a:t>
            </a:r>
            <a:r>
              <a:rPr sz="2500" dirty="0">
                <a:solidFill>
                  <a:srgbClr val="03499E"/>
                </a:solidFill>
                <a:latin typeface="Times New Roman"/>
                <a:cs typeface="Times New Roman"/>
              </a:rPr>
              <a:t>sự</a:t>
            </a:r>
            <a:r>
              <a:rPr sz="2500" spc="290" dirty="0">
                <a:solidFill>
                  <a:srgbClr val="03499E"/>
                </a:solidFill>
                <a:latin typeface="Times New Roman"/>
                <a:cs typeface="Times New Roman"/>
              </a:rPr>
              <a:t> </a:t>
            </a:r>
            <a:r>
              <a:rPr sz="2500" dirty="0">
                <a:solidFill>
                  <a:srgbClr val="03499E"/>
                </a:solidFill>
                <a:latin typeface="Times New Roman"/>
                <a:cs typeface="Times New Roman"/>
              </a:rPr>
              <a:t>phải</a:t>
            </a:r>
            <a:r>
              <a:rPr sz="2500" spc="265" dirty="0">
                <a:solidFill>
                  <a:srgbClr val="03499E"/>
                </a:solidFill>
                <a:latin typeface="Times New Roman"/>
                <a:cs typeface="Times New Roman"/>
              </a:rPr>
              <a:t> </a:t>
            </a:r>
            <a:r>
              <a:rPr sz="2500" dirty="0">
                <a:solidFill>
                  <a:srgbClr val="03499E"/>
                </a:solidFill>
                <a:latin typeface="Times New Roman"/>
                <a:cs typeface="Times New Roman"/>
              </a:rPr>
              <a:t>là</a:t>
            </a:r>
            <a:r>
              <a:rPr sz="2500" spc="270" dirty="0">
                <a:solidFill>
                  <a:srgbClr val="03499E"/>
                </a:solidFill>
                <a:latin typeface="Times New Roman"/>
                <a:cs typeface="Times New Roman"/>
              </a:rPr>
              <a:t> </a:t>
            </a:r>
            <a:r>
              <a:rPr sz="2500" dirty="0">
                <a:solidFill>
                  <a:srgbClr val="03499E"/>
                </a:solidFill>
                <a:latin typeface="Times New Roman"/>
                <a:cs typeface="Times New Roman"/>
              </a:rPr>
              <a:t>lưu</a:t>
            </a:r>
            <a:r>
              <a:rPr sz="2500" spc="290" dirty="0">
                <a:solidFill>
                  <a:srgbClr val="03499E"/>
                </a:solidFill>
                <a:latin typeface="Times New Roman"/>
                <a:cs typeface="Times New Roman"/>
              </a:rPr>
              <a:t> </a:t>
            </a:r>
            <a:r>
              <a:rPr sz="2500" dirty="0">
                <a:solidFill>
                  <a:srgbClr val="03499E"/>
                </a:solidFill>
                <a:latin typeface="Times New Roman"/>
                <a:cs typeface="Times New Roman"/>
              </a:rPr>
              <a:t>trữ</a:t>
            </a:r>
            <a:r>
              <a:rPr sz="2500" spc="275" dirty="0">
                <a:solidFill>
                  <a:srgbClr val="03499E"/>
                </a:solidFill>
                <a:latin typeface="Times New Roman"/>
                <a:cs typeface="Times New Roman"/>
              </a:rPr>
              <a:t> </a:t>
            </a:r>
            <a:r>
              <a:rPr sz="2500" dirty="0">
                <a:solidFill>
                  <a:srgbClr val="03499E"/>
                </a:solidFill>
                <a:latin typeface="Times New Roman"/>
                <a:cs typeface="Times New Roman"/>
              </a:rPr>
              <a:t>viên</a:t>
            </a:r>
            <a:r>
              <a:rPr sz="2500" spc="265" dirty="0">
                <a:solidFill>
                  <a:srgbClr val="03499E"/>
                </a:solidFill>
                <a:latin typeface="Times New Roman"/>
                <a:cs typeface="Times New Roman"/>
              </a:rPr>
              <a:t> </a:t>
            </a:r>
            <a:r>
              <a:rPr sz="2500" dirty="0">
                <a:solidFill>
                  <a:srgbClr val="03499E"/>
                </a:solidFill>
                <a:latin typeface="Times New Roman"/>
                <a:cs typeface="Times New Roman"/>
              </a:rPr>
              <a:t>hoặc</a:t>
            </a:r>
            <a:r>
              <a:rPr sz="2500" spc="265" dirty="0">
                <a:solidFill>
                  <a:srgbClr val="03499E"/>
                </a:solidFill>
                <a:latin typeface="Times New Roman"/>
                <a:cs typeface="Times New Roman"/>
              </a:rPr>
              <a:t> </a:t>
            </a:r>
            <a:r>
              <a:rPr sz="2500" dirty="0">
                <a:solidFill>
                  <a:srgbClr val="03499E"/>
                </a:solidFill>
                <a:latin typeface="Times New Roman"/>
                <a:cs typeface="Times New Roman"/>
              </a:rPr>
              <a:t>lưu</a:t>
            </a:r>
            <a:r>
              <a:rPr sz="2500" spc="275" dirty="0">
                <a:solidFill>
                  <a:srgbClr val="03499E"/>
                </a:solidFill>
                <a:latin typeface="Times New Roman"/>
                <a:cs typeface="Times New Roman"/>
              </a:rPr>
              <a:t> </a:t>
            </a:r>
            <a:r>
              <a:rPr sz="2500" dirty="0">
                <a:solidFill>
                  <a:srgbClr val="03499E"/>
                </a:solidFill>
                <a:latin typeface="Times New Roman"/>
                <a:cs typeface="Times New Roman"/>
              </a:rPr>
              <a:t>trữ</a:t>
            </a:r>
            <a:r>
              <a:rPr sz="2500" spc="290" dirty="0">
                <a:solidFill>
                  <a:srgbClr val="03499E"/>
                </a:solidFill>
                <a:latin typeface="Times New Roman"/>
                <a:cs typeface="Times New Roman"/>
              </a:rPr>
              <a:t> </a:t>
            </a:r>
            <a:r>
              <a:rPr sz="2500" dirty="0">
                <a:solidFill>
                  <a:srgbClr val="03499E"/>
                </a:solidFill>
                <a:latin typeface="Times New Roman"/>
                <a:cs typeface="Times New Roman"/>
              </a:rPr>
              <a:t>viên</a:t>
            </a:r>
            <a:r>
              <a:rPr sz="2500" spc="265" dirty="0">
                <a:solidFill>
                  <a:srgbClr val="03499E"/>
                </a:solidFill>
                <a:latin typeface="Times New Roman"/>
                <a:cs typeface="Times New Roman"/>
              </a:rPr>
              <a:t> </a:t>
            </a:r>
            <a:r>
              <a:rPr sz="2500" dirty="0">
                <a:solidFill>
                  <a:srgbClr val="03499E"/>
                </a:solidFill>
                <a:latin typeface="Times New Roman"/>
                <a:cs typeface="Times New Roman"/>
              </a:rPr>
              <a:t>chính,</a:t>
            </a:r>
            <a:r>
              <a:rPr sz="2500" spc="290" dirty="0">
                <a:solidFill>
                  <a:srgbClr val="03499E"/>
                </a:solidFill>
                <a:latin typeface="Times New Roman"/>
                <a:cs typeface="Times New Roman"/>
              </a:rPr>
              <a:t> </a:t>
            </a:r>
            <a:r>
              <a:rPr sz="2500" dirty="0">
                <a:solidFill>
                  <a:srgbClr val="03499E"/>
                </a:solidFill>
                <a:latin typeface="Times New Roman"/>
                <a:cs typeface="Times New Roman"/>
              </a:rPr>
              <a:t>nghĩa</a:t>
            </a:r>
            <a:r>
              <a:rPr sz="2500" spc="270" dirty="0">
                <a:solidFill>
                  <a:srgbClr val="03499E"/>
                </a:solidFill>
                <a:latin typeface="Times New Roman"/>
                <a:cs typeface="Times New Roman"/>
              </a:rPr>
              <a:t> </a:t>
            </a:r>
            <a:r>
              <a:rPr sz="2500" spc="-25" dirty="0">
                <a:solidFill>
                  <a:srgbClr val="03499E"/>
                </a:solidFill>
                <a:latin typeface="Times New Roman"/>
                <a:cs typeface="Times New Roman"/>
              </a:rPr>
              <a:t>là </a:t>
            </a:r>
            <a:r>
              <a:rPr sz="2500" dirty="0">
                <a:solidFill>
                  <a:srgbClr val="03499E"/>
                </a:solidFill>
                <a:latin typeface="Times New Roman"/>
                <a:cs typeface="Times New Roman"/>
              </a:rPr>
              <a:t>nhân</a:t>
            </a:r>
            <a:r>
              <a:rPr sz="2500" spc="340" dirty="0">
                <a:solidFill>
                  <a:srgbClr val="03499E"/>
                </a:solidFill>
                <a:latin typeface="Times New Roman"/>
                <a:cs typeface="Times New Roman"/>
              </a:rPr>
              <a:t> </a:t>
            </a:r>
            <a:r>
              <a:rPr sz="2500" dirty="0">
                <a:solidFill>
                  <a:srgbClr val="03499E"/>
                </a:solidFill>
                <a:latin typeface="Times New Roman"/>
                <a:cs typeface="Times New Roman"/>
              </a:rPr>
              <a:t>sự</a:t>
            </a:r>
            <a:r>
              <a:rPr sz="2500" spc="350" dirty="0">
                <a:solidFill>
                  <a:srgbClr val="03499E"/>
                </a:solidFill>
                <a:latin typeface="Times New Roman"/>
                <a:cs typeface="Times New Roman"/>
              </a:rPr>
              <a:t> </a:t>
            </a:r>
            <a:r>
              <a:rPr sz="2500" dirty="0">
                <a:solidFill>
                  <a:srgbClr val="03499E"/>
                </a:solidFill>
                <a:latin typeface="Times New Roman"/>
                <a:cs typeface="Times New Roman"/>
              </a:rPr>
              <a:t>phải</a:t>
            </a:r>
            <a:r>
              <a:rPr sz="2500" spc="345" dirty="0">
                <a:solidFill>
                  <a:srgbClr val="03499E"/>
                </a:solidFill>
                <a:latin typeface="Times New Roman"/>
                <a:cs typeface="Times New Roman"/>
              </a:rPr>
              <a:t> </a:t>
            </a:r>
            <a:r>
              <a:rPr sz="2500" dirty="0">
                <a:solidFill>
                  <a:srgbClr val="03499E"/>
                </a:solidFill>
                <a:latin typeface="Times New Roman"/>
                <a:cs typeface="Times New Roman"/>
              </a:rPr>
              <a:t>là</a:t>
            </a:r>
            <a:r>
              <a:rPr sz="2500" spc="345" dirty="0">
                <a:solidFill>
                  <a:srgbClr val="03499E"/>
                </a:solidFill>
                <a:latin typeface="Times New Roman"/>
                <a:cs typeface="Times New Roman"/>
              </a:rPr>
              <a:t> </a:t>
            </a:r>
            <a:r>
              <a:rPr sz="2500" dirty="0">
                <a:solidFill>
                  <a:srgbClr val="03499E"/>
                </a:solidFill>
                <a:latin typeface="Times New Roman"/>
                <a:cs typeface="Times New Roman"/>
              </a:rPr>
              <a:t>viên</a:t>
            </a:r>
            <a:r>
              <a:rPr sz="2500" spc="345" dirty="0">
                <a:solidFill>
                  <a:srgbClr val="03499E"/>
                </a:solidFill>
                <a:latin typeface="Times New Roman"/>
                <a:cs typeface="Times New Roman"/>
              </a:rPr>
              <a:t> </a:t>
            </a:r>
            <a:r>
              <a:rPr sz="2500" dirty="0">
                <a:solidFill>
                  <a:srgbClr val="03499E"/>
                </a:solidFill>
                <a:latin typeface="Times New Roman"/>
                <a:cs typeface="Times New Roman"/>
              </a:rPr>
              <a:t>chức</a:t>
            </a:r>
            <a:r>
              <a:rPr sz="2500" spc="345" dirty="0">
                <a:solidFill>
                  <a:srgbClr val="03499E"/>
                </a:solidFill>
                <a:latin typeface="Times New Roman"/>
                <a:cs typeface="Times New Roman"/>
              </a:rPr>
              <a:t> </a:t>
            </a:r>
            <a:r>
              <a:rPr sz="2500" dirty="0">
                <a:solidFill>
                  <a:srgbClr val="03499E"/>
                </a:solidFill>
                <a:latin typeface="Times New Roman"/>
                <a:cs typeface="Times New Roman"/>
              </a:rPr>
              <a:t>thì</a:t>
            </a:r>
            <a:r>
              <a:rPr sz="2500" spc="355" dirty="0">
                <a:solidFill>
                  <a:srgbClr val="03499E"/>
                </a:solidFill>
                <a:latin typeface="Times New Roman"/>
                <a:cs typeface="Times New Roman"/>
              </a:rPr>
              <a:t> </a:t>
            </a:r>
            <a:r>
              <a:rPr sz="2500" dirty="0">
                <a:solidFill>
                  <a:srgbClr val="03499E"/>
                </a:solidFill>
                <a:latin typeface="Times New Roman"/>
                <a:cs typeface="Times New Roman"/>
              </a:rPr>
              <a:t>quy</a:t>
            </a:r>
            <a:r>
              <a:rPr sz="2500" spc="360" dirty="0">
                <a:solidFill>
                  <a:srgbClr val="03499E"/>
                </a:solidFill>
                <a:latin typeface="Times New Roman"/>
                <a:cs typeface="Times New Roman"/>
              </a:rPr>
              <a:t> </a:t>
            </a:r>
            <a:r>
              <a:rPr sz="2500" dirty="0">
                <a:solidFill>
                  <a:srgbClr val="03499E"/>
                </a:solidFill>
                <a:latin typeface="Times New Roman"/>
                <a:cs typeface="Times New Roman"/>
              </a:rPr>
              <a:t>định</a:t>
            </a:r>
            <a:r>
              <a:rPr sz="2500" spc="350" dirty="0">
                <a:solidFill>
                  <a:srgbClr val="03499E"/>
                </a:solidFill>
                <a:latin typeface="Times New Roman"/>
                <a:cs typeface="Times New Roman"/>
              </a:rPr>
              <a:t> </a:t>
            </a:r>
            <a:r>
              <a:rPr sz="2500" dirty="0">
                <a:solidFill>
                  <a:srgbClr val="03499E"/>
                </a:solidFill>
                <a:latin typeface="Times New Roman"/>
                <a:cs typeface="Times New Roman"/>
              </a:rPr>
              <a:t>này</a:t>
            </a:r>
            <a:r>
              <a:rPr sz="2500" spc="340" dirty="0">
                <a:solidFill>
                  <a:srgbClr val="03499E"/>
                </a:solidFill>
                <a:latin typeface="Times New Roman"/>
                <a:cs typeface="Times New Roman"/>
              </a:rPr>
              <a:t> </a:t>
            </a:r>
            <a:r>
              <a:rPr sz="2500" dirty="0">
                <a:solidFill>
                  <a:srgbClr val="03499E"/>
                </a:solidFill>
                <a:latin typeface="Times New Roman"/>
                <a:cs typeface="Times New Roman"/>
              </a:rPr>
              <a:t>trong</a:t>
            </a:r>
            <a:r>
              <a:rPr sz="2500" spc="350" dirty="0">
                <a:solidFill>
                  <a:srgbClr val="03499E"/>
                </a:solidFill>
                <a:latin typeface="Times New Roman"/>
                <a:cs typeface="Times New Roman"/>
              </a:rPr>
              <a:t> </a:t>
            </a:r>
            <a:r>
              <a:rPr sz="2500" spc="-20" dirty="0">
                <a:solidFill>
                  <a:srgbClr val="03499E"/>
                </a:solidFill>
                <a:latin typeface="Times New Roman"/>
                <a:cs typeface="Times New Roman"/>
              </a:rPr>
              <a:t>E-</a:t>
            </a:r>
            <a:r>
              <a:rPr sz="2500" dirty="0">
                <a:solidFill>
                  <a:srgbClr val="03499E"/>
                </a:solidFill>
                <a:latin typeface="Times New Roman"/>
                <a:cs typeface="Times New Roman"/>
              </a:rPr>
              <a:t>HSMT</a:t>
            </a:r>
            <a:r>
              <a:rPr sz="2500" spc="305" dirty="0">
                <a:solidFill>
                  <a:srgbClr val="03499E"/>
                </a:solidFill>
                <a:latin typeface="Times New Roman"/>
                <a:cs typeface="Times New Roman"/>
              </a:rPr>
              <a:t> </a:t>
            </a:r>
            <a:r>
              <a:rPr sz="2500" dirty="0">
                <a:solidFill>
                  <a:srgbClr val="03499E"/>
                </a:solidFill>
                <a:latin typeface="Times New Roman"/>
                <a:cs typeface="Times New Roman"/>
              </a:rPr>
              <a:t>được</a:t>
            </a:r>
            <a:r>
              <a:rPr sz="2500" spc="345" dirty="0">
                <a:solidFill>
                  <a:srgbClr val="03499E"/>
                </a:solidFill>
                <a:latin typeface="Times New Roman"/>
                <a:cs typeface="Times New Roman"/>
              </a:rPr>
              <a:t> </a:t>
            </a:r>
            <a:r>
              <a:rPr sz="2500" dirty="0">
                <a:solidFill>
                  <a:srgbClr val="03499E"/>
                </a:solidFill>
                <a:latin typeface="Times New Roman"/>
                <a:cs typeface="Times New Roman"/>
              </a:rPr>
              <a:t>coi</a:t>
            </a:r>
            <a:r>
              <a:rPr sz="2500" spc="355" dirty="0">
                <a:solidFill>
                  <a:srgbClr val="03499E"/>
                </a:solidFill>
                <a:latin typeface="Times New Roman"/>
                <a:cs typeface="Times New Roman"/>
              </a:rPr>
              <a:t> </a:t>
            </a:r>
            <a:r>
              <a:rPr sz="2500" dirty="0">
                <a:solidFill>
                  <a:srgbClr val="03499E"/>
                </a:solidFill>
                <a:latin typeface="Times New Roman"/>
                <a:cs typeface="Times New Roman"/>
              </a:rPr>
              <a:t>là</a:t>
            </a:r>
            <a:r>
              <a:rPr sz="2500" spc="340" dirty="0">
                <a:solidFill>
                  <a:srgbClr val="03499E"/>
                </a:solidFill>
                <a:latin typeface="Times New Roman"/>
                <a:cs typeface="Times New Roman"/>
              </a:rPr>
              <a:t> </a:t>
            </a:r>
            <a:r>
              <a:rPr sz="2500" spc="-25" dirty="0">
                <a:solidFill>
                  <a:srgbClr val="03499E"/>
                </a:solidFill>
                <a:latin typeface="Times New Roman"/>
                <a:cs typeface="Times New Roman"/>
              </a:rPr>
              <a:t>vi </a:t>
            </a:r>
            <a:r>
              <a:rPr sz="2500" dirty="0">
                <a:solidFill>
                  <a:srgbClr val="03499E"/>
                </a:solidFill>
                <a:latin typeface="Times New Roman"/>
                <a:cs typeface="Times New Roman"/>
              </a:rPr>
              <a:t>phạm</a:t>
            </a:r>
            <a:r>
              <a:rPr sz="2500" spc="-40" dirty="0">
                <a:solidFill>
                  <a:srgbClr val="03499E"/>
                </a:solidFill>
                <a:latin typeface="Times New Roman"/>
                <a:cs typeface="Times New Roman"/>
              </a:rPr>
              <a:t> </a:t>
            </a:r>
            <a:r>
              <a:rPr sz="2500" dirty="0">
                <a:solidFill>
                  <a:srgbClr val="03499E"/>
                </a:solidFill>
                <a:latin typeface="Times New Roman"/>
                <a:cs typeface="Times New Roman"/>
              </a:rPr>
              <a:t>khoản</a:t>
            </a:r>
            <a:r>
              <a:rPr sz="2500" spc="-35" dirty="0">
                <a:solidFill>
                  <a:srgbClr val="03499E"/>
                </a:solidFill>
                <a:latin typeface="Times New Roman"/>
                <a:cs typeface="Times New Roman"/>
              </a:rPr>
              <a:t> </a:t>
            </a:r>
            <a:r>
              <a:rPr sz="2500" dirty="0">
                <a:solidFill>
                  <a:srgbClr val="03499E"/>
                </a:solidFill>
                <a:latin typeface="Times New Roman"/>
                <a:cs typeface="Times New Roman"/>
              </a:rPr>
              <a:t>3</a:t>
            </a:r>
            <a:r>
              <a:rPr sz="2500" spc="-45" dirty="0">
                <a:solidFill>
                  <a:srgbClr val="03499E"/>
                </a:solidFill>
                <a:latin typeface="Times New Roman"/>
                <a:cs typeface="Times New Roman"/>
              </a:rPr>
              <a:t> </a:t>
            </a:r>
            <a:r>
              <a:rPr sz="2500" dirty="0">
                <a:solidFill>
                  <a:srgbClr val="03499E"/>
                </a:solidFill>
                <a:latin typeface="Times New Roman"/>
                <a:cs typeface="Times New Roman"/>
              </a:rPr>
              <a:t>Điều</a:t>
            </a:r>
            <a:r>
              <a:rPr sz="2500" spc="-30" dirty="0">
                <a:solidFill>
                  <a:srgbClr val="03499E"/>
                </a:solidFill>
                <a:latin typeface="Times New Roman"/>
                <a:cs typeface="Times New Roman"/>
              </a:rPr>
              <a:t> </a:t>
            </a:r>
            <a:r>
              <a:rPr sz="2500" dirty="0">
                <a:solidFill>
                  <a:srgbClr val="03499E"/>
                </a:solidFill>
                <a:latin typeface="Times New Roman"/>
                <a:cs typeface="Times New Roman"/>
              </a:rPr>
              <a:t>44</a:t>
            </a:r>
            <a:r>
              <a:rPr sz="2500" spc="-30" dirty="0">
                <a:solidFill>
                  <a:srgbClr val="03499E"/>
                </a:solidFill>
                <a:latin typeface="Times New Roman"/>
                <a:cs typeface="Times New Roman"/>
              </a:rPr>
              <a:t> </a:t>
            </a:r>
            <a:r>
              <a:rPr sz="2500" dirty="0">
                <a:solidFill>
                  <a:srgbClr val="03499E"/>
                </a:solidFill>
                <a:latin typeface="Times New Roman"/>
                <a:cs typeface="Times New Roman"/>
              </a:rPr>
              <a:t>của</a:t>
            </a:r>
            <a:r>
              <a:rPr sz="2500" spc="-40" dirty="0">
                <a:solidFill>
                  <a:srgbClr val="03499E"/>
                </a:solidFill>
                <a:latin typeface="Times New Roman"/>
                <a:cs typeface="Times New Roman"/>
              </a:rPr>
              <a:t> </a:t>
            </a:r>
            <a:r>
              <a:rPr sz="2500" dirty="0">
                <a:solidFill>
                  <a:srgbClr val="03499E"/>
                </a:solidFill>
                <a:latin typeface="Times New Roman"/>
                <a:cs typeface="Times New Roman"/>
              </a:rPr>
              <a:t>Luật</a:t>
            </a:r>
            <a:r>
              <a:rPr sz="2500" spc="-35" dirty="0">
                <a:solidFill>
                  <a:srgbClr val="03499E"/>
                </a:solidFill>
                <a:latin typeface="Times New Roman"/>
                <a:cs typeface="Times New Roman"/>
              </a:rPr>
              <a:t> </a:t>
            </a:r>
            <a:r>
              <a:rPr sz="2500" dirty="0">
                <a:solidFill>
                  <a:srgbClr val="03499E"/>
                </a:solidFill>
                <a:latin typeface="Times New Roman"/>
                <a:cs typeface="Times New Roman"/>
              </a:rPr>
              <a:t>Đấu</a:t>
            </a:r>
            <a:r>
              <a:rPr sz="2500" spc="-40" dirty="0">
                <a:solidFill>
                  <a:srgbClr val="03499E"/>
                </a:solidFill>
                <a:latin typeface="Times New Roman"/>
                <a:cs typeface="Times New Roman"/>
              </a:rPr>
              <a:t> </a:t>
            </a:r>
            <a:r>
              <a:rPr sz="2500" spc="-10" dirty="0">
                <a:solidFill>
                  <a:srgbClr val="03499E"/>
                </a:solidFill>
                <a:latin typeface="Times New Roman"/>
                <a:cs typeface="Times New Roman"/>
              </a:rPr>
              <a:t>thầu).</a:t>
            </a:r>
            <a:endParaRPr sz="2500" dirty="0">
              <a:latin typeface="Times New Roman"/>
              <a:cs typeface="Times New Roman"/>
            </a:endParaRPr>
          </a:p>
        </p:txBody>
      </p:sp>
      <p:sp>
        <p:nvSpPr>
          <p:cNvPr id="15" name="Slide Number Placeholder 14">
            <a:extLst>
              <a:ext uri="{FF2B5EF4-FFF2-40B4-BE49-F238E27FC236}">
                <a16:creationId xmlns:a16="http://schemas.microsoft.com/office/drawing/2014/main" id="{3B6946DB-7F1F-6ABA-BBBC-9EF6BD0C9D2D}"/>
              </a:ext>
            </a:extLst>
          </p:cNvPr>
          <p:cNvSpPr>
            <a:spLocks noGrp="1"/>
          </p:cNvSpPr>
          <p:nvPr>
            <p:ph type="sldNum" sz="quarter" idx="7"/>
          </p:nvPr>
        </p:nvSpPr>
        <p:spPr/>
        <p:txBody>
          <a:bodyPr/>
          <a:lstStyle/>
          <a:p>
            <a:pPr marL="4939665">
              <a:lnSpc>
                <a:spcPts val="1655"/>
              </a:lnSpc>
            </a:pPr>
            <a:fld id="{81D60167-4931-47E6-BA6A-407CBD079E47}" type="slidenum">
              <a:rPr lang="en-US" spc="-25" smtClean="0"/>
              <a:t>76</a:t>
            </a:fld>
            <a:endParaRPr lang="en-US" spc="-25"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object 7"/>
          <p:cNvSpPr txBox="1">
            <a:spLocks noGrp="1"/>
          </p:cNvSpPr>
          <p:nvPr>
            <p:ph type="title"/>
          </p:nvPr>
        </p:nvSpPr>
        <p:spPr>
          <a:xfrm>
            <a:off x="1478661" y="255473"/>
            <a:ext cx="9273540" cy="391795"/>
          </a:xfrm>
          <a:prstGeom prst="rect">
            <a:avLst/>
          </a:prstGeom>
        </p:spPr>
        <p:txBody>
          <a:bodyPr vert="horz" wrap="square" lIns="0" tIns="12700" rIns="0" bIns="0" rtlCol="0">
            <a:spAutoFit/>
          </a:bodyPr>
          <a:lstStyle/>
          <a:p>
            <a:pPr marL="12700">
              <a:lnSpc>
                <a:spcPct val="100000"/>
              </a:lnSpc>
              <a:spcBef>
                <a:spcPts val="100"/>
              </a:spcBef>
            </a:pPr>
            <a:r>
              <a:rPr dirty="0"/>
              <a:t>Một</a:t>
            </a:r>
            <a:r>
              <a:rPr spc="-30" dirty="0"/>
              <a:t> </a:t>
            </a:r>
            <a:r>
              <a:rPr dirty="0"/>
              <a:t>số</a:t>
            </a:r>
            <a:r>
              <a:rPr spc="-25" dirty="0"/>
              <a:t> </a:t>
            </a:r>
            <a:r>
              <a:rPr dirty="0"/>
              <a:t>quy</a:t>
            </a:r>
            <a:r>
              <a:rPr spc="-15" dirty="0"/>
              <a:t> </a:t>
            </a:r>
            <a:r>
              <a:rPr dirty="0"/>
              <a:t>định</a:t>
            </a:r>
            <a:r>
              <a:rPr spc="-15" dirty="0"/>
              <a:t> </a:t>
            </a:r>
            <a:r>
              <a:rPr dirty="0"/>
              <a:t>của</a:t>
            </a:r>
            <a:r>
              <a:rPr spc="-25" dirty="0"/>
              <a:t> </a:t>
            </a:r>
            <a:r>
              <a:rPr spc="-10" dirty="0"/>
              <a:t>E-</a:t>
            </a:r>
            <a:r>
              <a:rPr dirty="0"/>
              <a:t>HSMT</a:t>
            </a:r>
            <a:r>
              <a:rPr spc="-70" dirty="0"/>
              <a:t> </a:t>
            </a:r>
            <a:r>
              <a:rPr dirty="0"/>
              <a:t>vi</a:t>
            </a:r>
            <a:r>
              <a:rPr spc="-30" dirty="0"/>
              <a:t> </a:t>
            </a:r>
            <a:r>
              <a:rPr dirty="0"/>
              <a:t>phạm</a:t>
            </a:r>
            <a:r>
              <a:rPr spc="-5" dirty="0"/>
              <a:t> </a:t>
            </a:r>
            <a:r>
              <a:rPr dirty="0"/>
              <a:t>khoản</a:t>
            </a:r>
            <a:r>
              <a:rPr spc="-40" dirty="0"/>
              <a:t> </a:t>
            </a:r>
            <a:r>
              <a:rPr dirty="0"/>
              <a:t>3</a:t>
            </a:r>
            <a:r>
              <a:rPr spc="-25" dirty="0"/>
              <a:t> </a:t>
            </a:r>
            <a:r>
              <a:rPr dirty="0"/>
              <a:t>Điều</a:t>
            </a:r>
            <a:r>
              <a:rPr spc="-25" dirty="0"/>
              <a:t> </a:t>
            </a:r>
            <a:r>
              <a:rPr dirty="0"/>
              <a:t>44</a:t>
            </a:r>
            <a:r>
              <a:rPr spc="-20" dirty="0"/>
              <a:t> </a:t>
            </a:r>
            <a:r>
              <a:rPr dirty="0"/>
              <a:t>Luật</a:t>
            </a:r>
            <a:r>
              <a:rPr spc="-20" dirty="0"/>
              <a:t> </a:t>
            </a:r>
            <a:r>
              <a:rPr dirty="0"/>
              <a:t>Đấu</a:t>
            </a:r>
            <a:r>
              <a:rPr spc="-5" dirty="0"/>
              <a:t> </a:t>
            </a:r>
            <a:r>
              <a:rPr spc="-20" dirty="0"/>
              <a:t>thầu</a:t>
            </a:r>
          </a:p>
        </p:txBody>
      </p:sp>
      <p:sp>
        <p:nvSpPr>
          <p:cNvPr id="24" name="object 24"/>
          <p:cNvSpPr txBox="1"/>
          <p:nvPr/>
        </p:nvSpPr>
        <p:spPr>
          <a:xfrm>
            <a:off x="821611" y="675233"/>
            <a:ext cx="10685145" cy="5103495"/>
          </a:xfrm>
          <a:prstGeom prst="rect">
            <a:avLst/>
          </a:prstGeom>
        </p:spPr>
        <p:txBody>
          <a:bodyPr vert="horz" wrap="square" lIns="0" tIns="12700" rIns="0" bIns="0" rtlCol="0">
            <a:spAutoFit/>
          </a:bodyPr>
          <a:lstStyle/>
          <a:p>
            <a:pPr marL="3315970" marR="1367155" indent="-2266950">
              <a:lnSpc>
                <a:spcPct val="112500"/>
              </a:lnSpc>
              <a:spcBef>
                <a:spcPts val="100"/>
              </a:spcBef>
            </a:pPr>
            <a:r>
              <a:rPr sz="2000" dirty="0">
                <a:solidFill>
                  <a:srgbClr val="03499E"/>
                </a:solidFill>
                <a:latin typeface="Times New Roman"/>
                <a:cs typeface="Times New Roman"/>
              </a:rPr>
              <a:t>ĐỐI</a:t>
            </a:r>
            <a:r>
              <a:rPr sz="2000" spc="-35" dirty="0">
                <a:solidFill>
                  <a:srgbClr val="03499E"/>
                </a:solidFill>
                <a:latin typeface="Times New Roman"/>
                <a:cs typeface="Times New Roman"/>
              </a:rPr>
              <a:t> </a:t>
            </a:r>
            <a:r>
              <a:rPr sz="2000" dirty="0">
                <a:solidFill>
                  <a:srgbClr val="03499E"/>
                </a:solidFill>
                <a:latin typeface="Times New Roman"/>
                <a:cs typeface="Times New Roman"/>
              </a:rPr>
              <a:t>VỚI</a:t>
            </a:r>
            <a:r>
              <a:rPr sz="2000" spc="-50" dirty="0">
                <a:solidFill>
                  <a:srgbClr val="03499E"/>
                </a:solidFill>
                <a:latin typeface="Times New Roman"/>
                <a:cs typeface="Times New Roman"/>
              </a:rPr>
              <a:t> </a:t>
            </a:r>
            <a:r>
              <a:rPr sz="2000" dirty="0">
                <a:solidFill>
                  <a:srgbClr val="03499E"/>
                </a:solidFill>
                <a:latin typeface="Times New Roman"/>
                <a:cs typeface="Times New Roman"/>
              </a:rPr>
              <a:t>GÓI</a:t>
            </a:r>
            <a:r>
              <a:rPr sz="2000" spc="-35" dirty="0">
                <a:solidFill>
                  <a:srgbClr val="03499E"/>
                </a:solidFill>
                <a:latin typeface="Times New Roman"/>
                <a:cs typeface="Times New Roman"/>
              </a:rPr>
              <a:t> </a:t>
            </a:r>
            <a:r>
              <a:rPr sz="2000" dirty="0">
                <a:solidFill>
                  <a:srgbClr val="03499E"/>
                </a:solidFill>
                <a:latin typeface="Times New Roman"/>
                <a:cs typeface="Times New Roman"/>
              </a:rPr>
              <a:t>THẦU</a:t>
            </a:r>
            <a:r>
              <a:rPr sz="2000" spc="-25" dirty="0">
                <a:solidFill>
                  <a:srgbClr val="03499E"/>
                </a:solidFill>
                <a:latin typeface="Times New Roman"/>
                <a:cs typeface="Times New Roman"/>
              </a:rPr>
              <a:t> </a:t>
            </a:r>
            <a:r>
              <a:rPr sz="2000" dirty="0">
                <a:solidFill>
                  <a:srgbClr val="FF0000"/>
                </a:solidFill>
                <a:latin typeface="Times New Roman"/>
                <a:cs typeface="Times New Roman"/>
              </a:rPr>
              <a:t>MUA</a:t>
            </a:r>
            <a:r>
              <a:rPr sz="2000" spc="-35" dirty="0">
                <a:solidFill>
                  <a:srgbClr val="FF0000"/>
                </a:solidFill>
                <a:latin typeface="Times New Roman"/>
                <a:cs typeface="Times New Roman"/>
              </a:rPr>
              <a:t> </a:t>
            </a:r>
            <a:r>
              <a:rPr sz="2000" dirty="0">
                <a:solidFill>
                  <a:srgbClr val="FF0000"/>
                </a:solidFill>
                <a:latin typeface="Times New Roman"/>
                <a:cs typeface="Times New Roman"/>
              </a:rPr>
              <a:t>SẮM</a:t>
            </a:r>
            <a:r>
              <a:rPr sz="2000" spc="-45" dirty="0">
                <a:solidFill>
                  <a:srgbClr val="FF0000"/>
                </a:solidFill>
                <a:latin typeface="Times New Roman"/>
                <a:cs typeface="Times New Roman"/>
              </a:rPr>
              <a:t> </a:t>
            </a:r>
            <a:r>
              <a:rPr sz="2000" dirty="0">
                <a:solidFill>
                  <a:srgbClr val="FF0000"/>
                </a:solidFill>
                <a:latin typeface="Times New Roman"/>
                <a:cs typeface="Times New Roman"/>
              </a:rPr>
              <a:t>HÀNG</a:t>
            </a:r>
            <a:r>
              <a:rPr sz="2000" spc="-35" dirty="0">
                <a:solidFill>
                  <a:srgbClr val="FF0000"/>
                </a:solidFill>
                <a:latin typeface="Times New Roman"/>
                <a:cs typeface="Times New Roman"/>
              </a:rPr>
              <a:t> </a:t>
            </a:r>
            <a:r>
              <a:rPr sz="2000" dirty="0">
                <a:solidFill>
                  <a:srgbClr val="FF0000"/>
                </a:solidFill>
                <a:latin typeface="Times New Roman"/>
                <a:cs typeface="Times New Roman"/>
              </a:rPr>
              <a:t>HÓA</a:t>
            </a:r>
            <a:r>
              <a:rPr sz="2000" spc="-35" dirty="0">
                <a:solidFill>
                  <a:srgbClr val="FF0000"/>
                </a:solidFill>
                <a:latin typeface="Times New Roman"/>
                <a:cs typeface="Times New Roman"/>
              </a:rPr>
              <a:t> </a:t>
            </a:r>
            <a:r>
              <a:rPr sz="2000" dirty="0">
                <a:solidFill>
                  <a:srgbClr val="03499E"/>
                </a:solidFill>
                <a:latin typeface="Times New Roman"/>
                <a:cs typeface="Times New Roman"/>
              </a:rPr>
              <a:t>ĐƯA</a:t>
            </a:r>
            <a:r>
              <a:rPr sz="2000" spc="-35" dirty="0">
                <a:solidFill>
                  <a:srgbClr val="03499E"/>
                </a:solidFill>
                <a:latin typeface="Times New Roman"/>
                <a:cs typeface="Times New Roman"/>
              </a:rPr>
              <a:t> </a:t>
            </a:r>
            <a:r>
              <a:rPr sz="2000" dirty="0">
                <a:solidFill>
                  <a:srgbClr val="03499E"/>
                </a:solidFill>
                <a:latin typeface="Times New Roman"/>
                <a:cs typeface="Times New Roman"/>
              </a:rPr>
              <a:t>THÊM</a:t>
            </a:r>
            <a:r>
              <a:rPr sz="2000" spc="-35" dirty="0">
                <a:solidFill>
                  <a:srgbClr val="03499E"/>
                </a:solidFill>
                <a:latin typeface="Times New Roman"/>
                <a:cs typeface="Times New Roman"/>
              </a:rPr>
              <a:t> </a:t>
            </a:r>
            <a:r>
              <a:rPr sz="2000" dirty="0">
                <a:solidFill>
                  <a:srgbClr val="03499E"/>
                </a:solidFill>
                <a:latin typeface="Times New Roman"/>
                <a:cs typeface="Times New Roman"/>
              </a:rPr>
              <a:t>CÁC</a:t>
            </a:r>
            <a:r>
              <a:rPr sz="2000" spc="-35" dirty="0">
                <a:solidFill>
                  <a:srgbClr val="03499E"/>
                </a:solidFill>
                <a:latin typeface="Times New Roman"/>
                <a:cs typeface="Times New Roman"/>
              </a:rPr>
              <a:t> </a:t>
            </a:r>
            <a:r>
              <a:rPr sz="2000" dirty="0">
                <a:solidFill>
                  <a:srgbClr val="03499E"/>
                </a:solidFill>
                <a:latin typeface="Times New Roman"/>
                <a:cs typeface="Times New Roman"/>
              </a:rPr>
              <a:t>QUY</a:t>
            </a:r>
            <a:r>
              <a:rPr sz="2000" spc="-35" dirty="0">
                <a:solidFill>
                  <a:srgbClr val="03499E"/>
                </a:solidFill>
                <a:latin typeface="Times New Roman"/>
                <a:cs typeface="Times New Roman"/>
              </a:rPr>
              <a:t> </a:t>
            </a:r>
            <a:r>
              <a:rPr sz="2000" spc="-20" dirty="0">
                <a:solidFill>
                  <a:srgbClr val="03499E"/>
                </a:solidFill>
                <a:latin typeface="Times New Roman"/>
                <a:cs typeface="Times New Roman"/>
              </a:rPr>
              <a:t>ĐỊNH </a:t>
            </a:r>
            <a:r>
              <a:rPr sz="2000" dirty="0">
                <a:solidFill>
                  <a:srgbClr val="03499E"/>
                </a:solidFill>
                <a:latin typeface="Times New Roman"/>
                <a:cs typeface="Times New Roman"/>
              </a:rPr>
              <a:t>(NGOÀI</a:t>
            </a:r>
            <a:r>
              <a:rPr sz="2000" spc="-65" dirty="0">
                <a:solidFill>
                  <a:srgbClr val="03499E"/>
                </a:solidFill>
                <a:latin typeface="Times New Roman"/>
                <a:cs typeface="Times New Roman"/>
              </a:rPr>
              <a:t> </a:t>
            </a:r>
            <a:r>
              <a:rPr sz="2000" dirty="0">
                <a:solidFill>
                  <a:srgbClr val="03499E"/>
                </a:solidFill>
                <a:latin typeface="Times New Roman"/>
                <a:cs typeface="Times New Roman"/>
              </a:rPr>
              <a:t>QUY</a:t>
            </a:r>
            <a:r>
              <a:rPr sz="2000" spc="-35" dirty="0">
                <a:solidFill>
                  <a:srgbClr val="03499E"/>
                </a:solidFill>
                <a:latin typeface="Times New Roman"/>
                <a:cs typeface="Times New Roman"/>
              </a:rPr>
              <a:t> </a:t>
            </a:r>
            <a:r>
              <a:rPr sz="2000" dirty="0">
                <a:solidFill>
                  <a:srgbClr val="03499E"/>
                </a:solidFill>
                <a:latin typeface="Times New Roman"/>
                <a:cs typeface="Times New Roman"/>
              </a:rPr>
              <a:t>ĐỊNH</a:t>
            </a:r>
            <a:r>
              <a:rPr sz="2000" spc="-50" dirty="0">
                <a:solidFill>
                  <a:srgbClr val="03499E"/>
                </a:solidFill>
                <a:latin typeface="Times New Roman"/>
                <a:cs typeface="Times New Roman"/>
              </a:rPr>
              <a:t> </a:t>
            </a:r>
            <a:r>
              <a:rPr sz="2000" dirty="0">
                <a:solidFill>
                  <a:srgbClr val="03499E"/>
                </a:solidFill>
                <a:latin typeface="Times New Roman"/>
                <a:cs typeface="Times New Roman"/>
              </a:rPr>
              <a:t>Ở</a:t>
            </a:r>
            <a:r>
              <a:rPr sz="2000" spc="-40" dirty="0">
                <a:solidFill>
                  <a:srgbClr val="03499E"/>
                </a:solidFill>
                <a:latin typeface="Times New Roman"/>
                <a:cs typeface="Times New Roman"/>
              </a:rPr>
              <a:t> </a:t>
            </a:r>
            <a:r>
              <a:rPr sz="2000" dirty="0">
                <a:solidFill>
                  <a:srgbClr val="03499E"/>
                </a:solidFill>
                <a:latin typeface="Times New Roman"/>
                <a:cs typeface="Times New Roman"/>
              </a:rPr>
              <a:t>KHOẢN</a:t>
            </a:r>
            <a:r>
              <a:rPr sz="2000" spc="-40" dirty="0">
                <a:solidFill>
                  <a:srgbClr val="03499E"/>
                </a:solidFill>
                <a:latin typeface="Times New Roman"/>
                <a:cs typeface="Times New Roman"/>
              </a:rPr>
              <a:t> </a:t>
            </a:r>
            <a:r>
              <a:rPr sz="2000" spc="-25" dirty="0">
                <a:solidFill>
                  <a:srgbClr val="03499E"/>
                </a:solidFill>
                <a:latin typeface="Times New Roman"/>
                <a:cs typeface="Times New Roman"/>
              </a:rPr>
              <a:t>1)</a:t>
            </a:r>
            <a:endParaRPr sz="2000" dirty="0">
              <a:latin typeface="Times New Roman"/>
              <a:cs typeface="Times New Roman"/>
            </a:endParaRPr>
          </a:p>
          <a:p>
            <a:pPr marL="431800" marR="285750" indent="304800" algn="just">
              <a:lnSpc>
                <a:spcPct val="86300"/>
              </a:lnSpc>
              <a:spcBef>
                <a:spcPts val="1080"/>
              </a:spcBef>
              <a:buAutoNum type="alphaLcParenR"/>
              <a:tabLst>
                <a:tab pos="736600" algn="l"/>
              </a:tabLst>
            </a:pPr>
            <a:r>
              <a:rPr sz="2300" dirty="0">
                <a:solidFill>
                  <a:srgbClr val="03499E"/>
                </a:solidFill>
                <a:latin typeface="Times New Roman"/>
                <a:cs typeface="Times New Roman"/>
              </a:rPr>
              <a:t>Yêu</a:t>
            </a:r>
            <a:r>
              <a:rPr sz="2300" spc="30" dirty="0">
                <a:solidFill>
                  <a:srgbClr val="03499E"/>
                </a:solidFill>
                <a:latin typeface="Times New Roman"/>
                <a:cs typeface="Times New Roman"/>
              </a:rPr>
              <a:t> </a:t>
            </a:r>
            <a:r>
              <a:rPr sz="2300" dirty="0">
                <a:solidFill>
                  <a:srgbClr val="03499E"/>
                </a:solidFill>
                <a:latin typeface="Times New Roman"/>
                <a:cs typeface="Times New Roman"/>
              </a:rPr>
              <a:t>cầu</a:t>
            </a:r>
            <a:r>
              <a:rPr sz="2300" spc="30" dirty="0">
                <a:solidFill>
                  <a:srgbClr val="03499E"/>
                </a:solidFill>
                <a:latin typeface="Times New Roman"/>
                <a:cs typeface="Times New Roman"/>
              </a:rPr>
              <a:t> </a:t>
            </a:r>
            <a:r>
              <a:rPr sz="2300" dirty="0">
                <a:solidFill>
                  <a:srgbClr val="03499E"/>
                </a:solidFill>
                <a:latin typeface="Times New Roman"/>
                <a:cs typeface="Times New Roman"/>
              </a:rPr>
              <a:t>về</a:t>
            </a:r>
            <a:r>
              <a:rPr sz="2300" spc="25" dirty="0">
                <a:solidFill>
                  <a:srgbClr val="03499E"/>
                </a:solidFill>
                <a:latin typeface="Times New Roman"/>
                <a:cs typeface="Times New Roman"/>
              </a:rPr>
              <a:t> </a:t>
            </a:r>
            <a:r>
              <a:rPr sz="2300" dirty="0">
                <a:solidFill>
                  <a:srgbClr val="03499E"/>
                </a:solidFill>
                <a:latin typeface="Times New Roman"/>
                <a:cs typeface="Times New Roman"/>
              </a:rPr>
              <a:t>kỹ</a:t>
            </a:r>
            <a:r>
              <a:rPr sz="2300" spc="45" dirty="0">
                <a:solidFill>
                  <a:srgbClr val="03499E"/>
                </a:solidFill>
                <a:latin typeface="Times New Roman"/>
                <a:cs typeface="Times New Roman"/>
              </a:rPr>
              <a:t> </a:t>
            </a:r>
            <a:r>
              <a:rPr sz="2300" dirty="0">
                <a:solidFill>
                  <a:srgbClr val="03499E"/>
                </a:solidFill>
                <a:latin typeface="Times New Roman"/>
                <a:cs typeface="Times New Roman"/>
              </a:rPr>
              <a:t>thuật</a:t>
            </a:r>
            <a:r>
              <a:rPr sz="2300" spc="20" dirty="0">
                <a:solidFill>
                  <a:srgbClr val="03499E"/>
                </a:solidFill>
                <a:latin typeface="Times New Roman"/>
                <a:cs typeface="Times New Roman"/>
              </a:rPr>
              <a:t> </a:t>
            </a:r>
            <a:r>
              <a:rPr sz="2300" dirty="0">
                <a:solidFill>
                  <a:srgbClr val="03499E"/>
                </a:solidFill>
                <a:latin typeface="Times New Roman"/>
                <a:cs typeface="Times New Roman"/>
              </a:rPr>
              <a:t>đưa</a:t>
            </a:r>
            <a:r>
              <a:rPr sz="2300" spc="30" dirty="0">
                <a:solidFill>
                  <a:srgbClr val="03499E"/>
                </a:solidFill>
                <a:latin typeface="Times New Roman"/>
                <a:cs typeface="Times New Roman"/>
              </a:rPr>
              <a:t> </a:t>
            </a:r>
            <a:r>
              <a:rPr sz="2300" dirty="0">
                <a:solidFill>
                  <a:srgbClr val="03499E"/>
                </a:solidFill>
                <a:latin typeface="Times New Roman"/>
                <a:cs typeface="Times New Roman"/>
              </a:rPr>
              <a:t>ra</a:t>
            </a:r>
            <a:r>
              <a:rPr sz="2300" spc="30" dirty="0">
                <a:solidFill>
                  <a:srgbClr val="03499E"/>
                </a:solidFill>
                <a:latin typeface="Times New Roman"/>
                <a:cs typeface="Times New Roman"/>
              </a:rPr>
              <a:t> </a:t>
            </a:r>
            <a:r>
              <a:rPr sz="2300" dirty="0">
                <a:solidFill>
                  <a:srgbClr val="03499E"/>
                </a:solidFill>
                <a:latin typeface="Times New Roman"/>
                <a:cs typeface="Times New Roman"/>
              </a:rPr>
              <a:t>mà</a:t>
            </a:r>
            <a:r>
              <a:rPr sz="2300" spc="35" dirty="0">
                <a:solidFill>
                  <a:srgbClr val="03499E"/>
                </a:solidFill>
                <a:latin typeface="Times New Roman"/>
                <a:cs typeface="Times New Roman"/>
              </a:rPr>
              <a:t> </a:t>
            </a:r>
            <a:r>
              <a:rPr sz="2300" dirty="0">
                <a:solidFill>
                  <a:srgbClr val="03499E"/>
                </a:solidFill>
                <a:latin typeface="Times New Roman"/>
                <a:cs typeface="Times New Roman"/>
              </a:rPr>
              <a:t>chỉ</a:t>
            </a:r>
            <a:r>
              <a:rPr sz="2300" spc="25" dirty="0">
                <a:solidFill>
                  <a:srgbClr val="03499E"/>
                </a:solidFill>
                <a:latin typeface="Times New Roman"/>
                <a:cs typeface="Times New Roman"/>
              </a:rPr>
              <a:t> </a:t>
            </a:r>
            <a:r>
              <a:rPr sz="2300" dirty="0">
                <a:solidFill>
                  <a:srgbClr val="03499E"/>
                </a:solidFill>
                <a:latin typeface="Times New Roman"/>
                <a:cs typeface="Times New Roman"/>
              </a:rPr>
              <a:t>có</a:t>
            </a:r>
            <a:r>
              <a:rPr sz="2300" spc="25" dirty="0">
                <a:solidFill>
                  <a:srgbClr val="03499E"/>
                </a:solidFill>
                <a:latin typeface="Times New Roman"/>
                <a:cs typeface="Times New Roman"/>
              </a:rPr>
              <a:t> </a:t>
            </a:r>
            <a:r>
              <a:rPr sz="2300" dirty="0">
                <a:solidFill>
                  <a:srgbClr val="03499E"/>
                </a:solidFill>
                <a:latin typeface="Times New Roman"/>
                <a:cs typeface="Times New Roman"/>
              </a:rPr>
              <a:t>một</a:t>
            </a:r>
            <a:r>
              <a:rPr sz="2300" spc="25" dirty="0">
                <a:solidFill>
                  <a:srgbClr val="03499E"/>
                </a:solidFill>
                <a:latin typeface="Times New Roman"/>
                <a:cs typeface="Times New Roman"/>
              </a:rPr>
              <a:t> </a:t>
            </a:r>
            <a:r>
              <a:rPr sz="2300" dirty="0">
                <a:solidFill>
                  <a:srgbClr val="03499E"/>
                </a:solidFill>
                <a:latin typeface="Times New Roman"/>
                <a:cs typeface="Times New Roman"/>
              </a:rPr>
              <a:t>sản</a:t>
            </a:r>
            <a:r>
              <a:rPr sz="2300" spc="35" dirty="0">
                <a:solidFill>
                  <a:srgbClr val="03499E"/>
                </a:solidFill>
                <a:latin typeface="Times New Roman"/>
                <a:cs typeface="Times New Roman"/>
              </a:rPr>
              <a:t> </a:t>
            </a:r>
            <a:r>
              <a:rPr sz="2300" dirty="0">
                <a:solidFill>
                  <a:srgbClr val="03499E"/>
                </a:solidFill>
                <a:latin typeface="Times New Roman"/>
                <a:cs typeface="Times New Roman"/>
              </a:rPr>
              <a:t>phẩm</a:t>
            </a:r>
            <a:r>
              <a:rPr sz="2300" spc="10" dirty="0">
                <a:solidFill>
                  <a:srgbClr val="03499E"/>
                </a:solidFill>
                <a:latin typeface="Times New Roman"/>
                <a:cs typeface="Times New Roman"/>
              </a:rPr>
              <a:t> </a:t>
            </a:r>
            <a:r>
              <a:rPr sz="2300" dirty="0">
                <a:solidFill>
                  <a:srgbClr val="03499E"/>
                </a:solidFill>
                <a:latin typeface="Times New Roman"/>
                <a:cs typeface="Times New Roman"/>
              </a:rPr>
              <a:t>cụ</a:t>
            </a:r>
            <a:r>
              <a:rPr sz="2300" spc="45" dirty="0">
                <a:solidFill>
                  <a:srgbClr val="03499E"/>
                </a:solidFill>
                <a:latin typeface="Times New Roman"/>
                <a:cs typeface="Times New Roman"/>
              </a:rPr>
              <a:t> </a:t>
            </a:r>
            <a:r>
              <a:rPr sz="2300" dirty="0">
                <a:solidFill>
                  <a:srgbClr val="03499E"/>
                </a:solidFill>
                <a:latin typeface="Times New Roman"/>
                <a:cs typeface="Times New Roman"/>
              </a:rPr>
              <a:t>thể</a:t>
            </a:r>
            <a:r>
              <a:rPr sz="2300" spc="25" dirty="0">
                <a:solidFill>
                  <a:srgbClr val="03499E"/>
                </a:solidFill>
                <a:latin typeface="Times New Roman"/>
                <a:cs typeface="Times New Roman"/>
              </a:rPr>
              <a:t> </a:t>
            </a:r>
            <a:r>
              <a:rPr sz="2300" dirty="0">
                <a:solidFill>
                  <a:srgbClr val="03499E"/>
                </a:solidFill>
                <a:latin typeface="Times New Roman"/>
                <a:cs typeface="Times New Roman"/>
              </a:rPr>
              <a:t>của</a:t>
            </a:r>
            <a:r>
              <a:rPr sz="2300" spc="25" dirty="0">
                <a:solidFill>
                  <a:srgbClr val="03499E"/>
                </a:solidFill>
                <a:latin typeface="Times New Roman"/>
                <a:cs typeface="Times New Roman"/>
              </a:rPr>
              <a:t> </a:t>
            </a:r>
            <a:r>
              <a:rPr sz="2300" dirty="0">
                <a:solidFill>
                  <a:srgbClr val="03499E"/>
                </a:solidFill>
                <a:latin typeface="Times New Roman"/>
                <a:cs typeface="Times New Roman"/>
              </a:rPr>
              <a:t>một</a:t>
            </a:r>
            <a:r>
              <a:rPr sz="2300" spc="40" dirty="0">
                <a:solidFill>
                  <a:srgbClr val="03499E"/>
                </a:solidFill>
                <a:latin typeface="Times New Roman"/>
                <a:cs typeface="Times New Roman"/>
              </a:rPr>
              <a:t> </a:t>
            </a:r>
            <a:r>
              <a:rPr sz="2300" dirty="0">
                <a:solidFill>
                  <a:srgbClr val="03499E"/>
                </a:solidFill>
                <a:latin typeface="Times New Roman"/>
                <a:cs typeface="Times New Roman"/>
              </a:rPr>
              <a:t>hãng</a:t>
            </a:r>
            <a:r>
              <a:rPr sz="2300" spc="25" dirty="0">
                <a:solidFill>
                  <a:srgbClr val="03499E"/>
                </a:solidFill>
                <a:latin typeface="Times New Roman"/>
                <a:cs typeface="Times New Roman"/>
              </a:rPr>
              <a:t> </a:t>
            </a:r>
            <a:r>
              <a:rPr sz="2300" dirty="0">
                <a:solidFill>
                  <a:srgbClr val="03499E"/>
                </a:solidFill>
                <a:latin typeface="Times New Roman"/>
                <a:cs typeface="Times New Roman"/>
              </a:rPr>
              <a:t>sản</a:t>
            </a:r>
            <a:r>
              <a:rPr sz="2300" spc="30" dirty="0">
                <a:solidFill>
                  <a:srgbClr val="03499E"/>
                </a:solidFill>
                <a:latin typeface="Times New Roman"/>
                <a:cs typeface="Times New Roman"/>
              </a:rPr>
              <a:t> </a:t>
            </a:r>
            <a:r>
              <a:rPr sz="2300" spc="-20" dirty="0">
                <a:solidFill>
                  <a:srgbClr val="03499E"/>
                </a:solidFill>
                <a:latin typeface="Times New Roman"/>
                <a:cs typeface="Times New Roman"/>
              </a:rPr>
              <a:t>xuất </a:t>
            </a:r>
            <a:r>
              <a:rPr sz="2300" dirty="0">
                <a:solidFill>
                  <a:srgbClr val="03499E"/>
                </a:solidFill>
                <a:latin typeface="Times New Roman"/>
                <a:cs typeface="Times New Roman"/>
              </a:rPr>
              <a:t>cụ</a:t>
            </a:r>
            <a:r>
              <a:rPr sz="2300" spc="155" dirty="0">
                <a:solidFill>
                  <a:srgbClr val="03499E"/>
                </a:solidFill>
                <a:latin typeface="Times New Roman"/>
                <a:cs typeface="Times New Roman"/>
              </a:rPr>
              <a:t> </a:t>
            </a:r>
            <a:r>
              <a:rPr sz="2300" dirty="0">
                <a:solidFill>
                  <a:srgbClr val="03499E"/>
                </a:solidFill>
                <a:latin typeface="Times New Roman"/>
                <a:cs typeface="Times New Roman"/>
              </a:rPr>
              <a:t>thể</a:t>
            </a:r>
            <a:r>
              <a:rPr sz="2300" spc="145" dirty="0">
                <a:solidFill>
                  <a:srgbClr val="03499E"/>
                </a:solidFill>
                <a:latin typeface="Times New Roman"/>
                <a:cs typeface="Times New Roman"/>
              </a:rPr>
              <a:t> </a:t>
            </a:r>
            <a:r>
              <a:rPr sz="2300" dirty="0">
                <a:solidFill>
                  <a:srgbClr val="03499E"/>
                </a:solidFill>
                <a:latin typeface="Times New Roman"/>
                <a:cs typeface="Times New Roman"/>
              </a:rPr>
              <a:t>đáp</a:t>
            </a:r>
            <a:r>
              <a:rPr sz="2300" spc="155" dirty="0">
                <a:solidFill>
                  <a:srgbClr val="03499E"/>
                </a:solidFill>
                <a:latin typeface="Times New Roman"/>
                <a:cs typeface="Times New Roman"/>
              </a:rPr>
              <a:t> </a:t>
            </a:r>
            <a:r>
              <a:rPr sz="2300" dirty="0">
                <a:solidFill>
                  <a:srgbClr val="03499E"/>
                </a:solidFill>
                <a:latin typeface="Times New Roman"/>
                <a:cs typeface="Times New Roman"/>
              </a:rPr>
              <a:t>ứng</a:t>
            </a:r>
            <a:r>
              <a:rPr sz="2300" spc="160" dirty="0">
                <a:solidFill>
                  <a:srgbClr val="03499E"/>
                </a:solidFill>
                <a:latin typeface="Times New Roman"/>
                <a:cs typeface="Times New Roman"/>
              </a:rPr>
              <a:t> </a:t>
            </a:r>
            <a:r>
              <a:rPr sz="2300" dirty="0">
                <a:solidFill>
                  <a:srgbClr val="03499E"/>
                </a:solidFill>
                <a:latin typeface="Times New Roman"/>
                <a:cs typeface="Times New Roman"/>
              </a:rPr>
              <a:t>trong</a:t>
            </a:r>
            <a:r>
              <a:rPr sz="2300" spc="155" dirty="0">
                <a:solidFill>
                  <a:srgbClr val="03499E"/>
                </a:solidFill>
                <a:latin typeface="Times New Roman"/>
                <a:cs typeface="Times New Roman"/>
              </a:rPr>
              <a:t> </a:t>
            </a:r>
            <a:r>
              <a:rPr sz="2300" dirty="0">
                <a:solidFill>
                  <a:srgbClr val="03499E"/>
                </a:solidFill>
                <a:latin typeface="Times New Roman"/>
                <a:cs typeface="Times New Roman"/>
              </a:rPr>
              <a:t>khi</a:t>
            </a:r>
            <a:r>
              <a:rPr sz="2300" spc="140" dirty="0">
                <a:solidFill>
                  <a:srgbClr val="03499E"/>
                </a:solidFill>
                <a:latin typeface="Times New Roman"/>
                <a:cs typeface="Times New Roman"/>
              </a:rPr>
              <a:t> </a:t>
            </a:r>
            <a:r>
              <a:rPr sz="2300" dirty="0">
                <a:solidFill>
                  <a:srgbClr val="03499E"/>
                </a:solidFill>
                <a:latin typeface="Times New Roman"/>
                <a:cs typeface="Times New Roman"/>
              </a:rPr>
              <a:t>trên</a:t>
            </a:r>
            <a:r>
              <a:rPr sz="2300" spc="155" dirty="0">
                <a:solidFill>
                  <a:srgbClr val="03499E"/>
                </a:solidFill>
                <a:latin typeface="Times New Roman"/>
                <a:cs typeface="Times New Roman"/>
              </a:rPr>
              <a:t> </a:t>
            </a:r>
            <a:r>
              <a:rPr sz="2300" dirty="0">
                <a:solidFill>
                  <a:srgbClr val="03499E"/>
                </a:solidFill>
                <a:latin typeface="Times New Roman"/>
                <a:cs typeface="Times New Roman"/>
              </a:rPr>
              <a:t>thị</a:t>
            </a:r>
            <a:r>
              <a:rPr sz="2300" spc="150" dirty="0">
                <a:solidFill>
                  <a:srgbClr val="03499E"/>
                </a:solidFill>
                <a:latin typeface="Times New Roman"/>
                <a:cs typeface="Times New Roman"/>
              </a:rPr>
              <a:t> </a:t>
            </a:r>
            <a:r>
              <a:rPr sz="2300" dirty="0">
                <a:solidFill>
                  <a:srgbClr val="03499E"/>
                </a:solidFill>
                <a:latin typeface="Times New Roman"/>
                <a:cs typeface="Times New Roman"/>
              </a:rPr>
              <a:t>trường</a:t>
            </a:r>
            <a:r>
              <a:rPr sz="2300" spc="155" dirty="0">
                <a:solidFill>
                  <a:srgbClr val="03499E"/>
                </a:solidFill>
                <a:latin typeface="Times New Roman"/>
                <a:cs typeface="Times New Roman"/>
              </a:rPr>
              <a:t> </a:t>
            </a:r>
            <a:r>
              <a:rPr sz="2300" dirty="0">
                <a:solidFill>
                  <a:srgbClr val="03499E"/>
                </a:solidFill>
                <a:latin typeface="Times New Roman"/>
                <a:cs typeface="Times New Roman"/>
              </a:rPr>
              <a:t>có</a:t>
            </a:r>
            <a:r>
              <a:rPr sz="2300" spc="155" dirty="0">
                <a:solidFill>
                  <a:srgbClr val="03499E"/>
                </a:solidFill>
                <a:latin typeface="Times New Roman"/>
                <a:cs typeface="Times New Roman"/>
              </a:rPr>
              <a:t> </a:t>
            </a:r>
            <a:r>
              <a:rPr sz="2300" dirty="0">
                <a:solidFill>
                  <a:srgbClr val="03499E"/>
                </a:solidFill>
                <a:latin typeface="Times New Roman"/>
                <a:cs typeface="Times New Roman"/>
              </a:rPr>
              <a:t>nhiều</a:t>
            </a:r>
            <a:r>
              <a:rPr sz="2300" spc="140" dirty="0">
                <a:solidFill>
                  <a:srgbClr val="03499E"/>
                </a:solidFill>
                <a:latin typeface="Times New Roman"/>
                <a:cs typeface="Times New Roman"/>
              </a:rPr>
              <a:t> </a:t>
            </a:r>
            <a:r>
              <a:rPr sz="2300" dirty="0">
                <a:solidFill>
                  <a:srgbClr val="03499E"/>
                </a:solidFill>
                <a:latin typeface="Times New Roman"/>
                <a:cs typeface="Times New Roman"/>
              </a:rPr>
              <a:t>hãng</a:t>
            </a:r>
            <a:r>
              <a:rPr sz="2300" spc="155" dirty="0">
                <a:solidFill>
                  <a:srgbClr val="03499E"/>
                </a:solidFill>
                <a:latin typeface="Times New Roman"/>
                <a:cs typeface="Times New Roman"/>
              </a:rPr>
              <a:t> </a:t>
            </a:r>
            <a:r>
              <a:rPr sz="2300" dirty="0">
                <a:solidFill>
                  <a:srgbClr val="03499E"/>
                </a:solidFill>
                <a:latin typeface="Times New Roman"/>
                <a:cs typeface="Times New Roman"/>
              </a:rPr>
              <a:t>sản</a:t>
            </a:r>
            <a:r>
              <a:rPr sz="2300" spc="155" dirty="0">
                <a:solidFill>
                  <a:srgbClr val="03499E"/>
                </a:solidFill>
                <a:latin typeface="Times New Roman"/>
                <a:cs typeface="Times New Roman"/>
              </a:rPr>
              <a:t> </a:t>
            </a:r>
            <a:r>
              <a:rPr sz="2300" dirty="0">
                <a:solidFill>
                  <a:srgbClr val="03499E"/>
                </a:solidFill>
                <a:latin typeface="Times New Roman"/>
                <a:cs typeface="Times New Roman"/>
              </a:rPr>
              <a:t>xuất</a:t>
            </a:r>
            <a:r>
              <a:rPr sz="2300" spc="150" dirty="0">
                <a:solidFill>
                  <a:srgbClr val="03499E"/>
                </a:solidFill>
                <a:latin typeface="Times New Roman"/>
                <a:cs typeface="Times New Roman"/>
              </a:rPr>
              <a:t> </a:t>
            </a:r>
            <a:r>
              <a:rPr sz="2300" dirty="0">
                <a:solidFill>
                  <a:srgbClr val="03499E"/>
                </a:solidFill>
                <a:latin typeface="Times New Roman"/>
                <a:cs typeface="Times New Roman"/>
              </a:rPr>
              <a:t>có</a:t>
            </a:r>
            <a:r>
              <a:rPr sz="2300" spc="165" dirty="0">
                <a:solidFill>
                  <a:srgbClr val="03499E"/>
                </a:solidFill>
                <a:latin typeface="Times New Roman"/>
                <a:cs typeface="Times New Roman"/>
              </a:rPr>
              <a:t> </a:t>
            </a:r>
            <a:r>
              <a:rPr sz="2300" dirty="0">
                <a:solidFill>
                  <a:srgbClr val="03499E"/>
                </a:solidFill>
                <a:latin typeface="Times New Roman"/>
                <a:cs typeface="Times New Roman"/>
              </a:rPr>
              <a:t>thể</a:t>
            </a:r>
            <a:r>
              <a:rPr sz="2300" spc="145" dirty="0">
                <a:solidFill>
                  <a:srgbClr val="03499E"/>
                </a:solidFill>
                <a:latin typeface="Times New Roman"/>
                <a:cs typeface="Times New Roman"/>
              </a:rPr>
              <a:t> </a:t>
            </a:r>
            <a:r>
              <a:rPr sz="2300" dirty="0">
                <a:solidFill>
                  <a:srgbClr val="03499E"/>
                </a:solidFill>
                <a:latin typeface="Times New Roman"/>
                <a:cs typeface="Times New Roman"/>
              </a:rPr>
              <a:t>có</a:t>
            </a:r>
            <a:r>
              <a:rPr sz="2300" spc="155" dirty="0">
                <a:solidFill>
                  <a:srgbClr val="03499E"/>
                </a:solidFill>
                <a:latin typeface="Times New Roman"/>
                <a:cs typeface="Times New Roman"/>
              </a:rPr>
              <a:t> </a:t>
            </a:r>
            <a:r>
              <a:rPr sz="2300" dirty="0">
                <a:solidFill>
                  <a:srgbClr val="03499E"/>
                </a:solidFill>
                <a:latin typeface="Times New Roman"/>
                <a:cs typeface="Times New Roman"/>
              </a:rPr>
              <a:t>thể</a:t>
            </a:r>
            <a:r>
              <a:rPr sz="2300" spc="145" dirty="0">
                <a:solidFill>
                  <a:srgbClr val="03499E"/>
                </a:solidFill>
                <a:latin typeface="Times New Roman"/>
                <a:cs typeface="Times New Roman"/>
              </a:rPr>
              <a:t> </a:t>
            </a:r>
            <a:r>
              <a:rPr sz="2300" spc="-20" dirty="0">
                <a:solidFill>
                  <a:srgbClr val="03499E"/>
                </a:solidFill>
                <a:latin typeface="Times New Roman"/>
                <a:cs typeface="Times New Roman"/>
              </a:rPr>
              <a:t>cung </a:t>
            </a:r>
            <a:r>
              <a:rPr sz="2300" dirty="0">
                <a:solidFill>
                  <a:srgbClr val="03499E"/>
                </a:solidFill>
                <a:latin typeface="Times New Roman"/>
                <a:cs typeface="Times New Roman"/>
              </a:rPr>
              <a:t>cấp</a:t>
            </a:r>
            <a:r>
              <a:rPr sz="2300" spc="-10" dirty="0">
                <a:solidFill>
                  <a:srgbClr val="03499E"/>
                </a:solidFill>
                <a:latin typeface="Times New Roman"/>
                <a:cs typeface="Times New Roman"/>
              </a:rPr>
              <a:t> </a:t>
            </a:r>
            <a:r>
              <a:rPr sz="2300" dirty="0">
                <a:solidFill>
                  <a:srgbClr val="03499E"/>
                </a:solidFill>
                <a:latin typeface="Times New Roman"/>
                <a:cs typeface="Times New Roman"/>
              </a:rPr>
              <a:t>hàng</a:t>
            </a:r>
            <a:r>
              <a:rPr sz="2300" spc="-25" dirty="0">
                <a:solidFill>
                  <a:srgbClr val="03499E"/>
                </a:solidFill>
                <a:latin typeface="Times New Roman"/>
                <a:cs typeface="Times New Roman"/>
              </a:rPr>
              <a:t> </a:t>
            </a:r>
            <a:r>
              <a:rPr sz="2300" dirty="0">
                <a:solidFill>
                  <a:srgbClr val="03499E"/>
                </a:solidFill>
                <a:latin typeface="Times New Roman"/>
                <a:cs typeface="Times New Roman"/>
              </a:rPr>
              <a:t>hóa</a:t>
            </a:r>
            <a:r>
              <a:rPr sz="2300" spc="-15" dirty="0">
                <a:solidFill>
                  <a:srgbClr val="03499E"/>
                </a:solidFill>
                <a:latin typeface="Times New Roman"/>
                <a:cs typeface="Times New Roman"/>
              </a:rPr>
              <a:t> </a:t>
            </a:r>
            <a:r>
              <a:rPr sz="2300" dirty="0">
                <a:solidFill>
                  <a:srgbClr val="03499E"/>
                </a:solidFill>
                <a:latin typeface="Times New Roman"/>
                <a:cs typeface="Times New Roman"/>
              </a:rPr>
              <a:t>thuộc</a:t>
            </a:r>
            <a:r>
              <a:rPr sz="2300" spc="-15" dirty="0">
                <a:solidFill>
                  <a:srgbClr val="03499E"/>
                </a:solidFill>
                <a:latin typeface="Times New Roman"/>
                <a:cs typeface="Times New Roman"/>
              </a:rPr>
              <a:t> </a:t>
            </a:r>
            <a:r>
              <a:rPr sz="2300" dirty="0">
                <a:solidFill>
                  <a:srgbClr val="03499E"/>
                </a:solidFill>
                <a:latin typeface="Times New Roman"/>
                <a:cs typeface="Times New Roman"/>
              </a:rPr>
              <a:t>gói</a:t>
            </a:r>
            <a:r>
              <a:rPr sz="2300" spc="-15" dirty="0">
                <a:solidFill>
                  <a:srgbClr val="03499E"/>
                </a:solidFill>
                <a:latin typeface="Times New Roman"/>
                <a:cs typeface="Times New Roman"/>
              </a:rPr>
              <a:t> </a:t>
            </a:r>
            <a:r>
              <a:rPr sz="2300" spc="-10" dirty="0">
                <a:solidFill>
                  <a:srgbClr val="03499E"/>
                </a:solidFill>
                <a:latin typeface="Times New Roman"/>
                <a:cs typeface="Times New Roman"/>
              </a:rPr>
              <a:t>thầu;</a:t>
            </a:r>
            <a:endParaRPr sz="2300" dirty="0">
              <a:latin typeface="Times New Roman"/>
              <a:cs typeface="Times New Roman"/>
            </a:endParaRPr>
          </a:p>
          <a:p>
            <a:pPr>
              <a:lnSpc>
                <a:spcPct val="100000"/>
              </a:lnSpc>
              <a:spcBef>
                <a:spcPts val="1190"/>
              </a:spcBef>
              <a:buClr>
                <a:srgbClr val="03499E"/>
              </a:buClr>
              <a:buFont typeface="Times New Roman"/>
              <a:buAutoNum type="alphaLcParenR"/>
            </a:pPr>
            <a:endParaRPr sz="2300" dirty="0">
              <a:latin typeface="Times New Roman"/>
              <a:cs typeface="Times New Roman"/>
            </a:endParaRPr>
          </a:p>
          <a:p>
            <a:pPr marL="334010" marR="349885" indent="331470" algn="just">
              <a:lnSpc>
                <a:spcPct val="86300"/>
              </a:lnSpc>
              <a:buAutoNum type="alphaLcParenR"/>
              <a:tabLst>
                <a:tab pos="665480" algn="l"/>
              </a:tabLst>
            </a:pPr>
            <a:r>
              <a:rPr sz="2300" dirty="0">
                <a:solidFill>
                  <a:srgbClr val="03499E"/>
                </a:solidFill>
                <a:latin typeface="Times New Roman"/>
                <a:cs typeface="Times New Roman"/>
              </a:rPr>
              <a:t>Yêu</a:t>
            </a:r>
            <a:r>
              <a:rPr sz="2300" spc="100" dirty="0">
                <a:solidFill>
                  <a:srgbClr val="03499E"/>
                </a:solidFill>
                <a:latin typeface="Times New Roman"/>
                <a:cs typeface="Times New Roman"/>
              </a:rPr>
              <a:t> </a:t>
            </a:r>
            <a:r>
              <a:rPr sz="2300" dirty="0">
                <a:solidFill>
                  <a:srgbClr val="03499E"/>
                </a:solidFill>
                <a:latin typeface="Times New Roman"/>
                <a:cs typeface="Times New Roman"/>
              </a:rPr>
              <a:t>cầu</a:t>
            </a:r>
            <a:r>
              <a:rPr sz="2300" spc="100" dirty="0">
                <a:solidFill>
                  <a:srgbClr val="03499E"/>
                </a:solidFill>
                <a:latin typeface="Times New Roman"/>
                <a:cs typeface="Times New Roman"/>
              </a:rPr>
              <a:t> </a:t>
            </a:r>
            <a:r>
              <a:rPr sz="2300" dirty="0">
                <a:solidFill>
                  <a:srgbClr val="03499E"/>
                </a:solidFill>
                <a:latin typeface="Times New Roman"/>
                <a:cs typeface="Times New Roman"/>
              </a:rPr>
              <a:t>giấy</a:t>
            </a:r>
            <a:r>
              <a:rPr sz="2300" spc="114" dirty="0">
                <a:solidFill>
                  <a:srgbClr val="03499E"/>
                </a:solidFill>
                <a:latin typeface="Times New Roman"/>
                <a:cs typeface="Times New Roman"/>
              </a:rPr>
              <a:t> </a:t>
            </a:r>
            <a:r>
              <a:rPr sz="2300" dirty="0">
                <a:solidFill>
                  <a:srgbClr val="03499E"/>
                </a:solidFill>
                <a:latin typeface="Times New Roman"/>
                <a:cs typeface="Times New Roman"/>
              </a:rPr>
              <a:t>phép</a:t>
            </a:r>
            <a:r>
              <a:rPr sz="2300" spc="100" dirty="0">
                <a:solidFill>
                  <a:srgbClr val="03499E"/>
                </a:solidFill>
                <a:latin typeface="Times New Roman"/>
                <a:cs typeface="Times New Roman"/>
              </a:rPr>
              <a:t> </a:t>
            </a:r>
            <a:r>
              <a:rPr sz="2300" dirty="0">
                <a:solidFill>
                  <a:srgbClr val="03499E"/>
                </a:solidFill>
                <a:latin typeface="Times New Roman"/>
                <a:cs typeface="Times New Roman"/>
              </a:rPr>
              <a:t>bán</a:t>
            </a:r>
            <a:r>
              <a:rPr sz="2300" spc="90" dirty="0">
                <a:solidFill>
                  <a:srgbClr val="03499E"/>
                </a:solidFill>
                <a:latin typeface="Times New Roman"/>
                <a:cs typeface="Times New Roman"/>
              </a:rPr>
              <a:t> </a:t>
            </a:r>
            <a:r>
              <a:rPr sz="2300" dirty="0">
                <a:solidFill>
                  <a:srgbClr val="03499E"/>
                </a:solidFill>
                <a:latin typeface="Times New Roman"/>
                <a:cs typeface="Times New Roman"/>
              </a:rPr>
              <a:t>hàng</a:t>
            </a:r>
            <a:r>
              <a:rPr sz="2300" spc="105" dirty="0">
                <a:solidFill>
                  <a:srgbClr val="03499E"/>
                </a:solidFill>
                <a:latin typeface="Times New Roman"/>
                <a:cs typeface="Times New Roman"/>
              </a:rPr>
              <a:t> </a:t>
            </a:r>
            <a:r>
              <a:rPr sz="2300" dirty="0">
                <a:solidFill>
                  <a:srgbClr val="03499E"/>
                </a:solidFill>
                <a:latin typeface="Times New Roman"/>
                <a:cs typeface="Times New Roman"/>
              </a:rPr>
              <a:t>của</a:t>
            </a:r>
            <a:r>
              <a:rPr sz="2300" spc="100" dirty="0">
                <a:solidFill>
                  <a:srgbClr val="03499E"/>
                </a:solidFill>
                <a:latin typeface="Times New Roman"/>
                <a:cs typeface="Times New Roman"/>
              </a:rPr>
              <a:t> </a:t>
            </a:r>
            <a:r>
              <a:rPr sz="2300" dirty="0">
                <a:solidFill>
                  <a:srgbClr val="03499E"/>
                </a:solidFill>
                <a:latin typeface="Times New Roman"/>
                <a:cs typeface="Times New Roman"/>
              </a:rPr>
              <a:t>nhà</a:t>
            </a:r>
            <a:r>
              <a:rPr sz="2300" spc="100" dirty="0">
                <a:solidFill>
                  <a:srgbClr val="03499E"/>
                </a:solidFill>
                <a:latin typeface="Times New Roman"/>
                <a:cs typeface="Times New Roman"/>
              </a:rPr>
              <a:t> </a:t>
            </a:r>
            <a:r>
              <a:rPr sz="2300" dirty="0">
                <a:solidFill>
                  <a:srgbClr val="03499E"/>
                </a:solidFill>
                <a:latin typeface="Times New Roman"/>
                <a:cs typeface="Times New Roman"/>
              </a:rPr>
              <a:t>sản</a:t>
            </a:r>
            <a:r>
              <a:rPr sz="2300" spc="105" dirty="0">
                <a:solidFill>
                  <a:srgbClr val="03499E"/>
                </a:solidFill>
                <a:latin typeface="Times New Roman"/>
                <a:cs typeface="Times New Roman"/>
              </a:rPr>
              <a:t> </a:t>
            </a:r>
            <a:r>
              <a:rPr sz="2300" dirty="0">
                <a:solidFill>
                  <a:srgbClr val="03499E"/>
                </a:solidFill>
                <a:latin typeface="Times New Roman"/>
                <a:cs typeface="Times New Roman"/>
              </a:rPr>
              <a:t>xuất</a:t>
            </a:r>
            <a:r>
              <a:rPr sz="2300" spc="100" dirty="0">
                <a:solidFill>
                  <a:srgbClr val="03499E"/>
                </a:solidFill>
                <a:latin typeface="Times New Roman"/>
                <a:cs typeface="Times New Roman"/>
              </a:rPr>
              <a:t> </a:t>
            </a:r>
            <a:r>
              <a:rPr sz="2300" dirty="0">
                <a:solidFill>
                  <a:srgbClr val="03499E"/>
                </a:solidFill>
                <a:latin typeface="Times New Roman"/>
                <a:cs typeface="Times New Roman"/>
              </a:rPr>
              <a:t>hoặc</a:t>
            </a:r>
            <a:r>
              <a:rPr sz="2300" spc="95" dirty="0">
                <a:solidFill>
                  <a:srgbClr val="03499E"/>
                </a:solidFill>
                <a:latin typeface="Times New Roman"/>
                <a:cs typeface="Times New Roman"/>
              </a:rPr>
              <a:t> </a:t>
            </a:r>
            <a:r>
              <a:rPr sz="2300" dirty="0">
                <a:solidFill>
                  <a:srgbClr val="03499E"/>
                </a:solidFill>
                <a:latin typeface="Times New Roman"/>
                <a:cs typeface="Times New Roman"/>
              </a:rPr>
              <a:t>giấy</a:t>
            </a:r>
            <a:r>
              <a:rPr sz="2300" spc="114" dirty="0">
                <a:solidFill>
                  <a:srgbClr val="03499E"/>
                </a:solidFill>
                <a:latin typeface="Times New Roman"/>
                <a:cs typeface="Times New Roman"/>
              </a:rPr>
              <a:t> </a:t>
            </a:r>
            <a:r>
              <a:rPr sz="2300" dirty="0">
                <a:solidFill>
                  <a:srgbClr val="03499E"/>
                </a:solidFill>
                <a:latin typeface="Times New Roman"/>
                <a:cs typeface="Times New Roman"/>
              </a:rPr>
              <a:t>chứng</a:t>
            </a:r>
            <a:r>
              <a:rPr sz="2300" spc="105" dirty="0">
                <a:solidFill>
                  <a:srgbClr val="03499E"/>
                </a:solidFill>
                <a:latin typeface="Times New Roman"/>
                <a:cs typeface="Times New Roman"/>
              </a:rPr>
              <a:t> </a:t>
            </a:r>
            <a:r>
              <a:rPr sz="2300" dirty="0">
                <a:solidFill>
                  <a:srgbClr val="03499E"/>
                </a:solidFill>
                <a:latin typeface="Times New Roman"/>
                <a:cs typeface="Times New Roman"/>
              </a:rPr>
              <a:t>nhận</a:t>
            </a:r>
            <a:r>
              <a:rPr sz="2300" spc="105" dirty="0">
                <a:solidFill>
                  <a:srgbClr val="03499E"/>
                </a:solidFill>
                <a:latin typeface="Times New Roman"/>
                <a:cs typeface="Times New Roman"/>
              </a:rPr>
              <a:t> </a:t>
            </a:r>
            <a:r>
              <a:rPr sz="2300" dirty="0">
                <a:solidFill>
                  <a:srgbClr val="03499E"/>
                </a:solidFill>
                <a:latin typeface="Times New Roman"/>
                <a:cs typeface="Times New Roman"/>
              </a:rPr>
              <a:t>quan</a:t>
            </a:r>
            <a:r>
              <a:rPr sz="2300" spc="100" dirty="0">
                <a:solidFill>
                  <a:srgbClr val="03499E"/>
                </a:solidFill>
                <a:latin typeface="Times New Roman"/>
                <a:cs typeface="Times New Roman"/>
              </a:rPr>
              <a:t> </a:t>
            </a:r>
            <a:r>
              <a:rPr sz="2300" dirty="0">
                <a:solidFill>
                  <a:srgbClr val="03499E"/>
                </a:solidFill>
                <a:latin typeface="Times New Roman"/>
                <a:cs typeface="Times New Roman"/>
              </a:rPr>
              <a:t>hệ</a:t>
            </a:r>
            <a:r>
              <a:rPr sz="2300" spc="100" dirty="0">
                <a:solidFill>
                  <a:srgbClr val="03499E"/>
                </a:solidFill>
                <a:latin typeface="Times New Roman"/>
                <a:cs typeface="Times New Roman"/>
              </a:rPr>
              <a:t> </a:t>
            </a:r>
            <a:r>
              <a:rPr sz="2300" spc="-25" dirty="0">
                <a:solidFill>
                  <a:srgbClr val="03499E"/>
                </a:solidFill>
                <a:latin typeface="Times New Roman"/>
                <a:cs typeface="Times New Roman"/>
              </a:rPr>
              <a:t>đối </a:t>
            </a:r>
            <a:r>
              <a:rPr sz="2300" dirty="0">
                <a:solidFill>
                  <a:srgbClr val="03499E"/>
                </a:solidFill>
                <a:latin typeface="Times New Roman"/>
                <a:cs typeface="Times New Roman"/>
              </a:rPr>
              <a:t>tác</a:t>
            </a:r>
            <a:r>
              <a:rPr sz="2300" spc="240" dirty="0">
                <a:solidFill>
                  <a:srgbClr val="03499E"/>
                </a:solidFill>
                <a:latin typeface="Times New Roman"/>
                <a:cs typeface="Times New Roman"/>
              </a:rPr>
              <a:t> </a:t>
            </a:r>
            <a:r>
              <a:rPr sz="2300" dirty="0">
                <a:solidFill>
                  <a:srgbClr val="03499E"/>
                </a:solidFill>
                <a:latin typeface="Times New Roman"/>
                <a:cs typeface="Times New Roman"/>
              </a:rPr>
              <a:t>hoặc</a:t>
            </a:r>
            <a:r>
              <a:rPr sz="2300" spc="235" dirty="0">
                <a:solidFill>
                  <a:srgbClr val="03499E"/>
                </a:solidFill>
                <a:latin typeface="Times New Roman"/>
                <a:cs typeface="Times New Roman"/>
              </a:rPr>
              <a:t> </a:t>
            </a:r>
            <a:r>
              <a:rPr sz="2300" dirty="0">
                <a:solidFill>
                  <a:srgbClr val="03499E"/>
                </a:solidFill>
                <a:latin typeface="Times New Roman"/>
                <a:cs typeface="Times New Roman"/>
              </a:rPr>
              <a:t>tài</a:t>
            </a:r>
            <a:r>
              <a:rPr sz="2300" spc="235" dirty="0">
                <a:solidFill>
                  <a:srgbClr val="03499E"/>
                </a:solidFill>
                <a:latin typeface="Times New Roman"/>
                <a:cs typeface="Times New Roman"/>
              </a:rPr>
              <a:t> </a:t>
            </a:r>
            <a:r>
              <a:rPr sz="2300" dirty="0">
                <a:solidFill>
                  <a:srgbClr val="03499E"/>
                </a:solidFill>
                <a:latin typeface="Times New Roman"/>
                <a:cs typeface="Times New Roman"/>
              </a:rPr>
              <a:t>liệu</a:t>
            </a:r>
            <a:r>
              <a:rPr sz="2300" spc="235" dirty="0">
                <a:solidFill>
                  <a:srgbClr val="03499E"/>
                </a:solidFill>
                <a:latin typeface="Times New Roman"/>
                <a:cs typeface="Times New Roman"/>
              </a:rPr>
              <a:t> </a:t>
            </a:r>
            <a:r>
              <a:rPr sz="2300" dirty="0">
                <a:solidFill>
                  <a:srgbClr val="03499E"/>
                </a:solidFill>
                <a:latin typeface="Times New Roman"/>
                <a:cs typeface="Times New Roman"/>
              </a:rPr>
              <a:t>khác</a:t>
            </a:r>
            <a:r>
              <a:rPr sz="2300" spc="235" dirty="0">
                <a:solidFill>
                  <a:srgbClr val="03499E"/>
                </a:solidFill>
                <a:latin typeface="Times New Roman"/>
                <a:cs typeface="Times New Roman"/>
              </a:rPr>
              <a:t> </a:t>
            </a:r>
            <a:r>
              <a:rPr sz="2300" dirty="0">
                <a:solidFill>
                  <a:srgbClr val="03499E"/>
                </a:solidFill>
                <a:latin typeface="Times New Roman"/>
                <a:cs typeface="Times New Roman"/>
              </a:rPr>
              <a:t>có</a:t>
            </a:r>
            <a:r>
              <a:rPr sz="2300" spc="240" dirty="0">
                <a:solidFill>
                  <a:srgbClr val="03499E"/>
                </a:solidFill>
                <a:latin typeface="Times New Roman"/>
                <a:cs typeface="Times New Roman"/>
              </a:rPr>
              <a:t> </a:t>
            </a:r>
            <a:r>
              <a:rPr sz="2300" dirty="0">
                <a:solidFill>
                  <a:srgbClr val="03499E"/>
                </a:solidFill>
                <a:latin typeface="Times New Roman"/>
                <a:cs typeface="Times New Roman"/>
              </a:rPr>
              <a:t>giá</a:t>
            </a:r>
            <a:r>
              <a:rPr sz="2300" spc="240" dirty="0">
                <a:solidFill>
                  <a:srgbClr val="03499E"/>
                </a:solidFill>
                <a:latin typeface="Times New Roman"/>
                <a:cs typeface="Times New Roman"/>
              </a:rPr>
              <a:t> </a:t>
            </a:r>
            <a:r>
              <a:rPr sz="2300" dirty="0">
                <a:solidFill>
                  <a:srgbClr val="03499E"/>
                </a:solidFill>
                <a:latin typeface="Times New Roman"/>
                <a:cs typeface="Times New Roman"/>
              </a:rPr>
              <a:t>trị</a:t>
            </a:r>
            <a:r>
              <a:rPr sz="2300" spc="229" dirty="0">
                <a:solidFill>
                  <a:srgbClr val="03499E"/>
                </a:solidFill>
                <a:latin typeface="Times New Roman"/>
                <a:cs typeface="Times New Roman"/>
              </a:rPr>
              <a:t> </a:t>
            </a:r>
            <a:r>
              <a:rPr sz="2300" dirty="0">
                <a:solidFill>
                  <a:srgbClr val="03499E"/>
                </a:solidFill>
                <a:latin typeface="Times New Roman"/>
                <a:cs typeface="Times New Roman"/>
              </a:rPr>
              <a:t>tương</a:t>
            </a:r>
            <a:r>
              <a:rPr sz="2300" spc="245" dirty="0">
                <a:solidFill>
                  <a:srgbClr val="03499E"/>
                </a:solidFill>
                <a:latin typeface="Times New Roman"/>
                <a:cs typeface="Times New Roman"/>
              </a:rPr>
              <a:t> </a:t>
            </a:r>
            <a:r>
              <a:rPr sz="2300" dirty="0">
                <a:solidFill>
                  <a:srgbClr val="03499E"/>
                </a:solidFill>
                <a:latin typeface="Times New Roman"/>
                <a:cs typeface="Times New Roman"/>
              </a:rPr>
              <a:t>đương</a:t>
            </a:r>
            <a:r>
              <a:rPr sz="2300" spc="240" dirty="0">
                <a:solidFill>
                  <a:srgbClr val="03499E"/>
                </a:solidFill>
                <a:latin typeface="Times New Roman"/>
                <a:cs typeface="Times New Roman"/>
              </a:rPr>
              <a:t> </a:t>
            </a:r>
            <a:r>
              <a:rPr sz="2300" dirty="0">
                <a:solidFill>
                  <a:srgbClr val="03499E"/>
                </a:solidFill>
                <a:latin typeface="Times New Roman"/>
                <a:cs typeface="Times New Roman"/>
              </a:rPr>
              <a:t>đối</a:t>
            </a:r>
            <a:r>
              <a:rPr sz="2300" spc="225" dirty="0">
                <a:solidFill>
                  <a:srgbClr val="03499E"/>
                </a:solidFill>
                <a:latin typeface="Times New Roman"/>
                <a:cs typeface="Times New Roman"/>
              </a:rPr>
              <a:t> </a:t>
            </a:r>
            <a:r>
              <a:rPr sz="2300" dirty="0">
                <a:solidFill>
                  <a:srgbClr val="03499E"/>
                </a:solidFill>
                <a:latin typeface="Times New Roman"/>
                <a:cs typeface="Times New Roman"/>
              </a:rPr>
              <a:t>với</a:t>
            </a:r>
            <a:r>
              <a:rPr sz="2300" spc="240" dirty="0">
                <a:solidFill>
                  <a:srgbClr val="03499E"/>
                </a:solidFill>
                <a:latin typeface="Times New Roman"/>
                <a:cs typeface="Times New Roman"/>
              </a:rPr>
              <a:t> </a:t>
            </a:r>
            <a:r>
              <a:rPr sz="2300" dirty="0">
                <a:solidFill>
                  <a:srgbClr val="03499E"/>
                </a:solidFill>
                <a:latin typeface="Times New Roman"/>
                <a:cs typeface="Times New Roman"/>
              </a:rPr>
              <a:t>những</a:t>
            </a:r>
            <a:r>
              <a:rPr sz="2300" spc="235" dirty="0">
                <a:solidFill>
                  <a:srgbClr val="03499E"/>
                </a:solidFill>
                <a:latin typeface="Times New Roman"/>
                <a:cs typeface="Times New Roman"/>
              </a:rPr>
              <a:t> </a:t>
            </a:r>
            <a:r>
              <a:rPr sz="2300" dirty="0">
                <a:solidFill>
                  <a:srgbClr val="03499E"/>
                </a:solidFill>
                <a:latin typeface="Times New Roman"/>
                <a:cs typeface="Times New Roman"/>
              </a:rPr>
              <a:t>hàng</a:t>
            </a:r>
            <a:r>
              <a:rPr sz="2300" spc="235" dirty="0">
                <a:solidFill>
                  <a:srgbClr val="03499E"/>
                </a:solidFill>
                <a:latin typeface="Times New Roman"/>
                <a:cs typeface="Times New Roman"/>
              </a:rPr>
              <a:t> </a:t>
            </a:r>
            <a:r>
              <a:rPr sz="2300" dirty="0">
                <a:solidFill>
                  <a:srgbClr val="03499E"/>
                </a:solidFill>
                <a:latin typeface="Times New Roman"/>
                <a:cs typeface="Times New Roman"/>
              </a:rPr>
              <a:t>hóa</a:t>
            </a:r>
            <a:r>
              <a:rPr sz="2300" spc="240" dirty="0">
                <a:solidFill>
                  <a:srgbClr val="03499E"/>
                </a:solidFill>
                <a:latin typeface="Times New Roman"/>
                <a:cs typeface="Times New Roman"/>
              </a:rPr>
              <a:t> </a:t>
            </a:r>
            <a:r>
              <a:rPr sz="2300" dirty="0">
                <a:solidFill>
                  <a:srgbClr val="03499E"/>
                </a:solidFill>
                <a:latin typeface="Times New Roman"/>
                <a:cs typeface="Times New Roman"/>
              </a:rPr>
              <a:t>thông</a:t>
            </a:r>
            <a:r>
              <a:rPr sz="2300" spc="235" dirty="0">
                <a:solidFill>
                  <a:srgbClr val="03499E"/>
                </a:solidFill>
                <a:latin typeface="Times New Roman"/>
                <a:cs typeface="Times New Roman"/>
              </a:rPr>
              <a:t> </a:t>
            </a:r>
            <a:r>
              <a:rPr sz="2300" spc="-10" dirty="0">
                <a:solidFill>
                  <a:srgbClr val="03499E"/>
                </a:solidFill>
                <a:latin typeface="Times New Roman"/>
                <a:cs typeface="Times New Roman"/>
              </a:rPr>
              <a:t>dụng, </a:t>
            </a:r>
            <a:r>
              <a:rPr sz="2300" dirty="0">
                <a:solidFill>
                  <a:srgbClr val="03499E"/>
                </a:solidFill>
                <a:latin typeface="Times New Roman"/>
                <a:cs typeface="Times New Roman"/>
              </a:rPr>
              <a:t>đơn</a:t>
            </a:r>
            <a:r>
              <a:rPr sz="2300" spc="-10" dirty="0">
                <a:solidFill>
                  <a:srgbClr val="03499E"/>
                </a:solidFill>
                <a:latin typeface="Times New Roman"/>
                <a:cs typeface="Times New Roman"/>
              </a:rPr>
              <a:t> giản;</a:t>
            </a:r>
            <a:endParaRPr sz="2300" dirty="0">
              <a:latin typeface="Times New Roman"/>
              <a:cs typeface="Times New Roman"/>
            </a:endParaRPr>
          </a:p>
          <a:p>
            <a:pPr>
              <a:lnSpc>
                <a:spcPct val="100000"/>
              </a:lnSpc>
              <a:spcBef>
                <a:spcPts val="1465"/>
              </a:spcBef>
              <a:buClr>
                <a:srgbClr val="03499E"/>
              </a:buClr>
              <a:buFont typeface="Times New Roman"/>
              <a:buAutoNum type="alphaLcParenR"/>
            </a:pPr>
            <a:endParaRPr sz="2300" dirty="0">
              <a:latin typeface="Times New Roman"/>
              <a:cs typeface="Times New Roman"/>
            </a:endParaRPr>
          </a:p>
          <a:p>
            <a:pPr marL="332740" marR="313690" indent="346075" algn="just">
              <a:lnSpc>
                <a:spcPts val="2380"/>
              </a:lnSpc>
              <a:buAutoNum type="alphaLcParenR"/>
              <a:tabLst>
                <a:tab pos="678815" algn="l"/>
              </a:tabLst>
            </a:pPr>
            <a:r>
              <a:rPr sz="2300" dirty="0">
                <a:solidFill>
                  <a:srgbClr val="03499E"/>
                </a:solidFill>
                <a:latin typeface="Times New Roman"/>
                <a:cs typeface="Times New Roman"/>
              </a:rPr>
              <a:t>Yêu</a:t>
            </a:r>
            <a:r>
              <a:rPr sz="2300" spc="360" dirty="0">
                <a:solidFill>
                  <a:srgbClr val="03499E"/>
                </a:solidFill>
                <a:latin typeface="Times New Roman"/>
                <a:cs typeface="Times New Roman"/>
              </a:rPr>
              <a:t> </a:t>
            </a:r>
            <a:r>
              <a:rPr sz="2300" dirty="0">
                <a:solidFill>
                  <a:srgbClr val="03499E"/>
                </a:solidFill>
                <a:latin typeface="Times New Roman"/>
                <a:cs typeface="Times New Roman"/>
              </a:rPr>
              <a:t>cầu</a:t>
            </a:r>
            <a:r>
              <a:rPr sz="2300" spc="365" dirty="0">
                <a:solidFill>
                  <a:srgbClr val="03499E"/>
                </a:solidFill>
                <a:latin typeface="Times New Roman"/>
                <a:cs typeface="Times New Roman"/>
              </a:rPr>
              <a:t> </a:t>
            </a:r>
            <a:r>
              <a:rPr sz="2300" dirty="0">
                <a:solidFill>
                  <a:srgbClr val="03499E"/>
                </a:solidFill>
                <a:latin typeface="Times New Roman"/>
                <a:cs typeface="Times New Roman"/>
              </a:rPr>
              <a:t>về</a:t>
            </a:r>
            <a:r>
              <a:rPr sz="2300" spc="360" dirty="0">
                <a:solidFill>
                  <a:srgbClr val="03499E"/>
                </a:solidFill>
                <a:latin typeface="Times New Roman"/>
                <a:cs typeface="Times New Roman"/>
              </a:rPr>
              <a:t> </a:t>
            </a:r>
            <a:r>
              <a:rPr sz="2300" dirty="0">
                <a:solidFill>
                  <a:srgbClr val="03499E"/>
                </a:solidFill>
                <a:latin typeface="Times New Roman"/>
                <a:cs typeface="Times New Roman"/>
              </a:rPr>
              <a:t>nhãn</a:t>
            </a:r>
            <a:r>
              <a:rPr sz="2300" spc="360" dirty="0">
                <a:solidFill>
                  <a:srgbClr val="03499E"/>
                </a:solidFill>
                <a:latin typeface="Times New Roman"/>
                <a:cs typeface="Times New Roman"/>
              </a:rPr>
              <a:t> </a:t>
            </a:r>
            <a:r>
              <a:rPr sz="2300" dirty="0">
                <a:solidFill>
                  <a:srgbClr val="03499E"/>
                </a:solidFill>
                <a:latin typeface="Times New Roman"/>
                <a:cs typeface="Times New Roman"/>
              </a:rPr>
              <a:t>hiệu,</a:t>
            </a:r>
            <a:r>
              <a:rPr sz="2300" spc="360" dirty="0">
                <a:solidFill>
                  <a:srgbClr val="03499E"/>
                </a:solidFill>
                <a:latin typeface="Times New Roman"/>
                <a:cs typeface="Times New Roman"/>
              </a:rPr>
              <a:t> </a:t>
            </a:r>
            <a:r>
              <a:rPr sz="2300" dirty="0">
                <a:solidFill>
                  <a:srgbClr val="03499E"/>
                </a:solidFill>
                <a:latin typeface="Times New Roman"/>
                <a:cs typeface="Times New Roman"/>
              </a:rPr>
              <a:t>xuất</a:t>
            </a:r>
            <a:r>
              <a:rPr sz="2300" spc="355" dirty="0">
                <a:solidFill>
                  <a:srgbClr val="03499E"/>
                </a:solidFill>
                <a:latin typeface="Times New Roman"/>
                <a:cs typeface="Times New Roman"/>
              </a:rPr>
              <a:t> </a:t>
            </a:r>
            <a:r>
              <a:rPr sz="2300" dirty="0">
                <a:solidFill>
                  <a:srgbClr val="03499E"/>
                </a:solidFill>
                <a:latin typeface="Times New Roman"/>
                <a:cs typeface="Times New Roman"/>
              </a:rPr>
              <a:t>xứ</a:t>
            </a:r>
            <a:r>
              <a:rPr sz="2300" spc="360" dirty="0">
                <a:solidFill>
                  <a:srgbClr val="03499E"/>
                </a:solidFill>
                <a:latin typeface="Times New Roman"/>
                <a:cs typeface="Times New Roman"/>
              </a:rPr>
              <a:t> </a:t>
            </a:r>
            <a:r>
              <a:rPr sz="2300" dirty="0">
                <a:solidFill>
                  <a:srgbClr val="03499E"/>
                </a:solidFill>
                <a:latin typeface="Times New Roman"/>
                <a:cs typeface="Times New Roman"/>
              </a:rPr>
              <a:t>cụ</a:t>
            </a:r>
            <a:r>
              <a:rPr sz="2300" spc="360" dirty="0">
                <a:solidFill>
                  <a:srgbClr val="03499E"/>
                </a:solidFill>
                <a:latin typeface="Times New Roman"/>
                <a:cs typeface="Times New Roman"/>
              </a:rPr>
              <a:t> </a:t>
            </a:r>
            <a:r>
              <a:rPr sz="2300" dirty="0">
                <a:solidFill>
                  <a:srgbClr val="03499E"/>
                </a:solidFill>
                <a:latin typeface="Times New Roman"/>
                <a:cs typeface="Times New Roman"/>
              </a:rPr>
              <a:t>thể</a:t>
            </a:r>
            <a:r>
              <a:rPr sz="2300" spc="355" dirty="0">
                <a:solidFill>
                  <a:srgbClr val="03499E"/>
                </a:solidFill>
                <a:latin typeface="Times New Roman"/>
                <a:cs typeface="Times New Roman"/>
              </a:rPr>
              <a:t> </a:t>
            </a:r>
            <a:r>
              <a:rPr sz="2300" dirty="0">
                <a:solidFill>
                  <a:srgbClr val="03499E"/>
                </a:solidFill>
                <a:latin typeface="Times New Roman"/>
                <a:cs typeface="Times New Roman"/>
              </a:rPr>
              <a:t>của</a:t>
            </a:r>
            <a:r>
              <a:rPr sz="2300" spc="355" dirty="0">
                <a:solidFill>
                  <a:srgbClr val="03499E"/>
                </a:solidFill>
                <a:latin typeface="Times New Roman"/>
                <a:cs typeface="Times New Roman"/>
              </a:rPr>
              <a:t> </a:t>
            </a:r>
            <a:r>
              <a:rPr sz="2300" dirty="0">
                <a:solidFill>
                  <a:srgbClr val="03499E"/>
                </a:solidFill>
                <a:latin typeface="Times New Roman"/>
                <a:cs typeface="Times New Roman"/>
              </a:rPr>
              <a:t>hàng</a:t>
            </a:r>
            <a:r>
              <a:rPr sz="2300" spc="365" dirty="0">
                <a:solidFill>
                  <a:srgbClr val="03499E"/>
                </a:solidFill>
                <a:latin typeface="Times New Roman"/>
                <a:cs typeface="Times New Roman"/>
              </a:rPr>
              <a:t> </a:t>
            </a:r>
            <a:r>
              <a:rPr sz="2300" dirty="0">
                <a:solidFill>
                  <a:srgbClr val="03499E"/>
                </a:solidFill>
                <a:latin typeface="Times New Roman"/>
                <a:cs typeface="Times New Roman"/>
              </a:rPr>
              <a:t>hóa,</a:t>
            </a:r>
            <a:r>
              <a:rPr sz="2300" spc="360" dirty="0">
                <a:solidFill>
                  <a:srgbClr val="03499E"/>
                </a:solidFill>
                <a:latin typeface="Times New Roman"/>
                <a:cs typeface="Times New Roman"/>
              </a:rPr>
              <a:t> </a:t>
            </a:r>
            <a:r>
              <a:rPr sz="2300" dirty="0">
                <a:solidFill>
                  <a:srgbClr val="03499E"/>
                </a:solidFill>
                <a:latin typeface="Times New Roman"/>
                <a:cs typeface="Times New Roman"/>
              </a:rPr>
              <a:t>trừ</a:t>
            </a:r>
            <a:r>
              <a:rPr sz="2300" spc="370" dirty="0">
                <a:solidFill>
                  <a:srgbClr val="03499E"/>
                </a:solidFill>
                <a:latin typeface="Times New Roman"/>
                <a:cs typeface="Times New Roman"/>
              </a:rPr>
              <a:t> </a:t>
            </a:r>
            <a:r>
              <a:rPr sz="2300" dirty="0">
                <a:solidFill>
                  <a:srgbClr val="03499E"/>
                </a:solidFill>
                <a:latin typeface="Times New Roman"/>
                <a:cs typeface="Times New Roman"/>
              </a:rPr>
              <a:t>trường</a:t>
            </a:r>
            <a:r>
              <a:rPr sz="2300" spc="365" dirty="0">
                <a:solidFill>
                  <a:srgbClr val="03499E"/>
                </a:solidFill>
                <a:latin typeface="Times New Roman"/>
                <a:cs typeface="Times New Roman"/>
              </a:rPr>
              <a:t> </a:t>
            </a:r>
            <a:r>
              <a:rPr sz="2300" dirty="0">
                <a:solidFill>
                  <a:srgbClr val="03499E"/>
                </a:solidFill>
                <a:latin typeface="Times New Roman"/>
                <a:cs typeface="Times New Roman"/>
              </a:rPr>
              <a:t>hợp</a:t>
            </a:r>
            <a:r>
              <a:rPr sz="2300" spc="355" dirty="0">
                <a:solidFill>
                  <a:srgbClr val="03499E"/>
                </a:solidFill>
                <a:latin typeface="Times New Roman"/>
                <a:cs typeface="Times New Roman"/>
              </a:rPr>
              <a:t> </a:t>
            </a:r>
            <a:r>
              <a:rPr sz="2300" dirty="0">
                <a:solidFill>
                  <a:srgbClr val="03499E"/>
                </a:solidFill>
                <a:latin typeface="Times New Roman"/>
                <a:cs typeface="Times New Roman"/>
              </a:rPr>
              <a:t>quy</a:t>
            </a:r>
            <a:r>
              <a:rPr sz="2300" spc="370" dirty="0">
                <a:solidFill>
                  <a:srgbClr val="03499E"/>
                </a:solidFill>
                <a:latin typeface="Times New Roman"/>
                <a:cs typeface="Times New Roman"/>
              </a:rPr>
              <a:t> </a:t>
            </a:r>
            <a:r>
              <a:rPr sz="2300" spc="-20" dirty="0">
                <a:solidFill>
                  <a:srgbClr val="03499E"/>
                </a:solidFill>
                <a:latin typeface="Times New Roman"/>
                <a:cs typeface="Times New Roman"/>
              </a:rPr>
              <a:t>định </a:t>
            </a:r>
            <a:r>
              <a:rPr sz="2300" dirty="0">
                <a:solidFill>
                  <a:srgbClr val="03499E"/>
                </a:solidFill>
                <a:latin typeface="Times New Roman"/>
                <a:cs typeface="Times New Roman"/>
              </a:rPr>
              <a:t>tại</a:t>
            </a:r>
            <a:r>
              <a:rPr sz="2300" spc="-10" dirty="0">
                <a:solidFill>
                  <a:srgbClr val="03499E"/>
                </a:solidFill>
                <a:latin typeface="Times New Roman"/>
                <a:cs typeface="Times New Roman"/>
              </a:rPr>
              <a:t> </a:t>
            </a:r>
            <a:r>
              <a:rPr sz="2300" dirty="0">
                <a:solidFill>
                  <a:srgbClr val="03499E"/>
                </a:solidFill>
                <a:latin typeface="Times New Roman"/>
                <a:cs typeface="Times New Roman"/>
              </a:rPr>
              <a:t>điểm e</a:t>
            </a:r>
            <a:r>
              <a:rPr sz="2300" spc="-10" dirty="0">
                <a:solidFill>
                  <a:srgbClr val="03499E"/>
                </a:solidFill>
                <a:latin typeface="Times New Roman"/>
                <a:cs typeface="Times New Roman"/>
              </a:rPr>
              <a:t> </a:t>
            </a:r>
            <a:r>
              <a:rPr sz="2300" dirty="0">
                <a:solidFill>
                  <a:srgbClr val="03499E"/>
                </a:solidFill>
                <a:latin typeface="Times New Roman"/>
                <a:cs typeface="Times New Roman"/>
              </a:rPr>
              <a:t>khoản</a:t>
            </a:r>
            <a:r>
              <a:rPr sz="2300" spc="-20" dirty="0">
                <a:solidFill>
                  <a:srgbClr val="03499E"/>
                </a:solidFill>
                <a:latin typeface="Times New Roman"/>
                <a:cs typeface="Times New Roman"/>
              </a:rPr>
              <a:t> </a:t>
            </a:r>
            <a:r>
              <a:rPr sz="2300" dirty="0">
                <a:solidFill>
                  <a:srgbClr val="03499E"/>
                </a:solidFill>
                <a:latin typeface="Times New Roman"/>
                <a:cs typeface="Times New Roman"/>
              </a:rPr>
              <a:t>3</a:t>
            </a:r>
            <a:r>
              <a:rPr sz="2300" spc="-5" dirty="0">
                <a:solidFill>
                  <a:srgbClr val="03499E"/>
                </a:solidFill>
                <a:latin typeface="Times New Roman"/>
                <a:cs typeface="Times New Roman"/>
              </a:rPr>
              <a:t> </a:t>
            </a:r>
            <a:r>
              <a:rPr sz="2300" dirty="0">
                <a:solidFill>
                  <a:srgbClr val="03499E"/>
                </a:solidFill>
                <a:latin typeface="Times New Roman"/>
                <a:cs typeface="Times New Roman"/>
              </a:rPr>
              <a:t>Điều</a:t>
            </a:r>
            <a:r>
              <a:rPr sz="2300" spc="-20" dirty="0">
                <a:solidFill>
                  <a:srgbClr val="03499E"/>
                </a:solidFill>
                <a:latin typeface="Times New Roman"/>
                <a:cs typeface="Times New Roman"/>
              </a:rPr>
              <a:t> </a:t>
            </a:r>
            <a:r>
              <a:rPr sz="2300" dirty="0">
                <a:solidFill>
                  <a:srgbClr val="03499E"/>
                </a:solidFill>
                <a:latin typeface="Times New Roman"/>
                <a:cs typeface="Times New Roman"/>
              </a:rPr>
              <a:t>10,</a:t>
            </a:r>
            <a:r>
              <a:rPr sz="2300" spc="-5" dirty="0">
                <a:solidFill>
                  <a:srgbClr val="03499E"/>
                </a:solidFill>
                <a:latin typeface="Times New Roman"/>
                <a:cs typeface="Times New Roman"/>
              </a:rPr>
              <a:t> </a:t>
            </a:r>
            <a:r>
              <a:rPr sz="2300" dirty="0">
                <a:solidFill>
                  <a:srgbClr val="03499E"/>
                </a:solidFill>
                <a:latin typeface="Times New Roman"/>
                <a:cs typeface="Times New Roman"/>
              </a:rPr>
              <a:t>khoản</a:t>
            </a:r>
            <a:r>
              <a:rPr sz="2300" spc="-20" dirty="0">
                <a:solidFill>
                  <a:srgbClr val="03499E"/>
                </a:solidFill>
                <a:latin typeface="Times New Roman"/>
                <a:cs typeface="Times New Roman"/>
              </a:rPr>
              <a:t> </a:t>
            </a:r>
            <a:r>
              <a:rPr sz="2300" dirty="0">
                <a:solidFill>
                  <a:srgbClr val="03499E"/>
                </a:solidFill>
                <a:latin typeface="Times New Roman"/>
                <a:cs typeface="Times New Roman"/>
              </a:rPr>
              <a:t>2 Điều</a:t>
            </a:r>
            <a:r>
              <a:rPr sz="2300" spc="-20" dirty="0">
                <a:solidFill>
                  <a:srgbClr val="03499E"/>
                </a:solidFill>
                <a:latin typeface="Times New Roman"/>
                <a:cs typeface="Times New Roman"/>
              </a:rPr>
              <a:t> </a:t>
            </a:r>
            <a:r>
              <a:rPr sz="2300" dirty="0">
                <a:solidFill>
                  <a:srgbClr val="03499E"/>
                </a:solidFill>
                <a:latin typeface="Times New Roman"/>
                <a:cs typeface="Times New Roman"/>
              </a:rPr>
              <a:t>44</a:t>
            </a:r>
            <a:r>
              <a:rPr sz="2300" spc="-5" dirty="0">
                <a:solidFill>
                  <a:srgbClr val="03499E"/>
                </a:solidFill>
                <a:latin typeface="Times New Roman"/>
                <a:cs typeface="Times New Roman"/>
              </a:rPr>
              <a:t> </a:t>
            </a:r>
            <a:r>
              <a:rPr sz="2300" dirty="0">
                <a:solidFill>
                  <a:srgbClr val="03499E"/>
                </a:solidFill>
                <a:latin typeface="Times New Roman"/>
                <a:cs typeface="Times New Roman"/>
              </a:rPr>
              <a:t>và</a:t>
            </a:r>
            <a:r>
              <a:rPr sz="2300" spc="-10" dirty="0">
                <a:solidFill>
                  <a:srgbClr val="03499E"/>
                </a:solidFill>
                <a:latin typeface="Times New Roman"/>
                <a:cs typeface="Times New Roman"/>
              </a:rPr>
              <a:t> </a:t>
            </a:r>
            <a:r>
              <a:rPr sz="2300" dirty="0">
                <a:solidFill>
                  <a:srgbClr val="03499E"/>
                </a:solidFill>
                <a:latin typeface="Times New Roman"/>
                <a:cs typeface="Times New Roman"/>
              </a:rPr>
              <a:t>khoản</a:t>
            </a:r>
            <a:r>
              <a:rPr sz="2300" spc="-20" dirty="0">
                <a:solidFill>
                  <a:srgbClr val="03499E"/>
                </a:solidFill>
                <a:latin typeface="Times New Roman"/>
                <a:cs typeface="Times New Roman"/>
              </a:rPr>
              <a:t> </a:t>
            </a:r>
            <a:r>
              <a:rPr sz="2300" dirty="0">
                <a:solidFill>
                  <a:srgbClr val="03499E"/>
                </a:solidFill>
                <a:latin typeface="Times New Roman"/>
                <a:cs typeface="Times New Roman"/>
              </a:rPr>
              <a:t>1</a:t>
            </a:r>
            <a:r>
              <a:rPr sz="2300" spc="-5" dirty="0">
                <a:solidFill>
                  <a:srgbClr val="03499E"/>
                </a:solidFill>
                <a:latin typeface="Times New Roman"/>
                <a:cs typeface="Times New Roman"/>
              </a:rPr>
              <a:t> </a:t>
            </a:r>
            <a:r>
              <a:rPr sz="2300" dirty="0">
                <a:solidFill>
                  <a:srgbClr val="03499E"/>
                </a:solidFill>
                <a:latin typeface="Times New Roman"/>
                <a:cs typeface="Times New Roman"/>
              </a:rPr>
              <a:t>Điều</a:t>
            </a:r>
            <a:r>
              <a:rPr sz="2300" spc="-20" dirty="0">
                <a:solidFill>
                  <a:srgbClr val="03499E"/>
                </a:solidFill>
                <a:latin typeface="Times New Roman"/>
                <a:cs typeface="Times New Roman"/>
              </a:rPr>
              <a:t> </a:t>
            </a:r>
            <a:r>
              <a:rPr sz="2300" dirty="0">
                <a:solidFill>
                  <a:srgbClr val="03499E"/>
                </a:solidFill>
                <a:latin typeface="Times New Roman"/>
                <a:cs typeface="Times New Roman"/>
              </a:rPr>
              <a:t>56</a:t>
            </a:r>
            <a:r>
              <a:rPr sz="2300" spc="-5" dirty="0">
                <a:solidFill>
                  <a:srgbClr val="03499E"/>
                </a:solidFill>
                <a:latin typeface="Times New Roman"/>
                <a:cs typeface="Times New Roman"/>
              </a:rPr>
              <a:t> </a:t>
            </a:r>
            <a:r>
              <a:rPr sz="2300" dirty="0">
                <a:solidFill>
                  <a:srgbClr val="03499E"/>
                </a:solidFill>
                <a:latin typeface="Times New Roman"/>
                <a:cs typeface="Times New Roman"/>
              </a:rPr>
              <a:t>của</a:t>
            </a:r>
            <a:r>
              <a:rPr sz="2300" spc="-10" dirty="0">
                <a:solidFill>
                  <a:srgbClr val="03499E"/>
                </a:solidFill>
                <a:latin typeface="Times New Roman"/>
                <a:cs typeface="Times New Roman"/>
              </a:rPr>
              <a:t> </a:t>
            </a:r>
            <a:r>
              <a:rPr sz="2300" dirty="0">
                <a:solidFill>
                  <a:srgbClr val="03499E"/>
                </a:solidFill>
                <a:latin typeface="Times New Roman"/>
                <a:cs typeface="Times New Roman"/>
              </a:rPr>
              <a:t>Luật</a:t>
            </a:r>
            <a:r>
              <a:rPr sz="2300" spc="-10" dirty="0">
                <a:solidFill>
                  <a:srgbClr val="03499E"/>
                </a:solidFill>
                <a:latin typeface="Times New Roman"/>
                <a:cs typeface="Times New Roman"/>
              </a:rPr>
              <a:t> </a:t>
            </a:r>
            <a:r>
              <a:rPr sz="2300" dirty="0">
                <a:solidFill>
                  <a:srgbClr val="03499E"/>
                </a:solidFill>
                <a:latin typeface="Times New Roman"/>
                <a:cs typeface="Times New Roman"/>
              </a:rPr>
              <a:t>Đấu</a:t>
            </a:r>
            <a:r>
              <a:rPr sz="2300" spc="-15" dirty="0">
                <a:solidFill>
                  <a:srgbClr val="03499E"/>
                </a:solidFill>
                <a:latin typeface="Times New Roman"/>
                <a:cs typeface="Times New Roman"/>
              </a:rPr>
              <a:t> </a:t>
            </a:r>
            <a:r>
              <a:rPr sz="2300" spc="-10" dirty="0">
                <a:solidFill>
                  <a:srgbClr val="03499E"/>
                </a:solidFill>
                <a:latin typeface="Times New Roman"/>
                <a:cs typeface="Times New Roman"/>
              </a:rPr>
              <a:t>thầu;</a:t>
            </a:r>
            <a:endParaRPr sz="2300" dirty="0">
              <a:latin typeface="Times New Roman"/>
              <a:cs typeface="Times New Roman"/>
            </a:endParaRPr>
          </a:p>
          <a:p>
            <a:pPr>
              <a:lnSpc>
                <a:spcPct val="100000"/>
              </a:lnSpc>
              <a:spcBef>
                <a:spcPts val="1095"/>
              </a:spcBef>
              <a:buClr>
                <a:srgbClr val="03499E"/>
              </a:buClr>
              <a:buFont typeface="Times New Roman"/>
              <a:buAutoNum type="alphaLcParenR"/>
            </a:pPr>
            <a:endParaRPr sz="2300" dirty="0">
              <a:latin typeface="Times New Roman"/>
              <a:cs typeface="Times New Roman"/>
            </a:endParaRPr>
          </a:p>
          <a:p>
            <a:pPr marL="652145" indent="-332740" algn="just">
              <a:lnSpc>
                <a:spcPct val="100000"/>
              </a:lnSpc>
              <a:buAutoNum type="alphaLcParenR"/>
              <a:tabLst>
                <a:tab pos="652145" algn="l"/>
              </a:tabLst>
            </a:pPr>
            <a:r>
              <a:rPr sz="2300" dirty="0">
                <a:solidFill>
                  <a:srgbClr val="03499E"/>
                </a:solidFill>
                <a:latin typeface="Times New Roman"/>
                <a:cs typeface="Times New Roman"/>
              </a:rPr>
              <a:t>Yêu</a:t>
            </a:r>
            <a:r>
              <a:rPr sz="2300" spc="120" dirty="0">
                <a:solidFill>
                  <a:srgbClr val="03499E"/>
                </a:solidFill>
                <a:latin typeface="Times New Roman"/>
                <a:cs typeface="Times New Roman"/>
              </a:rPr>
              <a:t> </a:t>
            </a:r>
            <a:r>
              <a:rPr sz="2300" dirty="0">
                <a:solidFill>
                  <a:srgbClr val="03499E"/>
                </a:solidFill>
                <a:latin typeface="Times New Roman"/>
                <a:cs typeface="Times New Roman"/>
              </a:rPr>
              <a:t>cầu</a:t>
            </a:r>
            <a:r>
              <a:rPr sz="2300" spc="120" dirty="0">
                <a:solidFill>
                  <a:srgbClr val="03499E"/>
                </a:solidFill>
                <a:latin typeface="Times New Roman"/>
                <a:cs typeface="Times New Roman"/>
              </a:rPr>
              <a:t> </a:t>
            </a:r>
            <a:r>
              <a:rPr sz="2300" dirty="0">
                <a:solidFill>
                  <a:srgbClr val="03499E"/>
                </a:solidFill>
                <a:latin typeface="Times New Roman"/>
                <a:cs typeface="Times New Roman"/>
              </a:rPr>
              <a:t>về</a:t>
            </a:r>
            <a:r>
              <a:rPr sz="2300" spc="120" dirty="0">
                <a:solidFill>
                  <a:srgbClr val="03499E"/>
                </a:solidFill>
                <a:latin typeface="Times New Roman"/>
                <a:cs typeface="Times New Roman"/>
              </a:rPr>
              <a:t> </a:t>
            </a:r>
            <a:r>
              <a:rPr sz="2300" dirty="0">
                <a:solidFill>
                  <a:srgbClr val="03499E"/>
                </a:solidFill>
                <a:latin typeface="Times New Roman"/>
                <a:cs typeface="Times New Roman"/>
              </a:rPr>
              <a:t>hàng</a:t>
            </a:r>
            <a:r>
              <a:rPr sz="2300" spc="120" dirty="0">
                <a:solidFill>
                  <a:srgbClr val="03499E"/>
                </a:solidFill>
                <a:latin typeface="Times New Roman"/>
                <a:cs typeface="Times New Roman"/>
              </a:rPr>
              <a:t> </a:t>
            </a:r>
            <a:r>
              <a:rPr sz="2300" dirty="0">
                <a:solidFill>
                  <a:srgbClr val="03499E"/>
                </a:solidFill>
                <a:latin typeface="Times New Roman"/>
                <a:cs typeface="Times New Roman"/>
              </a:rPr>
              <a:t>hóa</a:t>
            </a:r>
            <a:r>
              <a:rPr sz="2300" spc="110" dirty="0">
                <a:solidFill>
                  <a:srgbClr val="03499E"/>
                </a:solidFill>
                <a:latin typeface="Times New Roman"/>
                <a:cs typeface="Times New Roman"/>
              </a:rPr>
              <a:t> </a:t>
            </a:r>
            <a:r>
              <a:rPr sz="2300" dirty="0">
                <a:solidFill>
                  <a:srgbClr val="03499E"/>
                </a:solidFill>
                <a:latin typeface="Times New Roman"/>
                <a:cs typeface="Times New Roman"/>
              </a:rPr>
              <a:t>mẫu</a:t>
            </a:r>
            <a:r>
              <a:rPr sz="2300" spc="120" dirty="0">
                <a:solidFill>
                  <a:srgbClr val="03499E"/>
                </a:solidFill>
                <a:latin typeface="Times New Roman"/>
                <a:cs typeface="Times New Roman"/>
              </a:rPr>
              <a:t> </a:t>
            </a:r>
            <a:r>
              <a:rPr sz="2300" dirty="0">
                <a:solidFill>
                  <a:srgbClr val="03499E"/>
                </a:solidFill>
                <a:latin typeface="Times New Roman"/>
                <a:cs typeface="Times New Roman"/>
              </a:rPr>
              <a:t>đối</a:t>
            </a:r>
            <a:r>
              <a:rPr sz="2300" spc="114" dirty="0">
                <a:solidFill>
                  <a:srgbClr val="03499E"/>
                </a:solidFill>
                <a:latin typeface="Times New Roman"/>
                <a:cs typeface="Times New Roman"/>
              </a:rPr>
              <a:t> </a:t>
            </a:r>
            <a:r>
              <a:rPr sz="2300" dirty="0">
                <a:solidFill>
                  <a:srgbClr val="03499E"/>
                </a:solidFill>
                <a:latin typeface="Times New Roman"/>
                <a:cs typeface="Times New Roman"/>
              </a:rPr>
              <a:t>với</a:t>
            </a:r>
            <a:r>
              <a:rPr sz="2300" spc="120" dirty="0">
                <a:solidFill>
                  <a:srgbClr val="03499E"/>
                </a:solidFill>
                <a:latin typeface="Times New Roman"/>
                <a:cs typeface="Times New Roman"/>
              </a:rPr>
              <a:t> </a:t>
            </a:r>
            <a:r>
              <a:rPr sz="2300" dirty="0">
                <a:solidFill>
                  <a:srgbClr val="03499E"/>
                </a:solidFill>
                <a:latin typeface="Times New Roman"/>
                <a:cs typeface="Times New Roman"/>
              </a:rPr>
              <a:t>gói</a:t>
            </a:r>
            <a:r>
              <a:rPr sz="2300" spc="114" dirty="0">
                <a:solidFill>
                  <a:srgbClr val="03499E"/>
                </a:solidFill>
                <a:latin typeface="Times New Roman"/>
                <a:cs typeface="Times New Roman"/>
              </a:rPr>
              <a:t> </a:t>
            </a:r>
            <a:r>
              <a:rPr sz="2300" dirty="0">
                <a:solidFill>
                  <a:srgbClr val="03499E"/>
                </a:solidFill>
                <a:latin typeface="Times New Roman"/>
                <a:cs typeface="Times New Roman"/>
              </a:rPr>
              <a:t>thầu</a:t>
            </a:r>
            <a:r>
              <a:rPr sz="2300" spc="120" dirty="0">
                <a:solidFill>
                  <a:srgbClr val="03499E"/>
                </a:solidFill>
                <a:latin typeface="Times New Roman"/>
                <a:cs typeface="Times New Roman"/>
              </a:rPr>
              <a:t> </a:t>
            </a:r>
            <a:r>
              <a:rPr sz="2300" dirty="0">
                <a:solidFill>
                  <a:srgbClr val="03499E"/>
                </a:solidFill>
                <a:latin typeface="Times New Roman"/>
                <a:cs typeface="Times New Roman"/>
              </a:rPr>
              <a:t>không</a:t>
            </a:r>
            <a:r>
              <a:rPr sz="2300" spc="120" dirty="0">
                <a:solidFill>
                  <a:srgbClr val="03499E"/>
                </a:solidFill>
                <a:latin typeface="Times New Roman"/>
                <a:cs typeface="Times New Roman"/>
              </a:rPr>
              <a:t> </a:t>
            </a:r>
            <a:r>
              <a:rPr sz="2300" dirty="0">
                <a:solidFill>
                  <a:srgbClr val="03499E"/>
                </a:solidFill>
                <a:latin typeface="Times New Roman"/>
                <a:cs typeface="Times New Roman"/>
              </a:rPr>
              <a:t>thuộc</a:t>
            </a:r>
            <a:r>
              <a:rPr sz="2300" spc="110" dirty="0">
                <a:solidFill>
                  <a:srgbClr val="03499E"/>
                </a:solidFill>
                <a:latin typeface="Times New Roman"/>
                <a:cs typeface="Times New Roman"/>
              </a:rPr>
              <a:t> </a:t>
            </a:r>
            <a:r>
              <a:rPr sz="2300" dirty="0">
                <a:solidFill>
                  <a:srgbClr val="03499E"/>
                </a:solidFill>
                <a:latin typeface="Times New Roman"/>
                <a:cs typeface="Times New Roman"/>
              </a:rPr>
              <a:t>quy</a:t>
            </a:r>
            <a:r>
              <a:rPr sz="2300" spc="120" dirty="0">
                <a:solidFill>
                  <a:srgbClr val="03499E"/>
                </a:solidFill>
                <a:latin typeface="Times New Roman"/>
                <a:cs typeface="Times New Roman"/>
              </a:rPr>
              <a:t> </a:t>
            </a:r>
            <a:r>
              <a:rPr sz="2300" dirty="0">
                <a:solidFill>
                  <a:srgbClr val="03499E"/>
                </a:solidFill>
                <a:latin typeface="Times New Roman"/>
                <a:cs typeface="Times New Roman"/>
              </a:rPr>
              <a:t>định</a:t>
            </a:r>
            <a:r>
              <a:rPr sz="2300" spc="120" dirty="0">
                <a:solidFill>
                  <a:srgbClr val="03499E"/>
                </a:solidFill>
                <a:latin typeface="Times New Roman"/>
                <a:cs typeface="Times New Roman"/>
              </a:rPr>
              <a:t> </a:t>
            </a:r>
            <a:r>
              <a:rPr sz="2300" dirty="0">
                <a:solidFill>
                  <a:srgbClr val="03499E"/>
                </a:solidFill>
                <a:latin typeface="Times New Roman"/>
                <a:cs typeface="Times New Roman"/>
              </a:rPr>
              <a:t>tại</a:t>
            </a:r>
            <a:r>
              <a:rPr sz="2300" spc="114" dirty="0">
                <a:solidFill>
                  <a:srgbClr val="03499E"/>
                </a:solidFill>
                <a:latin typeface="Times New Roman"/>
                <a:cs typeface="Times New Roman"/>
              </a:rPr>
              <a:t> </a:t>
            </a:r>
            <a:r>
              <a:rPr sz="2300" dirty="0">
                <a:solidFill>
                  <a:srgbClr val="03499E"/>
                </a:solidFill>
                <a:latin typeface="Times New Roman"/>
                <a:cs typeface="Times New Roman"/>
              </a:rPr>
              <a:t>Điều</a:t>
            </a:r>
            <a:r>
              <a:rPr sz="2300" spc="120" dirty="0">
                <a:solidFill>
                  <a:srgbClr val="03499E"/>
                </a:solidFill>
                <a:latin typeface="Times New Roman"/>
                <a:cs typeface="Times New Roman"/>
              </a:rPr>
              <a:t> </a:t>
            </a:r>
            <a:r>
              <a:rPr sz="2300" dirty="0">
                <a:solidFill>
                  <a:srgbClr val="03499E"/>
                </a:solidFill>
                <a:latin typeface="Times New Roman"/>
                <a:cs typeface="Times New Roman"/>
              </a:rPr>
              <a:t>26</a:t>
            </a:r>
            <a:r>
              <a:rPr sz="2300" spc="120" dirty="0">
                <a:solidFill>
                  <a:srgbClr val="03499E"/>
                </a:solidFill>
                <a:latin typeface="Times New Roman"/>
                <a:cs typeface="Times New Roman"/>
              </a:rPr>
              <a:t> </a:t>
            </a:r>
            <a:r>
              <a:rPr sz="2300" spc="-25" dirty="0">
                <a:solidFill>
                  <a:srgbClr val="03499E"/>
                </a:solidFill>
                <a:latin typeface="Times New Roman"/>
                <a:cs typeface="Times New Roman"/>
              </a:rPr>
              <a:t>của</a:t>
            </a:r>
            <a:endParaRPr sz="2300" dirty="0">
              <a:latin typeface="Times New Roman"/>
              <a:cs typeface="Times New Roman"/>
            </a:endParaRPr>
          </a:p>
        </p:txBody>
      </p:sp>
      <p:sp>
        <p:nvSpPr>
          <p:cNvPr id="25" name="Slide Number Placeholder 24">
            <a:extLst>
              <a:ext uri="{FF2B5EF4-FFF2-40B4-BE49-F238E27FC236}">
                <a16:creationId xmlns:a16="http://schemas.microsoft.com/office/drawing/2014/main" id="{49D05D28-82B6-1BDB-18DF-F72A4F8920DE}"/>
              </a:ext>
            </a:extLst>
          </p:cNvPr>
          <p:cNvSpPr>
            <a:spLocks noGrp="1"/>
          </p:cNvSpPr>
          <p:nvPr>
            <p:ph type="sldNum" sz="quarter" idx="7"/>
          </p:nvPr>
        </p:nvSpPr>
        <p:spPr/>
        <p:txBody>
          <a:bodyPr/>
          <a:lstStyle/>
          <a:p>
            <a:pPr marL="4939665">
              <a:lnSpc>
                <a:spcPts val="1655"/>
              </a:lnSpc>
            </a:pPr>
            <a:fld id="{81D60167-4931-47E6-BA6A-407CBD079E47}" type="slidenum">
              <a:rPr lang="en-US" spc="-25" smtClean="0"/>
              <a:t>77</a:t>
            </a:fld>
            <a:endParaRPr lang="en-US" spc="-25"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 name="object 22"/>
          <p:cNvSpPr txBox="1"/>
          <p:nvPr/>
        </p:nvSpPr>
        <p:spPr>
          <a:xfrm>
            <a:off x="1098600" y="1672844"/>
            <a:ext cx="9997440" cy="4334510"/>
          </a:xfrm>
          <a:prstGeom prst="rect">
            <a:avLst/>
          </a:prstGeom>
        </p:spPr>
        <p:txBody>
          <a:bodyPr vert="horz" wrap="square" lIns="0" tIns="65405" rIns="0" bIns="0" rtlCol="0">
            <a:spAutoFit/>
          </a:bodyPr>
          <a:lstStyle/>
          <a:p>
            <a:pPr marL="12700" marR="5080">
              <a:lnSpc>
                <a:spcPts val="2480"/>
              </a:lnSpc>
              <a:spcBef>
                <a:spcPts val="515"/>
              </a:spcBef>
            </a:pPr>
            <a:r>
              <a:rPr sz="2400" dirty="0">
                <a:solidFill>
                  <a:srgbClr val="03499E"/>
                </a:solidFill>
                <a:latin typeface="Times New Roman"/>
                <a:cs typeface="Times New Roman"/>
              </a:rPr>
              <a:t>đ)</a:t>
            </a:r>
            <a:r>
              <a:rPr sz="2400" spc="5" dirty="0">
                <a:solidFill>
                  <a:srgbClr val="03499E"/>
                </a:solidFill>
                <a:latin typeface="Times New Roman"/>
                <a:cs typeface="Times New Roman"/>
              </a:rPr>
              <a:t> </a:t>
            </a:r>
            <a:r>
              <a:rPr sz="2400" dirty="0">
                <a:solidFill>
                  <a:srgbClr val="03499E"/>
                </a:solidFill>
                <a:latin typeface="Times New Roman"/>
                <a:cs typeface="Times New Roman"/>
              </a:rPr>
              <a:t>Yêu cầu</a:t>
            </a:r>
            <a:r>
              <a:rPr sz="2400" spc="5" dirty="0">
                <a:solidFill>
                  <a:srgbClr val="03499E"/>
                </a:solidFill>
                <a:latin typeface="Times New Roman"/>
                <a:cs typeface="Times New Roman"/>
              </a:rPr>
              <a:t> </a:t>
            </a:r>
            <a:r>
              <a:rPr sz="2400" dirty="0">
                <a:solidFill>
                  <a:srgbClr val="03499E"/>
                </a:solidFill>
                <a:latin typeface="Times New Roman"/>
                <a:cs typeface="Times New Roman"/>
              </a:rPr>
              <a:t>phải</a:t>
            </a:r>
            <a:r>
              <a:rPr sz="2400" spc="5" dirty="0">
                <a:solidFill>
                  <a:srgbClr val="03499E"/>
                </a:solidFill>
                <a:latin typeface="Times New Roman"/>
                <a:cs typeface="Times New Roman"/>
              </a:rPr>
              <a:t> </a:t>
            </a:r>
            <a:r>
              <a:rPr sz="2400" dirty="0">
                <a:solidFill>
                  <a:srgbClr val="03499E"/>
                </a:solidFill>
                <a:latin typeface="Times New Roman"/>
                <a:cs typeface="Times New Roman"/>
              </a:rPr>
              <a:t>có</a:t>
            </a:r>
            <a:r>
              <a:rPr sz="2400" spc="5" dirty="0">
                <a:solidFill>
                  <a:srgbClr val="03499E"/>
                </a:solidFill>
                <a:latin typeface="Times New Roman"/>
                <a:cs typeface="Times New Roman"/>
              </a:rPr>
              <a:t> </a:t>
            </a:r>
            <a:r>
              <a:rPr sz="2400" dirty="0">
                <a:solidFill>
                  <a:srgbClr val="03499E"/>
                </a:solidFill>
                <a:latin typeface="Times New Roman"/>
                <a:cs typeface="Times New Roman"/>
              </a:rPr>
              <a:t>giấy cam</a:t>
            </a:r>
            <a:r>
              <a:rPr sz="2400" spc="-15" dirty="0">
                <a:solidFill>
                  <a:srgbClr val="03499E"/>
                </a:solidFill>
                <a:latin typeface="Times New Roman"/>
                <a:cs typeface="Times New Roman"/>
              </a:rPr>
              <a:t> </a:t>
            </a:r>
            <a:r>
              <a:rPr sz="2400" dirty="0">
                <a:solidFill>
                  <a:srgbClr val="03499E"/>
                </a:solidFill>
                <a:latin typeface="Times New Roman"/>
                <a:cs typeface="Times New Roman"/>
              </a:rPr>
              <a:t>kết</a:t>
            </a:r>
            <a:r>
              <a:rPr sz="2400" spc="5" dirty="0">
                <a:solidFill>
                  <a:srgbClr val="03499E"/>
                </a:solidFill>
                <a:latin typeface="Times New Roman"/>
                <a:cs typeface="Times New Roman"/>
              </a:rPr>
              <a:t> </a:t>
            </a:r>
            <a:r>
              <a:rPr sz="2400" dirty="0">
                <a:solidFill>
                  <a:srgbClr val="03499E"/>
                </a:solidFill>
                <a:latin typeface="Times New Roman"/>
                <a:cs typeface="Times New Roman"/>
              </a:rPr>
              <a:t>hỗ</a:t>
            </a:r>
            <a:r>
              <a:rPr sz="2400" spc="15" dirty="0">
                <a:solidFill>
                  <a:srgbClr val="03499E"/>
                </a:solidFill>
                <a:latin typeface="Times New Roman"/>
                <a:cs typeface="Times New Roman"/>
              </a:rPr>
              <a:t> </a:t>
            </a:r>
            <a:r>
              <a:rPr sz="2400" dirty="0">
                <a:solidFill>
                  <a:srgbClr val="03499E"/>
                </a:solidFill>
                <a:latin typeface="Times New Roman"/>
                <a:cs typeface="Times New Roman"/>
              </a:rPr>
              <a:t>trợ</a:t>
            </a:r>
            <a:r>
              <a:rPr sz="2400" spc="5" dirty="0">
                <a:solidFill>
                  <a:srgbClr val="03499E"/>
                </a:solidFill>
                <a:latin typeface="Times New Roman"/>
                <a:cs typeface="Times New Roman"/>
              </a:rPr>
              <a:t> </a:t>
            </a:r>
            <a:r>
              <a:rPr sz="2400" dirty="0">
                <a:solidFill>
                  <a:srgbClr val="03499E"/>
                </a:solidFill>
                <a:latin typeface="Times New Roman"/>
                <a:cs typeface="Times New Roman"/>
              </a:rPr>
              <a:t>kỹ</a:t>
            </a:r>
            <a:r>
              <a:rPr sz="2400" spc="5" dirty="0">
                <a:solidFill>
                  <a:srgbClr val="03499E"/>
                </a:solidFill>
                <a:latin typeface="Times New Roman"/>
                <a:cs typeface="Times New Roman"/>
              </a:rPr>
              <a:t> </a:t>
            </a:r>
            <a:r>
              <a:rPr sz="2400" dirty="0">
                <a:solidFill>
                  <a:srgbClr val="03499E"/>
                </a:solidFill>
                <a:latin typeface="Times New Roman"/>
                <a:cs typeface="Times New Roman"/>
              </a:rPr>
              <a:t>thuật</a:t>
            </a:r>
            <a:r>
              <a:rPr sz="2400" spc="-15" dirty="0">
                <a:solidFill>
                  <a:srgbClr val="03499E"/>
                </a:solidFill>
                <a:latin typeface="Times New Roman"/>
                <a:cs typeface="Times New Roman"/>
              </a:rPr>
              <a:t> </a:t>
            </a:r>
            <a:r>
              <a:rPr sz="2400" dirty="0">
                <a:solidFill>
                  <a:srgbClr val="03499E"/>
                </a:solidFill>
                <a:latin typeface="Times New Roman"/>
                <a:cs typeface="Times New Roman"/>
              </a:rPr>
              <a:t>do</a:t>
            </a:r>
            <a:r>
              <a:rPr sz="2400" spc="5" dirty="0">
                <a:solidFill>
                  <a:srgbClr val="03499E"/>
                </a:solidFill>
                <a:latin typeface="Times New Roman"/>
                <a:cs typeface="Times New Roman"/>
              </a:rPr>
              <a:t> </a:t>
            </a:r>
            <a:r>
              <a:rPr sz="2400" dirty="0">
                <a:solidFill>
                  <a:srgbClr val="03499E"/>
                </a:solidFill>
                <a:latin typeface="Times New Roman"/>
                <a:cs typeface="Times New Roman"/>
              </a:rPr>
              <a:t>nhà</a:t>
            </a:r>
            <a:r>
              <a:rPr sz="2400" spc="5" dirty="0">
                <a:solidFill>
                  <a:srgbClr val="03499E"/>
                </a:solidFill>
                <a:latin typeface="Times New Roman"/>
                <a:cs typeface="Times New Roman"/>
              </a:rPr>
              <a:t> </a:t>
            </a:r>
            <a:r>
              <a:rPr sz="2400" dirty="0">
                <a:solidFill>
                  <a:srgbClr val="03499E"/>
                </a:solidFill>
                <a:latin typeface="Times New Roman"/>
                <a:cs typeface="Times New Roman"/>
              </a:rPr>
              <a:t>sản</a:t>
            </a:r>
            <a:r>
              <a:rPr sz="2400" spc="5" dirty="0">
                <a:solidFill>
                  <a:srgbClr val="03499E"/>
                </a:solidFill>
                <a:latin typeface="Times New Roman"/>
                <a:cs typeface="Times New Roman"/>
              </a:rPr>
              <a:t> </a:t>
            </a:r>
            <a:r>
              <a:rPr sz="2400" dirty="0">
                <a:solidFill>
                  <a:srgbClr val="03499E"/>
                </a:solidFill>
                <a:latin typeface="Times New Roman"/>
                <a:cs typeface="Times New Roman"/>
              </a:rPr>
              <a:t>xuất</a:t>
            </a:r>
            <a:r>
              <a:rPr sz="2400" spc="5" dirty="0">
                <a:solidFill>
                  <a:srgbClr val="03499E"/>
                </a:solidFill>
                <a:latin typeface="Times New Roman"/>
                <a:cs typeface="Times New Roman"/>
              </a:rPr>
              <a:t> </a:t>
            </a:r>
            <a:r>
              <a:rPr sz="2400" dirty="0">
                <a:solidFill>
                  <a:srgbClr val="03499E"/>
                </a:solidFill>
                <a:latin typeface="Times New Roman"/>
                <a:cs typeface="Times New Roman"/>
              </a:rPr>
              <a:t>ban</a:t>
            </a:r>
            <a:r>
              <a:rPr sz="2400" spc="5" dirty="0">
                <a:solidFill>
                  <a:srgbClr val="03499E"/>
                </a:solidFill>
                <a:latin typeface="Times New Roman"/>
                <a:cs typeface="Times New Roman"/>
              </a:rPr>
              <a:t> </a:t>
            </a:r>
            <a:r>
              <a:rPr sz="2400" dirty="0">
                <a:solidFill>
                  <a:srgbClr val="03499E"/>
                </a:solidFill>
                <a:latin typeface="Times New Roman"/>
                <a:cs typeface="Times New Roman"/>
              </a:rPr>
              <a:t>hành</a:t>
            </a:r>
            <a:r>
              <a:rPr sz="2400" spc="5" dirty="0">
                <a:solidFill>
                  <a:srgbClr val="03499E"/>
                </a:solidFill>
                <a:latin typeface="Times New Roman"/>
                <a:cs typeface="Times New Roman"/>
              </a:rPr>
              <a:t> </a:t>
            </a:r>
            <a:r>
              <a:rPr sz="2400" dirty="0">
                <a:solidFill>
                  <a:srgbClr val="03499E"/>
                </a:solidFill>
                <a:latin typeface="Times New Roman"/>
                <a:cs typeface="Times New Roman"/>
              </a:rPr>
              <a:t>và</a:t>
            </a:r>
            <a:r>
              <a:rPr sz="2400" spc="10" dirty="0">
                <a:solidFill>
                  <a:srgbClr val="03499E"/>
                </a:solidFill>
                <a:latin typeface="Times New Roman"/>
                <a:cs typeface="Times New Roman"/>
              </a:rPr>
              <a:t> </a:t>
            </a:r>
            <a:r>
              <a:rPr sz="2400" spc="-20" dirty="0">
                <a:solidFill>
                  <a:srgbClr val="03499E"/>
                </a:solidFill>
                <a:latin typeface="Times New Roman"/>
                <a:cs typeface="Times New Roman"/>
              </a:rPr>
              <a:t>phải </a:t>
            </a:r>
            <a:r>
              <a:rPr sz="2400" dirty="0">
                <a:solidFill>
                  <a:srgbClr val="03499E"/>
                </a:solidFill>
                <a:latin typeface="Times New Roman"/>
                <a:cs typeface="Times New Roman"/>
              </a:rPr>
              <a:t>có</a:t>
            </a:r>
            <a:r>
              <a:rPr sz="2400" spc="-10" dirty="0">
                <a:solidFill>
                  <a:srgbClr val="03499E"/>
                </a:solidFill>
                <a:latin typeface="Times New Roman"/>
                <a:cs typeface="Times New Roman"/>
              </a:rPr>
              <a:t> </a:t>
            </a:r>
            <a:r>
              <a:rPr sz="2400" dirty="0">
                <a:solidFill>
                  <a:srgbClr val="03499E"/>
                </a:solidFill>
                <a:latin typeface="Times New Roman"/>
                <a:cs typeface="Times New Roman"/>
              </a:rPr>
              <a:t>dấu</a:t>
            </a:r>
            <a:r>
              <a:rPr sz="2400" spc="-15" dirty="0">
                <a:solidFill>
                  <a:srgbClr val="03499E"/>
                </a:solidFill>
                <a:latin typeface="Times New Roman"/>
                <a:cs typeface="Times New Roman"/>
              </a:rPr>
              <a:t> </a:t>
            </a:r>
            <a:r>
              <a:rPr sz="2400" dirty="0">
                <a:solidFill>
                  <a:srgbClr val="03499E"/>
                </a:solidFill>
                <a:latin typeface="Times New Roman"/>
                <a:cs typeface="Times New Roman"/>
              </a:rPr>
              <a:t>xác</a:t>
            </a:r>
            <a:r>
              <a:rPr sz="2400" spc="-5" dirty="0">
                <a:solidFill>
                  <a:srgbClr val="03499E"/>
                </a:solidFill>
                <a:latin typeface="Times New Roman"/>
                <a:cs typeface="Times New Roman"/>
              </a:rPr>
              <a:t> </a:t>
            </a:r>
            <a:r>
              <a:rPr sz="2400" dirty="0">
                <a:solidFill>
                  <a:srgbClr val="03499E"/>
                </a:solidFill>
                <a:latin typeface="Times New Roman"/>
                <a:cs typeface="Times New Roman"/>
              </a:rPr>
              <a:t>nhận</a:t>
            </a:r>
            <a:r>
              <a:rPr sz="2400" spc="-5" dirty="0">
                <a:solidFill>
                  <a:srgbClr val="03499E"/>
                </a:solidFill>
                <a:latin typeface="Times New Roman"/>
                <a:cs typeface="Times New Roman"/>
              </a:rPr>
              <a:t> </a:t>
            </a:r>
            <a:r>
              <a:rPr sz="2400" dirty="0">
                <a:solidFill>
                  <a:srgbClr val="03499E"/>
                </a:solidFill>
                <a:latin typeface="Times New Roman"/>
                <a:cs typeface="Times New Roman"/>
              </a:rPr>
              <a:t>của</a:t>
            </a:r>
            <a:r>
              <a:rPr sz="2400" spc="-15" dirty="0">
                <a:solidFill>
                  <a:srgbClr val="03499E"/>
                </a:solidFill>
                <a:latin typeface="Times New Roman"/>
                <a:cs typeface="Times New Roman"/>
              </a:rPr>
              <a:t> </a:t>
            </a:r>
            <a:r>
              <a:rPr sz="2400" dirty="0">
                <a:solidFill>
                  <a:srgbClr val="03499E"/>
                </a:solidFill>
                <a:latin typeface="Times New Roman"/>
                <a:cs typeface="Times New Roman"/>
              </a:rPr>
              <a:t>nhà sản</a:t>
            </a:r>
            <a:r>
              <a:rPr sz="2400" spc="-10" dirty="0">
                <a:solidFill>
                  <a:srgbClr val="03499E"/>
                </a:solidFill>
                <a:latin typeface="Times New Roman"/>
                <a:cs typeface="Times New Roman"/>
              </a:rPr>
              <a:t> </a:t>
            </a:r>
            <a:r>
              <a:rPr sz="2400" dirty="0">
                <a:solidFill>
                  <a:srgbClr val="03499E"/>
                </a:solidFill>
                <a:latin typeface="Times New Roman"/>
                <a:cs typeface="Times New Roman"/>
              </a:rPr>
              <a:t>xuất,</a:t>
            </a:r>
            <a:r>
              <a:rPr sz="2400" spc="-10" dirty="0">
                <a:solidFill>
                  <a:srgbClr val="03499E"/>
                </a:solidFill>
                <a:latin typeface="Times New Roman"/>
                <a:cs typeface="Times New Roman"/>
              </a:rPr>
              <a:t> </a:t>
            </a:r>
            <a:r>
              <a:rPr sz="2400" dirty="0">
                <a:solidFill>
                  <a:srgbClr val="03499E"/>
                </a:solidFill>
                <a:latin typeface="Times New Roman"/>
                <a:cs typeface="Times New Roman"/>
              </a:rPr>
              <a:t>nhà</a:t>
            </a:r>
            <a:r>
              <a:rPr sz="2400" spc="-5" dirty="0">
                <a:solidFill>
                  <a:srgbClr val="03499E"/>
                </a:solidFill>
                <a:latin typeface="Times New Roman"/>
                <a:cs typeface="Times New Roman"/>
              </a:rPr>
              <a:t> </a:t>
            </a:r>
            <a:r>
              <a:rPr sz="2400" dirty="0">
                <a:solidFill>
                  <a:srgbClr val="03499E"/>
                </a:solidFill>
                <a:latin typeface="Times New Roman"/>
                <a:cs typeface="Times New Roman"/>
              </a:rPr>
              <a:t>nhập</a:t>
            </a:r>
            <a:r>
              <a:rPr sz="2400" spc="-15" dirty="0">
                <a:solidFill>
                  <a:srgbClr val="03499E"/>
                </a:solidFill>
                <a:latin typeface="Times New Roman"/>
                <a:cs typeface="Times New Roman"/>
              </a:rPr>
              <a:t> </a:t>
            </a:r>
            <a:r>
              <a:rPr sz="2400" dirty="0">
                <a:solidFill>
                  <a:srgbClr val="03499E"/>
                </a:solidFill>
                <a:latin typeface="Times New Roman"/>
                <a:cs typeface="Times New Roman"/>
              </a:rPr>
              <a:t>khẩu,</a:t>
            </a:r>
            <a:r>
              <a:rPr sz="2400" spc="-10" dirty="0">
                <a:solidFill>
                  <a:srgbClr val="03499E"/>
                </a:solidFill>
                <a:latin typeface="Times New Roman"/>
                <a:cs typeface="Times New Roman"/>
              </a:rPr>
              <a:t> </a:t>
            </a:r>
            <a:r>
              <a:rPr sz="2400" dirty="0">
                <a:solidFill>
                  <a:srgbClr val="03499E"/>
                </a:solidFill>
                <a:latin typeface="Times New Roman"/>
                <a:cs typeface="Times New Roman"/>
              </a:rPr>
              <a:t>nhà phân </a:t>
            </a:r>
            <a:r>
              <a:rPr sz="2400" spc="-10" dirty="0">
                <a:solidFill>
                  <a:srgbClr val="03499E"/>
                </a:solidFill>
                <a:latin typeface="Times New Roman"/>
                <a:cs typeface="Times New Roman"/>
              </a:rPr>
              <a:t>phối;</a:t>
            </a:r>
            <a:endParaRPr sz="2400" dirty="0">
              <a:latin typeface="Times New Roman"/>
              <a:cs typeface="Times New Roman"/>
            </a:endParaRPr>
          </a:p>
          <a:p>
            <a:pPr>
              <a:lnSpc>
                <a:spcPct val="100000"/>
              </a:lnSpc>
            </a:pPr>
            <a:endParaRPr sz="2400" dirty="0">
              <a:latin typeface="Times New Roman"/>
              <a:cs typeface="Times New Roman"/>
            </a:endParaRPr>
          </a:p>
          <a:p>
            <a:pPr>
              <a:lnSpc>
                <a:spcPct val="100000"/>
              </a:lnSpc>
              <a:spcBef>
                <a:spcPts val="750"/>
              </a:spcBef>
            </a:pPr>
            <a:endParaRPr sz="2400" dirty="0">
              <a:latin typeface="Times New Roman"/>
              <a:cs typeface="Times New Roman"/>
            </a:endParaRPr>
          </a:p>
          <a:p>
            <a:pPr marL="50165" marR="2247265">
              <a:lnSpc>
                <a:spcPts val="2480"/>
              </a:lnSpc>
            </a:pPr>
            <a:r>
              <a:rPr sz="2400" dirty="0">
                <a:solidFill>
                  <a:srgbClr val="03499E"/>
                </a:solidFill>
                <a:latin typeface="Times New Roman"/>
                <a:cs typeface="Times New Roman"/>
              </a:rPr>
              <a:t>e)</a:t>
            </a:r>
            <a:r>
              <a:rPr sz="2400" spc="195" dirty="0">
                <a:solidFill>
                  <a:srgbClr val="03499E"/>
                </a:solidFill>
                <a:latin typeface="Times New Roman"/>
                <a:cs typeface="Times New Roman"/>
              </a:rPr>
              <a:t> </a:t>
            </a:r>
            <a:r>
              <a:rPr sz="2400" dirty="0">
                <a:solidFill>
                  <a:srgbClr val="03499E"/>
                </a:solidFill>
                <a:latin typeface="Times New Roman"/>
                <a:cs typeface="Times New Roman"/>
              </a:rPr>
              <a:t>Yêu</a:t>
            </a:r>
            <a:r>
              <a:rPr sz="2400" spc="175" dirty="0">
                <a:solidFill>
                  <a:srgbClr val="03499E"/>
                </a:solidFill>
                <a:latin typeface="Times New Roman"/>
                <a:cs typeface="Times New Roman"/>
              </a:rPr>
              <a:t> </a:t>
            </a:r>
            <a:r>
              <a:rPr sz="2400" dirty="0">
                <a:solidFill>
                  <a:srgbClr val="03499E"/>
                </a:solidFill>
                <a:latin typeface="Times New Roman"/>
                <a:cs typeface="Times New Roman"/>
              </a:rPr>
              <a:t>cầu</a:t>
            </a:r>
            <a:r>
              <a:rPr sz="2400" spc="180" dirty="0">
                <a:solidFill>
                  <a:srgbClr val="03499E"/>
                </a:solidFill>
                <a:latin typeface="Times New Roman"/>
                <a:cs typeface="Times New Roman"/>
              </a:rPr>
              <a:t> </a:t>
            </a:r>
            <a:r>
              <a:rPr sz="2400" dirty="0">
                <a:solidFill>
                  <a:srgbClr val="03499E"/>
                </a:solidFill>
                <a:latin typeface="Times New Roman"/>
                <a:cs typeface="Times New Roman"/>
              </a:rPr>
              <a:t>về</a:t>
            </a:r>
            <a:r>
              <a:rPr sz="2400" spc="195" dirty="0">
                <a:solidFill>
                  <a:srgbClr val="03499E"/>
                </a:solidFill>
                <a:latin typeface="Times New Roman"/>
                <a:cs typeface="Times New Roman"/>
              </a:rPr>
              <a:t> </a:t>
            </a:r>
            <a:r>
              <a:rPr sz="2400" dirty="0">
                <a:solidFill>
                  <a:srgbClr val="03499E"/>
                </a:solidFill>
                <a:latin typeface="Times New Roman"/>
                <a:cs typeface="Times New Roman"/>
              </a:rPr>
              <a:t>nhân</a:t>
            </a:r>
            <a:r>
              <a:rPr sz="2400" spc="195" dirty="0">
                <a:solidFill>
                  <a:srgbClr val="03499E"/>
                </a:solidFill>
                <a:latin typeface="Times New Roman"/>
                <a:cs typeface="Times New Roman"/>
              </a:rPr>
              <a:t> </a:t>
            </a:r>
            <a:r>
              <a:rPr sz="2400" dirty="0">
                <a:solidFill>
                  <a:srgbClr val="03499E"/>
                </a:solidFill>
                <a:latin typeface="Times New Roman"/>
                <a:cs typeface="Times New Roman"/>
              </a:rPr>
              <a:t>sự</a:t>
            </a:r>
            <a:r>
              <a:rPr sz="2400" spc="180" dirty="0">
                <a:solidFill>
                  <a:srgbClr val="03499E"/>
                </a:solidFill>
                <a:latin typeface="Times New Roman"/>
                <a:cs typeface="Times New Roman"/>
              </a:rPr>
              <a:t> </a:t>
            </a:r>
            <a:r>
              <a:rPr sz="2400" dirty="0">
                <a:solidFill>
                  <a:srgbClr val="03499E"/>
                </a:solidFill>
                <a:latin typeface="Times New Roman"/>
                <a:cs typeface="Times New Roman"/>
              </a:rPr>
              <a:t>chủ</a:t>
            </a:r>
            <a:r>
              <a:rPr sz="2400" spc="195" dirty="0">
                <a:solidFill>
                  <a:srgbClr val="03499E"/>
                </a:solidFill>
                <a:latin typeface="Times New Roman"/>
                <a:cs typeface="Times New Roman"/>
              </a:rPr>
              <a:t> </a:t>
            </a:r>
            <a:r>
              <a:rPr sz="2400" dirty="0">
                <a:solidFill>
                  <a:srgbClr val="03499E"/>
                </a:solidFill>
                <a:latin typeface="Times New Roman"/>
                <a:cs typeface="Times New Roman"/>
              </a:rPr>
              <a:t>chốt</a:t>
            </a:r>
            <a:r>
              <a:rPr sz="2400" spc="185" dirty="0">
                <a:solidFill>
                  <a:srgbClr val="03499E"/>
                </a:solidFill>
                <a:latin typeface="Times New Roman"/>
                <a:cs typeface="Times New Roman"/>
              </a:rPr>
              <a:t> </a:t>
            </a:r>
            <a:r>
              <a:rPr sz="2400" dirty="0">
                <a:solidFill>
                  <a:srgbClr val="03499E"/>
                </a:solidFill>
                <a:latin typeface="Times New Roman"/>
                <a:cs typeface="Times New Roman"/>
              </a:rPr>
              <a:t>đối</a:t>
            </a:r>
            <a:r>
              <a:rPr sz="2400" spc="185" dirty="0">
                <a:solidFill>
                  <a:srgbClr val="03499E"/>
                </a:solidFill>
                <a:latin typeface="Times New Roman"/>
                <a:cs typeface="Times New Roman"/>
              </a:rPr>
              <a:t> </a:t>
            </a:r>
            <a:r>
              <a:rPr sz="2400" dirty="0">
                <a:solidFill>
                  <a:srgbClr val="03499E"/>
                </a:solidFill>
                <a:latin typeface="Times New Roman"/>
                <a:cs typeface="Times New Roman"/>
              </a:rPr>
              <a:t>với</a:t>
            </a:r>
            <a:r>
              <a:rPr sz="2400" spc="200" dirty="0">
                <a:solidFill>
                  <a:srgbClr val="03499E"/>
                </a:solidFill>
                <a:latin typeface="Times New Roman"/>
                <a:cs typeface="Times New Roman"/>
              </a:rPr>
              <a:t> </a:t>
            </a:r>
            <a:r>
              <a:rPr sz="2400" dirty="0">
                <a:solidFill>
                  <a:srgbClr val="03499E"/>
                </a:solidFill>
                <a:latin typeface="Times New Roman"/>
                <a:cs typeface="Times New Roman"/>
              </a:rPr>
              <a:t>phần</a:t>
            </a:r>
            <a:r>
              <a:rPr sz="2400" spc="195" dirty="0">
                <a:solidFill>
                  <a:srgbClr val="03499E"/>
                </a:solidFill>
                <a:latin typeface="Times New Roman"/>
                <a:cs typeface="Times New Roman"/>
              </a:rPr>
              <a:t> </a:t>
            </a:r>
            <a:r>
              <a:rPr sz="2400" dirty="0">
                <a:solidFill>
                  <a:srgbClr val="03499E"/>
                </a:solidFill>
                <a:latin typeface="Times New Roman"/>
                <a:cs typeface="Times New Roman"/>
              </a:rPr>
              <a:t>công</a:t>
            </a:r>
            <a:r>
              <a:rPr sz="2400" spc="195" dirty="0">
                <a:solidFill>
                  <a:srgbClr val="03499E"/>
                </a:solidFill>
                <a:latin typeface="Times New Roman"/>
                <a:cs typeface="Times New Roman"/>
              </a:rPr>
              <a:t> </a:t>
            </a:r>
            <a:r>
              <a:rPr sz="2400" dirty="0">
                <a:solidFill>
                  <a:srgbClr val="03499E"/>
                </a:solidFill>
                <a:latin typeface="Times New Roman"/>
                <a:cs typeface="Times New Roman"/>
              </a:rPr>
              <a:t>việc</a:t>
            </a:r>
            <a:r>
              <a:rPr sz="2400" spc="190" dirty="0">
                <a:solidFill>
                  <a:srgbClr val="03499E"/>
                </a:solidFill>
                <a:latin typeface="Times New Roman"/>
                <a:cs typeface="Times New Roman"/>
              </a:rPr>
              <a:t> </a:t>
            </a:r>
            <a:r>
              <a:rPr sz="2400" spc="-20" dirty="0">
                <a:solidFill>
                  <a:srgbClr val="03499E"/>
                </a:solidFill>
                <a:latin typeface="Times New Roman"/>
                <a:cs typeface="Times New Roman"/>
              </a:rPr>
              <a:t>cung </a:t>
            </a:r>
            <a:r>
              <a:rPr sz="2400" dirty="0">
                <a:solidFill>
                  <a:srgbClr val="03499E"/>
                </a:solidFill>
                <a:latin typeface="Times New Roman"/>
                <a:cs typeface="Times New Roman"/>
              </a:rPr>
              <a:t>cấp</a:t>
            </a:r>
            <a:r>
              <a:rPr sz="2400" spc="-15" dirty="0">
                <a:solidFill>
                  <a:srgbClr val="03499E"/>
                </a:solidFill>
                <a:latin typeface="Times New Roman"/>
                <a:cs typeface="Times New Roman"/>
              </a:rPr>
              <a:t> </a:t>
            </a:r>
            <a:r>
              <a:rPr sz="2400" dirty="0">
                <a:solidFill>
                  <a:srgbClr val="03499E"/>
                </a:solidFill>
                <a:latin typeface="Times New Roman"/>
                <a:cs typeface="Times New Roman"/>
              </a:rPr>
              <a:t>hàng </a:t>
            </a:r>
            <a:r>
              <a:rPr sz="2400" spc="-20" dirty="0">
                <a:solidFill>
                  <a:srgbClr val="03499E"/>
                </a:solidFill>
                <a:latin typeface="Times New Roman"/>
                <a:cs typeface="Times New Roman"/>
              </a:rPr>
              <a:t>hóa;</a:t>
            </a:r>
            <a:endParaRPr sz="2400" dirty="0">
              <a:latin typeface="Times New Roman"/>
              <a:cs typeface="Times New Roman"/>
            </a:endParaRPr>
          </a:p>
          <a:p>
            <a:pPr>
              <a:lnSpc>
                <a:spcPct val="100000"/>
              </a:lnSpc>
              <a:spcBef>
                <a:spcPts val="1565"/>
              </a:spcBef>
            </a:pPr>
            <a:endParaRPr sz="2400" dirty="0">
              <a:latin typeface="Times New Roman"/>
              <a:cs typeface="Times New Roman"/>
            </a:endParaRPr>
          </a:p>
          <a:p>
            <a:pPr marL="50165" marR="2251075" indent="365125">
              <a:lnSpc>
                <a:spcPts val="2480"/>
              </a:lnSpc>
              <a:spcBef>
                <a:spcPts val="5"/>
              </a:spcBef>
              <a:buAutoNum type="alphaLcParenR" startAt="7"/>
              <a:tabLst>
                <a:tab pos="415290" algn="l"/>
              </a:tabLst>
            </a:pPr>
            <a:r>
              <a:rPr sz="2400" dirty="0">
                <a:solidFill>
                  <a:srgbClr val="03499E"/>
                </a:solidFill>
                <a:latin typeface="Times New Roman"/>
                <a:cs typeface="Times New Roman"/>
              </a:rPr>
              <a:t>Yêu</a:t>
            </a:r>
            <a:r>
              <a:rPr sz="2400" spc="254" dirty="0">
                <a:solidFill>
                  <a:srgbClr val="03499E"/>
                </a:solidFill>
                <a:latin typeface="Times New Roman"/>
                <a:cs typeface="Times New Roman"/>
              </a:rPr>
              <a:t> </a:t>
            </a:r>
            <a:r>
              <a:rPr sz="2400" dirty="0">
                <a:solidFill>
                  <a:srgbClr val="03499E"/>
                </a:solidFill>
                <a:latin typeface="Times New Roman"/>
                <a:cs typeface="Times New Roman"/>
              </a:rPr>
              <a:t>cầu</a:t>
            </a:r>
            <a:r>
              <a:rPr sz="2400" spc="245" dirty="0">
                <a:solidFill>
                  <a:srgbClr val="03499E"/>
                </a:solidFill>
                <a:latin typeface="Times New Roman"/>
                <a:cs typeface="Times New Roman"/>
              </a:rPr>
              <a:t> </a:t>
            </a:r>
            <a:r>
              <a:rPr sz="2400" dirty="0">
                <a:solidFill>
                  <a:srgbClr val="03499E"/>
                </a:solidFill>
                <a:latin typeface="Times New Roman"/>
                <a:cs typeface="Times New Roman"/>
              </a:rPr>
              <a:t>về</a:t>
            </a:r>
            <a:r>
              <a:rPr sz="2400" spc="265" dirty="0">
                <a:solidFill>
                  <a:srgbClr val="03499E"/>
                </a:solidFill>
                <a:latin typeface="Times New Roman"/>
                <a:cs typeface="Times New Roman"/>
              </a:rPr>
              <a:t> </a:t>
            </a:r>
            <a:r>
              <a:rPr sz="2400" dirty="0">
                <a:solidFill>
                  <a:srgbClr val="03499E"/>
                </a:solidFill>
                <a:latin typeface="Times New Roman"/>
                <a:cs typeface="Times New Roman"/>
              </a:rPr>
              <a:t>giấy</a:t>
            </a:r>
            <a:r>
              <a:rPr sz="2400" spc="270" dirty="0">
                <a:solidFill>
                  <a:srgbClr val="03499E"/>
                </a:solidFill>
                <a:latin typeface="Times New Roman"/>
                <a:cs typeface="Times New Roman"/>
              </a:rPr>
              <a:t> </a:t>
            </a:r>
            <a:r>
              <a:rPr sz="2400" dirty="0">
                <a:solidFill>
                  <a:srgbClr val="03499E"/>
                </a:solidFill>
                <a:latin typeface="Times New Roman"/>
                <a:cs typeface="Times New Roman"/>
              </a:rPr>
              <a:t>chứng</a:t>
            </a:r>
            <a:r>
              <a:rPr sz="2400" spc="265" dirty="0">
                <a:solidFill>
                  <a:srgbClr val="03499E"/>
                </a:solidFill>
                <a:latin typeface="Times New Roman"/>
                <a:cs typeface="Times New Roman"/>
              </a:rPr>
              <a:t> </a:t>
            </a:r>
            <a:r>
              <a:rPr sz="2400" dirty="0">
                <a:solidFill>
                  <a:srgbClr val="03499E"/>
                </a:solidFill>
                <a:latin typeface="Times New Roman"/>
                <a:cs typeface="Times New Roman"/>
              </a:rPr>
              <a:t>nhận</a:t>
            </a:r>
            <a:r>
              <a:rPr sz="2400" spc="260" dirty="0">
                <a:solidFill>
                  <a:srgbClr val="03499E"/>
                </a:solidFill>
                <a:latin typeface="Times New Roman"/>
                <a:cs typeface="Times New Roman"/>
              </a:rPr>
              <a:t> </a:t>
            </a:r>
            <a:r>
              <a:rPr sz="2400" dirty="0">
                <a:solidFill>
                  <a:srgbClr val="03499E"/>
                </a:solidFill>
                <a:latin typeface="Times New Roman"/>
                <a:cs typeface="Times New Roman"/>
              </a:rPr>
              <a:t>ISO</a:t>
            </a:r>
            <a:r>
              <a:rPr sz="2400" spc="260" dirty="0">
                <a:solidFill>
                  <a:srgbClr val="03499E"/>
                </a:solidFill>
                <a:latin typeface="Times New Roman"/>
                <a:cs typeface="Times New Roman"/>
              </a:rPr>
              <a:t> </a:t>
            </a:r>
            <a:r>
              <a:rPr sz="2400" dirty="0">
                <a:solidFill>
                  <a:srgbClr val="03499E"/>
                </a:solidFill>
                <a:latin typeface="Times New Roman"/>
                <a:cs typeface="Times New Roman"/>
              </a:rPr>
              <a:t>đối</a:t>
            </a:r>
            <a:r>
              <a:rPr sz="2400" spc="260" dirty="0">
                <a:solidFill>
                  <a:srgbClr val="03499E"/>
                </a:solidFill>
                <a:latin typeface="Times New Roman"/>
                <a:cs typeface="Times New Roman"/>
              </a:rPr>
              <a:t> </a:t>
            </a:r>
            <a:r>
              <a:rPr sz="2400" dirty="0">
                <a:solidFill>
                  <a:srgbClr val="03499E"/>
                </a:solidFill>
                <a:latin typeface="Times New Roman"/>
                <a:cs typeface="Times New Roman"/>
              </a:rPr>
              <a:t>với</a:t>
            </a:r>
            <a:r>
              <a:rPr sz="2400" spc="270" dirty="0">
                <a:solidFill>
                  <a:srgbClr val="03499E"/>
                </a:solidFill>
                <a:latin typeface="Times New Roman"/>
                <a:cs typeface="Times New Roman"/>
              </a:rPr>
              <a:t> </a:t>
            </a:r>
            <a:r>
              <a:rPr sz="2400" dirty="0">
                <a:solidFill>
                  <a:srgbClr val="03499E"/>
                </a:solidFill>
                <a:latin typeface="Times New Roman"/>
                <a:cs typeface="Times New Roman"/>
              </a:rPr>
              <a:t>nhà</a:t>
            </a:r>
            <a:r>
              <a:rPr sz="2400" spc="260" dirty="0">
                <a:solidFill>
                  <a:srgbClr val="03499E"/>
                </a:solidFill>
                <a:latin typeface="Times New Roman"/>
                <a:cs typeface="Times New Roman"/>
              </a:rPr>
              <a:t> </a:t>
            </a:r>
            <a:r>
              <a:rPr sz="2400" dirty="0">
                <a:solidFill>
                  <a:srgbClr val="03499E"/>
                </a:solidFill>
                <a:latin typeface="Times New Roman"/>
                <a:cs typeface="Times New Roman"/>
              </a:rPr>
              <a:t>thầu</a:t>
            </a:r>
            <a:r>
              <a:rPr sz="2400" spc="265" dirty="0">
                <a:solidFill>
                  <a:srgbClr val="03499E"/>
                </a:solidFill>
                <a:latin typeface="Times New Roman"/>
                <a:cs typeface="Times New Roman"/>
              </a:rPr>
              <a:t> </a:t>
            </a:r>
            <a:r>
              <a:rPr sz="2400" spc="-10" dirty="0">
                <a:solidFill>
                  <a:srgbClr val="03499E"/>
                </a:solidFill>
                <a:latin typeface="Times New Roman"/>
                <a:cs typeface="Times New Roman"/>
              </a:rPr>
              <a:t>không </a:t>
            </a:r>
            <a:r>
              <a:rPr sz="2400" dirty="0">
                <a:solidFill>
                  <a:srgbClr val="03499E"/>
                </a:solidFill>
                <a:latin typeface="Times New Roman"/>
                <a:cs typeface="Times New Roman"/>
              </a:rPr>
              <a:t>phải</a:t>
            </a:r>
            <a:r>
              <a:rPr sz="2400" spc="-20" dirty="0">
                <a:solidFill>
                  <a:srgbClr val="03499E"/>
                </a:solidFill>
                <a:latin typeface="Times New Roman"/>
                <a:cs typeface="Times New Roman"/>
              </a:rPr>
              <a:t> </a:t>
            </a:r>
            <a:r>
              <a:rPr sz="2400" dirty="0">
                <a:solidFill>
                  <a:srgbClr val="03499E"/>
                </a:solidFill>
                <a:latin typeface="Times New Roman"/>
                <a:cs typeface="Times New Roman"/>
              </a:rPr>
              <a:t>là</a:t>
            </a:r>
            <a:r>
              <a:rPr sz="2400" spc="-5" dirty="0">
                <a:solidFill>
                  <a:srgbClr val="03499E"/>
                </a:solidFill>
                <a:latin typeface="Times New Roman"/>
                <a:cs typeface="Times New Roman"/>
              </a:rPr>
              <a:t> </a:t>
            </a:r>
            <a:r>
              <a:rPr sz="2400" dirty="0">
                <a:solidFill>
                  <a:srgbClr val="03499E"/>
                </a:solidFill>
                <a:latin typeface="Times New Roman"/>
                <a:cs typeface="Times New Roman"/>
              </a:rPr>
              <a:t>nhà</a:t>
            </a:r>
            <a:r>
              <a:rPr sz="2400" spc="-20" dirty="0">
                <a:solidFill>
                  <a:srgbClr val="03499E"/>
                </a:solidFill>
                <a:latin typeface="Times New Roman"/>
                <a:cs typeface="Times New Roman"/>
              </a:rPr>
              <a:t> </a:t>
            </a:r>
            <a:r>
              <a:rPr sz="2400" dirty="0">
                <a:solidFill>
                  <a:srgbClr val="03499E"/>
                </a:solidFill>
                <a:latin typeface="Times New Roman"/>
                <a:cs typeface="Times New Roman"/>
              </a:rPr>
              <a:t>sản</a:t>
            </a:r>
            <a:r>
              <a:rPr sz="2400" spc="-5" dirty="0">
                <a:solidFill>
                  <a:srgbClr val="03499E"/>
                </a:solidFill>
                <a:latin typeface="Times New Roman"/>
                <a:cs typeface="Times New Roman"/>
              </a:rPr>
              <a:t> </a:t>
            </a:r>
            <a:r>
              <a:rPr sz="2400" spc="-20" dirty="0">
                <a:solidFill>
                  <a:srgbClr val="03499E"/>
                </a:solidFill>
                <a:latin typeface="Times New Roman"/>
                <a:cs typeface="Times New Roman"/>
              </a:rPr>
              <a:t>xuất;</a:t>
            </a:r>
            <a:endParaRPr sz="2400" dirty="0">
              <a:latin typeface="Times New Roman"/>
              <a:cs typeface="Times New Roman"/>
            </a:endParaRPr>
          </a:p>
          <a:p>
            <a:pPr>
              <a:lnSpc>
                <a:spcPct val="100000"/>
              </a:lnSpc>
              <a:spcBef>
                <a:spcPts val="2390"/>
              </a:spcBef>
              <a:buClr>
                <a:srgbClr val="03499E"/>
              </a:buClr>
              <a:buFont typeface="Times New Roman"/>
              <a:buAutoNum type="alphaLcParenR" startAt="7"/>
            </a:pPr>
            <a:endParaRPr sz="2400" dirty="0">
              <a:latin typeface="Times New Roman"/>
              <a:cs typeface="Times New Roman"/>
            </a:endParaRPr>
          </a:p>
          <a:p>
            <a:pPr marL="379730" indent="-329565">
              <a:lnSpc>
                <a:spcPct val="100000"/>
              </a:lnSpc>
              <a:buAutoNum type="alphaLcParenR" startAt="7"/>
              <a:tabLst>
                <a:tab pos="379730" algn="l"/>
              </a:tabLst>
            </a:pPr>
            <a:r>
              <a:rPr sz="2400" dirty="0">
                <a:solidFill>
                  <a:srgbClr val="03499E"/>
                </a:solidFill>
                <a:latin typeface="Times New Roman"/>
                <a:cs typeface="Times New Roman"/>
              </a:rPr>
              <a:t>Yêu</a:t>
            </a:r>
            <a:r>
              <a:rPr sz="2400" spc="-20" dirty="0">
                <a:solidFill>
                  <a:srgbClr val="03499E"/>
                </a:solidFill>
                <a:latin typeface="Times New Roman"/>
                <a:cs typeface="Times New Roman"/>
              </a:rPr>
              <a:t> </a:t>
            </a:r>
            <a:r>
              <a:rPr sz="2400" dirty="0">
                <a:solidFill>
                  <a:srgbClr val="03499E"/>
                </a:solidFill>
                <a:latin typeface="Times New Roman"/>
                <a:cs typeface="Times New Roman"/>
              </a:rPr>
              <a:t>cầu</a:t>
            </a:r>
            <a:r>
              <a:rPr sz="2400" spc="-20" dirty="0">
                <a:solidFill>
                  <a:srgbClr val="03499E"/>
                </a:solidFill>
                <a:latin typeface="Times New Roman"/>
                <a:cs typeface="Times New Roman"/>
              </a:rPr>
              <a:t> </a:t>
            </a:r>
            <a:r>
              <a:rPr sz="2400" dirty="0">
                <a:solidFill>
                  <a:srgbClr val="03499E"/>
                </a:solidFill>
                <a:latin typeface="Times New Roman"/>
                <a:cs typeface="Times New Roman"/>
              </a:rPr>
              <a:t>về thiết</a:t>
            </a:r>
            <a:r>
              <a:rPr sz="2400" spc="-10" dirty="0">
                <a:solidFill>
                  <a:srgbClr val="03499E"/>
                </a:solidFill>
                <a:latin typeface="Times New Roman"/>
                <a:cs typeface="Times New Roman"/>
              </a:rPr>
              <a:t> </a:t>
            </a:r>
            <a:r>
              <a:rPr sz="2400" dirty="0">
                <a:solidFill>
                  <a:srgbClr val="03499E"/>
                </a:solidFill>
                <a:latin typeface="Times New Roman"/>
                <a:cs typeface="Times New Roman"/>
              </a:rPr>
              <a:t>bị</a:t>
            </a:r>
            <a:r>
              <a:rPr sz="2400" spc="-15" dirty="0">
                <a:solidFill>
                  <a:srgbClr val="03499E"/>
                </a:solidFill>
                <a:latin typeface="Times New Roman"/>
                <a:cs typeface="Times New Roman"/>
              </a:rPr>
              <a:t> </a:t>
            </a:r>
            <a:r>
              <a:rPr sz="2400" dirty="0">
                <a:solidFill>
                  <a:srgbClr val="03499E"/>
                </a:solidFill>
                <a:latin typeface="Times New Roman"/>
                <a:cs typeface="Times New Roman"/>
              </a:rPr>
              <a:t>chủ chốt</a:t>
            </a:r>
            <a:r>
              <a:rPr sz="2400" spc="-15" dirty="0">
                <a:solidFill>
                  <a:srgbClr val="03499E"/>
                </a:solidFill>
                <a:latin typeface="Times New Roman"/>
                <a:cs typeface="Times New Roman"/>
              </a:rPr>
              <a:t> </a:t>
            </a:r>
            <a:r>
              <a:rPr sz="2400" dirty="0">
                <a:solidFill>
                  <a:srgbClr val="03499E"/>
                </a:solidFill>
                <a:latin typeface="Times New Roman"/>
                <a:cs typeface="Times New Roman"/>
              </a:rPr>
              <a:t>để</a:t>
            </a:r>
            <a:r>
              <a:rPr sz="2400" spc="-5" dirty="0">
                <a:solidFill>
                  <a:srgbClr val="03499E"/>
                </a:solidFill>
                <a:latin typeface="Times New Roman"/>
                <a:cs typeface="Times New Roman"/>
              </a:rPr>
              <a:t> </a:t>
            </a:r>
            <a:r>
              <a:rPr sz="2400" dirty="0">
                <a:solidFill>
                  <a:srgbClr val="03499E"/>
                </a:solidFill>
                <a:latin typeface="Times New Roman"/>
                <a:cs typeface="Times New Roman"/>
              </a:rPr>
              <a:t>thực</a:t>
            </a:r>
            <a:r>
              <a:rPr sz="2400" spc="5" dirty="0">
                <a:solidFill>
                  <a:srgbClr val="03499E"/>
                </a:solidFill>
                <a:latin typeface="Times New Roman"/>
                <a:cs typeface="Times New Roman"/>
              </a:rPr>
              <a:t> </a:t>
            </a:r>
            <a:r>
              <a:rPr sz="2400" dirty="0">
                <a:solidFill>
                  <a:srgbClr val="03499E"/>
                </a:solidFill>
                <a:latin typeface="Times New Roman"/>
                <a:cs typeface="Times New Roman"/>
              </a:rPr>
              <a:t>hiện</a:t>
            </a:r>
            <a:r>
              <a:rPr sz="2400" spc="-10" dirty="0">
                <a:solidFill>
                  <a:srgbClr val="03499E"/>
                </a:solidFill>
                <a:latin typeface="Times New Roman"/>
                <a:cs typeface="Times New Roman"/>
              </a:rPr>
              <a:t> </a:t>
            </a:r>
            <a:r>
              <a:rPr sz="2400" dirty="0">
                <a:solidFill>
                  <a:srgbClr val="03499E"/>
                </a:solidFill>
                <a:latin typeface="Times New Roman"/>
                <a:cs typeface="Times New Roman"/>
              </a:rPr>
              <a:t>gói </a:t>
            </a:r>
            <a:r>
              <a:rPr sz="2400" spc="-10" dirty="0">
                <a:solidFill>
                  <a:srgbClr val="03499E"/>
                </a:solidFill>
                <a:latin typeface="Times New Roman"/>
                <a:cs typeface="Times New Roman"/>
              </a:rPr>
              <a:t>thầu.</a:t>
            </a:r>
            <a:endParaRPr sz="2400" dirty="0">
              <a:latin typeface="Times New Roman"/>
              <a:cs typeface="Times New Roman"/>
            </a:endParaRPr>
          </a:p>
        </p:txBody>
      </p:sp>
      <p:sp>
        <p:nvSpPr>
          <p:cNvPr id="23" name="object 23"/>
          <p:cNvSpPr txBox="1">
            <a:spLocks noGrp="1"/>
          </p:cNvSpPr>
          <p:nvPr>
            <p:ph type="title"/>
          </p:nvPr>
        </p:nvSpPr>
        <p:spPr>
          <a:xfrm>
            <a:off x="687705" y="0"/>
            <a:ext cx="10816590" cy="1308100"/>
          </a:xfrm>
          <a:prstGeom prst="rect">
            <a:avLst/>
          </a:prstGeom>
        </p:spPr>
        <p:txBody>
          <a:bodyPr vert="horz" wrap="square" lIns="0" tIns="133350" rIns="0" bIns="0" rtlCol="0">
            <a:spAutoFit/>
          </a:bodyPr>
          <a:lstStyle/>
          <a:p>
            <a:pPr marL="12700">
              <a:lnSpc>
                <a:spcPct val="100000"/>
              </a:lnSpc>
              <a:spcBef>
                <a:spcPts val="1050"/>
              </a:spcBef>
            </a:pPr>
            <a:r>
              <a:rPr sz="2800" dirty="0"/>
              <a:t>Một</a:t>
            </a:r>
            <a:r>
              <a:rPr sz="2800" spc="-45" dirty="0"/>
              <a:t> </a:t>
            </a:r>
            <a:r>
              <a:rPr sz="2800" dirty="0"/>
              <a:t>số</a:t>
            </a:r>
            <a:r>
              <a:rPr sz="2800" spc="-45" dirty="0"/>
              <a:t> </a:t>
            </a:r>
            <a:r>
              <a:rPr sz="2800" dirty="0"/>
              <a:t>quy</a:t>
            </a:r>
            <a:r>
              <a:rPr sz="2800" spc="-50" dirty="0"/>
              <a:t> </a:t>
            </a:r>
            <a:r>
              <a:rPr sz="2800" dirty="0"/>
              <a:t>định</a:t>
            </a:r>
            <a:r>
              <a:rPr sz="2800" spc="-30" dirty="0"/>
              <a:t> </a:t>
            </a:r>
            <a:r>
              <a:rPr sz="2800" dirty="0"/>
              <a:t>của</a:t>
            </a:r>
            <a:r>
              <a:rPr sz="2800" spc="-45" dirty="0"/>
              <a:t> </a:t>
            </a:r>
            <a:r>
              <a:rPr sz="2800" spc="-10" dirty="0"/>
              <a:t>E-</a:t>
            </a:r>
            <a:r>
              <a:rPr sz="2800" dirty="0"/>
              <a:t>HSMT</a:t>
            </a:r>
            <a:r>
              <a:rPr sz="2800" spc="-95" dirty="0"/>
              <a:t> </a:t>
            </a:r>
            <a:r>
              <a:rPr sz="2800" dirty="0"/>
              <a:t>vi</a:t>
            </a:r>
            <a:r>
              <a:rPr sz="2800" spc="-50" dirty="0"/>
              <a:t> </a:t>
            </a:r>
            <a:r>
              <a:rPr sz="2800" dirty="0"/>
              <a:t>phạm</a:t>
            </a:r>
            <a:r>
              <a:rPr sz="2800" spc="-30" dirty="0"/>
              <a:t> </a:t>
            </a:r>
            <a:r>
              <a:rPr sz="2800" dirty="0"/>
              <a:t>khoản</a:t>
            </a:r>
            <a:r>
              <a:rPr sz="2800" spc="-15" dirty="0"/>
              <a:t> </a:t>
            </a:r>
            <a:r>
              <a:rPr sz="2800" dirty="0"/>
              <a:t>3</a:t>
            </a:r>
            <a:r>
              <a:rPr sz="2800" spc="-45" dirty="0"/>
              <a:t> </a:t>
            </a:r>
            <a:r>
              <a:rPr sz="2800" dirty="0"/>
              <a:t>Điều</a:t>
            </a:r>
            <a:r>
              <a:rPr sz="2800" spc="-40" dirty="0"/>
              <a:t> </a:t>
            </a:r>
            <a:r>
              <a:rPr sz="2800" dirty="0"/>
              <a:t>44</a:t>
            </a:r>
            <a:r>
              <a:rPr sz="2800" spc="-45" dirty="0"/>
              <a:t> </a:t>
            </a:r>
            <a:r>
              <a:rPr sz="2800" dirty="0"/>
              <a:t>Luật</a:t>
            </a:r>
            <a:r>
              <a:rPr sz="2800" spc="-40" dirty="0"/>
              <a:t> </a:t>
            </a:r>
            <a:r>
              <a:rPr sz="2800" dirty="0"/>
              <a:t>Đấu</a:t>
            </a:r>
            <a:r>
              <a:rPr sz="2800" spc="-35" dirty="0"/>
              <a:t> </a:t>
            </a:r>
            <a:r>
              <a:rPr sz="2800" spc="-20" dirty="0"/>
              <a:t>thầu</a:t>
            </a:r>
            <a:endParaRPr sz="2800"/>
          </a:p>
          <a:p>
            <a:pPr marL="3431540" marR="1383030" indent="-2266950">
              <a:lnSpc>
                <a:spcPct val="112500"/>
              </a:lnSpc>
              <a:spcBef>
                <a:spcPts val="385"/>
              </a:spcBef>
            </a:pPr>
            <a:r>
              <a:rPr sz="2000" b="0" dirty="0">
                <a:latin typeface="Times New Roman"/>
                <a:cs typeface="Times New Roman"/>
              </a:rPr>
              <a:t>ĐỐI</a:t>
            </a:r>
            <a:r>
              <a:rPr sz="2000" b="0" spc="-35" dirty="0">
                <a:latin typeface="Times New Roman"/>
                <a:cs typeface="Times New Roman"/>
              </a:rPr>
              <a:t> </a:t>
            </a:r>
            <a:r>
              <a:rPr sz="2000" b="0" dirty="0">
                <a:latin typeface="Times New Roman"/>
                <a:cs typeface="Times New Roman"/>
              </a:rPr>
              <a:t>VỚI</a:t>
            </a:r>
            <a:r>
              <a:rPr sz="2000" b="0" spc="-50" dirty="0">
                <a:latin typeface="Times New Roman"/>
                <a:cs typeface="Times New Roman"/>
              </a:rPr>
              <a:t> </a:t>
            </a:r>
            <a:r>
              <a:rPr sz="2000" b="0" dirty="0">
                <a:latin typeface="Times New Roman"/>
                <a:cs typeface="Times New Roman"/>
              </a:rPr>
              <a:t>GÓI</a:t>
            </a:r>
            <a:r>
              <a:rPr sz="2000" b="0" spc="-35" dirty="0">
                <a:latin typeface="Times New Roman"/>
                <a:cs typeface="Times New Roman"/>
              </a:rPr>
              <a:t> </a:t>
            </a:r>
            <a:r>
              <a:rPr sz="2000" b="0" dirty="0">
                <a:latin typeface="Times New Roman"/>
                <a:cs typeface="Times New Roman"/>
              </a:rPr>
              <a:t>THẦU</a:t>
            </a:r>
            <a:r>
              <a:rPr sz="2000" b="0" spc="-25" dirty="0">
                <a:latin typeface="Times New Roman"/>
                <a:cs typeface="Times New Roman"/>
              </a:rPr>
              <a:t> </a:t>
            </a:r>
            <a:r>
              <a:rPr sz="2000" b="0" dirty="0">
                <a:solidFill>
                  <a:srgbClr val="FF0000"/>
                </a:solidFill>
                <a:latin typeface="Times New Roman"/>
                <a:cs typeface="Times New Roman"/>
              </a:rPr>
              <a:t>MUA</a:t>
            </a:r>
            <a:r>
              <a:rPr sz="2000" b="0" spc="-35" dirty="0">
                <a:solidFill>
                  <a:srgbClr val="FF0000"/>
                </a:solidFill>
                <a:latin typeface="Times New Roman"/>
                <a:cs typeface="Times New Roman"/>
              </a:rPr>
              <a:t> </a:t>
            </a:r>
            <a:r>
              <a:rPr sz="2000" b="0" dirty="0">
                <a:solidFill>
                  <a:srgbClr val="FF0000"/>
                </a:solidFill>
                <a:latin typeface="Times New Roman"/>
                <a:cs typeface="Times New Roman"/>
              </a:rPr>
              <a:t>SẮM</a:t>
            </a:r>
            <a:r>
              <a:rPr sz="2000" b="0" spc="-45" dirty="0">
                <a:solidFill>
                  <a:srgbClr val="FF0000"/>
                </a:solidFill>
                <a:latin typeface="Times New Roman"/>
                <a:cs typeface="Times New Roman"/>
              </a:rPr>
              <a:t> </a:t>
            </a:r>
            <a:r>
              <a:rPr sz="2000" b="0" dirty="0">
                <a:solidFill>
                  <a:srgbClr val="FF0000"/>
                </a:solidFill>
                <a:latin typeface="Times New Roman"/>
                <a:cs typeface="Times New Roman"/>
              </a:rPr>
              <a:t>HÀNG</a:t>
            </a:r>
            <a:r>
              <a:rPr sz="2000" b="0" spc="-35" dirty="0">
                <a:solidFill>
                  <a:srgbClr val="FF0000"/>
                </a:solidFill>
                <a:latin typeface="Times New Roman"/>
                <a:cs typeface="Times New Roman"/>
              </a:rPr>
              <a:t> </a:t>
            </a:r>
            <a:r>
              <a:rPr sz="2000" b="0" dirty="0">
                <a:solidFill>
                  <a:srgbClr val="FF0000"/>
                </a:solidFill>
                <a:latin typeface="Times New Roman"/>
                <a:cs typeface="Times New Roman"/>
              </a:rPr>
              <a:t>HÓA</a:t>
            </a:r>
            <a:r>
              <a:rPr sz="2000" b="0" spc="-35" dirty="0">
                <a:solidFill>
                  <a:srgbClr val="FF0000"/>
                </a:solidFill>
                <a:latin typeface="Times New Roman"/>
                <a:cs typeface="Times New Roman"/>
              </a:rPr>
              <a:t> </a:t>
            </a:r>
            <a:r>
              <a:rPr sz="2000" b="0" dirty="0">
                <a:latin typeface="Times New Roman"/>
                <a:cs typeface="Times New Roman"/>
              </a:rPr>
              <a:t>ĐƯA</a:t>
            </a:r>
            <a:r>
              <a:rPr sz="2000" b="0" spc="-35" dirty="0">
                <a:latin typeface="Times New Roman"/>
                <a:cs typeface="Times New Roman"/>
              </a:rPr>
              <a:t> </a:t>
            </a:r>
            <a:r>
              <a:rPr sz="2000" b="0" dirty="0">
                <a:latin typeface="Times New Roman"/>
                <a:cs typeface="Times New Roman"/>
              </a:rPr>
              <a:t>THÊM</a:t>
            </a:r>
            <a:r>
              <a:rPr sz="2000" b="0" spc="-35" dirty="0">
                <a:latin typeface="Times New Roman"/>
                <a:cs typeface="Times New Roman"/>
              </a:rPr>
              <a:t> </a:t>
            </a:r>
            <a:r>
              <a:rPr sz="2000" b="0" dirty="0">
                <a:latin typeface="Times New Roman"/>
                <a:cs typeface="Times New Roman"/>
              </a:rPr>
              <a:t>CÁC</a:t>
            </a:r>
            <a:r>
              <a:rPr sz="2000" b="0" spc="-35" dirty="0">
                <a:latin typeface="Times New Roman"/>
                <a:cs typeface="Times New Roman"/>
              </a:rPr>
              <a:t> </a:t>
            </a:r>
            <a:r>
              <a:rPr sz="2000" b="0" dirty="0">
                <a:latin typeface="Times New Roman"/>
                <a:cs typeface="Times New Roman"/>
              </a:rPr>
              <a:t>QUY</a:t>
            </a:r>
            <a:r>
              <a:rPr sz="2000" b="0" spc="-35" dirty="0">
                <a:latin typeface="Times New Roman"/>
                <a:cs typeface="Times New Roman"/>
              </a:rPr>
              <a:t> </a:t>
            </a:r>
            <a:r>
              <a:rPr sz="2000" b="0" spc="-20" dirty="0">
                <a:latin typeface="Times New Roman"/>
                <a:cs typeface="Times New Roman"/>
              </a:rPr>
              <a:t>ĐỊNH </a:t>
            </a:r>
            <a:r>
              <a:rPr sz="2000" b="0" dirty="0">
                <a:latin typeface="Times New Roman"/>
                <a:cs typeface="Times New Roman"/>
              </a:rPr>
              <a:t>(NGOÀI</a:t>
            </a:r>
            <a:r>
              <a:rPr sz="2000" b="0" spc="-65" dirty="0">
                <a:latin typeface="Times New Roman"/>
                <a:cs typeface="Times New Roman"/>
              </a:rPr>
              <a:t> </a:t>
            </a:r>
            <a:r>
              <a:rPr sz="2000" b="0" dirty="0">
                <a:latin typeface="Times New Roman"/>
                <a:cs typeface="Times New Roman"/>
              </a:rPr>
              <a:t>QUY</a:t>
            </a:r>
            <a:r>
              <a:rPr sz="2000" b="0" spc="-35" dirty="0">
                <a:latin typeface="Times New Roman"/>
                <a:cs typeface="Times New Roman"/>
              </a:rPr>
              <a:t> </a:t>
            </a:r>
            <a:r>
              <a:rPr sz="2000" b="0" dirty="0">
                <a:latin typeface="Times New Roman"/>
                <a:cs typeface="Times New Roman"/>
              </a:rPr>
              <a:t>ĐỊNH</a:t>
            </a:r>
            <a:r>
              <a:rPr sz="2000" b="0" spc="-50" dirty="0">
                <a:latin typeface="Times New Roman"/>
                <a:cs typeface="Times New Roman"/>
              </a:rPr>
              <a:t> </a:t>
            </a:r>
            <a:r>
              <a:rPr sz="2000" b="0" dirty="0">
                <a:latin typeface="Times New Roman"/>
                <a:cs typeface="Times New Roman"/>
              </a:rPr>
              <a:t>Ở</a:t>
            </a:r>
            <a:r>
              <a:rPr sz="2000" b="0" spc="-40" dirty="0">
                <a:latin typeface="Times New Roman"/>
                <a:cs typeface="Times New Roman"/>
              </a:rPr>
              <a:t> </a:t>
            </a:r>
            <a:r>
              <a:rPr sz="2000" b="0" dirty="0">
                <a:latin typeface="Times New Roman"/>
                <a:cs typeface="Times New Roman"/>
              </a:rPr>
              <a:t>KHOẢN</a:t>
            </a:r>
            <a:r>
              <a:rPr sz="2000" b="0" spc="-25" dirty="0">
                <a:latin typeface="Times New Roman"/>
                <a:cs typeface="Times New Roman"/>
              </a:rPr>
              <a:t> 1)</a:t>
            </a:r>
            <a:endParaRPr sz="2000">
              <a:latin typeface="Times New Roman"/>
              <a:cs typeface="Times New Roman"/>
            </a:endParaRPr>
          </a:p>
        </p:txBody>
      </p:sp>
      <p:sp>
        <p:nvSpPr>
          <p:cNvPr id="24" name="Slide Number Placeholder 23">
            <a:extLst>
              <a:ext uri="{FF2B5EF4-FFF2-40B4-BE49-F238E27FC236}">
                <a16:creationId xmlns:a16="http://schemas.microsoft.com/office/drawing/2014/main" id="{2F64C82B-2993-E814-15D6-0AE472BD47A5}"/>
              </a:ext>
            </a:extLst>
          </p:cNvPr>
          <p:cNvSpPr>
            <a:spLocks noGrp="1"/>
          </p:cNvSpPr>
          <p:nvPr>
            <p:ph type="sldNum" sz="quarter" idx="7"/>
          </p:nvPr>
        </p:nvSpPr>
        <p:spPr/>
        <p:txBody>
          <a:bodyPr/>
          <a:lstStyle/>
          <a:p>
            <a:pPr marL="4939665">
              <a:lnSpc>
                <a:spcPts val="1655"/>
              </a:lnSpc>
            </a:pPr>
            <a:fld id="{81D60167-4931-47E6-BA6A-407CBD079E47}" type="slidenum">
              <a:rPr lang="en-US" spc="-25" smtClean="0"/>
              <a:t>78</a:t>
            </a:fld>
            <a:endParaRPr lang="en-US" spc="-25"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object 17"/>
          <p:cNvSpPr txBox="1"/>
          <p:nvPr/>
        </p:nvSpPr>
        <p:spPr>
          <a:xfrm>
            <a:off x="1136091" y="3283965"/>
            <a:ext cx="9911715" cy="2742565"/>
          </a:xfrm>
          <a:prstGeom prst="rect">
            <a:avLst/>
          </a:prstGeom>
        </p:spPr>
        <p:txBody>
          <a:bodyPr vert="horz" wrap="square" lIns="0" tIns="62865" rIns="0" bIns="0" rtlCol="0">
            <a:spAutoFit/>
          </a:bodyPr>
          <a:lstStyle/>
          <a:p>
            <a:pPr marL="43815" marR="12065" indent="331470" algn="just">
              <a:lnSpc>
                <a:spcPct val="86300"/>
              </a:lnSpc>
              <a:spcBef>
                <a:spcPts val="495"/>
              </a:spcBef>
              <a:buClr>
                <a:srgbClr val="03499E"/>
              </a:buClr>
              <a:buFont typeface="Times New Roman"/>
              <a:buAutoNum type="alphaLcParenR" startAt="2"/>
              <a:tabLst>
                <a:tab pos="375285" algn="l"/>
              </a:tabLst>
            </a:pPr>
            <a:r>
              <a:rPr sz="2400" dirty="0">
                <a:solidFill>
                  <a:srgbClr val="03499E"/>
                </a:solidFill>
                <a:latin typeface="Times New Roman"/>
                <a:cs typeface="Times New Roman"/>
              </a:rPr>
              <a:t>Yêu</a:t>
            </a:r>
            <a:r>
              <a:rPr sz="2400" spc="-5" dirty="0">
                <a:solidFill>
                  <a:srgbClr val="03499E"/>
                </a:solidFill>
                <a:latin typeface="Times New Roman"/>
                <a:cs typeface="Times New Roman"/>
              </a:rPr>
              <a:t> </a:t>
            </a:r>
            <a:r>
              <a:rPr sz="2400" dirty="0">
                <a:solidFill>
                  <a:srgbClr val="03499E"/>
                </a:solidFill>
                <a:latin typeface="Times New Roman"/>
                <a:cs typeface="Times New Roman"/>
              </a:rPr>
              <a:t>cầu</a:t>
            </a:r>
            <a:r>
              <a:rPr sz="2400" spc="-5" dirty="0">
                <a:solidFill>
                  <a:srgbClr val="03499E"/>
                </a:solidFill>
                <a:latin typeface="Times New Roman"/>
                <a:cs typeface="Times New Roman"/>
              </a:rPr>
              <a:t> </a:t>
            </a:r>
            <a:r>
              <a:rPr sz="2400" dirty="0">
                <a:solidFill>
                  <a:srgbClr val="03499E"/>
                </a:solidFill>
                <a:latin typeface="Times New Roman"/>
                <a:cs typeface="Times New Roman"/>
              </a:rPr>
              <a:t>nhà</a:t>
            </a:r>
            <a:r>
              <a:rPr sz="2400" spc="5" dirty="0">
                <a:solidFill>
                  <a:srgbClr val="03499E"/>
                </a:solidFill>
                <a:latin typeface="Times New Roman"/>
                <a:cs typeface="Times New Roman"/>
              </a:rPr>
              <a:t> </a:t>
            </a:r>
            <a:r>
              <a:rPr sz="2400" dirty="0">
                <a:solidFill>
                  <a:srgbClr val="03499E"/>
                </a:solidFill>
                <a:latin typeface="Times New Roman"/>
                <a:cs typeface="Times New Roman"/>
              </a:rPr>
              <a:t>thầu khi</a:t>
            </a:r>
            <a:r>
              <a:rPr sz="2400" spc="-5" dirty="0">
                <a:solidFill>
                  <a:srgbClr val="03499E"/>
                </a:solidFill>
                <a:latin typeface="Times New Roman"/>
                <a:cs typeface="Times New Roman"/>
              </a:rPr>
              <a:t> </a:t>
            </a:r>
            <a:r>
              <a:rPr sz="2400" dirty="0">
                <a:solidFill>
                  <a:srgbClr val="03499E"/>
                </a:solidFill>
                <a:latin typeface="Times New Roman"/>
                <a:cs typeface="Times New Roman"/>
              </a:rPr>
              <a:t>tham</a:t>
            </a:r>
            <a:r>
              <a:rPr sz="2400" spc="-5" dirty="0">
                <a:solidFill>
                  <a:srgbClr val="03499E"/>
                </a:solidFill>
                <a:latin typeface="Times New Roman"/>
                <a:cs typeface="Times New Roman"/>
              </a:rPr>
              <a:t> </a:t>
            </a:r>
            <a:r>
              <a:rPr sz="2400" dirty="0">
                <a:solidFill>
                  <a:srgbClr val="03499E"/>
                </a:solidFill>
                <a:latin typeface="Times New Roman"/>
                <a:cs typeface="Times New Roman"/>
              </a:rPr>
              <a:t>dự thầu</a:t>
            </a:r>
            <a:r>
              <a:rPr sz="2400" spc="-5" dirty="0">
                <a:solidFill>
                  <a:srgbClr val="03499E"/>
                </a:solidFill>
                <a:latin typeface="Times New Roman"/>
                <a:cs typeface="Times New Roman"/>
              </a:rPr>
              <a:t> </a:t>
            </a:r>
            <a:r>
              <a:rPr sz="2400" dirty="0">
                <a:solidFill>
                  <a:srgbClr val="03499E"/>
                </a:solidFill>
                <a:latin typeface="Times New Roman"/>
                <a:cs typeface="Times New Roman"/>
              </a:rPr>
              <a:t>phải</a:t>
            </a:r>
            <a:r>
              <a:rPr sz="2400" spc="-5" dirty="0">
                <a:solidFill>
                  <a:srgbClr val="03499E"/>
                </a:solidFill>
                <a:latin typeface="Times New Roman"/>
                <a:cs typeface="Times New Roman"/>
              </a:rPr>
              <a:t> </a:t>
            </a:r>
            <a:r>
              <a:rPr sz="2400" dirty="0">
                <a:solidFill>
                  <a:srgbClr val="03499E"/>
                </a:solidFill>
                <a:latin typeface="Times New Roman"/>
                <a:cs typeface="Times New Roman"/>
              </a:rPr>
              <a:t>có</a:t>
            </a:r>
            <a:r>
              <a:rPr sz="2400" spc="5" dirty="0">
                <a:solidFill>
                  <a:srgbClr val="03499E"/>
                </a:solidFill>
                <a:latin typeface="Times New Roman"/>
                <a:cs typeface="Times New Roman"/>
              </a:rPr>
              <a:t> </a:t>
            </a:r>
            <a:r>
              <a:rPr sz="2400" dirty="0">
                <a:solidFill>
                  <a:srgbClr val="03499E"/>
                </a:solidFill>
                <a:latin typeface="Times New Roman"/>
                <a:cs typeface="Times New Roman"/>
              </a:rPr>
              <a:t>cam</a:t>
            </a:r>
            <a:r>
              <a:rPr sz="2400" spc="-15" dirty="0">
                <a:solidFill>
                  <a:srgbClr val="03499E"/>
                </a:solidFill>
                <a:latin typeface="Times New Roman"/>
                <a:cs typeface="Times New Roman"/>
              </a:rPr>
              <a:t> </a:t>
            </a:r>
            <a:r>
              <a:rPr sz="2400" dirty="0">
                <a:solidFill>
                  <a:srgbClr val="03499E"/>
                </a:solidFill>
                <a:latin typeface="Times New Roman"/>
                <a:cs typeface="Times New Roman"/>
              </a:rPr>
              <a:t>kết</a:t>
            </a:r>
            <a:r>
              <a:rPr sz="2400" spc="5" dirty="0">
                <a:solidFill>
                  <a:srgbClr val="03499E"/>
                </a:solidFill>
                <a:latin typeface="Times New Roman"/>
                <a:cs typeface="Times New Roman"/>
              </a:rPr>
              <a:t> </a:t>
            </a:r>
            <a:r>
              <a:rPr sz="2400" dirty="0">
                <a:solidFill>
                  <a:srgbClr val="03499E"/>
                </a:solidFill>
                <a:latin typeface="Times New Roman"/>
                <a:cs typeface="Times New Roman"/>
              </a:rPr>
              <a:t>hoặc ký</a:t>
            </a:r>
            <a:r>
              <a:rPr sz="2400" spc="5" dirty="0">
                <a:solidFill>
                  <a:srgbClr val="03499E"/>
                </a:solidFill>
                <a:latin typeface="Times New Roman"/>
                <a:cs typeface="Times New Roman"/>
              </a:rPr>
              <a:t> </a:t>
            </a:r>
            <a:r>
              <a:rPr sz="2400" dirty="0">
                <a:solidFill>
                  <a:srgbClr val="03499E"/>
                </a:solidFill>
                <a:latin typeface="Times New Roman"/>
                <a:cs typeface="Times New Roman"/>
              </a:rPr>
              <a:t>hợp đồng</a:t>
            </a:r>
            <a:r>
              <a:rPr sz="2400" spc="-5" dirty="0">
                <a:solidFill>
                  <a:srgbClr val="03499E"/>
                </a:solidFill>
                <a:latin typeface="Times New Roman"/>
                <a:cs typeface="Times New Roman"/>
              </a:rPr>
              <a:t> </a:t>
            </a:r>
            <a:r>
              <a:rPr sz="2400" spc="-10" dirty="0">
                <a:solidFill>
                  <a:srgbClr val="03499E"/>
                </a:solidFill>
                <a:latin typeface="Times New Roman"/>
                <a:cs typeface="Times New Roman"/>
              </a:rPr>
              <a:t>nguyên </a:t>
            </a:r>
            <a:r>
              <a:rPr sz="2400" dirty="0">
                <a:solidFill>
                  <a:srgbClr val="03499E"/>
                </a:solidFill>
                <a:latin typeface="Times New Roman"/>
                <a:cs typeface="Times New Roman"/>
              </a:rPr>
              <a:t>tắc</a:t>
            </a:r>
            <a:r>
              <a:rPr sz="2400" spc="75" dirty="0">
                <a:solidFill>
                  <a:srgbClr val="03499E"/>
                </a:solidFill>
                <a:latin typeface="Times New Roman"/>
                <a:cs typeface="Times New Roman"/>
              </a:rPr>
              <a:t> </a:t>
            </a:r>
            <a:r>
              <a:rPr sz="2400" dirty="0">
                <a:solidFill>
                  <a:srgbClr val="03499E"/>
                </a:solidFill>
                <a:latin typeface="Times New Roman"/>
                <a:cs typeface="Times New Roman"/>
              </a:rPr>
              <a:t>về</a:t>
            </a:r>
            <a:r>
              <a:rPr sz="2400" spc="55" dirty="0">
                <a:solidFill>
                  <a:srgbClr val="03499E"/>
                </a:solidFill>
                <a:latin typeface="Times New Roman"/>
                <a:cs typeface="Times New Roman"/>
              </a:rPr>
              <a:t> </a:t>
            </a:r>
            <a:r>
              <a:rPr sz="2400" dirty="0">
                <a:solidFill>
                  <a:srgbClr val="03499E"/>
                </a:solidFill>
                <a:latin typeface="Times New Roman"/>
                <a:cs typeface="Times New Roman"/>
              </a:rPr>
              <a:t>bãi</a:t>
            </a:r>
            <a:r>
              <a:rPr sz="2400" spc="70" dirty="0">
                <a:solidFill>
                  <a:srgbClr val="03499E"/>
                </a:solidFill>
                <a:latin typeface="Times New Roman"/>
                <a:cs typeface="Times New Roman"/>
              </a:rPr>
              <a:t> </a:t>
            </a:r>
            <a:r>
              <a:rPr sz="2400" dirty="0">
                <a:solidFill>
                  <a:srgbClr val="03499E"/>
                </a:solidFill>
                <a:latin typeface="Times New Roman"/>
                <a:cs typeface="Times New Roman"/>
              </a:rPr>
              <a:t>đổ</a:t>
            </a:r>
            <a:r>
              <a:rPr sz="2400" spc="65" dirty="0">
                <a:solidFill>
                  <a:srgbClr val="03499E"/>
                </a:solidFill>
                <a:latin typeface="Times New Roman"/>
                <a:cs typeface="Times New Roman"/>
              </a:rPr>
              <a:t> </a:t>
            </a:r>
            <a:r>
              <a:rPr sz="2400" dirty="0">
                <a:solidFill>
                  <a:srgbClr val="03499E"/>
                </a:solidFill>
                <a:latin typeface="Times New Roman"/>
                <a:cs typeface="Times New Roman"/>
              </a:rPr>
              <a:t>thải</a:t>
            </a:r>
            <a:r>
              <a:rPr sz="2400" spc="65" dirty="0">
                <a:solidFill>
                  <a:srgbClr val="03499E"/>
                </a:solidFill>
                <a:latin typeface="Times New Roman"/>
                <a:cs typeface="Times New Roman"/>
              </a:rPr>
              <a:t> </a:t>
            </a:r>
            <a:r>
              <a:rPr sz="2400" dirty="0">
                <a:solidFill>
                  <a:srgbClr val="03499E"/>
                </a:solidFill>
                <a:latin typeface="Times New Roman"/>
                <a:cs typeface="Times New Roman"/>
              </a:rPr>
              <a:t>cụ</a:t>
            </a:r>
            <a:r>
              <a:rPr sz="2400" spc="70" dirty="0">
                <a:solidFill>
                  <a:srgbClr val="03499E"/>
                </a:solidFill>
                <a:latin typeface="Times New Roman"/>
                <a:cs typeface="Times New Roman"/>
              </a:rPr>
              <a:t> </a:t>
            </a:r>
            <a:r>
              <a:rPr sz="2400" dirty="0">
                <a:solidFill>
                  <a:srgbClr val="03499E"/>
                </a:solidFill>
                <a:latin typeface="Times New Roman"/>
                <a:cs typeface="Times New Roman"/>
              </a:rPr>
              <a:t>thể,</a:t>
            </a:r>
            <a:r>
              <a:rPr sz="2400" spc="65" dirty="0">
                <a:solidFill>
                  <a:srgbClr val="03499E"/>
                </a:solidFill>
                <a:latin typeface="Times New Roman"/>
                <a:cs typeface="Times New Roman"/>
              </a:rPr>
              <a:t> </a:t>
            </a:r>
            <a:r>
              <a:rPr sz="2400" dirty="0">
                <a:solidFill>
                  <a:srgbClr val="03499E"/>
                </a:solidFill>
                <a:latin typeface="Times New Roman"/>
                <a:cs typeface="Times New Roman"/>
              </a:rPr>
              <a:t>cự</a:t>
            </a:r>
            <a:r>
              <a:rPr sz="2400" spc="60" dirty="0">
                <a:solidFill>
                  <a:srgbClr val="03499E"/>
                </a:solidFill>
                <a:latin typeface="Times New Roman"/>
                <a:cs typeface="Times New Roman"/>
              </a:rPr>
              <a:t> </a:t>
            </a:r>
            <a:r>
              <a:rPr sz="2400" dirty="0">
                <a:solidFill>
                  <a:srgbClr val="03499E"/>
                </a:solidFill>
                <a:latin typeface="Times New Roman"/>
                <a:cs typeface="Times New Roman"/>
              </a:rPr>
              <a:t>ly</a:t>
            </a:r>
            <a:r>
              <a:rPr sz="2400" spc="65" dirty="0">
                <a:solidFill>
                  <a:srgbClr val="03499E"/>
                </a:solidFill>
                <a:latin typeface="Times New Roman"/>
                <a:cs typeface="Times New Roman"/>
              </a:rPr>
              <a:t> </a:t>
            </a:r>
            <a:r>
              <a:rPr sz="2400" dirty="0">
                <a:solidFill>
                  <a:srgbClr val="03499E"/>
                </a:solidFill>
                <a:latin typeface="Times New Roman"/>
                <a:cs typeface="Times New Roman"/>
              </a:rPr>
              <a:t>đổ</a:t>
            </a:r>
            <a:r>
              <a:rPr sz="2400" spc="55" dirty="0">
                <a:solidFill>
                  <a:srgbClr val="03499E"/>
                </a:solidFill>
                <a:latin typeface="Times New Roman"/>
                <a:cs typeface="Times New Roman"/>
              </a:rPr>
              <a:t> </a:t>
            </a:r>
            <a:r>
              <a:rPr sz="2400" dirty="0">
                <a:solidFill>
                  <a:srgbClr val="03499E"/>
                </a:solidFill>
                <a:latin typeface="Times New Roman"/>
                <a:cs typeface="Times New Roman"/>
              </a:rPr>
              <a:t>thải</a:t>
            </a:r>
            <a:r>
              <a:rPr sz="2400" spc="80" dirty="0">
                <a:solidFill>
                  <a:srgbClr val="03499E"/>
                </a:solidFill>
                <a:latin typeface="Times New Roman"/>
                <a:cs typeface="Times New Roman"/>
              </a:rPr>
              <a:t> </a:t>
            </a:r>
            <a:r>
              <a:rPr sz="2400" dirty="0">
                <a:solidFill>
                  <a:srgbClr val="03499E"/>
                </a:solidFill>
                <a:latin typeface="Times New Roman"/>
                <a:cs typeface="Times New Roman"/>
              </a:rPr>
              <a:t>cụ</a:t>
            </a:r>
            <a:r>
              <a:rPr sz="2400" spc="55" dirty="0">
                <a:solidFill>
                  <a:srgbClr val="03499E"/>
                </a:solidFill>
                <a:latin typeface="Times New Roman"/>
                <a:cs typeface="Times New Roman"/>
              </a:rPr>
              <a:t> </a:t>
            </a:r>
            <a:r>
              <a:rPr sz="2400" dirty="0">
                <a:solidFill>
                  <a:srgbClr val="03499E"/>
                </a:solidFill>
                <a:latin typeface="Times New Roman"/>
                <a:cs typeface="Times New Roman"/>
              </a:rPr>
              <a:t>thể,</a:t>
            </a:r>
            <a:r>
              <a:rPr sz="2400" spc="65" dirty="0">
                <a:solidFill>
                  <a:srgbClr val="03499E"/>
                </a:solidFill>
                <a:latin typeface="Times New Roman"/>
                <a:cs typeface="Times New Roman"/>
              </a:rPr>
              <a:t> </a:t>
            </a:r>
            <a:r>
              <a:rPr sz="2400" dirty="0">
                <a:solidFill>
                  <a:srgbClr val="03499E"/>
                </a:solidFill>
                <a:latin typeface="Times New Roman"/>
                <a:cs typeface="Times New Roman"/>
              </a:rPr>
              <a:t>các</a:t>
            </a:r>
            <a:r>
              <a:rPr sz="2400" spc="65" dirty="0">
                <a:solidFill>
                  <a:srgbClr val="03499E"/>
                </a:solidFill>
                <a:latin typeface="Times New Roman"/>
                <a:cs typeface="Times New Roman"/>
              </a:rPr>
              <a:t> </a:t>
            </a:r>
            <a:r>
              <a:rPr sz="2400" dirty="0">
                <a:solidFill>
                  <a:srgbClr val="03499E"/>
                </a:solidFill>
                <a:latin typeface="Times New Roman"/>
                <a:cs typeface="Times New Roman"/>
              </a:rPr>
              <a:t>mỏ</a:t>
            </a:r>
            <a:r>
              <a:rPr sz="2400" spc="65" dirty="0">
                <a:solidFill>
                  <a:srgbClr val="03499E"/>
                </a:solidFill>
                <a:latin typeface="Times New Roman"/>
                <a:cs typeface="Times New Roman"/>
              </a:rPr>
              <a:t> </a:t>
            </a:r>
            <a:r>
              <a:rPr sz="2400" dirty="0">
                <a:solidFill>
                  <a:srgbClr val="03499E"/>
                </a:solidFill>
                <a:latin typeface="Times New Roman"/>
                <a:cs typeface="Times New Roman"/>
              </a:rPr>
              <a:t>vật</a:t>
            </a:r>
            <a:r>
              <a:rPr sz="2400" spc="75" dirty="0">
                <a:solidFill>
                  <a:srgbClr val="03499E"/>
                </a:solidFill>
                <a:latin typeface="Times New Roman"/>
                <a:cs typeface="Times New Roman"/>
              </a:rPr>
              <a:t> </a:t>
            </a:r>
            <a:r>
              <a:rPr sz="2400" dirty="0">
                <a:solidFill>
                  <a:srgbClr val="03499E"/>
                </a:solidFill>
                <a:latin typeface="Times New Roman"/>
                <a:cs typeface="Times New Roman"/>
              </a:rPr>
              <a:t>liệu</a:t>
            </a:r>
            <a:r>
              <a:rPr sz="2400" spc="60" dirty="0">
                <a:solidFill>
                  <a:srgbClr val="03499E"/>
                </a:solidFill>
                <a:latin typeface="Times New Roman"/>
                <a:cs typeface="Times New Roman"/>
              </a:rPr>
              <a:t> </a:t>
            </a:r>
            <a:r>
              <a:rPr sz="2400" dirty="0">
                <a:solidFill>
                  <a:srgbClr val="03499E"/>
                </a:solidFill>
                <a:latin typeface="Times New Roman"/>
                <a:cs typeface="Times New Roman"/>
              </a:rPr>
              <a:t>cụ</a:t>
            </a:r>
            <a:r>
              <a:rPr sz="2400" spc="65" dirty="0">
                <a:solidFill>
                  <a:srgbClr val="03499E"/>
                </a:solidFill>
                <a:latin typeface="Times New Roman"/>
                <a:cs typeface="Times New Roman"/>
              </a:rPr>
              <a:t> </a:t>
            </a:r>
            <a:r>
              <a:rPr sz="2400" dirty="0">
                <a:solidFill>
                  <a:srgbClr val="03499E"/>
                </a:solidFill>
                <a:latin typeface="Times New Roman"/>
                <a:cs typeface="Times New Roman"/>
              </a:rPr>
              <a:t>thể,</a:t>
            </a:r>
            <a:r>
              <a:rPr sz="2400" spc="55" dirty="0">
                <a:solidFill>
                  <a:srgbClr val="03499E"/>
                </a:solidFill>
                <a:latin typeface="Times New Roman"/>
                <a:cs typeface="Times New Roman"/>
              </a:rPr>
              <a:t> </a:t>
            </a:r>
            <a:r>
              <a:rPr sz="2400" dirty="0">
                <a:solidFill>
                  <a:srgbClr val="03499E"/>
                </a:solidFill>
                <a:latin typeface="Times New Roman"/>
                <a:cs typeface="Times New Roman"/>
              </a:rPr>
              <a:t>yêu</a:t>
            </a:r>
            <a:r>
              <a:rPr sz="2400" spc="65" dirty="0">
                <a:solidFill>
                  <a:srgbClr val="03499E"/>
                </a:solidFill>
                <a:latin typeface="Times New Roman"/>
                <a:cs typeface="Times New Roman"/>
              </a:rPr>
              <a:t> </a:t>
            </a:r>
            <a:r>
              <a:rPr sz="2400" dirty="0">
                <a:solidFill>
                  <a:srgbClr val="03499E"/>
                </a:solidFill>
                <a:latin typeface="Times New Roman"/>
                <a:cs typeface="Times New Roman"/>
              </a:rPr>
              <a:t>cầu</a:t>
            </a:r>
            <a:r>
              <a:rPr sz="2400" spc="70" dirty="0">
                <a:solidFill>
                  <a:srgbClr val="03499E"/>
                </a:solidFill>
                <a:latin typeface="Times New Roman"/>
                <a:cs typeface="Times New Roman"/>
              </a:rPr>
              <a:t> </a:t>
            </a:r>
            <a:r>
              <a:rPr sz="2400" spc="-25" dirty="0">
                <a:solidFill>
                  <a:srgbClr val="03499E"/>
                </a:solidFill>
                <a:latin typeface="Times New Roman"/>
                <a:cs typeface="Times New Roman"/>
              </a:rPr>
              <a:t>về </a:t>
            </a:r>
            <a:r>
              <a:rPr sz="2400" dirty="0">
                <a:solidFill>
                  <a:srgbClr val="03499E"/>
                </a:solidFill>
                <a:latin typeface="Times New Roman"/>
                <a:cs typeface="Times New Roman"/>
              </a:rPr>
              <a:t>cự</a:t>
            </a:r>
            <a:r>
              <a:rPr sz="2400" spc="55" dirty="0">
                <a:solidFill>
                  <a:srgbClr val="03499E"/>
                </a:solidFill>
                <a:latin typeface="Times New Roman"/>
                <a:cs typeface="Times New Roman"/>
              </a:rPr>
              <a:t> </a:t>
            </a:r>
            <a:r>
              <a:rPr sz="2400" dirty="0">
                <a:solidFill>
                  <a:srgbClr val="03499E"/>
                </a:solidFill>
                <a:latin typeface="Times New Roman"/>
                <a:cs typeface="Times New Roman"/>
              </a:rPr>
              <a:t>ly</a:t>
            </a:r>
            <a:r>
              <a:rPr sz="2400" spc="70" dirty="0">
                <a:solidFill>
                  <a:srgbClr val="03499E"/>
                </a:solidFill>
                <a:latin typeface="Times New Roman"/>
                <a:cs typeface="Times New Roman"/>
              </a:rPr>
              <a:t> </a:t>
            </a:r>
            <a:r>
              <a:rPr sz="2400" dirty="0">
                <a:solidFill>
                  <a:srgbClr val="03499E"/>
                </a:solidFill>
                <a:latin typeface="Times New Roman"/>
                <a:cs typeface="Times New Roman"/>
              </a:rPr>
              <a:t>trạm</a:t>
            </a:r>
            <a:r>
              <a:rPr sz="2400" spc="60" dirty="0">
                <a:solidFill>
                  <a:srgbClr val="03499E"/>
                </a:solidFill>
                <a:latin typeface="Times New Roman"/>
                <a:cs typeface="Times New Roman"/>
              </a:rPr>
              <a:t> </a:t>
            </a:r>
            <a:r>
              <a:rPr sz="2400" dirty="0">
                <a:solidFill>
                  <a:srgbClr val="03499E"/>
                </a:solidFill>
                <a:latin typeface="Times New Roman"/>
                <a:cs typeface="Times New Roman"/>
              </a:rPr>
              <a:t>trộn</a:t>
            </a:r>
            <a:r>
              <a:rPr sz="2400" spc="75" dirty="0">
                <a:solidFill>
                  <a:srgbClr val="03499E"/>
                </a:solidFill>
                <a:latin typeface="Times New Roman"/>
                <a:cs typeface="Times New Roman"/>
              </a:rPr>
              <a:t> </a:t>
            </a:r>
            <a:r>
              <a:rPr sz="2400" dirty="0">
                <a:solidFill>
                  <a:srgbClr val="03499E"/>
                </a:solidFill>
                <a:latin typeface="Times New Roman"/>
                <a:cs typeface="Times New Roman"/>
              </a:rPr>
              <a:t>bê</a:t>
            </a:r>
            <a:r>
              <a:rPr sz="2400" spc="75" dirty="0">
                <a:solidFill>
                  <a:srgbClr val="03499E"/>
                </a:solidFill>
                <a:latin typeface="Times New Roman"/>
                <a:cs typeface="Times New Roman"/>
              </a:rPr>
              <a:t> </a:t>
            </a:r>
            <a:r>
              <a:rPr sz="2400" dirty="0">
                <a:solidFill>
                  <a:srgbClr val="03499E"/>
                </a:solidFill>
                <a:latin typeface="Times New Roman"/>
                <a:cs typeface="Times New Roman"/>
              </a:rPr>
              <a:t>tông...</a:t>
            </a:r>
            <a:r>
              <a:rPr sz="2400" spc="65" dirty="0">
                <a:solidFill>
                  <a:srgbClr val="03499E"/>
                </a:solidFill>
                <a:latin typeface="Times New Roman"/>
                <a:cs typeface="Times New Roman"/>
              </a:rPr>
              <a:t> </a:t>
            </a:r>
            <a:r>
              <a:rPr sz="2400" dirty="0">
                <a:solidFill>
                  <a:srgbClr val="03499E"/>
                </a:solidFill>
                <a:latin typeface="Times New Roman"/>
                <a:cs typeface="Times New Roman"/>
              </a:rPr>
              <a:t>trong</a:t>
            </a:r>
            <a:r>
              <a:rPr sz="2400" spc="70" dirty="0">
                <a:solidFill>
                  <a:srgbClr val="03499E"/>
                </a:solidFill>
                <a:latin typeface="Times New Roman"/>
                <a:cs typeface="Times New Roman"/>
              </a:rPr>
              <a:t> </a:t>
            </a:r>
            <a:r>
              <a:rPr sz="2400" dirty="0">
                <a:solidFill>
                  <a:srgbClr val="03499E"/>
                </a:solidFill>
                <a:latin typeface="Times New Roman"/>
                <a:cs typeface="Times New Roman"/>
              </a:rPr>
              <a:t>giới</a:t>
            </a:r>
            <a:r>
              <a:rPr sz="2400" spc="85" dirty="0">
                <a:solidFill>
                  <a:srgbClr val="03499E"/>
                </a:solidFill>
                <a:latin typeface="Times New Roman"/>
                <a:cs typeface="Times New Roman"/>
              </a:rPr>
              <a:t> </a:t>
            </a:r>
            <a:r>
              <a:rPr sz="2400" dirty="0">
                <a:solidFill>
                  <a:srgbClr val="03499E"/>
                </a:solidFill>
                <a:latin typeface="Times New Roman"/>
                <a:cs typeface="Times New Roman"/>
              </a:rPr>
              <a:t>hạn</a:t>
            </a:r>
            <a:r>
              <a:rPr sz="2400" spc="75" dirty="0">
                <a:solidFill>
                  <a:srgbClr val="03499E"/>
                </a:solidFill>
                <a:latin typeface="Times New Roman"/>
                <a:cs typeface="Times New Roman"/>
              </a:rPr>
              <a:t> </a:t>
            </a:r>
            <a:r>
              <a:rPr sz="2400" dirty="0">
                <a:solidFill>
                  <a:srgbClr val="03499E"/>
                </a:solidFill>
                <a:latin typeface="Times New Roman"/>
                <a:cs typeface="Times New Roman"/>
              </a:rPr>
              <a:t>một</a:t>
            </a:r>
            <a:r>
              <a:rPr sz="2400" spc="75" dirty="0">
                <a:solidFill>
                  <a:srgbClr val="03499E"/>
                </a:solidFill>
                <a:latin typeface="Times New Roman"/>
                <a:cs typeface="Times New Roman"/>
              </a:rPr>
              <a:t> </a:t>
            </a:r>
            <a:r>
              <a:rPr sz="2400" dirty="0">
                <a:solidFill>
                  <a:srgbClr val="03499E"/>
                </a:solidFill>
                <a:latin typeface="Times New Roman"/>
                <a:cs typeface="Times New Roman"/>
              </a:rPr>
              <a:t>vùng</a:t>
            </a:r>
            <a:r>
              <a:rPr sz="2400" spc="85" dirty="0">
                <a:solidFill>
                  <a:srgbClr val="03499E"/>
                </a:solidFill>
                <a:latin typeface="Times New Roman"/>
                <a:cs typeface="Times New Roman"/>
              </a:rPr>
              <a:t> </a:t>
            </a:r>
            <a:r>
              <a:rPr sz="2400" dirty="0">
                <a:solidFill>
                  <a:srgbClr val="03499E"/>
                </a:solidFill>
                <a:latin typeface="Times New Roman"/>
                <a:cs typeface="Times New Roman"/>
              </a:rPr>
              <a:t>hoặc</a:t>
            </a:r>
            <a:r>
              <a:rPr sz="2400" spc="70" dirty="0">
                <a:solidFill>
                  <a:srgbClr val="03499E"/>
                </a:solidFill>
                <a:latin typeface="Times New Roman"/>
                <a:cs typeface="Times New Roman"/>
              </a:rPr>
              <a:t> </a:t>
            </a:r>
            <a:r>
              <a:rPr sz="2400" dirty="0">
                <a:solidFill>
                  <a:srgbClr val="03499E"/>
                </a:solidFill>
                <a:latin typeface="Times New Roman"/>
                <a:cs typeface="Times New Roman"/>
              </a:rPr>
              <a:t>một</a:t>
            </a:r>
            <a:r>
              <a:rPr sz="2400" spc="80" dirty="0">
                <a:solidFill>
                  <a:srgbClr val="03499E"/>
                </a:solidFill>
                <a:latin typeface="Times New Roman"/>
                <a:cs typeface="Times New Roman"/>
              </a:rPr>
              <a:t> </a:t>
            </a:r>
            <a:r>
              <a:rPr sz="2400" dirty="0">
                <a:solidFill>
                  <a:srgbClr val="03499E"/>
                </a:solidFill>
                <a:latin typeface="Times New Roman"/>
                <a:cs typeface="Times New Roman"/>
              </a:rPr>
              <a:t>cự</a:t>
            </a:r>
            <a:r>
              <a:rPr sz="2400" spc="65" dirty="0">
                <a:solidFill>
                  <a:srgbClr val="03499E"/>
                </a:solidFill>
                <a:latin typeface="Times New Roman"/>
                <a:cs typeface="Times New Roman"/>
              </a:rPr>
              <a:t> </a:t>
            </a:r>
            <a:r>
              <a:rPr sz="2400" dirty="0">
                <a:solidFill>
                  <a:srgbClr val="03499E"/>
                </a:solidFill>
                <a:latin typeface="Times New Roman"/>
                <a:cs typeface="Times New Roman"/>
              </a:rPr>
              <a:t>ly</a:t>
            </a:r>
            <a:r>
              <a:rPr sz="2400" spc="70" dirty="0">
                <a:solidFill>
                  <a:srgbClr val="03499E"/>
                </a:solidFill>
                <a:latin typeface="Times New Roman"/>
                <a:cs typeface="Times New Roman"/>
              </a:rPr>
              <a:t> </a:t>
            </a:r>
            <a:r>
              <a:rPr sz="2400" dirty="0">
                <a:solidFill>
                  <a:srgbClr val="03499E"/>
                </a:solidFill>
                <a:latin typeface="Times New Roman"/>
                <a:cs typeface="Times New Roman"/>
              </a:rPr>
              <a:t>cụ</a:t>
            </a:r>
            <a:r>
              <a:rPr sz="2400" spc="75" dirty="0">
                <a:solidFill>
                  <a:srgbClr val="03499E"/>
                </a:solidFill>
                <a:latin typeface="Times New Roman"/>
                <a:cs typeface="Times New Roman"/>
              </a:rPr>
              <a:t> </a:t>
            </a:r>
            <a:r>
              <a:rPr sz="2400" dirty="0">
                <a:solidFill>
                  <a:srgbClr val="03499E"/>
                </a:solidFill>
                <a:latin typeface="Times New Roman"/>
                <a:cs typeface="Times New Roman"/>
              </a:rPr>
              <a:t>thể</a:t>
            </a:r>
            <a:r>
              <a:rPr sz="2400" spc="50" dirty="0">
                <a:solidFill>
                  <a:srgbClr val="03499E"/>
                </a:solidFill>
                <a:latin typeface="Times New Roman"/>
                <a:cs typeface="Times New Roman"/>
              </a:rPr>
              <a:t> </a:t>
            </a:r>
            <a:r>
              <a:rPr sz="2400" dirty="0">
                <a:solidFill>
                  <a:srgbClr val="03499E"/>
                </a:solidFill>
                <a:latin typeface="Times New Roman"/>
                <a:cs typeface="Times New Roman"/>
              </a:rPr>
              <a:t>mà</a:t>
            </a:r>
            <a:r>
              <a:rPr sz="2400" spc="80" dirty="0">
                <a:solidFill>
                  <a:srgbClr val="03499E"/>
                </a:solidFill>
                <a:latin typeface="Times New Roman"/>
                <a:cs typeface="Times New Roman"/>
              </a:rPr>
              <a:t> </a:t>
            </a:r>
            <a:r>
              <a:rPr sz="2400" spc="-25" dirty="0">
                <a:solidFill>
                  <a:srgbClr val="03499E"/>
                </a:solidFill>
                <a:latin typeface="Times New Roman"/>
                <a:cs typeface="Times New Roman"/>
              </a:rPr>
              <a:t>chỉ </a:t>
            </a:r>
            <a:r>
              <a:rPr sz="2400" dirty="0">
                <a:solidFill>
                  <a:srgbClr val="03499E"/>
                </a:solidFill>
                <a:latin typeface="Times New Roman"/>
                <a:cs typeface="Times New Roman"/>
              </a:rPr>
              <a:t>có</a:t>
            </a:r>
            <a:r>
              <a:rPr sz="2400" spc="-10" dirty="0">
                <a:solidFill>
                  <a:srgbClr val="03499E"/>
                </a:solidFill>
                <a:latin typeface="Times New Roman"/>
                <a:cs typeface="Times New Roman"/>
              </a:rPr>
              <a:t> </a:t>
            </a:r>
            <a:r>
              <a:rPr sz="2400" dirty="0">
                <a:solidFill>
                  <a:srgbClr val="03499E"/>
                </a:solidFill>
                <a:latin typeface="Times New Roman"/>
                <a:cs typeface="Times New Roman"/>
              </a:rPr>
              <a:t>một</a:t>
            </a:r>
            <a:r>
              <a:rPr sz="2400" spc="10" dirty="0">
                <a:solidFill>
                  <a:srgbClr val="03499E"/>
                </a:solidFill>
                <a:latin typeface="Times New Roman"/>
                <a:cs typeface="Times New Roman"/>
              </a:rPr>
              <a:t> </a:t>
            </a:r>
            <a:r>
              <a:rPr sz="2400" dirty="0">
                <a:solidFill>
                  <a:srgbClr val="03499E"/>
                </a:solidFill>
                <a:latin typeface="Times New Roman"/>
                <a:cs typeface="Times New Roman"/>
              </a:rPr>
              <a:t>hoặc</a:t>
            </a:r>
            <a:r>
              <a:rPr sz="2400" spc="-15" dirty="0">
                <a:solidFill>
                  <a:srgbClr val="03499E"/>
                </a:solidFill>
                <a:latin typeface="Times New Roman"/>
                <a:cs typeface="Times New Roman"/>
              </a:rPr>
              <a:t> </a:t>
            </a:r>
            <a:r>
              <a:rPr sz="2400" dirty="0">
                <a:solidFill>
                  <a:srgbClr val="03499E"/>
                </a:solidFill>
                <a:latin typeface="Times New Roman"/>
                <a:cs typeface="Times New Roman"/>
              </a:rPr>
              <a:t>một</a:t>
            </a:r>
            <a:r>
              <a:rPr sz="2400" spc="15" dirty="0">
                <a:solidFill>
                  <a:srgbClr val="03499E"/>
                </a:solidFill>
                <a:latin typeface="Times New Roman"/>
                <a:cs typeface="Times New Roman"/>
              </a:rPr>
              <a:t> </a:t>
            </a:r>
            <a:r>
              <a:rPr sz="2400" dirty="0">
                <a:solidFill>
                  <a:srgbClr val="03499E"/>
                </a:solidFill>
                <a:latin typeface="Times New Roman"/>
                <a:cs typeface="Times New Roman"/>
              </a:rPr>
              <a:t>số</a:t>
            </a:r>
            <a:r>
              <a:rPr sz="2400" spc="-20" dirty="0">
                <a:solidFill>
                  <a:srgbClr val="03499E"/>
                </a:solidFill>
                <a:latin typeface="Times New Roman"/>
                <a:cs typeface="Times New Roman"/>
              </a:rPr>
              <a:t> </a:t>
            </a:r>
            <a:r>
              <a:rPr sz="2400" dirty="0">
                <a:solidFill>
                  <a:srgbClr val="03499E"/>
                </a:solidFill>
                <a:latin typeface="Times New Roman"/>
                <a:cs typeface="Times New Roman"/>
              </a:rPr>
              <a:t>ít nhà</a:t>
            </a:r>
            <a:r>
              <a:rPr sz="2400" spc="-15" dirty="0">
                <a:solidFill>
                  <a:srgbClr val="03499E"/>
                </a:solidFill>
                <a:latin typeface="Times New Roman"/>
                <a:cs typeface="Times New Roman"/>
              </a:rPr>
              <a:t> </a:t>
            </a:r>
            <a:r>
              <a:rPr sz="2400" dirty="0">
                <a:solidFill>
                  <a:srgbClr val="03499E"/>
                </a:solidFill>
                <a:latin typeface="Times New Roman"/>
                <a:cs typeface="Times New Roman"/>
              </a:rPr>
              <a:t>thầu</a:t>
            </a:r>
            <a:r>
              <a:rPr sz="2400" spc="-5" dirty="0">
                <a:solidFill>
                  <a:srgbClr val="03499E"/>
                </a:solidFill>
                <a:latin typeface="Times New Roman"/>
                <a:cs typeface="Times New Roman"/>
              </a:rPr>
              <a:t> </a:t>
            </a:r>
            <a:r>
              <a:rPr sz="2400" dirty="0">
                <a:solidFill>
                  <a:srgbClr val="03499E"/>
                </a:solidFill>
                <a:latin typeface="Times New Roman"/>
                <a:cs typeface="Times New Roman"/>
              </a:rPr>
              <a:t>đáp</a:t>
            </a:r>
            <a:r>
              <a:rPr sz="2400" spc="-15" dirty="0">
                <a:solidFill>
                  <a:srgbClr val="03499E"/>
                </a:solidFill>
                <a:latin typeface="Times New Roman"/>
                <a:cs typeface="Times New Roman"/>
              </a:rPr>
              <a:t> </a:t>
            </a:r>
            <a:r>
              <a:rPr sz="2400" spc="-20" dirty="0">
                <a:solidFill>
                  <a:srgbClr val="03499E"/>
                </a:solidFill>
                <a:latin typeface="Times New Roman"/>
                <a:cs typeface="Times New Roman"/>
              </a:rPr>
              <a:t>ứng;</a:t>
            </a:r>
            <a:endParaRPr sz="2400">
              <a:latin typeface="Times New Roman"/>
              <a:cs typeface="Times New Roman"/>
            </a:endParaRPr>
          </a:p>
          <a:p>
            <a:pPr>
              <a:lnSpc>
                <a:spcPct val="100000"/>
              </a:lnSpc>
              <a:buClr>
                <a:srgbClr val="03499E"/>
              </a:buClr>
              <a:buFont typeface="Times New Roman"/>
              <a:buAutoNum type="alphaLcParenR" startAt="2"/>
            </a:pPr>
            <a:endParaRPr sz="2400">
              <a:latin typeface="Times New Roman"/>
              <a:cs typeface="Times New Roman"/>
            </a:endParaRPr>
          </a:p>
          <a:p>
            <a:pPr>
              <a:lnSpc>
                <a:spcPct val="100000"/>
              </a:lnSpc>
              <a:spcBef>
                <a:spcPts val="170"/>
              </a:spcBef>
              <a:buClr>
                <a:srgbClr val="03499E"/>
              </a:buClr>
              <a:buFont typeface="Times New Roman"/>
              <a:buAutoNum type="alphaLcParenR" startAt="2"/>
            </a:pPr>
            <a:endParaRPr sz="2400">
              <a:latin typeface="Times New Roman"/>
              <a:cs typeface="Times New Roman"/>
            </a:endParaRPr>
          </a:p>
          <a:p>
            <a:pPr marL="344170" indent="-331470" algn="just">
              <a:lnSpc>
                <a:spcPts val="2685"/>
              </a:lnSpc>
              <a:buAutoNum type="alphaLcParenR" startAt="2"/>
              <a:tabLst>
                <a:tab pos="344170" algn="l"/>
              </a:tabLst>
            </a:pPr>
            <a:r>
              <a:rPr sz="2400" dirty="0">
                <a:solidFill>
                  <a:srgbClr val="03499E"/>
                </a:solidFill>
                <a:latin typeface="Times New Roman"/>
                <a:cs typeface="Times New Roman"/>
              </a:rPr>
              <a:t>Yêu</a:t>
            </a:r>
            <a:r>
              <a:rPr sz="2400" spc="110" dirty="0">
                <a:solidFill>
                  <a:srgbClr val="03499E"/>
                </a:solidFill>
                <a:latin typeface="Times New Roman"/>
                <a:cs typeface="Times New Roman"/>
              </a:rPr>
              <a:t> </a:t>
            </a:r>
            <a:r>
              <a:rPr sz="2400" dirty="0">
                <a:solidFill>
                  <a:srgbClr val="03499E"/>
                </a:solidFill>
                <a:latin typeface="Times New Roman"/>
                <a:cs typeface="Times New Roman"/>
              </a:rPr>
              <a:t>cầu</a:t>
            </a:r>
            <a:r>
              <a:rPr sz="2400" spc="120" dirty="0">
                <a:solidFill>
                  <a:srgbClr val="03499E"/>
                </a:solidFill>
                <a:latin typeface="Times New Roman"/>
                <a:cs typeface="Times New Roman"/>
              </a:rPr>
              <a:t> </a:t>
            </a:r>
            <a:r>
              <a:rPr sz="2400" dirty="0">
                <a:solidFill>
                  <a:srgbClr val="03499E"/>
                </a:solidFill>
                <a:latin typeface="Times New Roman"/>
                <a:cs typeface="Times New Roman"/>
              </a:rPr>
              <a:t>nhà</a:t>
            </a:r>
            <a:r>
              <a:rPr sz="2400" spc="135" dirty="0">
                <a:solidFill>
                  <a:srgbClr val="03499E"/>
                </a:solidFill>
                <a:latin typeface="Times New Roman"/>
                <a:cs typeface="Times New Roman"/>
              </a:rPr>
              <a:t> </a:t>
            </a:r>
            <a:r>
              <a:rPr sz="2400" dirty="0">
                <a:solidFill>
                  <a:srgbClr val="03499E"/>
                </a:solidFill>
                <a:latin typeface="Times New Roman"/>
                <a:cs typeface="Times New Roman"/>
              </a:rPr>
              <a:t>thầu</a:t>
            </a:r>
            <a:r>
              <a:rPr sz="2400" spc="120" dirty="0">
                <a:solidFill>
                  <a:srgbClr val="03499E"/>
                </a:solidFill>
                <a:latin typeface="Times New Roman"/>
                <a:cs typeface="Times New Roman"/>
              </a:rPr>
              <a:t> </a:t>
            </a:r>
            <a:r>
              <a:rPr sz="2400" dirty="0">
                <a:solidFill>
                  <a:srgbClr val="03499E"/>
                </a:solidFill>
                <a:latin typeface="Times New Roman"/>
                <a:cs typeface="Times New Roman"/>
              </a:rPr>
              <a:t>phải</a:t>
            </a:r>
            <a:r>
              <a:rPr sz="2400" spc="135" dirty="0">
                <a:solidFill>
                  <a:srgbClr val="03499E"/>
                </a:solidFill>
                <a:latin typeface="Times New Roman"/>
                <a:cs typeface="Times New Roman"/>
              </a:rPr>
              <a:t> </a:t>
            </a:r>
            <a:r>
              <a:rPr sz="2400" dirty="0">
                <a:solidFill>
                  <a:srgbClr val="03499E"/>
                </a:solidFill>
                <a:latin typeface="Times New Roman"/>
                <a:cs typeface="Times New Roman"/>
              </a:rPr>
              <a:t>nêu</a:t>
            </a:r>
            <a:r>
              <a:rPr sz="2400" spc="120" dirty="0">
                <a:solidFill>
                  <a:srgbClr val="03499E"/>
                </a:solidFill>
                <a:latin typeface="Times New Roman"/>
                <a:cs typeface="Times New Roman"/>
              </a:rPr>
              <a:t> </a:t>
            </a:r>
            <a:r>
              <a:rPr sz="2400" dirty="0">
                <a:solidFill>
                  <a:srgbClr val="03499E"/>
                </a:solidFill>
                <a:latin typeface="Times New Roman"/>
                <a:cs typeface="Times New Roman"/>
              </a:rPr>
              <a:t>cụ</a:t>
            </a:r>
            <a:r>
              <a:rPr sz="2400" spc="114" dirty="0">
                <a:solidFill>
                  <a:srgbClr val="03499E"/>
                </a:solidFill>
                <a:latin typeface="Times New Roman"/>
                <a:cs typeface="Times New Roman"/>
              </a:rPr>
              <a:t> </a:t>
            </a:r>
            <a:r>
              <a:rPr sz="2400" dirty="0">
                <a:solidFill>
                  <a:srgbClr val="03499E"/>
                </a:solidFill>
                <a:latin typeface="Times New Roman"/>
                <a:cs typeface="Times New Roman"/>
              </a:rPr>
              <a:t>thể</a:t>
            </a:r>
            <a:r>
              <a:rPr sz="2400" spc="135" dirty="0">
                <a:solidFill>
                  <a:srgbClr val="03499E"/>
                </a:solidFill>
                <a:latin typeface="Times New Roman"/>
                <a:cs typeface="Times New Roman"/>
              </a:rPr>
              <a:t> </a:t>
            </a:r>
            <a:r>
              <a:rPr sz="2400" dirty="0">
                <a:solidFill>
                  <a:srgbClr val="03499E"/>
                </a:solidFill>
                <a:latin typeface="Times New Roman"/>
                <a:cs typeface="Times New Roman"/>
              </a:rPr>
              <a:t>vị</a:t>
            </a:r>
            <a:r>
              <a:rPr sz="2400" spc="125" dirty="0">
                <a:solidFill>
                  <a:srgbClr val="03499E"/>
                </a:solidFill>
                <a:latin typeface="Times New Roman"/>
                <a:cs typeface="Times New Roman"/>
              </a:rPr>
              <a:t> </a:t>
            </a:r>
            <a:r>
              <a:rPr sz="2400" dirty="0">
                <a:solidFill>
                  <a:srgbClr val="03499E"/>
                </a:solidFill>
                <a:latin typeface="Times New Roman"/>
                <a:cs typeface="Times New Roman"/>
              </a:rPr>
              <a:t>trí,</a:t>
            </a:r>
            <a:r>
              <a:rPr sz="2400" spc="130" dirty="0">
                <a:solidFill>
                  <a:srgbClr val="03499E"/>
                </a:solidFill>
                <a:latin typeface="Times New Roman"/>
                <a:cs typeface="Times New Roman"/>
              </a:rPr>
              <a:t> </a:t>
            </a:r>
            <a:r>
              <a:rPr sz="2400" dirty="0">
                <a:solidFill>
                  <a:srgbClr val="03499E"/>
                </a:solidFill>
                <a:latin typeface="Times New Roman"/>
                <a:cs typeface="Times New Roman"/>
              </a:rPr>
              <a:t>tuyến</a:t>
            </a:r>
            <a:r>
              <a:rPr sz="2400" spc="125" dirty="0">
                <a:solidFill>
                  <a:srgbClr val="03499E"/>
                </a:solidFill>
                <a:latin typeface="Times New Roman"/>
                <a:cs typeface="Times New Roman"/>
              </a:rPr>
              <a:t> </a:t>
            </a:r>
            <a:r>
              <a:rPr sz="2400" dirty="0">
                <a:solidFill>
                  <a:srgbClr val="03499E"/>
                </a:solidFill>
                <a:latin typeface="Times New Roman"/>
                <a:cs typeface="Times New Roman"/>
              </a:rPr>
              <a:t>đường,</a:t>
            </a:r>
            <a:r>
              <a:rPr sz="2400" spc="130" dirty="0">
                <a:solidFill>
                  <a:srgbClr val="03499E"/>
                </a:solidFill>
                <a:latin typeface="Times New Roman"/>
                <a:cs typeface="Times New Roman"/>
              </a:rPr>
              <a:t> </a:t>
            </a:r>
            <a:r>
              <a:rPr sz="2400" dirty="0">
                <a:solidFill>
                  <a:srgbClr val="03499E"/>
                </a:solidFill>
                <a:latin typeface="Times New Roman"/>
                <a:cs typeface="Times New Roman"/>
              </a:rPr>
              <a:t>địa</a:t>
            </a:r>
            <a:r>
              <a:rPr sz="2400" spc="135" dirty="0">
                <a:solidFill>
                  <a:srgbClr val="03499E"/>
                </a:solidFill>
                <a:latin typeface="Times New Roman"/>
                <a:cs typeface="Times New Roman"/>
              </a:rPr>
              <a:t> </a:t>
            </a:r>
            <a:r>
              <a:rPr sz="2400" dirty="0">
                <a:solidFill>
                  <a:srgbClr val="03499E"/>
                </a:solidFill>
                <a:latin typeface="Times New Roman"/>
                <a:cs typeface="Times New Roman"/>
              </a:rPr>
              <a:t>phương</a:t>
            </a:r>
            <a:r>
              <a:rPr sz="2400" spc="125" dirty="0">
                <a:solidFill>
                  <a:srgbClr val="03499E"/>
                </a:solidFill>
                <a:latin typeface="Times New Roman"/>
                <a:cs typeface="Times New Roman"/>
              </a:rPr>
              <a:t> </a:t>
            </a:r>
            <a:r>
              <a:rPr sz="2400" dirty="0">
                <a:solidFill>
                  <a:srgbClr val="03499E"/>
                </a:solidFill>
                <a:latin typeface="Times New Roman"/>
                <a:cs typeface="Times New Roman"/>
              </a:rPr>
              <a:t>mà</a:t>
            </a:r>
            <a:r>
              <a:rPr sz="2400" spc="135" dirty="0">
                <a:solidFill>
                  <a:srgbClr val="03499E"/>
                </a:solidFill>
                <a:latin typeface="Times New Roman"/>
                <a:cs typeface="Times New Roman"/>
              </a:rPr>
              <a:t> </a:t>
            </a:r>
            <a:r>
              <a:rPr sz="2400" dirty="0">
                <a:solidFill>
                  <a:srgbClr val="03499E"/>
                </a:solidFill>
                <a:latin typeface="Times New Roman"/>
                <a:cs typeface="Times New Roman"/>
              </a:rPr>
              <a:t>xe</a:t>
            </a:r>
            <a:r>
              <a:rPr sz="2400" spc="135" dirty="0">
                <a:solidFill>
                  <a:srgbClr val="03499E"/>
                </a:solidFill>
                <a:latin typeface="Times New Roman"/>
                <a:cs typeface="Times New Roman"/>
              </a:rPr>
              <a:t> </a:t>
            </a:r>
            <a:r>
              <a:rPr sz="2400" spc="-25" dirty="0">
                <a:solidFill>
                  <a:srgbClr val="03499E"/>
                </a:solidFill>
                <a:latin typeface="Times New Roman"/>
                <a:cs typeface="Times New Roman"/>
              </a:rPr>
              <a:t>vận</a:t>
            </a:r>
            <a:endParaRPr sz="2400">
              <a:latin typeface="Times New Roman"/>
              <a:cs typeface="Times New Roman"/>
            </a:endParaRPr>
          </a:p>
          <a:p>
            <a:pPr marL="12700">
              <a:lnSpc>
                <a:spcPts val="2685"/>
              </a:lnSpc>
            </a:pPr>
            <a:r>
              <a:rPr sz="2400" dirty="0">
                <a:solidFill>
                  <a:srgbClr val="03499E"/>
                </a:solidFill>
                <a:latin typeface="Times New Roman"/>
                <a:cs typeface="Times New Roman"/>
              </a:rPr>
              <a:t>chuyển</a:t>
            </a:r>
            <a:r>
              <a:rPr sz="2400" spc="-15" dirty="0">
                <a:solidFill>
                  <a:srgbClr val="03499E"/>
                </a:solidFill>
                <a:latin typeface="Times New Roman"/>
                <a:cs typeface="Times New Roman"/>
              </a:rPr>
              <a:t> </a:t>
            </a:r>
            <a:r>
              <a:rPr sz="2400" dirty="0">
                <a:solidFill>
                  <a:srgbClr val="03499E"/>
                </a:solidFill>
                <a:latin typeface="Times New Roman"/>
                <a:cs typeface="Times New Roman"/>
              </a:rPr>
              <a:t>vật</a:t>
            </a:r>
            <a:r>
              <a:rPr sz="2400" spc="5" dirty="0">
                <a:solidFill>
                  <a:srgbClr val="03499E"/>
                </a:solidFill>
                <a:latin typeface="Times New Roman"/>
                <a:cs typeface="Times New Roman"/>
              </a:rPr>
              <a:t> </a:t>
            </a:r>
            <a:r>
              <a:rPr sz="2400" dirty="0">
                <a:solidFill>
                  <a:srgbClr val="03499E"/>
                </a:solidFill>
                <a:latin typeface="Times New Roman"/>
                <a:cs typeface="Times New Roman"/>
              </a:rPr>
              <a:t>tư,</a:t>
            </a:r>
            <a:r>
              <a:rPr sz="2400" spc="5" dirty="0">
                <a:solidFill>
                  <a:srgbClr val="03499E"/>
                </a:solidFill>
                <a:latin typeface="Times New Roman"/>
                <a:cs typeface="Times New Roman"/>
              </a:rPr>
              <a:t> </a:t>
            </a:r>
            <a:r>
              <a:rPr sz="2400" dirty="0">
                <a:solidFill>
                  <a:srgbClr val="03499E"/>
                </a:solidFill>
                <a:latin typeface="Times New Roman"/>
                <a:cs typeface="Times New Roman"/>
              </a:rPr>
              <a:t>vật</a:t>
            </a:r>
            <a:r>
              <a:rPr sz="2400" spc="-5" dirty="0">
                <a:solidFill>
                  <a:srgbClr val="03499E"/>
                </a:solidFill>
                <a:latin typeface="Times New Roman"/>
                <a:cs typeface="Times New Roman"/>
              </a:rPr>
              <a:t> </a:t>
            </a:r>
            <a:r>
              <a:rPr sz="2400" dirty="0">
                <a:solidFill>
                  <a:srgbClr val="03499E"/>
                </a:solidFill>
                <a:latin typeface="Times New Roman"/>
                <a:cs typeface="Times New Roman"/>
              </a:rPr>
              <a:t>liệu cho công trình</a:t>
            </a:r>
            <a:r>
              <a:rPr sz="2400" spc="-15" dirty="0">
                <a:solidFill>
                  <a:srgbClr val="03499E"/>
                </a:solidFill>
                <a:latin typeface="Times New Roman"/>
                <a:cs typeface="Times New Roman"/>
              </a:rPr>
              <a:t> </a:t>
            </a:r>
            <a:r>
              <a:rPr sz="2400" dirty="0">
                <a:solidFill>
                  <a:srgbClr val="03499E"/>
                </a:solidFill>
                <a:latin typeface="Times New Roman"/>
                <a:cs typeface="Times New Roman"/>
              </a:rPr>
              <a:t>đi</a:t>
            </a:r>
            <a:r>
              <a:rPr sz="2400" spc="5" dirty="0">
                <a:solidFill>
                  <a:srgbClr val="03499E"/>
                </a:solidFill>
                <a:latin typeface="Times New Roman"/>
                <a:cs typeface="Times New Roman"/>
              </a:rPr>
              <a:t> </a:t>
            </a:r>
            <a:r>
              <a:rPr sz="2400" dirty="0">
                <a:solidFill>
                  <a:srgbClr val="03499E"/>
                </a:solidFill>
                <a:latin typeface="Times New Roman"/>
                <a:cs typeface="Times New Roman"/>
              </a:rPr>
              <a:t>qua</a:t>
            </a:r>
            <a:r>
              <a:rPr sz="2400" spc="5" dirty="0">
                <a:solidFill>
                  <a:srgbClr val="03499E"/>
                </a:solidFill>
                <a:latin typeface="Times New Roman"/>
                <a:cs typeface="Times New Roman"/>
              </a:rPr>
              <a:t> </a:t>
            </a:r>
            <a:r>
              <a:rPr sz="2400" dirty="0">
                <a:solidFill>
                  <a:srgbClr val="03499E"/>
                </a:solidFill>
                <a:latin typeface="Times New Roman"/>
                <a:cs typeface="Times New Roman"/>
              </a:rPr>
              <a:t>trong</a:t>
            </a:r>
            <a:r>
              <a:rPr sz="2400" spc="-10" dirty="0">
                <a:solidFill>
                  <a:srgbClr val="03499E"/>
                </a:solidFill>
                <a:latin typeface="Times New Roman"/>
                <a:cs typeface="Times New Roman"/>
              </a:rPr>
              <a:t> E-HSDT;</a:t>
            </a:r>
            <a:endParaRPr sz="2400">
              <a:latin typeface="Times New Roman"/>
              <a:cs typeface="Times New Roman"/>
            </a:endParaRPr>
          </a:p>
        </p:txBody>
      </p:sp>
      <p:sp>
        <p:nvSpPr>
          <p:cNvPr id="18" name="object 18"/>
          <p:cNvSpPr txBox="1">
            <a:spLocks noGrp="1"/>
          </p:cNvSpPr>
          <p:nvPr>
            <p:ph type="title"/>
          </p:nvPr>
        </p:nvSpPr>
        <p:spPr>
          <a:xfrm>
            <a:off x="1167180" y="213487"/>
            <a:ext cx="10052050" cy="422275"/>
          </a:xfrm>
          <a:prstGeom prst="rect">
            <a:avLst/>
          </a:prstGeom>
        </p:spPr>
        <p:txBody>
          <a:bodyPr vert="horz" wrap="square" lIns="0" tIns="12700" rIns="0" bIns="0" rtlCol="0">
            <a:spAutoFit/>
          </a:bodyPr>
          <a:lstStyle/>
          <a:p>
            <a:pPr marL="12700">
              <a:lnSpc>
                <a:spcPct val="100000"/>
              </a:lnSpc>
              <a:spcBef>
                <a:spcPts val="100"/>
              </a:spcBef>
            </a:pPr>
            <a:r>
              <a:rPr sz="2600" dirty="0"/>
              <a:t>Một</a:t>
            </a:r>
            <a:r>
              <a:rPr sz="2600" spc="-30" dirty="0"/>
              <a:t> </a:t>
            </a:r>
            <a:r>
              <a:rPr sz="2600" dirty="0"/>
              <a:t>số</a:t>
            </a:r>
            <a:r>
              <a:rPr sz="2600" spc="-20" dirty="0"/>
              <a:t> </a:t>
            </a:r>
            <a:r>
              <a:rPr sz="2600" dirty="0"/>
              <a:t>quy</a:t>
            </a:r>
            <a:r>
              <a:rPr sz="2600" spc="-10" dirty="0"/>
              <a:t> </a:t>
            </a:r>
            <a:r>
              <a:rPr sz="2600" dirty="0"/>
              <a:t>định</a:t>
            </a:r>
            <a:r>
              <a:rPr sz="2600" spc="-5" dirty="0"/>
              <a:t> </a:t>
            </a:r>
            <a:r>
              <a:rPr sz="2600" dirty="0"/>
              <a:t>của</a:t>
            </a:r>
            <a:r>
              <a:rPr sz="2600" spc="-25" dirty="0"/>
              <a:t> </a:t>
            </a:r>
            <a:r>
              <a:rPr sz="2600" spc="-20" dirty="0"/>
              <a:t>E-</a:t>
            </a:r>
            <a:r>
              <a:rPr sz="2600" dirty="0"/>
              <a:t>HSMT</a:t>
            </a:r>
            <a:r>
              <a:rPr sz="2600" spc="-35" dirty="0"/>
              <a:t> </a:t>
            </a:r>
            <a:r>
              <a:rPr sz="2600" dirty="0"/>
              <a:t>vi</a:t>
            </a:r>
            <a:r>
              <a:rPr sz="2600" spc="-15" dirty="0"/>
              <a:t> </a:t>
            </a:r>
            <a:r>
              <a:rPr sz="2600" dirty="0"/>
              <a:t>phạm</a:t>
            </a:r>
            <a:r>
              <a:rPr sz="2600" spc="-15" dirty="0"/>
              <a:t> </a:t>
            </a:r>
            <a:r>
              <a:rPr sz="2600" dirty="0"/>
              <a:t>khoản</a:t>
            </a:r>
            <a:r>
              <a:rPr sz="2600" spc="-10" dirty="0"/>
              <a:t> </a:t>
            </a:r>
            <a:r>
              <a:rPr sz="2600" dirty="0"/>
              <a:t>3</a:t>
            </a:r>
            <a:r>
              <a:rPr sz="2600" spc="-25" dirty="0"/>
              <a:t> </a:t>
            </a:r>
            <a:r>
              <a:rPr sz="2600" dirty="0"/>
              <a:t>Điều</a:t>
            </a:r>
            <a:r>
              <a:rPr sz="2600" spc="-15" dirty="0"/>
              <a:t> </a:t>
            </a:r>
            <a:r>
              <a:rPr sz="2600" dirty="0"/>
              <a:t>44</a:t>
            </a:r>
            <a:r>
              <a:rPr sz="2600" spc="-25" dirty="0"/>
              <a:t> </a:t>
            </a:r>
            <a:r>
              <a:rPr sz="2600" dirty="0"/>
              <a:t>Luật</a:t>
            </a:r>
            <a:r>
              <a:rPr sz="2600" spc="-25" dirty="0"/>
              <a:t> </a:t>
            </a:r>
            <a:r>
              <a:rPr sz="2600" dirty="0"/>
              <a:t>Đấu</a:t>
            </a:r>
            <a:r>
              <a:rPr sz="2600" spc="-40" dirty="0"/>
              <a:t> </a:t>
            </a:r>
            <a:r>
              <a:rPr sz="2600" spc="-20" dirty="0"/>
              <a:t>thầu</a:t>
            </a:r>
            <a:endParaRPr sz="2600"/>
          </a:p>
        </p:txBody>
      </p:sp>
      <p:sp>
        <p:nvSpPr>
          <p:cNvPr id="19" name="object 19"/>
          <p:cNvSpPr txBox="1"/>
          <p:nvPr/>
        </p:nvSpPr>
        <p:spPr>
          <a:xfrm>
            <a:off x="1094333" y="675233"/>
            <a:ext cx="10005060" cy="1661795"/>
          </a:xfrm>
          <a:prstGeom prst="rect">
            <a:avLst/>
          </a:prstGeom>
        </p:spPr>
        <p:txBody>
          <a:bodyPr vert="horz" wrap="square" lIns="0" tIns="12700" rIns="0" bIns="0" rtlCol="0">
            <a:spAutoFit/>
          </a:bodyPr>
          <a:lstStyle/>
          <a:p>
            <a:pPr marL="3042920" marR="1722755" indent="-1503045">
              <a:lnSpc>
                <a:spcPct val="112500"/>
              </a:lnSpc>
              <a:spcBef>
                <a:spcPts val="100"/>
              </a:spcBef>
            </a:pPr>
            <a:r>
              <a:rPr sz="2000" dirty="0">
                <a:solidFill>
                  <a:srgbClr val="03499E"/>
                </a:solidFill>
                <a:latin typeface="Times New Roman"/>
                <a:cs typeface="Times New Roman"/>
              </a:rPr>
              <a:t>ĐỐI</a:t>
            </a:r>
            <a:r>
              <a:rPr sz="2000" spc="-50" dirty="0">
                <a:solidFill>
                  <a:srgbClr val="03499E"/>
                </a:solidFill>
                <a:latin typeface="Times New Roman"/>
                <a:cs typeface="Times New Roman"/>
              </a:rPr>
              <a:t> </a:t>
            </a:r>
            <a:r>
              <a:rPr sz="2000" dirty="0">
                <a:solidFill>
                  <a:srgbClr val="03499E"/>
                </a:solidFill>
                <a:latin typeface="Times New Roman"/>
                <a:cs typeface="Times New Roman"/>
              </a:rPr>
              <a:t>VỚI</a:t>
            </a:r>
            <a:r>
              <a:rPr sz="2000" spc="-50" dirty="0">
                <a:solidFill>
                  <a:srgbClr val="03499E"/>
                </a:solidFill>
                <a:latin typeface="Times New Roman"/>
                <a:cs typeface="Times New Roman"/>
              </a:rPr>
              <a:t> </a:t>
            </a:r>
            <a:r>
              <a:rPr sz="2000" dirty="0">
                <a:solidFill>
                  <a:srgbClr val="03499E"/>
                </a:solidFill>
                <a:latin typeface="Times New Roman"/>
                <a:cs typeface="Times New Roman"/>
              </a:rPr>
              <a:t>GÓI</a:t>
            </a:r>
            <a:r>
              <a:rPr sz="2000" spc="-35" dirty="0">
                <a:solidFill>
                  <a:srgbClr val="03499E"/>
                </a:solidFill>
                <a:latin typeface="Times New Roman"/>
                <a:cs typeface="Times New Roman"/>
              </a:rPr>
              <a:t> </a:t>
            </a:r>
            <a:r>
              <a:rPr sz="2000" dirty="0">
                <a:solidFill>
                  <a:srgbClr val="03499E"/>
                </a:solidFill>
                <a:latin typeface="Times New Roman"/>
                <a:cs typeface="Times New Roman"/>
              </a:rPr>
              <a:t>THẦU</a:t>
            </a:r>
            <a:r>
              <a:rPr sz="2000" spc="-30" dirty="0">
                <a:solidFill>
                  <a:srgbClr val="03499E"/>
                </a:solidFill>
                <a:latin typeface="Times New Roman"/>
                <a:cs typeface="Times New Roman"/>
              </a:rPr>
              <a:t> </a:t>
            </a:r>
            <a:r>
              <a:rPr sz="2000" dirty="0">
                <a:solidFill>
                  <a:srgbClr val="FF0000"/>
                </a:solidFill>
                <a:latin typeface="Times New Roman"/>
                <a:cs typeface="Times New Roman"/>
              </a:rPr>
              <a:t>XÂY</a:t>
            </a:r>
            <a:r>
              <a:rPr sz="2000" spc="-35" dirty="0">
                <a:solidFill>
                  <a:srgbClr val="FF0000"/>
                </a:solidFill>
                <a:latin typeface="Times New Roman"/>
                <a:cs typeface="Times New Roman"/>
              </a:rPr>
              <a:t> </a:t>
            </a:r>
            <a:r>
              <a:rPr sz="2000" dirty="0">
                <a:solidFill>
                  <a:srgbClr val="FF0000"/>
                </a:solidFill>
                <a:latin typeface="Times New Roman"/>
                <a:cs typeface="Times New Roman"/>
              </a:rPr>
              <a:t>LẮP</a:t>
            </a:r>
            <a:r>
              <a:rPr sz="2000" spc="-40" dirty="0">
                <a:solidFill>
                  <a:srgbClr val="FF0000"/>
                </a:solidFill>
                <a:latin typeface="Times New Roman"/>
                <a:cs typeface="Times New Roman"/>
              </a:rPr>
              <a:t> </a:t>
            </a:r>
            <a:r>
              <a:rPr sz="2000" dirty="0">
                <a:solidFill>
                  <a:srgbClr val="03499E"/>
                </a:solidFill>
                <a:latin typeface="Times New Roman"/>
                <a:cs typeface="Times New Roman"/>
              </a:rPr>
              <a:t>ĐƯA</a:t>
            </a:r>
            <a:r>
              <a:rPr sz="2000" spc="-40" dirty="0">
                <a:solidFill>
                  <a:srgbClr val="03499E"/>
                </a:solidFill>
                <a:latin typeface="Times New Roman"/>
                <a:cs typeface="Times New Roman"/>
              </a:rPr>
              <a:t> </a:t>
            </a:r>
            <a:r>
              <a:rPr sz="2000" dirty="0">
                <a:solidFill>
                  <a:srgbClr val="03499E"/>
                </a:solidFill>
                <a:latin typeface="Times New Roman"/>
                <a:cs typeface="Times New Roman"/>
              </a:rPr>
              <a:t>THÊM</a:t>
            </a:r>
            <a:r>
              <a:rPr sz="2000" spc="-50" dirty="0">
                <a:solidFill>
                  <a:srgbClr val="03499E"/>
                </a:solidFill>
                <a:latin typeface="Times New Roman"/>
                <a:cs typeface="Times New Roman"/>
              </a:rPr>
              <a:t> </a:t>
            </a:r>
            <a:r>
              <a:rPr sz="2000" dirty="0">
                <a:solidFill>
                  <a:srgbClr val="03499E"/>
                </a:solidFill>
                <a:latin typeface="Times New Roman"/>
                <a:cs typeface="Times New Roman"/>
              </a:rPr>
              <a:t>CÁC</a:t>
            </a:r>
            <a:r>
              <a:rPr sz="2000" spc="-30" dirty="0">
                <a:solidFill>
                  <a:srgbClr val="03499E"/>
                </a:solidFill>
                <a:latin typeface="Times New Roman"/>
                <a:cs typeface="Times New Roman"/>
              </a:rPr>
              <a:t> </a:t>
            </a:r>
            <a:r>
              <a:rPr sz="2000" dirty="0">
                <a:solidFill>
                  <a:srgbClr val="03499E"/>
                </a:solidFill>
                <a:latin typeface="Times New Roman"/>
                <a:cs typeface="Times New Roman"/>
              </a:rPr>
              <a:t>QUY</a:t>
            </a:r>
            <a:r>
              <a:rPr sz="2000" spc="-35" dirty="0">
                <a:solidFill>
                  <a:srgbClr val="03499E"/>
                </a:solidFill>
                <a:latin typeface="Times New Roman"/>
                <a:cs typeface="Times New Roman"/>
              </a:rPr>
              <a:t> </a:t>
            </a:r>
            <a:r>
              <a:rPr sz="2000" spc="-20" dirty="0">
                <a:solidFill>
                  <a:srgbClr val="03499E"/>
                </a:solidFill>
                <a:latin typeface="Times New Roman"/>
                <a:cs typeface="Times New Roman"/>
              </a:rPr>
              <a:t>ĐỊNH </a:t>
            </a:r>
            <a:r>
              <a:rPr sz="2000" dirty="0">
                <a:solidFill>
                  <a:srgbClr val="03499E"/>
                </a:solidFill>
                <a:latin typeface="Times New Roman"/>
                <a:cs typeface="Times New Roman"/>
              </a:rPr>
              <a:t>(NGOÀI</a:t>
            </a:r>
            <a:r>
              <a:rPr sz="2000" spc="-65" dirty="0">
                <a:solidFill>
                  <a:srgbClr val="03499E"/>
                </a:solidFill>
                <a:latin typeface="Times New Roman"/>
                <a:cs typeface="Times New Roman"/>
              </a:rPr>
              <a:t> </a:t>
            </a:r>
            <a:r>
              <a:rPr sz="2000" dirty="0">
                <a:solidFill>
                  <a:srgbClr val="03499E"/>
                </a:solidFill>
                <a:latin typeface="Times New Roman"/>
                <a:cs typeface="Times New Roman"/>
              </a:rPr>
              <a:t>QUY</a:t>
            </a:r>
            <a:r>
              <a:rPr sz="2000" spc="-35" dirty="0">
                <a:solidFill>
                  <a:srgbClr val="03499E"/>
                </a:solidFill>
                <a:latin typeface="Times New Roman"/>
                <a:cs typeface="Times New Roman"/>
              </a:rPr>
              <a:t> </a:t>
            </a:r>
            <a:r>
              <a:rPr sz="2000" dirty="0">
                <a:solidFill>
                  <a:srgbClr val="03499E"/>
                </a:solidFill>
                <a:latin typeface="Times New Roman"/>
                <a:cs typeface="Times New Roman"/>
              </a:rPr>
              <a:t>ĐỊNH</a:t>
            </a:r>
            <a:r>
              <a:rPr sz="2000" spc="-50" dirty="0">
                <a:solidFill>
                  <a:srgbClr val="03499E"/>
                </a:solidFill>
                <a:latin typeface="Times New Roman"/>
                <a:cs typeface="Times New Roman"/>
              </a:rPr>
              <a:t> </a:t>
            </a:r>
            <a:r>
              <a:rPr sz="2000" dirty="0">
                <a:solidFill>
                  <a:srgbClr val="03499E"/>
                </a:solidFill>
                <a:latin typeface="Times New Roman"/>
                <a:cs typeface="Times New Roman"/>
              </a:rPr>
              <a:t>Ở</a:t>
            </a:r>
            <a:r>
              <a:rPr sz="2000" spc="-40" dirty="0">
                <a:solidFill>
                  <a:srgbClr val="03499E"/>
                </a:solidFill>
                <a:latin typeface="Times New Roman"/>
                <a:cs typeface="Times New Roman"/>
              </a:rPr>
              <a:t> </a:t>
            </a:r>
            <a:r>
              <a:rPr sz="2000" dirty="0">
                <a:solidFill>
                  <a:srgbClr val="03499E"/>
                </a:solidFill>
                <a:latin typeface="Times New Roman"/>
                <a:cs typeface="Times New Roman"/>
              </a:rPr>
              <a:t>KHOẢN</a:t>
            </a:r>
            <a:r>
              <a:rPr sz="2000" spc="-40" dirty="0">
                <a:solidFill>
                  <a:srgbClr val="03499E"/>
                </a:solidFill>
                <a:latin typeface="Times New Roman"/>
                <a:cs typeface="Times New Roman"/>
              </a:rPr>
              <a:t> </a:t>
            </a:r>
            <a:r>
              <a:rPr sz="2000" spc="-25" dirty="0">
                <a:solidFill>
                  <a:srgbClr val="03499E"/>
                </a:solidFill>
                <a:latin typeface="Times New Roman"/>
                <a:cs typeface="Times New Roman"/>
              </a:rPr>
              <a:t>1)</a:t>
            </a:r>
            <a:endParaRPr sz="2000">
              <a:latin typeface="Times New Roman"/>
              <a:cs typeface="Times New Roman"/>
            </a:endParaRPr>
          </a:p>
          <a:p>
            <a:pPr>
              <a:lnSpc>
                <a:spcPct val="100000"/>
              </a:lnSpc>
              <a:spcBef>
                <a:spcPts val="235"/>
              </a:spcBef>
            </a:pPr>
            <a:endParaRPr sz="2000">
              <a:latin typeface="Times New Roman"/>
              <a:cs typeface="Times New Roman"/>
            </a:endParaRPr>
          </a:p>
          <a:p>
            <a:pPr marL="12700" marR="5080">
              <a:lnSpc>
                <a:spcPts val="2480"/>
              </a:lnSpc>
            </a:pPr>
            <a:r>
              <a:rPr sz="2400" dirty="0">
                <a:solidFill>
                  <a:srgbClr val="03499E"/>
                </a:solidFill>
                <a:latin typeface="Times New Roman"/>
                <a:cs typeface="Times New Roman"/>
              </a:rPr>
              <a:t>a)</a:t>
            </a:r>
            <a:r>
              <a:rPr sz="2400" spc="150" dirty="0">
                <a:solidFill>
                  <a:srgbClr val="03499E"/>
                </a:solidFill>
                <a:latin typeface="Times New Roman"/>
                <a:cs typeface="Times New Roman"/>
              </a:rPr>
              <a:t> </a:t>
            </a:r>
            <a:r>
              <a:rPr sz="2400" dirty="0">
                <a:solidFill>
                  <a:srgbClr val="03499E"/>
                </a:solidFill>
                <a:latin typeface="Times New Roman"/>
                <a:cs typeface="Times New Roman"/>
              </a:rPr>
              <a:t>Yêu</a:t>
            </a:r>
            <a:r>
              <a:rPr sz="2400" spc="140" dirty="0">
                <a:solidFill>
                  <a:srgbClr val="03499E"/>
                </a:solidFill>
                <a:latin typeface="Times New Roman"/>
                <a:cs typeface="Times New Roman"/>
              </a:rPr>
              <a:t> </a:t>
            </a:r>
            <a:r>
              <a:rPr sz="2400" dirty="0">
                <a:solidFill>
                  <a:srgbClr val="03499E"/>
                </a:solidFill>
                <a:latin typeface="Times New Roman"/>
                <a:cs typeface="Times New Roman"/>
              </a:rPr>
              <a:t>cầu</a:t>
            </a:r>
            <a:r>
              <a:rPr sz="2400" spc="150" dirty="0">
                <a:solidFill>
                  <a:srgbClr val="03499E"/>
                </a:solidFill>
                <a:latin typeface="Times New Roman"/>
                <a:cs typeface="Times New Roman"/>
              </a:rPr>
              <a:t> </a:t>
            </a:r>
            <a:r>
              <a:rPr sz="2400" dirty="0">
                <a:solidFill>
                  <a:srgbClr val="03499E"/>
                </a:solidFill>
                <a:latin typeface="Times New Roman"/>
                <a:cs typeface="Times New Roman"/>
              </a:rPr>
              <a:t>nhà</a:t>
            </a:r>
            <a:r>
              <a:rPr sz="2400" spc="155" dirty="0">
                <a:solidFill>
                  <a:srgbClr val="03499E"/>
                </a:solidFill>
                <a:latin typeface="Times New Roman"/>
                <a:cs typeface="Times New Roman"/>
              </a:rPr>
              <a:t> </a:t>
            </a:r>
            <a:r>
              <a:rPr sz="2400" dirty="0">
                <a:solidFill>
                  <a:srgbClr val="03499E"/>
                </a:solidFill>
                <a:latin typeface="Times New Roman"/>
                <a:cs typeface="Times New Roman"/>
              </a:rPr>
              <a:t>thầu</a:t>
            </a:r>
            <a:r>
              <a:rPr sz="2400" spc="155" dirty="0">
                <a:solidFill>
                  <a:srgbClr val="03499E"/>
                </a:solidFill>
                <a:latin typeface="Times New Roman"/>
                <a:cs typeface="Times New Roman"/>
              </a:rPr>
              <a:t> </a:t>
            </a:r>
            <a:r>
              <a:rPr sz="2400" dirty="0">
                <a:solidFill>
                  <a:srgbClr val="03499E"/>
                </a:solidFill>
                <a:latin typeface="Times New Roman"/>
                <a:cs typeface="Times New Roman"/>
              </a:rPr>
              <a:t>phải</a:t>
            </a:r>
            <a:r>
              <a:rPr sz="2400" spc="165" dirty="0">
                <a:solidFill>
                  <a:srgbClr val="03499E"/>
                </a:solidFill>
                <a:latin typeface="Times New Roman"/>
                <a:cs typeface="Times New Roman"/>
              </a:rPr>
              <a:t> </a:t>
            </a:r>
            <a:r>
              <a:rPr sz="2400" dirty="0">
                <a:solidFill>
                  <a:srgbClr val="03499E"/>
                </a:solidFill>
                <a:latin typeface="Times New Roman"/>
                <a:cs typeface="Times New Roman"/>
              </a:rPr>
              <a:t>có</a:t>
            </a:r>
            <a:r>
              <a:rPr sz="2400" spc="150" dirty="0">
                <a:solidFill>
                  <a:srgbClr val="03499E"/>
                </a:solidFill>
                <a:latin typeface="Times New Roman"/>
                <a:cs typeface="Times New Roman"/>
              </a:rPr>
              <a:t> </a:t>
            </a:r>
            <a:r>
              <a:rPr sz="2400" dirty="0">
                <a:solidFill>
                  <a:srgbClr val="03499E"/>
                </a:solidFill>
                <a:latin typeface="Times New Roman"/>
                <a:cs typeface="Times New Roman"/>
              </a:rPr>
              <a:t>xác</a:t>
            </a:r>
            <a:r>
              <a:rPr sz="2400" spc="150" dirty="0">
                <a:solidFill>
                  <a:srgbClr val="03499E"/>
                </a:solidFill>
                <a:latin typeface="Times New Roman"/>
                <a:cs typeface="Times New Roman"/>
              </a:rPr>
              <a:t> </a:t>
            </a:r>
            <a:r>
              <a:rPr sz="2400" dirty="0">
                <a:solidFill>
                  <a:srgbClr val="03499E"/>
                </a:solidFill>
                <a:latin typeface="Times New Roman"/>
                <a:cs typeface="Times New Roman"/>
              </a:rPr>
              <a:t>nhận</a:t>
            </a:r>
            <a:r>
              <a:rPr sz="2400" spc="160" dirty="0">
                <a:solidFill>
                  <a:srgbClr val="03499E"/>
                </a:solidFill>
                <a:latin typeface="Times New Roman"/>
                <a:cs typeface="Times New Roman"/>
              </a:rPr>
              <a:t> </a:t>
            </a:r>
            <a:r>
              <a:rPr sz="2400" dirty="0">
                <a:solidFill>
                  <a:srgbClr val="03499E"/>
                </a:solidFill>
                <a:latin typeface="Times New Roman"/>
                <a:cs typeface="Times New Roman"/>
              </a:rPr>
              <a:t>khảo</a:t>
            </a:r>
            <a:r>
              <a:rPr sz="2400" spc="150" dirty="0">
                <a:solidFill>
                  <a:srgbClr val="03499E"/>
                </a:solidFill>
                <a:latin typeface="Times New Roman"/>
                <a:cs typeface="Times New Roman"/>
              </a:rPr>
              <a:t> </a:t>
            </a:r>
            <a:r>
              <a:rPr sz="2400" dirty="0">
                <a:solidFill>
                  <a:srgbClr val="03499E"/>
                </a:solidFill>
                <a:latin typeface="Times New Roman"/>
                <a:cs typeface="Times New Roman"/>
              </a:rPr>
              <a:t>sát</a:t>
            </a:r>
            <a:r>
              <a:rPr sz="2400" spc="135" dirty="0">
                <a:solidFill>
                  <a:srgbClr val="03499E"/>
                </a:solidFill>
                <a:latin typeface="Times New Roman"/>
                <a:cs typeface="Times New Roman"/>
              </a:rPr>
              <a:t> </a:t>
            </a:r>
            <a:r>
              <a:rPr sz="2400" dirty="0">
                <a:solidFill>
                  <a:srgbClr val="03499E"/>
                </a:solidFill>
                <a:latin typeface="Times New Roman"/>
                <a:cs typeface="Times New Roman"/>
              </a:rPr>
              <a:t>hiện</a:t>
            </a:r>
            <a:r>
              <a:rPr sz="2400" spc="160" dirty="0">
                <a:solidFill>
                  <a:srgbClr val="03499E"/>
                </a:solidFill>
                <a:latin typeface="Times New Roman"/>
                <a:cs typeface="Times New Roman"/>
              </a:rPr>
              <a:t> </a:t>
            </a:r>
            <a:r>
              <a:rPr sz="2400" dirty="0">
                <a:solidFill>
                  <a:srgbClr val="03499E"/>
                </a:solidFill>
                <a:latin typeface="Times New Roman"/>
                <a:cs typeface="Times New Roman"/>
              </a:rPr>
              <a:t>trường</a:t>
            </a:r>
            <a:r>
              <a:rPr sz="2400" spc="145" dirty="0">
                <a:solidFill>
                  <a:srgbClr val="03499E"/>
                </a:solidFill>
                <a:latin typeface="Times New Roman"/>
                <a:cs typeface="Times New Roman"/>
              </a:rPr>
              <a:t> </a:t>
            </a:r>
            <a:r>
              <a:rPr sz="2400" dirty="0">
                <a:solidFill>
                  <a:srgbClr val="03499E"/>
                </a:solidFill>
                <a:latin typeface="Times New Roman"/>
                <a:cs typeface="Times New Roman"/>
              </a:rPr>
              <a:t>hoặc</a:t>
            </a:r>
            <a:r>
              <a:rPr sz="2400" spc="165" dirty="0">
                <a:solidFill>
                  <a:srgbClr val="03499E"/>
                </a:solidFill>
                <a:latin typeface="Times New Roman"/>
                <a:cs typeface="Times New Roman"/>
              </a:rPr>
              <a:t> </a:t>
            </a:r>
            <a:r>
              <a:rPr sz="2400" dirty="0">
                <a:solidFill>
                  <a:srgbClr val="03499E"/>
                </a:solidFill>
                <a:latin typeface="Times New Roman"/>
                <a:cs typeface="Times New Roman"/>
              </a:rPr>
              <a:t>yêu</a:t>
            </a:r>
            <a:r>
              <a:rPr sz="2400" spc="150" dirty="0">
                <a:solidFill>
                  <a:srgbClr val="03499E"/>
                </a:solidFill>
                <a:latin typeface="Times New Roman"/>
                <a:cs typeface="Times New Roman"/>
              </a:rPr>
              <a:t> </a:t>
            </a:r>
            <a:r>
              <a:rPr sz="2400" dirty="0">
                <a:solidFill>
                  <a:srgbClr val="03499E"/>
                </a:solidFill>
                <a:latin typeface="Times New Roman"/>
                <a:cs typeface="Times New Roman"/>
              </a:rPr>
              <a:t>cầu</a:t>
            </a:r>
            <a:r>
              <a:rPr sz="2400" spc="160" dirty="0">
                <a:solidFill>
                  <a:srgbClr val="03499E"/>
                </a:solidFill>
                <a:latin typeface="Times New Roman"/>
                <a:cs typeface="Times New Roman"/>
              </a:rPr>
              <a:t> </a:t>
            </a:r>
            <a:r>
              <a:rPr sz="2400" spc="-10" dirty="0">
                <a:solidFill>
                  <a:srgbClr val="03499E"/>
                </a:solidFill>
                <a:latin typeface="Times New Roman"/>
                <a:cs typeface="Times New Roman"/>
              </a:rPr>
              <a:t>chứng </a:t>
            </a:r>
            <a:r>
              <a:rPr sz="2400" dirty="0">
                <a:solidFill>
                  <a:srgbClr val="03499E"/>
                </a:solidFill>
                <a:latin typeface="Times New Roman"/>
                <a:cs typeface="Times New Roman"/>
              </a:rPr>
              <a:t>minh việc</a:t>
            </a:r>
            <a:r>
              <a:rPr sz="2400" spc="-10" dirty="0">
                <a:solidFill>
                  <a:srgbClr val="03499E"/>
                </a:solidFill>
                <a:latin typeface="Times New Roman"/>
                <a:cs typeface="Times New Roman"/>
              </a:rPr>
              <a:t> </a:t>
            </a:r>
            <a:r>
              <a:rPr sz="2400" dirty="0">
                <a:solidFill>
                  <a:srgbClr val="03499E"/>
                </a:solidFill>
                <a:latin typeface="Times New Roman"/>
                <a:cs typeface="Times New Roman"/>
              </a:rPr>
              <a:t>đã</a:t>
            </a:r>
            <a:r>
              <a:rPr sz="2400" spc="-5" dirty="0">
                <a:solidFill>
                  <a:srgbClr val="03499E"/>
                </a:solidFill>
                <a:latin typeface="Times New Roman"/>
                <a:cs typeface="Times New Roman"/>
              </a:rPr>
              <a:t> </a:t>
            </a:r>
            <a:r>
              <a:rPr sz="2400" dirty="0">
                <a:solidFill>
                  <a:srgbClr val="03499E"/>
                </a:solidFill>
                <a:latin typeface="Times New Roman"/>
                <a:cs typeface="Times New Roman"/>
              </a:rPr>
              <a:t>khảo sát</a:t>
            </a:r>
            <a:r>
              <a:rPr sz="2400" spc="-15" dirty="0">
                <a:solidFill>
                  <a:srgbClr val="03499E"/>
                </a:solidFill>
                <a:latin typeface="Times New Roman"/>
                <a:cs typeface="Times New Roman"/>
              </a:rPr>
              <a:t> </a:t>
            </a:r>
            <a:r>
              <a:rPr sz="2400" dirty="0">
                <a:solidFill>
                  <a:srgbClr val="03499E"/>
                </a:solidFill>
                <a:latin typeface="Times New Roman"/>
                <a:cs typeface="Times New Roman"/>
              </a:rPr>
              <a:t>hiện</a:t>
            </a:r>
            <a:r>
              <a:rPr sz="2400" spc="-5" dirty="0">
                <a:solidFill>
                  <a:srgbClr val="03499E"/>
                </a:solidFill>
                <a:latin typeface="Times New Roman"/>
                <a:cs typeface="Times New Roman"/>
              </a:rPr>
              <a:t> </a:t>
            </a:r>
            <a:r>
              <a:rPr sz="2400" spc="-10" dirty="0">
                <a:solidFill>
                  <a:srgbClr val="03499E"/>
                </a:solidFill>
                <a:latin typeface="Times New Roman"/>
                <a:cs typeface="Times New Roman"/>
              </a:rPr>
              <a:t>trường;</a:t>
            </a:r>
            <a:endParaRPr sz="2400">
              <a:latin typeface="Times New Roman"/>
              <a:cs typeface="Times New Roman"/>
            </a:endParaRPr>
          </a:p>
        </p:txBody>
      </p:sp>
      <p:sp>
        <p:nvSpPr>
          <p:cNvPr id="20" name="Slide Number Placeholder 19">
            <a:extLst>
              <a:ext uri="{FF2B5EF4-FFF2-40B4-BE49-F238E27FC236}">
                <a16:creationId xmlns:a16="http://schemas.microsoft.com/office/drawing/2014/main" id="{2847DB70-2CE0-A962-C350-D29617950B35}"/>
              </a:ext>
            </a:extLst>
          </p:cNvPr>
          <p:cNvSpPr>
            <a:spLocks noGrp="1"/>
          </p:cNvSpPr>
          <p:nvPr>
            <p:ph type="sldNum" sz="quarter" idx="7"/>
          </p:nvPr>
        </p:nvSpPr>
        <p:spPr/>
        <p:txBody>
          <a:bodyPr/>
          <a:lstStyle/>
          <a:p>
            <a:pPr marL="4939665">
              <a:lnSpc>
                <a:spcPts val="1655"/>
              </a:lnSpc>
            </a:pPr>
            <a:fld id="{81D60167-4931-47E6-BA6A-407CBD079E47}" type="slidenum">
              <a:rPr lang="en-US" spc="-25" smtClean="0"/>
              <a:t>79</a:t>
            </a:fld>
            <a:endParaRPr lang="en-US" spc="-25"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601848" y="452704"/>
            <a:ext cx="6372225" cy="452120"/>
          </a:xfrm>
          <a:prstGeom prst="rect">
            <a:avLst/>
          </a:prstGeom>
        </p:spPr>
        <p:txBody>
          <a:bodyPr vert="horz" wrap="square" lIns="0" tIns="12065" rIns="0" bIns="0" rtlCol="0">
            <a:spAutoFit/>
          </a:bodyPr>
          <a:lstStyle/>
          <a:p>
            <a:pPr marL="12700">
              <a:lnSpc>
                <a:spcPct val="100000"/>
              </a:lnSpc>
              <a:spcBef>
                <a:spcPts val="95"/>
              </a:spcBef>
            </a:pPr>
            <a:r>
              <a:rPr sz="2800" dirty="0"/>
              <a:t>PHẠM</a:t>
            </a:r>
            <a:r>
              <a:rPr sz="2800" spc="-70" dirty="0"/>
              <a:t> </a:t>
            </a:r>
            <a:r>
              <a:rPr sz="2800" dirty="0"/>
              <a:t>VI</a:t>
            </a:r>
            <a:r>
              <a:rPr sz="2800" spc="-75" dirty="0"/>
              <a:t> </a:t>
            </a:r>
            <a:r>
              <a:rPr sz="2800" dirty="0"/>
              <a:t>ĐIỀU</a:t>
            </a:r>
            <a:r>
              <a:rPr sz="2800" spc="-75" dirty="0"/>
              <a:t> </a:t>
            </a:r>
            <a:r>
              <a:rPr sz="2800" dirty="0"/>
              <a:t>CHỈNH</a:t>
            </a:r>
            <a:r>
              <a:rPr sz="2800" spc="-60" dirty="0"/>
              <a:t> </a:t>
            </a:r>
            <a:r>
              <a:rPr sz="2800" dirty="0"/>
              <a:t>(Đ1-</a:t>
            </a:r>
            <a:r>
              <a:rPr sz="2800" spc="-60" dirty="0"/>
              <a:t> </a:t>
            </a:r>
            <a:r>
              <a:rPr sz="2800" dirty="0"/>
              <a:t>Luật</a:t>
            </a:r>
            <a:r>
              <a:rPr sz="2800" spc="-60" dirty="0"/>
              <a:t> </a:t>
            </a:r>
            <a:r>
              <a:rPr sz="2800" spc="-10" dirty="0"/>
              <a:t>2023)</a:t>
            </a:r>
            <a:endParaRPr sz="2800"/>
          </a:p>
        </p:txBody>
      </p:sp>
      <p:grpSp>
        <p:nvGrpSpPr>
          <p:cNvPr id="3" name="object 3"/>
          <p:cNvGrpSpPr/>
          <p:nvPr/>
        </p:nvGrpSpPr>
        <p:grpSpPr>
          <a:xfrm>
            <a:off x="1159332" y="1399921"/>
            <a:ext cx="10280015" cy="4666615"/>
            <a:chOff x="1159332" y="1399921"/>
            <a:chExt cx="10280015" cy="4666615"/>
          </a:xfrm>
        </p:grpSpPr>
        <p:sp>
          <p:nvSpPr>
            <p:cNvPr id="4" name="object 4"/>
            <p:cNvSpPr/>
            <p:nvPr/>
          </p:nvSpPr>
          <p:spPr>
            <a:xfrm>
              <a:off x="1180020" y="1412621"/>
              <a:ext cx="976630" cy="4641215"/>
            </a:xfrm>
            <a:custGeom>
              <a:avLst/>
              <a:gdLst/>
              <a:ahLst/>
              <a:cxnLst/>
              <a:rect l="l" t="t" r="r" b="b"/>
              <a:pathLst>
                <a:path w="976630" h="4641215">
                  <a:moveTo>
                    <a:pt x="15265" y="0"/>
                  </a:moveTo>
                  <a:lnTo>
                    <a:pt x="49287" y="34520"/>
                  </a:lnTo>
                  <a:lnTo>
                    <a:pt x="82696" y="69414"/>
                  </a:lnTo>
                  <a:lnTo>
                    <a:pt x="115492" y="104675"/>
                  </a:lnTo>
                  <a:lnTo>
                    <a:pt x="147675" y="140297"/>
                  </a:lnTo>
                  <a:lnTo>
                    <a:pt x="179245" y="176272"/>
                  </a:lnTo>
                  <a:lnTo>
                    <a:pt x="210201" y="212594"/>
                  </a:lnTo>
                  <a:lnTo>
                    <a:pt x="240545" y="249257"/>
                  </a:lnTo>
                  <a:lnTo>
                    <a:pt x="270276" y="286252"/>
                  </a:lnTo>
                  <a:lnTo>
                    <a:pt x="299394" y="323574"/>
                  </a:lnTo>
                  <a:lnTo>
                    <a:pt x="327899" y="361215"/>
                  </a:lnTo>
                  <a:lnTo>
                    <a:pt x="355791" y="399169"/>
                  </a:lnTo>
                  <a:lnTo>
                    <a:pt x="383070" y="437430"/>
                  </a:lnTo>
                  <a:lnTo>
                    <a:pt x="409735" y="475989"/>
                  </a:lnTo>
                  <a:lnTo>
                    <a:pt x="435788" y="514841"/>
                  </a:lnTo>
                  <a:lnTo>
                    <a:pt x="461228" y="553979"/>
                  </a:lnTo>
                  <a:lnTo>
                    <a:pt x="486055" y="593395"/>
                  </a:lnTo>
                  <a:lnTo>
                    <a:pt x="510269" y="633083"/>
                  </a:lnTo>
                  <a:lnTo>
                    <a:pt x="533870" y="673037"/>
                  </a:lnTo>
                  <a:lnTo>
                    <a:pt x="556857" y="713249"/>
                  </a:lnTo>
                  <a:lnTo>
                    <a:pt x="579232" y="753712"/>
                  </a:lnTo>
                  <a:lnTo>
                    <a:pt x="600994" y="794421"/>
                  </a:lnTo>
                  <a:lnTo>
                    <a:pt x="622143" y="835367"/>
                  </a:lnTo>
                  <a:lnTo>
                    <a:pt x="642678" y="876545"/>
                  </a:lnTo>
                  <a:lnTo>
                    <a:pt x="662601" y="917947"/>
                  </a:lnTo>
                  <a:lnTo>
                    <a:pt x="681911" y="959566"/>
                  </a:lnTo>
                  <a:lnTo>
                    <a:pt x="700608" y="1001397"/>
                  </a:lnTo>
                  <a:lnTo>
                    <a:pt x="718691" y="1043431"/>
                  </a:lnTo>
                  <a:lnTo>
                    <a:pt x="736162" y="1085663"/>
                  </a:lnTo>
                  <a:lnTo>
                    <a:pt x="753020" y="1128085"/>
                  </a:lnTo>
                  <a:lnTo>
                    <a:pt x="769265" y="1170690"/>
                  </a:lnTo>
                  <a:lnTo>
                    <a:pt x="784896" y="1213473"/>
                  </a:lnTo>
                  <a:lnTo>
                    <a:pt x="799915" y="1256425"/>
                  </a:lnTo>
                  <a:lnTo>
                    <a:pt x="814321" y="1299541"/>
                  </a:lnTo>
                  <a:lnTo>
                    <a:pt x="828113" y="1342813"/>
                  </a:lnTo>
                  <a:lnTo>
                    <a:pt x="841293" y="1386234"/>
                  </a:lnTo>
                  <a:lnTo>
                    <a:pt x="853860" y="1429799"/>
                  </a:lnTo>
                  <a:lnTo>
                    <a:pt x="865813" y="1473499"/>
                  </a:lnTo>
                  <a:lnTo>
                    <a:pt x="877154" y="1517329"/>
                  </a:lnTo>
                  <a:lnTo>
                    <a:pt x="887882" y="1561281"/>
                  </a:lnTo>
                  <a:lnTo>
                    <a:pt x="897996" y="1605349"/>
                  </a:lnTo>
                  <a:lnTo>
                    <a:pt x="907498" y="1649525"/>
                  </a:lnTo>
                  <a:lnTo>
                    <a:pt x="916386" y="1693804"/>
                  </a:lnTo>
                  <a:lnTo>
                    <a:pt x="924662" y="1738177"/>
                  </a:lnTo>
                  <a:lnTo>
                    <a:pt x="932325" y="1782639"/>
                  </a:lnTo>
                  <a:lnTo>
                    <a:pt x="939374" y="1827183"/>
                  </a:lnTo>
                  <a:lnTo>
                    <a:pt x="945811" y="1871801"/>
                  </a:lnTo>
                  <a:lnTo>
                    <a:pt x="951634" y="1916488"/>
                  </a:lnTo>
                  <a:lnTo>
                    <a:pt x="956845" y="1961236"/>
                  </a:lnTo>
                  <a:lnTo>
                    <a:pt x="961443" y="2006038"/>
                  </a:lnTo>
                  <a:lnTo>
                    <a:pt x="965427" y="2050887"/>
                  </a:lnTo>
                  <a:lnTo>
                    <a:pt x="968799" y="2095778"/>
                  </a:lnTo>
                  <a:lnTo>
                    <a:pt x="971557" y="2140702"/>
                  </a:lnTo>
                  <a:lnTo>
                    <a:pt x="973703" y="2185654"/>
                  </a:lnTo>
                  <a:lnTo>
                    <a:pt x="975235" y="2230626"/>
                  </a:lnTo>
                  <a:lnTo>
                    <a:pt x="976155" y="2275611"/>
                  </a:lnTo>
                  <a:lnTo>
                    <a:pt x="976461" y="2320604"/>
                  </a:lnTo>
                  <a:lnTo>
                    <a:pt x="976155" y="2365596"/>
                  </a:lnTo>
                  <a:lnTo>
                    <a:pt x="975235" y="2410582"/>
                  </a:lnTo>
                  <a:lnTo>
                    <a:pt x="973703" y="2455554"/>
                  </a:lnTo>
                  <a:lnTo>
                    <a:pt x="971557" y="2500505"/>
                  </a:lnTo>
                  <a:lnTo>
                    <a:pt x="968799" y="2545430"/>
                  </a:lnTo>
                  <a:lnTo>
                    <a:pt x="965427" y="2590320"/>
                  </a:lnTo>
                  <a:lnTo>
                    <a:pt x="961443" y="2635170"/>
                  </a:lnTo>
                  <a:lnTo>
                    <a:pt x="956845" y="2679972"/>
                  </a:lnTo>
                  <a:lnTo>
                    <a:pt x="951634" y="2724719"/>
                  </a:lnTo>
                  <a:lnTo>
                    <a:pt x="945811" y="2769406"/>
                  </a:lnTo>
                  <a:lnTo>
                    <a:pt x="939374" y="2814024"/>
                  </a:lnTo>
                  <a:lnTo>
                    <a:pt x="932325" y="2858567"/>
                  </a:lnTo>
                  <a:lnTo>
                    <a:pt x="924662" y="2903029"/>
                  </a:lnTo>
                  <a:lnTo>
                    <a:pt x="916386" y="2947403"/>
                  </a:lnTo>
                  <a:lnTo>
                    <a:pt x="907498" y="2991681"/>
                  </a:lnTo>
                  <a:lnTo>
                    <a:pt x="897996" y="3035857"/>
                  </a:lnTo>
                  <a:lnTo>
                    <a:pt x="887882" y="3079925"/>
                  </a:lnTo>
                  <a:lnTo>
                    <a:pt x="877154" y="3123877"/>
                  </a:lnTo>
                  <a:lnTo>
                    <a:pt x="865813" y="3167706"/>
                  </a:lnTo>
                  <a:lnTo>
                    <a:pt x="853860" y="3211406"/>
                  </a:lnTo>
                  <a:lnTo>
                    <a:pt x="841293" y="3254971"/>
                  </a:lnTo>
                  <a:lnTo>
                    <a:pt x="828113" y="3298392"/>
                  </a:lnTo>
                  <a:lnTo>
                    <a:pt x="814321" y="3341664"/>
                  </a:lnTo>
                  <a:lnTo>
                    <a:pt x="799915" y="3384779"/>
                  </a:lnTo>
                  <a:lnTo>
                    <a:pt x="784896" y="3427731"/>
                  </a:lnTo>
                  <a:lnTo>
                    <a:pt x="769265" y="3470513"/>
                  </a:lnTo>
                  <a:lnTo>
                    <a:pt x="753020" y="3513119"/>
                  </a:lnTo>
                  <a:lnTo>
                    <a:pt x="736162" y="3555540"/>
                  </a:lnTo>
                  <a:lnTo>
                    <a:pt x="718691" y="3597772"/>
                  </a:lnTo>
                  <a:lnTo>
                    <a:pt x="700608" y="3639806"/>
                  </a:lnTo>
                  <a:lnTo>
                    <a:pt x="681911" y="3681636"/>
                  </a:lnTo>
                  <a:lnTo>
                    <a:pt x="662601" y="3723255"/>
                  </a:lnTo>
                  <a:lnTo>
                    <a:pt x="642678" y="3764656"/>
                  </a:lnTo>
                  <a:lnTo>
                    <a:pt x="622143" y="3805834"/>
                  </a:lnTo>
                  <a:lnTo>
                    <a:pt x="600994" y="3846780"/>
                  </a:lnTo>
                  <a:lnTo>
                    <a:pt x="579232" y="3887488"/>
                  </a:lnTo>
                  <a:lnTo>
                    <a:pt x="556857" y="3927951"/>
                  </a:lnTo>
                  <a:lnTo>
                    <a:pt x="533870" y="3968162"/>
                  </a:lnTo>
                  <a:lnTo>
                    <a:pt x="510269" y="4008115"/>
                  </a:lnTo>
                  <a:lnTo>
                    <a:pt x="486055" y="4047803"/>
                  </a:lnTo>
                  <a:lnTo>
                    <a:pt x="461228" y="4087219"/>
                  </a:lnTo>
                  <a:lnTo>
                    <a:pt x="435788" y="4126356"/>
                  </a:lnTo>
                  <a:lnTo>
                    <a:pt x="409735" y="4165207"/>
                  </a:lnTo>
                  <a:lnTo>
                    <a:pt x="383070" y="4203766"/>
                  </a:lnTo>
                  <a:lnTo>
                    <a:pt x="355791" y="4242026"/>
                  </a:lnTo>
                  <a:lnTo>
                    <a:pt x="327899" y="4279980"/>
                  </a:lnTo>
                  <a:lnTo>
                    <a:pt x="299394" y="4317620"/>
                  </a:lnTo>
                  <a:lnTo>
                    <a:pt x="270276" y="4354942"/>
                  </a:lnTo>
                  <a:lnTo>
                    <a:pt x="240545" y="4391937"/>
                  </a:lnTo>
                  <a:lnTo>
                    <a:pt x="210201" y="4428598"/>
                  </a:lnTo>
                  <a:lnTo>
                    <a:pt x="179245" y="4464920"/>
                  </a:lnTo>
                  <a:lnTo>
                    <a:pt x="147675" y="4500894"/>
                  </a:lnTo>
                  <a:lnTo>
                    <a:pt x="115492" y="4536516"/>
                  </a:lnTo>
                  <a:lnTo>
                    <a:pt x="82696" y="4571776"/>
                  </a:lnTo>
                  <a:lnTo>
                    <a:pt x="49287" y="4606670"/>
                  </a:lnTo>
                  <a:lnTo>
                    <a:pt x="15265" y="4641189"/>
                  </a:lnTo>
                  <a:lnTo>
                    <a:pt x="0" y="4625924"/>
                  </a:lnTo>
                  <a:lnTo>
                    <a:pt x="33800" y="4591631"/>
                  </a:lnTo>
                  <a:lnTo>
                    <a:pt x="66991" y="4556966"/>
                  </a:lnTo>
                  <a:lnTo>
                    <a:pt x="99573" y="4521937"/>
                  </a:lnTo>
                  <a:lnTo>
                    <a:pt x="131546" y="4486549"/>
                  </a:lnTo>
                  <a:lnTo>
                    <a:pt x="162910" y="4450810"/>
                  </a:lnTo>
                  <a:lnTo>
                    <a:pt x="193665" y="4414727"/>
                  </a:lnTo>
                  <a:lnTo>
                    <a:pt x="223811" y="4378306"/>
                  </a:lnTo>
                  <a:lnTo>
                    <a:pt x="253348" y="4341553"/>
                  </a:lnTo>
                  <a:lnTo>
                    <a:pt x="282276" y="4304477"/>
                  </a:lnTo>
                  <a:lnTo>
                    <a:pt x="310595" y="4267083"/>
                  </a:lnTo>
                  <a:lnTo>
                    <a:pt x="338305" y="4229378"/>
                  </a:lnTo>
                  <a:lnTo>
                    <a:pt x="365406" y="4191369"/>
                  </a:lnTo>
                  <a:lnTo>
                    <a:pt x="391898" y="4153063"/>
                  </a:lnTo>
                  <a:lnTo>
                    <a:pt x="417781" y="4114466"/>
                  </a:lnTo>
                  <a:lnTo>
                    <a:pt x="443055" y="4075586"/>
                  </a:lnTo>
                  <a:lnTo>
                    <a:pt x="467720" y="4036428"/>
                  </a:lnTo>
                  <a:lnTo>
                    <a:pt x="491776" y="3997000"/>
                  </a:lnTo>
                  <a:lnTo>
                    <a:pt x="515223" y="3957309"/>
                  </a:lnTo>
                  <a:lnTo>
                    <a:pt x="538061" y="3917361"/>
                  </a:lnTo>
                  <a:lnTo>
                    <a:pt x="560289" y="3877163"/>
                  </a:lnTo>
                  <a:lnTo>
                    <a:pt x="581909" y="3836722"/>
                  </a:lnTo>
                  <a:lnTo>
                    <a:pt x="602920" y="3796045"/>
                  </a:lnTo>
                  <a:lnTo>
                    <a:pt x="623322" y="3755137"/>
                  </a:lnTo>
                  <a:lnTo>
                    <a:pt x="643115" y="3714007"/>
                  </a:lnTo>
                  <a:lnTo>
                    <a:pt x="662299" y="3672661"/>
                  </a:lnTo>
                  <a:lnTo>
                    <a:pt x="680874" y="3631105"/>
                  </a:lnTo>
                  <a:lnTo>
                    <a:pt x="698839" y="3589346"/>
                  </a:lnTo>
                  <a:lnTo>
                    <a:pt x="716196" y="3547392"/>
                  </a:lnTo>
                  <a:lnTo>
                    <a:pt x="732944" y="3505248"/>
                  </a:lnTo>
                  <a:lnTo>
                    <a:pt x="749083" y="3462922"/>
                  </a:lnTo>
                  <a:lnTo>
                    <a:pt x="764613" y="3420420"/>
                  </a:lnTo>
                  <a:lnTo>
                    <a:pt x="779533" y="3377750"/>
                  </a:lnTo>
                  <a:lnTo>
                    <a:pt x="793845" y="3334917"/>
                  </a:lnTo>
                  <a:lnTo>
                    <a:pt x="807548" y="3291929"/>
                  </a:lnTo>
                  <a:lnTo>
                    <a:pt x="820642" y="3248792"/>
                  </a:lnTo>
                  <a:lnTo>
                    <a:pt x="833126" y="3205513"/>
                  </a:lnTo>
                  <a:lnTo>
                    <a:pt x="845002" y="3162100"/>
                  </a:lnTo>
                  <a:lnTo>
                    <a:pt x="856269" y="3118557"/>
                  </a:lnTo>
                  <a:lnTo>
                    <a:pt x="866926" y="3074894"/>
                  </a:lnTo>
                  <a:lnTo>
                    <a:pt x="876975" y="3031115"/>
                  </a:lnTo>
                  <a:lnTo>
                    <a:pt x="886415" y="2987229"/>
                  </a:lnTo>
                  <a:lnTo>
                    <a:pt x="895245" y="2943241"/>
                  </a:lnTo>
                  <a:lnTo>
                    <a:pt x="903467" y="2899158"/>
                  </a:lnTo>
                  <a:lnTo>
                    <a:pt x="911080" y="2854988"/>
                  </a:lnTo>
                  <a:lnTo>
                    <a:pt x="918083" y="2810736"/>
                  </a:lnTo>
                  <a:lnTo>
                    <a:pt x="924478" y="2766411"/>
                  </a:lnTo>
                  <a:lnTo>
                    <a:pt x="930263" y="2722017"/>
                  </a:lnTo>
                  <a:lnTo>
                    <a:pt x="935440" y="2677563"/>
                  </a:lnTo>
                  <a:lnTo>
                    <a:pt x="940008" y="2633055"/>
                  </a:lnTo>
                  <a:lnTo>
                    <a:pt x="943966" y="2588500"/>
                  </a:lnTo>
                  <a:lnTo>
                    <a:pt x="947316" y="2543904"/>
                  </a:lnTo>
                  <a:lnTo>
                    <a:pt x="950056" y="2499274"/>
                  </a:lnTo>
                  <a:lnTo>
                    <a:pt x="952188" y="2454618"/>
                  </a:lnTo>
                  <a:lnTo>
                    <a:pt x="953710" y="2409941"/>
                  </a:lnTo>
                  <a:lnTo>
                    <a:pt x="954624" y="2365250"/>
                  </a:lnTo>
                  <a:lnTo>
                    <a:pt x="954928" y="2320553"/>
                  </a:lnTo>
                  <a:lnTo>
                    <a:pt x="954624" y="2275856"/>
                  </a:lnTo>
                  <a:lnTo>
                    <a:pt x="953710" y="2231166"/>
                  </a:lnTo>
                  <a:lnTo>
                    <a:pt x="952188" y="2186489"/>
                  </a:lnTo>
                  <a:lnTo>
                    <a:pt x="950056" y="2141832"/>
                  </a:lnTo>
                  <a:lnTo>
                    <a:pt x="947316" y="2097203"/>
                  </a:lnTo>
                  <a:lnTo>
                    <a:pt x="943966" y="2052607"/>
                  </a:lnTo>
                  <a:lnTo>
                    <a:pt x="940008" y="2008052"/>
                  </a:lnTo>
                  <a:lnTo>
                    <a:pt x="935440" y="1963544"/>
                  </a:lnTo>
                  <a:lnTo>
                    <a:pt x="930263" y="1919090"/>
                  </a:lnTo>
                  <a:lnTo>
                    <a:pt x="924478" y="1874697"/>
                  </a:lnTo>
                  <a:lnTo>
                    <a:pt x="918083" y="1830372"/>
                  </a:lnTo>
                  <a:lnTo>
                    <a:pt x="911080" y="1786121"/>
                  </a:lnTo>
                  <a:lnTo>
                    <a:pt x="903467" y="1741951"/>
                  </a:lnTo>
                  <a:lnTo>
                    <a:pt x="895245" y="1697869"/>
                  </a:lnTo>
                  <a:lnTo>
                    <a:pt x="886415" y="1653882"/>
                  </a:lnTo>
                  <a:lnTo>
                    <a:pt x="876975" y="1609995"/>
                  </a:lnTo>
                  <a:lnTo>
                    <a:pt x="866926" y="1566218"/>
                  </a:lnTo>
                  <a:lnTo>
                    <a:pt x="856269" y="1522554"/>
                  </a:lnTo>
                  <a:lnTo>
                    <a:pt x="845002" y="1479013"/>
                  </a:lnTo>
                  <a:lnTo>
                    <a:pt x="833126" y="1435600"/>
                  </a:lnTo>
                  <a:lnTo>
                    <a:pt x="820642" y="1392322"/>
                  </a:lnTo>
                  <a:lnTo>
                    <a:pt x="807548" y="1349186"/>
                  </a:lnTo>
                  <a:lnTo>
                    <a:pt x="793845" y="1306199"/>
                  </a:lnTo>
                  <a:lnTo>
                    <a:pt x="779533" y="1263367"/>
                  </a:lnTo>
                  <a:lnTo>
                    <a:pt x="764613" y="1220697"/>
                  </a:lnTo>
                  <a:lnTo>
                    <a:pt x="749083" y="1178196"/>
                  </a:lnTo>
                  <a:lnTo>
                    <a:pt x="732944" y="1135871"/>
                  </a:lnTo>
                  <a:lnTo>
                    <a:pt x="716196" y="1093729"/>
                  </a:lnTo>
                  <a:lnTo>
                    <a:pt x="698839" y="1051775"/>
                  </a:lnTo>
                  <a:lnTo>
                    <a:pt x="680874" y="1010018"/>
                  </a:lnTo>
                  <a:lnTo>
                    <a:pt x="662299" y="968463"/>
                  </a:lnTo>
                  <a:lnTo>
                    <a:pt x="643115" y="927118"/>
                  </a:lnTo>
                  <a:lnTo>
                    <a:pt x="623322" y="885989"/>
                  </a:lnTo>
                  <a:lnTo>
                    <a:pt x="602920" y="845082"/>
                  </a:lnTo>
                  <a:lnTo>
                    <a:pt x="581909" y="804406"/>
                  </a:lnTo>
                  <a:lnTo>
                    <a:pt x="560289" y="763966"/>
                  </a:lnTo>
                  <a:lnTo>
                    <a:pt x="538061" y="723770"/>
                  </a:lnTo>
                  <a:lnTo>
                    <a:pt x="515223" y="683823"/>
                  </a:lnTo>
                  <a:lnTo>
                    <a:pt x="491776" y="644133"/>
                  </a:lnTo>
                  <a:lnTo>
                    <a:pt x="467720" y="604707"/>
                  </a:lnTo>
                  <a:lnTo>
                    <a:pt x="443055" y="565551"/>
                  </a:lnTo>
                  <a:lnTo>
                    <a:pt x="417781" y="526672"/>
                  </a:lnTo>
                  <a:lnTo>
                    <a:pt x="391898" y="488077"/>
                  </a:lnTo>
                  <a:lnTo>
                    <a:pt x="365406" y="449772"/>
                  </a:lnTo>
                  <a:lnTo>
                    <a:pt x="338305" y="411765"/>
                  </a:lnTo>
                  <a:lnTo>
                    <a:pt x="310595" y="374062"/>
                  </a:lnTo>
                  <a:lnTo>
                    <a:pt x="282276" y="336669"/>
                  </a:lnTo>
                  <a:lnTo>
                    <a:pt x="253348" y="299595"/>
                  </a:lnTo>
                  <a:lnTo>
                    <a:pt x="223811" y="262844"/>
                  </a:lnTo>
                  <a:lnTo>
                    <a:pt x="193665" y="226425"/>
                  </a:lnTo>
                  <a:lnTo>
                    <a:pt x="162910" y="190343"/>
                  </a:lnTo>
                  <a:lnTo>
                    <a:pt x="131546" y="154606"/>
                  </a:lnTo>
                  <a:lnTo>
                    <a:pt x="99573" y="119221"/>
                  </a:lnTo>
                  <a:lnTo>
                    <a:pt x="66991" y="84193"/>
                  </a:lnTo>
                  <a:lnTo>
                    <a:pt x="33800" y="49530"/>
                  </a:lnTo>
                  <a:lnTo>
                    <a:pt x="0" y="15239"/>
                  </a:lnTo>
                  <a:lnTo>
                    <a:pt x="15265" y="0"/>
                  </a:lnTo>
                  <a:close/>
                </a:path>
              </a:pathLst>
            </a:custGeom>
            <a:ln w="25399">
              <a:solidFill>
                <a:srgbClr val="1F497C"/>
              </a:solidFill>
            </a:ln>
          </p:spPr>
          <p:txBody>
            <a:bodyPr wrap="square" lIns="0" tIns="0" rIns="0" bIns="0" rtlCol="0"/>
            <a:lstStyle/>
            <a:p>
              <a:endParaRPr/>
            </a:p>
          </p:txBody>
        </p:sp>
        <p:sp>
          <p:nvSpPr>
            <p:cNvPr id="5" name="object 5"/>
            <p:cNvSpPr/>
            <p:nvPr/>
          </p:nvSpPr>
          <p:spPr>
            <a:xfrm>
              <a:off x="1781429" y="1782927"/>
              <a:ext cx="9645015" cy="975360"/>
            </a:xfrm>
            <a:custGeom>
              <a:avLst/>
              <a:gdLst/>
              <a:ahLst/>
              <a:cxnLst/>
              <a:rect l="l" t="t" r="r" b="b"/>
              <a:pathLst>
                <a:path w="9645015" h="975360">
                  <a:moveTo>
                    <a:pt x="9644761" y="0"/>
                  </a:moveTo>
                  <a:lnTo>
                    <a:pt x="0" y="0"/>
                  </a:lnTo>
                  <a:lnTo>
                    <a:pt x="0" y="975131"/>
                  </a:lnTo>
                  <a:lnTo>
                    <a:pt x="9644761" y="975131"/>
                  </a:lnTo>
                  <a:lnTo>
                    <a:pt x="9644761" y="0"/>
                  </a:lnTo>
                  <a:close/>
                </a:path>
              </a:pathLst>
            </a:custGeom>
            <a:solidFill>
              <a:srgbClr val="2A5F9E"/>
            </a:solidFill>
          </p:spPr>
          <p:txBody>
            <a:bodyPr wrap="square" lIns="0" tIns="0" rIns="0" bIns="0" rtlCol="0"/>
            <a:lstStyle/>
            <a:p>
              <a:endParaRPr/>
            </a:p>
          </p:txBody>
        </p:sp>
        <p:sp>
          <p:nvSpPr>
            <p:cNvPr id="6" name="object 6"/>
            <p:cNvSpPr/>
            <p:nvPr/>
          </p:nvSpPr>
          <p:spPr>
            <a:xfrm>
              <a:off x="1781429" y="1782927"/>
              <a:ext cx="9645015" cy="975360"/>
            </a:xfrm>
            <a:custGeom>
              <a:avLst/>
              <a:gdLst/>
              <a:ahLst/>
              <a:cxnLst/>
              <a:rect l="l" t="t" r="r" b="b"/>
              <a:pathLst>
                <a:path w="9645015" h="975360">
                  <a:moveTo>
                    <a:pt x="0" y="975131"/>
                  </a:moveTo>
                  <a:lnTo>
                    <a:pt x="9644761" y="975131"/>
                  </a:lnTo>
                  <a:lnTo>
                    <a:pt x="9644761" y="0"/>
                  </a:lnTo>
                  <a:lnTo>
                    <a:pt x="0" y="0"/>
                  </a:lnTo>
                  <a:lnTo>
                    <a:pt x="0" y="975131"/>
                  </a:lnTo>
                  <a:close/>
                </a:path>
              </a:pathLst>
            </a:custGeom>
            <a:ln w="25400">
              <a:solidFill>
                <a:srgbClr val="E9E1D5"/>
              </a:solidFill>
            </a:ln>
          </p:spPr>
          <p:txBody>
            <a:bodyPr wrap="square" lIns="0" tIns="0" rIns="0" bIns="0" rtlCol="0"/>
            <a:lstStyle/>
            <a:p>
              <a:endParaRPr/>
            </a:p>
          </p:txBody>
        </p:sp>
        <p:sp>
          <p:nvSpPr>
            <p:cNvPr id="7" name="object 7"/>
            <p:cNvSpPr/>
            <p:nvPr/>
          </p:nvSpPr>
          <p:spPr>
            <a:xfrm>
              <a:off x="1172032" y="1661033"/>
              <a:ext cx="1219200" cy="1219200"/>
            </a:xfrm>
            <a:custGeom>
              <a:avLst/>
              <a:gdLst/>
              <a:ahLst/>
              <a:cxnLst/>
              <a:rect l="l" t="t" r="r" b="b"/>
              <a:pathLst>
                <a:path w="1219200" h="1219200">
                  <a:moveTo>
                    <a:pt x="609396" y="0"/>
                  </a:moveTo>
                  <a:lnTo>
                    <a:pt x="561774" y="1834"/>
                  </a:lnTo>
                  <a:lnTo>
                    <a:pt x="515153" y="7245"/>
                  </a:lnTo>
                  <a:lnTo>
                    <a:pt x="469671" y="16099"/>
                  </a:lnTo>
                  <a:lnTo>
                    <a:pt x="425461" y="28259"/>
                  </a:lnTo>
                  <a:lnTo>
                    <a:pt x="382660" y="43590"/>
                  </a:lnTo>
                  <a:lnTo>
                    <a:pt x="341404" y="61956"/>
                  </a:lnTo>
                  <a:lnTo>
                    <a:pt x="301827" y="83222"/>
                  </a:lnTo>
                  <a:lnTo>
                    <a:pt x="264065" y="107252"/>
                  </a:lnTo>
                  <a:lnTo>
                    <a:pt x="228254" y="133910"/>
                  </a:lnTo>
                  <a:lnTo>
                    <a:pt x="194529" y="163062"/>
                  </a:lnTo>
                  <a:lnTo>
                    <a:pt x="163026" y="194570"/>
                  </a:lnTo>
                  <a:lnTo>
                    <a:pt x="133880" y="228300"/>
                  </a:lnTo>
                  <a:lnTo>
                    <a:pt x="107227" y="264117"/>
                  </a:lnTo>
                  <a:lnTo>
                    <a:pt x="83202" y="301883"/>
                  </a:lnTo>
                  <a:lnTo>
                    <a:pt x="61941" y="341465"/>
                  </a:lnTo>
                  <a:lnTo>
                    <a:pt x="43579" y="382726"/>
                  </a:lnTo>
                  <a:lnTo>
                    <a:pt x="28252" y="425530"/>
                  </a:lnTo>
                  <a:lnTo>
                    <a:pt x="16095" y="469743"/>
                  </a:lnTo>
                  <a:lnTo>
                    <a:pt x="7243" y="515228"/>
                  </a:lnTo>
                  <a:lnTo>
                    <a:pt x="1833" y="561849"/>
                  </a:lnTo>
                  <a:lnTo>
                    <a:pt x="0" y="609472"/>
                  </a:lnTo>
                  <a:lnTo>
                    <a:pt x="1833" y="657096"/>
                  </a:lnTo>
                  <a:lnTo>
                    <a:pt x="7243" y="703717"/>
                  </a:lnTo>
                  <a:lnTo>
                    <a:pt x="16095" y="749202"/>
                  </a:lnTo>
                  <a:lnTo>
                    <a:pt x="28252" y="793415"/>
                  </a:lnTo>
                  <a:lnTo>
                    <a:pt x="43579" y="836219"/>
                  </a:lnTo>
                  <a:lnTo>
                    <a:pt x="61941" y="877480"/>
                  </a:lnTo>
                  <a:lnTo>
                    <a:pt x="83202" y="917062"/>
                  </a:lnTo>
                  <a:lnTo>
                    <a:pt x="107227" y="954828"/>
                  </a:lnTo>
                  <a:lnTo>
                    <a:pt x="133880" y="990645"/>
                  </a:lnTo>
                  <a:lnTo>
                    <a:pt x="163026" y="1024375"/>
                  </a:lnTo>
                  <a:lnTo>
                    <a:pt x="194529" y="1055883"/>
                  </a:lnTo>
                  <a:lnTo>
                    <a:pt x="228254" y="1085035"/>
                  </a:lnTo>
                  <a:lnTo>
                    <a:pt x="264065" y="1111693"/>
                  </a:lnTo>
                  <a:lnTo>
                    <a:pt x="301827" y="1135723"/>
                  </a:lnTo>
                  <a:lnTo>
                    <a:pt x="341404" y="1156989"/>
                  </a:lnTo>
                  <a:lnTo>
                    <a:pt x="382660" y="1175355"/>
                  </a:lnTo>
                  <a:lnTo>
                    <a:pt x="425461" y="1190686"/>
                  </a:lnTo>
                  <a:lnTo>
                    <a:pt x="469671" y="1202846"/>
                  </a:lnTo>
                  <a:lnTo>
                    <a:pt x="515153" y="1211700"/>
                  </a:lnTo>
                  <a:lnTo>
                    <a:pt x="561774" y="1217111"/>
                  </a:lnTo>
                  <a:lnTo>
                    <a:pt x="609396" y="1218945"/>
                  </a:lnTo>
                  <a:lnTo>
                    <a:pt x="657036" y="1217111"/>
                  </a:lnTo>
                  <a:lnTo>
                    <a:pt x="703671" y="1211700"/>
                  </a:lnTo>
                  <a:lnTo>
                    <a:pt x="749166" y="1202846"/>
                  </a:lnTo>
                  <a:lnTo>
                    <a:pt x="793386" y="1190686"/>
                  </a:lnTo>
                  <a:lnTo>
                    <a:pt x="836196" y="1175355"/>
                  </a:lnTo>
                  <a:lnTo>
                    <a:pt x="877460" y="1156989"/>
                  </a:lnTo>
                  <a:lnTo>
                    <a:pt x="917042" y="1135723"/>
                  </a:lnTo>
                  <a:lnTo>
                    <a:pt x="954808" y="1111693"/>
                  </a:lnTo>
                  <a:lnTo>
                    <a:pt x="990622" y="1085035"/>
                  </a:lnTo>
                  <a:lnTo>
                    <a:pt x="1024348" y="1055883"/>
                  </a:lnTo>
                  <a:lnTo>
                    <a:pt x="1055852" y="1024375"/>
                  </a:lnTo>
                  <a:lnTo>
                    <a:pt x="1084998" y="990645"/>
                  </a:lnTo>
                  <a:lnTo>
                    <a:pt x="1111651" y="954828"/>
                  </a:lnTo>
                  <a:lnTo>
                    <a:pt x="1135675" y="917062"/>
                  </a:lnTo>
                  <a:lnTo>
                    <a:pt x="1156935" y="877480"/>
                  </a:lnTo>
                  <a:lnTo>
                    <a:pt x="1175295" y="836219"/>
                  </a:lnTo>
                  <a:lnTo>
                    <a:pt x="1190621" y="793415"/>
                  </a:lnTo>
                  <a:lnTo>
                    <a:pt x="1202777" y="749202"/>
                  </a:lnTo>
                  <a:lnTo>
                    <a:pt x="1211627" y="703717"/>
                  </a:lnTo>
                  <a:lnTo>
                    <a:pt x="1217036" y="657096"/>
                  </a:lnTo>
                  <a:lnTo>
                    <a:pt x="1218869" y="609472"/>
                  </a:lnTo>
                  <a:lnTo>
                    <a:pt x="1217036" y="561849"/>
                  </a:lnTo>
                  <a:lnTo>
                    <a:pt x="1211627" y="515228"/>
                  </a:lnTo>
                  <a:lnTo>
                    <a:pt x="1202777" y="469743"/>
                  </a:lnTo>
                  <a:lnTo>
                    <a:pt x="1190621" y="425530"/>
                  </a:lnTo>
                  <a:lnTo>
                    <a:pt x="1175295" y="382726"/>
                  </a:lnTo>
                  <a:lnTo>
                    <a:pt x="1156935" y="341465"/>
                  </a:lnTo>
                  <a:lnTo>
                    <a:pt x="1135675" y="301883"/>
                  </a:lnTo>
                  <a:lnTo>
                    <a:pt x="1111651" y="264117"/>
                  </a:lnTo>
                  <a:lnTo>
                    <a:pt x="1084998" y="228300"/>
                  </a:lnTo>
                  <a:lnTo>
                    <a:pt x="1055852" y="194570"/>
                  </a:lnTo>
                  <a:lnTo>
                    <a:pt x="1024348" y="163062"/>
                  </a:lnTo>
                  <a:lnTo>
                    <a:pt x="990622" y="133910"/>
                  </a:lnTo>
                  <a:lnTo>
                    <a:pt x="954808" y="107252"/>
                  </a:lnTo>
                  <a:lnTo>
                    <a:pt x="917042" y="83222"/>
                  </a:lnTo>
                  <a:lnTo>
                    <a:pt x="877460" y="61956"/>
                  </a:lnTo>
                  <a:lnTo>
                    <a:pt x="836196" y="43590"/>
                  </a:lnTo>
                  <a:lnTo>
                    <a:pt x="793386" y="28259"/>
                  </a:lnTo>
                  <a:lnTo>
                    <a:pt x="749166" y="16099"/>
                  </a:lnTo>
                  <a:lnTo>
                    <a:pt x="703671" y="7245"/>
                  </a:lnTo>
                  <a:lnTo>
                    <a:pt x="657036" y="1834"/>
                  </a:lnTo>
                  <a:lnTo>
                    <a:pt x="609396" y="0"/>
                  </a:lnTo>
                  <a:close/>
                </a:path>
              </a:pathLst>
            </a:custGeom>
            <a:solidFill>
              <a:srgbClr val="E9E1D5"/>
            </a:solidFill>
          </p:spPr>
          <p:txBody>
            <a:bodyPr wrap="square" lIns="0" tIns="0" rIns="0" bIns="0" rtlCol="0"/>
            <a:lstStyle/>
            <a:p>
              <a:endParaRPr/>
            </a:p>
          </p:txBody>
        </p:sp>
        <p:sp>
          <p:nvSpPr>
            <p:cNvPr id="8" name="object 8"/>
            <p:cNvSpPr/>
            <p:nvPr/>
          </p:nvSpPr>
          <p:spPr>
            <a:xfrm>
              <a:off x="1172032" y="1661033"/>
              <a:ext cx="1219200" cy="1219200"/>
            </a:xfrm>
            <a:custGeom>
              <a:avLst/>
              <a:gdLst/>
              <a:ahLst/>
              <a:cxnLst/>
              <a:rect l="l" t="t" r="r" b="b"/>
              <a:pathLst>
                <a:path w="1219200" h="1219200">
                  <a:moveTo>
                    <a:pt x="0" y="609472"/>
                  </a:moveTo>
                  <a:lnTo>
                    <a:pt x="1833" y="561849"/>
                  </a:lnTo>
                  <a:lnTo>
                    <a:pt x="7243" y="515228"/>
                  </a:lnTo>
                  <a:lnTo>
                    <a:pt x="16095" y="469743"/>
                  </a:lnTo>
                  <a:lnTo>
                    <a:pt x="28252" y="425530"/>
                  </a:lnTo>
                  <a:lnTo>
                    <a:pt x="43579" y="382726"/>
                  </a:lnTo>
                  <a:lnTo>
                    <a:pt x="61941" y="341465"/>
                  </a:lnTo>
                  <a:lnTo>
                    <a:pt x="83202" y="301883"/>
                  </a:lnTo>
                  <a:lnTo>
                    <a:pt x="107227" y="264117"/>
                  </a:lnTo>
                  <a:lnTo>
                    <a:pt x="133880" y="228300"/>
                  </a:lnTo>
                  <a:lnTo>
                    <a:pt x="163026" y="194570"/>
                  </a:lnTo>
                  <a:lnTo>
                    <a:pt x="194529" y="163062"/>
                  </a:lnTo>
                  <a:lnTo>
                    <a:pt x="228254" y="133910"/>
                  </a:lnTo>
                  <a:lnTo>
                    <a:pt x="264065" y="107252"/>
                  </a:lnTo>
                  <a:lnTo>
                    <a:pt x="301827" y="83222"/>
                  </a:lnTo>
                  <a:lnTo>
                    <a:pt x="341404" y="61956"/>
                  </a:lnTo>
                  <a:lnTo>
                    <a:pt x="382660" y="43590"/>
                  </a:lnTo>
                  <a:lnTo>
                    <a:pt x="425461" y="28259"/>
                  </a:lnTo>
                  <a:lnTo>
                    <a:pt x="469671" y="16099"/>
                  </a:lnTo>
                  <a:lnTo>
                    <a:pt x="515153" y="7245"/>
                  </a:lnTo>
                  <a:lnTo>
                    <a:pt x="561774" y="1834"/>
                  </a:lnTo>
                  <a:lnTo>
                    <a:pt x="609396" y="0"/>
                  </a:lnTo>
                  <a:lnTo>
                    <a:pt x="657036" y="1834"/>
                  </a:lnTo>
                  <a:lnTo>
                    <a:pt x="703671" y="7245"/>
                  </a:lnTo>
                  <a:lnTo>
                    <a:pt x="749166" y="16099"/>
                  </a:lnTo>
                  <a:lnTo>
                    <a:pt x="793386" y="28259"/>
                  </a:lnTo>
                  <a:lnTo>
                    <a:pt x="836196" y="43590"/>
                  </a:lnTo>
                  <a:lnTo>
                    <a:pt x="877460" y="61956"/>
                  </a:lnTo>
                  <a:lnTo>
                    <a:pt x="917042" y="83222"/>
                  </a:lnTo>
                  <a:lnTo>
                    <a:pt x="954808" y="107252"/>
                  </a:lnTo>
                  <a:lnTo>
                    <a:pt x="990622" y="133910"/>
                  </a:lnTo>
                  <a:lnTo>
                    <a:pt x="1024348" y="163062"/>
                  </a:lnTo>
                  <a:lnTo>
                    <a:pt x="1055852" y="194570"/>
                  </a:lnTo>
                  <a:lnTo>
                    <a:pt x="1084998" y="228300"/>
                  </a:lnTo>
                  <a:lnTo>
                    <a:pt x="1111651" y="264117"/>
                  </a:lnTo>
                  <a:lnTo>
                    <a:pt x="1135675" y="301883"/>
                  </a:lnTo>
                  <a:lnTo>
                    <a:pt x="1156935" y="341465"/>
                  </a:lnTo>
                  <a:lnTo>
                    <a:pt x="1175295" y="382726"/>
                  </a:lnTo>
                  <a:lnTo>
                    <a:pt x="1190621" y="425530"/>
                  </a:lnTo>
                  <a:lnTo>
                    <a:pt x="1202777" y="469743"/>
                  </a:lnTo>
                  <a:lnTo>
                    <a:pt x="1211627" y="515228"/>
                  </a:lnTo>
                  <a:lnTo>
                    <a:pt x="1217036" y="561849"/>
                  </a:lnTo>
                  <a:lnTo>
                    <a:pt x="1218869" y="609472"/>
                  </a:lnTo>
                  <a:lnTo>
                    <a:pt x="1217036" y="657096"/>
                  </a:lnTo>
                  <a:lnTo>
                    <a:pt x="1211627" y="703717"/>
                  </a:lnTo>
                  <a:lnTo>
                    <a:pt x="1202777" y="749202"/>
                  </a:lnTo>
                  <a:lnTo>
                    <a:pt x="1190621" y="793415"/>
                  </a:lnTo>
                  <a:lnTo>
                    <a:pt x="1175295" y="836219"/>
                  </a:lnTo>
                  <a:lnTo>
                    <a:pt x="1156935" y="877480"/>
                  </a:lnTo>
                  <a:lnTo>
                    <a:pt x="1135675" y="917062"/>
                  </a:lnTo>
                  <a:lnTo>
                    <a:pt x="1111651" y="954828"/>
                  </a:lnTo>
                  <a:lnTo>
                    <a:pt x="1084998" y="990645"/>
                  </a:lnTo>
                  <a:lnTo>
                    <a:pt x="1055852" y="1024375"/>
                  </a:lnTo>
                  <a:lnTo>
                    <a:pt x="1024348" y="1055883"/>
                  </a:lnTo>
                  <a:lnTo>
                    <a:pt x="990622" y="1085035"/>
                  </a:lnTo>
                  <a:lnTo>
                    <a:pt x="954808" y="1111693"/>
                  </a:lnTo>
                  <a:lnTo>
                    <a:pt x="917042" y="1135723"/>
                  </a:lnTo>
                  <a:lnTo>
                    <a:pt x="877460" y="1156989"/>
                  </a:lnTo>
                  <a:lnTo>
                    <a:pt x="836196" y="1175355"/>
                  </a:lnTo>
                  <a:lnTo>
                    <a:pt x="793386" y="1190686"/>
                  </a:lnTo>
                  <a:lnTo>
                    <a:pt x="749166" y="1202846"/>
                  </a:lnTo>
                  <a:lnTo>
                    <a:pt x="703671" y="1211700"/>
                  </a:lnTo>
                  <a:lnTo>
                    <a:pt x="657036" y="1217111"/>
                  </a:lnTo>
                  <a:lnTo>
                    <a:pt x="609396" y="1218945"/>
                  </a:lnTo>
                  <a:lnTo>
                    <a:pt x="561774" y="1217111"/>
                  </a:lnTo>
                  <a:lnTo>
                    <a:pt x="515153" y="1211700"/>
                  </a:lnTo>
                  <a:lnTo>
                    <a:pt x="469671" y="1202846"/>
                  </a:lnTo>
                  <a:lnTo>
                    <a:pt x="425461" y="1190686"/>
                  </a:lnTo>
                  <a:lnTo>
                    <a:pt x="382660" y="1175355"/>
                  </a:lnTo>
                  <a:lnTo>
                    <a:pt x="341404" y="1156989"/>
                  </a:lnTo>
                  <a:lnTo>
                    <a:pt x="301827" y="1135723"/>
                  </a:lnTo>
                  <a:lnTo>
                    <a:pt x="264065" y="1111693"/>
                  </a:lnTo>
                  <a:lnTo>
                    <a:pt x="228254" y="1085035"/>
                  </a:lnTo>
                  <a:lnTo>
                    <a:pt x="194529" y="1055883"/>
                  </a:lnTo>
                  <a:lnTo>
                    <a:pt x="163026" y="1024375"/>
                  </a:lnTo>
                  <a:lnTo>
                    <a:pt x="133880" y="990645"/>
                  </a:lnTo>
                  <a:lnTo>
                    <a:pt x="107227" y="954828"/>
                  </a:lnTo>
                  <a:lnTo>
                    <a:pt x="83202" y="917062"/>
                  </a:lnTo>
                  <a:lnTo>
                    <a:pt x="61941" y="877480"/>
                  </a:lnTo>
                  <a:lnTo>
                    <a:pt x="43579" y="836219"/>
                  </a:lnTo>
                  <a:lnTo>
                    <a:pt x="28252" y="793415"/>
                  </a:lnTo>
                  <a:lnTo>
                    <a:pt x="16095" y="749202"/>
                  </a:lnTo>
                  <a:lnTo>
                    <a:pt x="7243" y="703717"/>
                  </a:lnTo>
                  <a:lnTo>
                    <a:pt x="1833" y="657096"/>
                  </a:lnTo>
                  <a:lnTo>
                    <a:pt x="0" y="609472"/>
                  </a:lnTo>
                  <a:close/>
                </a:path>
              </a:pathLst>
            </a:custGeom>
            <a:ln w="25400">
              <a:solidFill>
                <a:srgbClr val="2A5F9E"/>
              </a:solidFill>
            </a:ln>
          </p:spPr>
          <p:txBody>
            <a:bodyPr wrap="square" lIns="0" tIns="0" rIns="0" bIns="0" rtlCol="0"/>
            <a:lstStyle/>
            <a:p>
              <a:endParaRPr/>
            </a:p>
          </p:txBody>
        </p:sp>
        <p:sp>
          <p:nvSpPr>
            <p:cNvPr id="9" name="object 9"/>
            <p:cNvSpPr/>
            <p:nvPr/>
          </p:nvSpPr>
          <p:spPr>
            <a:xfrm>
              <a:off x="2135886" y="3245586"/>
              <a:ext cx="9290685" cy="975360"/>
            </a:xfrm>
            <a:custGeom>
              <a:avLst/>
              <a:gdLst/>
              <a:ahLst/>
              <a:cxnLst/>
              <a:rect l="l" t="t" r="r" b="b"/>
              <a:pathLst>
                <a:path w="9290685" h="975360">
                  <a:moveTo>
                    <a:pt x="9290304" y="0"/>
                  </a:moveTo>
                  <a:lnTo>
                    <a:pt x="0" y="0"/>
                  </a:lnTo>
                  <a:lnTo>
                    <a:pt x="0" y="975131"/>
                  </a:lnTo>
                  <a:lnTo>
                    <a:pt x="9290304" y="975131"/>
                  </a:lnTo>
                  <a:lnTo>
                    <a:pt x="9290304" y="0"/>
                  </a:lnTo>
                  <a:close/>
                </a:path>
              </a:pathLst>
            </a:custGeom>
            <a:solidFill>
              <a:srgbClr val="2A5F9E"/>
            </a:solidFill>
          </p:spPr>
          <p:txBody>
            <a:bodyPr wrap="square" lIns="0" tIns="0" rIns="0" bIns="0" rtlCol="0"/>
            <a:lstStyle/>
            <a:p>
              <a:endParaRPr/>
            </a:p>
          </p:txBody>
        </p:sp>
        <p:sp>
          <p:nvSpPr>
            <p:cNvPr id="10" name="object 10"/>
            <p:cNvSpPr/>
            <p:nvPr/>
          </p:nvSpPr>
          <p:spPr>
            <a:xfrm>
              <a:off x="2135886" y="3245586"/>
              <a:ext cx="9290685" cy="975360"/>
            </a:xfrm>
            <a:custGeom>
              <a:avLst/>
              <a:gdLst/>
              <a:ahLst/>
              <a:cxnLst/>
              <a:rect l="l" t="t" r="r" b="b"/>
              <a:pathLst>
                <a:path w="9290685" h="975360">
                  <a:moveTo>
                    <a:pt x="0" y="975131"/>
                  </a:moveTo>
                  <a:lnTo>
                    <a:pt x="9290304" y="975131"/>
                  </a:lnTo>
                  <a:lnTo>
                    <a:pt x="9290304" y="0"/>
                  </a:lnTo>
                  <a:lnTo>
                    <a:pt x="0" y="0"/>
                  </a:lnTo>
                  <a:lnTo>
                    <a:pt x="0" y="975131"/>
                  </a:lnTo>
                  <a:close/>
                </a:path>
              </a:pathLst>
            </a:custGeom>
            <a:ln w="25400">
              <a:solidFill>
                <a:srgbClr val="E9E1D5"/>
              </a:solidFill>
            </a:ln>
          </p:spPr>
          <p:txBody>
            <a:bodyPr wrap="square" lIns="0" tIns="0" rIns="0" bIns="0" rtlCol="0"/>
            <a:lstStyle/>
            <a:p>
              <a:endParaRPr/>
            </a:p>
          </p:txBody>
        </p:sp>
        <p:sp>
          <p:nvSpPr>
            <p:cNvPr id="11" name="object 11"/>
            <p:cNvSpPr/>
            <p:nvPr/>
          </p:nvSpPr>
          <p:spPr>
            <a:xfrm>
              <a:off x="1526540" y="3123819"/>
              <a:ext cx="1219200" cy="1219200"/>
            </a:xfrm>
            <a:custGeom>
              <a:avLst/>
              <a:gdLst/>
              <a:ahLst/>
              <a:cxnLst/>
              <a:rect l="l" t="t" r="r" b="b"/>
              <a:pathLst>
                <a:path w="1219200" h="1219200">
                  <a:moveTo>
                    <a:pt x="609346" y="0"/>
                  </a:moveTo>
                  <a:lnTo>
                    <a:pt x="561723" y="1833"/>
                  </a:lnTo>
                  <a:lnTo>
                    <a:pt x="515104" y="7242"/>
                  </a:lnTo>
                  <a:lnTo>
                    <a:pt x="469623" y="16092"/>
                  </a:lnTo>
                  <a:lnTo>
                    <a:pt x="425415" y="28247"/>
                  </a:lnTo>
                  <a:lnTo>
                    <a:pt x="382617" y="43572"/>
                  </a:lnTo>
                  <a:lnTo>
                    <a:pt x="341363" y="61931"/>
                  </a:lnTo>
                  <a:lnTo>
                    <a:pt x="301789" y="83189"/>
                  </a:lnTo>
                  <a:lnTo>
                    <a:pt x="264031" y="107211"/>
                  </a:lnTo>
                  <a:lnTo>
                    <a:pt x="228223" y="133860"/>
                  </a:lnTo>
                  <a:lnTo>
                    <a:pt x="194502" y="163003"/>
                  </a:lnTo>
                  <a:lnTo>
                    <a:pt x="163003" y="194502"/>
                  </a:lnTo>
                  <a:lnTo>
                    <a:pt x="133860" y="228223"/>
                  </a:lnTo>
                  <a:lnTo>
                    <a:pt x="107211" y="264031"/>
                  </a:lnTo>
                  <a:lnTo>
                    <a:pt x="83189" y="301789"/>
                  </a:lnTo>
                  <a:lnTo>
                    <a:pt x="61931" y="341363"/>
                  </a:lnTo>
                  <a:lnTo>
                    <a:pt x="43572" y="382617"/>
                  </a:lnTo>
                  <a:lnTo>
                    <a:pt x="28247" y="425415"/>
                  </a:lnTo>
                  <a:lnTo>
                    <a:pt x="16092" y="469623"/>
                  </a:lnTo>
                  <a:lnTo>
                    <a:pt x="7242" y="515104"/>
                  </a:lnTo>
                  <a:lnTo>
                    <a:pt x="1833" y="561723"/>
                  </a:lnTo>
                  <a:lnTo>
                    <a:pt x="0" y="609345"/>
                  </a:lnTo>
                  <a:lnTo>
                    <a:pt x="1833" y="656985"/>
                  </a:lnTo>
                  <a:lnTo>
                    <a:pt x="7242" y="703620"/>
                  </a:lnTo>
                  <a:lnTo>
                    <a:pt x="16092" y="749115"/>
                  </a:lnTo>
                  <a:lnTo>
                    <a:pt x="28247" y="793336"/>
                  </a:lnTo>
                  <a:lnTo>
                    <a:pt x="43572" y="836145"/>
                  </a:lnTo>
                  <a:lnTo>
                    <a:pt x="61931" y="877409"/>
                  </a:lnTo>
                  <a:lnTo>
                    <a:pt x="83189" y="916991"/>
                  </a:lnTo>
                  <a:lnTo>
                    <a:pt x="107211" y="954757"/>
                  </a:lnTo>
                  <a:lnTo>
                    <a:pt x="133860" y="990571"/>
                  </a:lnTo>
                  <a:lnTo>
                    <a:pt x="163003" y="1024298"/>
                  </a:lnTo>
                  <a:lnTo>
                    <a:pt x="194502" y="1055802"/>
                  </a:lnTo>
                  <a:lnTo>
                    <a:pt x="228223" y="1084948"/>
                  </a:lnTo>
                  <a:lnTo>
                    <a:pt x="264031" y="1111600"/>
                  </a:lnTo>
                  <a:lnTo>
                    <a:pt x="301789" y="1135624"/>
                  </a:lnTo>
                  <a:lnTo>
                    <a:pt x="341363" y="1156884"/>
                  </a:lnTo>
                  <a:lnTo>
                    <a:pt x="382617" y="1175244"/>
                  </a:lnTo>
                  <a:lnTo>
                    <a:pt x="425415" y="1190570"/>
                  </a:lnTo>
                  <a:lnTo>
                    <a:pt x="469623" y="1202726"/>
                  </a:lnTo>
                  <a:lnTo>
                    <a:pt x="515104" y="1211576"/>
                  </a:lnTo>
                  <a:lnTo>
                    <a:pt x="561723" y="1216985"/>
                  </a:lnTo>
                  <a:lnTo>
                    <a:pt x="609346" y="1218818"/>
                  </a:lnTo>
                  <a:lnTo>
                    <a:pt x="656985" y="1216985"/>
                  </a:lnTo>
                  <a:lnTo>
                    <a:pt x="703620" y="1211576"/>
                  </a:lnTo>
                  <a:lnTo>
                    <a:pt x="749115" y="1202726"/>
                  </a:lnTo>
                  <a:lnTo>
                    <a:pt x="793336" y="1190570"/>
                  </a:lnTo>
                  <a:lnTo>
                    <a:pt x="836145" y="1175244"/>
                  </a:lnTo>
                  <a:lnTo>
                    <a:pt x="877409" y="1156884"/>
                  </a:lnTo>
                  <a:lnTo>
                    <a:pt x="916991" y="1135624"/>
                  </a:lnTo>
                  <a:lnTo>
                    <a:pt x="954757" y="1111600"/>
                  </a:lnTo>
                  <a:lnTo>
                    <a:pt x="990571" y="1084948"/>
                  </a:lnTo>
                  <a:lnTo>
                    <a:pt x="1024298" y="1055802"/>
                  </a:lnTo>
                  <a:lnTo>
                    <a:pt x="1055802" y="1024298"/>
                  </a:lnTo>
                  <a:lnTo>
                    <a:pt x="1084948" y="990571"/>
                  </a:lnTo>
                  <a:lnTo>
                    <a:pt x="1111600" y="954757"/>
                  </a:lnTo>
                  <a:lnTo>
                    <a:pt x="1135624" y="916991"/>
                  </a:lnTo>
                  <a:lnTo>
                    <a:pt x="1156884" y="877409"/>
                  </a:lnTo>
                  <a:lnTo>
                    <a:pt x="1175244" y="836145"/>
                  </a:lnTo>
                  <a:lnTo>
                    <a:pt x="1190570" y="793336"/>
                  </a:lnTo>
                  <a:lnTo>
                    <a:pt x="1202726" y="749115"/>
                  </a:lnTo>
                  <a:lnTo>
                    <a:pt x="1211576" y="703620"/>
                  </a:lnTo>
                  <a:lnTo>
                    <a:pt x="1216985" y="656985"/>
                  </a:lnTo>
                  <a:lnTo>
                    <a:pt x="1218818" y="609345"/>
                  </a:lnTo>
                  <a:lnTo>
                    <a:pt x="1216985" y="561723"/>
                  </a:lnTo>
                  <a:lnTo>
                    <a:pt x="1211576" y="515104"/>
                  </a:lnTo>
                  <a:lnTo>
                    <a:pt x="1202726" y="469623"/>
                  </a:lnTo>
                  <a:lnTo>
                    <a:pt x="1190570" y="425415"/>
                  </a:lnTo>
                  <a:lnTo>
                    <a:pt x="1175244" y="382617"/>
                  </a:lnTo>
                  <a:lnTo>
                    <a:pt x="1156884" y="341363"/>
                  </a:lnTo>
                  <a:lnTo>
                    <a:pt x="1135624" y="301789"/>
                  </a:lnTo>
                  <a:lnTo>
                    <a:pt x="1111600" y="264031"/>
                  </a:lnTo>
                  <a:lnTo>
                    <a:pt x="1084948" y="228223"/>
                  </a:lnTo>
                  <a:lnTo>
                    <a:pt x="1055802" y="194502"/>
                  </a:lnTo>
                  <a:lnTo>
                    <a:pt x="1024298" y="163003"/>
                  </a:lnTo>
                  <a:lnTo>
                    <a:pt x="990571" y="133860"/>
                  </a:lnTo>
                  <a:lnTo>
                    <a:pt x="954757" y="107211"/>
                  </a:lnTo>
                  <a:lnTo>
                    <a:pt x="916991" y="83189"/>
                  </a:lnTo>
                  <a:lnTo>
                    <a:pt x="877409" y="61931"/>
                  </a:lnTo>
                  <a:lnTo>
                    <a:pt x="836145" y="43572"/>
                  </a:lnTo>
                  <a:lnTo>
                    <a:pt x="793336" y="28247"/>
                  </a:lnTo>
                  <a:lnTo>
                    <a:pt x="749115" y="16092"/>
                  </a:lnTo>
                  <a:lnTo>
                    <a:pt x="703620" y="7242"/>
                  </a:lnTo>
                  <a:lnTo>
                    <a:pt x="656985" y="1833"/>
                  </a:lnTo>
                  <a:lnTo>
                    <a:pt x="609346" y="0"/>
                  </a:lnTo>
                  <a:close/>
                </a:path>
              </a:pathLst>
            </a:custGeom>
            <a:solidFill>
              <a:srgbClr val="E9E1D5"/>
            </a:solidFill>
          </p:spPr>
          <p:txBody>
            <a:bodyPr wrap="square" lIns="0" tIns="0" rIns="0" bIns="0" rtlCol="0"/>
            <a:lstStyle/>
            <a:p>
              <a:endParaRPr/>
            </a:p>
          </p:txBody>
        </p:sp>
        <p:sp>
          <p:nvSpPr>
            <p:cNvPr id="12" name="object 12"/>
            <p:cNvSpPr/>
            <p:nvPr/>
          </p:nvSpPr>
          <p:spPr>
            <a:xfrm>
              <a:off x="1526540" y="3123819"/>
              <a:ext cx="1219200" cy="1219200"/>
            </a:xfrm>
            <a:custGeom>
              <a:avLst/>
              <a:gdLst/>
              <a:ahLst/>
              <a:cxnLst/>
              <a:rect l="l" t="t" r="r" b="b"/>
              <a:pathLst>
                <a:path w="1219200" h="1219200">
                  <a:moveTo>
                    <a:pt x="0" y="609345"/>
                  </a:moveTo>
                  <a:lnTo>
                    <a:pt x="1833" y="561723"/>
                  </a:lnTo>
                  <a:lnTo>
                    <a:pt x="7242" y="515104"/>
                  </a:lnTo>
                  <a:lnTo>
                    <a:pt x="16092" y="469623"/>
                  </a:lnTo>
                  <a:lnTo>
                    <a:pt x="28247" y="425415"/>
                  </a:lnTo>
                  <a:lnTo>
                    <a:pt x="43572" y="382617"/>
                  </a:lnTo>
                  <a:lnTo>
                    <a:pt x="61931" y="341363"/>
                  </a:lnTo>
                  <a:lnTo>
                    <a:pt x="83189" y="301789"/>
                  </a:lnTo>
                  <a:lnTo>
                    <a:pt x="107211" y="264031"/>
                  </a:lnTo>
                  <a:lnTo>
                    <a:pt x="133860" y="228223"/>
                  </a:lnTo>
                  <a:lnTo>
                    <a:pt x="163003" y="194502"/>
                  </a:lnTo>
                  <a:lnTo>
                    <a:pt x="194502" y="163003"/>
                  </a:lnTo>
                  <a:lnTo>
                    <a:pt x="228223" y="133860"/>
                  </a:lnTo>
                  <a:lnTo>
                    <a:pt x="264031" y="107211"/>
                  </a:lnTo>
                  <a:lnTo>
                    <a:pt x="301789" y="83189"/>
                  </a:lnTo>
                  <a:lnTo>
                    <a:pt x="341363" y="61931"/>
                  </a:lnTo>
                  <a:lnTo>
                    <a:pt x="382617" y="43572"/>
                  </a:lnTo>
                  <a:lnTo>
                    <a:pt x="425415" y="28247"/>
                  </a:lnTo>
                  <a:lnTo>
                    <a:pt x="469623" y="16092"/>
                  </a:lnTo>
                  <a:lnTo>
                    <a:pt x="515104" y="7242"/>
                  </a:lnTo>
                  <a:lnTo>
                    <a:pt x="561723" y="1833"/>
                  </a:lnTo>
                  <a:lnTo>
                    <a:pt x="609346" y="0"/>
                  </a:lnTo>
                  <a:lnTo>
                    <a:pt x="656985" y="1833"/>
                  </a:lnTo>
                  <a:lnTo>
                    <a:pt x="703620" y="7242"/>
                  </a:lnTo>
                  <a:lnTo>
                    <a:pt x="749115" y="16092"/>
                  </a:lnTo>
                  <a:lnTo>
                    <a:pt x="793336" y="28247"/>
                  </a:lnTo>
                  <a:lnTo>
                    <a:pt x="836145" y="43572"/>
                  </a:lnTo>
                  <a:lnTo>
                    <a:pt x="877409" y="61931"/>
                  </a:lnTo>
                  <a:lnTo>
                    <a:pt x="916991" y="83189"/>
                  </a:lnTo>
                  <a:lnTo>
                    <a:pt x="954757" y="107211"/>
                  </a:lnTo>
                  <a:lnTo>
                    <a:pt x="990571" y="133860"/>
                  </a:lnTo>
                  <a:lnTo>
                    <a:pt x="1024298" y="163003"/>
                  </a:lnTo>
                  <a:lnTo>
                    <a:pt x="1055802" y="194502"/>
                  </a:lnTo>
                  <a:lnTo>
                    <a:pt x="1084948" y="228223"/>
                  </a:lnTo>
                  <a:lnTo>
                    <a:pt x="1111600" y="264031"/>
                  </a:lnTo>
                  <a:lnTo>
                    <a:pt x="1135624" y="301789"/>
                  </a:lnTo>
                  <a:lnTo>
                    <a:pt x="1156884" y="341363"/>
                  </a:lnTo>
                  <a:lnTo>
                    <a:pt x="1175244" y="382617"/>
                  </a:lnTo>
                  <a:lnTo>
                    <a:pt x="1190570" y="425415"/>
                  </a:lnTo>
                  <a:lnTo>
                    <a:pt x="1202726" y="469623"/>
                  </a:lnTo>
                  <a:lnTo>
                    <a:pt x="1211576" y="515104"/>
                  </a:lnTo>
                  <a:lnTo>
                    <a:pt x="1216985" y="561723"/>
                  </a:lnTo>
                  <a:lnTo>
                    <a:pt x="1218818" y="609345"/>
                  </a:lnTo>
                  <a:lnTo>
                    <a:pt x="1216985" y="656985"/>
                  </a:lnTo>
                  <a:lnTo>
                    <a:pt x="1211576" y="703620"/>
                  </a:lnTo>
                  <a:lnTo>
                    <a:pt x="1202726" y="749115"/>
                  </a:lnTo>
                  <a:lnTo>
                    <a:pt x="1190570" y="793336"/>
                  </a:lnTo>
                  <a:lnTo>
                    <a:pt x="1175244" y="836145"/>
                  </a:lnTo>
                  <a:lnTo>
                    <a:pt x="1156884" y="877409"/>
                  </a:lnTo>
                  <a:lnTo>
                    <a:pt x="1135624" y="916991"/>
                  </a:lnTo>
                  <a:lnTo>
                    <a:pt x="1111600" y="954757"/>
                  </a:lnTo>
                  <a:lnTo>
                    <a:pt x="1084948" y="990571"/>
                  </a:lnTo>
                  <a:lnTo>
                    <a:pt x="1055802" y="1024298"/>
                  </a:lnTo>
                  <a:lnTo>
                    <a:pt x="1024298" y="1055802"/>
                  </a:lnTo>
                  <a:lnTo>
                    <a:pt x="990571" y="1084948"/>
                  </a:lnTo>
                  <a:lnTo>
                    <a:pt x="954757" y="1111600"/>
                  </a:lnTo>
                  <a:lnTo>
                    <a:pt x="916991" y="1135624"/>
                  </a:lnTo>
                  <a:lnTo>
                    <a:pt x="877409" y="1156884"/>
                  </a:lnTo>
                  <a:lnTo>
                    <a:pt x="836145" y="1175244"/>
                  </a:lnTo>
                  <a:lnTo>
                    <a:pt x="793336" y="1190570"/>
                  </a:lnTo>
                  <a:lnTo>
                    <a:pt x="749115" y="1202726"/>
                  </a:lnTo>
                  <a:lnTo>
                    <a:pt x="703620" y="1211576"/>
                  </a:lnTo>
                  <a:lnTo>
                    <a:pt x="656985" y="1216985"/>
                  </a:lnTo>
                  <a:lnTo>
                    <a:pt x="609346" y="1218818"/>
                  </a:lnTo>
                  <a:lnTo>
                    <a:pt x="561723" y="1216985"/>
                  </a:lnTo>
                  <a:lnTo>
                    <a:pt x="515104" y="1211576"/>
                  </a:lnTo>
                  <a:lnTo>
                    <a:pt x="469623" y="1202726"/>
                  </a:lnTo>
                  <a:lnTo>
                    <a:pt x="425415" y="1190570"/>
                  </a:lnTo>
                  <a:lnTo>
                    <a:pt x="382617" y="1175244"/>
                  </a:lnTo>
                  <a:lnTo>
                    <a:pt x="341363" y="1156884"/>
                  </a:lnTo>
                  <a:lnTo>
                    <a:pt x="301789" y="1135624"/>
                  </a:lnTo>
                  <a:lnTo>
                    <a:pt x="264031" y="1111600"/>
                  </a:lnTo>
                  <a:lnTo>
                    <a:pt x="228223" y="1084948"/>
                  </a:lnTo>
                  <a:lnTo>
                    <a:pt x="194502" y="1055802"/>
                  </a:lnTo>
                  <a:lnTo>
                    <a:pt x="163003" y="1024298"/>
                  </a:lnTo>
                  <a:lnTo>
                    <a:pt x="133860" y="990571"/>
                  </a:lnTo>
                  <a:lnTo>
                    <a:pt x="107211" y="954757"/>
                  </a:lnTo>
                  <a:lnTo>
                    <a:pt x="83189" y="916991"/>
                  </a:lnTo>
                  <a:lnTo>
                    <a:pt x="61931" y="877409"/>
                  </a:lnTo>
                  <a:lnTo>
                    <a:pt x="43572" y="836145"/>
                  </a:lnTo>
                  <a:lnTo>
                    <a:pt x="28247" y="793336"/>
                  </a:lnTo>
                  <a:lnTo>
                    <a:pt x="16092" y="749115"/>
                  </a:lnTo>
                  <a:lnTo>
                    <a:pt x="7242" y="703620"/>
                  </a:lnTo>
                  <a:lnTo>
                    <a:pt x="1833" y="656985"/>
                  </a:lnTo>
                  <a:lnTo>
                    <a:pt x="0" y="609345"/>
                  </a:lnTo>
                  <a:close/>
                </a:path>
              </a:pathLst>
            </a:custGeom>
            <a:ln w="25399">
              <a:solidFill>
                <a:srgbClr val="2A5F9E"/>
              </a:solidFill>
            </a:ln>
          </p:spPr>
          <p:txBody>
            <a:bodyPr wrap="square" lIns="0" tIns="0" rIns="0" bIns="0" rtlCol="0"/>
            <a:lstStyle/>
            <a:p>
              <a:endParaRPr/>
            </a:p>
          </p:txBody>
        </p:sp>
        <p:sp>
          <p:nvSpPr>
            <p:cNvPr id="13" name="object 13"/>
            <p:cNvSpPr/>
            <p:nvPr/>
          </p:nvSpPr>
          <p:spPr>
            <a:xfrm>
              <a:off x="1781429" y="4708334"/>
              <a:ext cx="9645015" cy="975360"/>
            </a:xfrm>
            <a:custGeom>
              <a:avLst/>
              <a:gdLst/>
              <a:ahLst/>
              <a:cxnLst/>
              <a:rect l="l" t="t" r="r" b="b"/>
              <a:pathLst>
                <a:path w="9645015" h="975360">
                  <a:moveTo>
                    <a:pt x="9644761" y="0"/>
                  </a:moveTo>
                  <a:lnTo>
                    <a:pt x="0" y="0"/>
                  </a:lnTo>
                  <a:lnTo>
                    <a:pt x="0" y="975131"/>
                  </a:lnTo>
                  <a:lnTo>
                    <a:pt x="9644761" y="975131"/>
                  </a:lnTo>
                  <a:lnTo>
                    <a:pt x="9644761" y="0"/>
                  </a:lnTo>
                  <a:close/>
                </a:path>
              </a:pathLst>
            </a:custGeom>
            <a:solidFill>
              <a:srgbClr val="2A5F9E"/>
            </a:solidFill>
          </p:spPr>
          <p:txBody>
            <a:bodyPr wrap="square" lIns="0" tIns="0" rIns="0" bIns="0" rtlCol="0"/>
            <a:lstStyle/>
            <a:p>
              <a:endParaRPr/>
            </a:p>
          </p:txBody>
        </p:sp>
        <p:sp>
          <p:nvSpPr>
            <p:cNvPr id="14" name="object 14"/>
            <p:cNvSpPr/>
            <p:nvPr/>
          </p:nvSpPr>
          <p:spPr>
            <a:xfrm>
              <a:off x="1781429" y="4708334"/>
              <a:ext cx="9645015" cy="975360"/>
            </a:xfrm>
            <a:custGeom>
              <a:avLst/>
              <a:gdLst/>
              <a:ahLst/>
              <a:cxnLst/>
              <a:rect l="l" t="t" r="r" b="b"/>
              <a:pathLst>
                <a:path w="9645015" h="975360">
                  <a:moveTo>
                    <a:pt x="0" y="975131"/>
                  </a:moveTo>
                  <a:lnTo>
                    <a:pt x="9644761" y="975131"/>
                  </a:lnTo>
                  <a:lnTo>
                    <a:pt x="9644761" y="0"/>
                  </a:lnTo>
                  <a:lnTo>
                    <a:pt x="0" y="0"/>
                  </a:lnTo>
                  <a:lnTo>
                    <a:pt x="0" y="975131"/>
                  </a:lnTo>
                  <a:close/>
                </a:path>
              </a:pathLst>
            </a:custGeom>
            <a:ln w="25400">
              <a:solidFill>
                <a:srgbClr val="E9E1D5"/>
              </a:solidFill>
            </a:ln>
          </p:spPr>
          <p:txBody>
            <a:bodyPr wrap="square" lIns="0" tIns="0" rIns="0" bIns="0" rtlCol="0"/>
            <a:lstStyle/>
            <a:p>
              <a:endParaRPr/>
            </a:p>
          </p:txBody>
        </p:sp>
      </p:grpSp>
      <p:sp>
        <p:nvSpPr>
          <p:cNvPr id="15" name="object 15"/>
          <p:cNvSpPr txBox="1"/>
          <p:nvPr/>
        </p:nvSpPr>
        <p:spPr>
          <a:xfrm>
            <a:off x="2543048" y="2010282"/>
            <a:ext cx="8449310" cy="3561079"/>
          </a:xfrm>
          <a:prstGeom prst="rect">
            <a:avLst/>
          </a:prstGeom>
        </p:spPr>
        <p:txBody>
          <a:bodyPr vert="horz" wrap="square" lIns="0" tIns="12065" rIns="0" bIns="0" rtlCol="0">
            <a:spAutoFit/>
          </a:bodyPr>
          <a:lstStyle/>
          <a:p>
            <a:pPr marL="12700">
              <a:lnSpc>
                <a:spcPct val="100000"/>
              </a:lnSpc>
              <a:spcBef>
                <a:spcPts val="95"/>
              </a:spcBef>
            </a:pPr>
            <a:r>
              <a:rPr sz="2800" dirty="0">
                <a:solidFill>
                  <a:srgbClr val="E9E1D5"/>
                </a:solidFill>
                <a:latin typeface="Times New Roman"/>
                <a:cs typeface="Times New Roman"/>
              </a:rPr>
              <a:t>Quản</a:t>
            </a:r>
            <a:r>
              <a:rPr sz="2800" spc="-20" dirty="0">
                <a:solidFill>
                  <a:srgbClr val="E9E1D5"/>
                </a:solidFill>
                <a:latin typeface="Times New Roman"/>
                <a:cs typeface="Times New Roman"/>
              </a:rPr>
              <a:t> </a:t>
            </a:r>
            <a:r>
              <a:rPr sz="2800" dirty="0">
                <a:solidFill>
                  <a:srgbClr val="E9E1D5"/>
                </a:solidFill>
                <a:latin typeface="Times New Roman"/>
                <a:cs typeface="Times New Roman"/>
              </a:rPr>
              <a:t>lý</a:t>
            </a:r>
            <a:r>
              <a:rPr sz="2800" spc="-25" dirty="0">
                <a:solidFill>
                  <a:srgbClr val="E9E1D5"/>
                </a:solidFill>
                <a:latin typeface="Times New Roman"/>
                <a:cs typeface="Times New Roman"/>
              </a:rPr>
              <a:t> </a:t>
            </a:r>
            <a:r>
              <a:rPr sz="2800" dirty="0">
                <a:solidFill>
                  <a:srgbClr val="E9E1D5"/>
                </a:solidFill>
                <a:latin typeface="Times New Roman"/>
                <a:cs typeface="Times New Roman"/>
              </a:rPr>
              <a:t>nhà</a:t>
            </a:r>
            <a:r>
              <a:rPr sz="2800" spc="-35" dirty="0">
                <a:solidFill>
                  <a:srgbClr val="E9E1D5"/>
                </a:solidFill>
                <a:latin typeface="Times New Roman"/>
                <a:cs typeface="Times New Roman"/>
              </a:rPr>
              <a:t> </a:t>
            </a:r>
            <a:r>
              <a:rPr sz="2800" dirty="0">
                <a:solidFill>
                  <a:srgbClr val="E9E1D5"/>
                </a:solidFill>
                <a:latin typeface="Times New Roman"/>
                <a:cs typeface="Times New Roman"/>
              </a:rPr>
              <a:t>nước</a:t>
            </a:r>
            <a:r>
              <a:rPr sz="2800" spc="-30" dirty="0">
                <a:solidFill>
                  <a:srgbClr val="E9E1D5"/>
                </a:solidFill>
                <a:latin typeface="Times New Roman"/>
                <a:cs typeface="Times New Roman"/>
              </a:rPr>
              <a:t> </a:t>
            </a:r>
            <a:r>
              <a:rPr sz="2800" dirty="0">
                <a:solidFill>
                  <a:srgbClr val="E9E1D5"/>
                </a:solidFill>
                <a:latin typeface="Times New Roman"/>
                <a:cs typeface="Times New Roman"/>
              </a:rPr>
              <a:t>đối</a:t>
            </a:r>
            <a:r>
              <a:rPr sz="2800" spc="-30" dirty="0">
                <a:solidFill>
                  <a:srgbClr val="E9E1D5"/>
                </a:solidFill>
                <a:latin typeface="Times New Roman"/>
                <a:cs typeface="Times New Roman"/>
              </a:rPr>
              <a:t> </a:t>
            </a:r>
            <a:r>
              <a:rPr sz="2800" dirty="0">
                <a:solidFill>
                  <a:srgbClr val="E9E1D5"/>
                </a:solidFill>
                <a:latin typeface="Times New Roman"/>
                <a:cs typeface="Times New Roman"/>
              </a:rPr>
              <a:t>với</a:t>
            </a:r>
            <a:r>
              <a:rPr sz="2800" spc="-30" dirty="0">
                <a:solidFill>
                  <a:srgbClr val="E9E1D5"/>
                </a:solidFill>
                <a:latin typeface="Times New Roman"/>
                <a:cs typeface="Times New Roman"/>
              </a:rPr>
              <a:t> </a:t>
            </a:r>
            <a:r>
              <a:rPr sz="2800" dirty="0">
                <a:solidFill>
                  <a:srgbClr val="E9E1D5"/>
                </a:solidFill>
                <a:latin typeface="Times New Roman"/>
                <a:cs typeface="Times New Roman"/>
              </a:rPr>
              <a:t>hoạt</a:t>
            </a:r>
            <a:r>
              <a:rPr sz="2800" spc="-30" dirty="0">
                <a:solidFill>
                  <a:srgbClr val="E9E1D5"/>
                </a:solidFill>
                <a:latin typeface="Times New Roman"/>
                <a:cs typeface="Times New Roman"/>
              </a:rPr>
              <a:t> </a:t>
            </a:r>
            <a:r>
              <a:rPr sz="2800" dirty="0">
                <a:solidFill>
                  <a:srgbClr val="E9E1D5"/>
                </a:solidFill>
                <a:latin typeface="Times New Roman"/>
                <a:cs typeface="Times New Roman"/>
              </a:rPr>
              <a:t>động</a:t>
            </a:r>
            <a:r>
              <a:rPr sz="2800" spc="-40" dirty="0">
                <a:solidFill>
                  <a:srgbClr val="E9E1D5"/>
                </a:solidFill>
                <a:latin typeface="Times New Roman"/>
                <a:cs typeface="Times New Roman"/>
              </a:rPr>
              <a:t> </a:t>
            </a:r>
            <a:r>
              <a:rPr sz="2800" dirty="0">
                <a:solidFill>
                  <a:srgbClr val="E9E1D5"/>
                </a:solidFill>
                <a:latin typeface="Times New Roman"/>
                <a:cs typeface="Times New Roman"/>
              </a:rPr>
              <a:t>đấu</a:t>
            </a:r>
            <a:r>
              <a:rPr sz="2800" spc="-30" dirty="0">
                <a:solidFill>
                  <a:srgbClr val="E9E1D5"/>
                </a:solidFill>
                <a:latin typeface="Times New Roman"/>
                <a:cs typeface="Times New Roman"/>
              </a:rPr>
              <a:t> </a:t>
            </a:r>
            <a:r>
              <a:rPr sz="2800" spc="-20" dirty="0">
                <a:solidFill>
                  <a:srgbClr val="E9E1D5"/>
                </a:solidFill>
                <a:latin typeface="Times New Roman"/>
                <a:cs typeface="Times New Roman"/>
              </a:rPr>
              <a:t>thầu</a:t>
            </a:r>
            <a:endParaRPr sz="2800">
              <a:latin typeface="Times New Roman"/>
              <a:cs typeface="Times New Roman"/>
            </a:endParaRPr>
          </a:p>
          <a:p>
            <a:pPr>
              <a:lnSpc>
                <a:spcPct val="100000"/>
              </a:lnSpc>
            </a:pPr>
            <a:endParaRPr sz="2800">
              <a:latin typeface="Times New Roman"/>
              <a:cs typeface="Times New Roman"/>
            </a:endParaRPr>
          </a:p>
          <a:p>
            <a:pPr>
              <a:lnSpc>
                <a:spcPct val="100000"/>
              </a:lnSpc>
              <a:spcBef>
                <a:spcPts val="755"/>
              </a:spcBef>
            </a:pPr>
            <a:endParaRPr sz="2800">
              <a:latin typeface="Times New Roman"/>
              <a:cs typeface="Times New Roman"/>
            </a:endParaRPr>
          </a:p>
          <a:p>
            <a:pPr marL="367030" marR="5080">
              <a:lnSpc>
                <a:spcPts val="2890"/>
              </a:lnSpc>
              <a:spcBef>
                <a:spcPts val="5"/>
              </a:spcBef>
            </a:pPr>
            <a:r>
              <a:rPr sz="2800" dirty="0">
                <a:solidFill>
                  <a:srgbClr val="E9E1D5"/>
                </a:solidFill>
                <a:latin typeface="Times New Roman"/>
                <a:cs typeface="Times New Roman"/>
              </a:rPr>
              <a:t>Thẩm quyền</a:t>
            </a:r>
            <a:r>
              <a:rPr sz="2800" spc="-20" dirty="0">
                <a:solidFill>
                  <a:srgbClr val="E9E1D5"/>
                </a:solidFill>
                <a:latin typeface="Times New Roman"/>
                <a:cs typeface="Times New Roman"/>
              </a:rPr>
              <a:t> </a:t>
            </a:r>
            <a:r>
              <a:rPr sz="2800" dirty="0">
                <a:solidFill>
                  <a:srgbClr val="E9E1D5"/>
                </a:solidFill>
                <a:latin typeface="Times New Roman"/>
                <a:cs typeface="Times New Roman"/>
              </a:rPr>
              <a:t>và</a:t>
            </a:r>
            <a:r>
              <a:rPr sz="2800" spc="-10" dirty="0">
                <a:solidFill>
                  <a:srgbClr val="E9E1D5"/>
                </a:solidFill>
                <a:latin typeface="Times New Roman"/>
                <a:cs typeface="Times New Roman"/>
              </a:rPr>
              <a:t> </a:t>
            </a:r>
            <a:r>
              <a:rPr sz="2800" dirty="0">
                <a:solidFill>
                  <a:srgbClr val="E9E1D5"/>
                </a:solidFill>
                <a:latin typeface="Times New Roman"/>
                <a:cs typeface="Times New Roman"/>
              </a:rPr>
              <a:t>trách</a:t>
            </a:r>
            <a:r>
              <a:rPr sz="2800" spc="-5" dirty="0">
                <a:solidFill>
                  <a:srgbClr val="E9E1D5"/>
                </a:solidFill>
                <a:latin typeface="Times New Roman"/>
                <a:cs typeface="Times New Roman"/>
              </a:rPr>
              <a:t> </a:t>
            </a:r>
            <a:r>
              <a:rPr sz="2800" dirty="0">
                <a:solidFill>
                  <a:srgbClr val="E9E1D5"/>
                </a:solidFill>
                <a:latin typeface="Times New Roman"/>
                <a:cs typeface="Times New Roman"/>
              </a:rPr>
              <a:t>nhiệm</a:t>
            </a:r>
            <a:r>
              <a:rPr sz="2800" spc="-25" dirty="0">
                <a:solidFill>
                  <a:srgbClr val="E9E1D5"/>
                </a:solidFill>
                <a:latin typeface="Times New Roman"/>
                <a:cs typeface="Times New Roman"/>
              </a:rPr>
              <a:t> </a:t>
            </a:r>
            <a:r>
              <a:rPr sz="2800" dirty="0">
                <a:solidFill>
                  <a:srgbClr val="E9E1D5"/>
                </a:solidFill>
                <a:latin typeface="Times New Roman"/>
                <a:cs typeface="Times New Roman"/>
              </a:rPr>
              <a:t>của</a:t>
            </a:r>
            <a:r>
              <a:rPr sz="2800" spc="-20" dirty="0">
                <a:solidFill>
                  <a:srgbClr val="E9E1D5"/>
                </a:solidFill>
                <a:latin typeface="Times New Roman"/>
                <a:cs typeface="Times New Roman"/>
              </a:rPr>
              <a:t> </a:t>
            </a:r>
            <a:r>
              <a:rPr sz="2800" dirty="0">
                <a:solidFill>
                  <a:srgbClr val="E9E1D5"/>
                </a:solidFill>
                <a:latin typeface="Times New Roman"/>
                <a:cs typeface="Times New Roman"/>
              </a:rPr>
              <a:t>các</a:t>
            </a:r>
            <a:r>
              <a:rPr sz="2800" spc="-5" dirty="0">
                <a:solidFill>
                  <a:srgbClr val="E9E1D5"/>
                </a:solidFill>
                <a:latin typeface="Times New Roman"/>
                <a:cs typeface="Times New Roman"/>
              </a:rPr>
              <a:t> </a:t>
            </a:r>
            <a:r>
              <a:rPr sz="2800" dirty="0">
                <a:solidFill>
                  <a:srgbClr val="E9E1D5"/>
                </a:solidFill>
                <a:latin typeface="Times New Roman"/>
                <a:cs typeface="Times New Roman"/>
              </a:rPr>
              <a:t>cơ</a:t>
            </a:r>
            <a:r>
              <a:rPr sz="2800" spc="-5" dirty="0">
                <a:solidFill>
                  <a:srgbClr val="E9E1D5"/>
                </a:solidFill>
                <a:latin typeface="Times New Roman"/>
                <a:cs typeface="Times New Roman"/>
              </a:rPr>
              <a:t> </a:t>
            </a:r>
            <a:r>
              <a:rPr sz="2800" dirty="0">
                <a:solidFill>
                  <a:srgbClr val="E9E1D5"/>
                </a:solidFill>
                <a:latin typeface="Times New Roman"/>
                <a:cs typeface="Times New Roman"/>
              </a:rPr>
              <a:t>quan,</a:t>
            </a:r>
            <a:r>
              <a:rPr sz="2800" spc="-15" dirty="0">
                <a:solidFill>
                  <a:srgbClr val="E9E1D5"/>
                </a:solidFill>
                <a:latin typeface="Times New Roman"/>
                <a:cs typeface="Times New Roman"/>
              </a:rPr>
              <a:t> </a:t>
            </a:r>
            <a:r>
              <a:rPr sz="2800" dirty="0">
                <a:solidFill>
                  <a:srgbClr val="E9E1D5"/>
                </a:solidFill>
                <a:latin typeface="Times New Roman"/>
                <a:cs typeface="Times New Roman"/>
              </a:rPr>
              <a:t>tổ</a:t>
            </a:r>
            <a:r>
              <a:rPr sz="2800" spc="-15" dirty="0">
                <a:solidFill>
                  <a:srgbClr val="E9E1D5"/>
                </a:solidFill>
                <a:latin typeface="Times New Roman"/>
                <a:cs typeface="Times New Roman"/>
              </a:rPr>
              <a:t> </a:t>
            </a:r>
            <a:r>
              <a:rPr sz="2800" dirty="0">
                <a:solidFill>
                  <a:srgbClr val="E9E1D5"/>
                </a:solidFill>
                <a:latin typeface="Times New Roman"/>
                <a:cs typeface="Times New Roman"/>
              </a:rPr>
              <a:t>chức,</a:t>
            </a:r>
            <a:r>
              <a:rPr sz="2800" spc="-10" dirty="0">
                <a:solidFill>
                  <a:srgbClr val="E9E1D5"/>
                </a:solidFill>
                <a:latin typeface="Times New Roman"/>
                <a:cs typeface="Times New Roman"/>
              </a:rPr>
              <a:t> </a:t>
            </a:r>
            <a:r>
              <a:rPr sz="2800" spc="-25" dirty="0">
                <a:solidFill>
                  <a:srgbClr val="E9E1D5"/>
                </a:solidFill>
                <a:latin typeface="Times New Roman"/>
                <a:cs typeface="Times New Roman"/>
              </a:rPr>
              <a:t>cá </a:t>
            </a:r>
            <a:r>
              <a:rPr sz="2800" dirty="0">
                <a:solidFill>
                  <a:srgbClr val="E9E1D5"/>
                </a:solidFill>
                <a:latin typeface="Times New Roman"/>
                <a:cs typeface="Times New Roman"/>
              </a:rPr>
              <a:t>nhân</a:t>
            </a:r>
            <a:r>
              <a:rPr sz="2800" spc="-40" dirty="0">
                <a:solidFill>
                  <a:srgbClr val="E9E1D5"/>
                </a:solidFill>
                <a:latin typeface="Times New Roman"/>
                <a:cs typeface="Times New Roman"/>
              </a:rPr>
              <a:t> </a:t>
            </a:r>
            <a:r>
              <a:rPr sz="2800" dirty="0">
                <a:solidFill>
                  <a:srgbClr val="E9E1D5"/>
                </a:solidFill>
                <a:latin typeface="Times New Roman"/>
                <a:cs typeface="Times New Roman"/>
              </a:rPr>
              <a:t>trong</a:t>
            </a:r>
            <a:r>
              <a:rPr sz="2800" spc="-45" dirty="0">
                <a:solidFill>
                  <a:srgbClr val="E9E1D5"/>
                </a:solidFill>
                <a:latin typeface="Times New Roman"/>
                <a:cs typeface="Times New Roman"/>
              </a:rPr>
              <a:t> </a:t>
            </a:r>
            <a:r>
              <a:rPr sz="2800" dirty="0">
                <a:solidFill>
                  <a:srgbClr val="E9E1D5"/>
                </a:solidFill>
                <a:latin typeface="Times New Roman"/>
                <a:cs typeface="Times New Roman"/>
              </a:rPr>
              <a:t>hoạt</a:t>
            </a:r>
            <a:r>
              <a:rPr sz="2800" spc="-30" dirty="0">
                <a:solidFill>
                  <a:srgbClr val="E9E1D5"/>
                </a:solidFill>
                <a:latin typeface="Times New Roman"/>
                <a:cs typeface="Times New Roman"/>
              </a:rPr>
              <a:t> </a:t>
            </a:r>
            <a:r>
              <a:rPr sz="2800" dirty="0">
                <a:solidFill>
                  <a:srgbClr val="E9E1D5"/>
                </a:solidFill>
                <a:latin typeface="Times New Roman"/>
                <a:cs typeface="Times New Roman"/>
              </a:rPr>
              <a:t>động</a:t>
            </a:r>
            <a:r>
              <a:rPr sz="2800" spc="-40" dirty="0">
                <a:solidFill>
                  <a:srgbClr val="E9E1D5"/>
                </a:solidFill>
                <a:latin typeface="Times New Roman"/>
                <a:cs typeface="Times New Roman"/>
              </a:rPr>
              <a:t> </a:t>
            </a:r>
            <a:r>
              <a:rPr sz="2800" dirty="0">
                <a:solidFill>
                  <a:srgbClr val="E9E1D5"/>
                </a:solidFill>
                <a:latin typeface="Times New Roman"/>
                <a:cs typeface="Times New Roman"/>
              </a:rPr>
              <a:t>đấu</a:t>
            </a:r>
            <a:r>
              <a:rPr sz="2800" spc="-40" dirty="0">
                <a:solidFill>
                  <a:srgbClr val="E9E1D5"/>
                </a:solidFill>
                <a:latin typeface="Times New Roman"/>
                <a:cs typeface="Times New Roman"/>
              </a:rPr>
              <a:t> </a:t>
            </a:r>
            <a:r>
              <a:rPr sz="2800" spc="-20" dirty="0">
                <a:solidFill>
                  <a:srgbClr val="E9E1D5"/>
                </a:solidFill>
                <a:latin typeface="Times New Roman"/>
                <a:cs typeface="Times New Roman"/>
              </a:rPr>
              <a:t>thầu</a:t>
            </a:r>
            <a:endParaRPr sz="2800">
              <a:latin typeface="Times New Roman"/>
              <a:cs typeface="Times New Roman"/>
            </a:endParaRPr>
          </a:p>
          <a:p>
            <a:pPr>
              <a:lnSpc>
                <a:spcPct val="100000"/>
              </a:lnSpc>
              <a:spcBef>
                <a:spcPts val="2515"/>
              </a:spcBef>
            </a:pPr>
            <a:endParaRPr sz="2800">
              <a:latin typeface="Times New Roman"/>
              <a:cs typeface="Times New Roman"/>
            </a:endParaRPr>
          </a:p>
          <a:p>
            <a:pPr marL="12700" marR="67945">
              <a:lnSpc>
                <a:spcPts val="2890"/>
              </a:lnSpc>
              <a:spcBef>
                <a:spcPts val="5"/>
              </a:spcBef>
            </a:pPr>
            <a:r>
              <a:rPr sz="2800" dirty="0">
                <a:solidFill>
                  <a:srgbClr val="E9E1D5"/>
                </a:solidFill>
                <a:latin typeface="Times New Roman"/>
                <a:cs typeface="Times New Roman"/>
              </a:rPr>
              <a:t>Hoạt</a:t>
            </a:r>
            <a:r>
              <a:rPr sz="2800" spc="-10" dirty="0">
                <a:solidFill>
                  <a:srgbClr val="E9E1D5"/>
                </a:solidFill>
                <a:latin typeface="Times New Roman"/>
                <a:cs typeface="Times New Roman"/>
              </a:rPr>
              <a:t> </a:t>
            </a:r>
            <a:r>
              <a:rPr sz="2800" dirty="0">
                <a:solidFill>
                  <a:srgbClr val="E9E1D5"/>
                </a:solidFill>
                <a:latin typeface="Times New Roman"/>
                <a:cs typeface="Times New Roman"/>
              </a:rPr>
              <a:t>động</a:t>
            </a:r>
            <a:r>
              <a:rPr sz="2800" spc="-25" dirty="0">
                <a:solidFill>
                  <a:srgbClr val="E9E1D5"/>
                </a:solidFill>
                <a:latin typeface="Times New Roman"/>
                <a:cs typeface="Times New Roman"/>
              </a:rPr>
              <a:t> </a:t>
            </a:r>
            <a:r>
              <a:rPr sz="2800" dirty="0">
                <a:solidFill>
                  <a:srgbClr val="E9E1D5"/>
                </a:solidFill>
                <a:latin typeface="Times New Roman"/>
                <a:cs typeface="Times New Roman"/>
              </a:rPr>
              <a:t>lựa</a:t>
            </a:r>
            <a:r>
              <a:rPr sz="2800" spc="-15" dirty="0">
                <a:solidFill>
                  <a:srgbClr val="E9E1D5"/>
                </a:solidFill>
                <a:latin typeface="Times New Roman"/>
                <a:cs typeface="Times New Roman"/>
              </a:rPr>
              <a:t> </a:t>
            </a:r>
            <a:r>
              <a:rPr sz="2800" dirty="0">
                <a:solidFill>
                  <a:srgbClr val="E9E1D5"/>
                </a:solidFill>
                <a:latin typeface="Times New Roman"/>
                <a:cs typeface="Times New Roman"/>
              </a:rPr>
              <a:t>chọn</a:t>
            </a:r>
            <a:r>
              <a:rPr sz="2800" spc="-20" dirty="0">
                <a:solidFill>
                  <a:srgbClr val="E9E1D5"/>
                </a:solidFill>
                <a:latin typeface="Times New Roman"/>
                <a:cs typeface="Times New Roman"/>
              </a:rPr>
              <a:t> </a:t>
            </a:r>
            <a:r>
              <a:rPr sz="2800" dirty="0">
                <a:solidFill>
                  <a:srgbClr val="E9E1D5"/>
                </a:solidFill>
                <a:latin typeface="Times New Roman"/>
                <a:cs typeface="Times New Roman"/>
              </a:rPr>
              <a:t>nhà</a:t>
            </a:r>
            <a:r>
              <a:rPr sz="2800" spc="-15" dirty="0">
                <a:solidFill>
                  <a:srgbClr val="E9E1D5"/>
                </a:solidFill>
                <a:latin typeface="Times New Roman"/>
                <a:cs typeface="Times New Roman"/>
              </a:rPr>
              <a:t> </a:t>
            </a:r>
            <a:r>
              <a:rPr sz="2800" dirty="0">
                <a:solidFill>
                  <a:srgbClr val="E9E1D5"/>
                </a:solidFill>
                <a:latin typeface="Times New Roman"/>
                <a:cs typeface="Times New Roman"/>
              </a:rPr>
              <a:t>thầu</a:t>
            </a:r>
            <a:r>
              <a:rPr sz="2800" spc="-20" dirty="0">
                <a:solidFill>
                  <a:srgbClr val="E9E1D5"/>
                </a:solidFill>
                <a:latin typeface="Times New Roman"/>
                <a:cs typeface="Times New Roman"/>
              </a:rPr>
              <a:t> </a:t>
            </a:r>
            <a:r>
              <a:rPr sz="2800" dirty="0">
                <a:solidFill>
                  <a:srgbClr val="E9E1D5"/>
                </a:solidFill>
                <a:latin typeface="Times New Roman"/>
                <a:cs typeface="Times New Roman"/>
              </a:rPr>
              <a:t>thực</a:t>
            </a:r>
            <a:r>
              <a:rPr sz="2800" spc="-20" dirty="0">
                <a:solidFill>
                  <a:srgbClr val="E9E1D5"/>
                </a:solidFill>
                <a:latin typeface="Times New Roman"/>
                <a:cs typeface="Times New Roman"/>
              </a:rPr>
              <a:t> </a:t>
            </a:r>
            <a:r>
              <a:rPr sz="2800" dirty="0">
                <a:solidFill>
                  <a:srgbClr val="E9E1D5"/>
                </a:solidFill>
                <a:latin typeface="Times New Roman"/>
                <a:cs typeface="Times New Roman"/>
              </a:rPr>
              <a:t>hiện</a:t>
            </a:r>
            <a:r>
              <a:rPr sz="2800" spc="-15" dirty="0">
                <a:solidFill>
                  <a:srgbClr val="E9E1D5"/>
                </a:solidFill>
                <a:latin typeface="Times New Roman"/>
                <a:cs typeface="Times New Roman"/>
              </a:rPr>
              <a:t> </a:t>
            </a:r>
            <a:r>
              <a:rPr sz="2800" dirty="0">
                <a:solidFill>
                  <a:srgbClr val="E9E1D5"/>
                </a:solidFill>
                <a:latin typeface="Times New Roman"/>
                <a:cs typeface="Times New Roman"/>
              </a:rPr>
              <a:t>gói</a:t>
            </a:r>
            <a:r>
              <a:rPr sz="2800" spc="-20" dirty="0">
                <a:solidFill>
                  <a:srgbClr val="E9E1D5"/>
                </a:solidFill>
                <a:latin typeface="Times New Roman"/>
                <a:cs typeface="Times New Roman"/>
              </a:rPr>
              <a:t> </a:t>
            </a:r>
            <a:r>
              <a:rPr sz="2800" dirty="0">
                <a:solidFill>
                  <a:srgbClr val="E9E1D5"/>
                </a:solidFill>
                <a:latin typeface="Times New Roman"/>
                <a:cs typeface="Times New Roman"/>
              </a:rPr>
              <a:t>thầu,</a:t>
            </a:r>
            <a:r>
              <a:rPr sz="2800" spc="-15" dirty="0">
                <a:solidFill>
                  <a:srgbClr val="E9E1D5"/>
                </a:solidFill>
                <a:latin typeface="Times New Roman"/>
                <a:cs typeface="Times New Roman"/>
              </a:rPr>
              <a:t> </a:t>
            </a:r>
            <a:r>
              <a:rPr sz="2800" dirty="0">
                <a:solidFill>
                  <a:srgbClr val="E9E1D5"/>
                </a:solidFill>
                <a:latin typeface="Times New Roman"/>
                <a:cs typeface="Times New Roman"/>
              </a:rPr>
              <a:t>hoạt</a:t>
            </a:r>
            <a:r>
              <a:rPr sz="2800" spc="-20" dirty="0">
                <a:solidFill>
                  <a:srgbClr val="E9E1D5"/>
                </a:solidFill>
                <a:latin typeface="Times New Roman"/>
                <a:cs typeface="Times New Roman"/>
              </a:rPr>
              <a:t> động </a:t>
            </a:r>
            <a:r>
              <a:rPr sz="2800" dirty="0">
                <a:solidFill>
                  <a:srgbClr val="E9E1D5"/>
                </a:solidFill>
                <a:latin typeface="Times New Roman"/>
                <a:cs typeface="Times New Roman"/>
              </a:rPr>
              <a:t>lựa</a:t>
            </a:r>
            <a:r>
              <a:rPr sz="2800" spc="-25" dirty="0">
                <a:solidFill>
                  <a:srgbClr val="E9E1D5"/>
                </a:solidFill>
                <a:latin typeface="Times New Roman"/>
                <a:cs typeface="Times New Roman"/>
              </a:rPr>
              <a:t> </a:t>
            </a:r>
            <a:r>
              <a:rPr sz="2800" dirty="0">
                <a:solidFill>
                  <a:srgbClr val="E9E1D5"/>
                </a:solidFill>
                <a:latin typeface="Times New Roman"/>
                <a:cs typeface="Times New Roman"/>
              </a:rPr>
              <a:t>chọn</a:t>
            </a:r>
            <a:r>
              <a:rPr sz="2800" spc="-20" dirty="0">
                <a:solidFill>
                  <a:srgbClr val="E9E1D5"/>
                </a:solidFill>
                <a:latin typeface="Times New Roman"/>
                <a:cs typeface="Times New Roman"/>
              </a:rPr>
              <a:t> </a:t>
            </a:r>
            <a:r>
              <a:rPr sz="2800" dirty="0">
                <a:solidFill>
                  <a:srgbClr val="E9E1D5"/>
                </a:solidFill>
                <a:latin typeface="Times New Roman"/>
                <a:cs typeface="Times New Roman"/>
              </a:rPr>
              <a:t>nhà</a:t>
            </a:r>
            <a:r>
              <a:rPr sz="2800" spc="-20" dirty="0">
                <a:solidFill>
                  <a:srgbClr val="E9E1D5"/>
                </a:solidFill>
                <a:latin typeface="Times New Roman"/>
                <a:cs typeface="Times New Roman"/>
              </a:rPr>
              <a:t> </a:t>
            </a:r>
            <a:r>
              <a:rPr sz="2800" dirty="0">
                <a:solidFill>
                  <a:srgbClr val="E9E1D5"/>
                </a:solidFill>
                <a:latin typeface="Times New Roman"/>
                <a:cs typeface="Times New Roman"/>
              </a:rPr>
              <a:t>đầu</a:t>
            </a:r>
            <a:r>
              <a:rPr sz="2800" spc="-5" dirty="0">
                <a:solidFill>
                  <a:srgbClr val="E9E1D5"/>
                </a:solidFill>
                <a:latin typeface="Times New Roman"/>
                <a:cs typeface="Times New Roman"/>
              </a:rPr>
              <a:t> </a:t>
            </a:r>
            <a:r>
              <a:rPr sz="2800" dirty="0">
                <a:solidFill>
                  <a:srgbClr val="E9E1D5"/>
                </a:solidFill>
                <a:latin typeface="Times New Roman"/>
                <a:cs typeface="Times New Roman"/>
              </a:rPr>
              <a:t>tư</a:t>
            </a:r>
            <a:r>
              <a:rPr sz="2800" spc="-25" dirty="0">
                <a:solidFill>
                  <a:srgbClr val="E9E1D5"/>
                </a:solidFill>
                <a:latin typeface="Times New Roman"/>
                <a:cs typeface="Times New Roman"/>
              </a:rPr>
              <a:t> </a:t>
            </a:r>
            <a:r>
              <a:rPr sz="2800" dirty="0">
                <a:solidFill>
                  <a:srgbClr val="E9E1D5"/>
                </a:solidFill>
                <a:latin typeface="Times New Roman"/>
                <a:cs typeface="Times New Roman"/>
              </a:rPr>
              <a:t>thực</a:t>
            </a:r>
            <a:r>
              <a:rPr sz="2800" spc="-20" dirty="0">
                <a:solidFill>
                  <a:srgbClr val="E9E1D5"/>
                </a:solidFill>
                <a:latin typeface="Times New Roman"/>
                <a:cs typeface="Times New Roman"/>
              </a:rPr>
              <a:t> </a:t>
            </a:r>
            <a:r>
              <a:rPr sz="2800" dirty="0">
                <a:solidFill>
                  <a:srgbClr val="E9E1D5"/>
                </a:solidFill>
                <a:latin typeface="Times New Roman"/>
                <a:cs typeface="Times New Roman"/>
              </a:rPr>
              <a:t>hiện</a:t>
            </a:r>
            <a:r>
              <a:rPr sz="2800" spc="-20" dirty="0">
                <a:solidFill>
                  <a:srgbClr val="E9E1D5"/>
                </a:solidFill>
                <a:latin typeface="Times New Roman"/>
                <a:cs typeface="Times New Roman"/>
              </a:rPr>
              <a:t> </a:t>
            </a:r>
            <a:r>
              <a:rPr sz="2800" dirty="0">
                <a:solidFill>
                  <a:srgbClr val="E9E1D5"/>
                </a:solidFill>
                <a:latin typeface="Times New Roman"/>
                <a:cs typeface="Times New Roman"/>
              </a:rPr>
              <a:t>dự</a:t>
            </a:r>
            <a:r>
              <a:rPr sz="2800" spc="-10" dirty="0">
                <a:solidFill>
                  <a:srgbClr val="E9E1D5"/>
                </a:solidFill>
                <a:latin typeface="Times New Roman"/>
                <a:cs typeface="Times New Roman"/>
              </a:rPr>
              <a:t> </a:t>
            </a:r>
            <a:r>
              <a:rPr sz="2800" dirty="0">
                <a:solidFill>
                  <a:srgbClr val="E9E1D5"/>
                </a:solidFill>
                <a:latin typeface="Times New Roman"/>
                <a:cs typeface="Times New Roman"/>
              </a:rPr>
              <a:t>án</a:t>
            </a:r>
            <a:r>
              <a:rPr sz="2800" spc="-20" dirty="0">
                <a:solidFill>
                  <a:srgbClr val="E9E1D5"/>
                </a:solidFill>
                <a:latin typeface="Times New Roman"/>
                <a:cs typeface="Times New Roman"/>
              </a:rPr>
              <a:t> </a:t>
            </a:r>
            <a:r>
              <a:rPr sz="2800" dirty="0">
                <a:solidFill>
                  <a:srgbClr val="E9E1D5"/>
                </a:solidFill>
                <a:latin typeface="Times New Roman"/>
                <a:cs typeface="Times New Roman"/>
              </a:rPr>
              <a:t>đầu</a:t>
            </a:r>
            <a:r>
              <a:rPr sz="2800" spc="-10" dirty="0">
                <a:solidFill>
                  <a:srgbClr val="E9E1D5"/>
                </a:solidFill>
                <a:latin typeface="Times New Roman"/>
                <a:cs typeface="Times New Roman"/>
              </a:rPr>
              <a:t> </a:t>
            </a:r>
            <a:r>
              <a:rPr sz="2800" dirty="0">
                <a:solidFill>
                  <a:srgbClr val="E9E1D5"/>
                </a:solidFill>
                <a:latin typeface="Times New Roman"/>
                <a:cs typeface="Times New Roman"/>
              </a:rPr>
              <a:t>tư</a:t>
            </a:r>
            <a:r>
              <a:rPr sz="2800" spc="-20" dirty="0">
                <a:solidFill>
                  <a:srgbClr val="E9E1D5"/>
                </a:solidFill>
                <a:latin typeface="Times New Roman"/>
                <a:cs typeface="Times New Roman"/>
              </a:rPr>
              <a:t> </a:t>
            </a:r>
            <a:r>
              <a:rPr sz="2800" dirty="0">
                <a:solidFill>
                  <a:srgbClr val="E9E1D5"/>
                </a:solidFill>
                <a:latin typeface="Times New Roman"/>
                <a:cs typeface="Times New Roman"/>
              </a:rPr>
              <a:t>kinh</a:t>
            </a:r>
            <a:r>
              <a:rPr sz="2800" spc="-25" dirty="0">
                <a:solidFill>
                  <a:srgbClr val="E9E1D5"/>
                </a:solidFill>
                <a:latin typeface="Times New Roman"/>
                <a:cs typeface="Times New Roman"/>
              </a:rPr>
              <a:t> </a:t>
            </a:r>
            <a:r>
              <a:rPr sz="2800" spc="-10" dirty="0">
                <a:solidFill>
                  <a:srgbClr val="E9E1D5"/>
                </a:solidFill>
                <a:latin typeface="Times New Roman"/>
                <a:cs typeface="Times New Roman"/>
              </a:rPr>
              <a:t>doanh</a:t>
            </a:r>
            <a:endParaRPr sz="2800">
              <a:latin typeface="Times New Roman"/>
              <a:cs typeface="Times New Roman"/>
            </a:endParaRPr>
          </a:p>
        </p:txBody>
      </p:sp>
      <p:grpSp>
        <p:nvGrpSpPr>
          <p:cNvPr id="16" name="object 16"/>
          <p:cNvGrpSpPr/>
          <p:nvPr/>
        </p:nvGrpSpPr>
        <p:grpSpPr>
          <a:xfrm>
            <a:off x="1159332" y="4573778"/>
            <a:ext cx="1244600" cy="1244600"/>
            <a:chOff x="1159332" y="4573778"/>
            <a:chExt cx="1244600" cy="1244600"/>
          </a:xfrm>
        </p:grpSpPr>
        <p:sp>
          <p:nvSpPr>
            <p:cNvPr id="17" name="object 17"/>
            <p:cNvSpPr/>
            <p:nvPr/>
          </p:nvSpPr>
          <p:spPr>
            <a:xfrm>
              <a:off x="1172032" y="4586478"/>
              <a:ext cx="1219200" cy="1219200"/>
            </a:xfrm>
            <a:custGeom>
              <a:avLst/>
              <a:gdLst/>
              <a:ahLst/>
              <a:cxnLst/>
              <a:rect l="l" t="t" r="r" b="b"/>
              <a:pathLst>
                <a:path w="1219200" h="1219200">
                  <a:moveTo>
                    <a:pt x="609396" y="0"/>
                  </a:moveTo>
                  <a:lnTo>
                    <a:pt x="561774" y="1833"/>
                  </a:lnTo>
                  <a:lnTo>
                    <a:pt x="515153" y="7242"/>
                  </a:lnTo>
                  <a:lnTo>
                    <a:pt x="469671" y="16092"/>
                  </a:lnTo>
                  <a:lnTo>
                    <a:pt x="425461" y="28248"/>
                  </a:lnTo>
                  <a:lnTo>
                    <a:pt x="382660" y="43574"/>
                  </a:lnTo>
                  <a:lnTo>
                    <a:pt x="341404" y="61934"/>
                  </a:lnTo>
                  <a:lnTo>
                    <a:pt x="301827" y="83194"/>
                  </a:lnTo>
                  <a:lnTo>
                    <a:pt x="264065" y="107218"/>
                  </a:lnTo>
                  <a:lnTo>
                    <a:pt x="228254" y="133870"/>
                  </a:lnTo>
                  <a:lnTo>
                    <a:pt x="194529" y="163016"/>
                  </a:lnTo>
                  <a:lnTo>
                    <a:pt x="163026" y="194520"/>
                  </a:lnTo>
                  <a:lnTo>
                    <a:pt x="133880" y="228247"/>
                  </a:lnTo>
                  <a:lnTo>
                    <a:pt x="107227" y="264061"/>
                  </a:lnTo>
                  <a:lnTo>
                    <a:pt x="83202" y="301827"/>
                  </a:lnTo>
                  <a:lnTo>
                    <a:pt x="61941" y="341409"/>
                  </a:lnTo>
                  <a:lnTo>
                    <a:pt x="43579" y="382673"/>
                  </a:lnTo>
                  <a:lnTo>
                    <a:pt x="28252" y="425482"/>
                  </a:lnTo>
                  <a:lnTo>
                    <a:pt x="16095" y="469703"/>
                  </a:lnTo>
                  <a:lnTo>
                    <a:pt x="7243" y="515198"/>
                  </a:lnTo>
                  <a:lnTo>
                    <a:pt x="1833" y="561833"/>
                  </a:lnTo>
                  <a:lnTo>
                    <a:pt x="0" y="609473"/>
                  </a:lnTo>
                  <a:lnTo>
                    <a:pt x="1833" y="657095"/>
                  </a:lnTo>
                  <a:lnTo>
                    <a:pt x="7243" y="703716"/>
                  </a:lnTo>
                  <a:lnTo>
                    <a:pt x="16095" y="749199"/>
                  </a:lnTo>
                  <a:lnTo>
                    <a:pt x="28252" y="793409"/>
                  </a:lnTo>
                  <a:lnTo>
                    <a:pt x="43579" y="836210"/>
                  </a:lnTo>
                  <a:lnTo>
                    <a:pt x="61941" y="877468"/>
                  </a:lnTo>
                  <a:lnTo>
                    <a:pt x="83202" y="917045"/>
                  </a:lnTo>
                  <a:lnTo>
                    <a:pt x="107227" y="954808"/>
                  </a:lnTo>
                  <a:lnTo>
                    <a:pt x="133880" y="990620"/>
                  </a:lnTo>
                  <a:lnTo>
                    <a:pt x="163026" y="1024345"/>
                  </a:lnTo>
                  <a:lnTo>
                    <a:pt x="194529" y="1055849"/>
                  </a:lnTo>
                  <a:lnTo>
                    <a:pt x="228254" y="1084996"/>
                  </a:lnTo>
                  <a:lnTo>
                    <a:pt x="264065" y="1111650"/>
                  </a:lnTo>
                  <a:lnTo>
                    <a:pt x="301827" y="1135676"/>
                  </a:lnTo>
                  <a:lnTo>
                    <a:pt x="341404" y="1156938"/>
                  </a:lnTo>
                  <a:lnTo>
                    <a:pt x="382660" y="1175301"/>
                  </a:lnTo>
                  <a:lnTo>
                    <a:pt x="425461" y="1190629"/>
                  </a:lnTo>
                  <a:lnTo>
                    <a:pt x="469671" y="1202786"/>
                  </a:lnTo>
                  <a:lnTo>
                    <a:pt x="515153" y="1211638"/>
                  </a:lnTo>
                  <a:lnTo>
                    <a:pt x="561774" y="1217048"/>
                  </a:lnTo>
                  <a:lnTo>
                    <a:pt x="609396" y="1218882"/>
                  </a:lnTo>
                  <a:lnTo>
                    <a:pt x="657036" y="1217048"/>
                  </a:lnTo>
                  <a:lnTo>
                    <a:pt x="703671" y="1211638"/>
                  </a:lnTo>
                  <a:lnTo>
                    <a:pt x="749166" y="1202786"/>
                  </a:lnTo>
                  <a:lnTo>
                    <a:pt x="793386" y="1190629"/>
                  </a:lnTo>
                  <a:lnTo>
                    <a:pt x="836196" y="1175301"/>
                  </a:lnTo>
                  <a:lnTo>
                    <a:pt x="877460" y="1156938"/>
                  </a:lnTo>
                  <a:lnTo>
                    <a:pt x="917042" y="1135676"/>
                  </a:lnTo>
                  <a:lnTo>
                    <a:pt x="954808" y="1111650"/>
                  </a:lnTo>
                  <a:lnTo>
                    <a:pt x="990622" y="1084996"/>
                  </a:lnTo>
                  <a:lnTo>
                    <a:pt x="1024348" y="1055849"/>
                  </a:lnTo>
                  <a:lnTo>
                    <a:pt x="1055852" y="1024345"/>
                  </a:lnTo>
                  <a:lnTo>
                    <a:pt x="1084998" y="990620"/>
                  </a:lnTo>
                  <a:lnTo>
                    <a:pt x="1111651" y="954808"/>
                  </a:lnTo>
                  <a:lnTo>
                    <a:pt x="1135675" y="917045"/>
                  </a:lnTo>
                  <a:lnTo>
                    <a:pt x="1156935" y="877468"/>
                  </a:lnTo>
                  <a:lnTo>
                    <a:pt x="1175295" y="836210"/>
                  </a:lnTo>
                  <a:lnTo>
                    <a:pt x="1190621" y="793409"/>
                  </a:lnTo>
                  <a:lnTo>
                    <a:pt x="1202777" y="749199"/>
                  </a:lnTo>
                  <a:lnTo>
                    <a:pt x="1211627" y="703716"/>
                  </a:lnTo>
                  <a:lnTo>
                    <a:pt x="1217036" y="657095"/>
                  </a:lnTo>
                  <a:lnTo>
                    <a:pt x="1218869" y="609473"/>
                  </a:lnTo>
                  <a:lnTo>
                    <a:pt x="1217036" y="561833"/>
                  </a:lnTo>
                  <a:lnTo>
                    <a:pt x="1211627" y="515198"/>
                  </a:lnTo>
                  <a:lnTo>
                    <a:pt x="1202777" y="469703"/>
                  </a:lnTo>
                  <a:lnTo>
                    <a:pt x="1190621" y="425482"/>
                  </a:lnTo>
                  <a:lnTo>
                    <a:pt x="1175295" y="382673"/>
                  </a:lnTo>
                  <a:lnTo>
                    <a:pt x="1156935" y="341409"/>
                  </a:lnTo>
                  <a:lnTo>
                    <a:pt x="1135675" y="301827"/>
                  </a:lnTo>
                  <a:lnTo>
                    <a:pt x="1111651" y="264061"/>
                  </a:lnTo>
                  <a:lnTo>
                    <a:pt x="1084998" y="228247"/>
                  </a:lnTo>
                  <a:lnTo>
                    <a:pt x="1055852" y="194520"/>
                  </a:lnTo>
                  <a:lnTo>
                    <a:pt x="1024348" y="163016"/>
                  </a:lnTo>
                  <a:lnTo>
                    <a:pt x="990622" y="133870"/>
                  </a:lnTo>
                  <a:lnTo>
                    <a:pt x="954808" y="107218"/>
                  </a:lnTo>
                  <a:lnTo>
                    <a:pt x="917042" y="83194"/>
                  </a:lnTo>
                  <a:lnTo>
                    <a:pt x="877460" y="61934"/>
                  </a:lnTo>
                  <a:lnTo>
                    <a:pt x="836196" y="43574"/>
                  </a:lnTo>
                  <a:lnTo>
                    <a:pt x="793386" y="28248"/>
                  </a:lnTo>
                  <a:lnTo>
                    <a:pt x="749166" y="16092"/>
                  </a:lnTo>
                  <a:lnTo>
                    <a:pt x="703671" y="7242"/>
                  </a:lnTo>
                  <a:lnTo>
                    <a:pt x="657036" y="1833"/>
                  </a:lnTo>
                  <a:lnTo>
                    <a:pt x="609396" y="0"/>
                  </a:lnTo>
                  <a:close/>
                </a:path>
              </a:pathLst>
            </a:custGeom>
            <a:solidFill>
              <a:srgbClr val="E9E1D5"/>
            </a:solidFill>
          </p:spPr>
          <p:txBody>
            <a:bodyPr wrap="square" lIns="0" tIns="0" rIns="0" bIns="0" rtlCol="0"/>
            <a:lstStyle/>
            <a:p>
              <a:endParaRPr/>
            </a:p>
          </p:txBody>
        </p:sp>
        <p:sp>
          <p:nvSpPr>
            <p:cNvPr id="18" name="object 18"/>
            <p:cNvSpPr/>
            <p:nvPr/>
          </p:nvSpPr>
          <p:spPr>
            <a:xfrm>
              <a:off x="1172032" y="4586478"/>
              <a:ext cx="1219200" cy="1219200"/>
            </a:xfrm>
            <a:custGeom>
              <a:avLst/>
              <a:gdLst/>
              <a:ahLst/>
              <a:cxnLst/>
              <a:rect l="l" t="t" r="r" b="b"/>
              <a:pathLst>
                <a:path w="1219200" h="1219200">
                  <a:moveTo>
                    <a:pt x="0" y="609473"/>
                  </a:moveTo>
                  <a:lnTo>
                    <a:pt x="1833" y="561833"/>
                  </a:lnTo>
                  <a:lnTo>
                    <a:pt x="7243" y="515198"/>
                  </a:lnTo>
                  <a:lnTo>
                    <a:pt x="16095" y="469703"/>
                  </a:lnTo>
                  <a:lnTo>
                    <a:pt x="28252" y="425482"/>
                  </a:lnTo>
                  <a:lnTo>
                    <a:pt x="43579" y="382673"/>
                  </a:lnTo>
                  <a:lnTo>
                    <a:pt x="61941" y="341409"/>
                  </a:lnTo>
                  <a:lnTo>
                    <a:pt x="83202" y="301827"/>
                  </a:lnTo>
                  <a:lnTo>
                    <a:pt x="107227" y="264061"/>
                  </a:lnTo>
                  <a:lnTo>
                    <a:pt x="133880" y="228247"/>
                  </a:lnTo>
                  <a:lnTo>
                    <a:pt x="163026" y="194520"/>
                  </a:lnTo>
                  <a:lnTo>
                    <a:pt x="194529" y="163016"/>
                  </a:lnTo>
                  <a:lnTo>
                    <a:pt x="228254" y="133870"/>
                  </a:lnTo>
                  <a:lnTo>
                    <a:pt x="264065" y="107218"/>
                  </a:lnTo>
                  <a:lnTo>
                    <a:pt x="301827" y="83194"/>
                  </a:lnTo>
                  <a:lnTo>
                    <a:pt x="341404" y="61934"/>
                  </a:lnTo>
                  <a:lnTo>
                    <a:pt x="382660" y="43574"/>
                  </a:lnTo>
                  <a:lnTo>
                    <a:pt x="425461" y="28248"/>
                  </a:lnTo>
                  <a:lnTo>
                    <a:pt x="469671" y="16092"/>
                  </a:lnTo>
                  <a:lnTo>
                    <a:pt x="515153" y="7242"/>
                  </a:lnTo>
                  <a:lnTo>
                    <a:pt x="561774" y="1833"/>
                  </a:lnTo>
                  <a:lnTo>
                    <a:pt x="609396" y="0"/>
                  </a:lnTo>
                  <a:lnTo>
                    <a:pt x="657036" y="1833"/>
                  </a:lnTo>
                  <a:lnTo>
                    <a:pt x="703671" y="7242"/>
                  </a:lnTo>
                  <a:lnTo>
                    <a:pt x="749166" y="16092"/>
                  </a:lnTo>
                  <a:lnTo>
                    <a:pt x="793386" y="28248"/>
                  </a:lnTo>
                  <a:lnTo>
                    <a:pt x="836196" y="43574"/>
                  </a:lnTo>
                  <a:lnTo>
                    <a:pt x="877460" y="61934"/>
                  </a:lnTo>
                  <a:lnTo>
                    <a:pt x="917042" y="83194"/>
                  </a:lnTo>
                  <a:lnTo>
                    <a:pt x="954808" y="107218"/>
                  </a:lnTo>
                  <a:lnTo>
                    <a:pt x="990622" y="133870"/>
                  </a:lnTo>
                  <a:lnTo>
                    <a:pt x="1024348" y="163016"/>
                  </a:lnTo>
                  <a:lnTo>
                    <a:pt x="1055852" y="194520"/>
                  </a:lnTo>
                  <a:lnTo>
                    <a:pt x="1084998" y="228247"/>
                  </a:lnTo>
                  <a:lnTo>
                    <a:pt x="1111651" y="264061"/>
                  </a:lnTo>
                  <a:lnTo>
                    <a:pt x="1135675" y="301827"/>
                  </a:lnTo>
                  <a:lnTo>
                    <a:pt x="1156935" y="341409"/>
                  </a:lnTo>
                  <a:lnTo>
                    <a:pt x="1175295" y="382673"/>
                  </a:lnTo>
                  <a:lnTo>
                    <a:pt x="1190621" y="425482"/>
                  </a:lnTo>
                  <a:lnTo>
                    <a:pt x="1202777" y="469703"/>
                  </a:lnTo>
                  <a:lnTo>
                    <a:pt x="1211627" y="515198"/>
                  </a:lnTo>
                  <a:lnTo>
                    <a:pt x="1217036" y="561833"/>
                  </a:lnTo>
                  <a:lnTo>
                    <a:pt x="1218869" y="609473"/>
                  </a:lnTo>
                  <a:lnTo>
                    <a:pt x="1217036" y="657095"/>
                  </a:lnTo>
                  <a:lnTo>
                    <a:pt x="1211627" y="703716"/>
                  </a:lnTo>
                  <a:lnTo>
                    <a:pt x="1202777" y="749199"/>
                  </a:lnTo>
                  <a:lnTo>
                    <a:pt x="1190621" y="793409"/>
                  </a:lnTo>
                  <a:lnTo>
                    <a:pt x="1175295" y="836210"/>
                  </a:lnTo>
                  <a:lnTo>
                    <a:pt x="1156935" y="877468"/>
                  </a:lnTo>
                  <a:lnTo>
                    <a:pt x="1135675" y="917045"/>
                  </a:lnTo>
                  <a:lnTo>
                    <a:pt x="1111651" y="954808"/>
                  </a:lnTo>
                  <a:lnTo>
                    <a:pt x="1084998" y="990620"/>
                  </a:lnTo>
                  <a:lnTo>
                    <a:pt x="1055852" y="1024345"/>
                  </a:lnTo>
                  <a:lnTo>
                    <a:pt x="1024348" y="1055849"/>
                  </a:lnTo>
                  <a:lnTo>
                    <a:pt x="990622" y="1084996"/>
                  </a:lnTo>
                  <a:lnTo>
                    <a:pt x="954808" y="1111650"/>
                  </a:lnTo>
                  <a:lnTo>
                    <a:pt x="917042" y="1135676"/>
                  </a:lnTo>
                  <a:lnTo>
                    <a:pt x="877460" y="1156938"/>
                  </a:lnTo>
                  <a:lnTo>
                    <a:pt x="836196" y="1175301"/>
                  </a:lnTo>
                  <a:lnTo>
                    <a:pt x="793386" y="1190629"/>
                  </a:lnTo>
                  <a:lnTo>
                    <a:pt x="749166" y="1202786"/>
                  </a:lnTo>
                  <a:lnTo>
                    <a:pt x="703671" y="1211638"/>
                  </a:lnTo>
                  <a:lnTo>
                    <a:pt x="657036" y="1217048"/>
                  </a:lnTo>
                  <a:lnTo>
                    <a:pt x="609396" y="1218882"/>
                  </a:lnTo>
                  <a:lnTo>
                    <a:pt x="561774" y="1217048"/>
                  </a:lnTo>
                  <a:lnTo>
                    <a:pt x="515153" y="1211638"/>
                  </a:lnTo>
                  <a:lnTo>
                    <a:pt x="469671" y="1202786"/>
                  </a:lnTo>
                  <a:lnTo>
                    <a:pt x="425461" y="1190629"/>
                  </a:lnTo>
                  <a:lnTo>
                    <a:pt x="382660" y="1175301"/>
                  </a:lnTo>
                  <a:lnTo>
                    <a:pt x="341404" y="1156938"/>
                  </a:lnTo>
                  <a:lnTo>
                    <a:pt x="301827" y="1135676"/>
                  </a:lnTo>
                  <a:lnTo>
                    <a:pt x="264065" y="1111650"/>
                  </a:lnTo>
                  <a:lnTo>
                    <a:pt x="228254" y="1084996"/>
                  </a:lnTo>
                  <a:lnTo>
                    <a:pt x="194529" y="1055849"/>
                  </a:lnTo>
                  <a:lnTo>
                    <a:pt x="163026" y="1024345"/>
                  </a:lnTo>
                  <a:lnTo>
                    <a:pt x="133880" y="990620"/>
                  </a:lnTo>
                  <a:lnTo>
                    <a:pt x="107227" y="954808"/>
                  </a:lnTo>
                  <a:lnTo>
                    <a:pt x="83202" y="917045"/>
                  </a:lnTo>
                  <a:lnTo>
                    <a:pt x="61941" y="877468"/>
                  </a:lnTo>
                  <a:lnTo>
                    <a:pt x="43579" y="836210"/>
                  </a:lnTo>
                  <a:lnTo>
                    <a:pt x="28252" y="793409"/>
                  </a:lnTo>
                  <a:lnTo>
                    <a:pt x="16095" y="749199"/>
                  </a:lnTo>
                  <a:lnTo>
                    <a:pt x="7243" y="703716"/>
                  </a:lnTo>
                  <a:lnTo>
                    <a:pt x="1833" y="657095"/>
                  </a:lnTo>
                  <a:lnTo>
                    <a:pt x="0" y="609473"/>
                  </a:lnTo>
                  <a:close/>
                </a:path>
              </a:pathLst>
            </a:custGeom>
            <a:ln w="25400">
              <a:solidFill>
                <a:srgbClr val="2A5F9E"/>
              </a:solidFill>
            </a:ln>
          </p:spPr>
          <p:txBody>
            <a:bodyPr wrap="square" lIns="0" tIns="0" rIns="0" bIns="0" rtlCol="0"/>
            <a:lstStyle/>
            <a:p>
              <a:endParaRPr/>
            </a:p>
          </p:txBody>
        </p:sp>
      </p:grpSp>
      <p:sp>
        <p:nvSpPr>
          <p:cNvPr id="19" name="Slide Number Placeholder 18">
            <a:extLst>
              <a:ext uri="{FF2B5EF4-FFF2-40B4-BE49-F238E27FC236}">
                <a16:creationId xmlns:a16="http://schemas.microsoft.com/office/drawing/2014/main" id="{68E57DB7-096A-1102-7088-9F0C194DC28C}"/>
              </a:ext>
            </a:extLst>
          </p:cNvPr>
          <p:cNvSpPr>
            <a:spLocks noGrp="1"/>
          </p:cNvSpPr>
          <p:nvPr>
            <p:ph type="sldNum" sz="quarter" idx="7"/>
          </p:nvPr>
        </p:nvSpPr>
        <p:spPr/>
        <p:txBody>
          <a:bodyPr/>
          <a:lstStyle/>
          <a:p>
            <a:pPr marL="4939665">
              <a:lnSpc>
                <a:spcPts val="1655"/>
              </a:lnSpc>
            </a:pPr>
            <a:fld id="{81D60167-4931-47E6-BA6A-407CBD079E47}" type="slidenum">
              <a:rPr lang="en-US" spc="-25" smtClean="0"/>
              <a:t>8</a:t>
            </a:fld>
            <a:endParaRPr lang="en-US" spc="-25"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 name="object 22"/>
          <p:cNvSpPr txBox="1"/>
          <p:nvPr/>
        </p:nvSpPr>
        <p:spPr>
          <a:xfrm>
            <a:off x="800100" y="5715000"/>
            <a:ext cx="10591800" cy="254878"/>
          </a:xfrm>
          <a:prstGeom prst="rect">
            <a:avLst/>
          </a:prstGeom>
          <a:solidFill>
            <a:srgbClr val="CDD2DF">
              <a:alpha val="90194"/>
            </a:srgbClr>
          </a:solidFill>
        </p:spPr>
        <p:txBody>
          <a:bodyPr vert="horz" wrap="square" lIns="0" tIns="0" rIns="0" bIns="0" rtlCol="0">
            <a:spAutoFit/>
          </a:bodyPr>
          <a:lstStyle/>
          <a:p>
            <a:pPr marL="317500">
              <a:lnSpc>
                <a:spcPts val="1885"/>
              </a:lnSpc>
            </a:pPr>
            <a:r>
              <a:rPr sz="2400" dirty="0">
                <a:solidFill>
                  <a:srgbClr val="03499E"/>
                </a:solidFill>
                <a:latin typeface="Times New Roman"/>
                <a:cs typeface="Times New Roman"/>
              </a:rPr>
              <a:t>g)</a:t>
            </a:r>
            <a:r>
              <a:rPr sz="2400" spc="-10" dirty="0">
                <a:solidFill>
                  <a:srgbClr val="03499E"/>
                </a:solidFill>
                <a:latin typeface="Times New Roman"/>
                <a:cs typeface="Times New Roman"/>
              </a:rPr>
              <a:t> </a:t>
            </a:r>
            <a:r>
              <a:rPr sz="2400" dirty="0">
                <a:solidFill>
                  <a:srgbClr val="03499E"/>
                </a:solidFill>
                <a:latin typeface="Times New Roman"/>
                <a:cs typeface="Times New Roman"/>
              </a:rPr>
              <a:t>Nêu</a:t>
            </a:r>
            <a:r>
              <a:rPr sz="2400" spc="-5" dirty="0">
                <a:solidFill>
                  <a:srgbClr val="03499E"/>
                </a:solidFill>
                <a:latin typeface="Times New Roman"/>
                <a:cs typeface="Times New Roman"/>
              </a:rPr>
              <a:t> </a:t>
            </a:r>
            <a:r>
              <a:rPr sz="2400" dirty="0">
                <a:solidFill>
                  <a:srgbClr val="03499E"/>
                </a:solidFill>
                <a:latin typeface="Times New Roman"/>
                <a:cs typeface="Times New Roman"/>
              </a:rPr>
              <a:t>tên</a:t>
            </a:r>
            <a:r>
              <a:rPr sz="2400" spc="-10" dirty="0">
                <a:solidFill>
                  <a:srgbClr val="03499E"/>
                </a:solidFill>
                <a:latin typeface="Times New Roman"/>
                <a:cs typeface="Times New Roman"/>
              </a:rPr>
              <a:t> </a:t>
            </a:r>
            <a:r>
              <a:rPr sz="2400" dirty="0">
                <a:solidFill>
                  <a:srgbClr val="03499E"/>
                </a:solidFill>
                <a:latin typeface="Times New Roman"/>
                <a:cs typeface="Times New Roman"/>
              </a:rPr>
              <a:t>nhà</a:t>
            </a:r>
            <a:r>
              <a:rPr sz="2400" spc="-5" dirty="0">
                <a:solidFill>
                  <a:srgbClr val="03499E"/>
                </a:solidFill>
                <a:latin typeface="Times New Roman"/>
                <a:cs typeface="Times New Roman"/>
              </a:rPr>
              <a:t> </a:t>
            </a:r>
            <a:r>
              <a:rPr sz="2400" dirty="0">
                <a:solidFill>
                  <a:srgbClr val="03499E"/>
                </a:solidFill>
                <a:latin typeface="Times New Roman"/>
                <a:cs typeface="Times New Roman"/>
              </a:rPr>
              <a:t>thầu</a:t>
            </a:r>
            <a:r>
              <a:rPr sz="2400" spc="-10" dirty="0">
                <a:solidFill>
                  <a:srgbClr val="03499E"/>
                </a:solidFill>
                <a:latin typeface="Times New Roman"/>
                <a:cs typeface="Times New Roman"/>
              </a:rPr>
              <a:t> </a:t>
            </a:r>
            <a:r>
              <a:rPr sz="2400" dirty="0">
                <a:solidFill>
                  <a:srgbClr val="03499E"/>
                </a:solidFill>
                <a:latin typeface="Times New Roman"/>
                <a:cs typeface="Times New Roman"/>
              </a:rPr>
              <a:t>phụ</a:t>
            </a:r>
            <a:r>
              <a:rPr sz="2400" spc="-5" dirty="0">
                <a:solidFill>
                  <a:srgbClr val="03499E"/>
                </a:solidFill>
                <a:latin typeface="Times New Roman"/>
                <a:cs typeface="Times New Roman"/>
              </a:rPr>
              <a:t> </a:t>
            </a:r>
            <a:r>
              <a:rPr sz="2400" dirty="0">
                <a:solidFill>
                  <a:srgbClr val="03499E"/>
                </a:solidFill>
                <a:latin typeface="Times New Roman"/>
                <a:cs typeface="Times New Roman"/>
              </a:rPr>
              <a:t>đặc</a:t>
            </a:r>
            <a:r>
              <a:rPr sz="2400" spc="-5" dirty="0">
                <a:solidFill>
                  <a:srgbClr val="03499E"/>
                </a:solidFill>
                <a:latin typeface="Times New Roman"/>
                <a:cs typeface="Times New Roman"/>
              </a:rPr>
              <a:t> </a:t>
            </a:r>
            <a:r>
              <a:rPr sz="2400" dirty="0">
                <a:solidFill>
                  <a:srgbClr val="03499E"/>
                </a:solidFill>
                <a:latin typeface="Times New Roman"/>
                <a:cs typeface="Times New Roman"/>
              </a:rPr>
              <a:t>biệt</a:t>
            </a:r>
            <a:r>
              <a:rPr sz="2400" spc="-5" dirty="0">
                <a:solidFill>
                  <a:srgbClr val="03499E"/>
                </a:solidFill>
                <a:latin typeface="Times New Roman"/>
                <a:cs typeface="Times New Roman"/>
              </a:rPr>
              <a:t> </a:t>
            </a:r>
            <a:r>
              <a:rPr sz="2400" dirty="0">
                <a:solidFill>
                  <a:srgbClr val="03499E"/>
                </a:solidFill>
                <a:latin typeface="Times New Roman"/>
                <a:cs typeface="Times New Roman"/>
              </a:rPr>
              <a:t>bắt</a:t>
            </a:r>
            <a:r>
              <a:rPr sz="2400" spc="-10" dirty="0">
                <a:solidFill>
                  <a:srgbClr val="03499E"/>
                </a:solidFill>
                <a:latin typeface="Times New Roman"/>
                <a:cs typeface="Times New Roman"/>
              </a:rPr>
              <a:t> </a:t>
            </a:r>
            <a:r>
              <a:rPr sz="2400" dirty="0">
                <a:solidFill>
                  <a:srgbClr val="03499E"/>
                </a:solidFill>
                <a:latin typeface="Times New Roman"/>
                <a:cs typeface="Times New Roman"/>
              </a:rPr>
              <a:t>buộc</a:t>
            </a:r>
            <a:r>
              <a:rPr sz="2400" spc="-5" dirty="0">
                <a:solidFill>
                  <a:srgbClr val="03499E"/>
                </a:solidFill>
                <a:latin typeface="Times New Roman"/>
                <a:cs typeface="Times New Roman"/>
              </a:rPr>
              <a:t> </a:t>
            </a:r>
            <a:r>
              <a:rPr sz="2400" dirty="0">
                <a:solidFill>
                  <a:srgbClr val="03499E"/>
                </a:solidFill>
                <a:latin typeface="Times New Roman"/>
                <a:cs typeface="Times New Roman"/>
              </a:rPr>
              <a:t>nhà</a:t>
            </a:r>
            <a:r>
              <a:rPr sz="2400" spc="-20" dirty="0">
                <a:solidFill>
                  <a:srgbClr val="03499E"/>
                </a:solidFill>
                <a:latin typeface="Times New Roman"/>
                <a:cs typeface="Times New Roman"/>
              </a:rPr>
              <a:t> </a:t>
            </a:r>
            <a:r>
              <a:rPr sz="2400" dirty="0">
                <a:solidFill>
                  <a:srgbClr val="03499E"/>
                </a:solidFill>
                <a:latin typeface="Times New Roman"/>
                <a:cs typeface="Times New Roman"/>
              </a:rPr>
              <a:t>thầu chính</a:t>
            </a:r>
            <a:r>
              <a:rPr sz="2400" spc="-10" dirty="0">
                <a:solidFill>
                  <a:srgbClr val="03499E"/>
                </a:solidFill>
                <a:latin typeface="Times New Roman"/>
                <a:cs typeface="Times New Roman"/>
              </a:rPr>
              <a:t> </a:t>
            </a:r>
            <a:r>
              <a:rPr sz="2400" dirty="0">
                <a:solidFill>
                  <a:srgbClr val="03499E"/>
                </a:solidFill>
                <a:latin typeface="Times New Roman"/>
                <a:cs typeface="Times New Roman"/>
              </a:rPr>
              <a:t>phải</a:t>
            </a:r>
            <a:r>
              <a:rPr sz="2400" spc="-10" dirty="0">
                <a:solidFill>
                  <a:srgbClr val="03499E"/>
                </a:solidFill>
                <a:latin typeface="Times New Roman"/>
                <a:cs typeface="Times New Roman"/>
              </a:rPr>
              <a:t> </a:t>
            </a:r>
            <a:r>
              <a:rPr sz="2400" dirty="0">
                <a:solidFill>
                  <a:srgbClr val="03499E"/>
                </a:solidFill>
                <a:latin typeface="Times New Roman"/>
                <a:cs typeface="Times New Roman"/>
              </a:rPr>
              <a:t>sử </a:t>
            </a:r>
            <a:r>
              <a:rPr sz="2400" spc="-10" dirty="0">
                <a:solidFill>
                  <a:srgbClr val="03499E"/>
                </a:solidFill>
                <a:latin typeface="Times New Roman"/>
                <a:cs typeface="Times New Roman"/>
              </a:rPr>
              <a:t>dụng.</a:t>
            </a:r>
            <a:endParaRPr sz="2400" dirty="0">
              <a:latin typeface="Times New Roman"/>
              <a:cs typeface="Times New Roman"/>
            </a:endParaRPr>
          </a:p>
        </p:txBody>
      </p:sp>
      <p:sp>
        <p:nvSpPr>
          <p:cNvPr id="23" name="object 23"/>
          <p:cNvSpPr txBox="1">
            <a:spLocks noGrp="1"/>
          </p:cNvSpPr>
          <p:nvPr>
            <p:ph type="title"/>
          </p:nvPr>
        </p:nvSpPr>
        <p:spPr>
          <a:xfrm>
            <a:off x="1167180" y="213487"/>
            <a:ext cx="10052050" cy="422275"/>
          </a:xfrm>
          <a:prstGeom prst="rect">
            <a:avLst/>
          </a:prstGeom>
        </p:spPr>
        <p:txBody>
          <a:bodyPr vert="horz" wrap="square" lIns="0" tIns="12700" rIns="0" bIns="0" rtlCol="0">
            <a:spAutoFit/>
          </a:bodyPr>
          <a:lstStyle/>
          <a:p>
            <a:pPr marL="12700">
              <a:lnSpc>
                <a:spcPct val="100000"/>
              </a:lnSpc>
              <a:spcBef>
                <a:spcPts val="100"/>
              </a:spcBef>
            </a:pPr>
            <a:r>
              <a:rPr sz="2600" dirty="0"/>
              <a:t>Một</a:t>
            </a:r>
            <a:r>
              <a:rPr sz="2600" spc="-30" dirty="0"/>
              <a:t> </a:t>
            </a:r>
            <a:r>
              <a:rPr sz="2600" dirty="0"/>
              <a:t>số</a:t>
            </a:r>
            <a:r>
              <a:rPr sz="2600" spc="-20" dirty="0"/>
              <a:t> </a:t>
            </a:r>
            <a:r>
              <a:rPr sz="2600" dirty="0"/>
              <a:t>quy</a:t>
            </a:r>
            <a:r>
              <a:rPr sz="2600" spc="-10" dirty="0"/>
              <a:t> </a:t>
            </a:r>
            <a:r>
              <a:rPr sz="2600" dirty="0"/>
              <a:t>định</a:t>
            </a:r>
            <a:r>
              <a:rPr sz="2600" spc="-5" dirty="0"/>
              <a:t> </a:t>
            </a:r>
            <a:r>
              <a:rPr sz="2600" dirty="0"/>
              <a:t>của</a:t>
            </a:r>
            <a:r>
              <a:rPr sz="2600" spc="-25" dirty="0"/>
              <a:t> </a:t>
            </a:r>
            <a:r>
              <a:rPr sz="2600" spc="-20" dirty="0"/>
              <a:t>E-</a:t>
            </a:r>
            <a:r>
              <a:rPr sz="2600" dirty="0"/>
              <a:t>HSMT</a:t>
            </a:r>
            <a:r>
              <a:rPr sz="2600" spc="-35" dirty="0"/>
              <a:t> </a:t>
            </a:r>
            <a:r>
              <a:rPr sz="2600" dirty="0"/>
              <a:t>vi</a:t>
            </a:r>
            <a:r>
              <a:rPr sz="2600" spc="-15" dirty="0"/>
              <a:t> </a:t>
            </a:r>
            <a:r>
              <a:rPr sz="2600" dirty="0"/>
              <a:t>phạm</a:t>
            </a:r>
            <a:r>
              <a:rPr sz="2600" spc="-15" dirty="0"/>
              <a:t> </a:t>
            </a:r>
            <a:r>
              <a:rPr sz="2600" dirty="0"/>
              <a:t>khoản</a:t>
            </a:r>
            <a:r>
              <a:rPr sz="2600" spc="-10" dirty="0"/>
              <a:t> </a:t>
            </a:r>
            <a:r>
              <a:rPr sz="2600" dirty="0"/>
              <a:t>3</a:t>
            </a:r>
            <a:r>
              <a:rPr sz="2600" spc="-25" dirty="0"/>
              <a:t> </a:t>
            </a:r>
            <a:r>
              <a:rPr sz="2600" dirty="0"/>
              <a:t>Điều</a:t>
            </a:r>
            <a:r>
              <a:rPr sz="2600" spc="-15" dirty="0"/>
              <a:t> </a:t>
            </a:r>
            <a:r>
              <a:rPr sz="2600" dirty="0"/>
              <a:t>44</a:t>
            </a:r>
            <a:r>
              <a:rPr sz="2600" spc="-25" dirty="0"/>
              <a:t> </a:t>
            </a:r>
            <a:r>
              <a:rPr sz="2600" dirty="0"/>
              <a:t>Luật</a:t>
            </a:r>
            <a:r>
              <a:rPr sz="2600" spc="-25" dirty="0"/>
              <a:t> </a:t>
            </a:r>
            <a:r>
              <a:rPr sz="2600" dirty="0"/>
              <a:t>Đấu</a:t>
            </a:r>
            <a:r>
              <a:rPr sz="2600" spc="-40" dirty="0"/>
              <a:t> </a:t>
            </a:r>
            <a:r>
              <a:rPr sz="2600" spc="-20" dirty="0"/>
              <a:t>thầu</a:t>
            </a:r>
            <a:endParaRPr sz="2600"/>
          </a:p>
        </p:txBody>
      </p:sp>
      <p:sp>
        <p:nvSpPr>
          <p:cNvPr id="24" name="object 24"/>
          <p:cNvSpPr txBox="1"/>
          <p:nvPr/>
        </p:nvSpPr>
        <p:spPr>
          <a:xfrm>
            <a:off x="1098600" y="675233"/>
            <a:ext cx="9996805" cy="4545330"/>
          </a:xfrm>
          <a:prstGeom prst="rect">
            <a:avLst/>
          </a:prstGeom>
        </p:spPr>
        <p:txBody>
          <a:bodyPr vert="horz" wrap="square" lIns="0" tIns="12700" rIns="0" bIns="0" rtlCol="0">
            <a:spAutoFit/>
          </a:bodyPr>
          <a:lstStyle/>
          <a:p>
            <a:pPr marL="3038475" marR="1719580" indent="-1503045">
              <a:lnSpc>
                <a:spcPct val="112500"/>
              </a:lnSpc>
              <a:spcBef>
                <a:spcPts val="100"/>
              </a:spcBef>
            </a:pPr>
            <a:r>
              <a:rPr sz="2000" dirty="0">
                <a:solidFill>
                  <a:srgbClr val="03499E"/>
                </a:solidFill>
                <a:latin typeface="Times New Roman"/>
                <a:cs typeface="Times New Roman"/>
              </a:rPr>
              <a:t>ĐỐI</a:t>
            </a:r>
            <a:r>
              <a:rPr sz="2000" spc="-50" dirty="0">
                <a:solidFill>
                  <a:srgbClr val="03499E"/>
                </a:solidFill>
                <a:latin typeface="Times New Roman"/>
                <a:cs typeface="Times New Roman"/>
              </a:rPr>
              <a:t> </a:t>
            </a:r>
            <a:r>
              <a:rPr sz="2000" dirty="0">
                <a:solidFill>
                  <a:srgbClr val="03499E"/>
                </a:solidFill>
                <a:latin typeface="Times New Roman"/>
                <a:cs typeface="Times New Roman"/>
              </a:rPr>
              <a:t>VỚI</a:t>
            </a:r>
            <a:r>
              <a:rPr sz="2000" spc="-50" dirty="0">
                <a:solidFill>
                  <a:srgbClr val="03499E"/>
                </a:solidFill>
                <a:latin typeface="Times New Roman"/>
                <a:cs typeface="Times New Roman"/>
              </a:rPr>
              <a:t> </a:t>
            </a:r>
            <a:r>
              <a:rPr sz="2000" dirty="0">
                <a:solidFill>
                  <a:srgbClr val="03499E"/>
                </a:solidFill>
                <a:latin typeface="Times New Roman"/>
                <a:cs typeface="Times New Roman"/>
              </a:rPr>
              <a:t>GÓI</a:t>
            </a:r>
            <a:r>
              <a:rPr sz="2000" spc="-35" dirty="0">
                <a:solidFill>
                  <a:srgbClr val="03499E"/>
                </a:solidFill>
                <a:latin typeface="Times New Roman"/>
                <a:cs typeface="Times New Roman"/>
              </a:rPr>
              <a:t> </a:t>
            </a:r>
            <a:r>
              <a:rPr sz="2000" dirty="0">
                <a:solidFill>
                  <a:srgbClr val="03499E"/>
                </a:solidFill>
                <a:latin typeface="Times New Roman"/>
                <a:cs typeface="Times New Roman"/>
              </a:rPr>
              <a:t>THẦU</a:t>
            </a:r>
            <a:r>
              <a:rPr sz="2000" spc="-30" dirty="0">
                <a:solidFill>
                  <a:srgbClr val="03499E"/>
                </a:solidFill>
                <a:latin typeface="Times New Roman"/>
                <a:cs typeface="Times New Roman"/>
              </a:rPr>
              <a:t> </a:t>
            </a:r>
            <a:r>
              <a:rPr sz="2000" dirty="0">
                <a:solidFill>
                  <a:srgbClr val="FF0000"/>
                </a:solidFill>
                <a:latin typeface="Times New Roman"/>
                <a:cs typeface="Times New Roman"/>
              </a:rPr>
              <a:t>XÂY</a:t>
            </a:r>
            <a:r>
              <a:rPr sz="2000" spc="-35" dirty="0">
                <a:solidFill>
                  <a:srgbClr val="FF0000"/>
                </a:solidFill>
                <a:latin typeface="Times New Roman"/>
                <a:cs typeface="Times New Roman"/>
              </a:rPr>
              <a:t> </a:t>
            </a:r>
            <a:r>
              <a:rPr sz="2000" dirty="0">
                <a:solidFill>
                  <a:srgbClr val="FF0000"/>
                </a:solidFill>
                <a:latin typeface="Times New Roman"/>
                <a:cs typeface="Times New Roman"/>
              </a:rPr>
              <a:t>LẮP</a:t>
            </a:r>
            <a:r>
              <a:rPr sz="2000" spc="-40" dirty="0">
                <a:solidFill>
                  <a:srgbClr val="FF0000"/>
                </a:solidFill>
                <a:latin typeface="Times New Roman"/>
                <a:cs typeface="Times New Roman"/>
              </a:rPr>
              <a:t> </a:t>
            </a:r>
            <a:r>
              <a:rPr sz="2000" dirty="0">
                <a:solidFill>
                  <a:srgbClr val="03499E"/>
                </a:solidFill>
                <a:latin typeface="Times New Roman"/>
                <a:cs typeface="Times New Roman"/>
              </a:rPr>
              <a:t>ĐƯA</a:t>
            </a:r>
            <a:r>
              <a:rPr sz="2000" spc="-40" dirty="0">
                <a:solidFill>
                  <a:srgbClr val="03499E"/>
                </a:solidFill>
                <a:latin typeface="Times New Roman"/>
                <a:cs typeface="Times New Roman"/>
              </a:rPr>
              <a:t> </a:t>
            </a:r>
            <a:r>
              <a:rPr sz="2000" dirty="0">
                <a:solidFill>
                  <a:srgbClr val="03499E"/>
                </a:solidFill>
                <a:latin typeface="Times New Roman"/>
                <a:cs typeface="Times New Roman"/>
              </a:rPr>
              <a:t>THÊM</a:t>
            </a:r>
            <a:r>
              <a:rPr sz="2000" spc="-50" dirty="0">
                <a:solidFill>
                  <a:srgbClr val="03499E"/>
                </a:solidFill>
                <a:latin typeface="Times New Roman"/>
                <a:cs typeface="Times New Roman"/>
              </a:rPr>
              <a:t> </a:t>
            </a:r>
            <a:r>
              <a:rPr sz="2000" dirty="0">
                <a:solidFill>
                  <a:srgbClr val="03499E"/>
                </a:solidFill>
                <a:latin typeface="Times New Roman"/>
                <a:cs typeface="Times New Roman"/>
              </a:rPr>
              <a:t>CÁC</a:t>
            </a:r>
            <a:r>
              <a:rPr sz="2000" spc="-30" dirty="0">
                <a:solidFill>
                  <a:srgbClr val="03499E"/>
                </a:solidFill>
                <a:latin typeface="Times New Roman"/>
                <a:cs typeface="Times New Roman"/>
              </a:rPr>
              <a:t> </a:t>
            </a:r>
            <a:r>
              <a:rPr sz="2000" dirty="0">
                <a:solidFill>
                  <a:srgbClr val="03499E"/>
                </a:solidFill>
                <a:latin typeface="Times New Roman"/>
                <a:cs typeface="Times New Roman"/>
              </a:rPr>
              <a:t>QUY</a:t>
            </a:r>
            <a:r>
              <a:rPr sz="2000" spc="-35" dirty="0">
                <a:solidFill>
                  <a:srgbClr val="03499E"/>
                </a:solidFill>
                <a:latin typeface="Times New Roman"/>
                <a:cs typeface="Times New Roman"/>
              </a:rPr>
              <a:t> </a:t>
            </a:r>
            <a:r>
              <a:rPr sz="2000" spc="-20" dirty="0">
                <a:solidFill>
                  <a:srgbClr val="03499E"/>
                </a:solidFill>
                <a:latin typeface="Times New Roman"/>
                <a:cs typeface="Times New Roman"/>
              </a:rPr>
              <a:t>ĐỊNH </a:t>
            </a:r>
            <a:r>
              <a:rPr sz="2000" dirty="0">
                <a:solidFill>
                  <a:srgbClr val="03499E"/>
                </a:solidFill>
                <a:latin typeface="Times New Roman"/>
                <a:cs typeface="Times New Roman"/>
              </a:rPr>
              <a:t>(NGOÀI</a:t>
            </a:r>
            <a:r>
              <a:rPr sz="2000" spc="-65" dirty="0">
                <a:solidFill>
                  <a:srgbClr val="03499E"/>
                </a:solidFill>
                <a:latin typeface="Times New Roman"/>
                <a:cs typeface="Times New Roman"/>
              </a:rPr>
              <a:t> </a:t>
            </a:r>
            <a:r>
              <a:rPr sz="2000" dirty="0">
                <a:solidFill>
                  <a:srgbClr val="03499E"/>
                </a:solidFill>
                <a:latin typeface="Times New Roman"/>
                <a:cs typeface="Times New Roman"/>
              </a:rPr>
              <a:t>QUY</a:t>
            </a:r>
            <a:r>
              <a:rPr sz="2000" spc="-35" dirty="0">
                <a:solidFill>
                  <a:srgbClr val="03499E"/>
                </a:solidFill>
                <a:latin typeface="Times New Roman"/>
                <a:cs typeface="Times New Roman"/>
              </a:rPr>
              <a:t> </a:t>
            </a:r>
            <a:r>
              <a:rPr sz="2000" dirty="0">
                <a:solidFill>
                  <a:srgbClr val="03499E"/>
                </a:solidFill>
                <a:latin typeface="Times New Roman"/>
                <a:cs typeface="Times New Roman"/>
              </a:rPr>
              <a:t>ĐỊNH</a:t>
            </a:r>
            <a:r>
              <a:rPr sz="2000" spc="-50" dirty="0">
                <a:solidFill>
                  <a:srgbClr val="03499E"/>
                </a:solidFill>
                <a:latin typeface="Times New Roman"/>
                <a:cs typeface="Times New Roman"/>
              </a:rPr>
              <a:t> </a:t>
            </a:r>
            <a:r>
              <a:rPr sz="2000" dirty="0">
                <a:solidFill>
                  <a:srgbClr val="03499E"/>
                </a:solidFill>
                <a:latin typeface="Times New Roman"/>
                <a:cs typeface="Times New Roman"/>
              </a:rPr>
              <a:t>Ở</a:t>
            </a:r>
            <a:r>
              <a:rPr sz="2000" spc="-40" dirty="0">
                <a:solidFill>
                  <a:srgbClr val="03499E"/>
                </a:solidFill>
                <a:latin typeface="Times New Roman"/>
                <a:cs typeface="Times New Roman"/>
              </a:rPr>
              <a:t> </a:t>
            </a:r>
            <a:r>
              <a:rPr sz="2000" dirty="0">
                <a:solidFill>
                  <a:srgbClr val="03499E"/>
                </a:solidFill>
                <a:latin typeface="Times New Roman"/>
                <a:cs typeface="Times New Roman"/>
              </a:rPr>
              <a:t>KHOẢN</a:t>
            </a:r>
            <a:r>
              <a:rPr sz="2000" spc="-40" dirty="0">
                <a:solidFill>
                  <a:srgbClr val="03499E"/>
                </a:solidFill>
                <a:latin typeface="Times New Roman"/>
                <a:cs typeface="Times New Roman"/>
              </a:rPr>
              <a:t> </a:t>
            </a:r>
            <a:r>
              <a:rPr sz="2000" spc="-25" dirty="0">
                <a:solidFill>
                  <a:srgbClr val="03499E"/>
                </a:solidFill>
                <a:latin typeface="Times New Roman"/>
                <a:cs typeface="Times New Roman"/>
              </a:rPr>
              <a:t>1)</a:t>
            </a:r>
            <a:endParaRPr sz="2000">
              <a:latin typeface="Times New Roman"/>
              <a:cs typeface="Times New Roman"/>
            </a:endParaRPr>
          </a:p>
          <a:p>
            <a:pPr marL="12700" marR="5080" indent="331470" algn="just">
              <a:lnSpc>
                <a:spcPts val="2480"/>
              </a:lnSpc>
              <a:spcBef>
                <a:spcPts val="1785"/>
              </a:spcBef>
              <a:buAutoNum type="alphaLcParenR" startAt="4"/>
              <a:tabLst>
                <a:tab pos="344170" algn="l"/>
              </a:tabLst>
            </a:pPr>
            <a:r>
              <a:rPr sz="2400" dirty="0">
                <a:solidFill>
                  <a:srgbClr val="03499E"/>
                </a:solidFill>
                <a:latin typeface="Times New Roman"/>
                <a:cs typeface="Times New Roman"/>
              </a:rPr>
              <a:t>Đưa ra yêu cầu nhà</a:t>
            </a:r>
            <a:r>
              <a:rPr sz="2400" spc="-10" dirty="0">
                <a:solidFill>
                  <a:srgbClr val="03499E"/>
                </a:solidFill>
                <a:latin typeface="Times New Roman"/>
                <a:cs typeface="Times New Roman"/>
              </a:rPr>
              <a:t> </a:t>
            </a:r>
            <a:r>
              <a:rPr sz="2400" dirty="0">
                <a:solidFill>
                  <a:srgbClr val="03499E"/>
                </a:solidFill>
                <a:latin typeface="Times New Roman"/>
                <a:cs typeface="Times New Roman"/>
              </a:rPr>
              <a:t>thầu</a:t>
            </a:r>
            <a:r>
              <a:rPr sz="2400" spc="10" dirty="0">
                <a:solidFill>
                  <a:srgbClr val="03499E"/>
                </a:solidFill>
                <a:latin typeface="Times New Roman"/>
                <a:cs typeface="Times New Roman"/>
              </a:rPr>
              <a:t> </a:t>
            </a:r>
            <a:r>
              <a:rPr sz="2400" dirty="0">
                <a:solidFill>
                  <a:srgbClr val="03499E"/>
                </a:solidFill>
                <a:latin typeface="Times New Roman"/>
                <a:cs typeface="Times New Roman"/>
              </a:rPr>
              <a:t>phải</a:t>
            </a:r>
            <a:r>
              <a:rPr sz="2400" spc="-5" dirty="0">
                <a:solidFill>
                  <a:srgbClr val="03499E"/>
                </a:solidFill>
                <a:latin typeface="Times New Roman"/>
                <a:cs typeface="Times New Roman"/>
              </a:rPr>
              <a:t> </a:t>
            </a:r>
            <a:r>
              <a:rPr sz="2400" dirty="0">
                <a:solidFill>
                  <a:srgbClr val="03499E"/>
                </a:solidFill>
                <a:latin typeface="Times New Roman"/>
                <a:cs typeface="Times New Roman"/>
              </a:rPr>
              <a:t>có tiền mặt</a:t>
            </a:r>
            <a:r>
              <a:rPr sz="2400" spc="10" dirty="0">
                <a:solidFill>
                  <a:srgbClr val="03499E"/>
                </a:solidFill>
                <a:latin typeface="Times New Roman"/>
                <a:cs typeface="Times New Roman"/>
              </a:rPr>
              <a:t> </a:t>
            </a:r>
            <a:r>
              <a:rPr sz="2400" dirty="0">
                <a:solidFill>
                  <a:srgbClr val="03499E"/>
                </a:solidFill>
                <a:latin typeface="Times New Roman"/>
                <a:cs typeface="Times New Roman"/>
              </a:rPr>
              <a:t>hoặc</a:t>
            </a:r>
            <a:r>
              <a:rPr sz="2400" spc="-10" dirty="0">
                <a:solidFill>
                  <a:srgbClr val="03499E"/>
                </a:solidFill>
                <a:latin typeface="Times New Roman"/>
                <a:cs typeface="Times New Roman"/>
              </a:rPr>
              <a:t> </a:t>
            </a:r>
            <a:r>
              <a:rPr sz="2400" dirty="0">
                <a:solidFill>
                  <a:srgbClr val="03499E"/>
                </a:solidFill>
                <a:latin typeface="Times New Roman"/>
                <a:cs typeface="Times New Roman"/>
              </a:rPr>
              <a:t>phải</a:t>
            </a:r>
            <a:r>
              <a:rPr sz="2400" spc="10" dirty="0">
                <a:solidFill>
                  <a:srgbClr val="03499E"/>
                </a:solidFill>
                <a:latin typeface="Times New Roman"/>
                <a:cs typeface="Times New Roman"/>
              </a:rPr>
              <a:t> </a:t>
            </a:r>
            <a:r>
              <a:rPr sz="2400" dirty="0">
                <a:solidFill>
                  <a:srgbClr val="03499E"/>
                </a:solidFill>
                <a:latin typeface="Times New Roman"/>
                <a:cs typeface="Times New Roman"/>
              </a:rPr>
              <a:t>có</a:t>
            </a:r>
            <a:r>
              <a:rPr sz="2400" spc="-10" dirty="0">
                <a:solidFill>
                  <a:srgbClr val="03499E"/>
                </a:solidFill>
                <a:latin typeface="Times New Roman"/>
                <a:cs typeface="Times New Roman"/>
              </a:rPr>
              <a:t> </a:t>
            </a:r>
            <a:r>
              <a:rPr sz="2400" dirty="0">
                <a:solidFill>
                  <a:srgbClr val="03499E"/>
                </a:solidFill>
                <a:latin typeface="Times New Roman"/>
                <a:cs typeface="Times New Roman"/>
              </a:rPr>
              <a:t>khoản tiết</a:t>
            </a:r>
            <a:r>
              <a:rPr sz="2400" spc="5" dirty="0">
                <a:solidFill>
                  <a:srgbClr val="03499E"/>
                </a:solidFill>
                <a:latin typeface="Times New Roman"/>
                <a:cs typeface="Times New Roman"/>
              </a:rPr>
              <a:t> </a:t>
            </a:r>
            <a:r>
              <a:rPr sz="2400" dirty="0">
                <a:solidFill>
                  <a:srgbClr val="03499E"/>
                </a:solidFill>
                <a:latin typeface="Times New Roman"/>
                <a:cs typeface="Times New Roman"/>
              </a:rPr>
              <a:t>kiệm</a:t>
            </a:r>
            <a:r>
              <a:rPr sz="2400" spc="-10" dirty="0">
                <a:solidFill>
                  <a:srgbClr val="03499E"/>
                </a:solidFill>
                <a:latin typeface="Times New Roman"/>
                <a:cs typeface="Times New Roman"/>
              </a:rPr>
              <a:t> </a:t>
            </a:r>
            <a:r>
              <a:rPr sz="2400" dirty="0">
                <a:solidFill>
                  <a:srgbClr val="03499E"/>
                </a:solidFill>
                <a:latin typeface="Times New Roman"/>
                <a:cs typeface="Times New Roman"/>
              </a:rPr>
              <a:t>ở</a:t>
            </a:r>
            <a:r>
              <a:rPr sz="2400" spc="5" dirty="0">
                <a:solidFill>
                  <a:srgbClr val="03499E"/>
                </a:solidFill>
                <a:latin typeface="Times New Roman"/>
                <a:cs typeface="Times New Roman"/>
              </a:rPr>
              <a:t> </a:t>
            </a:r>
            <a:r>
              <a:rPr sz="2400" dirty="0">
                <a:solidFill>
                  <a:srgbClr val="03499E"/>
                </a:solidFill>
                <a:latin typeface="Times New Roman"/>
                <a:cs typeface="Times New Roman"/>
              </a:rPr>
              <a:t>các</a:t>
            </a:r>
            <a:r>
              <a:rPr sz="2400" spc="-10" dirty="0">
                <a:solidFill>
                  <a:srgbClr val="03499E"/>
                </a:solidFill>
                <a:latin typeface="Times New Roman"/>
                <a:cs typeface="Times New Roman"/>
              </a:rPr>
              <a:t> </a:t>
            </a:r>
            <a:r>
              <a:rPr sz="2400" spc="-25" dirty="0">
                <a:solidFill>
                  <a:srgbClr val="03499E"/>
                </a:solidFill>
                <a:latin typeface="Times New Roman"/>
                <a:cs typeface="Times New Roman"/>
              </a:rPr>
              <a:t>tổ </a:t>
            </a:r>
            <a:r>
              <a:rPr sz="2400" dirty="0">
                <a:solidFill>
                  <a:srgbClr val="03499E"/>
                </a:solidFill>
                <a:latin typeface="Times New Roman"/>
                <a:cs typeface="Times New Roman"/>
              </a:rPr>
              <a:t>chức</a:t>
            </a:r>
            <a:r>
              <a:rPr sz="2400" spc="90" dirty="0">
                <a:solidFill>
                  <a:srgbClr val="03499E"/>
                </a:solidFill>
                <a:latin typeface="Times New Roman"/>
                <a:cs typeface="Times New Roman"/>
              </a:rPr>
              <a:t> </a:t>
            </a:r>
            <a:r>
              <a:rPr sz="2400" dirty="0">
                <a:solidFill>
                  <a:srgbClr val="03499E"/>
                </a:solidFill>
                <a:latin typeface="Times New Roman"/>
                <a:cs typeface="Times New Roman"/>
              </a:rPr>
              <a:t>tài</a:t>
            </a:r>
            <a:r>
              <a:rPr sz="2400" spc="100" dirty="0">
                <a:solidFill>
                  <a:srgbClr val="03499E"/>
                </a:solidFill>
                <a:latin typeface="Times New Roman"/>
                <a:cs typeface="Times New Roman"/>
              </a:rPr>
              <a:t> </a:t>
            </a:r>
            <a:r>
              <a:rPr sz="2400" dirty="0">
                <a:solidFill>
                  <a:srgbClr val="03499E"/>
                </a:solidFill>
                <a:latin typeface="Times New Roman"/>
                <a:cs typeface="Times New Roman"/>
              </a:rPr>
              <a:t>chính</a:t>
            </a:r>
            <a:r>
              <a:rPr sz="2400" spc="90" dirty="0">
                <a:solidFill>
                  <a:srgbClr val="03499E"/>
                </a:solidFill>
                <a:latin typeface="Times New Roman"/>
                <a:cs typeface="Times New Roman"/>
              </a:rPr>
              <a:t> </a:t>
            </a:r>
            <a:r>
              <a:rPr sz="2400" dirty="0">
                <a:solidFill>
                  <a:srgbClr val="03499E"/>
                </a:solidFill>
                <a:latin typeface="Times New Roman"/>
                <a:cs typeface="Times New Roman"/>
              </a:rPr>
              <a:t>hoặc</a:t>
            </a:r>
            <a:r>
              <a:rPr sz="2400" spc="95" dirty="0">
                <a:solidFill>
                  <a:srgbClr val="03499E"/>
                </a:solidFill>
                <a:latin typeface="Times New Roman"/>
                <a:cs typeface="Times New Roman"/>
              </a:rPr>
              <a:t> </a:t>
            </a:r>
            <a:r>
              <a:rPr sz="2400" dirty="0">
                <a:solidFill>
                  <a:srgbClr val="03499E"/>
                </a:solidFill>
                <a:latin typeface="Times New Roman"/>
                <a:cs typeface="Times New Roman"/>
              </a:rPr>
              <a:t>phải</a:t>
            </a:r>
            <a:r>
              <a:rPr sz="2400" spc="95" dirty="0">
                <a:solidFill>
                  <a:srgbClr val="03499E"/>
                </a:solidFill>
                <a:latin typeface="Times New Roman"/>
                <a:cs typeface="Times New Roman"/>
              </a:rPr>
              <a:t> </a:t>
            </a:r>
            <a:r>
              <a:rPr sz="2400" dirty="0">
                <a:solidFill>
                  <a:srgbClr val="03499E"/>
                </a:solidFill>
                <a:latin typeface="Times New Roman"/>
                <a:cs typeface="Times New Roman"/>
              </a:rPr>
              <a:t>có</a:t>
            </a:r>
            <a:r>
              <a:rPr sz="2400" spc="95" dirty="0">
                <a:solidFill>
                  <a:srgbClr val="03499E"/>
                </a:solidFill>
                <a:latin typeface="Times New Roman"/>
                <a:cs typeface="Times New Roman"/>
              </a:rPr>
              <a:t> </a:t>
            </a:r>
            <a:r>
              <a:rPr sz="2400" dirty="0">
                <a:solidFill>
                  <a:srgbClr val="03499E"/>
                </a:solidFill>
                <a:latin typeface="Times New Roman"/>
                <a:cs typeface="Times New Roman"/>
              </a:rPr>
              <a:t>số</a:t>
            </a:r>
            <a:r>
              <a:rPr sz="2400" spc="90" dirty="0">
                <a:solidFill>
                  <a:srgbClr val="03499E"/>
                </a:solidFill>
                <a:latin typeface="Times New Roman"/>
                <a:cs typeface="Times New Roman"/>
              </a:rPr>
              <a:t> </a:t>
            </a:r>
            <a:r>
              <a:rPr sz="2400" dirty="0">
                <a:solidFill>
                  <a:srgbClr val="03499E"/>
                </a:solidFill>
                <a:latin typeface="Times New Roman"/>
                <a:cs typeface="Times New Roman"/>
              </a:rPr>
              <a:t>dư</a:t>
            </a:r>
            <a:r>
              <a:rPr sz="2400" spc="90" dirty="0">
                <a:solidFill>
                  <a:srgbClr val="03499E"/>
                </a:solidFill>
                <a:latin typeface="Times New Roman"/>
                <a:cs typeface="Times New Roman"/>
              </a:rPr>
              <a:t> </a:t>
            </a:r>
            <a:r>
              <a:rPr sz="2400" dirty="0">
                <a:solidFill>
                  <a:srgbClr val="03499E"/>
                </a:solidFill>
                <a:latin typeface="Times New Roman"/>
                <a:cs typeface="Times New Roman"/>
              </a:rPr>
              <a:t>tài</a:t>
            </a:r>
            <a:r>
              <a:rPr sz="2400" spc="95" dirty="0">
                <a:solidFill>
                  <a:srgbClr val="03499E"/>
                </a:solidFill>
                <a:latin typeface="Times New Roman"/>
                <a:cs typeface="Times New Roman"/>
              </a:rPr>
              <a:t> </a:t>
            </a:r>
            <a:r>
              <a:rPr sz="2400" dirty="0">
                <a:solidFill>
                  <a:srgbClr val="03499E"/>
                </a:solidFill>
                <a:latin typeface="Times New Roman"/>
                <a:cs typeface="Times New Roman"/>
              </a:rPr>
              <a:t>khoản</a:t>
            </a:r>
            <a:r>
              <a:rPr sz="2400" spc="95" dirty="0">
                <a:solidFill>
                  <a:srgbClr val="03499E"/>
                </a:solidFill>
                <a:latin typeface="Times New Roman"/>
                <a:cs typeface="Times New Roman"/>
              </a:rPr>
              <a:t> </a:t>
            </a:r>
            <a:r>
              <a:rPr sz="2400" dirty="0">
                <a:solidFill>
                  <a:srgbClr val="03499E"/>
                </a:solidFill>
                <a:latin typeface="Times New Roman"/>
                <a:cs typeface="Times New Roman"/>
              </a:rPr>
              <a:t>hoặc</a:t>
            </a:r>
            <a:r>
              <a:rPr sz="2400" spc="100" dirty="0">
                <a:solidFill>
                  <a:srgbClr val="03499E"/>
                </a:solidFill>
                <a:latin typeface="Times New Roman"/>
                <a:cs typeface="Times New Roman"/>
              </a:rPr>
              <a:t> </a:t>
            </a:r>
            <a:r>
              <a:rPr sz="2400" dirty="0">
                <a:solidFill>
                  <a:srgbClr val="03499E"/>
                </a:solidFill>
                <a:latin typeface="Times New Roman"/>
                <a:cs typeface="Times New Roman"/>
              </a:rPr>
              <a:t>các</a:t>
            </a:r>
            <a:r>
              <a:rPr sz="2400" spc="90" dirty="0">
                <a:solidFill>
                  <a:srgbClr val="03499E"/>
                </a:solidFill>
                <a:latin typeface="Times New Roman"/>
                <a:cs typeface="Times New Roman"/>
              </a:rPr>
              <a:t> </a:t>
            </a:r>
            <a:r>
              <a:rPr sz="2400" dirty="0">
                <a:solidFill>
                  <a:srgbClr val="03499E"/>
                </a:solidFill>
                <a:latin typeface="Times New Roman"/>
                <a:cs typeface="Times New Roman"/>
              </a:rPr>
              <a:t>yêu</a:t>
            </a:r>
            <a:r>
              <a:rPr sz="2400" spc="90" dirty="0">
                <a:solidFill>
                  <a:srgbClr val="03499E"/>
                </a:solidFill>
                <a:latin typeface="Times New Roman"/>
                <a:cs typeface="Times New Roman"/>
              </a:rPr>
              <a:t> </a:t>
            </a:r>
            <a:r>
              <a:rPr sz="2400" dirty="0">
                <a:solidFill>
                  <a:srgbClr val="03499E"/>
                </a:solidFill>
                <a:latin typeface="Times New Roman"/>
                <a:cs typeface="Times New Roman"/>
              </a:rPr>
              <a:t>cầu</a:t>
            </a:r>
            <a:r>
              <a:rPr sz="2400" spc="95" dirty="0">
                <a:solidFill>
                  <a:srgbClr val="03499E"/>
                </a:solidFill>
                <a:latin typeface="Times New Roman"/>
                <a:cs typeface="Times New Roman"/>
              </a:rPr>
              <a:t> </a:t>
            </a:r>
            <a:r>
              <a:rPr sz="2400" dirty="0">
                <a:solidFill>
                  <a:srgbClr val="03499E"/>
                </a:solidFill>
                <a:latin typeface="Times New Roman"/>
                <a:cs typeface="Times New Roman"/>
              </a:rPr>
              <a:t>tương</a:t>
            </a:r>
            <a:r>
              <a:rPr sz="2400" spc="90" dirty="0">
                <a:solidFill>
                  <a:srgbClr val="03499E"/>
                </a:solidFill>
                <a:latin typeface="Times New Roman"/>
                <a:cs typeface="Times New Roman"/>
              </a:rPr>
              <a:t> </a:t>
            </a:r>
            <a:r>
              <a:rPr sz="2400" dirty="0">
                <a:solidFill>
                  <a:srgbClr val="03499E"/>
                </a:solidFill>
                <a:latin typeface="Times New Roman"/>
                <a:cs typeface="Times New Roman"/>
              </a:rPr>
              <a:t>tự</a:t>
            </a:r>
            <a:r>
              <a:rPr sz="2400" spc="90" dirty="0">
                <a:solidFill>
                  <a:srgbClr val="03499E"/>
                </a:solidFill>
                <a:latin typeface="Times New Roman"/>
                <a:cs typeface="Times New Roman"/>
              </a:rPr>
              <a:t> </a:t>
            </a:r>
            <a:r>
              <a:rPr sz="2400" dirty="0">
                <a:solidFill>
                  <a:srgbClr val="03499E"/>
                </a:solidFill>
                <a:latin typeface="Times New Roman"/>
                <a:cs typeface="Times New Roman"/>
              </a:rPr>
              <a:t>về</a:t>
            </a:r>
            <a:r>
              <a:rPr sz="2400" spc="90" dirty="0">
                <a:solidFill>
                  <a:srgbClr val="03499E"/>
                </a:solidFill>
                <a:latin typeface="Times New Roman"/>
                <a:cs typeface="Times New Roman"/>
              </a:rPr>
              <a:t> </a:t>
            </a:r>
            <a:r>
              <a:rPr sz="2400" spc="-10" dirty="0">
                <a:solidFill>
                  <a:srgbClr val="03499E"/>
                </a:solidFill>
                <a:latin typeface="Times New Roman"/>
                <a:cs typeface="Times New Roman"/>
              </a:rPr>
              <a:t>nguồn </a:t>
            </a:r>
            <a:r>
              <a:rPr sz="2400" dirty="0">
                <a:solidFill>
                  <a:srgbClr val="03499E"/>
                </a:solidFill>
                <a:latin typeface="Times New Roman"/>
                <a:cs typeface="Times New Roman"/>
              </a:rPr>
              <a:t>lực tài</a:t>
            </a:r>
            <a:r>
              <a:rPr sz="2400" spc="-5" dirty="0">
                <a:solidFill>
                  <a:srgbClr val="03499E"/>
                </a:solidFill>
                <a:latin typeface="Times New Roman"/>
                <a:cs typeface="Times New Roman"/>
              </a:rPr>
              <a:t> </a:t>
            </a:r>
            <a:r>
              <a:rPr sz="2400" spc="-10" dirty="0">
                <a:solidFill>
                  <a:srgbClr val="03499E"/>
                </a:solidFill>
                <a:latin typeface="Times New Roman"/>
                <a:cs typeface="Times New Roman"/>
              </a:rPr>
              <a:t>chính;</a:t>
            </a:r>
            <a:endParaRPr sz="2400">
              <a:latin typeface="Times New Roman"/>
              <a:cs typeface="Times New Roman"/>
            </a:endParaRPr>
          </a:p>
          <a:p>
            <a:pPr>
              <a:lnSpc>
                <a:spcPct val="100000"/>
              </a:lnSpc>
              <a:spcBef>
                <a:spcPts val="1985"/>
              </a:spcBef>
              <a:buClr>
                <a:srgbClr val="03499E"/>
              </a:buClr>
              <a:buFont typeface="Times New Roman"/>
              <a:buAutoNum type="alphaLcParenR" startAt="4"/>
            </a:pPr>
            <a:endParaRPr sz="2400">
              <a:latin typeface="Times New Roman"/>
              <a:cs typeface="Times New Roman"/>
            </a:endParaRPr>
          </a:p>
          <a:p>
            <a:pPr marL="62230" marR="41910" algn="just">
              <a:lnSpc>
                <a:spcPts val="2480"/>
              </a:lnSpc>
            </a:pPr>
            <a:r>
              <a:rPr sz="2400" dirty="0">
                <a:solidFill>
                  <a:srgbClr val="03499E"/>
                </a:solidFill>
                <a:latin typeface="Times New Roman"/>
                <a:cs typeface="Times New Roman"/>
              </a:rPr>
              <a:t>đ)</a:t>
            </a:r>
            <a:r>
              <a:rPr sz="2400" spc="305" dirty="0">
                <a:solidFill>
                  <a:srgbClr val="03499E"/>
                </a:solidFill>
                <a:latin typeface="Times New Roman"/>
                <a:cs typeface="Times New Roman"/>
              </a:rPr>
              <a:t> </a:t>
            </a:r>
            <a:r>
              <a:rPr sz="2400" dirty="0">
                <a:solidFill>
                  <a:srgbClr val="03499E"/>
                </a:solidFill>
                <a:latin typeface="Times New Roman"/>
                <a:cs typeface="Times New Roman"/>
              </a:rPr>
              <a:t>Yêu</a:t>
            </a:r>
            <a:r>
              <a:rPr sz="2400" spc="300" dirty="0">
                <a:solidFill>
                  <a:srgbClr val="03499E"/>
                </a:solidFill>
                <a:latin typeface="Times New Roman"/>
                <a:cs typeface="Times New Roman"/>
              </a:rPr>
              <a:t> </a:t>
            </a:r>
            <a:r>
              <a:rPr sz="2400" dirty="0">
                <a:solidFill>
                  <a:srgbClr val="03499E"/>
                </a:solidFill>
                <a:latin typeface="Times New Roman"/>
                <a:cs typeface="Times New Roman"/>
              </a:rPr>
              <a:t>cầu</a:t>
            </a:r>
            <a:r>
              <a:rPr sz="2400" spc="305" dirty="0">
                <a:solidFill>
                  <a:srgbClr val="03499E"/>
                </a:solidFill>
                <a:latin typeface="Times New Roman"/>
                <a:cs typeface="Times New Roman"/>
              </a:rPr>
              <a:t> </a:t>
            </a:r>
            <a:r>
              <a:rPr sz="2400" dirty="0">
                <a:solidFill>
                  <a:srgbClr val="03499E"/>
                </a:solidFill>
                <a:latin typeface="Times New Roman"/>
                <a:cs typeface="Times New Roman"/>
              </a:rPr>
              <a:t>về</a:t>
            </a:r>
            <a:r>
              <a:rPr sz="2400" spc="305" dirty="0">
                <a:solidFill>
                  <a:srgbClr val="03499E"/>
                </a:solidFill>
                <a:latin typeface="Times New Roman"/>
                <a:cs typeface="Times New Roman"/>
              </a:rPr>
              <a:t> </a:t>
            </a:r>
            <a:r>
              <a:rPr sz="2400" dirty="0">
                <a:solidFill>
                  <a:srgbClr val="03499E"/>
                </a:solidFill>
                <a:latin typeface="Times New Roman"/>
                <a:cs typeface="Times New Roman"/>
              </a:rPr>
              <a:t>nhân</a:t>
            </a:r>
            <a:r>
              <a:rPr sz="2400" spc="310" dirty="0">
                <a:solidFill>
                  <a:srgbClr val="03499E"/>
                </a:solidFill>
                <a:latin typeface="Times New Roman"/>
                <a:cs typeface="Times New Roman"/>
              </a:rPr>
              <a:t> </a:t>
            </a:r>
            <a:r>
              <a:rPr sz="2400" dirty="0">
                <a:solidFill>
                  <a:srgbClr val="03499E"/>
                </a:solidFill>
                <a:latin typeface="Times New Roman"/>
                <a:cs typeface="Times New Roman"/>
              </a:rPr>
              <a:t>sự</a:t>
            </a:r>
            <a:r>
              <a:rPr sz="2400" spc="310" dirty="0">
                <a:solidFill>
                  <a:srgbClr val="03499E"/>
                </a:solidFill>
                <a:latin typeface="Times New Roman"/>
                <a:cs typeface="Times New Roman"/>
              </a:rPr>
              <a:t> </a:t>
            </a:r>
            <a:r>
              <a:rPr sz="2400" dirty="0">
                <a:solidFill>
                  <a:srgbClr val="03499E"/>
                </a:solidFill>
                <a:latin typeface="Times New Roman"/>
                <a:cs typeface="Times New Roman"/>
              </a:rPr>
              <a:t>chủ</a:t>
            </a:r>
            <a:r>
              <a:rPr sz="2400" spc="305" dirty="0">
                <a:solidFill>
                  <a:srgbClr val="03499E"/>
                </a:solidFill>
                <a:latin typeface="Times New Roman"/>
                <a:cs typeface="Times New Roman"/>
              </a:rPr>
              <a:t> </a:t>
            </a:r>
            <a:r>
              <a:rPr sz="2400" dirty="0">
                <a:solidFill>
                  <a:srgbClr val="03499E"/>
                </a:solidFill>
                <a:latin typeface="Times New Roman"/>
                <a:cs typeface="Times New Roman"/>
              </a:rPr>
              <a:t>chốt</a:t>
            </a:r>
            <a:r>
              <a:rPr sz="2400" spc="305" dirty="0">
                <a:solidFill>
                  <a:srgbClr val="03499E"/>
                </a:solidFill>
                <a:latin typeface="Times New Roman"/>
                <a:cs typeface="Times New Roman"/>
              </a:rPr>
              <a:t> </a:t>
            </a:r>
            <a:r>
              <a:rPr sz="2400" dirty="0">
                <a:solidFill>
                  <a:srgbClr val="03499E"/>
                </a:solidFill>
                <a:latin typeface="Times New Roman"/>
                <a:cs typeface="Times New Roman"/>
              </a:rPr>
              <a:t>đối</a:t>
            </a:r>
            <a:r>
              <a:rPr sz="2400" spc="310" dirty="0">
                <a:solidFill>
                  <a:srgbClr val="03499E"/>
                </a:solidFill>
                <a:latin typeface="Times New Roman"/>
                <a:cs typeface="Times New Roman"/>
              </a:rPr>
              <a:t> </a:t>
            </a:r>
            <a:r>
              <a:rPr sz="2400" dirty="0">
                <a:solidFill>
                  <a:srgbClr val="03499E"/>
                </a:solidFill>
                <a:latin typeface="Times New Roman"/>
                <a:cs typeface="Times New Roman"/>
              </a:rPr>
              <a:t>với</a:t>
            </a:r>
            <a:r>
              <a:rPr sz="2400" spc="310" dirty="0">
                <a:solidFill>
                  <a:srgbClr val="03499E"/>
                </a:solidFill>
                <a:latin typeface="Times New Roman"/>
                <a:cs typeface="Times New Roman"/>
              </a:rPr>
              <a:t> </a:t>
            </a:r>
            <a:r>
              <a:rPr sz="2400" dirty="0">
                <a:solidFill>
                  <a:srgbClr val="03499E"/>
                </a:solidFill>
                <a:latin typeface="Times New Roman"/>
                <a:cs typeface="Times New Roman"/>
              </a:rPr>
              <a:t>các</a:t>
            </a:r>
            <a:r>
              <a:rPr sz="2400" spc="305" dirty="0">
                <a:solidFill>
                  <a:srgbClr val="03499E"/>
                </a:solidFill>
                <a:latin typeface="Times New Roman"/>
                <a:cs typeface="Times New Roman"/>
              </a:rPr>
              <a:t> </a:t>
            </a:r>
            <a:r>
              <a:rPr sz="2400" dirty="0">
                <a:solidFill>
                  <a:srgbClr val="03499E"/>
                </a:solidFill>
                <a:latin typeface="Times New Roman"/>
                <a:cs typeface="Times New Roman"/>
              </a:rPr>
              <a:t>vị</a:t>
            </a:r>
            <a:r>
              <a:rPr sz="2400" spc="295" dirty="0">
                <a:solidFill>
                  <a:srgbClr val="03499E"/>
                </a:solidFill>
                <a:latin typeface="Times New Roman"/>
                <a:cs typeface="Times New Roman"/>
              </a:rPr>
              <a:t> </a:t>
            </a:r>
            <a:r>
              <a:rPr sz="2400" dirty="0">
                <a:solidFill>
                  <a:srgbClr val="03499E"/>
                </a:solidFill>
                <a:latin typeface="Times New Roman"/>
                <a:cs typeface="Times New Roman"/>
              </a:rPr>
              <a:t>trí</a:t>
            </a:r>
            <a:r>
              <a:rPr sz="2400" spc="310" dirty="0">
                <a:solidFill>
                  <a:srgbClr val="03499E"/>
                </a:solidFill>
                <a:latin typeface="Times New Roman"/>
                <a:cs typeface="Times New Roman"/>
              </a:rPr>
              <a:t> </a:t>
            </a:r>
            <a:r>
              <a:rPr sz="2400" dirty="0">
                <a:solidFill>
                  <a:srgbClr val="03499E"/>
                </a:solidFill>
                <a:latin typeface="Times New Roman"/>
                <a:cs typeface="Times New Roman"/>
              </a:rPr>
              <a:t>mà</a:t>
            </a:r>
            <a:r>
              <a:rPr sz="2400" spc="305" dirty="0">
                <a:solidFill>
                  <a:srgbClr val="03499E"/>
                </a:solidFill>
                <a:latin typeface="Times New Roman"/>
                <a:cs typeface="Times New Roman"/>
              </a:rPr>
              <a:t> </a:t>
            </a:r>
            <a:r>
              <a:rPr sz="2400" dirty="0">
                <a:solidFill>
                  <a:srgbClr val="03499E"/>
                </a:solidFill>
                <a:latin typeface="Times New Roman"/>
                <a:cs typeface="Times New Roman"/>
              </a:rPr>
              <a:t>pháp</a:t>
            </a:r>
            <a:r>
              <a:rPr sz="2400" spc="305" dirty="0">
                <a:solidFill>
                  <a:srgbClr val="03499E"/>
                </a:solidFill>
                <a:latin typeface="Times New Roman"/>
                <a:cs typeface="Times New Roman"/>
              </a:rPr>
              <a:t> </a:t>
            </a:r>
            <a:r>
              <a:rPr sz="2400" dirty="0">
                <a:solidFill>
                  <a:srgbClr val="03499E"/>
                </a:solidFill>
                <a:latin typeface="Times New Roman"/>
                <a:cs typeface="Times New Roman"/>
              </a:rPr>
              <a:t>luật</a:t>
            </a:r>
            <a:r>
              <a:rPr sz="2400" spc="315" dirty="0">
                <a:solidFill>
                  <a:srgbClr val="03499E"/>
                </a:solidFill>
                <a:latin typeface="Times New Roman"/>
                <a:cs typeface="Times New Roman"/>
              </a:rPr>
              <a:t> </a:t>
            </a:r>
            <a:r>
              <a:rPr sz="2400" dirty="0">
                <a:solidFill>
                  <a:srgbClr val="03499E"/>
                </a:solidFill>
                <a:latin typeface="Times New Roman"/>
                <a:cs typeface="Times New Roman"/>
              </a:rPr>
              <a:t>về</a:t>
            </a:r>
            <a:r>
              <a:rPr sz="2400" spc="305" dirty="0">
                <a:solidFill>
                  <a:srgbClr val="03499E"/>
                </a:solidFill>
                <a:latin typeface="Times New Roman"/>
                <a:cs typeface="Times New Roman"/>
              </a:rPr>
              <a:t> </a:t>
            </a:r>
            <a:r>
              <a:rPr sz="2400" dirty="0">
                <a:solidFill>
                  <a:srgbClr val="03499E"/>
                </a:solidFill>
                <a:latin typeface="Times New Roman"/>
                <a:cs typeface="Times New Roman"/>
              </a:rPr>
              <a:t>xây</a:t>
            </a:r>
            <a:r>
              <a:rPr sz="2400" spc="305" dirty="0">
                <a:solidFill>
                  <a:srgbClr val="03499E"/>
                </a:solidFill>
                <a:latin typeface="Times New Roman"/>
                <a:cs typeface="Times New Roman"/>
              </a:rPr>
              <a:t> </a:t>
            </a:r>
            <a:r>
              <a:rPr sz="2400" spc="-20" dirty="0">
                <a:solidFill>
                  <a:srgbClr val="03499E"/>
                </a:solidFill>
                <a:latin typeface="Times New Roman"/>
                <a:cs typeface="Times New Roman"/>
              </a:rPr>
              <a:t>dựng </a:t>
            </a:r>
            <a:r>
              <a:rPr sz="2400" dirty="0">
                <a:solidFill>
                  <a:srgbClr val="03499E"/>
                </a:solidFill>
                <a:latin typeface="Times New Roman"/>
                <a:cs typeface="Times New Roman"/>
              </a:rPr>
              <a:t>không</a:t>
            </a:r>
            <a:r>
              <a:rPr sz="2400" spc="235" dirty="0">
                <a:solidFill>
                  <a:srgbClr val="03499E"/>
                </a:solidFill>
                <a:latin typeface="Times New Roman"/>
                <a:cs typeface="Times New Roman"/>
              </a:rPr>
              <a:t> </a:t>
            </a:r>
            <a:r>
              <a:rPr sz="2400" dirty="0">
                <a:solidFill>
                  <a:srgbClr val="03499E"/>
                </a:solidFill>
                <a:latin typeface="Times New Roman"/>
                <a:cs typeface="Times New Roman"/>
              </a:rPr>
              <a:t>có</a:t>
            </a:r>
            <a:r>
              <a:rPr sz="2400" spc="240" dirty="0">
                <a:solidFill>
                  <a:srgbClr val="03499E"/>
                </a:solidFill>
                <a:latin typeface="Times New Roman"/>
                <a:cs typeface="Times New Roman"/>
              </a:rPr>
              <a:t> </a:t>
            </a:r>
            <a:r>
              <a:rPr sz="2400" dirty="0">
                <a:solidFill>
                  <a:srgbClr val="03499E"/>
                </a:solidFill>
                <a:latin typeface="Times New Roman"/>
                <a:cs typeface="Times New Roman"/>
              </a:rPr>
              <a:t>yêu</a:t>
            </a:r>
            <a:r>
              <a:rPr sz="2400" spc="235" dirty="0">
                <a:solidFill>
                  <a:srgbClr val="03499E"/>
                </a:solidFill>
                <a:latin typeface="Times New Roman"/>
                <a:cs typeface="Times New Roman"/>
              </a:rPr>
              <a:t> </a:t>
            </a:r>
            <a:r>
              <a:rPr sz="2400" dirty="0">
                <a:solidFill>
                  <a:srgbClr val="03499E"/>
                </a:solidFill>
                <a:latin typeface="Times New Roman"/>
                <a:cs typeface="Times New Roman"/>
              </a:rPr>
              <a:t>cầu</a:t>
            </a:r>
            <a:r>
              <a:rPr sz="2400" spc="240" dirty="0">
                <a:solidFill>
                  <a:srgbClr val="03499E"/>
                </a:solidFill>
                <a:latin typeface="Times New Roman"/>
                <a:cs typeface="Times New Roman"/>
              </a:rPr>
              <a:t> </a:t>
            </a:r>
            <a:r>
              <a:rPr sz="2400" dirty="0">
                <a:solidFill>
                  <a:srgbClr val="03499E"/>
                </a:solidFill>
                <a:latin typeface="Times New Roman"/>
                <a:cs typeface="Times New Roman"/>
              </a:rPr>
              <a:t>về</a:t>
            </a:r>
            <a:r>
              <a:rPr sz="2400" spc="235" dirty="0">
                <a:solidFill>
                  <a:srgbClr val="03499E"/>
                </a:solidFill>
                <a:latin typeface="Times New Roman"/>
                <a:cs typeface="Times New Roman"/>
              </a:rPr>
              <a:t> </a:t>
            </a:r>
            <a:r>
              <a:rPr sz="2400" dirty="0">
                <a:solidFill>
                  <a:srgbClr val="03499E"/>
                </a:solidFill>
                <a:latin typeface="Times New Roman"/>
                <a:cs typeface="Times New Roman"/>
              </a:rPr>
              <a:t>tiêu</a:t>
            </a:r>
            <a:r>
              <a:rPr sz="2400" spc="240" dirty="0">
                <a:solidFill>
                  <a:srgbClr val="03499E"/>
                </a:solidFill>
                <a:latin typeface="Times New Roman"/>
                <a:cs typeface="Times New Roman"/>
              </a:rPr>
              <a:t> </a:t>
            </a:r>
            <a:r>
              <a:rPr sz="2400" dirty="0">
                <a:solidFill>
                  <a:srgbClr val="03499E"/>
                </a:solidFill>
                <a:latin typeface="Times New Roman"/>
                <a:cs typeface="Times New Roman"/>
              </a:rPr>
              <a:t>chuẩn</a:t>
            </a:r>
            <a:r>
              <a:rPr sz="2400" spc="240" dirty="0">
                <a:solidFill>
                  <a:srgbClr val="03499E"/>
                </a:solidFill>
                <a:latin typeface="Times New Roman"/>
                <a:cs typeface="Times New Roman"/>
              </a:rPr>
              <a:t> </a:t>
            </a:r>
            <a:r>
              <a:rPr sz="2400" dirty="0">
                <a:solidFill>
                  <a:srgbClr val="03499E"/>
                </a:solidFill>
                <a:latin typeface="Times New Roman"/>
                <a:cs typeface="Times New Roman"/>
              </a:rPr>
              <a:t>đối</a:t>
            </a:r>
            <a:r>
              <a:rPr sz="2400" spc="240" dirty="0">
                <a:solidFill>
                  <a:srgbClr val="03499E"/>
                </a:solidFill>
                <a:latin typeface="Times New Roman"/>
                <a:cs typeface="Times New Roman"/>
              </a:rPr>
              <a:t> </a:t>
            </a:r>
            <a:r>
              <a:rPr sz="2400" dirty="0">
                <a:solidFill>
                  <a:srgbClr val="03499E"/>
                </a:solidFill>
                <a:latin typeface="Times New Roman"/>
                <a:cs typeface="Times New Roman"/>
              </a:rPr>
              <a:t>với</a:t>
            </a:r>
            <a:r>
              <a:rPr sz="2400" spc="245" dirty="0">
                <a:solidFill>
                  <a:srgbClr val="03499E"/>
                </a:solidFill>
                <a:latin typeface="Times New Roman"/>
                <a:cs typeface="Times New Roman"/>
              </a:rPr>
              <a:t> </a:t>
            </a:r>
            <a:r>
              <a:rPr sz="2400" dirty="0">
                <a:solidFill>
                  <a:srgbClr val="03499E"/>
                </a:solidFill>
                <a:latin typeface="Times New Roman"/>
                <a:cs typeface="Times New Roman"/>
              </a:rPr>
              <a:t>chức</a:t>
            </a:r>
            <a:r>
              <a:rPr sz="2400" spc="235" dirty="0">
                <a:solidFill>
                  <a:srgbClr val="03499E"/>
                </a:solidFill>
                <a:latin typeface="Times New Roman"/>
                <a:cs typeface="Times New Roman"/>
              </a:rPr>
              <a:t> </a:t>
            </a:r>
            <a:r>
              <a:rPr sz="2400" dirty="0">
                <a:solidFill>
                  <a:srgbClr val="03499E"/>
                </a:solidFill>
                <a:latin typeface="Times New Roman"/>
                <a:cs typeface="Times New Roman"/>
              </a:rPr>
              <a:t>danh</a:t>
            </a:r>
            <a:r>
              <a:rPr sz="2400" spc="235" dirty="0">
                <a:solidFill>
                  <a:srgbClr val="03499E"/>
                </a:solidFill>
                <a:latin typeface="Times New Roman"/>
                <a:cs typeface="Times New Roman"/>
              </a:rPr>
              <a:t> </a:t>
            </a:r>
            <a:r>
              <a:rPr sz="2400" dirty="0">
                <a:solidFill>
                  <a:srgbClr val="03499E"/>
                </a:solidFill>
                <a:latin typeface="Times New Roman"/>
                <a:cs typeface="Times New Roman"/>
              </a:rPr>
              <a:t>đó</a:t>
            </a:r>
            <a:r>
              <a:rPr sz="2400" spc="240" dirty="0">
                <a:solidFill>
                  <a:srgbClr val="03499E"/>
                </a:solidFill>
                <a:latin typeface="Times New Roman"/>
                <a:cs typeface="Times New Roman"/>
              </a:rPr>
              <a:t> </a:t>
            </a:r>
            <a:r>
              <a:rPr sz="2400" dirty="0">
                <a:solidFill>
                  <a:srgbClr val="03499E"/>
                </a:solidFill>
                <a:latin typeface="Times New Roman"/>
                <a:cs typeface="Times New Roman"/>
              </a:rPr>
              <a:t>hoặc</a:t>
            </a:r>
            <a:r>
              <a:rPr sz="2400" spc="240" dirty="0">
                <a:solidFill>
                  <a:srgbClr val="03499E"/>
                </a:solidFill>
                <a:latin typeface="Times New Roman"/>
                <a:cs typeface="Times New Roman"/>
              </a:rPr>
              <a:t> </a:t>
            </a:r>
            <a:r>
              <a:rPr sz="2400" dirty="0">
                <a:solidFill>
                  <a:srgbClr val="03499E"/>
                </a:solidFill>
                <a:latin typeface="Times New Roman"/>
                <a:cs typeface="Times New Roman"/>
              </a:rPr>
              <a:t>các</a:t>
            </a:r>
            <a:r>
              <a:rPr sz="2400" spc="240" dirty="0">
                <a:solidFill>
                  <a:srgbClr val="03499E"/>
                </a:solidFill>
                <a:latin typeface="Times New Roman"/>
                <a:cs typeface="Times New Roman"/>
              </a:rPr>
              <a:t> </a:t>
            </a:r>
            <a:r>
              <a:rPr sz="2400" dirty="0">
                <a:solidFill>
                  <a:srgbClr val="03499E"/>
                </a:solidFill>
                <a:latin typeface="Times New Roman"/>
                <a:cs typeface="Times New Roman"/>
              </a:rPr>
              <a:t>vị</a:t>
            </a:r>
            <a:r>
              <a:rPr sz="2400" spc="235" dirty="0">
                <a:solidFill>
                  <a:srgbClr val="03499E"/>
                </a:solidFill>
                <a:latin typeface="Times New Roman"/>
                <a:cs typeface="Times New Roman"/>
              </a:rPr>
              <a:t> </a:t>
            </a:r>
            <a:r>
              <a:rPr sz="2400" dirty="0">
                <a:solidFill>
                  <a:srgbClr val="03499E"/>
                </a:solidFill>
                <a:latin typeface="Times New Roman"/>
                <a:cs typeface="Times New Roman"/>
              </a:rPr>
              <a:t>trí</a:t>
            </a:r>
            <a:r>
              <a:rPr sz="2400" spc="240" dirty="0">
                <a:solidFill>
                  <a:srgbClr val="03499E"/>
                </a:solidFill>
                <a:latin typeface="Times New Roman"/>
                <a:cs typeface="Times New Roman"/>
              </a:rPr>
              <a:t> </a:t>
            </a:r>
            <a:r>
              <a:rPr sz="2400" dirty="0">
                <a:solidFill>
                  <a:srgbClr val="03499E"/>
                </a:solidFill>
                <a:latin typeface="Times New Roman"/>
                <a:cs typeface="Times New Roman"/>
              </a:rPr>
              <a:t>kỹ</a:t>
            </a:r>
            <a:r>
              <a:rPr sz="2400" spc="235" dirty="0">
                <a:solidFill>
                  <a:srgbClr val="03499E"/>
                </a:solidFill>
                <a:latin typeface="Times New Roman"/>
                <a:cs typeface="Times New Roman"/>
              </a:rPr>
              <a:t> </a:t>
            </a:r>
            <a:r>
              <a:rPr sz="2400" spc="-10" dirty="0">
                <a:solidFill>
                  <a:srgbClr val="03499E"/>
                </a:solidFill>
                <a:latin typeface="Times New Roman"/>
                <a:cs typeface="Times New Roman"/>
              </a:rPr>
              <a:t>thuật </a:t>
            </a:r>
            <a:r>
              <a:rPr sz="2400" dirty="0">
                <a:solidFill>
                  <a:srgbClr val="03499E"/>
                </a:solidFill>
                <a:latin typeface="Times New Roman"/>
                <a:cs typeface="Times New Roman"/>
              </a:rPr>
              <a:t>thông</a:t>
            </a:r>
            <a:r>
              <a:rPr sz="2400" spc="-5" dirty="0">
                <a:solidFill>
                  <a:srgbClr val="03499E"/>
                </a:solidFill>
                <a:latin typeface="Times New Roman"/>
                <a:cs typeface="Times New Roman"/>
              </a:rPr>
              <a:t> </a:t>
            </a:r>
            <a:r>
              <a:rPr sz="2400" dirty="0">
                <a:solidFill>
                  <a:srgbClr val="03499E"/>
                </a:solidFill>
                <a:latin typeface="Times New Roman"/>
                <a:cs typeface="Times New Roman"/>
              </a:rPr>
              <a:t>thường,</a:t>
            </a:r>
            <a:r>
              <a:rPr sz="2400" spc="-20" dirty="0">
                <a:solidFill>
                  <a:srgbClr val="03499E"/>
                </a:solidFill>
                <a:latin typeface="Times New Roman"/>
                <a:cs typeface="Times New Roman"/>
              </a:rPr>
              <a:t> </a:t>
            </a:r>
            <a:r>
              <a:rPr sz="2400" dirty="0">
                <a:solidFill>
                  <a:srgbClr val="03499E"/>
                </a:solidFill>
                <a:latin typeface="Times New Roman"/>
                <a:cs typeface="Times New Roman"/>
              </a:rPr>
              <a:t>công</a:t>
            </a:r>
            <a:r>
              <a:rPr sz="2400" spc="-5" dirty="0">
                <a:solidFill>
                  <a:srgbClr val="03499E"/>
                </a:solidFill>
                <a:latin typeface="Times New Roman"/>
                <a:cs typeface="Times New Roman"/>
              </a:rPr>
              <a:t> </a:t>
            </a:r>
            <a:r>
              <a:rPr sz="2400" dirty="0">
                <a:solidFill>
                  <a:srgbClr val="03499E"/>
                </a:solidFill>
                <a:latin typeface="Times New Roman"/>
                <a:cs typeface="Times New Roman"/>
              </a:rPr>
              <a:t>nhân</a:t>
            </a:r>
            <a:r>
              <a:rPr sz="2400" spc="-10" dirty="0">
                <a:solidFill>
                  <a:srgbClr val="03499E"/>
                </a:solidFill>
                <a:latin typeface="Times New Roman"/>
                <a:cs typeface="Times New Roman"/>
              </a:rPr>
              <a:t> </a:t>
            </a:r>
            <a:r>
              <a:rPr sz="2400" dirty="0">
                <a:solidFill>
                  <a:srgbClr val="03499E"/>
                </a:solidFill>
                <a:latin typeface="Times New Roman"/>
                <a:cs typeface="Times New Roman"/>
              </a:rPr>
              <a:t>kỹ</a:t>
            </a:r>
            <a:r>
              <a:rPr sz="2400" spc="-5" dirty="0">
                <a:solidFill>
                  <a:srgbClr val="03499E"/>
                </a:solidFill>
                <a:latin typeface="Times New Roman"/>
                <a:cs typeface="Times New Roman"/>
              </a:rPr>
              <a:t> </a:t>
            </a:r>
            <a:r>
              <a:rPr sz="2400" dirty="0">
                <a:solidFill>
                  <a:srgbClr val="03499E"/>
                </a:solidFill>
                <a:latin typeface="Times New Roman"/>
                <a:cs typeface="Times New Roman"/>
              </a:rPr>
              <a:t>thuật,</a:t>
            </a:r>
            <a:r>
              <a:rPr sz="2400" spc="-25" dirty="0">
                <a:solidFill>
                  <a:srgbClr val="03499E"/>
                </a:solidFill>
                <a:latin typeface="Times New Roman"/>
                <a:cs typeface="Times New Roman"/>
              </a:rPr>
              <a:t> </a:t>
            </a:r>
            <a:r>
              <a:rPr sz="2400" dirty="0">
                <a:solidFill>
                  <a:srgbClr val="03499E"/>
                </a:solidFill>
                <a:latin typeface="Times New Roman"/>
                <a:cs typeface="Times New Roman"/>
              </a:rPr>
              <a:t>lao</a:t>
            </a:r>
            <a:r>
              <a:rPr sz="2400" spc="-10" dirty="0">
                <a:solidFill>
                  <a:srgbClr val="03499E"/>
                </a:solidFill>
                <a:latin typeface="Times New Roman"/>
                <a:cs typeface="Times New Roman"/>
              </a:rPr>
              <a:t> </a:t>
            </a:r>
            <a:r>
              <a:rPr sz="2400" dirty="0">
                <a:solidFill>
                  <a:srgbClr val="03499E"/>
                </a:solidFill>
                <a:latin typeface="Times New Roman"/>
                <a:cs typeface="Times New Roman"/>
              </a:rPr>
              <a:t>động</a:t>
            </a:r>
            <a:r>
              <a:rPr sz="2400" spc="-5" dirty="0">
                <a:solidFill>
                  <a:srgbClr val="03499E"/>
                </a:solidFill>
                <a:latin typeface="Times New Roman"/>
                <a:cs typeface="Times New Roman"/>
              </a:rPr>
              <a:t> </a:t>
            </a:r>
            <a:r>
              <a:rPr sz="2400" dirty="0">
                <a:solidFill>
                  <a:srgbClr val="03499E"/>
                </a:solidFill>
                <a:latin typeface="Times New Roman"/>
                <a:cs typeface="Times New Roman"/>
              </a:rPr>
              <a:t>phổ</a:t>
            </a:r>
            <a:r>
              <a:rPr sz="2400" spc="-5" dirty="0">
                <a:solidFill>
                  <a:srgbClr val="03499E"/>
                </a:solidFill>
                <a:latin typeface="Times New Roman"/>
                <a:cs typeface="Times New Roman"/>
              </a:rPr>
              <a:t> </a:t>
            </a:r>
            <a:r>
              <a:rPr sz="2400" spc="-10" dirty="0">
                <a:solidFill>
                  <a:srgbClr val="03499E"/>
                </a:solidFill>
                <a:latin typeface="Times New Roman"/>
                <a:cs typeface="Times New Roman"/>
              </a:rPr>
              <a:t>thông;</a:t>
            </a:r>
            <a:endParaRPr sz="2400">
              <a:latin typeface="Times New Roman"/>
              <a:cs typeface="Times New Roman"/>
            </a:endParaRPr>
          </a:p>
          <a:p>
            <a:pPr>
              <a:lnSpc>
                <a:spcPct val="100000"/>
              </a:lnSpc>
              <a:spcBef>
                <a:spcPts val="1070"/>
              </a:spcBef>
            </a:pPr>
            <a:endParaRPr sz="2400">
              <a:latin typeface="Times New Roman"/>
              <a:cs typeface="Times New Roman"/>
            </a:endParaRPr>
          </a:p>
          <a:p>
            <a:pPr marL="48895" marR="41910" indent="347980" algn="just">
              <a:lnSpc>
                <a:spcPts val="2480"/>
              </a:lnSpc>
              <a:buAutoNum type="alphaLcParenR" startAt="5"/>
              <a:tabLst>
                <a:tab pos="396875" algn="l"/>
              </a:tabLst>
            </a:pPr>
            <a:r>
              <a:rPr sz="2400" spc="-10" dirty="0">
                <a:solidFill>
                  <a:srgbClr val="03499E"/>
                </a:solidFill>
                <a:latin typeface="Times New Roman"/>
                <a:cs typeface="Times New Roman"/>
              </a:rPr>
              <a:t>E-</a:t>
            </a:r>
            <a:r>
              <a:rPr sz="2400" dirty="0">
                <a:solidFill>
                  <a:srgbClr val="03499E"/>
                </a:solidFill>
                <a:latin typeface="Times New Roman"/>
                <a:cs typeface="Times New Roman"/>
              </a:rPr>
              <a:t>HSMT</a:t>
            </a:r>
            <a:r>
              <a:rPr sz="2400" spc="250" dirty="0">
                <a:solidFill>
                  <a:srgbClr val="03499E"/>
                </a:solidFill>
                <a:latin typeface="Times New Roman"/>
                <a:cs typeface="Times New Roman"/>
              </a:rPr>
              <a:t> </a:t>
            </a:r>
            <a:r>
              <a:rPr sz="2400" dirty="0">
                <a:solidFill>
                  <a:srgbClr val="03499E"/>
                </a:solidFill>
                <a:latin typeface="Times New Roman"/>
                <a:cs typeface="Times New Roman"/>
              </a:rPr>
              <a:t>phát</a:t>
            </a:r>
            <a:r>
              <a:rPr sz="2400" spc="275" dirty="0">
                <a:solidFill>
                  <a:srgbClr val="03499E"/>
                </a:solidFill>
                <a:latin typeface="Times New Roman"/>
                <a:cs typeface="Times New Roman"/>
              </a:rPr>
              <a:t> </a:t>
            </a:r>
            <a:r>
              <a:rPr sz="2400" dirty="0">
                <a:solidFill>
                  <a:srgbClr val="03499E"/>
                </a:solidFill>
                <a:latin typeface="Times New Roman"/>
                <a:cs typeface="Times New Roman"/>
              </a:rPr>
              <a:t>hành</a:t>
            </a:r>
            <a:r>
              <a:rPr sz="2400" spc="265" dirty="0">
                <a:solidFill>
                  <a:srgbClr val="03499E"/>
                </a:solidFill>
                <a:latin typeface="Times New Roman"/>
                <a:cs typeface="Times New Roman"/>
              </a:rPr>
              <a:t> </a:t>
            </a:r>
            <a:r>
              <a:rPr sz="2400" dirty="0">
                <a:solidFill>
                  <a:srgbClr val="03499E"/>
                </a:solidFill>
                <a:latin typeface="Times New Roman"/>
                <a:cs typeface="Times New Roman"/>
              </a:rPr>
              <a:t>trên</a:t>
            </a:r>
            <a:r>
              <a:rPr sz="2400" spc="270" dirty="0">
                <a:solidFill>
                  <a:srgbClr val="03499E"/>
                </a:solidFill>
                <a:latin typeface="Times New Roman"/>
                <a:cs typeface="Times New Roman"/>
              </a:rPr>
              <a:t> </a:t>
            </a:r>
            <a:r>
              <a:rPr sz="2400" dirty="0">
                <a:solidFill>
                  <a:srgbClr val="03499E"/>
                </a:solidFill>
                <a:latin typeface="Times New Roman"/>
                <a:cs typeface="Times New Roman"/>
              </a:rPr>
              <a:t>Hệ</a:t>
            </a:r>
            <a:r>
              <a:rPr sz="2400" spc="254" dirty="0">
                <a:solidFill>
                  <a:srgbClr val="03499E"/>
                </a:solidFill>
                <a:latin typeface="Times New Roman"/>
                <a:cs typeface="Times New Roman"/>
              </a:rPr>
              <a:t> </a:t>
            </a:r>
            <a:r>
              <a:rPr sz="2400" dirty="0">
                <a:solidFill>
                  <a:srgbClr val="03499E"/>
                </a:solidFill>
                <a:latin typeface="Times New Roman"/>
                <a:cs typeface="Times New Roman"/>
              </a:rPr>
              <a:t>thống</a:t>
            </a:r>
            <a:r>
              <a:rPr sz="2400" spc="270" dirty="0">
                <a:solidFill>
                  <a:srgbClr val="03499E"/>
                </a:solidFill>
                <a:latin typeface="Times New Roman"/>
                <a:cs typeface="Times New Roman"/>
              </a:rPr>
              <a:t> </a:t>
            </a:r>
            <a:r>
              <a:rPr sz="2400" dirty="0">
                <a:solidFill>
                  <a:srgbClr val="03499E"/>
                </a:solidFill>
                <a:latin typeface="Times New Roman"/>
                <a:cs typeface="Times New Roman"/>
              </a:rPr>
              <a:t>thiếu</a:t>
            </a:r>
            <a:r>
              <a:rPr sz="2400" spc="254" dirty="0">
                <a:solidFill>
                  <a:srgbClr val="03499E"/>
                </a:solidFill>
                <a:latin typeface="Times New Roman"/>
                <a:cs typeface="Times New Roman"/>
              </a:rPr>
              <a:t> </a:t>
            </a:r>
            <a:r>
              <a:rPr sz="2400" dirty="0">
                <a:solidFill>
                  <a:srgbClr val="03499E"/>
                </a:solidFill>
                <a:latin typeface="Times New Roman"/>
                <a:cs typeface="Times New Roman"/>
              </a:rPr>
              <a:t>bản</a:t>
            </a:r>
            <a:r>
              <a:rPr sz="2400" spc="260" dirty="0">
                <a:solidFill>
                  <a:srgbClr val="03499E"/>
                </a:solidFill>
                <a:latin typeface="Times New Roman"/>
                <a:cs typeface="Times New Roman"/>
              </a:rPr>
              <a:t> </a:t>
            </a:r>
            <a:r>
              <a:rPr sz="2400" dirty="0">
                <a:solidFill>
                  <a:srgbClr val="03499E"/>
                </a:solidFill>
                <a:latin typeface="Times New Roman"/>
                <a:cs typeface="Times New Roman"/>
              </a:rPr>
              <a:t>vẽ</a:t>
            </a:r>
            <a:r>
              <a:rPr sz="2400" spc="265" dirty="0">
                <a:solidFill>
                  <a:srgbClr val="03499E"/>
                </a:solidFill>
                <a:latin typeface="Times New Roman"/>
                <a:cs typeface="Times New Roman"/>
              </a:rPr>
              <a:t> </a:t>
            </a:r>
            <a:r>
              <a:rPr sz="2400" dirty="0">
                <a:solidFill>
                  <a:srgbClr val="03499E"/>
                </a:solidFill>
                <a:latin typeface="Times New Roman"/>
                <a:cs typeface="Times New Roman"/>
              </a:rPr>
              <a:t>hoặc</a:t>
            </a:r>
            <a:r>
              <a:rPr sz="2400" spc="254" dirty="0">
                <a:solidFill>
                  <a:srgbClr val="03499E"/>
                </a:solidFill>
                <a:latin typeface="Times New Roman"/>
                <a:cs typeface="Times New Roman"/>
              </a:rPr>
              <a:t> </a:t>
            </a:r>
            <a:r>
              <a:rPr sz="2400" dirty="0">
                <a:solidFill>
                  <a:srgbClr val="03499E"/>
                </a:solidFill>
                <a:latin typeface="Times New Roman"/>
                <a:cs typeface="Times New Roman"/>
              </a:rPr>
              <a:t>bản</a:t>
            </a:r>
            <a:r>
              <a:rPr sz="2400" spc="260" dirty="0">
                <a:solidFill>
                  <a:srgbClr val="03499E"/>
                </a:solidFill>
                <a:latin typeface="Times New Roman"/>
                <a:cs typeface="Times New Roman"/>
              </a:rPr>
              <a:t> </a:t>
            </a:r>
            <a:r>
              <a:rPr sz="2400" dirty="0">
                <a:solidFill>
                  <a:srgbClr val="03499E"/>
                </a:solidFill>
                <a:latin typeface="Times New Roman"/>
                <a:cs typeface="Times New Roman"/>
              </a:rPr>
              <a:t>vẽ</a:t>
            </a:r>
            <a:r>
              <a:rPr sz="2400" spc="265" dirty="0">
                <a:solidFill>
                  <a:srgbClr val="03499E"/>
                </a:solidFill>
                <a:latin typeface="Times New Roman"/>
                <a:cs typeface="Times New Roman"/>
              </a:rPr>
              <a:t> </a:t>
            </a:r>
            <a:r>
              <a:rPr sz="2400" dirty="0">
                <a:solidFill>
                  <a:srgbClr val="03499E"/>
                </a:solidFill>
                <a:latin typeface="Times New Roman"/>
                <a:cs typeface="Times New Roman"/>
              </a:rPr>
              <a:t>không</a:t>
            </a:r>
            <a:r>
              <a:rPr sz="2400" spc="270" dirty="0">
                <a:solidFill>
                  <a:srgbClr val="03499E"/>
                </a:solidFill>
                <a:latin typeface="Times New Roman"/>
                <a:cs typeface="Times New Roman"/>
              </a:rPr>
              <a:t> </a:t>
            </a:r>
            <a:r>
              <a:rPr sz="2400" dirty="0">
                <a:solidFill>
                  <a:srgbClr val="03499E"/>
                </a:solidFill>
                <a:latin typeface="Times New Roman"/>
                <a:cs typeface="Times New Roman"/>
              </a:rPr>
              <a:t>đầy</a:t>
            </a:r>
            <a:r>
              <a:rPr sz="2400" spc="265" dirty="0">
                <a:solidFill>
                  <a:srgbClr val="03499E"/>
                </a:solidFill>
                <a:latin typeface="Times New Roman"/>
                <a:cs typeface="Times New Roman"/>
              </a:rPr>
              <a:t> </a:t>
            </a:r>
            <a:r>
              <a:rPr sz="2400" spc="-25" dirty="0">
                <a:solidFill>
                  <a:srgbClr val="03499E"/>
                </a:solidFill>
                <a:latin typeface="Times New Roman"/>
                <a:cs typeface="Times New Roman"/>
              </a:rPr>
              <a:t>đủ, </a:t>
            </a:r>
            <a:r>
              <a:rPr sz="2400" dirty="0">
                <a:solidFill>
                  <a:srgbClr val="03499E"/>
                </a:solidFill>
                <a:latin typeface="Times New Roman"/>
                <a:cs typeface="Times New Roman"/>
              </a:rPr>
              <a:t>không</a:t>
            </a:r>
            <a:r>
              <a:rPr sz="2400" spc="-10" dirty="0">
                <a:solidFill>
                  <a:srgbClr val="03499E"/>
                </a:solidFill>
                <a:latin typeface="Times New Roman"/>
                <a:cs typeface="Times New Roman"/>
              </a:rPr>
              <a:t> </a:t>
            </a:r>
            <a:r>
              <a:rPr sz="2400" dirty="0">
                <a:solidFill>
                  <a:srgbClr val="03499E"/>
                </a:solidFill>
                <a:latin typeface="Times New Roman"/>
                <a:cs typeface="Times New Roman"/>
              </a:rPr>
              <a:t>đủ</a:t>
            </a:r>
            <a:r>
              <a:rPr sz="2400" spc="-5" dirty="0">
                <a:solidFill>
                  <a:srgbClr val="03499E"/>
                </a:solidFill>
                <a:latin typeface="Times New Roman"/>
                <a:cs typeface="Times New Roman"/>
              </a:rPr>
              <a:t> </a:t>
            </a:r>
            <a:r>
              <a:rPr sz="2400" dirty="0">
                <a:solidFill>
                  <a:srgbClr val="03499E"/>
                </a:solidFill>
                <a:latin typeface="Times New Roman"/>
                <a:cs typeface="Times New Roman"/>
              </a:rPr>
              <a:t>cơ</a:t>
            </a:r>
            <a:r>
              <a:rPr sz="2400" spc="-5" dirty="0">
                <a:solidFill>
                  <a:srgbClr val="03499E"/>
                </a:solidFill>
                <a:latin typeface="Times New Roman"/>
                <a:cs typeface="Times New Roman"/>
              </a:rPr>
              <a:t> </a:t>
            </a:r>
            <a:r>
              <a:rPr sz="2400" dirty="0">
                <a:solidFill>
                  <a:srgbClr val="03499E"/>
                </a:solidFill>
                <a:latin typeface="Times New Roman"/>
                <a:cs typeface="Times New Roman"/>
              </a:rPr>
              <a:t>sở</a:t>
            </a:r>
            <a:r>
              <a:rPr sz="2400" spc="-20" dirty="0">
                <a:solidFill>
                  <a:srgbClr val="03499E"/>
                </a:solidFill>
                <a:latin typeface="Times New Roman"/>
                <a:cs typeface="Times New Roman"/>
              </a:rPr>
              <a:t> </a:t>
            </a:r>
            <a:r>
              <a:rPr sz="2400" dirty="0">
                <a:solidFill>
                  <a:srgbClr val="03499E"/>
                </a:solidFill>
                <a:latin typeface="Times New Roman"/>
                <a:cs typeface="Times New Roman"/>
              </a:rPr>
              <a:t>để</a:t>
            </a:r>
            <a:r>
              <a:rPr sz="2400" spc="-5" dirty="0">
                <a:solidFill>
                  <a:srgbClr val="03499E"/>
                </a:solidFill>
                <a:latin typeface="Times New Roman"/>
                <a:cs typeface="Times New Roman"/>
              </a:rPr>
              <a:t> </a:t>
            </a:r>
            <a:r>
              <a:rPr sz="2400" dirty="0">
                <a:solidFill>
                  <a:srgbClr val="03499E"/>
                </a:solidFill>
                <a:latin typeface="Times New Roman"/>
                <a:cs typeface="Times New Roman"/>
              </a:rPr>
              <a:t>lập</a:t>
            </a:r>
            <a:r>
              <a:rPr sz="2400" spc="-10" dirty="0">
                <a:solidFill>
                  <a:srgbClr val="03499E"/>
                </a:solidFill>
                <a:latin typeface="Times New Roman"/>
                <a:cs typeface="Times New Roman"/>
              </a:rPr>
              <a:t> E-HSDT;</a:t>
            </a:r>
            <a:endParaRPr sz="2400">
              <a:latin typeface="Times New Roman"/>
              <a:cs typeface="Times New Roman"/>
            </a:endParaRPr>
          </a:p>
        </p:txBody>
      </p:sp>
      <p:sp>
        <p:nvSpPr>
          <p:cNvPr id="25" name="Slide Number Placeholder 24">
            <a:extLst>
              <a:ext uri="{FF2B5EF4-FFF2-40B4-BE49-F238E27FC236}">
                <a16:creationId xmlns:a16="http://schemas.microsoft.com/office/drawing/2014/main" id="{7A0D4500-C38C-A36F-42C1-8F3C39C57ED8}"/>
              </a:ext>
            </a:extLst>
          </p:cNvPr>
          <p:cNvSpPr>
            <a:spLocks noGrp="1"/>
          </p:cNvSpPr>
          <p:nvPr>
            <p:ph type="sldNum" sz="quarter" idx="7"/>
          </p:nvPr>
        </p:nvSpPr>
        <p:spPr/>
        <p:txBody>
          <a:bodyPr/>
          <a:lstStyle/>
          <a:p>
            <a:pPr marL="4939665">
              <a:lnSpc>
                <a:spcPts val="1655"/>
              </a:lnSpc>
            </a:pPr>
            <a:fld id="{81D60167-4931-47E6-BA6A-407CBD079E47}" type="slidenum">
              <a:rPr lang="en-US" spc="-25" smtClean="0"/>
              <a:t>80</a:t>
            </a:fld>
            <a:endParaRPr lang="en-US" spc="-25"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9308465" y="2230754"/>
            <a:ext cx="293370" cy="929005"/>
          </a:xfrm>
          <a:custGeom>
            <a:avLst/>
            <a:gdLst/>
            <a:ahLst/>
            <a:cxnLst/>
            <a:rect l="l" t="t" r="r" b="b"/>
            <a:pathLst>
              <a:path w="293370" h="929005">
                <a:moveTo>
                  <a:pt x="0" y="0"/>
                </a:moveTo>
                <a:lnTo>
                  <a:pt x="0" y="928878"/>
                </a:lnTo>
                <a:lnTo>
                  <a:pt x="293369" y="928878"/>
                </a:lnTo>
              </a:path>
            </a:pathLst>
          </a:custGeom>
          <a:ln w="25400">
            <a:solidFill>
              <a:srgbClr val="24548F"/>
            </a:solidFill>
          </a:ln>
        </p:spPr>
        <p:txBody>
          <a:bodyPr wrap="square" lIns="0" tIns="0" rIns="0" bIns="0" rtlCol="0"/>
          <a:lstStyle/>
          <a:p>
            <a:endParaRPr/>
          </a:p>
        </p:txBody>
      </p:sp>
      <p:sp>
        <p:nvSpPr>
          <p:cNvPr id="3" name="object 3"/>
          <p:cNvSpPr/>
          <p:nvPr/>
        </p:nvSpPr>
        <p:spPr>
          <a:xfrm>
            <a:off x="5846571" y="1017650"/>
            <a:ext cx="4145915" cy="358775"/>
          </a:xfrm>
          <a:custGeom>
            <a:avLst/>
            <a:gdLst/>
            <a:ahLst/>
            <a:cxnLst/>
            <a:rect l="l" t="t" r="r" b="b"/>
            <a:pathLst>
              <a:path w="4145915" h="358775">
                <a:moveTo>
                  <a:pt x="0" y="0"/>
                </a:moveTo>
                <a:lnTo>
                  <a:pt x="0" y="179450"/>
                </a:lnTo>
                <a:lnTo>
                  <a:pt x="4145406" y="179450"/>
                </a:lnTo>
                <a:lnTo>
                  <a:pt x="4145406" y="358775"/>
                </a:lnTo>
              </a:path>
            </a:pathLst>
          </a:custGeom>
          <a:ln w="25400">
            <a:solidFill>
              <a:srgbClr val="1F497C"/>
            </a:solidFill>
          </a:ln>
        </p:spPr>
        <p:txBody>
          <a:bodyPr wrap="square" lIns="0" tIns="0" rIns="0" bIns="0" rtlCol="0"/>
          <a:lstStyle/>
          <a:p>
            <a:endParaRPr/>
          </a:p>
        </p:txBody>
      </p:sp>
      <p:sp>
        <p:nvSpPr>
          <p:cNvPr id="4" name="object 4"/>
          <p:cNvSpPr/>
          <p:nvPr/>
        </p:nvSpPr>
        <p:spPr>
          <a:xfrm>
            <a:off x="6289040" y="2230754"/>
            <a:ext cx="389890" cy="786130"/>
          </a:xfrm>
          <a:custGeom>
            <a:avLst/>
            <a:gdLst/>
            <a:ahLst/>
            <a:cxnLst/>
            <a:rect l="l" t="t" r="r" b="b"/>
            <a:pathLst>
              <a:path w="389890" h="786130">
                <a:moveTo>
                  <a:pt x="0" y="0"/>
                </a:moveTo>
                <a:lnTo>
                  <a:pt x="0" y="786003"/>
                </a:lnTo>
                <a:lnTo>
                  <a:pt x="389889" y="786003"/>
                </a:lnTo>
              </a:path>
            </a:pathLst>
          </a:custGeom>
          <a:ln w="25400">
            <a:solidFill>
              <a:srgbClr val="24548F"/>
            </a:solidFill>
          </a:ln>
        </p:spPr>
        <p:txBody>
          <a:bodyPr wrap="square" lIns="0" tIns="0" rIns="0" bIns="0" rtlCol="0"/>
          <a:lstStyle/>
          <a:p>
            <a:endParaRPr/>
          </a:p>
        </p:txBody>
      </p:sp>
      <p:sp>
        <p:nvSpPr>
          <p:cNvPr id="5" name="object 5"/>
          <p:cNvSpPr/>
          <p:nvPr/>
        </p:nvSpPr>
        <p:spPr>
          <a:xfrm>
            <a:off x="5846571" y="1017650"/>
            <a:ext cx="1482725" cy="358775"/>
          </a:xfrm>
          <a:custGeom>
            <a:avLst/>
            <a:gdLst/>
            <a:ahLst/>
            <a:cxnLst/>
            <a:rect l="l" t="t" r="r" b="b"/>
            <a:pathLst>
              <a:path w="1482725" h="358775">
                <a:moveTo>
                  <a:pt x="0" y="0"/>
                </a:moveTo>
                <a:lnTo>
                  <a:pt x="0" y="179450"/>
                </a:lnTo>
                <a:lnTo>
                  <a:pt x="1482217" y="179450"/>
                </a:lnTo>
                <a:lnTo>
                  <a:pt x="1482217" y="358775"/>
                </a:lnTo>
              </a:path>
            </a:pathLst>
          </a:custGeom>
          <a:ln w="25400">
            <a:solidFill>
              <a:srgbClr val="1F497C"/>
            </a:solidFill>
          </a:ln>
        </p:spPr>
        <p:txBody>
          <a:bodyPr wrap="square" lIns="0" tIns="0" rIns="0" bIns="0" rtlCol="0"/>
          <a:lstStyle/>
          <a:p>
            <a:endParaRPr/>
          </a:p>
        </p:txBody>
      </p:sp>
      <p:sp>
        <p:nvSpPr>
          <p:cNvPr id="6" name="object 6"/>
          <p:cNvSpPr/>
          <p:nvPr/>
        </p:nvSpPr>
        <p:spPr>
          <a:xfrm>
            <a:off x="3049777" y="2230754"/>
            <a:ext cx="401955" cy="3540760"/>
          </a:xfrm>
          <a:custGeom>
            <a:avLst/>
            <a:gdLst/>
            <a:ahLst/>
            <a:cxnLst/>
            <a:rect l="l" t="t" r="r" b="b"/>
            <a:pathLst>
              <a:path w="401954" h="3540760">
                <a:moveTo>
                  <a:pt x="0" y="0"/>
                </a:moveTo>
                <a:lnTo>
                  <a:pt x="0" y="3540658"/>
                </a:lnTo>
                <a:lnTo>
                  <a:pt x="364109" y="3540658"/>
                </a:lnTo>
              </a:path>
              <a:path w="401954" h="3540760">
                <a:moveTo>
                  <a:pt x="0" y="0"/>
                </a:moveTo>
                <a:lnTo>
                  <a:pt x="0" y="2163318"/>
                </a:lnTo>
                <a:lnTo>
                  <a:pt x="335788" y="2163318"/>
                </a:lnTo>
              </a:path>
              <a:path w="401954" h="3540760">
                <a:moveTo>
                  <a:pt x="0" y="0"/>
                </a:moveTo>
                <a:lnTo>
                  <a:pt x="0" y="786003"/>
                </a:lnTo>
                <a:lnTo>
                  <a:pt x="401700" y="786003"/>
                </a:lnTo>
              </a:path>
            </a:pathLst>
          </a:custGeom>
          <a:ln w="25400">
            <a:solidFill>
              <a:srgbClr val="24548F"/>
            </a:solidFill>
          </a:ln>
        </p:spPr>
        <p:txBody>
          <a:bodyPr wrap="square" lIns="0" tIns="0" rIns="0" bIns="0" rtlCol="0"/>
          <a:lstStyle/>
          <a:p>
            <a:endParaRPr/>
          </a:p>
        </p:txBody>
      </p:sp>
      <p:grpSp>
        <p:nvGrpSpPr>
          <p:cNvPr id="7" name="object 7"/>
          <p:cNvGrpSpPr/>
          <p:nvPr/>
        </p:nvGrpSpPr>
        <p:grpSpPr>
          <a:xfrm>
            <a:off x="1651635" y="251460"/>
            <a:ext cx="5971540" cy="1137920"/>
            <a:chOff x="1651635" y="251460"/>
            <a:chExt cx="5971540" cy="1137920"/>
          </a:xfrm>
        </p:grpSpPr>
        <p:sp>
          <p:nvSpPr>
            <p:cNvPr id="8" name="object 8"/>
            <p:cNvSpPr/>
            <p:nvPr/>
          </p:nvSpPr>
          <p:spPr>
            <a:xfrm>
              <a:off x="1664335" y="1017650"/>
              <a:ext cx="4182745" cy="358775"/>
            </a:xfrm>
            <a:custGeom>
              <a:avLst/>
              <a:gdLst/>
              <a:ahLst/>
              <a:cxnLst/>
              <a:rect l="l" t="t" r="r" b="b"/>
              <a:pathLst>
                <a:path w="4182745" h="358775">
                  <a:moveTo>
                    <a:pt x="4182237" y="0"/>
                  </a:moveTo>
                  <a:lnTo>
                    <a:pt x="4182237" y="179450"/>
                  </a:lnTo>
                  <a:lnTo>
                    <a:pt x="2353691" y="179450"/>
                  </a:lnTo>
                  <a:lnTo>
                    <a:pt x="2353691" y="358775"/>
                  </a:lnTo>
                </a:path>
                <a:path w="4182745" h="358775">
                  <a:moveTo>
                    <a:pt x="4182237" y="0"/>
                  </a:moveTo>
                  <a:lnTo>
                    <a:pt x="4182237" y="179450"/>
                  </a:lnTo>
                  <a:lnTo>
                    <a:pt x="0" y="179450"/>
                  </a:lnTo>
                  <a:lnTo>
                    <a:pt x="0" y="358775"/>
                  </a:lnTo>
                </a:path>
              </a:pathLst>
            </a:custGeom>
            <a:ln w="25400">
              <a:solidFill>
                <a:srgbClr val="1F497C"/>
              </a:solidFill>
            </a:ln>
          </p:spPr>
          <p:txBody>
            <a:bodyPr wrap="square" lIns="0" tIns="0" rIns="0" bIns="0" rtlCol="0"/>
            <a:lstStyle/>
            <a:p>
              <a:endParaRPr/>
            </a:p>
          </p:txBody>
        </p:sp>
        <p:pic>
          <p:nvPicPr>
            <p:cNvPr id="9" name="object 9"/>
            <p:cNvPicPr/>
            <p:nvPr/>
          </p:nvPicPr>
          <p:blipFill>
            <a:blip r:embed="rId2" cstate="print"/>
            <a:stretch>
              <a:fillRect/>
            </a:stretch>
          </p:blipFill>
          <p:spPr>
            <a:xfrm>
              <a:off x="4066032" y="292620"/>
              <a:ext cx="3557016" cy="801611"/>
            </a:xfrm>
            <a:prstGeom prst="rect">
              <a:avLst/>
            </a:prstGeom>
          </p:spPr>
        </p:pic>
        <p:pic>
          <p:nvPicPr>
            <p:cNvPr id="10" name="object 10"/>
            <p:cNvPicPr/>
            <p:nvPr/>
          </p:nvPicPr>
          <p:blipFill>
            <a:blip r:embed="rId3" cstate="print"/>
            <a:stretch>
              <a:fillRect/>
            </a:stretch>
          </p:blipFill>
          <p:spPr>
            <a:xfrm>
              <a:off x="4564380" y="251460"/>
              <a:ext cx="2630423" cy="964692"/>
            </a:xfrm>
            <a:prstGeom prst="rect">
              <a:avLst/>
            </a:prstGeom>
          </p:spPr>
        </p:pic>
        <p:sp>
          <p:nvSpPr>
            <p:cNvPr id="11" name="object 11"/>
            <p:cNvSpPr/>
            <p:nvPr/>
          </p:nvSpPr>
          <p:spPr>
            <a:xfrm>
              <a:off x="4127500" y="334010"/>
              <a:ext cx="3438525" cy="683895"/>
            </a:xfrm>
            <a:custGeom>
              <a:avLst/>
              <a:gdLst/>
              <a:ahLst/>
              <a:cxnLst/>
              <a:rect l="l" t="t" r="r" b="b"/>
              <a:pathLst>
                <a:path w="3438525" h="683894">
                  <a:moveTo>
                    <a:pt x="3438144" y="0"/>
                  </a:moveTo>
                  <a:lnTo>
                    <a:pt x="0" y="0"/>
                  </a:lnTo>
                  <a:lnTo>
                    <a:pt x="0" y="683641"/>
                  </a:lnTo>
                  <a:lnTo>
                    <a:pt x="3438144" y="683641"/>
                  </a:lnTo>
                  <a:lnTo>
                    <a:pt x="3438144" y="0"/>
                  </a:lnTo>
                  <a:close/>
                </a:path>
              </a:pathLst>
            </a:custGeom>
            <a:solidFill>
              <a:srgbClr val="03499E"/>
            </a:solidFill>
          </p:spPr>
          <p:txBody>
            <a:bodyPr wrap="square" lIns="0" tIns="0" rIns="0" bIns="0" rtlCol="0"/>
            <a:lstStyle/>
            <a:p>
              <a:endParaRPr/>
            </a:p>
          </p:txBody>
        </p:sp>
        <p:sp>
          <p:nvSpPr>
            <p:cNvPr id="12" name="object 12"/>
            <p:cNvSpPr/>
            <p:nvPr/>
          </p:nvSpPr>
          <p:spPr>
            <a:xfrm>
              <a:off x="4127500" y="334010"/>
              <a:ext cx="3438525" cy="683895"/>
            </a:xfrm>
            <a:custGeom>
              <a:avLst/>
              <a:gdLst/>
              <a:ahLst/>
              <a:cxnLst/>
              <a:rect l="l" t="t" r="r" b="b"/>
              <a:pathLst>
                <a:path w="3438525" h="683894">
                  <a:moveTo>
                    <a:pt x="0" y="683641"/>
                  </a:moveTo>
                  <a:lnTo>
                    <a:pt x="3438144" y="683641"/>
                  </a:lnTo>
                  <a:lnTo>
                    <a:pt x="3438144" y="0"/>
                  </a:lnTo>
                  <a:lnTo>
                    <a:pt x="0" y="0"/>
                  </a:lnTo>
                  <a:lnTo>
                    <a:pt x="0" y="683641"/>
                  </a:lnTo>
                  <a:close/>
                </a:path>
              </a:pathLst>
            </a:custGeom>
            <a:ln w="38100">
              <a:solidFill>
                <a:srgbClr val="E9E1D5"/>
              </a:solidFill>
            </a:ln>
          </p:spPr>
          <p:txBody>
            <a:bodyPr wrap="square" lIns="0" tIns="0" rIns="0" bIns="0" rtlCol="0"/>
            <a:lstStyle/>
            <a:p>
              <a:endParaRPr/>
            </a:p>
          </p:txBody>
        </p:sp>
      </p:grpSp>
      <p:sp>
        <p:nvSpPr>
          <p:cNvPr id="13" name="object 13"/>
          <p:cNvSpPr txBox="1">
            <a:spLocks noGrp="1"/>
          </p:cNvSpPr>
          <p:nvPr>
            <p:ph type="title"/>
          </p:nvPr>
        </p:nvSpPr>
        <p:spPr>
          <a:xfrm>
            <a:off x="4755896" y="323849"/>
            <a:ext cx="2186305" cy="681990"/>
          </a:xfrm>
          <a:prstGeom prst="rect">
            <a:avLst/>
          </a:prstGeom>
        </p:spPr>
        <p:txBody>
          <a:bodyPr vert="horz" wrap="square" lIns="0" tIns="34290" rIns="0" bIns="0" rtlCol="0">
            <a:spAutoFit/>
          </a:bodyPr>
          <a:lstStyle/>
          <a:p>
            <a:pPr marL="307975" marR="5080" indent="-295910">
              <a:lnSpc>
                <a:spcPts val="2530"/>
              </a:lnSpc>
              <a:spcBef>
                <a:spcPts val="270"/>
              </a:spcBef>
            </a:pPr>
            <a:r>
              <a:rPr sz="2200" dirty="0">
                <a:solidFill>
                  <a:srgbClr val="E9E1D5"/>
                </a:solidFill>
              </a:rPr>
              <a:t>TỔ</a:t>
            </a:r>
            <a:r>
              <a:rPr sz="2200" spc="-55" dirty="0">
                <a:solidFill>
                  <a:srgbClr val="E9E1D5"/>
                </a:solidFill>
              </a:rPr>
              <a:t> </a:t>
            </a:r>
            <a:r>
              <a:rPr sz="2200" dirty="0">
                <a:solidFill>
                  <a:srgbClr val="E9E1D5"/>
                </a:solidFill>
              </a:rPr>
              <a:t>CHỨC</a:t>
            </a:r>
            <a:r>
              <a:rPr sz="2200" spc="-50" dirty="0">
                <a:solidFill>
                  <a:srgbClr val="E9E1D5"/>
                </a:solidFill>
              </a:rPr>
              <a:t> </a:t>
            </a:r>
            <a:r>
              <a:rPr sz="2200" spc="-20" dirty="0">
                <a:solidFill>
                  <a:srgbClr val="E9E1D5"/>
                </a:solidFill>
              </a:rPr>
              <a:t>LCNT </a:t>
            </a:r>
            <a:r>
              <a:rPr sz="2200" dirty="0">
                <a:solidFill>
                  <a:srgbClr val="E9E1D5"/>
                </a:solidFill>
              </a:rPr>
              <a:t>(Điều</a:t>
            </a:r>
            <a:r>
              <a:rPr sz="2200" spc="-40" dirty="0">
                <a:solidFill>
                  <a:srgbClr val="E9E1D5"/>
                </a:solidFill>
              </a:rPr>
              <a:t> </a:t>
            </a:r>
            <a:r>
              <a:rPr sz="2200" dirty="0">
                <a:solidFill>
                  <a:srgbClr val="E9E1D5"/>
                </a:solidFill>
              </a:rPr>
              <a:t>26</a:t>
            </a:r>
            <a:r>
              <a:rPr sz="2200" spc="-50" dirty="0">
                <a:solidFill>
                  <a:srgbClr val="E9E1D5"/>
                </a:solidFill>
              </a:rPr>
              <a:t> </a:t>
            </a:r>
            <a:r>
              <a:rPr sz="2200" spc="-25" dirty="0">
                <a:solidFill>
                  <a:srgbClr val="E9E1D5"/>
                </a:solidFill>
              </a:rPr>
              <a:t>NĐ)</a:t>
            </a:r>
            <a:endParaRPr sz="2200"/>
          </a:p>
        </p:txBody>
      </p:sp>
      <p:grpSp>
        <p:nvGrpSpPr>
          <p:cNvPr id="14" name="object 14"/>
          <p:cNvGrpSpPr/>
          <p:nvPr/>
        </p:nvGrpSpPr>
        <p:grpSpPr>
          <a:xfrm>
            <a:off x="748283" y="1335011"/>
            <a:ext cx="1827530" cy="972819"/>
            <a:chOff x="748283" y="1335011"/>
            <a:chExt cx="1827530" cy="972819"/>
          </a:xfrm>
        </p:grpSpPr>
        <p:pic>
          <p:nvPicPr>
            <p:cNvPr id="15" name="object 15"/>
            <p:cNvPicPr/>
            <p:nvPr/>
          </p:nvPicPr>
          <p:blipFill>
            <a:blip r:embed="rId4" cstate="print"/>
            <a:stretch>
              <a:fillRect/>
            </a:stretch>
          </p:blipFill>
          <p:spPr>
            <a:xfrm>
              <a:off x="748283" y="1335011"/>
              <a:ext cx="1827276" cy="972324"/>
            </a:xfrm>
            <a:prstGeom prst="rect">
              <a:avLst/>
            </a:prstGeom>
          </p:spPr>
        </p:pic>
        <p:sp>
          <p:nvSpPr>
            <p:cNvPr id="16" name="object 16"/>
            <p:cNvSpPr/>
            <p:nvPr/>
          </p:nvSpPr>
          <p:spPr>
            <a:xfrm>
              <a:off x="809967" y="1376438"/>
              <a:ext cx="1708785" cy="854710"/>
            </a:xfrm>
            <a:custGeom>
              <a:avLst/>
              <a:gdLst/>
              <a:ahLst/>
              <a:cxnLst/>
              <a:rect l="l" t="t" r="r" b="b"/>
              <a:pathLst>
                <a:path w="1708785" h="854710">
                  <a:moveTo>
                    <a:pt x="1708658" y="0"/>
                  </a:moveTo>
                  <a:lnTo>
                    <a:pt x="0" y="0"/>
                  </a:lnTo>
                  <a:lnTo>
                    <a:pt x="0" y="854316"/>
                  </a:lnTo>
                  <a:lnTo>
                    <a:pt x="1708658" y="854316"/>
                  </a:lnTo>
                  <a:lnTo>
                    <a:pt x="1708658" y="0"/>
                  </a:lnTo>
                  <a:close/>
                </a:path>
              </a:pathLst>
            </a:custGeom>
            <a:solidFill>
              <a:srgbClr val="2A5F9E"/>
            </a:solidFill>
          </p:spPr>
          <p:txBody>
            <a:bodyPr wrap="square" lIns="0" tIns="0" rIns="0" bIns="0" rtlCol="0"/>
            <a:lstStyle/>
            <a:p>
              <a:endParaRPr/>
            </a:p>
          </p:txBody>
        </p:sp>
        <p:sp>
          <p:nvSpPr>
            <p:cNvPr id="17" name="object 17"/>
            <p:cNvSpPr/>
            <p:nvPr/>
          </p:nvSpPr>
          <p:spPr>
            <a:xfrm>
              <a:off x="809967" y="1376438"/>
              <a:ext cx="1708785" cy="854710"/>
            </a:xfrm>
            <a:custGeom>
              <a:avLst/>
              <a:gdLst/>
              <a:ahLst/>
              <a:cxnLst/>
              <a:rect l="l" t="t" r="r" b="b"/>
              <a:pathLst>
                <a:path w="1708785" h="854710">
                  <a:moveTo>
                    <a:pt x="0" y="854316"/>
                  </a:moveTo>
                  <a:lnTo>
                    <a:pt x="1708658" y="854316"/>
                  </a:lnTo>
                  <a:lnTo>
                    <a:pt x="1708658" y="0"/>
                  </a:lnTo>
                  <a:lnTo>
                    <a:pt x="0" y="0"/>
                  </a:lnTo>
                  <a:lnTo>
                    <a:pt x="0" y="854316"/>
                  </a:lnTo>
                  <a:close/>
                </a:path>
              </a:pathLst>
            </a:custGeom>
            <a:ln w="38100">
              <a:solidFill>
                <a:srgbClr val="E9E1D5"/>
              </a:solidFill>
            </a:ln>
          </p:spPr>
          <p:txBody>
            <a:bodyPr wrap="square" lIns="0" tIns="0" rIns="0" bIns="0" rtlCol="0"/>
            <a:lstStyle/>
            <a:p>
              <a:endParaRPr/>
            </a:p>
          </p:txBody>
        </p:sp>
      </p:grpSp>
      <p:sp>
        <p:nvSpPr>
          <p:cNvPr id="18" name="object 18"/>
          <p:cNvSpPr txBox="1"/>
          <p:nvPr/>
        </p:nvSpPr>
        <p:spPr>
          <a:xfrm>
            <a:off x="1139139" y="1596390"/>
            <a:ext cx="1050290" cy="360680"/>
          </a:xfrm>
          <a:prstGeom prst="rect">
            <a:avLst/>
          </a:prstGeom>
        </p:spPr>
        <p:txBody>
          <a:bodyPr vert="horz" wrap="square" lIns="0" tIns="12065" rIns="0" bIns="0" rtlCol="0">
            <a:spAutoFit/>
          </a:bodyPr>
          <a:lstStyle/>
          <a:p>
            <a:pPr marL="12700">
              <a:lnSpc>
                <a:spcPct val="100000"/>
              </a:lnSpc>
              <a:spcBef>
                <a:spcPts val="95"/>
              </a:spcBef>
            </a:pPr>
            <a:r>
              <a:rPr sz="2200" dirty="0">
                <a:solidFill>
                  <a:srgbClr val="E9E1D5"/>
                </a:solidFill>
                <a:latin typeface="Times New Roman"/>
                <a:cs typeface="Times New Roman"/>
              </a:rPr>
              <a:t>Mời</a:t>
            </a:r>
            <a:r>
              <a:rPr sz="2200" spc="-40" dirty="0">
                <a:solidFill>
                  <a:srgbClr val="E9E1D5"/>
                </a:solidFill>
                <a:latin typeface="Times New Roman"/>
                <a:cs typeface="Times New Roman"/>
              </a:rPr>
              <a:t> </a:t>
            </a:r>
            <a:r>
              <a:rPr sz="2200" spc="-20" dirty="0">
                <a:solidFill>
                  <a:srgbClr val="E9E1D5"/>
                </a:solidFill>
                <a:latin typeface="Times New Roman"/>
                <a:cs typeface="Times New Roman"/>
              </a:rPr>
              <a:t>thầu</a:t>
            </a:r>
            <a:endParaRPr sz="2200">
              <a:latin typeface="Times New Roman"/>
              <a:cs typeface="Times New Roman"/>
            </a:endParaRPr>
          </a:p>
        </p:txBody>
      </p:sp>
      <p:grpSp>
        <p:nvGrpSpPr>
          <p:cNvPr id="19" name="object 19"/>
          <p:cNvGrpSpPr/>
          <p:nvPr/>
        </p:nvGrpSpPr>
        <p:grpSpPr>
          <a:xfrm>
            <a:off x="2746248" y="1335011"/>
            <a:ext cx="2604770" cy="977265"/>
            <a:chOff x="2746248" y="1335011"/>
            <a:chExt cx="2604770" cy="977265"/>
          </a:xfrm>
        </p:grpSpPr>
        <p:pic>
          <p:nvPicPr>
            <p:cNvPr id="20" name="object 20"/>
            <p:cNvPicPr/>
            <p:nvPr/>
          </p:nvPicPr>
          <p:blipFill>
            <a:blip r:embed="rId5" cstate="print"/>
            <a:stretch>
              <a:fillRect/>
            </a:stretch>
          </p:blipFill>
          <p:spPr>
            <a:xfrm>
              <a:off x="2746248" y="1335011"/>
              <a:ext cx="2538983" cy="972324"/>
            </a:xfrm>
            <a:prstGeom prst="rect">
              <a:avLst/>
            </a:prstGeom>
          </p:spPr>
        </p:pic>
        <p:pic>
          <p:nvPicPr>
            <p:cNvPr id="21" name="object 21"/>
            <p:cNvPicPr/>
            <p:nvPr/>
          </p:nvPicPr>
          <p:blipFill>
            <a:blip r:embed="rId6" cstate="print"/>
            <a:stretch>
              <a:fillRect/>
            </a:stretch>
          </p:blipFill>
          <p:spPr>
            <a:xfrm>
              <a:off x="2747772" y="1379194"/>
              <a:ext cx="2602992" cy="932713"/>
            </a:xfrm>
            <a:prstGeom prst="rect">
              <a:avLst/>
            </a:prstGeom>
          </p:spPr>
        </p:pic>
        <p:sp>
          <p:nvSpPr>
            <p:cNvPr id="22" name="object 22"/>
            <p:cNvSpPr/>
            <p:nvPr/>
          </p:nvSpPr>
          <p:spPr>
            <a:xfrm>
              <a:off x="2807716" y="1376438"/>
              <a:ext cx="2420620" cy="854710"/>
            </a:xfrm>
            <a:custGeom>
              <a:avLst/>
              <a:gdLst/>
              <a:ahLst/>
              <a:cxnLst/>
              <a:rect l="l" t="t" r="r" b="b"/>
              <a:pathLst>
                <a:path w="2420620" h="854710">
                  <a:moveTo>
                    <a:pt x="2420620" y="0"/>
                  </a:moveTo>
                  <a:lnTo>
                    <a:pt x="0" y="0"/>
                  </a:lnTo>
                  <a:lnTo>
                    <a:pt x="0" y="854316"/>
                  </a:lnTo>
                  <a:lnTo>
                    <a:pt x="2420620" y="854316"/>
                  </a:lnTo>
                  <a:lnTo>
                    <a:pt x="2420620" y="0"/>
                  </a:lnTo>
                  <a:close/>
                </a:path>
              </a:pathLst>
            </a:custGeom>
            <a:solidFill>
              <a:srgbClr val="2A5F9E"/>
            </a:solidFill>
          </p:spPr>
          <p:txBody>
            <a:bodyPr wrap="square" lIns="0" tIns="0" rIns="0" bIns="0" rtlCol="0"/>
            <a:lstStyle/>
            <a:p>
              <a:endParaRPr/>
            </a:p>
          </p:txBody>
        </p:sp>
        <p:sp>
          <p:nvSpPr>
            <p:cNvPr id="23" name="object 23"/>
            <p:cNvSpPr/>
            <p:nvPr/>
          </p:nvSpPr>
          <p:spPr>
            <a:xfrm>
              <a:off x="2807716" y="1376438"/>
              <a:ext cx="2420620" cy="854710"/>
            </a:xfrm>
            <a:custGeom>
              <a:avLst/>
              <a:gdLst/>
              <a:ahLst/>
              <a:cxnLst/>
              <a:rect l="l" t="t" r="r" b="b"/>
              <a:pathLst>
                <a:path w="2420620" h="854710">
                  <a:moveTo>
                    <a:pt x="0" y="854316"/>
                  </a:moveTo>
                  <a:lnTo>
                    <a:pt x="2420620" y="854316"/>
                  </a:lnTo>
                  <a:lnTo>
                    <a:pt x="2420620" y="0"/>
                  </a:lnTo>
                  <a:lnTo>
                    <a:pt x="0" y="0"/>
                  </a:lnTo>
                  <a:lnTo>
                    <a:pt x="0" y="854316"/>
                  </a:lnTo>
                  <a:close/>
                </a:path>
              </a:pathLst>
            </a:custGeom>
            <a:ln w="38100">
              <a:solidFill>
                <a:srgbClr val="E9E1D5"/>
              </a:solidFill>
            </a:ln>
          </p:spPr>
          <p:txBody>
            <a:bodyPr wrap="square" lIns="0" tIns="0" rIns="0" bIns="0" rtlCol="0"/>
            <a:lstStyle/>
            <a:p>
              <a:endParaRPr/>
            </a:p>
          </p:txBody>
        </p:sp>
      </p:grpSp>
      <p:sp>
        <p:nvSpPr>
          <p:cNvPr id="24" name="object 24"/>
          <p:cNvSpPr txBox="1"/>
          <p:nvPr/>
        </p:nvSpPr>
        <p:spPr>
          <a:xfrm>
            <a:off x="2939033" y="1451863"/>
            <a:ext cx="2155190" cy="650240"/>
          </a:xfrm>
          <a:prstGeom prst="rect">
            <a:avLst/>
          </a:prstGeom>
        </p:spPr>
        <p:txBody>
          <a:bodyPr vert="horz" wrap="square" lIns="0" tIns="59690" rIns="0" bIns="0" rtlCol="0">
            <a:spAutoFit/>
          </a:bodyPr>
          <a:lstStyle/>
          <a:p>
            <a:pPr marL="295910" marR="5080" indent="-283845">
              <a:lnSpc>
                <a:spcPts val="2280"/>
              </a:lnSpc>
              <a:spcBef>
                <a:spcPts val="470"/>
              </a:spcBef>
            </a:pPr>
            <a:r>
              <a:rPr sz="2200" dirty="0">
                <a:solidFill>
                  <a:srgbClr val="E9E1D5"/>
                </a:solidFill>
                <a:latin typeface="Times New Roman"/>
                <a:cs typeface="Times New Roman"/>
              </a:rPr>
              <a:t>Phát</a:t>
            </a:r>
            <a:r>
              <a:rPr sz="2200" spc="-35" dirty="0">
                <a:solidFill>
                  <a:srgbClr val="E9E1D5"/>
                </a:solidFill>
                <a:latin typeface="Times New Roman"/>
                <a:cs typeface="Times New Roman"/>
              </a:rPr>
              <a:t> </a:t>
            </a:r>
            <a:r>
              <a:rPr sz="2200" dirty="0">
                <a:solidFill>
                  <a:srgbClr val="E9E1D5"/>
                </a:solidFill>
                <a:latin typeface="Times New Roman"/>
                <a:cs typeface="Times New Roman"/>
              </a:rPr>
              <a:t>hành,</a:t>
            </a:r>
            <a:r>
              <a:rPr sz="2200" spc="-35" dirty="0">
                <a:solidFill>
                  <a:srgbClr val="E9E1D5"/>
                </a:solidFill>
                <a:latin typeface="Times New Roman"/>
                <a:cs typeface="Times New Roman"/>
              </a:rPr>
              <a:t> </a:t>
            </a:r>
            <a:r>
              <a:rPr sz="2200" dirty="0">
                <a:solidFill>
                  <a:srgbClr val="E9E1D5"/>
                </a:solidFill>
                <a:latin typeface="Times New Roman"/>
                <a:cs typeface="Times New Roman"/>
              </a:rPr>
              <a:t>sửa</a:t>
            </a:r>
            <a:r>
              <a:rPr sz="2200" spc="-25" dirty="0">
                <a:solidFill>
                  <a:srgbClr val="E9E1D5"/>
                </a:solidFill>
                <a:latin typeface="Times New Roman"/>
                <a:cs typeface="Times New Roman"/>
              </a:rPr>
              <a:t> </a:t>
            </a:r>
            <a:r>
              <a:rPr sz="2200" spc="-20" dirty="0">
                <a:solidFill>
                  <a:srgbClr val="E9E1D5"/>
                </a:solidFill>
                <a:latin typeface="Times New Roman"/>
                <a:cs typeface="Times New Roman"/>
              </a:rPr>
              <a:t>đổi, </a:t>
            </a:r>
            <a:r>
              <a:rPr sz="2200" dirty="0">
                <a:solidFill>
                  <a:srgbClr val="E9E1D5"/>
                </a:solidFill>
                <a:latin typeface="Times New Roman"/>
                <a:cs typeface="Times New Roman"/>
              </a:rPr>
              <a:t>làm</a:t>
            </a:r>
            <a:r>
              <a:rPr sz="2200" spc="-25" dirty="0">
                <a:solidFill>
                  <a:srgbClr val="E9E1D5"/>
                </a:solidFill>
                <a:latin typeface="Times New Roman"/>
                <a:cs typeface="Times New Roman"/>
              </a:rPr>
              <a:t> </a:t>
            </a:r>
            <a:r>
              <a:rPr sz="2200" dirty="0">
                <a:solidFill>
                  <a:srgbClr val="E9E1D5"/>
                </a:solidFill>
                <a:latin typeface="Times New Roman"/>
                <a:cs typeface="Times New Roman"/>
              </a:rPr>
              <a:t>rõ</a:t>
            </a:r>
            <a:r>
              <a:rPr sz="2200" spc="-35" dirty="0">
                <a:solidFill>
                  <a:srgbClr val="E9E1D5"/>
                </a:solidFill>
                <a:latin typeface="Times New Roman"/>
                <a:cs typeface="Times New Roman"/>
              </a:rPr>
              <a:t> </a:t>
            </a:r>
            <a:r>
              <a:rPr sz="2200" spc="-20" dirty="0">
                <a:solidFill>
                  <a:srgbClr val="E9E1D5"/>
                </a:solidFill>
                <a:latin typeface="Times New Roman"/>
                <a:cs typeface="Times New Roman"/>
              </a:rPr>
              <a:t>HSMT</a:t>
            </a:r>
            <a:endParaRPr sz="2200">
              <a:latin typeface="Times New Roman"/>
              <a:cs typeface="Times New Roman"/>
            </a:endParaRPr>
          </a:p>
        </p:txBody>
      </p:sp>
      <p:grpSp>
        <p:nvGrpSpPr>
          <p:cNvPr id="25" name="object 25"/>
          <p:cNvGrpSpPr/>
          <p:nvPr/>
        </p:nvGrpSpPr>
        <p:grpSpPr>
          <a:xfrm>
            <a:off x="3438778" y="2576842"/>
            <a:ext cx="2675890" cy="880110"/>
            <a:chOff x="3438778" y="2576842"/>
            <a:chExt cx="2675890" cy="880110"/>
          </a:xfrm>
        </p:grpSpPr>
        <p:sp>
          <p:nvSpPr>
            <p:cNvPr id="26" name="object 26"/>
            <p:cNvSpPr/>
            <p:nvPr/>
          </p:nvSpPr>
          <p:spPr>
            <a:xfrm>
              <a:off x="3451478" y="2589542"/>
              <a:ext cx="2650490" cy="854710"/>
            </a:xfrm>
            <a:custGeom>
              <a:avLst/>
              <a:gdLst/>
              <a:ahLst/>
              <a:cxnLst/>
              <a:rect l="l" t="t" r="r" b="b"/>
              <a:pathLst>
                <a:path w="2650490" h="854710">
                  <a:moveTo>
                    <a:pt x="2650363" y="0"/>
                  </a:moveTo>
                  <a:lnTo>
                    <a:pt x="0" y="0"/>
                  </a:lnTo>
                  <a:lnTo>
                    <a:pt x="0" y="854316"/>
                  </a:lnTo>
                  <a:lnTo>
                    <a:pt x="2650363" y="854316"/>
                  </a:lnTo>
                  <a:lnTo>
                    <a:pt x="2650363" y="0"/>
                  </a:lnTo>
                  <a:close/>
                </a:path>
              </a:pathLst>
            </a:custGeom>
            <a:solidFill>
              <a:srgbClr val="E9E1D5"/>
            </a:solidFill>
          </p:spPr>
          <p:txBody>
            <a:bodyPr wrap="square" lIns="0" tIns="0" rIns="0" bIns="0" rtlCol="0"/>
            <a:lstStyle/>
            <a:p>
              <a:endParaRPr/>
            </a:p>
          </p:txBody>
        </p:sp>
        <p:sp>
          <p:nvSpPr>
            <p:cNvPr id="27" name="object 27"/>
            <p:cNvSpPr/>
            <p:nvPr/>
          </p:nvSpPr>
          <p:spPr>
            <a:xfrm>
              <a:off x="3451478" y="2589542"/>
              <a:ext cx="2650490" cy="854710"/>
            </a:xfrm>
            <a:custGeom>
              <a:avLst/>
              <a:gdLst/>
              <a:ahLst/>
              <a:cxnLst/>
              <a:rect l="l" t="t" r="r" b="b"/>
              <a:pathLst>
                <a:path w="2650490" h="854710">
                  <a:moveTo>
                    <a:pt x="0" y="854316"/>
                  </a:moveTo>
                  <a:lnTo>
                    <a:pt x="2650363" y="854316"/>
                  </a:lnTo>
                  <a:lnTo>
                    <a:pt x="2650363" y="0"/>
                  </a:lnTo>
                  <a:lnTo>
                    <a:pt x="0" y="0"/>
                  </a:lnTo>
                  <a:lnTo>
                    <a:pt x="0" y="854316"/>
                  </a:lnTo>
                  <a:close/>
                </a:path>
              </a:pathLst>
            </a:custGeom>
            <a:ln w="25400">
              <a:solidFill>
                <a:srgbClr val="24548F"/>
              </a:solidFill>
            </a:ln>
          </p:spPr>
          <p:txBody>
            <a:bodyPr wrap="square" lIns="0" tIns="0" rIns="0" bIns="0" rtlCol="0"/>
            <a:lstStyle/>
            <a:p>
              <a:endParaRPr/>
            </a:p>
          </p:txBody>
        </p:sp>
      </p:grpSp>
      <p:sp>
        <p:nvSpPr>
          <p:cNvPr id="28" name="object 28"/>
          <p:cNvSpPr txBox="1"/>
          <p:nvPr/>
        </p:nvSpPr>
        <p:spPr>
          <a:xfrm>
            <a:off x="3527805" y="2520442"/>
            <a:ext cx="2495550" cy="939800"/>
          </a:xfrm>
          <a:prstGeom prst="rect">
            <a:avLst/>
          </a:prstGeom>
        </p:spPr>
        <p:txBody>
          <a:bodyPr vert="horz" wrap="square" lIns="0" tIns="59690" rIns="0" bIns="0" rtlCol="0">
            <a:spAutoFit/>
          </a:bodyPr>
          <a:lstStyle/>
          <a:p>
            <a:pPr marL="91440" marR="5080" indent="-79375" algn="just">
              <a:lnSpc>
                <a:spcPts val="2280"/>
              </a:lnSpc>
              <a:spcBef>
                <a:spcPts val="470"/>
              </a:spcBef>
            </a:pPr>
            <a:r>
              <a:rPr sz="2200" dirty="0">
                <a:solidFill>
                  <a:srgbClr val="03499E"/>
                </a:solidFill>
                <a:latin typeface="Times New Roman"/>
                <a:cs typeface="Times New Roman"/>
              </a:rPr>
              <a:t>Miễn</a:t>
            </a:r>
            <a:r>
              <a:rPr sz="2200" spc="-25" dirty="0">
                <a:solidFill>
                  <a:srgbClr val="03499E"/>
                </a:solidFill>
                <a:latin typeface="Times New Roman"/>
                <a:cs typeface="Times New Roman"/>
              </a:rPr>
              <a:t> </a:t>
            </a:r>
            <a:r>
              <a:rPr sz="2200" dirty="0">
                <a:solidFill>
                  <a:srgbClr val="03499E"/>
                </a:solidFill>
                <a:latin typeface="Times New Roman"/>
                <a:cs typeface="Times New Roman"/>
              </a:rPr>
              <a:t>phí,</a:t>
            </a:r>
            <a:r>
              <a:rPr sz="2200" spc="-30" dirty="0">
                <a:solidFill>
                  <a:srgbClr val="03499E"/>
                </a:solidFill>
                <a:latin typeface="Times New Roman"/>
                <a:cs typeface="Times New Roman"/>
              </a:rPr>
              <a:t> </a:t>
            </a:r>
            <a:r>
              <a:rPr sz="2200" dirty="0">
                <a:solidFill>
                  <a:srgbClr val="03499E"/>
                </a:solidFill>
                <a:latin typeface="Times New Roman"/>
                <a:cs typeface="Times New Roman"/>
              </a:rPr>
              <a:t>sửa</a:t>
            </a:r>
            <a:r>
              <a:rPr sz="2200" spc="-25" dirty="0">
                <a:solidFill>
                  <a:srgbClr val="03499E"/>
                </a:solidFill>
                <a:latin typeface="Times New Roman"/>
                <a:cs typeface="Times New Roman"/>
              </a:rPr>
              <a:t> </a:t>
            </a:r>
            <a:r>
              <a:rPr sz="2200" dirty="0">
                <a:solidFill>
                  <a:srgbClr val="03499E"/>
                </a:solidFill>
                <a:latin typeface="Times New Roman"/>
                <a:cs typeface="Times New Roman"/>
              </a:rPr>
              <a:t>đổi</a:t>
            </a:r>
            <a:r>
              <a:rPr sz="2200" spc="-35" dirty="0">
                <a:solidFill>
                  <a:srgbClr val="03499E"/>
                </a:solidFill>
                <a:latin typeface="Times New Roman"/>
                <a:cs typeface="Times New Roman"/>
              </a:rPr>
              <a:t> </a:t>
            </a:r>
            <a:r>
              <a:rPr sz="2200" spc="-20" dirty="0">
                <a:solidFill>
                  <a:srgbClr val="03499E"/>
                </a:solidFill>
                <a:latin typeface="Times New Roman"/>
                <a:cs typeface="Times New Roman"/>
              </a:rPr>
              <a:t>trên </a:t>
            </a:r>
            <a:r>
              <a:rPr sz="2200" dirty="0">
                <a:solidFill>
                  <a:srgbClr val="03499E"/>
                </a:solidFill>
                <a:latin typeface="Times New Roman"/>
                <a:cs typeface="Times New Roman"/>
              </a:rPr>
              <a:t>HT</a:t>
            </a:r>
            <a:r>
              <a:rPr sz="2200" spc="-55" dirty="0">
                <a:solidFill>
                  <a:srgbClr val="03499E"/>
                </a:solidFill>
                <a:latin typeface="Times New Roman"/>
                <a:cs typeface="Times New Roman"/>
              </a:rPr>
              <a:t> </a:t>
            </a:r>
            <a:r>
              <a:rPr sz="2200" dirty="0">
                <a:solidFill>
                  <a:srgbClr val="03499E"/>
                </a:solidFill>
                <a:latin typeface="Times New Roman"/>
                <a:cs typeface="Times New Roman"/>
              </a:rPr>
              <a:t>mạng.</a:t>
            </a:r>
            <a:r>
              <a:rPr sz="2200" spc="-40" dirty="0">
                <a:solidFill>
                  <a:srgbClr val="03499E"/>
                </a:solidFill>
                <a:latin typeface="Times New Roman"/>
                <a:cs typeface="Times New Roman"/>
              </a:rPr>
              <a:t> </a:t>
            </a:r>
            <a:r>
              <a:rPr sz="2200" dirty="0">
                <a:solidFill>
                  <a:srgbClr val="03499E"/>
                </a:solidFill>
                <a:latin typeface="Times New Roman"/>
                <a:cs typeface="Times New Roman"/>
              </a:rPr>
              <a:t>Không</a:t>
            </a:r>
            <a:r>
              <a:rPr sz="2200" spc="-55" dirty="0">
                <a:solidFill>
                  <a:srgbClr val="03499E"/>
                </a:solidFill>
                <a:latin typeface="Times New Roman"/>
                <a:cs typeface="Times New Roman"/>
              </a:rPr>
              <a:t> </a:t>
            </a:r>
            <a:r>
              <a:rPr sz="2200" spc="-25" dirty="0">
                <a:solidFill>
                  <a:srgbClr val="03499E"/>
                </a:solidFill>
                <a:latin typeface="Times New Roman"/>
                <a:cs typeface="Times New Roman"/>
              </a:rPr>
              <a:t>đủ </a:t>
            </a:r>
            <a:r>
              <a:rPr sz="2200" dirty="0">
                <a:solidFill>
                  <a:srgbClr val="03499E"/>
                </a:solidFill>
                <a:latin typeface="Times New Roman"/>
                <a:cs typeface="Times New Roman"/>
              </a:rPr>
              <a:t>thời</a:t>
            </a:r>
            <a:r>
              <a:rPr sz="2200" spc="-35" dirty="0">
                <a:solidFill>
                  <a:srgbClr val="03499E"/>
                </a:solidFill>
                <a:latin typeface="Times New Roman"/>
                <a:cs typeface="Times New Roman"/>
              </a:rPr>
              <a:t> </a:t>
            </a:r>
            <a:r>
              <a:rPr sz="2200" dirty="0">
                <a:solidFill>
                  <a:srgbClr val="03499E"/>
                </a:solidFill>
                <a:latin typeface="Times New Roman"/>
                <a:cs typeface="Times New Roman"/>
              </a:rPr>
              <a:t>gian</a:t>
            </a:r>
            <a:r>
              <a:rPr sz="2200" spc="-15" dirty="0">
                <a:solidFill>
                  <a:srgbClr val="03499E"/>
                </a:solidFill>
                <a:latin typeface="Times New Roman"/>
                <a:cs typeface="Times New Roman"/>
              </a:rPr>
              <a:t> </a:t>
            </a:r>
            <a:r>
              <a:rPr sz="2200" dirty="0">
                <a:solidFill>
                  <a:srgbClr val="03499E"/>
                </a:solidFill>
                <a:latin typeface="Wingdings"/>
                <a:cs typeface="Wingdings"/>
              </a:rPr>
              <a:t></a:t>
            </a:r>
            <a:r>
              <a:rPr sz="2200" spc="-30" dirty="0">
                <a:solidFill>
                  <a:srgbClr val="03499E"/>
                </a:solidFill>
                <a:latin typeface="Times New Roman"/>
                <a:cs typeface="Times New Roman"/>
              </a:rPr>
              <a:t> </a:t>
            </a:r>
            <a:r>
              <a:rPr sz="2200" dirty="0">
                <a:solidFill>
                  <a:srgbClr val="03499E"/>
                </a:solidFill>
                <a:latin typeface="Times New Roman"/>
                <a:cs typeface="Times New Roman"/>
              </a:rPr>
              <a:t>gia</a:t>
            </a:r>
            <a:r>
              <a:rPr sz="2200" spc="-30" dirty="0">
                <a:solidFill>
                  <a:srgbClr val="03499E"/>
                </a:solidFill>
                <a:latin typeface="Times New Roman"/>
                <a:cs typeface="Times New Roman"/>
              </a:rPr>
              <a:t> </a:t>
            </a:r>
            <a:r>
              <a:rPr sz="2200" spc="-25" dirty="0">
                <a:solidFill>
                  <a:srgbClr val="03499E"/>
                </a:solidFill>
                <a:latin typeface="Times New Roman"/>
                <a:cs typeface="Times New Roman"/>
              </a:rPr>
              <a:t>hạn</a:t>
            </a:r>
            <a:endParaRPr sz="2200">
              <a:latin typeface="Times New Roman"/>
              <a:cs typeface="Times New Roman"/>
            </a:endParaRPr>
          </a:p>
        </p:txBody>
      </p:sp>
      <p:grpSp>
        <p:nvGrpSpPr>
          <p:cNvPr id="29" name="object 29"/>
          <p:cNvGrpSpPr/>
          <p:nvPr/>
        </p:nvGrpSpPr>
        <p:grpSpPr>
          <a:xfrm>
            <a:off x="3372865" y="3789946"/>
            <a:ext cx="4853305" cy="1208405"/>
            <a:chOff x="3372865" y="3789946"/>
            <a:chExt cx="4853305" cy="1208405"/>
          </a:xfrm>
        </p:grpSpPr>
        <p:sp>
          <p:nvSpPr>
            <p:cNvPr id="30" name="object 30"/>
            <p:cNvSpPr/>
            <p:nvPr/>
          </p:nvSpPr>
          <p:spPr>
            <a:xfrm>
              <a:off x="3385565" y="3802646"/>
              <a:ext cx="4827905" cy="1183005"/>
            </a:xfrm>
            <a:custGeom>
              <a:avLst/>
              <a:gdLst/>
              <a:ahLst/>
              <a:cxnLst/>
              <a:rect l="l" t="t" r="r" b="b"/>
              <a:pathLst>
                <a:path w="4827905" h="1183004">
                  <a:moveTo>
                    <a:pt x="4827905" y="0"/>
                  </a:moveTo>
                  <a:lnTo>
                    <a:pt x="0" y="0"/>
                  </a:lnTo>
                  <a:lnTo>
                    <a:pt x="0" y="1182738"/>
                  </a:lnTo>
                  <a:lnTo>
                    <a:pt x="4827905" y="1182738"/>
                  </a:lnTo>
                  <a:lnTo>
                    <a:pt x="4827905" y="0"/>
                  </a:lnTo>
                  <a:close/>
                </a:path>
              </a:pathLst>
            </a:custGeom>
            <a:solidFill>
              <a:srgbClr val="E9E1D5"/>
            </a:solidFill>
          </p:spPr>
          <p:txBody>
            <a:bodyPr wrap="square" lIns="0" tIns="0" rIns="0" bIns="0" rtlCol="0"/>
            <a:lstStyle/>
            <a:p>
              <a:endParaRPr/>
            </a:p>
          </p:txBody>
        </p:sp>
        <p:sp>
          <p:nvSpPr>
            <p:cNvPr id="31" name="object 31"/>
            <p:cNvSpPr/>
            <p:nvPr/>
          </p:nvSpPr>
          <p:spPr>
            <a:xfrm>
              <a:off x="3385565" y="3802646"/>
              <a:ext cx="4827905" cy="1183005"/>
            </a:xfrm>
            <a:custGeom>
              <a:avLst/>
              <a:gdLst/>
              <a:ahLst/>
              <a:cxnLst/>
              <a:rect l="l" t="t" r="r" b="b"/>
              <a:pathLst>
                <a:path w="4827905" h="1183004">
                  <a:moveTo>
                    <a:pt x="0" y="1182738"/>
                  </a:moveTo>
                  <a:lnTo>
                    <a:pt x="4827905" y="1182738"/>
                  </a:lnTo>
                  <a:lnTo>
                    <a:pt x="4827905" y="0"/>
                  </a:lnTo>
                  <a:lnTo>
                    <a:pt x="0" y="0"/>
                  </a:lnTo>
                  <a:lnTo>
                    <a:pt x="0" y="1182738"/>
                  </a:lnTo>
                  <a:close/>
                </a:path>
              </a:pathLst>
            </a:custGeom>
            <a:ln w="25400">
              <a:solidFill>
                <a:srgbClr val="24548F"/>
              </a:solidFill>
            </a:ln>
          </p:spPr>
          <p:txBody>
            <a:bodyPr wrap="square" lIns="0" tIns="0" rIns="0" bIns="0" rtlCol="0"/>
            <a:lstStyle/>
            <a:p>
              <a:endParaRPr/>
            </a:p>
          </p:txBody>
        </p:sp>
      </p:grpSp>
      <p:grpSp>
        <p:nvGrpSpPr>
          <p:cNvPr id="32" name="object 32"/>
          <p:cNvGrpSpPr/>
          <p:nvPr/>
        </p:nvGrpSpPr>
        <p:grpSpPr>
          <a:xfrm>
            <a:off x="3401186" y="5331548"/>
            <a:ext cx="4840605" cy="880110"/>
            <a:chOff x="3401186" y="5331548"/>
            <a:chExt cx="4840605" cy="880110"/>
          </a:xfrm>
        </p:grpSpPr>
        <p:sp>
          <p:nvSpPr>
            <p:cNvPr id="33" name="object 33"/>
            <p:cNvSpPr/>
            <p:nvPr/>
          </p:nvSpPr>
          <p:spPr>
            <a:xfrm>
              <a:off x="3413886" y="5344248"/>
              <a:ext cx="4815205" cy="854710"/>
            </a:xfrm>
            <a:custGeom>
              <a:avLst/>
              <a:gdLst/>
              <a:ahLst/>
              <a:cxnLst/>
              <a:rect l="l" t="t" r="r" b="b"/>
              <a:pathLst>
                <a:path w="4815205" h="854710">
                  <a:moveTo>
                    <a:pt x="4814824" y="0"/>
                  </a:moveTo>
                  <a:lnTo>
                    <a:pt x="0" y="0"/>
                  </a:lnTo>
                  <a:lnTo>
                    <a:pt x="0" y="854316"/>
                  </a:lnTo>
                  <a:lnTo>
                    <a:pt x="4814824" y="854316"/>
                  </a:lnTo>
                  <a:lnTo>
                    <a:pt x="4814824" y="0"/>
                  </a:lnTo>
                  <a:close/>
                </a:path>
              </a:pathLst>
            </a:custGeom>
            <a:solidFill>
              <a:srgbClr val="E9E1D5"/>
            </a:solidFill>
          </p:spPr>
          <p:txBody>
            <a:bodyPr wrap="square" lIns="0" tIns="0" rIns="0" bIns="0" rtlCol="0"/>
            <a:lstStyle/>
            <a:p>
              <a:endParaRPr/>
            </a:p>
          </p:txBody>
        </p:sp>
        <p:sp>
          <p:nvSpPr>
            <p:cNvPr id="34" name="object 34"/>
            <p:cNvSpPr/>
            <p:nvPr/>
          </p:nvSpPr>
          <p:spPr>
            <a:xfrm>
              <a:off x="3413886" y="5344248"/>
              <a:ext cx="4815205" cy="854710"/>
            </a:xfrm>
            <a:custGeom>
              <a:avLst/>
              <a:gdLst/>
              <a:ahLst/>
              <a:cxnLst/>
              <a:rect l="l" t="t" r="r" b="b"/>
              <a:pathLst>
                <a:path w="4815205" h="854710">
                  <a:moveTo>
                    <a:pt x="0" y="854316"/>
                  </a:moveTo>
                  <a:lnTo>
                    <a:pt x="4814824" y="854316"/>
                  </a:lnTo>
                  <a:lnTo>
                    <a:pt x="4814824" y="0"/>
                  </a:lnTo>
                  <a:lnTo>
                    <a:pt x="0" y="0"/>
                  </a:lnTo>
                  <a:lnTo>
                    <a:pt x="0" y="854316"/>
                  </a:lnTo>
                  <a:close/>
                </a:path>
              </a:pathLst>
            </a:custGeom>
            <a:ln w="25400">
              <a:solidFill>
                <a:srgbClr val="24548F"/>
              </a:solidFill>
            </a:ln>
          </p:spPr>
          <p:txBody>
            <a:bodyPr wrap="square" lIns="0" tIns="0" rIns="0" bIns="0" rtlCol="0"/>
            <a:lstStyle/>
            <a:p>
              <a:endParaRPr/>
            </a:p>
          </p:txBody>
        </p:sp>
      </p:grpSp>
      <p:sp>
        <p:nvSpPr>
          <p:cNvPr id="35" name="object 35"/>
          <p:cNvSpPr txBox="1"/>
          <p:nvPr/>
        </p:nvSpPr>
        <p:spPr>
          <a:xfrm>
            <a:off x="3469640" y="3898138"/>
            <a:ext cx="4660900" cy="2172335"/>
          </a:xfrm>
          <a:prstGeom prst="rect">
            <a:avLst/>
          </a:prstGeom>
        </p:spPr>
        <p:txBody>
          <a:bodyPr vert="horz" wrap="square" lIns="0" tIns="59690" rIns="0" bIns="0" rtlCol="0">
            <a:spAutoFit/>
          </a:bodyPr>
          <a:lstStyle/>
          <a:p>
            <a:pPr marL="12700" marR="5080" indent="-3810" algn="ctr">
              <a:lnSpc>
                <a:spcPts val="2280"/>
              </a:lnSpc>
              <a:spcBef>
                <a:spcPts val="470"/>
              </a:spcBef>
            </a:pPr>
            <a:r>
              <a:rPr sz="2200" dirty="0">
                <a:solidFill>
                  <a:srgbClr val="03499E"/>
                </a:solidFill>
                <a:latin typeface="Times New Roman"/>
                <a:cs typeface="Times New Roman"/>
              </a:rPr>
              <a:t>NT</a:t>
            </a:r>
            <a:r>
              <a:rPr sz="2200" spc="-40" dirty="0">
                <a:solidFill>
                  <a:srgbClr val="03499E"/>
                </a:solidFill>
                <a:latin typeface="Times New Roman"/>
                <a:cs typeface="Times New Roman"/>
              </a:rPr>
              <a:t> </a:t>
            </a:r>
            <a:r>
              <a:rPr sz="2200" dirty="0">
                <a:solidFill>
                  <a:srgbClr val="03499E"/>
                </a:solidFill>
                <a:latin typeface="Times New Roman"/>
                <a:cs typeface="Times New Roman"/>
              </a:rPr>
              <a:t>yêu</a:t>
            </a:r>
            <a:r>
              <a:rPr sz="2200" spc="-40" dirty="0">
                <a:solidFill>
                  <a:srgbClr val="03499E"/>
                </a:solidFill>
                <a:latin typeface="Times New Roman"/>
                <a:cs typeface="Times New Roman"/>
              </a:rPr>
              <a:t> </a:t>
            </a:r>
            <a:r>
              <a:rPr sz="2200" dirty="0">
                <a:solidFill>
                  <a:srgbClr val="03499E"/>
                </a:solidFill>
                <a:latin typeface="Times New Roman"/>
                <a:cs typeface="Times New Roman"/>
              </a:rPr>
              <a:t>cầu</a:t>
            </a:r>
            <a:r>
              <a:rPr sz="2200" spc="-35" dirty="0">
                <a:solidFill>
                  <a:srgbClr val="03499E"/>
                </a:solidFill>
                <a:latin typeface="Times New Roman"/>
                <a:cs typeface="Times New Roman"/>
              </a:rPr>
              <a:t> </a:t>
            </a:r>
            <a:r>
              <a:rPr sz="2200" dirty="0">
                <a:solidFill>
                  <a:srgbClr val="03499E"/>
                </a:solidFill>
                <a:latin typeface="Times New Roman"/>
                <a:cs typeface="Times New Roman"/>
              </a:rPr>
              <a:t>làm</a:t>
            </a:r>
            <a:r>
              <a:rPr sz="2200" spc="-35" dirty="0">
                <a:solidFill>
                  <a:srgbClr val="03499E"/>
                </a:solidFill>
                <a:latin typeface="Times New Roman"/>
                <a:cs typeface="Times New Roman"/>
              </a:rPr>
              <a:t> </a:t>
            </a:r>
            <a:r>
              <a:rPr sz="2200" dirty="0">
                <a:solidFill>
                  <a:srgbClr val="03499E"/>
                </a:solidFill>
                <a:latin typeface="Times New Roman"/>
                <a:cs typeface="Times New Roman"/>
              </a:rPr>
              <a:t>rõ</a:t>
            </a:r>
            <a:r>
              <a:rPr sz="2200" spc="-40" dirty="0">
                <a:solidFill>
                  <a:srgbClr val="03499E"/>
                </a:solidFill>
                <a:latin typeface="Times New Roman"/>
                <a:cs typeface="Times New Roman"/>
              </a:rPr>
              <a:t> </a:t>
            </a:r>
            <a:r>
              <a:rPr sz="2200" dirty="0">
                <a:solidFill>
                  <a:srgbClr val="03499E"/>
                </a:solidFill>
                <a:latin typeface="Times New Roman"/>
                <a:cs typeface="Times New Roman"/>
              </a:rPr>
              <a:t>HSMT</a:t>
            </a:r>
            <a:r>
              <a:rPr sz="2200" spc="-20" dirty="0">
                <a:solidFill>
                  <a:srgbClr val="03499E"/>
                </a:solidFill>
                <a:latin typeface="Times New Roman"/>
                <a:cs typeface="Times New Roman"/>
              </a:rPr>
              <a:t> </a:t>
            </a:r>
            <a:r>
              <a:rPr sz="2200" dirty="0">
                <a:solidFill>
                  <a:srgbClr val="03499E"/>
                </a:solidFill>
                <a:latin typeface="Times New Roman"/>
                <a:cs typeface="Times New Roman"/>
              </a:rPr>
              <a:t>trên</a:t>
            </a:r>
            <a:r>
              <a:rPr sz="2200" spc="-35" dirty="0">
                <a:solidFill>
                  <a:srgbClr val="03499E"/>
                </a:solidFill>
                <a:latin typeface="Times New Roman"/>
                <a:cs typeface="Times New Roman"/>
              </a:rPr>
              <a:t> </a:t>
            </a:r>
            <a:r>
              <a:rPr sz="2200" dirty="0">
                <a:solidFill>
                  <a:srgbClr val="03499E"/>
                </a:solidFill>
                <a:latin typeface="Times New Roman"/>
                <a:cs typeface="Times New Roman"/>
              </a:rPr>
              <a:t>HT</a:t>
            </a:r>
            <a:r>
              <a:rPr sz="2200" spc="-30" dirty="0">
                <a:solidFill>
                  <a:srgbClr val="03499E"/>
                </a:solidFill>
                <a:latin typeface="Times New Roman"/>
                <a:cs typeface="Times New Roman"/>
              </a:rPr>
              <a:t> </a:t>
            </a:r>
            <a:r>
              <a:rPr sz="2200" spc="-25" dirty="0">
                <a:solidFill>
                  <a:srgbClr val="03499E"/>
                </a:solidFill>
                <a:latin typeface="Times New Roman"/>
                <a:cs typeface="Times New Roman"/>
              </a:rPr>
              <a:t>tối </a:t>
            </a:r>
            <a:r>
              <a:rPr sz="2200" dirty="0">
                <a:solidFill>
                  <a:srgbClr val="03499E"/>
                </a:solidFill>
                <a:latin typeface="Times New Roman"/>
                <a:cs typeface="Times New Roman"/>
              </a:rPr>
              <a:t>thiểu</a:t>
            </a:r>
            <a:r>
              <a:rPr sz="2200" spc="-35" dirty="0">
                <a:solidFill>
                  <a:srgbClr val="03499E"/>
                </a:solidFill>
                <a:latin typeface="Times New Roman"/>
                <a:cs typeface="Times New Roman"/>
              </a:rPr>
              <a:t> </a:t>
            </a:r>
            <a:r>
              <a:rPr sz="2200" dirty="0">
                <a:solidFill>
                  <a:srgbClr val="03499E"/>
                </a:solidFill>
                <a:latin typeface="Times New Roman"/>
                <a:cs typeface="Times New Roman"/>
              </a:rPr>
              <a:t>03</a:t>
            </a:r>
            <a:r>
              <a:rPr sz="2200" spc="-25" dirty="0">
                <a:solidFill>
                  <a:srgbClr val="03499E"/>
                </a:solidFill>
                <a:latin typeface="Times New Roman"/>
                <a:cs typeface="Times New Roman"/>
              </a:rPr>
              <a:t> </a:t>
            </a:r>
            <a:r>
              <a:rPr sz="2200" dirty="0">
                <a:solidFill>
                  <a:srgbClr val="03499E"/>
                </a:solidFill>
                <a:latin typeface="Times New Roman"/>
                <a:cs typeface="Times New Roman"/>
              </a:rPr>
              <a:t>ngày</a:t>
            </a:r>
            <a:r>
              <a:rPr sz="2200" spc="-35" dirty="0">
                <a:solidFill>
                  <a:srgbClr val="03499E"/>
                </a:solidFill>
                <a:latin typeface="Times New Roman"/>
                <a:cs typeface="Times New Roman"/>
              </a:rPr>
              <a:t> </a:t>
            </a:r>
            <a:r>
              <a:rPr sz="2200" dirty="0">
                <a:solidFill>
                  <a:srgbClr val="03499E"/>
                </a:solidFill>
                <a:latin typeface="Times New Roman"/>
                <a:cs typeface="Times New Roman"/>
              </a:rPr>
              <a:t>lv.</a:t>
            </a:r>
            <a:r>
              <a:rPr sz="2200" spc="-35" dirty="0">
                <a:solidFill>
                  <a:srgbClr val="03499E"/>
                </a:solidFill>
                <a:latin typeface="Times New Roman"/>
                <a:cs typeface="Times New Roman"/>
              </a:rPr>
              <a:t> </a:t>
            </a:r>
            <a:r>
              <a:rPr sz="2200" dirty="0">
                <a:solidFill>
                  <a:srgbClr val="03499E"/>
                </a:solidFill>
                <a:latin typeface="Times New Roman"/>
                <a:cs typeface="Times New Roman"/>
              </a:rPr>
              <a:t>BMT</a:t>
            </a:r>
            <a:r>
              <a:rPr sz="2200" spc="-25" dirty="0">
                <a:solidFill>
                  <a:srgbClr val="03499E"/>
                </a:solidFill>
                <a:latin typeface="Times New Roman"/>
                <a:cs typeface="Times New Roman"/>
              </a:rPr>
              <a:t> </a:t>
            </a:r>
            <a:r>
              <a:rPr sz="2200" dirty="0">
                <a:solidFill>
                  <a:srgbClr val="03499E"/>
                </a:solidFill>
                <a:latin typeface="Times New Roman"/>
                <a:cs typeface="Times New Roman"/>
              </a:rPr>
              <a:t>trả</a:t>
            </a:r>
            <a:r>
              <a:rPr sz="2200" spc="-30" dirty="0">
                <a:solidFill>
                  <a:srgbClr val="03499E"/>
                </a:solidFill>
                <a:latin typeface="Times New Roman"/>
                <a:cs typeface="Times New Roman"/>
              </a:rPr>
              <a:t> </a:t>
            </a:r>
            <a:r>
              <a:rPr sz="2200" dirty="0">
                <a:solidFill>
                  <a:srgbClr val="03499E"/>
                </a:solidFill>
                <a:latin typeface="Times New Roman"/>
                <a:cs typeface="Times New Roman"/>
              </a:rPr>
              <a:t>lời</a:t>
            </a:r>
            <a:r>
              <a:rPr sz="2200" spc="-30" dirty="0">
                <a:solidFill>
                  <a:srgbClr val="03499E"/>
                </a:solidFill>
                <a:latin typeface="Times New Roman"/>
                <a:cs typeface="Times New Roman"/>
              </a:rPr>
              <a:t> </a:t>
            </a:r>
            <a:r>
              <a:rPr sz="2200" dirty="0">
                <a:solidFill>
                  <a:srgbClr val="03499E"/>
                </a:solidFill>
                <a:latin typeface="Times New Roman"/>
                <a:cs typeface="Times New Roman"/>
              </a:rPr>
              <a:t>tối</a:t>
            </a:r>
            <a:r>
              <a:rPr sz="2200" spc="-35" dirty="0">
                <a:solidFill>
                  <a:srgbClr val="03499E"/>
                </a:solidFill>
                <a:latin typeface="Times New Roman"/>
                <a:cs typeface="Times New Roman"/>
              </a:rPr>
              <a:t> </a:t>
            </a:r>
            <a:r>
              <a:rPr sz="2200" dirty="0">
                <a:solidFill>
                  <a:srgbClr val="03499E"/>
                </a:solidFill>
                <a:latin typeface="Times New Roman"/>
                <a:cs typeface="Times New Roman"/>
              </a:rPr>
              <a:t>thiểu</a:t>
            </a:r>
            <a:r>
              <a:rPr sz="2200" spc="-40" dirty="0">
                <a:solidFill>
                  <a:srgbClr val="03499E"/>
                </a:solidFill>
                <a:latin typeface="Times New Roman"/>
                <a:cs typeface="Times New Roman"/>
              </a:rPr>
              <a:t> </a:t>
            </a:r>
            <a:r>
              <a:rPr sz="2200" spc="-25" dirty="0">
                <a:solidFill>
                  <a:srgbClr val="03499E"/>
                </a:solidFill>
                <a:latin typeface="Times New Roman"/>
                <a:cs typeface="Times New Roman"/>
              </a:rPr>
              <a:t>02 </a:t>
            </a:r>
            <a:r>
              <a:rPr sz="2200" dirty="0">
                <a:solidFill>
                  <a:srgbClr val="03499E"/>
                </a:solidFill>
                <a:latin typeface="Times New Roman"/>
                <a:cs typeface="Times New Roman"/>
              </a:rPr>
              <a:t>ngày</a:t>
            </a:r>
            <a:r>
              <a:rPr sz="2200" spc="-50" dirty="0">
                <a:solidFill>
                  <a:srgbClr val="03499E"/>
                </a:solidFill>
                <a:latin typeface="Times New Roman"/>
                <a:cs typeface="Times New Roman"/>
              </a:rPr>
              <a:t> </a:t>
            </a:r>
            <a:r>
              <a:rPr sz="2200" dirty="0">
                <a:solidFill>
                  <a:srgbClr val="03499E"/>
                </a:solidFill>
                <a:latin typeface="Times New Roman"/>
                <a:cs typeface="Times New Roman"/>
              </a:rPr>
              <a:t>trước</a:t>
            </a:r>
            <a:r>
              <a:rPr sz="2200" spc="-30" dirty="0">
                <a:solidFill>
                  <a:srgbClr val="03499E"/>
                </a:solidFill>
                <a:latin typeface="Times New Roman"/>
                <a:cs typeface="Times New Roman"/>
              </a:rPr>
              <a:t> </a:t>
            </a:r>
            <a:r>
              <a:rPr sz="2200" dirty="0">
                <a:solidFill>
                  <a:srgbClr val="03499E"/>
                </a:solidFill>
                <a:latin typeface="Times New Roman"/>
                <a:cs typeface="Times New Roman"/>
              </a:rPr>
              <a:t>đóng</a:t>
            </a:r>
            <a:r>
              <a:rPr sz="2200" spc="-55" dirty="0">
                <a:solidFill>
                  <a:srgbClr val="03499E"/>
                </a:solidFill>
                <a:latin typeface="Times New Roman"/>
                <a:cs typeface="Times New Roman"/>
              </a:rPr>
              <a:t> </a:t>
            </a:r>
            <a:r>
              <a:rPr sz="2200" dirty="0">
                <a:solidFill>
                  <a:srgbClr val="03499E"/>
                </a:solidFill>
                <a:latin typeface="Times New Roman"/>
                <a:cs typeface="Times New Roman"/>
              </a:rPr>
              <a:t>thầu,</a:t>
            </a:r>
            <a:r>
              <a:rPr sz="2200" spc="-35" dirty="0">
                <a:solidFill>
                  <a:srgbClr val="03499E"/>
                </a:solidFill>
                <a:latin typeface="Times New Roman"/>
                <a:cs typeface="Times New Roman"/>
              </a:rPr>
              <a:t> </a:t>
            </a:r>
            <a:r>
              <a:rPr sz="2200" dirty="0">
                <a:solidFill>
                  <a:srgbClr val="03499E"/>
                </a:solidFill>
                <a:latin typeface="Times New Roman"/>
                <a:cs typeface="Times New Roman"/>
              </a:rPr>
              <a:t>không</a:t>
            </a:r>
            <a:r>
              <a:rPr sz="2200" spc="-55" dirty="0">
                <a:solidFill>
                  <a:srgbClr val="03499E"/>
                </a:solidFill>
                <a:latin typeface="Times New Roman"/>
                <a:cs typeface="Times New Roman"/>
              </a:rPr>
              <a:t> </a:t>
            </a:r>
            <a:r>
              <a:rPr sz="2200" dirty="0">
                <a:solidFill>
                  <a:srgbClr val="03499E"/>
                </a:solidFill>
                <a:latin typeface="Times New Roman"/>
                <a:cs typeface="Times New Roman"/>
              </a:rPr>
              <a:t>nêu</a:t>
            </a:r>
            <a:r>
              <a:rPr sz="2200" spc="-45" dirty="0">
                <a:solidFill>
                  <a:srgbClr val="03499E"/>
                </a:solidFill>
                <a:latin typeface="Times New Roman"/>
                <a:cs typeface="Times New Roman"/>
              </a:rPr>
              <a:t> </a:t>
            </a:r>
            <a:r>
              <a:rPr sz="2200" dirty="0">
                <a:solidFill>
                  <a:srgbClr val="03499E"/>
                </a:solidFill>
                <a:latin typeface="Times New Roman"/>
                <a:cs typeface="Times New Roman"/>
              </a:rPr>
              <a:t>tên</a:t>
            </a:r>
            <a:r>
              <a:rPr sz="2200" spc="-40" dirty="0">
                <a:solidFill>
                  <a:srgbClr val="03499E"/>
                </a:solidFill>
                <a:latin typeface="Times New Roman"/>
                <a:cs typeface="Times New Roman"/>
              </a:rPr>
              <a:t> </a:t>
            </a:r>
            <a:r>
              <a:rPr sz="2200" spc="-25" dirty="0">
                <a:solidFill>
                  <a:srgbClr val="03499E"/>
                </a:solidFill>
                <a:latin typeface="Times New Roman"/>
                <a:cs typeface="Times New Roman"/>
              </a:rPr>
              <a:t>NT</a:t>
            </a:r>
            <a:endParaRPr sz="2200">
              <a:latin typeface="Times New Roman"/>
              <a:cs typeface="Times New Roman"/>
            </a:endParaRPr>
          </a:p>
          <a:p>
            <a:pPr>
              <a:lnSpc>
                <a:spcPct val="100000"/>
              </a:lnSpc>
            </a:pPr>
            <a:endParaRPr sz="2200">
              <a:latin typeface="Times New Roman"/>
              <a:cs typeface="Times New Roman"/>
            </a:endParaRPr>
          </a:p>
          <a:p>
            <a:pPr>
              <a:lnSpc>
                <a:spcPct val="100000"/>
              </a:lnSpc>
              <a:spcBef>
                <a:spcPts val="85"/>
              </a:spcBef>
            </a:pPr>
            <a:endParaRPr sz="2200">
              <a:latin typeface="Times New Roman"/>
              <a:cs typeface="Times New Roman"/>
            </a:endParaRPr>
          </a:p>
          <a:p>
            <a:pPr marL="63500" marR="17780" algn="ctr">
              <a:lnSpc>
                <a:spcPts val="2280"/>
              </a:lnSpc>
            </a:pPr>
            <a:r>
              <a:rPr sz="2200" dirty="0">
                <a:solidFill>
                  <a:srgbClr val="03499E"/>
                </a:solidFill>
                <a:latin typeface="Times New Roman"/>
                <a:cs typeface="Times New Roman"/>
              </a:rPr>
              <a:t>Cần</a:t>
            </a:r>
            <a:r>
              <a:rPr sz="2200" spc="-50" dirty="0">
                <a:solidFill>
                  <a:srgbClr val="03499E"/>
                </a:solidFill>
                <a:latin typeface="Times New Roman"/>
                <a:cs typeface="Times New Roman"/>
              </a:rPr>
              <a:t> </a:t>
            </a:r>
            <a:r>
              <a:rPr sz="2200" dirty="0">
                <a:solidFill>
                  <a:srgbClr val="03499E"/>
                </a:solidFill>
                <a:latin typeface="Times New Roman"/>
                <a:cs typeface="Times New Roman"/>
              </a:rPr>
              <a:t>thiết</a:t>
            </a:r>
            <a:r>
              <a:rPr sz="2200" spc="-40" dirty="0">
                <a:solidFill>
                  <a:srgbClr val="03499E"/>
                </a:solidFill>
                <a:latin typeface="Times New Roman"/>
                <a:cs typeface="Times New Roman"/>
              </a:rPr>
              <a:t> </a:t>
            </a:r>
            <a:r>
              <a:rPr sz="2200" dirty="0">
                <a:solidFill>
                  <a:srgbClr val="03499E"/>
                </a:solidFill>
                <a:latin typeface="Times New Roman"/>
                <a:cs typeface="Times New Roman"/>
              </a:rPr>
              <a:t>tổ</a:t>
            </a:r>
            <a:r>
              <a:rPr sz="2200" spc="-40" dirty="0">
                <a:solidFill>
                  <a:srgbClr val="03499E"/>
                </a:solidFill>
                <a:latin typeface="Times New Roman"/>
                <a:cs typeface="Times New Roman"/>
              </a:rPr>
              <a:t> </a:t>
            </a:r>
            <a:r>
              <a:rPr sz="2200" dirty="0">
                <a:solidFill>
                  <a:srgbClr val="03499E"/>
                </a:solidFill>
                <a:latin typeface="Times New Roman"/>
                <a:cs typeface="Times New Roman"/>
              </a:rPr>
              <a:t>chức</a:t>
            </a:r>
            <a:r>
              <a:rPr sz="2200" spc="-25" dirty="0">
                <a:solidFill>
                  <a:srgbClr val="03499E"/>
                </a:solidFill>
                <a:latin typeface="Times New Roman"/>
                <a:cs typeface="Times New Roman"/>
              </a:rPr>
              <a:t> </a:t>
            </a:r>
            <a:r>
              <a:rPr sz="2200" dirty="0">
                <a:solidFill>
                  <a:srgbClr val="03499E"/>
                </a:solidFill>
                <a:latin typeface="Times New Roman"/>
                <a:cs typeface="Times New Roman"/>
              </a:rPr>
              <a:t>HN</a:t>
            </a:r>
            <a:r>
              <a:rPr sz="2200" spc="-30" dirty="0">
                <a:solidFill>
                  <a:srgbClr val="03499E"/>
                </a:solidFill>
                <a:latin typeface="Times New Roman"/>
                <a:cs typeface="Times New Roman"/>
              </a:rPr>
              <a:t> </a:t>
            </a:r>
            <a:r>
              <a:rPr sz="2200" dirty="0">
                <a:solidFill>
                  <a:srgbClr val="03499E"/>
                </a:solidFill>
                <a:latin typeface="Times New Roman"/>
                <a:cs typeface="Times New Roman"/>
              </a:rPr>
              <a:t>tiền</a:t>
            </a:r>
            <a:r>
              <a:rPr sz="2200" spc="-40" dirty="0">
                <a:solidFill>
                  <a:srgbClr val="03499E"/>
                </a:solidFill>
                <a:latin typeface="Times New Roman"/>
                <a:cs typeface="Times New Roman"/>
              </a:rPr>
              <a:t> ĐT.</a:t>
            </a:r>
            <a:r>
              <a:rPr sz="2200" spc="-25" dirty="0">
                <a:solidFill>
                  <a:srgbClr val="03499E"/>
                </a:solidFill>
                <a:latin typeface="Times New Roman"/>
                <a:cs typeface="Times New Roman"/>
              </a:rPr>
              <a:t> </a:t>
            </a:r>
            <a:r>
              <a:rPr sz="2200" dirty="0">
                <a:solidFill>
                  <a:srgbClr val="03499E"/>
                </a:solidFill>
                <a:latin typeface="Times New Roman"/>
                <a:cs typeface="Times New Roman"/>
              </a:rPr>
              <a:t>NT</a:t>
            </a:r>
            <a:r>
              <a:rPr sz="2200" spc="-75" dirty="0">
                <a:solidFill>
                  <a:srgbClr val="03499E"/>
                </a:solidFill>
                <a:latin typeface="Times New Roman"/>
                <a:cs typeface="Times New Roman"/>
              </a:rPr>
              <a:t> </a:t>
            </a:r>
            <a:r>
              <a:rPr sz="2200" spc="-10" dirty="0">
                <a:solidFill>
                  <a:srgbClr val="03499E"/>
                </a:solidFill>
                <a:latin typeface="Times New Roman"/>
                <a:cs typeface="Times New Roman"/>
              </a:rPr>
              <a:t>không </a:t>
            </a:r>
            <a:r>
              <a:rPr sz="2200" dirty="0">
                <a:solidFill>
                  <a:srgbClr val="03499E"/>
                </a:solidFill>
                <a:latin typeface="Times New Roman"/>
                <a:cs typeface="Times New Roman"/>
              </a:rPr>
              <a:t>cần</a:t>
            </a:r>
            <a:r>
              <a:rPr sz="2200" spc="-45" dirty="0">
                <a:solidFill>
                  <a:srgbClr val="03499E"/>
                </a:solidFill>
                <a:latin typeface="Times New Roman"/>
                <a:cs typeface="Times New Roman"/>
              </a:rPr>
              <a:t> </a:t>
            </a:r>
            <a:r>
              <a:rPr sz="2200" dirty="0">
                <a:solidFill>
                  <a:srgbClr val="03499E"/>
                </a:solidFill>
                <a:latin typeface="Times New Roman"/>
                <a:cs typeface="Times New Roman"/>
              </a:rPr>
              <a:t>báo</a:t>
            </a:r>
            <a:r>
              <a:rPr sz="2200" spc="-40" dirty="0">
                <a:solidFill>
                  <a:srgbClr val="03499E"/>
                </a:solidFill>
                <a:latin typeface="Times New Roman"/>
                <a:cs typeface="Times New Roman"/>
              </a:rPr>
              <a:t> </a:t>
            </a:r>
            <a:r>
              <a:rPr sz="2200" dirty="0">
                <a:solidFill>
                  <a:srgbClr val="03499E"/>
                </a:solidFill>
                <a:latin typeface="Times New Roman"/>
                <a:cs typeface="Times New Roman"/>
              </a:rPr>
              <a:t>trước</a:t>
            </a:r>
            <a:r>
              <a:rPr sz="2200" spc="-40" dirty="0">
                <a:solidFill>
                  <a:srgbClr val="03499E"/>
                </a:solidFill>
                <a:latin typeface="Times New Roman"/>
                <a:cs typeface="Times New Roman"/>
              </a:rPr>
              <a:t> </a:t>
            </a:r>
            <a:r>
              <a:rPr sz="2200" dirty="0">
                <a:solidFill>
                  <a:srgbClr val="03499E"/>
                </a:solidFill>
                <a:latin typeface="Times New Roman"/>
                <a:cs typeface="Times New Roman"/>
              </a:rPr>
              <a:t>cho</a:t>
            </a:r>
            <a:r>
              <a:rPr sz="2200" spc="-30" dirty="0">
                <a:solidFill>
                  <a:srgbClr val="03499E"/>
                </a:solidFill>
                <a:latin typeface="Times New Roman"/>
                <a:cs typeface="Times New Roman"/>
              </a:rPr>
              <a:t> </a:t>
            </a:r>
            <a:r>
              <a:rPr sz="2200" dirty="0">
                <a:solidFill>
                  <a:srgbClr val="03499E"/>
                </a:solidFill>
                <a:latin typeface="Times New Roman"/>
                <a:cs typeface="Times New Roman"/>
              </a:rPr>
              <a:t>BMT</a:t>
            </a:r>
            <a:r>
              <a:rPr sz="2200" spc="-65" dirty="0">
                <a:solidFill>
                  <a:srgbClr val="03499E"/>
                </a:solidFill>
                <a:latin typeface="Times New Roman"/>
                <a:cs typeface="Times New Roman"/>
              </a:rPr>
              <a:t> </a:t>
            </a:r>
            <a:r>
              <a:rPr sz="2200" dirty="0">
                <a:solidFill>
                  <a:srgbClr val="03499E"/>
                </a:solidFill>
                <a:latin typeface="Times New Roman"/>
                <a:cs typeface="Times New Roman"/>
              </a:rPr>
              <a:t>tham</a:t>
            </a:r>
            <a:r>
              <a:rPr sz="2200" spc="-45" dirty="0">
                <a:solidFill>
                  <a:srgbClr val="03499E"/>
                </a:solidFill>
                <a:latin typeface="Times New Roman"/>
                <a:cs typeface="Times New Roman"/>
              </a:rPr>
              <a:t> </a:t>
            </a:r>
            <a:r>
              <a:rPr sz="2200" dirty="0">
                <a:solidFill>
                  <a:srgbClr val="03499E"/>
                </a:solidFill>
                <a:latin typeface="Times New Roman"/>
                <a:cs typeface="Times New Roman"/>
              </a:rPr>
              <a:t>gia</a:t>
            </a:r>
            <a:r>
              <a:rPr sz="2200" spc="-40" dirty="0">
                <a:solidFill>
                  <a:srgbClr val="03499E"/>
                </a:solidFill>
                <a:latin typeface="Times New Roman"/>
                <a:cs typeface="Times New Roman"/>
              </a:rPr>
              <a:t> </a:t>
            </a:r>
            <a:r>
              <a:rPr sz="2200" spc="-25" dirty="0">
                <a:solidFill>
                  <a:srgbClr val="03499E"/>
                </a:solidFill>
                <a:latin typeface="Times New Roman"/>
                <a:cs typeface="Times New Roman"/>
              </a:rPr>
              <a:t>HN</a:t>
            </a:r>
            <a:endParaRPr sz="2200">
              <a:latin typeface="Times New Roman"/>
              <a:cs typeface="Times New Roman"/>
            </a:endParaRPr>
          </a:p>
        </p:txBody>
      </p:sp>
      <p:grpSp>
        <p:nvGrpSpPr>
          <p:cNvPr id="36" name="object 36"/>
          <p:cNvGrpSpPr/>
          <p:nvPr/>
        </p:nvGrpSpPr>
        <p:grpSpPr>
          <a:xfrm>
            <a:off x="5858255" y="1234439"/>
            <a:ext cx="3005455" cy="1222375"/>
            <a:chOff x="5858255" y="1234439"/>
            <a:chExt cx="3005455" cy="1222375"/>
          </a:xfrm>
        </p:grpSpPr>
        <p:pic>
          <p:nvPicPr>
            <p:cNvPr id="37" name="object 37"/>
            <p:cNvPicPr/>
            <p:nvPr/>
          </p:nvPicPr>
          <p:blipFill>
            <a:blip r:embed="rId7" cstate="print"/>
            <a:stretch>
              <a:fillRect/>
            </a:stretch>
          </p:blipFill>
          <p:spPr>
            <a:xfrm>
              <a:off x="5967983" y="1335011"/>
              <a:ext cx="2717291" cy="972324"/>
            </a:xfrm>
            <a:prstGeom prst="rect">
              <a:avLst/>
            </a:prstGeom>
          </p:spPr>
        </p:pic>
        <p:pic>
          <p:nvPicPr>
            <p:cNvPr id="38" name="object 38"/>
            <p:cNvPicPr/>
            <p:nvPr/>
          </p:nvPicPr>
          <p:blipFill>
            <a:blip r:embed="rId8" cstate="print"/>
            <a:stretch>
              <a:fillRect/>
            </a:stretch>
          </p:blipFill>
          <p:spPr>
            <a:xfrm>
              <a:off x="5858255" y="1234439"/>
              <a:ext cx="3005328" cy="1222248"/>
            </a:xfrm>
            <a:prstGeom prst="rect">
              <a:avLst/>
            </a:prstGeom>
          </p:spPr>
        </p:pic>
        <p:sp>
          <p:nvSpPr>
            <p:cNvPr id="39" name="object 39"/>
            <p:cNvSpPr/>
            <p:nvPr/>
          </p:nvSpPr>
          <p:spPr>
            <a:xfrm>
              <a:off x="6029070" y="1376438"/>
              <a:ext cx="2599690" cy="854710"/>
            </a:xfrm>
            <a:custGeom>
              <a:avLst/>
              <a:gdLst/>
              <a:ahLst/>
              <a:cxnLst/>
              <a:rect l="l" t="t" r="r" b="b"/>
              <a:pathLst>
                <a:path w="2599690" h="854710">
                  <a:moveTo>
                    <a:pt x="2599563" y="0"/>
                  </a:moveTo>
                  <a:lnTo>
                    <a:pt x="0" y="0"/>
                  </a:lnTo>
                  <a:lnTo>
                    <a:pt x="0" y="854316"/>
                  </a:lnTo>
                  <a:lnTo>
                    <a:pt x="2599563" y="854316"/>
                  </a:lnTo>
                  <a:lnTo>
                    <a:pt x="2599563" y="0"/>
                  </a:lnTo>
                  <a:close/>
                </a:path>
              </a:pathLst>
            </a:custGeom>
            <a:solidFill>
              <a:srgbClr val="2A5F9E"/>
            </a:solidFill>
          </p:spPr>
          <p:txBody>
            <a:bodyPr wrap="square" lIns="0" tIns="0" rIns="0" bIns="0" rtlCol="0"/>
            <a:lstStyle/>
            <a:p>
              <a:endParaRPr/>
            </a:p>
          </p:txBody>
        </p:sp>
        <p:sp>
          <p:nvSpPr>
            <p:cNvPr id="40" name="object 40"/>
            <p:cNvSpPr/>
            <p:nvPr/>
          </p:nvSpPr>
          <p:spPr>
            <a:xfrm>
              <a:off x="6029070" y="1376438"/>
              <a:ext cx="2599690" cy="854710"/>
            </a:xfrm>
            <a:custGeom>
              <a:avLst/>
              <a:gdLst/>
              <a:ahLst/>
              <a:cxnLst/>
              <a:rect l="l" t="t" r="r" b="b"/>
              <a:pathLst>
                <a:path w="2599690" h="854710">
                  <a:moveTo>
                    <a:pt x="0" y="854316"/>
                  </a:moveTo>
                  <a:lnTo>
                    <a:pt x="2599563" y="854316"/>
                  </a:lnTo>
                  <a:lnTo>
                    <a:pt x="2599563" y="0"/>
                  </a:lnTo>
                  <a:lnTo>
                    <a:pt x="0" y="0"/>
                  </a:lnTo>
                  <a:lnTo>
                    <a:pt x="0" y="854316"/>
                  </a:lnTo>
                  <a:close/>
                </a:path>
              </a:pathLst>
            </a:custGeom>
            <a:ln w="38100">
              <a:solidFill>
                <a:srgbClr val="E9E1D5"/>
              </a:solidFill>
            </a:ln>
          </p:spPr>
          <p:txBody>
            <a:bodyPr wrap="square" lIns="0" tIns="0" rIns="0" bIns="0" rtlCol="0"/>
            <a:lstStyle/>
            <a:p>
              <a:endParaRPr/>
            </a:p>
          </p:txBody>
        </p:sp>
      </p:grpSp>
      <p:sp>
        <p:nvSpPr>
          <p:cNvPr id="41" name="object 41"/>
          <p:cNvSpPr txBox="1"/>
          <p:nvPr/>
        </p:nvSpPr>
        <p:spPr>
          <a:xfrm>
            <a:off x="6049517" y="1307084"/>
            <a:ext cx="2559050" cy="650240"/>
          </a:xfrm>
          <a:prstGeom prst="rect">
            <a:avLst/>
          </a:prstGeom>
        </p:spPr>
        <p:txBody>
          <a:bodyPr vert="horz" wrap="square" lIns="0" tIns="12065" rIns="0" bIns="0" rtlCol="0">
            <a:spAutoFit/>
          </a:bodyPr>
          <a:lstStyle/>
          <a:p>
            <a:pPr algn="ctr">
              <a:lnSpc>
                <a:spcPts val="2460"/>
              </a:lnSpc>
              <a:spcBef>
                <a:spcPts val="95"/>
              </a:spcBef>
            </a:pPr>
            <a:r>
              <a:rPr sz="2200" dirty="0">
                <a:solidFill>
                  <a:srgbClr val="E9E1D5"/>
                </a:solidFill>
                <a:latin typeface="Times New Roman"/>
                <a:cs typeface="Times New Roman"/>
              </a:rPr>
              <a:t>Chuẩn</a:t>
            </a:r>
            <a:r>
              <a:rPr sz="2200" spc="-45" dirty="0">
                <a:solidFill>
                  <a:srgbClr val="E9E1D5"/>
                </a:solidFill>
                <a:latin typeface="Times New Roman"/>
                <a:cs typeface="Times New Roman"/>
              </a:rPr>
              <a:t> </a:t>
            </a:r>
            <a:r>
              <a:rPr sz="2200" dirty="0">
                <a:solidFill>
                  <a:srgbClr val="E9E1D5"/>
                </a:solidFill>
                <a:latin typeface="Times New Roman"/>
                <a:cs typeface="Times New Roman"/>
              </a:rPr>
              <a:t>bị,</a:t>
            </a:r>
            <a:r>
              <a:rPr sz="2200" spc="-35" dirty="0">
                <a:solidFill>
                  <a:srgbClr val="E9E1D5"/>
                </a:solidFill>
                <a:latin typeface="Times New Roman"/>
                <a:cs typeface="Times New Roman"/>
              </a:rPr>
              <a:t> </a:t>
            </a:r>
            <a:r>
              <a:rPr sz="2200" dirty="0">
                <a:solidFill>
                  <a:srgbClr val="E9E1D5"/>
                </a:solidFill>
                <a:latin typeface="Times New Roman"/>
                <a:cs typeface="Times New Roman"/>
              </a:rPr>
              <a:t>nộp,</a:t>
            </a:r>
            <a:r>
              <a:rPr sz="2200" spc="-55" dirty="0">
                <a:solidFill>
                  <a:srgbClr val="E9E1D5"/>
                </a:solidFill>
                <a:latin typeface="Times New Roman"/>
                <a:cs typeface="Times New Roman"/>
              </a:rPr>
              <a:t> </a:t>
            </a:r>
            <a:r>
              <a:rPr sz="2200" spc="-20" dirty="0">
                <a:solidFill>
                  <a:srgbClr val="E9E1D5"/>
                </a:solidFill>
                <a:latin typeface="Times New Roman"/>
                <a:cs typeface="Times New Roman"/>
              </a:rPr>
              <a:t>tiếp</a:t>
            </a:r>
            <a:endParaRPr sz="2200">
              <a:latin typeface="Times New Roman"/>
              <a:cs typeface="Times New Roman"/>
            </a:endParaRPr>
          </a:p>
          <a:p>
            <a:pPr algn="ctr">
              <a:lnSpc>
                <a:spcPts val="2460"/>
              </a:lnSpc>
            </a:pPr>
            <a:r>
              <a:rPr sz="2200" dirty="0">
                <a:solidFill>
                  <a:srgbClr val="E9E1D5"/>
                </a:solidFill>
                <a:latin typeface="Times New Roman"/>
                <a:cs typeface="Times New Roman"/>
              </a:rPr>
              <a:t>nhận,</a:t>
            </a:r>
            <a:r>
              <a:rPr sz="2200" spc="-35" dirty="0">
                <a:solidFill>
                  <a:srgbClr val="E9E1D5"/>
                </a:solidFill>
                <a:latin typeface="Times New Roman"/>
                <a:cs typeface="Times New Roman"/>
              </a:rPr>
              <a:t> </a:t>
            </a:r>
            <a:r>
              <a:rPr sz="2200" dirty="0">
                <a:solidFill>
                  <a:srgbClr val="E9E1D5"/>
                </a:solidFill>
                <a:latin typeface="Times New Roman"/>
                <a:cs typeface="Times New Roman"/>
              </a:rPr>
              <a:t>quản</a:t>
            </a:r>
            <a:r>
              <a:rPr sz="2200" spc="-30" dirty="0">
                <a:solidFill>
                  <a:srgbClr val="E9E1D5"/>
                </a:solidFill>
                <a:latin typeface="Times New Roman"/>
                <a:cs typeface="Times New Roman"/>
              </a:rPr>
              <a:t> </a:t>
            </a:r>
            <a:r>
              <a:rPr sz="2200" dirty="0">
                <a:solidFill>
                  <a:srgbClr val="E9E1D5"/>
                </a:solidFill>
                <a:latin typeface="Times New Roman"/>
                <a:cs typeface="Times New Roman"/>
              </a:rPr>
              <a:t>lý,</a:t>
            </a:r>
            <a:r>
              <a:rPr sz="2200" spc="-35" dirty="0">
                <a:solidFill>
                  <a:srgbClr val="E9E1D5"/>
                </a:solidFill>
                <a:latin typeface="Times New Roman"/>
                <a:cs typeface="Times New Roman"/>
              </a:rPr>
              <a:t> </a:t>
            </a:r>
            <a:r>
              <a:rPr sz="2200" dirty="0">
                <a:solidFill>
                  <a:srgbClr val="E9E1D5"/>
                </a:solidFill>
                <a:latin typeface="Times New Roman"/>
                <a:cs typeface="Times New Roman"/>
              </a:rPr>
              <a:t>sửa</a:t>
            </a:r>
            <a:r>
              <a:rPr sz="2200" spc="-30" dirty="0">
                <a:solidFill>
                  <a:srgbClr val="E9E1D5"/>
                </a:solidFill>
                <a:latin typeface="Times New Roman"/>
                <a:cs typeface="Times New Roman"/>
              </a:rPr>
              <a:t> </a:t>
            </a:r>
            <a:r>
              <a:rPr sz="2200" spc="-20" dirty="0">
                <a:solidFill>
                  <a:srgbClr val="E9E1D5"/>
                </a:solidFill>
                <a:latin typeface="Times New Roman"/>
                <a:cs typeface="Times New Roman"/>
              </a:rPr>
              <a:t>đổi,</a:t>
            </a:r>
            <a:endParaRPr sz="2200">
              <a:latin typeface="Times New Roman"/>
              <a:cs typeface="Times New Roman"/>
            </a:endParaRPr>
          </a:p>
        </p:txBody>
      </p:sp>
      <p:sp>
        <p:nvSpPr>
          <p:cNvPr id="42" name="object 42"/>
          <p:cNvSpPr txBox="1"/>
          <p:nvPr/>
        </p:nvSpPr>
        <p:spPr>
          <a:xfrm>
            <a:off x="6762750" y="1886457"/>
            <a:ext cx="1133475" cy="360680"/>
          </a:xfrm>
          <a:prstGeom prst="rect">
            <a:avLst/>
          </a:prstGeom>
        </p:spPr>
        <p:txBody>
          <a:bodyPr vert="horz" wrap="square" lIns="0" tIns="12065" rIns="0" bIns="0" rtlCol="0">
            <a:spAutoFit/>
          </a:bodyPr>
          <a:lstStyle/>
          <a:p>
            <a:pPr marL="12700">
              <a:lnSpc>
                <a:spcPct val="100000"/>
              </a:lnSpc>
              <a:spcBef>
                <a:spcPts val="95"/>
              </a:spcBef>
            </a:pPr>
            <a:r>
              <a:rPr sz="2200" dirty="0">
                <a:solidFill>
                  <a:srgbClr val="E9E1D5"/>
                </a:solidFill>
                <a:latin typeface="Times New Roman"/>
                <a:cs typeface="Times New Roman"/>
              </a:rPr>
              <a:t>rút</a:t>
            </a:r>
            <a:r>
              <a:rPr sz="2200" spc="-35" dirty="0">
                <a:solidFill>
                  <a:srgbClr val="E9E1D5"/>
                </a:solidFill>
                <a:latin typeface="Times New Roman"/>
                <a:cs typeface="Times New Roman"/>
              </a:rPr>
              <a:t> </a:t>
            </a:r>
            <a:r>
              <a:rPr sz="2200" spc="-20" dirty="0">
                <a:solidFill>
                  <a:srgbClr val="E9E1D5"/>
                </a:solidFill>
                <a:latin typeface="Times New Roman"/>
                <a:cs typeface="Times New Roman"/>
              </a:rPr>
              <a:t>HSDT</a:t>
            </a:r>
            <a:endParaRPr sz="2200">
              <a:latin typeface="Times New Roman"/>
              <a:cs typeface="Times New Roman"/>
            </a:endParaRPr>
          </a:p>
        </p:txBody>
      </p:sp>
      <p:grpSp>
        <p:nvGrpSpPr>
          <p:cNvPr id="43" name="object 43"/>
          <p:cNvGrpSpPr/>
          <p:nvPr/>
        </p:nvGrpSpPr>
        <p:grpSpPr>
          <a:xfrm>
            <a:off x="6666230" y="2576842"/>
            <a:ext cx="2362835" cy="880110"/>
            <a:chOff x="6666230" y="2576842"/>
            <a:chExt cx="2362835" cy="880110"/>
          </a:xfrm>
        </p:grpSpPr>
        <p:sp>
          <p:nvSpPr>
            <p:cNvPr id="44" name="object 44"/>
            <p:cNvSpPr/>
            <p:nvPr/>
          </p:nvSpPr>
          <p:spPr>
            <a:xfrm>
              <a:off x="6678930" y="2589542"/>
              <a:ext cx="2337435" cy="854710"/>
            </a:xfrm>
            <a:custGeom>
              <a:avLst/>
              <a:gdLst/>
              <a:ahLst/>
              <a:cxnLst/>
              <a:rect l="l" t="t" r="r" b="b"/>
              <a:pathLst>
                <a:path w="2337434" h="854710">
                  <a:moveTo>
                    <a:pt x="2336927" y="0"/>
                  </a:moveTo>
                  <a:lnTo>
                    <a:pt x="0" y="0"/>
                  </a:lnTo>
                  <a:lnTo>
                    <a:pt x="0" y="854316"/>
                  </a:lnTo>
                  <a:lnTo>
                    <a:pt x="2336927" y="854316"/>
                  </a:lnTo>
                  <a:lnTo>
                    <a:pt x="2336927" y="0"/>
                  </a:lnTo>
                  <a:close/>
                </a:path>
              </a:pathLst>
            </a:custGeom>
            <a:solidFill>
              <a:srgbClr val="E9E1D5"/>
            </a:solidFill>
          </p:spPr>
          <p:txBody>
            <a:bodyPr wrap="square" lIns="0" tIns="0" rIns="0" bIns="0" rtlCol="0"/>
            <a:lstStyle/>
            <a:p>
              <a:endParaRPr/>
            </a:p>
          </p:txBody>
        </p:sp>
        <p:sp>
          <p:nvSpPr>
            <p:cNvPr id="45" name="object 45"/>
            <p:cNvSpPr/>
            <p:nvPr/>
          </p:nvSpPr>
          <p:spPr>
            <a:xfrm>
              <a:off x="6678930" y="2589542"/>
              <a:ext cx="2337435" cy="854710"/>
            </a:xfrm>
            <a:custGeom>
              <a:avLst/>
              <a:gdLst/>
              <a:ahLst/>
              <a:cxnLst/>
              <a:rect l="l" t="t" r="r" b="b"/>
              <a:pathLst>
                <a:path w="2337434" h="854710">
                  <a:moveTo>
                    <a:pt x="0" y="854316"/>
                  </a:moveTo>
                  <a:lnTo>
                    <a:pt x="2336927" y="854316"/>
                  </a:lnTo>
                  <a:lnTo>
                    <a:pt x="2336927" y="0"/>
                  </a:lnTo>
                  <a:lnTo>
                    <a:pt x="0" y="0"/>
                  </a:lnTo>
                  <a:lnTo>
                    <a:pt x="0" y="854316"/>
                  </a:lnTo>
                  <a:close/>
                </a:path>
              </a:pathLst>
            </a:custGeom>
            <a:ln w="25400">
              <a:solidFill>
                <a:srgbClr val="24548F"/>
              </a:solidFill>
            </a:ln>
          </p:spPr>
          <p:txBody>
            <a:bodyPr wrap="square" lIns="0" tIns="0" rIns="0" bIns="0" rtlCol="0"/>
            <a:lstStyle/>
            <a:p>
              <a:endParaRPr/>
            </a:p>
          </p:txBody>
        </p:sp>
      </p:grpSp>
      <p:sp>
        <p:nvSpPr>
          <p:cNvPr id="46" name="object 46"/>
          <p:cNvSpPr txBox="1"/>
          <p:nvPr/>
        </p:nvSpPr>
        <p:spPr>
          <a:xfrm>
            <a:off x="6795261" y="2665222"/>
            <a:ext cx="2103755" cy="650240"/>
          </a:xfrm>
          <a:prstGeom prst="rect">
            <a:avLst/>
          </a:prstGeom>
        </p:spPr>
        <p:txBody>
          <a:bodyPr vert="horz" wrap="square" lIns="0" tIns="59690" rIns="0" bIns="0" rtlCol="0">
            <a:spAutoFit/>
          </a:bodyPr>
          <a:lstStyle/>
          <a:p>
            <a:pPr marL="497205" marR="5080" indent="-485140">
              <a:lnSpc>
                <a:spcPts val="2280"/>
              </a:lnSpc>
              <a:spcBef>
                <a:spcPts val="470"/>
              </a:spcBef>
            </a:pPr>
            <a:r>
              <a:rPr sz="2200" dirty="0">
                <a:solidFill>
                  <a:srgbClr val="03499E"/>
                </a:solidFill>
                <a:latin typeface="Times New Roman"/>
                <a:cs typeface="Times New Roman"/>
              </a:rPr>
              <a:t>Chỉ</a:t>
            </a:r>
            <a:r>
              <a:rPr sz="2200" spc="-25" dirty="0">
                <a:solidFill>
                  <a:srgbClr val="03499E"/>
                </a:solidFill>
                <a:latin typeface="Times New Roman"/>
                <a:cs typeface="Times New Roman"/>
              </a:rPr>
              <a:t> </a:t>
            </a:r>
            <a:r>
              <a:rPr sz="2200" dirty="0">
                <a:solidFill>
                  <a:srgbClr val="03499E"/>
                </a:solidFill>
                <a:latin typeface="Times New Roman"/>
                <a:cs typeface="Times New Roman"/>
              </a:rPr>
              <a:t>được</a:t>
            </a:r>
            <a:r>
              <a:rPr sz="2200" spc="-25" dirty="0">
                <a:solidFill>
                  <a:srgbClr val="03499E"/>
                </a:solidFill>
                <a:latin typeface="Times New Roman"/>
                <a:cs typeface="Times New Roman"/>
              </a:rPr>
              <a:t> </a:t>
            </a:r>
            <a:r>
              <a:rPr sz="2200" dirty="0">
                <a:solidFill>
                  <a:srgbClr val="03499E"/>
                </a:solidFill>
                <a:latin typeface="Times New Roman"/>
                <a:cs typeface="Times New Roman"/>
              </a:rPr>
              <a:t>rút</a:t>
            </a:r>
            <a:r>
              <a:rPr sz="2200" spc="-30" dirty="0">
                <a:solidFill>
                  <a:srgbClr val="03499E"/>
                </a:solidFill>
                <a:latin typeface="Times New Roman"/>
                <a:cs typeface="Times New Roman"/>
              </a:rPr>
              <a:t> </a:t>
            </a:r>
            <a:r>
              <a:rPr sz="2200" spc="-10" dirty="0">
                <a:solidFill>
                  <a:srgbClr val="03499E"/>
                </a:solidFill>
                <a:latin typeface="Times New Roman"/>
                <a:cs typeface="Times New Roman"/>
              </a:rPr>
              <a:t>trước </a:t>
            </a:r>
            <a:r>
              <a:rPr sz="2200" dirty="0">
                <a:solidFill>
                  <a:srgbClr val="03499E"/>
                </a:solidFill>
                <a:latin typeface="Times New Roman"/>
                <a:cs typeface="Times New Roman"/>
              </a:rPr>
              <a:t>đóng</a:t>
            </a:r>
            <a:r>
              <a:rPr sz="2200" spc="-55" dirty="0">
                <a:solidFill>
                  <a:srgbClr val="03499E"/>
                </a:solidFill>
                <a:latin typeface="Times New Roman"/>
                <a:cs typeface="Times New Roman"/>
              </a:rPr>
              <a:t> </a:t>
            </a:r>
            <a:r>
              <a:rPr sz="2200" spc="-20" dirty="0">
                <a:solidFill>
                  <a:srgbClr val="03499E"/>
                </a:solidFill>
                <a:latin typeface="Times New Roman"/>
                <a:cs typeface="Times New Roman"/>
              </a:rPr>
              <a:t>thầu</a:t>
            </a:r>
            <a:endParaRPr sz="2200">
              <a:latin typeface="Times New Roman"/>
              <a:cs typeface="Times New Roman"/>
            </a:endParaRPr>
          </a:p>
        </p:txBody>
      </p:sp>
      <p:grpSp>
        <p:nvGrpSpPr>
          <p:cNvPr id="47" name="object 47"/>
          <p:cNvGrpSpPr/>
          <p:nvPr/>
        </p:nvGrpSpPr>
        <p:grpSpPr>
          <a:xfrm>
            <a:off x="9075419" y="1335011"/>
            <a:ext cx="1827530" cy="972819"/>
            <a:chOff x="9075419" y="1335011"/>
            <a:chExt cx="1827530" cy="972819"/>
          </a:xfrm>
        </p:grpSpPr>
        <p:pic>
          <p:nvPicPr>
            <p:cNvPr id="48" name="object 48"/>
            <p:cNvPicPr/>
            <p:nvPr/>
          </p:nvPicPr>
          <p:blipFill>
            <a:blip r:embed="rId9" cstate="print"/>
            <a:stretch>
              <a:fillRect/>
            </a:stretch>
          </p:blipFill>
          <p:spPr>
            <a:xfrm>
              <a:off x="9075419" y="1335011"/>
              <a:ext cx="1827276" cy="972324"/>
            </a:xfrm>
            <a:prstGeom prst="rect">
              <a:avLst/>
            </a:prstGeom>
          </p:spPr>
        </p:pic>
        <p:sp>
          <p:nvSpPr>
            <p:cNvPr id="49" name="object 49"/>
            <p:cNvSpPr/>
            <p:nvPr/>
          </p:nvSpPr>
          <p:spPr>
            <a:xfrm>
              <a:off x="9137649" y="1376438"/>
              <a:ext cx="1708785" cy="854710"/>
            </a:xfrm>
            <a:custGeom>
              <a:avLst/>
              <a:gdLst/>
              <a:ahLst/>
              <a:cxnLst/>
              <a:rect l="l" t="t" r="r" b="b"/>
              <a:pathLst>
                <a:path w="1708784" h="854710">
                  <a:moveTo>
                    <a:pt x="1708657" y="0"/>
                  </a:moveTo>
                  <a:lnTo>
                    <a:pt x="0" y="0"/>
                  </a:lnTo>
                  <a:lnTo>
                    <a:pt x="0" y="854316"/>
                  </a:lnTo>
                  <a:lnTo>
                    <a:pt x="1708657" y="854316"/>
                  </a:lnTo>
                  <a:lnTo>
                    <a:pt x="1708657" y="0"/>
                  </a:lnTo>
                  <a:close/>
                </a:path>
              </a:pathLst>
            </a:custGeom>
            <a:solidFill>
              <a:srgbClr val="2A5F9E"/>
            </a:solidFill>
          </p:spPr>
          <p:txBody>
            <a:bodyPr wrap="square" lIns="0" tIns="0" rIns="0" bIns="0" rtlCol="0"/>
            <a:lstStyle/>
            <a:p>
              <a:endParaRPr/>
            </a:p>
          </p:txBody>
        </p:sp>
        <p:sp>
          <p:nvSpPr>
            <p:cNvPr id="50" name="object 50"/>
            <p:cNvSpPr/>
            <p:nvPr/>
          </p:nvSpPr>
          <p:spPr>
            <a:xfrm>
              <a:off x="9137649" y="1376438"/>
              <a:ext cx="1708785" cy="854710"/>
            </a:xfrm>
            <a:custGeom>
              <a:avLst/>
              <a:gdLst/>
              <a:ahLst/>
              <a:cxnLst/>
              <a:rect l="l" t="t" r="r" b="b"/>
              <a:pathLst>
                <a:path w="1708784" h="854710">
                  <a:moveTo>
                    <a:pt x="0" y="854316"/>
                  </a:moveTo>
                  <a:lnTo>
                    <a:pt x="1708657" y="854316"/>
                  </a:lnTo>
                  <a:lnTo>
                    <a:pt x="1708657" y="0"/>
                  </a:lnTo>
                  <a:lnTo>
                    <a:pt x="0" y="0"/>
                  </a:lnTo>
                  <a:lnTo>
                    <a:pt x="0" y="854316"/>
                  </a:lnTo>
                  <a:close/>
                </a:path>
              </a:pathLst>
            </a:custGeom>
            <a:ln w="38100">
              <a:solidFill>
                <a:srgbClr val="E9E1D5"/>
              </a:solidFill>
            </a:ln>
          </p:spPr>
          <p:txBody>
            <a:bodyPr wrap="square" lIns="0" tIns="0" rIns="0" bIns="0" rtlCol="0"/>
            <a:lstStyle/>
            <a:p>
              <a:endParaRPr/>
            </a:p>
          </p:txBody>
        </p:sp>
      </p:grpSp>
      <p:sp>
        <p:nvSpPr>
          <p:cNvPr id="51" name="object 51"/>
          <p:cNvSpPr txBox="1"/>
          <p:nvPr/>
        </p:nvSpPr>
        <p:spPr>
          <a:xfrm>
            <a:off x="9505950" y="1596390"/>
            <a:ext cx="972819" cy="360680"/>
          </a:xfrm>
          <a:prstGeom prst="rect">
            <a:avLst/>
          </a:prstGeom>
        </p:spPr>
        <p:txBody>
          <a:bodyPr vert="horz" wrap="square" lIns="0" tIns="12065" rIns="0" bIns="0" rtlCol="0">
            <a:spAutoFit/>
          </a:bodyPr>
          <a:lstStyle/>
          <a:p>
            <a:pPr marL="12700">
              <a:lnSpc>
                <a:spcPct val="100000"/>
              </a:lnSpc>
              <a:spcBef>
                <a:spcPts val="95"/>
              </a:spcBef>
            </a:pPr>
            <a:r>
              <a:rPr sz="2200" dirty="0">
                <a:solidFill>
                  <a:srgbClr val="E9E1D5"/>
                </a:solidFill>
                <a:latin typeface="Times New Roman"/>
                <a:cs typeface="Times New Roman"/>
              </a:rPr>
              <a:t>Mở</a:t>
            </a:r>
            <a:r>
              <a:rPr sz="2200" spc="5" dirty="0">
                <a:solidFill>
                  <a:srgbClr val="E9E1D5"/>
                </a:solidFill>
                <a:latin typeface="Times New Roman"/>
                <a:cs typeface="Times New Roman"/>
              </a:rPr>
              <a:t> </a:t>
            </a:r>
            <a:r>
              <a:rPr sz="2200" spc="-20" dirty="0">
                <a:solidFill>
                  <a:srgbClr val="E9E1D5"/>
                </a:solidFill>
                <a:latin typeface="Times New Roman"/>
                <a:cs typeface="Times New Roman"/>
              </a:rPr>
              <a:t>thầu</a:t>
            </a:r>
            <a:endParaRPr sz="2200">
              <a:latin typeface="Times New Roman"/>
              <a:cs typeface="Times New Roman"/>
            </a:endParaRPr>
          </a:p>
        </p:txBody>
      </p:sp>
      <p:grpSp>
        <p:nvGrpSpPr>
          <p:cNvPr id="52" name="object 52"/>
          <p:cNvGrpSpPr/>
          <p:nvPr/>
        </p:nvGrpSpPr>
        <p:grpSpPr>
          <a:xfrm>
            <a:off x="9589134" y="2539263"/>
            <a:ext cx="2200910" cy="1240790"/>
            <a:chOff x="9589134" y="2539263"/>
            <a:chExt cx="2200910" cy="1240790"/>
          </a:xfrm>
        </p:grpSpPr>
        <p:sp>
          <p:nvSpPr>
            <p:cNvPr id="53" name="object 53"/>
            <p:cNvSpPr/>
            <p:nvPr/>
          </p:nvSpPr>
          <p:spPr>
            <a:xfrm>
              <a:off x="9601834" y="2551963"/>
              <a:ext cx="2175510" cy="1215390"/>
            </a:xfrm>
            <a:custGeom>
              <a:avLst/>
              <a:gdLst/>
              <a:ahLst/>
              <a:cxnLst/>
              <a:rect l="l" t="t" r="r" b="b"/>
              <a:pathLst>
                <a:path w="2175509" h="1215389">
                  <a:moveTo>
                    <a:pt x="2175509" y="0"/>
                  </a:moveTo>
                  <a:lnTo>
                    <a:pt x="0" y="0"/>
                  </a:lnTo>
                  <a:lnTo>
                    <a:pt x="0" y="1215364"/>
                  </a:lnTo>
                  <a:lnTo>
                    <a:pt x="2175509" y="1215364"/>
                  </a:lnTo>
                  <a:lnTo>
                    <a:pt x="2175509" y="0"/>
                  </a:lnTo>
                  <a:close/>
                </a:path>
              </a:pathLst>
            </a:custGeom>
            <a:solidFill>
              <a:srgbClr val="E9E1D5"/>
            </a:solidFill>
          </p:spPr>
          <p:txBody>
            <a:bodyPr wrap="square" lIns="0" tIns="0" rIns="0" bIns="0" rtlCol="0"/>
            <a:lstStyle/>
            <a:p>
              <a:endParaRPr/>
            </a:p>
          </p:txBody>
        </p:sp>
        <p:sp>
          <p:nvSpPr>
            <p:cNvPr id="54" name="object 54"/>
            <p:cNvSpPr/>
            <p:nvPr/>
          </p:nvSpPr>
          <p:spPr>
            <a:xfrm>
              <a:off x="9601834" y="2551963"/>
              <a:ext cx="2175510" cy="1215390"/>
            </a:xfrm>
            <a:custGeom>
              <a:avLst/>
              <a:gdLst/>
              <a:ahLst/>
              <a:cxnLst/>
              <a:rect l="l" t="t" r="r" b="b"/>
              <a:pathLst>
                <a:path w="2175509" h="1215389">
                  <a:moveTo>
                    <a:pt x="0" y="1215364"/>
                  </a:moveTo>
                  <a:lnTo>
                    <a:pt x="2175509" y="1215364"/>
                  </a:lnTo>
                  <a:lnTo>
                    <a:pt x="2175509" y="0"/>
                  </a:lnTo>
                  <a:lnTo>
                    <a:pt x="0" y="0"/>
                  </a:lnTo>
                  <a:lnTo>
                    <a:pt x="0" y="1215364"/>
                  </a:lnTo>
                  <a:close/>
                </a:path>
              </a:pathLst>
            </a:custGeom>
            <a:ln w="25400">
              <a:solidFill>
                <a:srgbClr val="24548F"/>
              </a:solidFill>
            </a:ln>
          </p:spPr>
          <p:txBody>
            <a:bodyPr wrap="square" lIns="0" tIns="0" rIns="0" bIns="0" rtlCol="0"/>
            <a:lstStyle/>
            <a:p>
              <a:endParaRPr/>
            </a:p>
          </p:txBody>
        </p:sp>
      </p:grpSp>
      <p:sp>
        <p:nvSpPr>
          <p:cNvPr id="55" name="object 55"/>
          <p:cNvSpPr txBox="1"/>
          <p:nvPr/>
        </p:nvSpPr>
        <p:spPr>
          <a:xfrm>
            <a:off x="9650094" y="2518917"/>
            <a:ext cx="2077085" cy="1227455"/>
          </a:xfrm>
          <a:prstGeom prst="rect">
            <a:avLst/>
          </a:prstGeom>
        </p:spPr>
        <p:txBody>
          <a:bodyPr vert="horz" wrap="square" lIns="0" tIns="58419" rIns="0" bIns="0" rtlCol="0">
            <a:spAutoFit/>
          </a:bodyPr>
          <a:lstStyle/>
          <a:p>
            <a:pPr marL="12700" marR="5080" indent="1270" algn="ctr">
              <a:lnSpc>
                <a:spcPct val="86200"/>
              </a:lnSpc>
              <a:spcBef>
                <a:spcPts val="459"/>
              </a:spcBef>
            </a:pPr>
            <a:r>
              <a:rPr sz="2200" dirty="0">
                <a:solidFill>
                  <a:srgbClr val="03499E"/>
                </a:solidFill>
                <a:latin typeface="Times New Roman"/>
                <a:cs typeface="Times New Roman"/>
              </a:rPr>
              <a:t>Mở</a:t>
            </a:r>
            <a:r>
              <a:rPr sz="2200" spc="-15" dirty="0">
                <a:solidFill>
                  <a:srgbClr val="03499E"/>
                </a:solidFill>
                <a:latin typeface="Times New Roman"/>
                <a:cs typeface="Times New Roman"/>
              </a:rPr>
              <a:t> </a:t>
            </a:r>
            <a:r>
              <a:rPr sz="2200" dirty="0">
                <a:solidFill>
                  <a:srgbClr val="03499E"/>
                </a:solidFill>
                <a:latin typeface="Times New Roman"/>
                <a:cs typeface="Times New Roman"/>
              </a:rPr>
              <a:t>thầu</a:t>
            </a:r>
            <a:r>
              <a:rPr sz="2200" spc="-25" dirty="0">
                <a:solidFill>
                  <a:srgbClr val="03499E"/>
                </a:solidFill>
                <a:latin typeface="Times New Roman"/>
                <a:cs typeface="Times New Roman"/>
              </a:rPr>
              <a:t> </a:t>
            </a:r>
            <a:r>
              <a:rPr sz="2200" spc="-20" dirty="0">
                <a:solidFill>
                  <a:srgbClr val="03499E"/>
                </a:solidFill>
                <a:latin typeface="Times New Roman"/>
                <a:cs typeface="Times New Roman"/>
              </a:rPr>
              <a:t>ngay </a:t>
            </a:r>
            <a:r>
              <a:rPr sz="2200" dirty="0">
                <a:solidFill>
                  <a:srgbClr val="03499E"/>
                </a:solidFill>
                <a:latin typeface="Times New Roman"/>
                <a:cs typeface="Times New Roman"/>
              </a:rPr>
              <a:t>trong</a:t>
            </a:r>
            <a:r>
              <a:rPr sz="2200" spc="-45" dirty="0">
                <a:solidFill>
                  <a:srgbClr val="03499E"/>
                </a:solidFill>
                <a:latin typeface="Times New Roman"/>
                <a:cs typeface="Times New Roman"/>
              </a:rPr>
              <a:t> </a:t>
            </a:r>
            <a:r>
              <a:rPr sz="2200" dirty="0">
                <a:solidFill>
                  <a:srgbClr val="03499E"/>
                </a:solidFill>
                <a:latin typeface="Times New Roman"/>
                <a:cs typeface="Times New Roman"/>
              </a:rPr>
              <a:t>thời</a:t>
            </a:r>
            <a:r>
              <a:rPr sz="2200" spc="-40" dirty="0">
                <a:solidFill>
                  <a:srgbClr val="03499E"/>
                </a:solidFill>
                <a:latin typeface="Times New Roman"/>
                <a:cs typeface="Times New Roman"/>
              </a:rPr>
              <a:t> </a:t>
            </a:r>
            <a:r>
              <a:rPr sz="2200" dirty="0">
                <a:solidFill>
                  <a:srgbClr val="03499E"/>
                </a:solidFill>
                <a:latin typeface="Times New Roman"/>
                <a:cs typeface="Times New Roman"/>
              </a:rPr>
              <a:t>hạn</a:t>
            </a:r>
            <a:r>
              <a:rPr sz="2200" spc="-20" dirty="0">
                <a:solidFill>
                  <a:srgbClr val="03499E"/>
                </a:solidFill>
                <a:latin typeface="Times New Roman"/>
                <a:cs typeface="Times New Roman"/>
              </a:rPr>
              <a:t> </a:t>
            </a:r>
            <a:r>
              <a:rPr sz="2200" spc="-25" dirty="0">
                <a:solidFill>
                  <a:srgbClr val="03499E"/>
                </a:solidFill>
                <a:latin typeface="Times New Roman"/>
                <a:cs typeface="Times New Roman"/>
              </a:rPr>
              <a:t>02 </a:t>
            </a:r>
            <a:r>
              <a:rPr sz="2200" dirty="0">
                <a:solidFill>
                  <a:srgbClr val="03499E"/>
                </a:solidFill>
                <a:latin typeface="Times New Roman"/>
                <a:cs typeface="Times New Roman"/>
              </a:rPr>
              <a:t>giờ</a:t>
            </a:r>
            <a:r>
              <a:rPr sz="2200" spc="-35" dirty="0">
                <a:solidFill>
                  <a:srgbClr val="03499E"/>
                </a:solidFill>
                <a:latin typeface="Times New Roman"/>
                <a:cs typeface="Times New Roman"/>
              </a:rPr>
              <a:t> </a:t>
            </a:r>
            <a:r>
              <a:rPr sz="2200" dirty="0">
                <a:solidFill>
                  <a:srgbClr val="03499E"/>
                </a:solidFill>
                <a:latin typeface="Times New Roman"/>
                <a:cs typeface="Times New Roman"/>
              </a:rPr>
              <a:t>kể</a:t>
            </a:r>
            <a:r>
              <a:rPr sz="2200" spc="-25" dirty="0">
                <a:solidFill>
                  <a:srgbClr val="03499E"/>
                </a:solidFill>
                <a:latin typeface="Times New Roman"/>
                <a:cs typeface="Times New Roman"/>
              </a:rPr>
              <a:t> </a:t>
            </a:r>
            <a:r>
              <a:rPr sz="2200" dirty="0">
                <a:solidFill>
                  <a:srgbClr val="03499E"/>
                </a:solidFill>
                <a:latin typeface="Times New Roman"/>
                <a:cs typeface="Times New Roman"/>
              </a:rPr>
              <a:t>từ</a:t>
            </a:r>
            <a:r>
              <a:rPr sz="2200" spc="-25" dirty="0">
                <a:solidFill>
                  <a:srgbClr val="03499E"/>
                </a:solidFill>
                <a:latin typeface="Times New Roman"/>
                <a:cs typeface="Times New Roman"/>
              </a:rPr>
              <a:t> </a:t>
            </a:r>
            <a:r>
              <a:rPr sz="2200" dirty="0">
                <a:solidFill>
                  <a:srgbClr val="03499E"/>
                </a:solidFill>
                <a:latin typeface="Times New Roman"/>
                <a:cs typeface="Times New Roman"/>
              </a:rPr>
              <a:t>khi</a:t>
            </a:r>
            <a:r>
              <a:rPr sz="2200" spc="-25" dirty="0">
                <a:solidFill>
                  <a:srgbClr val="03499E"/>
                </a:solidFill>
                <a:latin typeface="Times New Roman"/>
                <a:cs typeface="Times New Roman"/>
              </a:rPr>
              <a:t> </a:t>
            </a:r>
            <a:r>
              <a:rPr sz="2200" spc="-20" dirty="0">
                <a:solidFill>
                  <a:srgbClr val="03499E"/>
                </a:solidFill>
                <a:latin typeface="Times New Roman"/>
                <a:cs typeface="Times New Roman"/>
              </a:rPr>
              <a:t>đóng thầu</a:t>
            </a:r>
            <a:endParaRPr sz="2200">
              <a:latin typeface="Times New Roman"/>
              <a:cs typeface="Times New Roman"/>
            </a:endParaRPr>
          </a:p>
        </p:txBody>
      </p:sp>
      <p:sp>
        <p:nvSpPr>
          <p:cNvPr id="56" name="Slide Number Placeholder 55">
            <a:extLst>
              <a:ext uri="{FF2B5EF4-FFF2-40B4-BE49-F238E27FC236}">
                <a16:creationId xmlns:a16="http://schemas.microsoft.com/office/drawing/2014/main" id="{65339890-5CD7-A911-67F1-B9E4CD359153}"/>
              </a:ext>
            </a:extLst>
          </p:cNvPr>
          <p:cNvSpPr>
            <a:spLocks noGrp="1"/>
          </p:cNvSpPr>
          <p:nvPr>
            <p:ph type="sldNum" sz="quarter" idx="7"/>
          </p:nvPr>
        </p:nvSpPr>
        <p:spPr/>
        <p:txBody>
          <a:bodyPr/>
          <a:lstStyle/>
          <a:p>
            <a:pPr marL="4939665">
              <a:lnSpc>
                <a:spcPts val="1655"/>
              </a:lnSpc>
            </a:pPr>
            <a:fld id="{81D60167-4931-47E6-BA6A-407CBD079E47}" type="slidenum">
              <a:rPr lang="en-US" spc="-25" smtClean="0"/>
              <a:t>81</a:t>
            </a:fld>
            <a:endParaRPr lang="en-US" spc="-25"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8155178" y="2588132"/>
            <a:ext cx="0" cy="448945"/>
          </a:xfrm>
          <a:custGeom>
            <a:avLst/>
            <a:gdLst/>
            <a:ahLst/>
            <a:cxnLst/>
            <a:rect l="l" t="t" r="r" b="b"/>
            <a:pathLst>
              <a:path h="448944">
                <a:moveTo>
                  <a:pt x="0" y="0"/>
                </a:moveTo>
                <a:lnTo>
                  <a:pt x="0" y="448817"/>
                </a:lnTo>
              </a:path>
            </a:pathLst>
          </a:custGeom>
          <a:ln w="25400">
            <a:solidFill>
              <a:srgbClr val="24548F"/>
            </a:solidFill>
          </a:ln>
        </p:spPr>
        <p:txBody>
          <a:bodyPr wrap="square" lIns="0" tIns="0" rIns="0" bIns="0" rtlCol="0"/>
          <a:lstStyle/>
          <a:p>
            <a:endParaRPr/>
          </a:p>
        </p:txBody>
      </p:sp>
      <p:sp>
        <p:nvSpPr>
          <p:cNvPr id="3" name="object 3"/>
          <p:cNvSpPr/>
          <p:nvPr/>
        </p:nvSpPr>
        <p:spPr>
          <a:xfrm>
            <a:off x="5578094" y="874013"/>
            <a:ext cx="2577465" cy="588645"/>
          </a:xfrm>
          <a:custGeom>
            <a:avLst/>
            <a:gdLst/>
            <a:ahLst/>
            <a:cxnLst/>
            <a:rect l="l" t="t" r="r" b="b"/>
            <a:pathLst>
              <a:path w="2577465" h="588644">
                <a:moveTo>
                  <a:pt x="0" y="0"/>
                </a:moveTo>
                <a:lnTo>
                  <a:pt x="0" y="401065"/>
                </a:lnTo>
                <a:lnTo>
                  <a:pt x="2577083" y="401065"/>
                </a:lnTo>
                <a:lnTo>
                  <a:pt x="2577083" y="588645"/>
                </a:lnTo>
              </a:path>
            </a:pathLst>
          </a:custGeom>
          <a:ln w="25400">
            <a:solidFill>
              <a:srgbClr val="1F497C"/>
            </a:solidFill>
          </a:ln>
        </p:spPr>
        <p:txBody>
          <a:bodyPr wrap="square" lIns="0" tIns="0" rIns="0" bIns="0" rtlCol="0"/>
          <a:lstStyle/>
          <a:p>
            <a:endParaRPr/>
          </a:p>
        </p:txBody>
      </p:sp>
      <p:sp>
        <p:nvSpPr>
          <p:cNvPr id="4" name="object 4"/>
          <p:cNvSpPr/>
          <p:nvPr/>
        </p:nvSpPr>
        <p:spPr>
          <a:xfrm>
            <a:off x="3092323" y="2490977"/>
            <a:ext cx="0" cy="588645"/>
          </a:xfrm>
          <a:custGeom>
            <a:avLst/>
            <a:gdLst/>
            <a:ahLst/>
            <a:cxnLst/>
            <a:rect l="l" t="t" r="r" b="b"/>
            <a:pathLst>
              <a:path h="588644">
                <a:moveTo>
                  <a:pt x="0" y="0"/>
                </a:moveTo>
                <a:lnTo>
                  <a:pt x="0" y="588518"/>
                </a:lnTo>
              </a:path>
            </a:pathLst>
          </a:custGeom>
          <a:ln w="25400">
            <a:solidFill>
              <a:srgbClr val="24548F"/>
            </a:solidFill>
          </a:ln>
        </p:spPr>
        <p:txBody>
          <a:bodyPr wrap="square" lIns="0" tIns="0" rIns="0" bIns="0" rtlCol="0"/>
          <a:lstStyle/>
          <a:p>
            <a:endParaRPr/>
          </a:p>
        </p:txBody>
      </p:sp>
      <p:grpSp>
        <p:nvGrpSpPr>
          <p:cNvPr id="5" name="object 5"/>
          <p:cNvGrpSpPr/>
          <p:nvPr/>
        </p:nvGrpSpPr>
        <p:grpSpPr>
          <a:xfrm>
            <a:off x="3102609" y="-22110"/>
            <a:ext cx="3895090" cy="1387970"/>
            <a:chOff x="3092323" y="74688"/>
            <a:chExt cx="3895090" cy="1387970"/>
          </a:xfrm>
        </p:grpSpPr>
        <p:sp>
          <p:nvSpPr>
            <p:cNvPr id="6" name="object 6"/>
            <p:cNvSpPr/>
            <p:nvPr/>
          </p:nvSpPr>
          <p:spPr>
            <a:xfrm>
              <a:off x="3092323" y="874013"/>
              <a:ext cx="2486025" cy="588645"/>
            </a:xfrm>
            <a:custGeom>
              <a:avLst/>
              <a:gdLst/>
              <a:ahLst/>
              <a:cxnLst/>
              <a:rect l="l" t="t" r="r" b="b"/>
              <a:pathLst>
                <a:path w="2486025" h="588644">
                  <a:moveTo>
                    <a:pt x="2485771" y="0"/>
                  </a:moveTo>
                  <a:lnTo>
                    <a:pt x="2485771" y="401065"/>
                  </a:lnTo>
                  <a:lnTo>
                    <a:pt x="0" y="401065"/>
                  </a:lnTo>
                  <a:lnTo>
                    <a:pt x="0" y="588645"/>
                  </a:lnTo>
                </a:path>
              </a:pathLst>
            </a:custGeom>
            <a:ln w="25400">
              <a:solidFill>
                <a:srgbClr val="1F497C"/>
              </a:solidFill>
            </a:ln>
          </p:spPr>
          <p:txBody>
            <a:bodyPr wrap="square" lIns="0" tIns="0" rIns="0" bIns="0" rtlCol="0"/>
            <a:lstStyle/>
            <a:p>
              <a:endParaRPr/>
            </a:p>
          </p:txBody>
        </p:sp>
        <p:pic>
          <p:nvPicPr>
            <p:cNvPr id="7" name="object 7"/>
            <p:cNvPicPr/>
            <p:nvPr/>
          </p:nvPicPr>
          <p:blipFill>
            <a:blip r:embed="rId2" cstate="print"/>
            <a:stretch>
              <a:fillRect/>
            </a:stretch>
          </p:blipFill>
          <p:spPr>
            <a:xfrm>
              <a:off x="4332732" y="74688"/>
              <a:ext cx="2487167" cy="876287"/>
            </a:xfrm>
            <a:prstGeom prst="rect">
              <a:avLst/>
            </a:prstGeom>
          </p:spPr>
        </p:pic>
        <p:sp>
          <p:nvSpPr>
            <p:cNvPr id="8" name="object 8"/>
            <p:cNvSpPr/>
            <p:nvPr/>
          </p:nvSpPr>
          <p:spPr>
            <a:xfrm>
              <a:off x="4393946" y="116840"/>
              <a:ext cx="2368550" cy="757555"/>
            </a:xfrm>
            <a:custGeom>
              <a:avLst/>
              <a:gdLst/>
              <a:ahLst/>
              <a:cxnLst/>
              <a:rect l="l" t="t" r="r" b="b"/>
              <a:pathLst>
                <a:path w="2368550" h="757555">
                  <a:moveTo>
                    <a:pt x="2292477" y="0"/>
                  </a:moveTo>
                  <a:lnTo>
                    <a:pt x="75818" y="0"/>
                  </a:lnTo>
                  <a:lnTo>
                    <a:pt x="46291" y="5951"/>
                  </a:lnTo>
                  <a:lnTo>
                    <a:pt x="22193" y="22177"/>
                  </a:lnTo>
                  <a:lnTo>
                    <a:pt x="5953" y="46237"/>
                  </a:lnTo>
                  <a:lnTo>
                    <a:pt x="0" y="75691"/>
                  </a:lnTo>
                  <a:lnTo>
                    <a:pt x="0" y="681481"/>
                  </a:lnTo>
                  <a:lnTo>
                    <a:pt x="5953" y="710936"/>
                  </a:lnTo>
                  <a:lnTo>
                    <a:pt x="22193" y="734996"/>
                  </a:lnTo>
                  <a:lnTo>
                    <a:pt x="46291" y="751222"/>
                  </a:lnTo>
                  <a:lnTo>
                    <a:pt x="75818" y="757173"/>
                  </a:lnTo>
                  <a:lnTo>
                    <a:pt x="2292477" y="757173"/>
                  </a:lnTo>
                  <a:lnTo>
                    <a:pt x="2321931" y="751222"/>
                  </a:lnTo>
                  <a:lnTo>
                    <a:pt x="2345991" y="734996"/>
                  </a:lnTo>
                  <a:lnTo>
                    <a:pt x="2362217" y="710936"/>
                  </a:lnTo>
                  <a:lnTo>
                    <a:pt x="2368169" y="681481"/>
                  </a:lnTo>
                  <a:lnTo>
                    <a:pt x="2368169" y="75691"/>
                  </a:lnTo>
                  <a:lnTo>
                    <a:pt x="2362217" y="46237"/>
                  </a:lnTo>
                  <a:lnTo>
                    <a:pt x="2345991" y="22177"/>
                  </a:lnTo>
                  <a:lnTo>
                    <a:pt x="2321931" y="5951"/>
                  </a:lnTo>
                  <a:lnTo>
                    <a:pt x="2292477" y="0"/>
                  </a:lnTo>
                  <a:close/>
                </a:path>
              </a:pathLst>
            </a:custGeom>
            <a:solidFill>
              <a:srgbClr val="E9E1D5"/>
            </a:solidFill>
          </p:spPr>
          <p:txBody>
            <a:bodyPr wrap="square" lIns="0" tIns="0" rIns="0" bIns="0" rtlCol="0"/>
            <a:lstStyle/>
            <a:p>
              <a:endParaRPr/>
            </a:p>
          </p:txBody>
        </p:sp>
        <p:sp>
          <p:nvSpPr>
            <p:cNvPr id="9" name="object 9"/>
            <p:cNvSpPr/>
            <p:nvPr/>
          </p:nvSpPr>
          <p:spPr>
            <a:xfrm>
              <a:off x="4393946" y="116840"/>
              <a:ext cx="2368550" cy="757555"/>
            </a:xfrm>
            <a:custGeom>
              <a:avLst/>
              <a:gdLst/>
              <a:ahLst/>
              <a:cxnLst/>
              <a:rect l="l" t="t" r="r" b="b"/>
              <a:pathLst>
                <a:path w="2368550" h="757555">
                  <a:moveTo>
                    <a:pt x="0" y="75691"/>
                  </a:moveTo>
                  <a:lnTo>
                    <a:pt x="5953" y="46237"/>
                  </a:lnTo>
                  <a:lnTo>
                    <a:pt x="22193" y="22177"/>
                  </a:lnTo>
                  <a:lnTo>
                    <a:pt x="46291" y="5951"/>
                  </a:lnTo>
                  <a:lnTo>
                    <a:pt x="75818" y="0"/>
                  </a:lnTo>
                  <a:lnTo>
                    <a:pt x="2292477" y="0"/>
                  </a:lnTo>
                  <a:lnTo>
                    <a:pt x="2321931" y="5951"/>
                  </a:lnTo>
                  <a:lnTo>
                    <a:pt x="2345991" y="22177"/>
                  </a:lnTo>
                  <a:lnTo>
                    <a:pt x="2362217" y="46237"/>
                  </a:lnTo>
                  <a:lnTo>
                    <a:pt x="2368169" y="75691"/>
                  </a:lnTo>
                  <a:lnTo>
                    <a:pt x="2368169" y="681481"/>
                  </a:lnTo>
                  <a:lnTo>
                    <a:pt x="2362217" y="710936"/>
                  </a:lnTo>
                  <a:lnTo>
                    <a:pt x="2345991" y="734996"/>
                  </a:lnTo>
                  <a:lnTo>
                    <a:pt x="2321931" y="751222"/>
                  </a:lnTo>
                  <a:lnTo>
                    <a:pt x="2292477" y="757173"/>
                  </a:lnTo>
                  <a:lnTo>
                    <a:pt x="75818" y="757173"/>
                  </a:lnTo>
                  <a:lnTo>
                    <a:pt x="46291" y="751222"/>
                  </a:lnTo>
                  <a:lnTo>
                    <a:pt x="22193" y="734996"/>
                  </a:lnTo>
                  <a:lnTo>
                    <a:pt x="5953" y="710936"/>
                  </a:lnTo>
                  <a:lnTo>
                    <a:pt x="0" y="681481"/>
                  </a:lnTo>
                  <a:lnTo>
                    <a:pt x="0" y="75691"/>
                  </a:lnTo>
                  <a:close/>
                </a:path>
              </a:pathLst>
            </a:custGeom>
            <a:ln w="38100">
              <a:solidFill>
                <a:srgbClr val="24548F"/>
              </a:solidFill>
            </a:ln>
          </p:spPr>
          <p:txBody>
            <a:bodyPr wrap="square" lIns="0" tIns="0" rIns="0" bIns="0" rtlCol="0"/>
            <a:lstStyle/>
            <a:p>
              <a:endParaRPr/>
            </a:p>
          </p:txBody>
        </p:sp>
        <p:sp>
          <p:nvSpPr>
            <p:cNvPr id="10" name="object 10"/>
            <p:cNvSpPr/>
            <p:nvPr/>
          </p:nvSpPr>
          <p:spPr>
            <a:xfrm>
              <a:off x="4618863" y="329843"/>
              <a:ext cx="2368550" cy="757555"/>
            </a:xfrm>
            <a:custGeom>
              <a:avLst/>
              <a:gdLst/>
              <a:ahLst/>
              <a:cxnLst/>
              <a:rect l="l" t="t" r="r" b="b"/>
              <a:pathLst>
                <a:path w="2368550" h="757555">
                  <a:moveTo>
                    <a:pt x="2292350" y="0"/>
                  </a:moveTo>
                  <a:lnTo>
                    <a:pt x="75691" y="0"/>
                  </a:lnTo>
                  <a:lnTo>
                    <a:pt x="46237" y="5951"/>
                  </a:lnTo>
                  <a:lnTo>
                    <a:pt x="22177" y="22177"/>
                  </a:lnTo>
                  <a:lnTo>
                    <a:pt x="5951" y="46237"/>
                  </a:lnTo>
                  <a:lnTo>
                    <a:pt x="0" y="75692"/>
                  </a:lnTo>
                  <a:lnTo>
                    <a:pt x="0" y="681482"/>
                  </a:lnTo>
                  <a:lnTo>
                    <a:pt x="5951" y="710936"/>
                  </a:lnTo>
                  <a:lnTo>
                    <a:pt x="22177" y="734996"/>
                  </a:lnTo>
                  <a:lnTo>
                    <a:pt x="46237" y="751222"/>
                  </a:lnTo>
                  <a:lnTo>
                    <a:pt x="75691" y="757174"/>
                  </a:lnTo>
                  <a:lnTo>
                    <a:pt x="2292350" y="757174"/>
                  </a:lnTo>
                  <a:lnTo>
                    <a:pt x="2321804" y="751222"/>
                  </a:lnTo>
                  <a:lnTo>
                    <a:pt x="2345864" y="734996"/>
                  </a:lnTo>
                  <a:lnTo>
                    <a:pt x="2362090" y="710936"/>
                  </a:lnTo>
                  <a:lnTo>
                    <a:pt x="2368041" y="681482"/>
                  </a:lnTo>
                  <a:lnTo>
                    <a:pt x="2368041" y="75692"/>
                  </a:lnTo>
                  <a:lnTo>
                    <a:pt x="2362090" y="46237"/>
                  </a:lnTo>
                  <a:lnTo>
                    <a:pt x="2345864" y="22177"/>
                  </a:lnTo>
                  <a:lnTo>
                    <a:pt x="2321804" y="5951"/>
                  </a:lnTo>
                  <a:lnTo>
                    <a:pt x="2292350" y="0"/>
                  </a:lnTo>
                  <a:close/>
                </a:path>
              </a:pathLst>
            </a:custGeom>
            <a:solidFill>
              <a:srgbClr val="CDD2DF">
                <a:alpha val="90194"/>
              </a:srgbClr>
            </a:solidFill>
          </p:spPr>
          <p:txBody>
            <a:bodyPr wrap="square" lIns="0" tIns="0" rIns="0" bIns="0" rtlCol="0"/>
            <a:lstStyle/>
            <a:p>
              <a:endParaRPr/>
            </a:p>
          </p:txBody>
        </p:sp>
        <p:sp>
          <p:nvSpPr>
            <p:cNvPr id="11" name="object 11"/>
            <p:cNvSpPr/>
            <p:nvPr/>
          </p:nvSpPr>
          <p:spPr>
            <a:xfrm>
              <a:off x="4618863" y="330453"/>
              <a:ext cx="2368550" cy="757555"/>
            </a:xfrm>
            <a:custGeom>
              <a:avLst/>
              <a:gdLst/>
              <a:ahLst/>
              <a:cxnLst/>
              <a:rect l="l" t="t" r="r" b="b"/>
              <a:pathLst>
                <a:path w="2368550" h="757555">
                  <a:moveTo>
                    <a:pt x="0" y="75692"/>
                  </a:moveTo>
                  <a:lnTo>
                    <a:pt x="5951" y="46237"/>
                  </a:lnTo>
                  <a:lnTo>
                    <a:pt x="22177" y="22177"/>
                  </a:lnTo>
                  <a:lnTo>
                    <a:pt x="46237" y="5951"/>
                  </a:lnTo>
                  <a:lnTo>
                    <a:pt x="75691" y="0"/>
                  </a:lnTo>
                  <a:lnTo>
                    <a:pt x="2292350" y="0"/>
                  </a:lnTo>
                  <a:lnTo>
                    <a:pt x="2321804" y="5951"/>
                  </a:lnTo>
                  <a:lnTo>
                    <a:pt x="2345864" y="22177"/>
                  </a:lnTo>
                  <a:lnTo>
                    <a:pt x="2362090" y="46237"/>
                  </a:lnTo>
                  <a:lnTo>
                    <a:pt x="2368041" y="75692"/>
                  </a:lnTo>
                  <a:lnTo>
                    <a:pt x="2368041" y="681482"/>
                  </a:lnTo>
                  <a:lnTo>
                    <a:pt x="2362090" y="710936"/>
                  </a:lnTo>
                  <a:lnTo>
                    <a:pt x="2345864" y="734996"/>
                  </a:lnTo>
                  <a:lnTo>
                    <a:pt x="2321804" y="751222"/>
                  </a:lnTo>
                  <a:lnTo>
                    <a:pt x="2292350" y="757174"/>
                  </a:lnTo>
                  <a:lnTo>
                    <a:pt x="75691" y="757174"/>
                  </a:lnTo>
                  <a:lnTo>
                    <a:pt x="46237" y="751222"/>
                  </a:lnTo>
                  <a:lnTo>
                    <a:pt x="22177" y="734996"/>
                  </a:lnTo>
                  <a:lnTo>
                    <a:pt x="5951" y="710936"/>
                  </a:lnTo>
                  <a:lnTo>
                    <a:pt x="0" y="681482"/>
                  </a:lnTo>
                  <a:lnTo>
                    <a:pt x="0" y="75692"/>
                  </a:lnTo>
                  <a:close/>
                </a:path>
              </a:pathLst>
            </a:custGeom>
            <a:ln w="25400">
              <a:solidFill>
                <a:srgbClr val="2A5F9E"/>
              </a:solidFill>
            </a:ln>
          </p:spPr>
          <p:txBody>
            <a:bodyPr wrap="square" lIns="0" tIns="0" rIns="0" bIns="0" rtlCol="0"/>
            <a:lstStyle/>
            <a:p>
              <a:endParaRPr/>
            </a:p>
          </p:txBody>
        </p:sp>
        <p:sp>
          <p:nvSpPr>
            <p:cNvPr id="45" name="object 10">
              <a:extLst>
                <a:ext uri="{FF2B5EF4-FFF2-40B4-BE49-F238E27FC236}">
                  <a16:creationId xmlns:a16="http://schemas.microsoft.com/office/drawing/2014/main" id="{880843D2-DD5A-40D4-1271-62BAEF95A64B}"/>
                </a:ext>
              </a:extLst>
            </p:cNvPr>
            <p:cNvSpPr/>
            <p:nvPr/>
          </p:nvSpPr>
          <p:spPr>
            <a:xfrm>
              <a:off x="4512563" y="265860"/>
              <a:ext cx="2368550" cy="757555"/>
            </a:xfrm>
            <a:custGeom>
              <a:avLst/>
              <a:gdLst/>
              <a:ahLst/>
              <a:cxnLst/>
              <a:rect l="l" t="t" r="r" b="b"/>
              <a:pathLst>
                <a:path w="2368550" h="757555">
                  <a:moveTo>
                    <a:pt x="2292350" y="0"/>
                  </a:moveTo>
                  <a:lnTo>
                    <a:pt x="75691" y="0"/>
                  </a:lnTo>
                  <a:lnTo>
                    <a:pt x="46237" y="5951"/>
                  </a:lnTo>
                  <a:lnTo>
                    <a:pt x="22177" y="22177"/>
                  </a:lnTo>
                  <a:lnTo>
                    <a:pt x="5951" y="46237"/>
                  </a:lnTo>
                  <a:lnTo>
                    <a:pt x="0" y="75692"/>
                  </a:lnTo>
                  <a:lnTo>
                    <a:pt x="0" y="681482"/>
                  </a:lnTo>
                  <a:lnTo>
                    <a:pt x="5951" y="710936"/>
                  </a:lnTo>
                  <a:lnTo>
                    <a:pt x="22177" y="734996"/>
                  </a:lnTo>
                  <a:lnTo>
                    <a:pt x="46237" y="751222"/>
                  </a:lnTo>
                  <a:lnTo>
                    <a:pt x="75691" y="757174"/>
                  </a:lnTo>
                  <a:lnTo>
                    <a:pt x="2292350" y="757174"/>
                  </a:lnTo>
                  <a:lnTo>
                    <a:pt x="2321804" y="751222"/>
                  </a:lnTo>
                  <a:lnTo>
                    <a:pt x="2345864" y="734996"/>
                  </a:lnTo>
                  <a:lnTo>
                    <a:pt x="2362090" y="710936"/>
                  </a:lnTo>
                  <a:lnTo>
                    <a:pt x="2368041" y="681482"/>
                  </a:lnTo>
                  <a:lnTo>
                    <a:pt x="2368041" y="75692"/>
                  </a:lnTo>
                  <a:lnTo>
                    <a:pt x="2362090" y="46237"/>
                  </a:lnTo>
                  <a:lnTo>
                    <a:pt x="2345864" y="22177"/>
                  </a:lnTo>
                  <a:lnTo>
                    <a:pt x="2321804" y="5951"/>
                  </a:lnTo>
                  <a:lnTo>
                    <a:pt x="2292350" y="0"/>
                  </a:lnTo>
                  <a:close/>
                </a:path>
              </a:pathLst>
            </a:custGeom>
            <a:solidFill>
              <a:srgbClr val="CDD2DF">
                <a:alpha val="90194"/>
              </a:srgbClr>
            </a:solidFill>
          </p:spPr>
          <p:txBody>
            <a:bodyPr wrap="square" lIns="0" tIns="0" rIns="0" bIns="0" rtlCol="0"/>
            <a:lstStyle/>
            <a:p>
              <a:endParaRPr/>
            </a:p>
          </p:txBody>
        </p:sp>
      </p:grpSp>
      <p:sp>
        <p:nvSpPr>
          <p:cNvPr id="12" name="object 12"/>
          <p:cNvSpPr txBox="1"/>
          <p:nvPr/>
        </p:nvSpPr>
        <p:spPr>
          <a:xfrm>
            <a:off x="5065014" y="233324"/>
            <a:ext cx="1477645" cy="830580"/>
          </a:xfrm>
          <a:prstGeom prst="rect">
            <a:avLst/>
          </a:prstGeom>
        </p:spPr>
        <p:txBody>
          <a:bodyPr vert="horz" wrap="square" lIns="0" tIns="79375" rIns="0" bIns="0" rtlCol="0">
            <a:spAutoFit/>
          </a:bodyPr>
          <a:lstStyle/>
          <a:p>
            <a:pPr marL="12700">
              <a:lnSpc>
                <a:spcPct val="100000"/>
              </a:lnSpc>
              <a:spcBef>
                <a:spcPts val="625"/>
              </a:spcBef>
            </a:pPr>
            <a:r>
              <a:rPr sz="2200" b="1" dirty="0">
                <a:solidFill>
                  <a:srgbClr val="03499E"/>
                </a:solidFill>
                <a:latin typeface="Times New Roman"/>
                <a:cs typeface="Times New Roman"/>
              </a:rPr>
              <a:t>TCĐG</a:t>
            </a:r>
            <a:r>
              <a:rPr sz="2200" b="1" spc="-55" dirty="0">
                <a:solidFill>
                  <a:srgbClr val="03499E"/>
                </a:solidFill>
                <a:latin typeface="Times New Roman"/>
                <a:cs typeface="Times New Roman"/>
              </a:rPr>
              <a:t> </a:t>
            </a:r>
            <a:r>
              <a:rPr sz="2200" b="1" spc="-20" dirty="0">
                <a:solidFill>
                  <a:srgbClr val="03499E"/>
                </a:solidFill>
                <a:latin typeface="Times New Roman"/>
                <a:cs typeface="Times New Roman"/>
              </a:rPr>
              <a:t>(XL)</a:t>
            </a:r>
            <a:endParaRPr sz="2200">
              <a:latin typeface="Times New Roman"/>
              <a:cs typeface="Times New Roman"/>
            </a:endParaRPr>
          </a:p>
          <a:p>
            <a:pPr marL="47625">
              <a:lnSpc>
                <a:spcPct val="100000"/>
              </a:lnSpc>
              <a:spcBef>
                <a:spcPts val="530"/>
              </a:spcBef>
            </a:pPr>
            <a:r>
              <a:rPr sz="2200" b="1" dirty="0">
                <a:solidFill>
                  <a:srgbClr val="03499E"/>
                </a:solidFill>
                <a:latin typeface="Times New Roman"/>
                <a:cs typeface="Times New Roman"/>
              </a:rPr>
              <a:t>Điều</a:t>
            </a:r>
            <a:r>
              <a:rPr sz="2200" b="1" spc="-40" dirty="0">
                <a:solidFill>
                  <a:srgbClr val="03499E"/>
                </a:solidFill>
                <a:latin typeface="Times New Roman"/>
                <a:cs typeface="Times New Roman"/>
              </a:rPr>
              <a:t> </a:t>
            </a:r>
            <a:r>
              <a:rPr sz="2200" b="1" dirty="0">
                <a:solidFill>
                  <a:srgbClr val="03499E"/>
                </a:solidFill>
                <a:latin typeface="Times New Roman"/>
                <a:cs typeface="Times New Roman"/>
              </a:rPr>
              <a:t>24</a:t>
            </a:r>
            <a:r>
              <a:rPr sz="2200" b="1" spc="-35" dirty="0">
                <a:solidFill>
                  <a:srgbClr val="03499E"/>
                </a:solidFill>
                <a:latin typeface="Times New Roman"/>
                <a:cs typeface="Times New Roman"/>
              </a:rPr>
              <a:t> </a:t>
            </a:r>
            <a:r>
              <a:rPr sz="2200" b="1" spc="-25" dirty="0">
                <a:solidFill>
                  <a:srgbClr val="03499E"/>
                </a:solidFill>
                <a:latin typeface="Times New Roman"/>
                <a:cs typeface="Times New Roman"/>
              </a:rPr>
              <a:t>NĐ</a:t>
            </a:r>
            <a:endParaRPr sz="2200">
              <a:latin typeface="Times New Roman"/>
              <a:cs typeface="Times New Roman"/>
            </a:endParaRPr>
          </a:p>
        </p:txBody>
      </p:sp>
      <p:grpSp>
        <p:nvGrpSpPr>
          <p:cNvPr id="13" name="object 13"/>
          <p:cNvGrpSpPr/>
          <p:nvPr/>
        </p:nvGrpSpPr>
        <p:grpSpPr>
          <a:xfrm>
            <a:off x="986027" y="1420367"/>
            <a:ext cx="4389120" cy="1297305"/>
            <a:chOff x="986027" y="1420367"/>
            <a:chExt cx="4389120" cy="1297305"/>
          </a:xfrm>
        </p:grpSpPr>
        <p:pic>
          <p:nvPicPr>
            <p:cNvPr id="14" name="object 14"/>
            <p:cNvPicPr/>
            <p:nvPr/>
          </p:nvPicPr>
          <p:blipFill>
            <a:blip r:embed="rId3" cstate="print"/>
            <a:stretch>
              <a:fillRect/>
            </a:stretch>
          </p:blipFill>
          <p:spPr>
            <a:xfrm>
              <a:off x="986027" y="1420367"/>
              <a:ext cx="4207764" cy="1147572"/>
            </a:xfrm>
            <a:prstGeom prst="rect">
              <a:avLst/>
            </a:prstGeom>
          </p:spPr>
        </p:pic>
        <p:sp>
          <p:nvSpPr>
            <p:cNvPr id="15" name="object 15"/>
            <p:cNvSpPr/>
            <p:nvPr/>
          </p:nvSpPr>
          <p:spPr>
            <a:xfrm>
              <a:off x="1047267" y="1462658"/>
              <a:ext cx="4090035" cy="1028700"/>
            </a:xfrm>
            <a:custGeom>
              <a:avLst/>
              <a:gdLst/>
              <a:ahLst/>
              <a:cxnLst/>
              <a:rect l="l" t="t" r="r" b="b"/>
              <a:pathLst>
                <a:path w="4090035" h="1028700">
                  <a:moveTo>
                    <a:pt x="3987266" y="0"/>
                  </a:moveTo>
                  <a:lnTo>
                    <a:pt x="102844" y="0"/>
                  </a:lnTo>
                  <a:lnTo>
                    <a:pt x="62814" y="8070"/>
                  </a:lnTo>
                  <a:lnTo>
                    <a:pt x="30124" y="30083"/>
                  </a:lnTo>
                  <a:lnTo>
                    <a:pt x="8082" y="62739"/>
                  </a:lnTo>
                  <a:lnTo>
                    <a:pt x="0" y="102742"/>
                  </a:lnTo>
                  <a:lnTo>
                    <a:pt x="0" y="925449"/>
                  </a:lnTo>
                  <a:lnTo>
                    <a:pt x="8082" y="965471"/>
                  </a:lnTo>
                  <a:lnTo>
                    <a:pt x="30124" y="998172"/>
                  </a:lnTo>
                  <a:lnTo>
                    <a:pt x="62814" y="1020228"/>
                  </a:lnTo>
                  <a:lnTo>
                    <a:pt x="102844" y="1028318"/>
                  </a:lnTo>
                  <a:lnTo>
                    <a:pt x="3987266" y="1028318"/>
                  </a:lnTo>
                  <a:lnTo>
                    <a:pt x="4027269" y="1020228"/>
                  </a:lnTo>
                  <a:lnTo>
                    <a:pt x="4059926" y="998172"/>
                  </a:lnTo>
                  <a:lnTo>
                    <a:pt x="4081939" y="965471"/>
                  </a:lnTo>
                  <a:lnTo>
                    <a:pt x="4090009" y="925449"/>
                  </a:lnTo>
                  <a:lnTo>
                    <a:pt x="4090009" y="102742"/>
                  </a:lnTo>
                  <a:lnTo>
                    <a:pt x="4081939" y="62739"/>
                  </a:lnTo>
                  <a:lnTo>
                    <a:pt x="4059926" y="30083"/>
                  </a:lnTo>
                  <a:lnTo>
                    <a:pt x="4027269" y="8070"/>
                  </a:lnTo>
                  <a:lnTo>
                    <a:pt x="3987266" y="0"/>
                  </a:lnTo>
                  <a:close/>
                </a:path>
              </a:pathLst>
            </a:custGeom>
            <a:solidFill>
              <a:srgbClr val="E9E1D5"/>
            </a:solidFill>
          </p:spPr>
          <p:txBody>
            <a:bodyPr wrap="square" lIns="0" tIns="0" rIns="0" bIns="0" rtlCol="0"/>
            <a:lstStyle/>
            <a:p>
              <a:endParaRPr/>
            </a:p>
          </p:txBody>
        </p:sp>
        <p:sp>
          <p:nvSpPr>
            <p:cNvPr id="16" name="object 16"/>
            <p:cNvSpPr/>
            <p:nvPr/>
          </p:nvSpPr>
          <p:spPr>
            <a:xfrm>
              <a:off x="1047267" y="1462658"/>
              <a:ext cx="4090035" cy="1028700"/>
            </a:xfrm>
            <a:custGeom>
              <a:avLst/>
              <a:gdLst/>
              <a:ahLst/>
              <a:cxnLst/>
              <a:rect l="l" t="t" r="r" b="b"/>
              <a:pathLst>
                <a:path w="4090035" h="1028700">
                  <a:moveTo>
                    <a:pt x="0" y="102742"/>
                  </a:moveTo>
                  <a:lnTo>
                    <a:pt x="8082" y="62739"/>
                  </a:lnTo>
                  <a:lnTo>
                    <a:pt x="30124" y="30083"/>
                  </a:lnTo>
                  <a:lnTo>
                    <a:pt x="62814" y="8070"/>
                  </a:lnTo>
                  <a:lnTo>
                    <a:pt x="102844" y="0"/>
                  </a:lnTo>
                  <a:lnTo>
                    <a:pt x="3987266" y="0"/>
                  </a:lnTo>
                  <a:lnTo>
                    <a:pt x="4027269" y="8070"/>
                  </a:lnTo>
                  <a:lnTo>
                    <a:pt x="4059926" y="30083"/>
                  </a:lnTo>
                  <a:lnTo>
                    <a:pt x="4081939" y="62739"/>
                  </a:lnTo>
                  <a:lnTo>
                    <a:pt x="4090009" y="102742"/>
                  </a:lnTo>
                  <a:lnTo>
                    <a:pt x="4090009" y="925449"/>
                  </a:lnTo>
                  <a:lnTo>
                    <a:pt x="4081939" y="965471"/>
                  </a:lnTo>
                  <a:lnTo>
                    <a:pt x="4059926" y="998172"/>
                  </a:lnTo>
                  <a:lnTo>
                    <a:pt x="4027269" y="1020228"/>
                  </a:lnTo>
                  <a:lnTo>
                    <a:pt x="3987266" y="1028318"/>
                  </a:lnTo>
                  <a:lnTo>
                    <a:pt x="102844" y="1028318"/>
                  </a:lnTo>
                  <a:lnTo>
                    <a:pt x="62814" y="1020228"/>
                  </a:lnTo>
                  <a:lnTo>
                    <a:pt x="30124" y="998172"/>
                  </a:lnTo>
                  <a:lnTo>
                    <a:pt x="8082" y="965471"/>
                  </a:lnTo>
                  <a:lnTo>
                    <a:pt x="0" y="925449"/>
                  </a:lnTo>
                  <a:lnTo>
                    <a:pt x="0" y="102742"/>
                  </a:lnTo>
                  <a:close/>
                </a:path>
              </a:pathLst>
            </a:custGeom>
            <a:ln w="38100">
              <a:solidFill>
                <a:srgbClr val="24548F"/>
              </a:solidFill>
            </a:ln>
          </p:spPr>
          <p:txBody>
            <a:bodyPr wrap="square" lIns="0" tIns="0" rIns="0" bIns="0" rtlCol="0"/>
            <a:lstStyle/>
            <a:p>
              <a:endParaRPr/>
            </a:p>
          </p:txBody>
        </p:sp>
        <p:sp>
          <p:nvSpPr>
            <p:cNvPr id="17" name="object 17"/>
            <p:cNvSpPr/>
            <p:nvPr/>
          </p:nvSpPr>
          <p:spPr>
            <a:xfrm>
              <a:off x="1272159" y="1676272"/>
              <a:ext cx="4090035" cy="1028700"/>
            </a:xfrm>
            <a:custGeom>
              <a:avLst/>
              <a:gdLst/>
              <a:ahLst/>
              <a:cxnLst/>
              <a:rect l="l" t="t" r="r" b="b"/>
              <a:pathLst>
                <a:path w="4090035" h="1028700">
                  <a:moveTo>
                    <a:pt x="3987165" y="0"/>
                  </a:moveTo>
                  <a:lnTo>
                    <a:pt x="102743" y="0"/>
                  </a:lnTo>
                  <a:lnTo>
                    <a:pt x="62739" y="8070"/>
                  </a:lnTo>
                  <a:lnTo>
                    <a:pt x="30083" y="30083"/>
                  </a:lnTo>
                  <a:lnTo>
                    <a:pt x="8070" y="62739"/>
                  </a:lnTo>
                  <a:lnTo>
                    <a:pt x="0" y="102742"/>
                  </a:lnTo>
                  <a:lnTo>
                    <a:pt x="0" y="925449"/>
                  </a:lnTo>
                  <a:lnTo>
                    <a:pt x="8070" y="965471"/>
                  </a:lnTo>
                  <a:lnTo>
                    <a:pt x="30083" y="998172"/>
                  </a:lnTo>
                  <a:lnTo>
                    <a:pt x="62739" y="1020228"/>
                  </a:lnTo>
                  <a:lnTo>
                    <a:pt x="102743" y="1028318"/>
                  </a:lnTo>
                  <a:lnTo>
                    <a:pt x="3987165" y="1028318"/>
                  </a:lnTo>
                  <a:lnTo>
                    <a:pt x="4027187" y="1020228"/>
                  </a:lnTo>
                  <a:lnTo>
                    <a:pt x="4059888" y="998172"/>
                  </a:lnTo>
                  <a:lnTo>
                    <a:pt x="4081944" y="965471"/>
                  </a:lnTo>
                  <a:lnTo>
                    <a:pt x="4090035" y="925449"/>
                  </a:lnTo>
                  <a:lnTo>
                    <a:pt x="4090035" y="102742"/>
                  </a:lnTo>
                  <a:lnTo>
                    <a:pt x="4081944" y="62739"/>
                  </a:lnTo>
                  <a:lnTo>
                    <a:pt x="4059888" y="30083"/>
                  </a:lnTo>
                  <a:lnTo>
                    <a:pt x="4027187" y="8070"/>
                  </a:lnTo>
                  <a:lnTo>
                    <a:pt x="3987165" y="0"/>
                  </a:lnTo>
                  <a:close/>
                </a:path>
              </a:pathLst>
            </a:custGeom>
            <a:solidFill>
              <a:srgbClr val="CDD2DF">
                <a:alpha val="90194"/>
              </a:srgbClr>
            </a:solidFill>
          </p:spPr>
          <p:txBody>
            <a:bodyPr wrap="square" lIns="0" tIns="0" rIns="0" bIns="0" rtlCol="0"/>
            <a:lstStyle/>
            <a:p>
              <a:endParaRPr/>
            </a:p>
          </p:txBody>
        </p:sp>
        <p:sp>
          <p:nvSpPr>
            <p:cNvPr id="18" name="object 18"/>
            <p:cNvSpPr/>
            <p:nvPr/>
          </p:nvSpPr>
          <p:spPr>
            <a:xfrm>
              <a:off x="1272159" y="1676272"/>
              <a:ext cx="4090035" cy="1028700"/>
            </a:xfrm>
            <a:custGeom>
              <a:avLst/>
              <a:gdLst/>
              <a:ahLst/>
              <a:cxnLst/>
              <a:rect l="l" t="t" r="r" b="b"/>
              <a:pathLst>
                <a:path w="4090035" h="1028700">
                  <a:moveTo>
                    <a:pt x="0" y="102742"/>
                  </a:moveTo>
                  <a:lnTo>
                    <a:pt x="8070" y="62739"/>
                  </a:lnTo>
                  <a:lnTo>
                    <a:pt x="30083" y="30083"/>
                  </a:lnTo>
                  <a:lnTo>
                    <a:pt x="62739" y="8070"/>
                  </a:lnTo>
                  <a:lnTo>
                    <a:pt x="102743" y="0"/>
                  </a:lnTo>
                  <a:lnTo>
                    <a:pt x="3987165" y="0"/>
                  </a:lnTo>
                  <a:lnTo>
                    <a:pt x="4027187" y="8070"/>
                  </a:lnTo>
                  <a:lnTo>
                    <a:pt x="4059888" y="30083"/>
                  </a:lnTo>
                  <a:lnTo>
                    <a:pt x="4081944" y="62739"/>
                  </a:lnTo>
                  <a:lnTo>
                    <a:pt x="4090035" y="102742"/>
                  </a:lnTo>
                  <a:lnTo>
                    <a:pt x="4090035" y="925449"/>
                  </a:lnTo>
                  <a:lnTo>
                    <a:pt x="4081944" y="965471"/>
                  </a:lnTo>
                  <a:lnTo>
                    <a:pt x="4059888" y="998172"/>
                  </a:lnTo>
                  <a:lnTo>
                    <a:pt x="4027187" y="1020228"/>
                  </a:lnTo>
                  <a:lnTo>
                    <a:pt x="3987165" y="1028318"/>
                  </a:lnTo>
                  <a:lnTo>
                    <a:pt x="102743" y="1028318"/>
                  </a:lnTo>
                  <a:lnTo>
                    <a:pt x="62739" y="1020228"/>
                  </a:lnTo>
                  <a:lnTo>
                    <a:pt x="30083" y="998172"/>
                  </a:lnTo>
                  <a:lnTo>
                    <a:pt x="8070" y="965471"/>
                  </a:lnTo>
                  <a:lnTo>
                    <a:pt x="0" y="925449"/>
                  </a:lnTo>
                  <a:lnTo>
                    <a:pt x="0" y="102742"/>
                  </a:lnTo>
                  <a:close/>
                </a:path>
              </a:pathLst>
            </a:custGeom>
            <a:ln w="25400">
              <a:solidFill>
                <a:srgbClr val="2A5F9E"/>
              </a:solidFill>
            </a:ln>
          </p:spPr>
          <p:txBody>
            <a:bodyPr wrap="square" lIns="0" tIns="0" rIns="0" bIns="0" rtlCol="0"/>
            <a:lstStyle/>
            <a:p>
              <a:endParaRPr/>
            </a:p>
          </p:txBody>
        </p:sp>
      </p:grpSp>
      <p:sp>
        <p:nvSpPr>
          <p:cNvPr id="19" name="object 19"/>
          <p:cNvSpPr txBox="1"/>
          <p:nvPr/>
        </p:nvSpPr>
        <p:spPr>
          <a:xfrm>
            <a:off x="2704338" y="1637792"/>
            <a:ext cx="1226820" cy="360680"/>
          </a:xfrm>
          <a:prstGeom prst="rect">
            <a:avLst/>
          </a:prstGeom>
        </p:spPr>
        <p:txBody>
          <a:bodyPr vert="horz" wrap="square" lIns="0" tIns="12065" rIns="0" bIns="0" rtlCol="0">
            <a:spAutoFit/>
          </a:bodyPr>
          <a:lstStyle/>
          <a:p>
            <a:pPr marL="12700">
              <a:lnSpc>
                <a:spcPct val="100000"/>
              </a:lnSpc>
              <a:spcBef>
                <a:spcPts val="95"/>
              </a:spcBef>
            </a:pPr>
            <a:r>
              <a:rPr sz="2200" dirty="0">
                <a:solidFill>
                  <a:srgbClr val="03499E"/>
                </a:solidFill>
                <a:latin typeface="Times New Roman"/>
                <a:cs typeface="Times New Roman"/>
              </a:rPr>
              <a:t>a)</a:t>
            </a:r>
            <a:r>
              <a:rPr sz="2200" spc="-35" dirty="0">
                <a:solidFill>
                  <a:srgbClr val="03499E"/>
                </a:solidFill>
                <a:latin typeface="Times New Roman"/>
                <a:cs typeface="Times New Roman"/>
              </a:rPr>
              <a:t> </a:t>
            </a:r>
            <a:r>
              <a:rPr sz="2200" dirty="0">
                <a:solidFill>
                  <a:srgbClr val="03499E"/>
                </a:solidFill>
                <a:latin typeface="Times New Roman"/>
                <a:cs typeface="Times New Roman"/>
              </a:rPr>
              <a:t>NL,</a:t>
            </a:r>
            <a:r>
              <a:rPr sz="2200" spc="-25" dirty="0">
                <a:solidFill>
                  <a:srgbClr val="03499E"/>
                </a:solidFill>
                <a:latin typeface="Times New Roman"/>
                <a:cs typeface="Times New Roman"/>
              </a:rPr>
              <a:t> KN</a:t>
            </a:r>
            <a:endParaRPr sz="2200">
              <a:latin typeface="Times New Roman"/>
              <a:cs typeface="Times New Roman"/>
            </a:endParaRPr>
          </a:p>
        </p:txBody>
      </p:sp>
      <p:sp>
        <p:nvSpPr>
          <p:cNvPr id="20" name="object 20"/>
          <p:cNvSpPr txBox="1"/>
          <p:nvPr/>
        </p:nvSpPr>
        <p:spPr>
          <a:xfrm>
            <a:off x="1381125" y="2040127"/>
            <a:ext cx="3869690" cy="360680"/>
          </a:xfrm>
          <a:prstGeom prst="rect">
            <a:avLst/>
          </a:prstGeom>
        </p:spPr>
        <p:txBody>
          <a:bodyPr vert="horz" wrap="square" lIns="0" tIns="12065" rIns="0" bIns="0" rtlCol="0">
            <a:spAutoFit/>
          </a:bodyPr>
          <a:lstStyle/>
          <a:p>
            <a:pPr marL="12700">
              <a:lnSpc>
                <a:spcPct val="100000"/>
              </a:lnSpc>
              <a:spcBef>
                <a:spcPts val="95"/>
              </a:spcBef>
            </a:pPr>
            <a:r>
              <a:rPr sz="2200" dirty="0">
                <a:solidFill>
                  <a:srgbClr val="03499E"/>
                </a:solidFill>
                <a:latin typeface="Times New Roman"/>
                <a:cs typeface="Times New Roman"/>
              </a:rPr>
              <a:t>(đạt,</a:t>
            </a:r>
            <a:r>
              <a:rPr sz="2200" spc="-35" dirty="0">
                <a:solidFill>
                  <a:srgbClr val="03499E"/>
                </a:solidFill>
                <a:latin typeface="Times New Roman"/>
                <a:cs typeface="Times New Roman"/>
              </a:rPr>
              <a:t> </a:t>
            </a:r>
            <a:r>
              <a:rPr sz="2200" dirty="0">
                <a:solidFill>
                  <a:srgbClr val="03499E"/>
                </a:solidFill>
                <a:latin typeface="Times New Roman"/>
                <a:cs typeface="Times New Roman"/>
              </a:rPr>
              <a:t>không</a:t>
            </a:r>
            <a:r>
              <a:rPr sz="2200" spc="-55" dirty="0">
                <a:solidFill>
                  <a:srgbClr val="03499E"/>
                </a:solidFill>
                <a:latin typeface="Times New Roman"/>
                <a:cs typeface="Times New Roman"/>
              </a:rPr>
              <a:t> </a:t>
            </a:r>
            <a:r>
              <a:rPr sz="2200" dirty="0">
                <a:solidFill>
                  <a:srgbClr val="03499E"/>
                </a:solidFill>
                <a:latin typeface="Times New Roman"/>
                <a:cs typeface="Times New Roman"/>
              </a:rPr>
              <a:t>đạt,</a:t>
            </a:r>
            <a:r>
              <a:rPr sz="2200" spc="-45" dirty="0">
                <a:solidFill>
                  <a:srgbClr val="03499E"/>
                </a:solidFill>
                <a:latin typeface="Times New Roman"/>
                <a:cs typeface="Times New Roman"/>
              </a:rPr>
              <a:t> </a:t>
            </a:r>
            <a:r>
              <a:rPr sz="2200" dirty="0">
                <a:solidFill>
                  <a:srgbClr val="03499E"/>
                </a:solidFill>
                <a:latin typeface="Times New Roman"/>
                <a:cs typeface="Times New Roman"/>
              </a:rPr>
              <a:t>quy</a:t>
            </a:r>
            <a:r>
              <a:rPr sz="2200" spc="-45" dirty="0">
                <a:solidFill>
                  <a:srgbClr val="03499E"/>
                </a:solidFill>
                <a:latin typeface="Times New Roman"/>
                <a:cs typeface="Times New Roman"/>
              </a:rPr>
              <a:t> </a:t>
            </a:r>
            <a:r>
              <a:rPr sz="2200" dirty="0">
                <a:solidFill>
                  <a:srgbClr val="03499E"/>
                </a:solidFill>
                <a:latin typeface="Times New Roman"/>
                <a:cs typeface="Times New Roman"/>
              </a:rPr>
              <a:t>định</a:t>
            </a:r>
            <a:r>
              <a:rPr sz="2200" spc="-40" dirty="0">
                <a:solidFill>
                  <a:srgbClr val="03499E"/>
                </a:solidFill>
                <a:latin typeface="Times New Roman"/>
                <a:cs typeface="Times New Roman"/>
              </a:rPr>
              <a:t> </a:t>
            </a:r>
            <a:r>
              <a:rPr sz="2200" dirty="0">
                <a:solidFill>
                  <a:srgbClr val="03499E"/>
                </a:solidFill>
                <a:latin typeface="Times New Roman"/>
                <a:cs typeface="Times New Roman"/>
              </a:rPr>
              <a:t>mức</a:t>
            </a:r>
            <a:r>
              <a:rPr sz="2200" spc="-25" dirty="0">
                <a:solidFill>
                  <a:srgbClr val="03499E"/>
                </a:solidFill>
                <a:latin typeface="Times New Roman"/>
                <a:cs typeface="Times New Roman"/>
              </a:rPr>
              <a:t> yêu</a:t>
            </a:r>
            <a:endParaRPr sz="2200">
              <a:latin typeface="Times New Roman"/>
              <a:cs typeface="Times New Roman"/>
            </a:endParaRPr>
          </a:p>
        </p:txBody>
      </p:sp>
      <p:sp>
        <p:nvSpPr>
          <p:cNvPr id="21" name="object 21"/>
          <p:cNvSpPr txBox="1"/>
          <p:nvPr/>
        </p:nvSpPr>
        <p:spPr>
          <a:xfrm>
            <a:off x="1547241" y="2327859"/>
            <a:ext cx="3538854" cy="360680"/>
          </a:xfrm>
          <a:prstGeom prst="rect">
            <a:avLst/>
          </a:prstGeom>
        </p:spPr>
        <p:txBody>
          <a:bodyPr vert="horz" wrap="square" lIns="0" tIns="12065" rIns="0" bIns="0" rtlCol="0">
            <a:spAutoFit/>
          </a:bodyPr>
          <a:lstStyle/>
          <a:p>
            <a:pPr marL="12700">
              <a:lnSpc>
                <a:spcPct val="100000"/>
              </a:lnSpc>
              <a:spcBef>
                <a:spcPts val="95"/>
              </a:spcBef>
            </a:pPr>
            <a:r>
              <a:rPr sz="2200" dirty="0">
                <a:solidFill>
                  <a:srgbClr val="03499E"/>
                </a:solidFill>
                <a:latin typeface="Times New Roman"/>
                <a:cs typeface="Times New Roman"/>
              </a:rPr>
              <a:t>cầu</a:t>
            </a:r>
            <a:r>
              <a:rPr sz="2200" spc="-25" dirty="0">
                <a:solidFill>
                  <a:srgbClr val="03499E"/>
                </a:solidFill>
                <a:latin typeface="Times New Roman"/>
                <a:cs typeface="Times New Roman"/>
              </a:rPr>
              <a:t> </a:t>
            </a:r>
            <a:r>
              <a:rPr sz="2200" dirty="0">
                <a:solidFill>
                  <a:srgbClr val="03499E"/>
                </a:solidFill>
                <a:latin typeface="Times New Roman"/>
                <a:cs typeface="Times New Roman"/>
              </a:rPr>
              <a:t>tối</a:t>
            </a:r>
            <a:r>
              <a:rPr sz="2200" spc="-20" dirty="0">
                <a:solidFill>
                  <a:srgbClr val="03499E"/>
                </a:solidFill>
                <a:latin typeface="Times New Roman"/>
                <a:cs typeface="Times New Roman"/>
              </a:rPr>
              <a:t> </a:t>
            </a:r>
            <a:r>
              <a:rPr sz="2200" dirty="0">
                <a:solidFill>
                  <a:srgbClr val="03499E"/>
                </a:solidFill>
                <a:latin typeface="Times New Roman"/>
                <a:cs typeface="Times New Roman"/>
              </a:rPr>
              <a:t>thiểu</a:t>
            </a:r>
            <a:r>
              <a:rPr sz="2200" spc="-30" dirty="0">
                <a:solidFill>
                  <a:srgbClr val="03499E"/>
                </a:solidFill>
                <a:latin typeface="Times New Roman"/>
                <a:cs typeface="Times New Roman"/>
              </a:rPr>
              <a:t> </a:t>
            </a:r>
            <a:r>
              <a:rPr sz="2200" dirty="0">
                <a:solidFill>
                  <a:srgbClr val="03499E"/>
                </a:solidFill>
                <a:latin typeface="Times New Roman"/>
                <a:cs typeface="Times New Roman"/>
              </a:rPr>
              <a:t>để</a:t>
            </a:r>
            <a:r>
              <a:rPr sz="2200" spc="-30" dirty="0">
                <a:solidFill>
                  <a:srgbClr val="03499E"/>
                </a:solidFill>
                <a:latin typeface="Times New Roman"/>
                <a:cs typeface="Times New Roman"/>
              </a:rPr>
              <a:t> </a:t>
            </a:r>
            <a:r>
              <a:rPr sz="2200" dirty="0">
                <a:solidFill>
                  <a:srgbClr val="03499E"/>
                </a:solidFill>
                <a:latin typeface="Times New Roman"/>
                <a:cs typeface="Times New Roman"/>
              </a:rPr>
              <a:t>đánh</a:t>
            </a:r>
            <a:r>
              <a:rPr sz="2200" spc="-30" dirty="0">
                <a:solidFill>
                  <a:srgbClr val="03499E"/>
                </a:solidFill>
                <a:latin typeface="Times New Roman"/>
                <a:cs typeface="Times New Roman"/>
              </a:rPr>
              <a:t> </a:t>
            </a:r>
            <a:r>
              <a:rPr sz="2200" dirty="0">
                <a:solidFill>
                  <a:srgbClr val="03499E"/>
                </a:solidFill>
                <a:latin typeface="Times New Roman"/>
                <a:cs typeface="Times New Roman"/>
              </a:rPr>
              <a:t>giá</a:t>
            </a:r>
            <a:r>
              <a:rPr sz="2200" spc="-25" dirty="0">
                <a:solidFill>
                  <a:srgbClr val="03499E"/>
                </a:solidFill>
                <a:latin typeface="Times New Roman"/>
                <a:cs typeface="Times New Roman"/>
              </a:rPr>
              <a:t> </a:t>
            </a:r>
            <a:r>
              <a:rPr sz="2200" dirty="0">
                <a:solidFill>
                  <a:srgbClr val="03499E"/>
                </a:solidFill>
                <a:latin typeface="Times New Roman"/>
                <a:cs typeface="Times New Roman"/>
              </a:rPr>
              <a:t>là</a:t>
            </a:r>
            <a:r>
              <a:rPr sz="2200" spc="-30" dirty="0">
                <a:solidFill>
                  <a:srgbClr val="03499E"/>
                </a:solidFill>
                <a:latin typeface="Times New Roman"/>
                <a:cs typeface="Times New Roman"/>
              </a:rPr>
              <a:t> </a:t>
            </a:r>
            <a:r>
              <a:rPr sz="2200" spc="-20" dirty="0">
                <a:solidFill>
                  <a:srgbClr val="03499E"/>
                </a:solidFill>
                <a:latin typeface="Times New Roman"/>
                <a:cs typeface="Times New Roman"/>
              </a:rPr>
              <a:t>đạt)</a:t>
            </a:r>
            <a:endParaRPr sz="2200">
              <a:latin typeface="Times New Roman"/>
              <a:cs typeface="Times New Roman"/>
            </a:endParaRPr>
          </a:p>
        </p:txBody>
      </p:sp>
      <p:grpSp>
        <p:nvGrpSpPr>
          <p:cNvPr id="22" name="object 22"/>
          <p:cNvGrpSpPr/>
          <p:nvPr/>
        </p:nvGrpSpPr>
        <p:grpSpPr>
          <a:xfrm>
            <a:off x="1327403" y="3037332"/>
            <a:ext cx="3705860" cy="3410585"/>
            <a:chOff x="1327403" y="3037332"/>
            <a:chExt cx="3705860" cy="3410585"/>
          </a:xfrm>
        </p:grpSpPr>
        <p:pic>
          <p:nvPicPr>
            <p:cNvPr id="23" name="object 23"/>
            <p:cNvPicPr/>
            <p:nvPr/>
          </p:nvPicPr>
          <p:blipFill>
            <a:blip r:embed="rId4" cstate="print"/>
            <a:stretch>
              <a:fillRect/>
            </a:stretch>
          </p:blipFill>
          <p:spPr>
            <a:xfrm>
              <a:off x="1327403" y="3037332"/>
              <a:ext cx="3525012" cy="3261360"/>
            </a:xfrm>
            <a:prstGeom prst="rect">
              <a:avLst/>
            </a:prstGeom>
          </p:spPr>
        </p:pic>
        <p:sp>
          <p:nvSpPr>
            <p:cNvPr id="24" name="object 24"/>
            <p:cNvSpPr/>
            <p:nvPr/>
          </p:nvSpPr>
          <p:spPr>
            <a:xfrm>
              <a:off x="1389379" y="3079496"/>
              <a:ext cx="3406140" cy="3141980"/>
            </a:xfrm>
            <a:custGeom>
              <a:avLst/>
              <a:gdLst/>
              <a:ahLst/>
              <a:cxnLst/>
              <a:rect l="l" t="t" r="r" b="b"/>
              <a:pathLst>
                <a:path w="3406140" h="3141979">
                  <a:moveTo>
                    <a:pt x="3091687" y="0"/>
                  </a:moveTo>
                  <a:lnTo>
                    <a:pt x="314070" y="0"/>
                  </a:lnTo>
                  <a:lnTo>
                    <a:pt x="267654" y="3407"/>
                  </a:lnTo>
                  <a:lnTo>
                    <a:pt x="223353" y="13306"/>
                  </a:lnTo>
                  <a:lnTo>
                    <a:pt x="181655" y="29209"/>
                  </a:lnTo>
                  <a:lnTo>
                    <a:pt x="143044" y="50630"/>
                  </a:lnTo>
                  <a:lnTo>
                    <a:pt x="108007" y="77082"/>
                  </a:lnTo>
                  <a:lnTo>
                    <a:pt x="77027" y="108079"/>
                  </a:lnTo>
                  <a:lnTo>
                    <a:pt x="50592" y="143133"/>
                  </a:lnTo>
                  <a:lnTo>
                    <a:pt x="29186" y="181759"/>
                  </a:lnTo>
                  <a:lnTo>
                    <a:pt x="13295" y="223469"/>
                  </a:lnTo>
                  <a:lnTo>
                    <a:pt x="3404" y="267778"/>
                  </a:lnTo>
                  <a:lnTo>
                    <a:pt x="0" y="314198"/>
                  </a:lnTo>
                  <a:lnTo>
                    <a:pt x="0" y="2827375"/>
                  </a:lnTo>
                  <a:lnTo>
                    <a:pt x="3404" y="2873800"/>
                  </a:lnTo>
                  <a:lnTo>
                    <a:pt x="13295" y="2918109"/>
                  </a:lnTo>
                  <a:lnTo>
                    <a:pt x="29186" y="2959818"/>
                  </a:lnTo>
                  <a:lnTo>
                    <a:pt x="50592" y="2998439"/>
                  </a:lnTo>
                  <a:lnTo>
                    <a:pt x="77027" y="3033488"/>
                  </a:lnTo>
                  <a:lnTo>
                    <a:pt x="108007" y="3064477"/>
                  </a:lnTo>
                  <a:lnTo>
                    <a:pt x="143044" y="3090922"/>
                  </a:lnTo>
                  <a:lnTo>
                    <a:pt x="181655" y="3112336"/>
                  </a:lnTo>
                  <a:lnTo>
                    <a:pt x="223353" y="3128234"/>
                  </a:lnTo>
                  <a:lnTo>
                    <a:pt x="267654" y="3138129"/>
                  </a:lnTo>
                  <a:lnTo>
                    <a:pt x="314070" y="3141535"/>
                  </a:lnTo>
                  <a:lnTo>
                    <a:pt x="3091687" y="3141535"/>
                  </a:lnTo>
                  <a:lnTo>
                    <a:pt x="3138107" y="3138129"/>
                  </a:lnTo>
                  <a:lnTo>
                    <a:pt x="3182416" y="3128234"/>
                  </a:lnTo>
                  <a:lnTo>
                    <a:pt x="3224126" y="3112336"/>
                  </a:lnTo>
                  <a:lnTo>
                    <a:pt x="3262752" y="3090922"/>
                  </a:lnTo>
                  <a:lnTo>
                    <a:pt x="3297806" y="3064477"/>
                  </a:lnTo>
                  <a:lnTo>
                    <a:pt x="3328803" y="3033488"/>
                  </a:lnTo>
                  <a:lnTo>
                    <a:pt x="3355255" y="2998439"/>
                  </a:lnTo>
                  <a:lnTo>
                    <a:pt x="3376676" y="2959818"/>
                  </a:lnTo>
                  <a:lnTo>
                    <a:pt x="3392579" y="2918109"/>
                  </a:lnTo>
                  <a:lnTo>
                    <a:pt x="3402478" y="2873800"/>
                  </a:lnTo>
                  <a:lnTo>
                    <a:pt x="3405885" y="2827375"/>
                  </a:lnTo>
                  <a:lnTo>
                    <a:pt x="3405885" y="314198"/>
                  </a:lnTo>
                  <a:lnTo>
                    <a:pt x="3402478" y="267778"/>
                  </a:lnTo>
                  <a:lnTo>
                    <a:pt x="3392579" y="223469"/>
                  </a:lnTo>
                  <a:lnTo>
                    <a:pt x="3376676" y="181759"/>
                  </a:lnTo>
                  <a:lnTo>
                    <a:pt x="3355255" y="143133"/>
                  </a:lnTo>
                  <a:lnTo>
                    <a:pt x="3328803" y="108079"/>
                  </a:lnTo>
                  <a:lnTo>
                    <a:pt x="3297806" y="77082"/>
                  </a:lnTo>
                  <a:lnTo>
                    <a:pt x="3262752" y="50630"/>
                  </a:lnTo>
                  <a:lnTo>
                    <a:pt x="3224126" y="29209"/>
                  </a:lnTo>
                  <a:lnTo>
                    <a:pt x="3182416" y="13306"/>
                  </a:lnTo>
                  <a:lnTo>
                    <a:pt x="3138107" y="3407"/>
                  </a:lnTo>
                  <a:lnTo>
                    <a:pt x="3091687" y="0"/>
                  </a:lnTo>
                  <a:close/>
                </a:path>
              </a:pathLst>
            </a:custGeom>
            <a:solidFill>
              <a:srgbClr val="E9E1D5"/>
            </a:solidFill>
          </p:spPr>
          <p:txBody>
            <a:bodyPr wrap="square" lIns="0" tIns="0" rIns="0" bIns="0" rtlCol="0"/>
            <a:lstStyle/>
            <a:p>
              <a:endParaRPr/>
            </a:p>
          </p:txBody>
        </p:sp>
        <p:sp>
          <p:nvSpPr>
            <p:cNvPr id="25" name="object 25"/>
            <p:cNvSpPr/>
            <p:nvPr/>
          </p:nvSpPr>
          <p:spPr>
            <a:xfrm>
              <a:off x="1389379" y="3079496"/>
              <a:ext cx="3406140" cy="3141980"/>
            </a:xfrm>
            <a:custGeom>
              <a:avLst/>
              <a:gdLst/>
              <a:ahLst/>
              <a:cxnLst/>
              <a:rect l="l" t="t" r="r" b="b"/>
              <a:pathLst>
                <a:path w="3406140" h="3141979">
                  <a:moveTo>
                    <a:pt x="0" y="314198"/>
                  </a:moveTo>
                  <a:lnTo>
                    <a:pt x="3404" y="267778"/>
                  </a:lnTo>
                  <a:lnTo>
                    <a:pt x="13295" y="223469"/>
                  </a:lnTo>
                  <a:lnTo>
                    <a:pt x="29186" y="181759"/>
                  </a:lnTo>
                  <a:lnTo>
                    <a:pt x="50592" y="143133"/>
                  </a:lnTo>
                  <a:lnTo>
                    <a:pt x="77027" y="108079"/>
                  </a:lnTo>
                  <a:lnTo>
                    <a:pt x="108007" y="77082"/>
                  </a:lnTo>
                  <a:lnTo>
                    <a:pt x="143044" y="50630"/>
                  </a:lnTo>
                  <a:lnTo>
                    <a:pt x="181655" y="29209"/>
                  </a:lnTo>
                  <a:lnTo>
                    <a:pt x="223353" y="13306"/>
                  </a:lnTo>
                  <a:lnTo>
                    <a:pt x="267654" y="3407"/>
                  </a:lnTo>
                  <a:lnTo>
                    <a:pt x="314070" y="0"/>
                  </a:lnTo>
                  <a:lnTo>
                    <a:pt x="3091687" y="0"/>
                  </a:lnTo>
                  <a:lnTo>
                    <a:pt x="3138107" y="3407"/>
                  </a:lnTo>
                  <a:lnTo>
                    <a:pt x="3182416" y="13306"/>
                  </a:lnTo>
                  <a:lnTo>
                    <a:pt x="3224126" y="29209"/>
                  </a:lnTo>
                  <a:lnTo>
                    <a:pt x="3262752" y="50630"/>
                  </a:lnTo>
                  <a:lnTo>
                    <a:pt x="3297806" y="77082"/>
                  </a:lnTo>
                  <a:lnTo>
                    <a:pt x="3328803" y="108079"/>
                  </a:lnTo>
                  <a:lnTo>
                    <a:pt x="3355255" y="143133"/>
                  </a:lnTo>
                  <a:lnTo>
                    <a:pt x="3376676" y="181759"/>
                  </a:lnTo>
                  <a:lnTo>
                    <a:pt x="3392579" y="223469"/>
                  </a:lnTo>
                  <a:lnTo>
                    <a:pt x="3402478" y="267778"/>
                  </a:lnTo>
                  <a:lnTo>
                    <a:pt x="3405885" y="314198"/>
                  </a:lnTo>
                  <a:lnTo>
                    <a:pt x="3405885" y="2827375"/>
                  </a:lnTo>
                  <a:lnTo>
                    <a:pt x="3402478" y="2873800"/>
                  </a:lnTo>
                  <a:lnTo>
                    <a:pt x="3392579" y="2918109"/>
                  </a:lnTo>
                  <a:lnTo>
                    <a:pt x="3376676" y="2959818"/>
                  </a:lnTo>
                  <a:lnTo>
                    <a:pt x="3355255" y="2998439"/>
                  </a:lnTo>
                  <a:lnTo>
                    <a:pt x="3328803" y="3033488"/>
                  </a:lnTo>
                  <a:lnTo>
                    <a:pt x="3297806" y="3064477"/>
                  </a:lnTo>
                  <a:lnTo>
                    <a:pt x="3262752" y="3090922"/>
                  </a:lnTo>
                  <a:lnTo>
                    <a:pt x="3224126" y="3112336"/>
                  </a:lnTo>
                  <a:lnTo>
                    <a:pt x="3182416" y="3128234"/>
                  </a:lnTo>
                  <a:lnTo>
                    <a:pt x="3138107" y="3138129"/>
                  </a:lnTo>
                  <a:lnTo>
                    <a:pt x="3091687" y="3141535"/>
                  </a:lnTo>
                  <a:lnTo>
                    <a:pt x="314070" y="3141535"/>
                  </a:lnTo>
                  <a:lnTo>
                    <a:pt x="267654" y="3138129"/>
                  </a:lnTo>
                  <a:lnTo>
                    <a:pt x="223353" y="3128234"/>
                  </a:lnTo>
                  <a:lnTo>
                    <a:pt x="181655" y="3112336"/>
                  </a:lnTo>
                  <a:lnTo>
                    <a:pt x="143044" y="3090922"/>
                  </a:lnTo>
                  <a:lnTo>
                    <a:pt x="108007" y="3064477"/>
                  </a:lnTo>
                  <a:lnTo>
                    <a:pt x="77027" y="3033488"/>
                  </a:lnTo>
                  <a:lnTo>
                    <a:pt x="50592" y="2998439"/>
                  </a:lnTo>
                  <a:lnTo>
                    <a:pt x="29186" y="2959818"/>
                  </a:lnTo>
                  <a:lnTo>
                    <a:pt x="13295" y="2918109"/>
                  </a:lnTo>
                  <a:lnTo>
                    <a:pt x="3404" y="2873800"/>
                  </a:lnTo>
                  <a:lnTo>
                    <a:pt x="0" y="2827375"/>
                  </a:lnTo>
                  <a:lnTo>
                    <a:pt x="0" y="314198"/>
                  </a:lnTo>
                  <a:close/>
                </a:path>
              </a:pathLst>
            </a:custGeom>
            <a:ln w="38100">
              <a:solidFill>
                <a:srgbClr val="24548F"/>
              </a:solidFill>
            </a:ln>
          </p:spPr>
          <p:txBody>
            <a:bodyPr wrap="square" lIns="0" tIns="0" rIns="0" bIns="0" rtlCol="0"/>
            <a:lstStyle/>
            <a:p>
              <a:endParaRPr/>
            </a:p>
          </p:txBody>
        </p:sp>
        <p:sp>
          <p:nvSpPr>
            <p:cNvPr id="26" name="object 26"/>
            <p:cNvSpPr/>
            <p:nvPr/>
          </p:nvSpPr>
          <p:spPr>
            <a:xfrm>
              <a:off x="1614169" y="3293110"/>
              <a:ext cx="3406140" cy="3141980"/>
            </a:xfrm>
            <a:custGeom>
              <a:avLst/>
              <a:gdLst/>
              <a:ahLst/>
              <a:cxnLst/>
              <a:rect l="l" t="t" r="r" b="b"/>
              <a:pathLst>
                <a:path w="3406140" h="3141979">
                  <a:moveTo>
                    <a:pt x="3091815" y="0"/>
                  </a:moveTo>
                  <a:lnTo>
                    <a:pt x="314198" y="0"/>
                  </a:lnTo>
                  <a:lnTo>
                    <a:pt x="267778" y="3407"/>
                  </a:lnTo>
                  <a:lnTo>
                    <a:pt x="223469" y="13306"/>
                  </a:lnTo>
                  <a:lnTo>
                    <a:pt x="181759" y="29209"/>
                  </a:lnTo>
                  <a:lnTo>
                    <a:pt x="143133" y="50630"/>
                  </a:lnTo>
                  <a:lnTo>
                    <a:pt x="108079" y="77082"/>
                  </a:lnTo>
                  <a:lnTo>
                    <a:pt x="77082" y="108079"/>
                  </a:lnTo>
                  <a:lnTo>
                    <a:pt x="50630" y="143133"/>
                  </a:lnTo>
                  <a:lnTo>
                    <a:pt x="29209" y="181759"/>
                  </a:lnTo>
                  <a:lnTo>
                    <a:pt x="13306" y="223469"/>
                  </a:lnTo>
                  <a:lnTo>
                    <a:pt x="3407" y="267778"/>
                  </a:lnTo>
                  <a:lnTo>
                    <a:pt x="0" y="314197"/>
                  </a:lnTo>
                  <a:lnTo>
                    <a:pt x="0" y="2827375"/>
                  </a:lnTo>
                  <a:lnTo>
                    <a:pt x="3407" y="2873800"/>
                  </a:lnTo>
                  <a:lnTo>
                    <a:pt x="13306" y="2918109"/>
                  </a:lnTo>
                  <a:lnTo>
                    <a:pt x="29209" y="2959818"/>
                  </a:lnTo>
                  <a:lnTo>
                    <a:pt x="50630" y="2998439"/>
                  </a:lnTo>
                  <a:lnTo>
                    <a:pt x="77082" y="3033488"/>
                  </a:lnTo>
                  <a:lnTo>
                    <a:pt x="108079" y="3064477"/>
                  </a:lnTo>
                  <a:lnTo>
                    <a:pt x="143133" y="3090922"/>
                  </a:lnTo>
                  <a:lnTo>
                    <a:pt x="181759" y="3112336"/>
                  </a:lnTo>
                  <a:lnTo>
                    <a:pt x="223469" y="3128234"/>
                  </a:lnTo>
                  <a:lnTo>
                    <a:pt x="267778" y="3138129"/>
                  </a:lnTo>
                  <a:lnTo>
                    <a:pt x="314198" y="3141535"/>
                  </a:lnTo>
                  <a:lnTo>
                    <a:pt x="3091815" y="3141535"/>
                  </a:lnTo>
                  <a:lnTo>
                    <a:pt x="3138231" y="3138129"/>
                  </a:lnTo>
                  <a:lnTo>
                    <a:pt x="3182532" y="3128234"/>
                  </a:lnTo>
                  <a:lnTo>
                    <a:pt x="3224230" y="3112336"/>
                  </a:lnTo>
                  <a:lnTo>
                    <a:pt x="3262841" y="3090922"/>
                  </a:lnTo>
                  <a:lnTo>
                    <a:pt x="3297878" y="3064477"/>
                  </a:lnTo>
                  <a:lnTo>
                    <a:pt x="3328858" y="3033488"/>
                  </a:lnTo>
                  <a:lnTo>
                    <a:pt x="3355293" y="2998439"/>
                  </a:lnTo>
                  <a:lnTo>
                    <a:pt x="3376699" y="2959818"/>
                  </a:lnTo>
                  <a:lnTo>
                    <a:pt x="3392590" y="2918109"/>
                  </a:lnTo>
                  <a:lnTo>
                    <a:pt x="3402481" y="2873800"/>
                  </a:lnTo>
                  <a:lnTo>
                    <a:pt x="3405885" y="2827375"/>
                  </a:lnTo>
                  <a:lnTo>
                    <a:pt x="3405885" y="314197"/>
                  </a:lnTo>
                  <a:lnTo>
                    <a:pt x="3402481" y="267778"/>
                  </a:lnTo>
                  <a:lnTo>
                    <a:pt x="3392590" y="223469"/>
                  </a:lnTo>
                  <a:lnTo>
                    <a:pt x="3376699" y="181759"/>
                  </a:lnTo>
                  <a:lnTo>
                    <a:pt x="3355293" y="143133"/>
                  </a:lnTo>
                  <a:lnTo>
                    <a:pt x="3328858" y="108079"/>
                  </a:lnTo>
                  <a:lnTo>
                    <a:pt x="3297878" y="77082"/>
                  </a:lnTo>
                  <a:lnTo>
                    <a:pt x="3262841" y="50630"/>
                  </a:lnTo>
                  <a:lnTo>
                    <a:pt x="3224230" y="29209"/>
                  </a:lnTo>
                  <a:lnTo>
                    <a:pt x="3182532" y="13306"/>
                  </a:lnTo>
                  <a:lnTo>
                    <a:pt x="3138231" y="3407"/>
                  </a:lnTo>
                  <a:lnTo>
                    <a:pt x="3091815" y="0"/>
                  </a:lnTo>
                  <a:close/>
                </a:path>
              </a:pathLst>
            </a:custGeom>
            <a:solidFill>
              <a:srgbClr val="CDD2DF">
                <a:alpha val="90194"/>
              </a:srgbClr>
            </a:solidFill>
          </p:spPr>
          <p:txBody>
            <a:bodyPr wrap="square" lIns="0" tIns="0" rIns="0" bIns="0" rtlCol="0"/>
            <a:lstStyle/>
            <a:p>
              <a:endParaRPr/>
            </a:p>
          </p:txBody>
        </p:sp>
        <p:sp>
          <p:nvSpPr>
            <p:cNvPr id="27" name="object 27"/>
            <p:cNvSpPr/>
            <p:nvPr/>
          </p:nvSpPr>
          <p:spPr>
            <a:xfrm>
              <a:off x="1614169" y="3293110"/>
              <a:ext cx="3406140" cy="3141980"/>
            </a:xfrm>
            <a:custGeom>
              <a:avLst/>
              <a:gdLst/>
              <a:ahLst/>
              <a:cxnLst/>
              <a:rect l="l" t="t" r="r" b="b"/>
              <a:pathLst>
                <a:path w="3406140" h="3141979">
                  <a:moveTo>
                    <a:pt x="0" y="314197"/>
                  </a:moveTo>
                  <a:lnTo>
                    <a:pt x="3407" y="267778"/>
                  </a:lnTo>
                  <a:lnTo>
                    <a:pt x="13306" y="223469"/>
                  </a:lnTo>
                  <a:lnTo>
                    <a:pt x="29209" y="181759"/>
                  </a:lnTo>
                  <a:lnTo>
                    <a:pt x="50630" y="143133"/>
                  </a:lnTo>
                  <a:lnTo>
                    <a:pt x="77082" y="108079"/>
                  </a:lnTo>
                  <a:lnTo>
                    <a:pt x="108079" y="77082"/>
                  </a:lnTo>
                  <a:lnTo>
                    <a:pt x="143133" y="50630"/>
                  </a:lnTo>
                  <a:lnTo>
                    <a:pt x="181759" y="29209"/>
                  </a:lnTo>
                  <a:lnTo>
                    <a:pt x="223469" y="13306"/>
                  </a:lnTo>
                  <a:lnTo>
                    <a:pt x="267778" y="3407"/>
                  </a:lnTo>
                  <a:lnTo>
                    <a:pt x="314198" y="0"/>
                  </a:lnTo>
                  <a:lnTo>
                    <a:pt x="3091815" y="0"/>
                  </a:lnTo>
                  <a:lnTo>
                    <a:pt x="3138231" y="3407"/>
                  </a:lnTo>
                  <a:lnTo>
                    <a:pt x="3182532" y="13306"/>
                  </a:lnTo>
                  <a:lnTo>
                    <a:pt x="3224230" y="29209"/>
                  </a:lnTo>
                  <a:lnTo>
                    <a:pt x="3262841" y="50630"/>
                  </a:lnTo>
                  <a:lnTo>
                    <a:pt x="3297878" y="77082"/>
                  </a:lnTo>
                  <a:lnTo>
                    <a:pt x="3328858" y="108079"/>
                  </a:lnTo>
                  <a:lnTo>
                    <a:pt x="3355293" y="143133"/>
                  </a:lnTo>
                  <a:lnTo>
                    <a:pt x="3376699" y="181759"/>
                  </a:lnTo>
                  <a:lnTo>
                    <a:pt x="3392590" y="223469"/>
                  </a:lnTo>
                  <a:lnTo>
                    <a:pt x="3402481" y="267778"/>
                  </a:lnTo>
                  <a:lnTo>
                    <a:pt x="3405885" y="314197"/>
                  </a:lnTo>
                  <a:lnTo>
                    <a:pt x="3405885" y="2827375"/>
                  </a:lnTo>
                  <a:lnTo>
                    <a:pt x="3402481" y="2873800"/>
                  </a:lnTo>
                  <a:lnTo>
                    <a:pt x="3392590" y="2918109"/>
                  </a:lnTo>
                  <a:lnTo>
                    <a:pt x="3376699" y="2959818"/>
                  </a:lnTo>
                  <a:lnTo>
                    <a:pt x="3355293" y="2998439"/>
                  </a:lnTo>
                  <a:lnTo>
                    <a:pt x="3328858" y="3033488"/>
                  </a:lnTo>
                  <a:lnTo>
                    <a:pt x="3297878" y="3064477"/>
                  </a:lnTo>
                  <a:lnTo>
                    <a:pt x="3262841" y="3090922"/>
                  </a:lnTo>
                  <a:lnTo>
                    <a:pt x="3224230" y="3112336"/>
                  </a:lnTo>
                  <a:lnTo>
                    <a:pt x="3182532" y="3128234"/>
                  </a:lnTo>
                  <a:lnTo>
                    <a:pt x="3138231" y="3138129"/>
                  </a:lnTo>
                  <a:lnTo>
                    <a:pt x="3091815" y="3141535"/>
                  </a:lnTo>
                  <a:lnTo>
                    <a:pt x="314198" y="3141535"/>
                  </a:lnTo>
                  <a:lnTo>
                    <a:pt x="267778" y="3138129"/>
                  </a:lnTo>
                  <a:lnTo>
                    <a:pt x="223469" y="3128234"/>
                  </a:lnTo>
                  <a:lnTo>
                    <a:pt x="181759" y="3112336"/>
                  </a:lnTo>
                  <a:lnTo>
                    <a:pt x="143133" y="3090922"/>
                  </a:lnTo>
                  <a:lnTo>
                    <a:pt x="108079" y="3064477"/>
                  </a:lnTo>
                  <a:lnTo>
                    <a:pt x="77082" y="3033488"/>
                  </a:lnTo>
                  <a:lnTo>
                    <a:pt x="50630" y="2998439"/>
                  </a:lnTo>
                  <a:lnTo>
                    <a:pt x="29209" y="2959818"/>
                  </a:lnTo>
                  <a:lnTo>
                    <a:pt x="13306" y="2918109"/>
                  </a:lnTo>
                  <a:lnTo>
                    <a:pt x="3407" y="2873800"/>
                  </a:lnTo>
                  <a:lnTo>
                    <a:pt x="0" y="2827375"/>
                  </a:lnTo>
                  <a:lnTo>
                    <a:pt x="0" y="314197"/>
                  </a:lnTo>
                  <a:close/>
                </a:path>
              </a:pathLst>
            </a:custGeom>
            <a:ln w="25400">
              <a:solidFill>
                <a:srgbClr val="2A5F9E"/>
              </a:solidFill>
            </a:ln>
          </p:spPr>
          <p:txBody>
            <a:bodyPr wrap="square" lIns="0" tIns="0" rIns="0" bIns="0" rtlCol="0"/>
            <a:lstStyle/>
            <a:p>
              <a:endParaRPr/>
            </a:p>
          </p:txBody>
        </p:sp>
      </p:grpSp>
      <p:sp>
        <p:nvSpPr>
          <p:cNvPr id="28" name="object 28"/>
          <p:cNvSpPr txBox="1"/>
          <p:nvPr/>
        </p:nvSpPr>
        <p:spPr>
          <a:xfrm>
            <a:off x="1777745" y="3352695"/>
            <a:ext cx="2988310" cy="2903220"/>
          </a:xfrm>
          <a:prstGeom prst="rect">
            <a:avLst/>
          </a:prstGeom>
        </p:spPr>
        <p:txBody>
          <a:bodyPr vert="horz" wrap="square" lIns="0" tIns="79375" rIns="0" bIns="0" rtlCol="0">
            <a:spAutoFit/>
          </a:bodyPr>
          <a:lstStyle/>
          <a:p>
            <a:pPr marL="175260" indent="-162560">
              <a:lnSpc>
                <a:spcPct val="100000"/>
              </a:lnSpc>
              <a:spcBef>
                <a:spcPts val="625"/>
              </a:spcBef>
              <a:buChar char="-"/>
              <a:tabLst>
                <a:tab pos="175260" algn="l"/>
              </a:tabLst>
            </a:pPr>
            <a:r>
              <a:rPr sz="2200" dirty="0">
                <a:solidFill>
                  <a:srgbClr val="03499E"/>
                </a:solidFill>
                <a:latin typeface="Times New Roman"/>
                <a:cs typeface="Times New Roman"/>
              </a:rPr>
              <a:t>Kinh</a:t>
            </a:r>
            <a:r>
              <a:rPr sz="2200" spc="-55" dirty="0">
                <a:solidFill>
                  <a:srgbClr val="03499E"/>
                </a:solidFill>
                <a:latin typeface="Times New Roman"/>
                <a:cs typeface="Times New Roman"/>
              </a:rPr>
              <a:t> </a:t>
            </a:r>
            <a:r>
              <a:rPr sz="2200" dirty="0">
                <a:solidFill>
                  <a:srgbClr val="03499E"/>
                </a:solidFill>
                <a:latin typeface="Times New Roman"/>
                <a:cs typeface="Times New Roman"/>
              </a:rPr>
              <a:t>nghiệm</a:t>
            </a:r>
            <a:r>
              <a:rPr sz="2200" spc="-50" dirty="0">
                <a:solidFill>
                  <a:srgbClr val="03499E"/>
                </a:solidFill>
                <a:latin typeface="Times New Roman"/>
                <a:cs typeface="Times New Roman"/>
              </a:rPr>
              <a:t> </a:t>
            </a:r>
            <a:r>
              <a:rPr sz="2200" dirty="0">
                <a:solidFill>
                  <a:srgbClr val="03499E"/>
                </a:solidFill>
                <a:latin typeface="Times New Roman"/>
                <a:cs typeface="Times New Roman"/>
              </a:rPr>
              <a:t>tương</a:t>
            </a:r>
            <a:r>
              <a:rPr sz="2200" spc="-45" dirty="0">
                <a:solidFill>
                  <a:srgbClr val="03499E"/>
                </a:solidFill>
                <a:latin typeface="Times New Roman"/>
                <a:cs typeface="Times New Roman"/>
              </a:rPr>
              <a:t> </a:t>
            </a:r>
            <a:r>
              <a:rPr sz="2200" spc="-25" dirty="0">
                <a:solidFill>
                  <a:srgbClr val="03499E"/>
                </a:solidFill>
                <a:latin typeface="Times New Roman"/>
                <a:cs typeface="Times New Roman"/>
              </a:rPr>
              <a:t>tự;</a:t>
            </a:r>
            <a:endParaRPr sz="2200">
              <a:latin typeface="Times New Roman"/>
              <a:cs typeface="Times New Roman"/>
            </a:endParaRPr>
          </a:p>
          <a:p>
            <a:pPr marL="175260" indent="-162560">
              <a:lnSpc>
                <a:spcPts val="2455"/>
              </a:lnSpc>
              <a:spcBef>
                <a:spcPts val="525"/>
              </a:spcBef>
              <a:buChar char="-"/>
              <a:tabLst>
                <a:tab pos="175260" algn="l"/>
              </a:tabLst>
            </a:pPr>
            <a:r>
              <a:rPr sz="2200" dirty="0">
                <a:solidFill>
                  <a:srgbClr val="03499E"/>
                </a:solidFill>
                <a:latin typeface="Times New Roman"/>
                <a:cs typeface="Times New Roman"/>
              </a:rPr>
              <a:t>NL</a:t>
            </a:r>
            <a:r>
              <a:rPr sz="2200" spc="-30" dirty="0">
                <a:solidFill>
                  <a:srgbClr val="03499E"/>
                </a:solidFill>
                <a:latin typeface="Times New Roman"/>
                <a:cs typeface="Times New Roman"/>
              </a:rPr>
              <a:t> </a:t>
            </a:r>
            <a:r>
              <a:rPr sz="2200" dirty="0">
                <a:solidFill>
                  <a:srgbClr val="03499E"/>
                </a:solidFill>
                <a:latin typeface="Times New Roman"/>
                <a:cs typeface="Times New Roman"/>
              </a:rPr>
              <a:t>về</a:t>
            </a:r>
            <a:r>
              <a:rPr sz="2200" spc="-25" dirty="0">
                <a:solidFill>
                  <a:srgbClr val="03499E"/>
                </a:solidFill>
                <a:latin typeface="Times New Roman"/>
                <a:cs typeface="Times New Roman"/>
              </a:rPr>
              <a:t> </a:t>
            </a:r>
            <a:r>
              <a:rPr sz="2200" dirty="0">
                <a:solidFill>
                  <a:srgbClr val="03499E"/>
                </a:solidFill>
                <a:latin typeface="Times New Roman"/>
                <a:cs typeface="Times New Roman"/>
              </a:rPr>
              <a:t>KT:</a:t>
            </a:r>
            <a:r>
              <a:rPr sz="2200" spc="-20" dirty="0">
                <a:solidFill>
                  <a:srgbClr val="03499E"/>
                </a:solidFill>
                <a:latin typeface="Times New Roman"/>
                <a:cs typeface="Times New Roman"/>
              </a:rPr>
              <a:t> </a:t>
            </a:r>
            <a:r>
              <a:rPr sz="2200" dirty="0">
                <a:solidFill>
                  <a:srgbClr val="03499E"/>
                </a:solidFill>
                <a:latin typeface="Times New Roman"/>
                <a:cs typeface="Times New Roman"/>
              </a:rPr>
              <a:t>cán</a:t>
            </a:r>
            <a:r>
              <a:rPr sz="2200" spc="-20" dirty="0">
                <a:solidFill>
                  <a:srgbClr val="03499E"/>
                </a:solidFill>
                <a:latin typeface="Times New Roman"/>
                <a:cs typeface="Times New Roman"/>
              </a:rPr>
              <a:t> </a:t>
            </a:r>
            <a:r>
              <a:rPr sz="2200" dirty="0">
                <a:solidFill>
                  <a:srgbClr val="03499E"/>
                </a:solidFill>
                <a:latin typeface="Times New Roman"/>
                <a:cs typeface="Times New Roman"/>
              </a:rPr>
              <a:t>bộ</a:t>
            </a:r>
            <a:r>
              <a:rPr sz="2200" spc="-15" dirty="0">
                <a:solidFill>
                  <a:srgbClr val="03499E"/>
                </a:solidFill>
                <a:latin typeface="Times New Roman"/>
                <a:cs typeface="Times New Roman"/>
              </a:rPr>
              <a:t> </a:t>
            </a:r>
            <a:r>
              <a:rPr sz="2200" spc="-25" dirty="0">
                <a:solidFill>
                  <a:srgbClr val="03499E"/>
                </a:solidFill>
                <a:latin typeface="Times New Roman"/>
                <a:cs typeface="Times New Roman"/>
              </a:rPr>
              <a:t>chủ</a:t>
            </a:r>
            <a:endParaRPr sz="2200">
              <a:latin typeface="Times New Roman"/>
              <a:cs typeface="Times New Roman"/>
            </a:endParaRPr>
          </a:p>
          <a:p>
            <a:pPr marL="12700">
              <a:lnSpc>
                <a:spcPts val="2455"/>
              </a:lnSpc>
            </a:pPr>
            <a:r>
              <a:rPr sz="2200" dirty="0">
                <a:solidFill>
                  <a:srgbClr val="03499E"/>
                </a:solidFill>
                <a:latin typeface="Times New Roman"/>
                <a:cs typeface="Times New Roman"/>
              </a:rPr>
              <a:t>chốt,</a:t>
            </a:r>
            <a:r>
              <a:rPr sz="2200" spc="-40" dirty="0">
                <a:solidFill>
                  <a:srgbClr val="03499E"/>
                </a:solidFill>
                <a:latin typeface="Times New Roman"/>
                <a:cs typeface="Times New Roman"/>
              </a:rPr>
              <a:t> </a:t>
            </a:r>
            <a:r>
              <a:rPr sz="2200" dirty="0">
                <a:solidFill>
                  <a:srgbClr val="03499E"/>
                </a:solidFill>
                <a:latin typeface="Times New Roman"/>
                <a:cs typeface="Times New Roman"/>
              </a:rPr>
              <a:t>thiết</a:t>
            </a:r>
            <a:r>
              <a:rPr sz="2200" spc="-35" dirty="0">
                <a:solidFill>
                  <a:srgbClr val="03499E"/>
                </a:solidFill>
                <a:latin typeface="Times New Roman"/>
                <a:cs typeface="Times New Roman"/>
              </a:rPr>
              <a:t> </a:t>
            </a:r>
            <a:r>
              <a:rPr sz="2200" dirty="0">
                <a:solidFill>
                  <a:srgbClr val="03499E"/>
                </a:solidFill>
                <a:latin typeface="Times New Roman"/>
                <a:cs typeface="Times New Roman"/>
              </a:rPr>
              <a:t>bị</a:t>
            </a:r>
            <a:r>
              <a:rPr sz="2200" spc="-40" dirty="0">
                <a:solidFill>
                  <a:srgbClr val="03499E"/>
                </a:solidFill>
                <a:latin typeface="Times New Roman"/>
                <a:cs typeface="Times New Roman"/>
              </a:rPr>
              <a:t> </a:t>
            </a:r>
            <a:r>
              <a:rPr sz="2200" dirty="0">
                <a:solidFill>
                  <a:srgbClr val="03499E"/>
                </a:solidFill>
                <a:latin typeface="Times New Roman"/>
                <a:cs typeface="Times New Roman"/>
              </a:rPr>
              <a:t>chủ</a:t>
            </a:r>
            <a:r>
              <a:rPr sz="2200" spc="-25" dirty="0">
                <a:solidFill>
                  <a:srgbClr val="03499E"/>
                </a:solidFill>
                <a:latin typeface="Times New Roman"/>
                <a:cs typeface="Times New Roman"/>
              </a:rPr>
              <a:t> </a:t>
            </a:r>
            <a:r>
              <a:rPr sz="2200" spc="-20" dirty="0">
                <a:solidFill>
                  <a:srgbClr val="03499E"/>
                </a:solidFill>
                <a:latin typeface="Times New Roman"/>
                <a:cs typeface="Times New Roman"/>
              </a:rPr>
              <a:t>yếu;</a:t>
            </a:r>
            <a:endParaRPr sz="2200">
              <a:latin typeface="Times New Roman"/>
              <a:cs typeface="Times New Roman"/>
            </a:endParaRPr>
          </a:p>
          <a:p>
            <a:pPr marL="12700" marR="95885" indent="162560">
              <a:lnSpc>
                <a:spcPts val="2280"/>
              </a:lnSpc>
              <a:spcBef>
                <a:spcPts val="905"/>
              </a:spcBef>
              <a:buChar char="-"/>
              <a:tabLst>
                <a:tab pos="175260" algn="l"/>
              </a:tabLst>
            </a:pPr>
            <a:r>
              <a:rPr sz="2200" dirty="0">
                <a:solidFill>
                  <a:srgbClr val="03499E"/>
                </a:solidFill>
                <a:latin typeface="Times New Roman"/>
                <a:cs typeface="Times New Roman"/>
              </a:rPr>
              <a:t>NL</a:t>
            </a:r>
            <a:r>
              <a:rPr sz="2200" spc="-25" dirty="0">
                <a:solidFill>
                  <a:srgbClr val="03499E"/>
                </a:solidFill>
                <a:latin typeface="Times New Roman"/>
                <a:cs typeface="Times New Roman"/>
              </a:rPr>
              <a:t> </a:t>
            </a:r>
            <a:r>
              <a:rPr sz="2200" dirty="0">
                <a:solidFill>
                  <a:srgbClr val="03499E"/>
                </a:solidFill>
                <a:latin typeface="Times New Roman"/>
                <a:cs typeface="Times New Roman"/>
              </a:rPr>
              <a:t>về</a:t>
            </a:r>
            <a:r>
              <a:rPr sz="2200" spc="-25" dirty="0">
                <a:solidFill>
                  <a:srgbClr val="03499E"/>
                </a:solidFill>
                <a:latin typeface="Times New Roman"/>
                <a:cs typeface="Times New Roman"/>
              </a:rPr>
              <a:t> </a:t>
            </a:r>
            <a:r>
              <a:rPr sz="2200" dirty="0">
                <a:solidFill>
                  <a:srgbClr val="03499E"/>
                </a:solidFill>
                <a:latin typeface="Times New Roman"/>
                <a:cs typeface="Times New Roman"/>
              </a:rPr>
              <a:t>TC:</a:t>
            </a:r>
            <a:r>
              <a:rPr sz="2200" spc="-25" dirty="0">
                <a:solidFill>
                  <a:srgbClr val="03499E"/>
                </a:solidFill>
                <a:latin typeface="Times New Roman"/>
                <a:cs typeface="Times New Roman"/>
              </a:rPr>
              <a:t> </a:t>
            </a:r>
            <a:r>
              <a:rPr sz="2200" dirty="0">
                <a:solidFill>
                  <a:srgbClr val="03499E"/>
                </a:solidFill>
                <a:latin typeface="Times New Roman"/>
                <a:cs typeface="Times New Roman"/>
              </a:rPr>
              <a:t>tài</a:t>
            </a:r>
            <a:r>
              <a:rPr sz="2200" spc="-25" dirty="0">
                <a:solidFill>
                  <a:srgbClr val="03499E"/>
                </a:solidFill>
                <a:latin typeface="Times New Roman"/>
                <a:cs typeface="Times New Roman"/>
              </a:rPr>
              <a:t> </a:t>
            </a:r>
            <a:r>
              <a:rPr sz="2200" dirty="0">
                <a:solidFill>
                  <a:srgbClr val="03499E"/>
                </a:solidFill>
                <a:latin typeface="Times New Roman"/>
                <a:cs typeface="Times New Roman"/>
              </a:rPr>
              <a:t>sản</a:t>
            </a:r>
            <a:r>
              <a:rPr sz="2200" spc="-25" dirty="0">
                <a:solidFill>
                  <a:srgbClr val="03499E"/>
                </a:solidFill>
                <a:latin typeface="Times New Roman"/>
                <a:cs typeface="Times New Roman"/>
              </a:rPr>
              <a:t> </a:t>
            </a:r>
            <a:r>
              <a:rPr sz="2200" spc="-20" dirty="0">
                <a:solidFill>
                  <a:srgbClr val="03499E"/>
                </a:solidFill>
                <a:latin typeface="Times New Roman"/>
                <a:cs typeface="Times New Roman"/>
              </a:rPr>
              <a:t>ròng, </a:t>
            </a:r>
            <a:r>
              <a:rPr sz="2200" dirty="0">
                <a:solidFill>
                  <a:srgbClr val="03499E"/>
                </a:solidFill>
                <a:latin typeface="Times New Roman"/>
                <a:cs typeface="Times New Roman"/>
              </a:rPr>
              <a:t>doanh</a:t>
            </a:r>
            <a:r>
              <a:rPr sz="2200" spc="-40" dirty="0">
                <a:solidFill>
                  <a:srgbClr val="03499E"/>
                </a:solidFill>
                <a:latin typeface="Times New Roman"/>
                <a:cs typeface="Times New Roman"/>
              </a:rPr>
              <a:t> </a:t>
            </a:r>
            <a:r>
              <a:rPr sz="2200" dirty="0">
                <a:solidFill>
                  <a:srgbClr val="03499E"/>
                </a:solidFill>
                <a:latin typeface="Times New Roman"/>
                <a:cs typeface="Times New Roman"/>
              </a:rPr>
              <a:t>thu,</a:t>
            </a:r>
            <a:r>
              <a:rPr sz="2200" spc="-35" dirty="0">
                <a:solidFill>
                  <a:srgbClr val="03499E"/>
                </a:solidFill>
                <a:latin typeface="Times New Roman"/>
                <a:cs typeface="Times New Roman"/>
              </a:rPr>
              <a:t> </a:t>
            </a:r>
            <a:r>
              <a:rPr sz="2200" dirty="0">
                <a:solidFill>
                  <a:srgbClr val="03499E"/>
                </a:solidFill>
                <a:latin typeface="Times New Roman"/>
                <a:cs typeface="Times New Roman"/>
              </a:rPr>
              <a:t>nguồn</a:t>
            </a:r>
            <a:r>
              <a:rPr sz="2200" spc="-55" dirty="0">
                <a:solidFill>
                  <a:srgbClr val="03499E"/>
                </a:solidFill>
                <a:latin typeface="Times New Roman"/>
                <a:cs typeface="Times New Roman"/>
              </a:rPr>
              <a:t> </a:t>
            </a:r>
            <a:r>
              <a:rPr sz="2200" dirty="0">
                <a:solidFill>
                  <a:srgbClr val="03499E"/>
                </a:solidFill>
                <a:latin typeface="Times New Roman"/>
                <a:cs typeface="Times New Roman"/>
              </a:rPr>
              <a:t>lực</a:t>
            </a:r>
            <a:r>
              <a:rPr sz="2200" spc="-35" dirty="0">
                <a:solidFill>
                  <a:srgbClr val="03499E"/>
                </a:solidFill>
                <a:latin typeface="Times New Roman"/>
                <a:cs typeface="Times New Roman"/>
              </a:rPr>
              <a:t> </a:t>
            </a:r>
            <a:r>
              <a:rPr sz="2200" spc="-25" dirty="0">
                <a:solidFill>
                  <a:srgbClr val="03499E"/>
                </a:solidFill>
                <a:latin typeface="Times New Roman"/>
                <a:cs typeface="Times New Roman"/>
              </a:rPr>
              <a:t>TC;</a:t>
            </a:r>
            <a:endParaRPr sz="2200">
              <a:latin typeface="Times New Roman"/>
              <a:cs typeface="Times New Roman"/>
            </a:endParaRPr>
          </a:p>
          <a:p>
            <a:pPr marL="175260" indent="-162560">
              <a:lnSpc>
                <a:spcPts val="2460"/>
              </a:lnSpc>
              <a:spcBef>
                <a:spcPts val="500"/>
              </a:spcBef>
              <a:buChar char="-"/>
              <a:tabLst>
                <a:tab pos="175260" algn="l"/>
              </a:tabLst>
            </a:pPr>
            <a:r>
              <a:rPr sz="2200" dirty="0">
                <a:solidFill>
                  <a:srgbClr val="03499E"/>
                </a:solidFill>
                <a:latin typeface="Times New Roman"/>
                <a:cs typeface="Times New Roman"/>
              </a:rPr>
              <a:t>Nghĩa</a:t>
            </a:r>
            <a:r>
              <a:rPr sz="2200" spc="-40" dirty="0">
                <a:solidFill>
                  <a:srgbClr val="03499E"/>
                </a:solidFill>
                <a:latin typeface="Times New Roman"/>
                <a:cs typeface="Times New Roman"/>
              </a:rPr>
              <a:t> </a:t>
            </a:r>
            <a:r>
              <a:rPr sz="2200" dirty="0">
                <a:solidFill>
                  <a:srgbClr val="03499E"/>
                </a:solidFill>
                <a:latin typeface="Times New Roman"/>
                <a:cs typeface="Times New Roman"/>
              </a:rPr>
              <a:t>vụ</a:t>
            </a:r>
            <a:r>
              <a:rPr sz="2200" spc="-35" dirty="0">
                <a:solidFill>
                  <a:srgbClr val="03499E"/>
                </a:solidFill>
                <a:latin typeface="Times New Roman"/>
                <a:cs typeface="Times New Roman"/>
              </a:rPr>
              <a:t> </a:t>
            </a:r>
            <a:r>
              <a:rPr sz="2200" dirty="0">
                <a:solidFill>
                  <a:srgbClr val="03499E"/>
                </a:solidFill>
                <a:latin typeface="Times New Roman"/>
                <a:cs typeface="Times New Roman"/>
              </a:rPr>
              <a:t>kê</a:t>
            </a:r>
            <a:r>
              <a:rPr sz="2200" spc="-35" dirty="0">
                <a:solidFill>
                  <a:srgbClr val="03499E"/>
                </a:solidFill>
                <a:latin typeface="Times New Roman"/>
                <a:cs typeface="Times New Roman"/>
              </a:rPr>
              <a:t> </a:t>
            </a:r>
            <a:r>
              <a:rPr sz="2200" dirty="0">
                <a:solidFill>
                  <a:srgbClr val="03499E"/>
                </a:solidFill>
                <a:latin typeface="Times New Roman"/>
                <a:cs typeface="Times New Roman"/>
              </a:rPr>
              <a:t>khai</a:t>
            </a:r>
            <a:r>
              <a:rPr sz="2200" spc="-40" dirty="0">
                <a:solidFill>
                  <a:srgbClr val="03499E"/>
                </a:solidFill>
                <a:latin typeface="Times New Roman"/>
                <a:cs typeface="Times New Roman"/>
              </a:rPr>
              <a:t> </a:t>
            </a:r>
            <a:r>
              <a:rPr sz="2200" dirty="0">
                <a:solidFill>
                  <a:srgbClr val="03499E"/>
                </a:solidFill>
                <a:latin typeface="Times New Roman"/>
                <a:cs typeface="Times New Roman"/>
              </a:rPr>
              <a:t>thuế</a:t>
            </a:r>
            <a:r>
              <a:rPr sz="2200" spc="-35" dirty="0">
                <a:solidFill>
                  <a:srgbClr val="03499E"/>
                </a:solidFill>
                <a:latin typeface="Times New Roman"/>
                <a:cs typeface="Times New Roman"/>
              </a:rPr>
              <a:t> </a:t>
            </a:r>
            <a:r>
              <a:rPr sz="2200" spc="-25" dirty="0">
                <a:solidFill>
                  <a:srgbClr val="03499E"/>
                </a:solidFill>
                <a:latin typeface="Times New Roman"/>
                <a:cs typeface="Times New Roman"/>
              </a:rPr>
              <a:t>và</a:t>
            </a:r>
            <a:endParaRPr sz="2200">
              <a:latin typeface="Times New Roman"/>
              <a:cs typeface="Times New Roman"/>
            </a:endParaRPr>
          </a:p>
          <a:p>
            <a:pPr marL="12700">
              <a:lnSpc>
                <a:spcPts val="2460"/>
              </a:lnSpc>
            </a:pPr>
            <a:r>
              <a:rPr sz="2200" dirty="0">
                <a:solidFill>
                  <a:srgbClr val="03499E"/>
                </a:solidFill>
                <a:latin typeface="Times New Roman"/>
                <a:cs typeface="Times New Roman"/>
              </a:rPr>
              <a:t>nộp</a:t>
            </a:r>
            <a:r>
              <a:rPr sz="2200" spc="-35" dirty="0">
                <a:solidFill>
                  <a:srgbClr val="03499E"/>
                </a:solidFill>
                <a:latin typeface="Times New Roman"/>
                <a:cs typeface="Times New Roman"/>
              </a:rPr>
              <a:t> </a:t>
            </a:r>
            <a:r>
              <a:rPr sz="2200" spc="-10" dirty="0">
                <a:solidFill>
                  <a:srgbClr val="03499E"/>
                </a:solidFill>
                <a:latin typeface="Times New Roman"/>
                <a:cs typeface="Times New Roman"/>
              </a:rPr>
              <a:t>thuế…;</a:t>
            </a:r>
            <a:endParaRPr sz="2200">
              <a:latin typeface="Times New Roman"/>
              <a:cs typeface="Times New Roman"/>
            </a:endParaRPr>
          </a:p>
          <a:p>
            <a:pPr marL="175260" indent="-162560">
              <a:lnSpc>
                <a:spcPct val="100000"/>
              </a:lnSpc>
              <a:spcBef>
                <a:spcPts val="530"/>
              </a:spcBef>
              <a:buChar char="-"/>
              <a:tabLst>
                <a:tab pos="175260" algn="l"/>
              </a:tabLst>
            </a:pPr>
            <a:r>
              <a:rPr sz="2200" dirty="0">
                <a:solidFill>
                  <a:srgbClr val="03499E"/>
                </a:solidFill>
                <a:latin typeface="Times New Roman"/>
                <a:cs typeface="Times New Roman"/>
              </a:rPr>
              <a:t>Đáp</a:t>
            </a:r>
            <a:r>
              <a:rPr sz="2200" spc="-25" dirty="0">
                <a:solidFill>
                  <a:srgbClr val="03499E"/>
                </a:solidFill>
                <a:latin typeface="Times New Roman"/>
                <a:cs typeface="Times New Roman"/>
              </a:rPr>
              <a:t> </a:t>
            </a:r>
            <a:r>
              <a:rPr sz="2200" dirty="0">
                <a:solidFill>
                  <a:srgbClr val="03499E"/>
                </a:solidFill>
                <a:latin typeface="Times New Roman"/>
                <a:cs typeface="Times New Roman"/>
              </a:rPr>
              <a:t>ứng</a:t>
            </a:r>
            <a:r>
              <a:rPr sz="2200" spc="-15" dirty="0">
                <a:solidFill>
                  <a:srgbClr val="03499E"/>
                </a:solidFill>
                <a:latin typeface="Times New Roman"/>
                <a:cs typeface="Times New Roman"/>
              </a:rPr>
              <a:t> </a:t>
            </a:r>
            <a:r>
              <a:rPr sz="2200" dirty="0">
                <a:solidFill>
                  <a:srgbClr val="03499E"/>
                </a:solidFill>
                <a:latin typeface="Times New Roman"/>
                <a:cs typeface="Times New Roman"/>
              </a:rPr>
              <a:t>tất</a:t>
            </a:r>
            <a:r>
              <a:rPr sz="2200" spc="-20" dirty="0">
                <a:solidFill>
                  <a:srgbClr val="03499E"/>
                </a:solidFill>
                <a:latin typeface="Times New Roman"/>
                <a:cs typeface="Times New Roman"/>
              </a:rPr>
              <a:t> </a:t>
            </a:r>
            <a:r>
              <a:rPr sz="2200" dirty="0">
                <a:solidFill>
                  <a:srgbClr val="03499E"/>
                </a:solidFill>
                <a:latin typeface="Times New Roman"/>
                <a:cs typeface="Times New Roman"/>
              </a:rPr>
              <a:t>cả</a:t>
            </a:r>
            <a:r>
              <a:rPr sz="2200" spc="-30" dirty="0">
                <a:solidFill>
                  <a:srgbClr val="03499E"/>
                </a:solidFill>
                <a:latin typeface="Times New Roman"/>
                <a:cs typeface="Times New Roman"/>
              </a:rPr>
              <a:t> </a:t>
            </a:r>
            <a:r>
              <a:rPr sz="2200" spc="-10" dirty="0">
                <a:solidFill>
                  <a:srgbClr val="03499E"/>
                </a:solidFill>
                <a:latin typeface="Times New Roman"/>
                <a:cs typeface="Times New Roman"/>
              </a:rPr>
              <a:t>-</a:t>
            </a:r>
            <a:r>
              <a:rPr sz="2200" dirty="0">
                <a:solidFill>
                  <a:srgbClr val="03499E"/>
                </a:solidFill>
                <a:latin typeface="Times New Roman"/>
                <a:cs typeface="Times New Roman"/>
              </a:rPr>
              <a:t>&gt;</a:t>
            </a:r>
            <a:r>
              <a:rPr sz="2200" spc="-10" dirty="0">
                <a:solidFill>
                  <a:srgbClr val="03499E"/>
                </a:solidFill>
                <a:latin typeface="Times New Roman"/>
                <a:cs typeface="Times New Roman"/>
              </a:rPr>
              <a:t> </a:t>
            </a:r>
            <a:r>
              <a:rPr sz="2200" spc="-25" dirty="0">
                <a:solidFill>
                  <a:srgbClr val="03499E"/>
                </a:solidFill>
                <a:latin typeface="Times New Roman"/>
                <a:cs typeface="Times New Roman"/>
              </a:rPr>
              <a:t>đạt</a:t>
            </a:r>
            <a:endParaRPr sz="2200">
              <a:latin typeface="Times New Roman"/>
              <a:cs typeface="Times New Roman"/>
            </a:endParaRPr>
          </a:p>
        </p:txBody>
      </p:sp>
      <p:grpSp>
        <p:nvGrpSpPr>
          <p:cNvPr id="29" name="object 29"/>
          <p:cNvGrpSpPr/>
          <p:nvPr/>
        </p:nvGrpSpPr>
        <p:grpSpPr>
          <a:xfrm>
            <a:off x="6140196" y="1420355"/>
            <a:ext cx="4206240" cy="1394460"/>
            <a:chOff x="6140196" y="1420355"/>
            <a:chExt cx="4206240" cy="1394460"/>
          </a:xfrm>
        </p:grpSpPr>
        <p:pic>
          <p:nvPicPr>
            <p:cNvPr id="30" name="object 30"/>
            <p:cNvPicPr/>
            <p:nvPr/>
          </p:nvPicPr>
          <p:blipFill>
            <a:blip r:embed="rId5" cstate="print"/>
            <a:stretch>
              <a:fillRect/>
            </a:stretch>
          </p:blipFill>
          <p:spPr>
            <a:xfrm>
              <a:off x="6140196" y="1420355"/>
              <a:ext cx="4026407" cy="1245120"/>
            </a:xfrm>
            <a:prstGeom prst="rect">
              <a:avLst/>
            </a:prstGeom>
          </p:spPr>
        </p:pic>
        <p:sp>
          <p:nvSpPr>
            <p:cNvPr id="31" name="object 31"/>
            <p:cNvSpPr/>
            <p:nvPr/>
          </p:nvSpPr>
          <p:spPr>
            <a:xfrm>
              <a:off x="6201410" y="1462658"/>
              <a:ext cx="3907790" cy="1125855"/>
            </a:xfrm>
            <a:custGeom>
              <a:avLst/>
              <a:gdLst/>
              <a:ahLst/>
              <a:cxnLst/>
              <a:rect l="l" t="t" r="r" b="b"/>
              <a:pathLst>
                <a:path w="3907790" h="1125855">
                  <a:moveTo>
                    <a:pt x="3794887" y="0"/>
                  </a:moveTo>
                  <a:lnTo>
                    <a:pt x="112522" y="0"/>
                  </a:lnTo>
                  <a:lnTo>
                    <a:pt x="68740" y="8830"/>
                  </a:lnTo>
                  <a:lnTo>
                    <a:pt x="32972" y="32924"/>
                  </a:lnTo>
                  <a:lnTo>
                    <a:pt x="8848" y="68687"/>
                  </a:lnTo>
                  <a:lnTo>
                    <a:pt x="0" y="112521"/>
                  </a:lnTo>
                  <a:lnTo>
                    <a:pt x="0" y="1012951"/>
                  </a:lnTo>
                  <a:lnTo>
                    <a:pt x="8848" y="1056733"/>
                  </a:lnTo>
                  <a:lnTo>
                    <a:pt x="32972" y="1092501"/>
                  </a:lnTo>
                  <a:lnTo>
                    <a:pt x="68740" y="1116625"/>
                  </a:lnTo>
                  <a:lnTo>
                    <a:pt x="112522" y="1125474"/>
                  </a:lnTo>
                  <a:lnTo>
                    <a:pt x="3794887" y="1125474"/>
                  </a:lnTo>
                  <a:lnTo>
                    <a:pt x="3838668" y="1116625"/>
                  </a:lnTo>
                  <a:lnTo>
                    <a:pt x="3874436" y="1092501"/>
                  </a:lnTo>
                  <a:lnTo>
                    <a:pt x="3898560" y="1056733"/>
                  </a:lnTo>
                  <a:lnTo>
                    <a:pt x="3907409" y="1012951"/>
                  </a:lnTo>
                  <a:lnTo>
                    <a:pt x="3907409" y="112521"/>
                  </a:lnTo>
                  <a:lnTo>
                    <a:pt x="3898560" y="68687"/>
                  </a:lnTo>
                  <a:lnTo>
                    <a:pt x="3874436" y="32924"/>
                  </a:lnTo>
                  <a:lnTo>
                    <a:pt x="3838668" y="8830"/>
                  </a:lnTo>
                  <a:lnTo>
                    <a:pt x="3794887" y="0"/>
                  </a:lnTo>
                  <a:close/>
                </a:path>
              </a:pathLst>
            </a:custGeom>
            <a:solidFill>
              <a:srgbClr val="E9E1D5"/>
            </a:solidFill>
          </p:spPr>
          <p:txBody>
            <a:bodyPr wrap="square" lIns="0" tIns="0" rIns="0" bIns="0" rtlCol="0"/>
            <a:lstStyle/>
            <a:p>
              <a:endParaRPr/>
            </a:p>
          </p:txBody>
        </p:sp>
        <p:sp>
          <p:nvSpPr>
            <p:cNvPr id="32" name="object 32"/>
            <p:cNvSpPr/>
            <p:nvPr/>
          </p:nvSpPr>
          <p:spPr>
            <a:xfrm>
              <a:off x="6201410" y="1462658"/>
              <a:ext cx="3907790" cy="1125855"/>
            </a:xfrm>
            <a:custGeom>
              <a:avLst/>
              <a:gdLst/>
              <a:ahLst/>
              <a:cxnLst/>
              <a:rect l="l" t="t" r="r" b="b"/>
              <a:pathLst>
                <a:path w="3907790" h="1125855">
                  <a:moveTo>
                    <a:pt x="0" y="112521"/>
                  </a:moveTo>
                  <a:lnTo>
                    <a:pt x="8848" y="68687"/>
                  </a:lnTo>
                  <a:lnTo>
                    <a:pt x="32972" y="32924"/>
                  </a:lnTo>
                  <a:lnTo>
                    <a:pt x="68740" y="8830"/>
                  </a:lnTo>
                  <a:lnTo>
                    <a:pt x="112522" y="0"/>
                  </a:lnTo>
                  <a:lnTo>
                    <a:pt x="3794887" y="0"/>
                  </a:lnTo>
                  <a:lnTo>
                    <a:pt x="3838668" y="8830"/>
                  </a:lnTo>
                  <a:lnTo>
                    <a:pt x="3874436" y="32924"/>
                  </a:lnTo>
                  <a:lnTo>
                    <a:pt x="3898560" y="68687"/>
                  </a:lnTo>
                  <a:lnTo>
                    <a:pt x="3907409" y="112521"/>
                  </a:lnTo>
                  <a:lnTo>
                    <a:pt x="3907409" y="1012951"/>
                  </a:lnTo>
                  <a:lnTo>
                    <a:pt x="3898560" y="1056733"/>
                  </a:lnTo>
                  <a:lnTo>
                    <a:pt x="3874436" y="1092501"/>
                  </a:lnTo>
                  <a:lnTo>
                    <a:pt x="3838668" y="1116625"/>
                  </a:lnTo>
                  <a:lnTo>
                    <a:pt x="3794887" y="1125474"/>
                  </a:lnTo>
                  <a:lnTo>
                    <a:pt x="112522" y="1125474"/>
                  </a:lnTo>
                  <a:lnTo>
                    <a:pt x="68740" y="1116625"/>
                  </a:lnTo>
                  <a:lnTo>
                    <a:pt x="32972" y="1092501"/>
                  </a:lnTo>
                  <a:lnTo>
                    <a:pt x="8848" y="1056733"/>
                  </a:lnTo>
                  <a:lnTo>
                    <a:pt x="0" y="1012951"/>
                  </a:lnTo>
                  <a:lnTo>
                    <a:pt x="0" y="112521"/>
                  </a:lnTo>
                  <a:close/>
                </a:path>
              </a:pathLst>
            </a:custGeom>
            <a:ln w="38099">
              <a:solidFill>
                <a:srgbClr val="24548F"/>
              </a:solidFill>
            </a:ln>
          </p:spPr>
          <p:txBody>
            <a:bodyPr wrap="square" lIns="0" tIns="0" rIns="0" bIns="0" rtlCol="0"/>
            <a:lstStyle/>
            <a:p>
              <a:endParaRPr/>
            </a:p>
          </p:txBody>
        </p:sp>
        <p:sp>
          <p:nvSpPr>
            <p:cNvPr id="33" name="object 33"/>
            <p:cNvSpPr/>
            <p:nvPr/>
          </p:nvSpPr>
          <p:spPr>
            <a:xfrm>
              <a:off x="6426327" y="1676272"/>
              <a:ext cx="3907790" cy="1125855"/>
            </a:xfrm>
            <a:custGeom>
              <a:avLst/>
              <a:gdLst/>
              <a:ahLst/>
              <a:cxnLst/>
              <a:rect l="l" t="t" r="r" b="b"/>
              <a:pathLst>
                <a:path w="3907790" h="1125855">
                  <a:moveTo>
                    <a:pt x="3794759" y="0"/>
                  </a:moveTo>
                  <a:lnTo>
                    <a:pt x="112522" y="0"/>
                  </a:lnTo>
                  <a:lnTo>
                    <a:pt x="68687" y="8830"/>
                  </a:lnTo>
                  <a:lnTo>
                    <a:pt x="32924" y="32924"/>
                  </a:lnTo>
                  <a:lnTo>
                    <a:pt x="8830" y="68687"/>
                  </a:lnTo>
                  <a:lnTo>
                    <a:pt x="0" y="112522"/>
                  </a:lnTo>
                  <a:lnTo>
                    <a:pt x="0" y="1012951"/>
                  </a:lnTo>
                  <a:lnTo>
                    <a:pt x="8830" y="1056733"/>
                  </a:lnTo>
                  <a:lnTo>
                    <a:pt x="32924" y="1092501"/>
                  </a:lnTo>
                  <a:lnTo>
                    <a:pt x="68687" y="1116625"/>
                  </a:lnTo>
                  <a:lnTo>
                    <a:pt x="112522" y="1125474"/>
                  </a:lnTo>
                  <a:lnTo>
                    <a:pt x="3794759" y="1125474"/>
                  </a:lnTo>
                  <a:lnTo>
                    <a:pt x="3838614" y="1116625"/>
                  </a:lnTo>
                  <a:lnTo>
                    <a:pt x="3874420" y="1092501"/>
                  </a:lnTo>
                  <a:lnTo>
                    <a:pt x="3898558" y="1056733"/>
                  </a:lnTo>
                  <a:lnTo>
                    <a:pt x="3907408" y="1012951"/>
                  </a:lnTo>
                  <a:lnTo>
                    <a:pt x="3907408" y="112522"/>
                  </a:lnTo>
                  <a:lnTo>
                    <a:pt x="3898558" y="68687"/>
                  </a:lnTo>
                  <a:lnTo>
                    <a:pt x="3874420" y="32924"/>
                  </a:lnTo>
                  <a:lnTo>
                    <a:pt x="3838614" y="8830"/>
                  </a:lnTo>
                  <a:lnTo>
                    <a:pt x="3794759" y="0"/>
                  </a:lnTo>
                  <a:close/>
                </a:path>
              </a:pathLst>
            </a:custGeom>
            <a:solidFill>
              <a:srgbClr val="CDD2DF">
                <a:alpha val="90194"/>
              </a:srgbClr>
            </a:solidFill>
          </p:spPr>
          <p:txBody>
            <a:bodyPr wrap="square" lIns="0" tIns="0" rIns="0" bIns="0" rtlCol="0"/>
            <a:lstStyle/>
            <a:p>
              <a:endParaRPr/>
            </a:p>
          </p:txBody>
        </p:sp>
        <p:sp>
          <p:nvSpPr>
            <p:cNvPr id="34" name="object 34"/>
            <p:cNvSpPr/>
            <p:nvPr/>
          </p:nvSpPr>
          <p:spPr>
            <a:xfrm>
              <a:off x="6426327" y="1676272"/>
              <a:ext cx="3907790" cy="1125855"/>
            </a:xfrm>
            <a:custGeom>
              <a:avLst/>
              <a:gdLst/>
              <a:ahLst/>
              <a:cxnLst/>
              <a:rect l="l" t="t" r="r" b="b"/>
              <a:pathLst>
                <a:path w="3907790" h="1125855">
                  <a:moveTo>
                    <a:pt x="0" y="112522"/>
                  </a:moveTo>
                  <a:lnTo>
                    <a:pt x="8830" y="68687"/>
                  </a:lnTo>
                  <a:lnTo>
                    <a:pt x="32924" y="32924"/>
                  </a:lnTo>
                  <a:lnTo>
                    <a:pt x="68687" y="8830"/>
                  </a:lnTo>
                  <a:lnTo>
                    <a:pt x="112522" y="0"/>
                  </a:lnTo>
                  <a:lnTo>
                    <a:pt x="3794759" y="0"/>
                  </a:lnTo>
                  <a:lnTo>
                    <a:pt x="3838614" y="8830"/>
                  </a:lnTo>
                  <a:lnTo>
                    <a:pt x="3874420" y="32924"/>
                  </a:lnTo>
                  <a:lnTo>
                    <a:pt x="3898558" y="68687"/>
                  </a:lnTo>
                  <a:lnTo>
                    <a:pt x="3907408" y="112522"/>
                  </a:lnTo>
                  <a:lnTo>
                    <a:pt x="3907408" y="1012951"/>
                  </a:lnTo>
                  <a:lnTo>
                    <a:pt x="3898558" y="1056733"/>
                  </a:lnTo>
                  <a:lnTo>
                    <a:pt x="3874420" y="1092501"/>
                  </a:lnTo>
                  <a:lnTo>
                    <a:pt x="3838614" y="1116625"/>
                  </a:lnTo>
                  <a:lnTo>
                    <a:pt x="3794759" y="1125474"/>
                  </a:lnTo>
                  <a:lnTo>
                    <a:pt x="112522" y="1125474"/>
                  </a:lnTo>
                  <a:lnTo>
                    <a:pt x="68687" y="1116625"/>
                  </a:lnTo>
                  <a:lnTo>
                    <a:pt x="32924" y="1092501"/>
                  </a:lnTo>
                  <a:lnTo>
                    <a:pt x="8830" y="1056733"/>
                  </a:lnTo>
                  <a:lnTo>
                    <a:pt x="0" y="1012951"/>
                  </a:lnTo>
                  <a:lnTo>
                    <a:pt x="0" y="112522"/>
                  </a:lnTo>
                  <a:close/>
                </a:path>
              </a:pathLst>
            </a:custGeom>
            <a:ln w="25399">
              <a:solidFill>
                <a:srgbClr val="2A5F9E"/>
              </a:solidFill>
            </a:ln>
          </p:spPr>
          <p:txBody>
            <a:bodyPr wrap="square" lIns="0" tIns="0" rIns="0" bIns="0" rtlCol="0"/>
            <a:lstStyle/>
            <a:p>
              <a:endParaRPr/>
            </a:p>
          </p:txBody>
        </p:sp>
      </p:grpSp>
      <p:sp>
        <p:nvSpPr>
          <p:cNvPr id="35" name="object 35"/>
          <p:cNvSpPr txBox="1"/>
          <p:nvPr/>
        </p:nvSpPr>
        <p:spPr>
          <a:xfrm>
            <a:off x="7227823" y="1726437"/>
            <a:ext cx="2307590" cy="1003300"/>
          </a:xfrm>
          <a:prstGeom prst="rect">
            <a:avLst/>
          </a:prstGeom>
        </p:spPr>
        <p:txBody>
          <a:bodyPr vert="horz" wrap="square" lIns="0" tIns="12065" rIns="0" bIns="0" rtlCol="0">
            <a:spAutoFit/>
          </a:bodyPr>
          <a:lstStyle/>
          <a:p>
            <a:pPr marL="815340">
              <a:lnSpc>
                <a:spcPts val="2585"/>
              </a:lnSpc>
              <a:spcBef>
                <a:spcPts val="95"/>
              </a:spcBef>
            </a:pPr>
            <a:r>
              <a:rPr sz="2200" dirty="0">
                <a:solidFill>
                  <a:srgbClr val="03499E"/>
                </a:solidFill>
                <a:latin typeface="Times New Roman"/>
                <a:cs typeface="Times New Roman"/>
              </a:rPr>
              <a:t>b)</a:t>
            </a:r>
            <a:r>
              <a:rPr sz="2200" spc="-20" dirty="0">
                <a:solidFill>
                  <a:srgbClr val="03499E"/>
                </a:solidFill>
                <a:latin typeface="Times New Roman"/>
                <a:cs typeface="Times New Roman"/>
              </a:rPr>
              <a:t> </a:t>
            </a:r>
            <a:r>
              <a:rPr sz="2200" spc="-25" dirty="0">
                <a:solidFill>
                  <a:srgbClr val="03499E"/>
                </a:solidFill>
                <a:latin typeface="Times New Roman"/>
                <a:cs typeface="Times New Roman"/>
              </a:rPr>
              <a:t>KT</a:t>
            </a:r>
            <a:endParaRPr sz="2200">
              <a:latin typeface="Times New Roman"/>
              <a:cs typeface="Times New Roman"/>
            </a:endParaRPr>
          </a:p>
          <a:p>
            <a:pPr marL="490855" marR="5080" indent="-478790">
              <a:lnSpc>
                <a:spcPts val="2530"/>
              </a:lnSpc>
              <a:spcBef>
                <a:spcPts val="120"/>
              </a:spcBef>
            </a:pPr>
            <a:r>
              <a:rPr sz="2200" dirty="0">
                <a:solidFill>
                  <a:srgbClr val="03499E"/>
                </a:solidFill>
                <a:latin typeface="Times New Roman"/>
                <a:cs typeface="Times New Roman"/>
              </a:rPr>
              <a:t>(đạt,</a:t>
            </a:r>
            <a:r>
              <a:rPr sz="2200" spc="-30" dirty="0">
                <a:solidFill>
                  <a:srgbClr val="03499E"/>
                </a:solidFill>
                <a:latin typeface="Times New Roman"/>
                <a:cs typeface="Times New Roman"/>
              </a:rPr>
              <a:t> </a:t>
            </a:r>
            <a:r>
              <a:rPr sz="2200" dirty="0">
                <a:solidFill>
                  <a:srgbClr val="03499E"/>
                </a:solidFill>
                <a:latin typeface="Times New Roman"/>
                <a:cs typeface="Times New Roman"/>
              </a:rPr>
              <a:t>không</a:t>
            </a:r>
            <a:r>
              <a:rPr sz="2200" spc="-50" dirty="0">
                <a:solidFill>
                  <a:srgbClr val="03499E"/>
                </a:solidFill>
                <a:latin typeface="Times New Roman"/>
                <a:cs typeface="Times New Roman"/>
              </a:rPr>
              <a:t> </a:t>
            </a:r>
            <a:r>
              <a:rPr sz="2200" dirty="0">
                <a:solidFill>
                  <a:srgbClr val="03499E"/>
                </a:solidFill>
                <a:latin typeface="Times New Roman"/>
                <a:cs typeface="Times New Roman"/>
              </a:rPr>
              <a:t>đạt</a:t>
            </a:r>
            <a:r>
              <a:rPr sz="2200" spc="-35" dirty="0">
                <a:solidFill>
                  <a:srgbClr val="03499E"/>
                </a:solidFill>
                <a:latin typeface="Times New Roman"/>
                <a:cs typeface="Times New Roman"/>
              </a:rPr>
              <a:t> </a:t>
            </a:r>
            <a:r>
              <a:rPr sz="2200" spc="-20" dirty="0">
                <a:solidFill>
                  <a:srgbClr val="03499E"/>
                </a:solidFill>
                <a:latin typeface="Times New Roman"/>
                <a:cs typeface="Times New Roman"/>
              </a:rPr>
              <a:t>hoặc </a:t>
            </a:r>
            <a:r>
              <a:rPr sz="2200" dirty="0">
                <a:solidFill>
                  <a:srgbClr val="03499E"/>
                </a:solidFill>
                <a:latin typeface="Times New Roman"/>
                <a:cs typeface="Times New Roman"/>
              </a:rPr>
              <a:t>chấm</a:t>
            </a:r>
            <a:r>
              <a:rPr sz="2200" spc="-45" dirty="0">
                <a:solidFill>
                  <a:srgbClr val="03499E"/>
                </a:solidFill>
                <a:latin typeface="Times New Roman"/>
                <a:cs typeface="Times New Roman"/>
              </a:rPr>
              <a:t> </a:t>
            </a:r>
            <a:r>
              <a:rPr sz="2200" spc="-10" dirty="0">
                <a:solidFill>
                  <a:srgbClr val="03499E"/>
                </a:solidFill>
                <a:latin typeface="Times New Roman"/>
                <a:cs typeface="Times New Roman"/>
              </a:rPr>
              <a:t>điểm)</a:t>
            </a:r>
            <a:endParaRPr sz="2200">
              <a:latin typeface="Times New Roman"/>
              <a:cs typeface="Times New Roman"/>
            </a:endParaRPr>
          </a:p>
        </p:txBody>
      </p:sp>
      <p:grpSp>
        <p:nvGrpSpPr>
          <p:cNvPr id="36" name="object 36"/>
          <p:cNvGrpSpPr/>
          <p:nvPr/>
        </p:nvGrpSpPr>
        <p:grpSpPr>
          <a:xfrm>
            <a:off x="5183123" y="2994660"/>
            <a:ext cx="6120130" cy="3593465"/>
            <a:chOff x="5183123" y="2994660"/>
            <a:chExt cx="6120130" cy="3593465"/>
          </a:xfrm>
        </p:grpSpPr>
        <p:pic>
          <p:nvPicPr>
            <p:cNvPr id="37" name="object 37"/>
            <p:cNvPicPr/>
            <p:nvPr/>
          </p:nvPicPr>
          <p:blipFill>
            <a:blip r:embed="rId6" cstate="print"/>
            <a:stretch>
              <a:fillRect/>
            </a:stretch>
          </p:blipFill>
          <p:spPr>
            <a:xfrm>
              <a:off x="5183123" y="2994660"/>
              <a:ext cx="5939028" cy="3444240"/>
            </a:xfrm>
            <a:prstGeom prst="rect">
              <a:avLst/>
            </a:prstGeom>
          </p:spPr>
        </p:pic>
        <p:sp>
          <p:nvSpPr>
            <p:cNvPr id="38" name="object 38"/>
            <p:cNvSpPr/>
            <p:nvPr/>
          </p:nvSpPr>
          <p:spPr>
            <a:xfrm>
              <a:off x="5244972" y="3036951"/>
              <a:ext cx="5820410" cy="3324860"/>
            </a:xfrm>
            <a:custGeom>
              <a:avLst/>
              <a:gdLst/>
              <a:ahLst/>
              <a:cxnLst/>
              <a:rect l="l" t="t" r="r" b="b"/>
              <a:pathLst>
                <a:path w="5820409" h="3324860">
                  <a:moveTo>
                    <a:pt x="5487797" y="0"/>
                  </a:moveTo>
                  <a:lnTo>
                    <a:pt x="332486" y="0"/>
                  </a:lnTo>
                  <a:lnTo>
                    <a:pt x="283350" y="3604"/>
                  </a:lnTo>
                  <a:lnTo>
                    <a:pt x="236454" y="14075"/>
                  </a:lnTo>
                  <a:lnTo>
                    <a:pt x="192311" y="30899"/>
                  </a:lnTo>
                  <a:lnTo>
                    <a:pt x="151437" y="53561"/>
                  </a:lnTo>
                  <a:lnTo>
                    <a:pt x="114344" y="81548"/>
                  </a:lnTo>
                  <a:lnTo>
                    <a:pt x="81548" y="114344"/>
                  </a:lnTo>
                  <a:lnTo>
                    <a:pt x="53561" y="151437"/>
                  </a:lnTo>
                  <a:lnTo>
                    <a:pt x="30899" y="192311"/>
                  </a:lnTo>
                  <a:lnTo>
                    <a:pt x="14075" y="236454"/>
                  </a:lnTo>
                  <a:lnTo>
                    <a:pt x="3604" y="283350"/>
                  </a:lnTo>
                  <a:lnTo>
                    <a:pt x="0" y="332486"/>
                  </a:lnTo>
                  <a:lnTo>
                    <a:pt x="0" y="2992183"/>
                  </a:lnTo>
                  <a:lnTo>
                    <a:pt x="3604" y="3041312"/>
                  </a:lnTo>
                  <a:lnTo>
                    <a:pt x="14075" y="3088203"/>
                  </a:lnTo>
                  <a:lnTo>
                    <a:pt x="30899" y="3132342"/>
                  </a:lnTo>
                  <a:lnTo>
                    <a:pt x="53561" y="3173213"/>
                  </a:lnTo>
                  <a:lnTo>
                    <a:pt x="81548" y="3210303"/>
                  </a:lnTo>
                  <a:lnTo>
                    <a:pt x="114344" y="3243098"/>
                  </a:lnTo>
                  <a:lnTo>
                    <a:pt x="151437" y="3271083"/>
                  </a:lnTo>
                  <a:lnTo>
                    <a:pt x="192311" y="3293744"/>
                  </a:lnTo>
                  <a:lnTo>
                    <a:pt x="236454" y="3310568"/>
                  </a:lnTo>
                  <a:lnTo>
                    <a:pt x="283350" y="3321039"/>
                  </a:lnTo>
                  <a:lnTo>
                    <a:pt x="332486" y="3324644"/>
                  </a:lnTo>
                  <a:lnTo>
                    <a:pt x="5487797" y="3324644"/>
                  </a:lnTo>
                  <a:lnTo>
                    <a:pt x="5536932" y="3321039"/>
                  </a:lnTo>
                  <a:lnTo>
                    <a:pt x="5583828" y="3310568"/>
                  </a:lnTo>
                  <a:lnTo>
                    <a:pt x="5627971" y="3293744"/>
                  </a:lnTo>
                  <a:lnTo>
                    <a:pt x="5668845" y="3271083"/>
                  </a:lnTo>
                  <a:lnTo>
                    <a:pt x="5705938" y="3243098"/>
                  </a:lnTo>
                  <a:lnTo>
                    <a:pt x="5738734" y="3210303"/>
                  </a:lnTo>
                  <a:lnTo>
                    <a:pt x="5766721" y="3173213"/>
                  </a:lnTo>
                  <a:lnTo>
                    <a:pt x="5789383" y="3132342"/>
                  </a:lnTo>
                  <a:lnTo>
                    <a:pt x="5806207" y="3088203"/>
                  </a:lnTo>
                  <a:lnTo>
                    <a:pt x="5816678" y="3041312"/>
                  </a:lnTo>
                  <a:lnTo>
                    <a:pt x="5820283" y="2992183"/>
                  </a:lnTo>
                  <a:lnTo>
                    <a:pt x="5820283" y="332486"/>
                  </a:lnTo>
                  <a:lnTo>
                    <a:pt x="5816678" y="283350"/>
                  </a:lnTo>
                  <a:lnTo>
                    <a:pt x="5806207" y="236454"/>
                  </a:lnTo>
                  <a:lnTo>
                    <a:pt x="5789383" y="192311"/>
                  </a:lnTo>
                  <a:lnTo>
                    <a:pt x="5766721" y="151437"/>
                  </a:lnTo>
                  <a:lnTo>
                    <a:pt x="5738734" y="114344"/>
                  </a:lnTo>
                  <a:lnTo>
                    <a:pt x="5705938" y="81548"/>
                  </a:lnTo>
                  <a:lnTo>
                    <a:pt x="5668845" y="53561"/>
                  </a:lnTo>
                  <a:lnTo>
                    <a:pt x="5627971" y="30899"/>
                  </a:lnTo>
                  <a:lnTo>
                    <a:pt x="5583828" y="14075"/>
                  </a:lnTo>
                  <a:lnTo>
                    <a:pt x="5536932" y="3604"/>
                  </a:lnTo>
                  <a:lnTo>
                    <a:pt x="5487797" y="0"/>
                  </a:lnTo>
                  <a:close/>
                </a:path>
              </a:pathLst>
            </a:custGeom>
            <a:solidFill>
              <a:srgbClr val="E9E1D5"/>
            </a:solidFill>
          </p:spPr>
          <p:txBody>
            <a:bodyPr wrap="square" lIns="0" tIns="0" rIns="0" bIns="0" rtlCol="0"/>
            <a:lstStyle/>
            <a:p>
              <a:endParaRPr/>
            </a:p>
          </p:txBody>
        </p:sp>
        <p:sp>
          <p:nvSpPr>
            <p:cNvPr id="39" name="object 39"/>
            <p:cNvSpPr/>
            <p:nvPr/>
          </p:nvSpPr>
          <p:spPr>
            <a:xfrm>
              <a:off x="5244972" y="3036951"/>
              <a:ext cx="5820410" cy="3324860"/>
            </a:xfrm>
            <a:custGeom>
              <a:avLst/>
              <a:gdLst/>
              <a:ahLst/>
              <a:cxnLst/>
              <a:rect l="l" t="t" r="r" b="b"/>
              <a:pathLst>
                <a:path w="5820409" h="3324860">
                  <a:moveTo>
                    <a:pt x="0" y="332486"/>
                  </a:moveTo>
                  <a:lnTo>
                    <a:pt x="3604" y="283350"/>
                  </a:lnTo>
                  <a:lnTo>
                    <a:pt x="14075" y="236454"/>
                  </a:lnTo>
                  <a:lnTo>
                    <a:pt x="30899" y="192311"/>
                  </a:lnTo>
                  <a:lnTo>
                    <a:pt x="53561" y="151437"/>
                  </a:lnTo>
                  <a:lnTo>
                    <a:pt x="81548" y="114344"/>
                  </a:lnTo>
                  <a:lnTo>
                    <a:pt x="114344" y="81548"/>
                  </a:lnTo>
                  <a:lnTo>
                    <a:pt x="151437" y="53561"/>
                  </a:lnTo>
                  <a:lnTo>
                    <a:pt x="192311" y="30899"/>
                  </a:lnTo>
                  <a:lnTo>
                    <a:pt x="236454" y="14075"/>
                  </a:lnTo>
                  <a:lnTo>
                    <a:pt x="283350" y="3604"/>
                  </a:lnTo>
                  <a:lnTo>
                    <a:pt x="332486" y="0"/>
                  </a:lnTo>
                  <a:lnTo>
                    <a:pt x="5487797" y="0"/>
                  </a:lnTo>
                  <a:lnTo>
                    <a:pt x="5536932" y="3604"/>
                  </a:lnTo>
                  <a:lnTo>
                    <a:pt x="5583828" y="14075"/>
                  </a:lnTo>
                  <a:lnTo>
                    <a:pt x="5627971" y="30899"/>
                  </a:lnTo>
                  <a:lnTo>
                    <a:pt x="5668845" y="53561"/>
                  </a:lnTo>
                  <a:lnTo>
                    <a:pt x="5705938" y="81548"/>
                  </a:lnTo>
                  <a:lnTo>
                    <a:pt x="5738734" y="114344"/>
                  </a:lnTo>
                  <a:lnTo>
                    <a:pt x="5766721" y="151437"/>
                  </a:lnTo>
                  <a:lnTo>
                    <a:pt x="5789383" y="192311"/>
                  </a:lnTo>
                  <a:lnTo>
                    <a:pt x="5806207" y="236454"/>
                  </a:lnTo>
                  <a:lnTo>
                    <a:pt x="5816678" y="283350"/>
                  </a:lnTo>
                  <a:lnTo>
                    <a:pt x="5820283" y="332486"/>
                  </a:lnTo>
                  <a:lnTo>
                    <a:pt x="5820283" y="2992183"/>
                  </a:lnTo>
                  <a:lnTo>
                    <a:pt x="5816678" y="3041312"/>
                  </a:lnTo>
                  <a:lnTo>
                    <a:pt x="5806207" y="3088203"/>
                  </a:lnTo>
                  <a:lnTo>
                    <a:pt x="5789383" y="3132342"/>
                  </a:lnTo>
                  <a:lnTo>
                    <a:pt x="5766721" y="3173213"/>
                  </a:lnTo>
                  <a:lnTo>
                    <a:pt x="5738734" y="3210303"/>
                  </a:lnTo>
                  <a:lnTo>
                    <a:pt x="5705938" y="3243098"/>
                  </a:lnTo>
                  <a:lnTo>
                    <a:pt x="5668845" y="3271083"/>
                  </a:lnTo>
                  <a:lnTo>
                    <a:pt x="5627971" y="3293744"/>
                  </a:lnTo>
                  <a:lnTo>
                    <a:pt x="5583828" y="3310568"/>
                  </a:lnTo>
                  <a:lnTo>
                    <a:pt x="5536932" y="3321039"/>
                  </a:lnTo>
                  <a:lnTo>
                    <a:pt x="5487797" y="3324644"/>
                  </a:lnTo>
                  <a:lnTo>
                    <a:pt x="332486" y="3324644"/>
                  </a:lnTo>
                  <a:lnTo>
                    <a:pt x="283350" y="3321039"/>
                  </a:lnTo>
                  <a:lnTo>
                    <a:pt x="236454" y="3310568"/>
                  </a:lnTo>
                  <a:lnTo>
                    <a:pt x="192311" y="3293744"/>
                  </a:lnTo>
                  <a:lnTo>
                    <a:pt x="151437" y="3271083"/>
                  </a:lnTo>
                  <a:lnTo>
                    <a:pt x="114344" y="3243098"/>
                  </a:lnTo>
                  <a:lnTo>
                    <a:pt x="81548" y="3210303"/>
                  </a:lnTo>
                  <a:lnTo>
                    <a:pt x="53561" y="3173213"/>
                  </a:lnTo>
                  <a:lnTo>
                    <a:pt x="30899" y="3132342"/>
                  </a:lnTo>
                  <a:lnTo>
                    <a:pt x="14075" y="3088203"/>
                  </a:lnTo>
                  <a:lnTo>
                    <a:pt x="3604" y="3041312"/>
                  </a:lnTo>
                  <a:lnTo>
                    <a:pt x="0" y="2992183"/>
                  </a:lnTo>
                  <a:lnTo>
                    <a:pt x="0" y="332486"/>
                  </a:lnTo>
                  <a:close/>
                </a:path>
              </a:pathLst>
            </a:custGeom>
            <a:ln w="38100">
              <a:solidFill>
                <a:srgbClr val="24548F"/>
              </a:solidFill>
            </a:ln>
          </p:spPr>
          <p:txBody>
            <a:bodyPr wrap="square" lIns="0" tIns="0" rIns="0" bIns="0" rtlCol="0"/>
            <a:lstStyle/>
            <a:p>
              <a:endParaRPr/>
            </a:p>
          </p:txBody>
        </p:sp>
        <p:sp>
          <p:nvSpPr>
            <p:cNvPr id="40" name="object 40"/>
            <p:cNvSpPr/>
            <p:nvPr/>
          </p:nvSpPr>
          <p:spPr>
            <a:xfrm>
              <a:off x="5469762" y="3250565"/>
              <a:ext cx="5820410" cy="3324860"/>
            </a:xfrm>
            <a:custGeom>
              <a:avLst/>
              <a:gdLst/>
              <a:ahLst/>
              <a:cxnLst/>
              <a:rect l="l" t="t" r="r" b="b"/>
              <a:pathLst>
                <a:path w="5820409" h="3324859">
                  <a:moveTo>
                    <a:pt x="5487923" y="0"/>
                  </a:moveTo>
                  <a:lnTo>
                    <a:pt x="332486" y="0"/>
                  </a:lnTo>
                  <a:lnTo>
                    <a:pt x="283350" y="3604"/>
                  </a:lnTo>
                  <a:lnTo>
                    <a:pt x="236454" y="14075"/>
                  </a:lnTo>
                  <a:lnTo>
                    <a:pt x="192311" y="30899"/>
                  </a:lnTo>
                  <a:lnTo>
                    <a:pt x="151437" y="53561"/>
                  </a:lnTo>
                  <a:lnTo>
                    <a:pt x="114344" y="81548"/>
                  </a:lnTo>
                  <a:lnTo>
                    <a:pt x="81548" y="114344"/>
                  </a:lnTo>
                  <a:lnTo>
                    <a:pt x="53561" y="151437"/>
                  </a:lnTo>
                  <a:lnTo>
                    <a:pt x="30899" y="192311"/>
                  </a:lnTo>
                  <a:lnTo>
                    <a:pt x="14075" y="236454"/>
                  </a:lnTo>
                  <a:lnTo>
                    <a:pt x="3604" y="283350"/>
                  </a:lnTo>
                  <a:lnTo>
                    <a:pt x="0" y="332486"/>
                  </a:lnTo>
                  <a:lnTo>
                    <a:pt x="0" y="2992183"/>
                  </a:lnTo>
                  <a:lnTo>
                    <a:pt x="3604" y="3041312"/>
                  </a:lnTo>
                  <a:lnTo>
                    <a:pt x="14075" y="3088203"/>
                  </a:lnTo>
                  <a:lnTo>
                    <a:pt x="30899" y="3132342"/>
                  </a:lnTo>
                  <a:lnTo>
                    <a:pt x="53561" y="3173213"/>
                  </a:lnTo>
                  <a:lnTo>
                    <a:pt x="81548" y="3210303"/>
                  </a:lnTo>
                  <a:lnTo>
                    <a:pt x="114344" y="3243098"/>
                  </a:lnTo>
                  <a:lnTo>
                    <a:pt x="151437" y="3271083"/>
                  </a:lnTo>
                  <a:lnTo>
                    <a:pt x="192311" y="3293744"/>
                  </a:lnTo>
                  <a:lnTo>
                    <a:pt x="236454" y="3310568"/>
                  </a:lnTo>
                  <a:lnTo>
                    <a:pt x="283350" y="3321039"/>
                  </a:lnTo>
                  <a:lnTo>
                    <a:pt x="332486" y="3324644"/>
                  </a:lnTo>
                  <a:lnTo>
                    <a:pt x="5487923" y="3324644"/>
                  </a:lnTo>
                  <a:lnTo>
                    <a:pt x="5537059" y="3321039"/>
                  </a:lnTo>
                  <a:lnTo>
                    <a:pt x="5583955" y="3310568"/>
                  </a:lnTo>
                  <a:lnTo>
                    <a:pt x="5628098" y="3293744"/>
                  </a:lnTo>
                  <a:lnTo>
                    <a:pt x="5668972" y="3271083"/>
                  </a:lnTo>
                  <a:lnTo>
                    <a:pt x="5706065" y="3243098"/>
                  </a:lnTo>
                  <a:lnTo>
                    <a:pt x="5738861" y="3210303"/>
                  </a:lnTo>
                  <a:lnTo>
                    <a:pt x="5766848" y="3173213"/>
                  </a:lnTo>
                  <a:lnTo>
                    <a:pt x="5789510" y="3132342"/>
                  </a:lnTo>
                  <a:lnTo>
                    <a:pt x="5806334" y="3088203"/>
                  </a:lnTo>
                  <a:lnTo>
                    <a:pt x="5816805" y="3041312"/>
                  </a:lnTo>
                  <a:lnTo>
                    <a:pt x="5820410" y="2992183"/>
                  </a:lnTo>
                  <a:lnTo>
                    <a:pt x="5820410" y="332486"/>
                  </a:lnTo>
                  <a:lnTo>
                    <a:pt x="5816805" y="283350"/>
                  </a:lnTo>
                  <a:lnTo>
                    <a:pt x="5806334" y="236454"/>
                  </a:lnTo>
                  <a:lnTo>
                    <a:pt x="5789510" y="192311"/>
                  </a:lnTo>
                  <a:lnTo>
                    <a:pt x="5766848" y="151437"/>
                  </a:lnTo>
                  <a:lnTo>
                    <a:pt x="5738861" y="114344"/>
                  </a:lnTo>
                  <a:lnTo>
                    <a:pt x="5706065" y="81548"/>
                  </a:lnTo>
                  <a:lnTo>
                    <a:pt x="5668972" y="53561"/>
                  </a:lnTo>
                  <a:lnTo>
                    <a:pt x="5628098" y="30899"/>
                  </a:lnTo>
                  <a:lnTo>
                    <a:pt x="5583955" y="14075"/>
                  </a:lnTo>
                  <a:lnTo>
                    <a:pt x="5537059" y="3604"/>
                  </a:lnTo>
                  <a:lnTo>
                    <a:pt x="5487923" y="0"/>
                  </a:lnTo>
                  <a:close/>
                </a:path>
              </a:pathLst>
            </a:custGeom>
            <a:solidFill>
              <a:srgbClr val="CDD2DF">
                <a:alpha val="90194"/>
              </a:srgbClr>
            </a:solidFill>
          </p:spPr>
          <p:txBody>
            <a:bodyPr wrap="square" lIns="0" tIns="0" rIns="0" bIns="0" rtlCol="0"/>
            <a:lstStyle/>
            <a:p>
              <a:endParaRPr/>
            </a:p>
          </p:txBody>
        </p:sp>
        <p:sp>
          <p:nvSpPr>
            <p:cNvPr id="41" name="object 41"/>
            <p:cNvSpPr/>
            <p:nvPr/>
          </p:nvSpPr>
          <p:spPr>
            <a:xfrm>
              <a:off x="5469762" y="3250565"/>
              <a:ext cx="5820410" cy="3324860"/>
            </a:xfrm>
            <a:custGeom>
              <a:avLst/>
              <a:gdLst/>
              <a:ahLst/>
              <a:cxnLst/>
              <a:rect l="l" t="t" r="r" b="b"/>
              <a:pathLst>
                <a:path w="5820409" h="3324859">
                  <a:moveTo>
                    <a:pt x="0" y="332486"/>
                  </a:moveTo>
                  <a:lnTo>
                    <a:pt x="3604" y="283350"/>
                  </a:lnTo>
                  <a:lnTo>
                    <a:pt x="14075" y="236454"/>
                  </a:lnTo>
                  <a:lnTo>
                    <a:pt x="30899" y="192311"/>
                  </a:lnTo>
                  <a:lnTo>
                    <a:pt x="53561" y="151437"/>
                  </a:lnTo>
                  <a:lnTo>
                    <a:pt x="81548" y="114344"/>
                  </a:lnTo>
                  <a:lnTo>
                    <a:pt x="114344" y="81548"/>
                  </a:lnTo>
                  <a:lnTo>
                    <a:pt x="151437" y="53561"/>
                  </a:lnTo>
                  <a:lnTo>
                    <a:pt x="192311" y="30899"/>
                  </a:lnTo>
                  <a:lnTo>
                    <a:pt x="236454" y="14075"/>
                  </a:lnTo>
                  <a:lnTo>
                    <a:pt x="283350" y="3604"/>
                  </a:lnTo>
                  <a:lnTo>
                    <a:pt x="332486" y="0"/>
                  </a:lnTo>
                  <a:lnTo>
                    <a:pt x="5487923" y="0"/>
                  </a:lnTo>
                  <a:lnTo>
                    <a:pt x="5537059" y="3604"/>
                  </a:lnTo>
                  <a:lnTo>
                    <a:pt x="5583955" y="14075"/>
                  </a:lnTo>
                  <a:lnTo>
                    <a:pt x="5628098" y="30899"/>
                  </a:lnTo>
                  <a:lnTo>
                    <a:pt x="5668972" y="53561"/>
                  </a:lnTo>
                  <a:lnTo>
                    <a:pt x="5706065" y="81548"/>
                  </a:lnTo>
                  <a:lnTo>
                    <a:pt x="5738861" y="114344"/>
                  </a:lnTo>
                  <a:lnTo>
                    <a:pt x="5766848" y="151437"/>
                  </a:lnTo>
                  <a:lnTo>
                    <a:pt x="5789510" y="192311"/>
                  </a:lnTo>
                  <a:lnTo>
                    <a:pt x="5806334" y="236454"/>
                  </a:lnTo>
                  <a:lnTo>
                    <a:pt x="5816805" y="283350"/>
                  </a:lnTo>
                  <a:lnTo>
                    <a:pt x="5820410" y="332486"/>
                  </a:lnTo>
                  <a:lnTo>
                    <a:pt x="5820410" y="2992183"/>
                  </a:lnTo>
                  <a:lnTo>
                    <a:pt x="5816805" y="3041312"/>
                  </a:lnTo>
                  <a:lnTo>
                    <a:pt x="5806334" y="3088203"/>
                  </a:lnTo>
                  <a:lnTo>
                    <a:pt x="5789510" y="3132342"/>
                  </a:lnTo>
                  <a:lnTo>
                    <a:pt x="5766848" y="3173213"/>
                  </a:lnTo>
                  <a:lnTo>
                    <a:pt x="5738861" y="3210303"/>
                  </a:lnTo>
                  <a:lnTo>
                    <a:pt x="5706065" y="3243098"/>
                  </a:lnTo>
                  <a:lnTo>
                    <a:pt x="5668972" y="3271083"/>
                  </a:lnTo>
                  <a:lnTo>
                    <a:pt x="5628098" y="3293744"/>
                  </a:lnTo>
                  <a:lnTo>
                    <a:pt x="5583955" y="3310568"/>
                  </a:lnTo>
                  <a:lnTo>
                    <a:pt x="5537059" y="3321039"/>
                  </a:lnTo>
                  <a:lnTo>
                    <a:pt x="5487923" y="3324644"/>
                  </a:lnTo>
                  <a:lnTo>
                    <a:pt x="332486" y="3324644"/>
                  </a:lnTo>
                  <a:lnTo>
                    <a:pt x="283350" y="3321039"/>
                  </a:lnTo>
                  <a:lnTo>
                    <a:pt x="236454" y="3310568"/>
                  </a:lnTo>
                  <a:lnTo>
                    <a:pt x="192311" y="3293744"/>
                  </a:lnTo>
                  <a:lnTo>
                    <a:pt x="151437" y="3271083"/>
                  </a:lnTo>
                  <a:lnTo>
                    <a:pt x="114344" y="3243098"/>
                  </a:lnTo>
                  <a:lnTo>
                    <a:pt x="81548" y="3210303"/>
                  </a:lnTo>
                  <a:lnTo>
                    <a:pt x="53561" y="3173213"/>
                  </a:lnTo>
                  <a:lnTo>
                    <a:pt x="30899" y="3132342"/>
                  </a:lnTo>
                  <a:lnTo>
                    <a:pt x="14075" y="3088203"/>
                  </a:lnTo>
                  <a:lnTo>
                    <a:pt x="3604" y="3041312"/>
                  </a:lnTo>
                  <a:lnTo>
                    <a:pt x="0" y="2992183"/>
                  </a:lnTo>
                  <a:lnTo>
                    <a:pt x="0" y="332486"/>
                  </a:lnTo>
                  <a:close/>
                </a:path>
              </a:pathLst>
            </a:custGeom>
            <a:ln w="25399">
              <a:solidFill>
                <a:srgbClr val="2A5F9E"/>
              </a:solidFill>
            </a:ln>
          </p:spPr>
          <p:txBody>
            <a:bodyPr wrap="square" lIns="0" tIns="0" rIns="0" bIns="0" rtlCol="0"/>
            <a:lstStyle/>
            <a:p>
              <a:endParaRPr/>
            </a:p>
          </p:txBody>
        </p:sp>
      </p:grpSp>
      <p:sp>
        <p:nvSpPr>
          <p:cNvPr id="42" name="object 42"/>
          <p:cNvSpPr txBox="1"/>
          <p:nvPr/>
        </p:nvSpPr>
        <p:spPr>
          <a:xfrm>
            <a:off x="5638927" y="3597097"/>
            <a:ext cx="4015740" cy="2610485"/>
          </a:xfrm>
          <a:prstGeom prst="rect">
            <a:avLst/>
          </a:prstGeom>
        </p:spPr>
        <p:txBody>
          <a:bodyPr vert="horz" wrap="square" lIns="0" tIns="12065" rIns="0" bIns="0" rtlCol="0">
            <a:spAutoFit/>
          </a:bodyPr>
          <a:lstStyle/>
          <a:p>
            <a:pPr marL="175260" indent="-162560">
              <a:lnSpc>
                <a:spcPts val="2585"/>
              </a:lnSpc>
              <a:spcBef>
                <a:spcPts val="95"/>
              </a:spcBef>
              <a:buChar char="-"/>
              <a:tabLst>
                <a:tab pos="175260" algn="l"/>
              </a:tabLst>
            </a:pPr>
            <a:r>
              <a:rPr sz="2200" dirty="0">
                <a:solidFill>
                  <a:srgbClr val="03499E"/>
                </a:solidFill>
                <a:latin typeface="Times New Roman"/>
                <a:cs typeface="Times New Roman"/>
              </a:rPr>
              <a:t>Giải</a:t>
            </a:r>
            <a:r>
              <a:rPr sz="2200" spc="-40" dirty="0">
                <a:solidFill>
                  <a:srgbClr val="03499E"/>
                </a:solidFill>
                <a:latin typeface="Times New Roman"/>
                <a:cs typeface="Times New Roman"/>
              </a:rPr>
              <a:t> </a:t>
            </a:r>
            <a:r>
              <a:rPr sz="2200" dirty="0">
                <a:solidFill>
                  <a:srgbClr val="03499E"/>
                </a:solidFill>
                <a:latin typeface="Times New Roman"/>
                <a:cs typeface="Times New Roman"/>
              </a:rPr>
              <a:t>pháp</a:t>
            </a:r>
            <a:r>
              <a:rPr sz="2200" spc="-40" dirty="0">
                <a:solidFill>
                  <a:srgbClr val="03499E"/>
                </a:solidFill>
                <a:latin typeface="Times New Roman"/>
                <a:cs typeface="Times New Roman"/>
              </a:rPr>
              <a:t> </a:t>
            </a:r>
            <a:r>
              <a:rPr sz="2200" dirty="0">
                <a:solidFill>
                  <a:srgbClr val="03499E"/>
                </a:solidFill>
                <a:latin typeface="Times New Roman"/>
                <a:cs typeface="Times New Roman"/>
              </a:rPr>
              <a:t>KT,</a:t>
            </a:r>
            <a:r>
              <a:rPr sz="2200" spc="-35" dirty="0">
                <a:solidFill>
                  <a:srgbClr val="03499E"/>
                </a:solidFill>
                <a:latin typeface="Times New Roman"/>
                <a:cs typeface="Times New Roman"/>
              </a:rPr>
              <a:t> </a:t>
            </a:r>
            <a:r>
              <a:rPr sz="2200" dirty="0">
                <a:solidFill>
                  <a:srgbClr val="03499E"/>
                </a:solidFill>
                <a:latin typeface="Times New Roman"/>
                <a:cs typeface="Times New Roman"/>
              </a:rPr>
              <a:t>biện</a:t>
            </a:r>
            <a:r>
              <a:rPr sz="2200" spc="-40" dirty="0">
                <a:solidFill>
                  <a:srgbClr val="03499E"/>
                </a:solidFill>
                <a:latin typeface="Times New Roman"/>
                <a:cs typeface="Times New Roman"/>
              </a:rPr>
              <a:t> </a:t>
            </a:r>
            <a:r>
              <a:rPr sz="2200" dirty="0">
                <a:solidFill>
                  <a:srgbClr val="03499E"/>
                </a:solidFill>
                <a:latin typeface="Times New Roman"/>
                <a:cs typeface="Times New Roman"/>
              </a:rPr>
              <a:t>pháp</a:t>
            </a:r>
            <a:r>
              <a:rPr sz="2200" spc="-55" dirty="0">
                <a:solidFill>
                  <a:srgbClr val="03499E"/>
                </a:solidFill>
                <a:latin typeface="Times New Roman"/>
                <a:cs typeface="Times New Roman"/>
              </a:rPr>
              <a:t> </a:t>
            </a:r>
            <a:r>
              <a:rPr sz="2200" dirty="0">
                <a:solidFill>
                  <a:srgbClr val="03499E"/>
                </a:solidFill>
                <a:latin typeface="Times New Roman"/>
                <a:cs typeface="Times New Roman"/>
              </a:rPr>
              <a:t>thi</a:t>
            </a:r>
            <a:r>
              <a:rPr sz="2200" spc="-30" dirty="0">
                <a:solidFill>
                  <a:srgbClr val="03499E"/>
                </a:solidFill>
                <a:latin typeface="Times New Roman"/>
                <a:cs typeface="Times New Roman"/>
              </a:rPr>
              <a:t> </a:t>
            </a:r>
            <a:r>
              <a:rPr sz="2200" spc="-10" dirty="0">
                <a:solidFill>
                  <a:srgbClr val="03499E"/>
                </a:solidFill>
                <a:latin typeface="Times New Roman"/>
                <a:cs typeface="Times New Roman"/>
              </a:rPr>
              <a:t>công;</a:t>
            </a:r>
            <a:endParaRPr sz="2200">
              <a:latin typeface="Times New Roman"/>
              <a:cs typeface="Times New Roman"/>
            </a:endParaRPr>
          </a:p>
          <a:p>
            <a:pPr marL="175260" indent="-162560">
              <a:lnSpc>
                <a:spcPts val="2535"/>
              </a:lnSpc>
              <a:buChar char="-"/>
              <a:tabLst>
                <a:tab pos="175260" algn="l"/>
              </a:tabLst>
            </a:pPr>
            <a:r>
              <a:rPr sz="2200" dirty="0">
                <a:solidFill>
                  <a:srgbClr val="03499E"/>
                </a:solidFill>
                <a:latin typeface="Times New Roman"/>
                <a:cs typeface="Times New Roman"/>
              </a:rPr>
              <a:t>Tiến</a:t>
            </a:r>
            <a:r>
              <a:rPr sz="2200" spc="-40" dirty="0">
                <a:solidFill>
                  <a:srgbClr val="03499E"/>
                </a:solidFill>
                <a:latin typeface="Times New Roman"/>
                <a:cs typeface="Times New Roman"/>
              </a:rPr>
              <a:t> </a:t>
            </a:r>
            <a:r>
              <a:rPr sz="2200" spc="-25" dirty="0">
                <a:solidFill>
                  <a:srgbClr val="03499E"/>
                </a:solidFill>
                <a:latin typeface="Times New Roman"/>
                <a:cs typeface="Times New Roman"/>
              </a:rPr>
              <a:t>độ;</a:t>
            </a:r>
            <a:endParaRPr sz="2200">
              <a:latin typeface="Times New Roman"/>
              <a:cs typeface="Times New Roman"/>
            </a:endParaRPr>
          </a:p>
          <a:p>
            <a:pPr marL="175260" indent="-162560">
              <a:lnSpc>
                <a:spcPts val="2530"/>
              </a:lnSpc>
              <a:buChar char="-"/>
              <a:tabLst>
                <a:tab pos="175260" algn="l"/>
              </a:tabLst>
            </a:pPr>
            <a:r>
              <a:rPr sz="2200" dirty="0">
                <a:solidFill>
                  <a:srgbClr val="03499E"/>
                </a:solidFill>
                <a:latin typeface="Times New Roman"/>
                <a:cs typeface="Times New Roman"/>
              </a:rPr>
              <a:t>Chất</a:t>
            </a:r>
            <a:r>
              <a:rPr sz="2200" spc="-40" dirty="0">
                <a:solidFill>
                  <a:srgbClr val="03499E"/>
                </a:solidFill>
                <a:latin typeface="Times New Roman"/>
                <a:cs typeface="Times New Roman"/>
              </a:rPr>
              <a:t> </a:t>
            </a:r>
            <a:r>
              <a:rPr sz="2200" spc="-10" dirty="0">
                <a:solidFill>
                  <a:srgbClr val="03499E"/>
                </a:solidFill>
                <a:latin typeface="Times New Roman"/>
                <a:cs typeface="Times New Roman"/>
              </a:rPr>
              <a:t>lượng;</a:t>
            </a:r>
            <a:endParaRPr sz="2200">
              <a:latin typeface="Times New Roman"/>
              <a:cs typeface="Times New Roman"/>
            </a:endParaRPr>
          </a:p>
          <a:p>
            <a:pPr marL="175260" indent="-162560">
              <a:lnSpc>
                <a:spcPts val="2530"/>
              </a:lnSpc>
              <a:buChar char="-"/>
              <a:tabLst>
                <a:tab pos="175260" algn="l"/>
              </a:tabLst>
            </a:pPr>
            <a:r>
              <a:rPr sz="2200" dirty="0">
                <a:solidFill>
                  <a:srgbClr val="03499E"/>
                </a:solidFill>
                <a:latin typeface="Times New Roman"/>
                <a:cs typeface="Times New Roman"/>
              </a:rPr>
              <a:t>Vệ</a:t>
            </a:r>
            <a:r>
              <a:rPr sz="2200" spc="-40" dirty="0">
                <a:solidFill>
                  <a:srgbClr val="03499E"/>
                </a:solidFill>
                <a:latin typeface="Times New Roman"/>
                <a:cs typeface="Times New Roman"/>
              </a:rPr>
              <a:t> </a:t>
            </a:r>
            <a:r>
              <a:rPr sz="2200" dirty="0">
                <a:solidFill>
                  <a:srgbClr val="03499E"/>
                </a:solidFill>
                <a:latin typeface="Times New Roman"/>
                <a:cs typeface="Times New Roman"/>
              </a:rPr>
              <a:t>sinh,</a:t>
            </a:r>
            <a:r>
              <a:rPr sz="2200" spc="-30" dirty="0">
                <a:solidFill>
                  <a:srgbClr val="03499E"/>
                </a:solidFill>
                <a:latin typeface="Times New Roman"/>
                <a:cs typeface="Times New Roman"/>
              </a:rPr>
              <a:t> </a:t>
            </a:r>
            <a:r>
              <a:rPr sz="2200" dirty="0">
                <a:solidFill>
                  <a:srgbClr val="03499E"/>
                </a:solidFill>
                <a:latin typeface="Times New Roman"/>
                <a:cs typeface="Times New Roman"/>
              </a:rPr>
              <a:t>an</a:t>
            </a:r>
            <a:r>
              <a:rPr sz="2200" spc="-30" dirty="0">
                <a:solidFill>
                  <a:srgbClr val="03499E"/>
                </a:solidFill>
                <a:latin typeface="Times New Roman"/>
                <a:cs typeface="Times New Roman"/>
              </a:rPr>
              <a:t> </a:t>
            </a:r>
            <a:r>
              <a:rPr sz="2200" dirty="0">
                <a:solidFill>
                  <a:srgbClr val="03499E"/>
                </a:solidFill>
                <a:latin typeface="Times New Roman"/>
                <a:cs typeface="Times New Roman"/>
              </a:rPr>
              <a:t>toàn,</a:t>
            </a:r>
            <a:r>
              <a:rPr sz="2200" spc="-40" dirty="0">
                <a:solidFill>
                  <a:srgbClr val="03499E"/>
                </a:solidFill>
                <a:latin typeface="Times New Roman"/>
                <a:cs typeface="Times New Roman"/>
              </a:rPr>
              <a:t> </a:t>
            </a:r>
            <a:r>
              <a:rPr sz="2200" dirty="0">
                <a:solidFill>
                  <a:srgbClr val="03499E"/>
                </a:solidFill>
                <a:latin typeface="Times New Roman"/>
                <a:cs typeface="Times New Roman"/>
              </a:rPr>
              <a:t>cháy</a:t>
            </a:r>
            <a:r>
              <a:rPr sz="2200" spc="-25" dirty="0">
                <a:solidFill>
                  <a:srgbClr val="03499E"/>
                </a:solidFill>
                <a:latin typeface="Times New Roman"/>
                <a:cs typeface="Times New Roman"/>
              </a:rPr>
              <a:t> nổ;</a:t>
            </a:r>
            <a:endParaRPr sz="2200">
              <a:latin typeface="Times New Roman"/>
              <a:cs typeface="Times New Roman"/>
            </a:endParaRPr>
          </a:p>
          <a:p>
            <a:pPr marL="175260" indent="-162560">
              <a:lnSpc>
                <a:spcPts val="2525"/>
              </a:lnSpc>
              <a:buChar char="-"/>
              <a:tabLst>
                <a:tab pos="175260" algn="l"/>
              </a:tabLst>
            </a:pPr>
            <a:r>
              <a:rPr sz="2200" dirty="0">
                <a:solidFill>
                  <a:srgbClr val="03499E"/>
                </a:solidFill>
                <a:latin typeface="Times New Roman"/>
                <a:cs typeface="Times New Roman"/>
              </a:rPr>
              <a:t>Bảo</a:t>
            </a:r>
            <a:r>
              <a:rPr sz="2200" spc="-25" dirty="0">
                <a:solidFill>
                  <a:srgbClr val="03499E"/>
                </a:solidFill>
                <a:latin typeface="Times New Roman"/>
                <a:cs typeface="Times New Roman"/>
              </a:rPr>
              <a:t> </a:t>
            </a:r>
            <a:r>
              <a:rPr sz="2200" dirty="0">
                <a:solidFill>
                  <a:srgbClr val="03499E"/>
                </a:solidFill>
                <a:latin typeface="Times New Roman"/>
                <a:cs typeface="Times New Roman"/>
              </a:rPr>
              <a:t>hành,</a:t>
            </a:r>
            <a:r>
              <a:rPr sz="2200" spc="-35" dirty="0">
                <a:solidFill>
                  <a:srgbClr val="03499E"/>
                </a:solidFill>
                <a:latin typeface="Times New Roman"/>
                <a:cs typeface="Times New Roman"/>
              </a:rPr>
              <a:t> </a:t>
            </a:r>
            <a:r>
              <a:rPr sz="2200" dirty="0">
                <a:solidFill>
                  <a:srgbClr val="03499E"/>
                </a:solidFill>
                <a:latin typeface="Times New Roman"/>
                <a:cs typeface="Times New Roman"/>
              </a:rPr>
              <a:t>bảo</a:t>
            </a:r>
            <a:r>
              <a:rPr sz="2200" spc="-10" dirty="0">
                <a:solidFill>
                  <a:srgbClr val="03499E"/>
                </a:solidFill>
                <a:latin typeface="Times New Roman"/>
                <a:cs typeface="Times New Roman"/>
              </a:rPr>
              <a:t> </a:t>
            </a:r>
            <a:r>
              <a:rPr sz="2200" spc="-20" dirty="0">
                <a:solidFill>
                  <a:srgbClr val="03499E"/>
                </a:solidFill>
                <a:latin typeface="Times New Roman"/>
                <a:cs typeface="Times New Roman"/>
              </a:rPr>
              <a:t>trì;</a:t>
            </a:r>
            <a:endParaRPr sz="2200">
              <a:latin typeface="Times New Roman"/>
              <a:cs typeface="Times New Roman"/>
            </a:endParaRPr>
          </a:p>
          <a:p>
            <a:pPr marL="175260" indent="-162560">
              <a:lnSpc>
                <a:spcPts val="2525"/>
              </a:lnSpc>
              <a:buChar char="-"/>
              <a:tabLst>
                <a:tab pos="175260" algn="l"/>
              </a:tabLst>
            </a:pPr>
            <a:r>
              <a:rPr sz="2200" dirty="0">
                <a:solidFill>
                  <a:srgbClr val="03499E"/>
                </a:solidFill>
                <a:latin typeface="Times New Roman"/>
                <a:cs typeface="Times New Roman"/>
              </a:rPr>
              <a:t>Đấu</a:t>
            </a:r>
            <a:r>
              <a:rPr sz="2200" spc="-25" dirty="0">
                <a:solidFill>
                  <a:srgbClr val="03499E"/>
                </a:solidFill>
                <a:latin typeface="Times New Roman"/>
                <a:cs typeface="Times New Roman"/>
              </a:rPr>
              <a:t> </a:t>
            </a:r>
            <a:r>
              <a:rPr sz="2200" dirty="0">
                <a:solidFill>
                  <a:srgbClr val="03499E"/>
                </a:solidFill>
                <a:latin typeface="Times New Roman"/>
                <a:cs typeface="Times New Roman"/>
              </a:rPr>
              <a:t>thầu</a:t>
            </a:r>
            <a:r>
              <a:rPr sz="2200" spc="-20" dirty="0">
                <a:solidFill>
                  <a:srgbClr val="03499E"/>
                </a:solidFill>
                <a:latin typeface="Times New Roman"/>
                <a:cs typeface="Times New Roman"/>
              </a:rPr>
              <a:t> </a:t>
            </a:r>
            <a:r>
              <a:rPr sz="2200" dirty="0">
                <a:solidFill>
                  <a:srgbClr val="03499E"/>
                </a:solidFill>
                <a:latin typeface="Times New Roman"/>
                <a:cs typeface="Times New Roman"/>
              </a:rPr>
              <a:t>bền</a:t>
            </a:r>
            <a:r>
              <a:rPr sz="2200" spc="-30" dirty="0">
                <a:solidFill>
                  <a:srgbClr val="03499E"/>
                </a:solidFill>
                <a:latin typeface="Times New Roman"/>
                <a:cs typeface="Times New Roman"/>
              </a:rPr>
              <a:t> </a:t>
            </a:r>
            <a:r>
              <a:rPr sz="2200" spc="-20" dirty="0">
                <a:solidFill>
                  <a:srgbClr val="03499E"/>
                </a:solidFill>
                <a:latin typeface="Times New Roman"/>
                <a:cs typeface="Times New Roman"/>
              </a:rPr>
              <a:t>vững</a:t>
            </a:r>
            <a:endParaRPr sz="2200">
              <a:latin typeface="Times New Roman"/>
              <a:cs typeface="Times New Roman"/>
            </a:endParaRPr>
          </a:p>
          <a:p>
            <a:pPr marL="175260" indent="-162560">
              <a:lnSpc>
                <a:spcPts val="2535"/>
              </a:lnSpc>
              <a:buChar char="-"/>
              <a:tabLst>
                <a:tab pos="175260" algn="l"/>
              </a:tabLst>
            </a:pPr>
            <a:r>
              <a:rPr sz="2200" dirty="0">
                <a:solidFill>
                  <a:srgbClr val="03499E"/>
                </a:solidFill>
                <a:latin typeface="Times New Roman"/>
                <a:cs typeface="Times New Roman"/>
              </a:rPr>
              <a:t>Uy</a:t>
            </a:r>
            <a:r>
              <a:rPr sz="2200" spc="-30" dirty="0">
                <a:solidFill>
                  <a:srgbClr val="03499E"/>
                </a:solidFill>
                <a:latin typeface="Times New Roman"/>
                <a:cs typeface="Times New Roman"/>
              </a:rPr>
              <a:t> </a:t>
            </a:r>
            <a:r>
              <a:rPr sz="2200" spc="-20" dirty="0">
                <a:solidFill>
                  <a:srgbClr val="03499E"/>
                </a:solidFill>
                <a:latin typeface="Times New Roman"/>
                <a:cs typeface="Times New Roman"/>
              </a:rPr>
              <a:t>tín;</a:t>
            </a:r>
            <a:endParaRPr sz="2200">
              <a:latin typeface="Times New Roman"/>
              <a:cs typeface="Times New Roman"/>
            </a:endParaRPr>
          </a:p>
          <a:p>
            <a:pPr marL="175260" indent="-162560">
              <a:lnSpc>
                <a:spcPts val="2585"/>
              </a:lnSpc>
              <a:buChar char="-"/>
              <a:tabLst>
                <a:tab pos="175260" algn="l"/>
              </a:tabLst>
            </a:pPr>
            <a:r>
              <a:rPr sz="2200" spc="-20" dirty="0">
                <a:solidFill>
                  <a:srgbClr val="03499E"/>
                </a:solidFill>
                <a:latin typeface="Times New Roman"/>
                <a:cs typeface="Times New Roman"/>
              </a:rPr>
              <a:t>khác</a:t>
            </a:r>
            <a:endParaRPr sz="2200">
              <a:latin typeface="Times New Roman"/>
              <a:cs typeface="Times New Roman"/>
            </a:endParaRPr>
          </a:p>
        </p:txBody>
      </p:sp>
      <p:sp>
        <p:nvSpPr>
          <p:cNvPr id="43" name="object 43"/>
          <p:cNvSpPr txBox="1"/>
          <p:nvPr/>
        </p:nvSpPr>
        <p:spPr>
          <a:xfrm>
            <a:off x="11736958" y="6563140"/>
            <a:ext cx="241935" cy="179705"/>
          </a:xfrm>
          <a:prstGeom prst="rect">
            <a:avLst/>
          </a:prstGeom>
        </p:spPr>
        <p:txBody>
          <a:bodyPr vert="horz" wrap="square" lIns="0" tIns="8255" rIns="0" bIns="0" rtlCol="0">
            <a:spAutoFit/>
          </a:bodyPr>
          <a:lstStyle/>
          <a:p>
            <a:pPr marL="38100">
              <a:lnSpc>
                <a:spcPct val="100000"/>
              </a:lnSpc>
              <a:spcBef>
                <a:spcPts val="65"/>
              </a:spcBef>
            </a:pPr>
            <a:fld id="{81D60167-4931-47E6-BA6A-407CBD079E47}" type="slidenum">
              <a:rPr sz="1000" spc="-25" dirty="0">
                <a:latin typeface="Verdana"/>
                <a:cs typeface="Verdana"/>
              </a:rPr>
              <a:t>82</a:t>
            </a:fld>
            <a:endParaRPr sz="1000">
              <a:latin typeface="Verdana"/>
              <a:cs typeface="Verdana"/>
            </a:endParaRPr>
          </a:p>
        </p:txBody>
      </p:sp>
      <p:sp>
        <p:nvSpPr>
          <p:cNvPr id="44" name="Slide Number Placeholder 43">
            <a:extLst>
              <a:ext uri="{FF2B5EF4-FFF2-40B4-BE49-F238E27FC236}">
                <a16:creationId xmlns:a16="http://schemas.microsoft.com/office/drawing/2014/main" id="{BB5B3B12-D5DC-A115-CC5D-6FADC8ABF955}"/>
              </a:ext>
            </a:extLst>
          </p:cNvPr>
          <p:cNvSpPr>
            <a:spLocks noGrp="1"/>
          </p:cNvSpPr>
          <p:nvPr>
            <p:ph type="sldNum" sz="quarter" idx="7"/>
          </p:nvPr>
        </p:nvSpPr>
        <p:spPr/>
        <p:txBody>
          <a:bodyPr/>
          <a:lstStyle/>
          <a:p>
            <a:pPr marL="4939665">
              <a:lnSpc>
                <a:spcPts val="1655"/>
              </a:lnSpc>
            </a:pPr>
            <a:fld id="{81D60167-4931-47E6-BA6A-407CBD079E47}" type="slidenum">
              <a:rPr lang="en-US" spc="-25" smtClean="0"/>
              <a:t>82</a:t>
            </a:fld>
            <a:endParaRPr lang="en-US" spc="-25"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77595" y="1038814"/>
            <a:ext cx="10474960" cy="4416425"/>
          </a:xfrm>
          <a:prstGeom prst="rect">
            <a:avLst/>
          </a:prstGeom>
        </p:spPr>
        <p:txBody>
          <a:bodyPr vert="horz" wrap="square" lIns="0" tIns="196215" rIns="0" bIns="0" rtlCol="0">
            <a:spAutoFit/>
          </a:bodyPr>
          <a:lstStyle/>
          <a:p>
            <a:pPr marL="316865" indent="-304165">
              <a:lnSpc>
                <a:spcPct val="100000"/>
              </a:lnSpc>
              <a:spcBef>
                <a:spcPts val="1545"/>
              </a:spcBef>
              <a:buClr>
                <a:srgbClr val="03499E"/>
              </a:buClr>
              <a:buSzPct val="50000"/>
              <a:buFont typeface="Wingdings"/>
              <a:buChar char=""/>
              <a:tabLst>
                <a:tab pos="316865" algn="l"/>
              </a:tabLst>
            </a:pPr>
            <a:r>
              <a:rPr sz="2400" dirty="0">
                <a:solidFill>
                  <a:srgbClr val="03499E"/>
                </a:solidFill>
                <a:latin typeface="Times New Roman"/>
                <a:cs typeface="Times New Roman"/>
              </a:rPr>
              <a:t>Lịch</a:t>
            </a:r>
            <a:r>
              <a:rPr sz="2400" spc="-25" dirty="0">
                <a:solidFill>
                  <a:srgbClr val="03499E"/>
                </a:solidFill>
                <a:latin typeface="Times New Roman"/>
                <a:cs typeface="Times New Roman"/>
              </a:rPr>
              <a:t> </a:t>
            </a:r>
            <a:r>
              <a:rPr sz="2400" dirty="0">
                <a:solidFill>
                  <a:srgbClr val="03499E"/>
                </a:solidFill>
                <a:latin typeface="Times New Roman"/>
                <a:cs typeface="Times New Roman"/>
              </a:rPr>
              <a:t>sử</a:t>
            </a:r>
            <a:r>
              <a:rPr sz="2400" spc="-20" dirty="0">
                <a:solidFill>
                  <a:srgbClr val="03499E"/>
                </a:solidFill>
                <a:latin typeface="Times New Roman"/>
                <a:cs typeface="Times New Roman"/>
              </a:rPr>
              <a:t> </a:t>
            </a:r>
            <a:r>
              <a:rPr sz="2400" dirty="0">
                <a:solidFill>
                  <a:srgbClr val="03499E"/>
                </a:solidFill>
                <a:latin typeface="Times New Roman"/>
                <a:cs typeface="Times New Roman"/>
              </a:rPr>
              <a:t>không</a:t>
            </a:r>
            <a:r>
              <a:rPr sz="2400" spc="-10" dirty="0">
                <a:solidFill>
                  <a:srgbClr val="03499E"/>
                </a:solidFill>
                <a:latin typeface="Times New Roman"/>
                <a:cs typeface="Times New Roman"/>
              </a:rPr>
              <a:t> </a:t>
            </a:r>
            <a:r>
              <a:rPr sz="2400" dirty="0">
                <a:solidFill>
                  <a:srgbClr val="03499E"/>
                </a:solidFill>
                <a:latin typeface="Times New Roman"/>
                <a:cs typeface="Times New Roman"/>
              </a:rPr>
              <a:t>hoàn</a:t>
            </a:r>
            <a:r>
              <a:rPr sz="2400" spc="-10" dirty="0">
                <a:solidFill>
                  <a:srgbClr val="03499E"/>
                </a:solidFill>
                <a:latin typeface="Times New Roman"/>
                <a:cs typeface="Times New Roman"/>
              </a:rPr>
              <a:t> </a:t>
            </a:r>
            <a:r>
              <a:rPr sz="2400" dirty="0">
                <a:solidFill>
                  <a:srgbClr val="03499E"/>
                </a:solidFill>
                <a:latin typeface="Times New Roman"/>
                <a:cs typeface="Times New Roman"/>
              </a:rPr>
              <a:t>thành</a:t>
            </a:r>
            <a:r>
              <a:rPr sz="2400" spc="-35" dirty="0">
                <a:solidFill>
                  <a:srgbClr val="03499E"/>
                </a:solidFill>
                <a:latin typeface="Times New Roman"/>
                <a:cs typeface="Times New Roman"/>
              </a:rPr>
              <a:t> </a:t>
            </a:r>
            <a:r>
              <a:rPr sz="2400" dirty="0">
                <a:solidFill>
                  <a:srgbClr val="03499E"/>
                </a:solidFill>
                <a:latin typeface="Times New Roman"/>
                <a:cs typeface="Times New Roman"/>
              </a:rPr>
              <a:t>HĐ do</a:t>
            </a:r>
            <a:r>
              <a:rPr sz="2400" spc="-15" dirty="0">
                <a:solidFill>
                  <a:srgbClr val="03499E"/>
                </a:solidFill>
                <a:latin typeface="Times New Roman"/>
                <a:cs typeface="Times New Roman"/>
              </a:rPr>
              <a:t> </a:t>
            </a:r>
            <a:r>
              <a:rPr sz="2400" dirty="0">
                <a:solidFill>
                  <a:srgbClr val="03499E"/>
                </a:solidFill>
                <a:latin typeface="Times New Roman"/>
                <a:cs typeface="Times New Roman"/>
              </a:rPr>
              <a:t>lỗi</a:t>
            </a:r>
            <a:r>
              <a:rPr sz="2400" spc="-30" dirty="0">
                <a:solidFill>
                  <a:srgbClr val="03499E"/>
                </a:solidFill>
                <a:latin typeface="Times New Roman"/>
                <a:cs typeface="Times New Roman"/>
              </a:rPr>
              <a:t> </a:t>
            </a:r>
            <a:r>
              <a:rPr sz="2400" dirty="0">
                <a:solidFill>
                  <a:srgbClr val="03499E"/>
                </a:solidFill>
                <a:latin typeface="Times New Roman"/>
                <a:cs typeface="Times New Roman"/>
              </a:rPr>
              <a:t>của</a:t>
            </a:r>
            <a:r>
              <a:rPr sz="2400" spc="-20" dirty="0">
                <a:solidFill>
                  <a:srgbClr val="03499E"/>
                </a:solidFill>
                <a:latin typeface="Times New Roman"/>
                <a:cs typeface="Times New Roman"/>
              </a:rPr>
              <a:t> </a:t>
            </a:r>
            <a:r>
              <a:rPr sz="2400" dirty="0">
                <a:solidFill>
                  <a:srgbClr val="03499E"/>
                </a:solidFill>
                <a:latin typeface="Times New Roman"/>
                <a:cs typeface="Times New Roman"/>
              </a:rPr>
              <a:t>nhà</a:t>
            </a:r>
            <a:r>
              <a:rPr sz="2400" spc="-15" dirty="0">
                <a:solidFill>
                  <a:srgbClr val="03499E"/>
                </a:solidFill>
                <a:latin typeface="Times New Roman"/>
                <a:cs typeface="Times New Roman"/>
              </a:rPr>
              <a:t> </a:t>
            </a:r>
            <a:r>
              <a:rPr sz="2400" spc="-20" dirty="0">
                <a:solidFill>
                  <a:srgbClr val="03499E"/>
                </a:solidFill>
                <a:latin typeface="Times New Roman"/>
                <a:cs typeface="Times New Roman"/>
              </a:rPr>
              <a:t>thầu</a:t>
            </a:r>
            <a:endParaRPr sz="2400">
              <a:latin typeface="Times New Roman"/>
              <a:cs typeface="Times New Roman"/>
            </a:endParaRPr>
          </a:p>
          <a:p>
            <a:pPr marL="316865" indent="-304165">
              <a:lnSpc>
                <a:spcPct val="100000"/>
              </a:lnSpc>
              <a:spcBef>
                <a:spcPts val="1440"/>
              </a:spcBef>
              <a:buSzPct val="50000"/>
              <a:buFont typeface="Wingdings"/>
              <a:buChar char=""/>
              <a:tabLst>
                <a:tab pos="316865" algn="l"/>
              </a:tabLst>
            </a:pPr>
            <a:r>
              <a:rPr sz="2400" dirty="0">
                <a:solidFill>
                  <a:srgbClr val="03499E"/>
                </a:solidFill>
                <a:latin typeface="Times New Roman"/>
                <a:cs typeface="Times New Roman"/>
              </a:rPr>
              <a:t>Thực hiện</a:t>
            </a:r>
            <a:r>
              <a:rPr sz="2400" spc="-20" dirty="0">
                <a:solidFill>
                  <a:srgbClr val="03499E"/>
                </a:solidFill>
                <a:latin typeface="Times New Roman"/>
                <a:cs typeface="Times New Roman"/>
              </a:rPr>
              <a:t> </a:t>
            </a:r>
            <a:r>
              <a:rPr sz="2400" dirty="0">
                <a:solidFill>
                  <a:srgbClr val="03499E"/>
                </a:solidFill>
                <a:latin typeface="Times New Roman"/>
                <a:cs typeface="Times New Roman"/>
              </a:rPr>
              <a:t>nghĩa</a:t>
            </a:r>
            <a:r>
              <a:rPr sz="2400" spc="-5" dirty="0">
                <a:solidFill>
                  <a:srgbClr val="03499E"/>
                </a:solidFill>
                <a:latin typeface="Times New Roman"/>
                <a:cs typeface="Times New Roman"/>
              </a:rPr>
              <a:t> </a:t>
            </a:r>
            <a:r>
              <a:rPr sz="2400" dirty="0">
                <a:solidFill>
                  <a:srgbClr val="03499E"/>
                </a:solidFill>
                <a:latin typeface="Times New Roman"/>
                <a:cs typeface="Times New Roman"/>
              </a:rPr>
              <a:t>vụ</a:t>
            </a:r>
            <a:r>
              <a:rPr sz="2400" spc="5" dirty="0">
                <a:solidFill>
                  <a:srgbClr val="03499E"/>
                </a:solidFill>
                <a:latin typeface="Times New Roman"/>
                <a:cs typeface="Times New Roman"/>
              </a:rPr>
              <a:t> </a:t>
            </a:r>
            <a:r>
              <a:rPr sz="2400" dirty="0">
                <a:solidFill>
                  <a:srgbClr val="03499E"/>
                </a:solidFill>
                <a:latin typeface="Times New Roman"/>
                <a:cs typeface="Times New Roman"/>
              </a:rPr>
              <a:t>kê khai</a:t>
            </a:r>
            <a:r>
              <a:rPr sz="2400" spc="-10" dirty="0">
                <a:solidFill>
                  <a:srgbClr val="03499E"/>
                </a:solidFill>
                <a:latin typeface="Times New Roman"/>
                <a:cs typeface="Times New Roman"/>
              </a:rPr>
              <a:t> </a:t>
            </a:r>
            <a:r>
              <a:rPr sz="2400" dirty="0">
                <a:solidFill>
                  <a:srgbClr val="03499E"/>
                </a:solidFill>
                <a:latin typeface="Times New Roman"/>
                <a:cs typeface="Times New Roman"/>
              </a:rPr>
              <a:t>thuế</a:t>
            </a:r>
            <a:r>
              <a:rPr sz="2400" spc="-20" dirty="0">
                <a:solidFill>
                  <a:srgbClr val="03499E"/>
                </a:solidFill>
                <a:latin typeface="Times New Roman"/>
                <a:cs typeface="Times New Roman"/>
              </a:rPr>
              <a:t> </a:t>
            </a:r>
            <a:r>
              <a:rPr sz="2400" dirty="0">
                <a:solidFill>
                  <a:srgbClr val="03499E"/>
                </a:solidFill>
                <a:latin typeface="Times New Roman"/>
                <a:cs typeface="Times New Roman"/>
              </a:rPr>
              <a:t>và</a:t>
            </a:r>
            <a:r>
              <a:rPr sz="2400" spc="5" dirty="0">
                <a:solidFill>
                  <a:srgbClr val="03499E"/>
                </a:solidFill>
                <a:latin typeface="Times New Roman"/>
                <a:cs typeface="Times New Roman"/>
              </a:rPr>
              <a:t> </a:t>
            </a:r>
            <a:r>
              <a:rPr sz="2400" dirty="0">
                <a:solidFill>
                  <a:srgbClr val="03499E"/>
                </a:solidFill>
                <a:latin typeface="Times New Roman"/>
                <a:cs typeface="Times New Roman"/>
              </a:rPr>
              <a:t>nộp thuế:</a:t>
            </a:r>
            <a:r>
              <a:rPr sz="2400" spc="-20" dirty="0">
                <a:solidFill>
                  <a:srgbClr val="03499E"/>
                </a:solidFill>
                <a:latin typeface="Times New Roman"/>
                <a:cs typeface="Times New Roman"/>
              </a:rPr>
              <a:t> </a:t>
            </a:r>
            <a:r>
              <a:rPr sz="2400" dirty="0">
                <a:solidFill>
                  <a:srgbClr val="03499E"/>
                </a:solidFill>
                <a:latin typeface="Times New Roman"/>
                <a:cs typeface="Times New Roman"/>
              </a:rPr>
              <a:t>năm</a:t>
            </a:r>
            <a:r>
              <a:rPr sz="2400" spc="-10" dirty="0">
                <a:solidFill>
                  <a:srgbClr val="03499E"/>
                </a:solidFill>
                <a:latin typeface="Times New Roman"/>
                <a:cs typeface="Times New Roman"/>
              </a:rPr>
              <a:t> </a:t>
            </a:r>
            <a:r>
              <a:rPr sz="2400" spc="-25" dirty="0">
                <a:solidFill>
                  <a:srgbClr val="03499E"/>
                </a:solidFill>
                <a:latin typeface="Times New Roman"/>
                <a:cs typeface="Times New Roman"/>
              </a:rPr>
              <a:t>Y-1…</a:t>
            </a:r>
            <a:endParaRPr sz="2400">
              <a:latin typeface="Times New Roman"/>
              <a:cs typeface="Times New Roman"/>
            </a:endParaRPr>
          </a:p>
          <a:p>
            <a:pPr marL="317500" marR="403860" indent="-305435">
              <a:lnSpc>
                <a:spcPct val="150000"/>
              </a:lnSpc>
              <a:buSzPct val="50000"/>
              <a:buFont typeface="Wingdings"/>
              <a:buChar char=""/>
              <a:tabLst>
                <a:tab pos="317500" algn="l"/>
              </a:tabLst>
            </a:pPr>
            <a:r>
              <a:rPr sz="2400" dirty="0">
                <a:solidFill>
                  <a:srgbClr val="03499E"/>
                </a:solidFill>
                <a:latin typeface="Times New Roman"/>
                <a:cs typeface="Times New Roman"/>
              </a:rPr>
              <a:t>Năng</a:t>
            </a:r>
            <a:r>
              <a:rPr sz="2400" spc="-25" dirty="0">
                <a:solidFill>
                  <a:srgbClr val="03499E"/>
                </a:solidFill>
                <a:latin typeface="Times New Roman"/>
                <a:cs typeface="Times New Roman"/>
              </a:rPr>
              <a:t> </a:t>
            </a:r>
            <a:r>
              <a:rPr sz="2400" dirty="0">
                <a:solidFill>
                  <a:srgbClr val="03499E"/>
                </a:solidFill>
                <a:latin typeface="Times New Roman"/>
                <a:cs typeface="Times New Roman"/>
              </a:rPr>
              <a:t>lực</a:t>
            </a:r>
            <a:r>
              <a:rPr sz="2400" spc="-30" dirty="0">
                <a:solidFill>
                  <a:srgbClr val="03499E"/>
                </a:solidFill>
                <a:latin typeface="Times New Roman"/>
                <a:cs typeface="Times New Roman"/>
              </a:rPr>
              <a:t> </a:t>
            </a:r>
            <a:r>
              <a:rPr sz="2400" dirty="0">
                <a:solidFill>
                  <a:srgbClr val="03499E"/>
                </a:solidFill>
                <a:latin typeface="Times New Roman"/>
                <a:cs typeface="Times New Roman"/>
              </a:rPr>
              <a:t>tài</a:t>
            </a:r>
            <a:r>
              <a:rPr sz="2400" spc="-30" dirty="0">
                <a:solidFill>
                  <a:srgbClr val="03499E"/>
                </a:solidFill>
                <a:latin typeface="Times New Roman"/>
                <a:cs typeface="Times New Roman"/>
              </a:rPr>
              <a:t> </a:t>
            </a:r>
            <a:r>
              <a:rPr sz="2400" dirty="0">
                <a:solidFill>
                  <a:srgbClr val="03499E"/>
                </a:solidFill>
                <a:latin typeface="Times New Roman"/>
                <a:cs typeface="Times New Roman"/>
              </a:rPr>
              <a:t>chính:</a:t>
            </a:r>
            <a:r>
              <a:rPr sz="2400" spc="-35" dirty="0">
                <a:solidFill>
                  <a:srgbClr val="03499E"/>
                </a:solidFill>
                <a:latin typeface="Times New Roman"/>
                <a:cs typeface="Times New Roman"/>
              </a:rPr>
              <a:t> </a:t>
            </a:r>
            <a:r>
              <a:rPr sz="2400" dirty="0">
                <a:solidFill>
                  <a:srgbClr val="03499E"/>
                </a:solidFill>
                <a:latin typeface="Times New Roman"/>
                <a:cs typeface="Times New Roman"/>
              </a:rPr>
              <a:t>Tài</a:t>
            </a:r>
            <a:r>
              <a:rPr sz="2400" spc="-30" dirty="0">
                <a:solidFill>
                  <a:srgbClr val="03499E"/>
                </a:solidFill>
                <a:latin typeface="Times New Roman"/>
                <a:cs typeface="Times New Roman"/>
              </a:rPr>
              <a:t> </a:t>
            </a:r>
            <a:r>
              <a:rPr sz="2400" dirty="0">
                <a:solidFill>
                  <a:srgbClr val="03499E"/>
                </a:solidFill>
                <a:latin typeface="Times New Roman"/>
                <a:cs typeface="Times New Roman"/>
              </a:rPr>
              <a:t>sản</a:t>
            </a:r>
            <a:r>
              <a:rPr sz="2400" spc="-20" dirty="0">
                <a:solidFill>
                  <a:srgbClr val="03499E"/>
                </a:solidFill>
                <a:latin typeface="Times New Roman"/>
                <a:cs typeface="Times New Roman"/>
              </a:rPr>
              <a:t> </a:t>
            </a:r>
            <a:r>
              <a:rPr sz="2400" dirty="0">
                <a:solidFill>
                  <a:srgbClr val="03499E"/>
                </a:solidFill>
                <a:latin typeface="Times New Roman"/>
                <a:cs typeface="Times New Roman"/>
              </a:rPr>
              <a:t>ròng,</a:t>
            </a:r>
            <a:r>
              <a:rPr sz="2400" spc="-30" dirty="0">
                <a:solidFill>
                  <a:srgbClr val="03499E"/>
                </a:solidFill>
                <a:latin typeface="Times New Roman"/>
                <a:cs typeface="Times New Roman"/>
              </a:rPr>
              <a:t> </a:t>
            </a:r>
            <a:r>
              <a:rPr sz="2400" dirty="0">
                <a:solidFill>
                  <a:srgbClr val="03499E"/>
                </a:solidFill>
                <a:latin typeface="Times New Roman"/>
                <a:cs typeface="Times New Roman"/>
              </a:rPr>
              <a:t>Doanh</a:t>
            </a:r>
            <a:r>
              <a:rPr sz="2400" spc="-10" dirty="0">
                <a:solidFill>
                  <a:srgbClr val="03499E"/>
                </a:solidFill>
                <a:latin typeface="Times New Roman"/>
                <a:cs typeface="Times New Roman"/>
              </a:rPr>
              <a:t> </a:t>
            </a:r>
            <a:r>
              <a:rPr sz="2400" dirty="0">
                <a:solidFill>
                  <a:srgbClr val="03499E"/>
                </a:solidFill>
                <a:latin typeface="Times New Roman"/>
                <a:cs typeface="Times New Roman"/>
              </a:rPr>
              <a:t>thu</a:t>
            </a:r>
            <a:r>
              <a:rPr sz="2400" spc="-30" dirty="0">
                <a:solidFill>
                  <a:srgbClr val="03499E"/>
                </a:solidFill>
                <a:latin typeface="Times New Roman"/>
                <a:cs typeface="Times New Roman"/>
              </a:rPr>
              <a:t> </a:t>
            </a:r>
            <a:r>
              <a:rPr sz="2400" dirty="0">
                <a:solidFill>
                  <a:srgbClr val="03499E"/>
                </a:solidFill>
                <a:latin typeface="Times New Roman"/>
                <a:cs typeface="Times New Roman"/>
              </a:rPr>
              <a:t>bình</a:t>
            </a:r>
            <a:r>
              <a:rPr sz="2400" spc="-25" dirty="0">
                <a:solidFill>
                  <a:srgbClr val="03499E"/>
                </a:solidFill>
                <a:latin typeface="Times New Roman"/>
                <a:cs typeface="Times New Roman"/>
              </a:rPr>
              <a:t> </a:t>
            </a:r>
            <a:r>
              <a:rPr sz="2400" dirty="0">
                <a:solidFill>
                  <a:srgbClr val="03499E"/>
                </a:solidFill>
                <a:latin typeface="Times New Roman"/>
                <a:cs typeface="Times New Roman"/>
              </a:rPr>
              <a:t>quân</a:t>
            </a:r>
            <a:r>
              <a:rPr sz="2400" spc="-15" dirty="0">
                <a:solidFill>
                  <a:srgbClr val="03499E"/>
                </a:solidFill>
                <a:latin typeface="Times New Roman"/>
                <a:cs typeface="Times New Roman"/>
              </a:rPr>
              <a:t> </a:t>
            </a:r>
            <a:r>
              <a:rPr sz="2400" dirty="0">
                <a:solidFill>
                  <a:srgbClr val="03499E"/>
                </a:solidFill>
                <a:latin typeface="Times New Roman"/>
                <a:cs typeface="Times New Roman"/>
              </a:rPr>
              <a:t>hằng</a:t>
            </a:r>
            <a:r>
              <a:rPr sz="2400" spc="-30" dirty="0">
                <a:solidFill>
                  <a:srgbClr val="03499E"/>
                </a:solidFill>
                <a:latin typeface="Times New Roman"/>
                <a:cs typeface="Times New Roman"/>
              </a:rPr>
              <a:t> </a:t>
            </a:r>
            <a:r>
              <a:rPr sz="2400" dirty="0">
                <a:solidFill>
                  <a:srgbClr val="03499E"/>
                </a:solidFill>
                <a:latin typeface="Times New Roman"/>
                <a:cs typeface="Times New Roman"/>
              </a:rPr>
              <a:t>năm,</a:t>
            </a:r>
            <a:r>
              <a:rPr sz="2400" spc="-10" dirty="0">
                <a:solidFill>
                  <a:srgbClr val="03499E"/>
                </a:solidFill>
                <a:latin typeface="Times New Roman"/>
                <a:cs typeface="Times New Roman"/>
              </a:rPr>
              <a:t> </a:t>
            </a:r>
            <a:r>
              <a:rPr sz="2400" dirty="0">
                <a:solidFill>
                  <a:srgbClr val="FF0000"/>
                </a:solidFill>
                <a:latin typeface="Times New Roman"/>
                <a:cs typeface="Times New Roman"/>
              </a:rPr>
              <a:t>Nguồn</a:t>
            </a:r>
            <a:r>
              <a:rPr sz="2400" spc="-10" dirty="0">
                <a:solidFill>
                  <a:srgbClr val="FF0000"/>
                </a:solidFill>
                <a:latin typeface="Times New Roman"/>
                <a:cs typeface="Times New Roman"/>
              </a:rPr>
              <a:t> </a:t>
            </a:r>
            <a:r>
              <a:rPr sz="2400" dirty="0">
                <a:solidFill>
                  <a:srgbClr val="FF0000"/>
                </a:solidFill>
                <a:latin typeface="Times New Roman"/>
                <a:cs typeface="Times New Roman"/>
              </a:rPr>
              <a:t>lực</a:t>
            </a:r>
            <a:r>
              <a:rPr sz="2400" spc="-30" dirty="0">
                <a:solidFill>
                  <a:srgbClr val="FF0000"/>
                </a:solidFill>
                <a:latin typeface="Times New Roman"/>
                <a:cs typeface="Times New Roman"/>
              </a:rPr>
              <a:t> </a:t>
            </a:r>
            <a:r>
              <a:rPr sz="2400" spc="-25" dirty="0">
                <a:solidFill>
                  <a:srgbClr val="FF0000"/>
                </a:solidFill>
                <a:latin typeface="Times New Roman"/>
                <a:cs typeface="Times New Roman"/>
              </a:rPr>
              <a:t>tài </a:t>
            </a:r>
            <a:r>
              <a:rPr sz="2400" dirty="0">
                <a:solidFill>
                  <a:srgbClr val="FF0000"/>
                </a:solidFill>
                <a:latin typeface="Times New Roman"/>
                <a:cs typeface="Times New Roman"/>
              </a:rPr>
              <a:t>chính</a:t>
            </a:r>
            <a:r>
              <a:rPr sz="2400" spc="-10" dirty="0">
                <a:solidFill>
                  <a:srgbClr val="FF0000"/>
                </a:solidFill>
                <a:latin typeface="Times New Roman"/>
                <a:cs typeface="Times New Roman"/>
              </a:rPr>
              <a:t> </a:t>
            </a:r>
            <a:r>
              <a:rPr sz="2400" dirty="0">
                <a:solidFill>
                  <a:srgbClr val="FF0000"/>
                </a:solidFill>
                <a:latin typeface="Times New Roman"/>
                <a:cs typeface="Times New Roman"/>
              </a:rPr>
              <a:t>cho</a:t>
            </a:r>
            <a:r>
              <a:rPr sz="2400" spc="-15" dirty="0">
                <a:solidFill>
                  <a:srgbClr val="FF0000"/>
                </a:solidFill>
                <a:latin typeface="Times New Roman"/>
                <a:cs typeface="Times New Roman"/>
              </a:rPr>
              <a:t> </a:t>
            </a:r>
            <a:r>
              <a:rPr sz="2400" spc="-25" dirty="0">
                <a:solidFill>
                  <a:srgbClr val="FF0000"/>
                </a:solidFill>
                <a:latin typeface="Times New Roman"/>
                <a:cs typeface="Times New Roman"/>
              </a:rPr>
              <a:t>GT</a:t>
            </a:r>
            <a:endParaRPr sz="2400">
              <a:latin typeface="Times New Roman"/>
              <a:cs typeface="Times New Roman"/>
            </a:endParaRPr>
          </a:p>
          <a:p>
            <a:pPr marL="316865" indent="-304165">
              <a:lnSpc>
                <a:spcPct val="100000"/>
              </a:lnSpc>
              <a:spcBef>
                <a:spcPts val="1445"/>
              </a:spcBef>
              <a:buSzPct val="50000"/>
              <a:buFont typeface="Wingdings"/>
              <a:buChar char=""/>
              <a:tabLst>
                <a:tab pos="316865" algn="l"/>
              </a:tabLst>
            </a:pPr>
            <a:r>
              <a:rPr sz="2400" dirty="0">
                <a:solidFill>
                  <a:srgbClr val="03499E"/>
                </a:solidFill>
                <a:latin typeface="Times New Roman"/>
                <a:cs typeface="Times New Roman"/>
              </a:rPr>
              <a:t>Kinh</a:t>
            </a:r>
            <a:r>
              <a:rPr sz="2400" spc="-10" dirty="0">
                <a:solidFill>
                  <a:srgbClr val="03499E"/>
                </a:solidFill>
                <a:latin typeface="Times New Roman"/>
                <a:cs typeface="Times New Roman"/>
              </a:rPr>
              <a:t> </a:t>
            </a:r>
            <a:r>
              <a:rPr sz="2400" dirty="0">
                <a:solidFill>
                  <a:srgbClr val="03499E"/>
                </a:solidFill>
                <a:latin typeface="Times New Roman"/>
                <a:cs typeface="Times New Roman"/>
              </a:rPr>
              <a:t>nghiệm</a:t>
            </a:r>
            <a:r>
              <a:rPr sz="2400" spc="-20" dirty="0">
                <a:solidFill>
                  <a:srgbClr val="03499E"/>
                </a:solidFill>
                <a:latin typeface="Times New Roman"/>
                <a:cs typeface="Times New Roman"/>
              </a:rPr>
              <a:t> </a:t>
            </a:r>
            <a:r>
              <a:rPr sz="2400" dirty="0">
                <a:solidFill>
                  <a:srgbClr val="03499E"/>
                </a:solidFill>
                <a:latin typeface="Times New Roman"/>
                <a:cs typeface="Times New Roman"/>
              </a:rPr>
              <a:t>trong</a:t>
            </a:r>
            <a:r>
              <a:rPr sz="2400" spc="-20" dirty="0">
                <a:solidFill>
                  <a:srgbClr val="03499E"/>
                </a:solidFill>
                <a:latin typeface="Times New Roman"/>
                <a:cs typeface="Times New Roman"/>
              </a:rPr>
              <a:t> </a:t>
            </a:r>
            <a:r>
              <a:rPr sz="2400" dirty="0">
                <a:solidFill>
                  <a:srgbClr val="03499E"/>
                </a:solidFill>
                <a:latin typeface="Times New Roman"/>
                <a:cs typeface="Times New Roman"/>
              </a:rPr>
              <a:t>HĐ tương</a:t>
            </a:r>
            <a:r>
              <a:rPr sz="2400" spc="-5" dirty="0">
                <a:solidFill>
                  <a:srgbClr val="03499E"/>
                </a:solidFill>
                <a:latin typeface="Times New Roman"/>
                <a:cs typeface="Times New Roman"/>
              </a:rPr>
              <a:t> </a:t>
            </a:r>
            <a:r>
              <a:rPr sz="2400" dirty="0">
                <a:solidFill>
                  <a:srgbClr val="03499E"/>
                </a:solidFill>
                <a:latin typeface="Times New Roman"/>
                <a:cs typeface="Times New Roman"/>
              </a:rPr>
              <a:t>tự</a:t>
            </a:r>
            <a:r>
              <a:rPr sz="2400" spc="-15" dirty="0">
                <a:solidFill>
                  <a:srgbClr val="03499E"/>
                </a:solidFill>
                <a:latin typeface="Times New Roman"/>
                <a:cs typeface="Times New Roman"/>
              </a:rPr>
              <a:t> </a:t>
            </a:r>
            <a:r>
              <a:rPr sz="2400" dirty="0">
                <a:solidFill>
                  <a:srgbClr val="03499E"/>
                </a:solidFill>
                <a:latin typeface="Times New Roman"/>
                <a:cs typeface="Times New Roman"/>
              </a:rPr>
              <a:t>(hoàn</a:t>
            </a:r>
            <a:r>
              <a:rPr sz="2400" spc="-25" dirty="0">
                <a:solidFill>
                  <a:srgbClr val="03499E"/>
                </a:solidFill>
                <a:latin typeface="Times New Roman"/>
                <a:cs typeface="Times New Roman"/>
              </a:rPr>
              <a:t> </a:t>
            </a:r>
            <a:r>
              <a:rPr sz="2400" dirty="0">
                <a:solidFill>
                  <a:srgbClr val="03499E"/>
                </a:solidFill>
                <a:latin typeface="Times New Roman"/>
                <a:cs typeface="Times New Roman"/>
              </a:rPr>
              <a:t>thành</a:t>
            </a:r>
            <a:r>
              <a:rPr sz="2400" spc="-10" dirty="0">
                <a:solidFill>
                  <a:srgbClr val="03499E"/>
                </a:solidFill>
                <a:latin typeface="Times New Roman"/>
                <a:cs typeface="Times New Roman"/>
              </a:rPr>
              <a:t> </a:t>
            </a:r>
            <a:r>
              <a:rPr sz="2400" dirty="0">
                <a:solidFill>
                  <a:srgbClr val="03499E"/>
                </a:solidFill>
                <a:latin typeface="Times New Roman"/>
                <a:cs typeface="Times New Roman"/>
              </a:rPr>
              <a:t>toàn</a:t>
            </a:r>
            <a:r>
              <a:rPr sz="2400" spc="-30" dirty="0">
                <a:solidFill>
                  <a:srgbClr val="03499E"/>
                </a:solidFill>
                <a:latin typeface="Times New Roman"/>
                <a:cs typeface="Times New Roman"/>
              </a:rPr>
              <a:t> </a:t>
            </a:r>
            <a:r>
              <a:rPr sz="2400" dirty="0">
                <a:solidFill>
                  <a:srgbClr val="03499E"/>
                </a:solidFill>
                <a:latin typeface="Times New Roman"/>
                <a:cs typeface="Times New Roman"/>
              </a:rPr>
              <a:t>bộ</a:t>
            </a:r>
            <a:r>
              <a:rPr sz="2400" spc="-5" dirty="0">
                <a:solidFill>
                  <a:srgbClr val="03499E"/>
                </a:solidFill>
                <a:latin typeface="Times New Roman"/>
                <a:cs typeface="Times New Roman"/>
              </a:rPr>
              <a:t> </a:t>
            </a:r>
            <a:r>
              <a:rPr sz="2400" dirty="0">
                <a:solidFill>
                  <a:srgbClr val="03499E"/>
                </a:solidFill>
                <a:latin typeface="Times New Roman"/>
                <a:cs typeface="Times New Roman"/>
              </a:rPr>
              <a:t>hoặc</a:t>
            </a:r>
            <a:r>
              <a:rPr sz="2400" spc="-5" dirty="0">
                <a:solidFill>
                  <a:srgbClr val="03499E"/>
                </a:solidFill>
                <a:latin typeface="Times New Roman"/>
                <a:cs typeface="Times New Roman"/>
              </a:rPr>
              <a:t> </a:t>
            </a:r>
            <a:r>
              <a:rPr sz="2400" dirty="0">
                <a:solidFill>
                  <a:srgbClr val="03499E"/>
                </a:solidFill>
                <a:latin typeface="Times New Roman"/>
                <a:cs typeface="Times New Roman"/>
              </a:rPr>
              <a:t>hoàn</a:t>
            </a:r>
            <a:r>
              <a:rPr sz="2400" spc="-20" dirty="0">
                <a:solidFill>
                  <a:srgbClr val="03499E"/>
                </a:solidFill>
                <a:latin typeface="Times New Roman"/>
                <a:cs typeface="Times New Roman"/>
              </a:rPr>
              <a:t> </a:t>
            </a:r>
            <a:r>
              <a:rPr sz="2400" dirty="0">
                <a:solidFill>
                  <a:srgbClr val="03499E"/>
                </a:solidFill>
                <a:latin typeface="Times New Roman"/>
                <a:cs typeface="Times New Roman"/>
              </a:rPr>
              <a:t>thành</a:t>
            </a:r>
            <a:r>
              <a:rPr sz="2400" spc="-10" dirty="0">
                <a:solidFill>
                  <a:srgbClr val="03499E"/>
                </a:solidFill>
                <a:latin typeface="Times New Roman"/>
                <a:cs typeface="Times New Roman"/>
              </a:rPr>
              <a:t> </a:t>
            </a:r>
            <a:r>
              <a:rPr sz="2400" dirty="0">
                <a:solidFill>
                  <a:srgbClr val="03499E"/>
                </a:solidFill>
                <a:latin typeface="Times New Roman"/>
                <a:cs typeface="Times New Roman"/>
              </a:rPr>
              <a:t>phần</a:t>
            </a:r>
            <a:r>
              <a:rPr sz="2400" spc="-15" dirty="0">
                <a:solidFill>
                  <a:srgbClr val="03499E"/>
                </a:solidFill>
                <a:latin typeface="Times New Roman"/>
                <a:cs typeface="Times New Roman"/>
              </a:rPr>
              <a:t> </a:t>
            </a:r>
            <a:r>
              <a:rPr sz="2400" spc="-10" dirty="0">
                <a:solidFill>
                  <a:srgbClr val="03499E"/>
                </a:solidFill>
                <a:latin typeface="Times New Roman"/>
                <a:cs typeface="Times New Roman"/>
              </a:rPr>
              <a:t>lớn):</a:t>
            </a:r>
            <a:endParaRPr sz="2400">
              <a:latin typeface="Times New Roman"/>
              <a:cs typeface="Times New Roman"/>
            </a:endParaRPr>
          </a:p>
          <a:p>
            <a:pPr marL="883919" lvl="1" indent="-280035">
              <a:lnSpc>
                <a:spcPct val="100000"/>
              </a:lnSpc>
              <a:spcBef>
                <a:spcPts val="1440"/>
              </a:spcBef>
              <a:buSzPct val="50000"/>
              <a:buFont typeface="Wingdings"/>
              <a:buChar char=""/>
              <a:tabLst>
                <a:tab pos="883919" algn="l"/>
              </a:tabLst>
            </a:pPr>
            <a:r>
              <a:rPr sz="2400" dirty="0">
                <a:solidFill>
                  <a:srgbClr val="03499E"/>
                </a:solidFill>
                <a:latin typeface="Times New Roman"/>
                <a:cs typeface="Times New Roman"/>
              </a:rPr>
              <a:t>Đáp</a:t>
            </a:r>
            <a:r>
              <a:rPr sz="2400" spc="-15" dirty="0">
                <a:solidFill>
                  <a:srgbClr val="03499E"/>
                </a:solidFill>
                <a:latin typeface="Times New Roman"/>
                <a:cs typeface="Times New Roman"/>
              </a:rPr>
              <a:t> </a:t>
            </a:r>
            <a:r>
              <a:rPr sz="2400" dirty="0">
                <a:solidFill>
                  <a:srgbClr val="03499E"/>
                </a:solidFill>
                <a:latin typeface="Times New Roman"/>
                <a:cs typeface="Times New Roman"/>
              </a:rPr>
              <a:t>ứng</a:t>
            </a:r>
            <a:r>
              <a:rPr sz="2400" spc="-10" dirty="0">
                <a:solidFill>
                  <a:srgbClr val="03499E"/>
                </a:solidFill>
                <a:latin typeface="Times New Roman"/>
                <a:cs typeface="Times New Roman"/>
              </a:rPr>
              <a:t> </a:t>
            </a:r>
            <a:r>
              <a:rPr sz="2400" dirty="0">
                <a:solidFill>
                  <a:srgbClr val="03499E"/>
                </a:solidFill>
                <a:latin typeface="Times New Roman"/>
                <a:cs typeface="Times New Roman"/>
              </a:rPr>
              <a:t>về</a:t>
            </a:r>
            <a:r>
              <a:rPr sz="2400" spc="-15" dirty="0">
                <a:solidFill>
                  <a:srgbClr val="03499E"/>
                </a:solidFill>
                <a:latin typeface="Times New Roman"/>
                <a:cs typeface="Times New Roman"/>
              </a:rPr>
              <a:t> </a:t>
            </a:r>
            <a:r>
              <a:rPr sz="2400" dirty="0">
                <a:solidFill>
                  <a:srgbClr val="03499E"/>
                </a:solidFill>
                <a:latin typeface="Times New Roman"/>
                <a:cs typeface="Times New Roman"/>
              </a:rPr>
              <a:t>giá</a:t>
            </a:r>
            <a:r>
              <a:rPr sz="2400" spc="-15" dirty="0">
                <a:solidFill>
                  <a:srgbClr val="03499E"/>
                </a:solidFill>
                <a:latin typeface="Times New Roman"/>
                <a:cs typeface="Times New Roman"/>
              </a:rPr>
              <a:t> </a:t>
            </a:r>
            <a:r>
              <a:rPr sz="2400" spc="-25" dirty="0">
                <a:solidFill>
                  <a:srgbClr val="03499E"/>
                </a:solidFill>
                <a:latin typeface="Times New Roman"/>
                <a:cs typeface="Times New Roman"/>
              </a:rPr>
              <a:t>trị</a:t>
            </a:r>
            <a:endParaRPr sz="2400">
              <a:latin typeface="Times New Roman"/>
              <a:cs typeface="Times New Roman"/>
            </a:endParaRPr>
          </a:p>
          <a:p>
            <a:pPr marL="603885" marR="5080" lvl="1" indent="280035">
              <a:lnSpc>
                <a:spcPct val="150000"/>
              </a:lnSpc>
              <a:buSzPct val="50000"/>
              <a:buFont typeface="Wingdings"/>
              <a:buChar char=""/>
              <a:tabLst>
                <a:tab pos="883919" algn="l"/>
              </a:tabLst>
            </a:pPr>
            <a:r>
              <a:rPr sz="2400" dirty="0">
                <a:solidFill>
                  <a:srgbClr val="03499E"/>
                </a:solidFill>
                <a:latin typeface="Times New Roman"/>
                <a:cs typeface="Times New Roman"/>
              </a:rPr>
              <a:t>Đáp</a:t>
            </a:r>
            <a:r>
              <a:rPr sz="2400" spc="204" dirty="0">
                <a:solidFill>
                  <a:srgbClr val="03499E"/>
                </a:solidFill>
                <a:latin typeface="Times New Roman"/>
                <a:cs typeface="Times New Roman"/>
              </a:rPr>
              <a:t> </a:t>
            </a:r>
            <a:r>
              <a:rPr sz="2400" dirty="0">
                <a:solidFill>
                  <a:srgbClr val="03499E"/>
                </a:solidFill>
                <a:latin typeface="Times New Roman"/>
                <a:cs typeface="Times New Roman"/>
              </a:rPr>
              <a:t>ứng</a:t>
            </a:r>
            <a:r>
              <a:rPr sz="2400" spc="204" dirty="0">
                <a:solidFill>
                  <a:srgbClr val="03499E"/>
                </a:solidFill>
                <a:latin typeface="Times New Roman"/>
                <a:cs typeface="Times New Roman"/>
              </a:rPr>
              <a:t> </a:t>
            </a:r>
            <a:r>
              <a:rPr sz="2400" dirty="0">
                <a:solidFill>
                  <a:srgbClr val="03499E"/>
                </a:solidFill>
                <a:latin typeface="Times New Roman"/>
                <a:cs typeface="Times New Roman"/>
              </a:rPr>
              <a:t>về</a:t>
            </a:r>
            <a:r>
              <a:rPr sz="2400" spc="225" dirty="0">
                <a:solidFill>
                  <a:srgbClr val="03499E"/>
                </a:solidFill>
                <a:latin typeface="Times New Roman"/>
                <a:cs typeface="Times New Roman"/>
              </a:rPr>
              <a:t> </a:t>
            </a:r>
            <a:r>
              <a:rPr sz="2400" dirty="0">
                <a:solidFill>
                  <a:srgbClr val="03499E"/>
                </a:solidFill>
                <a:latin typeface="Times New Roman"/>
                <a:cs typeface="Times New Roman"/>
              </a:rPr>
              <a:t>cấp</a:t>
            </a:r>
            <a:r>
              <a:rPr sz="2400" spc="210" dirty="0">
                <a:solidFill>
                  <a:srgbClr val="03499E"/>
                </a:solidFill>
                <a:latin typeface="Times New Roman"/>
                <a:cs typeface="Times New Roman"/>
              </a:rPr>
              <a:t> </a:t>
            </a:r>
            <a:r>
              <a:rPr sz="2400" dirty="0">
                <a:solidFill>
                  <a:srgbClr val="03499E"/>
                </a:solidFill>
                <a:latin typeface="Times New Roman"/>
                <a:cs typeface="Times New Roman"/>
              </a:rPr>
              <a:t>công</a:t>
            </a:r>
            <a:r>
              <a:rPr sz="2400" spc="210" dirty="0">
                <a:solidFill>
                  <a:srgbClr val="03499E"/>
                </a:solidFill>
                <a:latin typeface="Times New Roman"/>
                <a:cs typeface="Times New Roman"/>
              </a:rPr>
              <a:t> </a:t>
            </a:r>
            <a:r>
              <a:rPr sz="2400" dirty="0">
                <a:solidFill>
                  <a:srgbClr val="03499E"/>
                </a:solidFill>
                <a:latin typeface="Times New Roman"/>
                <a:cs typeface="Times New Roman"/>
              </a:rPr>
              <a:t>trình</a:t>
            </a:r>
            <a:r>
              <a:rPr sz="2400" spc="210" dirty="0">
                <a:solidFill>
                  <a:srgbClr val="03499E"/>
                </a:solidFill>
                <a:latin typeface="Times New Roman"/>
                <a:cs typeface="Times New Roman"/>
              </a:rPr>
              <a:t> </a:t>
            </a:r>
            <a:r>
              <a:rPr sz="2400" dirty="0">
                <a:solidFill>
                  <a:srgbClr val="03499E"/>
                </a:solidFill>
                <a:latin typeface="Times New Roman"/>
                <a:cs typeface="Times New Roman"/>
              </a:rPr>
              <a:t>(2</a:t>
            </a:r>
            <a:r>
              <a:rPr sz="2400" spc="210" dirty="0">
                <a:solidFill>
                  <a:srgbClr val="03499E"/>
                </a:solidFill>
                <a:latin typeface="Times New Roman"/>
                <a:cs typeface="Times New Roman"/>
              </a:rPr>
              <a:t> </a:t>
            </a:r>
            <a:r>
              <a:rPr sz="2400" dirty="0">
                <a:solidFill>
                  <a:srgbClr val="03499E"/>
                </a:solidFill>
                <a:latin typeface="Times New Roman"/>
                <a:cs typeface="Times New Roman"/>
              </a:rPr>
              <a:t>công</a:t>
            </a:r>
            <a:r>
              <a:rPr sz="2400" spc="210" dirty="0">
                <a:solidFill>
                  <a:srgbClr val="03499E"/>
                </a:solidFill>
                <a:latin typeface="Times New Roman"/>
                <a:cs typeface="Times New Roman"/>
              </a:rPr>
              <a:t> </a:t>
            </a:r>
            <a:r>
              <a:rPr sz="2400" dirty="0">
                <a:solidFill>
                  <a:srgbClr val="03499E"/>
                </a:solidFill>
                <a:latin typeface="Times New Roman"/>
                <a:cs typeface="Times New Roman"/>
              </a:rPr>
              <a:t>trình</a:t>
            </a:r>
            <a:r>
              <a:rPr sz="2400" spc="210" dirty="0">
                <a:solidFill>
                  <a:srgbClr val="03499E"/>
                </a:solidFill>
                <a:latin typeface="Times New Roman"/>
                <a:cs typeface="Times New Roman"/>
              </a:rPr>
              <a:t> </a:t>
            </a:r>
            <a:r>
              <a:rPr sz="2400" dirty="0">
                <a:solidFill>
                  <a:srgbClr val="03499E"/>
                </a:solidFill>
                <a:latin typeface="Times New Roman"/>
                <a:cs typeface="Times New Roman"/>
              </a:rPr>
              <a:t>cấp</a:t>
            </a:r>
            <a:r>
              <a:rPr sz="2400" spc="195" dirty="0">
                <a:solidFill>
                  <a:srgbClr val="03499E"/>
                </a:solidFill>
                <a:latin typeface="Times New Roman"/>
                <a:cs typeface="Times New Roman"/>
              </a:rPr>
              <a:t> </a:t>
            </a:r>
            <a:r>
              <a:rPr sz="2400" dirty="0">
                <a:solidFill>
                  <a:srgbClr val="03499E"/>
                </a:solidFill>
                <a:latin typeface="Times New Roman"/>
                <a:cs typeface="Times New Roman"/>
              </a:rPr>
              <a:t>liền</a:t>
            </a:r>
            <a:r>
              <a:rPr sz="2400" spc="210" dirty="0">
                <a:solidFill>
                  <a:srgbClr val="03499E"/>
                </a:solidFill>
                <a:latin typeface="Times New Roman"/>
                <a:cs typeface="Times New Roman"/>
              </a:rPr>
              <a:t> </a:t>
            </a:r>
            <a:r>
              <a:rPr sz="2400" dirty="0">
                <a:solidFill>
                  <a:srgbClr val="03499E"/>
                </a:solidFill>
                <a:latin typeface="Times New Roman"/>
                <a:cs typeface="Times New Roman"/>
              </a:rPr>
              <a:t>kề</a:t>
            </a:r>
            <a:r>
              <a:rPr sz="2400" spc="210" dirty="0">
                <a:solidFill>
                  <a:srgbClr val="03499E"/>
                </a:solidFill>
                <a:latin typeface="Times New Roman"/>
                <a:cs typeface="Times New Roman"/>
              </a:rPr>
              <a:t> </a:t>
            </a:r>
            <a:r>
              <a:rPr sz="2400" dirty="0">
                <a:solidFill>
                  <a:srgbClr val="03499E"/>
                </a:solidFill>
                <a:latin typeface="Times New Roman"/>
                <a:cs typeface="Times New Roman"/>
              </a:rPr>
              <a:t>có</a:t>
            </a:r>
            <a:r>
              <a:rPr sz="2400" spc="210" dirty="0">
                <a:solidFill>
                  <a:srgbClr val="03499E"/>
                </a:solidFill>
                <a:latin typeface="Times New Roman"/>
                <a:cs typeface="Times New Roman"/>
              </a:rPr>
              <a:t> </a:t>
            </a:r>
            <a:r>
              <a:rPr sz="2400" dirty="0">
                <a:solidFill>
                  <a:srgbClr val="03499E"/>
                </a:solidFill>
                <a:latin typeface="Times New Roman"/>
                <a:cs typeface="Times New Roman"/>
              </a:rPr>
              <a:t>giá</a:t>
            </a:r>
            <a:r>
              <a:rPr sz="2400" spc="204" dirty="0">
                <a:solidFill>
                  <a:srgbClr val="03499E"/>
                </a:solidFill>
                <a:latin typeface="Times New Roman"/>
                <a:cs typeface="Times New Roman"/>
              </a:rPr>
              <a:t> </a:t>
            </a:r>
            <a:r>
              <a:rPr sz="2400" dirty="0">
                <a:solidFill>
                  <a:srgbClr val="03499E"/>
                </a:solidFill>
                <a:latin typeface="Times New Roman"/>
                <a:cs typeface="Times New Roman"/>
              </a:rPr>
              <a:t>trị</a:t>
            </a:r>
            <a:r>
              <a:rPr sz="2400" spc="210" dirty="0">
                <a:solidFill>
                  <a:srgbClr val="03499E"/>
                </a:solidFill>
                <a:latin typeface="Times New Roman"/>
                <a:cs typeface="Times New Roman"/>
              </a:rPr>
              <a:t> </a:t>
            </a:r>
            <a:r>
              <a:rPr sz="2400" dirty="0">
                <a:solidFill>
                  <a:srgbClr val="03499E"/>
                </a:solidFill>
                <a:latin typeface="Times New Roman"/>
                <a:cs typeface="Times New Roman"/>
              </a:rPr>
              <a:t>hoàn</a:t>
            </a:r>
            <a:r>
              <a:rPr sz="2400" spc="215" dirty="0">
                <a:solidFill>
                  <a:srgbClr val="03499E"/>
                </a:solidFill>
                <a:latin typeface="Times New Roman"/>
                <a:cs typeface="Times New Roman"/>
              </a:rPr>
              <a:t> </a:t>
            </a:r>
            <a:r>
              <a:rPr sz="2400" dirty="0">
                <a:solidFill>
                  <a:srgbClr val="03499E"/>
                </a:solidFill>
                <a:latin typeface="Times New Roman"/>
                <a:cs typeface="Times New Roman"/>
              </a:rPr>
              <a:t>thành</a:t>
            </a:r>
            <a:r>
              <a:rPr sz="2400" spc="210" dirty="0">
                <a:solidFill>
                  <a:srgbClr val="03499E"/>
                </a:solidFill>
                <a:latin typeface="Times New Roman"/>
                <a:cs typeface="Times New Roman"/>
              </a:rPr>
              <a:t> </a:t>
            </a:r>
            <a:r>
              <a:rPr sz="2400" spc="-50" dirty="0">
                <a:solidFill>
                  <a:srgbClr val="03499E"/>
                </a:solidFill>
                <a:latin typeface="Times New Roman"/>
                <a:cs typeface="Times New Roman"/>
              </a:rPr>
              <a:t>≥ </a:t>
            </a:r>
            <a:r>
              <a:rPr sz="2400" dirty="0">
                <a:solidFill>
                  <a:srgbClr val="03499E"/>
                </a:solidFill>
                <a:latin typeface="Times New Roman"/>
                <a:cs typeface="Times New Roman"/>
              </a:rPr>
              <a:t>50%</a:t>
            </a:r>
            <a:r>
              <a:rPr sz="2400" spc="-10" dirty="0">
                <a:solidFill>
                  <a:srgbClr val="03499E"/>
                </a:solidFill>
                <a:latin typeface="Times New Roman"/>
                <a:cs typeface="Times New Roman"/>
              </a:rPr>
              <a:t> </a:t>
            </a:r>
            <a:r>
              <a:rPr sz="2400" dirty="0">
                <a:solidFill>
                  <a:srgbClr val="03499E"/>
                </a:solidFill>
                <a:latin typeface="Times New Roman"/>
                <a:cs typeface="Times New Roman"/>
              </a:rPr>
              <a:t>công</a:t>
            </a:r>
            <a:r>
              <a:rPr sz="2400" spc="-15" dirty="0">
                <a:solidFill>
                  <a:srgbClr val="03499E"/>
                </a:solidFill>
                <a:latin typeface="Times New Roman"/>
                <a:cs typeface="Times New Roman"/>
              </a:rPr>
              <a:t> </a:t>
            </a:r>
            <a:r>
              <a:rPr sz="2400" dirty="0">
                <a:solidFill>
                  <a:srgbClr val="03499E"/>
                </a:solidFill>
                <a:latin typeface="Times New Roman"/>
                <a:cs typeface="Times New Roman"/>
              </a:rPr>
              <a:t>trình</a:t>
            </a:r>
            <a:r>
              <a:rPr sz="2400" spc="-25" dirty="0">
                <a:solidFill>
                  <a:srgbClr val="03499E"/>
                </a:solidFill>
                <a:latin typeface="Times New Roman"/>
                <a:cs typeface="Times New Roman"/>
              </a:rPr>
              <a:t> </a:t>
            </a:r>
            <a:r>
              <a:rPr sz="2400" dirty="0">
                <a:solidFill>
                  <a:srgbClr val="03499E"/>
                </a:solidFill>
                <a:latin typeface="Times New Roman"/>
                <a:cs typeface="Times New Roman"/>
              </a:rPr>
              <a:t>đang</a:t>
            </a:r>
            <a:r>
              <a:rPr sz="2400" spc="-5" dirty="0">
                <a:solidFill>
                  <a:srgbClr val="03499E"/>
                </a:solidFill>
                <a:latin typeface="Times New Roman"/>
                <a:cs typeface="Times New Roman"/>
              </a:rPr>
              <a:t> </a:t>
            </a:r>
            <a:r>
              <a:rPr sz="2400" dirty="0">
                <a:solidFill>
                  <a:srgbClr val="03499E"/>
                </a:solidFill>
                <a:latin typeface="Times New Roman"/>
                <a:cs typeface="Times New Roman"/>
              </a:rPr>
              <a:t>xét</a:t>
            </a:r>
            <a:r>
              <a:rPr sz="2400" spc="-15" dirty="0">
                <a:solidFill>
                  <a:srgbClr val="03499E"/>
                </a:solidFill>
                <a:latin typeface="Times New Roman"/>
                <a:cs typeface="Times New Roman"/>
              </a:rPr>
              <a:t> </a:t>
            </a:r>
            <a:r>
              <a:rPr sz="2400" dirty="0">
                <a:solidFill>
                  <a:srgbClr val="03499E"/>
                </a:solidFill>
                <a:latin typeface="Times New Roman"/>
                <a:cs typeface="Times New Roman"/>
              </a:rPr>
              <a:t>thì</a:t>
            </a:r>
            <a:r>
              <a:rPr sz="2400" spc="-20" dirty="0">
                <a:solidFill>
                  <a:srgbClr val="03499E"/>
                </a:solidFill>
                <a:latin typeface="Times New Roman"/>
                <a:cs typeface="Times New Roman"/>
              </a:rPr>
              <a:t> </a:t>
            </a:r>
            <a:r>
              <a:rPr sz="2400" dirty="0">
                <a:solidFill>
                  <a:srgbClr val="03499E"/>
                </a:solidFill>
                <a:latin typeface="Times New Roman"/>
                <a:cs typeface="Times New Roman"/>
              </a:rPr>
              <a:t>được</a:t>
            </a:r>
            <a:r>
              <a:rPr sz="2400" spc="-5" dirty="0">
                <a:solidFill>
                  <a:srgbClr val="03499E"/>
                </a:solidFill>
                <a:latin typeface="Times New Roman"/>
                <a:cs typeface="Times New Roman"/>
              </a:rPr>
              <a:t> </a:t>
            </a:r>
            <a:r>
              <a:rPr sz="2400" dirty="0">
                <a:solidFill>
                  <a:srgbClr val="03499E"/>
                </a:solidFill>
                <a:latin typeface="Times New Roman"/>
                <a:cs typeface="Times New Roman"/>
              </a:rPr>
              <a:t>coi</a:t>
            </a:r>
            <a:r>
              <a:rPr sz="2400" spc="-15" dirty="0">
                <a:solidFill>
                  <a:srgbClr val="03499E"/>
                </a:solidFill>
                <a:latin typeface="Times New Roman"/>
                <a:cs typeface="Times New Roman"/>
              </a:rPr>
              <a:t> </a:t>
            </a:r>
            <a:r>
              <a:rPr sz="2400" dirty="0">
                <a:solidFill>
                  <a:srgbClr val="03499E"/>
                </a:solidFill>
                <a:latin typeface="Times New Roman"/>
                <a:cs typeface="Times New Roman"/>
              </a:rPr>
              <a:t>01</a:t>
            </a:r>
            <a:r>
              <a:rPr sz="2400" spc="-5" dirty="0">
                <a:solidFill>
                  <a:srgbClr val="03499E"/>
                </a:solidFill>
                <a:latin typeface="Times New Roman"/>
                <a:cs typeface="Times New Roman"/>
              </a:rPr>
              <a:t> </a:t>
            </a:r>
            <a:r>
              <a:rPr sz="2400" dirty="0">
                <a:solidFill>
                  <a:srgbClr val="03499E"/>
                </a:solidFill>
                <a:latin typeface="Times New Roman"/>
                <a:cs typeface="Times New Roman"/>
              </a:rPr>
              <a:t>công</a:t>
            </a:r>
            <a:r>
              <a:rPr sz="2400" spc="-20" dirty="0">
                <a:solidFill>
                  <a:srgbClr val="03499E"/>
                </a:solidFill>
                <a:latin typeface="Times New Roman"/>
                <a:cs typeface="Times New Roman"/>
              </a:rPr>
              <a:t> </a:t>
            </a:r>
            <a:r>
              <a:rPr sz="2400" dirty="0">
                <a:solidFill>
                  <a:srgbClr val="03499E"/>
                </a:solidFill>
                <a:latin typeface="Times New Roman"/>
                <a:cs typeface="Times New Roman"/>
              </a:rPr>
              <a:t>trình</a:t>
            </a:r>
            <a:r>
              <a:rPr sz="2400" spc="-10" dirty="0">
                <a:solidFill>
                  <a:srgbClr val="03499E"/>
                </a:solidFill>
                <a:latin typeface="Times New Roman"/>
                <a:cs typeface="Times New Roman"/>
              </a:rPr>
              <a:t> </a:t>
            </a:r>
            <a:r>
              <a:rPr sz="2400" dirty="0">
                <a:solidFill>
                  <a:srgbClr val="03499E"/>
                </a:solidFill>
                <a:latin typeface="Times New Roman"/>
                <a:cs typeface="Times New Roman"/>
              </a:rPr>
              <a:t>tương</a:t>
            </a:r>
            <a:r>
              <a:rPr sz="2400" spc="-25" dirty="0">
                <a:solidFill>
                  <a:srgbClr val="03499E"/>
                </a:solidFill>
                <a:latin typeface="Times New Roman"/>
                <a:cs typeface="Times New Roman"/>
              </a:rPr>
              <a:t> tự)</a:t>
            </a:r>
            <a:endParaRPr sz="2400">
              <a:latin typeface="Times New Roman"/>
              <a:cs typeface="Times New Roman"/>
            </a:endParaRPr>
          </a:p>
        </p:txBody>
      </p:sp>
      <p:sp>
        <p:nvSpPr>
          <p:cNvPr id="4" name="object 4"/>
          <p:cNvSpPr txBox="1"/>
          <p:nvPr/>
        </p:nvSpPr>
        <p:spPr>
          <a:xfrm>
            <a:off x="11736958" y="6563140"/>
            <a:ext cx="241935" cy="179705"/>
          </a:xfrm>
          <a:prstGeom prst="rect">
            <a:avLst/>
          </a:prstGeom>
        </p:spPr>
        <p:txBody>
          <a:bodyPr vert="horz" wrap="square" lIns="0" tIns="8255" rIns="0" bIns="0" rtlCol="0">
            <a:spAutoFit/>
          </a:bodyPr>
          <a:lstStyle/>
          <a:p>
            <a:pPr marL="38100">
              <a:lnSpc>
                <a:spcPct val="100000"/>
              </a:lnSpc>
              <a:spcBef>
                <a:spcPts val="65"/>
              </a:spcBef>
            </a:pPr>
            <a:fld id="{81D60167-4931-47E6-BA6A-407CBD079E47}" type="slidenum">
              <a:rPr sz="1000" spc="-25" dirty="0">
                <a:latin typeface="Verdana"/>
                <a:cs typeface="Verdana"/>
              </a:rPr>
              <a:t>83</a:t>
            </a:fld>
            <a:endParaRPr sz="1000">
              <a:latin typeface="Verdana"/>
              <a:cs typeface="Verdana"/>
            </a:endParaRPr>
          </a:p>
        </p:txBody>
      </p:sp>
      <p:sp>
        <p:nvSpPr>
          <p:cNvPr id="3" name="object 3"/>
          <p:cNvSpPr txBox="1">
            <a:spLocks noGrp="1"/>
          </p:cNvSpPr>
          <p:nvPr>
            <p:ph type="title"/>
          </p:nvPr>
        </p:nvSpPr>
        <p:spPr>
          <a:xfrm>
            <a:off x="688340" y="340817"/>
            <a:ext cx="5582285" cy="437515"/>
          </a:xfrm>
          <a:prstGeom prst="rect">
            <a:avLst/>
          </a:prstGeom>
        </p:spPr>
        <p:txBody>
          <a:bodyPr vert="horz" wrap="square" lIns="0" tIns="12700" rIns="0" bIns="0" rtlCol="0">
            <a:spAutoFit/>
          </a:bodyPr>
          <a:lstStyle/>
          <a:p>
            <a:pPr marL="12700">
              <a:lnSpc>
                <a:spcPct val="100000"/>
              </a:lnSpc>
              <a:spcBef>
                <a:spcPts val="100"/>
              </a:spcBef>
            </a:pPr>
            <a:r>
              <a:rPr sz="2700" dirty="0"/>
              <a:t>Tiêu</a:t>
            </a:r>
            <a:r>
              <a:rPr sz="2700" spc="-15" dirty="0"/>
              <a:t> </a:t>
            </a:r>
            <a:r>
              <a:rPr sz="2700" dirty="0"/>
              <a:t>chuẩn</a:t>
            </a:r>
            <a:r>
              <a:rPr sz="2700" spc="-15" dirty="0"/>
              <a:t> </a:t>
            </a:r>
            <a:r>
              <a:rPr sz="2700" dirty="0"/>
              <a:t>đánh</a:t>
            </a:r>
            <a:r>
              <a:rPr sz="2700" spc="-25" dirty="0"/>
              <a:t> </a:t>
            </a:r>
            <a:r>
              <a:rPr sz="2700" dirty="0"/>
              <a:t>giá</a:t>
            </a:r>
            <a:r>
              <a:rPr sz="2700" spc="-20" dirty="0"/>
              <a:t> </a:t>
            </a:r>
            <a:r>
              <a:rPr sz="2700" dirty="0"/>
              <a:t>NLKN</a:t>
            </a:r>
            <a:r>
              <a:rPr sz="2700" spc="-10" dirty="0"/>
              <a:t> </a:t>
            </a:r>
            <a:r>
              <a:rPr sz="2700" dirty="0"/>
              <a:t>–</a:t>
            </a:r>
            <a:r>
              <a:rPr sz="2700" spc="-10" dirty="0"/>
              <a:t> </a:t>
            </a:r>
            <a:r>
              <a:rPr sz="2700" dirty="0"/>
              <a:t>Xây</a:t>
            </a:r>
            <a:r>
              <a:rPr sz="2700" spc="-15" dirty="0"/>
              <a:t> </a:t>
            </a:r>
            <a:r>
              <a:rPr sz="2700" spc="-25" dirty="0"/>
              <a:t>lắp</a:t>
            </a:r>
            <a:endParaRPr sz="2700"/>
          </a:p>
        </p:txBody>
      </p:sp>
      <p:sp>
        <p:nvSpPr>
          <p:cNvPr id="5" name="Slide Number Placeholder 4">
            <a:extLst>
              <a:ext uri="{FF2B5EF4-FFF2-40B4-BE49-F238E27FC236}">
                <a16:creationId xmlns:a16="http://schemas.microsoft.com/office/drawing/2014/main" id="{297ED1E3-95B9-E817-5F6B-92AB308D3416}"/>
              </a:ext>
            </a:extLst>
          </p:cNvPr>
          <p:cNvSpPr>
            <a:spLocks noGrp="1"/>
          </p:cNvSpPr>
          <p:nvPr>
            <p:ph type="sldNum" sz="quarter" idx="7"/>
          </p:nvPr>
        </p:nvSpPr>
        <p:spPr/>
        <p:txBody>
          <a:bodyPr/>
          <a:lstStyle/>
          <a:p>
            <a:pPr marL="4939665">
              <a:lnSpc>
                <a:spcPts val="1655"/>
              </a:lnSpc>
            </a:pPr>
            <a:fld id="{81D60167-4931-47E6-BA6A-407CBD079E47}" type="slidenum">
              <a:rPr lang="en-US" spc="-25" smtClean="0"/>
              <a:t>83</a:t>
            </a:fld>
            <a:endParaRPr lang="en-US" spc="-25"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35532" y="831850"/>
            <a:ext cx="10476230" cy="5695950"/>
          </a:xfrm>
          <a:prstGeom prst="rect">
            <a:avLst/>
          </a:prstGeom>
        </p:spPr>
        <p:txBody>
          <a:bodyPr vert="horz" wrap="square" lIns="0" tIns="12700" rIns="0" bIns="0" rtlCol="0">
            <a:spAutoFit/>
          </a:bodyPr>
          <a:lstStyle/>
          <a:p>
            <a:pPr marL="317500" marR="5080" indent="-304800" algn="just">
              <a:lnSpc>
                <a:spcPct val="100000"/>
              </a:lnSpc>
              <a:spcBef>
                <a:spcPts val="100"/>
              </a:spcBef>
              <a:buClr>
                <a:srgbClr val="03499E"/>
              </a:buClr>
              <a:buSzPct val="66666"/>
              <a:buFont typeface="Wingdings"/>
              <a:buChar char=""/>
              <a:tabLst>
                <a:tab pos="317500" algn="l"/>
              </a:tabLst>
            </a:pPr>
            <a:r>
              <a:rPr sz="1800" dirty="0">
                <a:solidFill>
                  <a:srgbClr val="03499E"/>
                </a:solidFill>
                <a:latin typeface="Times New Roman"/>
                <a:cs typeface="Times New Roman"/>
              </a:rPr>
              <a:t>Trường</a:t>
            </a:r>
            <a:r>
              <a:rPr sz="1800" spc="25" dirty="0">
                <a:solidFill>
                  <a:srgbClr val="03499E"/>
                </a:solidFill>
                <a:latin typeface="Times New Roman"/>
                <a:cs typeface="Times New Roman"/>
              </a:rPr>
              <a:t> </a:t>
            </a:r>
            <a:r>
              <a:rPr sz="1800" dirty="0">
                <a:solidFill>
                  <a:srgbClr val="03499E"/>
                </a:solidFill>
                <a:latin typeface="Times New Roman"/>
                <a:cs typeface="Times New Roman"/>
              </a:rPr>
              <a:t>hợp</a:t>
            </a:r>
            <a:r>
              <a:rPr sz="1800" spc="20" dirty="0">
                <a:solidFill>
                  <a:srgbClr val="03499E"/>
                </a:solidFill>
                <a:latin typeface="Times New Roman"/>
                <a:cs typeface="Times New Roman"/>
              </a:rPr>
              <a:t> </a:t>
            </a:r>
            <a:r>
              <a:rPr sz="1800" dirty="0">
                <a:solidFill>
                  <a:srgbClr val="03499E"/>
                </a:solidFill>
                <a:latin typeface="Times New Roman"/>
                <a:cs typeface="Times New Roman"/>
              </a:rPr>
              <a:t>sử</a:t>
            </a:r>
            <a:r>
              <a:rPr sz="1800" spc="30" dirty="0">
                <a:solidFill>
                  <a:srgbClr val="03499E"/>
                </a:solidFill>
                <a:latin typeface="Times New Roman"/>
                <a:cs typeface="Times New Roman"/>
              </a:rPr>
              <a:t> </a:t>
            </a:r>
            <a:r>
              <a:rPr sz="1800" dirty="0">
                <a:solidFill>
                  <a:srgbClr val="03499E"/>
                </a:solidFill>
                <a:latin typeface="Times New Roman"/>
                <a:cs typeface="Times New Roman"/>
              </a:rPr>
              <a:t>dụng</a:t>
            </a:r>
            <a:r>
              <a:rPr sz="1800" spc="30" dirty="0">
                <a:solidFill>
                  <a:srgbClr val="03499E"/>
                </a:solidFill>
                <a:latin typeface="Times New Roman"/>
                <a:cs typeface="Times New Roman"/>
              </a:rPr>
              <a:t> </a:t>
            </a:r>
            <a:r>
              <a:rPr sz="1800" dirty="0">
                <a:solidFill>
                  <a:srgbClr val="03499E"/>
                </a:solidFill>
                <a:latin typeface="Times New Roman"/>
                <a:cs typeface="Times New Roman"/>
              </a:rPr>
              <a:t>phương</a:t>
            </a:r>
            <a:r>
              <a:rPr sz="1800" spc="30" dirty="0">
                <a:solidFill>
                  <a:srgbClr val="03499E"/>
                </a:solidFill>
                <a:latin typeface="Times New Roman"/>
                <a:cs typeface="Times New Roman"/>
              </a:rPr>
              <a:t> </a:t>
            </a:r>
            <a:r>
              <a:rPr sz="1800" dirty="0">
                <a:solidFill>
                  <a:srgbClr val="03499E"/>
                </a:solidFill>
                <a:latin typeface="Times New Roman"/>
                <a:cs typeface="Times New Roman"/>
              </a:rPr>
              <a:t>pháp</a:t>
            </a:r>
            <a:r>
              <a:rPr sz="1800" spc="25" dirty="0">
                <a:solidFill>
                  <a:srgbClr val="03499E"/>
                </a:solidFill>
                <a:latin typeface="Times New Roman"/>
                <a:cs typeface="Times New Roman"/>
              </a:rPr>
              <a:t> </a:t>
            </a:r>
            <a:r>
              <a:rPr sz="1800" dirty="0">
                <a:solidFill>
                  <a:srgbClr val="FF0000"/>
                </a:solidFill>
                <a:latin typeface="Times New Roman"/>
                <a:cs typeface="Times New Roman"/>
              </a:rPr>
              <a:t>đạt,</a:t>
            </a:r>
            <a:r>
              <a:rPr sz="1800" spc="30" dirty="0">
                <a:solidFill>
                  <a:srgbClr val="FF0000"/>
                </a:solidFill>
                <a:latin typeface="Times New Roman"/>
                <a:cs typeface="Times New Roman"/>
              </a:rPr>
              <a:t> </a:t>
            </a:r>
            <a:r>
              <a:rPr sz="1800" dirty="0">
                <a:solidFill>
                  <a:srgbClr val="FF0000"/>
                </a:solidFill>
                <a:latin typeface="Times New Roman"/>
                <a:cs typeface="Times New Roman"/>
              </a:rPr>
              <a:t>không</a:t>
            </a:r>
            <a:r>
              <a:rPr sz="1800" spc="20" dirty="0">
                <a:solidFill>
                  <a:srgbClr val="FF0000"/>
                </a:solidFill>
                <a:latin typeface="Times New Roman"/>
                <a:cs typeface="Times New Roman"/>
              </a:rPr>
              <a:t> </a:t>
            </a:r>
            <a:r>
              <a:rPr sz="1800" dirty="0">
                <a:solidFill>
                  <a:srgbClr val="FF0000"/>
                </a:solidFill>
                <a:latin typeface="Times New Roman"/>
                <a:cs typeface="Times New Roman"/>
              </a:rPr>
              <a:t>đạt,</a:t>
            </a:r>
            <a:r>
              <a:rPr sz="1800" spc="25" dirty="0">
                <a:solidFill>
                  <a:srgbClr val="FF0000"/>
                </a:solidFill>
                <a:latin typeface="Times New Roman"/>
                <a:cs typeface="Times New Roman"/>
              </a:rPr>
              <a:t> </a:t>
            </a:r>
            <a:r>
              <a:rPr sz="1800" dirty="0">
                <a:solidFill>
                  <a:srgbClr val="03499E"/>
                </a:solidFill>
                <a:latin typeface="Times New Roman"/>
                <a:cs typeface="Times New Roman"/>
              </a:rPr>
              <a:t>đối</a:t>
            </a:r>
            <a:r>
              <a:rPr sz="1800" spc="25" dirty="0">
                <a:solidFill>
                  <a:srgbClr val="03499E"/>
                </a:solidFill>
                <a:latin typeface="Times New Roman"/>
                <a:cs typeface="Times New Roman"/>
              </a:rPr>
              <a:t> </a:t>
            </a:r>
            <a:r>
              <a:rPr sz="1800" dirty="0">
                <a:solidFill>
                  <a:srgbClr val="03499E"/>
                </a:solidFill>
                <a:latin typeface="Times New Roman"/>
                <a:cs typeface="Times New Roman"/>
              </a:rPr>
              <a:t>với</a:t>
            </a:r>
            <a:r>
              <a:rPr sz="1800" spc="20" dirty="0">
                <a:solidFill>
                  <a:srgbClr val="03499E"/>
                </a:solidFill>
                <a:latin typeface="Times New Roman"/>
                <a:cs typeface="Times New Roman"/>
              </a:rPr>
              <a:t> </a:t>
            </a:r>
            <a:r>
              <a:rPr sz="1800" dirty="0">
                <a:solidFill>
                  <a:srgbClr val="03499E"/>
                </a:solidFill>
                <a:latin typeface="Times New Roman"/>
                <a:cs typeface="Times New Roman"/>
              </a:rPr>
              <a:t>các</a:t>
            </a:r>
            <a:r>
              <a:rPr sz="1800" spc="30" dirty="0">
                <a:solidFill>
                  <a:srgbClr val="03499E"/>
                </a:solidFill>
                <a:latin typeface="Times New Roman"/>
                <a:cs typeface="Times New Roman"/>
              </a:rPr>
              <a:t> </a:t>
            </a:r>
            <a:r>
              <a:rPr sz="1800" dirty="0">
                <a:solidFill>
                  <a:srgbClr val="FF0000"/>
                </a:solidFill>
                <a:latin typeface="Times New Roman"/>
                <a:cs typeface="Times New Roman"/>
              </a:rPr>
              <a:t>tiêu</a:t>
            </a:r>
            <a:r>
              <a:rPr sz="1800" spc="20" dirty="0">
                <a:solidFill>
                  <a:srgbClr val="FF0000"/>
                </a:solidFill>
                <a:latin typeface="Times New Roman"/>
                <a:cs typeface="Times New Roman"/>
              </a:rPr>
              <a:t> </a:t>
            </a:r>
            <a:r>
              <a:rPr sz="1800" dirty="0">
                <a:solidFill>
                  <a:srgbClr val="FF0000"/>
                </a:solidFill>
                <a:latin typeface="Times New Roman"/>
                <a:cs typeface="Times New Roman"/>
              </a:rPr>
              <a:t>chí</a:t>
            </a:r>
            <a:r>
              <a:rPr sz="1800" spc="40" dirty="0">
                <a:solidFill>
                  <a:srgbClr val="FF0000"/>
                </a:solidFill>
                <a:latin typeface="Times New Roman"/>
                <a:cs typeface="Times New Roman"/>
              </a:rPr>
              <a:t> </a:t>
            </a:r>
            <a:r>
              <a:rPr sz="1800" dirty="0">
                <a:solidFill>
                  <a:srgbClr val="FF0000"/>
                </a:solidFill>
                <a:latin typeface="Times New Roman"/>
                <a:cs typeface="Times New Roman"/>
              </a:rPr>
              <a:t>đánh</a:t>
            </a:r>
            <a:r>
              <a:rPr sz="1800" spc="25" dirty="0">
                <a:solidFill>
                  <a:srgbClr val="FF0000"/>
                </a:solidFill>
                <a:latin typeface="Times New Roman"/>
                <a:cs typeface="Times New Roman"/>
              </a:rPr>
              <a:t> </a:t>
            </a:r>
            <a:r>
              <a:rPr sz="1800" dirty="0">
                <a:solidFill>
                  <a:srgbClr val="FF0000"/>
                </a:solidFill>
                <a:latin typeface="Times New Roman"/>
                <a:cs typeface="Times New Roman"/>
              </a:rPr>
              <a:t>giá</a:t>
            </a:r>
            <a:r>
              <a:rPr sz="1800" spc="30" dirty="0">
                <a:solidFill>
                  <a:srgbClr val="FF0000"/>
                </a:solidFill>
                <a:latin typeface="Times New Roman"/>
                <a:cs typeface="Times New Roman"/>
              </a:rPr>
              <a:t> </a:t>
            </a:r>
            <a:r>
              <a:rPr sz="1800" dirty="0">
                <a:solidFill>
                  <a:srgbClr val="FF0000"/>
                </a:solidFill>
                <a:latin typeface="Times New Roman"/>
                <a:cs typeface="Times New Roman"/>
              </a:rPr>
              <a:t>tổng</a:t>
            </a:r>
            <a:r>
              <a:rPr sz="1800" spc="30" dirty="0">
                <a:solidFill>
                  <a:srgbClr val="FF0000"/>
                </a:solidFill>
                <a:latin typeface="Times New Roman"/>
                <a:cs typeface="Times New Roman"/>
              </a:rPr>
              <a:t> </a:t>
            </a:r>
            <a:r>
              <a:rPr sz="1800" dirty="0">
                <a:solidFill>
                  <a:srgbClr val="FF0000"/>
                </a:solidFill>
                <a:latin typeface="Times New Roman"/>
                <a:cs typeface="Times New Roman"/>
              </a:rPr>
              <a:t>quát</a:t>
            </a:r>
            <a:r>
              <a:rPr sz="1800" dirty="0">
                <a:solidFill>
                  <a:srgbClr val="03499E"/>
                </a:solidFill>
                <a:latin typeface="Times New Roman"/>
                <a:cs typeface="Times New Roman"/>
              </a:rPr>
              <a:t>,</a:t>
            </a:r>
            <a:r>
              <a:rPr sz="1800" spc="20" dirty="0">
                <a:solidFill>
                  <a:srgbClr val="03499E"/>
                </a:solidFill>
                <a:latin typeface="Times New Roman"/>
                <a:cs typeface="Times New Roman"/>
              </a:rPr>
              <a:t> </a:t>
            </a:r>
            <a:r>
              <a:rPr sz="1800" dirty="0">
                <a:solidFill>
                  <a:srgbClr val="FF0000"/>
                </a:solidFill>
                <a:latin typeface="Times New Roman"/>
                <a:cs typeface="Times New Roman"/>
              </a:rPr>
              <a:t>chỉ</a:t>
            </a:r>
            <a:r>
              <a:rPr sz="1800" spc="30" dirty="0">
                <a:solidFill>
                  <a:srgbClr val="FF0000"/>
                </a:solidFill>
                <a:latin typeface="Times New Roman"/>
                <a:cs typeface="Times New Roman"/>
              </a:rPr>
              <a:t> </a:t>
            </a:r>
            <a:r>
              <a:rPr sz="1800" dirty="0">
                <a:solidFill>
                  <a:srgbClr val="FF0000"/>
                </a:solidFill>
                <a:latin typeface="Times New Roman"/>
                <a:cs typeface="Times New Roman"/>
              </a:rPr>
              <a:t>sử</a:t>
            </a:r>
            <a:r>
              <a:rPr sz="1800" spc="30" dirty="0">
                <a:solidFill>
                  <a:srgbClr val="FF0000"/>
                </a:solidFill>
                <a:latin typeface="Times New Roman"/>
                <a:cs typeface="Times New Roman"/>
              </a:rPr>
              <a:t> </a:t>
            </a:r>
            <a:r>
              <a:rPr sz="1800" dirty="0">
                <a:solidFill>
                  <a:srgbClr val="FF0000"/>
                </a:solidFill>
                <a:latin typeface="Times New Roman"/>
                <a:cs typeface="Times New Roman"/>
              </a:rPr>
              <a:t>dụng</a:t>
            </a:r>
            <a:r>
              <a:rPr sz="1800" spc="30" dirty="0">
                <a:solidFill>
                  <a:srgbClr val="FF0000"/>
                </a:solidFill>
                <a:latin typeface="Times New Roman"/>
                <a:cs typeface="Times New Roman"/>
              </a:rPr>
              <a:t> </a:t>
            </a:r>
            <a:r>
              <a:rPr sz="1800" dirty="0">
                <a:solidFill>
                  <a:srgbClr val="FF0000"/>
                </a:solidFill>
                <a:latin typeface="Times New Roman"/>
                <a:cs typeface="Times New Roman"/>
              </a:rPr>
              <a:t>tiêu</a:t>
            </a:r>
            <a:r>
              <a:rPr sz="1800" spc="20" dirty="0">
                <a:solidFill>
                  <a:srgbClr val="FF0000"/>
                </a:solidFill>
                <a:latin typeface="Times New Roman"/>
                <a:cs typeface="Times New Roman"/>
              </a:rPr>
              <a:t> </a:t>
            </a:r>
            <a:r>
              <a:rPr sz="1800" spc="-25" dirty="0">
                <a:solidFill>
                  <a:srgbClr val="FF0000"/>
                </a:solidFill>
                <a:latin typeface="Times New Roman"/>
                <a:cs typeface="Times New Roman"/>
              </a:rPr>
              <a:t>chí </a:t>
            </a:r>
            <a:r>
              <a:rPr sz="1800" dirty="0">
                <a:solidFill>
                  <a:srgbClr val="FF0000"/>
                </a:solidFill>
                <a:latin typeface="Times New Roman"/>
                <a:cs typeface="Times New Roman"/>
              </a:rPr>
              <a:t>đạt, không</a:t>
            </a:r>
            <a:r>
              <a:rPr sz="1800" spc="-10" dirty="0">
                <a:solidFill>
                  <a:srgbClr val="FF0000"/>
                </a:solidFill>
                <a:latin typeface="Times New Roman"/>
                <a:cs typeface="Times New Roman"/>
              </a:rPr>
              <a:t> </a:t>
            </a:r>
            <a:r>
              <a:rPr sz="1800" dirty="0">
                <a:solidFill>
                  <a:srgbClr val="FF0000"/>
                </a:solidFill>
                <a:latin typeface="Times New Roman"/>
                <a:cs typeface="Times New Roman"/>
              </a:rPr>
              <a:t>đạt</a:t>
            </a:r>
            <a:r>
              <a:rPr sz="1800" dirty="0">
                <a:solidFill>
                  <a:srgbClr val="03499E"/>
                </a:solidFill>
                <a:latin typeface="Times New Roman"/>
                <a:cs typeface="Times New Roman"/>
              </a:rPr>
              <a:t>.</a:t>
            </a:r>
            <a:r>
              <a:rPr sz="1800" spc="-5" dirty="0">
                <a:solidFill>
                  <a:srgbClr val="03499E"/>
                </a:solidFill>
                <a:latin typeface="Times New Roman"/>
                <a:cs typeface="Times New Roman"/>
              </a:rPr>
              <a:t> </a:t>
            </a:r>
            <a:r>
              <a:rPr sz="1800" dirty="0">
                <a:solidFill>
                  <a:srgbClr val="03499E"/>
                </a:solidFill>
                <a:latin typeface="Times New Roman"/>
                <a:cs typeface="Times New Roman"/>
              </a:rPr>
              <a:t>Đối với các tiêu</a:t>
            </a:r>
            <a:r>
              <a:rPr sz="1800" spc="-10" dirty="0">
                <a:solidFill>
                  <a:srgbClr val="03499E"/>
                </a:solidFill>
                <a:latin typeface="Times New Roman"/>
                <a:cs typeface="Times New Roman"/>
              </a:rPr>
              <a:t> </a:t>
            </a:r>
            <a:r>
              <a:rPr sz="1800" dirty="0">
                <a:solidFill>
                  <a:srgbClr val="03499E"/>
                </a:solidFill>
                <a:latin typeface="Times New Roman"/>
                <a:cs typeface="Times New Roman"/>
              </a:rPr>
              <a:t>chí</a:t>
            </a:r>
            <a:r>
              <a:rPr sz="1800" spc="10" dirty="0">
                <a:solidFill>
                  <a:srgbClr val="03499E"/>
                </a:solidFill>
                <a:latin typeface="Times New Roman"/>
                <a:cs typeface="Times New Roman"/>
              </a:rPr>
              <a:t> </a:t>
            </a:r>
            <a:r>
              <a:rPr sz="1800" dirty="0">
                <a:solidFill>
                  <a:srgbClr val="FF0000"/>
                </a:solidFill>
                <a:latin typeface="Times New Roman"/>
                <a:cs typeface="Times New Roman"/>
              </a:rPr>
              <a:t>chi</a:t>
            </a:r>
            <a:r>
              <a:rPr sz="1800" spc="5" dirty="0">
                <a:solidFill>
                  <a:srgbClr val="FF0000"/>
                </a:solidFill>
                <a:latin typeface="Times New Roman"/>
                <a:cs typeface="Times New Roman"/>
              </a:rPr>
              <a:t> </a:t>
            </a:r>
            <a:r>
              <a:rPr sz="1800" dirty="0">
                <a:solidFill>
                  <a:srgbClr val="FF0000"/>
                </a:solidFill>
                <a:latin typeface="Times New Roman"/>
                <a:cs typeface="Times New Roman"/>
              </a:rPr>
              <a:t>tiết</a:t>
            </a:r>
            <a:r>
              <a:rPr sz="1800" spc="-10" dirty="0">
                <a:solidFill>
                  <a:srgbClr val="FF0000"/>
                </a:solidFill>
                <a:latin typeface="Times New Roman"/>
                <a:cs typeface="Times New Roman"/>
              </a:rPr>
              <a:t> </a:t>
            </a:r>
            <a:r>
              <a:rPr sz="1800" dirty="0">
                <a:solidFill>
                  <a:srgbClr val="FF0000"/>
                </a:solidFill>
                <a:latin typeface="Times New Roman"/>
                <a:cs typeface="Times New Roman"/>
              </a:rPr>
              <a:t>cơ</a:t>
            </a:r>
            <a:r>
              <a:rPr sz="1800" spc="-5" dirty="0">
                <a:solidFill>
                  <a:srgbClr val="FF0000"/>
                </a:solidFill>
                <a:latin typeface="Times New Roman"/>
                <a:cs typeface="Times New Roman"/>
              </a:rPr>
              <a:t> </a:t>
            </a:r>
            <a:r>
              <a:rPr sz="1800" dirty="0">
                <a:solidFill>
                  <a:srgbClr val="FF0000"/>
                </a:solidFill>
                <a:latin typeface="Times New Roman"/>
                <a:cs typeface="Times New Roman"/>
              </a:rPr>
              <a:t>bản</a:t>
            </a:r>
            <a:r>
              <a:rPr sz="1800" spc="-5" dirty="0">
                <a:solidFill>
                  <a:srgbClr val="FF0000"/>
                </a:solidFill>
                <a:latin typeface="Times New Roman"/>
                <a:cs typeface="Times New Roman"/>
              </a:rPr>
              <a:t> </a:t>
            </a:r>
            <a:r>
              <a:rPr sz="1800" dirty="0">
                <a:solidFill>
                  <a:srgbClr val="FF0000"/>
                </a:solidFill>
                <a:latin typeface="Times New Roman"/>
                <a:cs typeface="Times New Roman"/>
              </a:rPr>
              <a:t>trong</a:t>
            </a:r>
            <a:r>
              <a:rPr sz="1800" spc="5" dirty="0">
                <a:solidFill>
                  <a:srgbClr val="FF0000"/>
                </a:solidFill>
                <a:latin typeface="Times New Roman"/>
                <a:cs typeface="Times New Roman"/>
              </a:rPr>
              <a:t> </a:t>
            </a:r>
            <a:r>
              <a:rPr sz="1800" dirty="0">
                <a:solidFill>
                  <a:srgbClr val="FF0000"/>
                </a:solidFill>
                <a:latin typeface="Times New Roman"/>
                <a:cs typeface="Times New Roman"/>
              </a:rPr>
              <a:t>tiêu chí</a:t>
            </a:r>
            <a:r>
              <a:rPr sz="1800" spc="10" dirty="0">
                <a:solidFill>
                  <a:srgbClr val="FF0000"/>
                </a:solidFill>
                <a:latin typeface="Times New Roman"/>
                <a:cs typeface="Times New Roman"/>
              </a:rPr>
              <a:t> </a:t>
            </a:r>
            <a:r>
              <a:rPr sz="1800" dirty="0">
                <a:solidFill>
                  <a:srgbClr val="FF0000"/>
                </a:solidFill>
                <a:latin typeface="Times New Roman"/>
                <a:cs typeface="Times New Roman"/>
              </a:rPr>
              <a:t>tổng quát,</a:t>
            </a:r>
            <a:r>
              <a:rPr sz="1800" spc="-10" dirty="0">
                <a:solidFill>
                  <a:srgbClr val="FF0000"/>
                </a:solidFill>
                <a:latin typeface="Times New Roman"/>
                <a:cs typeface="Times New Roman"/>
              </a:rPr>
              <a:t> </a:t>
            </a:r>
            <a:r>
              <a:rPr sz="1800" dirty="0">
                <a:solidFill>
                  <a:srgbClr val="FF0000"/>
                </a:solidFill>
                <a:latin typeface="Times New Roman"/>
                <a:cs typeface="Times New Roman"/>
              </a:rPr>
              <a:t>chỉ</a:t>
            </a:r>
            <a:r>
              <a:rPr sz="1800" spc="10" dirty="0">
                <a:solidFill>
                  <a:srgbClr val="FF0000"/>
                </a:solidFill>
                <a:latin typeface="Times New Roman"/>
                <a:cs typeface="Times New Roman"/>
              </a:rPr>
              <a:t> </a:t>
            </a:r>
            <a:r>
              <a:rPr sz="1800" dirty="0">
                <a:solidFill>
                  <a:srgbClr val="FF0000"/>
                </a:solidFill>
                <a:latin typeface="Times New Roman"/>
                <a:cs typeface="Times New Roman"/>
              </a:rPr>
              <a:t>sử</a:t>
            </a:r>
            <a:r>
              <a:rPr sz="1800" spc="-15" dirty="0">
                <a:solidFill>
                  <a:srgbClr val="FF0000"/>
                </a:solidFill>
                <a:latin typeface="Times New Roman"/>
                <a:cs typeface="Times New Roman"/>
              </a:rPr>
              <a:t> </a:t>
            </a:r>
            <a:r>
              <a:rPr sz="1800" dirty="0">
                <a:solidFill>
                  <a:srgbClr val="FF0000"/>
                </a:solidFill>
                <a:latin typeface="Times New Roman"/>
                <a:cs typeface="Times New Roman"/>
              </a:rPr>
              <a:t>dụng tiêu</a:t>
            </a:r>
            <a:r>
              <a:rPr sz="1800" spc="-5" dirty="0">
                <a:solidFill>
                  <a:srgbClr val="FF0000"/>
                </a:solidFill>
                <a:latin typeface="Times New Roman"/>
                <a:cs typeface="Times New Roman"/>
              </a:rPr>
              <a:t> </a:t>
            </a:r>
            <a:r>
              <a:rPr sz="1800" dirty="0">
                <a:solidFill>
                  <a:srgbClr val="FF0000"/>
                </a:solidFill>
                <a:latin typeface="Times New Roman"/>
                <a:cs typeface="Times New Roman"/>
              </a:rPr>
              <a:t>chí</a:t>
            </a:r>
            <a:r>
              <a:rPr sz="1800" spc="10" dirty="0">
                <a:solidFill>
                  <a:srgbClr val="FF0000"/>
                </a:solidFill>
                <a:latin typeface="Times New Roman"/>
                <a:cs typeface="Times New Roman"/>
              </a:rPr>
              <a:t> </a:t>
            </a:r>
            <a:r>
              <a:rPr sz="1800" dirty="0">
                <a:solidFill>
                  <a:srgbClr val="FF0000"/>
                </a:solidFill>
                <a:latin typeface="Times New Roman"/>
                <a:cs typeface="Times New Roman"/>
              </a:rPr>
              <a:t>đạt, không </a:t>
            </a:r>
            <a:r>
              <a:rPr sz="1800" spc="-20" dirty="0">
                <a:solidFill>
                  <a:srgbClr val="FF0000"/>
                </a:solidFill>
                <a:latin typeface="Times New Roman"/>
                <a:cs typeface="Times New Roman"/>
              </a:rPr>
              <a:t>đạt</a:t>
            </a:r>
            <a:r>
              <a:rPr sz="1800" spc="-20" dirty="0">
                <a:solidFill>
                  <a:srgbClr val="03499E"/>
                </a:solidFill>
                <a:latin typeface="Times New Roman"/>
                <a:cs typeface="Times New Roman"/>
              </a:rPr>
              <a:t>; </a:t>
            </a:r>
            <a:r>
              <a:rPr sz="1800" dirty="0">
                <a:solidFill>
                  <a:srgbClr val="03499E"/>
                </a:solidFill>
                <a:latin typeface="Times New Roman"/>
                <a:cs typeface="Times New Roman"/>
              </a:rPr>
              <a:t>đối</a:t>
            </a:r>
            <a:r>
              <a:rPr sz="1800" spc="35" dirty="0">
                <a:solidFill>
                  <a:srgbClr val="03499E"/>
                </a:solidFill>
                <a:latin typeface="Times New Roman"/>
                <a:cs typeface="Times New Roman"/>
              </a:rPr>
              <a:t> </a:t>
            </a:r>
            <a:r>
              <a:rPr sz="1800" dirty="0">
                <a:solidFill>
                  <a:srgbClr val="03499E"/>
                </a:solidFill>
                <a:latin typeface="Times New Roman"/>
                <a:cs typeface="Times New Roman"/>
              </a:rPr>
              <a:t>với</a:t>
            </a:r>
            <a:r>
              <a:rPr sz="1800" spc="20" dirty="0">
                <a:solidFill>
                  <a:srgbClr val="03499E"/>
                </a:solidFill>
                <a:latin typeface="Times New Roman"/>
                <a:cs typeface="Times New Roman"/>
              </a:rPr>
              <a:t> </a:t>
            </a:r>
            <a:r>
              <a:rPr sz="1800" dirty="0">
                <a:solidFill>
                  <a:srgbClr val="03499E"/>
                </a:solidFill>
                <a:latin typeface="Times New Roman"/>
                <a:cs typeface="Times New Roman"/>
              </a:rPr>
              <a:t>các</a:t>
            </a:r>
            <a:r>
              <a:rPr sz="1800" spc="30" dirty="0">
                <a:solidFill>
                  <a:srgbClr val="03499E"/>
                </a:solidFill>
                <a:latin typeface="Times New Roman"/>
                <a:cs typeface="Times New Roman"/>
              </a:rPr>
              <a:t> </a:t>
            </a:r>
            <a:r>
              <a:rPr sz="1800" dirty="0">
                <a:solidFill>
                  <a:srgbClr val="FF0000"/>
                </a:solidFill>
                <a:latin typeface="Times New Roman"/>
                <a:cs typeface="Times New Roman"/>
              </a:rPr>
              <a:t>tiêu</a:t>
            </a:r>
            <a:r>
              <a:rPr sz="1800" spc="20" dirty="0">
                <a:solidFill>
                  <a:srgbClr val="FF0000"/>
                </a:solidFill>
                <a:latin typeface="Times New Roman"/>
                <a:cs typeface="Times New Roman"/>
              </a:rPr>
              <a:t> </a:t>
            </a:r>
            <a:r>
              <a:rPr sz="1800" dirty="0">
                <a:solidFill>
                  <a:srgbClr val="FF0000"/>
                </a:solidFill>
                <a:latin typeface="Times New Roman"/>
                <a:cs typeface="Times New Roman"/>
              </a:rPr>
              <a:t>chí</a:t>
            </a:r>
            <a:r>
              <a:rPr sz="1800" spc="40" dirty="0">
                <a:solidFill>
                  <a:srgbClr val="FF0000"/>
                </a:solidFill>
                <a:latin typeface="Times New Roman"/>
                <a:cs typeface="Times New Roman"/>
              </a:rPr>
              <a:t> </a:t>
            </a:r>
            <a:r>
              <a:rPr sz="1800" dirty="0">
                <a:solidFill>
                  <a:srgbClr val="FF0000"/>
                </a:solidFill>
                <a:latin typeface="Times New Roman"/>
                <a:cs typeface="Times New Roman"/>
              </a:rPr>
              <a:t>chi</a:t>
            </a:r>
            <a:r>
              <a:rPr sz="1800" spc="35" dirty="0">
                <a:solidFill>
                  <a:srgbClr val="FF0000"/>
                </a:solidFill>
                <a:latin typeface="Times New Roman"/>
                <a:cs typeface="Times New Roman"/>
              </a:rPr>
              <a:t> </a:t>
            </a:r>
            <a:r>
              <a:rPr sz="1800" dirty="0">
                <a:solidFill>
                  <a:srgbClr val="FF0000"/>
                </a:solidFill>
                <a:latin typeface="Times New Roman"/>
                <a:cs typeface="Times New Roman"/>
              </a:rPr>
              <a:t>tiết</a:t>
            </a:r>
            <a:r>
              <a:rPr sz="1800" u="heavy" spc="35" dirty="0">
                <a:solidFill>
                  <a:srgbClr val="FF0000"/>
                </a:solidFill>
                <a:uFill>
                  <a:solidFill>
                    <a:srgbClr val="FF0000"/>
                  </a:solidFill>
                </a:uFill>
                <a:latin typeface="Times New Roman"/>
                <a:cs typeface="Times New Roman"/>
              </a:rPr>
              <a:t> </a:t>
            </a:r>
            <a:r>
              <a:rPr sz="1800" u="heavy" dirty="0">
                <a:solidFill>
                  <a:srgbClr val="FF0000"/>
                </a:solidFill>
                <a:uFill>
                  <a:solidFill>
                    <a:srgbClr val="FF0000"/>
                  </a:solidFill>
                </a:uFill>
                <a:latin typeface="Times New Roman"/>
                <a:cs typeface="Times New Roman"/>
              </a:rPr>
              <a:t>không</a:t>
            </a:r>
            <a:r>
              <a:rPr sz="1800" u="heavy" spc="30" dirty="0">
                <a:solidFill>
                  <a:srgbClr val="FF0000"/>
                </a:solidFill>
                <a:uFill>
                  <a:solidFill>
                    <a:srgbClr val="FF0000"/>
                  </a:solidFill>
                </a:uFill>
                <a:latin typeface="Times New Roman"/>
                <a:cs typeface="Times New Roman"/>
              </a:rPr>
              <a:t> </a:t>
            </a:r>
            <a:r>
              <a:rPr sz="1800" dirty="0">
                <a:solidFill>
                  <a:srgbClr val="FF0000"/>
                </a:solidFill>
                <a:latin typeface="Times New Roman"/>
                <a:cs typeface="Times New Roman"/>
              </a:rPr>
              <a:t>cơ</a:t>
            </a:r>
            <a:r>
              <a:rPr sz="1800" spc="30" dirty="0">
                <a:solidFill>
                  <a:srgbClr val="FF0000"/>
                </a:solidFill>
                <a:latin typeface="Times New Roman"/>
                <a:cs typeface="Times New Roman"/>
              </a:rPr>
              <a:t> </a:t>
            </a:r>
            <a:r>
              <a:rPr sz="1800" dirty="0">
                <a:solidFill>
                  <a:srgbClr val="FF0000"/>
                </a:solidFill>
                <a:latin typeface="Times New Roman"/>
                <a:cs typeface="Times New Roman"/>
              </a:rPr>
              <a:t>bản</a:t>
            </a:r>
            <a:r>
              <a:rPr sz="1800" spc="25" dirty="0">
                <a:solidFill>
                  <a:srgbClr val="FF0000"/>
                </a:solidFill>
                <a:latin typeface="Times New Roman"/>
                <a:cs typeface="Times New Roman"/>
              </a:rPr>
              <a:t> </a:t>
            </a:r>
            <a:r>
              <a:rPr sz="1800" dirty="0">
                <a:solidFill>
                  <a:srgbClr val="03499E"/>
                </a:solidFill>
                <a:latin typeface="Times New Roman"/>
                <a:cs typeface="Times New Roman"/>
              </a:rPr>
              <a:t>trong</a:t>
            </a:r>
            <a:r>
              <a:rPr sz="1800" spc="30" dirty="0">
                <a:solidFill>
                  <a:srgbClr val="03499E"/>
                </a:solidFill>
                <a:latin typeface="Times New Roman"/>
                <a:cs typeface="Times New Roman"/>
              </a:rPr>
              <a:t> </a:t>
            </a:r>
            <a:r>
              <a:rPr sz="1800" dirty="0">
                <a:solidFill>
                  <a:srgbClr val="03499E"/>
                </a:solidFill>
                <a:latin typeface="Times New Roman"/>
                <a:cs typeface="Times New Roman"/>
              </a:rPr>
              <a:t>tiêu</a:t>
            </a:r>
            <a:r>
              <a:rPr sz="1800" spc="30" dirty="0">
                <a:solidFill>
                  <a:srgbClr val="03499E"/>
                </a:solidFill>
                <a:latin typeface="Times New Roman"/>
                <a:cs typeface="Times New Roman"/>
              </a:rPr>
              <a:t> </a:t>
            </a:r>
            <a:r>
              <a:rPr sz="1800" dirty="0">
                <a:solidFill>
                  <a:srgbClr val="03499E"/>
                </a:solidFill>
                <a:latin typeface="Times New Roman"/>
                <a:cs typeface="Times New Roman"/>
              </a:rPr>
              <a:t>chí</a:t>
            </a:r>
            <a:r>
              <a:rPr sz="1800" spc="30" dirty="0">
                <a:solidFill>
                  <a:srgbClr val="03499E"/>
                </a:solidFill>
                <a:latin typeface="Times New Roman"/>
                <a:cs typeface="Times New Roman"/>
              </a:rPr>
              <a:t> </a:t>
            </a:r>
            <a:r>
              <a:rPr sz="1800" dirty="0">
                <a:solidFill>
                  <a:srgbClr val="03499E"/>
                </a:solidFill>
                <a:latin typeface="Times New Roman"/>
                <a:cs typeface="Times New Roman"/>
              </a:rPr>
              <a:t>tổng</a:t>
            </a:r>
            <a:r>
              <a:rPr sz="1800" spc="35" dirty="0">
                <a:solidFill>
                  <a:srgbClr val="03499E"/>
                </a:solidFill>
                <a:latin typeface="Times New Roman"/>
                <a:cs typeface="Times New Roman"/>
              </a:rPr>
              <a:t> </a:t>
            </a:r>
            <a:r>
              <a:rPr sz="1800" dirty="0">
                <a:solidFill>
                  <a:srgbClr val="03499E"/>
                </a:solidFill>
                <a:latin typeface="Times New Roman"/>
                <a:cs typeface="Times New Roman"/>
              </a:rPr>
              <a:t>quát,</a:t>
            </a:r>
            <a:r>
              <a:rPr sz="1800" spc="25" dirty="0">
                <a:solidFill>
                  <a:srgbClr val="03499E"/>
                </a:solidFill>
                <a:latin typeface="Times New Roman"/>
                <a:cs typeface="Times New Roman"/>
              </a:rPr>
              <a:t> </a:t>
            </a:r>
            <a:r>
              <a:rPr sz="1800" dirty="0">
                <a:solidFill>
                  <a:srgbClr val="03499E"/>
                </a:solidFill>
                <a:latin typeface="Times New Roman"/>
                <a:cs typeface="Times New Roman"/>
              </a:rPr>
              <a:t>ngoài</a:t>
            </a:r>
            <a:r>
              <a:rPr sz="1800" spc="30" dirty="0">
                <a:solidFill>
                  <a:srgbClr val="03499E"/>
                </a:solidFill>
                <a:latin typeface="Times New Roman"/>
                <a:cs typeface="Times New Roman"/>
              </a:rPr>
              <a:t> </a:t>
            </a:r>
            <a:r>
              <a:rPr sz="1800" dirty="0">
                <a:solidFill>
                  <a:srgbClr val="03499E"/>
                </a:solidFill>
                <a:latin typeface="Times New Roman"/>
                <a:cs typeface="Times New Roman"/>
              </a:rPr>
              <a:t>tiêu</a:t>
            </a:r>
            <a:r>
              <a:rPr sz="1800" spc="25" dirty="0">
                <a:solidFill>
                  <a:srgbClr val="03499E"/>
                </a:solidFill>
                <a:latin typeface="Times New Roman"/>
                <a:cs typeface="Times New Roman"/>
              </a:rPr>
              <a:t> </a:t>
            </a:r>
            <a:r>
              <a:rPr sz="1800" dirty="0">
                <a:solidFill>
                  <a:srgbClr val="03499E"/>
                </a:solidFill>
                <a:latin typeface="Times New Roman"/>
                <a:cs typeface="Times New Roman"/>
              </a:rPr>
              <a:t>chí</a:t>
            </a:r>
            <a:r>
              <a:rPr sz="1800" spc="30" dirty="0">
                <a:solidFill>
                  <a:srgbClr val="03499E"/>
                </a:solidFill>
                <a:latin typeface="Times New Roman"/>
                <a:cs typeface="Times New Roman"/>
              </a:rPr>
              <a:t> </a:t>
            </a:r>
            <a:r>
              <a:rPr sz="1800" dirty="0">
                <a:solidFill>
                  <a:srgbClr val="03499E"/>
                </a:solidFill>
                <a:latin typeface="Times New Roman"/>
                <a:cs typeface="Times New Roman"/>
              </a:rPr>
              <a:t>đạt,</a:t>
            </a:r>
            <a:r>
              <a:rPr sz="1800" spc="25" dirty="0">
                <a:solidFill>
                  <a:srgbClr val="03499E"/>
                </a:solidFill>
                <a:latin typeface="Times New Roman"/>
                <a:cs typeface="Times New Roman"/>
              </a:rPr>
              <a:t> </a:t>
            </a:r>
            <a:r>
              <a:rPr sz="1800" dirty="0">
                <a:solidFill>
                  <a:srgbClr val="03499E"/>
                </a:solidFill>
                <a:latin typeface="Times New Roman"/>
                <a:cs typeface="Times New Roman"/>
              </a:rPr>
              <a:t>không</a:t>
            </a:r>
            <a:r>
              <a:rPr sz="1800" spc="35" dirty="0">
                <a:solidFill>
                  <a:srgbClr val="03499E"/>
                </a:solidFill>
                <a:latin typeface="Times New Roman"/>
                <a:cs typeface="Times New Roman"/>
              </a:rPr>
              <a:t> </a:t>
            </a:r>
            <a:r>
              <a:rPr sz="1800" dirty="0">
                <a:solidFill>
                  <a:srgbClr val="03499E"/>
                </a:solidFill>
                <a:latin typeface="Times New Roman"/>
                <a:cs typeface="Times New Roman"/>
              </a:rPr>
              <a:t>đạt,</a:t>
            </a:r>
            <a:r>
              <a:rPr sz="1800" spc="40" dirty="0">
                <a:solidFill>
                  <a:srgbClr val="03499E"/>
                </a:solidFill>
                <a:latin typeface="Times New Roman"/>
                <a:cs typeface="Times New Roman"/>
              </a:rPr>
              <a:t> </a:t>
            </a:r>
            <a:r>
              <a:rPr sz="1800" dirty="0">
                <a:solidFill>
                  <a:srgbClr val="FF0000"/>
                </a:solidFill>
                <a:latin typeface="Times New Roman"/>
                <a:cs typeface="Times New Roman"/>
              </a:rPr>
              <a:t>được</a:t>
            </a:r>
            <a:r>
              <a:rPr sz="1800" spc="40" dirty="0">
                <a:solidFill>
                  <a:srgbClr val="FF0000"/>
                </a:solidFill>
                <a:latin typeface="Times New Roman"/>
                <a:cs typeface="Times New Roman"/>
              </a:rPr>
              <a:t> </a:t>
            </a:r>
            <a:r>
              <a:rPr sz="1800" dirty="0">
                <a:solidFill>
                  <a:srgbClr val="FF0000"/>
                </a:solidFill>
                <a:latin typeface="Times New Roman"/>
                <a:cs typeface="Times New Roman"/>
              </a:rPr>
              <a:t>áp</a:t>
            </a:r>
            <a:r>
              <a:rPr sz="1800" spc="30" dirty="0">
                <a:solidFill>
                  <a:srgbClr val="FF0000"/>
                </a:solidFill>
                <a:latin typeface="Times New Roman"/>
                <a:cs typeface="Times New Roman"/>
              </a:rPr>
              <a:t> </a:t>
            </a:r>
            <a:r>
              <a:rPr sz="1800" spc="-20" dirty="0">
                <a:solidFill>
                  <a:srgbClr val="FF0000"/>
                </a:solidFill>
                <a:latin typeface="Times New Roman"/>
                <a:cs typeface="Times New Roman"/>
              </a:rPr>
              <a:t>dụng </a:t>
            </a:r>
            <a:r>
              <a:rPr sz="1800" dirty="0">
                <a:solidFill>
                  <a:srgbClr val="FF0000"/>
                </a:solidFill>
                <a:latin typeface="Times New Roman"/>
                <a:cs typeface="Times New Roman"/>
              </a:rPr>
              <a:t>thêm tiêu</a:t>
            </a:r>
            <a:r>
              <a:rPr sz="1800" spc="10" dirty="0">
                <a:solidFill>
                  <a:srgbClr val="FF0000"/>
                </a:solidFill>
                <a:latin typeface="Times New Roman"/>
                <a:cs typeface="Times New Roman"/>
              </a:rPr>
              <a:t> </a:t>
            </a:r>
            <a:r>
              <a:rPr sz="1800" dirty="0">
                <a:solidFill>
                  <a:srgbClr val="FF0000"/>
                </a:solidFill>
                <a:latin typeface="Times New Roman"/>
                <a:cs typeface="Times New Roman"/>
              </a:rPr>
              <a:t>chí</a:t>
            </a:r>
            <a:r>
              <a:rPr sz="1800" spc="10" dirty="0">
                <a:solidFill>
                  <a:srgbClr val="FF0000"/>
                </a:solidFill>
                <a:latin typeface="Times New Roman"/>
                <a:cs typeface="Times New Roman"/>
              </a:rPr>
              <a:t> </a:t>
            </a:r>
            <a:r>
              <a:rPr sz="1800" dirty="0">
                <a:solidFill>
                  <a:srgbClr val="FF0000"/>
                </a:solidFill>
                <a:latin typeface="Times New Roman"/>
                <a:cs typeface="Times New Roman"/>
              </a:rPr>
              <a:t>chấp</a:t>
            </a:r>
            <a:r>
              <a:rPr sz="1800" spc="25" dirty="0">
                <a:solidFill>
                  <a:srgbClr val="FF0000"/>
                </a:solidFill>
                <a:latin typeface="Times New Roman"/>
                <a:cs typeface="Times New Roman"/>
              </a:rPr>
              <a:t> </a:t>
            </a:r>
            <a:r>
              <a:rPr sz="1800" dirty="0">
                <a:solidFill>
                  <a:srgbClr val="FF0000"/>
                </a:solidFill>
                <a:latin typeface="Times New Roman"/>
                <a:cs typeface="Times New Roman"/>
              </a:rPr>
              <a:t>nhận</a:t>
            </a:r>
            <a:r>
              <a:rPr sz="1800" spc="5" dirty="0">
                <a:solidFill>
                  <a:srgbClr val="FF0000"/>
                </a:solidFill>
                <a:latin typeface="Times New Roman"/>
                <a:cs typeface="Times New Roman"/>
              </a:rPr>
              <a:t> </a:t>
            </a:r>
            <a:r>
              <a:rPr sz="1800" dirty="0">
                <a:solidFill>
                  <a:srgbClr val="FF0000"/>
                </a:solidFill>
                <a:latin typeface="Times New Roman"/>
                <a:cs typeface="Times New Roman"/>
              </a:rPr>
              <a:t>được</a:t>
            </a:r>
            <a:r>
              <a:rPr sz="1800" spc="15" dirty="0">
                <a:solidFill>
                  <a:srgbClr val="FF0000"/>
                </a:solidFill>
                <a:latin typeface="Times New Roman"/>
                <a:cs typeface="Times New Roman"/>
              </a:rPr>
              <a:t> </a:t>
            </a:r>
            <a:r>
              <a:rPr sz="1800" dirty="0">
                <a:solidFill>
                  <a:srgbClr val="03499E"/>
                </a:solidFill>
                <a:latin typeface="Times New Roman"/>
                <a:cs typeface="Times New Roman"/>
              </a:rPr>
              <a:t>nhưng</a:t>
            </a:r>
            <a:r>
              <a:rPr sz="1800" spc="15" dirty="0">
                <a:solidFill>
                  <a:srgbClr val="03499E"/>
                </a:solidFill>
                <a:latin typeface="Times New Roman"/>
                <a:cs typeface="Times New Roman"/>
              </a:rPr>
              <a:t> </a:t>
            </a:r>
            <a:r>
              <a:rPr sz="1800" dirty="0">
                <a:solidFill>
                  <a:srgbClr val="03499E"/>
                </a:solidFill>
                <a:latin typeface="Times New Roman"/>
                <a:cs typeface="Times New Roman"/>
              </a:rPr>
              <a:t>không</a:t>
            </a:r>
            <a:r>
              <a:rPr sz="1800" spc="15" dirty="0">
                <a:solidFill>
                  <a:srgbClr val="03499E"/>
                </a:solidFill>
                <a:latin typeface="Times New Roman"/>
                <a:cs typeface="Times New Roman"/>
              </a:rPr>
              <a:t> </a:t>
            </a:r>
            <a:r>
              <a:rPr sz="1800" dirty="0">
                <a:solidFill>
                  <a:srgbClr val="03499E"/>
                </a:solidFill>
                <a:latin typeface="Times New Roman"/>
                <a:cs typeface="Times New Roman"/>
              </a:rPr>
              <a:t>được</a:t>
            </a:r>
            <a:r>
              <a:rPr sz="1800" spc="5" dirty="0">
                <a:solidFill>
                  <a:srgbClr val="03499E"/>
                </a:solidFill>
                <a:latin typeface="Times New Roman"/>
                <a:cs typeface="Times New Roman"/>
              </a:rPr>
              <a:t> </a:t>
            </a:r>
            <a:r>
              <a:rPr sz="1800" dirty="0">
                <a:solidFill>
                  <a:srgbClr val="03499E"/>
                </a:solidFill>
                <a:latin typeface="Times New Roman"/>
                <a:cs typeface="Times New Roman"/>
              </a:rPr>
              <a:t>vượt</a:t>
            </a:r>
            <a:r>
              <a:rPr sz="1800" spc="20" dirty="0">
                <a:solidFill>
                  <a:srgbClr val="03499E"/>
                </a:solidFill>
                <a:latin typeface="Times New Roman"/>
                <a:cs typeface="Times New Roman"/>
              </a:rPr>
              <a:t> </a:t>
            </a:r>
            <a:r>
              <a:rPr sz="1800" dirty="0">
                <a:solidFill>
                  <a:srgbClr val="03499E"/>
                </a:solidFill>
                <a:latin typeface="Times New Roman"/>
                <a:cs typeface="Times New Roman"/>
              </a:rPr>
              <a:t>quá</a:t>
            </a:r>
            <a:r>
              <a:rPr sz="1800" spc="10" dirty="0">
                <a:solidFill>
                  <a:srgbClr val="03499E"/>
                </a:solidFill>
                <a:latin typeface="Times New Roman"/>
                <a:cs typeface="Times New Roman"/>
              </a:rPr>
              <a:t> </a:t>
            </a:r>
            <a:r>
              <a:rPr sz="1800" dirty="0">
                <a:solidFill>
                  <a:srgbClr val="03499E"/>
                </a:solidFill>
                <a:latin typeface="Times New Roman"/>
                <a:cs typeface="Times New Roman"/>
              </a:rPr>
              <a:t>30%</a:t>
            </a:r>
            <a:r>
              <a:rPr sz="1800" spc="10" dirty="0">
                <a:solidFill>
                  <a:srgbClr val="03499E"/>
                </a:solidFill>
                <a:latin typeface="Times New Roman"/>
                <a:cs typeface="Times New Roman"/>
              </a:rPr>
              <a:t> </a:t>
            </a:r>
            <a:r>
              <a:rPr sz="1800" dirty="0">
                <a:solidFill>
                  <a:srgbClr val="03499E"/>
                </a:solidFill>
                <a:latin typeface="Times New Roman"/>
                <a:cs typeface="Times New Roman"/>
              </a:rPr>
              <a:t>tổng</a:t>
            </a:r>
            <a:r>
              <a:rPr sz="1800" spc="15" dirty="0">
                <a:solidFill>
                  <a:srgbClr val="03499E"/>
                </a:solidFill>
                <a:latin typeface="Times New Roman"/>
                <a:cs typeface="Times New Roman"/>
              </a:rPr>
              <a:t> </a:t>
            </a:r>
            <a:r>
              <a:rPr sz="1800" dirty="0">
                <a:solidFill>
                  <a:srgbClr val="03499E"/>
                </a:solidFill>
                <a:latin typeface="Times New Roman"/>
                <a:cs typeface="Times New Roman"/>
              </a:rPr>
              <a:t>số</a:t>
            </a:r>
            <a:r>
              <a:rPr sz="1800" spc="15" dirty="0">
                <a:solidFill>
                  <a:srgbClr val="03499E"/>
                </a:solidFill>
                <a:latin typeface="Times New Roman"/>
                <a:cs typeface="Times New Roman"/>
              </a:rPr>
              <a:t> </a:t>
            </a:r>
            <a:r>
              <a:rPr sz="1800" dirty="0">
                <a:solidFill>
                  <a:srgbClr val="03499E"/>
                </a:solidFill>
                <a:latin typeface="Times New Roman"/>
                <a:cs typeface="Times New Roman"/>
              </a:rPr>
              <a:t>các</a:t>
            </a:r>
            <a:r>
              <a:rPr sz="1800" spc="10" dirty="0">
                <a:solidFill>
                  <a:srgbClr val="03499E"/>
                </a:solidFill>
                <a:latin typeface="Times New Roman"/>
                <a:cs typeface="Times New Roman"/>
              </a:rPr>
              <a:t> </a:t>
            </a:r>
            <a:r>
              <a:rPr sz="1800" dirty="0">
                <a:solidFill>
                  <a:srgbClr val="03499E"/>
                </a:solidFill>
                <a:latin typeface="Times New Roman"/>
                <a:cs typeface="Times New Roman"/>
              </a:rPr>
              <a:t>tiêu</a:t>
            </a:r>
            <a:r>
              <a:rPr sz="1800" spc="5" dirty="0">
                <a:solidFill>
                  <a:srgbClr val="03499E"/>
                </a:solidFill>
                <a:latin typeface="Times New Roman"/>
                <a:cs typeface="Times New Roman"/>
              </a:rPr>
              <a:t> </a:t>
            </a:r>
            <a:r>
              <a:rPr sz="1800" dirty="0">
                <a:solidFill>
                  <a:srgbClr val="03499E"/>
                </a:solidFill>
                <a:latin typeface="Times New Roman"/>
                <a:cs typeface="Times New Roman"/>
              </a:rPr>
              <a:t>chí</a:t>
            </a:r>
            <a:r>
              <a:rPr sz="1800" spc="20" dirty="0">
                <a:solidFill>
                  <a:srgbClr val="03499E"/>
                </a:solidFill>
                <a:latin typeface="Times New Roman"/>
                <a:cs typeface="Times New Roman"/>
              </a:rPr>
              <a:t> </a:t>
            </a:r>
            <a:r>
              <a:rPr sz="1800" dirty="0">
                <a:solidFill>
                  <a:srgbClr val="03499E"/>
                </a:solidFill>
                <a:latin typeface="Times New Roman"/>
                <a:cs typeface="Times New Roman"/>
              </a:rPr>
              <a:t>chi</a:t>
            </a:r>
            <a:r>
              <a:rPr sz="1800" spc="20" dirty="0">
                <a:solidFill>
                  <a:srgbClr val="03499E"/>
                </a:solidFill>
                <a:latin typeface="Times New Roman"/>
                <a:cs typeface="Times New Roman"/>
              </a:rPr>
              <a:t> </a:t>
            </a:r>
            <a:r>
              <a:rPr sz="1800" dirty="0">
                <a:solidFill>
                  <a:srgbClr val="03499E"/>
                </a:solidFill>
                <a:latin typeface="Times New Roman"/>
                <a:cs typeface="Times New Roman"/>
              </a:rPr>
              <a:t>tiết</a:t>
            </a:r>
            <a:r>
              <a:rPr sz="1800" spc="15" dirty="0">
                <a:solidFill>
                  <a:srgbClr val="03499E"/>
                </a:solidFill>
                <a:latin typeface="Times New Roman"/>
                <a:cs typeface="Times New Roman"/>
              </a:rPr>
              <a:t> </a:t>
            </a:r>
            <a:r>
              <a:rPr sz="1800" dirty="0">
                <a:solidFill>
                  <a:srgbClr val="03499E"/>
                </a:solidFill>
                <a:latin typeface="Times New Roman"/>
                <a:cs typeface="Times New Roman"/>
              </a:rPr>
              <a:t>trong</a:t>
            </a:r>
            <a:r>
              <a:rPr sz="1800" spc="5" dirty="0">
                <a:solidFill>
                  <a:srgbClr val="03499E"/>
                </a:solidFill>
                <a:latin typeface="Times New Roman"/>
                <a:cs typeface="Times New Roman"/>
              </a:rPr>
              <a:t> </a:t>
            </a:r>
            <a:r>
              <a:rPr sz="1800" dirty="0">
                <a:solidFill>
                  <a:srgbClr val="03499E"/>
                </a:solidFill>
                <a:latin typeface="Times New Roman"/>
                <a:cs typeface="Times New Roman"/>
              </a:rPr>
              <a:t>tiêu</a:t>
            </a:r>
            <a:r>
              <a:rPr sz="1800" spc="5" dirty="0">
                <a:solidFill>
                  <a:srgbClr val="03499E"/>
                </a:solidFill>
                <a:latin typeface="Times New Roman"/>
                <a:cs typeface="Times New Roman"/>
              </a:rPr>
              <a:t> </a:t>
            </a:r>
            <a:r>
              <a:rPr sz="1800" dirty="0">
                <a:solidFill>
                  <a:srgbClr val="03499E"/>
                </a:solidFill>
                <a:latin typeface="Times New Roman"/>
                <a:cs typeface="Times New Roman"/>
              </a:rPr>
              <a:t>chí</a:t>
            </a:r>
            <a:r>
              <a:rPr sz="1800" spc="15" dirty="0">
                <a:solidFill>
                  <a:srgbClr val="03499E"/>
                </a:solidFill>
                <a:latin typeface="Times New Roman"/>
                <a:cs typeface="Times New Roman"/>
              </a:rPr>
              <a:t> </a:t>
            </a:r>
            <a:r>
              <a:rPr sz="1800" spc="-20" dirty="0">
                <a:solidFill>
                  <a:srgbClr val="03499E"/>
                </a:solidFill>
                <a:latin typeface="Times New Roman"/>
                <a:cs typeface="Times New Roman"/>
              </a:rPr>
              <a:t>tổng </a:t>
            </a:r>
            <a:r>
              <a:rPr sz="1800" dirty="0">
                <a:solidFill>
                  <a:srgbClr val="03499E"/>
                </a:solidFill>
                <a:latin typeface="Times New Roman"/>
                <a:cs typeface="Times New Roman"/>
              </a:rPr>
              <a:t>quát</a:t>
            </a:r>
            <a:r>
              <a:rPr sz="1800" spc="50" dirty="0">
                <a:solidFill>
                  <a:srgbClr val="03499E"/>
                </a:solidFill>
                <a:latin typeface="Times New Roman"/>
                <a:cs typeface="Times New Roman"/>
              </a:rPr>
              <a:t> </a:t>
            </a:r>
            <a:r>
              <a:rPr sz="1800" dirty="0">
                <a:solidFill>
                  <a:srgbClr val="03499E"/>
                </a:solidFill>
                <a:latin typeface="Times New Roman"/>
                <a:cs typeface="Times New Roman"/>
              </a:rPr>
              <a:t>đó.</a:t>
            </a:r>
            <a:r>
              <a:rPr sz="1800" spc="45" dirty="0">
                <a:solidFill>
                  <a:srgbClr val="03499E"/>
                </a:solidFill>
                <a:latin typeface="Times New Roman"/>
                <a:cs typeface="Times New Roman"/>
              </a:rPr>
              <a:t> </a:t>
            </a:r>
            <a:r>
              <a:rPr sz="1800" dirty="0">
                <a:solidFill>
                  <a:srgbClr val="03499E"/>
                </a:solidFill>
                <a:latin typeface="Times New Roman"/>
                <a:cs typeface="Times New Roman"/>
              </a:rPr>
              <a:t>Tiêu</a:t>
            </a:r>
            <a:r>
              <a:rPr sz="1800" spc="45" dirty="0">
                <a:solidFill>
                  <a:srgbClr val="03499E"/>
                </a:solidFill>
                <a:latin typeface="Times New Roman"/>
                <a:cs typeface="Times New Roman"/>
              </a:rPr>
              <a:t> </a:t>
            </a:r>
            <a:r>
              <a:rPr sz="1800" dirty="0">
                <a:solidFill>
                  <a:srgbClr val="03499E"/>
                </a:solidFill>
                <a:latin typeface="Times New Roman"/>
                <a:cs typeface="Times New Roman"/>
              </a:rPr>
              <a:t>chí</a:t>
            </a:r>
            <a:r>
              <a:rPr sz="1800" spc="60" dirty="0">
                <a:solidFill>
                  <a:srgbClr val="03499E"/>
                </a:solidFill>
                <a:latin typeface="Times New Roman"/>
                <a:cs typeface="Times New Roman"/>
              </a:rPr>
              <a:t> </a:t>
            </a:r>
            <a:r>
              <a:rPr sz="1800" dirty="0">
                <a:solidFill>
                  <a:srgbClr val="03499E"/>
                </a:solidFill>
                <a:latin typeface="Times New Roman"/>
                <a:cs typeface="Times New Roman"/>
              </a:rPr>
              <a:t>tổng</a:t>
            </a:r>
            <a:r>
              <a:rPr sz="1800" spc="40" dirty="0">
                <a:solidFill>
                  <a:srgbClr val="03499E"/>
                </a:solidFill>
                <a:latin typeface="Times New Roman"/>
                <a:cs typeface="Times New Roman"/>
              </a:rPr>
              <a:t> </a:t>
            </a:r>
            <a:r>
              <a:rPr sz="1800" dirty="0">
                <a:solidFill>
                  <a:srgbClr val="03499E"/>
                </a:solidFill>
                <a:latin typeface="Times New Roman"/>
                <a:cs typeface="Times New Roman"/>
              </a:rPr>
              <a:t>quát</a:t>
            </a:r>
            <a:r>
              <a:rPr sz="1800" spc="50" dirty="0">
                <a:solidFill>
                  <a:srgbClr val="03499E"/>
                </a:solidFill>
                <a:latin typeface="Times New Roman"/>
                <a:cs typeface="Times New Roman"/>
              </a:rPr>
              <a:t> </a:t>
            </a:r>
            <a:r>
              <a:rPr sz="1800" dirty="0">
                <a:solidFill>
                  <a:srgbClr val="03499E"/>
                </a:solidFill>
                <a:latin typeface="Times New Roman"/>
                <a:cs typeface="Times New Roman"/>
              </a:rPr>
              <a:t>được</a:t>
            </a:r>
            <a:r>
              <a:rPr sz="1800" spc="45" dirty="0">
                <a:solidFill>
                  <a:srgbClr val="03499E"/>
                </a:solidFill>
                <a:latin typeface="Times New Roman"/>
                <a:cs typeface="Times New Roman"/>
              </a:rPr>
              <a:t> </a:t>
            </a:r>
            <a:r>
              <a:rPr sz="1800" dirty="0">
                <a:solidFill>
                  <a:srgbClr val="03499E"/>
                </a:solidFill>
                <a:latin typeface="Times New Roman"/>
                <a:cs typeface="Times New Roman"/>
              </a:rPr>
              <a:t>đánh</a:t>
            </a:r>
            <a:r>
              <a:rPr sz="1800" spc="60" dirty="0">
                <a:solidFill>
                  <a:srgbClr val="03499E"/>
                </a:solidFill>
                <a:latin typeface="Times New Roman"/>
                <a:cs typeface="Times New Roman"/>
              </a:rPr>
              <a:t> </a:t>
            </a:r>
            <a:r>
              <a:rPr sz="1800" dirty="0">
                <a:solidFill>
                  <a:srgbClr val="03499E"/>
                </a:solidFill>
                <a:latin typeface="Times New Roman"/>
                <a:cs typeface="Times New Roman"/>
              </a:rPr>
              <a:t>giá</a:t>
            </a:r>
            <a:r>
              <a:rPr sz="1800" spc="50" dirty="0">
                <a:solidFill>
                  <a:srgbClr val="03499E"/>
                </a:solidFill>
                <a:latin typeface="Times New Roman"/>
                <a:cs typeface="Times New Roman"/>
              </a:rPr>
              <a:t> </a:t>
            </a:r>
            <a:r>
              <a:rPr sz="1800" dirty="0">
                <a:solidFill>
                  <a:srgbClr val="03499E"/>
                </a:solidFill>
                <a:latin typeface="Times New Roman"/>
                <a:cs typeface="Times New Roman"/>
              </a:rPr>
              <a:t>là</a:t>
            </a:r>
            <a:r>
              <a:rPr sz="1800" spc="50" dirty="0">
                <a:solidFill>
                  <a:srgbClr val="03499E"/>
                </a:solidFill>
                <a:latin typeface="Times New Roman"/>
                <a:cs typeface="Times New Roman"/>
              </a:rPr>
              <a:t> </a:t>
            </a:r>
            <a:r>
              <a:rPr sz="1800" dirty="0">
                <a:solidFill>
                  <a:srgbClr val="03499E"/>
                </a:solidFill>
                <a:latin typeface="Times New Roman"/>
                <a:cs typeface="Times New Roman"/>
              </a:rPr>
              <a:t>đạt</a:t>
            </a:r>
            <a:r>
              <a:rPr sz="1800" spc="35" dirty="0">
                <a:solidFill>
                  <a:srgbClr val="03499E"/>
                </a:solidFill>
                <a:latin typeface="Times New Roman"/>
                <a:cs typeface="Times New Roman"/>
              </a:rPr>
              <a:t> </a:t>
            </a:r>
            <a:r>
              <a:rPr sz="1800" dirty="0">
                <a:solidFill>
                  <a:srgbClr val="03499E"/>
                </a:solidFill>
                <a:latin typeface="Times New Roman"/>
                <a:cs typeface="Times New Roman"/>
              </a:rPr>
              <a:t>khi</a:t>
            </a:r>
            <a:r>
              <a:rPr sz="1800" spc="55" dirty="0">
                <a:solidFill>
                  <a:srgbClr val="03499E"/>
                </a:solidFill>
                <a:latin typeface="Times New Roman"/>
                <a:cs typeface="Times New Roman"/>
              </a:rPr>
              <a:t> </a:t>
            </a:r>
            <a:r>
              <a:rPr sz="1800" dirty="0">
                <a:solidFill>
                  <a:srgbClr val="03499E"/>
                </a:solidFill>
                <a:latin typeface="Times New Roman"/>
                <a:cs typeface="Times New Roman"/>
              </a:rPr>
              <a:t>tất</a:t>
            </a:r>
            <a:r>
              <a:rPr sz="1800" spc="55" dirty="0">
                <a:solidFill>
                  <a:srgbClr val="03499E"/>
                </a:solidFill>
                <a:latin typeface="Times New Roman"/>
                <a:cs typeface="Times New Roman"/>
              </a:rPr>
              <a:t> </a:t>
            </a:r>
            <a:r>
              <a:rPr sz="1800" dirty="0">
                <a:solidFill>
                  <a:srgbClr val="03499E"/>
                </a:solidFill>
                <a:latin typeface="Times New Roman"/>
                <a:cs typeface="Times New Roman"/>
              </a:rPr>
              <a:t>cả</a:t>
            </a:r>
            <a:r>
              <a:rPr sz="1800" spc="45" dirty="0">
                <a:solidFill>
                  <a:srgbClr val="03499E"/>
                </a:solidFill>
                <a:latin typeface="Times New Roman"/>
                <a:cs typeface="Times New Roman"/>
              </a:rPr>
              <a:t> </a:t>
            </a:r>
            <a:r>
              <a:rPr sz="1800" dirty="0">
                <a:solidFill>
                  <a:srgbClr val="03499E"/>
                </a:solidFill>
                <a:latin typeface="Times New Roman"/>
                <a:cs typeface="Times New Roman"/>
              </a:rPr>
              <a:t>các</a:t>
            </a:r>
            <a:r>
              <a:rPr sz="1800" spc="55" dirty="0">
                <a:solidFill>
                  <a:srgbClr val="03499E"/>
                </a:solidFill>
                <a:latin typeface="Times New Roman"/>
                <a:cs typeface="Times New Roman"/>
              </a:rPr>
              <a:t> </a:t>
            </a:r>
            <a:r>
              <a:rPr sz="1800" dirty="0">
                <a:solidFill>
                  <a:srgbClr val="03499E"/>
                </a:solidFill>
                <a:latin typeface="Times New Roman"/>
                <a:cs typeface="Times New Roman"/>
              </a:rPr>
              <a:t>tiêu</a:t>
            </a:r>
            <a:r>
              <a:rPr sz="1800" spc="55" dirty="0">
                <a:solidFill>
                  <a:srgbClr val="03499E"/>
                </a:solidFill>
                <a:latin typeface="Times New Roman"/>
                <a:cs typeface="Times New Roman"/>
              </a:rPr>
              <a:t> </a:t>
            </a:r>
            <a:r>
              <a:rPr sz="1800" dirty="0">
                <a:solidFill>
                  <a:srgbClr val="03499E"/>
                </a:solidFill>
                <a:latin typeface="Times New Roman"/>
                <a:cs typeface="Times New Roman"/>
              </a:rPr>
              <a:t>chí</a:t>
            </a:r>
            <a:r>
              <a:rPr sz="1800" spc="50" dirty="0">
                <a:solidFill>
                  <a:srgbClr val="03499E"/>
                </a:solidFill>
                <a:latin typeface="Times New Roman"/>
                <a:cs typeface="Times New Roman"/>
              </a:rPr>
              <a:t> </a:t>
            </a:r>
            <a:r>
              <a:rPr sz="1800" dirty="0">
                <a:solidFill>
                  <a:srgbClr val="03499E"/>
                </a:solidFill>
                <a:latin typeface="Times New Roman"/>
                <a:cs typeface="Times New Roman"/>
              </a:rPr>
              <a:t>chi</a:t>
            </a:r>
            <a:r>
              <a:rPr sz="1800" spc="50" dirty="0">
                <a:solidFill>
                  <a:srgbClr val="03499E"/>
                </a:solidFill>
                <a:latin typeface="Times New Roman"/>
                <a:cs typeface="Times New Roman"/>
              </a:rPr>
              <a:t> </a:t>
            </a:r>
            <a:r>
              <a:rPr sz="1800" dirty="0">
                <a:solidFill>
                  <a:srgbClr val="03499E"/>
                </a:solidFill>
                <a:latin typeface="Times New Roman"/>
                <a:cs typeface="Times New Roman"/>
              </a:rPr>
              <a:t>tiết</a:t>
            </a:r>
            <a:r>
              <a:rPr sz="1800" spc="50" dirty="0">
                <a:solidFill>
                  <a:srgbClr val="03499E"/>
                </a:solidFill>
                <a:latin typeface="Times New Roman"/>
                <a:cs typeface="Times New Roman"/>
              </a:rPr>
              <a:t> </a:t>
            </a:r>
            <a:r>
              <a:rPr sz="1800" dirty="0">
                <a:solidFill>
                  <a:srgbClr val="03499E"/>
                </a:solidFill>
                <a:latin typeface="Times New Roman"/>
                <a:cs typeface="Times New Roman"/>
              </a:rPr>
              <a:t>cơ</a:t>
            </a:r>
            <a:r>
              <a:rPr sz="1800" spc="35" dirty="0">
                <a:solidFill>
                  <a:srgbClr val="03499E"/>
                </a:solidFill>
                <a:latin typeface="Times New Roman"/>
                <a:cs typeface="Times New Roman"/>
              </a:rPr>
              <a:t> </a:t>
            </a:r>
            <a:r>
              <a:rPr sz="1800" dirty="0">
                <a:solidFill>
                  <a:srgbClr val="03499E"/>
                </a:solidFill>
                <a:latin typeface="Times New Roman"/>
                <a:cs typeface="Times New Roman"/>
              </a:rPr>
              <a:t>bản</a:t>
            </a:r>
            <a:r>
              <a:rPr sz="1800" spc="55" dirty="0">
                <a:solidFill>
                  <a:srgbClr val="03499E"/>
                </a:solidFill>
                <a:latin typeface="Times New Roman"/>
                <a:cs typeface="Times New Roman"/>
              </a:rPr>
              <a:t> </a:t>
            </a:r>
            <a:r>
              <a:rPr sz="1800" dirty="0">
                <a:solidFill>
                  <a:srgbClr val="03499E"/>
                </a:solidFill>
                <a:latin typeface="Times New Roman"/>
                <a:cs typeface="Times New Roman"/>
              </a:rPr>
              <a:t>được</a:t>
            </a:r>
            <a:r>
              <a:rPr sz="1800" spc="60" dirty="0">
                <a:solidFill>
                  <a:srgbClr val="03499E"/>
                </a:solidFill>
                <a:latin typeface="Times New Roman"/>
                <a:cs typeface="Times New Roman"/>
              </a:rPr>
              <a:t> </a:t>
            </a:r>
            <a:r>
              <a:rPr sz="1800" dirty="0">
                <a:solidFill>
                  <a:srgbClr val="03499E"/>
                </a:solidFill>
                <a:latin typeface="Times New Roman"/>
                <a:cs typeface="Times New Roman"/>
              </a:rPr>
              <a:t>đánh</a:t>
            </a:r>
            <a:r>
              <a:rPr sz="1800" spc="55" dirty="0">
                <a:solidFill>
                  <a:srgbClr val="03499E"/>
                </a:solidFill>
                <a:latin typeface="Times New Roman"/>
                <a:cs typeface="Times New Roman"/>
              </a:rPr>
              <a:t> </a:t>
            </a:r>
            <a:r>
              <a:rPr sz="1800" dirty="0">
                <a:solidFill>
                  <a:srgbClr val="03499E"/>
                </a:solidFill>
                <a:latin typeface="Times New Roman"/>
                <a:cs typeface="Times New Roman"/>
              </a:rPr>
              <a:t>giá</a:t>
            </a:r>
            <a:r>
              <a:rPr sz="1800" spc="60" dirty="0">
                <a:solidFill>
                  <a:srgbClr val="03499E"/>
                </a:solidFill>
                <a:latin typeface="Times New Roman"/>
                <a:cs typeface="Times New Roman"/>
              </a:rPr>
              <a:t> </a:t>
            </a:r>
            <a:r>
              <a:rPr sz="1800" dirty="0">
                <a:solidFill>
                  <a:srgbClr val="03499E"/>
                </a:solidFill>
                <a:latin typeface="Times New Roman"/>
                <a:cs typeface="Times New Roman"/>
              </a:rPr>
              <a:t>là</a:t>
            </a:r>
            <a:r>
              <a:rPr sz="1800" spc="55" dirty="0">
                <a:solidFill>
                  <a:srgbClr val="03499E"/>
                </a:solidFill>
                <a:latin typeface="Times New Roman"/>
                <a:cs typeface="Times New Roman"/>
              </a:rPr>
              <a:t> </a:t>
            </a:r>
            <a:r>
              <a:rPr sz="1800" dirty="0">
                <a:solidFill>
                  <a:srgbClr val="03499E"/>
                </a:solidFill>
                <a:latin typeface="Times New Roman"/>
                <a:cs typeface="Times New Roman"/>
              </a:rPr>
              <a:t>đạt</a:t>
            </a:r>
            <a:r>
              <a:rPr sz="1800" spc="65" dirty="0">
                <a:solidFill>
                  <a:srgbClr val="03499E"/>
                </a:solidFill>
                <a:latin typeface="Times New Roman"/>
                <a:cs typeface="Times New Roman"/>
              </a:rPr>
              <a:t> </a:t>
            </a:r>
            <a:r>
              <a:rPr sz="1800" spc="-25" dirty="0">
                <a:solidFill>
                  <a:srgbClr val="03499E"/>
                </a:solidFill>
                <a:latin typeface="Times New Roman"/>
                <a:cs typeface="Times New Roman"/>
              </a:rPr>
              <a:t>và </a:t>
            </a:r>
            <a:r>
              <a:rPr sz="1800" dirty="0">
                <a:solidFill>
                  <a:srgbClr val="03499E"/>
                </a:solidFill>
                <a:latin typeface="Times New Roman"/>
                <a:cs typeface="Times New Roman"/>
              </a:rPr>
              <a:t>các</a:t>
            </a:r>
            <a:r>
              <a:rPr sz="1800" spc="-35" dirty="0">
                <a:solidFill>
                  <a:srgbClr val="03499E"/>
                </a:solidFill>
                <a:latin typeface="Times New Roman"/>
                <a:cs typeface="Times New Roman"/>
              </a:rPr>
              <a:t> </a:t>
            </a:r>
            <a:r>
              <a:rPr sz="1800" dirty="0">
                <a:solidFill>
                  <a:srgbClr val="03499E"/>
                </a:solidFill>
                <a:latin typeface="Times New Roman"/>
                <a:cs typeface="Times New Roman"/>
              </a:rPr>
              <a:t>tiêu</a:t>
            </a:r>
            <a:r>
              <a:rPr sz="1800" spc="-20" dirty="0">
                <a:solidFill>
                  <a:srgbClr val="03499E"/>
                </a:solidFill>
                <a:latin typeface="Times New Roman"/>
                <a:cs typeface="Times New Roman"/>
              </a:rPr>
              <a:t> </a:t>
            </a:r>
            <a:r>
              <a:rPr sz="1800" dirty="0">
                <a:solidFill>
                  <a:srgbClr val="03499E"/>
                </a:solidFill>
                <a:latin typeface="Times New Roman"/>
                <a:cs typeface="Times New Roman"/>
              </a:rPr>
              <a:t>chí</a:t>
            </a:r>
            <a:r>
              <a:rPr sz="1800" spc="-15" dirty="0">
                <a:solidFill>
                  <a:srgbClr val="03499E"/>
                </a:solidFill>
                <a:latin typeface="Times New Roman"/>
                <a:cs typeface="Times New Roman"/>
              </a:rPr>
              <a:t> </a:t>
            </a:r>
            <a:r>
              <a:rPr sz="1800" dirty="0">
                <a:solidFill>
                  <a:srgbClr val="03499E"/>
                </a:solidFill>
                <a:latin typeface="Times New Roman"/>
                <a:cs typeface="Times New Roman"/>
              </a:rPr>
              <a:t>chi</a:t>
            </a:r>
            <a:r>
              <a:rPr sz="1800" spc="-20" dirty="0">
                <a:solidFill>
                  <a:srgbClr val="03499E"/>
                </a:solidFill>
                <a:latin typeface="Times New Roman"/>
                <a:cs typeface="Times New Roman"/>
              </a:rPr>
              <a:t> </a:t>
            </a:r>
            <a:r>
              <a:rPr sz="1800" dirty="0">
                <a:solidFill>
                  <a:srgbClr val="03499E"/>
                </a:solidFill>
                <a:latin typeface="Times New Roman"/>
                <a:cs typeface="Times New Roman"/>
              </a:rPr>
              <a:t>tiết</a:t>
            </a:r>
            <a:r>
              <a:rPr sz="1800" spc="-30" dirty="0">
                <a:solidFill>
                  <a:srgbClr val="03499E"/>
                </a:solidFill>
                <a:latin typeface="Times New Roman"/>
                <a:cs typeface="Times New Roman"/>
              </a:rPr>
              <a:t> </a:t>
            </a:r>
            <a:r>
              <a:rPr sz="1800" dirty="0">
                <a:solidFill>
                  <a:srgbClr val="03499E"/>
                </a:solidFill>
                <a:latin typeface="Times New Roman"/>
                <a:cs typeface="Times New Roman"/>
              </a:rPr>
              <a:t>không</a:t>
            </a:r>
            <a:r>
              <a:rPr sz="1800" spc="-30" dirty="0">
                <a:solidFill>
                  <a:srgbClr val="03499E"/>
                </a:solidFill>
                <a:latin typeface="Times New Roman"/>
                <a:cs typeface="Times New Roman"/>
              </a:rPr>
              <a:t> </a:t>
            </a:r>
            <a:r>
              <a:rPr sz="1800" dirty="0">
                <a:solidFill>
                  <a:srgbClr val="03499E"/>
                </a:solidFill>
                <a:latin typeface="Times New Roman"/>
                <a:cs typeface="Times New Roman"/>
              </a:rPr>
              <a:t>cơ</a:t>
            </a:r>
            <a:r>
              <a:rPr sz="1800" spc="-15" dirty="0">
                <a:solidFill>
                  <a:srgbClr val="03499E"/>
                </a:solidFill>
                <a:latin typeface="Times New Roman"/>
                <a:cs typeface="Times New Roman"/>
              </a:rPr>
              <a:t> </a:t>
            </a:r>
            <a:r>
              <a:rPr sz="1800" dirty="0">
                <a:solidFill>
                  <a:srgbClr val="03499E"/>
                </a:solidFill>
                <a:latin typeface="Times New Roman"/>
                <a:cs typeface="Times New Roman"/>
              </a:rPr>
              <a:t>bản</a:t>
            </a:r>
            <a:r>
              <a:rPr sz="1800" spc="-25" dirty="0">
                <a:solidFill>
                  <a:srgbClr val="03499E"/>
                </a:solidFill>
                <a:latin typeface="Times New Roman"/>
                <a:cs typeface="Times New Roman"/>
              </a:rPr>
              <a:t> </a:t>
            </a:r>
            <a:r>
              <a:rPr sz="1800" dirty="0">
                <a:solidFill>
                  <a:srgbClr val="03499E"/>
                </a:solidFill>
                <a:latin typeface="Times New Roman"/>
                <a:cs typeface="Times New Roman"/>
              </a:rPr>
              <a:t>được</a:t>
            </a:r>
            <a:r>
              <a:rPr sz="1800" spc="-25" dirty="0">
                <a:solidFill>
                  <a:srgbClr val="03499E"/>
                </a:solidFill>
                <a:latin typeface="Times New Roman"/>
                <a:cs typeface="Times New Roman"/>
              </a:rPr>
              <a:t> </a:t>
            </a:r>
            <a:r>
              <a:rPr sz="1800" dirty="0">
                <a:solidFill>
                  <a:srgbClr val="03499E"/>
                </a:solidFill>
                <a:latin typeface="Times New Roman"/>
                <a:cs typeface="Times New Roman"/>
              </a:rPr>
              <a:t>đánh</a:t>
            </a:r>
            <a:r>
              <a:rPr sz="1800" spc="-10" dirty="0">
                <a:solidFill>
                  <a:srgbClr val="03499E"/>
                </a:solidFill>
                <a:latin typeface="Times New Roman"/>
                <a:cs typeface="Times New Roman"/>
              </a:rPr>
              <a:t> </a:t>
            </a:r>
            <a:r>
              <a:rPr sz="1800" dirty="0">
                <a:solidFill>
                  <a:srgbClr val="03499E"/>
                </a:solidFill>
                <a:latin typeface="Times New Roman"/>
                <a:cs typeface="Times New Roman"/>
              </a:rPr>
              <a:t>giá</a:t>
            </a:r>
            <a:r>
              <a:rPr sz="1800" spc="-30" dirty="0">
                <a:solidFill>
                  <a:srgbClr val="03499E"/>
                </a:solidFill>
                <a:latin typeface="Times New Roman"/>
                <a:cs typeface="Times New Roman"/>
              </a:rPr>
              <a:t> </a:t>
            </a:r>
            <a:r>
              <a:rPr sz="1800" dirty="0">
                <a:solidFill>
                  <a:srgbClr val="03499E"/>
                </a:solidFill>
                <a:latin typeface="Times New Roman"/>
                <a:cs typeface="Times New Roman"/>
              </a:rPr>
              <a:t>là</a:t>
            </a:r>
            <a:r>
              <a:rPr sz="1800" spc="-25" dirty="0">
                <a:solidFill>
                  <a:srgbClr val="03499E"/>
                </a:solidFill>
                <a:latin typeface="Times New Roman"/>
                <a:cs typeface="Times New Roman"/>
              </a:rPr>
              <a:t> </a:t>
            </a:r>
            <a:r>
              <a:rPr sz="1800" dirty="0">
                <a:solidFill>
                  <a:srgbClr val="03499E"/>
                </a:solidFill>
                <a:latin typeface="Times New Roman"/>
                <a:cs typeface="Times New Roman"/>
              </a:rPr>
              <a:t>đạt</a:t>
            </a:r>
            <a:r>
              <a:rPr sz="1800" spc="-20" dirty="0">
                <a:solidFill>
                  <a:srgbClr val="03499E"/>
                </a:solidFill>
                <a:latin typeface="Times New Roman"/>
                <a:cs typeface="Times New Roman"/>
              </a:rPr>
              <a:t> </a:t>
            </a:r>
            <a:r>
              <a:rPr sz="1800" dirty="0">
                <a:solidFill>
                  <a:srgbClr val="03499E"/>
                </a:solidFill>
                <a:latin typeface="Times New Roman"/>
                <a:cs typeface="Times New Roman"/>
              </a:rPr>
              <a:t>hoặc</a:t>
            </a:r>
            <a:r>
              <a:rPr sz="1800" spc="-15" dirty="0">
                <a:solidFill>
                  <a:srgbClr val="03499E"/>
                </a:solidFill>
                <a:latin typeface="Times New Roman"/>
                <a:cs typeface="Times New Roman"/>
              </a:rPr>
              <a:t> </a:t>
            </a:r>
            <a:r>
              <a:rPr sz="1800" dirty="0">
                <a:solidFill>
                  <a:srgbClr val="03499E"/>
                </a:solidFill>
                <a:latin typeface="Times New Roman"/>
                <a:cs typeface="Times New Roman"/>
              </a:rPr>
              <a:t>chấp</a:t>
            </a:r>
            <a:r>
              <a:rPr sz="1800" spc="-25" dirty="0">
                <a:solidFill>
                  <a:srgbClr val="03499E"/>
                </a:solidFill>
                <a:latin typeface="Times New Roman"/>
                <a:cs typeface="Times New Roman"/>
              </a:rPr>
              <a:t> </a:t>
            </a:r>
            <a:r>
              <a:rPr sz="1800" dirty="0">
                <a:solidFill>
                  <a:srgbClr val="03499E"/>
                </a:solidFill>
                <a:latin typeface="Times New Roman"/>
                <a:cs typeface="Times New Roman"/>
              </a:rPr>
              <a:t>nhận</a:t>
            </a:r>
            <a:r>
              <a:rPr sz="1800" spc="-25" dirty="0">
                <a:solidFill>
                  <a:srgbClr val="03499E"/>
                </a:solidFill>
                <a:latin typeface="Times New Roman"/>
                <a:cs typeface="Times New Roman"/>
              </a:rPr>
              <a:t> </a:t>
            </a:r>
            <a:r>
              <a:rPr sz="1800" spc="-10" dirty="0">
                <a:solidFill>
                  <a:srgbClr val="03499E"/>
                </a:solidFill>
                <a:latin typeface="Times New Roman"/>
                <a:cs typeface="Times New Roman"/>
              </a:rPr>
              <a:t>được.</a:t>
            </a:r>
            <a:endParaRPr sz="1800">
              <a:latin typeface="Times New Roman"/>
              <a:cs typeface="Times New Roman"/>
            </a:endParaRPr>
          </a:p>
          <a:p>
            <a:pPr marL="317500" marR="5715" indent="-304800" algn="just">
              <a:lnSpc>
                <a:spcPct val="100000"/>
              </a:lnSpc>
              <a:spcBef>
                <a:spcPts val="1200"/>
              </a:spcBef>
              <a:buSzPct val="66666"/>
              <a:buFont typeface="Wingdings"/>
              <a:buChar char=""/>
              <a:tabLst>
                <a:tab pos="317500" algn="l"/>
              </a:tabLst>
            </a:pPr>
            <a:r>
              <a:rPr sz="1800" dirty="0">
                <a:solidFill>
                  <a:srgbClr val="03499E"/>
                </a:solidFill>
                <a:latin typeface="Times New Roman"/>
                <a:cs typeface="Times New Roman"/>
              </a:rPr>
              <a:t>Trường</a:t>
            </a:r>
            <a:r>
              <a:rPr sz="1800" spc="-10" dirty="0">
                <a:solidFill>
                  <a:srgbClr val="03499E"/>
                </a:solidFill>
                <a:latin typeface="Times New Roman"/>
                <a:cs typeface="Times New Roman"/>
              </a:rPr>
              <a:t> </a:t>
            </a:r>
            <a:r>
              <a:rPr sz="1800" dirty="0">
                <a:solidFill>
                  <a:srgbClr val="03499E"/>
                </a:solidFill>
                <a:latin typeface="Times New Roman"/>
                <a:cs typeface="Times New Roman"/>
              </a:rPr>
              <a:t>hợp</a:t>
            </a:r>
            <a:r>
              <a:rPr sz="1800" spc="-15" dirty="0">
                <a:solidFill>
                  <a:srgbClr val="03499E"/>
                </a:solidFill>
                <a:latin typeface="Times New Roman"/>
                <a:cs typeface="Times New Roman"/>
              </a:rPr>
              <a:t> </a:t>
            </a:r>
            <a:r>
              <a:rPr sz="1800" dirty="0">
                <a:solidFill>
                  <a:srgbClr val="03499E"/>
                </a:solidFill>
                <a:latin typeface="Times New Roman"/>
                <a:cs typeface="Times New Roman"/>
              </a:rPr>
              <a:t>sử</a:t>
            </a:r>
            <a:r>
              <a:rPr sz="1800" spc="-10" dirty="0">
                <a:solidFill>
                  <a:srgbClr val="03499E"/>
                </a:solidFill>
                <a:latin typeface="Times New Roman"/>
                <a:cs typeface="Times New Roman"/>
              </a:rPr>
              <a:t> </a:t>
            </a:r>
            <a:r>
              <a:rPr sz="1800" dirty="0">
                <a:solidFill>
                  <a:srgbClr val="03499E"/>
                </a:solidFill>
                <a:latin typeface="Times New Roman"/>
                <a:cs typeface="Times New Roman"/>
              </a:rPr>
              <a:t>dụng</a:t>
            </a:r>
            <a:r>
              <a:rPr sz="1800" spc="-10" dirty="0">
                <a:solidFill>
                  <a:srgbClr val="03499E"/>
                </a:solidFill>
                <a:latin typeface="Times New Roman"/>
                <a:cs typeface="Times New Roman"/>
              </a:rPr>
              <a:t> </a:t>
            </a:r>
            <a:r>
              <a:rPr sz="1800" dirty="0">
                <a:solidFill>
                  <a:srgbClr val="03499E"/>
                </a:solidFill>
                <a:latin typeface="Times New Roman"/>
                <a:cs typeface="Times New Roman"/>
              </a:rPr>
              <a:t>phương</a:t>
            </a:r>
            <a:r>
              <a:rPr sz="1800" spc="-20" dirty="0">
                <a:solidFill>
                  <a:srgbClr val="03499E"/>
                </a:solidFill>
                <a:latin typeface="Times New Roman"/>
                <a:cs typeface="Times New Roman"/>
              </a:rPr>
              <a:t> </a:t>
            </a:r>
            <a:r>
              <a:rPr sz="1800" dirty="0">
                <a:solidFill>
                  <a:srgbClr val="03499E"/>
                </a:solidFill>
                <a:latin typeface="Times New Roman"/>
                <a:cs typeface="Times New Roman"/>
              </a:rPr>
              <a:t>pháp</a:t>
            </a:r>
            <a:r>
              <a:rPr sz="1800" spc="-5" dirty="0">
                <a:solidFill>
                  <a:srgbClr val="03499E"/>
                </a:solidFill>
                <a:latin typeface="Times New Roman"/>
                <a:cs typeface="Times New Roman"/>
              </a:rPr>
              <a:t> </a:t>
            </a:r>
            <a:r>
              <a:rPr sz="1800" dirty="0">
                <a:solidFill>
                  <a:srgbClr val="FF0000"/>
                </a:solidFill>
                <a:latin typeface="Times New Roman"/>
                <a:cs typeface="Times New Roman"/>
              </a:rPr>
              <a:t>chấm</a:t>
            </a:r>
            <a:r>
              <a:rPr sz="1800" spc="-10" dirty="0">
                <a:solidFill>
                  <a:srgbClr val="FF0000"/>
                </a:solidFill>
                <a:latin typeface="Times New Roman"/>
                <a:cs typeface="Times New Roman"/>
              </a:rPr>
              <a:t> </a:t>
            </a:r>
            <a:r>
              <a:rPr sz="1800" dirty="0">
                <a:solidFill>
                  <a:srgbClr val="FF0000"/>
                </a:solidFill>
                <a:latin typeface="Times New Roman"/>
                <a:cs typeface="Times New Roman"/>
              </a:rPr>
              <a:t>điểm</a:t>
            </a:r>
            <a:r>
              <a:rPr sz="1800" spc="-5" dirty="0">
                <a:solidFill>
                  <a:srgbClr val="FF0000"/>
                </a:solidFill>
                <a:latin typeface="Times New Roman"/>
                <a:cs typeface="Times New Roman"/>
              </a:rPr>
              <a:t> </a:t>
            </a:r>
            <a:r>
              <a:rPr sz="1800" dirty="0">
                <a:solidFill>
                  <a:srgbClr val="03499E"/>
                </a:solidFill>
                <a:latin typeface="Times New Roman"/>
                <a:cs typeface="Times New Roman"/>
              </a:rPr>
              <a:t>thì</a:t>
            </a:r>
            <a:r>
              <a:rPr sz="1800" spc="-20" dirty="0">
                <a:solidFill>
                  <a:srgbClr val="03499E"/>
                </a:solidFill>
                <a:latin typeface="Times New Roman"/>
                <a:cs typeface="Times New Roman"/>
              </a:rPr>
              <a:t> </a:t>
            </a:r>
            <a:r>
              <a:rPr sz="1800" dirty="0">
                <a:solidFill>
                  <a:srgbClr val="FF0000"/>
                </a:solidFill>
                <a:latin typeface="Times New Roman"/>
                <a:cs typeface="Times New Roman"/>
              </a:rPr>
              <a:t>phải</a:t>
            </a:r>
            <a:r>
              <a:rPr sz="1800" spc="-15" dirty="0">
                <a:solidFill>
                  <a:srgbClr val="FF0000"/>
                </a:solidFill>
                <a:latin typeface="Times New Roman"/>
                <a:cs typeface="Times New Roman"/>
              </a:rPr>
              <a:t> </a:t>
            </a:r>
            <a:r>
              <a:rPr sz="1800" dirty="0">
                <a:solidFill>
                  <a:srgbClr val="FF0000"/>
                </a:solidFill>
                <a:latin typeface="Times New Roman"/>
                <a:cs typeface="Times New Roman"/>
              </a:rPr>
              <a:t>quy</a:t>
            </a:r>
            <a:r>
              <a:rPr sz="1800" spc="-5" dirty="0">
                <a:solidFill>
                  <a:srgbClr val="FF0000"/>
                </a:solidFill>
                <a:latin typeface="Times New Roman"/>
                <a:cs typeface="Times New Roman"/>
              </a:rPr>
              <a:t> </a:t>
            </a:r>
            <a:r>
              <a:rPr sz="1800" dirty="0">
                <a:solidFill>
                  <a:srgbClr val="FF0000"/>
                </a:solidFill>
                <a:latin typeface="Times New Roman"/>
                <a:cs typeface="Times New Roman"/>
              </a:rPr>
              <a:t>định</a:t>
            </a:r>
            <a:r>
              <a:rPr sz="1800" spc="-10" dirty="0">
                <a:solidFill>
                  <a:srgbClr val="FF0000"/>
                </a:solidFill>
                <a:latin typeface="Times New Roman"/>
                <a:cs typeface="Times New Roman"/>
              </a:rPr>
              <a:t> </a:t>
            </a:r>
            <a:r>
              <a:rPr sz="1800" dirty="0">
                <a:solidFill>
                  <a:srgbClr val="FF0000"/>
                </a:solidFill>
                <a:latin typeface="Times New Roman"/>
                <a:cs typeface="Times New Roman"/>
              </a:rPr>
              <a:t>mức</a:t>
            </a:r>
            <a:r>
              <a:rPr sz="1800" spc="-10" dirty="0">
                <a:solidFill>
                  <a:srgbClr val="FF0000"/>
                </a:solidFill>
                <a:latin typeface="Times New Roman"/>
                <a:cs typeface="Times New Roman"/>
              </a:rPr>
              <a:t> </a:t>
            </a:r>
            <a:r>
              <a:rPr sz="1800" dirty="0">
                <a:solidFill>
                  <a:srgbClr val="FF0000"/>
                </a:solidFill>
                <a:latin typeface="Times New Roman"/>
                <a:cs typeface="Times New Roman"/>
              </a:rPr>
              <a:t>điểm</a:t>
            </a:r>
            <a:r>
              <a:rPr sz="1800" spc="-5" dirty="0">
                <a:solidFill>
                  <a:srgbClr val="FF0000"/>
                </a:solidFill>
                <a:latin typeface="Times New Roman"/>
                <a:cs typeface="Times New Roman"/>
              </a:rPr>
              <a:t> </a:t>
            </a:r>
            <a:r>
              <a:rPr sz="1800" dirty="0">
                <a:solidFill>
                  <a:srgbClr val="FF0000"/>
                </a:solidFill>
                <a:latin typeface="Times New Roman"/>
                <a:cs typeface="Times New Roman"/>
              </a:rPr>
              <a:t>tối</a:t>
            </a:r>
            <a:r>
              <a:rPr sz="1800" spc="-10" dirty="0">
                <a:solidFill>
                  <a:srgbClr val="FF0000"/>
                </a:solidFill>
                <a:latin typeface="Times New Roman"/>
                <a:cs typeface="Times New Roman"/>
              </a:rPr>
              <a:t> </a:t>
            </a:r>
            <a:r>
              <a:rPr sz="1800" dirty="0">
                <a:solidFill>
                  <a:srgbClr val="FF0000"/>
                </a:solidFill>
                <a:latin typeface="Times New Roman"/>
                <a:cs typeface="Times New Roman"/>
              </a:rPr>
              <a:t>thiểu</a:t>
            </a:r>
            <a:r>
              <a:rPr sz="1800" spc="-15" dirty="0">
                <a:solidFill>
                  <a:srgbClr val="FF0000"/>
                </a:solidFill>
                <a:latin typeface="Times New Roman"/>
                <a:cs typeface="Times New Roman"/>
              </a:rPr>
              <a:t> </a:t>
            </a:r>
            <a:r>
              <a:rPr sz="1800" dirty="0">
                <a:solidFill>
                  <a:srgbClr val="FF0000"/>
                </a:solidFill>
                <a:latin typeface="Times New Roman"/>
                <a:cs typeface="Times New Roman"/>
              </a:rPr>
              <a:t>và</a:t>
            </a:r>
            <a:r>
              <a:rPr sz="1800" spc="-15" dirty="0">
                <a:solidFill>
                  <a:srgbClr val="FF0000"/>
                </a:solidFill>
                <a:latin typeface="Times New Roman"/>
                <a:cs typeface="Times New Roman"/>
              </a:rPr>
              <a:t> </a:t>
            </a:r>
            <a:r>
              <a:rPr sz="1800" dirty="0">
                <a:solidFill>
                  <a:srgbClr val="FF0000"/>
                </a:solidFill>
                <a:latin typeface="Times New Roman"/>
                <a:cs typeface="Times New Roman"/>
              </a:rPr>
              <a:t>mức</a:t>
            </a:r>
            <a:r>
              <a:rPr sz="1800" spc="-15" dirty="0">
                <a:solidFill>
                  <a:srgbClr val="FF0000"/>
                </a:solidFill>
                <a:latin typeface="Times New Roman"/>
                <a:cs typeface="Times New Roman"/>
              </a:rPr>
              <a:t> </a:t>
            </a:r>
            <a:r>
              <a:rPr sz="1800" dirty="0">
                <a:solidFill>
                  <a:srgbClr val="FF0000"/>
                </a:solidFill>
                <a:latin typeface="Times New Roman"/>
                <a:cs typeface="Times New Roman"/>
              </a:rPr>
              <a:t>điểm</a:t>
            </a:r>
            <a:r>
              <a:rPr sz="1800" spc="-25" dirty="0">
                <a:solidFill>
                  <a:srgbClr val="FF0000"/>
                </a:solidFill>
                <a:latin typeface="Times New Roman"/>
                <a:cs typeface="Times New Roman"/>
              </a:rPr>
              <a:t> </a:t>
            </a:r>
            <a:r>
              <a:rPr sz="1800" dirty="0">
                <a:solidFill>
                  <a:srgbClr val="FF0000"/>
                </a:solidFill>
                <a:latin typeface="Times New Roman"/>
                <a:cs typeface="Times New Roman"/>
              </a:rPr>
              <a:t>tối</a:t>
            </a:r>
            <a:r>
              <a:rPr sz="1800" spc="-10" dirty="0">
                <a:solidFill>
                  <a:srgbClr val="FF0000"/>
                </a:solidFill>
                <a:latin typeface="Times New Roman"/>
                <a:cs typeface="Times New Roman"/>
              </a:rPr>
              <a:t> </a:t>
            </a:r>
            <a:r>
              <a:rPr sz="1800" dirty="0">
                <a:solidFill>
                  <a:srgbClr val="FF0000"/>
                </a:solidFill>
                <a:latin typeface="Times New Roman"/>
                <a:cs typeface="Times New Roman"/>
              </a:rPr>
              <a:t>đa</a:t>
            </a:r>
            <a:r>
              <a:rPr sz="1800" spc="-15" dirty="0">
                <a:solidFill>
                  <a:srgbClr val="FF0000"/>
                </a:solidFill>
                <a:latin typeface="Times New Roman"/>
                <a:cs typeface="Times New Roman"/>
              </a:rPr>
              <a:t> </a:t>
            </a:r>
            <a:r>
              <a:rPr sz="1800" dirty="0">
                <a:solidFill>
                  <a:srgbClr val="FF0000"/>
                </a:solidFill>
                <a:latin typeface="Times New Roman"/>
                <a:cs typeface="Times New Roman"/>
              </a:rPr>
              <a:t>đối </a:t>
            </a:r>
            <a:r>
              <a:rPr sz="1800" spc="-25" dirty="0">
                <a:solidFill>
                  <a:srgbClr val="FF0000"/>
                </a:solidFill>
                <a:latin typeface="Times New Roman"/>
                <a:cs typeface="Times New Roman"/>
              </a:rPr>
              <a:t>với </a:t>
            </a:r>
            <a:r>
              <a:rPr sz="1800" dirty="0">
                <a:solidFill>
                  <a:srgbClr val="FF0000"/>
                </a:solidFill>
                <a:latin typeface="Times New Roman"/>
                <a:cs typeface="Times New Roman"/>
              </a:rPr>
              <a:t>từng</a:t>
            </a:r>
            <a:r>
              <a:rPr sz="1800" spc="175" dirty="0">
                <a:solidFill>
                  <a:srgbClr val="FF0000"/>
                </a:solidFill>
                <a:latin typeface="Times New Roman"/>
                <a:cs typeface="Times New Roman"/>
              </a:rPr>
              <a:t> </a:t>
            </a:r>
            <a:r>
              <a:rPr sz="1800" dirty="0">
                <a:solidFill>
                  <a:srgbClr val="FF0000"/>
                </a:solidFill>
                <a:latin typeface="Times New Roman"/>
                <a:cs typeface="Times New Roman"/>
              </a:rPr>
              <a:t>tiêu</a:t>
            </a:r>
            <a:r>
              <a:rPr sz="1800" spc="180" dirty="0">
                <a:solidFill>
                  <a:srgbClr val="FF0000"/>
                </a:solidFill>
                <a:latin typeface="Times New Roman"/>
                <a:cs typeface="Times New Roman"/>
              </a:rPr>
              <a:t> </a:t>
            </a:r>
            <a:r>
              <a:rPr sz="1800" dirty="0">
                <a:solidFill>
                  <a:srgbClr val="FF0000"/>
                </a:solidFill>
                <a:latin typeface="Times New Roman"/>
                <a:cs typeface="Times New Roman"/>
              </a:rPr>
              <a:t>chí</a:t>
            </a:r>
            <a:r>
              <a:rPr sz="1800" spc="195" dirty="0">
                <a:solidFill>
                  <a:srgbClr val="FF0000"/>
                </a:solidFill>
                <a:latin typeface="Times New Roman"/>
                <a:cs typeface="Times New Roman"/>
              </a:rPr>
              <a:t> </a:t>
            </a:r>
            <a:r>
              <a:rPr sz="1800" dirty="0">
                <a:solidFill>
                  <a:srgbClr val="FF0000"/>
                </a:solidFill>
                <a:latin typeface="Times New Roman"/>
                <a:cs typeface="Times New Roman"/>
              </a:rPr>
              <a:t>tổng</a:t>
            </a:r>
            <a:r>
              <a:rPr sz="1800" spc="185" dirty="0">
                <a:solidFill>
                  <a:srgbClr val="FF0000"/>
                </a:solidFill>
                <a:latin typeface="Times New Roman"/>
                <a:cs typeface="Times New Roman"/>
              </a:rPr>
              <a:t> </a:t>
            </a:r>
            <a:r>
              <a:rPr sz="1800" dirty="0">
                <a:solidFill>
                  <a:srgbClr val="FF0000"/>
                </a:solidFill>
                <a:latin typeface="Times New Roman"/>
                <a:cs typeface="Times New Roman"/>
              </a:rPr>
              <a:t>quát</a:t>
            </a:r>
            <a:r>
              <a:rPr sz="1800" dirty="0">
                <a:solidFill>
                  <a:srgbClr val="03499E"/>
                </a:solidFill>
                <a:latin typeface="Times New Roman"/>
                <a:cs typeface="Times New Roman"/>
              </a:rPr>
              <a:t>.</a:t>
            </a:r>
            <a:r>
              <a:rPr sz="1800" spc="200" dirty="0">
                <a:solidFill>
                  <a:srgbClr val="03499E"/>
                </a:solidFill>
                <a:latin typeface="Times New Roman"/>
                <a:cs typeface="Times New Roman"/>
              </a:rPr>
              <a:t> </a:t>
            </a:r>
            <a:r>
              <a:rPr sz="1800" dirty="0">
                <a:solidFill>
                  <a:srgbClr val="03499E"/>
                </a:solidFill>
                <a:latin typeface="Times New Roman"/>
                <a:cs typeface="Times New Roman"/>
              </a:rPr>
              <a:t>Có</a:t>
            </a:r>
            <a:r>
              <a:rPr sz="1800" spc="175" dirty="0">
                <a:solidFill>
                  <a:srgbClr val="03499E"/>
                </a:solidFill>
                <a:latin typeface="Times New Roman"/>
                <a:cs typeface="Times New Roman"/>
              </a:rPr>
              <a:t> </a:t>
            </a:r>
            <a:r>
              <a:rPr sz="1800" dirty="0">
                <a:solidFill>
                  <a:srgbClr val="03499E"/>
                </a:solidFill>
                <a:latin typeface="Times New Roman"/>
                <a:cs typeface="Times New Roman"/>
              </a:rPr>
              <a:t>thể</a:t>
            </a:r>
            <a:r>
              <a:rPr sz="1800" spc="190" dirty="0">
                <a:solidFill>
                  <a:srgbClr val="03499E"/>
                </a:solidFill>
                <a:latin typeface="Times New Roman"/>
                <a:cs typeface="Times New Roman"/>
              </a:rPr>
              <a:t> </a:t>
            </a:r>
            <a:r>
              <a:rPr sz="1800" dirty="0">
                <a:solidFill>
                  <a:srgbClr val="03499E"/>
                </a:solidFill>
                <a:latin typeface="Times New Roman"/>
                <a:cs typeface="Times New Roman"/>
              </a:rPr>
              <a:t>quy</a:t>
            </a:r>
            <a:r>
              <a:rPr sz="1800" spc="210" dirty="0">
                <a:solidFill>
                  <a:srgbClr val="03499E"/>
                </a:solidFill>
                <a:latin typeface="Times New Roman"/>
                <a:cs typeface="Times New Roman"/>
              </a:rPr>
              <a:t> </a:t>
            </a:r>
            <a:r>
              <a:rPr sz="1800" dirty="0">
                <a:solidFill>
                  <a:srgbClr val="03499E"/>
                </a:solidFill>
                <a:latin typeface="Times New Roman"/>
                <a:cs typeface="Times New Roman"/>
              </a:rPr>
              <a:t>định</a:t>
            </a:r>
            <a:r>
              <a:rPr sz="1800" spc="180" dirty="0">
                <a:solidFill>
                  <a:srgbClr val="03499E"/>
                </a:solidFill>
                <a:latin typeface="Times New Roman"/>
                <a:cs typeface="Times New Roman"/>
              </a:rPr>
              <a:t> </a:t>
            </a:r>
            <a:r>
              <a:rPr sz="1800" dirty="0">
                <a:solidFill>
                  <a:srgbClr val="03499E"/>
                </a:solidFill>
                <a:latin typeface="Times New Roman"/>
                <a:cs typeface="Times New Roman"/>
              </a:rPr>
              <a:t>mức</a:t>
            </a:r>
            <a:r>
              <a:rPr sz="1800" spc="220" dirty="0">
                <a:solidFill>
                  <a:srgbClr val="03499E"/>
                </a:solidFill>
                <a:latin typeface="Times New Roman"/>
                <a:cs typeface="Times New Roman"/>
              </a:rPr>
              <a:t> </a:t>
            </a:r>
            <a:r>
              <a:rPr sz="1800" dirty="0">
                <a:solidFill>
                  <a:srgbClr val="03499E"/>
                </a:solidFill>
                <a:latin typeface="Times New Roman"/>
                <a:cs typeface="Times New Roman"/>
              </a:rPr>
              <a:t>điểm</a:t>
            </a:r>
            <a:r>
              <a:rPr sz="1800" spc="200" dirty="0">
                <a:solidFill>
                  <a:srgbClr val="03499E"/>
                </a:solidFill>
                <a:latin typeface="Times New Roman"/>
                <a:cs typeface="Times New Roman"/>
              </a:rPr>
              <a:t> </a:t>
            </a:r>
            <a:r>
              <a:rPr sz="1800" dirty="0">
                <a:solidFill>
                  <a:srgbClr val="03499E"/>
                </a:solidFill>
                <a:latin typeface="Times New Roman"/>
                <a:cs typeface="Times New Roman"/>
              </a:rPr>
              <a:t>tối</a:t>
            </a:r>
            <a:r>
              <a:rPr sz="1800" spc="204" dirty="0">
                <a:solidFill>
                  <a:srgbClr val="03499E"/>
                </a:solidFill>
                <a:latin typeface="Times New Roman"/>
                <a:cs typeface="Times New Roman"/>
              </a:rPr>
              <a:t> </a:t>
            </a:r>
            <a:r>
              <a:rPr sz="1800" dirty="0">
                <a:solidFill>
                  <a:srgbClr val="03499E"/>
                </a:solidFill>
                <a:latin typeface="Times New Roman"/>
                <a:cs typeface="Times New Roman"/>
              </a:rPr>
              <a:t>thiểu</a:t>
            </a:r>
            <a:r>
              <a:rPr sz="1800" spc="225" dirty="0">
                <a:solidFill>
                  <a:srgbClr val="03499E"/>
                </a:solidFill>
                <a:latin typeface="Times New Roman"/>
                <a:cs typeface="Times New Roman"/>
              </a:rPr>
              <a:t> </a:t>
            </a:r>
            <a:r>
              <a:rPr sz="1800" dirty="0">
                <a:solidFill>
                  <a:srgbClr val="03499E"/>
                </a:solidFill>
                <a:latin typeface="Times New Roman"/>
                <a:cs typeface="Times New Roman"/>
              </a:rPr>
              <a:t>đối</a:t>
            </a:r>
            <a:r>
              <a:rPr sz="1800" spc="220" dirty="0">
                <a:solidFill>
                  <a:srgbClr val="03499E"/>
                </a:solidFill>
                <a:latin typeface="Times New Roman"/>
                <a:cs typeface="Times New Roman"/>
              </a:rPr>
              <a:t> </a:t>
            </a:r>
            <a:r>
              <a:rPr sz="1800" dirty="0">
                <a:solidFill>
                  <a:srgbClr val="03499E"/>
                </a:solidFill>
                <a:latin typeface="Times New Roman"/>
                <a:cs typeface="Times New Roman"/>
              </a:rPr>
              <a:t>với</a:t>
            </a:r>
            <a:r>
              <a:rPr sz="1800" spc="210" dirty="0">
                <a:solidFill>
                  <a:srgbClr val="03499E"/>
                </a:solidFill>
                <a:latin typeface="Times New Roman"/>
                <a:cs typeface="Times New Roman"/>
              </a:rPr>
              <a:t> </a:t>
            </a:r>
            <a:r>
              <a:rPr sz="1800" dirty="0">
                <a:solidFill>
                  <a:srgbClr val="03499E"/>
                </a:solidFill>
                <a:latin typeface="Times New Roman"/>
                <a:cs typeface="Times New Roman"/>
              </a:rPr>
              <a:t>tiêu</a:t>
            </a:r>
            <a:r>
              <a:rPr sz="1800" spc="210" dirty="0">
                <a:solidFill>
                  <a:srgbClr val="03499E"/>
                </a:solidFill>
                <a:latin typeface="Times New Roman"/>
                <a:cs typeface="Times New Roman"/>
              </a:rPr>
              <a:t> </a:t>
            </a:r>
            <a:r>
              <a:rPr sz="1800" dirty="0">
                <a:solidFill>
                  <a:srgbClr val="03499E"/>
                </a:solidFill>
                <a:latin typeface="Times New Roman"/>
                <a:cs typeface="Times New Roman"/>
              </a:rPr>
              <a:t>chí</a:t>
            </a:r>
            <a:r>
              <a:rPr sz="1800" spc="204" dirty="0">
                <a:solidFill>
                  <a:srgbClr val="03499E"/>
                </a:solidFill>
                <a:latin typeface="Times New Roman"/>
                <a:cs typeface="Times New Roman"/>
              </a:rPr>
              <a:t> </a:t>
            </a:r>
            <a:r>
              <a:rPr sz="1800" dirty="0">
                <a:solidFill>
                  <a:srgbClr val="03499E"/>
                </a:solidFill>
                <a:latin typeface="Times New Roman"/>
                <a:cs typeface="Times New Roman"/>
              </a:rPr>
              <a:t>chi</a:t>
            </a:r>
            <a:r>
              <a:rPr sz="1800" spc="225" dirty="0">
                <a:solidFill>
                  <a:srgbClr val="03499E"/>
                </a:solidFill>
                <a:latin typeface="Times New Roman"/>
                <a:cs typeface="Times New Roman"/>
              </a:rPr>
              <a:t> </a:t>
            </a:r>
            <a:r>
              <a:rPr sz="1800" dirty="0">
                <a:solidFill>
                  <a:srgbClr val="03499E"/>
                </a:solidFill>
                <a:latin typeface="Times New Roman"/>
                <a:cs typeface="Times New Roman"/>
              </a:rPr>
              <a:t>tiết</a:t>
            </a:r>
            <a:r>
              <a:rPr sz="1800" spc="204" dirty="0">
                <a:solidFill>
                  <a:srgbClr val="03499E"/>
                </a:solidFill>
                <a:latin typeface="Times New Roman"/>
                <a:cs typeface="Times New Roman"/>
              </a:rPr>
              <a:t> </a:t>
            </a:r>
            <a:r>
              <a:rPr sz="1800" dirty="0">
                <a:solidFill>
                  <a:srgbClr val="03499E"/>
                </a:solidFill>
                <a:latin typeface="Times New Roman"/>
                <a:cs typeface="Times New Roman"/>
              </a:rPr>
              <a:t>cơ</a:t>
            </a:r>
            <a:r>
              <a:rPr sz="1800" spc="200" dirty="0">
                <a:solidFill>
                  <a:srgbClr val="03499E"/>
                </a:solidFill>
                <a:latin typeface="Times New Roman"/>
                <a:cs typeface="Times New Roman"/>
              </a:rPr>
              <a:t> </a:t>
            </a:r>
            <a:r>
              <a:rPr sz="1800" dirty="0">
                <a:solidFill>
                  <a:srgbClr val="03499E"/>
                </a:solidFill>
                <a:latin typeface="Times New Roman"/>
                <a:cs typeface="Times New Roman"/>
              </a:rPr>
              <a:t>bản</a:t>
            </a:r>
            <a:r>
              <a:rPr sz="1800" spc="204" dirty="0">
                <a:solidFill>
                  <a:srgbClr val="03499E"/>
                </a:solidFill>
                <a:latin typeface="Times New Roman"/>
                <a:cs typeface="Times New Roman"/>
              </a:rPr>
              <a:t> </a:t>
            </a:r>
            <a:r>
              <a:rPr sz="1800" dirty="0">
                <a:solidFill>
                  <a:srgbClr val="03499E"/>
                </a:solidFill>
                <a:latin typeface="Times New Roman"/>
                <a:cs typeface="Times New Roman"/>
              </a:rPr>
              <a:t>trong</a:t>
            </a:r>
            <a:r>
              <a:rPr sz="1800" spc="225" dirty="0">
                <a:solidFill>
                  <a:srgbClr val="03499E"/>
                </a:solidFill>
                <a:latin typeface="Times New Roman"/>
                <a:cs typeface="Times New Roman"/>
              </a:rPr>
              <a:t> </a:t>
            </a:r>
            <a:r>
              <a:rPr sz="1800" dirty="0">
                <a:solidFill>
                  <a:srgbClr val="03499E"/>
                </a:solidFill>
                <a:latin typeface="Times New Roman"/>
                <a:cs typeface="Times New Roman"/>
              </a:rPr>
              <a:t>tiêu</a:t>
            </a:r>
            <a:r>
              <a:rPr sz="1800" spc="210" dirty="0">
                <a:solidFill>
                  <a:srgbClr val="03499E"/>
                </a:solidFill>
                <a:latin typeface="Times New Roman"/>
                <a:cs typeface="Times New Roman"/>
              </a:rPr>
              <a:t> </a:t>
            </a:r>
            <a:r>
              <a:rPr sz="1800" spc="-25" dirty="0">
                <a:solidFill>
                  <a:srgbClr val="03499E"/>
                </a:solidFill>
                <a:latin typeface="Times New Roman"/>
                <a:cs typeface="Times New Roman"/>
              </a:rPr>
              <a:t>chí </a:t>
            </a:r>
            <a:r>
              <a:rPr sz="1800" dirty="0">
                <a:solidFill>
                  <a:srgbClr val="03499E"/>
                </a:solidFill>
                <a:latin typeface="Times New Roman"/>
                <a:cs typeface="Times New Roman"/>
              </a:rPr>
              <a:t>tổng</a:t>
            </a:r>
            <a:r>
              <a:rPr sz="1800" spc="70" dirty="0">
                <a:solidFill>
                  <a:srgbClr val="03499E"/>
                </a:solidFill>
                <a:latin typeface="Times New Roman"/>
                <a:cs typeface="Times New Roman"/>
              </a:rPr>
              <a:t> </a:t>
            </a:r>
            <a:r>
              <a:rPr sz="1800" dirty="0">
                <a:solidFill>
                  <a:srgbClr val="03499E"/>
                </a:solidFill>
                <a:latin typeface="Times New Roman"/>
                <a:cs typeface="Times New Roman"/>
              </a:rPr>
              <a:t>quát</a:t>
            </a:r>
            <a:r>
              <a:rPr sz="1800" dirty="0">
                <a:solidFill>
                  <a:srgbClr val="FF0000"/>
                </a:solidFill>
                <a:latin typeface="Times New Roman"/>
                <a:cs typeface="Times New Roman"/>
              </a:rPr>
              <a:t>;</a:t>
            </a:r>
            <a:r>
              <a:rPr sz="1800" spc="75" dirty="0">
                <a:solidFill>
                  <a:srgbClr val="FF0000"/>
                </a:solidFill>
                <a:latin typeface="Times New Roman"/>
                <a:cs typeface="Times New Roman"/>
              </a:rPr>
              <a:t> </a:t>
            </a:r>
            <a:r>
              <a:rPr sz="1800" dirty="0">
                <a:solidFill>
                  <a:srgbClr val="FF0000"/>
                </a:solidFill>
                <a:latin typeface="Times New Roman"/>
                <a:cs typeface="Times New Roman"/>
              </a:rPr>
              <a:t>không</a:t>
            </a:r>
            <a:r>
              <a:rPr sz="1800" spc="75" dirty="0">
                <a:solidFill>
                  <a:srgbClr val="FF0000"/>
                </a:solidFill>
                <a:latin typeface="Times New Roman"/>
                <a:cs typeface="Times New Roman"/>
              </a:rPr>
              <a:t> </a:t>
            </a:r>
            <a:r>
              <a:rPr sz="1800" dirty="0">
                <a:solidFill>
                  <a:srgbClr val="FF0000"/>
                </a:solidFill>
                <a:latin typeface="Times New Roman"/>
                <a:cs typeface="Times New Roman"/>
              </a:rPr>
              <a:t>được</a:t>
            </a:r>
            <a:r>
              <a:rPr sz="1800" spc="75" dirty="0">
                <a:solidFill>
                  <a:srgbClr val="FF0000"/>
                </a:solidFill>
                <a:latin typeface="Times New Roman"/>
                <a:cs typeface="Times New Roman"/>
              </a:rPr>
              <a:t> </a:t>
            </a:r>
            <a:r>
              <a:rPr sz="1800" dirty="0">
                <a:solidFill>
                  <a:srgbClr val="FF0000"/>
                </a:solidFill>
                <a:latin typeface="Times New Roman"/>
                <a:cs typeface="Times New Roman"/>
              </a:rPr>
              <a:t>quy</a:t>
            </a:r>
            <a:r>
              <a:rPr sz="1800" spc="95" dirty="0">
                <a:solidFill>
                  <a:srgbClr val="FF0000"/>
                </a:solidFill>
                <a:latin typeface="Times New Roman"/>
                <a:cs typeface="Times New Roman"/>
              </a:rPr>
              <a:t> </a:t>
            </a:r>
            <a:r>
              <a:rPr sz="1800" dirty="0">
                <a:solidFill>
                  <a:srgbClr val="FF0000"/>
                </a:solidFill>
                <a:latin typeface="Times New Roman"/>
                <a:cs typeface="Times New Roman"/>
              </a:rPr>
              <a:t>định</a:t>
            </a:r>
            <a:r>
              <a:rPr sz="1800" spc="80" dirty="0">
                <a:solidFill>
                  <a:srgbClr val="FF0000"/>
                </a:solidFill>
                <a:latin typeface="Times New Roman"/>
                <a:cs typeface="Times New Roman"/>
              </a:rPr>
              <a:t> </a:t>
            </a:r>
            <a:r>
              <a:rPr sz="1800" dirty="0">
                <a:solidFill>
                  <a:srgbClr val="FF0000"/>
                </a:solidFill>
                <a:latin typeface="Times New Roman"/>
                <a:cs typeface="Times New Roman"/>
              </a:rPr>
              <a:t>mức</a:t>
            </a:r>
            <a:r>
              <a:rPr sz="1800" spc="110" dirty="0">
                <a:solidFill>
                  <a:srgbClr val="FF0000"/>
                </a:solidFill>
                <a:latin typeface="Times New Roman"/>
                <a:cs typeface="Times New Roman"/>
              </a:rPr>
              <a:t> </a:t>
            </a:r>
            <a:r>
              <a:rPr sz="1800" dirty="0">
                <a:solidFill>
                  <a:srgbClr val="FF0000"/>
                </a:solidFill>
                <a:latin typeface="Times New Roman"/>
                <a:cs typeface="Times New Roman"/>
              </a:rPr>
              <a:t>điểm</a:t>
            </a:r>
            <a:r>
              <a:rPr sz="1800" spc="75" dirty="0">
                <a:solidFill>
                  <a:srgbClr val="FF0000"/>
                </a:solidFill>
                <a:latin typeface="Times New Roman"/>
                <a:cs typeface="Times New Roman"/>
              </a:rPr>
              <a:t> </a:t>
            </a:r>
            <a:r>
              <a:rPr sz="1800" dirty="0">
                <a:solidFill>
                  <a:srgbClr val="FF0000"/>
                </a:solidFill>
                <a:latin typeface="Times New Roman"/>
                <a:cs typeface="Times New Roman"/>
              </a:rPr>
              <a:t>tối</a:t>
            </a:r>
            <a:r>
              <a:rPr sz="1800" spc="80" dirty="0">
                <a:solidFill>
                  <a:srgbClr val="FF0000"/>
                </a:solidFill>
                <a:latin typeface="Times New Roman"/>
                <a:cs typeface="Times New Roman"/>
              </a:rPr>
              <a:t> </a:t>
            </a:r>
            <a:r>
              <a:rPr sz="1800" dirty="0">
                <a:solidFill>
                  <a:srgbClr val="FF0000"/>
                </a:solidFill>
                <a:latin typeface="Times New Roman"/>
                <a:cs typeface="Times New Roman"/>
              </a:rPr>
              <a:t>thiểu</a:t>
            </a:r>
            <a:r>
              <a:rPr sz="1800" spc="80" dirty="0">
                <a:solidFill>
                  <a:srgbClr val="FF0000"/>
                </a:solidFill>
                <a:latin typeface="Times New Roman"/>
                <a:cs typeface="Times New Roman"/>
              </a:rPr>
              <a:t> </a:t>
            </a:r>
            <a:r>
              <a:rPr sz="1800" dirty="0">
                <a:solidFill>
                  <a:srgbClr val="FF0000"/>
                </a:solidFill>
                <a:latin typeface="Times New Roman"/>
                <a:cs typeface="Times New Roman"/>
              </a:rPr>
              <a:t>đối</a:t>
            </a:r>
            <a:r>
              <a:rPr sz="1800" spc="85" dirty="0">
                <a:solidFill>
                  <a:srgbClr val="FF0000"/>
                </a:solidFill>
                <a:latin typeface="Times New Roman"/>
                <a:cs typeface="Times New Roman"/>
              </a:rPr>
              <a:t> </a:t>
            </a:r>
            <a:r>
              <a:rPr sz="1800" dirty="0">
                <a:solidFill>
                  <a:srgbClr val="FF0000"/>
                </a:solidFill>
                <a:latin typeface="Times New Roman"/>
                <a:cs typeface="Times New Roman"/>
              </a:rPr>
              <a:t>với</a:t>
            </a:r>
            <a:r>
              <a:rPr sz="1800" spc="90" dirty="0">
                <a:solidFill>
                  <a:srgbClr val="FF0000"/>
                </a:solidFill>
                <a:latin typeface="Times New Roman"/>
                <a:cs typeface="Times New Roman"/>
              </a:rPr>
              <a:t> </a:t>
            </a:r>
            <a:r>
              <a:rPr sz="1800" dirty="0">
                <a:solidFill>
                  <a:srgbClr val="FF0000"/>
                </a:solidFill>
                <a:latin typeface="Times New Roman"/>
                <a:cs typeface="Times New Roman"/>
              </a:rPr>
              <a:t>các</a:t>
            </a:r>
            <a:r>
              <a:rPr sz="1800" spc="80" dirty="0">
                <a:solidFill>
                  <a:srgbClr val="FF0000"/>
                </a:solidFill>
                <a:latin typeface="Times New Roman"/>
                <a:cs typeface="Times New Roman"/>
              </a:rPr>
              <a:t> </a:t>
            </a:r>
            <a:r>
              <a:rPr sz="1800" dirty="0">
                <a:solidFill>
                  <a:srgbClr val="FF0000"/>
                </a:solidFill>
                <a:latin typeface="Times New Roman"/>
                <a:cs typeface="Times New Roman"/>
              </a:rPr>
              <a:t>tiêu</a:t>
            </a:r>
            <a:r>
              <a:rPr sz="1800" spc="75" dirty="0">
                <a:solidFill>
                  <a:srgbClr val="FF0000"/>
                </a:solidFill>
                <a:latin typeface="Times New Roman"/>
                <a:cs typeface="Times New Roman"/>
              </a:rPr>
              <a:t> </a:t>
            </a:r>
            <a:r>
              <a:rPr sz="1800" dirty="0">
                <a:solidFill>
                  <a:srgbClr val="FF0000"/>
                </a:solidFill>
                <a:latin typeface="Times New Roman"/>
                <a:cs typeface="Times New Roman"/>
              </a:rPr>
              <a:t>chí</a:t>
            </a:r>
            <a:r>
              <a:rPr sz="1800" spc="80" dirty="0">
                <a:solidFill>
                  <a:srgbClr val="FF0000"/>
                </a:solidFill>
                <a:latin typeface="Times New Roman"/>
                <a:cs typeface="Times New Roman"/>
              </a:rPr>
              <a:t> </a:t>
            </a:r>
            <a:r>
              <a:rPr sz="1800" dirty="0">
                <a:solidFill>
                  <a:srgbClr val="FF0000"/>
                </a:solidFill>
                <a:latin typeface="Times New Roman"/>
                <a:cs typeface="Times New Roman"/>
              </a:rPr>
              <a:t>chi</a:t>
            </a:r>
            <a:r>
              <a:rPr sz="1800" spc="90" dirty="0">
                <a:solidFill>
                  <a:srgbClr val="FF0000"/>
                </a:solidFill>
                <a:latin typeface="Times New Roman"/>
                <a:cs typeface="Times New Roman"/>
              </a:rPr>
              <a:t> </a:t>
            </a:r>
            <a:r>
              <a:rPr sz="1800" dirty="0">
                <a:solidFill>
                  <a:srgbClr val="FF0000"/>
                </a:solidFill>
                <a:latin typeface="Times New Roman"/>
                <a:cs typeface="Times New Roman"/>
              </a:rPr>
              <a:t>tiết</a:t>
            </a:r>
            <a:r>
              <a:rPr sz="1800" spc="70" dirty="0">
                <a:solidFill>
                  <a:srgbClr val="FF0000"/>
                </a:solidFill>
                <a:latin typeface="Times New Roman"/>
                <a:cs typeface="Times New Roman"/>
              </a:rPr>
              <a:t> </a:t>
            </a:r>
            <a:r>
              <a:rPr sz="1800" dirty="0">
                <a:solidFill>
                  <a:srgbClr val="FF0000"/>
                </a:solidFill>
                <a:latin typeface="Times New Roman"/>
                <a:cs typeface="Times New Roman"/>
              </a:rPr>
              <a:t>không</a:t>
            </a:r>
            <a:r>
              <a:rPr sz="1800" spc="85" dirty="0">
                <a:solidFill>
                  <a:srgbClr val="FF0000"/>
                </a:solidFill>
                <a:latin typeface="Times New Roman"/>
                <a:cs typeface="Times New Roman"/>
              </a:rPr>
              <a:t> </a:t>
            </a:r>
            <a:r>
              <a:rPr sz="1800" dirty="0">
                <a:solidFill>
                  <a:srgbClr val="FF0000"/>
                </a:solidFill>
                <a:latin typeface="Times New Roman"/>
                <a:cs typeface="Times New Roman"/>
              </a:rPr>
              <a:t>cơ</a:t>
            </a:r>
            <a:r>
              <a:rPr sz="1800" spc="75" dirty="0">
                <a:solidFill>
                  <a:srgbClr val="FF0000"/>
                </a:solidFill>
                <a:latin typeface="Times New Roman"/>
                <a:cs typeface="Times New Roman"/>
              </a:rPr>
              <a:t> </a:t>
            </a:r>
            <a:r>
              <a:rPr sz="1800" spc="-20" dirty="0">
                <a:solidFill>
                  <a:srgbClr val="FF0000"/>
                </a:solidFill>
                <a:latin typeface="Times New Roman"/>
                <a:cs typeface="Times New Roman"/>
              </a:rPr>
              <a:t>bản</a:t>
            </a:r>
            <a:r>
              <a:rPr sz="1800" spc="-20" dirty="0">
                <a:solidFill>
                  <a:srgbClr val="03499E"/>
                </a:solidFill>
                <a:latin typeface="Times New Roman"/>
                <a:cs typeface="Times New Roman"/>
              </a:rPr>
              <a:t>.</a:t>
            </a:r>
            <a:endParaRPr sz="1800">
              <a:latin typeface="Times New Roman"/>
              <a:cs typeface="Times New Roman"/>
            </a:endParaRPr>
          </a:p>
          <a:p>
            <a:pPr marL="317500" marR="5080" indent="-304800" algn="just">
              <a:lnSpc>
                <a:spcPct val="100000"/>
              </a:lnSpc>
              <a:spcBef>
                <a:spcPts val="1205"/>
              </a:spcBef>
              <a:buSzPct val="66666"/>
              <a:buFont typeface="Wingdings"/>
              <a:buChar char=""/>
              <a:tabLst>
                <a:tab pos="317500" algn="l"/>
              </a:tabLst>
            </a:pPr>
            <a:r>
              <a:rPr sz="1800" dirty="0">
                <a:solidFill>
                  <a:srgbClr val="03499E"/>
                </a:solidFill>
                <a:latin typeface="Times New Roman"/>
                <a:cs typeface="Times New Roman"/>
              </a:rPr>
              <a:t>Việc</a:t>
            </a:r>
            <a:r>
              <a:rPr sz="1800" spc="50" dirty="0">
                <a:solidFill>
                  <a:srgbClr val="03499E"/>
                </a:solidFill>
                <a:latin typeface="Times New Roman"/>
                <a:cs typeface="Times New Roman"/>
              </a:rPr>
              <a:t> </a:t>
            </a:r>
            <a:r>
              <a:rPr sz="1800" dirty="0">
                <a:solidFill>
                  <a:srgbClr val="03499E"/>
                </a:solidFill>
                <a:latin typeface="Times New Roman"/>
                <a:cs typeface="Times New Roman"/>
              </a:rPr>
              <a:t>xây</a:t>
            </a:r>
            <a:r>
              <a:rPr sz="1800" spc="50" dirty="0">
                <a:solidFill>
                  <a:srgbClr val="03499E"/>
                </a:solidFill>
                <a:latin typeface="Times New Roman"/>
                <a:cs typeface="Times New Roman"/>
              </a:rPr>
              <a:t> </a:t>
            </a:r>
            <a:r>
              <a:rPr sz="1800" dirty="0">
                <a:solidFill>
                  <a:srgbClr val="03499E"/>
                </a:solidFill>
                <a:latin typeface="Times New Roman"/>
                <a:cs typeface="Times New Roman"/>
              </a:rPr>
              <a:t>dựng</a:t>
            </a:r>
            <a:r>
              <a:rPr sz="1800" spc="50" dirty="0">
                <a:solidFill>
                  <a:srgbClr val="03499E"/>
                </a:solidFill>
                <a:latin typeface="Times New Roman"/>
                <a:cs typeface="Times New Roman"/>
              </a:rPr>
              <a:t> </a:t>
            </a:r>
            <a:r>
              <a:rPr sz="1800" dirty="0">
                <a:solidFill>
                  <a:srgbClr val="03499E"/>
                </a:solidFill>
                <a:latin typeface="Times New Roman"/>
                <a:cs typeface="Times New Roman"/>
              </a:rPr>
              <a:t>tiêu</a:t>
            </a:r>
            <a:r>
              <a:rPr sz="1800" spc="55" dirty="0">
                <a:solidFill>
                  <a:srgbClr val="03499E"/>
                </a:solidFill>
                <a:latin typeface="Times New Roman"/>
                <a:cs typeface="Times New Roman"/>
              </a:rPr>
              <a:t> </a:t>
            </a:r>
            <a:r>
              <a:rPr sz="1800" dirty="0">
                <a:solidFill>
                  <a:srgbClr val="03499E"/>
                </a:solidFill>
                <a:latin typeface="Times New Roman"/>
                <a:cs typeface="Times New Roman"/>
              </a:rPr>
              <a:t>chuẩn</a:t>
            </a:r>
            <a:r>
              <a:rPr sz="1800" spc="40" dirty="0">
                <a:solidFill>
                  <a:srgbClr val="03499E"/>
                </a:solidFill>
                <a:latin typeface="Times New Roman"/>
                <a:cs typeface="Times New Roman"/>
              </a:rPr>
              <a:t> </a:t>
            </a:r>
            <a:r>
              <a:rPr sz="1800" dirty="0">
                <a:solidFill>
                  <a:srgbClr val="03499E"/>
                </a:solidFill>
                <a:latin typeface="Times New Roman"/>
                <a:cs typeface="Times New Roman"/>
              </a:rPr>
              <a:t>đánh</a:t>
            </a:r>
            <a:r>
              <a:rPr sz="1800" spc="45" dirty="0">
                <a:solidFill>
                  <a:srgbClr val="03499E"/>
                </a:solidFill>
                <a:latin typeface="Times New Roman"/>
                <a:cs typeface="Times New Roman"/>
              </a:rPr>
              <a:t> </a:t>
            </a:r>
            <a:r>
              <a:rPr sz="1800" dirty="0">
                <a:solidFill>
                  <a:srgbClr val="03499E"/>
                </a:solidFill>
                <a:latin typeface="Times New Roman"/>
                <a:cs typeface="Times New Roman"/>
              </a:rPr>
              <a:t>giá</a:t>
            </a:r>
            <a:r>
              <a:rPr sz="1800" spc="60" dirty="0">
                <a:solidFill>
                  <a:srgbClr val="03499E"/>
                </a:solidFill>
                <a:latin typeface="Times New Roman"/>
                <a:cs typeface="Times New Roman"/>
              </a:rPr>
              <a:t> </a:t>
            </a:r>
            <a:r>
              <a:rPr sz="1800" dirty="0">
                <a:solidFill>
                  <a:srgbClr val="03499E"/>
                </a:solidFill>
                <a:latin typeface="Times New Roman"/>
                <a:cs typeface="Times New Roman"/>
              </a:rPr>
              <a:t>về</a:t>
            </a:r>
            <a:r>
              <a:rPr sz="1800" spc="45" dirty="0">
                <a:solidFill>
                  <a:srgbClr val="03499E"/>
                </a:solidFill>
                <a:latin typeface="Times New Roman"/>
                <a:cs typeface="Times New Roman"/>
              </a:rPr>
              <a:t> </a:t>
            </a:r>
            <a:r>
              <a:rPr sz="1800" dirty="0">
                <a:solidFill>
                  <a:srgbClr val="03499E"/>
                </a:solidFill>
                <a:latin typeface="Times New Roman"/>
                <a:cs typeface="Times New Roman"/>
              </a:rPr>
              <a:t>kỹ</a:t>
            </a:r>
            <a:r>
              <a:rPr sz="1800" spc="50" dirty="0">
                <a:solidFill>
                  <a:srgbClr val="03499E"/>
                </a:solidFill>
                <a:latin typeface="Times New Roman"/>
                <a:cs typeface="Times New Roman"/>
              </a:rPr>
              <a:t> </a:t>
            </a:r>
            <a:r>
              <a:rPr sz="1800" dirty="0">
                <a:solidFill>
                  <a:srgbClr val="03499E"/>
                </a:solidFill>
                <a:latin typeface="Times New Roman"/>
                <a:cs typeface="Times New Roman"/>
              </a:rPr>
              <a:t>thuật</a:t>
            </a:r>
            <a:r>
              <a:rPr sz="1800" spc="45" dirty="0">
                <a:solidFill>
                  <a:srgbClr val="03499E"/>
                </a:solidFill>
                <a:latin typeface="Times New Roman"/>
                <a:cs typeface="Times New Roman"/>
              </a:rPr>
              <a:t> </a:t>
            </a:r>
            <a:r>
              <a:rPr sz="1800" dirty="0">
                <a:solidFill>
                  <a:srgbClr val="03499E"/>
                </a:solidFill>
                <a:latin typeface="Times New Roman"/>
                <a:cs typeface="Times New Roman"/>
              </a:rPr>
              <a:t>dựa</a:t>
            </a:r>
            <a:r>
              <a:rPr sz="1800" spc="50" dirty="0">
                <a:solidFill>
                  <a:srgbClr val="03499E"/>
                </a:solidFill>
                <a:latin typeface="Times New Roman"/>
                <a:cs typeface="Times New Roman"/>
              </a:rPr>
              <a:t> </a:t>
            </a:r>
            <a:r>
              <a:rPr sz="1800" dirty="0">
                <a:solidFill>
                  <a:srgbClr val="03499E"/>
                </a:solidFill>
                <a:latin typeface="Times New Roman"/>
                <a:cs typeface="Times New Roman"/>
              </a:rPr>
              <a:t>trên</a:t>
            </a:r>
            <a:r>
              <a:rPr sz="1800" spc="40" dirty="0">
                <a:solidFill>
                  <a:srgbClr val="03499E"/>
                </a:solidFill>
                <a:latin typeface="Times New Roman"/>
                <a:cs typeface="Times New Roman"/>
              </a:rPr>
              <a:t> </a:t>
            </a:r>
            <a:r>
              <a:rPr sz="1800" dirty="0">
                <a:solidFill>
                  <a:srgbClr val="03499E"/>
                </a:solidFill>
                <a:latin typeface="Times New Roman"/>
                <a:cs typeface="Times New Roman"/>
              </a:rPr>
              <a:t>các</a:t>
            </a:r>
            <a:r>
              <a:rPr sz="1800" spc="55" dirty="0">
                <a:solidFill>
                  <a:srgbClr val="03499E"/>
                </a:solidFill>
                <a:latin typeface="Times New Roman"/>
                <a:cs typeface="Times New Roman"/>
              </a:rPr>
              <a:t> </a:t>
            </a:r>
            <a:r>
              <a:rPr sz="1800" dirty="0">
                <a:solidFill>
                  <a:srgbClr val="03499E"/>
                </a:solidFill>
                <a:latin typeface="Times New Roman"/>
                <a:cs typeface="Times New Roman"/>
              </a:rPr>
              <a:t>nội</a:t>
            </a:r>
            <a:r>
              <a:rPr sz="1800" spc="45" dirty="0">
                <a:solidFill>
                  <a:srgbClr val="03499E"/>
                </a:solidFill>
                <a:latin typeface="Times New Roman"/>
                <a:cs typeface="Times New Roman"/>
              </a:rPr>
              <a:t> </a:t>
            </a:r>
            <a:r>
              <a:rPr sz="1800" dirty="0">
                <a:solidFill>
                  <a:srgbClr val="03499E"/>
                </a:solidFill>
                <a:latin typeface="Times New Roman"/>
                <a:cs typeface="Times New Roman"/>
              </a:rPr>
              <a:t>dung</a:t>
            </a:r>
            <a:r>
              <a:rPr sz="1800" spc="50" dirty="0">
                <a:solidFill>
                  <a:srgbClr val="03499E"/>
                </a:solidFill>
                <a:latin typeface="Times New Roman"/>
                <a:cs typeface="Times New Roman"/>
              </a:rPr>
              <a:t> </a:t>
            </a:r>
            <a:r>
              <a:rPr sz="1800" dirty="0">
                <a:solidFill>
                  <a:srgbClr val="03499E"/>
                </a:solidFill>
                <a:latin typeface="Times New Roman"/>
                <a:cs typeface="Times New Roman"/>
              </a:rPr>
              <a:t>về</a:t>
            </a:r>
            <a:r>
              <a:rPr sz="1800" spc="55" dirty="0">
                <a:solidFill>
                  <a:srgbClr val="03499E"/>
                </a:solidFill>
                <a:latin typeface="Times New Roman"/>
                <a:cs typeface="Times New Roman"/>
              </a:rPr>
              <a:t> </a:t>
            </a:r>
            <a:r>
              <a:rPr sz="1800" dirty="0">
                <a:solidFill>
                  <a:srgbClr val="03499E"/>
                </a:solidFill>
                <a:latin typeface="Times New Roman"/>
                <a:cs typeface="Times New Roman"/>
              </a:rPr>
              <a:t>khả</a:t>
            </a:r>
            <a:r>
              <a:rPr sz="1800" spc="50" dirty="0">
                <a:solidFill>
                  <a:srgbClr val="03499E"/>
                </a:solidFill>
                <a:latin typeface="Times New Roman"/>
                <a:cs typeface="Times New Roman"/>
              </a:rPr>
              <a:t> </a:t>
            </a:r>
            <a:r>
              <a:rPr sz="1800" dirty="0">
                <a:solidFill>
                  <a:srgbClr val="03499E"/>
                </a:solidFill>
                <a:latin typeface="Times New Roman"/>
                <a:cs typeface="Times New Roman"/>
              </a:rPr>
              <a:t>năng</a:t>
            </a:r>
            <a:r>
              <a:rPr sz="1800" spc="45" dirty="0">
                <a:solidFill>
                  <a:srgbClr val="03499E"/>
                </a:solidFill>
                <a:latin typeface="Times New Roman"/>
                <a:cs typeface="Times New Roman"/>
              </a:rPr>
              <a:t> </a:t>
            </a:r>
            <a:r>
              <a:rPr sz="1800" dirty="0">
                <a:solidFill>
                  <a:srgbClr val="03499E"/>
                </a:solidFill>
                <a:latin typeface="Times New Roman"/>
                <a:cs typeface="Times New Roman"/>
              </a:rPr>
              <a:t>đáp</a:t>
            </a:r>
            <a:r>
              <a:rPr sz="1800" spc="55" dirty="0">
                <a:solidFill>
                  <a:srgbClr val="03499E"/>
                </a:solidFill>
                <a:latin typeface="Times New Roman"/>
                <a:cs typeface="Times New Roman"/>
              </a:rPr>
              <a:t> </a:t>
            </a:r>
            <a:r>
              <a:rPr sz="1800" dirty="0">
                <a:solidFill>
                  <a:srgbClr val="03499E"/>
                </a:solidFill>
                <a:latin typeface="Times New Roman"/>
                <a:cs typeface="Times New Roman"/>
              </a:rPr>
              <a:t>ứng</a:t>
            </a:r>
            <a:r>
              <a:rPr sz="1800" spc="35" dirty="0">
                <a:solidFill>
                  <a:srgbClr val="03499E"/>
                </a:solidFill>
                <a:latin typeface="Times New Roman"/>
                <a:cs typeface="Times New Roman"/>
              </a:rPr>
              <a:t> </a:t>
            </a:r>
            <a:r>
              <a:rPr sz="1800" dirty="0">
                <a:solidFill>
                  <a:srgbClr val="03499E"/>
                </a:solidFill>
                <a:latin typeface="Times New Roman"/>
                <a:cs typeface="Times New Roman"/>
              </a:rPr>
              <a:t>các</a:t>
            </a:r>
            <a:r>
              <a:rPr sz="1800" spc="35" dirty="0">
                <a:solidFill>
                  <a:srgbClr val="03499E"/>
                </a:solidFill>
                <a:latin typeface="Times New Roman"/>
                <a:cs typeface="Times New Roman"/>
              </a:rPr>
              <a:t> </a:t>
            </a:r>
            <a:r>
              <a:rPr sz="1800" dirty="0">
                <a:solidFill>
                  <a:srgbClr val="03499E"/>
                </a:solidFill>
                <a:latin typeface="Times New Roman"/>
                <a:cs typeface="Times New Roman"/>
              </a:rPr>
              <a:t>yêu</a:t>
            </a:r>
            <a:r>
              <a:rPr sz="1800" spc="45" dirty="0">
                <a:solidFill>
                  <a:srgbClr val="03499E"/>
                </a:solidFill>
                <a:latin typeface="Times New Roman"/>
                <a:cs typeface="Times New Roman"/>
              </a:rPr>
              <a:t> </a:t>
            </a:r>
            <a:r>
              <a:rPr sz="1800" dirty="0">
                <a:solidFill>
                  <a:srgbClr val="03499E"/>
                </a:solidFill>
                <a:latin typeface="Times New Roman"/>
                <a:cs typeface="Times New Roman"/>
              </a:rPr>
              <a:t>cầu</a:t>
            </a:r>
            <a:r>
              <a:rPr sz="1800" spc="40" dirty="0">
                <a:solidFill>
                  <a:srgbClr val="03499E"/>
                </a:solidFill>
                <a:latin typeface="Times New Roman"/>
                <a:cs typeface="Times New Roman"/>
              </a:rPr>
              <a:t> </a:t>
            </a:r>
            <a:r>
              <a:rPr sz="1800" dirty="0">
                <a:solidFill>
                  <a:srgbClr val="03499E"/>
                </a:solidFill>
                <a:latin typeface="Times New Roman"/>
                <a:cs typeface="Times New Roman"/>
              </a:rPr>
              <a:t>về</a:t>
            </a:r>
            <a:r>
              <a:rPr sz="1800" spc="55" dirty="0">
                <a:solidFill>
                  <a:srgbClr val="03499E"/>
                </a:solidFill>
                <a:latin typeface="Times New Roman"/>
                <a:cs typeface="Times New Roman"/>
              </a:rPr>
              <a:t> </a:t>
            </a:r>
            <a:r>
              <a:rPr sz="1800" spc="-25" dirty="0">
                <a:solidFill>
                  <a:srgbClr val="03499E"/>
                </a:solidFill>
                <a:latin typeface="Times New Roman"/>
                <a:cs typeface="Times New Roman"/>
              </a:rPr>
              <a:t>hồ </a:t>
            </a:r>
            <a:r>
              <a:rPr sz="1800" dirty="0">
                <a:solidFill>
                  <a:srgbClr val="03499E"/>
                </a:solidFill>
                <a:latin typeface="Times New Roman"/>
                <a:cs typeface="Times New Roman"/>
              </a:rPr>
              <a:t>sơ</a:t>
            </a:r>
            <a:r>
              <a:rPr sz="1800" spc="30" dirty="0">
                <a:solidFill>
                  <a:srgbClr val="03499E"/>
                </a:solidFill>
                <a:latin typeface="Times New Roman"/>
                <a:cs typeface="Times New Roman"/>
              </a:rPr>
              <a:t> </a:t>
            </a:r>
            <a:r>
              <a:rPr sz="1800" dirty="0">
                <a:solidFill>
                  <a:srgbClr val="03499E"/>
                </a:solidFill>
                <a:latin typeface="Times New Roman"/>
                <a:cs typeface="Times New Roman"/>
              </a:rPr>
              <a:t>thiết</a:t>
            </a:r>
            <a:r>
              <a:rPr sz="1800" spc="50" dirty="0">
                <a:solidFill>
                  <a:srgbClr val="03499E"/>
                </a:solidFill>
                <a:latin typeface="Times New Roman"/>
                <a:cs typeface="Times New Roman"/>
              </a:rPr>
              <a:t> </a:t>
            </a:r>
            <a:r>
              <a:rPr sz="1800" dirty="0">
                <a:solidFill>
                  <a:srgbClr val="03499E"/>
                </a:solidFill>
                <a:latin typeface="Times New Roman"/>
                <a:cs typeface="Times New Roman"/>
              </a:rPr>
              <a:t>kế,</a:t>
            </a:r>
            <a:r>
              <a:rPr sz="1800" spc="45" dirty="0">
                <a:solidFill>
                  <a:srgbClr val="03499E"/>
                </a:solidFill>
                <a:latin typeface="Times New Roman"/>
                <a:cs typeface="Times New Roman"/>
              </a:rPr>
              <a:t> </a:t>
            </a:r>
            <a:r>
              <a:rPr sz="1800" dirty="0">
                <a:solidFill>
                  <a:srgbClr val="03499E"/>
                </a:solidFill>
                <a:latin typeface="Times New Roman"/>
                <a:cs typeface="Times New Roman"/>
              </a:rPr>
              <a:t>phạm</a:t>
            </a:r>
            <a:r>
              <a:rPr sz="1800" spc="30" dirty="0">
                <a:solidFill>
                  <a:srgbClr val="03499E"/>
                </a:solidFill>
                <a:latin typeface="Times New Roman"/>
                <a:cs typeface="Times New Roman"/>
              </a:rPr>
              <a:t> </a:t>
            </a:r>
            <a:r>
              <a:rPr sz="1800" dirty="0">
                <a:solidFill>
                  <a:srgbClr val="03499E"/>
                </a:solidFill>
                <a:latin typeface="Times New Roman"/>
                <a:cs typeface="Times New Roman"/>
              </a:rPr>
              <a:t>vi</a:t>
            </a:r>
            <a:r>
              <a:rPr sz="1800" spc="45" dirty="0">
                <a:solidFill>
                  <a:srgbClr val="03499E"/>
                </a:solidFill>
                <a:latin typeface="Times New Roman"/>
                <a:cs typeface="Times New Roman"/>
              </a:rPr>
              <a:t> </a:t>
            </a:r>
            <a:r>
              <a:rPr sz="1800" dirty="0">
                <a:solidFill>
                  <a:srgbClr val="03499E"/>
                </a:solidFill>
                <a:latin typeface="Times New Roman"/>
                <a:cs typeface="Times New Roman"/>
              </a:rPr>
              <a:t>công</a:t>
            </a:r>
            <a:r>
              <a:rPr sz="1800" spc="40" dirty="0">
                <a:solidFill>
                  <a:srgbClr val="03499E"/>
                </a:solidFill>
                <a:latin typeface="Times New Roman"/>
                <a:cs typeface="Times New Roman"/>
              </a:rPr>
              <a:t> </a:t>
            </a:r>
            <a:r>
              <a:rPr sz="1800" dirty="0">
                <a:solidFill>
                  <a:srgbClr val="03499E"/>
                </a:solidFill>
                <a:latin typeface="Times New Roman"/>
                <a:cs typeface="Times New Roman"/>
              </a:rPr>
              <a:t>việc,</a:t>
            </a:r>
            <a:r>
              <a:rPr sz="1800" spc="35" dirty="0">
                <a:solidFill>
                  <a:srgbClr val="03499E"/>
                </a:solidFill>
                <a:latin typeface="Times New Roman"/>
                <a:cs typeface="Times New Roman"/>
              </a:rPr>
              <a:t> </a:t>
            </a:r>
            <a:r>
              <a:rPr sz="1800" dirty="0">
                <a:solidFill>
                  <a:srgbClr val="03499E"/>
                </a:solidFill>
                <a:latin typeface="Times New Roman"/>
                <a:cs typeface="Times New Roman"/>
              </a:rPr>
              <a:t>thông</a:t>
            </a:r>
            <a:r>
              <a:rPr sz="1800" spc="40" dirty="0">
                <a:solidFill>
                  <a:srgbClr val="03499E"/>
                </a:solidFill>
                <a:latin typeface="Times New Roman"/>
                <a:cs typeface="Times New Roman"/>
              </a:rPr>
              <a:t> </a:t>
            </a:r>
            <a:r>
              <a:rPr sz="1800" dirty="0">
                <a:solidFill>
                  <a:srgbClr val="03499E"/>
                </a:solidFill>
                <a:latin typeface="Times New Roman"/>
                <a:cs typeface="Times New Roman"/>
              </a:rPr>
              <a:t>tin</a:t>
            </a:r>
            <a:r>
              <a:rPr sz="1800" spc="40" dirty="0">
                <a:solidFill>
                  <a:srgbClr val="03499E"/>
                </a:solidFill>
                <a:latin typeface="Times New Roman"/>
                <a:cs typeface="Times New Roman"/>
              </a:rPr>
              <a:t> </a:t>
            </a:r>
            <a:r>
              <a:rPr sz="1800" dirty="0">
                <a:solidFill>
                  <a:srgbClr val="03499E"/>
                </a:solidFill>
                <a:latin typeface="Times New Roman"/>
                <a:cs typeface="Times New Roman"/>
              </a:rPr>
              <a:t>về</a:t>
            </a:r>
            <a:r>
              <a:rPr sz="1800" spc="20" dirty="0">
                <a:solidFill>
                  <a:srgbClr val="03499E"/>
                </a:solidFill>
                <a:latin typeface="Times New Roman"/>
                <a:cs typeface="Times New Roman"/>
              </a:rPr>
              <a:t> </a:t>
            </a:r>
            <a:r>
              <a:rPr sz="1800" dirty="0">
                <a:solidFill>
                  <a:srgbClr val="03499E"/>
                </a:solidFill>
                <a:latin typeface="Times New Roman"/>
                <a:cs typeface="Times New Roman"/>
              </a:rPr>
              <a:t>kết</a:t>
            </a:r>
            <a:r>
              <a:rPr sz="1800" spc="10" dirty="0">
                <a:solidFill>
                  <a:srgbClr val="03499E"/>
                </a:solidFill>
                <a:latin typeface="Times New Roman"/>
                <a:cs typeface="Times New Roman"/>
              </a:rPr>
              <a:t> </a:t>
            </a:r>
            <a:r>
              <a:rPr sz="1800" dirty="0">
                <a:solidFill>
                  <a:srgbClr val="03499E"/>
                </a:solidFill>
                <a:latin typeface="Times New Roman"/>
                <a:cs typeface="Times New Roman"/>
              </a:rPr>
              <a:t>quả</a:t>
            </a:r>
            <a:r>
              <a:rPr sz="1800" spc="20" dirty="0">
                <a:solidFill>
                  <a:srgbClr val="03499E"/>
                </a:solidFill>
                <a:latin typeface="Times New Roman"/>
                <a:cs typeface="Times New Roman"/>
              </a:rPr>
              <a:t> </a:t>
            </a:r>
            <a:r>
              <a:rPr sz="1800" dirty="0">
                <a:solidFill>
                  <a:srgbClr val="03499E"/>
                </a:solidFill>
                <a:latin typeface="Times New Roman"/>
                <a:cs typeface="Times New Roman"/>
              </a:rPr>
              <a:t>thực</a:t>
            </a:r>
            <a:r>
              <a:rPr sz="1800" spc="30" dirty="0">
                <a:solidFill>
                  <a:srgbClr val="03499E"/>
                </a:solidFill>
                <a:latin typeface="Times New Roman"/>
                <a:cs typeface="Times New Roman"/>
              </a:rPr>
              <a:t> </a:t>
            </a:r>
            <a:r>
              <a:rPr sz="1800" dirty="0">
                <a:solidFill>
                  <a:srgbClr val="03499E"/>
                </a:solidFill>
                <a:latin typeface="Times New Roman"/>
                <a:cs typeface="Times New Roman"/>
              </a:rPr>
              <a:t>hiện</a:t>
            </a:r>
            <a:r>
              <a:rPr sz="1800" spc="15" dirty="0">
                <a:solidFill>
                  <a:srgbClr val="03499E"/>
                </a:solidFill>
                <a:latin typeface="Times New Roman"/>
                <a:cs typeface="Times New Roman"/>
              </a:rPr>
              <a:t> </a:t>
            </a:r>
            <a:r>
              <a:rPr sz="1800" dirty="0">
                <a:solidFill>
                  <a:srgbClr val="03499E"/>
                </a:solidFill>
                <a:latin typeface="Times New Roman"/>
                <a:cs typeface="Times New Roman"/>
              </a:rPr>
              <a:t>hợp</a:t>
            </a:r>
            <a:r>
              <a:rPr sz="1800" spc="15" dirty="0">
                <a:solidFill>
                  <a:srgbClr val="03499E"/>
                </a:solidFill>
                <a:latin typeface="Times New Roman"/>
                <a:cs typeface="Times New Roman"/>
              </a:rPr>
              <a:t> </a:t>
            </a:r>
            <a:r>
              <a:rPr sz="1800" dirty="0">
                <a:solidFill>
                  <a:srgbClr val="03499E"/>
                </a:solidFill>
                <a:latin typeface="Times New Roman"/>
                <a:cs typeface="Times New Roman"/>
              </a:rPr>
              <a:t>đồng</a:t>
            </a:r>
            <a:r>
              <a:rPr sz="1800" spc="15" dirty="0">
                <a:solidFill>
                  <a:srgbClr val="03499E"/>
                </a:solidFill>
                <a:latin typeface="Times New Roman"/>
                <a:cs typeface="Times New Roman"/>
              </a:rPr>
              <a:t> </a:t>
            </a:r>
            <a:r>
              <a:rPr sz="1800" dirty="0">
                <a:solidFill>
                  <a:srgbClr val="03499E"/>
                </a:solidFill>
                <a:latin typeface="Times New Roman"/>
                <a:cs typeface="Times New Roman"/>
              </a:rPr>
              <a:t>của</a:t>
            </a:r>
            <a:r>
              <a:rPr sz="1800" spc="20" dirty="0">
                <a:solidFill>
                  <a:srgbClr val="03499E"/>
                </a:solidFill>
                <a:latin typeface="Times New Roman"/>
                <a:cs typeface="Times New Roman"/>
              </a:rPr>
              <a:t> </a:t>
            </a:r>
            <a:r>
              <a:rPr sz="1800" dirty="0">
                <a:solidFill>
                  <a:srgbClr val="03499E"/>
                </a:solidFill>
                <a:latin typeface="Times New Roman"/>
                <a:cs typeface="Times New Roman"/>
              </a:rPr>
              <a:t>nhà</a:t>
            </a:r>
            <a:r>
              <a:rPr sz="1800" spc="15" dirty="0">
                <a:solidFill>
                  <a:srgbClr val="03499E"/>
                </a:solidFill>
                <a:latin typeface="Times New Roman"/>
                <a:cs typeface="Times New Roman"/>
              </a:rPr>
              <a:t> </a:t>
            </a:r>
            <a:r>
              <a:rPr sz="1800" dirty="0">
                <a:solidFill>
                  <a:srgbClr val="03499E"/>
                </a:solidFill>
                <a:latin typeface="Times New Roman"/>
                <a:cs typeface="Times New Roman"/>
              </a:rPr>
              <a:t>thầu</a:t>
            </a:r>
            <a:r>
              <a:rPr sz="1800" spc="15" dirty="0">
                <a:solidFill>
                  <a:srgbClr val="03499E"/>
                </a:solidFill>
                <a:latin typeface="Times New Roman"/>
                <a:cs typeface="Times New Roman"/>
              </a:rPr>
              <a:t> </a:t>
            </a:r>
            <a:r>
              <a:rPr sz="1800" dirty="0">
                <a:solidFill>
                  <a:srgbClr val="03499E"/>
                </a:solidFill>
                <a:latin typeface="Times New Roman"/>
                <a:cs typeface="Times New Roman"/>
              </a:rPr>
              <a:t>và</a:t>
            </a:r>
            <a:r>
              <a:rPr sz="1800" spc="45" dirty="0">
                <a:solidFill>
                  <a:srgbClr val="03499E"/>
                </a:solidFill>
                <a:latin typeface="Times New Roman"/>
                <a:cs typeface="Times New Roman"/>
              </a:rPr>
              <a:t> </a:t>
            </a:r>
            <a:r>
              <a:rPr sz="1800" dirty="0">
                <a:solidFill>
                  <a:srgbClr val="03499E"/>
                </a:solidFill>
                <a:latin typeface="Times New Roman"/>
                <a:cs typeface="Times New Roman"/>
              </a:rPr>
              <a:t>các</a:t>
            </a:r>
            <a:r>
              <a:rPr sz="1800" spc="30" dirty="0">
                <a:solidFill>
                  <a:srgbClr val="03499E"/>
                </a:solidFill>
                <a:latin typeface="Times New Roman"/>
                <a:cs typeface="Times New Roman"/>
              </a:rPr>
              <a:t> </a:t>
            </a:r>
            <a:r>
              <a:rPr sz="1800" dirty="0">
                <a:solidFill>
                  <a:srgbClr val="03499E"/>
                </a:solidFill>
                <a:latin typeface="Times New Roman"/>
                <a:cs typeface="Times New Roman"/>
              </a:rPr>
              <a:t>yêu</a:t>
            </a:r>
            <a:r>
              <a:rPr sz="1800" spc="30" dirty="0">
                <a:solidFill>
                  <a:srgbClr val="03499E"/>
                </a:solidFill>
                <a:latin typeface="Times New Roman"/>
                <a:cs typeface="Times New Roman"/>
              </a:rPr>
              <a:t> </a:t>
            </a:r>
            <a:r>
              <a:rPr sz="1800" dirty="0">
                <a:solidFill>
                  <a:srgbClr val="03499E"/>
                </a:solidFill>
                <a:latin typeface="Times New Roman"/>
                <a:cs typeface="Times New Roman"/>
              </a:rPr>
              <a:t>cầu</a:t>
            </a:r>
            <a:r>
              <a:rPr sz="1800" spc="45" dirty="0">
                <a:solidFill>
                  <a:srgbClr val="03499E"/>
                </a:solidFill>
                <a:latin typeface="Times New Roman"/>
                <a:cs typeface="Times New Roman"/>
              </a:rPr>
              <a:t> </a:t>
            </a:r>
            <a:r>
              <a:rPr sz="1800" dirty="0">
                <a:solidFill>
                  <a:srgbClr val="03499E"/>
                </a:solidFill>
                <a:latin typeface="Times New Roman"/>
                <a:cs typeface="Times New Roman"/>
              </a:rPr>
              <a:t>khác</a:t>
            </a:r>
            <a:r>
              <a:rPr sz="1800" spc="50" dirty="0">
                <a:solidFill>
                  <a:srgbClr val="03499E"/>
                </a:solidFill>
                <a:latin typeface="Times New Roman"/>
                <a:cs typeface="Times New Roman"/>
              </a:rPr>
              <a:t> </a:t>
            </a:r>
            <a:r>
              <a:rPr sz="1800" spc="-25" dirty="0">
                <a:solidFill>
                  <a:srgbClr val="03499E"/>
                </a:solidFill>
                <a:latin typeface="Times New Roman"/>
                <a:cs typeface="Times New Roman"/>
              </a:rPr>
              <a:t>nêu </a:t>
            </a:r>
            <a:r>
              <a:rPr sz="1800" dirty="0">
                <a:solidFill>
                  <a:srgbClr val="03499E"/>
                </a:solidFill>
                <a:latin typeface="Times New Roman"/>
                <a:cs typeface="Times New Roman"/>
              </a:rPr>
              <a:t>trong</a:t>
            </a:r>
            <a:r>
              <a:rPr sz="1800" spc="-20" dirty="0">
                <a:solidFill>
                  <a:srgbClr val="03499E"/>
                </a:solidFill>
                <a:latin typeface="Times New Roman"/>
                <a:cs typeface="Times New Roman"/>
              </a:rPr>
              <a:t> </a:t>
            </a:r>
            <a:r>
              <a:rPr sz="1800" dirty="0">
                <a:solidFill>
                  <a:srgbClr val="03499E"/>
                </a:solidFill>
                <a:latin typeface="Times New Roman"/>
                <a:cs typeface="Times New Roman"/>
              </a:rPr>
              <a:t>hồ</a:t>
            </a:r>
            <a:r>
              <a:rPr sz="1800" spc="-10" dirty="0">
                <a:solidFill>
                  <a:srgbClr val="03499E"/>
                </a:solidFill>
                <a:latin typeface="Times New Roman"/>
                <a:cs typeface="Times New Roman"/>
              </a:rPr>
              <a:t> </a:t>
            </a:r>
            <a:r>
              <a:rPr sz="1800" dirty="0">
                <a:solidFill>
                  <a:srgbClr val="03499E"/>
                </a:solidFill>
                <a:latin typeface="Times New Roman"/>
                <a:cs typeface="Times New Roman"/>
              </a:rPr>
              <a:t>sơ</a:t>
            </a:r>
            <a:r>
              <a:rPr sz="1800" spc="-10" dirty="0">
                <a:solidFill>
                  <a:srgbClr val="03499E"/>
                </a:solidFill>
                <a:latin typeface="Times New Roman"/>
                <a:cs typeface="Times New Roman"/>
              </a:rPr>
              <a:t> </a:t>
            </a:r>
            <a:r>
              <a:rPr sz="1800" dirty="0">
                <a:solidFill>
                  <a:srgbClr val="03499E"/>
                </a:solidFill>
                <a:latin typeface="Times New Roman"/>
                <a:cs typeface="Times New Roman"/>
              </a:rPr>
              <a:t>mời</a:t>
            </a:r>
            <a:r>
              <a:rPr sz="1800" spc="-10" dirty="0">
                <a:solidFill>
                  <a:srgbClr val="03499E"/>
                </a:solidFill>
                <a:latin typeface="Times New Roman"/>
                <a:cs typeface="Times New Roman"/>
              </a:rPr>
              <a:t> thầu.</a:t>
            </a:r>
            <a:endParaRPr sz="1800">
              <a:latin typeface="Times New Roman"/>
              <a:cs typeface="Times New Roman"/>
            </a:endParaRPr>
          </a:p>
          <a:p>
            <a:pPr marL="317500" marR="5080" indent="-304800" algn="just">
              <a:lnSpc>
                <a:spcPct val="100000"/>
              </a:lnSpc>
              <a:spcBef>
                <a:spcPts val="1200"/>
              </a:spcBef>
              <a:buSzPct val="66666"/>
              <a:buFont typeface="Wingdings"/>
              <a:buChar char=""/>
              <a:tabLst>
                <a:tab pos="317500" algn="l"/>
              </a:tabLst>
            </a:pPr>
            <a:r>
              <a:rPr sz="1800" dirty="0">
                <a:solidFill>
                  <a:srgbClr val="03499E"/>
                </a:solidFill>
                <a:latin typeface="Times New Roman"/>
                <a:cs typeface="Times New Roman"/>
              </a:rPr>
              <a:t>Cụ</a:t>
            </a:r>
            <a:r>
              <a:rPr sz="1800" spc="5" dirty="0">
                <a:solidFill>
                  <a:srgbClr val="03499E"/>
                </a:solidFill>
                <a:latin typeface="Times New Roman"/>
                <a:cs typeface="Times New Roman"/>
              </a:rPr>
              <a:t> </a:t>
            </a:r>
            <a:r>
              <a:rPr sz="1800" dirty="0">
                <a:solidFill>
                  <a:srgbClr val="03499E"/>
                </a:solidFill>
                <a:latin typeface="Times New Roman"/>
                <a:cs typeface="Times New Roman"/>
              </a:rPr>
              <a:t>thể</a:t>
            </a:r>
            <a:r>
              <a:rPr sz="1800" spc="5" dirty="0">
                <a:solidFill>
                  <a:srgbClr val="03499E"/>
                </a:solidFill>
                <a:latin typeface="Times New Roman"/>
                <a:cs typeface="Times New Roman"/>
              </a:rPr>
              <a:t> </a:t>
            </a:r>
            <a:r>
              <a:rPr sz="1800" dirty="0">
                <a:solidFill>
                  <a:srgbClr val="03499E"/>
                </a:solidFill>
                <a:latin typeface="Times New Roman"/>
                <a:cs typeface="Times New Roman"/>
              </a:rPr>
              <a:t>hóa</a:t>
            </a:r>
            <a:r>
              <a:rPr sz="1800" spc="5" dirty="0">
                <a:solidFill>
                  <a:srgbClr val="03499E"/>
                </a:solidFill>
                <a:latin typeface="Times New Roman"/>
                <a:cs typeface="Times New Roman"/>
              </a:rPr>
              <a:t> </a:t>
            </a:r>
            <a:r>
              <a:rPr sz="1800" dirty="0">
                <a:solidFill>
                  <a:srgbClr val="03499E"/>
                </a:solidFill>
                <a:latin typeface="Times New Roman"/>
                <a:cs typeface="Times New Roman"/>
              </a:rPr>
              <a:t>các</a:t>
            </a:r>
            <a:r>
              <a:rPr sz="1800" spc="-15" dirty="0">
                <a:solidFill>
                  <a:srgbClr val="03499E"/>
                </a:solidFill>
                <a:latin typeface="Times New Roman"/>
                <a:cs typeface="Times New Roman"/>
              </a:rPr>
              <a:t> </a:t>
            </a:r>
            <a:r>
              <a:rPr sz="1800" dirty="0">
                <a:solidFill>
                  <a:srgbClr val="03499E"/>
                </a:solidFill>
                <a:latin typeface="Times New Roman"/>
                <a:cs typeface="Times New Roman"/>
              </a:rPr>
              <a:t>tiêu</a:t>
            </a:r>
            <a:r>
              <a:rPr sz="1800" spc="15" dirty="0">
                <a:solidFill>
                  <a:srgbClr val="03499E"/>
                </a:solidFill>
                <a:latin typeface="Times New Roman"/>
                <a:cs typeface="Times New Roman"/>
              </a:rPr>
              <a:t> </a:t>
            </a:r>
            <a:r>
              <a:rPr sz="1800" dirty="0">
                <a:solidFill>
                  <a:srgbClr val="03499E"/>
                </a:solidFill>
                <a:latin typeface="Times New Roman"/>
                <a:cs typeface="Times New Roman"/>
              </a:rPr>
              <a:t>chí làm</a:t>
            </a:r>
            <a:r>
              <a:rPr sz="1800" spc="-5" dirty="0">
                <a:solidFill>
                  <a:srgbClr val="03499E"/>
                </a:solidFill>
                <a:latin typeface="Times New Roman"/>
                <a:cs typeface="Times New Roman"/>
              </a:rPr>
              <a:t> </a:t>
            </a:r>
            <a:r>
              <a:rPr sz="1800" dirty="0">
                <a:solidFill>
                  <a:srgbClr val="03499E"/>
                </a:solidFill>
                <a:latin typeface="Times New Roman"/>
                <a:cs typeface="Times New Roman"/>
              </a:rPr>
              <a:t>cơ</a:t>
            </a:r>
            <a:r>
              <a:rPr sz="1800" spc="5" dirty="0">
                <a:solidFill>
                  <a:srgbClr val="03499E"/>
                </a:solidFill>
                <a:latin typeface="Times New Roman"/>
                <a:cs typeface="Times New Roman"/>
              </a:rPr>
              <a:t> </a:t>
            </a:r>
            <a:r>
              <a:rPr sz="1800" dirty="0">
                <a:solidFill>
                  <a:srgbClr val="03499E"/>
                </a:solidFill>
                <a:latin typeface="Times New Roman"/>
                <a:cs typeface="Times New Roman"/>
              </a:rPr>
              <a:t>sở</a:t>
            </a:r>
            <a:r>
              <a:rPr sz="1800" spc="-5" dirty="0">
                <a:solidFill>
                  <a:srgbClr val="03499E"/>
                </a:solidFill>
                <a:latin typeface="Times New Roman"/>
                <a:cs typeface="Times New Roman"/>
              </a:rPr>
              <a:t> </a:t>
            </a:r>
            <a:r>
              <a:rPr sz="1800" dirty="0">
                <a:solidFill>
                  <a:srgbClr val="03499E"/>
                </a:solidFill>
                <a:latin typeface="Times New Roman"/>
                <a:cs typeface="Times New Roman"/>
              </a:rPr>
              <a:t>để đánh giá</a:t>
            </a:r>
            <a:r>
              <a:rPr sz="1800" spc="15" dirty="0">
                <a:solidFill>
                  <a:srgbClr val="03499E"/>
                </a:solidFill>
                <a:latin typeface="Times New Roman"/>
                <a:cs typeface="Times New Roman"/>
              </a:rPr>
              <a:t> </a:t>
            </a:r>
            <a:r>
              <a:rPr sz="1800" dirty="0">
                <a:solidFill>
                  <a:srgbClr val="03499E"/>
                </a:solidFill>
                <a:latin typeface="Times New Roman"/>
                <a:cs typeface="Times New Roman"/>
              </a:rPr>
              <a:t>về</a:t>
            </a:r>
            <a:r>
              <a:rPr sz="1800" spc="5" dirty="0">
                <a:solidFill>
                  <a:srgbClr val="03499E"/>
                </a:solidFill>
                <a:latin typeface="Times New Roman"/>
                <a:cs typeface="Times New Roman"/>
              </a:rPr>
              <a:t> </a:t>
            </a:r>
            <a:r>
              <a:rPr sz="1800" dirty="0">
                <a:solidFill>
                  <a:srgbClr val="03499E"/>
                </a:solidFill>
                <a:latin typeface="Times New Roman"/>
                <a:cs typeface="Times New Roman"/>
              </a:rPr>
              <a:t>kỹ</a:t>
            </a:r>
            <a:r>
              <a:rPr sz="1800" spc="20" dirty="0">
                <a:solidFill>
                  <a:srgbClr val="03499E"/>
                </a:solidFill>
                <a:latin typeface="Times New Roman"/>
                <a:cs typeface="Times New Roman"/>
              </a:rPr>
              <a:t> </a:t>
            </a:r>
            <a:r>
              <a:rPr sz="1800" dirty="0">
                <a:solidFill>
                  <a:srgbClr val="03499E"/>
                </a:solidFill>
                <a:latin typeface="Times New Roman"/>
                <a:cs typeface="Times New Roman"/>
              </a:rPr>
              <a:t>thuật bao gồm:</a:t>
            </a:r>
            <a:r>
              <a:rPr sz="1800" spc="10" dirty="0">
                <a:solidFill>
                  <a:srgbClr val="03499E"/>
                </a:solidFill>
                <a:latin typeface="Times New Roman"/>
                <a:cs typeface="Times New Roman"/>
              </a:rPr>
              <a:t> </a:t>
            </a:r>
            <a:r>
              <a:rPr sz="1800" dirty="0">
                <a:solidFill>
                  <a:srgbClr val="03499E"/>
                </a:solidFill>
                <a:latin typeface="Times New Roman"/>
                <a:cs typeface="Times New Roman"/>
              </a:rPr>
              <a:t>tính</a:t>
            </a:r>
            <a:r>
              <a:rPr sz="1800" spc="5" dirty="0">
                <a:solidFill>
                  <a:srgbClr val="03499E"/>
                </a:solidFill>
                <a:latin typeface="Times New Roman"/>
                <a:cs typeface="Times New Roman"/>
              </a:rPr>
              <a:t> </a:t>
            </a:r>
            <a:r>
              <a:rPr sz="1800" dirty="0">
                <a:solidFill>
                  <a:srgbClr val="03499E"/>
                </a:solidFill>
                <a:latin typeface="Times New Roman"/>
                <a:cs typeface="Times New Roman"/>
              </a:rPr>
              <a:t>hợp</a:t>
            </a:r>
            <a:r>
              <a:rPr sz="1800" spc="-5" dirty="0">
                <a:solidFill>
                  <a:srgbClr val="03499E"/>
                </a:solidFill>
                <a:latin typeface="Times New Roman"/>
                <a:cs typeface="Times New Roman"/>
              </a:rPr>
              <a:t> </a:t>
            </a:r>
            <a:r>
              <a:rPr sz="1800" dirty="0">
                <a:solidFill>
                  <a:srgbClr val="03499E"/>
                </a:solidFill>
                <a:latin typeface="Times New Roman"/>
                <a:cs typeface="Times New Roman"/>
              </a:rPr>
              <a:t>lý</a:t>
            </a:r>
            <a:r>
              <a:rPr sz="1800" spc="-5" dirty="0">
                <a:solidFill>
                  <a:srgbClr val="03499E"/>
                </a:solidFill>
                <a:latin typeface="Times New Roman"/>
                <a:cs typeface="Times New Roman"/>
              </a:rPr>
              <a:t> </a:t>
            </a:r>
            <a:r>
              <a:rPr sz="1800" dirty="0">
                <a:solidFill>
                  <a:srgbClr val="03499E"/>
                </a:solidFill>
                <a:latin typeface="Times New Roman"/>
                <a:cs typeface="Times New Roman"/>
              </a:rPr>
              <a:t>và</a:t>
            </a:r>
            <a:r>
              <a:rPr sz="1800" spc="15" dirty="0">
                <a:solidFill>
                  <a:srgbClr val="03499E"/>
                </a:solidFill>
                <a:latin typeface="Times New Roman"/>
                <a:cs typeface="Times New Roman"/>
              </a:rPr>
              <a:t> </a:t>
            </a:r>
            <a:r>
              <a:rPr sz="1800" dirty="0">
                <a:solidFill>
                  <a:srgbClr val="03499E"/>
                </a:solidFill>
                <a:latin typeface="Times New Roman"/>
                <a:cs typeface="Times New Roman"/>
              </a:rPr>
              <a:t>khả</a:t>
            </a:r>
            <a:r>
              <a:rPr sz="1800" spc="-5" dirty="0">
                <a:solidFill>
                  <a:srgbClr val="03499E"/>
                </a:solidFill>
                <a:latin typeface="Times New Roman"/>
                <a:cs typeface="Times New Roman"/>
              </a:rPr>
              <a:t> </a:t>
            </a:r>
            <a:r>
              <a:rPr sz="1800" dirty="0">
                <a:solidFill>
                  <a:srgbClr val="03499E"/>
                </a:solidFill>
                <a:latin typeface="Times New Roman"/>
                <a:cs typeface="Times New Roman"/>
              </a:rPr>
              <a:t>thi</a:t>
            </a:r>
            <a:r>
              <a:rPr sz="1800" spc="5" dirty="0">
                <a:solidFill>
                  <a:srgbClr val="03499E"/>
                </a:solidFill>
                <a:latin typeface="Times New Roman"/>
                <a:cs typeface="Times New Roman"/>
              </a:rPr>
              <a:t> </a:t>
            </a:r>
            <a:r>
              <a:rPr sz="1800" dirty="0">
                <a:solidFill>
                  <a:srgbClr val="03499E"/>
                </a:solidFill>
                <a:latin typeface="Times New Roman"/>
                <a:cs typeface="Times New Roman"/>
              </a:rPr>
              <a:t>của</a:t>
            </a:r>
            <a:r>
              <a:rPr sz="1800" spc="10" dirty="0">
                <a:solidFill>
                  <a:srgbClr val="03499E"/>
                </a:solidFill>
                <a:latin typeface="Times New Roman"/>
                <a:cs typeface="Times New Roman"/>
              </a:rPr>
              <a:t> </a:t>
            </a:r>
            <a:r>
              <a:rPr sz="1800" dirty="0">
                <a:solidFill>
                  <a:srgbClr val="03499E"/>
                </a:solidFill>
                <a:latin typeface="Times New Roman"/>
                <a:cs typeface="Times New Roman"/>
              </a:rPr>
              <a:t>các</a:t>
            </a:r>
            <a:r>
              <a:rPr sz="1800" spc="5" dirty="0">
                <a:solidFill>
                  <a:srgbClr val="03499E"/>
                </a:solidFill>
                <a:latin typeface="Times New Roman"/>
                <a:cs typeface="Times New Roman"/>
              </a:rPr>
              <a:t> </a:t>
            </a:r>
            <a:r>
              <a:rPr sz="1800" dirty="0">
                <a:solidFill>
                  <a:srgbClr val="03499E"/>
                </a:solidFill>
                <a:latin typeface="Times New Roman"/>
                <a:cs typeface="Times New Roman"/>
              </a:rPr>
              <a:t>giải pháp </a:t>
            </a:r>
            <a:r>
              <a:rPr sz="1800" spc="-25" dirty="0">
                <a:solidFill>
                  <a:srgbClr val="03499E"/>
                </a:solidFill>
                <a:latin typeface="Times New Roman"/>
                <a:cs typeface="Times New Roman"/>
              </a:rPr>
              <a:t>kỹ </a:t>
            </a:r>
            <a:r>
              <a:rPr sz="1800" dirty="0">
                <a:solidFill>
                  <a:srgbClr val="03499E"/>
                </a:solidFill>
                <a:latin typeface="Times New Roman"/>
                <a:cs typeface="Times New Roman"/>
              </a:rPr>
              <a:t>thuật,</a:t>
            </a:r>
            <a:r>
              <a:rPr sz="1800" spc="65" dirty="0">
                <a:solidFill>
                  <a:srgbClr val="03499E"/>
                </a:solidFill>
                <a:latin typeface="Times New Roman"/>
                <a:cs typeface="Times New Roman"/>
              </a:rPr>
              <a:t> </a:t>
            </a:r>
            <a:r>
              <a:rPr sz="1800" dirty="0">
                <a:solidFill>
                  <a:srgbClr val="03499E"/>
                </a:solidFill>
                <a:latin typeface="Times New Roman"/>
                <a:cs typeface="Times New Roman"/>
              </a:rPr>
              <a:t>biện</a:t>
            </a:r>
            <a:r>
              <a:rPr sz="1800" spc="60" dirty="0">
                <a:solidFill>
                  <a:srgbClr val="03499E"/>
                </a:solidFill>
                <a:latin typeface="Times New Roman"/>
                <a:cs typeface="Times New Roman"/>
              </a:rPr>
              <a:t> </a:t>
            </a:r>
            <a:r>
              <a:rPr sz="1800" dirty="0">
                <a:solidFill>
                  <a:srgbClr val="03499E"/>
                </a:solidFill>
                <a:latin typeface="Times New Roman"/>
                <a:cs typeface="Times New Roman"/>
              </a:rPr>
              <a:t>pháp</a:t>
            </a:r>
            <a:r>
              <a:rPr sz="1800" spc="45" dirty="0">
                <a:solidFill>
                  <a:srgbClr val="03499E"/>
                </a:solidFill>
                <a:latin typeface="Times New Roman"/>
                <a:cs typeface="Times New Roman"/>
              </a:rPr>
              <a:t> </a:t>
            </a:r>
            <a:r>
              <a:rPr sz="1800" dirty="0">
                <a:solidFill>
                  <a:srgbClr val="03499E"/>
                </a:solidFill>
                <a:latin typeface="Times New Roman"/>
                <a:cs typeface="Times New Roman"/>
              </a:rPr>
              <a:t>tổ</a:t>
            </a:r>
            <a:r>
              <a:rPr sz="1800" spc="70" dirty="0">
                <a:solidFill>
                  <a:srgbClr val="03499E"/>
                </a:solidFill>
                <a:latin typeface="Times New Roman"/>
                <a:cs typeface="Times New Roman"/>
              </a:rPr>
              <a:t> </a:t>
            </a:r>
            <a:r>
              <a:rPr sz="1800" dirty="0">
                <a:solidFill>
                  <a:srgbClr val="03499E"/>
                </a:solidFill>
                <a:latin typeface="Times New Roman"/>
                <a:cs typeface="Times New Roman"/>
              </a:rPr>
              <a:t>chức</a:t>
            </a:r>
            <a:r>
              <a:rPr sz="1800" spc="60" dirty="0">
                <a:solidFill>
                  <a:srgbClr val="03499E"/>
                </a:solidFill>
                <a:latin typeface="Times New Roman"/>
                <a:cs typeface="Times New Roman"/>
              </a:rPr>
              <a:t> </a:t>
            </a:r>
            <a:r>
              <a:rPr sz="1800" dirty="0">
                <a:solidFill>
                  <a:srgbClr val="03499E"/>
                </a:solidFill>
                <a:latin typeface="Times New Roman"/>
                <a:cs typeface="Times New Roman"/>
              </a:rPr>
              <a:t>thi</a:t>
            </a:r>
            <a:r>
              <a:rPr sz="1800" spc="65" dirty="0">
                <a:solidFill>
                  <a:srgbClr val="03499E"/>
                </a:solidFill>
                <a:latin typeface="Times New Roman"/>
                <a:cs typeface="Times New Roman"/>
              </a:rPr>
              <a:t> </a:t>
            </a:r>
            <a:r>
              <a:rPr sz="1800" dirty="0">
                <a:solidFill>
                  <a:srgbClr val="03499E"/>
                </a:solidFill>
                <a:latin typeface="Times New Roman"/>
                <a:cs typeface="Times New Roman"/>
              </a:rPr>
              <a:t>công</a:t>
            </a:r>
            <a:r>
              <a:rPr sz="1800" spc="60" dirty="0">
                <a:solidFill>
                  <a:srgbClr val="03499E"/>
                </a:solidFill>
                <a:latin typeface="Times New Roman"/>
                <a:cs typeface="Times New Roman"/>
              </a:rPr>
              <a:t> </a:t>
            </a:r>
            <a:r>
              <a:rPr sz="1800" dirty="0">
                <a:solidFill>
                  <a:srgbClr val="03499E"/>
                </a:solidFill>
                <a:latin typeface="Times New Roman"/>
                <a:cs typeface="Times New Roman"/>
              </a:rPr>
              <a:t>phù</a:t>
            </a:r>
            <a:r>
              <a:rPr sz="1800" spc="60" dirty="0">
                <a:solidFill>
                  <a:srgbClr val="03499E"/>
                </a:solidFill>
                <a:latin typeface="Times New Roman"/>
                <a:cs typeface="Times New Roman"/>
              </a:rPr>
              <a:t> </a:t>
            </a:r>
            <a:r>
              <a:rPr sz="1800" dirty="0">
                <a:solidFill>
                  <a:srgbClr val="03499E"/>
                </a:solidFill>
                <a:latin typeface="Times New Roman"/>
                <a:cs typeface="Times New Roman"/>
              </a:rPr>
              <a:t>hợp</a:t>
            </a:r>
            <a:r>
              <a:rPr sz="1800" spc="70" dirty="0">
                <a:solidFill>
                  <a:srgbClr val="03499E"/>
                </a:solidFill>
                <a:latin typeface="Times New Roman"/>
                <a:cs typeface="Times New Roman"/>
              </a:rPr>
              <a:t> </a:t>
            </a:r>
            <a:r>
              <a:rPr sz="1800" dirty="0">
                <a:solidFill>
                  <a:srgbClr val="03499E"/>
                </a:solidFill>
                <a:latin typeface="Times New Roman"/>
                <a:cs typeface="Times New Roman"/>
              </a:rPr>
              <a:t>với</a:t>
            </a:r>
            <a:r>
              <a:rPr sz="1800" spc="60" dirty="0">
                <a:solidFill>
                  <a:srgbClr val="03499E"/>
                </a:solidFill>
                <a:latin typeface="Times New Roman"/>
                <a:cs typeface="Times New Roman"/>
              </a:rPr>
              <a:t> </a:t>
            </a:r>
            <a:r>
              <a:rPr sz="1800" dirty="0">
                <a:solidFill>
                  <a:srgbClr val="03499E"/>
                </a:solidFill>
                <a:latin typeface="Times New Roman"/>
                <a:cs typeface="Times New Roman"/>
              </a:rPr>
              <a:t>đề</a:t>
            </a:r>
            <a:r>
              <a:rPr sz="1800" spc="50" dirty="0">
                <a:solidFill>
                  <a:srgbClr val="03499E"/>
                </a:solidFill>
                <a:latin typeface="Times New Roman"/>
                <a:cs typeface="Times New Roman"/>
              </a:rPr>
              <a:t> </a:t>
            </a:r>
            <a:r>
              <a:rPr sz="1800" dirty="0">
                <a:solidFill>
                  <a:srgbClr val="03499E"/>
                </a:solidFill>
                <a:latin typeface="Times New Roman"/>
                <a:cs typeface="Times New Roman"/>
              </a:rPr>
              <a:t>xuất</a:t>
            </a:r>
            <a:r>
              <a:rPr sz="1800" spc="75" dirty="0">
                <a:solidFill>
                  <a:srgbClr val="03499E"/>
                </a:solidFill>
                <a:latin typeface="Times New Roman"/>
                <a:cs typeface="Times New Roman"/>
              </a:rPr>
              <a:t> </a:t>
            </a:r>
            <a:r>
              <a:rPr sz="1800" dirty="0">
                <a:solidFill>
                  <a:srgbClr val="03499E"/>
                </a:solidFill>
                <a:latin typeface="Times New Roman"/>
                <a:cs typeface="Times New Roman"/>
              </a:rPr>
              <a:t>về</a:t>
            </a:r>
            <a:r>
              <a:rPr sz="1800" spc="60" dirty="0">
                <a:solidFill>
                  <a:srgbClr val="03499E"/>
                </a:solidFill>
                <a:latin typeface="Times New Roman"/>
                <a:cs typeface="Times New Roman"/>
              </a:rPr>
              <a:t> </a:t>
            </a:r>
            <a:r>
              <a:rPr sz="1800" dirty="0">
                <a:solidFill>
                  <a:srgbClr val="03499E"/>
                </a:solidFill>
                <a:latin typeface="Times New Roman"/>
                <a:cs typeface="Times New Roman"/>
              </a:rPr>
              <a:t>tiến</a:t>
            </a:r>
            <a:r>
              <a:rPr sz="1800" spc="60" dirty="0">
                <a:solidFill>
                  <a:srgbClr val="03499E"/>
                </a:solidFill>
                <a:latin typeface="Times New Roman"/>
                <a:cs typeface="Times New Roman"/>
              </a:rPr>
              <a:t> </a:t>
            </a:r>
            <a:r>
              <a:rPr sz="1800" dirty="0">
                <a:solidFill>
                  <a:srgbClr val="03499E"/>
                </a:solidFill>
                <a:latin typeface="Times New Roman"/>
                <a:cs typeface="Times New Roman"/>
              </a:rPr>
              <a:t>độ</a:t>
            </a:r>
            <a:r>
              <a:rPr sz="1800" spc="60" dirty="0">
                <a:solidFill>
                  <a:srgbClr val="03499E"/>
                </a:solidFill>
                <a:latin typeface="Times New Roman"/>
                <a:cs typeface="Times New Roman"/>
              </a:rPr>
              <a:t> </a:t>
            </a:r>
            <a:r>
              <a:rPr sz="1800" dirty="0">
                <a:solidFill>
                  <a:srgbClr val="03499E"/>
                </a:solidFill>
                <a:latin typeface="Times New Roman"/>
                <a:cs typeface="Times New Roman"/>
              </a:rPr>
              <a:t>thi</a:t>
            </a:r>
            <a:r>
              <a:rPr sz="1800" spc="75" dirty="0">
                <a:solidFill>
                  <a:srgbClr val="03499E"/>
                </a:solidFill>
                <a:latin typeface="Times New Roman"/>
                <a:cs typeface="Times New Roman"/>
              </a:rPr>
              <a:t> </a:t>
            </a:r>
            <a:r>
              <a:rPr sz="1800" dirty="0">
                <a:solidFill>
                  <a:srgbClr val="03499E"/>
                </a:solidFill>
                <a:latin typeface="Times New Roman"/>
                <a:cs typeface="Times New Roman"/>
              </a:rPr>
              <a:t>công;</a:t>
            </a:r>
            <a:r>
              <a:rPr sz="1800" spc="60" dirty="0">
                <a:solidFill>
                  <a:srgbClr val="03499E"/>
                </a:solidFill>
                <a:latin typeface="Times New Roman"/>
                <a:cs typeface="Times New Roman"/>
              </a:rPr>
              <a:t> </a:t>
            </a:r>
            <a:r>
              <a:rPr sz="1800" dirty="0">
                <a:solidFill>
                  <a:srgbClr val="03499E"/>
                </a:solidFill>
                <a:latin typeface="Times New Roman"/>
                <a:cs typeface="Times New Roman"/>
              </a:rPr>
              <a:t>tiến</a:t>
            </a:r>
            <a:r>
              <a:rPr sz="1800" spc="60" dirty="0">
                <a:solidFill>
                  <a:srgbClr val="03499E"/>
                </a:solidFill>
                <a:latin typeface="Times New Roman"/>
                <a:cs typeface="Times New Roman"/>
              </a:rPr>
              <a:t> </a:t>
            </a:r>
            <a:r>
              <a:rPr sz="1800" dirty="0">
                <a:solidFill>
                  <a:srgbClr val="03499E"/>
                </a:solidFill>
                <a:latin typeface="Times New Roman"/>
                <a:cs typeface="Times New Roman"/>
              </a:rPr>
              <a:t>độ</a:t>
            </a:r>
            <a:r>
              <a:rPr sz="1800" spc="45" dirty="0">
                <a:solidFill>
                  <a:srgbClr val="03499E"/>
                </a:solidFill>
                <a:latin typeface="Times New Roman"/>
                <a:cs typeface="Times New Roman"/>
              </a:rPr>
              <a:t> </a:t>
            </a:r>
            <a:r>
              <a:rPr sz="1800" dirty="0">
                <a:solidFill>
                  <a:srgbClr val="03499E"/>
                </a:solidFill>
                <a:latin typeface="Times New Roman"/>
                <a:cs typeface="Times New Roman"/>
              </a:rPr>
              <a:t>thi</a:t>
            </a:r>
            <a:r>
              <a:rPr sz="1800" spc="65" dirty="0">
                <a:solidFill>
                  <a:srgbClr val="03499E"/>
                </a:solidFill>
                <a:latin typeface="Times New Roman"/>
                <a:cs typeface="Times New Roman"/>
              </a:rPr>
              <a:t> </a:t>
            </a:r>
            <a:r>
              <a:rPr sz="1800" dirty="0">
                <a:solidFill>
                  <a:srgbClr val="03499E"/>
                </a:solidFill>
                <a:latin typeface="Times New Roman"/>
                <a:cs typeface="Times New Roman"/>
              </a:rPr>
              <a:t>công;</a:t>
            </a:r>
            <a:r>
              <a:rPr sz="1800" spc="60" dirty="0">
                <a:solidFill>
                  <a:srgbClr val="03499E"/>
                </a:solidFill>
                <a:latin typeface="Times New Roman"/>
                <a:cs typeface="Times New Roman"/>
              </a:rPr>
              <a:t> </a:t>
            </a:r>
            <a:r>
              <a:rPr sz="1800" dirty="0">
                <a:solidFill>
                  <a:srgbClr val="03499E"/>
                </a:solidFill>
                <a:latin typeface="Times New Roman"/>
                <a:cs typeface="Times New Roman"/>
              </a:rPr>
              <a:t>cách</a:t>
            </a:r>
            <a:r>
              <a:rPr sz="1800" spc="55" dirty="0">
                <a:solidFill>
                  <a:srgbClr val="03499E"/>
                </a:solidFill>
                <a:latin typeface="Times New Roman"/>
                <a:cs typeface="Times New Roman"/>
              </a:rPr>
              <a:t> </a:t>
            </a:r>
            <a:r>
              <a:rPr sz="1800" dirty="0">
                <a:solidFill>
                  <a:srgbClr val="03499E"/>
                </a:solidFill>
                <a:latin typeface="Times New Roman"/>
                <a:cs typeface="Times New Roman"/>
              </a:rPr>
              <a:t>thức</a:t>
            </a:r>
            <a:r>
              <a:rPr sz="1800" spc="70" dirty="0">
                <a:solidFill>
                  <a:srgbClr val="03499E"/>
                </a:solidFill>
                <a:latin typeface="Times New Roman"/>
                <a:cs typeface="Times New Roman"/>
              </a:rPr>
              <a:t> </a:t>
            </a:r>
            <a:r>
              <a:rPr sz="1800" dirty="0">
                <a:solidFill>
                  <a:srgbClr val="03499E"/>
                </a:solidFill>
                <a:latin typeface="Times New Roman"/>
                <a:cs typeface="Times New Roman"/>
              </a:rPr>
              <a:t>quản</a:t>
            </a:r>
            <a:r>
              <a:rPr sz="1800" spc="60" dirty="0">
                <a:solidFill>
                  <a:srgbClr val="03499E"/>
                </a:solidFill>
                <a:latin typeface="Times New Roman"/>
                <a:cs typeface="Times New Roman"/>
              </a:rPr>
              <a:t> </a:t>
            </a:r>
            <a:r>
              <a:rPr sz="1800" spc="-25" dirty="0">
                <a:solidFill>
                  <a:srgbClr val="03499E"/>
                </a:solidFill>
                <a:latin typeface="Times New Roman"/>
                <a:cs typeface="Times New Roman"/>
              </a:rPr>
              <a:t>lý </a:t>
            </a:r>
            <a:r>
              <a:rPr sz="1800" dirty="0">
                <a:solidFill>
                  <a:srgbClr val="03499E"/>
                </a:solidFill>
                <a:latin typeface="Times New Roman"/>
                <a:cs typeface="Times New Roman"/>
              </a:rPr>
              <a:t>dự</a:t>
            </a:r>
            <a:r>
              <a:rPr sz="1800" spc="90" dirty="0">
                <a:solidFill>
                  <a:srgbClr val="03499E"/>
                </a:solidFill>
                <a:latin typeface="Times New Roman"/>
                <a:cs typeface="Times New Roman"/>
              </a:rPr>
              <a:t> </a:t>
            </a:r>
            <a:r>
              <a:rPr sz="1800" dirty="0">
                <a:solidFill>
                  <a:srgbClr val="03499E"/>
                </a:solidFill>
                <a:latin typeface="Times New Roman"/>
                <a:cs typeface="Times New Roman"/>
              </a:rPr>
              <a:t>án</a:t>
            </a:r>
            <a:r>
              <a:rPr sz="1800" spc="90" dirty="0">
                <a:solidFill>
                  <a:srgbClr val="03499E"/>
                </a:solidFill>
                <a:latin typeface="Times New Roman"/>
                <a:cs typeface="Times New Roman"/>
              </a:rPr>
              <a:t> </a:t>
            </a:r>
            <a:r>
              <a:rPr sz="1800" dirty="0">
                <a:solidFill>
                  <a:srgbClr val="03499E"/>
                </a:solidFill>
                <a:latin typeface="Times New Roman"/>
                <a:cs typeface="Times New Roman"/>
              </a:rPr>
              <a:t>bao</a:t>
            </a:r>
            <a:r>
              <a:rPr sz="1800" spc="100" dirty="0">
                <a:solidFill>
                  <a:srgbClr val="03499E"/>
                </a:solidFill>
                <a:latin typeface="Times New Roman"/>
                <a:cs typeface="Times New Roman"/>
              </a:rPr>
              <a:t> </a:t>
            </a:r>
            <a:r>
              <a:rPr sz="1800" dirty="0">
                <a:solidFill>
                  <a:srgbClr val="03499E"/>
                </a:solidFill>
                <a:latin typeface="Times New Roman"/>
                <a:cs typeface="Times New Roman"/>
              </a:rPr>
              <a:t>gồm:</a:t>
            </a:r>
            <a:r>
              <a:rPr sz="1800" spc="95" dirty="0">
                <a:solidFill>
                  <a:srgbClr val="03499E"/>
                </a:solidFill>
                <a:latin typeface="Times New Roman"/>
                <a:cs typeface="Times New Roman"/>
              </a:rPr>
              <a:t> </a:t>
            </a:r>
            <a:r>
              <a:rPr sz="1800" dirty="0">
                <a:solidFill>
                  <a:srgbClr val="03499E"/>
                </a:solidFill>
                <a:latin typeface="Times New Roman"/>
                <a:cs typeface="Times New Roman"/>
              </a:rPr>
              <a:t>tổ</a:t>
            </a:r>
            <a:r>
              <a:rPr sz="1800" spc="95" dirty="0">
                <a:solidFill>
                  <a:srgbClr val="03499E"/>
                </a:solidFill>
                <a:latin typeface="Times New Roman"/>
                <a:cs typeface="Times New Roman"/>
              </a:rPr>
              <a:t> </a:t>
            </a:r>
            <a:r>
              <a:rPr sz="1800" dirty="0">
                <a:solidFill>
                  <a:srgbClr val="03499E"/>
                </a:solidFill>
                <a:latin typeface="Times New Roman"/>
                <a:cs typeface="Times New Roman"/>
              </a:rPr>
              <a:t>chức</a:t>
            </a:r>
            <a:r>
              <a:rPr sz="1800" spc="95" dirty="0">
                <a:solidFill>
                  <a:srgbClr val="03499E"/>
                </a:solidFill>
                <a:latin typeface="Times New Roman"/>
                <a:cs typeface="Times New Roman"/>
              </a:rPr>
              <a:t> </a:t>
            </a:r>
            <a:r>
              <a:rPr sz="1800" dirty="0">
                <a:solidFill>
                  <a:srgbClr val="03499E"/>
                </a:solidFill>
                <a:latin typeface="Times New Roman"/>
                <a:cs typeface="Times New Roman"/>
              </a:rPr>
              <a:t>quản</a:t>
            </a:r>
            <a:r>
              <a:rPr sz="1800" spc="90" dirty="0">
                <a:solidFill>
                  <a:srgbClr val="03499E"/>
                </a:solidFill>
                <a:latin typeface="Times New Roman"/>
                <a:cs typeface="Times New Roman"/>
              </a:rPr>
              <a:t> </a:t>
            </a:r>
            <a:r>
              <a:rPr sz="1800" dirty="0">
                <a:solidFill>
                  <a:srgbClr val="03499E"/>
                </a:solidFill>
                <a:latin typeface="Times New Roman"/>
                <a:cs typeface="Times New Roman"/>
              </a:rPr>
              <a:t>lý</a:t>
            </a:r>
            <a:r>
              <a:rPr sz="1800" spc="80" dirty="0">
                <a:solidFill>
                  <a:srgbClr val="03499E"/>
                </a:solidFill>
                <a:latin typeface="Times New Roman"/>
                <a:cs typeface="Times New Roman"/>
              </a:rPr>
              <a:t> </a:t>
            </a:r>
            <a:r>
              <a:rPr sz="1800" dirty="0">
                <a:solidFill>
                  <a:srgbClr val="03499E"/>
                </a:solidFill>
                <a:latin typeface="Times New Roman"/>
                <a:cs typeface="Times New Roman"/>
              </a:rPr>
              <a:t>dự</a:t>
            </a:r>
            <a:r>
              <a:rPr sz="1800" spc="95" dirty="0">
                <a:solidFill>
                  <a:srgbClr val="03499E"/>
                </a:solidFill>
                <a:latin typeface="Times New Roman"/>
                <a:cs typeface="Times New Roman"/>
              </a:rPr>
              <a:t> </a:t>
            </a:r>
            <a:r>
              <a:rPr sz="1800" dirty="0">
                <a:solidFill>
                  <a:srgbClr val="03499E"/>
                </a:solidFill>
                <a:latin typeface="Times New Roman"/>
                <a:cs typeface="Times New Roman"/>
              </a:rPr>
              <a:t>án,</a:t>
            </a:r>
            <a:r>
              <a:rPr sz="1800" spc="100" dirty="0">
                <a:solidFill>
                  <a:srgbClr val="03499E"/>
                </a:solidFill>
                <a:latin typeface="Times New Roman"/>
                <a:cs typeface="Times New Roman"/>
              </a:rPr>
              <a:t> </a:t>
            </a:r>
            <a:r>
              <a:rPr sz="1800" dirty="0">
                <a:solidFill>
                  <a:srgbClr val="03499E"/>
                </a:solidFill>
                <a:latin typeface="Times New Roman"/>
                <a:cs typeface="Times New Roman"/>
              </a:rPr>
              <a:t>tổ</a:t>
            </a:r>
            <a:r>
              <a:rPr sz="1800" spc="95" dirty="0">
                <a:solidFill>
                  <a:srgbClr val="03499E"/>
                </a:solidFill>
                <a:latin typeface="Times New Roman"/>
                <a:cs typeface="Times New Roman"/>
              </a:rPr>
              <a:t> </a:t>
            </a:r>
            <a:r>
              <a:rPr sz="1800" dirty="0">
                <a:solidFill>
                  <a:srgbClr val="03499E"/>
                </a:solidFill>
                <a:latin typeface="Times New Roman"/>
                <a:cs typeface="Times New Roman"/>
              </a:rPr>
              <a:t>chức</a:t>
            </a:r>
            <a:r>
              <a:rPr sz="1800" spc="85" dirty="0">
                <a:solidFill>
                  <a:srgbClr val="03499E"/>
                </a:solidFill>
                <a:latin typeface="Times New Roman"/>
                <a:cs typeface="Times New Roman"/>
              </a:rPr>
              <a:t> </a:t>
            </a:r>
            <a:r>
              <a:rPr sz="1800" dirty="0">
                <a:solidFill>
                  <a:srgbClr val="03499E"/>
                </a:solidFill>
                <a:latin typeface="Times New Roman"/>
                <a:cs typeface="Times New Roman"/>
              </a:rPr>
              <a:t>quản</a:t>
            </a:r>
            <a:r>
              <a:rPr sz="1800" spc="100" dirty="0">
                <a:solidFill>
                  <a:srgbClr val="03499E"/>
                </a:solidFill>
                <a:latin typeface="Times New Roman"/>
                <a:cs typeface="Times New Roman"/>
              </a:rPr>
              <a:t> </a:t>
            </a:r>
            <a:r>
              <a:rPr sz="1800" dirty="0">
                <a:solidFill>
                  <a:srgbClr val="03499E"/>
                </a:solidFill>
                <a:latin typeface="Times New Roman"/>
                <a:cs typeface="Times New Roman"/>
              </a:rPr>
              <a:t>lý</a:t>
            </a:r>
            <a:r>
              <a:rPr sz="1800" spc="90" dirty="0">
                <a:solidFill>
                  <a:srgbClr val="03499E"/>
                </a:solidFill>
                <a:latin typeface="Times New Roman"/>
                <a:cs typeface="Times New Roman"/>
              </a:rPr>
              <a:t> </a:t>
            </a:r>
            <a:r>
              <a:rPr sz="1800" dirty="0">
                <a:solidFill>
                  <a:srgbClr val="03499E"/>
                </a:solidFill>
                <a:latin typeface="Times New Roman"/>
                <a:cs typeface="Times New Roman"/>
              </a:rPr>
              <a:t>hiện</a:t>
            </a:r>
            <a:r>
              <a:rPr sz="1800" spc="85" dirty="0">
                <a:solidFill>
                  <a:srgbClr val="03499E"/>
                </a:solidFill>
                <a:latin typeface="Times New Roman"/>
                <a:cs typeface="Times New Roman"/>
              </a:rPr>
              <a:t> </a:t>
            </a:r>
            <a:r>
              <a:rPr sz="1800" dirty="0">
                <a:solidFill>
                  <a:srgbClr val="03499E"/>
                </a:solidFill>
                <a:latin typeface="Times New Roman"/>
                <a:cs typeface="Times New Roman"/>
              </a:rPr>
              <a:t>trường;</a:t>
            </a:r>
            <a:r>
              <a:rPr sz="1800" spc="95" dirty="0">
                <a:solidFill>
                  <a:srgbClr val="03499E"/>
                </a:solidFill>
                <a:latin typeface="Times New Roman"/>
                <a:cs typeface="Times New Roman"/>
              </a:rPr>
              <a:t> </a:t>
            </a:r>
            <a:r>
              <a:rPr sz="1800" dirty="0">
                <a:solidFill>
                  <a:srgbClr val="03499E"/>
                </a:solidFill>
                <a:latin typeface="Times New Roman"/>
                <a:cs typeface="Times New Roman"/>
              </a:rPr>
              <a:t>các</a:t>
            </a:r>
            <a:r>
              <a:rPr sz="1800" spc="100" dirty="0">
                <a:solidFill>
                  <a:srgbClr val="03499E"/>
                </a:solidFill>
                <a:latin typeface="Times New Roman"/>
                <a:cs typeface="Times New Roman"/>
              </a:rPr>
              <a:t> </a:t>
            </a:r>
            <a:r>
              <a:rPr sz="1800" dirty="0">
                <a:solidFill>
                  <a:srgbClr val="03499E"/>
                </a:solidFill>
                <a:latin typeface="Times New Roman"/>
                <a:cs typeface="Times New Roman"/>
              </a:rPr>
              <a:t>biện</a:t>
            </a:r>
            <a:r>
              <a:rPr sz="1800" spc="95" dirty="0">
                <a:solidFill>
                  <a:srgbClr val="03499E"/>
                </a:solidFill>
                <a:latin typeface="Times New Roman"/>
                <a:cs typeface="Times New Roman"/>
              </a:rPr>
              <a:t> </a:t>
            </a:r>
            <a:r>
              <a:rPr sz="1800" dirty="0">
                <a:solidFill>
                  <a:srgbClr val="03499E"/>
                </a:solidFill>
                <a:latin typeface="Times New Roman"/>
                <a:cs typeface="Times New Roman"/>
              </a:rPr>
              <a:t>pháp</a:t>
            </a:r>
            <a:r>
              <a:rPr sz="1800" spc="95" dirty="0">
                <a:solidFill>
                  <a:srgbClr val="03499E"/>
                </a:solidFill>
                <a:latin typeface="Times New Roman"/>
                <a:cs typeface="Times New Roman"/>
              </a:rPr>
              <a:t> </a:t>
            </a:r>
            <a:r>
              <a:rPr sz="1800" dirty="0">
                <a:solidFill>
                  <a:srgbClr val="03499E"/>
                </a:solidFill>
                <a:latin typeface="Times New Roman"/>
                <a:cs typeface="Times New Roman"/>
              </a:rPr>
              <a:t>bảo</a:t>
            </a:r>
            <a:r>
              <a:rPr sz="1800" spc="100" dirty="0">
                <a:solidFill>
                  <a:srgbClr val="03499E"/>
                </a:solidFill>
                <a:latin typeface="Times New Roman"/>
                <a:cs typeface="Times New Roman"/>
              </a:rPr>
              <a:t> </a:t>
            </a:r>
            <a:r>
              <a:rPr sz="1800" dirty="0">
                <a:solidFill>
                  <a:srgbClr val="03499E"/>
                </a:solidFill>
                <a:latin typeface="Times New Roman"/>
                <a:cs typeface="Times New Roman"/>
              </a:rPr>
              <a:t>đảm</a:t>
            </a:r>
            <a:r>
              <a:rPr sz="1800" spc="95" dirty="0">
                <a:solidFill>
                  <a:srgbClr val="03499E"/>
                </a:solidFill>
                <a:latin typeface="Times New Roman"/>
                <a:cs typeface="Times New Roman"/>
              </a:rPr>
              <a:t> </a:t>
            </a:r>
            <a:r>
              <a:rPr sz="1800" dirty="0">
                <a:solidFill>
                  <a:srgbClr val="03499E"/>
                </a:solidFill>
                <a:latin typeface="Times New Roman"/>
                <a:cs typeface="Times New Roman"/>
              </a:rPr>
              <a:t>chất</a:t>
            </a:r>
            <a:r>
              <a:rPr sz="1800" spc="85" dirty="0">
                <a:solidFill>
                  <a:srgbClr val="03499E"/>
                </a:solidFill>
                <a:latin typeface="Times New Roman"/>
                <a:cs typeface="Times New Roman"/>
              </a:rPr>
              <a:t> </a:t>
            </a:r>
            <a:r>
              <a:rPr sz="1800" dirty="0">
                <a:solidFill>
                  <a:srgbClr val="03499E"/>
                </a:solidFill>
                <a:latin typeface="Times New Roman"/>
                <a:cs typeface="Times New Roman"/>
              </a:rPr>
              <a:t>lượng;</a:t>
            </a:r>
            <a:r>
              <a:rPr sz="1800" spc="100" dirty="0">
                <a:solidFill>
                  <a:srgbClr val="03499E"/>
                </a:solidFill>
                <a:latin typeface="Times New Roman"/>
                <a:cs typeface="Times New Roman"/>
              </a:rPr>
              <a:t> </a:t>
            </a:r>
            <a:r>
              <a:rPr sz="1800" spc="-25" dirty="0">
                <a:solidFill>
                  <a:srgbClr val="03499E"/>
                </a:solidFill>
                <a:latin typeface="Times New Roman"/>
                <a:cs typeface="Times New Roman"/>
              </a:rPr>
              <a:t>bảo </a:t>
            </a:r>
            <a:r>
              <a:rPr sz="1800" dirty="0">
                <a:solidFill>
                  <a:srgbClr val="03499E"/>
                </a:solidFill>
                <a:latin typeface="Times New Roman"/>
                <a:cs typeface="Times New Roman"/>
              </a:rPr>
              <a:t>đảm</a:t>
            </a:r>
            <a:r>
              <a:rPr sz="1800" spc="-20" dirty="0">
                <a:solidFill>
                  <a:srgbClr val="03499E"/>
                </a:solidFill>
                <a:latin typeface="Times New Roman"/>
                <a:cs typeface="Times New Roman"/>
              </a:rPr>
              <a:t> </a:t>
            </a:r>
            <a:r>
              <a:rPr sz="1800" dirty="0">
                <a:solidFill>
                  <a:srgbClr val="03499E"/>
                </a:solidFill>
                <a:latin typeface="Times New Roman"/>
                <a:cs typeface="Times New Roman"/>
              </a:rPr>
              <a:t>điều</a:t>
            </a:r>
            <a:r>
              <a:rPr sz="1800" spc="-10" dirty="0">
                <a:solidFill>
                  <a:srgbClr val="03499E"/>
                </a:solidFill>
                <a:latin typeface="Times New Roman"/>
                <a:cs typeface="Times New Roman"/>
              </a:rPr>
              <a:t> </a:t>
            </a:r>
            <a:r>
              <a:rPr sz="1800" dirty="0">
                <a:solidFill>
                  <a:srgbClr val="03499E"/>
                </a:solidFill>
                <a:latin typeface="Times New Roman"/>
                <a:cs typeface="Times New Roman"/>
              </a:rPr>
              <a:t>kiện</a:t>
            </a:r>
            <a:r>
              <a:rPr sz="1800" spc="-15" dirty="0">
                <a:solidFill>
                  <a:srgbClr val="03499E"/>
                </a:solidFill>
                <a:latin typeface="Times New Roman"/>
                <a:cs typeface="Times New Roman"/>
              </a:rPr>
              <a:t> </a:t>
            </a:r>
            <a:r>
              <a:rPr sz="1800" dirty="0">
                <a:solidFill>
                  <a:srgbClr val="03499E"/>
                </a:solidFill>
                <a:latin typeface="Times New Roman"/>
                <a:cs typeface="Times New Roman"/>
              </a:rPr>
              <a:t>vệ</a:t>
            </a:r>
            <a:r>
              <a:rPr sz="1800" spc="-5" dirty="0">
                <a:solidFill>
                  <a:srgbClr val="03499E"/>
                </a:solidFill>
                <a:latin typeface="Times New Roman"/>
                <a:cs typeface="Times New Roman"/>
              </a:rPr>
              <a:t> </a:t>
            </a:r>
            <a:r>
              <a:rPr sz="1800" dirty="0">
                <a:solidFill>
                  <a:srgbClr val="03499E"/>
                </a:solidFill>
                <a:latin typeface="Times New Roman"/>
                <a:cs typeface="Times New Roman"/>
              </a:rPr>
              <a:t>sinh</a:t>
            </a:r>
            <a:r>
              <a:rPr sz="1800" spc="-15" dirty="0">
                <a:solidFill>
                  <a:srgbClr val="03499E"/>
                </a:solidFill>
                <a:latin typeface="Times New Roman"/>
                <a:cs typeface="Times New Roman"/>
              </a:rPr>
              <a:t> </a:t>
            </a:r>
            <a:r>
              <a:rPr sz="1800" dirty="0">
                <a:solidFill>
                  <a:srgbClr val="03499E"/>
                </a:solidFill>
                <a:latin typeface="Times New Roman"/>
                <a:cs typeface="Times New Roman"/>
              </a:rPr>
              <a:t>môi</a:t>
            </a:r>
            <a:r>
              <a:rPr sz="1800" spc="-5" dirty="0">
                <a:solidFill>
                  <a:srgbClr val="03499E"/>
                </a:solidFill>
                <a:latin typeface="Times New Roman"/>
                <a:cs typeface="Times New Roman"/>
              </a:rPr>
              <a:t> </a:t>
            </a:r>
            <a:r>
              <a:rPr sz="1800" dirty="0">
                <a:solidFill>
                  <a:srgbClr val="03499E"/>
                </a:solidFill>
                <a:latin typeface="Times New Roman"/>
                <a:cs typeface="Times New Roman"/>
              </a:rPr>
              <a:t>trường</a:t>
            </a:r>
            <a:r>
              <a:rPr sz="1800" spc="-10" dirty="0">
                <a:solidFill>
                  <a:srgbClr val="03499E"/>
                </a:solidFill>
                <a:latin typeface="Times New Roman"/>
                <a:cs typeface="Times New Roman"/>
              </a:rPr>
              <a:t> </a:t>
            </a:r>
            <a:r>
              <a:rPr sz="1800" dirty="0">
                <a:solidFill>
                  <a:srgbClr val="03499E"/>
                </a:solidFill>
                <a:latin typeface="Times New Roman"/>
                <a:cs typeface="Times New Roman"/>
              </a:rPr>
              <a:t>và</a:t>
            </a:r>
            <a:r>
              <a:rPr sz="1800" spc="-5" dirty="0">
                <a:solidFill>
                  <a:srgbClr val="03499E"/>
                </a:solidFill>
                <a:latin typeface="Times New Roman"/>
                <a:cs typeface="Times New Roman"/>
              </a:rPr>
              <a:t> </a:t>
            </a:r>
            <a:r>
              <a:rPr sz="1800" dirty="0">
                <a:solidFill>
                  <a:srgbClr val="03499E"/>
                </a:solidFill>
                <a:latin typeface="Times New Roman"/>
                <a:cs typeface="Times New Roman"/>
              </a:rPr>
              <a:t>các</a:t>
            </a:r>
            <a:r>
              <a:rPr sz="1800" spc="-5" dirty="0">
                <a:solidFill>
                  <a:srgbClr val="03499E"/>
                </a:solidFill>
                <a:latin typeface="Times New Roman"/>
                <a:cs typeface="Times New Roman"/>
              </a:rPr>
              <a:t> </a:t>
            </a:r>
            <a:r>
              <a:rPr sz="1800" dirty="0">
                <a:solidFill>
                  <a:srgbClr val="03499E"/>
                </a:solidFill>
                <a:latin typeface="Times New Roman"/>
                <a:cs typeface="Times New Roman"/>
              </a:rPr>
              <a:t>điều</a:t>
            </a:r>
            <a:r>
              <a:rPr sz="1800" spc="-5" dirty="0">
                <a:solidFill>
                  <a:srgbClr val="03499E"/>
                </a:solidFill>
                <a:latin typeface="Times New Roman"/>
                <a:cs typeface="Times New Roman"/>
              </a:rPr>
              <a:t> </a:t>
            </a:r>
            <a:r>
              <a:rPr sz="1800" dirty="0">
                <a:solidFill>
                  <a:srgbClr val="03499E"/>
                </a:solidFill>
                <a:latin typeface="Times New Roman"/>
                <a:cs typeface="Times New Roman"/>
              </a:rPr>
              <a:t>kiện</a:t>
            </a:r>
            <a:r>
              <a:rPr sz="1800" spc="-10" dirty="0">
                <a:solidFill>
                  <a:srgbClr val="03499E"/>
                </a:solidFill>
                <a:latin typeface="Times New Roman"/>
                <a:cs typeface="Times New Roman"/>
              </a:rPr>
              <a:t> </a:t>
            </a:r>
            <a:r>
              <a:rPr sz="1800" dirty="0">
                <a:solidFill>
                  <a:srgbClr val="03499E"/>
                </a:solidFill>
                <a:latin typeface="Times New Roman"/>
                <a:cs typeface="Times New Roman"/>
              </a:rPr>
              <a:t>khác</a:t>
            </a:r>
            <a:r>
              <a:rPr sz="1800" spc="-5" dirty="0">
                <a:solidFill>
                  <a:srgbClr val="03499E"/>
                </a:solidFill>
                <a:latin typeface="Times New Roman"/>
                <a:cs typeface="Times New Roman"/>
              </a:rPr>
              <a:t> </a:t>
            </a:r>
            <a:r>
              <a:rPr sz="1800" dirty="0">
                <a:solidFill>
                  <a:srgbClr val="03499E"/>
                </a:solidFill>
                <a:latin typeface="Times New Roman"/>
                <a:cs typeface="Times New Roman"/>
              </a:rPr>
              <a:t>như</a:t>
            </a:r>
            <a:r>
              <a:rPr sz="1800" spc="-15" dirty="0">
                <a:solidFill>
                  <a:srgbClr val="03499E"/>
                </a:solidFill>
                <a:latin typeface="Times New Roman"/>
                <a:cs typeface="Times New Roman"/>
              </a:rPr>
              <a:t> </a:t>
            </a:r>
            <a:r>
              <a:rPr sz="1800" dirty="0">
                <a:solidFill>
                  <a:srgbClr val="03499E"/>
                </a:solidFill>
                <a:latin typeface="Times New Roman"/>
                <a:cs typeface="Times New Roman"/>
              </a:rPr>
              <a:t>phòng</a:t>
            </a:r>
            <a:r>
              <a:rPr sz="1800" spc="-5" dirty="0">
                <a:solidFill>
                  <a:srgbClr val="03499E"/>
                </a:solidFill>
                <a:latin typeface="Times New Roman"/>
                <a:cs typeface="Times New Roman"/>
              </a:rPr>
              <a:t> </a:t>
            </a:r>
            <a:r>
              <a:rPr sz="1800" spc="-10" dirty="0">
                <a:solidFill>
                  <a:srgbClr val="03499E"/>
                </a:solidFill>
                <a:latin typeface="Times New Roman"/>
                <a:cs typeface="Times New Roman"/>
              </a:rPr>
              <a:t>cháy,</a:t>
            </a:r>
            <a:r>
              <a:rPr sz="1800" spc="-15" dirty="0">
                <a:solidFill>
                  <a:srgbClr val="03499E"/>
                </a:solidFill>
                <a:latin typeface="Times New Roman"/>
                <a:cs typeface="Times New Roman"/>
              </a:rPr>
              <a:t> </a:t>
            </a:r>
            <a:r>
              <a:rPr sz="1800" dirty="0">
                <a:solidFill>
                  <a:srgbClr val="03499E"/>
                </a:solidFill>
                <a:latin typeface="Times New Roman"/>
                <a:cs typeface="Times New Roman"/>
              </a:rPr>
              <a:t>chữa</a:t>
            </a:r>
            <a:r>
              <a:rPr sz="1800" spc="-10" dirty="0">
                <a:solidFill>
                  <a:srgbClr val="03499E"/>
                </a:solidFill>
                <a:latin typeface="Times New Roman"/>
                <a:cs typeface="Times New Roman"/>
              </a:rPr>
              <a:t> cháy,</a:t>
            </a:r>
            <a:r>
              <a:rPr sz="1800" spc="-15" dirty="0">
                <a:solidFill>
                  <a:srgbClr val="03499E"/>
                </a:solidFill>
                <a:latin typeface="Times New Roman"/>
                <a:cs typeface="Times New Roman"/>
              </a:rPr>
              <a:t> </a:t>
            </a:r>
            <a:r>
              <a:rPr sz="1800" dirty="0">
                <a:solidFill>
                  <a:srgbClr val="03499E"/>
                </a:solidFill>
                <a:latin typeface="Times New Roman"/>
                <a:cs typeface="Times New Roman"/>
              </a:rPr>
              <a:t>an</a:t>
            </a:r>
            <a:r>
              <a:rPr sz="1800" spc="-10" dirty="0">
                <a:solidFill>
                  <a:srgbClr val="03499E"/>
                </a:solidFill>
                <a:latin typeface="Times New Roman"/>
                <a:cs typeface="Times New Roman"/>
              </a:rPr>
              <a:t> </a:t>
            </a:r>
            <a:r>
              <a:rPr sz="1800" dirty="0">
                <a:solidFill>
                  <a:srgbClr val="03499E"/>
                </a:solidFill>
                <a:latin typeface="Times New Roman"/>
                <a:cs typeface="Times New Roman"/>
              </a:rPr>
              <a:t>toàn</a:t>
            </a:r>
            <a:r>
              <a:rPr sz="1800" spc="-10" dirty="0">
                <a:solidFill>
                  <a:srgbClr val="03499E"/>
                </a:solidFill>
                <a:latin typeface="Times New Roman"/>
                <a:cs typeface="Times New Roman"/>
              </a:rPr>
              <a:t> </a:t>
            </a:r>
            <a:r>
              <a:rPr sz="1800" dirty="0">
                <a:solidFill>
                  <a:srgbClr val="03499E"/>
                </a:solidFill>
                <a:latin typeface="Times New Roman"/>
                <a:cs typeface="Times New Roman"/>
              </a:rPr>
              <a:t>lao</a:t>
            </a:r>
            <a:r>
              <a:rPr sz="1800" spc="-20" dirty="0">
                <a:solidFill>
                  <a:srgbClr val="03499E"/>
                </a:solidFill>
                <a:latin typeface="Times New Roman"/>
                <a:cs typeface="Times New Roman"/>
              </a:rPr>
              <a:t> </a:t>
            </a:r>
            <a:r>
              <a:rPr sz="1800" dirty="0">
                <a:solidFill>
                  <a:srgbClr val="03499E"/>
                </a:solidFill>
                <a:latin typeface="Times New Roman"/>
                <a:cs typeface="Times New Roman"/>
              </a:rPr>
              <a:t>động;</a:t>
            </a:r>
            <a:r>
              <a:rPr sz="1800" spc="-10" dirty="0">
                <a:solidFill>
                  <a:srgbClr val="03499E"/>
                </a:solidFill>
                <a:latin typeface="Times New Roman"/>
                <a:cs typeface="Times New Roman"/>
              </a:rPr>
              <a:t> </a:t>
            </a:r>
            <a:r>
              <a:rPr sz="1800" dirty="0">
                <a:solidFill>
                  <a:srgbClr val="03499E"/>
                </a:solidFill>
                <a:latin typeface="Times New Roman"/>
                <a:cs typeface="Times New Roman"/>
              </a:rPr>
              <a:t>mức</a:t>
            </a:r>
            <a:r>
              <a:rPr sz="1800" spc="-10" dirty="0">
                <a:solidFill>
                  <a:srgbClr val="03499E"/>
                </a:solidFill>
                <a:latin typeface="Times New Roman"/>
                <a:cs typeface="Times New Roman"/>
              </a:rPr>
              <a:t> </a:t>
            </a:r>
            <a:r>
              <a:rPr sz="1800" spc="-25" dirty="0">
                <a:solidFill>
                  <a:srgbClr val="03499E"/>
                </a:solidFill>
                <a:latin typeface="Times New Roman"/>
                <a:cs typeface="Times New Roman"/>
              </a:rPr>
              <a:t>độ </a:t>
            </a:r>
            <a:r>
              <a:rPr sz="1800" dirty="0">
                <a:solidFill>
                  <a:srgbClr val="03499E"/>
                </a:solidFill>
                <a:latin typeface="Times New Roman"/>
                <a:cs typeface="Times New Roman"/>
              </a:rPr>
              <a:t>đáp</a:t>
            </a:r>
            <a:r>
              <a:rPr sz="1800" spc="25" dirty="0">
                <a:solidFill>
                  <a:srgbClr val="03499E"/>
                </a:solidFill>
                <a:latin typeface="Times New Roman"/>
                <a:cs typeface="Times New Roman"/>
              </a:rPr>
              <a:t> </a:t>
            </a:r>
            <a:r>
              <a:rPr sz="1800" dirty="0">
                <a:solidFill>
                  <a:srgbClr val="03499E"/>
                </a:solidFill>
                <a:latin typeface="Times New Roman"/>
                <a:cs typeface="Times New Roman"/>
              </a:rPr>
              <a:t>ứng</a:t>
            </a:r>
            <a:r>
              <a:rPr sz="1800" spc="15" dirty="0">
                <a:solidFill>
                  <a:srgbClr val="03499E"/>
                </a:solidFill>
                <a:latin typeface="Times New Roman"/>
                <a:cs typeface="Times New Roman"/>
              </a:rPr>
              <a:t> </a:t>
            </a:r>
            <a:r>
              <a:rPr sz="1800" dirty="0">
                <a:solidFill>
                  <a:srgbClr val="03499E"/>
                </a:solidFill>
                <a:latin typeface="Times New Roman"/>
                <a:cs typeface="Times New Roman"/>
              </a:rPr>
              <a:t>các</a:t>
            </a:r>
            <a:r>
              <a:rPr sz="1800" spc="15" dirty="0">
                <a:solidFill>
                  <a:srgbClr val="03499E"/>
                </a:solidFill>
                <a:latin typeface="Times New Roman"/>
                <a:cs typeface="Times New Roman"/>
              </a:rPr>
              <a:t> </a:t>
            </a:r>
            <a:r>
              <a:rPr sz="1800" dirty="0">
                <a:solidFill>
                  <a:srgbClr val="03499E"/>
                </a:solidFill>
                <a:latin typeface="Times New Roman"/>
                <a:cs typeface="Times New Roman"/>
              </a:rPr>
              <a:t>yêu</a:t>
            </a:r>
            <a:r>
              <a:rPr sz="1800" spc="15" dirty="0">
                <a:solidFill>
                  <a:srgbClr val="03499E"/>
                </a:solidFill>
                <a:latin typeface="Times New Roman"/>
                <a:cs typeface="Times New Roman"/>
              </a:rPr>
              <a:t> </a:t>
            </a:r>
            <a:r>
              <a:rPr sz="1800" dirty="0">
                <a:solidFill>
                  <a:srgbClr val="03499E"/>
                </a:solidFill>
                <a:latin typeface="Times New Roman"/>
                <a:cs typeface="Times New Roman"/>
              </a:rPr>
              <a:t>cầu</a:t>
            </a:r>
            <a:r>
              <a:rPr sz="1800" spc="25" dirty="0">
                <a:solidFill>
                  <a:srgbClr val="03499E"/>
                </a:solidFill>
                <a:latin typeface="Times New Roman"/>
                <a:cs typeface="Times New Roman"/>
              </a:rPr>
              <a:t> </a:t>
            </a:r>
            <a:r>
              <a:rPr sz="1800" dirty="0">
                <a:solidFill>
                  <a:srgbClr val="03499E"/>
                </a:solidFill>
                <a:latin typeface="Times New Roman"/>
                <a:cs typeface="Times New Roman"/>
              </a:rPr>
              <a:t>về</a:t>
            </a:r>
            <a:r>
              <a:rPr sz="1800" spc="25" dirty="0">
                <a:solidFill>
                  <a:srgbClr val="03499E"/>
                </a:solidFill>
                <a:latin typeface="Times New Roman"/>
                <a:cs typeface="Times New Roman"/>
              </a:rPr>
              <a:t> </a:t>
            </a:r>
            <a:r>
              <a:rPr sz="1800" dirty="0">
                <a:solidFill>
                  <a:srgbClr val="03499E"/>
                </a:solidFill>
                <a:latin typeface="Times New Roman"/>
                <a:cs typeface="Times New Roman"/>
              </a:rPr>
              <a:t>bảo</a:t>
            </a:r>
            <a:r>
              <a:rPr sz="1800" spc="25" dirty="0">
                <a:solidFill>
                  <a:srgbClr val="03499E"/>
                </a:solidFill>
                <a:latin typeface="Times New Roman"/>
                <a:cs typeface="Times New Roman"/>
              </a:rPr>
              <a:t> </a:t>
            </a:r>
            <a:r>
              <a:rPr sz="1800" dirty="0">
                <a:solidFill>
                  <a:srgbClr val="03499E"/>
                </a:solidFill>
                <a:latin typeface="Times New Roman"/>
                <a:cs typeface="Times New Roman"/>
              </a:rPr>
              <a:t>hành,</a:t>
            </a:r>
            <a:r>
              <a:rPr sz="1800" spc="25" dirty="0">
                <a:solidFill>
                  <a:srgbClr val="03499E"/>
                </a:solidFill>
                <a:latin typeface="Times New Roman"/>
                <a:cs typeface="Times New Roman"/>
              </a:rPr>
              <a:t> </a:t>
            </a:r>
            <a:r>
              <a:rPr sz="1800" dirty="0">
                <a:solidFill>
                  <a:srgbClr val="03499E"/>
                </a:solidFill>
                <a:latin typeface="Times New Roman"/>
                <a:cs typeface="Times New Roman"/>
              </a:rPr>
              <a:t>bảo</a:t>
            </a:r>
            <a:r>
              <a:rPr sz="1800" spc="15" dirty="0">
                <a:solidFill>
                  <a:srgbClr val="03499E"/>
                </a:solidFill>
                <a:latin typeface="Times New Roman"/>
                <a:cs typeface="Times New Roman"/>
              </a:rPr>
              <a:t> </a:t>
            </a:r>
            <a:r>
              <a:rPr sz="1800" dirty="0">
                <a:solidFill>
                  <a:srgbClr val="03499E"/>
                </a:solidFill>
                <a:latin typeface="Times New Roman"/>
                <a:cs typeface="Times New Roman"/>
              </a:rPr>
              <a:t>trì;</a:t>
            </a:r>
            <a:r>
              <a:rPr sz="1800" spc="10" dirty="0">
                <a:solidFill>
                  <a:srgbClr val="03499E"/>
                </a:solidFill>
                <a:latin typeface="Times New Roman"/>
                <a:cs typeface="Times New Roman"/>
              </a:rPr>
              <a:t> </a:t>
            </a:r>
            <a:r>
              <a:rPr sz="1800" dirty="0">
                <a:solidFill>
                  <a:srgbClr val="03499E"/>
                </a:solidFill>
                <a:latin typeface="Times New Roman"/>
                <a:cs typeface="Times New Roman"/>
              </a:rPr>
              <a:t>các</a:t>
            </a:r>
            <a:r>
              <a:rPr sz="1800" spc="15" dirty="0">
                <a:solidFill>
                  <a:srgbClr val="03499E"/>
                </a:solidFill>
                <a:latin typeface="Times New Roman"/>
                <a:cs typeface="Times New Roman"/>
              </a:rPr>
              <a:t> </a:t>
            </a:r>
            <a:r>
              <a:rPr sz="1800" dirty="0">
                <a:solidFill>
                  <a:srgbClr val="03499E"/>
                </a:solidFill>
                <a:latin typeface="Times New Roman"/>
                <a:cs typeface="Times New Roman"/>
              </a:rPr>
              <a:t>yếu</a:t>
            </a:r>
            <a:r>
              <a:rPr sz="1800" spc="15" dirty="0">
                <a:solidFill>
                  <a:srgbClr val="03499E"/>
                </a:solidFill>
                <a:latin typeface="Times New Roman"/>
                <a:cs typeface="Times New Roman"/>
              </a:rPr>
              <a:t> </a:t>
            </a:r>
            <a:r>
              <a:rPr sz="1800" dirty="0">
                <a:solidFill>
                  <a:srgbClr val="03499E"/>
                </a:solidFill>
                <a:latin typeface="Times New Roman"/>
                <a:cs typeface="Times New Roman"/>
              </a:rPr>
              <a:t>tố</a:t>
            </a:r>
            <a:r>
              <a:rPr sz="1800" spc="20" dirty="0">
                <a:solidFill>
                  <a:srgbClr val="03499E"/>
                </a:solidFill>
                <a:latin typeface="Times New Roman"/>
                <a:cs typeface="Times New Roman"/>
              </a:rPr>
              <a:t> </a:t>
            </a:r>
            <a:r>
              <a:rPr sz="1800" dirty="0">
                <a:solidFill>
                  <a:srgbClr val="03499E"/>
                </a:solidFill>
                <a:latin typeface="Times New Roman"/>
                <a:cs typeface="Times New Roman"/>
              </a:rPr>
              <a:t>thân</a:t>
            </a:r>
            <a:r>
              <a:rPr sz="1800" spc="25" dirty="0">
                <a:solidFill>
                  <a:srgbClr val="03499E"/>
                </a:solidFill>
                <a:latin typeface="Times New Roman"/>
                <a:cs typeface="Times New Roman"/>
              </a:rPr>
              <a:t> </a:t>
            </a:r>
            <a:r>
              <a:rPr sz="1800" dirty="0">
                <a:solidFill>
                  <a:srgbClr val="03499E"/>
                </a:solidFill>
                <a:latin typeface="Times New Roman"/>
                <a:cs typeface="Times New Roman"/>
              </a:rPr>
              <a:t>thiện</a:t>
            </a:r>
            <a:r>
              <a:rPr sz="1800" spc="25" dirty="0">
                <a:solidFill>
                  <a:srgbClr val="03499E"/>
                </a:solidFill>
                <a:latin typeface="Times New Roman"/>
                <a:cs typeface="Times New Roman"/>
              </a:rPr>
              <a:t> </a:t>
            </a:r>
            <a:r>
              <a:rPr sz="1800" dirty="0">
                <a:solidFill>
                  <a:srgbClr val="03499E"/>
                </a:solidFill>
                <a:latin typeface="Times New Roman"/>
                <a:cs typeface="Times New Roman"/>
              </a:rPr>
              <a:t>môi</a:t>
            </a:r>
            <a:r>
              <a:rPr sz="1800" spc="30" dirty="0">
                <a:solidFill>
                  <a:srgbClr val="03499E"/>
                </a:solidFill>
                <a:latin typeface="Times New Roman"/>
                <a:cs typeface="Times New Roman"/>
              </a:rPr>
              <a:t> </a:t>
            </a:r>
            <a:r>
              <a:rPr sz="1800" dirty="0">
                <a:solidFill>
                  <a:srgbClr val="03499E"/>
                </a:solidFill>
                <a:latin typeface="Times New Roman"/>
                <a:cs typeface="Times New Roman"/>
              </a:rPr>
              <a:t>trường</a:t>
            </a:r>
            <a:r>
              <a:rPr sz="1800" spc="15" dirty="0">
                <a:solidFill>
                  <a:srgbClr val="03499E"/>
                </a:solidFill>
                <a:latin typeface="Times New Roman"/>
                <a:cs typeface="Times New Roman"/>
              </a:rPr>
              <a:t> </a:t>
            </a:r>
            <a:r>
              <a:rPr sz="1800" dirty="0">
                <a:solidFill>
                  <a:srgbClr val="03499E"/>
                </a:solidFill>
                <a:latin typeface="Times New Roman"/>
                <a:cs typeface="Times New Roman"/>
              </a:rPr>
              <a:t>(nếu</a:t>
            </a:r>
            <a:r>
              <a:rPr sz="1800" spc="10" dirty="0">
                <a:solidFill>
                  <a:srgbClr val="03499E"/>
                </a:solidFill>
                <a:latin typeface="Times New Roman"/>
                <a:cs typeface="Times New Roman"/>
              </a:rPr>
              <a:t> </a:t>
            </a:r>
            <a:r>
              <a:rPr sz="1800" dirty="0">
                <a:solidFill>
                  <a:srgbClr val="03499E"/>
                </a:solidFill>
                <a:latin typeface="Times New Roman"/>
                <a:cs typeface="Times New Roman"/>
              </a:rPr>
              <a:t>có)</a:t>
            </a:r>
            <a:r>
              <a:rPr sz="1800" spc="20" dirty="0">
                <a:solidFill>
                  <a:srgbClr val="03499E"/>
                </a:solidFill>
                <a:latin typeface="Times New Roman"/>
                <a:cs typeface="Times New Roman"/>
              </a:rPr>
              <a:t> </a:t>
            </a:r>
            <a:r>
              <a:rPr sz="1800" dirty="0">
                <a:solidFill>
                  <a:srgbClr val="03499E"/>
                </a:solidFill>
                <a:latin typeface="Times New Roman"/>
                <a:cs typeface="Times New Roman"/>
              </a:rPr>
              <a:t>gồm</a:t>
            </a:r>
            <a:r>
              <a:rPr sz="1800" spc="15" dirty="0">
                <a:solidFill>
                  <a:srgbClr val="03499E"/>
                </a:solidFill>
                <a:latin typeface="Times New Roman"/>
                <a:cs typeface="Times New Roman"/>
              </a:rPr>
              <a:t> </a:t>
            </a:r>
            <a:r>
              <a:rPr sz="1800" dirty="0">
                <a:solidFill>
                  <a:srgbClr val="03499E"/>
                </a:solidFill>
                <a:latin typeface="Times New Roman"/>
                <a:cs typeface="Times New Roman"/>
              </a:rPr>
              <a:t>việc</a:t>
            </a:r>
            <a:r>
              <a:rPr sz="1800" spc="30" dirty="0">
                <a:solidFill>
                  <a:srgbClr val="03499E"/>
                </a:solidFill>
                <a:latin typeface="Times New Roman"/>
                <a:cs typeface="Times New Roman"/>
              </a:rPr>
              <a:t> </a:t>
            </a:r>
            <a:r>
              <a:rPr sz="1800" dirty="0">
                <a:solidFill>
                  <a:srgbClr val="03499E"/>
                </a:solidFill>
                <a:latin typeface="Times New Roman"/>
                <a:cs typeface="Times New Roman"/>
              </a:rPr>
              <a:t>sử</a:t>
            </a:r>
            <a:r>
              <a:rPr sz="1800" spc="15" dirty="0">
                <a:solidFill>
                  <a:srgbClr val="03499E"/>
                </a:solidFill>
                <a:latin typeface="Times New Roman"/>
                <a:cs typeface="Times New Roman"/>
              </a:rPr>
              <a:t> </a:t>
            </a:r>
            <a:r>
              <a:rPr sz="1800" dirty="0">
                <a:solidFill>
                  <a:srgbClr val="03499E"/>
                </a:solidFill>
                <a:latin typeface="Times New Roman"/>
                <a:cs typeface="Times New Roman"/>
              </a:rPr>
              <a:t>dụng</a:t>
            </a:r>
            <a:r>
              <a:rPr sz="1800" spc="20" dirty="0">
                <a:solidFill>
                  <a:srgbClr val="03499E"/>
                </a:solidFill>
                <a:latin typeface="Times New Roman"/>
                <a:cs typeface="Times New Roman"/>
              </a:rPr>
              <a:t> </a:t>
            </a:r>
            <a:r>
              <a:rPr sz="1800" dirty="0">
                <a:solidFill>
                  <a:srgbClr val="03499E"/>
                </a:solidFill>
                <a:latin typeface="Times New Roman"/>
                <a:cs typeface="Times New Roman"/>
              </a:rPr>
              <a:t>các</a:t>
            </a:r>
            <a:r>
              <a:rPr sz="1800" spc="25" dirty="0">
                <a:solidFill>
                  <a:srgbClr val="03499E"/>
                </a:solidFill>
                <a:latin typeface="Times New Roman"/>
                <a:cs typeface="Times New Roman"/>
              </a:rPr>
              <a:t> </a:t>
            </a:r>
            <a:r>
              <a:rPr sz="1800" spc="-25" dirty="0">
                <a:solidFill>
                  <a:srgbClr val="03499E"/>
                </a:solidFill>
                <a:latin typeface="Times New Roman"/>
                <a:cs typeface="Times New Roman"/>
              </a:rPr>
              <a:t>vật </a:t>
            </a:r>
            <a:r>
              <a:rPr sz="1800" dirty="0">
                <a:solidFill>
                  <a:srgbClr val="03499E"/>
                </a:solidFill>
                <a:latin typeface="Times New Roman"/>
                <a:cs typeface="Times New Roman"/>
              </a:rPr>
              <a:t>tư,</a:t>
            </a:r>
            <a:r>
              <a:rPr sz="1800" spc="15" dirty="0">
                <a:solidFill>
                  <a:srgbClr val="03499E"/>
                </a:solidFill>
                <a:latin typeface="Times New Roman"/>
                <a:cs typeface="Times New Roman"/>
              </a:rPr>
              <a:t> </a:t>
            </a:r>
            <a:r>
              <a:rPr sz="1800" dirty="0">
                <a:solidFill>
                  <a:srgbClr val="03499E"/>
                </a:solidFill>
                <a:latin typeface="Times New Roman"/>
                <a:cs typeface="Times New Roman"/>
              </a:rPr>
              <a:t>vật</a:t>
            </a:r>
            <a:r>
              <a:rPr sz="1800" spc="10" dirty="0">
                <a:solidFill>
                  <a:srgbClr val="03499E"/>
                </a:solidFill>
                <a:latin typeface="Times New Roman"/>
                <a:cs typeface="Times New Roman"/>
              </a:rPr>
              <a:t> </a:t>
            </a:r>
            <a:r>
              <a:rPr sz="1800" dirty="0">
                <a:solidFill>
                  <a:srgbClr val="03499E"/>
                </a:solidFill>
                <a:latin typeface="Times New Roman"/>
                <a:cs typeface="Times New Roman"/>
              </a:rPr>
              <a:t>liệu,</a:t>
            </a:r>
            <a:r>
              <a:rPr sz="1800" spc="15" dirty="0">
                <a:solidFill>
                  <a:srgbClr val="03499E"/>
                </a:solidFill>
                <a:latin typeface="Times New Roman"/>
                <a:cs typeface="Times New Roman"/>
              </a:rPr>
              <a:t> </a:t>
            </a:r>
            <a:r>
              <a:rPr sz="1800" dirty="0">
                <a:solidFill>
                  <a:srgbClr val="03499E"/>
                </a:solidFill>
                <a:latin typeface="Times New Roman"/>
                <a:cs typeface="Times New Roman"/>
              </a:rPr>
              <a:t>biện</a:t>
            </a:r>
            <a:r>
              <a:rPr sz="1800" spc="10" dirty="0">
                <a:solidFill>
                  <a:srgbClr val="03499E"/>
                </a:solidFill>
                <a:latin typeface="Times New Roman"/>
                <a:cs typeface="Times New Roman"/>
              </a:rPr>
              <a:t> </a:t>
            </a:r>
            <a:r>
              <a:rPr sz="1800" dirty="0">
                <a:solidFill>
                  <a:srgbClr val="03499E"/>
                </a:solidFill>
                <a:latin typeface="Times New Roman"/>
                <a:cs typeface="Times New Roman"/>
              </a:rPr>
              <a:t>pháp</a:t>
            </a:r>
            <a:r>
              <a:rPr sz="1800" spc="10" dirty="0">
                <a:solidFill>
                  <a:srgbClr val="03499E"/>
                </a:solidFill>
                <a:latin typeface="Times New Roman"/>
                <a:cs typeface="Times New Roman"/>
              </a:rPr>
              <a:t> </a:t>
            </a:r>
            <a:r>
              <a:rPr sz="1800" dirty="0">
                <a:solidFill>
                  <a:srgbClr val="03499E"/>
                </a:solidFill>
                <a:latin typeface="Times New Roman"/>
                <a:cs typeface="Times New Roman"/>
              </a:rPr>
              <a:t>tổ</a:t>
            </a:r>
            <a:r>
              <a:rPr sz="1800" spc="5" dirty="0">
                <a:solidFill>
                  <a:srgbClr val="03499E"/>
                </a:solidFill>
                <a:latin typeface="Times New Roman"/>
                <a:cs typeface="Times New Roman"/>
              </a:rPr>
              <a:t> </a:t>
            </a:r>
            <a:r>
              <a:rPr sz="1800" dirty="0">
                <a:solidFill>
                  <a:srgbClr val="03499E"/>
                </a:solidFill>
                <a:latin typeface="Times New Roman"/>
                <a:cs typeface="Times New Roman"/>
              </a:rPr>
              <a:t>chức</a:t>
            </a:r>
            <a:r>
              <a:rPr sz="1800" spc="10" dirty="0">
                <a:solidFill>
                  <a:srgbClr val="03499E"/>
                </a:solidFill>
                <a:latin typeface="Times New Roman"/>
                <a:cs typeface="Times New Roman"/>
              </a:rPr>
              <a:t> </a:t>
            </a:r>
            <a:r>
              <a:rPr sz="1800" dirty="0">
                <a:solidFill>
                  <a:srgbClr val="03499E"/>
                </a:solidFill>
                <a:latin typeface="Times New Roman"/>
                <a:cs typeface="Times New Roman"/>
              </a:rPr>
              <a:t>thi</a:t>
            </a:r>
            <a:r>
              <a:rPr sz="1800" spc="5" dirty="0">
                <a:solidFill>
                  <a:srgbClr val="03499E"/>
                </a:solidFill>
                <a:latin typeface="Times New Roman"/>
                <a:cs typeface="Times New Roman"/>
              </a:rPr>
              <a:t> </a:t>
            </a:r>
            <a:r>
              <a:rPr sz="1800" dirty="0">
                <a:solidFill>
                  <a:srgbClr val="03499E"/>
                </a:solidFill>
                <a:latin typeface="Times New Roman"/>
                <a:cs typeface="Times New Roman"/>
              </a:rPr>
              <a:t>công,</a:t>
            </a:r>
            <a:r>
              <a:rPr sz="1800" spc="20" dirty="0">
                <a:solidFill>
                  <a:srgbClr val="03499E"/>
                </a:solidFill>
                <a:latin typeface="Times New Roman"/>
                <a:cs typeface="Times New Roman"/>
              </a:rPr>
              <a:t> </a:t>
            </a:r>
            <a:r>
              <a:rPr sz="1800" dirty="0">
                <a:solidFill>
                  <a:srgbClr val="03499E"/>
                </a:solidFill>
                <a:latin typeface="Times New Roman"/>
                <a:cs typeface="Times New Roman"/>
              </a:rPr>
              <a:t>dây</a:t>
            </a:r>
            <a:r>
              <a:rPr sz="1800" spc="15" dirty="0">
                <a:solidFill>
                  <a:srgbClr val="03499E"/>
                </a:solidFill>
                <a:latin typeface="Times New Roman"/>
                <a:cs typeface="Times New Roman"/>
              </a:rPr>
              <a:t> </a:t>
            </a:r>
            <a:r>
              <a:rPr sz="1800" dirty="0">
                <a:solidFill>
                  <a:srgbClr val="03499E"/>
                </a:solidFill>
                <a:latin typeface="Times New Roman"/>
                <a:cs typeface="Times New Roman"/>
              </a:rPr>
              <a:t>chuyền,</a:t>
            </a:r>
            <a:r>
              <a:rPr sz="1800" spc="15" dirty="0">
                <a:solidFill>
                  <a:srgbClr val="03499E"/>
                </a:solidFill>
                <a:latin typeface="Times New Roman"/>
                <a:cs typeface="Times New Roman"/>
              </a:rPr>
              <a:t> </a:t>
            </a:r>
            <a:r>
              <a:rPr sz="1800" dirty="0">
                <a:solidFill>
                  <a:srgbClr val="03499E"/>
                </a:solidFill>
                <a:latin typeface="Times New Roman"/>
                <a:cs typeface="Times New Roman"/>
              </a:rPr>
              <a:t>công</a:t>
            </a:r>
            <a:r>
              <a:rPr sz="1800" spc="10" dirty="0">
                <a:solidFill>
                  <a:srgbClr val="03499E"/>
                </a:solidFill>
                <a:latin typeface="Times New Roman"/>
                <a:cs typeface="Times New Roman"/>
              </a:rPr>
              <a:t> </a:t>
            </a:r>
            <a:r>
              <a:rPr sz="1800" dirty="0">
                <a:solidFill>
                  <a:srgbClr val="03499E"/>
                </a:solidFill>
                <a:latin typeface="Times New Roman"/>
                <a:cs typeface="Times New Roman"/>
              </a:rPr>
              <a:t>nghệ</a:t>
            </a:r>
            <a:r>
              <a:rPr sz="1800" spc="10" dirty="0">
                <a:solidFill>
                  <a:srgbClr val="03499E"/>
                </a:solidFill>
                <a:latin typeface="Times New Roman"/>
                <a:cs typeface="Times New Roman"/>
              </a:rPr>
              <a:t> </a:t>
            </a:r>
            <a:r>
              <a:rPr sz="1800" dirty="0">
                <a:solidFill>
                  <a:srgbClr val="03499E"/>
                </a:solidFill>
                <a:latin typeface="Times New Roman"/>
                <a:cs typeface="Times New Roman"/>
              </a:rPr>
              <a:t>thi</a:t>
            </a:r>
            <a:r>
              <a:rPr sz="1800" spc="20" dirty="0">
                <a:solidFill>
                  <a:srgbClr val="03499E"/>
                </a:solidFill>
                <a:latin typeface="Times New Roman"/>
                <a:cs typeface="Times New Roman"/>
              </a:rPr>
              <a:t> </a:t>
            </a:r>
            <a:r>
              <a:rPr sz="1800" dirty="0">
                <a:solidFill>
                  <a:srgbClr val="03499E"/>
                </a:solidFill>
                <a:latin typeface="Times New Roman"/>
                <a:cs typeface="Times New Roman"/>
              </a:rPr>
              <a:t>công</a:t>
            </a:r>
            <a:r>
              <a:rPr sz="1800" spc="10" dirty="0">
                <a:solidFill>
                  <a:srgbClr val="03499E"/>
                </a:solidFill>
                <a:latin typeface="Times New Roman"/>
                <a:cs typeface="Times New Roman"/>
              </a:rPr>
              <a:t> </a:t>
            </a:r>
            <a:r>
              <a:rPr sz="1800" dirty="0">
                <a:solidFill>
                  <a:srgbClr val="03499E"/>
                </a:solidFill>
                <a:latin typeface="Times New Roman"/>
                <a:cs typeface="Times New Roman"/>
              </a:rPr>
              <a:t>và</a:t>
            </a:r>
            <a:r>
              <a:rPr sz="1800" spc="10" dirty="0">
                <a:solidFill>
                  <a:srgbClr val="03499E"/>
                </a:solidFill>
                <a:latin typeface="Times New Roman"/>
                <a:cs typeface="Times New Roman"/>
              </a:rPr>
              <a:t> </a:t>
            </a:r>
            <a:r>
              <a:rPr sz="1800" dirty="0">
                <a:solidFill>
                  <a:srgbClr val="03499E"/>
                </a:solidFill>
                <a:latin typeface="Times New Roman"/>
                <a:cs typeface="Times New Roman"/>
              </a:rPr>
              <a:t>các</a:t>
            </a:r>
            <a:r>
              <a:rPr sz="1800" spc="-5" dirty="0">
                <a:solidFill>
                  <a:srgbClr val="03499E"/>
                </a:solidFill>
                <a:latin typeface="Times New Roman"/>
                <a:cs typeface="Times New Roman"/>
              </a:rPr>
              <a:t> </a:t>
            </a:r>
            <a:r>
              <a:rPr sz="1800" dirty="0">
                <a:solidFill>
                  <a:srgbClr val="03499E"/>
                </a:solidFill>
                <a:latin typeface="Times New Roman"/>
                <a:cs typeface="Times New Roman"/>
              </a:rPr>
              <a:t>yếu</a:t>
            </a:r>
            <a:r>
              <a:rPr sz="1800" spc="15" dirty="0">
                <a:solidFill>
                  <a:srgbClr val="03499E"/>
                </a:solidFill>
                <a:latin typeface="Times New Roman"/>
                <a:cs typeface="Times New Roman"/>
              </a:rPr>
              <a:t> </a:t>
            </a:r>
            <a:r>
              <a:rPr sz="1800" dirty="0">
                <a:solidFill>
                  <a:srgbClr val="03499E"/>
                </a:solidFill>
                <a:latin typeface="Times New Roman"/>
                <a:cs typeface="Times New Roman"/>
              </a:rPr>
              <a:t>tố</a:t>
            </a:r>
            <a:r>
              <a:rPr sz="1800" spc="5" dirty="0">
                <a:solidFill>
                  <a:srgbClr val="03499E"/>
                </a:solidFill>
                <a:latin typeface="Times New Roman"/>
                <a:cs typeface="Times New Roman"/>
              </a:rPr>
              <a:t> </a:t>
            </a:r>
            <a:r>
              <a:rPr sz="1800" dirty="0">
                <a:solidFill>
                  <a:srgbClr val="03499E"/>
                </a:solidFill>
                <a:latin typeface="Times New Roman"/>
                <a:cs typeface="Times New Roman"/>
              </a:rPr>
              <a:t>khác</a:t>
            </a:r>
            <a:r>
              <a:rPr sz="1800" spc="15" dirty="0">
                <a:solidFill>
                  <a:srgbClr val="03499E"/>
                </a:solidFill>
                <a:latin typeface="Times New Roman"/>
                <a:cs typeface="Times New Roman"/>
              </a:rPr>
              <a:t> </a:t>
            </a:r>
            <a:r>
              <a:rPr sz="1800" dirty="0">
                <a:solidFill>
                  <a:srgbClr val="03499E"/>
                </a:solidFill>
                <a:latin typeface="Times New Roman"/>
                <a:cs typeface="Times New Roman"/>
              </a:rPr>
              <a:t>(nếu</a:t>
            </a:r>
            <a:r>
              <a:rPr sz="1800" spc="-10" dirty="0">
                <a:solidFill>
                  <a:srgbClr val="03499E"/>
                </a:solidFill>
                <a:latin typeface="Times New Roman"/>
                <a:cs typeface="Times New Roman"/>
              </a:rPr>
              <a:t> </a:t>
            </a:r>
            <a:r>
              <a:rPr sz="1800" dirty="0">
                <a:solidFill>
                  <a:srgbClr val="03499E"/>
                </a:solidFill>
                <a:latin typeface="Times New Roman"/>
                <a:cs typeface="Times New Roman"/>
              </a:rPr>
              <a:t>có);</a:t>
            </a:r>
            <a:r>
              <a:rPr sz="1800" spc="20" dirty="0">
                <a:solidFill>
                  <a:srgbClr val="03499E"/>
                </a:solidFill>
                <a:latin typeface="Times New Roman"/>
                <a:cs typeface="Times New Roman"/>
              </a:rPr>
              <a:t> </a:t>
            </a:r>
            <a:r>
              <a:rPr sz="1800" dirty="0">
                <a:solidFill>
                  <a:srgbClr val="03499E"/>
                </a:solidFill>
                <a:latin typeface="Times New Roman"/>
                <a:cs typeface="Times New Roman"/>
              </a:rPr>
              <a:t>thông</a:t>
            </a:r>
            <a:r>
              <a:rPr sz="1800" spc="5" dirty="0">
                <a:solidFill>
                  <a:srgbClr val="03499E"/>
                </a:solidFill>
                <a:latin typeface="Times New Roman"/>
                <a:cs typeface="Times New Roman"/>
              </a:rPr>
              <a:t> </a:t>
            </a:r>
            <a:r>
              <a:rPr sz="1800" spc="-25" dirty="0">
                <a:solidFill>
                  <a:srgbClr val="03499E"/>
                </a:solidFill>
                <a:latin typeface="Times New Roman"/>
                <a:cs typeface="Times New Roman"/>
              </a:rPr>
              <a:t>tin </a:t>
            </a:r>
            <a:r>
              <a:rPr sz="1800" dirty="0">
                <a:solidFill>
                  <a:srgbClr val="03499E"/>
                </a:solidFill>
                <a:latin typeface="Times New Roman"/>
                <a:cs typeface="Times New Roman"/>
              </a:rPr>
              <a:t>về</a:t>
            </a:r>
            <a:r>
              <a:rPr sz="1800" spc="-85" dirty="0">
                <a:solidFill>
                  <a:srgbClr val="03499E"/>
                </a:solidFill>
                <a:latin typeface="Times New Roman"/>
                <a:cs typeface="Times New Roman"/>
              </a:rPr>
              <a:t> </a:t>
            </a:r>
            <a:r>
              <a:rPr sz="1800" dirty="0">
                <a:solidFill>
                  <a:srgbClr val="03499E"/>
                </a:solidFill>
                <a:latin typeface="Times New Roman"/>
                <a:cs typeface="Times New Roman"/>
              </a:rPr>
              <a:t>kết</a:t>
            </a:r>
            <a:r>
              <a:rPr sz="1800" spc="-85" dirty="0">
                <a:solidFill>
                  <a:srgbClr val="03499E"/>
                </a:solidFill>
                <a:latin typeface="Times New Roman"/>
                <a:cs typeface="Times New Roman"/>
              </a:rPr>
              <a:t> </a:t>
            </a:r>
            <a:r>
              <a:rPr sz="1800" dirty="0">
                <a:solidFill>
                  <a:srgbClr val="03499E"/>
                </a:solidFill>
                <a:latin typeface="Times New Roman"/>
                <a:cs typeface="Times New Roman"/>
              </a:rPr>
              <a:t>quả</a:t>
            </a:r>
            <a:r>
              <a:rPr sz="1800" spc="-70" dirty="0">
                <a:solidFill>
                  <a:srgbClr val="03499E"/>
                </a:solidFill>
                <a:latin typeface="Times New Roman"/>
                <a:cs typeface="Times New Roman"/>
              </a:rPr>
              <a:t> </a:t>
            </a:r>
            <a:r>
              <a:rPr sz="1800" spc="-10" dirty="0">
                <a:solidFill>
                  <a:srgbClr val="03499E"/>
                </a:solidFill>
                <a:latin typeface="Times New Roman"/>
                <a:cs typeface="Times New Roman"/>
              </a:rPr>
              <a:t>thực</a:t>
            </a:r>
            <a:r>
              <a:rPr sz="1800" spc="-75" dirty="0">
                <a:solidFill>
                  <a:srgbClr val="03499E"/>
                </a:solidFill>
                <a:latin typeface="Times New Roman"/>
                <a:cs typeface="Times New Roman"/>
              </a:rPr>
              <a:t> </a:t>
            </a:r>
            <a:r>
              <a:rPr sz="1800" spc="-10" dirty="0">
                <a:solidFill>
                  <a:srgbClr val="03499E"/>
                </a:solidFill>
                <a:latin typeface="Times New Roman"/>
                <a:cs typeface="Times New Roman"/>
              </a:rPr>
              <a:t>hiện</a:t>
            </a:r>
            <a:r>
              <a:rPr sz="1800" spc="-90" dirty="0">
                <a:solidFill>
                  <a:srgbClr val="03499E"/>
                </a:solidFill>
                <a:latin typeface="Times New Roman"/>
                <a:cs typeface="Times New Roman"/>
              </a:rPr>
              <a:t> </a:t>
            </a:r>
            <a:r>
              <a:rPr sz="1800" dirty="0">
                <a:solidFill>
                  <a:srgbClr val="03499E"/>
                </a:solidFill>
                <a:latin typeface="Times New Roman"/>
                <a:cs typeface="Times New Roman"/>
              </a:rPr>
              <a:t>hợp</a:t>
            </a:r>
            <a:r>
              <a:rPr sz="1800" spc="-70" dirty="0">
                <a:solidFill>
                  <a:srgbClr val="03499E"/>
                </a:solidFill>
                <a:latin typeface="Times New Roman"/>
                <a:cs typeface="Times New Roman"/>
              </a:rPr>
              <a:t> </a:t>
            </a:r>
            <a:r>
              <a:rPr sz="1800" dirty="0">
                <a:solidFill>
                  <a:srgbClr val="03499E"/>
                </a:solidFill>
                <a:latin typeface="Times New Roman"/>
                <a:cs typeface="Times New Roman"/>
              </a:rPr>
              <a:t>đồng</a:t>
            </a:r>
            <a:r>
              <a:rPr sz="1800" spc="-75" dirty="0">
                <a:solidFill>
                  <a:srgbClr val="03499E"/>
                </a:solidFill>
                <a:latin typeface="Times New Roman"/>
                <a:cs typeface="Times New Roman"/>
              </a:rPr>
              <a:t> </a:t>
            </a:r>
            <a:r>
              <a:rPr sz="1800" dirty="0">
                <a:solidFill>
                  <a:srgbClr val="03499E"/>
                </a:solidFill>
                <a:latin typeface="Times New Roman"/>
                <a:cs typeface="Times New Roman"/>
              </a:rPr>
              <a:t>của</a:t>
            </a:r>
            <a:r>
              <a:rPr sz="1800" spc="-85" dirty="0">
                <a:solidFill>
                  <a:srgbClr val="03499E"/>
                </a:solidFill>
                <a:latin typeface="Times New Roman"/>
                <a:cs typeface="Times New Roman"/>
              </a:rPr>
              <a:t> </a:t>
            </a:r>
            <a:r>
              <a:rPr sz="1800" dirty="0">
                <a:solidFill>
                  <a:srgbClr val="03499E"/>
                </a:solidFill>
                <a:latin typeface="Times New Roman"/>
                <a:cs typeface="Times New Roman"/>
              </a:rPr>
              <a:t>nhà</a:t>
            </a:r>
            <a:r>
              <a:rPr sz="1800" spc="-65" dirty="0">
                <a:solidFill>
                  <a:srgbClr val="03499E"/>
                </a:solidFill>
                <a:latin typeface="Times New Roman"/>
                <a:cs typeface="Times New Roman"/>
              </a:rPr>
              <a:t> </a:t>
            </a:r>
            <a:r>
              <a:rPr sz="1800" dirty="0">
                <a:solidFill>
                  <a:srgbClr val="03499E"/>
                </a:solidFill>
                <a:latin typeface="Times New Roman"/>
                <a:cs typeface="Times New Roman"/>
              </a:rPr>
              <a:t>thầu;</a:t>
            </a:r>
            <a:r>
              <a:rPr sz="1800" spc="-45" dirty="0">
                <a:solidFill>
                  <a:srgbClr val="03499E"/>
                </a:solidFill>
                <a:latin typeface="Times New Roman"/>
                <a:cs typeface="Times New Roman"/>
              </a:rPr>
              <a:t> </a:t>
            </a:r>
            <a:r>
              <a:rPr sz="1800" dirty="0">
                <a:solidFill>
                  <a:srgbClr val="03499E"/>
                </a:solidFill>
                <a:latin typeface="Times New Roman"/>
                <a:cs typeface="Times New Roman"/>
              </a:rPr>
              <a:t>các</a:t>
            </a:r>
            <a:r>
              <a:rPr sz="1800" spc="-60" dirty="0">
                <a:solidFill>
                  <a:srgbClr val="03499E"/>
                </a:solidFill>
                <a:latin typeface="Times New Roman"/>
                <a:cs typeface="Times New Roman"/>
              </a:rPr>
              <a:t> </a:t>
            </a:r>
            <a:r>
              <a:rPr sz="1800" dirty="0">
                <a:solidFill>
                  <a:srgbClr val="03499E"/>
                </a:solidFill>
                <a:latin typeface="Times New Roman"/>
                <a:cs typeface="Times New Roman"/>
              </a:rPr>
              <a:t>yếu</a:t>
            </a:r>
            <a:r>
              <a:rPr sz="1800" spc="-70" dirty="0">
                <a:solidFill>
                  <a:srgbClr val="03499E"/>
                </a:solidFill>
                <a:latin typeface="Times New Roman"/>
                <a:cs typeface="Times New Roman"/>
              </a:rPr>
              <a:t> </a:t>
            </a:r>
            <a:r>
              <a:rPr sz="1800" dirty="0">
                <a:solidFill>
                  <a:srgbClr val="03499E"/>
                </a:solidFill>
                <a:latin typeface="Times New Roman"/>
                <a:cs typeface="Times New Roman"/>
              </a:rPr>
              <a:t>tố</a:t>
            </a:r>
            <a:r>
              <a:rPr sz="1800" spc="-40" dirty="0">
                <a:solidFill>
                  <a:srgbClr val="03499E"/>
                </a:solidFill>
                <a:latin typeface="Times New Roman"/>
                <a:cs typeface="Times New Roman"/>
              </a:rPr>
              <a:t> </a:t>
            </a:r>
            <a:r>
              <a:rPr sz="1800" dirty="0">
                <a:solidFill>
                  <a:srgbClr val="03499E"/>
                </a:solidFill>
                <a:latin typeface="Times New Roman"/>
                <a:cs typeface="Times New Roman"/>
              </a:rPr>
              <a:t>cần</a:t>
            </a:r>
            <a:r>
              <a:rPr sz="1800" spc="-65" dirty="0">
                <a:solidFill>
                  <a:srgbClr val="03499E"/>
                </a:solidFill>
                <a:latin typeface="Times New Roman"/>
                <a:cs typeface="Times New Roman"/>
              </a:rPr>
              <a:t> </a:t>
            </a:r>
            <a:r>
              <a:rPr sz="1800" dirty="0">
                <a:solidFill>
                  <a:srgbClr val="03499E"/>
                </a:solidFill>
                <a:latin typeface="Times New Roman"/>
                <a:cs typeface="Times New Roman"/>
              </a:rPr>
              <a:t>thiết</a:t>
            </a:r>
            <a:r>
              <a:rPr sz="1800" spc="-45" dirty="0">
                <a:solidFill>
                  <a:srgbClr val="03499E"/>
                </a:solidFill>
                <a:latin typeface="Times New Roman"/>
                <a:cs typeface="Times New Roman"/>
              </a:rPr>
              <a:t> </a:t>
            </a:r>
            <a:r>
              <a:rPr sz="1800" spc="-10" dirty="0">
                <a:solidFill>
                  <a:srgbClr val="03499E"/>
                </a:solidFill>
                <a:latin typeface="Times New Roman"/>
                <a:cs typeface="Times New Roman"/>
              </a:rPr>
              <a:t>khác.</a:t>
            </a:r>
            <a:endParaRPr sz="1800">
              <a:latin typeface="Times New Roman"/>
              <a:cs typeface="Times New Roman"/>
            </a:endParaRPr>
          </a:p>
        </p:txBody>
      </p:sp>
      <p:sp>
        <p:nvSpPr>
          <p:cNvPr id="4" name="object 4"/>
          <p:cNvSpPr txBox="1"/>
          <p:nvPr/>
        </p:nvSpPr>
        <p:spPr>
          <a:xfrm>
            <a:off x="11750167" y="6563140"/>
            <a:ext cx="189865" cy="179705"/>
          </a:xfrm>
          <a:prstGeom prst="rect">
            <a:avLst/>
          </a:prstGeom>
        </p:spPr>
        <p:txBody>
          <a:bodyPr vert="horz" wrap="square" lIns="0" tIns="8255" rIns="0" bIns="0" rtlCol="0">
            <a:spAutoFit/>
          </a:bodyPr>
          <a:lstStyle/>
          <a:p>
            <a:pPr marL="12700">
              <a:lnSpc>
                <a:spcPct val="100000"/>
              </a:lnSpc>
              <a:spcBef>
                <a:spcPts val="65"/>
              </a:spcBef>
            </a:pPr>
            <a:r>
              <a:rPr sz="1000" spc="-25" dirty="0">
                <a:latin typeface="Verdana"/>
                <a:cs typeface="Verdana"/>
              </a:rPr>
              <a:t>84</a:t>
            </a:r>
            <a:endParaRPr sz="1000">
              <a:latin typeface="Verdana"/>
              <a:cs typeface="Verdana"/>
            </a:endParaRPr>
          </a:p>
        </p:txBody>
      </p:sp>
      <p:sp>
        <p:nvSpPr>
          <p:cNvPr id="3" name="object 3"/>
          <p:cNvSpPr txBox="1">
            <a:spLocks noGrp="1"/>
          </p:cNvSpPr>
          <p:nvPr>
            <p:ph type="title"/>
          </p:nvPr>
        </p:nvSpPr>
        <p:spPr>
          <a:xfrm>
            <a:off x="879449" y="144856"/>
            <a:ext cx="5820410" cy="437515"/>
          </a:xfrm>
          <a:prstGeom prst="rect">
            <a:avLst/>
          </a:prstGeom>
        </p:spPr>
        <p:txBody>
          <a:bodyPr vert="horz" wrap="square" lIns="0" tIns="12700" rIns="0" bIns="0" rtlCol="0">
            <a:spAutoFit/>
          </a:bodyPr>
          <a:lstStyle/>
          <a:p>
            <a:pPr marL="12700">
              <a:lnSpc>
                <a:spcPct val="100000"/>
              </a:lnSpc>
              <a:spcBef>
                <a:spcPts val="100"/>
              </a:spcBef>
            </a:pPr>
            <a:r>
              <a:rPr sz="2700" dirty="0"/>
              <a:t>Tiêu</a:t>
            </a:r>
            <a:r>
              <a:rPr sz="2700" spc="-20" dirty="0"/>
              <a:t> </a:t>
            </a:r>
            <a:r>
              <a:rPr sz="2700" dirty="0"/>
              <a:t>chuẩn</a:t>
            </a:r>
            <a:r>
              <a:rPr sz="2700" spc="-10" dirty="0"/>
              <a:t> </a:t>
            </a:r>
            <a:r>
              <a:rPr sz="2700" dirty="0"/>
              <a:t>đánh</a:t>
            </a:r>
            <a:r>
              <a:rPr sz="2700" spc="-20" dirty="0"/>
              <a:t> </a:t>
            </a:r>
            <a:r>
              <a:rPr sz="2700" dirty="0"/>
              <a:t>giá</a:t>
            </a:r>
            <a:r>
              <a:rPr sz="2700" spc="-15" dirty="0"/>
              <a:t> </a:t>
            </a:r>
            <a:r>
              <a:rPr sz="2700" dirty="0"/>
              <a:t>kỹ</a:t>
            </a:r>
            <a:r>
              <a:rPr sz="2700" spc="5" dirty="0"/>
              <a:t> </a:t>
            </a:r>
            <a:r>
              <a:rPr sz="2700" dirty="0"/>
              <a:t>thuật</a:t>
            </a:r>
            <a:r>
              <a:rPr sz="2700" spc="-10" dirty="0"/>
              <a:t> </a:t>
            </a:r>
            <a:r>
              <a:rPr sz="2700" dirty="0"/>
              <a:t>–</a:t>
            </a:r>
            <a:r>
              <a:rPr sz="2700" spc="-20" dirty="0"/>
              <a:t> </a:t>
            </a:r>
            <a:r>
              <a:rPr sz="2700" dirty="0"/>
              <a:t>Xây</a:t>
            </a:r>
            <a:r>
              <a:rPr sz="2700" spc="-5" dirty="0"/>
              <a:t> </a:t>
            </a:r>
            <a:r>
              <a:rPr sz="2700" spc="-25" dirty="0"/>
              <a:t>lắp</a:t>
            </a:r>
            <a:endParaRPr sz="2700"/>
          </a:p>
        </p:txBody>
      </p:sp>
      <p:sp>
        <p:nvSpPr>
          <p:cNvPr id="5" name="Slide Number Placeholder 4">
            <a:extLst>
              <a:ext uri="{FF2B5EF4-FFF2-40B4-BE49-F238E27FC236}">
                <a16:creationId xmlns:a16="http://schemas.microsoft.com/office/drawing/2014/main" id="{0528FE3C-C0C8-5D7C-B43F-DD5FE299BF0A}"/>
              </a:ext>
            </a:extLst>
          </p:cNvPr>
          <p:cNvSpPr>
            <a:spLocks noGrp="1"/>
          </p:cNvSpPr>
          <p:nvPr>
            <p:ph type="sldNum" sz="quarter" idx="7"/>
          </p:nvPr>
        </p:nvSpPr>
        <p:spPr/>
        <p:txBody>
          <a:bodyPr/>
          <a:lstStyle/>
          <a:p>
            <a:pPr marL="4939665">
              <a:lnSpc>
                <a:spcPts val="1655"/>
              </a:lnSpc>
            </a:pPr>
            <a:fld id="{81D60167-4931-47E6-BA6A-407CBD079E47}" type="slidenum">
              <a:rPr lang="en-US" spc="-25" smtClean="0"/>
              <a:t>84</a:t>
            </a:fld>
            <a:endParaRPr lang="en-US" spc="-25"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8166734" y="2004822"/>
            <a:ext cx="0" cy="560705"/>
          </a:xfrm>
          <a:custGeom>
            <a:avLst/>
            <a:gdLst/>
            <a:ahLst/>
            <a:cxnLst/>
            <a:rect l="l" t="t" r="r" b="b"/>
            <a:pathLst>
              <a:path h="560705">
                <a:moveTo>
                  <a:pt x="0" y="0"/>
                </a:moveTo>
                <a:lnTo>
                  <a:pt x="0" y="560704"/>
                </a:lnTo>
              </a:path>
            </a:pathLst>
          </a:custGeom>
          <a:ln w="25400">
            <a:solidFill>
              <a:srgbClr val="24548F"/>
            </a:solidFill>
          </a:ln>
        </p:spPr>
        <p:txBody>
          <a:bodyPr wrap="square" lIns="0" tIns="0" rIns="0" bIns="0" rtlCol="0"/>
          <a:lstStyle/>
          <a:p>
            <a:endParaRPr/>
          </a:p>
        </p:txBody>
      </p:sp>
      <p:sp>
        <p:nvSpPr>
          <p:cNvPr id="3" name="object 3"/>
          <p:cNvSpPr/>
          <p:nvPr/>
        </p:nvSpPr>
        <p:spPr>
          <a:xfrm>
            <a:off x="5713348" y="599820"/>
            <a:ext cx="2453640" cy="560705"/>
          </a:xfrm>
          <a:custGeom>
            <a:avLst/>
            <a:gdLst/>
            <a:ahLst/>
            <a:cxnLst/>
            <a:rect l="l" t="t" r="r" b="b"/>
            <a:pathLst>
              <a:path w="2453640" h="560705">
                <a:moveTo>
                  <a:pt x="0" y="0"/>
                </a:moveTo>
                <a:lnTo>
                  <a:pt x="0" y="382142"/>
                </a:lnTo>
                <a:lnTo>
                  <a:pt x="2453385" y="382142"/>
                </a:lnTo>
                <a:lnTo>
                  <a:pt x="2453385" y="560704"/>
                </a:lnTo>
              </a:path>
            </a:pathLst>
          </a:custGeom>
          <a:ln w="25400">
            <a:solidFill>
              <a:srgbClr val="1F497C"/>
            </a:solidFill>
          </a:ln>
        </p:spPr>
        <p:txBody>
          <a:bodyPr wrap="square" lIns="0" tIns="0" rIns="0" bIns="0" rtlCol="0"/>
          <a:lstStyle/>
          <a:p>
            <a:endParaRPr/>
          </a:p>
        </p:txBody>
      </p:sp>
      <p:sp>
        <p:nvSpPr>
          <p:cNvPr id="4" name="object 4"/>
          <p:cNvSpPr/>
          <p:nvPr/>
        </p:nvSpPr>
        <p:spPr>
          <a:xfrm>
            <a:off x="3144011" y="2081022"/>
            <a:ext cx="0" cy="560705"/>
          </a:xfrm>
          <a:custGeom>
            <a:avLst/>
            <a:gdLst/>
            <a:ahLst/>
            <a:cxnLst/>
            <a:rect l="l" t="t" r="r" b="b"/>
            <a:pathLst>
              <a:path h="560705">
                <a:moveTo>
                  <a:pt x="0" y="0"/>
                </a:moveTo>
                <a:lnTo>
                  <a:pt x="0" y="560704"/>
                </a:lnTo>
              </a:path>
            </a:pathLst>
          </a:custGeom>
          <a:ln w="25400">
            <a:solidFill>
              <a:srgbClr val="24548F"/>
            </a:solidFill>
          </a:ln>
        </p:spPr>
        <p:txBody>
          <a:bodyPr wrap="square" lIns="0" tIns="0" rIns="0" bIns="0" rtlCol="0"/>
          <a:lstStyle/>
          <a:p>
            <a:endParaRPr/>
          </a:p>
        </p:txBody>
      </p:sp>
      <p:grpSp>
        <p:nvGrpSpPr>
          <p:cNvPr id="5" name="object 5"/>
          <p:cNvGrpSpPr/>
          <p:nvPr/>
        </p:nvGrpSpPr>
        <p:grpSpPr>
          <a:xfrm>
            <a:off x="3131311" y="102107"/>
            <a:ext cx="3994150" cy="1071245"/>
            <a:chOff x="3131311" y="102107"/>
            <a:chExt cx="3994150" cy="1071245"/>
          </a:xfrm>
        </p:grpSpPr>
        <p:sp>
          <p:nvSpPr>
            <p:cNvPr id="6" name="object 6"/>
            <p:cNvSpPr/>
            <p:nvPr/>
          </p:nvSpPr>
          <p:spPr>
            <a:xfrm>
              <a:off x="3144011" y="599820"/>
              <a:ext cx="2569845" cy="560705"/>
            </a:xfrm>
            <a:custGeom>
              <a:avLst/>
              <a:gdLst/>
              <a:ahLst/>
              <a:cxnLst/>
              <a:rect l="l" t="t" r="r" b="b"/>
              <a:pathLst>
                <a:path w="2569845" h="560705">
                  <a:moveTo>
                    <a:pt x="2569337" y="0"/>
                  </a:moveTo>
                  <a:lnTo>
                    <a:pt x="2569337" y="382142"/>
                  </a:lnTo>
                  <a:lnTo>
                    <a:pt x="0" y="382142"/>
                  </a:lnTo>
                  <a:lnTo>
                    <a:pt x="0" y="560704"/>
                  </a:lnTo>
                </a:path>
              </a:pathLst>
            </a:custGeom>
            <a:ln w="25400">
              <a:solidFill>
                <a:srgbClr val="1F497C"/>
              </a:solidFill>
            </a:ln>
          </p:spPr>
          <p:txBody>
            <a:bodyPr wrap="square" lIns="0" tIns="0" rIns="0" bIns="0" rtlCol="0"/>
            <a:lstStyle/>
            <a:p>
              <a:endParaRPr/>
            </a:p>
          </p:txBody>
        </p:sp>
        <p:sp>
          <p:nvSpPr>
            <p:cNvPr id="7" name="object 7"/>
            <p:cNvSpPr/>
            <p:nvPr/>
          </p:nvSpPr>
          <p:spPr>
            <a:xfrm>
              <a:off x="4528438" y="114807"/>
              <a:ext cx="2369820" cy="485140"/>
            </a:xfrm>
            <a:custGeom>
              <a:avLst/>
              <a:gdLst/>
              <a:ahLst/>
              <a:cxnLst/>
              <a:rect l="l" t="t" r="r" b="b"/>
              <a:pathLst>
                <a:path w="2369820" h="485140">
                  <a:moveTo>
                    <a:pt x="2321306" y="0"/>
                  </a:moveTo>
                  <a:lnTo>
                    <a:pt x="48513" y="0"/>
                  </a:lnTo>
                  <a:lnTo>
                    <a:pt x="29628" y="3811"/>
                  </a:lnTo>
                  <a:lnTo>
                    <a:pt x="14208" y="14208"/>
                  </a:lnTo>
                  <a:lnTo>
                    <a:pt x="3811" y="29628"/>
                  </a:lnTo>
                  <a:lnTo>
                    <a:pt x="0" y="48514"/>
                  </a:lnTo>
                  <a:lnTo>
                    <a:pt x="0" y="436499"/>
                  </a:lnTo>
                  <a:lnTo>
                    <a:pt x="3811" y="455384"/>
                  </a:lnTo>
                  <a:lnTo>
                    <a:pt x="14208" y="470804"/>
                  </a:lnTo>
                  <a:lnTo>
                    <a:pt x="29628" y="481201"/>
                  </a:lnTo>
                  <a:lnTo>
                    <a:pt x="48513" y="485013"/>
                  </a:lnTo>
                  <a:lnTo>
                    <a:pt x="2321306" y="485013"/>
                  </a:lnTo>
                  <a:lnTo>
                    <a:pt x="2365883" y="455384"/>
                  </a:lnTo>
                  <a:lnTo>
                    <a:pt x="2369819" y="48514"/>
                  </a:lnTo>
                  <a:lnTo>
                    <a:pt x="2366008" y="29628"/>
                  </a:lnTo>
                  <a:lnTo>
                    <a:pt x="2355611" y="14208"/>
                  </a:lnTo>
                  <a:lnTo>
                    <a:pt x="2340191" y="3811"/>
                  </a:lnTo>
                  <a:lnTo>
                    <a:pt x="2321306" y="0"/>
                  </a:lnTo>
                  <a:close/>
                </a:path>
              </a:pathLst>
            </a:custGeom>
            <a:solidFill>
              <a:srgbClr val="E9E1D5"/>
            </a:solidFill>
          </p:spPr>
          <p:txBody>
            <a:bodyPr wrap="square" lIns="0" tIns="0" rIns="0" bIns="0" rtlCol="0"/>
            <a:lstStyle/>
            <a:p>
              <a:endParaRPr/>
            </a:p>
          </p:txBody>
        </p:sp>
        <p:sp>
          <p:nvSpPr>
            <p:cNvPr id="8" name="object 8"/>
            <p:cNvSpPr/>
            <p:nvPr/>
          </p:nvSpPr>
          <p:spPr>
            <a:xfrm>
              <a:off x="4528438" y="114807"/>
              <a:ext cx="2369820" cy="485140"/>
            </a:xfrm>
            <a:custGeom>
              <a:avLst/>
              <a:gdLst/>
              <a:ahLst/>
              <a:cxnLst/>
              <a:rect l="l" t="t" r="r" b="b"/>
              <a:pathLst>
                <a:path w="2369820" h="485140">
                  <a:moveTo>
                    <a:pt x="0" y="48514"/>
                  </a:moveTo>
                  <a:lnTo>
                    <a:pt x="3811" y="29628"/>
                  </a:lnTo>
                  <a:lnTo>
                    <a:pt x="14208" y="14208"/>
                  </a:lnTo>
                  <a:lnTo>
                    <a:pt x="29628" y="3811"/>
                  </a:lnTo>
                  <a:lnTo>
                    <a:pt x="48513" y="0"/>
                  </a:lnTo>
                  <a:lnTo>
                    <a:pt x="2321306" y="0"/>
                  </a:lnTo>
                  <a:lnTo>
                    <a:pt x="2340191" y="3811"/>
                  </a:lnTo>
                  <a:lnTo>
                    <a:pt x="2355611" y="14208"/>
                  </a:lnTo>
                  <a:lnTo>
                    <a:pt x="2366008" y="29628"/>
                  </a:lnTo>
                  <a:lnTo>
                    <a:pt x="2369819" y="48514"/>
                  </a:lnTo>
                  <a:lnTo>
                    <a:pt x="2369692" y="436499"/>
                  </a:lnTo>
                  <a:lnTo>
                    <a:pt x="2365883" y="455384"/>
                  </a:lnTo>
                  <a:lnTo>
                    <a:pt x="2355500" y="470804"/>
                  </a:lnTo>
                  <a:lnTo>
                    <a:pt x="2340117" y="481201"/>
                  </a:lnTo>
                  <a:lnTo>
                    <a:pt x="2321306" y="485013"/>
                  </a:lnTo>
                  <a:lnTo>
                    <a:pt x="48513" y="485013"/>
                  </a:lnTo>
                  <a:lnTo>
                    <a:pt x="29628" y="481201"/>
                  </a:lnTo>
                  <a:lnTo>
                    <a:pt x="14208" y="470804"/>
                  </a:lnTo>
                  <a:lnTo>
                    <a:pt x="3811" y="455384"/>
                  </a:lnTo>
                  <a:lnTo>
                    <a:pt x="0" y="436499"/>
                  </a:lnTo>
                  <a:lnTo>
                    <a:pt x="0" y="48514"/>
                  </a:lnTo>
                  <a:close/>
                </a:path>
              </a:pathLst>
            </a:custGeom>
            <a:ln w="25400">
              <a:solidFill>
                <a:srgbClr val="24548F"/>
              </a:solidFill>
            </a:ln>
          </p:spPr>
          <p:txBody>
            <a:bodyPr wrap="square" lIns="0" tIns="0" rIns="0" bIns="0" rtlCol="0"/>
            <a:lstStyle/>
            <a:p>
              <a:endParaRPr/>
            </a:p>
          </p:txBody>
        </p:sp>
        <p:sp>
          <p:nvSpPr>
            <p:cNvPr id="9" name="object 9"/>
            <p:cNvSpPr/>
            <p:nvPr/>
          </p:nvSpPr>
          <p:spPr>
            <a:xfrm>
              <a:off x="4742687" y="318262"/>
              <a:ext cx="2369820" cy="485140"/>
            </a:xfrm>
            <a:custGeom>
              <a:avLst/>
              <a:gdLst/>
              <a:ahLst/>
              <a:cxnLst/>
              <a:rect l="l" t="t" r="r" b="b"/>
              <a:pathLst>
                <a:path w="2369820" h="485140">
                  <a:moveTo>
                    <a:pt x="2321179" y="0"/>
                  </a:moveTo>
                  <a:lnTo>
                    <a:pt x="48513" y="0"/>
                  </a:lnTo>
                  <a:lnTo>
                    <a:pt x="29628" y="3811"/>
                  </a:lnTo>
                  <a:lnTo>
                    <a:pt x="14208" y="14208"/>
                  </a:lnTo>
                  <a:lnTo>
                    <a:pt x="3811" y="29628"/>
                  </a:lnTo>
                  <a:lnTo>
                    <a:pt x="0" y="48514"/>
                  </a:lnTo>
                  <a:lnTo>
                    <a:pt x="0" y="436626"/>
                  </a:lnTo>
                  <a:lnTo>
                    <a:pt x="3811" y="455511"/>
                  </a:lnTo>
                  <a:lnTo>
                    <a:pt x="14208" y="470931"/>
                  </a:lnTo>
                  <a:lnTo>
                    <a:pt x="29628" y="481328"/>
                  </a:lnTo>
                  <a:lnTo>
                    <a:pt x="48513" y="485140"/>
                  </a:lnTo>
                  <a:lnTo>
                    <a:pt x="2321179" y="485140"/>
                  </a:lnTo>
                  <a:lnTo>
                    <a:pt x="2340064" y="481328"/>
                  </a:lnTo>
                  <a:lnTo>
                    <a:pt x="2355484" y="470931"/>
                  </a:lnTo>
                  <a:lnTo>
                    <a:pt x="2365881" y="455511"/>
                  </a:lnTo>
                  <a:lnTo>
                    <a:pt x="2369692" y="436626"/>
                  </a:lnTo>
                  <a:lnTo>
                    <a:pt x="2369692" y="48514"/>
                  </a:lnTo>
                  <a:lnTo>
                    <a:pt x="2365881" y="29628"/>
                  </a:lnTo>
                  <a:lnTo>
                    <a:pt x="2355484" y="14208"/>
                  </a:lnTo>
                  <a:lnTo>
                    <a:pt x="2340064" y="3811"/>
                  </a:lnTo>
                  <a:lnTo>
                    <a:pt x="2321179" y="0"/>
                  </a:lnTo>
                  <a:close/>
                </a:path>
              </a:pathLst>
            </a:custGeom>
            <a:solidFill>
              <a:srgbClr val="CDD2DF">
                <a:alpha val="90194"/>
              </a:srgbClr>
            </a:solidFill>
          </p:spPr>
          <p:txBody>
            <a:bodyPr wrap="square" lIns="0" tIns="0" rIns="0" bIns="0" rtlCol="0"/>
            <a:lstStyle/>
            <a:p>
              <a:endParaRPr/>
            </a:p>
          </p:txBody>
        </p:sp>
        <p:sp>
          <p:nvSpPr>
            <p:cNvPr id="10" name="object 10"/>
            <p:cNvSpPr/>
            <p:nvPr/>
          </p:nvSpPr>
          <p:spPr>
            <a:xfrm>
              <a:off x="4742687" y="318262"/>
              <a:ext cx="2369820" cy="485140"/>
            </a:xfrm>
            <a:custGeom>
              <a:avLst/>
              <a:gdLst/>
              <a:ahLst/>
              <a:cxnLst/>
              <a:rect l="l" t="t" r="r" b="b"/>
              <a:pathLst>
                <a:path w="2369820" h="485140">
                  <a:moveTo>
                    <a:pt x="0" y="48514"/>
                  </a:moveTo>
                  <a:lnTo>
                    <a:pt x="3811" y="29628"/>
                  </a:lnTo>
                  <a:lnTo>
                    <a:pt x="14208" y="14208"/>
                  </a:lnTo>
                  <a:lnTo>
                    <a:pt x="29628" y="3811"/>
                  </a:lnTo>
                  <a:lnTo>
                    <a:pt x="48513" y="0"/>
                  </a:lnTo>
                  <a:lnTo>
                    <a:pt x="2321179" y="0"/>
                  </a:lnTo>
                  <a:lnTo>
                    <a:pt x="2340064" y="3811"/>
                  </a:lnTo>
                  <a:lnTo>
                    <a:pt x="2355484" y="14208"/>
                  </a:lnTo>
                  <a:lnTo>
                    <a:pt x="2365881" y="29628"/>
                  </a:lnTo>
                  <a:lnTo>
                    <a:pt x="2369692" y="48514"/>
                  </a:lnTo>
                  <a:lnTo>
                    <a:pt x="2369692" y="436626"/>
                  </a:lnTo>
                  <a:lnTo>
                    <a:pt x="2365881" y="455511"/>
                  </a:lnTo>
                  <a:lnTo>
                    <a:pt x="2355484" y="470931"/>
                  </a:lnTo>
                  <a:lnTo>
                    <a:pt x="2340064" y="481328"/>
                  </a:lnTo>
                  <a:lnTo>
                    <a:pt x="2321179" y="485140"/>
                  </a:lnTo>
                  <a:lnTo>
                    <a:pt x="48513" y="485140"/>
                  </a:lnTo>
                  <a:lnTo>
                    <a:pt x="29628" y="481328"/>
                  </a:lnTo>
                  <a:lnTo>
                    <a:pt x="14208" y="470931"/>
                  </a:lnTo>
                  <a:lnTo>
                    <a:pt x="3811" y="455511"/>
                  </a:lnTo>
                  <a:lnTo>
                    <a:pt x="0" y="436626"/>
                  </a:lnTo>
                  <a:lnTo>
                    <a:pt x="0" y="48514"/>
                  </a:lnTo>
                  <a:close/>
                </a:path>
              </a:pathLst>
            </a:custGeom>
            <a:ln w="25399">
              <a:solidFill>
                <a:srgbClr val="2A5F9E"/>
              </a:solidFill>
            </a:ln>
          </p:spPr>
          <p:txBody>
            <a:bodyPr wrap="square" lIns="0" tIns="0" rIns="0" bIns="0" rtlCol="0"/>
            <a:lstStyle/>
            <a:p>
              <a:endParaRPr/>
            </a:p>
          </p:txBody>
        </p:sp>
      </p:grpSp>
      <p:sp>
        <p:nvSpPr>
          <p:cNvPr id="11" name="object 11"/>
          <p:cNvSpPr txBox="1">
            <a:spLocks noGrp="1"/>
          </p:cNvSpPr>
          <p:nvPr>
            <p:ph type="title"/>
          </p:nvPr>
        </p:nvSpPr>
        <p:spPr>
          <a:prstGeom prst="rect">
            <a:avLst/>
          </a:prstGeom>
        </p:spPr>
        <p:txBody>
          <a:bodyPr vert="horz" wrap="square" lIns="0" tIns="317373" rIns="0" bIns="0" rtlCol="0">
            <a:spAutoFit/>
          </a:bodyPr>
          <a:lstStyle/>
          <a:p>
            <a:pPr marL="3426460">
              <a:lnSpc>
                <a:spcPct val="100000"/>
              </a:lnSpc>
              <a:spcBef>
                <a:spcPts val="95"/>
              </a:spcBef>
            </a:pPr>
            <a:r>
              <a:rPr sz="2200" dirty="0"/>
              <a:t>TCĐG</a:t>
            </a:r>
            <a:r>
              <a:rPr sz="2200" spc="-55" dirty="0"/>
              <a:t> </a:t>
            </a:r>
            <a:r>
              <a:rPr sz="2200" spc="-10" dirty="0"/>
              <a:t>(MSHH)</a:t>
            </a:r>
            <a:endParaRPr sz="2200"/>
          </a:p>
        </p:txBody>
      </p:sp>
      <p:grpSp>
        <p:nvGrpSpPr>
          <p:cNvPr id="12" name="object 12"/>
          <p:cNvGrpSpPr/>
          <p:nvPr/>
        </p:nvGrpSpPr>
        <p:grpSpPr>
          <a:xfrm>
            <a:off x="892175" y="1147825"/>
            <a:ext cx="4718050" cy="1149350"/>
            <a:chOff x="892175" y="1147825"/>
            <a:chExt cx="4718050" cy="1149350"/>
          </a:xfrm>
        </p:grpSpPr>
        <p:sp>
          <p:nvSpPr>
            <p:cNvPr id="13" name="object 13"/>
            <p:cNvSpPr/>
            <p:nvPr/>
          </p:nvSpPr>
          <p:spPr>
            <a:xfrm>
              <a:off x="904875" y="1160525"/>
              <a:ext cx="4478655" cy="920750"/>
            </a:xfrm>
            <a:custGeom>
              <a:avLst/>
              <a:gdLst/>
              <a:ahLst/>
              <a:cxnLst/>
              <a:rect l="l" t="t" r="r" b="b"/>
              <a:pathLst>
                <a:path w="4478655" h="920750">
                  <a:moveTo>
                    <a:pt x="4386326" y="0"/>
                  </a:moveTo>
                  <a:lnTo>
                    <a:pt x="92036" y="0"/>
                  </a:lnTo>
                  <a:lnTo>
                    <a:pt x="56214" y="7242"/>
                  </a:lnTo>
                  <a:lnTo>
                    <a:pt x="26958" y="26987"/>
                  </a:lnTo>
                  <a:lnTo>
                    <a:pt x="7233" y="56257"/>
                  </a:lnTo>
                  <a:lnTo>
                    <a:pt x="0" y="92075"/>
                  </a:lnTo>
                  <a:lnTo>
                    <a:pt x="0" y="828421"/>
                  </a:lnTo>
                  <a:lnTo>
                    <a:pt x="7233" y="864238"/>
                  </a:lnTo>
                  <a:lnTo>
                    <a:pt x="26958" y="893508"/>
                  </a:lnTo>
                  <a:lnTo>
                    <a:pt x="56214" y="913253"/>
                  </a:lnTo>
                  <a:lnTo>
                    <a:pt x="92036" y="920496"/>
                  </a:lnTo>
                  <a:lnTo>
                    <a:pt x="4386326" y="920496"/>
                  </a:lnTo>
                  <a:lnTo>
                    <a:pt x="4422143" y="913253"/>
                  </a:lnTo>
                  <a:lnTo>
                    <a:pt x="4451413" y="893508"/>
                  </a:lnTo>
                  <a:lnTo>
                    <a:pt x="4471158" y="864238"/>
                  </a:lnTo>
                  <a:lnTo>
                    <a:pt x="4478401" y="828421"/>
                  </a:lnTo>
                  <a:lnTo>
                    <a:pt x="4478401" y="92075"/>
                  </a:lnTo>
                  <a:lnTo>
                    <a:pt x="4471158" y="56257"/>
                  </a:lnTo>
                  <a:lnTo>
                    <a:pt x="4451413" y="26987"/>
                  </a:lnTo>
                  <a:lnTo>
                    <a:pt x="4422143" y="7242"/>
                  </a:lnTo>
                  <a:lnTo>
                    <a:pt x="4386326" y="0"/>
                  </a:lnTo>
                  <a:close/>
                </a:path>
              </a:pathLst>
            </a:custGeom>
            <a:solidFill>
              <a:srgbClr val="E9E1D5"/>
            </a:solidFill>
          </p:spPr>
          <p:txBody>
            <a:bodyPr wrap="square" lIns="0" tIns="0" rIns="0" bIns="0" rtlCol="0"/>
            <a:lstStyle/>
            <a:p>
              <a:endParaRPr/>
            </a:p>
          </p:txBody>
        </p:sp>
        <p:sp>
          <p:nvSpPr>
            <p:cNvPr id="14" name="object 14"/>
            <p:cNvSpPr/>
            <p:nvPr/>
          </p:nvSpPr>
          <p:spPr>
            <a:xfrm>
              <a:off x="904875" y="1160525"/>
              <a:ext cx="4478655" cy="920750"/>
            </a:xfrm>
            <a:custGeom>
              <a:avLst/>
              <a:gdLst/>
              <a:ahLst/>
              <a:cxnLst/>
              <a:rect l="l" t="t" r="r" b="b"/>
              <a:pathLst>
                <a:path w="4478655" h="920750">
                  <a:moveTo>
                    <a:pt x="0" y="92075"/>
                  </a:moveTo>
                  <a:lnTo>
                    <a:pt x="7233" y="56257"/>
                  </a:lnTo>
                  <a:lnTo>
                    <a:pt x="26958" y="26987"/>
                  </a:lnTo>
                  <a:lnTo>
                    <a:pt x="56214" y="7242"/>
                  </a:lnTo>
                  <a:lnTo>
                    <a:pt x="92036" y="0"/>
                  </a:lnTo>
                  <a:lnTo>
                    <a:pt x="4386326" y="0"/>
                  </a:lnTo>
                  <a:lnTo>
                    <a:pt x="4422143" y="7242"/>
                  </a:lnTo>
                  <a:lnTo>
                    <a:pt x="4451413" y="26987"/>
                  </a:lnTo>
                  <a:lnTo>
                    <a:pt x="4471158" y="56257"/>
                  </a:lnTo>
                  <a:lnTo>
                    <a:pt x="4478401" y="92075"/>
                  </a:lnTo>
                  <a:lnTo>
                    <a:pt x="4478401" y="828421"/>
                  </a:lnTo>
                  <a:lnTo>
                    <a:pt x="4471158" y="864238"/>
                  </a:lnTo>
                  <a:lnTo>
                    <a:pt x="4451413" y="893508"/>
                  </a:lnTo>
                  <a:lnTo>
                    <a:pt x="4422143" y="913253"/>
                  </a:lnTo>
                  <a:lnTo>
                    <a:pt x="4386326" y="920496"/>
                  </a:lnTo>
                  <a:lnTo>
                    <a:pt x="92036" y="920496"/>
                  </a:lnTo>
                  <a:lnTo>
                    <a:pt x="56214" y="913253"/>
                  </a:lnTo>
                  <a:lnTo>
                    <a:pt x="26958" y="893508"/>
                  </a:lnTo>
                  <a:lnTo>
                    <a:pt x="7233" y="864238"/>
                  </a:lnTo>
                  <a:lnTo>
                    <a:pt x="0" y="828421"/>
                  </a:lnTo>
                  <a:lnTo>
                    <a:pt x="0" y="92075"/>
                  </a:lnTo>
                  <a:close/>
                </a:path>
              </a:pathLst>
            </a:custGeom>
            <a:ln w="25400">
              <a:solidFill>
                <a:srgbClr val="24548F"/>
              </a:solidFill>
            </a:ln>
          </p:spPr>
          <p:txBody>
            <a:bodyPr wrap="square" lIns="0" tIns="0" rIns="0" bIns="0" rtlCol="0"/>
            <a:lstStyle/>
            <a:p>
              <a:endParaRPr/>
            </a:p>
          </p:txBody>
        </p:sp>
        <p:sp>
          <p:nvSpPr>
            <p:cNvPr id="15" name="object 15"/>
            <p:cNvSpPr/>
            <p:nvPr/>
          </p:nvSpPr>
          <p:spPr>
            <a:xfrm>
              <a:off x="1119085" y="1364106"/>
              <a:ext cx="4478655" cy="920750"/>
            </a:xfrm>
            <a:custGeom>
              <a:avLst/>
              <a:gdLst/>
              <a:ahLst/>
              <a:cxnLst/>
              <a:rect l="l" t="t" r="r" b="b"/>
              <a:pathLst>
                <a:path w="4478655" h="920750">
                  <a:moveTo>
                    <a:pt x="4386364" y="0"/>
                  </a:moveTo>
                  <a:lnTo>
                    <a:pt x="92036" y="0"/>
                  </a:lnTo>
                  <a:lnTo>
                    <a:pt x="56214" y="7223"/>
                  </a:lnTo>
                  <a:lnTo>
                    <a:pt x="26958" y="26924"/>
                  </a:lnTo>
                  <a:lnTo>
                    <a:pt x="7233" y="56149"/>
                  </a:lnTo>
                  <a:lnTo>
                    <a:pt x="0" y="91947"/>
                  </a:lnTo>
                  <a:lnTo>
                    <a:pt x="0" y="828293"/>
                  </a:lnTo>
                  <a:lnTo>
                    <a:pt x="7233" y="864165"/>
                  </a:lnTo>
                  <a:lnTo>
                    <a:pt x="26958" y="893429"/>
                  </a:lnTo>
                  <a:lnTo>
                    <a:pt x="56214" y="913143"/>
                  </a:lnTo>
                  <a:lnTo>
                    <a:pt x="92036" y="920368"/>
                  </a:lnTo>
                  <a:lnTo>
                    <a:pt x="4386364" y="920368"/>
                  </a:lnTo>
                  <a:lnTo>
                    <a:pt x="4422182" y="913143"/>
                  </a:lnTo>
                  <a:lnTo>
                    <a:pt x="4451451" y="893429"/>
                  </a:lnTo>
                  <a:lnTo>
                    <a:pt x="4471196" y="864165"/>
                  </a:lnTo>
                  <a:lnTo>
                    <a:pt x="4478439" y="828293"/>
                  </a:lnTo>
                  <a:lnTo>
                    <a:pt x="4478439" y="91947"/>
                  </a:lnTo>
                  <a:lnTo>
                    <a:pt x="4471196" y="56149"/>
                  </a:lnTo>
                  <a:lnTo>
                    <a:pt x="4451451" y="26923"/>
                  </a:lnTo>
                  <a:lnTo>
                    <a:pt x="4422182" y="7223"/>
                  </a:lnTo>
                  <a:lnTo>
                    <a:pt x="4386364" y="0"/>
                  </a:lnTo>
                  <a:close/>
                </a:path>
              </a:pathLst>
            </a:custGeom>
            <a:solidFill>
              <a:srgbClr val="CDD2DF">
                <a:alpha val="90194"/>
              </a:srgbClr>
            </a:solidFill>
          </p:spPr>
          <p:txBody>
            <a:bodyPr wrap="square" lIns="0" tIns="0" rIns="0" bIns="0" rtlCol="0"/>
            <a:lstStyle/>
            <a:p>
              <a:endParaRPr/>
            </a:p>
          </p:txBody>
        </p:sp>
        <p:sp>
          <p:nvSpPr>
            <p:cNvPr id="16" name="object 16"/>
            <p:cNvSpPr/>
            <p:nvPr/>
          </p:nvSpPr>
          <p:spPr>
            <a:xfrm>
              <a:off x="1119085" y="1364106"/>
              <a:ext cx="4478655" cy="920750"/>
            </a:xfrm>
            <a:custGeom>
              <a:avLst/>
              <a:gdLst/>
              <a:ahLst/>
              <a:cxnLst/>
              <a:rect l="l" t="t" r="r" b="b"/>
              <a:pathLst>
                <a:path w="4478655" h="920750">
                  <a:moveTo>
                    <a:pt x="0" y="91947"/>
                  </a:moveTo>
                  <a:lnTo>
                    <a:pt x="7233" y="56149"/>
                  </a:lnTo>
                  <a:lnTo>
                    <a:pt x="26958" y="26924"/>
                  </a:lnTo>
                  <a:lnTo>
                    <a:pt x="56214" y="7223"/>
                  </a:lnTo>
                  <a:lnTo>
                    <a:pt x="92036" y="0"/>
                  </a:lnTo>
                  <a:lnTo>
                    <a:pt x="4386364" y="0"/>
                  </a:lnTo>
                  <a:lnTo>
                    <a:pt x="4422182" y="7223"/>
                  </a:lnTo>
                  <a:lnTo>
                    <a:pt x="4451451" y="26923"/>
                  </a:lnTo>
                  <a:lnTo>
                    <a:pt x="4471196" y="56149"/>
                  </a:lnTo>
                  <a:lnTo>
                    <a:pt x="4478439" y="91947"/>
                  </a:lnTo>
                  <a:lnTo>
                    <a:pt x="4478439" y="828293"/>
                  </a:lnTo>
                  <a:lnTo>
                    <a:pt x="4471196" y="864165"/>
                  </a:lnTo>
                  <a:lnTo>
                    <a:pt x="4451451" y="893429"/>
                  </a:lnTo>
                  <a:lnTo>
                    <a:pt x="4422182" y="913143"/>
                  </a:lnTo>
                  <a:lnTo>
                    <a:pt x="4386364" y="920368"/>
                  </a:lnTo>
                  <a:lnTo>
                    <a:pt x="92036" y="920368"/>
                  </a:lnTo>
                  <a:lnTo>
                    <a:pt x="56214" y="913143"/>
                  </a:lnTo>
                  <a:lnTo>
                    <a:pt x="26958" y="893429"/>
                  </a:lnTo>
                  <a:lnTo>
                    <a:pt x="7233" y="864165"/>
                  </a:lnTo>
                  <a:lnTo>
                    <a:pt x="0" y="828293"/>
                  </a:lnTo>
                  <a:lnTo>
                    <a:pt x="0" y="91947"/>
                  </a:lnTo>
                  <a:close/>
                </a:path>
              </a:pathLst>
            </a:custGeom>
            <a:ln w="25400">
              <a:solidFill>
                <a:srgbClr val="2A5F9E"/>
              </a:solidFill>
            </a:ln>
          </p:spPr>
          <p:txBody>
            <a:bodyPr wrap="square" lIns="0" tIns="0" rIns="0" bIns="0" rtlCol="0"/>
            <a:lstStyle/>
            <a:p>
              <a:endParaRPr/>
            </a:p>
          </p:txBody>
        </p:sp>
      </p:grpSp>
      <p:sp>
        <p:nvSpPr>
          <p:cNvPr id="17" name="object 17"/>
          <p:cNvSpPr txBox="1"/>
          <p:nvPr/>
        </p:nvSpPr>
        <p:spPr>
          <a:xfrm>
            <a:off x="2721610" y="1311655"/>
            <a:ext cx="1273810" cy="360680"/>
          </a:xfrm>
          <a:prstGeom prst="rect">
            <a:avLst/>
          </a:prstGeom>
        </p:spPr>
        <p:txBody>
          <a:bodyPr vert="horz" wrap="square" lIns="0" tIns="12065" rIns="0" bIns="0" rtlCol="0">
            <a:spAutoFit/>
          </a:bodyPr>
          <a:lstStyle/>
          <a:p>
            <a:pPr marL="12700">
              <a:lnSpc>
                <a:spcPct val="100000"/>
              </a:lnSpc>
              <a:spcBef>
                <a:spcPts val="95"/>
              </a:spcBef>
            </a:pPr>
            <a:r>
              <a:rPr sz="2200" b="1" dirty="0">
                <a:solidFill>
                  <a:srgbClr val="03499E"/>
                </a:solidFill>
                <a:latin typeface="Times New Roman"/>
                <a:cs typeface="Times New Roman"/>
              </a:rPr>
              <a:t>a)</a:t>
            </a:r>
            <a:r>
              <a:rPr sz="2200" b="1" spc="-30" dirty="0">
                <a:solidFill>
                  <a:srgbClr val="03499E"/>
                </a:solidFill>
                <a:latin typeface="Times New Roman"/>
                <a:cs typeface="Times New Roman"/>
              </a:rPr>
              <a:t> </a:t>
            </a:r>
            <a:r>
              <a:rPr sz="2200" b="1" dirty="0">
                <a:solidFill>
                  <a:srgbClr val="03499E"/>
                </a:solidFill>
                <a:latin typeface="Times New Roman"/>
                <a:cs typeface="Times New Roman"/>
              </a:rPr>
              <a:t>NL,</a:t>
            </a:r>
            <a:r>
              <a:rPr sz="2200" b="1" spc="-25" dirty="0">
                <a:solidFill>
                  <a:srgbClr val="03499E"/>
                </a:solidFill>
                <a:latin typeface="Times New Roman"/>
                <a:cs typeface="Times New Roman"/>
              </a:rPr>
              <a:t> KN</a:t>
            </a:r>
            <a:endParaRPr sz="2200">
              <a:latin typeface="Times New Roman"/>
              <a:cs typeface="Times New Roman"/>
            </a:endParaRPr>
          </a:p>
        </p:txBody>
      </p:sp>
      <p:sp>
        <p:nvSpPr>
          <p:cNvPr id="18" name="object 18"/>
          <p:cNvSpPr txBox="1"/>
          <p:nvPr/>
        </p:nvSpPr>
        <p:spPr>
          <a:xfrm>
            <a:off x="1289050" y="1633219"/>
            <a:ext cx="4135120" cy="681990"/>
          </a:xfrm>
          <a:prstGeom prst="rect">
            <a:avLst/>
          </a:prstGeom>
        </p:spPr>
        <p:txBody>
          <a:bodyPr vert="horz" wrap="square" lIns="0" tIns="12065" rIns="0" bIns="0" rtlCol="0">
            <a:spAutoFit/>
          </a:bodyPr>
          <a:lstStyle/>
          <a:p>
            <a:pPr algn="ctr">
              <a:lnSpc>
                <a:spcPts val="2585"/>
              </a:lnSpc>
              <a:spcBef>
                <a:spcPts val="95"/>
              </a:spcBef>
            </a:pPr>
            <a:r>
              <a:rPr sz="2200" b="1" dirty="0">
                <a:solidFill>
                  <a:srgbClr val="03499E"/>
                </a:solidFill>
                <a:latin typeface="Times New Roman"/>
                <a:cs typeface="Times New Roman"/>
              </a:rPr>
              <a:t>(đạt,</a:t>
            </a:r>
            <a:r>
              <a:rPr sz="2200" b="1" spc="-55" dirty="0">
                <a:solidFill>
                  <a:srgbClr val="03499E"/>
                </a:solidFill>
                <a:latin typeface="Times New Roman"/>
                <a:cs typeface="Times New Roman"/>
              </a:rPr>
              <a:t> </a:t>
            </a:r>
            <a:r>
              <a:rPr sz="2200" b="1" dirty="0">
                <a:solidFill>
                  <a:srgbClr val="03499E"/>
                </a:solidFill>
                <a:latin typeface="Times New Roman"/>
                <a:cs typeface="Times New Roman"/>
              </a:rPr>
              <a:t>không</a:t>
            </a:r>
            <a:r>
              <a:rPr sz="2200" b="1" spc="-40" dirty="0">
                <a:solidFill>
                  <a:srgbClr val="03499E"/>
                </a:solidFill>
                <a:latin typeface="Times New Roman"/>
                <a:cs typeface="Times New Roman"/>
              </a:rPr>
              <a:t> </a:t>
            </a:r>
            <a:r>
              <a:rPr sz="2200" b="1" dirty="0">
                <a:solidFill>
                  <a:srgbClr val="03499E"/>
                </a:solidFill>
                <a:latin typeface="Times New Roman"/>
                <a:cs typeface="Times New Roman"/>
              </a:rPr>
              <a:t>đạt,</a:t>
            </a:r>
            <a:r>
              <a:rPr sz="2200" b="1" spc="-45" dirty="0">
                <a:solidFill>
                  <a:srgbClr val="03499E"/>
                </a:solidFill>
                <a:latin typeface="Times New Roman"/>
                <a:cs typeface="Times New Roman"/>
              </a:rPr>
              <a:t> </a:t>
            </a:r>
            <a:r>
              <a:rPr sz="2200" b="1" dirty="0">
                <a:solidFill>
                  <a:srgbClr val="03499E"/>
                </a:solidFill>
                <a:latin typeface="Times New Roman"/>
                <a:cs typeface="Times New Roman"/>
              </a:rPr>
              <a:t>quy</a:t>
            </a:r>
            <a:r>
              <a:rPr sz="2200" b="1" spc="-45" dirty="0">
                <a:solidFill>
                  <a:srgbClr val="03499E"/>
                </a:solidFill>
                <a:latin typeface="Times New Roman"/>
                <a:cs typeface="Times New Roman"/>
              </a:rPr>
              <a:t> </a:t>
            </a:r>
            <a:r>
              <a:rPr sz="2200" b="1" dirty="0">
                <a:solidFill>
                  <a:srgbClr val="03499E"/>
                </a:solidFill>
                <a:latin typeface="Times New Roman"/>
                <a:cs typeface="Times New Roman"/>
              </a:rPr>
              <a:t>định</a:t>
            </a:r>
            <a:r>
              <a:rPr sz="2200" b="1" spc="-45" dirty="0">
                <a:solidFill>
                  <a:srgbClr val="03499E"/>
                </a:solidFill>
                <a:latin typeface="Times New Roman"/>
                <a:cs typeface="Times New Roman"/>
              </a:rPr>
              <a:t> </a:t>
            </a:r>
            <a:r>
              <a:rPr sz="2200" b="1" dirty="0">
                <a:solidFill>
                  <a:srgbClr val="03499E"/>
                </a:solidFill>
                <a:latin typeface="Times New Roman"/>
                <a:cs typeface="Times New Roman"/>
              </a:rPr>
              <a:t>mức</a:t>
            </a:r>
            <a:r>
              <a:rPr sz="2200" b="1" spc="-35" dirty="0">
                <a:solidFill>
                  <a:srgbClr val="03499E"/>
                </a:solidFill>
                <a:latin typeface="Times New Roman"/>
                <a:cs typeface="Times New Roman"/>
              </a:rPr>
              <a:t> </a:t>
            </a:r>
            <a:r>
              <a:rPr sz="2200" b="1" spc="-25" dirty="0">
                <a:solidFill>
                  <a:srgbClr val="03499E"/>
                </a:solidFill>
                <a:latin typeface="Times New Roman"/>
                <a:cs typeface="Times New Roman"/>
              </a:rPr>
              <a:t>yêu</a:t>
            </a:r>
            <a:endParaRPr sz="2200">
              <a:latin typeface="Times New Roman"/>
              <a:cs typeface="Times New Roman"/>
            </a:endParaRPr>
          </a:p>
          <a:p>
            <a:pPr marL="635" algn="ctr">
              <a:lnSpc>
                <a:spcPts val="2585"/>
              </a:lnSpc>
            </a:pPr>
            <a:r>
              <a:rPr sz="2200" b="1" dirty="0">
                <a:solidFill>
                  <a:srgbClr val="03499E"/>
                </a:solidFill>
                <a:latin typeface="Times New Roman"/>
                <a:cs typeface="Times New Roman"/>
              </a:rPr>
              <a:t>cầu</a:t>
            </a:r>
            <a:r>
              <a:rPr sz="2200" b="1" spc="-45" dirty="0">
                <a:solidFill>
                  <a:srgbClr val="03499E"/>
                </a:solidFill>
                <a:latin typeface="Times New Roman"/>
                <a:cs typeface="Times New Roman"/>
              </a:rPr>
              <a:t> </a:t>
            </a:r>
            <a:r>
              <a:rPr sz="2200" b="1" dirty="0">
                <a:solidFill>
                  <a:srgbClr val="03499E"/>
                </a:solidFill>
                <a:latin typeface="Times New Roman"/>
                <a:cs typeface="Times New Roman"/>
              </a:rPr>
              <a:t>tối</a:t>
            </a:r>
            <a:r>
              <a:rPr sz="2200" b="1" spc="-45" dirty="0">
                <a:solidFill>
                  <a:srgbClr val="03499E"/>
                </a:solidFill>
                <a:latin typeface="Times New Roman"/>
                <a:cs typeface="Times New Roman"/>
              </a:rPr>
              <a:t> </a:t>
            </a:r>
            <a:r>
              <a:rPr sz="2200" b="1" dirty="0">
                <a:solidFill>
                  <a:srgbClr val="03499E"/>
                </a:solidFill>
                <a:latin typeface="Times New Roman"/>
                <a:cs typeface="Times New Roman"/>
              </a:rPr>
              <a:t>thiểu</a:t>
            </a:r>
            <a:r>
              <a:rPr sz="2200" b="1" spc="-40" dirty="0">
                <a:solidFill>
                  <a:srgbClr val="03499E"/>
                </a:solidFill>
                <a:latin typeface="Times New Roman"/>
                <a:cs typeface="Times New Roman"/>
              </a:rPr>
              <a:t> </a:t>
            </a:r>
            <a:r>
              <a:rPr sz="2200" b="1" dirty="0">
                <a:solidFill>
                  <a:srgbClr val="03499E"/>
                </a:solidFill>
                <a:latin typeface="Times New Roman"/>
                <a:cs typeface="Times New Roman"/>
              </a:rPr>
              <a:t>để</a:t>
            </a:r>
            <a:r>
              <a:rPr sz="2200" b="1" spc="-25" dirty="0">
                <a:solidFill>
                  <a:srgbClr val="03499E"/>
                </a:solidFill>
                <a:latin typeface="Times New Roman"/>
                <a:cs typeface="Times New Roman"/>
              </a:rPr>
              <a:t> </a:t>
            </a:r>
            <a:r>
              <a:rPr sz="2200" b="1" dirty="0">
                <a:solidFill>
                  <a:srgbClr val="03499E"/>
                </a:solidFill>
                <a:latin typeface="Times New Roman"/>
                <a:cs typeface="Times New Roman"/>
              </a:rPr>
              <a:t>đánh</a:t>
            </a:r>
            <a:r>
              <a:rPr sz="2200" b="1" spc="-45" dirty="0">
                <a:solidFill>
                  <a:srgbClr val="03499E"/>
                </a:solidFill>
                <a:latin typeface="Times New Roman"/>
                <a:cs typeface="Times New Roman"/>
              </a:rPr>
              <a:t> </a:t>
            </a:r>
            <a:r>
              <a:rPr sz="2200" b="1" dirty="0">
                <a:solidFill>
                  <a:srgbClr val="03499E"/>
                </a:solidFill>
                <a:latin typeface="Times New Roman"/>
                <a:cs typeface="Times New Roman"/>
              </a:rPr>
              <a:t>giá</a:t>
            </a:r>
            <a:r>
              <a:rPr sz="2200" b="1" spc="-40" dirty="0">
                <a:solidFill>
                  <a:srgbClr val="03499E"/>
                </a:solidFill>
                <a:latin typeface="Times New Roman"/>
                <a:cs typeface="Times New Roman"/>
              </a:rPr>
              <a:t> </a:t>
            </a:r>
            <a:r>
              <a:rPr sz="2200" b="1" dirty="0">
                <a:solidFill>
                  <a:srgbClr val="03499E"/>
                </a:solidFill>
                <a:latin typeface="Times New Roman"/>
                <a:cs typeface="Times New Roman"/>
              </a:rPr>
              <a:t>là</a:t>
            </a:r>
            <a:r>
              <a:rPr sz="2200" b="1" spc="-45" dirty="0">
                <a:solidFill>
                  <a:srgbClr val="03499E"/>
                </a:solidFill>
                <a:latin typeface="Times New Roman"/>
                <a:cs typeface="Times New Roman"/>
              </a:rPr>
              <a:t> </a:t>
            </a:r>
            <a:r>
              <a:rPr sz="2200" b="1" spc="-20" dirty="0">
                <a:solidFill>
                  <a:srgbClr val="03499E"/>
                </a:solidFill>
                <a:latin typeface="Times New Roman"/>
                <a:cs typeface="Times New Roman"/>
              </a:rPr>
              <a:t>đạt)</a:t>
            </a:r>
            <a:endParaRPr sz="2200">
              <a:latin typeface="Times New Roman"/>
              <a:cs typeface="Times New Roman"/>
            </a:endParaRPr>
          </a:p>
        </p:txBody>
      </p:sp>
      <p:grpSp>
        <p:nvGrpSpPr>
          <p:cNvPr id="19" name="object 19"/>
          <p:cNvGrpSpPr/>
          <p:nvPr/>
        </p:nvGrpSpPr>
        <p:grpSpPr>
          <a:xfrm>
            <a:off x="1509013" y="2629026"/>
            <a:ext cx="3484245" cy="3221990"/>
            <a:chOff x="1509013" y="2629026"/>
            <a:chExt cx="3484245" cy="3221990"/>
          </a:xfrm>
        </p:grpSpPr>
        <p:sp>
          <p:nvSpPr>
            <p:cNvPr id="20" name="object 20"/>
            <p:cNvSpPr/>
            <p:nvPr/>
          </p:nvSpPr>
          <p:spPr>
            <a:xfrm>
              <a:off x="1521713" y="2641726"/>
              <a:ext cx="3244850" cy="2992755"/>
            </a:xfrm>
            <a:custGeom>
              <a:avLst/>
              <a:gdLst/>
              <a:ahLst/>
              <a:cxnLst/>
              <a:rect l="l" t="t" r="r" b="b"/>
              <a:pathLst>
                <a:path w="3244850" h="2992754">
                  <a:moveTo>
                    <a:pt x="2945384" y="0"/>
                  </a:moveTo>
                  <a:lnTo>
                    <a:pt x="299338" y="0"/>
                  </a:lnTo>
                  <a:lnTo>
                    <a:pt x="250776" y="3916"/>
                  </a:lnTo>
                  <a:lnTo>
                    <a:pt x="204711" y="15256"/>
                  </a:lnTo>
                  <a:lnTo>
                    <a:pt x="161760" y="33401"/>
                  </a:lnTo>
                  <a:lnTo>
                    <a:pt x="122538" y="57737"/>
                  </a:lnTo>
                  <a:lnTo>
                    <a:pt x="87661" y="87645"/>
                  </a:lnTo>
                  <a:lnTo>
                    <a:pt x="57745" y="122511"/>
                  </a:lnTo>
                  <a:lnTo>
                    <a:pt x="33405" y="161717"/>
                  </a:lnTo>
                  <a:lnTo>
                    <a:pt x="15257" y="204646"/>
                  </a:lnTo>
                  <a:lnTo>
                    <a:pt x="3916" y="250683"/>
                  </a:lnTo>
                  <a:lnTo>
                    <a:pt x="0" y="299212"/>
                  </a:lnTo>
                  <a:lnTo>
                    <a:pt x="0" y="2693416"/>
                  </a:lnTo>
                  <a:lnTo>
                    <a:pt x="3916" y="2741976"/>
                  </a:lnTo>
                  <a:lnTo>
                    <a:pt x="15257" y="2788036"/>
                  </a:lnTo>
                  <a:lnTo>
                    <a:pt x="33405" y="2830980"/>
                  </a:lnTo>
                  <a:lnTo>
                    <a:pt x="57745" y="2870193"/>
                  </a:lnTo>
                  <a:lnTo>
                    <a:pt x="87661" y="2905061"/>
                  </a:lnTo>
                  <a:lnTo>
                    <a:pt x="122538" y="2934968"/>
                  </a:lnTo>
                  <a:lnTo>
                    <a:pt x="161760" y="2959299"/>
                  </a:lnTo>
                  <a:lnTo>
                    <a:pt x="204711" y="2977440"/>
                  </a:lnTo>
                  <a:lnTo>
                    <a:pt x="250776" y="2988776"/>
                  </a:lnTo>
                  <a:lnTo>
                    <a:pt x="299338" y="2992691"/>
                  </a:lnTo>
                  <a:lnTo>
                    <a:pt x="2945384" y="2992691"/>
                  </a:lnTo>
                  <a:lnTo>
                    <a:pt x="2993946" y="2988776"/>
                  </a:lnTo>
                  <a:lnTo>
                    <a:pt x="3040011" y="2977440"/>
                  </a:lnTo>
                  <a:lnTo>
                    <a:pt x="3082962" y="2959299"/>
                  </a:lnTo>
                  <a:lnTo>
                    <a:pt x="3122184" y="2934968"/>
                  </a:lnTo>
                  <a:lnTo>
                    <a:pt x="3157061" y="2905061"/>
                  </a:lnTo>
                  <a:lnTo>
                    <a:pt x="3186977" y="2870193"/>
                  </a:lnTo>
                  <a:lnTo>
                    <a:pt x="3211317" y="2830980"/>
                  </a:lnTo>
                  <a:lnTo>
                    <a:pt x="3229465" y="2788036"/>
                  </a:lnTo>
                  <a:lnTo>
                    <a:pt x="3240806" y="2741976"/>
                  </a:lnTo>
                  <a:lnTo>
                    <a:pt x="3244723" y="2693416"/>
                  </a:lnTo>
                  <a:lnTo>
                    <a:pt x="3244723" y="299212"/>
                  </a:lnTo>
                  <a:lnTo>
                    <a:pt x="3240806" y="250683"/>
                  </a:lnTo>
                  <a:lnTo>
                    <a:pt x="3229465" y="204646"/>
                  </a:lnTo>
                  <a:lnTo>
                    <a:pt x="3211317" y="161717"/>
                  </a:lnTo>
                  <a:lnTo>
                    <a:pt x="3186977" y="122511"/>
                  </a:lnTo>
                  <a:lnTo>
                    <a:pt x="3157061" y="87645"/>
                  </a:lnTo>
                  <a:lnTo>
                    <a:pt x="3122184" y="57737"/>
                  </a:lnTo>
                  <a:lnTo>
                    <a:pt x="3082962" y="33401"/>
                  </a:lnTo>
                  <a:lnTo>
                    <a:pt x="3040011" y="15256"/>
                  </a:lnTo>
                  <a:lnTo>
                    <a:pt x="2993946" y="3916"/>
                  </a:lnTo>
                  <a:lnTo>
                    <a:pt x="2945384" y="0"/>
                  </a:lnTo>
                  <a:close/>
                </a:path>
              </a:pathLst>
            </a:custGeom>
            <a:solidFill>
              <a:srgbClr val="E9E1D5"/>
            </a:solidFill>
          </p:spPr>
          <p:txBody>
            <a:bodyPr wrap="square" lIns="0" tIns="0" rIns="0" bIns="0" rtlCol="0"/>
            <a:lstStyle/>
            <a:p>
              <a:endParaRPr/>
            </a:p>
          </p:txBody>
        </p:sp>
        <p:sp>
          <p:nvSpPr>
            <p:cNvPr id="21" name="object 21"/>
            <p:cNvSpPr/>
            <p:nvPr/>
          </p:nvSpPr>
          <p:spPr>
            <a:xfrm>
              <a:off x="1521713" y="2641726"/>
              <a:ext cx="3244850" cy="2992755"/>
            </a:xfrm>
            <a:custGeom>
              <a:avLst/>
              <a:gdLst/>
              <a:ahLst/>
              <a:cxnLst/>
              <a:rect l="l" t="t" r="r" b="b"/>
              <a:pathLst>
                <a:path w="3244850" h="2992754">
                  <a:moveTo>
                    <a:pt x="0" y="299212"/>
                  </a:moveTo>
                  <a:lnTo>
                    <a:pt x="3916" y="250683"/>
                  </a:lnTo>
                  <a:lnTo>
                    <a:pt x="15257" y="204646"/>
                  </a:lnTo>
                  <a:lnTo>
                    <a:pt x="33405" y="161717"/>
                  </a:lnTo>
                  <a:lnTo>
                    <a:pt x="57745" y="122511"/>
                  </a:lnTo>
                  <a:lnTo>
                    <a:pt x="87661" y="87645"/>
                  </a:lnTo>
                  <a:lnTo>
                    <a:pt x="122538" y="57737"/>
                  </a:lnTo>
                  <a:lnTo>
                    <a:pt x="161760" y="33401"/>
                  </a:lnTo>
                  <a:lnTo>
                    <a:pt x="204711" y="15256"/>
                  </a:lnTo>
                  <a:lnTo>
                    <a:pt x="250776" y="3916"/>
                  </a:lnTo>
                  <a:lnTo>
                    <a:pt x="299338" y="0"/>
                  </a:lnTo>
                  <a:lnTo>
                    <a:pt x="2945384" y="0"/>
                  </a:lnTo>
                  <a:lnTo>
                    <a:pt x="2993946" y="3916"/>
                  </a:lnTo>
                  <a:lnTo>
                    <a:pt x="3040011" y="15256"/>
                  </a:lnTo>
                  <a:lnTo>
                    <a:pt x="3082962" y="33401"/>
                  </a:lnTo>
                  <a:lnTo>
                    <a:pt x="3122184" y="57737"/>
                  </a:lnTo>
                  <a:lnTo>
                    <a:pt x="3157061" y="87645"/>
                  </a:lnTo>
                  <a:lnTo>
                    <a:pt x="3186977" y="122511"/>
                  </a:lnTo>
                  <a:lnTo>
                    <a:pt x="3211317" y="161717"/>
                  </a:lnTo>
                  <a:lnTo>
                    <a:pt x="3229465" y="204646"/>
                  </a:lnTo>
                  <a:lnTo>
                    <a:pt x="3240806" y="250683"/>
                  </a:lnTo>
                  <a:lnTo>
                    <a:pt x="3244723" y="299212"/>
                  </a:lnTo>
                  <a:lnTo>
                    <a:pt x="3244723" y="2693416"/>
                  </a:lnTo>
                  <a:lnTo>
                    <a:pt x="3240806" y="2741976"/>
                  </a:lnTo>
                  <a:lnTo>
                    <a:pt x="3229465" y="2788036"/>
                  </a:lnTo>
                  <a:lnTo>
                    <a:pt x="3211317" y="2830980"/>
                  </a:lnTo>
                  <a:lnTo>
                    <a:pt x="3186977" y="2870193"/>
                  </a:lnTo>
                  <a:lnTo>
                    <a:pt x="3157061" y="2905061"/>
                  </a:lnTo>
                  <a:lnTo>
                    <a:pt x="3122184" y="2934968"/>
                  </a:lnTo>
                  <a:lnTo>
                    <a:pt x="3082962" y="2959299"/>
                  </a:lnTo>
                  <a:lnTo>
                    <a:pt x="3040011" y="2977440"/>
                  </a:lnTo>
                  <a:lnTo>
                    <a:pt x="2993946" y="2988776"/>
                  </a:lnTo>
                  <a:lnTo>
                    <a:pt x="2945384" y="2992691"/>
                  </a:lnTo>
                  <a:lnTo>
                    <a:pt x="299338" y="2992691"/>
                  </a:lnTo>
                  <a:lnTo>
                    <a:pt x="250776" y="2988776"/>
                  </a:lnTo>
                  <a:lnTo>
                    <a:pt x="204711" y="2977440"/>
                  </a:lnTo>
                  <a:lnTo>
                    <a:pt x="161760" y="2959299"/>
                  </a:lnTo>
                  <a:lnTo>
                    <a:pt x="122538" y="2934968"/>
                  </a:lnTo>
                  <a:lnTo>
                    <a:pt x="87661" y="2905061"/>
                  </a:lnTo>
                  <a:lnTo>
                    <a:pt x="57745" y="2870193"/>
                  </a:lnTo>
                  <a:lnTo>
                    <a:pt x="33405" y="2830980"/>
                  </a:lnTo>
                  <a:lnTo>
                    <a:pt x="15257" y="2788036"/>
                  </a:lnTo>
                  <a:lnTo>
                    <a:pt x="3916" y="2741976"/>
                  </a:lnTo>
                  <a:lnTo>
                    <a:pt x="0" y="2693416"/>
                  </a:lnTo>
                  <a:lnTo>
                    <a:pt x="0" y="299212"/>
                  </a:lnTo>
                  <a:close/>
                </a:path>
              </a:pathLst>
            </a:custGeom>
            <a:ln w="25400">
              <a:solidFill>
                <a:srgbClr val="24548F"/>
              </a:solidFill>
            </a:ln>
          </p:spPr>
          <p:txBody>
            <a:bodyPr wrap="square" lIns="0" tIns="0" rIns="0" bIns="0" rtlCol="0"/>
            <a:lstStyle/>
            <a:p>
              <a:endParaRPr/>
            </a:p>
          </p:txBody>
        </p:sp>
        <p:sp>
          <p:nvSpPr>
            <p:cNvPr id="22" name="object 22"/>
            <p:cNvSpPr/>
            <p:nvPr/>
          </p:nvSpPr>
          <p:spPr>
            <a:xfrm>
              <a:off x="1735963" y="2845180"/>
              <a:ext cx="3244850" cy="2992755"/>
            </a:xfrm>
            <a:custGeom>
              <a:avLst/>
              <a:gdLst/>
              <a:ahLst/>
              <a:cxnLst/>
              <a:rect l="l" t="t" r="r" b="b"/>
              <a:pathLst>
                <a:path w="3244850" h="2992754">
                  <a:moveTo>
                    <a:pt x="2945384" y="0"/>
                  </a:moveTo>
                  <a:lnTo>
                    <a:pt x="299338" y="0"/>
                  </a:lnTo>
                  <a:lnTo>
                    <a:pt x="250776" y="3916"/>
                  </a:lnTo>
                  <a:lnTo>
                    <a:pt x="204711" y="15256"/>
                  </a:lnTo>
                  <a:lnTo>
                    <a:pt x="161760" y="33401"/>
                  </a:lnTo>
                  <a:lnTo>
                    <a:pt x="122538" y="57737"/>
                  </a:lnTo>
                  <a:lnTo>
                    <a:pt x="87661" y="87645"/>
                  </a:lnTo>
                  <a:lnTo>
                    <a:pt x="57745" y="122511"/>
                  </a:lnTo>
                  <a:lnTo>
                    <a:pt x="33405" y="161717"/>
                  </a:lnTo>
                  <a:lnTo>
                    <a:pt x="15257" y="204646"/>
                  </a:lnTo>
                  <a:lnTo>
                    <a:pt x="3916" y="250683"/>
                  </a:lnTo>
                  <a:lnTo>
                    <a:pt x="0" y="299212"/>
                  </a:lnTo>
                  <a:lnTo>
                    <a:pt x="0" y="2693416"/>
                  </a:lnTo>
                  <a:lnTo>
                    <a:pt x="3916" y="2741975"/>
                  </a:lnTo>
                  <a:lnTo>
                    <a:pt x="15257" y="2788036"/>
                  </a:lnTo>
                  <a:lnTo>
                    <a:pt x="33405" y="2830985"/>
                  </a:lnTo>
                  <a:lnTo>
                    <a:pt x="57745" y="2870206"/>
                  </a:lnTo>
                  <a:lnTo>
                    <a:pt x="87661" y="2905082"/>
                  </a:lnTo>
                  <a:lnTo>
                    <a:pt x="122538" y="2934997"/>
                  </a:lnTo>
                  <a:lnTo>
                    <a:pt x="161760" y="2959337"/>
                  </a:lnTo>
                  <a:lnTo>
                    <a:pt x="204711" y="2977485"/>
                  </a:lnTo>
                  <a:lnTo>
                    <a:pt x="250776" y="2988825"/>
                  </a:lnTo>
                  <a:lnTo>
                    <a:pt x="299338" y="2992742"/>
                  </a:lnTo>
                  <a:lnTo>
                    <a:pt x="2945384" y="2992742"/>
                  </a:lnTo>
                  <a:lnTo>
                    <a:pt x="2993912" y="2988825"/>
                  </a:lnTo>
                  <a:lnTo>
                    <a:pt x="3039949" y="2977485"/>
                  </a:lnTo>
                  <a:lnTo>
                    <a:pt x="3082878" y="2959337"/>
                  </a:lnTo>
                  <a:lnTo>
                    <a:pt x="3122084" y="2934997"/>
                  </a:lnTo>
                  <a:lnTo>
                    <a:pt x="3156950" y="2905082"/>
                  </a:lnTo>
                  <a:lnTo>
                    <a:pt x="3186858" y="2870206"/>
                  </a:lnTo>
                  <a:lnTo>
                    <a:pt x="3211194" y="2830985"/>
                  </a:lnTo>
                  <a:lnTo>
                    <a:pt x="3229339" y="2788036"/>
                  </a:lnTo>
                  <a:lnTo>
                    <a:pt x="3240679" y="2741975"/>
                  </a:lnTo>
                  <a:lnTo>
                    <a:pt x="3244596" y="2693416"/>
                  </a:lnTo>
                  <a:lnTo>
                    <a:pt x="3244596" y="299212"/>
                  </a:lnTo>
                  <a:lnTo>
                    <a:pt x="3240679" y="250683"/>
                  </a:lnTo>
                  <a:lnTo>
                    <a:pt x="3229339" y="204646"/>
                  </a:lnTo>
                  <a:lnTo>
                    <a:pt x="3211194" y="161717"/>
                  </a:lnTo>
                  <a:lnTo>
                    <a:pt x="3186858" y="122511"/>
                  </a:lnTo>
                  <a:lnTo>
                    <a:pt x="3156950" y="87645"/>
                  </a:lnTo>
                  <a:lnTo>
                    <a:pt x="3122084" y="57737"/>
                  </a:lnTo>
                  <a:lnTo>
                    <a:pt x="3082878" y="33401"/>
                  </a:lnTo>
                  <a:lnTo>
                    <a:pt x="3039949" y="15256"/>
                  </a:lnTo>
                  <a:lnTo>
                    <a:pt x="2993912" y="3916"/>
                  </a:lnTo>
                  <a:lnTo>
                    <a:pt x="2945384" y="0"/>
                  </a:lnTo>
                  <a:close/>
                </a:path>
              </a:pathLst>
            </a:custGeom>
            <a:solidFill>
              <a:srgbClr val="CDD2DF">
                <a:alpha val="90194"/>
              </a:srgbClr>
            </a:solidFill>
          </p:spPr>
          <p:txBody>
            <a:bodyPr wrap="square" lIns="0" tIns="0" rIns="0" bIns="0" rtlCol="0"/>
            <a:lstStyle/>
            <a:p>
              <a:endParaRPr/>
            </a:p>
          </p:txBody>
        </p:sp>
        <p:sp>
          <p:nvSpPr>
            <p:cNvPr id="23" name="object 23"/>
            <p:cNvSpPr/>
            <p:nvPr/>
          </p:nvSpPr>
          <p:spPr>
            <a:xfrm>
              <a:off x="1735963" y="2845180"/>
              <a:ext cx="3244850" cy="2992755"/>
            </a:xfrm>
            <a:custGeom>
              <a:avLst/>
              <a:gdLst/>
              <a:ahLst/>
              <a:cxnLst/>
              <a:rect l="l" t="t" r="r" b="b"/>
              <a:pathLst>
                <a:path w="3244850" h="2992754">
                  <a:moveTo>
                    <a:pt x="0" y="299212"/>
                  </a:moveTo>
                  <a:lnTo>
                    <a:pt x="3916" y="250683"/>
                  </a:lnTo>
                  <a:lnTo>
                    <a:pt x="15257" y="204646"/>
                  </a:lnTo>
                  <a:lnTo>
                    <a:pt x="33405" y="161717"/>
                  </a:lnTo>
                  <a:lnTo>
                    <a:pt x="57745" y="122511"/>
                  </a:lnTo>
                  <a:lnTo>
                    <a:pt x="87661" y="87645"/>
                  </a:lnTo>
                  <a:lnTo>
                    <a:pt x="122538" y="57737"/>
                  </a:lnTo>
                  <a:lnTo>
                    <a:pt x="161760" y="33401"/>
                  </a:lnTo>
                  <a:lnTo>
                    <a:pt x="204711" y="15256"/>
                  </a:lnTo>
                  <a:lnTo>
                    <a:pt x="250776" y="3916"/>
                  </a:lnTo>
                  <a:lnTo>
                    <a:pt x="299338" y="0"/>
                  </a:lnTo>
                  <a:lnTo>
                    <a:pt x="2945384" y="0"/>
                  </a:lnTo>
                  <a:lnTo>
                    <a:pt x="2993912" y="3916"/>
                  </a:lnTo>
                  <a:lnTo>
                    <a:pt x="3039949" y="15256"/>
                  </a:lnTo>
                  <a:lnTo>
                    <a:pt x="3082878" y="33401"/>
                  </a:lnTo>
                  <a:lnTo>
                    <a:pt x="3122084" y="57737"/>
                  </a:lnTo>
                  <a:lnTo>
                    <a:pt x="3156950" y="87645"/>
                  </a:lnTo>
                  <a:lnTo>
                    <a:pt x="3186858" y="122511"/>
                  </a:lnTo>
                  <a:lnTo>
                    <a:pt x="3211194" y="161717"/>
                  </a:lnTo>
                  <a:lnTo>
                    <a:pt x="3229339" y="204646"/>
                  </a:lnTo>
                  <a:lnTo>
                    <a:pt x="3240679" y="250683"/>
                  </a:lnTo>
                  <a:lnTo>
                    <a:pt x="3244596" y="299212"/>
                  </a:lnTo>
                  <a:lnTo>
                    <a:pt x="3244596" y="2693416"/>
                  </a:lnTo>
                  <a:lnTo>
                    <a:pt x="3240679" y="2741975"/>
                  </a:lnTo>
                  <a:lnTo>
                    <a:pt x="3229339" y="2788036"/>
                  </a:lnTo>
                  <a:lnTo>
                    <a:pt x="3211194" y="2830985"/>
                  </a:lnTo>
                  <a:lnTo>
                    <a:pt x="3186858" y="2870206"/>
                  </a:lnTo>
                  <a:lnTo>
                    <a:pt x="3156950" y="2905082"/>
                  </a:lnTo>
                  <a:lnTo>
                    <a:pt x="3122084" y="2934997"/>
                  </a:lnTo>
                  <a:lnTo>
                    <a:pt x="3082878" y="2959337"/>
                  </a:lnTo>
                  <a:lnTo>
                    <a:pt x="3039949" y="2977485"/>
                  </a:lnTo>
                  <a:lnTo>
                    <a:pt x="2993912" y="2988825"/>
                  </a:lnTo>
                  <a:lnTo>
                    <a:pt x="2945384" y="2992742"/>
                  </a:lnTo>
                  <a:lnTo>
                    <a:pt x="299338" y="2992742"/>
                  </a:lnTo>
                  <a:lnTo>
                    <a:pt x="250776" y="2988825"/>
                  </a:lnTo>
                  <a:lnTo>
                    <a:pt x="204711" y="2977485"/>
                  </a:lnTo>
                  <a:lnTo>
                    <a:pt x="161760" y="2959337"/>
                  </a:lnTo>
                  <a:lnTo>
                    <a:pt x="122538" y="2934997"/>
                  </a:lnTo>
                  <a:lnTo>
                    <a:pt x="87661" y="2905082"/>
                  </a:lnTo>
                  <a:lnTo>
                    <a:pt x="57745" y="2870206"/>
                  </a:lnTo>
                  <a:lnTo>
                    <a:pt x="33405" y="2830985"/>
                  </a:lnTo>
                  <a:lnTo>
                    <a:pt x="15257" y="2788036"/>
                  </a:lnTo>
                  <a:lnTo>
                    <a:pt x="3916" y="2741975"/>
                  </a:lnTo>
                  <a:lnTo>
                    <a:pt x="0" y="2693416"/>
                  </a:lnTo>
                  <a:lnTo>
                    <a:pt x="0" y="299212"/>
                  </a:lnTo>
                  <a:close/>
                </a:path>
              </a:pathLst>
            </a:custGeom>
            <a:ln w="25400">
              <a:solidFill>
                <a:srgbClr val="2A5F9E"/>
              </a:solidFill>
            </a:ln>
          </p:spPr>
          <p:txBody>
            <a:bodyPr wrap="square" lIns="0" tIns="0" rIns="0" bIns="0" rtlCol="0"/>
            <a:lstStyle/>
            <a:p>
              <a:endParaRPr/>
            </a:p>
          </p:txBody>
        </p:sp>
      </p:grpSp>
      <p:sp>
        <p:nvSpPr>
          <p:cNvPr id="24" name="object 24"/>
          <p:cNvSpPr txBox="1"/>
          <p:nvPr/>
        </p:nvSpPr>
        <p:spPr>
          <a:xfrm>
            <a:off x="1895094" y="2974619"/>
            <a:ext cx="2930525" cy="2613660"/>
          </a:xfrm>
          <a:prstGeom prst="rect">
            <a:avLst/>
          </a:prstGeom>
        </p:spPr>
        <p:txBody>
          <a:bodyPr vert="horz" wrap="square" lIns="0" tIns="79375" rIns="0" bIns="0" rtlCol="0">
            <a:spAutoFit/>
          </a:bodyPr>
          <a:lstStyle/>
          <a:p>
            <a:pPr marL="175260" indent="-162560">
              <a:lnSpc>
                <a:spcPct val="100000"/>
              </a:lnSpc>
              <a:spcBef>
                <a:spcPts val="625"/>
              </a:spcBef>
              <a:buChar char="-"/>
              <a:tabLst>
                <a:tab pos="175260" algn="l"/>
              </a:tabLst>
            </a:pPr>
            <a:r>
              <a:rPr sz="2200" dirty="0">
                <a:solidFill>
                  <a:srgbClr val="03499E"/>
                </a:solidFill>
                <a:latin typeface="Times New Roman"/>
                <a:cs typeface="Times New Roman"/>
              </a:rPr>
              <a:t>Kinh</a:t>
            </a:r>
            <a:r>
              <a:rPr sz="2200" spc="-55" dirty="0">
                <a:solidFill>
                  <a:srgbClr val="03499E"/>
                </a:solidFill>
                <a:latin typeface="Times New Roman"/>
                <a:cs typeface="Times New Roman"/>
              </a:rPr>
              <a:t> </a:t>
            </a:r>
            <a:r>
              <a:rPr sz="2200" dirty="0">
                <a:solidFill>
                  <a:srgbClr val="03499E"/>
                </a:solidFill>
                <a:latin typeface="Times New Roman"/>
                <a:cs typeface="Times New Roman"/>
              </a:rPr>
              <a:t>nghiệm</a:t>
            </a:r>
            <a:r>
              <a:rPr sz="2200" spc="-50" dirty="0">
                <a:solidFill>
                  <a:srgbClr val="03499E"/>
                </a:solidFill>
                <a:latin typeface="Times New Roman"/>
                <a:cs typeface="Times New Roman"/>
              </a:rPr>
              <a:t> </a:t>
            </a:r>
            <a:r>
              <a:rPr sz="2200" dirty="0">
                <a:solidFill>
                  <a:srgbClr val="03499E"/>
                </a:solidFill>
                <a:latin typeface="Times New Roman"/>
                <a:cs typeface="Times New Roman"/>
              </a:rPr>
              <a:t>tương</a:t>
            </a:r>
            <a:r>
              <a:rPr sz="2200" spc="-45" dirty="0">
                <a:solidFill>
                  <a:srgbClr val="03499E"/>
                </a:solidFill>
                <a:latin typeface="Times New Roman"/>
                <a:cs typeface="Times New Roman"/>
              </a:rPr>
              <a:t> </a:t>
            </a:r>
            <a:r>
              <a:rPr sz="2200" spc="-25" dirty="0">
                <a:solidFill>
                  <a:srgbClr val="03499E"/>
                </a:solidFill>
                <a:latin typeface="Times New Roman"/>
                <a:cs typeface="Times New Roman"/>
              </a:rPr>
              <a:t>tự;</a:t>
            </a:r>
            <a:endParaRPr sz="2200">
              <a:latin typeface="Times New Roman"/>
              <a:cs typeface="Times New Roman"/>
            </a:endParaRPr>
          </a:p>
          <a:p>
            <a:pPr marL="175260" indent="-162560">
              <a:lnSpc>
                <a:spcPct val="100000"/>
              </a:lnSpc>
              <a:spcBef>
                <a:spcPts val="530"/>
              </a:spcBef>
              <a:buChar char="-"/>
              <a:tabLst>
                <a:tab pos="175260" algn="l"/>
              </a:tabLst>
            </a:pPr>
            <a:r>
              <a:rPr sz="2200" dirty="0">
                <a:solidFill>
                  <a:srgbClr val="03499E"/>
                </a:solidFill>
                <a:latin typeface="Times New Roman"/>
                <a:cs typeface="Times New Roman"/>
              </a:rPr>
              <a:t>NL</a:t>
            </a:r>
            <a:r>
              <a:rPr sz="2200" spc="-30" dirty="0">
                <a:solidFill>
                  <a:srgbClr val="03499E"/>
                </a:solidFill>
                <a:latin typeface="Times New Roman"/>
                <a:cs typeface="Times New Roman"/>
              </a:rPr>
              <a:t> </a:t>
            </a:r>
            <a:r>
              <a:rPr sz="2200" dirty="0">
                <a:solidFill>
                  <a:srgbClr val="03499E"/>
                </a:solidFill>
                <a:latin typeface="Times New Roman"/>
                <a:cs typeface="Times New Roman"/>
              </a:rPr>
              <a:t>sx</a:t>
            </a:r>
            <a:r>
              <a:rPr sz="2200" spc="-20" dirty="0">
                <a:solidFill>
                  <a:srgbClr val="03499E"/>
                </a:solidFill>
                <a:latin typeface="Times New Roman"/>
                <a:cs typeface="Times New Roman"/>
              </a:rPr>
              <a:t> </a:t>
            </a:r>
            <a:r>
              <a:rPr sz="2200" dirty="0">
                <a:solidFill>
                  <a:srgbClr val="03499E"/>
                </a:solidFill>
                <a:latin typeface="Times New Roman"/>
                <a:cs typeface="Times New Roman"/>
              </a:rPr>
              <a:t>hàng</a:t>
            </a:r>
            <a:r>
              <a:rPr sz="2200" spc="-25" dirty="0">
                <a:solidFill>
                  <a:srgbClr val="03499E"/>
                </a:solidFill>
                <a:latin typeface="Times New Roman"/>
                <a:cs typeface="Times New Roman"/>
              </a:rPr>
              <a:t> </a:t>
            </a:r>
            <a:r>
              <a:rPr sz="2200" spc="-20" dirty="0">
                <a:solidFill>
                  <a:srgbClr val="03499E"/>
                </a:solidFill>
                <a:latin typeface="Times New Roman"/>
                <a:cs typeface="Times New Roman"/>
              </a:rPr>
              <a:t>hóa;</a:t>
            </a:r>
            <a:endParaRPr sz="2200">
              <a:latin typeface="Times New Roman"/>
              <a:cs typeface="Times New Roman"/>
            </a:endParaRPr>
          </a:p>
          <a:p>
            <a:pPr marL="12700" marR="8255" indent="176530">
              <a:lnSpc>
                <a:spcPts val="2280"/>
              </a:lnSpc>
              <a:spcBef>
                <a:spcPts val="890"/>
              </a:spcBef>
              <a:buChar char="-"/>
              <a:tabLst>
                <a:tab pos="189230" algn="l"/>
              </a:tabLst>
            </a:pPr>
            <a:r>
              <a:rPr sz="2200" dirty="0">
                <a:solidFill>
                  <a:srgbClr val="03499E"/>
                </a:solidFill>
                <a:latin typeface="Times New Roman"/>
                <a:cs typeface="Times New Roman"/>
              </a:rPr>
              <a:t>NL</a:t>
            </a:r>
            <a:r>
              <a:rPr sz="2200" spc="85" dirty="0">
                <a:solidFill>
                  <a:srgbClr val="03499E"/>
                </a:solidFill>
                <a:latin typeface="Times New Roman"/>
                <a:cs typeface="Times New Roman"/>
              </a:rPr>
              <a:t> </a:t>
            </a:r>
            <a:r>
              <a:rPr sz="2200" dirty="0">
                <a:solidFill>
                  <a:srgbClr val="03499E"/>
                </a:solidFill>
                <a:latin typeface="Times New Roman"/>
                <a:cs typeface="Times New Roman"/>
              </a:rPr>
              <a:t>về</a:t>
            </a:r>
            <a:r>
              <a:rPr sz="2200" spc="80" dirty="0">
                <a:solidFill>
                  <a:srgbClr val="03499E"/>
                </a:solidFill>
                <a:latin typeface="Times New Roman"/>
                <a:cs typeface="Times New Roman"/>
              </a:rPr>
              <a:t> </a:t>
            </a:r>
            <a:r>
              <a:rPr sz="2200" dirty="0">
                <a:solidFill>
                  <a:srgbClr val="03499E"/>
                </a:solidFill>
                <a:latin typeface="Times New Roman"/>
                <a:cs typeface="Times New Roman"/>
              </a:rPr>
              <a:t>TC:</a:t>
            </a:r>
            <a:r>
              <a:rPr sz="2200" spc="100" dirty="0">
                <a:solidFill>
                  <a:srgbClr val="03499E"/>
                </a:solidFill>
                <a:latin typeface="Times New Roman"/>
                <a:cs typeface="Times New Roman"/>
              </a:rPr>
              <a:t> </a:t>
            </a:r>
            <a:r>
              <a:rPr sz="2200" dirty="0">
                <a:solidFill>
                  <a:srgbClr val="03499E"/>
                </a:solidFill>
                <a:latin typeface="Times New Roman"/>
                <a:cs typeface="Times New Roman"/>
              </a:rPr>
              <a:t>tài</a:t>
            </a:r>
            <a:r>
              <a:rPr sz="2200" spc="85" dirty="0">
                <a:solidFill>
                  <a:srgbClr val="03499E"/>
                </a:solidFill>
                <a:latin typeface="Times New Roman"/>
                <a:cs typeface="Times New Roman"/>
              </a:rPr>
              <a:t> </a:t>
            </a:r>
            <a:r>
              <a:rPr sz="2200" dirty="0">
                <a:solidFill>
                  <a:srgbClr val="03499E"/>
                </a:solidFill>
                <a:latin typeface="Times New Roman"/>
                <a:cs typeface="Times New Roman"/>
              </a:rPr>
              <a:t>sản</a:t>
            </a:r>
            <a:r>
              <a:rPr sz="2200" spc="90" dirty="0">
                <a:solidFill>
                  <a:srgbClr val="03499E"/>
                </a:solidFill>
                <a:latin typeface="Times New Roman"/>
                <a:cs typeface="Times New Roman"/>
              </a:rPr>
              <a:t> </a:t>
            </a:r>
            <a:r>
              <a:rPr sz="2200" spc="-20" dirty="0">
                <a:solidFill>
                  <a:srgbClr val="03499E"/>
                </a:solidFill>
                <a:latin typeface="Times New Roman"/>
                <a:cs typeface="Times New Roman"/>
              </a:rPr>
              <a:t>ròng, </a:t>
            </a:r>
            <a:r>
              <a:rPr sz="2200" dirty="0">
                <a:solidFill>
                  <a:srgbClr val="03499E"/>
                </a:solidFill>
                <a:latin typeface="Times New Roman"/>
                <a:cs typeface="Times New Roman"/>
              </a:rPr>
              <a:t>doanh</a:t>
            </a:r>
            <a:r>
              <a:rPr sz="2200" spc="-50" dirty="0">
                <a:solidFill>
                  <a:srgbClr val="03499E"/>
                </a:solidFill>
                <a:latin typeface="Times New Roman"/>
                <a:cs typeface="Times New Roman"/>
              </a:rPr>
              <a:t> </a:t>
            </a:r>
            <a:r>
              <a:rPr sz="2200" spc="-20" dirty="0">
                <a:solidFill>
                  <a:srgbClr val="03499E"/>
                </a:solidFill>
                <a:latin typeface="Times New Roman"/>
                <a:cs typeface="Times New Roman"/>
              </a:rPr>
              <a:t>thu;</a:t>
            </a:r>
            <a:endParaRPr sz="2200">
              <a:latin typeface="Times New Roman"/>
              <a:cs typeface="Times New Roman"/>
            </a:endParaRPr>
          </a:p>
          <a:p>
            <a:pPr marL="12700" marR="5080" indent="208279">
              <a:lnSpc>
                <a:spcPts val="2280"/>
              </a:lnSpc>
              <a:spcBef>
                <a:spcPts val="880"/>
              </a:spcBef>
              <a:buChar char="-"/>
              <a:tabLst>
                <a:tab pos="220979" algn="l"/>
              </a:tabLst>
            </a:pPr>
            <a:r>
              <a:rPr sz="2200" dirty="0">
                <a:solidFill>
                  <a:srgbClr val="03499E"/>
                </a:solidFill>
                <a:latin typeface="Times New Roman"/>
                <a:cs typeface="Times New Roman"/>
              </a:rPr>
              <a:t>Thực</a:t>
            </a:r>
            <a:r>
              <a:rPr sz="2200" spc="320" dirty="0">
                <a:solidFill>
                  <a:srgbClr val="03499E"/>
                </a:solidFill>
                <a:latin typeface="Times New Roman"/>
                <a:cs typeface="Times New Roman"/>
              </a:rPr>
              <a:t> </a:t>
            </a:r>
            <a:r>
              <a:rPr sz="2200" dirty="0">
                <a:solidFill>
                  <a:srgbClr val="03499E"/>
                </a:solidFill>
                <a:latin typeface="Times New Roman"/>
                <a:cs typeface="Times New Roman"/>
              </a:rPr>
              <a:t>hiện</a:t>
            </a:r>
            <a:r>
              <a:rPr sz="2200" spc="335" dirty="0">
                <a:solidFill>
                  <a:srgbClr val="03499E"/>
                </a:solidFill>
                <a:latin typeface="Times New Roman"/>
                <a:cs typeface="Times New Roman"/>
              </a:rPr>
              <a:t> </a:t>
            </a:r>
            <a:r>
              <a:rPr sz="2200" dirty="0">
                <a:solidFill>
                  <a:srgbClr val="03499E"/>
                </a:solidFill>
                <a:latin typeface="Times New Roman"/>
                <a:cs typeface="Times New Roman"/>
              </a:rPr>
              <a:t>nghĩa</a:t>
            </a:r>
            <a:r>
              <a:rPr sz="2200" spc="335" dirty="0">
                <a:solidFill>
                  <a:srgbClr val="03499E"/>
                </a:solidFill>
                <a:latin typeface="Times New Roman"/>
                <a:cs typeface="Times New Roman"/>
              </a:rPr>
              <a:t> </a:t>
            </a:r>
            <a:r>
              <a:rPr sz="2200" dirty="0">
                <a:solidFill>
                  <a:srgbClr val="03499E"/>
                </a:solidFill>
                <a:latin typeface="Times New Roman"/>
                <a:cs typeface="Times New Roman"/>
              </a:rPr>
              <a:t>vụ</a:t>
            </a:r>
            <a:r>
              <a:rPr sz="2200" spc="330" dirty="0">
                <a:solidFill>
                  <a:srgbClr val="03499E"/>
                </a:solidFill>
                <a:latin typeface="Times New Roman"/>
                <a:cs typeface="Times New Roman"/>
              </a:rPr>
              <a:t> </a:t>
            </a:r>
            <a:r>
              <a:rPr sz="2200" spc="-25" dirty="0">
                <a:solidFill>
                  <a:srgbClr val="03499E"/>
                </a:solidFill>
                <a:latin typeface="Times New Roman"/>
                <a:cs typeface="Times New Roman"/>
              </a:rPr>
              <a:t>kê </a:t>
            </a:r>
            <a:r>
              <a:rPr sz="2200" dirty="0">
                <a:solidFill>
                  <a:srgbClr val="03499E"/>
                </a:solidFill>
                <a:latin typeface="Times New Roman"/>
                <a:cs typeface="Times New Roman"/>
              </a:rPr>
              <a:t>khai</a:t>
            </a:r>
            <a:r>
              <a:rPr sz="2200" spc="-40" dirty="0">
                <a:solidFill>
                  <a:srgbClr val="03499E"/>
                </a:solidFill>
                <a:latin typeface="Times New Roman"/>
                <a:cs typeface="Times New Roman"/>
              </a:rPr>
              <a:t> </a:t>
            </a:r>
            <a:r>
              <a:rPr sz="2200" dirty="0">
                <a:solidFill>
                  <a:srgbClr val="03499E"/>
                </a:solidFill>
                <a:latin typeface="Times New Roman"/>
                <a:cs typeface="Times New Roman"/>
              </a:rPr>
              <a:t>thuế</a:t>
            </a:r>
            <a:r>
              <a:rPr sz="2200" spc="-20" dirty="0">
                <a:solidFill>
                  <a:srgbClr val="03499E"/>
                </a:solidFill>
                <a:latin typeface="Times New Roman"/>
                <a:cs typeface="Times New Roman"/>
              </a:rPr>
              <a:t> </a:t>
            </a:r>
            <a:r>
              <a:rPr sz="2200" dirty="0">
                <a:solidFill>
                  <a:srgbClr val="03499E"/>
                </a:solidFill>
                <a:latin typeface="Times New Roman"/>
                <a:cs typeface="Times New Roman"/>
              </a:rPr>
              <a:t>và</a:t>
            </a:r>
            <a:r>
              <a:rPr sz="2200" spc="-35" dirty="0">
                <a:solidFill>
                  <a:srgbClr val="03499E"/>
                </a:solidFill>
                <a:latin typeface="Times New Roman"/>
                <a:cs typeface="Times New Roman"/>
              </a:rPr>
              <a:t> </a:t>
            </a:r>
            <a:r>
              <a:rPr sz="2200" dirty="0">
                <a:solidFill>
                  <a:srgbClr val="03499E"/>
                </a:solidFill>
                <a:latin typeface="Times New Roman"/>
                <a:cs typeface="Times New Roman"/>
              </a:rPr>
              <a:t>nộp</a:t>
            </a:r>
            <a:r>
              <a:rPr sz="2200" spc="-35" dirty="0">
                <a:solidFill>
                  <a:srgbClr val="03499E"/>
                </a:solidFill>
                <a:latin typeface="Times New Roman"/>
                <a:cs typeface="Times New Roman"/>
              </a:rPr>
              <a:t> </a:t>
            </a:r>
            <a:r>
              <a:rPr sz="2200" spc="-20" dirty="0">
                <a:solidFill>
                  <a:srgbClr val="03499E"/>
                </a:solidFill>
                <a:latin typeface="Times New Roman"/>
                <a:cs typeface="Times New Roman"/>
              </a:rPr>
              <a:t>thuế;</a:t>
            </a:r>
            <a:endParaRPr sz="2200">
              <a:latin typeface="Times New Roman"/>
              <a:cs typeface="Times New Roman"/>
            </a:endParaRPr>
          </a:p>
          <a:p>
            <a:pPr marL="175260" indent="-162560">
              <a:lnSpc>
                <a:spcPct val="100000"/>
              </a:lnSpc>
              <a:spcBef>
                <a:spcPts val="515"/>
              </a:spcBef>
              <a:buChar char="-"/>
              <a:tabLst>
                <a:tab pos="175260" algn="l"/>
              </a:tabLst>
            </a:pPr>
            <a:r>
              <a:rPr sz="2200" dirty="0">
                <a:solidFill>
                  <a:srgbClr val="03499E"/>
                </a:solidFill>
                <a:latin typeface="Times New Roman"/>
                <a:cs typeface="Times New Roman"/>
              </a:rPr>
              <a:t>Đáp</a:t>
            </a:r>
            <a:r>
              <a:rPr sz="2200" spc="-25" dirty="0">
                <a:solidFill>
                  <a:srgbClr val="03499E"/>
                </a:solidFill>
                <a:latin typeface="Times New Roman"/>
                <a:cs typeface="Times New Roman"/>
              </a:rPr>
              <a:t> </a:t>
            </a:r>
            <a:r>
              <a:rPr sz="2200" dirty="0">
                <a:solidFill>
                  <a:srgbClr val="03499E"/>
                </a:solidFill>
                <a:latin typeface="Times New Roman"/>
                <a:cs typeface="Times New Roman"/>
              </a:rPr>
              <a:t>ứng</a:t>
            </a:r>
            <a:r>
              <a:rPr sz="2200" spc="-15" dirty="0">
                <a:solidFill>
                  <a:srgbClr val="03499E"/>
                </a:solidFill>
                <a:latin typeface="Times New Roman"/>
                <a:cs typeface="Times New Roman"/>
              </a:rPr>
              <a:t> </a:t>
            </a:r>
            <a:r>
              <a:rPr sz="2200" dirty="0">
                <a:solidFill>
                  <a:srgbClr val="03499E"/>
                </a:solidFill>
                <a:latin typeface="Times New Roman"/>
                <a:cs typeface="Times New Roman"/>
              </a:rPr>
              <a:t>tất</a:t>
            </a:r>
            <a:r>
              <a:rPr sz="2200" spc="-20" dirty="0">
                <a:solidFill>
                  <a:srgbClr val="03499E"/>
                </a:solidFill>
                <a:latin typeface="Times New Roman"/>
                <a:cs typeface="Times New Roman"/>
              </a:rPr>
              <a:t> </a:t>
            </a:r>
            <a:r>
              <a:rPr sz="2200" dirty="0">
                <a:solidFill>
                  <a:srgbClr val="03499E"/>
                </a:solidFill>
                <a:latin typeface="Times New Roman"/>
                <a:cs typeface="Times New Roman"/>
              </a:rPr>
              <a:t>cả</a:t>
            </a:r>
            <a:r>
              <a:rPr sz="2200" spc="-30" dirty="0">
                <a:solidFill>
                  <a:srgbClr val="03499E"/>
                </a:solidFill>
                <a:latin typeface="Times New Roman"/>
                <a:cs typeface="Times New Roman"/>
              </a:rPr>
              <a:t> </a:t>
            </a:r>
            <a:r>
              <a:rPr sz="2200" spc="-10" dirty="0">
                <a:solidFill>
                  <a:srgbClr val="03499E"/>
                </a:solidFill>
                <a:latin typeface="Times New Roman"/>
                <a:cs typeface="Times New Roman"/>
              </a:rPr>
              <a:t>-</a:t>
            </a:r>
            <a:r>
              <a:rPr sz="2200" dirty="0">
                <a:solidFill>
                  <a:srgbClr val="03499E"/>
                </a:solidFill>
                <a:latin typeface="Times New Roman"/>
                <a:cs typeface="Times New Roman"/>
              </a:rPr>
              <a:t>&gt;</a:t>
            </a:r>
            <a:r>
              <a:rPr sz="2200" spc="-10" dirty="0">
                <a:solidFill>
                  <a:srgbClr val="03499E"/>
                </a:solidFill>
                <a:latin typeface="Times New Roman"/>
                <a:cs typeface="Times New Roman"/>
              </a:rPr>
              <a:t> </a:t>
            </a:r>
            <a:r>
              <a:rPr sz="2200" spc="-25" dirty="0">
                <a:solidFill>
                  <a:srgbClr val="03499E"/>
                </a:solidFill>
                <a:latin typeface="Times New Roman"/>
                <a:cs typeface="Times New Roman"/>
              </a:rPr>
              <a:t>đạt</a:t>
            </a:r>
            <a:endParaRPr sz="2200">
              <a:latin typeface="Times New Roman"/>
              <a:cs typeface="Times New Roman"/>
            </a:endParaRPr>
          </a:p>
        </p:txBody>
      </p:sp>
      <p:grpSp>
        <p:nvGrpSpPr>
          <p:cNvPr id="25" name="object 25"/>
          <p:cNvGrpSpPr/>
          <p:nvPr/>
        </p:nvGrpSpPr>
        <p:grpSpPr>
          <a:xfrm>
            <a:off x="5798946" y="1147825"/>
            <a:ext cx="4949825" cy="1073150"/>
            <a:chOff x="5798946" y="1147825"/>
            <a:chExt cx="4949825" cy="1073150"/>
          </a:xfrm>
        </p:grpSpPr>
        <p:sp>
          <p:nvSpPr>
            <p:cNvPr id="26" name="object 26"/>
            <p:cNvSpPr/>
            <p:nvPr/>
          </p:nvSpPr>
          <p:spPr>
            <a:xfrm>
              <a:off x="5811646" y="1160525"/>
              <a:ext cx="4710430" cy="844550"/>
            </a:xfrm>
            <a:custGeom>
              <a:avLst/>
              <a:gdLst/>
              <a:ahLst/>
              <a:cxnLst/>
              <a:rect l="l" t="t" r="r" b="b"/>
              <a:pathLst>
                <a:path w="4710430" h="844550">
                  <a:moveTo>
                    <a:pt x="4625721" y="0"/>
                  </a:moveTo>
                  <a:lnTo>
                    <a:pt x="84454" y="0"/>
                  </a:lnTo>
                  <a:lnTo>
                    <a:pt x="51595" y="6641"/>
                  </a:lnTo>
                  <a:lnTo>
                    <a:pt x="24749" y="24749"/>
                  </a:lnTo>
                  <a:lnTo>
                    <a:pt x="6641" y="51595"/>
                  </a:lnTo>
                  <a:lnTo>
                    <a:pt x="0" y="84454"/>
                  </a:lnTo>
                  <a:lnTo>
                    <a:pt x="0" y="759840"/>
                  </a:lnTo>
                  <a:lnTo>
                    <a:pt x="6641" y="792700"/>
                  </a:lnTo>
                  <a:lnTo>
                    <a:pt x="24749" y="819546"/>
                  </a:lnTo>
                  <a:lnTo>
                    <a:pt x="51595" y="837654"/>
                  </a:lnTo>
                  <a:lnTo>
                    <a:pt x="84454" y="844296"/>
                  </a:lnTo>
                  <a:lnTo>
                    <a:pt x="4625721" y="844296"/>
                  </a:lnTo>
                  <a:lnTo>
                    <a:pt x="4658580" y="837654"/>
                  </a:lnTo>
                  <a:lnTo>
                    <a:pt x="4685426" y="819546"/>
                  </a:lnTo>
                  <a:lnTo>
                    <a:pt x="4703534" y="792700"/>
                  </a:lnTo>
                  <a:lnTo>
                    <a:pt x="4710176" y="759840"/>
                  </a:lnTo>
                  <a:lnTo>
                    <a:pt x="4710176" y="84454"/>
                  </a:lnTo>
                  <a:lnTo>
                    <a:pt x="4703534" y="51595"/>
                  </a:lnTo>
                  <a:lnTo>
                    <a:pt x="4685426" y="24749"/>
                  </a:lnTo>
                  <a:lnTo>
                    <a:pt x="4658580" y="6641"/>
                  </a:lnTo>
                  <a:lnTo>
                    <a:pt x="4625721" y="0"/>
                  </a:lnTo>
                  <a:close/>
                </a:path>
              </a:pathLst>
            </a:custGeom>
            <a:solidFill>
              <a:srgbClr val="E9E1D5"/>
            </a:solidFill>
          </p:spPr>
          <p:txBody>
            <a:bodyPr wrap="square" lIns="0" tIns="0" rIns="0" bIns="0" rtlCol="0"/>
            <a:lstStyle/>
            <a:p>
              <a:endParaRPr/>
            </a:p>
          </p:txBody>
        </p:sp>
        <p:sp>
          <p:nvSpPr>
            <p:cNvPr id="27" name="object 27"/>
            <p:cNvSpPr/>
            <p:nvPr/>
          </p:nvSpPr>
          <p:spPr>
            <a:xfrm>
              <a:off x="5811646" y="1160525"/>
              <a:ext cx="4710430" cy="844550"/>
            </a:xfrm>
            <a:custGeom>
              <a:avLst/>
              <a:gdLst/>
              <a:ahLst/>
              <a:cxnLst/>
              <a:rect l="l" t="t" r="r" b="b"/>
              <a:pathLst>
                <a:path w="4710430" h="844550">
                  <a:moveTo>
                    <a:pt x="0" y="84454"/>
                  </a:moveTo>
                  <a:lnTo>
                    <a:pt x="6641" y="51595"/>
                  </a:lnTo>
                  <a:lnTo>
                    <a:pt x="24749" y="24749"/>
                  </a:lnTo>
                  <a:lnTo>
                    <a:pt x="51595" y="6641"/>
                  </a:lnTo>
                  <a:lnTo>
                    <a:pt x="84454" y="0"/>
                  </a:lnTo>
                  <a:lnTo>
                    <a:pt x="4625721" y="0"/>
                  </a:lnTo>
                  <a:lnTo>
                    <a:pt x="4658580" y="6641"/>
                  </a:lnTo>
                  <a:lnTo>
                    <a:pt x="4685426" y="24749"/>
                  </a:lnTo>
                  <a:lnTo>
                    <a:pt x="4703534" y="51595"/>
                  </a:lnTo>
                  <a:lnTo>
                    <a:pt x="4710176" y="84454"/>
                  </a:lnTo>
                  <a:lnTo>
                    <a:pt x="4710176" y="759840"/>
                  </a:lnTo>
                  <a:lnTo>
                    <a:pt x="4703534" y="792700"/>
                  </a:lnTo>
                  <a:lnTo>
                    <a:pt x="4685426" y="819546"/>
                  </a:lnTo>
                  <a:lnTo>
                    <a:pt x="4658580" y="837654"/>
                  </a:lnTo>
                  <a:lnTo>
                    <a:pt x="4625721" y="844296"/>
                  </a:lnTo>
                  <a:lnTo>
                    <a:pt x="84454" y="844296"/>
                  </a:lnTo>
                  <a:lnTo>
                    <a:pt x="51595" y="837654"/>
                  </a:lnTo>
                  <a:lnTo>
                    <a:pt x="24749" y="819546"/>
                  </a:lnTo>
                  <a:lnTo>
                    <a:pt x="6641" y="792700"/>
                  </a:lnTo>
                  <a:lnTo>
                    <a:pt x="0" y="759840"/>
                  </a:lnTo>
                  <a:lnTo>
                    <a:pt x="0" y="84454"/>
                  </a:lnTo>
                  <a:close/>
                </a:path>
              </a:pathLst>
            </a:custGeom>
            <a:ln w="25400">
              <a:solidFill>
                <a:srgbClr val="24548F"/>
              </a:solidFill>
            </a:ln>
          </p:spPr>
          <p:txBody>
            <a:bodyPr wrap="square" lIns="0" tIns="0" rIns="0" bIns="0" rtlCol="0"/>
            <a:lstStyle/>
            <a:p>
              <a:endParaRPr/>
            </a:p>
          </p:txBody>
        </p:sp>
        <p:sp>
          <p:nvSpPr>
            <p:cNvPr id="28" name="object 28"/>
            <p:cNvSpPr/>
            <p:nvPr/>
          </p:nvSpPr>
          <p:spPr>
            <a:xfrm>
              <a:off x="6025895" y="1364106"/>
              <a:ext cx="4710430" cy="844550"/>
            </a:xfrm>
            <a:custGeom>
              <a:avLst/>
              <a:gdLst/>
              <a:ahLst/>
              <a:cxnLst/>
              <a:rect l="l" t="t" r="r" b="b"/>
              <a:pathLst>
                <a:path w="4710430" h="844550">
                  <a:moveTo>
                    <a:pt x="4625721" y="0"/>
                  </a:moveTo>
                  <a:lnTo>
                    <a:pt x="84454" y="0"/>
                  </a:lnTo>
                  <a:lnTo>
                    <a:pt x="51595" y="6621"/>
                  </a:lnTo>
                  <a:lnTo>
                    <a:pt x="24749" y="24685"/>
                  </a:lnTo>
                  <a:lnTo>
                    <a:pt x="6641" y="51488"/>
                  </a:lnTo>
                  <a:lnTo>
                    <a:pt x="0" y="84327"/>
                  </a:lnTo>
                  <a:lnTo>
                    <a:pt x="0" y="759713"/>
                  </a:lnTo>
                  <a:lnTo>
                    <a:pt x="6641" y="792573"/>
                  </a:lnTo>
                  <a:lnTo>
                    <a:pt x="24749" y="819419"/>
                  </a:lnTo>
                  <a:lnTo>
                    <a:pt x="51595" y="837527"/>
                  </a:lnTo>
                  <a:lnTo>
                    <a:pt x="84454" y="844168"/>
                  </a:lnTo>
                  <a:lnTo>
                    <a:pt x="4625721" y="844168"/>
                  </a:lnTo>
                  <a:lnTo>
                    <a:pt x="4658580" y="837527"/>
                  </a:lnTo>
                  <a:lnTo>
                    <a:pt x="4685426" y="819419"/>
                  </a:lnTo>
                  <a:lnTo>
                    <a:pt x="4703534" y="792573"/>
                  </a:lnTo>
                  <a:lnTo>
                    <a:pt x="4710176" y="759713"/>
                  </a:lnTo>
                  <a:lnTo>
                    <a:pt x="4710176" y="84327"/>
                  </a:lnTo>
                  <a:lnTo>
                    <a:pt x="4703534" y="51488"/>
                  </a:lnTo>
                  <a:lnTo>
                    <a:pt x="4685426" y="24685"/>
                  </a:lnTo>
                  <a:lnTo>
                    <a:pt x="4658580" y="6621"/>
                  </a:lnTo>
                  <a:lnTo>
                    <a:pt x="4625721" y="0"/>
                  </a:lnTo>
                  <a:close/>
                </a:path>
              </a:pathLst>
            </a:custGeom>
            <a:solidFill>
              <a:srgbClr val="CDD2DF">
                <a:alpha val="90194"/>
              </a:srgbClr>
            </a:solidFill>
          </p:spPr>
          <p:txBody>
            <a:bodyPr wrap="square" lIns="0" tIns="0" rIns="0" bIns="0" rtlCol="0"/>
            <a:lstStyle/>
            <a:p>
              <a:endParaRPr/>
            </a:p>
          </p:txBody>
        </p:sp>
        <p:sp>
          <p:nvSpPr>
            <p:cNvPr id="29" name="object 29"/>
            <p:cNvSpPr/>
            <p:nvPr/>
          </p:nvSpPr>
          <p:spPr>
            <a:xfrm>
              <a:off x="6025895" y="1364106"/>
              <a:ext cx="4710430" cy="844550"/>
            </a:xfrm>
            <a:custGeom>
              <a:avLst/>
              <a:gdLst/>
              <a:ahLst/>
              <a:cxnLst/>
              <a:rect l="l" t="t" r="r" b="b"/>
              <a:pathLst>
                <a:path w="4710430" h="844550">
                  <a:moveTo>
                    <a:pt x="0" y="84327"/>
                  </a:moveTo>
                  <a:lnTo>
                    <a:pt x="6641" y="51488"/>
                  </a:lnTo>
                  <a:lnTo>
                    <a:pt x="24749" y="24685"/>
                  </a:lnTo>
                  <a:lnTo>
                    <a:pt x="51595" y="6621"/>
                  </a:lnTo>
                  <a:lnTo>
                    <a:pt x="84454" y="0"/>
                  </a:lnTo>
                  <a:lnTo>
                    <a:pt x="4625721" y="0"/>
                  </a:lnTo>
                  <a:lnTo>
                    <a:pt x="4658580" y="6621"/>
                  </a:lnTo>
                  <a:lnTo>
                    <a:pt x="4685426" y="24685"/>
                  </a:lnTo>
                  <a:lnTo>
                    <a:pt x="4703534" y="51488"/>
                  </a:lnTo>
                  <a:lnTo>
                    <a:pt x="4710176" y="84327"/>
                  </a:lnTo>
                  <a:lnTo>
                    <a:pt x="4710176" y="759713"/>
                  </a:lnTo>
                  <a:lnTo>
                    <a:pt x="4703534" y="792573"/>
                  </a:lnTo>
                  <a:lnTo>
                    <a:pt x="4685426" y="819419"/>
                  </a:lnTo>
                  <a:lnTo>
                    <a:pt x="4658580" y="837527"/>
                  </a:lnTo>
                  <a:lnTo>
                    <a:pt x="4625721" y="844168"/>
                  </a:lnTo>
                  <a:lnTo>
                    <a:pt x="84454" y="844168"/>
                  </a:lnTo>
                  <a:lnTo>
                    <a:pt x="51595" y="837527"/>
                  </a:lnTo>
                  <a:lnTo>
                    <a:pt x="24749" y="819419"/>
                  </a:lnTo>
                  <a:lnTo>
                    <a:pt x="6641" y="792573"/>
                  </a:lnTo>
                  <a:lnTo>
                    <a:pt x="0" y="759713"/>
                  </a:lnTo>
                  <a:lnTo>
                    <a:pt x="0" y="84327"/>
                  </a:lnTo>
                  <a:close/>
                </a:path>
              </a:pathLst>
            </a:custGeom>
            <a:ln w="25400">
              <a:solidFill>
                <a:srgbClr val="2A5F9E"/>
              </a:solidFill>
            </a:ln>
          </p:spPr>
          <p:txBody>
            <a:bodyPr wrap="square" lIns="0" tIns="0" rIns="0" bIns="0" rtlCol="0"/>
            <a:lstStyle/>
            <a:p>
              <a:endParaRPr/>
            </a:p>
          </p:txBody>
        </p:sp>
      </p:grpSp>
      <p:sp>
        <p:nvSpPr>
          <p:cNvPr id="30" name="object 30"/>
          <p:cNvSpPr txBox="1"/>
          <p:nvPr/>
        </p:nvSpPr>
        <p:spPr>
          <a:xfrm>
            <a:off x="6406134" y="1310411"/>
            <a:ext cx="3952240" cy="830580"/>
          </a:xfrm>
          <a:prstGeom prst="rect">
            <a:avLst/>
          </a:prstGeom>
        </p:spPr>
        <p:txBody>
          <a:bodyPr vert="horz" wrap="square" lIns="0" tIns="79375" rIns="0" bIns="0" rtlCol="0">
            <a:spAutoFit/>
          </a:bodyPr>
          <a:lstStyle/>
          <a:p>
            <a:pPr marL="1614170">
              <a:lnSpc>
                <a:spcPct val="100000"/>
              </a:lnSpc>
              <a:spcBef>
                <a:spcPts val="625"/>
              </a:spcBef>
            </a:pPr>
            <a:r>
              <a:rPr sz="2200" b="1" dirty="0">
                <a:solidFill>
                  <a:srgbClr val="03499E"/>
                </a:solidFill>
                <a:latin typeface="Times New Roman"/>
                <a:cs typeface="Times New Roman"/>
              </a:rPr>
              <a:t>b)</a:t>
            </a:r>
            <a:r>
              <a:rPr sz="2200" b="1" spc="-20" dirty="0">
                <a:solidFill>
                  <a:srgbClr val="03499E"/>
                </a:solidFill>
                <a:latin typeface="Times New Roman"/>
                <a:cs typeface="Times New Roman"/>
              </a:rPr>
              <a:t> </a:t>
            </a:r>
            <a:r>
              <a:rPr sz="2200" b="1" spc="-25" dirty="0">
                <a:solidFill>
                  <a:srgbClr val="03499E"/>
                </a:solidFill>
                <a:latin typeface="Times New Roman"/>
                <a:cs typeface="Times New Roman"/>
              </a:rPr>
              <a:t>KT</a:t>
            </a:r>
            <a:endParaRPr sz="2200">
              <a:latin typeface="Times New Roman"/>
              <a:cs typeface="Times New Roman"/>
            </a:endParaRPr>
          </a:p>
          <a:p>
            <a:pPr marL="12700">
              <a:lnSpc>
                <a:spcPct val="100000"/>
              </a:lnSpc>
              <a:spcBef>
                <a:spcPts val="530"/>
              </a:spcBef>
            </a:pPr>
            <a:r>
              <a:rPr sz="2200" b="1" dirty="0">
                <a:solidFill>
                  <a:srgbClr val="03499E"/>
                </a:solidFill>
                <a:latin typeface="Times New Roman"/>
                <a:cs typeface="Times New Roman"/>
              </a:rPr>
              <a:t>(đạt,</a:t>
            </a:r>
            <a:r>
              <a:rPr sz="2200" b="1" spc="-55" dirty="0">
                <a:solidFill>
                  <a:srgbClr val="03499E"/>
                </a:solidFill>
                <a:latin typeface="Times New Roman"/>
                <a:cs typeface="Times New Roman"/>
              </a:rPr>
              <a:t> </a:t>
            </a:r>
            <a:r>
              <a:rPr sz="2200" b="1" dirty="0">
                <a:solidFill>
                  <a:srgbClr val="03499E"/>
                </a:solidFill>
                <a:latin typeface="Times New Roman"/>
                <a:cs typeface="Times New Roman"/>
              </a:rPr>
              <a:t>không</a:t>
            </a:r>
            <a:r>
              <a:rPr sz="2200" b="1" spc="-40" dirty="0">
                <a:solidFill>
                  <a:srgbClr val="03499E"/>
                </a:solidFill>
                <a:latin typeface="Times New Roman"/>
                <a:cs typeface="Times New Roman"/>
              </a:rPr>
              <a:t> </a:t>
            </a:r>
            <a:r>
              <a:rPr sz="2200" b="1" dirty="0">
                <a:solidFill>
                  <a:srgbClr val="03499E"/>
                </a:solidFill>
                <a:latin typeface="Times New Roman"/>
                <a:cs typeface="Times New Roman"/>
              </a:rPr>
              <a:t>đạt</a:t>
            </a:r>
            <a:r>
              <a:rPr sz="2200" b="1" spc="-40" dirty="0">
                <a:solidFill>
                  <a:srgbClr val="03499E"/>
                </a:solidFill>
                <a:latin typeface="Times New Roman"/>
                <a:cs typeface="Times New Roman"/>
              </a:rPr>
              <a:t> </a:t>
            </a:r>
            <a:r>
              <a:rPr sz="2200" b="1" dirty="0">
                <a:solidFill>
                  <a:srgbClr val="03499E"/>
                </a:solidFill>
                <a:latin typeface="Times New Roman"/>
                <a:cs typeface="Times New Roman"/>
              </a:rPr>
              <a:t>hoặc</a:t>
            </a:r>
            <a:r>
              <a:rPr sz="2200" b="1" spc="-50" dirty="0">
                <a:solidFill>
                  <a:srgbClr val="03499E"/>
                </a:solidFill>
                <a:latin typeface="Times New Roman"/>
                <a:cs typeface="Times New Roman"/>
              </a:rPr>
              <a:t> </a:t>
            </a:r>
            <a:r>
              <a:rPr sz="2200" b="1" dirty="0">
                <a:solidFill>
                  <a:srgbClr val="03499E"/>
                </a:solidFill>
                <a:latin typeface="Times New Roman"/>
                <a:cs typeface="Times New Roman"/>
              </a:rPr>
              <a:t>chấm</a:t>
            </a:r>
            <a:r>
              <a:rPr sz="2200" b="1" spc="-30" dirty="0">
                <a:solidFill>
                  <a:srgbClr val="03499E"/>
                </a:solidFill>
                <a:latin typeface="Times New Roman"/>
                <a:cs typeface="Times New Roman"/>
              </a:rPr>
              <a:t> </a:t>
            </a:r>
            <a:r>
              <a:rPr sz="2200" b="1" spc="-10" dirty="0">
                <a:solidFill>
                  <a:srgbClr val="03499E"/>
                </a:solidFill>
                <a:latin typeface="Times New Roman"/>
                <a:cs typeface="Times New Roman"/>
              </a:rPr>
              <a:t>điểm)</a:t>
            </a:r>
            <a:endParaRPr sz="2200">
              <a:latin typeface="Times New Roman"/>
              <a:cs typeface="Times New Roman"/>
            </a:endParaRPr>
          </a:p>
        </p:txBody>
      </p:sp>
      <p:grpSp>
        <p:nvGrpSpPr>
          <p:cNvPr id="31" name="object 31"/>
          <p:cNvGrpSpPr/>
          <p:nvPr/>
        </p:nvGrpSpPr>
        <p:grpSpPr>
          <a:xfrm>
            <a:off x="5614923" y="2552826"/>
            <a:ext cx="5318125" cy="4173220"/>
            <a:chOff x="5614923" y="2552826"/>
            <a:chExt cx="5318125" cy="4173220"/>
          </a:xfrm>
        </p:grpSpPr>
        <p:sp>
          <p:nvSpPr>
            <p:cNvPr id="32" name="object 32"/>
            <p:cNvSpPr/>
            <p:nvPr/>
          </p:nvSpPr>
          <p:spPr>
            <a:xfrm>
              <a:off x="5627623" y="2565526"/>
              <a:ext cx="5078730" cy="3944620"/>
            </a:xfrm>
            <a:custGeom>
              <a:avLst/>
              <a:gdLst/>
              <a:ahLst/>
              <a:cxnLst/>
              <a:rect l="l" t="t" r="r" b="b"/>
              <a:pathLst>
                <a:path w="5078730" h="3944620">
                  <a:moveTo>
                    <a:pt x="4683886" y="0"/>
                  </a:moveTo>
                  <a:lnTo>
                    <a:pt x="394462" y="0"/>
                  </a:lnTo>
                  <a:lnTo>
                    <a:pt x="344966" y="3072"/>
                  </a:lnTo>
                  <a:lnTo>
                    <a:pt x="297309" y="12042"/>
                  </a:lnTo>
                  <a:lnTo>
                    <a:pt x="251861" y="26540"/>
                  </a:lnTo>
                  <a:lnTo>
                    <a:pt x="208989" y="46198"/>
                  </a:lnTo>
                  <a:lnTo>
                    <a:pt x="169063" y="70646"/>
                  </a:lnTo>
                  <a:lnTo>
                    <a:pt x="132453" y="99514"/>
                  </a:lnTo>
                  <a:lnTo>
                    <a:pt x="99526" y="132433"/>
                  </a:lnTo>
                  <a:lnTo>
                    <a:pt x="70653" y="169034"/>
                  </a:lnTo>
                  <a:lnTo>
                    <a:pt x="46202" y="208947"/>
                  </a:lnTo>
                  <a:lnTo>
                    <a:pt x="26542" y="251803"/>
                  </a:lnTo>
                  <a:lnTo>
                    <a:pt x="12042" y="297232"/>
                  </a:lnTo>
                  <a:lnTo>
                    <a:pt x="3072" y="344866"/>
                  </a:lnTo>
                  <a:lnTo>
                    <a:pt x="0" y="394335"/>
                  </a:lnTo>
                  <a:lnTo>
                    <a:pt x="0" y="3549611"/>
                  </a:lnTo>
                  <a:lnTo>
                    <a:pt x="3072" y="3599083"/>
                  </a:lnTo>
                  <a:lnTo>
                    <a:pt x="12042" y="3646722"/>
                  </a:lnTo>
                  <a:lnTo>
                    <a:pt x="26542" y="3692157"/>
                  </a:lnTo>
                  <a:lnTo>
                    <a:pt x="46202" y="3735019"/>
                  </a:lnTo>
                  <a:lnTo>
                    <a:pt x="70653" y="3774939"/>
                  </a:lnTo>
                  <a:lnTo>
                    <a:pt x="99526" y="3811546"/>
                  </a:lnTo>
                  <a:lnTo>
                    <a:pt x="132453" y="3844472"/>
                  </a:lnTo>
                  <a:lnTo>
                    <a:pt x="169063" y="3873346"/>
                  </a:lnTo>
                  <a:lnTo>
                    <a:pt x="208989" y="3897799"/>
                  </a:lnTo>
                  <a:lnTo>
                    <a:pt x="251861" y="3917462"/>
                  </a:lnTo>
                  <a:lnTo>
                    <a:pt x="297309" y="3931964"/>
                  </a:lnTo>
                  <a:lnTo>
                    <a:pt x="344966" y="3940937"/>
                  </a:lnTo>
                  <a:lnTo>
                    <a:pt x="394462" y="3944010"/>
                  </a:lnTo>
                  <a:lnTo>
                    <a:pt x="4683886" y="3944023"/>
                  </a:lnTo>
                  <a:lnTo>
                    <a:pt x="4733355" y="3940950"/>
                  </a:lnTo>
                  <a:lnTo>
                    <a:pt x="4780989" y="3931977"/>
                  </a:lnTo>
                  <a:lnTo>
                    <a:pt x="4826418" y="3917475"/>
                  </a:lnTo>
                  <a:lnTo>
                    <a:pt x="4869274" y="3897812"/>
                  </a:lnTo>
                  <a:lnTo>
                    <a:pt x="4909187" y="3873358"/>
                  </a:lnTo>
                  <a:lnTo>
                    <a:pt x="4945788" y="3844483"/>
                  </a:lnTo>
                  <a:lnTo>
                    <a:pt x="4978707" y="3811557"/>
                  </a:lnTo>
                  <a:lnTo>
                    <a:pt x="5007575" y="3774948"/>
                  </a:lnTo>
                  <a:lnTo>
                    <a:pt x="5032023" y="3735027"/>
                  </a:lnTo>
                  <a:lnTo>
                    <a:pt x="5051681" y="3692164"/>
                  </a:lnTo>
                  <a:lnTo>
                    <a:pt x="5066179" y="3646727"/>
                  </a:lnTo>
                  <a:lnTo>
                    <a:pt x="5075149" y="3599086"/>
                  </a:lnTo>
                  <a:lnTo>
                    <a:pt x="5078222" y="3549611"/>
                  </a:lnTo>
                  <a:lnTo>
                    <a:pt x="5078222" y="394335"/>
                  </a:lnTo>
                  <a:lnTo>
                    <a:pt x="5075149" y="344866"/>
                  </a:lnTo>
                  <a:lnTo>
                    <a:pt x="5066179" y="297232"/>
                  </a:lnTo>
                  <a:lnTo>
                    <a:pt x="5051681" y="251803"/>
                  </a:lnTo>
                  <a:lnTo>
                    <a:pt x="5032023" y="208947"/>
                  </a:lnTo>
                  <a:lnTo>
                    <a:pt x="5007575" y="169034"/>
                  </a:lnTo>
                  <a:lnTo>
                    <a:pt x="4978707" y="132433"/>
                  </a:lnTo>
                  <a:lnTo>
                    <a:pt x="4945788" y="99514"/>
                  </a:lnTo>
                  <a:lnTo>
                    <a:pt x="4909187" y="70646"/>
                  </a:lnTo>
                  <a:lnTo>
                    <a:pt x="4869274" y="46198"/>
                  </a:lnTo>
                  <a:lnTo>
                    <a:pt x="4826418" y="26540"/>
                  </a:lnTo>
                  <a:lnTo>
                    <a:pt x="4780989" y="12042"/>
                  </a:lnTo>
                  <a:lnTo>
                    <a:pt x="4733355" y="3072"/>
                  </a:lnTo>
                  <a:lnTo>
                    <a:pt x="4683886" y="0"/>
                  </a:lnTo>
                  <a:close/>
                </a:path>
              </a:pathLst>
            </a:custGeom>
            <a:solidFill>
              <a:srgbClr val="E9E1D5"/>
            </a:solidFill>
          </p:spPr>
          <p:txBody>
            <a:bodyPr wrap="square" lIns="0" tIns="0" rIns="0" bIns="0" rtlCol="0"/>
            <a:lstStyle/>
            <a:p>
              <a:endParaRPr/>
            </a:p>
          </p:txBody>
        </p:sp>
        <p:sp>
          <p:nvSpPr>
            <p:cNvPr id="33" name="object 33"/>
            <p:cNvSpPr/>
            <p:nvPr/>
          </p:nvSpPr>
          <p:spPr>
            <a:xfrm>
              <a:off x="5627623" y="2565526"/>
              <a:ext cx="5078730" cy="3944620"/>
            </a:xfrm>
            <a:custGeom>
              <a:avLst/>
              <a:gdLst/>
              <a:ahLst/>
              <a:cxnLst/>
              <a:rect l="l" t="t" r="r" b="b"/>
              <a:pathLst>
                <a:path w="5078730" h="3944620">
                  <a:moveTo>
                    <a:pt x="0" y="394335"/>
                  </a:moveTo>
                  <a:lnTo>
                    <a:pt x="3072" y="344866"/>
                  </a:lnTo>
                  <a:lnTo>
                    <a:pt x="12042" y="297232"/>
                  </a:lnTo>
                  <a:lnTo>
                    <a:pt x="26542" y="251803"/>
                  </a:lnTo>
                  <a:lnTo>
                    <a:pt x="46202" y="208947"/>
                  </a:lnTo>
                  <a:lnTo>
                    <a:pt x="70653" y="169034"/>
                  </a:lnTo>
                  <a:lnTo>
                    <a:pt x="99526" y="132433"/>
                  </a:lnTo>
                  <a:lnTo>
                    <a:pt x="132453" y="99514"/>
                  </a:lnTo>
                  <a:lnTo>
                    <a:pt x="169063" y="70646"/>
                  </a:lnTo>
                  <a:lnTo>
                    <a:pt x="208989" y="46198"/>
                  </a:lnTo>
                  <a:lnTo>
                    <a:pt x="251861" y="26540"/>
                  </a:lnTo>
                  <a:lnTo>
                    <a:pt x="297309" y="12042"/>
                  </a:lnTo>
                  <a:lnTo>
                    <a:pt x="344966" y="3072"/>
                  </a:lnTo>
                  <a:lnTo>
                    <a:pt x="394462" y="0"/>
                  </a:lnTo>
                  <a:lnTo>
                    <a:pt x="4683886" y="0"/>
                  </a:lnTo>
                  <a:lnTo>
                    <a:pt x="4733355" y="3072"/>
                  </a:lnTo>
                  <a:lnTo>
                    <a:pt x="4780989" y="12042"/>
                  </a:lnTo>
                  <a:lnTo>
                    <a:pt x="4826418" y="26540"/>
                  </a:lnTo>
                  <a:lnTo>
                    <a:pt x="4869274" y="46198"/>
                  </a:lnTo>
                  <a:lnTo>
                    <a:pt x="4909187" y="70646"/>
                  </a:lnTo>
                  <a:lnTo>
                    <a:pt x="4945788" y="99514"/>
                  </a:lnTo>
                  <a:lnTo>
                    <a:pt x="4978707" y="132433"/>
                  </a:lnTo>
                  <a:lnTo>
                    <a:pt x="5007575" y="169034"/>
                  </a:lnTo>
                  <a:lnTo>
                    <a:pt x="5032023" y="208947"/>
                  </a:lnTo>
                  <a:lnTo>
                    <a:pt x="5051681" y="251803"/>
                  </a:lnTo>
                  <a:lnTo>
                    <a:pt x="5066179" y="297232"/>
                  </a:lnTo>
                  <a:lnTo>
                    <a:pt x="5075149" y="344866"/>
                  </a:lnTo>
                  <a:lnTo>
                    <a:pt x="5078222" y="394335"/>
                  </a:lnTo>
                  <a:lnTo>
                    <a:pt x="5078222" y="3549611"/>
                  </a:lnTo>
                  <a:lnTo>
                    <a:pt x="5075149" y="3599086"/>
                  </a:lnTo>
                  <a:lnTo>
                    <a:pt x="5066179" y="3646727"/>
                  </a:lnTo>
                  <a:lnTo>
                    <a:pt x="5051681" y="3692164"/>
                  </a:lnTo>
                  <a:lnTo>
                    <a:pt x="5032023" y="3735027"/>
                  </a:lnTo>
                  <a:lnTo>
                    <a:pt x="5007575" y="3774948"/>
                  </a:lnTo>
                  <a:lnTo>
                    <a:pt x="4978707" y="3811557"/>
                  </a:lnTo>
                  <a:lnTo>
                    <a:pt x="4945788" y="3844483"/>
                  </a:lnTo>
                  <a:lnTo>
                    <a:pt x="4909187" y="3873358"/>
                  </a:lnTo>
                  <a:lnTo>
                    <a:pt x="4869274" y="3897812"/>
                  </a:lnTo>
                  <a:lnTo>
                    <a:pt x="4826418" y="3917475"/>
                  </a:lnTo>
                  <a:lnTo>
                    <a:pt x="4780989" y="3931977"/>
                  </a:lnTo>
                  <a:lnTo>
                    <a:pt x="4733355" y="3940950"/>
                  </a:lnTo>
                  <a:lnTo>
                    <a:pt x="4683886" y="3944023"/>
                  </a:lnTo>
                  <a:lnTo>
                    <a:pt x="394462" y="3944010"/>
                  </a:lnTo>
                  <a:lnTo>
                    <a:pt x="344966" y="3940937"/>
                  </a:lnTo>
                  <a:lnTo>
                    <a:pt x="297309" y="3931964"/>
                  </a:lnTo>
                  <a:lnTo>
                    <a:pt x="251861" y="3917462"/>
                  </a:lnTo>
                  <a:lnTo>
                    <a:pt x="208989" y="3897799"/>
                  </a:lnTo>
                  <a:lnTo>
                    <a:pt x="169063" y="3873346"/>
                  </a:lnTo>
                  <a:lnTo>
                    <a:pt x="132453" y="3844472"/>
                  </a:lnTo>
                  <a:lnTo>
                    <a:pt x="99526" y="3811546"/>
                  </a:lnTo>
                  <a:lnTo>
                    <a:pt x="70653" y="3774939"/>
                  </a:lnTo>
                  <a:lnTo>
                    <a:pt x="46202" y="3735019"/>
                  </a:lnTo>
                  <a:lnTo>
                    <a:pt x="26542" y="3692157"/>
                  </a:lnTo>
                  <a:lnTo>
                    <a:pt x="12042" y="3646722"/>
                  </a:lnTo>
                  <a:lnTo>
                    <a:pt x="3072" y="3599083"/>
                  </a:lnTo>
                  <a:lnTo>
                    <a:pt x="0" y="3549611"/>
                  </a:lnTo>
                  <a:lnTo>
                    <a:pt x="0" y="394335"/>
                  </a:lnTo>
                  <a:close/>
                </a:path>
              </a:pathLst>
            </a:custGeom>
            <a:ln w="25400">
              <a:solidFill>
                <a:srgbClr val="24548F"/>
              </a:solidFill>
            </a:ln>
          </p:spPr>
          <p:txBody>
            <a:bodyPr wrap="square" lIns="0" tIns="0" rIns="0" bIns="0" rtlCol="0"/>
            <a:lstStyle/>
            <a:p>
              <a:endParaRPr/>
            </a:p>
          </p:txBody>
        </p:sp>
        <p:sp>
          <p:nvSpPr>
            <p:cNvPr id="34" name="object 34"/>
            <p:cNvSpPr/>
            <p:nvPr/>
          </p:nvSpPr>
          <p:spPr>
            <a:xfrm>
              <a:off x="5841872" y="2768980"/>
              <a:ext cx="5078730" cy="3944620"/>
            </a:xfrm>
            <a:custGeom>
              <a:avLst/>
              <a:gdLst/>
              <a:ahLst/>
              <a:cxnLst/>
              <a:rect l="l" t="t" r="r" b="b"/>
              <a:pathLst>
                <a:path w="5078730" h="3944620">
                  <a:moveTo>
                    <a:pt x="4683759" y="0"/>
                  </a:moveTo>
                  <a:lnTo>
                    <a:pt x="394335" y="0"/>
                  </a:lnTo>
                  <a:lnTo>
                    <a:pt x="344866" y="3072"/>
                  </a:lnTo>
                  <a:lnTo>
                    <a:pt x="297232" y="12042"/>
                  </a:lnTo>
                  <a:lnTo>
                    <a:pt x="251803" y="26542"/>
                  </a:lnTo>
                  <a:lnTo>
                    <a:pt x="208947" y="46202"/>
                  </a:lnTo>
                  <a:lnTo>
                    <a:pt x="169034" y="70653"/>
                  </a:lnTo>
                  <a:lnTo>
                    <a:pt x="132433" y="99526"/>
                  </a:lnTo>
                  <a:lnTo>
                    <a:pt x="99514" y="132453"/>
                  </a:lnTo>
                  <a:lnTo>
                    <a:pt x="70646" y="169063"/>
                  </a:lnTo>
                  <a:lnTo>
                    <a:pt x="46198" y="208989"/>
                  </a:lnTo>
                  <a:lnTo>
                    <a:pt x="26540" y="251861"/>
                  </a:lnTo>
                  <a:lnTo>
                    <a:pt x="12042" y="297309"/>
                  </a:lnTo>
                  <a:lnTo>
                    <a:pt x="3072" y="344966"/>
                  </a:lnTo>
                  <a:lnTo>
                    <a:pt x="0" y="394462"/>
                  </a:lnTo>
                  <a:lnTo>
                    <a:pt x="0" y="3549650"/>
                  </a:lnTo>
                  <a:lnTo>
                    <a:pt x="3072" y="3599124"/>
                  </a:lnTo>
                  <a:lnTo>
                    <a:pt x="12042" y="3646765"/>
                  </a:lnTo>
                  <a:lnTo>
                    <a:pt x="26540" y="3692202"/>
                  </a:lnTo>
                  <a:lnTo>
                    <a:pt x="46198" y="3735066"/>
                  </a:lnTo>
                  <a:lnTo>
                    <a:pt x="70646" y="3774986"/>
                  </a:lnTo>
                  <a:lnTo>
                    <a:pt x="99514" y="3811595"/>
                  </a:lnTo>
                  <a:lnTo>
                    <a:pt x="132433" y="3844521"/>
                  </a:lnTo>
                  <a:lnTo>
                    <a:pt x="169034" y="3873396"/>
                  </a:lnTo>
                  <a:lnTo>
                    <a:pt x="208947" y="3897850"/>
                  </a:lnTo>
                  <a:lnTo>
                    <a:pt x="251803" y="3917513"/>
                  </a:lnTo>
                  <a:lnTo>
                    <a:pt x="297232" y="3932015"/>
                  </a:lnTo>
                  <a:lnTo>
                    <a:pt x="344866" y="3940988"/>
                  </a:lnTo>
                  <a:lnTo>
                    <a:pt x="394335" y="3944061"/>
                  </a:lnTo>
                  <a:lnTo>
                    <a:pt x="4683759" y="3944073"/>
                  </a:lnTo>
                  <a:lnTo>
                    <a:pt x="4733255" y="3941000"/>
                  </a:lnTo>
                  <a:lnTo>
                    <a:pt x="4780912" y="3932027"/>
                  </a:lnTo>
                  <a:lnTo>
                    <a:pt x="4826360" y="3917524"/>
                  </a:lnTo>
                  <a:lnTo>
                    <a:pt x="4869232" y="3897860"/>
                  </a:lnTo>
                  <a:lnTo>
                    <a:pt x="4909158" y="3873405"/>
                  </a:lnTo>
                  <a:lnTo>
                    <a:pt x="4945768" y="3844530"/>
                  </a:lnTo>
                  <a:lnTo>
                    <a:pt x="4978695" y="3811603"/>
                  </a:lnTo>
                  <a:lnTo>
                    <a:pt x="5007568" y="3774994"/>
                  </a:lnTo>
                  <a:lnTo>
                    <a:pt x="5032019" y="3735073"/>
                  </a:lnTo>
                  <a:lnTo>
                    <a:pt x="5051679" y="3692209"/>
                  </a:lnTo>
                  <a:lnTo>
                    <a:pt x="5066179" y="3646773"/>
                  </a:lnTo>
                  <a:lnTo>
                    <a:pt x="5075149" y="3599134"/>
                  </a:lnTo>
                  <a:lnTo>
                    <a:pt x="5078222" y="3549662"/>
                  </a:lnTo>
                  <a:lnTo>
                    <a:pt x="5078222" y="394462"/>
                  </a:lnTo>
                  <a:lnTo>
                    <a:pt x="5075149" y="344966"/>
                  </a:lnTo>
                  <a:lnTo>
                    <a:pt x="5066179" y="297309"/>
                  </a:lnTo>
                  <a:lnTo>
                    <a:pt x="5051679" y="251861"/>
                  </a:lnTo>
                  <a:lnTo>
                    <a:pt x="5032019" y="208989"/>
                  </a:lnTo>
                  <a:lnTo>
                    <a:pt x="5007568" y="169063"/>
                  </a:lnTo>
                  <a:lnTo>
                    <a:pt x="4978695" y="132453"/>
                  </a:lnTo>
                  <a:lnTo>
                    <a:pt x="4945768" y="99526"/>
                  </a:lnTo>
                  <a:lnTo>
                    <a:pt x="4909158" y="70653"/>
                  </a:lnTo>
                  <a:lnTo>
                    <a:pt x="4869232" y="46202"/>
                  </a:lnTo>
                  <a:lnTo>
                    <a:pt x="4826360" y="26542"/>
                  </a:lnTo>
                  <a:lnTo>
                    <a:pt x="4780912" y="12042"/>
                  </a:lnTo>
                  <a:lnTo>
                    <a:pt x="4733255" y="3072"/>
                  </a:lnTo>
                  <a:lnTo>
                    <a:pt x="4683759" y="0"/>
                  </a:lnTo>
                  <a:close/>
                </a:path>
              </a:pathLst>
            </a:custGeom>
            <a:solidFill>
              <a:srgbClr val="CDD2DF">
                <a:alpha val="90194"/>
              </a:srgbClr>
            </a:solidFill>
          </p:spPr>
          <p:txBody>
            <a:bodyPr wrap="square" lIns="0" tIns="0" rIns="0" bIns="0" rtlCol="0"/>
            <a:lstStyle/>
            <a:p>
              <a:endParaRPr/>
            </a:p>
          </p:txBody>
        </p:sp>
        <p:sp>
          <p:nvSpPr>
            <p:cNvPr id="35" name="object 35"/>
            <p:cNvSpPr/>
            <p:nvPr/>
          </p:nvSpPr>
          <p:spPr>
            <a:xfrm>
              <a:off x="5841872" y="2768980"/>
              <a:ext cx="5078730" cy="3944620"/>
            </a:xfrm>
            <a:custGeom>
              <a:avLst/>
              <a:gdLst/>
              <a:ahLst/>
              <a:cxnLst/>
              <a:rect l="l" t="t" r="r" b="b"/>
              <a:pathLst>
                <a:path w="5078730" h="3944620">
                  <a:moveTo>
                    <a:pt x="0" y="394462"/>
                  </a:moveTo>
                  <a:lnTo>
                    <a:pt x="3072" y="344966"/>
                  </a:lnTo>
                  <a:lnTo>
                    <a:pt x="12042" y="297309"/>
                  </a:lnTo>
                  <a:lnTo>
                    <a:pt x="26540" y="251861"/>
                  </a:lnTo>
                  <a:lnTo>
                    <a:pt x="46198" y="208989"/>
                  </a:lnTo>
                  <a:lnTo>
                    <a:pt x="70646" y="169063"/>
                  </a:lnTo>
                  <a:lnTo>
                    <a:pt x="99514" y="132453"/>
                  </a:lnTo>
                  <a:lnTo>
                    <a:pt x="132433" y="99526"/>
                  </a:lnTo>
                  <a:lnTo>
                    <a:pt x="169034" y="70653"/>
                  </a:lnTo>
                  <a:lnTo>
                    <a:pt x="208947" y="46202"/>
                  </a:lnTo>
                  <a:lnTo>
                    <a:pt x="251803" y="26542"/>
                  </a:lnTo>
                  <a:lnTo>
                    <a:pt x="297232" y="12042"/>
                  </a:lnTo>
                  <a:lnTo>
                    <a:pt x="344866" y="3072"/>
                  </a:lnTo>
                  <a:lnTo>
                    <a:pt x="394335" y="0"/>
                  </a:lnTo>
                  <a:lnTo>
                    <a:pt x="4683759" y="0"/>
                  </a:lnTo>
                  <a:lnTo>
                    <a:pt x="4733255" y="3072"/>
                  </a:lnTo>
                  <a:lnTo>
                    <a:pt x="4780912" y="12042"/>
                  </a:lnTo>
                  <a:lnTo>
                    <a:pt x="4826360" y="26542"/>
                  </a:lnTo>
                  <a:lnTo>
                    <a:pt x="4869232" y="46202"/>
                  </a:lnTo>
                  <a:lnTo>
                    <a:pt x="4909158" y="70653"/>
                  </a:lnTo>
                  <a:lnTo>
                    <a:pt x="4945768" y="99526"/>
                  </a:lnTo>
                  <a:lnTo>
                    <a:pt x="4978695" y="132453"/>
                  </a:lnTo>
                  <a:lnTo>
                    <a:pt x="5007568" y="169063"/>
                  </a:lnTo>
                  <a:lnTo>
                    <a:pt x="5032019" y="208989"/>
                  </a:lnTo>
                  <a:lnTo>
                    <a:pt x="5051679" y="251861"/>
                  </a:lnTo>
                  <a:lnTo>
                    <a:pt x="5066179" y="297309"/>
                  </a:lnTo>
                  <a:lnTo>
                    <a:pt x="5075149" y="344966"/>
                  </a:lnTo>
                  <a:lnTo>
                    <a:pt x="5078222" y="394462"/>
                  </a:lnTo>
                  <a:lnTo>
                    <a:pt x="5078222" y="3549662"/>
                  </a:lnTo>
                  <a:lnTo>
                    <a:pt x="5075149" y="3599134"/>
                  </a:lnTo>
                  <a:lnTo>
                    <a:pt x="5066179" y="3646773"/>
                  </a:lnTo>
                  <a:lnTo>
                    <a:pt x="5051679" y="3692209"/>
                  </a:lnTo>
                  <a:lnTo>
                    <a:pt x="5032019" y="3735073"/>
                  </a:lnTo>
                  <a:lnTo>
                    <a:pt x="5007568" y="3774994"/>
                  </a:lnTo>
                  <a:lnTo>
                    <a:pt x="4978695" y="3811603"/>
                  </a:lnTo>
                  <a:lnTo>
                    <a:pt x="4945768" y="3844530"/>
                  </a:lnTo>
                  <a:lnTo>
                    <a:pt x="4909158" y="3873405"/>
                  </a:lnTo>
                  <a:lnTo>
                    <a:pt x="4869232" y="3897860"/>
                  </a:lnTo>
                  <a:lnTo>
                    <a:pt x="4826360" y="3917524"/>
                  </a:lnTo>
                  <a:lnTo>
                    <a:pt x="4780912" y="3932027"/>
                  </a:lnTo>
                  <a:lnTo>
                    <a:pt x="4733255" y="3941000"/>
                  </a:lnTo>
                  <a:lnTo>
                    <a:pt x="4683759" y="3944073"/>
                  </a:lnTo>
                  <a:lnTo>
                    <a:pt x="394335" y="3944061"/>
                  </a:lnTo>
                  <a:lnTo>
                    <a:pt x="344866" y="3940988"/>
                  </a:lnTo>
                  <a:lnTo>
                    <a:pt x="297232" y="3932015"/>
                  </a:lnTo>
                  <a:lnTo>
                    <a:pt x="251803" y="3917513"/>
                  </a:lnTo>
                  <a:lnTo>
                    <a:pt x="208947" y="3897850"/>
                  </a:lnTo>
                  <a:lnTo>
                    <a:pt x="169034" y="3873396"/>
                  </a:lnTo>
                  <a:lnTo>
                    <a:pt x="132433" y="3844521"/>
                  </a:lnTo>
                  <a:lnTo>
                    <a:pt x="99514" y="3811595"/>
                  </a:lnTo>
                  <a:lnTo>
                    <a:pt x="70646" y="3774986"/>
                  </a:lnTo>
                  <a:lnTo>
                    <a:pt x="46198" y="3735066"/>
                  </a:lnTo>
                  <a:lnTo>
                    <a:pt x="26540" y="3692202"/>
                  </a:lnTo>
                  <a:lnTo>
                    <a:pt x="12042" y="3646765"/>
                  </a:lnTo>
                  <a:lnTo>
                    <a:pt x="3072" y="3599124"/>
                  </a:lnTo>
                  <a:lnTo>
                    <a:pt x="0" y="3549650"/>
                  </a:lnTo>
                  <a:lnTo>
                    <a:pt x="0" y="394462"/>
                  </a:lnTo>
                  <a:close/>
                </a:path>
              </a:pathLst>
            </a:custGeom>
            <a:ln w="25400">
              <a:solidFill>
                <a:srgbClr val="2A5F9E"/>
              </a:solidFill>
            </a:ln>
          </p:spPr>
          <p:txBody>
            <a:bodyPr wrap="square" lIns="0" tIns="0" rIns="0" bIns="0" rtlCol="0"/>
            <a:lstStyle/>
            <a:p>
              <a:endParaRPr/>
            </a:p>
          </p:txBody>
        </p:sp>
      </p:grpSp>
      <p:sp>
        <p:nvSpPr>
          <p:cNvPr id="36" name="object 36"/>
          <p:cNvSpPr txBox="1"/>
          <p:nvPr/>
        </p:nvSpPr>
        <p:spPr>
          <a:xfrm>
            <a:off x="6029325" y="2943605"/>
            <a:ext cx="3904615" cy="3575050"/>
          </a:xfrm>
          <a:prstGeom prst="rect">
            <a:avLst/>
          </a:prstGeom>
        </p:spPr>
        <p:txBody>
          <a:bodyPr vert="horz" wrap="square" lIns="0" tIns="12065" rIns="0" bIns="0" rtlCol="0">
            <a:spAutoFit/>
          </a:bodyPr>
          <a:lstStyle/>
          <a:p>
            <a:pPr marL="175260" indent="-162560">
              <a:lnSpc>
                <a:spcPts val="2585"/>
              </a:lnSpc>
              <a:spcBef>
                <a:spcPts val="95"/>
              </a:spcBef>
              <a:buChar char="-"/>
              <a:tabLst>
                <a:tab pos="175260" algn="l"/>
              </a:tabLst>
            </a:pPr>
            <a:r>
              <a:rPr sz="2200" dirty="0">
                <a:solidFill>
                  <a:srgbClr val="03499E"/>
                </a:solidFill>
                <a:latin typeface="Times New Roman"/>
                <a:cs typeface="Times New Roman"/>
              </a:rPr>
              <a:t>Đặc</a:t>
            </a:r>
            <a:r>
              <a:rPr sz="2200" spc="-35" dirty="0">
                <a:solidFill>
                  <a:srgbClr val="03499E"/>
                </a:solidFill>
                <a:latin typeface="Times New Roman"/>
                <a:cs typeface="Times New Roman"/>
              </a:rPr>
              <a:t> </a:t>
            </a:r>
            <a:r>
              <a:rPr sz="2200" dirty="0">
                <a:solidFill>
                  <a:srgbClr val="03499E"/>
                </a:solidFill>
                <a:latin typeface="Times New Roman"/>
                <a:cs typeface="Times New Roman"/>
              </a:rPr>
              <a:t>tính,</a:t>
            </a:r>
            <a:r>
              <a:rPr sz="2200" spc="-35" dirty="0">
                <a:solidFill>
                  <a:srgbClr val="03499E"/>
                </a:solidFill>
                <a:latin typeface="Times New Roman"/>
                <a:cs typeface="Times New Roman"/>
              </a:rPr>
              <a:t> </a:t>
            </a:r>
            <a:r>
              <a:rPr sz="2200" spc="-25" dirty="0">
                <a:solidFill>
                  <a:srgbClr val="03499E"/>
                </a:solidFill>
                <a:latin typeface="Times New Roman"/>
                <a:cs typeface="Times New Roman"/>
              </a:rPr>
              <a:t>KT;</a:t>
            </a:r>
            <a:endParaRPr sz="2200">
              <a:latin typeface="Times New Roman"/>
              <a:cs typeface="Times New Roman"/>
            </a:endParaRPr>
          </a:p>
          <a:p>
            <a:pPr marL="175260" indent="-162560">
              <a:lnSpc>
                <a:spcPts val="2530"/>
              </a:lnSpc>
              <a:buChar char="-"/>
              <a:tabLst>
                <a:tab pos="175260" algn="l"/>
              </a:tabLst>
            </a:pPr>
            <a:r>
              <a:rPr sz="2200" dirty="0">
                <a:solidFill>
                  <a:srgbClr val="03499E"/>
                </a:solidFill>
                <a:latin typeface="Times New Roman"/>
                <a:cs typeface="Times New Roman"/>
              </a:rPr>
              <a:t>Giải</a:t>
            </a:r>
            <a:r>
              <a:rPr sz="2200" spc="-40" dirty="0">
                <a:solidFill>
                  <a:srgbClr val="03499E"/>
                </a:solidFill>
                <a:latin typeface="Times New Roman"/>
                <a:cs typeface="Times New Roman"/>
              </a:rPr>
              <a:t> </a:t>
            </a:r>
            <a:r>
              <a:rPr sz="2200" dirty="0">
                <a:solidFill>
                  <a:srgbClr val="03499E"/>
                </a:solidFill>
                <a:latin typeface="Times New Roman"/>
                <a:cs typeface="Times New Roman"/>
              </a:rPr>
              <a:t>pháp</a:t>
            </a:r>
            <a:r>
              <a:rPr sz="2200" spc="-35" dirty="0">
                <a:solidFill>
                  <a:srgbClr val="03499E"/>
                </a:solidFill>
                <a:latin typeface="Times New Roman"/>
                <a:cs typeface="Times New Roman"/>
              </a:rPr>
              <a:t> </a:t>
            </a:r>
            <a:r>
              <a:rPr sz="2200" spc="-25" dirty="0">
                <a:solidFill>
                  <a:srgbClr val="03499E"/>
                </a:solidFill>
                <a:latin typeface="Times New Roman"/>
                <a:cs typeface="Times New Roman"/>
              </a:rPr>
              <a:t>KT;</a:t>
            </a:r>
            <a:endParaRPr sz="2200">
              <a:latin typeface="Times New Roman"/>
              <a:cs typeface="Times New Roman"/>
            </a:endParaRPr>
          </a:p>
          <a:p>
            <a:pPr marL="175260" indent="-162560">
              <a:lnSpc>
                <a:spcPts val="2530"/>
              </a:lnSpc>
              <a:buChar char="-"/>
              <a:tabLst>
                <a:tab pos="175260" algn="l"/>
              </a:tabLst>
            </a:pPr>
            <a:r>
              <a:rPr sz="2200" dirty="0">
                <a:solidFill>
                  <a:srgbClr val="03499E"/>
                </a:solidFill>
                <a:latin typeface="Times New Roman"/>
                <a:cs typeface="Times New Roman"/>
              </a:rPr>
              <a:t>Bảo</a:t>
            </a:r>
            <a:r>
              <a:rPr sz="2200" spc="-25" dirty="0">
                <a:solidFill>
                  <a:srgbClr val="03499E"/>
                </a:solidFill>
                <a:latin typeface="Times New Roman"/>
                <a:cs typeface="Times New Roman"/>
              </a:rPr>
              <a:t> </a:t>
            </a:r>
            <a:r>
              <a:rPr sz="2200" dirty="0">
                <a:solidFill>
                  <a:srgbClr val="03499E"/>
                </a:solidFill>
                <a:latin typeface="Times New Roman"/>
                <a:cs typeface="Times New Roman"/>
              </a:rPr>
              <a:t>hành,</a:t>
            </a:r>
            <a:r>
              <a:rPr sz="2200" spc="-35" dirty="0">
                <a:solidFill>
                  <a:srgbClr val="03499E"/>
                </a:solidFill>
                <a:latin typeface="Times New Roman"/>
                <a:cs typeface="Times New Roman"/>
              </a:rPr>
              <a:t> </a:t>
            </a:r>
            <a:r>
              <a:rPr sz="2200" dirty="0">
                <a:solidFill>
                  <a:srgbClr val="03499E"/>
                </a:solidFill>
                <a:latin typeface="Times New Roman"/>
                <a:cs typeface="Times New Roman"/>
              </a:rPr>
              <a:t>bảo</a:t>
            </a:r>
            <a:r>
              <a:rPr sz="2200" spc="-10" dirty="0">
                <a:solidFill>
                  <a:srgbClr val="03499E"/>
                </a:solidFill>
                <a:latin typeface="Times New Roman"/>
                <a:cs typeface="Times New Roman"/>
              </a:rPr>
              <a:t> </a:t>
            </a:r>
            <a:r>
              <a:rPr sz="2200" spc="-20" dirty="0">
                <a:solidFill>
                  <a:srgbClr val="03499E"/>
                </a:solidFill>
                <a:latin typeface="Times New Roman"/>
                <a:cs typeface="Times New Roman"/>
              </a:rPr>
              <a:t>trì;</a:t>
            </a:r>
            <a:endParaRPr sz="2200">
              <a:latin typeface="Times New Roman"/>
              <a:cs typeface="Times New Roman"/>
            </a:endParaRPr>
          </a:p>
          <a:p>
            <a:pPr marL="175260" indent="-162560">
              <a:lnSpc>
                <a:spcPts val="2535"/>
              </a:lnSpc>
              <a:buChar char="-"/>
              <a:tabLst>
                <a:tab pos="175260" algn="l"/>
              </a:tabLst>
            </a:pPr>
            <a:r>
              <a:rPr sz="2200" dirty="0">
                <a:solidFill>
                  <a:srgbClr val="03499E"/>
                </a:solidFill>
                <a:latin typeface="Times New Roman"/>
                <a:cs typeface="Times New Roman"/>
              </a:rPr>
              <a:t>Tương</a:t>
            </a:r>
            <a:r>
              <a:rPr sz="2200" spc="-50" dirty="0">
                <a:solidFill>
                  <a:srgbClr val="03499E"/>
                </a:solidFill>
                <a:latin typeface="Times New Roman"/>
                <a:cs typeface="Times New Roman"/>
              </a:rPr>
              <a:t> </a:t>
            </a:r>
            <a:r>
              <a:rPr sz="2200" dirty="0">
                <a:solidFill>
                  <a:srgbClr val="03499E"/>
                </a:solidFill>
                <a:latin typeface="Times New Roman"/>
                <a:cs typeface="Times New Roman"/>
              </a:rPr>
              <a:t>thích</a:t>
            </a:r>
            <a:r>
              <a:rPr sz="2200" spc="-30" dirty="0">
                <a:solidFill>
                  <a:srgbClr val="03499E"/>
                </a:solidFill>
                <a:latin typeface="Times New Roman"/>
                <a:cs typeface="Times New Roman"/>
              </a:rPr>
              <a:t> </a:t>
            </a:r>
            <a:r>
              <a:rPr sz="2200" dirty="0">
                <a:solidFill>
                  <a:srgbClr val="03499E"/>
                </a:solidFill>
                <a:latin typeface="Times New Roman"/>
                <a:cs typeface="Times New Roman"/>
              </a:rPr>
              <a:t>địa</a:t>
            </a:r>
            <a:r>
              <a:rPr sz="2200" spc="-35" dirty="0">
                <a:solidFill>
                  <a:srgbClr val="03499E"/>
                </a:solidFill>
                <a:latin typeface="Times New Roman"/>
                <a:cs typeface="Times New Roman"/>
              </a:rPr>
              <a:t> </a:t>
            </a:r>
            <a:r>
              <a:rPr sz="2200" spc="-25" dirty="0">
                <a:solidFill>
                  <a:srgbClr val="03499E"/>
                </a:solidFill>
                <a:latin typeface="Times New Roman"/>
                <a:cs typeface="Times New Roman"/>
              </a:rPr>
              <a:t>lý;</a:t>
            </a:r>
            <a:endParaRPr sz="2200">
              <a:latin typeface="Times New Roman"/>
              <a:cs typeface="Times New Roman"/>
            </a:endParaRPr>
          </a:p>
          <a:p>
            <a:pPr marL="175260" indent="-162560">
              <a:lnSpc>
                <a:spcPts val="2525"/>
              </a:lnSpc>
              <a:buChar char="-"/>
              <a:tabLst>
                <a:tab pos="175260" algn="l"/>
              </a:tabLst>
            </a:pPr>
            <a:r>
              <a:rPr sz="2200" dirty="0">
                <a:solidFill>
                  <a:srgbClr val="03499E"/>
                </a:solidFill>
                <a:latin typeface="Times New Roman"/>
                <a:cs typeface="Times New Roman"/>
              </a:rPr>
              <a:t>Tác</a:t>
            </a:r>
            <a:r>
              <a:rPr sz="2200" spc="-45" dirty="0">
                <a:solidFill>
                  <a:srgbClr val="03499E"/>
                </a:solidFill>
                <a:latin typeface="Times New Roman"/>
                <a:cs typeface="Times New Roman"/>
              </a:rPr>
              <a:t> </a:t>
            </a:r>
            <a:r>
              <a:rPr sz="2200" dirty="0">
                <a:solidFill>
                  <a:srgbClr val="03499E"/>
                </a:solidFill>
                <a:latin typeface="Times New Roman"/>
                <a:cs typeface="Times New Roman"/>
              </a:rPr>
              <a:t>động</a:t>
            </a:r>
            <a:r>
              <a:rPr sz="2200" spc="-45" dirty="0">
                <a:solidFill>
                  <a:srgbClr val="03499E"/>
                </a:solidFill>
                <a:latin typeface="Times New Roman"/>
                <a:cs typeface="Times New Roman"/>
              </a:rPr>
              <a:t> </a:t>
            </a:r>
            <a:r>
              <a:rPr sz="2200" dirty="0">
                <a:solidFill>
                  <a:srgbClr val="03499E"/>
                </a:solidFill>
                <a:latin typeface="Times New Roman"/>
                <a:cs typeface="Times New Roman"/>
              </a:rPr>
              <a:t>môi</a:t>
            </a:r>
            <a:r>
              <a:rPr sz="2200" spc="-20" dirty="0">
                <a:solidFill>
                  <a:srgbClr val="03499E"/>
                </a:solidFill>
                <a:latin typeface="Times New Roman"/>
                <a:cs typeface="Times New Roman"/>
              </a:rPr>
              <a:t> </a:t>
            </a:r>
            <a:r>
              <a:rPr sz="2200" spc="-10" dirty="0">
                <a:solidFill>
                  <a:srgbClr val="03499E"/>
                </a:solidFill>
                <a:latin typeface="Times New Roman"/>
                <a:cs typeface="Times New Roman"/>
              </a:rPr>
              <a:t>trường;</a:t>
            </a:r>
            <a:endParaRPr sz="2200">
              <a:latin typeface="Times New Roman"/>
              <a:cs typeface="Times New Roman"/>
            </a:endParaRPr>
          </a:p>
          <a:p>
            <a:pPr marL="175260" indent="-162560">
              <a:lnSpc>
                <a:spcPts val="2525"/>
              </a:lnSpc>
              <a:buChar char="-"/>
              <a:tabLst>
                <a:tab pos="175260" algn="l"/>
              </a:tabLst>
            </a:pPr>
            <a:r>
              <a:rPr sz="2200" dirty="0">
                <a:solidFill>
                  <a:srgbClr val="03499E"/>
                </a:solidFill>
                <a:latin typeface="Times New Roman"/>
                <a:cs typeface="Times New Roman"/>
              </a:rPr>
              <a:t>Đấu</a:t>
            </a:r>
            <a:r>
              <a:rPr sz="2200" spc="-40" dirty="0">
                <a:solidFill>
                  <a:srgbClr val="03499E"/>
                </a:solidFill>
                <a:latin typeface="Times New Roman"/>
                <a:cs typeface="Times New Roman"/>
              </a:rPr>
              <a:t> </a:t>
            </a:r>
            <a:r>
              <a:rPr sz="2200" dirty="0">
                <a:solidFill>
                  <a:srgbClr val="03499E"/>
                </a:solidFill>
                <a:latin typeface="Times New Roman"/>
                <a:cs typeface="Times New Roman"/>
              </a:rPr>
              <a:t>thầu</a:t>
            </a:r>
            <a:r>
              <a:rPr sz="2200" spc="-30" dirty="0">
                <a:solidFill>
                  <a:srgbClr val="03499E"/>
                </a:solidFill>
                <a:latin typeface="Times New Roman"/>
                <a:cs typeface="Times New Roman"/>
              </a:rPr>
              <a:t> </a:t>
            </a:r>
            <a:r>
              <a:rPr sz="2200" dirty="0">
                <a:solidFill>
                  <a:srgbClr val="03499E"/>
                </a:solidFill>
                <a:latin typeface="Times New Roman"/>
                <a:cs typeface="Times New Roman"/>
              </a:rPr>
              <a:t>bền</a:t>
            </a:r>
            <a:r>
              <a:rPr sz="2200" spc="-40" dirty="0">
                <a:solidFill>
                  <a:srgbClr val="03499E"/>
                </a:solidFill>
                <a:latin typeface="Times New Roman"/>
                <a:cs typeface="Times New Roman"/>
              </a:rPr>
              <a:t> </a:t>
            </a:r>
            <a:r>
              <a:rPr sz="2200" spc="-10" dirty="0">
                <a:solidFill>
                  <a:srgbClr val="03499E"/>
                </a:solidFill>
                <a:latin typeface="Times New Roman"/>
                <a:cs typeface="Times New Roman"/>
              </a:rPr>
              <a:t>vững;</a:t>
            </a:r>
            <a:endParaRPr sz="2200">
              <a:latin typeface="Times New Roman"/>
              <a:cs typeface="Times New Roman"/>
            </a:endParaRPr>
          </a:p>
          <a:p>
            <a:pPr marL="175260" indent="-162560">
              <a:lnSpc>
                <a:spcPts val="2530"/>
              </a:lnSpc>
              <a:buChar char="-"/>
              <a:tabLst>
                <a:tab pos="175260" algn="l"/>
              </a:tabLst>
            </a:pPr>
            <a:r>
              <a:rPr sz="2200" dirty="0">
                <a:solidFill>
                  <a:srgbClr val="03499E"/>
                </a:solidFill>
                <a:latin typeface="Times New Roman"/>
                <a:cs typeface="Times New Roman"/>
              </a:rPr>
              <a:t>Khả</a:t>
            </a:r>
            <a:r>
              <a:rPr sz="2200" spc="-35" dirty="0">
                <a:solidFill>
                  <a:srgbClr val="03499E"/>
                </a:solidFill>
                <a:latin typeface="Times New Roman"/>
                <a:cs typeface="Times New Roman"/>
              </a:rPr>
              <a:t> </a:t>
            </a:r>
            <a:r>
              <a:rPr sz="2200" dirty="0">
                <a:solidFill>
                  <a:srgbClr val="03499E"/>
                </a:solidFill>
                <a:latin typeface="Times New Roman"/>
                <a:cs typeface="Times New Roman"/>
              </a:rPr>
              <a:t>năng</a:t>
            </a:r>
            <a:r>
              <a:rPr sz="2200" spc="-40" dirty="0">
                <a:solidFill>
                  <a:srgbClr val="03499E"/>
                </a:solidFill>
                <a:latin typeface="Times New Roman"/>
                <a:cs typeface="Times New Roman"/>
              </a:rPr>
              <a:t> </a:t>
            </a:r>
            <a:r>
              <a:rPr sz="2200" dirty="0">
                <a:solidFill>
                  <a:srgbClr val="03499E"/>
                </a:solidFill>
                <a:latin typeface="Times New Roman"/>
                <a:cs typeface="Times New Roman"/>
              </a:rPr>
              <a:t>cung</a:t>
            </a:r>
            <a:r>
              <a:rPr sz="2200" spc="-30" dirty="0">
                <a:solidFill>
                  <a:srgbClr val="03499E"/>
                </a:solidFill>
                <a:latin typeface="Times New Roman"/>
                <a:cs typeface="Times New Roman"/>
              </a:rPr>
              <a:t> </a:t>
            </a:r>
            <a:r>
              <a:rPr sz="2200" dirty="0">
                <a:solidFill>
                  <a:srgbClr val="03499E"/>
                </a:solidFill>
                <a:latin typeface="Times New Roman"/>
                <a:cs typeface="Times New Roman"/>
              </a:rPr>
              <a:t>cấp</a:t>
            </a:r>
            <a:r>
              <a:rPr sz="2200" spc="-30" dirty="0">
                <a:solidFill>
                  <a:srgbClr val="03499E"/>
                </a:solidFill>
                <a:latin typeface="Times New Roman"/>
                <a:cs typeface="Times New Roman"/>
              </a:rPr>
              <a:t> </a:t>
            </a:r>
            <a:r>
              <a:rPr sz="2200" dirty="0">
                <a:solidFill>
                  <a:srgbClr val="03499E"/>
                </a:solidFill>
                <a:latin typeface="Times New Roman"/>
                <a:cs typeface="Times New Roman"/>
              </a:rPr>
              <a:t>TC</a:t>
            </a:r>
            <a:r>
              <a:rPr sz="2200" spc="-35" dirty="0">
                <a:solidFill>
                  <a:srgbClr val="03499E"/>
                </a:solidFill>
                <a:latin typeface="Times New Roman"/>
                <a:cs typeface="Times New Roman"/>
              </a:rPr>
              <a:t> </a:t>
            </a:r>
            <a:r>
              <a:rPr sz="2200" dirty="0">
                <a:solidFill>
                  <a:srgbClr val="03499E"/>
                </a:solidFill>
                <a:latin typeface="Times New Roman"/>
                <a:cs typeface="Times New Roman"/>
              </a:rPr>
              <a:t>(nếu</a:t>
            </a:r>
            <a:r>
              <a:rPr sz="2200" spc="-25" dirty="0">
                <a:solidFill>
                  <a:srgbClr val="03499E"/>
                </a:solidFill>
                <a:latin typeface="Times New Roman"/>
                <a:cs typeface="Times New Roman"/>
              </a:rPr>
              <a:t> </a:t>
            </a:r>
            <a:r>
              <a:rPr sz="2200" dirty="0">
                <a:solidFill>
                  <a:srgbClr val="03499E"/>
                </a:solidFill>
                <a:latin typeface="Times New Roman"/>
                <a:cs typeface="Times New Roman"/>
              </a:rPr>
              <a:t>có</a:t>
            </a:r>
            <a:r>
              <a:rPr sz="2200" spc="-40" dirty="0">
                <a:solidFill>
                  <a:srgbClr val="03499E"/>
                </a:solidFill>
                <a:latin typeface="Times New Roman"/>
                <a:cs typeface="Times New Roman"/>
              </a:rPr>
              <a:t> </a:t>
            </a:r>
            <a:r>
              <a:rPr sz="2200" spc="-25" dirty="0">
                <a:solidFill>
                  <a:srgbClr val="03499E"/>
                </a:solidFill>
                <a:latin typeface="Times New Roman"/>
                <a:cs typeface="Times New Roman"/>
              </a:rPr>
              <a:t>);</a:t>
            </a:r>
            <a:endParaRPr sz="2200">
              <a:latin typeface="Times New Roman"/>
              <a:cs typeface="Times New Roman"/>
            </a:endParaRPr>
          </a:p>
          <a:p>
            <a:pPr marL="175260" indent="-162560">
              <a:lnSpc>
                <a:spcPts val="2530"/>
              </a:lnSpc>
              <a:buChar char="-"/>
              <a:tabLst>
                <a:tab pos="175260" algn="l"/>
              </a:tabLst>
            </a:pPr>
            <a:r>
              <a:rPr sz="2200" dirty="0">
                <a:solidFill>
                  <a:srgbClr val="03499E"/>
                </a:solidFill>
                <a:latin typeface="Times New Roman"/>
                <a:cs typeface="Times New Roman"/>
              </a:rPr>
              <a:t>Đào</a:t>
            </a:r>
            <a:r>
              <a:rPr sz="2200" spc="-40" dirty="0">
                <a:solidFill>
                  <a:srgbClr val="03499E"/>
                </a:solidFill>
                <a:latin typeface="Times New Roman"/>
                <a:cs typeface="Times New Roman"/>
              </a:rPr>
              <a:t> </a:t>
            </a:r>
            <a:r>
              <a:rPr sz="2200" dirty="0">
                <a:solidFill>
                  <a:srgbClr val="03499E"/>
                </a:solidFill>
                <a:latin typeface="Times New Roman"/>
                <a:cs typeface="Times New Roman"/>
              </a:rPr>
              <a:t>tạo,</a:t>
            </a:r>
            <a:r>
              <a:rPr sz="2200" spc="-30" dirty="0">
                <a:solidFill>
                  <a:srgbClr val="03499E"/>
                </a:solidFill>
                <a:latin typeface="Times New Roman"/>
                <a:cs typeface="Times New Roman"/>
              </a:rPr>
              <a:t> </a:t>
            </a:r>
            <a:r>
              <a:rPr sz="2200" dirty="0">
                <a:solidFill>
                  <a:srgbClr val="03499E"/>
                </a:solidFill>
                <a:latin typeface="Times New Roman"/>
                <a:cs typeface="Times New Roman"/>
              </a:rPr>
              <a:t>chuyển</a:t>
            </a:r>
            <a:r>
              <a:rPr sz="2200" spc="-50" dirty="0">
                <a:solidFill>
                  <a:srgbClr val="03499E"/>
                </a:solidFill>
                <a:latin typeface="Times New Roman"/>
                <a:cs typeface="Times New Roman"/>
              </a:rPr>
              <a:t> </a:t>
            </a:r>
            <a:r>
              <a:rPr sz="2200" dirty="0">
                <a:solidFill>
                  <a:srgbClr val="03499E"/>
                </a:solidFill>
                <a:latin typeface="Times New Roman"/>
                <a:cs typeface="Times New Roman"/>
              </a:rPr>
              <a:t>giao</a:t>
            </a:r>
            <a:r>
              <a:rPr sz="2200" spc="-35" dirty="0">
                <a:solidFill>
                  <a:srgbClr val="03499E"/>
                </a:solidFill>
                <a:latin typeface="Times New Roman"/>
                <a:cs typeface="Times New Roman"/>
              </a:rPr>
              <a:t> </a:t>
            </a:r>
            <a:r>
              <a:rPr sz="2200" dirty="0">
                <a:solidFill>
                  <a:srgbClr val="03499E"/>
                </a:solidFill>
                <a:latin typeface="Times New Roman"/>
                <a:cs typeface="Times New Roman"/>
              </a:rPr>
              <a:t>công</a:t>
            </a:r>
            <a:r>
              <a:rPr sz="2200" spc="-40" dirty="0">
                <a:solidFill>
                  <a:srgbClr val="03499E"/>
                </a:solidFill>
                <a:latin typeface="Times New Roman"/>
                <a:cs typeface="Times New Roman"/>
              </a:rPr>
              <a:t> </a:t>
            </a:r>
            <a:r>
              <a:rPr sz="2200" spc="-10" dirty="0">
                <a:solidFill>
                  <a:srgbClr val="03499E"/>
                </a:solidFill>
                <a:latin typeface="Times New Roman"/>
                <a:cs typeface="Times New Roman"/>
              </a:rPr>
              <a:t>nghệ;</a:t>
            </a:r>
            <a:endParaRPr sz="2200">
              <a:latin typeface="Times New Roman"/>
              <a:cs typeface="Times New Roman"/>
            </a:endParaRPr>
          </a:p>
          <a:p>
            <a:pPr marL="175260" indent="-162560">
              <a:lnSpc>
                <a:spcPts val="2535"/>
              </a:lnSpc>
              <a:buChar char="-"/>
              <a:tabLst>
                <a:tab pos="175260" algn="l"/>
              </a:tabLst>
            </a:pPr>
            <a:r>
              <a:rPr sz="2200" dirty="0">
                <a:solidFill>
                  <a:srgbClr val="03499E"/>
                </a:solidFill>
                <a:latin typeface="Times New Roman"/>
                <a:cs typeface="Times New Roman"/>
              </a:rPr>
              <a:t>Tiến</a:t>
            </a:r>
            <a:r>
              <a:rPr sz="2200" spc="-40" dirty="0">
                <a:solidFill>
                  <a:srgbClr val="03499E"/>
                </a:solidFill>
                <a:latin typeface="Times New Roman"/>
                <a:cs typeface="Times New Roman"/>
              </a:rPr>
              <a:t> </a:t>
            </a:r>
            <a:r>
              <a:rPr sz="2200" spc="-25" dirty="0">
                <a:solidFill>
                  <a:srgbClr val="03499E"/>
                </a:solidFill>
                <a:latin typeface="Times New Roman"/>
                <a:cs typeface="Times New Roman"/>
              </a:rPr>
              <a:t>độ;</a:t>
            </a:r>
            <a:endParaRPr sz="2200">
              <a:latin typeface="Times New Roman"/>
              <a:cs typeface="Times New Roman"/>
            </a:endParaRPr>
          </a:p>
          <a:p>
            <a:pPr marL="175260" indent="-162560">
              <a:lnSpc>
                <a:spcPts val="2535"/>
              </a:lnSpc>
              <a:buChar char="-"/>
              <a:tabLst>
                <a:tab pos="175260" algn="l"/>
              </a:tabLst>
            </a:pPr>
            <a:r>
              <a:rPr sz="2200" dirty="0">
                <a:solidFill>
                  <a:srgbClr val="03499E"/>
                </a:solidFill>
                <a:latin typeface="Times New Roman"/>
                <a:cs typeface="Times New Roman"/>
              </a:rPr>
              <a:t>Uy</a:t>
            </a:r>
            <a:r>
              <a:rPr sz="2200" spc="-30" dirty="0">
                <a:solidFill>
                  <a:srgbClr val="03499E"/>
                </a:solidFill>
                <a:latin typeface="Times New Roman"/>
                <a:cs typeface="Times New Roman"/>
              </a:rPr>
              <a:t> </a:t>
            </a:r>
            <a:r>
              <a:rPr sz="2200" spc="-20" dirty="0">
                <a:solidFill>
                  <a:srgbClr val="03499E"/>
                </a:solidFill>
                <a:latin typeface="Times New Roman"/>
                <a:cs typeface="Times New Roman"/>
              </a:rPr>
              <a:t>tín;</a:t>
            </a:r>
            <a:endParaRPr sz="2200">
              <a:latin typeface="Times New Roman"/>
              <a:cs typeface="Times New Roman"/>
            </a:endParaRPr>
          </a:p>
          <a:p>
            <a:pPr marL="175260" indent="-162560">
              <a:lnSpc>
                <a:spcPts val="2585"/>
              </a:lnSpc>
              <a:buChar char="-"/>
              <a:tabLst>
                <a:tab pos="175260" algn="l"/>
              </a:tabLst>
            </a:pPr>
            <a:r>
              <a:rPr sz="2200" spc="-10" dirty="0">
                <a:solidFill>
                  <a:srgbClr val="03499E"/>
                </a:solidFill>
                <a:latin typeface="Times New Roman"/>
                <a:cs typeface="Times New Roman"/>
              </a:rPr>
              <a:t>Khác.</a:t>
            </a:r>
            <a:endParaRPr sz="2200">
              <a:latin typeface="Times New Roman"/>
              <a:cs typeface="Times New Roman"/>
            </a:endParaRPr>
          </a:p>
        </p:txBody>
      </p:sp>
      <p:sp>
        <p:nvSpPr>
          <p:cNvPr id="37" name="object 37"/>
          <p:cNvSpPr txBox="1"/>
          <p:nvPr/>
        </p:nvSpPr>
        <p:spPr>
          <a:xfrm>
            <a:off x="11762358" y="6563140"/>
            <a:ext cx="178435" cy="179705"/>
          </a:xfrm>
          <a:prstGeom prst="rect">
            <a:avLst/>
          </a:prstGeom>
        </p:spPr>
        <p:txBody>
          <a:bodyPr vert="horz" wrap="square" lIns="0" tIns="8255" rIns="0" bIns="0" rtlCol="0">
            <a:spAutoFit/>
          </a:bodyPr>
          <a:lstStyle/>
          <a:p>
            <a:pPr marL="12700">
              <a:lnSpc>
                <a:spcPct val="100000"/>
              </a:lnSpc>
              <a:spcBef>
                <a:spcPts val="65"/>
              </a:spcBef>
            </a:pPr>
            <a:r>
              <a:rPr sz="1000" spc="-25" dirty="0">
                <a:latin typeface="Verdana"/>
                <a:cs typeface="Verdana"/>
              </a:rPr>
              <a:t>85</a:t>
            </a:r>
            <a:endParaRPr sz="1000">
              <a:latin typeface="Verdana"/>
              <a:cs typeface="Verdana"/>
            </a:endParaRPr>
          </a:p>
        </p:txBody>
      </p:sp>
      <p:sp>
        <p:nvSpPr>
          <p:cNvPr id="38" name="Slide Number Placeholder 37">
            <a:extLst>
              <a:ext uri="{FF2B5EF4-FFF2-40B4-BE49-F238E27FC236}">
                <a16:creationId xmlns:a16="http://schemas.microsoft.com/office/drawing/2014/main" id="{0E8F1E6D-21B4-022B-ACAA-777048534ACE}"/>
              </a:ext>
            </a:extLst>
          </p:cNvPr>
          <p:cNvSpPr>
            <a:spLocks noGrp="1"/>
          </p:cNvSpPr>
          <p:nvPr>
            <p:ph type="sldNum" sz="quarter" idx="7"/>
          </p:nvPr>
        </p:nvSpPr>
        <p:spPr/>
        <p:txBody>
          <a:bodyPr/>
          <a:lstStyle/>
          <a:p>
            <a:pPr marL="4939665">
              <a:lnSpc>
                <a:spcPts val="1655"/>
              </a:lnSpc>
            </a:pPr>
            <a:fld id="{81D60167-4931-47E6-BA6A-407CBD079E47}" type="slidenum">
              <a:rPr lang="en-US" spc="-25" smtClean="0"/>
              <a:t>85</a:t>
            </a:fld>
            <a:endParaRPr lang="en-US" spc="-25"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40739" y="877447"/>
            <a:ext cx="10670540" cy="4506595"/>
          </a:xfrm>
          <a:prstGeom prst="rect">
            <a:avLst/>
          </a:prstGeom>
        </p:spPr>
        <p:txBody>
          <a:bodyPr vert="horz" wrap="square" lIns="0" tIns="12065" rIns="0" bIns="0" rtlCol="0">
            <a:spAutoFit/>
          </a:bodyPr>
          <a:lstStyle/>
          <a:p>
            <a:pPr marL="317500" marR="45085" indent="-304800">
              <a:lnSpc>
                <a:spcPct val="150000"/>
              </a:lnSpc>
              <a:spcBef>
                <a:spcPts val="95"/>
              </a:spcBef>
              <a:buClr>
                <a:srgbClr val="03499E"/>
              </a:buClr>
              <a:buSzPct val="42857"/>
              <a:buFont typeface="Wingdings"/>
              <a:buChar char=""/>
              <a:tabLst>
                <a:tab pos="317500" algn="l"/>
              </a:tabLst>
            </a:pPr>
            <a:r>
              <a:rPr sz="2800" dirty="0">
                <a:solidFill>
                  <a:srgbClr val="03499E"/>
                </a:solidFill>
                <a:latin typeface="Times New Roman"/>
                <a:cs typeface="Times New Roman"/>
              </a:rPr>
              <a:t>Khi</a:t>
            </a:r>
            <a:r>
              <a:rPr sz="2800" spc="-5" dirty="0">
                <a:solidFill>
                  <a:srgbClr val="03499E"/>
                </a:solidFill>
                <a:latin typeface="Times New Roman"/>
                <a:cs typeface="Times New Roman"/>
              </a:rPr>
              <a:t> </a:t>
            </a:r>
            <a:r>
              <a:rPr sz="2800" dirty="0">
                <a:solidFill>
                  <a:srgbClr val="03499E"/>
                </a:solidFill>
                <a:latin typeface="Times New Roman"/>
                <a:cs typeface="Times New Roman"/>
              </a:rPr>
              <a:t>chào</a:t>
            </a:r>
            <a:r>
              <a:rPr sz="2800" spc="-5" dirty="0">
                <a:solidFill>
                  <a:srgbClr val="03499E"/>
                </a:solidFill>
                <a:latin typeface="Times New Roman"/>
                <a:cs typeface="Times New Roman"/>
              </a:rPr>
              <a:t> </a:t>
            </a:r>
            <a:r>
              <a:rPr sz="2800" dirty="0">
                <a:solidFill>
                  <a:srgbClr val="03499E"/>
                </a:solidFill>
                <a:latin typeface="Times New Roman"/>
                <a:cs typeface="Times New Roman"/>
              </a:rPr>
              <a:t>thầu</a:t>
            </a:r>
            <a:r>
              <a:rPr sz="2800" spc="-20" dirty="0">
                <a:solidFill>
                  <a:srgbClr val="03499E"/>
                </a:solidFill>
                <a:latin typeface="Times New Roman"/>
                <a:cs typeface="Times New Roman"/>
              </a:rPr>
              <a:t> </a:t>
            </a:r>
            <a:r>
              <a:rPr sz="2800" dirty="0">
                <a:solidFill>
                  <a:srgbClr val="03499E"/>
                </a:solidFill>
                <a:latin typeface="Times New Roman"/>
                <a:cs typeface="Times New Roman"/>
              </a:rPr>
              <a:t>sản</a:t>
            </a:r>
            <a:r>
              <a:rPr sz="2800" spc="-15" dirty="0">
                <a:solidFill>
                  <a:srgbClr val="03499E"/>
                </a:solidFill>
                <a:latin typeface="Times New Roman"/>
                <a:cs typeface="Times New Roman"/>
              </a:rPr>
              <a:t> </a:t>
            </a:r>
            <a:r>
              <a:rPr sz="2800" dirty="0">
                <a:solidFill>
                  <a:srgbClr val="03499E"/>
                </a:solidFill>
                <a:latin typeface="Times New Roman"/>
                <a:cs typeface="Times New Roman"/>
              </a:rPr>
              <a:t>phẩm</a:t>
            </a:r>
            <a:r>
              <a:rPr sz="2800" spc="-20" dirty="0">
                <a:solidFill>
                  <a:srgbClr val="03499E"/>
                </a:solidFill>
                <a:latin typeface="Times New Roman"/>
                <a:cs typeface="Times New Roman"/>
              </a:rPr>
              <a:t> </a:t>
            </a:r>
            <a:r>
              <a:rPr sz="2800" dirty="0">
                <a:solidFill>
                  <a:srgbClr val="03499E"/>
                </a:solidFill>
                <a:latin typeface="Times New Roman"/>
                <a:cs typeface="Times New Roman"/>
              </a:rPr>
              <a:t>đổi</a:t>
            </a:r>
            <a:r>
              <a:rPr sz="2800" spc="-20" dirty="0">
                <a:solidFill>
                  <a:srgbClr val="03499E"/>
                </a:solidFill>
                <a:latin typeface="Times New Roman"/>
                <a:cs typeface="Times New Roman"/>
              </a:rPr>
              <a:t> </a:t>
            </a:r>
            <a:r>
              <a:rPr sz="2800" dirty="0">
                <a:solidFill>
                  <a:srgbClr val="03499E"/>
                </a:solidFill>
                <a:latin typeface="Times New Roman"/>
                <a:cs typeface="Times New Roman"/>
              </a:rPr>
              <a:t>mới sáng</a:t>
            </a:r>
            <a:r>
              <a:rPr sz="2800" spc="-25" dirty="0">
                <a:solidFill>
                  <a:srgbClr val="03499E"/>
                </a:solidFill>
                <a:latin typeface="Times New Roman"/>
                <a:cs typeface="Times New Roman"/>
              </a:rPr>
              <a:t> </a:t>
            </a:r>
            <a:r>
              <a:rPr sz="2800" dirty="0">
                <a:solidFill>
                  <a:srgbClr val="03499E"/>
                </a:solidFill>
                <a:latin typeface="Times New Roman"/>
                <a:cs typeface="Times New Roman"/>
              </a:rPr>
              <a:t>tạo,</a:t>
            </a:r>
            <a:r>
              <a:rPr sz="2800" spc="-15" dirty="0">
                <a:solidFill>
                  <a:srgbClr val="03499E"/>
                </a:solidFill>
                <a:latin typeface="Times New Roman"/>
                <a:cs typeface="Times New Roman"/>
              </a:rPr>
              <a:t> </a:t>
            </a:r>
            <a:r>
              <a:rPr sz="2800" dirty="0">
                <a:solidFill>
                  <a:srgbClr val="03499E"/>
                </a:solidFill>
                <a:latin typeface="Times New Roman"/>
                <a:cs typeface="Times New Roman"/>
              </a:rPr>
              <a:t>cá</a:t>
            </a:r>
            <a:r>
              <a:rPr sz="2800" spc="-15" dirty="0">
                <a:solidFill>
                  <a:srgbClr val="03499E"/>
                </a:solidFill>
                <a:latin typeface="Times New Roman"/>
                <a:cs typeface="Times New Roman"/>
              </a:rPr>
              <a:t> </a:t>
            </a:r>
            <a:r>
              <a:rPr sz="2800" dirty="0">
                <a:solidFill>
                  <a:srgbClr val="03499E"/>
                </a:solidFill>
                <a:latin typeface="Times New Roman"/>
                <a:cs typeface="Times New Roman"/>
              </a:rPr>
              <a:t>nhân,</a:t>
            </a:r>
            <a:r>
              <a:rPr sz="2800" spc="-20" dirty="0">
                <a:solidFill>
                  <a:srgbClr val="03499E"/>
                </a:solidFill>
                <a:latin typeface="Times New Roman"/>
                <a:cs typeface="Times New Roman"/>
              </a:rPr>
              <a:t> </a:t>
            </a:r>
            <a:r>
              <a:rPr sz="2800" dirty="0">
                <a:solidFill>
                  <a:srgbClr val="03499E"/>
                </a:solidFill>
                <a:latin typeface="Times New Roman"/>
                <a:cs typeface="Times New Roman"/>
              </a:rPr>
              <a:t>nhóm</a:t>
            </a:r>
            <a:r>
              <a:rPr sz="2800" spc="-35" dirty="0">
                <a:solidFill>
                  <a:srgbClr val="03499E"/>
                </a:solidFill>
                <a:latin typeface="Times New Roman"/>
                <a:cs typeface="Times New Roman"/>
              </a:rPr>
              <a:t> </a:t>
            </a:r>
            <a:r>
              <a:rPr sz="2800" dirty="0">
                <a:solidFill>
                  <a:srgbClr val="03499E"/>
                </a:solidFill>
                <a:latin typeface="Times New Roman"/>
                <a:cs typeface="Times New Roman"/>
              </a:rPr>
              <a:t>cá</a:t>
            </a:r>
            <a:r>
              <a:rPr sz="2800" spc="-15" dirty="0">
                <a:solidFill>
                  <a:srgbClr val="03499E"/>
                </a:solidFill>
                <a:latin typeface="Times New Roman"/>
                <a:cs typeface="Times New Roman"/>
              </a:rPr>
              <a:t> </a:t>
            </a:r>
            <a:r>
              <a:rPr sz="2800" dirty="0">
                <a:solidFill>
                  <a:srgbClr val="03499E"/>
                </a:solidFill>
                <a:latin typeface="Times New Roman"/>
                <a:cs typeface="Times New Roman"/>
              </a:rPr>
              <a:t>nhân</a:t>
            </a:r>
            <a:r>
              <a:rPr sz="2800" spc="-20" dirty="0">
                <a:solidFill>
                  <a:srgbClr val="03499E"/>
                </a:solidFill>
                <a:latin typeface="Times New Roman"/>
                <a:cs typeface="Times New Roman"/>
              </a:rPr>
              <a:t> </a:t>
            </a:r>
            <a:r>
              <a:rPr sz="2800" spc="-25" dirty="0">
                <a:solidFill>
                  <a:srgbClr val="03499E"/>
                </a:solidFill>
                <a:latin typeface="Times New Roman"/>
                <a:cs typeface="Times New Roman"/>
              </a:rPr>
              <a:t>sản </a:t>
            </a:r>
            <a:r>
              <a:rPr sz="2800" dirty="0">
                <a:solidFill>
                  <a:srgbClr val="03499E"/>
                </a:solidFill>
                <a:latin typeface="Times New Roman"/>
                <a:cs typeface="Times New Roman"/>
              </a:rPr>
              <a:t>xuất</a:t>
            </a:r>
            <a:r>
              <a:rPr sz="2800" spc="-30" dirty="0">
                <a:solidFill>
                  <a:srgbClr val="03499E"/>
                </a:solidFill>
                <a:latin typeface="Times New Roman"/>
                <a:cs typeface="Times New Roman"/>
              </a:rPr>
              <a:t> </a:t>
            </a:r>
            <a:r>
              <a:rPr sz="2800" dirty="0">
                <a:solidFill>
                  <a:srgbClr val="03499E"/>
                </a:solidFill>
                <a:latin typeface="Times New Roman"/>
                <a:cs typeface="Times New Roman"/>
              </a:rPr>
              <a:t>sản</a:t>
            </a:r>
            <a:r>
              <a:rPr sz="2800" spc="-5" dirty="0">
                <a:solidFill>
                  <a:srgbClr val="03499E"/>
                </a:solidFill>
                <a:latin typeface="Times New Roman"/>
                <a:cs typeface="Times New Roman"/>
              </a:rPr>
              <a:t> </a:t>
            </a:r>
            <a:r>
              <a:rPr sz="2800" dirty="0">
                <a:solidFill>
                  <a:srgbClr val="03499E"/>
                </a:solidFill>
                <a:latin typeface="Times New Roman"/>
                <a:cs typeface="Times New Roman"/>
              </a:rPr>
              <a:t>phẩm</a:t>
            </a:r>
            <a:r>
              <a:rPr sz="2800" spc="-30" dirty="0">
                <a:solidFill>
                  <a:srgbClr val="03499E"/>
                </a:solidFill>
                <a:latin typeface="Times New Roman"/>
                <a:cs typeface="Times New Roman"/>
              </a:rPr>
              <a:t> </a:t>
            </a:r>
            <a:r>
              <a:rPr sz="2800" dirty="0">
                <a:solidFill>
                  <a:srgbClr val="03499E"/>
                </a:solidFill>
                <a:latin typeface="Times New Roman"/>
                <a:cs typeface="Times New Roman"/>
              </a:rPr>
              <a:t>đổi</a:t>
            </a:r>
            <a:r>
              <a:rPr sz="2800" spc="-20" dirty="0">
                <a:solidFill>
                  <a:srgbClr val="03499E"/>
                </a:solidFill>
                <a:latin typeface="Times New Roman"/>
                <a:cs typeface="Times New Roman"/>
              </a:rPr>
              <a:t> </a:t>
            </a:r>
            <a:r>
              <a:rPr sz="2800" dirty="0">
                <a:solidFill>
                  <a:srgbClr val="03499E"/>
                </a:solidFill>
                <a:latin typeface="Times New Roman"/>
                <a:cs typeface="Times New Roman"/>
              </a:rPr>
              <a:t>mới</a:t>
            </a:r>
            <a:r>
              <a:rPr sz="2800" spc="5" dirty="0">
                <a:solidFill>
                  <a:srgbClr val="03499E"/>
                </a:solidFill>
                <a:latin typeface="Times New Roman"/>
                <a:cs typeface="Times New Roman"/>
              </a:rPr>
              <a:t> </a:t>
            </a:r>
            <a:r>
              <a:rPr sz="2800" dirty="0">
                <a:solidFill>
                  <a:srgbClr val="03499E"/>
                </a:solidFill>
                <a:latin typeface="Times New Roman"/>
                <a:cs typeface="Times New Roman"/>
              </a:rPr>
              <a:t>sáng</a:t>
            </a:r>
            <a:r>
              <a:rPr sz="2800" spc="-20" dirty="0">
                <a:solidFill>
                  <a:srgbClr val="03499E"/>
                </a:solidFill>
                <a:latin typeface="Times New Roman"/>
                <a:cs typeface="Times New Roman"/>
              </a:rPr>
              <a:t> </a:t>
            </a:r>
            <a:r>
              <a:rPr sz="2800" dirty="0">
                <a:solidFill>
                  <a:srgbClr val="03499E"/>
                </a:solidFill>
                <a:latin typeface="Times New Roman"/>
                <a:cs typeface="Times New Roman"/>
              </a:rPr>
              <a:t>tạo</a:t>
            </a:r>
            <a:r>
              <a:rPr sz="2800" spc="-15" dirty="0">
                <a:solidFill>
                  <a:srgbClr val="03499E"/>
                </a:solidFill>
                <a:latin typeface="Times New Roman"/>
                <a:cs typeface="Times New Roman"/>
              </a:rPr>
              <a:t> </a:t>
            </a:r>
            <a:r>
              <a:rPr sz="2800" dirty="0">
                <a:solidFill>
                  <a:srgbClr val="03499E"/>
                </a:solidFill>
                <a:latin typeface="Times New Roman"/>
                <a:cs typeface="Times New Roman"/>
              </a:rPr>
              <a:t>quy</a:t>
            </a:r>
            <a:r>
              <a:rPr sz="2800" spc="-20" dirty="0">
                <a:solidFill>
                  <a:srgbClr val="03499E"/>
                </a:solidFill>
                <a:latin typeface="Times New Roman"/>
                <a:cs typeface="Times New Roman"/>
              </a:rPr>
              <a:t> </a:t>
            </a:r>
            <a:r>
              <a:rPr sz="2800" dirty="0">
                <a:solidFill>
                  <a:srgbClr val="03499E"/>
                </a:solidFill>
                <a:latin typeface="Times New Roman"/>
                <a:cs typeface="Times New Roman"/>
              </a:rPr>
              <a:t>định</a:t>
            </a:r>
            <a:r>
              <a:rPr sz="2800" spc="-15" dirty="0">
                <a:solidFill>
                  <a:srgbClr val="03499E"/>
                </a:solidFill>
                <a:latin typeface="Times New Roman"/>
                <a:cs typeface="Times New Roman"/>
              </a:rPr>
              <a:t> </a:t>
            </a:r>
            <a:r>
              <a:rPr sz="2800" dirty="0">
                <a:solidFill>
                  <a:srgbClr val="03499E"/>
                </a:solidFill>
                <a:latin typeface="Times New Roman"/>
                <a:cs typeface="Times New Roman"/>
              </a:rPr>
              <a:t>tại</a:t>
            </a:r>
            <a:r>
              <a:rPr sz="2800" spc="-15" dirty="0">
                <a:solidFill>
                  <a:srgbClr val="03499E"/>
                </a:solidFill>
                <a:latin typeface="Times New Roman"/>
                <a:cs typeface="Times New Roman"/>
              </a:rPr>
              <a:t> </a:t>
            </a:r>
            <a:r>
              <a:rPr sz="2800" dirty="0">
                <a:solidFill>
                  <a:srgbClr val="03499E"/>
                </a:solidFill>
                <a:latin typeface="Times New Roman"/>
                <a:cs typeface="Times New Roman"/>
              </a:rPr>
              <a:t>khoản</a:t>
            </a:r>
            <a:r>
              <a:rPr sz="2800" spc="-20" dirty="0">
                <a:solidFill>
                  <a:srgbClr val="03499E"/>
                </a:solidFill>
                <a:latin typeface="Times New Roman"/>
                <a:cs typeface="Times New Roman"/>
              </a:rPr>
              <a:t> </a:t>
            </a:r>
            <a:r>
              <a:rPr sz="2800" dirty="0">
                <a:solidFill>
                  <a:srgbClr val="03499E"/>
                </a:solidFill>
                <a:latin typeface="Times New Roman"/>
                <a:cs typeface="Times New Roman"/>
              </a:rPr>
              <a:t>4</a:t>
            </a:r>
            <a:r>
              <a:rPr sz="2800" spc="-20" dirty="0">
                <a:solidFill>
                  <a:srgbClr val="03499E"/>
                </a:solidFill>
                <a:latin typeface="Times New Roman"/>
                <a:cs typeface="Times New Roman"/>
              </a:rPr>
              <a:t> </a:t>
            </a:r>
            <a:r>
              <a:rPr sz="2800" dirty="0">
                <a:solidFill>
                  <a:srgbClr val="03499E"/>
                </a:solidFill>
                <a:latin typeface="Times New Roman"/>
                <a:cs typeface="Times New Roman"/>
              </a:rPr>
              <a:t>Điều</a:t>
            </a:r>
            <a:r>
              <a:rPr sz="2800" spc="-15" dirty="0">
                <a:solidFill>
                  <a:srgbClr val="03499E"/>
                </a:solidFill>
                <a:latin typeface="Times New Roman"/>
                <a:cs typeface="Times New Roman"/>
              </a:rPr>
              <a:t> </a:t>
            </a:r>
            <a:r>
              <a:rPr sz="2800" dirty="0">
                <a:solidFill>
                  <a:srgbClr val="03499E"/>
                </a:solidFill>
                <a:latin typeface="Times New Roman"/>
                <a:cs typeface="Times New Roman"/>
              </a:rPr>
              <a:t>5</a:t>
            </a:r>
            <a:r>
              <a:rPr sz="2800" spc="-10" dirty="0">
                <a:solidFill>
                  <a:srgbClr val="03499E"/>
                </a:solidFill>
                <a:latin typeface="Times New Roman"/>
                <a:cs typeface="Times New Roman"/>
              </a:rPr>
              <a:t> </a:t>
            </a:r>
            <a:r>
              <a:rPr sz="2800" dirty="0">
                <a:solidFill>
                  <a:srgbClr val="03499E"/>
                </a:solidFill>
                <a:latin typeface="Times New Roman"/>
                <a:cs typeface="Times New Roman"/>
              </a:rPr>
              <a:t>của</a:t>
            </a:r>
            <a:r>
              <a:rPr sz="2800" spc="-10" dirty="0">
                <a:solidFill>
                  <a:srgbClr val="03499E"/>
                </a:solidFill>
                <a:latin typeface="Times New Roman"/>
                <a:cs typeface="Times New Roman"/>
              </a:rPr>
              <a:t> </a:t>
            </a:r>
            <a:r>
              <a:rPr sz="2800" spc="-20" dirty="0">
                <a:solidFill>
                  <a:srgbClr val="03499E"/>
                </a:solidFill>
                <a:latin typeface="Times New Roman"/>
                <a:cs typeface="Times New Roman"/>
              </a:rPr>
              <a:t>Nghị </a:t>
            </a:r>
            <a:r>
              <a:rPr sz="2800" dirty="0">
                <a:solidFill>
                  <a:srgbClr val="03499E"/>
                </a:solidFill>
                <a:latin typeface="Times New Roman"/>
                <a:cs typeface="Times New Roman"/>
              </a:rPr>
              <a:t>định</a:t>
            </a:r>
            <a:r>
              <a:rPr sz="2800" spc="-30" dirty="0">
                <a:solidFill>
                  <a:srgbClr val="03499E"/>
                </a:solidFill>
                <a:latin typeface="Times New Roman"/>
                <a:cs typeface="Times New Roman"/>
              </a:rPr>
              <a:t> </a:t>
            </a:r>
            <a:r>
              <a:rPr sz="2800" dirty="0">
                <a:solidFill>
                  <a:srgbClr val="03499E"/>
                </a:solidFill>
                <a:latin typeface="Times New Roman"/>
                <a:cs typeface="Times New Roman"/>
              </a:rPr>
              <a:t>này</a:t>
            </a:r>
            <a:r>
              <a:rPr sz="2800" spc="-20" dirty="0">
                <a:solidFill>
                  <a:srgbClr val="03499E"/>
                </a:solidFill>
                <a:latin typeface="Times New Roman"/>
                <a:cs typeface="Times New Roman"/>
              </a:rPr>
              <a:t> </a:t>
            </a:r>
            <a:r>
              <a:rPr sz="2800" dirty="0">
                <a:solidFill>
                  <a:srgbClr val="03499E"/>
                </a:solidFill>
                <a:latin typeface="Times New Roman"/>
                <a:cs typeface="Times New Roman"/>
              </a:rPr>
              <a:t>không</a:t>
            </a:r>
            <a:r>
              <a:rPr sz="2800" spc="-40" dirty="0">
                <a:solidFill>
                  <a:srgbClr val="03499E"/>
                </a:solidFill>
                <a:latin typeface="Times New Roman"/>
                <a:cs typeface="Times New Roman"/>
              </a:rPr>
              <a:t> </a:t>
            </a:r>
            <a:r>
              <a:rPr sz="2800" dirty="0">
                <a:solidFill>
                  <a:srgbClr val="03499E"/>
                </a:solidFill>
                <a:latin typeface="Times New Roman"/>
                <a:cs typeface="Times New Roman"/>
              </a:rPr>
              <a:t>phải</a:t>
            </a:r>
            <a:r>
              <a:rPr sz="2800" spc="-20" dirty="0">
                <a:solidFill>
                  <a:srgbClr val="03499E"/>
                </a:solidFill>
                <a:latin typeface="Times New Roman"/>
                <a:cs typeface="Times New Roman"/>
              </a:rPr>
              <a:t> </a:t>
            </a:r>
            <a:r>
              <a:rPr sz="2800" dirty="0">
                <a:solidFill>
                  <a:srgbClr val="03499E"/>
                </a:solidFill>
                <a:latin typeface="Times New Roman"/>
                <a:cs typeface="Times New Roman"/>
              </a:rPr>
              <a:t>đáp</a:t>
            </a:r>
            <a:r>
              <a:rPr sz="2800" spc="-20" dirty="0">
                <a:solidFill>
                  <a:srgbClr val="03499E"/>
                </a:solidFill>
                <a:latin typeface="Times New Roman"/>
                <a:cs typeface="Times New Roman"/>
              </a:rPr>
              <a:t> </a:t>
            </a:r>
            <a:r>
              <a:rPr sz="2800" dirty="0">
                <a:solidFill>
                  <a:srgbClr val="03499E"/>
                </a:solidFill>
                <a:latin typeface="Times New Roman"/>
                <a:cs typeface="Times New Roman"/>
              </a:rPr>
              <a:t>ứng</a:t>
            </a:r>
            <a:r>
              <a:rPr sz="2800" spc="-25" dirty="0">
                <a:solidFill>
                  <a:srgbClr val="03499E"/>
                </a:solidFill>
                <a:latin typeface="Times New Roman"/>
                <a:cs typeface="Times New Roman"/>
              </a:rPr>
              <a:t> </a:t>
            </a:r>
            <a:r>
              <a:rPr sz="2800" dirty="0">
                <a:solidFill>
                  <a:srgbClr val="03499E"/>
                </a:solidFill>
                <a:latin typeface="Times New Roman"/>
                <a:cs typeface="Times New Roman"/>
              </a:rPr>
              <a:t>yêu</a:t>
            </a:r>
            <a:r>
              <a:rPr sz="2800" spc="-20" dirty="0">
                <a:solidFill>
                  <a:srgbClr val="03499E"/>
                </a:solidFill>
                <a:latin typeface="Times New Roman"/>
                <a:cs typeface="Times New Roman"/>
              </a:rPr>
              <a:t> </a:t>
            </a:r>
            <a:r>
              <a:rPr sz="2800" dirty="0">
                <a:solidFill>
                  <a:srgbClr val="03499E"/>
                </a:solidFill>
                <a:latin typeface="Times New Roman"/>
                <a:cs typeface="Times New Roman"/>
              </a:rPr>
              <a:t>cầu</a:t>
            </a:r>
            <a:r>
              <a:rPr sz="2800" spc="-20" dirty="0">
                <a:solidFill>
                  <a:srgbClr val="03499E"/>
                </a:solidFill>
                <a:latin typeface="Times New Roman"/>
                <a:cs typeface="Times New Roman"/>
              </a:rPr>
              <a:t> </a:t>
            </a:r>
            <a:r>
              <a:rPr sz="2800" dirty="0">
                <a:solidFill>
                  <a:srgbClr val="03499E"/>
                </a:solidFill>
                <a:latin typeface="Times New Roman"/>
                <a:cs typeface="Times New Roman"/>
              </a:rPr>
              <a:t>về</a:t>
            </a:r>
            <a:r>
              <a:rPr sz="2800" spc="-25" dirty="0">
                <a:solidFill>
                  <a:srgbClr val="03499E"/>
                </a:solidFill>
                <a:latin typeface="Times New Roman"/>
                <a:cs typeface="Times New Roman"/>
              </a:rPr>
              <a:t> </a:t>
            </a:r>
            <a:r>
              <a:rPr sz="2800" dirty="0">
                <a:solidFill>
                  <a:srgbClr val="03499E"/>
                </a:solidFill>
                <a:latin typeface="Times New Roman"/>
                <a:cs typeface="Times New Roman"/>
              </a:rPr>
              <a:t>năng</a:t>
            </a:r>
            <a:r>
              <a:rPr sz="2800" spc="-15" dirty="0">
                <a:solidFill>
                  <a:srgbClr val="03499E"/>
                </a:solidFill>
                <a:latin typeface="Times New Roman"/>
                <a:cs typeface="Times New Roman"/>
              </a:rPr>
              <a:t> </a:t>
            </a:r>
            <a:r>
              <a:rPr sz="2800" dirty="0">
                <a:solidFill>
                  <a:srgbClr val="03499E"/>
                </a:solidFill>
                <a:latin typeface="Times New Roman"/>
                <a:cs typeface="Times New Roman"/>
              </a:rPr>
              <a:t>lực</a:t>
            </a:r>
            <a:r>
              <a:rPr sz="2800" spc="-20" dirty="0">
                <a:solidFill>
                  <a:srgbClr val="03499E"/>
                </a:solidFill>
                <a:latin typeface="Times New Roman"/>
                <a:cs typeface="Times New Roman"/>
              </a:rPr>
              <a:t> </a:t>
            </a:r>
            <a:r>
              <a:rPr sz="2800" dirty="0">
                <a:solidFill>
                  <a:srgbClr val="03499E"/>
                </a:solidFill>
                <a:latin typeface="Times New Roman"/>
                <a:cs typeface="Times New Roman"/>
              </a:rPr>
              <a:t>tài</a:t>
            </a:r>
            <a:r>
              <a:rPr sz="2800" spc="-20" dirty="0">
                <a:solidFill>
                  <a:srgbClr val="03499E"/>
                </a:solidFill>
                <a:latin typeface="Times New Roman"/>
                <a:cs typeface="Times New Roman"/>
              </a:rPr>
              <a:t> </a:t>
            </a:r>
            <a:r>
              <a:rPr sz="2800" dirty="0">
                <a:solidFill>
                  <a:srgbClr val="03499E"/>
                </a:solidFill>
                <a:latin typeface="Times New Roman"/>
                <a:cs typeface="Times New Roman"/>
              </a:rPr>
              <a:t>chính,</a:t>
            </a:r>
            <a:r>
              <a:rPr sz="2800" spc="-30" dirty="0">
                <a:solidFill>
                  <a:srgbClr val="03499E"/>
                </a:solidFill>
                <a:latin typeface="Times New Roman"/>
                <a:cs typeface="Times New Roman"/>
              </a:rPr>
              <a:t> </a:t>
            </a:r>
            <a:r>
              <a:rPr sz="2800" dirty="0">
                <a:solidFill>
                  <a:srgbClr val="03499E"/>
                </a:solidFill>
                <a:latin typeface="Times New Roman"/>
                <a:cs typeface="Times New Roman"/>
              </a:rPr>
              <a:t>số</a:t>
            </a:r>
            <a:r>
              <a:rPr sz="2800" spc="-5" dirty="0">
                <a:solidFill>
                  <a:srgbClr val="03499E"/>
                </a:solidFill>
                <a:latin typeface="Times New Roman"/>
                <a:cs typeface="Times New Roman"/>
              </a:rPr>
              <a:t> </a:t>
            </a:r>
            <a:r>
              <a:rPr sz="2800" dirty="0">
                <a:solidFill>
                  <a:srgbClr val="03499E"/>
                </a:solidFill>
                <a:latin typeface="Times New Roman"/>
                <a:cs typeface="Times New Roman"/>
              </a:rPr>
              <a:t>năm</a:t>
            </a:r>
            <a:r>
              <a:rPr sz="2800" spc="-20" dirty="0">
                <a:solidFill>
                  <a:srgbClr val="03499E"/>
                </a:solidFill>
                <a:latin typeface="Times New Roman"/>
                <a:cs typeface="Times New Roman"/>
              </a:rPr>
              <a:t> hoạt </a:t>
            </a:r>
            <a:r>
              <a:rPr sz="2800" dirty="0">
                <a:solidFill>
                  <a:srgbClr val="03499E"/>
                </a:solidFill>
                <a:latin typeface="Times New Roman"/>
                <a:cs typeface="Times New Roman"/>
              </a:rPr>
              <a:t>động</a:t>
            </a:r>
            <a:r>
              <a:rPr sz="2800" spc="-35" dirty="0">
                <a:solidFill>
                  <a:srgbClr val="03499E"/>
                </a:solidFill>
                <a:latin typeface="Times New Roman"/>
                <a:cs typeface="Times New Roman"/>
              </a:rPr>
              <a:t> </a:t>
            </a:r>
            <a:r>
              <a:rPr sz="2800" dirty="0">
                <a:solidFill>
                  <a:srgbClr val="03499E"/>
                </a:solidFill>
                <a:latin typeface="Times New Roman"/>
                <a:cs typeface="Times New Roman"/>
              </a:rPr>
              <a:t>trong</a:t>
            </a:r>
            <a:r>
              <a:rPr sz="2800" spc="-35" dirty="0">
                <a:solidFill>
                  <a:srgbClr val="03499E"/>
                </a:solidFill>
                <a:latin typeface="Times New Roman"/>
                <a:cs typeface="Times New Roman"/>
              </a:rPr>
              <a:t> </a:t>
            </a:r>
            <a:r>
              <a:rPr sz="2800" dirty="0">
                <a:solidFill>
                  <a:srgbClr val="03499E"/>
                </a:solidFill>
                <a:latin typeface="Times New Roman"/>
                <a:cs typeface="Times New Roman"/>
              </a:rPr>
              <a:t>cùng</a:t>
            </a:r>
            <a:r>
              <a:rPr sz="2800" spc="-25" dirty="0">
                <a:solidFill>
                  <a:srgbClr val="03499E"/>
                </a:solidFill>
                <a:latin typeface="Times New Roman"/>
                <a:cs typeface="Times New Roman"/>
              </a:rPr>
              <a:t> </a:t>
            </a:r>
            <a:r>
              <a:rPr sz="2800" dirty="0">
                <a:solidFill>
                  <a:srgbClr val="03499E"/>
                </a:solidFill>
                <a:latin typeface="Times New Roman"/>
                <a:cs typeface="Times New Roman"/>
              </a:rPr>
              <a:t>ngành</a:t>
            </a:r>
            <a:r>
              <a:rPr sz="2800" spc="-30" dirty="0">
                <a:solidFill>
                  <a:srgbClr val="03499E"/>
                </a:solidFill>
                <a:latin typeface="Times New Roman"/>
                <a:cs typeface="Times New Roman"/>
              </a:rPr>
              <a:t> </a:t>
            </a:r>
            <a:r>
              <a:rPr sz="2800" dirty="0">
                <a:solidFill>
                  <a:srgbClr val="03499E"/>
                </a:solidFill>
                <a:latin typeface="Times New Roman"/>
                <a:cs typeface="Times New Roman"/>
              </a:rPr>
              <a:t>nghề</a:t>
            </a:r>
            <a:r>
              <a:rPr sz="2800" spc="-40" dirty="0">
                <a:solidFill>
                  <a:srgbClr val="03499E"/>
                </a:solidFill>
                <a:latin typeface="Times New Roman"/>
                <a:cs typeface="Times New Roman"/>
              </a:rPr>
              <a:t> </a:t>
            </a:r>
            <a:r>
              <a:rPr sz="2800" dirty="0">
                <a:solidFill>
                  <a:srgbClr val="03499E"/>
                </a:solidFill>
                <a:latin typeface="Times New Roman"/>
                <a:cs typeface="Times New Roman"/>
              </a:rPr>
              <a:t>trong</a:t>
            </a:r>
            <a:r>
              <a:rPr sz="2800" spc="-35" dirty="0">
                <a:solidFill>
                  <a:srgbClr val="03499E"/>
                </a:solidFill>
                <a:latin typeface="Times New Roman"/>
                <a:cs typeface="Times New Roman"/>
              </a:rPr>
              <a:t> </a:t>
            </a:r>
            <a:r>
              <a:rPr sz="2800" dirty="0">
                <a:solidFill>
                  <a:srgbClr val="03499E"/>
                </a:solidFill>
                <a:latin typeface="Times New Roman"/>
                <a:cs typeface="Times New Roman"/>
              </a:rPr>
              <a:t>thời</a:t>
            </a:r>
            <a:r>
              <a:rPr sz="2800" spc="-30" dirty="0">
                <a:solidFill>
                  <a:srgbClr val="03499E"/>
                </a:solidFill>
                <a:latin typeface="Times New Roman"/>
                <a:cs typeface="Times New Roman"/>
              </a:rPr>
              <a:t> </a:t>
            </a:r>
            <a:r>
              <a:rPr sz="2800" dirty="0">
                <a:solidFill>
                  <a:srgbClr val="03499E"/>
                </a:solidFill>
                <a:latin typeface="Times New Roman"/>
                <a:cs typeface="Times New Roman"/>
              </a:rPr>
              <a:t>hạn</a:t>
            </a:r>
            <a:r>
              <a:rPr sz="2800" spc="-30" dirty="0">
                <a:solidFill>
                  <a:srgbClr val="03499E"/>
                </a:solidFill>
                <a:latin typeface="Times New Roman"/>
                <a:cs typeface="Times New Roman"/>
              </a:rPr>
              <a:t> </a:t>
            </a:r>
            <a:r>
              <a:rPr sz="2800" dirty="0">
                <a:solidFill>
                  <a:srgbClr val="03499E"/>
                </a:solidFill>
                <a:latin typeface="Times New Roman"/>
                <a:cs typeface="Times New Roman"/>
              </a:rPr>
              <a:t>06</a:t>
            </a:r>
            <a:r>
              <a:rPr sz="2800" spc="-20" dirty="0">
                <a:solidFill>
                  <a:srgbClr val="03499E"/>
                </a:solidFill>
                <a:latin typeface="Times New Roman"/>
                <a:cs typeface="Times New Roman"/>
              </a:rPr>
              <a:t> </a:t>
            </a:r>
            <a:r>
              <a:rPr sz="2800" dirty="0">
                <a:solidFill>
                  <a:srgbClr val="03499E"/>
                </a:solidFill>
                <a:latin typeface="Times New Roman"/>
                <a:cs typeface="Times New Roman"/>
              </a:rPr>
              <a:t>năm</a:t>
            </a:r>
            <a:r>
              <a:rPr sz="2800" spc="-30" dirty="0">
                <a:solidFill>
                  <a:srgbClr val="03499E"/>
                </a:solidFill>
                <a:latin typeface="Times New Roman"/>
                <a:cs typeface="Times New Roman"/>
              </a:rPr>
              <a:t> </a:t>
            </a:r>
            <a:r>
              <a:rPr sz="2800" dirty="0">
                <a:solidFill>
                  <a:srgbClr val="03499E"/>
                </a:solidFill>
                <a:latin typeface="Times New Roman"/>
                <a:cs typeface="Times New Roman"/>
              </a:rPr>
              <a:t>kể</a:t>
            </a:r>
            <a:r>
              <a:rPr sz="2800" spc="-30" dirty="0">
                <a:solidFill>
                  <a:srgbClr val="03499E"/>
                </a:solidFill>
                <a:latin typeface="Times New Roman"/>
                <a:cs typeface="Times New Roman"/>
              </a:rPr>
              <a:t> </a:t>
            </a:r>
            <a:r>
              <a:rPr sz="2800" dirty="0">
                <a:solidFill>
                  <a:srgbClr val="03499E"/>
                </a:solidFill>
                <a:latin typeface="Times New Roman"/>
                <a:cs typeface="Times New Roman"/>
              </a:rPr>
              <a:t>từ</a:t>
            </a:r>
            <a:r>
              <a:rPr sz="2800" spc="-30" dirty="0">
                <a:solidFill>
                  <a:srgbClr val="03499E"/>
                </a:solidFill>
                <a:latin typeface="Times New Roman"/>
                <a:cs typeface="Times New Roman"/>
              </a:rPr>
              <a:t> </a:t>
            </a:r>
            <a:r>
              <a:rPr sz="2800" dirty="0">
                <a:solidFill>
                  <a:srgbClr val="03499E"/>
                </a:solidFill>
                <a:latin typeface="Times New Roman"/>
                <a:cs typeface="Times New Roman"/>
              </a:rPr>
              <a:t>khi</a:t>
            </a:r>
            <a:r>
              <a:rPr sz="2800" spc="-30" dirty="0">
                <a:solidFill>
                  <a:srgbClr val="03499E"/>
                </a:solidFill>
                <a:latin typeface="Times New Roman"/>
                <a:cs typeface="Times New Roman"/>
              </a:rPr>
              <a:t> </a:t>
            </a:r>
            <a:r>
              <a:rPr sz="2800" dirty="0">
                <a:solidFill>
                  <a:srgbClr val="03499E"/>
                </a:solidFill>
                <a:latin typeface="Times New Roman"/>
                <a:cs typeface="Times New Roman"/>
              </a:rPr>
              <a:t>sản</a:t>
            </a:r>
            <a:r>
              <a:rPr sz="2800" spc="-25" dirty="0">
                <a:solidFill>
                  <a:srgbClr val="03499E"/>
                </a:solidFill>
                <a:latin typeface="Times New Roman"/>
                <a:cs typeface="Times New Roman"/>
              </a:rPr>
              <a:t> </a:t>
            </a:r>
            <a:r>
              <a:rPr sz="2800" spc="-20" dirty="0">
                <a:solidFill>
                  <a:srgbClr val="03499E"/>
                </a:solidFill>
                <a:latin typeface="Times New Roman"/>
                <a:cs typeface="Times New Roman"/>
              </a:rPr>
              <a:t>phẩm </a:t>
            </a:r>
            <a:r>
              <a:rPr sz="2800" dirty="0">
                <a:solidFill>
                  <a:srgbClr val="03499E"/>
                </a:solidFill>
                <a:latin typeface="Times New Roman"/>
                <a:cs typeface="Times New Roman"/>
              </a:rPr>
              <a:t>lần</a:t>
            </a:r>
            <a:r>
              <a:rPr sz="2800" spc="-5" dirty="0">
                <a:solidFill>
                  <a:srgbClr val="03499E"/>
                </a:solidFill>
                <a:latin typeface="Times New Roman"/>
                <a:cs typeface="Times New Roman"/>
              </a:rPr>
              <a:t> </a:t>
            </a:r>
            <a:r>
              <a:rPr sz="2800" dirty="0">
                <a:solidFill>
                  <a:srgbClr val="03499E"/>
                </a:solidFill>
                <a:latin typeface="Times New Roman"/>
                <a:cs typeface="Times New Roman"/>
              </a:rPr>
              <a:t>đầu</a:t>
            </a:r>
            <a:r>
              <a:rPr sz="2800" spc="-15" dirty="0">
                <a:solidFill>
                  <a:srgbClr val="03499E"/>
                </a:solidFill>
                <a:latin typeface="Times New Roman"/>
                <a:cs typeface="Times New Roman"/>
              </a:rPr>
              <a:t> </a:t>
            </a:r>
            <a:r>
              <a:rPr sz="2800" dirty="0">
                <a:solidFill>
                  <a:srgbClr val="03499E"/>
                </a:solidFill>
                <a:latin typeface="Times New Roman"/>
                <a:cs typeface="Times New Roman"/>
              </a:rPr>
              <a:t>được</a:t>
            </a:r>
            <a:r>
              <a:rPr sz="2800" spc="-15" dirty="0">
                <a:solidFill>
                  <a:srgbClr val="03499E"/>
                </a:solidFill>
                <a:latin typeface="Times New Roman"/>
                <a:cs typeface="Times New Roman"/>
              </a:rPr>
              <a:t> </a:t>
            </a:r>
            <a:r>
              <a:rPr sz="2800" dirty="0">
                <a:solidFill>
                  <a:srgbClr val="03499E"/>
                </a:solidFill>
                <a:latin typeface="Times New Roman"/>
                <a:cs typeface="Times New Roman"/>
              </a:rPr>
              <a:t>sản</a:t>
            </a:r>
            <a:r>
              <a:rPr sz="2800" spc="-15" dirty="0">
                <a:solidFill>
                  <a:srgbClr val="03499E"/>
                </a:solidFill>
                <a:latin typeface="Times New Roman"/>
                <a:cs typeface="Times New Roman"/>
              </a:rPr>
              <a:t> </a:t>
            </a:r>
            <a:r>
              <a:rPr sz="2800" dirty="0">
                <a:solidFill>
                  <a:srgbClr val="03499E"/>
                </a:solidFill>
                <a:latin typeface="Times New Roman"/>
                <a:cs typeface="Times New Roman"/>
              </a:rPr>
              <a:t>xuất</a:t>
            </a:r>
            <a:r>
              <a:rPr sz="2800" spc="-15" dirty="0">
                <a:solidFill>
                  <a:srgbClr val="03499E"/>
                </a:solidFill>
                <a:latin typeface="Times New Roman"/>
                <a:cs typeface="Times New Roman"/>
              </a:rPr>
              <a:t> </a:t>
            </a:r>
            <a:r>
              <a:rPr sz="2800" dirty="0">
                <a:solidFill>
                  <a:srgbClr val="03499E"/>
                </a:solidFill>
                <a:latin typeface="Times New Roman"/>
                <a:cs typeface="Times New Roman"/>
              </a:rPr>
              <a:t>và</a:t>
            </a:r>
            <a:r>
              <a:rPr sz="2800" spc="-15" dirty="0">
                <a:solidFill>
                  <a:srgbClr val="03499E"/>
                </a:solidFill>
                <a:latin typeface="Times New Roman"/>
                <a:cs typeface="Times New Roman"/>
              </a:rPr>
              <a:t> </a:t>
            </a:r>
            <a:r>
              <a:rPr sz="2800" dirty="0">
                <a:solidFill>
                  <a:srgbClr val="03499E"/>
                </a:solidFill>
                <a:latin typeface="Times New Roman"/>
                <a:cs typeface="Times New Roman"/>
              </a:rPr>
              <a:t>đủ điều</a:t>
            </a:r>
            <a:r>
              <a:rPr sz="2800" spc="-15" dirty="0">
                <a:solidFill>
                  <a:srgbClr val="03499E"/>
                </a:solidFill>
                <a:latin typeface="Times New Roman"/>
                <a:cs typeface="Times New Roman"/>
              </a:rPr>
              <a:t> </a:t>
            </a:r>
            <a:r>
              <a:rPr sz="2800" dirty="0">
                <a:solidFill>
                  <a:srgbClr val="03499E"/>
                </a:solidFill>
                <a:latin typeface="Times New Roman"/>
                <a:cs typeface="Times New Roman"/>
              </a:rPr>
              <a:t>kiện</a:t>
            </a:r>
            <a:r>
              <a:rPr sz="2800" spc="-20" dirty="0">
                <a:solidFill>
                  <a:srgbClr val="03499E"/>
                </a:solidFill>
                <a:latin typeface="Times New Roman"/>
                <a:cs typeface="Times New Roman"/>
              </a:rPr>
              <a:t> </a:t>
            </a:r>
            <a:r>
              <a:rPr sz="2800" dirty="0">
                <a:solidFill>
                  <a:srgbClr val="03499E"/>
                </a:solidFill>
                <a:latin typeface="Times New Roman"/>
                <a:cs typeface="Times New Roman"/>
              </a:rPr>
              <a:t>để</a:t>
            </a:r>
            <a:r>
              <a:rPr sz="2800" spc="-15" dirty="0">
                <a:solidFill>
                  <a:srgbClr val="03499E"/>
                </a:solidFill>
                <a:latin typeface="Times New Roman"/>
                <a:cs typeface="Times New Roman"/>
              </a:rPr>
              <a:t> </a:t>
            </a:r>
            <a:r>
              <a:rPr sz="2800" dirty="0">
                <a:solidFill>
                  <a:srgbClr val="03499E"/>
                </a:solidFill>
                <a:latin typeface="Times New Roman"/>
                <a:cs typeface="Times New Roman"/>
              </a:rPr>
              <a:t>đưa</a:t>
            </a:r>
            <a:r>
              <a:rPr sz="2800" spc="-5" dirty="0">
                <a:solidFill>
                  <a:srgbClr val="03499E"/>
                </a:solidFill>
                <a:latin typeface="Times New Roman"/>
                <a:cs typeface="Times New Roman"/>
              </a:rPr>
              <a:t> </a:t>
            </a:r>
            <a:r>
              <a:rPr sz="2800" dirty="0">
                <a:solidFill>
                  <a:srgbClr val="03499E"/>
                </a:solidFill>
                <a:latin typeface="Times New Roman"/>
                <a:cs typeface="Times New Roman"/>
              </a:rPr>
              <a:t>ra</a:t>
            </a:r>
            <a:r>
              <a:rPr sz="2800" spc="-10" dirty="0">
                <a:solidFill>
                  <a:srgbClr val="03499E"/>
                </a:solidFill>
                <a:latin typeface="Times New Roman"/>
                <a:cs typeface="Times New Roman"/>
              </a:rPr>
              <a:t> </a:t>
            </a:r>
            <a:r>
              <a:rPr sz="2800" dirty="0">
                <a:solidFill>
                  <a:srgbClr val="03499E"/>
                </a:solidFill>
                <a:latin typeface="Times New Roman"/>
                <a:cs typeface="Times New Roman"/>
              </a:rPr>
              <a:t>thị</a:t>
            </a:r>
            <a:r>
              <a:rPr sz="2800" spc="-15" dirty="0">
                <a:solidFill>
                  <a:srgbClr val="03499E"/>
                </a:solidFill>
                <a:latin typeface="Times New Roman"/>
                <a:cs typeface="Times New Roman"/>
              </a:rPr>
              <a:t> </a:t>
            </a:r>
            <a:r>
              <a:rPr sz="2800" spc="-10" dirty="0">
                <a:solidFill>
                  <a:srgbClr val="03499E"/>
                </a:solidFill>
                <a:latin typeface="Times New Roman"/>
                <a:cs typeface="Times New Roman"/>
              </a:rPr>
              <a:t>trường.</a:t>
            </a:r>
            <a:endParaRPr sz="2800">
              <a:latin typeface="Times New Roman"/>
              <a:cs typeface="Times New Roman"/>
            </a:endParaRPr>
          </a:p>
          <a:p>
            <a:pPr marL="317500" marR="5080" indent="-304800">
              <a:lnSpc>
                <a:spcPct val="150000"/>
              </a:lnSpc>
              <a:buSzPct val="42857"/>
              <a:buFont typeface="Wingdings"/>
              <a:buChar char=""/>
              <a:tabLst>
                <a:tab pos="317500" algn="l"/>
              </a:tabLst>
            </a:pPr>
            <a:r>
              <a:rPr sz="2800" dirty="0">
                <a:solidFill>
                  <a:srgbClr val="03499E"/>
                </a:solidFill>
                <a:latin typeface="Times New Roman"/>
                <a:cs typeface="Times New Roman"/>
              </a:rPr>
              <a:t>Nhà</a:t>
            </a:r>
            <a:r>
              <a:rPr sz="2800" spc="-15" dirty="0">
                <a:solidFill>
                  <a:srgbClr val="03499E"/>
                </a:solidFill>
                <a:latin typeface="Times New Roman"/>
                <a:cs typeface="Times New Roman"/>
              </a:rPr>
              <a:t> </a:t>
            </a:r>
            <a:r>
              <a:rPr sz="2800" dirty="0">
                <a:solidFill>
                  <a:srgbClr val="03499E"/>
                </a:solidFill>
                <a:latin typeface="Times New Roman"/>
                <a:cs typeface="Times New Roman"/>
              </a:rPr>
              <a:t>thầu</a:t>
            </a:r>
            <a:r>
              <a:rPr sz="2800" spc="-25" dirty="0">
                <a:solidFill>
                  <a:srgbClr val="03499E"/>
                </a:solidFill>
                <a:latin typeface="Times New Roman"/>
                <a:cs typeface="Times New Roman"/>
              </a:rPr>
              <a:t> </a:t>
            </a:r>
            <a:r>
              <a:rPr sz="2800" dirty="0">
                <a:solidFill>
                  <a:srgbClr val="03499E"/>
                </a:solidFill>
                <a:latin typeface="Times New Roman"/>
                <a:cs typeface="Times New Roman"/>
              </a:rPr>
              <a:t>là</a:t>
            </a:r>
            <a:r>
              <a:rPr sz="2800" spc="-30" dirty="0">
                <a:solidFill>
                  <a:srgbClr val="03499E"/>
                </a:solidFill>
                <a:latin typeface="Times New Roman"/>
                <a:cs typeface="Times New Roman"/>
              </a:rPr>
              <a:t> </a:t>
            </a:r>
            <a:r>
              <a:rPr sz="2800" dirty="0">
                <a:solidFill>
                  <a:srgbClr val="03499E"/>
                </a:solidFill>
                <a:latin typeface="Times New Roman"/>
                <a:cs typeface="Times New Roman"/>
              </a:rPr>
              <a:t>hộ</a:t>
            </a:r>
            <a:r>
              <a:rPr sz="2800" spc="-15" dirty="0">
                <a:solidFill>
                  <a:srgbClr val="03499E"/>
                </a:solidFill>
                <a:latin typeface="Times New Roman"/>
                <a:cs typeface="Times New Roman"/>
              </a:rPr>
              <a:t> </a:t>
            </a:r>
            <a:r>
              <a:rPr sz="2800" dirty="0">
                <a:solidFill>
                  <a:srgbClr val="03499E"/>
                </a:solidFill>
                <a:latin typeface="Times New Roman"/>
                <a:cs typeface="Times New Roman"/>
              </a:rPr>
              <a:t>kinh</a:t>
            </a:r>
            <a:r>
              <a:rPr sz="2800" spc="-35" dirty="0">
                <a:solidFill>
                  <a:srgbClr val="03499E"/>
                </a:solidFill>
                <a:latin typeface="Times New Roman"/>
                <a:cs typeface="Times New Roman"/>
              </a:rPr>
              <a:t> </a:t>
            </a:r>
            <a:r>
              <a:rPr sz="2800" dirty="0">
                <a:solidFill>
                  <a:srgbClr val="03499E"/>
                </a:solidFill>
                <a:latin typeface="Times New Roman"/>
                <a:cs typeface="Times New Roman"/>
              </a:rPr>
              <a:t>doanh</a:t>
            </a:r>
            <a:r>
              <a:rPr sz="2800" spc="-25" dirty="0">
                <a:solidFill>
                  <a:srgbClr val="03499E"/>
                </a:solidFill>
                <a:latin typeface="Times New Roman"/>
                <a:cs typeface="Times New Roman"/>
              </a:rPr>
              <a:t> </a:t>
            </a:r>
            <a:r>
              <a:rPr sz="2800" dirty="0">
                <a:solidFill>
                  <a:srgbClr val="03499E"/>
                </a:solidFill>
                <a:latin typeface="Times New Roman"/>
                <a:cs typeface="Times New Roman"/>
              </a:rPr>
              <a:t>không</a:t>
            </a:r>
            <a:r>
              <a:rPr sz="2800" spc="-35" dirty="0">
                <a:solidFill>
                  <a:srgbClr val="03499E"/>
                </a:solidFill>
                <a:latin typeface="Times New Roman"/>
                <a:cs typeface="Times New Roman"/>
              </a:rPr>
              <a:t> </a:t>
            </a:r>
            <a:r>
              <a:rPr sz="2800" dirty="0">
                <a:solidFill>
                  <a:srgbClr val="03499E"/>
                </a:solidFill>
                <a:latin typeface="Times New Roman"/>
                <a:cs typeface="Times New Roman"/>
              </a:rPr>
              <a:t>phải</a:t>
            </a:r>
            <a:r>
              <a:rPr sz="2800" spc="-35" dirty="0">
                <a:solidFill>
                  <a:srgbClr val="03499E"/>
                </a:solidFill>
                <a:latin typeface="Times New Roman"/>
                <a:cs typeface="Times New Roman"/>
              </a:rPr>
              <a:t> </a:t>
            </a:r>
            <a:r>
              <a:rPr sz="2800" dirty="0">
                <a:solidFill>
                  <a:srgbClr val="03499E"/>
                </a:solidFill>
                <a:latin typeface="Times New Roman"/>
                <a:cs typeface="Times New Roman"/>
              </a:rPr>
              <a:t>nộp</a:t>
            </a:r>
            <a:r>
              <a:rPr sz="2800" spc="-30" dirty="0">
                <a:solidFill>
                  <a:srgbClr val="03499E"/>
                </a:solidFill>
                <a:latin typeface="Times New Roman"/>
                <a:cs typeface="Times New Roman"/>
              </a:rPr>
              <a:t> </a:t>
            </a:r>
            <a:r>
              <a:rPr sz="2800" dirty="0">
                <a:solidFill>
                  <a:srgbClr val="03499E"/>
                </a:solidFill>
                <a:latin typeface="Times New Roman"/>
                <a:cs typeface="Times New Roman"/>
              </a:rPr>
              <a:t>báo</a:t>
            </a:r>
            <a:r>
              <a:rPr sz="2800" spc="-30" dirty="0">
                <a:solidFill>
                  <a:srgbClr val="03499E"/>
                </a:solidFill>
                <a:latin typeface="Times New Roman"/>
                <a:cs typeface="Times New Roman"/>
              </a:rPr>
              <a:t> </a:t>
            </a:r>
            <a:r>
              <a:rPr sz="2800" dirty="0">
                <a:solidFill>
                  <a:srgbClr val="03499E"/>
                </a:solidFill>
                <a:latin typeface="Times New Roman"/>
                <a:cs typeface="Times New Roman"/>
              </a:rPr>
              <a:t>cáo</a:t>
            </a:r>
            <a:r>
              <a:rPr sz="2800" spc="-25" dirty="0">
                <a:solidFill>
                  <a:srgbClr val="03499E"/>
                </a:solidFill>
                <a:latin typeface="Times New Roman"/>
                <a:cs typeface="Times New Roman"/>
              </a:rPr>
              <a:t> </a:t>
            </a:r>
            <a:r>
              <a:rPr sz="2800" dirty="0">
                <a:solidFill>
                  <a:srgbClr val="03499E"/>
                </a:solidFill>
                <a:latin typeface="Times New Roman"/>
                <a:cs typeface="Times New Roman"/>
              </a:rPr>
              <a:t>tài</a:t>
            </a:r>
            <a:r>
              <a:rPr sz="2800" spc="-30" dirty="0">
                <a:solidFill>
                  <a:srgbClr val="03499E"/>
                </a:solidFill>
                <a:latin typeface="Times New Roman"/>
                <a:cs typeface="Times New Roman"/>
              </a:rPr>
              <a:t> </a:t>
            </a:r>
            <a:r>
              <a:rPr sz="2800" dirty="0">
                <a:solidFill>
                  <a:srgbClr val="03499E"/>
                </a:solidFill>
                <a:latin typeface="Times New Roman"/>
                <a:cs typeface="Times New Roman"/>
              </a:rPr>
              <a:t>chính,</a:t>
            </a:r>
            <a:r>
              <a:rPr sz="2800" spc="-35" dirty="0">
                <a:solidFill>
                  <a:srgbClr val="03499E"/>
                </a:solidFill>
                <a:latin typeface="Times New Roman"/>
                <a:cs typeface="Times New Roman"/>
              </a:rPr>
              <a:t> </a:t>
            </a:r>
            <a:r>
              <a:rPr sz="2800" dirty="0">
                <a:solidFill>
                  <a:srgbClr val="03499E"/>
                </a:solidFill>
                <a:latin typeface="Times New Roman"/>
                <a:cs typeface="Times New Roman"/>
              </a:rPr>
              <a:t>không</a:t>
            </a:r>
            <a:r>
              <a:rPr sz="2800" spc="-30" dirty="0">
                <a:solidFill>
                  <a:srgbClr val="03499E"/>
                </a:solidFill>
                <a:latin typeface="Times New Roman"/>
                <a:cs typeface="Times New Roman"/>
              </a:rPr>
              <a:t> </a:t>
            </a:r>
            <a:r>
              <a:rPr sz="2800" spc="-20" dirty="0">
                <a:solidFill>
                  <a:srgbClr val="03499E"/>
                </a:solidFill>
                <a:latin typeface="Times New Roman"/>
                <a:cs typeface="Times New Roman"/>
              </a:rPr>
              <a:t>phải </a:t>
            </a:r>
            <a:r>
              <a:rPr sz="2800" dirty="0">
                <a:solidFill>
                  <a:srgbClr val="03499E"/>
                </a:solidFill>
                <a:latin typeface="Times New Roman"/>
                <a:cs typeface="Times New Roman"/>
              </a:rPr>
              <a:t>đáp ứng</a:t>
            </a:r>
            <a:r>
              <a:rPr sz="2800" spc="-15" dirty="0">
                <a:solidFill>
                  <a:srgbClr val="03499E"/>
                </a:solidFill>
                <a:latin typeface="Times New Roman"/>
                <a:cs typeface="Times New Roman"/>
              </a:rPr>
              <a:t> </a:t>
            </a:r>
            <a:r>
              <a:rPr sz="2800" dirty="0">
                <a:solidFill>
                  <a:srgbClr val="03499E"/>
                </a:solidFill>
                <a:latin typeface="Times New Roman"/>
                <a:cs typeface="Times New Roman"/>
              </a:rPr>
              <a:t>yêu cầu</a:t>
            </a:r>
            <a:r>
              <a:rPr sz="2800" spc="5" dirty="0">
                <a:solidFill>
                  <a:srgbClr val="03499E"/>
                </a:solidFill>
                <a:latin typeface="Times New Roman"/>
                <a:cs typeface="Times New Roman"/>
              </a:rPr>
              <a:t> </a:t>
            </a:r>
            <a:r>
              <a:rPr sz="2800" dirty="0">
                <a:solidFill>
                  <a:srgbClr val="03499E"/>
                </a:solidFill>
                <a:latin typeface="Times New Roman"/>
                <a:cs typeface="Times New Roman"/>
              </a:rPr>
              <a:t>về giá</a:t>
            </a:r>
            <a:r>
              <a:rPr sz="2800" spc="-20" dirty="0">
                <a:solidFill>
                  <a:srgbClr val="03499E"/>
                </a:solidFill>
                <a:latin typeface="Times New Roman"/>
                <a:cs typeface="Times New Roman"/>
              </a:rPr>
              <a:t> </a:t>
            </a:r>
            <a:r>
              <a:rPr sz="2800" dirty="0">
                <a:solidFill>
                  <a:srgbClr val="03499E"/>
                </a:solidFill>
                <a:latin typeface="Times New Roman"/>
                <a:cs typeface="Times New Roman"/>
              </a:rPr>
              <a:t>trị</a:t>
            </a:r>
            <a:r>
              <a:rPr sz="2800" spc="-5" dirty="0">
                <a:solidFill>
                  <a:srgbClr val="03499E"/>
                </a:solidFill>
                <a:latin typeface="Times New Roman"/>
                <a:cs typeface="Times New Roman"/>
              </a:rPr>
              <a:t> </a:t>
            </a:r>
            <a:r>
              <a:rPr sz="2800" dirty="0">
                <a:solidFill>
                  <a:srgbClr val="03499E"/>
                </a:solidFill>
                <a:latin typeface="Times New Roman"/>
                <a:cs typeface="Times New Roman"/>
              </a:rPr>
              <a:t>tài</a:t>
            </a:r>
            <a:r>
              <a:rPr sz="2800" spc="-5" dirty="0">
                <a:solidFill>
                  <a:srgbClr val="03499E"/>
                </a:solidFill>
                <a:latin typeface="Times New Roman"/>
                <a:cs typeface="Times New Roman"/>
              </a:rPr>
              <a:t> </a:t>
            </a:r>
            <a:r>
              <a:rPr sz="2800" dirty="0">
                <a:solidFill>
                  <a:srgbClr val="03499E"/>
                </a:solidFill>
                <a:latin typeface="Times New Roman"/>
                <a:cs typeface="Times New Roman"/>
              </a:rPr>
              <a:t>sản</a:t>
            </a:r>
            <a:r>
              <a:rPr sz="2800" spc="-20" dirty="0">
                <a:solidFill>
                  <a:srgbClr val="03499E"/>
                </a:solidFill>
                <a:latin typeface="Times New Roman"/>
                <a:cs typeface="Times New Roman"/>
              </a:rPr>
              <a:t> ròng</a:t>
            </a:r>
            <a:endParaRPr sz="2800">
              <a:latin typeface="Times New Roman"/>
              <a:cs typeface="Times New Roman"/>
            </a:endParaRPr>
          </a:p>
        </p:txBody>
      </p:sp>
      <p:sp>
        <p:nvSpPr>
          <p:cNvPr id="4" name="object 4"/>
          <p:cNvSpPr txBox="1"/>
          <p:nvPr/>
        </p:nvSpPr>
        <p:spPr>
          <a:xfrm>
            <a:off x="11756263" y="6563140"/>
            <a:ext cx="183515" cy="179705"/>
          </a:xfrm>
          <a:prstGeom prst="rect">
            <a:avLst/>
          </a:prstGeom>
        </p:spPr>
        <p:txBody>
          <a:bodyPr vert="horz" wrap="square" lIns="0" tIns="8255" rIns="0" bIns="0" rtlCol="0">
            <a:spAutoFit/>
          </a:bodyPr>
          <a:lstStyle/>
          <a:p>
            <a:pPr marL="12700">
              <a:lnSpc>
                <a:spcPct val="100000"/>
              </a:lnSpc>
              <a:spcBef>
                <a:spcPts val="65"/>
              </a:spcBef>
            </a:pPr>
            <a:r>
              <a:rPr sz="1000" spc="-25" dirty="0">
                <a:latin typeface="Verdana"/>
                <a:cs typeface="Verdana"/>
              </a:rPr>
              <a:t>86</a:t>
            </a:r>
            <a:endParaRPr sz="1000">
              <a:latin typeface="Verdana"/>
              <a:cs typeface="Verdana"/>
            </a:endParaRPr>
          </a:p>
        </p:txBody>
      </p:sp>
      <p:sp>
        <p:nvSpPr>
          <p:cNvPr id="3" name="object 3"/>
          <p:cNvSpPr txBox="1">
            <a:spLocks noGrp="1"/>
          </p:cNvSpPr>
          <p:nvPr>
            <p:ph type="title"/>
          </p:nvPr>
        </p:nvSpPr>
        <p:spPr>
          <a:xfrm>
            <a:off x="688340" y="340817"/>
            <a:ext cx="6710680" cy="437515"/>
          </a:xfrm>
          <a:prstGeom prst="rect">
            <a:avLst/>
          </a:prstGeom>
        </p:spPr>
        <p:txBody>
          <a:bodyPr vert="horz" wrap="square" lIns="0" tIns="12700" rIns="0" bIns="0" rtlCol="0">
            <a:spAutoFit/>
          </a:bodyPr>
          <a:lstStyle/>
          <a:p>
            <a:pPr marL="12700">
              <a:lnSpc>
                <a:spcPct val="100000"/>
              </a:lnSpc>
              <a:spcBef>
                <a:spcPts val="100"/>
              </a:spcBef>
            </a:pPr>
            <a:r>
              <a:rPr sz="2700" dirty="0"/>
              <a:t>Tiêu</a:t>
            </a:r>
            <a:r>
              <a:rPr sz="2700" spc="-10" dirty="0"/>
              <a:t> </a:t>
            </a:r>
            <a:r>
              <a:rPr sz="2700" dirty="0"/>
              <a:t>chuẩn</a:t>
            </a:r>
            <a:r>
              <a:rPr sz="2700" spc="-15" dirty="0"/>
              <a:t> </a:t>
            </a:r>
            <a:r>
              <a:rPr sz="2700" dirty="0"/>
              <a:t>đánh</a:t>
            </a:r>
            <a:r>
              <a:rPr sz="2700" spc="-30" dirty="0"/>
              <a:t> </a:t>
            </a:r>
            <a:r>
              <a:rPr sz="2700" dirty="0"/>
              <a:t>giá</a:t>
            </a:r>
            <a:r>
              <a:rPr sz="2700" spc="-15" dirty="0"/>
              <a:t> </a:t>
            </a:r>
            <a:r>
              <a:rPr sz="2700" dirty="0"/>
              <a:t>NLKN</a:t>
            </a:r>
            <a:r>
              <a:rPr sz="2700" spc="-10" dirty="0"/>
              <a:t> </a:t>
            </a:r>
            <a:r>
              <a:rPr sz="2700" dirty="0"/>
              <a:t>–</a:t>
            </a:r>
            <a:r>
              <a:rPr sz="2700" spc="-10" dirty="0"/>
              <a:t> </a:t>
            </a:r>
            <a:r>
              <a:rPr sz="2700" dirty="0"/>
              <a:t>NT</a:t>
            </a:r>
            <a:r>
              <a:rPr sz="2700" spc="-15" dirty="0"/>
              <a:t> </a:t>
            </a:r>
            <a:r>
              <a:rPr sz="2700" dirty="0"/>
              <a:t>thương</a:t>
            </a:r>
            <a:r>
              <a:rPr sz="2700" spc="-5" dirty="0"/>
              <a:t> </a:t>
            </a:r>
            <a:r>
              <a:rPr sz="2700" spc="-25" dirty="0"/>
              <a:t>mại</a:t>
            </a:r>
            <a:endParaRPr sz="2700"/>
          </a:p>
        </p:txBody>
      </p:sp>
      <p:sp>
        <p:nvSpPr>
          <p:cNvPr id="5" name="Slide Number Placeholder 4">
            <a:extLst>
              <a:ext uri="{FF2B5EF4-FFF2-40B4-BE49-F238E27FC236}">
                <a16:creationId xmlns:a16="http://schemas.microsoft.com/office/drawing/2014/main" id="{3054132D-0D0F-4CCF-DFF0-230E478328EE}"/>
              </a:ext>
            </a:extLst>
          </p:cNvPr>
          <p:cNvSpPr>
            <a:spLocks noGrp="1"/>
          </p:cNvSpPr>
          <p:nvPr>
            <p:ph type="sldNum" sz="quarter" idx="7"/>
          </p:nvPr>
        </p:nvSpPr>
        <p:spPr/>
        <p:txBody>
          <a:bodyPr/>
          <a:lstStyle/>
          <a:p>
            <a:pPr marL="4939665">
              <a:lnSpc>
                <a:spcPts val="1655"/>
              </a:lnSpc>
            </a:pPr>
            <a:fld id="{81D60167-4931-47E6-BA6A-407CBD079E47}" type="slidenum">
              <a:rPr lang="en-US" spc="-25" smtClean="0"/>
              <a:t>86</a:t>
            </a:fld>
            <a:endParaRPr lang="en-US" spc="-25"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25400" y="765589"/>
            <a:ext cx="11427460" cy="6021705"/>
            <a:chOff x="25400" y="765589"/>
            <a:chExt cx="11427460" cy="6021705"/>
          </a:xfrm>
        </p:grpSpPr>
        <p:sp>
          <p:nvSpPr>
            <p:cNvPr id="3" name="object 3"/>
            <p:cNvSpPr/>
            <p:nvPr/>
          </p:nvSpPr>
          <p:spPr>
            <a:xfrm>
              <a:off x="467233" y="778289"/>
              <a:ext cx="10972800" cy="5995035"/>
            </a:xfrm>
            <a:custGeom>
              <a:avLst/>
              <a:gdLst/>
              <a:ahLst/>
              <a:cxnLst/>
              <a:rect l="l" t="t" r="r" b="b"/>
              <a:pathLst>
                <a:path w="10972800" h="5995034">
                  <a:moveTo>
                    <a:pt x="10972800" y="0"/>
                  </a:moveTo>
                  <a:lnTo>
                    <a:pt x="0" y="0"/>
                  </a:lnTo>
                  <a:lnTo>
                    <a:pt x="0" y="5994781"/>
                  </a:lnTo>
                  <a:lnTo>
                    <a:pt x="10972800" y="5994781"/>
                  </a:lnTo>
                  <a:lnTo>
                    <a:pt x="10972800" y="0"/>
                  </a:lnTo>
                  <a:close/>
                </a:path>
              </a:pathLst>
            </a:custGeom>
            <a:solidFill>
              <a:srgbClr val="FFFFFF"/>
            </a:solidFill>
          </p:spPr>
          <p:txBody>
            <a:bodyPr wrap="square" lIns="0" tIns="0" rIns="0" bIns="0" rtlCol="0"/>
            <a:lstStyle/>
            <a:p>
              <a:endParaRPr/>
            </a:p>
          </p:txBody>
        </p:sp>
        <p:sp>
          <p:nvSpPr>
            <p:cNvPr id="4" name="object 4"/>
            <p:cNvSpPr/>
            <p:nvPr/>
          </p:nvSpPr>
          <p:spPr>
            <a:xfrm>
              <a:off x="467233" y="778289"/>
              <a:ext cx="10972800" cy="5995035"/>
            </a:xfrm>
            <a:custGeom>
              <a:avLst/>
              <a:gdLst/>
              <a:ahLst/>
              <a:cxnLst/>
              <a:rect l="l" t="t" r="r" b="b"/>
              <a:pathLst>
                <a:path w="10972800" h="5995034">
                  <a:moveTo>
                    <a:pt x="0" y="5994781"/>
                  </a:moveTo>
                  <a:lnTo>
                    <a:pt x="10972800" y="5994781"/>
                  </a:lnTo>
                  <a:lnTo>
                    <a:pt x="10972800" y="0"/>
                  </a:lnTo>
                  <a:lnTo>
                    <a:pt x="0" y="0"/>
                  </a:lnTo>
                  <a:lnTo>
                    <a:pt x="0" y="5994781"/>
                  </a:lnTo>
                  <a:close/>
                </a:path>
              </a:pathLst>
            </a:custGeom>
            <a:ln w="25400">
              <a:solidFill>
                <a:srgbClr val="6C6C6C"/>
              </a:solidFill>
            </a:ln>
          </p:spPr>
          <p:txBody>
            <a:bodyPr wrap="square" lIns="0" tIns="0" rIns="0" bIns="0" rtlCol="0"/>
            <a:lstStyle/>
            <a:p>
              <a:endParaRPr/>
            </a:p>
          </p:txBody>
        </p:sp>
      </p:grpSp>
      <p:sp>
        <p:nvSpPr>
          <p:cNvPr id="5" name="object 5"/>
          <p:cNvSpPr txBox="1"/>
          <p:nvPr/>
        </p:nvSpPr>
        <p:spPr>
          <a:xfrm>
            <a:off x="1003198" y="796899"/>
            <a:ext cx="10271760" cy="4396105"/>
          </a:xfrm>
          <a:prstGeom prst="rect">
            <a:avLst/>
          </a:prstGeom>
        </p:spPr>
        <p:txBody>
          <a:bodyPr vert="horz" wrap="square" lIns="0" tIns="114300" rIns="0" bIns="0" rtlCol="0">
            <a:spAutoFit/>
          </a:bodyPr>
          <a:lstStyle/>
          <a:p>
            <a:pPr marL="12700" algn="just">
              <a:lnSpc>
                <a:spcPct val="100000"/>
              </a:lnSpc>
              <a:spcBef>
                <a:spcPts val="900"/>
              </a:spcBef>
            </a:pPr>
            <a:r>
              <a:rPr sz="2000" b="1" dirty="0">
                <a:solidFill>
                  <a:srgbClr val="03499E"/>
                </a:solidFill>
                <a:latin typeface="Times New Roman"/>
                <a:cs typeface="Times New Roman"/>
              </a:rPr>
              <a:t>Hợp</a:t>
            </a:r>
            <a:r>
              <a:rPr sz="2000" b="1" spc="-15" dirty="0">
                <a:solidFill>
                  <a:srgbClr val="03499E"/>
                </a:solidFill>
                <a:latin typeface="Times New Roman"/>
                <a:cs typeface="Times New Roman"/>
              </a:rPr>
              <a:t> </a:t>
            </a:r>
            <a:r>
              <a:rPr sz="2000" b="1" dirty="0">
                <a:solidFill>
                  <a:srgbClr val="03499E"/>
                </a:solidFill>
                <a:latin typeface="Times New Roman"/>
                <a:cs typeface="Times New Roman"/>
              </a:rPr>
              <a:t>đồng</a:t>
            </a:r>
            <a:r>
              <a:rPr sz="2000" b="1" spc="-15" dirty="0">
                <a:solidFill>
                  <a:srgbClr val="03499E"/>
                </a:solidFill>
                <a:latin typeface="Times New Roman"/>
                <a:cs typeface="Times New Roman"/>
              </a:rPr>
              <a:t> </a:t>
            </a:r>
            <a:r>
              <a:rPr sz="2000" b="1" dirty="0">
                <a:solidFill>
                  <a:srgbClr val="03499E"/>
                </a:solidFill>
                <a:latin typeface="Times New Roman"/>
                <a:cs typeface="Times New Roman"/>
              </a:rPr>
              <a:t>tương</a:t>
            </a:r>
            <a:r>
              <a:rPr sz="2000" b="1" spc="-5" dirty="0">
                <a:solidFill>
                  <a:srgbClr val="03499E"/>
                </a:solidFill>
                <a:latin typeface="Times New Roman"/>
                <a:cs typeface="Times New Roman"/>
              </a:rPr>
              <a:t> </a:t>
            </a:r>
            <a:r>
              <a:rPr sz="2000" b="1" spc="-25" dirty="0">
                <a:solidFill>
                  <a:srgbClr val="03499E"/>
                </a:solidFill>
                <a:latin typeface="Times New Roman"/>
                <a:cs typeface="Times New Roman"/>
              </a:rPr>
              <a:t>tự</a:t>
            </a:r>
            <a:r>
              <a:rPr sz="2000" spc="-25" dirty="0">
                <a:solidFill>
                  <a:srgbClr val="03499E"/>
                </a:solidFill>
                <a:latin typeface="Times New Roman"/>
                <a:cs typeface="Times New Roman"/>
              </a:rPr>
              <a:t>:</a:t>
            </a:r>
            <a:endParaRPr sz="2000">
              <a:latin typeface="Times New Roman"/>
              <a:cs typeface="Times New Roman"/>
            </a:endParaRPr>
          </a:p>
          <a:p>
            <a:pPr marL="12700" marR="5080" indent="448945" algn="just">
              <a:lnSpc>
                <a:spcPct val="100000"/>
              </a:lnSpc>
              <a:spcBef>
                <a:spcPts val="805"/>
              </a:spcBef>
              <a:buSzPct val="60000"/>
              <a:buChar char="●"/>
              <a:tabLst>
                <a:tab pos="461645" algn="l"/>
              </a:tabLst>
            </a:pPr>
            <a:r>
              <a:rPr sz="2000" dirty="0">
                <a:solidFill>
                  <a:srgbClr val="03499E"/>
                </a:solidFill>
                <a:latin typeface="Times New Roman"/>
                <a:cs typeface="Times New Roman"/>
              </a:rPr>
              <a:t>Tương</a:t>
            </a:r>
            <a:r>
              <a:rPr sz="2000" spc="155" dirty="0">
                <a:solidFill>
                  <a:srgbClr val="03499E"/>
                </a:solidFill>
                <a:latin typeface="Times New Roman"/>
                <a:cs typeface="Times New Roman"/>
              </a:rPr>
              <a:t> </a:t>
            </a:r>
            <a:r>
              <a:rPr sz="2000" dirty="0">
                <a:solidFill>
                  <a:srgbClr val="03499E"/>
                </a:solidFill>
                <a:latin typeface="Times New Roman"/>
                <a:cs typeface="Times New Roman"/>
              </a:rPr>
              <a:t>tự</a:t>
            </a:r>
            <a:r>
              <a:rPr sz="2000" spc="155" dirty="0">
                <a:solidFill>
                  <a:srgbClr val="03499E"/>
                </a:solidFill>
                <a:latin typeface="Times New Roman"/>
                <a:cs typeface="Times New Roman"/>
              </a:rPr>
              <a:t> </a:t>
            </a:r>
            <a:r>
              <a:rPr sz="2000" dirty="0">
                <a:solidFill>
                  <a:srgbClr val="03499E"/>
                </a:solidFill>
                <a:latin typeface="Times New Roman"/>
                <a:cs typeface="Times New Roman"/>
              </a:rPr>
              <a:t>về</a:t>
            </a:r>
            <a:r>
              <a:rPr sz="2000" spc="145" dirty="0">
                <a:solidFill>
                  <a:srgbClr val="03499E"/>
                </a:solidFill>
                <a:latin typeface="Times New Roman"/>
                <a:cs typeface="Times New Roman"/>
              </a:rPr>
              <a:t> </a:t>
            </a:r>
            <a:r>
              <a:rPr sz="2000" dirty="0">
                <a:solidFill>
                  <a:srgbClr val="03499E"/>
                </a:solidFill>
                <a:latin typeface="Times New Roman"/>
                <a:cs typeface="Times New Roman"/>
              </a:rPr>
              <a:t>tính</a:t>
            </a:r>
            <a:r>
              <a:rPr sz="2000" spc="160" dirty="0">
                <a:solidFill>
                  <a:srgbClr val="03499E"/>
                </a:solidFill>
                <a:latin typeface="Times New Roman"/>
                <a:cs typeface="Times New Roman"/>
              </a:rPr>
              <a:t> </a:t>
            </a:r>
            <a:r>
              <a:rPr sz="2000" dirty="0">
                <a:solidFill>
                  <a:srgbClr val="03499E"/>
                </a:solidFill>
                <a:latin typeface="Times New Roman"/>
                <a:cs typeface="Times New Roman"/>
              </a:rPr>
              <a:t>chất:</a:t>
            </a:r>
            <a:r>
              <a:rPr sz="2000" spc="145" dirty="0">
                <a:solidFill>
                  <a:srgbClr val="03499E"/>
                </a:solidFill>
                <a:latin typeface="Times New Roman"/>
                <a:cs typeface="Times New Roman"/>
              </a:rPr>
              <a:t> </a:t>
            </a:r>
            <a:r>
              <a:rPr sz="2000" dirty="0">
                <a:solidFill>
                  <a:srgbClr val="03499E"/>
                </a:solidFill>
                <a:latin typeface="Times New Roman"/>
                <a:cs typeface="Times New Roman"/>
              </a:rPr>
              <a:t>hàng</a:t>
            </a:r>
            <a:r>
              <a:rPr sz="2000" spc="155" dirty="0">
                <a:solidFill>
                  <a:srgbClr val="03499E"/>
                </a:solidFill>
                <a:latin typeface="Times New Roman"/>
                <a:cs typeface="Times New Roman"/>
              </a:rPr>
              <a:t> </a:t>
            </a:r>
            <a:r>
              <a:rPr sz="2000" dirty="0">
                <a:solidFill>
                  <a:srgbClr val="03499E"/>
                </a:solidFill>
                <a:latin typeface="Times New Roman"/>
                <a:cs typeface="Times New Roman"/>
              </a:rPr>
              <a:t>hóa</a:t>
            </a:r>
            <a:r>
              <a:rPr sz="2000" spc="145" dirty="0">
                <a:solidFill>
                  <a:srgbClr val="03499E"/>
                </a:solidFill>
                <a:latin typeface="Times New Roman"/>
                <a:cs typeface="Times New Roman"/>
              </a:rPr>
              <a:t> </a:t>
            </a:r>
            <a:r>
              <a:rPr sz="2000" dirty="0">
                <a:solidFill>
                  <a:srgbClr val="03499E"/>
                </a:solidFill>
                <a:latin typeface="Times New Roman"/>
                <a:cs typeface="Times New Roman"/>
              </a:rPr>
              <a:t>có</a:t>
            </a:r>
            <a:r>
              <a:rPr sz="2000" spc="165" dirty="0">
                <a:solidFill>
                  <a:srgbClr val="03499E"/>
                </a:solidFill>
                <a:latin typeface="Times New Roman"/>
                <a:cs typeface="Times New Roman"/>
              </a:rPr>
              <a:t> </a:t>
            </a:r>
            <a:r>
              <a:rPr sz="2000" dirty="0">
                <a:solidFill>
                  <a:srgbClr val="03499E"/>
                </a:solidFill>
                <a:latin typeface="Times New Roman"/>
                <a:cs typeface="Times New Roman"/>
              </a:rPr>
              <a:t>tính</a:t>
            </a:r>
            <a:r>
              <a:rPr sz="2000" spc="170" dirty="0">
                <a:solidFill>
                  <a:srgbClr val="03499E"/>
                </a:solidFill>
                <a:latin typeface="Times New Roman"/>
                <a:cs typeface="Times New Roman"/>
              </a:rPr>
              <a:t> </a:t>
            </a:r>
            <a:r>
              <a:rPr sz="2000" dirty="0">
                <a:solidFill>
                  <a:srgbClr val="03499E"/>
                </a:solidFill>
                <a:latin typeface="Times New Roman"/>
                <a:cs typeface="Times New Roman"/>
              </a:rPr>
              <a:t>chất</a:t>
            </a:r>
            <a:r>
              <a:rPr sz="2000" spc="155" dirty="0">
                <a:solidFill>
                  <a:srgbClr val="03499E"/>
                </a:solidFill>
                <a:latin typeface="Times New Roman"/>
                <a:cs typeface="Times New Roman"/>
              </a:rPr>
              <a:t> </a:t>
            </a:r>
            <a:r>
              <a:rPr sz="2000" dirty="0">
                <a:solidFill>
                  <a:srgbClr val="03499E"/>
                </a:solidFill>
                <a:latin typeface="Times New Roman"/>
                <a:cs typeface="Times New Roman"/>
              </a:rPr>
              <a:t>tương</a:t>
            </a:r>
            <a:r>
              <a:rPr sz="2000" spc="160" dirty="0">
                <a:solidFill>
                  <a:srgbClr val="03499E"/>
                </a:solidFill>
                <a:latin typeface="Times New Roman"/>
                <a:cs typeface="Times New Roman"/>
              </a:rPr>
              <a:t> </a:t>
            </a:r>
            <a:r>
              <a:rPr sz="2000" dirty="0">
                <a:solidFill>
                  <a:srgbClr val="03499E"/>
                </a:solidFill>
                <a:latin typeface="Times New Roman"/>
                <a:cs typeface="Times New Roman"/>
              </a:rPr>
              <a:t>tự</a:t>
            </a:r>
            <a:r>
              <a:rPr sz="2000" spc="155" dirty="0">
                <a:solidFill>
                  <a:srgbClr val="03499E"/>
                </a:solidFill>
                <a:latin typeface="Times New Roman"/>
                <a:cs typeface="Times New Roman"/>
              </a:rPr>
              <a:t> </a:t>
            </a:r>
            <a:r>
              <a:rPr sz="2000" dirty="0">
                <a:solidFill>
                  <a:srgbClr val="03499E"/>
                </a:solidFill>
                <a:latin typeface="Times New Roman"/>
                <a:cs typeface="Times New Roman"/>
              </a:rPr>
              <a:t>là</a:t>
            </a:r>
            <a:r>
              <a:rPr sz="2000" spc="145" dirty="0">
                <a:solidFill>
                  <a:srgbClr val="03499E"/>
                </a:solidFill>
                <a:latin typeface="Times New Roman"/>
                <a:cs typeface="Times New Roman"/>
              </a:rPr>
              <a:t> </a:t>
            </a:r>
            <a:r>
              <a:rPr sz="2000" dirty="0">
                <a:solidFill>
                  <a:srgbClr val="03499E"/>
                </a:solidFill>
                <a:latin typeface="Times New Roman"/>
                <a:cs typeface="Times New Roman"/>
              </a:rPr>
              <a:t>hàng</a:t>
            </a:r>
            <a:r>
              <a:rPr sz="2000" spc="150" dirty="0">
                <a:solidFill>
                  <a:srgbClr val="03499E"/>
                </a:solidFill>
                <a:latin typeface="Times New Roman"/>
                <a:cs typeface="Times New Roman"/>
              </a:rPr>
              <a:t> </a:t>
            </a:r>
            <a:r>
              <a:rPr sz="2000" dirty="0">
                <a:solidFill>
                  <a:srgbClr val="03499E"/>
                </a:solidFill>
                <a:latin typeface="Times New Roman"/>
                <a:cs typeface="Times New Roman"/>
              </a:rPr>
              <a:t>hóa</a:t>
            </a:r>
            <a:r>
              <a:rPr sz="2000" spc="145" dirty="0">
                <a:solidFill>
                  <a:srgbClr val="03499E"/>
                </a:solidFill>
                <a:latin typeface="Times New Roman"/>
                <a:cs typeface="Times New Roman"/>
              </a:rPr>
              <a:t> </a:t>
            </a:r>
            <a:r>
              <a:rPr sz="2000" dirty="0">
                <a:solidFill>
                  <a:srgbClr val="03499E"/>
                </a:solidFill>
                <a:latin typeface="Times New Roman"/>
                <a:cs typeface="Times New Roman"/>
              </a:rPr>
              <a:t>đáp</a:t>
            </a:r>
            <a:r>
              <a:rPr sz="2000" spc="160" dirty="0">
                <a:solidFill>
                  <a:srgbClr val="03499E"/>
                </a:solidFill>
                <a:latin typeface="Times New Roman"/>
                <a:cs typeface="Times New Roman"/>
              </a:rPr>
              <a:t> </a:t>
            </a:r>
            <a:r>
              <a:rPr sz="2000" dirty="0">
                <a:solidFill>
                  <a:srgbClr val="03499E"/>
                </a:solidFill>
                <a:latin typeface="Times New Roman"/>
                <a:cs typeface="Times New Roman"/>
              </a:rPr>
              <a:t>ứng</a:t>
            </a:r>
            <a:r>
              <a:rPr sz="2000" spc="155" dirty="0">
                <a:solidFill>
                  <a:srgbClr val="03499E"/>
                </a:solidFill>
                <a:latin typeface="Times New Roman"/>
                <a:cs typeface="Times New Roman"/>
              </a:rPr>
              <a:t> </a:t>
            </a:r>
            <a:r>
              <a:rPr sz="2000" dirty="0">
                <a:solidFill>
                  <a:srgbClr val="03499E"/>
                </a:solidFill>
                <a:latin typeface="Times New Roman"/>
                <a:cs typeface="Times New Roman"/>
              </a:rPr>
              <a:t>1</a:t>
            </a:r>
            <a:r>
              <a:rPr sz="2000" spc="155" dirty="0">
                <a:solidFill>
                  <a:srgbClr val="03499E"/>
                </a:solidFill>
                <a:latin typeface="Times New Roman"/>
                <a:cs typeface="Times New Roman"/>
              </a:rPr>
              <a:t> </a:t>
            </a:r>
            <a:r>
              <a:rPr sz="2000" dirty="0">
                <a:solidFill>
                  <a:srgbClr val="03499E"/>
                </a:solidFill>
                <a:latin typeface="Times New Roman"/>
                <a:cs typeface="Times New Roman"/>
              </a:rPr>
              <a:t>trong</a:t>
            </a:r>
            <a:r>
              <a:rPr sz="2000" spc="140" dirty="0">
                <a:solidFill>
                  <a:srgbClr val="03499E"/>
                </a:solidFill>
                <a:latin typeface="Times New Roman"/>
                <a:cs typeface="Times New Roman"/>
              </a:rPr>
              <a:t> </a:t>
            </a:r>
            <a:r>
              <a:rPr sz="2000" dirty="0">
                <a:solidFill>
                  <a:srgbClr val="03499E"/>
                </a:solidFill>
                <a:latin typeface="Times New Roman"/>
                <a:cs typeface="Times New Roman"/>
              </a:rPr>
              <a:t>2</a:t>
            </a:r>
            <a:r>
              <a:rPr sz="2000" spc="155" dirty="0">
                <a:solidFill>
                  <a:srgbClr val="03499E"/>
                </a:solidFill>
                <a:latin typeface="Times New Roman"/>
                <a:cs typeface="Times New Roman"/>
              </a:rPr>
              <a:t> </a:t>
            </a:r>
            <a:r>
              <a:rPr sz="2000" dirty="0">
                <a:solidFill>
                  <a:srgbClr val="03499E"/>
                </a:solidFill>
                <a:latin typeface="Times New Roman"/>
                <a:cs typeface="Times New Roman"/>
              </a:rPr>
              <a:t>tiêu</a:t>
            </a:r>
            <a:r>
              <a:rPr sz="2000" spc="155" dirty="0">
                <a:solidFill>
                  <a:srgbClr val="03499E"/>
                </a:solidFill>
                <a:latin typeface="Times New Roman"/>
                <a:cs typeface="Times New Roman"/>
              </a:rPr>
              <a:t> </a:t>
            </a:r>
            <a:r>
              <a:rPr sz="2000" spc="-25" dirty="0">
                <a:solidFill>
                  <a:srgbClr val="03499E"/>
                </a:solidFill>
                <a:latin typeface="Times New Roman"/>
                <a:cs typeface="Times New Roman"/>
              </a:rPr>
              <a:t>chí </a:t>
            </a:r>
            <a:r>
              <a:rPr sz="2000" dirty="0">
                <a:solidFill>
                  <a:srgbClr val="03499E"/>
                </a:solidFill>
                <a:latin typeface="Times New Roman"/>
                <a:cs typeface="Times New Roman"/>
              </a:rPr>
              <a:t>sau:</a:t>
            </a:r>
            <a:r>
              <a:rPr sz="2000" spc="20" dirty="0">
                <a:solidFill>
                  <a:srgbClr val="03499E"/>
                </a:solidFill>
                <a:latin typeface="Times New Roman"/>
                <a:cs typeface="Times New Roman"/>
              </a:rPr>
              <a:t> </a:t>
            </a:r>
            <a:r>
              <a:rPr sz="2000" dirty="0">
                <a:solidFill>
                  <a:srgbClr val="FF0000"/>
                </a:solidFill>
                <a:latin typeface="Times New Roman"/>
                <a:cs typeface="Times New Roman"/>
              </a:rPr>
              <a:t>(i)</a:t>
            </a:r>
            <a:r>
              <a:rPr sz="2000" spc="25" dirty="0">
                <a:solidFill>
                  <a:srgbClr val="FF0000"/>
                </a:solidFill>
                <a:latin typeface="Times New Roman"/>
                <a:cs typeface="Times New Roman"/>
              </a:rPr>
              <a:t> </a:t>
            </a:r>
            <a:r>
              <a:rPr sz="2000" dirty="0">
                <a:solidFill>
                  <a:srgbClr val="FF0000"/>
                </a:solidFill>
                <a:latin typeface="Times New Roman"/>
                <a:cs typeface="Times New Roman"/>
              </a:rPr>
              <a:t>Tiêu</a:t>
            </a:r>
            <a:r>
              <a:rPr sz="2000" spc="40" dirty="0">
                <a:solidFill>
                  <a:srgbClr val="FF0000"/>
                </a:solidFill>
                <a:latin typeface="Times New Roman"/>
                <a:cs typeface="Times New Roman"/>
              </a:rPr>
              <a:t> </a:t>
            </a:r>
            <a:r>
              <a:rPr sz="2000" dirty="0">
                <a:solidFill>
                  <a:srgbClr val="FF0000"/>
                </a:solidFill>
                <a:latin typeface="Times New Roman"/>
                <a:cs typeface="Times New Roman"/>
              </a:rPr>
              <a:t>chí</a:t>
            </a:r>
            <a:r>
              <a:rPr sz="2000" spc="35" dirty="0">
                <a:solidFill>
                  <a:srgbClr val="FF0000"/>
                </a:solidFill>
                <a:latin typeface="Times New Roman"/>
                <a:cs typeface="Times New Roman"/>
              </a:rPr>
              <a:t> </a:t>
            </a:r>
            <a:r>
              <a:rPr sz="2000" dirty="0">
                <a:solidFill>
                  <a:srgbClr val="FF0000"/>
                </a:solidFill>
                <a:latin typeface="Times New Roman"/>
                <a:cs typeface="Times New Roman"/>
              </a:rPr>
              <a:t>1:</a:t>
            </a:r>
            <a:r>
              <a:rPr sz="2000" spc="15" dirty="0">
                <a:solidFill>
                  <a:srgbClr val="FF0000"/>
                </a:solidFill>
                <a:latin typeface="Times New Roman"/>
                <a:cs typeface="Times New Roman"/>
              </a:rPr>
              <a:t> </a:t>
            </a:r>
            <a:r>
              <a:rPr sz="2000" dirty="0">
                <a:solidFill>
                  <a:srgbClr val="FF0000"/>
                </a:solidFill>
                <a:latin typeface="Times New Roman"/>
                <a:cs typeface="Times New Roman"/>
              </a:rPr>
              <a:t>là</a:t>
            </a:r>
            <a:r>
              <a:rPr sz="2000" spc="25" dirty="0">
                <a:solidFill>
                  <a:srgbClr val="FF0000"/>
                </a:solidFill>
                <a:latin typeface="Times New Roman"/>
                <a:cs typeface="Times New Roman"/>
              </a:rPr>
              <a:t> </a:t>
            </a:r>
            <a:r>
              <a:rPr sz="2000" dirty="0">
                <a:solidFill>
                  <a:srgbClr val="FF0000"/>
                </a:solidFill>
                <a:latin typeface="Times New Roman"/>
                <a:cs typeface="Times New Roman"/>
              </a:rPr>
              <a:t>hàng</a:t>
            </a:r>
            <a:r>
              <a:rPr sz="2000" spc="30" dirty="0">
                <a:solidFill>
                  <a:srgbClr val="FF0000"/>
                </a:solidFill>
                <a:latin typeface="Times New Roman"/>
                <a:cs typeface="Times New Roman"/>
              </a:rPr>
              <a:t> </a:t>
            </a:r>
            <a:r>
              <a:rPr sz="2000" dirty="0">
                <a:solidFill>
                  <a:srgbClr val="FF0000"/>
                </a:solidFill>
                <a:latin typeface="Times New Roman"/>
                <a:cs typeface="Times New Roman"/>
              </a:rPr>
              <a:t>hóa</a:t>
            </a:r>
            <a:r>
              <a:rPr sz="2000" spc="35" dirty="0">
                <a:solidFill>
                  <a:srgbClr val="FF0000"/>
                </a:solidFill>
                <a:latin typeface="Times New Roman"/>
                <a:cs typeface="Times New Roman"/>
              </a:rPr>
              <a:t> </a:t>
            </a:r>
            <a:r>
              <a:rPr sz="2000" dirty="0">
                <a:solidFill>
                  <a:srgbClr val="FF0000"/>
                </a:solidFill>
                <a:latin typeface="Times New Roman"/>
                <a:cs typeface="Times New Roman"/>
              </a:rPr>
              <a:t>thuộc</a:t>
            </a:r>
            <a:r>
              <a:rPr sz="2000" spc="35" dirty="0">
                <a:solidFill>
                  <a:srgbClr val="FF0000"/>
                </a:solidFill>
                <a:latin typeface="Times New Roman"/>
                <a:cs typeface="Times New Roman"/>
              </a:rPr>
              <a:t> </a:t>
            </a:r>
            <a:r>
              <a:rPr sz="2000" dirty="0">
                <a:solidFill>
                  <a:srgbClr val="FF0000"/>
                </a:solidFill>
                <a:latin typeface="Times New Roman"/>
                <a:cs typeface="Times New Roman"/>
              </a:rPr>
              <a:t>cùng</a:t>
            </a:r>
            <a:r>
              <a:rPr sz="2000" spc="40" dirty="0">
                <a:solidFill>
                  <a:srgbClr val="FF0000"/>
                </a:solidFill>
                <a:latin typeface="Times New Roman"/>
                <a:cs typeface="Times New Roman"/>
              </a:rPr>
              <a:t> </a:t>
            </a:r>
            <a:r>
              <a:rPr sz="2000" dirty="0">
                <a:solidFill>
                  <a:srgbClr val="FF0000"/>
                </a:solidFill>
                <a:latin typeface="Times New Roman"/>
                <a:cs typeface="Times New Roman"/>
              </a:rPr>
              <a:t>lĩnh</a:t>
            </a:r>
            <a:r>
              <a:rPr sz="2000" spc="35" dirty="0">
                <a:solidFill>
                  <a:srgbClr val="FF0000"/>
                </a:solidFill>
                <a:latin typeface="Times New Roman"/>
                <a:cs typeface="Times New Roman"/>
              </a:rPr>
              <a:t> </a:t>
            </a:r>
            <a:r>
              <a:rPr sz="2000" dirty="0">
                <a:solidFill>
                  <a:srgbClr val="FF0000"/>
                </a:solidFill>
                <a:latin typeface="Times New Roman"/>
                <a:cs typeface="Times New Roman"/>
              </a:rPr>
              <a:t>vực,</a:t>
            </a:r>
            <a:r>
              <a:rPr sz="2000" spc="45" dirty="0">
                <a:solidFill>
                  <a:srgbClr val="FF0000"/>
                </a:solidFill>
                <a:latin typeface="Times New Roman"/>
                <a:cs typeface="Times New Roman"/>
              </a:rPr>
              <a:t> </a:t>
            </a:r>
            <a:r>
              <a:rPr sz="2000" dirty="0">
                <a:solidFill>
                  <a:srgbClr val="FF0000"/>
                </a:solidFill>
                <a:latin typeface="Times New Roman"/>
                <a:cs typeface="Times New Roman"/>
              </a:rPr>
              <a:t>chủng</a:t>
            </a:r>
            <a:r>
              <a:rPr sz="2000" spc="25" dirty="0">
                <a:solidFill>
                  <a:srgbClr val="FF0000"/>
                </a:solidFill>
                <a:latin typeface="Times New Roman"/>
                <a:cs typeface="Times New Roman"/>
              </a:rPr>
              <a:t> </a:t>
            </a:r>
            <a:r>
              <a:rPr sz="2000" dirty="0">
                <a:solidFill>
                  <a:srgbClr val="FF0000"/>
                </a:solidFill>
                <a:latin typeface="Times New Roman"/>
                <a:cs typeface="Times New Roman"/>
              </a:rPr>
              <a:t>loại</a:t>
            </a:r>
            <a:r>
              <a:rPr sz="2000" spc="20" dirty="0">
                <a:solidFill>
                  <a:srgbClr val="FF0000"/>
                </a:solidFill>
                <a:latin typeface="Times New Roman"/>
                <a:cs typeface="Times New Roman"/>
              </a:rPr>
              <a:t> </a:t>
            </a:r>
            <a:r>
              <a:rPr sz="2000" dirty="0">
                <a:solidFill>
                  <a:srgbClr val="03499E"/>
                </a:solidFill>
                <a:latin typeface="Times New Roman"/>
                <a:cs typeface="Times New Roman"/>
              </a:rPr>
              <a:t>(chủ</a:t>
            </a:r>
            <a:r>
              <a:rPr sz="2000" spc="40" dirty="0">
                <a:solidFill>
                  <a:srgbClr val="03499E"/>
                </a:solidFill>
                <a:latin typeface="Times New Roman"/>
                <a:cs typeface="Times New Roman"/>
              </a:rPr>
              <a:t> </a:t>
            </a:r>
            <a:r>
              <a:rPr sz="2000" dirty="0">
                <a:solidFill>
                  <a:srgbClr val="03499E"/>
                </a:solidFill>
                <a:latin typeface="Times New Roman"/>
                <a:cs typeface="Times New Roman"/>
              </a:rPr>
              <a:t>đầu</a:t>
            </a:r>
            <a:r>
              <a:rPr sz="2000" spc="30" dirty="0">
                <a:solidFill>
                  <a:srgbClr val="03499E"/>
                </a:solidFill>
                <a:latin typeface="Times New Roman"/>
                <a:cs typeface="Times New Roman"/>
              </a:rPr>
              <a:t> </a:t>
            </a:r>
            <a:r>
              <a:rPr sz="2000" dirty="0">
                <a:solidFill>
                  <a:srgbClr val="03499E"/>
                </a:solidFill>
                <a:latin typeface="Times New Roman"/>
                <a:cs typeface="Times New Roman"/>
              </a:rPr>
              <a:t>tư</a:t>
            </a:r>
            <a:r>
              <a:rPr sz="2000" spc="45" dirty="0">
                <a:solidFill>
                  <a:srgbClr val="03499E"/>
                </a:solidFill>
                <a:latin typeface="Times New Roman"/>
                <a:cs typeface="Times New Roman"/>
              </a:rPr>
              <a:t> </a:t>
            </a:r>
            <a:r>
              <a:rPr sz="2000" dirty="0">
                <a:solidFill>
                  <a:srgbClr val="03499E"/>
                </a:solidFill>
                <a:latin typeface="Times New Roman"/>
                <a:cs typeface="Times New Roman"/>
              </a:rPr>
              <a:t>nêu</a:t>
            </a:r>
            <a:r>
              <a:rPr sz="2000" spc="30" dirty="0">
                <a:solidFill>
                  <a:srgbClr val="03499E"/>
                </a:solidFill>
                <a:latin typeface="Times New Roman"/>
                <a:cs typeface="Times New Roman"/>
              </a:rPr>
              <a:t> </a:t>
            </a:r>
            <a:r>
              <a:rPr sz="2000" dirty="0">
                <a:solidFill>
                  <a:srgbClr val="03499E"/>
                </a:solidFill>
                <a:latin typeface="Times New Roman"/>
                <a:cs typeface="Times New Roman"/>
              </a:rPr>
              <a:t>lĩnh</a:t>
            </a:r>
            <a:r>
              <a:rPr sz="2000" spc="35" dirty="0">
                <a:solidFill>
                  <a:srgbClr val="03499E"/>
                </a:solidFill>
                <a:latin typeface="Times New Roman"/>
                <a:cs typeface="Times New Roman"/>
              </a:rPr>
              <a:t> </a:t>
            </a:r>
            <a:r>
              <a:rPr sz="2000" dirty="0">
                <a:solidFill>
                  <a:srgbClr val="03499E"/>
                </a:solidFill>
                <a:latin typeface="Times New Roman"/>
                <a:cs typeface="Times New Roman"/>
              </a:rPr>
              <a:t>vực,</a:t>
            </a:r>
            <a:r>
              <a:rPr sz="2000" spc="25" dirty="0">
                <a:solidFill>
                  <a:srgbClr val="03499E"/>
                </a:solidFill>
                <a:latin typeface="Times New Roman"/>
                <a:cs typeface="Times New Roman"/>
              </a:rPr>
              <a:t> </a:t>
            </a:r>
            <a:r>
              <a:rPr sz="2000" dirty="0">
                <a:solidFill>
                  <a:srgbClr val="03499E"/>
                </a:solidFill>
                <a:latin typeface="Times New Roman"/>
                <a:cs typeface="Times New Roman"/>
              </a:rPr>
              <a:t>chủng</a:t>
            </a:r>
            <a:r>
              <a:rPr sz="2000" spc="40" dirty="0">
                <a:solidFill>
                  <a:srgbClr val="03499E"/>
                </a:solidFill>
                <a:latin typeface="Times New Roman"/>
                <a:cs typeface="Times New Roman"/>
              </a:rPr>
              <a:t> </a:t>
            </a:r>
            <a:r>
              <a:rPr sz="2000" spc="-20" dirty="0">
                <a:solidFill>
                  <a:srgbClr val="03499E"/>
                </a:solidFill>
                <a:latin typeface="Times New Roman"/>
                <a:cs typeface="Times New Roman"/>
              </a:rPr>
              <a:t>loại </a:t>
            </a:r>
            <a:r>
              <a:rPr sz="2000" dirty="0">
                <a:solidFill>
                  <a:srgbClr val="03499E"/>
                </a:solidFill>
                <a:latin typeface="Times New Roman"/>
                <a:cs typeface="Times New Roman"/>
              </a:rPr>
              <a:t>ví</a:t>
            </a:r>
            <a:r>
              <a:rPr sz="2000" spc="105" dirty="0">
                <a:solidFill>
                  <a:srgbClr val="03499E"/>
                </a:solidFill>
                <a:latin typeface="Times New Roman"/>
                <a:cs typeface="Times New Roman"/>
              </a:rPr>
              <a:t> </a:t>
            </a:r>
            <a:r>
              <a:rPr sz="2000" dirty="0">
                <a:solidFill>
                  <a:srgbClr val="03499E"/>
                </a:solidFill>
                <a:latin typeface="Times New Roman"/>
                <a:cs typeface="Times New Roman"/>
              </a:rPr>
              <a:t>dụ</a:t>
            </a:r>
            <a:r>
              <a:rPr sz="2000" spc="135" dirty="0">
                <a:solidFill>
                  <a:srgbClr val="03499E"/>
                </a:solidFill>
                <a:latin typeface="Times New Roman"/>
                <a:cs typeface="Times New Roman"/>
              </a:rPr>
              <a:t> </a:t>
            </a:r>
            <a:r>
              <a:rPr sz="2000" dirty="0">
                <a:solidFill>
                  <a:srgbClr val="03499E"/>
                </a:solidFill>
                <a:latin typeface="Times New Roman"/>
                <a:cs typeface="Times New Roman"/>
              </a:rPr>
              <a:t>thiết</a:t>
            </a:r>
            <a:r>
              <a:rPr sz="2000" spc="110" dirty="0">
                <a:solidFill>
                  <a:srgbClr val="03499E"/>
                </a:solidFill>
                <a:latin typeface="Times New Roman"/>
                <a:cs typeface="Times New Roman"/>
              </a:rPr>
              <a:t> </a:t>
            </a:r>
            <a:r>
              <a:rPr sz="2000" dirty="0">
                <a:solidFill>
                  <a:srgbClr val="03499E"/>
                </a:solidFill>
                <a:latin typeface="Times New Roman"/>
                <a:cs typeface="Times New Roman"/>
              </a:rPr>
              <a:t>bị</a:t>
            </a:r>
            <a:r>
              <a:rPr sz="2000" spc="125" dirty="0">
                <a:solidFill>
                  <a:srgbClr val="03499E"/>
                </a:solidFill>
                <a:latin typeface="Times New Roman"/>
                <a:cs typeface="Times New Roman"/>
              </a:rPr>
              <a:t> </a:t>
            </a:r>
            <a:r>
              <a:rPr sz="2000" dirty="0">
                <a:solidFill>
                  <a:srgbClr val="03499E"/>
                </a:solidFill>
                <a:latin typeface="Times New Roman"/>
                <a:cs typeface="Times New Roman"/>
              </a:rPr>
              <a:t>y</a:t>
            </a:r>
            <a:r>
              <a:rPr sz="2000" spc="110" dirty="0">
                <a:solidFill>
                  <a:srgbClr val="03499E"/>
                </a:solidFill>
                <a:latin typeface="Times New Roman"/>
                <a:cs typeface="Times New Roman"/>
              </a:rPr>
              <a:t> </a:t>
            </a:r>
            <a:r>
              <a:rPr sz="2000" dirty="0">
                <a:solidFill>
                  <a:srgbClr val="03499E"/>
                </a:solidFill>
                <a:latin typeface="Times New Roman"/>
                <a:cs typeface="Times New Roman"/>
              </a:rPr>
              <a:t>tế,</a:t>
            </a:r>
            <a:r>
              <a:rPr sz="2000" spc="130" dirty="0">
                <a:solidFill>
                  <a:srgbClr val="03499E"/>
                </a:solidFill>
                <a:latin typeface="Times New Roman"/>
                <a:cs typeface="Times New Roman"/>
              </a:rPr>
              <a:t> </a:t>
            </a:r>
            <a:r>
              <a:rPr sz="2000" dirty="0">
                <a:solidFill>
                  <a:srgbClr val="03499E"/>
                </a:solidFill>
                <a:latin typeface="Times New Roman"/>
                <a:cs typeface="Times New Roman"/>
              </a:rPr>
              <a:t>thiết</a:t>
            </a:r>
            <a:r>
              <a:rPr sz="2000" spc="120" dirty="0">
                <a:solidFill>
                  <a:srgbClr val="03499E"/>
                </a:solidFill>
                <a:latin typeface="Times New Roman"/>
                <a:cs typeface="Times New Roman"/>
              </a:rPr>
              <a:t> </a:t>
            </a:r>
            <a:r>
              <a:rPr sz="2000" dirty="0">
                <a:solidFill>
                  <a:srgbClr val="03499E"/>
                </a:solidFill>
                <a:latin typeface="Times New Roman"/>
                <a:cs typeface="Times New Roman"/>
              </a:rPr>
              <a:t>bị</a:t>
            </a:r>
            <a:r>
              <a:rPr sz="2000" spc="110" dirty="0">
                <a:solidFill>
                  <a:srgbClr val="03499E"/>
                </a:solidFill>
                <a:latin typeface="Times New Roman"/>
                <a:cs typeface="Times New Roman"/>
              </a:rPr>
              <a:t> </a:t>
            </a:r>
            <a:r>
              <a:rPr sz="2000" dirty="0">
                <a:solidFill>
                  <a:srgbClr val="03499E"/>
                </a:solidFill>
                <a:latin typeface="Times New Roman"/>
                <a:cs typeface="Times New Roman"/>
              </a:rPr>
              <a:t>điện,</a:t>
            </a:r>
            <a:r>
              <a:rPr sz="2000" spc="130" dirty="0">
                <a:solidFill>
                  <a:srgbClr val="03499E"/>
                </a:solidFill>
                <a:latin typeface="Times New Roman"/>
                <a:cs typeface="Times New Roman"/>
              </a:rPr>
              <a:t> </a:t>
            </a:r>
            <a:r>
              <a:rPr sz="2000" dirty="0">
                <a:solidFill>
                  <a:srgbClr val="03499E"/>
                </a:solidFill>
                <a:latin typeface="Times New Roman"/>
                <a:cs typeface="Times New Roman"/>
              </a:rPr>
              <a:t>thiết</a:t>
            </a:r>
            <a:r>
              <a:rPr sz="2000" spc="110" dirty="0">
                <a:solidFill>
                  <a:srgbClr val="03499E"/>
                </a:solidFill>
                <a:latin typeface="Times New Roman"/>
                <a:cs typeface="Times New Roman"/>
              </a:rPr>
              <a:t> </a:t>
            </a:r>
            <a:r>
              <a:rPr sz="2000" dirty="0">
                <a:solidFill>
                  <a:srgbClr val="03499E"/>
                </a:solidFill>
                <a:latin typeface="Times New Roman"/>
                <a:cs typeface="Times New Roman"/>
              </a:rPr>
              <a:t>bị</a:t>
            </a:r>
            <a:r>
              <a:rPr sz="2000" spc="110" dirty="0">
                <a:solidFill>
                  <a:srgbClr val="03499E"/>
                </a:solidFill>
                <a:latin typeface="Times New Roman"/>
                <a:cs typeface="Times New Roman"/>
              </a:rPr>
              <a:t> </a:t>
            </a:r>
            <a:r>
              <a:rPr sz="2000" dirty="0">
                <a:solidFill>
                  <a:srgbClr val="03499E"/>
                </a:solidFill>
                <a:latin typeface="Times New Roman"/>
                <a:cs typeface="Times New Roman"/>
              </a:rPr>
              <a:t>văn</a:t>
            </a:r>
            <a:r>
              <a:rPr sz="2000" spc="125" dirty="0">
                <a:solidFill>
                  <a:srgbClr val="03499E"/>
                </a:solidFill>
                <a:latin typeface="Times New Roman"/>
                <a:cs typeface="Times New Roman"/>
              </a:rPr>
              <a:t> </a:t>
            </a:r>
            <a:r>
              <a:rPr sz="2000" dirty="0">
                <a:solidFill>
                  <a:srgbClr val="03499E"/>
                </a:solidFill>
                <a:latin typeface="Times New Roman"/>
                <a:cs typeface="Times New Roman"/>
              </a:rPr>
              <a:t>phòng...)</a:t>
            </a:r>
            <a:r>
              <a:rPr sz="2000" spc="114" dirty="0">
                <a:solidFill>
                  <a:srgbClr val="03499E"/>
                </a:solidFill>
                <a:latin typeface="Times New Roman"/>
                <a:cs typeface="Times New Roman"/>
              </a:rPr>
              <a:t> </a:t>
            </a:r>
            <a:r>
              <a:rPr sz="2000" dirty="0">
                <a:solidFill>
                  <a:srgbClr val="FF0000"/>
                </a:solidFill>
                <a:latin typeface="Times New Roman"/>
                <a:cs typeface="Times New Roman"/>
              </a:rPr>
              <a:t>hoặc</a:t>
            </a:r>
            <a:r>
              <a:rPr sz="2000" spc="130" dirty="0">
                <a:solidFill>
                  <a:srgbClr val="FF0000"/>
                </a:solidFill>
                <a:latin typeface="Times New Roman"/>
                <a:cs typeface="Times New Roman"/>
              </a:rPr>
              <a:t> </a:t>
            </a:r>
            <a:r>
              <a:rPr sz="2000" dirty="0">
                <a:solidFill>
                  <a:srgbClr val="FF0000"/>
                </a:solidFill>
                <a:latin typeface="Times New Roman"/>
                <a:cs typeface="Times New Roman"/>
              </a:rPr>
              <a:t>(ii)</a:t>
            </a:r>
            <a:r>
              <a:rPr sz="2000" spc="135" dirty="0">
                <a:solidFill>
                  <a:srgbClr val="FF0000"/>
                </a:solidFill>
                <a:latin typeface="Times New Roman"/>
                <a:cs typeface="Times New Roman"/>
              </a:rPr>
              <a:t> </a:t>
            </a:r>
            <a:r>
              <a:rPr sz="2000" dirty="0">
                <a:solidFill>
                  <a:srgbClr val="FF0000"/>
                </a:solidFill>
                <a:latin typeface="Times New Roman"/>
                <a:cs typeface="Times New Roman"/>
              </a:rPr>
              <a:t>Tiêu</a:t>
            </a:r>
            <a:r>
              <a:rPr sz="2000" spc="135" dirty="0">
                <a:solidFill>
                  <a:srgbClr val="FF0000"/>
                </a:solidFill>
                <a:latin typeface="Times New Roman"/>
                <a:cs typeface="Times New Roman"/>
              </a:rPr>
              <a:t> </a:t>
            </a:r>
            <a:r>
              <a:rPr sz="2000" dirty="0">
                <a:solidFill>
                  <a:srgbClr val="FF0000"/>
                </a:solidFill>
                <a:latin typeface="Times New Roman"/>
                <a:cs typeface="Times New Roman"/>
              </a:rPr>
              <a:t>chí</a:t>
            </a:r>
            <a:r>
              <a:rPr sz="2000" spc="125" dirty="0">
                <a:solidFill>
                  <a:srgbClr val="FF0000"/>
                </a:solidFill>
                <a:latin typeface="Times New Roman"/>
                <a:cs typeface="Times New Roman"/>
              </a:rPr>
              <a:t> </a:t>
            </a:r>
            <a:r>
              <a:rPr sz="2000" dirty="0">
                <a:solidFill>
                  <a:srgbClr val="FF0000"/>
                </a:solidFill>
                <a:latin typeface="Times New Roman"/>
                <a:cs typeface="Times New Roman"/>
              </a:rPr>
              <a:t>2:</a:t>
            </a:r>
            <a:r>
              <a:rPr sz="2000" spc="110" dirty="0">
                <a:solidFill>
                  <a:srgbClr val="FF0000"/>
                </a:solidFill>
                <a:latin typeface="Times New Roman"/>
                <a:cs typeface="Times New Roman"/>
              </a:rPr>
              <a:t> </a:t>
            </a:r>
            <a:r>
              <a:rPr sz="2000" dirty="0">
                <a:solidFill>
                  <a:srgbClr val="FF0000"/>
                </a:solidFill>
                <a:latin typeface="Times New Roman"/>
                <a:cs typeface="Times New Roman"/>
              </a:rPr>
              <a:t>là</a:t>
            </a:r>
            <a:r>
              <a:rPr sz="2000" spc="125" dirty="0">
                <a:solidFill>
                  <a:srgbClr val="FF0000"/>
                </a:solidFill>
                <a:latin typeface="Times New Roman"/>
                <a:cs typeface="Times New Roman"/>
              </a:rPr>
              <a:t> </a:t>
            </a:r>
            <a:r>
              <a:rPr sz="2000" dirty="0">
                <a:solidFill>
                  <a:srgbClr val="FF0000"/>
                </a:solidFill>
                <a:latin typeface="Times New Roman"/>
                <a:cs typeface="Times New Roman"/>
              </a:rPr>
              <a:t>hàng</a:t>
            </a:r>
            <a:r>
              <a:rPr sz="2000" spc="130" dirty="0">
                <a:solidFill>
                  <a:srgbClr val="FF0000"/>
                </a:solidFill>
                <a:latin typeface="Times New Roman"/>
                <a:cs typeface="Times New Roman"/>
              </a:rPr>
              <a:t> </a:t>
            </a:r>
            <a:r>
              <a:rPr sz="2000" dirty="0">
                <a:solidFill>
                  <a:srgbClr val="FF0000"/>
                </a:solidFill>
                <a:latin typeface="Times New Roman"/>
                <a:cs typeface="Times New Roman"/>
              </a:rPr>
              <a:t>hóa</a:t>
            </a:r>
            <a:r>
              <a:rPr sz="2000" spc="125" dirty="0">
                <a:solidFill>
                  <a:srgbClr val="FF0000"/>
                </a:solidFill>
                <a:latin typeface="Times New Roman"/>
                <a:cs typeface="Times New Roman"/>
              </a:rPr>
              <a:t> </a:t>
            </a:r>
            <a:r>
              <a:rPr sz="2000" dirty="0">
                <a:solidFill>
                  <a:srgbClr val="FF0000"/>
                </a:solidFill>
                <a:latin typeface="Times New Roman"/>
                <a:cs typeface="Times New Roman"/>
              </a:rPr>
              <a:t>có</a:t>
            </a:r>
            <a:r>
              <a:rPr sz="2000" spc="135" dirty="0">
                <a:solidFill>
                  <a:srgbClr val="FF0000"/>
                </a:solidFill>
                <a:latin typeface="Times New Roman"/>
                <a:cs typeface="Times New Roman"/>
              </a:rPr>
              <a:t> </a:t>
            </a:r>
            <a:r>
              <a:rPr sz="2000" dirty="0">
                <a:solidFill>
                  <a:srgbClr val="FF0000"/>
                </a:solidFill>
                <a:latin typeface="Times New Roman"/>
                <a:cs typeface="Times New Roman"/>
              </a:rPr>
              <a:t>cùng</a:t>
            </a:r>
            <a:r>
              <a:rPr sz="2000" spc="125" dirty="0">
                <a:solidFill>
                  <a:srgbClr val="FF0000"/>
                </a:solidFill>
                <a:latin typeface="Times New Roman"/>
                <a:cs typeface="Times New Roman"/>
              </a:rPr>
              <a:t> </a:t>
            </a:r>
            <a:r>
              <a:rPr sz="2000" spc="-25" dirty="0">
                <a:solidFill>
                  <a:srgbClr val="FF0000"/>
                </a:solidFill>
                <a:latin typeface="Times New Roman"/>
                <a:cs typeface="Times New Roman"/>
              </a:rPr>
              <a:t>mã </a:t>
            </a:r>
            <a:r>
              <a:rPr sz="2000" dirty="0">
                <a:solidFill>
                  <a:srgbClr val="FF0000"/>
                </a:solidFill>
                <a:latin typeface="Times New Roman"/>
                <a:cs typeface="Times New Roman"/>
              </a:rPr>
              <a:t>Chương,</a:t>
            </a:r>
            <a:r>
              <a:rPr sz="2000" spc="-10" dirty="0">
                <a:solidFill>
                  <a:srgbClr val="FF0000"/>
                </a:solidFill>
                <a:latin typeface="Times New Roman"/>
                <a:cs typeface="Times New Roman"/>
              </a:rPr>
              <a:t> </a:t>
            </a:r>
            <a:r>
              <a:rPr sz="2000" dirty="0">
                <a:solidFill>
                  <a:srgbClr val="FF0000"/>
                </a:solidFill>
                <a:latin typeface="Times New Roman"/>
                <a:cs typeface="Times New Roman"/>
              </a:rPr>
              <a:t>mã</a:t>
            </a:r>
            <a:r>
              <a:rPr sz="2000" spc="-15" dirty="0">
                <a:solidFill>
                  <a:srgbClr val="FF0000"/>
                </a:solidFill>
                <a:latin typeface="Times New Roman"/>
                <a:cs typeface="Times New Roman"/>
              </a:rPr>
              <a:t> </a:t>
            </a:r>
            <a:r>
              <a:rPr sz="2000" dirty="0">
                <a:solidFill>
                  <a:srgbClr val="FF0000"/>
                </a:solidFill>
                <a:latin typeface="Times New Roman"/>
                <a:cs typeface="Times New Roman"/>
              </a:rPr>
              <a:t>Nhóm</a:t>
            </a:r>
            <a:r>
              <a:rPr sz="2000" spc="-30" dirty="0">
                <a:solidFill>
                  <a:srgbClr val="FF0000"/>
                </a:solidFill>
                <a:latin typeface="Times New Roman"/>
                <a:cs typeface="Times New Roman"/>
              </a:rPr>
              <a:t> </a:t>
            </a:r>
            <a:r>
              <a:rPr sz="2000" dirty="0">
                <a:solidFill>
                  <a:srgbClr val="03499E"/>
                </a:solidFill>
                <a:latin typeface="Times New Roman"/>
                <a:cs typeface="Times New Roman"/>
              </a:rPr>
              <a:t>(tương</a:t>
            </a:r>
            <a:r>
              <a:rPr sz="2000" spc="-15" dirty="0">
                <a:solidFill>
                  <a:srgbClr val="03499E"/>
                </a:solidFill>
                <a:latin typeface="Times New Roman"/>
                <a:cs typeface="Times New Roman"/>
              </a:rPr>
              <a:t> </a:t>
            </a:r>
            <a:r>
              <a:rPr sz="2000" dirty="0">
                <a:solidFill>
                  <a:srgbClr val="03499E"/>
                </a:solidFill>
                <a:latin typeface="Times New Roman"/>
                <a:cs typeface="Times New Roman"/>
              </a:rPr>
              <a:t>ứng</a:t>
            </a:r>
            <a:r>
              <a:rPr sz="2000" spc="-20" dirty="0">
                <a:solidFill>
                  <a:srgbClr val="03499E"/>
                </a:solidFill>
                <a:latin typeface="Times New Roman"/>
                <a:cs typeface="Times New Roman"/>
              </a:rPr>
              <a:t> </a:t>
            </a:r>
            <a:r>
              <a:rPr sz="2000" dirty="0">
                <a:solidFill>
                  <a:srgbClr val="03499E"/>
                </a:solidFill>
                <a:latin typeface="Times New Roman"/>
                <a:cs typeface="Times New Roman"/>
              </a:rPr>
              <a:t>với</a:t>
            </a:r>
            <a:r>
              <a:rPr sz="2000" spc="-10" dirty="0">
                <a:solidFill>
                  <a:srgbClr val="03499E"/>
                </a:solidFill>
                <a:latin typeface="Times New Roman"/>
                <a:cs typeface="Times New Roman"/>
              </a:rPr>
              <a:t> </a:t>
            </a:r>
            <a:r>
              <a:rPr sz="2000" dirty="0">
                <a:solidFill>
                  <a:srgbClr val="03499E"/>
                </a:solidFill>
                <a:latin typeface="Times New Roman"/>
                <a:cs typeface="Times New Roman"/>
              </a:rPr>
              <a:t>4</a:t>
            </a:r>
            <a:r>
              <a:rPr sz="2000" spc="-20" dirty="0">
                <a:solidFill>
                  <a:srgbClr val="03499E"/>
                </a:solidFill>
                <a:latin typeface="Times New Roman"/>
                <a:cs typeface="Times New Roman"/>
              </a:rPr>
              <a:t> </a:t>
            </a:r>
            <a:r>
              <a:rPr sz="2000" dirty="0">
                <a:solidFill>
                  <a:srgbClr val="03499E"/>
                </a:solidFill>
                <a:latin typeface="Times New Roman"/>
                <a:cs typeface="Times New Roman"/>
              </a:rPr>
              <a:t>số</a:t>
            </a:r>
            <a:r>
              <a:rPr sz="2000" spc="-20" dirty="0">
                <a:solidFill>
                  <a:srgbClr val="03499E"/>
                </a:solidFill>
                <a:latin typeface="Times New Roman"/>
                <a:cs typeface="Times New Roman"/>
              </a:rPr>
              <a:t> </a:t>
            </a:r>
            <a:r>
              <a:rPr sz="2000" dirty="0">
                <a:solidFill>
                  <a:srgbClr val="03499E"/>
                </a:solidFill>
                <a:latin typeface="Times New Roman"/>
                <a:cs typeface="Times New Roman"/>
              </a:rPr>
              <a:t>đầu</a:t>
            </a:r>
            <a:r>
              <a:rPr sz="2000" spc="-20" dirty="0">
                <a:solidFill>
                  <a:srgbClr val="03499E"/>
                </a:solidFill>
                <a:latin typeface="Times New Roman"/>
                <a:cs typeface="Times New Roman"/>
              </a:rPr>
              <a:t> </a:t>
            </a:r>
            <a:r>
              <a:rPr sz="2000" dirty="0">
                <a:solidFill>
                  <a:srgbClr val="03499E"/>
                </a:solidFill>
                <a:latin typeface="Times New Roman"/>
                <a:cs typeface="Times New Roman"/>
              </a:rPr>
              <a:t>tiên</a:t>
            </a:r>
            <a:r>
              <a:rPr sz="2000" spc="-10" dirty="0">
                <a:solidFill>
                  <a:srgbClr val="03499E"/>
                </a:solidFill>
                <a:latin typeface="Times New Roman"/>
                <a:cs typeface="Times New Roman"/>
              </a:rPr>
              <a:t> </a:t>
            </a:r>
            <a:r>
              <a:rPr sz="2000" dirty="0">
                <a:solidFill>
                  <a:srgbClr val="03499E"/>
                </a:solidFill>
                <a:latin typeface="Times New Roman"/>
                <a:cs typeface="Times New Roman"/>
              </a:rPr>
              <a:t>của</a:t>
            </a:r>
            <a:r>
              <a:rPr sz="2000" spc="-20" dirty="0">
                <a:solidFill>
                  <a:srgbClr val="03499E"/>
                </a:solidFill>
                <a:latin typeface="Times New Roman"/>
                <a:cs typeface="Times New Roman"/>
              </a:rPr>
              <a:t> </a:t>
            </a:r>
            <a:r>
              <a:rPr sz="2000" dirty="0">
                <a:solidFill>
                  <a:srgbClr val="03499E"/>
                </a:solidFill>
                <a:latin typeface="Times New Roman"/>
                <a:cs typeface="Times New Roman"/>
              </a:rPr>
              <a:t>bộ mã)</a:t>
            </a:r>
            <a:r>
              <a:rPr sz="2000" spc="-10" dirty="0">
                <a:solidFill>
                  <a:srgbClr val="03499E"/>
                </a:solidFill>
                <a:latin typeface="Times New Roman"/>
                <a:cs typeface="Times New Roman"/>
              </a:rPr>
              <a:t> </a:t>
            </a:r>
            <a:r>
              <a:rPr sz="2000" dirty="0">
                <a:solidFill>
                  <a:srgbClr val="03499E"/>
                </a:solidFill>
                <a:latin typeface="Times New Roman"/>
                <a:cs typeface="Times New Roman"/>
              </a:rPr>
              <a:t>trong</a:t>
            </a:r>
            <a:r>
              <a:rPr sz="2000" spc="-20" dirty="0">
                <a:solidFill>
                  <a:srgbClr val="03499E"/>
                </a:solidFill>
                <a:latin typeface="Times New Roman"/>
                <a:cs typeface="Times New Roman"/>
              </a:rPr>
              <a:t> </a:t>
            </a:r>
            <a:r>
              <a:rPr sz="2000" dirty="0">
                <a:solidFill>
                  <a:srgbClr val="03499E"/>
                </a:solidFill>
                <a:latin typeface="Times New Roman"/>
                <a:cs typeface="Times New Roman"/>
              </a:rPr>
              <a:t>Hệ</a:t>
            </a:r>
            <a:r>
              <a:rPr sz="2000" spc="-10" dirty="0">
                <a:solidFill>
                  <a:srgbClr val="03499E"/>
                </a:solidFill>
                <a:latin typeface="Times New Roman"/>
                <a:cs typeface="Times New Roman"/>
              </a:rPr>
              <a:t> </a:t>
            </a:r>
            <a:r>
              <a:rPr sz="2000" dirty="0">
                <a:solidFill>
                  <a:srgbClr val="03499E"/>
                </a:solidFill>
                <a:latin typeface="Times New Roman"/>
                <a:cs typeface="Times New Roman"/>
              </a:rPr>
              <a:t>thống</a:t>
            </a:r>
            <a:r>
              <a:rPr sz="2000" spc="-20" dirty="0">
                <a:solidFill>
                  <a:srgbClr val="03499E"/>
                </a:solidFill>
                <a:latin typeface="Times New Roman"/>
                <a:cs typeface="Times New Roman"/>
              </a:rPr>
              <a:t> </a:t>
            </a:r>
            <a:r>
              <a:rPr sz="2000" dirty="0">
                <a:solidFill>
                  <a:srgbClr val="03499E"/>
                </a:solidFill>
                <a:latin typeface="Times New Roman"/>
                <a:cs typeface="Times New Roman"/>
              </a:rPr>
              <a:t>hài</a:t>
            </a:r>
            <a:r>
              <a:rPr sz="2000" spc="-25" dirty="0">
                <a:solidFill>
                  <a:srgbClr val="03499E"/>
                </a:solidFill>
                <a:latin typeface="Times New Roman"/>
                <a:cs typeface="Times New Roman"/>
              </a:rPr>
              <a:t> </a:t>
            </a:r>
            <a:r>
              <a:rPr sz="2000" dirty="0">
                <a:solidFill>
                  <a:srgbClr val="03499E"/>
                </a:solidFill>
                <a:latin typeface="Times New Roman"/>
                <a:cs typeface="Times New Roman"/>
              </a:rPr>
              <a:t>hòa</a:t>
            </a:r>
            <a:r>
              <a:rPr sz="2000" spc="-10" dirty="0">
                <a:solidFill>
                  <a:srgbClr val="03499E"/>
                </a:solidFill>
                <a:latin typeface="Times New Roman"/>
                <a:cs typeface="Times New Roman"/>
              </a:rPr>
              <a:t> </a:t>
            </a:r>
            <a:r>
              <a:rPr sz="2000" dirty="0">
                <a:solidFill>
                  <a:srgbClr val="03499E"/>
                </a:solidFill>
                <a:latin typeface="Times New Roman"/>
                <a:cs typeface="Times New Roman"/>
              </a:rPr>
              <a:t>mô</a:t>
            </a:r>
            <a:r>
              <a:rPr sz="2000" spc="-5" dirty="0">
                <a:solidFill>
                  <a:srgbClr val="03499E"/>
                </a:solidFill>
                <a:latin typeface="Times New Roman"/>
                <a:cs typeface="Times New Roman"/>
              </a:rPr>
              <a:t> </a:t>
            </a:r>
            <a:r>
              <a:rPr sz="2000" dirty="0">
                <a:solidFill>
                  <a:srgbClr val="03499E"/>
                </a:solidFill>
                <a:latin typeface="Times New Roman"/>
                <a:cs typeface="Times New Roman"/>
              </a:rPr>
              <a:t>tả</a:t>
            </a:r>
            <a:r>
              <a:rPr sz="2000" spc="-15" dirty="0">
                <a:solidFill>
                  <a:srgbClr val="03499E"/>
                </a:solidFill>
                <a:latin typeface="Times New Roman"/>
                <a:cs typeface="Times New Roman"/>
              </a:rPr>
              <a:t> </a:t>
            </a:r>
            <a:r>
              <a:rPr sz="2000" dirty="0">
                <a:solidFill>
                  <a:srgbClr val="03499E"/>
                </a:solidFill>
                <a:latin typeface="Times New Roman"/>
                <a:cs typeface="Times New Roman"/>
              </a:rPr>
              <a:t>và</a:t>
            </a:r>
            <a:r>
              <a:rPr sz="2000" spc="-10" dirty="0">
                <a:solidFill>
                  <a:srgbClr val="03499E"/>
                </a:solidFill>
                <a:latin typeface="Times New Roman"/>
                <a:cs typeface="Times New Roman"/>
              </a:rPr>
              <a:t> </a:t>
            </a:r>
            <a:r>
              <a:rPr sz="2000" dirty="0">
                <a:solidFill>
                  <a:srgbClr val="03499E"/>
                </a:solidFill>
                <a:latin typeface="Times New Roman"/>
                <a:cs typeface="Times New Roman"/>
              </a:rPr>
              <a:t>mã</a:t>
            </a:r>
            <a:r>
              <a:rPr sz="2000" spc="-15" dirty="0">
                <a:solidFill>
                  <a:srgbClr val="03499E"/>
                </a:solidFill>
                <a:latin typeface="Times New Roman"/>
                <a:cs typeface="Times New Roman"/>
              </a:rPr>
              <a:t> </a:t>
            </a:r>
            <a:r>
              <a:rPr sz="2000" spc="-25" dirty="0">
                <a:solidFill>
                  <a:srgbClr val="03499E"/>
                </a:solidFill>
                <a:latin typeface="Times New Roman"/>
                <a:cs typeface="Times New Roman"/>
              </a:rPr>
              <a:t>hóa </a:t>
            </a:r>
            <a:r>
              <a:rPr sz="2000" dirty="0">
                <a:solidFill>
                  <a:srgbClr val="03499E"/>
                </a:solidFill>
                <a:latin typeface="Times New Roman"/>
                <a:cs typeface="Times New Roman"/>
              </a:rPr>
              <a:t>hàng</a:t>
            </a:r>
            <a:r>
              <a:rPr sz="2000" spc="35" dirty="0">
                <a:solidFill>
                  <a:srgbClr val="03499E"/>
                </a:solidFill>
                <a:latin typeface="Times New Roman"/>
                <a:cs typeface="Times New Roman"/>
              </a:rPr>
              <a:t> </a:t>
            </a:r>
            <a:r>
              <a:rPr sz="2000" dirty="0">
                <a:solidFill>
                  <a:srgbClr val="03499E"/>
                </a:solidFill>
                <a:latin typeface="Times New Roman"/>
                <a:cs typeface="Times New Roman"/>
              </a:rPr>
              <a:t>hóa</a:t>
            </a:r>
            <a:r>
              <a:rPr sz="2000" spc="15" dirty="0">
                <a:solidFill>
                  <a:srgbClr val="03499E"/>
                </a:solidFill>
                <a:latin typeface="Times New Roman"/>
                <a:cs typeface="Times New Roman"/>
              </a:rPr>
              <a:t> </a:t>
            </a:r>
            <a:r>
              <a:rPr sz="2000" dirty="0">
                <a:solidFill>
                  <a:srgbClr val="03499E"/>
                </a:solidFill>
                <a:latin typeface="Times New Roman"/>
                <a:cs typeface="Times New Roman"/>
              </a:rPr>
              <a:t>(HS</a:t>
            </a:r>
            <a:r>
              <a:rPr sz="2000" spc="20" dirty="0">
                <a:solidFill>
                  <a:srgbClr val="03499E"/>
                </a:solidFill>
                <a:latin typeface="Times New Roman"/>
                <a:cs typeface="Times New Roman"/>
              </a:rPr>
              <a:t> </a:t>
            </a:r>
            <a:r>
              <a:rPr sz="2000" dirty="0">
                <a:solidFill>
                  <a:srgbClr val="03499E"/>
                </a:solidFill>
                <a:latin typeface="Times New Roman"/>
                <a:cs typeface="Times New Roman"/>
              </a:rPr>
              <a:t>–</a:t>
            </a:r>
            <a:r>
              <a:rPr sz="2000" spc="40" dirty="0">
                <a:solidFill>
                  <a:srgbClr val="03499E"/>
                </a:solidFill>
                <a:latin typeface="Times New Roman"/>
                <a:cs typeface="Times New Roman"/>
              </a:rPr>
              <a:t> </a:t>
            </a:r>
            <a:r>
              <a:rPr sz="2000" dirty="0">
                <a:solidFill>
                  <a:srgbClr val="03499E"/>
                </a:solidFill>
                <a:latin typeface="Times New Roman"/>
                <a:cs typeface="Times New Roman"/>
              </a:rPr>
              <a:t>Harmonized</a:t>
            </a:r>
            <a:r>
              <a:rPr sz="2000" spc="25" dirty="0">
                <a:solidFill>
                  <a:srgbClr val="03499E"/>
                </a:solidFill>
                <a:latin typeface="Times New Roman"/>
                <a:cs typeface="Times New Roman"/>
              </a:rPr>
              <a:t> </a:t>
            </a:r>
            <a:r>
              <a:rPr sz="2000" dirty="0">
                <a:solidFill>
                  <a:srgbClr val="03499E"/>
                </a:solidFill>
                <a:latin typeface="Times New Roman"/>
                <a:cs typeface="Times New Roman"/>
              </a:rPr>
              <a:t>Commodity</a:t>
            </a:r>
            <a:r>
              <a:rPr sz="2000" spc="40" dirty="0">
                <a:solidFill>
                  <a:srgbClr val="03499E"/>
                </a:solidFill>
                <a:latin typeface="Times New Roman"/>
                <a:cs typeface="Times New Roman"/>
              </a:rPr>
              <a:t> </a:t>
            </a:r>
            <a:r>
              <a:rPr sz="2000" dirty="0">
                <a:solidFill>
                  <a:srgbClr val="03499E"/>
                </a:solidFill>
                <a:latin typeface="Times New Roman"/>
                <a:cs typeface="Times New Roman"/>
              </a:rPr>
              <a:t>Description</a:t>
            </a:r>
            <a:r>
              <a:rPr sz="2000" spc="35" dirty="0">
                <a:solidFill>
                  <a:srgbClr val="03499E"/>
                </a:solidFill>
                <a:latin typeface="Times New Roman"/>
                <a:cs typeface="Times New Roman"/>
              </a:rPr>
              <a:t> </a:t>
            </a:r>
            <a:r>
              <a:rPr sz="2000" dirty="0">
                <a:solidFill>
                  <a:srgbClr val="03499E"/>
                </a:solidFill>
                <a:latin typeface="Times New Roman"/>
                <a:cs typeface="Times New Roman"/>
              </a:rPr>
              <a:t>and</a:t>
            </a:r>
            <a:r>
              <a:rPr sz="2000" spc="35" dirty="0">
                <a:solidFill>
                  <a:srgbClr val="03499E"/>
                </a:solidFill>
                <a:latin typeface="Times New Roman"/>
                <a:cs typeface="Times New Roman"/>
              </a:rPr>
              <a:t> </a:t>
            </a:r>
            <a:r>
              <a:rPr sz="2000" dirty="0">
                <a:solidFill>
                  <a:srgbClr val="03499E"/>
                </a:solidFill>
                <a:latin typeface="Times New Roman"/>
                <a:cs typeface="Times New Roman"/>
              </a:rPr>
              <a:t>Coding</a:t>
            </a:r>
            <a:r>
              <a:rPr sz="2000" spc="45" dirty="0">
                <a:solidFill>
                  <a:srgbClr val="03499E"/>
                </a:solidFill>
                <a:latin typeface="Times New Roman"/>
                <a:cs typeface="Times New Roman"/>
              </a:rPr>
              <a:t> </a:t>
            </a:r>
            <a:r>
              <a:rPr sz="2000" dirty="0">
                <a:solidFill>
                  <a:srgbClr val="03499E"/>
                </a:solidFill>
                <a:latin typeface="Times New Roman"/>
                <a:cs typeface="Times New Roman"/>
              </a:rPr>
              <a:t>System).</a:t>
            </a:r>
            <a:r>
              <a:rPr sz="2000" spc="45" dirty="0">
                <a:solidFill>
                  <a:srgbClr val="03499E"/>
                </a:solidFill>
                <a:latin typeface="Times New Roman"/>
                <a:cs typeface="Times New Roman"/>
              </a:rPr>
              <a:t> </a:t>
            </a:r>
            <a:r>
              <a:rPr sz="2000" u="sng" dirty="0">
                <a:solidFill>
                  <a:srgbClr val="FF0000"/>
                </a:solidFill>
                <a:uFill>
                  <a:solidFill>
                    <a:srgbClr val="FF0000"/>
                  </a:solidFill>
                </a:uFill>
                <a:latin typeface="Times New Roman"/>
                <a:cs typeface="Times New Roman"/>
              </a:rPr>
              <a:t>Nhà</a:t>
            </a:r>
            <a:r>
              <a:rPr sz="2000" u="sng" spc="30" dirty="0">
                <a:solidFill>
                  <a:srgbClr val="FF0000"/>
                </a:solidFill>
                <a:uFill>
                  <a:solidFill>
                    <a:srgbClr val="FF0000"/>
                  </a:solidFill>
                </a:uFill>
                <a:latin typeface="Times New Roman"/>
                <a:cs typeface="Times New Roman"/>
              </a:rPr>
              <a:t> </a:t>
            </a:r>
            <a:r>
              <a:rPr sz="2000" u="sng" dirty="0">
                <a:solidFill>
                  <a:srgbClr val="FF0000"/>
                </a:solidFill>
                <a:uFill>
                  <a:solidFill>
                    <a:srgbClr val="FF0000"/>
                  </a:solidFill>
                </a:uFill>
                <a:latin typeface="Times New Roman"/>
                <a:cs typeface="Times New Roman"/>
              </a:rPr>
              <a:t>thầu</a:t>
            </a:r>
            <a:r>
              <a:rPr sz="2000" u="sng" spc="55" dirty="0">
                <a:solidFill>
                  <a:srgbClr val="FF0000"/>
                </a:solidFill>
                <a:uFill>
                  <a:solidFill>
                    <a:srgbClr val="FF0000"/>
                  </a:solidFill>
                </a:uFill>
                <a:latin typeface="Times New Roman"/>
                <a:cs typeface="Times New Roman"/>
              </a:rPr>
              <a:t> </a:t>
            </a:r>
            <a:r>
              <a:rPr sz="2000" u="sng" dirty="0">
                <a:solidFill>
                  <a:srgbClr val="FF0000"/>
                </a:solidFill>
                <a:uFill>
                  <a:solidFill>
                    <a:srgbClr val="FF0000"/>
                  </a:solidFill>
                </a:uFill>
                <a:latin typeface="Times New Roman"/>
                <a:cs typeface="Times New Roman"/>
              </a:rPr>
              <a:t>cung</a:t>
            </a:r>
            <a:r>
              <a:rPr sz="2000" u="sng" spc="35" dirty="0">
                <a:solidFill>
                  <a:srgbClr val="FF0000"/>
                </a:solidFill>
                <a:uFill>
                  <a:solidFill>
                    <a:srgbClr val="FF0000"/>
                  </a:solidFill>
                </a:uFill>
                <a:latin typeface="Times New Roman"/>
                <a:cs typeface="Times New Roman"/>
              </a:rPr>
              <a:t> </a:t>
            </a:r>
            <a:r>
              <a:rPr sz="2000" u="sng" dirty="0">
                <a:solidFill>
                  <a:srgbClr val="FF0000"/>
                </a:solidFill>
                <a:uFill>
                  <a:solidFill>
                    <a:srgbClr val="FF0000"/>
                  </a:solidFill>
                </a:uFill>
                <a:latin typeface="Times New Roman"/>
                <a:cs typeface="Times New Roman"/>
              </a:rPr>
              <a:t>cấp</a:t>
            </a:r>
            <a:r>
              <a:rPr sz="2000" u="sng" spc="25" dirty="0">
                <a:solidFill>
                  <a:srgbClr val="FF0000"/>
                </a:solidFill>
                <a:uFill>
                  <a:solidFill>
                    <a:srgbClr val="FF0000"/>
                  </a:solidFill>
                </a:uFill>
                <a:latin typeface="Times New Roman"/>
                <a:cs typeface="Times New Roman"/>
              </a:rPr>
              <a:t> </a:t>
            </a:r>
            <a:r>
              <a:rPr sz="2000" u="sng" spc="-20" dirty="0">
                <a:solidFill>
                  <a:srgbClr val="FF0000"/>
                </a:solidFill>
                <a:uFill>
                  <a:solidFill>
                    <a:srgbClr val="FF0000"/>
                  </a:solidFill>
                </a:uFill>
                <a:latin typeface="Times New Roman"/>
                <a:cs typeface="Times New Roman"/>
              </a:rPr>
              <a:t>hàng</a:t>
            </a:r>
            <a:r>
              <a:rPr sz="2000" spc="-20" dirty="0">
                <a:solidFill>
                  <a:srgbClr val="FF0000"/>
                </a:solidFill>
                <a:latin typeface="Times New Roman"/>
                <a:cs typeface="Times New Roman"/>
              </a:rPr>
              <a:t> </a:t>
            </a:r>
            <a:r>
              <a:rPr sz="2000" u="sng" dirty="0">
                <a:solidFill>
                  <a:srgbClr val="FF0000"/>
                </a:solidFill>
                <a:uFill>
                  <a:solidFill>
                    <a:srgbClr val="FF0000"/>
                  </a:solidFill>
                </a:uFill>
                <a:latin typeface="Times New Roman"/>
                <a:cs typeface="Times New Roman"/>
              </a:rPr>
              <a:t>hóa</a:t>
            </a:r>
            <a:r>
              <a:rPr sz="2000" u="sng" spc="65" dirty="0">
                <a:solidFill>
                  <a:srgbClr val="FF0000"/>
                </a:solidFill>
                <a:uFill>
                  <a:solidFill>
                    <a:srgbClr val="FF0000"/>
                  </a:solidFill>
                </a:uFill>
                <a:latin typeface="Times New Roman"/>
                <a:cs typeface="Times New Roman"/>
              </a:rPr>
              <a:t> </a:t>
            </a:r>
            <a:r>
              <a:rPr sz="2000" u="sng" dirty="0">
                <a:solidFill>
                  <a:srgbClr val="FF0000"/>
                </a:solidFill>
                <a:uFill>
                  <a:solidFill>
                    <a:srgbClr val="FF0000"/>
                  </a:solidFill>
                </a:uFill>
                <a:latin typeface="Times New Roman"/>
                <a:cs typeface="Times New Roman"/>
              </a:rPr>
              <a:t>thuộc</a:t>
            </a:r>
            <a:r>
              <a:rPr sz="2000" u="sng" spc="70" dirty="0">
                <a:solidFill>
                  <a:srgbClr val="FF0000"/>
                </a:solidFill>
                <a:uFill>
                  <a:solidFill>
                    <a:srgbClr val="FF0000"/>
                  </a:solidFill>
                </a:uFill>
                <a:latin typeface="Times New Roman"/>
                <a:cs typeface="Times New Roman"/>
              </a:rPr>
              <a:t> </a:t>
            </a:r>
            <a:r>
              <a:rPr sz="2000" u="sng" dirty="0">
                <a:solidFill>
                  <a:srgbClr val="FF0000"/>
                </a:solidFill>
                <a:uFill>
                  <a:solidFill>
                    <a:srgbClr val="FF0000"/>
                  </a:solidFill>
                </a:uFill>
                <a:latin typeface="Times New Roman"/>
                <a:cs typeface="Times New Roman"/>
              </a:rPr>
              <a:t>cùng</a:t>
            </a:r>
            <a:r>
              <a:rPr sz="2000" u="sng" spc="70" dirty="0">
                <a:solidFill>
                  <a:srgbClr val="FF0000"/>
                </a:solidFill>
                <a:uFill>
                  <a:solidFill>
                    <a:srgbClr val="FF0000"/>
                  </a:solidFill>
                </a:uFill>
                <a:latin typeface="Times New Roman"/>
                <a:cs typeface="Times New Roman"/>
              </a:rPr>
              <a:t> </a:t>
            </a:r>
            <a:r>
              <a:rPr sz="2000" u="sng" dirty="0">
                <a:solidFill>
                  <a:srgbClr val="FF0000"/>
                </a:solidFill>
                <a:uFill>
                  <a:solidFill>
                    <a:srgbClr val="FF0000"/>
                  </a:solidFill>
                </a:uFill>
                <a:latin typeface="Times New Roman"/>
                <a:cs typeface="Times New Roman"/>
              </a:rPr>
              <a:t>lĩnh</a:t>
            </a:r>
            <a:r>
              <a:rPr sz="2000" u="sng" spc="70" dirty="0">
                <a:solidFill>
                  <a:srgbClr val="FF0000"/>
                </a:solidFill>
                <a:uFill>
                  <a:solidFill>
                    <a:srgbClr val="FF0000"/>
                  </a:solidFill>
                </a:uFill>
                <a:latin typeface="Times New Roman"/>
                <a:cs typeface="Times New Roman"/>
              </a:rPr>
              <a:t> </a:t>
            </a:r>
            <a:r>
              <a:rPr sz="2000" u="sng" dirty="0">
                <a:solidFill>
                  <a:srgbClr val="FF0000"/>
                </a:solidFill>
                <a:uFill>
                  <a:solidFill>
                    <a:srgbClr val="FF0000"/>
                  </a:solidFill>
                </a:uFill>
                <a:latin typeface="Times New Roman"/>
                <a:cs typeface="Times New Roman"/>
              </a:rPr>
              <a:t>vực,</a:t>
            </a:r>
            <a:r>
              <a:rPr sz="2000" u="sng" spc="75" dirty="0">
                <a:solidFill>
                  <a:srgbClr val="FF0000"/>
                </a:solidFill>
                <a:uFill>
                  <a:solidFill>
                    <a:srgbClr val="FF0000"/>
                  </a:solidFill>
                </a:uFill>
                <a:latin typeface="Times New Roman"/>
                <a:cs typeface="Times New Roman"/>
              </a:rPr>
              <a:t> </a:t>
            </a:r>
            <a:r>
              <a:rPr sz="2000" u="sng" dirty="0">
                <a:solidFill>
                  <a:srgbClr val="FF0000"/>
                </a:solidFill>
                <a:uFill>
                  <a:solidFill>
                    <a:srgbClr val="FF0000"/>
                  </a:solidFill>
                </a:uFill>
                <a:latin typeface="Times New Roman"/>
                <a:cs typeface="Times New Roman"/>
              </a:rPr>
              <a:t>chủng</a:t>
            </a:r>
            <a:r>
              <a:rPr sz="2000" u="sng" spc="80" dirty="0">
                <a:solidFill>
                  <a:srgbClr val="FF0000"/>
                </a:solidFill>
                <a:uFill>
                  <a:solidFill>
                    <a:srgbClr val="FF0000"/>
                  </a:solidFill>
                </a:uFill>
                <a:latin typeface="Times New Roman"/>
                <a:cs typeface="Times New Roman"/>
              </a:rPr>
              <a:t> </a:t>
            </a:r>
            <a:r>
              <a:rPr sz="2000" u="sng" dirty="0">
                <a:solidFill>
                  <a:srgbClr val="FF0000"/>
                </a:solidFill>
                <a:uFill>
                  <a:solidFill>
                    <a:srgbClr val="FF0000"/>
                  </a:solidFill>
                </a:uFill>
                <a:latin typeface="Times New Roman"/>
                <a:cs typeface="Times New Roman"/>
              </a:rPr>
              <a:t>loại</a:t>
            </a:r>
            <a:r>
              <a:rPr sz="2000" u="sng" spc="65" dirty="0">
                <a:solidFill>
                  <a:srgbClr val="FF0000"/>
                </a:solidFill>
                <a:uFill>
                  <a:solidFill>
                    <a:srgbClr val="FF0000"/>
                  </a:solidFill>
                </a:uFill>
                <a:latin typeface="Times New Roman"/>
                <a:cs typeface="Times New Roman"/>
              </a:rPr>
              <a:t> </a:t>
            </a:r>
            <a:r>
              <a:rPr sz="2000" u="sng" dirty="0">
                <a:solidFill>
                  <a:srgbClr val="FF0000"/>
                </a:solidFill>
                <a:uFill>
                  <a:solidFill>
                    <a:srgbClr val="FF0000"/>
                  </a:solidFill>
                </a:uFill>
                <a:latin typeface="Times New Roman"/>
                <a:cs typeface="Times New Roman"/>
              </a:rPr>
              <a:t>do</a:t>
            </a:r>
            <a:r>
              <a:rPr sz="2000" u="sng" spc="80" dirty="0">
                <a:solidFill>
                  <a:srgbClr val="FF0000"/>
                </a:solidFill>
                <a:uFill>
                  <a:solidFill>
                    <a:srgbClr val="FF0000"/>
                  </a:solidFill>
                </a:uFill>
                <a:latin typeface="Times New Roman"/>
                <a:cs typeface="Times New Roman"/>
              </a:rPr>
              <a:t> </a:t>
            </a:r>
            <a:r>
              <a:rPr sz="2000" u="sng" spc="-20" dirty="0">
                <a:solidFill>
                  <a:srgbClr val="FF0000"/>
                </a:solidFill>
                <a:uFill>
                  <a:solidFill>
                    <a:srgbClr val="FF0000"/>
                  </a:solidFill>
                </a:uFill>
                <a:latin typeface="Times New Roman"/>
                <a:cs typeface="Times New Roman"/>
              </a:rPr>
              <a:t>E-</a:t>
            </a:r>
            <a:r>
              <a:rPr sz="2000" u="sng" dirty="0">
                <a:solidFill>
                  <a:srgbClr val="FF0000"/>
                </a:solidFill>
                <a:uFill>
                  <a:solidFill>
                    <a:srgbClr val="FF0000"/>
                  </a:solidFill>
                </a:uFill>
                <a:latin typeface="Times New Roman"/>
                <a:cs typeface="Times New Roman"/>
              </a:rPr>
              <a:t>HSMT</a:t>
            </a:r>
            <a:r>
              <a:rPr sz="2000" u="sng" spc="70" dirty="0">
                <a:solidFill>
                  <a:srgbClr val="FF0000"/>
                </a:solidFill>
                <a:uFill>
                  <a:solidFill>
                    <a:srgbClr val="FF0000"/>
                  </a:solidFill>
                </a:uFill>
                <a:latin typeface="Times New Roman"/>
                <a:cs typeface="Times New Roman"/>
              </a:rPr>
              <a:t> </a:t>
            </a:r>
            <a:r>
              <a:rPr sz="2000" u="sng" dirty="0">
                <a:solidFill>
                  <a:srgbClr val="FF0000"/>
                </a:solidFill>
                <a:uFill>
                  <a:solidFill>
                    <a:srgbClr val="FF0000"/>
                  </a:solidFill>
                </a:uFill>
                <a:latin typeface="Times New Roman"/>
                <a:cs typeface="Times New Roman"/>
              </a:rPr>
              <a:t>yêu</a:t>
            </a:r>
            <a:r>
              <a:rPr sz="2000" u="sng" spc="65" dirty="0">
                <a:solidFill>
                  <a:srgbClr val="FF0000"/>
                </a:solidFill>
                <a:uFill>
                  <a:solidFill>
                    <a:srgbClr val="FF0000"/>
                  </a:solidFill>
                </a:uFill>
                <a:latin typeface="Times New Roman"/>
                <a:cs typeface="Times New Roman"/>
              </a:rPr>
              <a:t> </a:t>
            </a:r>
            <a:r>
              <a:rPr sz="2000" u="sng" dirty="0">
                <a:solidFill>
                  <a:srgbClr val="FF0000"/>
                </a:solidFill>
                <a:uFill>
                  <a:solidFill>
                    <a:srgbClr val="FF0000"/>
                  </a:solidFill>
                </a:uFill>
                <a:latin typeface="Times New Roman"/>
                <a:cs typeface="Times New Roman"/>
              </a:rPr>
              <a:t>cầu</a:t>
            </a:r>
            <a:r>
              <a:rPr sz="2000" u="sng" spc="60" dirty="0">
                <a:solidFill>
                  <a:srgbClr val="FF0000"/>
                </a:solidFill>
                <a:uFill>
                  <a:solidFill>
                    <a:srgbClr val="FF0000"/>
                  </a:solidFill>
                </a:uFill>
                <a:latin typeface="Times New Roman"/>
                <a:cs typeface="Times New Roman"/>
              </a:rPr>
              <a:t> </a:t>
            </a:r>
            <a:r>
              <a:rPr sz="2000" u="sng" dirty="0">
                <a:solidFill>
                  <a:srgbClr val="FF0000"/>
                </a:solidFill>
                <a:uFill>
                  <a:solidFill>
                    <a:srgbClr val="FF0000"/>
                  </a:solidFill>
                </a:uFill>
                <a:latin typeface="Times New Roman"/>
                <a:cs typeface="Times New Roman"/>
              </a:rPr>
              <a:t>hoặc</a:t>
            </a:r>
            <a:r>
              <a:rPr sz="2000" u="sng" spc="60" dirty="0">
                <a:solidFill>
                  <a:srgbClr val="FF0000"/>
                </a:solidFill>
                <a:uFill>
                  <a:solidFill>
                    <a:srgbClr val="FF0000"/>
                  </a:solidFill>
                </a:uFill>
                <a:latin typeface="Times New Roman"/>
                <a:cs typeface="Times New Roman"/>
              </a:rPr>
              <a:t> </a:t>
            </a:r>
            <a:r>
              <a:rPr sz="2000" u="sng" dirty="0">
                <a:solidFill>
                  <a:srgbClr val="FF0000"/>
                </a:solidFill>
                <a:uFill>
                  <a:solidFill>
                    <a:srgbClr val="FF0000"/>
                  </a:solidFill>
                </a:uFill>
                <a:latin typeface="Times New Roman"/>
                <a:cs typeface="Times New Roman"/>
              </a:rPr>
              <a:t>cùng</a:t>
            </a:r>
            <a:r>
              <a:rPr sz="2000" u="sng" spc="70" dirty="0">
                <a:solidFill>
                  <a:srgbClr val="FF0000"/>
                </a:solidFill>
                <a:uFill>
                  <a:solidFill>
                    <a:srgbClr val="FF0000"/>
                  </a:solidFill>
                </a:uFill>
                <a:latin typeface="Times New Roman"/>
                <a:cs typeface="Times New Roman"/>
              </a:rPr>
              <a:t> </a:t>
            </a:r>
            <a:r>
              <a:rPr sz="2000" u="sng" dirty="0">
                <a:solidFill>
                  <a:srgbClr val="FF0000"/>
                </a:solidFill>
                <a:uFill>
                  <a:solidFill>
                    <a:srgbClr val="FF0000"/>
                  </a:solidFill>
                </a:uFill>
                <a:latin typeface="Times New Roman"/>
                <a:cs typeface="Times New Roman"/>
              </a:rPr>
              <a:t>4</a:t>
            </a:r>
            <a:r>
              <a:rPr sz="2000" u="sng" spc="70" dirty="0">
                <a:solidFill>
                  <a:srgbClr val="FF0000"/>
                </a:solidFill>
                <a:uFill>
                  <a:solidFill>
                    <a:srgbClr val="FF0000"/>
                  </a:solidFill>
                </a:uFill>
                <a:latin typeface="Times New Roman"/>
                <a:cs typeface="Times New Roman"/>
              </a:rPr>
              <a:t> </a:t>
            </a:r>
            <a:r>
              <a:rPr sz="2000" u="sng" dirty="0">
                <a:solidFill>
                  <a:srgbClr val="FF0000"/>
                </a:solidFill>
                <a:uFill>
                  <a:solidFill>
                    <a:srgbClr val="FF0000"/>
                  </a:solidFill>
                </a:uFill>
                <a:latin typeface="Times New Roman"/>
                <a:cs typeface="Times New Roman"/>
              </a:rPr>
              <a:t>số</a:t>
            </a:r>
            <a:r>
              <a:rPr sz="2000" u="sng" spc="70" dirty="0">
                <a:solidFill>
                  <a:srgbClr val="FF0000"/>
                </a:solidFill>
                <a:uFill>
                  <a:solidFill>
                    <a:srgbClr val="FF0000"/>
                  </a:solidFill>
                </a:uFill>
                <a:latin typeface="Times New Roman"/>
                <a:cs typeface="Times New Roman"/>
              </a:rPr>
              <a:t> </a:t>
            </a:r>
            <a:r>
              <a:rPr sz="2000" u="sng" dirty="0">
                <a:solidFill>
                  <a:srgbClr val="FF0000"/>
                </a:solidFill>
                <a:uFill>
                  <a:solidFill>
                    <a:srgbClr val="FF0000"/>
                  </a:solidFill>
                </a:uFill>
                <a:latin typeface="Times New Roman"/>
                <a:cs typeface="Times New Roman"/>
              </a:rPr>
              <a:t>đầu</a:t>
            </a:r>
            <a:r>
              <a:rPr sz="2000" u="sng" spc="70" dirty="0">
                <a:solidFill>
                  <a:srgbClr val="FF0000"/>
                </a:solidFill>
                <a:uFill>
                  <a:solidFill>
                    <a:srgbClr val="FF0000"/>
                  </a:solidFill>
                </a:uFill>
                <a:latin typeface="Times New Roman"/>
                <a:cs typeface="Times New Roman"/>
              </a:rPr>
              <a:t> </a:t>
            </a:r>
            <a:r>
              <a:rPr sz="2000" u="sng" dirty="0">
                <a:solidFill>
                  <a:srgbClr val="FF0000"/>
                </a:solidFill>
                <a:uFill>
                  <a:solidFill>
                    <a:srgbClr val="FF0000"/>
                  </a:solidFill>
                </a:uFill>
                <a:latin typeface="Times New Roman"/>
                <a:cs typeface="Times New Roman"/>
              </a:rPr>
              <a:t>tiên</a:t>
            </a:r>
            <a:r>
              <a:rPr sz="2000" u="sng" spc="70" dirty="0">
                <a:solidFill>
                  <a:srgbClr val="FF0000"/>
                </a:solidFill>
                <a:uFill>
                  <a:solidFill>
                    <a:srgbClr val="FF0000"/>
                  </a:solidFill>
                </a:uFill>
                <a:latin typeface="Times New Roman"/>
                <a:cs typeface="Times New Roman"/>
              </a:rPr>
              <a:t> </a:t>
            </a:r>
            <a:r>
              <a:rPr sz="2000" u="sng" dirty="0">
                <a:solidFill>
                  <a:srgbClr val="FF0000"/>
                </a:solidFill>
                <a:uFill>
                  <a:solidFill>
                    <a:srgbClr val="FF0000"/>
                  </a:solidFill>
                </a:uFill>
                <a:latin typeface="Times New Roman"/>
                <a:cs typeface="Times New Roman"/>
              </a:rPr>
              <a:t>mã</a:t>
            </a:r>
            <a:r>
              <a:rPr sz="2000" u="sng" spc="75" dirty="0">
                <a:solidFill>
                  <a:srgbClr val="FF0000"/>
                </a:solidFill>
                <a:uFill>
                  <a:solidFill>
                    <a:srgbClr val="FF0000"/>
                  </a:solidFill>
                </a:uFill>
                <a:latin typeface="Times New Roman"/>
                <a:cs typeface="Times New Roman"/>
              </a:rPr>
              <a:t> </a:t>
            </a:r>
            <a:r>
              <a:rPr sz="2000" u="sng" dirty="0">
                <a:solidFill>
                  <a:srgbClr val="FF0000"/>
                </a:solidFill>
                <a:uFill>
                  <a:solidFill>
                    <a:srgbClr val="FF0000"/>
                  </a:solidFill>
                </a:uFill>
                <a:latin typeface="Times New Roman"/>
                <a:cs typeface="Times New Roman"/>
              </a:rPr>
              <a:t>HS</a:t>
            </a:r>
            <a:r>
              <a:rPr sz="2000" u="sng" spc="75" dirty="0">
                <a:solidFill>
                  <a:srgbClr val="FF0000"/>
                </a:solidFill>
                <a:uFill>
                  <a:solidFill>
                    <a:srgbClr val="FF0000"/>
                  </a:solidFill>
                </a:uFill>
                <a:latin typeface="Times New Roman"/>
                <a:cs typeface="Times New Roman"/>
              </a:rPr>
              <a:t> </a:t>
            </a:r>
            <a:r>
              <a:rPr sz="2000" u="sng" dirty="0">
                <a:solidFill>
                  <a:srgbClr val="FF0000"/>
                </a:solidFill>
                <a:uFill>
                  <a:solidFill>
                    <a:srgbClr val="FF0000"/>
                  </a:solidFill>
                </a:uFill>
                <a:latin typeface="Times New Roman"/>
                <a:cs typeface="Times New Roman"/>
              </a:rPr>
              <a:t>đều</a:t>
            </a:r>
            <a:r>
              <a:rPr sz="2000" u="sng" spc="70" dirty="0">
                <a:solidFill>
                  <a:srgbClr val="FF0000"/>
                </a:solidFill>
                <a:uFill>
                  <a:solidFill>
                    <a:srgbClr val="FF0000"/>
                  </a:solidFill>
                </a:uFill>
                <a:latin typeface="Times New Roman"/>
                <a:cs typeface="Times New Roman"/>
              </a:rPr>
              <a:t> </a:t>
            </a:r>
            <a:r>
              <a:rPr sz="2000" u="sng" spc="-20" dirty="0">
                <a:solidFill>
                  <a:srgbClr val="FF0000"/>
                </a:solidFill>
                <a:uFill>
                  <a:solidFill>
                    <a:srgbClr val="FF0000"/>
                  </a:solidFill>
                </a:uFill>
                <a:latin typeface="Times New Roman"/>
                <a:cs typeface="Times New Roman"/>
              </a:rPr>
              <a:t>được</a:t>
            </a:r>
            <a:r>
              <a:rPr sz="2000" spc="-20" dirty="0">
                <a:solidFill>
                  <a:srgbClr val="FF0000"/>
                </a:solidFill>
                <a:latin typeface="Times New Roman"/>
                <a:cs typeface="Times New Roman"/>
              </a:rPr>
              <a:t> </a:t>
            </a:r>
            <a:r>
              <a:rPr sz="2000" u="sng" dirty="0">
                <a:solidFill>
                  <a:srgbClr val="FF0000"/>
                </a:solidFill>
                <a:uFill>
                  <a:solidFill>
                    <a:srgbClr val="FF0000"/>
                  </a:solidFill>
                </a:uFill>
                <a:latin typeface="Times New Roman"/>
                <a:cs typeface="Times New Roman"/>
              </a:rPr>
              <a:t>coi</a:t>
            </a:r>
            <a:r>
              <a:rPr sz="2000" u="sng" spc="-20" dirty="0">
                <a:solidFill>
                  <a:srgbClr val="FF0000"/>
                </a:solidFill>
                <a:uFill>
                  <a:solidFill>
                    <a:srgbClr val="FF0000"/>
                  </a:solidFill>
                </a:uFill>
                <a:latin typeface="Times New Roman"/>
                <a:cs typeface="Times New Roman"/>
              </a:rPr>
              <a:t> </a:t>
            </a:r>
            <a:r>
              <a:rPr sz="2000" u="sng" dirty="0">
                <a:solidFill>
                  <a:srgbClr val="FF0000"/>
                </a:solidFill>
                <a:uFill>
                  <a:solidFill>
                    <a:srgbClr val="FF0000"/>
                  </a:solidFill>
                </a:uFill>
                <a:latin typeface="Times New Roman"/>
                <a:cs typeface="Times New Roman"/>
              </a:rPr>
              <a:t>là</a:t>
            </a:r>
            <a:r>
              <a:rPr sz="2000" u="sng" spc="-10" dirty="0">
                <a:solidFill>
                  <a:srgbClr val="FF0000"/>
                </a:solidFill>
                <a:uFill>
                  <a:solidFill>
                    <a:srgbClr val="FF0000"/>
                  </a:solidFill>
                </a:uFill>
                <a:latin typeface="Times New Roman"/>
                <a:cs typeface="Times New Roman"/>
              </a:rPr>
              <a:t> </a:t>
            </a:r>
            <a:r>
              <a:rPr sz="2000" u="sng" dirty="0">
                <a:solidFill>
                  <a:srgbClr val="FF0000"/>
                </a:solidFill>
                <a:uFill>
                  <a:solidFill>
                    <a:srgbClr val="FF0000"/>
                  </a:solidFill>
                </a:uFill>
                <a:latin typeface="Times New Roman"/>
                <a:cs typeface="Times New Roman"/>
              </a:rPr>
              <a:t>có</a:t>
            </a:r>
            <a:r>
              <a:rPr sz="2000" u="sng" spc="-5" dirty="0">
                <a:solidFill>
                  <a:srgbClr val="FF0000"/>
                </a:solidFill>
                <a:uFill>
                  <a:solidFill>
                    <a:srgbClr val="FF0000"/>
                  </a:solidFill>
                </a:uFill>
                <a:latin typeface="Times New Roman"/>
                <a:cs typeface="Times New Roman"/>
              </a:rPr>
              <a:t> </a:t>
            </a:r>
            <a:r>
              <a:rPr sz="2000" u="sng" dirty="0">
                <a:solidFill>
                  <a:srgbClr val="FF0000"/>
                </a:solidFill>
                <a:uFill>
                  <a:solidFill>
                    <a:srgbClr val="FF0000"/>
                  </a:solidFill>
                </a:uFill>
                <a:latin typeface="Times New Roman"/>
                <a:cs typeface="Times New Roman"/>
              </a:rPr>
              <a:t>tính</a:t>
            </a:r>
            <a:r>
              <a:rPr sz="2000" u="sng" spc="-10" dirty="0">
                <a:solidFill>
                  <a:srgbClr val="FF0000"/>
                </a:solidFill>
                <a:uFill>
                  <a:solidFill>
                    <a:srgbClr val="FF0000"/>
                  </a:solidFill>
                </a:uFill>
                <a:latin typeface="Times New Roman"/>
                <a:cs typeface="Times New Roman"/>
              </a:rPr>
              <a:t> </a:t>
            </a:r>
            <a:r>
              <a:rPr sz="2000" u="sng" dirty="0">
                <a:solidFill>
                  <a:srgbClr val="FF0000"/>
                </a:solidFill>
                <a:uFill>
                  <a:solidFill>
                    <a:srgbClr val="FF0000"/>
                  </a:solidFill>
                </a:uFill>
                <a:latin typeface="Times New Roman"/>
                <a:cs typeface="Times New Roman"/>
              </a:rPr>
              <a:t>chất</a:t>
            </a:r>
            <a:r>
              <a:rPr sz="2000" u="sng" spc="-15" dirty="0">
                <a:solidFill>
                  <a:srgbClr val="FF0000"/>
                </a:solidFill>
                <a:uFill>
                  <a:solidFill>
                    <a:srgbClr val="FF0000"/>
                  </a:solidFill>
                </a:uFill>
                <a:latin typeface="Times New Roman"/>
                <a:cs typeface="Times New Roman"/>
              </a:rPr>
              <a:t> </a:t>
            </a:r>
            <a:r>
              <a:rPr sz="2000" u="sng" dirty="0">
                <a:solidFill>
                  <a:srgbClr val="FF0000"/>
                </a:solidFill>
                <a:uFill>
                  <a:solidFill>
                    <a:srgbClr val="FF0000"/>
                  </a:solidFill>
                </a:uFill>
                <a:latin typeface="Times New Roman"/>
                <a:cs typeface="Times New Roman"/>
              </a:rPr>
              <a:t>tương</a:t>
            </a:r>
            <a:r>
              <a:rPr sz="2000" u="sng" spc="-20" dirty="0">
                <a:solidFill>
                  <a:srgbClr val="FF0000"/>
                </a:solidFill>
                <a:uFill>
                  <a:solidFill>
                    <a:srgbClr val="FF0000"/>
                  </a:solidFill>
                </a:uFill>
                <a:latin typeface="Times New Roman"/>
                <a:cs typeface="Times New Roman"/>
              </a:rPr>
              <a:t> </a:t>
            </a:r>
            <a:r>
              <a:rPr sz="2000" u="sng" dirty="0">
                <a:solidFill>
                  <a:srgbClr val="FF0000"/>
                </a:solidFill>
                <a:uFill>
                  <a:solidFill>
                    <a:srgbClr val="FF0000"/>
                  </a:solidFill>
                </a:uFill>
                <a:latin typeface="Times New Roman"/>
                <a:cs typeface="Times New Roman"/>
              </a:rPr>
              <a:t>tự</a:t>
            </a:r>
            <a:r>
              <a:rPr sz="2000" u="sng" spc="-10" dirty="0">
                <a:solidFill>
                  <a:srgbClr val="FF0000"/>
                </a:solidFill>
                <a:uFill>
                  <a:solidFill>
                    <a:srgbClr val="FF0000"/>
                  </a:solidFill>
                </a:uFill>
                <a:latin typeface="Times New Roman"/>
                <a:cs typeface="Times New Roman"/>
              </a:rPr>
              <a:t> </a:t>
            </a:r>
            <a:r>
              <a:rPr sz="2000" u="sng" dirty="0">
                <a:solidFill>
                  <a:srgbClr val="FF0000"/>
                </a:solidFill>
                <a:uFill>
                  <a:solidFill>
                    <a:srgbClr val="FF0000"/>
                  </a:solidFill>
                </a:uFill>
                <a:latin typeface="Times New Roman"/>
                <a:cs typeface="Times New Roman"/>
              </a:rPr>
              <a:t>với</a:t>
            </a:r>
            <a:r>
              <a:rPr sz="2000" u="sng" spc="-5" dirty="0">
                <a:solidFill>
                  <a:srgbClr val="FF0000"/>
                </a:solidFill>
                <a:uFill>
                  <a:solidFill>
                    <a:srgbClr val="FF0000"/>
                  </a:solidFill>
                </a:uFill>
                <a:latin typeface="Times New Roman"/>
                <a:cs typeface="Times New Roman"/>
              </a:rPr>
              <a:t> </a:t>
            </a:r>
            <a:r>
              <a:rPr sz="2000" u="sng" dirty="0">
                <a:solidFill>
                  <a:srgbClr val="FF0000"/>
                </a:solidFill>
                <a:uFill>
                  <a:solidFill>
                    <a:srgbClr val="FF0000"/>
                  </a:solidFill>
                </a:uFill>
                <a:latin typeface="Times New Roman"/>
                <a:cs typeface="Times New Roman"/>
              </a:rPr>
              <a:t>hàng</a:t>
            </a:r>
            <a:r>
              <a:rPr sz="2000" u="sng" spc="-25" dirty="0">
                <a:solidFill>
                  <a:srgbClr val="FF0000"/>
                </a:solidFill>
                <a:uFill>
                  <a:solidFill>
                    <a:srgbClr val="FF0000"/>
                  </a:solidFill>
                </a:uFill>
                <a:latin typeface="Times New Roman"/>
                <a:cs typeface="Times New Roman"/>
              </a:rPr>
              <a:t> </a:t>
            </a:r>
            <a:r>
              <a:rPr sz="2000" u="sng" dirty="0">
                <a:solidFill>
                  <a:srgbClr val="FF0000"/>
                </a:solidFill>
                <a:uFill>
                  <a:solidFill>
                    <a:srgbClr val="FF0000"/>
                  </a:solidFill>
                </a:uFill>
                <a:latin typeface="Times New Roman"/>
                <a:cs typeface="Times New Roman"/>
              </a:rPr>
              <a:t>hóa</a:t>
            </a:r>
            <a:r>
              <a:rPr sz="2000" u="sng" spc="-15" dirty="0">
                <a:solidFill>
                  <a:srgbClr val="FF0000"/>
                </a:solidFill>
                <a:uFill>
                  <a:solidFill>
                    <a:srgbClr val="FF0000"/>
                  </a:solidFill>
                </a:uFill>
                <a:latin typeface="Times New Roman"/>
                <a:cs typeface="Times New Roman"/>
              </a:rPr>
              <a:t> </a:t>
            </a:r>
            <a:r>
              <a:rPr sz="2000" u="sng" dirty="0">
                <a:solidFill>
                  <a:srgbClr val="FF0000"/>
                </a:solidFill>
                <a:uFill>
                  <a:solidFill>
                    <a:srgbClr val="FF0000"/>
                  </a:solidFill>
                </a:uFill>
                <a:latin typeface="Times New Roman"/>
                <a:cs typeface="Times New Roman"/>
              </a:rPr>
              <a:t>thuộc</a:t>
            </a:r>
            <a:r>
              <a:rPr sz="2000" u="sng" spc="-40" dirty="0">
                <a:solidFill>
                  <a:srgbClr val="FF0000"/>
                </a:solidFill>
                <a:uFill>
                  <a:solidFill>
                    <a:srgbClr val="FF0000"/>
                  </a:solidFill>
                </a:uFill>
                <a:latin typeface="Times New Roman"/>
                <a:cs typeface="Times New Roman"/>
              </a:rPr>
              <a:t> </a:t>
            </a:r>
            <a:r>
              <a:rPr sz="2000" u="sng" dirty="0">
                <a:solidFill>
                  <a:srgbClr val="FF0000"/>
                </a:solidFill>
                <a:uFill>
                  <a:solidFill>
                    <a:srgbClr val="FF0000"/>
                  </a:solidFill>
                </a:uFill>
                <a:latin typeface="Times New Roman"/>
                <a:cs typeface="Times New Roman"/>
              </a:rPr>
              <a:t>gói</a:t>
            </a:r>
            <a:r>
              <a:rPr sz="2000" u="sng" spc="-25" dirty="0">
                <a:solidFill>
                  <a:srgbClr val="FF0000"/>
                </a:solidFill>
                <a:uFill>
                  <a:solidFill>
                    <a:srgbClr val="FF0000"/>
                  </a:solidFill>
                </a:uFill>
                <a:latin typeface="Times New Roman"/>
                <a:cs typeface="Times New Roman"/>
              </a:rPr>
              <a:t> </a:t>
            </a:r>
            <a:r>
              <a:rPr sz="2000" u="sng" spc="-10" dirty="0">
                <a:solidFill>
                  <a:srgbClr val="FF0000"/>
                </a:solidFill>
                <a:uFill>
                  <a:solidFill>
                    <a:srgbClr val="FF0000"/>
                  </a:solidFill>
                </a:uFill>
                <a:latin typeface="Times New Roman"/>
                <a:cs typeface="Times New Roman"/>
              </a:rPr>
              <a:t>thầu</a:t>
            </a:r>
            <a:r>
              <a:rPr sz="2000" u="sng" spc="-10" dirty="0">
                <a:solidFill>
                  <a:srgbClr val="0462C1"/>
                </a:solidFill>
                <a:uFill>
                  <a:solidFill>
                    <a:srgbClr val="FF0000"/>
                  </a:solidFill>
                </a:uFill>
                <a:latin typeface="Times New Roman"/>
                <a:cs typeface="Times New Roman"/>
              </a:rPr>
              <a:t>.</a:t>
            </a:r>
            <a:endParaRPr sz="2000">
              <a:latin typeface="Times New Roman"/>
              <a:cs typeface="Times New Roman"/>
            </a:endParaRPr>
          </a:p>
          <a:p>
            <a:pPr marL="12700" marR="5715" indent="448945" algn="just">
              <a:lnSpc>
                <a:spcPct val="100000"/>
              </a:lnSpc>
              <a:spcBef>
                <a:spcPts val="810"/>
              </a:spcBef>
              <a:buSzPct val="60000"/>
              <a:buFont typeface="Times New Roman"/>
              <a:buChar char="●"/>
              <a:tabLst>
                <a:tab pos="461645" algn="l"/>
              </a:tabLst>
            </a:pPr>
            <a:r>
              <a:rPr sz="2000" i="1" dirty="0">
                <a:solidFill>
                  <a:srgbClr val="03499E"/>
                </a:solidFill>
                <a:latin typeface="Times New Roman"/>
                <a:cs typeface="Times New Roman"/>
              </a:rPr>
              <a:t>Ví</a:t>
            </a:r>
            <a:r>
              <a:rPr sz="2000" i="1" spc="35" dirty="0">
                <a:solidFill>
                  <a:srgbClr val="03499E"/>
                </a:solidFill>
                <a:latin typeface="Times New Roman"/>
                <a:cs typeface="Times New Roman"/>
              </a:rPr>
              <a:t> </a:t>
            </a:r>
            <a:r>
              <a:rPr sz="2000" i="1" dirty="0">
                <a:solidFill>
                  <a:srgbClr val="03499E"/>
                </a:solidFill>
                <a:latin typeface="Times New Roman"/>
                <a:cs typeface="Times New Roman"/>
              </a:rPr>
              <a:t>dụ:</a:t>
            </a:r>
            <a:r>
              <a:rPr sz="2000" i="1" spc="45" dirty="0">
                <a:solidFill>
                  <a:srgbClr val="03499E"/>
                </a:solidFill>
                <a:latin typeface="Times New Roman"/>
                <a:cs typeface="Times New Roman"/>
              </a:rPr>
              <a:t> </a:t>
            </a:r>
            <a:r>
              <a:rPr sz="2000" i="1" dirty="0">
                <a:solidFill>
                  <a:srgbClr val="03499E"/>
                </a:solidFill>
                <a:latin typeface="Times New Roman"/>
                <a:cs typeface="Times New Roman"/>
              </a:rPr>
              <a:t>hàng</a:t>
            </a:r>
            <a:r>
              <a:rPr sz="2000" i="1" spc="45" dirty="0">
                <a:solidFill>
                  <a:srgbClr val="03499E"/>
                </a:solidFill>
                <a:latin typeface="Times New Roman"/>
                <a:cs typeface="Times New Roman"/>
              </a:rPr>
              <a:t> </a:t>
            </a:r>
            <a:r>
              <a:rPr sz="2000" i="1" dirty="0">
                <a:solidFill>
                  <a:srgbClr val="03499E"/>
                </a:solidFill>
                <a:latin typeface="Times New Roman"/>
                <a:cs typeface="Times New Roman"/>
              </a:rPr>
              <a:t>hóa</a:t>
            </a:r>
            <a:r>
              <a:rPr sz="2000" i="1" spc="50" dirty="0">
                <a:solidFill>
                  <a:srgbClr val="03499E"/>
                </a:solidFill>
                <a:latin typeface="Times New Roman"/>
                <a:cs typeface="Times New Roman"/>
              </a:rPr>
              <a:t> </a:t>
            </a:r>
            <a:r>
              <a:rPr sz="2000" i="1" dirty="0">
                <a:solidFill>
                  <a:srgbClr val="03499E"/>
                </a:solidFill>
                <a:latin typeface="Times New Roman"/>
                <a:cs typeface="Times New Roman"/>
              </a:rPr>
              <a:t>thuộc</a:t>
            </a:r>
            <a:r>
              <a:rPr sz="2000" i="1" spc="40" dirty="0">
                <a:solidFill>
                  <a:srgbClr val="03499E"/>
                </a:solidFill>
                <a:latin typeface="Times New Roman"/>
                <a:cs typeface="Times New Roman"/>
              </a:rPr>
              <a:t> </a:t>
            </a:r>
            <a:r>
              <a:rPr sz="2000" i="1" dirty="0">
                <a:solidFill>
                  <a:srgbClr val="03499E"/>
                </a:solidFill>
                <a:latin typeface="Times New Roman"/>
                <a:cs typeface="Times New Roman"/>
              </a:rPr>
              <a:t>gói</a:t>
            </a:r>
            <a:r>
              <a:rPr sz="2000" i="1" spc="35" dirty="0">
                <a:solidFill>
                  <a:srgbClr val="03499E"/>
                </a:solidFill>
                <a:latin typeface="Times New Roman"/>
                <a:cs typeface="Times New Roman"/>
              </a:rPr>
              <a:t> </a:t>
            </a:r>
            <a:r>
              <a:rPr sz="2000" i="1" dirty="0">
                <a:solidFill>
                  <a:srgbClr val="03499E"/>
                </a:solidFill>
                <a:latin typeface="Times New Roman"/>
                <a:cs typeface="Times New Roman"/>
              </a:rPr>
              <a:t>thầu</a:t>
            </a:r>
            <a:r>
              <a:rPr sz="2000" i="1" spc="55" dirty="0">
                <a:solidFill>
                  <a:srgbClr val="03499E"/>
                </a:solidFill>
                <a:latin typeface="Times New Roman"/>
                <a:cs typeface="Times New Roman"/>
              </a:rPr>
              <a:t> </a:t>
            </a:r>
            <a:r>
              <a:rPr sz="2000" i="1" dirty="0">
                <a:solidFill>
                  <a:srgbClr val="03499E"/>
                </a:solidFill>
                <a:latin typeface="Times New Roman"/>
                <a:cs typeface="Times New Roman"/>
              </a:rPr>
              <a:t>là</a:t>
            </a:r>
            <a:r>
              <a:rPr sz="2000" i="1" spc="50" dirty="0">
                <a:solidFill>
                  <a:srgbClr val="03499E"/>
                </a:solidFill>
                <a:latin typeface="Times New Roman"/>
                <a:cs typeface="Times New Roman"/>
              </a:rPr>
              <a:t> </a:t>
            </a:r>
            <a:r>
              <a:rPr sz="2000" i="1" dirty="0">
                <a:solidFill>
                  <a:srgbClr val="03499E"/>
                </a:solidFill>
                <a:latin typeface="Times New Roman"/>
                <a:cs typeface="Times New Roman"/>
              </a:rPr>
              <a:t>máy</a:t>
            </a:r>
            <a:r>
              <a:rPr sz="2000" i="1" spc="45" dirty="0">
                <a:solidFill>
                  <a:srgbClr val="03499E"/>
                </a:solidFill>
                <a:latin typeface="Times New Roman"/>
                <a:cs typeface="Times New Roman"/>
              </a:rPr>
              <a:t> </a:t>
            </a:r>
            <a:r>
              <a:rPr sz="2000" i="1" dirty="0">
                <a:solidFill>
                  <a:srgbClr val="03499E"/>
                </a:solidFill>
                <a:latin typeface="Times New Roman"/>
                <a:cs typeface="Times New Roman"/>
              </a:rPr>
              <a:t>tính</a:t>
            </a:r>
            <a:r>
              <a:rPr sz="2000" i="1" spc="45" dirty="0">
                <a:solidFill>
                  <a:srgbClr val="03499E"/>
                </a:solidFill>
                <a:latin typeface="Times New Roman"/>
                <a:cs typeface="Times New Roman"/>
              </a:rPr>
              <a:t> </a:t>
            </a:r>
            <a:r>
              <a:rPr sz="2000" i="1" dirty="0">
                <a:solidFill>
                  <a:srgbClr val="03499E"/>
                </a:solidFill>
                <a:latin typeface="Times New Roman"/>
                <a:cs typeface="Times New Roman"/>
              </a:rPr>
              <a:t>xách</a:t>
            </a:r>
            <a:r>
              <a:rPr sz="2000" i="1" spc="45" dirty="0">
                <a:solidFill>
                  <a:srgbClr val="03499E"/>
                </a:solidFill>
                <a:latin typeface="Times New Roman"/>
                <a:cs typeface="Times New Roman"/>
              </a:rPr>
              <a:t> </a:t>
            </a:r>
            <a:r>
              <a:rPr sz="2000" i="1" dirty="0">
                <a:solidFill>
                  <a:srgbClr val="03499E"/>
                </a:solidFill>
                <a:latin typeface="Times New Roman"/>
                <a:cs typeface="Times New Roman"/>
              </a:rPr>
              <a:t>tay</a:t>
            </a:r>
            <a:r>
              <a:rPr sz="2000" i="1" spc="45" dirty="0">
                <a:solidFill>
                  <a:srgbClr val="03499E"/>
                </a:solidFill>
                <a:latin typeface="Times New Roman"/>
                <a:cs typeface="Times New Roman"/>
              </a:rPr>
              <a:t> </a:t>
            </a:r>
            <a:r>
              <a:rPr sz="2000" i="1" dirty="0">
                <a:solidFill>
                  <a:srgbClr val="03499E"/>
                </a:solidFill>
                <a:latin typeface="Times New Roman"/>
                <a:cs typeface="Times New Roman"/>
              </a:rPr>
              <a:t>có</a:t>
            </a:r>
            <a:r>
              <a:rPr sz="2000" i="1" spc="35" dirty="0">
                <a:solidFill>
                  <a:srgbClr val="03499E"/>
                </a:solidFill>
                <a:latin typeface="Times New Roman"/>
                <a:cs typeface="Times New Roman"/>
              </a:rPr>
              <a:t> </a:t>
            </a:r>
            <a:r>
              <a:rPr sz="2000" i="1" dirty="0">
                <a:solidFill>
                  <a:srgbClr val="03499E"/>
                </a:solidFill>
                <a:latin typeface="Times New Roman"/>
                <a:cs typeface="Times New Roman"/>
              </a:rPr>
              <a:t>mã</a:t>
            </a:r>
            <a:r>
              <a:rPr sz="2000" i="1" spc="40" dirty="0">
                <a:solidFill>
                  <a:srgbClr val="03499E"/>
                </a:solidFill>
                <a:latin typeface="Times New Roman"/>
                <a:cs typeface="Times New Roman"/>
              </a:rPr>
              <a:t> </a:t>
            </a:r>
            <a:r>
              <a:rPr sz="2000" i="1" dirty="0">
                <a:solidFill>
                  <a:srgbClr val="03499E"/>
                </a:solidFill>
                <a:latin typeface="Times New Roman"/>
                <a:cs typeface="Times New Roman"/>
              </a:rPr>
              <a:t>HS</a:t>
            </a:r>
            <a:r>
              <a:rPr sz="2000" i="1" spc="45" dirty="0">
                <a:solidFill>
                  <a:srgbClr val="03499E"/>
                </a:solidFill>
                <a:latin typeface="Times New Roman"/>
                <a:cs typeface="Times New Roman"/>
              </a:rPr>
              <a:t> </a:t>
            </a:r>
            <a:r>
              <a:rPr sz="2000" i="1" dirty="0">
                <a:solidFill>
                  <a:srgbClr val="03499E"/>
                </a:solidFill>
                <a:latin typeface="Times New Roman"/>
                <a:cs typeface="Times New Roman"/>
              </a:rPr>
              <a:t>là</a:t>
            </a:r>
            <a:r>
              <a:rPr sz="2000" i="1" spc="40" dirty="0">
                <a:solidFill>
                  <a:srgbClr val="03499E"/>
                </a:solidFill>
                <a:latin typeface="Times New Roman"/>
                <a:cs typeface="Times New Roman"/>
              </a:rPr>
              <a:t> </a:t>
            </a:r>
            <a:r>
              <a:rPr sz="2000" i="1" dirty="0">
                <a:solidFill>
                  <a:srgbClr val="03499E"/>
                </a:solidFill>
                <a:latin typeface="Times New Roman"/>
                <a:cs typeface="Times New Roman"/>
              </a:rPr>
              <a:t>84.71.30.20</a:t>
            </a:r>
            <a:r>
              <a:rPr sz="2000" i="1" spc="50" dirty="0">
                <a:solidFill>
                  <a:srgbClr val="03499E"/>
                </a:solidFill>
                <a:latin typeface="Times New Roman"/>
                <a:cs typeface="Times New Roman"/>
              </a:rPr>
              <a:t> </a:t>
            </a:r>
            <a:r>
              <a:rPr sz="2000" i="1" dirty="0">
                <a:solidFill>
                  <a:srgbClr val="03499E"/>
                </a:solidFill>
                <a:latin typeface="Times New Roman"/>
                <a:cs typeface="Times New Roman"/>
              </a:rPr>
              <a:t>thì</a:t>
            </a:r>
            <a:r>
              <a:rPr sz="2000" i="1" spc="45" dirty="0">
                <a:solidFill>
                  <a:srgbClr val="03499E"/>
                </a:solidFill>
                <a:latin typeface="Times New Roman"/>
                <a:cs typeface="Times New Roman"/>
              </a:rPr>
              <a:t> </a:t>
            </a:r>
            <a:r>
              <a:rPr sz="2000" i="1" dirty="0">
                <a:solidFill>
                  <a:srgbClr val="03499E"/>
                </a:solidFill>
                <a:latin typeface="Times New Roman"/>
                <a:cs typeface="Times New Roman"/>
              </a:rPr>
              <a:t>các</a:t>
            </a:r>
            <a:r>
              <a:rPr sz="2000" i="1" spc="40" dirty="0">
                <a:solidFill>
                  <a:srgbClr val="03499E"/>
                </a:solidFill>
                <a:latin typeface="Times New Roman"/>
                <a:cs typeface="Times New Roman"/>
              </a:rPr>
              <a:t> </a:t>
            </a:r>
            <a:r>
              <a:rPr sz="2000" i="1" dirty="0">
                <a:solidFill>
                  <a:srgbClr val="03499E"/>
                </a:solidFill>
                <a:latin typeface="Times New Roman"/>
                <a:cs typeface="Times New Roman"/>
              </a:rPr>
              <a:t>hàng</a:t>
            </a:r>
            <a:r>
              <a:rPr sz="2000" i="1" spc="30" dirty="0">
                <a:solidFill>
                  <a:srgbClr val="03499E"/>
                </a:solidFill>
                <a:latin typeface="Times New Roman"/>
                <a:cs typeface="Times New Roman"/>
              </a:rPr>
              <a:t> </a:t>
            </a:r>
            <a:r>
              <a:rPr sz="2000" i="1" spc="-25" dirty="0">
                <a:solidFill>
                  <a:srgbClr val="03499E"/>
                </a:solidFill>
                <a:latin typeface="Times New Roman"/>
                <a:cs typeface="Times New Roman"/>
              </a:rPr>
              <a:t>hóa </a:t>
            </a:r>
            <a:r>
              <a:rPr sz="2000" i="1" dirty="0">
                <a:solidFill>
                  <a:srgbClr val="03499E"/>
                </a:solidFill>
                <a:latin typeface="Times New Roman"/>
                <a:cs typeface="Times New Roman"/>
              </a:rPr>
              <a:t>có</a:t>
            </a:r>
            <a:r>
              <a:rPr sz="2000" i="1" spc="190" dirty="0">
                <a:solidFill>
                  <a:srgbClr val="03499E"/>
                </a:solidFill>
                <a:latin typeface="Times New Roman"/>
                <a:cs typeface="Times New Roman"/>
              </a:rPr>
              <a:t> </a:t>
            </a:r>
            <a:r>
              <a:rPr sz="2000" i="1" dirty="0">
                <a:solidFill>
                  <a:srgbClr val="03499E"/>
                </a:solidFill>
                <a:latin typeface="Times New Roman"/>
                <a:cs typeface="Times New Roman"/>
              </a:rPr>
              <a:t>mã</a:t>
            </a:r>
            <a:r>
              <a:rPr sz="2000" i="1" spc="180" dirty="0">
                <a:solidFill>
                  <a:srgbClr val="03499E"/>
                </a:solidFill>
                <a:latin typeface="Times New Roman"/>
                <a:cs typeface="Times New Roman"/>
              </a:rPr>
              <a:t> </a:t>
            </a:r>
            <a:r>
              <a:rPr sz="2000" i="1" dirty="0">
                <a:solidFill>
                  <a:srgbClr val="03499E"/>
                </a:solidFill>
                <a:latin typeface="Times New Roman"/>
                <a:cs typeface="Times New Roman"/>
              </a:rPr>
              <a:t>HS</a:t>
            </a:r>
            <a:r>
              <a:rPr sz="2000" i="1" spc="180" dirty="0">
                <a:solidFill>
                  <a:srgbClr val="03499E"/>
                </a:solidFill>
                <a:latin typeface="Times New Roman"/>
                <a:cs typeface="Times New Roman"/>
              </a:rPr>
              <a:t> </a:t>
            </a:r>
            <a:r>
              <a:rPr sz="2000" i="1" dirty="0">
                <a:solidFill>
                  <a:srgbClr val="03499E"/>
                </a:solidFill>
                <a:latin typeface="Times New Roman"/>
                <a:cs typeface="Times New Roman"/>
              </a:rPr>
              <a:t>là</a:t>
            </a:r>
            <a:r>
              <a:rPr sz="2000" i="1" spc="180" dirty="0">
                <a:solidFill>
                  <a:srgbClr val="03499E"/>
                </a:solidFill>
                <a:latin typeface="Times New Roman"/>
                <a:cs typeface="Times New Roman"/>
              </a:rPr>
              <a:t> </a:t>
            </a:r>
            <a:r>
              <a:rPr sz="2000" i="1" dirty="0">
                <a:solidFill>
                  <a:srgbClr val="03499E"/>
                </a:solidFill>
                <a:latin typeface="Times New Roman"/>
                <a:cs typeface="Times New Roman"/>
              </a:rPr>
              <a:t>84.71.xx.xx</a:t>
            </a:r>
            <a:r>
              <a:rPr sz="2000" i="1" spc="170" dirty="0">
                <a:solidFill>
                  <a:srgbClr val="03499E"/>
                </a:solidFill>
                <a:latin typeface="Times New Roman"/>
                <a:cs typeface="Times New Roman"/>
              </a:rPr>
              <a:t> </a:t>
            </a:r>
            <a:r>
              <a:rPr sz="2000" i="1" dirty="0">
                <a:solidFill>
                  <a:srgbClr val="03499E"/>
                </a:solidFill>
                <a:latin typeface="Times New Roman"/>
                <a:cs typeface="Times New Roman"/>
              </a:rPr>
              <a:t>được</a:t>
            </a:r>
            <a:r>
              <a:rPr sz="2000" i="1" spc="185" dirty="0">
                <a:solidFill>
                  <a:srgbClr val="03499E"/>
                </a:solidFill>
                <a:latin typeface="Times New Roman"/>
                <a:cs typeface="Times New Roman"/>
              </a:rPr>
              <a:t> </a:t>
            </a:r>
            <a:r>
              <a:rPr sz="2000" i="1" dirty="0">
                <a:solidFill>
                  <a:srgbClr val="03499E"/>
                </a:solidFill>
                <a:latin typeface="Times New Roman"/>
                <a:cs typeface="Times New Roman"/>
              </a:rPr>
              <a:t>coi</a:t>
            </a:r>
            <a:r>
              <a:rPr sz="2000" i="1" spc="175" dirty="0">
                <a:solidFill>
                  <a:srgbClr val="03499E"/>
                </a:solidFill>
                <a:latin typeface="Times New Roman"/>
                <a:cs typeface="Times New Roman"/>
              </a:rPr>
              <a:t> </a:t>
            </a:r>
            <a:r>
              <a:rPr sz="2000" i="1" dirty="0">
                <a:solidFill>
                  <a:srgbClr val="03499E"/>
                </a:solidFill>
                <a:latin typeface="Times New Roman"/>
                <a:cs typeface="Times New Roman"/>
              </a:rPr>
              <a:t>là</a:t>
            </a:r>
            <a:r>
              <a:rPr sz="2000" i="1" spc="190" dirty="0">
                <a:solidFill>
                  <a:srgbClr val="03499E"/>
                </a:solidFill>
                <a:latin typeface="Times New Roman"/>
                <a:cs typeface="Times New Roman"/>
              </a:rPr>
              <a:t> </a:t>
            </a:r>
            <a:r>
              <a:rPr sz="2000" i="1" dirty="0">
                <a:solidFill>
                  <a:srgbClr val="03499E"/>
                </a:solidFill>
                <a:latin typeface="Times New Roman"/>
                <a:cs typeface="Times New Roman"/>
              </a:rPr>
              <a:t>có</a:t>
            </a:r>
            <a:r>
              <a:rPr sz="2000" i="1" spc="180" dirty="0">
                <a:solidFill>
                  <a:srgbClr val="03499E"/>
                </a:solidFill>
                <a:latin typeface="Times New Roman"/>
                <a:cs typeface="Times New Roman"/>
              </a:rPr>
              <a:t> </a:t>
            </a:r>
            <a:r>
              <a:rPr sz="2000" i="1" dirty="0">
                <a:solidFill>
                  <a:srgbClr val="03499E"/>
                </a:solidFill>
                <a:latin typeface="Times New Roman"/>
                <a:cs typeface="Times New Roman"/>
              </a:rPr>
              <a:t>tính</a:t>
            </a:r>
            <a:r>
              <a:rPr sz="2000" i="1" spc="190" dirty="0">
                <a:solidFill>
                  <a:srgbClr val="03499E"/>
                </a:solidFill>
                <a:latin typeface="Times New Roman"/>
                <a:cs typeface="Times New Roman"/>
              </a:rPr>
              <a:t> </a:t>
            </a:r>
            <a:r>
              <a:rPr sz="2000" i="1" dirty="0">
                <a:solidFill>
                  <a:srgbClr val="03499E"/>
                </a:solidFill>
                <a:latin typeface="Times New Roman"/>
                <a:cs typeface="Times New Roman"/>
              </a:rPr>
              <a:t>chất</a:t>
            </a:r>
            <a:r>
              <a:rPr sz="2000" i="1" spc="180" dirty="0">
                <a:solidFill>
                  <a:srgbClr val="03499E"/>
                </a:solidFill>
                <a:latin typeface="Times New Roman"/>
                <a:cs typeface="Times New Roman"/>
              </a:rPr>
              <a:t> </a:t>
            </a:r>
            <a:r>
              <a:rPr sz="2000" i="1" dirty="0">
                <a:solidFill>
                  <a:srgbClr val="03499E"/>
                </a:solidFill>
                <a:latin typeface="Times New Roman"/>
                <a:cs typeface="Times New Roman"/>
              </a:rPr>
              <a:t>tương</a:t>
            </a:r>
            <a:r>
              <a:rPr sz="2000" i="1" spc="190" dirty="0">
                <a:solidFill>
                  <a:srgbClr val="03499E"/>
                </a:solidFill>
                <a:latin typeface="Times New Roman"/>
                <a:cs typeface="Times New Roman"/>
              </a:rPr>
              <a:t> </a:t>
            </a:r>
            <a:r>
              <a:rPr sz="2000" i="1" dirty="0">
                <a:solidFill>
                  <a:srgbClr val="03499E"/>
                </a:solidFill>
                <a:latin typeface="Times New Roman"/>
                <a:cs typeface="Times New Roman"/>
              </a:rPr>
              <a:t>tự.</a:t>
            </a:r>
            <a:r>
              <a:rPr sz="2000" i="1" spc="175" dirty="0">
                <a:solidFill>
                  <a:srgbClr val="03499E"/>
                </a:solidFill>
                <a:latin typeface="Times New Roman"/>
                <a:cs typeface="Times New Roman"/>
              </a:rPr>
              <a:t> </a:t>
            </a:r>
            <a:r>
              <a:rPr sz="2000" i="1" dirty="0">
                <a:solidFill>
                  <a:srgbClr val="03499E"/>
                </a:solidFill>
                <a:latin typeface="Times New Roman"/>
                <a:cs typeface="Times New Roman"/>
              </a:rPr>
              <a:t>Trường</a:t>
            </a:r>
            <a:r>
              <a:rPr sz="2000" i="1" spc="180" dirty="0">
                <a:solidFill>
                  <a:srgbClr val="03499E"/>
                </a:solidFill>
                <a:latin typeface="Times New Roman"/>
                <a:cs typeface="Times New Roman"/>
              </a:rPr>
              <a:t> </a:t>
            </a:r>
            <a:r>
              <a:rPr sz="2000" i="1" dirty="0">
                <a:solidFill>
                  <a:srgbClr val="03499E"/>
                </a:solidFill>
                <a:latin typeface="Times New Roman"/>
                <a:cs typeface="Times New Roman"/>
              </a:rPr>
              <a:t>hợp</a:t>
            </a:r>
            <a:r>
              <a:rPr sz="2000" i="1" spc="180" dirty="0">
                <a:solidFill>
                  <a:srgbClr val="03499E"/>
                </a:solidFill>
                <a:latin typeface="Times New Roman"/>
                <a:cs typeface="Times New Roman"/>
              </a:rPr>
              <a:t> </a:t>
            </a:r>
            <a:r>
              <a:rPr sz="2000" i="1" dirty="0">
                <a:solidFill>
                  <a:srgbClr val="03499E"/>
                </a:solidFill>
                <a:latin typeface="Times New Roman"/>
                <a:cs typeface="Times New Roman"/>
              </a:rPr>
              <a:t>hàng</a:t>
            </a:r>
            <a:r>
              <a:rPr sz="2000" i="1" spc="185" dirty="0">
                <a:solidFill>
                  <a:srgbClr val="03499E"/>
                </a:solidFill>
                <a:latin typeface="Times New Roman"/>
                <a:cs typeface="Times New Roman"/>
              </a:rPr>
              <a:t> </a:t>
            </a:r>
            <a:r>
              <a:rPr sz="2000" i="1" dirty="0">
                <a:solidFill>
                  <a:srgbClr val="03499E"/>
                </a:solidFill>
                <a:latin typeface="Times New Roman"/>
                <a:cs typeface="Times New Roman"/>
              </a:rPr>
              <a:t>hóa</a:t>
            </a:r>
            <a:r>
              <a:rPr sz="2000" i="1" spc="195" dirty="0">
                <a:solidFill>
                  <a:srgbClr val="03499E"/>
                </a:solidFill>
                <a:latin typeface="Times New Roman"/>
                <a:cs typeface="Times New Roman"/>
              </a:rPr>
              <a:t> </a:t>
            </a:r>
            <a:r>
              <a:rPr sz="2000" i="1" dirty="0">
                <a:solidFill>
                  <a:srgbClr val="03499E"/>
                </a:solidFill>
                <a:latin typeface="Times New Roman"/>
                <a:cs typeface="Times New Roman"/>
              </a:rPr>
              <a:t>thuộc</a:t>
            </a:r>
            <a:r>
              <a:rPr sz="2000" i="1" spc="180" dirty="0">
                <a:solidFill>
                  <a:srgbClr val="03499E"/>
                </a:solidFill>
                <a:latin typeface="Times New Roman"/>
                <a:cs typeface="Times New Roman"/>
              </a:rPr>
              <a:t> </a:t>
            </a:r>
            <a:r>
              <a:rPr sz="2000" i="1" dirty="0">
                <a:solidFill>
                  <a:srgbClr val="03499E"/>
                </a:solidFill>
                <a:latin typeface="Times New Roman"/>
                <a:cs typeface="Times New Roman"/>
              </a:rPr>
              <a:t>gói</a:t>
            </a:r>
            <a:r>
              <a:rPr sz="2000" i="1" spc="180" dirty="0">
                <a:solidFill>
                  <a:srgbClr val="03499E"/>
                </a:solidFill>
                <a:latin typeface="Times New Roman"/>
                <a:cs typeface="Times New Roman"/>
              </a:rPr>
              <a:t> </a:t>
            </a:r>
            <a:r>
              <a:rPr sz="2000" i="1" spc="-20" dirty="0">
                <a:solidFill>
                  <a:srgbClr val="03499E"/>
                </a:solidFill>
                <a:latin typeface="Times New Roman"/>
                <a:cs typeface="Times New Roman"/>
              </a:rPr>
              <a:t>thầu </a:t>
            </a:r>
            <a:r>
              <a:rPr sz="2000" i="1" dirty="0">
                <a:solidFill>
                  <a:srgbClr val="03499E"/>
                </a:solidFill>
                <a:latin typeface="Times New Roman"/>
                <a:cs typeface="Times New Roman"/>
              </a:rPr>
              <a:t>chưa</a:t>
            </a:r>
            <a:r>
              <a:rPr sz="2000" i="1" spc="165" dirty="0">
                <a:solidFill>
                  <a:srgbClr val="03499E"/>
                </a:solidFill>
                <a:latin typeface="Times New Roman"/>
                <a:cs typeface="Times New Roman"/>
              </a:rPr>
              <a:t> </a:t>
            </a:r>
            <a:r>
              <a:rPr sz="2000" i="1" dirty="0">
                <a:solidFill>
                  <a:srgbClr val="03499E"/>
                </a:solidFill>
                <a:latin typeface="Times New Roman"/>
                <a:cs typeface="Times New Roman"/>
              </a:rPr>
              <a:t>được</a:t>
            </a:r>
            <a:r>
              <a:rPr sz="2000" i="1" spc="170" dirty="0">
                <a:solidFill>
                  <a:srgbClr val="03499E"/>
                </a:solidFill>
                <a:latin typeface="Times New Roman"/>
                <a:cs typeface="Times New Roman"/>
              </a:rPr>
              <a:t> </a:t>
            </a:r>
            <a:r>
              <a:rPr sz="2000" i="1" dirty="0">
                <a:solidFill>
                  <a:srgbClr val="03499E"/>
                </a:solidFill>
                <a:latin typeface="Times New Roman"/>
                <a:cs typeface="Times New Roman"/>
              </a:rPr>
              <a:t>công</a:t>
            </a:r>
            <a:r>
              <a:rPr sz="2000" i="1" spc="160" dirty="0">
                <a:solidFill>
                  <a:srgbClr val="03499E"/>
                </a:solidFill>
                <a:latin typeface="Times New Roman"/>
                <a:cs typeface="Times New Roman"/>
              </a:rPr>
              <a:t> </a:t>
            </a:r>
            <a:r>
              <a:rPr sz="2000" i="1" dirty="0">
                <a:solidFill>
                  <a:srgbClr val="03499E"/>
                </a:solidFill>
                <a:latin typeface="Times New Roman"/>
                <a:cs typeface="Times New Roman"/>
              </a:rPr>
              <a:t>bố</a:t>
            </a:r>
            <a:r>
              <a:rPr sz="2000" i="1" spc="180" dirty="0">
                <a:solidFill>
                  <a:srgbClr val="03499E"/>
                </a:solidFill>
                <a:latin typeface="Times New Roman"/>
                <a:cs typeface="Times New Roman"/>
              </a:rPr>
              <a:t> </a:t>
            </a:r>
            <a:r>
              <a:rPr sz="2000" i="1" dirty="0">
                <a:solidFill>
                  <a:srgbClr val="03499E"/>
                </a:solidFill>
                <a:latin typeface="Times New Roman"/>
                <a:cs typeface="Times New Roman"/>
              </a:rPr>
              <a:t>mã</a:t>
            </a:r>
            <a:r>
              <a:rPr sz="2000" i="1" spc="160" dirty="0">
                <a:solidFill>
                  <a:srgbClr val="03499E"/>
                </a:solidFill>
                <a:latin typeface="Times New Roman"/>
                <a:cs typeface="Times New Roman"/>
              </a:rPr>
              <a:t> </a:t>
            </a:r>
            <a:r>
              <a:rPr sz="2000" i="1" dirty="0">
                <a:solidFill>
                  <a:srgbClr val="03499E"/>
                </a:solidFill>
                <a:latin typeface="Times New Roman"/>
                <a:cs typeface="Times New Roman"/>
              </a:rPr>
              <a:t>HS,</a:t>
            </a:r>
            <a:r>
              <a:rPr sz="2000" i="1" spc="165" dirty="0">
                <a:solidFill>
                  <a:srgbClr val="03499E"/>
                </a:solidFill>
                <a:latin typeface="Times New Roman"/>
                <a:cs typeface="Times New Roman"/>
              </a:rPr>
              <a:t> </a:t>
            </a:r>
            <a:r>
              <a:rPr sz="2000" i="1" dirty="0">
                <a:solidFill>
                  <a:srgbClr val="03499E"/>
                </a:solidFill>
                <a:latin typeface="Times New Roman"/>
                <a:cs typeface="Times New Roman"/>
              </a:rPr>
              <a:t>nhà</a:t>
            </a:r>
            <a:r>
              <a:rPr sz="2000" i="1" spc="165" dirty="0">
                <a:solidFill>
                  <a:srgbClr val="03499E"/>
                </a:solidFill>
                <a:latin typeface="Times New Roman"/>
                <a:cs typeface="Times New Roman"/>
              </a:rPr>
              <a:t> </a:t>
            </a:r>
            <a:r>
              <a:rPr sz="2000" i="1" dirty="0">
                <a:solidFill>
                  <a:srgbClr val="03499E"/>
                </a:solidFill>
                <a:latin typeface="Times New Roman"/>
                <a:cs typeface="Times New Roman"/>
              </a:rPr>
              <a:t>thầu</a:t>
            </a:r>
            <a:r>
              <a:rPr sz="2000" i="1" spc="160" dirty="0">
                <a:solidFill>
                  <a:srgbClr val="03499E"/>
                </a:solidFill>
                <a:latin typeface="Times New Roman"/>
                <a:cs typeface="Times New Roman"/>
              </a:rPr>
              <a:t> </a:t>
            </a:r>
            <a:r>
              <a:rPr sz="2000" i="1" dirty="0">
                <a:solidFill>
                  <a:srgbClr val="03499E"/>
                </a:solidFill>
                <a:latin typeface="Times New Roman"/>
                <a:cs typeface="Times New Roman"/>
              </a:rPr>
              <a:t>phải</a:t>
            </a:r>
            <a:r>
              <a:rPr sz="2000" i="1" spc="170" dirty="0">
                <a:solidFill>
                  <a:srgbClr val="03499E"/>
                </a:solidFill>
                <a:latin typeface="Times New Roman"/>
                <a:cs typeface="Times New Roman"/>
              </a:rPr>
              <a:t> </a:t>
            </a:r>
            <a:r>
              <a:rPr sz="2000" i="1" dirty="0">
                <a:solidFill>
                  <a:srgbClr val="03499E"/>
                </a:solidFill>
                <a:latin typeface="Times New Roman"/>
                <a:cs typeface="Times New Roman"/>
              </a:rPr>
              <a:t>kê</a:t>
            </a:r>
            <a:r>
              <a:rPr sz="2000" i="1" spc="170" dirty="0">
                <a:solidFill>
                  <a:srgbClr val="03499E"/>
                </a:solidFill>
                <a:latin typeface="Times New Roman"/>
                <a:cs typeface="Times New Roman"/>
              </a:rPr>
              <a:t> </a:t>
            </a:r>
            <a:r>
              <a:rPr sz="2000" i="1" dirty="0">
                <a:solidFill>
                  <a:srgbClr val="03499E"/>
                </a:solidFill>
                <a:latin typeface="Times New Roman"/>
                <a:cs typeface="Times New Roman"/>
              </a:rPr>
              <a:t>khai</a:t>
            </a:r>
            <a:r>
              <a:rPr sz="2000" i="1" spc="160" dirty="0">
                <a:solidFill>
                  <a:srgbClr val="03499E"/>
                </a:solidFill>
                <a:latin typeface="Times New Roman"/>
                <a:cs typeface="Times New Roman"/>
              </a:rPr>
              <a:t> </a:t>
            </a:r>
            <a:r>
              <a:rPr sz="2000" i="1" dirty="0">
                <a:solidFill>
                  <a:srgbClr val="03499E"/>
                </a:solidFill>
                <a:latin typeface="Times New Roman"/>
                <a:cs typeface="Times New Roman"/>
              </a:rPr>
              <a:t>các</a:t>
            </a:r>
            <a:r>
              <a:rPr sz="2000" i="1" spc="150" dirty="0">
                <a:solidFill>
                  <a:srgbClr val="03499E"/>
                </a:solidFill>
                <a:latin typeface="Times New Roman"/>
                <a:cs typeface="Times New Roman"/>
              </a:rPr>
              <a:t> </a:t>
            </a:r>
            <a:r>
              <a:rPr sz="2000" i="1" dirty="0">
                <a:solidFill>
                  <a:srgbClr val="03499E"/>
                </a:solidFill>
                <a:latin typeface="Times New Roman"/>
                <a:cs typeface="Times New Roman"/>
              </a:rPr>
              <a:t>hợp</a:t>
            </a:r>
            <a:r>
              <a:rPr sz="2000" i="1" spc="160" dirty="0">
                <a:solidFill>
                  <a:srgbClr val="03499E"/>
                </a:solidFill>
                <a:latin typeface="Times New Roman"/>
                <a:cs typeface="Times New Roman"/>
              </a:rPr>
              <a:t> </a:t>
            </a:r>
            <a:r>
              <a:rPr sz="2000" i="1" dirty="0">
                <a:solidFill>
                  <a:srgbClr val="03499E"/>
                </a:solidFill>
                <a:latin typeface="Times New Roman"/>
                <a:cs typeface="Times New Roman"/>
              </a:rPr>
              <a:t>đồng</a:t>
            </a:r>
            <a:r>
              <a:rPr sz="2000" i="1" spc="170" dirty="0">
                <a:solidFill>
                  <a:srgbClr val="03499E"/>
                </a:solidFill>
                <a:latin typeface="Times New Roman"/>
                <a:cs typeface="Times New Roman"/>
              </a:rPr>
              <a:t> </a:t>
            </a:r>
            <a:r>
              <a:rPr sz="2000" i="1" dirty="0">
                <a:solidFill>
                  <a:srgbClr val="03499E"/>
                </a:solidFill>
                <a:latin typeface="Times New Roman"/>
                <a:cs typeface="Times New Roman"/>
              </a:rPr>
              <a:t>cung</a:t>
            </a:r>
            <a:r>
              <a:rPr sz="2000" i="1" spc="170" dirty="0">
                <a:solidFill>
                  <a:srgbClr val="03499E"/>
                </a:solidFill>
                <a:latin typeface="Times New Roman"/>
                <a:cs typeface="Times New Roman"/>
              </a:rPr>
              <a:t> </a:t>
            </a:r>
            <a:r>
              <a:rPr sz="2000" i="1" dirty="0">
                <a:solidFill>
                  <a:srgbClr val="03499E"/>
                </a:solidFill>
                <a:latin typeface="Times New Roman"/>
                <a:cs typeface="Times New Roman"/>
              </a:rPr>
              <a:t>cấp</a:t>
            </a:r>
            <a:r>
              <a:rPr sz="2000" i="1" spc="155" dirty="0">
                <a:solidFill>
                  <a:srgbClr val="03499E"/>
                </a:solidFill>
                <a:latin typeface="Times New Roman"/>
                <a:cs typeface="Times New Roman"/>
              </a:rPr>
              <a:t> </a:t>
            </a:r>
            <a:r>
              <a:rPr sz="2000" i="1" dirty="0">
                <a:solidFill>
                  <a:srgbClr val="03499E"/>
                </a:solidFill>
                <a:latin typeface="Times New Roman"/>
                <a:cs typeface="Times New Roman"/>
              </a:rPr>
              <a:t>hàng</a:t>
            </a:r>
            <a:r>
              <a:rPr sz="2000" i="1" spc="160" dirty="0">
                <a:solidFill>
                  <a:srgbClr val="03499E"/>
                </a:solidFill>
                <a:latin typeface="Times New Roman"/>
                <a:cs typeface="Times New Roman"/>
              </a:rPr>
              <a:t> </a:t>
            </a:r>
            <a:r>
              <a:rPr sz="2000" i="1" dirty="0">
                <a:solidFill>
                  <a:srgbClr val="03499E"/>
                </a:solidFill>
                <a:latin typeface="Times New Roman"/>
                <a:cs typeface="Times New Roman"/>
              </a:rPr>
              <a:t>hóa</a:t>
            </a:r>
            <a:r>
              <a:rPr sz="2000" i="1" spc="160" dirty="0">
                <a:solidFill>
                  <a:srgbClr val="03499E"/>
                </a:solidFill>
                <a:latin typeface="Times New Roman"/>
                <a:cs typeface="Times New Roman"/>
              </a:rPr>
              <a:t> </a:t>
            </a:r>
            <a:r>
              <a:rPr sz="2000" i="1" dirty="0">
                <a:solidFill>
                  <a:srgbClr val="03499E"/>
                </a:solidFill>
                <a:latin typeface="Times New Roman"/>
                <a:cs typeface="Times New Roman"/>
              </a:rPr>
              <a:t>có</a:t>
            </a:r>
            <a:r>
              <a:rPr sz="2000" i="1" spc="165" dirty="0">
                <a:solidFill>
                  <a:srgbClr val="03499E"/>
                </a:solidFill>
                <a:latin typeface="Times New Roman"/>
                <a:cs typeface="Times New Roman"/>
              </a:rPr>
              <a:t> </a:t>
            </a:r>
            <a:r>
              <a:rPr sz="2000" i="1" dirty="0">
                <a:solidFill>
                  <a:srgbClr val="03499E"/>
                </a:solidFill>
                <a:latin typeface="Times New Roman"/>
                <a:cs typeface="Times New Roman"/>
              </a:rPr>
              <a:t>cùng</a:t>
            </a:r>
            <a:r>
              <a:rPr sz="2000" i="1" spc="170" dirty="0">
                <a:solidFill>
                  <a:srgbClr val="03499E"/>
                </a:solidFill>
                <a:latin typeface="Times New Roman"/>
                <a:cs typeface="Times New Roman"/>
              </a:rPr>
              <a:t> </a:t>
            </a:r>
            <a:r>
              <a:rPr sz="2000" i="1" spc="-20" dirty="0">
                <a:solidFill>
                  <a:srgbClr val="03499E"/>
                </a:solidFill>
                <a:latin typeface="Times New Roman"/>
                <a:cs typeface="Times New Roman"/>
              </a:rPr>
              <a:t>lĩnh </a:t>
            </a:r>
            <a:r>
              <a:rPr sz="2000" i="1" dirty="0">
                <a:solidFill>
                  <a:srgbClr val="03499E"/>
                </a:solidFill>
                <a:latin typeface="Times New Roman"/>
                <a:cs typeface="Times New Roman"/>
              </a:rPr>
              <a:t>vực,</a:t>
            </a:r>
            <a:r>
              <a:rPr sz="2000" i="1" spc="-15" dirty="0">
                <a:solidFill>
                  <a:srgbClr val="03499E"/>
                </a:solidFill>
                <a:latin typeface="Times New Roman"/>
                <a:cs typeface="Times New Roman"/>
              </a:rPr>
              <a:t> </a:t>
            </a:r>
            <a:r>
              <a:rPr sz="2000" i="1" dirty="0">
                <a:solidFill>
                  <a:srgbClr val="03499E"/>
                </a:solidFill>
                <a:latin typeface="Times New Roman"/>
                <a:cs typeface="Times New Roman"/>
              </a:rPr>
              <a:t>chủng</a:t>
            </a:r>
            <a:r>
              <a:rPr sz="2000" i="1" spc="-20" dirty="0">
                <a:solidFill>
                  <a:srgbClr val="03499E"/>
                </a:solidFill>
                <a:latin typeface="Times New Roman"/>
                <a:cs typeface="Times New Roman"/>
              </a:rPr>
              <a:t> </a:t>
            </a:r>
            <a:r>
              <a:rPr sz="2000" i="1" dirty="0">
                <a:solidFill>
                  <a:srgbClr val="03499E"/>
                </a:solidFill>
                <a:latin typeface="Times New Roman"/>
                <a:cs typeface="Times New Roman"/>
              </a:rPr>
              <a:t>loại</a:t>
            </a:r>
            <a:r>
              <a:rPr sz="2000" i="1" spc="-30" dirty="0">
                <a:solidFill>
                  <a:srgbClr val="03499E"/>
                </a:solidFill>
                <a:latin typeface="Times New Roman"/>
                <a:cs typeface="Times New Roman"/>
              </a:rPr>
              <a:t> </a:t>
            </a:r>
            <a:r>
              <a:rPr sz="2000" i="1" dirty="0">
                <a:solidFill>
                  <a:srgbClr val="03499E"/>
                </a:solidFill>
                <a:latin typeface="Times New Roman"/>
                <a:cs typeface="Times New Roman"/>
              </a:rPr>
              <a:t>theo</a:t>
            </a:r>
            <a:r>
              <a:rPr sz="2000" i="1" spc="-15" dirty="0">
                <a:solidFill>
                  <a:srgbClr val="03499E"/>
                </a:solidFill>
                <a:latin typeface="Times New Roman"/>
                <a:cs typeface="Times New Roman"/>
              </a:rPr>
              <a:t> </a:t>
            </a:r>
            <a:r>
              <a:rPr sz="2000" i="1" dirty="0">
                <a:solidFill>
                  <a:srgbClr val="03499E"/>
                </a:solidFill>
                <a:latin typeface="Times New Roman"/>
                <a:cs typeface="Times New Roman"/>
              </a:rPr>
              <a:t>yêu</a:t>
            </a:r>
            <a:r>
              <a:rPr sz="2000" i="1" spc="-10" dirty="0">
                <a:solidFill>
                  <a:srgbClr val="03499E"/>
                </a:solidFill>
                <a:latin typeface="Times New Roman"/>
                <a:cs typeface="Times New Roman"/>
              </a:rPr>
              <a:t> </a:t>
            </a:r>
            <a:r>
              <a:rPr sz="2000" i="1" dirty="0">
                <a:solidFill>
                  <a:srgbClr val="03499E"/>
                </a:solidFill>
                <a:latin typeface="Times New Roman"/>
                <a:cs typeface="Times New Roman"/>
              </a:rPr>
              <a:t>cầu</a:t>
            </a:r>
            <a:r>
              <a:rPr sz="2000" i="1" spc="-10" dirty="0">
                <a:solidFill>
                  <a:srgbClr val="03499E"/>
                </a:solidFill>
                <a:latin typeface="Times New Roman"/>
                <a:cs typeface="Times New Roman"/>
              </a:rPr>
              <a:t> </a:t>
            </a:r>
            <a:r>
              <a:rPr sz="2000" i="1" dirty="0">
                <a:solidFill>
                  <a:srgbClr val="03499E"/>
                </a:solidFill>
                <a:latin typeface="Times New Roman"/>
                <a:cs typeface="Times New Roman"/>
              </a:rPr>
              <a:t>của</a:t>
            </a:r>
            <a:r>
              <a:rPr sz="2000" i="1" spc="-10" dirty="0">
                <a:solidFill>
                  <a:srgbClr val="03499E"/>
                </a:solidFill>
                <a:latin typeface="Times New Roman"/>
                <a:cs typeface="Times New Roman"/>
              </a:rPr>
              <a:t> E-</a:t>
            </a:r>
            <a:r>
              <a:rPr sz="2000" i="1" dirty="0">
                <a:solidFill>
                  <a:srgbClr val="03499E"/>
                </a:solidFill>
                <a:latin typeface="Times New Roman"/>
                <a:cs typeface="Times New Roman"/>
              </a:rPr>
              <a:t>HSMT</a:t>
            </a:r>
            <a:r>
              <a:rPr sz="2000" i="1" spc="-25" dirty="0">
                <a:solidFill>
                  <a:srgbClr val="03499E"/>
                </a:solidFill>
                <a:latin typeface="Times New Roman"/>
                <a:cs typeface="Times New Roman"/>
              </a:rPr>
              <a:t> </a:t>
            </a:r>
            <a:r>
              <a:rPr sz="2000" i="1" dirty="0">
                <a:solidFill>
                  <a:srgbClr val="03499E"/>
                </a:solidFill>
                <a:latin typeface="Times New Roman"/>
                <a:cs typeface="Times New Roman"/>
              </a:rPr>
              <a:t>(Tiêu</a:t>
            </a:r>
            <a:r>
              <a:rPr sz="2000" i="1" spc="-10" dirty="0">
                <a:solidFill>
                  <a:srgbClr val="03499E"/>
                </a:solidFill>
                <a:latin typeface="Times New Roman"/>
                <a:cs typeface="Times New Roman"/>
              </a:rPr>
              <a:t> </a:t>
            </a:r>
            <a:r>
              <a:rPr sz="2000" i="1" dirty="0">
                <a:solidFill>
                  <a:srgbClr val="03499E"/>
                </a:solidFill>
                <a:latin typeface="Times New Roman"/>
                <a:cs typeface="Times New Roman"/>
              </a:rPr>
              <a:t>chí</a:t>
            </a:r>
            <a:r>
              <a:rPr sz="2000" i="1" spc="-25" dirty="0">
                <a:solidFill>
                  <a:srgbClr val="03499E"/>
                </a:solidFill>
                <a:latin typeface="Times New Roman"/>
                <a:cs typeface="Times New Roman"/>
              </a:rPr>
              <a:t> 1).</a:t>
            </a:r>
            <a:endParaRPr sz="2000">
              <a:latin typeface="Times New Roman"/>
              <a:cs typeface="Times New Roman"/>
            </a:endParaRPr>
          </a:p>
          <a:p>
            <a:pPr marL="461645" indent="-448945" algn="just">
              <a:lnSpc>
                <a:spcPct val="100000"/>
              </a:lnSpc>
              <a:spcBef>
                <a:spcPts val="795"/>
              </a:spcBef>
              <a:buSzPct val="60000"/>
              <a:buChar char="●"/>
              <a:tabLst>
                <a:tab pos="461645" algn="l"/>
              </a:tabLst>
            </a:pPr>
            <a:r>
              <a:rPr sz="2000" dirty="0">
                <a:solidFill>
                  <a:srgbClr val="03499E"/>
                </a:solidFill>
                <a:latin typeface="Times New Roman"/>
                <a:cs typeface="Times New Roman"/>
              </a:rPr>
              <a:t>Trường</a:t>
            </a:r>
            <a:r>
              <a:rPr sz="2000" spc="105" dirty="0">
                <a:solidFill>
                  <a:srgbClr val="03499E"/>
                </a:solidFill>
                <a:latin typeface="Times New Roman"/>
                <a:cs typeface="Times New Roman"/>
              </a:rPr>
              <a:t> </a:t>
            </a:r>
            <a:r>
              <a:rPr sz="2000" dirty="0">
                <a:solidFill>
                  <a:srgbClr val="03499E"/>
                </a:solidFill>
                <a:latin typeface="Times New Roman"/>
                <a:cs typeface="Times New Roman"/>
              </a:rPr>
              <a:t>hợp</a:t>
            </a:r>
            <a:r>
              <a:rPr sz="2000" spc="120" dirty="0">
                <a:solidFill>
                  <a:srgbClr val="03499E"/>
                </a:solidFill>
                <a:latin typeface="Times New Roman"/>
                <a:cs typeface="Times New Roman"/>
              </a:rPr>
              <a:t> </a:t>
            </a:r>
            <a:r>
              <a:rPr sz="2000" dirty="0">
                <a:solidFill>
                  <a:srgbClr val="03499E"/>
                </a:solidFill>
                <a:latin typeface="Times New Roman"/>
                <a:cs typeface="Times New Roman"/>
              </a:rPr>
              <a:t>chủ</a:t>
            </a:r>
            <a:r>
              <a:rPr sz="2000" spc="120" dirty="0">
                <a:solidFill>
                  <a:srgbClr val="03499E"/>
                </a:solidFill>
                <a:latin typeface="Times New Roman"/>
                <a:cs typeface="Times New Roman"/>
              </a:rPr>
              <a:t> </a:t>
            </a:r>
            <a:r>
              <a:rPr sz="2000" dirty="0">
                <a:solidFill>
                  <a:srgbClr val="03499E"/>
                </a:solidFill>
                <a:latin typeface="Times New Roman"/>
                <a:cs typeface="Times New Roman"/>
              </a:rPr>
              <a:t>đầu</a:t>
            </a:r>
            <a:r>
              <a:rPr sz="2000" spc="114" dirty="0">
                <a:solidFill>
                  <a:srgbClr val="03499E"/>
                </a:solidFill>
                <a:latin typeface="Times New Roman"/>
                <a:cs typeface="Times New Roman"/>
              </a:rPr>
              <a:t> </a:t>
            </a:r>
            <a:r>
              <a:rPr sz="2000" dirty="0">
                <a:solidFill>
                  <a:srgbClr val="03499E"/>
                </a:solidFill>
                <a:latin typeface="Times New Roman"/>
                <a:cs typeface="Times New Roman"/>
              </a:rPr>
              <a:t>tư,</a:t>
            </a:r>
            <a:r>
              <a:rPr sz="2000" spc="110" dirty="0">
                <a:solidFill>
                  <a:srgbClr val="03499E"/>
                </a:solidFill>
                <a:latin typeface="Times New Roman"/>
                <a:cs typeface="Times New Roman"/>
              </a:rPr>
              <a:t> </a:t>
            </a:r>
            <a:r>
              <a:rPr sz="2000" dirty="0">
                <a:solidFill>
                  <a:srgbClr val="03499E"/>
                </a:solidFill>
                <a:latin typeface="Times New Roman"/>
                <a:cs typeface="Times New Roman"/>
              </a:rPr>
              <a:t>bên</a:t>
            </a:r>
            <a:r>
              <a:rPr sz="2000" spc="105" dirty="0">
                <a:solidFill>
                  <a:srgbClr val="03499E"/>
                </a:solidFill>
                <a:latin typeface="Times New Roman"/>
                <a:cs typeface="Times New Roman"/>
              </a:rPr>
              <a:t> </a:t>
            </a:r>
            <a:r>
              <a:rPr sz="2000" dirty="0">
                <a:solidFill>
                  <a:srgbClr val="03499E"/>
                </a:solidFill>
                <a:latin typeface="Times New Roman"/>
                <a:cs typeface="Times New Roman"/>
              </a:rPr>
              <a:t>mời</a:t>
            </a:r>
            <a:r>
              <a:rPr sz="2000" spc="105" dirty="0">
                <a:solidFill>
                  <a:srgbClr val="03499E"/>
                </a:solidFill>
                <a:latin typeface="Times New Roman"/>
                <a:cs typeface="Times New Roman"/>
              </a:rPr>
              <a:t> </a:t>
            </a:r>
            <a:r>
              <a:rPr sz="2000" dirty="0">
                <a:solidFill>
                  <a:srgbClr val="03499E"/>
                </a:solidFill>
                <a:latin typeface="Times New Roman"/>
                <a:cs typeface="Times New Roman"/>
              </a:rPr>
              <a:t>thầu</a:t>
            </a:r>
            <a:r>
              <a:rPr sz="2000" spc="105" dirty="0">
                <a:solidFill>
                  <a:srgbClr val="03499E"/>
                </a:solidFill>
                <a:latin typeface="Times New Roman"/>
                <a:cs typeface="Times New Roman"/>
              </a:rPr>
              <a:t> </a:t>
            </a:r>
            <a:r>
              <a:rPr sz="2000" dirty="0">
                <a:solidFill>
                  <a:srgbClr val="03499E"/>
                </a:solidFill>
                <a:latin typeface="Times New Roman"/>
                <a:cs typeface="Times New Roman"/>
              </a:rPr>
              <a:t>khó</a:t>
            </a:r>
            <a:r>
              <a:rPr sz="2000" spc="105" dirty="0">
                <a:solidFill>
                  <a:srgbClr val="03499E"/>
                </a:solidFill>
                <a:latin typeface="Times New Roman"/>
                <a:cs typeface="Times New Roman"/>
              </a:rPr>
              <a:t> </a:t>
            </a:r>
            <a:r>
              <a:rPr sz="2000" dirty="0">
                <a:solidFill>
                  <a:srgbClr val="03499E"/>
                </a:solidFill>
                <a:latin typeface="Times New Roman"/>
                <a:cs typeface="Times New Roman"/>
              </a:rPr>
              <a:t>khăn</a:t>
            </a:r>
            <a:r>
              <a:rPr sz="2000" spc="114" dirty="0">
                <a:solidFill>
                  <a:srgbClr val="03499E"/>
                </a:solidFill>
                <a:latin typeface="Times New Roman"/>
                <a:cs typeface="Times New Roman"/>
              </a:rPr>
              <a:t> </a:t>
            </a:r>
            <a:r>
              <a:rPr sz="2000" dirty="0">
                <a:solidFill>
                  <a:srgbClr val="03499E"/>
                </a:solidFill>
                <a:latin typeface="Times New Roman"/>
                <a:cs typeface="Times New Roman"/>
              </a:rPr>
              <a:t>trong</a:t>
            </a:r>
            <a:r>
              <a:rPr sz="2000" spc="105" dirty="0">
                <a:solidFill>
                  <a:srgbClr val="03499E"/>
                </a:solidFill>
                <a:latin typeface="Times New Roman"/>
                <a:cs typeface="Times New Roman"/>
              </a:rPr>
              <a:t> </a:t>
            </a:r>
            <a:r>
              <a:rPr sz="2000" dirty="0">
                <a:solidFill>
                  <a:srgbClr val="03499E"/>
                </a:solidFill>
                <a:latin typeface="Times New Roman"/>
                <a:cs typeface="Times New Roman"/>
              </a:rPr>
              <a:t>việc</a:t>
            </a:r>
            <a:r>
              <a:rPr sz="2000" spc="110" dirty="0">
                <a:solidFill>
                  <a:srgbClr val="03499E"/>
                </a:solidFill>
                <a:latin typeface="Times New Roman"/>
                <a:cs typeface="Times New Roman"/>
              </a:rPr>
              <a:t> </a:t>
            </a:r>
            <a:r>
              <a:rPr sz="2000" dirty="0">
                <a:solidFill>
                  <a:srgbClr val="03499E"/>
                </a:solidFill>
                <a:latin typeface="Times New Roman"/>
                <a:cs typeface="Times New Roman"/>
              </a:rPr>
              <a:t>xác</a:t>
            </a:r>
            <a:r>
              <a:rPr sz="2000" spc="114" dirty="0">
                <a:solidFill>
                  <a:srgbClr val="03499E"/>
                </a:solidFill>
                <a:latin typeface="Times New Roman"/>
                <a:cs typeface="Times New Roman"/>
              </a:rPr>
              <a:t> </a:t>
            </a:r>
            <a:r>
              <a:rPr sz="2000" dirty="0">
                <a:solidFill>
                  <a:srgbClr val="03499E"/>
                </a:solidFill>
                <a:latin typeface="Times New Roman"/>
                <a:cs typeface="Times New Roman"/>
              </a:rPr>
              <a:t>định</a:t>
            </a:r>
            <a:r>
              <a:rPr sz="2000" spc="114" dirty="0">
                <a:solidFill>
                  <a:srgbClr val="03499E"/>
                </a:solidFill>
                <a:latin typeface="Times New Roman"/>
                <a:cs typeface="Times New Roman"/>
              </a:rPr>
              <a:t> </a:t>
            </a:r>
            <a:r>
              <a:rPr sz="2000" dirty="0">
                <a:solidFill>
                  <a:srgbClr val="03499E"/>
                </a:solidFill>
                <a:latin typeface="Times New Roman"/>
                <a:cs typeface="Times New Roman"/>
              </a:rPr>
              <a:t>mã</a:t>
            </a:r>
            <a:r>
              <a:rPr sz="2000" spc="110" dirty="0">
                <a:solidFill>
                  <a:srgbClr val="03499E"/>
                </a:solidFill>
                <a:latin typeface="Times New Roman"/>
                <a:cs typeface="Times New Roman"/>
              </a:rPr>
              <a:t> </a:t>
            </a:r>
            <a:r>
              <a:rPr sz="2000" dirty="0">
                <a:solidFill>
                  <a:srgbClr val="03499E"/>
                </a:solidFill>
                <a:latin typeface="Times New Roman"/>
                <a:cs typeface="Times New Roman"/>
              </a:rPr>
              <a:t>HS</a:t>
            </a:r>
            <a:r>
              <a:rPr sz="2000" spc="114" dirty="0">
                <a:solidFill>
                  <a:srgbClr val="03499E"/>
                </a:solidFill>
                <a:latin typeface="Times New Roman"/>
                <a:cs typeface="Times New Roman"/>
              </a:rPr>
              <a:t> </a:t>
            </a:r>
            <a:r>
              <a:rPr sz="2000" dirty="0">
                <a:solidFill>
                  <a:srgbClr val="03499E"/>
                </a:solidFill>
                <a:latin typeface="Times New Roman"/>
                <a:cs typeface="Times New Roman"/>
              </a:rPr>
              <a:t>của</a:t>
            </a:r>
            <a:r>
              <a:rPr sz="2000" spc="100" dirty="0">
                <a:solidFill>
                  <a:srgbClr val="03499E"/>
                </a:solidFill>
                <a:latin typeface="Times New Roman"/>
                <a:cs typeface="Times New Roman"/>
              </a:rPr>
              <a:t> </a:t>
            </a:r>
            <a:r>
              <a:rPr sz="2000" dirty="0">
                <a:solidFill>
                  <a:srgbClr val="03499E"/>
                </a:solidFill>
                <a:latin typeface="Times New Roman"/>
                <a:cs typeface="Times New Roman"/>
              </a:rPr>
              <a:t>hàng</a:t>
            </a:r>
            <a:r>
              <a:rPr sz="2000" spc="105" dirty="0">
                <a:solidFill>
                  <a:srgbClr val="03499E"/>
                </a:solidFill>
                <a:latin typeface="Times New Roman"/>
                <a:cs typeface="Times New Roman"/>
              </a:rPr>
              <a:t> </a:t>
            </a:r>
            <a:r>
              <a:rPr sz="2000" dirty="0">
                <a:solidFill>
                  <a:srgbClr val="03499E"/>
                </a:solidFill>
                <a:latin typeface="Times New Roman"/>
                <a:cs typeface="Times New Roman"/>
              </a:rPr>
              <a:t>hóa</a:t>
            </a:r>
            <a:r>
              <a:rPr sz="2000" spc="105" dirty="0">
                <a:solidFill>
                  <a:srgbClr val="03499E"/>
                </a:solidFill>
                <a:latin typeface="Times New Roman"/>
                <a:cs typeface="Times New Roman"/>
              </a:rPr>
              <a:t> </a:t>
            </a:r>
            <a:r>
              <a:rPr sz="2000" spc="-20" dirty="0">
                <a:solidFill>
                  <a:srgbClr val="03499E"/>
                </a:solidFill>
                <a:latin typeface="Times New Roman"/>
                <a:cs typeface="Times New Roman"/>
              </a:rPr>
              <a:t>theo</a:t>
            </a:r>
            <a:endParaRPr sz="2000">
              <a:latin typeface="Times New Roman"/>
              <a:cs typeface="Times New Roman"/>
            </a:endParaRPr>
          </a:p>
        </p:txBody>
      </p:sp>
      <p:sp>
        <p:nvSpPr>
          <p:cNvPr id="6" name="object 6"/>
          <p:cNvSpPr txBox="1"/>
          <p:nvPr/>
        </p:nvSpPr>
        <p:spPr>
          <a:xfrm>
            <a:off x="1003198" y="5166486"/>
            <a:ext cx="10272395" cy="1550670"/>
          </a:xfrm>
          <a:prstGeom prst="rect">
            <a:avLst/>
          </a:prstGeom>
        </p:spPr>
        <p:txBody>
          <a:bodyPr vert="horz" wrap="square" lIns="0" tIns="12700" rIns="0" bIns="0" rtlCol="0">
            <a:spAutoFit/>
          </a:bodyPr>
          <a:lstStyle/>
          <a:p>
            <a:pPr marL="12700" marR="5080" algn="just">
              <a:lnSpc>
                <a:spcPct val="100000"/>
              </a:lnSpc>
              <a:spcBef>
                <a:spcPts val="100"/>
              </a:spcBef>
            </a:pPr>
            <a:r>
              <a:rPr sz="2000" dirty="0">
                <a:solidFill>
                  <a:srgbClr val="03499E"/>
                </a:solidFill>
                <a:latin typeface="Times New Roman"/>
                <a:cs typeface="Times New Roman"/>
              </a:rPr>
              <a:t>Tiêu</a:t>
            </a:r>
            <a:r>
              <a:rPr sz="2000" spc="25" dirty="0">
                <a:solidFill>
                  <a:srgbClr val="03499E"/>
                </a:solidFill>
                <a:latin typeface="Times New Roman"/>
                <a:cs typeface="Times New Roman"/>
              </a:rPr>
              <a:t> </a:t>
            </a:r>
            <a:r>
              <a:rPr sz="2000" dirty="0">
                <a:solidFill>
                  <a:srgbClr val="03499E"/>
                </a:solidFill>
                <a:latin typeface="Times New Roman"/>
                <a:cs typeface="Times New Roman"/>
              </a:rPr>
              <a:t>chí</a:t>
            </a:r>
            <a:r>
              <a:rPr sz="2000" spc="20" dirty="0">
                <a:solidFill>
                  <a:srgbClr val="03499E"/>
                </a:solidFill>
                <a:latin typeface="Times New Roman"/>
                <a:cs typeface="Times New Roman"/>
              </a:rPr>
              <a:t> </a:t>
            </a:r>
            <a:r>
              <a:rPr sz="2000" dirty="0">
                <a:solidFill>
                  <a:srgbClr val="03499E"/>
                </a:solidFill>
                <a:latin typeface="Times New Roman"/>
                <a:cs typeface="Times New Roman"/>
              </a:rPr>
              <a:t>2,</a:t>
            </a:r>
            <a:r>
              <a:rPr sz="2000" spc="20" dirty="0">
                <a:solidFill>
                  <a:srgbClr val="03499E"/>
                </a:solidFill>
                <a:latin typeface="Times New Roman"/>
                <a:cs typeface="Times New Roman"/>
              </a:rPr>
              <a:t> </a:t>
            </a:r>
            <a:r>
              <a:rPr sz="2000" spc="-20" dirty="0">
                <a:solidFill>
                  <a:srgbClr val="03499E"/>
                </a:solidFill>
                <a:latin typeface="Times New Roman"/>
                <a:cs typeface="Times New Roman"/>
              </a:rPr>
              <a:t>E-</a:t>
            </a:r>
            <a:r>
              <a:rPr sz="2000" dirty="0">
                <a:solidFill>
                  <a:srgbClr val="03499E"/>
                </a:solidFill>
                <a:latin typeface="Times New Roman"/>
                <a:cs typeface="Times New Roman"/>
              </a:rPr>
              <a:t>HSMT</a:t>
            </a:r>
            <a:r>
              <a:rPr sz="2000" spc="15" dirty="0">
                <a:solidFill>
                  <a:srgbClr val="03499E"/>
                </a:solidFill>
                <a:latin typeface="Times New Roman"/>
                <a:cs typeface="Times New Roman"/>
              </a:rPr>
              <a:t> </a:t>
            </a:r>
            <a:r>
              <a:rPr sz="2000" dirty="0">
                <a:solidFill>
                  <a:srgbClr val="03499E"/>
                </a:solidFill>
                <a:latin typeface="Times New Roman"/>
                <a:cs typeface="Times New Roman"/>
              </a:rPr>
              <a:t>được</a:t>
            </a:r>
            <a:r>
              <a:rPr sz="2000" spc="10" dirty="0">
                <a:solidFill>
                  <a:srgbClr val="03499E"/>
                </a:solidFill>
                <a:latin typeface="Times New Roman"/>
                <a:cs typeface="Times New Roman"/>
              </a:rPr>
              <a:t> </a:t>
            </a:r>
            <a:r>
              <a:rPr sz="2000" dirty="0">
                <a:solidFill>
                  <a:srgbClr val="03499E"/>
                </a:solidFill>
                <a:latin typeface="Times New Roman"/>
                <a:cs typeface="Times New Roman"/>
              </a:rPr>
              <a:t>đưa</a:t>
            </a:r>
            <a:r>
              <a:rPr sz="2000" spc="20" dirty="0">
                <a:solidFill>
                  <a:srgbClr val="03499E"/>
                </a:solidFill>
                <a:latin typeface="Times New Roman"/>
                <a:cs typeface="Times New Roman"/>
              </a:rPr>
              <a:t> </a:t>
            </a:r>
            <a:r>
              <a:rPr sz="2000" dirty="0">
                <a:solidFill>
                  <a:srgbClr val="03499E"/>
                </a:solidFill>
                <a:latin typeface="Times New Roman"/>
                <a:cs typeface="Times New Roman"/>
              </a:rPr>
              <a:t>ra quy</a:t>
            </a:r>
            <a:r>
              <a:rPr sz="2000" spc="15" dirty="0">
                <a:solidFill>
                  <a:srgbClr val="03499E"/>
                </a:solidFill>
                <a:latin typeface="Times New Roman"/>
                <a:cs typeface="Times New Roman"/>
              </a:rPr>
              <a:t> </a:t>
            </a:r>
            <a:r>
              <a:rPr sz="2000" dirty="0">
                <a:solidFill>
                  <a:srgbClr val="03499E"/>
                </a:solidFill>
                <a:latin typeface="Times New Roman"/>
                <a:cs typeface="Times New Roman"/>
              </a:rPr>
              <a:t>định</a:t>
            </a:r>
            <a:r>
              <a:rPr sz="2000" spc="15" dirty="0">
                <a:solidFill>
                  <a:srgbClr val="03499E"/>
                </a:solidFill>
                <a:latin typeface="Times New Roman"/>
                <a:cs typeface="Times New Roman"/>
              </a:rPr>
              <a:t> </a:t>
            </a:r>
            <a:r>
              <a:rPr sz="2000" dirty="0">
                <a:solidFill>
                  <a:srgbClr val="03499E"/>
                </a:solidFill>
                <a:latin typeface="Times New Roman"/>
                <a:cs typeface="Times New Roman"/>
              </a:rPr>
              <a:t>tương</a:t>
            </a:r>
            <a:r>
              <a:rPr sz="2000" spc="20" dirty="0">
                <a:solidFill>
                  <a:srgbClr val="03499E"/>
                </a:solidFill>
                <a:latin typeface="Times New Roman"/>
                <a:cs typeface="Times New Roman"/>
              </a:rPr>
              <a:t> </a:t>
            </a:r>
            <a:r>
              <a:rPr sz="2000" dirty="0">
                <a:solidFill>
                  <a:srgbClr val="03499E"/>
                </a:solidFill>
                <a:latin typeface="Times New Roman"/>
                <a:cs typeface="Times New Roman"/>
              </a:rPr>
              <a:t>tự</a:t>
            </a:r>
            <a:r>
              <a:rPr sz="2000" spc="10" dirty="0">
                <a:solidFill>
                  <a:srgbClr val="03499E"/>
                </a:solidFill>
                <a:latin typeface="Times New Roman"/>
                <a:cs typeface="Times New Roman"/>
              </a:rPr>
              <a:t> </a:t>
            </a:r>
            <a:r>
              <a:rPr sz="2000" dirty="0">
                <a:solidFill>
                  <a:srgbClr val="03499E"/>
                </a:solidFill>
                <a:latin typeface="Times New Roman"/>
                <a:cs typeface="Times New Roman"/>
              </a:rPr>
              <a:t>về</a:t>
            </a:r>
            <a:r>
              <a:rPr sz="2000" spc="20" dirty="0">
                <a:solidFill>
                  <a:srgbClr val="03499E"/>
                </a:solidFill>
                <a:latin typeface="Times New Roman"/>
                <a:cs typeface="Times New Roman"/>
              </a:rPr>
              <a:t> </a:t>
            </a:r>
            <a:r>
              <a:rPr sz="2000" dirty="0">
                <a:solidFill>
                  <a:srgbClr val="03499E"/>
                </a:solidFill>
                <a:latin typeface="Times New Roman"/>
                <a:cs typeface="Times New Roman"/>
              </a:rPr>
              <a:t>lĩnh</a:t>
            </a:r>
            <a:r>
              <a:rPr sz="2000" spc="15" dirty="0">
                <a:solidFill>
                  <a:srgbClr val="03499E"/>
                </a:solidFill>
                <a:latin typeface="Times New Roman"/>
                <a:cs typeface="Times New Roman"/>
              </a:rPr>
              <a:t> </a:t>
            </a:r>
            <a:r>
              <a:rPr sz="2000" dirty="0">
                <a:solidFill>
                  <a:srgbClr val="03499E"/>
                </a:solidFill>
                <a:latin typeface="Times New Roman"/>
                <a:cs typeface="Times New Roman"/>
              </a:rPr>
              <a:t>vực,</a:t>
            </a:r>
            <a:r>
              <a:rPr sz="2000" spc="20" dirty="0">
                <a:solidFill>
                  <a:srgbClr val="03499E"/>
                </a:solidFill>
                <a:latin typeface="Times New Roman"/>
                <a:cs typeface="Times New Roman"/>
              </a:rPr>
              <a:t> </a:t>
            </a:r>
            <a:r>
              <a:rPr sz="2000" dirty="0">
                <a:solidFill>
                  <a:srgbClr val="03499E"/>
                </a:solidFill>
                <a:latin typeface="Times New Roman"/>
                <a:cs typeface="Times New Roman"/>
              </a:rPr>
              <a:t>chủng</a:t>
            </a:r>
            <a:r>
              <a:rPr sz="2000" spc="20" dirty="0">
                <a:solidFill>
                  <a:srgbClr val="03499E"/>
                </a:solidFill>
                <a:latin typeface="Times New Roman"/>
                <a:cs typeface="Times New Roman"/>
              </a:rPr>
              <a:t> </a:t>
            </a:r>
            <a:r>
              <a:rPr sz="2000" dirty="0">
                <a:solidFill>
                  <a:srgbClr val="03499E"/>
                </a:solidFill>
                <a:latin typeface="Times New Roman"/>
                <a:cs typeface="Times New Roman"/>
              </a:rPr>
              <a:t>loại</a:t>
            </a:r>
            <a:r>
              <a:rPr sz="2000" spc="5" dirty="0">
                <a:solidFill>
                  <a:srgbClr val="03499E"/>
                </a:solidFill>
                <a:latin typeface="Times New Roman"/>
                <a:cs typeface="Times New Roman"/>
              </a:rPr>
              <a:t> </a:t>
            </a:r>
            <a:r>
              <a:rPr sz="2000" dirty="0">
                <a:solidFill>
                  <a:srgbClr val="03499E"/>
                </a:solidFill>
                <a:latin typeface="Times New Roman"/>
                <a:cs typeface="Times New Roman"/>
              </a:rPr>
              <a:t>(theo</a:t>
            </a:r>
            <a:r>
              <a:rPr sz="2000" spc="25" dirty="0">
                <a:solidFill>
                  <a:srgbClr val="03499E"/>
                </a:solidFill>
                <a:latin typeface="Times New Roman"/>
                <a:cs typeface="Times New Roman"/>
              </a:rPr>
              <a:t> </a:t>
            </a:r>
            <a:r>
              <a:rPr sz="2000" dirty="0">
                <a:solidFill>
                  <a:srgbClr val="03499E"/>
                </a:solidFill>
                <a:latin typeface="Times New Roman"/>
                <a:cs typeface="Times New Roman"/>
              </a:rPr>
              <a:t>Tiêu</a:t>
            </a:r>
            <a:r>
              <a:rPr sz="2000" spc="10" dirty="0">
                <a:solidFill>
                  <a:srgbClr val="03499E"/>
                </a:solidFill>
                <a:latin typeface="Times New Roman"/>
                <a:cs typeface="Times New Roman"/>
              </a:rPr>
              <a:t> </a:t>
            </a:r>
            <a:r>
              <a:rPr sz="2000" dirty="0">
                <a:solidFill>
                  <a:srgbClr val="03499E"/>
                </a:solidFill>
                <a:latin typeface="Times New Roman"/>
                <a:cs typeface="Times New Roman"/>
              </a:rPr>
              <a:t>chí</a:t>
            </a:r>
            <a:r>
              <a:rPr sz="2000" spc="10" dirty="0">
                <a:solidFill>
                  <a:srgbClr val="03499E"/>
                </a:solidFill>
                <a:latin typeface="Times New Roman"/>
                <a:cs typeface="Times New Roman"/>
              </a:rPr>
              <a:t> </a:t>
            </a:r>
            <a:r>
              <a:rPr sz="2000" dirty="0">
                <a:solidFill>
                  <a:srgbClr val="03499E"/>
                </a:solidFill>
                <a:latin typeface="Times New Roman"/>
                <a:cs typeface="Times New Roman"/>
              </a:rPr>
              <a:t>1).</a:t>
            </a:r>
            <a:r>
              <a:rPr sz="2000" spc="20" dirty="0">
                <a:solidFill>
                  <a:srgbClr val="03499E"/>
                </a:solidFill>
                <a:latin typeface="Times New Roman"/>
                <a:cs typeface="Times New Roman"/>
              </a:rPr>
              <a:t> </a:t>
            </a:r>
            <a:r>
              <a:rPr sz="2000" spc="-10" dirty="0">
                <a:solidFill>
                  <a:srgbClr val="03499E"/>
                </a:solidFill>
                <a:latin typeface="Times New Roman"/>
                <a:cs typeface="Times New Roman"/>
              </a:rPr>
              <a:t>Trong </a:t>
            </a:r>
            <a:r>
              <a:rPr sz="2000" dirty="0">
                <a:solidFill>
                  <a:srgbClr val="03499E"/>
                </a:solidFill>
                <a:latin typeface="Times New Roman"/>
                <a:cs typeface="Times New Roman"/>
              </a:rPr>
              <a:t>trường</a:t>
            </a:r>
            <a:r>
              <a:rPr sz="2000" spc="80" dirty="0">
                <a:solidFill>
                  <a:srgbClr val="03499E"/>
                </a:solidFill>
                <a:latin typeface="Times New Roman"/>
                <a:cs typeface="Times New Roman"/>
              </a:rPr>
              <a:t> </a:t>
            </a:r>
            <a:r>
              <a:rPr sz="2000" dirty="0">
                <a:solidFill>
                  <a:srgbClr val="03499E"/>
                </a:solidFill>
                <a:latin typeface="Times New Roman"/>
                <a:cs typeface="Times New Roman"/>
              </a:rPr>
              <a:t>hợp</a:t>
            </a:r>
            <a:r>
              <a:rPr sz="2000" spc="85" dirty="0">
                <a:solidFill>
                  <a:srgbClr val="03499E"/>
                </a:solidFill>
                <a:latin typeface="Times New Roman"/>
                <a:cs typeface="Times New Roman"/>
              </a:rPr>
              <a:t> </a:t>
            </a:r>
            <a:r>
              <a:rPr sz="2000" dirty="0">
                <a:solidFill>
                  <a:srgbClr val="03499E"/>
                </a:solidFill>
                <a:latin typeface="Times New Roman"/>
                <a:cs typeface="Times New Roman"/>
              </a:rPr>
              <a:t>này,</a:t>
            </a:r>
            <a:r>
              <a:rPr sz="2000" spc="85" dirty="0">
                <a:solidFill>
                  <a:srgbClr val="03499E"/>
                </a:solidFill>
                <a:latin typeface="Times New Roman"/>
                <a:cs typeface="Times New Roman"/>
              </a:rPr>
              <a:t> </a:t>
            </a:r>
            <a:r>
              <a:rPr sz="2000" dirty="0">
                <a:solidFill>
                  <a:srgbClr val="03499E"/>
                </a:solidFill>
                <a:latin typeface="Times New Roman"/>
                <a:cs typeface="Times New Roman"/>
              </a:rPr>
              <a:t>nếu</a:t>
            </a:r>
            <a:r>
              <a:rPr sz="2000" spc="80" dirty="0">
                <a:solidFill>
                  <a:srgbClr val="03499E"/>
                </a:solidFill>
                <a:latin typeface="Times New Roman"/>
                <a:cs typeface="Times New Roman"/>
              </a:rPr>
              <a:t> </a:t>
            </a:r>
            <a:r>
              <a:rPr sz="2000" dirty="0">
                <a:solidFill>
                  <a:srgbClr val="03499E"/>
                </a:solidFill>
                <a:latin typeface="Times New Roman"/>
                <a:cs typeface="Times New Roman"/>
              </a:rPr>
              <a:t>nhà</a:t>
            </a:r>
            <a:r>
              <a:rPr sz="2000" spc="80" dirty="0">
                <a:solidFill>
                  <a:srgbClr val="03499E"/>
                </a:solidFill>
                <a:latin typeface="Times New Roman"/>
                <a:cs typeface="Times New Roman"/>
              </a:rPr>
              <a:t> </a:t>
            </a:r>
            <a:r>
              <a:rPr sz="2000" dirty="0">
                <a:solidFill>
                  <a:srgbClr val="03499E"/>
                </a:solidFill>
                <a:latin typeface="Times New Roman"/>
                <a:cs typeface="Times New Roman"/>
              </a:rPr>
              <a:t>thầu</a:t>
            </a:r>
            <a:r>
              <a:rPr sz="2000" spc="85" dirty="0">
                <a:solidFill>
                  <a:srgbClr val="03499E"/>
                </a:solidFill>
                <a:latin typeface="Times New Roman"/>
                <a:cs typeface="Times New Roman"/>
              </a:rPr>
              <a:t> </a:t>
            </a:r>
            <a:r>
              <a:rPr sz="2000" dirty="0">
                <a:solidFill>
                  <a:srgbClr val="03499E"/>
                </a:solidFill>
                <a:latin typeface="Times New Roman"/>
                <a:cs typeface="Times New Roman"/>
              </a:rPr>
              <a:t>xác</a:t>
            </a:r>
            <a:r>
              <a:rPr sz="2000" spc="80" dirty="0">
                <a:solidFill>
                  <a:srgbClr val="03499E"/>
                </a:solidFill>
                <a:latin typeface="Times New Roman"/>
                <a:cs typeface="Times New Roman"/>
              </a:rPr>
              <a:t> </a:t>
            </a:r>
            <a:r>
              <a:rPr sz="2000" dirty="0">
                <a:solidFill>
                  <a:srgbClr val="03499E"/>
                </a:solidFill>
                <a:latin typeface="Times New Roman"/>
                <a:cs typeface="Times New Roman"/>
              </a:rPr>
              <a:t>định</a:t>
            </a:r>
            <a:r>
              <a:rPr sz="2000" spc="90" dirty="0">
                <a:solidFill>
                  <a:srgbClr val="03499E"/>
                </a:solidFill>
                <a:latin typeface="Times New Roman"/>
                <a:cs typeface="Times New Roman"/>
              </a:rPr>
              <a:t> </a:t>
            </a:r>
            <a:r>
              <a:rPr sz="2000" dirty="0">
                <a:solidFill>
                  <a:srgbClr val="03499E"/>
                </a:solidFill>
                <a:latin typeface="Times New Roman"/>
                <a:cs typeface="Times New Roman"/>
              </a:rPr>
              <a:t>được</a:t>
            </a:r>
            <a:r>
              <a:rPr sz="2000" spc="85" dirty="0">
                <a:solidFill>
                  <a:srgbClr val="03499E"/>
                </a:solidFill>
                <a:latin typeface="Times New Roman"/>
                <a:cs typeface="Times New Roman"/>
              </a:rPr>
              <a:t> </a:t>
            </a:r>
            <a:r>
              <a:rPr sz="2000" dirty="0">
                <a:solidFill>
                  <a:srgbClr val="03499E"/>
                </a:solidFill>
                <a:latin typeface="Times New Roman"/>
                <a:cs typeface="Times New Roman"/>
              </a:rPr>
              <a:t>mã</a:t>
            </a:r>
            <a:r>
              <a:rPr sz="2000" spc="85" dirty="0">
                <a:solidFill>
                  <a:srgbClr val="03499E"/>
                </a:solidFill>
                <a:latin typeface="Times New Roman"/>
                <a:cs typeface="Times New Roman"/>
              </a:rPr>
              <a:t> </a:t>
            </a:r>
            <a:r>
              <a:rPr sz="2000" dirty="0">
                <a:solidFill>
                  <a:srgbClr val="03499E"/>
                </a:solidFill>
                <a:latin typeface="Times New Roman"/>
                <a:cs typeface="Times New Roman"/>
              </a:rPr>
              <a:t>HS</a:t>
            </a:r>
            <a:r>
              <a:rPr sz="2000" spc="90" dirty="0">
                <a:solidFill>
                  <a:srgbClr val="03499E"/>
                </a:solidFill>
                <a:latin typeface="Times New Roman"/>
                <a:cs typeface="Times New Roman"/>
              </a:rPr>
              <a:t> </a:t>
            </a:r>
            <a:r>
              <a:rPr sz="2000" dirty="0">
                <a:solidFill>
                  <a:srgbClr val="03499E"/>
                </a:solidFill>
                <a:latin typeface="Times New Roman"/>
                <a:cs typeface="Times New Roman"/>
              </a:rPr>
              <a:t>của</a:t>
            </a:r>
            <a:r>
              <a:rPr sz="2000" spc="80" dirty="0">
                <a:solidFill>
                  <a:srgbClr val="03499E"/>
                </a:solidFill>
                <a:latin typeface="Times New Roman"/>
                <a:cs typeface="Times New Roman"/>
              </a:rPr>
              <a:t> </a:t>
            </a:r>
            <a:r>
              <a:rPr sz="2000" dirty="0">
                <a:solidFill>
                  <a:srgbClr val="03499E"/>
                </a:solidFill>
                <a:latin typeface="Times New Roman"/>
                <a:cs typeface="Times New Roman"/>
              </a:rPr>
              <a:t>hàng</a:t>
            </a:r>
            <a:r>
              <a:rPr sz="2000" spc="95" dirty="0">
                <a:solidFill>
                  <a:srgbClr val="03499E"/>
                </a:solidFill>
                <a:latin typeface="Times New Roman"/>
                <a:cs typeface="Times New Roman"/>
              </a:rPr>
              <a:t> </a:t>
            </a:r>
            <a:r>
              <a:rPr sz="2000" dirty="0">
                <a:solidFill>
                  <a:srgbClr val="03499E"/>
                </a:solidFill>
                <a:latin typeface="Times New Roman"/>
                <a:cs typeface="Times New Roman"/>
              </a:rPr>
              <a:t>hóa</a:t>
            </a:r>
            <a:r>
              <a:rPr sz="2000" spc="75" dirty="0">
                <a:solidFill>
                  <a:srgbClr val="03499E"/>
                </a:solidFill>
                <a:latin typeface="Times New Roman"/>
                <a:cs typeface="Times New Roman"/>
              </a:rPr>
              <a:t> </a:t>
            </a:r>
            <a:r>
              <a:rPr sz="2000" dirty="0">
                <a:solidFill>
                  <a:srgbClr val="03499E"/>
                </a:solidFill>
                <a:latin typeface="Times New Roman"/>
                <a:cs typeface="Times New Roman"/>
              </a:rPr>
              <a:t>theo</a:t>
            </a:r>
            <a:r>
              <a:rPr sz="2000" spc="95" dirty="0">
                <a:solidFill>
                  <a:srgbClr val="03499E"/>
                </a:solidFill>
                <a:latin typeface="Times New Roman"/>
                <a:cs typeface="Times New Roman"/>
              </a:rPr>
              <a:t> </a:t>
            </a:r>
            <a:r>
              <a:rPr sz="2000" dirty="0">
                <a:solidFill>
                  <a:srgbClr val="03499E"/>
                </a:solidFill>
                <a:latin typeface="Times New Roman"/>
                <a:cs typeface="Times New Roman"/>
              </a:rPr>
              <a:t>yêu</a:t>
            </a:r>
            <a:r>
              <a:rPr sz="2000" spc="95" dirty="0">
                <a:solidFill>
                  <a:srgbClr val="03499E"/>
                </a:solidFill>
                <a:latin typeface="Times New Roman"/>
                <a:cs typeface="Times New Roman"/>
              </a:rPr>
              <a:t> </a:t>
            </a:r>
            <a:r>
              <a:rPr sz="2000" dirty="0">
                <a:solidFill>
                  <a:srgbClr val="03499E"/>
                </a:solidFill>
                <a:latin typeface="Times New Roman"/>
                <a:cs typeface="Times New Roman"/>
              </a:rPr>
              <a:t>cầu</a:t>
            </a:r>
            <a:r>
              <a:rPr sz="2000" spc="95" dirty="0">
                <a:solidFill>
                  <a:srgbClr val="03499E"/>
                </a:solidFill>
                <a:latin typeface="Times New Roman"/>
                <a:cs typeface="Times New Roman"/>
              </a:rPr>
              <a:t> </a:t>
            </a:r>
            <a:r>
              <a:rPr sz="2000" dirty="0">
                <a:solidFill>
                  <a:srgbClr val="03499E"/>
                </a:solidFill>
                <a:latin typeface="Times New Roman"/>
                <a:cs typeface="Times New Roman"/>
              </a:rPr>
              <a:t>của</a:t>
            </a:r>
            <a:r>
              <a:rPr sz="2000" spc="85" dirty="0">
                <a:solidFill>
                  <a:srgbClr val="03499E"/>
                </a:solidFill>
                <a:latin typeface="Times New Roman"/>
                <a:cs typeface="Times New Roman"/>
              </a:rPr>
              <a:t> </a:t>
            </a:r>
            <a:r>
              <a:rPr sz="2000" dirty="0">
                <a:solidFill>
                  <a:srgbClr val="03499E"/>
                </a:solidFill>
                <a:latin typeface="Times New Roman"/>
                <a:cs typeface="Times New Roman"/>
              </a:rPr>
              <a:t>gói</a:t>
            </a:r>
            <a:r>
              <a:rPr sz="2000" spc="70" dirty="0">
                <a:solidFill>
                  <a:srgbClr val="03499E"/>
                </a:solidFill>
                <a:latin typeface="Times New Roman"/>
                <a:cs typeface="Times New Roman"/>
              </a:rPr>
              <a:t> </a:t>
            </a:r>
            <a:r>
              <a:rPr sz="2000" dirty="0">
                <a:solidFill>
                  <a:srgbClr val="03499E"/>
                </a:solidFill>
                <a:latin typeface="Times New Roman"/>
                <a:cs typeface="Times New Roman"/>
              </a:rPr>
              <a:t>thầu</a:t>
            </a:r>
            <a:r>
              <a:rPr sz="2000" spc="80" dirty="0">
                <a:solidFill>
                  <a:srgbClr val="03499E"/>
                </a:solidFill>
                <a:latin typeface="Times New Roman"/>
                <a:cs typeface="Times New Roman"/>
              </a:rPr>
              <a:t> </a:t>
            </a:r>
            <a:r>
              <a:rPr sz="2000" dirty="0">
                <a:solidFill>
                  <a:srgbClr val="03499E"/>
                </a:solidFill>
                <a:latin typeface="Times New Roman"/>
                <a:cs typeface="Times New Roman"/>
              </a:rPr>
              <a:t>và</a:t>
            </a:r>
            <a:r>
              <a:rPr sz="2000" spc="90" dirty="0">
                <a:solidFill>
                  <a:srgbClr val="03499E"/>
                </a:solidFill>
                <a:latin typeface="Times New Roman"/>
                <a:cs typeface="Times New Roman"/>
              </a:rPr>
              <a:t> </a:t>
            </a:r>
            <a:r>
              <a:rPr sz="2000" spc="-25" dirty="0">
                <a:solidFill>
                  <a:srgbClr val="03499E"/>
                </a:solidFill>
                <a:latin typeface="Times New Roman"/>
                <a:cs typeface="Times New Roman"/>
              </a:rPr>
              <a:t>mã </a:t>
            </a:r>
            <a:r>
              <a:rPr sz="2000" dirty="0">
                <a:solidFill>
                  <a:srgbClr val="03499E"/>
                </a:solidFill>
                <a:latin typeface="Times New Roman"/>
                <a:cs typeface="Times New Roman"/>
              </a:rPr>
              <a:t>HS</a:t>
            </a:r>
            <a:r>
              <a:rPr sz="2000" spc="25" dirty="0">
                <a:solidFill>
                  <a:srgbClr val="03499E"/>
                </a:solidFill>
                <a:latin typeface="Times New Roman"/>
                <a:cs typeface="Times New Roman"/>
              </a:rPr>
              <a:t> </a:t>
            </a:r>
            <a:r>
              <a:rPr sz="2000" dirty="0">
                <a:solidFill>
                  <a:srgbClr val="03499E"/>
                </a:solidFill>
                <a:latin typeface="Times New Roman"/>
                <a:cs typeface="Times New Roman"/>
              </a:rPr>
              <a:t>của</a:t>
            </a:r>
            <a:r>
              <a:rPr sz="2000" spc="15" dirty="0">
                <a:solidFill>
                  <a:srgbClr val="03499E"/>
                </a:solidFill>
                <a:latin typeface="Times New Roman"/>
                <a:cs typeface="Times New Roman"/>
              </a:rPr>
              <a:t> </a:t>
            </a:r>
            <a:r>
              <a:rPr sz="2000" dirty="0">
                <a:solidFill>
                  <a:srgbClr val="03499E"/>
                </a:solidFill>
                <a:latin typeface="Times New Roman"/>
                <a:cs typeface="Times New Roman"/>
              </a:rPr>
              <a:t>hàng</a:t>
            </a:r>
            <a:r>
              <a:rPr sz="2000" spc="30" dirty="0">
                <a:solidFill>
                  <a:srgbClr val="03499E"/>
                </a:solidFill>
                <a:latin typeface="Times New Roman"/>
                <a:cs typeface="Times New Roman"/>
              </a:rPr>
              <a:t> </a:t>
            </a:r>
            <a:r>
              <a:rPr sz="2000" dirty="0">
                <a:solidFill>
                  <a:srgbClr val="03499E"/>
                </a:solidFill>
                <a:latin typeface="Times New Roman"/>
                <a:cs typeface="Times New Roman"/>
              </a:rPr>
              <a:t>hóa</a:t>
            </a:r>
            <a:r>
              <a:rPr sz="2000" spc="20" dirty="0">
                <a:solidFill>
                  <a:srgbClr val="03499E"/>
                </a:solidFill>
                <a:latin typeface="Times New Roman"/>
                <a:cs typeface="Times New Roman"/>
              </a:rPr>
              <a:t> </a:t>
            </a:r>
            <a:r>
              <a:rPr sz="2000" dirty="0">
                <a:solidFill>
                  <a:srgbClr val="03499E"/>
                </a:solidFill>
                <a:latin typeface="Times New Roman"/>
                <a:cs typeface="Times New Roman"/>
              </a:rPr>
              <a:t>trong</a:t>
            </a:r>
            <a:r>
              <a:rPr sz="2000" spc="25" dirty="0">
                <a:solidFill>
                  <a:srgbClr val="03499E"/>
                </a:solidFill>
                <a:latin typeface="Times New Roman"/>
                <a:cs typeface="Times New Roman"/>
              </a:rPr>
              <a:t> </a:t>
            </a:r>
            <a:r>
              <a:rPr sz="2000" dirty="0">
                <a:solidFill>
                  <a:srgbClr val="03499E"/>
                </a:solidFill>
                <a:latin typeface="Times New Roman"/>
                <a:cs typeface="Times New Roman"/>
              </a:rPr>
              <a:t>hạng</a:t>
            </a:r>
            <a:r>
              <a:rPr sz="2000" spc="20" dirty="0">
                <a:solidFill>
                  <a:srgbClr val="03499E"/>
                </a:solidFill>
                <a:latin typeface="Times New Roman"/>
                <a:cs typeface="Times New Roman"/>
              </a:rPr>
              <a:t> </a:t>
            </a:r>
            <a:r>
              <a:rPr sz="2000" dirty="0">
                <a:solidFill>
                  <a:srgbClr val="03499E"/>
                </a:solidFill>
                <a:latin typeface="Times New Roman"/>
                <a:cs typeface="Times New Roman"/>
              </a:rPr>
              <a:t>mục,</a:t>
            </a:r>
            <a:r>
              <a:rPr sz="2000" spc="35" dirty="0">
                <a:solidFill>
                  <a:srgbClr val="03499E"/>
                </a:solidFill>
                <a:latin typeface="Times New Roman"/>
                <a:cs typeface="Times New Roman"/>
              </a:rPr>
              <a:t> </a:t>
            </a:r>
            <a:r>
              <a:rPr sz="2000" dirty="0">
                <a:solidFill>
                  <a:srgbClr val="03499E"/>
                </a:solidFill>
                <a:latin typeface="Times New Roman"/>
                <a:cs typeface="Times New Roman"/>
              </a:rPr>
              <a:t>hợp</a:t>
            </a:r>
            <a:r>
              <a:rPr sz="2000" spc="20" dirty="0">
                <a:solidFill>
                  <a:srgbClr val="03499E"/>
                </a:solidFill>
                <a:latin typeface="Times New Roman"/>
                <a:cs typeface="Times New Roman"/>
              </a:rPr>
              <a:t> </a:t>
            </a:r>
            <a:r>
              <a:rPr sz="2000" dirty="0">
                <a:solidFill>
                  <a:srgbClr val="03499E"/>
                </a:solidFill>
                <a:latin typeface="Times New Roman"/>
                <a:cs typeface="Times New Roman"/>
              </a:rPr>
              <a:t>đồng</a:t>
            </a:r>
            <a:r>
              <a:rPr sz="2000" spc="15" dirty="0">
                <a:solidFill>
                  <a:srgbClr val="03499E"/>
                </a:solidFill>
                <a:latin typeface="Times New Roman"/>
                <a:cs typeface="Times New Roman"/>
              </a:rPr>
              <a:t> </a:t>
            </a:r>
            <a:r>
              <a:rPr sz="2000" dirty="0">
                <a:solidFill>
                  <a:srgbClr val="03499E"/>
                </a:solidFill>
                <a:latin typeface="Times New Roman"/>
                <a:cs typeface="Times New Roman"/>
              </a:rPr>
              <a:t>đã</a:t>
            </a:r>
            <a:r>
              <a:rPr sz="2000" spc="25" dirty="0">
                <a:solidFill>
                  <a:srgbClr val="03499E"/>
                </a:solidFill>
                <a:latin typeface="Times New Roman"/>
                <a:cs typeface="Times New Roman"/>
              </a:rPr>
              <a:t> </a:t>
            </a:r>
            <a:r>
              <a:rPr sz="2000" dirty="0">
                <a:solidFill>
                  <a:srgbClr val="03499E"/>
                </a:solidFill>
                <a:latin typeface="Times New Roman"/>
                <a:cs typeface="Times New Roman"/>
              </a:rPr>
              <a:t>thực</a:t>
            </a:r>
            <a:r>
              <a:rPr sz="2000" spc="15" dirty="0">
                <a:solidFill>
                  <a:srgbClr val="03499E"/>
                </a:solidFill>
                <a:latin typeface="Times New Roman"/>
                <a:cs typeface="Times New Roman"/>
              </a:rPr>
              <a:t> </a:t>
            </a:r>
            <a:r>
              <a:rPr sz="2000" dirty="0">
                <a:solidFill>
                  <a:srgbClr val="03499E"/>
                </a:solidFill>
                <a:latin typeface="Times New Roman"/>
                <a:cs typeface="Times New Roman"/>
              </a:rPr>
              <a:t>hiện</a:t>
            </a:r>
            <a:r>
              <a:rPr sz="2000" spc="20" dirty="0">
                <a:solidFill>
                  <a:srgbClr val="03499E"/>
                </a:solidFill>
                <a:latin typeface="Times New Roman"/>
                <a:cs typeface="Times New Roman"/>
              </a:rPr>
              <a:t> </a:t>
            </a:r>
            <a:r>
              <a:rPr sz="2000" dirty="0">
                <a:solidFill>
                  <a:srgbClr val="03499E"/>
                </a:solidFill>
                <a:latin typeface="Times New Roman"/>
                <a:cs typeface="Times New Roman"/>
              </a:rPr>
              <a:t>(nghiệm</a:t>
            </a:r>
            <a:r>
              <a:rPr sz="2000" spc="5" dirty="0">
                <a:solidFill>
                  <a:srgbClr val="03499E"/>
                </a:solidFill>
                <a:latin typeface="Times New Roman"/>
                <a:cs typeface="Times New Roman"/>
              </a:rPr>
              <a:t> </a:t>
            </a:r>
            <a:r>
              <a:rPr sz="2000" dirty="0">
                <a:solidFill>
                  <a:srgbClr val="03499E"/>
                </a:solidFill>
                <a:latin typeface="Times New Roman"/>
                <a:cs typeface="Times New Roman"/>
              </a:rPr>
              <a:t>thu)</a:t>
            </a:r>
            <a:r>
              <a:rPr sz="2000" spc="30" dirty="0">
                <a:solidFill>
                  <a:srgbClr val="03499E"/>
                </a:solidFill>
                <a:latin typeface="Times New Roman"/>
                <a:cs typeface="Times New Roman"/>
              </a:rPr>
              <a:t> </a:t>
            </a:r>
            <a:r>
              <a:rPr sz="2000" dirty="0">
                <a:solidFill>
                  <a:srgbClr val="03499E"/>
                </a:solidFill>
                <a:latin typeface="Times New Roman"/>
                <a:cs typeface="Times New Roman"/>
              </a:rPr>
              <a:t>cùng</a:t>
            </a:r>
            <a:r>
              <a:rPr sz="2000" spc="25" dirty="0">
                <a:solidFill>
                  <a:srgbClr val="03499E"/>
                </a:solidFill>
                <a:latin typeface="Times New Roman"/>
                <a:cs typeface="Times New Roman"/>
              </a:rPr>
              <a:t> </a:t>
            </a:r>
            <a:r>
              <a:rPr sz="2000" dirty="0">
                <a:solidFill>
                  <a:srgbClr val="03499E"/>
                </a:solidFill>
                <a:latin typeface="Times New Roman"/>
                <a:cs typeface="Times New Roman"/>
              </a:rPr>
              <a:t>nhóm</a:t>
            </a:r>
            <a:r>
              <a:rPr sz="2000" spc="10" dirty="0">
                <a:solidFill>
                  <a:srgbClr val="03499E"/>
                </a:solidFill>
                <a:latin typeface="Times New Roman"/>
                <a:cs typeface="Times New Roman"/>
              </a:rPr>
              <a:t> </a:t>
            </a:r>
            <a:r>
              <a:rPr sz="2000" dirty="0">
                <a:solidFill>
                  <a:srgbClr val="03499E"/>
                </a:solidFill>
                <a:latin typeface="Times New Roman"/>
                <a:cs typeface="Times New Roman"/>
              </a:rPr>
              <a:t>(tương</a:t>
            </a:r>
            <a:r>
              <a:rPr sz="2000" spc="25" dirty="0">
                <a:solidFill>
                  <a:srgbClr val="03499E"/>
                </a:solidFill>
                <a:latin typeface="Times New Roman"/>
                <a:cs typeface="Times New Roman"/>
              </a:rPr>
              <a:t> </a:t>
            </a:r>
            <a:r>
              <a:rPr sz="2000" dirty="0">
                <a:solidFill>
                  <a:srgbClr val="03499E"/>
                </a:solidFill>
                <a:latin typeface="Times New Roman"/>
                <a:cs typeface="Times New Roman"/>
              </a:rPr>
              <a:t>ứng</a:t>
            </a:r>
            <a:r>
              <a:rPr sz="2000" spc="35" dirty="0">
                <a:solidFill>
                  <a:srgbClr val="03499E"/>
                </a:solidFill>
                <a:latin typeface="Times New Roman"/>
                <a:cs typeface="Times New Roman"/>
              </a:rPr>
              <a:t> </a:t>
            </a:r>
            <a:r>
              <a:rPr sz="2000" dirty="0">
                <a:solidFill>
                  <a:srgbClr val="03499E"/>
                </a:solidFill>
                <a:latin typeface="Times New Roman"/>
                <a:cs typeface="Times New Roman"/>
              </a:rPr>
              <a:t>với</a:t>
            </a:r>
            <a:r>
              <a:rPr sz="2000" spc="10" dirty="0">
                <a:solidFill>
                  <a:srgbClr val="03499E"/>
                </a:solidFill>
                <a:latin typeface="Times New Roman"/>
                <a:cs typeface="Times New Roman"/>
              </a:rPr>
              <a:t> </a:t>
            </a:r>
            <a:r>
              <a:rPr sz="2000" spc="-50" dirty="0">
                <a:solidFill>
                  <a:srgbClr val="03499E"/>
                </a:solidFill>
                <a:latin typeface="Times New Roman"/>
                <a:cs typeface="Times New Roman"/>
              </a:rPr>
              <a:t>4 </a:t>
            </a:r>
            <a:r>
              <a:rPr sz="2000" dirty="0">
                <a:solidFill>
                  <a:srgbClr val="03499E"/>
                </a:solidFill>
                <a:latin typeface="Times New Roman"/>
                <a:cs typeface="Times New Roman"/>
              </a:rPr>
              <a:t>số</a:t>
            </a:r>
            <a:r>
              <a:rPr sz="2000" spc="15" dirty="0">
                <a:solidFill>
                  <a:srgbClr val="03499E"/>
                </a:solidFill>
                <a:latin typeface="Times New Roman"/>
                <a:cs typeface="Times New Roman"/>
              </a:rPr>
              <a:t> </a:t>
            </a:r>
            <a:r>
              <a:rPr sz="2000" dirty="0">
                <a:solidFill>
                  <a:srgbClr val="03499E"/>
                </a:solidFill>
                <a:latin typeface="Times New Roman"/>
                <a:cs typeface="Times New Roman"/>
              </a:rPr>
              <a:t>đầu</a:t>
            </a:r>
            <a:r>
              <a:rPr sz="2000" spc="20" dirty="0">
                <a:solidFill>
                  <a:srgbClr val="03499E"/>
                </a:solidFill>
                <a:latin typeface="Times New Roman"/>
                <a:cs typeface="Times New Roman"/>
              </a:rPr>
              <a:t> </a:t>
            </a:r>
            <a:r>
              <a:rPr sz="2000" dirty="0">
                <a:solidFill>
                  <a:srgbClr val="03499E"/>
                </a:solidFill>
                <a:latin typeface="Times New Roman"/>
                <a:cs typeface="Times New Roman"/>
              </a:rPr>
              <a:t>tiên</a:t>
            </a:r>
            <a:r>
              <a:rPr sz="2000" spc="20" dirty="0">
                <a:solidFill>
                  <a:srgbClr val="03499E"/>
                </a:solidFill>
                <a:latin typeface="Times New Roman"/>
                <a:cs typeface="Times New Roman"/>
              </a:rPr>
              <a:t> </a:t>
            </a:r>
            <a:r>
              <a:rPr sz="2000" dirty="0">
                <a:solidFill>
                  <a:srgbClr val="03499E"/>
                </a:solidFill>
                <a:latin typeface="Times New Roman"/>
                <a:cs typeface="Times New Roman"/>
              </a:rPr>
              <a:t>của</a:t>
            </a:r>
            <a:r>
              <a:rPr sz="2000" spc="15" dirty="0">
                <a:solidFill>
                  <a:srgbClr val="03499E"/>
                </a:solidFill>
                <a:latin typeface="Times New Roman"/>
                <a:cs typeface="Times New Roman"/>
              </a:rPr>
              <a:t> </a:t>
            </a:r>
            <a:r>
              <a:rPr sz="2000" dirty="0">
                <a:solidFill>
                  <a:srgbClr val="03499E"/>
                </a:solidFill>
                <a:latin typeface="Times New Roman"/>
                <a:cs typeface="Times New Roman"/>
              </a:rPr>
              <a:t>bộ</a:t>
            </a:r>
            <a:r>
              <a:rPr sz="2000" spc="15" dirty="0">
                <a:solidFill>
                  <a:srgbClr val="03499E"/>
                </a:solidFill>
                <a:latin typeface="Times New Roman"/>
                <a:cs typeface="Times New Roman"/>
              </a:rPr>
              <a:t> </a:t>
            </a:r>
            <a:r>
              <a:rPr sz="2000" dirty="0">
                <a:solidFill>
                  <a:srgbClr val="03499E"/>
                </a:solidFill>
                <a:latin typeface="Times New Roman"/>
                <a:cs typeface="Times New Roman"/>
              </a:rPr>
              <a:t>mã)</a:t>
            </a:r>
            <a:r>
              <a:rPr sz="2000" spc="30" dirty="0">
                <a:solidFill>
                  <a:srgbClr val="03499E"/>
                </a:solidFill>
                <a:latin typeface="Times New Roman"/>
                <a:cs typeface="Times New Roman"/>
              </a:rPr>
              <a:t> </a:t>
            </a:r>
            <a:r>
              <a:rPr sz="2000" dirty="0">
                <a:solidFill>
                  <a:srgbClr val="03499E"/>
                </a:solidFill>
                <a:latin typeface="Times New Roman"/>
                <a:cs typeface="Times New Roman"/>
              </a:rPr>
              <a:t>thì</a:t>
            </a:r>
            <a:r>
              <a:rPr sz="2000" spc="15" dirty="0">
                <a:solidFill>
                  <a:srgbClr val="03499E"/>
                </a:solidFill>
                <a:latin typeface="Times New Roman"/>
                <a:cs typeface="Times New Roman"/>
              </a:rPr>
              <a:t> </a:t>
            </a:r>
            <a:r>
              <a:rPr sz="2000" dirty="0">
                <a:solidFill>
                  <a:srgbClr val="03499E"/>
                </a:solidFill>
                <a:latin typeface="Times New Roman"/>
                <a:cs typeface="Times New Roman"/>
              </a:rPr>
              <a:t>hạng</a:t>
            </a:r>
            <a:r>
              <a:rPr sz="2000" spc="25" dirty="0">
                <a:solidFill>
                  <a:srgbClr val="03499E"/>
                </a:solidFill>
                <a:latin typeface="Times New Roman"/>
                <a:cs typeface="Times New Roman"/>
              </a:rPr>
              <a:t> </a:t>
            </a:r>
            <a:r>
              <a:rPr sz="2000" dirty="0">
                <a:solidFill>
                  <a:srgbClr val="03499E"/>
                </a:solidFill>
                <a:latin typeface="Times New Roman"/>
                <a:cs typeface="Times New Roman"/>
              </a:rPr>
              <a:t>mục,</a:t>
            </a:r>
            <a:r>
              <a:rPr sz="2000" spc="20" dirty="0">
                <a:solidFill>
                  <a:srgbClr val="03499E"/>
                </a:solidFill>
                <a:latin typeface="Times New Roman"/>
                <a:cs typeface="Times New Roman"/>
              </a:rPr>
              <a:t> </a:t>
            </a:r>
            <a:r>
              <a:rPr sz="2000" dirty="0">
                <a:solidFill>
                  <a:srgbClr val="03499E"/>
                </a:solidFill>
                <a:latin typeface="Times New Roman"/>
                <a:cs typeface="Times New Roman"/>
              </a:rPr>
              <a:t>hợp</a:t>
            </a:r>
            <a:r>
              <a:rPr sz="2000" spc="15" dirty="0">
                <a:solidFill>
                  <a:srgbClr val="03499E"/>
                </a:solidFill>
                <a:latin typeface="Times New Roman"/>
                <a:cs typeface="Times New Roman"/>
              </a:rPr>
              <a:t> </a:t>
            </a:r>
            <a:r>
              <a:rPr sz="2000" dirty="0">
                <a:solidFill>
                  <a:srgbClr val="03499E"/>
                </a:solidFill>
                <a:latin typeface="Times New Roman"/>
                <a:cs typeface="Times New Roman"/>
              </a:rPr>
              <a:t>đồng</a:t>
            </a:r>
            <a:r>
              <a:rPr sz="2000" spc="15" dirty="0">
                <a:solidFill>
                  <a:srgbClr val="03499E"/>
                </a:solidFill>
                <a:latin typeface="Times New Roman"/>
                <a:cs typeface="Times New Roman"/>
              </a:rPr>
              <a:t> </a:t>
            </a:r>
            <a:r>
              <a:rPr sz="2000" dirty="0">
                <a:solidFill>
                  <a:srgbClr val="03499E"/>
                </a:solidFill>
                <a:latin typeface="Times New Roman"/>
                <a:cs typeface="Times New Roman"/>
              </a:rPr>
              <a:t>này</a:t>
            </a:r>
            <a:r>
              <a:rPr sz="2000" spc="15" dirty="0">
                <a:solidFill>
                  <a:srgbClr val="03499E"/>
                </a:solidFill>
                <a:latin typeface="Times New Roman"/>
                <a:cs typeface="Times New Roman"/>
              </a:rPr>
              <a:t> </a:t>
            </a:r>
            <a:r>
              <a:rPr sz="2000" dirty="0">
                <a:solidFill>
                  <a:srgbClr val="03499E"/>
                </a:solidFill>
                <a:latin typeface="Times New Roman"/>
                <a:cs typeface="Times New Roman"/>
              </a:rPr>
              <a:t>được</a:t>
            </a:r>
            <a:r>
              <a:rPr sz="2000" spc="20" dirty="0">
                <a:solidFill>
                  <a:srgbClr val="03499E"/>
                </a:solidFill>
                <a:latin typeface="Times New Roman"/>
                <a:cs typeface="Times New Roman"/>
              </a:rPr>
              <a:t> </a:t>
            </a:r>
            <a:r>
              <a:rPr sz="2000" dirty="0">
                <a:solidFill>
                  <a:srgbClr val="03499E"/>
                </a:solidFill>
                <a:latin typeface="Times New Roman"/>
                <a:cs typeface="Times New Roman"/>
              </a:rPr>
              <a:t>coi</a:t>
            </a:r>
            <a:r>
              <a:rPr sz="2000" spc="15" dirty="0">
                <a:solidFill>
                  <a:srgbClr val="03499E"/>
                </a:solidFill>
                <a:latin typeface="Times New Roman"/>
                <a:cs typeface="Times New Roman"/>
              </a:rPr>
              <a:t> </a:t>
            </a:r>
            <a:r>
              <a:rPr sz="2000" dirty="0">
                <a:solidFill>
                  <a:srgbClr val="03499E"/>
                </a:solidFill>
                <a:latin typeface="Times New Roman"/>
                <a:cs typeface="Times New Roman"/>
              </a:rPr>
              <a:t>là</a:t>
            </a:r>
            <a:r>
              <a:rPr sz="2000" spc="20" dirty="0">
                <a:solidFill>
                  <a:srgbClr val="03499E"/>
                </a:solidFill>
                <a:latin typeface="Times New Roman"/>
                <a:cs typeface="Times New Roman"/>
              </a:rPr>
              <a:t> </a:t>
            </a:r>
            <a:r>
              <a:rPr sz="2000" dirty="0">
                <a:solidFill>
                  <a:srgbClr val="03499E"/>
                </a:solidFill>
                <a:latin typeface="Times New Roman"/>
                <a:cs typeface="Times New Roman"/>
              </a:rPr>
              <a:t>tương</a:t>
            </a:r>
            <a:r>
              <a:rPr sz="2000" spc="35" dirty="0">
                <a:solidFill>
                  <a:srgbClr val="03499E"/>
                </a:solidFill>
                <a:latin typeface="Times New Roman"/>
                <a:cs typeface="Times New Roman"/>
              </a:rPr>
              <a:t> </a:t>
            </a:r>
            <a:r>
              <a:rPr sz="2000" dirty="0">
                <a:solidFill>
                  <a:srgbClr val="03499E"/>
                </a:solidFill>
                <a:latin typeface="Times New Roman"/>
                <a:cs typeface="Times New Roman"/>
              </a:rPr>
              <a:t>tự</a:t>
            </a:r>
            <a:r>
              <a:rPr sz="2000" spc="20" dirty="0">
                <a:solidFill>
                  <a:srgbClr val="03499E"/>
                </a:solidFill>
                <a:latin typeface="Times New Roman"/>
                <a:cs typeface="Times New Roman"/>
              </a:rPr>
              <a:t> </a:t>
            </a:r>
            <a:r>
              <a:rPr sz="2000" dirty="0">
                <a:solidFill>
                  <a:srgbClr val="03499E"/>
                </a:solidFill>
                <a:latin typeface="Times New Roman"/>
                <a:cs typeface="Times New Roman"/>
              </a:rPr>
              <a:t>để</a:t>
            </a:r>
            <a:r>
              <a:rPr sz="2000" spc="15" dirty="0">
                <a:solidFill>
                  <a:srgbClr val="03499E"/>
                </a:solidFill>
                <a:latin typeface="Times New Roman"/>
                <a:cs typeface="Times New Roman"/>
              </a:rPr>
              <a:t> </a:t>
            </a:r>
            <a:r>
              <a:rPr sz="2000" dirty="0">
                <a:solidFill>
                  <a:srgbClr val="03499E"/>
                </a:solidFill>
                <a:latin typeface="Times New Roman"/>
                <a:cs typeface="Times New Roman"/>
              </a:rPr>
              <a:t>xem xét,</a:t>
            </a:r>
            <a:r>
              <a:rPr sz="2000" spc="20" dirty="0">
                <a:solidFill>
                  <a:srgbClr val="03499E"/>
                </a:solidFill>
                <a:latin typeface="Times New Roman"/>
                <a:cs typeface="Times New Roman"/>
              </a:rPr>
              <a:t> </a:t>
            </a:r>
            <a:r>
              <a:rPr sz="2000" dirty="0">
                <a:solidFill>
                  <a:srgbClr val="03499E"/>
                </a:solidFill>
                <a:latin typeface="Times New Roman"/>
                <a:cs typeface="Times New Roman"/>
              </a:rPr>
              <a:t>đánh</a:t>
            </a:r>
            <a:r>
              <a:rPr sz="2000" spc="15" dirty="0">
                <a:solidFill>
                  <a:srgbClr val="03499E"/>
                </a:solidFill>
                <a:latin typeface="Times New Roman"/>
                <a:cs typeface="Times New Roman"/>
              </a:rPr>
              <a:t> </a:t>
            </a:r>
            <a:r>
              <a:rPr sz="2000" dirty="0">
                <a:solidFill>
                  <a:srgbClr val="03499E"/>
                </a:solidFill>
                <a:latin typeface="Times New Roman"/>
                <a:cs typeface="Times New Roman"/>
              </a:rPr>
              <a:t>giá</a:t>
            </a:r>
            <a:r>
              <a:rPr sz="2000" spc="10" dirty="0">
                <a:solidFill>
                  <a:srgbClr val="03499E"/>
                </a:solidFill>
                <a:latin typeface="Times New Roman"/>
                <a:cs typeface="Times New Roman"/>
              </a:rPr>
              <a:t> </a:t>
            </a:r>
            <a:r>
              <a:rPr sz="2000" spc="-10" dirty="0">
                <a:solidFill>
                  <a:srgbClr val="03499E"/>
                </a:solidFill>
                <a:latin typeface="Times New Roman"/>
                <a:cs typeface="Times New Roman"/>
              </a:rPr>
              <a:t>(được </a:t>
            </a:r>
            <a:r>
              <a:rPr sz="2000" dirty="0">
                <a:solidFill>
                  <a:srgbClr val="03499E"/>
                </a:solidFill>
                <a:latin typeface="Times New Roman"/>
                <a:cs typeface="Times New Roman"/>
              </a:rPr>
              <a:t>coi</a:t>
            </a:r>
            <a:r>
              <a:rPr sz="2000" spc="-10" dirty="0">
                <a:solidFill>
                  <a:srgbClr val="03499E"/>
                </a:solidFill>
                <a:latin typeface="Times New Roman"/>
                <a:cs typeface="Times New Roman"/>
              </a:rPr>
              <a:t> </a:t>
            </a:r>
            <a:r>
              <a:rPr sz="2000" dirty="0">
                <a:solidFill>
                  <a:srgbClr val="03499E"/>
                </a:solidFill>
                <a:latin typeface="Times New Roman"/>
                <a:cs typeface="Times New Roman"/>
              </a:rPr>
              <a:t>như</a:t>
            </a:r>
            <a:r>
              <a:rPr sz="2000" spc="-15" dirty="0">
                <a:solidFill>
                  <a:srgbClr val="03499E"/>
                </a:solidFill>
                <a:latin typeface="Times New Roman"/>
                <a:cs typeface="Times New Roman"/>
              </a:rPr>
              <a:t> </a:t>
            </a:r>
            <a:r>
              <a:rPr sz="2000" dirty="0">
                <a:solidFill>
                  <a:srgbClr val="03499E"/>
                </a:solidFill>
                <a:latin typeface="Times New Roman"/>
                <a:cs typeface="Times New Roman"/>
              </a:rPr>
              <a:t>nhà</a:t>
            </a:r>
            <a:r>
              <a:rPr sz="2000" spc="-20" dirty="0">
                <a:solidFill>
                  <a:srgbClr val="03499E"/>
                </a:solidFill>
                <a:latin typeface="Times New Roman"/>
                <a:cs typeface="Times New Roman"/>
              </a:rPr>
              <a:t> </a:t>
            </a:r>
            <a:r>
              <a:rPr sz="2000" dirty="0">
                <a:solidFill>
                  <a:srgbClr val="03499E"/>
                </a:solidFill>
                <a:latin typeface="Times New Roman"/>
                <a:cs typeface="Times New Roman"/>
              </a:rPr>
              <a:t>thầu</a:t>
            </a:r>
            <a:r>
              <a:rPr sz="2000" spc="-15" dirty="0">
                <a:solidFill>
                  <a:srgbClr val="03499E"/>
                </a:solidFill>
                <a:latin typeface="Times New Roman"/>
                <a:cs typeface="Times New Roman"/>
              </a:rPr>
              <a:t> </a:t>
            </a:r>
            <a:r>
              <a:rPr sz="2000" dirty="0">
                <a:solidFill>
                  <a:srgbClr val="03499E"/>
                </a:solidFill>
                <a:latin typeface="Times New Roman"/>
                <a:cs typeface="Times New Roman"/>
              </a:rPr>
              <a:t>đáp</a:t>
            </a:r>
            <a:r>
              <a:rPr sz="2000" spc="-5" dirty="0">
                <a:solidFill>
                  <a:srgbClr val="03499E"/>
                </a:solidFill>
                <a:latin typeface="Times New Roman"/>
                <a:cs typeface="Times New Roman"/>
              </a:rPr>
              <a:t> </a:t>
            </a:r>
            <a:r>
              <a:rPr sz="2000" dirty="0">
                <a:solidFill>
                  <a:srgbClr val="03499E"/>
                </a:solidFill>
                <a:latin typeface="Times New Roman"/>
                <a:cs typeface="Times New Roman"/>
              </a:rPr>
              <a:t>ứng</a:t>
            </a:r>
            <a:r>
              <a:rPr sz="2000" spc="-10" dirty="0">
                <a:solidFill>
                  <a:srgbClr val="03499E"/>
                </a:solidFill>
                <a:latin typeface="Times New Roman"/>
                <a:cs typeface="Times New Roman"/>
              </a:rPr>
              <a:t> </a:t>
            </a:r>
            <a:r>
              <a:rPr sz="2000" dirty="0">
                <a:solidFill>
                  <a:srgbClr val="03499E"/>
                </a:solidFill>
                <a:latin typeface="Times New Roman"/>
                <a:cs typeface="Times New Roman"/>
              </a:rPr>
              <a:t>Tiêu</a:t>
            </a:r>
            <a:r>
              <a:rPr sz="2000" spc="-5" dirty="0">
                <a:solidFill>
                  <a:srgbClr val="03499E"/>
                </a:solidFill>
                <a:latin typeface="Times New Roman"/>
                <a:cs typeface="Times New Roman"/>
              </a:rPr>
              <a:t> </a:t>
            </a:r>
            <a:r>
              <a:rPr sz="2000" dirty="0">
                <a:solidFill>
                  <a:srgbClr val="03499E"/>
                </a:solidFill>
                <a:latin typeface="Times New Roman"/>
                <a:cs typeface="Times New Roman"/>
              </a:rPr>
              <a:t>chí</a:t>
            </a:r>
            <a:r>
              <a:rPr sz="2000" spc="-5" dirty="0">
                <a:solidFill>
                  <a:srgbClr val="03499E"/>
                </a:solidFill>
                <a:latin typeface="Times New Roman"/>
                <a:cs typeface="Times New Roman"/>
              </a:rPr>
              <a:t> </a:t>
            </a:r>
            <a:r>
              <a:rPr sz="2000" spc="-25" dirty="0">
                <a:solidFill>
                  <a:srgbClr val="03499E"/>
                </a:solidFill>
                <a:latin typeface="Times New Roman"/>
                <a:cs typeface="Times New Roman"/>
              </a:rPr>
              <a:t>2).</a:t>
            </a:r>
            <a:endParaRPr sz="2000">
              <a:latin typeface="Times New Roman"/>
              <a:cs typeface="Times New Roman"/>
            </a:endParaRPr>
          </a:p>
        </p:txBody>
      </p:sp>
      <p:sp>
        <p:nvSpPr>
          <p:cNvPr id="7" name="object 7"/>
          <p:cNvSpPr txBox="1"/>
          <p:nvPr/>
        </p:nvSpPr>
        <p:spPr>
          <a:xfrm>
            <a:off x="11759310" y="6559092"/>
            <a:ext cx="180975" cy="177800"/>
          </a:xfrm>
          <a:prstGeom prst="rect">
            <a:avLst/>
          </a:prstGeom>
        </p:spPr>
        <p:txBody>
          <a:bodyPr vert="horz" wrap="square" lIns="0" tIns="12065" rIns="0" bIns="0" rtlCol="0">
            <a:spAutoFit/>
          </a:bodyPr>
          <a:lstStyle/>
          <a:p>
            <a:pPr marL="12700">
              <a:lnSpc>
                <a:spcPct val="100000"/>
              </a:lnSpc>
              <a:spcBef>
                <a:spcPts val="95"/>
              </a:spcBef>
            </a:pPr>
            <a:r>
              <a:rPr sz="1000" spc="-25" dirty="0">
                <a:latin typeface="Verdana"/>
                <a:cs typeface="Verdana"/>
              </a:rPr>
              <a:t>87</a:t>
            </a:r>
            <a:endParaRPr sz="1000">
              <a:latin typeface="Verdana"/>
              <a:cs typeface="Verdana"/>
            </a:endParaRPr>
          </a:p>
        </p:txBody>
      </p:sp>
      <p:sp>
        <p:nvSpPr>
          <p:cNvPr id="8" name="object 8"/>
          <p:cNvSpPr txBox="1">
            <a:spLocks noGrp="1"/>
          </p:cNvSpPr>
          <p:nvPr>
            <p:ph type="title"/>
          </p:nvPr>
        </p:nvSpPr>
        <p:spPr>
          <a:xfrm>
            <a:off x="545998" y="151638"/>
            <a:ext cx="6710045" cy="436880"/>
          </a:xfrm>
          <a:prstGeom prst="rect">
            <a:avLst/>
          </a:prstGeom>
        </p:spPr>
        <p:txBody>
          <a:bodyPr vert="horz" wrap="square" lIns="0" tIns="12700" rIns="0" bIns="0" rtlCol="0">
            <a:spAutoFit/>
          </a:bodyPr>
          <a:lstStyle/>
          <a:p>
            <a:pPr marL="12700">
              <a:lnSpc>
                <a:spcPct val="100000"/>
              </a:lnSpc>
              <a:spcBef>
                <a:spcPts val="100"/>
              </a:spcBef>
            </a:pPr>
            <a:r>
              <a:rPr sz="2700" dirty="0"/>
              <a:t>Tiêu</a:t>
            </a:r>
            <a:r>
              <a:rPr sz="2700" spc="-10" dirty="0"/>
              <a:t> </a:t>
            </a:r>
            <a:r>
              <a:rPr sz="2700" dirty="0"/>
              <a:t>chuẩn</a:t>
            </a:r>
            <a:r>
              <a:rPr sz="2700" spc="-20" dirty="0"/>
              <a:t> </a:t>
            </a:r>
            <a:r>
              <a:rPr sz="2700" dirty="0"/>
              <a:t>đánh</a:t>
            </a:r>
            <a:r>
              <a:rPr sz="2700" spc="-25" dirty="0"/>
              <a:t> </a:t>
            </a:r>
            <a:r>
              <a:rPr sz="2700" dirty="0"/>
              <a:t>giá</a:t>
            </a:r>
            <a:r>
              <a:rPr sz="2700" spc="-20" dirty="0"/>
              <a:t> </a:t>
            </a:r>
            <a:r>
              <a:rPr sz="2700" dirty="0"/>
              <a:t>NLKN</a:t>
            </a:r>
            <a:r>
              <a:rPr sz="2700" spc="-15" dirty="0"/>
              <a:t> </a:t>
            </a:r>
            <a:r>
              <a:rPr sz="2700" dirty="0"/>
              <a:t>–</a:t>
            </a:r>
            <a:r>
              <a:rPr sz="2700" spc="-10" dirty="0"/>
              <a:t> </a:t>
            </a:r>
            <a:r>
              <a:rPr sz="2700" dirty="0"/>
              <a:t>NT</a:t>
            </a:r>
            <a:r>
              <a:rPr sz="2700" spc="-10" dirty="0"/>
              <a:t> </a:t>
            </a:r>
            <a:r>
              <a:rPr sz="2700" dirty="0"/>
              <a:t>thương</a:t>
            </a:r>
            <a:r>
              <a:rPr sz="2700" spc="-5" dirty="0"/>
              <a:t> </a:t>
            </a:r>
            <a:r>
              <a:rPr sz="2700" spc="-25" dirty="0"/>
              <a:t>mại</a:t>
            </a:r>
            <a:endParaRPr sz="2700"/>
          </a:p>
        </p:txBody>
      </p:sp>
      <p:sp>
        <p:nvSpPr>
          <p:cNvPr id="9" name="Slide Number Placeholder 8">
            <a:extLst>
              <a:ext uri="{FF2B5EF4-FFF2-40B4-BE49-F238E27FC236}">
                <a16:creationId xmlns:a16="http://schemas.microsoft.com/office/drawing/2014/main" id="{A140EC10-369D-C872-22CC-2BFAB2A019CE}"/>
              </a:ext>
            </a:extLst>
          </p:cNvPr>
          <p:cNvSpPr>
            <a:spLocks noGrp="1"/>
          </p:cNvSpPr>
          <p:nvPr>
            <p:ph type="sldNum" sz="quarter" idx="7"/>
          </p:nvPr>
        </p:nvSpPr>
        <p:spPr/>
        <p:txBody>
          <a:bodyPr/>
          <a:lstStyle/>
          <a:p>
            <a:pPr marL="4939665">
              <a:lnSpc>
                <a:spcPts val="1655"/>
              </a:lnSpc>
            </a:pPr>
            <a:fld id="{81D60167-4931-47E6-BA6A-407CBD079E47}" type="slidenum">
              <a:rPr lang="en-US" spc="-25" smtClean="0"/>
              <a:t>87</a:t>
            </a:fld>
            <a:endParaRPr lang="en-US" spc="-25"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25400" y="594359"/>
            <a:ext cx="11647170" cy="6193155"/>
            <a:chOff x="25400" y="594359"/>
            <a:chExt cx="11647170" cy="6193155"/>
          </a:xfrm>
        </p:grpSpPr>
        <p:pic>
          <p:nvPicPr>
            <p:cNvPr id="3" name="object 3"/>
            <p:cNvPicPr/>
            <p:nvPr/>
          </p:nvPicPr>
          <p:blipFill>
            <a:blip r:embed="rId2" cstate="print"/>
            <a:stretch>
              <a:fillRect/>
            </a:stretch>
          </p:blipFill>
          <p:spPr>
            <a:xfrm>
              <a:off x="548640" y="594359"/>
              <a:ext cx="11090148" cy="6004560"/>
            </a:xfrm>
            <a:prstGeom prst="rect">
              <a:avLst/>
            </a:prstGeom>
          </p:spPr>
        </p:pic>
        <p:pic>
          <p:nvPicPr>
            <p:cNvPr id="4" name="object 4"/>
            <p:cNvPicPr/>
            <p:nvPr/>
          </p:nvPicPr>
          <p:blipFill>
            <a:blip r:embed="rId3" cstate="print"/>
            <a:stretch>
              <a:fillRect/>
            </a:stretch>
          </p:blipFill>
          <p:spPr>
            <a:xfrm>
              <a:off x="970788" y="682751"/>
              <a:ext cx="10701527" cy="5911596"/>
            </a:xfrm>
            <a:prstGeom prst="rect">
              <a:avLst/>
            </a:prstGeom>
          </p:spPr>
        </p:pic>
        <p:sp>
          <p:nvSpPr>
            <p:cNvPr id="5" name="object 5"/>
            <p:cNvSpPr/>
            <p:nvPr/>
          </p:nvSpPr>
          <p:spPr>
            <a:xfrm>
              <a:off x="609600" y="636041"/>
              <a:ext cx="10972800" cy="5886450"/>
            </a:xfrm>
            <a:custGeom>
              <a:avLst/>
              <a:gdLst/>
              <a:ahLst/>
              <a:cxnLst/>
              <a:rect l="l" t="t" r="r" b="b"/>
              <a:pathLst>
                <a:path w="10972800" h="5886450">
                  <a:moveTo>
                    <a:pt x="10972800" y="0"/>
                  </a:moveTo>
                  <a:lnTo>
                    <a:pt x="0" y="0"/>
                  </a:lnTo>
                  <a:lnTo>
                    <a:pt x="0" y="5886069"/>
                  </a:lnTo>
                  <a:lnTo>
                    <a:pt x="10972800" y="5886069"/>
                  </a:lnTo>
                  <a:lnTo>
                    <a:pt x="10972800" y="0"/>
                  </a:lnTo>
                  <a:close/>
                </a:path>
              </a:pathLst>
            </a:custGeom>
            <a:solidFill>
              <a:srgbClr val="FFFFFF"/>
            </a:solidFill>
          </p:spPr>
          <p:txBody>
            <a:bodyPr wrap="square" lIns="0" tIns="0" rIns="0" bIns="0" rtlCol="0"/>
            <a:lstStyle/>
            <a:p>
              <a:endParaRPr/>
            </a:p>
          </p:txBody>
        </p:sp>
        <p:sp>
          <p:nvSpPr>
            <p:cNvPr id="6" name="object 6"/>
            <p:cNvSpPr/>
            <p:nvPr/>
          </p:nvSpPr>
          <p:spPr>
            <a:xfrm>
              <a:off x="609600" y="636041"/>
              <a:ext cx="10972800" cy="5886450"/>
            </a:xfrm>
            <a:custGeom>
              <a:avLst/>
              <a:gdLst/>
              <a:ahLst/>
              <a:cxnLst/>
              <a:rect l="l" t="t" r="r" b="b"/>
              <a:pathLst>
                <a:path w="10972800" h="5886450">
                  <a:moveTo>
                    <a:pt x="0" y="5886069"/>
                  </a:moveTo>
                  <a:lnTo>
                    <a:pt x="10972800" y="5886069"/>
                  </a:lnTo>
                  <a:lnTo>
                    <a:pt x="10972800" y="0"/>
                  </a:lnTo>
                  <a:lnTo>
                    <a:pt x="0" y="0"/>
                  </a:lnTo>
                  <a:lnTo>
                    <a:pt x="0" y="5886069"/>
                  </a:lnTo>
                  <a:close/>
                </a:path>
              </a:pathLst>
            </a:custGeom>
            <a:ln w="38100">
              <a:solidFill>
                <a:srgbClr val="E9E1D5"/>
              </a:solidFill>
            </a:ln>
          </p:spPr>
          <p:txBody>
            <a:bodyPr wrap="square" lIns="0" tIns="0" rIns="0" bIns="0" rtlCol="0"/>
            <a:lstStyle/>
            <a:p>
              <a:endParaRPr/>
            </a:p>
          </p:txBody>
        </p:sp>
      </p:grpSp>
      <p:sp>
        <p:nvSpPr>
          <p:cNvPr id="7" name="object 7"/>
          <p:cNvSpPr txBox="1"/>
          <p:nvPr/>
        </p:nvSpPr>
        <p:spPr>
          <a:xfrm>
            <a:off x="1145539" y="634771"/>
            <a:ext cx="10361930" cy="5763260"/>
          </a:xfrm>
          <a:prstGeom prst="rect">
            <a:avLst/>
          </a:prstGeom>
        </p:spPr>
        <p:txBody>
          <a:bodyPr vert="horz" wrap="square" lIns="0" tIns="134620" rIns="0" bIns="0" rtlCol="0">
            <a:spAutoFit/>
          </a:bodyPr>
          <a:lstStyle/>
          <a:p>
            <a:pPr marL="12700" algn="just">
              <a:lnSpc>
                <a:spcPct val="100000"/>
              </a:lnSpc>
              <a:spcBef>
                <a:spcPts val="1060"/>
              </a:spcBef>
            </a:pPr>
            <a:r>
              <a:rPr sz="1900" b="1" dirty="0">
                <a:solidFill>
                  <a:srgbClr val="03499E"/>
                </a:solidFill>
                <a:latin typeface="Times New Roman"/>
                <a:cs typeface="Times New Roman"/>
              </a:rPr>
              <a:t>Hợp</a:t>
            </a:r>
            <a:r>
              <a:rPr sz="1900" b="1" spc="-35" dirty="0">
                <a:solidFill>
                  <a:srgbClr val="03499E"/>
                </a:solidFill>
                <a:latin typeface="Times New Roman"/>
                <a:cs typeface="Times New Roman"/>
              </a:rPr>
              <a:t> </a:t>
            </a:r>
            <a:r>
              <a:rPr sz="1900" b="1" dirty="0">
                <a:solidFill>
                  <a:srgbClr val="03499E"/>
                </a:solidFill>
                <a:latin typeface="Times New Roman"/>
                <a:cs typeface="Times New Roman"/>
              </a:rPr>
              <a:t>đồng</a:t>
            </a:r>
            <a:r>
              <a:rPr sz="1900" b="1" spc="-30" dirty="0">
                <a:solidFill>
                  <a:srgbClr val="03499E"/>
                </a:solidFill>
                <a:latin typeface="Times New Roman"/>
                <a:cs typeface="Times New Roman"/>
              </a:rPr>
              <a:t> </a:t>
            </a:r>
            <a:r>
              <a:rPr sz="1900" b="1" dirty="0">
                <a:solidFill>
                  <a:srgbClr val="03499E"/>
                </a:solidFill>
                <a:latin typeface="Times New Roman"/>
                <a:cs typeface="Times New Roman"/>
              </a:rPr>
              <a:t>tương</a:t>
            </a:r>
            <a:r>
              <a:rPr sz="1900" b="1" spc="-40" dirty="0">
                <a:solidFill>
                  <a:srgbClr val="03499E"/>
                </a:solidFill>
                <a:latin typeface="Times New Roman"/>
                <a:cs typeface="Times New Roman"/>
              </a:rPr>
              <a:t> </a:t>
            </a:r>
            <a:r>
              <a:rPr sz="1900" b="1" spc="-25" dirty="0">
                <a:solidFill>
                  <a:srgbClr val="03499E"/>
                </a:solidFill>
                <a:latin typeface="Times New Roman"/>
                <a:cs typeface="Times New Roman"/>
              </a:rPr>
              <a:t>tự:</a:t>
            </a:r>
            <a:endParaRPr sz="1900">
              <a:latin typeface="Times New Roman"/>
              <a:cs typeface="Times New Roman"/>
            </a:endParaRPr>
          </a:p>
          <a:p>
            <a:pPr marL="461645" indent="-448945" algn="just">
              <a:lnSpc>
                <a:spcPct val="100000"/>
              </a:lnSpc>
              <a:spcBef>
                <a:spcPts val="965"/>
              </a:spcBef>
              <a:buSzPct val="63157"/>
              <a:buChar char="●"/>
              <a:tabLst>
                <a:tab pos="461645" algn="l"/>
              </a:tabLst>
            </a:pPr>
            <a:r>
              <a:rPr sz="1900" dirty="0">
                <a:solidFill>
                  <a:srgbClr val="03499E"/>
                </a:solidFill>
                <a:latin typeface="Times New Roman"/>
                <a:cs typeface="Times New Roman"/>
              </a:rPr>
              <a:t>Tương</a:t>
            </a:r>
            <a:r>
              <a:rPr sz="1900" spc="-20" dirty="0">
                <a:solidFill>
                  <a:srgbClr val="03499E"/>
                </a:solidFill>
                <a:latin typeface="Times New Roman"/>
                <a:cs typeface="Times New Roman"/>
              </a:rPr>
              <a:t> </a:t>
            </a:r>
            <a:r>
              <a:rPr sz="1900" dirty="0">
                <a:solidFill>
                  <a:srgbClr val="03499E"/>
                </a:solidFill>
                <a:latin typeface="Times New Roman"/>
                <a:cs typeface="Times New Roman"/>
              </a:rPr>
              <a:t>tự</a:t>
            </a:r>
            <a:r>
              <a:rPr sz="1900" spc="-35" dirty="0">
                <a:solidFill>
                  <a:srgbClr val="03499E"/>
                </a:solidFill>
                <a:latin typeface="Times New Roman"/>
                <a:cs typeface="Times New Roman"/>
              </a:rPr>
              <a:t> </a:t>
            </a:r>
            <a:r>
              <a:rPr sz="1900" dirty="0">
                <a:solidFill>
                  <a:srgbClr val="03499E"/>
                </a:solidFill>
                <a:latin typeface="Times New Roman"/>
                <a:cs typeface="Times New Roman"/>
              </a:rPr>
              <a:t>về</a:t>
            </a:r>
            <a:r>
              <a:rPr sz="1900" spc="-20" dirty="0">
                <a:solidFill>
                  <a:srgbClr val="03499E"/>
                </a:solidFill>
                <a:latin typeface="Times New Roman"/>
                <a:cs typeface="Times New Roman"/>
              </a:rPr>
              <a:t> </a:t>
            </a:r>
            <a:r>
              <a:rPr sz="1900" dirty="0">
                <a:solidFill>
                  <a:srgbClr val="03499E"/>
                </a:solidFill>
                <a:latin typeface="Times New Roman"/>
                <a:cs typeface="Times New Roman"/>
              </a:rPr>
              <a:t>quy</a:t>
            </a:r>
            <a:r>
              <a:rPr sz="1900" spc="-10" dirty="0">
                <a:solidFill>
                  <a:srgbClr val="03499E"/>
                </a:solidFill>
                <a:latin typeface="Times New Roman"/>
                <a:cs typeface="Times New Roman"/>
              </a:rPr>
              <a:t> </a:t>
            </a:r>
            <a:r>
              <a:rPr sz="1900" spc="-25" dirty="0">
                <a:solidFill>
                  <a:srgbClr val="03499E"/>
                </a:solidFill>
                <a:latin typeface="Times New Roman"/>
                <a:cs typeface="Times New Roman"/>
              </a:rPr>
              <a:t>mô:</a:t>
            </a:r>
            <a:endParaRPr sz="1900">
              <a:latin typeface="Times New Roman"/>
              <a:cs typeface="Times New Roman"/>
            </a:endParaRPr>
          </a:p>
          <a:p>
            <a:pPr marL="12700" marR="6350" indent="448945" algn="just">
              <a:lnSpc>
                <a:spcPct val="100000"/>
              </a:lnSpc>
              <a:spcBef>
                <a:spcPts val="1055"/>
              </a:spcBef>
              <a:buSzPct val="63157"/>
              <a:buChar char="●"/>
              <a:tabLst>
                <a:tab pos="461645" algn="l"/>
              </a:tabLst>
            </a:pPr>
            <a:r>
              <a:rPr sz="1900" dirty="0">
                <a:solidFill>
                  <a:srgbClr val="03499E"/>
                </a:solidFill>
                <a:latin typeface="Times New Roman"/>
                <a:cs typeface="Times New Roman"/>
              </a:rPr>
              <a:t>Trường</a:t>
            </a:r>
            <a:r>
              <a:rPr sz="1900" spc="-5" dirty="0">
                <a:solidFill>
                  <a:srgbClr val="03499E"/>
                </a:solidFill>
                <a:latin typeface="Times New Roman"/>
                <a:cs typeface="Times New Roman"/>
              </a:rPr>
              <a:t> </a:t>
            </a:r>
            <a:r>
              <a:rPr sz="1900" dirty="0">
                <a:solidFill>
                  <a:srgbClr val="03499E"/>
                </a:solidFill>
                <a:latin typeface="Times New Roman"/>
                <a:cs typeface="Times New Roman"/>
              </a:rPr>
              <a:t>hợp</a:t>
            </a:r>
            <a:r>
              <a:rPr sz="1900" spc="-5" dirty="0">
                <a:solidFill>
                  <a:srgbClr val="03499E"/>
                </a:solidFill>
                <a:latin typeface="Times New Roman"/>
                <a:cs typeface="Times New Roman"/>
              </a:rPr>
              <a:t> </a:t>
            </a:r>
            <a:r>
              <a:rPr sz="1900" dirty="0">
                <a:solidFill>
                  <a:srgbClr val="03499E"/>
                </a:solidFill>
                <a:latin typeface="Times New Roman"/>
                <a:cs typeface="Times New Roman"/>
              </a:rPr>
              <a:t>một</a:t>
            </a:r>
            <a:r>
              <a:rPr sz="1900" spc="5" dirty="0">
                <a:solidFill>
                  <a:srgbClr val="03499E"/>
                </a:solidFill>
                <a:latin typeface="Times New Roman"/>
                <a:cs typeface="Times New Roman"/>
              </a:rPr>
              <a:t> </a:t>
            </a:r>
            <a:r>
              <a:rPr sz="1900" dirty="0">
                <a:solidFill>
                  <a:srgbClr val="03499E"/>
                </a:solidFill>
                <a:latin typeface="Times New Roman"/>
                <a:cs typeface="Times New Roman"/>
              </a:rPr>
              <a:t>số</a:t>
            </a:r>
            <a:r>
              <a:rPr sz="1900" spc="5" dirty="0">
                <a:solidFill>
                  <a:srgbClr val="03499E"/>
                </a:solidFill>
                <a:latin typeface="Times New Roman"/>
                <a:cs typeface="Times New Roman"/>
              </a:rPr>
              <a:t> </a:t>
            </a:r>
            <a:r>
              <a:rPr sz="1900" dirty="0">
                <a:solidFill>
                  <a:srgbClr val="03499E"/>
                </a:solidFill>
                <a:latin typeface="Times New Roman"/>
                <a:cs typeface="Times New Roman"/>
              </a:rPr>
              <a:t>hạng</a:t>
            </a:r>
            <a:r>
              <a:rPr sz="1900" spc="-10" dirty="0">
                <a:solidFill>
                  <a:srgbClr val="03499E"/>
                </a:solidFill>
                <a:latin typeface="Times New Roman"/>
                <a:cs typeface="Times New Roman"/>
              </a:rPr>
              <a:t> </a:t>
            </a:r>
            <a:r>
              <a:rPr sz="1900" dirty="0">
                <a:solidFill>
                  <a:srgbClr val="03499E"/>
                </a:solidFill>
                <a:latin typeface="Times New Roman"/>
                <a:cs typeface="Times New Roman"/>
              </a:rPr>
              <a:t>mục hàng</a:t>
            </a:r>
            <a:r>
              <a:rPr sz="1900" spc="10" dirty="0">
                <a:solidFill>
                  <a:srgbClr val="03499E"/>
                </a:solidFill>
                <a:latin typeface="Times New Roman"/>
                <a:cs typeface="Times New Roman"/>
              </a:rPr>
              <a:t> </a:t>
            </a:r>
            <a:r>
              <a:rPr sz="1900" dirty="0">
                <a:solidFill>
                  <a:srgbClr val="03499E"/>
                </a:solidFill>
                <a:latin typeface="Times New Roman"/>
                <a:cs typeface="Times New Roman"/>
              </a:rPr>
              <a:t>hóa</a:t>
            </a:r>
            <a:r>
              <a:rPr sz="1900" spc="-15" dirty="0">
                <a:solidFill>
                  <a:srgbClr val="03499E"/>
                </a:solidFill>
                <a:latin typeface="Times New Roman"/>
                <a:cs typeface="Times New Roman"/>
              </a:rPr>
              <a:t> </a:t>
            </a:r>
            <a:r>
              <a:rPr sz="1900" dirty="0">
                <a:solidFill>
                  <a:srgbClr val="03499E"/>
                </a:solidFill>
                <a:latin typeface="Times New Roman"/>
                <a:cs typeface="Times New Roman"/>
              </a:rPr>
              <a:t>trong</a:t>
            </a:r>
            <a:r>
              <a:rPr sz="1900" spc="10" dirty="0">
                <a:solidFill>
                  <a:srgbClr val="03499E"/>
                </a:solidFill>
                <a:latin typeface="Times New Roman"/>
                <a:cs typeface="Times New Roman"/>
              </a:rPr>
              <a:t> </a:t>
            </a:r>
            <a:r>
              <a:rPr sz="1900" dirty="0">
                <a:solidFill>
                  <a:srgbClr val="03499E"/>
                </a:solidFill>
                <a:latin typeface="Times New Roman"/>
                <a:cs typeface="Times New Roman"/>
              </a:rPr>
              <a:t>gói</a:t>
            </a:r>
            <a:r>
              <a:rPr sz="1900" spc="5" dirty="0">
                <a:solidFill>
                  <a:srgbClr val="03499E"/>
                </a:solidFill>
                <a:latin typeface="Times New Roman"/>
                <a:cs typeface="Times New Roman"/>
              </a:rPr>
              <a:t> </a:t>
            </a:r>
            <a:r>
              <a:rPr sz="1900" dirty="0">
                <a:solidFill>
                  <a:srgbClr val="03499E"/>
                </a:solidFill>
                <a:latin typeface="Times New Roman"/>
                <a:cs typeface="Times New Roman"/>
              </a:rPr>
              <a:t>thầu</a:t>
            </a:r>
            <a:r>
              <a:rPr sz="1900" spc="-10" dirty="0">
                <a:solidFill>
                  <a:srgbClr val="03499E"/>
                </a:solidFill>
                <a:latin typeface="Times New Roman"/>
                <a:cs typeface="Times New Roman"/>
              </a:rPr>
              <a:t> </a:t>
            </a:r>
            <a:r>
              <a:rPr sz="1900" dirty="0">
                <a:solidFill>
                  <a:srgbClr val="03499E"/>
                </a:solidFill>
                <a:latin typeface="Times New Roman"/>
                <a:cs typeface="Times New Roman"/>
              </a:rPr>
              <a:t>có</a:t>
            </a:r>
            <a:r>
              <a:rPr sz="1900" spc="-10" dirty="0">
                <a:solidFill>
                  <a:srgbClr val="03499E"/>
                </a:solidFill>
                <a:latin typeface="Times New Roman"/>
                <a:cs typeface="Times New Roman"/>
              </a:rPr>
              <a:t> </a:t>
            </a:r>
            <a:r>
              <a:rPr sz="1900" dirty="0">
                <a:solidFill>
                  <a:srgbClr val="03499E"/>
                </a:solidFill>
                <a:latin typeface="Times New Roman"/>
                <a:cs typeface="Times New Roman"/>
              </a:rPr>
              <a:t>cùng</a:t>
            </a:r>
            <a:r>
              <a:rPr sz="1900" spc="-5" dirty="0">
                <a:solidFill>
                  <a:srgbClr val="03499E"/>
                </a:solidFill>
                <a:latin typeface="Times New Roman"/>
                <a:cs typeface="Times New Roman"/>
              </a:rPr>
              <a:t> </a:t>
            </a:r>
            <a:r>
              <a:rPr sz="1900" dirty="0">
                <a:solidFill>
                  <a:srgbClr val="03499E"/>
                </a:solidFill>
                <a:latin typeface="Times New Roman"/>
                <a:cs typeface="Times New Roman"/>
              </a:rPr>
              <a:t>mã Chương,</a:t>
            </a:r>
            <a:r>
              <a:rPr sz="1900" spc="5" dirty="0">
                <a:solidFill>
                  <a:srgbClr val="03499E"/>
                </a:solidFill>
                <a:latin typeface="Times New Roman"/>
                <a:cs typeface="Times New Roman"/>
              </a:rPr>
              <a:t> </a:t>
            </a:r>
            <a:r>
              <a:rPr sz="1900" dirty="0">
                <a:solidFill>
                  <a:srgbClr val="03499E"/>
                </a:solidFill>
                <a:latin typeface="Times New Roman"/>
                <a:cs typeface="Times New Roman"/>
              </a:rPr>
              <a:t>mã</a:t>
            </a:r>
            <a:r>
              <a:rPr sz="1900" spc="15" dirty="0">
                <a:solidFill>
                  <a:srgbClr val="03499E"/>
                </a:solidFill>
                <a:latin typeface="Times New Roman"/>
                <a:cs typeface="Times New Roman"/>
              </a:rPr>
              <a:t> </a:t>
            </a:r>
            <a:r>
              <a:rPr sz="1900" dirty="0">
                <a:solidFill>
                  <a:srgbClr val="03499E"/>
                </a:solidFill>
                <a:latin typeface="Times New Roman"/>
                <a:cs typeface="Times New Roman"/>
              </a:rPr>
              <a:t>Nhóm</a:t>
            </a:r>
            <a:r>
              <a:rPr sz="1900" spc="-20" dirty="0">
                <a:solidFill>
                  <a:srgbClr val="03499E"/>
                </a:solidFill>
                <a:latin typeface="Times New Roman"/>
                <a:cs typeface="Times New Roman"/>
              </a:rPr>
              <a:t> </a:t>
            </a:r>
            <a:r>
              <a:rPr sz="1900" dirty="0">
                <a:solidFill>
                  <a:srgbClr val="03499E"/>
                </a:solidFill>
                <a:latin typeface="Times New Roman"/>
                <a:cs typeface="Times New Roman"/>
              </a:rPr>
              <a:t>(mã A)</a:t>
            </a:r>
            <a:r>
              <a:rPr sz="1900" spc="15" dirty="0">
                <a:solidFill>
                  <a:srgbClr val="03499E"/>
                </a:solidFill>
                <a:latin typeface="Times New Roman"/>
                <a:cs typeface="Times New Roman"/>
              </a:rPr>
              <a:t> </a:t>
            </a:r>
            <a:r>
              <a:rPr sz="1900" dirty="0">
                <a:solidFill>
                  <a:srgbClr val="03499E"/>
                </a:solidFill>
                <a:latin typeface="Times New Roman"/>
                <a:cs typeface="Times New Roman"/>
              </a:rPr>
              <a:t>thì </a:t>
            </a:r>
            <a:r>
              <a:rPr sz="1900" spc="-20" dirty="0">
                <a:solidFill>
                  <a:srgbClr val="03499E"/>
                </a:solidFill>
                <a:latin typeface="Times New Roman"/>
                <a:cs typeface="Times New Roman"/>
              </a:rPr>
              <a:t>việc </a:t>
            </a:r>
            <a:r>
              <a:rPr sz="1900" dirty="0">
                <a:solidFill>
                  <a:srgbClr val="03499E"/>
                </a:solidFill>
                <a:latin typeface="Times New Roman"/>
                <a:cs typeface="Times New Roman"/>
              </a:rPr>
              <a:t>đánh</a:t>
            </a:r>
            <a:r>
              <a:rPr sz="1900" spc="-15" dirty="0">
                <a:solidFill>
                  <a:srgbClr val="03499E"/>
                </a:solidFill>
                <a:latin typeface="Times New Roman"/>
                <a:cs typeface="Times New Roman"/>
              </a:rPr>
              <a:t> </a:t>
            </a:r>
            <a:r>
              <a:rPr sz="1900" dirty="0">
                <a:solidFill>
                  <a:srgbClr val="03499E"/>
                </a:solidFill>
                <a:latin typeface="Times New Roman"/>
                <a:cs typeface="Times New Roman"/>
              </a:rPr>
              <a:t>giá</a:t>
            </a:r>
            <a:r>
              <a:rPr sz="1900" spc="-25" dirty="0">
                <a:solidFill>
                  <a:srgbClr val="03499E"/>
                </a:solidFill>
                <a:latin typeface="Times New Roman"/>
                <a:cs typeface="Times New Roman"/>
              </a:rPr>
              <a:t> </a:t>
            </a:r>
            <a:r>
              <a:rPr sz="1900" dirty="0">
                <a:solidFill>
                  <a:srgbClr val="03499E"/>
                </a:solidFill>
                <a:latin typeface="Times New Roman"/>
                <a:cs typeface="Times New Roman"/>
              </a:rPr>
              <a:t>về</a:t>
            </a:r>
            <a:r>
              <a:rPr sz="1900" spc="-15" dirty="0">
                <a:solidFill>
                  <a:srgbClr val="03499E"/>
                </a:solidFill>
                <a:latin typeface="Times New Roman"/>
                <a:cs typeface="Times New Roman"/>
              </a:rPr>
              <a:t> </a:t>
            </a:r>
            <a:r>
              <a:rPr sz="1900" dirty="0">
                <a:solidFill>
                  <a:srgbClr val="03499E"/>
                </a:solidFill>
                <a:latin typeface="Times New Roman"/>
                <a:cs typeface="Times New Roman"/>
              </a:rPr>
              <a:t>quy</a:t>
            </a:r>
            <a:r>
              <a:rPr sz="1900" spc="-10" dirty="0">
                <a:solidFill>
                  <a:srgbClr val="03499E"/>
                </a:solidFill>
                <a:latin typeface="Times New Roman"/>
                <a:cs typeface="Times New Roman"/>
              </a:rPr>
              <a:t> </a:t>
            </a:r>
            <a:r>
              <a:rPr sz="1900" dirty="0">
                <a:solidFill>
                  <a:srgbClr val="03499E"/>
                </a:solidFill>
                <a:latin typeface="Times New Roman"/>
                <a:cs typeface="Times New Roman"/>
              </a:rPr>
              <a:t>mô của</a:t>
            </a:r>
            <a:r>
              <a:rPr sz="1900" spc="-20" dirty="0">
                <a:solidFill>
                  <a:srgbClr val="03499E"/>
                </a:solidFill>
                <a:latin typeface="Times New Roman"/>
                <a:cs typeface="Times New Roman"/>
              </a:rPr>
              <a:t> </a:t>
            </a:r>
            <a:r>
              <a:rPr sz="1900" dirty="0">
                <a:solidFill>
                  <a:srgbClr val="03499E"/>
                </a:solidFill>
                <a:latin typeface="Times New Roman"/>
                <a:cs typeface="Times New Roman"/>
              </a:rPr>
              <a:t>hợp</a:t>
            </a:r>
            <a:r>
              <a:rPr sz="1900" spc="-25" dirty="0">
                <a:solidFill>
                  <a:srgbClr val="03499E"/>
                </a:solidFill>
                <a:latin typeface="Times New Roman"/>
                <a:cs typeface="Times New Roman"/>
              </a:rPr>
              <a:t> </a:t>
            </a:r>
            <a:r>
              <a:rPr sz="1900" dirty="0">
                <a:solidFill>
                  <a:srgbClr val="03499E"/>
                </a:solidFill>
                <a:latin typeface="Times New Roman"/>
                <a:cs typeface="Times New Roman"/>
              </a:rPr>
              <a:t>đồng</a:t>
            </a:r>
            <a:r>
              <a:rPr sz="1900" spc="-10" dirty="0">
                <a:solidFill>
                  <a:srgbClr val="03499E"/>
                </a:solidFill>
                <a:latin typeface="Times New Roman"/>
                <a:cs typeface="Times New Roman"/>
              </a:rPr>
              <a:t> </a:t>
            </a:r>
            <a:r>
              <a:rPr sz="1900" dirty="0">
                <a:solidFill>
                  <a:srgbClr val="03499E"/>
                </a:solidFill>
                <a:latin typeface="Times New Roman"/>
                <a:cs typeface="Times New Roman"/>
              </a:rPr>
              <a:t>tương</a:t>
            </a:r>
            <a:r>
              <a:rPr sz="1900" spc="-20" dirty="0">
                <a:solidFill>
                  <a:srgbClr val="03499E"/>
                </a:solidFill>
                <a:latin typeface="Times New Roman"/>
                <a:cs typeface="Times New Roman"/>
              </a:rPr>
              <a:t> </a:t>
            </a:r>
            <a:r>
              <a:rPr sz="1900" dirty="0">
                <a:solidFill>
                  <a:srgbClr val="03499E"/>
                </a:solidFill>
                <a:latin typeface="Times New Roman"/>
                <a:cs typeface="Times New Roman"/>
              </a:rPr>
              <a:t>tự</a:t>
            </a:r>
            <a:r>
              <a:rPr sz="1900" spc="-30" dirty="0">
                <a:solidFill>
                  <a:srgbClr val="03499E"/>
                </a:solidFill>
                <a:latin typeface="Times New Roman"/>
                <a:cs typeface="Times New Roman"/>
              </a:rPr>
              <a:t> </a:t>
            </a:r>
            <a:r>
              <a:rPr sz="1900" dirty="0">
                <a:solidFill>
                  <a:srgbClr val="03499E"/>
                </a:solidFill>
                <a:latin typeface="Times New Roman"/>
                <a:cs typeface="Times New Roman"/>
              </a:rPr>
              <a:t>căn</a:t>
            </a:r>
            <a:r>
              <a:rPr sz="1900" spc="-10" dirty="0">
                <a:solidFill>
                  <a:srgbClr val="03499E"/>
                </a:solidFill>
                <a:latin typeface="Times New Roman"/>
                <a:cs typeface="Times New Roman"/>
              </a:rPr>
              <a:t> </a:t>
            </a:r>
            <a:r>
              <a:rPr sz="1900" dirty="0">
                <a:solidFill>
                  <a:srgbClr val="03499E"/>
                </a:solidFill>
                <a:latin typeface="Times New Roman"/>
                <a:cs typeface="Times New Roman"/>
              </a:rPr>
              <a:t>cứ</a:t>
            </a:r>
            <a:r>
              <a:rPr sz="1900" spc="-20" dirty="0">
                <a:solidFill>
                  <a:srgbClr val="03499E"/>
                </a:solidFill>
                <a:latin typeface="Times New Roman"/>
                <a:cs typeface="Times New Roman"/>
              </a:rPr>
              <a:t> </a:t>
            </a:r>
            <a:r>
              <a:rPr sz="1900" dirty="0">
                <a:solidFill>
                  <a:srgbClr val="03499E"/>
                </a:solidFill>
                <a:latin typeface="Times New Roman"/>
                <a:cs typeface="Times New Roman"/>
              </a:rPr>
              <a:t>vào</a:t>
            </a:r>
            <a:r>
              <a:rPr sz="1900" spc="-25" dirty="0">
                <a:solidFill>
                  <a:srgbClr val="03499E"/>
                </a:solidFill>
                <a:latin typeface="Times New Roman"/>
                <a:cs typeface="Times New Roman"/>
              </a:rPr>
              <a:t> </a:t>
            </a:r>
            <a:r>
              <a:rPr sz="1900" dirty="0">
                <a:solidFill>
                  <a:srgbClr val="03499E"/>
                </a:solidFill>
                <a:latin typeface="Times New Roman"/>
                <a:cs typeface="Times New Roman"/>
              </a:rPr>
              <a:t>giá</a:t>
            </a:r>
            <a:r>
              <a:rPr sz="1900" spc="-20" dirty="0">
                <a:solidFill>
                  <a:srgbClr val="03499E"/>
                </a:solidFill>
                <a:latin typeface="Times New Roman"/>
                <a:cs typeface="Times New Roman"/>
              </a:rPr>
              <a:t> </a:t>
            </a:r>
            <a:r>
              <a:rPr sz="1900" dirty="0">
                <a:solidFill>
                  <a:srgbClr val="03499E"/>
                </a:solidFill>
                <a:latin typeface="Times New Roman"/>
                <a:cs typeface="Times New Roman"/>
              </a:rPr>
              <a:t>trị</a:t>
            </a:r>
            <a:r>
              <a:rPr sz="1900" spc="-20" dirty="0">
                <a:solidFill>
                  <a:srgbClr val="03499E"/>
                </a:solidFill>
                <a:latin typeface="Times New Roman"/>
                <a:cs typeface="Times New Roman"/>
              </a:rPr>
              <a:t> </a:t>
            </a:r>
            <a:r>
              <a:rPr sz="1900" dirty="0">
                <a:solidFill>
                  <a:srgbClr val="03499E"/>
                </a:solidFill>
                <a:latin typeface="Times New Roman"/>
                <a:cs typeface="Times New Roman"/>
              </a:rPr>
              <a:t>hoàn</a:t>
            </a:r>
            <a:r>
              <a:rPr sz="1900" spc="-15" dirty="0">
                <a:solidFill>
                  <a:srgbClr val="03499E"/>
                </a:solidFill>
                <a:latin typeface="Times New Roman"/>
                <a:cs typeface="Times New Roman"/>
              </a:rPr>
              <a:t> </a:t>
            </a:r>
            <a:r>
              <a:rPr sz="1900" dirty="0">
                <a:solidFill>
                  <a:srgbClr val="03499E"/>
                </a:solidFill>
                <a:latin typeface="Times New Roman"/>
                <a:cs typeface="Times New Roman"/>
              </a:rPr>
              <a:t>thành,</a:t>
            </a:r>
            <a:r>
              <a:rPr sz="1900" spc="-20" dirty="0">
                <a:solidFill>
                  <a:srgbClr val="03499E"/>
                </a:solidFill>
                <a:latin typeface="Times New Roman"/>
                <a:cs typeface="Times New Roman"/>
              </a:rPr>
              <a:t> </a:t>
            </a:r>
            <a:r>
              <a:rPr sz="1900" dirty="0">
                <a:solidFill>
                  <a:srgbClr val="03499E"/>
                </a:solidFill>
                <a:latin typeface="Times New Roman"/>
                <a:cs typeface="Times New Roman"/>
              </a:rPr>
              <a:t>được</a:t>
            </a:r>
            <a:r>
              <a:rPr sz="1900" spc="-40" dirty="0">
                <a:solidFill>
                  <a:srgbClr val="03499E"/>
                </a:solidFill>
                <a:latin typeface="Times New Roman"/>
                <a:cs typeface="Times New Roman"/>
              </a:rPr>
              <a:t> </a:t>
            </a:r>
            <a:r>
              <a:rPr sz="1900" dirty="0">
                <a:solidFill>
                  <a:srgbClr val="03499E"/>
                </a:solidFill>
                <a:latin typeface="Times New Roman"/>
                <a:cs typeface="Times New Roman"/>
              </a:rPr>
              <a:t>nghiệm</a:t>
            </a:r>
            <a:r>
              <a:rPr sz="1900" spc="-15" dirty="0">
                <a:solidFill>
                  <a:srgbClr val="03499E"/>
                </a:solidFill>
                <a:latin typeface="Times New Roman"/>
                <a:cs typeface="Times New Roman"/>
              </a:rPr>
              <a:t> </a:t>
            </a:r>
            <a:r>
              <a:rPr sz="1900" dirty="0">
                <a:solidFill>
                  <a:srgbClr val="03499E"/>
                </a:solidFill>
                <a:latin typeface="Times New Roman"/>
                <a:cs typeface="Times New Roman"/>
              </a:rPr>
              <a:t>thu</a:t>
            </a:r>
            <a:r>
              <a:rPr sz="1900" spc="-25" dirty="0">
                <a:solidFill>
                  <a:srgbClr val="03499E"/>
                </a:solidFill>
                <a:latin typeface="Times New Roman"/>
                <a:cs typeface="Times New Roman"/>
              </a:rPr>
              <a:t> </a:t>
            </a:r>
            <a:r>
              <a:rPr sz="1900" dirty="0">
                <a:solidFill>
                  <a:srgbClr val="03499E"/>
                </a:solidFill>
                <a:latin typeface="Times New Roman"/>
                <a:cs typeface="Times New Roman"/>
              </a:rPr>
              <a:t>như</a:t>
            </a:r>
            <a:r>
              <a:rPr sz="1900" spc="-15" dirty="0">
                <a:solidFill>
                  <a:srgbClr val="03499E"/>
                </a:solidFill>
                <a:latin typeface="Times New Roman"/>
                <a:cs typeface="Times New Roman"/>
              </a:rPr>
              <a:t> </a:t>
            </a:r>
            <a:r>
              <a:rPr sz="1900" spc="-20" dirty="0">
                <a:solidFill>
                  <a:srgbClr val="03499E"/>
                </a:solidFill>
                <a:latin typeface="Times New Roman"/>
                <a:cs typeface="Times New Roman"/>
              </a:rPr>
              <a:t>sau:</a:t>
            </a:r>
            <a:endParaRPr sz="1900">
              <a:latin typeface="Times New Roman"/>
              <a:cs typeface="Times New Roman"/>
            </a:endParaRPr>
          </a:p>
          <a:p>
            <a:pPr marL="12700" marR="5715" indent="448945" algn="just">
              <a:lnSpc>
                <a:spcPct val="105000"/>
              </a:lnSpc>
              <a:spcBef>
                <a:spcPts val="750"/>
              </a:spcBef>
              <a:buSzPct val="63157"/>
              <a:buChar char="●"/>
              <a:tabLst>
                <a:tab pos="461645" algn="l"/>
              </a:tabLst>
            </a:pPr>
            <a:r>
              <a:rPr sz="1900" dirty="0">
                <a:solidFill>
                  <a:srgbClr val="03499E"/>
                </a:solidFill>
                <a:latin typeface="Times New Roman"/>
                <a:cs typeface="Times New Roman"/>
              </a:rPr>
              <a:t>(iii)</a:t>
            </a:r>
            <a:r>
              <a:rPr sz="1900" spc="25" dirty="0">
                <a:solidFill>
                  <a:srgbClr val="03499E"/>
                </a:solidFill>
                <a:latin typeface="Times New Roman"/>
                <a:cs typeface="Times New Roman"/>
              </a:rPr>
              <a:t> </a:t>
            </a:r>
            <a:r>
              <a:rPr sz="1900" dirty="0">
                <a:solidFill>
                  <a:srgbClr val="03499E"/>
                </a:solidFill>
                <a:latin typeface="Times New Roman"/>
                <a:cs typeface="Times New Roman"/>
              </a:rPr>
              <a:t>Có</a:t>
            </a:r>
            <a:r>
              <a:rPr sz="1900" spc="20" dirty="0">
                <a:solidFill>
                  <a:srgbClr val="03499E"/>
                </a:solidFill>
                <a:latin typeface="Times New Roman"/>
                <a:cs typeface="Times New Roman"/>
              </a:rPr>
              <a:t> </a:t>
            </a:r>
            <a:r>
              <a:rPr sz="1900" dirty="0">
                <a:solidFill>
                  <a:srgbClr val="03499E"/>
                </a:solidFill>
                <a:latin typeface="Times New Roman"/>
                <a:cs typeface="Times New Roman"/>
              </a:rPr>
              <a:t>ít</a:t>
            </a:r>
            <a:r>
              <a:rPr sz="1900" spc="15" dirty="0">
                <a:solidFill>
                  <a:srgbClr val="03499E"/>
                </a:solidFill>
                <a:latin typeface="Times New Roman"/>
                <a:cs typeface="Times New Roman"/>
              </a:rPr>
              <a:t> </a:t>
            </a:r>
            <a:r>
              <a:rPr sz="1900" dirty="0">
                <a:solidFill>
                  <a:srgbClr val="03499E"/>
                </a:solidFill>
                <a:latin typeface="Times New Roman"/>
                <a:cs typeface="Times New Roman"/>
              </a:rPr>
              <a:t>nhất</a:t>
            </a:r>
            <a:r>
              <a:rPr sz="1900" spc="5" dirty="0">
                <a:solidFill>
                  <a:srgbClr val="03499E"/>
                </a:solidFill>
                <a:latin typeface="Times New Roman"/>
                <a:cs typeface="Times New Roman"/>
              </a:rPr>
              <a:t> </a:t>
            </a:r>
            <a:r>
              <a:rPr sz="1900" dirty="0">
                <a:solidFill>
                  <a:srgbClr val="03499E"/>
                </a:solidFill>
                <a:latin typeface="Times New Roman"/>
                <a:cs typeface="Times New Roman"/>
              </a:rPr>
              <a:t>01</a:t>
            </a:r>
            <a:r>
              <a:rPr sz="1900" spc="25" dirty="0">
                <a:solidFill>
                  <a:srgbClr val="03499E"/>
                </a:solidFill>
                <a:latin typeface="Times New Roman"/>
                <a:cs typeface="Times New Roman"/>
              </a:rPr>
              <a:t> </a:t>
            </a:r>
            <a:r>
              <a:rPr sz="1900" dirty="0">
                <a:solidFill>
                  <a:srgbClr val="03499E"/>
                </a:solidFill>
                <a:latin typeface="Times New Roman"/>
                <a:cs typeface="Times New Roman"/>
              </a:rPr>
              <a:t>hợp</a:t>
            </a:r>
            <a:r>
              <a:rPr sz="1900" spc="25" dirty="0">
                <a:solidFill>
                  <a:srgbClr val="03499E"/>
                </a:solidFill>
                <a:latin typeface="Times New Roman"/>
                <a:cs typeface="Times New Roman"/>
              </a:rPr>
              <a:t> </a:t>
            </a:r>
            <a:r>
              <a:rPr sz="1900" dirty="0">
                <a:solidFill>
                  <a:srgbClr val="03499E"/>
                </a:solidFill>
                <a:latin typeface="Times New Roman"/>
                <a:cs typeface="Times New Roman"/>
              </a:rPr>
              <a:t>đồng</a:t>
            </a:r>
            <a:r>
              <a:rPr sz="1900" spc="25" dirty="0">
                <a:solidFill>
                  <a:srgbClr val="03499E"/>
                </a:solidFill>
                <a:latin typeface="Times New Roman"/>
                <a:cs typeface="Times New Roman"/>
              </a:rPr>
              <a:t> </a:t>
            </a:r>
            <a:r>
              <a:rPr sz="1900" dirty="0">
                <a:solidFill>
                  <a:srgbClr val="03499E"/>
                </a:solidFill>
                <a:latin typeface="Times New Roman"/>
                <a:cs typeface="Times New Roman"/>
              </a:rPr>
              <a:t>hoàn</a:t>
            </a:r>
            <a:r>
              <a:rPr sz="1900" spc="15" dirty="0">
                <a:solidFill>
                  <a:srgbClr val="03499E"/>
                </a:solidFill>
                <a:latin typeface="Times New Roman"/>
                <a:cs typeface="Times New Roman"/>
              </a:rPr>
              <a:t> </a:t>
            </a:r>
            <a:r>
              <a:rPr sz="1900" dirty="0">
                <a:solidFill>
                  <a:srgbClr val="03499E"/>
                </a:solidFill>
                <a:latin typeface="Times New Roman"/>
                <a:cs typeface="Times New Roman"/>
              </a:rPr>
              <a:t>thành</a:t>
            </a:r>
            <a:r>
              <a:rPr sz="1900" spc="20" dirty="0">
                <a:solidFill>
                  <a:srgbClr val="03499E"/>
                </a:solidFill>
                <a:latin typeface="Times New Roman"/>
                <a:cs typeface="Times New Roman"/>
              </a:rPr>
              <a:t> </a:t>
            </a:r>
            <a:r>
              <a:rPr sz="1900" dirty="0">
                <a:solidFill>
                  <a:srgbClr val="03499E"/>
                </a:solidFill>
                <a:latin typeface="Times New Roman"/>
                <a:cs typeface="Times New Roman"/>
              </a:rPr>
              <a:t>cung</a:t>
            </a:r>
            <a:r>
              <a:rPr sz="1900" spc="25" dirty="0">
                <a:solidFill>
                  <a:srgbClr val="03499E"/>
                </a:solidFill>
                <a:latin typeface="Times New Roman"/>
                <a:cs typeface="Times New Roman"/>
              </a:rPr>
              <a:t> </a:t>
            </a:r>
            <a:r>
              <a:rPr sz="1900" dirty="0">
                <a:solidFill>
                  <a:srgbClr val="03499E"/>
                </a:solidFill>
                <a:latin typeface="Times New Roman"/>
                <a:cs typeface="Times New Roman"/>
              </a:rPr>
              <a:t>cấp</a:t>
            </a:r>
            <a:r>
              <a:rPr sz="1900" spc="15" dirty="0">
                <a:solidFill>
                  <a:srgbClr val="03499E"/>
                </a:solidFill>
                <a:latin typeface="Times New Roman"/>
                <a:cs typeface="Times New Roman"/>
              </a:rPr>
              <a:t> </a:t>
            </a:r>
            <a:r>
              <a:rPr sz="1900" dirty="0">
                <a:solidFill>
                  <a:srgbClr val="03499E"/>
                </a:solidFill>
                <a:latin typeface="Times New Roman"/>
                <a:cs typeface="Times New Roman"/>
              </a:rPr>
              <a:t>đầy</a:t>
            </a:r>
            <a:r>
              <a:rPr sz="1900" spc="20" dirty="0">
                <a:solidFill>
                  <a:srgbClr val="03499E"/>
                </a:solidFill>
                <a:latin typeface="Times New Roman"/>
                <a:cs typeface="Times New Roman"/>
              </a:rPr>
              <a:t> </a:t>
            </a:r>
            <a:r>
              <a:rPr sz="1900" dirty="0">
                <a:solidFill>
                  <a:srgbClr val="03499E"/>
                </a:solidFill>
                <a:latin typeface="Times New Roman"/>
                <a:cs typeface="Times New Roman"/>
              </a:rPr>
              <a:t>đủ</a:t>
            </a:r>
            <a:r>
              <a:rPr sz="1900" spc="20" dirty="0">
                <a:solidFill>
                  <a:srgbClr val="03499E"/>
                </a:solidFill>
                <a:latin typeface="Times New Roman"/>
                <a:cs typeface="Times New Roman"/>
              </a:rPr>
              <a:t> </a:t>
            </a:r>
            <a:r>
              <a:rPr sz="1900" dirty="0">
                <a:solidFill>
                  <a:srgbClr val="03499E"/>
                </a:solidFill>
                <a:latin typeface="Times New Roman"/>
                <a:cs typeface="Times New Roman"/>
              </a:rPr>
              <a:t>các</a:t>
            </a:r>
            <a:r>
              <a:rPr sz="1900" spc="10" dirty="0">
                <a:solidFill>
                  <a:srgbClr val="03499E"/>
                </a:solidFill>
                <a:latin typeface="Times New Roman"/>
                <a:cs typeface="Times New Roman"/>
              </a:rPr>
              <a:t> </a:t>
            </a:r>
            <a:r>
              <a:rPr sz="1900" dirty="0">
                <a:solidFill>
                  <a:srgbClr val="03499E"/>
                </a:solidFill>
                <a:latin typeface="Times New Roman"/>
                <a:cs typeface="Times New Roman"/>
              </a:rPr>
              <a:t>loại</a:t>
            </a:r>
            <a:r>
              <a:rPr sz="1900" spc="20" dirty="0">
                <a:solidFill>
                  <a:srgbClr val="03499E"/>
                </a:solidFill>
                <a:latin typeface="Times New Roman"/>
                <a:cs typeface="Times New Roman"/>
              </a:rPr>
              <a:t> </a:t>
            </a:r>
            <a:r>
              <a:rPr sz="1900" dirty="0">
                <a:solidFill>
                  <a:srgbClr val="03499E"/>
                </a:solidFill>
                <a:latin typeface="Times New Roman"/>
                <a:cs typeface="Times New Roman"/>
              </a:rPr>
              <a:t>hàng</a:t>
            </a:r>
            <a:r>
              <a:rPr sz="1900" spc="25" dirty="0">
                <a:solidFill>
                  <a:srgbClr val="03499E"/>
                </a:solidFill>
                <a:latin typeface="Times New Roman"/>
                <a:cs typeface="Times New Roman"/>
              </a:rPr>
              <a:t> </a:t>
            </a:r>
            <a:r>
              <a:rPr sz="1900" dirty="0">
                <a:solidFill>
                  <a:srgbClr val="03499E"/>
                </a:solidFill>
                <a:latin typeface="Times New Roman"/>
                <a:cs typeface="Times New Roman"/>
              </a:rPr>
              <a:t>hóa</a:t>
            </a:r>
            <a:r>
              <a:rPr sz="1900" spc="15" dirty="0">
                <a:solidFill>
                  <a:srgbClr val="03499E"/>
                </a:solidFill>
                <a:latin typeface="Times New Roman"/>
                <a:cs typeface="Times New Roman"/>
              </a:rPr>
              <a:t> </a:t>
            </a:r>
            <a:r>
              <a:rPr sz="1900" dirty="0">
                <a:solidFill>
                  <a:srgbClr val="03499E"/>
                </a:solidFill>
                <a:latin typeface="Times New Roman"/>
                <a:cs typeface="Times New Roman"/>
              </a:rPr>
              <a:t>tương</a:t>
            </a:r>
            <a:r>
              <a:rPr sz="1900" spc="25" dirty="0">
                <a:solidFill>
                  <a:srgbClr val="03499E"/>
                </a:solidFill>
                <a:latin typeface="Times New Roman"/>
                <a:cs typeface="Times New Roman"/>
              </a:rPr>
              <a:t> </a:t>
            </a:r>
            <a:r>
              <a:rPr sz="1900" dirty="0">
                <a:solidFill>
                  <a:srgbClr val="03499E"/>
                </a:solidFill>
                <a:latin typeface="Times New Roman"/>
                <a:cs typeface="Times New Roman"/>
              </a:rPr>
              <a:t>tự</a:t>
            </a:r>
            <a:r>
              <a:rPr sz="1900" spc="30" dirty="0">
                <a:solidFill>
                  <a:srgbClr val="03499E"/>
                </a:solidFill>
                <a:latin typeface="Times New Roman"/>
                <a:cs typeface="Times New Roman"/>
              </a:rPr>
              <a:t> </a:t>
            </a:r>
            <a:r>
              <a:rPr sz="1900" dirty="0">
                <a:solidFill>
                  <a:srgbClr val="03499E"/>
                </a:solidFill>
                <a:latin typeface="Times New Roman"/>
                <a:cs typeface="Times New Roman"/>
              </a:rPr>
              <a:t>có</a:t>
            </a:r>
            <a:r>
              <a:rPr sz="1900" spc="20" dirty="0">
                <a:solidFill>
                  <a:srgbClr val="03499E"/>
                </a:solidFill>
                <a:latin typeface="Times New Roman"/>
                <a:cs typeface="Times New Roman"/>
              </a:rPr>
              <a:t> </a:t>
            </a:r>
            <a:r>
              <a:rPr sz="1900" dirty="0">
                <a:solidFill>
                  <a:srgbClr val="03499E"/>
                </a:solidFill>
                <a:latin typeface="Times New Roman"/>
                <a:cs typeface="Times New Roman"/>
              </a:rPr>
              <a:t>giá</a:t>
            </a:r>
            <a:r>
              <a:rPr sz="1900" spc="20" dirty="0">
                <a:solidFill>
                  <a:srgbClr val="03499E"/>
                </a:solidFill>
                <a:latin typeface="Times New Roman"/>
                <a:cs typeface="Times New Roman"/>
              </a:rPr>
              <a:t> </a:t>
            </a:r>
            <a:r>
              <a:rPr sz="1900" dirty="0">
                <a:solidFill>
                  <a:srgbClr val="03499E"/>
                </a:solidFill>
                <a:latin typeface="Times New Roman"/>
                <a:cs typeface="Times New Roman"/>
              </a:rPr>
              <a:t>trị</a:t>
            </a:r>
            <a:r>
              <a:rPr sz="1900" spc="20" dirty="0">
                <a:solidFill>
                  <a:srgbClr val="03499E"/>
                </a:solidFill>
                <a:latin typeface="Times New Roman"/>
                <a:cs typeface="Times New Roman"/>
              </a:rPr>
              <a:t> </a:t>
            </a:r>
            <a:r>
              <a:rPr sz="1900" dirty="0">
                <a:solidFill>
                  <a:srgbClr val="03499E"/>
                </a:solidFill>
                <a:latin typeface="Times New Roman"/>
                <a:cs typeface="Times New Roman"/>
              </a:rPr>
              <a:t>đáp</a:t>
            </a:r>
            <a:r>
              <a:rPr sz="1900" spc="20" dirty="0">
                <a:solidFill>
                  <a:srgbClr val="03499E"/>
                </a:solidFill>
                <a:latin typeface="Times New Roman"/>
                <a:cs typeface="Times New Roman"/>
              </a:rPr>
              <a:t> </a:t>
            </a:r>
            <a:r>
              <a:rPr sz="1900" spc="-25" dirty="0">
                <a:solidFill>
                  <a:srgbClr val="03499E"/>
                </a:solidFill>
                <a:latin typeface="Times New Roman"/>
                <a:cs typeface="Times New Roman"/>
              </a:rPr>
              <a:t>ứng </a:t>
            </a:r>
            <a:r>
              <a:rPr sz="1900" dirty="0">
                <a:solidFill>
                  <a:srgbClr val="03499E"/>
                </a:solidFill>
                <a:latin typeface="Times New Roman"/>
                <a:cs typeface="Times New Roman"/>
              </a:rPr>
              <a:t>tối</a:t>
            </a:r>
            <a:r>
              <a:rPr sz="1900" spc="75" dirty="0">
                <a:solidFill>
                  <a:srgbClr val="03499E"/>
                </a:solidFill>
                <a:latin typeface="Times New Roman"/>
                <a:cs typeface="Times New Roman"/>
              </a:rPr>
              <a:t> </a:t>
            </a:r>
            <a:r>
              <a:rPr sz="1900" dirty="0">
                <a:solidFill>
                  <a:srgbClr val="03499E"/>
                </a:solidFill>
                <a:latin typeface="Times New Roman"/>
                <a:cs typeface="Times New Roman"/>
              </a:rPr>
              <a:t>thiểu</a:t>
            </a:r>
            <a:r>
              <a:rPr sz="1900" spc="75" dirty="0">
                <a:solidFill>
                  <a:srgbClr val="03499E"/>
                </a:solidFill>
                <a:latin typeface="Times New Roman"/>
                <a:cs typeface="Times New Roman"/>
              </a:rPr>
              <a:t> </a:t>
            </a:r>
            <a:r>
              <a:rPr sz="1900" dirty="0">
                <a:solidFill>
                  <a:srgbClr val="03499E"/>
                </a:solidFill>
                <a:latin typeface="Times New Roman"/>
                <a:cs typeface="Times New Roman"/>
              </a:rPr>
              <a:t>là</a:t>
            </a:r>
            <a:r>
              <a:rPr sz="1900" spc="75" dirty="0">
                <a:solidFill>
                  <a:srgbClr val="03499E"/>
                </a:solidFill>
                <a:latin typeface="Times New Roman"/>
                <a:cs typeface="Times New Roman"/>
              </a:rPr>
              <a:t> </a:t>
            </a:r>
            <a:r>
              <a:rPr sz="1900" b="1" dirty="0">
                <a:solidFill>
                  <a:srgbClr val="03499E"/>
                </a:solidFill>
                <a:latin typeface="Times New Roman"/>
                <a:cs typeface="Times New Roman"/>
              </a:rPr>
              <a:t>K</a:t>
            </a:r>
            <a:r>
              <a:rPr sz="1900" b="1" spc="80" dirty="0">
                <a:solidFill>
                  <a:srgbClr val="03499E"/>
                </a:solidFill>
                <a:latin typeface="Times New Roman"/>
                <a:cs typeface="Times New Roman"/>
              </a:rPr>
              <a:t> </a:t>
            </a:r>
            <a:r>
              <a:rPr sz="1900" dirty="0">
                <a:solidFill>
                  <a:srgbClr val="03499E"/>
                </a:solidFill>
                <a:latin typeface="Times New Roman"/>
                <a:cs typeface="Times New Roman"/>
              </a:rPr>
              <a:t>(hoặc</a:t>
            </a:r>
            <a:r>
              <a:rPr sz="1900" spc="70" dirty="0">
                <a:solidFill>
                  <a:srgbClr val="03499E"/>
                </a:solidFill>
                <a:latin typeface="Times New Roman"/>
                <a:cs typeface="Times New Roman"/>
              </a:rPr>
              <a:t> </a:t>
            </a:r>
            <a:r>
              <a:rPr sz="1900" b="1" dirty="0">
                <a:solidFill>
                  <a:srgbClr val="03499E"/>
                </a:solidFill>
                <a:latin typeface="Times New Roman"/>
                <a:cs typeface="Times New Roman"/>
              </a:rPr>
              <a:t>K/1,4</a:t>
            </a:r>
            <a:r>
              <a:rPr sz="1900" b="1" spc="80" dirty="0">
                <a:solidFill>
                  <a:srgbClr val="03499E"/>
                </a:solidFill>
                <a:latin typeface="Times New Roman"/>
                <a:cs typeface="Times New Roman"/>
              </a:rPr>
              <a:t> </a:t>
            </a:r>
            <a:r>
              <a:rPr sz="1900" dirty="0">
                <a:solidFill>
                  <a:srgbClr val="03499E"/>
                </a:solidFill>
                <a:latin typeface="Times New Roman"/>
                <a:cs typeface="Times New Roman"/>
              </a:rPr>
              <a:t>nếu</a:t>
            </a:r>
            <a:r>
              <a:rPr sz="1900" spc="75" dirty="0">
                <a:solidFill>
                  <a:srgbClr val="03499E"/>
                </a:solidFill>
                <a:latin typeface="Times New Roman"/>
                <a:cs typeface="Times New Roman"/>
              </a:rPr>
              <a:t> </a:t>
            </a:r>
            <a:r>
              <a:rPr sz="1900" dirty="0">
                <a:solidFill>
                  <a:srgbClr val="03499E"/>
                </a:solidFill>
                <a:latin typeface="Times New Roman"/>
                <a:cs typeface="Times New Roman"/>
              </a:rPr>
              <a:t>thuộc</a:t>
            </a:r>
            <a:r>
              <a:rPr sz="1900" spc="70" dirty="0">
                <a:solidFill>
                  <a:srgbClr val="03499E"/>
                </a:solidFill>
                <a:latin typeface="Times New Roman"/>
                <a:cs typeface="Times New Roman"/>
              </a:rPr>
              <a:t> </a:t>
            </a:r>
            <a:r>
              <a:rPr sz="1900" dirty="0">
                <a:solidFill>
                  <a:srgbClr val="03499E"/>
                </a:solidFill>
                <a:latin typeface="Times New Roman"/>
                <a:cs typeface="Times New Roman"/>
              </a:rPr>
              <a:t>trường</a:t>
            </a:r>
            <a:r>
              <a:rPr sz="1900" spc="80" dirty="0">
                <a:solidFill>
                  <a:srgbClr val="03499E"/>
                </a:solidFill>
                <a:latin typeface="Times New Roman"/>
                <a:cs typeface="Times New Roman"/>
              </a:rPr>
              <a:t> </a:t>
            </a:r>
            <a:r>
              <a:rPr sz="1900" dirty="0">
                <a:solidFill>
                  <a:srgbClr val="03499E"/>
                </a:solidFill>
                <a:latin typeface="Times New Roman"/>
                <a:cs typeface="Times New Roman"/>
              </a:rPr>
              <a:t>hợp</a:t>
            </a:r>
            <a:r>
              <a:rPr sz="1900" spc="80" dirty="0">
                <a:solidFill>
                  <a:srgbClr val="03499E"/>
                </a:solidFill>
                <a:latin typeface="Times New Roman"/>
                <a:cs typeface="Times New Roman"/>
              </a:rPr>
              <a:t> </a:t>
            </a:r>
            <a:r>
              <a:rPr sz="1900" dirty="0">
                <a:solidFill>
                  <a:srgbClr val="03499E"/>
                </a:solidFill>
                <a:latin typeface="Times New Roman"/>
                <a:cs typeface="Times New Roman"/>
              </a:rPr>
              <a:t>mua</a:t>
            </a:r>
            <a:r>
              <a:rPr sz="1900" spc="80" dirty="0">
                <a:solidFill>
                  <a:srgbClr val="03499E"/>
                </a:solidFill>
                <a:latin typeface="Times New Roman"/>
                <a:cs typeface="Times New Roman"/>
              </a:rPr>
              <a:t> </a:t>
            </a:r>
            <a:r>
              <a:rPr sz="1900" dirty="0">
                <a:solidFill>
                  <a:srgbClr val="03499E"/>
                </a:solidFill>
                <a:latin typeface="Times New Roman"/>
                <a:cs typeface="Times New Roman"/>
              </a:rPr>
              <a:t>sắm</a:t>
            </a:r>
            <a:r>
              <a:rPr sz="1900" spc="65" dirty="0">
                <a:solidFill>
                  <a:srgbClr val="03499E"/>
                </a:solidFill>
                <a:latin typeface="Times New Roman"/>
                <a:cs typeface="Times New Roman"/>
              </a:rPr>
              <a:t> </a:t>
            </a:r>
            <a:r>
              <a:rPr sz="1900" dirty="0">
                <a:solidFill>
                  <a:srgbClr val="03499E"/>
                </a:solidFill>
                <a:latin typeface="Times New Roman"/>
                <a:cs typeface="Times New Roman"/>
              </a:rPr>
              <a:t>tập</a:t>
            </a:r>
            <a:r>
              <a:rPr sz="1900" spc="75" dirty="0">
                <a:solidFill>
                  <a:srgbClr val="03499E"/>
                </a:solidFill>
                <a:latin typeface="Times New Roman"/>
                <a:cs typeface="Times New Roman"/>
              </a:rPr>
              <a:t> </a:t>
            </a:r>
            <a:r>
              <a:rPr sz="1900" dirty="0">
                <a:solidFill>
                  <a:srgbClr val="03499E"/>
                </a:solidFill>
                <a:latin typeface="Times New Roman"/>
                <a:cs typeface="Times New Roman"/>
              </a:rPr>
              <a:t>trung</a:t>
            </a:r>
            <a:r>
              <a:rPr sz="1900" spc="80" dirty="0">
                <a:solidFill>
                  <a:srgbClr val="03499E"/>
                </a:solidFill>
                <a:latin typeface="Times New Roman"/>
                <a:cs typeface="Times New Roman"/>
              </a:rPr>
              <a:t> </a:t>
            </a:r>
            <a:r>
              <a:rPr sz="1900" dirty="0">
                <a:solidFill>
                  <a:srgbClr val="03499E"/>
                </a:solidFill>
                <a:latin typeface="Times New Roman"/>
                <a:cs typeface="Times New Roman"/>
              </a:rPr>
              <a:t>hoặc</a:t>
            </a:r>
            <a:r>
              <a:rPr sz="1900" spc="85" dirty="0">
                <a:solidFill>
                  <a:srgbClr val="03499E"/>
                </a:solidFill>
                <a:latin typeface="Times New Roman"/>
                <a:cs typeface="Times New Roman"/>
              </a:rPr>
              <a:t> </a:t>
            </a:r>
            <a:r>
              <a:rPr sz="1900" dirty="0">
                <a:solidFill>
                  <a:srgbClr val="03499E"/>
                </a:solidFill>
                <a:latin typeface="Times New Roman"/>
                <a:cs typeface="Times New Roman"/>
              </a:rPr>
              <a:t>mua</a:t>
            </a:r>
            <a:r>
              <a:rPr sz="1900" spc="75" dirty="0">
                <a:solidFill>
                  <a:srgbClr val="03499E"/>
                </a:solidFill>
                <a:latin typeface="Times New Roman"/>
                <a:cs typeface="Times New Roman"/>
              </a:rPr>
              <a:t> </a:t>
            </a:r>
            <a:r>
              <a:rPr sz="1900" dirty="0">
                <a:solidFill>
                  <a:srgbClr val="03499E"/>
                </a:solidFill>
                <a:latin typeface="Times New Roman"/>
                <a:cs typeface="Times New Roman"/>
              </a:rPr>
              <a:t>sắm</a:t>
            </a:r>
            <a:r>
              <a:rPr sz="1900" spc="60" dirty="0">
                <a:solidFill>
                  <a:srgbClr val="03499E"/>
                </a:solidFill>
                <a:latin typeface="Times New Roman"/>
                <a:cs typeface="Times New Roman"/>
              </a:rPr>
              <a:t> </a:t>
            </a:r>
            <a:r>
              <a:rPr sz="1900" dirty="0">
                <a:solidFill>
                  <a:srgbClr val="03499E"/>
                </a:solidFill>
                <a:latin typeface="Times New Roman"/>
                <a:cs typeface="Times New Roman"/>
              </a:rPr>
              <a:t>hàng</a:t>
            </a:r>
            <a:r>
              <a:rPr sz="1900" spc="80" dirty="0">
                <a:solidFill>
                  <a:srgbClr val="03499E"/>
                </a:solidFill>
                <a:latin typeface="Times New Roman"/>
                <a:cs typeface="Times New Roman"/>
              </a:rPr>
              <a:t> </a:t>
            </a:r>
            <a:r>
              <a:rPr sz="1900" dirty="0">
                <a:solidFill>
                  <a:srgbClr val="03499E"/>
                </a:solidFill>
                <a:latin typeface="Times New Roman"/>
                <a:cs typeface="Times New Roman"/>
              </a:rPr>
              <a:t>hóa</a:t>
            </a:r>
            <a:r>
              <a:rPr sz="1900" spc="75" dirty="0">
                <a:solidFill>
                  <a:srgbClr val="03499E"/>
                </a:solidFill>
                <a:latin typeface="Times New Roman"/>
                <a:cs typeface="Times New Roman"/>
              </a:rPr>
              <a:t> </a:t>
            </a:r>
            <a:r>
              <a:rPr sz="1900" dirty="0">
                <a:solidFill>
                  <a:srgbClr val="03499E"/>
                </a:solidFill>
                <a:latin typeface="Times New Roman"/>
                <a:cs typeface="Times New Roman"/>
              </a:rPr>
              <a:t>có</a:t>
            </a:r>
            <a:r>
              <a:rPr sz="1900" spc="75" dirty="0">
                <a:solidFill>
                  <a:srgbClr val="03499E"/>
                </a:solidFill>
                <a:latin typeface="Times New Roman"/>
                <a:cs typeface="Times New Roman"/>
              </a:rPr>
              <a:t> </a:t>
            </a:r>
            <a:r>
              <a:rPr sz="1900" dirty="0">
                <a:solidFill>
                  <a:srgbClr val="03499E"/>
                </a:solidFill>
                <a:latin typeface="Times New Roman"/>
                <a:cs typeface="Times New Roman"/>
              </a:rPr>
              <a:t>số</a:t>
            </a:r>
            <a:r>
              <a:rPr sz="1900" spc="80" dirty="0">
                <a:solidFill>
                  <a:srgbClr val="03499E"/>
                </a:solidFill>
                <a:latin typeface="Times New Roman"/>
                <a:cs typeface="Times New Roman"/>
              </a:rPr>
              <a:t> </a:t>
            </a:r>
            <a:r>
              <a:rPr sz="1900" spc="-10" dirty="0">
                <a:solidFill>
                  <a:srgbClr val="03499E"/>
                </a:solidFill>
                <a:latin typeface="Times New Roman"/>
                <a:cs typeface="Times New Roman"/>
              </a:rPr>
              <a:t>lượng, </a:t>
            </a:r>
            <a:r>
              <a:rPr sz="1900" dirty="0">
                <a:solidFill>
                  <a:srgbClr val="03499E"/>
                </a:solidFill>
                <a:latin typeface="Times New Roman"/>
                <a:cs typeface="Times New Roman"/>
              </a:rPr>
              <a:t>khối</a:t>
            </a:r>
            <a:r>
              <a:rPr sz="1900" spc="10" dirty="0">
                <a:solidFill>
                  <a:srgbClr val="03499E"/>
                </a:solidFill>
                <a:latin typeface="Times New Roman"/>
                <a:cs typeface="Times New Roman"/>
              </a:rPr>
              <a:t> </a:t>
            </a:r>
            <a:r>
              <a:rPr sz="1900" dirty="0">
                <a:solidFill>
                  <a:srgbClr val="03499E"/>
                </a:solidFill>
                <a:latin typeface="Times New Roman"/>
                <a:cs typeface="Times New Roman"/>
              </a:rPr>
              <a:t>lượng</a:t>
            </a:r>
            <a:r>
              <a:rPr sz="1900" spc="15" dirty="0">
                <a:solidFill>
                  <a:srgbClr val="03499E"/>
                </a:solidFill>
                <a:latin typeface="Times New Roman"/>
                <a:cs typeface="Times New Roman"/>
              </a:rPr>
              <a:t> </a:t>
            </a:r>
            <a:r>
              <a:rPr sz="1900" dirty="0">
                <a:solidFill>
                  <a:srgbClr val="03499E"/>
                </a:solidFill>
                <a:latin typeface="Times New Roman"/>
                <a:cs typeface="Times New Roman"/>
              </a:rPr>
              <a:t>mời</a:t>
            </a:r>
            <a:r>
              <a:rPr sz="1900" spc="20" dirty="0">
                <a:solidFill>
                  <a:srgbClr val="03499E"/>
                </a:solidFill>
                <a:latin typeface="Times New Roman"/>
                <a:cs typeface="Times New Roman"/>
              </a:rPr>
              <a:t> </a:t>
            </a:r>
            <a:r>
              <a:rPr sz="1900" dirty="0">
                <a:solidFill>
                  <a:srgbClr val="03499E"/>
                </a:solidFill>
                <a:latin typeface="Times New Roman"/>
                <a:cs typeface="Times New Roman"/>
              </a:rPr>
              <a:t>thầu</a:t>
            </a:r>
            <a:r>
              <a:rPr sz="1900" spc="20" dirty="0">
                <a:solidFill>
                  <a:srgbClr val="03499E"/>
                </a:solidFill>
                <a:latin typeface="Times New Roman"/>
                <a:cs typeface="Times New Roman"/>
              </a:rPr>
              <a:t> </a:t>
            </a:r>
            <a:r>
              <a:rPr sz="1900" dirty="0">
                <a:solidFill>
                  <a:srgbClr val="03499E"/>
                </a:solidFill>
                <a:latin typeface="Times New Roman"/>
                <a:cs typeface="Times New Roman"/>
              </a:rPr>
              <a:t>lớn),</a:t>
            </a:r>
            <a:r>
              <a:rPr sz="1900" spc="15" dirty="0">
                <a:solidFill>
                  <a:srgbClr val="03499E"/>
                </a:solidFill>
                <a:latin typeface="Times New Roman"/>
                <a:cs typeface="Times New Roman"/>
              </a:rPr>
              <a:t> </a:t>
            </a:r>
            <a:r>
              <a:rPr sz="1900" dirty="0">
                <a:solidFill>
                  <a:srgbClr val="03499E"/>
                </a:solidFill>
                <a:latin typeface="Times New Roman"/>
                <a:cs typeface="Times New Roman"/>
              </a:rPr>
              <a:t>trong</a:t>
            </a:r>
            <a:r>
              <a:rPr sz="1900" spc="20" dirty="0">
                <a:solidFill>
                  <a:srgbClr val="03499E"/>
                </a:solidFill>
                <a:latin typeface="Times New Roman"/>
                <a:cs typeface="Times New Roman"/>
              </a:rPr>
              <a:t> </a:t>
            </a:r>
            <a:r>
              <a:rPr sz="1900" dirty="0">
                <a:solidFill>
                  <a:srgbClr val="03499E"/>
                </a:solidFill>
                <a:latin typeface="Times New Roman"/>
                <a:cs typeface="Times New Roman"/>
              </a:rPr>
              <a:t>đó</a:t>
            </a:r>
            <a:r>
              <a:rPr sz="1900" spc="20" dirty="0">
                <a:solidFill>
                  <a:srgbClr val="03499E"/>
                </a:solidFill>
                <a:latin typeface="Times New Roman"/>
                <a:cs typeface="Times New Roman"/>
              </a:rPr>
              <a:t> </a:t>
            </a:r>
            <a:r>
              <a:rPr sz="1900" b="1" dirty="0">
                <a:solidFill>
                  <a:srgbClr val="03499E"/>
                </a:solidFill>
                <a:latin typeface="Times New Roman"/>
                <a:cs typeface="Times New Roman"/>
              </a:rPr>
              <a:t>K</a:t>
            </a:r>
            <a:r>
              <a:rPr sz="1900" b="1" spc="15" dirty="0">
                <a:solidFill>
                  <a:srgbClr val="03499E"/>
                </a:solidFill>
                <a:latin typeface="Times New Roman"/>
                <a:cs typeface="Times New Roman"/>
              </a:rPr>
              <a:t> </a:t>
            </a:r>
            <a:r>
              <a:rPr sz="1900" dirty="0">
                <a:solidFill>
                  <a:srgbClr val="03499E"/>
                </a:solidFill>
                <a:latin typeface="Times New Roman"/>
                <a:cs typeface="Times New Roman"/>
              </a:rPr>
              <a:t>bằng</a:t>
            </a:r>
            <a:r>
              <a:rPr sz="1900" spc="10" dirty="0">
                <a:solidFill>
                  <a:srgbClr val="03499E"/>
                </a:solidFill>
                <a:latin typeface="Times New Roman"/>
                <a:cs typeface="Times New Roman"/>
              </a:rPr>
              <a:t> </a:t>
            </a:r>
            <a:r>
              <a:rPr sz="1900" dirty="0">
                <a:solidFill>
                  <a:srgbClr val="03499E"/>
                </a:solidFill>
                <a:latin typeface="Times New Roman"/>
                <a:cs typeface="Times New Roman"/>
              </a:rPr>
              <a:t>70%</a:t>
            </a:r>
            <a:r>
              <a:rPr sz="1900" spc="20" dirty="0">
                <a:solidFill>
                  <a:srgbClr val="03499E"/>
                </a:solidFill>
                <a:latin typeface="Times New Roman"/>
                <a:cs typeface="Times New Roman"/>
              </a:rPr>
              <a:t> </a:t>
            </a:r>
            <a:r>
              <a:rPr sz="1900" dirty="0">
                <a:solidFill>
                  <a:srgbClr val="03499E"/>
                </a:solidFill>
                <a:latin typeface="Times New Roman"/>
                <a:cs typeface="Times New Roman"/>
              </a:rPr>
              <a:t>tổng</a:t>
            </a:r>
            <a:r>
              <a:rPr sz="1900" spc="20" dirty="0">
                <a:solidFill>
                  <a:srgbClr val="03499E"/>
                </a:solidFill>
                <a:latin typeface="Times New Roman"/>
                <a:cs typeface="Times New Roman"/>
              </a:rPr>
              <a:t> </a:t>
            </a:r>
            <a:r>
              <a:rPr sz="1900" dirty="0">
                <a:solidFill>
                  <a:srgbClr val="03499E"/>
                </a:solidFill>
                <a:latin typeface="Times New Roman"/>
                <a:cs typeface="Times New Roman"/>
              </a:rPr>
              <a:t>giá</a:t>
            </a:r>
            <a:r>
              <a:rPr sz="1900" spc="15" dirty="0">
                <a:solidFill>
                  <a:srgbClr val="03499E"/>
                </a:solidFill>
                <a:latin typeface="Times New Roman"/>
                <a:cs typeface="Times New Roman"/>
              </a:rPr>
              <a:t> </a:t>
            </a:r>
            <a:r>
              <a:rPr sz="1900" dirty="0">
                <a:solidFill>
                  <a:srgbClr val="03499E"/>
                </a:solidFill>
                <a:latin typeface="Times New Roman"/>
                <a:cs typeface="Times New Roman"/>
              </a:rPr>
              <a:t>trị</a:t>
            </a:r>
            <a:r>
              <a:rPr sz="1900" spc="20" dirty="0">
                <a:solidFill>
                  <a:srgbClr val="03499E"/>
                </a:solidFill>
                <a:latin typeface="Times New Roman"/>
                <a:cs typeface="Times New Roman"/>
              </a:rPr>
              <a:t> </a:t>
            </a:r>
            <a:r>
              <a:rPr sz="1900" dirty="0">
                <a:solidFill>
                  <a:srgbClr val="03499E"/>
                </a:solidFill>
                <a:latin typeface="Times New Roman"/>
                <a:cs typeface="Times New Roman"/>
              </a:rPr>
              <a:t>các</a:t>
            </a:r>
            <a:r>
              <a:rPr sz="1900" spc="15" dirty="0">
                <a:solidFill>
                  <a:srgbClr val="03499E"/>
                </a:solidFill>
                <a:latin typeface="Times New Roman"/>
                <a:cs typeface="Times New Roman"/>
              </a:rPr>
              <a:t> </a:t>
            </a:r>
            <a:r>
              <a:rPr sz="1900" dirty="0">
                <a:solidFill>
                  <a:srgbClr val="03499E"/>
                </a:solidFill>
                <a:latin typeface="Times New Roman"/>
                <a:cs typeface="Times New Roman"/>
              </a:rPr>
              <a:t>hạng</a:t>
            </a:r>
            <a:r>
              <a:rPr sz="1900" spc="25" dirty="0">
                <a:solidFill>
                  <a:srgbClr val="03499E"/>
                </a:solidFill>
                <a:latin typeface="Times New Roman"/>
                <a:cs typeface="Times New Roman"/>
              </a:rPr>
              <a:t> </a:t>
            </a:r>
            <a:r>
              <a:rPr sz="1900" dirty="0">
                <a:solidFill>
                  <a:srgbClr val="03499E"/>
                </a:solidFill>
                <a:latin typeface="Times New Roman"/>
                <a:cs typeface="Times New Roman"/>
              </a:rPr>
              <a:t>mục</a:t>
            </a:r>
            <a:r>
              <a:rPr sz="1900" spc="15" dirty="0">
                <a:solidFill>
                  <a:srgbClr val="03499E"/>
                </a:solidFill>
                <a:latin typeface="Times New Roman"/>
                <a:cs typeface="Times New Roman"/>
              </a:rPr>
              <a:t> </a:t>
            </a:r>
            <a:r>
              <a:rPr sz="1900" dirty="0">
                <a:solidFill>
                  <a:srgbClr val="03499E"/>
                </a:solidFill>
                <a:latin typeface="Times New Roman"/>
                <a:cs typeface="Times New Roman"/>
              </a:rPr>
              <a:t>không</a:t>
            </a:r>
            <a:r>
              <a:rPr sz="1900" spc="20" dirty="0">
                <a:solidFill>
                  <a:srgbClr val="03499E"/>
                </a:solidFill>
                <a:latin typeface="Times New Roman"/>
                <a:cs typeface="Times New Roman"/>
              </a:rPr>
              <a:t> </a:t>
            </a:r>
            <a:r>
              <a:rPr sz="1900" dirty="0">
                <a:solidFill>
                  <a:srgbClr val="03499E"/>
                </a:solidFill>
                <a:latin typeface="Times New Roman"/>
                <a:cs typeface="Times New Roman"/>
              </a:rPr>
              <a:t>có</a:t>
            </a:r>
            <a:r>
              <a:rPr sz="1900" spc="15" dirty="0">
                <a:solidFill>
                  <a:srgbClr val="03499E"/>
                </a:solidFill>
                <a:latin typeface="Times New Roman"/>
                <a:cs typeface="Times New Roman"/>
              </a:rPr>
              <a:t> </a:t>
            </a:r>
            <a:r>
              <a:rPr sz="1900" dirty="0">
                <a:solidFill>
                  <a:srgbClr val="03499E"/>
                </a:solidFill>
                <a:latin typeface="Times New Roman"/>
                <a:cs typeface="Times New Roman"/>
              </a:rPr>
              <a:t>cùng</a:t>
            </a:r>
            <a:r>
              <a:rPr sz="1900" spc="25" dirty="0">
                <a:solidFill>
                  <a:srgbClr val="03499E"/>
                </a:solidFill>
                <a:latin typeface="Times New Roman"/>
                <a:cs typeface="Times New Roman"/>
              </a:rPr>
              <a:t> </a:t>
            </a:r>
            <a:r>
              <a:rPr sz="1900" dirty="0">
                <a:solidFill>
                  <a:srgbClr val="03499E"/>
                </a:solidFill>
                <a:latin typeface="Times New Roman"/>
                <a:cs typeface="Times New Roman"/>
              </a:rPr>
              <a:t>mã</a:t>
            </a:r>
            <a:r>
              <a:rPr sz="1900" spc="25" dirty="0">
                <a:solidFill>
                  <a:srgbClr val="03499E"/>
                </a:solidFill>
                <a:latin typeface="Times New Roman"/>
                <a:cs typeface="Times New Roman"/>
              </a:rPr>
              <a:t> </a:t>
            </a:r>
            <a:r>
              <a:rPr sz="1900" dirty="0">
                <a:solidFill>
                  <a:srgbClr val="03499E"/>
                </a:solidFill>
                <a:latin typeface="Times New Roman"/>
                <a:cs typeface="Times New Roman"/>
              </a:rPr>
              <a:t>Chương,</a:t>
            </a:r>
            <a:r>
              <a:rPr sz="1900" spc="25" dirty="0">
                <a:solidFill>
                  <a:srgbClr val="03499E"/>
                </a:solidFill>
                <a:latin typeface="Times New Roman"/>
                <a:cs typeface="Times New Roman"/>
              </a:rPr>
              <a:t> </a:t>
            </a:r>
            <a:r>
              <a:rPr sz="1900" spc="-25" dirty="0">
                <a:solidFill>
                  <a:srgbClr val="03499E"/>
                </a:solidFill>
                <a:latin typeface="Times New Roman"/>
                <a:cs typeface="Times New Roman"/>
              </a:rPr>
              <a:t>mã </a:t>
            </a:r>
            <a:r>
              <a:rPr sz="1900" dirty="0">
                <a:solidFill>
                  <a:srgbClr val="03499E"/>
                </a:solidFill>
                <a:latin typeface="Times New Roman"/>
                <a:cs typeface="Times New Roman"/>
              </a:rPr>
              <a:t>Nhóm</a:t>
            </a:r>
            <a:r>
              <a:rPr sz="1900" spc="40" dirty="0">
                <a:solidFill>
                  <a:srgbClr val="03499E"/>
                </a:solidFill>
                <a:latin typeface="Times New Roman"/>
                <a:cs typeface="Times New Roman"/>
              </a:rPr>
              <a:t> </a:t>
            </a:r>
            <a:r>
              <a:rPr sz="1900" dirty="0">
                <a:solidFill>
                  <a:srgbClr val="03499E"/>
                </a:solidFill>
                <a:latin typeface="Times New Roman"/>
                <a:cs typeface="Times New Roman"/>
              </a:rPr>
              <a:t>(không</a:t>
            </a:r>
            <a:r>
              <a:rPr sz="1900" spc="55" dirty="0">
                <a:solidFill>
                  <a:srgbClr val="03499E"/>
                </a:solidFill>
                <a:latin typeface="Times New Roman"/>
                <a:cs typeface="Times New Roman"/>
              </a:rPr>
              <a:t> </a:t>
            </a:r>
            <a:r>
              <a:rPr sz="1900" dirty="0">
                <a:solidFill>
                  <a:srgbClr val="03499E"/>
                </a:solidFill>
                <a:latin typeface="Times New Roman"/>
                <a:cs typeface="Times New Roman"/>
              </a:rPr>
              <a:t>có</a:t>
            </a:r>
            <a:r>
              <a:rPr sz="1900" spc="65" dirty="0">
                <a:solidFill>
                  <a:srgbClr val="03499E"/>
                </a:solidFill>
                <a:latin typeface="Times New Roman"/>
                <a:cs typeface="Times New Roman"/>
              </a:rPr>
              <a:t> </a:t>
            </a:r>
            <a:r>
              <a:rPr sz="1900" dirty="0">
                <a:solidFill>
                  <a:srgbClr val="03499E"/>
                </a:solidFill>
                <a:latin typeface="Times New Roman"/>
                <a:cs typeface="Times New Roman"/>
              </a:rPr>
              <a:t>mã</a:t>
            </a:r>
            <a:r>
              <a:rPr sz="1900" spc="60" dirty="0">
                <a:solidFill>
                  <a:srgbClr val="03499E"/>
                </a:solidFill>
                <a:latin typeface="Times New Roman"/>
                <a:cs typeface="Times New Roman"/>
              </a:rPr>
              <a:t> </a:t>
            </a:r>
            <a:r>
              <a:rPr sz="1900" dirty="0">
                <a:solidFill>
                  <a:srgbClr val="03499E"/>
                </a:solidFill>
                <a:latin typeface="Times New Roman"/>
                <a:cs typeface="Times New Roman"/>
              </a:rPr>
              <a:t>A)</a:t>
            </a:r>
            <a:r>
              <a:rPr sz="1900" spc="70" dirty="0">
                <a:solidFill>
                  <a:srgbClr val="03499E"/>
                </a:solidFill>
                <a:latin typeface="Times New Roman"/>
                <a:cs typeface="Times New Roman"/>
              </a:rPr>
              <a:t> </a:t>
            </a:r>
            <a:r>
              <a:rPr sz="1900" dirty="0">
                <a:solidFill>
                  <a:srgbClr val="03499E"/>
                </a:solidFill>
                <a:latin typeface="Times New Roman"/>
                <a:cs typeface="Times New Roman"/>
              </a:rPr>
              <a:t>và</a:t>
            </a:r>
            <a:r>
              <a:rPr sz="1900" spc="55" dirty="0">
                <a:solidFill>
                  <a:srgbClr val="03499E"/>
                </a:solidFill>
                <a:latin typeface="Times New Roman"/>
                <a:cs typeface="Times New Roman"/>
              </a:rPr>
              <a:t> </a:t>
            </a:r>
            <a:r>
              <a:rPr sz="1900" dirty="0">
                <a:solidFill>
                  <a:srgbClr val="03499E"/>
                </a:solidFill>
                <a:latin typeface="Times New Roman"/>
                <a:cs typeface="Times New Roman"/>
              </a:rPr>
              <a:t>giá</a:t>
            </a:r>
            <a:r>
              <a:rPr sz="1900" spc="55" dirty="0">
                <a:solidFill>
                  <a:srgbClr val="03499E"/>
                </a:solidFill>
                <a:latin typeface="Times New Roman"/>
                <a:cs typeface="Times New Roman"/>
              </a:rPr>
              <a:t> </a:t>
            </a:r>
            <a:r>
              <a:rPr sz="1900" dirty="0">
                <a:solidFill>
                  <a:srgbClr val="03499E"/>
                </a:solidFill>
                <a:latin typeface="Times New Roman"/>
                <a:cs typeface="Times New Roman"/>
              </a:rPr>
              <a:t>trị</a:t>
            </a:r>
            <a:r>
              <a:rPr sz="1900" spc="60" dirty="0">
                <a:solidFill>
                  <a:srgbClr val="03499E"/>
                </a:solidFill>
                <a:latin typeface="Times New Roman"/>
                <a:cs typeface="Times New Roman"/>
              </a:rPr>
              <a:t> </a:t>
            </a:r>
            <a:r>
              <a:rPr sz="1900" dirty="0">
                <a:solidFill>
                  <a:srgbClr val="03499E"/>
                </a:solidFill>
                <a:latin typeface="Times New Roman"/>
                <a:cs typeface="Times New Roman"/>
              </a:rPr>
              <a:t>cao</a:t>
            </a:r>
            <a:r>
              <a:rPr sz="1900" spc="60" dirty="0">
                <a:solidFill>
                  <a:srgbClr val="03499E"/>
                </a:solidFill>
                <a:latin typeface="Times New Roman"/>
                <a:cs typeface="Times New Roman"/>
              </a:rPr>
              <a:t> </a:t>
            </a:r>
            <a:r>
              <a:rPr sz="1900" dirty="0">
                <a:solidFill>
                  <a:srgbClr val="03499E"/>
                </a:solidFill>
                <a:latin typeface="Times New Roman"/>
                <a:cs typeface="Times New Roman"/>
              </a:rPr>
              <a:t>nhất</a:t>
            </a:r>
            <a:r>
              <a:rPr sz="1900" spc="55" dirty="0">
                <a:solidFill>
                  <a:srgbClr val="03499E"/>
                </a:solidFill>
                <a:latin typeface="Times New Roman"/>
                <a:cs typeface="Times New Roman"/>
              </a:rPr>
              <a:t> </a:t>
            </a:r>
            <a:r>
              <a:rPr sz="1900" dirty="0">
                <a:solidFill>
                  <a:srgbClr val="03499E"/>
                </a:solidFill>
                <a:latin typeface="Times New Roman"/>
                <a:cs typeface="Times New Roman"/>
              </a:rPr>
              <a:t>của</a:t>
            </a:r>
            <a:r>
              <a:rPr sz="1900" spc="40" dirty="0">
                <a:solidFill>
                  <a:srgbClr val="03499E"/>
                </a:solidFill>
                <a:latin typeface="Times New Roman"/>
                <a:cs typeface="Times New Roman"/>
              </a:rPr>
              <a:t> </a:t>
            </a:r>
            <a:r>
              <a:rPr sz="1900" dirty="0">
                <a:solidFill>
                  <a:srgbClr val="03499E"/>
                </a:solidFill>
                <a:latin typeface="Times New Roman"/>
                <a:cs typeface="Times New Roman"/>
              </a:rPr>
              <a:t>các</a:t>
            </a:r>
            <a:r>
              <a:rPr sz="1900" spc="60" dirty="0">
                <a:solidFill>
                  <a:srgbClr val="03499E"/>
                </a:solidFill>
                <a:latin typeface="Times New Roman"/>
                <a:cs typeface="Times New Roman"/>
              </a:rPr>
              <a:t> </a:t>
            </a:r>
            <a:r>
              <a:rPr sz="1900" dirty="0">
                <a:solidFill>
                  <a:srgbClr val="03499E"/>
                </a:solidFill>
                <a:latin typeface="Times New Roman"/>
                <a:cs typeface="Times New Roman"/>
              </a:rPr>
              <a:t>hạng</a:t>
            </a:r>
            <a:r>
              <a:rPr sz="1900" spc="55" dirty="0">
                <a:solidFill>
                  <a:srgbClr val="03499E"/>
                </a:solidFill>
                <a:latin typeface="Times New Roman"/>
                <a:cs typeface="Times New Roman"/>
              </a:rPr>
              <a:t> </a:t>
            </a:r>
            <a:r>
              <a:rPr sz="1900" dirty="0">
                <a:solidFill>
                  <a:srgbClr val="03499E"/>
                </a:solidFill>
                <a:latin typeface="Times New Roman"/>
                <a:cs typeface="Times New Roman"/>
              </a:rPr>
              <a:t>mục</a:t>
            </a:r>
            <a:r>
              <a:rPr sz="1900" spc="55" dirty="0">
                <a:solidFill>
                  <a:srgbClr val="03499E"/>
                </a:solidFill>
                <a:latin typeface="Times New Roman"/>
                <a:cs typeface="Times New Roman"/>
              </a:rPr>
              <a:t> </a:t>
            </a:r>
            <a:r>
              <a:rPr sz="1900" dirty="0">
                <a:solidFill>
                  <a:srgbClr val="03499E"/>
                </a:solidFill>
                <a:latin typeface="Times New Roman"/>
                <a:cs typeface="Times New Roman"/>
              </a:rPr>
              <a:t>có</a:t>
            </a:r>
            <a:r>
              <a:rPr sz="1900" spc="55" dirty="0">
                <a:solidFill>
                  <a:srgbClr val="03499E"/>
                </a:solidFill>
                <a:latin typeface="Times New Roman"/>
                <a:cs typeface="Times New Roman"/>
              </a:rPr>
              <a:t> </a:t>
            </a:r>
            <a:r>
              <a:rPr sz="1900" dirty="0">
                <a:solidFill>
                  <a:srgbClr val="03499E"/>
                </a:solidFill>
                <a:latin typeface="Times New Roman"/>
                <a:cs typeface="Times New Roman"/>
              </a:rPr>
              <a:t>cùng</a:t>
            </a:r>
            <a:r>
              <a:rPr sz="1900" spc="60" dirty="0">
                <a:solidFill>
                  <a:srgbClr val="03499E"/>
                </a:solidFill>
                <a:latin typeface="Times New Roman"/>
                <a:cs typeface="Times New Roman"/>
              </a:rPr>
              <a:t> </a:t>
            </a:r>
            <a:r>
              <a:rPr sz="1900" dirty="0">
                <a:solidFill>
                  <a:srgbClr val="03499E"/>
                </a:solidFill>
                <a:latin typeface="Times New Roman"/>
                <a:cs typeface="Times New Roman"/>
              </a:rPr>
              <a:t>chung</a:t>
            </a:r>
            <a:r>
              <a:rPr sz="1900" spc="70" dirty="0">
                <a:solidFill>
                  <a:srgbClr val="03499E"/>
                </a:solidFill>
                <a:latin typeface="Times New Roman"/>
                <a:cs typeface="Times New Roman"/>
              </a:rPr>
              <a:t> </a:t>
            </a:r>
            <a:r>
              <a:rPr sz="1900" dirty="0">
                <a:solidFill>
                  <a:srgbClr val="03499E"/>
                </a:solidFill>
                <a:latin typeface="Times New Roman"/>
                <a:cs typeface="Times New Roman"/>
              </a:rPr>
              <a:t>mã</a:t>
            </a:r>
            <a:r>
              <a:rPr sz="1900" spc="55" dirty="0">
                <a:solidFill>
                  <a:srgbClr val="03499E"/>
                </a:solidFill>
                <a:latin typeface="Times New Roman"/>
                <a:cs typeface="Times New Roman"/>
              </a:rPr>
              <a:t> </a:t>
            </a:r>
            <a:r>
              <a:rPr sz="1900" dirty="0">
                <a:solidFill>
                  <a:srgbClr val="03499E"/>
                </a:solidFill>
                <a:latin typeface="Times New Roman"/>
                <a:cs typeface="Times New Roman"/>
              </a:rPr>
              <a:t>A</a:t>
            </a:r>
            <a:r>
              <a:rPr sz="1900" spc="55" dirty="0">
                <a:solidFill>
                  <a:srgbClr val="03499E"/>
                </a:solidFill>
                <a:latin typeface="Times New Roman"/>
                <a:cs typeface="Times New Roman"/>
              </a:rPr>
              <a:t> </a:t>
            </a:r>
            <a:r>
              <a:rPr sz="1900" dirty="0">
                <a:solidFill>
                  <a:srgbClr val="03499E"/>
                </a:solidFill>
                <a:latin typeface="Times New Roman"/>
                <a:cs typeface="Times New Roman"/>
              </a:rPr>
              <a:t>(giá</a:t>
            </a:r>
            <a:r>
              <a:rPr sz="1900" spc="55" dirty="0">
                <a:solidFill>
                  <a:srgbClr val="03499E"/>
                </a:solidFill>
                <a:latin typeface="Times New Roman"/>
                <a:cs typeface="Times New Roman"/>
              </a:rPr>
              <a:t> </a:t>
            </a:r>
            <a:r>
              <a:rPr sz="1900" dirty="0">
                <a:solidFill>
                  <a:srgbClr val="03499E"/>
                </a:solidFill>
                <a:latin typeface="Times New Roman"/>
                <a:cs typeface="Times New Roman"/>
              </a:rPr>
              <a:t>trị</a:t>
            </a:r>
            <a:r>
              <a:rPr sz="1900" spc="65" dirty="0">
                <a:solidFill>
                  <a:srgbClr val="03499E"/>
                </a:solidFill>
                <a:latin typeface="Times New Roman"/>
                <a:cs typeface="Times New Roman"/>
              </a:rPr>
              <a:t> </a:t>
            </a:r>
            <a:r>
              <a:rPr sz="1900" dirty="0">
                <a:solidFill>
                  <a:srgbClr val="03499E"/>
                </a:solidFill>
                <a:latin typeface="Times New Roman"/>
                <a:cs typeface="Times New Roman"/>
              </a:rPr>
              <a:t>hạng</a:t>
            </a:r>
            <a:r>
              <a:rPr sz="1900" spc="65" dirty="0">
                <a:solidFill>
                  <a:srgbClr val="03499E"/>
                </a:solidFill>
                <a:latin typeface="Times New Roman"/>
                <a:cs typeface="Times New Roman"/>
              </a:rPr>
              <a:t> </a:t>
            </a:r>
            <a:r>
              <a:rPr sz="1900" dirty="0">
                <a:solidFill>
                  <a:srgbClr val="03499E"/>
                </a:solidFill>
                <a:latin typeface="Times New Roman"/>
                <a:cs typeface="Times New Roman"/>
              </a:rPr>
              <a:t>mục</a:t>
            </a:r>
            <a:r>
              <a:rPr sz="1900" spc="50" dirty="0">
                <a:solidFill>
                  <a:srgbClr val="03499E"/>
                </a:solidFill>
                <a:latin typeface="Times New Roman"/>
                <a:cs typeface="Times New Roman"/>
              </a:rPr>
              <a:t> </a:t>
            </a:r>
            <a:r>
              <a:rPr sz="1900" spc="-20" dirty="0">
                <a:solidFill>
                  <a:srgbClr val="03499E"/>
                </a:solidFill>
                <a:latin typeface="Times New Roman"/>
                <a:cs typeface="Times New Roman"/>
              </a:rPr>
              <a:t>theo </a:t>
            </a:r>
            <a:r>
              <a:rPr sz="1900" dirty="0">
                <a:solidFill>
                  <a:srgbClr val="03499E"/>
                </a:solidFill>
                <a:latin typeface="Times New Roman"/>
                <a:cs typeface="Times New Roman"/>
              </a:rPr>
              <a:t>giá</a:t>
            </a:r>
            <a:r>
              <a:rPr sz="1900" spc="-20" dirty="0">
                <a:solidFill>
                  <a:srgbClr val="03499E"/>
                </a:solidFill>
                <a:latin typeface="Times New Roman"/>
                <a:cs typeface="Times New Roman"/>
              </a:rPr>
              <a:t> </a:t>
            </a:r>
            <a:r>
              <a:rPr sz="1900" dirty="0">
                <a:solidFill>
                  <a:srgbClr val="03499E"/>
                </a:solidFill>
                <a:latin typeface="Times New Roman"/>
                <a:cs typeface="Times New Roman"/>
              </a:rPr>
              <a:t>gói</a:t>
            </a:r>
            <a:r>
              <a:rPr sz="1900" spc="-5" dirty="0">
                <a:solidFill>
                  <a:srgbClr val="03499E"/>
                </a:solidFill>
                <a:latin typeface="Times New Roman"/>
                <a:cs typeface="Times New Roman"/>
              </a:rPr>
              <a:t> </a:t>
            </a:r>
            <a:r>
              <a:rPr sz="1900" dirty="0">
                <a:solidFill>
                  <a:srgbClr val="03499E"/>
                </a:solidFill>
                <a:latin typeface="Times New Roman"/>
                <a:cs typeface="Times New Roman"/>
              </a:rPr>
              <a:t>thầu,</a:t>
            </a:r>
            <a:r>
              <a:rPr sz="1900" spc="-15" dirty="0">
                <a:solidFill>
                  <a:srgbClr val="03499E"/>
                </a:solidFill>
                <a:latin typeface="Times New Roman"/>
                <a:cs typeface="Times New Roman"/>
              </a:rPr>
              <a:t> </a:t>
            </a:r>
            <a:r>
              <a:rPr sz="1900" dirty="0">
                <a:solidFill>
                  <a:srgbClr val="03499E"/>
                </a:solidFill>
                <a:latin typeface="Times New Roman"/>
                <a:cs typeface="Times New Roman"/>
              </a:rPr>
              <a:t>dự</a:t>
            </a:r>
            <a:r>
              <a:rPr sz="1900" spc="-15" dirty="0">
                <a:solidFill>
                  <a:srgbClr val="03499E"/>
                </a:solidFill>
                <a:latin typeface="Times New Roman"/>
                <a:cs typeface="Times New Roman"/>
              </a:rPr>
              <a:t> </a:t>
            </a:r>
            <a:r>
              <a:rPr sz="1900" dirty="0">
                <a:solidFill>
                  <a:srgbClr val="03499E"/>
                </a:solidFill>
                <a:latin typeface="Times New Roman"/>
                <a:cs typeface="Times New Roman"/>
              </a:rPr>
              <a:t>toán</a:t>
            </a:r>
            <a:r>
              <a:rPr sz="1900" spc="-10" dirty="0">
                <a:solidFill>
                  <a:srgbClr val="03499E"/>
                </a:solidFill>
                <a:latin typeface="Times New Roman"/>
                <a:cs typeface="Times New Roman"/>
              </a:rPr>
              <a:t> </a:t>
            </a:r>
            <a:r>
              <a:rPr sz="1900" dirty="0">
                <a:solidFill>
                  <a:srgbClr val="03499E"/>
                </a:solidFill>
                <a:latin typeface="Times New Roman"/>
                <a:cs typeface="Times New Roman"/>
              </a:rPr>
              <a:t>được</a:t>
            </a:r>
            <a:r>
              <a:rPr sz="1900" spc="-25" dirty="0">
                <a:solidFill>
                  <a:srgbClr val="03499E"/>
                </a:solidFill>
                <a:latin typeface="Times New Roman"/>
                <a:cs typeface="Times New Roman"/>
              </a:rPr>
              <a:t> </a:t>
            </a:r>
            <a:r>
              <a:rPr sz="1900" dirty="0">
                <a:solidFill>
                  <a:srgbClr val="03499E"/>
                </a:solidFill>
                <a:latin typeface="Times New Roman"/>
                <a:cs typeface="Times New Roman"/>
              </a:rPr>
              <a:t>duyệt)</a:t>
            </a:r>
            <a:r>
              <a:rPr sz="1900" spc="-15" dirty="0">
                <a:solidFill>
                  <a:srgbClr val="03499E"/>
                </a:solidFill>
                <a:latin typeface="Times New Roman"/>
                <a:cs typeface="Times New Roman"/>
              </a:rPr>
              <a:t> </a:t>
            </a:r>
            <a:r>
              <a:rPr sz="1900" spc="-20" dirty="0">
                <a:solidFill>
                  <a:srgbClr val="03499E"/>
                </a:solidFill>
                <a:latin typeface="Times New Roman"/>
                <a:cs typeface="Times New Roman"/>
              </a:rPr>
              <a:t>hoặc</a:t>
            </a:r>
            <a:endParaRPr sz="1900">
              <a:latin typeface="Times New Roman"/>
              <a:cs typeface="Times New Roman"/>
            </a:endParaRPr>
          </a:p>
          <a:p>
            <a:pPr marL="12700" marR="5080" indent="448945" algn="just">
              <a:lnSpc>
                <a:spcPct val="105100"/>
              </a:lnSpc>
              <a:spcBef>
                <a:spcPts val="1190"/>
              </a:spcBef>
              <a:buSzPct val="63157"/>
              <a:buChar char="●"/>
              <a:tabLst>
                <a:tab pos="461645" algn="l"/>
              </a:tabLst>
            </a:pPr>
            <a:r>
              <a:rPr sz="1900" dirty="0">
                <a:solidFill>
                  <a:srgbClr val="03499E"/>
                </a:solidFill>
                <a:latin typeface="Times New Roman"/>
                <a:cs typeface="Times New Roman"/>
              </a:rPr>
              <a:t>(iv)</a:t>
            </a:r>
            <a:r>
              <a:rPr sz="1900" spc="25" dirty="0">
                <a:solidFill>
                  <a:srgbClr val="03499E"/>
                </a:solidFill>
                <a:latin typeface="Times New Roman"/>
                <a:cs typeface="Times New Roman"/>
              </a:rPr>
              <a:t> </a:t>
            </a:r>
            <a:r>
              <a:rPr sz="1900" dirty="0">
                <a:solidFill>
                  <a:srgbClr val="03499E"/>
                </a:solidFill>
                <a:latin typeface="Times New Roman"/>
                <a:cs typeface="Times New Roman"/>
              </a:rPr>
              <a:t>Có</a:t>
            </a:r>
            <a:r>
              <a:rPr sz="1900" spc="15" dirty="0">
                <a:solidFill>
                  <a:srgbClr val="03499E"/>
                </a:solidFill>
                <a:latin typeface="Times New Roman"/>
                <a:cs typeface="Times New Roman"/>
              </a:rPr>
              <a:t> </a:t>
            </a:r>
            <a:r>
              <a:rPr sz="1900" dirty="0">
                <a:solidFill>
                  <a:srgbClr val="03499E"/>
                </a:solidFill>
                <a:latin typeface="Times New Roman"/>
                <a:cs typeface="Times New Roman"/>
              </a:rPr>
              <a:t>các</a:t>
            </a:r>
            <a:r>
              <a:rPr sz="1900" spc="15" dirty="0">
                <a:solidFill>
                  <a:srgbClr val="03499E"/>
                </a:solidFill>
                <a:latin typeface="Times New Roman"/>
                <a:cs typeface="Times New Roman"/>
              </a:rPr>
              <a:t> </a:t>
            </a:r>
            <a:r>
              <a:rPr sz="1900" dirty="0">
                <a:solidFill>
                  <a:srgbClr val="03499E"/>
                </a:solidFill>
                <a:latin typeface="Times New Roman"/>
                <a:cs typeface="Times New Roman"/>
              </a:rPr>
              <a:t>hạng</a:t>
            </a:r>
            <a:r>
              <a:rPr sz="1900" spc="10" dirty="0">
                <a:solidFill>
                  <a:srgbClr val="03499E"/>
                </a:solidFill>
                <a:latin typeface="Times New Roman"/>
                <a:cs typeface="Times New Roman"/>
              </a:rPr>
              <a:t> </a:t>
            </a:r>
            <a:r>
              <a:rPr sz="1900" dirty="0">
                <a:solidFill>
                  <a:srgbClr val="03499E"/>
                </a:solidFill>
                <a:latin typeface="Times New Roman"/>
                <a:cs typeface="Times New Roman"/>
              </a:rPr>
              <a:t>mục</a:t>
            </a:r>
            <a:r>
              <a:rPr sz="1900" spc="20" dirty="0">
                <a:solidFill>
                  <a:srgbClr val="03499E"/>
                </a:solidFill>
                <a:latin typeface="Times New Roman"/>
                <a:cs typeface="Times New Roman"/>
              </a:rPr>
              <a:t> </a:t>
            </a:r>
            <a:r>
              <a:rPr sz="1900" dirty="0">
                <a:solidFill>
                  <a:srgbClr val="03499E"/>
                </a:solidFill>
                <a:latin typeface="Times New Roman"/>
                <a:cs typeface="Times New Roman"/>
              </a:rPr>
              <a:t>hàng</a:t>
            </a:r>
            <a:r>
              <a:rPr sz="1900" spc="10" dirty="0">
                <a:solidFill>
                  <a:srgbClr val="03499E"/>
                </a:solidFill>
                <a:latin typeface="Times New Roman"/>
                <a:cs typeface="Times New Roman"/>
              </a:rPr>
              <a:t> </a:t>
            </a:r>
            <a:r>
              <a:rPr sz="1900" dirty="0">
                <a:solidFill>
                  <a:srgbClr val="03499E"/>
                </a:solidFill>
                <a:latin typeface="Times New Roman"/>
                <a:cs typeface="Times New Roman"/>
              </a:rPr>
              <a:t>hóa</a:t>
            </a:r>
            <a:r>
              <a:rPr sz="1900" spc="15" dirty="0">
                <a:solidFill>
                  <a:srgbClr val="03499E"/>
                </a:solidFill>
                <a:latin typeface="Times New Roman"/>
                <a:cs typeface="Times New Roman"/>
              </a:rPr>
              <a:t> </a:t>
            </a:r>
            <a:r>
              <a:rPr sz="1900" dirty="0">
                <a:solidFill>
                  <a:srgbClr val="03499E"/>
                </a:solidFill>
                <a:latin typeface="Times New Roman"/>
                <a:cs typeface="Times New Roman"/>
              </a:rPr>
              <a:t>tương</a:t>
            </a:r>
            <a:r>
              <a:rPr sz="1900" spc="5" dirty="0">
                <a:solidFill>
                  <a:srgbClr val="03499E"/>
                </a:solidFill>
                <a:latin typeface="Times New Roman"/>
                <a:cs typeface="Times New Roman"/>
              </a:rPr>
              <a:t> </a:t>
            </a:r>
            <a:r>
              <a:rPr sz="1900" dirty="0">
                <a:solidFill>
                  <a:srgbClr val="03499E"/>
                </a:solidFill>
                <a:latin typeface="Times New Roman"/>
                <a:cs typeface="Times New Roman"/>
              </a:rPr>
              <a:t>tự</a:t>
            </a:r>
            <a:r>
              <a:rPr sz="1900" spc="25" dirty="0">
                <a:solidFill>
                  <a:srgbClr val="03499E"/>
                </a:solidFill>
                <a:latin typeface="Times New Roman"/>
                <a:cs typeface="Times New Roman"/>
              </a:rPr>
              <a:t> </a:t>
            </a:r>
            <a:r>
              <a:rPr sz="1900" dirty="0">
                <a:solidFill>
                  <a:srgbClr val="03499E"/>
                </a:solidFill>
                <a:latin typeface="Times New Roman"/>
                <a:cs typeface="Times New Roman"/>
              </a:rPr>
              <a:t>đã thực</a:t>
            </a:r>
            <a:r>
              <a:rPr sz="1900" spc="5" dirty="0">
                <a:solidFill>
                  <a:srgbClr val="03499E"/>
                </a:solidFill>
                <a:latin typeface="Times New Roman"/>
                <a:cs typeface="Times New Roman"/>
              </a:rPr>
              <a:t> </a:t>
            </a:r>
            <a:r>
              <a:rPr sz="1900" dirty="0">
                <a:solidFill>
                  <a:srgbClr val="03499E"/>
                </a:solidFill>
                <a:latin typeface="Times New Roman"/>
                <a:cs typeface="Times New Roman"/>
              </a:rPr>
              <a:t>hiện trong</a:t>
            </a:r>
            <a:r>
              <a:rPr sz="1900" spc="25" dirty="0">
                <a:solidFill>
                  <a:srgbClr val="03499E"/>
                </a:solidFill>
                <a:latin typeface="Times New Roman"/>
                <a:cs typeface="Times New Roman"/>
              </a:rPr>
              <a:t> </a:t>
            </a:r>
            <a:r>
              <a:rPr sz="1900" dirty="0">
                <a:solidFill>
                  <a:srgbClr val="03499E"/>
                </a:solidFill>
                <a:latin typeface="Times New Roman"/>
                <a:cs typeface="Times New Roman"/>
              </a:rPr>
              <a:t>các</a:t>
            </a:r>
            <a:r>
              <a:rPr sz="1900" spc="10" dirty="0">
                <a:solidFill>
                  <a:srgbClr val="03499E"/>
                </a:solidFill>
                <a:latin typeface="Times New Roman"/>
                <a:cs typeface="Times New Roman"/>
              </a:rPr>
              <a:t> </a:t>
            </a:r>
            <a:r>
              <a:rPr sz="1900" dirty="0">
                <a:solidFill>
                  <a:srgbClr val="03499E"/>
                </a:solidFill>
                <a:latin typeface="Times New Roman"/>
                <a:cs typeface="Times New Roman"/>
              </a:rPr>
              <a:t>hợp</a:t>
            </a:r>
            <a:r>
              <a:rPr sz="1900" spc="25" dirty="0">
                <a:solidFill>
                  <a:srgbClr val="03499E"/>
                </a:solidFill>
                <a:latin typeface="Times New Roman"/>
                <a:cs typeface="Times New Roman"/>
              </a:rPr>
              <a:t> </a:t>
            </a:r>
            <a:r>
              <a:rPr sz="1900" dirty="0">
                <a:solidFill>
                  <a:srgbClr val="03499E"/>
                </a:solidFill>
                <a:latin typeface="Times New Roman"/>
                <a:cs typeface="Times New Roman"/>
              </a:rPr>
              <a:t>đồng</a:t>
            </a:r>
            <a:r>
              <a:rPr sz="1900" spc="10" dirty="0">
                <a:solidFill>
                  <a:srgbClr val="03499E"/>
                </a:solidFill>
                <a:latin typeface="Times New Roman"/>
                <a:cs typeface="Times New Roman"/>
              </a:rPr>
              <a:t> </a:t>
            </a:r>
            <a:r>
              <a:rPr sz="1900" dirty="0">
                <a:solidFill>
                  <a:srgbClr val="03499E"/>
                </a:solidFill>
                <a:latin typeface="Times New Roman"/>
                <a:cs typeface="Times New Roman"/>
              </a:rPr>
              <a:t>khác</a:t>
            </a:r>
            <a:r>
              <a:rPr sz="1900" spc="15" dirty="0">
                <a:solidFill>
                  <a:srgbClr val="03499E"/>
                </a:solidFill>
                <a:latin typeface="Times New Roman"/>
                <a:cs typeface="Times New Roman"/>
              </a:rPr>
              <a:t> </a:t>
            </a:r>
            <a:r>
              <a:rPr sz="1900" dirty="0">
                <a:solidFill>
                  <a:srgbClr val="03499E"/>
                </a:solidFill>
                <a:latin typeface="Times New Roman"/>
                <a:cs typeface="Times New Roman"/>
              </a:rPr>
              <a:t>nhau (hợp</a:t>
            </a:r>
            <a:r>
              <a:rPr sz="1900" spc="10" dirty="0">
                <a:solidFill>
                  <a:srgbClr val="03499E"/>
                </a:solidFill>
                <a:latin typeface="Times New Roman"/>
                <a:cs typeface="Times New Roman"/>
              </a:rPr>
              <a:t> </a:t>
            </a:r>
            <a:r>
              <a:rPr sz="1900" dirty="0">
                <a:solidFill>
                  <a:srgbClr val="03499E"/>
                </a:solidFill>
                <a:latin typeface="Times New Roman"/>
                <a:cs typeface="Times New Roman"/>
              </a:rPr>
              <a:t>đồng</a:t>
            </a:r>
            <a:r>
              <a:rPr sz="1900" spc="15" dirty="0">
                <a:solidFill>
                  <a:srgbClr val="03499E"/>
                </a:solidFill>
                <a:latin typeface="Times New Roman"/>
                <a:cs typeface="Times New Roman"/>
              </a:rPr>
              <a:t> </a:t>
            </a:r>
            <a:r>
              <a:rPr sz="1900" dirty="0">
                <a:solidFill>
                  <a:srgbClr val="03499E"/>
                </a:solidFill>
                <a:latin typeface="Times New Roman"/>
                <a:cs typeface="Times New Roman"/>
              </a:rPr>
              <a:t>có</a:t>
            </a:r>
            <a:r>
              <a:rPr sz="1900" spc="20" dirty="0">
                <a:solidFill>
                  <a:srgbClr val="03499E"/>
                </a:solidFill>
                <a:latin typeface="Times New Roman"/>
                <a:cs typeface="Times New Roman"/>
              </a:rPr>
              <a:t> </a:t>
            </a:r>
            <a:r>
              <a:rPr sz="1900" spc="-25" dirty="0">
                <a:solidFill>
                  <a:srgbClr val="03499E"/>
                </a:solidFill>
                <a:latin typeface="Times New Roman"/>
                <a:cs typeface="Times New Roman"/>
              </a:rPr>
              <a:t>thể </a:t>
            </a:r>
            <a:r>
              <a:rPr sz="1900" dirty="0">
                <a:solidFill>
                  <a:srgbClr val="03499E"/>
                </a:solidFill>
                <a:latin typeface="Times New Roman"/>
                <a:cs typeface="Times New Roman"/>
              </a:rPr>
              <a:t>đã</a:t>
            </a:r>
            <a:r>
              <a:rPr sz="1900" spc="45" dirty="0">
                <a:solidFill>
                  <a:srgbClr val="03499E"/>
                </a:solidFill>
                <a:latin typeface="Times New Roman"/>
                <a:cs typeface="Times New Roman"/>
              </a:rPr>
              <a:t> </a:t>
            </a:r>
            <a:r>
              <a:rPr sz="1900" dirty="0">
                <a:solidFill>
                  <a:srgbClr val="03499E"/>
                </a:solidFill>
                <a:latin typeface="Times New Roman"/>
                <a:cs typeface="Times New Roman"/>
              </a:rPr>
              <a:t>hoàn</a:t>
            </a:r>
            <a:r>
              <a:rPr sz="1900" spc="55" dirty="0">
                <a:solidFill>
                  <a:srgbClr val="03499E"/>
                </a:solidFill>
                <a:latin typeface="Times New Roman"/>
                <a:cs typeface="Times New Roman"/>
              </a:rPr>
              <a:t> </a:t>
            </a:r>
            <a:r>
              <a:rPr sz="1900" dirty="0">
                <a:solidFill>
                  <a:srgbClr val="03499E"/>
                </a:solidFill>
                <a:latin typeface="Times New Roman"/>
                <a:cs typeface="Times New Roman"/>
              </a:rPr>
              <a:t>thành</a:t>
            </a:r>
            <a:r>
              <a:rPr sz="1900" spc="55" dirty="0">
                <a:solidFill>
                  <a:srgbClr val="03499E"/>
                </a:solidFill>
                <a:latin typeface="Times New Roman"/>
                <a:cs typeface="Times New Roman"/>
              </a:rPr>
              <a:t> </a:t>
            </a:r>
            <a:r>
              <a:rPr sz="1900" dirty="0">
                <a:solidFill>
                  <a:srgbClr val="03499E"/>
                </a:solidFill>
                <a:latin typeface="Times New Roman"/>
                <a:cs typeface="Times New Roman"/>
              </a:rPr>
              <a:t>hoặc</a:t>
            </a:r>
            <a:r>
              <a:rPr sz="1900" spc="50" dirty="0">
                <a:solidFill>
                  <a:srgbClr val="03499E"/>
                </a:solidFill>
                <a:latin typeface="Times New Roman"/>
                <a:cs typeface="Times New Roman"/>
              </a:rPr>
              <a:t> </a:t>
            </a:r>
            <a:r>
              <a:rPr sz="1900" dirty="0">
                <a:solidFill>
                  <a:srgbClr val="03499E"/>
                </a:solidFill>
                <a:latin typeface="Times New Roman"/>
                <a:cs typeface="Times New Roman"/>
              </a:rPr>
              <a:t>đang</a:t>
            </a:r>
            <a:r>
              <a:rPr sz="1900" spc="50" dirty="0">
                <a:solidFill>
                  <a:srgbClr val="03499E"/>
                </a:solidFill>
                <a:latin typeface="Times New Roman"/>
                <a:cs typeface="Times New Roman"/>
              </a:rPr>
              <a:t> </a:t>
            </a:r>
            <a:r>
              <a:rPr sz="1900" dirty="0">
                <a:solidFill>
                  <a:srgbClr val="03499E"/>
                </a:solidFill>
                <a:latin typeface="Times New Roman"/>
                <a:cs typeface="Times New Roman"/>
              </a:rPr>
              <a:t>thực</a:t>
            </a:r>
            <a:r>
              <a:rPr sz="1900" spc="60" dirty="0">
                <a:solidFill>
                  <a:srgbClr val="03499E"/>
                </a:solidFill>
                <a:latin typeface="Times New Roman"/>
                <a:cs typeface="Times New Roman"/>
              </a:rPr>
              <a:t> </a:t>
            </a:r>
            <a:r>
              <a:rPr sz="1900" dirty="0">
                <a:solidFill>
                  <a:srgbClr val="03499E"/>
                </a:solidFill>
                <a:latin typeface="Times New Roman"/>
                <a:cs typeface="Times New Roman"/>
              </a:rPr>
              <a:t>hiện,</a:t>
            </a:r>
            <a:r>
              <a:rPr sz="1900" spc="60" dirty="0">
                <a:solidFill>
                  <a:srgbClr val="03499E"/>
                </a:solidFill>
                <a:latin typeface="Times New Roman"/>
                <a:cs typeface="Times New Roman"/>
              </a:rPr>
              <a:t> </a:t>
            </a:r>
            <a:r>
              <a:rPr sz="1900" dirty="0">
                <a:solidFill>
                  <a:srgbClr val="03499E"/>
                </a:solidFill>
                <a:latin typeface="Times New Roman"/>
                <a:cs typeface="Times New Roman"/>
              </a:rPr>
              <a:t>chưa</a:t>
            </a:r>
            <a:r>
              <a:rPr sz="1900" spc="45" dirty="0">
                <a:solidFill>
                  <a:srgbClr val="03499E"/>
                </a:solidFill>
                <a:latin typeface="Times New Roman"/>
                <a:cs typeface="Times New Roman"/>
              </a:rPr>
              <a:t> </a:t>
            </a:r>
            <a:r>
              <a:rPr sz="1900" dirty="0">
                <a:solidFill>
                  <a:srgbClr val="03499E"/>
                </a:solidFill>
                <a:latin typeface="Times New Roman"/>
                <a:cs typeface="Times New Roman"/>
              </a:rPr>
              <a:t>nghiệm</a:t>
            </a:r>
            <a:r>
              <a:rPr sz="1900" spc="35" dirty="0">
                <a:solidFill>
                  <a:srgbClr val="03499E"/>
                </a:solidFill>
                <a:latin typeface="Times New Roman"/>
                <a:cs typeface="Times New Roman"/>
              </a:rPr>
              <a:t> </a:t>
            </a:r>
            <a:r>
              <a:rPr sz="1900" dirty="0">
                <a:solidFill>
                  <a:srgbClr val="03499E"/>
                </a:solidFill>
                <a:latin typeface="Times New Roman"/>
                <a:cs typeface="Times New Roman"/>
              </a:rPr>
              <a:t>thu,</a:t>
            </a:r>
            <a:r>
              <a:rPr sz="1900" spc="55" dirty="0">
                <a:solidFill>
                  <a:srgbClr val="03499E"/>
                </a:solidFill>
                <a:latin typeface="Times New Roman"/>
                <a:cs typeface="Times New Roman"/>
              </a:rPr>
              <a:t> </a:t>
            </a:r>
            <a:r>
              <a:rPr sz="1900" dirty="0">
                <a:solidFill>
                  <a:srgbClr val="03499E"/>
                </a:solidFill>
                <a:latin typeface="Times New Roman"/>
                <a:cs typeface="Times New Roman"/>
              </a:rPr>
              <a:t>thanh</a:t>
            </a:r>
            <a:r>
              <a:rPr sz="1900" spc="55" dirty="0">
                <a:solidFill>
                  <a:srgbClr val="03499E"/>
                </a:solidFill>
                <a:latin typeface="Times New Roman"/>
                <a:cs typeface="Times New Roman"/>
              </a:rPr>
              <a:t> </a:t>
            </a:r>
            <a:r>
              <a:rPr sz="1900" dirty="0">
                <a:solidFill>
                  <a:srgbClr val="03499E"/>
                </a:solidFill>
                <a:latin typeface="Times New Roman"/>
                <a:cs typeface="Times New Roman"/>
              </a:rPr>
              <a:t>lý)</a:t>
            </a:r>
            <a:r>
              <a:rPr sz="1900" spc="60" dirty="0">
                <a:solidFill>
                  <a:srgbClr val="03499E"/>
                </a:solidFill>
                <a:latin typeface="Times New Roman"/>
                <a:cs typeface="Times New Roman"/>
              </a:rPr>
              <a:t> </a:t>
            </a:r>
            <a:r>
              <a:rPr sz="1900" dirty="0">
                <a:solidFill>
                  <a:srgbClr val="03499E"/>
                </a:solidFill>
                <a:latin typeface="Times New Roman"/>
                <a:cs typeface="Times New Roman"/>
              </a:rPr>
              <a:t>nhưng</a:t>
            </a:r>
            <a:r>
              <a:rPr sz="1900" spc="55" dirty="0">
                <a:solidFill>
                  <a:srgbClr val="03499E"/>
                </a:solidFill>
                <a:latin typeface="Times New Roman"/>
                <a:cs typeface="Times New Roman"/>
              </a:rPr>
              <a:t> </a:t>
            </a:r>
            <a:r>
              <a:rPr sz="1900" dirty="0">
                <a:solidFill>
                  <a:srgbClr val="03499E"/>
                </a:solidFill>
                <a:latin typeface="Times New Roman"/>
                <a:cs typeface="Times New Roman"/>
              </a:rPr>
              <a:t>bảo</a:t>
            </a:r>
            <a:r>
              <a:rPr sz="1900" spc="55" dirty="0">
                <a:solidFill>
                  <a:srgbClr val="03499E"/>
                </a:solidFill>
                <a:latin typeface="Times New Roman"/>
                <a:cs typeface="Times New Roman"/>
              </a:rPr>
              <a:t> </a:t>
            </a:r>
            <a:r>
              <a:rPr sz="1900" dirty="0">
                <a:solidFill>
                  <a:srgbClr val="03499E"/>
                </a:solidFill>
                <a:latin typeface="Times New Roman"/>
                <a:cs typeface="Times New Roman"/>
              </a:rPr>
              <a:t>đảm</a:t>
            </a:r>
            <a:r>
              <a:rPr sz="1900" spc="45" dirty="0">
                <a:solidFill>
                  <a:srgbClr val="03499E"/>
                </a:solidFill>
                <a:latin typeface="Times New Roman"/>
                <a:cs typeface="Times New Roman"/>
              </a:rPr>
              <a:t> </a:t>
            </a:r>
            <a:r>
              <a:rPr sz="1900" dirty="0">
                <a:solidFill>
                  <a:srgbClr val="03499E"/>
                </a:solidFill>
                <a:latin typeface="Times New Roman"/>
                <a:cs typeface="Times New Roman"/>
              </a:rPr>
              <a:t>giá</a:t>
            </a:r>
            <a:r>
              <a:rPr sz="1900" spc="55" dirty="0">
                <a:solidFill>
                  <a:srgbClr val="03499E"/>
                </a:solidFill>
                <a:latin typeface="Times New Roman"/>
                <a:cs typeface="Times New Roman"/>
              </a:rPr>
              <a:t> </a:t>
            </a:r>
            <a:r>
              <a:rPr sz="1900" dirty="0">
                <a:solidFill>
                  <a:srgbClr val="03499E"/>
                </a:solidFill>
                <a:latin typeface="Times New Roman"/>
                <a:cs typeface="Times New Roman"/>
              </a:rPr>
              <a:t>trị</a:t>
            </a:r>
            <a:r>
              <a:rPr sz="1900" spc="50" dirty="0">
                <a:solidFill>
                  <a:srgbClr val="03499E"/>
                </a:solidFill>
                <a:latin typeface="Times New Roman"/>
                <a:cs typeface="Times New Roman"/>
              </a:rPr>
              <a:t> </a:t>
            </a:r>
            <a:r>
              <a:rPr sz="1900" dirty="0">
                <a:solidFill>
                  <a:srgbClr val="03499E"/>
                </a:solidFill>
                <a:latin typeface="Times New Roman"/>
                <a:cs typeface="Times New Roman"/>
              </a:rPr>
              <a:t>của</a:t>
            </a:r>
            <a:r>
              <a:rPr sz="1900" spc="45" dirty="0">
                <a:solidFill>
                  <a:srgbClr val="03499E"/>
                </a:solidFill>
                <a:latin typeface="Times New Roman"/>
                <a:cs typeface="Times New Roman"/>
              </a:rPr>
              <a:t> </a:t>
            </a:r>
            <a:r>
              <a:rPr sz="1900" dirty="0">
                <a:solidFill>
                  <a:srgbClr val="03499E"/>
                </a:solidFill>
                <a:latin typeface="Times New Roman"/>
                <a:cs typeface="Times New Roman"/>
              </a:rPr>
              <a:t>từng</a:t>
            </a:r>
            <a:r>
              <a:rPr sz="1900" spc="55" dirty="0">
                <a:solidFill>
                  <a:srgbClr val="03499E"/>
                </a:solidFill>
                <a:latin typeface="Times New Roman"/>
                <a:cs typeface="Times New Roman"/>
              </a:rPr>
              <a:t> </a:t>
            </a:r>
            <a:r>
              <a:rPr sz="1900" dirty="0">
                <a:solidFill>
                  <a:srgbClr val="03499E"/>
                </a:solidFill>
                <a:latin typeface="Times New Roman"/>
                <a:cs typeface="Times New Roman"/>
              </a:rPr>
              <a:t>hạng</a:t>
            </a:r>
            <a:r>
              <a:rPr sz="1900" spc="65" dirty="0">
                <a:solidFill>
                  <a:srgbClr val="03499E"/>
                </a:solidFill>
                <a:latin typeface="Times New Roman"/>
                <a:cs typeface="Times New Roman"/>
              </a:rPr>
              <a:t> </a:t>
            </a:r>
            <a:r>
              <a:rPr sz="1900" spc="-25" dirty="0">
                <a:solidFill>
                  <a:srgbClr val="03499E"/>
                </a:solidFill>
                <a:latin typeface="Times New Roman"/>
                <a:cs typeface="Times New Roman"/>
              </a:rPr>
              <a:t>mục </a:t>
            </a:r>
            <a:r>
              <a:rPr sz="1900" dirty="0">
                <a:solidFill>
                  <a:srgbClr val="03499E"/>
                </a:solidFill>
                <a:latin typeface="Times New Roman"/>
                <a:cs typeface="Times New Roman"/>
              </a:rPr>
              <a:t>hàng</a:t>
            </a:r>
            <a:r>
              <a:rPr sz="1900" spc="25" dirty="0">
                <a:solidFill>
                  <a:srgbClr val="03499E"/>
                </a:solidFill>
                <a:latin typeface="Times New Roman"/>
                <a:cs typeface="Times New Roman"/>
              </a:rPr>
              <a:t> </a:t>
            </a:r>
            <a:r>
              <a:rPr sz="1900" dirty="0">
                <a:solidFill>
                  <a:srgbClr val="03499E"/>
                </a:solidFill>
                <a:latin typeface="Times New Roman"/>
                <a:cs typeface="Times New Roman"/>
              </a:rPr>
              <a:t>hóa</a:t>
            </a:r>
            <a:r>
              <a:rPr sz="1900" spc="25" dirty="0">
                <a:solidFill>
                  <a:srgbClr val="03499E"/>
                </a:solidFill>
                <a:latin typeface="Times New Roman"/>
                <a:cs typeface="Times New Roman"/>
              </a:rPr>
              <a:t> </a:t>
            </a:r>
            <a:r>
              <a:rPr sz="1900" dirty="0">
                <a:solidFill>
                  <a:srgbClr val="03499E"/>
                </a:solidFill>
                <a:latin typeface="Times New Roman"/>
                <a:cs typeface="Times New Roman"/>
              </a:rPr>
              <a:t>tương</a:t>
            </a:r>
            <a:r>
              <a:rPr sz="1900" spc="35" dirty="0">
                <a:solidFill>
                  <a:srgbClr val="03499E"/>
                </a:solidFill>
                <a:latin typeface="Times New Roman"/>
                <a:cs typeface="Times New Roman"/>
              </a:rPr>
              <a:t> </a:t>
            </a:r>
            <a:r>
              <a:rPr sz="1900" dirty="0">
                <a:solidFill>
                  <a:srgbClr val="03499E"/>
                </a:solidFill>
                <a:latin typeface="Times New Roman"/>
                <a:cs typeface="Times New Roman"/>
              </a:rPr>
              <a:t>tự</a:t>
            </a:r>
            <a:r>
              <a:rPr sz="1900" spc="30" dirty="0">
                <a:solidFill>
                  <a:srgbClr val="03499E"/>
                </a:solidFill>
                <a:latin typeface="Times New Roman"/>
                <a:cs typeface="Times New Roman"/>
              </a:rPr>
              <a:t> </a:t>
            </a:r>
            <a:r>
              <a:rPr sz="1900" dirty="0">
                <a:solidFill>
                  <a:srgbClr val="03499E"/>
                </a:solidFill>
                <a:latin typeface="Times New Roman"/>
                <a:cs typeface="Times New Roman"/>
              </a:rPr>
              <a:t>không</a:t>
            </a:r>
            <a:r>
              <a:rPr sz="1900" spc="15" dirty="0">
                <a:solidFill>
                  <a:srgbClr val="03499E"/>
                </a:solidFill>
                <a:latin typeface="Times New Roman"/>
                <a:cs typeface="Times New Roman"/>
              </a:rPr>
              <a:t> </a:t>
            </a:r>
            <a:r>
              <a:rPr sz="1900" dirty="0">
                <a:solidFill>
                  <a:srgbClr val="03499E"/>
                </a:solidFill>
                <a:latin typeface="Times New Roman"/>
                <a:cs typeface="Times New Roman"/>
              </a:rPr>
              <a:t>có</a:t>
            </a:r>
            <a:r>
              <a:rPr sz="1900" spc="30" dirty="0">
                <a:solidFill>
                  <a:srgbClr val="03499E"/>
                </a:solidFill>
                <a:latin typeface="Times New Roman"/>
                <a:cs typeface="Times New Roman"/>
              </a:rPr>
              <a:t> </a:t>
            </a:r>
            <a:r>
              <a:rPr sz="1900" dirty="0">
                <a:solidFill>
                  <a:srgbClr val="03499E"/>
                </a:solidFill>
                <a:latin typeface="Times New Roman"/>
                <a:cs typeface="Times New Roman"/>
              </a:rPr>
              <a:t>mã</a:t>
            </a:r>
            <a:r>
              <a:rPr sz="1900" spc="25" dirty="0">
                <a:solidFill>
                  <a:srgbClr val="03499E"/>
                </a:solidFill>
                <a:latin typeface="Times New Roman"/>
                <a:cs typeface="Times New Roman"/>
              </a:rPr>
              <a:t> </a:t>
            </a:r>
            <a:r>
              <a:rPr sz="1900" dirty="0">
                <a:solidFill>
                  <a:srgbClr val="03499E"/>
                </a:solidFill>
                <a:latin typeface="Times New Roman"/>
                <a:cs typeface="Times New Roman"/>
              </a:rPr>
              <a:t>A</a:t>
            </a:r>
            <a:r>
              <a:rPr sz="1900" spc="25" dirty="0">
                <a:solidFill>
                  <a:srgbClr val="03499E"/>
                </a:solidFill>
                <a:latin typeface="Times New Roman"/>
                <a:cs typeface="Times New Roman"/>
              </a:rPr>
              <a:t> </a:t>
            </a:r>
            <a:r>
              <a:rPr sz="1900" dirty="0">
                <a:solidFill>
                  <a:srgbClr val="03499E"/>
                </a:solidFill>
                <a:latin typeface="Times New Roman"/>
                <a:cs typeface="Times New Roman"/>
              </a:rPr>
              <a:t>đã</a:t>
            </a:r>
            <a:r>
              <a:rPr sz="1900" spc="15" dirty="0">
                <a:solidFill>
                  <a:srgbClr val="03499E"/>
                </a:solidFill>
                <a:latin typeface="Times New Roman"/>
                <a:cs typeface="Times New Roman"/>
              </a:rPr>
              <a:t> </a:t>
            </a:r>
            <a:r>
              <a:rPr sz="1900" dirty="0">
                <a:solidFill>
                  <a:srgbClr val="03499E"/>
                </a:solidFill>
                <a:latin typeface="Times New Roman"/>
                <a:cs typeface="Times New Roman"/>
              </a:rPr>
              <a:t>thực</a:t>
            </a:r>
            <a:r>
              <a:rPr sz="1900" spc="15" dirty="0">
                <a:solidFill>
                  <a:srgbClr val="03499E"/>
                </a:solidFill>
                <a:latin typeface="Times New Roman"/>
                <a:cs typeface="Times New Roman"/>
              </a:rPr>
              <a:t> </a:t>
            </a:r>
            <a:r>
              <a:rPr sz="1900" dirty="0">
                <a:solidFill>
                  <a:srgbClr val="03499E"/>
                </a:solidFill>
                <a:latin typeface="Times New Roman"/>
                <a:cs typeface="Times New Roman"/>
              </a:rPr>
              <a:t>hiện</a:t>
            </a:r>
            <a:r>
              <a:rPr sz="1900" spc="30" dirty="0">
                <a:solidFill>
                  <a:srgbClr val="03499E"/>
                </a:solidFill>
                <a:latin typeface="Times New Roman"/>
                <a:cs typeface="Times New Roman"/>
              </a:rPr>
              <a:t> </a:t>
            </a:r>
            <a:r>
              <a:rPr sz="1900" dirty="0">
                <a:solidFill>
                  <a:srgbClr val="03499E"/>
                </a:solidFill>
                <a:latin typeface="Times New Roman"/>
                <a:cs typeface="Times New Roman"/>
              </a:rPr>
              <a:t>đáp</a:t>
            </a:r>
            <a:r>
              <a:rPr sz="1900" spc="15" dirty="0">
                <a:solidFill>
                  <a:srgbClr val="03499E"/>
                </a:solidFill>
                <a:latin typeface="Times New Roman"/>
                <a:cs typeface="Times New Roman"/>
              </a:rPr>
              <a:t> </a:t>
            </a:r>
            <a:r>
              <a:rPr sz="1900" dirty="0">
                <a:solidFill>
                  <a:srgbClr val="03499E"/>
                </a:solidFill>
                <a:latin typeface="Times New Roman"/>
                <a:cs typeface="Times New Roman"/>
              </a:rPr>
              <a:t>ứng</a:t>
            </a:r>
            <a:r>
              <a:rPr sz="1900" spc="25" dirty="0">
                <a:solidFill>
                  <a:srgbClr val="03499E"/>
                </a:solidFill>
                <a:latin typeface="Times New Roman"/>
                <a:cs typeface="Times New Roman"/>
              </a:rPr>
              <a:t> </a:t>
            </a:r>
            <a:r>
              <a:rPr sz="1900" dirty="0">
                <a:solidFill>
                  <a:srgbClr val="03499E"/>
                </a:solidFill>
                <a:latin typeface="Times New Roman"/>
                <a:cs typeface="Times New Roman"/>
              </a:rPr>
              <a:t>tối</a:t>
            </a:r>
            <a:r>
              <a:rPr sz="1900" spc="15" dirty="0">
                <a:solidFill>
                  <a:srgbClr val="03499E"/>
                </a:solidFill>
                <a:latin typeface="Times New Roman"/>
                <a:cs typeface="Times New Roman"/>
              </a:rPr>
              <a:t> </a:t>
            </a:r>
            <a:r>
              <a:rPr sz="1900" dirty="0">
                <a:solidFill>
                  <a:srgbClr val="03499E"/>
                </a:solidFill>
                <a:latin typeface="Times New Roman"/>
                <a:cs typeface="Times New Roman"/>
              </a:rPr>
              <a:t>thiểu</a:t>
            </a:r>
            <a:r>
              <a:rPr sz="1900" spc="25" dirty="0">
                <a:solidFill>
                  <a:srgbClr val="03499E"/>
                </a:solidFill>
                <a:latin typeface="Times New Roman"/>
                <a:cs typeface="Times New Roman"/>
              </a:rPr>
              <a:t> </a:t>
            </a:r>
            <a:r>
              <a:rPr sz="1900" dirty="0">
                <a:solidFill>
                  <a:srgbClr val="03499E"/>
                </a:solidFill>
                <a:latin typeface="Times New Roman"/>
                <a:cs typeface="Times New Roman"/>
              </a:rPr>
              <a:t>70%</a:t>
            </a:r>
            <a:r>
              <a:rPr sz="1900" spc="35" dirty="0">
                <a:solidFill>
                  <a:srgbClr val="03499E"/>
                </a:solidFill>
                <a:latin typeface="Times New Roman"/>
                <a:cs typeface="Times New Roman"/>
              </a:rPr>
              <a:t> </a:t>
            </a:r>
            <a:r>
              <a:rPr sz="1900" dirty="0">
                <a:solidFill>
                  <a:srgbClr val="03499E"/>
                </a:solidFill>
                <a:latin typeface="Times New Roman"/>
                <a:cs typeface="Times New Roman"/>
              </a:rPr>
              <a:t>giá</a:t>
            </a:r>
            <a:r>
              <a:rPr sz="1900" spc="15" dirty="0">
                <a:solidFill>
                  <a:srgbClr val="03499E"/>
                </a:solidFill>
                <a:latin typeface="Times New Roman"/>
                <a:cs typeface="Times New Roman"/>
              </a:rPr>
              <a:t> </a:t>
            </a:r>
            <a:r>
              <a:rPr sz="1900" dirty="0">
                <a:solidFill>
                  <a:srgbClr val="03499E"/>
                </a:solidFill>
                <a:latin typeface="Times New Roman"/>
                <a:cs typeface="Times New Roman"/>
              </a:rPr>
              <a:t>trị</a:t>
            </a:r>
            <a:r>
              <a:rPr sz="1900" spc="15" dirty="0">
                <a:solidFill>
                  <a:srgbClr val="03499E"/>
                </a:solidFill>
                <a:latin typeface="Times New Roman"/>
                <a:cs typeface="Times New Roman"/>
              </a:rPr>
              <a:t> </a:t>
            </a:r>
            <a:r>
              <a:rPr sz="1900" dirty="0">
                <a:solidFill>
                  <a:srgbClr val="03499E"/>
                </a:solidFill>
                <a:latin typeface="Times New Roman"/>
                <a:cs typeface="Times New Roman"/>
              </a:rPr>
              <a:t>của</a:t>
            </a:r>
            <a:r>
              <a:rPr sz="1900" spc="20" dirty="0">
                <a:solidFill>
                  <a:srgbClr val="03499E"/>
                </a:solidFill>
                <a:latin typeface="Times New Roman"/>
                <a:cs typeface="Times New Roman"/>
              </a:rPr>
              <a:t> </a:t>
            </a:r>
            <a:r>
              <a:rPr sz="1900" dirty="0">
                <a:solidFill>
                  <a:srgbClr val="03499E"/>
                </a:solidFill>
                <a:latin typeface="Times New Roman"/>
                <a:cs typeface="Times New Roman"/>
              </a:rPr>
              <a:t>từng</a:t>
            </a:r>
            <a:r>
              <a:rPr sz="1900" spc="30" dirty="0">
                <a:solidFill>
                  <a:srgbClr val="03499E"/>
                </a:solidFill>
                <a:latin typeface="Times New Roman"/>
                <a:cs typeface="Times New Roman"/>
              </a:rPr>
              <a:t> </a:t>
            </a:r>
            <a:r>
              <a:rPr sz="1900" dirty="0">
                <a:solidFill>
                  <a:srgbClr val="03499E"/>
                </a:solidFill>
                <a:latin typeface="Times New Roman"/>
                <a:cs typeface="Times New Roman"/>
              </a:rPr>
              <a:t>hạng</a:t>
            </a:r>
            <a:r>
              <a:rPr sz="1900" spc="5" dirty="0">
                <a:solidFill>
                  <a:srgbClr val="03499E"/>
                </a:solidFill>
                <a:latin typeface="Times New Roman"/>
                <a:cs typeface="Times New Roman"/>
              </a:rPr>
              <a:t> </a:t>
            </a:r>
            <a:r>
              <a:rPr sz="1900" dirty="0">
                <a:solidFill>
                  <a:srgbClr val="03499E"/>
                </a:solidFill>
                <a:latin typeface="Times New Roman"/>
                <a:cs typeface="Times New Roman"/>
              </a:rPr>
              <a:t>mục</a:t>
            </a:r>
            <a:r>
              <a:rPr sz="1900" spc="25" dirty="0">
                <a:solidFill>
                  <a:srgbClr val="03499E"/>
                </a:solidFill>
                <a:latin typeface="Times New Roman"/>
                <a:cs typeface="Times New Roman"/>
              </a:rPr>
              <a:t> </a:t>
            </a:r>
            <a:r>
              <a:rPr sz="1900" dirty="0">
                <a:solidFill>
                  <a:srgbClr val="03499E"/>
                </a:solidFill>
                <a:latin typeface="Times New Roman"/>
                <a:cs typeface="Times New Roman"/>
              </a:rPr>
              <a:t>hàng</a:t>
            </a:r>
            <a:r>
              <a:rPr sz="1900" spc="30" dirty="0">
                <a:solidFill>
                  <a:srgbClr val="03499E"/>
                </a:solidFill>
                <a:latin typeface="Times New Roman"/>
                <a:cs typeface="Times New Roman"/>
              </a:rPr>
              <a:t> </a:t>
            </a:r>
            <a:r>
              <a:rPr sz="1900" spc="-25" dirty="0">
                <a:solidFill>
                  <a:srgbClr val="03499E"/>
                </a:solidFill>
                <a:latin typeface="Times New Roman"/>
                <a:cs typeface="Times New Roman"/>
              </a:rPr>
              <a:t>hóa </a:t>
            </a:r>
            <a:r>
              <a:rPr sz="1900" dirty="0">
                <a:solidFill>
                  <a:srgbClr val="03499E"/>
                </a:solidFill>
                <a:latin typeface="Times New Roman"/>
                <a:cs typeface="Times New Roman"/>
              </a:rPr>
              <a:t>trong</a:t>
            </a:r>
            <a:r>
              <a:rPr sz="1900" spc="10" dirty="0">
                <a:solidFill>
                  <a:srgbClr val="03499E"/>
                </a:solidFill>
                <a:latin typeface="Times New Roman"/>
                <a:cs typeface="Times New Roman"/>
              </a:rPr>
              <a:t> </a:t>
            </a:r>
            <a:r>
              <a:rPr sz="1900" dirty="0">
                <a:solidFill>
                  <a:srgbClr val="03499E"/>
                </a:solidFill>
                <a:latin typeface="Times New Roman"/>
                <a:cs typeface="Times New Roman"/>
              </a:rPr>
              <a:t>gói</a:t>
            </a:r>
            <a:r>
              <a:rPr sz="1900" spc="10" dirty="0">
                <a:solidFill>
                  <a:srgbClr val="03499E"/>
                </a:solidFill>
                <a:latin typeface="Times New Roman"/>
                <a:cs typeface="Times New Roman"/>
              </a:rPr>
              <a:t> </a:t>
            </a:r>
            <a:r>
              <a:rPr sz="1900" dirty="0">
                <a:solidFill>
                  <a:srgbClr val="03499E"/>
                </a:solidFill>
                <a:latin typeface="Times New Roman"/>
                <a:cs typeface="Times New Roman"/>
              </a:rPr>
              <a:t>thầu</a:t>
            </a:r>
            <a:r>
              <a:rPr sz="1900" spc="10" dirty="0">
                <a:solidFill>
                  <a:srgbClr val="03499E"/>
                </a:solidFill>
                <a:latin typeface="Times New Roman"/>
                <a:cs typeface="Times New Roman"/>
              </a:rPr>
              <a:t> </a:t>
            </a:r>
            <a:r>
              <a:rPr sz="1900" dirty="0">
                <a:solidFill>
                  <a:srgbClr val="03499E"/>
                </a:solidFill>
                <a:latin typeface="Times New Roman"/>
                <a:cs typeface="Times New Roman"/>
              </a:rPr>
              <a:t>đang</a:t>
            </a:r>
            <a:r>
              <a:rPr sz="1900" spc="10" dirty="0">
                <a:solidFill>
                  <a:srgbClr val="03499E"/>
                </a:solidFill>
                <a:latin typeface="Times New Roman"/>
                <a:cs typeface="Times New Roman"/>
              </a:rPr>
              <a:t> </a:t>
            </a:r>
            <a:r>
              <a:rPr sz="1900" dirty="0">
                <a:solidFill>
                  <a:srgbClr val="03499E"/>
                </a:solidFill>
                <a:latin typeface="Times New Roman"/>
                <a:cs typeface="Times New Roman"/>
              </a:rPr>
              <a:t>xét</a:t>
            </a:r>
            <a:r>
              <a:rPr sz="1900" spc="10" dirty="0">
                <a:solidFill>
                  <a:srgbClr val="03499E"/>
                </a:solidFill>
                <a:latin typeface="Times New Roman"/>
                <a:cs typeface="Times New Roman"/>
              </a:rPr>
              <a:t> </a:t>
            </a:r>
            <a:r>
              <a:rPr sz="1900" dirty="0">
                <a:solidFill>
                  <a:srgbClr val="03499E"/>
                </a:solidFill>
                <a:latin typeface="Times New Roman"/>
                <a:cs typeface="Times New Roman"/>
              </a:rPr>
              <a:t>(hoặc</a:t>
            </a:r>
            <a:r>
              <a:rPr sz="1900" spc="10" dirty="0">
                <a:solidFill>
                  <a:srgbClr val="03499E"/>
                </a:solidFill>
                <a:latin typeface="Times New Roman"/>
                <a:cs typeface="Times New Roman"/>
              </a:rPr>
              <a:t> </a:t>
            </a:r>
            <a:r>
              <a:rPr sz="1900" dirty="0">
                <a:solidFill>
                  <a:srgbClr val="03499E"/>
                </a:solidFill>
                <a:latin typeface="Times New Roman"/>
                <a:cs typeface="Times New Roman"/>
              </a:rPr>
              <a:t>50%</a:t>
            </a:r>
            <a:r>
              <a:rPr sz="1900" spc="10" dirty="0">
                <a:solidFill>
                  <a:srgbClr val="03499E"/>
                </a:solidFill>
                <a:latin typeface="Times New Roman"/>
                <a:cs typeface="Times New Roman"/>
              </a:rPr>
              <a:t> </a:t>
            </a:r>
            <a:r>
              <a:rPr sz="1900" dirty="0">
                <a:solidFill>
                  <a:srgbClr val="03499E"/>
                </a:solidFill>
                <a:latin typeface="Times New Roman"/>
                <a:cs typeface="Times New Roman"/>
              </a:rPr>
              <a:t>nếu</a:t>
            </a:r>
            <a:r>
              <a:rPr sz="1900" spc="10" dirty="0">
                <a:solidFill>
                  <a:srgbClr val="03499E"/>
                </a:solidFill>
                <a:latin typeface="Times New Roman"/>
                <a:cs typeface="Times New Roman"/>
              </a:rPr>
              <a:t> </a:t>
            </a:r>
            <a:r>
              <a:rPr sz="1900" dirty="0">
                <a:solidFill>
                  <a:srgbClr val="03499E"/>
                </a:solidFill>
                <a:latin typeface="Times New Roman"/>
                <a:cs typeface="Times New Roman"/>
              </a:rPr>
              <a:t>thuộc</a:t>
            </a:r>
            <a:r>
              <a:rPr sz="1900" spc="20" dirty="0">
                <a:solidFill>
                  <a:srgbClr val="03499E"/>
                </a:solidFill>
                <a:latin typeface="Times New Roman"/>
                <a:cs typeface="Times New Roman"/>
              </a:rPr>
              <a:t> </a:t>
            </a:r>
            <a:r>
              <a:rPr sz="1900" dirty="0">
                <a:solidFill>
                  <a:srgbClr val="03499E"/>
                </a:solidFill>
                <a:latin typeface="Times New Roman"/>
                <a:cs typeface="Times New Roman"/>
              </a:rPr>
              <a:t>trường</a:t>
            </a:r>
            <a:r>
              <a:rPr sz="1900" spc="15" dirty="0">
                <a:solidFill>
                  <a:srgbClr val="03499E"/>
                </a:solidFill>
                <a:latin typeface="Times New Roman"/>
                <a:cs typeface="Times New Roman"/>
              </a:rPr>
              <a:t> </a:t>
            </a:r>
            <a:r>
              <a:rPr sz="1900" dirty="0">
                <a:solidFill>
                  <a:srgbClr val="03499E"/>
                </a:solidFill>
                <a:latin typeface="Times New Roman"/>
                <a:cs typeface="Times New Roman"/>
              </a:rPr>
              <a:t>hợp</a:t>
            </a:r>
            <a:r>
              <a:rPr sz="1900" spc="5" dirty="0">
                <a:solidFill>
                  <a:srgbClr val="03499E"/>
                </a:solidFill>
                <a:latin typeface="Times New Roman"/>
                <a:cs typeface="Times New Roman"/>
              </a:rPr>
              <a:t> </a:t>
            </a:r>
            <a:r>
              <a:rPr sz="1900" dirty="0">
                <a:solidFill>
                  <a:srgbClr val="03499E"/>
                </a:solidFill>
                <a:latin typeface="Times New Roman"/>
                <a:cs typeface="Times New Roman"/>
              </a:rPr>
              <a:t>mua</a:t>
            </a:r>
            <a:r>
              <a:rPr sz="1900" spc="20" dirty="0">
                <a:solidFill>
                  <a:srgbClr val="03499E"/>
                </a:solidFill>
                <a:latin typeface="Times New Roman"/>
                <a:cs typeface="Times New Roman"/>
              </a:rPr>
              <a:t> </a:t>
            </a:r>
            <a:r>
              <a:rPr sz="1900" dirty="0">
                <a:solidFill>
                  <a:srgbClr val="03499E"/>
                </a:solidFill>
                <a:latin typeface="Times New Roman"/>
                <a:cs typeface="Times New Roman"/>
              </a:rPr>
              <a:t>sắm</a:t>
            </a:r>
            <a:r>
              <a:rPr sz="1900" spc="-5" dirty="0">
                <a:solidFill>
                  <a:srgbClr val="03499E"/>
                </a:solidFill>
                <a:latin typeface="Times New Roman"/>
                <a:cs typeface="Times New Roman"/>
              </a:rPr>
              <a:t> </a:t>
            </a:r>
            <a:r>
              <a:rPr sz="1900" dirty="0">
                <a:solidFill>
                  <a:srgbClr val="03499E"/>
                </a:solidFill>
                <a:latin typeface="Times New Roman"/>
                <a:cs typeface="Times New Roman"/>
              </a:rPr>
              <a:t>tập</a:t>
            </a:r>
            <a:r>
              <a:rPr sz="1900" spc="10" dirty="0">
                <a:solidFill>
                  <a:srgbClr val="03499E"/>
                </a:solidFill>
                <a:latin typeface="Times New Roman"/>
                <a:cs typeface="Times New Roman"/>
              </a:rPr>
              <a:t> </a:t>
            </a:r>
            <a:r>
              <a:rPr sz="1900" dirty="0">
                <a:solidFill>
                  <a:srgbClr val="03499E"/>
                </a:solidFill>
                <a:latin typeface="Times New Roman"/>
                <a:cs typeface="Times New Roman"/>
              </a:rPr>
              <a:t>trung</a:t>
            </a:r>
            <a:r>
              <a:rPr sz="1900" spc="15" dirty="0">
                <a:solidFill>
                  <a:srgbClr val="03499E"/>
                </a:solidFill>
                <a:latin typeface="Times New Roman"/>
                <a:cs typeface="Times New Roman"/>
              </a:rPr>
              <a:t> </a:t>
            </a:r>
            <a:r>
              <a:rPr sz="1900" dirty="0">
                <a:solidFill>
                  <a:srgbClr val="03499E"/>
                </a:solidFill>
                <a:latin typeface="Times New Roman"/>
                <a:cs typeface="Times New Roman"/>
              </a:rPr>
              <a:t>hoặc</a:t>
            </a:r>
            <a:r>
              <a:rPr sz="1900" spc="20" dirty="0">
                <a:solidFill>
                  <a:srgbClr val="03499E"/>
                </a:solidFill>
                <a:latin typeface="Times New Roman"/>
                <a:cs typeface="Times New Roman"/>
              </a:rPr>
              <a:t> </a:t>
            </a:r>
            <a:r>
              <a:rPr sz="1900" dirty="0">
                <a:solidFill>
                  <a:srgbClr val="03499E"/>
                </a:solidFill>
                <a:latin typeface="Times New Roman"/>
                <a:cs typeface="Times New Roman"/>
              </a:rPr>
              <a:t>mua</a:t>
            </a:r>
            <a:r>
              <a:rPr sz="1900" spc="10" dirty="0">
                <a:solidFill>
                  <a:srgbClr val="03499E"/>
                </a:solidFill>
                <a:latin typeface="Times New Roman"/>
                <a:cs typeface="Times New Roman"/>
              </a:rPr>
              <a:t> </a:t>
            </a:r>
            <a:r>
              <a:rPr sz="1900" dirty="0">
                <a:solidFill>
                  <a:srgbClr val="03499E"/>
                </a:solidFill>
                <a:latin typeface="Times New Roman"/>
                <a:cs typeface="Times New Roman"/>
              </a:rPr>
              <a:t>sắm</a:t>
            </a:r>
            <a:r>
              <a:rPr sz="1900" spc="5" dirty="0">
                <a:solidFill>
                  <a:srgbClr val="03499E"/>
                </a:solidFill>
                <a:latin typeface="Times New Roman"/>
                <a:cs typeface="Times New Roman"/>
              </a:rPr>
              <a:t> </a:t>
            </a:r>
            <a:r>
              <a:rPr sz="1900" dirty="0">
                <a:solidFill>
                  <a:srgbClr val="03499E"/>
                </a:solidFill>
                <a:latin typeface="Times New Roman"/>
                <a:cs typeface="Times New Roman"/>
              </a:rPr>
              <a:t>hàng</a:t>
            </a:r>
            <a:r>
              <a:rPr sz="1900" spc="15" dirty="0">
                <a:solidFill>
                  <a:srgbClr val="03499E"/>
                </a:solidFill>
                <a:latin typeface="Times New Roman"/>
                <a:cs typeface="Times New Roman"/>
              </a:rPr>
              <a:t> </a:t>
            </a:r>
            <a:r>
              <a:rPr sz="1900" dirty="0">
                <a:solidFill>
                  <a:srgbClr val="03499E"/>
                </a:solidFill>
                <a:latin typeface="Times New Roman"/>
                <a:cs typeface="Times New Roman"/>
              </a:rPr>
              <a:t>hóa</a:t>
            </a:r>
            <a:r>
              <a:rPr sz="1900" spc="5" dirty="0">
                <a:solidFill>
                  <a:srgbClr val="03499E"/>
                </a:solidFill>
                <a:latin typeface="Times New Roman"/>
                <a:cs typeface="Times New Roman"/>
              </a:rPr>
              <a:t> </a:t>
            </a:r>
            <a:r>
              <a:rPr sz="1900" dirty="0">
                <a:solidFill>
                  <a:srgbClr val="03499E"/>
                </a:solidFill>
                <a:latin typeface="Times New Roman"/>
                <a:cs typeface="Times New Roman"/>
              </a:rPr>
              <a:t>có</a:t>
            </a:r>
            <a:r>
              <a:rPr sz="1900" spc="5" dirty="0">
                <a:solidFill>
                  <a:srgbClr val="03499E"/>
                </a:solidFill>
                <a:latin typeface="Times New Roman"/>
                <a:cs typeface="Times New Roman"/>
              </a:rPr>
              <a:t> </a:t>
            </a:r>
            <a:r>
              <a:rPr sz="1900" spc="-25" dirty="0">
                <a:solidFill>
                  <a:srgbClr val="03499E"/>
                </a:solidFill>
                <a:latin typeface="Times New Roman"/>
                <a:cs typeface="Times New Roman"/>
              </a:rPr>
              <a:t>số </a:t>
            </a:r>
            <a:r>
              <a:rPr sz="1900" dirty="0">
                <a:solidFill>
                  <a:srgbClr val="03499E"/>
                </a:solidFill>
                <a:latin typeface="Times New Roman"/>
                <a:cs typeface="Times New Roman"/>
              </a:rPr>
              <a:t>lượng,</a:t>
            </a:r>
            <a:r>
              <a:rPr sz="1900" spc="20" dirty="0">
                <a:solidFill>
                  <a:srgbClr val="03499E"/>
                </a:solidFill>
                <a:latin typeface="Times New Roman"/>
                <a:cs typeface="Times New Roman"/>
              </a:rPr>
              <a:t> </a:t>
            </a:r>
            <a:r>
              <a:rPr sz="1900" dirty="0">
                <a:solidFill>
                  <a:srgbClr val="03499E"/>
                </a:solidFill>
                <a:latin typeface="Times New Roman"/>
                <a:cs typeface="Times New Roman"/>
              </a:rPr>
              <a:t>khối</a:t>
            </a:r>
            <a:r>
              <a:rPr sz="1900" spc="10" dirty="0">
                <a:solidFill>
                  <a:srgbClr val="03499E"/>
                </a:solidFill>
                <a:latin typeface="Times New Roman"/>
                <a:cs typeface="Times New Roman"/>
              </a:rPr>
              <a:t> </a:t>
            </a:r>
            <a:r>
              <a:rPr sz="1900" dirty="0">
                <a:solidFill>
                  <a:srgbClr val="03499E"/>
                </a:solidFill>
                <a:latin typeface="Times New Roman"/>
                <a:cs typeface="Times New Roman"/>
              </a:rPr>
              <a:t>lượng</a:t>
            </a:r>
            <a:r>
              <a:rPr sz="1900" spc="30" dirty="0">
                <a:solidFill>
                  <a:srgbClr val="03499E"/>
                </a:solidFill>
                <a:latin typeface="Times New Roman"/>
                <a:cs typeface="Times New Roman"/>
              </a:rPr>
              <a:t> </a:t>
            </a:r>
            <a:r>
              <a:rPr sz="1900" dirty="0">
                <a:solidFill>
                  <a:srgbClr val="03499E"/>
                </a:solidFill>
                <a:latin typeface="Times New Roman"/>
                <a:cs typeface="Times New Roman"/>
              </a:rPr>
              <a:t>mời</a:t>
            </a:r>
            <a:r>
              <a:rPr sz="1900" spc="25" dirty="0">
                <a:solidFill>
                  <a:srgbClr val="03499E"/>
                </a:solidFill>
                <a:latin typeface="Times New Roman"/>
                <a:cs typeface="Times New Roman"/>
              </a:rPr>
              <a:t> </a:t>
            </a:r>
            <a:r>
              <a:rPr sz="1900" dirty="0">
                <a:solidFill>
                  <a:srgbClr val="03499E"/>
                </a:solidFill>
                <a:latin typeface="Times New Roman"/>
                <a:cs typeface="Times New Roman"/>
              </a:rPr>
              <a:t>thầu</a:t>
            </a:r>
            <a:r>
              <a:rPr sz="1900" spc="25" dirty="0">
                <a:solidFill>
                  <a:srgbClr val="03499E"/>
                </a:solidFill>
                <a:latin typeface="Times New Roman"/>
                <a:cs typeface="Times New Roman"/>
              </a:rPr>
              <a:t> </a:t>
            </a:r>
            <a:r>
              <a:rPr sz="1900" dirty="0">
                <a:solidFill>
                  <a:srgbClr val="03499E"/>
                </a:solidFill>
                <a:latin typeface="Times New Roman"/>
                <a:cs typeface="Times New Roman"/>
              </a:rPr>
              <a:t>lớn),</a:t>
            </a:r>
            <a:r>
              <a:rPr sz="1900" spc="30" dirty="0">
                <a:solidFill>
                  <a:srgbClr val="03499E"/>
                </a:solidFill>
                <a:latin typeface="Times New Roman"/>
                <a:cs typeface="Times New Roman"/>
              </a:rPr>
              <a:t> </a:t>
            </a:r>
            <a:r>
              <a:rPr sz="1900" dirty="0">
                <a:solidFill>
                  <a:srgbClr val="03499E"/>
                </a:solidFill>
                <a:latin typeface="Times New Roman"/>
                <a:cs typeface="Times New Roman"/>
              </a:rPr>
              <a:t>đối</a:t>
            </a:r>
            <a:r>
              <a:rPr sz="1900" spc="25" dirty="0">
                <a:solidFill>
                  <a:srgbClr val="03499E"/>
                </a:solidFill>
                <a:latin typeface="Times New Roman"/>
                <a:cs typeface="Times New Roman"/>
              </a:rPr>
              <a:t> </a:t>
            </a:r>
            <a:r>
              <a:rPr sz="1900" dirty="0">
                <a:solidFill>
                  <a:srgbClr val="03499E"/>
                </a:solidFill>
                <a:latin typeface="Times New Roman"/>
                <a:cs typeface="Times New Roman"/>
              </a:rPr>
              <a:t>với</a:t>
            </a:r>
            <a:r>
              <a:rPr sz="1900" spc="25" dirty="0">
                <a:solidFill>
                  <a:srgbClr val="03499E"/>
                </a:solidFill>
                <a:latin typeface="Times New Roman"/>
                <a:cs typeface="Times New Roman"/>
              </a:rPr>
              <a:t> </a:t>
            </a:r>
            <a:r>
              <a:rPr sz="1900" dirty="0">
                <a:solidFill>
                  <a:srgbClr val="03499E"/>
                </a:solidFill>
                <a:latin typeface="Times New Roman"/>
                <a:cs typeface="Times New Roman"/>
              </a:rPr>
              <a:t>hạng</a:t>
            </a:r>
            <a:r>
              <a:rPr sz="1900" spc="10" dirty="0">
                <a:solidFill>
                  <a:srgbClr val="03499E"/>
                </a:solidFill>
                <a:latin typeface="Times New Roman"/>
                <a:cs typeface="Times New Roman"/>
              </a:rPr>
              <a:t> </a:t>
            </a:r>
            <a:r>
              <a:rPr sz="1900" dirty="0">
                <a:solidFill>
                  <a:srgbClr val="03499E"/>
                </a:solidFill>
                <a:latin typeface="Times New Roman"/>
                <a:cs typeface="Times New Roman"/>
              </a:rPr>
              <a:t>mục</a:t>
            </a:r>
            <a:r>
              <a:rPr sz="1900" spc="20" dirty="0">
                <a:solidFill>
                  <a:srgbClr val="03499E"/>
                </a:solidFill>
                <a:latin typeface="Times New Roman"/>
                <a:cs typeface="Times New Roman"/>
              </a:rPr>
              <a:t> </a:t>
            </a:r>
            <a:r>
              <a:rPr sz="1900" dirty="0">
                <a:solidFill>
                  <a:srgbClr val="03499E"/>
                </a:solidFill>
                <a:latin typeface="Times New Roman"/>
                <a:cs typeface="Times New Roman"/>
              </a:rPr>
              <a:t>hàng</a:t>
            </a:r>
            <a:r>
              <a:rPr sz="1900" spc="20" dirty="0">
                <a:solidFill>
                  <a:srgbClr val="03499E"/>
                </a:solidFill>
                <a:latin typeface="Times New Roman"/>
                <a:cs typeface="Times New Roman"/>
              </a:rPr>
              <a:t> </a:t>
            </a:r>
            <a:r>
              <a:rPr sz="1900" dirty="0">
                <a:solidFill>
                  <a:srgbClr val="03499E"/>
                </a:solidFill>
                <a:latin typeface="Times New Roman"/>
                <a:cs typeface="Times New Roman"/>
              </a:rPr>
              <a:t>hóa</a:t>
            </a:r>
            <a:r>
              <a:rPr sz="1900" spc="15" dirty="0">
                <a:solidFill>
                  <a:srgbClr val="03499E"/>
                </a:solidFill>
                <a:latin typeface="Times New Roman"/>
                <a:cs typeface="Times New Roman"/>
              </a:rPr>
              <a:t> </a:t>
            </a:r>
            <a:r>
              <a:rPr sz="1900" dirty="0">
                <a:solidFill>
                  <a:srgbClr val="03499E"/>
                </a:solidFill>
                <a:latin typeface="Times New Roman"/>
                <a:cs typeface="Times New Roman"/>
              </a:rPr>
              <a:t>tương</a:t>
            </a:r>
            <a:r>
              <a:rPr sz="1900" spc="15" dirty="0">
                <a:solidFill>
                  <a:srgbClr val="03499E"/>
                </a:solidFill>
                <a:latin typeface="Times New Roman"/>
                <a:cs typeface="Times New Roman"/>
              </a:rPr>
              <a:t> </a:t>
            </a:r>
            <a:r>
              <a:rPr sz="1900" dirty="0">
                <a:solidFill>
                  <a:srgbClr val="03499E"/>
                </a:solidFill>
                <a:latin typeface="Times New Roman"/>
                <a:cs typeface="Times New Roman"/>
              </a:rPr>
              <a:t>tự</a:t>
            </a:r>
            <a:r>
              <a:rPr sz="1900" spc="10" dirty="0">
                <a:solidFill>
                  <a:srgbClr val="03499E"/>
                </a:solidFill>
                <a:latin typeface="Times New Roman"/>
                <a:cs typeface="Times New Roman"/>
              </a:rPr>
              <a:t> </a:t>
            </a:r>
            <a:r>
              <a:rPr sz="1900" dirty="0">
                <a:solidFill>
                  <a:srgbClr val="03499E"/>
                </a:solidFill>
                <a:latin typeface="Times New Roman"/>
                <a:cs typeface="Times New Roman"/>
              </a:rPr>
              <a:t>có</a:t>
            </a:r>
            <a:r>
              <a:rPr sz="1900" spc="25" dirty="0">
                <a:solidFill>
                  <a:srgbClr val="03499E"/>
                </a:solidFill>
                <a:latin typeface="Times New Roman"/>
                <a:cs typeface="Times New Roman"/>
              </a:rPr>
              <a:t> </a:t>
            </a:r>
            <a:r>
              <a:rPr sz="1900" dirty="0">
                <a:solidFill>
                  <a:srgbClr val="03499E"/>
                </a:solidFill>
                <a:latin typeface="Times New Roman"/>
                <a:cs typeface="Times New Roman"/>
              </a:rPr>
              <a:t>cùng</a:t>
            </a:r>
            <a:r>
              <a:rPr sz="1900" spc="25" dirty="0">
                <a:solidFill>
                  <a:srgbClr val="03499E"/>
                </a:solidFill>
                <a:latin typeface="Times New Roman"/>
                <a:cs typeface="Times New Roman"/>
              </a:rPr>
              <a:t> </a:t>
            </a:r>
            <a:r>
              <a:rPr sz="1900" dirty="0">
                <a:solidFill>
                  <a:srgbClr val="03499E"/>
                </a:solidFill>
                <a:latin typeface="Times New Roman"/>
                <a:cs typeface="Times New Roman"/>
              </a:rPr>
              <a:t>mã</a:t>
            </a:r>
            <a:r>
              <a:rPr sz="1900" spc="20" dirty="0">
                <a:solidFill>
                  <a:srgbClr val="03499E"/>
                </a:solidFill>
                <a:latin typeface="Times New Roman"/>
                <a:cs typeface="Times New Roman"/>
              </a:rPr>
              <a:t> </a:t>
            </a:r>
            <a:r>
              <a:rPr sz="1900" dirty="0">
                <a:solidFill>
                  <a:srgbClr val="03499E"/>
                </a:solidFill>
                <a:latin typeface="Times New Roman"/>
                <a:cs typeface="Times New Roman"/>
              </a:rPr>
              <a:t>A</a:t>
            </a:r>
            <a:r>
              <a:rPr sz="1900" spc="15" dirty="0">
                <a:solidFill>
                  <a:srgbClr val="03499E"/>
                </a:solidFill>
                <a:latin typeface="Times New Roman"/>
                <a:cs typeface="Times New Roman"/>
              </a:rPr>
              <a:t> </a:t>
            </a:r>
            <a:r>
              <a:rPr sz="1900" dirty="0">
                <a:solidFill>
                  <a:srgbClr val="03499E"/>
                </a:solidFill>
                <a:latin typeface="Times New Roman"/>
                <a:cs typeface="Times New Roman"/>
              </a:rPr>
              <a:t>thì</a:t>
            </a:r>
            <a:r>
              <a:rPr sz="1900" spc="25" dirty="0">
                <a:solidFill>
                  <a:srgbClr val="03499E"/>
                </a:solidFill>
                <a:latin typeface="Times New Roman"/>
                <a:cs typeface="Times New Roman"/>
              </a:rPr>
              <a:t> </a:t>
            </a:r>
            <a:r>
              <a:rPr sz="1900" dirty="0">
                <a:solidFill>
                  <a:srgbClr val="03499E"/>
                </a:solidFill>
                <a:latin typeface="Times New Roman"/>
                <a:cs typeface="Times New Roman"/>
              </a:rPr>
              <a:t>chỉ</a:t>
            </a:r>
            <a:r>
              <a:rPr sz="1900" spc="5" dirty="0">
                <a:solidFill>
                  <a:srgbClr val="03499E"/>
                </a:solidFill>
                <a:latin typeface="Times New Roman"/>
                <a:cs typeface="Times New Roman"/>
              </a:rPr>
              <a:t> </a:t>
            </a:r>
            <a:r>
              <a:rPr sz="1900" dirty="0">
                <a:solidFill>
                  <a:srgbClr val="03499E"/>
                </a:solidFill>
                <a:latin typeface="Times New Roman"/>
                <a:cs typeface="Times New Roman"/>
              </a:rPr>
              <a:t>cần</a:t>
            </a:r>
            <a:r>
              <a:rPr sz="1900" spc="25" dirty="0">
                <a:solidFill>
                  <a:srgbClr val="03499E"/>
                </a:solidFill>
                <a:latin typeface="Times New Roman"/>
                <a:cs typeface="Times New Roman"/>
              </a:rPr>
              <a:t> </a:t>
            </a:r>
            <a:r>
              <a:rPr sz="1900" dirty="0">
                <a:solidFill>
                  <a:srgbClr val="03499E"/>
                </a:solidFill>
                <a:latin typeface="Times New Roman"/>
                <a:cs typeface="Times New Roman"/>
              </a:rPr>
              <a:t>giá</a:t>
            </a:r>
            <a:r>
              <a:rPr sz="1900" spc="10" dirty="0">
                <a:solidFill>
                  <a:srgbClr val="03499E"/>
                </a:solidFill>
                <a:latin typeface="Times New Roman"/>
                <a:cs typeface="Times New Roman"/>
              </a:rPr>
              <a:t> </a:t>
            </a:r>
            <a:r>
              <a:rPr sz="1900" dirty="0">
                <a:solidFill>
                  <a:srgbClr val="03499E"/>
                </a:solidFill>
                <a:latin typeface="Times New Roman"/>
                <a:cs typeface="Times New Roman"/>
              </a:rPr>
              <a:t>trị</a:t>
            </a:r>
            <a:r>
              <a:rPr sz="1900" spc="30" dirty="0">
                <a:solidFill>
                  <a:srgbClr val="03499E"/>
                </a:solidFill>
                <a:latin typeface="Times New Roman"/>
                <a:cs typeface="Times New Roman"/>
              </a:rPr>
              <a:t> </a:t>
            </a:r>
            <a:r>
              <a:rPr sz="1900" spc="-25" dirty="0">
                <a:solidFill>
                  <a:srgbClr val="03499E"/>
                </a:solidFill>
                <a:latin typeface="Times New Roman"/>
                <a:cs typeface="Times New Roman"/>
              </a:rPr>
              <a:t>của </a:t>
            </a:r>
            <a:r>
              <a:rPr sz="1900" dirty="0">
                <a:solidFill>
                  <a:srgbClr val="03499E"/>
                </a:solidFill>
                <a:latin typeface="Times New Roman"/>
                <a:cs typeface="Times New Roman"/>
              </a:rPr>
              <a:t>hạng</a:t>
            </a:r>
            <a:r>
              <a:rPr sz="1900" spc="100" dirty="0">
                <a:solidFill>
                  <a:srgbClr val="03499E"/>
                </a:solidFill>
                <a:latin typeface="Times New Roman"/>
                <a:cs typeface="Times New Roman"/>
              </a:rPr>
              <a:t> </a:t>
            </a:r>
            <a:r>
              <a:rPr sz="1900" dirty="0">
                <a:solidFill>
                  <a:srgbClr val="03499E"/>
                </a:solidFill>
                <a:latin typeface="Times New Roman"/>
                <a:cs typeface="Times New Roman"/>
              </a:rPr>
              <a:t>mục</a:t>
            </a:r>
            <a:r>
              <a:rPr sz="1900" spc="90" dirty="0">
                <a:solidFill>
                  <a:srgbClr val="03499E"/>
                </a:solidFill>
                <a:latin typeface="Times New Roman"/>
                <a:cs typeface="Times New Roman"/>
              </a:rPr>
              <a:t> </a:t>
            </a:r>
            <a:r>
              <a:rPr sz="1900" dirty="0">
                <a:solidFill>
                  <a:srgbClr val="03499E"/>
                </a:solidFill>
                <a:latin typeface="Times New Roman"/>
                <a:cs typeface="Times New Roman"/>
              </a:rPr>
              <a:t>hàng</a:t>
            </a:r>
            <a:r>
              <a:rPr sz="1900" spc="90" dirty="0">
                <a:solidFill>
                  <a:srgbClr val="03499E"/>
                </a:solidFill>
                <a:latin typeface="Times New Roman"/>
                <a:cs typeface="Times New Roman"/>
              </a:rPr>
              <a:t> </a:t>
            </a:r>
            <a:r>
              <a:rPr sz="1900" dirty="0">
                <a:solidFill>
                  <a:srgbClr val="03499E"/>
                </a:solidFill>
                <a:latin typeface="Times New Roman"/>
                <a:cs typeface="Times New Roman"/>
              </a:rPr>
              <a:t>hóa</a:t>
            </a:r>
            <a:r>
              <a:rPr sz="1900" spc="90" dirty="0">
                <a:solidFill>
                  <a:srgbClr val="03499E"/>
                </a:solidFill>
                <a:latin typeface="Times New Roman"/>
                <a:cs typeface="Times New Roman"/>
              </a:rPr>
              <a:t> </a:t>
            </a:r>
            <a:r>
              <a:rPr sz="1900" dirty="0">
                <a:solidFill>
                  <a:srgbClr val="03499E"/>
                </a:solidFill>
                <a:latin typeface="Times New Roman"/>
                <a:cs typeface="Times New Roman"/>
              </a:rPr>
              <a:t>tương</a:t>
            </a:r>
            <a:r>
              <a:rPr sz="1900" spc="100" dirty="0">
                <a:solidFill>
                  <a:srgbClr val="03499E"/>
                </a:solidFill>
                <a:latin typeface="Times New Roman"/>
                <a:cs typeface="Times New Roman"/>
              </a:rPr>
              <a:t> </a:t>
            </a:r>
            <a:r>
              <a:rPr sz="1900" dirty="0">
                <a:solidFill>
                  <a:srgbClr val="03499E"/>
                </a:solidFill>
                <a:latin typeface="Times New Roman"/>
                <a:cs typeface="Times New Roman"/>
              </a:rPr>
              <a:t>tự</a:t>
            </a:r>
            <a:r>
              <a:rPr sz="1900" spc="85" dirty="0">
                <a:solidFill>
                  <a:srgbClr val="03499E"/>
                </a:solidFill>
                <a:latin typeface="Times New Roman"/>
                <a:cs typeface="Times New Roman"/>
              </a:rPr>
              <a:t> </a:t>
            </a:r>
            <a:r>
              <a:rPr sz="1900" dirty="0">
                <a:solidFill>
                  <a:srgbClr val="03499E"/>
                </a:solidFill>
                <a:latin typeface="Times New Roman"/>
                <a:cs typeface="Times New Roman"/>
              </a:rPr>
              <a:t>đã</a:t>
            </a:r>
            <a:r>
              <a:rPr sz="1900" spc="90" dirty="0">
                <a:solidFill>
                  <a:srgbClr val="03499E"/>
                </a:solidFill>
                <a:latin typeface="Times New Roman"/>
                <a:cs typeface="Times New Roman"/>
              </a:rPr>
              <a:t> </a:t>
            </a:r>
            <a:r>
              <a:rPr sz="1900" dirty="0">
                <a:solidFill>
                  <a:srgbClr val="03499E"/>
                </a:solidFill>
                <a:latin typeface="Times New Roman"/>
                <a:cs typeface="Times New Roman"/>
              </a:rPr>
              <a:t>thực</a:t>
            </a:r>
            <a:r>
              <a:rPr sz="1900" spc="95" dirty="0">
                <a:solidFill>
                  <a:srgbClr val="03499E"/>
                </a:solidFill>
                <a:latin typeface="Times New Roman"/>
                <a:cs typeface="Times New Roman"/>
              </a:rPr>
              <a:t> </a:t>
            </a:r>
            <a:r>
              <a:rPr sz="1900" dirty="0">
                <a:solidFill>
                  <a:srgbClr val="03499E"/>
                </a:solidFill>
                <a:latin typeface="Times New Roman"/>
                <a:cs typeface="Times New Roman"/>
              </a:rPr>
              <a:t>hiện</a:t>
            </a:r>
            <a:r>
              <a:rPr sz="1900" spc="90" dirty="0">
                <a:solidFill>
                  <a:srgbClr val="03499E"/>
                </a:solidFill>
                <a:latin typeface="Times New Roman"/>
                <a:cs typeface="Times New Roman"/>
              </a:rPr>
              <a:t> </a:t>
            </a:r>
            <a:r>
              <a:rPr sz="1900" dirty="0">
                <a:solidFill>
                  <a:srgbClr val="03499E"/>
                </a:solidFill>
                <a:latin typeface="Times New Roman"/>
                <a:cs typeface="Times New Roman"/>
              </a:rPr>
              <a:t>đáp</a:t>
            </a:r>
            <a:r>
              <a:rPr sz="1900" spc="75" dirty="0">
                <a:solidFill>
                  <a:srgbClr val="03499E"/>
                </a:solidFill>
                <a:latin typeface="Times New Roman"/>
                <a:cs typeface="Times New Roman"/>
              </a:rPr>
              <a:t> </a:t>
            </a:r>
            <a:r>
              <a:rPr sz="1900" dirty="0">
                <a:solidFill>
                  <a:srgbClr val="03499E"/>
                </a:solidFill>
                <a:latin typeface="Times New Roman"/>
                <a:cs typeface="Times New Roman"/>
              </a:rPr>
              <a:t>ứng</a:t>
            </a:r>
            <a:r>
              <a:rPr sz="1900" spc="85" dirty="0">
                <a:solidFill>
                  <a:srgbClr val="03499E"/>
                </a:solidFill>
                <a:latin typeface="Times New Roman"/>
                <a:cs typeface="Times New Roman"/>
              </a:rPr>
              <a:t> </a:t>
            </a:r>
            <a:r>
              <a:rPr sz="1900" dirty="0">
                <a:solidFill>
                  <a:srgbClr val="03499E"/>
                </a:solidFill>
                <a:latin typeface="Times New Roman"/>
                <a:cs typeface="Times New Roman"/>
              </a:rPr>
              <a:t>tối</a:t>
            </a:r>
            <a:r>
              <a:rPr sz="1900" spc="80" dirty="0">
                <a:solidFill>
                  <a:srgbClr val="03499E"/>
                </a:solidFill>
                <a:latin typeface="Times New Roman"/>
                <a:cs typeface="Times New Roman"/>
              </a:rPr>
              <a:t> </a:t>
            </a:r>
            <a:r>
              <a:rPr sz="1900" dirty="0">
                <a:solidFill>
                  <a:srgbClr val="03499E"/>
                </a:solidFill>
                <a:latin typeface="Times New Roman"/>
                <a:cs typeface="Times New Roman"/>
              </a:rPr>
              <a:t>thiểu</a:t>
            </a:r>
            <a:r>
              <a:rPr sz="1900" spc="80" dirty="0">
                <a:solidFill>
                  <a:srgbClr val="03499E"/>
                </a:solidFill>
                <a:latin typeface="Times New Roman"/>
                <a:cs typeface="Times New Roman"/>
              </a:rPr>
              <a:t> </a:t>
            </a:r>
            <a:r>
              <a:rPr sz="1900" dirty="0">
                <a:solidFill>
                  <a:srgbClr val="03499E"/>
                </a:solidFill>
                <a:latin typeface="Times New Roman"/>
                <a:cs typeface="Times New Roman"/>
              </a:rPr>
              <a:t>70%</a:t>
            </a:r>
            <a:r>
              <a:rPr sz="1900" spc="95" dirty="0">
                <a:solidFill>
                  <a:srgbClr val="03499E"/>
                </a:solidFill>
                <a:latin typeface="Times New Roman"/>
                <a:cs typeface="Times New Roman"/>
              </a:rPr>
              <a:t> </a:t>
            </a:r>
            <a:r>
              <a:rPr sz="1900" dirty="0">
                <a:solidFill>
                  <a:srgbClr val="03499E"/>
                </a:solidFill>
                <a:latin typeface="Times New Roman"/>
                <a:cs typeface="Times New Roman"/>
              </a:rPr>
              <a:t>giá</a:t>
            </a:r>
            <a:r>
              <a:rPr sz="1900" spc="90" dirty="0">
                <a:solidFill>
                  <a:srgbClr val="03499E"/>
                </a:solidFill>
                <a:latin typeface="Times New Roman"/>
                <a:cs typeface="Times New Roman"/>
              </a:rPr>
              <a:t> </a:t>
            </a:r>
            <a:r>
              <a:rPr sz="1900" dirty="0">
                <a:solidFill>
                  <a:srgbClr val="03499E"/>
                </a:solidFill>
                <a:latin typeface="Times New Roman"/>
                <a:cs typeface="Times New Roman"/>
              </a:rPr>
              <a:t>trị</a:t>
            </a:r>
            <a:r>
              <a:rPr sz="1900" spc="90" dirty="0">
                <a:solidFill>
                  <a:srgbClr val="03499E"/>
                </a:solidFill>
                <a:latin typeface="Times New Roman"/>
                <a:cs typeface="Times New Roman"/>
              </a:rPr>
              <a:t> </a:t>
            </a:r>
            <a:r>
              <a:rPr sz="1900" dirty="0">
                <a:solidFill>
                  <a:srgbClr val="03499E"/>
                </a:solidFill>
                <a:latin typeface="Times New Roman"/>
                <a:cs typeface="Times New Roman"/>
              </a:rPr>
              <a:t>cao</a:t>
            </a:r>
            <a:r>
              <a:rPr sz="1900" spc="80" dirty="0">
                <a:solidFill>
                  <a:srgbClr val="03499E"/>
                </a:solidFill>
                <a:latin typeface="Times New Roman"/>
                <a:cs typeface="Times New Roman"/>
              </a:rPr>
              <a:t> </a:t>
            </a:r>
            <a:r>
              <a:rPr sz="1900" dirty="0">
                <a:solidFill>
                  <a:srgbClr val="03499E"/>
                </a:solidFill>
                <a:latin typeface="Times New Roman"/>
                <a:cs typeface="Times New Roman"/>
              </a:rPr>
              <a:t>nhất</a:t>
            </a:r>
            <a:r>
              <a:rPr sz="1900" spc="90" dirty="0">
                <a:solidFill>
                  <a:srgbClr val="03499E"/>
                </a:solidFill>
                <a:latin typeface="Times New Roman"/>
                <a:cs typeface="Times New Roman"/>
              </a:rPr>
              <a:t> </a:t>
            </a:r>
            <a:r>
              <a:rPr sz="1900" dirty="0">
                <a:solidFill>
                  <a:srgbClr val="03499E"/>
                </a:solidFill>
                <a:latin typeface="Times New Roman"/>
                <a:cs typeface="Times New Roman"/>
              </a:rPr>
              <a:t>của</a:t>
            </a:r>
            <a:r>
              <a:rPr sz="1900" spc="75" dirty="0">
                <a:solidFill>
                  <a:srgbClr val="03499E"/>
                </a:solidFill>
                <a:latin typeface="Times New Roman"/>
                <a:cs typeface="Times New Roman"/>
              </a:rPr>
              <a:t> </a:t>
            </a:r>
            <a:r>
              <a:rPr sz="1900" dirty="0">
                <a:solidFill>
                  <a:srgbClr val="03499E"/>
                </a:solidFill>
                <a:latin typeface="Times New Roman"/>
                <a:cs typeface="Times New Roman"/>
              </a:rPr>
              <a:t>hạng</a:t>
            </a:r>
            <a:r>
              <a:rPr sz="1900" spc="75" dirty="0">
                <a:solidFill>
                  <a:srgbClr val="03499E"/>
                </a:solidFill>
                <a:latin typeface="Times New Roman"/>
                <a:cs typeface="Times New Roman"/>
              </a:rPr>
              <a:t> </a:t>
            </a:r>
            <a:r>
              <a:rPr sz="1900" dirty="0">
                <a:solidFill>
                  <a:srgbClr val="03499E"/>
                </a:solidFill>
                <a:latin typeface="Times New Roman"/>
                <a:cs typeface="Times New Roman"/>
              </a:rPr>
              <a:t>mục</a:t>
            </a:r>
            <a:r>
              <a:rPr sz="1900" spc="90" dirty="0">
                <a:solidFill>
                  <a:srgbClr val="03499E"/>
                </a:solidFill>
                <a:latin typeface="Times New Roman"/>
                <a:cs typeface="Times New Roman"/>
              </a:rPr>
              <a:t> </a:t>
            </a:r>
            <a:r>
              <a:rPr sz="1900" dirty="0">
                <a:solidFill>
                  <a:srgbClr val="03499E"/>
                </a:solidFill>
                <a:latin typeface="Times New Roman"/>
                <a:cs typeface="Times New Roman"/>
              </a:rPr>
              <a:t>hàng</a:t>
            </a:r>
            <a:r>
              <a:rPr sz="1900" spc="90" dirty="0">
                <a:solidFill>
                  <a:srgbClr val="03499E"/>
                </a:solidFill>
                <a:latin typeface="Times New Roman"/>
                <a:cs typeface="Times New Roman"/>
              </a:rPr>
              <a:t> </a:t>
            </a:r>
            <a:r>
              <a:rPr sz="1900" spc="-25" dirty="0">
                <a:solidFill>
                  <a:srgbClr val="03499E"/>
                </a:solidFill>
                <a:latin typeface="Times New Roman"/>
                <a:cs typeface="Times New Roman"/>
              </a:rPr>
              <a:t>hóa </a:t>
            </a:r>
            <a:r>
              <a:rPr sz="1900" dirty="0">
                <a:solidFill>
                  <a:srgbClr val="03499E"/>
                </a:solidFill>
                <a:latin typeface="Times New Roman"/>
                <a:cs typeface="Times New Roman"/>
              </a:rPr>
              <a:t>cùng</a:t>
            </a:r>
            <a:r>
              <a:rPr sz="1900" spc="170" dirty="0">
                <a:solidFill>
                  <a:srgbClr val="03499E"/>
                </a:solidFill>
                <a:latin typeface="Times New Roman"/>
                <a:cs typeface="Times New Roman"/>
              </a:rPr>
              <a:t> </a:t>
            </a:r>
            <a:r>
              <a:rPr sz="1900" dirty="0">
                <a:solidFill>
                  <a:srgbClr val="03499E"/>
                </a:solidFill>
                <a:latin typeface="Times New Roman"/>
                <a:cs typeface="Times New Roman"/>
              </a:rPr>
              <a:t>mã</a:t>
            </a:r>
            <a:r>
              <a:rPr sz="1900" spc="160" dirty="0">
                <a:solidFill>
                  <a:srgbClr val="03499E"/>
                </a:solidFill>
                <a:latin typeface="Times New Roman"/>
                <a:cs typeface="Times New Roman"/>
              </a:rPr>
              <a:t> </a:t>
            </a:r>
            <a:r>
              <a:rPr sz="1900" dirty="0">
                <a:solidFill>
                  <a:srgbClr val="03499E"/>
                </a:solidFill>
                <a:latin typeface="Times New Roman"/>
                <a:cs typeface="Times New Roman"/>
              </a:rPr>
              <a:t>A</a:t>
            </a:r>
            <a:r>
              <a:rPr sz="1900" spc="160" dirty="0">
                <a:solidFill>
                  <a:srgbClr val="03499E"/>
                </a:solidFill>
                <a:latin typeface="Times New Roman"/>
                <a:cs typeface="Times New Roman"/>
              </a:rPr>
              <a:t> </a:t>
            </a:r>
            <a:r>
              <a:rPr sz="1900" dirty="0">
                <a:solidFill>
                  <a:srgbClr val="03499E"/>
                </a:solidFill>
                <a:latin typeface="Times New Roman"/>
                <a:cs typeface="Times New Roman"/>
              </a:rPr>
              <a:t>trong</a:t>
            </a:r>
            <a:r>
              <a:rPr sz="1900" spc="170" dirty="0">
                <a:solidFill>
                  <a:srgbClr val="03499E"/>
                </a:solidFill>
                <a:latin typeface="Times New Roman"/>
                <a:cs typeface="Times New Roman"/>
              </a:rPr>
              <a:t> </a:t>
            </a:r>
            <a:r>
              <a:rPr sz="1900" dirty="0">
                <a:solidFill>
                  <a:srgbClr val="03499E"/>
                </a:solidFill>
                <a:latin typeface="Times New Roman"/>
                <a:cs typeface="Times New Roman"/>
              </a:rPr>
              <a:t>gói</a:t>
            </a:r>
            <a:r>
              <a:rPr sz="1900" spc="165" dirty="0">
                <a:solidFill>
                  <a:srgbClr val="03499E"/>
                </a:solidFill>
                <a:latin typeface="Times New Roman"/>
                <a:cs typeface="Times New Roman"/>
              </a:rPr>
              <a:t> </a:t>
            </a:r>
            <a:r>
              <a:rPr sz="1900" dirty="0">
                <a:solidFill>
                  <a:srgbClr val="03499E"/>
                </a:solidFill>
                <a:latin typeface="Times New Roman"/>
                <a:cs typeface="Times New Roman"/>
              </a:rPr>
              <a:t>thầu</a:t>
            </a:r>
            <a:r>
              <a:rPr sz="1900" spc="160" dirty="0">
                <a:solidFill>
                  <a:srgbClr val="03499E"/>
                </a:solidFill>
                <a:latin typeface="Times New Roman"/>
                <a:cs typeface="Times New Roman"/>
              </a:rPr>
              <a:t> </a:t>
            </a:r>
            <a:r>
              <a:rPr sz="1900" dirty="0">
                <a:solidFill>
                  <a:srgbClr val="03499E"/>
                </a:solidFill>
                <a:latin typeface="Times New Roman"/>
                <a:cs typeface="Times New Roman"/>
              </a:rPr>
              <a:t>đang</a:t>
            </a:r>
            <a:r>
              <a:rPr sz="1900" spc="160" dirty="0">
                <a:solidFill>
                  <a:srgbClr val="03499E"/>
                </a:solidFill>
                <a:latin typeface="Times New Roman"/>
                <a:cs typeface="Times New Roman"/>
              </a:rPr>
              <a:t> </a:t>
            </a:r>
            <a:r>
              <a:rPr sz="1900" dirty="0">
                <a:solidFill>
                  <a:srgbClr val="03499E"/>
                </a:solidFill>
                <a:latin typeface="Times New Roman"/>
                <a:cs typeface="Times New Roman"/>
              </a:rPr>
              <a:t>xét</a:t>
            </a:r>
            <a:r>
              <a:rPr sz="1900" spc="150" dirty="0">
                <a:solidFill>
                  <a:srgbClr val="03499E"/>
                </a:solidFill>
                <a:latin typeface="Times New Roman"/>
                <a:cs typeface="Times New Roman"/>
              </a:rPr>
              <a:t> </a:t>
            </a:r>
            <a:r>
              <a:rPr sz="1900" dirty="0">
                <a:solidFill>
                  <a:srgbClr val="03499E"/>
                </a:solidFill>
                <a:latin typeface="Times New Roman"/>
                <a:cs typeface="Times New Roman"/>
              </a:rPr>
              <a:t>(hoặc</a:t>
            </a:r>
            <a:r>
              <a:rPr sz="1900" spc="165" dirty="0">
                <a:solidFill>
                  <a:srgbClr val="03499E"/>
                </a:solidFill>
                <a:latin typeface="Times New Roman"/>
                <a:cs typeface="Times New Roman"/>
              </a:rPr>
              <a:t> </a:t>
            </a:r>
            <a:r>
              <a:rPr sz="1900" dirty="0">
                <a:solidFill>
                  <a:srgbClr val="03499E"/>
                </a:solidFill>
                <a:latin typeface="Times New Roman"/>
                <a:cs typeface="Times New Roman"/>
              </a:rPr>
              <a:t>50%</a:t>
            </a:r>
            <a:r>
              <a:rPr sz="1900" spc="165" dirty="0">
                <a:solidFill>
                  <a:srgbClr val="03499E"/>
                </a:solidFill>
                <a:latin typeface="Times New Roman"/>
                <a:cs typeface="Times New Roman"/>
              </a:rPr>
              <a:t> </a:t>
            </a:r>
            <a:r>
              <a:rPr sz="1900" dirty="0">
                <a:solidFill>
                  <a:srgbClr val="03499E"/>
                </a:solidFill>
                <a:latin typeface="Times New Roman"/>
                <a:cs typeface="Times New Roman"/>
              </a:rPr>
              <a:t>nếu</a:t>
            </a:r>
            <a:r>
              <a:rPr sz="1900" spc="165" dirty="0">
                <a:solidFill>
                  <a:srgbClr val="03499E"/>
                </a:solidFill>
                <a:latin typeface="Times New Roman"/>
                <a:cs typeface="Times New Roman"/>
              </a:rPr>
              <a:t> </a:t>
            </a:r>
            <a:r>
              <a:rPr sz="1900" dirty="0">
                <a:solidFill>
                  <a:srgbClr val="03499E"/>
                </a:solidFill>
                <a:latin typeface="Times New Roman"/>
                <a:cs typeface="Times New Roman"/>
              </a:rPr>
              <a:t>thuộc</a:t>
            </a:r>
            <a:r>
              <a:rPr sz="1900" spc="145" dirty="0">
                <a:solidFill>
                  <a:srgbClr val="03499E"/>
                </a:solidFill>
                <a:latin typeface="Times New Roman"/>
                <a:cs typeface="Times New Roman"/>
              </a:rPr>
              <a:t> </a:t>
            </a:r>
            <a:r>
              <a:rPr sz="1900" dirty="0">
                <a:solidFill>
                  <a:srgbClr val="03499E"/>
                </a:solidFill>
                <a:latin typeface="Times New Roman"/>
                <a:cs typeface="Times New Roman"/>
              </a:rPr>
              <a:t>trường</a:t>
            </a:r>
            <a:r>
              <a:rPr sz="1900" spc="165" dirty="0">
                <a:solidFill>
                  <a:srgbClr val="03499E"/>
                </a:solidFill>
                <a:latin typeface="Times New Roman"/>
                <a:cs typeface="Times New Roman"/>
              </a:rPr>
              <a:t> </a:t>
            </a:r>
            <a:r>
              <a:rPr sz="1900" dirty="0">
                <a:solidFill>
                  <a:srgbClr val="03499E"/>
                </a:solidFill>
                <a:latin typeface="Times New Roman"/>
                <a:cs typeface="Times New Roman"/>
              </a:rPr>
              <a:t>hợp</a:t>
            </a:r>
            <a:r>
              <a:rPr sz="1900" spc="155" dirty="0">
                <a:solidFill>
                  <a:srgbClr val="03499E"/>
                </a:solidFill>
                <a:latin typeface="Times New Roman"/>
                <a:cs typeface="Times New Roman"/>
              </a:rPr>
              <a:t> </a:t>
            </a:r>
            <a:r>
              <a:rPr sz="1900" dirty="0">
                <a:solidFill>
                  <a:srgbClr val="03499E"/>
                </a:solidFill>
                <a:latin typeface="Times New Roman"/>
                <a:cs typeface="Times New Roman"/>
              </a:rPr>
              <a:t>mua</a:t>
            </a:r>
            <a:r>
              <a:rPr sz="1900" spc="175" dirty="0">
                <a:solidFill>
                  <a:srgbClr val="03499E"/>
                </a:solidFill>
                <a:latin typeface="Times New Roman"/>
                <a:cs typeface="Times New Roman"/>
              </a:rPr>
              <a:t> </a:t>
            </a:r>
            <a:r>
              <a:rPr sz="1900" dirty="0">
                <a:solidFill>
                  <a:srgbClr val="03499E"/>
                </a:solidFill>
                <a:latin typeface="Times New Roman"/>
                <a:cs typeface="Times New Roman"/>
              </a:rPr>
              <a:t>sắm</a:t>
            </a:r>
            <a:r>
              <a:rPr sz="1900" spc="145" dirty="0">
                <a:solidFill>
                  <a:srgbClr val="03499E"/>
                </a:solidFill>
                <a:latin typeface="Times New Roman"/>
                <a:cs typeface="Times New Roman"/>
              </a:rPr>
              <a:t> </a:t>
            </a:r>
            <a:r>
              <a:rPr sz="1900" dirty="0">
                <a:solidFill>
                  <a:srgbClr val="03499E"/>
                </a:solidFill>
                <a:latin typeface="Times New Roman"/>
                <a:cs typeface="Times New Roman"/>
              </a:rPr>
              <a:t>tập</a:t>
            </a:r>
            <a:r>
              <a:rPr sz="1900" spc="160" dirty="0">
                <a:solidFill>
                  <a:srgbClr val="03499E"/>
                </a:solidFill>
                <a:latin typeface="Times New Roman"/>
                <a:cs typeface="Times New Roman"/>
              </a:rPr>
              <a:t> </a:t>
            </a:r>
            <a:r>
              <a:rPr sz="1900" dirty="0">
                <a:solidFill>
                  <a:srgbClr val="03499E"/>
                </a:solidFill>
                <a:latin typeface="Times New Roman"/>
                <a:cs typeface="Times New Roman"/>
              </a:rPr>
              <a:t>trung</a:t>
            </a:r>
            <a:r>
              <a:rPr sz="1900" spc="170" dirty="0">
                <a:solidFill>
                  <a:srgbClr val="03499E"/>
                </a:solidFill>
                <a:latin typeface="Times New Roman"/>
                <a:cs typeface="Times New Roman"/>
              </a:rPr>
              <a:t> </a:t>
            </a:r>
            <a:r>
              <a:rPr sz="1900" dirty="0">
                <a:solidFill>
                  <a:srgbClr val="03499E"/>
                </a:solidFill>
                <a:latin typeface="Times New Roman"/>
                <a:cs typeface="Times New Roman"/>
              </a:rPr>
              <a:t>hoặc</a:t>
            </a:r>
            <a:r>
              <a:rPr sz="1900" spc="155" dirty="0">
                <a:solidFill>
                  <a:srgbClr val="03499E"/>
                </a:solidFill>
                <a:latin typeface="Times New Roman"/>
                <a:cs typeface="Times New Roman"/>
              </a:rPr>
              <a:t> </a:t>
            </a:r>
            <a:r>
              <a:rPr sz="1900" dirty="0">
                <a:solidFill>
                  <a:srgbClr val="03499E"/>
                </a:solidFill>
                <a:latin typeface="Times New Roman"/>
                <a:cs typeface="Times New Roman"/>
              </a:rPr>
              <a:t>mua</a:t>
            </a:r>
            <a:r>
              <a:rPr sz="1900" spc="160" dirty="0">
                <a:solidFill>
                  <a:srgbClr val="03499E"/>
                </a:solidFill>
                <a:latin typeface="Times New Roman"/>
                <a:cs typeface="Times New Roman"/>
              </a:rPr>
              <a:t> </a:t>
            </a:r>
            <a:r>
              <a:rPr sz="1900" spc="-25" dirty="0">
                <a:solidFill>
                  <a:srgbClr val="03499E"/>
                </a:solidFill>
                <a:latin typeface="Times New Roman"/>
                <a:cs typeface="Times New Roman"/>
              </a:rPr>
              <a:t>sắm </a:t>
            </a:r>
            <a:r>
              <a:rPr sz="1900" dirty="0">
                <a:solidFill>
                  <a:srgbClr val="03499E"/>
                </a:solidFill>
                <a:latin typeface="Times New Roman"/>
                <a:cs typeface="Times New Roman"/>
              </a:rPr>
              <a:t>hàng</a:t>
            </a:r>
            <a:r>
              <a:rPr sz="1900" spc="-15" dirty="0">
                <a:solidFill>
                  <a:srgbClr val="03499E"/>
                </a:solidFill>
                <a:latin typeface="Times New Roman"/>
                <a:cs typeface="Times New Roman"/>
              </a:rPr>
              <a:t> </a:t>
            </a:r>
            <a:r>
              <a:rPr sz="1900" dirty="0">
                <a:solidFill>
                  <a:srgbClr val="03499E"/>
                </a:solidFill>
                <a:latin typeface="Times New Roman"/>
                <a:cs typeface="Times New Roman"/>
              </a:rPr>
              <a:t>hóa</a:t>
            </a:r>
            <a:r>
              <a:rPr sz="1900" spc="-20" dirty="0">
                <a:solidFill>
                  <a:srgbClr val="03499E"/>
                </a:solidFill>
                <a:latin typeface="Times New Roman"/>
                <a:cs typeface="Times New Roman"/>
              </a:rPr>
              <a:t> </a:t>
            </a:r>
            <a:r>
              <a:rPr sz="1900" dirty="0">
                <a:solidFill>
                  <a:srgbClr val="03499E"/>
                </a:solidFill>
                <a:latin typeface="Times New Roman"/>
                <a:cs typeface="Times New Roman"/>
              </a:rPr>
              <a:t>có</a:t>
            </a:r>
            <a:r>
              <a:rPr sz="1900" spc="-30" dirty="0">
                <a:solidFill>
                  <a:srgbClr val="03499E"/>
                </a:solidFill>
                <a:latin typeface="Times New Roman"/>
                <a:cs typeface="Times New Roman"/>
              </a:rPr>
              <a:t> </a:t>
            </a:r>
            <a:r>
              <a:rPr sz="1900" dirty="0">
                <a:solidFill>
                  <a:srgbClr val="03499E"/>
                </a:solidFill>
                <a:latin typeface="Times New Roman"/>
                <a:cs typeface="Times New Roman"/>
              </a:rPr>
              <a:t>số</a:t>
            </a:r>
            <a:r>
              <a:rPr sz="1900" spc="-20" dirty="0">
                <a:solidFill>
                  <a:srgbClr val="03499E"/>
                </a:solidFill>
                <a:latin typeface="Times New Roman"/>
                <a:cs typeface="Times New Roman"/>
              </a:rPr>
              <a:t> </a:t>
            </a:r>
            <a:r>
              <a:rPr sz="1900" dirty="0">
                <a:solidFill>
                  <a:srgbClr val="03499E"/>
                </a:solidFill>
                <a:latin typeface="Times New Roman"/>
                <a:cs typeface="Times New Roman"/>
              </a:rPr>
              <a:t>lượng,</a:t>
            </a:r>
            <a:r>
              <a:rPr sz="1900" spc="-35" dirty="0">
                <a:solidFill>
                  <a:srgbClr val="03499E"/>
                </a:solidFill>
                <a:latin typeface="Times New Roman"/>
                <a:cs typeface="Times New Roman"/>
              </a:rPr>
              <a:t> </a:t>
            </a:r>
            <a:r>
              <a:rPr sz="1900" dirty="0">
                <a:solidFill>
                  <a:srgbClr val="03499E"/>
                </a:solidFill>
                <a:latin typeface="Times New Roman"/>
                <a:cs typeface="Times New Roman"/>
              </a:rPr>
              <a:t>khối</a:t>
            </a:r>
            <a:r>
              <a:rPr sz="1900" spc="-15" dirty="0">
                <a:solidFill>
                  <a:srgbClr val="03499E"/>
                </a:solidFill>
                <a:latin typeface="Times New Roman"/>
                <a:cs typeface="Times New Roman"/>
              </a:rPr>
              <a:t> </a:t>
            </a:r>
            <a:r>
              <a:rPr sz="1900" dirty="0">
                <a:solidFill>
                  <a:srgbClr val="03499E"/>
                </a:solidFill>
                <a:latin typeface="Times New Roman"/>
                <a:cs typeface="Times New Roman"/>
              </a:rPr>
              <a:t>lượng</a:t>
            </a:r>
            <a:r>
              <a:rPr sz="1900" spc="-25" dirty="0">
                <a:solidFill>
                  <a:srgbClr val="03499E"/>
                </a:solidFill>
                <a:latin typeface="Times New Roman"/>
                <a:cs typeface="Times New Roman"/>
              </a:rPr>
              <a:t> </a:t>
            </a:r>
            <a:r>
              <a:rPr sz="1900" dirty="0">
                <a:solidFill>
                  <a:srgbClr val="03499E"/>
                </a:solidFill>
                <a:latin typeface="Times New Roman"/>
                <a:cs typeface="Times New Roman"/>
              </a:rPr>
              <a:t>mời</a:t>
            </a:r>
            <a:r>
              <a:rPr sz="1900" spc="-10" dirty="0">
                <a:solidFill>
                  <a:srgbClr val="03499E"/>
                </a:solidFill>
                <a:latin typeface="Times New Roman"/>
                <a:cs typeface="Times New Roman"/>
              </a:rPr>
              <a:t> </a:t>
            </a:r>
            <a:r>
              <a:rPr sz="1900" dirty="0">
                <a:solidFill>
                  <a:srgbClr val="03499E"/>
                </a:solidFill>
                <a:latin typeface="Times New Roman"/>
                <a:cs typeface="Times New Roman"/>
              </a:rPr>
              <a:t>thầu</a:t>
            </a:r>
            <a:r>
              <a:rPr sz="1900" spc="-15" dirty="0">
                <a:solidFill>
                  <a:srgbClr val="03499E"/>
                </a:solidFill>
                <a:latin typeface="Times New Roman"/>
                <a:cs typeface="Times New Roman"/>
              </a:rPr>
              <a:t> </a:t>
            </a:r>
            <a:r>
              <a:rPr sz="1900" spc="-10" dirty="0">
                <a:solidFill>
                  <a:srgbClr val="03499E"/>
                </a:solidFill>
                <a:latin typeface="Times New Roman"/>
                <a:cs typeface="Times New Roman"/>
              </a:rPr>
              <a:t>lớn).</a:t>
            </a:r>
            <a:endParaRPr sz="1900">
              <a:latin typeface="Times New Roman"/>
              <a:cs typeface="Times New Roman"/>
            </a:endParaRPr>
          </a:p>
        </p:txBody>
      </p:sp>
      <p:sp>
        <p:nvSpPr>
          <p:cNvPr id="9" name="object 9"/>
          <p:cNvSpPr txBox="1"/>
          <p:nvPr/>
        </p:nvSpPr>
        <p:spPr>
          <a:xfrm>
            <a:off x="11727815" y="6563140"/>
            <a:ext cx="250825" cy="179705"/>
          </a:xfrm>
          <a:prstGeom prst="rect">
            <a:avLst/>
          </a:prstGeom>
        </p:spPr>
        <p:txBody>
          <a:bodyPr vert="horz" wrap="square" lIns="0" tIns="8255" rIns="0" bIns="0" rtlCol="0">
            <a:spAutoFit/>
          </a:bodyPr>
          <a:lstStyle/>
          <a:p>
            <a:pPr marL="38100">
              <a:lnSpc>
                <a:spcPct val="100000"/>
              </a:lnSpc>
              <a:spcBef>
                <a:spcPts val="65"/>
              </a:spcBef>
            </a:pPr>
            <a:fld id="{81D60167-4931-47E6-BA6A-407CBD079E47}" type="slidenum">
              <a:rPr sz="1000" spc="-25" dirty="0">
                <a:latin typeface="Verdana"/>
                <a:cs typeface="Verdana"/>
              </a:rPr>
              <a:t>88</a:t>
            </a:fld>
            <a:endParaRPr sz="1000">
              <a:latin typeface="Verdana"/>
              <a:cs typeface="Verdana"/>
            </a:endParaRPr>
          </a:p>
        </p:txBody>
      </p:sp>
      <p:sp>
        <p:nvSpPr>
          <p:cNvPr id="8" name="object 8"/>
          <p:cNvSpPr txBox="1">
            <a:spLocks noGrp="1"/>
          </p:cNvSpPr>
          <p:nvPr>
            <p:ph type="title"/>
          </p:nvPr>
        </p:nvSpPr>
        <p:spPr>
          <a:xfrm>
            <a:off x="635609" y="151638"/>
            <a:ext cx="6710045" cy="436880"/>
          </a:xfrm>
          <a:prstGeom prst="rect">
            <a:avLst/>
          </a:prstGeom>
        </p:spPr>
        <p:txBody>
          <a:bodyPr vert="horz" wrap="square" lIns="0" tIns="12700" rIns="0" bIns="0" rtlCol="0">
            <a:spAutoFit/>
          </a:bodyPr>
          <a:lstStyle/>
          <a:p>
            <a:pPr marL="12700">
              <a:lnSpc>
                <a:spcPct val="100000"/>
              </a:lnSpc>
              <a:spcBef>
                <a:spcPts val="100"/>
              </a:spcBef>
            </a:pPr>
            <a:r>
              <a:rPr sz="2700" dirty="0"/>
              <a:t>Tiêu</a:t>
            </a:r>
            <a:r>
              <a:rPr sz="2700" spc="-10" dirty="0"/>
              <a:t> </a:t>
            </a:r>
            <a:r>
              <a:rPr sz="2700" dirty="0"/>
              <a:t>chuẩn</a:t>
            </a:r>
            <a:r>
              <a:rPr sz="2700" spc="-10" dirty="0"/>
              <a:t> </a:t>
            </a:r>
            <a:r>
              <a:rPr sz="2700" dirty="0"/>
              <a:t>đánh</a:t>
            </a:r>
            <a:r>
              <a:rPr sz="2700" spc="-25" dirty="0"/>
              <a:t> </a:t>
            </a:r>
            <a:r>
              <a:rPr sz="2700" dirty="0"/>
              <a:t>giá</a:t>
            </a:r>
            <a:r>
              <a:rPr sz="2700" spc="-20" dirty="0"/>
              <a:t> </a:t>
            </a:r>
            <a:r>
              <a:rPr sz="2700" dirty="0"/>
              <a:t>NLKN</a:t>
            </a:r>
            <a:r>
              <a:rPr sz="2700" spc="-10" dirty="0"/>
              <a:t> </a:t>
            </a:r>
            <a:r>
              <a:rPr sz="2700" dirty="0"/>
              <a:t>–</a:t>
            </a:r>
            <a:r>
              <a:rPr sz="2700" spc="-10" dirty="0"/>
              <a:t> </a:t>
            </a:r>
            <a:r>
              <a:rPr sz="2700" dirty="0"/>
              <a:t>NT</a:t>
            </a:r>
            <a:r>
              <a:rPr sz="2700" spc="-10" dirty="0"/>
              <a:t> </a:t>
            </a:r>
            <a:r>
              <a:rPr sz="2700" dirty="0"/>
              <a:t>thương</a:t>
            </a:r>
            <a:r>
              <a:rPr sz="2700" spc="-20" dirty="0"/>
              <a:t> </a:t>
            </a:r>
            <a:r>
              <a:rPr sz="2700" spc="-25" dirty="0"/>
              <a:t>mại</a:t>
            </a:r>
            <a:endParaRPr sz="2700"/>
          </a:p>
        </p:txBody>
      </p:sp>
      <p:sp>
        <p:nvSpPr>
          <p:cNvPr id="10" name="Slide Number Placeholder 9">
            <a:extLst>
              <a:ext uri="{FF2B5EF4-FFF2-40B4-BE49-F238E27FC236}">
                <a16:creationId xmlns:a16="http://schemas.microsoft.com/office/drawing/2014/main" id="{7288240A-584B-3AD0-87B9-52467D09435F}"/>
              </a:ext>
            </a:extLst>
          </p:cNvPr>
          <p:cNvSpPr>
            <a:spLocks noGrp="1"/>
          </p:cNvSpPr>
          <p:nvPr>
            <p:ph type="sldNum" sz="quarter" idx="7"/>
          </p:nvPr>
        </p:nvSpPr>
        <p:spPr/>
        <p:txBody>
          <a:bodyPr/>
          <a:lstStyle/>
          <a:p>
            <a:pPr marL="4939665">
              <a:lnSpc>
                <a:spcPts val="1655"/>
              </a:lnSpc>
            </a:pPr>
            <a:fld id="{81D60167-4931-47E6-BA6A-407CBD079E47}" type="slidenum">
              <a:rPr lang="en-US" spc="-25" smtClean="0"/>
              <a:t>88</a:t>
            </a:fld>
            <a:endParaRPr lang="en-US" spc="-25"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145539" y="883666"/>
            <a:ext cx="10360025" cy="4763135"/>
          </a:xfrm>
          <a:prstGeom prst="rect">
            <a:avLst/>
          </a:prstGeom>
        </p:spPr>
        <p:txBody>
          <a:bodyPr vert="horz" wrap="square" lIns="0" tIns="134620" rIns="0" bIns="0" rtlCol="0">
            <a:spAutoFit/>
          </a:bodyPr>
          <a:lstStyle/>
          <a:p>
            <a:pPr marL="12700" algn="just">
              <a:lnSpc>
                <a:spcPct val="100000"/>
              </a:lnSpc>
              <a:spcBef>
                <a:spcPts val="1060"/>
              </a:spcBef>
            </a:pPr>
            <a:r>
              <a:rPr sz="2400" b="1" dirty="0">
                <a:solidFill>
                  <a:srgbClr val="03499E"/>
                </a:solidFill>
                <a:latin typeface="Times New Roman"/>
                <a:cs typeface="Times New Roman"/>
              </a:rPr>
              <a:t>Hợp</a:t>
            </a:r>
            <a:r>
              <a:rPr sz="2400" b="1" spc="-45" dirty="0">
                <a:solidFill>
                  <a:srgbClr val="03499E"/>
                </a:solidFill>
                <a:latin typeface="Times New Roman"/>
                <a:cs typeface="Times New Roman"/>
              </a:rPr>
              <a:t> </a:t>
            </a:r>
            <a:r>
              <a:rPr sz="2400" b="1" dirty="0">
                <a:solidFill>
                  <a:srgbClr val="03499E"/>
                </a:solidFill>
                <a:latin typeface="Times New Roman"/>
                <a:cs typeface="Times New Roman"/>
              </a:rPr>
              <a:t>đồng</a:t>
            </a:r>
            <a:r>
              <a:rPr sz="2400" b="1" spc="-20" dirty="0">
                <a:solidFill>
                  <a:srgbClr val="03499E"/>
                </a:solidFill>
                <a:latin typeface="Times New Roman"/>
                <a:cs typeface="Times New Roman"/>
              </a:rPr>
              <a:t> </a:t>
            </a:r>
            <a:r>
              <a:rPr sz="2400" b="1" dirty="0">
                <a:solidFill>
                  <a:srgbClr val="03499E"/>
                </a:solidFill>
                <a:latin typeface="Times New Roman"/>
                <a:cs typeface="Times New Roman"/>
              </a:rPr>
              <a:t>tương</a:t>
            </a:r>
            <a:r>
              <a:rPr sz="2400" b="1" spc="-40" dirty="0">
                <a:solidFill>
                  <a:srgbClr val="03499E"/>
                </a:solidFill>
                <a:latin typeface="Times New Roman"/>
                <a:cs typeface="Times New Roman"/>
              </a:rPr>
              <a:t> </a:t>
            </a:r>
            <a:r>
              <a:rPr sz="2400" b="1" spc="-25" dirty="0">
                <a:solidFill>
                  <a:srgbClr val="03499E"/>
                </a:solidFill>
                <a:latin typeface="Times New Roman"/>
                <a:cs typeface="Times New Roman"/>
              </a:rPr>
              <a:t>tự:</a:t>
            </a:r>
            <a:endParaRPr sz="2400">
              <a:latin typeface="Times New Roman"/>
              <a:cs typeface="Times New Roman"/>
            </a:endParaRPr>
          </a:p>
          <a:p>
            <a:pPr marL="461645" indent="-448945" algn="just">
              <a:lnSpc>
                <a:spcPct val="100000"/>
              </a:lnSpc>
              <a:spcBef>
                <a:spcPts val="960"/>
              </a:spcBef>
              <a:buSzPct val="50000"/>
              <a:buChar char="●"/>
              <a:tabLst>
                <a:tab pos="461645" algn="l"/>
              </a:tabLst>
            </a:pPr>
            <a:r>
              <a:rPr sz="2400" dirty="0">
                <a:solidFill>
                  <a:srgbClr val="03499E"/>
                </a:solidFill>
                <a:latin typeface="Times New Roman"/>
                <a:cs typeface="Times New Roman"/>
              </a:rPr>
              <a:t>Tương</a:t>
            </a:r>
            <a:r>
              <a:rPr sz="2400" spc="-25" dirty="0">
                <a:solidFill>
                  <a:srgbClr val="03499E"/>
                </a:solidFill>
                <a:latin typeface="Times New Roman"/>
                <a:cs typeface="Times New Roman"/>
              </a:rPr>
              <a:t> </a:t>
            </a:r>
            <a:r>
              <a:rPr sz="2400" dirty="0">
                <a:solidFill>
                  <a:srgbClr val="03499E"/>
                </a:solidFill>
                <a:latin typeface="Times New Roman"/>
                <a:cs typeface="Times New Roman"/>
              </a:rPr>
              <a:t>tự</a:t>
            </a:r>
            <a:r>
              <a:rPr sz="2400" spc="-20" dirty="0">
                <a:solidFill>
                  <a:srgbClr val="03499E"/>
                </a:solidFill>
                <a:latin typeface="Times New Roman"/>
                <a:cs typeface="Times New Roman"/>
              </a:rPr>
              <a:t> </a:t>
            </a:r>
            <a:r>
              <a:rPr sz="2400" dirty="0">
                <a:solidFill>
                  <a:srgbClr val="03499E"/>
                </a:solidFill>
                <a:latin typeface="Times New Roman"/>
                <a:cs typeface="Times New Roman"/>
              </a:rPr>
              <a:t>về</a:t>
            </a:r>
            <a:r>
              <a:rPr sz="2400" spc="-15" dirty="0">
                <a:solidFill>
                  <a:srgbClr val="03499E"/>
                </a:solidFill>
                <a:latin typeface="Times New Roman"/>
                <a:cs typeface="Times New Roman"/>
              </a:rPr>
              <a:t> </a:t>
            </a:r>
            <a:r>
              <a:rPr sz="2400" dirty="0">
                <a:solidFill>
                  <a:srgbClr val="03499E"/>
                </a:solidFill>
                <a:latin typeface="Times New Roman"/>
                <a:cs typeface="Times New Roman"/>
              </a:rPr>
              <a:t>quy</a:t>
            </a:r>
            <a:r>
              <a:rPr sz="2400" spc="-15" dirty="0">
                <a:solidFill>
                  <a:srgbClr val="03499E"/>
                </a:solidFill>
                <a:latin typeface="Times New Roman"/>
                <a:cs typeface="Times New Roman"/>
              </a:rPr>
              <a:t> </a:t>
            </a:r>
            <a:r>
              <a:rPr sz="2400" spc="-25" dirty="0">
                <a:solidFill>
                  <a:srgbClr val="03499E"/>
                </a:solidFill>
                <a:latin typeface="Times New Roman"/>
                <a:cs typeface="Times New Roman"/>
              </a:rPr>
              <a:t>mô:</a:t>
            </a:r>
            <a:endParaRPr sz="2400">
              <a:latin typeface="Times New Roman"/>
              <a:cs typeface="Times New Roman"/>
            </a:endParaRPr>
          </a:p>
          <a:p>
            <a:pPr marL="12700" marR="5080" indent="449580" algn="just">
              <a:lnSpc>
                <a:spcPct val="105100"/>
              </a:lnSpc>
              <a:spcBef>
                <a:spcPts val="1195"/>
              </a:spcBef>
              <a:buSzPct val="50000"/>
              <a:buChar char="●"/>
              <a:tabLst>
                <a:tab pos="462280" algn="l"/>
              </a:tabLst>
            </a:pPr>
            <a:r>
              <a:rPr sz="2400" dirty="0">
                <a:solidFill>
                  <a:srgbClr val="03499E"/>
                </a:solidFill>
                <a:latin typeface="Times New Roman"/>
                <a:cs typeface="Times New Roman"/>
              </a:rPr>
              <a:t>(i)</a:t>
            </a:r>
            <a:r>
              <a:rPr sz="2400" spc="100" dirty="0">
                <a:solidFill>
                  <a:srgbClr val="03499E"/>
                </a:solidFill>
                <a:latin typeface="Times New Roman"/>
                <a:cs typeface="Times New Roman"/>
              </a:rPr>
              <a:t> </a:t>
            </a:r>
            <a:r>
              <a:rPr sz="2400" dirty="0">
                <a:solidFill>
                  <a:srgbClr val="03499E"/>
                </a:solidFill>
                <a:latin typeface="Times New Roman"/>
                <a:cs typeface="Times New Roman"/>
              </a:rPr>
              <a:t>Có</a:t>
            </a:r>
            <a:r>
              <a:rPr sz="2400" spc="80" dirty="0">
                <a:solidFill>
                  <a:srgbClr val="03499E"/>
                </a:solidFill>
                <a:latin typeface="Times New Roman"/>
                <a:cs typeface="Times New Roman"/>
              </a:rPr>
              <a:t> </a:t>
            </a:r>
            <a:r>
              <a:rPr sz="2400" dirty="0">
                <a:solidFill>
                  <a:srgbClr val="03499E"/>
                </a:solidFill>
                <a:latin typeface="Times New Roman"/>
                <a:cs typeface="Times New Roman"/>
              </a:rPr>
              <a:t>ít</a:t>
            </a:r>
            <a:r>
              <a:rPr sz="2400" spc="100" dirty="0">
                <a:solidFill>
                  <a:srgbClr val="03499E"/>
                </a:solidFill>
                <a:latin typeface="Times New Roman"/>
                <a:cs typeface="Times New Roman"/>
              </a:rPr>
              <a:t> </a:t>
            </a:r>
            <a:r>
              <a:rPr sz="2400" dirty="0">
                <a:solidFill>
                  <a:srgbClr val="03499E"/>
                </a:solidFill>
                <a:latin typeface="Times New Roman"/>
                <a:cs typeface="Times New Roman"/>
              </a:rPr>
              <a:t>nhất</a:t>
            </a:r>
            <a:r>
              <a:rPr sz="2400" spc="100" dirty="0">
                <a:solidFill>
                  <a:srgbClr val="03499E"/>
                </a:solidFill>
                <a:latin typeface="Times New Roman"/>
                <a:cs typeface="Times New Roman"/>
              </a:rPr>
              <a:t> </a:t>
            </a:r>
            <a:r>
              <a:rPr sz="2400" dirty="0">
                <a:solidFill>
                  <a:srgbClr val="03499E"/>
                </a:solidFill>
                <a:latin typeface="Times New Roman"/>
                <a:cs typeface="Times New Roman"/>
              </a:rPr>
              <a:t>01</a:t>
            </a:r>
            <a:r>
              <a:rPr sz="2400" spc="100" dirty="0">
                <a:solidFill>
                  <a:srgbClr val="03499E"/>
                </a:solidFill>
                <a:latin typeface="Times New Roman"/>
                <a:cs typeface="Times New Roman"/>
              </a:rPr>
              <a:t> </a:t>
            </a:r>
            <a:r>
              <a:rPr sz="2400" dirty="0">
                <a:solidFill>
                  <a:srgbClr val="03499E"/>
                </a:solidFill>
                <a:latin typeface="Times New Roman"/>
                <a:cs typeface="Times New Roman"/>
              </a:rPr>
              <a:t>hợp</a:t>
            </a:r>
            <a:r>
              <a:rPr sz="2400" spc="95" dirty="0">
                <a:solidFill>
                  <a:srgbClr val="03499E"/>
                </a:solidFill>
                <a:latin typeface="Times New Roman"/>
                <a:cs typeface="Times New Roman"/>
              </a:rPr>
              <a:t> </a:t>
            </a:r>
            <a:r>
              <a:rPr sz="2400" dirty="0">
                <a:solidFill>
                  <a:srgbClr val="03499E"/>
                </a:solidFill>
                <a:latin typeface="Times New Roman"/>
                <a:cs typeface="Times New Roman"/>
              </a:rPr>
              <a:t>đồng</a:t>
            </a:r>
            <a:r>
              <a:rPr sz="2400" spc="95" dirty="0">
                <a:solidFill>
                  <a:srgbClr val="03499E"/>
                </a:solidFill>
                <a:latin typeface="Times New Roman"/>
                <a:cs typeface="Times New Roman"/>
              </a:rPr>
              <a:t> </a:t>
            </a:r>
            <a:r>
              <a:rPr sz="2400" dirty="0">
                <a:solidFill>
                  <a:srgbClr val="03499E"/>
                </a:solidFill>
                <a:latin typeface="Times New Roman"/>
                <a:cs typeface="Times New Roman"/>
              </a:rPr>
              <a:t>hoàn</a:t>
            </a:r>
            <a:r>
              <a:rPr sz="2400" spc="95" dirty="0">
                <a:solidFill>
                  <a:srgbClr val="03499E"/>
                </a:solidFill>
                <a:latin typeface="Times New Roman"/>
                <a:cs typeface="Times New Roman"/>
              </a:rPr>
              <a:t> </a:t>
            </a:r>
            <a:r>
              <a:rPr sz="2400" dirty="0">
                <a:solidFill>
                  <a:srgbClr val="03499E"/>
                </a:solidFill>
                <a:latin typeface="Times New Roman"/>
                <a:cs typeface="Times New Roman"/>
              </a:rPr>
              <a:t>thành</a:t>
            </a:r>
            <a:r>
              <a:rPr sz="2400" spc="95" dirty="0">
                <a:solidFill>
                  <a:srgbClr val="03499E"/>
                </a:solidFill>
                <a:latin typeface="Times New Roman"/>
                <a:cs typeface="Times New Roman"/>
              </a:rPr>
              <a:t> </a:t>
            </a:r>
            <a:r>
              <a:rPr sz="2400" dirty="0">
                <a:solidFill>
                  <a:srgbClr val="03499E"/>
                </a:solidFill>
                <a:latin typeface="Times New Roman"/>
                <a:cs typeface="Times New Roman"/>
              </a:rPr>
              <a:t>cung</a:t>
            </a:r>
            <a:r>
              <a:rPr sz="2400" spc="100" dirty="0">
                <a:solidFill>
                  <a:srgbClr val="03499E"/>
                </a:solidFill>
                <a:latin typeface="Times New Roman"/>
                <a:cs typeface="Times New Roman"/>
              </a:rPr>
              <a:t> </a:t>
            </a:r>
            <a:r>
              <a:rPr sz="2400" dirty="0">
                <a:solidFill>
                  <a:srgbClr val="03499E"/>
                </a:solidFill>
                <a:latin typeface="Times New Roman"/>
                <a:cs typeface="Times New Roman"/>
              </a:rPr>
              <a:t>cấp</a:t>
            </a:r>
            <a:r>
              <a:rPr sz="2400" spc="85" dirty="0">
                <a:solidFill>
                  <a:srgbClr val="03499E"/>
                </a:solidFill>
                <a:latin typeface="Times New Roman"/>
                <a:cs typeface="Times New Roman"/>
              </a:rPr>
              <a:t> </a:t>
            </a:r>
            <a:r>
              <a:rPr sz="2400" dirty="0">
                <a:solidFill>
                  <a:srgbClr val="03499E"/>
                </a:solidFill>
                <a:latin typeface="Times New Roman"/>
                <a:cs typeface="Times New Roman"/>
              </a:rPr>
              <a:t>đầy</a:t>
            </a:r>
            <a:r>
              <a:rPr sz="2400" spc="95" dirty="0">
                <a:solidFill>
                  <a:srgbClr val="03499E"/>
                </a:solidFill>
                <a:latin typeface="Times New Roman"/>
                <a:cs typeface="Times New Roman"/>
              </a:rPr>
              <a:t> </a:t>
            </a:r>
            <a:r>
              <a:rPr sz="2400" dirty="0">
                <a:solidFill>
                  <a:srgbClr val="03499E"/>
                </a:solidFill>
                <a:latin typeface="Times New Roman"/>
                <a:cs typeface="Times New Roman"/>
              </a:rPr>
              <a:t>đủ</a:t>
            </a:r>
            <a:r>
              <a:rPr sz="2400" spc="95" dirty="0">
                <a:solidFill>
                  <a:srgbClr val="03499E"/>
                </a:solidFill>
                <a:latin typeface="Times New Roman"/>
                <a:cs typeface="Times New Roman"/>
              </a:rPr>
              <a:t> </a:t>
            </a:r>
            <a:r>
              <a:rPr sz="2400" dirty="0">
                <a:solidFill>
                  <a:srgbClr val="03499E"/>
                </a:solidFill>
                <a:latin typeface="Times New Roman"/>
                <a:cs typeface="Times New Roman"/>
              </a:rPr>
              <a:t>các</a:t>
            </a:r>
            <a:r>
              <a:rPr sz="2400" spc="90" dirty="0">
                <a:solidFill>
                  <a:srgbClr val="03499E"/>
                </a:solidFill>
                <a:latin typeface="Times New Roman"/>
                <a:cs typeface="Times New Roman"/>
              </a:rPr>
              <a:t> </a:t>
            </a:r>
            <a:r>
              <a:rPr sz="2400" dirty="0">
                <a:solidFill>
                  <a:srgbClr val="03499E"/>
                </a:solidFill>
                <a:latin typeface="Times New Roman"/>
                <a:cs typeface="Times New Roman"/>
              </a:rPr>
              <a:t>loại</a:t>
            </a:r>
            <a:r>
              <a:rPr sz="2400" spc="100" dirty="0">
                <a:solidFill>
                  <a:srgbClr val="03499E"/>
                </a:solidFill>
                <a:latin typeface="Times New Roman"/>
                <a:cs typeface="Times New Roman"/>
              </a:rPr>
              <a:t> </a:t>
            </a:r>
            <a:r>
              <a:rPr sz="2400" dirty="0">
                <a:solidFill>
                  <a:srgbClr val="03499E"/>
                </a:solidFill>
                <a:latin typeface="Times New Roman"/>
                <a:cs typeface="Times New Roman"/>
              </a:rPr>
              <a:t>hàng</a:t>
            </a:r>
            <a:r>
              <a:rPr sz="2400" spc="95" dirty="0">
                <a:solidFill>
                  <a:srgbClr val="03499E"/>
                </a:solidFill>
                <a:latin typeface="Times New Roman"/>
                <a:cs typeface="Times New Roman"/>
              </a:rPr>
              <a:t> </a:t>
            </a:r>
            <a:r>
              <a:rPr sz="2400" dirty="0">
                <a:solidFill>
                  <a:srgbClr val="03499E"/>
                </a:solidFill>
                <a:latin typeface="Times New Roman"/>
                <a:cs typeface="Times New Roman"/>
              </a:rPr>
              <a:t>hóa</a:t>
            </a:r>
            <a:r>
              <a:rPr sz="2400" spc="100" dirty="0">
                <a:solidFill>
                  <a:srgbClr val="03499E"/>
                </a:solidFill>
                <a:latin typeface="Times New Roman"/>
                <a:cs typeface="Times New Roman"/>
              </a:rPr>
              <a:t> </a:t>
            </a:r>
            <a:r>
              <a:rPr sz="2400" spc="-10" dirty="0">
                <a:solidFill>
                  <a:srgbClr val="03499E"/>
                </a:solidFill>
                <a:latin typeface="Times New Roman"/>
                <a:cs typeface="Times New Roman"/>
              </a:rPr>
              <a:t>tương </a:t>
            </a:r>
            <a:r>
              <a:rPr sz="2400" dirty="0">
                <a:solidFill>
                  <a:srgbClr val="03499E"/>
                </a:solidFill>
                <a:latin typeface="Times New Roman"/>
                <a:cs typeface="Times New Roman"/>
              </a:rPr>
              <a:t>tự</a:t>
            </a:r>
            <a:r>
              <a:rPr sz="2400" spc="140" dirty="0">
                <a:solidFill>
                  <a:srgbClr val="03499E"/>
                </a:solidFill>
                <a:latin typeface="Times New Roman"/>
                <a:cs typeface="Times New Roman"/>
              </a:rPr>
              <a:t> </a:t>
            </a:r>
            <a:r>
              <a:rPr sz="2400" dirty="0">
                <a:solidFill>
                  <a:srgbClr val="03499E"/>
                </a:solidFill>
                <a:latin typeface="Times New Roman"/>
                <a:cs typeface="Times New Roman"/>
              </a:rPr>
              <a:t>có</a:t>
            </a:r>
            <a:r>
              <a:rPr sz="2400" spc="145" dirty="0">
                <a:solidFill>
                  <a:srgbClr val="03499E"/>
                </a:solidFill>
                <a:latin typeface="Times New Roman"/>
                <a:cs typeface="Times New Roman"/>
              </a:rPr>
              <a:t> </a:t>
            </a:r>
            <a:r>
              <a:rPr sz="2400" dirty="0">
                <a:solidFill>
                  <a:srgbClr val="03499E"/>
                </a:solidFill>
                <a:latin typeface="Times New Roman"/>
                <a:cs typeface="Times New Roman"/>
              </a:rPr>
              <a:t>giá</a:t>
            </a:r>
            <a:r>
              <a:rPr sz="2400" spc="140" dirty="0">
                <a:solidFill>
                  <a:srgbClr val="03499E"/>
                </a:solidFill>
                <a:latin typeface="Times New Roman"/>
                <a:cs typeface="Times New Roman"/>
              </a:rPr>
              <a:t> </a:t>
            </a:r>
            <a:r>
              <a:rPr sz="2400" dirty="0">
                <a:solidFill>
                  <a:srgbClr val="03499E"/>
                </a:solidFill>
                <a:latin typeface="Times New Roman"/>
                <a:cs typeface="Times New Roman"/>
              </a:rPr>
              <a:t>trị</a:t>
            </a:r>
            <a:r>
              <a:rPr sz="2400" spc="135" dirty="0">
                <a:solidFill>
                  <a:srgbClr val="03499E"/>
                </a:solidFill>
                <a:latin typeface="Times New Roman"/>
                <a:cs typeface="Times New Roman"/>
              </a:rPr>
              <a:t> </a:t>
            </a:r>
            <a:r>
              <a:rPr sz="2400" dirty="0">
                <a:solidFill>
                  <a:srgbClr val="03499E"/>
                </a:solidFill>
                <a:latin typeface="Times New Roman"/>
                <a:cs typeface="Times New Roman"/>
              </a:rPr>
              <a:t>đáp</a:t>
            </a:r>
            <a:r>
              <a:rPr sz="2400" spc="145" dirty="0">
                <a:solidFill>
                  <a:srgbClr val="03499E"/>
                </a:solidFill>
                <a:latin typeface="Times New Roman"/>
                <a:cs typeface="Times New Roman"/>
              </a:rPr>
              <a:t> </a:t>
            </a:r>
            <a:r>
              <a:rPr sz="2400" dirty="0">
                <a:solidFill>
                  <a:srgbClr val="03499E"/>
                </a:solidFill>
                <a:latin typeface="Times New Roman"/>
                <a:cs typeface="Times New Roman"/>
              </a:rPr>
              <a:t>ứng</a:t>
            </a:r>
            <a:r>
              <a:rPr sz="2400" spc="140" dirty="0">
                <a:solidFill>
                  <a:srgbClr val="03499E"/>
                </a:solidFill>
                <a:latin typeface="Times New Roman"/>
                <a:cs typeface="Times New Roman"/>
              </a:rPr>
              <a:t> </a:t>
            </a:r>
            <a:r>
              <a:rPr sz="2400" dirty="0">
                <a:solidFill>
                  <a:srgbClr val="03499E"/>
                </a:solidFill>
                <a:latin typeface="Times New Roman"/>
                <a:cs typeface="Times New Roman"/>
              </a:rPr>
              <a:t>tối</a:t>
            </a:r>
            <a:r>
              <a:rPr sz="2400" spc="135" dirty="0">
                <a:solidFill>
                  <a:srgbClr val="03499E"/>
                </a:solidFill>
                <a:latin typeface="Times New Roman"/>
                <a:cs typeface="Times New Roman"/>
              </a:rPr>
              <a:t> </a:t>
            </a:r>
            <a:r>
              <a:rPr sz="2400" dirty="0">
                <a:solidFill>
                  <a:srgbClr val="03499E"/>
                </a:solidFill>
                <a:latin typeface="Times New Roman"/>
                <a:cs typeface="Times New Roman"/>
              </a:rPr>
              <a:t>thiểu</a:t>
            </a:r>
            <a:r>
              <a:rPr sz="2400" spc="140" dirty="0">
                <a:solidFill>
                  <a:srgbClr val="03499E"/>
                </a:solidFill>
                <a:latin typeface="Times New Roman"/>
                <a:cs typeface="Times New Roman"/>
              </a:rPr>
              <a:t> </a:t>
            </a:r>
            <a:r>
              <a:rPr sz="2400" dirty="0">
                <a:solidFill>
                  <a:srgbClr val="03499E"/>
                </a:solidFill>
                <a:latin typeface="Times New Roman"/>
                <a:cs typeface="Times New Roman"/>
              </a:rPr>
              <a:t>là</a:t>
            </a:r>
            <a:r>
              <a:rPr sz="2400" spc="145" dirty="0">
                <a:solidFill>
                  <a:srgbClr val="03499E"/>
                </a:solidFill>
                <a:latin typeface="Times New Roman"/>
                <a:cs typeface="Times New Roman"/>
              </a:rPr>
              <a:t> </a:t>
            </a:r>
            <a:r>
              <a:rPr sz="2400" b="1" dirty="0">
                <a:solidFill>
                  <a:srgbClr val="03499E"/>
                </a:solidFill>
                <a:latin typeface="Times New Roman"/>
                <a:cs typeface="Times New Roman"/>
              </a:rPr>
              <a:t>Y</a:t>
            </a:r>
            <a:r>
              <a:rPr sz="2400" b="1" spc="140" dirty="0">
                <a:solidFill>
                  <a:srgbClr val="03499E"/>
                </a:solidFill>
                <a:latin typeface="Times New Roman"/>
                <a:cs typeface="Times New Roman"/>
              </a:rPr>
              <a:t> </a:t>
            </a:r>
            <a:r>
              <a:rPr sz="2400" dirty="0">
                <a:solidFill>
                  <a:srgbClr val="03499E"/>
                </a:solidFill>
                <a:latin typeface="Times New Roman"/>
                <a:cs typeface="Times New Roman"/>
              </a:rPr>
              <a:t>(hoặc</a:t>
            </a:r>
            <a:r>
              <a:rPr sz="2400" spc="140" dirty="0">
                <a:solidFill>
                  <a:srgbClr val="03499E"/>
                </a:solidFill>
                <a:latin typeface="Times New Roman"/>
                <a:cs typeface="Times New Roman"/>
              </a:rPr>
              <a:t> </a:t>
            </a:r>
            <a:r>
              <a:rPr sz="2400" b="1" dirty="0">
                <a:solidFill>
                  <a:srgbClr val="03499E"/>
                </a:solidFill>
                <a:latin typeface="Times New Roman"/>
                <a:cs typeface="Times New Roman"/>
              </a:rPr>
              <a:t>Y/1,4</a:t>
            </a:r>
            <a:r>
              <a:rPr sz="2400" b="1" spc="130" dirty="0">
                <a:solidFill>
                  <a:srgbClr val="03499E"/>
                </a:solidFill>
                <a:latin typeface="Times New Roman"/>
                <a:cs typeface="Times New Roman"/>
              </a:rPr>
              <a:t> </a:t>
            </a:r>
            <a:r>
              <a:rPr sz="2400" dirty="0">
                <a:solidFill>
                  <a:srgbClr val="03499E"/>
                </a:solidFill>
                <a:latin typeface="Times New Roman"/>
                <a:cs typeface="Times New Roman"/>
              </a:rPr>
              <a:t>nếu</a:t>
            </a:r>
            <a:r>
              <a:rPr sz="2400" spc="145" dirty="0">
                <a:solidFill>
                  <a:srgbClr val="03499E"/>
                </a:solidFill>
                <a:latin typeface="Times New Roman"/>
                <a:cs typeface="Times New Roman"/>
              </a:rPr>
              <a:t> </a:t>
            </a:r>
            <a:r>
              <a:rPr sz="2400" dirty="0">
                <a:solidFill>
                  <a:srgbClr val="03499E"/>
                </a:solidFill>
                <a:latin typeface="Times New Roman"/>
                <a:cs typeface="Times New Roman"/>
              </a:rPr>
              <a:t>thuộc</a:t>
            </a:r>
            <a:r>
              <a:rPr sz="2400" spc="145" dirty="0">
                <a:solidFill>
                  <a:srgbClr val="03499E"/>
                </a:solidFill>
                <a:latin typeface="Times New Roman"/>
                <a:cs typeface="Times New Roman"/>
              </a:rPr>
              <a:t> </a:t>
            </a:r>
            <a:r>
              <a:rPr sz="2400" dirty="0">
                <a:solidFill>
                  <a:srgbClr val="03499E"/>
                </a:solidFill>
                <a:latin typeface="Times New Roman"/>
                <a:cs typeface="Times New Roman"/>
              </a:rPr>
              <a:t>trường</a:t>
            </a:r>
            <a:r>
              <a:rPr sz="2400" spc="140" dirty="0">
                <a:solidFill>
                  <a:srgbClr val="03499E"/>
                </a:solidFill>
                <a:latin typeface="Times New Roman"/>
                <a:cs typeface="Times New Roman"/>
              </a:rPr>
              <a:t> </a:t>
            </a:r>
            <a:r>
              <a:rPr sz="2400" dirty="0">
                <a:solidFill>
                  <a:srgbClr val="03499E"/>
                </a:solidFill>
                <a:latin typeface="Times New Roman"/>
                <a:cs typeface="Times New Roman"/>
              </a:rPr>
              <a:t>hợp</a:t>
            </a:r>
            <a:r>
              <a:rPr sz="2400" spc="160" dirty="0">
                <a:solidFill>
                  <a:srgbClr val="03499E"/>
                </a:solidFill>
                <a:latin typeface="Times New Roman"/>
                <a:cs typeface="Times New Roman"/>
              </a:rPr>
              <a:t> </a:t>
            </a:r>
            <a:r>
              <a:rPr sz="2400" dirty="0">
                <a:solidFill>
                  <a:srgbClr val="03499E"/>
                </a:solidFill>
                <a:latin typeface="Times New Roman"/>
                <a:cs typeface="Times New Roman"/>
              </a:rPr>
              <a:t>mua</a:t>
            </a:r>
            <a:r>
              <a:rPr sz="2400" spc="145" dirty="0">
                <a:solidFill>
                  <a:srgbClr val="03499E"/>
                </a:solidFill>
                <a:latin typeface="Times New Roman"/>
                <a:cs typeface="Times New Roman"/>
              </a:rPr>
              <a:t> </a:t>
            </a:r>
            <a:r>
              <a:rPr sz="2400" dirty="0">
                <a:solidFill>
                  <a:srgbClr val="03499E"/>
                </a:solidFill>
                <a:latin typeface="Times New Roman"/>
                <a:cs typeface="Times New Roman"/>
              </a:rPr>
              <a:t>sắm</a:t>
            </a:r>
            <a:r>
              <a:rPr sz="2400" spc="125" dirty="0">
                <a:solidFill>
                  <a:srgbClr val="03499E"/>
                </a:solidFill>
                <a:latin typeface="Times New Roman"/>
                <a:cs typeface="Times New Roman"/>
              </a:rPr>
              <a:t> </a:t>
            </a:r>
            <a:r>
              <a:rPr sz="2400" spc="-25" dirty="0">
                <a:solidFill>
                  <a:srgbClr val="03499E"/>
                </a:solidFill>
                <a:latin typeface="Times New Roman"/>
                <a:cs typeface="Times New Roman"/>
              </a:rPr>
              <a:t>tập </a:t>
            </a:r>
            <a:r>
              <a:rPr sz="2400" dirty="0">
                <a:solidFill>
                  <a:srgbClr val="03499E"/>
                </a:solidFill>
                <a:latin typeface="Times New Roman"/>
                <a:cs typeface="Times New Roman"/>
              </a:rPr>
              <a:t>trung</a:t>
            </a:r>
            <a:r>
              <a:rPr sz="2400" spc="-35" dirty="0">
                <a:solidFill>
                  <a:srgbClr val="03499E"/>
                </a:solidFill>
                <a:latin typeface="Times New Roman"/>
                <a:cs typeface="Times New Roman"/>
              </a:rPr>
              <a:t> </a:t>
            </a:r>
            <a:r>
              <a:rPr sz="2400" dirty="0">
                <a:solidFill>
                  <a:srgbClr val="03499E"/>
                </a:solidFill>
                <a:latin typeface="Times New Roman"/>
                <a:cs typeface="Times New Roman"/>
              </a:rPr>
              <a:t>hoặc</a:t>
            </a:r>
            <a:r>
              <a:rPr sz="2400" spc="-25" dirty="0">
                <a:solidFill>
                  <a:srgbClr val="03499E"/>
                </a:solidFill>
                <a:latin typeface="Times New Roman"/>
                <a:cs typeface="Times New Roman"/>
              </a:rPr>
              <a:t> </a:t>
            </a:r>
            <a:r>
              <a:rPr sz="2400" dirty="0">
                <a:solidFill>
                  <a:srgbClr val="03499E"/>
                </a:solidFill>
                <a:latin typeface="Times New Roman"/>
                <a:cs typeface="Times New Roman"/>
              </a:rPr>
              <a:t>mua sắm</a:t>
            </a:r>
            <a:r>
              <a:rPr sz="2400" spc="-25" dirty="0">
                <a:solidFill>
                  <a:srgbClr val="03499E"/>
                </a:solidFill>
                <a:latin typeface="Times New Roman"/>
                <a:cs typeface="Times New Roman"/>
              </a:rPr>
              <a:t> </a:t>
            </a:r>
            <a:r>
              <a:rPr sz="2400" dirty="0">
                <a:solidFill>
                  <a:srgbClr val="03499E"/>
                </a:solidFill>
                <a:latin typeface="Times New Roman"/>
                <a:cs typeface="Times New Roman"/>
              </a:rPr>
              <a:t>hàng</a:t>
            </a:r>
            <a:r>
              <a:rPr sz="2400" spc="-25" dirty="0">
                <a:solidFill>
                  <a:srgbClr val="03499E"/>
                </a:solidFill>
                <a:latin typeface="Times New Roman"/>
                <a:cs typeface="Times New Roman"/>
              </a:rPr>
              <a:t> </a:t>
            </a:r>
            <a:r>
              <a:rPr sz="2400" dirty="0">
                <a:solidFill>
                  <a:srgbClr val="03499E"/>
                </a:solidFill>
                <a:latin typeface="Times New Roman"/>
                <a:cs typeface="Times New Roman"/>
              </a:rPr>
              <a:t>hóa</a:t>
            </a:r>
            <a:r>
              <a:rPr sz="2400" spc="-15" dirty="0">
                <a:solidFill>
                  <a:srgbClr val="03499E"/>
                </a:solidFill>
                <a:latin typeface="Times New Roman"/>
                <a:cs typeface="Times New Roman"/>
              </a:rPr>
              <a:t> </a:t>
            </a:r>
            <a:r>
              <a:rPr sz="2400" dirty="0">
                <a:solidFill>
                  <a:srgbClr val="03499E"/>
                </a:solidFill>
                <a:latin typeface="Times New Roman"/>
                <a:cs typeface="Times New Roman"/>
              </a:rPr>
              <a:t>có</a:t>
            </a:r>
            <a:r>
              <a:rPr sz="2400" spc="-30" dirty="0">
                <a:solidFill>
                  <a:srgbClr val="03499E"/>
                </a:solidFill>
                <a:latin typeface="Times New Roman"/>
                <a:cs typeface="Times New Roman"/>
              </a:rPr>
              <a:t> </a:t>
            </a:r>
            <a:r>
              <a:rPr sz="2400" dirty="0">
                <a:solidFill>
                  <a:srgbClr val="03499E"/>
                </a:solidFill>
                <a:latin typeface="Times New Roman"/>
                <a:cs typeface="Times New Roman"/>
              </a:rPr>
              <a:t>số</a:t>
            </a:r>
            <a:r>
              <a:rPr sz="2400" spc="-25" dirty="0">
                <a:solidFill>
                  <a:srgbClr val="03499E"/>
                </a:solidFill>
                <a:latin typeface="Times New Roman"/>
                <a:cs typeface="Times New Roman"/>
              </a:rPr>
              <a:t> </a:t>
            </a:r>
            <a:r>
              <a:rPr sz="2400" dirty="0">
                <a:solidFill>
                  <a:srgbClr val="03499E"/>
                </a:solidFill>
                <a:latin typeface="Times New Roman"/>
                <a:cs typeface="Times New Roman"/>
              </a:rPr>
              <a:t>lượng,</a:t>
            </a:r>
            <a:r>
              <a:rPr sz="2400" spc="-10" dirty="0">
                <a:solidFill>
                  <a:srgbClr val="03499E"/>
                </a:solidFill>
                <a:latin typeface="Times New Roman"/>
                <a:cs typeface="Times New Roman"/>
              </a:rPr>
              <a:t> </a:t>
            </a:r>
            <a:r>
              <a:rPr sz="2400" dirty="0">
                <a:solidFill>
                  <a:srgbClr val="03499E"/>
                </a:solidFill>
                <a:latin typeface="Times New Roman"/>
                <a:cs typeface="Times New Roman"/>
              </a:rPr>
              <a:t>khối</a:t>
            </a:r>
            <a:r>
              <a:rPr sz="2400" spc="-25" dirty="0">
                <a:solidFill>
                  <a:srgbClr val="03499E"/>
                </a:solidFill>
                <a:latin typeface="Times New Roman"/>
                <a:cs typeface="Times New Roman"/>
              </a:rPr>
              <a:t> </a:t>
            </a:r>
            <a:r>
              <a:rPr sz="2400" dirty="0">
                <a:solidFill>
                  <a:srgbClr val="03499E"/>
                </a:solidFill>
                <a:latin typeface="Times New Roman"/>
                <a:cs typeface="Times New Roman"/>
              </a:rPr>
              <a:t>lượng</a:t>
            </a:r>
            <a:r>
              <a:rPr sz="2400" spc="-15" dirty="0">
                <a:solidFill>
                  <a:srgbClr val="03499E"/>
                </a:solidFill>
                <a:latin typeface="Times New Roman"/>
                <a:cs typeface="Times New Roman"/>
              </a:rPr>
              <a:t> </a:t>
            </a:r>
            <a:r>
              <a:rPr sz="2400" dirty="0">
                <a:solidFill>
                  <a:srgbClr val="03499E"/>
                </a:solidFill>
                <a:latin typeface="Times New Roman"/>
                <a:cs typeface="Times New Roman"/>
              </a:rPr>
              <a:t>mời thầu</a:t>
            </a:r>
            <a:r>
              <a:rPr sz="2400" spc="-20" dirty="0">
                <a:solidFill>
                  <a:srgbClr val="03499E"/>
                </a:solidFill>
                <a:latin typeface="Times New Roman"/>
                <a:cs typeface="Times New Roman"/>
              </a:rPr>
              <a:t> </a:t>
            </a:r>
            <a:r>
              <a:rPr sz="2400" dirty="0">
                <a:solidFill>
                  <a:srgbClr val="03499E"/>
                </a:solidFill>
                <a:latin typeface="Times New Roman"/>
                <a:cs typeface="Times New Roman"/>
              </a:rPr>
              <a:t>lớn)</a:t>
            </a:r>
            <a:r>
              <a:rPr sz="2400" spc="-20" dirty="0">
                <a:solidFill>
                  <a:srgbClr val="03499E"/>
                </a:solidFill>
                <a:latin typeface="Times New Roman"/>
                <a:cs typeface="Times New Roman"/>
              </a:rPr>
              <a:t> hoặc</a:t>
            </a:r>
            <a:endParaRPr sz="2400">
              <a:latin typeface="Times New Roman"/>
              <a:cs typeface="Times New Roman"/>
            </a:endParaRPr>
          </a:p>
          <a:p>
            <a:pPr marL="12700" marR="5715" indent="448945" algn="just">
              <a:lnSpc>
                <a:spcPct val="105000"/>
              </a:lnSpc>
              <a:spcBef>
                <a:spcPts val="1200"/>
              </a:spcBef>
              <a:buSzPct val="50000"/>
              <a:buChar char="●"/>
              <a:tabLst>
                <a:tab pos="461645" algn="l"/>
              </a:tabLst>
            </a:pPr>
            <a:r>
              <a:rPr sz="2400" dirty="0">
                <a:solidFill>
                  <a:srgbClr val="03499E"/>
                </a:solidFill>
                <a:latin typeface="Times New Roman"/>
                <a:cs typeface="Times New Roman"/>
              </a:rPr>
              <a:t>(ii)</a:t>
            </a:r>
            <a:r>
              <a:rPr sz="2400" spc="175" dirty="0">
                <a:solidFill>
                  <a:srgbClr val="03499E"/>
                </a:solidFill>
                <a:latin typeface="Times New Roman"/>
                <a:cs typeface="Times New Roman"/>
              </a:rPr>
              <a:t> </a:t>
            </a:r>
            <a:r>
              <a:rPr sz="2400" dirty="0">
                <a:solidFill>
                  <a:srgbClr val="03499E"/>
                </a:solidFill>
                <a:latin typeface="Times New Roman"/>
                <a:cs typeface="Times New Roman"/>
              </a:rPr>
              <a:t>Có</a:t>
            </a:r>
            <a:r>
              <a:rPr sz="2400" spc="165" dirty="0">
                <a:solidFill>
                  <a:srgbClr val="03499E"/>
                </a:solidFill>
                <a:latin typeface="Times New Roman"/>
                <a:cs typeface="Times New Roman"/>
              </a:rPr>
              <a:t> </a:t>
            </a:r>
            <a:r>
              <a:rPr sz="2400" dirty="0">
                <a:solidFill>
                  <a:srgbClr val="03499E"/>
                </a:solidFill>
                <a:latin typeface="Times New Roman"/>
                <a:cs typeface="Times New Roman"/>
              </a:rPr>
              <a:t>các</a:t>
            </a:r>
            <a:r>
              <a:rPr sz="2400" spc="160" dirty="0">
                <a:solidFill>
                  <a:srgbClr val="03499E"/>
                </a:solidFill>
                <a:latin typeface="Times New Roman"/>
                <a:cs typeface="Times New Roman"/>
              </a:rPr>
              <a:t> </a:t>
            </a:r>
            <a:r>
              <a:rPr sz="2400" dirty="0">
                <a:solidFill>
                  <a:srgbClr val="03499E"/>
                </a:solidFill>
                <a:latin typeface="Times New Roman"/>
                <a:cs typeface="Times New Roman"/>
              </a:rPr>
              <a:t>hạng</a:t>
            </a:r>
            <a:r>
              <a:rPr sz="2400" spc="170" dirty="0">
                <a:solidFill>
                  <a:srgbClr val="03499E"/>
                </a:solidFill>
                <a:latin typeface="Times New Roman"/>
                <a:cs typeface="Times New Roman"/>
              </a:rPr>
              <a:t> </a:t>
            </a:r>
            <a:r>
              <a:rPr sz="2400" dirty="0">
                <a:solidFill>
                  <a:srgbClr val="03499E"/>
                </a:solidFill>
                <a:latin typeface="Times New Roman"/>
                <a:cs typeface="Times New Roman"/>
              </a:rPr>
              <a:t>mục</a:t>
            </a:r>
            <a:r>
              <a:rPr sz="2400" spc="170" dirty="0">
                <a:solidFill>
                  <a:srgbClr val="03499E"/>
                </a:solidFill>
                <a:latin typeface="Times New Roman"/>
                <a:cs typeface="Times New Roman"/>
              </a:rPr>
              <a:t> </a:t>
            </a:r>
            <a:r>
              <a:rPr sz="2400" dirty="0">
                <a:solidFill>
                  <a:srgbClr val="03499E"/>
                </a:solidFill>
                <a:latin typeface="Times New Roman"/>
                <a:cs typeface="Times New Roman"/>
              </a:rPr>
              <a:t>hàng</a:t>
            </a:r>
            <a:r>
              <a:rPr sz="2400" spc="170" dirty="0">
                <a:solidFill>
                  <a:srgbClr val="03499E"/>
                </a:solidFill>
                <a:latin typeface="Times New Roman"/>
                <a:cs typeface="Times New Roman"/>
              </a:rPr>
              <a:t> </a:t>
            </a:r>
            <a:r>
              <a:rPr sz="2400" dirty="0">
                <a:solidFill>
                  <a:srgbClr val="03499E"/>
                </a:solidFill>
                <a:latin typeface="Times New Roman"/>
                <a:cs typeface="Times New Roman"/>
              </a:rPr>
              <a:t>hóa</a:t>
            </a:r>
            <a:r>
              <a:rPr sz="2400" spc="175" dirty="0">
                <a:solidFill>
                  <a:srgbClr val="03499E"/>
                </a:solidFill>
                <a:latin typeface="Times New Roman"/>
                <a:cs typeface="Times New Roman"/>
              </a:rPr>
              <a:t> </a:t>
            </a:r>
            <a:r>
              <a:rPr sz="2400" dirty="0">
                <a:solidFill>
                  <a:srgbClr val="03499E"/>
                </a:solidFill>
                <a:latin typeface="Times New Roman"/>
                <a:cs typeface="Times New Roman"/>
              </a:rPr>
              <a:t>tương</a:t>
            </a:r>
            <a:r>
              <a:rPr sz="2400" spc="165" dirty="0">
                <a:solidFill>
                  <a:srgbClr val="03499E"/>
                </a:solidFill>
                <a:latin typeface="Times New Roman"/>
                <a:cs typeface="Times New Roman"/>
              </a:rPr>
              <a:t> </a:t>
            </a:r>
            <a:r>
              <a:rPr sz="2400" dirty="0">
                <a:solidFill>
                  <a:srgbClr val="03499E"/>
                </a:solidFill>
                <a:latin typeface="Times New Roman"/>
                <a:cs typeface="Times New Roman"/>
              </a:rPr>
              <a:t>tự</a:t>
            </a:r>
            <a:r>
              <a:rPr sz="2400" spc="160" dirty="0">
                <a:solidFill>
                  <a:srgbClr val="03499E"/>
                </a:solidFill>
                <a:latin typeface="Times New Roman"/>
                <a:cs typeface="Times New Roman"/>
              </a:rPr>
              <a:t> </a:t>
            </a:r>
            <a:r>
              <a:rPr sz="2400" dirty="0">
                <a:solidFill>
                  <a:srgbClr val="03499E"/>
                </a:solidFill>
                <a:latin typeface="Times New Roman"/>
                <a:cs typeface="Times New Roman"/>
              </a:rPr>
              <a:t>đã</a:t>
            </a:r>
            <a:r>
              <a:rPr sz="2400" spc="170" dirty="0">
                <a:solidFill>
                  <a:srgbClr val="03499E"/>
                </a:solidFill>
                <a:latin typeface="Times New Roman"/>
                <a:cs typeface="Times New Roman"/>
              </a:rPr>
              <a:t> </a:t>
            </a:r>
            <a:r>
              <a:rPr sz="2400" dirty="0">
                <a:solidFill>
                  <a:srgbClr val="03499E"/>
                </a:solidFill>
                <a:latin typeface="Times New Roman"/>
                <a:cs typeface="Times New Roman"/>
              </a:rPr>
              <a:t>thực</a:t>
            </a:r>
            <a:r>
              <a:rPr sz="2400" spc="170" dirty="0">
                <a:solidFill>
                  <a:srgbClr val="03499E"/>
                </a:solidFill>
                <a:latin typeface="Times New Roman"/>
                <a:cs typeface="Times New Roman"/>
              </a:rPr>
              <a:t> </a:t>
            </a:r>
            <a:r>
              <a:rPr sz="2400" dirty="0">
                <a:solidFill>
                  <a:srgbClr val="03499E"/>
                </a:solidFill>
                <a:latin typeface="Times New Roman"/>
                <a:cs typeface="Times New Roman"/>
              </a:rPr>
              <a:t>hiện</a:t>
            </a:r>
            <a:r>
              <a:rPr sz="2400" spc="170" dirty="0">
                <a:solidFill>
                  <a:srgbClr val="03499E"/>
                </a:solidFill>
                <a:latin typeface="Times New Roman"/>
                <a:cs typeface="Times New Roman"/>
              </a:rPr>
              <a:t> </a:t>
            </a:r>
            <a:r>
              <a:rPr sz="2400" dirty="0">
                <a:solidFill>
                  <a:srgbClr val="03499E"/>
                </a:solidFill>
                <a:latin typeface="Times New Roman"/>
                <a:cs typeface="Times New Roman"/>
              </a:rPr>
              <a:t>trong</a:t>
            </a:r>
            <a:r>
              <a:rPr sz="2400" spc="160" dirty="0">
                <a:solidFill>
                  <a:srgbClr val="03499E"/>
                </a:solidFill>
                <a:latin typeface="Times New Roman"/>
                <a:cs typeface="Times New Roman"/>
              </a:rPr>
              <a:t> </a:t>
            </a:r>
            <a:r>
              <a:rPr sz="2400" dirty="0">
                <a:solidFill>
                  <a:srgbClr val="03499E"/>
                </a:solidFill>
                <a:latin typeface="Times New Roman"/>
                <a:cs typeface="Times New Roman"/>
              </a:rPr>
              <a:t>các</a:t>
            </a:r>
            <a:r>
              <a:rPr sz="2400" spc="170" dirty="0">
                <a:solidFill>
                  <a:srgbClr val="03499E"/>
                </a:solidFill>
                <a:latin typeface="Times New Roman"/>
                <a:cs typeface="Times New Roman"/>
              </a:rPr>
              <a:t> </a:t>
            </a:r>
            <a:r>
              <a:rPr sz="2400" dirty="0">
                <a:solidFill>
                  <a:srgbClr val="03499E"/>
                </a:solidFill>
                <a:latin typeface="Times New Roman"/>
                <a:cs typeface="Times New Roman"/>
              </a:rPr>
              <a:t>hợp</a:t>
            </a:r>
            <a:r>
              <a:rPr sz="2400" spc="165" dirty="0">
                <a:solidFill>
                  <a:srgbClr val="03499E"/>
                </a:solidFill>
                <a:latin typeface="Times New Roman"/>
                <a:cs typeface="Times New Roman"/>
              </a:rPr>
              <a:t> </a:t>
            </a:r>
            <a:r>
              <a:rPr sz="2400" dirty="0">
                <a:solidFill>
                  <a:srgbClr val="03499E"/>
                </a:solidFill>
                <a:latin typeface="Times New Roman"/>
                <a:cs typeface="Times New Roman"/>
              </a:rPr>
              <a:t>đồng</a:t>
            </a:r>
            <a:r>
              <a:rPr sz="2400" spc="165" dirty="0">
                <a:solidFill>
                  <a:srgbClr val="03499E"/>
                </a:solidFill>
                <a:latin typeface="Times New Roman"/>
                <a:cs typeface="Times New Roman"/>
              </a:rPr>
              <a:t> </a:t>
            </a:r>
            <a:r>
              <a:rPr sz="2400" spc="-20" dirty="0">
                <a:solidFill>
                  <a:srgbClr val="03499E"/>
                </a:solidFill>
                <a:latin typeface="Times New Roman"/>
                <a:cs typeface="Times New Roman"/>
              </a:rPr>
              <a:t>khác </a:t>
            </a:r>
            <a:r>
              <a:rPr sz="2400" dirty="0">
                <a:solidFill>
                  <a:srgbClr val="03499E"/>
                </a:solidFill>
                <a:latin typeface="Times New Roman"/>
                <a:cs typeface="Times New Roman"/>
              </a:rPr>
              <a:t>nhau</a:t>
            </a:r>
            <a:r>
              <a:rPr sz="2400" spc="120" dirty="0">
                <a:solidFill>
                  <a:srgbClr val="03499E"/>
                </a:solidFill>
                <a:latin typeface="Times New Roman"/>
                <a:cs typeface="Times New Roman"/>
              </a:rPr>
              <a:t> </a:t>
            </a:r>
            <a:r>
              <a:rPr sz="2400" dirty="0">
                <a:solidFill>
                  <a:srgbClr val="03499E"/>
                </a:solidFill>
                <a:latin typeface="Times New Roman"/>
                <a:cs typeface="Times New Roman"/>
              </a:rPr>
              <a:t>(hợp</a:t>
            </a:r>
            <a:r>
              <a:rPr sz="2400" spc="125" dirty="0">
                <a:solidFill>
                  <a:srgbClr val="03499E"/>
                </a:solidFill>
                <a:latin typeface="Times New Roman"/>
                <a:cs typeface="Times New Roman"/>
              </a:rPr>
              <a:t> </a:t>
            </a:r>
            <a:r>
              <a:rPr sz="2400" dirty="0">
                <a:solidFill>
                  <a:srgbClr val="03499E"/>
                </a:solidFill>
                <a:latin typeface="Times New Roman"/>
                <a:cs typeface="Times New Roman"/>
              </a:rPr>
              <a:t>đồng</a:t>
            </a:r>
            <a:r>
              <a:rPr sz="2400" spc="125" dirty="0">
                <a:solidFill>
                  <a:srgbClr val="03499E"/>
                </a:solidFill>
                <a:latin typeface="Times New Roman"/>
                <a:cs typeface="Times New Roman"/>
              </a:rPr>
              <a:t> </a:t>
            </a:r>
            <a:r>
              <a:rPr sz="2400" dirty="0">
                <a:solidFill>
                  <a:srgbClr val="03499E"/>
                </a:solidFill>
                <a:latin typeface="Times New Roman"/>
                <a:cs typeface="Times New Roman"/>
              </a:rPr>
              <a:t>có</a:t>
            </a:r>
            <a:r>
              <a:rPr sz="2400" spc="125" dirty="0">
                <a:solidFill>
                  <a:srgbClr val="03499E"/>
                </a:solidFill>
                <a:latin typeface="Times New Roman"/>
                <a:cs typeface="Times New Roman"/>
              </a:rPr>
              <a:t> </a:t>
            </a:r>
            <a:r>
              <a:rPr sz="2400" dirty="0">
                <a:solidFill>
                  <a:srgbClr val="03499E"/>
                </a:solidFill>
                <a:latin typeface="Times New Roman"/>
                <a:cs typeface="Times New Roman"/>
              </a:rPr>
              <a:t>thể</a:t>
            </a:r>
            <a:r>
              <a:rPr sz="2400" spc="130" dirty="0">
                <a:solidFill>
                  <a:srgbClr val="03499E"/>
                </a:solidFill>
                <a:latin typeface="Times New Roman"/>
                <a:cs typeface="Times New Roman"/>
              </a:rPr>
              <a:t> </a:t>
            </a:r>
            <a:r>
              <a:rPr sz="2400" dirty="0">
                <a:solidFill>
                  <a:srgbClr val="03499E"/>
                </a:solidFill>
                <a:latin typeface="Times New Roman"/>
                <a:cs typeface="Times New Roman"/>
              </a:rPr>
              <a:t>đã</a:t>
            </a:r>
            <a:r>
              <a:rPr sz="2400" spc="125" dirty="0">
                <a:solidFill>
                  <a:srgbClr val="03499E"/>
                </a:solidFill>
                <a:latin typeface="Times New Roman"/>
                <a:cs typeface="Times New Roman"/>
              </a:rPr>
              <a:t> </a:t>
            </a:r>
            <a:r>
              <a:rPr sz="2400" dirty="0">
                <a:solidFill>
                  <a:srgbClr val="03499E"/>
                </a:solidFill>
                <a:latin typeface="Times New Roman"/>
                <a:cs typeface="Times New Roman"/>
              </a:rPr>
              <a:t>hoàn</a:t>
            </a:r>
            <a:r>
              <a:rPr sz="2400" spc="125" dirty="0">
                <a:solidFill>
                  <a:srgbClr val="03499E"/>
                </a:solidFill>
                <a:latin typeface="Times New Roman"/>
                <a:cs typeface="Times New Roman"/>
              </a:rPr>
              <a:t> </a:t>
            </a:r>
            <a:r>
              <a:rPr sz="2400" dirty="0">
                <a:solidFill>
                  <a:srgbClr val="03499E"/>
                </a:solidFill>
                <a:latin typeface="Times New Roman"/>
                <a:cs typeface="Times New Roman"/>
              </a:rPr>
              <a:t>thành</a:t>
            </a:r>
            <a:r>
              <a:rPr sz="2400" spc="125" dirty="0">
                <a:solidFill>
                  <a:srgbClr val="03499E"/>
                </a:solidFill>
                <a:latin typeface="Times New Roman"/>
                <a:cs typeface="Times New Roman"/>
              </a:rPr>
              <a:t> </a:t>
            </a:r>
            <a:r>
              <a:rPr sz="2400" dirty="0">
                <a:solidFill>
                  <a:srgbClr val="03499E"/>
                </a:solidFill>
                <a:latin typeface="Times New Roman"/>
                <a:cs typeface="Times New Roman"/>
              </a:rPr>
              <a:t>hoặc</a:t>
            </a:r>
            <a:r>
              <a:rPr sz="2400" spc="125" dirty="0">
                <a:solidFill>
                  <a:srgbClr val="03499E"/>
                </a:solidFill>
                <a:latin typeface="Times New Roman"/>
                <a:cs typeface="Times New Roman"/>
              </a:rPr>
              <a:t> </a:t>
            </a:r>
            <a:r>
              <a:rPr sz="2400" dirty="0">
                <a:solidFill>
                  <a:srgbClr val="03499E"/>
                </a:solidFill>
                <a:latin typeface="Times New Roman"/>
                <a:cs typeface="Times New Roman"/>
              </a:rPr>
              <a:t>đang</a:t>
            </a:r>
            <a:r>
              <a:rPr sz="2400" spc="114" dirty="0">
                <a:solidFill>
                  <a:srgbClr val="03499E"/>
                </a:solidFill>
                <a:latin typeface="Times New Roman"/>
                <a:cs typeface="Times New Roman"/>
              </a:rPr>
              <a:t> </a:t>
            </a:r>
            <a:r>
              <a:rPr sz="2400" dirty="0">
                <a:solidFill>
                  <a:srgbClr val="03499E"/>
                </a:solidFill>
                <a:latin typeface="Times New Roman"/>
                <a:cs typeface="Times New Roman"/>
              </a:rPr>
              <a:t>thực</a:t>
            </a:r>
            <a:r>
              <a:rPr sz="2400" spc="130" dirty="0">
                <a:solidFill>
                  <a:srgbClr val="03499E"/>
                </a:solidFill>
                <a:latin typeface="Times New Roman"/>
                <a:cs typeface="Times New Roman"/>
              </a:rPr>
              <a:t> </a:t>
            </a:r>
            <a:r>
              <a:rPr sz="2400" dirty="0">
                <a:solidFill>
                  <a:srgbClr val="03499E"/>
                </a:solidFill>
                <a:latin typeface="Times New Roman"/>
                <a:cs typeface="Times New Roman"/>
              </a:rPr>
              <a:t>hiện,</a:t>
            </a:r>
            <a:r>
              <a:rPr sz="2400" spc="130" dirty="0">
                <a:solidFill>
                  <a:srgbClr val="03499E"/>
                </a:solidFill>
                <a:latin typeface="Times New Roman"/>
                <a:cs typeface="Times New Roman"/>
              </a:rPr>
              <a:t> </a:t>
            </a:r>
            <a:r>
              <a:rPr sz="2400" dirty="0">
                <a:solidFill>
                  <a:srgbClr val="03499E"/>
                </a:solidFill>
                <a:latin typeface="Times New Roman"/>
                <a:cs typeface="Times New Roman"/>
              </a:rPr>
              <a:t>chưa</a:t>
            </a:r>
            <a:r>
              <a:rPr sz="2400" spc="120" dirty="0">
                <a:solidFill>
                  <a:srgbClr val="03499E"/>
                </a:solidFill>
                <a:latin typeface="Times New Roman"/>
                <a:cs typeface="Times New Roman"/>
              </a:rPr>
              <a:t> </a:t>
            </a:r>
            <a:r>
              <a:rPr sz="2400" dirty="0">
                <a:solidFill>
                  <a:srgbClr val="03499E"/>
                </a:solidFill>
                <a:latin typeface="Times New Roman"/>
                <a:cs typeface="Times New Roman"/>
              </a:rPr>
              <a:t>nghiệm</a:t>
            </a:r>
            <a:r>
              <a:rPr sz="2400" spc="110" dirty="0">
                <a:solidFill>
                  <a:srgbClr val="03499E"/>
                </a:solidFill>
                <a:latin typeface="Times New Roman"/>
                <a:cs typeface="Times New Roman"/>
              </a:rPr>
              <a:t> </a:t>
            </a:r>
            <a:r>
              <a:rPr sz="2400" dirty="0">
                <a:solidFill>
                  <a:srgbClr val="03499E"/>
                </a:solidFill>
                <a:latin typeface="Times New Roman"/>
                <a:cs typeface="Times New Roman"/>
              </a:rPr>
              <a:t>thu,</a:t>
            </a:r>
            <a:r>
              <a:rPr sz="2400" spc="130" dirty="0">
                <a:solidFill>
                  <a:srgbClr val="03499E"/>
                </a:solidFill>
                <a:latin typeface="Times New Roman"/>
                <a:cs typeface="Times New Roman"/>
              </a:rPr>
              <a:t> </a:t>
            </a:r>
            <a:r>
              <a:rPr sz="2400" spc="-10" dirty="0">
                <a:solidFill>
                  <a:srgbClr val="03499E"/>
                </a:solidFill>
                <a:latin typeface="Times New Roman"/>
                <a:cs typeface="Times New Roman"/>
              </a:rPr>
              <a:t>thanh </a:t>
            </a:r>
            <a:r>
              <a:rPr sz="2400" dirty="0">
                <a:solidFill>
                  <a:srgbClr val="03499E"/>
                </a:solidFill>
                <a:latin typeface="Times New Roman"/>
                <a:cs typeface="Times New Roman"/>
              </a:rPr>
              <a:t>lý)</a:t>
            </a:r>
            <a:r>
              <a:rPr sz="2400" spc="195" dirty="0">
                <a:solidFill>
                  <a:srgbClr val="03499E"/>
                </a:solidFill>
                <a:latin typeface="Times New Roman"/>
                <a:cs typeface="Times New Roman"/>
              </a:rPr>
              <a:t> </a:t>
            </a:r>
            <a:r>
              <a:rPr sz="2400" dirty="0">
                <a:solidFill>
                  <a:srgbClr val="03499E"/>
                </a:solidFill>
                <a:latin typeface="Times New Roman"/>
                <a:cs typeface="Times New Roman"/>
              </a:rPr>
              <a:t>nhưng</a:t>
            </a:r>
            <a:r>
              <a:rPr sz="2400" spc="195" dirty="0">
                <a:solidFill>
                  <a:srgbClr val="03499E"/>
                </a:solidFill>
                <a:latin typeface="Times New Roman"/>
                <a:cs typeface="Times New Roman"/>
              </a:rPr>
              <a:t> </a:t>
            </a:r>
            <a:r>
              <a:rPr sz="2400" dirty="0">
                <a:solidFill>
                  <a:srgbClr val="03499E"/>
                </a:solidFill>
                <a:latin typeface="Times New Roman"/>
                <a:cs typeface="Times New Roman"/>
              </a:rPr>
              <a:t>bảo</a:t>
            </a:r>
            <a:r>
              <a:rPr sz="2400" spc="195" dirty="0">
                <a:solidFill>
                  <a:srgbClr val="03499E"/>
                </a:solidFill>
                <a:latin typeface="Times New Roman"/>
                <a:cs typeface="Times New Roman"/>
              </a:rPr>
              <a:t> </a:t>
            </a:r>
            <a:r>
              <a:rPr sz="2400" dirty="0">
                <a:solidFill>
                  <a:srgbClr val="03499E"/>
                </a:solidFill>
                <a:latin typeface="Times New Roman"/>
                <a:cs typeface="Times New Roman"/>
              </a:rPr>
              <a:t>đảm</a:t>
            </a:r>
            <a:r>
              <a:rPr sz="2400" spc="185" dirty="0">
                <a:solidFill>
                  <a:srgbClr val="03499E"/>
                </a:solidFill>
                <a:latin typeface="Times New Roman"/>
                <a:cs typeface="Times New Roman"/>
              </a:rPr>
              <a:t> </a:t>
            </a:r>
            <a:r>
              <a:rPr sz="2400" dirty="0">
                <a:solidFill>
                  <a:srgbClr val="03499E"/>
                </a:solidFill>
                <a:latin typeface="Times New Roman"/>
                <a:cs typeface="Times New Roman"/>
              </a:rPr>
              <a:t>giá</a:t>
            </a:r>
            <a:r>
              <a:rPr sz="2400" spc="195" dirty="0">
                <a:solidFill>
                  <a:srgbClr val="03499E"/>
                </a:solidFill>
                <a:latin typeface="Times New Roman"/>
                <a:cs typeface="Times New Roman"/>
              </a:rPr>
              <a:t> </a:t>
            </a:r>
            <a:r>
              <a:rPr sz="2400" dirty="0">
                <a:solidFill>
                  <a:srgbClr val="03499E"/>
                </a:solidFill>
                <a:latin typeface="Times New Roman"/>
                <a:cs typeface="Times New Roman"/>
              </a:rPr>
              <a:t>trị</a:t>
            </a:r>
            <a:r>
              <a:rPr sz="2400" spc="200" dirty="0">
                <a:solidFill>
                  <a:srgbClr val="03499E"/>
                </a:solidFill>
                <a:latin typeface="Times New Roman"/>
                <a:cs typeface="Times New Roman"/>
              </a:rPr>
              <a:t> </a:t>
            </a:r>
            <a:r>
              <a:rPr sz="2400" dirty="0">
                <a:solidFill>
                  <a:srgbClr val="03499E"/>
                </a:solidFill>
                <a:latin typeface="Times New Roman"/>
                <a:cs typeface="Times New Roman"/>
              </a:rPr>
              <a:t>của</a:t>
            </a:r>
            <a:r>
              <a:rPr sz="2400" spc="190" dirty="0">
                <a:solidFill>
                  <a:srgbClr val="03499E"/>
                </a:solidFill>
                <a:latin typeface="Times New Roman"/>
                <a:cs typeface="Times New Roman"/>
              </a:rPr>
              <a:t> </a:t>
            </a:r>
            <a:r>
              <a:rPr sz="2400" dirty="0">
                <a:solidFill>
                  <a:srgbClr val="03499E"/>
                </a:solidFill>
                <a:latin typeface="Times New Roman"/>
                <a:cs typeface="Times New Roman"/>
              </a:rPr>
              <a:t>từng</a:t>
            </a:r>
            <a:r>
              <a:rPr sz="2400" spc="195" dirty="0">
                <a:solidFill>
                  <a:srgbClr val="03499E"/>
                </a:solidFill>
                <a:latin typeface="Times New Roman"/>
                <a:cs typeface="Times New Roman"/>
              </a:rPr>
              <a:t> </a:t>
            </a:r>
            <a:r>
              <a:rPr sz="2400" dirty="0">
                <a:solidFill>
                  <a:srgbClr val="03499E"/>
                </a:solidFill>
                <a:latin typeface="Times New Roman"/>
                <a:cs typeface="Times New Roman"/>
              </a:rPr>
              <a:t>hạng</a:t>
            </a:r>
            <a:r>
              <a:rPr sz="2400" spc="200" dirty="0">
                <a:solidFill>
                  <a:srgbClr val="03499E"/>
                </a:solidFill>
                <a:latin typeface="Times New Roman"/>
                <a:cs typeface="Times New Roman"/>
              </a:rPr>
              <a:t> </a:t>
            </a:r>
            <a:r>
              <a:rPr sz="2400" dirty="0">
                <a:solidFill>
                  <a:srgbClr val="03499E"/>
                </a:solidFill>
                <a:latin typeface="Times New Roman"/>
                <a:cs typeface="Times New Roman"/>
              </a:rPr>
              <a:t>mục</a:t>
            </a:r>
            <a:r>
              <a:rPr sz="2400" spc="200" dirty="0">
                <a:solidFill>
                  <a:srgbClr val="03499E"/>
                </a:solidFill>
                <a:latin typeface="Times New Roman"/>
                <a:cs typeface="Times New Roman"/>
              </a:rPr>
              <a:t> </a:t>
            </a:r>
            <a:r>
              <a:rPr sz="2400" dirty="0">
                <a:solidFill>
                  <a:srgbClr val="03499E"/>
                </a:solidFill>
                <a:latin typeface="Times New Roman"/>
                <a:cs typeface="Times New Roman"/>
              </a:rPr>
              <a:t>hàng</a:t>
            </a:r>
            <a:r>
              <a:rPr sz="2400" spc="200" dirty="0">
                <a:solidFill>
                  <a:srgbClr val="03499E"/>
                </a:solidFill>
                <a:latin typeface="Times New Roman"/>
                <a:cs typeface="Times New Roman"/>
              </a:rPr>
              <a:t> </a:t>
            </a:r>
            <a:r>
              <a:rPr sz="2400" dirty="0">
                <a:solidFill>
                  <a:srgbClr val="03499E"/>
                </a:solidFill>
                <a:latin typeface="Times New Roman"/>
                <a:cs typeface="Times New Roman"/>
              </a:rPr>
              <a:t>hóa</a:t>
            </a:r>
            <a:r>
              <a:rPr sz="2400" spc="185" dirty="0">
                <a:solidFill>
                  <a:srgbClr val="03499E"/>
                </a:solidFill>
                <a:latin typeface="Times New Roman"/>
                <a:cs typeface="Times New Roman"/>
              </a:rPr>
              <a:t> </a:t>
            </a:r>
            <a:r>
              <a:rPr sz="2400" dirty="0">
                <a:solidFill>
                  <a:srgbClr val="03499E"/>
                </a:solidFill>
                <a:latin typeface="Times New Roman"/>
                <a:cs typeface="Times New Roman"/>
              </a:rPr>
              <a:t>tương</a:t>
            </a:r>
            <a:r>
              <a:rPr sz="2400" spc="195" dirty="0">
                <a:solidFill>
                  <a:srgbClr val="03499E"/>
                </a:solidFill>
                <a:latin typeface="Times New Roman"/>
                <a:cs typeface="Times New Roman"/>
              </a:rPr>
              <a:t> </a:t>
            </a:r>
            <a:r>
              <a:rPr sz="2400" dirty="0">
                <a:solidFill>
                  <a:srgbClr val="03499E"/>
                </a:solidFill>
                <a:latin typeface="Times New Roman"/>
                <a:cs typeface="Times New Roman"/>
              </a:rPr>
              <a:t>tự</a:t>
            </a:r>
            <a:r>
              <a:rPr sz="2400" spc="190" dirty="0">
                <a:solidFill>
                  <a:srgbClr val="03499E"/>
                </a:solidFill>
                <a:latin typeface="Times New Roman"/>
                <a:cs typeface="Times New Roman"/>
              </a:rPr>
              <a:t> </a:t>
            </a:r>
            <a:r>
              <a:rPr sz="2400" dirty="0">
                <a:solidFill>
                  <a:srgbClr val="03499E"/>
                </a:solidFill>
                <a:latin typeface="Times New Roman"/>
                <a:cs typeface="Times New Roman"/>
              </a:rPr>
              <a:t>đã</a:t>
            </a:r>
            <a:r>
              <a:rPr sz="2400" spc="185" dirty="0">
                <a:solidFill>
                  <a:srgbClr val="03499E"/>
                </a:solidFill>
                <a:latin typeface="Times New Roman"/>
                <a:cs typeface="Times New Roman"/>
              </a:rPr>
              <a:t> </a:t>
            </a:r>
            <a:r>
              <a:rPr sz="2400" dirty="0">
                <a:solidFill>
                  <a:srgbClr val="03499E"/>
                </a:solidFill>
                <a:latin typeface="Times New Roman"/>
                <a:cs typeface="Times New Roman"/>
              </a:rPr>
              <a:t>thực</a:t>
            </a:r>
            <a:r>
              <a:rPr sz="2400" spc="200" dirty="0">
                <a:solidFill>
                  <a:srgbClr val="03499E"/>
                </a:solidFill>
                <a:latin typeface="Times New Roman"/>
                <a:cs typeface="Times New Roman"/>
              </a:rPr>
              <a:t> </a:t>
            </a:r>
            <a:r>
              <a:rPr sz="2400" dirty="0">
                <a:solidFill>
                  <a:srgbClr val="03499E"/>
                </a:solidFill>
                <a:latin typeface="Times New Roman"/>
                <a:cs typeface="Times New Roman"/>
              </a:rPr>
              <a:t>hiện</a:t>
            </a:r>
            <a:r>
              <a:rPr sz="2400" spc="200" dirty="0">
                <a:solidFill>
                  <a:srgbClr val="03499E"/>
                </a:solidFill>
                <a:latin typeface="Times New Roman"/>
                <a:cs typeface="Times New Roman"/>
              </a:rPr>
              <a:t> </a:t>
            </a:r>
            <a:r>
              <a:rPr sz="2400" spc="-25" dirty="0">
                <a:solidFill>
                  <a:srgbClr val="03499E"/>
                </a:solidFill>
                <a:latin typeface="Times New Roman"/>
                <a:cs typeface="Times New Roman"/>
              </a:rPr>
              <a:t>đáp </a:t>
            </a:r>
            <a:r>
              <a:rPr sz="2400" dirty="0">
                <a:solidFill>
                  <a:srgbClr val="03499E"/>
                </a:solidFill>
                <a:latin typeface="Times New Roman"/>
                <a:cs typeface="Times New Roman"/>
              </a:rPr>
              <a:t>ứng</a:t>
            </a:r>
            <a:r>
              <a:rPr sz="2400" spc="35" dirty="0">
                <a:solidFill>
                  <a:srgbClr val="03499E"/>
                </a:solidFill>
                <a:latin typeface="Times New Roman"/>
                <a:cs typeface="Times New Roman"/>
              </a:rPr>
              <a:t> </a:t>
            </a:r>
            <a:r>
              <a:rPr sz="2400" dirty="0">
                <a:solidFill>
                  <a:srgbClr val="03499E"/>
                </a:solidFill>
                <a:latin typeface="Times New Roman"/>
                <a:cs typeface="Times New Roman"/>
              </a:rPr>
              <a:t>tối</a:t>
            </a:r>
            <a:r>
              <a:rPr sz="2400" spc="50" dirty="0">
                <a:solidFill>
                  <a:srgbClr val="03499E"/>
                </a:solidFill>
                <a:latin typeface="Times New Roman"/>
                <a:cs typeface="Times New Roman"/>
              </a:rPr>
              <a:t> </a:t>
            </a:r>
            <a:r>
              <a:rPr sz="2400" dirty="0">
                <a:solidFill>
                  <a:srgbClr val="03499E"/>
                </a:solidFill>
                <a:latin typeface="Times New Roman"/>
                <a:cs typeface="Times New Roman"/>
              </a:rPr>
              <a:t>thiểu</a:t>
            </a:r>
            <a:r>
              <a:rPr sz="2400" spc="35" dirty="0">
                <a:solidFill>
                  <a:srgbClr val="03499E"/>
                </a:solidFill>
                <a:latin typeface="Times New Roman"/>
                <a:cs typeface="Times New Roman"/>
              </a:rPr>
              <a:t> </a:t>
            </a:r>
            <a:r>
              <a:rPr sz="2400" dirty="0">
                <a:solidFill>
                  <a:srgbClr val="03499E"/>
                </a:solidFill>
                <a:latin typeface="Times New Roman"/>
                <a:cs typeface="Times New Roman"/>
              </a:rPr>
              <a:t>70%</a:t>
            </a:r>
            <a:r>
              <a:rPr sz="2400" spc="50" dirty="0">
                <a:solidFill>
                  <a:srgbClr val="03499E"/>
                </a:solidFill>
                <a:latin typeface="Times New Roman"/>
                <a:cs typeface="Times New Roman"/>
              </a:rPr>
              <a:t> </a:t>
            </a:r>
            <a:r>
              <a:rPr sz="2400" dirty="0">
                <a:solidFill>
                  <a:srgbClr val="03499E"/>
                </a:solidFill>
                <a:latin typeface="Times New Roman"/>
                <a:cs typeface="Times New Roman"/>
              </a:rPr>
              <a:t>giá</a:t>
            </a:r>
            <a:r>
              <a:rPr sz="2400" spc="40" dirty="0">
                <a:solidFill>
                  <a:srgbClr val="03499E"/>
                </a:solidFill>
                <a:latin typeface="Times New Roman"/>
                <a:cs typeface="Times New Roman"/>
              </a:rPr>
              <a:t> </a:t>
            </a:r>
            <a:r>
              <a:rPr sz="2400" dirty="0">
                <a:solidFill>
                  <a:srgbClr val="03499E"/>
                </a:solidFill>
                <a:latin typeface="Times New Roman"/>
                <a:cs typeface="Times New Roman"/>
              </a:rPr>
              <a:t>trị</a:t>
            </a:r>
            <a:r>
              <a:rPr sz="2400" spc="45" dirty="0">
                <a:solidFill>
                  <a:srgbClr val="03499E"/>
                </a:solidFill>
                <a:latin typeface="Times New Roman"/>
                <a:cs typeface="Times New Roman"/>
              </a:rPr>
              <a:t> </a:t>
            </a:r>
            <a:r>
              <a:rPr sz="2400" dirty="0">
                <a:solidFill>
                  <a:srgbClr val="03499E"/>
                </a:solidFill>
                <a:latin typeface="Times New Roman"/>
                <a:cs typeface="Times New Roman"/>
              </a:rPr>
              <a:t>của</a:t>
            </a:r>
            <a:r>
              <a:rPr sz="2400" spc="40" dirty="0">
                <a:solidFill>
                  <a:srgbClr val="03499E"/>
                </a:solidFill>
                <a:latin typeface="Times New Roman"/>
                <a:cs typeface="Times New Roman"/>
              </a:rPr>
              <a:t> </a:t>
            </a:r>
            <a:r>
              <a:rPr sz="2400" dirty="0">
                <a:solidFill>
                  <a:srgbClr val="03499E"/>
                </a:solidFill>
                <a:latin typeface="Times New Roman"/>
                <a:cs typeface="Times New Roman"/>
              </a:rPr>
              <a:t>từng</a:t>
            </a:r>
            <a:r>
              <a:rPr sz="2400" spc="40" dirty="0">
                <a:solidFill>
                  <a:srgbClr val="03499E"/>
                </a:solidFill>
                <a:latin typeface="Times New Roman"/>
                <a:cs typeface="Times New Roman"/>
              </a:rPr>
              <a:t> </a:t>
            </a:r>
            <a:r>
              <a:rPr sz="2400" dirty="0">
                <a:solidFill>
                  <a:srgbClr val="03499E"/>
                </a:solidFill>
                <a:latin typeface="Times New Roman"/>
                <a:cs typeface="Times New Roman"/>
              </a:rPr>
              <a:t>hạng</a:t>
            </a:r>
            <a:r>
              <a:rPr sz="2400" spc="55" dirty="0">
                <a:solidFill>
                  <a:srgbClr val="03499E"/>
                </a:solidFill>
                <a:latin typeface="Times New Roman"/>
                <a:cs typeface="Times New Roman"/>
              </a:rPr>
              <a:t> </a:t>
            </a:r>
            <a:r>
              <a:rPr sz="2400" dirty="0">
                <a:solidFill>
                  <a:srgbClr val="03499E"/>
                </a:solidFill>
                <a:latin typeface="Times New Roman"/>
                <a:cs typeface="Times New Roman"/>
              </a:rPr>
              <a:t>mục</a:t>
            </a:r>
            <a:r>
              <a:rPr sz="2400" spc="55" dirty="0">
                <a:solidFill>
                  <a:srgbClr val="03499E"/>
                </a:solidFill>
                <a:latin typeface="Times New Roman"/>
                <a:cs typeface="Times New Roman"/>
              </a:rPr>
              <a:t> </a:t>
            </a:r>
            <a:r>
              <a:rPr sz="2400" dirty="0">
                <a:solidFill>
                  <a:srgbClr val="03499E"/>
                </a:solidFill>
                <a:latin typeface="Times New Roman"/>
                <a:cs typeface="Times New Roman"/>
              </a:rPr>
              <a:t>hàng</a:t>
            </a:r>
            <a:r>
              <a:rPr sz="2400" spc="50" dirty="0">
                <a:solidFill>
                  <a:srgbClr val="03499E"/>
                </a:solidFill>
                <a:latin typeface="Times New Roman"/>
                <a:cs typeface="Times New Roman"/>
              </a:rPr>
              <a:t> </a:t>
            </a:r>
            <a:r>
              <a:rPr sz="2400" dirty="0">
                <a:solidFill>
                  <a:srgbClr val="03499E"/>
                </a:solidFill>
                <a:latin typeface="Times New Roman"/>
                <a:cs typeface="Times New Roman"/>
              </a:rPr>
              <a:t>hóa</a:t>
            </a:r>
            <a:r>
              <a:rPr sz="2400" spc="45" dirty="0">
                <a:solidFill>
                  <a:srgbClr val="03499E"/>
                </a:solidFill>
                <a:latin typeface="Times New Roman"/>
                <a:cs typeface="Times New Roman"/>
              </a:rPr>
              <a:t> </a:t>
            </a:r>
            <a:r>
              <a:rPr sz="2400" dirty="0">
                <a:solidFill>
                  <a:srgbClr val="03499E"/>
                </a:solidFill>
                <a:latin typeface="Times New Roman"/>
                <a:cs typeface="Times New Roman"/>
              </a:rPr>
              <a:t>trong</a:t>
            </a:r>
            <a:r>
              <a:rPr sz="2400" spc="40" dirty="0">
                <a:solidFill>
                  <a:srgbClr val="03499E"/>
                </a:solidFill>
                <a:latin typeface="Times New Roman"/>
                <a:cs typeface="Times New Roman"/>
              </a:rPr>
              <a:t> </a:t>
            </a:r>
            <a:r>
              <a:rPr sz="2400" dirty="0">
                <a:solidFill>
                  <a:srgbClr val="03499E"/>
                </a:solidFill>
                <a:latin typeface="Times New Roman"/>
                <a:cs typeface="Times New Roman"/>
              </a:rPr>
              <a:t>gói</a:t>
            </a:r>
            <a:r>
              <a:rPr sz="2400" spc="30" dirty="0">
                <a:solidFill>
                  <a:srgbClr val="03499E"/>
                </a:solidFill>
                <a:latin typeface="Times New Roman"/>
                <a:cs typeface="Times New Roman"/>
              </a:rPr>
              <a:t> </a:t>
            </a:r>
            <a:r>
              <a:rPr sz="2400" dirty="0">
                <a:solidFill>
                  <a:srgbClr val="03499E"/>
                </a:solidFill>
                <a:latin typeface="Times New Roman"/>
                <a:cs typeface="Times New Roman"/>
              </a:rPr>
              <a:t>thầu</a:t>
            </a:r>
            <a:r>
              <a:rPr sz="2400" spc="60" dirty="0">
                <a:solidFill>
                  <a:srgbClr val="03499E"/>
                </a:solidFill>
                <a:latin typeface="Times New Roman"/>
                <a:cs typeface="Times New Roman"/>
              </a:rPr>
              <a:t> </a:t>
            </a:r>
            <a:r>
              <a:rPr sz="2400" dirty="0">
                <a:solidFill>
                  <a:srgbClr val="03499E"/>
                </a:solidFill>
                <a:latin typeface="Times New Roman"/>
                <a:cs typeface="Times New Roman"/>
              </a:rPr>
              <a:t>đang</a:t>
            </a:r>
            <a:r>
              <a:rPr sz="2400" spc="55" dirty="0">
                <a:solidFill>
                  <a:srgbClr val="03499E"/>
                </a:solidFill>
                <a:latin typeface="Times New Roman"/>
                <a:cs typeface="Times New Roman"/>
              </a:rPr>
              <a:t> </a:t>
            </a:r>
            <a:r>
              <a:rPr sz="2400" dirty="0">
                <a:solidFill>
                  <a:srgbClr val="03499E"/>
                </a:solidFill>
                <a:latin typeface="Times New Roman"/>
                <a:cs typeface="Times New Roman"/>
              </a:rPr>
              <a:t>xét</a:t>
            </a:r>
            <a:r>
              <a:rPr sz="2400" spc="50" dirty="0">
                <a:solidFill>
                  <a:srgbClr val="03499E"/>
                </a:solidFill>
                <a:latin typeface="Times New Roman"/>
                <a:cs typeface="Times New Roman"/>
              </a:rPr>
              <a:t> </a:t>
            </a:r>
            <a:r>
              <a:rPr sz="2400" spc="-10" dirty="0">
                <a:solidFill>
                  <a:srgbClr val="03499E"/>
                </a:solidFill>
                <a:latin typeface="Times New Roman"/>
                <a:cs typeface="Times New Roman"/>
              </a:rPr>
              <a:t>(hoặc </a:t>
            </a:r>
            <a:r>
              <a:rPr sz="2400" dirty="0">
                <a:solidFill>
                  <a:srgbClr val="03499E"/>
                </a:solidFill>
                <a:latin typeface="Times New Roman"/>
                <a:cs typeface="Times New Roman"/>
              </a:rPr>
              <a:t>50%</a:t>
            </a:r>
            <a:r>
              <a:rPr sz="2400" spc="55" dirty="0">
                <a:solidFill>
                  <a:srgbClr val="03499E"/>
                </a:solidFill>
                <a:latin typeface="Times New Roman"/>
                <a:cs typeface="Times New Roman"/>
              </a:rPr>
              <a:t> </a:t>
            </a:r>
            <a:r>
              <a:rPr sz="2400" dirty="0">
                <a:solidFill>
                  <a:srgbClr val="03499E"/>
                </a:solidFill>
                <a:latin typeface="Times New Roman"/>
                <a:cs typeface="Times New Roman"/>
              </a:rPr>
              <a:t>nếu</a:t>
            </a:r>
            <a:r>
              <a:rPr sz="2400" spc="60" dirty="0">
                <a:solidFill>
                  <a:srgbClr val="03499E"/>
                </a:solidFill>
                <a:latin typeface="Times New Roman"/>
                <a:cs typeface="Times New Roman"/>
              </a:rPr>
              <a:t> </a:t>
            </a:r>
            <a:r>
              <a:rPr sz="2400" dirty="0">
                <a:solidFill>
                  <a:srgbClr val="03499E"/>
                </a:solidFill>
                <a:latin typeface="Times New Roman"/>
                <a:cs typeface="Times New Roman"/>
              </a:rPr>
              <a:t>thuộc</a:t>
            </a:r>
            <a:r>
              <a:rPr sz="2400" spc="55" dirty="0">
                <a:solidFill>
                  <a:srgbClr val="03499E"/>
                </a:solidFill>
                <a:latin typeface="Times New Roman"/>
                <a:cs typeface="Times New Roman"/>
              </a:rPr>
              <a:t> </a:t>
            </a:r>
            <a:r>
              <a:rPr sz="2400" dirty="0">
                <a:solidFill>
                  <a:srgbClr val="03499E"/>
                </a:solidFill>
                <a:latin typeface="Times New Roman"/>
                <a:cs typeface="Times New Roman"/>
              </a:rPr>
              <a:t>trường</a:t>
            </a:r>
            <a:r>
              <a:rPr sz="2400" spc="50" dirty="0">
                <a:solidFill>
                  <a:srgbClr val="03499E"/>
                </a:solidFill>
                <a:latin typeface="Times New Roman"/>
                <a:cs typeface="Times New Roman"/>
              </a:rPr>
              <a:t> </a:t>
            </a:r>
            <a:r>
              <a:rPr sz="2400" dirty="0">
                <a:solidFill>
                  <a:srgbClr val="03499E"/>
                </a:solidFill>
                <a:latin typeface="Times New Roman"/>
                <a:cs typeface="Times New Roman"/>
              </a:rPr>
              <a:t>hợp</a:t>
            </a:r>
            <a:r>
              <a:rPr sz="2400" spc="65" dirty="0">
                <a:solidFill>
                  <a:srgbClr val="03499E"/>
                </a:solidFill>
                <a:latin typeface="Times New Roman"/>
                <a:cs typeface="Times New Roman"/>
              </a:rPr>
              <a:t> </a:t>
            </a:r>
            <a:r>
              <a:rPr sz="2400" dirty="0">
                <a:solidFill>
                  <a:srgbClr val="03499E"/>
                </a:solidFill>
                <a:latin typeface="Times New Roman"/>
                <a:cs typeface="Times New Roman"/>
              </a:rPr>
              <a:t>mua</a:t>
            </a:r>
            <a:r>
              <a:rPr sz="2400" spc="60" dirty="0">
                <a:solidFill>
                  <a:srgbClr val="03499E"/>
                </a:solidFill>
                <a:latin typeface="Times New Roman"/>
                <a:cs typeface="Times New Roman"/>
              </a:rPr>
              <a:t> </a:t>
            </a:r>
            <a:r>
              <a:rPr sz="2400" dirty="0">
                <a:solidFill>
                  <a:srgbClr val="03499E"/>
                </a:solidFill>
                <a:latin typeface="Times New Roman"/>
                <a:cs typeface="Times New Roman"/>
              </a:rPr>
              <a:t>sắm</a:t>
            </a:r>
            <a:r>
              <a:rPr sz="2400" spc="45" dirty="0">
                <a:solidFill>
                  <a:srgbClr val="03499E"/>
                </a:solidFill>
                <a:latin typeface="Times New Roman"/>
                <a:cs typeface="Times New Roman"/>
              </a:rPr>
              <a:t> </a:t>
            </a:r>
            <a:r>
              <a:rPr sz="2400" dirty="0">
                <a:solidFill>
                  <a:srgbClr val="03499E"/>
                </a:solidFill>
                <a:latin typeface="Times New Roman"/>
                <a:cs typeface="Times New Roman"/>
              </a:rPr>
              <a:t>tập</a:t>
            </a:r>
            <a:r>
              <a:rPr sz="2400" spc="55" dirty="0">
                <a:solidFill>
                  <a:srgbClr val="03499E"/>
                </a:solidFill>
                <a:latin typeface="Times New Roman"/>
                <a:cs typeface="Times New Roman"/>
              </a:rPr>
              <a:t> </a:t>
            </a:r>
            <a:r>
              <a:rPr sz="2400" dirty="0">
                <a:solidFill>
                  <a:srgbClr val="03499E"/>
                </a:solidFill>
                <a:latin typeface="Times New Roman"/>
                <a:cs typeface="Times New Roman"/>
              </a:rPr>
              <a:t>trung</a:t>
            </a:r>
            <a:r>
              <a:rPr sz="2400" spc="55" dirty="0">
                <a:solidFill>
                  <a:srgbClr val="03499E"/>
                </a:solidFill>
                <a:latin typeface="Times New Roman"/>
                <a:cs typeface="Times New Roman"/>
              </a:rPr>
              <a:t> </a:t>
            </a:r>
            <a:r>
              <a:rPr sz="2400" dirty="0">
                <a:solidFill>
                  <a:srgbClr val="03499E"/>
                </a:solidFill>
                <a:latin typeface="Times New Roman"/>
                <a:cs typeface="Times New Roman"/>
              </a:rPr>
              <a:t>hoặc</a:t>
            </a:r>
            <a:r>
              <a:rPr sz="2400" spc="60" dirty="0">
                <a:solidFill>
                  <a:srgbClr val="03499E"/>
                </a:solidFill>
                <a:latin typeface="Times New Roman"/>
                <a:cs typeface="Times New Roman"/>
              </a:rPr>
              <a:t> </a:t>
            </a:r>
            <a:r>
              <a:rPr sz="2400" dirty="0">
                <a:solidFill>
                  <a:srgbClr val="03499E"/>
                </a:solidFill>
                <a:latin typeface="Times New Roman"/>
                <a:cs typeface="Times New Roman"/>
              </a:rPr>
              <a:t>mua</a:t>
            </a:r>
            <a:r>
              <a:rPr sz="2400" spc="55" dirty="0">
                <a:solidFill>
                  <a:srgbClr val="03499E"/>
                </a:solidFill>
                <a:latin typeface="Times New Roman"/>
                <a:cs typeface="Times New Roman"/>
              </a:rPr>
              <a:t> </a:t>
            </a:r>
            <a:r>
              <a:rPr sz="2400" dirty="0">
                <a:solidFill>
                  <a:srgbClr val="03499E"/>
                </a:solidFill>
                <a:latin typeface="Times New Roman"/>
                <a:cs typeface="Times New Roman"/>
              </a:rPr>
              <a:t>sắm</a:t>
            </a:r>
            <a:r>
              <a:rPr sz="2400" spc="40" dirty="0">
                <a:solidFill>
                  <a:srgbClr val="03499E"/>
                </a:solidFill>
                <a:latin typeface="Times New Roman"/>
                <a:cs typeface="Times New Roman"/>
              </a:rPr>
              <a:t> </a:t>
            </a:r>
            <a:r>
              <a:rPr sz="2400" dirty="0">
                <a:solidFill>
                  <a:srgbClr val="03499E"/>
                </a:solidFill>
                <a:latin typeface="Times New Roman"/>
                <a:cs typeface="Times New Roman"/>
              </a:rPr>
              <a:t>hàng</a:t>
            </a:r>
            <a:r>
              <a:rPr sz="2400" spc="60" dirty="0">
                <a:solidFill>
                  <a:srgbClr val="03499E"/>
                </a:solidFill>
                <a:latin typeface="Times New Roman"/>
                <a:cs typeface="Times New Roman"/>
              </a:rPr>
              <a:t> </a:t>
            </a:r>
            <a:r>
              <a:rPr sz="2400" dirty="0">
                <a:solidFill>
                  <a:srgbClr val="03499E"/>
                </a:solidFill>
                <a:latin typeface="Times New Roman"/>
                <a:cs typeface="Times New Roman"/>
              </a:rPr>
              <a:t>hóa</a:t>
            </a:r>
            <a:r>
              <a:rPr sz="2400" spc="70" dirty="0">
                <a:solidFill>
                  <a:srgbClr val="03499E"/>
                </a:solidFill>
                <a:latin typeface="Times New Roman"/>
                <a:cs typeface="Times New Roman"/>
              </a:rPr>
              <a:t> </a:t>
            </a:r>
            <a:r>
              <a:rPr sz="2400" dirty="0">
                <a:solidFill>
                  <a:srgbClr val="03499E"/>
                </a:solidFill>
                <a:latin typeface="Times New Roman"/>
                <a:cs typeface="Times New Roman"/>
              </a:rPr>
              <a:t>có</a:t>
            </a:r>
            <a:r>
              <a:rPr sz="2400" spc="60" dirty="0">
                <a:solidFill>
                  <a:srgbClr val="03499E"/>
                </a:solidFill>
                <a:latin typeface="Times New Roman"/>
                <a:cs typeface="Times New Roman"/>
              </a:rPr>
              <a:t> </a:t>
            </a:r>
            <a:r>
              <a:rPr sz="2400" dirty="0">
                <a:solidFill>
                  <a:srgbClr val="03499E"/>
                </a:solidFill>
                <a:latin typeface="Times New Roman"/>
                <a:cs typeface="Times New Roman"/>
              </a:rPr>
              <a:t>số</a:t>
            </a:r>
            <a:r>
              <a:rPr sz="2400" spc="55" dirty="0">
                <a:solidFill>
                  <a:srgbClr val="03499E"/>
                </a:solidFill>
                <a:latin typeface="Times New Roman"/>
                <a:cs typeface="Times New Roman"/>
              </a:rPr>
              <a:t> </a:t>
            </a:r>
            <a:r>
              <a:rPr sz="2400" spc="-10" dirty="0">
                <a:solidFill>
                  <a:srgbClr val="03499E"/>
                </a:solidFill>
                <a:latin typeface="Times New Roman"/>
                <a:cs typeface="Times New Roman"/>
              </a:rPr>
              <a:t>lượng, </a:t>
            </a:r>
            <a:r>
              <a:rPr sz="2400" dirty="0">
                <a:solidFill>
                  <a:srgbClr val="03499E"/>
                </a:solidFill>
                <a:latin typeface="Times New Roman"/>
                <a:cs typeface="Times New Roman"/>
              </a:rPr>
              <a:t>khối</a:t>
            </a:r>
            <a:r>
              <a:rPr sz="2400" spc="-40" dirty="0">
                <a:solidFill>
                  <a:srgbClr val="03499E"/>
                </a:solidFill>
                <a:latin typeface="Times New Roman"/>
                <a:cs typeface="Times New Roman"/>
              </a:rPr>
              <a:t> </a:t>
            </a:r>
            <a:r>
              <a:rPr sz="2400" dirty="0">
                <a:solidFill>
                  <a:srgbClr val="03499E"/>
                </a:solidFill>
                <a:latin typeface="Times New Roman"/>
                <a:cs typeface="Times New Roman"/>
              </a:rPr>
              <a:t>lượng</a:t>
            </a:r>
            <a:r>
              <a:rPr sz="2400" spc="-25" dirty="0">
                <a:solidFill>
                  <a:srgbClr val="03499E"/>
                </a:solidFill>
                <a:latin typeface="Times New Roman"/>
                <a:cs typeface="Times New Roman"/>
              </a:rPr>
              <a:t> </a:t>
            </a:r>
            <a:r>
              <a:rPr sz="2400" dirty="0">
                <a:solidFill>
                  <a:srgbClr val="03499E"/>
                </a:solidFill>
                <a:latin typeface="Times New Roman"/>
                <a:cs typeface="Times New Roman"/>
              </a:rPr>
              <a:t>mời</a:t>
            </a:r>
            <a:r>
              <a:rPr sz="2400" spc="-10" dirty="0">
                <a:solidFill>
                  <a:srgbClr val="03499E"/>
                </a:solidFill>
                <a:latin typeface="Times New Roman"/>
                <a:cs typeface="Times New Roman"/>
              </a:rPr>
              <a:t> </a:t>
            </a:r>
            <a:r>
              <a:rPr sz="2400" dirty="0">
                <a:solidFill>
                  <a:srgbClr val="03499E"/>
                </a:solidFill>
                <a:latin typeface="Times New Roman"/>
                <a:cs typeface="Times New Roman"/>
              </a:rPr>
              <a:t>thầu</a:t>
            </a:r>
            <a:r>
              <a:rPr sz="2400" spc="-40" dirty="0">
                <a:solidFill>
                  <a:srgbClr val="03499E"/>
                </a:solidFill>
                <a:latin typeface="Times New Roman"/>
                <a:cs typeface="Times New Roman"/>
              </a:rPr>
              <a:t> </a:t>
            </a:r>
            <a:r>
              <a:rPr sz="2400" spc="-10" dirty="0">
                <a:solidFill>
                  <a:srgbClr val="03499E"/>
                </a:solidFill>
                <a:latin typeface="Times New Roman"/>
                <a:cs typeface="Times New Roman"/>
              </a:rPr>
              <a:t>lớn).</a:t>
            </a:r>
            <a:endParaRPr sz="2400">
              <a:latin typeface="Times New Roman"/>
              <a:cs typeface="Times New Roman"/>
            </a:endParaRPr>
          </a:p>
        </p:txBody>
      </p:sp>
      <p:sp>
        <p:nvSpPr>
          <p:cNvPr id="4" name="object 4"/>
          <p:cNvSpPr txBox="1"/>
          <p:nvPr/>
        </p:nvSpPr>
        <p:spPr>
          <a:xfrm>
            <a:off x="11727815" y="6563140"/>
            <a:ext cx="250825" cy="179705"/>
          </a:xfrm>
          <a:prstGeom prst="rect">
            <a:avLst/>
          </a:prstGeom>
        </p:spPr>
        <p:txBody>
          <a:bodyPr vert="horz" wrap="square" lIns="0" tIns="8255" rIns="0" bIns="0" rtlCol="0">
            <a:spAutoFit/>
          </a:bodyPr>
          <a:lstStyle/>
          <a:p>
            <a:pPr marL="38100">
              <a:lnSpc>
                <a:spcPct val="100000"/>
              </a:lnSpc>
              <a:spcBef>
                <a:spcPts val="65"/>
              </a:spcBef>
            </a:pPr>
            <a:fld id="{81D60167-4931-47E6-BA6A-407CBD079E47}" type="slidenum">
              <a:rPr sz="1000" spc="-25" dirty="0">
                <a:latin typeface="Verdana"/>
                <a:cs typeface="Verdana"/>
              </a:rPr>
              <a:t>89</a:t>
            </a:fld>
            <a:endParaRPr sz="1000">
              <a:latin typeface="Verdana"/>
              <a:cs typeface="Verdana"/>
            </a:endParaRPr>
          </a:p>
        </p:txBody>
      </p:sp>
      <p:sp>
        <p:nvSpPr>
          <p:cNvPr id="3" name="object 3"/>
          <p:cNvSpPr txBox="1">
            <a:spLocks noGrp="1"/>
          </p:cNvSpPr>
          <p:nvPr>
            <p:ph type="title"/>
          </p:nvPr>
        </p:nvSpPr>
        <p:spPr>
          <a:xfrm>
            <a:off x="688340" y="340817"/>
            <a:ext cx="6710680" cy="437515"/>
          </a:xfrm>
          <a:prstGeom prst="rect">
            <a:avLst/>
          </a:prstGeom>
        </p:spPr>
        <p:txBody>
          <a:bodyPr vert="horz" wrap="square" lIns="0" tIns="12700" rIns="0" bIns="0" rtlCol="0">
            <a:spAutoFit/>
          </a:bodyPr>
          <a:lstStyle/>
          <a:p>
            <a:pPr marL="12700">
              <a:lnSpc>
                <a:spcPct val="100000"/>
              </a:lnSpc>
              <a:spcBef>
                <a:spcPts val="100"/>
              </a:spcBef>
            </a:pPr>
            <a:r>
              <a:rPr sz="2700" dirty="0"/>
              <a:t>Tiêu</a:t>
            </a:r>
            <a:r>
              <a:rPr sz="2700" spc="-15" dirty="0"/>
              <a:t> </a:t>
            </a:r>
            <a:r>
              <a:rPr sz="2700" dirty="0"/>
              <a:t>chuẩn</a:t>
            </a:r>
            <a:r>
              <a:rPr sz="2700" spc="-10" dirty="0"/>
              <a:t> </a:t>
            </a:r>
            <a:r>
              <a:rPr sz="2700" dirty="0"/>
              <a:t>đánh</a:t>
            </a:r>
            <a:r>
              <a:rPr sz="2700" spc="-25" dirty="0"/>
              <a:t> </a:t>
            </a:r>
            <a:r>
              <a:rPr sz="2700" dirty="0"/>
              <a:t>giá</a:t>
            </a:r>
            <a:r>
              <a:rPr sz="2700" spc="-15" dirty="0"/>
              <a:t> </a:t>
            </a:r>
            <a:r>
              <a:rPr sz="2700" dirty="0"/>
              <a:t>NLKN</a:t>
            </a:r>
            <a:r>
              <a:rPr sz="2700" spc="-10" dirty="0"/>
              <a:t> </a:t>
            </a:r>
            <a:r>
              <a:rPr sz="2700" dirty="0"/>
              <a:t>–</a:t>
            </a:r>
            <a:r>
              <a:rPr sz="2700" spc="-5" dirty="0"/>
              <a:t> </a:t>
            </a:r>
            <a:r>
              <a:rPr sz="2700" dirty="0"/>
              <a:t>NT</a:t>
            </a:r>
            <a:r>
              <a:rPr sz="2700" spc="-10" dirty="0"/>
              <a:t> </a:t>
            </a:r>
            <a:r>
              <a:rPr sz="2700" dirty="0"/>
              <a:t>thương</a:t>
            </a:r>
            <a:r>
              <a:rPr sz="2700" spc="-5" dirty="0"/>
              <a:t> </a:t>
            </a:r>
            <a:r>
              <a:rPr sz="2700" spc="-25" dirty="0"/>
              <a:t>mại</a:t>
            </a:r>
            <a:endParaRPr sz="2700"/>
          </a:p>
        </p:txBody>
      </p:sp>
      <p:sp>
        <p:nvSpPr>
          <p:cNvPr id="5" name="Slide Number Placeholder 4">
            <a:extLst>
              <a:ext uri="{FF2B5EF4-FFF2-40B4-BE49-F238E27FC236}">
                <a16:creationId xmlns:a16="http://schemas.microsoft.com/office/drawing/2014/main" id="{075A8A8A-DDF6-A8A7-4059-DE5CD83853B3}"/>
              </a:ext>
            </a:extLst>
          </p:cNvPr>
          <p:cNvSpPr>
            <a:spLocks noGrp="1"/>
          </p:cNvSpPr>
          <p:nvPr>
            <p:ph type="sldNum" sz="quarter" idx="7"/>
          </p:nvPr>
        </p:nvSpPr>
        <p:spPr/>
        <p:txBody>
          <a:bodyPr/>
          <a:lstStyle/>
          <a:p>
            <a:pPr marL="4939665">
              <a:lnSpc>
                <a:spcPts val="1655"/>
              </a:lnSpc>
            </a:pPr>
            <a:fld id="{81D60167-4931-47E6-BA6A-407CBD079E47}" type="slidenum">
              <a:rPr lang="en-US" spc="-25" smtClean="0"/>
              <a:t>89</a:t>
            </a:fld>
            <a:endParaRPr lang="en-US" spc="-25"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91515" rIns="0" bIns="0" rtlCol="0">
            <a:spAutoFit/>
          </a:bodyPr>
          <a:lstStyle/>
          <a:p>
            <a:pPr marL="1222375">
              <a:lnSpc>
                <a:spcPct val="100000"/>
              </a:lnSpc>
              <a:spcBef>
                <a:spcPts val="95"/>
              </a:spcBef>
            </a:pPr>
            <a:r>
              <a:rPr sz="2800" dirty="0"/>
              <a:t>ĐỐI</a:t>
            </a:r>
            <a:r>
              <a:rPr sz="2800" spc="-75" dirty="0"/>
              <a:t> </a:t>
            </a:r>
            <a:r>
              <a:rPr sz="2800" dirty="0"/>
              <a:t>TƯỢNG</a:t>
            </a:r>
            <a:r>
              <a:rPr sz="2800" spc="-60" dirty="0"/>
              <a:t> </a:t>
            </a:r>
            <a:r>
              <a:rPr sz="2800" dirty="0"/>
              <a:t>ÁP</a:t>
            </a:r>
            <a:r>
              <a:rPr sz="2800" spc="-50" dirty="0"/>
              <a:t> </a:t>
            </a:r>
            <a:r>
              <a:rPr sz="2800" dirty="0"/>
              <a:t>DỤNG</a:t>
            </a:r>
            <a:r>
              <a:rPr sz="2800" spc="-45" dirty="0"/>
              <a:t> </a:t>
            </a:r>
            <a:r>
              <a:rPr sz="2800" dirty="0"/>
              <a:t>(Đ2</a:t>
            </a:r>
            <a:r>
              <a:rPr sz="2800" spc="-40" dirty="0"/>
              <a:t> </a:t>
            </a:r>
            <a:r>
              <a:rPr sz="2800" dirty="0"/>
              <a:t>-</a:t>
            </a:r>
            <a:r>
              <a:rPr sz="2800" spc="-55" dirty="0"/>
              <a:t> </a:t>
            </a:r>
            <a:r>
              <a:rPr sz="2800" dirty="0"/>
              <a:t>Luật</a:t>
            </a:r>
            <a:r>
              <a:rPr sz="2800" spc="-45" dirty="0"/>
              <a:t> </a:t>
            </a:r>
            <a:r>
              <a:rPr sz="2800" spc="-10" dirty="0"/>
              <a:t>2023)</a:t>
            </a:r>
            <a:endParaRPr sz="2800"/>
          </a:p>
        </p:txBody>
      </p:sp>
      <p:sp>
        <p:nvSpPr>
          <p:cNvPr id="3" name="object 3"/>
          <p:cNvSpPr txBox="1"/>
          <p:nvPr/>
        </p:nvSpPr>
        <p:spPr>
          <a:xfrm>
            <a:off x="596900" y="1092530"/>
            <a:ext cx="2418715" cy="331470"/>
          </a:xfrm>
          <a:prstGeom prst="rect">
            <a:avLst/>
          </a:prstGeom>
        </p:spPr>
        <p:txBody>
          <a:bodyPr vert="horz" wrap="square" lIns="0" tIns="13335" rIns="0" bIns="0" rtlCol="0">
            <a:spAutoFit/>
          </a:bodyPr>
          <a:lstStyle/>
          <a:p>
            <a:pPr marL="12700">
              <a:lnSpc>
                <a:spcPct val="100000"/>
              </a:lnSpc>
              <a:spcBef>
                <a:spcPts val="105"/>
              </a:spcBef>
              <a:tabLst>
                <a:tab pos="875030" algn="l"/>
                <a:tab pos="1313815" algn="l"/>
                <a:tab pos="2024380" algn="l"/>
              </a:tabLst>
            </a:pPr>
            <a:r>
              <a:rPr sz="2000" spc="-20" dirty="0">
                <a:solidFill>
                  <a:srgbClr val="03499E"/>
                </a:solidFill>
                <a:latin typeface="Times New Roman"/>
                <a:cs typeface="Times New Roman"/>
              </a:rPr>
              <a:t>LCNT</a:t>
            </a:r>
            <a:r>
              <a:rPr sz="2000" dirty="0">
                <a:solidFill>
                  <a:srgbClr val="03499E"/>
                </a:solidFill>
                <a:latin typeface="Times New Roman"/>
                <a:cs typeface="Times New Roman"/>
              </a:rPr>
              <a:t>	</a:t>
            </a:r>
            <a:r>
              <a:rPr sz="2000" spc="-25" dirty="0">
                <a:solidFill>
                  <a:srgbClr val="03499E"/>
                </a:solidFill>
                <a:latin typeface="Times New Roman"/>
                <a:cs typeface="Times New Roman"/>
              </a:rPr>
              <a:t>sử</a:t>
            </a:r>
            <a:r>
              <a:rPr sz="2000" dirty="0">
                <a:solidFill>
                  <a:srgbClr val="03499E"/>
                </a:solidFill>
                <a:latin typeface="Times New Roman"/>
                <a:cs typeface="Times New Roman"/>
              </a:rPr>
              <a:t>	</a:t>
            </a:r>
            <a:r>
              <a:rPr sz="2000" spc="-20" dirty="0">
                <a:solidFill>
                  <a:srgbClr val="03499E"/>
                </a:solidFill>
                <a:latin typeface="Times New Roman"/>
                <a:cs typeface="Times New Roman"/>
              </a:rPr>
              <a:t>dụng</a:t>
            </a:r>
            <a:r>
              <a:rPr sz="2000" dirty="0">
                <a:solidFill>
                  <a:srgbClr val="03499E"/>
                </a:solidFill>
                <a:latin typeface="Times New Roman"/>
                <a:cs typeface="Times New Roman"/>
              </a:rPr>
              <a:t>	</a:t>
            </a:r>
            <a:r>
              <a:rPr sz="2000" spc="-25" dirty="0">
                <a:solidFill>
                  <a:srgbClr val="03499E"/>
                </a:solidFill>
                <a:latin typeface="Times New Roman"/>
                <a:cs typeface="Times New Roman"/>
              </a:rPr>
              <a:t>vốn</a:t>
            </a:r>
            <a:endParaRPr sz="2000">
              <a:latin typeface="Times New Roman"/>
              <a:cs typeface="Times New Roman"/>
            </a:endParaRPr>
          </a:p>
        </p:txBody>
      </p:sp>
      <p:sp>
        <p:nvSpPr>
          <p:cNvPr id="4" name="object 4"/>
          <p:cNvSpPr txBox="1"/>
          <p:nvPr/>
        </p:nvSpPr>
        <p:spPr>
          <a:xfrm>
            <a:off x="596900" y="1356740"/>
            <a:ext cx="2418715" cy="330835"/>
          </a:xfrm>
          <a:prstGeom prst="rect">
            <a:avLst/>
          </a:prstGeom>
        </p:spPr>
        <p:txBody>
          <a:bodyPr vert="horz" wrap="square" lIns="0" tIns="13335" rIns="0" bIns="0" rtlCol="0">
            <a:spAutoFit/>
          </a:bodyPr>
          <a:lstStyle/>
          <a:p>
            <a:pPr marL="12700">
              <a:lnSpc>
                <a:spcPct val="100000"/>
              </a:lnSpc>
              <a:spcBef>
                <a:spcPts val="105"/>
              </a:spcBef>
            </a:pPr>
            <a:r>
              <a:rPr sz="2000" dirty="0">
                <a:solidFill>
                  <a:srgbClr val="03499E"/>
                </a:solidFill>
                <a:latin typeface="Times New Roman"/>
                <a:cs typeface="Times New Roman"/>
              </a:rPr>
              <a:t>NSNN,</a:t>
            </a:r>
            <a:r>
              <a:rPr sz="2000" spc="400" dirty="0">
                <a:solidFill>
                  <a:srgbClr val="03499E"/>
                </a:solidFill>
                <a:latin typeface="Times New Roman"/>
                <a:cs typeface="Times New Roman"/>
              </a:rPr>
              <a:t> </a:t>
            </a:r>
            <a:r>
              <a:rPr sz="2000" dirty="0">
                <a:solidFill>
                  <a:srgbClr val="03499E"/>
                </a:solidFill>
                <a:latin typeface="Times New Roman"/>
                <a:cs typeface="Times New Roman"/>
              </a:rPr>
              <a:t>vốn</a:t>
            </a:r>
            <a:r>
              <a:rPr sz="2000" spc="405" dirty="0">
                <a:solidFill>
                  <a:srgbClr val="03499E"/>
                </a:solidFill>
                <a:latin typeface="Times New Roman"/>
                <a:cs typeface="Times New Roman"/>
              </a:rPr>
              <a:t> </a:t>
            </a:r>
            <a:r>
              <a:rPr sz="2000" b="1" i="1" dirty="0">
                <a:solidFill>
                  <a:srgbClr val="03499E"/>
                </a:solidFill>
                <a:latin typeface="Times New Roman"/>
                <a:cs typeface="Times New Roman"/>
              </a:rPr>
              <a:t>từ</a:t>
            </a:r>
            <a:r>
              <a:rPr sz="2000" b="1" i="1" spc="400" dirty="0">
                <a:solidFill>
                  <a:srgbClr val="03499E"/>
                </a:solidFill>
                <a:latin typeface="Times New Roman"/>
                <a:cs typeface="Times New Roman"/>
              </a:rPr>
              <a:t> </a:t>
            </a:r>
            <a:r>
              <a:rPr sz="2000" b="1" i="1" spc="-10" dirty="0">
                <a:solidFill>
                  <a:srgbClr val="03499E"/>
                </a:solidFill>
                <a:latin typeface="Times New Roman"/>
                <a:cs typeface="Times New Roman"/>
              </a:rPr>
              <a:t>nguồn</a:t>
            </a:r>
            <a:endParaRPr sz="2000">
              <a:latin typeface="Times New Roman"/>
              <a:cs typeface="Times New Roman"/>
            </a:endParaRPr>
          </a:p>
        </p:txBody>
      </p:sp>
      <p:sp>
        <p:nvSpPr>
          <p:cNvPr id="5" name="object 5"/>
          <p:cNvSpPr txBox="1"/>
          <p:nvPr/>
        </p:nvSpPr>
        <p:spPr>
          <a:xfrm>
            <a:off x="596900" y="1618869"/>
            <a:ext cx="2419985" cy="1120775"/>
          </a:xfrm>
          <a:prstGeom prst="rect">
            <a:avLst/>
          </a:prstGeom>
        </p:spPr>
        <p:txBody>
          <a:bodyPr vert="horz" wrap="square" lIns="0" tIns="54610" rIns="0" bIns="0" rtlCol="0">
            <a:spAutoFit/>
          </a:bodyPr>
          <a:lstStyle/>
          <a:p>
            <a:pPr marL="12700" marR="5080" algn="just">
              <a:lnSpc>
                <a:spcPct val="86300"/>
              </a:lnSpc>
              <a:spcBef>
                <a:spcPts val="430"/>
              </a:spcBef>
            </a:pPr>
            <a:r>
              <a:rPr sz="2000" b="1" i="1" dirty="0">
                <a:solidFill>
                  <a:srgbClr val="03499E"/>
                </a:solidFill>
                <a:latin typeface="Times New Roman"/>
                <a:cs typeface="Times New Roman"/>
              </a:rPr>
              <a:t>thu</a:t>
            </a:r>
            <a:r>
              <a:rPr sz="2000" b="1" i="1" spc="235" dirty="0">
                <a:solidFill>
                  <a:srgbClr val="03499E"/>
                </a:solidFill>
                <a:latin typeface="Times New Roman"/>
                <a:cs typeface="Times New Roman"/>
              </a:rPr>
              <a:t> </a:t>
            </a:r>
            <a:r>
              <a:rPr sz="2000" b="1" i="1" dirty="0">
                <a:solidFill>
                  <a:srgbClr val="03499E"/>
                </a:solidFill>
                <a:latin typeface="Times New Roman"/>
                <a:cs typeface="Times New Roman"/>
              </a:rPr>
              <a:t>hợp</a:t>
            </a:r>
            <a:r>
              <a:rPr sz="2000" b="1" i="1" spc="240" dirty="0">
                <a:solidFill>
                  <a:srgbClr val="03499E"/>
                </a:solidFill>
                <a:latin typeface="Times New Roman"/>
                <a:cs typeface="Times New Roman"/>
              </a:rPr>
              <a:t> </a:t>
            </a:r>
            <a:r>
              <a:rPr sz="2000" b="1" i="1" dirty="0">
                <a:solidFill>
                  <a:srgbClr val="03499E"/>
                </a:solidFill>
                <a:latin typeface="Times New Roman"/>
                <a:cs typeface="Times New Roman"/>
              </a:rPr>
              <a:t>pháp</a:t>
            </a:r>
            <a:r>
              <a:rPr sz="2000" b="1" i="1" spc="229" dirty="0">
                <a:solidFill>
                  <a:srgbClr val="03499E"/>
                </a:solidFill>
                <a:latin typeface="Times New Roman"/>
                <a:cs typeface="Times New Roman"/>
              </a:rPr>
              <a:t> </a:t>
            </a:r>
            <a:r>
              <a:rPr sz="2000" b="1" i="1" dirty="0">
                <a:solidFill>
                  <a:srgbClr val="03499E"/>
                </a:solidFill>
                <a:latin typeface="Times New Roman"/>
                <a:cs typeface="Times New Roman"/>
              </a:rPr>
              <a:t>của</a:t>
            </a:r>
            <a:r>
              <a:rPr sz="2000" b="1" i="1" spc="245" dirty="0">
                <a:solidFill>
                  <a:srgbClr val="03499E"/>
                </a:solidFill>
                <a:latin typeface="Times New Roman"/>
                <a:cs typeface="Times New Roman"/>
              </a:rPr>
              <a:t> </a:t>
            </a:r>
            <a:r>
              <a:rPr sz="2000" b="1" i="1" spc="-25" dirty="0">
                <a:solidFill>
                  <a:srgbClr val="03499E"/>
                </a:solidFill>
                <a:latin typeface="Times New Roman"/>
                <a:cs typeface="Times New Roman"/>
              </a:rPr>
              <a:t>các </a:t>
            </a:r>
            <a:r>
              <a:rPr sz="2000" b="1" i="1" dirty="0">
                <a:solidFill>
                  <a:srgbClr val="03499E"/>
                </a:solidFill>
                <a:latin typeface="Times New Roman"/>
                <a:cs typeface="Times New Roman"/>
              </a:rPr>
              <a:t>cơ</a:t>
            </a:r>
            <a:r>
              <a:rPr sz="2000" b="1" i="1" spc="270" dirty="0">
                <a:solidFill>
                  <a:srgbClr val="03499E"/>
                </a:solidFill>
                <a:latin typeface="Times New Roman"/>
                <a:cs typeface="Times New Roman"/>
              </a:rPr>
              <a:t>  </a:t>
            </a:r>
            <a:r>
              <a:rPr sz="2000" b="1" i="1" dirty="0">
                <a:solidFill>
                  <a:srgbClr val="03499E"/>
                </a:solidFill>
                <a:latin typeface="Times New Roman"/>
                <a:cs typeface="Times New Roman"/>
              </a:rPr>
              <a:t>quan</a:t>
            </a:r>
            <a:r>
              <a:rPr sz="2000" b="1" i="1" spc="275" dirty="0">
                <a:solidFill>
                  <a:srgbClr val="03499E"/>
                </a:solidFill>
                <a:latin typeface="Times New Roman"/>
                <a:cs typeface="Times New Roman"/>
              </a:rPr>
              <a:t>  </a:t>
            </a:r>
            <a:r>
              <a:rPr sz="2000" b="1" i="1" dirty="0">
                <a:solidFill>
                  <a:srgbClr val="03499E"/>
                </a:solidFill>
                <a:latin typeface="Times New Roman"/>
                <a:cs typeface="Times New Roman"/>
              </a:rPr>
              <a:t>nhà</a:t>
            </a:r>
            <a:r>
              <a:rPr sz="2000" b="1" i="1" spc="275" dirty="0">
                <a:solidFill>
                  <a:srgbClr val="03499E"/>
                </a:solidFill>
                <a:latin typeface="Times New Roman"/>
                <a:cs typeface="Times New Roman"/>
              </a:rPr>
              <a:t>  </a:t>
            </a:r>
            <a:r>
              <a:rPr sz="2000" b="1" i="1" spc="-10" dirty="0">
                <a:solidFill>
                  <a:srgbClr val="03499E"/>
                </a:solidFill>
                <a:latin typeface="Times New Roman"/>
                <a:cs typeface="Times New Roman"/>
              </a:rPr>
              <a:t>nước, </a:t>
            </a:r>
            <a:r>
              <a:rPr sz="2000" b="1" i="1" dirty="0">
                <a:solidFill>
                  <a:srgbClr val="03499E"/>
                </a:solidFill>
                <a:latin typeface="Times New Roman"/>
                <a:cs typeface="Times New Roman"/>
              </a:rPr>
              <a:t>đơn</a:t>
            </a:r>
            <a:r>
              <a:rPr sz="2000" b="1" i="1" spc="130" dirty="0">
                <a:solidFill>
                  <a:srgbClr val="03499E"/>
                </a:solidFill>
                <a:latin typeface="Times New Roman"/>
                <a:cs typeface="Times New Roman"/>
              </a:rPr>
              <a:t> </a:t>
            </a:r>
            <a:r>
              <a:rPr sz="2000" b="1" i="1" dirty="0">
                <a:solidFill>
                  <a:srgbClr val="03499E"/>
                </a:solidFill>
                <a:latin typeface="Times New Roman"/>
                <a:cs typeface="Times New Roman"/>
              </a:rPr>
              <a:t>vị</a:t>
            </a:r>
            <a:r>
              <a:rPr sz="2000" b="1" i="1" spc="120" dirty="0">
                <a:solidFill>
                  <a:srgbClr val="03499E"/>
                </a:solidFill>
                <a:latin typeface="Times New Roman"/>
                <a:cs typeface="Times New Roman"/>
              </a:rPr>
              <a:t> </a:t>
            </a:r>
            <a:r>
              <a:rPr sz="2000" b="1" i="1" dirty="0">
                <a:solidFill>
                  <a:srgbClr val="03499E"/>
                </a:solidFill>
                <a:latin typeface="Times New Roman"/>
                <a:cs typeface="Times New Roman"/>
              </a:rPr>
              <a:t>sự</a:t>
            </a:r>
            <a:r>
              <a:rPr sz="2000" b="1" i="1" spc="120" dirty="0">
                <a:solidFill>
                  <a:srgbClr val="03499E"/>
                </a:solidFill>
                <a:latin typeface="Times New Roman"/>
                <a:cs typeface="Times New Roman"/>
              </a:rPr>
              <a:t> </a:t>
            </a:r>
            <a:r>
              <a:rPr sz="2000" b="1" i="1" dirty="0">
                <a:solidFill>
                  <a:srgbClr val="03499E"/>
                </a:solidFill>
                <a:latin typeface="Times New Roman"/>
                <a:cs typeface="Times New Roman"/>
              </a:rPr>
              <a:t>nghiệp</a:t>
            </a:r>
            <a:r>
              <a:rPr sz="2000" b="1" i="1" spc="145" dirty="0">
                <a:solidFill>
                  <a:srgbClr val="03499E"/>
                </a:solidFill>
                <a:latin typeface="Times New Roman"/>
                <a:cs typeface="Times New Roman"/>
              </a:rPr>
              <a:t> </a:t>
            </a:r>
            <a:r>
              <a:rPr sz="2000" b="1" i="1" spc="-20" dirty="0">
                <a:solidFill>
                  <a:srgbClr val="03499E"/>
                </a:solidFill>
                <a:latin typeface="Times New Roman"/>
                <a:cs typeface="Times New Roman"/>
              </a:rPr>
              <a:t>công </a:t>
            </a:r>
            <a:r>
              <a:rPr sz="2000" b="1" i="1" spc="-25" dirty="0">
                <a:solidFill>
                  <a:srgbClr val="03499E"/>
                </a:solidFill>
                <a:latin typeface="Times New Roman"/>
                <a:cs typeface="Times New Roman"/>
              </a:rPr>
              <a:t>lập</a:t>
            </a:r>
            <a:endParaRPr sz="2000">
              <a:latin typeface="Times New Roman"/>
              <a:cs typeface="Times New Roman"/>
            </a:endParaRPr>
          </a:p>
        </p:txBody>
      </p:sp>
      <p:sp>
        <p:nvSpPr>
          <p:cNvPr id="6" name="object 6"/>
          <p:cNvSpPr/>
          <p:nvPr/>
        </p:nvSpPr>
        <p:spPr>
          <a:xfrm>
            <a:off x="3144011" y="1017269"/>
            <a:ext cx="535940" cy="1847850"/>
          </a:xfrm>
          <a:custGeom>
            <a:avLst/>
            <a:gdLst/>
            <a:ahLst/>
            <a:cxnLst/>
            <a:rect l="l" t="t" r="r" b="b"/>
            <a:pathLst>
              <a:path w="535939" h="1847850">
                <a:moveTo>
                  <a:pt x="535432" y="1847595"/>
                </a:moveTo>
                <a:lnTo>
                  <a:pt x="481485" y="1843786"/>
                </a:lnTo>
                <a:lnTo>
                  <a:pt x="431236" y="1832862"/>
                </a:lnTo>
                <a:lnTo>
                  <a:pt x="385761" y="1815576"/>
                </a:lnTo>
                <a:lnTo>
                  <a:pt x="346138" y="1792684"/>
                </a:lnTo>
                <a:lnTo>
                  <a:pt x="313444" y="1764940"/>
                </a:lnTo>
                <a:lnTo>
                  <a:pt x="288758" y="1733099"/>
                </a:lnTo>
                <a:lnTo>
                  <a:pt x="273156" y="1697915"/>
                </a:lnTo>
                <a:lnTo>
                  <a:pt x="267715" y="1660143"/>
                </a:lnTo>
                <a:lnTo>
                  <a:pt x="267715" y="1111122"/>
                </a:lnTo>
                <a:lnTo>
                  <a:pt x="262275" y="1073393"/>
                </a:lnTo>
                <a:lnTo>
                  <a:pt x="246673" y="1038240"/>
                </a:lnTo>
                <a:lnTo>
                  <a:pt x="221987" y="1006422"/>
                </a:lnTo>
                <a:lnTo>
                  <a:pt x="189293" y="978693"/>
                </a:lnTo>
                <a:lnTo>
                  <a:pt x="149670" y="955810"/>
                </a:lnTo>
                <a:lnTo>
                  <a:pt x="104195" y="938529"/>
                </a:lnTo>
                <a:lnTo>
                  <a:pt x="53946" y="927607"/>
                </a:lnTo>
                <a:lnTo>
                  <a:pt x="0" y="923797"/>
                </a:lnTo>
                <a:lnTo>
                  <a:pt x="53946" y="919988"/>
                </a:lnTo>
                <a:lnTo>
                  <a:pt x="104195" y="909065"/>
                </a:lnTo>
                <a:lnTo>
                  <a:pt x="149670" y="891785"/>
                </a:lnTo>
                <a:lnTo>
                  <a:pt x="189293" y="868902"/>
                </a:lnTo>
                <a:lnTo>
                  <a:pt x="221987" y="841173"/>
                </a:lnTo>
                <a:lnTo>
                  <a:pt x="246673" y="809355"/>
                </a:lnTo>
                <a:lnTo>
                  <a:pt x="262275" y="774202"/>
                </a:lnTo>
                <a:lnTo>
                  <a:pt x="267715" y="736472"/>
                </a:lnTo>
                <a:lnTo>
                  <a:pt x="267715" y="187451"/>
                </a:lnTo>
                <a:lnTo>
                  <a:pt x="273156" y="149680"/>
                </a:lnTo>
                <a:lnTo>
                  <a:pt x="288758" y="114496"/>
                </a:lnTo>
                <a:lnTo>
                  <a:pt x="313444" y="82655"/>
                </a:lnTo>
                <a:lnTo>
                  <a:pt x="346138" y="54911"/>
                </a:lnTo>
                <a:lnTo>
                  <a:pt x="385761" y="32019"/>
                </a:lnTo>
                <a:lnTo>
                  <a:pt x="431236" y="14733"/>
                </a:lnTo>
                <a:lnTo>
                  <a:pt x="481485" y="3809"/>
                </a:lnTo>
                <a:lnTo>
                  <a:pt x="535432" y="0"/>
                </a:lnTo>
              </a:path>
            </a:pathLst>
          </a:custGeom>
          <a:ln w="25400">
            <a:solidFill>
              <a:srgbClr val="1F497C"/>
            </a:solidFill>
          </a:ln>
        </p:spPr>
        <p:txBody>
          <a:bodyPr wrap="square" lIns="0" tIns="0" rIns="0" bIns="0" rtlCol="0"/>
          <a:lstStyle/>
          <a:p>
            <a:endParaRPr/>
          </a:p>
        </p:txBody>
      </p:sp>
      <p:sp>
        <p:nvSpPr>
          <p:cNvPr id="7" name="object 7"/>
          <p:cNvSpPr txBox="1"/>
          <p:nvPr/>
        </p:nvSpPr>
        <p:spPr>
          <a:xfrm>
            <a:off x="3893565" y="1017269"/>
            <a:ext cx="7280909" cy="1847850"/>
          </a:xfrm>
          <a:prstGeom prst="rect">
            <a:avLst/>
          </a:prstGeom>
          <a:ln w="25400">
            <a:solidFill>
              <a:srgbClr val="24548F"/>
            </a:solidFill>
          </a:ln>
        </p:spPr>
        <p:txBody>
          <a:bodyPr vert="horz" wrap="square" lIns="0" tIns="45085" rIns="0" bIns="0" rtlCol="0">
            <a:spAutoFit/>
          </a:bodyPr>
          <a:lstStyle/>
          <a:p>
            <a:pPr marL="304165" indent="-227965" algn="just">
              <a:lnSpc>
                <a:spcPct val="100000"/>
              </a:lnSpc>
              <a:spcBef>
                <a:spcPts val="355"/>
              </a:spcBef>
              <a:buChar char="•"/>
              <a:tabLst>
                <a:tab pos="304165" algn="l"/>
              </a:tabLst>
            </a:pPr>
            <a:r>
              <a:rPr sz="2000" dirty="0">
                <a:solidFill>
                  <a:srgbClr val="03499E"/>
                </a:solidFill>
                <a:latin typeface="Times New Roman"/>
                <a:cs typeface="Times New Roman"/>
              </a:rPr>
              <a:t>Thực</a:t>
            </a:r>
            <a:r>
              <a:rPr sz="2000" spc="-25" dirty="0">
                <a:solidFill>
                  <a:srgbClr val="03499E"/>
                </a:solidFill>
                <a:latin typeface="Times New Roman"/>
                <a:cs typeface="Times New Roman"/>
              </a:rPr>
              <a:t> </a:t>
            </a:r>
            <a:r>
              <a:rPr sz="2000" dirty="0">
                <a:solidFill>
                  <a:srgbClr val="03499E"/>
                </a:solidFill>
                <a:latin typeface="Times New Roman"/>
                <a:cs typeface="Times New Roman"/>
              </a:rPr>
              <a:t>hiện</a:t>
            </a:r>
            <a:r>
              <a:rPr sz="2000" spc="-5" dirty="0">
                <a:solidFill>
                  <a:srgbClr val="03499E"/>
                </a:solidFill>
                <a:latin typeface="Times New Roman"/>
                <a:cs typeface="Times New Roman"/>
              </a:rPr>
              <a:t> </a:t>
            </a:r>
            <a:r>
              <a:rPr sz="2000" dirty="0">
                <a:solidFill>
                  <a:srgbClr val="03499E"/>
                </a:solidFill>
                <a:latin typeface="Times New Roman"/>
                <a:cs typeface="Times New Roman"/>
              </a:rPr>
              <a:t>dự</a:t>
            </a:r>
            <a:r>
              <a:rPr sz="2000" spc="-15" dirty="0">
                <a:solidFill>
                  <a:srgbClr val="03499E"/>
                </a:solidFill>
                <a:latin typeface="Times New Roman"/>
                <a:cs typeface="Times New Roman"/>
              </a:rPr>
              <a:t> </a:t>
            </a:r>
            <a:r>
              <a:rPr sz="2000" dirty="0">
                <a:solidFill>
                  <a:srgbClr val="03499E"/>
                </a:solidFill>
                <a:latin typeface="Times New Roman"/>
                <a:cs typeface="Times New Roman"/>
              </a:rPr>
              <a:t>án</a:t>
            </a:r>
            <a:r>
              <a:rPr sz="2000" spc="-5" dirty="0">
                <a:solidFill>
                  <a:srgbClr val="03499E"/>
                </a:solidFill>
                <a:latin typeface="Times New Roman"/>
                <a:cs typeface="Times New Roman"/>
              </a:rPr>
              <a:t> </a:t>
            </a:r>
            <a:r>
              <a:rPr sz="2000" dirty="0">
                <a:solidFill>
                  <a:srgbClr val="03499E"/>
                </a:solidFill>
                <a:latin typeface="Times New Roman"/>
                <a:cs typeface="Times New Roman"/>
              </a:rPr>
              <a:t>đầu</a:t>
            </a:r>
            <a:r>
              <a:rPr sz="2000" spc="-10" dirty="0">
                <a:solidFill>
                  <a:srgbClr val="03499E"/>
                </a:solidFill>
                <a:latin typeface="Times New Roman"/>
                <a:cs typeface="Times New Roman"/>
              </a:rPr>
              <a:t> </a:t>
            </a:r>
            <a:r>
              <a:rPr sz="2000" dirty="0">
                <a:solidFill>
                  <a:srgbClr val="03499E"/>
                </a:solidFill>
                <a:latin typeface="Times New Roman"/>
                <a:cs typeface="Times New Roman"/>
              </a:rPr>
              <a:t>tư,</a:t>
            </a:r>
            <a:r>
              <a:rPr sz="2000" spc="-5" dirty="0">
                <a:solidFill>
                  <a:srgbClr val="03499E"/>
                </a:solidFill>
                <a:latin typeface="Times New Roman"/>
                <a:cs typeface="Times New Roman"/>
              </a:rPr>
              <a:t> </a:t>
            </a:r>
            <a:r>
              <a:rPr sz="2000" dirty="0">
                <a:solidFill>
                  <a:srgbClr val="03499E"/>
                </a:solidFill>
                <a:latin typeface="Times New Roman"/>
                <a:cs typeface="Times New Roman"/>
              </a:rPr>
              <a:t>dự</a:t>
            </a:r>
            <a:r>
              <a:rPr sz="2000" spc="-5" dirty="0">
                <a:solidFill>
                  <a:srgbClr val="03499E"/>
                </a:solidFill>
                <a:latin typeface="Times New Roman"/>
                <a:cs typeface="Times New Roman"/>
              </a:rPr>
              <a:t> </a:t>
            </a:r>
            <a:r>
              <a:rPr sz="2000" dirty="0">
                <a:solidFill>
                  <a:srgbClr val="03499E"/>
                </a:solidFill>
                <a:latin typeface="Times New Roman"/>
                <a:cs typeface="Times New Roman"/>
              </a:rPr>
              <a:t>toán</a:t>
            </a:r>
            <a:r>
              <a:rPr sz="2000" spc="-15" dirty="0">
                <a:solidFill>
                  <a:srgbClr val="03499E"/>
                </a:solidFill>
                <a:latin typeface="Times New Roman"/>
                <a:cs typeface="Times New Roman"/>
              </a:rPr>
              <a:t> </a:t>
            </a:r>
            <a:r>
              <a:rPr sz="2000" dirty="0">
                <a:solidFill>
                  <a:srgbClr val="03499E"/>
                </a:solidFill>
                <a:latin typeface="Times New Roman"/>
                <a:cs typeface="Times New Roman"/>
              </a:rPr>
              <a:t>mua</a:t>
            </a:r>
            <a:r>
              <a:rPr sz="2000" spc="20" dirty="0">
                <a:solidFill>
                  <a:srgbClr val="03499E"/>
                </a:solidFill>
                <a:latin typeface="Times New Roman"/>
                <a:cs typeface="Times New Roman"/>
              </a:rPr>
              <a:t> </a:t>
            </a:r>
            <a:r>
              <a:rPr sz="2000" spc="-25" dirty="0">
                <a:solidFill>
                  <a:srgbClr val="03499E"/>
                </a:solidFill>
                <a:latin typeface="Times New Roman"/>
                <a:cs typeface="Times New Roman"/>
              </a:rPr>
              <a:t>sắm</a:t>
            </a:r>
            <a:endParaRPr sz="2000">
              <a:latin typeface="Times New Roman"/>
              <a:cs typeface="Times New Roman"/>
            </a:endParaRPr>
          </a:p>
          <a:p>
            <a:pPr marL="304800" marR="64769" indent="-228600" algn="just">
              <a:lnSpc>
                <a:spcPct val="86200"/>
              </a:lnSpc>
              <a:spcBef>
                <a:spcPts val="355"/>
              </a:spcBef>
              <a:buChar char="•"/>
              <a:tabLst>
                <a:tab pos="304800" algn="l"/>
              </a:tabLst>
            </a:pPr>
            <a:r>
              <a:rPr sz="2000" dirty="0">
                <a:solidFill>
                  <a:srgbClr val="03499E"/>
                </a:solidFill>
                <a:latin typeface="Times New Roman"/>
                <a:cs typeface="Times New Roman"/>
              </a:rPr>
              <a:t>Cung</a:t>
            </a:r>
            <a:r>
              <a:rPr sz="2000" spc="65" dirty="0">
                <a:solidFill>
                  <a:srgbClr val="03499E"/>
                </a:solidFill>
                <a:latin typeface="Times New Roman"/>
                <a:cs typeface="Times New Roman"/>
              </a:rPr>
              <a:t> </a:t>
            </a:r>
            <a:r>
              <a:rPr sz="2000" dirty="0">
                <a:solidFill>
                  <a:srgbClr val="03499E"/>
                </a:solidFill>
                <a:latin typeface="Times New Roman"/>
                <a:cs typeface="Times New Roman"/>
              </a:rPr>
              <a:t>cấp</a:t>
            </a:r>
            <a:r>
              <a:rPr sz="2000" spc="70" dirty="0">
                <a:solidFill>
                  <a:srgbClr val="03499E"/>
                </a:solidFill>
                <a:latin typeface="Times New Roman"/>
                <a:cs typeface="Times New Roman"/>
              </a:rPr>
              <a:t> </a:t>
            </a:r>
            <a:r>
              <a:rPr sz="2000" dirty="0">
                <a:solidFill>
                  <a:srgbClr val="03499E"/>
                </a:solidFill>
                <a:latin typeface="Times New Roman"/>
                <a:cs typeface="Times New Roman"/>
              </a:rPr>
              <a:t>sản</a:t>
            </a:r>
            <a:r>
              <a:rPr sz="2000" spc="55" dirty="0">
                <a:solidFill>
                  <a:srgbClr val="03499E"/>
                </a:solidFill>
                <a:latin typeface="Times New Roman"/>
                <a:cs typeface="Times New Roman"/>
              </a:rPr>
              <a:t> </a:t>
            </a:r>
            <a:r>
              <a:rPr sz="2000" dirty="0">
                <a:solidFill>
                  <a:srgbClr val="03499E"/>
                </a:solidFill>
                <a:latin typeface="Times New Roman"/>
                <a:cs typeface="Times New Roman"/>
              </a:rPr>
              <a:t>phẩm,</a:t>
            </a:r>
            <a:r>
              <a:rPr sz="2000" spc="80" dirty="0">
                <a:solidFill>
                  <a:srgbClr val="03499E"/>
                </a:solidFill>
                <a:latin typeface="Times New Roman"/>
                <a:cs typeface="Times New Roman"/>
              </a:rPr>
              <a:t> </a:t>
            </a:r>
            <a:r>
              <a:rPr sz="2000" dirty="0">
                <a:solidFill>
                  <a:srgbClr val="03499E"/>
                </a:solidFill>
                <a:latin typeface="Times New Roman"/>
                <a:cs typeface="Times New Roman"/>
              </a:rPr>
              <a:t>dịch</a:t>
            </a:r>
            <a:r>
              <a:rPr sz="2000" spc="65" dirty="0">
                <a:solidFill>
                  <a:srgbClr val="03499E"/>
                </a:solidFill>
                <a:latin typeface="Times New Roman"/>
                <a:cs typeface="Times New Roman"/>
              </a:rPr>
              <a:t> </a:t>
            </a:r>
            <a:r>
              <a:rPr sz="2000" dirty="0">
                <a:solidFill>
                  <a:srgbClr val="03499E"/>
                </a:solidFill>
                <a:latin typeface="Times New Roman"/>
                <a:cs typeface="Times New Roman"/>
              </a:rPr>
              <a:t>vụ</a:t>
            </a:r>
            <a:r>
              <a:rPr sz="2000" spc="60" dirty="0">
                <a:solidFill>
                  <a:srgbClr val="03499E"/>
                </a:solidFill>
                <a:latin typeface="Times New Roman"/>
                <a:cs typeface="Times New Roman"/>
              </a:rPr>
              <a:t> </a:t>
            </a:r>
            <a:r>
              <a:rPr sz="2000" dirty="0">
                <a:solidFill>
                  <a:srgbClr val="03499E"/>
                </a:solidFill>
                <a:latin typeface="Times New Roman"/>
                <a:cs typeface="Times New Roman"/>
              </a:rPr>
              <a:t>công;</a:t>
            </a:r>
            <a:r>
              <a:rPr sz="2000" spc="65" dirty="0">
                <a:solidFill>
                  <a:srgbClr val="03499E"/>
                </a:solidFill>
                <a:latin typeface="Times New Roman"/>
                <a:cs typeface="Times New Roman"/>
              </a:rPr>
              <a:t> </a:t>
            </a:r>
            <a:r>
              <a:rPr sz="2000" dirty="0">
                <a:solidFill>
                  <a:srgbClr val="03499E"/>
                </a:solidFill>
                <a:latin typeface="Times New Roman"/>
                <a:cs typeface="Times New Roman"/>
              </a:rPr>
              <a:t>mua</a:t>
            </a:r>
            <a:r>
              <a:rPr sz="2000" spc="85" dirty="0">
                <a:solidFill>
                  <a:srgbClr val="03499E"/>
                </a:solidFill>
                <a:latin typeface="Times New Roman"/>
                <a:cs typeface="Times New Roman"/>
              </a:rPr>
              <a:t> </a:t>
            </a:r>
            <a:r>
              <a:rPr sz="2000" dirty="0">
                <a:solidFill>
                  <a:srgbClr val="03499E"/>
                </a:solidFill>
                <a:latin typeface="Times New Roman"/>
                <a:cs typeface="Times New Roman"/>
              </a:rPr>
              <a:t>thuốc,</a:t>
            </a:r>
            <a:r>
              <a:rPr sz="2000" spc="65" dirty="0">
                <a:solidFill>
                  <a:srgbClr val="03499E"/>
                </a:solidFill>
                <a:latin typeface="Times New Roman"/>
                <a:cs typeface="Times New Roman"/>
              </a:rPr>
              <a:t> </a:t>
            </a:r>
            <a:r>
              <a:rPr sz="2000" dirty="0">
                <a:solidFill>
                  <a:srgbClr val="03499E"/>
                </a:solidFill>
                <a:latin typeface="Times New Roman"/>
                <a:cs typeface="Times New Roman"/>
              </a:rPr>
              <a:t>hóa</a:t>
            </a:r>
            <a:r>
              <a:rPr sz="2000" spc="60" dirty="0">
                <a:solidFill>
                  <a:srgbClr val="03499E"/>
                </a:solidFill>
                <a:latin typeface="Times New Roman"/>
                <a:cs typeface="Times New Roman"/>
              </a:rPr>
              <a:t> </a:t>
            </a:r>
            <a:r>
              <a:rPr sz="2000" dirty="0">
                <a:solidFill>
                  <a:srgbClr val="03499E"/>
                </a:solidFill>
                <a:latin typeface="Times New Roman"/>
                <a:cs typeface="Times New Roman"/>
              </a:rPr>
              <a:t>chất,</a:t>
            </a:r>
            <a:r>
              <a:rPr sz="2000" spc="80" dirty="0">
                <a:solidFill>
                  <a:srgbClr val="03499E"/>
                </a:solidFill>
                <a:latin typeface="Times New Roman"/>
                <a:cs typeface="Times New Roman"/>
              </a:rPr>
              <a:t> </a:t>
            </a:r>
            <a:r>
              <a:rPr sz="2000" dirty="0">
                <a:solidFill>
                  <a:srgbClr val="03499E"/>
                </a:solidFill>
                <a:latin typeface="Times New Roman"/>
                <a:cs typeface="Times New Roman"/>
              </a:rPr>
              <a:t>trang</a:t>
            </a:r>
            <a:r>
              <a:rPr sz="2000" spc="70" dirty="0">
                <a:solidFill>
                  <a:srgbClr val="03499E"/>
                </a:solidFill>
                <a:latin typeface="Times New Roman"/>
                <a:cs typeface="Times New Roman"/>
              </a:rPr>
              <a:t> </a:t>
            </a:r>
            <a:r>
              <a:rPr sz="2000" spc="-10" dirty="0">
                <a:solidFill>
                  <a:srgbClr val="03499E"/>
                </a:solidFill>
                <a:latin typeface="Times New Roman"/>
                <a:cs typeface="Times New Roman"/>
              </a:rPr>
              <a:t>thiết </a:t>
            </a:r>
            <a:r>
              <a:rPr sz="2000" dirty="0">
                <a:solidFill>
                  <a:srgbClr val="03499E"/>
                </a:solidFill>
                <a:latin typeface="Times New Roman"/>
                <a:cs typeface="Times New Roman"/>
              </a:rPr>
              <a:t>bị</a:t>
            </a:r>
            <a:r>
              <a:rPr sz="2000" spc="75" dirty="0">
                <a:solidFill>
                  <a:srgbClr val="03499E"/>
                </a:solidFill>
                <a:latin typeface="Times New Roman"/>
                <a:cs typeface="Times New Roman"/>
              </a:rPr>
              <a:t> </a:t>
            </a:r>
            <a:r>
              <a:rPr sz="2000" dirty="0">
                <a:solidFill>
                  <a:srgbClr val="03499E"/>
                </a:solidFill>
                <a:latin typeface="Times New Roman"/>
                <a:cs typeface="Times New Roman"/>
              </a:rPr>
              <a:t>y</a:t>
            </a:r>
            <a:r>
              <a:rPr sz="2000" spc="75" dirty="0">
                <a:solidFill>
                  <a:srgbClr val="03499E"/>
                </a:solidFill>
                <a:latin typeface="Times New Roman"/>
                <a:cs typeface="Times New Roman"/>
              </a:rPr>
              <a:t> </a:t>
            </a:r>
            <a:r>
              <a:rPr sz="2000" dirty="0">
                <a:solidFill>
                  <a:srgbClr val="03499E"/>
                </a:solidFill>
                <a:latin typeface="Times New Roman"/>
                <a:cs typeface="Times New Roman"/>
              </a:rPr>
              <a:t>tế;</a:t>
            </a:r>
            <a:r>
              <a:rPr sz="2000" spc="90" dirty="0">
                <a:solidFill>
                  <a:srgbClr val="03499E"/>
                </a:solidFill>
                <a:latin typeface="Times New Roman"/>
                <a:cs typeface="Times New Roman"/>
              </a:rPr>
              <a:t> </a:t>
            </a:r>
            <a:r>
              <a:rPr sz="2000" dirty="0">
                <a:solidFill>
                  <a:srgbClr val="03499E"/>
                </a:solidFill>
                <a:latin typeface="Times New Roman"/>
                <a:cs typeface="Times New Roman"/>
              </a:rPr>
              <a:t>mua</a:t>
            </a:r>
            <a:r>
              <a:rPr sz="2000" spc="85" dirty="0">
                <a:solidFill>
                  <a:srgbClr val="03499E"/>
                </a:solidFill>
                <a:latin typeface="Times New Roman"/>
                <a:cs typeface="Times New Roman"/>
              </a:rPr>
              <a:t> </a:t>
            </a:r>
            <a:r>
              <a:rPr sz="2000" dirty="0">
                <a:solidFill>
                  <a:srgbClr val="03499E"/>
                </a:solidFill>
                <a:latin typeface="Times New Roman"/>
                <a:cs typeface="Times New Roman"/>
              </a:rPr>
              <a:t>hàng</a:t>
            </a:r>
            <a:r>
              <a:rPr sz="2000" spc="80" dirty="0">
                <a:solidFill>
                  <a:srgbClr val="03499E"/>
                </a:solidFill>
                <a:latin typeface="Times New Roman"/>
                <a:cs typeface="Times New Roman"/>
              </a:rPr>
              <a:t> </a:t>
            </a:r>
            <a:r>
              <a:rPr sz="2000" dirty="0">
                <a:solidFill>
                  <a:srgbClr val="03499E"/>
                </a:solidFill>
                <a:latin typeface="Times New Roman"/>
                <a:cs typeface="Times New Roman"/>
              </a:rPr>
              <a:t>dự</a:t>
            </a:r>
            <a:r>
              <a:rPr sz="2000" spc="85" dirty="0">
                <a:solidFill>
                  <a:srgbClr val="03499E"/>
                </a:solidFill>
                <a:latin typeface="Times New Roman"/>
                <a:cs typeface="Times New Roman"/>
              </a:rPr>
              <a:t> </a:t>
            </a:r>
            <a:r>
              <a:rPr sz="2000" dirty="0">
                <a:solidFill>
                  <a:srgbClr val="03499E"/>
                </a:solidFill>
                <a:latin typeface="Times New Roman"/>
                <a:cs typeface="Times New Roman"/>
              </a:rPr>
              <a:t>trữ</a:t>
            </a:r>
            <a:r>
              <a:rPr sz="2000" spc="75" dirty="0">
                <a:solidFill>
                  <a:srgbClr val="03499E"/>
                </a:solidFill>
                <a:latin typeface="Times New Roman"/>
                <a:cs typeface="Times New Roman"/>
              </a:rPr>
              <a:t> </a:t>
            </a:r>
            <a:r>
              <a:rPr sz="2000" dirty="0">
                <a:solidFill>
                  <a:srgbClr val="03499E"/>
                </a:solidFill>
                <a:latin typeface="Times New Roman"/>
                <a:cs typeface="Times New Roman"/>
              </a:rPr>
              <a:t>quốc</a:t>
            </a:r>
            <a:r>
              <a:rPr sz="2000" spc="70" dirty="0">
                <a:solidFill>
                  <a:srgbClr val="03499E"/>
                </a:solidFill>
                <a:latin typeface="Times New Roman"/>
                <a:cs typeface="Times New Roman"/>
              </a:rPr>
              <a:t> </a:t>
            </a:r>
            <a:r>
              <a:rPr sz="2000" dirty="0">
                <a:solidFill>
                  <a:srgbClr val="03499E"/>
                </a:solidFill>
                <a:latin typeface="Times New Roman"/>
                <a:cs typeface="Times New Roman"/>
              </a:rPr>
              <a:t>gia,</a:t>
            </a:r>
            <a:r>
              <a:rPr sz="2000" spc="85" dirty="0">
                <a:solidFill>
                  <a:srgbClr val="03499E"/>
                </a:solidFill>
                <a:latin typeface="Times New Roman"/>
                <a:cs typeface="Times New Roman"/>
              </a:rPr>
              <a:t> </a:t>
            </a:r>
            <a:r>
              <a:rPr sz="2000" dirty="0">
                <a:solidFill>
                  <a:srgbClr val="03499E"/>
                </a:solidFill>
                <a:latin typeface="Times New Roman"/>
                <a:cs typeface="Times New Roman"/>
              </a:rPr>
              <a:t>thuê</a:t>
            </a:r>
            <a:r>
              <a:rPr sz="2000" spc="90" dirty="0">
                <a:solidFill>
                  <a:srgbClr val="03499E"/>
                </a:solidFill>
                <a:latin typeface="Times New Roman"/>
                <a:cs typeface="Times New Roman"/>
              </a:rPr>
              <a:t> </a:t>
            </a:r>
            <a:r>
              <a:rPr sz="2000" dirty="0">
                <a:solidFill>
                  <a:srgbClr val="03499E"/>
                </a:solidFill>
                <a:latin typeface="Times New Roman"/>
                <a:cs typeface="Times New Roman"/>
              </a:rPr>
              <a:t>bảo</a:t>
            </a:r>
            <a:r>
              <a:rPr sz="2000" spc="75" dirty="0">
                <a:solidFill>
                  <a:srgbClr val="03499E"/>
                </a:solidFill>
                <a:latin typeface="Times New Roman"/>
                <a:cs typeface="Times New Roman"/>
              </a:rPr>
              <a:t> </a:t>
            </a:r>
            <a:r>
              <a:rPr sz="2000" dirty="0">
                <a:solidFill>
                  <a:srgbClr val="03499E"/>
                </a:solidFill>
                <a:latin typeface="Times New Roman"/>
                <a:cs typeface="Times New Roman"/>
              </a:rPr>
              <a:t>quản</a:t>
            </a:r>
            <a:r>
              <a:rPr sz="2000" spc="75" dirty="0">
                <a:solidFill>
                  <a:srgbClr val="03499E"/>
                </a:solidFill>
                <a:latin typeface="Times New Roman"/>
                <a:cs typeface="Times New Roman"/>
              </a:rPr>
              <a:t> </a:t>
            </a:r>
            <a:r>
              <a:rPr sz="2000" dirty="0">
                <a:solidFill>
                  <a:srgbClr val="03499E"/>
                </a:solidFill>
                <a:latin typeface="Times New Roman"/>
                <a:cs typeface="Times New Roman"/>
              </a:rPr>
              <a:t>hàng</a:t>
            </a:r>
            <a:r>
              <a:rPr sz="2000" spc="80" dirty="0">
                <a:solidFill>
                  <a:srgbClr val="03499E"/>
                </a:solidFill>
                <a:latin typeface="Times New Roman"/>
                <a:cs typeface="Times New Roman"/>
              </a:rPr>
              <a:t> </a:t>
            </a:r>
            <a:r>
              <a:rPr sz="2000" dirty="0">
                <a:solidFill>
                  <a:srgbClr val="03499E"/>
                </a:solidFill>
                <a:latin typeface="Times New Roman"/>
                <a:cs typeface="Times New Roman"/>
              </a:rPr>
              <a:t>dự</a:t>
            </a:r>
            <a:r>
              <a:rPr sz="2000" spc="85" dirty="0">
                <a:solidFill>
                  <a:srgbClr val="03499E"/>
                </a:solidFill>
                <a:latin typeface="Times New Roman"/>
                <a:cs typeface="Times New Roman"/>
              </a:rPr>
              <a:t> </a:t>
            </a:r>
            <a:r>
              <a:rPr sz="2000" dirty="0">
                <a:solidFill>
                  <a:srgbClr val="03499E"/>
                </a:solidFill>
                <a:latin typeface="Times New Roman"/>
                <a:cs typeface="Times New Roman"/>
              </a:rPr>
              <a:t>trữ</a:t>
            </a:r>
            <a:r>
              <a:rPr sz="2000" spc="85" dirty="0">
                <a:solidFill>
                  <a:srgbClr val="03499E"/>
                </a:solidFill>
                <a:latin typeface="Times New Roman"/>
                <a:cs typeface="Times New Roman"/>
              </a:rPr>
              <a:t> </a:t>
            </a:r>
            <a:r>
              <a:rPr sz="2000" spc="-20" dirty="0">
                <a:solidFill>
                  <a:srgbClr val="03499E"/>
                </a:solidFill>
                <a:latin typeface="Times New Roman"/>
                <a:cs typeface="Times New Roman"/>
              </a:rPr>
              <a:t>quốc </a:t>
            </a:r>
            <a:r>
              <a:rPr sz="2000" dirty="0">
                <a:solidFill>
                  <a:srgbClr val="03499E"/>
                </a:solidFill>
                <a:latin typeface="Times New Roman"/>
                <a:cs typeface="Times New Roman"/>
              </a:rPr>
              <a:t>gia,</a:t>
            </a:r>
            <a:r>
              <a:rPr sz="2000" spc="235" dirty="0">
                <a:solidFill>
                  <a:srgbClr val="03499E"/>
                </a:solidFill>
                <a:latin typeface="Times New Roman"/>
                <a:cs typeface="Times New Roman"/>
              </a:rPr>
              <a:t> </a:t>
            </a:r>
            <a:r>
              <a:rPr sz="2000" dirty="0">
                <a:solidFill>
                  <a:srgbClr val="03499E"/>
                </a:solidFill>
                <a:latin typeface="Times New Roman"/>
                <a:cs typeface="Times New Roman"/>
              </a:rPr>
              <a:t>trừ</a:t>
            </a:r>
            <a:r>
              <a:rPr sz="2000" spc="229" dirty="0">
                <a:solidFill>
                  <a:srgbClr val="03499E"/>
                </a:solidFill>
                <a:latin typeface="Times New Roman"/>
                <a:cs typeface="Times New Roman"/>
              </a:rPr>
              <a:t> </a:t>
            </a:r>
            <a:r>
              <a:rPr sz="2000" dirty="0">
                <a:solidFill>
                  <a:srgbClr val="03499E"/>
                </a:solidFill>
                <a:latin typeface="Times New Roman"/>
                <a:cs typeface="Times New Roman"/>
              </a:rPr>
              <a:t>hoạt</a:t>
            </a:r>
            <a:r>
              <a:rPr sz="2000" spc="215" dirty="0">
                <a:solidFill>
                  <a:srgbClr val="03499E"/>
                </a:solidFill>
                <a:latin typeface="Times New Roman"/>
                <a:cs typeface="Times New Roman"/>
              </a:rPr>
              <a:t> </a:t>
            </a:r>
            <a:r>
              <a:rPr sz="2000" dirty="0">
                <a:solidFill>
                  <a:srgbClr val="03499E"/>
                </a:solidFill>
                <a:latin typeface="Times New Roman"/>
                <a:cs typeface="Times New Roman"/>
              </a:rPr>
              <a:t>động</a:t>
            </a:r>
            <a:r>
              <a:rPr sz="2000" spc="240" dirty="0">
                <a:solidFill>
                  <a:srgbClr val="03499E"/>
                </a:solidFill>
                <a:latin typeface="Times New Roman"/>
                <a:cs typeface="Times New Roman"/>
              </a:rPr>
              <a:t> </a:t>
            </a:r>
            <a:r>
              <a:rPr sz="2000" dirty="0">
                <a:solidFill>
                  <a:srgbClr val="03499E"/>
                </a:solidFill>
                <a:latin typeface="Times New Roman"/>
                <a:cs typeface="Times New Roman"/>
              </a:rPr>
              <a:t>mua</a:t>
            </a:r>
            <a:r>
              <a:rPr sz="2000" spc="235" dirty="0">
                <a:solidFill>
                  <a:srgbClr val="03499E"/>
                </a:solidFill>
                <a:latin typeface="Times New Roman"/>
                <a:cs typeface="Times New Roman"/>
              </a:rPr>
              <a:t> </a:t>
            </a:r>
            <a:r>
              <a:rPr sz="2000" dirty="0">
                <a:solidFill>
                  <a:srgbClr val="03499E"/>
                </a:solidFill>
                <a:latin typeface="Times New Roman"/>
                <a:cs typeface="Times New Roman"/>
              </a:rPr>
              <a:t>trực</a:t>
            </a:r>
            <a:r>
              <a:rPr sz="2000" spc="215" dirty="0">
                <a:solidFill>
                  <a:srgbClr val="03499E"/>
                </a:solidFill>
                <a:latin typeface="Times New Roman"/>
                <a:cs typeface="Times New Roman"/>
              </a:rPr>
              <a:t> </a:t>
            </a:r>
            <a:r>
              <a:rPr sz="2000" dirty="0">
                <a:solidFill>
                  <a:srgbClr val="03499E"/>
                </a:solidFill>
                <a:latin typeface="Times New Roman"/>
                <a:cs typeface="Times New Roman"/>
              </a:rPr>
              <a:t>tiếp</a:t>
            </a:r>
            <a:r>
              <a:rPr sz="2000" spc="235" dirty="0">
                <a:solidFill>
                  <a:srgbClr val="03499E"/>
                </a:solidFill>
                <a:latin typeface="Times New Roman"/>
                <a:cs typeface="Times New Roman"/>
              </a:rPr>
              <a:t> </a:t>
            </a:r>
            <a:r>
              <a:rPr sz="2000" dirty="0">
                <a:solidFill>
                  <a:srgbClr val="03499E"/>
                </a:solidFill>
                <a:latin typeface="Times New Roman"/>
                <a:cs typeface="Times New Roman"/>
              </a:rPr>
              <a:t>rộng</a:t>
            </a:r>
            <a:r>
              <a:rPr sz="2000" spc="245" dirty="0">
                <a:solidFill>
                  <a:srgbClr val="03499E"/>
                </a:solidFill>
                <a:latin typeface="Times New Roman"/>
                <a:cs typeface="Times New Roman"/>
              </a:rPr>
              <a:t> </a:t>
            </a:r>
            <a:r>
              <a:rPr sz="2000" dirty="0">
                <a:solidFill>
                  <a:srgbClr val="03499E"/>
                </a:solidFill>
                <a:latin typeface="Times New Roman"/>
                <a:cs typeface="Times New Roman"/>
              </a:rPr>
              <a:t>rãi</a:t>
            </a:r>
            <a:r>
              <a:rPr sz="2000" spc="225" dirty="0">
                <a:solidFill>
                  <a:srgbClr val="03499E"/>
                </a:solidFill>
                <a:latin typeface="Times New Roman"/>
                <a:cs typeface="Times New Roman"/>
              </a:rPr>
              <a:t> </a:t>
            </a:r>
            <a:r>
              <a:rPr sz="2000" dirty="0">
                <a:solidFill>
                  <a:srgbClr val="03499E"/>
                </a:solidFill>
                <a:latin typeface="Times New Roman"/>
                <a:cs typeface="Times New Roman"/>
              </a:rPr>
              <a:t>của</a:t>
            </a:r>
            <a:r>
              <a:rPr sz="2000" spc="240" dirty="0">
                <a:solidFill>
                  <a:srgbClr val="03499E"/>
                </a:solidFill>
                <a:latin typeface="Times New Roman"/>
                <a:cs typeface="Times New Roman"/>
              </a:rPr>
              <a:t> </a:t>
            </a:r>
            <a:r>
              <a:rPr sz="2000" dirty="0">
                <a:solidFill>
                  <a:srgbClr val="03499E"/>
                </a:solidFill>
                <a:latin typeface="Times New Roman"/>
                <a:cs typeface="Times New Roman"/>
              </a:rPr>
              <a:t>mọi</a:t>
            </a:r>
            <a:r>
              <a:rPr sz="2000" spc="235" dirty="0">
                <a:solidFill>
                  <a:srgbClr val="03499E"/>
                </a:solidFill>
                <a:latin typeface="Times New Roman"/>
                <a:cs typeface="Times New Roman"/>
              </a:rPr>
              <a:t> </a:t>
            </a:r>
            <a:r>
              <a:rPr sz="2000" dirty="0">
                <a:solidFill>
                  <a:srgbClr val="03499E"/>
                </a:solidFill>
                <a:latin typeface="Times New Roman"/>
                <a:cs typeface="Times New Roman"/>
              </a:rPr>
              <a:t>đối</a:t>
            </a:r>
            <a:r>
              <a:rPr sz="2000" spc="229" dirty="0">
                <a:solidFill>
                  <a:srgbClr val="03499E"/>
                </a:solidFill>
                <a:latin typeface="Times New Roman"/>
                <a:cs typeface="Times New Roman"/>
              </a:rPr>
              <a:t> </a:t>
            </a:r>
            <a:r>
              <a:rPr sz="2000" dirty="0">
                <a:solidFill>
                  <a:srgbClr val="03499E"/>
                </a:solidFill>
                <a:latin typeface="Times New Roman"/>
                <a:cs typeface="Times New Roman"/>
              </a:rPr>
              <a:t>tượng</a:t>
            </a:r>
            <a:r>
              <a:rPr sz="2000" spc="250" dirty="0">
                <a:solidFill>
                  <a:srgbClr val="03499E"/>
                </a:solidFill>
                <a:latin typeface="Times New Roman"/>
                <a:cs typeface="Times New Roman"/>
              </a:rPr>
              <a:t> </a:t>
            </a:r>
            <a:r>
              <a:rPr sz="2000" spc="-20" dirty="0">
                <a:solidFill>
                  <a:srgbClr val="03499E"/>
                </a:solidFill>
                <a:latin typeface="Times New Roman"/>
                <a:cs typeface="Times New Roman"/>
              </a:rPr>
              <a:t>theo </a:t>
            </a:r>
            <a:r>
              <a:rPr sz="2000" dirty="0">
                <a:solidFill>
                  <a:srgbClr val="03499E"/>
                </a:solidFill>
                <a:latin typeface="Times New Roman"/>
                <a:cs typeface="Times New Roman"/>
              </a:rPr>
              <a:t>quy</a:t>
            </a:r>
            <a:r>
              <a:rPr sz="2000" spc="-10" dirty="0">
                <a:solidFill>
                  <a:srgbClr val="03499E"/>
                </a:solidFill>
                <a:latin typeface="Times New Roman"/>
                <a:cs typeface="Times New Roman"/>
              </a:rPr>
              <a:t> </a:t>
            </a:r>
            <a:r>
              <a:rPr sz="2000" dirty="0">
                <a:solidFill>
                  <a:srgbClr val="03499E"/>
                </a:solidFill>
                <a:latin typeface="Times New Roman"/>
                <a:cs typeface="Times New Roman"/>
              </a:rPr>
              <a:t>định</a:t>
            </a:r>
            <a:r>
              <a:rPr sz="2000" spc="-10" dirty="0">
                <a:solidFill>
                  <a:srgbClr val="03499E"/>
                </a:solidFill>
                <a:latin typeface="Times New Roman"/>
                <a:cs typeface="Times New Roman"/>
              </a:rPr>
              <a:t> </a:t>
            </a:r>
            <a:r>
              <a:rPr sz="2000" dirty="0">
                <a:solidFill>
                  <a:srgbClr val="03499E"/>
                </a:solidFill>
                <a:latin typeface="Times New Roman"/>
                <a:cs typeface="Times New Roman"/>
              </a:rPr>
              <a:t>của</a:t>
            </a:r>
            <a:r>
              <a:rPr sz="2000" spc="-5" dirty="0">
                <a:solidFill>
                  <a:srgbClr val="03499E"/>
                </a:solidFill>
                <a:latin typeface="Times New Roman"/>
                <a:cs typeface="Times New Roman"/>
              </a:rPr>
              <a:t> </a:t>
            </a:r>
            <a:r>
              <a:rPr sz="2000" dirty="0">
                <a:solidFill>
                  <a:srgbClr val="03499E"/>
                </a:solidFill>
                <a:latin typeface="Times New Roman"/>
                <a:cs typeface="Times New Roman"/>
              </a:rPr>
              <a:t>pháp</a:t>
            </a:r>
            <a:r>
              <a:rPr sz="2000" spc="-25" dirty="0">
                <a:solidFill>
                  <a:srgbClr val="03499E"/>
                </a:solidFill>
                <a:latin typeface="Times New Roman"/>
                <a:cs typeface="Times New Roman"/>
              </a:rPr>
              <a:t> </a:t>
            </a:r>
            <a:r>
              <a:rPr sz="2000" dirty="0">
                <a:solidFill>
                  <a:srgbClr val="03499E"/>
                </a:solidFill>
                <a:latin typeface="Times New Roman"/>
                <a:cs typeface="Times New Roman"/>
              </a:rPr>
              <a:t>luật</a:t>
            </a:r>
            <a:r>
              <a:rPr sz="2000" spc="5" dirty="0">
                <a:solidFill>
                  <a:srgbClr val="03499E"/>
                </a:solidFill>
                <a:latin typeface="Times New Roman"/>
                <a:cs typeface="Times New Roman"/>
              </a:rPr>
              <a:t> </a:t>
            </a:r>
            <a:r>
              <a:rPr sz="2000" dirty="0">
                <a:solidFill>
                  <a:srgbClr val="03499E"/>
                </a:solidFill>
                <a:latin typeface="Times New Roman"/>
                <a:cs typeface="Times New Roman"/>
              </a:rPr>
              <a:t>về</a:t>
            </a:r>
            <a:r>
              <a:rPr sz="2000" spc="-5" dirty="0">
                <a:solidFill>
                  <a:srgbClr val="03499E"/>
                </a:solidFill>
                <a:latin typeface="Times New Roman"/>
                <a:cs typeface="Times New Roman"/>
              </a:rPr>
              <a:t> </a:t>
            </a:r>
            <a:r>
              <a:rPr sz="2000" dirty="0">
                <a:solidFill>
                  <a:srgbClr val="03499E"/>
                </a:solidFill>
                <a:latin typeface="Times New Roman"/>
                <a:cs typeface="Times New Roman"/>
              </a:rPr>
              <a:t>dự</a:t>
            </a:r>
            <a:r>
              <a:rPr sz="2000" spc="-10" dirty="0">
                <a:solidFill>
                  <a:srgbClr val="03499E"/>
                </a:solidFill>
                <a:latin typeface="Times New Roman"/>
                <a:cs typeface="Times New Roman"/>
              </a:rPr>
              <a:t> </a:t>
            </a:r>
            <a:r>
              <a:rPr sz="2000" dirty="0">
                <a:solidFill>
                  <a:srgbClr val="03499E"/>
                </a:solidFill>
                <a:latin typeface="Times New Roman"/>
                <a:cs typeface="Times New Roman"/>
              </a:rPr>
              <a:t>trữ quốc</a:t>
            </a:r>
            <a:r>
              <a:rPr sz="2000" spc="-30" dirty="0">
                <a:solidFill>
                  <a:srgbClr val="03499E"/>
                </a:solidFill>
                <a:latin typeface="Times New Roman"/>
                <a:cs typeface="Times New Roman"/>
              </a:rPr>
              <a:t> </a:t>
            </a:r>
            <a:r>
              <a:rPr sz="2000" spc="-25" dirty="0">
                <a:solidFill>
                  <a:srgbClr val="03499E"/>
                </a:solidFill>
                <a:latin typeface="Times New Roman"/>
                <a:cs typeface="Times New Roman"/>
              </a:rPr>
              <a:t>gia</a:t>
            </a:r>
            <a:endParaRPr sz="2000">
              <a:latin typeface="Times New Roman"/>
              <a:cs typeface="Times New Roman"/>
            </a:endParaRPr>
          </a:p>
          <a:p>
            <a:pPr marL="304165" indent="-227965" algn="just">
              <a:lnSpc>
                <a:spcPct val="100000"/>
              </a:lnSpc>
              <a:spcBef>
                <a:spcPts val="10"/>
              </a:spcBef>
              <a:buChar char="•"/>
              <a:tabLst>
                <a:tab pos="304165" algn="l"/>
              </a:tabLst>
            </a:pPr>
            <a:r>
              <a:rPr sz="2000" dirty="0">
                <a:solidFill>
                  <a:srgbClr val="03499E"/>
                </a:solidFill>
                <a:latin typeface="Times New Roman"/>
                <a:cs typeface="Times New Roman"/>
              </a:rPr>
              <a:t>Thực</a:t>
            </a:r>
            <a:r>
              <a:rPr sz="2000" spc="-30" dirty="0">
                <a:solidFill>
                  <a:srgbClr val="03499E"/>
                </a:solidFill>
                <a:latin typeface="Times New Roman"/>
                <a:cs typeface="Times New Roman"/>
              </a:rPr>
              <a:t> </a:t>
            </a:r>
            <a:r>
              <a:rPr sz="2000" dirty="0">
                <a:solidFill>
                  <a:srgbClr val="03499E"/>
                </a:solidFill>
                <a:latin typeface="Times New Roman"/>
                <a:cs typeface="Times New Roman"/>
              </a:rPr>
              <a:t>hiện</a:t>
            </a:r>
            <a:r>
              <a:rPr sz="2000" spc="-10" dirty="0">
                <a:solidFill>
                  <a:srgbClr val="03499E"/>
                </a:solidFill>
                <a:latin typeface="Times New Roman"/>
                <a:cs typeface="Times New Roman"/>
              </a:rPr>
              <a:t> </a:t>
            </a:r>
            <a:r>
              <a:rPr sz="2000" dirty="0">
                <a:solidFill>
                  <a:srgbClr val="03499E"/>
                </a:solidFill>
                <a:latin typeface="Times New Roman"/>
                <a:cs typeface="Times New Roman"/>
              </a:rPr>
              <a:t>các</a:t>
            </a:r>
            <a:r>
              <a:rPr sz="2000" spc="-10" dirty="0">
                <a:solidFill>
                  <a:srgbClr val="03499E"/>
                </a:solidFill>
                <a:latin typeface="Times New Roman"/>
                <a:cs typeface="Times New Roman"/>
              </a:rPr>
              <a:t> </a:t>
            </a:r>
            <a:r>
              <a:rPr sz="2000" dirty="0">
                <a:solidFill>
                  <a:srgbClr val="03499E"/>
                </a:solidFill>
                <a:latin typeface="Times New Roman"/>
                <a:cs typeface="Times New Roman"/>
              </a:rPr>
              <a:t>công</a:t>
            </a:r>
            <a:r>
              <a:rPr sz="2000" spc="-15" dirty="0">
                <a:solidFill>
                  <a:srgbClr val="03499E"/>
                </a:solidFill>
                <a:latin typeface="Times New Roman"/>
                <a:cs typeface="Times New Roman"/>
              </a:rPr>
              <a:t> </a:t>
            </a:r>
            <a:r>
              <a:rPr sz="2000" dirty="0">
                <a:solidFill>
                  <a:srgbClr val="03499E"/>
                </a:solidFill>
                <a:latin typeface="Times New Roman"/>
                <a:cs typeface="Times New Roman"/>
              </a:rPr>
              <a:t>việc</a:t>
            </a:r>
            <a:r>
              <a:rPr sz="2000" spc="-15" dirty="0">
                <a:solidFill>
                  <a:srgbClr val="03499E"/>
                </a:solidFill>
                <a:latin typeface="Times New Roman"/>
                <a:cs typeface="Times New Roman"/>
              </a:rPr>
              <a:t> </a:t>
            </a:r>
            <a:r>
              <a:rPr sz="2000" spc="-20" dirty="0">
                <a:solidFill>
                  <a:srgbClr val="03499E"/>
                </a:solidFill>
                <a:latin typeface="Times New Roman"/>
                <a:cs typeface="Times New Roman"/>
              </a:rPr>
              <a:t>khác</a:t>
            </a:r>
            <a:endParaRPr sz="2000">
              <a:latin typeface="Times New Roman"/>
              <a:cs typeface="Times New Roman"/>
            </a:endParaRPr>
          </a:p>
        </p:txBody>
      </p:sp>
      <p:sp>
        <p:nvSpPr>
          <p:cNvPr id="8" name="object 8"/>
          <p:cNvSpPr txBox="1"/>
          <p:nvPr/>
        </p:nvSpPr>
        <p:spPr>
          <a:xfrm>
            <a:off x="805687" y="3541014"/>
            <a:ext cx="2208530" cy="594995"/>
          </a:xfrm>
          <a:prstGeom prst="rect">
            <a:avLst/>
          </a:prstGeom>
        </p:spPr>
        <p:txBody>
          <a:bodyPr vert="horz" wrap="square" lIns="0" tIns="55880" rIns="0" bIns="0" rtlCol="0">
            <a:spAutoFit/>
          </a:bodyPr>
          <a:lstStyle/>
          <a:p>
            <a:pPr marL="12700" marR="5080" indent="173355">
              <a:lnSpc>
                <a:spcPts val="2080"/>
              </a:lnSpc>
              <a:spcBef>
                <a:spcPts val="440"/>
              </a:spcBef>
            </a:pPr>
            <a:r>
              <a:rPr sz="2000" dirty="0">
                <a:solidFill>
                  <a:srgbClr val="03499E"/>
                </a:solidFill>
                <a:latin typeface="Times New Roman"/>
                <a:cs typeface="Times New Roman"/>
              </a:rPr>
              <a:t>Hoạt</a:t>
            </a:r>
            <a:r>
              <a:rPr sz="2000" spc="-20" dirty="0">
                <a:solidFill>
                  <a:srgbClr val="03499E"/>
                </a:solidFill>
                <a:latin typeface="Times New Roman"/>
                <a:cs typeface="Times New Roman"/>
              </a:rPr>
              <a:t> </a:t>
            </a:r>
            <a:r>
              <a:rPr sz="2000" dirty="0">
                <a:solidFill>
                  <a:srgbClr val="03499E"/>
                </a:solidFill>
                <a:latin typeface="Times New Roman"/>
                <a:cs typeface="Times New Roman"/>
              </a:rPr>
              <a:t>động</a:t>
            </a:r>
            <a:r>
              <a:rPr sz="2000" spc="-25" dirty="0">
                <a:solidFill>
                  <a:srgbClr val="03499E"/>
                </a:solidFill>
                <a:latin typeface="Times New Roman"/>
                <a:cs typeface="Times New Roman"/>
              </a:rPr>
              <a:t> </a:t>
            </a:r>
            <a:r>
              <a:rPr sz="2000" dirty="0">
                <a:solidFill>
                  <a:srgbClr val="03499E"/>
                </a:solidFill>
                <a:latin typeface="Times New Roman"/>
                <a:cs typeface="Times New Roman"/>
              </a:rPr>
              <a:t>lựa</a:t>
            </a:r>
            <a:r>
              <a:rPr sz="2000" spc="-10" dirty="0">
                <a:solidFill>
                  <a:srgbClr val="03499E"/>
                </a:solidFill>
                <a:latin typeface="Times New Roman"/>
                <a:cs typeface="Times New Roman"/>
              </a:rPr>
              <a:t> </a:t>
            </a:r>
            <a:r>
              <a:rPr sz="2000" spc="-20" dirty="0">
                <a:solidFill>
                  <a:srgbClr val="03499E"/>
                </a:solidFill>
                <a:latin typeface="Times New Roman"/>
                <a:cs typeface="Times New Roman"/>
              </a:rPr>
              <a:t>chọn </a:t>
            </a:r>
            <a:r>
              <a:rPr sz="2000" dirty="0">
                <a:solidFill>
                  <a:srgbClr val="03499E"/>
                </a:solidFill>
                <a:latin typeface="Times New Roman"/>
                <a:cs typeface="Times New Roman"/>
              </a:rPr>
              <a:t>nhà</a:t>
            </a:r>
            <a:r>
              <a:rPr sz="2000" spc="-25" dirty="0">
                <a:solidFill>
                  <a:srgbClr val="03499E"/>
                </a:solidFill>
                <a:latin typeface="Times New Roman"/>
                <a:cs typeface="Times New Roman"/>
              </a:rPr>
              <a:t> </a:t>
            </a:r>
            <a:r>
              <a:rPr sz="2000" dirty="0">
                <a:solidFill>
                  <a:srgbClr val="03499E"/>
                </a:solidFill>
                <a:latin typeface="Times New Roman"/>
                <a:cs typeface="Times New Roman"/>
              </a:rPr>
              <a:t>thầu</a:t>
            </a:r>
            <a:r>
              <a:rPr sz="2000" spc="5" dirty="0">
                <a:solidFill>
                  <a:srgbClr val="03499E"/>
                </a:solidFill>
                <a:latin typeface="Times New Roman"/>
                <a:cs typeface="Times New Roman"/>
              </a:rPr>
              <a:t> </a:t>
            </a:r>
            <a:r>
              <a:rPr sz="2000" dirty="0">
                <a:solidFill>
                  <a:srgbClr val="03499E"/>
                </a:solidFill>
                <a:latin typeface="Times New Roman"/>
                <a:cs typeface="Times New Roman"/>
              </a:rPr>
              <a:t>để</a:t>
            </a:r>
            <a:r>
              <a:rPr sz="2000" spc="-10" dirty="0">
                <a:solidFill>
                  <a:srgbClr val="03499E"/>
                </a:solidFill>
                <a:latin typeface="Times New Roman"/>
                <a:cs typeface="Times New Roman"/>
              </a:rPr>
              <a:t> </a:t>
            </a:r>
            <a:r>
              <a:rPr sz="2000" dirty="0">
                <a:solidFill>
                  <a:srgbClr val="03499E"/>
                </a:solidFill>
                <a:latin typeface="Times New Roman"/>
                <a:cs typeface="Times New Roman"/>
              </a:rPr>
              <a:t>thực</a:t>
            </a:r>
            <a:r>
              <a:rPr sz="2000" spc="-20" dirty="0">
                <a:solidFill>
                  <a:srgbClr val="03499E"/>
                </a:solidFill>
                <a:latin typeface="Times New Roman"/>
                <a:cs typeface="Times New Roman"/>
              </a:rPr>
              <a:t> hiện</a:t>
            </a:r>
            <a:endParaRPr sz="2000">
              <a:latin typeface="Times New Roman"/>
              <a:cs typeface="Times New Roman"/>
            </a:endParaRPr>
          </a:p>
        </p:txBody>
      </p:sp>
      <p:sp>
        <p:nvSpPr>
          <p:cNvPr id="9" name="object 9"/>
          <p:cNvSpPr/>
          <p:nvPr/>
        </p:nvSpPr>
        <p:spPr>
          <a:xfrm>
            <a:off x="3144011" y="3098800"/>
            <a:ext cx="535940" cy="1528445"/>
          </a:xfrm>
          <a:custGeom>
            <a:avLst/>
            <a:gdLst/>
            <a:ahLst/>
            <a:cxnLst/>
            <a:rect l="l" t="t" r="r" b="b"/>
            <a:pathLst>
              <a:path w="535939" h="1528445">
                <a:moveTo>
                  <a:pt x="535432" y="1528318"/>
                </a:moveTo>
                <a:lnTo>
                  <a:pt x="481485" y="1524514"/>
                </a:lnTo>
                <a:lnTo>
                  <a:pt x="431236" y="1513603"/>
                </a:lnTo>
                <a:lnTo>
                  <a:pt x="385761" y="1496338"/>
                </a:lnTo>
                <a:lnTo>
                  <a:pt x="346138" y="1473469"/>
                </a:lnTo>
                <a:lnTo>
                  <a:pt x="313444" y="1445749"/>
                </a:lnTo>
                <a:lnTo>
                  <a:pt x="288758" y="1413928"/>
                </a:lnTo>
                <a:lnTo>
                  <a:pt x="273156" y="1378759"/>
                </a:lnTo>
                <a:lnTo>
                  <a:pt x="267715" y="1340993"/>
                </a:lnTo>
                <a:lnTo>
                  <a:pt x="267715" y="951611"/>
                </a:lnTo>
                <a:lnTo>
                  <a:pt x="262275" y="913839"/>
                </a:lnTo>
                <a:lnTo>
                  <a:pt x="246673" y="878655"/>
                </a:lnTo>
                <a:lnTo>
                  <a:pt x="221987" y="846814"/>
                </a:lnTo>
                <a:lnTo>
                  <a:pt x="189293" y="819070"/>
                </a:lnTo>
                <a:lnTo>
                  <a:pt x="149670" y="796178"/>
                </a:lnTo>
                <a:lnTo>
                  <a:pt x="104195" y="778892"/>
                </a:lnTo>
                <a:lnTo>
                  <a:pt x="53946" y="767968"/>
                </a:lnTo>
                <a:lnTo>
                  <a:pt x="0" y="764158"/>
                </a:lnTo>
                <a:lnTo>
                  <a:pt x="53946" y="760355"/>
                </a:lnTo>
                <a:lnTo>
                  <a:pt x="104195" y="749444"/>
                </a:lnTo>
                <a:lnTo>
                  <a:pt x="149670" y="732179"/>
                </a:lnTo>
                <a:lnTo>
                  <a:pt x="189293" y="709310"/>
                </a:lnTo>
                <a:lnTo>
                  <a:pt x="221987" y="681590"/>
                </a:lnTo>
                <a:lnTo>
                  <a:pt x="246673" y="649769"/>
                </a:lnTo>
                <a:lnTo>
                  <a:pt x="262275" y="614600"/>
                </a:lnTo>
                <a:lnTo>
                  <a:pt x="267715" y="576833"/>
                </a:lnTo>
                <a:lnTo>
                  <a:pt x="267715" y="187451"/>
                </a:lnTo>
                <a:lnTo>
                  <a:pt x="273156" y="149680"/>
                </a:lnTo>
                <a:lnTo>
                  <a:pt x="288758" y="114496"/>
                </a:lnTo>
                <a:lnTo>
                  <a:pt x="313444" y="82655"/>
                </a:lnTo>
                <a:lnTo>
                  <a:pt x="346138" y="54911"/>
                </a:lnTo>
                <a:lnTo>
                  <a:pt x="385761" y="32019"/>
                </a:lnTo>
                <a:lnTo>
                  <a:pt x="431236" y="14733"/>
                </a:lnTo>
                <a:lnTo>
                  <a:pt x="481485" y="3809"/>
                </a:lnTo>
                <a:lnTo>
                  <a:pt x="535432" y="0"/>
                </a:lnTo>
              </a:path>
            </a:pathLst>
          </a:custGeom>
          <a:ln w="25400">
            <a:solidFill>
              <a:srgbClr val="1F497C"/>
            </a:solidFill>
          </a:ln>
        </p:spPr>
        <p:txBody>
          <a:bodyPr wrap="square" lIns="0" tIns="0" rIns="0" bIns="0" rtlCol="0"/>
          <a:lstStyle/>
          <a:p>
            <a:endParaRPr/>
          </a:p>
        </p:txBody>
      </p:sp>
      <p:sp>
        <p:nvSpPr>
          <p:cNvPr id="10" name="object 10"/>
          <p:cNvSpPr txBox="1"/>
          <p:nvPr/>
        </p:nvSpPr>
        <p:spPr>
          <a:xfrm>
            <a:off x="3893565" y="3098800"/>
            <a:ext cx="7280909" cy="1528445"/>
          </a:xfrm>
          <a:prstGeom prst="rect">
            <a:avLst/>
          </a:prstGeom>
          <a:ln w="25400">
            <a:solidFill>
              <a:srgbClr val="24548F"/>
            </a:solidFill>
          </a:ln>
        </p:spPr>
        <p:txBody>
          <a:bodyPr vert="horz" wrap="square" lIns="0" tIns="80645" rIns="0" bIns="0" rtlCol="0">
            <a:spAutoFit/>
          </a:bodyPr>
          <a:lstStyle/>
          <a:p>
            <a:pPr marL="304800" marR="65405" indent="-228600" algn="just">
              <a:lnSpc>
                <a:spcPct val="86300"/>
              </a:lnSpc>
              <a:spcBef>
                <a:spcPts val="635"/>
              </a:spcBef>
              <a:buChar char="•"/>
              <a:tabLst>
                <a:tab pos="304800" algn="l"/>
              </a:tabLst>
            </a:pPr>
            <a:r>
              <a:rPr sz="2000" dirty="0">
                <a:solidFill>
                  <a:srgbClr val="03499E"/>
                </a:solidFill>
                <a:latin typeface="Times New Roman"/>
                <a:cs typeface="Times New Roman"/>
              </a:rPr>
              <a:t>Các</a:t>
            </a:r>
            <a:r>
              <a:rPr sz="2000" spc="65" dirty="0">
                <a:solidFill>
                  <a:srgbClr val="03499E"/>
                </a:solidFill>
                <a:latin typeface="Times New Roman"/>
                <a:cs typeface="Times New Roman"/>
              </a:rPr>
              <a:t> </a:t>
            </a:r>
            <a:r>
              <a:rPr sz="2000" dirty="0">
                <a:solidFill>
                  <a:srgbClr val="03499E"/>
                </a:solidFill>
                <a:latin typeface="Times New Roman"/>
                <a:cs typeface="Times New Roman"/>
              </a:rPr>
              <a:t>gói</a:t>
            </a:r>
            <a:r>
              <a:rPr sz="2000" spc="70" dirty="0">
                <a:solidFill>
                  <a:srgbClr val="03499E"/>
                </a:solidFill>
                <a:latin typeface="Times New Roman"/>
                <a:cs typeface="Times New Roman"/>
              </a:rPr>
              <a:t> </a:t>
            </a:r>
            <a:r>
              <a:rPr sz="2000" dirty="0">
                <a:solidFill>
                  <a:srgbClr val="03499E"/>
                </a:solidFill>
                <a:latin typeface="Times New Roman"/>
                <a:cs typeface="Times New Roman"/>
              </a:rPr>
              <a:t>thầu</a:t>
            </a:r>
            <a:r>
              <a:rPr sz="2000" spc="70" dirty="0">
                <a:solidFill>
                  <a:srgbClr val="03499E"/>
                </a:solidFill>
                <a:latin typeface="Times New Roman"/>
                <a:cs typeface="Times New Roman"/>
              </a:rPr>
              <a:t> </a:t>
            </a:r>
            <a:r>
              <a:rPr sz="2000" dirty="0">
                <a:solidFill>
                  <a:srgbClr val="03499E"/>
                </a:solidFill>
                <a:latin typeface="Times New Roman"/>
                <a:cs typeface="Times New Roman"/>
              </a:rPr>
              <a:t>thuộc</a:t>
            </a:r>
            <a:r>
              <a:rPr sz="2000" spc="55" dirty="0">
                <a:solidFill>
                  <a:srgbClr val="03499E"/>
                </a:solidFill>
                <a:latin typeface="Times New Roman"/>
                <a:cs typeface="Times New Roman"/>
              </a:rPr>
              <a:t> </a:t>
            </a:r>
            <a:r>
              <a:rPr sz="2000" dirty="0">
                <a:solidFill>
                  <a:srgbClr val="03499E"/>
                </a:solidFill>
                <a:latin typeface="Times New Roman"/>
                <a:cs typeface="Times New Roman"/>
              </a:rPr>
              <a:t>dự</a:t>
            </a:r>
            <a:r>
              <a:rPr sz="2000" spc="70" dirty="0">
                <a:solidFill>
                  <a:srgbClr val="03499E"/>
                </a:solidFill>
                <a:latin typeface="Times New Roman"/>
                <a:cs typeface="Times New Roman"/>
              </a:rPr>
              <a:t> </a:t>
            </a:r>
            <a:r>
              <a:rPr sz="2000" dirty="0">
                <a:solidFill>
                  <a:srgbClr val="03499E"/>
                </a:solidFill>
                <a:latin typeface="Times New Roman"/>
                <a:cs typeface="Times New Roman"/>
              </a:rPr>
              <a:t>án</a:t>
            </a:r>
            <a:r>
              <a:rPr sz="2000" spc="65" dirty="0">
                <a:solidFill>
                  <a:srgbClr val="03499E"/>
                </a:solidFill>
                <a:latin typeface="Times New Roman"/>
                <a:cs typeface="Times New Roman"/>
              </a:rPr>
              <a:t> </a:t>
            </a:r>
            <a:r>
              <a:rPr sz="2000" dirty="0">
                <a:solidFill>
                  <a:srgbClr val="03499E"/>
                </a:solidFill>
                <a:latin typeface="Times New Roman"/>
                <a:cs typeface="Times New Roman"/>
              </a:rPr>
              <a:t>đầu</a:t>
            </a:r>
            <a:r>
              <a:rPr sz="2000" spc="80" dirty="0">
                <a:solidFill>
                  <a:srgbClr val="03499E"/>
                </a:solidFill>
                <a:latin typeface="Times New Roman"/>
                <a:cs typeface="Times New Roman"/>
              </a:rPr>
              <a:t> </a:t>
            </a:r>
            <a:r>
              <a:rPr sz="2000" dirty="0">
                <a:solidFill>
                  <a:srgbClr val="03499E"/>
                </a:solidFill>
                <a:latin typeface="Times New Roman"/>
                <a:cs typeface="Times New Roman"/>
              </a:rPr>
              <a:t>tư</a:t>
            </a:r>
            <a:r>
              <a:rPr sz="2000" spc="75" dirty="0">
                <a:solidFill>
                  <a:srgbClr val="03499E"/>
                </a:solidFill>
                <a:latin typeface="Times New Roman"/>
                <a:cs typeface="Times New Roman"/>
              </a:rPr>
              <a:t> </a:t>
            </a:r>
            <a:r>
              <a:rPr sz="2000" dirty="0">
                <a:solidFill>
                  <a:srgbClr val="03499E"/>
                </a:solidFill>
                <a:latin typeface="Times New Roman"/>
                <a:cs typeface="Times New Roman"/>
              </a:rPr>
              <a:t>của</a:t>
            </a:r>
            <a:r>
              <a:rPr sz="2000" spc="65" dirty="0">
                <a:solidFill>
                  <a:srgbClr val="03499E"/>
                </a:solidFill>
                <a:latin typeface="Times New Roman"/>
                <a:cs typeface="Times New Roman"/>
              </a:rPr>
              <a:t> </a:t>
            </a:r>
            <a:r>
              <a:rPr sz="2000" b="1" i="1" dirty="0">
                <a:solidFill>
                  <a:srgbClr val="03499E"/>
                </a:solidFill>
                <a:latin typeface="Times New Roman"/>
                <a:cs typeface="Times New Roman"/>
              </a:rPr>
              <a:t>doanh</a:t>
            </a:r>
            <a:r>
              <a:rPr sz="2000" b="1" i="1" spc="65" dirty="0">
                <a:solidFill>
                  <a:srgbClr val="03499E"/>
                </a:solidFill>
                <a:latin typeface="Times New Roman"/>
                <a:cs typeface="Times New Roman"/>
              </a:rPr>
              <a:t> </a:t>
            </a:r>
            <a:r>
              <a:rPr sz="2000" b="1" i="1" dirty="0">
                <a:solidFill>
                  <a:srgbClr val="03499E"/>
                </a:solidFill>
                <a:latin typeface="Times New Roman"/>
                <a:cs typeface="Times New Roman"/>
              </a:rPr>
              <a:t>nghiệp</a:t>
            </a:r>
            <a:r>
              <a:rPr sz="2000" b="1" i="1" spc="75" dirty="0">
                <a:solidFill>
                  <a:srgbClr val="03499E"/>
                </a:solidFill>
                <a:latin typeface="Times New Roman"/>
                <a:cs typeface="Times New Roman"/>
              </a:rPr>
              <a:t> </a:t>
            </a:r>
            <a:r>
              <a:rPr sz="2000" b="1" i="1" dirty="0">
                <a:solidFill>
                  <a:srgbClr val="03499E"/>
                </a:solidFill>
                <a:latin typeface="Times New Roman"/>
                <a:cs typeface="Times New Roman"/>
              </a:rPr>
              <a:t>nhà</a:t>
            </a:r>
            <a:r>
              <a:rPr sz="2000" b="1" i="1" spc="55" dirty="0">
                <a:solidFill>
                  <a:srgbClr val="03499E"/>
                </a:solidFill>
                <a:latin typeface="Times New Roman"/>
                <a:cs typeface="Times New Roman"/>
              </a:rPr>
              <a:t> </a:t>
            </a:r>
            <a:r>
              <a:rPr sz="2000" b="1" i="1" dirty="0">
                <a:solidFill>
                  <a:srgbClr val="03499E"/>
                </a:solidFill>
                <a:latin typeface="Times New Roman"/>
                <a:cs typeface="Times New Roman"/>
              </a:rPr>
              <a:t>nước</a:t>
            </a:r>
            <a:r>
              <a:rPr sz="2000" b="1" i="1" spc="65" dirty="0">
                <a:solidFill>
                  <a:srgbClr val="03499E"/>
                </a:solidFill>
                <a:latin typeface="Times New Roman"/>
                <a:cs typeface="Times New Roman"/>
              </a:rPr>
              <a:t> </a:t>
            </a:r>
            <a:r>
              <a:rPr sz="2000" b="1" i="1" spc="-20" dirty="0">
                <a:solidFill>
                  <a:srgbClr val="03499E"/>
                </a:solidFill>
                <a:latin typeface="Times New Roman"/>
                <a:cs typeface="Times New Roman"/>
              </a:rPr>
              <a:t>theo </a:t>
            </a:r>
            <a:r>
              <a:rPr sz="2000" b="1" i="1" dirty="0">
                <a:solidFill>
                  <a:srgbClr val="03499E"/>
                </a:solidFill>
                <a:latin typeface="Times New Roman"/>
                <a:cs typeface="Times New Roman"/>
              </a:rPr>
              <a:t>quy</a:t>
            </a:r>
            <a:r>
              <a:rPr sz="2000" b="1" i="1" spc="405" dirty="0">
                <a:solidFill>
                  <a:srgbClr val="03499E"/>
                </a:solidFill>
                <a:latin typeface="Times New Roman"/>
                <a:cs typeface="Times New Roman"/>
              </a:rPr>
              <a:t> </a:t>
            </a:r>
            <a:r>
              <a:rPr sz="2000" b="1" i="1" dirty="0">
                <a:solidFill>
                  <a:srgbClr val="03499E"/>
                </a:solidFill>
                <a:latin typeface="Times New Roman"/>
                <a:cs typeface="Times New Roman"/>
              </a:rPr>
              <a:t>định</a:t>
            </a:r>
            <a:r>
              <a:rPr sz="2000" b="1" i="1" spc="415" dirty="0">
                <a:solidFill>
                  <a:srgbClr val="03499E"/>
                </a:solidFill>
                <a:latin typeface="Times New Roman"/>
                <a:cs typeface="Times New Roman"/>
              </a:rPr>
              <a:t> </a:t>
            </a:r>
            <a:r>
              <a:rPr sz="2000" b="1" i="1" dirty="0">
                <a:solidFill>
                  <a:srgbClr val="03499E"/>
                </a:solidFill>
                <a:latin typeface="Times New Roman"/>
                <a:cs typeface="Times New Roman"/>
              </a:rPr>
              <a:t>của</a:t>
            </a:r>
            <a:r>
              <a:rPr sz="2000" b="1" i="1" spc="420" dirty="0">
                <a:solidFill>
                  <a:srgbClr val="03499E"/>
                </a:solidFill>
                <a:latin typeface="Times New Roman"/>
                <a:cs typeface="Times New Roman"/>
              </a:rPr>
              <a:t> </a:t>
            </a:r>
            <a:r>
              <a:rPr sz="2000" b="1" i="1" dirty="0">
                <a:solidFill>
                  <a:srgbClr val="03499E"/>
                </a:solidFill>
                <a:latin typeface="Times New Roman"/>
                <a:cs typeface="Times New Roman"/>
              </a:rPr>
              <a:t>Luật</a:t>
            </a:r>
            <a:r>
              <a:rPr sz="2000" b="1" i="1" spc="425" dirty="0">
                <a:solidFill>
                  <a:srgbClr val="03499E"/>
                </a:solidFill>
                <a:latin typeface="Times New Roman"/>
                <a:cs typeface="Times New Roman"/>
              </a:rPr>
              <a:t> </a:t>
            </a:r>
            <a:r>
              <a:rPr sz="2000" b="1" i="1" dirty="0">
                <a:solidFill>
                  <a:srgbClr val="03499E"/>
                </a:solidFill>
                <a:latin typeface="Times New Roman"/>
                <a:cs typeface="Times New Roman"/>
              </a:rPr>
              <a:t>Doanh</a:t>
            </a:r>
            <a:r>
              <a:rPr sz="2000" b="1" i="1" spc="415" dirty="0">
                <a:solidFill>
                  <a:srgbClr val="03499E"/>
                </a:solidFill>
                <a:latin typeface="Times New Roman"/>
                <a:cs typeface="Times New Roman"/>
              </a:rPr>
              <a:t> </a:t>
            </a:r>
            <a:r>
              <a:rPr sz="2000" b="1" i="1" dirty="0">
                <a:solidFill>
                  <a:srgbClr val="03499E"/>
                </a:solidFill>
                <a:latin typeface="Times New Roman"/>
                <a:cs typeface="Times New Roman"/>
              </a:rPr>
              <a:t>nghiệp</a:t>
            </a:r>
            <a:r>
              <a:rPr sz="2000" b="1" i="1" spc="430" dirty="0">
                <a:solidFill>
                  <a:srgbClr val="03499E"/>
                </a:solidFill>
                <a:latin typeface="Times New Roman"/>
                <a:cs typeface="Times New Roman"/>
              </a:rPr>
              <a:t> </a:t>
            </a:r>
            <a:r>
              <a:rPr sz="2000" b="1" i="1" dirty="0">
                <a:solidFill>
                  <a:srgbClr val="03499E"/>
                </a:solidFill>
                <a:latin typeface="Times New Roman"/>
                <a:cs typeface="Times New Roman"/>
              </a:rPr>
              <a:t>và</a:t>
            </a:r>
            <a:r>
              <a:rPr sz="2000" b="1" i="1" spc="420" dirty="0">
                <a:solidFill>
                  <a:srgbClr val="03499E"/>
                </a:solidFill>
                <a:latin typeface="Times New Roman"/>
                <a:cs typeface="Times New Roman"/>
              </a:rPr>
              <a:t> </a:t>
            </a:r>
            <a:r>
              <a:rPr sz="2000" b="1" i="1" dirty="0">
                <a:solidFill>
                  <a:srgbClr val="03499E"/>
                </a:solidFill>
                <a:latin typeface="Times New Roman"/>
                <a:cs typeface="Times New Roman"/>
              </a:rPr>
              <a:t>doanh</a:t>
            </a:r>
            <a:r>
              <a:rPr sz="2000" b="1" i="1" spc="409" dirty="0">
                <a:solidFill>
                  <a:srgbClr val="03499E"/>
                </a:solidFill>
                <a:latin typeface="Times New Roman"/>
                <a:cs typeface="Times New Roman"/>
              </a:rPr>
              <a:t> </a:t>
            </a:r>
            <a:r>
              <a:rPr sz="2000" b="1" i="1" dirty="0">
                <a:solidFill>
                  <a:srgbClr val="03499E"/>
                </a:solidFill>
                <a:latin typeface="Times New Roman"/>
                <a:cs typeface="Times New Roman"/>
              </a:rPr>
              <a:t>nghiệp</a:t>
            </a:r>
            <a:r>
              <a:rPr sz="2000" b="1" i="1" spc="415" dirty="0">
                <a:solidFill>
                  <a:srgbClr val="03499E"/>
                </a:solidFill>
                <a:latin typeface="Times New Roman"/>
                <a:cs typeface="Times New Roman"/>
              </a:rPr>
              <a:t> </a:t>
            </a:r>
            <a:r>
              <a:rPr sz="2000" b="1" i="1" dirty="0">
                <a:solidFill>
                  <a:srgbClr val="03499E"/>
                </a:solidFill>
                <a:latin typeface="Times New Roman"/>
                <a:cs typeface="Times New Roman"/>
              </a:rPr>
              <a:t>do</a:t>
            </a:r>
            <a:r>
              <a:rPr sz="2000" b="1" i="1" spc="420" dirty="0">
                <a:solidFill>
                  <a:srgbClr val="03499E"/>
                </a:solidFill>
                <a:latin typeface="Times New Roman"/>
                <a:cs typeface="Times New Roman"/>
              </a:rPr>
              <a:t> </a:t>
            </a:r>
            <a:r>
              <a:rPr sz="2000" b="1" i="1" spc="-10" dirty="0">
                <a:solidFill>
                  <a:srgbClr val="03499E"/>
                </a:solidFill>
                <a:latin typeface="Times New Roman"/>
                <a:cs typeface="Times New Roman"/>
              </a:rPr>
              <a:t>doanh </a:t>
            </a:r>
            <a:r>
              <a:rPr sz="2000" b="1" i="1" dirty="0">
                <a:solidFill>
                  <a:srgbClr val="03499E"/>
                </a:solidFill>
                <a:latin typeface="Times New Roman"/>
                <a:cs typeface="Times New Roman"/>
              </a:rPr>
              <a:t>nghiệp</a:t>
            </a:r>
            <a:r>
              <a:rPr sz="2000" b="1" i="1" spc="-25" dirty="0">
                <a:solidFill>
                  <a:srgbClr val="03499E"/>
                </a:solidFill>
                <a:latin typeface="Times New Roman"/>
                <a:cs typeface="Times New Roman"/>
              </a:rPr>
              <a:t> </a:t>
            </a:r>
            <a:r>
              <a:rPr sz="2000" b="1" i="1" dirty="0">
                <a:solidFill>
                  <a:srgbClr val="03499E"/>
                </a:solidFill>
                <a:latin typeface="Times New Roman"/>
                <a:cs typeface="Times New Roman"/>
              </a:rPr>
              <a:t>nhà</a:t>
            </a:r>
            <a:r>
              <a:rPr sz="2000" b="1" i="1" spc="-15" dirty="0">
                <a:solidFill>
                  <a:srgbClr val="03499E"/>
                </a:solidFill>
                <a:latin typeface="Times New Roman"/>
                <a:cs typeface="Times New Roman"/>
              </a:rPr>
              <a:t> </a:t>
            </a:r>
            <a:r>
              <a:rPr sz="2000" b="1" i="1" dirty="0">
                <a:solidFill>
                  <a:srgbClr val="03499E"/>
                </a:solidFill>
                <a:latin typeface="Times New Roman"/>
                <a:cs typeface="Times New Roman"/>
              </a:rPr>
              <a:t>nước</a:t>
            </a:r>
            <a:r>
              <a:rPr sz="2000" b="1" i="1" spc="-5" dirty="0">
                <a:solidFill>
                  <a:srgbClr val="03499E"/>
                </a:solidFill>
                <a:latin typeface="Times New Roman"/>
                <a:cs typeface="Times New Roman"/>
              </a:rPr>
              <a:t> </a:t>
            </a:r>
            <a:r>
              <a:rPr sz="2000" b="1" i="1" dirty="0">
                <a:solidFill>
                  <a:srgbClr val="03499E"/>
                </a:solidFill>
                <a:latin typeface="Times New Roman"/>
                <a:cs typeface="Times New Roman"/>
              </a:rPr>
              <a:t>nắm</a:t>
            </a:r>
            <a:r>
              <a:rPr sz="2000" b="1" i="1" spc="-20" dirty="0">
                <a:solidFill>
                  <a:srgbClr val="03499E"/>
                </a:solidFill>
                <a:latin typeface="Times New Roman"/>
                <a:cs typeface="Times New Roman"/>
              </a:rPr>
              <a:t> </a:t>
            </a:r>
            <a:r>
              <a:rPr sz="2000" b="1" i="1" dirty="0">
                <a:solidFill>
                  <a:srgbClr val="03499E"/>
                </a:solidFill>
                <a:latin typeface="Times New Roman"/>
                <a:cs typeface="Times New Roman"/>
              </a:rPr>
              <a:t>giữ</a:t>
            </a:r>
            <a:r>
              <a:rPr sz="2000" b="1" i="1" spc="-15" dirty="0">
                <a:solidFill>
                  <a:srgbClr val="03499E"/>
                </a:solidFill>
                <a:latin typeface="Times New Roman"/>
                <a:cs typeface="Times New Roman"/>
              </a:rPr>
              <a:t> </a:t>
            </a:r>
            <a:r>
              <a:rPr sz="2000" b="1" i="1" dirty="0">
                <a:solidFill>
                  <a:srgbClr val="03499E"/>
                </a:solidFill>
                <a:latin typeface="Times New Roman"/>
                <a:cs typeface="Times New Roman"/>
              </a:rPr>
              <a:t>100%</a:t>
            </a:r>
            <a:r>
              <a:rPr sz="2000" b="1" i="1" spc="-25" dirty="0">
                <a:solidFill>
                  <a:srgbClr val="03499E"/>
                </a:solidFill>
                <a:latin typeface="Times New Roman"/>
                <a:cs typeface="Times New Roman"/>
              </a:rPr>
              <a:t> </a:t>
            </a:r>
            <a:r>
              <a:rPr sz="2000" b="1" i="1" dirty="0">
                <a:solidFill>
                  <a:srgbClr val="03499E"/>
                </a:solidFill>
                <a:latin typeface="Times New Roman"/>
                <a:cs typeface="Times New Roman"/>
              </a:rPr>
              <a:t>vốn điều</a:t>
            </a:r>
            <a:r>
              <a:rPr sz="2000" b="1" i="1" spc="-10" dirty="0">
                <a:solidFill>
                  <a:srgbClr val="03499E"/>
                </a:solidFill>
                <a:latin typeface="Times New Roman"/>
                <a:cs typeface="Times New Roman"/>
              </a:rPr>
              <a:t> </a:t>
            </a:r>
            <a:r>
              <a:rPr sz="2000" b="1" i="1" spc="-25" dirty="0">
                <a:solidFill>
                  <a:srgbClr val="03499E"/>
                </a:solidFill>
                <a:latin typeface="Times New Roman"/>
                <a:cs typeface="Times New Roman"/>
              </a:rPr>
              <a:t>lệ</a:t>
            </a:r>
            <a:endParaRPr sz="2000">
              <a:latin typeface="Times New Roman"/>
              <a:cs typeface="Times New Roman"/>
            </a:endParaRPr>
          </a:p>
          <a:p>
            <a:pPr marL="304800" marR="66040" indent="-228600" algn="just">
              <a:lnSpc>
                <a:spcPts val="2060"/>
              </a:lnSpc>
              <a:spcBef>
                <a:spcPts val="375"/>
              </a:spcBef>
              <a:buChar char="•"/>
              <a:tabLst>
                <a:tab pos="304800" algn="l"/>
              </a:tabLst>
            </a:pPr>
            <a:r>
              <a:rPr sz="2000" dirty="0">
                <a:solidFill>
                  <a:srgbClr val="03499E"/>
                </a:solidFill>
                <a:latin typeface="Times New Roman"/>
                <a:cs typeface="Times New Roman"/>
              </a:rPr>
              <a:t>Gói</a:t>
            </a:r>
            <a:r>
              <a:rPr sz="2000" spc="25" dirty="0">
                <a:solidFill>
                  <a:srgbClr val="03499E"/>
                </a:solidFill>
                <a:latin typeface="Times New Roman"/>
                <a:cs typeface="Times New Roman"/>
              </a:rPr>
              <a:t> </a:t>
            </a:r>
            <a:r>
              <a:rPr sz="2000" dirty="0">
                <a:solidFill>
                  <a:srgbClr val="03499E"/>
                </a:solidFill>
                <a:latin typeface="Times New Roman"/>
                <a:cs typeface="Times New Roman"/>
              </a:rPr>
              <a:t>thầu</a:t>
            </a:r>
            <a:r>
              <a:rPr sz="2000" spc="50" dirty="0">
                <a:solidFill>
                  <a:srgbClr val="03499E"/>
                </a:solidFill>
                <a:latin typeface="Times New Roman"/>
                <a:cs typeface="Times New Roman"/>
              </a:rPr>
              <a:t> </a:t>
            </a:r>
            <a:r>
              <a:rPr sz="2000" dirty="0">
                <a:solidFill>
                  <a:srgbClr val="03499E"/>
                </a:solidFill>
                <a:latin typeface="Times New Roman"/>
                <a:cs typeface="Times New Roman"/>
              </a:rPr>
              <a:t>trang</a:t>
            </a:r>
            <a:r>
              <a:rPr sz="2000" spc="35" dirty="0">
                <a:solidFill>
                  <a:srgbClr val="03499E"/>
                </a:solidFill>
                <a:latin typeface="Times New Roman"/>
                <a:cs typeface="Times New Roman"/>
              </a:rPr>
              <a:t> </a:t>
            </a:r>
            <a:r>
              <a:rPr sz="2000" dirty="0">
                <a:solidFill>
                  <a:srgbClr val="03499E"/>
                </a:solidFill>
                <a:latin typeface="Times New Roman"/>
                <a:cs typeface="Times New Roman"/>
              </a:rPr>
              <a:t>bị</a:t>
            </a:r>
            <a:r>
              <a:rPr sz="2000" spc="35" dirty="0">
                <a:solidFill>
                  <a:srgbClr val="03499E"/>
                </a:solidFill>
                <a:latin typeface="Times New Roman"/>
                <a:cs typeface="Times New Roman"/>
              </a:rPr>
              <a:t> </a:t>
            </a:r>
            <a:r>
              <a:rPr sz="2000" dirty="0">
                <a:solidFill>
                  <a:srgbClr val="03499E"/>
                </a:solidFill>
                <a:latin typeface="Times New Roman"/>
                <a:cs typeface="Times New Roman"/>
              </a:rPr>
              <a:t>cơ</a:t>
            </a:r>
            <a:r>
              <a:rPr sz="2000" spc="30" dirty="0">
                <a:solidFill>
                  <a:srgbClr val="03499E"/>
                </a:solidFill>
                <a:latin typeface="Times New Roman"/>
                <a:cs typeface="Times New Roman"/>
              </a:rPr>
              <a:t> </a:t>
            </a:r>
            <a:r>
              <a:rPr sz="2000" dirty="0">
                <a:solidFill>
                  <a:srgbClr val="03499E"/>
                </a:solidFill>
                <a:latin typeface="Times New Roman"/>
                <a:cs typeface="Times New Roman"/>
              </a:rPr>
              <a:t>sở</a:t>
            </a:r>
            <a:r>
              <a:rPr sz="2000" spc="30" dirty="0">
                <a:solidFill>
                  <a:srgbClr val="03499E"/>
                </a:solidFill>
                <a:latin typeface="Times New Roman"/>
                <a:cs typeface="Times New Roman"/>
              </a:rPr>
              <a:t> </a:t>
            </a:r>
            <a:r>
              <a:rPr sz="2000" dirty="0">
                <a:solidFill>
                  <a:srgbClr val="03499E"/>
                </a:solidFill>
                <a:latin typeface="Times New Roman"/>
                <a:cs typeface="Times New Roman"/>
              </a:rPr>
              <a:t>vật</a:t>
            </a:r>
            <a:r>
              <a:rPr sz="2000" spc="40" dirty="0">
                <a:solidFill>
                  <a:srgbClr val="03499E"/>
                </a:solidFill>
                <a:latin typeface="Times New Roman"/>
                <a:cs typeface="Times New Roman"/>
              </a:rPr>
              <a:t> </a:t>
            </a:r>
            <a:r>
              <a:rPr sz="2000" dirty="0">
                <a:solidFill>
                  <a:srgbClr val="03499E"/>
                </a:solidFill>
                <a:latin typeface="Times New Roman"/>
                <a:cs typeface="Times New Roman"/>
              </a:rPr>
              <a:t>chất</a:t>
            </a:r>
            <a:r>
              <a:rPr sz="2000" spc="40" dirty="0">
                <a:solidFill>
                  <a:srgbClr val="03499E"/>
                </a:solidFill>
                <a:latin typeface="Times New Roman"/>
                <a:cs typeface="Times New Roman"/>
              </a:rPr>
              <a:t> </a:t>
            </a:r>
            <a:r>
              <a:rPr sz="2000" dirty="0">
                <a:solidFill>
                  <a:srgbClr val="03499E"/>
                </a:solidFill>
                <a:latin typeface="Times New Roman"/>
                <a:cs typeface="Times New Roman"/>
              </a:rPr>
              <a:t>-</a:t>
            </a:r>
            <a:r>
              <a:rPr sz="2000" spc="35" dirty="0">
                <a:solidFill>
                  <a:srgbClr val="03499E"/>
                </a:solidFill>
                <a:latin typeface="Times New Roman"/>
                <a:cs typeface="Times New Roman"/>
              </a:rPr>
              <a:t> </a:t>
            </a:r>
            <a:r>
              <a:rPr sz="2000" dirty="0">
                <a:solidFill>
                  <a:srgbClr val="03499E"/>
                </a:solidFill>
                <a:latin typeface="Times New Roman"/>
                <a:cs typeface="Times New Roman"/>
              </a:rPr>
              <a:t>kỹ</a:t>
            </a:r>
            <a:r>
              <a:rPr sz="2000" spc="40" dirty="0">
                <a:solidFill>
                  <a:srgbClr val="03499E"/>
                </a:solidFill>
                <a:latin typeface="Times New Roman"/>
                <a:cs typeface="Times New Roman"/>
              </a:rPr>
              <a:t> </a:t>
            </a:r>
            <a:r>
              <a:rPr sz="2000" dirty="0">
                <a:solidFill>
                  <a:srgbClr val="03499E"/>
                </a:solidFill>
                <a:latin typeface="Times New Roman"/>
                <a:cs typeface="Times New Roman"/>
              </a:rPr>
              <a:t>thuật,</a:t>
            </a:r>
            <a:r>
              <a:rPr sz="2000" spc="15" dirty="0">
                <a:solidFill>
                  <a:srgbClr val="03499E"/>
                </a:solidFill>
                <a:latin typeface="Times New Roman"/>
                <a:cs typeface="Times New Roman"/>
              </a:rPr>
              <a:t> </a:t>
            </a:r>
            <a:r>
              <a:rPr sz="2000" dirty="0">
                <a:solidFill>
                  <a:srgbClr val="03499E"/>
                </a:solidFill>
                <a:latin typeface="Times New Roman"/>
                <a:cs typeface="Times New Roman"/>
              </a:rPr>
              <a:t>máy</a:t>
            </a:r>
            <a:r>
              <a:rPr sz="2000" spc="50" dirty="0">
                <a:solidFill>
                  <a:srgbClr val="03499E"/>
                </a:solidFill>
                <a:latin typeface="Times New Roman"/>
                <a:cs typeface="Times New Roman"/>
              </a:rPr>
              <a:t> </a:t>
            </a:r>
            <a:r>
              <a:rPr sz="2000" dirty="0">
                <a:solidFill>
                  <a:srgbClr val="03499E"/>
                </a:solidFill>
                <a:latin typeface="Times New Roman"/>
                <a:cs typeface="Times New Roman"/>
              </a:rPr>
              <a:t>móc,</a:t>
            </a:r>
            <a:r>
              <a:rPr sz="2000" spc="55" dirty="0">
                <a:solidFill>
                  <a:srgbClr val="03499E"/>
                </a:solidFill>
                <a:latin typeface="Times New Roman"/>
                <a:cs typeface="Times New Roman"/>
              </a:rPr>
              <a:t> </a:t>
            </a:r>
            <a:r>
              <a:rPr sz="2000" dirty="0">
                <a:solidFill>
                  <a:srgbClr val="03499E"/>
                </a:solidFill>
                <a:latin typeface="Times New Roman"/>
                <a:cs typeface="Times New Roman"/>
              </a:rPr>
              <a:t>thiết</a:t>
            </a:r>
            <a:r>
              <a:rPr sz="2000" spc="30" dirty="0">
                <a:solidFill>
                  <a:srgbClr val="03499E"/>
                </a:solidFill>
                <a:latin typeface="Times New Roman"/>
                <a:cs typeface="Times New Roman"/>
              </a:rPr>
              <a:t> </a:t>
            </a:r>
            <a:r>
              <a:rPr sz="2000" dirty="0">
                <a:solidFill>
                  <a:srgbClr val="03499E"/>
                </a:solidFill>
                <a:latin typeface="Times New Roman"/>
                <a:cs typeface="Times New Roman"/>
              </a:rPr>
              <a:t>bị</a:t>
            </a:r>
            <a:r>
              <a:rPr sz="2000" spc="30" dirty="0">
                <a:solidFill>
                  <a:srgbClr val="03499E"/>
                </a:solidFill>
                <a:latin typeface="Times New Roman"/>
                <a:cs typeface="Times New Roman"/>
              </a:rPr>
              <a:t> </a:t>
            </a:r>
            <a:r>
              <a:rPr sz="2000" dirty="0">
                <a:solidFill>
                  <a:srgbClr val="03499E"/>
                </a:solidFill>
                <a:latin typeface="Times New Roman"/>
                <a:cs typeface="Times New Roman"/>
              </a:rPr>
              <a:t>hỗ</a:t>
            </a:r>
            <a:r>
              <a:rPr sz="2000" spc="50" dirty="0">
                <a:solidFill>
                  <a:srgbClr val="03499E"/>
                </a:solidFill>
                <a:latin typeface="Times New Roman"/>
                <a:cs typeface="Times New Roman"/>
              </a:rPr>
              <a:t> </a:t>
            </a:r>
            <a:r>
              <a:rPr sz="2000" spc="-25" dirty="0">
                <a:solidFill>
                  <a:srgbClr val="03499E"/>
                </a:solidFill>
                <a:latin typeface="Times New Roman"/>
                <a:cs typeface="Times New Roman"/>
              </a:rPr>
              <a:t>trợ </a:t>
            </a:r>
            <a:r>
              <a:rPr sz="2000" dirty="0">
                <a:solidFill>
                  <a:srgbClr val="03499E"/>
                </a:solidFill>
                <a:latin typeface="Times New Roman"/>
                <a:cs typeface="Times New Roman"/>
              </a:rPr>
              <a:t>phát</a:t>
            </a:r>
            <a:r>
              <a:rPr sz="2000" spc="-30" dirty="0">
                <a:solidFill>
                  <a:srgbClr val="03499E"/>
                </a:solidFill>
                <a:latin typeface="Times New Roman"/>
                <a:cs typeface="Times New Roman"/>
              </a:rPr>
              <a:t> </a:t>
            </a:r>
            <a:r>
              <a:rPr sz="2000" dirty="0">
                <a:solidFill>
                  <a:srgbClr val="03499E"/>
                </a:solidFill>
                <a:latin typeface="Times New Roman"/>
                <a:cs typeface="Times New Roman"/>
              </a:rPr>
              <a:t>triển</a:t>
            </a:r>
            <a:r>
              <a:rPr sz="2000" spc="-15" dirty="0">
                <a:solidFill>
                  <a:srgbClr val="03499E"/>
                </a:solidFill>
                <a:latin typeface="Times New Roman"/>
                <a:cs typeface="Times New Roman"/>
              </a:rPr>
              <a:t> </a:t>
            </a:r>
            <a:r>
              <a:rPr sz="2000" dirty="0">
                <a:solidFill>
                  <a:srgbClr val="03499E"/>
                </a:solidFill>
                <a:latin typeface="Times New Roman"/>
                <a:cs typeface="Times New Roman"/>
              </a:rPr>
              <a:t>KHCN</a:t>
            </a:r>
            <a:r>
              <a:rPr sz="2000" spc="-30" dirty="0">
                <a:solidFill>
                  <a:srgbClr val="03499E"/>
                </a:solidFill>
                <a:latin typeface="Times New Roman"/>
                <a:cs typeface="Times New Roman"/>
              </a:rPr>
              <a:t> </a:t>
            </a:r>
            <a:r>
              <a:rPr sz="2000" b="1" i="1" dirty="0">
                <a:solidFill>
                  <a:srgbClr val="03499E"/>
                </a:solidFill>
                <a:latin typeface="Times New Roman"/>
                <a:cs typeface="Times New Roman"/>
              </a:rPr>
              <a:t>từ</a:t>
            </a:r>
            <a:r>
              <a:rPr sz="2000" b="1" i="1" spc="-20" dirty="0">
                <a:solidFill>
                  <a:srgbClr val="03499E"/>
                </a:solidFill>
                <a:latin typeface="Times New Roman"/>
                <a:cs typeface="Times New Roman"/>
              </a:rPr>
              <a:t> </a:t>
            </a:r>
            <a:r>
              <a:rPr sz="2000" b="1" i="1" dirty="0">
                <a:solidFill>
                  <a:srgbClr val="03499E"/>
                </a:solidFill>
                <a:latin typeface="Times New Roman"/>
                <a:cs typeface="Times New Roman"/>
              </a:rPr>
              <a:t>quỹ</a:t>
            </a:r>
            <a:r>
              <a:rPr sz="2000" b="1" i="1" spc="-20" dirty="0">
                <a:solidFill>
                  <a:srgbClr val="03499E"/>
                </a:solidFill>
                <a:latin typeface="Times New Roman"/>
                <a:cs typeface="Times New Roman"/>
              </a:rPr>
              <a:t> </a:t>
            </a:r>
            <a:r>
              <a:rPr sz="2000" b="1" i="1" dirty="0">
                <a:solidFill>
                  <a:srgbClr val="03499E"/>
                </a:solidFill>
                <a:latin typeface="Times New Roman"/>
                <a:cs typeface="Times New Roman"/>
              </a:rPr>
              <a:t>phát</a:t>
            </a:r>
            <a:r>
              <a:rPr sz="2000" b="1" i="1" spc="-30" dirty="0">
                <a:solidFill>
                  <a:srgbClr val="03499E"/>
                </a:solidFill>
                <a:latin typeface="Times New Roman"/>
                <a:cs typeface="Times New Roman"/>
              </a:rPr>
              <a:t> </a:t>
            </a:r>
            <a:r>
              <a:rPr sz="2000" b="1" i="1" dirty="0">
                <a:solidFill>
                  <a:srgbClr val="03499E"/>
                </a:solidFill>
                <a:latin typeface="Times New Roman"/>
                <a:cs typeface="Times New Roman"/>
              </a:rPr>
              <a:t>triển</a:t>
            </a:r>
            <a:r>
              <a:rPr sz="2000" b="1" i="1" spc="-10" dirty="0">
                <a:solidFill>
                  <a:srgbClr val="03499E"/>
                </a:solidFill>
                <a:latin typeface="Times New Roman"/>
                <a:cs typeface="Times New Roman"/>
              </a:rPr>
              <a:t> </a:t>
            </a:r>
            <a:r>
              <a:rPr sz="2000" b="1" i="1" dirty="0">
                <a:solidFill>
                  <a:srgbClr val="03499E"/>
                </a:solidFill>
                <a:latin typeface="Times New Roman"/>
                <a:cs typeface="Times New Roman"/>
              </a:rPr>
              <a:t>KHCN</a:t>
            </a:r>
            <a:r>
              <a:rPr sz="2000" b="1" i="1" spc="-20" dirty="0">
                <a:solidFill>
                  <a:srgbClr val="03499E"/>
                </a:solidFill>
                <a:latin typeface="Times New Roman"/>
                <a:cs typeface="Times New Roman"/>
              </a:rPr>
              <a:t> </a:t>
            </a:r>
            <a:r>
              <a:rPr sz="2000" b="1" i="1" dirty="0">
                <a:solidFill>
                  <a:srgbClr val="03499E"/>
                </a:solidFill>
                <a:latin typeface="Times New Roman"/>
                <a:cs typeface="Times New Roman"/>
              </a:rPr>
              <a:t>của</a:t>
            </a:r>
            <a:r>
              <a:rPr sz="2000" b="1" i="1" spc="-15" dirty="0">
                <a:solidFill>
                  <a:srgbClr val="03499E"/>
                </a:solidFill>
                <a:latin typeface="Times New Roman"/>
                <a:cs typeface="Times New Roman"/>
              </a:rPr>
              <a:t> </a:t>
            </a:r>
            <a:r>
              <a:rPr sz="2000" b="1" i="1" spc="-20" dirty="0">
                <a:solidFill>
                  <a:srgbClr val="03499E"/>
                </a:solidFill>
                <a:latin typeface="Times New Roman"/>
                <a:cs typeface="Times New Roman"/>
              </a:rPr>
              <a:t>DNNN</a:t>
            </a:r>
            <a:endParaRPr sz="2000">
              <a:latin typeface="Times New Roman"/>
              <a:cs typeface="Times New Roman"/>
            </a:endParaRPr>
          </a:p>
        </p:txBody>
      </p:sp>
      <p:sp>
        <p:nvSpPr>
          <p:cNvPr id="11" name="object 11"/>
          <p:cNvSpPr txBox="1"/>
          <p:nvPr/>
        </p:nvSpPr>
        <p:spPr>
          <a:xfrm>
            <a:off x="907796" y="4920234"/>
            <a:ext cx="2106295" cy="1120775"/>
          </a:xfrm>
          <a:prstGeom prst="rect">
            <a:avLst/>
          </a:prstGeom>
        </p:spPr>
        <p:txBody>
          <a:bodyPr vert="horz" wrap="square" lIns="0" tIns="55244" rIns="0" bIns="0" rtlCol="0">
            <a:spAutoFit/>
          </a:bodyPr>
          <a:lstStyle/>
          <a:p>
            <a:pPr marL="12700" marR="5080" indent="71120" algn="r">
              <a:lnSpc>
                <a:spcPct val="86200"/>
              </a:lnSpc>
              <a:spcBef>
                <a:spcPts val="434"/>
              </a:spcBef>
            </a:pPr>
            <a:r>
              <a:rPr sz="2000" dirty="0">
                <a:solidFill>
                  <a:srgbClr val="03499E"/>
                </a:solidFill>
                <a:latin typeface="Times New Roman"/>
                <a:cs typeface="Times New Roman"/>
              </a:rPr>
              <a:t>Hoạt</a:t>
            </a:r>
            <a:r>
              <a:rPr sz="2000" spc="-20" dirty="0">
                <a:solidFill>
                  <a:srgbClr val="03499E"/>
                </a:solidFill>
                <a:latin typeface="Times New Roman"/>
                <a:cs typeface="Times New Roman"/>
              </a:rPr>
              <a:t> </a:t>
            </a:r>
            <a:r>
              <a:rPr sz="2000" dirty="0">
                <a:solidFill>
                  <a:srgbClr val="03499E"/>
                </a:solidFill>
                <a:latin typeface="Times New Roman"/>
                <a:cs typeface="Times New Roman"/>
              </a:rPr>
              <a:t>động</a:t>
            </a:r>
            <a:r>
              <a:rPr sz="2000" spc="-25" dirty="0">
                <a:solidFill>
                  <a:srgbClr val="03499E"/>
                </a:solidFill>
                <a:latin typeface="Times New Roman"/>
                <a:cs typeface="Times New Roman"/>
              </a:rPr>
              <a:t> </a:t>
            </a:r>
            <a:r>
              <a:rPr sz="2000" dirty="0">
                <a:solidFill>
                  <a:srgbClr val="03499E"/>
                </a:solidFill>
                <a:latin typeface="Times New Roman"/>
                <a:cs typeface="Times New Roman"/>
              </a:rPr>
              <a:t>lựa</a:t>
            </a:r>
            <a:r>
              <a:rPr sz="2000" spc="-10" dirty="0">
                <a:solidFill>
                  <a:srgbClr val="03499E"/>
                </a:solidFill>
                <a:latin typeface="Times New Roman"/>
                <a:cs typeface="Times New Roman"/>
              </a:rPr>
              <a:t> </a:t>
            </a:r>
            <a:r>
              <a:rPr sz="2000" spc="-20" dirty="0">
                <a:solidFill>
                  <a:srgbClr val="03499E"/>
                </a:solidFill>
                <a:latin typeface="Times New Roman"/>
                <a:cs typeface="Times New Roman"/>
              </a:rPr>
              <a:t>chọn </a:t>
            </a:r>
            <a:r>
              <a:rPr sz="2000" dirty="0">
                <a:solidFill>
                  <a:srgbClr val="03499E"/>
                </a:solidFill>
                <a:latin typeface="Times New Roman"/>
                <a:cs typeface="Times New Roman"/>
              </a:rPr>
              <a:t>nhà</a:t>
            </a:r>
            <a:r>
              <a:rPr sz="2000" spc="-25" dirty="0">
                <a:solidFill>
                  <a:srgbClr val="03499E"/>
                </a:solidFill>
                <a:latin typeface="Times New Roman"/>
                <a:cs typeface="Times New Roman"/>
              </a:rPr>
              <a:t> </a:t>
            </a:r>
            <a:r>
              <a:rPr sz="2000" dirty="0">
                <a:solidFill>
                  <a:srgbClr val="03499E"/>
                </a:solidFill>
                <a:latin typeface="Times New Roman"/>
                <a:cs typeface="Times New Roman"/>
              </a:rPr>
              <a:t>đầu</a:t>
            </a:r>
            <a:r>
              <a:rPr sz="2000" spc="5" dirty="0">
                <a:solidFill>
                  <a:srgbClr val="03499E"/>
                </a:solidFill>
                <a:latin typeface="Times New Roman"/>
                <a:cs typeface="Times New Roman"/>
              </a:rPr>
              <a:t> </a:t>
            </a:r>
            <a:r>
              <a:rPr sz="2000" dirty="0">
                <a:solidFill>
                  <a:srgbClr val="03499E"/>
                </a:solidFill>
                <a:latin typeface="Times New Roman"/>
                <a:cs typeface="Times New Roman"/>
              </a:rPr>
              <a:t>tư</a:t>
            </a:r>
            <a:r>
              <a:rPr sz="2000" spc="-10" dirty="0">
                <a:solidFill>
                  <a:srgbClr val="03499E"/>
                </a:solidFill>
                <a:latin typeface="Times New Roman"/>
                <a:cs typeface="Times New Roman"/>
              </a:rPr>
              <a:t> </a:t>
            </a:r>
            <a:r>
              <a:rPr sz="2000" dirty="0">
                <a:solidFill>
                  <a:srgbClr val="03499E"/>
                </a:solidFill>
                <a:latin typeface="Times New Roman"/>
                <a:cs typeface="Times New Roman"/>
              </a:rPr>
              <a:t>thực</a:t>
            </a:r>
            <a:r>
              <a:rPr sz="2000" spc="-20" dirty="0">
                <a:solidFill>
                  <a:srgbClr val="03499E"/>
                </a:solidFill>
                <a:latin typeface="Times New Roman"/>
                <a:cs typeface="Times New Roman"/>
              </a:rPr>
              <a:t> hiện </a:t>
            </a:r>
            <a:r>
              <a:rPr sz="2000" dirty="0">
                <a:solidFill>
                  <a:srgbClr val="03499E"/>
                </a:solidFill>
                <a:latin typeface="Times New Roman"/>
                <a:cs typeface="Times New Roman"/>
              </a:rPr>
              <a:t>dự</a:t>
            </a:r>
            <a:r>
              <a:rPr sz="2000" spc="-15" dirty="0">
                <a:solidFill>
                  <a:srgbClr val="03499E"/>
                </a:solidFill>
                <a:latin typeface="Times New Roman"/>
                <a:cs typeface="Times New Roman"/>
              </a:rPr>
              <a:t> </a:t>
            </a:r>
            <a:r>
              <a:rPr sz="2000" dirty="0">
                <a:solidFill>
                  <a:srgbClr val="03499E"/>
                </a:solidFill>
                <a:latin typeface="Times New Roman"/>
                <a:cs typeface="Times New Roman"/>
              </a:rPr>
              <a:t>án</a:t>
            </a:r>
            <a:r>
              <a:rPr sz="2000" spc="-5" dirty="0">
                <a:solidFill>
                  <a:srgbClr val="03499E"/>
                </a:solidFill>
                <a:latin typeface="Times New Roman"/>
                <a:cs typeface="Times New Roman"/>
              </a:rPr>
              <a:t> </a:t>
            </a:r>
            <a:r>
              <a:rPr sz="2000" dirty="0">
                <a:solidFill>
                  <a:srgbClr val="03499E"/>
                </a:solidFill>
                <a:latin typeface="Times New Roman"/>
                <a:cs typeface="Times New Roman"/>
              </a:rPr>
              <a:t>đầu</a:t>
            </a:r>
            <a:r>
              <a:rPr sz="2000" spc="-5" dirty="0">
                <a:solidFill>
                  <a:srgbClr val="03499E"/>
                </a:solidFill>
                <a:latin typeface="Times New Roman"/>
                <a:cs typeface="Times New Roman"/>
              </a:rPr>
              <a:t> </a:t>
            </a:r>
            <a:r>
              <a:rPr sz="2000" dirty="0">
                <a:solidFill>
                  <a:srgbClr val="03499E"/>
                </a:solidFill>
                <a:latin typeface="Times New Roman"/>
                <a:cs typeface="Times New Roman"/>
              </a:rPr>
              <a:t>tư</a:t>
            </a:r>
            <a:r>
              <a:rPr sz="2000" spc="-5" dirty="0">
                <a:solidFill>
                  <a:srgbClr val="03499E"/>
                </a:solidFill>
                <a:latin typeface="Times New Roman"/>
                <a:cs typeface="Times New Roman"/>
              </a:rPr>
              <a:t> </a:t>
            </a:r>
            <a:r>
              <a:rPr sz="2000" spc="-20" dirty="0">
                <a:solidFill>
                  <a:srgbClr val="03499E"/>
                </a:solidFill>
                <a:latin typeface="Times New Roman"/>
                <a:cs typeface="Times New Roman"/>
              </a:rPr>
              <a:t>kinh</a:t>
            </a:r>
            <a:endParaRPr sz="2000">
              <a:latin typeface="Times New Roman"/>
              <a:cs typeface="Times New Roman"/>
            </a:endParaRPr>
          </a:p>
          <a:p>
            <a:pPr marR="5080" algn="r">
              <a:lnSpc>
                <a:spcPts val="2075"/>
              </a:lnSpc>
            </a:pPr>
            <a:r>
              <a:rPr sz="2000" spc="-10" dirty="0">
                <a:solidFill>
                  <a:srgbClr val="03499E"/>
                </a:solidFill>
                <a:latin typeface="Times New Roman"/>
                <a:cs typeface="Times New Roman"/>
              </a:rPr>
              <a:t>doanh</a:t>
            </a:r>
            <a:endParaRPr sz="2000">
              <a:latin typeface="Times New Roman"/>
              <a:cs typeface="Times New Roman"/>
            </a:endParaRPr>
          </a:p>
        </p:txBody>
      </p:sp>
      <p:sp>
        <p:nvSpPr>
          <p:cNvPr id="12" name="object 12"/>
          <p:cNvSpPr/>
          <p:nvPr/>
        </p:nvSpPr>
        <p:spPr>
          <a:xfrm>
            <a:off x="3144011" y="4861178"/>
            <a:ext cx="535940" cy="1287145"/>
          </a:xfrm>
          <a:custGeom>
            <a:avLst/>
            <a:gdLst/>
            <a:ahLst/>
            <a:cxnLst/>
            <a:rect l="l" t="t" r="r" b="b"/>
            <a:pathLst>
              <a:path w="535939" h="1287145">
                <a:moveTo>
                  <a:pt x="535432" y="1286979"/>
                </a:moveTo>
                <a:lnTo>
                  <a:pt x="481485" y="1283172"/>
                </a:lnTo>
                <a:lnTo>
                  <a:pt x="431236" y="1272254"/>
                </a:lnTo>
                <a:lnTo>
                  <a:pt x="385761" y="1254977"/>
                </a:lnTo>
                <a:lnTo>
                  <a:pt x="346138" y="1232096"/>
                </a:lnTo>
                <a:lnTo>
                  <a:pt x="313444" y="1204365"/>
                </a:lnTo>
                <a:lnTo>
                  <a:pt x="288758" y="1172537"/>
                </a:lnTo>
                <a:lnTo>
                  <a:pt x="273156" y="1137365"/>
                </a:lnTo>
                <a:lnTo>
                  <a:pt x="267715" y="1099604"/>
                </a:lnTo>
                <a:lnTo>
                  <a:pt x="267715" y="830846"/>
                </a:lnTo>
                <a:lnTo>
                  <a:pt x="262275" y="793087"/>
                </a:lnTo>
                <a:lnTo>
                  <a:pt x="246673" y="757919"/>
                </a:lnTo>
                <a:lnTo>
                  <a:pt x="221987" y="726097"/>
                </a:lnTo>
                <a:lnTo>
                  <a:pt x="189293" y="698373"/>
                </a:lnTo>
                <a:lnTo>
                  <a:pt x="149670" y="675499"/>
                </a:lnTo>
                <a:lnTo>
                  <a:pt x="104195" y="658228"/>
                </a:lnTo>
                <a:lnTo>
                  <a:pt x="53946" y="647314"/>
                </a:lnTo>
                <a:lnTo>
                  <a:pt x="0" y="643509"/>
                </a:lnTo>
                <a:lnTo>
                  <a:pt x="53946" y="639699"/>
                </a:lnTo>
                <a:lnTo>
                  <a:pt x="104195" y="628775"/>
                </a:lnTo>
                <a:lnTo>
                  <a:pt x="149670" y="611489"/>
                </a:lnTo>
                <a:lnTo>
                  <a:pt x="189293" y="588597"/>
                </a:lnTo>
                <a:lnTo>
                  <a:pt x="221987" y="560853"/>
                </a:lnTo>
                <a:lnTo>
                  <a:pt x="246673" y="529012"/>
                </a:lnTo>
                <a:lnTo>
                  <a:pt x="262275" y="493828"/>
                </a:lnTo>
                <a:lnTo>
                  <a:pt x="267715" y="456057"/>
                </a:lnTo>
                <a:lnTo>
                  <a:pt x="267715" y="187325"/>
                </a:lnTo>
                <a:lnTo>
                  <a:pt x="273156" y="149558"/>
                </a:lnTo>
                <a:lnTo>
                  <a:pt x="288758" y="114389"/>
                </a:lnTo>
                <a:lnTo>
                  <a:pt x="313444" y="82568"/>
                </a:lnTo>
                <a:lnTo>
                  <a:pt x="346138" y="54848"/>
                </a:lnTo>
                <a:lnTo>
                  <a:pt x="385761" y="31979"/>
                </a:lnTo>
                <a:lnTo>
                  <a:pt x="431236" y="14714"/>
                </a:lnTo>
                <a:lnTo>
                  <a:pt x="481485" y="3803"/>
                </a:lnTo>
                <a:lnTo>
                  <a:pt x="535432" y="0"/>
                </a:lnTo>
              </a:path>
            </a:pathLst>
          </a:custGeom>
          <a:ln w="25400">
            <a:solidFill>
              <a:srgbClr val="1F497C"/>
            </a:solidFill>
          </a:ln>
        </p:spPr>
        <p:txBody>
          <a:bodyPr wrap="square" lIns="0" tIns="0" rIns="0" bIns="0" rtlCol="0"/>
          <a:lstStyle/>
          <a:p>
            <a:endParaRPr/>
          </a:p>
        </p:txBody>
      </p:sp>
      <p:sp>
        <p:nvSpPr>
          <p:cNvPr id="13" name="object 13"/>
          <p:cNvSpPr txBox="1"/>
          <p:nvPr/>
        </p:nvSpPr>
        <p:spPr>
          <a:xfrm>
            <a:off x="3893565" y="4861140"/>
            <a:ext cx="7280909" cy="1287145"/>
          </a:xfrm>
          <a:prstGeom prst="rect">
            <a:avLst/>
          </a:prstGeom>
          <a:ln w="25400">
            <a:solidFill>
              <a:srgbClr val="24548F"/>
            </a:solidFill>
          </a:ln>
        </p:spPr>
        <p:txBody>
          <a:bodyPr vert="horz" wrap="square" lIns="0" tIns="92710" rIns="0" bIns="0" rtlCol="0">
            <a:spAutoFit/>
          </a:bodyPr>
          <a:lstStyle/>
          <a:p>
            <a:pPr marL="304800" marR="523875" indent="-228600">
              <a:lnSpc>
                <a:spcPts val="2080"/>
              </a:lnSpc>
              <a:spcBef>
                <a:spcPts val="730"/>
              </a:spcBef>
              <a:buChar char="•"/>
              <a:tabLst>
                <a:tab pos="304800" algn="l"/>
              </a:tabLst>
            </a:pPr>
            <a:r>
              <a:rPr sz="2000" dirty="0">
                <a:solidFill>
                  <a:srgbClr val="03499E"/>
                </a:solidFill>
                <a:latin typeface="Times New Roman"/>
                <a:cs typeface="Times New Roman"/>
              </a:rPr>
              <a:t>Dự</a:t>
            </a:r>
            <a:r>
              <a:rPr sz="2000" spc="-20" dirty="0">
                <a:solidFill>
                  <a:srgbClr val="03499E"/>
                </a:solidFill>
                <a:latin typeface="Times New Roman"/>
                <a:cs typeface="Times New Roman"/>
              </a:rPr>
              <a:t> </a:t>
            </a:r>
            <a:r>
              <a:rPr sz="2000" dirty="0">
                <a:solidFill>
                  <a:srgbClr val="03499E"/>
                </a:solidFill>
                <a:latin typeface="Times New Roman"/>
                <a:cs typeface="Times New Roman"/>
              </a:rPr>
              <a:t>án đầu tư có</a:t>
            </a:r>
            <a:r>
              <a:rPr sz="2000" spc="-10" dirty="0">
                <a:solidFill>
                  <a:srgbClr val="03499E"/>
                </a:solidFill>
                <a:latin typeface="Times New Roman"/>
                <a:cs typeface="Times New Roman"/>
              </a:rPr>
              <a:t> </a:t>
            </a:r>
            <a:r>
              <a:rPr sz="2000" dirty="0">
                <a:solidFill>
                  <a:srgbClr val="03499E"/>
                </a:solidFill>
                <a:latin typeface="Times New Roman"/>
                <a:cs typeface="Times New Roman"/>
              </a:rPr>
              <a:t>sử</a:t>
            </a:r>
            <a:r>
              <a:rPr sz="2000" spc="-5" dirty="0">
                <a:solidFill>
                  <a:srgbClr val="03499E"/>
                </a:solidFill>
                <a:latin typeface="Times New Roman"/>
                <a:cs typeface="Times New Roman"/>
              </a:rPr>
              <a:t> </a:t>
            </a:r>
            <a:r>
              <a:rPr sz="2000" dirty="0">
                <a:solidFill>
                  <a:srgbClr val="03499E"/>
                </a:solidFill>
                <a:latin typeface="Times New Roman"/>
                <a:cs typeface="Times New Roman"/>
              </a:rPr>
              <a:t>dụng</a:t>
            </a:r>
            <a:r>
              <a:rPr sz="2000" spc="-30" dirty="0">
                <a:solidFill>
                  <a:srgbClr val="03499E"/>
                </a:solidFill>
                <a:latin typeface="Times New Roman"/>
                <a:cs typeface="Times New Roman"/>
              </a:rPr>
              <a:t> </a:t>
            </a:r>
            <a:r>
              <a:rPr sz="2000" dirty="0">
                <a:solidFill>
                  <a:srgbClr val="03499E"/>
                </a:solidFill>
                <a:latin typeface="Times New Roman"/>
                <a:cs typeface="Times New Roman"/>
              </a:rPr>
              <a:t>đất</a:t>
            </a:r>
            <a:r>
              <a:rPr sz="2000" spc="-10" dirty="0">
                <a:solidFill>
                  <a:srgbClr val="03499E"/>
                </a:solidFill>
                <a:latin typeface="Times New Roman"/>
                <a:cs typeface="Times New Roman"/>
              </a:rPr>
              <a:t> </a:t>
            </a:r>
            <a:r>
              <a:rPr sz="2000" dirty="0">
                <a:solidFill>
                  <a:srgbClr val="03499E"/>
                </a:solidFill>
                <a:latin typeface="Times New Roman"/>
                <a:cs typeface="Times New Roman"/>
              </a:rPr>
              <a:t>thuộc</a:t>
            </a:r>
            <a:r>
              <a:rPr sz="2000" spc="-15" dirty="0">
                <a:solidFill>
                  <a:srgbClr val="03499E"/>
                </a:solidFill>
                <a:latin typeface="Times New Roman"/>
                <a:cs typeface="Times New Roman"/>
              </a:rPr>
              <a:t> </a:t>
            </a:r>
            <a:r>
              <a:rPr sz="2000" dirty="0">
                <a:solidFill>
                  <a:srgbClr val="03499E"/>
                </a:solidFill>
                <a:latin typeface="Times New Roman"/>
                <a:cs typeface="Times New Roman"/>
              </a:rPr>
              <a:t>trường</a:t>
            </a:r>
            <a:r>
              <a:rPr sz="2000" spc="-15" dirty="0">
                <a:solidFill>
                  <a:srgbClr val="03499E"/>
                </a:solidFill>
                <a:latin typeface="Times New Roman"/>
                <a:cs typeface="Times New Roman"/>
              </a:rPr>
              <a:t> </a:t>
            </a:r>
            <a:r>
              <a:rPr sz="2000" dirty="0">
                <a:solidFill>
                  <a:srgbClr val="03499E"/>
                </a:solidFill>
                <a:latin typeface="Times New Roman"/>
                <a:cs typeface="Times New Roman"/>
              </a:rPr>
              <a:t>hợp</a:t>
            </a:r>
            <a:r>
              <a:rPr sz="2000" spc="-15" dirty="0">
                <a:solidFill>
                  <a:srgbClr val="03499E"/>
                </a:solidFill>
                <a:latin typeface="Times New Roman"/>
                <a:cs typeface="Times New Roman"/>
              </a:rPr>
              <a:t> </a:t>
            </a:r>
            <a:r>
              <a:rPr sz="2000" dirty="0">
                <a:solidFill>
                  <a:srgbClr val="03499E"/>
                </a:solidFill>
                <a:latin typeface="Times New Roman"/>
                <a:cs typeface="Times New Roman"/>
              </a:rPr>
              <a:t>phải</a:t>
            </a:r>
            <a:r>
              <a:rPr sz="2000" spc="-15" dirty="0">
                <a:solidFill>
                  <a:srgbClr val="03499E"/>
                </a:solidFill>
                <a:latin typeface="Times New Roman"/>
                <a:cs typeface="Times New Roman"/>
              </a:rPr>
              <a:t> </a:t>
            </a:r>
            <a:r>
              <a:rPr sz="2000" dirty="0">
                <a:solidFill>
                  <a:srgbClr val="03499E"/>
                </a:solidFill>
                <a:latin typeface="Times New Roman"/>
                <a:cs typeface="Times New Roman"/>
              </a:rPr>
              <a:t>tổ</a:t>
            </a:r>
            <a:r>
              <a:rPr sz="2000" spc="-10" dirty="0">
                <a:solidFill>
                  <a:srgbClr val="03499E"/>
                </a:solidFill>
                <a:latin typeface="Times New Roman"/>
                <a:cs typeface="Times New Roman"/>
              </a:rPr>
              <a:t> </a:t>
            </a:r>
            <a:r>
              <a:rPr sz="2000" dirty="0">
                <a:solidFill>
                  <a:srgbClr val="03499E"/>
                </a:solidFill>
                <a:latin typeface="Times New Roman"/>
                <a:cs typeface="Times New Roman"/>
              </a:rPr>
              <a:t>chức</a:t>
            </a:r>
            <a:r>
              <a:rPr sz="2000" spc="-30" dirty="0">
                <a:solidFill>
                  <a:srgbClr val="03499E"/>
                </a:solidFill>
                <a:latin typeface="Times New Roman"/>
                <a:cs typeface="Times New Roman"/>
              </a:rPr>
              <a:t> </a:t>
            </a:r>
            <a:r>
              <a:rPr sz="2000" spc="-25" dirty="0">
                <a:solidFill>
                  <a:srgbClr val="03499E"/>
                </a:solidFill>
                <a:latin typeface="Times New Roman"/>
                <a:cs typeface="Times New Roman"/>
              </a:rPr>
              <a:t>đấu </a:t>
            </a:r>
            <a:r>
              <a:rPr sz="2000" dirty="0">
                <a:solidFill>
                  <a:srgbClr val="03499E"/>
                </a:solidFill>
                <a:latin typeface="Times New Roman"/>
                <a:cs typeface="Times New Roman"/>
              </a:rPr>
              <a:t>thầu theo</a:t>
            </a:r>
            <a:r>
              <a:rPr sz="2000" spc="-15" dirty="0">
                <a:solidFill>
                  <a:srgbClr val="03499E"/>
                </a:solidFill>
                <a:latin typeface="Times New Roman"/>
                <a:cs typeface="Times New Roman"/>
              </a:rPr>
              <a:t> </a:t>
            </a:r>
            <a:r>
              <a:rPr sz="2000" dirty="0">
                <a:solidFill>
                  <a:srgbClr val="03499E"/>
                </a:solidFill>
                <a:latin typeface="Times New Roman"/>
                <a:cs typeface="Times New Roman"/>
              </a:rPr>
              <a:t>quy</a:t>
            </a:r>
            <a:r>
              <a:rPr sz="2000" spc="-10" dirty="0">
                <a:solidFill>
                  <a:srgbClr val="03499E"/>
                </a:solidFill>
                <a:latin typeface="Times New Roman"/>
                <a:cs typeface="Times New Roman"/>
              </a:rPr>
              <a:t> </a:t>
            </a:r>
            <a:r>
              <a:rPr sz="2000" dirty="0">
                <a:solidFill>
                  <a:srgbClr val="03499E"/>
                </a:solidFill>
                <a:latin typeface="Times New Roman"/>
                <a:cs typeface="Times New Roman"/>
              </a:rPr>
              <a:t>định</a:t>
            </a:r>
            <a:r>
              <a:rPr sz="2000" spc="-15" dirty="0">
                <a:solidFill>
                  <a:srgbClr val="03499E"/>
                </a:solidFill>
                <a:latin typeface="Times New Roman"/>
                <a:cs typeface="Times New Roman"/>
              </a:rPr>
              <a:t> </a:t>
            </a:r>
            <a:r>
              <a:rPr sz="2000" dirty="0">
                <a:solidFill>
                  <a:srgbClr val="03499E"/>
                </a:solidFill>
                <a:latin typeface="Times New Roman"/>
                <a:cs typeface="Times New Roman"/>
              </a:rPr>
              <a:t>của</a:t>
            </a:r>
            <a:r>
              <a:rPr sz="2000" spc="-5" dirty="0">
                <a:solidFill>
                  <a:srgbClr val="03499E"/>
                </a:solidFill>
                <a:latin typeface="Times New Roman"/>
                <a:cs typeface="Times New Roman"/>
              </a:rPr>
              <a:t> </a:t>
            </a:r>
            <a:r>
              <a:rPr sz="2000" dirty="0">
                <a:solidFill>
                  <a:srgbClr val="03499E"/>
                </a:solidFill>
                <a:latin typeface="Times New Roman"/>
                <a:cs typeface="Times New Roman"/>
              </a:rPr>
              <a:t>pháp</a:t>
            </a:r>
            <a:r>
              <a:rPr sz="2000" spc="-25" dirty="0">
                <a:solidFill>
                  <a:srgbClr val="03499E"/>
                </a:solidFill>
                <a:latin typeface="Times New Roman"/>
                <a:cs typeface="Times New Roman"/>
              </a:rPr>
              <a:t> </a:t>
            </a:r>
            <a:r>
              <a:rPr sz="2000" dirty="0">
                <a:solidFill>
                  <a:srgbClr val="03499E"/>
                </a:solidFill>
                <a:latin typeface="Times New Roman"/>
                <a:cs typeface="Times New Roman"/>
              </a:rPr>
              <a:t>luật về</a:t>
            </a:r>
            <a:r>
              <a:rPr sz="2000" spc="-10" dirty="0">
                <a:solidFill>
                  <a:srgbClr val="03499E"/>
                </a:solidFill>
                <a:latin typeface="Times New Roman"/>
                <a:cs typeface="Times New Roman"/>
              </a:rPr>
              <a:t> </a:t>
            </a:r>
            <a:r>
              <a:rPr sz="2000" dirty="0">
                <a:solidFill>
                  <a:srgbClr val="03499E"/>
                </a:solidFill>
                <a:latin typeface="Times New Roman"/>
                <a:cs typeface="Times New Roman"/>
              </a:rPr>
              <a:t>đất</a:t>
            </a:r>
            <a:r>
              <a:rPr sz="2000" spc="-5" dirty="0">
                <a:solidFill>
                  <a:srgbClr val="03499E"/>
                </a:solidFill>
                <a:latin typeface="Times New Roman"/>
                <a:cs typeface="Times New Roman"/>
              </a:rPr>
              <a:t> </a:t>
            </a:r>
            <a:r>
              <a:rPr sz="2000" spc="-25" dirty="0">
                <a:solidFill>
                  <a:srgbClr val="03499E"/>
                </a:solidFill>
                <a:latin typeface="Times New Roman"/>
                <a:cs typeface="Times New Roman"/>
              </a:rPr>
              <a:t>đai</a:t>
            </a:r>
            <a:endParaRPr sz="2000">
              <a:latin typeface="Times New Roman"/>
              <a:cs typeface="Times New Roman"/>
            </a:endParaRPr>
          </a:p>
          <a:p>
            <a:pPr marL="304800" indent="-228600">
              <a:lnSpc>
                <a:spcPts val="2230"/>
              </a:lnSpc>
              <a:buChar char="•"/>
              <a:tabLst>
                <a:tab pos="304800" algn="l"/>
              </a:tabLst>
            </a:pPr>
            <a:r>
              <a:rPr sz="2000" dirty="0">
                <a:solidFill>
                  <a:srgbClr val="03499E"/>
                </a:solidFill>
                <a:latin typeface="Times New Roman"/>
                <a:cs typeface="Times New Roman"/>
              </a:rPr>
              <a:t>Dự</a:t>
            </a:r>
            <a:r>
              <a:rPr sz="2000" spc="-20" dirty="0">
                <a:solidFill>
                  <a:srgbClr val="03499E"/>
                </a:solidFill>
                <a:latin typeface="Times New Roman"/>
                <a:cs typeface="Times New Roman"/>
              </a:rPr>
              <a:t> </a:t>
            </a:r>
            <a:r>
              <a:rPr sz="2000" dirty="0">
                <a:solidFill>
                  <a:srgbClr val="03499E"/>
                </a:solidFill>
                <a:latin typeface="Times New Roman"/>
                <a:cs typeface="Times New Roman"/>
              </a:rPr>
              <a:t>án đầu tư</a:t>
            </a:r>
            <a:r>
              <a:rPr sz="2000" spc="-5" dirty="0">
                <a:solidFill>
                  <a:srgbClr val="03499E"/>
                </a:solidFill>
                <a:latin typeface="Times New Roman"/>
                <a:cs typeface="Times New Roman"/>
              </a:rPr>
              <a:t> </a:t>
            </a:r>
            <a:r>
              <a:rPr sz="2000" dirty="0">
                <a:solidFill>
                  <a:srgbClr val="03499E"/>
                </a:solidFill>
                <a:latin typeface="Times New Roman"/>
                <a:cs typeface="Times New Roman"/>
              </a:rPr>
              <a:t>thuộc</a:t>
            </a:r>
            <a:r>
              <a:rPr sz="2000" spc="-15" dirty="0">
                <a:solidFill>
                  <a:srgbClr val="03499E"/>
                </a:solidFill>
                <a:latin typeface="Times New Roman"/>
                <a:cs typeface="Times New Roman"/>
              </a:rPr>
              <a:t> </a:t>
            </a:r>
            <a:r>
              <a:rPr sz="2000" dirty="0">
                <a:solidFill>
                  <a:srgbClr val="03499E"/>
                </a:solidFill>
                <a:latin typeface="Times New Roman"/>
                <a:cs typeface="Times New Roman"/>
              </a:rPr>
              <a:t>trường</a:t>
            </a:r>
            <a:r>
              <a:rPr sz="2000" spc="-30" dirty="0">
                <a:solidFill>
                  <a:srgbClr val="03499E"/>
                </a:solidFill>
                <a:latin typeface="Times New Roman"/>
                <a:cs typeface="Times New Roman"/>
              </a:rPr>
              <a:t> </a:t>
            </a:r>
            <a:r>
              <a:rPr sz="2000" dirty="0">
                <a:solidFill>
                  <a:srgbClr val="03499E"/>
                </a:solidFill>
                <a:latin typeface="Times New Roman"/>
                <a:cs typeface="Times New Roman"/>
              </a:rPr>
              <a:t>hợp</a:t>
            </a:r>
            <a:r>
              <a:rPr sz="2000" spc="-5" dirty="0">
                <a:solidFill>
                  <a:srgbClr val="03499E"/>
                </a:solidFill>
                <a:latin typeface="Times New Roman"/>
                <a:cs typeface="Times New Roman"/>
              </a:rPr>
              <a:t> </a:t>
            </a:r>
            <a:r>
              <a:rPr sz="2000" dirty="0">
                <a:solidFill>
                  <a:srgbClr val="03499E"/>
                </a:solidFill>
                <a:latin typeface="Times New Roman"/>
                <a:cs typeface="Times New Roman"/>
              </a:rPr>
              <a:t>phải</a:t>
            </a:r>
            <a:r>
              <a:rPr sz="2000" spc="-30" dirty="0">
                <a:solidFill>
                  <a:srgbClr val="03499E"/>
                </a:solidFill>
                <a:latin typeface="Times New Roman"/>
                <a:cs typeface="Times New Roman"/>
              </a:rPr>
              <a:t> </a:t>
            </a:r>
            <a:r>
              <a:rPr sz="2000" dirty="0">
                <a:solidFill>
                  <a:srgbClr val="03499E"/>
                </a:solidFill>
                <a:latin typeface="Times New Roman"/>
                <a:cs typeface="Times New Roman"/>
              </a:rPr>
              <a:t>tổ chức</a:t>
            </a:r>
            <a:r>
              <a:rPr sz="2000" spc="-15" dirty="0">
                <a:solidFill>
                  <a:srgbClr val="03499E"/>
                </a:solidFill>
                <a:latin typeface="Times New Roman"/>
                <a:cs typeface="Times New Roman"/>
              </a:rPr>
              <a:t> </a:t>
            </a:r>
            <a:r>
              <a:rPr sz="2000" dirty="0">
                <a:solidFill>
                  <a:srgbClr val="03499E"/>
                </a:solidFill>
                <a:latin typeface="Times New Roman"/>
                <a:cs typeface="Times New Roman"/>
              </a:rPr>
              <a:t>đấu</a:t>
            </a:r>
            <a:r>
              <a:rPr sz="2000" spc="-20" dirty="0">
                <a:solidFill>
                  <a:srgbClr val="03499E"/>
                </a:solidFill>
                <a:latin typeface="Times New Roman"/>
                <a:cs typeface="Times New Roman"/>
              </a:rPr>
              <a:t> </a:t>
            </a:r>
            <a:r>
              <a:rPr sz="2000" dirty="0">
                <a:solidFill>
                  <a:srgbClr val="03499E"/>
                </a:solidFill>
                <a:latin typeface="Times New Roman"/>
                <a:cs typeface="Times New Roman"/>
              </a:rPr>
              <a:t>thầu lựa chọn</a:t>
            </a:r>
            <a:r>
              <a:rPr sz="2000" spc="-15" dirty="0">
                <a:solidFill>
                  <a:srgbClr val="03499E"/>
                </a:solidFill>
                <a:latin typeface="Times New Roman"/>
                <a:cs typeface="Times New Roman"/>
              </a:rPr>
              <a:t> </a:t>
            </a:r>
            <a:r>
              <a:rPr sz="2000" spc="-25" dirty="0">
                <a:solidFill>
                  <a:srgbClr val="03499E"/>
                </a:solidFill>
                <a:latin typeface="Times New Roman"/>
                <a:cs typeface="Times New Roman"/>
              </a:rPr>
              <a:t>nhà</a:t>
            </a:r>
            <a:endParaRPr sz="2000">
              <a:latin typeface="Times New Roman"/>
              <a:cs typeface="Times New Roman"/>
            </a:endParaRPr>
          </a:p>
          <a:p>
            <a:pPr marL="304800">
              <a:lnSpc>
                <a:spcPts val="2240"/>
              </a:lnSpc>
            </a:pPr>
            <a:r>
              <a:rPr sz="2000" dirty="0">
                <a:solidFill>
                  <a:srgbClr val="03499E"/>
                </a:solidFill>
                <a:latin typeface="Times New Roman"/>
                <a:cs typeface="Times New Roman"/>
              </a:rPr>
              <a:t>đầu</a:t>
            </a:r>
            <a:r>
              <a:rPr sz="2000" spc="-20" dirty="0">
                <a:solidFill>
                  <a:srgbClr val="03499E"/>
                </a:solidFill>
                <a:latin typeface="Times New Roman"/>
                <a:cs typeface="Times New Roman"/>
              </a:rPr>
              <a:t> </a:t>
            </a:r>
            <a:r>
              <a:rPr sz="2000" dirty="0">
                <a:solidFill>
                  <a:srgbClr val="03499E"/>
                </a:solidFill>
                <a:latin typeface="Times New Roman"/>
                <a:cs typeface="Times New Roman"/>
              </a:rPr>
              <a:t>tư theo</a:t>
            </a:r>
            <a:r>
              <a:rPr sz="2000" spc="-20" dirty="0">
                <a:solidFill>
                  <a:srgbClr val="03499E"/>
                </a:solidFill>
                <a:latin typeface="Times New Roman"/>
                <a:cs typeface="Times New Roman"/>
              </a:rPr>
              <a:t> </a:t>
            </a:r>
            <a:r>
              <a:rPr sz="2000" dirty="0">
                <a:solidFill>
                  <a:srgbClr val="03499E"/>
                </a:solidFill>
                <a:latin typeface="Times New Roman"/>
                <a:cs typeface="Times New Roman"/>
              </a:rPr>
              <a:t>quy</a:t>
            </a:r>
            <a:r>
              <a:rPr sz="2000" spc="-15" dirty="0">
                <a:solidFill>
                  <a:srgbClr val="03499E"/>
                </a:solidFill>
                <a:latin typeface="Times New Roman"/>
                <a:cs typeface="Times New Roman"/>
              </a:rPr>
              <a:t> </a:t>
            </a:r>
            <a:r>
              <a:rPr sz="2000" dirty="0">
                <a:solidFill>
                  <a:srgbClr val="03499E"/>
                </a:solidFill>
                <a:latin typeface="Times New Roman"/>
                <a:cs typeface="Times New Roman"/>
              </a:rPr>
              <a:t>định</a:t>
            </a:r>
            <a:r>
              <a:rPr sz="2000" spc="-15" dirty="0">
                <a:solidFill>
                  <a:srgbClr val="03499E"/>
                </a:solidFill>
                <a:latin typeface="Times New Roman"/>
                <a:cs typeface="Times New Roman"/>
              </a:rPr>
              <a:t> </a:t>
            </a:r>
            <a:r>
              <a:rPr sz="2000" dirty="0">
                <a:solidFill>
                  <a:srgbClr val="03499E"/>
                </a:solidFill>
                <a:latin typeface="Times New Roman"/>
                <a:cs typeface="Times New Roman"/>
              </a:rPr>
              <a:t>của</a:t>
            </a:r>
            <a:r>
              <a:rPr sz="2000" spc="-10" dirty="0">
                <a:solidFill>
                  <a:srgbClr val="03499E"/>
                </a:solidFill>
                <a:latin typeface="Times New Roman"/>
                <a:cs typeface="Times New Roman"/>
              </a:rPr>
              <a:t> </a:t>
            </a:r>
            <a:r>
              <a:rPr sz="2000" dirty="0">
                <a:solidFill>
                  <a:srgbClr val="03499E"/>
                </a:solidFill>
                <a:latin typeface="Times New Roman"/>
                <a:cs typeface="Times New Roman"/>
              </a:rPr>
              <a:t>pháp</a:t>
            </a:r>
            <a:r>
              <a:rPr sz="2000" spc="-35" dirty="0">
                <a:solidFill>
                  <a:srgbClr val="03499E"/>
                </a:solidFill>
                <a:latin typeface="Times New Roman"/>
                <a:cs typeface="Times New Roman"/>
              </a:rPr>
              <a:t> </a:t>
            </a:r>
            <a:r>
              <a:rPr sz="2000" dirty="0">
                <a:solidFill>
                  <a:srgbClr val="03499E"/>
                </a:solidFill>
                <a:latin typeface="Times New Roman"/>
                <a:cs typeface="Times New Roman"/>
              </a:rPr>
              <a:t>luật</a:t>
            </a:r>
            <a:r>
              <a:rPr sz="2000" spc="-5" dirty="0">
                <a:solidFill>
                  <a:srgbClr val="03499E"/>
                </a:solidFill>
                <a:latin typeface="Times New Roman"/>
                <a:cs typeface="Times New Roman"/>
              </a:rPr>
              <a:t> </a:t>
            </a:r>
            <a:r>
              <a:rPr sz="2000" dirty="0">
                <a:solidFill>
                  <a:srgbClr val="03499E"/>
                </a:solidFill>
                <a:latin typeface="Times New Roman"/>
                <a:cs typeface="Times New Roman"/>
              </a:rPr>
              <a:t>quản</a:t>
            </a:r>
            <a:r>
              <a:rPr sz="2000" spc="-20" dirty="0">
                <a:solidFill>
                  <a:srgbClr val="03499E"/>
                </a:solidFill>
                <a:latin typeface="Times New Roman"/>
                <a:cs typeface="Times New Roman"/>
              </a:rPr>
              <a:t> </a:t>
            </a:r>
            <a:r>
              <a:rPr sz="2000" dirty="0">
                <a:solidFill>
                  <a:srgbClr val="03499E"/>
                </a:solidFill>
                <a:latin typeface="Times New Roman"/>
                <a:cs typeface="Times New Roman"/>
              </a:rPr>
              <a:t>lý</a:t>
            </a:r>
            <a:r>
              <a:rPr sz="2000" spc="-10" dirty="0">
                <a:solidFill>
                  <a:srgbClr val="03499E"/>
                </a:solidFill>
                <a:latin typeface="Times New Roman"/>
                <a:cs typeface="Times New Roman"/>
              </a:rPr>
              <a:t> </a:t>
            </a:r>
            <a:r>
              <a:rPr sz="2000" dirty="0">
                <a:solidFill>
                  <a:srgbClr val="03499E"/>
                </a:solidFill>
                <a:latin typeface="Times New Roman"/>
                <a:cs typeface="Times New Roman"/>
              </a:rPr>
              <a:t>ngành,</a:t>
            </a:r>
            <a:r>
              <a:rPr sz="2000" spc="-45" dirty="0">
                <a:solidFill>
                  <a:srgbClr val="03499E"/>
                </a:solidFill>
                <a:latin typeface="Times New Roman"/>
                <a:cs typeface="Times New Roman"/>
              </a:rPr>
              <a:t> </a:t>
            </a:r>
            <a:r>
              <a:rPr sz="2000" dirty="0">
                <a:solidFill>
                  <a:srgbClr val="03499E"/>
                </a:solidFill>
                <a:latin typeface="Times New Roman"/>
                <a:cs typeface="Times New Roman"/>
              </a:rPr>
              <a:t>lĩnh </a:t>
            </a:r>
            <a:r>
              <a:rPr sz="2000" spc="-25" dirty="0">
                <a:solidFill>
                  <a:srgbClr val="03499E"/>
                </a:solidFill>
                <a:latin typeface="Times New Roman"/>
                <a:cs typeface="Times New Roman"/>
              </a:rPr>
              <a:t>vực</a:t>
            </a:r>
            <a:endParaRPr sz="2000">
              <a:latin typeface="Times New Roman"/>
              <a:cs typeface="Times New Roman"/>
            </a:endParaRPr>
          </a:p>
        </p:txBody>
      </p:sp>
      <p:sp>
        <p:nvSpPr>
          <p:cNvPr id="14" name="Slide Number Placeholder 13">
            <a:extLst>
              <a:ext uri="{FF2B5EF4-FFF2-40B4-BE49-F238E27FC236}">
                <a16:creationId xmlns:a16="http://schemas.microsoft.com/office/drawing/2014/main" id="{F607AE54-60A5-F567-6744-D44F73CD6889}"/>
              </a:ext>
            </a:extLst>
          </p:cNvPr>
          <p:cNvSpPr>
            <a:spLocks noGrp="1"/>
          </p:cNvSpPr>
          <p:nvPr>
            <p:ph type="sldNum" sz="quarter" idx="7"/>
          </p:nvPr>
        </p:nvSpPr>
        <p:spPr/>
        <p:txBody>
          <a:bodyPr/>
          <a:lstStyle/>
          <a:p>
            <a:pPr marL="4939665">
              <a:lnSpc>
                <a:spcPts val="1655"/>
              </a:lnSpc>
            </a:pPr>
            <a:fld id="{81D60167-4931-47E6-BA6A-407CBD079E47}" type="slidenum">
              <a:rPr lang="en-US" spc="-25" smtClean="0"/>
              <a:t>9</a:t>
            </a:fld>
            <a:endParaRPr lang="en-US" spc="-25" dirty="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40739" y="933957"/>
            <a:ext cx="10664825" cy="4196080"/>
          </a:xfrm>
          <a:prstGeom prst="rect">
            <a:avLst/>
          </a:prstGeom>
        </p:spPr>
        <p:txBody>
          <a:bodyPr vert="horz" wrap="square" lIns="0" tIns="64135" rIns="0" bIns="0" rtlCol="0">
            <a:spAutoFit/>
          </a:bodyPr>
          <a:lstStyle/>
          <a:p>
            <a:pPr marL="316865" indent="-304165">
              <a:lnSpc>
                <a:spcPct val="100000"/>
              </a:lnSpc>
              <a:spcBef>
                <a:spcPts val="505"/>
              </a:spcBef>
              <a:buClr>
                <a:srgbClr val="03499E"/>
              </a:buClr>
              <a:buSzPct val="50000"/>
              <a:buFont typeface="Wingdings"/>
              <a:buChar char=""/>
              <a:tabLst>
                <a:tab pos="316865" algn="l"/>
              </a:tabLst>
            </a:pPr>
            <a:r>
              <a:rPr sz="2400" dirty="0">
                <a:solidFill>
                  <a:srgbClr val="03499E"/>
                </a:solidFill>
                <a:latin typeface="Times New Roman"/>
                <a:cs typeface="Times New Roman"/>
              </a:rPr>
              <a:t>Lịch</a:t>
            </a:r>
            <a:r>
              <a:rPr sz="2400" spc="-20" dirty="0">
                <a:solidFill>
                  <a:srgbClr val="03499E"/>
                </a:solidFill>
                <a:latin typeface="Times New Roman"/>
                <a:cs typeface="Times New Roman"/>
              </a:rPr>
              <a:t> </a:t>
            </a:r>
            <a:r>
              <a:rPr sz="2400" dirty="0">
                <a:solidFill>
                  <a:srgbClr val="03499E"/>
                </a:solidFill>
                <a:latin typeface="Times New Roman"/>
                <a:cs typeface="Times New Roman"/>
              </a:rPr>
              <a:t>sử</a:t>
            </a:r>
            <a:r>
              <a:rPr sz="2400" spc="-15" dirty="0">
                <a:solidFill>
                  <a:srgbClr val="03499E"/>
                </a:solidFill>
                <a:latin typeface="Times New Roman"/>
                <a:cs typeface="Times New Roman"/>
              </a:rPr>
              <a:t> </a:t>
            </a:r>
            <a:r>
              <a:rPr sz="2400" dirty="0">
                <a:solidFill>
                  <a:srgbClr val="03499E"/>
                </a:solidFill>
                <a:latin typeface="Times New Roman"/>
                <a:cs typeface="Times New Roman"/>
              </a:rPr>
              <a:t>không</a:t>
            </a:r>
            <a:r>
              <a:rPr sz="2400" spc="-5" dirty="0">
                <a:solidFill>
                  <a:srgbClr val="03499E"/>
                </a:solidFill>
                <a:latin typeface="Times New Roman"/>
                <a:cs typeface="Times New Roman"/>
              </a:rPr>
              <a:t> </a:t>
            </a:r>
            <a:r>
              <a:rPr sz="2400" dirty="0">
                <a:solidFill>
                  <a:srgbClr val="03499E"/>
                </a:solidFill>
                <a:latin typeface="Times New Roman"/>
                <a:cs typeface="Times New Roman"/>
              </a:rPr>
              <a:t>hoàn thành</a:t>
            </a:r>
            <a:r>
              <a:rPr sz="2400" spc="-25" dirty="0">
                <a:solidFill>
                  <a:srgbClr val="03499E"/>
                </a:solidFill>
                <a:latin typeface="Times New Roman"/>
                <a:cs typeface="Times New Roman"/>
              </a:rPr>
              <a:t> </a:t>
            </a:r>
            <a:r>
              <a:rPr sz="2400" dirty="0">
                <a:solidFill>
                  <a:srgbClr val="03499E"/>
                </a:solidFill>
                <a:latin typeface="Times New Roman"/>
                <a:cs typeface="Times New Roman"/>
              </a:rPr>
              <a:t>hợp</a:t>
            </a:r>
            <a:r>
              <a:rPr sz="2400" spc="5" dirty="0">
                <a:solidFill>
                  <a:srgbClr val="03499E"/>
                </a:solidFill>
                <a:latin typeface="Times New Roman"/>
                <a:cs typeface="Times New Roman"/>
              </a:rPr>
              <a:t> </a:t>
            </a:r>
            <a:r>
              <a:rPr sz="2400" dirty="0">
                <a:solidFill>
                  <a:srgbClr val="03499E"/>
                </a:solidFill>
                <a:latin typeface="Times New Roman"/>
                <a:cs typeface="Times New Roman"/>
              </a:rPr>
              <a:t>đồng</a:t>
            </a:r>
            <a:r>
              <a:rPr sz="2400" spc="-5" dirty="0">
                <a:solidFill>
                  <a:srgbClr val="03499E"/>
                </a:solidFill>
                <a:latin typeface="Times New Roman"/>
                <a:cs typeface="Times New Roman"/>
              </a:rPr>
              <a:t> </a:t>
            </a:r>
            <a:r>
              <a:rPr sz="2400" dirty="0">
                <a:solidFill>
                  <a:srgbClr val="03499E"/>
                </a:solidFill>
                <a:latin typeface="Times New Roman"/>
                <a:cs typeface="Times New Roman"/>
              </a:rPr>
              <a:t>do</a:t>
            </a:r>
            <a:r>
              <a:rPr sz="2400" spc="-5" dirty="0">
                <a:solidFill>
                  <a:srgbClr val="03499E"/>
                </a:solidFill>
                <a:latin typeface="Times New Roman"/>
                <a:cs typeface="Times New Roman"/>
              </a:rPr>
              <a:t> </a:t>
            </a:r>
            <a:r>
              <a:rPr sz="2400" dirty="0">
                <a:solidFill>
                  <a:srgbClr val="03499E"/>
                </a:solidFill>
                <a:latin typeface="Times New Roman"/>
                <a:cs typeface="Times New Roman"/>
              </a:rPr>
              <a:t>lỗi</a:t>
            </a:r>
            <a:r>
              <a:rPr sz="2400" spc="-20" dirty="0">
                <a:solidFill>
                  <a:srgbClr val="03499E"/>
                </a:solidFill>
                <a:latin typeface="Times New Roman"/>
                <a:cs typeface="Times New Roman"/>
              </a:rPr>
              <a:t> </a:t>
            </a:r>
            <a:r>
              <a:rPr sz="2400" dirty="0">
                <a:solidFill>
                  <a:srgbClr val="03499E"/>
                </a:solidFill>
                <a:latin typeface="Times New Roman"/>
                <a:cs typeface="Times New Roman"/>
              </a:rPr>
              <a:t>của</a:t>
            </a:r>
            <a:r>
              <a:rPr sz="2400" spc="-10" dirty="0">
                <a:solidFill>
                  <a:srgbClr val="03499E"/>
                </a:solidFill>
                <a:latin typeface="Times New Roman"/>
                <a:cs typeface="Times New Roman"/>
              </a:rPr>
              <a:t> </a:t>
            </a:r>
            <a:r>
              <a:rPr sz="2400" dirty="0">
                <a:solidFill>
                  <a:srgbClr val="03499E"/>
                </a:solidFill>
                <a:latin typeface="Times New Roman"/>
                <a:cs typeface="Times New Roman"/>
              </a:rPr>
              <a:t>nhà</a:t>
            </a:r>
            <a:r>
              <a:rPr sz="2400" spc="-5" dirty="0">
                <a:solidFill>
                  <a:srgbClr val="03499E"/>
                </a:solidFill>
                <a:latin typeface="Times New Roman"/>
                <a:cs typeface="Times New Roman"/>
              </a:rPr>
              <a:t> </a:t>
            </a:r>
            <a:r>
              <a:rPr sz="2400" spc="-20" dirty="0">
                <a:solidFill>
                  <a:srgbClr val="03499E"/>
                </a:solidFill>
                <a:latin typeface="Times New Roman"/>
                <a:cs typeface="Times New Roman"/>
              </a:rPr>
              <a:t>thầu</a:t>
            </a:r>
            <a:endParaRPr sz="2400">
              <a:latin typeface="Times New Roman"/>
              <a:cs typeface="Times New Roman"/>
            </a:endParaRPr>
          </a:p>
          <a:p>
            <a:pPr marL="316865" indent="-304165">
              <a:lnSpc>
                <a:spcPct val="100000"/>
              </a:lnSpc>
              <a:spcBef>
                <a:spcPts val="409"/>
              </a:spcBef>
              <a:buSzPct val="50000"/>
              <a:buFont typeface="Wingdings"/>
              <a:buChar char=""/>
              <a:tabLst>
                <a:tab pos="316865" algn="l"/>
              </a:tabLst>
            </a:pPr>
            <a:r>
              <a:rPr sz="2400" dirty="0">
                <a:solidFill>
                  <a:srgbClr val="03499E"/>
                </a:solidFill>
                <a:latin typeface="Times New Roman"/>
                <a:cs typeface="Times New Roman"/>
              </a:rPr>
              <a:t>Thực</a:t>
            </a:r>
            <a:r>
              <a:rPr sz="2400" spc="-5" dirty="0">
                <a:solidFill>
                  <a:srgbClr val="03499E"/>
                </a:solidFill>
                <a:latin typeface="Times New Roman"/>
                <a:cs typeface="Times New Roman"/>
              </a:rPr>
              <a:t> </a:t>
            </a:r>
            <a:r>
              <a:rPr sz="2400" dirty="0">
                <a:solidFill>
                  <a:srgbClr val="03499E"/>
                </a:solidFill>
                <a:latin typeface="Times New Roman"/>
                <a:cs typeface="Times New Roman"/>
              </a:rPr>
              <a:t>hiện</a:t>
            </a:r>
            <a:r>
              <a:rPr sz="2400" spc="-20" dirty="0">
                <a:solidFill>
                  <a:srgbClr val="03499E"/>
                </a:solidFill>
                <a:latin typeface="Times New Roman"/>
                <a:cs typeface="Times New Roman"/>
              </a:rPr>
              <a:t> </a:t>
            </a:r>
            <a:r>
              <a:rPr sz="2400" dirty="0">
                <a:solidFill>
                  <a:srgbClr val="03499E"/>
                </a:solidFill>
                <a:latin typeface="Times New Roman"/>
                <a:cs typeface="Times New Roman"/>
              </a:rPr>
              <a:t>nghĩa</a:t>
            </a:r>
            <a:r>
              <a:rPr sz="2400" spc="-10" dirty="0">
                <a:solidFill>
                  <a:srgbClr val="03499E"/>
                </a:solidFill>
                <a:latin typeface="Times New Roman"/>
                <a:cs typeface="Times New Roman"/>
              </a:rPr>
              <a:t> </a:t>
            </a:r>
            <a:r>
              <a:rPr sz="2400" dirty="0">
                <a:solidFill>
                  <a:srgbClr val="03499E"/>
                </a:solidFill>
                <a:latin typeface="Times New Roman"/>
                <a:cs typeface="Times New Roman"/>
              </a:rPr>
              <a:t>vụ kê khai</a:t>
            </a:r>
            <a:r>
              <a:rPr sz="2400" spc="-5" dirty="0">
                <a:solidFill>
                  <a:srgbClr val="03499E"/>
                </a:solidFill>
                <a:latin typeface="Times New Roman"/>
                <a:cs typeface="Times New Roman"/>
              </a:rPr>
              <a:t> </a:t>
            </a:r>
            <a:r>
              <a:rPr sz="2400" dirty="0">
                <a:solidFill>
                  <a:srgbClr val="03499E"/>
                </a:solidFill>
                <a:latin typeface="Times New Roman"/>
                <a:cs typeface="Times New Roman"/>
              </a:rPr>
              <a:t>thuế</a:t>
            </a:r>
            <a:r>
              <a:rPr sz="2400" spc="-20" dirty="0">
                <a:solidFill>
                  <a:srgbClr val="03499E"/>
                </a:solidFill>
                <a:latin typeface="Times New Roman"/>
                <a:cs typeface="Times New Roman"/>
              </a:rPr>
              <a:t> </a:t>
            </a:r>
            <a:r>
              <a:rPr sz="2400" dirty="0">
                <a:solidFill>
                  <a:srgbClr val="03499E"/>
                </a:solidFill>
                <a:latin typeface="Times New Roman"/>
                <a:cs typeface="Times New Roman"/>
              </a:rPr>
              <a:t>và nộp </a:t>
            </a:r>
            <a:r>
              <a:rPr sz="2400" spc="-20" dirty="0">
                <a:solidFill>
                  <a:srgbClr val="03499E"/>
                </a:solidFill>
                <a:latin typeface="Times New Roman"/>
                <a:cs typeface="Times New Roman"/>
              </a:rPr>
              <a:t>thuế</a:t>
            </a:r>
            <a:endParaRPr sz="2400">
              <a:latin typeface="Times New Roman"/>
              <a:cs typeface="Times New Roman"/>
            </a:endParaRPr>
          </a:p>
          <a:p>
            <a:pPr marL="316865" indent="-304165">
              <a:lnSpc>
                <a:spcPct val="100000"/>
              </a:lnSpc>
              <a:spcBef>
                <a:spcPts val="395"/>
              </a:spcBef>
              <a:buSzPct val="50000"/>
              <a:buFont typeface="Wingdings"/>
              <a:buChar char=""/>
              <a:tabLst>
                <a:tab pos="316865" algn="l"/>
              </a:tabLst>
            </a:pPr>
            <a:r>
              <a:rPr sz="2400" dirty="0">
                <a:solidFill>
                  <a:srgbClr val="03499E"/>
                </a:solidFill>
                <a:latin typeface="Times New Roman"/>
                <a:cs typeface="Times New Roman"/>
              </a:rPr>
              <a:t>Năng</a:t>
            </a:r>
            <a:r>
              <a:rPr sz="2400" spc="-15" dirty="0">
                <a:solidFill>
                  <a:srgbClr val="03499E"/>
                </a:solidFill>
                <a:latin typeface="Times New Roman"/>
                <a:cs typeface="Times New Roman"/>
              </a:rPr>
              <a:t> </a:t>
            </a:r>
            <a:r>
              <a:rPr sz="2400" dirty="0">
                <a:solidFill>
                  <a:srgbClr val="03499E"/>
                </a:solidFill>
                <a:latin typeface="Times New Roman"/>
                <a:cs typeface="Times New Roman"/>
              </a:rPr>
              <a:t>lực</a:t>
            </a:r>
            <a:r>
              <a:rPr sz="2400" spc="-15" dirty="0">
                <a:solidFill>
                  <a:srgbClr val="03499E"/>
                </a:solidFill>
                <a:latin typeface="Times New Roman"/>
                <a:cs typeface="Times New Roman"/>
              </a:rPr>
              <a:t> </a:t>
            </a:r>
            <a:r>
              <a:rPr sz="2400" dirty="0">
                <a:solidFill>
                  <a:srgbClr val="03499E"/>
                </a:solidFill>
                <a:latin typeface="Times New Roman"/>
                <a:cs typeface="Times New Roman"/>
              </a:rPr>
              <a:t>tài</a:t>
            </a:r>
            <a:r>
              <a:rPr sz="2400" spc="-15" dirty="0">
                <a:solidFill>
                  <a:srgbClr val="03499E"/>
                </a:solidFill>
                <a:latin typeface="Times New Roman"/>
                <a:cs typeface="Times New Roman"/>
              </a:rPr>
              <a:t> </a:t>
            </a:r>
            <a:r>
              <a:rPr sz="2400" dirty="0">
                <a:solidFill>
                  <a:srgbClr val="03499E"/>
                </a:solidFill>
                <a:latin typeface="Times New Roman"/>
                <a:cs typeface="Times New Roman"/>
              </a:rPr>
              <a:t>chính:</a:t>
            </a:r>
            <a:r>
              <a:rPr sz="2400" spc="-25" dirty="0">
                <a:solidFill>
                  <a:srgbClr val="03499E"/>
                </a:solidFill>
                <a:latin typeface="Times New Roman"/>
                <a:cs typeface="Times New Roman"/>
              </a:rPr>
              <a:t> </a:t>
            </a:r>
            <a:r>
              <a:rPr sz="2400" dirty="0">
                <a:solidFill>
                  <a:srgbClr val="03499E"/>
                </a:solidFill>
                <a:latin typeface="Times New Roman"/>
                <a:cs typeface="Times New Roman"/>
              </a:rPr>
              <a:t>Kết quả</a:t>
            </a:r>
            <a:r>
              <a:rPr sz="2400" spc="-15" dirty="0">
                <a:solidFill>
                  <a:srgbClr val="03499E"/>
                </a:solidFill>
                <a:latin typeface="Times New Roman"/>
                <a:cs typeface="Times New Roman"/>
              </a:rPr>
              <a:t> </a:t>
            </a:r>
            <a:r>
              <a:rPr sz="2400" dirty="0">
                <a:solidFill>
                  <a:srgbClr val="03499E"/>
                </a:solidFill>
                <a:latin typeface="Times New Roman"/>
                <a:cs typeface="Times New Roman"/>
              </a:rPr>
              <a:t>hoạt</a:t>
            </a:r>
            <a:r>
              <a:rPr sz="2400" spc="-10" dirty="0">
                <a:solidFill>
                  <a:srgbClr val="03499E"/>
                </a:solidFill>
                <a:latin typeface="Times New Roman"/>
                <a:cs typeface="Times New Roman"/>
              </a:rPr>
              <a:t> </a:t>
            </a:r>
            <a:r>
              <a:rPr sz="2400" dirty="0">
                <a:solidFill>
                  <a:srgbClr val="03499E"/>
                </a:solidFill>
                <a:latin typeface="Times New Roman"/>
                <a:cs typeface="Times New Roman"/>
              </a:rPr>
              <a:t>động</a:t>
            </a:r>
            <a:r>
              <a:rPr sz="2400" spc="-10" dirty="0">
                <a:solidFill>
                  <a:srgbClr val="03499E"/>
                </a:solidFill>
                <a:latin typeface="Times New Roman"/>
                <a:cs typeface="Times New Roman"/>
              </a:rPr>
              <a:t> </a:t>
            </a:r>
            <a:r>
              <a:rPr sz="2400" dirty="0">
                <a:solidFill>
                  <a:srgbClr val="03499E"/>
                </a:solidFill>
                <a:latin typeface="Times New Roman"/>
                <a:cs typeface="Times New Roman"/>
              </a:rPr>
              <a:t>tài</a:t>
            </a:r>
            <a:r>
              <a:rPr sz="2400" spc="-20" dirty="0">
                <a:solidFill>
                  <a:srgbClr val="03499E"/>
                </a:solidFill>
                <a:latin typeface="Times New Roman"/>
                <a:cs typeface="Times New Roman"/>
              </a:rPr>
              <a:t> </a:t>
            </a:r>
            <a:r>
              <a:rPr sz="2400" dirty="0">
                <a:solidFill>
                  <a:srgbClr val="03499E"/>
                </a:solidFill>
                <a:latin typeface="Times New Roman"/>
                <a:cs typeface="Times New Roman"/>
              </a:rPr>
              <a:t>chính,</a:t>
            </a:r>
            <a:r>
              <a:rPr sz="2400" spc="-10" dirty="0">
                <a:solidFill>
                  <a:srgbClr val="03499E"/>
                </a:solidFill>
                <a:latin typeface="Times New Roman"/>
                <a:cs typeface="Times New Roman"/>
              </a:rPr>
              <a:t> </a:t>
            </a:r>
            <a:r>
              <a:rPr sz="2400" dirty="0">
                <a:solidFill>
                  <a:srgbClr val="03499E"/>
                </a:solidFill>
                <a:latin typeface="Times New Roman"/>
                <a:cs typeface="Times New Roman"/>
              </a:rPr>
              <a:t>doanh</a:t>
            </a:r>
            <a:r>
              <a:rPr sz="2400" spc="-20" dirty="0">
                <a:solidFill>
                  <a:srgbClr val="03499E"/>
                </a:solidFill>
                <a:latin typeface="Times New Roman"/>
                <a:cs typeface="Times New Roman"/>
              </a:rPr>
              <a:t> </a:t>
            </a:r>
            <a:r>
              <a:rPr sz="2400" dirty="0">
                <a:solidFill>
                  <a:srgbClr val="03499E"/>
                </a:solidFill>
                <a:latin typeface="Times New Roman"/>
                <a:cs typeface="Times New Roman"/>
              </a:rPr>
              <a:t>thu bình</a:t>
            </a:r>
            <a:r>
              <a:rPr sz="2400" spc="-15" dirty="0">
                <a:solidFill>
                  <a:srgbClr val="03499E"/>
                </a:solidFill>
                <a:latin typeface="Times New Roman"/>
                <a:cs typeface="Times New Roman"/>
              </a:rPr>
              <a:t> </a:t>
            </a:r>
            <a:r>
              <a:rPr sz="2400" dirty="0">
                <a:solidFill>
                  <a:srgbClr val="03499E"/>
                </a:solidFill>
                <a:latin typeface="Times New Roman"/>
                <a:cs typeface="Times New Roman"/>
              </a:rPr>
              <a:t>quân</a:t>
            </a:r>
            <a:r>
              <a:rPr sz="2400" spc="-15" dirty="0">
                <a:solidFill>
                  <a:srgbClr val="03499E"/>
                </a:solidFill>
                <a:latin typeface="Times New Roman"/>
                <a:cs typeface="Times New Roman"/>
              </a:rPr>
              <a:t> </a:t>
            </a:r>
            <a:r>
              <a:rPr sz="2400" dirty="0">
                <a:solidFill>
                  <a:srgbClr val="03499E"/>
                </a:solidFill>
                <a:latin typeface="Times New Roman"/>
                <a:cs typeface="Times New Roman"/>
              </a:rPr>
              <a:t>hằng</a:t>
            </a:r>
            <a:r>
              <a:rPr sz="2400" spc="-5" dirty="0">
                <a:solidFill>
                  <a:srgbClr val="03499E"/>
                </a:solidFill>
                <a:latin typeface="Times New Roman"/>
                <a:cs typeface="Times New Roman"/>
              </a:rPr>
              <a:t> </a:t>
            </a:r>
            <a:r>
              <a:rPr sz="2400" spc="-25" dirty="0">
                <a:solidFill>
                  <a:srgbClr val="03499E"/>
                </a:solidFill>
                <a:latin typeface="Times New Roman"/>
                <a:cs typeface="Times New Roman"/>
              </a:rPr>
              <a:t>năm</a:t>
            </a:r>
            <a:endParaRPr sz="2400">
              <a:latin typeface="Times New Roman"/>
              <a:cs typeface="Times New Roman"/>
            </a:endParaRPr>
          </a:p>
          <a:p>
            <a:pPr marL="316865" indent="-304165">
              <a:lnSpc>
                <a:spcPct val="100000"/>
              </a:lnSpc>
              <a:spcBef>
                <a:spcPts val="409"/>
              </a:spcBef>
              <a:buSzPct val="50000"/>
              <a:buFont typeface="Wingdings"/>
              <a:buChar char=""/>
              <a:tabLst>
                <a:tab pos="316865" algn="l"/>
              </a:tabLst>
            </a:pPr>
            <a:r>
              <a:rPr sz="2400" dirty="0">
                <a:solidFill>
                  <a:srgbClr val="03499E"/>
                </a:solidFill>
                <a:latin typeface="Times New Roman"/>
                <a:cs typeface="Times New Roman"/>
              </a:rPr>
              <a:t>Nhà</a:t>
            </a:r>
            <a:r>
              <a:rPr sz="2400" spc="-25" dirty="0">
                <a:solidFill>
                  <a:srgbClr val="03499E"/>
                </a:solidFill>
                <a:latin typeface="Times New Roman"/>
                <a:cs typeface="Times New Roman"/>
              </a:rPr>
              <a:t> </a:t>
            </a:r>
            <a:r>
              <a:rPr sz="2400" dirty="0">
                <a:solidFill>
                  <a:srgbClr val="03499E"/>
                </a:solidFill>
                <a:latin typeface="Times New Roman"/>
                <a:cs typeface="Times New Roman"/>
              </a:rPr>
              <a:t>thầu</a:t>
            </a:r>
            <a:r>
              <a:rPr sz="2400" spc="-25" dirty="0">
                <a:solidFill>
                  <a:srgbClr val="03499E"/>
                </a:solidFill>
                <a:latin typeface="Times New Roman"/>
                <a:cs typeface="Times New Roman"/>
              </a:rPr>
              <a:t> </a:t>
            </a:r>
            <a:r>
              <a:rPr sz="2400" dirty="0">
                <a:solidFill>
                  <a:srgbClr val="03499E"/>
                </a:solidFill>
                <a:latin typeface="Times New Roman"/>
                <a:cs typeface="Times New Roman"/>
              </a:rPr>
              <a:t>là</a:t>
            </a:r>
            <a:r>
              <a:rPr sz="2400" spc="-20" dirty="0">
                <a:solidFill>
                  <a:srgbClr val="03499E"/>
                </a:solidFill>
                <a:latin typeface="Times New Roman"/>
                <a:cs typeface="Times New Roman"/>
              </a:rPr>
              <a:t> </a:t>
            </a:r>
            <a:r>
              <a:rPr sz="2400" dirty="0">
                <a:solidFill>
                  <a:srgbClr val="03499E"/>
                </a:solidFill>
                <a:latin typeface="Times New Roman"/>
                <a:cs typeface="Times New Roman"/>
              </a:rPr>
              <a:t>Nhà</a:t>
            </a:r>
            <a:r>
              <a:rPr sz="2400" spc="-15" dirty="0">
                <a:solidFill>
                  <a:srgbClr val="03499E"/>
                </a:solidFill>
                <a:latin typeface="Times New Roman"/>
                <a:cs typeface="Times New Roman"/>
              </a:rPr>
              <a:t> </a:t>
            </a:r>
            <a:r>
              <a:rPr sz="2400" dirty="0">
                <a:solidFill>
                  <a:srgbClr val="03499E"/>
                </a:solidFill>
                <a:latin typeface="Times New Roman"/>
                <a:cs typeface="Times New Roman"/>
              </a:rPr>
              <a:t>sản</a:t>
            </a:r>
            <a:r>
              <a:rPr sz="2400" spc="-20" dirty="0">
                <a:solidFill>
                  <a:srgbClr val="03499E"/>
                </a:solidFill>
                <a:latin typeface="Times New Roman"/>
                <a:cs typeface="Times New Roman"/>
              </a:rPr>
              <a:t> </a:t>
            </a:r>
            <a:r>
              <a:rPr sz="2400" dirty="0">
                <a:solidFill>
                  <a:srgbClr val="03499E"/>
                </a:solidFill>
                <a:latin typeface="Times New Roman"/>
                <a:cs typeface="Times New Roman"/>
              </a:rPr>
              <a:t>xuất</a:t>
            </a:r>
            <a:r>
              <a:rPr sz="2400" spc="-30" dirty="0">
                <a:solidFill>
                  <a:srgbClr val="03499E"/>
                </a:solidFill>
                <a:latin typeface="Times New Roman"/>
                <a:cs typeface="Times New Roman"/>
              </a:rPr>
              <a:t> </a:t>
            </a:r>
            <a:r>
              <a:rPr sz="2400" dirty="0">
                <a:solidFill>
                  <a:srgbClr val="03499E"/>
                </a:solidFill>
                <a:latin typeface="Times New Roman"/>
                <a:cs typeface="Times New Roman"/>
              </a:rPr>
              <a:t>=&gt;</a:t>
            </a:r>
            <a:r>
              <a:rPr sz="2400" spc="-25" dirty="0">
                <a:solidFill>
                  <a:srgbClr val="03499E"/>
                </a:solidFill>
                <a:latin typeface="Times New Roman"/>
                <a:cs typeface="Times New Roman"/>
              </a:rPr>
              <a:t> </a:t>
            </a:r>
            <a:r>
              <a:rPr sz="2400" dirty="0">
                <a:solidFill>
                  <a:srgbClr val="03499E"/>
                </a:solidFill>
                <a:latin typeface="Times New Roman"/>
                <a:cs typeface="Times New Roman"/>
              </a:rPr>
              <a:t>Năng</a:t>
            </a:r>
            <a:r>
              <a:rPr sz="2400" spc="-25" dirty="0">
                <a:solidFill>
                  <a:srgbClr val="03499E"/>
                </a:solidFill>
                <a:latin typeface="Times New Roman"/>
                <a:cs typeface="Times New Roman"/>
              </a:rPr>
              <a:t> </a:t>
            </a:r>
            <a:r>
              <a:rPr sz="2400" dirty="0">
                <a:solidFill>
                  <a:srgbClr val="03499E"/>
                </a:solidFill>
                <a:latin typeface="Times New Roman"/>
                <a:cs typeface="Times New Roman"/>
              </a:rPr>
              <a:t>lực</a:t>
            </a:r>
            <a:r>
              <a:rPr sz="2400" spc="-25" dirty="0">
                <a:solidFill>
                  <a:srgbClr val="03499E"/>
                </a:solidFill>
                <a:latin typeface="Times New Roman"/>
                <a:cs typeface="Times New Roman"/>
              </a:rPr>
              <a:t> </a:t>
            </a:r>
            <a:r>
              <a:rPr sz="2400" dirty="0">
                <a:solidFill>
                  <a:srgbClr val="03499E"/>
                </a:solidFill>
                <a:latin typeface="Times New Roman"/>
                <a:cs typeface="Times New Roman"/>
              </a:rPr>
              <a:t>sản</a:t>
            </a:r>
            <a:r>
              <a:rPr sz="2400" spc="-25" dirty="0">
                <a:solidFill>
                  <a:srgbClr val="03499E"/>
                </a:solidFill>
                <a:latin typeface="Times New Roman"/>
                <a:cs typeface="Times New Roman"/>
              </a:rPr>
              <a:t> </a:t>
            </a:r>
            <a:r>
              <a:rPr sz="2400" spc="-10" dirty="0">
                <a:solidFill>
                  <a:srgbClr val="03499E"/>
                </a:solidFill>
                <a:latin typeface="Times New Roman"/>
                <a:cs typeface="Times New Roman"/>
              </a:rPr>
              <a:t>xuất:</a:t>
            </a:r>
            <a:endParaRPr sz="2400">
              <a:latin typeface="Times New Roman"/>
              <a:cs typeface="Times New Roman"/>
            </a:endParaRPr>
          </a:p>
          <a:p>
            <a:pPr marL="317500" marR="38735" lvl="1" indent="347345">
              <a:lnSpc>
                <a:spcPct val="113799"/>
              </a:lnSpc>
              <a:spcBef>
                <a:spcPts val="10"/>
              </a:spcBef>
              <a:buSzPct val="50000"/>
              <a:buFont typeface="Wingdings"/>
              <a:buChar char=""/>
              <a:tabLst>
                <a:tab pos="664845" algn="l"/>
              </a:tabLst>
            </a:pPr>
            <a:r>
              <a:rPr sz="2400" dirty="0">
                <a:solidFill>
                  <a:srgbClr val="03499E"/>
                </a:solidFill>
                <a:latin typeface="Times New Roman"/>
                <a:cs typeface="Times New Roman"/>
              </a:rPr>
              <a:t>-</a:t>
            </a:r>
            <a:r>
              <a:rPr sz="2400" spc="-10" dirty="0">
                <a:solidFill>
                  <a:srgbClr val="03499E"/>
                </a:solidFill>
                <a:latin typeface="Times New Roman"/>
                <a:cs typeface="Times New Roman"/>
              </a:rPr>
              <a:t> </a:t>
            </a:r>
            <a:r>
              <a:rPr sz="2400" dirty="0">
                <a:solidFill>
                  <a:srgbClr val="03499E"/>
                </a:solidFill>
                <a:latin typeface="Times New Roman"/>
                <a:cs typeface="Times New Roman"/>
              </a:rPr>
              <a:t>Công</a:t>
            </a:r>
            <a:r>
              <a:rPr sz="2400" spc="-10" dirty="0">
                <a:solidFill>
                  <a:srgbClr val="03499E"/>
                </a:solidFill>
                <a:latin typeface="Times New Roman"/>
                <a:cs typeface="Times New Roman"/>
              </a:rPr>
              <a:t> </a:t>
            </a:r>
            <a:r>
              <a:rPr sz="2400" dirty="0">
                <a:solidFill>
                  <a:srgbClr val="03499E"/>
                </a:solidFill>
                <a:latin typeface="Times New Roman"/>
                <a:cs typeface="Times New Roman"/>
              </a:rPr>
              <a:t>suất</a:t>
            </a:r>
            <a:r>
              <a:rPr sz="2400" spc="-15" dirty="0">
                <a:solidFill>
                  <a:srgbClr val="03499E"/>
                </a:solidFill>
                <a:latin typeface="Times New Roman"/>
                <a:cs typeface="Times New Roman"/>
              </a:rPr>
              <a:t> </a:t>
            </a:r>
            <a:r>
              <a:rPr sz="2400" dirty="0">
                <a:solidFill>
                  <a:srgbClr val="03499E"/>
                </a:solidFill>
                <a:latin typeface="Times New Roman"/>
                <a:cs typeface="Times New Roman"/>
              </a:rPr>
              <a:t>thiết</a:t>
            </a:r>
            <a:r>
              <a:rPr sz="2400" spc="-30" dirty="0">
                <a:solidFill>
                  <a:srgbClr val="03499E"/>
                </a:solidFill>
                <a:latin typeface="Times New Roman"/>
                <a:cs typeface="Times New Roman"/>
              </a:rPr>
              <a:t> </a:t>
            </a:r>
            <a:r>
              <a:rPr sz="2400" dirty="0">
                <a:solidFill>
                  <a:srgbClr val="03499E"/>
                </a:solidFill>
                <a:latin typeface="Times New Roman"/>
                <a:cs typeface="Times New Roman"/>
              </a:rPr>
              <a:t>kế</a:t>
            </a:r>
            <a:r>
              <a:rPr sz="2400" spc="-5" dirty="0">
                <a:solidFill>
                  <a:srgbClr val="03499E"/>
                </a:solidFill>
                <a:latin typeface="Times New Roman"/>
                <a:cs typeface="Times New Roman"/>
              </a:rPr>
              <a:t> </a:t>
            </a:r>
            <a:r>
              <a:rPr sz="2400" dirty="0">
                <a:solidFill>
                  <a:srgbClr val="03499E"/>
                </a:solidFill>
                <a:latin typeface="Times New Roman"/>
                <a:cs typeface="Times New Roman"/>
              </a:rPr>
              <a:t>của</a:t>
            </a:r>
            <a:r>
              <a:rPr sz="2400" spc="-20" dirty="0">
                <a:solidFill>
                  <a:srgbClr val="03499E"/>
                </a:solidFill>
                <a:latin typeface="Times New Roman"/>
                <a:cs typeface="Times New Roman"/>
              </a:rPr>
              <a:t> </a:t>
            </a:r>
            <a:r>
              <a:rPr sz="2400" dirty="0">
                <a:solidFill>
                  <a:srgbClr val="03499E"/>
                </a:solidFill>
                <a:latin typeface="Times New Roman"/>
                <a:cs typeface="Times New Roman"/>
              </a:rPr>
              <a:t>nhà</a:t>
            </a:r>
            <a:r>
              <a:rPr sz="2400" spc="-15" dirty="0">
                <a:solidFill>
                  <a:srgbClr val="03499E"/>
                </a:solidFill>
                <a:latin typeface="Times New Roman"/>
                <a:cs typeface="Times New Roman"/>
              </a:rPr>
              <a:t> </a:t>
            </a:r>
            <a:r>
              <a:rPr sz="2400" dirty="0">
                <a:solidFill>
                  <a:srgbClr val="03499E"/>
                </a:solidFill>
                <a:latin typeface="Times New Roman"/>
                <a:cs typeface="Times New Roman"/>
              </a:rPr>
              <a:t>máy, dây</a:t>
            </a:r>
            <a:r>
              <a:rPr sz="2400" spc="-5" dirty="0">
                <a:solidFill>
                  <a:srgbClr val="03499E"/>
                </a:solidFill>
                <a:latin typeface="Times New Roman"/>
                <a:cs typeface="Times New Roman"/>
              </a:rPr>
              <a:t> </a:t>
            </a:r>
            <a:r>
              <a:rPr sz="2400" dirty="0">
                <a:solidFill>
                  <a:srgbClr val="03499E"/>
                </a:solidFill>
                <a:latin typeface="Times New Roman"/>
                <a:cs typeface="Times New Roman"/>
              </a:rPr>
              <a:t>chuyền</a:t>
            </a:r>
            <a:r>
              <a:rPr sz="2400" spc="-20" dirty="0">
                <a:solidFill>
                  <a:srgbClr val="03499E"/>
                </a:solidFill>
                <a:latin typeface="Times New Roman"/>
                <a:cs typeface="Times New Roman"/>
              </a:rPr>
              <a:t> </a:t>
            </a:r>
            <a:r>
              <a:rPr sz="2400" dirty="0">
                <a:solidFill>
                  <a:srgbClr val="03499E"/>
                </a:solidFill>
                <a:latin typeface="Times New Roman"/>
                <a:cs typeface="Times New Roman"/>
              </a:rPr>
              <a:t>-</a:t>
            </a:r>
            <a:r>
              <a:rPr sz="2400" spc="-15" dirty="0">
                <a:solidFill>
                  <a:srgbClr val="03499E"/>
                </a:solidFill>
                <a:latin typeface="Times New Roman"/>
                <a:cs typeface="Times New Roman"/>
              </a:rPr>
              <a:t> </a:t>
            </a:r>
            <a:r>
              <a:rPr sz="2400" dirty="0">
                <a:solidFill>
                  <a:srgbClr val="03499E"/>
                </a:solidFill>
                <a:latin typeface="Times New Roman"/>
                <a:cs typeface="Times New Roman"/>
              </a:rPr>
              <a:t>Sản</a:t>
            </a:r>
            <a:r>
              <a:rPr sz="2400" spc="-5" dirty="0">
                <a:solidFill>
                  <a:srgbClr val="03499E"/>
                </a:solidFill>
                <a:latin typeface="Times New Roman"/>
                <a:cs typeface="Times New Roman"/>
              </a:rPr>
              <a:t> </a:t>
            </a:r>
            <a:r>
              <a:rPr sz="2400" dirty="0">
                <a:solidFill>
                  <a:srgbClr val="03499E"/>
                </a:solidFill>
                <a:latin typeface="Times New Roman"/>
                <a:cs typeface="Times New Roman"/>
              </a:rPr>
              <a:t>lượng</a:t>
            </a:r>
            <a:r>
              <a:rPr sz="2400" spc="-5" dirty="0">
                <a:solidFill>
                  <a:srgbClr val="03499E"/>
                </a:solidFill>
                <a:latin typeface="Times New Roman"/>
                <a:cs typeface="Times New Roman"/>
              </a:rPr>
              <a:t> </a:t>
            </a:r>
            <a:r>
              <a:rPr sz="2400" dirty="0">
                <a:solidFill>
                  <a:srgbClr val="03499E"/>
                </a:solidFill>
                <a:latin typeface="Times New Roman"/>
                <a:cs typeface="Times New Roman"/>
              </a:rPr>
              <a:t>sản</a:t>
            </a:r>
            <a:r>
              <a:rPr sz="2400" spc="-5" dirty="0">
                <a:solidFill>
                  <a:srgbClr val="03499E"/>
                </a:solidFill>
                <a:latin typeface="Times New Roman"/>
                <a:cs typeface="Times New Roman"/>
              </a:rPr>
              <a:t> </a:t>
            </a:r>
            <a:r>
              <a:rPr sz="2400" dirty="0">
                <a:solidFill>
                  <a:srgbClr val="03499E"/>
                </a:solidFill>
                <a:latin typeface="Times New Roman"/>
                <a:cs typeface="Times New Roman"/>
              </a:rPr>
              <a:t>xuất</a:t>
            </a:r>
            <a:r>
              <a:rPr sz="2400" spc="-30" dirty="0">
                <a:solidFill>
                  <a:srgbClr val="03499E"/>
                </a:solidFill>
                <a:latin typeface="Times New Roman"/>
                <a:cs typeface="Times New Roman"/>
              </a:rPr>
              <a:t> </a:t>
            </a:r>
            <a:r>
              <a:rPr sz="2400" dirty="0">
                <a:solidFill>
                  <a:srgbClr val="03499E"/>
                </a:solidFill>
                <a:latin typeface="Times New Roman"/>
                <a:cs typeface="Times New Roman"/>
              </a:rPr>
              <a:t>cao</a:t>
            </a:r>
            <a:r>
              <a:rPr sz="2400" spc="-5" dirty="0">
                <a:solidFill>
                  <a:srgbClr val="03499E"/>
                </a:solidFill>
                <a:latin typeface="Times New Roman"/>
                <a:cs typeface="Times New Roman"/>
              </a:rPr>
              <a:t> </a:t>
            </a:r>
            <a:r>
              <a:rPr sz="2400" dirty="0">
                <a:solidFill>
                  <a:srgbClr val="03499E"/>
                </a:solidFill>
                <a:latin typeface="Times New Roman"/>
                <a:cs typeface="Times New Roman"/>
              </a:rPr>
              <a:t>nhất</a:t>
            </a:r>
            <a:r>
              <a:rPr sz="2400" spc="-25" dirty="0">
                <a:solidFill>
                  <a:srgbClr val="03499E"/>
                </a:solidFill>
                <a:latin typeface="Times New Roman"/>
                <a:cs typeface="Times New Roman"/>
              </a:rPr>
              <a:t> </a:t>
            </a:r>
            <a:r>
              <a:rPr sz="2400" spc="-10" dirty="0">
                <a:solidFill>
                  <a:srgbClr val="03499E"/>
                </a:solidFill>
                <a:latin typeface="Times New Roman"/>
                <a:cs typeface="Times New Roman"/>
              </a:rPr>
              <a:t>trong </a:t>
            </a:r>
            <a:r>
              <a:rPr sz="2400" dirty="0">
                <a:solidFill>
                  <a:srgbClr val="03499E"/>
                </a:solidFill>
                <a:latin typeface="Times New Roman"/>
                <a:cs typeface="Times New Roman"/>
              </a:rPr>
              <a:t>01</a:t>
            </a:r>
            <a:r>
              <a:rPr sz="2400" spc="-5" dirty="0">
                <a:solidFill>
                  <a:srgbClr val="03499E"/>
                </a:solidFill>
                <a:latin typeface="Times New Roman"/>
                <a:cs typeface="Times New Roman"/>
              </a:rPr>
              <a:t> </a:t>
            </a:r>
            <a:r>
              <a:rPr sz="2400" dirty="0">
                <a:solidFill>
                  <a:srgbClr val="03499E"/>
                </a:solidFill>
                <a:latin typeface="Times New Roman"/>
                <a:cs typeface="Times New Roman"/>
              </a:rPr>
              <a:t>tháng/05</a:t>
            </a:r>
            <a:r>
              <a:rPr sz="2400" spc="-20" dirty="0">
                <a:solidFill>
                  <a:srgbClr val="03499E"/>
                </a:solidFill>
                <a:latin typeface="Times New Roman"/>
                <a:cs typeface="Times New Roman"/>
              </a:rPr>
              <a:t> </a:t>
            </a:r>
            <a:r>
              <a:rPr sz="2400" dirty="0">
                <a:solidFill>
                  <a:srgbClr val="03499E"/>
                </a:solidFill>
                <a:latin typeface="Times New Roman"/>
                <a:cs typeface="Times New Roman"/>
              </a:rPr>
              <a:t>năm</a:t>
            </a:r>
            <a:r>
              <a:rPr sz="2400" spc="-5" dirty="0">
                <a:solidFill>
                  <a:srgbClr val="03499E"/>
                </a:solidFill>
                <a:latin typeface="Times New Roman"/>
                <a:cs typeface="Times New Roman"/>
              </a:rPr>
              <a:t> </a:t>
            </a:r>
            <a:r>
              <a:rPr sz="2400" dirty="0">
                <a:solidFill>
                  <a:srgbClr val="03499E"/>
                </a:solidFill>
                <a:latin typeface="Times New Roman"/>
                <a:cs typeface="Times New Roman"/>
              </a:rPr>
              <a:t>gần</a:t>
            </a:r>
            <a:r>
              <a:rPr sz="2400" spc="-5" dirty="0">
                <a:solidFill>
                  <a:srgbClr val="03499E"/>
                </a:solidFill>
                <a:latin typeface="Times New Roman"/>
                <a:cs typeface="Times New Roman"/>
              </a:rPr>
              <a:t> </a:t>
            </a:r>
            <a:r>
              <a:rPr sz="2400" spc="-20" dirty="0">
                <a:solidFill>
                  <a:srgbClr val="03499E"/>
                </a:solidFill>
                <a:latin typeface="Times New Roman"/>
                <a:cs typeface="Times New Roman"/>
              </a:rPr>
              <a:t>nhất</a:t>
            </a:r>
            <a:endParaRPr sz="2400">
              <a:latin typeface="Times New Roman"/>
              <a:cs typeface="Times New Roman"/>
            </a:endParaRPr>
          </a:p>
          <a:p>
            <a:pPr marL="664845" lvl="1" indent="-347345">
              <a:lnSpc>
                <a:spcPct val="100000"/>
              </a:lnSpc>
              <a:spcBef>
                <a:spcPts val="409"/>
              </a:spcBef>
              <a:buSzPct val="50000"/>
              <a:buFont typeface="Wingdings"/>
              <a:buChar char=""/>
              <a:tabLst>
                <a:tab pos="664845" algn="l"/>
                <a:tab pos="3449320" algn="l"/>
              </a:tabLst>
            </a:pPr>
            <a:r>
              <a:rPr sz="2400" dirty="0">
                <a:solidFill>
                  <a:srgbClr val="03499E"/>
                </a:solidFill>
                <a:latin typeface="Times New Roman"/>
                <a:cs typeface="Times New Roman"/>
              </a:rPr>
              <a:t>Số</a:t>
            </a:r>
            <a:r>
              <a:rPr sz="2400" spc="40" dirty="0">
                <a:solidFill>
                  <a:srgbClr val="03499E"/>
                </a:solidFill>
                <a:latin typeface="Times New Roman"/>
                <a:cs typeface="Times New Roman"/>
              </a:rPr>
              <a:t> </a:t>
            </a:r>
            <a:r>
              <a:rPr sz="2400" dirty="0">
                <a:solidFill>
                  <a:srgbClr val="03499E"/>
                </a:solidFill>
                <a:latin typeface="Times New Roman"/>
                <a:cs typeface="Times New Roman"/>
              </a:rPr>
              <a:t>lượng</a:t>
            </a:r>
            <a:r>
              <a:rPr sz="2400" spc="40" dirty="0">
                <a:solidFill>
                  <a:srgbClr val="03499E"/>
                </a:solidFill>
                <a:latin typeface="Times New Roman"/>
                <a:cs typeface="Times New Roman"/>
              </a:rPr>
              <a:t> </a:t>
            </a:r>
            <a:r>
              <a:rPr sz="2400" dirty="0">
                <a:solidFill>
                  <a:srgbClr val="03499E"/>
                </a:solidFill>
                <a:latin typeface="Times New Roman"/>
                <a:cs typeface="Times New Roman"/>
              </a:rPr>
              <a:t>sản</a:t>
            </a:r>
            <a:r>
              <a:rPr sz="2400" spc="40" dirty="0">
                <a:solidFill>
                  <a:srgbClr val="03499E"/>
                </a:solidFill>
                <a:latin typeface="Times New Roman"/>
                <a:cs typeface="Times New Roman"/>
              </a:rPr>
              <a:t> </a:t>
            </a:r>
            <a:r>
              <a:rPr sz="2400" dirty="0">
                <a:solidFill>
                  <a:srgbClr val="03499E"/>
                </a:solidFill>
                <a:latin typeface="Times New Roman"/>
                <a:cs typeface="Times New Roman"/>
              </a:rPr>
              <a:t>phẩm</a:t>
            </a:r>
            <a:r>
              <a:rPr sz="2400" spc="25" dirty="0">
                <a:solidFill>
                  <a:srgbClr val="03499E"/>
                </a:solidFill>
                <a:latin typeface="Times New Roman"/>
                <a:cs typeface="Times New Roman"/>
              </a:rPr>
              <a:t> </a:t>
            </a:r>
            <a:r>
              <a:rPr sz="2400" spc="-50" dirty="0">
                <a:solidFill>
                  <a:srgbClr val="03499E"/>
                </a:solidFill>
                <a:latin typeface="Times New Roman"/>
                <a:cs typeface="Times New Roman"/>
              </a:rPr>
              <a:t>=</a:t>
            </a:r>
            <a:r>
              <a:rPr sz="2400" dirty="0">
                <a:solidFill>
                  <a:srgbClr val="03499E"/>
                </a:solidFill>
                <a:latin typeface="Times New Roman"/>
                <a:cs typeface="Times New Roman"/>
              </a:rPr>
              <a:t>	k</a:t>
            </a:r>
            <a:r>
              <a:rPr sz="2400" spc="40" dirty="0">
                <a:solidFill>
                  <a:srgbClr val="03499E"/>
                </a:solidFill>
                <a:latin typeface="Times New Roman"/>
                <a:cs typeface="Times New Roman"/>
              </a:rPr>
              <a:t> </a:t>
            </a:r>
            <a:r>
              <a:rPr sz="2400" dirty="0">
                <a:solidFill>
                  <a:srgbClr val="03499E"/>
                </a:solidFill>
                <a:latin typeface="Times New Roman"/>
                <a:cs typeface="Times New Roman"/>
              </a:rPr>
              <a:t>x</a:t>
            </a:r>
            <a:r>
              <a:rPr sz="2400" spc="40" dirty="0">
                <a:solidFill>
                  <a:srgbClr val="03499E"/>
                </a:solidFill>
                <a:latin typeface="Times New Roman"/>
                <a:cs typeface="Times New Roman"/>
              </a:rPr>
              <a:t> </a:t>
            </a:r>
            <a:r>
              <a:rPr sz="2400" dirty="0">
                <a:solidFill>
                  <a:srgbClr val="03499E"/>
                </a:solidFill>
                <a:latin typeface="Times New Roman"/>
                <a:cs typeface="Times New Roman"/>
              </a:rPr>
              <a:t>(Số</a:t>
            </a:r>
            <a:r>
              <a:rPr sz="2400" spc="35" dirty="0">
                <a:solidFill>
                  <a:srgbClr val="03499E"/>
                </a:solidFill>
                <a:latin typeface="Times New Roman"/>
                <a:cs typeface="Times New Roman"/>
              </a:rPr>
              <a:t> </a:t>
            </a:r>
            <a:r>
              <a:rPr sz="2400" dirty="0">
                <a:solidFill>
                  <a:srgbClr val="03499E"/>
                </a:solidFill>
                <a:latin typeface="Times New Roman"/>
                <a:cs typeface="Times New Roman"/>
              </a:rPr>
              <a:t>lượng</a:t>
            </a:r>
            <a:r>
              <a:rPr sz="2400" spc="35" dirty="0">
                <a:solidFill>
                  <a:srgbClr val="03499E"/>
                </a:solidFill>
                <a:latin typeface="Times New Roman"/>
                <a:cs typeface="Times New Roman"/>
              </a:rPr>
              <a:t> </a:t>
            </a:r>
            <a:r>
              <a:rPr sz="2400" dirty="0">
                <a:solidFill>
                  <a:srgbClr val="03499E"/>
                </a:solidFill>
                <a:latin typeface="Times New Roman"/>
                <a:cs typeface="Times New Roman"/>
              </a:rPr>
              <a:t>yêu</a:t>
            </a:r>
            <a:r>
              <a:rPr sz="2400" spc="40" dirty="0">
                <a:solidFill>
                  <a:srgbClr val="03499E"/>
                </a:solidFill>
                <a:latin typeface="Times New Roman"/>
                <a:cs typeface="Times New Roman"/>
              </a:rPr>
              <a:t> </a:t>
            </a:r>
            <a:r>
              <a:rPr sz="2400" dirty="0">
                <a:solidFill>
                  <a:srgbClr val="03499E"/>
                </a:solidFill>
                <a:latin typeface="Times New Roman"/>
                <a:cs typeface="Times New Roman"/>
              </a:rPr>
              <a:t>cầu</a:t>
            </a:r>
            <a:r>
              <a:rPr sz="2400" spc="40" dirty="0">
                <a:solidFill>
                  <a:srgbClr val="03499E"/>
                </a:solidFill>
                <a:latin typeface="Times New Roman"/>
                <a:cs typeface="Times New Roman"/>
              </a:rPr>
              <a:t> </a:t>
            </a:r>
            <a:r>
              <a:rPr sz="2400" dirty="0">
                <a:solidFill>
                  <a:srgbClr val="03499E"/>
                </a:solidFill>
                <a:latin typeface="Times New Roman"/>
                <a:cs typeface="Times New Roman"/>
              </a:rPr>
              <a:t>của</a:t>
            </a:r>
            <a:r>
              <a:rPr sz="2400" spc="30" dirty="0">
                <a:solidFill>
                  <a:srgbClr val="03499E"/>
                </a:solidFill>
                <a:latin typeface="Times New Roman"/>
                <a:cs typeface="Times New Roman"/>
              </a:rPr>
              <a:t> </a:t>
            </a:r>
            <a:r>
              <a:rPr sz="2400" dirty="0">
                <a:solidFill>
                  <a:srgbClr val="03499E"/>
                </a:solidFill>
                <a:latin typeface="Times New Roman"/>
                <a:cs typeface="Times New Roman"/>
              </a:rPr>
              <a:t>GT</a:t>
            </a:r>
            <a:r>
              <a:rPr sz="2400" spc="35" dirty="0">
                <a:solidFill>
                  <a:srgbClr val="03499E"/>
                </a:solidFill>
                <a:latin typeface="Times New Roman"/>
                <a:cs typeface="Times New Roman"/>
              </a:rPr>
              <a:t> </a:t>
            </a:r>
            <a:r>
              <a:rPr sz="2400" dirty="0">
                <a:solidFill>
                  <a:srgbClr val="03499E"/>
                </a:solidFill>
                <a:latin typeface="Times New Roman"/>
                <a:cs typeface="Times New Roman"/>
              </a:rPr>
              <a:t>x</a:t>
            </a:r>
            <a:r>
              <a:rPr sz="2400" spc="40" dirty="0">
                <a:solidFill>
                  <a:srgbClr val="03499E"/>
                </a:solidFill>
                <a:latin typeface="Times New Roman"/>
                <a:cs typeface="Times New Roman"/>
              </a:rPr>
              <a:t> </a:t>
            </a:r>
            <a:r>
              <a:rPr sz="2400" dirty="0">
                <a:solidFill>
                  <a:srgbClr val="03499E"/>
                </a:solidFill>
                <a:latin typeface="Times New Roman"/>
                <a:cs typeface="Times New Roman"/>
              </a:rPr>
              <a:t>30/thời</a:t>
            </a:r>
            <a:r>
              <a:rPr sz="2400" spc="45" dirty="0">
                <a:solidFill>
                  <a:srgbClr val="03499E"/>
                </a:solidFill>
                <a:latin typeface="Times New Roman"/>
                <a:cs typeface="Times New Roman"/>
              </a:rPr>
              <a:t> </a:t>
            </a:r>
            <a:r>
              <a:rPr sz="2400" dirty="0">
                <a:solidFill>
                  <a:srgbClr val="03499E"/>
                </a:solidFill>
                <a:latin typeface="Times New Roman"/>
                <a:cs typeface="Times New Roman"/>
              </a:rPr>
              <a:t>gian</a:t>
            </a:r>
            <a:r>
              <a:rPr sz="2400" spc="35" dirty="0">
                <a:solidFill>
                  <a:srgbClr val="03499E"/>
                </a:solidFill>
                <a:latin typeface="Times New Roman"/>
                <a:cs typeface="Times New Roman"/>
              </a:rPr>
              <a:t> </a:t>
            </a:r>
            <a:r>
              <a:rPr sz="2400" dirty="0">
                <a:solidFill>
                  <a:srgbClr val="03499E"/>
                </a:solidFill>
                <a:latin typeface="Times New Roman"/>
                <a:cs typeface="Times New Roman"/>
              </a:rPr>
              <a:t>thực</a:t>
            </a:r>
            <a:r>
              <a:rPr sz="2400" spc="25" dirty="0">
                <a:solidFill>
                  <a:srgbClr val="03499E"/>
                </a:solidFill>
                <a:latin typeface="Times New Roman"/>
                <a:cs typeface="Times New Roman"/>
              </a:rPr>
              <a:t> </a:t>
            </a:r>
            <a:r>
              <a:rPr sz="2400" dirty="0">
                <a:solidFill>
                  <a:srgbClr val="03499E"/>
                </a:solidFill>
                <a:latin typeface="Times New Roman"/>
                <a:cs typeface="Times New Roman"/>
              </a:rPr>
              <a:t>hiện</a:t>
            </a:r>
            <a:r>
              <a:rPr sz="2400" spc="45" dirty="0">
                <a:solidFill>
                  <a:srgbClr val="03499E"/>
                </a:solidFill>
                <a:latin typeface="Times New Roman"/>
                <a:cs typeface="Times New Roman"/>
              </a:rPr>
              <a:t> </a:t>
            </a:r>
            <a:r>
              <a:rPr sz="2400" spc="-25" dirty="0">
                <a:solidFill>
                  <a:srgbClr val="03499E"/>
                </a:solidFill>
                <a:latin typeface="Times New Roman"/>
                <a:cs typeface="Times New Roman"/>
              </a:rPr>
              <a:t>gói</a:t>
            </a:r>
            <a:endParaRPr sz="2400">
              <a:latin typeface="Times New Roman"/>
              <a:cs typeface="Times New Roman"/>
            </a:endParaRPr>
          </a:p>
          <a:p>
            <a:pPr marL="317500">
              <a:lnSpc>
                <a:spcPct val="100000"/>
              </a:lnSpc>
              <a:spcBef>
                <a:spcPts val="400"/>
              </a:spcBef>
            </a:pPr>
            <a:r>
              <a:rPr sz="2400" dirty="0">
                <a:solidFill>
                  <a:srgbClr val="03499E"/>
                </a:solidFill>
                <a:latin typeface="Times New Roman"/>
                <a:cs typeface="Times New Roman"/>
              </a:rPr>
              <a:t>thầu</a:t>
            </a:r>
            <a:r>
              <a:rPr sz="2400" spc="-25" dirty="0">
                <a:solidFill>
                  <a:srgbClr val="03499E"/>
                </a:solidFill>
                <a:latin typeface="Times New Roman"/>
                <a:cs typeface="Times New Roman"/>
              </a:rPr>
              <a:t> </a:t>
            </a:r>
            <a:r>
              <a:rPr sz="2400" dirty="0">
                <a:solidFill>
                  <a:srgbClr val="03499E"/>
                </a:solidFill>
                <a:latin typeface="Times New Roman"/>
                <a:cs typeface="Times New Roman"/>
              </a:rPr>
              <a:t>(tính</a:t>
            </a:r>
            <a:r>
              <a:rPr sz="2400" spc="-35" dirty="0">
                <a:solidFill>
                  <a:srgbClr val="03499E"/>
                </a:solidFill>
                <a:latin typeface="Times New Roman"/>
                <a:cs typeface="Times New Roman"/>
              </a:rPr>
              <a:t> </a:t>
            </a:r>
            <a:r>
              <a:rPr sz="2400" dirty="0">
                <a:solidFill>
                  <a:srgbClr val="03499E"/>
                </a:solidFill>
                <a:latin typeface="Times New Roman"/>
                <a:cs typeface="Times New Roman"/>
              </a:rPr>
              <a:t>theo</a:t>
            </a:r>
            <a:r>
              <a:rPr sz="2400" spc="-20" dirty="0">
                <a:solidFill>
                  <a:srgbClr val="03499E"/>
                </a:solidFill>
                <a:latin typeface="Times New Roman"/>
                <a:cs typeface="Times New Roman"/>
              </a:rPr>
              <a:t> </a:t>
            </a:r>
            <a:r>
              <a:rPr sz="2400" dirty="0">
                <a:solidFill>
                  <a:srgbClr val="03499E"/>
                </a:solidFill>
                <a:latin typeface="Times New Roman"/>
                <a:cs typeface="Times New Roman"/>
              </a:rPr>
              <a:t>ngày)).</a:t>
            </a:r>
            <a:r>
              <a:rPr sz="2400" spc="-35" dirty="0">
                <a:solidFill>
                  <a:srgbClr val="03499E"/>
                </a:solidFill>
                <a:latin typeface="Times New Roman"/>
                <a:cs typeface="Times New Roman"/>
              </a:rPr>
              <a:t> </a:t>
            </a:r>
            <a:r>
              <a:rPr sz="2400" dirty="0">
                <a:solidFill>
                  <a:srgbClr val="03499E"/>
                </a:solidFill>
                <a:latin typeface="Times New Roman"/>
                <a:cs typeface="Times New Roman"/>
              </a:rPr>
              <a:t>Thông</a:t>
            </a:r>
            <a:r>
              <a:rPr sz="2400" spc="-20" dirty="0">
                <a:solidFill>
                  <a:srgbClr val="03499E"/>
                </a:solidFill>
                <a:latin typeface="Times New Roman"/>
                <a:cs typeface="Times New Roman"/>
              </a:rPr>
              <a:t> </a:t>
            </a:r>
            <a:r>
              <a:rPr sz="2400" dirty="0">
                <a:solidFill>
                  <a:srgbClr val="03499E"/>
                </a:solidFill>
                <a:latin typeface="Times New Roman"/>
                <a:cs typeface="Times New Roman"/>
              </a:rPr>
              <a:t>thường</a:t>
            </a:r>
            <a:r>
              <a:rPr sz="2400" spc="-15" dirty="0">
                <a:solidFill>
                  <a:srgbClr val="03499E"/>
                </a:solidFill>
                <a:latin typeface="Times New Roman"/>
                <a:cs typeface="Times New Roman"/>
              </a:rPr>
              <a:t> </a:t>
            </a:r>
            <a:r>
              <a:rPr sz="2400" dirty="0">
                <a:solidFill>
                  <a:srgbClr val="03499E"/>
                </a:solidFill>
                <a:latin typeface="Times New Roman"/>
                <a:cs typeface="Times New Roman"/>
              </a:rPr>
              <a:t>k=1,5;</a:t>
            </a:r>
            <a:r>
              <a:rPr sz="2400" spc="-25" dirty="0">
                <a:solidFill>
                  <a:srgbClr val="03499E"/>
                </a:solidFill>
                <a:latin typeface="Times New Roman"/>
                <a:cs typeface="Times New Roman"/>
              </a:rPr>
              <a:t> </a:t>
            </a:r>
            <a:r>
              <a:rPr sz="2400" dirty="0">
                <a:solidFill>
                  <a:srgbClr val="03499E"/>
                </a:solidFill>
                <a:latin typeface="Times New Roman"/>
                <a:cs typeface="Times New Roman"/>
              </a:rPr>
              <a:t>MSTT</a:t>
            </a:r>
            <a:r>
              <a:rPr sz="2400" spc="-15" dirty="0">
                <a:solidFill>
                  <a:srgbClr val="03499E"/>
                </a:solidFill>
                <a:latin typeface="Times New Roman"/>
                <a:cs typeface="Times New Roman"/>
              </a:rPr>
              <a:t> </a:t>
            </a:r>
            <a:r>
              <a:rPr sz="2400" dirty="0">
                <a:solidFill>
                  <a:srgbClr val="03499E"/>
                </a:solidFill>
                <a:latin typeface="Times New Roman"/>
                <a:cs typeface="Times New Roman"/>
              </a:rPr>
              <a:t>hoặc</a:t>
            </a:r>
            <a:r>
              <a:rPr sz="2400" spc="-25" dirty="0">
                <a:solidFill>
                  <a:srgbClr val="03499E"/>
                </a:solidFill>
                <a:latin typeface="Times New Roman"/>
                <a:cs typeface="Times New Roman"/>
              </a:rPr>
              <a:t> </a:t>
            </a:r>
            <a:r>
              <a:rPr sz="2400" dirty="0">
                <a:solidFill>
                  <a:srgbClr val="03499E"/>
                </a:solidFill>
                <a:latin typeface="Times New Roman"/>
                <a:cs typeface="Times New Roman"/>
              </a:rPr>
              <a:t>số</a:t>
            </a:r>
            <a:r>
              <a:rPr sz="2400" spc="-15" dirty="0">
                <a:solidFill>
                  <a:srgbClr val="03499E"/>
                </a:solidFill>
                <a:latin typeface="Times New Roman"/>
                <a:cs typeface="Times New Roman"/>
              </a:rPr>
              <a:t> </a:t>
            </a:r>
            <a:r>
              <a:rPr sz="2400" dirty="0">
                <a:solidFill>
                  <a:srgbClr val="03499E"/>
                </a:solidFill>
                <a:latin typeface="Times New Roman"/>
                <a:cs typeface="Times New Roman"/>
              </a:rPr>
              <a:t>lượng</a:t>
            </a:r>
            <a:r>
              <a:rPr sz="2400" spc="-15" dirty="0">
                <a:solidFill>
                  <a:srgbClr val="03499E"/>
                </a:solidFill>
                <a:latin typeface="Times New Roman"/>
                <a:cs typeface="Times New Roman"/>
              </a:rPr>
              <a:t> </a:t>
            </a:r>
            <a:r>
              <a:rPr sz="2400" dirty="0">
                <a:solidFill>
                  <a:srgbClr val="03499E"/>
                </a:solidFill>
                <a:latin typeface="Times New Roman"/>
                <a:cs typeface="Times New Roman"/>
              </a:rPr>
              <a:t>lớn</a:t>
            </a:r>
            <a:r>
              <a:rPr sz="2400" spc="-10" dirty="0">
                <a:solidFill>
                  <a:srgbClr val="03499E"/>
                </a:solidFill>
                <a:latin typeface="Times New Roman"/>
                <a:cs typeface="Times New Roman"/>
              </a:rPr>
              <a:t> </a:t>
            </a:r>
            <a:r>
              <a:rPr sz="2400" spc="-25" dirty="0">
                <a:solidFill>
                  <a:srgbClr val="03499E"/>
                </a:solidFill>
                <a:latin typeface="Times New Roman"/>
                <a:cs typeface="Times New Roman"/>
              </a:rPr>
              <a:t>k=1</a:t>
            </a:r>
            <a:endParaRPr sz="2400">
              <a:latin typeface="Times New Roman"/>
              <a:cs typeface="Times New Roman"/>
            </a:endParaRPr>
          </a:p>
          <a:p>
            <a:pPr marL="317500" marR="5080" indent="-304800">
              <a:lnSpc>
                <a:spcPct val="113700"/>
              </a:lnSpc>
              <a:spcBef>
                <a:spcPts val="10"/>
              </a:spcBef>
              <a:buSzPct val="50000"/>
              <a:buFont typeface="Wingdings"/>
              <a:buChar char=""/>
              <a:tabLst>
                <a:tab pos="317500" algn="l"/>
              </a:tabLst>
            </a:pPr>
            <a:r>
              <a:rPr sz="2400" dirty="0">
                <a:solidFill>
                  <a:srgbClr val="03499E"/>
                </a:solidFill>
                <a:latin typeface="Times New Roman"/>
                <a:cs typeface="Times New Roman"/>
              </a:rPr>
              <a:t>Nhà</a:t>
            </a:r>
            <a:r>
              <a:rPr sz="2400" spc="365" dirty="0">
                <a:solidFill>
                  <a:srgbClr val="03499E"/>
                </a:solidFill>
                <a:latin typeface="Times New Roman"/>
                <a:cs typeface="Times New Roman"/>
              </a:rPr>
              <a:t> </a:t>
            </a:r>
            <a:r>
              <a:rPr sz="2400" dirty="0">
                <a:solidFill>
                  <a:srgbClr val="03499E"/>
                </a:solidFill>
                <a:latin typeface="Times New Roman"/>
                <a:cs typeface="Times New Roman"/>
              </a:rPr>
              <a:t>thầu</a:t>
            </a:r>
            <a:r>
              <a:rPr sz="2400" spc="380" dirty="0">
                <a:solidFill>
                  <a:srgbClr val="03499E"/>
                </a:solidFill>
                <a:latin typeface="Times New Roman"/>
                <a:cs typeface="Times New Roman"/>
              </a:rPr>
              <a:t> </a:t>
            </a:r>
            <a:r>
              <a:rPr sz="2400" dirty="0">
                <a:solidFill>
                  <a:srgbClr val="03499E"/>
                </a:solidFill>
                <a:latin typeface="Times New Roman"/>
                <a:cs typeface="Times New Roman"/>
              </a:rPr>
              <a:t>có</a:t>
            </a:r>
            <a:r>
              <a:rPr sz="2400" spc="370" dirty="0">
                <a:solidFill>
                  <a:srgbClr val="03499E"/>
                </a:solidFill>
                <a:latin typeface="Times New Roman"/>
                <a:cs typeface="Times New Roman"/>
              </a:rPr>
              <a:t> </a:t>
            </a:r>
            <a:r>
              <a:rPr sz="2400" dirty="0">
                <a:solidFill>
                  <a:srgbClr val="03499E"/>
                </a:solidFill>
                <a:latin typeface="Times New Roman"/>
                <a:cs typeface="Times New Roman"/>
              </a:rPr>
              <a:t>thể</a:t>
            </a:r>
            <a:r>
              <a:rPr sz="2400" spc="380" dirty="0">
                <a:solidFill>
                  <a:srgbClr val="03499E"/>
                </a:solidFill>
                <a:latin typeface="Times New Roman"/>
                <a:cs typeface="Times New Roman"/>
              </a:rPr>
              <a:t> </a:t>
            </a:r>
            <a:r>
              <a:rPr sz="2400" dirty="0">
                <a:solidFill>
                  <a:srgbClr val="03499E"/>
                </a:solidFill>
                <a:latin typeface="Times New Roman"/>
                <a:cs typeface="Times New Roman"/>
              </a:rPr>
              <a:t>sử</a:t>
            </a:r>
            <a:r>
              <a:rPr sz="2400" spc="370" dirty="0">
                <a:solidFill>
                  <a:srgbClr val="03499E"/>
                </a:solidFill>
                <a:latin typeface="Times New Roman"/>
                <a:cs typeface="Times New Roman"/>
              </a:rPr>
              <a:t> </a:t>
            </a:r>
            <a:r>
              <a:rPr sz="2400" dirty="0">
                <a:solidFill>
                  <a:srgbClr val="03499E"/>
                </a:solidFill>
                <a:latin typeface="Times New Roman"/>
                <a:cs typeface="Times New Roman"/>
              </a:rPr>
              <a:t>dụng</a:t>
            </a:r>
            <a:r>
              <a:rPr sz="2400" spc="370" dirty="0">
                <a:solidFill>
                  <a:srgbClr val="03499E"/>
                </a:solidFill>
                <a:latin typeface="Times New Roman"/>
                <a:cs typeface="Times New Roman"/>
              </a:rPr>
              <a:t> </a:t>
            </a:r>
            <a:r>
              <a:rPr sz="2400" dirty="0">
                <a:solidFill>
                  <a:srgbClr val="03499E"/>
                </a:solidFill>
                <a:latin typeface="Times New Roman"/>
                <a:cs typeface="Times New Roman"/>
              </a:rPr>
              <a:t>các</a:t>
            </a:r>
            <a:r>
              <a:rPr sz="2400" spc="365" dirty="0">
                <a:solidFill>
                  <a:srgbClr val="03499E"/>
                </a:solidFill>
                <a:latin typeface="Times New Roman"/>
                <a:cs typeface="Times New Roman"/>
              </a:rPr>
              <a:t> </a:t>
            </a:r>
            <a:r>
              <a:rPr sz="2400" dirty="0">
                <a:solidFill>
                  <a:srgbClr val="03499E"/>
                </a:solidFill>
                <a:latin typeface="Times New Roman"/>
                <a:cs typeface="Times New Roman"/>
              </a:rPr>
              <a:t>tài</a:t>
            </a:r>
            <a:r>
              <a:rPr sz="2400" spc="355" dirty="0">
                <a:solidFill>
                  <a:srgbClr val="03499E"/>
                </a:solidFill>
                <a:latin typeface="Times New Roman"/>
                <a:cs typeface="Times New Roman"/>
              </a:rPr>
              <a:t> </a:t>
            </a:r>
            <a:r>
              <a:rPr sz="2400" dirty="0">
                <a:solidFill>
                  <a:srgbClr val="03499E"/>
                </a:solidFill>
                <a:latin typeface="Times New Roman"/>
                <a:cs typeface="Times New Roman"/>
              </a:rPr>
              <a:t>liệu</a:t>
            </a:r>
            <a:r>
              <a:rPr sz="2400" spc="375" dirty="0">
                <a:solidFill>
                  <a:srgbClr val="03499E"/>
                </a:solidFill>
                <a:latin typeface="Times New Roman"/>
                <a:cs typeface="Times New Roman"/>
              </a:rPr>
              <a:t> </a:t>
            </a:r>
            <a:r>
              <a:rPr sz="2400" dirty="0">
                <a:solidFill>
                  <a:srgbClr val="03499E"/>
                </a:solidFill>
                <a:latin typeface="Times New Roman"/>
                <a:cs typeface="Times New Roman"/>
              </a:rPr>
              <a:t>như</a:t>
            </a:r>
            <a:r>
              <a:rPr sz="2400" spc="365" dirty="0">
                <a:solidFill>
                  <a:srgbClr val="03499E"/>
                </a:solidFill>
                <a:latin typeface="Times New Roman"/>
                <a:cs typeface="Times New Roman"/>
              </a:rPr>
              <a:t> </a:t>
            </a:r>
            <a:r>
              <a:rPr sz="2400" dirty="0">
                <a:solidFill>
                  <a:srgbClr val="03499E"/>
                </a:solidFill>
                <a:latin typeface="Times New Roman"/>
                <a:cs typeface="Times New Roman"/>
              </a:rPr>
              <a:t>hóa</a:t>
            </a:r>
            <a:r>
              <a:rPr sz="2400" spc="375" dirty="0">
                <a:solidFill>
                  <a:srgbClr val="03499E"/>
                </a:solidFill>
                <a:latin typeface="Times New Roman"/>
                <a:cs typeface="Times New Roman"/>
              </a:rPr>
              <a:t> </a:t>
            </a:r>
            <a:r>
              <a:rPr sz="2400" dirty="0">
                <a:solidFill>
                  <a:srgbClr val="03499E"/>
                </a:solidFill>
                <a:latin typeface="Times New Roman"/>
                <a:cs typeface="Times New Roman"/>
              </a:rPr>
              <a:t>đơn</a:t>
            </a:r>
            <a:r>
              <a:rPr sz="2400" spc="375" dirty="0">
                <a:solidFill>
                  <a:srgbClr val="03499E"/>
                </a:solidFill>
                <a:latin typeface="Times New Roman"/>
                <a:cs typeface="Times New Roman"/>
              </a:rPr>
              <a:t> </a:t>
            </a:r>
            <a:r>
              <a:rPr sz="2400" dirty="0">
                <a:solidFill>
                  <a:srgbClr val="03499E"/>
                </a:solidFill>
                <a:latin typeface="Times New Roman"/>
                <a:cs typeface="Times New Roman"/>
              </a:rPr>
              <a:t>bán</a:t>
            </a:r>
            <a:r>
              <a:rPr sz="2400" spc="375" dirty="0">
                <a:solidFill>
                  <a:srgbClr val="03499E"/>
                </a:solidFill>
                <a:latin typeface="Times New Roman"/>
                <a:cs typeface="Times New Roman"/>
              </a:rPr>
              <a:t> </a:t>
            </a:r>
            <a:r>
              <a:rPr sz="2400" dirty="0">
                <a:solidFill>
                  <a:srgbClr val="03499E"/>
                </a:solidFill>
                <a:latin typeface="Times New Roman"/>
                <a:cs typeface="Times New Roman"/>
              </a:rPr>
              <a:t>hàng,</a:t>
            </a:r>
            <a:r>
              <a:rPr sz="2400" spc="375" dirty="0">
                <a:solidFill>
                  <a:srgbClr val="03499E"/>
                </a:solidFill>
                <a:latin typeface="Times New Roman"/>
                <a:cs typeface="Times New Roman"/>
              </a:rPr>
              <a:t> </a:t>
            </a:r>
            <a:r>
              <a:rPr sz="2400" dirty="0">
                <a:solidFill>
                  <a:srgbClr val="03499E"/>
                </a:solidFill>
                <a:latin typeface="Times New Roman"/>
                <a:cs typeface="Times New Roman"/>
              </a:rPr>
              <a:t>số</a:t>
            </a:r>
            <a:r>
              <a:rPr sz="2400" spc="365" dirty="0">
                <a:solidFill>
                  <a:srgbClr val="03499E"/>
                </a:solidFill>
                <a:latin typeface="Times New Roman"/>
                <a:cs typeface="Times New Roman"/>
              </a:rPr>
              <a:t> </a:t>
            </a:r>
            <a:r>
              <a:rPr sz="2400" dirty="0">
                <a:solidFill>
                  <a:srgbClr val="03499E"/>
                </a:solidFill>
                <a:latin typeface="Times New Roman"/>
                <a:cs typeface="Times New Roman"/>
              </a:rPr>
              <a:t>lượng</a:t>
            </a:r>
            <a:r>
              <a:rPr sz="2400" spc="375" dirty="0">
                <a:solidFill>
                  <a:srgbClr val="03499E"/>
                </a:solidFill>
                <a:latin typeface="Times New Roman"/>
                <a:cs typeface="Times New Roman"/>
              </a:rPr>
              <a:t> </a:t>
            </a:r>
            <a:r>
              <a:rPr sz="2400" dirty="0">
                <a:solidFill>
                  <a:srgbClr val="03499E"/>
                </a:solidFill>
                <a:latin typeface="Times New Roman"/>
                <a:cs typeface="Times New Roman"/>
              </a:rPr>
              <a:t>hàng</a:t>
            </a:r>
            <a:r>
              <a:rPr sz="2400" spc="375" dirty="0">
                <a:solidFill>
                  <a:srgbClr val="03499E"/>
                </a:solidFill>
                <a:latin typeface="Times New Roman"/>
                <a:cs typeface="Times New Roman"/>
              </a:rPr>
              <a:t> </a:t>
            </a:r>
            <a:r>
              <a:rPr sz="2400" spc="-25" dirty="0">
                <a:solidFill>
                  <a:srgbClr val="03499E"/>
                </a:solidFill>
                <a:latin typeface="Times New Roman"/>
                <a:cs typeface="Times New Roman"/>
              </a:rPr>
              <a:t>tồn </a:t>
            </a:r>
            <a:r>
              <a:rPr sz="2400" dirty="0">
                <a:solidFill>
                  <a:srgbClr val="03499E"/>
                </a:solidFill>
                <a:latin typeface="Times New Roman"/>
                <a:cs typeface="Times New Roman"/>
              </a:rPr>
              <a:t>kho…</a:t>
            </a:r>
            <a:r>
              <a:rPr sz="2400" spc="-15" dirty="0">
                <a:solidFill>
                  <a:srgbClr val="03499E"/>
                </a:solidFill>
                <a:latin typeface="Times New Roman"/>
                <a:cs typeface="Times New Roman"/>
              </a:rPr>
              <a:t> </a:t>
            </a:r>
            <a:r>
              <a:rPr sz="2400" dirty="0">
                <a:solidFill>
                  <a:srgbClr val="03499E"/>
                </a:solidFill>
                <a:latin typeface="Times New Roman"/>
                <a:cs typeface="Times New Roman"/>
              </a:rPr>
              <a:t>để</a:t>
            </a:r>
            <a:r>
              <a:rPr sz="2400" spc="-15" dirty="0">
                <a:solidFill>
                  <a:srgbClr val="03499E"/>
                </a:solidFill>
                <a:latin typeface="Times New Roman"/>
                <a:cs typeface="Times New Roman"/>
              </a:rPr>
              <a:t> </a:t>
            </a:r>
            <a:r>
              <a:rPr sz="2400" dirty="0">
                <a:solidFill>
                  <a:srgbClr val="03499E"/>
                </a:solidFill>
                <a:latin typeface="Times New Roman"/>
                <a:cs typeface="Times New Roman"/>
              </a:rPr>
              <a:t>chứng</a:t>
            </a:r>
            <a:r>
              <a:rPr sz="2400" spc="-25" dirty="0">
                <a:solidFill>
                  <a:srgbClr val="03499E"/>
                </a:solidFill>
                <a:latin typeface="Times New Roman"/>
                <a:cs typeface="Times New Roman"/>
              </a:rPr>
              <a:t> </a:t>
            </a:r>
            <a:r>
              <a:rPr sz="2400" dirty="0">
                <a:solidFill>
                  <a:srgbClr val="03499E"/>
                </a:solidFill>
                <a:latin typeface="Times New Roman"/>
                <a:cs typeface="Times New Roman"/>
              </a:rPr>
              <a:t>minh</a:t>
            </a:r>
            <a:r>
              <a:rPr sz="2400" spc="5" dirty="0">
                <a:solidFill>
                  <a:srgbClr val="03499E"/>
                </a:solidFill>
                <a:latin typeface="Times New Roman"/>
                <a:cs typeface="Times New Roman"/>
              </a:rPr>
              <a:t> </a:t>
            </a:r>
            <a:r>
              <a:rPr sz="2400" dirty="0">
                <a:solidFill>
                  <a:srgbClr val="03499E"/>
                </a:solidFill>
                <a:latin typeface="Times New Roman"/>
                <a:cs typeface="Times New Roman"/>
              </a:rPr>
              <a:t>sản</a:t>
            </a:r>
            <a:r>
              <a:rPr sz="2400" spc="-10" dirty="0">
                <a:solidFill>
                  <a:srgbClr val="03499E"/>
                </a:solidFill>
                <a:latin typeface="Times New Roman"/>
                <a:cs typeface="Times New Roman"/>
              </a:rPr>
              <a:t> </a:t>
            </a:r>
            <a:r>
              <a:rPr sz="2400" dirty="0">
                <a:solidFill>
                  <a:srgbClr val="03499E"/>
                </a:solidFill>
                <a:latin typeface="Times New Roman"/>
                <a:cs typeface="Times New Roman"/>
              </a:rPr>
              <a:t>lượng</a:t>
            </a:r>
            <a:r>
              <a:rPr sz="2400" spc="-25" dirty="0">
                <a:solidFill>
                  <a:srgbClr val="03499E"/>
                </a:solidFill>
                <a:latin typeface="Times New Roman"/>
                <a:cs typeface="Times New Roman"/>
              </a:rPr>
              <a:t> </a:t>
            </a:r>
            <a:r>
              <a:rPr sz="2400" dirty="0">
                <a:solidFill>
                  <a:srgbClr val="03499E"/>
                </a:solidFill>
                <a:latin typeface="Times New Roman"/>
                <a:cs typeface="Times New Roman"/>
              </a:rPr>
              <a:t>đã</a:t>
            </a:r>
            <a:r>
              <a:rPr sz="2400" spc="-10" dirty="0">
                <a:solidFill>
                  <a:srgbClr val="03499E"/>
                </a:solidFill>
                <a:latin typeface="Times New Roman"/>
                <a:cs typeface="Times New Roman"/>
              </a:rPr>
              <a:t> </a:t>
            </a:r>
            <a:r>
              <a:rPr sz="2400" dirty="0">
                <a:solidFill>
                  <a:srgbClr val="03499E"/>
                </a:solidFill>
                <a:latin typeface="Times New Roman"/>
                <a:cs typeface="Times New Roman"/>
              </a:rPr>
              <a:t>sản</a:t>
            </a:r>
            <a:r>
              <a:rPr sz="2400" spc="-15" dirty="0">
                <a:solidFill>
                  <a:srgbClr val="03499E"/>
                </a:solidFill>
                <a:latin typeface="Times New Roman"/>
                <a:cs typeface="Times New Roman"/>
              </a:rPr>
              <a:t> </a:t>
            </a:r>
            <a:r>
              <a:rPr sz="2400" dirty="0">
                <a:solidFill>
                  <a:srgbClr val="03499E"/>
                </a:solidFill>
                <a:latin typeface="Times New Roman"/>
                <a:cs typeface="Times New Roman"/>
              </a:rPr>
              <a:t>xuất</a:t>
            </a:r>
            <a:r>
              <a:rPr sz="2400" spc="-30" dirty="0">
                <a:solidFill>
                  <a:srgbClr val="03499E"/>
                </a:solidFill>
                <a:latin typeface="Times New Roman"/>
                <a:cs typeface="Times New Roman"/>
              </a:rPr>
              <a:t> </a:t>
            </a:r>
            <a:r>
              <a:rPr sz="2400" dirty="0">
                <a:solidFill>
                  <a:srgbClr val="03499E"/>
                </a:solidFill>
                <a:latin typeface="Times New Roman"/>
                <a:cs typeface="Times New Roman"/>
              </a:rPr>
              <a:t>trong</a:t>
            </a:r>
            <a:r>
              <a:rPr sz="2400" spc="-25" dirty="0">
                <a:solidFill>
                  <a:srgbClr val="03499E"/>
                </a:solidFill>
                <a:latin typeface="Times New Roman"/>
                <a:cs typeface="Times New Roman"/>
              </a:rPr>
              <a:t> </a:t>
            </a:r>
            <a:r>
              <a:rPr sz="2400" dirty="0">
                <a:solidFill>
                  <a:srgbClr val="03499E"/>
                </a:solidFill>
                <a:latin typeface="Times New Roman"/>
                <a:cs typeface="Times New Roman"/>
              </a:rPr>
              <a:t>01</a:t>
            </a:r>
            <a:r>
              <a:rPr sz="2400" spc="-15" dirty="0">
                <a:solidFill>
                  <a:srgbClr val="03499E"/>
                </a:solidFill>
                <a:latin typeface="Times New Roman"/>
                <a:cs typeface="Times New Roman"/>
              </a:rPr>
              <a:t> </a:t>
            </a:r>
            <a:r>
              <a:rPr sz="2400" spc="-10" dirty="0">
                <a:solidFill>
                  <a:srgbClr val="03499E"/>
                </a:solidFill>
                <a:latin typeface="Times New Roman"/>
                <a:cs typeface="Times New Roman"/>
              </a:rPr>
              <a:t>tháng.</a:t>
            </a:r>
            <a:endParaRPr sz="2400">
              <a:latin typeface="Times New Roman"/>
              <a:cs typeface="Times New Roman"/>
            </a:endParaRPr>
          </a:p>
        </p:txBody>
      </p:sp>
      <p:sp>
        <p:nvSpPr>
          <p:cNvPr id="4" name="object 4"/>
          <p:cNvSpPr txBox="1"/>
          <p:nvPr/>
        </p:nvSpPr>
        <p:spPr>
          <a:xfrm>
            <a:off x="11753215" y="6563140"/>
            <a:ext cx="187960" cy="179705"/>
          </a:xfrm>
          <a:prstGeom prst="rect">
            <a:avLst/>
          </a:prstGeom>
        </p:spPr>
        <p:txBody>
          <a:bodyPr vert="horz" wrap="square" lIns="0" tIns="8255" rIns="0" bIns="0" rtlCol="0">
            <a:spAutoFit/>
          </a:bodyPr>
          <a:lstStyle/>
          <a:p>
            <a:pPr marL="12700">
              <a:lnSpc>
                <a:spcPct val="100000"/>
              </a:lnSpc>
              <a:spcBef>
                <a:spcPts val="65"/>
              </a:spcBef>
            </a:pPr>
            <a:r>
              <a:rPr sz="1000" spc="-25" dirty="0">
                <a:latin typeface="Verdana"/>
                <a:cs typeface="Verdana"/>
              </a:rPr>
              <a:t>90</a:t>
            </a:r>
            <a:endParaRPr sz="1000">
              <a:latin typeface="Verdana"/>
              <a:cs typeface="Verdana"/>
            </a:endParaRPr>
          </a:p>
        </p:txBody>
      </p:sp>
      <p:sp>
        <p:nvSpPr>
          <p:cNvPr id="3" name="object 3"/>
          <p:cNvSpPr txBox="1">
            <a:spLocks noGrp="1"/>
          </p:cNvSpPr>
          <p:nvPr>
            <p:ph type="title"/>
          </p:nvPr>
        </p:nvSpPr>
        <p:spPr>
          <a:xfrm>
            <a:off x="688340" y="339293"/>
            <a:ext cx="6923405" cy="483234"/>
          </a:xfrm>
          <a:prstGeom prst="rect">
            <a:avLst/>
          </a:prstGeom>
        </p:spPr>
        <p:txBody>
          <a:bodyPr vert="horz" wrap="square" lIns="0" tIns="12700" rIns="0" bIns="0" rtlCol="0">
            <a:spAutoFit/>
          </a:bodyPr>
          <a:lstStyle/>
          <a:p>
            <a:pPr marL="12700">
              <a:lnSpc>
                <a:spcPct val="100000"/>
              </a:lnSpc>
              <a:spcBef>
                <a:spcPts val="100"/>
              </a:spcBef>
            </a:pPr>
            <a:r>
              <a:rPr sz="3000" dirty="0"/>
              <a:t>Tiêu</a:t>
            </a:r>
            <a:r>
              <a:rPr sz="3000" spc="-15" dirty="0"/>
              <a:t> </a:t>
            </a:r>
            <a:r>
              <a:rPr sz="3000" dirty="0"/>
              <a:t>chuẩn</a:t>
            </a:r>
            <a:r>
              <a:rPr sz="3000" spc="-20" dirty="0"/>
              <a:t> </a:t>
            </a:r>
            <a:r>
              <a:rPr sz="3000" dirty="0"/>
              <a:t>đánh</a:t>
            </a:r>
            <a:r>
              <a:rPr sz="3000" spc="-30" dirty="0"/>
              <a:t> </a:t>
            </a:r>
            <a:r>
              <a:rPr sz="3000" dirty="0"/>
              <a:t>giá</a:t>
            </a:r>
            <a:r>
              <a:rPr sz="3000" spc="-10" dirty="0"/>
              <a:t> </a:t>
            </a:r>
            <a:r>
              <a:rPr sz="3000" dirty="0"/>
              <a:t>NLKN</a:t>
            </a:r>
            <a:r>
              <a:rPr sz="3000" spc="-30" dirty="0"/>
              <a:t> </a:t>
            </a:r>
            <a:r>
              <a:rPr sz="3000" dirty="0"/>
              <a:t>–</a:t>
            </a:r>
            <a:r>
              <a:rPr sz="3000" spc="-10" dirty="0"/>
              <a:t> </a:t>
            </a:r>
            <a:r>
              <a:rPr sz="3000" dirty="0"/>
              <a:t>NT</a:t>
            </a:r>
            <a:r>
              <a:rPr sz="3000" spc="-25" dirty="0"/>
              <a:t> </a:t>
            </a:r>
            <a:r>
              <a:rPr sz="3000" dirty="0"/>
              <a:t>sản</a:t>
            </a:r>
            <a:r>
              <a:rPr sz="3000" spc="-25" dirty="0"/>
              <a:t> </a:t>
            </a:r>
            <a:r>
              <a:rPr sz="3000" spc="-20" dirty="0"/>
              <a:t>xuất</a:t>
            </a:r>
            <a:endParaRPr sz="3000"/>
          </a:p>
        </p:txBody>
      </p:sp>
      <p:sp>
        <p:nvSpPr>
          <p:cNvPr id="5" name="Slide Number Placeholder 4">
            <a:extLst>
              <a:ext uri="{FF2B5EF4-FFF2-40B4-BE49-F238E27FC236}">
                <a16:creationId xmlns:a16="http://schemas.microsoft.com/office/drawing/2014/main" id="{C10B9B01-F4C5-9E1A-1EA1-441382719524}"/>
              </a:ext>
            </a:extLst>
          </p:cNvPr>
          <p:cNvSpPr>
            <a:spLocks noGrp="1"/>
          </p:cNvSpPr>
          <p:nvPr>
            <p:ph type="sldNum" sz="quarter" idx="7"/>
          </p:nvPr>
        </p:nvSpPr>
        <p:spPr/>
        <p:txBody>
          <a:bodyPr/>
          <a:lstStyle/>
          <a:p>
            <a:pPr marL="4939665">
              <a:lnSpc>
                <a:spcPts val="1655"/>
              </a:lnSpc>
            </a:pPr>
            <a:fld id="{81D60167-4931-47E6-BA6A-407CBD079E47}" type="slidenum">
              <a:rPr lang="en-US" spc="-25" smtClean="0"/>
              <a:t>90</a:t>
            </a:fld>
            <a:endParaRPr lang="en-US" spc="-25"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40739" y="933957"/>
            <a:ext cx="10664825" cy="4196080"/>
          </a:xfrm>
          <a:prstGeom prst="rect">
            <a:avLst/>
          </a:prstGeom>
        </p:spPr>
        <p:txBody>
          <a:bodyPr vert="horz" wrap="square" lIns="0" tIns="64135" rIns="0" bIns="0" rtlCol="0">
            <a:spAutoFit/>
          </a:bodyPr>
          <a:lstStyle/>
          <a:p>
            <a:pPr marL="316865" indent="-304165">
              <a:lnSpc>
                <a:spcPct val="100000"/>
              </a:lnSpc>
              <a:spcBef>
                <a:spcPts val="505"/>
              </a:spcBef>
              <a:buClr>
                <a:srgbClr val="03499E"/>
              </a:buClr>
              <a:buSzPct val="50000"/>
              <a:buFont typeface="Wingdings"/>
              <a:buChar char=""/>
              <a:tabLst>
                <a:tab pos="316865" algn="l"/>
              </a:tabLst>
            </a:pPr>
            <a:r>
              <a:rPr sz="2400" dirty="0">
                <a:solidFill>
                  <a:srgbClr val="03499E"/>
                </a:solidFill>
                <a:latin typeface="Times New Roman"/>
                <a:cs typeface="Times New Roman"/>
              </a:rPr>
              <a:t>Lịch</a:t>
            </a:r>
            <a:r>
              <a:rPr sz="2400" spc="-20" dirty="0">
                <a:solidFill>
                  <a:srgbClr val="03499E"/>
                </a:solidFill>
                <a:latin typeface="Times New Roman"/>
                <a:cs typeface="Times New Roman"/>
              </a:rPr>
              <a:t> </a:t>
            </a:r>
            <a:r>
              <a:rPr sz="2400" dirty="0">
                <a:solidFill>
                  <a:srgbClr val="03499E"/>
                </a:solidFill>
                <a:latin typeface="Times New Roman"/>
                <a:cs typeface="Times New Roman"/>
              </a:rPr>
              <a:t>sử</a:t>
            </a:r>
            <a:r>
              <a:rPr sz="2400" spc="-15" dirty="0">
                <a:solidFill>
                  <a:srgbClr val="03499E"/>
                </a:solidFill>
                <a:latin typeface="Times New Roman"/>
                <a:cs typeface="Times New Roman"/>
              </a:rPr>
              <a:t> </a:t>
            </a:r>
            <a:r>
              <a:rPr sz="2400" dirty="0">
                <a:solidFill>
                  <a:srgbClr val="03499E"/>
                </a:solidFill>
                <a:latin typeface="Times New Roman"/>
                <a:cs typeface="Times New Roman"/>
              </a:rPr>
              <a:t>không</a:t>
            </a:r>
            <a:r>
              <a:rPr sz="2400" spc="-5" dirty="0">
                <a:solidFill>
                  <a:srgbClr val="03499E"/>
                </a:solidFill>
                <a:latin typeface="Times New Roman"/>
                <a:cs typeface="Times New Roman"/>
              </a:rPr>
              <a:t> </a:t>
            </a:r>
            <a:r>
              <a:rPr sz="2400" dirty="0">
                <a:solidFill>
                  <a:srgbClr val="03499E"/>
                </a:solidFill>
                <a:latin typeface="Times New Roman"/>
                <a:cs typeface="Times New Roman"/>
              </a:rPr>
              <a:t>hoàn thành</a:t>
            </a:r>
            <a:r>
              <a:rPr sz="2400" spc="-25" dirty="0">
                <a:solidFill>
                  <a:srgbClr val="03499E"/>
                </a:solidFill>
                <a:latin typeface="Times New Roman"/>
                <a:cs typeface="Times New Roman"/>
              </a:rPr>
              <a:t> </a:t>
            </a:r>
            <a:r>
              <a:rPr sz="2400" dirty="0">
                <a:solidFill>
                  <a:srgbClr val="03499E"/>
                </a:solidFill>
                <a:latin typeface="Times New Roman"/>
                <a:cs typeface="Times New Roman"/>
              </a:rPr>
              <a:t>hợp</a:t>
            </a:r>
            <a:r>
              <a:rPr sz="2400" spc="5" dirty="0">
                <a:solidFill>
                  <a:srgbClr val="03499E"/>
                </a:solidFill>
                <a:latin typeface="Times New Roman"/>
                <a:cs typeface="Times New Roman"/>
              </a:rPr>
              <a:t> </a:t>
            </a:r>
            <a:r>
              <a:rPr sz="2400" dirty="0">
                <a:solidFill>
                  <a:srgbClr val="03499E"/>
                </a:solidFill>
                <a:latin typeface="Times New Roman"/>
                <a:cs typeface="Times New Roman"/>
              </a:rPr>
              <a:t>đồng</a:t>
            </a:r>
            <a:r>
              <a:rPr sz="2400" spc="-5" dirty="0">
                <a:solidFill>
                  <a:srgbClr val="03499E"/>
                </a:solidFill>
                <a:latin typeface="Times New Roman"/>
                <a:cs typeface="Times New Roman"/>
              </a:rPr>
              <a:t> </a:t>
            </a:r>
            <a:r>
              <a:rPr sz="2400" dirty="0">
                <a:solidFill>
                  <a:srgbClr val="03499E"/>
                </a:solidFill>
                <a:latin typeface="Times New Roman"/>
                <a:cs typeface="Times New Roman"/>
              </a:rPr>
              <a:t>do</a:t>
            </a:r>
            <a:r>
              <a:rPr sz="2400" spc="-5" dirty="0">
                <a:solidFill>
                  <a:srgbClr val="03499E"/>
                </a:solidFill>
                <a:latin typeface="Times New Roman"/>
                <a:cs typeface="Times New Roman"/>
              </a:rPr>
              <a:t> </a:t>
            </a:r>
            <a:r>
              <a:rPr sz="2400" dirty="0">
                <a:solidFill>
                  <a:srgbClr val="03499E"/>
                </a:solidFill>
                <a:latin typeface="Times New Roman"/>
                <a:cs typeface="Times New Roman"/>
              </a:rPr>
              <a:t>lỗi</a:t>
            </a:r>
            <a:r>
              <a:rPr sz="2400" spc="-20" dirty="0">
                <a:solidFill>
                  <a:srgbClr val="03499E"/>
                </a:solidFill>
                <a:latin typeface="Times New Roman"/>
                <a:cs typeface="Times New Roman"/>
              </a:rPr>
              <a:t> </a:t>
            </a:r>
            <a:r>
              <a:rPr sz="2400" dirty="0">
                <a:solidFill>
                  <a:srgbClr val="03499E"/>
                </a:solidFill>
                <a:latin typeface="Times New Roman"/>
                <a:cs typeface="Times New Roman"/>
              </a:rPr>
              <a:t>của</a:t>
            </a:r>
            <a:r>
              <a:rPr sz="2400" spc="-10" dirty="0">
                <a:solidFill>
                  <a:srgbClr val="03499E"/>
                </a:solidFill>
                <a:latin typeface="Times New Roman"/>
                <a:cs typeface="Times New Roman"/>
              </a:rPr>
              <a:t> </a:t>
            </a:r>
            <a:r>
              <a:rPr sz="2400" dirty="0">
                <a:solidFill>
                  <a:srgbClr val="03499E"/>
                </a:solidFill>
                <a:latin typeface="Times New Roman"/>
                <a:cs typeface="Times New Roman"/>
              </a:rPr>
              <a:t>nhà</a:t>
            </a:r>
            <a:r>
              <a:rPr sz="2400" spc="-5" dirty="0">
                <a:solidFill>
                  <a:srgbClr val="03499E"/>
                </a:solidFill>
                <a:latin typeface="Times New Roman"/>
                <a:cs typeface="Times New Roman"/>
              </a:rPr>
              <a:t> </a:t>
            </a:r>
            <a:r>
              <a:rPr sz="2400" spc="-20" dirty="0">
                <a:solidFill>
                  <a:srgbClr val="03499E"/>
                </a:solidFill>
                <a:latin typeface="Times New Roman"/>
                <a:cs typeface="Times New Roman"/>
              </a:rPr>
              <a:t>thầu</a:t>
            </a:r>
            <a:endParaRPr sz="2400">
              <a:latin typeface="Times New Roman"/>
              <a:cs typeface="Times New Roman"/>
            </a:endParaRPr>
          </a:p>
          <a:p>
            <a:pPr marL="316865" indent="-304165">
              <a:lnSpc>
                <a:spcPct val="100000"/>
              </a:lnSpc>
              <a:spcBef>
                <a:spcPts val="409"/>
              </a:spcBef>
              <a:buSzPct val="50000"/>
              <a:buFont typeface="Wingdings"/>
              <a:buChar char=""/>
              <a:tabLst>
                <a:tab pos="316865" algn="l"/>
              </a:tabLst>
            </a:pPr>
            <a:r>
              <a:rPr sz="2400" dirty="0">
                <a:solidFill>
                  <a:srgbClr val="03499E"/>
                </a:solidFill>
                <a:latin typeface="Times New Roman"/>
                <a:cs typeface="Times New Roman"/>
              </a:rPr>
              <a:t>Thực</a:t>
            </a:r>
            <a:r>
              <a:rPr sz="2400" spc="-5" dirty="0">
                <a:solidFill>
                  <a:srgbClr val="03499E"/>
                </a:solidFill>
                <a:latin typeface="Times New Roman"/>
                <a:cs typeface="Times New Roman"/>
              </a:rPr>
              <a:t> </a:t>
            </a:r>
            <a:r>
              <a:rPr sz="2400" dirty="0">
                <a:solidFill>
                  <a:srgbClr val="03499E"/>
                </a:solidFill>
                <a:latin typeface="Times New Roman"/>
                <a:cs typeface="Times New Roman"/>
              </a:rPr>
              <a:t>hiện</a:t>
            </a:r>
            <a:r>
              <a:rPr sz="2400" spc="-20" dirty="0">
                <a:solidFill>
                  <a:srgbClr val="03499E"/>
                </a:solidFill>
                <a:latin typeface="Times New Roman"/>
                <a:cs typeface="Times New Roman"/>
              </a:rPr>
              <a:t> </a:t>
            </a:r>
            <a:r>
              <a:rPr sz="2400" dirty="0">
                <a:solidFill>
                  <a:srgbClr val="03499E"/>
                </a:solidFill>
                <a:latin typeface="Times New Roman"/>
                <a:cs typeface="Times New Roman"/>
              </a:rPr>
              <a:t>nghĩa</a:t>
            </a:r>
            <a:r>
              <a:rPr sz="2400" spc="-10" dirty="0">
                <a:solidFill>
                  <a:srgbClr val="03499E"/>
                </a:solidFill>
                <a:latin typeface="Times New Roman"/>
                <a:cs typeface="Times New Roman"/>
              </a:rPr>
              <a:t> </a:t>
            </a:r>
            <a:r>
              <a:rPr sz="2400" dirty="0">
                <a:solidFill>
                  <a:srgbClr val="03499E"/>
                </a:solidFill>
                <a:latin typeface="Times New Roman"/>
                <a:cs typeface="Times New Roman"/>
              </a:rPr>
              <a:t>vụ kê khai</a:t>
            </a:r>
            <a:r>
              <a:rPr sz="2400" spc="-5" dirty="0">
                <a:solidFill>
                  <a:srgbClr val="03499E"/>
                </a:solidFill>
                <a:latin typeface="Times New Roman"/>
                <a:cs typeface="Times New Roman"/>
              </a:rPr>
              <a:t> </a:t>
            </a:r>
            <a:r>
              <a:rPr sz="2400" dirty="0">
                <a:solidFill>
                  <a:srgbClr val="03499E"/>
                </a:solidFill>
                <a:latin typeface="Times New Roman"/>
                <a:cs typeface="Times New Roman"/>
              </a:rPr>
              <a:t>thuế</a:t>
            </a:r>
            <a:r>
              <a:rPr sz="2400" spc="-20" dirty="0">
                <a:solidFill>
                  <a:srgbClr val="03499E"/>
                </a:solidFill>
                <a:latin typeface="Times New Roman"/>
                <a:cs typeface="Times New Roman"/>
              </a:rPr>
              <a:t> </a:t>
            </a:r>
            <a:r>
              <a:rPr sz="2400" dirty="0">
                <a:solidFill>
                  <a:srgbClr val="03499E"/>
                </a:solidFill>
                <a:latin typeface="Times New Roman"/>
                <a:cs typeface="Times New Roman"/>
              </a:rPr>
              <a:t>và nộp </a:t>
            </a:r>
            <a:r>
              <a:rPr sz="2400" spc="-20" dirty="0">
                <a:solidFill>
                  <a:srgbClr val="03499E"/>
                </a:solidFill>
                <a:latin typeface="Times New Roman"/>
                <a:cs typeface="Times New Roman"/>
              </a:rPr>
              <a:t>thuế</a:t>
            </a:r>
            <a:endParaRPr sz="2400">
              <a:latin typeface="Times New Roman"/>
              <a:cs typeface="Times New Roman"/>
            </a:endParaRPr>
          </a:p>
          <a:p>
            <a:pPr marL="316865" indent="-304165">
              <a:lnSpc>
                <a:spcPct val="100000"/>
              </a:lnSpc>
              <a:spcBef>
                <a:spcPts val="395"/>
              </a:spcBef>
              <a:buSzPct val="50000"/>
              <a:buFont typeface="Wingdings"/>
              <a:buChar char=""/>
              <a:tabLst>
                <a:tab pos="316865" algn="l"/>
              </a:tabLst>
            </a:pPr>
            <a:r>
              <a:rPr sz="2400" dirty="0">
                <a:solidFill>
                  <a:srgbClr val="03499E"/>
                </a:solidFill>
                <a:latin typeface="Times New Roman"/>
                <a:cs typeface="Times New Roman"/>
              </a:rPr>
              <a:t>Năng</a:t>
            </a:r>
            <a:r>
              <a:rPr sz="2400" spc="-15" dirty="0">
                <a:solidFill>
                  <a:srgbClr val="03499E"/>
                </a:solidFill>
                <a:latin typeface="Times New Roman"/>
                <a:cs typeface="Times New Roman"/>
              </a:rPr>
              <a:t> </a:t>
            </a:r>
            <a:r>
              <a:rPr sz="2400" dirty="0">
                <a:solidFill>
                  <a:srgbClr val="03499E"/>
                </a:solidFill>
                <a:latin typeface="Times New Roman"/>
                <a:cs typeface="Times New Roman"/>
              </a:rPr>
              <a:t>lực</a:t>
            </a:r>
            <a:r>
              <a:rPr sz="2400" spc="-15" dirty="0">
                <a:solidFill>
                  <a:srgbClr val="03499E"/>
                </a:solidFill>
                <a:latin typeface="Times New Roman"/>
                <a:cs typeface="Times New Roman"/>
              </a:rPr>
              <a:t> </a:t>
            </a:r>
            <a:r>
              <a:rPr sz="2400" dirty="0">
                <a:solidFill>
                  <a:srgbClr val="03499E"/>
                </a:solidFill>
                <a:latin typeface="Times New Roman"/>
                <a:cs typeface="Times New Roman"/>
              </a:rPr>
              <a:t>tài</a:t>
            </a:r>
            <a:r>
              <a:rPr sz="2400" spc="-15" dirty="0">
                <a:solidFill>
                  <a:srgbClr val="03499E"/>
                </a:solidFill>
                <a:latin typeface="Times New Roman"/>
                <a:cs typeface="Times New Roman"/>
              </a:rPr>
              <a:t> </a:t>
            </a:r>
            <a:r>
              <a:rPr sz="2400" dirty="0">
                <a:solidFill>
                  <a:srgbClr val="03499E"/>
                </a:solidFill>
                <a:latin typeface="Times New Roman"/>
                <a:cs typeface="Times New Roman"/>
              </a:rPr>
              <a:t>chính:</a:t>
            </a:r>
            <a:r>
              <a:rPr sz="2400" spc="-25" dirty="0">
                <a:solidFill>
                  <a:srgbClr val="03499E"/>
                </a:solidFill>
                <a:latin typeface="Times New Roman"/>
                <a:cs typeface="Times New Roman"/>
              </a:rPr>
              <a:t> </a:t>
            </a:r>
            <a:r>
              <a:rPr sz="2400" dirty="0">
                <a:solidFill>
                  <a:srgbClr val="03499E"/>
                </a:solidFill>
                <a:latin typeface="Times New Roman"/>
                <a:cs typeface="Times New Roman"/>
              </a:rPr>
              <a:t>Kết quả</a:t>
            </a:r>
            <a:r>
              <a:rPr sz="2400" spc="-15" dirty="0">
                <a:solidFill>
                  <a:srgbClr val="03499E"/>
                </a:solidFill>
                <a:latin typeface="Times New Roman"/>
                <a:cs typeface="Times New Roman"/>
              </a:rPr>
              <a:t> </a:t>
            </a:r>
            <a:r>
              <a:rPr sz="2400" dirty="0">
                <a:solidFill>
                  <a:srgbClr val="03499E"/>
                </a:solidFill>
                <a:latin typeface="Times New Roman"/>
                <a:cs typeface="Times New Roman"/>
              </a:rPr>
              <a:t>hoạt</a:t>
            </a:r>
            <a:r>
              <a:rPr sz="2400" spc="-10" dirty="0">
                <a:solidFill>
                  <a:srgbClr val="03499E"/>
                </a:solidFill>
                <a:latin typeface="Times New Roman"/>
                <a:cs typeface="Times New Roman"/>
              </a:rPr>
              <a:t> </a:t>
            </a:r>
            <a:r>
              <a:rPr sz="2400" dirty="0">
                <a:solidFill>
                  <a:srgbClr val="03499E"/>
                </a:solidFill>
                <a:latin typeface="Times New Roman"/>
                <a:cs typeface="Times New Roman"/>
              </a:rPr>
              <a:t>động</a:t>
            </a:r>
            <a:r>
              <a:rPr sz="2400" spc="-10" dirty="0">
                <a:solidFill>
                  <a:srgbClr val="03499E"/>
                </a:solidFill>
                <a:latin typeface="Times New Roman"/>
                <a:cs typeface="Times New Roman"/>
              </a:rPr>
              <a:t> </a:t>
            </a:r>
            <a:r>
              <a:rPr sz="2400" dirty="0">
                <a:solidFill>
                  <a:srgbClr val="03499E"/>
                </a:solidFill>
                <a:latin typeface="Times New Roman"/>
                <a:cs typeface="Times New Roman"/>
              </a:rPr>
              <a:t>tài</a:t>
            </a:r>
            <a:r>
              <a:rPr sz="2400" spc="-20" dirty="0">
                <a:solidFill>
                  <a:srgbClr val="03499E"/>
                </a:solidFill>
                <a:latin typeface="Times New Roman"/>
                <a:cs typeface="Times New Roman"/>
              </a:rPr>
              <a:t> </a:t>
            </a:r>
            <a:r>
              <a:rPr sz="2400" dirty="0">
                <a:solidFill>
                  <a:srgbClr val="03499E"/>
                </a:solidFill>
                <a:latin typeface="Times New Roman"/>
                <a:cs typeface="Times New Roman"/>
              </a:rPr>
              <a:t>chính,</a:t>
            </a:r>
            <a:r>
              <a:rPr sz="2400" spc="-10" dirty="0">
                <a:solidFill>
                  <a:srgbClr val="03499E"/>
                </a:solidFill>
                <a:latin typeface="Times New Roman"/>
                <a:cs typeface="Times New Roman"/>
              </a:rPr>
              <a:t> </a:t>
            </a:r>
            <a:r>
              <a:rPr sz="2400" dirty="0">
                <a:solidFill>
                  <a:srgbClr val="03499E"/>
                </a:solidFill>
                <a:latin typeface="Times New Roman"/>
                <a:cs typeface="Times New Roman"/>
              </a:rPr>
              <a:t>doanh</a:t>
            </a:r>
            <a:r>
              <a:rPr sz="2400" spc="-20" dirty="0">
                <a:solidFill>
                  <a:srgbClr val="03499E"/>
                </a:solidFill>
                <a:latin typeface="Times New Roman"/>
                <a:cs typeface="Times New Roman"/>
              </a:rPr>
              <a:t> </a:t>
            </a:r>
            <a:r>
              <a:rPr sz="2400" dirty="0">
                <a:solidFill>
                  <a:srgbClr val="03499E"/>
                </a:solidFill>
                <a:latin typeface="Times New Roman"/>
                <a:cs typeface="Times New Roman"/>
              </a:rPr>
              <a:t>thu bình</a:t>
            </a:r>
            <a:r>
              <a:rPr sz="2400" spc="-15" dirty="0">
                <a:solidFill>
                  <a:srgbClr val="03499E"/>
                </a:solidFill>
                <a:latin typeface="Times New Roman"/>
                <a:cs typeface="Times New Roman"/>
              </a:rPr>
              <a:t> </a:t>
            </a:r>
            <a:r>
              <a:rPr sz="2400" dirty="0">
                <a:solidFill>
                  <a:srgbClr val="03499E"/>
                </a:solidFill>
                <a:latin typeface="Times New Roman"/>
                <a:cs typeface="Times New Roman"/>
              </a:rPr>
              <a:t>quân</a:t>
            </a:r>
            <a:r>
              <a:rPr sz="2400" spc="-15" dirty="0">
                <a:solidFill>
                  <a:srgbClr val="03499E"/>
                </a:solidFill>
                <a:latin typeface="Times New Roman"/>
                <a:cs typeface="Times New Roman"/>
              </a:rPr>
              <a:t> </a:t>
            </a:r>
            <a:r>
              <a:rPr sz="2400" dirty="0">
                <a:solidFill>
                  <a:srgbClr val="03499E"/>
                </a:solidFill>
                <a:latin typeface="Times New Roman"/>
                <a:cs typeface="Times New Roman"/>
              </a:rPr>
              <a:t>hằng</a:t>
            </a:r>
            <a:r>
              <a:rPr sz="2400" spc="-5" dirty="0">
                <a:solidFill>
                  <a:srgbClr val="03499E"/>
                </a:solidFill>
                <a:latin typeface="Times New Roman"/>
                <a:cs typeface="Times New Roman"/>
              </a:rPr>
              <a:t> </a:t>
            </a:r>
            <a:r>
              <a:rPr sz="2400" spc="-25" dirty="0">
                <a:solidFill>
                  <a:srgbClr val="03499E"/>
                </a:solidFill>
                <a:latin typeface="Times New Roman"/>
                <a:cs typeface="Times New Roman"/>
              </a:rPr>
              <a:t>năm</a:t>
            </a:r>
            <a:endParaRPr sz="2400">
              <a:latin typeface="Times New Roman"/>
              <a:cs typeface="Times New Roman"/>
            </a:endParaRPr>
          </a:p>
          <a:p>
            <a:pPr marL="316865" indent="-304165">
              <a:lnSpc>
                <a:spcPct val="100000"/>
              </a:lnSpc>
              <a:spcBef>
                <a:spcPts val="409"/>
              </a:spcBef>
              <a:buSzPct val="50000"/>
              <a:buFont typeface="Wingdings"/>
              <a:buChar char=""/>
              <a:tabLst>
                <a:tab pos="316865" algn="l"/>
              </a:tabLst>
            </a:pPr>
            <a:r>
              <a:rPr sz="2400" dirty="0">
                <a:solidFill>
                  <a:srgbClr val="03499E"/>
                </a:solidFill>
                <a:latin typeface="Times New Roman"/>
                <a:cs typeface="Times New Roman"/>
              </a:rPr>
              <a:t>Nhà</a:t>
            </a:r>
            <a:r>
              <a:rPr sz="2400" spc="-25" dirty="0">
                <a:solidFill>
                  <a:srgbClr val="03499E"/>
                </a:solidFill>
                <a:latin typeface="Times New Roman"/>
                <a:cs typeface="Times New Roman"/>
              </a:rPr>
              <a:t> </a:t>
            </a:r>
            <a:r>
              <a:rPr sz="2400" dirty="0">
                <a:solidFill>
                  <a:srgbClr val="03499E"/>
                </a:solidFill>
                <a:latin typeface="Times New Roman"/>
                <a:cs typeface="Times New Roman"/>
              </a:rPr>
              <a:t>thầu</a:t>
            </a:r>
            <a:r>
              <a:rPr sz="2400" spc="-25" dirty="0">
                <a:solidFill>
                  <a:srgbClr val="03499E"/>
                </a:solidFill>
                <a:latin typeface="Times New Roman"/>
                <a:cs typeface="Times New Roman"/>
              </a:rPr>
              <a:t> </a:t>
            </a:r>
            <a:r>
              <a:rPr sz="2400" dirty="0">
                <a:solidFill>
                  <a:srgbClr val="03499E"/>
                </a:solidFill>
                <a:latin typeface="Times New Roman"/>
                <a:cs typeface="Times New Roman"/>
              </a:rPr>
              <a:t>là</a:t>
            </a:r>
            <a:r>
              <a:rPr sz="2400" spc="-20" dirty="0">
                <a:solidFill>
                  <a:srgbClr val="03499E"/>
                </a:solidFill>
                <a:latin typeface="Times New Roman"/>
                <a:cs typeface="Times New Roman"/>
              </a:rPr>
              <a:t> </a:t>
            </a:r>
            <a:r>
              <a:rPr sz="2400" dirty="0">
                <a:solidFill>
                  <a:srgbClr val="03499E"/>
                </a:solidFill>
                <a:latin typeface="Times New Roman"/>
                <a:cs typeface="Times New Roman"/>
              </a:rPr>
              <a:t>Nhà</a:t>
            </a:r>
            <a:r>
              <a:rPr sz="2400" spc="-15" dirty="0">
                <a:solidFill>
                  <a:srgbClr val="03499E"/>
                </a:solidFill>
                <a:latin typeface="Times New Roman"/>
                <a:cs typeface="Times New Roman"/>
              </a:rPr>
              <a:t> </a:t>
            </a:r>
            <a:r>
              <a:rPr sz="2400" dirty="0">
                <a:solidFill>
                  <a:srgbClr val="03499E"/>
                </a:solidFill>
                <a:latin typeface="Times New Roman"/>
                <a:cs typeface="Times New Roman"/>
              </a:rPr>
              <a:t>sản</a:t>
            </a:r>
            <a:r>
              <a:rPr sz="2400" spc="-20" dirty="0">
                <a:solidFill>
                  <a:srgbClr val="03499E"/>
                </a:solidFill>
                <a:latin typeface="Times New Roman"/>
                <a:cs typeface="Times New Roman"/>
              </a:rPr>
              <a:t> </a:t>
            </a:r>
            <a:r>
              <a:rPr sz="2400" dirty="0">
                <a:solidFill>
                  <a:srgbClr val="03499E"/>
                </a:solidFill>
                <a:latin typeface="Times New Roman"/>
                <a:cs typeface="Times New Roman"/>
              </a:rPr>
              <a:t>xuất</a:t>
            </a:r>
            <a:r>
              <a:rPr sz="2400" spc="-30" dirty="0">
                <a:solidFill>
                  <a:srgbClr val="03499E"/>
                </a:solidFill>
                <a:latin typeface="Times New Roman"/>
                <a:cs typeface="Times New Roman"/>
              </a:rPr>
              <a:t> </a:t>
            </a:r>
            <a:r>
              <a:rPr sz="2400" dirty="0">
                <a:solidFill>
                  <a:srgbClr val="03499E"/>
                </a:solidFill>
                <a:latin typeface="Times New Roman"/>
                <a:cs typeface="Times New Roman"/>
              </a:rPr>
              <a:t>=&gt;</a:t>
            </a:r>
            <a:r>
              <a:rPr sz="2400" spc="-25" dirty="0">
                <a:solidFill>
                  <a:srgbClr val="03499E"/>
                </a:solidFill>
                <a:latin typeface="Times New Roman"/>
                <a:cs typeface="Times New Roman"/>
              </a:rPr>
              <a:t> </a:t>
            </a:r>
            <a:r>
              <a:rPr sz="2400" dirty="0">
                <a:solidFill>
                  <a:srgbClr val="03499E"/>
                </a:solidFill>
                <a:latin typeface="Times New Roman"/>
                <a:cs typeface="Times New Roman"/>
              </a:rPr>
              <a:t>Năng</a:t>
            </a:r>
            <a:r>
              <a:rPr sz="2400" spc="-25" dirty="0">
                <a:solidFill>
                  <a:srgbClr val="03499E"/>
                </a:solidFill>
                <a:latin typeface="Times New Roman"/>
                <a:cs typeface="Times New Roman"/>
              </a:rPr>
              <a:t> </a:t>
            </a:r>
            <a:r>
              <a:rPr sz="2400" dirty="0">
                <a:solidFill>
                  <a:srgbClr val="03499E"/>
                </a:solidFill>
                <a:latin typeface="Times New Roman"/>
                <a:cs typeface="Times New Roman"/>
              </a:rPr>
              <a:t>lực</a:t>
            </a:r>
            <a:r>
              <a:rPr sz="2400" spc="-25" dirty="0">
                <a:solidFill>
                  <a:srgbClr val="03499E"/>
                </a:solidFill>
                <a:latin typeface="Times New Roman"/>
                <a:cs typeface="Times New Roman"/>
              </a:rPr>
              <a:t> </a:t>
            </a:r>
            <a:r>
              <a:rPr sz="2400" dirty="0">
                <a:solidFill>
                  <a:srgbClr val="03499E"/>
                </a:solidFill>
                <a:latin typeface="Times New Roman"/>
                <a:cs typeface="Times New Roman"/>
              </a:rPr>
              <a:t>sản</a:t>
            </a:r>
            <a:r>
              <a:rPr sz="2400" spc="-25" dirty="0">
                <a:solidFill>
                  <a:srgbClr val="03499E"/>
                </a:solidFill>
                <a:latin typeface="Times New Roman"/>
                <a:cs typeface="Times New Roman"/>
              </a:rPr>
              <a:t> </a:t>
            </a:r>
            <a:r>
              <a:rPr sz="2400" spc="-10" dirty="0">
                <a:solidFill>
                  <a:srgbClr val="03499E"/>
                </a:solidFill>
                <a:latin typeface="Times New Roman"/>
                <a:cs typeface="Times New Roman"/>
              </a:rPr>
              <a:t>xuất:</a:t>
            </a:r>
            <a:endParaRPr sz="2400">
              <a:latin typeface="Times New Roman"/>
              <a:cs typeface="Times New Roman"/>
            </a:endParaRPr>
          </a:p>
          <a:p>
            <a:pPr marL="317500" marR="38735" lvl="1" indent="347345">
              <a:lnSpc>
                <a:spcPct val="113799"/>
              </a:lnSpc>
              <a:spcBef>
                <a:spcPts val="10"/>
              </a:spcBef>
              <a:buSzPct val="50000"/>
              <a:buFont typeface="Wingdings"/>
              <a:buChar char=""/>
              <a:tabLst>
                <a:tab pos="664845" algn="l"/>
              </a:tabLst>
            </a:pPr>
            <a:r>
              <a:rPr sz="2400" dirty="0">
                <a:solidFill>
                  <a:srgbClr val="03499E"/>
                </a:solidFill>
                <a:latin typeface="Times New Roman"/>
                <a:cs typeface="Times New Roman"/>
              </a:rPr>
              <a:t>-</a:t>
            </a:r>
            <a:r>
              <a:rPr sz="2400" spc="-10" dirty="0">
                <a:solidFill>
                  <a:srgbClr val="03499E"/>
                </a:solidFill>
                <a:latin typeface="Times New Roman"/>
                <a:cs typeface="Times New Roman"/>
              </a:rPr>
              <a:t> </a:t>
            </a:r>
            <a:r>
              <a:rPr sz="2400" dirty="0">
                <a:solidFill>
                  <a:srgbClr val="03499E"/>
                </a:solidFill>
                <a:latin typeface="Times New Roman"/>
                <a:cs typeface="Times New Roman"/>
              </a:rPr>
              <a:t>Công</a:t>
            </a:r>
            <a:r>
              <a:rPr sz="2400" spc="-10" dirty="0">
                <a:solidFill>
                  <a:srgbClr val="03499E"/>
                </a:solidFill>
                <a:latin typeface="Times New Roman"/>
                <a:cs typeface="Times New Roman"/>
              </a:rPr>
              <a:t> </a:t>
            </a:r>
            <a:r>
              <a:rPr sz="2400" dirty="0">
                <a:solidFill>
                  <a:srgbClr val="03499E"/>
                </a:solidFill>
                <a:latin typeface="Times New Roman"/>
                <a:cs typeface="Times New Roman"/>
              </a:rPr>
              <a:t>suất</a:t>
            </a:r>
            <a:r>
              <a:rPr sz="2400" spc="-15" dirty="0">
                <a:solidFill>
                  <a:srgbClr val="03499E"/>
                </a:solidFill>
                <a:latin typeface="Times New Roman"/>
                <a:cs typeface="Times New Roman"/>
              </a:rPr>
              <a:t> </a:t>
            </a:r>
            <a:r>
              <a:rPr sz="2400" dirty="0">
                <a:solidFill>
                  <a:srgbClr val="03499E"/>
                </a:solidFill>
                <a:latin typeface="Times New Roman"/>
                <a:cs typeface="Times New Roman"/>
              </a:rPr>
              <a:t>thiết</a:t>
            </a:r>
            <a:r>
              <a:rPr sz="2400" spc="-30" dirty="0">
                <a:solidFill>
                  <a:srgbClr val="03499E"/>
                </a:solidFill>
                <a:latin typeface="Times New Roman"/>
                <a:cs typeface="Times New Roman"/>
              </a:rPr>
              <a:t> </a:t>
            </a:r>
            <a:r>
              <a:rPr sz="2400" dirty="0">
                <a:solidFill>
                  <a:srgbClr val="03499E"/>
                </a:solidFill>
                <a:latin typeface="Times New Roman"/>
                <a:cs typeface="Times New Roman"/>
              </a:rPr>
              <a:t>kế</a:t>
            </a:r>
            <a:r>
              <a:rPr sz="2400" spc="-5" dirty="0">
                <a:solidFill>
                  <a:srgbClr val="03499E"/>
                </a:solidFill>
                <a:latin typeface="Times New Roman"/>
                <a:cs typeface="Times New Roman"/>
              </a:rPr>
              <a:t> </a:t>
            </a:r>
            <a:r>
              <a:rPr sz="2400" dirty="0">
                <a:solidFill>
                  <a:srgbClr val="03499E"/>
                </a:solidFill>
                <a:latin typeface="Times New Roman"/>
                <a:cs typeface="Times New Roman"/>
              </a:rPr>
              <a:t>của</a:t>
            </a:r>
            <a:r>
              <a:rPr sz="2400" spc="-20" dirty="0">
                <a:solidFill>
                  <a:srgbClr val="03499E"/>
                </a:solidFill>
                <a:latin typeface="Times New Roman"/>
                <a:cs typeface="Times New Roman"/>
              </a:rPr>
              <a:t> </a:t>
            </a:r>
            <a:r>
              <a:rPr sz="2400" dirty="0">
                <a:solidFill>
                  <a:srgbClr val="03499E"/>
                </a:solidFill>
                <a:latin typeface="Times New Roman"/>
                <a:cs typeface="Times New Roman"/>
              </a:rPr>
              <a:t>nhà</a:t>
            </a:r>
            <a:r>
              <a:rPr sz="2400" spc="-15" dirty="0">
                <a:solidFill>
                  <a:srgbClr val="03499E"/>
                </a:solidFill>
                <a:latin typeface="Times New Roman"/>
                <a:cs typeface="Times New Roman"/>
              </a:rPr>
              <a:t> </a:t>
            </a:r>
            <a:r>
              <a:rPr sz="2400" dirty="0">
                <a:solidFill>
                  <a:srgbClr val="03499E"/>
                </a:solidFill>
                <a:latin typeface="Times New Roman"/>
                <a:cs typeface="Times New Roman"/>
              </a:rPr>
              <a:t>máy, dây</a:t>
            </a:r>
            <a:r>
              <a:rPr sz="2400" spc="-5" dirty="0">
                <a:solidFill>
                  <a:srgbClr val="03499E"/>
                </a:solidFill>
                <a:latin typeface="Times New Roman"/>
                <a:cs typeface="Times New Roman"/>
              </a:rPr>
              <a:t> </a:t>
            </a:r>
            <a:r>
              <a:rPr sz="2400" dirty="0">
                <a:solidFill>
                  <a:srgbClr val="03499E"/>
                </a:solidFill>
                <a:latin typeface="Times New Roman"/>
                <a:cs typeface="Times New Roman"/>
              </a:rPr>
              <a:t>chuyền</a:t>
            </a:r>
            <a:r>
              <a:rPr sz="2400" spc="-20" dirty="0">
                <a:solidFill>
                  <a:srgbClr val="03499E"/>
                </a:solidFill>
                <a:latin typeface="Times New Roman"/>
                <a:cs typeface="Times New Roman"/>
              </a:rPr>
              <a:t> </a:t>
            </a:r>
            <a:r>
              <a:rPr sz="2400" dirty="0">
                <a:solidFill>
                  <a:srgbClr val="03499E"/>
                </a:solidFill>
                <a:latin typeface="Times New Roman"/>
                <a:cs typeface="Times New Roman"/>
              </a:rPr>
              <a:t>-</a:t>
            </a:r>
            <a:r>
              <a:rPr sz="2400" spc="-15" dirty="0">
                <a:solidFill>
                  <a:srgbClr val="03499E"/>
                </a:solidFill>
                <a:latin typeface="Times New Roman"/>
                <a:cs typeface="Times New Roman"/>
              </a:rPr>
              <a:t> </a:t>
            </a:r>
            <a:r>
              <a:rPr sz="2400" dirty="0">
                <a:solidFill>
                  <a:srgbClr val="03499E"/>
                </a:solidFill>
                <a:latin typeface="Times New Roman"/>
                <a:cs typeface="Times New Roman"/>
              </a:rPr>
              <a:t>Sản</a:t>
            </a:r>
            <a:r>
              <a:rPr sz="2400" spc="-5" dirty="0">
                <a:solidFill>
                  <a:srgbClr val="03499E"/>
                </a:solidFill>
                <a:latin typeface="Times New Roman"/>
                <a:cs typeface="Times New Roman"/>
              </a:rPr>
              <a:t> </a:t>
            </a:r>
            <a:r>
              <a:rPr sz="2400" dirty="0">
                <a:solidFill>
                  <a:srgbClr val="03499E"/>
                </a:solidFill>
                <a:latin typeface="Times New Roman"/>
                <a:cs typeface="Times New Roman"/>
              </a:rPr>
              <a:t>lượng</a:t>
            </a:r>
            <a:r>
              <a:rPr sz="2400" spc="-5" dirty="0">
                <a:solidFill>
                  <a:srgbClr val="03499E"/>
                </a:solidFill>
                <a:latin typeface="Times New Roman"/>
                <a:cs typeface="Times New Roman"/>
              </a:rPr>
              <a:t> </a:t>
            </a:r>
            <a:r>
              <a:rPr sz="2400" dirty="0">
                <a:solidFill>
                  <a:srgbClr val="03499E"/>
                </a:solidFill>
                <a:latin typeface="Times New Roman"/>
                <a:cs typeface="Times New Roman"/>
              </a:rPr>
              <a:t>sản</a:t>
            </a:r>
            <a:r>
              <a:rPr sz="2400" spc="-5" dirty="0">
                <a:solidFill>
                  <a:srgbClr val="03499E"/>
                </a:solidFill>
                <a:latin typeface="Times New Roman"/>
                <a:cs typeface="Times New Roman"/>
              </a:rPr>
              <a:t> </a:t>
            </a:r>
            <a:r>
              <a:rPr sz="2400" dirty="0">
                <a:solidFill>
                  <a:srgbClr val="03499E"/>
                </a:solidFill>
                <a:latin typeface="Times New Roman"/>
                <a:cs typeface="Times New Roman"/>
              </a:rPr>
              <a:t>xuất</a:t>
            </a:r>
            <a:r>
              <a:rPr sz="2400" spc="-30" dirty="0">
                <a:solidFill>
                  <a:srgbClr val="03499E"/>
                </a:solidFill>
                <a:latin typeface="Times New Roman"/>
                <a:cs typeface="Times New Roman"/>
              </a:rPr>
              <a:t> </a:t>
            </a:r>
            <a:r>
              <a:rPr sz="2400" dirty="0">
                <a:solidFill>
                  <a:srgbClr val="03499E"/>
                </a:solidFill>
                <a:latin typeface="Times New Roman"/>
                <a:cs typeface="Times New Roman"/>
              </a:rPr>
              <a:t>cao</a:t>
            </a:r>
            <a:r>
              <a:rPr sz="2400" spc="-5" dirty="0">
                <a:solidFill>
                  <a:srgbClr val="03499E"/>
                </a:solidFill>
                <a:latin typeface="Times New Roman"/>
                <a:cs typeface="Times New Roman"/>
              </a:rPr>
              <a:t> </a:t>
            </a:r>
            <a:r>
              <a:rPr sz="2400" dirty="0">
                <a:solidFill>
                  <a:srgbClr val="03499E"/>
                </a:solidFill>
                <a:latin typeface="Times New Roman"/>
                <a:cs typeface="Times New Roman"/>
              </a:rPr>
              <a:t>nhất</a:t>
            </a:r>
            <a:r>
              <a:rPr sz="2400" spc="-25" dirty="0">
                <a:solidFill>
                  <a:srgbClr val="03499E"/>
                </a:solidFill>
                <a:latin typeface="Times New Roman"/>
                <a:cs typeface="Times New Roman"/>
              </a:rPr>
              <a:t> </a:t>
            </a:r>
            <a:r>
              <a:rPr sz="2400" spc="-10" dirty="0">
                <a:solidFill>
                  <a:srgbClr val="03499E"/>
                </a:solidFill>
                <a:latin typeface="Times New Roman"/>
                <a:cs typeface="Times New Roman"/>
              </a:rPr>
              <a:t>trong </a:t>
            </a:r>
            <a:r>
              <a:rPr sz="2400" dirty="0">
                <a:solidFill>
                  <a:srgbClr val="03499E"/>
                </a:solidFill>
                <a:latin typeface="Times New Roman"/>
                <a:cs typeface="Times New Roman"/>
              </a:rPr>
              <a:t>01</a:t>
            </a:r>
            <a:r>
              <a:rPr sz="2400" spc="-5" dirty="0">
                <a:solidFill>
                  <a:srgbClr val="03499E"/>
                </a:solidFill>
                <a:latin typeface="Times New Roman"/>
                <a:cs typeface="Times New Roman"/>
              </a:rPr>
              <a:t> </a:t>
            </a:r>
            <a:r>
              <a:rPr sz="2400" dirty="0">
                <a:solidFill>
                  <a:srgbClr val="03499E"/>
                </a:solidFill>
                <a:latin typeface="Times New Roman"/>
                <a:cs typeface="Times New Roman"/>
              </a:rPr>
              <a:t>tháng/05</a:t>
            </a:r>
            <a:r>
              <a:rPr sz="2400" spc="-20" dirty="0">
                <a:solidFill>
                  <a:srgbClr val="03499E"/>
                </a:solidFill>
                <a:latin typeface="Times New Roman"/>
                <a:cs typeface="Times New Roman"/>
              </a:rPr>
              <a:t> </a:t>
            </a:r>
            <a:r>
              <a:rPr sz="2400" dirty="0">
                <a:solidFill>
                  <a:srgbClr val="03499E"/>
                </a:solidFill>
                <a:latin typeface="Times New Roman"/>
                <a:cs typeface="Times New Roman"/>
              </a:rPr>
              <a:t>năm</a:t>
            </a:r>
            <a:r>
              <a:rPr sz="2400" spc="-5" dirty="0">
                <a:solidFill>
                  <a:srgbClr val="03499E"/>
                </a:solidFill>
                <a:latin typeface="Times New Roman"/>
                <a:cs typeface="Times New Roman"/>
              </a:rPr>
              <a:t> </a:t>
            </a:r>
            <a:r>
              <a:rPr sz="2400" dirty="0">
                <a:solidFill>
                  <a:srgbClr val="03499E"/>
                </a:solidFill>
                <a:latin typeface="Times New Roman"/>
                <a:cs typeface="Times New Roman"/>
              </a:rPr>
              <a:t>gần</a:t>
            </a:r>
            <a:r>
              <a:rPr sz="2400" spc="-5" dirty="0">
                <a:solidFill>
                  <a:srgbClr val="03499E"/>
                </a:solidFill>
                <a:latin typeface="Times New Roman"/>
                <a:cs typeface="Times New Roman"/>
              </a:rPr>
              <a:t> </a:t>
            </a:r>
            <a:r>
              <a:rPr sz="2400" spc="-20" dirty="0">
                <a:solidFill>
                  <a:srgbClr val="03499E"/>
                </a:solidFill>
                <a:latin typeface="Times New Roman"/>
                <a:cs typeface="Times New Roman"/>
              </a:rPr>
              <a:t>nhất</a:t>
            </a:r>
            <a:endParaRPr sz="2400">
              <a:latin typeface="Times New Roman"/>
              <a:cs typeface="Times New Roman"/>
            </a:endParaRPr>
          </a:p>
          <a:p>
            <a:pPr marL="664845" lvl="1" indent="-347345">
              <a:lnSpc>
                <a:spcPct val="100000"/>
              </a:lnSpc>
              <a:spcBef>
                <a:spcPts val="409"/>
              </a:spcBef>
              <a:buSzPct val="50000"/>
              <a:buFont typeface="Wingdings"/>
              <a:buChar char=""/>
              <a:tabLst>
                <a:tab pos="664845" algn="l"/>
                <a:tab pos="3449320" algn="l"/>
              </a:tabLst>
            </a:pPr>
            <a:r>
              <a:rPr sz="2400" dirty="0">
                <a:solidFill>
                  <a:srgbClr val="03499E"/>
                </a:solidFill>
                <a:latin typeface="Times New Roman"/>
                <a:cs typeface="Times New Roman"/>
              </a:rPr>
              <a:t>Số</a:t>
            </a:r>
            <a:r>
              <a:rPr sz="2400" spc="40" dirty="0">
                <a:solidFill>
                  <a:srgbClr val="03499E"/>
                </a:solidFill>
                <a:latin typeface="Times New Roman"/>
                <a:cs typeface="Times New Roman"/>
              </a:rPr>
              <a:t> </a:t>
            </a:r>
            <a:r>
              <a:rPr sz="2400" dirty="0">
                <a:solidFill>
                  <a:srgbClr val="03499E"/>
                </a:solidFill>
                <a:latin typeface="Times New Roman"/>
                <a:cs typeface="Times New Roman"/>
              </a:rPr>
              <a:t>lượng</a:t>
            </a:r>
            <a:r>
              <a:rPr sz="2400" spc="40" dirty="0">
                <a:solidFill>
                  <a:srgbClr val="03499E"/>
                </a:solidFill>
                <a:latin typeface="Times New Roman"/>
                <a:cs typeface="Times New Roman"/>
              </a:rPr>
              <a:t> </a:t>
            </a:r>
            <a:r>
              <a:rPr sz="2400" dirty="0">
                <a:solidFill>
                  <a:srgbClr val="03499E"/>
                </a:solidFill>
                <a:latin typeface="Times New Roman"/>
                <a:cs typeface="Times New Roman"/>
              </a:rPr>
              <a:t>sản</a:t>
            </a:r>
            <a:r>
              <a:rPr sz="2400" spc="40" dirty="0">
                <a:solidFill>
                  <a:srgbClr val="03499E"/>
                </a:solidFill>
                <a:latin typeface="Times New Roman"/>
                <a:cs typeface="Times New Roman"/>
              </a:rPr>
              <a:t> </a:t>
            </a:r>
            <a:r>
              <a:rPr sz="2400" dirty="0">
                <a:solidFill>
                  <a:srgbClr val="03499E"/>
                </a:solidFill>
                <a:latin typeface="Times New Roman"/>
                <a:cs typeface="Times New Roman"/>
              </a:rPr>
              <a:t>phẩm</a:t>
            </a:r>
            <a:r>
              <a:rPr sz="2400" spc="25" dirty="0">
                <a:solidFill>
                  <a:srgbClr val="03499E"/>
                </a:solidFill>
                <a:latin typeface="Times New Roman"/>
                <a:cs typeface="Times New Roman"/>
              </a:rPr>
              <a:t> </a:t>
            </a:r>
            <a:r>
              <a:rPr sz="2400" spc="-50" dirty="0">
                <a:solidFill>
                  <a:srgbClr val="03499E"/>
                </a:solidFill>
                <a:latin typeface="Times New Roman"/>
                <a:cs typeface="Times New Roman"/>
              </a:rPr>
              <a:t>=</a:t>
            </a:r>
            <a:r>
              <a:rPr sz="2400" dirty="0">
                <a:solidFill>
                  <a:srgbClr val="03499E"/>
                </a:solidFill>
                <a:latin typeface="Times New Roman"/>
                <a:cs typeface="Times New Roman"/>
              </a:rPr>
              <a:t>	k</a:t>
            </a:r>
            <a:r>
              <a:rPr sz="2400" spc="40" dirty="0">
                <a:solidFill>
                  <a:srgbClr val="03499E"/>
                </a:solidFill>
                <a:latin typeface="Times New Roman"/>
                <a:cs typeface="Times New Roman"/>
              </a:rPr>
              <a:t> </a:t>
            </a:r>
            <a:r>
              <a:rPr sz="2400" dirty="0">
                <a:solidFill>
                  <a:srgbClr val="03499E"/>
                </a:solidFill>
                <a:latin typeface="Times New Roman"/>
                <a:cs typeface="Times New Roman"/>
              </a:rPr>
              <a:t>x</a:t>
            </a:r>
            <a:r>
              <a:rPr sz="2400" spc="40" dirty="0">
                <a:solidFill>
                  <a:srgbClr val="03499E"/>
                </a:solidFill>
                <a:latin typeface="Times New Roman"/>
                <a:cs typeface="Times New Roman"/>
              </a:rPr>
              <a:t> </a:t>
            </a:r>
            <a:r>
              <a:rPr sz="2400" dirty="0">
                <a:solidFill>
                  <a:srgbClr val="03499E"/>
                </a:solidFill>
                <a:latin typeface="Times New Roman"/>
                <a:cs typeface="Times New Roman"/>
              </a:rPr>
              <a:t>(Số</a:t>
            </a:r>
            <a:r>
              <a:rPr sz="2400" spc="35" dirty="0">
                <a:solidFill>
                  <a:srgbClr val="03499E"/>
                </a:solidFill>
                <a:latin typeface="Times New Roman"/>
                <a:cs typeface="Times New Roman"/>
              </a:rPr>
              <a:t> </a:t>
            </a:r>
            <a:r>
              <a:rPr sz="2400" dirty="0">
                <a:solidFill>
                  <a:srgbClr val="03499E"/>
                </a:solidFill>
                <a:latin typeface="Times New Roman"/>
                <a:cs typeface="Times New Roman"/>
              </a:rPr>
              <a:t>lượng</a:t>
            </a:r>
            <a:r>
              <a:rPr sz="2400" spc="35" dirty="0">
                <a:solidFill>
                  <a:srgbClr val="03499E"/>
                </a:solidFill>
                <a:latin typeface="Times New Roman"/>
                <a:cs typeface="Times New Roman"/>
              </a:rPr>
              <a:t> </a:t>
            </a:r>
            <a:r>
              <a:rPr sz="2400" dirty="0">
                <a:solidFill>
                  <a:srgbClr val="03499E"/>
                </a:solidFill>
                <a:latin typeface="Times New Roman"/>
                <a:cs typeface="Times New Roman"/>
              </a:rPr>
              <a:t>yêu</a:t>
            </a:r>
            <a:r>
              <a:rPr sz="2400" spc="40" dirty="0">
                <a:solidFill>
                  <a:srgbClr val="03499E"/>
                </a:solidFill>
                <a:latin typeface="Times New Roman"/>
                <a:cs typeface="Times New Roman"/>
              </a:rPr>
              <a:t> </a:t>
            </a:r>
            <a:r>
              <a:rPr sz="2400" dirty="0">
                <a:solidFill>
                  <a:srgbClr val="03499E"/>
                </a:solidFill>
                <a:latin typeface="Times New Roman"/>
                <a:cs typeface="Times New Roman"/>
              </a:rPr>
              <a:t>cầu</a:t>
            </a:r>
            <a:r>
              <a:rPr sz="2400" spc="40" dirty="0">
                <a:solidFill>
                  <a:srgbClr val="03499E"/>
                </a:solidFill>
                <a:latin typeface="Times New Roman"/>
                <a:cs typeface="Times New Roman"/>
              </a:rPr>
              <a:t> </a:t>
            </a:r>
            <a:r>
              <a:rPr sz="2400" dirty="0">
                <a:solidFill>
                  <a:srgbClr val="03499E"/>
                </a:solidFill>
                <a:latin typeface="Times New Roman"/>
                <a:cs typeface="Times New Roman"/>
              </a:rPr>
              <a:t>của</a:t>
            </a:r>
            <a:r>
              <a:rPr sz="2400" spc="30" dirty="0">
                <a:solidFill>
                  <a:srgbClr val="03499E"/>
                </a:solidFill>
                <a:latin typeface="Times New Roman"/>
                <a:cs typeface="Times New Roman"/>
              </a:rPr>
              <a:t> </a:t>
            </a:r>
            <a:r>
              <a:rPr sz="2400" dirty="0">
                <a:solidFill>
                  <a:srgbClr val="03499E"/>
                </a:solidFill>
                <a:latin typeface="Times New Roman"/>
                <a:cs typeface="Times New Roman"/>
              </a:rPr>
              <a:t>GT</a:t>
            </a:r>
            <a:r>
              <a:rPr sz="2400" spc="35" dirty="0">
                <a:solidFill>
                  <a:srgbClr val="03499E"/>
                </a:solidFill>
                <a:latin typeface="Times New Roman"/>
                <a:cs typeface="Times New Roman"/>
              </a:rPr>
              <a:t> </a:t>
            </a:r>
            <a:r>
              <a:rPr sz="2400" dirty="0">
                <a:solidFill>
                  <a:srgbClr val="03499E"/>
                </a:solidFill>
                <a:latin typeface="Times New Roman"/>
                <a:cs typeface="Times New Roman"/>
              </a:rPr>
              <a:t>x</a:t>
            </a:r>
            <a:r>
              <a:rPr sz="2400" spc="40" dirty="0">
                <a:solidFill>
                  <a:srgbClr val="03499E"/>
                </a:solidFill>
                <a:latin typeface="Times New Roman"/>
                <a:cs typeface="Times New Roman"/>
              </a:rPr>
              <a:t> </a:t>
            </a:r>
            <a:r>
              <a:rPr sz="2400" dirty="0">
                <a:solidFill>
                  <a:srgbClr val="03499E"/>
                </a:solidFill>
                <a:latin typeface="Times New Roman"/>
                <a:cs typeface="Times New Roman"/>
              </a:rPr>
              <a:t>30/thời</a:t>
            </a:r>
            <a:r>
              <a:rPr sz="2400" spc="45" dirty="0">
                <a:solidFill>
                  <a:srgbClr val="03499E"/>
                </a:solidFill>
                <a:latin typeface="Times New Roman"/>
                <a:cs typeface="Times New Roman"/>
              </a:rPr>
              <a:t> </a:t>
            </a:r>
            <a:r>
              <a:rPr sz="2400" dirty="0">
                <a:solidFill>
                  <a:srgbClr val="03499E"/>
                </a:solidFill>
                <a:latin typeface="Times New Roman"/>
                <a:cs typeface="Times New Roman"/>
              </a:rPr>
              <a:t>gian</a:t>
            </a:r>
            <a:r>
              <a:rPr sz="2400" spc="35" dirty="0">
                <a:solidFill>
                  <a:srgbClr val="03499E"/>
                </a:solidFill>
                <a:latin typeface="Times New Roman"/>
                <a:cs typeface="Times New Roman"/>
              </a:rPr>
              <a:t> </a:t>
            </a:r>
            <a:r>
              <a:rPr sz="2400" dirty="0">
                <a:solidFill>
                  <a:srgbClr val="03499E"/>
                </a:solidFill>
                <a:latin typeface="Times New Roman"/>
                <a:cs typeface="Times New Roman"/>
              </a:rPr>
              <a:t>thực</a:t>
            </a:r>
            <a:r>
              <a:rPr sz="2400" spc="25" dirty="0">
                <a:solidFill>
                  <a:srgbClr val="03499E"/>
                </a:solidFill>
                <a:latin typeface="Times New Roman"/>
                <a:cs typeface="Times New Roman"/>
              </a:rPr>
              <a:t> </a:t>
            </a:r>
            <a:r>
              <a:rPr sz="2400" dirty="0">
                <a:solidFill>
                  <a:srgbClr val="03499E"/>
                </a:solidFill>
                <a:latin typeface="Times New Roman"/>
                <a:cs typeface="Times New Roman"/>
              </a:rPr>
              <a:t>hiện</a:t>
            </a:r>
            <a:r>
              <a:rPr sz="2400" spc="45" dirty="0">
                <a:solidFill>
                  <a:srgbClr val="03499E"/>
                </a:solidFill>
                <a:latin typeface="Times New Roman"/>
                <a:cs typeface="Times New Roman"/>
              </a:rPr>
              <a:t> </a:t>
            </a:r>
            <a:r>
              <a:rPr sz="2400" spc="-25" dirty="0">
                <a:solidFill>
                  <a:srgbClr val="03499E"/>
                </a:solidFill>
                <a:latin typeface="Times New Roman"/>
                <a:cs typeface="Times New Roman"/>
              </a:rPr>
              <a:t>gói</a:t>
            </a:r>
            <a:endParaRPr sz="2400">
              <a:latin typeface="Times New Roman"/>
              <a:cs typeface="Times New Roman"/>
            </a:endParaRPr>
          </a:p>
          <a:p>
            <a:pPr marL="317500">
              <a:lnSpc>
                <a:spcPct val="100000"/>
              </a:lnSpc>
              <a:spcBef>
                <a:spcPts val="400"/>
              </a:spcBef>
            </a:pPr>
            <a:r>
              <a:rPr sz="2400" dirty="0">
                <a:solidFill>
                  <a:srgbClr val="03499E"/>
                </a:solidFill>
                <a:latin typeface="Times New Roman"/>
                <a:cs typeface="Times New Roman"/>
              </a:rPr>
              <a:t>thầu</a:t>
            </a:r>
            <a:r>
              <a:rPr sz="2400" spc="-25" dirty="0">
                <a:solidFill>
                  <a:srgbClr val="03499E"/>
                </a:solidFill>
                <a:latin typeface="Times New Roman"/>
                <a:cs typeface="Times New Roman"/>
              </a:rPr>
              <a:t> </a:t>
            </a:r>
            <a:r>
              <a:rPr sz="2400" dirty="0">
                <a:solidFill>
                  <a:srgbClr val="03499E"/>
                </a:solidFill>
                <a:latin typeface="Times New Roman"/>
                <a:cs typeface="Times New Roman"/>
              </a:rPr>
              <a:t>(tính</a:t>
            </a:r>
            <a:r>
              <a:rPr sz="2400" spc="-35" dirty="0">
                <a:solidFill>
                  <a:srgbClr val="03499E"/>
                </a:solidFill>
                <a:latin typeface="Times New Roman"/>
                <a:cs typeface="Times New Roman"/>
              </a:rPr>
              <a:t> </a:t>
            </a:r>
            <a:r>
              <a:rPr sz="2400" dirty="0">
                <a:solidFill>
                  <a:srgbClr val="03499E"/>
                </a:solidFill>
                <a:latin typeface="Times New Roman"/>
                <a:cs typeface="Times New Roman"/>
              </a:rPr>
              <a:t>theo</a:t>
            </a:r>
            <a:r>
              <a:rPr sz="2400" spc="-20" dirty="0">
                <a:solidFill>
                  <a:srgbClr val="03499E"/>
                </a:solidFill>
                <a:latin typeface="Times New Roman"/>
                <a:cs typeface="Times New Roman"/>
              </a:rPr>
              <a:t> </a:t>
            </a:r>
            <a:r>
              <a:rPr sz="2400" dirty="0">
                <a:solidFill>
                  <a:srgbClr val="03499E"/>
                </a:solidFill>
                <a:latin typeface="Times New Roman"/>
                <a:cs typeface="Times New Roman"/>
              </a:rPr>
              <a:t>ngày)).</a:t>
            </a:r>
            <a:r>
              <a:rPr sz="2400" spc="-35" dirty="0">
                <a:solidFill>
                  <a:srgbClr val="03499E"/>
                </a:solidFill>
                <a:latin typeface="Times New Roman"/>
                <a:cs typeface="Times New Roman"/>
              </a:rPr>
              <a:t> </a:t>
            </a:r>
            <a:r>
              <a:rPr sz="2400" dirty="0">
                <a:solidFill>
                  <a:srgbClr val="03499E"/>
                </a:solidFill>
                <a:latin typeface="Times New Roman"/>
                <a:cs typeface="Times New Roman"/>
              </a:rPr>
              <a:t>Thông</a:t>
            </a:r>
            <a:r>
              <a:rPr sz="2400" spc="-20" dirty="0">
                <a:solidFill>
                  <a:srgbClr val="03499E"/>
                </a:solidFill>
                <a:latin typeface="Times New Roman"/>
                <a:cs typeface="Times New Roman"/>
              </a:rPr>
              <a:t> </a:t>
            </a:r>
            <a:r>
              <a:rPr sz="2400" dirty="0">
                <a:solidFill>
                  <a:srgbClr val="03499E"/>
                </a:solidFill>
                <a:latin typeface="Times New Roman"/>
                <a:cs typeface="Times New Roman"/>
              </a:rPr>
              <a:t>thường</a:t>
            </a:r>
            <a:r>
              <a:rPr sz="2400" spc="-15" dirty="0">
                <a:solidFill>
                  <a:srgbClr val="03499E"/>
                </a:solidFill>
                <a:latin typeface="Times New Roman"/>
                <a:cs typeface="Times New Roman"/>
              </a:rPr>
              <a:t> </a:t>
            </a:r>
            <a:r>
              <a:rPr sz="2400" dirty="0">
                <a:solidFill>
                  <a:srgbClr val="03499E"/>
                </a:solidFill>
                <a:latin typeface="Times New Roman"/>
                <a:cs typeface="Times New Roman"/>
              </a:rPr>
              <a:t>k=1,5;</a:t>
            </a:r>
            <a:r>
              <a:rPr sz="2400" spc="-25" dirty="0">
                <a:solidFill>
                  <a:srgbClr val="03499E"/>
                </a:solidFill>
                <a:latin typeface="Times New Roman"/>
                <a:cs typeface="Times New Roman"/>
              </a:rPr>
              <a:t> </a:t>
            </a:r>
            <a:r>
              <a:rPr sz="2400" dirty="0">
                <a:solidFill>
                  <a:srgbClr val="03499E"/>
                </a:solidFill>
                <a:latin typeface="Times New Roman"/>
                <a:cs typeface="Times New Roman"/>
              </a:rPr>
              <a:t>MSTT</a:t>
            </a:r>
            <a:r>
              <a:rPr sz="2400" spc="-15" dirty="0">
                <a:solidFill>
                  <a:srgbClr val="03499E"/>
                </a:solidFill>
                <a:latin typeface="Times New Roman"/>
                <a:cs typeface="Times New Roman"/>
              </a:rPr>
              <a:t> </a:t>
            </a:r>
            <a:r>
              <a:rPr sz="2400" dirty="0">
                <a:solidFill>
                  <a:srgbClr val="03499E"/>
                </a:solidFill>
                <a:latin typeface="Times New Roman"/>
                <a:cs typeface="Times New Roman"/>
              </a:rPr>
              <a:t>hoặc</a:t>
            </a:r>
            <a:r>
              <a:rPr sz="2400" spc="-25" dirty="0">
                <a:solidFill>
                  <a:srgbClr val="03499E"/>
                </a:solidFill>
                <a:latin typeface="Times New Roman"/>
                <a:cs typeface="Times New Roman"/>
              </a:rPr>
              <a:t> </a:t>
            </a:r>
            <a:r>
              <a:rPr sz="2400" dirty="0">
                <a:solidFill>
                  <a:srgbClr val="03499E"/>
                </a:solidFill>
                <a:latin typeface="Times New Roman"/>
                <a:cs typeface="Times New Roman"/>
              </a:rPr>
              <a:t>số</a:t>
            </a:r>
            <a:r>
              <a:rPr sz="2400" spc="-15" dirty="0">
                <a:solidFill>
                  <a:srgbClr val="03499E"/>
                </a:solidFill>
                <a:latin typeface="Times New Roman"/>
                <a:cs typeface="Times New Roman"/>
              </a:rPr>
              <a:t> </a:t>
            </a:r>
            <a:r>
              <a:rPr sz="2400" dirty="0">
                <a:solidFill>
                  <a:srgbClr val="03499E"/>
                </a:solidFill>
                <a:latin typeface="Times New Roman"/>
                <a:cs typeface="Times New Roman"/>
              </a:rPr>
              <a:t>lượng</a:t>
            </a:r>
            <a:r>
              <a:rPr sz="2400" spc="-15" dirty="0">
                <a:solidFill>
                  <a:srgbClr val="03499E"/>
                </a:solidFill>
                <a:latin typeface="Times New Roman"/>
                <a:cs typeface="Times New Roman"/>
              </a:rPr>
              <a:t> </a:t>
            </a:r>
            <a:r>
              <a:rPr sz="2400" dirty="0">
                <a:solidFill>
                  <a:srgbClr val="03499E"/>
                </a:solidFill>
                <a:latin typeface="Times New Roman"/>
                <a:cs typeface="Times New Roman"/>
              </a:rPr>
              <a:t>lớn</a:t>
            </a:r>
            <a:r>
              <a:rPr sz="2400" spc="-10" dirty="0">
                <a:solidFill>
                  <a:srgbClr val="03499E"/>
                </a:solidFill>
                <a:latin typeface="Times New Roman"/>
                <a:cs typeface="Times New Roman"/>
              </a:rPr>
              <a:t> </a:t>
            </a:r>
            <a:r>
              <a:rPr sz="2400" spc="-25" dirty="0">
                <a:solidFill>
                  <a:srgbClr val="03499E"/>
                </a:solidFill>
                <a:latin typeface="Times New Roman"/>
                <a:cs typeface="Times New Roman"/>
              </a:rPr>
              <a:t>k=1</a:t>
            </a:r>
            <a:endParaRPr sz="2400">
              <a:latin typeface="Times New Roman"/>
              <a:cs typeface="Times New Roman"/>
            </a:endParaRPr>
          </a:p>
          <a:p>
            <a:pPr marL="317500" marR="5080" indent="-304800">
              <a:lnSpc>
                <a:spcPct val="113700"/>
              </a:lnSpc>
              <a:spcBef>
                <a:spcPts val="10"/>
              </a:spcBef>
              <a:buSzPct val="50000"/>
              <a:buFont typeface="Wingdings"/>
              <a:buChar char=""/>
              <a:tabLst>
                <a:tab pos="317500" algn="l"/>
              </a:tabLst>
            </a:pPr>
            <a:r>
              <a:rPr sz="2400" dirty="0">
                <a:solidFill>
                  <a:srgbClr val="03499E"/>
                </a:solidFill>
                <a:latin typeface="Times New Roman"/>
                <a:cs typeface="Times New Roman"/>
              </a:rPr>
              <a:t>Nhà</a:t>
            </a:r>
            <a:r>
              <a:rPr sz="2400" spc="365" dirty="0">
                <a:solidFill>
                  <a:srgbClr val="03499E"/>
                </a:solidFill>
                <a:latin typeface="Times New Roman"/>
                <a:cs typeface="Times New Roman"/>
              </a:rPr>
              <a:t> </a:t>
            </a:r>
            <a:r>
              <a:rPr sz="2400" dirty="0">
                <a:solidFill>
                  <a:srgbClr val="03499E"/>
                </a:solidFill>
                <a:latin typeface="Times New Roman"/>
                <a:cs typeface="Times New Roman"/>
              </a:rPr>
              <a:t>thầu</a:t>
            </a:r>
            <a:r>
              <a:rPr sz="2400" spc="380" dirty="0">
                <a:solidFill>
                  <a:srgbClr val="03499E"/>
                </a:solidFill>
                <a:latin typeface="Times New Roman"/>
                <a:cs typeface="Times New Roman"/>
              </a:rPr>
              <a:t> </a:t>
            </a:r>
            <a:r>
              <a:rPr sz="2400" dirty="0">
                <a:solidFill>
                  <a:srgbClr val="03499E"/>
                </a:solidFill>
                <a:latin typeface="Times New Roman"/>
                <a:cs typeface="Times New Roman"/>
              </a:rPr>
              <a:t>có</a:t>
            </a:r>
            <a:r>
              <a:rPr sz="2400" spc="370" dirty="0">
                <a:solidFill>
                  <a:srgbClr val="03499E"/>
                </a:solidFill>
                <a:latin typeface="Times New Roman"/>
                <a:cs typeface="Times New Roman"/>
              </a:rPr>
              <a:t> </a:t>
            </a:r>
            <a:r>
              <a:rPr sz="2400" dirty="0">
                <a:solidFill>
                  <a:srgbClr val="03499E"/>
                </a:solidFill>
                <a:latin typeface="Times New Roman"/>
                <a:cs typeface="Times New Roman"/>
              </a:rPr>
              <a:t>thể</a:t>
            </a:r>
            <a:r>
              <a:rPr sz="2400" spc="380" dirty="0">
                <a:solidFill>
                  <a:srgbClr val="03499E"/>
                </a:solidFill>
                <a:latin typeface="Times New Roman"/>
                <a:cs typeface="Times New Roman"/>
              </a:rPr>
              <a:t> </a:t>
            </a:r>
            <a:r>
              <a:rPr sz="2400" dirty="0">
                <a:solidFill>
                  <a:srgbClr val="03499E"/>
                </a:solidFill>
                <a:latin typeface="Times New Roman"/>
                <a:cs typeface="Times New Roman"/>
              </a:rPr>
              <a:t>sử</a:t>
            </a:r>
            <a:r>
              <a:rPr sz="2400" spc="370" dirty="0">
                <a:solidFill>
                  <a:srgbClr val="03499E"/>
                </a:solidFill>
                <a:latin typeface="Times New Roman"/>
                <a:cs typeface="Times New Roman"/>
              </a:rPr>
              <a:t> </a:t>
            </a:r>
            <a:r>
              <a:rPr sz="2400" dirty="0">
                <a:solidFill>
                  <a:srgbClr val="03499E"/>
                </a:solidFill>
                <a:latin typeface="Times New Roman"/>
                <a:cs typeface="Times New Roman"/>
              </a:rPr>
              <a:t>dụng</a:t>
            </a:r>
            <a:r>
              <a:rPr sz="2400" spc="370" dirty="0">
                <a:solidFill>
                  <a:srgbClr val="03499E"/>
                </a:solidFill>
                <a:latin typeface="Times New Roman"/>
                <a:cs typeface="Times New Roman"/>
              </a:rPr>
              <a:t> </a:t>
            </a:r>
            <a:r>
              <a:rPr sz="2400" dirty="0">
                <a:solidFill>
                  <a:srgbClr val="03499E"/>
                </a:solidFill>
                <a:latin typeface="Times New Roman"/>
                <a:cs typeface="Times New Roman"/>
              </a:rPr>
              <a:t>các</a:t>
            </a:r>
            <a:r>
              <a:rPr sz="2400" spc="365" dirty="0">
                <a:solidFill>
                  <a:srgbClr val="03499E"/>
                </a:solidFill>
                <a:latin typeface="Times New Roman"/>
                <a:cs typeface="Times New Roman"/>
              </a:rPr>
              <a:t> </a:t>
            </a:r>
            <a:r>
              <a:rPr sz="2400" dirty="0">
                <a:solidFill>
                  <a:srgbClr val="03499E"/>
                </a:solidFill>
                <a:latin typeface="Times New Roman"/>
                <a:cs typeface="Times New Roman"/>
              </a:rPr>
              <a:t>tài</a:t>
            </a:r>
            <a:r>
              <a:rPr sz="2400" spc="355" dirty="0">
                <a:solidFill>
                  <a:srgbClr val="03499E"/>
                </a:solidFill>
                <a:latin typeface="Times New Roman"/>
                <a:cs typeface="Times New Roman"/>
              </a:rPr>
              <a:t> </a:t>
            </a:r>
            <a:r>
              <a:rPr sz="2400" dirty="0">
                <a:solidFill>
                  <a:srgbClr val="03499E"/>
                </a:solidFill>
                <a:latin typeface="Times New Roman"/>
                <a:cs typeface="Times New Roman"/>
              </a:rPr>
              <a:t>liệu</a:t>
            </a:r>
            <a:r>
              <a:rPr sz="2400" spc="375" dirty="0">
                <a:solidFill>
                  <a:srgbClr val="03499E"/>
                </a:solidFill>
                <a:latin typeface="Times New Roman"/>
                <a:cs typeface="Times New Roman"/>
              </a:rPr>
              <a:t> </a:t>
            </a:r>
            <a:r>
              <a:rPr sz="2400" dirty="0">
                <a:solidFill>
                  <a:srgbClr val="03499E"/>
                </a:solidFill>
                <a:latin typeface="Times New Roman"/>
                <a:cs typeface="Times New Roman"/>
              </a:rPr>
              <a:t>như</a:t>
            </a:r>
            <a:r>
              <a:rPr sz="2400" spc="365" dirty="0">
                <a:solidFill>
                  <a:srgbClr val="03499E"/>
                </a:solidFill>
                <a:latin typeface="Times New Roman"/>
                <a:cs typeface="Times New Roman"/>
              </a:rPr>
              <a:t> </a:t>
            </a:r>
            <a:r>
              <a:rPr sz="2400" dirty="0">
                <a:solidFill>
                  <a:srgbClr val="03499E"/>
                </a:solidFill>
                <a:latin typeface="Times New Roman"/>
                <a:cs typeface="Times New Roman"/>
              </a:rPr>
              <a:t>hóa</a:t>
            </a:r>
            <a:r>
              <a:rPr sz="2400" spc="375" dirty="0">
                <a:solidFill>
                  <a:srgbClr val="03499E"/>
                </a:solidFill>
                <a:latin typeface="Times New Roman"/>
                <a:cs typeface="Times New Roman"/>
              </a:rPr>
              <a:t> </a:t>
            </a:r>
            <a:r>
              <a:rPr sz="2400" dirty="0">
                <a:solidFill>
                  <a:srgbClr val="03499E"/>
                </a:solidFill>
                <a:latin typeface="Times New Roman"/>
                <a:cs typeface="Times New Roman"/>
              </a:rPr>
              <a:t>đơn</a:t>
            </a:r>
            <a:r>
              <a:rPr sz="2400" spc="375" dirty="0">
                <a:solidFill>
                  <a:srgbClr val="03499E"/>
                </a:solidFill>
                <a:latin typeface="Times New Roman"/>
                <a:cs typeface="Times New Roman"/>
              </a:rPr>
              <a:t> </a:t>
            </a:r>
            <a:r>
              <a:rPr sz="2400" dirty="0">
                <a:solidFill>
                  <a:srgbClr val="03499E"/>
                </a:solidFill>
                <a:latin typeface="Times New Roman"/>
                <a:cs typeface="Times New Roman"/>
              </a:rPr>
              <a:t>bán</a:t>
            </a:r>
            <a:r>
              <a:rPr sz="2400" spc="375" dirty="0">
                <a:solidFill>
                  <a:srgbClr val="03499E"/>
                </a:solidFill>
                <a:latin typeface="Times New Roman"/>
                <a:cs typeface="Times New Roman"/>
              </a:rPr>
              <a:t> </a:t>
            </a:r>
            <a:r>
              <a:rPr sz="2400" dirty="0">
                <a:solidFill>
                  <a:srgbClr val="03499E"/>
                </a:solidFill>
                <a:latin typeface="Times New Roman"/>
                <a:cs typeface="Times New Roman"/>
              </a:rPr>
              <a:t>hàng,</a:t>
            </a:r>
            <a:r>
              <a:rPr sz="2400" spc="375" dirty="0">
                <a:solidFill>
                  <a:srgbClr val="03499E"/>
                </a:solidFill>
                <a:latin typeface="Times New Roman"/>
                <a:cs typeface="Times New Roman"/>
              </a:rPr>
              <a:t> </a:t>
            </a:r>
            <a:r>
              <a:rPr sz="2400" dirty="0">
                <a:solidFill>
                  <a:srgbClr val="03499E"/>
                </a:solidFill>
                <a:latin typeface="Times New Roman"/>
                <a:cs typeface="Times New Roman"/>
              </a:rPr>
              <a:t>số</a:t>
            </a:r>
            <a:r>
              <a:rPr sz="2400" spc="365" dirty="0">
                <a:solidFill>
                  <a:srgbClr val="03499E"/>
                </a:solidFill>
                <a:latin typeface="Times New Roman"/>
                <a:cs typeface="Times New Roman"/>
              </a:rPr>
              <a:t> </a:t>
            </a:r>
            <a:r>
              <a:rPr sz="2400" dirty="0">
                <a:solidFill>
                  <a:srgbClr val="03499E"/>
                </a:solidFill>
                <a:latin typeface="Times New Roman"/>
                <a:cs typeface="Times New Roman"/>
              </a:rPr>
              <a:t>lượng</a:t>
            </a:r>
            <a:r>
              <a:rPr sz="2400" spc="375" dirty="0">
                <a:solidFill>
                  <a:srgbClr val="03499E"/>
                </a:solidFill>
                <a:latin typeface="Times New Roman"/>
                <a:cs typeface="Times New Roman"/>
              </a:rPr>
              <a:t> </a:t>
            </a:r>
            <a:r>
              <a:rPr sz="2400" dirty="0">
                <a:solidFill>
                  <a:srgbClr val="03499E"/>
                </a:solidFill>
                <a:latin typeface="Times New Roman"/>
                <a:cs typeface="Times New Roman"/>
              </a:rPr>
              <a:t>hàng</a:t>
            </a:r>
            <a:r>
              <a:rPr sz="2400" spc="375" dirty="0">
                <a:solidFill>
                  <a:srgbClr val="03499E"/>
                </a:solidFill>
                <a:latin typeface="Times New Roman"/>
                <a:cs typeface="Times New Roman"/>
              </a:rPr>
              <a:t> </a:t>
            </a:r>
            <a:r>
              <a:rPr sz="2400" spc="-25" dirty="0">
                <a:solidFill>
                  <a:srgbClr val="03499E"/>
                </a:solidFill>
                <a:latin typeface="Times New Roman"/>
                <a:cs typeface="Times New Roman"/>
              </a:rPr>
              <a:t>tồn </a:t>
            </a:r>
            <a:r>
              <a:rPr sz="2400" dirty="0">
                <a:solidFill>
                  <a:srgbClr val="03499E"/>
                </a:solidFill>
                <a:latin typeface="Times New Roman"/>
                <a:cs typeface="Times New Roman"/>
              </a:rPr>
              <a:t>kho…</a:t>
            </a:r>
            <a:r>
              <a:rPr sz="2400" spc="-15" dirty="0">
                <a:solidFill>
                  <a:srgbClr val="03499E"/>
                </a:solidFill>
                <a:latin typeface="Times New Roman"/>
                <a:cs typeface="Times New Roman"/>
              </a:rPr>
              <a:t> </a:t>
            </a:r>
            <a:r>
              <a:rPr sz="2400" dirty="0">
                <a:solidFill>
                  <a:srgbClr val="03499E"/>
                </a:solidFill>
                <a:latin typeface="Times New Roman"/>
                <a:cs typeface="Times New Roman"/>
              </a:rPr>
              <a:t>để</a:t>
            </a:r>
            <a:r>
              <a:rPr sz="2400" spc="-15" dirty="0">
                <a:solidFill>
                  <a:srgbClr val="03499E"/>
                </a:solidFill>
                <a:latin typeface="Times New Roman"/>
                <a:cs typeface="Times New Roman"/>
              </a:rPr>
              <a:t> </a:t>
            </a:r>
            <a:r>
              <a:rPr sz="2400" dirty="0">
                <a:solidFill>
                  <a:srgbClr val="03499E"/>
                </a:solidFill>
                <a:latin typeface="Times New Roman"/>
                <a:cs typeface="Times New Roman"/>
              </a:rPr>
              <a:t>chứng</a:t>
            </a:r>
            <a:r>
              <a:rPr sz="2400" spc="-25" dirty="0">
                <a:solidFill>
                  <a:srgbClr val="03499E"/>
                </a:solidFill>
                <a:latin typeface="Times New Roman"/>
                <a:cs typeface="Times New Roman"/>
              </a:rPr>
              <a:t> </a:t>
            </a:r>
            <a:r>
              <a:rPr sz="2400" dirty="0">
                <a:solidFill>
                  <a:srgbClr val="03499E"/>
                </a:solidFill>
                <a:latin typeface="Times New Roman"/>
                <a:cs typeface="Times New Roman"/>
              </a:rPr>
              <a:t>minh</a:t>
            </a:r>
            <a:r>
              <a:rPr sz="2400" spc="5" dirty="0">
                <a:solidFill>
                  <a:srgbClr val="03499E"/>
                </a:solidFill>
                <a:latin typeface="Times New Roman"/>
                <a:cs typeface="Times New Roman"/>
              </a:rPr>
              <a:t> </a:t>
            </a:r>
            <a:r>
              <a:rPr sz="2400" dirty="0">
                <a:solidFill>
                  <a:srgbClr val="03499E"/>
                </a:solidFill>
                <a:latin typeface="Times New Roman"/>
                <a:cs typeface="Times New Roman"/>
              </a:rPr>
              <a:t>sản</a:t>
            </a:r>
            <a:r>
              <a:rPr sz="2400" spc="-10" dirty="0">
                <a:solidFill>
                  <a:srgbClr val="03499E"/>
                </a:solidFill>
                <a:latin typeface="Times New Roman"/>
                <a:cs typeface="Times New Roman"/>
              </a:rPr>
              <a:t> </a:t>
            </a:r>
            <a:r>
              <a:rPr sz="2400" dirty="0">
                <a:solidFill>
                  <a:srgbClr val="03499E"/>
                </a:solidFill>
                <a:latin typeface="Times New Roman"/>
                <a:cs typeface="Times New Roman"/>
              </a:rPr>
              <a:t>lượng</a:t>
            </a:r>
            <a:r>
              <a:rPr sz="2400" spc="-25" dirty="0">
                <a:solidFill>
                  <a:srgbClr val="03499E"/>
                </a:solidFill>
                <a:latin typeface="Times New Roman"/>
                <a:cs typeface="Times New Roman"/>
              </a:rPr>
              <a:t> </a:t>
            </a:r>
            <a:r>
              <a:rPr sz="2400" dirty="0">
                <a:solidFill>
                  <a:srgbClr val="03499E"/>
                </a:solidFill>
                <a:latin typeface="Times New Roman"/>
                <a:cs typeface="Times New Roman"/>
              </a:rPr>
              <a:t>đã</a:t>
            </a:r>
            <a:r>
              <a:rPr sz="2400" spc="-10" dirty="0">
                <a:solidFill>
                  <a:srgbClr val="03499E"/>
                </a:solidFill>
                <a:latin typeface="Times New Roman"/>
                <a:cs typeface="Times New Roman"/>
              </a:rPr>
              <a:t> </a:t>
            </a:r>
            <a:r>
              <a:rPr sz="2400" dirty="0">
                <a:solidFill>
                  <a:srgbClr val="03499E"/>
                </a:solidFill>
                <a:latin typeface="Times New Roman"/>
                <a:cs typeface="Times New Roman"/>
              </a:rPr>
              <a:t>sản</a:t>
            </a:r>
            <a:r>
              <a:rPr sz="2400" spc="-15" dirty="0">
                <a:solidFill>
                  <a:srgbClr val="03499E"/>
                </a:solidFill>
                <a:latin typeface="Times New Roman"/>
                <a:cs typeface="Times New Roman"/>
              </a:rPr>
              <a:t> </a:t>
            </a:r>
            <a:r>
              <a:rPr sz="2400" dirty="0">
                <a:solidFill>
                  <a:srgbClr val="03499E"/>
                </a:solidFill>
                <a:latin typeface="Times New Roman"/>
                <a:cs typeface="Times New Roman"/>
              </a:rPr>
              <a:t>xuất</a:t>
            </a:r>
            <a:r>
              <a:rPr sz="2400" spc="-30" dirty="0">
                <a:solidFill>
                  <a:srgbClr val="03499E"/>
                </a:solidFill>
                <a:latin typeface="Times New Roman"/>
                <a:cs typeface="Times New Roman"/>
              </a:rPr>
              <a:t> </a:t>
            </a:r>
            <a:r>
              <a:rPr sz="2400" dirty="0">
                <a:solidFill>
                  <a:srgbClr val="03499E"/>
                </a:solidFill>
                <a:latin typeface="Times New Roman"/>
                <a:cs typeface="Times New Roman"/>
              </a:rPr>
              <a:t>trong</a:t>
            </a:r>
            <a:r>
              <a:rPr sz="2400" spc="-25" dirty="0">
                <a:solidFill>
                  <a:srgbClr val="03499E"/>
                </a:solidFill>
                <a:latin typeface="Times New Roman"/>
                <a:cs typeface="Times New Roman"/>
              </a:rPr>
              <a:t> </a:t>
            </a:r>
            <a:r>
              <a:rPr sz="2400" dirty="0">
                <a:solidFill>
                  <a:srgbClr val="03499E"/>
                </a:solidFill>
                <a:latin typeface="Times New Roman"/>
                <a:cs typeface="Times New Roman"/>
              </a:rPr>
              <a:t>01</a:t>
            </a:r>
            <a:r>
              <a:rPr sz="2400" spc="-15" dirty="0">
                <a:solidFill>
                  <a:srgbClr val="03499E"/>
                </a:solidFill>
                <a:latin typeface="Times New Roman"/>
                <a:cs typeface="Times New Roman"/>
              </a:rPr>
              <a:t> </a:t>
            </a:r>
            <a:r>
              <a:rPr sz="2400" spc="-10" dirty="0">
                <a:solidFill>
                  <a:srgbClr val="03499E"/>
                </a:solidFill>
                <a:latin typeface="Times New Roman"/>
                <a:cs typeface="Times New Roman"/>
              </a:rPr>
              <a:t>tháng.</a:t>
            </a:r>
            <a:endParaRPr sz="2400">
              <a:latin typeface="Times New Roman"/>
              <a:cs typeface="Times New Roman"/>
            </a:endParaRPr>
          </a:p>
        </p:txBody>
      </p:sp>
      <p:sp>
        <p:nvSpPr>
          <p:cNvPr id="4" name="object 4"/>
          <p:cNvSpPr txBox="1"/>
          <p:nvPr/>
        </p:nvSpPr>
        <p:spPr>
          <a:xfrm>
            <a:off x="11727815" y="6563140"/>
            <a:ext cx="251460" cy="179705"/>
          </a:xfrm>
          <a:prstGeom prst="rect">
            <a:avLst/>
          </a:prstGeom>
        </p:spPr>
        <p:txBody>
          <a:bodyPr vert="horz" wrap="square" lIns="0" tIns="8255" rIns="0" bIns="0" rtlCol="0">
            <a:spAutoFit/>
          </a:bodyPr>
          <a:lstStyle/>
          <a:p>
            <a:pPr marL="38100">
              <a:lnSpc>
                <a:spcPct val="100000"/>
              </a:lnSpc>
              <a:spcBef>
                <a:spcPts val="65"/>
              </a:spcBef>
            </a:pPr>
            <a:fld id="{81D60167-4931-47E6-BA6A-407CBD079E47}" type="slidenum">
              <a:rPr sz="1000" spc="-25" dirty="0">
                <a:latin typeface="Verdana"/>
                <a:cs typeface="Verdana"/>
              </a:rPr>
              <a:t>91</a:t>
            </a:fld>
            <a:endParaRPr sz="1000">
              <a:latin typeface="Verdana"/>
              <a:cs typeface="Verdana"/>
            </a:endParaRPr>
          </a:p>
        </p:txBody>
      </p:sp>
      <p:sp>
        <p:nvSpPr>
          <p:cNvPr id="3" name="object 3"/>
          <p:cNvSpPr txBox="1">
            <a:spLocks noGrp="1"/>
          </p:cNvSpPr>
          <p:nvPr>
            <p:ph type="title"/>
          </p:nvPr>
        </p:nvSpPr>
        <p:spPr>
          <a:xfrm>
            <a:off x="688340" y="339293"/>
            <a:ext cx="7360284" cy="483234"/>
          </a:xfrm>
          <a:prstGeom prst="rect">
            <a:avLst/>
          </a:prstGeom>
        </p:spPr>
        <p:txBody>
          <a:bodyPr vert="horz" wrap="square" lIns="0" tIns="12700" rIns="0" bIns="0" rtlCol="0">
            <a:spAutoFit/>
          </a:bodyPr>
          <a:lstStyle/>
          <a:p>
            <a:pPr marL="12700">
              <a:lnSpc>
                <a:spcPct val="100000"/>
              </a:lnSpc>
              <a:spcBef>
                <a:spcPts val="100"/>
              </a:spcBef>
            </a:pPr>
            <a:r>
              <a:rPr sz="3000" dirty="0"/>
              <a:t>Tiêu</a:t>
            </a:r>
            <a:r>
              <a:rPr sz="3000" spc="-10" dirty="0"/>
              <a:t> </a:t>
            </a:r>
            <a:r>
              <a:rPr sz="3000" dirty="0"/>
              <a:t>chuẩn</a:t>
            </a:r>
            <a:r>
              <a:rPr sz="3000" spc="-20" dirty="0"/>
              <a:t> </a:t>
            </a:r>
            <a:r>
              <a:rPr sz="3000" dirty="0"/>
              <a:t>đánh</a:t>
            </a:r>
            <a:r>
              <a:rPr sz="3000" spc="-25" dirty="0"/>
              <a:t> </a:t>
            </a:r>
            <a:r>
              <a:rPr sz="3000" dirty="0"/>
              <a:t>giá</a:t>
            </a:r>
            <a:r>
              <a:rPr sz="3000" spc="-10" dirty="0"/>
              <a:t> </a:t>
            </a:r>
            <a:r>
              <a:rPr sz="3000" dirty="0"/>
              <a:t>kỹ</a:t>
            </a:r>
            <a:r>
              <a:rPr sz="3000" spc="-20" dirty="0"/>
              <a:t> </a:t>
            </a:r>
            <a:r>
              <a:rPr sz="3000" dirty="0"/>
              <a:t>thuật</a:t>
            </a:r>
            <a:r>
              <a:rPr sz="3000" spc="-25" dirty="0"/>
              <a:t> </a:t>
            </a:r>
            <a:r>
              <a:rPr sz="3000" dirty="0"/>
              <a:t>–</a:t>
            </a:r>
            <a:r>
              <a:rPr sz="3000" spc="-10" dirty="0"/>
              <a:t> </a:t>
            </a:r>
            <a:r>
              <a:rPr sz="3000" dirty="0"/>
              <a:t>MS</a:t>
            </a:r>
            <a:r>
              <a:rPr sz="3000" spc="-10" dirty="0"/>
              <a:t> </a:t>
            </a:r>
            <a:r>
              <a:rPr sz="3000" dirty="0"/>
              <a:t>hàng</a:t>
            </a:r>
            <a:r>
              <a:rPr sz="3000" spc="-5" dirty="0"/>
              <a:t> </a:t>
            </a:r>
            <a:r>
              <a:rPr sz="3000" spc="-25" dirty="0"/>
              <a:t>hóa</a:t>
            </a:r>
            <a:endParaRPr sz="3000"/>
          </a:p>
        </p:txBody>
      </p:sp>
      <p:sp>
        <p:nvSpPr>
          <p:cNvPr id="5" name="Slide Number Placeholder 4">
            <a:extLst>
              <a:ext uri="{FF2B5EF4-FFF2-40B4-BE49-F238E27FC236}">
                <a16:creationId xmlns:a16="http://schemas.microsoft.com/office/drawing/2014/main" id="{B0C377A1-F651-D8D5-12FC-F14DB77A4D0E}"/>
              </a:ext>
            </a:extLst>
          </p:cNvPr>
          <p:cNvSpPr>
            <a:spLocks noGrp="1"/>
          </p:cNvSpPr>
          <p:nvPr>
            <p:ph type="sldNum" sz="quarter" idx="7"/>
          </p:nvPr>
        </p:nvSpPr>
        <p:spPr/>
        <p:txBody>
          <a:bodyPr/>
          <a:lstStyle/>
          <a:p>
            <a:pPr marL="4939665">
              <a:lnSpc>
                <a:spcPts val="1655"/>
              </a:lnSpc>
            </a:pPr>
            <a:fld id="{81D60167-4931-47E6-BA6A-407CBD079E47}" type="slidenum">
              <a:rPr lang="en-US" spc="-25" smtClean="0"/>
              <a:t>91</a:t>
            </a:fld>
            <a:endParaRPr lang="en-US" spc="-25" dirty="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40739" y="506424"/>
            <a:ext cx="10666730" cy="5372735"/>
          </a:xfrm>
          <a:prstGeom prst="rect">
            <a:avLst/>
          </a:prstGeom>
        </p:spPr>
        <p:txBody>
          <a:bodyPr vert="horz" wrap="square" lIns="0" tIns="12065" rIns="0" bIns="0" rtlCol="0">
            <a:spAutoFit/>
          </a:bodyPr>
          <a:lstStyle/>
          <a:p>
            <a:pPr marL="316865" indent="-304165" algn="just">
              <a:lnSpc>
                <a:spcPct val="100000"/>
              </a:lnSpc>
              <a:spcBef>
                <a:spcPts val="95"/>
              </a:spcBef>
              <a:buClr>
                <a:srgbClr val="03499E"/>
              </a:buClr>
              <a:buSzPct val="48000"/>
              <a:buFont typeface="Times New Roman"/>
              <a:buChar char="●"/>
              <a:tabLst>
                <a:tab pos="316865" algn="l"/>
              </a:tabLst>
            </a:pPr>
            <a:r>
              <a:rPr sz="2500" b="1" dirty="0">
                <a:solidFill>
                  <a:srgbClr val="03499E"/>
                </a:solidFill>
                <a:latin typeface="Times New Roman"/>
                <a:cs typeface="Times New Roman"/>
              </a:rPr>
              <a:t>Một</a:t>
            </a:r>
            <a:r>
              <a:rPr sz="2500" b="1" spc="-15" dirty="0">
                <a:solidFill>
                  <a:srgbClr val="03499E"/>
                </a:solidFill>
                <a:latin typeface="Times New Roman"/>
                <a:cs typeface="Times New Roman"/>
              </a:rPr>
              <a:t> </a:t>
            </a:r>
            <a:r>
              <a:rPr sz="2500" b="1" dirty="0">
                <a:solidFill>
                  <a:srgbClr val="03499E"/>
                </a:solidFill>
                <a:latin typeface="Times New Roman"/>
                <a:cs typeface="Times New Roman"/>
              </a:rPr>
              <a:t>vài</a:t>
            </a:r>
            <a:r>
              <a:rPr sz="2500" b="1" spc="-15" dirty="0">
                <a:solidFill>
                  <a:srgbClr val="03499E"/>
                </a:solidFill>
                <a:latin typeface="Times New Roman"/>
                <a:cs typeface="Times New Roman"/>
              </a:rPr>
              <a:t> </a:t>
            </a:r>
            <a:r>
              <a:rPr sz="2500" b="1" dirty="0">
                <a:solidFill>
                  <a:srgbClr val="03499E"/>
                </a:solidFill>
                <a:latin typeface="Times New Roman"/>
                <a:cs typeface="Times New Roman"/>
              </a:rPr>
              <a:t>nội</a:t>
            </a:r>
            <a:r>
              <a:rPr sz="2500" b="1" spc="-25" dirty="0">
                <a:solidFill>
                  <a:srgbClr val="03499E"/>
                </a:solidFill>
                <a:latin typeface="Times New Roman"/>
                <a:cs typeface="Times New Roman"/>
              </a:rPr>
              <a:t> </a:t>
            </a:r>
            <a:r>
              <a:rPr sz="2500" b="1" dirty="0">
                <a:solidFill>
                  <a:srgbClr val="03499E"/>
                </a:solidFill>
                <a:latin typeface="Times New Roman"/>
                <a:cs typeface="Times New Roman"/>
              </a:rPr>
              <a:t>dung</a:t>
            </a:r>
            <a:r>
              <a:rPr sz="2500" b="1" spc="-40" dirty="0">
                <a:solidFill>
                  <a:srgbClr val="03499E"/>
                </a:solidFill>
                <a:latin typeface="Times New Roman"/>
                <a:cs typeface="Times New Roman"/>
              </a:rPr>
              <a:t> </a:t>
            </a:r>
            <a:r>
              <a:rPr sz="2500" b="1" dirty="0">
                <a:solidFill>
                  <a:srgbClr val="03499E"/>
                </a:solidFill>
                <a:latin typeface="Times New Roman"/>
                <a:cs typeface="Times New Roman"/>
              </a:rPr>
              <a:t>bổ</a:t>
            </a:r>
            <a:r>
              <a:rPr sz="2500" b="1" spc="-30" dirty="0">
                <a:solidFill>
                  <a:srgbClr val="03499E"/>
                </a:solidFill>
                <a:latin typeface="Times New Roman"/>
                <a:cs typeface="Times New Roman"/>
              </a:rPr>
              <a:t> </a:t>
            </a:r>
            <a:r>
              <a:rPr sz="2500" b="1" dirty="0">
                <a:solidFill>
                  <a:srgbClr val="03499E"/>
                </a:solidFill>
                <a:latin typeface="Times New Roman"/>
                <a:cs typeface="Times New Roman"/>
              </a:rPr>
              <a:t>sung,</a:t>
            </a:r>
            <a:r>
              <a:rPr sz="2500" b="1" spc="-25" dirty="0">
                <a:solidFill>
                  <a:srgbClr val="03499E"/>
                </a:solidFill>
                <a:latin typeface="Times New Roman"/>
                <a:cs typeface="Times New Roman"/>
              </a:rPr>
              <a:t> </a:t>
            </a:r>
            <a:r>
              <a:rPr sz="2500" b="1" dirty="0">
                <a:solidFill>
                  <a:srgbClr val="03499E"/>
                </a:solidFill>
                <a:latin typeface="Times New Roman"/>
                <a:cs typeface="Times New Roman"/>
              </a:rPr>
              <a:t>sửa</a:t>
            </a:r>
            <a:r>
              <a:rPr sz="2500" b="1" spc="-30" dirty="0">
                <a:solidFill>
                  <a:srgbClr val="03499E"/>
                </a:solidFill>
                <a:latin typeface="Times New Roman"/>
                <a:cs typeface="Times New Roman"/>
              </a:rPr>
              <a:t> </a:t>
            </a:r>
            <a:r>
              <a:rPr sz="2500" b="1" dirty="0">
                <a:solidFill>
                  <a:srgbClr val="03499E"/>
                </a:solidFill>
                <a:latin typeface="Times New Roman"/>
                <a:cs typeface="Times New Roman"/>
              </a:rPr>
              <a:t>đổi</a:t>
            </a:r>
            <a:r>
              <a:rPr sz="2500" b="1" spc="-25" dirty="0">
                <a:solidFill>
                  <a:srgbClr val="03499E"/>
                </a:solidFill>
                <a:latin typeface="Times New Roman"/>
                <a:cs typeface="Times New Roman"/>
              </a:rPr>
              <a:t> </a:t>
            </a:r>
            <a:r>
              <a:rPr sz="2500" b="1" dirty="0">
                <a:solidFill>
                  <a:srgbClr val="03499E"/>
                </a:solidFill>
                <a:latin typeface="Times New Roman"/>
                <a:cs typeface="Times New Roman"/>
              </a:rPr>
              <a:t>tại</a:t>
            </a:r>
            <a:r>
              <a:rPr sz="2500" b="1" spc="-5" dirty="0">
                <a:solidFill>
                  <a:srgbClr val="03499E"/>
                </a:solidFill>
                <a:latin typeface="Times New Roman"/>
                <a:cs typeface="Times New Roman"/>
              </a:rPr>
              <a:t> </a:t>
            </a:r>
            <a:r>
              <a:rPr sz="2500" b="1" spc="-10" dirty="0">
                <a:solidFill>
                  <a:srgbClr val="03499E"/>
                </a:solidFill>
                <a:latin typeface="Times New Roman"/>
                <a:cs typeface="Times New Roman"/>
              </a:rPr>
              <a:t>TT06:</a:t>
            </a:r>
            <a:endParaRPr sz="2500">
              <a:latin typeface="Times New Roman"/>
              <a:cs typeface="Times New Roman"/>
            </a:endParaRPr>
          </a:p>
          <a:p>
            <a:pPr marL="196850" marR="357505" lvl="1" indent="240029" algn="just">
              <a:lnSpc>
                <a:spcPct val="100000"/>
              </a:lnSpc>
              <a:spcBef>
                <a:spcPts val="5"/>
              </a:spcBef>
              <a:buSzPct val="48000"/>
              <a:buChar char="●"/>
              <a:tabLst>
                <a:tab pos="436880" algn="l"/>
              </a:tabLst>
            </a:pPr>
            <a:r>
              <a:rPr sz="2500" dirty="0">
                <a:solidFill>
                  <a:srgbClr val="03499E"/>
                </a:solidFill>
                <a:latin typeface="Times New Roman"/>
                <a:cs typeface="Times New Roman"/>
              </a:rPr>
              <a:t>Bổ</a:t>
            </a:r>
            <a:r>
              <a:rPr sz="2500" spc="-45" dirty="0">
                <a:solidFill>
                  <a:srgbClr val="03499E"/>
                </a:solidFill>
                <a:latin typeface="Times New Roman"/>
                <a:cs typeface="Times New Roman"/>
              </a:rPr>
              <a:t> </a:t>
            </a:r>
            <a:r>
              <a:rPr sz="2500" dirty="0">
                <a:solidFill>
                  <a:srgbClr val="03499E"/>
                </a:solidFill>
                <a:latin typeface="Times New Roman"/>
                <a:cs typeface="Times New Roman"/>
              </a:rPr>
              <a:t>sung</a:t>
            </a:r>
            <a:r>
              <a:rPr sz="2500" spc="-30" dirty="0">
                <a:solidFill>
                  <a:srgbClr val="03499E"/>
                </a:solidFill>
                <a:latin typeface="Times New Roman"/>
                <a:cs typeface="Times New Roman"/>
              </a:rPr>
              <a:t> </a:t>
            </a:r>
            <a:r>
              <a:rPr sz="2500" dirty="0">
                <a:solidFill>
                  <a:srgbClr val="03499E"/>
                </a:solidFill>
                <a:latin typeface="Times New Roman"/>
                <a:cs typeface="Times New Roman"/>
              </a:rPr>
              <a:t>quy</a:t>
            </a:r>
            <a:r>
              <a:rPr sz="2500" spc="-40" dirty="0">
                <a:solidFill>
                  <a:srgbClr val="03499E"/>
                </a:solidFill>
                <a:latin typeface="Times New Roman"/>
                <a:cs typeface="Times New Roman"/>
              </a:rPr>
              <a:t> </a:t>
            </a:r>
            <a:r>
              <a:rPr sz="2500" dirty="0">
                <a:solidFill>
                  <a:srgbClr val="03499E"/>
                </a:solidFill>
                <a:latin typeface="Times New Roman"/>
                <a:cs typeface="Times New Roman"/>
              </a:rPr>
              <a:t>định</a:t>
            </a:r>
            <a:r>
              <a:rPr sz="2500" spc="-25" dirty="0">
                <a:solidFill>
                  <a:srgbClr val="03499E"/>
                </a:solidFill>
                <a:latin typeface="Times New Roman"/>
                <a:cs typeface="Times New Roman"/>
              </a:rPr>
              <a:t> </a:t>
            </a:r>
            <a:r>
              <a:rPr sz="2500" dirty="0">
                <a:solidFill>
                  <a:srgbClr val="03499E"/>
                </a:solidFill>
                <a:latin typeface="Times New Roman"/>
                <a:cs typeface="Times New Roman"/>
              </a:rPr>
              <a:t>về</a:t>
            </a:r>
            <a:r>
              <a:rPr sz="2500" spc="-35" dirty="0">
                <a:solidFill>
                  <a:srgbClr val="03499E"/>
                </a:solidFill>
                <a:latin typeface="Times New Roman"/>
                <a:cs typeface="Times New Roman"/>
              </a:rPr>
              <a:t> </a:t>
            </a:r>
            <a:r>
              <a:rPr sz="2500" dirty="0">
                <a:solidFill>
                  <a:srgbClr val="03499E"/>
                </a:solidFill>
                <a:latin typeface="Times New Roman"/>
                <a:cs typeface="Times New Roman"/>
              </a:rPr>
              <a:t>doanh</a:t>
            </a:r>
            <a:r>
              <a:rPr sz="2500" spc="-25" dirty="0">
                <a:solidFill>
                  <a:srgbClr val="03499E"/>
                </a:solidFill>
                <a:latin typeface="Times New Roman"/>
                <a:cs typeface="Times New Roman"/>
              </a:rPr>
              <a:t> </a:t>
            </a:r>
            <a:r>
              <a:rPr sz="2500" dirty="0">
                <a:solidFill>
                  <a:srgbClr val="03499E"/>
                </a:solidFill>
                <a:latin typeface="Times New Roman"/>
                <a:cs typeface="Times New Roman"/>
              </a:rPr>
              <a:t>thu,</a:t>
            </a:r>
            <a:r>
              <a:rPr sz="2500" spc="-45" dirty="0">
                <a:solidFill>
                  <a:srgbClr val="03499E"/>
                </a:solidFill>
                <a:latin typeface="Times New Roman"/>
                <a:cs typeface="Times New Roman"/>
              </a:rPr>
              <a:t> </a:t>
            </a:r>
            <a:r>
              <a:rPr sz="2500" dirty="0">
                <a:solidFill>
                  <a:srgbClr val="03499E"/>
                </a:solidFill>
                <a:latin typeface="Times New Roman"/>
                <a:cs typeface="Times New Roman"/>
              </a:rPr>
              <a:t>năng</a:t>
            </a:r>
            <a:r>
              <a:rPr sz="2500" spc="-15" dirty="0">
                <a:solidFill>
                  <a:srgbClr val="03499E"/>
                </a:solidFill>
                <a:latin typeface="Times New Roman"/>
                <a:cs typeface="Times New Roman"/>
              </a:rPr>
              <a:t> </a:t>
            </a:r>
            <a:r>
              <a:rPr sz="2500" dirty="0">
                <a:solidFill>
                  <a:srgbClr val="03499E"/>
                </a:solidFill>
                <a:latin typeface="Times New Roman"/>
                <a:cs typeface="Times New Roman"/>
              </a:rPr>
              <a:t>lực</a:t>
            </a:r>
            <a:r>
              <a:rPr sz="2500" spc="-40" dirty="0">
                <a:solidFill>
                  <a:srgbClr val="03499E"/>
                </a:solidFill>
                <a:latin typeface="Times New Roman"/>
                <a:cs typeface="Times New Roman"/>
              </a:rPr>
              <a:t> </a:t>
            </a:r>
            <a:r>
              <a:rPr sz="2500" dirty="0">
                <a:solidFill>
                  <a:srgbClr val="03499E"/>
                </a:solidFill>
                <a:latin typeface="Times New Roman"/>
                <a:cs typeface="Times New Roman"/>
              </a:rPr>
              <a:t>sản</a:t>
            </a:r>
            <a:r>
              <a:rPr sz="2500" spc="-25" dirty="0">
                <a:solidFill>
                  <a:srgbClr val="03499E"/>
                </a:solidFill>
                <a:latin typeface="Times New Roman"/>
                <a:cs typeface="Times New Roman"/>
              </a:rPr>
              <a:t> </a:t>
            </a:r>
            <a:r>
              <a:rPr sz="2500" dirty="0">
                <a:solidFill>
                  <a:srgbClr val="03499E"/>
                </a:solidFill>
                <a:latin typeface="Times New Roman"/>
                <a:cs typeface="Times New Roman"/>
              </a:rPr>
              <a:t>xuất,</a:t>
            </a:r>
            <a:r>
              <a:rPr sz="2500" spc="-30" dirty="0">
                <a:solidFill>
                  <a:srgbClr val="03499E"/>
                </a:solidFill>
                <a:latin typeface="Times New Roman"/>
                <a:cs typeface="Times New Roman"/>
              </a:rPr>
              <a:t> </a:t>
            </a:r>
            <a:r>
              <a:rPr sz="2500" dirty="0">
                <a:solidFill>
                  <a:srgbClr val="03499E"/>
                </a:solidFill>
                <a:latin typeface="Times New Roman"/>
                <a:cs typeface="Times New Roman"/>
              </a:rPr>
              <a:t>hợp</a:t>
            </a:r>
            <a:r>
              <a:rPr sz="2500" spc="-30" dirty="0">
                <a:solidFill>
                  <a:srgbClr val="03499E"/>
                </a:solidFill>
                <a:latin typeface="Times New Roman"/>
                <a:cs typeface="Times New Roman"/>
              </a:rPr>
              <a:t> </a:t>
            </a:r>
            <a:r>
              <a:rPr sz="2500" dirty="0">
                <a:solidFill>
                  <a:srgbClr val="03499E"/>
                </a:solidFill>
                <a:latin typeface="Times New Roman"/>
                <a:cs typeface="Times New Roman"/>
              </a:rPr>
              <a:t>đồng</a:t>
            </a:r>
            <a:r>
              <a:rPr sz="2500" spc="-25" dirty="0">
                <a:solidFill>
                  <a:srgbClr val="03499E"/>
                </a:solidFill>
                <a:latin typeface="Times New Roman"/>
                <a:cs typeface="Times New Roman"/>
              </a:rPr>
              <a:t> </a:t>
            </a:r>
            <a:r>
              <a:rPr sz="2500" dirty="0">
                <a:solidFill>
                  <a:srgbClr val="03499E"/>
                </a:solidFill>
                <a:latin typeface="Times New Roman"/>
                <a:cs typeface="Times New Roman"/>
              </a:rPr>
              <a:t>tương</a:t>
            </a:r>
            <a:r>
              <a:rPr sz="2500" spc="-40" dirty="0">
                <a:solidFill>
                  <a:srgbClr val="03499E"/>
                </a:solidFill>
                <a:latin typeface="Times New Roman"/>
                <a:cs typeface="Times New Roman"/>
              </a:rPr>
              <a:t> </a:t>
            </a:r>
            <a:r>
              <a:rPr sz="2500" dirty="0">
                <a:solidFill>
                  <a:srgbClr val="03499E"/>
                </a:solidFill>
                <a:latin typeface="Times New Roman"/>
                <a:cs typeface="Times New Roman"/>
              </a:rPr>
              <a:t>tự</a:t>
            </a:r>
            <a:r>
              <a:rPr sz="2500" spc="-40" dirty="0">
                <a:solidFill>
                  <a:srgbClr val="03499E"/>
                </a:solidFill>
                <a:latin typeface="Times New Roman"/>
                <a:cs typeface="Times New Roman"/>
              </a:rPr>
              <a:t> </a:t>
            </a:r>
            <a:r>
              <a:rPr sz="2500" dirty="0">
                <a:solidFill>
                  <a:srgbClr val="03499E"/>
                </a:solidFill>
                <a:latin typeface="Times New Roman"/>
                <a:cs typeface="Times New Roman"/>
              </a:rPr>
              <a:t>đối</a:t>
            </a:r>
            <a:r>
              <a:rPr sz="2500" spc="-25" dirty="0">
                <a:solidFill>
                  <a:srgbClr val="03499E"/>
                </a:solidFill>
                <a:latin typeface="Times New Roman"/>
                <a:cs typeface="Times New Roman"/>
              </a:rPr>
              <a:t> với </a:t>
            </a:r>
            <a:r>
              <a:rPr sz="2500" dirty="0">
                <a:solidFill>
                  <a:srgbClr val="03499E"/>
                </a:solidFill>
                <a:latin typeface="Times New Roman"/>
                <a:cs typeface="Times New Roman"/>
              </a:rPr>
              <a:t>gói</a:t>
            </a:r>
            <a:r>
              <a:rPr sz="2500" spc="-35" dirty="0">
                <a:solidFill>
                  <a:srgbClr val="03499E"/>
                </a:solidFill>
                <a:latin typeface="Times New Roman"/>
                <a:cs typeface="Times New Roman"/>
              </a:rPr>
              <a:t> </a:t>
            </a:r>
            <a:r>
              <a:rPr sz="2500" dirty="0">
                <a:solidFill>
                  <a:srgbClr val="03499E"/>
                </a:solidFill>
                <a:latin typeface="Times New Roman"/>
                <a:cs typeface="Times New Roman"/>
              </a:rPr>
              <a:t>thầu</a:t>
            </a:r>
            <a:r>
              <a:rPr sz="2500" spc="-30" dirty="0">
                <a:solidFill>
                  <a:srgbClr val="03499E"/>
                </a:solidFill>
                <a:latin typeface="Times New Roman"/>
                <a:cs typeface="Times New Roman"/>
              </a:rPr>
              <a:t> </a:t>
            </a:r>
            <a:r>
              <a:rPr sz="2500" dirty="0">
                <a:solidFill>
                  <a:srgbClr val="FF0000"/>
                </a:solidFill>
                <a:latin typeface="Times New Roman"/>
                <a:cs typeface="Times New Roman"/>
              </a:rPr>
              <a:t>mua</a:t>
            </a:r>
            <a:r>
              <a:rPr sz="2500" spc="-5" dirty="0">
                <a:solidFill>
                  <a:srgbClr val="FF0000"/>
                </a:solidFill>
                <a:latin typeface="Times New Roman"/>
                <a:cs typeface="Times New Roman"/>
              </a:rPr>
              <a:t> </a:t>
            </a:r>
            <a:r>
              <a:rPr sz="2500" dirty="0">
                <a:solidFill>
                  <a:srgbClr val="FF0000"/>
                </a:solidFill>
                <a:latin typeface="Times New Roman"/>
                <a:cs typeface="Times New Roman"/>
              </a:rPr>
              <a:t>sắm</a:t>
            </a:r>
            <a:r>
              <a:rPr sz="2500" spc="-40" dirty="0">
                <a:solidFill>
                  <a:srgbClr val="FF0000"/>
                </a:solidFill>
                <a:latin typeface="Times New Roman"/>
                <a:cs typeface="Times New Roman"/>
              </a:rPr>
              <a:t> </a:t>
            </a:r>
            <a:r>
              <a:rPr sz="2500" dirty="0">
                <a:solidFill>
                  <a:srgbClr val="FF0000"/>
                </a:solidFill>
                <a:latin typeface="Times New Roman"/>
                <a:cs typeface="Times New Roman"/>
              </a:rPr>
              <a:t>tập</a:t>
            </a:r>
            <a:r>
              <a:rPr sz="2500" spc="-25" dirty="0">
                <a:solidFill>
                  <a:srgbClr val="FF0000"/>
                </a:solidFill>
                <a:latin typeface="Times New Roman"/>
                <a:cs typeface="Times New Roman"/>
              </a:rPr>
              <a:t> </a:t>
            </a:r>
            <a:r>
              <a:rPr sz="2500" dirty="0">
                <a:solidFill>
                  <a:srgbClr val="FF0000"/>
                </a:solidFill>
                <a:latin typeface="Times New Roman"/>
                <a:cs typeface="Times New Roman"/>
              </a:rPr>
              <a:t>trung</a:t>
            </a:r>
            <a:r>
              <a:rPr sz="2500" spc="-40" dirty="0">
                <a:solidFill>
                  <a:srgbClr val="FF0000"/>
                </a:solidFill>
                <a:latin typeface="Times New Roman"/>
                <a:cs typeface="Times New Roman"/>
              </a:rPr>
              <a:t> </a:t>
            </a:r>
            <a:r>
              <a:rPr sz="2500" dirty="0">
                <a:solidFill>
                  <a:srgbClr val="FF0000"/>
                </a:solidFill>
                <a:latin typeface="Times New Roman"/>
                <a:cs typeface="Times New Roman"/>
              </a:rPr>
              <a:t>áp</a:t>
            </a:r>
            <a:r>
              <a:rPr sz="2500" spc="-40" dirty="0">
                <a:solidFill>
                  <a:srgbClr val="FF0000"/>
                </a:solidFill>
                <a:latin typeface="Times New Roman"/>
                <a:cs typeface="Times New Roman"/>
              </a:rPr>
              <a:t> </a:t>
            </a:r>
            <a:r>
              <a:rPr sz="2500" dirty="0">
                <a:solidFill>
                  <a:srgbClr val="FF0000"/>
                </a:solidFill>
                <a:latin typeface="Times New Roman"/>
                <a:cs typeface="Times New Roman"/>
              </a:rPr>
              <a:t>dụng</a:t>
            </a:r>
            <a:r>
              <a:rPr sz="2500" spc="-35" dirty="0">
                <a:solidFill>
                  <a:srgbClr val="FF0000"/>
                </a:solidFill>
                <a:latin typeface="Times New Roman"/>
                <a:cs typeface="Times New Roman"/>
              </a:rPr>
              <a:t> </a:t>
            </a:r>
            <a:r>
              <a:rPr sz="2500" dirty="0">
                <a:solidFill>
                  <a:srgbClr val="FF0000"/>
                </a:solidFill>
                <a:latin typeface="Times New Roman"/>
                <a:cs typeface="Times New Roman"/>
              </a:rPr>
              <a:t>lựa</a:t>
            </a:r>
            <a:r>
              <a:rPr sz="2500" spc="-40" dirty="0">
                <a:solidFill>
                  <a:srgbClr val="FF0000"/>
                </a:solidFill>
                <a:latin typeface="Times New Roman"/>
                <a:cs typeface="Times New Roman"/>
              </a:rPr>
              <a:t> </a:t>
            </a:r>
            <a:r>
              <a:rPr sz="2500" dirty="0">
                <a:solidFill>
                  <a:srgbClr val="FF0000"/>
                </a:solidFill>
                <a:latin typeface="Times New Roman"/>
                <a:cs typeface="Times New Roman"/>
              </a:rPr>
              <a:t>chọn</a:t>
            </a:r>
            <a:r>
              <a:rPr sz="2500" spc="-40" dirty="0">
                <a:solidFill>
                  <a:srgbClr val="FF0000"/>
                </a:solidFill>
                <a:latin typeface="Times New Roman"/>
                <a:cs typeface="Times New Roman"/>
              </a:rPr>
              <a:t> </a:t>
            </a:r>
            <a:r>
              <a:rPr sz="2500" dirty="0">
                <a:solidFill>
                  <a:srgbClr val="FF0000"/>
                </a:solidFill>
                <a:latin typeface="Times New Roman"/>
                <a:cs typeface="Times New Roman"/>
              </a:rPr>
              <a:t>nhà</a:t>
            </a:r>
            <a:r>
              <a:rPr sz="2500" spc="-45" dirty="0">
                <a:solidFill>
                  <a:srgbClr val="FF0000"/>
                </a:solidFill>
                <a:latin typeface="Times New Roman"/>
                <a:cs typeface="Times New Roman"/>
              </a:rPr>
              <a:t> </a:t>
            </a:r>
            <a:r>
              <a:rPr sz="2500" dirty="0">
                <a:solidFill>
                  <a:srgbClr val="FF0000"/>
                </a:solidFill>
                <a:latin typeface="Times New Roman"/>
                <a:cs typeface="Times New Roman"/>
              </a:rPr>
              <a:t>thầu</a:t>
            </a:r>
            <a:r>
              <a:rPr sz="2500" spc="-35" dirty="0">
                <a:solidFill>
                  <a:srgbClr val="FF0000"/>
                </a:solidFill>
                <a:latin typeface="Times New Roman"/>
                <a:cs typeface="Times New Roman"/>
              </a:rPr>
              <a:t> </a:t>
            </a:r>
            <a:r>
              <a:rPr sz="2500" dirty="0">
                <a:solidFill>
                  <a:srgbClr val="FF0000"/>
                </a:solidFill>
                <a:latin typeface="Times New Roman"/>
                <a:cs typeface="Times New Roman"/>
              </a:rPr>
              <a:t>theo</a:t>
            </a:r>
            <a:r>
              <a:rPr sz="2500" spc="-30" dirty="0">
                <a:solidFill>
                  <a:srgbClr val="FF0000"/>
                </a:solidFill>
                <a:latin typeface="Times New Roman"/>
                <a:cs typeface="Times New Roman"/>
              </a:rPr>
              <a:t> </a:t>
            </a:r>
            <a:r>
              <a:rPr sz="2500" dirty="0">
                <a:solidFill>
                  <a:srgbClr val="FF0000"/>
                </a:solidFill>
                <a:latin typeface="Times New Roman"/>
                <a:cs typeface="Times New Roman"/>
              </a:rPr>
              <a:t>khả</a:t>
            </a:r>
            <a:r>
              <a:rPr sz="2500" spc="-40" dirty="0">
                <a:solidFill>
                  <a:srgbClr val="FF0000"/>
                </a:solidFill>
                <a:latin typeface="Times New Roman"/>
                <a:cs typeface="Times New Roman"/>
              </a:rPr>
              <a:t> </a:t>
            </a:r>
            <a:r>
              <a:rPr sz="2500" dirty="0">
                <a:solidFill>
                  <a:srgbClr val="FF0000"/>
                </a:solidFill>
                <a:latin typeface="Times New Roman"/>
                <a:cs typeface="Times New Roman"/>
              </a:rPr>
              <a:t>năng</a:t>
            </a:r>
            <a:r>
              <a:rPr sz="2500" spc="-40" dirty="0">
                <a:solidFill>
                  <a:srgbClr val="FF0000"/>
                </a:solidFill>
                <a:latin typeface="Times New Roman"/>
                <a:cs typeface="Times New Roman"/>
              </a:rPr>
              <a:t> </a:t>
            </a:r>
            <a:r>
              <a:rPr sz="2500" dirty="0">
                <a:solidFill>
                  <a:srgbClr val="FF0000"/>
                </a:solidFill>
                <a:latin typeface="Times New Roman"/>
                <a:cs typeface="Times New Roman"/>
              </a:rPr>
              <a:t>cung</a:t>
            </a:r>
            <a:r>
              <a:rPr sz="2500" spc="-30" dirty="0">
                <a:solidFill>
                  <a:srgbClr val="FF0000"/>
                </a:solidFill>
                <a:latin typeface="Times New Roman"/>
                <a:cs typeface="Times New Roman"/>
              </a:rPr>
              <a:t> </a:t>
            </a:r>
            <a:r>
              <a:rPr sz="2500" spc="-25" dirty="0">
                <a:solidFill>
                  <a:srgbClr val="FF0000"/>
                </a:solidFill>
                <a:latin typeface="Times New Roman"/>
                <a:cs typeface="Times New Roman"/>
              </a:rPr>
              <a:t>cấp</a:t>
            </a:r>
            <a:endParaRPr sz="2500">
              <a:latin typeface="Times New Roman"/>
              <a:cs typeface="Times New Roman"/>
            </a:endParaRPr>
          </a:p>
          <a:p>
            <a:pPr marL="196850" marR="5080" lvl="1" indent="240029" algn="just">
              <a:lnSpc>
                <a:spcPct val="105000"/>
              </a:lnSpc>
              <a:spcBef>
                <a:spcPts val="400"/>
              </a:spcBef>
              <a:buSzPct val="48000"/>
              <a:buChar char="●"/>
              <a:tabLst>
                <a:tab pos="436880" algn="l"/>
              </a:tabLst>
            </a:pPr>
            <a:r>
              <a:rPr sz="2500" dirty="0">
                <a:solidFill>
                  <a:srgbClr val="03499E"/>
                </a:solidFill>
                <a:latin typeface="Times New Roman"/>
                <a:cs typeface="Times New Roman"/>
              </a:rPr>
              <a:t>Khi</a:t>
            </a:r>
            <a:r>
              <a:rPr sz="2500" spc="70" dirty="0">
                <a:solidFill>
                  <a:srgbClr val="03499E"/>
                </a:solidFill>
                <a:latin typeface="Times New Roman"/>
                <a:cs typeface="Times New Roman"/>
              </a:rPr>
              <a:t> </a:t>
            </a:r>
            <a:r>
              <a:rPr sz="2500" dirty="0">
                <a:solidFill>
                  <a:srgbClr val="03499E"/>
                </a:solidFill>
                <a:latin typeface="Times New Roman"/>
                <a:cs typeface="Times New Roman"/>
              </a:rPr>
              <a:t>chào</a:t>
            </a:r>
            <a:r>
              <a:rPr sz="2500" spc="75" dirty="0">
                <a:solidFill>
                  <a:srgbClr val="03499E"/>
                </a:solidFill>
                <a:latin typeface="Times New Roman"/>
                <a:cs typeface="Times New Roman"/>
              </a:rPr>
              <a:t> </a:t>
            </a:r>
            <a:r>
              <a:rPr sz="2500" dirty="0">
                <a:solidFill>
                  <a:srgbClr val="03499E"/>
                </a:solidFill>
                <a:latin typeface="Times New Roman"/>
                <a:cs typeface="Times New Roman"/>
              </a:rPr>
              <a:t>thầu</a:t>
            </a:r>
            <a:r>
              <a:rPr sz="2500" spc="70" dirty="0">
                <a:solidFill>
                  <a:srgbClr val="03499E"/>
                </a:solidFill>
                <a:latin typeface="Times New Roman"/>
                <a:cs typeface="Times New Roman"/>
              </a:rPr>
              <a:t> </a:t>
            </a:r>
            <a:r>
              <a:rPr sz="2500" dirty="0">
                <a:solidFill>
                  <a:srgbClr val="03499E"/>
                </a:solidFill>
                <a:latin typeface="Times New Roman"/>
                <a:cs typeface="Times New Roman"/>
              </a:rPr>
              <a:t>sản</a:t>
            </a:r>
            <a:r>
              <a:rPr sz="2500" spc="85" dirty="0">
                <a:solidFill>
                  <a:srgbClr val="03499E"/>
                </a:solidFill>
                <a:latin typeface="Times New Roman"/>
                <a:cs typeface="Times New Roman"/>
              </a:rPr>
              <a:t> </a:t>
            </a:r>
            <a:r>
              <a:rPr sz="2500" dirty="0">
                <a:solidFill>
                  <a:srgbClr val="03499E"/>
                </a:solidFill>
                <a:latin typeface="Times New Roman"/>
                <a:cs typeface="Times New Roman"/>
              </a:rPr>
              <a:t>phẩm</a:t>
            </a:r>
            <a:r>
              <a:rPr sz="2500" spc="75" dirty="0">
                <a:solidFill>
                  <a:srgbClr val="03499E"/>
                </a:solidFill>
                <a:latin typeface="Times New Roman"/>
                <a:cs typeface="Times New Roman"/>
              </a:rPr>
              <a:t> </a:t>
            </a:r>
            <a:r>
              <a:rPr sz="2500" dirty="0">
                <a:solidFill>
                  <a:srgbClr val="03499E"/>
                </a:solidFill>
                <a:latin typeface="Times New Roman"/>
                <a:cs typeface="Times New Roman"/>
              </a:rPr>
              <a:t>đổi</a:t>
            </a:r>
            <a:r>
              <a:rPr sz="2500" spc="95" dirty="0">
                <a:solidFill>
                  <a:srgbClr val="03499E"/>
                </a:solidFill>
                <a:latin typeface="Times New Roman"/>
                <a:cs typeface="Times New Roman"/>
              </a:rPr>
              <a:t> </a:t>
            </a:r>
            <a:r>
              <a:rPr sz="2500" dirty="0">
                <a:solidFill>
                  <a:srgbClr val="03499E"/>
                </a:solidFill>
                <a:latin typeface="Times New Roman"/>
                <a:cs typeface="Times New Roman"/>
              </a:rPr>
              <a:t>mới</a:t>
            </a:r>
            <a:r>
              <a:rPr sz="2500" spc="85" dirty="0">
                <a:solidFill>
                  <a:srgbClr val="03499E"/>
                </a:solidFill>
                <a:latin typeface="Times New Roman"/>
                <a:cs typeface="Times New Roman"/>
              </a:rPr>
              <a:t> </a:t>
            </a:r>
            <a:r>
              <a:rPr sz="2500" dirty="0">
                <a:solidFill>
                  <a:srgbClr val="03499E"/>
                </a:solidFill>
                <a:latin typeface="Times New Roman"/>
                <a:cs typeface="Times New Roman"/>
              </a:rPr>
              <a:t>sáng</a:t>
            </a:r>
            <a:r>
              <a:rPr sz="2500" spc="80" dirty="0">
                <a:solidFill>
                  <a:srgbClr val="03499E"/>
                </a:solidFill>
                <a:latin typeface="Times New Roman"/>
                <a:cs typeface="Times New Roman"/>
              </a:rPr>
              <a:t> </a:t>
            </a:r>
            <a:r>
              <a:rPr sz="2500" dirty="0">
                <a:solidFill>
                  <a:srgbClr val="03499E"/>
                </a:solidFill>
                <a:latin typeface="Times New Roman"/>
                <a:cs typeface="Times New Roman"/>
              </a:rPr>
              <a:t>tạo</a:t>
            </a:r>
            <a:r>
              <a:rPr sz="2500" dirty="0">
                <a:solidFill>
                  <a:srgbClr val="FF0000"/>
                </a:solidFill>
                <a:latin typeface="Times New Roman"/>
                <a:cs typeface="Times New Roman"/>
              </a:rPr>
              <a:t>,</a:t>
            </a:r>
            <a:r>
              <a:rPr sz="2500" spc="80" dirty="0">
                <a:solidFill>
                  <a:srgbClr val="FF0000"/>
                </a:solidFill>
                <a:latin typeface="Times New Roman"/>
                <a:cs typeface="Times New Roman"/>
              </a:rPr>
              <a:t> </a:t>
            </a:r>
            <a:r>
              <a:rPr sz="2500" dirty="0">
                <a:solidFill>
                  <a:srgbClr val="FF0000"/>
                </a:solidFill>
                <a:latin typeface="Times New Roman"/>
                <a:cs typeface="Times New Roman"/>
              </a:rPr>
              <a:t>cá</a:t>
            </a:r>
            <a:r>
              <a:rPr sz="2500" spc="80" dirty="0">
                <a:solidFill>
                  <a:srgbClr val="FF0000"/>
                </a:solidFill>
                <a:latin typeface="Times New Roman"/>
                <a:cs typeface="Times New Roman"/>
              </a:rPr>
              <a:t> </a:t>
            </a:r>
            <a:r>
              <a:rPr sz="2500" dirty="0">
                <a:solidFill>
                  <a:srgbClr val="FF0000"/>
                </a:solidFill>
                <a:latin typeface="Times New Roman"/>
                <a:cs typeface="Times New Roman"/>
              </a:rPr>
              <a:t>nhân,</a:t>
            </a:r>
            <a:r>
              <a:rPr sz="2500" spc="75" dirty="0">
                <a:solidFill>
                  <a:srgbClr val="FF0000"/>
                </a:solidFill>
                <a:latin typeface="Times New Roman"/>
                <a:cs typeface="Times New Roman"/>
              </a:rPr>
              <a:t> </a:t>
            </a:r>
            <a:r>
              <a:rPr sz="2500" dirty="0">
                <a:solidFill>
                  <a:srgbClr val="FF0000"/>
                </a:solidFill>
                <a:latin typeface="Times New Roman"/>
                <a:cs typeface="Times New Roman"/>
              </a:rPr>
              <a:t>nhóm</a:t>
            </a:r>
            <a:r>
              <a:rPr sz="2500" spc="75" dirty="0">
                <a:solidFill>
                  <a:srgbClr val="FF0000"/>
                </a:solidFill>
                <a:latin typeface="Times New Roman"/>
                <a:cs typeface="Times New Roman"/>
              </a:rPr>
              <a:t> </a:t>
            </a:r>
            <a:r>
              <a:rPr sz="2500" dirty="0">
                <a:solidFill>
                  <a:srgbClr val="FF0000"/>
                </a:solidFill>
                <a:latin typeface="Times New Roman"/>
                <a:cs typeface="Times New Roman"/>
              </a:rPr>
              <a:t>cá</a:t>
            </a:r>
            <a:r>
              <a:rPr sz="2500" spc="85" dirty="0">
                <a:solidFill>
                  <a:srgbClr val="FF0000"/>
                </a:solidFill>
                <a:latin typeface="Times New Roman"/>
                <a:cs typeface="Times New Roman"/>
              </a:rPr>
              <a:t> </a:t>
            </a:r>
            <a:r>
              <a:rPr sz="2500" dirty="0">
                <a:solidFill>
                  <a:srgbClr val="FF0000"/>
                </a:solidFill>
                <a:latin typeface="Times New Roman"/>
                <a:cs typeface="Times New Roman"/>
              </a:rPr>
              <a:t>nhân</a:t>
            </a:r>
            <a:r>
              <a:rPr sz="2500" spc="70" dirty="0">
                <a:solidFill>
                  <a:srgbClr val="FF0000"/>
                </a:solidFill>
                <a:latin typeface="Times New Roman"/>
                <a:cs typeface="Times New Roman"/>
              </a:rPr>
              <a:t> </a:t>
            </a:r>
            <a:r>
              <a:rPr sz="2500" dirty="0">
                <a:solidFill>
                  <a:srgbClr val="FF0000"/>
                </a:solidFill>
                <a:latin typeface="Times New Roman"/>
                <a:cs typeface="Times New Roman"/>
              </a:rPr>
              <a:t>sản</a:t>
            </a:r>
            <a:r>
              <a:rPr sz="2500" spc="70" dirty="0">
                <a:solidFill>
                  <a:srgbClr val="FF0000"/>
                </a:solidFill>
                <a:latin typeface="Times New Roman"/>
                <a:cs typeface="Times New Roman"/>
              </a:rPr>
              <a:t> </a:t>
            </a:r>
            <a:r>
              <a:rPr sz="2500" dirty="0">
                <a:solidFill>
                  <a:srgbClr val="FF0000"/>
                </a:solidFill>
                <a:latin typeface="Times New Roman"/>
                <a:cs typeface="Times New Roman"/>
              </a:rPr>
              <a:t>xuất</a:t>
            </a:r>
            <a:r>
              <a:rPr sz="2500" spc="80" dirty="0">
                <a:solidFill>
                  <a:srgbClr val="FF0000"/>
                </a:solidFill>
                <a:latin typeface="Times New Roman"/>
                <a:cs typeface="Times New Roman"/>
              </a:rPr>
              <a:t> </a:t>
            </a:r>
            <a:r>
              <a:rPr sz="2500" spc="-25" dirty="0">
                <a:solidFill>
                  <a:srgbClr val="FF0000"/>
                </a:solidFill>
                <a:latin typeface="Times New Roman"/>
                <a:cs typeface="Times New Roman"/>
              </a:rPr>
              <a:t>sản </a:t>
            </a:r>
            <a:r>
              <a:rPr sz="2500" dirty="0">
                <a:solidFill>
                  <a:srgbClr val="FF0000"/>
                </a:solidFill>
                <a:latin typeface="Times New Roman"/>
                <a:cs typeface="Times New Roman"/>
              </a:rPr>
              <a:t>phẩm</a:t>
            </a:r>
            <a:r>
              <a:rPr sz="2500" spc="105" dirty="0">
                <a:solidFill>
                  <a:srgbClr val="FF0000"/>
                </a:solidFill>
                <a:latin typeface="Times New Roman"/>
                <a:cs typeface="Times New Roman"/>
              </a:rPr>
              <a:t>  </a:t>
            </a:r>
            <a:r>
              <a:rPr sz="2500" dirty="0">
                <a:solidFill>
                  <a:srgbClr val="FF0000"/>
                </a:solidFill>
                <a:latin typeface="Times New Roman"/>
                <a:cs typeface="Times New Roman"/>
              </a:rPr>
              <a:t>đổi</a:t>
            </a:r>
            <a:r>
              <a:rPr sz="2500" spc="114" dirty="0">
                <a:solidFill>
                  <a:srgbClr val="FF0000"/>
                </a:solidFill>
                <a:latin typeface="Times New Roman"/>
                <a:cs typeface="Times New Roman"/>
              </a:rPr>
              <a:t>  </a:t>
            </a:r>
            <a:r>
              <a:rPr sz="2500" dirty="0">
                <a:solidFill>
                  <a:srgbClr val="FF0000"/>
                </a:solidFill>
                <a:latin typeface="Times New Roman"/>
                <a:cs typeface="Times New Roman"/>
              </a:rPr>
              <a:t>mới</a:t>
            </a:r>
            <a:r>
              <a:rPr sz="2500" spc="120" dirty="0">
                <a:solidFill>
                  <a:srgbClr val="FF0000"/>
                </a:solidFill>
                <a:latin typeface="Times New Roman"/>
                <a:cs typeface="Times New Roman"/>
              </a:rPr>
              <a:t>  </a:t>
            </a:r>
            <a:r>
              <a:rPr sz="2500" dirty="0">
                <a:solidFill>
                  <a:srgbClr val="FF0000"/>
                </a:solidFill>
                <a:latin typeface="Times New Roman"/>
                <a:cs typeface="Times New Roman"/>
              </a:rPr>
              <a:t>sáng</a:t>
            </a:r>
            <a:r>
              <a:rPr sz="2500" spc="114" dirty="0">
                <a:solidFill>
                  <a:srgbClr val="FF0000"/>
                </a:solidFill>
                <a:latin typeface="Times New Roman"/>
                <a:cs typeface="Times New Roman"/>
              </a:rPr>
              <a:t>  </a:t>
            </a:r>
            <a:r>
              <a:rPr sz="2500" dirty="0">
                <a:solidFill>
                  <a:srgbClr val="FF0000"/>
                </a:solidFill>
                <a:latin typeface="Times New Roman"/>
                <a:cs typeface="Times New Roman"/>
              </a:rPr>
              <a:t>tạo</a:t>
            </a:r>
            <a:r>
              <a:rPr sz="2500" spc="110" dirty="0">
                <a:solidFill>
                  <a:srgbClr val="FF0000"/>
                </a:solidFill>
                <a:latin typeface="Times New Roman"/>
                <a:cs typeface="Times New Roman"/>
              </a:rPr>
              <a:t>  </a:t>
            </a:r>
            <a:r>
              <a:rPr sz="2500" dirty="0">
                <a:solidFill>
                  <a:srgbClr val="03499E"/>
                </a:solidFill>
                <a:latin typeface="Times New Roman"/>
                <a:cs typeface="Times New Roman"/>
              </a:rPr>
              <a:t>quy</a:t>
            </a:r>
            <a:r>
              <a:rPr sz="2500" spc="110" dirty="0">
                <a:solidFill>
                  <a:srgbClr val="03499E"/>
                </a:solidFill>
                <a:latin typeface="Times New Roman"/>
                <a:cs typeface="Times New Roman"/>
              </a:rPr>
              <a:t>  </a:t>
            </a:r>
            <a:r>
              <a:rPr sz="2500" dirty="0">
                <a:solidFill>
                  <a:srgbClr val="03499E"/>
                </a:solidFill>
                <a:latin typeface="Times New Roman"/>
                <a:cs typeface="Times New Roman"/>
              </a:rPr>
              <a:t>định</a:t>
            </a:r>
            <a:r>
              <a:rPr sz="2500" spc="110" dirty="0">
                <a:solidFill>
                  <a:srgbClr val="03499E"/>
                </a:solidFill>
                <a:latin typeface="Times New Roman"/>
                <a:cs typeface="Times New Roman"/>
              </a:rPr>
              <a:t>  </a:t>
            </a:r>
            <a:r>
              <a:rPr sz="2500" dirty="0">
                <a:solidFill>
                  <a:srgbClr val="03499E"/>
                </a:solidFill>
                <a:latin typeface="Times New Roman"/>
                <a:cs typeface="Times New Roman"/>
              </a:rPr>
              <a:t>tại</a:t>
            </a:r>
            <a:r>
              <a:rPr sz="2500" spc="114" dirty="0">
                <a:solidFill>
                  <a:srgbClr val="03499E"/>
                </a:solidFill>
                <a:latin typeface="Times New Roman"/>
                <a:cs typeface="Times New Roman"/>
              </a:rPr>
              <a:t>  </a:t>
            </a:r>
            <a:r>
              <a:rPr sz="2500" dirty="0">
                <a:solidFill>
                  <a:srgbClr val="03499E"/>
                </a:solidFill>
                <a:latin typeface="Times New Roman"/>
                <a:cs typeface="Times New Roman"/>
              </a:rPr>
              <a:t>khoản</a:t>
            </a:r>
            <a:r>
              <a:rPr sz="2500" spc="110" dirty="0">
                <a:solidFill>
                  <a:srgbClr val="03499E"/>
                </a:solidFill>
                <a:latin typeface="Times New Roman"/>
                <a:cs typeface="Times New Roman"/>
              </a:rPr>
              <a:t>  </a:t>
            </a:r>
            <a:r>
              <a:rPr sz="2500" dirty="0">
                <a:solidFill>
                  <a:srgbClr val="03499E"/>
                </a:solidFill>
                <a:latin typeface="Times New Roman"/>
                <a:cs typeface="Times New Roman"/>
              </a:rPr>
              <a:t>4</a:t>
            </a:r>
            <a:r>
              <a:rPr sz="2500" spc="114" dirty="0">
                <a:solidFill>
                  <a:srgbClr val="03499E"/>
                </a:solidFill>
                <a:latin typeface="Times New Roman"/>
                <a:cs typeface="Times New Roman"/>
              </a:rPr>
              <a:t>  </a:t>
            </a:r>
            <a:r>
              <a:rPr sz="2500" dirty="0">
                <a:solidFill>
                  <a:srgbClr val="03499E"/>
                </a:solidFill>
                <a:latin typeface="Times New Roman"/>
                <a:cs typeface="Times New Roman"/>
              </a:rPr>
              <a:t>Điều</a:t>
            </a:r>
            <a:r>
              <a:rPr sz="2500" spc="114" dirty="0">
                <a:solidFill>
                  <a:srgbClr val="03499E"/>
                </a:solidFill>
                <a:latin typeface="Times New Roman"/>
                <a:cs typeface="Times New Roman"/>
              </a:rPr>
              <a:t>  </a:t>
            </a:r>
            <a:r>
              <a:rPr sz="2500" dirty="0">
                <a:solidFill>
                  <a:srgbClr val="03499E"/>
                </a:solidFill>
                <a:latin typeface="Times New Roman"/>
                <a:cs typeface="Times New Roman"/>
              </a:rPr>
              <a:t>5</a:t>
            </a:r>
            <a:r>
              <a:rPr sz="2500" spc="114" dirty="0">
                <a:solidFill>
                  <a:srgbClr val="03499E"/>
                </a:solidFill>
                <a:latin typeface="Times New Roman"/>
                <a:cs typeface="Times New Roman"/>
              </a:rPr>
              <a:t>  </a:t>
            </a:r>
            <a:r>
              <a:rPr sz="2500" dirty="0">
                <a:solidFill>
                  <a:srgbClr val="03499E"/>
                </a:solidFill>
                <a:latin typeface="Times New Roman"/>
                <a:cs typeface="Times New Roman"/>
              </a:rPr>
              <a:t>của</a:t>
            </a:r>
            <a:r>
              <a:rPr sz="2500" spc="110" dirty="0">
                <a:solidFill>
                  <a:srgbClr val="03499E"/>
                </a:solidFill>
                <a:latin typeface="Times New Roman"/>
                <a:cs typeface="Times New Roman"/>
              </a:rPr>
              <a:t>  </a:t>
            </a:r>
            <a:r>
              <a:rPr sz="2500" dirty="0">
                <a:solidFill>
                  <a:srgbClr val="03499E"/>
                </a:solidFill>
                <a:latin typeface="Times New Roman"/>
                <a:cs typeface="Times New Roman"/>
              </a:rPr>
              <a:t>Nghị</a:t>
            </a:r>
            <a:r>
              <a:rPr sz="2500" spc="110" dirty="0">
                <a:solidFill>
                  <a:srgbClr val="03499E"/>
                </a:solidFill>
                <a:latin typeface="Times New Roman"/>
                <a:cs typeface="Times New Roman"/>
              </a:rPr>
              <a:t>  </a:t>
            </a:r>
            <a:r>
              <a:rPr sz="2500" dirty="0">
                <a:solidFill>
                  <a:srgbClr val="03499E"/>
                </a:solidFill>
                <a:latin typeface="Times New Roman"/>
                <a:cs typeface="Times New Roman"/>
              </a:rPr>
              <a:t>định</a:t>
            </a:r>
            <a:r>
              <a:rPr sz="2500" spc="120" dirty="0">
                <a:solidFill>
                  <a:srgbClr val="03499E"/>
                </a:solidFill>
                <a:latin typeface="Times New Roman"/>
                <a:cs typeface="Times New Roman"/>
              </a:rPr>
              <a:t>  </a:t>
            </a:r>
            <a:r>
              <a:rPr sz="2500" spc="-25" dirty="0">
                <a:solidFill>
                  <a:srgbClr val="03499E"/>
                </a:solidFill>
                <a:latin typeface="Times New Roman"/>
                <a:cs typeface="Times New Roman"/>
              </a:rPr>
              <a:t>số </a:t>
            </a:r>
            <a:r>
              <a:rPr sz="2500" spc="-20" dirty="0">
                <a:solidFill>
                  <a:srgbClr val="03499E"/>
                </a:solidFill>
                <a:latin typeface="Times New Roman"/>
                <a:cs typeface="Times New Roman"/>
              </a:rPr>
              <a:t>24/2024/NĐ-</a:t>
            </a:r>
            <a:r>
              <a:rPr sz="2500" dirty="0">
                <a:solidFill>
                  <a:srgbClr val="03499E"/>
                </a:solidFill>
                <a:latin typeface="Times New Roman"/>
                <a:cs typeface="Times New Roman"/>
              </a:rPr>
              <a:t>CP</a:t>
            </a:r>
            <a:r>
              <a:rPr sz="2500" spc="125" dirty="0">
                <a:solidFill>
                  <a:srgbClr val="03499E"/>
                </a:solidFill>
                <a:latin typeface="Times New Roman"/>
                <a:cs typeface="Times New Roman"/>
              </a:rPr>
              <a:t> </a:t>
            </a:r>
            <a:r>
              <a:rPr sz="2500" dirty="0">
                <a:solidFill>
                  <a:srgbClr val="FF0000"/>
                </a:solidFill>
                <a:latin typeface="Times New Roman"/>
                <a:cs typeface="Times New Roman"/>
              </a:rPr>
              <a:t>không</a:t>
            </a:r>
            <a:r>
              <a:rPr sz="2500" spc="130" dirty="0">
                <a:solidFill>
                  <a:srgbClr val="FF0000"/>
                </a:solidFill>
                <a:latin typeface="Times New Roman"/>
                <a:cs typeface="Times New Roman"/>
              </a:rPr>
              <a:t> </a:t>
            </a:r>
            <a:r>
              <a:rPr sz="2500" dirty="0">
                <a:solidFill>
                  <a:srgbClr val="FF0000"/>
                </a:solidFill>
                <a:latin typeface="Times New Roman"/>
                <a:cs typeface="Times New Roman"/>
              </a:rPr>
              <a:t>phải</a:t>
            </a:r>
            <a:r>
              <a:rPr sz="2500" spc="125" dirty="0">
                <a:solidFill>
                  <a:srgbClr val="FF0000"/>
                </a:solidFill>
                <a:latin typeface="Times New Roman"/>
                <a:cs typeface="Times New Roman"/>
              </a:rPr>
              <a:t> </a:t>
            </a:r>
            <a:r>
              <a:rPr sz="2500" dirty="0">
                <a:solidFill>
                  <a:srgbClr val="FF0000"/>
                </a:solidFill>
                <a:latin typeface="Times New Roman"/>
                <a:cs typeface="Times New Roman"/>
              </a:rPr>
              <a:t>đáp</a:t>
            </a:r>
            <a:r>
              <a:rPr sz="2500" spc="125" dirty="0">
                <a:solidFill>
                  <a:srgbClr val="FF0000"/>
                </a:solidFill>
                <a:latin typeface="Times New Roman"/>
                <a:cs typeface="Times New Roman"/>
              </a:rPr>
              <a:t> </a:t>
            </a:r>
            <a:r>
              <a:rPr sz="2500" dirty="0">
                <a:solidFill>
                  <a:srgbClr val="FF0000"/>
                </a:solidFill>
                <a:latin typeface="Times New Roman"/>
                <a:cs typeface="Times New Roman"/>
              </a:rPr>
              <a:t>ứng</a:t>
            </a:r>
            <a:r>
              <a:rPr sz="2500" spc="130" dirty="0">
                <a:solidFill>
                  <a:srgbClr val="FF0000"/>
                </a:solidFill>
                <a:latin typeface="Times New Roman"/>
                <a:cs typeface="Times New Roman"/>
              </a:rPr>
              <a:t> </a:t>
            </a:r>
            <a:r>
              <a:rPr sz="2500" dirty="0">
                <a:solidFill>
                  <a:srgbClr val="FF0000"/>
                </a:solidFill>
                <a:latin typeface="Times New Roman"/>
                <a:cs typeface="Times New Roman"/>
              </a:rPr>
              <a:t>yêu</a:t>
            </a:r>
            <a:r>
              <a:rPr sz="2500" spc="125" dirty="0">
                <a:solidFill>
                  <a:srgbClr val="FF0000"/>
                </a:solidFill>
                <a:latin typeface="Times New Roman"/>
                <a:cs typeface="Times New Roman"/>
              </a:rPr>
              <a:t> </a:t>
            </a:r>
            <a:r>
              <a:rPr sz="2500" dirty="0">
                <a:solidFill>
                  <a:srgbClr val="FF0000"/>
                </a:solidFill>
                <a:latin typeface="Times New Roman"/>
                <a:cs typeface="Times New Roman"/>
              </a:rPr>
              <a:t>cầu</a:t>
            </a:r>
            <a:r>
              <a:rPr sz="2500" spc="130" dirty="0">
                <a:solidFill>
                  <a:srgbClr val="FF0000"/>
                </a:solidFill>
                <a:latin typeface="Times New Roman"/>
                <a:cs typeface="Times New Roman"/>
              </a:rPr>
              <a:t> </a:t>
            </a:r>
            <a:r>
              <a:rPr sz="2500" dirty="0">
                <a:solidFill>
                  <a:srgbClr val="FF0000"/>
                </a:solidFill>
                <a:latin typeface="Times New Roman"/>
                <a:cs typeface="Times New Roman"/>
              </a:rPr>
              <a:t>về</a:t>
            </a:r>
            <a:r>
              <a:rPr sz="2500" spc="125" dirty="0">
                <a:solidFill>
                  <a:srgbClr val="FF0000"/>
                </a:solidFill>
                <a:latin typeface="Times New Roman"/>
                <a:cs typeface="Times New Roman"/>
              </a:rPr>
              <a:t> </a:t>
            </a:r>
            <a:r>
              <a:rPr sz="2500" dirty="0">
                <a:solidFill>
                  <a:srgbClr val="FF0000"/>
                </a:solidFill>
                <a:latin typeface="Times New Roman"/>
                <a:cs typeface="Times New Roman"/>
              </a:rPr>
              <a:t>năng</a:t>
            </a:r>
            <a:r>
              <a:rPr sz="2500" spc="130" dirty="0">
                <a:solidFill>
                  <a:srgbClr val="FF0000"/>
                </a:solidFill>
                <a:latin typeface="Times New Roman"/>
                <a:cs typeface="Times New Roman"/>
              </a:rPr>
              <a:t> </a:t>
            </a:r>
            <a:r>
              <a:rPr sz="2500" dirty="0">
                <a:solidFill>
                  <a:srgbClr val="FF0000"/>
                </a:solidFill>
                <a:latin typeface="Times New Roman"/>
                <a:cs typeface="Times New Roman"/>
              </a:rPr>
              <a:t>lực</a:t>
            </a:r>
            <a:r>
              <a:rPr sz="2500" spc="130" dirty="0">
                <a:solidFill>
                  <a:srgbClr val="FF0000"/>
                </a:solidFill>
                <a:latin typeface="Times New Roman"/>
                <a:cs typeface="Times New Roman"/>
              </a:rPr>
              <a:t> </a:t>
            </a:r>
            <a:r>
              <a:rPr sz="2500" dirty="0">
                <a:solidFill>
                  <a:srgbClr val="FF0000"/>
                </a:solidFill>
                <a:latin typeface="Times New Roman"/>
                <a:cs typeface="Times New Roman"/>
              </a:rPr>
              <a:t>tài</a:t>
            </a:r>
            <a:r>
              <a:rPr sz="2500" spc="140" dirty="0">
                <a:solidFill>
                  <a:srgbClr val="FF0000"/>
                </a:solidFill>
                <a:latin typeface="Times New Roman"/>
                <a:cs typeface="Times New Roman"/>
              </a:rPr>
              <a:t> </a:t>
            </a:r>
            <a:r>
              <a:rPr sz="2500" dirty="0">
                <a:solidFill>
                  <a:srgbClr val="FF0000"/>
                </a:solidFill>
                <a:latin typeface="Times New Roman"/>
                <a:cs typeface="Times New Roman"/>
              </a:rPr>
              <a:t>chính,</a:t>
            </a:r>
            <a:r>
              <a:rPr sz="2500" spc="130" dirty="0">
                <a:solidFill>
                  <a:srgbClr val="FF0000"/>
                </a:solidFill>
                <a:latin typeface="Times New Roman"/>
                <a:cs typeface="Times New Roman"/>
              </a:rPr>
              <a:t> </a:t>
            </a:r>
            <a:r>
              <a:rPr sz="2500" dirty="0">
                <a:solidFill>
                  <a:srgbClr val="FF0000"/>
                </a:solidFill>
                <a:latin typeface="Times New Roman"/>
                <a:cs typeface="Times New Roman"/>
              </a:rPr>
              <a:t>số</a:t>
            </a:r>
            <a:r>
              <a:rPr sz="2500" spc="125" dirty="0">
                <a:solidFill>
                  <a:srgbClr val="FF0000"/>
                </a:solidFill>
                <a:latin typeface="Times New Roman"/>
                <a:cs typeface="Times New Roman"/>
              </a:rPr>
              <a:t> </a:t>
            </a:r>
            <a:r>
              <a:rPr sz="2500" dirty="0">
                <a:solidFill>
                  <a:srgbClr val="FF0000"/>
                </a:solidFill>
                <a:latin typeface="Times New Roman"/>
                <a:cs typeface="Times New Roman"/>
              </a:rPr>
              <a:t>năm</a:t>
            </a:r>
            <a:r>
              <a:rPr sz="2500" spc="120" dirty="0">
                <a:solidFill>
                  <a:srgbClr val="FF0000"/>
                </a:solidFill>
                <a:latin typeface="Times New Roman"/>
                <a:cs typeface="Times New Roman"/>
              </a:rPr>
              <a:t> </a:t>
            </a:r>
            <a:r>
              <a:rPr sz="2500" spc="-20" dirty="0">
                <a:solidFill>
                  <a:srgbClr val="FF0000"/>
                </a:solidFill>
                <a:latin typeface="Times New Roman"/>
                <a:cs typeface="Times New Roman"/>
              </a:rPr>
              <a:t>hoạt </a:t>
            </a:r>
            <a:r>
              <a:rPr sz="2500" dirty="0">
                <a:solidFill>
                  <a:srgbClr val="FF0000"/>
                </a:solidFill>
                <a:latin typeface="Times New Roman"/>
                <a:cs typeface="Times New Roman"/>
              </a:rPr>
              <a:t>động</a:t>
            </a:r>
            <a:r>
              <a:rPr sz="2500" spc="170" dirty="0">
                <a:solidFill>
                  <a:srgbClr val="FF0000"/>
                </a:solidFill>
                <a:latin typeface="Times New Roman"/>
                <a:cs typeface="Times New Roman"/>
              </a:rPr>
              <a:t> </a:t>
            </a:r>
            <a:r>
              <a:rPr sz="2500" dirty="0">
                <a:solidFill>
                  <a:srgbClr val="FF0000"/>
                </a:solidFill>
                <a:latin typeface="Times New Roman"/>
                <a:cs typeface="Times New Roman"/>
              </a:rPr>
              <a:t>trong</a:t>
            </a:r>
            <a:r>
              <a:rPr sz="2500" spc="180" dirty="0">
                <a:solidFill>
                  <a:srgbClr val="FF0000"/>
                </a:solidFill>
                <a:latin typeface="Times New Roman"/>
                <a:cs typeface="Times New Roman"/>
              </a:rPr>
              <a:t> </a:t>
            </a:r>
            <a:r>
              <a:rPr sz="2500" dirty="0">
                <a:solidFill>
                  <a:srgbClr val="FF0000"/>
                </a:solidFill>
                <a:latin typeface="Times New Roman"/>
                <a:cs typeface="Times New Roman"/>
              </a:rPr>
              <a:t>cùng</a:t>
            </a:r>
            <a:r>
              <a:rPr sz="2500" spc="175" dirty="0">
                <a:solidFill>
                  <a:srgbClr val="FF0000"/>
                </a:solidFill>
                <a:latin typeface="Times New Roman"/>
                <a:cs typeface="Times New Roman"/>
              </a:rPr>
              <a:t> </a:t>
            </a:r>
            <a:r>
              <a:rPr sz="2500" dirty="0">
                <a:solidFill>
                  <a:srgbClr val="FF0000"/>
                </a:solidFill>
                <a:latin typeface="Times New Roman"/>
                <a:cs typeface="Times New Roman"/>
              </a:rPr>
              <a:t>ngành</a:t>
            </a:r>
            <a:r>
              <a:rPr sz="2500" spc="190" dirty="0">
                <a:solidFill>
                  <a:srgbClr val="FF0000"/>
                </a:solidFill>
                <a:latin typeface="Times New Roman"/>
                <a:cs typeface="Times New Roman"/>
              </a:rPr>
              <a:t> </a:t>
            </a:r>
            <a:r>
              <a:rPr sz="2500" dirty="0">
                <a:solidFill>
                  <a:srgbClr val="FF0000"/>
                </a:solidFill>
                <a:latin typeface="Times New Roman"/>
                <a:cs typeface="Times New Roman"/>
              </a:rPr>
              <a:t>nghề</a:t>
            </a:r>
            <a:r>
              <a:rPr sz="2500" spc="175" dirty="0">
                <a:solidFill>
                  <a:srgbClr val="FF0000"/>
                </a:solidFill>
                <a:latin typeface="Times New Roman"/>
                <a:cs typeface="Times New Roman"/>
              </a:rPr>
              <a:t> </a:t>
            </a:r>
            <a:r>
              <a:rPr sz="2500" dirty="0">
                <a:solidFill>
                  <a:srgbClr val="03499E"/>
                </a:solidFill>
                <a:latin typeface="Times New Roman"/>
                <a:cs typeface="Times New Roman"/>
              </a:rPr>
              <a:t>trong</a:t>
            </a:r>
            <a:r>
              <a:rPr sz="2500" spc="175" dirty="0">
                <a:solidFill>
                  <a:srgbClr val="03499E"/>
                </a:solidFill>
                <a:latin typeface="Times New Roman"/>
                <a:cs typeface="Times New Roman"/>
              </a:rPr>
              <a:t> </a:t>
            </a:r>
            <a:r>
              <a:rPr sz="2500" dirty="0">
                <a:solidFill>
                  <a:srgbClr val="03499E"/>
                </a:solidFill>
                <a:latin typeface="Times New Roman"/>
                <a:cs typeface="Times New Roman"/>
              </a:rPr>
              <a:t>thời</a:t>
            </a:r>
            <a:r>
              <a:rPr sz="2500" spc="185" dirty="0">
                <a:solidFill>
                  <a:srgbClr val="03499E"/>
                </a:solidFill>
                <a:latin typeface="Times New Roman"/>
                <a:cs typeface="Times New Roman"/>
              </a:rPr>
              <a:t> </a:t>
            </a:r>
            <a:r>
              <a:rPr sz="2500" dirty="0">
                <a:solidFill>
                  <a:srgbClr val="03499E"/>
                </a:solidFill>
                <a:latin typeface="Times New Roman"/>
                <a:cs typeface="Times New Roman"/>
              </a:rPr>
              <a:t>hạn</a:t>
            </a:r>
            <a:r>
              <a:rPr sz="2500" spc="170" dirty="0">
                <a:solidFill>
                  <a:srgbClr val="03499E"/>
                </a:solidFill>
                <a:latin typeface="Times New Roman"/>
                <a:cs typeface="Times New Roman"/>
              </a:rPr>
              <a:t> </a:t>
            </a:r>
            <a:r>
              <a:rPr sz="2500" dirty="0">
                <a:solidFill>
                  <a:srgbClr val="03499E"/>
                </a:solidFill>
                <a:latin typeface="Times New Roman"/>
                <a:cs typeface="Times New Roman"/>
              </a:rPr>
              <a:t>06</a:t>
            </a:r>
            <a:r>
              <a:rPr sz="2500" spc="165" dirty="0">
                <a:solidFill>
                  <a:srgbClr val="03499E"/>
                </a:solidFill>
                <a:latin typeface="Times New Roman"/>
                <a:cs typeface="Times New Roman"/>
              </a:rPr>
              <a:t> </a:t>
            </a:r>
            <a:r>
              <a:rPr sz="2500" dirty="0">
                <a:solidFill>
                  <a:srgbClr val="03499E"/>
                </a:solidFill>
                <a:latin typeface="Times New Roman"/>
                <a:cs typeface="Times New Roman"/>
              </a:rPr>
              <a:t>năm</a:t>
            </a:r>
            <a:r>
              <a:rPr sz="2500" spc="165" dirty="0">
                <a:solidFill>
                  <a:srgbClr val="03499E"/>
                </a:solidFill>
                <a:latin typeface="Times New Roman"/>
                <a:cs typeface="Times New Roman"/>
              </a:rPr>
              <a:t> </a:t>
            </a:r>
            <a:r>
              <a:rPr sz="2500" dirty="0">
                <a:solidFill>
                  <a:srgbClr val="03499E"/>
                </a:solidFill>
                <a:latin typeface="Times New Roman"/>
                <a:cs typeface="Times New Roman"/>
              </a:rPr>
              <a:t>kể</a:t>
            </a:r>
            <a:r>
              <a:rPr sz="2500" spc="175" dirty="0">
                <a:solidFill>
                  <a:srgbClr val="03499E"/>
                </a:solidFill>
                <a:latin typeface="Times New Roman"/>
                <a:cs typeface="Times New Roman"/>
              </a:rPr>
              <a:t> </a:t>
            </a:r>
            <a:r>
              <a:rPr sz="2500" dirty="0">
                <a:solidFill>
                  <a:srgbClr val="03499E"/>
                </a:solidFill>
                <a:latin typeface="Times New Roman"/>
                <a:cs typeface="Times New Roman"/>
              </a:rPr>
              <a:t>từ</a:t>
            </a:r>
            <a:r>
              <a:rPr sz="2500" spc="170" dirty="0">
                <a:solidFill>
                  <a:srgbClr val="03499E"/>
                </a:solidFill>
                <a:latin typeface="Times New Roman"/>
                <a:cs typeface="Times New Roman"/>
              </a:rPr>
              <a:t> </a:t>
            </a:r>
            <a:r>
              <a:rPr sz="2500" dirty="0">
                <a:solidFill>
                  <a:srgbClr val="03499E"/>
                </a:solidFill>
                <a:latin typeface="Times New Roman"/>
                <a:cs typeface="Times New Roman"/>
              </a:rPr>
              <a:t>khi</a:t>
            </a:r>
            <a:r>
              <a:rPr sz="2500" spc="175" dirty="0">
                <a:solidFill>
                  <a:srgbClr val="03499E"/>
                </a:solidFill>
                <a:latin typeface="Times New Roman"/>
                <a:cs typeface="Times New Roman"/>
              </a:rPr>
              <a:t> </a:t>
            </a:r>
            <a:r>
              <a:rPr sz="2500" dirty="0">
                <a:solidFill>
                  <a:srgbClr val="03499E"/>
                </a:solidFill>
                <a:latin typeface="Times New Roman"/>
                <a:cs typeface="Times New Roman"/>
              </a:rPr>
              <a:t>sản</a:t>
            </a:r>
            <a:r>
              <a:rPr sz="2500" spc="165" dirty="0">
                <a:solidFill>
                  <a:srgbClr val="03499E"/>
                </a:solidFill>
                <a:latin typeface="Times New Roman"/>
                <a:cs typeface="Times New Roman"/>
              </a:rPr>
              <a:t> </a:t>
            </a:r>
            <a:r>
              <a:rPr sz="2500" dirty="0">
                <a:solidFill>
                  <a:srgbClr val="03499E"/>
                </a:solidFill>
                <a:latin typeface="Times New Roman"/>
                <a:cs typeface="Times New Roman"/>
              </a:rPr>
              <a:t>phẩm</a:t>
            </a:r>
            <a:r>
              <a:rPr sz="2500" spc="175" dirty="0">
                <a:solidFill>
                  <a:srgbClr val="03499E"/>
                </a:solidFill>
                <a:latin typeface="Times New Roman"/>
                <a:cs typeface="Times New Roman"/>
              </a:rPr>
              <a:t> </a:t>
            </a:r>
            <a:r>
              <a:rPr sz="2500" dirty="0">
                <a:solidFill>
                  <a:srgbClr val="03499E"/>
                </a:solidFill>
                <a:latin typeface="Times New Roman"/>
                <a:cs typeface="Times New Roman"/>
              </a:rPr>
              <a:t>lần</a:t>
            </a:r>
            <a:r>
              <a:rPr sz="2500" spc="170" dirty="0">
                <a:solidFill>
                  <a:srgbClr val="03499E"/>
                </a:solidFill>
                <a:latin typeface="Times New Roman"/>
                <a:cs typeface="Times New Roman"/>
              </a:rPr>
              <a:t> </a:t>
            </a:r>
            <a:r>
              <a:rPr sz="2500" spc="-25" dirty="0">
                <a:solidFill>
                  <a:srgbClr val="03499E"/>
                </a:solidFill>
                <a:latin typeface="Times New Roman"/>
                <a:cs typeface="Times New Roman"/>
              </a:rPr>
              <a:t>đầu </a:t>
            </a:r>
            <a:r>
              <a:rPr sz="2500" dirty="0">
                <a:solidFill>
                  <a:srgbClr val="03499E"/>
                </a:solidFill>
                <a:latin typeface="Times New Roman"/>
                <a:cs typeface="Times New Roman"/>
              </a:rPr>
              <a:t>được</a:t>
            </a:r>
            <a:r>
              <a:rPr sz="2500" spc="-25" dirty="0">
                <a:solidFill>
                  <a:srgbClr val="03499E"/>
                </a:solidFill>
                <a:latin typeface="Times New Roman"/>
                <a:cs typeface="Times New Roman"/>
              </a:rPr>
              <a:t> </a:t>
            </a:r>
            <a:r>
              <a:rPr sz="2500" dirty="0">
                <a:solidFill>
                  <a:srgbClr val="03499E"/>
                </a:solidFill>
                <a:latin typeface="Times New Roman"/>
                <a:cs typeface="Times New Roman"/>
              </a:rPr>
              <a:t>sản</a:t>
            </a:r>
            <a:r>
              <a:rPr sz="2500" spc="-30" dirty="0">
                <a:solidFill>
                  <a:srgbClr val="03499E"/>
                </a:solidFill>
                <a:latin typeface="Times New Roman"/>
                <a:cs typeface="Times New Roman"/>
              </a:rPr>
              <a:t> </a:t>
            </a:r>
            <a:r>
              <a:rPr sz="2500" dirty="0">
                <a:solidFill>
                  <a:srgbClr val="03499E"/>
                </a:solidFill>
                <a:latin typeface="Times New Roman"/>
                <a:cs typeface="Times New Roman"/>
              </a:rPr>
              <a:t>xuất</a:t>
            </a:r>
            <a:r>
              <a:rPr sz="2500" spc="-15" dirty="0">
                <a:solidFill>
                  <a:srgbClr val="03499E"/>
                </a:solidFill>
                <a:latin typeface="Times New Roman"/>
                <a:cs typeface="Times New Roman"/>
              </a:rPr>
              <a:t> </a:t>
            </a:r>
            <a:r>
              <a:rPr sz="2500" dirty="0">
                <a:solidFill>
                  <a:srgbClr val="03499E"/>
                </a:solidFill>
                <a:latin typeface="Times New Roman"/>
                <a:cs typeface="Times New Roman"/>
              </a:rPr>
              <a:t>và</a:t>
            </a:r>
            <a:r>
              <a:rPr sz="2500" spc="-30" dirty="0">
                <a:solidFill>
                  <a:srgbClr val="03499E"/>
                </a:solidFill>
                <a:latin typeface="Times New Roman"/>
                <a:cs typeface="Times New Roman"/>
              </a:rPr>
              <a:t> </a:t>
            </a:r>
            <a:r>
              <a:rPr sz="2500" dirty="0">
                <a:solidFill>
                  <a:srgbClr val="03499E"/>
                </a:solidFill>
                <a:latin typeface="Times New Roman"/>
                <a:cs typeface="Times New Roman"/>
              </a:rPr>
              <a:t>đủ</a:t>
            </a:r>
            <a:r>
              <a:rPr sz="2500" spc="-30" dirty="0">
                <a:solidFill>
                  <a:srgbClr val="03499E"/>
                </a:solidFill>
                <a:latin typeface="Times New Roman"/>
                <a:cs typeface="Times New Roman"/>
              </a:rPr>
              <a:t> </a:t>
            </a:r>
            <a:r>
              <a:rPr sz="2500" dirty="0">
                <a:solidFill>
                  <a:srgbClr val="03499E"/>
                </a:solidFill>
                <a:latin typeface="Times New Roman"/>
                <a:cs typeface="Times New Roman"/>
              </a:rPr>
              <a:t>điều</a:t>
            </a:r>
            <a:r>
              <a:rPr sz="2500" spc="-30" dirty="0">
                <a:solidFill>
                  <a:srgbClr val="03499E"/>
                </a:solidFill>
                <a:latin typeface="Times New Roman"/>
                <a:cs typeface="Times New Roman"/>
              </a:rPr>
              <a:t> </a:t>
            </a:r>
            <a:r>
              <a:rPr sz="2500" dirty="0">
                <a:solidFill>
                  <a:srgbClr val="03499E"/>
                </a:solidFill>
                <a:latin typeface="Times New Roman"/>
                <a:cs typeface="Times New Roman"/>
              </a:rPr>
              <a:t>kiện</a:t>
            </a:r>
            <a:r>
              <a:rPr sz="2500" spc="-15" dirty="0">
                <a:solidFill>
                  <a:srgbClr val="03499E"/>
                </a:solidFill>
                <a:latin typeface="Times New Roman"/>
                <a:cs typeface="Times New Roman"/>
              </a:rPr>
              <a:t> </a:t>
            </a:r>
            <a:r>
              <a:rPr sz="2500" dirty="0">
                <a:solidFill>
                  <a:srgbClr val="03499E"/>
                </a:solidFill>
                <a:latin typeface="Times New Roman"/>
                <a:cs typeface="Times New Roman"/>
              </a:rPr>
              <a:t>để</a:t>
            </a:r>
            <a:r>
              <a:rPr sz="2500" spc="-30" dirty="0">
                <a:solidFill>
                  <a:srgbClr val="03499E"/>
                </a:solidFill>
                <a:latin typeface="Times New Roman"/>
                <a:cs typeface="Times New Roman"/>
              </a:rPr>
              <a:t> </a:t>
            </a:r>
            <a:r>
              <a:rPr sz="2500" dirty="0">
                <a:solidFill>
                  <a:srgbClr val="03499E"/>
                </a:solidFill>
                <a:latin typeface="Times New Roman"/>
                <a:cs typeface="Times New Roman"/>
              </a:rPr>
              <a:t>đưa</a:t>
            </a:r>
            <a:r>
              <a:rPr sz="2500" spc="-35" dirty="0">
                <a:solidFill>
                  <a:srgbClr val="03499E"/>
                </a:solidFill>
                <a:latin typeface="Times New Roman"/>
                <a:cs typeface="Times New Roman"/>
              </a:rPr>
              <a:t> </a:t>
            </a:r>
            <a:r>
              <a:rPr sz="2500" dirty="0">
                <a:solidFill>
                  <a:srgbClr val="03499E"/>
                </a:solidFill>
                <a:latin typeface="Times New Roman"/>
                <a:cs typeface="Times New Roman"/>
              </a:rPr>
              <a:t>ra</a:t>
            </a:r>
            <a:r>
              <a:rPr sz="2500" spc="-20" dirty="0">
                <a:solidFill>
                  <a:srgbClr val="03499E"/>
                </a:solidFill>
                <a:latin typeface="Times New Roman"/>
                <a:cs typeface="Times New Roman"/>
              </a:rPr>
              <a:t> </a:t>
            </a:r>
            <a:r>
              <a:rPr sz="2500" dirty="0">
                <a:solidFill>
                  <a:srgbClr val="03499E"/>
                </a:solidFill>
                <a:latin typeface="Times New Roman"/>
                <a:cs typeface="Times New Roman"/>
              </a:rPr>
              <a:t>thị</a:t>
            </a:r>
            <a:r>
              <a:rPr sz="2500" spc="-20" dirty="0">
                <a:solidFill>
                  <a:srgbClr val="03499E"/>
                </a:solidFill>
                <a:latin typeface="Times New Roman"/>
                <a:cs typeface="Times New Roman"/>
              </a:rPr>
              <a:t> </a:t>
            </a:r>
            <a:r>
              <a:rPr sz="2500" spc="-10" dirty="0">
                <a:solidFill>
                  <a:srgbClr val="03499E"/>
                </a:solidFill>
                <a:latin typeface="Times New Roman"/>
                <a:cs typeface="Times New Roman"/>
              </a:rPr>
              <a:t>trường.</a:t>
            </a:r>
            <a:endParaRPr sz="2500">
              <a:latin typeface="Times New Roman"/>
              <a:cs typeface="Times New Roman"/>
            </a:endParaRPr>
          </a:p>
          <a:p>
            <a:pPr marL="196850" marR="6350" lvl="1" indent="240029" algn="just">
              <a:lnSpc>
                <a:spcPct val="105000"/>
              </a:lnSpc>
              <a:spcBef>
                <a:spcPts val="1200"/>
              </a:spcBef>
              <a:buSzPct val="48000"/>
              <a:buChar char="●"/>
              <a:tabLst>
                <a:tab pos="436880" algn="l"/>
              </a:tabLst>
            </a:pPr>
            <a:r>
              <a:rPr sz="2500" dirty="0">
                <a:solidFill>
                  <a:srgbClr val="03499E"/>
                </a:solidFill>
                <a:latin typeface="Times New Roman"/>
                <a:cs typeface="Times New Roman"/>
              </a:rPr>
              <a:t>Đối</a:t>
            </a:r>
            <a:r>
              <a:rPr sz="2500" spc="40" dirty="0">
                <a:solidFill>
                  <a:srgbClr val="03499E"/>
                </a:solidFill>
                <a:latin typeface="Times New Roman"/>
                <a:cs typeface="Times New Roman"/>
              </a:rPr>
              <a:t> </a:t>
            </a:r>
            <a:r>
              <a:rPr sz="2500" dirty="0">
                <a:solidFill>
                  <a:srgbClr val="03499E"/>
                </a:solidFill>
                <a:latin typeface="Times New Roman"/>
                <a:cs typeface="Times New Roman"/>
              </a:rPr>
              <a:t>với</a:t>
            </a:r>
            <a:r>
              <a:rPr sz="2500" spc="55" dirty="0">
                <a:solidFill>
                  <a:srgbClr val="03499E"/>
                </a:solidFill>
                <a:latin typeface="Times New Roman"/>
                <a:cs typeface="Times New Roman"/>
              </a:rPr>
              <a:t> </a:t>
            </a:r>
            <a:r>
              <a:rPr sz="2500" dirty="0">
                <a:solidFill>
                  <a:srgbClr val="FF0000"/>
                </a:solidFill>
                <a:latin typeface="Times New Roman"/>
                <a:cs typeface="Times New Roman"/>
              </a:rPr>
              <a:t>doanh</a:t>
            </a:r>
            <a:r>
              <a:rPr sz="2500" spc="50" dirty="0">
                <a:solidFill>
                  <a:srgbClr val="FF0000"/>
                </a:solidFill>
                <a:latin typeface="Times New Roman"/>
                <a:cs typeface="Times New Roman"/>
              </a:rPr>
              <a:t> </a:t>
            </a:r>
            <a:r>
              <a:rPr sz="2500" dirty="0">
                <a:solidFill>
                  <a:srgbClr val="FF0000"/>
                </a:solidFill>
                <a:latin typeface="Times New Roman"/>
                <a:cs typeface="Times New Roman"/>
              </a:rPr>
              <a:t>nghiệp</a:t>
            </a:r>
            <a:r>
              <a:rPr sz="2500" spc="50" dirty="0">
                <a:solidFill>
                  <a:srgbClr val="FF0000"/>
                </a:solidFill>
                <a:latin typeface="Times New Roman"/>
                <a:cs typeface="Times New Roman"/>
              </a:rPr>
              <a:t> </a:t>
            </a:r>
            <a:r>
              <a:rPr sz="2500" dirty="0">
                <a:solidFill>
                  <a:srgbClr val="FF0000"/>
                </a:solidFill>
                <a:latin typeface="Times New Roman"/>
                <a:cs typeface="Times New Roman"/>
              </a:rPr>
              <a:t>khởi</a:t>
            </a:r>
            <a:r>
              <a:rPr sz="2500" spc="55" dirty="0">
                <a:solidFill>
                  <a:srgbClr val="FF0000"/>
                </a:solidFill>
                <a:latin typeface="Times New Roman"/>
                <a:cs typeface="Times New Roman"/>
              </a:rPr>
              <a:t> </a:t>
            </a:r>
            <a:r>
              <a:rPr sz="2500" dirty="0">
                <a:solidFill>
                  <a:srgbClr val="FF0000"/>
                </a:solidFill>
                <a:latin typeface="Times New Roman"/>
                <a:cs typeface="Times New Roman"/>
              </a:rPr>
              <a:t>nghiệp</a:t>
            </a:r>
            <a:r>
              <a:rPr sz="2500" spc="65" dirty="0">
                <a:solidFill>
                  <a:srgbClr val="FF0000"/>
                </a:solidFill>
                <a:latin typeface="Times New Roman"/>
                <a:cs typeface="Times New Roman"/>
              </a:rPr>
              <a:t> </a:t>
            </a:r>
            <a:r>
              <a:rPr sz="2500" dirty="0">
                <a:solidFill>
                  <a:srgbClr val="FF0000"/>
                </a:solidFill>
                <a:latin typeface="Times New Roman"/>
                <a:cs typeface="Times New Roman"/>
              </a:rPr>
              <a:t>sáng</a:t>
            </a:r>
            <a:r>
              <a:rPr sz="2500" spc="50" dirty="0">
                <a:solidFill>
                  <a:srgbClr val="FF0000"/>
                </a:solidFill>
                <a:latin typeface="Times New Roman"/>
                <a:cs typeface="Times New Roman"/>
              </a:rPr>
              <a:t> </a:t>
            </a:r>
            <a:r>
              <a:rPr sz="2500" dirty="0">
                <a:solidFill>
                  <a:srgbClr val="FF0000"/>
                </a:solidFill>
                <a:latin typeface="Times New Roman"/>
                <a:cs typeface="Times New Roman"/>
              </a:rPr>
              <a:t>tạo</a:t>
            </a:r>
            <a:r>
              <a:rPr sz="2500" spc="50" dirty="0">
                <a:solidFill>
                  <a:srgbClr val="FF0000"/>
                </a:solidFill>
                <a:latin typeface="Times New Roman"/>
                <a:cs typeface="Times New Roman"/>
              </a:rPr>
              <a:t> </a:t>
            </a:r>
            <a:r>
              <a:rPr sz="2500" dirty="0">
                <a:solidFill>
                  <a:srgbClr val="FF0000"/>
                </a:solidFill>
                <a:latin typeface="Times New Roman"/>
                <a:cs typeface="Times New Roman"/>
              </a:rPr>
              <a:t>trong</a:t>
            </a:r>
            <a:r>
              <a:rPr sz="2500" spc="50" dirty="0">
                <a:solidFill>
                  <a:srgbClr val="FF0000"/>
                </a:solidFill>
                <a:latin typeface="Times New Roman"/>
                <a:cs typeface="Times New Roman"/>
              </a:rPr>
              <a:t> </a:t>
            </a:r>
            <a:r>
              <a:rPr sz="2500" dirty="0">
                <a:solidFill>
                  <a:srgbClr val="FF0000"/>
                </a:solidFill>
                <a:latin typeface="Times New Roman"/>
                <a:cs typeface="Times New Roman"/>
              </a:rPr>
              <a:t>nước</a:t>
            </a:r>
            <a:r>
              <a:rPr sz="2500" spc="40" dirty="0">
                <a:solidFill>
                  <a:srgbClr val="FF0000"/>
                </a:solidFill>
                <a:latin typeface="Times New Roman"/>
                <a:cs typeface="Times New Roman"/>
              </a:rPr>
              <a:t> </a:t>
            </a:r>
            <a:r>
              <a:rPr sz="2500" dirty="0">
                <a:solidFill>
                  <a:srgbClr val="FF0000"/>
                </a:solidFill>
                <a:latin typeface="Times New Roman"/>
                <a:cs typeface="Times New Roman"/>
              </a:rPr>
              <a:t>khi</a:t>
            </a:r>
            <a:r>
              <a:rPr sz="2500" spc="60" dirty="0">
                <a:solidFill>
                  <a:srgbClr val="FF0000"/>
                </a:solidFill>
                <a:latin typeface="Times New Roman"/>
                <a:cs typeface="Times New Roman"/>
              </a:rPr>
              <a:t> </a:t>
            </a:r>
            <a:r>
              <a:rPr sz="2500" dirty="0">
                <a:solidFill>
                  <a:srgbClr val="FF0000"/>
                </a:solidFill>
                <a:latin typeface="Times New Roman"/>
                <a:cs typeface="Times New Roman"/>
              </a:rPr>
              <a:t>chào</a:t>
            </a:r>
            <a:r>
              <a:rPr sz="2500" spc="50" dirty="0">
                <a:solidFill>
                  <a:srgbClr val="FF0000"/>
                </a:solidFill>
                <a:latin typeface="Times New Roman"/>
                <a:cs typeface="Times New Roman"/>
              </a:rPr>
              <a:t> </a:t>
            </a:r>
            <a:r>
              <a:rPr sz="2500" dirty="0">
                <a:solidFill>
                  <a:srgbClr val="FF0000"/>
                </a:solidFill>
                <a:latin typeface="Times New Roman"/>
                <a:cs typeface="Times New Roman"/>
              </a:rPr>
              <a:t>thầu</a:t>
            </a:r>
            <a:r>
              <a:rPr sz="2500" spc="55" dirty="0">
                <a:solidFill>
                  <a:srgbClr val="FF0000"/>
                </a:solidFill>
                <a:latin typeface="Times New Roman"/>
                <a:cs typeface="Times New Roman"/>
              </a:rPr>
              <a:t> </a:t>
            </a:r>
            <a:r>
              <a:rPr sz="2500" dirty="0">
                <a:solidFill>
                  <a:srgbClr val="FF0000"/>
                </a:solidFill>
                <a:latin typeface="Times New Roman"/>
                <a:cs typeface="Times New Roman"/>
              </a:rPr>
              <a:t>sản</a:t>
            </a:r>
            <a:r>
              <a:rPr sz="2500" spc="55" dirty="0">
                <a:solidFill>
                  <a:srgbClr val="FF0000"/>
                </a:solidFill>
                <a:latin typeface="Times New Roman"/>
                <a:cs typeface="Times New Roman"/>
              </a:rPr>
              <a:t> </a:t>
            </a:r>
            <a:r>
              <a:rPr sz="2500" spc="-20" dirty="0">
                <a:solidFill>
                  <a:srgbClr val="FF0000"/>
                </a:solidFill>
                <a:latin typeface="Times New Roman"/>
                <a:cs typeface="Times New Roman"/>
              </a:rPr>
              <a:t>phẩm </a:t>
            </a:r>
            <a:r>
              <a:rPr sz="2500" dirty="0">
                <a:solidFill>
                  <a:srgbClr val="FF0000"/>
                </a:solidFill>
                <a:latin typeface="Times New Roman"/>
                <a:cs typeface="Times New Roman"/>
              </a:rPr>
              <a:t>đổi</a:t>
            </a:r>
            <a:r>
              <a:rPr sz="2500" spc="35" dirty="0">
                <a:solidFill>
                  <a:srgbClr val="FF0000"/>
                </a:solidFill>
                <a:latin typeface="Times New Roman"/>
                <a:cs typeface="Times New Roman"/>
              </a:rPr>
              <a:t> </a:t>
            </a:r>
            <a:r>
              <a:rPr sz="2500" dirty="0">
                <a:solidFill>
                  <a:srgbClr val="FF0000"/>
                </a:solidFill>
                <a:latin typeface="Times New Roman"/>
                <a:cs typeface="Times New Roman"/>
              </a:rPr>
              <a:t>mới</a:t>
            </a:r>
            <a:r>
              <a:rPr sz="2500" spc="30" dirty="0">
                <a:solidFill>
                  <a:srgbClr val="FF0000"/>
                </a:solidFill>
                <a:latin typeface="Times New Roman"/>
                <a:cs typeface="Times New Roman"/>
              </a:rPr>
              <a:t> </a:t>
            </a:r>
            <a:r>
              <a:rPr sz="2500" dirty="0">
                <a:solidFill>
                  <a:srgbClr val="FF0000"/>
                </a:solidFill>
                <a:latin typeface="Times New Roman"/>
                <a:cs typeface="Times New Roman"/>
              </a:rPr>
              <a:t>sáng</a:t>
            </a:r>
            <a:r>
              <a:rPr sz="2500" spc="25" dirty="0">
                <a:solidFill>
                  <a:srgbClr val="FF0000"/>
                </a:solidFill>
                <a:latin typeface="Times New Roman"/>
                <a:cs typeface="Times New Roman"/>
              </a:rPr>
              <a:t> </a:t>
            </a:r>
            <a:r>
              <a:rPr sz="2500" dirty="0">
                <a:solidFill>
                  <a:srgbClr val="FF0000"/>
                </a:solidFill>
                <a:latin typeface="Times New Roman"/>
                <a:cs typeface="Times New Roman"/>
              </a:rPr>
              <a:t>tạo</a:t>
            </a:r>
            <a:r>
              <a:rPr sz="2500" spc="35" dirty="0">
                <a:solidFill>
                  <a:srgbClr val="FF0000"/>
                </a:solidFill>
                <a:latin typeface="Times New Roman"/>
                <a:cs typeface="Times New Roman"/>
              </a:rPr>
              <a:t> </a:t>
            </a:r>
            <a:r>
              <a:rPr sz="2500" dirty="0">
                <a:solidFill>
                  <a:srgbClr val="03499E"/>
                </a:solidFill>
                <a:latin typeface="Times New Roman"/>
                <a:cs typeface="Times New Roman"/>
              </a:rPr>
              <a:t>của</a:t>
            </a:r>
            <a:r>
              <a:rPr sz="2500" spc="30" dirty="0">
                <a:solidFill>
                  <a:srgbClr val="03499E"/>
                </a:solidFill>
                <a:latin typeface="Times New Roman"/>
                <a:cs typeface="Times New Roman"/>
              </a:rPr>
              <a:t> </a:t>
            </a:r>
            <a:r>
              <a:rPr sz="2500" dirty="0">
                <a:solidFill>
                  <a:srgbClr val="03499E"/>
                </a:solidFill>
                <a:latin typeface="Times New Roman"/>
                <a:cs typeface="Times New Roman"/>
              </a:rPr>
              <a:t>doanh</a:t>
            </a:r>
            <a:r>
              <a:rPr sz="2500" spc="20" dirty="0">
                <a:solidFill>
                  <a:srgbClr val="03499E"/>
                </a:solidFill>
                <a:latin typeface="Times New Roman"/>
                <a:cs typeface="Times New Roman"/>
              </a:rPr>
              <a:t> </a:t>
            </a:r>
            <a:r>
              <a:rPr sz="2500" dirty="0">
                <a:solidFill>
                  <a:srgbClr val="03499E"/>
                </a:solidFill>
                <a:latin typeface="Times New Roman"/>
                <a:cs typeface="Times New Roman"/>
              </a:rPr>
              <a:t>nghiệp</a:t>
            </a:r>
            <a:r>
              <a:rPr sz="2500" spc="35" dirty="0">
                <a:solidFill>
                  <a:srgbClr val="03499E"/>
                </a:solidFill>
                <a:latin typeface="Times New Roman"/>
                <a:cs typeface="Times New Roman"/>
              </a:rPr>
              <a:t> </a:t>
            </a:r>
            <a:r>
              <a:rPr sz="2500" dirty="0">
                <a:solidFill>
                  <a:srgbClr val="03499E"/>
                </a:solidFill>
                <a:latin typeface="Times New Roman"/>
                <a:cs typeface="Times New Roman"/>
              </a:rPr>
              <a:t>đó</a:t>
            </a:r>
            <a:r>
              <a:rPr sz="2500" spc="30" dirty="0">
                <a:solidFill>
                  <a:srgbClr val="03499E"/>
                </a:solidFill>
                <a:latin typeface="Times New Roman"/>
                <a:cs typeface="Times New Roman"/>
              </a:rPr>
              <a:t> </a:t>
            </a:r>
            <a:r>
              <a:rPr sz="2500" dirty="0">
                <a:solidFill>
                  <a:srgbClr val="03499E"/>
                </a:solidFill>
                <a:latin typeface="Times New Roman"/>
                <a:cs typeface="Times New Roman"/>
              </a:rPr>
              <a:t>theo</a:t>
            </a:r>
            <a:r>
              <a:rPr sz="2500" spc="25" dirty="0">
                <a:solidFill>
                  <a:srgbClr val="03499E"/>
                </a:solidFill>
                <a:latin typeface="Times New Roman"/>
                <a:cs typeface="Times New Roman"/>
              </a:rPr>
              <a:t> </a:t>
            </a:r>
            <a:r>
              <a:rPr sz="2500" dirty="0">
                <a:solidFill>
                  <a:srgbClr val="03499E"/>
                </a:solidFill>
                <a:latin typeface="Times New Roman"/>
                <a:cs typeface="Times New Roman"/>
              </a:rPr>
              <a:t>quy</a:t>
            </a:r>
            <a:r>
              <a:rPr sz="2500" spc="30" dirty="0">
                <a:solidFill>
                  <a:srgbClr val="03499E"/>
                </a:solidFill>
                <a:latin typeface="Times New Roman"/>
                <a:cs typeface="Times New Roman"/>
              </a:rPr>
              <a:t> </a:t>
            </a:r>
            <a:r>
              <a:rPr sz="2500" dirty="0">
                <a:solidFill>
                  <a:srgbClr val="03499E"/>
                </a:solidFill>
                <a:latin typeface="Times New Roman"/>
                <a:cs typeface="Times New Roman"/>
              </a:rPr>
              <a:t>định</a:t>
            </a:r>
            <a:r>
              <a:rPr sz="2500" spc="30" dirty="0">
                <a:solidFill>
                  <a:srgbClr val="03499E"/>
                </a:solidFill>
                <a:latin typeface="Times New Roman"/>
                <a:cs typeface="Times New Roman"/>
              </a:rPr>
              <a:t> </a:t>
            </a:r>
            <a:r>
              <a:rPr sz="2500" dirty="0">
                <a:solidFill>
                  <a:srgbClr val="03499E"/>
                </a:solidFill>
                <a:latin typeface="Times New Roman"/>
                <a:cs typeface="Times New Roman"/>
              </a:rPr>
              <a:t>tại</a:t>
            </a:r>
            <a:r>
              <a:rPr sz="2500" spc="35" dirty="0">
                <a:solidFill>
                  <a:srgbClr val="03499E"/>
                </a:solidFill>
                <a:latin typeface="Times New Roman"/>
                <a:cs typeface="Times New Roman"/>
              </a:rPr>
              <a:t> </a:t>
            </a:r>
            <a:r>
              <a:rPr sz="2500" dirty="0">
                <a:solidFill>
                  <a:srgbClr val="03499E"/>
                </a:solidFill>
                <a:latin typeface="Times New Roman"/>
                <a:cs typeface="Times New Roman"/>
              </a:rPr>
              <a:t>khoản</a:t>
            </a:r>
            <a:r>
              <a:rPr sz="2500" spc="25" dirty="0">
                <a:solidFill>
                  <a:srgbClr val="03499E"/>
                </a:solidFill>
                <a:latin typeface="Times New Roman"/>
                <a:cs typeface="Times New Roman"/>
              </a:rPr>
              <a:t> </a:t>
            </a:r>
            <a:r>
              <a:rPr sz="2500" dirty="0">
                <a:solidFill>
                  <a:srgbClr val="03499E"/>
                </a:solidFill>
                <a:latin typeface="Times New Roman"/>
                <a:cs typeface="Times New Roman"/>
              </a:rPr>
              <a:t>4</a:t>
            </a:r>
            <a:r>
              <a:rPr sz="2500" spc="25" dirty="0">
                <a:solidFill>
                  <a:srgbClr val="03499E"/>
                </a:solidFill>
                <a:latin typeface="Times New Roman"/>
                <a:cs typeface="Times New Roman"/>
              </a:rPr>
              <a:t> </a:t>
            </a:r>
            <a:r>
              <a:rPr sz="2500" dirty="0">
                <a:solidFill>
                  <a:srgbClr val="03499E"/>
                </a:solidFill>
                <a:latin typeface="Times New Roman"/>
                <a:cs typeface="Times New Roman"/>
              </a:rPr>
              <a:t>Điều</a:t>
            </a:r>
            <a:r>
              <a:rPr sz="2500" spc="20" dirty="0">
                <a:solidFill>
                  <a:srgbClr val="03499E"/>
                </a:solidFill>
                <a:latin typeface="Times New Roman"/>
                <a:cs typeface="Times New Roman"/>
              </a:rPr>
              <a:t> </a:t>
            </a:r>
            <a:r>
              <a:rPr sz="2500" dirty="0">
                <a:solidFill>
                  <a:srgbClr val="03499E"/>
                </a:solidFill>
                <a:latin typeface="Times New Roman"/>
                <a:cs typeface="Times New Roman"/>
              </a:rPr>
              <a:t>5</a:t>
            </a:r>
            <a:r>
              <a:rPr sz="2500" spc="25" dirty="0">
                <a:solidFill>
                  <a:srgbClr val="03499E"/>
                </a:solidFill>
                <a:latin typeface="Times New Roman"/>
                <a:cs typeface="Times New Roman"/>
              </a:rPr>
              <a:t> </a:t>
            </a:r>
            <a:r>
              <a:rPr sz="2500" dirty="0">
                <a:solidFill>
                  <a:srgbClr val="03499E"/>
                </a:solidFill>
                <a:latin typeface="Times New Roman"/>
                <a:cs typeface="Times New Roman"/>
              </a:rPr>
              <a:t>của</a:t>
            </a:r>
            <a:r>
              <a:rPr sz="2500" spc="25" dirty="0">
                <a:solidFill>
                  <a:srgbClr val="03499E"/>
                </a:solidFill>
                <a:latin typeface="Times New Roman"/>
                <a:cs typeface="Times New Roman"/>
              </a:rPr>
              <a:t> </a:t>
            </a:r>
            <a:r>
              <a:rPr sz="2500" spc="-20" dirty="0">
                <a:solidFill>
                  <a:srgbClr val="03499E"/>
                </a:solidFill>
                <a:latin typeface="Times New Roman"/>
                <a:cs typeface="Times New Roman"/>
              </a:rPr>
              <a:t>Nghị </a:t>
            </a:r>
            <a:r>
              <a:rPr sz="2500" dirty="0">
                <a:solidFill>
                  <a:srgbClr val="03499E"/>
                </a:solidFill>
                <a:latin typeface="Times New Roman"/>
                <a:cs typeface="Times New Roman"/>
              </a:rPr>
              <a:t>định</a:t>
            </a:r>
            <a:r>
              <a:rPr sz="2500" spc="185" dirty="0">
                <a:solidFill>
                  <a:srgbClr val="03499E"/>
                </a:solidFill>
                <a:latin typeface="Times New Roman"/>
                <a:cs typeface="Times New Roman"/>
              </a:rPr>
              <a:t> </a:t>
            </a:r>
            <a:r>
              <a:rPr sz="2500" dirty="0">
                <a:solidFill>
                  <a:srgbClr val="03499E"/>
                </a:solidFill>
                <a:latin typeface="Times New Roman"/>
                <a:cs typeface="Times New Roman"/>
              </a:rPr>
              <a:t>số</a:t>
            </a:r>
            <a:r>
              <a:rPr sz="2500" spc="185" dirty="0">
                <a:solidFill>
                  <a:srgbClr val="03499E"/>
                </a:solidFill>
                <a:latin typeface="Times New Roman"/>
                <a:cs typeface="Times New Roman"/>
              </a:rPr>
              <a:t> </a:t>
            </a:r>
            <a:r>
              <a:rPr sz="2500" spc="-20" dirty="0">
                <a:solidFill>
                  <a:srgbClr val="03499E"/>
                </a:solidFill>
                <a:latin typeface="Times New Roman"/>
                <a:cs typeface="Times New Roman"/>
              </a:rPr>
              <a:t>24/2024/NĐ-</a:t>
            </a:r>
            <a:r>
              <a:rPr sz="2500" dirty="0">
                <a:solidFill>
                  <a:srgbClr val="03499E"/>
                </a:solidFill>
                <a:latin typeface="Times New Roman"/>
                <a:cs typeface="Times New Roman"/>
              </a:rPr>
              <a:t>CP</a:t>
            </a:r>
            <a:r>
              <a:rPr sz="2500" spc="190" dirty="0">
                <a:solidFill>
                  <a:srgbClr val="03499E"/>
                </a:solidFill>
                <a:latin typeface="Times New Roman"/>
                <a:cs typeface="Times New Roman"/>
              </a:rPr>
              <a:t> </a:t>
            </a:r>
            <a:r>
              <a:rPr sz="2500" dirty="0">
                <a:solidFill>
                  <a:srgbClr val="FF0000"/>
                </a:solidFill>
                <a:latin typeface="Times New Roman"/>
                <a:cs typeface="Times New Roman"/>
              </a:rPr>
              <a:t>không</a:t>
            </a:r>
            <a:r>
              <a:rPr sz="2500" spc="190" dirty="0">
                <a:solidFill>
                  <a:srgbClr val="FF0000"/>
                </a:solidFill>
                <a:latin typeface="Times New Roman"/>
                <a:cs typeface="Times New Roman"/>
              </a:rPr>
              <a:t> </a:t>
            </a:r>
            <a:r>
              <a:rPr sz="2500" dirty="0">
                <a:solidFill>
                  <a:srgbClr val="FF0000"/>
                </a:solidFill>
                <a:latin typeface="Times New Roman"/>
                <a:cs typeface="Times New Roman"/>
              </a:rPr>
              <a:t>phải</a:t>
            </a:r>
            <a:r>
              <a:rPr sz="2500" spc="185" dirty="0">
                <a:solidFill>
                  <a:srgbClr val="FF0000"/>
                </a:solidFill>
                <a:latin typeface="Times New Roman"/>
                <a:cs typeface="Times New Roman"/>
              </a:rPr>
              <a:t> </a:t>
            </a:r>
            <a:r>
              <a:rPr sz="2500" dirty="0">
                <a:solidFill>
                  <a:srgbClr val="FF0000"/>
                </a:solidFill>
                <a:latin typeface="Times New Roman"/>
                <a:cs typeface="Times New Roman"/>
              </a:rPr>
              <a:t>đáp</a:t>
            </a:r>
            <a:r>
              <a:rPr sz="2500" spc="185" dirty="0">
                <a:solidFill>
                  <a:srgbClr val="FF0000"/>
                </a:solidFill>
                <a:latin typeface="Times New Roman"/>
                <a:cs typeface="Times New Roman"/>
              </a:rPr>
              <a:t> </a:t>
            </a:r>
            <a:r>
              <a:rPr sz="2500" dirty="0">
                <a:solidFill>
                  <a:srgbClr val="FF0000"/>
                </a:solidFill>
                <a:latin typeface="Times New Roman"/>
                <a:cs typeface="Times New Roman"/>
              </a:rPr>
              <a:t>ứng</a:t>
            </a:r>
            <a:r>
              <a:rPr sz="2500" spc="204" dirty="0">
                <a:solidFill>
                  <a:srgbClr val="FF0000"/>
                </a:solidFill>
                <a:latin typeface="Times New Roman"/>
                <a:cs typeface="Times New Roman"/>
              </a:rPr>
              <a:t> </a:t>
            </a:r>
            <a:r>
              <a:rPr sz="2500" dirty="0">
                <a:solidFill>
                  <a:srgbClr val="FF0000"/>
                </a:solidFill>
                <a:latin typeface="Times New Roman"/>
                <a:cs typeface="Times New Roman"/>
              </a:rPr>
              <a:t>tiêu</a:t>
            </a:r>
            <a:r>
              <a:rPr sz="2500" spc="190" dirty="0">
                <a:solidFill>
                  <a:srgbClr val="FF0000"/>
                </a:solidFill>
                <a:latin typeface="Times New Roman"/>
                <a:cs typeface="Times New Roman"/>
              </a:rPr>
              <a:t> </a:t>
            </a:r>
            <a:r>
              <a:rPr sz="2500" dirty="0">
                <a:solidFill>
                  <a:srgbClr val="FF0000"/>
                </a:solidFill>
                <a:latin typeface="Times New Roman"/>
                <a:cs typeface="Times New Roman"/>
              </a:rPr>
              <a:t>chí</a:t>
            </a:r>
            <a:r>
              <a:rPr sz="2500" spc="190" dirty="0">
                <a:solidFill>
                  <a:srgbClr val="FF0000"/>
                </a:solidFill>
                <a:latin typeface="Times New Roman"/>
                <a:cs typeface="Times New Roman"/>
              </a:rPr>
              <a:t> </a:t>
            </a:r>
            <a:r>
              <a:rPr sz="2500" dirty="0">
                <a:solidFill>
                  <a:srgbClr val="FF0000"/>
                </a:solidFill>
                <a:latin typeface="Times New Roman"/>
                <a:cs typeface="Times New Roman"/>
              </a:rPr>
              <a:t>doanh</a:t>
            </a:r>
            <a:r>
              <a:rPr sz="2500" spc="195" dirty="0">
                <a:solidFill>
                  <a:srgbClr val="FF0000"/>
                </a:solidFill>
                <a:latin typeface="Times New Roman"/>
                <a:cs typeface="Times New Roman"/>
              </a:rPr>
              <a:t> </a:t>
            </a:r>
            <a:r>
              <a:rPr sz="2500" dirty="0">
                <a:solidFill>
                  <a:srgbClr val="FF0000"/>
                </a:solidFill>
                <a:latin typeface="Times New Roman"/>
                <a:cs typeface="Times New Roman"/>
              </a:rPr>
              <a:t>thu</a:t>
            </a:r>
            <a:r>
              <a:rPr sz="2500" spc="190" dirty="0">
                <a:solidFill>
                  <a:srgbClr val="FF0000"/>
                </a:solidFill>
                <a:latin typeface="Times New Roman"/>
                <a:cs typeface="Times New Roman"/>
              </a:rPr>
              <a:t> </a:t>
            </a:r>
            <a:r>
              <a:rPr sz="2500" dirty="0">
                <a:solidFill>
                  <a:srgbClr val="FF0000"/>
                </a:solidFill>
                <a:latin typeface="Times New Roman"/>
                <a:cs typeface="Times New Roman"/>
              </a:rPr>
              <a:t>bình</a:t>
            </a:r>
            <a:r>
              <a:rPr sz="2500" spc="200" dirty="0">
                <a:solidFill>
                  <a:srgbClr val="FF0000"/>
                </a:solidFill>
                <a:latin typeface="Times New Roman"/>
                <a:cs typeface="Times New Roman"/>
              </a:rPr>
              <a:t> </a:t>
            </a:r>
            <a:r>
              <a:rPr sz="2500" dirty="0">
                <a:solidFill>
                  <a:srgbClr val="FF0000"/>
                </a:solidFill>
                <a:latin typeface="Times New Roman"/>
                <a:cs typeface="Times New Roman"/>
              </a:rPr>
              <a:t>quân</a:t>
            </a:r>
            <a:r>
              <a:rPr sz="2500" spc="185" dirty="0">
                <a:solidFill>
                  <a:srgbClr val="FF0000"/>
                </a:solidFill>
                <a:latin typeface="Times New Roman"/>
                <a:cs typeface="Times New Roman"/>
              </a:rPr>
              <a:t> </a:t>
            </a:r>
            <a:r>
              <a:rPr sz="2500" spc="-20" dirty="0">
                <a:solidFill>
                  <a:srgbClr val="FF0000"/>
                </a:solidFill>
                <a:latin typeface="Times New Roman"/>
                <a:cs typeface="Times New Roman"/>
              </a:rPr>
              <a:t>hằng </a:t>
            </a:r>
            <a:r>
              <a:rPr sz="2500" dirty="0">
                <a:solidFill>
                  <a:srgbClr val="FF0000"/>
                </a:solidFill>
                <a:latin typeface="Times New Roman"/>
                <a:cs typeface="Times New Roman"/>
              </a:rPr>
              <a:t>năm</a:t>
            </a:r>
            <a:r>
              <a:rPr sz="2500" spc="75" dirty="0">
                <a:solidFill>
                  <a:srgbClr val="FF0000"/>
                </a:solidFill>
                <a:latin typeface="Times New Roman"/>
                <a:cs typeface="Times New Roman"/>
              </a:rPr>
              <a:t> </a:t>
            </a:r>
            <a:r>
              <a:rPr sz="2500" dirty="0">
                <a:solidFill>
                  <a:srgbClr val="FF0000"/>
                </a:solidFill>
                <a:latin typeface="Times New Roman"/>
                <a:cs typeface="Times New Roman"/>
              </a:rPr>
              <a:t>trong</a:t>
            </a:r>
            <a:r>
              <a:rPr sz="2500" spc="85" dirty="0">
                <a:solidFill>
                  <a:srgbClr val="FF0000"/>
                </a:solidFill>
                <a:latin typeface="Times New Roman"/>
                <a:cs typeface="Times New Roman"/>
              </a:rPr>
              <a:t> </a:t>
            </a:r>
            <a:r>
              <a:rPr sz="2500" dirty="0">
                <a:solidFill>
                  <a:srgbClr val="FF0000"/>
                </a:solidFill>
                <a:latin typeface="Times New Roman"/>
                <a:cs typeface="Times New Roman"/>
              </a:rPr>
              <a:t>thời</a:t>
            </a:r>
            <a:r>
              <a:rPr sz="2500" spc="75" dirty="0">
                <a:solidFill>
                  <a:srgbClr val="FF0000"/>
                </a:solidFill>
                <a:latin typeface="Times New Roman"/>
                <a:cs typeface="Times New Roman"/>
              </a:rPr>
              <a:t> </a:t>
            </a:r>
            <a:r>
              <a:rPr sz="2500" dirty="0">
                <a:solidFill>
                  <a:srgbClr val="FF0000"/>
                </a:solidFill>
                <a:latin typeface="Times New Roman"/>
                <a:cs typeface="Times New Roman"/>
              </a:rPr>
              <a:t>hạn</a:t>
            </a:r>
            <a:r>
              <a:rPr sz="2500" spc="80" dirty="0">
                <a:solidFill>
                  <a:srgbClr val="FF0000"/>
                </a:solidFill>
                <a:latin typeface="Times New Roman"/>
                <a:cs typeface="Times New Roman"/>
              </a:rPr>
              <a:t> </a:t>
            </a:r>
            <a:r>
              <a:rPr sz="2500" dirty="0">
                <a:solidFill>
                  <a:srgbClr val="FF0000"/>
                </a:solidFill>
                <a:latin typeface="Times New Roman"/>
                <a:cs typeface="Times New Roman"/>
              </a:rPr>
              <a:t>06</a:t>
            </a:r>
            <a:r>
              <a:rPr sz="2500" spc="85" dirty="0">
                <a:solidFill>
                  <a:srgbClr val="FF0000"/>
                </a:solidFill>
                <a:latin typeface="Times New Roman"/>
                <a:cs typeface="Times New Roman"/>
              </a:rPr>
              <a:t> </a:t>
            </a:r>
            <a:r>
              <a:rPr sz="2500" dirty="0">
                <a:solidFill>
                  <a:srgbClr val="FF0000"/>
                </a:solidFill>
                <a:latin typeface="Times New Roman"/>
                <a:cs typeface="Times New Roman"/>
              </a:rPr>
              <a:t>năm</a:t>
            </a:r>
            <a:r>
              <a:rPr sz="2500" spc="80" dirty="0">
                <a:solidFill>
                  <a:srgbClr val="FF0000"/>
                </a:solidFill>
                <a:latin typeface="Times New Roman"/>
                <a:cs typeface="Times New Roman"/>
              </a:rPr>
              <a:t> </a:t>
            </a:r>
            <a:r>
              <a:rPr sz="2500" dirty="0">
                <a:solidFill>
                  <a:srgbClr val="03499E"/>
                </a:solidFill>
                <a:latin typeface="Times New Roman"/>
                <a:cs typeface="Times New Roman"/>
              </a:rPr>
              <a:t>kể</a:t>
            </a:r>
            <a:r>
              <a:rPr sz="2500" spc="70" dirty="0">
                <a:solidFill>
                  <a:srgbClr val="03499E"/>
                </a:solidFill>
                <a:latin typeface="Times New Roman"/>
                <a:cs typeface="Times New Roman"/>
              </a:rPr>
              <a:t> </a:t>
            </a:r>
            <a:r>
              <a:rPr sz="2500" dirty="0">
                <a:solidFill>
                  <a:srgbClr val="03499E"/>
                </a:solidFill>
                <a:latin typeface="Times New Roman"/>
                <a:cs typeface="Times New Roman"/>
              </a:rPr>
              <a:t>từ</a:t>
            </a:r>
            <a:r>
              <a:rPr sz="2500" spc="75" dirty="0">
                <a:solidFill>
                  <a:srgbClr val="03499E"/>
                </a:solidFill>
                <a:latin typeface="Times New Roman"/>
                <a:cs typeface="Times New Roman"/>
              </a:rPr>
              <a:t> </a:t>
            </a:r>
            <a:r>
              <a:rPr sz="2500" dirty="0">
                <a:solidFill>
                  <a:srgbClr val="03499E"/>
                </a:solidFill>
                <a:latin typeface="Times New Roman"/>
                <a:cs typeface="Times New Roman"/>
              </a:rPr>
              <a:t>khi</a:t>
            </a:r>
            <a:r>
              <a:rPr sz="2500" spc="75" dirty="0">
                <a:solidFill>
                  <a:srgbClr val="03499E"/>
                </a:solidFill>
                <a:latin typeface="Times New Roman"/>
                <a:cs typeface="Times New Roman"/>
              </a:rPr>
              <a:t> </a:t>
            </a:r>
            <a:r>
              <a:rPr sz="2500" dirty="0">
                <a:solidFill>
                  <a:srgbClr val="03499E"/>
                </a:solidFill>
                <a:latin typeface="Times New Roman"/>
                <a:cs typeface="Times New Roman"/>
              </a:rPr>
              <a:t>sản</a:t>
            </a:r>
            <a:r>
              <a:rPr sz="2500" spc="70" dirty="0">
                <a:solidFill>
                  <a:srgbClr val="03499E"/>
                </a:solidFill>
                <a:latin typeface="Times New Roman"/>
                <a:cs typeface="Times New Roman"/>
              </a:rPr>
              <a:t> </a:t>
            </a:r>
            <a:r>
              <a:rPr sz="2500" dirty="0">
                <a:solidFill>
                  <a:srgbClr val="03499E"/>
                </a:solidFill>
                <a:latin typeface="Times New Roman"/>
                <a:cs typeface="Times New Roman"/>
              </a:rPr>
              <a:t>phẩm</a:t>
            </a:r>
            <a:r>
              <a:rPr sz="2500" spc="85" dirty="0">
                <a:solidFill>
                  <a:srgbClr val="03499E"/>
                </a:solidFill>
                <a:latin typeface="Times New Roman"/>
                <a:cs typeface="Times New Roman"/>
              </a:rPr>
              <a:t> </a:t>
            </a:r>
            <a:r>
              <a:rPr sz="2500" dirty="0">
                <a:solidFill>
                  <a:srgbClr val="03499E"/>
                </a:solidFill>
                <a:latin typeface="Times New Roman"/>
                <a:cs typeface="Times New Roman"/>
              </a:rPr>
              <a:t>lần</a:t>
            </a:r>
            <a:r>
              <a:rPr sz="2500" spc="85" dirty="0">
                <a:solidFill>
                  <a:srgbClr val="03499E"/>
                </a:solidFill>
                <a:latin typeface="Times New Roman"/>
                <a:cs typeface="Times New Roman"/>
              </a:rPr>
              <a:t> </a:t>
            </a:r>
            <a:r>
              <a:rPr sz="2500" dirty="0">
                <a:solidFill>
                  <a:srgbClr val="03499E"/>
                </a:solidFill>
                <a:latin typeface="Times New Roman"/>
                <a:cs typeface="Times New Roman"/>
              </a:rPr>
              <a:t>đầu</a:t>
            </a:r>
            <a:r>
              <a:rPr sz="2500" spc="75" dirty="0">
                <a:solidFill>
                  <a:srgbClr val="03499E"/>
                </a:solidFill>
                <a:latin typeface="Times New Roman"/>
                <a:cs typeface="Times New Roman"/>
              </a:rPr>
              <a:t> </a:t>
            </a:r>
            <a:r>
              <a:rPr sz="2500" dirty="0">
                <a:solidFill>
                  <a:srgbClr val="03499E"/>
                </a:solidFill>
                <a:latin typeface="Times New Roman"/>
                <a:cs typeface="Times New Roman"/>
              </a:rPr>
              <a:t>được</a:t>
            </a:r>
            <a:r>
              <a:rPr sz="2500" spc="75" dirty="0">
                <a:solidFill>
                  <a:srgbClr val="03499E"/>
                </a:solidFill>
                <a:latin typeface="Times New Roman"/>
                <a:cs typeface="Times New Roman"/>
              </a:rPr>
              <a:t> </a:t>
            </a:r>
            <a:r>
              <a:rPr sz="2500" dirty="0">
                <a:solidFill>
                  <a:srgbClr val="03499E"/>
                </a:solidFill>
                <a:latin typeface="Times New Roman"/>
                <a:cs typeface="Times New Roman"/>
              </a:rPr>
              <a:t>sản</a:t>
            </a:r>
            <a:r>
              <a:rPr sz="2500" spc="85" dirty="0">
                <a:solidFill>
                  <a:srgbClr val="03499E"/>
                </a:solidFill>
                <a:latin typeface="Times New Roman"/>
                <a:cs typeface="Times New Roman"/>
              </a:rPr>
              <a:t> </a:t>
            </a:r>
            <a:r>
              <a:rPr sz="2500" dirty="0">
                <a:solidFill>
                  <a:srgbClr val="03499E"/>
                </a:solidFill>
                <a:latin typeface="Times New Roman"/>
                <a:cs typeface="Times New Roman"/>
              </a:rPr>
              <a:t>xuất</a:t>
            </a:r>
            <a:r>
              <a:rPr sz="2500" spc="75" dirty="0">
                <a:solidFill>
                  <a:srgbClr val="03499E"/>
                </a:solidFill>
                <a:latin typeface="Times New Roman"/>
                <a:cs typeface="Times New Roman"/>
              </a:rPr>
              <a:t> </a:t>
            </a:r>
            <a:r>
              <a:rPr sz="2500" dirty="0">
                <a:solidFill>
                  <a:srgbClr val="03499E"/>
                </a:solidFill>
                <a:latin typeface="Times New Roman"/>
                <a:cs typeface="Times New Roman"/>
              </a:rPr>
              <a:t>và</a:t>
            </a:r>
            <a:r>
              <a:rPr sz="2500" spc="70" dirty="0">
                <a:solidFill>
                  <a:srgbClr val="03499E"/>
                </a:solidFill>
                <a:latin typeface="Times New Roman"/>
                <a:cs typeface="Times New Roman"/>
              </a:rPr>
              <a:t> </a:t>
            </a:r>
            <a:r>
              <a:rPr sz="2500" dirty="0">
                <a:solidFill>
                  <a:srgbClr val="03499E"/>
                </a:solidFill>
                <a:latin typeface="Times New Roman"/>
                <a:cs typeface="Times New Roman"/>
              </a:rPr>
              <a:t>đủ</a:t>
            </a:r>
            <a:r>
              <a:rPr sz="2500" spc="85" dirty="0">
                <a:solidFill>
                  <a:srgbClr val="03499E"/>
                </a:solidFill>
                <a:latin typeface="Times New Roman"/>
                <a:cs typeface="Times New Roman"/>
              </a:rPr>
              <a:t> </a:t>
            </a:r>
            <a:r>
              <a:rPr sz="2500" spc="-20" dirty="0">
                <a:solidFill>
                  <a:srgbClr val="03499E"/>
                </a:solidFill>
                <a:latin typeface="Times New Roman"/>
                <a:cs typeface="Times New Roman"/>
              </a:rPr>
              <a:t>điều </a:t>
            </a:r>
            <a:r>
              <a:rPr sz="2500" dirty="0">
                <a:solidFill>
                  <a:srgbClr val="03499E"/>
                </a:solidFill>
                <a:latin typeface="Times New Roman"/>
                <a:cs typeface="Times New Roman"/>
              </a:rPr>
              <a:t>kiện</a:t>
            </a:r>
            <a:r>
              <a:rPr sz="2500" spc="-25" dirty="0">
                <a:solidFill>
                  <a:srgbClr val="03499E"/>
                </a:solidFill>
                <a:latin typeface="Times New Roman"/>
                <a:cs typeface="Times New Roman"/>
              </a:rPr>
              <a:t> </a:t>
            </a:r>
            <a:r>
              <a:rPr sz="2500" dirty="0">
                <a:solidFill>
                  <a:srgbClr val="03499E"/>
                </a:solidFill>
                <a:latin typeface="Times New Roman"/>
                <a:cs typeface="Times New Roman"/>
              </a:rPr>
              <a:t>để</a:t>
            </a:r>
            <a:r>
              <a:rPr sz="2500" spc="-25" dirty="0">
                <a:solidFill>
                  <a:srgbClr val="03499E"/>
                </a:solidFill>
                <a:latin typeface="Times New Roman"/>
                <a:cs typeface="Times New Roman"/>
              </a:rPr>
              <a:t> </a:t>
            </a:r>
            <a:r>
              <a:rPr sz="2500" dirty="0">
                <a:solidFill>
                  <a:srgbClr val="03499E"/>
                </a:solidFill>
                <a:latin typeface="Times New Roman"/>
                <a:cs typeface="Times New Roman"/>
              </a:rPr>
              <a:t>đưa</a:t>
            </a:r>
            <a:r>
              <a:rPr sz="2500" spc="-25" dirty="0">
                <a:solidFill>
                  <a:srgbClr val="03499E"/>
                </a:solidFill>
                <a:latin typeface="Times New Roman"/>
                <a:cs typeface="Times New Roman"/>
              </a:rPr>
              <a:t> </a:t>
            </a:r>
            <a:r>
              <a:rPr sz="2500" dirty="0">
                <a:solidFill>
                  <a:srgbClr val="03499E"/>
                </a:solidFill>
                <a:latin typeface="Times New Roman"/>
                <a:cs typeface="Times New Roman"/>
              </a:rPr>
              <a:t>ra</a:t>
            </a:r>
            <a:r>
              <a:rPr sz="2500" spc="-25" dirty="0">
                <a:solidFill>
                  <a:srgbClr val="03499E"/>
                </a:solidFill>
                <a:latin typeface="Times New Roman"/>
                <a:cs typeface="Times New Roman"/>
              </a:rPr>
              <a:t> </a:t>
            </a:r>
            <a:r>
              <a:rPr sz="2500" dirty="0">
                <a:solidFill>
                  <a:srgbClr val="03499E"/>
                </a:solidFill>
                <a:latin typeface="Times New Roman"/>
                <a:cs typeface="Times New Roman"/>
              </a:rPr>
              <a:t>thị</a:t>
            </a:r>
            <a:r>
              <a:rPr sz="2500" spc="-15" dirty="0">
                <a:solidFill>
                  <a:srgbClr val="03499E"/>
                </a:solidFill>
                <a:latin typeface="Times New Roman"/>
                <a:cs typeface="Times New Roman"/>
              </a:rPr>
              <a:t> </a:t>
            </a:r>
            <a:r>
              <a:rPr sz="2500" spc="-10" dirty="0">
                <a:solidFill>
                  <a:srgbClr val="03499E"/>
                </a:solidFill>
                <a:latin typeface="Times New Roman"/>
                <a:cs typeface="Times New Roman"/>
              </a:rPr>
              <a:t>trường.</a:t>
            </a:r>
            <a:endParaRPr sz="2500">
              <a:latin typeface="Times New Roman"/>
              <a:cs typeface="Times New Roman"/>
            </a:endParaRPr>
          </a:p>
        </p:txBody>
      </p:sp>
      <p:sp>
        <p:nvSpPr>
          <p:cNvPr id="3" name="object 3"/>
          <p:cNvSpPr txBox="1"/>
          <p:nvPr/>
        </p:nvSpPr>
        <p:spPr>
          <a:xfrm>
            <a:off x="11727815" y="6563140"/>
            <a:ext cx="251460" cy="179705"/>
          </a:xfrm>
          <a:prstGeom prst="rect">
            <a:avLst/>
          </a:prstGeom>
        </p:spPr>
        <p:txBody>
          <a:bodyPr vert="horz" wrap="square" lIns="0" tIns="8255" rIns="0" bIns="0" rtlCol="0">
            <a:spAutoFit/>
          </a:bodyPr>
          <a:lstStyle/>
          <a:p>
            <a:pPr marL="38100">
              <a:lnSpc>
                <a:spcPct val="100000"/>
              </a:lnSpc>
              <a:spcBef>
                <a:spcPts val="65"/>
              </a:spcBef>
            </a:pPr>
            <a:fld id="{81D60167-4931-47E6-BA6A-407CBD079E47}" type="slidenum">
              <a:rPr sz="1000" spc="-25" dirty="0">
                <a:latin typeface="Verdana"/>
                <a:cs typeface="Verdana"/>
              </a:rPr>
              <a:t>92</a:t>
            </a:fld>
            <a:endParaRPr sz="1000">
              <a:latin typeface="Verdana"/>
              <a:cs typeface="Verdana"/>
            </a:endParaRPr>
          </a:p>
        </p:txBody>
      </p:sp>
      <p:sp>
        <p:nvSpPr>
          <p:cNvPr id="4" name="Slide Number Placeholder 3">
            <a:extLst>
              <a:ext uri="{FF2B5EF4-FFF2-40B4-BE49-F238E27FC236}">
                <a16:creationId xmlns:a16="http://schemas.microsoft.com/office/drawing/2014/main" id="{74600147-A272-88D1-49C3-22BA44577F9D}"/>
              </a:ext>
            </a:extLst>
          </p:cNvPr>
          <p:cNvSpPr>
            <a:spLocks noGrp="1"/>
          </p:cNvSpPr>
          <p:nvPr>
            <p:ph type="sldNum" sz="quarter" idx="7"/>
          </p:nvPr>
        </p:nvSpPr>
        <p:spPr/>
        <p:txBody>
          <a:bodyPr/>
          <a:lstStyle/>
          <a:p>
            <a:pPr marL="4939665">
              <a:lnSpc>
                <a:spcPts val="1655"/>
              </a:lnSpc>
            </a:pPr>
            <a:fld id="{81D60167-4931-47E6-BA6A-407CBD079E47}" type="slidenum">
              <a:rPr lang="en-US" spc="-25" smtClean="0"/>
              <a:t>92</a:t>
            </a:fld>
            <a:endParaRPr lang="en-US" spc="-25"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025144" y="239395"/>
            <a:ext cx="10480675" cy="6362065"/>
          </a:xfrm>
          <a:prstGeom prst="rect">
            <a:avLst/>
          </a:prstGeom>
        </p:spPr>
        <p:txBody>
          <a:bodyPr vert="horz" wrap="square" lIns="0" tIns="12700" rIns="0" bIns="0" rtlCol="0">
            <a:spAutoFit/>
          </a:bodyPr>
          <a:lstStyle/>
          <a:p>
            <a:pPr marR="180975" algn="ctr">
              <a:lnSpc>
                <a:spcPct val="100000"/>
              </a:lnSpc>
              <a:spcBef>
                <a:spcPts val="100"/>
              </a:spcBef>
            </a:pPr>
            <a:r>
              <a:rPr sz="2400" b="1" dirty="0">
                <a:solidFill>
                  <a:srgbClr val="03499E"/>
                </a:solidFill>
                <a:latin typeface="Times New Roman"/>
                <a:cs typeface="Times New Roman"/>
              </a:rPr>
              <a:t>MỘT</a:t>
            </a:r>
            <a:r>
              <a:rPr sz="2400" b="1" spc="-55" dirty="0">
                <a:solidFill>
                  <a:srgbClr val="03499E"/>
                </a:solidFill>
                <a:latin typeface="Times New Roman"/>
                <a:cs typeface="Times New Roman"/>
              </a:rPr>
              <a:t> </a:t>
            </a:r>
            <a:r>
              <a:rPr sz="2400" b="1" dirty="0">
                <a:solidFill>
                  <a:srgbClr val="03499E"/>
                </a:solidFill>
                <a:latin typeface="Times New Roman"/>
                <a:cs typeface="Times New Roman"/>
              </a:rPr>
              <a:t>VÀI</a:t>
            </a:r>
            <a:r>
              <a:rPr sz="2400" b="1" spc="-25" dirty="0">
                <a:solidFill>
                  <a:srgbClr val="03499E"/>
                </a:solidFill>
                <a:latin typeface="Times New Roman"/>
                <a:cs typeface="Times New Roman"/>
              </a:rPr>
              <a:t> </a:t>
            </a:r>
            <a:r>
              <a:rPr sz="2400" b="1" dirty="0">
                <a:solidFill>
                  <a:srgbClr val="03499E"/>
                </a:solidFill>
                <a:latin typeface="Times New Roman"/>
                <a:cs typeface="Times New Roman"/>
              </a:rPr>
              <a:t>NỘI</a:t>
            </a:r>
            <a:r>
              <a:rPr sz="2400" b="1" spc="-45" dirty="0">
                <a:solidFill>
                  <a:srgbClr val="03499E"/>
                </a:solidFill>
                <a:latin typeface="Times New Roman"/>
                <a:cs typeface="Times New Roman"/>
              </a:rPr>
              <a:t> </a:t>
            </a:r>
            <a:r>
              <a:rPr sz="2400" b="1" dirty="0">
                <a:solidFill>
                  <a:srgbClr val="03499E"/>
                </a:solidFill>
                <a:latin typeface="Times New Roman"/>
                <a:cs typeface="Times New Roman"/>
              </a:rPr>
              <a:t>DUNG</a:t>
            </a:r>
            <a:r>
              <a:rPr sz="2400" b="1" spc="-25" dirty="0">
                <a:solidFill>
                  <a:srgbClr val="03499E"/>
                </a:solidFill>
                <a:latin typeface="Times New Roman"/>
                <a:cs typeface="Times New Roman"/>
              </a:rPr>
              <a:t> </a:t>
            </a:r>
            <a:r>
              <a:rPr sz="2400" b="1" dirty="0">
                <a:solidFill>
                  <a:srgbClr val="03499E"/>
                </a:solidFill>
                <a:latin typeface="Times New Roman"/>
                <a:cs typeface="Times New Roman"/>
              </a:rPr>
              <a:t>BỔ</a:t>
            </a:r>
            <a:r>
              <a:rPr sz="2400" b="1" spc="-55" dirty="0">
                <a:solidFill>
                  <a:srgbClr val="03499E"/>
                </a:solidFill>
                <a:latin typeface="Times New Roman"/>
                <a:cs typeface="Times New Roman"/>
              </a:rPr>
              <a:t> </a:t>
            </a:r>
            <a:r>
              <a:rPr sz="2400" b="1" dirty="0">
                <a:solidFill>
                  <a:srgbClr val="03499E"/>
                </a:solidFill>
                <a:latin typeface="Times New Roman"/>
                <a:cs typeface="Times New Roman"/>
              </a:rPr>
              <a:t>SUNG,</a:t>
            </a:r>
            <a:r>
              <a:rPr sz="2400" b="1" spc="-35" dirty="0">
                <a:solidFill>
                  <a:srgbClr val="03499E"/>
                </a:solidFill>
                <a:latin typeface="Times New Roman"/>
                <a:cs typeface="Times New Roman"/>
              </a:rPr>
              <a:t> </a:t>
            </a:r>
            <a:r>
              <a:rPr sz="2400" b="1" dirty="0">
                <a:solidFill>
                  <a:srgbClr val="03499E"/>
                </a:solidFill>
                <a:latin typeface="Times New Roman"/>
                <a:cs typeface="Times New Roman"/>
              </a:rPr>
              <a:t>SỬA</a:t>
            </a:r>
            <a:r>
              <a:rPr sz="2400" b="1" spc="-35" dirty="0">
                <a:solidFill>
                  <a:srgbClr val="03499E"/>
                </a:solidFill>
                <a:latin typeface="Times New Roman"/>
                <a:cs typeface="Times New Roman"/>
              </a:rPr>
              <a:t> </a:t>
            </a:r>
            <a:r>
              <a:rPr sz="2400" b="1" dirty="0">
                <a:solidFill>
                  <a:srgbClr val="03499E"/>
                </a:solidFill>
                <a:latin typeface="Times New Roman"/>
                <a:cs typeface="Times New Roman"/>
              </a:rPr>
              <a:t>ĐỔI</a:t>
            </a:r>
            <a:r>
              <a:rPr sz="2400" b="1" spc="-45" dirty="0">
                <a:solidFill>
                  <a:srgbClr val="03499E"/>
                </a:solidFill>
                <a:latin typeface="Times New Roman"/>
                <a:cs typeface="Times New Roman"/>
              </a:rPr>
              <a:t> </a:t>
            </a:r>
            <a:r>
              <a:rPr sz="2400" b="1" dirty="0">
                <a:solidFill>
                  <a:srgbClr val="03499E"/>
                </a:solidFill>
                <a:latin typeface="Times New Roman"/>
                <a:cs typeface="Times New Roman"/>
              </a:rPr>
              <a:t>TẠI</a:t>
            </a:r>
            <a:r>
              <a:rPr sz="2400" b="1" spc="-35" dirty="0">
                <a:solidFill>
                  <a:srgbClr val="03499E"/>
                </a:solidFill>
                <a:latin typeface="Times New Roman"/>
                <a:cs typeface="Times New Roman"/>
              </a:rPr>
              <a:t> </a:t>
            </a:r>
            <a:r>
              <a:rPr sz="2400" b="1" spc="-10" dirty="0">
                <a:solidFill>
                  <a:srgbClr val="03499E"/>
                </a:solidFill>
                <a:latin typeface="Times New Roman"/>
                <a:cs typeface="Times New Roman"/>
              </a:rPr>
              <a:t>TT06:</a:t>
            </a:r>
            <a:endParaRPr sz="2400">
              <a:latin typeface="Times New Roman"/>
              <a:cs typeface="Times New Roman"/>
            </a:endParaRPr>
          </a:p>
          <a:p>
            <a:pPr>
              <a:lnSpc>
                <a:spcPct val="100000"/>
              </a:lnSpc>
              <a:spcBef>
                <a:spcPts val="120"/>
              </a:spcBef>
            </a:pPr>
            <a:endParaRPr sz="2400">
              <a:latin typeface="Times New Roman"/>
              <a:cs typeface="Times New Roman"/>
            </a:endParaRPr>
          </a:p>
          <a:p>
            <a:pPr marL="252729" indent="-240029" algn="just">
              <a:lnSpc>
                <a:spcPct val="100000"/>
              </a:lnSpc>
              <a:buSzPct val="50000"/>
              <a:buChar char="●"/>
              <a:tabLst>
                <a:tab pos="252729" algn="l"/>
              </a:tabLst>
            </a:pPr>
            <a:r>
              <a:rPr sz="2400" dirty="0">
                <a:solidFill>
                  <a:srgbClr val="03499E"/>
                </a:solidFill>
                <a:latin typeface="Times New Roman"/>
                <a:cs typeface="Times New Roman"/>
              </a:rPr>
              <a:t>Cách</a:t>
            </a:r>
            <a:r>
              <a:rPr sz="2400" spc="-15" dirty="0">
                <a:solidFill>
                  <a:srgbClr val="03499E"/>
                </a:solidFill>
                <a:latin typeface="Times New Roman"/>
                <a:cs typeface="Times New Roman"/>
              </a:rPr>
              <a:t> </a:t>
            </a:r>
            <a:r>
              <a:rPr sz="2400" dirty="0">
                <a:solidFill>
                  <a:srgbClr val="03499E"/>
                </a:solidFill>
                <a:latin typeface="Times New Roman"/>
                <a:cs typeface="Times New Roman"/>
              </a:rPr>
              <a:t>tính</a:t>
            </a:r>
            <a:r>
              <a:rPr sz="2400" spc="-10" dirty="0">
                <a:solidFill>
                  <a:srgbClr val="03499E"/>
                </a:solidFill>
                <a:latin typeface="Times New Roman"/>
                <a:cs typeface="Times New Roman"/>
              </a:rPr>
              <a:t> </a:t>
            </a:r>
            <a:r>
              <a:rPr sz="2400" dirty="0">
                <a:solidFill>
                  <a:srgbClr val="03499E"/>
                </a:solidFill>
                <a:latin typeface="Times New Roman"/>
                <a:cs typeface="Times New Roman"/>
              </a:rPr>
              <a:t>về</a:t>
            </a:r>
            <a:r>
              <a:rPr sz="2400" spc="-10" dirty="0">
                <a:solidFill>
                  <a:srgbClr val="03499E"/>
                </a:solidFill>
                <a:latin typeface="Times New Roman"/>
                <a:cs typeface="Times New Roman"/>
              </a:rPr>
              <a:t> </a:t>
            </a:r>
            <a:r>
              <a:rPr sz="2400" dirty="0">
                <a:solidFill>
                  <a:srgbClr val="03499E"/>
                </a:solidFill>
                <a:latin typeface="Times New Roman"/>
                <a:cs typeface="Times New Roman"/>
              </a:rPr>
              <a:t>doanh</a:t>
            </a:r>
            <a:r>
              <a:rPr sz="2400" spc="10" dirty="0">
                <a:solidFill>
                  <a:srgbClr val="03499E"/>
                </a:solidFill>
                <a:latin typeface="Times New Roman"/>
                <a:cs typeface="Times New Roman"/>
              </a:rPr>
              <a:t> </a:t>
            </a:r>
            <a:r>
              <a:rPr sz="2400" spc="-20" dirty="0">
                <a:solidFill>
                  <a:srgbClr val="03499E"/>
                </a:solidFill>
                <a:latin typeface="Times New Roman"/>
                <a:cs typeface="Times New Roman"/>
              </a:rPr>
              <a:t>thu:</a:t>
            </a:r>
            <a:endParaRPr sz="2400">
              <a:latin typeface="Times New Roman"/>
              <a:cs typeface="Times New Roman"/>
            </a:endParaRPr>
          </a:p>
          <a:p>
            <a:pPr marL="132715" marR="6985" lvl="1" indent="449580" algn="just">
              <a:lnSpc>
                <a:spcPct val="105000"/>
              </a:lnSpc>
              <a:spcBef>
                <a:spcPts val="405"/>
              </a:spcBef>
              <a:buSzPct val="50000"/>
              <a:buChar char="●"/>
              <a:tabLst>
                <a:tab pos="582295" algn="l"/>
              </a:tabLst>
            </a:pPr>
            <a:r>
              <a:rPr sz="2400" dirty="0">
                <a:solidFill>
                  <a:srgbClr val="03499E"/>
                </a:solidFill>
                <a:latin typeface="Times New Roman"/>
                <a:cs typeface="Times New Roman"/>
              </a:rPr>
              <a:t>Trường</a:t>
            </a:r>
            <a:r>
              <a:rPr sz="2400" spc="160" dirty="0">
                <a:solidFill>
                  <a:srgbClr val="03499E"/>
                </a:solidFill>
                <a:latin typeface="Times New Roman"/>
                <a:cs typeface="Times New Roman"/>
              </a:rPr>
              <a:t> </a:t>
            </a:r>
            <a:r>
              <a:rPr sz="2400" dirty="0">
                <a:solidFill>
                  <a:srgbClr val="03499E"/>
                </a:solidFill>
                <a:latin typeface="Times New Roman"/>
                <a:cs typeface="Times New Roman"/>
              </a:rPr>
              <a:t>hợp</a:t>
            </a:r>
            <a:r>
              <a:rPr sz="2400" spc="165" dirty="0">
                <a:solidFill>
                  <a:srgbClr val="03499E"/>
                </a:solidFill>
                <a:latin typeface="Times New Roman"/>
                <a:cs typeface="Times New Roman"/>
              </a:rPr>
              <a:t> </a:t>
            </a:r>
            <a:r>
              <a:rPr sz="2400" dirty="0">
                <a:solidFill>
                  <a:srgbClr val="03499E"/>
                </a:solidFill>
                <a:latin typeface="Times New Roman"/>
                <a:cs typeface="Times New Roman"/>
              </a:rPr>
              <a:t>thời</a:t>
            </a:r>
            <a:r>
              <a:rPr sz="2400" spc="180" dirty="0">
                <a:solidFill>
                  <a:srgbClr val="03499E"/>
                </a:solidFill>
                <a:latin typeface="Times New Roman"/>
                <a:cs typeface="Times New Roman"/>
              </a:rPr>
              <a:t> </a:t>
            </a:r>
            <a:r>
              <a:rPr sz="2400" dirty="0">
                <a:solidFill>
                  <a:srgbClr val="03499E"/>
                </a:solidFill>
                <a:latin typeface="Times New Roman"/>
                <a:cs typeface="Times New Roman"/>
              </a:rPr>
              <a:t>điểm</a:t>
            </a:r>
            <a:r>
              <a:rPr sz="2400" spc="150" dirty="0">
                <a:solidFill>
                  <a:srgbClr val="03499E"/>
                </a:solidFill>
                <a:latin typeface="Times New Roman"/>
                <a:cs typeface="Times New Roman"/>
              </a:rPr>
              <a:t> </a:t>
            </a:r>
            <a:r>
              <a:rPr sz="2400" dirty="0">
                <a:solidFill>
                  <a:srgbClr val="03499E"/>
                </a:solidFill>
                <a:latin typeface="Times New Roman"/>
                <a:cs typeface="Times New Roman"/>
              </a:rPr>
              <a:t>đóng</a:t>
            </a:r>
            <a:r>
              <a:rPr sz="2400" spc="170" dirty="0">
                <a:solidFill>
                  <a:srgbClr val="03499E"/>
                </a:solidFill>
                <a:latin typeface="Times New Roman"/>
                <a:cs typeface="Times New Roman"/>
              </a:rPr>
              <a:t> </a:t>
            </a:r>
            <a:r>
              <a:rPr sz="2400" dirty="0">
                <a:solidFill>
                  <a:srgbClr val="03499E"/>
                </a:solidFill>
                <a:latin typeface="Times New Roman"/>
                <a:cs typeface="Times New Roman"/>
              </a:rPr>
              <a:t>thầu</a:t>
            </a:r>
            <a:r>
              <a:rPr sz="2400" spc="170" dirty="0">
                <a:solidFill>
                  <a:srgbClr val="03499E"/>
                </a:solidFill>
                <a:latin typeface="Times New Roman"/>
                <a:cs typeface="Times New Roman"/>
              </a:rPr>
              <a:t> </a:t>
            </a:r>
            <a:r>
              <a:rPr sz="2400" dirty="0">
                <a:solidFill>
                  <a:srgbClr val="03499E"/>
                </a:solidFill>
                <a:latin typeface="Times New Roman"/>
                <a:cs typeface="Times New Roman"/>
              </a:rPr>
              <a:t>sau</a:t>
            </a:r>
            <a:r>
              <a:rPr sz="2400" spc="170" dirty="0">
                <a:solidFill>
                  <a:srgbClr val="03499E"/>
                </a:solidFill>
                <a:latin typeface="Times New Roman"/>
                <a:cs typeface="Times New Roman"/>
              </a:rPr>
              <a:t> </a:t>
            </a:r>
            <a:r>
              <a:rPr sz="2400" dirty="0">
                <a:solidFill>
                  <a:srgbClr val="03499E"/>
                </a:solidFill>
                <a:latin typeface="Times New Roman"/>
                <a:cs typeface="Times New Roman"/>
              </a:rPr>
              <a:t>ngày</a:t>
            </a:r>
            <a:r>
              <a:rPr sz="2400" spc="165" dirty="0">
                <a:solidFill>
                  <a:srgbClr val="03499E"/>
                </a:solidFill>
                <a:latin typeface="Times New Roman"/>
                <a:cs typeface="Times New Roman"/>
              </a:rPr>
              <a:t> </a:t>
            </a:r>
            <a:r>
              <a:rPr sz="2400" dirty="0">
                <a:solidFill>
                  <a:srgbClr val="03499E"/>
                </a:solidFill>
                <a:latin typeface="Times New Roman"/>
                <a:cs typeface="Times New Roman"/>
              </a:rPr>
              <a:t>kết</a:t>
            </a:r>
            <a:r>
              <a:rPr sz="2400" spc="175" dirty="0">
                <a:solidFill>
                  <a:srgbClr val="03499E"/>
                </a:solidFill>
                <a:latin typeface="Times New Roman"/>
                <a:cs typeface="Times New Roman"/>
              </a:rPr>
              <a:t> </a:t>
            </a:r>
            <a:r>
              <a:rPr sz="2400" dirty="0">
                <a:solidFill>
                  <a:srgbClr val="03499E"/>
                </a:solidFill>
                <a:latin typeface="Times New Roman"/>
                <a:cs typeface="Times New Roman"/>
              </a:rPr>
              <a:t>thúc</a:t>
            </a:r>
            <a:r>
              <a:rPr sz="2400" spc="165" dirty="0">
                <a:solidFill>
                  <a:srgbClr val="03499E"/>
                </a:solidFill>
                <a:latin typeface="Times New Roman"/>
                <a:cs typeface="Times New Roman"/>
              </a:rPr>
              <a:t> </a:t>
            </a:r>
            <a:r>
              <a:rPr sz="2400" dirty="0">
                <a:solidFill>
                  <a:srgbClr val="03499E"/>
                </a:solidFill>
                <a:latin typeface="Times New Roman"/>
                <a:cs typeface="Times New Roman"/>
              </a:rPr>
              <a:t>năm</a:t>
            </a:r>
            <a:r>
              <a:rPr sz="2400" spc="150" dirty="0">
                <a:solidFill>
                  <a:srgbClr val="03499E"/>
                </a:solidFill>
                <a:latin typeface="Times New Roman"/>
                <a:cs typeface="Times New Roman"/>
              </a:rPr>
              <a:t> </a:t>
            </a:r>
            <a:r>
              <a:rPr sz="2400" dirty="0">
                <a:solidFill>
                  <a:srgbClr val="03499E"/>
                </a:solidFill>
                <a:latin typeface="Times New Roman"/>
                <a:cs typeface="Times New Roman"/>
              </a:rPr>
              <a:t>tài</a:t>
            </a:r>
            <a:r>
              <a:rPr sz="2400" spc="155" dirty="0">
                <a:solidFill>
                  <a:srgbClr val="03499E"/>
                </a:solidFill>
                <a:latin typeface="Times New Roman"/>
                <a:cs typeface="Times New Roman"/>
              </a:rPr>
              <a:t> </a:t>
            </a:r>
            <a:r>
              <a:rPr sz="2400" dirty="0">
                <a:solidFill>
                  <a:srgbClr val="03499E"/>
                </a:solidFill>
                <a:latin typeface="Times New Roman"/>
                <a:cs typeface="Times New Roman"/>
              </a:rPr>
              <a:t>chính</a:t>
            </a:r>
            <a:r>
              <a:rPr sz="2400" spc="175" dirty="0">
                <a:solidFill>
                  <a:srgbClr val="03499E"/>
                </a:solidFill>
                <a:latin typeface="Times New Roman"/>
                <a:cs typeface="Times New Roman"/>
              </a:rPr>
              <a:t> </a:t>
            </a:r>
            <a:r>
              <a:rPr sz="2400" dirty="0">
                <a:solidFill>
                  <a:srgbClr val="03499E"/>
                </a:solidFill>
                <a:latin typeface="Times New Roman"/>
                <a:cs typeface="Times New Roman"/>
              </a:rPr>
              <a:t>của</a:t>
            </a:r>
            <a:r>
              <a:rPr sz="2400" spc="170" dirty="0">
                <a:solidFill>
                  <a:srgbClr val="03499E"/>
                </a:solidFill>
                <a:latin typeface="Times New Roman"/>
                <a:cs typeface="Times New Roman"/>
              </a:rPr>
              <a:t> </a:t>
            </a:r>
            <a:r>
              <a:rPr sz="2400" dirty="0">
                <a:solidFill>
                  <a:srgbClr val="03499E"/>
                </a:solidFill>
                <a:latin typeface="Times New Roman"/>
                <a:cs typeface="Times New Roman"/>
              </a:rPr>
              <a:t>nhà</a:t>
            </a:r>
            <a:r>
              <a:rPr sz="2400" spc="170" dirty="0">
                <a:solidFill>
                  <a:srgbClr val="03499E"/>
                </a:solidFill>
                <a:latin typeface="Times New Roman"/>
                <a:cs typeface="Times New Roman"/>
              </a:rPr>
              <a:t> </a:t>
            </a:r>
            <a:r>
              <a:rPr sz="2400" spc="-20" dirty="0">
                <a:solidFill>
                  <a:srgbClr val="03499E"/>
                </a:solidFill>
                <a:latin typeface="Times New Roman"/>
                <a:cs typeface="Times New Roman"/>
              </a:rPr>
              <a:t>thầu </a:t>
            </a:r>
            <a:r>
              <a:rPr sz="2400" dirty="0">
                <a:solidFill>
                  <a:srgbClr val="03499E"/>
                </a:solidFill>
                <a:latin typeface="Times New Roman"/>
                <a:cs typeface="Times New Roman"/>
              </a:rPr>
              <a:t>(năm</a:t>
            </a:r>
            <a:r>
              <a:rPr sz="2400" spc="140" dirty="0">
                <a:solidFill>
                  <a:srgbClr val="03499E"/>
                </a:solidFill>
                <a:latin typeface="Times New Roman"/>
                <a:cs typeface="Times New Roman"/>
              </a:rPr>
              <a:t> </a:t>
            </a:r>
            <a:r>
              <a:rPr sz="2400" dirty="0">
                <a:solidFill>
                  <a:srgbClr val="03499E"/>
                </a:solidFill>
                <a:latin typeface="Times New Roman"/>
                <a:cs typeface="Times New Roman"/>
              </a:rPr>
              <a:t>Y)</a:t>
            </a:r>
            <a:r>
              <a:rPr sz="2400" spc="160" dirty="0">
                <a:solidFill>
                  <a:srgbClr val="03499E"/>
                </a:solidFill>
                <a:latin typeface="Times New Roman"/>
                <a:cs typeface="Times New Roman"/>
              </a:rPr>
              <a:t> </a:t>
            </a:r>
            <a:r>
              <a:rPr sz="2400" dirty="0">
                <a:solidFill>
                  <a:srgbClr val="03499E"/>
                </a:solidFill>
                <a:latin typeface="Times New Roman"/>
                <a:cs typeface="Times New Roman"/>
              </a:rPr>
              <a:t>và</a:t>
            </a:r>
            <a:r>
              <a:rPr sz="2400" spc="175" dirty="0">
                <a:solidFill>
                  <a:srgbClr val="03499E"/>
                </a:solidFill>
                <a:latin typeface="Times New Roman"/>
                <a:cs typeface="Times New Roman"/>
              </a:rPr>
              <a:t> </a:t>
            </a:r>
            <a:r>
              <a:rPr sz="2400" dirty="0">
                <a:solidFill>
                  <a:srgbClr val="03499E"/>
                </a:solidFill>
                <a:latin typeface="Times New Roman"/>
                <a:cs typeface="Times New Roman"/>
              </a:rPr>
              <a:t>trước</a:t>
            </a:r>
            <a:r>
              <a:rPr sz="2400" spc="160" dirty="0">
                <a:solidFill>
                  <a:srgbClr val="03499E"/>
                </a:solidFill>
                <a:latin typeface="Times New Roman"/>
                <a:cs typeface="Times New Roman"/>
              </a:rPr>
              <a:t> </a:t>
            </a:r>
            <a:r>
              <a:rPr sz="2400" dirty="0">
                <a:solidFill>
                  <a:srgbClr val="03499E"/>
                </a:solidFill>
                <a:latin typeface="Times New Roman"/>
                <a:cs typeface="Times New Roman"/>
              </a:rPr>
              <a:t>hoặc</a:t>
            </a:r>
            <a:r>
              <a:rPr sz="2400" spc="150" dirty="0">
                <a:solidFill>
                  <a:srgbClr val="03499E"/>
                </a:solidFill>
                <a:latin typeface="Times New Roman"/>
                <a:cs typeface="Times New Roman"/>
              </a:rPr>
              <a:t> </a:t>
            </a:r>
            <a:r>
              <a:rPr sz="2400" dirty="0">
                <a:solidFill>
                  <a:srgbClr val="03499E"/>
                </a:solidFill>
                <a:latin typeface="Times New Roman"/>
                <a:cs typeface="Times New Roman"/>
              </a:rPr>
              <a:t>trong</a:t>
            </a:r>
            <a:r>
              <a:rPr sz="2400" spc="160" dirty="0">
                <a:solidFill>
                  <a:srgbClr val="03499E"/>
                </a:solidFill>
                <a:latin typeface="Times New Roman"/>
                <a:cs typeface="Times New Roman"/>
              </a:rPr>
              <a:t> </a:t>
            </a:r>
            <a:r>
              <a:rPr sz="2400" dirty="0">
                <a:solidFill>
                  <a:srgbClr val="03499E"/>
                </a:solidFill>
                <a:latin typeface="Times New Roman"/>
                <a:cs typeface="Times New Roman"/>
              </a:rPr>
              <a:t>ngày</a:t>
            </a:r>
            <a:r>
              <a:rPr sz="2400" spc="160" dirty="0">
                <a:solidFill>
                  <a:srgbClr val="03499E"/>
                </a:solidFill>
                <a:latin typeface="Times New Roman"/>
                <a:cs typeface="Times New Roman"/>
              </a:rPr>
              <a:t> </a:t>
            </a:r>
            <a:r>
              <a:rPr sz="2400" dirty="0">
                <a:solidFill>
                  <a:srgbClr val="03499E"/>
                </a:solidFill>
                <a:latin typeface="Times New Roman"/>
                <a:cs typeface="Times New Roman"/>
              </a:rPr>
              <a:t>cuối</a:t>
            </a:r>
            <a:r>
              <a:rPr sz="2400" spc="160" dirty="0">
                <a:solidFill>
                  <a:srgbClr val="03499E"/>
                </a:solidFill>
                <a:latin typeface="Times New Roman"/>
                <a:cs typeface="Times New Roman"/>
              </a:rPr>
              <a:t> </a:t>
            </a:r>
            <a:r>
              <a:rPr sz="2400" dirty="0">
                <a:solidFill>
                  <a:srgbClr val="03499E"/>
                </a:solidFill>
                <a:latin typeface="Times New Roman"/>
                <a:cs typeface="Times New Roman"/>
              </a:rPr>
              <a:t>cùng</a:t>
            </a:r>
            <a:r>
              <a:rPr sz="2400" spc="150" dirty="0">
                <a:solidFill>
                  <a:srgbClr val="03499E"/>
                </a:solidFill>
                <a:latin typeface="Times New Roman"/>
                <a:cs typeface="Times New Roman"/>
              </a:rPr>
              <a:t> </a:t>
            </a:r>
            <a:r>
              <a:rPr sz="2400" dirty="0">
                <a:solidFill>
                  <a:srgbClr val="03499E"/>
                </a:solidFill>
                <a:latin typeface="Times New Roman"/>
                <a:cs typeface="Times New Roman"/>
              </a:rPr>
              <a:t>của</a:t>
            </a:r>
            <a:r>
              <a:rPr sz="2400" spc="160" dirty="0">
                <a:solidFill>
                  <a:srgbClr val="03499E"/>
                </a:solidFill>
                <a:latin typeface="Times New Roman"/>
                <a:cs typeface="Times New Roman"/>
              </a:rPr>
              <a:t> </a:t>
            </a:r>
            <a:r>
              <a:rPr sz="2400" dirty="0">
                <a:solidFill>
                  <a:srgbClr val="03499E"/>
                </a:solidFill>
                <a:latin typeface="Times New Roman"/>
                <a:cs typeface="Times New Roman"/>
              </a:rPr>
              <a:t>tháng</a:t>
            </a:r>
            <a:r>
              <a:rPr sz="2400" spc="160" dirty="0">
                <a:solidFill>
                  <a:srgbClr val="03499E"/>
                </a:solidFill>
                <a:latin typeface="Times New Roman"/>
                <a:cs typeface="Times New Roman"/>
              </a:rPr>
              <a:t> </a:t>
            </a:r>
            <a:r>
              <a:rPr sz="2400" dirty="0">
                <a:solidFill>
                  <a:srgbClr val="03499E"/>
                </a:solidFill>
                <a:latin typeface="Times New Roman"/>
                <a:cs typeface="Times New Roman"/>
              </a:rPr>
              <a:t>thứ</a:t>
            </a:r>
            <a:r>
              <a:rPr sz="2400" spc="150" dirty="0">
                <a:solidFill>
                  <a:srgbClr val="03499E"/>
                </a:solidFill>
                <a:latin typeface="Times New Roman"/>
                <a:cs typeface="Times New Roman"/>
              </a:rPr>
              <a:t> </a:t>
            </a:r>
            <a:r>
              <a:rPr sz="2400" dirty="0">
                <a:solidFill>
                  <a:srgbClr val="03499E"/>
                </a:solidFill>
                <a:latin typeface="Times New Roman"/>
                <a:cs typeface="Times New Roman"/>
              </a:rPr>
              <a:t>3</a:t>
            </a:r>
            <a:r>
              <a:rPr sz="2400" spc="155" dirty="0">
                <a:solidFill>
                  <a:srgbClr val="03499E"/>
                </a:solidFill>
                <a:latin typeface="Times New Roman"/>
                <a:cs typeface="Times New Roman"/>
              </a:rPr>
              <a:t> </a:t>
            </a:r>
            <a:r>
              <a:rPr sz="2400" dirty="0">
                <a:solidFill>
                  <a:srgbClr val="03499E"/>
                </a:solidFill>
                <a:latin typeface="Times New Roman"/>
                <a:cs typeface="Times New Roman"/>
              </a:rPr>
              <a:t>tính</a:t>
            </a:r>
            <a:r>
              <a:rPr sz="2400" spc="155" dirty="0">
                <a:solidFill>
                  <a:srgbClr val="03499E"/>
                </a:solidFill>
                <a:latin typeface="Times New Roman"/>
                <a:cs typeface="Times New Roman"/>
              </a:rPr>
              <a:t> </a:t>
            </a:r>
            <a:r>
              <a:rPr sz="2400" dirty="0">
                <a:solidFill>
                  <a:srgbClr val="03499E"/>
                </a:solidFill>
                <a:latin typeface="Times New Roman"/>
                <a:cs typeface="Times New Roman"/>
              </a:rPr>
              <a:t>từ</a:t>
            </a:r>
            <a:r>
              <a:rPr sz="2400" spc="155" dirty="0">
                <a:solidFill>
                  <a:srgbClr val="03499E"/>
                </a:solidFill>
                <a:latin typeface="Times New Roman"/>
                <a:cs typeface="Times New Roman"/>
              </a:rPr>
              <a:t> </a:t>
            </a:r>
            <a:r>
              <a:rPr sz="2400" dirty="0">
                <a:solidFill>
                  <a:srgbClr val="03499E"/>
                </a:solidFill>
                <a:latin typeface="Times New Roman"/>
                <a:cs typeface="Times New Roman"/>
              </a:rPr>
              <a:t>ngày</a:t>
            </a:r>
            <a:r>
              <a:rPr sz="2400" spc="160" dirty="0">
                <a:solidFill>
                  <a:srgbClr val="03499E"/>
                </a:solidFill>
                <a:latin typeface="Times New Roman"/>
                <a:cs typeface="Times New Roman"/>
              </a:rPr>
              <a:t> </a:t>
            </a:r>
            <a:r>
              <a:rPr sz="2400" dirty="0">
                <a:solidFill>
                  <a:srgbClr val="03499E"/>
                </a:solidFill>
                <a:latin typeface="Times New Roman"/>
                <a:cs typeface="Times New Roman"/>
              </a:rPr>
              <a:t>kết</a:t>
            </a:r>
            <a:r>
              <a:rPr sz="2400" spc="160" dirty="0">
                <a:solidFill>
                  <a:srgbClr val="03499E"/>
                </a:solidFill>
                <a:latin typeface="Times New Roman"/>
                <a:cs typeface="Times New Roman"/>
              </a:rPr>
              <a:t> </a:t>
            </a:r>
            <a:r>
              <a:rPr sz="2400" spc="-20" dirty="0">
                <a:solidFill>
                  <a:srgbClr val="03499E"/>
                </a:solidFill>
                <a:latin typeface="Times New Roman"/>
                <a:cs typeface="Times New Roman"/>
              </a:rPr>
              <a:t>thúc </a:t>
            </a:r>
            <a:r>
              <a:rPr sz="2400" dirty="0">
                <a:solidFill>
                  <a:srgbClr val="03499E"/>
                </a:solidFill>
                <a:latin typeface="Times New Roman"/>
                <a:cs typeface="Times New Roman"/>
              </a:rPr>
              <a:t>năm</a:t>
            </a:r>
            <a:r>
              <a:rPr sz="2400" spc="55" dirty="0">
                <a:solidFill>
                  <a:srgbClr val="03499E"/>
                </a:solidFill>
                <a:latin typeface="Times New Roman"/>
                <a:cs typeface="Times New Roman"/>
              </a:rPr>
              <a:t> </a:t>
            </a:r>
            <a:r>
              <a:rPr sz="2400" dirty="0">
                <a:solidFill>
                  <a:srgbClr val="03499E"/>
                </a:solidFill>
                <a:latin typeface="Times New Roman"/>
                <a:cs typeface="Times New Roman"/>
              </a:rPr>
              <a:t>Y,</a:t>
            </a:r>
            <a:r>
              <a:rPr sz="2400" spc="65" dirty="0">
                <a:solidFill>
                  <a:srgbClr val="03499E"/>
                </a:solidFill>
                <a:latin typeface="Times New Roman"/>
                <a:cs typeface="Times New Roman"/>
              </a:rPr>
              <a:t> </a:t>
            </a:r>
            <a:r>
              <a:rPr sz="2400" dirty="0">
                <a:solidFill>
                  <a:srgbClr val="03499E"/>
                </a:solidFill>
                <a:latin typeface="Times New Roman"/>
                <a:cs typeface="Times New Roman"/>
              </a:rPr>
              <a:t>yêu</a:t>
            </a:r>
            <a:r>
              <a:rPr sz="2400" spc="80" dirty="0">
                <a:solidFill>
                  <a:srgbClr val="03499E"/>
                </a:solidFill>
                <a:latin typeface="Times New Roman"/>
                <a:cs typeface="Times New Roman"/>
              </a:rPr>
              <a:t> </a:t>
            </a:r>
            <a:r>
              <a:rPr sz="2400" dirty="0">
                <a:solidFill>
                  <a:srgbClr val="03499E"/>
                </a:solidFill>
                <a:latin typeface="Times New Roman"/>
                <a:cs typeface="Times New Roman"/>
              </a:rPr>
              <a:t>cầu</a:t>
            </a:r>
            <a:r>
              <a:rPr sz="2400" spc="60" dirty="0">
                <a:solidFill>
                  <a:srgbClr val="03499E"/>
                </a:solidFill>
                <a:latin typeface="Times New Roman"/>
                <a:cs typeface="Times New Roman"/>
              </a:rPr>
              <a:t> </a:t>
            </a:r>
            <a:r>
              <a:rPr sz="2400" dirty="0">
                <a:solidFill>
                  <a:srgbClr val="03499E"/>
                </a:solidFill>
                <a:latin typeface="Times New Roman"/>
                <a:cs typeface="Times New Roman"/>
              </a:rPr>
              <a:t>về</a:t>
            </a:r>
            <a:r>
              <a:rPr sz="2400" spc="65" dirty="0">
                <a:solidFill>
                  <a:srgbClr val="03499E"/>
                </a:solidFill>
                <a:latin typeface="Times New Roman"/>
                <a:cs typeface="Times New Roman"/>
              </a:rPr>
              <a:t> </a:t>
            </a:r>
            <a:r>
              <a:rPr sz="2400" dirty="0">
                <a:solidFill>
                  <a:srgbClr val="03499E"/>
                </a:solidFill>
                <a:latin typeface="Times New Roman"/>
                <a:cs typeface="Times New Roman"/>
              </a:rPr>
              <a:t>nộp</a:t>
            </a:r>
            <a:r>
              <a:rPr sz="2400" spc="65" dirty="0">
                <a:solidFill>
                  <a:srgbClr val="03499E"/>
                </a:solidFill>
                <a:latin typeface="Times New Roman"/>
                <a:cs typeface="Times New Roman"/>
              </a:rPr>
              <a:t> </a:t>
            </a:r>
            <a:r>
              <a:rPr sz="2400" dirty="0">
                <a:solidFill>
                  <a:srgbClr val="03499E"/>
                </a:solidFill>
                <a:latin typeface="Times New Roman"/>
                <a:cs typeface="Times New Roman"/>
              </a:rPr>
              <a:t>báo</a:t>
            </a:r>
            <a:r>
              <a:rPr sz="2400" spc="65" dirty="0">
                <a:solidFill>
                  <a:srgbClr val="03499E"/>
                </a:solidFill>
                <a:latin typeface="Times New Roman"/>
                <a:cs typeface="Times New Roman"/>
              </a:rPr>
              <a:t> </a:t>
            </a:r>
            <a:r>
              <a:rPr sz="2400" dirty="0">
                <a:solidFill>
                  <a:srgbClr val="03499E"/>
                </a:solidFill>
                <a:latin typeface="Times New Roman"/>
                <a:cs typeface="Times New Roman"/>
              </a:rPr>
              <a:t>cáo</a:t>
            </a:r>
            <a:r>
              <a:rPr sz="2400" spc="60" dirty="0">
                <a:solidFill>
                  <a:srgbClr val="03499E"/>
                </a:solidFill>
                <a:latin typeface="Times New Roman"/>
                <a:cs typeface="Times New Roman"/>
              </a:rPr>
              <a:t> </a:t>
            </a:r>
            <a:r>
              <a:rPr sz="2400" dirty="0">
                <a:solidFill>
                  <a:srgbClr val="03499E"/>
                </a:solidFill>
                <a:latin typeface="Times New Roman"/>
                <a:cs typeface="Times New Roman"/>
              </a:rPr>
              <a:t>tài</a:t>
            </a:r>
            <a:r>
              <a:rPr sz="2400" spc="70" dirty="0">
                <a:solidFill>
                  <a:srgbClr val="03499E"/>
                </a:solidFill>
                <a:latin typeface="Times New Roman"/>
                <a:cs typeface="Times New Roman"/>
              </a:rPr>
              <a:t> </a:t>
            </a:r>
            <a:r>
              <a:rPr sz="2400" dirty="0">
                <a:solidFill>
                  <a:srgbClr val="03499E"/>
                </a:solidFill>
                <a:latin typeface="Times New Roman"/>
                <a:cs typeface="Times New Roman"/>
              </a:rPr>
              <a:t>chính</a:t>
            </a:r>
            <a:r>
              <a:rPr sz="2400" spc="70" dirty="0">
                <a:solidFill>
                  <a:srgbClr val="03499E"/>
                </a:solidFill>
                <a:latin typeface="Times New Roman"/>
                <a:cs typeface="Times New Roman"/>
              </a:rPr>
              <a:t> </a:t>
            </a:r>
            <a:r>
              <a:rPr sz="2400" dirty="0">
                <a:solidFill>
                  <a:srgbClr val="03499E"/>
                </a:solidFill>
                <a:latin typeface="Times New Roman"/>
                <a:cs typeface="Times New Roman"/>
              </a:rPr>
              <a:t>áp</a:t>
            </a:r>
            <a:r>
              <a:rPr sz="2400" spc="60" dirty="0">
                <a:solidFill>
                  <a:srgbClr val="03499E"/>
                </a:solidFill>
                <a:latin typeface="Times New Roman"/>
                <a:cs typeface="Times New Roman"/>
              </a:rPr>
              <a:t> </a:t>
            </a:r>
            <a:r>
              <a:rPr sz="2400" dirty="0">
                <a:solidFill>
                  <a:srgbClr val="03499E"/>
                </a:solidFill>
                <a:latin typeface="Times New Roman"/>
                <a:cs typeface="Times New Roman"/>
              </a:rPr>
              <a:t>dụng</a:t>
            </a:r>
            <a:r>
              <a:rPr sz="2400" spc="65" dirty="0">
                <a:solidFill>
                  <a:srgbClr val="03499E"/>
                </a:solidFill>
                <a:latin typeface="Times New Roman"/>
                <a:cs typeface="Times New Roman"/>
              </a:rPr>
              <a:t> </a:t>
            </a:r>
            <a:r>
              <a:rPr sz="2400" dirty="0">
                <a:solidFill>
                  <a:srgbClr val="03499E"/>
                </a:solidFill>
                <a:latin typeface="Times New Roman"/>
                <a:cs typeface="Times New Roman"/>
              </a:rPr>
              <a:t>đối</a:t>
            </a:r>
            <a:r>
              <a:rPr sz="2400" spc="70" dirty="0">
                <a:solidFill>
                  <a:srgbClr val="03499E"/>
                </a:solidFill>
                <a:latin typeface="Times New Roman"/>
                <a:cs typeface="Times New Roman"/>
              </a:rPr>
              <a:t> </a:t>
            </a:r>
            <a:r>
              <a:rPr sz="2400" dirty="0">
                <a:solidFill>
                  <a:srgbClr val="03499E"/>
                </a:solidFill>
                <a:latin typeface="Times New Roman"/>
                <a:cs typeface="Times New Roman"/>
              </a:rPr>
              <a:t>với</a:t>
            </a:r>
            <a:r>
              <a:rPr sz="2400" spc="70" dirty="0">
                <a:solidFill>
                  <a:srgbClr val="03499E"/>
                </a:solidFill>
                <a:latin typeface="Times New Roman"/>
                <a:cs typeface="Times New Roman"/>
              </a:rPr>
              <a:t> </a:t>
            </a:r>
            <a:r>
              <a:rPr sz="2400" dirty="0">
                <a:solidFill>
                  <a:srgbClr val="03499E"/>
                </a:solidFill>
                <a:latin typeface="Times New Roman"/>
                <a:cs typeface="Times New Roman"/>
              </a:rPr>
              <a:t>các</a:t>
            </a:r>
            <a:r>
              <a:rPr sz="2400" spc="60" dirty="0">
                <a:solidFill>
                  <a:srgbClr val="03499E"/>
                </a:solidFill>
                <a:latin typeface="Times New Roman"/>
                <a:cs typeface="Times New Roman"/>
              </a:rPr>
              <a:t> </a:t>
            </a:r>
            <a:r>
              <a:rPr sz="2400" dirty="0">
                <a:solidFill>
                  <a:srgbClr val="03499E"/>
                </a:solidFill>
                <a:latin typeface="Times New Roman"/>
                <a:cs typeface="Times New Roman"/>
              </a:rPr>
              <a:t>năm</a:t>
            </a:r>
            <a:r>
              <a:rPr sz="2400" spc="50" dirty="0">
                <a:solidFill>
                  <a:srgbClr val="03499E"/>
                </a:solidFill>
                <a:latin typeface="Times New Roman"/>
                <a:cs typeface="Times New Roman"/>
              </a:rPr>
              <a:t> </a:t>
            </a:r>
            <a:r>
              <a:rPr sz="2400" dirty="0">
                <a:solidFill>
                  <a:srgbClr val="03499E"/>
                </a:solidFill>
                <a:latin typeface="Times New Roman"/>
                <a:cs typeface="Times New Roman"/>
              </a:rPr>
              <a:t>trước</a:t>
            </a:r>
            <a:r>
              <a:rPr sz="2400" spc="65" dirty="0">
                <a:solidFill>
                  <a:srgbClr val="03499E"/>
                </a:solidFill>
                <a:latin typeface="Times New Roman"/>
                <a:cs typeface="Times New Roman"/>
              </a:rPr>
              <a:t> </a:t>
            </a:r>
            <a:r>
              <a:rPr sz="2400" dirty="0">
                <a:solidFill>
                  <a:srgbClr val="03499E"/>
                </a:solidFill>
                <a:latin typeface="Times New Roman"/>
                <a:cs typeface="Times New Roman"/>
              </a:rPr>
              <a:t>của</a:t>
            </a:r>
            <a:r>
              <a:rPr sz="2400" spc="70" dirty="0">
                <a:solidFill>
                  <a:srgbClr val="03499E"/>
                </a:solidFill>
                <a:latin typeface="Times New Roman"/>
                <a:cs typeface="Times New Roman"/>
              </a:rPr>
              <a:t> </a:t>
            </a:r>
            <a:r>
              <a:rPr sz="2400" dirty="0">
                <a:solidFill>
                  <a:srgbClr val="03499E"/>
                </a:solidFill>
                <a:latin typeface="Times New Roman"/>
                <a:cs typeface="Times New Roman"/>
              </a:rPr>
              <a:t>năm</a:t>
            </a:r>
            <a:r>
              <a:rPr sz="2400" spc="70" dirty="0">
                <a:solidFill>
                  <a:srgbClr val="03499E"/>
                </a:solidFill>
                <a:latin typeface="Times New Roman"/>
                <a:cs typeface="Times New Roman"/>
              </a:rPr>
              <a:t> </a:t>
            </a:r>
            <a:r>
              <a:rPr sz="2400" spc="-50" dirty="0">
                <a:solidFill>
                  <a:srgbClr val="03499E"/>
                </a:solidFill>
                <a:latin typeface="Times New Roman"/>
                <a:cs typeface="Times New Roman"/>
              </a:rPr>
              <a:t>Y </a:t>
            </a:r>
            <a:r>
              <a:rPr sz="2400" dirty="0">
                <a:solidFill>
                  <a:srgbClr val="03499E"/>
                </a:solidFill>
                <a:latin typeface="Times New Roman"/>
                <a:cs typeface="Times New Roman"/>
              </a:rPr>
              <a:t>(năm</a:t>
            </a:r>
            <a:r>
              <a:rPr sz="2400" spc="-15" dirty="0">
                <a:solidFill>
                  <a:srgbClr val="03499E"/>
                </a:solidFill>
                <a:latin typeface="Times New Roman"/>
                <a:cs typeface="Times New Roman"/>
              </a:rPr>
              <a:t> </a:t>
            </a:r>
            <a:r>
              <a:rPr sz="2400" spc="-25" dirty="0">
                <a:solidFill>
                  <a:srgbClr val="03499E"/>
                </a:solidFill>
                <a:latin typeface="Times New Roman"/>
                <a:cs typeface="Times New Roman"/>
              </a:rPr>
              <a:t>Y-</a:t>
            </a:r>
            <a:r>
              <a:rPr sz="2400" dirty="0">
                <a:solidFill>
                  <a:srgbClr val="03499E"/>
                </a:solidFill>
                <a:latin typeface="Times New Roman"/>
                <a:cs typeface="Times New Roman"/>
              </a:rPr>
              <a:t>1,</a:t>
            </a:r>
            <a:r>
              <a:rPr sz="2400" spc="15" dirty="0">
                <a:solidFill>
                  <a:srgbClr val="03499E"/>
                </a:solidFill>
                <a:latin typeface="Times New Roman"/>
                <a:cs typeface="Times New Roman"/>
              </a:rPr>
              <a:t> </a:t>
            </a:r>
            <a:r>
              <a:rPr sz="2400" spc="-25" dirty="0">
                <a:solidFill>
                  <a:srgbClr val="03499E"/>
                </a:solidFill>
                <a:latin typeface="Times New Roman"/>
                <a:cs typeface="Times New Roman"/>
              </a:rPr>
              <a:t>Y-</a:t>
            </a:r>
            <a:r>
              <a:rPr sz="2400" spc="-10" dirty="0">
                <a:solidFill>
                  <a:srgbClr val="03499E"/>
                </a:solidFill>
                <a:latin typeface="Times New Roman"/>
                <a:cs typeface="Times New Roman"/>
              </a:rPr>
              <a:t>2...).</a:t>
            </a:r>
            <a:endParaRPr sz="2400">
              <a:latin typeface="Times New Roman"/>
              <a:cs typeface="Times New Roman"/>
            </a:endParaRPr>
          </a:p>
          <a:p>
            <a:pPr marL="132715" marR="5080" lvl="1" indent="448945" algn="just">
              <a:lnSpc>
                <a:spcPct val="105000"/>
              </a:lnSpc>
              <a:spcBef>
                <a:spcPts val="1205"/>
              </a:spcBef>
              <a:buSzPct val="50000"/>
              <a:buFont typeface="Times New Roman"/>
              <a:buChar char="●"/>
              <a:tabLst>
                <a:tab pos="581660" algn="l"/>
              </a:tabLst>
            </a:pPr>
            <a:r>
              <a:rPr sz="2400" i="1" dirty="0">
                <a:solidFill>
                  <a:srgbClr val="03499E"/>
                </a:solidFill>
                <a:latin typeface="Times New Roman"/>
                <a:cs typeface="Times New Roman"/>
              </a:rPr>
              <a:t>Ví</a:t>
            </a:r>
            <a:r>
              <a:rPr sz="2400" i="1" spc="85" dirty="0">
                <a:solidFill>
                  <a:srgbClr val="03499E"/>
                </a:solidFill>
                <a:latin typeface="Times New Roman"/>
                <a:cs typeface="Times New Roman"/>
              </a:rPr>
              <a:t> </a:t>
            </a:r>
            <a:r>
              <a:rPr sz="2400" i="1" dirty="0">
                <a:solidFill>
                  <a:srgbClr val="03499E"/>
                </a:solidFill>
                <a:latin typeface="Times New Roman"/>
                <a:cs typeface="Times New Roman"/>
              </a:rPr>
              <a:t>dụ</a:t>
            </a:r>
            <a:r>
              <a:rPr sz="2400" i="1" spc="70" dirty="0">
                <a:solidFill>
                  <a:srgbClr val="03499E"/>
                </a:solidFill>
                <a:latin typeface="Times New Roman"/>
                <a:cs typeface="Times New Roman"/>
              </a:rPr>
              <a:t> </a:t>
            </a:r>
            <a:r>
              <a:rPr sz="2400" i="1" dirty="0">
                <a:solidFill>
                  <a:srgbClr val="03499E"/>
                </a:solidFill>
                <a:latin typeface="Times New Roman"/>
                <a:cs typeface="Times New Roman"/>
              </a:rPr>
              <a:t>1:</a:t>
            </a:r>
            <a:r>
              <a:rPr sz="2400" i="1" spc="75" dirty="0">
                <a:solidFill>
                  <a:srgbClr val="03499E"/>
                </a:solidFill>
                <a:latin typeface="Times New Roman"/>
                <a:cs typeface="Times New Roman"/>
              </a:rPr>
              <a:t> </a:t>
            </a:r>
            <a:r>
              <a:rPr sz="2400" i="1" dirty="0">
                <a:solidFill>
                  <a:srgbClr val="FF0000"/>
                </a:solidFill>
                <a:latin typeface="Times New Roman"/>
                <a:cs typeface="Times New Roman"/>
              </a:rPr>
              <a:t>Thời</a:t>
            </a:r>
            <a:r>
              <a:rPr sz="2400" i="1" spc="80" dirty="0">
                <a:solidFill>
                  <a:srgbClr val="FF0000"/>
                </a:solidFill>
                <a:latin typeface="Times New Roman"/>
                <a:cs typeface="Times New Roman"/>
              </a:rPr>
              <a:t> </a:t>
            </a:r>
            <a:r>
              <a:rPr sz="2400" i="1" dirty="0">
                <a:solidFill>
                  <a:srgbClr val="FF0000"/>
                </a:solidFill>
                <a:latin typeface="Times New Roman"/>
                <a:cs typeface="Times New Roman"/>
              </a:rPr>
              <a:t>điểm</a:t>
            </a:r>
            <a:r>
              <a:rPr sz="2400" i="1" spc="90" dirty="0">
                <a:solidFill>
                  <a:srgbClr val="FF0000"/>
                </a:solidFill>
                <a:latin typeface="Times New Roman"/>
                <a:cs typeface="Times New Roman"/>
              </a:rPr>
              <a:t> </a:t>
            </a:r>
            <a:r>
              <a:rPr sz="2400" i="1" dirty="0">
                <a:solidFill>
                  <a:srgbClr val="FF0000"/>
                </a:solidFill>
                <a:latin typeface="Times New Roman"/>
                <a:cs typeface="Times New Roman"/>
              </a:rPr>
              <a:t>đóng</a:t>
            </a:r>
            <a:r>
              <a:rPr sz="2400" i="1" spc="85" dirty="0">
                <a:solidFill>
                  <a:srgbClr val="FF0000"/>
                </a:solidFill>
                <a:latin typeface="Times New Roman"/>
                <a:cs typeface="Times New Roman"/>
              </a:rPr>
              <a:t> </a:t>
            </a:r>
            <a:r>
              <a:rPr sz="2400" i="1" dirty="0">
                <a:solidFill>
                  <a:srgbClr val="FF0000"/>
                </a:solidFill>
                <a:latin typeface="Times New Roman"/>
                <a:cs typeface="Times New Roman"/>
              </a:rPr>
              <a:t>thầu</a:t>
            </a:r>
            <a:r>
              <a:rPr sz="2400" i="1" spc="70" dirty="0">
                <a:solidFill>
                  <a:srgbClr val="FF0000"/>
                </a:solidFill>
                <a:latin typeface="Times New Roman"/>
                <a:cs typeface="Times New Roman"/>
              </a:rPr>
              <a:t> </a:t>
            </a:r>
            <a:r>
              <a:rPr sz="2400" i="1" dirty="0">
                <a:solidFill>
                  <a:srgbClr val="03499E"/>
                </a:solidFill>
                <a:latin typeface="Times New Roman"/>
                <a:cs typeface="Times New Roman"/>
              </a:rPr>
              <a:t>là</a:t>
            </a:r>
            <a:r>
              <a:rPr sz="2400" i="1" spc="70" dirty="0">
                <a:solidFill>
                  <a:srgbClr val="03499E"/>
                </a:solidFill>
                <a:latin typeface="Times New Roman"/>
                <a:cs typeface="Times New Roman"/>
              </a:rPr>
              <a:t> </a:t>
            </a:r>
            <a:r>
              <a:rPr sz="2400" i="1" dirty="0">
                <a:solidFill>
                  <a:srgbClr val="03499E"/>
                </a:solidFill>
                <a:latin typeface="Times New Roman"/>
                <a:cs typeface="Times New Roman"/>
              </a:rPr>
              <a:t>ngày</a:t>
            </a:r>
            <a:r>
              <a:rPr sz="2400" i="1" spc="90" dirty="0">
                <a:solidFill>
                  <a:srgbClr val="03499E"/>
                </a:solidFill>
                <a:latin typeface="Times New Roman"/>
                <a:cs typeface="Times New Roman"/>
              </a:rPr>
              <a:t> </a:t>
            </a:r>
            <a:r>
              <a:rPr sz="2400" i="1" dirty="0">
                <a:solidFill>
                  <a:srgbClr val="FF0000"/>
                </a:solidFill>
                <a:latin typeface="Times New Roman"/>
                <a:cs typeface="Times New Roman"/>
              </a:rPr>
              <a:t>20/3/2024</a:t>
            </a:r>
            <a:r>
              <a:rPr sz="2400" i="1" dirty="0">
                <a:solidFill>
                  <a:srgbClr val="03499E"/>
                </a:solidFill>
                <a:latin typeface="Times New Roman"/>
                <a:cs typeface="Times New Roman"/>
              </a:rPr>
              <a:t>,</a:t>
            </a:r>
            <a:r>
              <a:rPr sz="2400" i="1" spc="80" dirty="0">
                <a:solidFill>
                  <a:srgbClr val="03499E"/>
                </a:solidFill>
                <a:latin typeface="Times New Roman"/>
                <a:cs typeface="Times New Roman"/>
              </a:rPr>
              <a:t> </a:t>
            </a:r>
            <a:r>
              <a:rPr sz="2400" i="1" dirty="0">
                <a:solidFill>
                  <a:srgbClr val="FF0000"/>
                </a:solidFill>
                <a:latin typeface="Times New Roman"/>
                <a:cs typeface="Times New Roman"/>
              </a:rPr>
              <a:t>năm</a:t>
            </a:r>
            <a:r>
              <a:rPr sz="2400" i="1" spc="80" dirty="0">
                <a:solidFill>
                  <a:srgbClr val="FF0000"/>
                </a:solidFill>
                <a:latin typeface="Times New Roman"/>
                <a:cs typeface="Times New Roman"/>
              </a:rPr>
              <a:t> </a:t>
            </a:r>
            <a:r>
              <a:rPr sz="2400" i="1" dirty="0">
                <a:solidFill>
                  <a:srgbClr val="FF0000"/>
                </a:solidFill>
                <a:latin typeface="Times New Roman"/>
                <a:cs typeface="Times New Roman"/>
              </a:rPr>
              <a:t>tài</a:t>
            </a:r>
            <a:r>
              <a:rPr sz="2400" i="1" spc="75" dirty="0">
                <a:solidFill>
                  <a:srgbClr val="FF0000"/>
                </a:solidFill>
                <a:latin typeface="Times New Roman"/>
                <a:cs typeface="Times New Roman"/>
              </a:rPr>
              <a:t> </a:t>
            </a:r>
            <a:r>
              <a:rPr sz="2400" i="1" dirty="0">
                <a:solidFill>
                  <a:srgbClr val="FF0000"/>
                </a:solidFill>
                <a:latin typeface="Times New Roman"/>
                <a:cs typeface="Times New Roman"/>
              </a:rPr>
              <a:t>chính</a:t>
            </a:r>
            <a:r>
              <a:rPr sz="2400" i="1" spc="75" dirty="0">
                <a:solidFill>
                  <a:srgbClr val="FF0000"/>
                </a:solidFill>
                <a:latin typeface="Times New Roman"/>
                <a:cs typeface="Times New Roman"/>
              </a:rPr>
              <a:t> </a:t>
            </a:r>
            <a:r>
              <a:rPr sz="2400" i="1" dirty="0">
                <a:solidFill>
                  <a:srgbClr val="FF0000"/>
                </a:solidFill>
                <a:latin typeface="Times New Roman"/>
                <a:cs typeface="Times New Roman"/>
              </a:rPr>
              <a:t>của</a:t>
            </a:r>
            <a:r>
              <a:rPr sz="2400" i="1" spc="80" dirty="0">
                <a:solidFill>
                  <a:srgbClr val="FF0000"/>
                </a:solidFill>
                <a:latin typeface="Times New Roman"/>
                <a:cs typeface="Times New Roman"/>
              </a:rPr>
              <a:t> </a:t>
            </a:r>
            <a:r>
              <a:rPr sz="2400" i="1" dirty="0">
                <a:solidFill>
                  <a:srgbClr val="FF0000"/>
                </a:solidFill>
                <a:latin typeface="Times New Roman"/>
                <a:cs typeface="Times New Roman"/>
              </a:rPr>
              <a:t>nhà</a:t>
            </a:r>
            <a:r>
              <a:rPr sz="2400" i="1" spc="85" dirty="0">
                <a:solidFill>
                  <a:srgbClr val="FF0000"/>
                </a:solidFill>
                <a:latin typeface="Times New Roman"/>
                <a:cs typeface="Times New Roman"/>
              </a:rPr>
              <a:t> </a:t>
            </a:r>
            <a:r>
              <a:rPr sz="2400" i="1" dirty="0">
                <a:solidFill>
                  <a:srgbClr val="FF0000"/>
                </a:solidFill>
                <a:latin typeface="Times New Roman"/>
                <a:cs typeface="Times New Roman"/>
              </a:rPr>
              <a:t>thầu</a:t>
            </a:r>
            <a:r>
              <a:rPr sz="2400" i="1" spc="70" dirty="0">
                <a:solidFill>
                  <a:srgbClr val="FF0000"/>
                </a:solidFill>
                <a:latin typeface="Times New Roman"/>
                <a:cs typeface="Times New Roman"/>
              </a:rPr>
              <a:t> </a:t>
            </a:r>
            <a:r>
              <a:rPr sz="2400" i="1" spc="-25" dirty="0">
                <a:solidFill>
                  <a:srgbClr val="FF0000"/>
                </a:solidFill>
                <a:latin typeface="Times New Roman"/>
                <a:cs typeface="Times New Roman"/>
              </a:rPr>
              <a:t>là </a:t>
            </a:r>
            <a:r>
              <a:rPr sz="2400" i="1" dirty="0">
                <a:solidFill>
                  <a:srgbClr val="FF0000"/>
                </a:solidFill>
                <a:latin typeface="Times New Roman"/>
                <a:cs typeface="Times New Roman"/>
              </a:rPr>
              <a:t>01/01</a:t>
            </a:r>
            <a:r>
              <a:rPr sz="2400" i="1" spc="70" dirty="0">
                <a:solidFill>
                  <a:srgbClr val="FF0000"/>
                </a:solidFill>
                <a:latin typeface="Times New Roman"/>
                <a:cs typeface="Times New Roman"/>
              </a:rPr>
              <a:t> </a:t>
            </a:r>
            <a:r>
              <a:rPr sz="2400" i="1" dirty="0">
                <a:solidFill>
                  <a:srgbClr val="FF0000"/>
                </a:solidFill>
                <a:latin typeface="Times New Roman"/>
                <a:cs typeface="Times New Roman"/>
              </a:rPr>
              <a:t>–</a:t>
            </a:r>
            <a:r>
              <a:rPr sz="2400" i="1" spc="70" dirty="0">
                <a:solidFill>
                  <a:srgbClr val="FF0000"/>
                </a:solidFill>
                <a:latin typeface="Times New Roman"/>
                <a:cs typeface="Times New Roman"/>
              </a:rPr>
              <a:t> </a:t>
            </a:r>
            <a:r>
              <a:rPr sz="2400" i="1" dirty="0">
                <a:solidFill>
                  <a:srgbClr val="FF0000"/>
                </a:solidFill>
                <a:latin typeface="Times New Roman"/>
                <a:cs typeface="Times New Roman"/>
              </a:rPr>
              <a:t>31/12</a:t>
            </a:r>
            <a:r>
              <a:rPr sz="2400" i="1" spc="75" dirty="0">
                <a:solidFill>
                  <a:srgbClr val="FF0000"/>
                </a:solidFill>
                <a:latin typeface="Times New Roman"/>
                <a:cs typeface="Times New Roman"/>
              </a:rPr>
              <a:t> </a:t>
            </a:r>
            <a:r>
              <a:rPr sz="2400" i="1" dirty="0">
                <a:solidFill>
                  <a:srgbClr val="03499E"/>
                </a:solidFill>
                <a:latin typeface="Times New Roman"/>
                <a:cs typeface="Times New Roman"/>
              </a:rPr>
              <a:t>và</a:t>
            </a:r>
            <a:r>
              <a:rPr sz="2400" i="1" spc="70" dirty="0">
                <a:solidFill>
                  <a:srgbClr val="03499E"/>
                </a:solidFill>
                <a:latin typeface="Times New Roman"/>
                <a:cs typeface="Times New Roman"/>
              </a:rPr>
              <a:t> </a:t>
            </a:r>
            <a:r>
              <a:rPr sz="2400" i="1" spc="-10" dirty="0">
                <a:solidFill>
                  <a:srgbClr val="03499E"/>
                </a:solidFill>
                <a:latin typeface="Times New Roman"/>
                <a:cs typeface="Times New Roman"/>
              </a:rPr>
              <a:t>E-</a:t>
            </a:r>
            <a:r>
              <a:rPr sz="2400" i="1" dirty="0">
                <a:solidFill>
                  <a:srgbClr val="03499E"/>
                </a:solidFill>
                <a:latin typeface="Times New Roman"/>
                <a:cs typeface="Times New Roman"/>
              </a:rPr>
              <a:t>HSMT</a:t>
            </a:r>
            <a:r>
              <a:rPr sz="2400" i="1" spc="70" dirty="0">
                <a:solidFill>
                  <a:srgbClr val="03499E"/>
                </a:solidFill>
                <a:latin typeface="Times New Roman"/>
                <a:cs typeface="Times New Roman"/>
              </a:rPr>
              <a:t> </a:t>
            </a:r>
            <a:r>
              <a:rPr sz="2400" i="1" dirty="0">
                <a:solidFill>
                  <a:srgbClr val="03499E"/>
                </a:solidFill>
                <a:latin typeface="Times New Roman"/>
                <a:cs typeface="Times New Roman"/>
              </a:rPr>
              <a:t>yêu</a:t>
            </a:r>
            <a:r>
              <a:rPr sz="2400" i="1" spc="75" dirty="0">
                <a:solidFill>
                  <a:srgbClr val="03499E"/>
                </a:solidFill>
                <a:latin typeface="Times New Roman"/>
                <a:cs typeface="Times New Roman"/>
              </a:rPr>
              <a:t> </a:t>
            </a:r>
            <a:r>
              <a:rPr sz="2400" i="1" dirty="0">
                <a:solidFill>
                  <a:srgbClr val="03499E"/>
                </a:solidFill>
                <a:latin typeface="Times New Roman"/>
                <a:cs typeface="Times New Roman"/>
              </a:rPr>
              <a:t>cầu</a:t>
            </a:r>
            <a:r>
              <a:rPr sz="2400" i="1" spc="60" dirty="0">
                <a:solidFill>
                  <a:srgbClr val="03499E"/>
                </a:solidFill>
                <a:latin typeface="Times New Roman"/>
                <a:cs typeface="Times New Roman"/>
              </a:rPr>
              <a:t> </a:t>
            </a:r>
            <a:r>
              <a:rPr sz="2400" i="1" dirty="0">
                <a:solidFill>
                  <a:srgbClr val="03499E"/>
                </a:solidFill>
                <a:latin typeface="Times New Roman"/>
                <a:cs typeface="Times New Roman"/>
              </a:rPr>
              <a:t>nhà</a:t>
            </a:r>
            <a:r>
              <a:rPr sz="2400" i="1" spc="80" dirty="0">
                <a:solidFill>
                  <a:srgbClr val="03499E"/>
                </a:solidFill>
                <a:latin typeface="Times New Roman"/>
                <a:cs typeface="Times New Roman"/>
              </a:rPr>
              <a:t> </a:t>
            </a:r>
            <a:r>
              <a:rPr sz="2400" i="1" dirty="0">
                <a:solidFill>
                  <a:srgbClr val="03499E"/>
                </a:solidFill>
                <a:latin typeface="Times New Roman"/>
                <a:cs typeface="Times New Roman"/>
              </a:rPr>
              <a:t>thầu</a:t>
            </a:r>
            <a:r>
              <a:rPr sz="2400" i="1" spc="75" dirty="0">
                <a:solidFill>
                  <a:srgbClr val="03499E"/>
                </a:solidFill>
                <a:latin typeface="Times New Roman"/>
                <a:cs typeface="Times New Roman"/>
              </a:rPr>
              <a:t> </a:t>
            </a:r>
            <a:r>
              <a:rPr sz="2400" i="1" dirty="0">
                <a:solidFill>
                  <a:srgbClr val="03499E"/>
                </a:solidFill>
                <a:latin typeface="Times New Roman"/>
                <a:cs typeface="Times New Roman"/>
              </a:rPr>
              <a:t>nộp</a:t>
            </a:r>
            <a:r>
              <a:rPr sz="2400" i="1" spc="70" dirty="0">
                <a:solidFill>
                  <a:srgbClr val="03499E"/>
                </a:solidFill>
                <a:latin typeface="Times New Roman"/>
                <a:cs typeface="Times New Roman"/>
              </a:rPr>
              <a:t> </a:t>
            </a:r>
            <a:r>
              <a:rPr sz="2400" i="1" dirty="0">
                <a:solidFill>
                  <a:srgbClr val="03499E"/>
                </a:solidFill>
                <a:latin typeface="Times New Roman"/>
                <a:cs typeface="Times New Roman"/>
              </a:rPr>
              <a:t>báo</a:t>
            </a:r>
            <a:r>
              <a:rPr sz="2400" i="1" spc="75" dirty="0">
                <a:solidFill>
                  <a:srgbClr val="03499E"/>
                </a:solidFill>
                <a:latin typeface="Times New Roman"/>
                <a:cs typeface="Times New Roman"/>
              </a:rPr>
              <a:t> </a:t>
            </a:r>
            <a:r>
              <a:rPr sz="2400" i="1" dirty="0">
                <a:solidFill>
                  <a:srgbClr val="03499E"/>
                </a:solidFill>
                <a:latin typeface="Times New Roman"/>
                <a:cs typeface="Times New Roman"/>
              </a:rPr>
              <a:t>cáo</a:t>
            </a:r>
            <a:r>
              <a:rPr sz="2400" i="1" spc="75" dirty="0">
                <a:solidFill>
                  <a:srgbClr val="03499E"/>
                </a:solidFill>
                <a:latin typeface="Times New Roman"/>
                <a:cs typeface="Times New Roman"/>
              </a:rPr>
              <a:t> </a:t>
            </a:r>
            <a:r>
              <a:rPr sz="2400" i="1" dirty="0">
                <a:solidFill>
                  <a:srgbClr val="03499E"/>
                </a:solidFill>
                <a:latin typeface="Times New Roman"/>
                <a:cs typeface="Times New Roman"/>
              </a:rPr>
              <a:t>tài</a:t>
            </a:r>
            <a:r>
              <a:rPr sz="2400" i="1" spc="75" dirty="0">
                <a:solidFill>
                  <a:srgbClr val="03499E"/>
                </a:solidFill>
                <a:latin typeface="Times New Roman"/>
                <a:cs typeface="Times New Roman"/>
              </a:rPr>
              <a:t> </a:t>
            </a:r>
            <a:r>
              <a:rPr sz="2400" i="1" dirty="0">
                <a:solidFill>
                  <a:srgbClr val="03499E"/>
                </a:solidFill>
                <a:latin typeface="Times New Roman"/>
                <a:cs typeface="Times New Roman"/>
              </a:rPr>
              <a:t>chính</a:t>
            </a:r>
            <a:r>
              <a:rPr sz="2400" i="1" spc="75" dirty="0">
                <a:solidFill>
                  <a:srgbClr val="03499E"/>
                </a:solidFill>
                <a:latin typeface="Times New Roman"/>
                <a:cs typeface="Times New Roman"/>
              </a:rPr>
              <a:t> </a:t>
            </a:r>
            <a:r>
              <a:rPr sz="2400" i="1" dirty="0">
                <a:solidFill>
                  <a:srgbClr val="03499E"/>
                </a:solidFill>
                <a:latin typeface="Times New Roman"/>
                <a:cs typeface="Times New Roman"/>
              </a:rPr>
              <a:t>của</a:t>
            </a:r>
            <a:r>
              <a:rPr sz="2400" i="1" spc="60" dirty="0">
                <a:solidFill>
                  <a:srgbClr val="03499E"/>
                </a:solidFill>
                <a:latin typeface="Times New Roman"/>
                <a:cs typeface="Times New Roman"/>
              </a:rPr>
              <a:t> </a:t>
            </a:r>
            <a:r>
              <a:rPr sz="2400" i="1" dirty="0">
                <a:solidFill>
                  <a:srgbClr val="FF0000"/>
                </a:solidFill>
                <a:latin typeface="Times New Roman"/>
                <a:cs typeface="Times New Roman"/>
              </a:rPr>
              <a:t>03</a:t>
            </a:r>
            <a:r>
              <a:rPr sz="2400" i="1" spc="75" dirty="0">
                <a:solidFill>
                  <a:srgbClr val="FF0000"/>
                </a:solidFill>
                <a:latin typeface="Times New Roman"/>
                <a:cs typeface="Times New Roman"/>
              </a:rPr>
              <a:t> </a:t>
            </a:r>
            <a:r>
              <a:rPr sz="2400" i="1" dirty="0">
                <a:solidFill>
                  <a:srgbClr val="FF0000"/>
                </a:solidFill>
                <a:latin typeface="Times New Roman"/>
                <a:cs typeface="Times New Roman"/>
              </a:rPr>
              <a:t>năm</a:t>
            </a:r>
            <a:r>
              <a:rPr sz="2400" i="1" spc="70" dirty="0">
                <a:solidFill>
                  <a:srgbClr val="FF0000"/>
                </a:solidFill>
                <a:latin typeface="Times New Roman"/>
                <a:cs typeface="Times New Roman"/>
              </a:rPr>
              <a:t> </a:t>
            </a:r>
            <a:r>
              <a:rPr sz="2400" i="1" spc="-25" dirty="0">
                <a:solidFill>
                  <a:srgbClr val="03499E"/>
                </a:solidFill>
                <a:latin typeface="Times New Roman"/>
                <a:cs typeface="Times New Roman"/>
              </a:rPr>
              <a:t>gần </a:t>
            </a:r>
            <a:r>
              <a:rPr sz="2400" i="1" dirty="0">
                <a:solidFill>
                  <a:srgbClr val="03499E"/>
                </a:solidFill>
                <a:latin typeface="Times New Roman"/>
                <a:cs typeface="Times New Roman"/>
              </a:rPr>
              <a:t>nhất</a:t>
            </a:r>
            <a:r>
              <a:rPr sz="2400" i="1" spc="-20" dirty="0">
                <a:solidFill>
                  <a:srgbClr val="03499E"/>
                </a:solidFill>
                <a:latin typeface="Times New Roman"/>
                <a:cs typeface="Times New Roman"/>
              </a:rPr>
              <a:t> </a:t>
            </a:r>
            <a:r>
              <a:rPr sz="2400" i="1" dirty="0">
                <a:solidFill>
                  <a:srgbClr val="03499E"/>
                </a:solidFill>
                <a:latin typeface="Times New Roman"/>
                <a:cs typeface="Times New Roman"/>
              </a:rPr>
              <a:t>thì</a:t>
            </a:r>
            <a:r>
              <a:rPr sz="2400" i="1" spc="-10" dirty="0">
                <a:solidFill>
                  <a:srgbClr val="03499E"/>
                </a:solidFill>
                <a:latin typeface="Times New Roman"/>
                <a:cs typeface="Times New Roman"/>
              </a:rPr>
              <a:t> </a:t>
            </a:r>
            <a:r>
              <a:rPr sz="2400" i="1" dirty="0">
                <a:solidFill>
                  <a:srgbClr val="03499E"/>
                </a:solidFill>
                <a:latin typeface="Times New Roman"/>
                <a:cs typeface="Times New Roman"/>
              </a:rPr>
              <a:t>nhà thầu</a:t>
            </a:r>
            <a:r>
              <a:rPr sz="2400" i="1" spc="-15" dirty="0">
                <a:solidFill>
                  <a:srgbClr val="03499E"/>
                </a:solidFill>
                <a:latin typeface="Times New Roman"/>
                <a:cs typeface="Times New Roman"/>
              </a:rPr>
              <a:t> </a:t>
            </a:r>
            <a:r>
              <a:rPr sz="2400" i="1" dirty="0">
                <a:solidFill>
                  <a:srgbClr val="03499E"/>
                </a:solidFill>
                <a:latin typeface="Times New Roman"/>
                <a:cs typeface="Times New Roman"/>
              </a:rPr>
              <a:t>phải</a:t>
            </a:r>
            <a:r>
              <a:rPr sz="2400" i="1" spc="-10" dirty="0">
                <a:solidFill>
                  <a:srgbClr val="03499E"/>
                </a:solidFill>
                <a:latin typeface="Times New Roman"/>
                <a:cs typeface="Times New Roman"/>
              </a:rPr>
              <a:t> </a:t>
            </a:r>
            <a:r>
              <a:rPr sz="2400" i="1" dirty="0">
                <a:solidFill>
                  <a:srgbClr val="03499E"/>
                </a:solidFill>
                <a:latin typeface="Times New Roman"/>
                <a:cs typeface="Times New Roman"/>
              </a:rPr>
              <a:t>nộp báo</a:t>
            </a:r>
            <a:r>
              <a:rPr sz="2400" i="1" spc="-5" dirty="0">
                <a:solidFill>
                  <a:srgbClr val="03499E"/>
                </a:solidFill>
                <a:latin typeface="Times New Roman"/>
                <a:cs typeface="Times New Roman"/>
              </a:rPr>
              <a:t> </a:t>
            </a:r>
            <a:r>
              <a:rPr sz="2400" i="1" dirty="0">
                <a:solidFill>
                  <a:srgbClr val="03499E"/>
                </a:solidFill>
                <a:latin typeface="Times New Roman"/>
                <a:cs typeface="Times New Roman"/>
              </a:rPr>
              <a:t>cáo tài</a:t>
            </a:r>
            <a:r>
              <a:rPr sz="2400" i="1" spc="-20" dirty="0">
                <a:solidFill>
                  <a:srgbClr val="03499E"/>
                </a:solidFill>
                <a:latin typeface="Times New Roman"/>
                <a:cs typeface="Times New Roman"/>
              </a:rPr>
              <a:t> </a:t>
            </a:r>
            <a:r>
              <a:rPr sz="2400" i="1" dirty="0">
                <a:solidFill>
                  <a:srgbClr val="03499E"/>
                </a:solidFill>
                <a:latin typeface="Times New Roman"/>
                <a:cs typeface="Times New Roman"/>
              </a:rPr>
              <a:t>chính</a:t>
            </a:r>
            <a:r>
              <a:rPr sz="2400" i="1" spc="-25" dirty="0">
                <a:solidFill>
                  <a:srgbClr val="03499E"/>
                </a:solidFill>
                <a:latin typeface="Times New Roman"/>
                <a:cs typeface="Times New Roman"/>
              </a:rPr>
              <a:t> </a:t>
            </a:r>
            <a:r>
              <a:rPr sz="2400" i="1" dirty="0">
                <a:solidFill>
                  <a:srgbClr val="03499E"/>
                </a:solidFill>
                <a:latin typeface="Times New Roman"/>
                <a:cs typeface="Times New Roman"/>
              </a:rPr>
              <a:t>của</a:t>
            </a:r>
            <a:r>
              <a:rPr sz="2400" i="1" spc="-10" dirty="0">
                <a:solidFill>
                  <a:srgbClr val="03499E"/>
                </a:solidFill>
                <a:latin typeface="Times New Roman"/>
                <a:cs typeface="Times New Roman"/>
              </a:rPr>
              <a:t> </a:t>
            </a:r>
            <a:r>
              <a:rPr sz="2400" i="1" dirty="0">
                <a:solidFill>
                  <a:srgbClr val="03499E"/>
                </a:solidFill>
                <a:latin typeface="Times New Roman"/>
                <a:cs typeface="Times New Roman"/>
              </a:rPr>
              <a:t>các</a:t>
            </a:r>
            <a:r>
              <a:rPr sz="2400" i="1" spc="-15" dirty="0">
                <a:solidFill>
                  <a:srgbClr val="03499E"/>
                </a:solidFill>
                <a:latin typeface="Times New Roman"/>
                <a:cs typeface="Times New Roman"/>
              </a:rPr>
              <a:t> </a:t>
            </a:r>
            <a:r>
              <a:rPr sz="2400" i="1" dirty="0">
                <a:solidFill>
                  <a:srgbClr val="03499E"/>
                </a:solidFill>
                <a:latin typeface="Times New Roman"/>
                <a:cs typeface="Times New Roman"/>
              </a:rPr>
              <a:t>năm </a:t>
            </a:r>
            <a:r>
              <a:rPr sz="2400" i="1" dirty="0">
                <a:solidFill>
                  <a:srgbClr val="FF0000"/>
                </a:solidFill>
                <a:latin typeface="Times New Roman"/>
                <a:cs typeface="Times New Roman"/>
              </a:rPr>
              <a:t>2020, 2021,</a:t>
            </a:r>
            <a:r>
              <a:rPr sz="2400" i="1" spc="-5" dirty="0">
                <a:solidFill>
                  <a:srgbClr val="FF0000"/>
                </a:solidFill>
                <a:latin typeface="Times New Roman"/>
                <a:cs typeface="Times New Roman"/>
              </a:rPr>
              <a:t> </a:t>
            </a:r>
            <a:r>
              <a:rPr sz="2400" i="1" spc="-10" dirty="0">
                <a:solidFill>
                  <a:srgbClr val="FF0000"/>
                </a:solidFill>
                <a:latin typeface="Times New Roman"/>
                <a:cs typeface="Times New Roman"/>
              </a:rPr>
              <a:t>2022</a:t>
            </a:r>
            <a:r>
              <a:rPr sz="2400" i="1" spc="-10" dirty="0">
                <a:solidFill>
                  <a:srgbClr val="03499E"/>
                </a:solidFill>
                <a:latin typeface="Times New Roman"/>
                <a:cs typeface="Times New Roman"/>
              </a:rPr>
              <a:t>.</a:t>
            </a:r>
            <a:endParaRPr sz="2400">
              <a:latin typeface="Times New Roman"/>
              <a:cs typeface="Times New Roman"/>
            </a:endParaRPr>
          </a:p>
          <a:p>
            <a:pPr marL="132715" marR="93345" lvl="1" indent="448945" algn="just">
              <a:lnSpc>
                <a:spcPct val="100000"/>
              </a:lnSpc>
              <a:spcBef>
                <a:spcPts val="1190"/>
              </a:spcBef>
              <a:buSzPct val="50000"/>
              <a:buFont typeface="Times New Roman"/>
              <a:buChar char="●"/>
              <a:tabLst>
                <a:tab pos="581660" algn="l"/>
              </a:tabLst>
            </a:pPr>
            <a:r>
              <a:rPr sz="2400" i="1" dirty="0">
                <a:solidFill>
                  <a:srgbClr val="03499E"/>
                </a:solidFill>
                <a:latin typeface="Times New Roman"/>
                <a:cs typeface="Times New Roman"/>
              </a:rPr>
              <a:t>Ví</a:t>
            </a:r>
            <a:r>
              <a:rPr sz="2400" i="1" spc="50" dirty="0">
                <a:solidFill>
                  <a:srgbClr val="03499E"/>
                </a:solidFill>
                <a:latin typeface="Times New Roman"/>
                <a:cs typeface="Times New Roman"/>
              </a:rPr>
              <a:t> </a:t>
            </a:r>
            <a:r>
              <a:rPr sz="2400" i="1" dirty="0">
                <a:solidFill>
                  <a:srgbClr val="03499E"/>
                </a:solidFill>
                <a:latin typeface="Times New Roman"/>
                <a:cs typeface="Times New Roman"/>
              </a:rPr>
              <a:t>dụ</a:t>
            </a:r>
            <a:r>
              <a:rPr sz="2400" i="1" spc="45" dirty="0">
                <a:solidFill>
                  <a:srgbClr val="03499E"/>
                </a:solidFill>
                <a:latin typeface="Times New Roman"/>
                <a:cs typeface="Times New Roman"/>
              </a:rPr>
              <a:t> </a:t>
            </a:r>
            <a:r>
              <a:rPr sz="2400" i="1" dirty="0">
                <a:solidFill>
                  <a:srgbClr val="03499E"/>
                </a:solidFill>
                <a:latin typeface="Times New Roman"/>
                <a:cs typeface="Times New Roman"/>
              </a:rPr>
              <a:t>2:</a:t>
            </a:r>
            <a:r>
              <a:rPr sz="2400" i="1" spc="50" dirty="0">
                <a:solidFill>
                  <a:srgbClr val="03499E"/>
                </a:solidFill>
                <a:latin typeface="Times New Roman"/>
                <a:cs typeface="Times New Roman"/>
              </a:rPr>
              <a:t> </a:t>
            </a:r>
            <a:r>
              <a:rPr sz="2400" i="1" dirty="0">
                <a:solidFill>
                  <a:srgbClr val="03499E"/>
                </a:solidFill>
                <a:latin typeface="Times New Roman"/>
                <a:cs typeface="Times New Roman"/>
              </a:rPr>
              <a:t>Doanh</a:t>
            </a:r>
            <a:r>
              <a:rPr sz="2400" i="1" spc="45" dirty="0">
                <a:solidFill>
                  <a:srgbClr val="03499E"/>
                </a:solidFill>
                <a:latin typeface="Times New Roman"/>
                <a:cs typeface="Times New Roman"/>
              </a:rPr>
              <a:t> </a:t>
            </a:r>
            <a:r>
              <a:rPr sz="2400" i="1" dirty="0">
                <a:solidFill>
                  <a:srgbClr val="03499E"/>
                </a:solidFill>
                <a:latin typeface="Times New Roman"/>
                <a:cs typeface="Times New Roman"/>
              </a:rPr>
              <a:t>thu</a:t>
            </a:r>
            <a:r>
              <a:rPr sz="2400" i="1" spc="50" dirty="0">
                <a:solidFill>
                  <a:srgbClr val="03499E"/>
                </a:solidFill>
                <a:latin typeface="Times New Roman"/>
                <a:cs typeface="Times New Roman"/>
              </a:rPr>
              <a:t> </a:t>
            </a:r>
            <a:r>
              <a:rPr sz="2400" i="1" dirty="0">
                <a:solidFill>
                  <a:srgbClr val="03499E"/>
                </a:solidFill>
                <a:latin typeface="Times New Roman"/>
                <a:cs typeface="Times New Roman"/>
              </a:rPr>
              <a:t>bình</a:t>
            </a:r>
            <a:r>
              <a:rPr sz="2400" i="1" spc="35" dirty="0">
                <a:solidFill>
                  <a:srgbClr val="03499E"/>
                </a:solidFill>
                <a:latin typeface="Times New Roman"/>
                <a:cs typeface="Times New Roman"/>
              </a:rPr>
              <a:t> </a:t>
            </a:r>
            <a:r>
              <a:rPr sz="2400" i="1" dirty="0">
                <a:solidFill>
                  <a:srgbClr val="03499E"/>
                </a:solidFill>
                <a:latin typeface="Times New Roman"/>
                <a:cs typeface="Times New Roman"/>
              </a:rPr>
              <a:t>quân</a:t>
            </a:r>
            <a:r>
              <a:rPr sz="2400" i="1" spc="50" dirty="0">
                <a:solidFill>
                  <a:srgbClr val="03499E"/>
                </a:solidFill>
                <a:latin typeface="Times New Roman"/>
                <a:cs typeface="Times New Roman"/>
              </a:rPr>
              <a:t> </a:t>
            </a:r>
            <a:r>
              <a:rPr sz="2400" i="1" dirty="0">
                <a:solidFill>
                  <a:srgbClr val="03499E"/>
                </a:solidFill>
                <a:latin typeface="Times New Roman"/>
                <a:cs typeface="Times New Roman"/>
              </a:rPr>
              <a:t>hằng</a:t>
            </a:r>
            <a:r>
              <a:rPr sz="2400" i="1" spc="50" dirty="0">
                <a:solidFill>
                  <a:srgbClr val="03499E"/>
                </a:solidFill>
                <a:latin typeface="Times New Roman"/>
                <a:cs typeface="Times New Roman"/>
              </a:rPr>
              <a:t> </a:t>
            </a:r>
            <a:r>
              <a:rPr sz="2400" i="1" dirty="0">
                <a:solidFill>
                  <a:srgbClr val="03499E"/>
                </a:solidFill>
                <a:latin typeface="Times New Roman"/>
                <a:cs typeface="Times New Roman"/>
              </a:rPr>
              <a:t>năm</a:t>
            </a:r>
            <a:r>
              <a:rPr sz="2400" i="1" spc="55" dirty="0">
                <a:solidFill>
                  <a:srgbClr val="03499E"/>
                </a:solidFill>
                <a:latin typeface="Times New Roman"/>
                <a:cs typeface="Times New Roman"/>
              </a:rPr>
              <a:t> </a:t>
            </a:r>
            <a:r>
              <a:rPr sz="2400" i="1" dirty="0">
                <a:solidFill>
                  <a:srgbClr val="03499E"/>
                </a:solidFill>
                <a:latin typeface="Times New Roman"/>
                <a:cs typeface="Times New Roman"/>
              </a:rPr>
              <a:t>(không</a:t>
            </a:r>
            <a:r>
              <a:rPr sz="2400" i="1" spc="45" dirty="0">
                <a:solidFill>
                  <a:srgbClr val="03499E"/>
                </a:solidFill>
                <a:latin typeface="Times New Roman"/>
                <a:cs typeface="Times New Roman"/>
              </a:rPr>
              <a:t> </a:t>
            </a:r>
            <a:r>
              <a:rPr sz="2400" i="1" dirty="0">
                <a:solidFill>
                  <a:srgbClr val="03499E"/>
                </a:solidFill>
                <a:latin typeface="Times New Roman"/>
                <a:cs typeface="Times New Roman"/>
              </a:rPr>
              <a:t>bao</a:t>
            </a:r>
            <a:r>
              <a:rPr sz="2400" i="1" spc="45" dirty="0">
                <a:solidFill>
                  <a:srgbClr val="03499E"/>
                </a:solidFill>
                <a:latin typeface="Times New Roman"/>
                <a:cs typeface="Times New Roman"/>
              </a:rPr>
              <a:t> </a:t>
            </a:r>
            <a:r>
              <a:rPr sz="2400" i="1" dirty="0">
                <a:solidFill>
                  <a:srgbClr val="03499E"/>
                </a:solidFill>
                <a:latin typeface="Times New Roman"/>
                <a:cs typeface="Times New Roman"/>
              </a:rPr>
              <a:t>gồm</a:t>
            </a:r>
            <a:r>
              <a:rPr sz="2400" i="1" spc="45" dirty="0">
                <a:solidFill>
                  <a:srgbClr val="03499E"/>
                </a:solidFill>
                <a:latin typeface="Times New Roman"/>
                <a:cs typeface="Times New Roman"/>
              </a:rPr>
              <a:t> </a:t>
            </a:r>
            <a:r>
              <a:rPr sz="2400" i="1" dirty="0">
                <a:solidFill>
                  <a:srgbClr val="03499E"/>
                </a:solidFill>
                <a:latin typeface="Times New Roman"/>
                <a:cs typeface="Times New Roman"/>
              </a:rPr>
              <a:t>thuế</a:t>
            </a:r>
            <a:r>
              <a:rPr sz="2400" i="1" spc="50" dirty="0">
                <a:solidFill>
                  <a:srgbClr val="03499E"/>
                </a:solidFill>
                <a:latin typeface="Times New Roman"/>
                <a:cs typeface="Times New Roman"/>
              </a:rPr>
              <a:t> </a:t>
            </a:r>
            <a:r>
              <a:rPr sz="2400" i="1" dirty="0">
                <a:solidFill>
                  <a:srgbClr val="03499E"/>
                </a:solidFill>
                <a:latin typeface="Times New Roman"/>
                <a:cs typeface="Times New Roman"/>
              </a:rPr>
              <a:t>VAT)</a:t>
            </a:r>
            <a:r>
              <a:rPr sz="2400" i="1" spc="35" dirty="0">
                <a:solidFill>
                  <a:srgbClr val="03499E"/>
                </a:solidFill>
                <a:latin typeface="Times New Roman"/>
                <a:cs typeface="Times New Roman"/>
              </a:rPr>
              <a:t> </a:t>
            </a:r>
            <a:r>
              <a:rPr sz="2400" i="1" dirty="0">
                <a:solidFill>
                  <a:srgbClr val="03499E"/>
                </a:solidFill>
                <a:latin typeface="Times New Roman"/>
                <a:cs typeface="Times New Roman"/>
              </a:rPr>
              <a:t>của</a:t>
            </a:r>
            <a:r>
              <a:rPr sz="2400" i="1" spc="45" dirty="0">
                <a:solidFill>
                  <a:srgbClr val="03499E"/>
                </a:solidFill>
                <a:latin typeface="Times New Roman"/>
                <a:cs typeface="Times New Roman"/>
              </a:rPr>
              <a:t> </a:t>
            </a:r>
            <a:r>
              <a:rPr sz="2400" i="1" dirty="0">
                <a:solidFill>
                  <a:srgbClr val="03499E"/>
                </a:solidFill>
                <a:latin typeface="Times New Roman"/>
                <a:cs typeface="Times New Roman"/>
              </a:rPr>
              <a:t>3</a:t>
            </a:r>
            <a:r>
              <a:rPr sz="2400" i="1" spc="50" dirty="0">
                <a:solidFill>
                  <a:srgbClr val="03499E"/>
                </a:solidFill>
                <a:latin typeface="Times New Roman"/>
                <a:cs typeface="Times New Roman"/>
              </a:rPr>
              <a:t> </a:t>
            </a:r>
            <a:r>
              <a:rPr sz="2400" i="1" spc="-25" dirty="0">
                <a:solidFill>
                  <a:srgbClr val="03499E"/>
                </a:solidFill>
                <a:latin typeface="Times New Roman"/>
                <a:cs typeface="Times New Roman"/>
              </a:rPr>
              <a:t>năm </a:t>
            </a:r>
            <a:r>
              <a:rPr sz="2400" i="1" dirty="0">
                <a:solidFill>
                  <a:srgbClr val="03499E"/>
                </a:solidFill>
                <a:latin typeface="Times New Roman"/>
                <a:cs typeface="Times New Roman"/>
              </a:rPr>
              <a:t>tài</a:t>
            </a:r>
            <a:r>
              <a:rPr sz="2400" i="1" spc="330" dirty="0">
                <a:solidFill>
                  <a:srgbClr val="03499E"/>
                </a:solidFill>
                <a:latin typeface="Times New Roman"/>
                <a:cs typeface="Times New Roman"/>
              </a:rPr>
              <a:t> </a:t>
            </a:r>
            <a:r>
              <a:rPr sz="2400" i="1" dirty="0">
                <a:solidFill>
                  <a:srgbClr val="03499E"/>
                </a:solidFill>
                <a:latin typeface="Times New Roman"/>
                <a:cs typeface="Times New Roman"/>
              </a:rPr>
              <a:t>chính</a:t>
            </a:r>
            <a:r>
              <a:rPr sz="2400" i="1" spc="340" dirty="0">
                <a:solidFill>
                  <a:srgbClr val="03499E"/>
                </a:solidFill>
                <a:latin typeface="Times New Roman"/>
                <a:cs typeface="Times New Roman"/>
              </a:rPr>
              <a:t> </a:t>
            </a:r>
            <a:r>
              <a:rPr sz="2400" i="1" dirty="0">
                <a:solidFill>
                  <a:srgbClr val="03499E"/>
                </a:solidFill>
                <a:latin typeface="Times New Roman"/>
                <a:cs typeface="Times New Roman"/>
              </a:rPr>
              <a:t>gần</a:t>
            </a:r>
            <a:r>
              <a:rPr sz="2400" i="1" spc="335" dirty="0">
                <a:solidFill>
                  <a:srgbClr val="03499E"/>
                </a:solidFill>
                <a:latin typeface="Times New Roman"/>
                <a:cs typeface="Times New Roman"/>
              </a:rPr>
              <a:t> </a:t>
            </a:r>
            <a:r>
              <a:rPr sz="2400" i="1" dirty="0">
                <a:solidFill>
                  <a:srgbClr val="03499E"/>
                </a:solidFill>
                <a:latin typeface="Times New Roman"/>
                <a:cs typeface="Times New Roman"/>
              </a:rPr>
              <a:t>nhất</a:t>
            </a:r>
            <a:r>
              <a:rPr sz="2400" i="1" spc="340" dirty="0">
                <a:solidFill>
                  <a:srgbClr val="03499E"/>
                </a:solidFill>
                <a:latin typeface="Times New Roman"/>
                <a:cs typeface="Times New Roman"/>
              </a:rPr>
              <a:t> </a:t>
            </a:r>
            <a:r>
              <a:rPr sz="2400" i="1" dirty="0">
                <a:solidFill>
                  <a:srgbClr val="03499E"/>
                </a:solidFill>
                <a:latin typeface="Times New Roman"/>
                <a:cs typeface="Times New Roman"/>
              </a:rPr>
              <a:t>so</a:t>
            </a:r>
            <a:r>
              <a:rPr sz="2400" i="1" spc="335" dirty="0">
                <a:solidFill>
                  <a:srgbClr val="03499E"/>
                </a:solidFill>
                <a:latin typeface="Times New Roman"/>
                <a:cs typeface="Times New Roman"/>
              </a:rPr>
              <a:t> </a:t>
            </a:r>
            <a:r>
              <a:rPr sz="2400" i="1" dirty="0">
                <a:solidFill>
                  <a:srgbClr val="03499E"/>
                </a:solidFill>
                <a:latin typeface="Times New Roman"/>
                <a:cs typeface="Times New Roman"/>
              </a:rPr>
              <a:t>với</a:t>
            </a:r>
            <a:r>
              <a:rPr sz="2400" i="1" spc="335" dirty="0">
                <a:solidFill>
                  <a:srgbClr val="03499E"/>
                </a:solidFill>
                <a:latin typeface="Times New Roman"/>
                <a:cs typeface="Times New Roman"/>
              </a:rPr>
              <a:t> </a:t>
            </a:r>
            <a:r>
              <a:rPr sz="2400" i="1" dirty="0">
                <a:solidFill>
                  <a:srgbClr val="03499E"/>
                </a:solidFill>
                <a:latin typeface="Times New Roman"/>
                <a:cs typeface="Times New Roman"/>
              </a:rPr>
              <a:t>thời</a:t>
            </a:r>
            <a:r>
              <a:rPr sz="2400" i="1" spc="340" dirty="0">
                <a:solidFill>
                  <a:srgbClr val="03499E"/>
                </a:solidFill>
                <a:latin typeface="Times New Roman"/>
                <a:cs typeface="Times New Roman"/>
              </a:rPr>
              <a:t> </a:t>
            </a:r>
            <a:r>
              <a:rPr sz="2400" i="1" dirty="0">
                <a:solidFill>
                  <a:srgbClr val="03499E"/>
                </a:solidFill>
                <a:latin typeface="Times New Roman"/>
                <a:cs typeface="Times New Roman"/>
              </a:rPr>
              <a:t>điểm</a:t>
            </a:r>
            <a:r>
              <a:rPr sz="2400" i="1" spc="325" dirty="0">
                <a:solidFill>
                  <a:srgbClr val="03499E"/>
                </a:solidFill>
                <a:latin typeface="Times New Roman"/>
                <a:cs typeface="Times New Roman"/>
              </a:rPr>
              <a:t> </a:t>
            </a:r>
            <a:r>
              <a:rPr sz="2400" i="1" dirty="0">
                <a:solidFill>
                  <a:srgbClr val="03499E"/>
                </a:solidFill>
                <a:latin typeface="Times New Roman"/>
                <a:cs typeface="Times New Roman"/>
              </a:rPr>
              <a:t>đóng</a:t>
            </a:r>
            <a:r>
              <a:rPr sz="2400" i="1" spc="325" dirty="0">
                <a:solidFill>
                  <a:srgbClr val="03499E"/>
                </a:solidFill>
                <a:latin typeface="Times New Roman"/>
                <a:cs typeface="Times New Roman"/>
              </a:rPr>
              <a:t> </a:t>
            </a:r>
            <a:r>
              <a:rPr sz="2400" i="1" dirty="0">
                <a:solidFill>
                  <a:srgbClr val="03499E"/>
                </a:solidFill>
                <a:latin typeface="Times New Roman"/>
                <a:cs typeface="Times New Roman"/>
              </a:rPr>
              <a:t>thầu.</a:t>
            </a:r>
            <a:r>
              <a:rPr sz="2400" i="1" spc="335" dirty="0">
                <a:solidFill>
                  <a:srgbClr val="03499E"/>
                </a:solidFill>
                <a:latin typeface="Times New Roman"/>
                <a:cs typeface="Times New Roman"/>
              </a:rPr>
              <a:t> </a:t>
            </a:r>
            <a:r>
              <a:rPr sz="2400" i="1" dirty="0">
                <a:solidFill>
                  <a:srgbClr val="03499E"/>
                </a:solidFill>
                <a:latin typeface="Times New Roman"/>
                <a:cs typeface="Times New Roman"/>
              </a:rPr>
              <a:t>Trong</a:t>
            </a:r>
            <a:r>
              <a:rPr sz="2400" i="1" spc="335" dirty="0">
                <a:solidFill>
                  <a:srgbClr val="03499E"/>
                </a:solidFill>
                <a:latin typeface="Times New Roman"/>
                <a:cs typeface="Times New Roman"/>
              </a:rPr>
              <a:t> </a:t>
            </a:r>
            <a:r>
              <a:rPr sz="2400" i="1" dirty="0">
                <a:solidFill>
                  <a:srgbClr val="03499E"/>
                </a:solidFill>
                <a:latin typeface="Times New Roman"/>
                <a:cs typeface="Times New Roman"/>
              </a:rPr>
              <a:t>trường</a:t>
            </a:r>
            <a:r>
              <a:rPr sz="2400" i="1" spc="335" dirty="0">
                <a:solidFill>
                  <a:srgbClr val="03499E"/>
                </a:solidFill>
                <a:latin typeface="Times New Roman"/>
                <a:cs typeface="Times New Roman"/>
              </a:rPr>
              <a:t> </a:t>
            </a:r>
            <a:r>
              <a:rPr sz="2400" i="1" dirty="0">
                <a:solidFill>
                  <a:srgbClr val="03499E"/>
                </a:solidFill>
                <a:latin typeface="Times New Roman"/>
                <a:cs typeface="Times New Roman"/>
              </a:rPr>
              <a:t>hợp</a:t>
            </a:r>
            <a:r>
              <a:rPr sz="2400" i="1" spc="340" dirty="0">
                <a:solidFill>
                  <a:srgbClr val="03499E"/>
                </a:solidFill>
                <a:latin typeface="Times New Roman"/>
                <a:cs typeface="Times New Roman"/>
              </a:rPr>
              <a:t> </a:t>
            </a:r>
            <a:r>
              <a:rPr sz="2400" i="1" dirty="0">
                <a:solidFill>
                  <a:srgbClr val="03499E"/>
                </a:solidFill>
                <a:latin typeface="Times New Roman"/>
                <a:cs typeface="Times New Roman"/>
              </a:rPr>
              <a:t>này,</a:t>
            </a:r>
            <a:r>
              <a:rPr sz="2400" i="1" spc="340" dirty="0">
                <a:solidFill>
                  <a:srgbClr val="03499E"/>
                </a:solidFill>
                <a:latin typeface="Times New Roman"/>
                <a:cs typeface="Times New Roman"/>
              </a:rPr>
              <a:t> </a:t>
            </a:r>
            <a:r>
              <a:rPr sz="2400" i="1" dirty="0">
                <a:solidFill>
                  <a:srgbClr val="FF0000"/>
                </a:solidFill>
                <a:latin typeface="Times New Roman"/>
                <a:cs typeface="Times New Roman"/>
              </a:rPr>
              <a:t>nếu</a:t>
            </a:r>
            <a:r>
              <a:rPr sz="2400" i="1" spc="325" dirty="0">
                <a:solidFill>
                  <a:srgbClr val="FF0000"/>
                </a:solidFill>
                <a:latin typeface="Times New Roman"/>
                <a:cs typeface="Times New Roman"/>
              </a:rPr>
              <a:t> </a:t>
            </a:r>
            <a:r>
              <a:rPr sz="2400" i="1" spc="-20" dirty="0">
                <a:solidFill>
                  <a:srgbClr val="FF0000"/>
                </a:solidFill>
                <a:latin typeface="Times New Roman"/>
                <a:cs typeface="Times New Roman"/>
              </a:rPr>
              <a:t>thời </a:t>
            </a:r>
            <a:r>
              <a:rPr sz="2400" i="1" dirty="0">
                <a:solidFill>
                  <a:srgbClr val="FF0000"/>
                </a:solidFill>
                <a:latin typeface="Times New Roman"/>
                <a:cs typeface="Times New Roman"/>
              </a:rPr>
              <a:t>điểm</a:t>
            </a:r>
            <a:r>
              <a:rPr sz="2400" i="1" spc="240" dirty="0">
                <a:solidFill>
                  <a:srgbClr val="FF0000"/>
                </a:solidFill>
                <a:latin typeface="Times New Roman"/>
                <a:cs typeface="Times New Roman"/>
              </a:rPr>
              <a:t> </a:t>
            </a:r>
            <a:r>
              <a:rPr sz="2400" i="1" dirty="0">
                <a:solidFill>
                  <a:srgbClr val="FF0000"/>
                </a:solidFill>
                <a:latin typeface="Times New Roman"/>
                <a:cs typeface="Times New Roman"/>
              </a:rPr>
              <a:t>đóng</a:t>
            </a:r>
            <a:r>
              <a:rPr sz="2400" i="1" spc="245" dirty="0">
                <a:solidFill>
                  <a:srgbClr val="FF0000"/>
                </a:solidFill>
                <a:latin typeface="Times New Roman"/>
                <a:cs typeface="Times New Roman"/>
              </a:rPr>
              <a:t> </a:t>
            </a:r>
            <a:r>
              <a:rPr sz="2400" i="1" dirty="0">
                <a:solidFill>
                  <a:srgbClr val="FF0000"/>
                </a:solidFill>
                <a:latin typeface="Times New Roman"/>
                <a:cs typeface="Times New Roman"/>
              </a:rPr>
              <a:t>thầu</a:t>
            </a:r>
            <a:r>
              <a:rPr sz="2400" i="1" spc="250" dirty="0">
                <a:solidFill>
                  <a:srgbClr val="FF0000"/>
                </a:solidFill>
                <a:latin typeface="Times New Roman"/>
                <a:cs typeface="Times New Roman"/>
              </a:rPr>
              <a:t> </a:t>
            </a:r>
            <a:r>
              <a:rPr sz="2400" i="1" dirty="0">
                <a:solidFill>
                  <a:srgbClr val="03499E"/>
                </a:solidFill>
                <a:latin typeface="Times New Roman"/>
                <a:cs typeface="Times New Roman"/>
              </a:rPr>
              <a:t>là</a:t>
            </a:r>
            <a:r>
              <a:rPr sz="2400" i="1" spc="245" dirty="0">
                <a:solidFill>
                  <a:srgbClr val="03499E"/>
                </a:solidFill>
                <a:latin typeface="Times New Roman"/>
                <a:cs typeface="Times New Roman"/>
              </a:rPr>
              <a:t> </a:t>
            </a:r>
            <a:r>
              <a:rPr sz="2400" i="1" dirty="0">
                <a:solidFill>
                  <a:srgbClr val="03499E"/>
                </a:solidFill>
                <a:latin typeface="Times New Roman"/>
                <a:cs typeface="Times New Roman"/>
              </a:rPr>
              <a:t>ngày</a:t>
            </a:r>
            <a:r>
              <a:rPr sz="2400" i="1" spc="235" dirty="0">
                <a:solidFill>
                  <a:srgbClr val="03499E"/>
                </a:solidFill>
                <a:latin typeface="Times New Roman"/>
                <a:cs typeface="Times New Roman"/>
              </a:rPr>
              <a:t> </a:t>
            </a:r>
            <a:r>
              <a:rPr sz="2400" i="1" dirty="0">
                <a:solidFill>
                  <a:srgbClr val="03499E"/>
                </a:solidFill>
                <a:latin typeface="Times New Roman"/>
                <a:cs typeface="Times New Roman"/>
              </a:rPr>
              <a:t>15/11/2024</a:t>
            </a:r>
            <a:r>
              <a:rPr sz="2400" i="1" spc="235" dirty="0">
                <a:solidFill>
                  <a:srgbClr val="03499E"/>
                </a:solidFill>
                <a:latin typeface="Times New Roman"/>
                <a:cs typeface="Times New Roman"/>
              </a:rPr>
              <a:t> </a:t>
            </a:r>
            <a:r>
              <a:rPr sz="2400" i="1" dirty="0">
                <a:solidFill>
                  <a:srgbClr val="03499E"/>
                </a:solidFill>
                <a:latin typeface="Times New Roman"/>
                <a:cs typeface="Times New Roman"/>
              </a:rPr>
              <a:t>thì</a:t>
            </a:r>
            <a:r>
              <a:rPr sz="2400" i="1" spc="260" dirty="0">
                <a:solidFill>
                  <a:srgbClr val="03499E"/>
                </a:solidFill>
                <a:latin typeface="Times New Roman"/>
                <a:cs typeface="Times New Roman"/>
              </a:rPr>
              <a:t> </a:t>
            </a:r>
            <a:r>
              <a:rPr sz="2400" i="1" dirty="0">
                <a:solidFill>
                  <a:srgbClr val="03499E"/>
                </a:solidFill>
                <a:latin typeface="Times New Roman"/>
                <a:cs typeface="Times New Roman"/>
              </a:rPr>
              <a:t>nhà</a:t>
            </a:r>
            <a:r>
              <a:rPr sz="2400" i="1" spc="245" dirty="0">
                <a:solidFill>
                  <a:srgbClr val="03499E"/>
                </a:solidFill>
                <a:latin typeface="Times New Roman"/>
                <a:cs typeface="Times New Roman"/>
              </a:rPr>
              <a:t> </a:t>
            </a:r>
            <a:r>
              <a:rPr sz="2400" i="1" dirty="0">
                <a:solidFill>
                  <a:srgbClr val="03499E"/>
                </a:solidFill>
                <a:latin typeface="Times New Roman"/>
                <a:cs typeface="Times New Roman"/>
              </a:rPr>
              <a:t>thầu</a:t>
            </a:r>
            <a:r>
              <a:rPr sz="2400" i="1" spc="250" dirty="0">
                <a:solidFill>
                  <a:srgbClr val="03499E"/>
                </a:solidFill>
                <a:latin typeface="Times New Roman"/>
                <a:cs typeface="Times New Roman"/>
              </a:rPr>
              <a:t> </a:t>
            </a:r>
            <a:r>
              <a:rPr sz="2400" i="1" dirty="0">
                <a:solidFill>
                  <a:srgbClr val="03499E"/>
                </a:solidFill>
                <a:latin typeface="Times New Roman"/>
                <a:cs typeface="Times New Roman"/>
              </a:rPr>
              <a:t>phải</a:t>
            </a:r>
            <a:r>
              <a:rPr sz="2400" i="1" spc="250" dirty="0">
                <a:solidFill>
                  <a:srgbClr val="03499E"/>
                </a:solidFill>
                <a:latin typeface="Times New Roman"/>
                <a:cs typeface="Times New Roman"/>
              </a:rPr>
              <a:t> </a:t>
            </a:r>
            <a:r>
              <a:rPr sz="2400" i="1" dirty="0">
                <a:solidFill>
                  <a:srgbClr val="03499E"/>
                </a:solidFill>
                <a:latin typeface="Times New Roman"/>
                <a:cs typeface="Times New Roman"/>
              </a:rPr>
              <a:t>nộp</a:t>
            </a:r>
            <a:r>
              <a:rPr sz="2400" i="1" spc="254" dirty="0">
                <a:solidFill>
                  <a:srgbClr val="03499E"/>
                </a:solidFill>
                <a:latin typeface="Times New Roman"/>
                <a:cs typeface="Times New Roman"/>
              </a:rPr>
              <a:t> </a:t>
            </a:r>
            <a:r>
              <a:rPr sz="2400" i="1" dirty="0">
                <a:solidFill>
                  <a:srgbClr val="03499E"/>
                </a:solidFill>
                <a:latin typeface="Times New Roman"/>
                <a:cs typeface="Times New Roman"/>
              </a:rPr>
              <a:t>báo</a:t>
            </a:r>
            <a:r>
              <a:rPr sz="2400" i="1" spc="245" dirty="0">
                <a:solidFill>
                  <a:srgbClr val="03499E"/>
                </a:solidFill>
                <a:latin typeface="Times New Roman"/>
                <a:cs typeface="Times New Roman"/>
              </a:rPr>
              <a:t> </a:t>
            </a:r>
            <a:r>
              <a:rPr sz="2400" i="1" dirty="0">
                <a:solidFill>
                  <a:srgbClr val="03499E"/>
                </a:solidFill>
                <a:latin typeface="Times New Roman"/>
                <a:cs typeface="Times New Roman"/>
              </a:rPr>
              <a:t>cáo</a:t>
            </a:r>
            <a:r>
              <a:rPr sz="2400" i="1" spc="250" dirty="0">
                <a:solidFill>
                  <a:srgbClr val="03499E"/>
                </a:solidFill>
                <a:latin typeface="Times New Roman"/>
                <a:cs typeface="Times New Roman"/>
              </a:rPr>
              <a:t> </a:t>
            </a:r>
            <a:r>
              <a:rPr sz="2400" i="1" dirty="0">
                <a:solidFill>
                  <a:srgbClr val="03499E"/>
                </a:solidFill>
                <a:latin typeface="Times New Roman"/>
                <a:cs typeface="Times New Roman"/>
              </a:rPr>
              <a:t>tài</a:t>
            </a:r>
            <a:r>
              <a:rPr sz="2400" i="1" spc="240" dirty="0">
                <a:solidFill>
                  <a:srgbClr val="03499E"/>
                </a:solidFill>
                <a:latin typeface="Times New Roman"/>
                <a:cs typeface="Times New Roman"/>
              </a:rPr>
              <a:t> </a:t>
            </a:r>
            <a:r>
              <a:rPr sz="2400" i="1" dirty="0">
                <a:solidFill>
                  <a:srgbClr val="03499E"/>
                </a:solidFill>
                <a:latin typeface="Times New Roman"/>
                <a:cs typeface="Times New Roman"/>
              </a:rPr>
              <a:t>chính</a:t>
            </a:r>
            <a:r>
              <a:rPr sz="2400" i="1" spc="260" dirty="0">
                <a:solidFill>
                  <a:srgbClr val="03499E"/>
                </a:solidFill>
                <a:latin typeface="Times New Roman"/>
                <a:cs typeface="Times New Roman"/>
              </a:rPr>
              <a:t> </a:t>
            </a:r>
            <a:r>
              <a:rPr sz="2400" i="1" spc="-25" dirty="0">
                <a:solidFill>
                  <a:srgbClr val="03499E"/>
                </a:solidFill>
                <a:latin typeface="Times New Roman"/>
                <a:cs typeface="Times New Roman"/>
              </a:rPr>
              <a:t>của </a:t>
            </a:r>
            <a:r>
              <a:rPr sz="2400" i="1" dirty="0">
                <a:solidFill>
                  <a:srgbClr val="03499E"/>
                </a:solidFill>
                <a:latin typeface="Times New Roman"/>
                <a:cs typeface="Times New Roman"/>
              </a:rPr>
              <a:t>các</a:t>
            </a:r>
            <a:r>
              <a:rPr sz="2400" i="1" spc="155" dirty="0">
                <a:solidFill>
                  <a:srgbClr val="03499E"/>
                </a:solidFill>
                <a:latin typeface="Times New Roman"/>
                <a:cs typeface="Times New Roman"/>
              </a:rPr>
              <a:t> </a:t>
            </a:r>
            <a:r>
              <a:rPr sz="2400" i="1" dirty="0">
                <a:solidFill>
                  <a:srgbClr val="03499E"/>
                </a:solidFill>
                <a:latin typeface="Times New Roman"/>
                <a:cs typeface="Times New Roman"/>
              </a:rPr>
              <a:t>năm</a:t>
            </a:r>
            <a:r>
              <a:rPr sz="2400" i="1" spc="150" dirty="0">
                <a:solidFill>
                  <a:srgbClr val="03499E"/>
                </a:solidFill>
                <a:latin typeface="Times New Roman"/>
                <a:cs typeface="Times New Roman"/>
              </a:rPr>
              <a:t> </a:t>
            </a:r>
            <a:r>
              <a:rPr sz="2400" i="1" dirty="0">
                <a:solidFill>
                  <a:srgbClr val="03499E"/>
                </a:solidFill>
                <a:latin typeface="Times New Roman"/>
                <a:cs typeface="Times New Roman"/>
              </a:rPr>
              <a:t>2021,</a:t>
            </a:r>
            <a:r>
              <a:rPr sz="2400" i="1" spc="155" dirty="0">
                <a:solidFill>
                  <a:srgbClr val="03499E"/>
                </a:solidFill>
                <a:latin typeface="Times New Roman"/>
                <a:cs typeface="Times New Roman"/>
              </a:rPr>
              <a:t> </a:t>
            </a:r>
            <a:r>
              <a:rPr sz="2400" i="1" dirty="0">
                <a:solidFill>
                  <a:srgbClr val="03499E"/>
                </a:solidFill>
                <a:latin typeface="Times New Roman"/>
                <a:cs typeface="Times New Roman"/>
              </a:rPr>
              <a:t>2022,</a:t>
            </a:r>
            <a:r>
              <a:rPr sz="2400" i="1" spc="155" dirty="0">
                <a:solidFill>
                  <a:srgbClr val="03499E"/>
                </a:solidFill>
                <a:latin typeface="Times New Roman"/>
                <a:cs typeface="Times New Roman"/>
              </a:rPr>
              <a:t> </a:t>
            </a:r>
            <a:r>
              <a:rPr sz="2400" i="1" dirty="0">
                <a:solidFill>
                  <a:srgbClr val="03499E"/>
                </a:solidFill>
                <a:latin typeface="Times New Roman"/>
                <a:cs typeface="Times New Roman"/>
              </a:rPr>
              <a:t>2023.</a:t>
            </a:r>
            <a:r>
              <a:rPr sz="2400" i="1" spc="155" dirty="0">
                <a:solidFill>
                  <a:srgbClr val="03499E"/>
                </a:solidFill>
                <a:latin typeface="Times New Roman"/>
                <a:cs typeface="Times New Roman"/>
              </a:rPr>
              <a:t> </a:t>
            </a:r>
            <a:r>
              <a:rPr sz="2400" i="1" dirty="0">
                <a:solidFill>
                  <a:srgbClr val="03499E"/>
                </a:solidFill>
                <a:latin typeface="Times New Roman"/>
                <a:cs typeface="Times New Roman"/>
              </a:rPr>
              <a:t>Nhà</a:t>
            </a:r>
            <a:r>
              <a:rPr sz="2400" i="1" spc="150" dirty="0">
                <a:solidFill>
                  <a:srgbClr val="03499E"/>
                </a:solidFill>
                <a:latin typeface="Times New Roman"/>
                <a:cs typeface="Times New Roman"/>
              </a:rPr>
              <a:t> </a:t>
            </a:r>
            <a:r>
              <a:rPr sz="2400" i="1" dirty="0">
                <a:solidFill>
                  <a:srgbClr val="03499E"/>
                </a:solidFill>
                <a:latin typeface="Times New Roman"/>
                <a:cs typeface="Times New Roman"/>
              </a:rPr>
              <a:t>thầu</a:t>
            </a:r>
            <a:r>
              <a:rPr sz="2400" i="1" spc="160" dirty="0">
                <a:solidFill>
                  <a:srgbClr val="03499E"/>
                </a:solidFill>
                <a:latin typeface="Times New Roman"/>
                <a:cs typeface="Times New Roman"/>
              </a:rPr>
              <a:t> </a:t>
            </a:r>
            <a:r>
              <a:rPr sz="2400" i="1" dirty="0">
                <a:solidFill>
                  <a:srgbClr val="03499E"/>
                </a:solidFill>
                <a:latin typeface="Times New Roman"/>
                <a:cs typeface="Times New Roman"/>
              </a:rPr>
              <a:t>được</a:t>
            </a:r>
            <a:r>
              <a:rPr sz="2400" i="1" spc="155" dirty="0">
                <a:solidFill>
                  <a:srgbClr val="03499E"/>
                </a:solidFill>
                <a:latin typeface="Times New Roman"/>
                <a:cs typeface="Times New Roman"/>
              </a:rPr>
              <a:t> </a:t>
            </a:r>
            <a:r>
              <a:rPr sz="2400" i="1" dirty="0">
                <a:solidFill>
                  <a:srgbClr val="03499E"/>
                </a:solidFill>
                <a:latin typeface="Times New Roman"/>
                <a:cs typeface="Times New Roman"/>
              </a:rPr>
              <a:t>thành</a:t>
            </a:r>
            <a:r>
              <a:rPr sz="2400" i="1" spc="150" dirty="0">
                <a:solidFill>
                  <a:srgbClr val="03499E"/>
                </a:solidFill>
                <a:latin typeface="Times New Roman"/>
                <a:cs typeface="Times New Roman"/>
              </a:rPr>
              <a:t> </a:t>
            </a:r>
            <a:r>
              <a:rPr sz="2400" i="1" dirty="0">
                <a:solidFill>
                  <a:srgbClr val="03499E"/>
                </a:solidFill>
                <a:latin typeface="Times New Roman"/>
                <a:cs typeface="Times New Roman"/>
              </a:rPr>
              <a:t>lập</a:t>
            </a:r>
            <a:r>
              <a:rPr sz="2400" i="1" spc="160" dirty="0">
                <a:solidFill>
                  <a:srgbClr val="03499E"/>
                </a:solidFill>
                <a:latin typeface="Times New Roman"/>
                <a:cs typeface="Times New Roman"/>
              </a:rPr>
              <a:t> </a:t>
            </a:r>
            <a:r>
              <a:rPr sz="2400" i="1" dirty="0">
                <a:solidFill>
                  <a:srgbClr val="03499E"/>
                </a:solidFill>
                <a:latin typeface="Times New Roman"/>
                <a:cs typeface="Times New Roman"/>
              </a:rPr>
              <a:t>vào</a:t>
            </a:r>
            <a:r>
              <a:rPr sz="2400" i="1" spc="160" dirty="0">
                <a:solidFill>
                  <a:srgbClr val="03499E"/>
                </a:solidFill>
                <a:latin typeface="Times New Roman"/>
                <a:cs typeface="Times New Roman"/>
              </a:rPr>
              <a:t> </a:t>
            </a:r>
            <a:r>
              <a:rPr sz="2400" i="1" dirty="0">
                <a:solidFill>
                  <a:srgbClr val="03499E"/>
                </a:solidFill>
                <a:latin typeface="Times New Roman"/>
                <a:cs typeface="Times New Roman"/>
              </a:rPr>
              <a:t>năm</a:t>
            </a:r>
            <a:r>
              <a:rPr sz="2400" i="1" spc="165" dirty="0">
                <a:solidFill>
                  <a:srgbClr val="03499E"/>
                </a:solidFill>
                <a:latin typeface="Times New Roman"/>
                <a:cs typeface="Times New Roman"/>
              </a:rPr>
              <a:t> </a:t>
            </a:r>
            <a:r>
              <a:rPr sz="2400" i="1" dirty="0">
                <a:solidFill>
                  <a:srgbClr val="03499E"/>
                </a:solidFill>
                <a:latin typeface="Times New Roman"/>
                <a:cs typeface="Times New Roman"/>
              </a:rPr>
              <a:t>2022</a:t>
            </a:r>
            <a:r>
              <a:rPr sz="2400" i="1" spc="170" dirty="0">
                <a:solidFill>
                  <a:srgbClr val="03499E"/>
                </a:solidFill>
                <a:latin typeface="Times New Roman"/>
                <a:cs typeface="Times New Roman"/>
              </a:rPr>
              <a:t> </a:t>
            </a:r>
            <a:r>
              <a:rPr sz="2400" i="1" dirty="0">
                <a:solidFill>
                  <a:srgbClr val="03499E"/>
                </a:solidFill>
                <a:latin typeface="Times New Roman"/>
                <a:cs typeface="Times New Roman"/>
              </a:rPr>
              <a:t>nhưng</a:t>
            </a:r>
            <a:r>
              <a:rPr sz="2400" i="1" spc="165" dirty="0">
                <a:solidFill>
                  <a:srgbClr val="03499E"/>
                </a:solidFill>
                <a:latin typeface="Times New Roman"/>
                <a:cs typeface="Times New Roman"/>
              </a:rPr>
              <a:t> </a:t>
            </a:r>
            <a:r>
              <a:rPr sz="2400" i="1" spc="-10" dirty="0">
                <a:solidFill>
                  <a:srgbClr val="03499E"/>
                </a:solidFill>
                <a:latin typeface="Times New Roman"/>
                <a:cs typeface="Times New Roman"/>
              </a:rPr>
              <a:t>doanh </a:t>
            </a:r>
            <a:r>
              <a:rPr sz="2400" i="1" dirty="0">
                <a:solidFill>
                  <a:srgbClr val="03499E"/>
                </a:solidFill>
                <a:latin typeface="Times New Roman"/>
                <a:cs typeface="Times New Roman"/>
              </a:rPr>
              <a:t>thu</a:t>
            </a:r>
            <a:r>
              <a:rPr sz="2400" i="1" spc="60" dirty="0">
                <a:solidFill>
                  <a:srgbClr val="03499E"/>
                </a:solidFill>
                <a:latin typeface="Times New Roman"/>
                <a:cs typeface="Times New Roman"/>
              </a:rPr>
              <a:t> </a:t>
            </a:r>
            <a:r>
              <a:rPr sz="2400" i="1" dirty="0">
                <a:solidFill>
                  <a:srgbClr val="03499E"/>
                </a:solidFill>
                <a:latin typeface="Times New Roman"/>
                <a:cs typeface="Times New Roman"/>
              </a:rPr>
              <a:t>trung</a:t>
            </a:r>
            <a:r>
              <a:rPr sz="2400" i="1" spc="80" dirty="0">
                <a:solidFill>
                  <a:srgbClr val="03499E"/>
                </a:solidFill>
                <a:latin typeface="Times New Roman"/>
                <a:cs typeface="Times New Roman"/>
              </a:rPr>
              <a:t> </a:t>
            </a:r>
            <a:r>
              <a:rPr sz="2400" i="1" dirty="0">
                <a:solidFill>
                  <a:srgbClr val="03499E"/>
                </a:solidFill>
                <a:latin typeface="Times New Roman"/>
                <a:cs typeface="Times New Roman"/>
              </a:rPr>
              <a:t>bình</a:t>
            </a:r>
            <a:r>
              <a:rPr sz="2400" i="1" spc="70" dirty="0">
                <a:solidFill>
                  <a:srgbClr val="03499E"/>
                </a:solidFill>
                <a:latin typeface="Times New Roman"/>
                <a:cs typeface="Times New Roman"/>
              </a:rPr>
              <a:t> </a:t>
            </a:r>
            <a:r>
              <a:rPr sz="2400" i="1" dirty="0">
                <a:solidFill>
                  <a:srgbClr val="03499E"/>
                </a:solidFill>
                <a:latin typeface="Times New Roman"/>
                <a:cs typeface="Times New Roman"/>
              </a:rPr>
              <a:t>của</a:t>
            </a:r>
            <a:r>
              <a:rPr sz="2400" i="1" spc="75" dirty="0">
                <a:solidFill>
                  <a:srgbClr val="03499E"/>
                </a:solidFill>
                <a:latin typeface="Times New Roman"/>
                <a:cs typeface="Times New Roman"/>
              </a:rPr>
              <a:t> </a:t>
            </a:r>
            <a:r>
              <a:rPr sz="2400" i="1" dirty="0">
                <a:solidFill>
                  <a:srgbClr val="03499E"/>
                </a:solidFill>
                <a:latin typeface="Times New Roman"/>
                <a:cs typeface="Times New Roman"/>
              </a:rPr>
              <a:t>năm</a:t>
            </a:r>
            <a:r>
              <a:rPr sz="2400" i="1" spc="70" dirty="0">
                <a:solidFill>
                  <a:srgbClr val="03499E"/>
                </a:solidFill>
                <a:latin typeface="Times New Roman"/>
                <a:cs typeface="Times New Roman"/>
              </a:rPr>
              <a:t> </a:t>
            </a:r>
            <a:r>
              <a:rPr sz="2400" i="1" dirty="0">
                <a:solidFill>
                  <a:srgbClr val="03499E"/>
                </a:solidFill>
                <a:latin typeface="Times New Roman"/>
                <a:cs typeface="Times New Roman"/>
              </a:rPr>
              <a:t>2022</a:t>
            </a:r>
            <a:r>
              <a:rPr sz="2400" i="1" spc="70" dirty="0">
                <a:solidFill>
                  <a:srgbClr val="03499E"/>
                </a:solidFill>
                <a:latin typeface="Times New Roman"/>
                <a:cs typeface="Times New Roman"/>
              </a:rPr>
              <a:t> </a:t>
            </a:r>
            <a:r>
              <a:rPr sz="2400" i="1" dirty="0">
                <a:solidFill>
                  <a:srgbClr val="03499E"/>
                </a:solidFill>
                <a:latin typeface="Times New Roman"/>
                <a:cs typeface="Times New Roman"/>
              </a:rPr>
              <a:t>và</a:t>
            </a:r>
            <a:r>
              <a:rPr sz="2400" i="1" spc="70" dirty="0">
                <a:solidFill>
                  <a:srgbClr val="03499E"/>
                </a:solidFill>
                <a:latin typeface="Times New Roman"/>
                <a:cs typeface="Times New Roman"/>
              </a:rPr>
              <a:t> </a:t>
            </a:r>
            <a:r>
              <a:rPr sz="2400" i="1" dirty="0">
                <a:solidFill>
                  <a:srgbClr val="03499E"/>
                </a:solidFill>
                <a:latin typeface="Times New Roman"/>
                <a:cs typeface="Times New Roman"/>
              </a:rPr>
              <a:t>năm</a:t>
            </a:r>
            <a:r>
              <a:rPr sz="2400" i="1" spc="65" dirty="0">
                <a:solidFill>
                  <a:srgbClr val="03499E"/>
                </a:solidFill>
                <a:latin typeface="Times New Roman"/>
                <a:cs typeface="Times New Roman"/>
              </a:rPr>
              <a:t> </a:t>
            </a:r>
            <a:r>
              <a:rPr sz="2400" i="1" dirty="0">
                <a:solidFill>
                  <a:srgbClr val="03499E"/>
                </a:solidFill>
                <a:latin typeface="Times New Roman"/>
                <a:cs typeface="Times New Roman"/>
              </a:rPr>
              <a:t>2023</a:t>
            </a:r>
            <a:r>
              <a:rPr sz="2400" i="1" spc="70" dirty="0">
                <a:solidFill>
                  <a:srgbClr val="03499E"/>
                </a:solidFill>
                <a:latin typeface="Times New Roman"/>
                <a:cs typeface="Times New Roman"/>
              </a:rPr>
              <a:t> </a:t>
            </a:r>
            <a:r>
              <a:rPr sz="2400" i="1" dirty="0">
                <a:solidFill>
                  <a:srgbClr val="03499E"/>
                </a:solidFill>
                <a:latin typeface="Times New Roman"/>
                <a:cs typeface="Times New Roman"/>
              </a:rPr>
              <a:t>đáp</a:t>
            </a:r>
            <a:r>
              <a:rPr sz="2400" i="1" spc="70" dirty="0">
                <a:solidFill>
                  <a:srgbClr val="03499E"/>
                </a:solidFill>
                <a:latin typeface="Times New Roman"/>
                <a:cs typeface="Times New Roman"/>
              </a:rPr>
              <a:t> </a:t>
            </a:r>
            <a:r>
              <a:rPr sz="2400" i="1" dirty="0">
                <a:solidFill>
                  <a:srgbClr val="03499E"/>
                </a:solidFill>
                <a:latin typeface="Times New Roman"/>
                <a:cs typeface="Times New Roman"/>
              </a:rPr>
              <a:t>ứng</a:t>
            </a:r>
            <a:r>
              <a:rPr sz="2400" i="1" spc="70" dirty="0">
                <a:solidFill>
                  <a:srgbClr val="03499E"/>
                </a:solidFill>
                <a:latin typeface="Times New Roman"/>
                <a:cs typeface="Times New Roman"/>
              </a:rPr>
              <a:t> </a:t>
            </a:r>
            <a:r>
              <a:rPr sz="2400" i="1" dirty="0">
                <a:solidFill>
                  <a:srgbClr val="03499E"/>
                </a:solidFill>
                <a:latin typeface="Times New Roman"/>
                <a:cs typeface="Times New Roman"/>
              </a:rPr>
              <a:t>yêu</a:t>
            </a:r>
            <a:r>
              <a:rPr sz="2400" i="1" spc="70" dirty="0">
                <a:solidFill>
                  <a:srgbClr val="03499E"/>
                </a:solidFill>
                <a:latin typeface="Times New Roman"/>
                <a:cs typeface="Times New Roman"/>
              </a:rPr>
              <a:t> </a:t>
            </a:r>
            <a:r>
              <a:rPr sz="2400" i="1" dirty="0">
                <a:solidFill>
                  <a:srgbClr val="03499E"/>
                </a:solidFill>
                <a:latin typeface="Times New Roman"/>
                <a:cs typeface="Times New Roman"/>
              </a:rPr>
              <a:t>cầu</a:t>
            </a:r>
            <a:r>
              <a:rPr sz="2400" i="1" spc="65" dirty="0">
                <a:solidFill>
                  <a:srgbClr val="03499E"/>
                </a:solidFill>
                <a:latin typeface="Times New Roman"/>
                <a:cs typeface="Times New Roman"/>
              </a:rPr>
              <a:t> </a:t>
            </a:r>
            <a:r>
              <a:rPr sz="2400" i="1" dirty="0">
                <a:solidFill>
                  <a:srgbClr val="03499E"/>
                </a:solidFill>
                <a:latin typeface="Times New Roman"/>
                <a:cs typeface="Times New Roman"/>
              </a:rPr>
              <a:t>thì</a:t>
            </a:r>
            <a:r>
              <a:rPr sz="2400" i="1" spc="80" dirty="0">
                <a:solidFill>
                  <a:srgbClr val="03499E"/>
                </a:solidFill>
                <a:latin typeface="Times New Roman"/>
                <a:cs typeface="Times New Roman"/>
              </a:rPr>
              <a:t> </a:t>
            </a:r>
            <a:r>
              <a:rPr sz="2400" i="1" dirty="0">
                <a:solidFill>
                  <a:srgbClr val="03499E"/>
                </a:solidFill>
                <a:latin typeface="Times New Roman"/>
                <a:cs typeface="Times New Roman"/>
              </a:rPr>
              <a:t>nhà</a:t>
            </a:r>
            <a:r>
              <a:rPr sz="2400" i="1" spc="60" dirty="0">
                <a:solidFill>
                  <a:srgbClr val="03499E"/>
                </a:solidFill>
                <a:latin typeface="Times New Roman"/>
                <a:cs typeface="Times New Roman"/>
              </a:rPr>
              <a:t> </a:t>
            </a:r>
            <a:r>
              <a:rPr sz="2400" i="1" dirty="0">
                <a:solidFill>
                  <a:srgbClr val="03499E"/>
                </a:solidFill>
                <a:latin typeface="Times New Roman"/>
                <a:cs typeface="Times New Roman"/>
              </a:rPr>
              <a:t>thầu</a:t>
            </a:r>
            <a:r>
              <a:rPr sz="2400" i="1" spc="70" dirty="0">
                <a:solidFill>
                  <a:srgbClr val="03499E"/>
                </a:solidFill>
                <a:latin typeface="Times New Roman"/>
                <a:cs typeface="Times New Roman"/>
              </a:rPr>
              <a:t> </a:t>
            </a:r>
            <a:r>
              <a:rPr sz="2400" i="1" dirty="0">
                <a:solidFill>
                  <a:srgbClr val="03499E"/>
                </a:solidFill>
                <a:latin typeface="Times New Roman"/>
                <a:cs typeface="Times New Roman"/>
              </a:rPr>
              <a:t>được</a:t>
            </a:r>
            <a:r>
              <a:rPr sz="2400" i="1" spc="65" dirty="0">
                <a:solidFill>
                  <a:srgbClr val="03499E"/>
                </a:solidFill>
                <a:latin typeface="Times New Roman"/>
                <a:cs typeface="Times New Roman"/>
              </a:rPr>
              <a:t> </a:t>
            </a:r>
            <a:r>
              <a:rPr sz="2400" i="1" spc="-20" dirty="0">
                <a:solidFill>
                  <a:srgbClr val="03499E"/>
                </a:solidFill>
                <a:latin typeface="Times New Roman"/>
                <a:cs typeface="Times New Roman"/>
              </a:rPr>
              <a:t>tiếp </a:t>
            </a:r>
            <a:r>
              <a:rPr sz="2400" i="1" dirty="0">
                <a:solidFill>
                  <a:srgbClr val="03499E"/>
                </a:solidFill>
                <a:latin typeface="Times New Roman"/>
                <a:cs typeface="Times New Roman"/>
              </a:rPr>
              <a:t>tục</a:t>
            </a:r>
            <a:r>
              <a:rPr sz="2400" i="1" spc="-10" dirty="0">
                <a:solidFill>
                  <a:srgbClr val="03499E"/>
                </a:solidFill>
                <a:latin typeface="Times New Roman"/>
                <a:cs typeface="Times New Roman"/>
              </a:rPr>
              <a:t> </a:t>
            </a:r>
            <a:r>
              <a:rPr sz="2400" i="1" dirty="0">
                <a:solidFill>
                  <a:srgbClr val="03499E"/>
                </a:solidFill>
                <a:latin typeface="Times New Roman"/>
                <a:cs typeface="Times New Roman"/>
              </a:rPr>
              <a:t>đánh</a:t>
            </a:r>
            <a:r>
              <a:rPr sz="2400" i="1" spc="5" dirty="0">
                <a:solidFill>
                  <a:srgbClr val="03499E"/>
                </a:solidFill>
                <a:latin typeface="Times New Roman"/>
                <a:cs typeface="Times New Roman"/>
              </a:rPr>
              <a:t> </a:t>
            </a:r>
            <a:r>
              <a:rPr sz="2400" i="1" spc="-20" dirty="0">
                <a:solidFill>
                  <a:srgbClr val="03499E"/>
                </a:solidFill>
                <a:latin typeface="Times New Roman"/>
                <a:cs typeface="Times New Roman"/>
              </a:rPr>
              <a:t>giá.</a:t>
            </a:r>
            <a:endParaRPr sz="2400">
              <a:latin typeface="Times New Roman"/>
              <a:cs typeface="Times New Roman"/>
            </a:endParaRPr>
          </a:p>
        </p:txBody>
      </p:sp>
      <p:sp>
        <p:nvSpPr>
          <p:cNvPr id="3" name="object 3"/>
          <p:cNvSpPr txBox="1"/>
          <p:nvPr/>
        </p:nvSpPr>
        <p:spPr>
          <a:xfrm>
            <a:off x="11727815" y="6563140"/>
            <a:ext cx="251460" cy="179705"/>
          </a:xfrm>
          <a:prstGeom prst="rect">
            <a:avLst/>
          </a:prstGeom>
        </p:spPr>
        <p:txBody>
          <a:bodyPr vert="horz" wrap="square" lIns="0" tIns="8255" rIns="0" bIns="0" rtlCol="0">
            <a:spAutoFit/>
          </a:bodyPr>
          <a:lstStyle/>
          <a:p>
            <a:pPr marL="38100">
              <a:lnSpc>
                <a:spcPct val="100000"/>
              </a:lnSpc>
              <a:spcBef>
                <a:spcPts val="65"/>
              </a:spcBef>
            </a:pPr>
            <a:fld id="{81D60167-4931-47E6-BA6A-407CBD079E47}" type="slidenum">
              <a:rPr sz="1000" spc="-25" dirty="0">
                <a:latin typeface="Verdana"/>
                <a:cs typeface="Verdana"/>
              </a:rPr>
              <a:t>93</a:t>
            </a:fld>
            <a:endParaRPr sz="1000">
              <a:latin typeface="Verdana"/>
              <a:cs typeface="Verdana"/>
            </a:endParaRPr>
          </a:p>
        </p:txBody>
      </p:sp>
      <p:sp>
        <p:nvSpPr>
          <p:cNvPr id="4" name="Slide Number Placeholder 3">
            <a:extLst>
              <a:ext uri="{FF2B5EF4-FFF2-40B4-BE49-F238E27FC236}">
                <a16:creationId xmlns:a16="http://schemas.microsoft.com/office/drawing/2014/main" id="{3270D309-1235-E5C8-603B-B1044372436D}"/>
              </a:ext>
            </a:extLst>
          </p:cNvPr>
          <p:cNvSpPr>
            <a:spLocks noGrp="1"/>
          </p:cNvSpPr>
          <p:nvPr>
            <p:ph type="sldNum" sz="quarter" idx="7"/>
          </p:nvPr>
        </p:nvSpPr>
        <p:spPr/>
        <p:txBody>
          <a:bodyPr/>
          <a:lstStyle/>
          <a:p>
            <a:pPr marL="4939665">
              <a:lnSpc>
                <a:spcPts val="1655"/>
              </a:lnSpc>
            </a:pPr>
            <a:fld id="{81D60167-4931-47E6-BA6A-407CBD079E47}" type="slidenum">
              <a:rPr lang="en-US" spc="-25" smtClean="0"/>
              <a:t>93</a:t>
            </a:fld>
            <a:endParaRPr lang="en-US" spc="-25" dirty="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88340" y="504901"/>
            <a:ext cx="11057255" cy="3866515"/>
          </a:xfrm>
          <a:prstGeom prst="rect">
            <a:avLst/>
          </a:prstGeom>
        </p:spPr>
        <p:txBody>
          <a:bodyPr vert="horz" wrap="square" lIns="0" tIns="12065" rIns="0" bIns="0" rtlCol="0">
            <a:spAutoFit/>
          </a:bodyPr>
          <a:lstStyle/>
          <a:p>
            <a:pPr marL="469265" indent="-304165">
              <a:lnSpc>
                <a:spcPct val="100000"/>
              </a:lnSpc>
              <a:spcBef>
                <a:spcPts val="95"/>
              </a:spcBef>
              <a:buClr>
                <a:srgbClr val="03499E"/>
              </a:buClr>
              <a:buSzPct val="42857"/>
              <a:buFont typeface="Times New Roman"/>
              <a:buChar char="●"/>
              <a:tabLst>
                <a:tab pos="469265" algn="l"/>
              </a:tabLst>
            </a:pPr>
            <a:r>
              <a:rPr sz="2800" b="1" dirty="0">
                <a:solidFill>
                  <a:srgbClr val="03499E"/>
                </a:solidFill>
                <a:latin typeface="Times New Roman"/>
                <a:cs typeface="Times New Roman"/>
              </a:rPr>
              <a:t>Một</a:t>
            </a:r>
            <a:r>
              <a:rPr sz="2800" b="1" spc="-30" dirty="0">
                <a:solidFill>
                  <a:srgbClr val="03499E"/>
                </a:solidFill>
                <a:latin typeface="Times New Roman"/>
                <a:cs typeface="Times New Roman"/>
              </a:rPr>
              <a:t> </a:t>
            </a:r>
            <a:r>
              <a:rPr sz="2800" b="1" dirty="0">
                <a:solidFill>
                  <a:srgbClr val="03499E"/>
                </a:solidFill>
                <a:latin typeface="Times New Roman"/>
                <a:cs typeface="Times New Roman"/>
              </a:rPr>
              <a:t>vài</a:t>
            </a:r>
            <a:r>
              <a:rPr sz="2800" b="1" spc="-50" dirty="0">
                <a:solidFill>
                  <a:srgbClr val="03499E"/>
                </a:solidFill>
                <a:latin typeface="Times New Roman"/>
                <a:cs typeface="Times New Roman"/>
              </a:rPr>
              <a:t> </a:t>
            </a:r>
            <a:r>
              <a:rPr sz="2800" b="1" dirty="0">
                <a:solidFill>
                  <a:srgbClr val="03499E"/>
                </a:solidFill>
                <a:latin typeface="Times New Roman"/>
                <a:cs typeface="Times New Roman"/>
              </a:rPr>
              <a:t>nội</a:t>
            </a:r>
            <a:r>
              <a:rPr sz="2800" b="1" spc="-35" dirty="0">
                <a:solidFill>
                  <a:srgbClr val="03499E"/>
                </a:solidFill>
                <a:latin typeface="Times New Roman"/>
                <a:cs typeface="Times New Roman"/>
              </a:rPr>
              <a:t> </a:t>
            </a:r>
            <a:r>
              <a:rPr sz="2800" b="1" dirty="0">
                <a:solidFill>
                  <a:srgbClr val="03499E"/>
                </a:solidFill>
                <a:latin typeface="Times New Roman"/>
                <a:cs typeface="Times New Roman"/>
              </a:rPr>
              <a:t>dung</a:t>
            </a:r>
            <a:r>
              <a:rPr sz="2800" b="1" spc="-25" dirty="0">
                <a:solidFill>
                  <a:srgbClr val="03499E"/>
                </a:solidFill>
                <a:latin typeface="Times New Roman"/>
                <a:cs typeface="Times New Roman"/>
              </a:rPr>
              <a:t> </a:t>
            </a:r>
            <a:r>
              <a:rPr sz="2800" b="1" dirty="0">
                <a:solidFill>
                  <a:srgbClr val="03499E"/>
                </a:solidFill>
                <a:latin typeface="Times New Roman"/>
                <a:cs typeface="Times New Roman"/>
              </a:rPr>
              <a:t>bổ</a:t>
            </a:r>
            <a:r>
              <a:rPr sz="2800" b="1" spc="-30" dirty="0">
                <a:solidFill>
                  <a:srgbClr val="03499E"/>
                </a:solidFill>
                <a:latin typeface="Times New Roman"/>
                <a:cs typeface="Times New Roman"/>
              </a:rPr>
              <a:t> </a:t>
            </a:r>
            <a:r>
              <a:rPr sz="2800" b="1" dirty="0">
                <a:solidFill>
                  <a:srgbClr val="03499E"/>
                </a:solidFill>
                <a:latin typeface="Times New Roman"/>
                <a:cs typeface="Times New Roman"/>
              </a:rPr>
              <a:t>sung,</a:t>
            </a:r>
            <a:r>
              <a:rPr sz="2800" b="1" spc="-40" dirty="0">
                <a:solidFill>
                  <a:srgbClr val="03499E"/>
                </a:solidFill>
                <a:latin typeface="Times New Roman"/>
                <a:cs typeface="Times New Roman"/>
              </a:rPr>
              <a:t> </a:t>
            </a:r>
            <a:r>
              <a:rPr sz="2800" b="1" dirty="0">
                <a:solidFill>
                  <a:srgbClr val="03499E"/>
                </a:solidFill>
                <a:latin typeface="Times New Roman"/>
                <a:cs typeface="Times New Roman"/>
              </a:rPr>
              <a:t>sửa</a:t>
            </a:r>
            <a:r>
              <a:rPr sz="2800" b="1" spc="-40" dirty="0">
                <a:solidFill>
                  <a:srgbClr val="03499E"/>
                </a:solidFill>
                <a:latin typeface="Times New Roman"/>
                <a:cs typeface="Times New Roman"/>
              </a:rPr>
              <a:t> </a:t>
            </a:r>
            <a:r>
              <a:rPr sz="2800" b="1" dirty="0">
                <a:solidFill>
                  <a:srgbClr val="03499E"/>
                </a:solidFill>
                <a:latin typeface="Times New Roman"/>
                <a:cs typeface="Times New Roman"/>
              </a:rPr>
              <a:t>đổi</a:t>
            </a:r>
            <a:r>
              <a:rPr sz="2800" b="1" spc="-40" dirty="0">
                <a:solidFill>
                  <a:srgbClr val="03499E"/>
                </a:solidFill>
                <a:latin typeface="Times New Roman"/>
                <a:cs typeface="Times New Roman"/>
              </a:rPr>
              <a:t> </a:t>
            </a:r>
            <a:r>
              <a:rPr sz="2800" b="1" dirty="0">
                <a:solidFill>
                  <a:srgbClr val="03499E"/>
                </a:solidFill>
                <a:latin typeface="Times New Roman"/>
                <a:cs typeface="Times New Roman"/>
              </a:rPr>
              <a:t>tại</a:t>
            </a:r>
            <a:r>
              <a:rPr sz="2800" b="1" spc="-35" dirty="0">
                <a:solidFill>
                  <a:srgbClr val="03499E"/>
                </a:solidFill>
                <a:latin typeface="Times New Roman"/>
                <a:cs typeface="Times New Roman"/>
              </a:rPr>
              <a:t> </a:t>
            </a:r>
            <a:r>
              <a:rPr sz="2800" b="1" spc="-10" dirty="0">
                <a:solidFill>
                  <a:srgbClr val="03499E"/>
                </a:solidFill>
                <a:latin typeface="Times New Roman"/>
                <a:cs typeface="Times New Roman"/>
              </a:rPr>
              <a:t>TT06:</a:t>
            </a:r>
            <a:endParaRPr sz="2800">
              <a:latin typeface="Times New Roman"/>
              <a:cs typeface="Times New Roman"/>
            </a:endParaRPr>
          </a:p>
          <a:p>
            <a:pPr marL="354965" indent="-342265">
              <a:lnSpc>
                <a:spcPct val="100000"/>
              </a:lnSpc>
              <a:spcBef>
                <a:spcPts val="5"/>
              </a:spcBef>
              <a:buChar char="-"/>
              <a:tabLst>
                <a:tab pos="354965" algn="l"/>
              </a:tabLst>
            </a:pPr>
            <a:r>
              <a:rPr sz="2800" dirty="0">
                <a:solidFill>
                  <a:srgbClr val="03499E"/>
                </a:solidFill>
                <a:latin typeface="Times New Roman"/>
                <a:cs typeface="Times New Roman"/>
              </a:rPr>
              <a:t>Mẫu</a:t>
            </a:r>
            <a:r>
              <a:rPr sz="2800" spc="-25" dirty="0">
                <a:solidFill>
                  <a:srgbClr val="03499E"/>
                </a:solidFill>
                <a:latin typeface="Times New Roman"/>
                <a:cs typeface="Times New Roman"/>
              </a:rPr>
              <a:t> </a:t>
            </a:r>
            <a:r>
              <a:rPr sz="2800" dirty="0">
                <a:solidFill>
                  <a:srgbClr val="03499E"/>
                </a:solidFill>
                <a:latin typeface="Times New Roman"/>
                <a:cs typeface="Times New Roman"/>
              </a:rPr>
              <a:t>số</a:t>
            </a:r>
            <a:r>
              <a:rPr sz="2800" spc="-15" dirty="0">
                <a:solidFill>
                  <a:srgbClr val="03499E"/>
                </a:solidFill>
                <a:latin typeface="Times New Roman"/>
                <a:cs typeface="Times New Roman"/>
              </a:rPr>
              <a:t> </a:t>
            </a:r>
            <a:r>
              <a:rPr sz="2800" dirty="0">
                <a:solidFill>
                  <a:srgbClr val="03499E"/>
                </a:solidFill>
                <a:latin typeface="Times New Roman"/>
                <a:cs typeface="Times New Roman"/>
              </a:rPr>
              <a:t>02A:</a:t>
            </a:r>
            <a:r>
              <a:rPr sz="2800" spc="-20" dirty="0">
                <a:solidFill>
                  <a:srgbClr val="03499E"/>
                </a:solidFill>
                <a:latin typeface="Times New Roman"/>
                <a:cs typeface="Times New Roman"/>
              </a:rPr>
              <a:t> </a:t>
            </a:r>
            <a:r>
              <a:rPr sz="2800" dirty="0">
                <a:solidFill>
                  <a:srgbClr val="03499E"/>
                </a:solidFill>
                <a:latin typeface="Times New Roman"/>
                <a:cs typeface="Times New Roman"/>
              </a:rPr>
              <a:t>Đơn dự</a:t>
            </a:r>
            <a:r>
              <a:rPr sz="2800" spc="-25" dirty="0">
                <a:solidFill>
                  <a:srgbClr val="03499E"/>
                </a:solidFill>
                <a:latin typeface="Times New Roman"/>
                <a:cs typeface="Times New Roman"/>
              </a:rPr>
              <a:t> </a:t>
            </a:r>
            <a:r>
              <a:rPr sz="2800" dirty="0">
                <a:solidFill>
                  <a:srgbClr val="03499E"/>
                </a:solidFill>
                <a:latin typeface="Times New Roman"/>
                <a:cs typeface="Times New Roman"/>
              </a:rPr>
              <a:t>thầu</a:t>
            </a:r>
            <a:r>
              <a:rPr sz="2800" spc="-30" dirty="0">
                <a:solidFill>
                  <a:srgbClr val="03499E"/>
                </a:solidFill>
                <a:latin typeface="Times New Roman"/>
                <a:cs typeface="Times New Roman"/>
              </a:rPr>
              <a:t> </a:t>
            </a:r>
            <a:r>
              <a:rPr sz="2800" dirty="0">
                <a:solidFill>
                  <a:srgbClr val="03499E"/>
                </a:solidFill>
                <a:latin typeface="Times New Roman"/>
                <a:cs typeface="Times New Roman"/>
              </a:rPr>
              <a:t>(áp</a:t>
            </a:r>
            <a:r>
              <a:rPr sz="2800" spc="-15" dirty="0">
                <a:solidFill>
                  <a:srgbClr val="03499E"/>
                </a:solidFill>
                <a:latin typeface="Times New Roman"/>
                <a:cs typeface="Times New Roman"/>
              </a:rPr>
              <a:t> </a:t>
            </a:r>
            <a:r>
              <a:rPr sz="2800" dirty="0">
                <a:solidFill>
                  <a:srgbClr val="03499E"/>
                </a:solidFill>
                <a:latin typeface="Times New Roman"/>
                <a:cs typeface="Times New Roman"/>
              </a:rPr>
              <a:t>dụng</a:t>
            </a:r>
            <a:r>
              <a:rPr sz="2800" spc="-30" dirty="0">
                <a:solidFill>
                  <a:srgbClr val="03499E"/>
                </a:solidFill>
                <a:latin typeface="Times New Roman"/>
                <a:cs typeface="Times New Roman"/>
              </a:rPr>
              <a:t> </a:t>
            </a:r>
            <a:r>
              <a:rPr sz="2800" dirty="0">
                <a:solidFill>
                  <a:srgbClr val="03499E"/>
                </a:solidFill>
                <a:latin typeface="Times New Roman"/>
                <a:cs typeface="Times New Roman"/>
              </a:rPr>
              <a:t>với</a:t>
            </a:r>
            <a:r>
              <a:rPr sz="2800" spc="-15" dirty="0">
                <a:solidFill>
                  <a:srgbClr val="03499E"/>
                </a:solidFill>
                <a:latin typeface="Times New Roman"/>
                <a:cs typeface="Times New Roman"/>
              </a:rPr>
              <a:t> </a:t>
            </a:r>
            <a:r>
              <a:rPr sz="2800" dirty="0">
                <a:solidFill>
                  <a:srgbClr val="03499E"/>
                </a:solidFill>
                <a:latin typeface="Times New Roman"/>
                <a:cs typeface="Times New Roman"/>
              </a:rPr>
              <a:t>nhà</a:t>
            </a:r>
            <a:r>
              <a:rPr sz="2800" spc="-25" dirty="0">
                <a:solidFill>
                  <a:srgbClr val="03499E"/>
                </a:solidFill>
                <a:latin typeface="Times New Roman"/>
                <a:cs typeface="Times New Roman"/>
              </a:rPr>
              <a:t> </a:t>
            </a:r>
            <a:r>
              <a:rPr sz="2800" dirty="0">
                <a:solidFill>
                  <a:srgbClr val="03499E"/>
                </a:solidFill>
                <a:latin typeface="Times New Roman"/>
                <a:cs typeface="Times New Roman"/>
              </a:rPr>
              <a:t>thầu</a:t>
            </a:r>
            <a:r>
              <a:rPr sz="2800" spc="-30" dirty="0">
                <a:solidFill>
                  <a:srgbClr val="03499E"/>
                </a:solidFill>
                <a:latin typeface="Times New Roman"/>
                <a:cs typeface="Times New Roman"/>
              </a:rPr>
              <a:t> </a:t>
            </a:r>
            <a:r>
              <a:rPr sz="2800" dirty="0">
                <a:solidFill>
                  <a:srgbClr val="03499E"/>
                </a:solidFill>
                <a:latin typeface="Times New Roman"/>
                <a:cs typeface="Times New Roman"/>
              </a:rPr>
              <a:t>là</a:t>
            </a:r>
            <a:r>
              <a:rPr sz="2800" spc="-25" dirty="0">
                <a:solidFill>
                  <a:srgbClr val="03499E"/>
                </a:solidFill>
                <a:latin typeface="Times New Roman"/>
                <a:cs typeface="Times New Roman"/>
              </a:rPr>
              <a:t> </a:t>
            </a:r>
            <a:r>
              <a:rPr sz="2800" dirty="0">
                <a:solidFill>
                  <a:srgbClr val="03499E"/>
                </a:solidFill>
                <a:latin typeface="Times New Roman"/>
                <a:cs typeface="Times New Roman"/>
              </a:rPr>
              <a:t>tổ</a:t>
            </a:r>
            <a:r>
              <a:rPr sz="2800" spc="-15" dirty="0">
                <a:solidFill>
                  <a:srgbClr val="03499E"/>
                </a:solidFill>
                <a:latin typeface="Times New Roman"/>
                <a:cs typeface="Times New Roman"/>
              </a:rPr>
              <a:t> </a:t>
            </a:r>
            <a:r>
              <a:rPr sz="2800" spc="-10" dirty="0">
                <a:solidFill>
                  <a:srgbClr val="03499E"/>
                </a:solidFill>
                <a:latin typeface="Times New Roman"/>
                <a:cs typeface="Times New Roman"/>
              </a:rPr>
              <a:t>chức)</a:t>
            </a:r>
            <a:endParaRPr sz="2800">
              <a:latin typeface="Times New Roman"/>
              <a:cs typeface="Times New Roman"/>
            </a:endParaRPr>
          </a:p>
          <a:p>
            <a:pPr marL="12700" marR="361950" indent="342265">
              <a:lnSpc>
                <a:spcPct val="100000"/>
              </a:lnSpc>
              <a:buFont typeface="Times New Roman"/>
              <a:buChar char="-"/>
              <a:tabLst>
                <a:tab pos="354965" algn="l"/>
              </a:tabLst>
            </a:pPr>
            <a:r>
              <a:rPr sz="2800" b="1" i="1" dirty="0">
                <a:solidFill>
                  <a:srgbClr val="03499E"/>
                </a:solidFill>
                <a:latin typeface="Times New Roman"/>
                <a:cs typeface="Times New Roman"/>
              </a:rPr>
              <a:t>Mẫu</a:t>
            </a:r>
            <a:r>
              <a:rPr sz="2800" b="1" i="1" spc="-30" dirty="0">
                <a:solidFill>
                  <a:srgbClr val="03499E"/>
                </a:solidFill>
                <a:latin typeface="Times New Roman"/>
                <a:cs typeface="Times New Roman"/>
              </a:rPr>
              <a:t> </a:t>
            </a:r>
            <a:r>
              <a:rPr sz="2800" b="1" i="1" dirty="0">
                <a:solidFill>
                  <a:srgbClr val="03499E"/>
                </a:solidFill>
                <a:latin typeface="Times New Roman"/>
                <a:cs typeface="Times New Roman"/>
              </a:rPr>
              <a:t>số</a:t>
            </a:r>
            <a:r>
              <a:rPr sz="2800" b="1" i="1" spc="-35" dirty="0">
                <a:solidFill>
                  <a:srgbClr val="03499E"/>
                </a:solidFill>
                <a:latin typeface="Times New Roman"/>
                <a:cs typeface="Times New Roman"/>
              </a:rPr>
              <a:t> </a:t>
            </a:r>
            <a:r>
              <a:rPr sz="2800" b="1" i="1" dirty="0">
                <a:solidFill>
                  <a:srgbClr val="03499E"/>
                </a:solidFill>
                <a:latin typeface="Times New Roman"/>
                <a:cs typeface="Times New Roman"/>
              </a:rPr>
              <a:t>02B:</a:t>
            </a:r>
            <a:r>
              <a:rPr sz="2800" b="1" i="1" spc="-35" dirty="0">
                <a:solidFill>
                  <a:srgbClr val="03499E"/>
                </a:solidFill>
                <a:latin typeface="Times New Roman"/>
                <a:cs typeface="Times New Roman"/>
              </a:rPr>
              <a:t> </a:t>
            </a:r>
            <a:r>
              <a:rPr sz="2800" b="1" i="1" dirty="0">
                <a:solidFill>
                  <a:srgbClr val="03499E"/>
                </a:solidFill>
                <a:latin typeface="Times New Roman"/>
                <a:cs typeface="Times New Roman"/>
              </a:rPr>
              <a:t>Đơn</a:t>
            </a:r>
            <a:r>
              <a:rPr sz="2800" b="1" i="1" spc="-25" dirty="0">
                <a:solidFill>
                  <a:srgbClr val="03499E"/>
                </a:solidFill>
                <a:latin typeface="Times New Roman"/>
                <a:cs typeface="Times New Roman"/>
              </a:rPr>
              <a:t> </a:t>
            </a:r>
            <a:r>
              <a:rPr sz="2800" b="1" i="1" dirty="0">
                <a:solidFill>
                  <a:srgbClr val="03499E"/>
                </a:solidFill>
                <a:latin typeface="Times New Roman"/>
                <a:cs typeface="Times New Roman"/>
              </a:rPr>
              <a:t>dự</a:t>
            </a:r>
            <a:r>
              <a:rPr sz="2800" b="1" i="1" spc="-35" dirty="0">
                <a:solidFill>
                  <a:srgbClr val="03499E"/>
                </a:solidFill>
                <a:latin typeface="Times New Roman"/>
                <a:cs typeface="Times New Roman"/>
              </a:rPr>
              <a:t> </a:t>
            </a:r>
            <a:r>
              <a:rPr sz="2800" b="1" i="1" dirty="0">
                <a:solidFill>
                  <a:srgbClr val="03499E"/>
                </a:solidFill>
                <a:latin typeface="Times New Roman"/>
                <a:cs typeface="Times New Roman"/>
              </a:rPr>
              <a:t>thầu</a:t>
            </a:r>
            <a:r>
              <a:rPr sz="2800" b="1" i="1" spc="-35" dirty="0">
                <a:solidFill>
                  <a:srgbClr val="03499E"/>
                </a:solidFill>
                <a:latin typeface="Times New Roman"/>
                <a:cs typeface="Times New Roman"/>
              </a:rPr>
              <a:t> </a:t>
            </a:r>
            <a:r>
              <a:rPr sz="2800" b="1" i="1" dirty="0">
                <a:solidFill>
                  <a:srgbClr val="03499E"/>
                </a:solidFill>
                <a:latin typeface="Times New Roman"/>
                <a:cs typeface="Times New Roman"/>
              </a:rPr>
              <a:t>(áp</a:t>
            </a:r>
            <a:r>
              <a:rPr sz="2800" b="1" i="1" spc="-35" dirty="0">
                <a:solidFill>
                  <a:srgbClr val="03499E"/>
                </a:solidFill>
                <a:latin typeface="Times New Roman"/>
                <a:cs typeface="Times New Roman"/>
              </a:rPr>
              <a:t> </a:t>
            </a:r>
            <a:r>
              <a:rPr sz="2800" b="1" i="1" dirty="0">
                <a:solidFill>
                  <a:srgbClr val="03499E"/>
                </a:solidFill>
                <a:latin typeface="Times New Roman"/>
                <a:cs typeface="Times New Roman"/>
              </a:rPr>
              <a:t>dụng</a:t>
            </a:r>
            <a:r>
              <a:rPr sz="2800" b="1" i="1" spc="-35" dirty="0">
                <a:solidFill>
                  <a:srgbClr val="03499E"/>
                </a:solidFill>
                <a:latin typeface="Times New Roman"/>
                <a:cs typeface="Times New Roman"/>
              </a:rPr>
              <a:t> </a:t>
            </a:r>
            <a:r>
              <a:rPr sz="2800" b="1" i="1" dirty="0">
                <a:solidFill>
                  <a:srgbClr val="03499E"/>
                </a:solidFill>
                <a:latin typeface="Times New Roman"/>
                <a:cs typeface="Times New Roman"/>
              </a:rPr>
              <a:t>đối</a:t>
            </a:r>
            <a:r>
              <a:rPr sz="2800" b="1" i="1" spc="-50" dirty="0">
                <a:solidFill>
                  <a:srgbClr val="03499E"/>
                </a:solidFill>
                <a:latin typeface="Times New Roman"/>
                <a:cs typeface="Times New Roman"/>
              </a:rPr>
              <a:t> </a:t>
            </a:r>
            <a:r>
              <a:rPr sz="2800" b="1" i="1" dirty="0">
                <a:solidFill>
                  <a:srgbClr val="03499E"/>
                </a:solidFill>
                <a:latin typeface="Times New Roman"/>
                <a:cs typeface="Times New Roman"/>
              </a:rPr>
              <a:t>với</a:t>
            </a:r>
            <a:r>
              <a:rPr sz="2800" b="1" i="1" spc="-45" dirty="0">
                <a:solidFill>
                  <a:srgbClr val="03499E"/>
                </a:solidFill>
                <a:latin typeface="Times New Roman"/>
                <a:cs typeface="Times New Roman"/>
              </a:rPr>
              <a:t> </a:t>
            </a:r>
            <a:r>
              <a:rPr sz="2800" b="1" i="1" dirty="0">
                <a:solidFill>
                  <a:srgbClr val="03499E"/>
                </a:solidFill>
                <a:latin typeface="Times New Roman"/>
                <a:cs typeface="Times New Roman"/>
              </a:rPr>
              <a:t>trường</a:t>
            </a:r>
            <a:r>
              <a:rPr sz="2800" b="1" i="1" spc="-35" dirty="0">
                <a:solidFill>
                  <a:srgbClr val="03499E"/>
                </a:solidFill>
                <a:latin typeface="Times New Roman"/>
                <a:cs typeface="Times New Roman"/>
              </a:rPr>
              <a:t> </a:t>
            </a:r>
            <a:r>
              <a:rPr sz="2800" b="1" i="1" dirty="0">
                <a:solidFill>
                  <a:srgbClr val="03499E"/>
                </a:solidFill>
                <a:latin typeface="Times New Roman"/>
                <a:cs typeface="Times New Roman"/>
              </a:rPr>
              <a:t>hợp</a:t>
            </a:r>
            <a:r>
              <a:rPr sz="2800" b="1" i="1" spc="-30" dirty="0">
                <a:solidFill>
                  <a:srgbClr val="03499E"/>
                </a:solidFill>
                <a:latin typeface="Times New Roman"/>
                <a:cs typeface="Times New Roman"/>
              </a:rPr>
              <a:t> </a:t>
            </a:r>
            <a:r>
              <a:rPr sz="2800" b="1" i="1" dirty="0">
                <a:solidFill>
                  <a:srgbClr val="03499E"/>
                </a:solidFill>
                <a:latin typeface="Times New Roman"/>
                <a:cs typeface="Times New Roman"/>
              </a:rPr>
              <a:t>nhà</a:t>
            </a:r>
            <a:r>
              <a:rPr sz="2800" b="1" i="1" spc="-25" dirty="0">
                <a:solidFill>
                  <a:srgbClr val="03499E"/>
                </a:solidFill>
                <a:latin typeface="Times New Roman"/>
                <a:cs typeface="Times New Roman"/>
              </a:rPr>
              <a:t> </a:t>
            </a:r>
            <a:r>
              <a:rPr sz="2800" b="1" i="1" dirty="0">
                <a:solidFill>
                  <a:srgbClr val="03499E"/>
                </a:solidFill>
                <a:latin typeface="Times New Roman"/>
                <a:cs typeface="Times New Roman"/>
              </a:rPr>
              <a:t>thầu</a:t>
            </a:r>
            <a:r>
              <a:rPr sz="2800" b="1" i="1" spc="-35" dirty="0">
                <a:solidFill>
                  <a:srgbClr val="03499E"/>
                </a:solidFill>
                <a:latin typeface="Times New Roman"/>
                <a:cs typeface="Times New Roman"/>
              </a:rPr>
              <a:t> </a:t>
            </a:r>
            <a:r>
              <a:rPr sz="2800" b="1" i="1" dirty="0">
                <a:solidFill>
                  <a:srgbClr val="03499E"/>
                </a:solidFill>
                <a:latin typeface="Times New Roman"/>
                <a:cs typeface="Times New Roman"/>
              </a:rPr>
              <a:t>là</a:t>
            </a:r>
            <a:r>
              <a:rPr sz="2800" b="1" i="1" spc="-45" dirty="0">
                <a:solidFill>
                  <a:srgbClr val="03499E"/>
                </a:solidFill>
                <a:latin typeface="Times New Roman"/>
                <a:cs typeface="Times New Roman"/>
              </a:rPr>
              <a:t> </a:t>
            </a:r>
            <a:r>
              <a:rPr sz="2800" b="1" i="1" spc="-25" dirty="0">
                <a:solidFill>
                  <a:srgbClr val="03499E"/>
                </a:solidFill>
                <a:latin typeface="Times New Roman"/>
                <a:cs typeface="Times New Roman"/>
              </a:rPr>
              <a:t>cá </a:t>
            </a:r>
            <a:r>
              <a:rPr sz="2800" b="1" i="1" dirty="0">
                <a:solidFill>
                  <a:srgbClr val="03499E"/>
                </a:solidFill>
                <a:latin typeface="Times New Roman"/>
                <a:cs typeface="Times New Roman"/>
              </a:rPr>
              <a:t>nhân,</a:t>
            </a:r>
            <a:r>
              <a:rPr sz="2800" b="1" i="1" spc="-35" dirty="0">
                <a:solidFill>
                  <a:srgbClr val="03499E"/>
                </a:solidFill>
                <a:latin typeface="Times New Roman"/>
                <a:cs typeface="Times New Roman"/>
              </a:rPr>
              <a:t> </a:t>
            </a:r>
            <a:r>
              <a:rPr sz="2800" b="1" i="1" dirty="0">
                <a:solidFill>
                  <a:srgbClr val="03499E"/>
                </a:solidFill>
                <a:latin typeface="Times New Roman"/>
                <a:cs typeface="Times New Roman"/>
              </a:rPr>
              <a:t>nhóm</a:t>
            </a:r>
            <a:r>
              <a:rPr sz="2800" b="1" i="1" spc="-40" dirty="0">
                <a:solidFill>
                  <a:srgbClr val="03499E"/>
                </a:solidFill>
                <a:latin typeface="Times New Roman"/>
                <a:cs typeface="Times New Roman"/>
              </a:rPr>
              <a:t> </a:t>
            </a:r>
            <a:r>
              <a:rPr sz="2800" b="1" i="1" dirty="0">
                <a:solidFill>
                  <a:srgbClr val="03499E"/>
                </a:solidFill>
                <a:latin typeface="Times New Roman"/>
                <a:cs typeface="Times New Roman"/>
              </a:rPr>
              <a:t>cá</a:t>
            </a:r>
            <a:r>
              <a:rPr sz="2800" b="1" i="1" spc="-40" dirty="0">
                <a:solidFill>
                  <a:srgbClr val="03499E"/>
                </a:solidFill>
                <a:latin typeface="Times New Roman"/>
                <a:cs typeface="Times New Roman"/>
              </a:rPr>
              <a:t> </a:t>
            </a:r>
            <a:r>
              <a:rPr sz="2800" b="1" i="1" dirty="0">
                <a:solidFill>
                  <a:srgbClr val="03499E"/>
                </a:solidFill>
                <a:latin typeface="Times New Roman"/>
                <a:cs typeface="Times New Roman"/>
              </a:rPr>
              <a:t>nhân</a:t>
            </a:r>
            <a:r>
              <a:rPr sz="2800" b="1" i="1" spc="-40" dirty="0">
                <a:solidFill>
                  <a:srgbClr val="03499E"/>
                </a:solidFill>
                <a:latin typeface="Times New Roman"/>
                <a:cs typeface="Times New Roman"/>
              </a:rPr>
              <a:t> </a:t>
            </a:r>
            <a:r>
              <a:rPr sz="2800" b="1" i="1" dirty="0">
                <a:solidFill>
                  <a:srgbClr val="03499E"/>
                </a:solidFill>
                <a:latin typeface="Times New Roman"/>
                <a:cs typeface="Times New Roman"/>
              </a:rPr>
              <a:t>sản</a:t>
            </a:r>
            <a:r>
              <a:rPr sz="2800" b="1" i="1" spc="-35" dirty="0">
                <a:solidFill>
                  <a:srgbClr val="03499E"/>
                </a:solidFill>
                <a:latin typeface="Times New Roman"/>
                <a:cs typeface="Times New Roman"/>
              </a:rPr>
              <a:t> </a:t>
            </a:r>
            <a:r>
              <a:rPr sz="2800" b="1" i="1" dirty="0">
                <a:solidFill>
                  <a:srgbClr val="03499E"/>
                </a:solidFill>
                <a:latin typeface="Times New Roman"/>
                <a:cs typeface="Times New Roman"/>
              </a:rPr>
              <a:t>xuất</a:t>
            </a:r>
            <a:r>
              <a:rPr sz="2800" b="1" i="1" spc="-45" dirty="0">
                <a:solidFill>
                  <a:srgbClr val="03499E"/>
                </a:solidFill>
                <a:latin typeface="Times New Roman"/>
                <a:cs typeface="Times New Roman"/>
              </a:rPr>
              <a:t> </a:t>
            </a:r>
            <a:r>
              <a:rPr sz="2800" b="1" i="1" dirty="0">
                <a:solidFill>
                  <a:srgbClr val="03499E"/>
                </a:solidFill>
                <a:latin typeface="Times New Roman"/>
                <a:cs typeface="Times New Roman"/>
              </a:rPr>
              <a:t>sản</a:t>
            </a:r>
            <a:r>
              <a:rPr sz="2800" b="1" i="1" spc="-35" dirty="0">
                <a:solidFill>
                  <a:srgbClr val="03499E"/>
                </a:solidFill>
                <a:latin typeface="Times New Roman"/>
                <a:cs typeface="Times New Roman"/>
              </a:rPr>
              <a:t> </a:t>
            </a:r>
            <a:r>
              <a:rPr sz="2800" b="1" i="1" dirty="0">
                <a:solidFill>
                  <a:srgbClr val="03499E"/>
                </a:solidFill>
                <a:latin typeface="Times New Roman"/>
                <a:cs typeface="Times New Roman"/>
              </a:rPr>
              <a:t>phẩm</a:t>
            </a:r>
            <a:r>
              <a:rPr sz="2800" b="1" i="1" spc="-60" dirty="0">
                <a:solidFill>
                  <a:srgbClr val="03499E"/>
                </a:solidFill>
                <a:latin typeface="Times New Roman"/>
                <a:cs typeface="Times New Roman"/>
              </a:rPr>
              <a:t> </a:t>
            </a:r>
            <a:r>
              <a:rPr sz="2800" b="1" i="1" dirty="0">
                <a:solidFill>
                  <a:srgbClr val="03499E"/>
                </a:solidFill>
                <a:latin typeface="Times New Roman"/>
                <a:cs typeface="Times New Roman"/>
              </a:rPr>
              <a:t>đổi</a:t>
            </a:r>
            <a:r>
              <a:rPr sz="2800" b="1" i="1" spc="-50" dirty="0">
                <a:solidFill>
                  <a:srgbClr val="03499E"/>
                </a:solidFill>
                <a:latin typeface="Times New Roman"/>
                <a:cs typeface="Times New Roman"/>
              </a:rPr>
              <a:t> </a:t>
            </a:r>
            <a:r>
              <a:rPr sz="2800" b="1" i="1" dirty="0">
                <a:solidFill>
                  <a:srgbClr val="03499E"/>
                </a:solidFill>
                <a:latin typeface="Times New Roman"/>
                <a:cs typeface="Times New Roman"/>
              </a:rPr>
              <a:t>mới</a:t>
            </a:r>
            <a:r>
              <a:rPr sz="2800" b="1" i="1" spc="-50" dirty="0">
                <a:solidFill>
                  <a:srgbClr val="03499E"/>
                </a:solidFill>
                <a:latin typeface="Times New Roman"/>
                <a:cs typeface="Times New Roman"/>
              </a:rPr>
              <a:t> </a:t>
            </a:r>
            <a:r>
              <a:rPr sz="2800" b="1" i="1" dirty="0">
                <a:solidFill>
                  <a:srgbClr val="03499E"/>
                </a:solidFill>
                <a:latin typeface="Times New Roman"/>
                <a:cs typeface="Times New Roman"/>
              </a:rPr>
              <a:t>sáng</a:t>
            </a:r>
            <a:r>
              <a:rPr sz="2800" b="1" i="1" spc="-35" dirty="0">
                <a:solidFill>
                  <a:srgbClr val="03499E"/>
                </a:solidFill>
                <a:latin typeface="Times New Roman"/>
                <a:cs typeface="Times New Roman"/>
              </a:rPr>
              <a:t> </a:t>
            </a:r>
            <a:r>
              <a:rPr sz="2800" b="1" i="1" spc="-20" dirty="0">
                <a:solidFill>
                  <a:srgbClr val="03499E"/>
                </a:solidFill>
                <a:latin typeface="Times New Roman"/>
                <a:cs typeface="Times New Roman"/>
              </a:rPr>
              <a:t>tạo)</a:t>
            </a:r>
            <a:endParaRPr sz="2800">
              <a:latin typeface="Times New Roman"/>
              <a:cs typeface="Times New Roman"/>
            </a:endParaRPr>
          </a:p>
          <a:p>
            <a:pPr marL="12700" marR="377825" indent="342265">
              <a:lnSpc>
                <a:spcPct val="100000"/>
              </a:lnSpc>
              <a:buFont typeface="Times New Roman"/>
              <a:buChar char="-"/>
              <a:tabLst>
                <a:tab pos="354965" algn="l"/>
              </a:tabLst>
            </a:pPr>
            <a:r>
              <a:rPr sz="2800" b="1" i="1" dirty="0">
                <a:solidFill>
                  <a:srgbClr val="03499E"/>
                </a:solidFill>
                <a:latin typeface="Times New Roman"/>
                <a:cs typeface="Times New Roman"/>
              </a:rPr>
              <a:t>Mẫu</a:t>
            </a:r>
            <a:r>
              <a:rPr sz="2800" b="1" i="1" spc="-35" dirty="0">
                <a:solidFill>
                  <a:srgbClr val="03499E"/>
                </a:solidFill>
                <a:latin typeface="Times New Roman"/>
                <a:cs typeface="Times New Roman"/>
              </a:rPr>
              <a:t> </a:t>
            </a:r>
            <a:r>
              <a:rPr sz="2800" b="1" i="1" dirty="0">
                <a:solidFill>
                  <a:srgbClr val="03499E"/>
                </a:solidFill>
                <a:latin typeface="Times New Roman"/>
                <a:cs typeface="Times New Roman"/>
              </a:rPr>
              <a:t>số</a:t>
            </a:r>
            <a:r>
              <a:rPr sz="2800" b="1" i="1" spc="-40" dirty="0">
                <a:solidFill>
                  <a:srgbClr val="03499E"/>
                </a:solidFill>
                <a:latin typeface="Times New Roman"/>
                <a:cs typeface="Times New Roman"/>
              </a:rPr>
              <a:t> </a:t>
            </a:r>
            <a:r>
              <a:rPr sz="2800" b="1" i="1" dirty="0">
                <a:solidFill>
                  <a:srgbClr val="03499E"/>
                </a:solidFill>
                <a:latin typeface="Times New Roman"/>
                <a:cs typeface="Times New Roman"/>
              </a:rPr>
              <a:t>02C:</a:t>
            </a:r>
            <a:r>
              <a:rPr sz="2800" b="1" i="1" spc="-40" dirty="0">
                <a:solidFill>
                  <a:srgbClr val="03499E"/>
                </a:solidFill>
                <a:latin typeface="Times New Roman"/>
                <a:cs typeface="Times New Roman"/>
              </a:rPr>
              <a:t> </a:t>
            </a:r>
            <a:r>
              <a:rPr sz="2800" b="1" i="1" dirty="0">
                <a:solidFill>
                  <a:srgbClr val="03499E"/>
                </a:solidFill>
                <a:latin typeface="Times New Roman"/>
                <a:cs typeface="Times New Roman"/>
              </a:rPr>
              <a:t>Văn</a:t>
            </a:r>
            <a:r>
              <a:rPr sz="2800" b="1" i="1" spc="-25" dirty="0">
                <a:solidFill>
                  <a:srgbClr val="03499E"/>
                </a:solidFill>
                <a:latin typeface="Times New Roman"/>
                <a:cs typeface="Times New Roman"/>
              </a:rPr>
              <a:t> </a:t>
            </a:r>
            <a:r>
              <a:rPr sz="2800" b="1" i="1" dirty="0">
                <a:solidFill>
                  <a:srgbClr val="03499E"/>
                </a:solidFill>
                <a:latin typeface="Times New Roman"/>
                <a:cs typeface="Times New Roman"/>
              </a:rPr>
              <a:t>bản</a:t>
            </a:r>
            <a:r>
              <a:rPr sz="2800" b="1" i="1" spc="-50" dirty="0">
                <a:solidFill>
                  <a:srgbClr val="03499E"/>
                </a:solidFill>
                <a:latin typeface="Times New Roman"/>
                <a:cs typeface="Times New Roman"/>
              </a:rPr>
              <a:t> </a:t>
            </a:r>
            <a:r>
              <a:rPr sz="2800" b="1" i="1" dirty="0">
                <a:solidFill>
                  <a:srgbClr val="03499E"/>
                </a:solidFill>
                <a:latin typeface="Times New Roman"/>
                <a:cs typeface="Times New Roman"/>
              </a:rPr>
              <a:t>thỏa</a:t>
            </a:r>
            <a:r>
              <a:rPr sz="2800" b="1" i="1" spc="-35" dirty="0">
                <a:solidFill>
                  <a:srgbClr val="03499E"/>
                </a:solidFill>
                <a:latin typeface="Times New Roman"/>
                <a:cs typeface="Times New Roman"/>
              </a:rPr>
              <a:t> </a:t>
            </a:r>
            <a:r>
              <a:rPr sz="2800" b="1" i="1" dirty="0">
                <a:solidFill>
                  <a:srgbClr val="03499E"/>
                </a:solidFill>
                <a:latin typeface="Times New Roman"/>
                <a:cs typeface="Times New Roman"/>
              </a:rPr>
              <a:t>thuận</a:t>
            </a:r>
            <a:r>
              <a:rPr sz="2800" b="1" i="1" spc="-30" dirty="0">
                <a:solidFill>
                  <a:srgbClr val="03499E"/>
                </a:solidFill>
                <a:latin typeface="Times New Roman"/>
                <a:cs typeface="Times New Roman"/>
              </a:rPr>
              <a:t> </a:t>
            </a:r>
            <a:r>
              <a:rPr sz="2800" b="1" i="1" dirty="0">
                <a:solidFill>
                  <a:srgbClr val="03499E"/>
                </a:solidFill>
                <a:latin typeface="Times New Roman"/>
                <a:cs typeface="Times New Roman"/>
              </a:rPr>
              <a:t>(đối</a:t>
            </a:r>
            <a:r>
              <a:rPr sz="2800" b="1" i="1" spc="-50" dirty="0">
                <a:solidFill>
                  <a:srgbClr val="03499E"/>
                </a:solidFill>
                <a:latin typeface="Times New Roman"/>
                <a:cs typeface="Times New Roman"/>
              </a:rPr>
              <a:t> </a:t>
            </a:r>
            <a:r>
              <a:rPr sz="2800" b="1" i="1" dirty="0">
                <a:solidFill>
                  <a:srgbClr val="03499E"/>
                </a:solidFill>
                <a:latin typeface="Times New Roman"/>
                <a:cs typeface="Times New Roman"/>
              </a:rPr>
              <a:t>với</a:t>
            </a:r>
            <a:r>
              <a:rPr sz="2800" b="1" i="1" spc="-40" dirty="0">
                <a:solidFill>
                  <a:srgbClr val="03499E"/>
                </a:solidFill>
                <a:latin typeface="Times New Roman"/>
                <a:cs typeface="Times New Roman"/>
              </a:rPr>
              <a:t> </a:t>
            </a:r>
            <a:r>
              <a:rPr sz="2800" b="1" i="1" dirty="0">
                <a:solidFill>
                  <a:srgbClr val="03499E"/>
                </a:solidFill>
                <a:latin typeface="Times New Roman"/>
                <a:cs typeface="Times New Roman"/>
              </a:rPr>
              <a:t>nhóm</a:t>
            </a:r>
            <a:r>
              <a:rPr sz="2800" b="1" i="1" spc="-50" dirty="0">
                <a:solidFill>
                  <a:srgbClr val="03499E"/>
                </a:solidFill>
                <a:latin typeface="Times New Roman"/>
                <a:cs typeface="Times New Roman"/>
              </a:rPr>
              <a:t> </a:t>
            </a:r>
            <a:r>
              <a:rPr sz="2800" b="1" i="1" dirty="0">
                <a:solidFill>
                  <a:srgbClr val="03499E"/>
                </a:solidFill>
                <a:latin typeface="Times New Roman"/>
                <a:cs typeface="Times New Roman"/>
              </a:rPr>
              <a:t>cá</a:t>
            </a:r>
            <a:r>
              <a:rPr sz="2800" b="1" i="1" spc="-35" dirty="0">
                <a:solidFill>
                  <a:srgbClr val="03499E"/>
                </a:solidFill>
                <a:latin typeface="Times New Roman"/>
                <a:cs typeface="Times New Roman"/>
              </a:rPr>
              <a:t> </a:t>
            </a:r>
            <a:r>
              <a:rPr sz="2800" b="1" i="1" dirty="0">
                <a:solidFill>
                  <a:srgbClr val="03499E"/>
                </a:solidFill>
                <a:latin typeface="Times New Roman"/>
                <a:cs typeface="Times New Roman"/>
              </a:rPr>
              <a:t>nhân</a:t>
            </a:r>
            <a:r>
              <a:rPr sz="2800" b="1" i="1" spc="-30" dirty="0">
                <a:solidFill>
                  <a:srgbClr val="03499E"/>
                </a:solidFill>
                <a:latin typeface="Times New Roman"/>
                <a:cs typeface="Times New Roman"/>
              </a:rPr>
              <a:t> </a:t>
            </a:r>
            <a:r>
              <a:rPr sz="2800" b="1" i="1" dirty="0">
                <a:solidFill>
                  <a:srgbClr val="03499E"/>
                </a:solidFill>
                <a:latin typeface="Times New Roman"/>
                <a:cs typeface="Times New Roman"/>
              </a:rPr>
              <a:t>sản</a:t>
            </a:r>
            <a:r>
              <a:rPr sz="2800" b="1" i="1" spc="-40" dirty="0">
                <a:solidFill>
                  <a:srgbClr val="03499E"/>
                </a:solidFill>
                <a:latin typeface="Times New Roman"/>
                <a:cs typeface="Times New Roman"/>
              </a:rPr>
              <a:t> </a:t>
            </a:r>
            <a:r>
              <a:rPr sz="2800" b="1" i="1" dirty="0">
                <a:solidFill>
                  <a:srgbClr val="03499E"/>
                </a:solidFill>
                <a:latin typeface="Times New Roman"/>
                <a:cs typeface="Times New Roman"/>
              </a:rPr>
              <a:t>xuất</a:t>
            </a:r>
            <a:r>
              <a:rPr sz="2800" b="1" i="1" spc="-55" dirty="0">
                <a:solidFill>
                  <a:srgbClr val="03499E"/>
                </a:solidFill>
                <a:latin typeface="Times New Roman"/>
                <a:cs typeface="Times New Roman"/>
              </a:rPr>
              <a:t> </a:t>
            </a:r>
            <a:r>
              <a:rPr sz="2800" b="1" i="1" spc="-25" dirty="0">
                <a:solidFill>
                  <a:srgbClr val="03499E"/>
                </a:solidFill>
                <a:latin typeface="Times New Roman"/>
                <a:cs typeface="Times New Roman"/>
              </a:rPr>
              <a:t>sản </a:t>
            </a:r>
            <a:r>
              <a:rPr sz="2800" b="1" i="1" dirty="0">
                <a:solidFill>
                  <a:srgbClr val="03499E"/>
                </a:solidFill>
                <a:latin typeface="Times New Roman"/>
                <a:cs typeface="Times New Roman"/>
              </a:rPr>
              <a:t>phẩm</a:t>
            </a:r>
            <a:r>
              <a:rPr sz="2800" b="1" i="1" spc="-45" dirty="0">
                <a:solidFill>
                  <a:srgbClr val="03499E"/>
                </a:solidFill>
                <a:latin typeface="Times New Roman"/>
                <a:cs typeface="Times New Roman"/>
              </a:rPr>
              <a:t> </a:t>
            </a:r>
            <a:r>
              <a:rPr sz="2800" b="1" i="1" dirty="0">
                <a:solidFill>
                  <a:srgbClr val="03499E"/>
                </a:solidFill>
                <a:latin typeface="Times New Roman"/>
                <a:cs typeface="Times New Roman"/>
              </a:rPr>
              <a:t>đổi</a:t>
            </a:r>
            <a:r>
              <a:rPr sz="2800" b="1" i="1" spc="-45" dirty="0">
                <a:solidFill>
                  <a:srgbClr val="03499E"/>
                </a:solidFill>
                <a:latin typeface="Times New Roman"/>
                <a:cs typeface="Times New Roman"/>
              </a:rPr>
              <a:t> </a:t>
            </a:r>
            <a:r>
              <a:rPr sz="2800" b="1" i="1" dirty="0">
                <a:solidFill>
                  <a:srgbClr val="03499E"/>
                </a:solidFill>
                <a:latin typeface="Times New Roman"/>
                <a:cs typeface="Times New Roman"/>
              </a:rPr>
              <a:t>mới</a:t>
            </a:r>
            <a:r>
              <a:rPr sz="2800" b="1" i="1" spc="-25" dirty="0">
                <a:solidFill>
                  <a:srgbClr val="03499E"/>
                </a:solidFill>
                <a:latin typeface="Times New Roman"/>
                <a:cs typeface="Times New Roman"/>
              </a:rPr>
              <a:t> </a:t>
            </a:r>
            <a:r>
              <a:rPr sz="2800" b="1" i="1" dirty="0">
                <a:solidFill>
                  <a:srgbClr val="03499E"/>
                </a:solidFill>
                <a:latin typeface="Times New Roman"/>
                <a:cs typeface="Times New Roman"/>
              </a:rPr>
              <a:t>sáng</a:t>
            </a:r>
            <a:r>
              <a:rPr sz="2800" b="1" i="1" spc="-40" dirty="0">
                <a:solidFill>
                  <a:srgbClr val="03499E"/>
                </a:solidFill>
                <a:latin typeface="Times New Roman"/>
                <a:cs typeface="Times New Roman"/>
              </a:rPr>
              <a:t> </a:t>
            </a:r>
            <a:r>
              <a:rPr sz="2800" b="1" i="1" spc="-20" dirty="0">
                <a:solidFill>
                  <a:srgbClr val="03499E"/>
                </a:solidFill>
                <a:latin typeface="Times New Roman"/>
                <a:cs typeface="Times New Roman"/>
              </a:rPr>
              <a:t>tạo)</a:t>
            </a:r>
            <a:endParaRPr sz="2800">
              <a:latin typeface="Times New Roman"/>
              <a:cs typeface="Times New Roman"/>
            </a:endParaRPr>
          </a:p>
          <a:p>
            <a:pPr marL="12700">
              <a:lnSpc>
                <a:spcPct val="100000"/>
              </a:lnSpc>
            </a:pPr>
            <a:r>
              <a:rPr sz="2800" spc="-10" dirty="0">
                <a:solidFill>
                  <a:srgbClr val="03499E"/>
                </a:solidFill>
                <a:latin typeface="Times New Roman"/>
                <a:cs typeface="Times New Roman"/>
              </a:rPr>
              <a:t>-</a:t>
            </a:r>
            <a:r>
              <a:rPr sz="2800" b="1" dirty="0">
                <a:solidFill>
                  <a:srgbClr val="03499E"/>
                </a:solidFill>
                <a:latin typeface="Times New Roman"/>
                <a:cs typeface="Times New Roman"/>
              </a:rPr>
              <a:t>Bổ</a:t>
            </a:r>
            <a:r>
              <a:rPr sz="2800" b="1" spc="20" dirty="0">
                <a:solidFill>
                  <a:srgbClr val="03499E"/>
                </a:solidFill>
                <a:latin typeface="Times New Roman"/>
                <a:cs typeface="Times New Roman"/>
              </a:rPr>
              <a:t> </a:t>
            </a:r>
            <a:r>
              <a:rPr sz="2800" b="1" dirty="0">
                <a:solidFill>
                  <a:srgbClr val="03499E"/>
                </a:solidFill>
                <a:latin typeface="Times New Roman"/>
                <a:cs typeface="Times New Roman"/>
              </a:rPr>
              <a:t>sung</a:t>
            </a:r>
            <a:r>
              <a:rPr sz="2800" b="1" spc="30" dirty="0">
                <a:solidFill>
                  <a:srgbClr val="03499E"/>
                </a:solidFill>
                <a:latin typeface="Times New Roman"/>
                <a:cs typeface="Times New Roman"/>
              </a:rPr>
              <a:t> </a:t>
            </a:r>
            <a:r>
              <a:rPr sz="2800" b="1" dirty="0">
                <a:solidFill>
                  <a:srgbClr val="03499E"/>
                </a:solidFill>
                <a:latin typeface="Times New Roman"/>
                <a:cs typeface="Times New Roman"/>
              </a:rPr>
              <a:t>ví</a:t>
            </a:r>
            <a:r>
              <a:rPr sz="2800" b="1" spc="20" dirty="0">
                <a:solidFill>
                  <a:srgbClr val="03499E"/>
                </a:solidFill>
                <a:latin typeface="Times New Roman"/>
                <a:cs typeface="Times New Roman"/>
              </a:rPr>
              <a:t> </a:t>
            </a:r>
            <a:r>
              <a:rPr sz="2800" b="1" dirty="0">
                <a:solidFill>
                  <a:srgbClr val="03499E"/>
                </a:solidFill>
                <a:latin typeface="Times New Roman"/>
                <a:cs typeface="Times New Roman"/>
              </a:rPr>
              <a:t>dụ</a:t>
            </a:r>
            <a:r>
              <a:rPr sz="2800" b="1" spc="20" dirty="0">
                <a:solidFill>
                  <a:srgbClr val="03499E"/>
                </a:solidFill>
                <a:latin typeface="Times New Roman"/>
                <a:cs typeface="Times New Roman"/>
              </a:rPr>
              <a:t> </a:t>
            </a:r>
            <a:r>
              <a:rPr sz="2800" b="1" dirty="0">
                <a:solidFill>
                  <a:srgbClr val="03499E"/>
                </a:solidFill>
                <a:latin typeface="Times New Roman"/>
                <a:cs typeface="Times New Roman"/>
              </a:rPr>
              <a:t>về</a:t>
            </a:r>
            <a:r>
              <a:rPr sz="2800" b="1" spc="10" dirty="0">
                <a:solidFill>
                  <a:srgbClr val="03499E"/>
                </a:solidFill>
                <a:latin typeface="Times New Roman"/>
                <a:cs typeface="Times New Roman"/>
              </a:rPr>
              <a:t> </a:t>
            </a:r>
            <a:r>
              <a:rPr sz="2800" b="1" dirty="0">
                <a:solidFill>
                  <a:srgbClr val="03499E"/>
                </a:solidFill>
                <a:latin typeface="Times New Roman"/>
                <a:cs typeface="Times New Roman"/>
              </a:rPr>
              <a:t>nhóm</a:t>
            </a:r>
            <a:r>
              <a:rPr sz="2800" b="1" spc="20" dirty="0">
                <a:solidFill>
                  <a:srgbClr val="03499E"/>
                </a:solidFill>
                <a:latin typeface="Times New Roman"/>
                <a:cs typeface="Times New Roman"/>
              </a:rPr>
              <a:t> </a:t>
            </a:r>
            <a:r>
              <a:rPr sz="2800" b="1" dirty="0">
                <a:solidFill>
                  <a:srgbClr val="03499E"/>
                </a:solidFill>
                <a:latin typeface="Times New Roman"/>
                <a:cs typeface="Times New Roman"/>
              </a:rPr>
              <a:t>nước,</a:t>
            </a:r>
            <a:r>
              <a:rPr sz="2800" b="1" spc="25" dirty="0">
                <a:solidFill>
                  <a:srgbClr val="03499E"/>
                </a:solidFill>
                <a:latin typeface="Times New Roman"/>
                <a:cs typeface="Times New Roman"/>
              </a:rPr>
              <a:t> </a:t>
            </a:r>
            <a:r>
              <a:rPr sz="2800" b="1" dirty="0">
                <a:solidFill>
                  <a:srgbClr val="03499E"/>
                </a:solidFill>
                <a:latin typeface="Times New Roman"/>
                <a:cs typeface="Times New Roman"/>
              </a:rPr>
              <a:t>vùng</a:t>
            </a:r>
            <a:r>
              <a:rPr sz="2800" b="1" spc="25" dirty="0">
                <a:solidFill>
                  <a:srgbClr val="03499E"/>
                </a:solidFill>
                <a:latin typeface="Times New Roman"/>
                <a:cs typeface="Times New Roman"/>
              </a:rPr>
              <a:t> </a:t>
            </a:r>
            <a:r>
              <a:rPr sz="2800" b="1" dirty="0">
                <a:solidFill>
                  <a:srgbClr val="03499E"/>
                </a:solidFill>
                <a:latin typeface="Times New Roman"/>
                <a:cs typeface="Times New Roman"/>
              </a:rPr>
              <a:t>lãnh</a:t>
            </a:r>
            <a:r>
              <a:rPr sz="2800" b="1" spc="20" dirty="0">
                <a:solidFill>
                  <a:srgbClr val="03499E"/>
                </a:solidFill>
                <a:latin typeface="Times New Roman"/>
                <a:cs typeface="Times New Roman"/>
              </a:rPr>
              <a:t> </a:t>
            </a:r>
            <a:r>
              <a:rPr sz="2800" b="1" dirty="0">
                <a:solidFill>
                  <a:srgbClr val="03499E"/>
                </a:solidFill>
                <a:latin typeface="Times New Roman"/>
                <a:cs typeface="Times New Roman"/>
              </a:rPr>
              <a:t>thổ</a:t>
            </a:r>
            <a:r>
              <a:rPr sz="2800" dirty="0">
                <a:solidFill>
                  <a:srgbClr val="03499E"/>
                </a:solidFill>
                <a:latin typeface="Times New Roman"/>
                <a:cs typeface="Times New Roman"/>
              </a:rPr>
              <a:t>:</a:t>
            </a:r>
            <a:r>
              <a:rPr sz="2800" spc="20" dirty="0">
                <a:solidFill>
                  <a:srgbClr val="03499E"/>
                </a:solidFill>
                <a:latin typeface="Times New Roman"/>
                <a:cs typeface="Times New Roman"/>
              </a:rPr>
              <a:t> </a:t>
            </a:r>
            <a:r>
              <a:rPr sz="2800" dirty="0">
                <a:solidFill>
                  <a:srgbClr val="03499E"/>
                </a:solidFill>
                <a:latin typeface="Times New Roman"/>
                <a:cs typeface="Times New Roman"/>
              </a:rPr>
              <a:t>Châu</a:t>
            </a:r>
            <a:r>
              <a:rPr sz="2800" spc="10" dirty="0">
                <a:solidFill>
                  <a:srgbClr val="03499E"/>
                </a:solidFill>
                <a:latin typeface="Times New Roman"/>
                <a:cs typeface="Times New Roman"/>
              </a:rPr>
              <a:t> </a:t>
            </a:r>
            <a:r>
              <a:rPr sz="2800" dirty="0">
                <a:solidFill>
                  <a:srgbClr val="03499E"/>
                </a:solidFill>
                <a:latin typeface="Times New Roman"/>
                <a:cs typeface="Times New Roman"/>
              </a:rPr>
              <a:t>Âu,</a:t>
            </a:r>
            <a:r>
              <a:rPr sz="2800" spc="15" dirty="0">
                <a:solidFill>
                  <a:srgbClr val="03499E"/>
                </a:solidFill>
                <a:latin typeface="Times New Roman"/>
                <a:cs typeface="Times New Roman"/>
              </a:rPr>
              <a:t> </a:t>
            </a:r>
            <a:r>
              <a:rPr sz="2800" dirty="0">
                <a:solidFill>
                  <a:srgbClr val="03499E"/>
                </a:solidFill>
                <a:latin typeface="Times New Roman"/>
                <a:cs typeface="Times New Roman"/>
              </a:rPr>
              <a:t>Châu</a:t>
            </a:r>
            <a:r>
              <a:rPr sz="2800" spc="30" dirty="0">
                <a:solidFill>
                  <a:srgbClr val="03499E"/>
                </a:solidFill>
                <a:latin typeface="Times New Roman"/>
                <a:cs typeface="Times New Roman"/>
              </a:rPr>
              <a:t> </a:t>
            </a:r>
            <a:r>
              <a:rPr sz="2800" dirty="0">
                <a:solidFill>
                  <a:srgbClr val="03499E"/>
                </a:solidFill>
                <a:latin typeface="Times New Roman"/>
                <a:cs typeface="Times New Roman"/>
              </a:rPr>
              <a:t>Á,</a:t>
            </a:r>
            <a:r>
              <a:rPr sz="2800" spc="15" dirty="0">
                <a:solidFill>
                  <a:srgbClr val="03499E"/>
                </a:solidFill>
                <a:latin typeface="Times New Roman"/>
                <a:cs typeface="Times New Roman"/>
              </a:rPr>
              <a:t> </a:t>
            </a:r>
            <a:r>
              <a:rPr sz="2800" dirty="0">
                <a:solidFill>
                  <a:srgbClr val="03499E"/>
                </a:solidFill>
                <a:latin typeface="Times New Roman"/>
                <a:cs typeface="Times New Roman"/>
              </a:rPr>
              <a:t>Châu</a:t>
            </a:r>
            <a:r>
              <a:rPr sz="2800" spc="30" dirty="0">
                <a:solidFill>
                  <a:srgbClr val="03499E"/>
                </a:solidFill>
                <a:latin typeface="Times New Roman"/>
                <a:cs typeface="Times New Roman"/>
              </a:rPr>
              <a:t> </a:t>
            </a:r>
            <a:r>
              <a:rPr sz="2800" spc="-25" dirty="0">
                <a:solidFill>
                  <a:srgbClr val="03499E"/>
                </a:solidFill>
                <a:latin typeface="Times New Roman"/>
                <a:cs typeface="Times New Roman"/>
              </a:rPr>
              <a:t>Mỹ</a:t>
            </a:r>
            <a:endParaRPr sz="2800">
              <a:latin typeface="Times New Roman"/>
              <a:cs typeface="Times New Roman"/>
            </a:endParaRPr>
          </a:p>
          <a:p>
            <a:pPr marL="12700" marR="339090">
              <a:lnSpc>
                <a:spcPct val="100000"/>
              </a:lnSpc>
            </a:pPr>
            <a:r>
              <a:rPr sz="2800" dirty="0">
                <a:solidFill>
                  <a:srgbClr val="03499E"/>
                </a:solidFill>
                <a:latin typeface="Times New Roman"/>
                <a:cs typeface="Times New Roman"/>
              </a:rPr>
              <a:t>...;</a:t>
            </a:r>
            <a:r>
              <a:rPr sz="2800" spc="-10" dirty="0">
                <a:solidFill>
                  <a:srgbClr val="03499E"/>
                </a:solidFill>
                <a:latin typeface="Times New Roman"/>
                <a:cs typeface="Times New Roman"/>
              </a:rPr>
              <a:t> </a:t>
            </a:r>
            <a:r>
              <a:rPr sz="2800" dirty="0">
                <a:solidFill>
                  <a:srgbClr val="03499E"/>
                </a:solidFill>
                <a:latin typeface="Times New Roman"/>
                <a:cs typeface="Times New Roman"/>
              </a:rPr>
              <a:t>Liên</a:t>
            </a:r>
            <a:r>
              <a:rPr sz="2800" spc="-25" dirty="0">
                <a:solidFill>
                  <a:srgbClr val="03499E"/>
                </a:solidFill>
                <a:latin typeface="Times New Roman"/>
                <a:cs typeface="Times New Roman"/>
              </a:rPr>
              <a:t> </a:t>
            </a:r>
            <a:r>
              <a:rPr sz="2800" dirty="0">
                <a:solidFill>
                  <a:srgbClr val="03499E"/>
                </a:solidFill>
                <a:latin typeface="Times New Roman"/>
                <a:cs typeface="Times New Roman"/>
              </a:rPr>
              <a:t>minh</a:t>
            </a:r>
            <a:r>
              <a:rPr sz="2800" spc="5" dirty="0">
                <a:solidFill>
                  <a:srgbClr val="03499E"/>
                </a:solidFill>
                <a:latin typeface="Times New Roman"/>
                <a:cs typeface="Times New Roman"/>
              </a:rPr>
              <a:t> </a:t>
            </a:r>
            <a:r>
              <a:rPr sz="2800" dirty="0">
                <a:solidFill>
                  <a:srgbClr val="03499E"/>
                </a:solidFill>
                <a:latin typeface="Times New Roman"/>
                <a:cs typeface="Times New Roman"/>
              </a:rPr>
              <a:t>Châu</a:t>
            </a:r>
            <a:r>
              <a:rPr sz="2800" spc="-25" dirty="0">
                <a:solidFill>
                  <a:srgbClr val="03499E"/>
                </a:solidFill>
                <a:latin typeface="Times New Roman"/>
                <a:cs typeface="Times New Roman"/>
              </a:rPr>
              <a:t> </a:t>
            </a:r>
            <a:r>
              <a:rPr sz="2800" dirty="0">
                <a:solidFill>
                  <a:srgbClr val="03499E"/>
                </a:solidFill>
                <a:latin typeface="Times New Roman"/>
                <a:cs typeface="Times New Roman"/>
              </a:rPr>
              <a:t>Âu</a:t>
            </a:r>
            <a:r>
              <a:rPr sz="2800" spc="-5" dirty="0">
                <a:solidFill>
                  <a:srgbClr val="03499E"/>
                </a:solidFill>
                <a:latin typeface="Times New Roman"/>
                <a:cs typeface="Times New Roman"/>
              </a:rPr>
              <a:t> </a:t>
            </a:r>
            <a:r>
              <a:rPr sz="2800" dirty="0">
                <a:solidFill>
                  <a:srgbClr val="03499E"/>
                </a:solidFill>
                <a:latin typeface="Times New Roman"/>
                <a:cs typeface="Times New Roman"/>
              </a:rPr>
              <a:t>(EU),</a:t>
            </a:r>
            <a:r>
              <a:rPr sz="2800" spc="-5" dirty="0">
                <a:solidFill>
                  <a:srgbClr val="03499E"/>
                </a:solidFill>
                <a:latin typeface="Times New Roman"/>
                <a:cs typeface="Times New Roman"/>
              </a:rPr>
              <a:t> </a:t>
            </a:r>
            <a:r>
              <a:rPr sz="2800" dirty="0">
                <a:solidFill>
                  <a:srgbClr val="03499E"/>
                </a:solidFill>
                <a:latin typeface="Times New Roman"/>
                <a:cs typeface="Times New Roman"/>
              </a:rPr>
              <a:t>Hiệp</a:t>
            </a:r>
            <a:r>
              <a:rPr sz="2800" spc="-20" dirty="0">
                <a:solidFill>
                  <a:srgbClr val="03499E"/>
                </a:solidFill>
                <a:latin typeface="Times New Roman"/>
                <a:cs typeface="Times New Roman"/>
              </a:rPr>
              <a:t> </a:t>
            </a:r>
            <a:r>
              <a:rPr sz="2800" dirty="0">
                <a:solidFill>
                  <a:srgbClr val="03499E"/>
                </a:solidFill>
                <a:latin typeface="Times New Roman"/>
                <a:cs typeface="Times New Roman"/>
              </a:rPr>
              <a:t>hội</a:t>
            </a:r>
            <a:r>
              <a:rPr sz="2800" spc="-20" dirty="0">
                <a:solidFill>
                  <a:srgbClr val="03499E"/>
                </a:solidFill>
                <a:latin typeface="Times New Roman"/>
                <a:cs typeface="Times New Roman"/>
              </a:rPr>
              <a:t> </a:t>
            </a:r>
            <a:r>
              <a:rPr sz="2800" dirty="0">
                <a:solidFill>
                  <a:srgbClr val="03499E"/>
                </a:solidFill>
                <a:latin typeface="Times New Roman"/>
                <a:cs typeface="Times New Roman"/>
              </a:rPr>
              <a:t>các</a:t>
            </a:r>
            <a:r>
              <a:rPr sz="2800" spc="-25" dirty="0">
                <a:solidFill>
                  <a:srgbClr val="03499E"/>
                </a:solidFill>
                <a:latin typeface="Times New Roman"/>
                <a:cs typeface="Times New Roman"/>
              </a:rPr>
              <a:t> </a:t>
            </a:r>
            <a:r>
              <a:rPr sz="2800" dirty="0">
                <a:solidFill>
                  <a:srgbClr val="03499E"/>
                </a:solidFill>
                <a:latin typeface="Times New Roman"/>
                <a:cs typeface="Times New Roman"/>
              </a:rPr>
              <a:t>quốc</a:t>
            </a:r>
            <a:r>
              <a:rPr sz="2800" spc="-30" dirty="0">
                <a:solidFill>
                  <a:srgbClr val="03499E"/>
                </a:solidFill>
                <a:latin typeface="Times New Roman"/>
                <a:cs typeface="Times New Roman"/>
              </a:rPr>
              <a:t> </a:t>
            </a:r>
            <a:r>
              <a:rPr sz="2800" dirty="0">
                <a:solidFill>
                  <a:srgbClr val="03499E"/>
                </a:solidFill>
                <a:latin typeface="Times New Roman"/>
                <a:cs typeface="Times New Roman"/>
              </a:rPr>
              <a:t>gia</a:t>
            </a:r>
            <a:r>
              <a:rPr sz="2800" spc="-20" dirty="0">
                <a:solidFill>
                  <a:srgbClr val="03499E"/>
                </a:solidFill>
                <a:latin typeface="Times New Roman"/>
                <a:cs typeface="Times New Roman"/>
              </a:rPr>
              <a:t> </a:t>
            </a:r>
            <a:r>
              <a:rPr sz="2800" dirty="0">
                <a:solidFill>
                  <a:srgbClr val="03499E"/>
                </a:solidFill>
                <a:latin typeface="Times New Roman"/>
                <a:cs typeface="Times New Roman"/>
              </a:rPr>
              <a:t>Châu</a:t>
            </a:r>
            <a:r>
              <a:rPr sz="2800" spc="-20" dirty="0">
                <a:solidFill>
                  <a:srgbClr val="03499E"/>
                </a:solidFill>
                <a:latin typeface="Times New Roman"/>
                <a:cs typeface="Times New Roman"/>
              </a:rPr>
              <a:t> </a:t>
            </a:r>
            <a:r>
              <a:rPr sz="2800" dirty="0">
                <a:solidFill>
                  <a:srgbClr val="03499E"/>
                </a:solidFill>
                <a:latin typeface="Times New Roman"/>
                <a:cs typeface="Times New Roman"/>
              </a:rPr>
              <a:t>Á,</a:t>
            </a:r>
            <a:r>
              <a:rPr sz="2800" spc="-60" dirty="0">
                <a:solidFill>
                  <a:srgbClr val="03499E"/>
                </a:solidFill>
                <a:latin typeface="Times New Roman"/>
                <a:cs typeface="Times New Roman"/>
              </a:rPr>
              <a:t> </a:t>
            </a:r>
            <a:r>
              <a:rPr sz="2800" dirty="0">
                <a:solidFill>
                  <a:srgbClr val="03499E"/>
                </a:solidFill>
                <a:latin typeface="Times New Roman"/>
                <a:cs typeface="Times New Roman"/>
              </a:rPr>
              <a:t>Tổ</a:t>
            </a:r>
            <a:r>
              <a:rPr sz="2800" spc="-15" dirty="0">
                <a:solidFill>
                  <a:srgbClr val="03499E"/>
                </a:solidFill>
                <a:latin typeface="Times New Roman"/>
                <a:cs typeface="Times New Roman"/>
              </a:rPr>
              <a:t> </a:t>
            </a:r>
            <a:r>
              <a:rPr sz="2800" dirty="0">
                <a:solidFill>
                  <a:srgbClr val="03499E"/>
                </a:solidFill>
                <a:latin typeface="Times New Roman"/>
                <a:cs typeface="Times New Roman"/>
              </a:rPr>
              <a:t>chức</a:t>
            </a:r>
            <a:r>
              <a:rPr sz="2800" spc="-25" dirty="0">
                <a:solidFill>
                  <a:srgbClr val="03499E"/>
                </a:solidFill>
                <a:latin typeface="Times New Roman"/>
                <a:cs typeface="Times New Roman"/>
              </a:rPr>
              <a:t> Hợp </a:t>
            </a:r>
            <a:r>
              <a:rPr sz="2800" dirty="0">
                <a:solidFill>
                  <a:srgbClr val="03499E"/>
                </a:solidFill>
                <a:latin typeface="Times New Roman"/>
                <a:cs typeface="Times New Roman"/>
              </a:rPr>
              <a:t>tác</a:t>
            </a:r>
            <a:r>
              <a:rPr sz="2800" spc="-45" dirty="0">
                <a:solidFill>
                  <a:srgbClr val="03499E"/>
                </a:solidFill>
                <a:latin typeface="Times New Roman"/>
                <a:cs typeface="Times New Roman"/>
              </a:rPr>
              <a:t> </a:t>
            </a:r>
            <a:r>
              <a:rPr sz="2800" dirty="0">
                <a:solidFill>
                  <a:srgbClr val="03499E"/>
                </a:solidFill>
                <a:latin typeface="Times New Roman"/>
                <a:cs typeface="Times New Roman"/>
              </a:rPr>
              <a:t>và</a:t>
            </a:r>
            <a:r>
              <a:rPr sz="2800" spc="-40" dirty="0">
                <a:solidFill>
                  <a:srgbClr val="03499E"/>
                </a:solidFill>
                <a:latin typeface="Times New Roman"/>
                <a:cs typeface="Times New Roman"/>
              </a:rPr>
              <a:t> </a:t>
            </a:r>
            <a:r>
              <a:rPr sz="2800" dirty="0">
                <a:solidFill>
                  <a:srgbClr val="03499E"/>
                </a:solidFill>
                <a:latin typeface="Times New Roman"/>
                <a:cs typeface="Times New Roman"/>
              </a:rPr>
              <a:t>Phát</a:t>
            </a:r>
            <a:r>
              <a:rPr sz="2800" spc="-35" dirty="0">
                <a:solidFill>
                  <a:srgbClr val="03499E"/>
                </a:solidFill>
                <a:latin typeface="Times New Roman"/>
                <a:cs typeface="Times New Roman"/>
              </a:rPr>
              <a:t> </a:t>
            </a:r>
            <a:r>
              <a:rPr sz="2800" dirty="0">
                <a:solidFill>
                  <a:srgbClr val="03499E"/>
                </a:solidFill>
                <a:latin typeface="Times New Roman"/>
                <a:cs typeface="Times New Roman"/>
              </a:rPr>
              <a:t>triển</a:t>
            </a:r>
            <a:r>
              <a:rPr sz="2800" spc="-30" dirty="0">
                <a:solidFill>
                  <a:srgbClr val="03499E"/>
                </a:solidFill>
                <a:latin typeface="Times New Roman"/>
                <a:cs typeface="Times New Roman"/>
              </a:rPr>
              <a:t> </a:t>
            </a:r>
            <a:r>
              <a:rPr sz="2800" dirty="0">
                <a:solidFill>
                  <a:srgbClr val="03499E"/>
                </a:solidFill>
                <a:latin typeface="Times New Roman"/>
                <a:cs typeface="Times New Roman"/>
              </a:rPr>
              <a:t>Kinh</a:t>
            </a:r>
            <a:r>
              <a:rPr sz="2800" spc="-20" dirty="0">
                <a:solidFill>
                  <a:srgbClr val="03499E"/>
                </a:solidFill>
                <a:latin typeface="Times New Roman"/>
                <a:cs typeface="Times New Roman"/>
              </a:rPr>
              <a:t> </a:t>
            </a:r>
            <a:r>
              <a:rPr sz="2800" dirty="0">
                <a:solidFill>
                  <a:srgbClr val="03499E"/>
                </a:solidFill>
                <a:latin typeface="Times New Roman"/>
                <a:cs typeface="Times New Roman"/>
              </a:rPr>
              <a:t>tế</a:t>
            </a:r>
            <a:r>
              <a:rPr sz="2800" spc="-40" dirty="0">
                <a:solidFill>
                  <a:srgbClr val="03499E"/>
                </a:solidFill>
                <a:latin typeface="Times New Roman"/>
                <a:cs typeface="Times New Roman"/>
              </a:rPr>
              <a:t> </a:t>
            </a:r>
            <a:r>
              <a:rPr sz="2800" dirty="0">
                <a:solidFill>
                  <a:srgbClr val="03499E"/>
                </a:solidFill>
                <a:latin typeface="Times New Roman"/>
                <a:cs typeface="Times New Roman"/>
              </a:rPr>
              <a:t>(OECD), nhóm</a:t>
            </a:r>
            <a:r>
              <a:rPr sz="2800" spc="-35" dirty="0">
                <a:solidFill>
                  <a:srgbClr val="03499E"/>
                </a:solidFill>
                <a:latin typeface="Times New Roman"/>
                <a:cs typeface="Times New Roman"/>
              </a:rPr>
              <a:t> </a:t>
            </a:r>
            <a:r>
              <a:rPr sz="2800" dirty="0">
                <a:solidFill>
                  <a:srgbClr val="03499E"/>
                </a:solidFill>
                <a:latin typeface="Times New Roman"/>
                <a:cs typeface="Times New Roman"/>
              </a:rPr>
              <a:t>các</a:t>
            </a:r>
            <a:r>
              <a:rPr sz="2800" spc="-35" dirty="0">
                <a:solidFill>
                  <a:srgbClr val="03499E"/>
                </a:solidFill>
                <a:latin typeface="Times New Roman"/>
                <a:cs typeface="Times New Roman"/>
              </a:rPr>
              <a:t> </a:t>
            </a:r>
            <a:r>
              <a:rPr sz="2800" dirty="0">
                <a:solidFill>
                  <a:srgbClr val="03499E"/>
                </a:solidFill>
                <a:latin typeface="Times New Roman"/>
                <a:cs typeface="Times New Roman"/>
              </a:rPr>
              <a:t>nền</a:t>
            </a:r>
            <a:r>
              <a:rPr sz="2800" spc="-30" dirty="0">
                <a:solidFill>
                  <a:srgbClr val="03499E"/>
                </a:solidFill>
                <a:latin typeface="Times New Roman"/>
                <a:cs typeface="Times New Roman"/>
              </a:rPr>
              <a:t> </a:t>
            </a:r>
            <a:r>
              <a:rPr sz="2800" dirty="0">
                <a:solidFill>
                  <a:srgbClr val="03499E"/>
                </a:solidFill>
                <a:latin typeface="Times New Roman"/>
                <a:cs typeface="Times New Roman"/>
              </a:rPr>
              <a:t>kinh</a:t>
            </a:r>
            <a:r>
              <a:rPr sz="2800" spc="-30" dirty="0">
                <a:solidFill>
                  <a:srgbClr val="03499E"/>
                </a:solidFill>
                <a:latin typeface="Times New Roman"/>
                <a:cs typeface="Times New Roman"/>
              </a:rPr>
              <a:t> </a:t>
            </a:r>
            <a:r>
              <a:rPr sz="2800" dirty="0">
                <a:solidFill>
                  <a:srgbClr val="03499E"/>
                </a:solidFill>
                <a:latin typeface="Times New Roman"/>
                <a:cs typeface="Times New Roman"/>
              </a:rPr>
              <a:t>tế</a:t>
            </a:r>
            <a:r>
              <a:rPr sz="2800" spc="-35" dirty="0">
                <a:solidFill>
                  <a:srgbClr val="03499E"/>
                </a:solidFill>
                <a:latin typeface="Times New Roman"/>
                <a:cs typeface="Times New Roman"/>
              </a:rPr>
              <a:t> </a:t>
            </a:r>
            <a:r>
              <a:rPr sz="2800" dirty="0">
                <a:solidFill>
                  <a:srgbClr val="03499E"/>
                </a:solidFill>
                <a:latin typeface="Times New Roman"/>
                <a:cs typeface="Times New Roman"/>
              </a:rPr>
              <a:t>lớn</a:t>
            </a:r>
            <a:r>
              <a:rPr sz="2800" spc="-30" dirty="0">
                <a:solidFill>
                  <a:srgbClr val="03499E"/>
                </a:solidFill>
                <a:latin typeface="Times New Roman"/>
                <a:cs typeface="Times New Roman"/>
              </a:rPr>
              <a:t> </a:t>
            </a:r>
            <a:r>
              <a:rPr sz="2800" dirty="0">
                <a:solidFill>
                  <a:srgbClr val="03499E"/>
                </a:solidFill>
                <a:latin typeface="Times New Roman"/>
                <a:cs typeface="Times New Roman"/>
              </a:rPr>
              <a:t>G20,</a:t>
            </a:r>
            <a:r>
              <a:rPr sz="2800" spc="-40" dirty="0">
                <a:solidFill>
                  <a:srgbClr val="03499E"/>
                </a:solidFill>
                <a:latin typeface="Times New Roman"/>
                <a:cs typeface="Times New Roman"/>
              </a:rPr>
              <a:t> </a:t>
            </a:r>
            <a:r>
              <a:rPr sz="2800" dirty="0">
                <a:solidFill>
                  <a:srgbClr val="03499E"/>
                </a:solidFill>
                <a:latin typeface="Times New Roman"/>
                <a:cs typeface="Times New Roman"/>
              </a:rPr>
              <a:t>G8,</a:t>
            </a:r>
            <a:r>
              <a:rPr sz="2800" spc="-25" dirty="0">
                <a:solidFill>
                  <a:srgbClr val="03499E"/>
                </a:solidFill>
                <a:latin typeface="Times New Roman"/>
                <a:cs typeface="Times New Roman"/>
              </a:rPr>
              <a:t> </a:t>
            </a:r>
            <a:r>
              <a:rPr sz="2800" spc="-10" dirty="0">
                <a:solidFill>
                  <a:srgbClr val="03499E"/>
                </a:solidFill>
                <a:latin typeface="Times New Roman"/>
                <a:cs typeface="Times New Roman"/>
              </a:rPr>
              <a:t>G7...</a:t>
            </a:r>
            <a:endParaRPr sz="2800">
              <a:latin typeface="Times New Roman"/>
              <a:cs typeface="Times New Roman"/>
            </a:endParaRPr>
          </a:p>
        </p:txBody>
      </p:sp>
      <p:sp>
        <p:nvSpPr>
          <p:cNvPr id="3" name="object 3"/>
          <p:cNvSpPr txBox="1"/>
          <p:nvPr/>
        </p:nvSpPr>
        <p:spPr>
          <a:xfrm>
            <a:off x="11727815" y="6563140"/>
            <a:ext cx="251460" cy="179705"/>
          </a:xfrm>
          <a:prstGeom prst="rect">
            <a:avLst/>
          </a:prstGeom>
        </p:spPr>
        <p:txBody>
          <a:bodyPr vert="horz" wrap="square" lIns="0" tIns="8255" rIns="0" bIns="0" rtlCol="0">
            <a:spAutoFit/>
          </a:bodyPr>
          <a:lstStyle/>
          <a:p>
            <a:pPr marL="38100">
              <a:lnSpc>
                <a:spcPct val="100000"/>
              </a:lnSpc>
              <a:spcBef>
                <a:spcPts val="65"/>
              </a:spcBef>
            </a:pPr>
            <a:fld id="{81D60167-4931-47E6-BA6A-407CBD079E47}" type="slidenum">
              <a:rPr sz="1000" spc="-25" dirty="0">
                <a:latin typeface="Verdana"/>
                <a:cs typeface="Verdana"/>
              </a:rPr>
              <a:t>94</a:t>
            </a:fld>
            <a:endParaRPr sz="1000">
              <a:latin typeface="Verdana"/>
              <a:cs typeface="Verdana"/>
            </a:endParaRPr>
          </a:p>
        </p:txBody>
      </p:sp>
      <p:sp>
        <p:nvSpPr>
          <p:cNvPr id="4" name="Slide Number Placeholder 3">
            <a:extLst>
              <a:ext uri="{FF2B5EF4-FFF2-40B4-BE49-F238E27FC236}">
                <a16:creationId xmlns:a16="http://schemas.microsoft.com/office/drawing/2014/main" id="{A43F9DFB-F8FC-AE3B-CDA3-13554591DF60}"/>
              </a:ext>
            </a:extLst>
          </p:cNvPr>
          <p:cNvSpPr>
            <a:spLocks noGrp="1"/>
          </p:cNvSpPr>
          <p:nvPr>
            <p:ph type="sldNum" sz="quarter" idx="7"/>
          </p:nvPr>
        </p:nvSpPr>
        <p:spPr/>
        <p:txBody>
          <a:bodyPr/>
          <a:lstStyle/>
          <a:p>
            <a:pPr marL="4939665">
              <a:lnSpc>
                <a:spcPts val="1655"/>
              </a:lnSpc>
            </a:pPr>
            <a:fld id="{81D60167-4931-47E6-BA6A-407CBD079E47}" type="slidenum">
              <a:rPr lang="en-US" spc="-25" smtClean="0"/>
              <a:t>94</a:t>
            </a:fld>
            <a:endParaRPr lang="en-US" spc="-25" dirty="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8407145" y="2033651"/>
            <a:ext cx="0" cy="557530"/>
          </a:xfrm>
          <a:custGeom>
            <a:avLst/>
            <a:gdLst/>
            <a:ahLst/>
            <a:cxnLst/>
            <a:rect l="l" t="t" r="r" b="b"/>
            <a:pathLst>
              <a:path h="557530">
                <a:moveTo>
                  <a:pt x="0" y="0"/>
                </a:moveTo>
                <a:lnTo>
                  <a:pt x="0" y="557149"/>
                </a:lnTo>
              </a:path>
            </a:pathLst>
          </a:custGeom>
          <a:ln w="25400">
            <a:solidFill>
              <a:srgbClr val="24548F"/>
            </a:solidFill>
          </a:ln>
        </p:spPr>
        <p:txBody>
          <a:bodyPr wrap="square" lIns="0" tIns="0" rIns="0" bIns="0" rtlCol="0"/>
          <a:lstStyle/>
          <a:p>
            <a:endParaRPr/>
          </a:p>
        </p:txBody>
      </p:sp>
      <p:sp>
        <p:nvSpPr>
          <p:cNvPr id="3" name="object 3"/>
          <p:cNvSpPr/>
          <p:nvPr/>
        </p:nvSpPr>
        <p:spPr>
          <a:xfrm>
            <a:off x="6413119" y="637794"/>
            <a:ext cx="1994535" cy="557530"/>
          </a:xfrm>
          <a:custGeom>
            <a:avLst/>
            <a:gdLst/>
            <a:ahLst/>
            <a:cxnLst/>
            <a:rect l="l" t="t" r="r" b="b"/>
            <a:pathLst>
              <a:path w="1994534" h="557530">
                <a:moveTo>
                  <a:pt x="0" y="0"/>
                </a:moveTo>
                <a:lnTo>
                  <a:pt x="0" y="379729"/>
                </a:lnTo>
                <a:lnTo>
                  <a:pt x="1994027" y="379729"/>
                </a:lnTo>
                <a:lnTo>
                  <a:pt x="1994027" y="557148"/>
                </a:lnTo>
              </a:path>
            </a:pathLst>
          </a:custGeom>
          <a:ln w="25400">
            <a:solidFill>
              <a:srgbClr val="1F497C"/>
            </a:solidFill>
          </a:ln>
        </p:spPr>
        <p:txBody>
          <a:bodyPr wrap="square" lIns="0" tIns="0" rIns="0" bIns="0" rtlCol="0"/>
          <a:lstStyle/>
          <a:p>
            <a:endParaRPr/>
          </a:p>
        </p:txBody>
      </p:sp>
      <p:sp>
        <p:nvSpPr>
          <p:cNvPr id="4" name="object 4"/>
          <p:cNvSpPr/>
          <p:nvPr/>
        </p:nvSpPr>
        <p:spPr>
          <a:xfrm>
            <a:off x="3872610" y="2033651"/>
            <a:ext cx="0" cy="557530"/>
          </a:xfrm>
          <a:custGeom>
            <a:avLst/>
            <a:gdLst/>
            <a:ahLst/>
            <a:cxnLst/>
            <a:rect l="l" t="t" r="r" b="b"/>
            <a:pathLst>
              <a:path h="557530">
                <a:moveTo>
                  <a:pt x="0" y="0"/>
                </a:moveTo>
                <a:lnTo>
                  <a:pt x="0" y="557149"/>
                </a:lnTo>
              </a:path>
            </a:pathLst>
          </a:custGeom>
          <a:ln w="25400">
            <a:solidFill>
              <a:srgbClr val="24548F"/>
            </a:solidFill>
          </a:ln>
        </p:spPr>
        <p:txBody>
          <a:bodyPr wrap="square" lIns="0" tIns="0" rIns="0" bIns="0" rtlCol="0"/>
          <a:lstStyle/>
          <a:p>
            <a:endParaRPr/>
          </a:p>
        </p:txBody>
      </p:sp>
      <p:grpSp>
        <p:nvGrpSpPr>
          <p:cNvPr id="5" name="object 5"/>
          <p:cNvGrpSpPr/>
          <p:nvPr/>
        </p:nvGrpSpPr>
        <p:grpSpPr>
          <a:xfrm>
            <a:off x="3859910" y="143255"/>
            <a:ext cx="3956050" cy="1064895"/>
            <a:chOff x="3859910" y="143255"/>
            <a:chExt cx="3956050" cy="1064895"/>
          </a:xfrm>
        </p:grpSpPr>
        <p:sp>
          <p:nvSpPr>
            <p:cNvPr id="6" name="object 6"/>
            <p:cNvSpPr/>
            <p:nvPr/>
          </p:nvSpPr>
          <p:spPr>
            <a:xfrm>
              <a:off x="3872610" y="637793"/>
              <a:ext cx="2540635" cy="557530"/>
            </a:xfrm>
            <a:custGeom>
              <a:avLst/>
              <a:gdLst/>
              <a:ahLst/>
              <a:cxnLst/>
              <a:rect l="l" t="t" r="r" b="b"/>
              <a:pathLst>
                <a:path w="2540635" h="557530">
                  <a:moveTo>
                    <a:pt x="2540508" y="0"/>
                  </a:moveTo>
                  <a:lnTo>
                    <a:pt x="2540508" y="379729"/>
                  </a:lnTo>
                  <a:lnTo>
                    <a:pt x="0" y="379729"/>
                  </a:lnTo>
                  <a:lnTo>
                    <a:pt x="0" y="557148"/>
                  </a:lnTo>
                </a:path>
              </a:pathLst>
            </a:custGeom>
            <a:ln w="25400">
              <a:solidFill>
                <a:srgbClr val="1F497C"/>
              </a:solidFill>
            </a:ln>
          </p:spPr>
          <p:txBody>
            <a:bodyPr wrap="square" lIns="0" tIns="0" rIns="0" bIns="0" rtlCol="0"/>
            <a:lstStyle/>
            <a:p>
              <a:endParaRPr/>
            </a:p>
          </p:txBody>
        </p:sp>
        <p:sp>
          <p:nvSpPr>
            <p:cNvPr id="7" name="object 7"/>
            <p:cNvSpPr/>
            <p:nvPr/>
          </p:nvSpPr>
          <p:spPr>
            <a:xfrm>
              <a:off x="5235955" y="155955"/>
              <a:ext cx="2354580" cy="481965"/>
            </a:xfrm>
            <a:custGeom>
              <a:avLst/>
              <a:gdLst/>
              <a:ahLst/>
              <a:cxnLst/>
              <a:rect l="l" t="t" r="r" b="b"/>
              <a:pathLst>
                <a:path w="2354579" h="481965">
                  <a:moveTo>
                    <a:pt x="2306193" y="0"/>
                  </a:moveTo>
                  <a:lnTo>
                    <a:pt x="48133" y="0"/>
                  </a:lnTo>
                  <a:lnTo>
                    <a:pt x="29414" y="3770"/>
                  </a:lnTo>
                  <a:lnTo>
                    <a:pt x="14112" y="14065"/>
                  </a:lnTo>
                  <a:lnTo>
                    <a:pt x="3788" y="29360"/>
                  </a:lnTo>
                  <a:lnTo>
                    <a:pt x="0" y="48133"/>
                  </a:lnTo>
                  <a:lnTo>
                    <a:pt x="0" y="433705"/>
                  </a:lnTo>
                  <a:lnTo>
                    <a:pt x="3788" y="452423"/>
                  </a:lnTo>
                  <a:lnTo>
                    <a:pt x="14112" y="467725"/>
                  </a:lnTo>
                  <a:lnTo>
                    <a:pt x="29414" y="478049"/>
                  </a:lnTo>
                  <a:lnTo>
                    <a:pt x="48133" y="481838"/>
                  </a:lnTo>
                  <a:lnTo>
                    <a:pt x="2306193" y="481838"/>
                  </a:lnTo>
                  <a:lnTo>
                    <a:pt x="2324985" y="478049"/>
                  </a:lnTo>
                  <a:lnTo>
                    <a:pt x="2340324" y="467725"/>
                  </a:lnTo>
                  <a:lnTo>
                    <a:pt x="2350662" y="452423"/>
                  </a:lnTo>
                  <a:lnTo>
                    <a:pt x="2354453" y="433705"/>
                  </a:lnTo>
                  <a:lnTo>
                    <a:pt x="2354453" y="48133"/>
                  </a:lnTo>
                  <a:lnTo>
                    <a:pt x="2350662" y="29360"/>
                  </a:lnTo>
                  <a:lnTo>
                    <a:pt x="2340324" y="14065"/>
                  </a:lnTo>
                  <a:lnTo>
                    <a:pt x="2324985" y="3770"/>
                  </a:lnTo>
                  <a:lnTo>
                    <a:pt x="2306193" y="0"/>
                  </a:lnTo>
                  <a:close/>
                </a:path>
              </a:pathLst>
            </a:custGeom>
            <a:solidFill>
              <a:srgbClr val="E9E1D5"/>
            </a:solidFill>
          </p:spPr>
          <p:txBody>
            <a:bodyPr wrap="square" lIns="0" tIns="0" rIns="0" bIns="0" rtlCol="0"/>
            <a:lstStyle/>
            <a:p>
              <a:endParaRPr/>
            </a:p>
          </p:txBody>
        </p:sp>
        <p:sp>
          <p:nvSpPr>
            <p:cNvPr id="8" name="object 8"/>
            <p:cNvSpPr/>
            <p:nvPr/>
          </p:nvSpPr>
          <p:spPr>
            <a:xfrm>
              <a:off x="5235955" y="155955"/>
              <a:ext cx="2354580" cy="481965"/>
            </a:xfrm>
            <a:custGeom>
              <a:avLst/>
              <a:gdLst/>
              <a:ahLst/>
              <a:cxnLst/>
              <a:rect l="l" t="t" r="r" b="b"/>
              <a:pathLst>
                <a:path w="2354579" h="481965">
                  <a:moveTo>
                    <a:pt x="0" y="48133"/>
                  </a:moveTo>
                  <a:lnTo>
                    <a:pt x="3788" y="29360"/>
                  </a:lnTo>
                  <a:lnTo>
                    <a:pt x="14112" y="14065"/>
                  </a:lnTo>
                  <a:lnTo>
                    <a:pt x="29414" y="3770"/>
                  </a:lnTo>
                  <a:lnTo>
                    <a:pt x="48133" y="0"/>
                  </a:lnTo>
                  <a:lnTo>
                    <a:pt x="2306193" y="0"/>
                  </a:lnTo>
                  <a:lnTo>
                    <a:pt x="2324985" y="3770"/>
                  </a:lnTo>
                  <a:lnTo>
                    <a:pt x="2340324" y="14065"/>
                  </a:lnTo>
                  <a:lnTo>
                    <a:pt x="2350662" y="29360"/>
                  </a:lnTo>
                  <a:lnTo>
                    <a:pt x="2354453" y="48133"/>
                  </a:lnTo>
                  <a:lnTo>
                    <a:pt x="2354453" y="433705"/>
                  </a:lnTo>
                  <a:lnTo>
                    <a:pt x="2350662" y="452423"/>
                  </a:lnTo>
                  <a:lnTo>
                    <a:pt x="2340324" y="467725"/>
                  </a:lnTo>
                  <a:lnTo>
                    <a:pt x="2324985" y="478049"/>
                  </a:lnTo>
                  <a:lnTo>
                    <a:pt x="2306193" y="481838"/>
                  </a:lnTo>
                  <a:lnTo>
                    <a:pt x="48133" y="481838"/>
                  </a:lnTo>
                  <a:lnTo>
                    <a:pt x="29414" y="478049"/>
                  </a:lnTo>
                  <a:lnTo>
                    <a:pt x="14112" y="467725"/>
                  </a:lnTo>
                  <a:lnTo>
                    <a:pt x="3788" y="452423"/>
                  </a:lnTo>
                  <a:lnTo>
                    <a:pt x="0" y="433705"/>
                  </a:lnTo>
                  <a:lnTo>
                    <a:pt x="0" y="48133"/>
                  </a:lnTo>
                  <a:close/>
                </a:path>
              </a:pathLst>
            </a:custGeom>
            <a:ln w="25400">
              <a:solidFill>
                <a:srgbClr val="24548F"/>
              </a:solidFill>
            </a:ln>
          </p:spPr>
          <p:txBody>
            <a:bodyPr wrap="square" lIns="0" tIns="0" rIns="0" bIns="0" rtlCol="0"/>
            <a:lstStyle/>
            <a:p>
              <a:endParaRPr/>
            </a:p>
          </p:txBody>
        </p:sp>
        <p:sp>
          <p:nvSpPr>
            <p:cNvPr id="9" name="object 9"/>
            <p:cNvSpPr/>
            <p:nvPr/>
          </p:nvSpPr>
          <p:spPr>
            <a:xfrm>
              <a:off x="5448807" y="358139"/>
              <a:ext cx="2354580" cy="481965"/>
            </a:xfrm>
            <a:custGeom>
              <a:avLst/>
              <a:gdLst/>
              <a:ahLst/>
              <a:cxnLst/>
              <a:rect l="l" t="t" r="r" b="b"/>
              <a:pathLst>
                <a:path w="2354579" h="481965">
                  <a:moveTo>
                    <a:pt x="2306192" y="0"/>
                  </a:moveTo>
                  <a:lnTo>
                    <a:pt x="48132" y="0"/>
                  </a:lnTo>
                  <a:lnTo>
                    <a:pt x="29414" y="3788"/>
                  </a:lnTo>
                  <a:lnTo>
                    <a:pt x="14112" y="14112"/>
                  </a:lnTo>
                  <a:lnTo>
                    <a:pt x="3788" y="29414"/>
                  </a:lnTo>
                  <a:lnTo>
                    <a:pt x="0" y="48133"/>
                  </a:lnTo>
                  <a:lnTo>
                    <a:pt x="0" y="433705"/>
                  </a:lnTo>
                  <a:lnTo>
                    <a:pt x="3788" y="452423"/>
                  </a:lnTo>
                  <a:lnTo>
                    <a:pt x="14112" y="467725"/>
                  </a:lnTo>
                  <a:lnTo>
                    <a:pt x="29414" y="478049"/>
                  </a:lnTo>
                  <a:lnTo>
                    <a:pt x="48132" y="481838"/>
                  </a:lnTo>
                  <a:lnTo>
                    <a:pt x="2306192" y="481838"/>
                  </a:lnTo>
                  <a:lnTo>
                    <a:pt x="2324985" y="478049"/>
                  </a:lnTo>
                  <a:lnTo>
                    <a:pt x="2340324" y="467725"/>
                  </a:lnTo>
                  <a:lnTo>
                    <a:pt x="2350662" y="452423"/>
                  </a:lnTo>
                  <a:lnTo>
                    <a:pt x="2354452" y="433705"/>
                  </a:lnTo>
                  <a:lnTo>
                    <a:pt x="2354452" y="48133"/>
                  </a:lnTo>
                  <a:lnTo>
                    <a:pt x="2350662" y="29414"/>
                  </a:lnTo>
                  <a:lnTo>
                    <a:pt x="2340324" y="14112"/>
                  </a:lnTo>
                  <a:lnTo>
                    <a:pt x="2324985" y="3788"/>
                  </a:lnTo>
                  <a:lnTo>
                    <a:pt x="2306192" y="0"/>
                  </a:lnTo>
                  <a:close/>
                </a:path>
              </a:pathLst>
            </a:custGeom>
            <a:solidFill>
              <a:srgbClr val="CDD2DF">
                <a:alpha val="90194"/>
              </a:srgbClr>
            </a:solidFill>
          </p:spPr>
          <p:txBody>
            <a:bodyPr wrap="square" lIns="0" tIns="0" rIns="0" bIns="0" rtlCol="0"/>
            <a:lstStyle/>
            <a:p>
              <a:endParaRPr/>
            </a:p>
          </p:txBody>
        </p:sp>
        <p:sp>
          <p:nvSpPr>
            <p:cNvPr id="10" name="object 10"/>
            <p:cNvSpPr/>
            <p:nvPr/>
          </p:nvSpPr>
          <p:spPr>
            <a:xfrm>
              <a:off x="5448807" y="358139"/>
              <a:ext cx="2354580" cy="481965"/>
            </a:xfrm>
            <a:custGeom>
              <a:avLst/>
              <a:gdLst/>
              <a:ahLst/>
              <a:cxnLst/>
              <a:rect l="l" t="t" r="r" b="b"/>
              <a:pathLst>
                <a:path w="2354579" h="481965">
                  <a:moveTo>
                    <a:pt x="0" y="48133"/>
                  </a:moveTo>
                  <a:lnTo>
                    <a:pt x="3788" y="29414"/>
                  </a:lnTo>
                  <a:lnTo>
                    <a:pt x="14112" y="14112"/>
                  </a:lnTo>
                  <a:lnTo>
                    <a:pt x="29414" y="3788"/>
                  </a:lnTo>
                  <a:lnTo>
                    <a:pt x="48132" y="0"/>
                  </a:lnTo>
                  <a:lnTo>
                    <a:pt x="2306192" y="0"/>
                  </a:lnTo>
                  <a:lnTo>
                    <a:pt x="2324985" y="3788"/>
                  </a:lnTo>
                  <a:lnTo>
                    <a:pt x="2340324" y="14112"/>
                  </a:lnTo>
                  <a:lnTo>
                    <a:pt x="2350662" y="29414"/>
                  </a:lnTo>
                  <a:lnTo>
                    <a:pt x="2354452" y="48133"/>
                  </a:lnTo>
                  <a:lnTo>
                    <a:pt x="2354452" y="433705"/>
                  </a:lnTo>
                  <a:lnTo>
                    <a:pt x="2350662" y="452423"/>
                  </a:lnTo>
                  <a:lnTo>
                    <a:pt x="2340324" y="467725"/>
                  </a:lnTo>
                  <a:lnTo>
                    <a:pt x="2324985" y="478049"/>
                  </a:lnTo>
                  <a:lnTo>
                    <a:pt x="2306192" y="481838"/>
                  </a:lnTo>
                  <a:lnTo>
                    <a:pt x="48132" y="481838"/>
                  </a:lnTo>
                  <a:lnTo>
                    <a:pt x="29414" y="478049"/>
                  </a:lnTo>
                  <a:lnTo>
                    <a:pt x="14112" y="467725"/>
                  </a:lnTo>
                  <a:lnTo>
                    <a:pt x="3788" y="452423"/>
                  </a:lnTo>
                  <a:lnTo>
                    <a:pt x="0" y="433705"/>
                  </a:lnTo>
                  <a:lnTo>
                    <a:pt x="0" y="48133"/>
                  </a:lnTo>
                  <a:close/>
                </a:path>
              </a:pathLst>
            </a:custGeom>
            <a:ln w="25400">
              <a:solidFill>
                <a:srgbClr val="2A5F9E"/>
              </a:solidFill>
            </a:ln>
          </p:spPr>
          <p:txBody>
            <a:bodyPr wrap="square" lIns="0" tIns="0" rIns="0" bIns="0" rtlCol="0"/>
            <a:lstStyle/>
            <a:p>
              <a:endParaRPr/>
            </a:p>
          </p:txBody>
        </p:sp>
      </p:grpSp>
      <p:sp>
        <p:nvSpPr>
          <p:cNvPr id="11" name="object 11"/>
          <p:cNvSpPr txBox="1">
            <a:spLocks noGrp="1"/>
          </p:cNvSpPr>
          <p:nvPr>
            <p:ph type="title"/>
          </p:nvPr>
        </p:nvSpPr>
        <p:spPr>
          <a:prstGeom prst="rect">
            <a:avLst/>
          </a:prstGeom>
        </p:spPr>
        <p:txBody>
          <a:bodyPr vert="horz" wrap="square" lIns="0" tIns="338150" rIns="0" bIns="0" rtlCol="0">
            <a:spAutoFit/>
          </a:bodyPr>
          <a:lstStyle/>
          <a:p>
            <a:pPr marL="4197985">
              <a:lnSpc>
                <a:spcPct val="100000"/>
              </a:lnSpc>
              <a:spcBef>
                <a:spcPts val="100"/>
              </a:spcBef>
            </a:pPr>
            <a:r>
              <a:rPr dirty="0"/>
              <a:t>TCĐG</a:t>
            </a:r>
            <a:r>
              <a:rPr spc="-40" dirty="0"/>
              <a:t> </a:t>
            </a:r>
            <a:r>
              <a:rPr spc="-10" dirty="0"/>
              <a:t>(PTV)</a:t>
            </a:r>
          </a:p>
        </p:txBody>
      </p:sp>
      <p:grpSp>
        <p:nvGrpSpPr>
          <p:cNvPr id="12" name="object 12"/>
          <p:cNvGrpSpPr/>
          <p:nvPr/>
        </p:nvGrpSpPr>
        <p:grpSpPr>
          <a:xfrm>
            <a:off x="2078735" y="1182242"/>
            <a:ext cx="3801110" cy="1066800"/>
            <a:chOff x="2078735" y="1182242"/>
            <a:chExt cx="3801110" cy="1066800"/>
          </a:xfrm>
        </p:grpSpPr>
        <p:sp>
          <p:nvSpPr>
            <p:cNvPr id="13" name="object 13"/>
            <p:cNvSpPr/>
            <p:nvPr/>
          </p:nvSpPr>
          <p:spPr>
            <a:xfrm>
              <a:off x="2091435" y="1194942"/>
              <a:ext cx="3562350" cy="838835"/>
            </a:xfrm>
            <a:custGeom>
              <a:avLst/>
              <a:gdLst/>
              <a:ahLst/>
              <a:cxnLst/>
              <a:rect l="l" t="t" r="r" b="b"/>
              <a:pathLst>
                <a:path w="3562350" h="838835">
                  <a:moveTo>
                    <a:pt x="3478529" y="0"/>
                  </a:moveTo>
                  <a:lnTo>
                    <a:pt x="83819" y="0"/>
                  </a:lnTo>
                  <a:lnTo>
                    <a:pt x="51220" y="6578"/>
                  </a:lnTo>
                  <a:lnTo>
                    <a:pt x="24574" y="24526"/>
                  </a:lnTo>
                  <a:lnTo>
                    <a:pt x="6596" y="51167"/>
                  </a:lnTo>
                  <a:lnTo>
                    <a:pt x="0" y="83820"/>
                  </a:lnTo>
                  <a:lnTo>
                    <a:pt x="0" y="754888"/>
                  </a:lnTo>
                  <a:lnTo>
                    <a:pt x="6596" y="787540"/>
                  </a:lnTo>
                  <a:lnTo>
                    <a:pt x="24574" y="814181"/>
                  </a:lnTo>
                  <a:lnTo>
                    <a:pt x="51220" y="832129"/>
                  </a:lnTo>
                  <a:lnTo>
                    <a:pt x="83819" y="838708"/>
                  </a:lnTo>
                  <a:lnTo>
                    <a:pt x="3478529" y="838708"/>
                  </a:lnTo>
                  <a:lnTo>
                    <a:pt x="3511182" y="832129"/>
                  </a:lnTo>
                  <a:lnTo>
                    <a:pt x="3537823" y="814181"/>
                  </a:lnTo>
                  <a:lnTo>
                    <a:pt x="3555771" y="787540"/>
                  </a:lnTo>
                  <a:lnTo>
                    <a:pt x="3562350" y="754888"/>
                  </a:lnTo>
                  <a:lnTo>
                    <a:pt x="3562350" y="83820"/>
                  </a:lnTo>
                  <a:lnTo>
                    <a:pt x="3555771" y="51167"/>
                  </a:lnTo>
                  <a:lnTo>
                    <a:pt x="3537823" y="24526"/>
                  </a:lnTo>
                  <a:lnTo>
                    <a:pt x="3511182" y="6578"/>
                  </a:lnTo>
                  <a:lnTo>
                    <a:pt x="3478529" y="0"/>
                  </a:lnTo>
                  <a:close/>
                </a:path>
              </a:pathLst>
            </a:custGeom>
            <a:solidFill>
              <a:srgbClr val="E9E1D5"/>
            </a:solidFill>
          </p:spPr>
          <p:txBody>
            <a:bodyPr wrap="square" lIns="0" tIns="0" rIns="0" bIns="0" rtlCol="0"/>
            <a:lstStyle/>
            <a:p>
              <a:endParaRPr/>
            </a:p>
          </p:txBody>
        </p:sp>
        <p:sp>
          <p:nvSpPr>
            <p:cNvPr id="14" name="object 14"/>
            <p:cNvSpPr/>
            <p:nvPr/>
          </p:nvSpPr>
          <p:spPr>
            <a:xfrm>
              <a:off x="2091435" y="1194942"/>
              <a:ext cx="3562350" cy="838835"/>
            </a:xfrm>
            <a:custGeom>
              <a:avLst/>
              <a:gdLst/>
              <a:ahLst/>
              <a:cxnLst/>
              <a:rect l="l" t="t" r="r" b="b"/>
              <a:pathLst>
                <a:path w="3562350" h="838835">
                  <a:moveTo>
                    <a:pt x="0" y="83820"/>
                  </a:moveTo>
                  <a:lnTo>
                    <a:pt x="6596" y="51167"/>
                  </a:lnTo>
                  <a:lnTo>
                    <a:pt x="24574" y="24526"/>
                  </a:lnTo>
                  <a:lnTo>
                    <a:pt x="51220" y="6578"/>
                  </a:lnTo>
                  <a:lnTo>
                    <a:pt x="83819" y="0"/>
                  </a:lnTo>
                  <a:lnTo>
                    <a:pt x="3478529" y="0"/>
                  </a:lnTo>
                  <a:lnTo>
                    <a:pt x="3511182" y="6578"/>
                  </a:lnTo>
                  <a:lnTo>
                    <a:pt x="3537823" y="24526"/>
                  </a:lnTo>
                  <a:lnTo>
                    <a:pt x="3555771" y="51167"/>
                  </a:lnTo>
                  <a:lnTo>
                    <a:pt x="3562350" y="83820"/>
                  </a:lnTo>
                  <a:lnTo>
                    <a:pt x="3562350" y="754888"/>
                  </a:lnTo>
                  <a:lnTo>
                    <a:pt x="3555771" y="787540"/>
                  </a:lnTo>
                  <a:lnTo>
                    <a:pt x="3537823" y="814181"/>
                  </a:lnTo>
                  <a:lnTo>
                    <a:pt x="3511182" y="832129"/>
                  </a:lnTo>
                  <a:lnTo>
                    <a:pt x="3478529" y="838708"/>
                  </a:lnTo>
                  <a:lnTo>
                    <a:pt x="83819" y="838708"/>
                  </a:lnTo>
                  <a:lnTo>
                    <a:pt x="51220" y="832129"/>
                  </a:lnTo>
                  <a:lnTo>
                    <a:pt x="24574" y="814181"/>
                  </a:lnTo>
                  <a:lnTo>
                    <a:pt x="6596" y="787540"/>
                  </a:lnTo>
                  <a:lnTo>
                    <a:pt x="0" y="754888"/>
                  </a:lnTo>
                  <a:lnTo>
                    <a:pt x="0" y="83820"/>
                  </a:lnTo>
                  <a:close/>
                </a:path>
              </a:pathLst>
            </a:custGeom>
            <a:ln w="25400">
              <a:solidFill>
                <a:srgbClr val="24548F"/>
              </a:solidFill>
            </a:ln>
          </p:spPr>
          <p:txBody>
            <a:bodyPr wrap="square" lIns="0" tIns="0" rIns="0" bIns="0" rtlCol="0"/>
            <a:lstStyle/>
            <a:p>
              <a:endParaRPr/>
            </a:p>
          </p:txBody>
        </p:sp>
        <p:sp>
          <p:nvSpPr>
            <p:cNvPr id="15" name="object 15"/>
            <p:cNvSpPr/>
            <p:nvPr/>
          </p:nvSpPr>
          <p:spPr>
            <a:xfrm>
              <a:off x="2304287" y="1397126"/>
              <a:ext cx="3562350" cy="838835"/>
            </a:xfrm>
            <a:custGeom>
              <a:avLst/>
              <a:gdLst/>
              <a:ahLst/>
              <a:cxnLst/>
              <a:rect l="l" t="t" r="r" b="b"/>
              <a:pathLst>
                <a:path w="3562350" h="838835">
                  <a:moveTo>
                    <a:pt x="3478529" y="0"/>
                  </a:moveTo>
                  <a:lnTo>
                    <a:pt x="83819" y="0"/>
                  </a:lnTo>
                  <a:lnTo>
                    <a:pt x="51220" y="6596"/>
                  </a:lnTo>
                  <a:lnTo>
                    <a:pt x="24574" y="24574"/>
                  </a:lnTo>
                  <a:lnTo>
                    <a:pt x="6596" y="51220"/>
                  </a:lnTo>
                  <a:lnTo>
                    <a:pt x="0" y="83820"/>
                  </a:lnTo>
                  <a:lnTo>
                    <a:pt x="0" y="754888"/>
                  </a:lnTo>
                  <a:lnTo>
                    <a:pt x="6596" y="787540"/>
                  </a:lnTo>
                  <a:lnTo>
                    <a:pt x="24574" y="814181"/>
                  </a:lnTo>
                  <a:lnTo>
                    <a:pt x="51220" y="832129"/>
                  </a:lnTo>
                  <a:lnTo>
                    <a:pt x="83819" y="838708"/>
                  </a:lnTo>
                  <a:lnTo>
                    <a:pt x="3478529" y="838708"/>
                  </a:lnTo>
                  <a:lnTo>
                    <a:pt x="3511182" y="832129"/>
                  </a:lnTo>
                  <a:lnTo>
                    <a:pt x="3537823" y="814181"/>
                  </a:lnTo>
                  <a:lnTo>
                    <a:pt x="3555771" y="787540"/>
                  </a:lnTo>
                  <a:lnTo>
                    <a:pt x="3562350" y="754888"/>
                  </a:lnTo>
                  <a:lnTo>
                    <a:pt x="3562350" y="83820"/>
                  </a:lnTo>
                  <a:lnTo>
                    <a:pt x="3555771" y="51220"/>
                  </a:lnTo>
                  <a:lnTo>
                    <a:pt x="3537823" y="24574"/>
                  </a:lnTo>
                  <a:lnTo>
                    <a:pt x="3511182" y="6596"/>
                  </a:lnTo>
                  <a:lnTo>
                    <a:pt x="3478529" y="0"/>
                  </a:lnTo>
                  <a:close/>
                </a:path>
              </a:pathLst>
            </a:custGeom>
            <a:solidFill>
              <a:srgbClr val="CDD2DF">
                <a:alpha val="90194"/>
              </a:srgbClr>
            </a:solidFill>
          </p:spPr>
          <p:txBody>
            <a:bodyPr wrap="square" lIns="0" tIns="0" rIns="0" bIns="0" rtlCol="0"/>
            <a:lstStyle/>
            <a:p>
              <a:endParaRPr/>
            </a:p>
          </p:txBody>
        </p:sp>
        <p:sp>
          <p:nvSpPr>
            <p:cNvPr id="16" name="object 16"/>
            <p:cNvSpPr/>
            <p:nvPr/>
          </p:nvSpPr>
          <p:spPr>
            <a:xfrm>
              <a:off x="2304287" y="1397126"/>
              <a:ext cx="3562350" cy="838835"/>
            </a:xfrm>
            <a:custGeom>
              <a:avLst/>
              <a:gdLst/>
              <a:ahLst/>
              <a:cxnLst/>
              <a:rect l="l" t="t" r="r" b="b"/>
              <a:pathLst>
                <a:path w="3562350" h="838835">
                  <a:moveTo>
                    <a:pt x="0" y="83820"/>
                  </a:moveTo>
                  <a:lnTo>
                    <a:pt x="6596" y="51220"/>
                  </a:lnTo>
                  <a:lnTo>
                    <a:pt x="24574" y="24574"/>
                  </a:lnTo>
                  <a:lnTo>
                    <a:pt x="51220" y="6596"/>
                  </a:lnTo>
                  <a:lnTo>
                    <a:pt x="83819" y="0"/>
                  </a:lnTo>
                  <a:lnTo>
                    <a:pt x="3478529" y="0"/>
                  </a:lnTo>
                  <a:lnTo>
                    <a:pt x="3511182" y="6596"/>
                  </a:lnTo>
                  <a:lnTo>
                    <a:pt x="3537823" y="24574"/>
                  </a:lnTo>
                  <a:lnTo>
                    <a:pt x="3555771" y="51220"/>
                  </a:lnTo>
                  <a:lnTo>
                    <a:pt x="3562350" y="83820"/>
                  </a:lnTo>
                  <a:lnTo>
                    <a:pt x="3562350" y="754888"/>
                  </a:lnTo>
                  <a:lnTo>
                    <a:pt x="3555771" y="787540"/>
                  </a:lnTo>
                  <a:lnTo>
                    <a:pt x="3537823" y="814181"/>
                  </a:lnTo>
                  <a:lnTo>
                    <a:pt x="3511182" y="832129"/>
                  </a:lnTo>
                  <a:lnTo>
                    <a:pt x="3478529" y="838708"/>
                  </a:lnTo>
                  <a:lnTo>
                    <a:pt x="83819" y="838708"/>
                  </a:lnTo>
                  <a:lnTo>
                    <a:pt x="51220" y="832129"/>
                  </a:lnTo>
                  <a:lnTo>
                    <a:pt x="24574" y="814181"/>
                  </a:lnTo>
                  <a:lnTo>
                    <a:pt x="6596" y="787540"/>
                  </a:lnTo>
                  <a:lnTo>
                    <a:pt x="0" y="754888"/>
                  </a:lnTo>
                  <a:lnTo>
                    <a:pt x="0" y="83820"/>
                  </a:lnTo>
                  <a:close/>
                </a:path>
              </a:pathLst>
            </a:custGeom>
            <a:ln w="25400">
              <a:solidFill>
                <a:srgbClr val="2A5F9E"/>
              </a:solidFill>
            </a:ln>
          </p:spPr>
          <p:txBody>
            <a:bodyPr wrap="square" lIns="0" tIns="0" rIns="0" bIns="0" rtlCol="0"/>
            <a:lstStyle/>
            <a:p>
              <a:endParaRPr/>
            </a:p>
          </p:txBody>
        </p:sp>
      </p:grpSp>
      <p:sp>
        <p:nvSpPr>
          <p:cNvPr id="17" name="object 17"/>
          <p:cNvSpPr txBox="1"/>
          <p:nvPr/>
        </p:nvSpPr>
        <p:spPr>
          <a:xfrm>
            <a:off x="3026791" y="1300987"/>
            <a:ext cx="2117725" cy="900430"/>
          </a:xfrm>
          <a:prstGeom prst="rect">
            <a:avLst/>
          </a:prstGeom>
        </p:spPr>
        <p:txBody>
          <a:bodyPr vert="horz" wrap="square" lIns="0" tIns="84455" rIns="0" bIns="0" rtlCol="0">
            <a:spAutoFit/>
          </a:bodyPr>
          <a:lstStyle/>
          <a:p>
            <a:pPr marL="376555">
              <a:lnSpc>
                <a:spcPct val="100000"/>
              </a:lnSpc>
              <a:spcBef>
                <a:spcPts val="665"/>
              </a:spcBef>
            </a:pPr>
            <a:r>
              <a:rPr sz="2400" b="1" dirty="0">
                <a:solidFill>
                  <a:srgbClr val="03499E"/>
                </a:solidFill>
                <a:latin typeface="Times New Roman"/>
                <a:cs typeface="Times New Roman"/>
              </a:rPr>
              <a:t>a)</a:t>
            </a:r>
            <a:r>
              <a:rPr sz="2400" b="1" spc="-30" dirty="0">
                <a:solidFill>
                  <a:srgbClr val="03499E"/>
                </a:solidFill>
                <a:latin typeface="Times New Roman"/>
                <a:cs typeface="Times New Roman"/>
              </a:rPr>
              <a:t> </a:t>
            </a:r>
            <a:r>
              <a:rPr sz="2400" b="1" dirty="0">
                <a:solidFill>
                  <a:srgbClr val="03499E"/>
                </a:solidFill>
                <a:latin typeface="Times New Roman"/>
                <a:cs typeface="Times New Roman"/>
              </a:rPr>
              <a:t>NL,</a:t>
            </a:r>
            <a:r>
              <a:rPr sz="2400" b="1" spc="-30" dirty="0">
                <a:solidFill>
                  <a:srgbClr val="03499E"/>
                </a:solidFill>
                <a:latin typeface="Times New Roman"/>
                <a:cs typeface="Times New Roman"/>
              </a:rPr>
              <a:t> </a:t>
            </a:r>
            <a:r>
              <a:rPr sz="2400" b="1" spc="-25" dirty="0">
                <a:solidFill>
                  <a:srgbClr val="03499E"/>
                </a:solidFill>
                <a:latin typeface="Times New Roman"/>
                <a:cs typeface="Times New Roman"/>
              </a:rPr>
              <a:t>KN</a:t>
            </a:r>
            <a:endParaRPr sz="2400">
              <a:latin typeface="Times New Roman"/>
              <a:cs typeface="Times New Roman"/>
            </a:endParaRPr>
          </a:p>
          <a:p>
            <a:pPr marL="12700">
              <a:lnSpc>
                <a:spcPct val="100000"/>
              </a:lnSpc>
              <a:spcBef>
                <a:spcPts val="560"/>
              </a:spcBef>
            </a:pPr>
            <a:r>
              <a:rPr sz="2400" b="1" dirty="0">
                <a:solidFill>
                  <a:srgbClr val="03499E"/>
                </a:solidFill>
                <a:latin typeface="Times New Roman"/>
                <a:cs typeface="Times New Roman"/>
              </a:rPr>
              <a:t>(đạt,</a:t>
            </a:r>
            <a:r>
              <a:rPr sz="2400" b="1" spc="-65" dirty="0">
                <a:solidFill>
                  <a:srgbClr val="03499E"/>
                </a:solidFill>
                <a:latin typeface="Times New Roman"/>
                <a:cs typeface="Times New Roman"/>
              </a:rPr>
              <a:t> </a:t>
            </a:r>
            <a:r>
              <a:rPr sz="2400" b="1" dirty="0">
                <a:solidFill>
                  <a:srgbClr val="03499E"/>
                </a:solidFill>
                <a:latin typeface="Times New Roman"/>
                <a:cs typeface="Times New Roman"/>
              </a:rPr>
              <a:t>không</a:t>
            </a:r>
            <a:r>
              <a:rPr sz="2400" b="1" spc="-60" dirty="0">
                <a:solidFill>
                  <a:srgbClr val="03499E"/>
                </a:solidFill>
                <a:latin typeface="Times New Roman"/>
                <a:cs typeface="Times New Roman"/>
              </a:rPr>
              <a:t> </a:t>
            </a:r>
            <a:r>
              <a:rPr sz="2400" b="1" spc="-20" dirty="0">
                <a:solidFill>
                  <a:srgbClr val="03499E"/>
                </a:solidFill>
                <a:latin typeface="Times New Roman"/>
                <a:cs typeface="Times New Roman"/>
              </a:rPr>
              <a:t>đạt)</a:t>
            </a:r>
            <a:endParaRPr sz="2400">
              <a:latin typeface="Times New Roman"/>
              <a:cs typeface="Times New Roman"/>
            </a:endParaRPr>
          </a:p>
        </p:txBody>
      </p:sp>
      <p:grpSp>
        <p:nvGrpSpPr>
          <p:cNvPr id="18" name="object 18"/>
          <p:cNvGrpSpPr/>
          <p:nvPr/>
        </p:nvGrpSpPr>
        <p:grpSpPr>
          <a:xfrm>
            <a:off x="2248026" y="2578100"/>
            <a:ext cx="3462020" cy="3201670"/>
            <a:chOff x="2248026" y="2578100"/>
            <a:chExt cx="3462020" cy="3201670"/>
          </a:xfrm>
        </p:grpSpPr>
        <p:sp>
          <p:nvSpPr>
            <p:cNvPr id="19" name="object 19"/>
            <p:cNvSpPr/>
            <p:nvPr/>
          </p:nvSpPr>
          <p:spPr>
            <a:xfrm>
              <a:off x="2260726" y="2590800"/>
              <a:ext cx="3223895" cy="2973705"/>
            </a:xfrm>
            <a:custGeom>
              <a:avLst/>
              <a:gdLst/>
              <a:ahLst/>
              <a:cxnLst/>
              <a:rect l="l" t="t" r="r" b="b"/>
              <a:pathLst>
                <a:path w="3223895" h="2973704">
                  <a:moveTo>
                    <a:pt x="2926461" y="0"/>
                  </a:moveTo>
                  <a:lnTo>
                    <a:pt x="297434" y="0"/>
                  </a:lnTo>
                  <a:lnTo>
                    <a:pt x="249202" y="3890"/>
                  </a:lnTo>
                  <a:lnTo>
                    <a:pt x="203443" y="15155"/>
                  </a:lnTo>
                  <a:lnTo>
                    <a:pt x="160771" y="33182"/>
                  </a:lnTo>
                  <a:lnTo>
                    <a:pt x="121798" y="57359"/>
                  </a:lnTo>
                  <a:lnTo>
                    <a:pt x="87137" y="87074"/>
                  </a:lnTo>
                  <a:lnTo>
                    <a:pt x="57403" y="121715"/>
                  </a:lnTo>
                  <a:lnTo>
                    <a:pt x="33209" y="160671"/>
                  </a:lnTo>
                  <a:lnTo>
                    <a:pt x="15168" y="203330"/>
                  </a:lnTo>
                  <a:lnTo>
                    <a:pt x="3894" y="249079"/>
                  </a:lnTo>
                  <a:lnTo>
                    <a:pt x="0" y="297307"/>
                  </a:lnTo>
                  <a:lnTo>
                    <a:pt x="0" y="2676144"/>
                  </a:lnTo>
                  <a:lnTo>
                    <a:pt x="3894" y="2724371"/>
                  </a:lnTo>
                  <a:lnTo>
                    <a:pt x="15168" y="2770120"/>
                  </a:lnTo>
                  <a:lnTo>
                    <a:pt x="33209" y="2812779"/>
                  </a:lnTo>
                  <a:lnTo>
                    <a:pt x="57404" y="2851735"/>
                  </a:lnTo>
                  <a:lnTo>
                    <a:pt x="87137" y="2886376"/>
                  </a:lnTo>
                  <a:lnTo>
                    <a:pt x="121798" y="2916091"/>
                  </a:lnTo>
                  <a:lnTo>
                    <a:pt x="160771" y="2940268"/>
                  </a:lnTo>
                  <a:lnTo>
                    <a:pt x="203443" y="2958295"/>
                  </a:lnTo>
                  <a:lnTo>
                    <a:pt x="249202" y="2969560"/>
                  </a:lnTo>
                  <a:lnTo>
                    <a:pt x="297434" y="2973451"/>
                  </a:lnTo>
                  <a:lnTo>
                    <a:pt x="2926461" y="2973451"/>
                  </a:lnTo>
                  <a:lnTo>
                    <a:pt x="2974688" y="2969560"/>
                  </a:lnTo>
                  <a:lnTo>
                    <a:pt x="3020437" y="2958295"/>
                  </a:lnTo>
                  <a:lnTo>
                    <a:pt x="3063096" y="2940268"/>
                  </a:lnTo>
                  <a:lnTo>
                    <a:pt x="3102052" y="2916091"/>
                  </a:lnTo>
                  <a:lnTo>
                    <a:pt x="3136693" y="2886376"/>
                  </a:lnTo>
                  <a:lnTo>
                    <a:pt x="3166408" y="2851735"/>
                  </a:lnTo>
                  <a:lnTo>
                    <a:pt x="3190585" y="2812779"/>
                  </a:lnTo>
                  <a:lnTo>
                    <a:pt x="3208612" y="2770120"/>
                  </a:lnTo>
                  <a:lnTo>
                    <a:pt x="3219877" y="2724371"/>
                  </a:lnTo>
                  <a:lnTo>
                    <a:pt x="3223768" y="2676144"/>
                  </a:lnTo>
                  <a:lnTo>
                    <a:pt x="3223768" y="297307"/>
                  </a:lnTo>
                  <a:lnTo>
                    <a:pt x="3219877" y="249079"/>
                  </a:lnTo>
                  <a:lnTo>
                    <a:pt x="3208612" y="203330"/>
                  </a:lnTo>
                  <a:lnTo>
                    <a:pt x="3190585" y="160671"/>
                  </a:lnTo>
                  <a:lnTo>
                    <a:pt x="3166408" y="121715"/>
                  </a:lnTo>
                  <a:lnTo>
                    <a:pt x="3136693" y="87074"/>
                  </a:lnTo>
                  <a:lnTo>
                    <a:pt x="3102052" y="57359"/>
                  </a:lnTo>
                  <a:lnTo>
                    <a:pt x="3063096" y="33182"/>
                  </a:lnTo>
                  <a:lnTo>
                    <a:pt x="3020437" y="15155"/>
                  </a:lnTo>
                  <a:lnTo>
                    <a:pt x="2974688" y="3890"/>
                  </a:lnTo>
                  <a:lnTo>
                    <a:pt x="2926461" y="0"/>
                  </a:lnTo>
                  <a:close/>
                </a:path>
              </a:pathLst>
            </a:custGeom>
            <a:solidFill>
              <a:srgbClr val="E9E1D5"/>
            </a:solidFill>
          </p:spPr>
          <p:txBody>
            <a:bodyPr wrap="square" lIns="0" tIns="0" rIns="0" bIns="0" rtlCol="0"/>
            <a:lstStyle/>
            <a:p>
              <a:endParaRPr/>
            </a:p>
          </p:txBody>
        </p:sp>
        <p:sp>
          <p:nvSpPr>
            <p:cNvPr id="20" name="object 20"/>
            <p:cNvSpPr/>
            <p:nvPr/>
          </p:nvSpPr>
          <p:spPr>
            <a:xfrm>
              <a:off x="2260726" y="2590800"/>
              <a:ext cx="3223895" cy="2973705"/>
            </a:xfrm>
            <a:custGeom>
              <a:avLst/>
              <a:gdLst/>
              <a:ahLst/>
              <a:cxnLst/>
              <a:rect l="l" t="t" r="r" b="b"/>
              <a:pathLst>
                <a:path w="3223895" h="2973704">
                  <a:moveTo>
                    <a:pt x="0" y="297307"/>
                  </a:moveTo>
                  <a:lnTo>
                    <a:pt x="3894" y="249079"/>
                  </a:lnTo>
                  <a:lnTo>
                    <a:pt x="15168" y="203330"/>
                  </a:lnTo>
                  <a:lnTo>
                    <a:pt x="33209" y="160671"/>
                  </a:lnTo>
                  <a:lnTo>
                    <a:pt x="57403" y="121715"/>
                  </a:lnTo>
                  <a:lnTo>
                    <a:pt x="87137" y="87074"/>
                  </a:lnTo>
                  <a:lnTo>
                    <a:pt x="121798" y="57359"/>
                  </a:lnTo>
                  <a:lnTo>
                    <a:pt x="160771" y="33182"/>
                  </a:lnTo>
                  <a:lnTo>
                    <a:pt x="203443" y="15155"/>
                  </a:lnTo>
                  <a:lnTo>
                    <a:pt x="249202" y="3890"/>
                  </a:lnTo>
                  <a:lnTo>
                    <a:pt x="297434" y="0"/>
                  </a:lnTo>
                  <a:lnTo>
                    <a:pt x="2926461" y="0"/>
                  </a:lnTo>
                  <a:lnTo>
                    <a:pt x="2974688" y="3890"/>
                  </a:lnTo>
                  <a:lnTo>
                    <a:pt x="3020437" y="15155"/>
                  </a:lnTo>
                  <a:lnTo>
                    <a:pt x="3063096" y="33182"/>
                  </a:lnTo>
                  <a:lnTo>
                    <a:pt x="3102052" y="57359"/>
                  </a:lnTo>
                  <a:lnTo>
                    <a:pt x="3136693" y="87074"/>
                  </a:lnTo>
                  <a:lnTo>
                    <a:pt x="3166408" y="121715"/>
                  </a:lnTo>
                  <a:lnTo>
                    <a:pt x="3190585" y="160671"/>
                  </a:lnTo>
                  <a:lnTo>
                    <a:pt x="3208612" y="203330"/>
                  </a:lnTo>
                  <a:lnTo>
                    <a:pt x="3219877" y="249079"/>
                  </a:lnTo>
                  <a:lnTo>
                    <a:pt x="3223768" y="297307"/>
                  </a:lnTo>
                  <a:lnTo>
                    <a:pt x="3223768" y="2676144"/>
                  </a:lnTo>
                  <a:lnTo>
                    <a:pt x="3219877" y="2724371"/>
                  </a:lnTo>
                  <a:lnTo>
                    <a:pt x="3208612" y="2770120"/>
                  </a:lnTo>
                  <a:lnTo>
                    <a:pt x="3190585" y="2812779"/>
                  </a:lnTo>
                  <a:lnTo>
                    <a:pt x="3166408" y="2851735"/>
                  </a:lnTo>
                  <a:lnTo>
                    <a:pt x="3136693" y="2886376"/>
                  </a:lnTo>
                  <a:lnTo>
                    <a:pt x="3102052" y="2916091"/>
                  </a:lnTo>
                  <a:lnTo>
                    <a:pt x="3063096" y="2940268"/>
                  </a:lnTo>
                  <a:lnTo>
                    <a:pt x="3020437" y="2958295"/>
                  </a:lnTo>
                  <a:lnTo>
                    <a:pt x="2974688" y="2969560"/>
                  </a:lnTo>
                  <a:lnTo>
                    <a:pt x="2926461" y="2973451"/>
                  </a:lnTo>
                  <a:lnTo>
                    <a:pt x="297434" y="2973451"/>
                  </a:lnTo>
                  <a:lnTo>
                    <a:pt x="249202" y="2969560"/>
                  </a:lnTo>
                  <a:lnTo>
                    <a:pt x="203443" y="2958295"/>
                  </a:lnTo>
                  <a:lnTo>
                    <a:pt x="160771" y="2940268"/>
                  </a:lnTo>
                  <a:lnTo>
                    <a:pt x="121798" y="2916091"/>
                  </a:lnTo>
                  <a:lnTo>
                    <a:pt x="87137" y="2886376"/>
                  </a:lnTo>
                  <a:lnTo>
                    <a:pt x="57404" y="2851735"/>
                  </a:lnTo>
                  <a:lnTo>
                    <a:pt x="33209" y="2812779"/>
                  </a:lnTo>
                  <a:lnTo>
                    <a:pt x="15168" y="2770120"/>
                  </a:lnTo>
                  <a:lnTo>
                    <a:pt x="3894" y="2724371"/>
                  </a:lnTo>
                  <a:lnTo>
                    <a:pt x="0" y="2676144"/>
                  </a:lnTo>
                  <a:lnTo>
                    <a:pt x="0" y="297307"/>
                  </a:lnTo>
                  <a:close/>
                </a:path>
              </a:pathLst>
            </a:custGeom>
            <a:ln w="25400">
              <a:solidFill>
                <a:srgbClr val="24548F"/>
              </a:solidFill>
            </a:ln>
          </p:spPr>
          <p:txBody>
            <a:bodyPr wrap="square" lIns="0" tIns="0" rIns="0" bIns="0" rtlCol="0"/>
            <a:lstStyle/>
            <a:p>
              <a:endParaRPr/>
            </a:p>
          </p:txBody>
        </p:sp>
        <p:sp>
          <p:nvSpPr>
            <p:cNvPr id="21" name="object 21"/>
            <p:cNvSpPr/>
            <p:nvPr/>
          </p:nvSpPr>
          <p:spPr>
            <a:xfrm>
              <a:off x="2473578" y="2792984"/>
              <a:ext cx="3223895" cy="2973705"/>
            </a:xfrm>
            <a:custGeom>
              <a:avLst/>
              <a:gdLst/>
              <a:ahLst/>
              <a:cxnLst/>
              <a:rect l="l" t="t" r="r" b="b"/>
              <a:pathLst>
                <a:path w="3223895" h="2973704">
                  <a:moveTo>
                    <a:pt x="2926460" y="0"/>
                  </a:moveTo>
                  <a:lnTo>
                    <a:pt x="297433" y="0"/>
                  </a:lnTo>
                  <a:lnTo>
                    <a:pt x="249171" y="3890"/>
                  </a:lnTo>
                  <a:lnTo>
                    <a:pt x="203395" y="15155"/>
                  </a:lnTo>
                  <a:lnTo>
                    <a:pt x="160715" y="33182"/>
                  </a:lnTo>
                  <a:lnTo>
                    <a:pt x="121743" y="57359"/>
                  </a:lnTo>
                  <a:lnTo>
                    <a:pt x="87090" y="87074"/>
                  </a:lnTo>
                  <a:lnTo>
                    <a:pt x="57367" y="121715"/>
                  </a:lnTo>
                  <a:lnTo>
                    <a:pt x="33185" y="160671"/>
                  </a:lnTo>
                  <a:lnTo>
                    <a:pt x="15156" y="203330"/>
                  </a:lnTo>
                  <a:lnTo>
                    <a:pt x="3891" y="249079"/>
                  </a:lnTo>
                  <a:lnTo>
                    <a:pt x="0" y="297306"/>
                  </a:lnTo>
                  <a:lnTo>
                    <a:pt x="0" y="2676143"/>
                  </a:lnTo>
                  <a:lnTo>
                    <a:pt x="3891" y="2724369"/>
                  </a:lnTo>
                  <a:lnTo>
                    <a:pt x="15156" y="2770118"/>
                  </a:lnTo>
                  <a:lnTo>
                    <a:pt x="33185" y="2812779"/>
                  </a:lnTo>
                  <a:lnTo>
                    <a:pt x="57367" y="2851738"/>
                  </a:lnTo>
                  <a:lnTo>
                    <a:pt x="87090" y="2886384"/>
                  </a:lnTo>
                  <a:lnTo>
                    <a:pt x="121743" y="2916104"/>
                  </a:lnTo>
                  <a:lnTo>
                    <a:pt x="160715" y="2940286"/>
                  </a:lnTo>
                  <a:lnTo>
                    <a:pt x="203395" y="2958316"/>
                  </a:lnTo>
                  <a:lnTo>
                    <a:pt x="249171" y="2969584"/>
                  </a:lnTo>
                  <a:lnTo>
                    <a:pt x="297433" y="2973476"/>
                  </a:lnTo>
                  <a:lnTo>
                    <a:pt x="2926460" y="2973476"/>
                  </a:lnTo>
                  <a:lnTo>
                    <a:pt x="2974688" y="2969584"/>
                  </a:lnTo>
                  <a:lnTo>
                    <a:pt x="3020437" y="2958316"/>
                  </a:lnTo>
                  <a:lnTo>
                    <a:pt x="3063096" y="2940286"/>
                  </a:lnTo>
                  <a:lnTo>
                    <a:pt x="3102052" y="2916104"/>
                  </a:lnTo>
                  <a:lnTo>
                    <a:pt x="3136693" y="2886384"/>
                  </a:lnTo>
                  <a:lnTo>
                    <a:pt x="3166408" y="2851738"/>
                  </a:lnTo>
                  <a:lnTo>
                    <a:pt x="3190585" y="2812779"/>
                  </a:lnTo>
                  <a:lnTo>
                    <a:pt x="3208612" y="2770118"/>
                  </a:lnTo>
                  <a:lnTo>
                    <a:pt x="3219877" y="2724369"/>
                  </a:lnTo>
                  <a:lnTo>
                    <a:pt x="3223768" y="2676143"/>
                  </a:lnTo>
                  <a:lnTo>
                    <a:pt x="3223768" y="297306"/>
                  </a:lnTo>
                  <a:lnTo>
                    <a:pt x="3219877" y="249079"/>
                  </a:lnTo>
                  <a:lnTo>
                    <a:pt x="3208612" y="203330"/>
                  </a:lnTo>
                  <a:lnTo>
                    <a:pt x="3190585" y="160671"/>
                  </a:lnTo>
                  <a:lnTo>
                    <a:pt x="3166408" y="121715"/>
                  </a:lnTo>
                  <a:lnTo>
                    <a:pt x="3136693" y="87074"/>
                  </a:lnTo>
                  <a:lnTo>
                    <a:pt x="3102052" y="57359"/>
                  </a:lnTo>
                  <a:lnTo>
                    <a:pt x="3063096" y="33182"/>
                  </a:lnTo>
                  <a:lnTo>
                    <a:pt x="3020437" y="15155"/>
                  </a:lnTo>
                  <a:lnTo>
                    <a:pt x="2974688" y="3890"/>
                  </a:lnTo>
                  <a:lnTo>
                    <a:pt x="2926460" y="0"/>
                  </a:lnTo>
                  <a:close/>
                </a:path>
              </a:pathLst>
            </a:custGeom>
            <a:solidFill>
              <a:srgbClr val="CDD2DF">
                <a:alpha val="90194"/>
              </a:srgbClr>
            </a:solidFill>
          </p:spPr>
          <p:txBody>
            <a:bodyPr wrap="square" lIns="0" tIns="0" rIns="0" bIns="0" rtlCol="0"/>
            <a:lstStyle/>
            <a:p>
              <a:endParaRPr/>
            </a:p>
          </p:txBody>
        </p:sp>
        <p:sp>
          <p:nvSpPr>
            <p:cNvPr id="22" name="object 22"/>
            <p:cNvSpPr/>
            <p:nvPr/>
          </p:nvSpPr>
          <p:spPr>
            <a:xfrm>
              <a:off x="2473578" y="2792984"/>
              <a:ext cx="3223895" cy="2973705"/>
            </a:xfrm>
            <a:custGeom>
              <a:avLst/>
              <a:gdLst/>
              <a:ahLst/>
              <a:cxnLst/>
              <a:rect l="l" t="t" r="r" b="b"/>
              <a:pathLst>
                <a:path w="3223895" h="2973704">
                  <a:moveTo>
                    <a:pt x="0" y="297306"/>
                  </a:moveTo>
                  <a:lnTo>
                    <a:pt x="3891" y="249079"/>
                  </a:lnTo>
                  <a:lnTo>
                    <a:pt x="15156" y="203330"/>
                  </a:lnTo>
                  <a:lnTo>
                    <a:pt x="33185" y="160671"/>
                  </a:lnTo>
                  <a:lnTo>
                    <a:pt x="57367" y="121715"/>
                  </a:lnTo>
                  <a:lnTo>
                    <a:pt x="87090" y="87074"/>
                  </a:lnTo>
                  <a:lnTo>
                    <a:pt x="121743" y="57359"/>
                  </a:lnTo>
                  <a:lnTo>
                    <a:pt x="160715" y="33182"/>
                  </a:lnTo>
                  <a:lnTo>
                    <a:pt x="203395" y="15155"/>
                  </a:lnTo>
                  <a:lnTo>
                    <a:pt x="249171" y="3890"/>
                  </a:lnTo>
                  <a:lnTo>
                    <a:pt x="297433" y="0"/>
                  </a:lnTo>
                  <a:lnTo>
                    <a:pt x="2926460" y="0"/>
                  </a:lnTo>
                  <a:lnTo>
                    <a:pt x="2974688" y="3890"/>
                  </a:lnTo>
                  <a:lnTo>
                    <a:pt x="3020437" y="15155"/>
                  </a:lnTo>
                  <a:lnTo>
                    <a:pt x="3063096" y="33182"/>
                  </a:lnTo>
                  <a:lnTo>
                    <a:pt x="3102052" y="57359"/>
                  </a:lnTo>
                  <a:lnTo>
                    <a:pt x="3136693" y="87074"/>
                  </a:lnTo>
                  <a:lnTo>
                    <a:pt x="3166408" y="121715"/>
                  </a:lnTo>
                  <a:lnTo>
                    <a:pt x="3190585" y="160671"/>
                  </a:lnTo>
                  <a:lnTo>
                    <a:pt x="3208612" y="203330"/>
                  </a:lnTo>
                  <a:lnTo>
                    <a:pt x="3219877" y="249079"/>
                  </a:lnTo>
                  <a:lnTo>
                    <a:pt x="3223768" y="297306"/>
                  </a:lnTo>
                  <a:lnTo>
                    <a:pt x="3223768" y="2676143"/>
                  </a:lnTo>
                  <a:lnTo>
                    <a:pt x="3219877" y="2724369"/>
                  </a:lnTo>
                  <a:lnTo>
                    <a:pt x="3208612" y="2770118"/>
                  </a:lnTo>
                  <a:lnTo>
                    <a:pt x="3190585" y="2812779"/>
                  </a:lnTo>
                  <a:lnTo>
                    <a:pt x="3166408" y="2851738"/>
                  </a:lnTo>
                  <a:lnTo>
                    <a:pt x="3136693" y="2886384"/>
                  </a:lnTo>
                  <a:lnTo>
                    <a:pt x="3102052" y="2916104"/>
                  </a:lnTo>
                  <a:lnTo>
                    <a:pt x="3063096" y="2940286"/>
                  </a:lnTo>
                  <a:lnTo>
                    <a:pt x="3020437" y="2958316"/>
                  </a:lnTo>
                  <a:lnTo>
                    <a:pt x="2974688" y="2969584"/>
                  </a:lnTo>
                  <a:lnTo>
                    <a:pt x="2926460" y="2973476"/>
                  </a:lnTo>
                  <a:lnTo>
                    <a:pt x="297433" y="2973476"/>
                  </a:lnTo>
                  <a:lnTo>
                    <a:pt x="249171" y="2969584"/>
                  </a:lnTo>
                  <a:lnTo>
                    <a:pt x="203395" y="2958316"/>
                  </a:lnTo>
                  <a:lnTo>
                    <a:pt x="160715" y="2940286"/>
                  </a:lnTo>
                  <a:lnTo>
                    <a:pt x="121743" y="2916104"/>
                  </a:lnTo>
                  <a:lnTo>
                    <a:pt x="87090" y="2886384"/>
                  </a:lnTo>
                  <a:lnTo>
                    <a:pt x="57367" y="2851738"/>
                  </a:lnTo>
                  <a:lnTo>
                    <a:pt x="33185" y="2812779"/>
                  </a:lnTo>
                  <a:lnTo>
                    <a:pt x="15156" y="2770118"/>
                  </a:lnTo>
                  <a:lnTo>
                    <a:pt x="3891" y="2724369"/>
                  </a:lnTo>
                  <a:lnTo>
                    <a:pt x="0" y="2676143"/>
                  </a:lnTo>
                  <a:lnTo>
                    <a:pt x="0" y="297306"/>
                  </a:lnTo>
                  <a:close/>
                </a:path>
              </a:pathLst>
            </a:custGeom>
            <a:ln w="25400">
              <a:solidFill>
                <a:srgbClr val="2A5F9E"/>
              </a:solidFill>
            </a:ln>
          </p:spPr>
          <p:txBody>
            <a:bodyPr wrap="square" lIns="0" tIns="0" rIns="0" bIns="0" rtlCol="0"/>
            <a:lstStyle/>
            <a:p>
              <a:endParaRPr/>
            </a:p>
          </p:txBody>
        </p:sp>
      </p:grpSp>
      <p:sp>
        <p:nvSpPr>
          <p:cNvPr id="23" name="object 23"/>
          <p:cNvSpPr txBox="1"/>
          <p:nvPr/>
        </p:nvSpPr>
        <p:spPr>
          <a:xfrm>
            <a:off x="2639695" y="3143453"/>
            <a:ext cx="2894330" cy="2214880"/>
          </a:xfrm>
          <a:prstGeom prst="rect">
            <a:avLst/>
          </a:prstGeom>
        </p:spPr>
        <p:txBody>
          <a:bodyPr vert="horz" wrap="square" lIns="0" tIns="12700" rIns="0" bIns="0" rtlCol="0">
            <a:spAutoFit/>
          </a:bodyPr>
          <a:lstStyle/>
          <a:p>
            <a:pPr marL="290195" indent="-277495">
              <a:lnSpc>
                <a:spcPts val="2685"/>
              </a:lnSpc>
              <a:spcBef>
                <a:spcPts val="100"/>
              </a:spcBef>
              <a:buChar char="-"/>
              <a:tabLst>
                <a:tab pos="290195" algn="l"/>
                <a:tab pos="1075055" algn="l"/>
                <a:tab pos="2161540" algn="l"/>
              </a:tabLst>
            </a:pPr>
            <a:r>
              <a:rPr sz="2400" spc="-20" dirty="0">
                <a:solidFill>
                  <a:srgbClr val="03499E"/>
                </a:solidFill>
                <a:latin typeface="Times New Roman"/>
                <a:cs typeface="Times New Roman"/>
              </a:rPr>
              <a:t>Kinh</a:t>
            </a:r>
            <a:r>
              <a:rPr sz="2400" dirty="0">
                <a:solidFill>
                  <a:srgbClr val="03499E"/>
                </a:solidFill>
                <a:latin typeface="Times New Roman"/>
                <a:cs typeface="Times New Roman"/>
              </a:rPr>
              <a:t>	</a:t>
            </a:r>
            <a:r>
              <a:rPr sz="2400" spc="-10" dirty="0">
                <a:solidFill>
                  <a:srgbClr val="03499E"/>
                </a:solidFill>
                <a:latin typeface="Times New Roman"/>
                <a:cs typeface="Times New Roman"/>
              </a:rPr>
              <a:t>nghiệm</a:t>
            </a:r>
            <a:r>
              <a:rPr sz="2400" dirty="0">
                <a:solidFill>
                  <a:srgbClr val="03499E"/>
                </a:solidFill>
                <a:latin typeface="Times New Roman"/>
                <a:cs typeface="Times New Roman"/>
              </a:rPr>
              <a:t>	</a:t>
            </a:r>
            <a:r>
              <a:rPr sz="2400" spc="-10" dirty="0">
                <a:solidFill>
                  <a:srgbClr val="03499E"/>
                </a:solidFill>
                <a:latin typeface="Times New Roman"/>
                <a:cs typeface="Times New Roman"/>
              </a:rPr>
              <a:t>tương</a:t>
            </a:r>
            <a:endParaRPr sz="2400">
              <a:latin typeface="Times New Roman"/>
              <a:cs typeface="Times New Roman"/>
            </a:endParaRPr>
          </a:p>
          <a:p>
            <a:pPr marL="12700">
              <a:lnSpc>
                <a:spcPts val="2685"/>
              </a:lnSpc>
            </a:pPr>
            <a:r>
              <a:rPr sz="2400" spc="-25" dirty="0">
                <a:solidFill>
                  <a:srgbClr val="03499E"/>
                </a:solidFill>
                <a:latin typeface="Times New Roman"/>
                <a:cs typeface="Times New Roman"/>
              </a:rPr>
              <a:t>tự;</a:t>
            </a:r>
            <a:endParaRPr sz="2400">
              <a:latin typeface="Times New Roman"/>
              <a:cs typeface="Times New Roman"/>
            </a:endParaRPr>
          </a:p>
          <a:p>
            <a:pPr marL="12700" marR="5080" indent="195580" algn="just">
              <a:lnSpc>
                <a:spcPts val="2480"/>
              </a:lnSpc>
              <a:spcBef>
                <a:spcPts val="980"/>
              </a:spcBef>
              <a:buChar char="-"/>
              <a:tabLst>
                <a:tab pos="208279" algn="l"/>
              </a:tabLst>
            </a:pPr>
            <a:r>
              <a:rPr sz="2400" dirty="0">
                <a:solidFill>
                  <a:srgbClr val="03499E"/>
                </a:solidFill>
                <a:latin typeface="Times New Roman"/>
                <a:cs typeface="Times New Roman"/>
              </a:rPr>
              <a:t>NL</a:t>
            </a:r>
            <a:r>
              <a:rPr sz="2400" spc="40" dirty="0">
                <a:solidFill>
                  <a:srgbClr val="03499E"/>
                </a:solidFill>
                <a:latin typeface="Times New Roman"/>
                <a:cs typeface="Times New Roman"/>
              </a:rPr>
              <a:t> </a:t>
            </a:r>
            <a:r>
              <a:rPr sz="2400" dirty="0">
                <a:solidFill>
                  <a:srgbClr val="03499E"/>
                </a:solidFill>
                <a:latin typeface="Times New Roman"/>
                <a:cs typeface="Times New Roman"/>
              </a:rPr>
              <a:t>về</a:t>
            </a:r>
            <a:r>
              <a:rPr sz="2400" spc="135" dirty="0">
                <a:solidFill>
                  <a:srgbClr val="03499E"/>
                </a:solidFill>
                <a:latin typeface="Times New Roman"/>
                <a:cs typeface="Times New Roman"/>
              </a:rPr>
              <a:t> </a:t>
            </a:r>
            <a:r>
              <a:rPr sz="2400" dirty="0">
                <a:solidFill>
                  <a:srgbClr val="03499E"/>
                </a:solidFill>
                <a:latin typeface="Times New Roman"/>
                <a:cs typeface="Times New Roman"/>
              </a:rPr>
              <a:t>TC:</a:t>
            </a:r>
            <a:r>
              <a:rPr sz="2400" spc="135" dirty="0">
                <a:solidFill>
                  <a:srgbClr val="03499E"/>
                </a:solidFill>
                <a:latin typeface="Times New Roman"/>
                <a:cs typeface="Times New Roman"/>
              </a:rPr>
              <a:t> </a:t>
            </a:r>
            <a:r>
              <a:rPr sz="2400" dirty="0">
                <a:solidFill>
                  <a:srgbClr val="03499E"/>
                </a:solidFill>
                <a:latin typeface="Times New Roman"/>
                <a:cs typeface="Times New Roman"/>
              </a:rPr>
              <a:t>doanh</a:t>
            </a:r>
            <a:r>
              <a:rPr sz="2400" spc="130" dirty="0">
                <a:solidFill>
                  <a:srgbClr val="03499E"/>
                </a:solidFill>
                <a:latin typeface="Times New Roman"/>
                <a:cs typeface="Times New Roman"/>
              </a:rPr>
              <a:t> </a:t>
            </a:r>
            <a:r>
              <a:rPr sz="2400" spc="-25" dirty="0">
                <a:solidFill>
                  <a:srgbClr val="03499E"/>
                </a:solidFill>
                <a:latin typeface="Times New Roman"/>
                <a:cs typeface="Times New Roman"/>
              </a:rPr>
              <a:t>thu </a:t>
            </a:r>
            <a:r>
              <a:rPr sz="2400" dirty="0">
                <a:solidFill>
                  <a:srgbClr val="FF0000"/>
                </a:solidFill>
                <a:latin typeface="Times New Roman"/>
                <a:cs typeface="Times New Roman"/>
              </a:rPr>
              <a:t>(không</a:t>
            </a:r>
            <a:r>
              <a:rPr sz="2400" spc="30" dirty="0">
                <a:solidFill>
                  <a:srgbClr val="FF0000"/>
                </a:solidFill>
                <a:latin typeface="Times New Roman"/>
                <a:cs typeface="Times New Roman"/>
              </a:rPr>
              <a:t> </a:t>
            </a:r>
            <a:r>
              <a:rPr sz="2400" dirty="0">
                <a:solidFill>
                  <a:srgbClr val="FF0000"/>
                </a:solidFill>
                <a:latin typeface="Times New Roman"/>
                <a:cs typeface="Times New Roman"/>
              </a:rPr>
              <a:t>đánh</a:t>
            </a:r>
            <a:r>
              <a:rPr sz="2400" spc="20" dirty="0">
                <a:solidFill>
                  <a:srgbClr val="FF0000"/>
                </a:solidFill>
                <a:latin typeface="Times New Roman"/>
                <a:cs typeface="Times New Roman"/>
              </a:rPr>
              <a:t> </a:t>
            </a:r>
            <a:r>
              <a:rPr sz="2400" dirty="0">
                <a:solidFill>
                  <a:srgbClr val="FF0000"/>
                </a:solidFill>
                <a:latin typeface="Times New Roman"/>
                <a:cs typeface="Times New Roman"/>
              </a:rPr>
              <a:t>giá</a:t>
            </a:r>
            <a:r>
              <a:rPr sz="2400" spc="20" dirty="0">
                <a:solidFill>
                  <a:srgbClr val="FF0000"/>
                </a:solidFill>
                <a:latin typeface="Times New Roman"/>
                <a:cs typeface="Times New Roman"/>
              </a:rPr>
              <a:t> </a:t>
            </a:r>
            <a:r>
              <a:rPr sz="2400" dirty="0">
                <a:solidFill>
                  <a:srgbClr val="FF0000"/>
                </a:solidFill>
                <a:latin typeface="Times New Roman"/>
                <a:cs typeface="Times New Roman"/>
              </a:rPr>
              <a:t>tài</a:t>
            </a:r>
            <a:r>
              <a:rPr sz="2400" spc="30" dirty="0">
                <a:solidFill>
                  <a:srgbClr val="FF0000"/>
                </a:solidFill>
                <a:latin typeface="Times New Roman"/>
                <a:cs typeface="Times New Roman"/>
              </a:rPr>
              <a:t> </a:t>
            </a:r>
            <a:r>
              <a:rPr sz="2400" spc="-25" dirty="0">
                <a:solidFill>
                  <a:srgbClr val="FF0000"/>
                </a:solidFill>
                <a:latin typeface="Times New Roman"/>
                <a:cs typeface="Times New Roman"/>
              </a:rPr>
              <a:t>sản </a:t>
            </a:r>
            <a:r>
              <a:rPr sz="2400" spc="-10" dirty="0">
                <a:solidFill>
                  <a:srgbClr val="FF0000"/>
                </a:solidFill>
                <a:latin typeface="Times New Roman"/>
                <a:cs typeface="Times New Roman"/>
              </a:rPr>
              <a:t>ròng);</a:t>
            </a:r>
            <a:endParaRPr sz="2400">
              <a:latin typeface="Times New Roman"/>
              <a:cs typeface="Times New Roman"/>
            </a:endParaRPr>
          </a:p>
          <a:p>
            <a:pPr marL="189865" indent="-177165" algn="just">
              <a:lnSpc>
                <a:spcPct val="100000"/>
              </a:lnSpc>
              <a:spcBef>
                <a:spcPts val="570"/>
              </a:spcBef>
              <a:buChar char="-"/>
              <a:tabLst>
                <a:tab pos="189865" algn="l"/>
              </a:tabLst>
            </a:pPr>
            <a:r>
              <a:rPr sz="2400" dirty="0">
                <a:solidFill>
                  <a:srgbClr val="03499E"/>
                </a:solidFill>
                <a:latin typeface="Times New Roman"/>
                <a:cs typeface="Times New Roman"/>
              </a:rPr>
              <a:t>Đáp</a:t>
            </a:r>
            <a:r>
              <a:rPr sz="2400" spc="-15" dirty="0">
                <a:solidFill>
                  <a:srgbClr val="03499E"/>
                </a:solidFill>
                <a:latin typeface="Times New Roman"/>
                <a:cs typeface="Times New Roman"/>
              </a:rPr>
              <a:t> </a:t>
            </a:r>
            <a:r>
              <a:rPr sz="2400" dirty="0">
                <a:solidFill>
                  <a:srgbClr val="03499E"/>
                </a:solidFill>
                <a:latin typeface="Times New Roman"/>
                <a:cs typeface="Times New Roman"/>
              </a:rPr>
              <a:t>ứng</a:t>
            </a:r>
            <a:r>
              <a:rPr sz="2400" spc="-15" dirty="0">
                <a:solidFill>
                  <a:srgbClr val="03499E"/>
                </a:solidFill>
                <a:latin typeface="Times New Roman"/>
                <a:cs typeface="Times New Roman"/>
              </a:rPr>
              <a:t> </a:t>
            </a:r>
            <a:r>
              <a:rPr sz="2400" dirty="0">
                <a:solidFill>
                  <a:srgbClr val="03499E"/>
                </a:solidFill>
                <a:latin typeface="Times New Roman"/>
                <a:cs typeface="Times New Roman"/>
              </a:rPr>
              <a:t>tất</a:t>
            </a:r>
            <a:r>
              <a:rPr sz="2400" spc="-5" dirty="0">
                <a:solidFill>
                  <a:srgbClr val="03499E"/>
                </a:solidFill>
                <a:latin typeface="Times New Roman"/>
                <a:cs typeface="Times New Roman"/>
              </a:rPr>
              <a:t> </a:t>
            </a:r>
            <a:r>
              <a:rPr sz="2400" dirty="0">
                <a:solidFill>
                  <a:srgbClr val="03499E"/>
                </a:solidFill>
                <a:latin typeface="Times New Roman"/>
                <a:cs typeface="Times New Roman"/>
              </a:rPr>
              <a:t>cả</a:t>
            </a:r>
            <a:r>
              <a:rPr sz="2400" spc="-10" dirty="0">
                <a:solidFill>
                  <a:srgbClr val="03499E"/>
                </a:solidFill>
                <a:latin typeface="Times New Roman"/>
                <a:cs typeface="Times New Roman"/>
              </a:rPr>
              <a:t> -</a:t>
            </a:r>
            <a:r>
              <a:rPr sz="2400" dirty="0">
                <a:solidFill>
                  <a:srgbClr val="03499E"/>
                </a:solidFill>
                <a:latin typeface="Times New Roman"/>
                <a:cs typeface="Times New Roman"/>
              </a:rPr>
              <a:t>&gt;</a:t>
            </a:r>
            <a:r>
              <a:rPr sz="2400" spc="-15" dirty="0">
                <a:solidFill>
                  <a:srgbClr val="03499E"/>
                </a:solidFill>
                <a:latin typeface="Times New Roman"/>
                <a:cs typeface="Times New Roman"/>
              </a:rPr>
              <a:t> </a:t>
            </a:r>
            <a:r>
              <a:rPr sz="2400" spc="-25" dirty="0">
                <a:solidFill>
                  <a:srgbClr val="03499E"/>
                </a:solidFill>
                <a:latin typeface="Times New Roman"/>
                <a:cs typeface="Times New Roman"/>
              </a:rPr>
              <a:t>đạt</a:t>
            </a:r>
            <a:endParaRPr sz="2400">
              <a:latin typeface="Times New Roman"/>
              <a:cs typeface="Times New Roman"/>
            </a:endParaRPr>
          </a:p>
        </p:txBody>
      </p:sp>
      <p:grpSp>
        <p:nvGrpSpPr>
          <p:cNvPr id="24" name="object 24"/>
          <p:cNvGrpSpPr/>
          <p:nvPr/>
        </p:nvGrpSpPr>
        <p:grpSpPr>
          <a:xfrm>
            <a:off x="6066790" y="1182242"/>
            <a:ext cx="4893945" cy="1066800"/>
            <a:chOff x="6066790" y="1182242"/>
            <a:chExt cx="4893945" cy="1066800"/>
          </a:xfrm>
        </p:grpSpPr>
        <p:sp>
          <p:nvSpPr>
            <p:cNvPr id="25" name="object 25"/>
            <p:cNvSpPr/>
            <p:nvPr/>
          </p:nvSpPr>
          <p:spPr>
            <a:xfrm>
              <a:off x="6079490" y="1194942"/>
              <a:ext cx="4655820" cy="838835"/>
            </a:xfrm>
            <a:custGeom>
              <a:avLst/>
              <a:gdLst/>
              <a:ahLst/>
              <a:cxnLst/>
              <a:rect l="l" t="t" r="r" b="b"/>
              <a:pathLst>
                <a:path w="4655820" h="838835">
                  <a:moveTo>
                    <a:pt x="4571492" y="0"/>
                  </a:moveTo>
                  <a:lnTo>
                    <a:pt x="83947" y="0"/>
                  </a:lnTo>
                  <a:lnTo>
                    <a:pt x="51274" y="6578"/>
                  </a:lnTo>
                  <a:lnTo>
                    <a:pt x="24590" y="24526"/>
                  </a:lnTo>
                  <a:lnTo>
                    <a:pt x="6598" y="51167"/>
                  </a:lnTo>
                  <a:lnTo>
                    <a:pt x="0" y="83820"/>
                  </a:lnTo>
                  <a:lnTo>
                    <a:pt x="0" y="754888"/>
                  </a:lnTo>
                  <a:lnTo>
                    <a:pt x="6598" y="787540"/>
                  </a:lnTo>
                  <a:lnTo>
                    <a:pt x="24590" y="814181"/>
                  </a:lnTo>
                  <a:lnTo>
                    <a:pt x="51274" y="832129"/>
                  </a:lnTo>
                  <a:lnTo>
                    <a:pt x="83947" y="838708"/>
                  </a:lnTo>
                  <a:lnTo>
                    <a:pt x="4571492" y="838708"/>
                  </a:lnTo>
                  <a:lnTo>
                    <a:pt x="4604164" y="832129"/>
                  </a:lnTo>
                  <a:lnTo>
                    <a:pt x="4630848" y="814181"/>
                  </a:lnTo>
                  <a:lnTo>
                    <a:pt x="4648840" y="787540"/>
                  </a:lnTo>
                  <a:lnTo>
                    <a:pt x="4655439" y="754888"/>
                  </a:lnTo>
                  <a:lnTo>
                    <a:pt x="4655439" y="83820"/>
                  </a:lnTo>
                  <a:lnTo>
                    <a:pt x="4648840" y="51167"/>
                  </a:lnTo>
                  <a:lnTo>
                    <a:pt x="4630848" y="24526"/>
                  </a:lnTo>
                  <a:lnTo>
                    <a:pt x="4604164" y="6578"/>
                  </a:lnTo>
                  <a:lnTo>
                    <a:pt x="4571492" y="0"/>
                  </a:lnTo>
                  <a:close/>
                </a:path>
              </a:pathLst>
            </a:custGeom>
            <a:solidFill>
              <a:srgbClr val="E9E1D5"/>
            </a:solidFill>
          </p:spPr>
          <p:txBody>
            <a:bodyPr wrap="square" lIns="0" tIns="0" rIns="0" bIns="0" rtlCol="0"/>
            <a:lstStyle/>
            <a:p>
              <a:endParaRPr/>
            </a:p>
          </p:txBody>
        </p:sp>
        <p:sp>
          <p:nvSpPr>
            <p:cNvPr id="26" name="object 26"/>
            <p:cNvSpPr/>
            <p:nvPr/>
          </p:nvSpPr>
          <p:spPr>
            <a:xfrm>
              <a:off x="6079490" y="1194942"/>
              <a:ext cx="4655820" cy="838835"/>
            </a:xfrm>
            <a:custGeom>
              <a:avLst/>
              <a:gdLst/>
              <a:ahLst/>
              <a:cxnLst/>
              <a:rect l="l" t="t" r="r" b="b"/>
              <a:pathLst>
                <a:path w="4655820" h="838835">
                  <a:moveTo>
                    <a:pt x="0" y="83820"/>
                  </a:moveTo>
                  <a:lnTo>
                    <a:pt x="6598" y="51167"/>
                  </a:lnTo>
                  <a:lnTo>
                    <a:pt x="24590" y="24526"/>
                  </a:lnTo>
                  <a:lnTo>
                    <a:pt x="51274" y="6578"/>
                  </a:lnTo>
                  <a:lnTo>
                    <a:pt x="83947" y="0"/>
                  </a:lnTo>
                  <a:lnTo>
                    <a:pt x="4571492" y="0"/>
                  </a:lnTo>
                  <a:lnTo>
                    <a:pt x="4604164" y="6578"/>
                  </a:lnTo>
                  <a:lnTo>
                    <a:pt x="4630848" y="24526"/>
                  </a:lnTo>
                  <a:lnTo>
                    <a:pt x="4648840" y="51167"/>
                  </a:lnTo>
                  <a:lnTo>
                    <a:pt x="4655439" y="83820"/>
                  </a:lnTo>
                  <a:lnTo>
                    <a:pt x="4655439" y="754888"/>
                  </a:lnTo>
                  <a:lnTo>
                    <a:pt x="4648840" y="787540"/>
                  </a:lnTo>
                  <a:lnTo>
                    <a:pt x="4630848" y="814181"/>
                  </a:lnTo>
                  <a:lnTo>
                    <a:pt x="4604164" y="832129"/>
                  </a:lnTo>
                  <a:lnTo>
                    <a:pt x="4571492" y="838708"/>
                  </a:lnTo>
                  <a:lnTo>
                    <a:pt x="83947" y="838708"/>
                  </a:lnTo>
                  <a:lnTo>
                    <a:pt x="51274" y="832129"/>
                  </a:lnTo>
                  <a:lnTo>
                    <a:pt x="24590" y="814181"/>
                  </a:lnTo>
                  <a:lnTo>
                    <a:pt x="6598" y="787540"/>
                  </a:lnTo>
                  <a:lnTo>
                    <a:pt x="0" y="754888"/>
                  </a:lnTo>
                  <a:lnTo>
                    <a:pt x="0" y="83820"/>
                  </a:lnTo>
                  <a:close/>
                </a:path>
              </a:pathLst>
            </a:custGeom>
            <a:ln w="25399">
              <a:solidFill>
                <a:srgbClr val="24548F"/>
              </a:solidFill>
            </a:ln>
          </p:spPr>
          <p:txBody>
            <a:bodyPr wrap="square" lIns="0" tIns="0" rIns="0" bIns="0" rtlCol="0"/>
            <a:lstStyle/>
            <a:p>
              <a:endParaRPr/>
            </a:p>
          </p:txBody>
        </p:sp>
        <p:sp>
          <p:nvSpPr>
            <p:cNvPr id="27" name="object 27"/>
            <p:cNvSpPr/>
            <p:nvPr/>
          </p:nvSpPr>
          <p:spPr>
            <a:xfrm>
              <a:off x="6292342" y="1397126"/>
              <a:ext cx="4655820" cy="838835"/>
            </a:xfrm>
            <a:custGeom>
              <a:avLst/>
              <a:gdLst/>
              <a:ahLst/>
              <a:cxnLst/>
              <a:rect l="l" t="t" r="r" b="b"/>
              <a:pathLst>
                <a:path w="4655820" h="838835">
                  <a:moveTo>
                    <a:pt x="4571492" y="0"/>
                  </a:moveTo>
                  <a:lnTo>
                    <a:pt x="83820" y="0"/>
                  </a:lnTo>
                  <a:lnTo>
                    <a:pt x="51220" y="6596"/>
                  </a:lnTo>
                  <a:lnTo>
                    <a:pt x="24574" y="24574"/>
                  </a:lnTo>
                  <a:lnTo>
                    <a:pt x="6596" y="51220"/>
                  </a:lnTo>
                  <a:lnTo>
                    <a:pt x="0" y="83820"/>
                  </a:lnTo>
                  <a:lnTo>
                    <a:pt x="0" y="754888"/>
                  </a:lnTo>
                  <a:lnTo>
                    <a:pt x="6596" y="787540"/>
                  </a:lnTo>
                  <a:lnTo>
                    <a:pt x="24574" y="814181"/>
                  </a:lnTo>
                  <a:lnTo>
                    <a:pt x="51220" y="832129"/>
                  </a:lnTo>
                  <a:lnTo>
                    <a:pt x="83820" y="838708"/>
                  </a:lnTo>
                  <a:lnTo>
                    <a:pt x="4571492" y="838708"/>
                  </a:lnTo>
                  <a:lnTo>
                    <a:pt x="4604164" y="832129"/>
                  </a:lnTo>
                  <a:lnTo>
                    <a:pt x="4630848" y="814181"/>
                  </a:lnTo>
                  <a:lnTo>
                    <a:pt x="4648840" y="787540"/>
                  </a:lnTo>
                  <a:lnTo>
                    <a:pt x="4655439" y="754888"/>
                  </a:lnTo>
                  <a:lnTo>
                    <a:pt x="4655439" y="83820"/>
                  </a:lnTo>
                  <a:lnTo>
                    <a:pt x="4648840" y="51220"/>
                  </a:lnTo>
                  <a:lnTo>
                    <a:pt x="4630848" y="24574"/>
                  </a:lnTo>
                  <a:lnTo>
                    <a:pt x="4604164" y="6596"/>
                  </a:lnTo>
                  <a:lnTo>
                    <a:pt x="4571492" y="0"/>
                  </a:lnTo>
                  <a:close/>
                </a:path>
              </a:pathLst>
            </a:custGeom>
            <a:solidFill>
              <a:srgbClr val="CDD2DF">
                <a:alpha val="90194"/>
              </a:srgbClr>
            </a:solidFill>
          </p:spPr>
          <p:txBody>
            <a:bodyPr wrap="square" lIns="0" tIns="0" rIns="0" bIns="0" rtlCol="0"/>
            <a:lstStyle/>
            <a:p>
              <a:endParaRPr/>
            </a:p>
          </p:txBody>
        </p:sp>
        <p:sp>
          <p:nvSpPr>
            <p:cNvPr id="28" name="object 28"/>
            <p:cNvSpPr/>
            <p:nvPr/>
          </p:nvSpPr>
          <p:spPr>
            <a:xfrm>
              <a:off x="6292342" y="1397126"/>
              <a:ext cx="4655820" cy="838835"/>
            </a:xfrm>
            <a:custGeom>
              <a:avLst/>
              <a:gdLst/>
              <a:ahLst/>
              <a:cxnLst/>
              <a:rect l="l" t="t" r="r" b="b"/>
              <a:pathLst>
                <a:path w="4655820" h="838835">
                  <a:moveTo>
                    <a:pt x="0" y="83820"/>
                  </a:moveTo>
                  <a:lnTo>
                    <a:pt x="6596" y="51220"/>
                  </a:lnTo>
                  <a:lnTo>
                    <a:pt x="24574" y="24574"/>
                  </a:lnTo>
                  <a:lnTo>
                    <a:pt x="51220" y="6596"/>
                  </a:lnTo>
                  <a:lnTo>
                    <a:pt x="83820" y="0"/>
                  </a:lnTo>
                  <a:lnTo>
                    <a:pt x="4571492" y="0"/>
                  </a:lnTo>
                  <a:lnTo>
                    <a:pt x="4604164" y="6596"/>
                  </a:lnTo>
                  <a:lnTo>
                    <a:pt x="4630848" y="24574"/>
                  </a:lnTo>
                  <a:lnTo>
                    <a:pt x="4648840" y="51220"/>
                  </a:lnTo>
                  <a:lnTo>
                    <a:pt x="4655439" y="83820"/>
                  </a:lnTo>
                  <a:lnTo>
                    <a:pt x="4655439" y="754888"/>
                  </a:lnTo>
                  <a:lnTo>
                    <a:pt x="4648840" y="787540"/>
                  </a:lnTo>
                  <a:lnTo>
                    <a:pt x="4630848" y="814181"/>
                  </a:lnTo>
                  <a:lnTo>
                    <a:pt x="4604164" y="832129"/>
                  </a:lnTo>
                  <a:lnTo>
                    <a:pt x="4571492" y="838708"/>
                  </a:lnTo>
                  <a:lnTo>
                    <a:pt x="83820" y="838708"/>
                  </a:lnTo>
                  <a:lnTo>
                    <a:pt x="51220" y="832129"/>
                  </a:lnTo>
                  <a:lnTo>
                    <a:pt x="24574" y="814181"/>
                  </a:lnTo>
                  <a:lnTo>
                    <a:pt x="6596" y="787540"/>
                  </a:lnTo>
                  <a:lnTo>
                    <a:pt x="0" y="754888"/>
                  </a:lnTo>
                  <a:lnTo>
                    <a:pt x="0" y="83820"/>
                  </a:lnTo>
                  <a:close/>
                </a:path>
              </a:pathLst>
            </a:custGeom>
            <a:ln w="25399">
              <a:solidFill>
                <a:srgbClr val="2A5F9E"/>
              </a:solidFill>
            </a:ln>
          </p:spPr>
          <p:txBody>
            <a:bodyPr wrap="square" lIns="0" tIns="0" rIns="0" bIns="0" rtlCol="0"/>
            <a:lstStyle/>
            <a:p>
              <a:endParaRPr/>
            </a:p>
          </p:txBody>
        </p:sp>
      </p:grpSp>
      <p:sp>
        <p:nvSpPr>
          <p:cNvPr id="29" name="object 29"/>
          <p:cNvSpPr txBox="1"/>
          <p:nvPr/>
        </p:nvSpPr>
        <p:spPr>
          <a:xfrm>
            <a:off x="8214741" y="1372615"/>
            <a:ext cx="814069" cy="391160"/>
          </a:xfrm>
          <a:prstGeom prst="rect">
            <a:avLst/>
          </a:prstGeom>
        </p:spPr>
        <p:txBody>
          <a:bodyPr vert="horz" wrap="square" lIns="0" tIns="12700" rIns="0" bIns="0" rtlCol="0">
            <a:spAutoFit/>
          </a:bodyPr>
          <a:lstStyle/>
          <a:p>
            <a:pPr marL="12700">
              <a:lnSpc>
                <a:spcPct val="100000"/>
              </a:lnSpc>
              <a:spcBef>
                <a:spcPts val="100"/>
              </a:spcBef>
            </a:pPr>
            <a:r>
              <a:rPr sz="2400" b="1" dirty="0">
                <a:solidFill>
                  <a:srgbClr val="03499E"/>
                </a:solidFill>
                <a:latin typeface="Times New Roman"/>
                <a:cs typeface="Times New Roman"/>
              </a:rPr>
              <a:t>b)</a:t>
            </a:r>
            <a:r>
              <a:rPr sz="2400" b="1" spc="-25" dirty="0">
                <a:solidFill>
                  <a:srgbClr val="03499E"/>
                </a:solidFill>
                <a:latin typeface="Times New Roman"/>
                <a:cs typeface="Times New Roman"/>
              </a:rPr>
              <a:t> KT</a:t>
            </a:r>
            <a:endParaRPr sz="2400">
              <a:latin typeface="Times New Roman"/>
              <a:cs typeface="Times New Roman"/>
            </a:endParaRPr>
          </a:p>
        </p:txBody>
      </p:sp>
      <p:sp>
        <p:nvSpPr>
          <p:cNvPr id="30" name="object 30"/>
          <p:cNvSpPr txBox="1"/>
          <p:nvPr/>
        </p:nvSpPr>
        <p:spPr>
          <a:xfrm>
            <a:off x="6464934" y="1810003"/>
            <a:ext cx="4312920" cy="391160"/>
          </a:xfrm>
          <a:prstGeom prst="rect">
            <a:avLst/>
          </a:prstGeom>
        </p:spPr>
        <p:txBody>
          <a:bodyPr vert="horz" wrap="square" lIns="0" tIns="12700" rIns="0" bIns="0" rtlCol="0">
            <a:spAutoFit/>
          </a:bodyPr>
          <a:lstStyle/>
          <a:p>
            <a:pPr marL="12700">
              <a:lnSpc>
                <a:spcPct val="100000"/>
              </a:lnSpc>
              <a:spcBef>
                <a:spcPts val="100"/>
              </a:spcBef>
            </a:pPr>
            <a:r>
              <a:rPr sz="2400" b="1" dirty="0">
                <a:solidFill>
                  <a:srgbClr val="03499E"/>
                </a:solidFill>
                <a:latin typeface="Times New Roman"/>
                <a:cs typeface="Times New Roman"/>
              </a:rPr>
              <a:t>(đạt,</a:t>
            </a:r>
            <a:r>
              <a:rPr sz="2400" b="1" spc="-55" dirty="0">
                <a:solidFill>
                  <a:srgbClr val="03499E"/>
                </a:solidFill>
                <a:latin typeface="Times New Roman"/>
                <a:cs typeface="Times New Roman"/>
              </a:rPr>
              <a:t> </a:t>
            </a:r>
            <a:r>
              <a:rPr sz="2400" b="1" dirty="0">
                <a:solidFill>
                  <a:srgbClr val="03499E"/>
                </a:solidFill>
                <a:latin typeface="Times New Roman"/>
                <a:cs typeface="Times New Roman"/>
              </a:rPr>
              <a:t>không</a:t>
            </a:r>
            <a:r>
              <a:rPr sz="2400" b="1" spc="-40" dirty="0">
                <a:solidFill>
                  <a:srgbClr val="03499E"/>
                </a:solidFill>
                <a:latin typeface="Times New Roman"/>
                <a:cs typeface="Times New Roman"/>
              </a:rPr>
              <a:t> </a:t>
            </a:r>
            <a:r>
              <a:rPr sz="2400" b="1" dirty="0">
                <a:solidFill>
                  <a:srgbClr val="03499E"/>
                </a:solidFill>
                <a:latin typeface="Times New Roman"/>
                <a:cs typeface="Times New Roman"/>
              </a:rPr>
              <a:t>đạt</a:t>
            </a:r>
            <a:r>
              <a:rPr sz="2400" b="1" spc="-40" dirty="0">
                <a:solidFill>
                  <a:srgbClr val="03499E"/>
                </a:solidFill>
                <a:latin typeface="Times New Roman"/>
                <a:cs typeface="Times New Roman"/>
              </a:rPr>
              <a:t> </a:t>
            </a:r>
            <a:r>
              <a:rPr sz="2400" b="1" dirty="0">
                <a:solidFill>
                  <a:srgbClr val="03499E"/>
                </a:solidFill>
                <a:latin typeface="Times New Roman"/>
                <a:cs typeface="Times New Roman"/>
              </a:rPr>
              <a:t>hoặc</a:t>
            </a:r>
            <a:r>
              <a:rPr sz="2400" b="1" spc="-35" dirty="0">
                <a:solidFill>
                  <a:srgbClr val="03499E"/>
                </a:solidFill>
                <a:latin typeface="Times New Roman"/>
                <a:cs typeface="Times New Roman"/>
              </a:rPr>
              <a:t> </a:t>
            </a:r>
            <a:r>
              <a:rPr sz="2400" b="1" dirty="0">
                <a:solidFill>
                  <a:srgbClr val="03499E"/>
                </a:solidFill>
                <a:latin typeface="Times New Roman"/>
                <a:cs typeface="Times New Roman"/>
              </a:rPr>
              <a:t>chấm</a:t>
            </a:r>
            <a:r>
              <a:rPr sz="2400" b="1" spc="-35" dirty="0">
                <a:solidFill>
                  <a:srgbClr val="03499E"/>
                </a:solidFill>
                <a:latin typeface="Times New Roman"/>
                <a:cs typeface="Times New Roman"/>
              </a:rPr>
              <a:t> </a:t>
            </a:r>
            <a:r>
              <a:rPr sz="2400" b="1" spc="-10" dirty="0">
                <a:solidFill>
                  <a:srgbClr val="03499E"/>
                </a:solidFill>
                <a:latin typeface="Times New Roman"/>
                <a:cs typeface="Times New Roman"/>
              </a:rPr>
              <a:t>điểm)</a:t>
            </a:r>
            <a:endParaRPr sz="2400">
              <a:latin typeface="Times New Roman"/>
              <a:cs typeface="Times New Roman"/>
            </a:endParaRPr>
          </a:p>
        </p:txBody>
      </p:sp>
      <p:grpSp>
        <p:nvGrpSpPr>
          <p:cNvPr id="31" name="object 31"/>
          <p:cNvGrpSpPr/>
          <p:nvPr/>
        </p:nvGrpSpPr>
        <p:grpSpPr>
          <a:xfrm>
            <a:off x="6401815" y="2578100"/>
            <a:ext cx="4224020" cy="4146550"/>
            <a:chOff x="6401815" y="2578100"/>
            <a:chExt cx="4224020" cy="4146550"/>
          </a:xfrm>
        </p:grpSpPr>
        <p:sp>
          <p:nvSpPr>
            <p:cNvPr id="32" name="object 32"/>
            <p:cNvSpPr/>
            <p:nvPr/>
          </p:nvSpPr>
          <p:spPr>
            <a:xfrm>
              <a:off x="6414515" y="2590800"/>
              <a:ext cx="3985895" cy="3919220"/>
            </a:xfrm>
            <a:custGeom>
              <a:avLst/>
              <a:gdLst/>
              <a:ahLst/>
              <a:cxnLst/>
              <a:rect l="l" t="t" r="r" b="b"/>
              <a:pathLst>
                <a:path w="3985895" h="3919220">
                  <a:moveTo>
                    <a:pt x="3593591" y="0"/>
                  </a:moveTo>
                  <a:lnTo>
                    <a:pt x="391794" y="0"/>
                  </a:lnTo>
                  <a:lnTo>
                    <a:pt x="342644" y="3052"/>
                  </a:lnTo>
                  <a:lnTo>
                    <a:pt x="295316" y="11964"/>
                  </a:lnTo>
                  <a:lnTo>
                    <a:pt x="250179" y="26369"/>
                  </a:lnTo>
                  <a:lnTo>
                    <a:pt x="207598" y="45899"/>
                  </a:lnTo>
                  <a:lnTo>
                    <a:pt x="167942" y="70189"/>
                  </a:lnTo>
                  <a:lnTo>
                    <a:pt x="131578" y="98871"/>
                  </a:lnTo>
                  <a:lnTo>
                    <a:pt x="98871" y="131578"/>
                  </a:lnTo>
                  <a:lnTo>
                    <a:pt x="70189" y="167942"/>
                  </a:lnTo>
                  <a:lnTo>
                    <a:pt x="45899" y="207598"/>
                  </a:lnTo>
                  <a:lnTo>
                    <a:pt x="26369" y="250179"/>
                  </a:lnTo>
                  <a:lnTo>
                    <a:pt x="11964" y="295316"/>
                  </a:lnTo>
                  <a:lnTo>
                    <a:pt x="3052" y="342644"/>
                  </a:lnTo>
                  <a:lnTo>
                    <a:pt x="0" y="391795"/>
                  </a:lnTo>
                  <a:lnTo>
                    <a:pt x="0" y="3526790"/>
                  </a:lnTo>
                  <a:lnTo>
                    <a:pt x="3052" y="3575944"/>
                  </a:lnTo>
                  <a:lnTo>
                    <a:pt x="11964" y="3623276"/>
                  </a:lnTo>
                  <a:lnTo>
                    <a:pt x="26369" y="3668419"/>
                  </a:lnTo>
                  <a:lnTo>
                    <a:pt x="45899" y="3711006"/>
                  </a:lnTo>
                  <a:lnTo>
                    <a:pt x="70189" y="3750668"/>
                  </a:lnTo>
                  <a:lnTo>
                    <a:pt x="98871" y="3787040"/>
                  </a:lnTo>
                  <a:lnTo>
                    <a:pt x="131578" y="3819753"/>
                  </a:lnTo>
                  <a:lnTo>
                    <a:pt x="167942" y="3848441"/>
                  </a:lnTo>
                  <a:lnTo>
                    <a:pt x="207598" y="3872736"/>
                  </a:lnTo>
                  <a:lnTo>
                    <a:pt x="250179" y="3892272"/>
                  </a:lnTo>
                  <a:lnTo>
                    <a:pt x="295316" y="3906680"/>
                  </a:lnTo>
                  <a:lnTo>
                    <a:pt x="342644" y="3915595"/>
                  </a:lnTo>
                  <a:lnTo>
                    <a:pt x="391794" y="3918648"/>
                  </a:lnTo>
                  <a:lnTo>
                    <a:pt x="3593591" y="3918648"/>
                  </a:lnTo>
                  <a:lnTo>
                    <a:pt x="3642742" y="3915595"/>
                  </a:lnTo>
                  <a:lnTo>
                    <a:pt x="3690070" y="3906680"/>
                  </a:lnTo>
                  <a:lnTo>
                    <a:pt x="3735207" y="3892272"/>
                  </a:lnTo>
                  <a:lnTo>
                    <a:pt x="3777788" y="3872736"/>
                  </a:lnTo>
                  <a:lnTo>
                    <a:pt x="3817444" y="3848441"/>
                  </a:lnTo>
                  <a:lnTo>
                    <a:pt x="3853808" y="3819753"/>
                  </a:lnTo>
                  <a:lnTo>
                    <a:pt x="3886515" y="3787040"/>
                  </a:lnTo>
                  <a:lnTo>
                    <a:pt x="3915197" y="3750668"/>
                  </a:lnTo>
                  <a:lnTo>
                    <a:pt x="3939487" y="3711006"/>
                  </a:lnTo>
                  <a:lnTo>
                    <a:pt x="3959017" y="3668419"/>
                  </a:lnTo>
                  <a:lnTo>
                    <a:pt x="3973422" y="3623276"/>
                  </a:lnTo>
                  <a:lnTo>
                    <a:pt x="3982334" y="3575944"/>
                  </a:lnTo>
                  <a:lnTo>
                    <a:pt x="3985387" y="3526790"/>
                  </a:lnTo>
                  <a:lnTo>
                    <a:pt x="3985387" y="391795"/>
                  </a:lnTo>
                  <a:lnTo>
                    <a:pt x="3982334" y="342644"/>
                  </a:lnTo>
                  <a:lnTo>
                    <a:pt x="3973422" y="295316"/>
                  </a:lnTo>
                  <a:lnTo>
                    <a:pt x="3959017" y="250179"/>
                  </a:lnTo>
                  <a:lnTo>
                    <a:pt x="3939487" y="207598"/>
                  </a:lnTo>
                  <a:lnTo>
                    <a:pt x="3915197" y="167942"/>
                  </a:lnTo>
                  <a:lnTo>
                    <a:pt x="3886515" y="131578"/>
                  </a:lnTo>
                  <a:lnTo>
                    <a:pt x="3853808" y="98871"/>
                  </a:lnTo>
                  <a:lnTo>
                    <a:pt x="3817444" y="70189"/>
                  </a:lnTo>
                  <a:lnTo>
                    <a:pt x="3777788" y="45899"/>
                  </a:lnTo>
                  <a:lnTo>
                    <a:pt x="3735207" y="26369"/>
                  </a:lnTo>
                  <a:lnTo>
                    <a:pt x="3690070" y="11964"/>
                  </a:lnTo>
                  <a:lnTo>
                    <a:pt x="3642742" y="3052"/>
                  </a:lnTo>
                  <a:lnTo>
                    <a:pt x="3593591" y="0"/>
                  </a:lnTo>
                  <a:close/>
                </a:path>
              </a:pathLst>
            </a:custGeom>
            <a:solidFill>
              <a:srgbClr val="E9E1D5"/>
            </a:solidFill>
          </p:spPr>
          <p:txBody>
            <a:bodyPr wrap="square" lIns="0" tIns="0" rIns="0" bIns="0" rtlCol="0"/>
            <a:lstStyle/>
            <a:p>
              <a:endParaRPr/>
            </a:p>
          </p:txBody>
        </p:sp>
        <p:sp>
          <p:nvSpPr>
            <p:cNvPr id="33" name="object 33"/>
            <p:cNvSpPr/>
            <p:nvPr/>
          </p:nvSpPr>
          <p:spPr>
            <a:xfrm>
              <a:off x="6414515" y="2590800"/>
              <a:ext cx="3985895" cy="3919220"/>
            </a:xfrm>
            <a:custGeom>
              <a:avLst/>
              <a:gdLst/>
              <a:ahLst/>
              <a:cxnLst/>
              <a:rect l="l" t="t" r="r" b="b"/>
              <a:pathLst>
                <a:path w="3985895" h="3919220">
                  <a:moveTo>
                    <a:pt x="0" y="391795"/>
                  </a:moveTo>
                  <a:lnTo>
                    <a:pt x="3052" y="342644"/>
                  </a:lnTo>
                  <a:lnTo>
                    <a:pt x="11964" y="295316"/>
                  </a:lnTo>
                  <a:lnTo>
                    <a:pt x="26369" y="250179"/>
                  </a:lnTo>
                  <a:lnTo>
                    <a:pt x="45899" y="207598"/>
                  </a:lnTo>
                  <a:lnTo>
                    <a:pt x="70189" y="167942"/>
                  </a:lnTo>
                  <a:lnTo>
                    <a:pt x="98871" y="131578"/>
                  </a:lnTo>
                  <a:lnTo>
                    <a:pt x="131578" y="98871"/>
                  </a:lnTo>
                  <a:lnTo>
                    <a:pt x="167942" y="70189"/>
                  </a:lnTo>
                  <a:lnTo>
                    <a:pt x="207598" y="45899"/>
                  </a:lnTo>
                  <a:lnTo>
                    <a:pt x="250179" y="26369"/>
                  </a:lnTo>
                  <a:lnTo>
                    <a:pt x="295316" y="11964"/>
                  </a:lnTo>
                  <a:lnTo>
                    <a:pt x="342644" y="3052"/>
                  </a:lnTo>
                  <a:lnTo>
                    <a:pt x="391794" y="0"/>
                  </a:lnTo>
                  <a:lnTo>
                    <a:pt x="3593591" y="0"/>
                  </a:lnTo>
                  <a:lnTo>
                    <a:pt x="3642742" y="3052"/>
                  </a:lnTo>
                  <a:lnTo>
                    <a:pt x="3690070" y="11964"/>
                  </a:lnTo>
                  <a:lnTo>
                    <a:pt x="3735207" y="26369"/>
                  </a:lnTo>
                  <a:lnTo>
                    <a:pt x="3777788" y="45899"/>
                  </a:lnTo>
                  <a:lnTo>
                    <a:pt x="3817444" y="70189"/>
                  </a:lnTo>
                  <a:lnTo>
                    <a:pt x="3853808" y="98871"/>
                  </a:lnTo>
                  <a:lnTo>
                    <a:pt x="3886515" y="131578"/>
                  </a:lnTo>
                  <a:lnTo>
                    <a:pt x="3915197" y="167942"/>
                  </a:lnTo>
                  <a:lnTo>
                    <a:pt x="3939487" y="207598"/>
                  </a:lnTo>
                  <a:lnTo>
                    <a:pt x="3959017" y="250179"/>
                  </a:lnTo>
                  <a:lnTo>
                    <a:pt x="3973422" y="295316"/>
                  </a:lnTo>
                  <a:lnTo>
                    <a:pt x="3982334" y="342644"/>
                  </a:lnTo>
                  <a:lnTo>
                    <a:pt x="3985387" y="391795"/>
                  </a:lnTo>
                  <a:lnTo>
                    <a:pt x="3985387" y="3526790"/>
                  </a:lnTo>
                  <a:lnTo>
                    <a:pt x="3982334" y="3575944"/>
                  </a:lnTo>
                  <a:lnTo>
                    <a:pt x="3973422" y="3623276"/>
                  </a:lnTo>
                  <a:lnTo>
                    <a:pt x="3959017" y="3668419"/>
                  </a:lnTo>
                  <a:lnTo>
                    <a:pt x="3939487" y="3711006"/>
                  </a:lnTo>
                  <a:lnTo>
                    <a:pt x="3915197" y="3750668"/>
                  </a:lnTo>
                  <a:lnTo>
                    <a:pt x="3886515" y="3787040"/>
                  </a:lnTo>
                  <a:lnTo>
                    <a:pt x="3853808" y="3819753"/>
                  </a:lnTo>
                  <a:lnTo>
                    <a:pt x="3817444" y="3848441"/>
                  </a:lnTo>
                  <a:lnTo>
                    <a:pt x="3777788" y="3872736"/>
                  </a:lnTo>
                  <a:lnTo>
                    <a:pt x="3735207" y="3892272"/>
                  </a:lnTo>
                  <a:lnTo>
                    <a:pt x="3690070" y="3906680"/>
                  </a:lnTo>
                  <a:lnTo>
                    <a:pt x="3642742" y="3915595"/>
                  </a:lnTo>
                  <a:lnTo>
                    <a:pt x="3593591" y="3918648"/>
                  </a:lnTo>
                  <a:lnTo>
                    <a:pt x="391794" y="3918648"/>
                  </a:lnTo>
                  <a:lnTo>
                    <a:pt x="342644" y="3915595"/>
                  </a:lnTo>
                  <a:lnTo>
                    <a:pt x="295316" y="3906680"/>
                  </a:lnTo>
                  <a:lnTo>
                    <a:pt x="250179" y="3892272"/>
                  </a:lnTo>
                  <a:lnTo>
                    <a:pt x="207598" y="3872736"/>
                  </a:lnTo>
                  <a:lnTo>
                    <a:pt x="167942" y="3848441"/>
                  </a:lnTo>
                  <a:lnTo>
                    <a:pt x="131578" y="3819753"/>
                  </a:lnTo>
                  <a:lnTo>
                    <a:pt x="98871" y="3787040"/>
                  </a:lnTo>
                  <a:lnTo>
                    <a:pt x="70189" y="3750668"/>
                  </a:lnTo>
                  <a:lnTo>
                    <a:pt x="45899" y="3711006"/>
                  </a:lnTo>
                  <a:lnTo>
                    <a:pt x="26369" y="3668419"/>
                  </a:lnTo>
                  <a:lnTo>
                    <a:pt x="11964" y="3623276"/>
                  </a:lnTo>
                  <a:lnTo>
                    <a:pt x="3052" y="3575944"/>
                  </a:lnTo>
                  <a:lnTo>
                    <a:pt x="0" y="3526790"/>
                  </a:lnTo>
                  <a:lnTo>
                    <a:pt x="0" y="391795"/>
                  </a:lnTo>
                  <a:close/>
                </a:path>
              </a:pathLst>
            </a:custGeom>
            <a:ln w="25400">
              <a:solidFill>
                <a:srgbClr val="24548F"/>
              </a:solidFill>
            </a:ln>
          </p:spPr>
          <p:txBody>
            <a:bodyPr wrap="square" lIns="0" tIns="0" rIns="0" bIns="0" rtlCol="0"/>
            <a:lstStyle/>
            <a:p>
              <a:endParaRPr/>
            </a:p>
          </p:txBody>
        </p:sp>
        <p:sp>
          <p:nvSpPr>
            <p:cNvPr id="34" name="object 34"/>
            <p:cNvSpPr/>
            <p:nvPr/>
          </p:nvSpPr>
          <p:spPr>
            <a:xfrm>
              <a:off x="6627367" y="2792984"/>
              <a:ext cx="3985895" cy="3919220"/>
            </a:xfrm>
            <a:custGeom>
              <a:avLst/>
              <a:gdLst/>
              <a:ahLst/>
              <a:cxnLst/>
              <a:rect l="l" t="t" r="r" b="b"/>
              <a:pathLst>
                <a:path w="3985895" h="3919220">
                  <a:moveTo>
                    <a:pt x="3593464" y="0"/>
                  </a:moveTo>
                  <a:lnTo>
                    <a:pt x="391795" y="0"/>
                  </a:lnTo>
                  <a:lnTo>
                    <a:pt x="342644" y="3052"/>
                  </a:lnTo>
                  <a:lnTo>
                    <a:pt x="295316" y="11964"/>
                  </a:lnTo>
                  <a:lnTo>
                    <a:pt x="250179" y="26369"/>
                  </a:lnTo>
                  <a:lnTo>
                    <a:pt x="207598" y="45899"/>
                  </a:lnTo>
                  <a:lnTo>
                    <a:pt x="167942" y="70189"/>
                  </a:lnTo>
                  <a:lnTo>
                    <a:pt x="131578" y="98871"/>
                  </a:lnTo>
                  <a:lnTo>
                    <a:pt x="98871" y="131578"/>
                  </a:lnTo>
                  <a:lnTo>
                    <a:pt x="70189" y="167942"/>
                  </a:lnTo>
                  <a:lnTo>
                    <a:pt x="45899" y="207598"/>
                  </a:lnTo>
                  <a:lnTo>
                    <a:pt x="26369" y="250179"/>
                  </a:lnTo>
                  <a:lnTo>
                    <a:pt x="11964" y="295316"/>
                  </a:lnTo>
                  <a:lnTo>
                    <a:pt x="3052" y="342644"/>
                  </a:lnTo>
                  <a:lnTo>
                    <a:pt x="0" y="391794"/>
                  </a:lnTo>
                  <a:lnTo>
                    <a:pt x="0" y="3526790"/>
                  </a:lnTo>
                  <a:lnTo>
                    <a:pt x="3052" y="3575944"/>
                  </a:lnTo>
                  <a:lnTo>
                    <a:pt x="11964" y="3623277"/>
                  </a:lnTo>
                  <a:lnTo>
                    <a:pt x="26369" y="3668421"/>
                  </a:lnTo>
                  <a:lnTo>
                    <a:pt x="45899" y="3711008"/>
                  </a:lnTo>
                  <a:lnTo>
                    <a:pt x="70189" y="3750672"/>
                  </a:lnTo>
                  <a:lnTo>
                    <a:pt x="98871" y="3787045"/>
                  </a:lnTo>
                  <a:lnTo>
                    <a:pt x="131578" y="3819760"/>
                  </a:lnTo>
                  <a:lnTo>
                    <a:pt x="167942" y="3848449"/>
                  </a:lnTo>
                  <a:lnTo>
                    <a:pt x="207598" y="3872746"/>
                  </a:lnTo>
                  <a:lnTo>
                    <a:pt x="250179" y="3892283"/>
                  </a:lnTo>
                  <a:lnTo>
                    <a:pt x="295316" y="3906692"/>
                  </a:lnTo>
                  <a:lnTo>
                    <a:pt x="342644" y="3915607"/>
                  </a:lnTo>
                  <a:lnTo>
                    <a:pt x="391795" y="3918661"/>
                  </a:lnTo>
                  <a:lnTo>
                    <a:pt x="3593464" y="3918661"/>
                  </a:lnTo>
                  <a:lnTo>
                    <a:pt x="3642643" y="3915607"/>
                  </a:lnTo>
                  <a:lnTo>
                    <a:pt x="3689993" y="3906692"/>
                  </a:lnTo>
                  <a:lnTo>
                    <a:pt x="3735150" y="3892283"/>
                  </a:lnTo>
                  <a:lnTo>
                    <a:pt x="3777745" y="3872746"/>
                  </a:lnTo>
                  <a:lnTo>
                    <a:pt x="3817414" y="3848449"/>
                  </a:lnTo>
                  <a:lnTo>
                    <a:pt x="3853789" y="3819760"/>
                  </a:lnTo>
                  <a:lnTo>
                    <a:pt x="3886503" y="3787045"/>
                  </a:lnTo>
                  <a:lnTo>
                    <a:pt x="3915190" y="3750672"/>
                  </a:lnTo>
                  <a:lnTo>
                    <a:pt x="3939483" y="3711008"/>
                  </a:lnTo>
                  <a:lnTo>
                    <a:pt x="3959016" y="3668421"/>
                  </a:lnTo>
                  <a:lnTo>
                    <a:pt x="3973422" y="3623277"/>
                  </a:lnTo>
                  <a:lnTo>
                    <a:pt x="3982334" y="3575944"/>
                  </a:lnTo>
                  <a:lnTo>
                    <a:pt x="3985386" y="3526790"/>
                  </a:lnTo>
                  <a:lnTo>
                    <a:pt x="3985386" y="391794"/>
                  </a:lnTo>
                  <a:lnTo>
                    <a:pt x="3982334" y="342644"/>
                  </a:lnTo>
                  <a:lnTo>
                    <a:pt x="3973422" y="295316"/>
                  </a:lnTo>
                  <a:lnTo>
                    <a:pt x="3959016" y="250179"/>
                  </a:lnTo>
                  <a:lnTo>
                    <a:pt x="3939483" y="207598"/>
                  </a:lnTo>
                  <a:lnTo>
                    <a:pt x="3915190" y="167942"/>
                  </a:lnTo>
                  <a:lnTo>
                    <a:pt x="3886503" y="131578"/>
                  </a:lnTo>
                  <a:lnTo>
                    <a:pt x="3853789" y="98871"/>
                  </a:lnTo>
                  <a:lnTo>
                    <a:pt x="3817414" y="70189"/>
                  </a:lnTo>
                  <a:lnTo>
                    <a:pt x="3777745" y="45899"/>
                  </a:lnTo>
                  <a:lnTo>
                    <a:pt x="3735150" y="26369"/>
                  </a:lnTo>
                  <a:lnTo>
                    <a:pt x="3689993" y="11964"/>
                  </a:lnTo>
                  <a:lnTo>
                    <a:pt x="3642643" y="3052"/>
                  </a:lnTo>
                  <a:lnTo>
                    <a:pt x="3593464" y="0"/>
                  </a:lnTo>
                  <a:close/>
                </a:path>
              </a:pathLst>
            </a:custGeom>
            <a:solidFill>
              <a:srgbClr val="CDD2DF">
                <a:alpha val="90194"/>
              </a:srgbClr>
            </a:solidFill>
          </p:spPr>
          <p:txBody>
            <a:bodyPr wrap="square" lIns="0" tIns="0" rIns="0" bIns="0" rtlCol="0"/>
            <a:lstStyle/>
            <a:p>
              <a:endParaRPr/>
            </a:p>
          </p:txBody>
        </p:sp>
        <p:sp>
          <p:nvSpPr>
            <p:cNvPr id="35" name="object 35"/>
            <p:cNvSpPr/>
            <p:nvPr/>
          </p:nvSpPr>
          <p:spPr>
            <a:xfrm>
              <a:off x="6627367" y="2792984"/>
              <a:ext cx="3985895" cy="3919220"/>
            </a:xfrm>
            <a:custGeom>
              <a:avLst/>
              <a:gdLst/>
              <a:ahLst/>
              <a:cxnLst/>
              <a:rect l="l" t="t" r="r" b="b"/>
              <a:pathLst>
                <a:path w="3985895" h="3919220">
                  <a:moveTo>
                    <a:pt x="0" y="391794"/>
                  </a:moveTo>
                  <a:lnTo>
                    <a:pt x="3052" y="342644"/>
                  </a:lnTo>
                  <a:lnTo>
                    <a:pt x="11964" y="295316"/>
                  </a:lnTo>
                  <a:lnTo>
                    <a:pt x="26369" y="250179"/>
                  </a:lnTo>
                  <a:lnTo>
                    <a:pt x="45899" y="207598"/>
                  </a:lnTo>
                  <a:lnTo>
                    <a:pt x="70189" y="167942"/>
                  </a:lnTo>
                  <a:lnTo>
                    <a:pt x="98871" y="131578"/>
                  </a:lnTo>
                  <a:lnTo>
                    <a:pt x="131578" y="98871"/>
                  </a:lnTo>
                  <a:lnTo>
                    <a:pt x="167942" y="70189"/>
                  </a:lnTo>
                  <a:lnTo>
                    <a:pt x="207598" y="45899"/>
                  </a:lnTo>
                  <a:lnTo>
                    <a:pt x="250179" y="26369"/>
                  </a:lnTo>
                  <a:lnTo>
                    <a:pt x="295316" y="11964"/>
                  </a:lnTo>
                  <a:lnTo>
                    <a:pt x="342644" y="3052"/>
                  </a:lnTo>
                  <a:lnTo>
                    <a:pt x="391795" y="0"/>
                  </a:lnTo>
                  <a:lnTo>
                    <a:pt x="3593464" y="0"/>
                  </a:lnTo>
                  <a:lnTo>
                    <a:pt x="3642643" y="3052"/>
                  </a:lnTo>
                  <a:lnTo>
                    <a:pt x="3689993" y="11964"/>
                  </a:lnTo>
                  <a:lnTo>
                    <a:pt x="3735150" y="26369"/>
                  </a:lnTo>
                  <a:lnTo>
                    <a:pt x="3777745" y="45899"/>
                  </a:lnTo>
                  <a:lnTo>
                    <a:pt x="3817414" y="70189"/>
                  </a:lnTo>
                  <a:lnTo>
                    <a:pt x="3853789" y="98871"/>
                  </a:lnTo>
                  <a:lnTo>
                    <a:pt x="3886503" y="131578"/>
                  </a:lnTo>
                  <a:lnTo>
                    <a:pt x="3915190" y="167942"/>
                  </a:lnTo>
                  <a:lnTo>
                    <a:pt x="3939483" y="207598"/>
                  </a:lnTo>
                  <a:lnTo>
                    <a:pt x="3959016" y="250179"/>
                  </a:lnTo>
                  <a:lnTo>
                    <a:pt x="3973422" y="295316"/>
                  </a:lnTo>
                  <a:lnTo>
                    <a:pt x="3982334" y="342644"/>
                  </a:lnTo>
                  <a:lnTo>
                    <a:pt x="3985386" y="391794"/>
                  </a:lnTo>
                  <a:lnTo>
                    <a:pt x="3985386" y="3526790"/>
                  </a:lnTo>
                  <a:lnTo>
                    <a:pt x="3982334" y="3575944"/>
                  </a:lnTo>
                  <a:lnTo>
                    <a:pt x="3973422" y="3623277"/>
                  </a:lnTo>
                  <a:lnTo>
                    <a:pt x="3959016" y="3668421"/>
                  </a:lnTo>
                  <a:lnTo>
                    <a:pt x="3939483" y="3711008"/>
                  </a:lnTo>
                  <a:lnTo>
                    <a:pt x="3915190" y="3750672"/>
                  </a:lnTo>
                  <a:lnTo>
                    <a:pt x="3886503" y="3787045"/>
                  </a:lnTo>
                  <a:lnTo>
                    <a:pt x="3853789" y="3819760"/>
                  </a:lnTo>
                  <a:lnTo>
                    <a:pt x="3817414" y="3848449"/>
                  </a:lnTo>
                  <a:lnTo>
                    <a:pt x="3777745" y="3872746"/>
                  </a:lnTo>
                  <a:lnTo>
                    <a:pt x="3735150" y="3892283"/>
                  </a:lnTo>
                  <a:lnTo>
                    <a:pt x="3689993" y="3906692"/>
                  </a:lnTo>
                  <a:lnTo>
                    <a:pt x="3642643" y="3915607"/>
                  </a:lnTo>
                  <a:lnTo>
                    <a:pt x="3593464" y="3918661"/>
                  </a:lnTo>
                  <a:lnTo>
                    <a:pt x="391795" y="3918661"/>
                  </a:lnTo>
                  <a:lnTo>
                    <a:pt x="342644" y="3915607"/>
                  </a:lnTo>
                  <a:lnTo>
                    <a:pt x="295316" y="3906692"/>
                  </a:lnTo>
                  <a:lnTo>
                    <a:pt x="250179" y="3892283"/>
                  </a:lnTo>
                  <a:lnTo>
                    <a:pt x="207598" y="3872746"/>
                  </a:lnTo>
                  <a:lnTo>
                    <a:pt x="167942" y="3848449"/>
                  </a:lnTo>
                  <a:lnTo>
                    <a:pt x="131578" y="3819760"/>
                  </a:lnTo>
                  <a:lnTo>
                    <a:pt x="98871" y="3787045"/>
                  </a:lnTo>
                  <a:lnTo>
                    <a:pt x="70189" y="3750672"/>
                  </a:lnTo>
                  <a:lnTo>
                    <a:pt x="45899" y="3711008"/>
                  </a:lnTo>
                  <a:lnTo>
                    <a:pt x="26369" y="3668421"/>
                  </a:lnTo>
                  <a:lnTo>
                    <a:pt x="11964" y="3623277"/>
                  </a:lnTo>
                  <a:lnTo>
                    <a:pt x="3052" y="3575944"/>
                  </a:lnTo>
                  <a:lnTo>
                    <a:pt x="0" y="3526790"/>
                  </a:lnTo>
                  <a:lnTo>
                    <a:pt x="0" y="391794"/>
                  </a:lnTo>
                  <a:close/>
                </a:path>
              </a:pathLst>
            </a:custGeom>
            <a:ln w="25400">
              <a:solidFill>
                <a:srgbClr val="2A5F9E"/>
              </a:solidFill>
            </a:ln>
          </p:spPr>
          <p:txBody>
            <a:bodyPr wrap="square" lIns="0" tIns="0" rIns="0" bIns="0" rtlCol="0"/>
            <a:lstStyle/>
            <a:p>
              <a:endParaRPr/>
            </a:p>
          </p:txBody>
        </p:sp>
      </p:grpSp>
      <p:sp>
        <p:nvSpPr>
          <p:cNvPr id="36" name="object 36"/>
          <p:cNvSpPr txBox="1"/>
          <p:nvPr/>
        </p:nvSpPr>
        <p:spPr>
          <a:xfrm>
            <a:off x="6821805" y="2984494"/>
            <a:ext cx="3599815" cy="3406140"/>
          </a:xfrm>
          <a:prstGeom prst="rect">
            <a:avLst/>
          </a:prstGeom>
        </p:spPr>
        <p:txBody>
          <a:bodyPr vert="horz" wrap="square" lIns="0" tIns="83820" rIns="0" bIns="0" rtlCol="0">
            <a:spAutoFit/>
          </a:bodyPr>
          <a:lstStyle/>
          <a:p>
            <a:pPr marL="184150" indent="-171450">
              <a:lnSpc>
                <a:spcPct val="100000"/>
              </a:lnSpc>
              <a:spcBef>
                <a:spcPts val="660"/>
              </a:spcBef>
              <a:buChar char="-"/>
              <a:tabLst>
                <a:tab pos="184150" algn="l"/>
              </a:tabLst>
            </a:pPr>
            <a:r>
              <a:rPr sz="2400" dirty="0">
                <a:solidFill>
                  <a:srgbClr val="03499E"/>
                </a:solidFill>
                <a:latin typeface="Times New Roman"/>
                <a:cs typeface="Times New Roman"/>
              </a:rPr>
              <a:t>Tính hiệu</a:t>
            </a:r>
            <a:r>
              <a:rPr sz="2400" spc="-5" dirty="0">
                <a:solidFill>
                  <a:srgbClr val="03499E"/>
                </a:solidFill>
                <a:latin typeface="Times New Roman"/>
                <a:cs typeface="Times New Roman"/>
              </a:rPr>
              <a:t> </a:t>
            </a:r>
            <a:r>
              <a:rPr sz="2400" dirty="0">
                <a:solidFill>
                  <a:srgbClr val="03499E"/>
                </a:solidFill>
                <a:latin typeface="Times New Roman"/>
                <a:cs typeface="Times New Roman"/>
              </a:rPr>
              <a:t>quả của</a:t>
            </a:r>
            <a:r>
              <a:rPr sz="2400" spc="-5" dirty="0">
                <a:solidFill>
                  <a:srgbClr val="03499E"/>
                </a:solidFill>
                <a:latin typeface="Times New Roman"/>
                <a:cs typeface="Times New Roman"/>
              </a:rPr>
              <a:t> </a:t>
            </a:r>
            <a:r>
              <a:rPr sz="2400" spc="-25" dirty="0">
                <a:solidFill>
                  <a:srgbClr val="03499E"/>
                </a:solidFill>
                <a:latin typeface="Times New Roman"/>
                <a:cs typeface="Times New Roman"/>
              </a:rPr>
              <a:t>DV;</a:t>
            </a:r>
            <a:endParaRPr sz="2400">
              <a:latin typeface="Times New Roman"/>
              <a:cs typeface="Times New Roman"/>
            </a:endParaRPr>
          </a:p>
          <a:p>
            <a:pPr marL="193675" indent="-180975">
              <a:lnSpc>
                <a:spcPts val="2685"/>
              </a:lnSpc>
              <a:spcBef>
                <a:spcPts val="565"/>
              </a:spcBef>
              <a:buChar char="-"/>
              <a:tabLst>
                <a:tab pos="193675" algn="l"/>
              </a:tabLst>
            </a:pPr>
            <a:r>
              <a:rPr sz="2400" dirty="0">
                <a:solidFill>
                  <a:srgbClr val="03499E"/>
                </a:solidFill>
                <a:latin typeface="Times New Roman"/>
                <a:cs typeface="Times New Roman"/>
              </a:rPr>
              <a:t>Giải</a:t>
            </a:r>
            <a:r>
              <a:rPr sz="2400" spc="-5" dirty="0">
                <a:solidFill>
                  <a:srgbClr val="03499E"/>
                </a:solidFill>
                <a:latin typeface="Times New Roman"/>
                <a:cs typeface="Times New Roman"/>
              </a:rPr>
              <a:t> </a:t>
            </a:r>
            <a:r>
              <a:rPr sz="2400" dirty="0">
                <a:solidFill>
                  <a:srgbClr val="03499E"/>
                </a:solidFill>
                <a:latin typeface="Times New Roman"/>
                <a:cs typeface="Times New Roman"/>
              </a:rPr>
              <a:t>pháp</a:t>
            </a:r>
            <a:r>
              <a:rPr sz="2400" spc="-20" dirty="0">
                <a:solidFill>
                  <a:srgbClr val="03499E"/>
                </a:solidFill>
                <a:latin typeface="Times New Roman"/>
                <a:cs typeface="Times New Roman"/>
              </a:rPr>
              <a:t> KT,</a:t>
            </a:r>
            <a:r>
              <a:rPr sz="2400" spc="-10" dirty="0">
                <a:solidFill>
                  <a:srgbClr val="03499E"/>
                </a:solidFill>
                <a:latin typeface="Times New Roman"/>
                <a:cs typeface="Times New Roman"/>
              </a:rPr>
              <a:t> </a:t>
            </a:r>
            <a:r>
              <a:rPr sz="2400" dirty="0">
                <a:solidFill>
                  <a:srgbClr val="03499E"/>
                </a:solidFill>
                <a:latin typeface="Times New Roman"/>
                <a:cs typeface="Times New Roman"/>
              </a:rPr>
              <a:t>tổ</a:t>
            </a:r>
            <a:r>
              <a:rPr sz="2400" spc="-5" dirty="0">
                <a:solidFill>
                  <a:srgbClr val="03499E"/>
                </a:solidFill>
                <a:latin typeface="Times New Roman"/>
                <a:cs typeface="Times New Roman"/>
              </a:rPr>
              <a:t> </a:t>
            </a:r>
            <a:r>
              <a:rPr sz="2400" dirty="0">
                <a:solidFill>
                  <a:srgbClr val="03499E"/>
                </a:solidFill>
                <a:latin typeface="Times New Roman"/>
                <a:cs typeface="Times New Roman"/>
              </a:rPr>
              <a:t>chức </a:t>
            </a:r>
            <a:r>
              <a:rPr sz="2400" spc="-20" dirty="0">
                <a:solidFill>
                  <a:srgbClr val="03499E"/>
                </a:solidFill>
                <a:latin typeface="Times New Roman"/>
                <a:cs typeface="Times New Roman"/>
              </a:rPr>
              <a:t>cung</a:t>
            </a:r>
            <a:endParaRPr sz="2400">
              <a:latin typeface="Times New Roman"/>
              <a:cs typeface="Times New Roman"/>
            </a:endParaRPr>
          </a:p>
          <a:p>
            <a:pPr marL="12700">
              <a:lnSpc>
                <a:spcPts val="2685"/>
              </a:lnSpc>
            </a:pPr>
            <a:r>
              <a:rPr sz="2400" dirty="0">
                <a:solidFill>
                  <a:srgbClr val="03499E"/>
                </a:solidFill>
                <a:latin typeface="Times New Roman"/>
                <a:cs typeface="Times New Roman"/>
              </a:rPr>
              <a:t>cấp</a:t>
            </a:r>
            <a:r>
              <a:rPr sz="2400" spc="-15" dirty="0">
                <a:solidFill>
                  <a:srgbClr val="03499E"/>
                </a:solidFill>
                <a:latin typeface="Times New Roman"/>
                <a:cs typeface="Times New Roman"/>
              </a:rPr>
              <a:t> </a:t>
            </a:r>
            <a:r>
              <a:rPr sz="2400" spc="-25" dirty="0">
                <a:solidFill>
                  <a:srgbClr val="03499E"/>
                </a:solidFill>
                <a:latin typeface="Times New Roman"/>
                <a:cs typeface="Times New Roman"/>
              </a:rPr>
              <a:t>DV;</a:t>
            </a:r>
            <a:endParaRPr sz="2400">
              <a:latin typeface="Times New Roman"/>
              <a:cs typeface="Times New Roman"/>
            </a:endParaRPr>
          </a:p>
          <a:p>
            <a:pPr marL="189865" indent="-177165">
              <a:lnSpc>
                <a:spcPct val="100000"/>
              </a:lnSpc>
              <a:spcBef>
                <a:spcPts val="575"/>
              </a:spcBef>
              <a:buChar char="-"/>
              <a:tabLst>
                <a:tab pos="189865" algn="l"/>
              </a:tabLst>
            </a:pPr>
            <a:r>
              <a:rPr sz="2400" dirty="0">
                <a:solidFill>
                  <a:srgbClr val="03499E"/>
                </a:solidFill>
                <a:latin typeface="Times New Roman"/>
                <a:cs typeface="Times New Roman"/>
              </a:rPr>
              <a:t>Bảo</a:t>
            </a:r>
            <a:r>
              <a:rPr sz="2400" spc="-5" dirty="0">
                <a:solidFill>
                  <a:srgbClr val="03499E"/>
                </a:solidFill>
                <a:latin typeface="Times New Roman"/>
                <a:cs typeface="Times New Roman"/>
              </a:rPr>
              <a:t> </a:t>
            </a:r>
            <a:r>
              <a:rPr sz="2400" dirty="0">
                <a:solidFill>
                  <a:srgbClr val="03499E"/>
                </a:solidFill>
                <a:latin typeface="Times New Roman"/>
                <a:cs typeface="Times New Roman"/>
              </a:rPr>
              <a:t>hành,</a:t>
            </a:r>
            <a:r>
              <a:rPr sz="2400" spc="-15" dirty="0">
                <a:solidFill>
                  <a:srgbClr val="03499E"/>
                </a:solidFill>
                <a:latin typeface="Times New Roman"/>
                <a:cs typeface="Times New Roman"/>
              </a:rPr>
              <a:t> </a:t>
            </a:r>
            <a:r>
              <a:rPr sz="2400" dirty="0">
                <a:solidFill>
                  <a:srgbClr val="03499E"/>
                </a:solidFill>
                <a:latin typeface="Times New Roman"/>
                <a:cs typeface="Times New Roman"/>
              </a:rPr>
              <a:t>bảo </a:t>
            </a:r>
            <a:r>
              <a:rPr sz="2400" spc="-20" dirty="0">
                <a:solidFill>
                  <a:srgbClr val="03499E"/>
                </a:solidFill>
                <a:latin typeface="Times New Roman"/>
                <a:cs typeface="Times New Roman"/>
              </a:rPr>
              <a:t>trì;</a:t>
            </a:r>
            <a:endParaRPr sz="2400">
              <a:latin typeface="Times New Roman"/>
              <a:cs typeface="Times New Roman"/>
            </a:endParaRPr>
          </a:p>
          <a:p>
            <a:pPr marL="12700">
              <a:lnSpc>
                <a:spcPct val="100000"/>
              </a:lnSpc>
              <a:spcBef>
                <a:spcPts val="565"/>
              </a:spcBef>
            </a:pPr>
            <a:r>
              <a:rPr sz="2400" spc="-10" dirty="0">
                <a:solidFill>
                  <a:srgbClr val="03499E"/>
                </a:solidFill>
                <a:latin typeface="Times New Roman"/>
                <a:cs typeface="Times New Roman"/>
              </a:rPr>
              <a:t>-</a:t>
            </a:r>
            <a:r>
              <a:rPr sz="2400" dirty="0">
                <a:solidFill>
                  <a:srgbClr val="03499E"/>
                </a:solidFill>
                <a:latin typeface="Times New Roman"/>
                <a:cs typeface="Times New Roman"/>
              </a:rPr>
              <a:t>-</a:t>
            </a:r>
            <a:r>
              <a:rPr sz="2400" spc="-55" dirty="0">
                <a:solidFill>
                  <a:srgbClr val="03499E"/>
                </a:solidFill>
                <a:latin typeface="Times New Roman"/>
                <a:cs typeface="Times New Roman"/>
              </a:rPr>
              <a:t> </a:t>
            </a:r>
            <a:r>
              <a:rPr sz="2400" dirty="0">
                <a:solidFill>
                  <a:srgbClr val="03499E"/>
                </a:solidFill>
                <a:latin typeface="Times New Roman"/>
                <a:cs typeface="Times New Roman"/>
              </a:rPr>
              <a:t>Tác</a:t>
            </a:r>
            <a:r>
              <a:rPr sz="2400" spc="-15" dirty="0">
                <a:solidFill>
                  <a:srgbClr val="03499E"/>
                </a:solidFill>
                <a:latin typeface="Times New Roman"/>
                <a:cs typeface="Times New Roman"/>
              </a:rPr>
              <a:t> </a:t>
            </a:r>
            <a:r>
              <a:rPr sz="2400" dirty="0">
                <a:solidFill>
                  <a:srgbClr val="03499E"/>
                </a:solidFill>
                <a:latin typeface="Times New Roman"/>
                <a:cs typeface="Times New Roman"/>
              </a:rPr>
              <a:t>động</a:t>
            </a:r>
            <a:r>
              <a:rPr sz="2400" spc="-5" dirty="0">
                <a:solidFill>
                  <a:srgbClr val="03499E"/>
                </a:solidFill>
                <a:latin typeface="Times New Roman"/>
                <a:cs typeface="Times New Roman"/>
              </a:rPr>
              <a:t> </a:t>
            </a:r>
            <a:r>
              <a:rPr sz="2400" dirty="0">
                <a:solidFill>
                  <a:srgbClr val="03499E"/>
                </a:solidFill>
                <a:latin typeface="Times New Roman"/>
                <a:cs typeface="Times New Roman"/>
              </a:rPr>
              <a:t>môi</a:t>
            </a:r>
            <a:r>
              <a:rPr sz="2400" spc="5" dirty="0">
                <a:solidFill>
                  <a:srgbClr val="03499E"/>
                </a:solidFill>
                <a:latin typeface="Times New Roman"/>
                <a:cs typeface="Times New Roman"/>
              </a:rPr>
              <a:t> </a:t>
            </a:r>
            <a:r>
              <a:rPr sz="2400" spc="-10" dirty="0">
                <a:solidFill>
                  <a:srgbClr val="03499E"/>
                </a:solidFill>
                <a:latin typeface="Times New Roman"/>
                <a:cs typeface="Times New Roman"/>
              </a:rPr>
              <a:t>trường;</a:t>
            </a:r>
            <a:endParaRPr sz="2400">
              <a:latin typeface="Times New Roman"/>
              <a:cs typeface="Times New Roman"/>
            </a:endParaRPr>
          </a:p>
          <a:p>
            <a:pPr marL="190500" indent="-177800">
              <a:lnSpc>
                <a:spcPct val="100000"/>
              </a:lnSpc>
              <a:spcBef>
                <a:spcPts val="575"/>
              </a:spcBef>
              <a:buChar char="-"/>
              <a:tabLst>
                <a:tab pos="190500" algn="l"/>
              </a:tabLst>
            </a:pPr>
            <a:r>
              <a:rPr sz="2400" dirty="0">
                <a:solidFill>
                  <a:srgbClr val="03499E"/>
                </a:solidFill>
                <a:latin typeface="Times New Roman"/>
                <a:cs typeface="Times New Roman"/>
              </a:rPr>
              <a:t>Đấu</a:t>
            </a:r>
            <a:r>
              <a:rPr sz="2400" spc="-10" dirty="0">
                <a:solidFill>
                  <a:srgbClr val="03499E"/>
                </a:solidFill>
                <a:latin typeface="Times New Roman"/>
                <a:cs typeface="Times New Roman"/>
              </a:rPr>
              <a:t> </a:t>
            </a:r>
            <a:r>
              <a:rPr sz="2400" dirty="0">
                <a:solidFill>
                  <a:srgbClr val="03499E"/>
                </a:solidFill>
                <a:latin typeface="Times New Roman"/>
                <a:cs typeface="Times New Roman"/>
              </a:rPr>
              <a:t>thầu</a:t>
            </a:r>
            <a:r>
              <a:rPr sz="2400" spc="-10" dirty="0">
                <a:solidFill>
                  <a:srgbClr val="03499E"/>
                </a:solidFill>
                <a:latin typeface="Times New Roman"/>
                <a:cs typeface="Times New Roman"/>
              </a:rPr>
              <a:t> </a:t>
            </a:r>
            <a:r>
              <a:rPr sz="2400" dirty="0">
                <a:solidFill>
                  <a:srgbClr val="03499E"/>
                </a:solidFill>
                <a:latin typeface="Times New Roman"/>
                <a:cs typeface="Times New Roman"/>
              </a:rPr>
              <a:t>bền</a:t>
            </a:r>
            <a:r>
              <a:rPr sz="2400" spc="-5" dirty="0">
                <a:solidFill>
                  <a:srgbClr val="03499E"/>
                </a:solidFill>
                <a:latin typeface="Times New Roman"/>
                <a:cs typeface="Times New Roman"/>
              </a:rPr>
              <a:t> </a:t>
            </a:r>
            <a:r>
              <a:rPr sz="2400" spc="-20" dirty="0">
                <a:solidFill>
                  <a:srgbClr val="03499E"/>
                </a:solidFill>
                <a:latin typeface="Times New Roman"/>
                <a:cs typeface="Times New Roman"/>
              </a:rPr>
              <a:t>vững;</a:t>
            </a:r>
            <a:endParaRPr sz="2400">
              <a:latin typeface="Times New Roman"/>
              <a:cs typeface="Times New Roman"/>
            </a:endParaRPr>
          </a:p>
          <a:p>
            <a:pPr marL="189865" indent="-177165">
              <a:lnSpc>
                <a:spcPct val="100000"/>
              </a:lnSpc>
              <a:spcBef>
                <a:spcPts val="565"/>
              </a:spcBef>
              <a:buChar char="-"/>
              <a:tabLst>
                <a:tab pos="189865" algn="l"/>
              </a:tabLst>
            </a:pPr>
            <a:r>
              <a:rPr sz="2400" dirty="0">
                <a:solidFill>
                  <a:srgbClr val="03499E"/>
                </a:solidFill>
                <a:latin typeface="Times New Roman"/>
                <a:cs typeface="Times New Roman"/>
              </a:rPr>
              <a:t>Uy</a:t>
            </a:r>
            <a:r>
              <a:rPr sz="2400" spc="-40" dirty="0">
                <a:solidFill>
                  <a:srgbClr val="03499E"/>
                </a:solidFill>
                <a:latin typeface="Times New Roman"/>
                <a:cs typeface="Times New Roman"/>
              </a:rPr>
              <a:t> </a:t>
            </a:r>
            <a:r>
              <a:rPr sz="2400" spc="-20" dirty="0">
                <a:solidFill>
                  <a:srgbClr val="03499E"/>
                </a:solidFill>
                <a:latin typeface="Times New Roman"/>
                <a:cs typeface="Times New Roman"/>
              </a:rPr>
              <a:t>tín;</a:t>
            </a:r>
            <a:endParaRPr sz="2400">
              <a:latin typeface="Times New Roman"/>
              <a:cs typeface="Times New Roman"/>
            </a:endParaRPr>
          </a:p>
          <a:p>
            <a:pPr marL="189865" indent="-177165">
              <a:lnSpc>
                <a:spcPct val="100000"/>
              </a:lnSpc>
              <a:spcBef>
                <a:spcPts val="565"/>
              </a:spcBef>
              <a:buChar char="-"/>
              <a:tabLst>
                <a:tab pos="189865" algn="l"/>
              </a:tabLst>
            </a:pPr>
            <a:r>
              <a:rPr sz="2400" spc="-10" dirty="0">
                <a:solidFill>
                  <a:srgbClr val="03499E"/>
                </a:solidFill>
                <a:latin typeface="Times New Roman"/>
                <a:cs typeface="Times New Roman"/>
              </a:rPr>
              <a:t>Khác.</a:t>
            </a:r>
            <a:endParaRPr sz="2400">
              <a:latin typeface="Times New Roman"/>
              <a:cs typeface="Times New Roman"/>
            </a:endParaRPr>
          </a:p>
        </p:txBody>
      </p:sp>
      <p:sp>
        <p:nvSpPr>
          <p:cNvPr id="37" name="object 37"/>
          <p:cNvSpPr txBox="1"/>
          <p:nvPr/>
        </p:nvSpPr>
        <p:spPr>
          <a:xfrm>
            <a:off x="11765406" y="6563140"/>
            <a:ext cx="175895" cy="179705"/>
          </a:xfrm>
          <a:prstGeom prst="rect">
            <a:avLst/>
          </a:prstGeom>
        </p:spPr>
        <p:txBody>
          <a:bodyPr vert="horz" wrap="square" lIns="0" tIns="8255" rIns="0" bIns="0" rtlCol="0">
            <a:spAutoFit/>
          </a:bodyPr>
          <a:lstStyle/>
          <a:p>
            <a:pPr marL="12700">
              <a:lnSpc>
                <a:spcPct val="100000"/>
              </a:lnSpc>
              <a:spcBef>
                <a:spcPts val="65"/>
              </a:spcBef>
            </a:pPr>
            <a:r>
              <a:rPr sz="1000" spc="-25" dirty="0">
                <a:latin typeface="Verdana"/>
                <a:cs typeface="Verdana"/>
              </a:rPr>
              <a:t>95</a:t>
            </a:r>
            <a:endParaRPr sz="1000">
              <a:latin typeface="Verdana"/>
              <a:cs typeface="Verdana"/>
            </a:endParaRPr>
          </a:p>
        </p:txBody>
      </p:sp>
      <p:sp>
        <p:nvSpPr>
          <p:cNvPr id="38" name="Slide Number Placeholder 37">
            <a:extLst>
              <a:ext uri="{FF2B5EF4-FFF2-40B4-BE49-F238E27FC236}">
                <a16:creationId xmlns:a16="http://schemas.microsoft.com/office/drawing/2014/main" id="{3532EABC-DD44-EC68-E30C-AAF557220F47}"/>
              </a:ext>
            </a:extLst>
          </p:cNvPr>
          <p:cNvSpPr>
            <a:spLocks noGrp="1"/>
          </p:cNvSpPr>
          <p:nvPr>
            <p:ph type="sldNum" sz="quarter" idx="7"/>
          </p:nvPr>
        </p:nvSpPr>
        <p:spPr/>
        <p:txBody>
          <a:bodyPr/>
          <a:lstStyle/>
          <a:p>
            <a:pPr marL="4939665">
              <a:lnSpc>
                <a:spcPts val="1655"/>
              </a:lnSpc>
            </a:pPr>
            <a:fld id="{81D60167-4931-47E6-BA6A-407CBD079E47}" type="slidenum">
              <a:rPr lang="en-US" spc="-25" smtClean="0"/>
              <a:t>95</a:t>
            </a:fld>
            <a:endParaRPr lang="en-US" spc="-25" dirty="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40739" y="965961"/>
            <a:ext cx="10664825" cy="3439795"/>
          </a:xfrm>
          <a:prstGeom prst="rect">
            <a:avLst/>
          </a:prstGeom>
        </p:spPr>
        <p:txBody>
          <a:bodyPr vert="horz" wrap="square" lIns="0" tIns="12065" rIns="0" bIns="0" rtlCol="0">
            <a:spAutoFit/>
          </a:bodyPr>
          <a:lstStyle/>
          <a:p>
            <a:pPr marL="316865" indent="-304165">
              <a:lnSpc>
                <a:spcPct val="100000"/>
              </a:lnSpc>
              <a:spcBef>
                <a:spcPts val="95"/>
              </a:spcBef>
              <a:buClr>
                <a:srgbClr val="03499E"/>
              </a:buClr>
              <a:buSzPct val="42857"/>
              <a:buFont typeface="Wingdings"/>
              <a:buChar char=""/>
              <a:tabLst>
                <a:tab pos="316865" algn="l"/>
              </a:tabLst>
            </a:pPr>
            <a:r>
              <a:rPr sz="2800" dirty="0">
                <a:solidFill>
                  <a:srgbClr val="03499E"/>
                </a:solidFill>
                <a:latin typeface="Times New Roman"/>
                <a:cs typeface="Times New Roman"/>
              </a:rPr>
              <a:t>Lịch</a:t>
            </a:r>
            <a:r>
              <a:rPr sz="2800" spc="-30" dirty="0">
                <a:solidFill>
                  <a:srgbClr val="03499E"/>
                </a:solidFill>
                <a:latin typeface="Times New Roman"/>
                <a:cs typeface="Times New Roman"/>
              </a:rPr>
              <a:t> </a:t>
            </a:r>
            <a:r>
              <a:rPr sz="2800" dirty="0">
                <a:solidFill>
                  <a:srgbClr val="03499E"/>
                </a:solidFill>
                <a:latin typeface="Times New Roman"/>
                <a:cs typeface="Times New Roman"/>
              </a:rPr>
              <a:t>sử</a:t>
            </a:r>
            <a:r>
              <a:rPr sz="2800" spc="-35" dirty="0">
                <a:solidFill>
                  <a:srgbClr val="03499E"/>
                </a:solidFill>
                <a:latin typeface="Times New Roman"/>
                <a:cs typeface="Times New Roman"/>
              </a:rPr>
              <a:t> </a:t>
            </a:r>
            <a:r>
              <a:rPr sz="2800" dirty="0">
                <a:solidFill>
                  <a:srgbClr val="03499E"/>
                </a:solidFill>
                <a:latin typeface="Times New Roman"/>
                <a:cs typeface="Times New Roman"/>
              </a:rPr>
              <a:t>không</a:t>
            </a:r>
            <a:r>
              <a:rPr sz="2800" spc="-35" dirty="0">
                <a:solidFill>
                  <a:srgbClr val="03499E"/>
                </a:solidFill>
                <a:latin typeface="Times New Roman"/>
                <a:cs typeface="Times New Roman"/>
              </a:rPr>
              <a:t> </a:t>
            </a:r>
            <a:r>
              <a:rPr sz="2800" dirty="0">
                <a:solidFill>
                  <a:srgbClr val="03499E"/>
                </a:solidFill>
                <a:latin typeface="Times New Roman"/>
                <a:cs typeface="Times New Roman"/>
              </a:rPr>
              <a:t>hoàn</a:t>
            </a:r>
            <a:r>
              <a:rPr sz="2800" spc="-25" dirty="0">
                <a:solidFill>
                  <a:srgbClr val="03499E"/>
                </a:solidFill>
                <a:latin typeface="Times New Roman"/>
                <a:cs typeface="Times New Roman"/>
              </a:rPr>
              <a:t> </a:t>
            </a:r>
            <a:r>
              <a:rPr sz="2800" dirty="0">
                <a:solidFill>
                  <a:srgbClr val="03499E"/>
                </a:solidFill>
                <a:latin typeface="Times New Roman"/>
                <a:cs typeface="Times New Roman"/>
              </a:rPr>
              <a:t>thành</a:t>
            </a:r>
            <a:r>
              <a:rPr sz="2800" spc="-35" dirty="0">
                <a:solidFill>
                  <a:srgbClr val="03499E"/>
                </a:solidFill>
                <a:latin typeface="Times New Roman"/>
                <a:cs typeface="Times New Roman"/>
              </a:rPr>
              <a:t> </a:t>
            </a:r>
            <a:r>
              <a:rPr sz="2800" dirty="0">
                <a:solidFill>
                  <a:srgbClr val="03499E"/>
                </a:solidFill>
                <a:latin typeface="Times New Roman"/>
                <a:cs typeface="Times New Roman"/>
              </a:rPr>
              <a:t>HĐ</a:t>
            </a:r>
            <a:r>
              <a:rPr sz="2800" spc="-30" dirty="0">
                <a:solidFill>
                  <a:srgbClr val="03499E"/>
                </a:solidFill>
                <a:latin typeface="Times New Roman"/>
                <a:cs typeface="Times New Roman"/>
              </a:rPr>
              <a:t> </a:t>
            </a:r>
            <a:r>
              <a:rPr sz="2800" dirty="0">
                <a:solidFill>
                  <a:srgbClr val="03499E"/>
                </a:solidFill>
                <a:latin typeface="Times New Roman"/>
                <a:cs typeface="Times New Roman"/>
              </a:rPr>
              <a:t>do</a:t>
            </a:r>
            <a:r>
              <a:rPr sz="2800" spc="-20" dirty="0">
                <a:solidFill>
                  <a:srgbClr val="03499E"/>
                </a:solidFill>
                <a:latin typeface="Times New Roman"/>
                <a:cs typeface="Times New Roman"/>
              </a:rPr>
              <a:t> </a:t>
            </a:r>
            <a:r>
              <a:rPr sz="2800" dirty="0">
                <a:solidFill>
                  <a:srgbClr val="03499E"/>
                </a:solidFill>
                <a:latin typeface="Times New Roman"/>
                <a:cs typeface="Times New Roman"/>
              </a:rPr>
              <a:t>lỗi</a:t>
            </a:r>
            <a:r>
              <a:rPr sz="2800" spc="-35" dirty="0">
                <a:solidFill>
                  <a:srgbClr val="03499E"/>
                </a:solidFill>
                <a:latin typeface="Times New Roman"/>
                <a:cs typeface="Times New Roman"/>
              </a:rPr>
              <a:t> </a:t>
            </a:r>
            <a:r>
              <a:rPr sz="2800" dirty="0">
                <a:solidFill>
                  <a:srgbClr val="03499E"/>
                </a:solidFill>
                <a:latin typeface="Times New Roman"/>
                <a:cs typeface="Times New Roman"/>
              </a:rPr>
              <a:t>của</a:t>
            </a:r>
            <a:r>
              <a:rPr sz="2800" spc="-25" dirty="0">
                <a:solidFill>
                  <a:srgbClr val="03499E"/>
                </a:solidFill>
                <a:latin typeface="Times New Roman"/>
                <a:cs typeface="Times New Roman"/>
              </a:rPr>
              <a:t> </a:t>
            </a:r>
            <a:r>
              <a:rPr sz="2800" dirty="0">
                <a:solidFill>
                  <a:srgbClr val="03499E"/>
                </a:solidFill>
                <a:latin typeface="Times New Roman"/>
                <a:cs typeface="Times New Roman"/>
              </a:rPr>
              <a:t>nhà</a:t>
            </a:r>
            <a:r>
              <a:rPr sz="2800" spc="-45" dirty="0">
                <a:solidFill>
                  <a:srgbClr val="03499E"/>
                </a:solidFill>
                <a:latin typeface="Times New Roman"/>
                <a:cs typeface="Times New Roman"/>
              </a:rPr>
              <a:t> </a:t>
            </a:r>
            <a:r>
              <a:rPr sz="2800" spc="-20" dirty="0">
                <a:solidFill>
                  <a:srgbClr val="03499E"/>
                </a:solidFill>
                <a:latin typeface="Times New Roman"/>
                <a:cs typeface="Times New Roman"/>
              </a:rPr>
              <a:t>thầu</a:t>
            </a:r>
            <a:endParaRPr sz="2800">
              <a:latin typeface="Times New Roman"/>
              <a:cs typeface="Times New Roman"/>
            </a:endParaRPr>
          </a:p>
          <a:p>
            <a:pPr marL="316865" indent="-304165">
              <a:lnSpc>
                <a:spcPct val="100000"/>
              </a:lnSpc>
              <a:buSzPct val="42857"/>
              <a:buFont typeface="Wingdings"/>
              <a:buChar char=""/>
              <a:tabLst>
                <a:tab pos="316865" algn="l"/>
              </a:tabLst>
            </a:pPr>
            <a:r>
              <a:rPr sz="2800" dirty="0">
                <a:solidFill>
                  <a:srgbClr val="03499E"/>
                </a:solidFill>
                <a:latin typeface="Times New Roman"/>
                <a:cs typeface="Times New Roman"/>
              </a:rPr>
              <a:t>Thực</a:t>
            </a:r>
            <a:r>
              <a:rPr sz="2800" spc="-15" dirty="0">
                <a:solidFill>
                  <a:srgbClr val="03499E"/>
                </a:solidFill>
                <a:latin typeface="Times New Roman"/>
                <a:cs typeface="Times New Roman"/>
              </a:rPr>
              <a:t> </a:t>
            </a:r>
            <a:r>
              <a:rPr sz="2800" dirty="0">
                <a:solidFill>
                  <a:srgbClr val="03499E"/>
                </a:solidFill>
                <a:latin typeface="Times New Roman"/>
                <a:cs typeface="Times New Roman"/>
              </a:rPr>
              <a:t>hiện</a:t>
            </a:r>
            <a:r>
              <a:rPr sz="2800" spc="-25" dirty="0">
                <a:solidFill>
                  <a:srgbClr val="03499E"/>
                </a:solidFill>
                <a:latin typeface="Times New Roman"/>
                <a:cs typeface="Times New Roman"/>
              </a:rPr>
              <a:t> </a:t>
            </a:r>
            <a:r>
              <a:rPr sz="2800" dirty="0">
                <a:solidFill>
                  <a:srgbClr val="03499E"/>
                </a:solidFill>
                <a:latin typeface="Times New Roman"/>
                <a:cs typeface="Times New Roman"/>
              </a:rPr>
              <a:t>nghĩa</a:t>
            </a:r>
            <a:r>
              <a:rPr sz="2800" spc="-25" dirty="0">
                <a:solidFill>
                  <a:srgbClr val="03499E"/>
                </a:solidFill>
                <a:latin typeface="Times New Roman"/>
                <a:cs typeface="Times New Roman"/>
              </a:rPr>
              <a:t> </a:t>
            </a:r>
            <a:r>
              <a:rPr sz="2800" dirty="0">
                <a:solidFill>
                  <a:srgbClr val="03499E"/>
                </a:solidFill>
                <a:latin typeface="Times New Roman"/>
                <a:cs typeface="Times New Roman"/>
              </a:rPr>
              <a:t>vụ</a:t>
            </a:r>
            <a:r>
              <a:rPr sz="2800" spc="-10" dirty="0">
                <a:solidFill>
                  <a:srgbClr val="03499E"/>
                </a:solidFill>
                <a:latin typeface="Times New Roman"/>
                <a:cs typeface="Times New Roman"/>
              </a:rPr>
              <a:t> </a:t>
            </a:r>
            <a:r>
              <a:rPr sz="2800" dirty="0">
                <a:solidFill>
                  <a:srgbClr val="03499E"/>
                </a:solidFill>
                <a:latin typeface="Times New Roman"/>
                <a:cs typeface="Times New Roman"/>
              </a:rPr>
              <a:t>kê</a:t>
            </a:r>
            <a:r>
              <a:rPr sz="2800" spc="-20" dirty="0">
                <a:solidFill>
                  <a:srgbClr val="03499E"/>
                </a:solidFill>
                <a:latin typeface="Times New Roman"/>
                <a:cs typeface="Times New Roman"/>
              </a:rPr>
              <a:t> </a:t>
            </a:r>
            <a:r>
              <a:rPr sz="2800" dirty="0">
                <a:solidFill>
                  <a:srgbClr val="03499E"/>
                </a:solidFill>
                <a:latin typeface="Times New Roman"/>
                <a:cs typeface="Times New Roman"/>
              </a:rPr>
              <a:t>khai</a:t>
            </a:r>
            <a:r>
              <a:rPr sz="2800" spc="-30" dirty="0">
                <a:solidFill>
                  <a:srgbClr val="03499E"/>
                </a:solidFill>
                <a:latin typeface="Times New Roman"/>
                <a:cs typeface="Times New Roman"/>
              </a:rPr>
              <a:t> </a:t>
            </a:r>
            <a:r>
              <a:rPr sz="2800" dirty="0">
                <a:solidFill>
                  <a:srgbClr val="03499E"/>
                </a:solidFill>
                <a:latin typeface="Times New Roman"/>
                <a:cs typeface="Times New Roman"/>
              </a:rPr>
              <a:t>thuế</a:t>
            </a:r>
            <a:r>
              <a:rPr sz="2800" spc="-10" dirty="0">
                <a:solidFill>
                  <a:srgbClr val="03499E"/>
                </a:solidFill>
                <a:latin typeface="Times New Roman"/>
                <a:cs typeface="Times New Roman"/>
              </a:rPr>
              <a:t> </a:t>
            </a:r>
            <a:r>
              <a:rPr sz="2800" dirty="0">
                <a:solidFill>
                  <a:srgbClr val="03499E"/>
                </a:solidFill>
                <a:latin typeface="Times New Roman"/>
                <a:cs typeface="Times New Roman"/>
              </a:rPr>
              <a:t>và</a:t>
            </a:r>
            <a:r>
              <a:rPr sz="2800" spc="-20" dirty="0">
                <a:solidFill>
                  <a:srgbClr val="03499E"/>
                </a:solidFill>
                <a:latin typeface="Times New Roman"/>
                <a:cs typeface="Times New Roman"/>
              </a:rPr>
              <a:t> </a:t>
            </a:r>
            <a:r>
              <a:rPr sz="2800" dirty="0">
                <a:solidFill>
                  <a:srgbClr val="03499E"/>
                </a:solidFill>
                <a:latin typeface="Times New Roman"/>
                <a:cs typeface="Times New Roman"/>
              </a:rPr>
              <a:t>nộp</a:t>
            </a:r>
            <a:r>
              <a:rPr sz="2800" spc="-20" dirty="0">
                <a:solidFill>
                  <a:srgbClr val="03499E"/>
                </a:solidFill>
                <a:latin typeface="Times New Roman"/>
                <a:cs typeface="Times New Roman"/>
              </a:rPr>
              <a:t> thuế</a:t>
            </a:r>
            <a:endParaRPr sz="2800">
              <a:latin typeface="Times New Roman"/>
              <a:cs typeface="Times New Roman"/>
            </a:endParaRPr>
          </a:p>
          <a:p>
            <a:pPr marL="316865" indent="-304165">
              <a:lnSpc>
                <a:spcPct val="100000"/>
              </a:lnSpc>
              <a:buSzPct val="42857"/>
              <a:buFont typeface="Wingdings"/>
              <a:buChar char=""/>
              <a:tabLst>
                <a:tab pos="316865" algn="l"/>
              </a:tabLst>
            </a:pPr>
            <a:r>
              <a:rPr sz="2800" dirty="0">
                <a:solidFill>
                  <a:srgbClr val="03499E"/>
                </a:solidFill>
                <a:latin typeface="Times New Roman"/>
                <a:cs typeface="Times New Roman"/>
              </a:rPr>
              <a:t>Năng</a:t>
            </a:r>
            <a:r>
              <a:rPr sz="2800" spc="-15" dirty="0">
                <a:solidFill>
                  <a:srgbClr val="03499E"/>
                </a:solidFill>
                <a:latin typeface="Times New Roman"/>
                <a:cs typeface="Times New Roman"/>
              </a:rPr>
              <a:t> </a:t>
            </a:r>
            <a:r>
              <a:rPr sz="2800" dirty="0">
                <a:solidFill>
                  <a:srgbClr val="03499E"/>
                </a:solidFill>
                <a:latin typeface="Times New Roman"/>
                <a:cs typeface="Times New Roman"/>
              </a:rPr>
              <a:t>lực</a:t>
            </a:r>
            <a:r>
              <a:rPr sz="2800" spc="-35" dirty="0">
                <a:solidFill>
                  <a:srgbClr val="03499E"/>
                </a:solidFill>
                <a:latin typeface="Times New Roman"/>
                <a:cs typeface="Times New Roman"/>
              </a:rPr>
              <a:t> </a:t>
            </a:r>
            <a:r>
              <a:rPr sz="2800" dirty="0">
                <a:solidFill>
                  <a:srgbClr val="03499E"/>
                </a:solidFill>
                <a:latin typeface="Times New Roman"/>
                <a:cs typeface="Times New Roman"/>
              </a:rPr>
              <a:t>tài</a:t>
            </a:r>
            <a:r>
              <a:rPr sz="2800" spc="-35" dirty="0">
                <a:solidFill>
                  <a:srgbClr val="03499E"/>
                </a:solidFill>
                <a:latin typeface="Times New Roman"/>
                <a:cs typeface="Times New Roman"/>
              </a:rPr>
              <a:t> </a:t>
            </a:r>
            <a:r>
              <a:rPr sz="2800" dirty="0">
                <a:solidFill>
                  <a:srgbClr val="03499E"/>
                </a:solidFill>
                <a:latin typeface="Times New Roman"/>
                <a:cs typeface="Times New Roman"/>
              </a:rPr>
              <a:t>chính:</a:t>
            </a:r>
            <a:r>
              <a:rPr sz="2800" spc="-30" dirty="0">
                <a:solidFill>
                  <a:srgbClr val="03499E"/>
                </a:solidFill>
                <a:latin typeface="Times New Roman"/>
                <a:cs typeface="Times New Roman"/>
              </a:rPr>
              <a:t> </a:t>
            </a:r>
            <a:r>
              <a:rPr sz="2800" dirty="0">
                <a:solidFill>
                  <a:srgbClr val="03499E"/>
                </a:solidFill>
                <a:latin typeface="Times New Roman"/>
                <a:cs typeface="Times New Roman"/>
              </a:rPr>
              <a:t>Doanh</a:t>
            </a:r>
            <a:r>
              <a:rPr sz="2800" spc="-25" dirty="0">
                <a:solidFill>
                  <a:srgbClr val="03499E"/>
                </a:solidFill>
                <a:latin typeface="Times New Roman"/>
                <a:cs typeface="Times New Roman"/>
              </a:rPr>
              <a:t> </a:t>
            </a:r>
            <a:r>
              <a:rPr sz="2800" dirty="0">
                <a:solidFill>
                  <a:srgbClr val="03499E"/>
                </a:solidFill>
                <a:latin typeface="Times New Roman"/>
                <a:cs typeface="Times New Roman"/>
              </a:rPr>
              <a:t>thu</a:t>
            </a:r>
            <a:r>
              <a:rPr sz="2800" spc="-20" dirty="0">
                <a:solidFill>
                  <a:srgbClr val="03499E"/>
                </a:solidFill>
                <a:latin typeface="Times New Roman"/>
                <a:cs typeface="Times New Roman"/>
              </a:rPr>
              <a:t> </a:t>
            </a:r>
            <a:r>
              <a:rPr sz="2800" dirty="0">
                <a:solidFill>
                  <a:srgbClr val="03499E"/>
                </a:solidFill>
                <a:latin typeface="Times New Roman"/>
                <a:cs typeface="Times New Roman"/>
              </a:rPr>
              <a:t>bình</a:t>
            </a:r>
            <a:r>
              <a:rPr sz="2800" spc="-30" dirty="0">
                <a:solidFill>
                  <a:srgbClr val="03499E"/>
                </a:solidFill>
                <a:latin typeface="Times New Roman"/>
                <a:cs typeface="Times New Roman"/>
              </a:rPr>
              <a:t> </a:t>
            </a:r>
            <a:r>
              <a:rPr sz="2800" dirty="0">
                <a:solidFill>
                  <a:srgbClr val="03499E"/>
                </a:solidFill>
                <a:latin typeface="Times New Roman"/>
                <a:cs typeface="Times New Roman"/>
              </a:rPr>
              <a:t>quân</a:t>
            </a:r>
            <a:r>
              <a:rPr sz="2800" spc="-20" dirty="0">
                <a:solidFill>
                  <a:srgbClr val="03499E"/>
                </a:solidFill>
                <a:latin typeface="Times New Roman"/>
                <a:cs typeface="Times New Roman"/>
              </a:rPr>
              <a:t> </a:t>
            </a:r>
            <a:r>
              <a:rPr sz="2800" dirty="0">
                <a:solidFill>
                  <a:srgbClr val="03499E"/>
                </a:solidFill>
                <a:latin typeface="Times New Roman"/>
                <a:cs typeface="Times New Roman"/>
              </a:rPr>
              <a:t>hằng</a:t>
            </a:r>
            <a:r>
              <a:rPr sz="2800" spc="-30" dirty="0">
                <a:solidFill>
                  <a:srgbClr val="03499E"/>
                </a:solidFill>
                <a:latin typeface="Times New Roman"/>
                <a:cs typeface="Times New Roman"/>
              </a:rPr>
              <a:t> </a:t>
            </a:r>
            <a:r>
              <a:rPr sz="2800" spc="-25" dirty="0">
                <a:solidFill>
                  <a:srgbClr val="03499E"/>
                </a:solidFill>
                <a:latin typeface="Times New Roman"/>
                <a:cs typeface="Times New Roman"/>
              </a:rPr>
              <a:t>năm</a:t>
            </a:r>
            <a:endParaRPr sz="2800">
              <a:latin typeface="Times New Roman"/>
              <a:cs typeface="Times New Roman"/>
            </a:endParaRPr>
          </a:p>
          <a:p>
            <a:pPr marL="316865" indent="-304165">
              <a:lnSpc>
                <a:spcPct val="100000"/>
              </a:lnSpc>
              <a:spcBef>
                <a:spcPts val="5"/>
              </a:spcBef>
              <a:buSzPct val="42857"/>
              <a:buFont typeface="Wingdings"/>
              <a:buChar char=""/>
              <a:tabLst>
                <a:tab pos="316865" algn="l"/>
              </a:tabLst>
            </a:pPr>
            <a:r>
              <a:rPr sz="2800" dirty="0">
                <a:solidFill>
                  <a:srgbClr val="03499E"/>
                </a:solidFill>
                <a:latin typeface="Times New Roman"/>
                <a:cs typeface="Times New Roman"/>
              </a:rPr>
              <a:t>Kinh</a:t>
            </a:r>
            <a:r>
              <a:rPr sz="2800" spc="-55" dirty="0">
                <a:solidFill>
                  <a:srgbClr val="03499E"/>
                </a:solidFill>
                <a:latin typeface="Times New Roman"/>
                <a:cs typeface="Times New Roman"/>
              </a:rPr>
              <a:t> </a:t>
            </a:r>
            <a:r>
              <a:rPr sz="2800" dirty="0">
                <a:solidFill>
                  <a:srgbClr val="03499E"/>
                </a:solidFill>
                <a:latin typeface="Times New Roman"/>
                <a:cs typeface="Times New Roman"/>
              </a:rPr>
              <a:t>nghiệm</a:t>
            </a:r>
            <a:r>
              <a:rPr sz="2800" spc="-60" dirty="0">
                <a:solidFill>
                  <a:srgbClr val="03499E"/>
                </a:solidFill>
                <a:latin typeface="Times New Roman"/>
                <a:cs typeface="Times New Roman"/>
              </a:rPr>
              <a:t> </a:t>
            </a:r>
            <a:r>
              <a:rPr sz="2800" dirty="0">
                <a:solidFill>
                  <a:srgbClr val="03499E"/>
                </a:solidFill>
                <a:latin typeface="Times New Roman"/>
                <a:cs typeface="Times New Roman"/>
              </a:rPr>
              <a:t>trong</a:t>
            </a:r>
            <a:r>
              <a:rPr sz="2800" spc="-55" dirty="0">
                <a:solidFill>
                  <a:srgbClr val="03499E"/>
                </a:solidFill>
                <a:latin typeface="Times New Roman"/>
                <a:cs typeface="Times New Roman"/>
              </a:rPr>
              <a:t> </a:t>
            </a:r>
            <a:r>
              <a:rPr sz="2800" spc="-20" dirty="0">
                <a:solidFill>
                  <a:srgbClr val="03499E"/>
                </a:solidFill>
                <a:latin typeface="Times New Roman"/>
                <a:cs typeface="Times New Roman"/>
              </a:rPr>
              <a:t>HĐTT</a:t>
            </a:r>
            <a:endParaRPr sz="2800">
              <a:latin typeface="Times New Roman"/>
              <a:cs typeface="Times New Roman"/>
            </a:endParaRPr>
          </a:p>
          <a:p>
            <a:pPr marL="542925" marR="67310">
              <a:lnSpc>
                <a:spcPct val="100000"/>
              </a:lnSpc>
            </a:pPr>
            <a:r>
              <a:rPr sz="2800" dirty="0">
                <a:solidFill>
                  <a:srgbClr val="03499E"/>
                </a:solidFill>
                <a:latin typeface="Times New Roman"/>
                <a:cs typeface="Times New Roman"/>
              </a:rPr>
              <a:t>*</a:t>
            </a:r>
            <a:r>
              <a:rPr sz="2800" spc="-15" dirty="0">
                <a:solidFill>
                  <a:srgbClr val="03499E"/>
                </a:solidFill>
                <a:latin typeface="Times New Roman"/>
                <a:cs typeface="Times New Roman"/>
              </a:rPr>
              <a:t> </a:t>
            </a:r>
            <a:r>
              <a:rPr sz="2800" dirty="0">
                <a:solidFill>
                  <a:srgbClr val="03499E"/>
                </a:solidFill>
                <a:latin typeface="Times New Roman"/>
                <a:cs typeface="Times New Roman"/>
              </a:rPr>
              <a:t>Đối</a:t>
            </a:r>
            <a:r>
              <a:rPr sz="2800" spc="-10" dirty="0">
                <a:solidFill>
                  <a:srgbClr val="03499E"/>
                </a:solidFill>
                <a:latin typeface="Times New Roman"/>
                <a:cs typeface="Times New Roman"/>
              </a:rPr>
              <a:t> </a:t>
            </a:r>
            <a:r>
              <a:rPr sz="2800" dirty="0">
                <a:solidFill>
                  <a:srgbClr val="03499E"/>
                </a:solidFill>
                <a:latin typeface="Times New Roman"/>
                <a:cs typeface="Times New Roman"/>
              </a:rPr>
              <a:t>với</a:t>
            </a:r>
            <a:r>
              <a:rPr sz="2800" spc="-10" dirty="0">
                <a:solidFill>
                  <a:srgbClr val="03499E"/>
                </a:solidFill>
                <a:latin typeface="Times New Roman"/>
                <a:cs typeface="Times New Roman"/>
              </a:rPr>
              <a:t> </a:t>
            </a:r>
            <a:r>
              <a:rPr sz="2800" dirty="0">
                <a:solidFill>
                  <a:srgbClr val="03499E"/>
                </a:solidFill>
                <a:latin typeface="Times New Roman"/>
                <a:cs typeface="Times New Roman"/>
              </a:rPr>
              <a:t>gói</a:t>
            </a:r>
            <a:r>
              <a:rPr sz="2800" spc="-25" dirty="0">
                <a:solidFill>
                  <a:srgbClr val="03499E"/>
                </a:solidFill>
                <a:latin typeface="Times New Roman"/>
                <a:cs typeface="Times New Roman"/>
              </a:rPr>
              <a:t> </a:t>
            </a:r>
            <a:r>
              <a:rPr sz="2800" dirty="0">
                <a:solidFill>
                  <a:srgbClr val="03499E"/>
                </a:solidFill>
                <a:latin typeface="Times New Roman"/>
                <a:cs typeface="Times New Roman"/>
              </a:rPr>
              <a:t>thầu</a:t>
            </a:r>
            <a:r>
              <a:rPr sz="2800" spc="-25" dirty="0">
                <a:solidFill>
                  <a:srgbClr val="03499E"/>
                </a:solidFill>
                <a:latin typeface="Times New Roman"/>
                <a:cs typeface="Times New Roman"/>
              </a:rPr>
              <a:t> </a:t>
            </a:r>
            <a:r>
              <a:rPr sz="2800" dirty="0">
                <a:solidFill>
                  <a:srgbClr val="03499E"/>
                </a:solidFill>
                <a:latin typeface="Times New Roman"/>
                <a:cs typeface="Times New Roman"/>
              </a:rPr>
              <a:t>có</a:t>
            </a:r>
            <a:r>
              <a:rPr sz="2800" spc="-5" dirty="0">
                <a:solidFill>
                  <a:srgbClr val="03499E"/>
                </a:solidFill>
                <a:latin typeface="Times New Roman"/>
                <a:cs typeface="Times New Roman"/>
              </a:rPr>
              <a:t> </a:t>
            </a:r>
            <a:r>
              <a:rPr sz="2800" dirty="0">
                <a:solidFill>
                  <a:srgbClr val="03499E"/>
                </a:solidFill>
                <a:latin typeface="Times New Roman"/>
                <a:cs typeface="Times New Roman"/>
              </a:rPr>
              <a:t>tính</a:t>
            </a:r>
            <a:r>
              <a:rPr sz="2800" spc="-30" dirty="0">
                <a:solidFill>
                  <a:srgbClr val="03499E"/>
                </a:solidFill>
                <a:latin typeface="Times New Roman"/>
                <a:cs typeface="Times New Roman"/>
              </a:rPr>
              <a:t> </a:t>
            </a:r>
            <a:r>
              <a:rPr sz="2800" dirty="0">
                <a:solidFill>
                  <a:srgbClr val="03499E"/>
                </a:solidFill>
                <a:latin typeface="Times New Roman"/>
                <a:cs typeface="Times New Roman"/>
              </a:rPr>
              <a:t>chất</a:t>
            </a:r>
            <a:r>
              <a:rPr sz="2800" spc="-20" dirty="0">
                <a:solidFill>
                  <a:srgbClr val="03499E"/>
                </a:solidFill>
                <a:latin typeface="Times New Roman"/>
                <a:cs typeface="Times New Roman"/>
              </a:rPr>
              <a:t> </a:t>
            </a:r>
            <a:r>
              <a:rPr sz="2800" dirty="0">
                <a:solidFill>
                  <a:srgbClr val="03499E"/>
                </a:solidFill>
                <a:latin typeface="Times New Roman"/>
                <a:cs typeface="Times New Roman"/>
              </a:rPr>
              <a:t>lặp</a:t>
            </a:r>
            <a:r>
              <a:rPr sz="2800" spc="-10" dirty="0">
                <a:solidFill>
                  <a:srgbClr val="03499E"/>
                </a:solidFill>
                <a:latin typeface="Times New Roman"/>
                <a:cs typeface="Times New Roman"/>
              </a:rPr>
              <a:t> </a:t>
            </a:r>
            <a:r>
              <a:rPr sz="2800" dirty="0">
                <a:solidFill>
                  <a:srgbClr val="03499E"/>
                </a:solidFill>
                <a:latin typeface="Times New Roman"/>
                <a:cs typeface="Times New Roman"/>
              </a:rPr>
              <a:t>lại</a:t>
            </a:r>
            <a:r>
              <a:rPr sz="2800" spc="-20" dirty="0">
                <a:solidFill>
                  <a:srgbClr val="03499E"/>
                </a:solidFill>
                <a:latin typeface="Times New Roman"/>
                <a:cs typeface="Times New Roman"/>
              </a:rPr>
              <a:t> </a:t>
            </a:r>
            <a:r>
              <a:rPr sz="2800" dirty="0">
                <a:solidFill>
                  <a:srgbClr val="03499E"/>
                </a:solidFill>
                <a:latin typeface="Times New Roman"/>
                <a:cs typeface="Times New Roman"/>
              </a:rPr>
              <a:t>theo</a:t>
            </a:r>
            <a:r>
              <a:rPr sz="2800" spc="-25" dirty="0">
                <a:solidFill>
                  <a:srgbClr val="03499E"/>
                </a:solidFill>
                <a:latin typeface="Times New Roman"/>
                <a:cs typeface="Times New Roman"/>
              </a:rPr>
              <a:t> </a:t>
            </a:r>
            <a:r>
              <a:rPr sz="2800" dirty="0">
                <a:solidFill>
                  <a:srgbClr val="03499E"/>
                </a:solidFill>
                <a:latin typeface="Times New Roman"/>
                <a:cs typeface="Times New Roman"/>
              </a:rPr>
              <a:t>chu</a:t>
            </a:r>
            <a:r>
              <a:rPr sz="2800" spc="-15" dirty="0">
                <a:solidFill>
                  <a:srgbClr val="03499E"/>
                </a:solidFill>
                <a:latin typeface="Times New Roman"/>
                <a:cs typeface="Times New Roman"/>
              </a:rPr>
              <a:t> </a:t>
            </a:r>
            <a:r>
              <a:rPr sz="2800" dirty="0">
                <a:solidFill>
                  <a:srgbClr val="03499E"/>
                </a:solidFill>
                <a:latin typeface="Times New Roman"/>
                <a:cs typeface="Times New Roman"/>
              </a:rPr>
              <a:t>kỳ</a:t>
            </a:r>
            <a:r>
              <a:rPr sz="2800" spc="-20" dirty="0">
                <a:solidFill>
                  <a:srgbClr val="03499E"/>
                </a:solidFill>
                <a:latin typeface="Times New Roman"/>
                <a:cs typeface="Times New Roman"/>
              </a:rPr>
              <a:t> </a:t>
            </a:r>
            <a:r>
              <a:rPr sz="2800" dirty="0">
                <a:solidFill>
                  <a:srgbClr val="03499E"/>
                </a:solidFill>
                <a:latin typeface="Times New Roman"/>
                <a:cs typeface="Times New Roman"/>
              </a:rPr>
              <a:t>qua</a:t>
            </a:r>
            <a:r>
              <a:rPr sz="2800" spc="-10" dirty="0">
                <a:solidFill>
                  <a:srgbClr val="03499E"/>
                </a:solidFill>
                <a:latin typeface="Times New Roman"/>
                <a:cs typeface="Times New Roman"/>
              </a:rPr>
              <a:t> </a:t>
            </a:r>
            <a:r>
              <a:rPr sz="2800" dirty="0">
                <a:solidFill>
                  <a:srgbClr val="03499E"/>
                </a:solidFill>
                <a:latin typeface="Times New Roman"/>
                <a:cs typeface="Times New Roman"/>
              </a:rPr>
              <a:t>các</a:t>
            </a:r>
            <a:r>
              <a:rPr sz="2800" spc="-15" dirty="0">
                <a:solidFill>
                  <a:srgbClr val="03499E"/>
                </a:solidFill>
                <a:latin typeface="Times New Roman"/>
                <a:cs typeface="Times New Roman"/>
              </a:rPr>
              <a:t> </a:t>
            </a:r>
            <a:r>
              <a:rPr sz="2800" dirty="0">
                <a:solidFill>
                  <a:srgbClr val="03499E"/>
                </a:solidFill>
                <a:latin typeface="Times New Roman"/>
                <a:cs typeface="Times New Roman"/>
              </a:rPr>
              <a:t>năm</a:t>
            </a:r>
            <a:r>
              <a:rPr sz="2800" spc="-20" dirty="0">
                <a:solidFill>
                  <a:srgbClr val="03499E"/>
                </a:solidFill>
                <a:latin typeface="Times New Roman"/>
                <a:cs typeface="Times New Roman"/>
              </a:rPr>
              <a:t> </a:t>
            </a:r>
            <a:r>
              <a:rPr sz="2800" dirty="0">
                <a:solidFill>
                  <a:srgbClr val="03499E"/>
                </a:solidFill>
                <a:latin typeface="Times New Roman"/>
                <a:cs typeface="Times New Roman"/>
              </a:rPr>
              <a:t>=&gt;</a:t>
            </a:r>
            <a:r>
              <a:rPr sz="2800" spc="-10" dirty="0">
                <a:solidFill>
                  <a:srgbClr val="03499E"/>
                </a:solidFill>
                <a:latin typeface="Times New Roman"/>
                <a:cs typeface="Times New Roman"/>
              </a:rPr>
              <a:t> </a:t>
            </a:r>
            <a:r>
              <a:rPr sz="2800" spc="-20" dirty="0">
                <a:solidFill>
                  <a:srgbClr val="03499E"/>
                </a:solidFill>
                <a:latin typeface="Times New Roman"/>
                <a:cs typeface="Times New Roman"/>
              </a:rPr>
              <a:t>tính </a:t>
            </a:r>
            <a:r>
              <a:rPr sz="2800" dirty="0">
                <a:solidFill>
                  <a:srgbClr val="03499E"/>
                </a:solidFill>
                <a:latin typeface="Times New Roman"/>
                <a:cs typeface="Times New Roman"/>
              </a:rPr>
              <a:t>giá</a:t>
            </a:r>
            <a:r>
              <a:rPr sz="2800" spc="-50" dirty="0">
                <a:solidFill>
                  <a:srgbClr val="03499E"/>
                </a:solidFill>
                <a:latin typeface="Times New Roman"/>
                <a:cs typeface="Times New Roman"/>
              </a:rPr>
              <a:t> </a:t>
            </a:r>
            <a:r>
              <a:rPr sz="2800" dirty="0">
                <a:solidFill>
                  <a:srgbClr val="03499E"/>
                </a:solidFill>
                <a:latin typeface="Times New Roman"/>
                <a:cs typeface="Times New Roman"/>
              </a:rPr>
              <a:t>trị</a:t>
            </a:r>
            <a:r>
              <a:rPr sz="2800" spc="-50" dirty="0">
                <a:solidFill>
                  <a:srgbClr val="03499E"/>
                </a:solidFill>
                <a:latin typeface="Times New Roman"/>
                <a:cs typeface="Times New Roman"/>
              </a:rPr>
              <a:t> </a:t>
            </a:r>
            <a:r>
              <a:rPr sz="2800" dirty="0">
                <a:solidFill>
                  <a:srgbClr val="03499E"/>
                </a:solidFill>
                <a:latin typeface="Times New Roman"/>
                <a:cs typeface="Times New Roman"/>
              </a:rPr>
              <a:t>HĐTT</a:t>
            </a:r>
            <a:r>
              <a:rPr sz="2800" spc="-5" dirty="0">
                <a:solidFill>
                  <a:srgbClr val="03499E"/>
                </a:solidFill>
                <a:latin typeface="Times New Roman"/>
                <a:cs typeface="Times New Roman"/>
              </a:rPr>
              <a:t> </a:t>
            </a:r>
            <a:r>
              <a:rPr sz="2800" dirty="0">
                <a:solidFill>
                  <a:srgbClr val="03499E"/>
                </a:solidFill>
                <a:latin typeface="Times New Roman"/>
                <a:cs typeface="Times New Roman"/>
              </a:rPr>
              <a:t>trên</a:t>
            </a:r>
            <a:r>
              <a:rPr sz="2800" spc="-45" dirty="0">
                <a:solidFill>
                  <a:srgbClr val="03499E"/>
                </a:solidFill>
                <a:latin typeface="Times New Roman"/>
                <a:cs typeface="Times New Roman"/>
              </a:rPr>
              <a:t> </a:t>
            </a:r>
            <a:r>
              <a:rPr sz="2800" dirty="0">
                <a:solidFill>
                  <a:srgbClr val="03499E"/>
                </a:solidFill>
                <a:latin typeface="Times New Roman"/>
                <a:cs typeface="Times New Roman"/>
              </a:rPr>
              <a:t>01</a:t>
            </a:r>
            <a:r>
              <a:rPr sz="2800" spc="-35" dirty="0">
                <a:solidFill>
                  <a:srgbClr val="03499E"/>
                </a:solidFill>
                <a:latin typeface="Times New Roman"/>
                <a:cs typeface="Times New Roman"/>
              </a:rPr>
              <a:t> </a:t>
            </a:r>
            <a:r>
              <a:rPr sz="2800" dirty="0">
                <a:solidFill>
                  <a:srgbClr val="03499E"/>
                </a:solidFill>
                <a:latin typeface="Times New Roman"/>
                <a:cs typeface="Times New Roman"/>
              </a:rPr>
              <a:t>chu</a:t>
            </a:r>
            <a:r>
              <a:rPr sz="2800" spc="-35" dirty="0">
                <a:solidFill>
                  <a:srgbClr val="03499E"/>
                </a:solidFill>
                <a:latin typeface="Times New Roman"/>
                <a:cs typeface="Times New Roman"/>
              </a:rPr>
              <a:t> </a:t>
            </a:r>
            <a:r>
              <a:rPr sz="2800" spc="-25" dirty="0">
                <a:solidFill>
                  <a:srgbClr val="03499E"/>
                </a:solidFill>
                <a:latin typeface="Times New Roman"/>
                <a:cs typeface="Times New Roman"/>
              </a:rPr>
              <a:t>kỳ</a:t>
            </a:r>
            <a:endParaRPr sz="2800">
              <a:latin typeface="Times New Roman"/>
              <a:cs typeface="Times New Roman"/>
            </a:endParaRPr>
          </a:p>
          <a:p>
            <a:pPr marL="317500" marR="5080" indent="-304800">
              <a:lnSpc>
                <a:spcPct val="100000"/>
              </a:lnSpc>
              <a:buSzPct val="42857"/>
              <a:buFont typeface="Wingdings"/>
              <a:buChar char=""/>
              <a:tabLst>
                <a:tab pos="317500" algn="l"/>
              </a:tabLst>
            </a:pPr>
            <a:r>
              <a:rPr sz="2800" dirty="0">
                <a:solidFill>
                  <a:srgbClr val="03499E"/>
                </a:solidFill>
                <a:latin typeface="Times New Roman"/>
                <a:cs typeface="Times New Roman"/>
              </a:rPr>
              <a:t>Đối</a:t>
            </a:r>
            <a:r>
              <a:rPr sz="2800" spc="-5" dirty="0">
                <a:solidFill>
                  <a:srgbClr val="03499E"/>
                </a:solidFill>
                <a:latin typeface="Times New Roman"/>
                <a:cs typeface="Times New Roman"/>
              </a:rPr>
              <a:t> </a:t>
            </a:r>
            <a:r>
              <a:rPr sz="2800" dirty="0">
                <a:solidFill>
                  <a:srgbClr val="03499E"/>
                </a:solidFill>
                <a:latin typeface="Times New Roman"/>
                <a:cs typeface="Times New Roman"/>
              </a:rPr>
              <a:t>với</a:t>
            </a:r>
            <a:r>
              <a:rPr sz="2800" spc="-5" dirty="0">
                <a:solidFill>
                  <a:srgbClr val="03499E"/>
                </a:solidFill>
                <a:latin typeface="Times New Roman"/>
                <a:cs typeface="Times New Roman"/>
              </a:rPr>
              <a:t> </a:t>
            </a:r>
            <a:r>
              <a:rPr sz="2800" dirty="0">
                <a:solidFill>
                  <a:srgbClr val="03499E"/>
                </a:solidFill>
                <a:latin typeface="Times New Roman"/>
                <a:cs typeface="Times New Roman"/>
              </a:rPr>
              <a:t>gói</a:t>
            </a:r>
            <a:r>
              <a:rPr sz="2800" spc="-20" dirty="0">
                <a:solidFill>
                  <a:srgbClr val="03499E"/>
                </a:solidFill>
                <a:latin typeface="Times New Roman"/>
                <a:cs typeface="Times New Roman"/>
              </a:rPr>
              <a:t> </a:t>
            </a:r>
            <a:r>
              <a:rPr sz="2800" dirty="0">
                <a:solidFill>
                  <a:srgbClr val="03499E"/>
                </a:solidFill>
                <a:latin typeface="Times New Roman"/>
                <a:cs typeface="Times New Roman"/>
              </a:rPr>
              <a:t>thầu</a:t>
            </a:r>
            <a:r>
              <a:rPr sz="2800" spc="-20" dirty="0">
                <a:solidFill>
                  <a:srgbClr val="03499E"/>
                </a:solidFill>
                <a:latin typeface="Times New Roman"/>
                <a:cs typeface="Times New Roman"/>
              </a:rPr>
              <a:t> </a:t>
            </a:r>
            <a:r>
              <a:rPr sz="2800" dirty="0">
                <a:solidFill>
                  <a:srgbClr val="03499E"/>
                </a:solidFill>
                <a:latin typeface="Times New Roman"/>
                <a:cs typeface="Times New Roman"/>
              </a:rPr>
              <a:t>bảo</a:t>
            </a:r>
            <a:r>
              <a:rPr sz="2800" spc="-5" dirty="0">
                <a:solidFill>
                  <a:srgbClr val="03499E"/>
                </a:solidFill>
                <a:latin typeface="Times New Roman"/>
                <a:cs typeface="Times New Roman"/>
              </a:rPr>
              <a:t> </a:t>
            </a:r>
            <a:r>
              <a:rPr sz="2800" dirty="0">
                <a:solidFill>
                  <a:srgbClr val="03499E"/>
                </a:solidFill>
                <a:latin typeface="Times New Roman"/>
                <a:cs typeface="Times New Roman"/>
              </a:rPr>
              <a:t>hiểm,</a:t>
            </a:r>
            <a:r>
              <a:rPr sz="2800" spc="5" dirty="0">
                <a:solidFill>
                  <a:srgbClr val="03499E"/>
                </a:solidFill>
                <a:latin typeface="Times New Roman"/>
                <a:cs typeface="Times New Roman"/>
              </a:rPr>
              <a:t> </a:t>
            </a:r>
            <a:r>
              <a:rPr sz="2800" dirty="0">
                <a:solidFill>
                  <a:srgbClr val="03499E"/>
                </a:solidFill>
                <a:latin typeface="Times New Roman"/>
                <a:cs typeface="Times New Roman"/>
              </a:rPr>
              <a:t>nhà</a:t>
            </a:r>
            <a:r>
              <a:rPr sz="2800" spc="-30" dirty="0">
                <a:solidFill>
                  <a:srgbClr val="03499E"/>
                </a:solidFill>
                <a:latin typeface="Times New Roman"/>
                <a:cs typeface="Times New Roman"/>
              </a:rPr>
              <a:t> </a:t>
            </a:r>
            <a:r>
              <a:rPr sz="2800" dirty="0">
                <a:solidFill>
                  <a:srgbClr val="03499E"/>
                </a:solidFill>
                <a:latin typeface="Times New Roman"/>
                <a:cs typeface="Times New Roman"/>
              </a:rPr>
              <a:t>thầu</a:t>
            </a:r>
            <a:r>
              <a:rPr sz="2800" spc="-10" dirty="0">
                <a:solidFill>
                  <a:srgbClr val="03499E"/>
                </a:solidFill>
                <a:latin typeface="Times New Roman"/>
                <a:cs typeface="Times New Roman"/>
              </a:rPr>
              <a:t> </a:t>
            </a:r>
            <a:r>
              <a:rPr sz="2800" dirty="0">
                <a:solidFill>
                  <a:srgbClr val="03499E"/>
                </a:solidFill>
                <a:latin typeface="Times New Roman"/>
                <a:cs typeface="Times New Roman"/>
              </a:rPr>
              <a:t>tham</a:t>
            </a:r>
            <a:r>
              <a:rPr sz="2800" spc="-25" dirty="0">
                <a:solidFill>
                  <a:srgbClr val="03499E"/>
                </a:solidFill>
                <a:latin typeface="Times New Roman"/>
                <a:cs typeface="Times New Roman"/>
              </a:rPr>
              <a:t> </a:t>
            </a:r>
            <a:r>
              <a:rPr sz="2800" dirty="0">
                <a:solidFill>
                  <a:srgbClr val="03499E"/>
                </a:solidFill>
                <a:latin typeface="Times New Roman"/>
                <a:cs typeface="Times New Roman"/>
              </a:rPr>
              <a:t>dự</a:t>
            </a:r>
            <a:r>
              <a:rPr sz="2800" spc="-15" dirty="0">
                <a:solidFill>
                  <a:srgbClr val="03499E"/>
                </a:solidFill>
                <a:latin typeface="Times New Roman"/>
                <a:cs typeface="Times New Roman"/>
              </a:rPr>
              <a:t> </a:t>
            </a:r>
            <a:r>
              <a:rPr sz="2800" dirty="0">
                <a:solidFill>
                  <a:srgbClr val="03499E"/>
                </a:solidFill>
                <a:latin typeface="Times New Roman"/>
                <a:cs typeface="Times New Roman"/>
              </a:rPr>
              <a:t>thầu</a:t>
            </a:r>
            <a:r>
              <a:rPr sz="2800" spc="-20" dirty="0">
                <a:solidFill>
                  <a:srgbClr val="03499E"/>
                </a:solidFill>
                <a:latin typeface="Times New Roman"/>
                <a:cs typeface="Times New Roman"/>
              </a:rPr>
              <a:t> </a:t>
            </a:r>
            <a:r>
              <a:rPr sz="2800" dirty="0">
                <a:solidFill>
                  <a:srgbClr val="03499E"/>
                </a:solidFill>
                <a:latin typeface="Times New Roman"/>
                <a:cs typeface="Times New Roman"/>
              </a:rPr>
              <a:t>không</a:t>
            </a:r>
            <a:r>
              <a:rPr sz="2800" spc="-15" dirty="0">
                <a:solidFill>
                  <a:srgbClr val="03499E"/>
                </a:solidFill>
                <a:latin typeface="Times New Roman"/>
                <a:cs typeface="Times New Roman"/>
              </a:rPr>
              <a:t> </a:t>
            </a:r>
            <a:r>
              <a:rPr sz="2800" dirty="0">
                <a:solidFill>
                  <a:srgbClr val="03499E"/>
                </a:solidFill>
                <a:latin typeface="Times New Roman"/>
                <a:cs typeface="Times New Roman"/>
              </a:rPr>
              <a:t>được</a:t>
            </a:r>
            <a:r>
              <a:rPr sz="2800" spc="-10" dirty="0">
                <a:solidFill>
                  <a:srgbClr val="03499E"/>
                </a:solidFill>
                <a:latin typeface="Times New Roman"/>
                <a:cs typeface="Times New Roman"/>
              </a:rPr>
              <a:t> </a:t>
            </a:r>
            <a:r>
              <a:rPr sz="2800" dirty="0">
                <a:solidFill>
                  <a:srgbClr val="03499E"/>
                </a:solidFill>
                <a:latin typeface="Times New Roman"/>
                <a:cs typeface="Times New Roman"/>
              </a:rPr>
              <a:t>xuất</a:t>
            </a:r>
            <a:r>
              <a:rPr sz="2800" spc="-5" dirty="0">
                <a:solidFill>
                  <a:srgbClr val="03499E"/>
                </a:solidFill>
                <a:latin typeface="Times New Roman"/>
                <a:cs typeface="Times New Roman"/>
              </a:rPr>
              <a:t> </a:t>
            </a:r>
            <a:r>
              <a:rPr sz="2800" spc="-10" dirty="0">
                <a:solidFill>
                  <a:srgbClr val="03499E"/>
                </a:solidFill>
                <a:latin typeface="Times New Roman"/>
                <a:cs typeface="Times New Roman"/>
              </a:rPr>
              <a:t>trình </a:t>
            </a:r>
            <a:r>
              <a:rPr sz="2800" dirty="0">
                <a:solidFill>
                  <a:srgbClr val="03499E"/>
                </a:solidFill>
                <a:latin typeface="Times New Roman"/>
                <a:cs typeface="Times New Roman"/>
              </a:rPr>
              <a:t>giấy</a:t>
            </a:r>
            <a:r>
              <a:rPr sz="2800" spc="-30" dirty="0">
                <a:solidFill>
                  <a:srgbClr val="03499E"/>
                </a:solidFill>
                <a:latin typeface="Times New Roman"/>
                <a:cs typeface="Times New Roman"/>
              </a:rPr>
              <a:t> </a:t>
            </a:r>
            <a:r>
              <a:rPr sz="2800" dirty="0">
                <a:solidFill>
                  <a:srgbClr val="03499E"/>
                </a:solidFill>
                <a:latin typeface="Times New Roman"/>
                <a:cs typeface="Times New Roman"/>
              </a:rPr>
              <a:t>chứng</a:t>
            </a:r>
            <a:r>
              <a:rPr sz="2800" spc="-20" dirty="0">
                <a:solidFill>
                  <a:srgbClr val="03499E"/>
                </a:solidFill>
                <a:latin typeface="Times New Roman"/>
                <a:cs typeface="Times New Roman"/>
              </a:rPr>
              <a:t> </a:t>
            </a:r>
            <a:r>
              <a:rPr sz="2800" dirty="0">
                <a:solidFill>
                  <a:srgbClr val="03499E"/>
                </a:solidFill>
                <a:latin typeface="Times New Roman"/>
                <a:cs typeface="Times New Roman"/>
              </a:rPr>
              <a:t>nhận</a:t>
            </a:r>
            <a:r>
              <a:rPr sz="2800" spc="-20" dirty="0">
                <a:solidFill>
                  <a:srgbClr val="03499E"/>
                </a:solidFill>
                <a:latin typeface="Times New Roman"/>
                <a:cs typeface="Times New Roman"/>
              </a:rPr>
              <a:t> </a:t>
            </a:r>
            <a:r>
              <a:rPr sz="2800" dirty="0">
                <a:solidFill>
                  <a:srgbClr val="03499E"/>
                </a:solidFill>
                <a:latin typeface="Times New Roman"/>
                <a:cs typeface="Times New Roman"/>
              </a:rPr>
              <a:t>bảo</a:t>
            </a:r>
            <a:r>
              <a:rPr sz="2800" spc="-25" dirty="0">
                <a:solidFill>
                  <a:srgbClr val="03499E"/>
                </a:solidFill>
                <a:latin typeface="Times New Roman"/>
                <a:cs typeface="Times New Roman"/>
              </a:rPr>
              <a:t> </a:t>
            </a:r>
            <a:r>
              <a:rPr sz="2800" dirty="0">
                <a:solidFill>
                  <a:srgbClr val="03499E"/>
                </a:solidFill>
                <a:latin typeface="Times New Roman"/>
                <a:cs typeface="Times New Roman"/>
              </a:rPr>
              <a:t>hiểm</a:t>
            </a:r>
            <a:r>
              <a:rPr sz="2800" spc="-20" dirty="0">
                <a:solidFill>
                  <a:srgbClr val="03499E"/>
                </a:solidFill>
                <a:latin typeface="Times New Roman"/>
                <a:cs typeface="Times New Roman"/>
              </a:rPr>
              <a:t> </a:t>
            </a:r>
            <a:r>
              <a:rPr sz="2800" dirty="0">
                <a:solidFill>
                  <a:srgbClr val="03499E"/>
                </a:solidFill>
                <a:latin typeface="Times New Roman"/>
                <a:cs typeface="Times New Roman"/>
              </a:rPr>
              <a:t>bảo</a:t>
            </a:r>
            <a:r>
              <a:rPr sz="2800" spc="-25" dirty="0">
                <a:solidFill>
                  <a:srgbClr val="03499E"/>
                </a:solidFill>
                <a:latin typeface="Times New Roman"/>
                <a:cs typeface="Times New Roman"/>
              </a:rPr>
              <a:t> </a:t>
            </a:r>
            <a:r>
              <a:rPr sz="2800" dirty="0">
                <a:solidFill>
                  <a:srgbClr val="03499E"/>
                </a:solidFill>
                <a:latin typeface="Times New Roman"/>
                <a:cs typeface="Times New Roman"/>
              </a:rPr>
              <a:t>lãnh</a:t>
            </a:r>
            <a:r>
              <a:rPr sz="2800" spc="-25" dirty="0">
                <a:solidFill>
                  <a:srgbClr val="03499E"/>
                </a:solidFill>
                <a:latin typeface="Times New Roman"/>
                <a:cs typeface="Times New Roman"/>
              </a:rPr>
              <a:t> </a:t>
            </a:r>
            <a:r>
              <a:rPr sz="2800" dirty="0">
                <a:solidFill>
                  <a:srgbClr val="03499E"/>
                </a:solidFill>
                <a:latin typeface="Times New Roman"/>
                <a:cs typeface="Times New Roman"/>
              </a:rPr>
              <a:t>do</a:t>
            </a:r>
            <a:r>
              <a:rPr sz="2800" spc="-15" dirty="0">
                <a:solidFill>
                  <a:srgbClr val="03499E"/>
                </a:solidFill>
                <a:latin typeface="Times New Roman"/>
                <a:cs typeface="Times New Roman"/>
              </a:rPr>
              <a:t> </a:t>
            </a:r>
            <a:r>
              <a:rPr sz="2800" dirty="0">
                <a:solidFill>
                  <a:srgbClr val="03499E"/>
                </a:solidFill>
                <a:latin typeface="Times New Roman"/>
                <a:cs typeface="Times New Roman"/>
              </a:rPr>
              <a:t>mình</a:t>
            </a:r>
            <a:r>
              <a:rPr sz="2800" spc="-20" dirty="0">
                <a:solidFill>
                  <a:srgbClr val="03499E"/>
                </a:solidFill>
                <a:latin typeface="Times New Roman"/>
                <a:cs typeface="Times New Roman"/>
              </a:rPr>
              <a:t> </a:t>
            </a:r>
            <a:r>
              <a:rPr sz="2800" dirty="0">
                <a:solidFill>
                  <a:srgbClr val="03499E"/>
                </a:solidFill>
                <a:latin typeface="Times New Roman"/>
                <a:cs typeface="Times New Roman"/>
              </a:rPr>
              <a:t>phát</a:t>
            </a:r>
            <a:r>
              <a:rPr sz="2800" spc="-20" dirty="0">
                <a:solidFill>
                  <a:srgbClr val="03499E"/>
                </a:solidFill>
                <a:latin typeface="Times New Roman"/>
                <a:cs typeface="Times New Roman"/>
              </a:rPr>
              <a:t> </a:t>
            </a:r>
            <a:r>
              <a:rPr sz="2800" spc="-10" dirty="0">
                <a:solidFill>
                  <a:srgbClr val="03499E"/>
                </a:solidFill>
                <a:latin typeface="Times New Roman"/>
                <a:cs typeface="Times New Roman"/>
              </a:rPr>
              <a:t>hành;</a:t>
            </a:r>
            <a:endParaRPr sz="2800">
              <a:latin typeface="Times New Roman"/>
              <a:cs typeface="Times New Roman"/>
            </a:endParaRPr>
          </a:p>
        </p:txBody>
      </p:sp>
      <p:sp>
        <p:nvSpPr>
          <p:cNvPr id="4" name="object 4"/>
          <p:cNvSpPr txBox="1"/>
          <p:nvPr/>
        </p:nvSpPr>
        <p:spPr>
          <a:xfrm>
            <a:off x="11733910" y="6563140"/>
            <a:ext cx="244475" cy="179705"/>
          </a:xfrm>
          <a:prstGeom prst="rect">
            <a:avLst/>
          </a:prstGeom>
        </p:spPr>
        <p:txBody>
          <a:bodyPr vert="horz" wrap="square" lIns="0" tIns="8255" rIns="0" bIns="0" rtlCol="0">
            <a:spAutoFit/>
          </a:bodyPr>
          <a:lstStyle/>
          <a:p>
            <a:pPr marL="38100">
              <a:lnSpc>
                <a:spcPct val="100000"/>
              </a:lnSpc>
              <a:spcBef>
                <a:spcPts val="65"/>
              </a:spcBef>
            </a:pPr>
            <a:fld id="{81D60167-4931-47E6-BA6A-407CBD079E47}" type="slidenum">
              <a:rPr sz="1000" spc="-25" dirty="0">
                <a:latin typeface="Verdana"/>
                <a:cs typeface="Verdana"/>
              </a:rPr>
              <a:t>96</a:t>
            </a:fld>
            <a:endParaRPr sz="1000">
              <a:latin typeface="Verdana"/>
              <a:cs typeface="Verdana"/>
            </a:endParaRPr>
          </a:p>
        </p:txBody>
      </p:sp>
      <p:sp>
        <p:nvSpPr>
          <p:cNvPr id="3" name="object 3"/>
          <p:cNvSpPr txBox="1">
            <a:spLocks noGrp="1"/>
          </p:cNvSpPr>
          <p:nvPr>
            <p:ph type="title"/>
          </p:nvPr>
        </p:nvSpPr>
        <p:spPr>
          <a:xfrm>
            <a:off x="688340" y="339293"/>
            <a:ext cx="5698490" cy="483234"/>
          </a:xfrm>
          <a:prstGeom prst="rect">
            <a:avLst/>
          </a:prstGeom>
        </p:spPr>
        <p:txBody>
          <a:bodyPr vert="horz" wrap="square" lIns="0" tIns="12700" rIns="0" bIns="0" rtlCol="0">
            <a:spAutoFit/>
          </a:bodyPr>
          <a:lstStyle/>
          <a:p>
            <a:pPr marL="12700">
              <a:lnSpc>
                <a:spcPct val="100000"/>
              </a:lnSpc>
              <a:spcBef>
                <a:spcPts val="100"/>
              </a:spcBef>
            </a:pPr>
            <a:r>
              <a:rPr sz="3000" dirty="0"/>
              <a:t>Tiêu</a:t>
            </a:r>
            <a:r>
              <a:rPr sz="3000" spc="-15" dirty="0"/>
              <a:t> </a:t>
            </a:r>
            <a:r>
              <a:rPr sz="3000" dirty="0"/>
              <a:t>chuẩn</a:t>
            </a:r>
            <a:r>
              <a:rPr sz="3000" spc="-20" dirty="0"/>
              <a:t> </a:t>
            </a:r>
            <a:r>
              <a:rPr sz="3000" dirty="0"/>
              <a:t>đánh</a:t>
            </a:r>
            <a:r>
              <a:rPr sz="3000" spc="-35" dirty="0"/>
              <a:t> </a:t>
            </a:r>
            <a:r>
              <a:rPr sz="3000" dirty="0"/>
              <a:t>giá</a:t>
            </a:r>
            <a:r>
              <a:rPr sz="3000" spc="-10" dirty="0"/>
              <a:t> </a:t>
            </a:r>
            <a:r>
              <a:rPr sz="3000" dirty="0"/>
              <a:t>NLKN</a:t>
            </a:r>
            <a:r>
              <a:rPr sz="3000" spc="-35" dirty="0"/>
              <a:t> </a:t>
            </a:r>
            <a:r>
              <a:rPr sz="3000" dirty="0"/>
              <a:t>–</a:t>
            </a:r>
            <a:r>
              <a:rPr sz="3000" spc="-10" dirty="0"/>
              <a:t> </a:t>
            </a:r>
            <a:r>
              <a:rPr sz="3000" spc="-25" dirty="0"/>
              <a:t>PTV</a:t>
            </a:r>
            <a:endParaRPr sz="3000"/>
          </a:p>
        </p:txBody>
      </p:sp>
      <p:sp>
        <p:nvSpPr>
          <p:cNvPr id="5" name="Slide Number Placeholder 4">
            <a:extLst>
              <a:ext uri="{FF2B5EF4-FFF2-40B4-BE49-F238E27FC236}">
                <a16:creationId xmlns:a16="http://schemas.microsoft.com/office/drawing/2014/main" id="{07E7E1D8-82AA-17CF-F03A-F45082810A69}"/>
              </a:ext>
            </a:extLst>
          </p:cNvPr>
          <p:cNvSpPr>
            <a:spLocks noGrp="1"/>
          </p:cNvSpPr>
          <p:nvPr>
            <p:ph type="sldNum" sz="quarter" idx="7"/>
          </p:nvPr>
        </p:nvSpPr>
        <p:spPr/>
        <p:txBody>
          <a:bodyPr/>
          <a:lstStyle/>
          <a:p>
            <a:pPr marL="4939665">
              <a:lnSpc>
                <a:spcPts val="1655"/>
              </a:lnSpc>
            </a:pPr>
            <a:fld id="{81D60167-4931-47E6-BA6A-407CBD079E47}" type="slidenum">
              <a:rPr lang="en-US" spc="-25" smtClean="0"/>
              <a:t>96</a:t>
            </a:fld>
            <a:endParaRPr lang="en-US" spc="-25" dirty="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40739" y="964438"/>
            <a:ext cx="10521315" cy="4904105"/>
          </a:xfrm>
          <a:prstGeom prst="rect">
            <a:avLst/>
          </a:prstGeom>
        </p:spPr>
        <p:txBody>
          <a:bodyPr vert="horz" wrap="square" lIns="0" tIns="13335" rIns="0" bIns="0" rtlCol="0">
            <a:spAutoFit/>
          </a:bodyPr>
          <a:lstStyle/>
          <a:p>
            <a:pPr marL="316865" indent="-304165">
              <a:lnSpc>
                <a:spcPct val="100000"/>
              </a:lnSpc>
              <a:spcBef>
                <a:spcPts val="105"/>
              </a:spcBef>
              <a:buClr>
                <a:srgbClr val="03499E"/>
              </a:buClr>
              <a:buSzPct val="37500"/>
              <a:buFont typeface="Times New Roman"/>
              <a:buChar char="●"/>
              <a:tabLst>
                <a:tab pos="316865" algn="l"/>
              </a:tabLst>
            </a:pPr>
            <a:r>
              <a:rPr sz="3200" b="1" dirty="0">
                <a:solidFill>
                  <a:srgbClr val="03499E"/>
                </a:solidFill>
                <a:latin typeface="Times New Roman"/>
                <a:cs typeface="Times New Roman"/>
              </a:rPr>
              <a:t>Một</a:t>
            </a:r>
            <a:r>
              <a:rPr sz="3200" b="1" spc="-5" dirty="0">
                <a:solidFill>
                  <a:srgbClr val="03499E"/>
                </a:solidFill>
                <a:latin typeface="Times New Roman"/>
                <a:cs typeface="Times New Roman"/>
              </a:rPr>
              <a:t> </a:t>
            </a:r>
            <a:r>
              <a:rPr sz="3200" b="1" dirty="0">
                <a:solidFill>
                  <a:srgbClr val="03499E"/>
                </a:solidFill>
                <a:latin typeface="Times New Roman"/>
                <a:cs typeface="Times New Roman"/>
              </a:rPr>
              <a:t>vài</a:t>
            </a:r>
            <a:r>
              <a:rPr sz="3200" b="1" spc="-25" dirty="0">
                <a:solidFill>
                  <a:srgbClr val="03499E"/>
                </a:solidFill>
                <a:latin typeface="Times New Roman"/>
                <a:cs typeface="Times New Roman"/>
              </a:rPr>
              <a:t> </a:t>
            </a:r>
            <a:r>
              <a:rPr sz="3200" b="1" dirty="0">
                <a:solidFill>
                  <a:srgbClr val="03499E"/>
                </a:solidFill>
                <a:latin typeface="Times New Roman"/>
                <a:cs typeface="Times New Roman"/>
              </a:rPr>
              <a:t>sửa</a:t>
            </a:r>
            <a:r>
              <a:rPr sz="3200" b="1" spc="5" dirty="0">
                <a:solidFill>
                  <a:srgbClr val="03499E"/>
                </a:solidFill>
                <a:latin typeface="Times New Roman"/>
                <a:cs typeface="Times New Roman"/>
              </a:rPr>
              <a:t> </a:t>
            </a:r>
            <a:r>
              <a:rPr sz="3200" b="1" dirty="0">
                <a:solidFill>
                  <a:srgbClr val="03499E"/>
                </a:solidFill>
                <a:latin typeface="Times New Roman"/>
                <a:cs typeface="Times New Roman"/>
              </a:rPr>
              <a:t>đổi,</a:t>
            </a:r>
            <a:r>
              <a:rPr sz="3200" b="1" spc="-20" dirty="0">
                <a:solidFill>
                  <a:srgbClr val="03499E"/>
                </a:solidFill>
                <a:latin typeface="Times New Roman"/>
                <a:cs typeface="Times New Roman"/>
              </a:rPr>
              <a:t> </a:t>
            </a:r>
            <a:r>
              <a:rPr sz="3200" b="1" dirty="0">
                <a:solidFill>
                  <a:srgbClr val="03499E"/>
                </a:solidFill>
                <a:latin typeface="Times New Roman"/>
                <a:cs typeface="Times New Roman"/>
              </a:rPr>
              <a:t>bổ</a:t>
            </a:r>
            <a:r>
              <a:rPr sz="3200" b="1" spc="-5" dirty="0">
                <a:solidFill>
                  <a:srgbClr val="03499E"/>
                </a:solidFill>
                <a:latin typeface="Times New Roman"/>
                <a:cs typeface="Times New Roman"/>
              </a:rPr>
              <a:t> </a:t>
            </a:r>
            <a:r>
              <a:rPr sz="3200" b="1" dirty="0">
                <a:solidFill>
                  <a:srgbClr val="03499E"/>
                </a:solidFill>
                <a:latin typeface="Times New Roman"/>
                <a:cs typeface="Times New Roman"/>
              </a:rPr>
              <a:t>sung</a:t>
            </a:r>
            <a:r>
              <a:rPr sz="3200" b="1" spc="-5" dirty="0">
                <a:solidFill>
                  <a:srgbClr val="03499E"/>
                </a:solidFill>
                <a:latin typeface="Times New Roman"/>
                <a:cs typeface="Times New Roman"/>
              </a:rPr>
              <a:t> </a:t>
            </a:r>
            <a:r>
              <a:rPr sz="3200" b="1" dirty="0">
                <a:solidFill>
                  <a:srgbClr val="03499E"/>
                </a:solidFill>
                <a:latin typeface="Times New Roman"/>
                <a:cs typeface="Times New Roman"/>
              </a:rPr>
              <a:t>Mẫu</a:t>
            </a:r>
            <a:r>
              <a:rPr sz="3200" b="1" spc="-5" dirty="0">
                <a:solidFill>
                  <a:srgbClr val="03499E"/>
                </a:solidFill>
                <a:latin typeface="Times New Roman"/>
                <a:cs typeface="Times New Roman"/>
              </a:rPr>
              <a:t> </a:t>
            </a:r>
            <a:r>
              <a:rPr sz="3200" b="1" dirty="0">
                <a:solidFill>
                  <a:srgbClr val="03499E"/>
                </a:solidFill>
                <a:latin typeface="Times New Roman"/>
                <a:cs typeface="Times New Roman"/>
              </a:rPr>
              <a:t>Phi</a:t>
            </a:r>
            <a:r>
              <a:rPr sz="3200" b="1" spc="-15" dirty="0">
                <a:solidFill>
                  <a:srgbClr val="03499E"/>
                </a:solidFill>
                <a:latin typeface="Times New Roman"/>
                <a:cs typeface="Times New Roman"/>
              </a:rPr>
              <a:t> </a:t>
            </a:r>
            <a:r>
              <a:rPr sz="3200" b="1" dirty="0">
                <a:solidFill>
                  <a:srgbClr val="03499E"/>
                </a:solidFill>
                <a:latin typeface="Times New Roman"/>
                <a:cs typeface="Times New Roman"/>
              </a:rPr>
              <a:t>TV</a:t>
            </a:r>
            <a:r>
              <a:rPr sz="3200" b="1" spc="5" dirty="0">
                <a:solidFill>
                  <a:srgbClr val="03499E"/>
                </a:solidFill>
                <a:latin typeface="Times New Roman"/>
                <a:cs typeface="Times New Roman"/>
              </a:rPr>
              <a:t> </a:t>
            </a:r>
            <a:r>
              <a:rPr sz="3200" b="1" dirty="0">
                <a:solidFill>
                  <a:srgbClr val="03499E"/>
                </a:solidFill>
                <a:latin typeface="Times New Roman"/>
                <a:cs typeface="Times New Roman"/>
              </a:rPr>
              <a:t>Thông</a:t>
            </a:r>
            <a:r>
              <a:rPr sz="3200" b="1" spc="-15" dirty="0">
                <a:solidFill>
                  <a:srgbClr val="03499E"/>
                </a:solidFill>
                <a:latin typeface="Times New Roman"/>
                <a:cs typeface="Times New Roman"/>
              </a:rPr>
              <a:t> </a:t>
            </a:r>
            <a:r>
              <a:rPr sz="3200" b="1" dirty="0">
                <a:solidFill>
                  <a:srgbClr val="03499E"/>
                </a:solidFill>
                <a:latin typeface="Times New Roman"/>
                <a:cs typeface="Times New Roman"/>
              </a:rPr>
              <a:t>tư</a:t>
            </a:r>
            <a:r>
              <a:rPr sz="3200" b="1" spc="-5" dirty="0">
                <a:solidFill>
                  <a:srgbClr val="03499E"/>
                </a:solidFill>
                <a:latin typeface="Times New Roman"/>
                <a:cs typeface="Times New Roman"/>
              </a:rPr>
              <a:t> </a:t>
            </a:r>
            <a:r>
              <a:rPr sz="3200" b="1" spc="-25" dirty="0">
                <a:solidFill>
                  <a:srgbClr val="03499E"/>
                </a:solidFill>
                <a:latin typeface="Times New Roman"/>
                <a:cs typeface="Times New Roman"/>
              </a:rPr>
              <a:t>06</a:t>
            </a:r>
            <a:endParaRPr sz="3200">
              <a:latin typeface="Times New Roman"/>
              <a:cs typeface="Times New Roman"/>
            </a:endParaRPr>
          </a:p>
          <a:p>
            <a:pPr marL="317500" marR="170180" indent="-304800">
              <a:lnSpc>
                <a:spcPct val="100000"/>
              </a:lnSpc>
              <a:buSzPct val="37500"/>
              <a:buChar char="●"/>
              <a:tabLst>
                <a:tab pos="317500" algn="l"/>
              </a:tabLst>
            </a:pPr>
            <a:r>
              <a:rPr sz="3200" dirty="0">
                <a:solidFill>
                  <a:srgbClr val="03499E"/>
                </a:solidFill>
                <a:latin typeface="Times New Roman"/>
                <a:cs typeface="Times New Roman"/>
              </a:rPr>
              <a:t>-</a:t>
            </a:r>
            <a:r>
              <a:rPr sz="3200" spc="-15" dirty="0">
                <a:solidFill>
                  <a:srgbClr val="03499E"/>
                </a:solidFill>
                <a:latin typeface="Times New Roman"/>
                <a:cs typeface="Times New Roman"/>
              </a:rPr>
              <a:t> </a:t>
            </a:r>
            <a:r>
              <a:rPr sz="3200" dirty="0">
                <a:solidFill>
                  <a:srgbClr val="03499E"/>
                </a:solidFill>
                <a:latin typeface="Times New Roman"/>
                <a:cs typeface="Times New Roman"/>
              </a:rPr>
              <a:t>Bổ</a:t>
            </a:r>
            <a:r>
              <a:rPr sz="3200" spc="-10" dirty="0">
                <a:solidFill>
                  <a:srgbClr val="03499E"/>
                </a:solidFill>
                <a:latin typeface="Times New Roman"/>
                <a:cs typeface="Times New Roman"/>
              </a:rPr>
              <a:t> </a:t>
            </a:r>
            <a:r>
              <a:rPr sz="3200" dirty="0">
                <a:solidFill>
                  <a:srgbClr val="03499E"/>
                </a:solidFill>
                <a:latin typeface="Times New Roman"/>
                <a:cs typeface="Times New Roman"/>
              </a:rPr>
              <a:t>sung</a:t>
            </a:r>
            <a:r>
              <a:rPr sz="3200" spc="-20" dirty="0">
                <a:solidFill>
                  <a:srgbClr val="03499E"/>
                </a:solidFill>
                <a:latin typeface="Times New Roman"/>
                <a:cs typeface="Times New Roman"/>
              </a:rPr>
              <a:t> </a:t>
            </a:r>
            <a:r>
              <a:rPr sz="3200" dirty="0">
                <a:solidFill>
                  <a:srgbClr val="03499E"/>
                </a:solidFill>
                <a:latin typeface="Times New Roman"/>
                <a:cs typeface="Times New Roman"/>
              </a:rPr>
              <a:t>các</a:t>
            </a:r>
            <a:r>
              <a:rPr sz="3200" spc="-5" dirty="0">
                <a:solidFill>
                  <a:srgbClr val="03499E"/>
                </a:solidFill>
                <a:latin typeface="Times New Roman"/>
                <a:cs typeface="Times New Roman"/>
              </a:rPr>
              <a:t> </a:t>
            </a:r>
            <a:r>
              <a:rPr sz="3200" dirty="0">
                <a:solidFill>
                  <a:srgbClr val="03499E"/>
                </a:solidFill>
                <a:latin typeface="Times New Roman"/>
                <a:cs typeface="Times New Roman"/>
              </a:rPr>
              <a:t>quy</a:t>
            </a:r>
            <a:r>
              <a:rPr sz="3200" spc="-20" dirty="0">
                <a:solidFill>
                  <a:srgbClr val="03499E"/>
                </a:solidFill>
                <a:latin typeface="Times New Roman"/>
                <a:cs typeface="Times New Roman"/>
              </a:rPr>
              <a:t> </a:t>
            </a:r>
            <a:r>
              <a:rPr sz="3200" dirty="0">
                <a:solidFill>
                  <a:srgbClr val="03499E"/>
                </a:solidFill>
                <a:latin typeface="Times New Roman"/>
                <a:cs typeface="Times New Roman"/>
              </a:rPr>
              <a:t>định</a:t>
            </a:r>
            <a:r>
              <a:rPr sz="3200" spc="-30" dirty="0">
                <a:solidFill>
                  <a:srgbClr val="03499E"/>
                </a:solidFill>
                <a:latin typeface="Times New Roman"/>
                <a:cs typeface="Times New Roman"/>
              </a:rPr>
              <a:t> </a:t>
            </a:r>
            <a:r>
              <a:rPr sz="3200" dirty="0">
                <a:solidFill>
                  <a:srgbClr val="03499E"/>
                </a:solidFill>
                <a:latin typeface="Times New Roman"/>
                <a:cs typeface="Times New Roman"/>
              </a:rPr>
              <a:t>về gói</a:t>
            </a:r>
            <a:r>
              <a:rPr sz="3200" spc="-25" dirty="0">
                <a:solidFill>
                  <a:srgbClr val="03499E"/>
                </a:solidFill>
                <a:latin typeface="Times New Roman"/>
                <a:cs typeface="Times New Roman"/>
              </a:rPr>
              <a:t> </a:t>
            </a:r>
            <a:r>
              <a:rPr sz="3200" dirty="0">
                <a:solidFill>
                  <a:srgbClr val="03499E"/>
                </a:solidFill>
                <a:latin typeface="Times New Roman"/>
                <a:cs typeface="Times New Roman"/>
              </a:rPr>
              <a:t>thầu</a:t>
            </a:r>
            <a:r>
              <a:rPr sz="3200" spc="-20" dirty="0">
                <a:solidFill>
                  <a:srgbClr val="03499E"/>
                </a:solidFill>
                <a:latin typeface="Times New Roman"/>
                <a:cs typeface="Times New Roman"/>
              </a:rPr>
              <a:t> </a:t>
            </a:r>
            <a:r>
              <a:rPr sz="3200" dirty="0">
                <a:solidFill>
                  <a:srgbClr val="03499E"/>
                </a:solidFill>
                <a:latin typeface="Times New Roman"/>
                <a:cs typeface="Times New Roman"/>
              </a:rPr>
              <a:t>dịch vụ</a:t>
            </a:r>
            <a:r>
              <a:rPr sz="3200" spc="-30" dirty="0">
                <a:solidFill>
                  <a:srgbClr val="03499E"/>
                </a:solidFill>
                <a:latin typeface="Times New Roman"/>
                <a:cs typeface="Times New Roman"/>
              </a:rPr>
              <a:t> </a:t>
            </a:r>
            <a:r>
              <a:rPr sz="3200" dirty="0">
                <a:solidFill>
                  <a:srgbClr val="03499E"/>
                </a:solidFill>
                <a:latin typeface="Times New Roman"/>
                <a:cs typeface="Times New Roman"/>
              </a:rPr>
              <a:t>phi</a:t>
            </a:r>
            <a:r>
              <a:rPr sz="3200" spc="-30" dirty="0">
                <a:solidFill>
                  <a:srgbClr val="03499E"/>
                </a:solidFill>
                <a:latin typeface="Times New Roman"/>
                <a:cs typeface="Times New Roman"/>
              </a:rPr>
              <a:t> </a:t>
            </a:r>
            <a:r>
              <a:rPr sz="3200" dirty="0">
                <a:solidFill>
                  <a:srgbClr val="03499E"/>
                </a:solidFill>
                <a:latin typeface="Times New Roman"/>
                <a:cs typeface="Times New Roman"/>
              </a:rPr>
              <a:t>TV</a:t>
            </a:r>
            <a:r>
              <a:rPr sz="3200" spc="-10" dirty="0">
                <a:solidFill>
                  <a:srgbClr val="03499E"/>
                </a:solidFill>
                <a:latin typeface="Times New Roman"/>
                <a:cs typeface="Times New Roman"/>
              </a:rPr>
              <a:t> </a:t>
            </a:r>
            <a:r>
              <a:rPr sz="3200" dirty="0">
                <a:solidFill>
                  <a:srgbClr val="03499E"/>
                </a:solidFill>
                <a:latin typeface="Times New Roman"/>
                <a:cs typeface="Times New Roman"/>
              </a:rPr>
              <a:t>chia</a:t>
            </a:r>
            <a:r>
              <a:rPr sz="3200" spc="-25" dirty="0">
                <a:solidFill>
                  <a:srgbClr val="03499E"/>
                </a:solidFill>
                <a:latin typeface="Times New Roman"/>
                <a:cs typeface="Times New Roman"/>
              </a:rPr>
              <a:t> </a:t>
            </a:r>
            <a:r>
              <a:rPr sz="3200" spc="-10" dirty="0">
                <a:solidFill>
                  <a:srgbClr val="03499E"/>
                </a:solidFill>
                <a:latin typeface="Times New Roman"/>
                <a:cs typeface="Times New Roman"/>
              </a:rPr>
              <a:t>thành </a:t>
            </a:r>
            <a:r>
              <a:rPr sz="3200" dirty="0">
                <a:solidFill>
                  <a:srgbClr val="03499E"/>
                </a:solidFill>
                <a:latin typeface="Times New Roman"/>
                <a:cs typeface="Times New Roman"/>
              </a:rPr>
              <a:t>nhiều</a:t>
            </a:r>
            <a:r>
              <a:rPr sz="3200" spc="-30" dirty="0">
                <a:solidFill>
                  <a:srgbClr val="03499E"/>
                </a:solidFill>
                <a:latin typeface="Times New Roman"/>
                <a:cs typeface="Times New Roman"/>
              </a:rPr>
              <a:t> </a:t>
            </a:r>
            <a:r>
              <a:rPr sz="3200" dirty="0">
                <a:solidFill>
                  <a:srgbClr val="03499E"/>
                </a:solidFill>
                <a:latin typeface="Times New Roman"/>
                <a:cs typeface="Times New Roman"/>
              </a:rPr>
              <a:t>phần:</a:t>
            </a:r>
            <a:r>
              <a:rPr sz="3200" spc="-25" dirty="0">
                <a:solidFill>
                  <a:srgbClr val="03499E"/>
                </a:solidFill>
                <a:latin typeface="Times New Roman"/>
                <a:cs typeface="Times New Roman"/>
              </a:rPr>
              <a:t> </a:t>
            </a:r>
            <a:r>
              <a:rPr sz="3200" dirty="0">
                <a:solidFill>
                  <a:srgbClr val="03499E"/>
                </a:solidFill>
                <a:latin typeface="Times New Roman"/>
                <a:cs typeface="Times New Roman"/>
              </a:rPr>
              <a:t>bảo</a:t>
            </a:r>
            <a:r>
              <a:rPr sz="3200" spc="-15" dirty="0">
                <a:solidFill>
                  <a:srgbClr val="03499E"/>
                </a:solidFill>
                <a:latin typeface="Times New Roman"/>
                <a:cs typeface="Times New Roman"/>
              </a:rPr>
              <a:t> </a:t>
            </a:r>
            <a:r>
              <a:rPr sz="3200" dirty="0">
                <a:solidFill>
                  <a:srgbClr val="03499E"/>
                </a:solidFill>
                <a:latin typeface="Times New Roman"/>
                <a:cs typeface="Times New Roman"/>
              </a:rPr>
              <a:t>đảm</a:t>
            </a:r>
            <a:r>
              <a:rPr sz="3200" spc="-25" dirty="0">
                <a:solidFill>
                  <a:srgbClr val="03499E"/>
                </a:solidFill>
                <a:latin typeface="Times New Roman"/>
                <a:cs typeface="Times New Roman"/>
              </a:rPr>
              <a:t> </a:t>
            </a:r>
            <a:r>
              <a:rPr sz="3200" dirty="0">
                <a:solidFill>
                  <a:srgbClr val="03499E"/>
                </a:solidFill>
                <a:latin typeface="Times New Roman"/>
                <a:cs typeface="Times New Roman"/>
              </a:rPr>
              <a:t>dự</a:t>
            </a:r>
            <a:r>
              <a:rPr sz="3200" spc="5" dirty="0">
                <a:solidFill>
                  <a:srgbClr val="03499E"/>
                </a:solidFill>
                <a:latin typeface="Times New Roman"/>
                <a:cs typeface="Times New Roman"/>
              </a:rPr>
              <a:t> </a:t>
            </a:r>
            <a:r>
              <a:rPr sz="3200" dirty="0">
                <a:solidFill>
                  <a:srgbClr val="03499E"/>
                </a:solidFill>
                <a:latin typeface="Times New Roman"/>
                <a:cs typeface="Times New Roman"/>
              </a:rPr>
              <a:t>thầu,</a:t>
            </a:r>
            <a:r>
              <a:rPr sz="3200" spc="-30" dirty="0">
                <a:solidFill>
                  <a:srgbClr val="03499E"/>
                </a:solidFill>
                <a:latin typeface="Times New Roman"/>
                <a:cs typeface="Times New Roman"/>
              </a:rPr>
              <a:t> </a:t>
            </a:r>
            <a:r>
              <a:rPr sz="3200" dirty="0">
                <a:solidFill>
                  <a:srgbClr val="03499E"/>
                </a:solidFill>
                <a:latin typeface="Times New Roman"/>
                <a:cs typeface="Times New Roman"/>
              </a:rPr>
              <a:t>bảng</a:t>
            </a:r>
            <a:r>
              <a:rPr sz="3200" spc="-20" dirty="0">
                <a:solidFill>
                  <a:srgbClr val="03499E"/>
                </a:solidFill>
                <a:latin typeface="Times New Roman"/>
                <a:cs typeface="Times New Roman"/>
              </a:rPr>
              <a:t> </a:t>
            </a:r>
            <a:r>
              <a:rPr sz="3200" spc="-50" dirty="0">
                <a:solidFill>
                  <a:srgbClr val="03499E"/>
                </a:solidFill>
                <a:latin typeface="Times New Roman"/>
                <a:cs typeface="Times New Roman"/>
              </a:rPr>
              <a:t>X</a:t>
            </a:r>
            <a:endParaRPr sz="3200">
              <a:latin typeface="Times New Roman"/>
              <a:cs typeface="Times New Roman"/>
            </a:endParaRPr>
          </a:p>
          <a:p>
            <a:pPr marL="316865" indent="-304165">
              <a:lnSpc>
                <a:spcPct val="100000"/>
              </a:lnSpc>
              <a:buSzPct val="37500"/>
              <a:buChar char="●"/>
              <a:tabLst>
                <a:tab pos="316865" algn="l"/>
              </a:tabLst>
            </a:pPr>
            <a:r>
              <a:rPr sz="3200" dirty="0">
                <a:solidFill>
                  <a:srgbClr val="03499E"/>
                </a:solidFill>
                <a:latin typeface="Times New Roman"/>
                <a:cs typeface="Times New Roman"/>
              </a:rPr>
              <a:t>-</a:t>
            </a:r>
            <a:r>
              <a:rPr sz="3200" spc="-20" dirty="0">
                <a:solidFill>
                  <a:srgbClr val="03499E"/>
                </a:solidFill>
                <a:latin typeface="Times New Roman"/>
                <a:cs typeface="Times New Roman"/>
              </a:rPr>
              <a:t> </a:t>
            </a:r>
            <a:r>
              <a:rPr sz="3200" dirty="0">
                <a:solidFill>
                  <a:srgbClr val="03499E"/>
                </a:solidFill>
                <a:latin typeface="Times New Roman"/>
                <a:cs typeface="Times New Roman"/>
              </a:rPr>
              <a:t>Bổ sung</a:t>
            </a:r>
            <a:r>
              <a:rPr sz="3200" spc="-10" dirty="0">
                <a:solidFill>
                  <a:srgbClr val="03499E"/>
                </a:solidFill>
                <a:latin typeface="Times New Roman"/>
                <a:cs typeface="Times New Roman"/>
              </a:rPr>
              <a:t> </a:t>
            </a:r>
            <a:r>
              <a:rPr sz="3200" dirty="0">
                <a:solidFill>
                  <a:srgbClr val="03499E"/>
                </a:solidFill>
                <a:latin typeface="Times New Roman"/>
                <a:cs typeface="Times New Roman"/>
              </a:rPr>
              <a:t>loại HĐ theo</a:t>
            </a:r>
            <a:r>
              <a:rPr sz="3200" spc="-15" dirty="0">
                <a:solidFill>
                  <a:srgbClr val="03499E"/>
                </a:solidFill>
                <a:latin typeface="Times New Roman"/>
                <a:cs typeface="Times New Roman"/>
              </a:rPr>
              <a:t> </a:t>
            </a:r>
            <a:r>
              <a:rPr sz="3200" dirty="0">
                <a:solidFill>
                  <a:srgbClr val="03499E"/>
                </a:solidFill>
                <a:latin typeface="Times New Roman"/>
                <a:cs typeface="Times New Roman"/>
              </a:rPr>
              <a:t>thời</a:t>
            </a:r>
            <a:r>
              <a:rPr sz="3200" spc="-15" dirty="0">
                <a:solidFill>
                  <a:srgbClr val="03499E"/>
                </a:solidFill>
                <a:latin typeface="Times New Roman"/>
                <a:cs typeface="Times New Roman"/>
              </a:rPr>
              <a:t> </a:t>
            </a:r>
            <a:r>
              <a:rPr sz="3200" spc="-20" dirty="0">
                <a:solidFill>
                  <a:srgbClr val="03499E"/>
                </a:solidFill>
                <a:latin typeface="Times New Roman"/>
                <a:cs typeface="Times New Roman"/>
              </a:rPr>
              <a:t>gian</a:t>
            </a:r>
            <a:endParaRPr sz="3200">
              <a:latin typeface="Times New Roman"/>
              <a:cs typeface="Times New Roman"/>
            </a:endParaRPr>
          </a:p>
          <a:p>
            <a:pPr marL="317500" marR="5080" indent="-304800" algn="just">
              <a:lnSpc>
                <a:spcPct val="100000"/>
              </a:lnSpc>
              <a:buSzPct val="37500"/>
              <a:buChar char="●"/>
              <a:tabLst>
                <a:tab pos="317500" algn="l"/>
              </a:tabLst>
            </a:pPr>
            <a:r>
              <a:rPr sz="3200" dirty="0">
                <a:solidFill>
                  <a:srgbClr val="03499E"/>
                </a:solidFill>
                <a:latin typeface="Times New Roman"/>
                <a:cs typeface="Times New Roman"/>
              </a:rPr>
              <a:t>-</a:t>
            </a:r>
            <a:r>
              <a:rPr sz="3200" spc="-15" dirty="0">
                <a:solidFill>
                  <a:srgbClr val="03499E"/>
                </a:solidFill>
                <a:latin typeface="Times New Roman"/>
                <a:cs typeface="Times New Roman"/>
              </a:rPr>
              <a:t> </a:t>
            </a:r>
            <a:r>
              <a:rPr sz="3200" dirty="0">
                <a:solidFill>
                  <a:srgbClr val="03499E"/>
                </a:solidFill>
                <a:latin typeface="Times New Roman"/>
                <a:cs typeface="Times New Roman"/>
              </a:rPr>
              <a:t>Bổ</a:t>
            </a:r>
            <a:r>
              <a:rPr sz="3200" spc="-10" dirty="0">
                <a:solidFill>
                  <a:srgbClr val="03499E"/>
                </a:solidFill>
                <a:latin typeface="Times New Roman"/>
                <a:cs typeface="Times New Roman"/>
              </a:rPr>
              <a:t> </a:t>
            </a:r>
            <a:r>
              <a:rPr sz="3200" dirty="0">
                <a:solidFill>
                  <a:srgbClr val="03499E"/>
                </a:solidFill>
                <a:latin typeface="Times New Roman"/>
                <a:cs typeface="Times New Roman"/>
              </a:rPr>
              <a:t>sung</a:t>
            </a:r>
            <a:r>
              <a:rPr sz="3200" spc="-15" dirty="0">
                <a:solidFill>
                  <a:srgbClr val="03499E"/>
                </a:solidFill>
                <a:latin typeface="Times New Roman"/>
                <a:cs typeface="Times New Roman"/>
              </a:rPr>
              <a:t> </a:t>
            </a:r>
            <a:r>
              <a:rPr sz="3200" dirty="0">
                <a:solidFill>
                  <a:srgbClr val="03499E"/>
                </a:solidFill>
                <a:latin typeface="Times New Roman"/>
                <a:cs typeface="Times New Roman"/>
              </a:rPr>
              <a:t>về ưu</a:t>
            </a:r>
            <a:r>
              <a:rPr sz="3200" spc="-10" dirty="0">
                <a:solidFill>
                  <a:srgbClr val="03499E"/>
                </a:solidFill>
                <a:latin typeface="Times New Roman"/>
                <a:cs typeface="Times New Roman"/>
              </a:rPr>
              <a:t> </a:t>
            </a:r>
            <a:r>
              <a:rPr sz="3200" dirty="0">
                <a:solidFill>
                  <a:srgbClr val="03499E"/>
                </a:solidFill>
                <a:latin typeface="Times New Roman"/>
                <a:cs typeface="Times New Roman"/>
              </a:rPr>
              <a:t>đãi</a:t>
            </a:r>
            <a:r>
              <a:rPr sz="3200" spc="-30" dirty="0">
                <a:solidFill>
                  <a:srgbClr val="03499E"/>
                </a:solidFill>
                <a:latin typeface="Times New Roman"/>
                <a:cs typeface="Times New Roman"/>
              </a:rPr>
              <a:t> </a:t>
            </a:r>
            <a:r>
              <a:rPr sz="3200" dirty="0">
                <a:solidFill>
                  <a:srgbClr val="03499E"/>
                </a:solidFill>
                <a:latin typeface="Times New Roman"/>
                <a:cs typeface="Times New Roman"/>
              </a:rPr>
              <a:t>đối</a:t>
            </a:r>
            <a:r>
              <a:rPr sz="3200" spc="-25" dirty="0">
                <a:solidFill>
                  <a:srgbClr val="03499E"/>
                </a:solidFill>
                <a:latin typeface="Times New Roman"/>
                <a:cs typeface="Times New Roman"/>
              </a:rPr>
              <a:t> </a:t>
            </a:r>
            <a:r>
              <a:rPr sz="3200" dirty="0">
                <a:solidFill>
                  <a:srgbClr val="03499E"/>
                </a:solidFill>
                <a:latin typeface="Times New Roman"/>
                <a:cs typeface="Times New Roman"/>
              </a:rPr>
              <a:t>với</a:t>
            </a:r>
            <a:r>
              <a:rPr sz="3200" spc="-30" dirty="0">
                <a:solidFill>
                  <a:srgbClr val="03499E"/>
                </a:solidFill>
                <a:latin typeface="Times New Roman"/>
                <a:cs typeface="Times New Roman"/>
              </a:rPr>
              <a:t> </a:t>
            </a:r>
            <a:r>
              <a:rPr sz="3200" dirty="0">
                <a:solidFill>
                  <a:srgbClr val="03499E"/>
                </a:solidFill>
                <a:latin typeface="Times New Roman"/>
                <a:cs typeface="Times New Roman"/>
              </a:rPr>
              <a:t>sản</a:t>
            </a:r>
            <a:r>
              <a:rPr sz="3200" spc="5" dirty="0">
                <a:solidFill>
                  <a:srgbClr val="03499E"/>
                </a:solidFill>
                <a:latin typeface="Times New Roman"/>
                <a:cs typeface="Times New Roman"/>
              </a:rPr>
              <a:t> </a:t>
            </a:r>
            <a:r>
              <a:rPr sz="3200" dirty="0">
                <a:solidFill>
                  <a:srgbClr val="03499E"/>
                </a:solidFill>
                <a:latin typeface="Times New Roman"/>
                <a:cs typeface="Times New Roman"/>
              </a:rPr>
              <a:t>phẩm</a:t>
            </a:r>
            <a:r>
              <a:rPr sz="3200" spc="-25" dirty="0">
                <a:solidFill>
                  <a:srgbClr val="03499E"/>
                </a:solidFill>
                <a:latin typeface="Times New Roman"/>
                <a:cs typeface="Times New Roman"/>
              </a:rPr>
              <a:t> </a:t>
            </a:r>
            <a:r>
              <a:rPr sz="3200" dirty="0">
                <a:solidFill>
                  <a:srgbClr val="03499E"/>
                </a:solidFill>
                <a:latin typeface="Times New Roman"/>
                <a:cs typeface="Times New Roman"/>
              </a:rPr>
              <a:t>đổi</a:t>
            </a:r>
            <a:r>
              <a:rPr sz="3200" spc="-35" dirty="0">
                <a:solidFill>
                  <a:srgbClr val="03499E"/>
                </a:solidFill>
                <a:latin typeface="Times New Roman"/>
                <a:cs typeface="Times New Roman"/>
              </a:rPr>
              <a:t> </a:t>
            </a:r>
            <a:r>
              <a:rPr sz="3200" dirty="0">
                <a:solidFill>
                  <a:srgbClr val="03499E"/>
                </a:solidFill>
                <a:latin typeface="Times New Roman"/>
                <a:cs typeface="Times New Roman"/>
              </a:rPr>
              <a:t>mới</a:t>
            </a:r>
            <a:r>
              <a:rPr sz="3200" spc="-30" dirty="0">
                <a:solidFill>
                  <a:srgbClr val="03499E"/>
                </a:solidFill>
                <a:latin typeface="Times New Roman"/>
                <a:cs typeface="Times New Roman"/>
              </a:rPr>
              <a:t> </a:t>
            </a:r>
            <a:r>
              <a:rPr sz="3200" dirty="0">
                <a:solidFill>
                  <a:srgbClr val="03499E"/>
                </a:solidFill>
                <a:latin typeface="Times New Roman"/>
                <a:cs typeface="Times New Roman"/>
              </a:rPr>
              <a:t>sáng</a:t>
            </a:r>
            <a:r>
              <a:rPr sz="3200" spc="-10" dirty="0">
                <a:solidFill>
                  <a:srgbClr val="03499E"/>
                </a:solidFill>
                <a:latin typeface="Times New Roman"/>
                <a:cs typeface="Times New Roman"/>
              </a:rPr>
              <a:t> </a:t>
            </a:r>
            <a:r>
              <a:rPr sz="3200" dirty="0">
                <a:solidFill>
                  <a:srgbClr val="03499E"/>
                </a:solidFill>
                <a:latin typeface="Times New Roman"/>
                <a:cs typeface="Times New Roman"/>
              </a:rPr>
              <a:t>tạo</a:t>
            </a:r>
            <a:r>
              <a:rPr sz="3200" spc="-25" dirty="0">
                <a:solidFill>
                  <a:srgbClr val="03499E"/>
                </a:solidFill>
                <a:latin typeface="Times New Roman"/>
                <a:cs typeface="Times New Roman"/>
              </a:rPr>
              <a:t> </a:t>
            </a:r>
            <a:r>
              <a:rPr sz="3200" dirty="0">
                <a:solidFill>
                  <a:srgbClr val="03499E"/>
                </a:solidFill>
                <a:latin typeface="Times New Roman"/>
                <a:cs typeface="Times New Roman"/>
              </a:rPr>
              <a:t>là</a:t>
            </a:r>
            <a:r>
              <a:rPr sz="3200" spc="-5" dirty="0">
                <a:solidFill>
                  <a:srgbClr val="03499E"/>
                </a:solidFill>
                <a:latin typeface="Times New Roman"/>
                <a:cs typeface="Times New Roman"/>
              </a:rPr>
              <a:t> </a:t>
            </a:r>
            <a:r>
              <a:rPr sz="3200" spc="-20" dirty="0">
                <a:solidFill>
                  <a:srgbClr val="03499E"/>
                </a:solidFill>
                <a:latin typeface="Times New Roman"/>
                <a:cs typeface="Times New Roman"/>
              </a:rPr>
              <a:t>dịch </a:t>
            </a:r>
            <a:r>
              <a:rPr sz="3200" dirty="0">
                <a:solidFill>
                  <a:srgbClr val="03499E"/>
                </a:solidFill>
                <a:latin typeface="Times New Roman"/>
                <a:cs typeface="Times New Roman"/>
              </a:rPr>
              <a:t>vụ</a:t>
            </a:r>
            <a:r>
              <a:rPr sz="3200" spc="-10" dirty="0">
                <a:solidFill>
                  <a:srgbClr val="03499E"/>
                </a:solidFill>
                <a:latin typeface="Times New Roman"/>
                <a:cs typeface="Times New Roman"/>
              </a:rPr>
              <a:t> </a:t>
            </a:r>
            <a:r>
              <a:rPr sz="3200" dirty="0">
                <a:solidFill>
                  <a:srgbClr val="03499E"/>
                </a:solidFill>
                <a:latin typeface="Times New Roman"/>
                <a:cs typeface="Times New Roman"/>
              </a:rPr>
              <a:t>phi</a:t>
            </a:r>
            <a:r>
              <a:rPr sz="3200" spc="5" dirty="0">
                <a:solidFill>
                  <a:srgbClr val="03499E"/>
                </a:solidFill>
                <a:latin typeface="Times New Roman"/>
                <a:cs typeface="Times New Roman"/>
              </a:rPr>
              <a:t> </a:t>
            </a:r>
            <a:r>
              <a:rPr sz="3200" dirty="0">
                <a:solidFill>
                  <a:srgbClr val="03499E"/>
                </a:solidFill>
                <a:latin typeface="Times New Roman"/>
                <a:cs typeface="Times New Roman"/>
              </a:rPr>
              <a:t>tư</a:t>
            </a:r>
            <a:r>
              <a:rPr sz="3200" spc="-10" dirty="0">
                <a:solidFill>
                  <a:srgbClr val="03499E"/>
                </a:solidFill>
                <a:latin typeface="Times New Roman"/>
                <a:cs typeface="Times New Roman"/>
              </a:rPr>
              <a:t> </a:t>
            </a:r>
            <a:r>
              <a:rPr sz="3200" dirty="0">
                <a:solidFill>
                  <a:srgbClr val="03499E"/>
                </a:solidFill>
                <a:latin typeface="Times New Roman"/>
                <a:cs typeface="Times New Roman"/>
              </a:rPr>
              <a:t>vấn,</a:t>
            </a:r>
            <a:r>
              <a:rPr sz="3200" spc="-10" dirty="0">
                <a:solidFill>
                  <a:srgbClr val="03499E"/>
                </a:solidFill>
                <a:latin typeface="Times New Roman"/>
                <a:cs typeface="Times New Roman"/>
              </a:rPr>
              <a:t> </a:t>
            </a:r>
            <a:r>
              <a:rPr sz="3200" dirty="0">
                <a:solidFill>
                  <a:srgbClr val="03499E"/>
                </a:solidFill>
                <a:latin typeface="Times New Roman"/>
                <a:cs typeface="Times New Roman"/>
              </a:rPr>
              <a:t>doanh</a:t>
            </a:r>
            <a:r>
              <a:rPr sz="3200" spc="-20" dirty="0">
                <a:solidFill>
                  <a:srgbClr val="03499E"/>
                </a:solidFill>
                <a:latin typeface="Times New Roman"/>
                <a:cs typeface="Times New Roman"/>
              </a:rPr>
              <a:t> </a:t>
            </a:r>
            <a:r>
              <a:rPr sz="3200" dirty="0">
                <a:solidFill>
                  <a:srgbClr val="03499E"/>
                </a:solidFill>
                <a:latin typeface="Times New Roman"/>
                <a:cs typeface="Times New Roman"/>
              </a:rPr>
              <a:t>nghiệp</a:t>
            </a:r>
            <a:r>
              <a:rPr sz="3200" spc="-30" dirty="0">
                <a:solidFill>
                  <a:srgbClr val="03499E"/>
                </a:solidFill>
                <a:latin typeface="Times New Roman"/>
                <a:cs typeface="Times New Roman"/>
              </a:rPr>
              <a:t> </a:t>
            </a:r>
            <a:r>
              <a:rPr sz="3200" dirty="0">
                <a:solidFill>
                  <a:srgbClr val="03499E"/>
                </a:solidFill>
                <a:latin typeface="Times New Roman"/>
                <a:cs typeface="Times New Roman"/>
              </a:rPr>
              <a:t>khởi</a:t>
            </a:r>
            <a:r>
              <a:rPr sz="3200" spc="-20" dirty="0">
                <a:solidFill>
                  <a:srgbClr val="03499E"/>
                </a:solidFill>
                <a:latin typeface="Times New Roman"/>
                <a:cs typeface="Times New Roman"/>
              </a:rPr>
              <a:t> </a:t>
            </a:r>
            <a:r>
              <a:rPr sz="3200" dirty="0">
                <a:solidFill>
                  <a:srgbClr val="03499E"/>
                </a:solidFill>
                <a:latin typeface="Times New Roman"/>
                <a:cs typeface="Times New Roman"/>
              </a:rPr>
              <a:t>nghiệp</a:t>
            </a:r>
            <a:r>
              <a:rPr sz="3200" spc="-25" dirty="0">
                <a:solidFill>
                  <a:srgbClr val="03499E"/>
                </a:solidFill>
                <a:latin typeface="Times New Roman"/>
                <a:cs typeface="Times New Roman"/>
              </a:rPr>
              <a:t> </a:t>
            </a:r>
            <a:r>
              <a:rPr sz="3200" dirty="0">
                <a:solidFill>
                  <a:srgbClr val="03499E"/>
                </a:solidFill>
                <a:latin typeface="Times New Roman"/>
                <a:cs typeface="Times New Roman"/>
              </a:rPr>
              <a:t>sáng</a:t>
            </a:r>
            <a:r>
              <a:rPr sz="3200" spc="-5" dirty="0">
                <a:solidFill>
                  <a:srgbClr val="03499E"/>
                </a:solidFill>
                <a:latin typeface="Times New Roman"/>
                <a:cs typeface="Times New Roman"/>
              </a:rPr>
              <a:t> </a:t>
            </a:r>
            <a:r>
              <a:rPr sz="3200" dirty="0">
                <a:solidFill>
                  <a:srgbClr val="03499E"/>
                </a:solidFill>
                <a:latin typeface="Times New Roman"/>
                <a:cs typeface="Times New Roman"/>
              </a:rPr>
              <a:t>tạo</a:t>
            </a:r>
            <a:r>
              <a:rPr sz="3200" spc="15" dirty="0">
                <a:solidFill>
                  <a:srgbClr val="03499E"/>
                </a:solidFill>
                <a:latin typeface="Times New Roman"/>
                <a:cs typeface="Times New Roman"/>
              </a:rPr>
              <a:t> </a:t>
            </a:r>
            <a:r>
              <a:rPr sz="3200" dirty="0">
                <a:solidFill>
                  <a:srgbClr val="03499E"/>
                </a:solidFill>
                <a:latin typeface="Times New Roman"/>
                <a:cs typeface="Times New Roman"/>
              </a:rPr>
              <a:t>khi</a:t>
            </a:r>
            <a:r>
              <a:rPr sz="3200" spc="-15" dirty="0">
                <a:solidFill>
                  <a:srgbClr val="03499E"/>
                </a:solidFill>
                <a:latin typeface="Times New Roman"/>
                <a:cs typeface="Times New Roman"/>
              </a:rPr>
              <a:t> </a:t>
            </a:r>
            <a:r>
              <a:rPr sz="3200" dirty="0">
                <a:solidFill>
                  <a:srgbClr val="03499E"/>
                </a:solidFill>
                <a:latin typeface="Times New Roman"/>
                <a:cs typeface="Times New Roman"/>
              </a:rPr>
              <a:t>chào</a:t>
            </a:r>
            <a:r>
              <a:rPr sz="3200" spc="-5" dirty="0">
                <a:solidFill>
                  <a:srgbClr val="03499E"/>
                </a:solidFill>
                <a:latin typeface="Times New Roman"/>
                <a:cs typeface="Times New Roman"/>
              </a:rPr>
              <a:t> </a:t>
            </a:r>
            <a:r>
              <a:rPr sz="3200" spc="-25" dirty="0">
                <a:solidFill>
                  <a:srgbClr val="03499E"/>
                </a:solidFill>
                <a:latin typeface="Times New Roman"/>
                <a:cs typeface="Times New Roman"/>
              </a:rPr>
              <a:t>sản </a:t>
            </a:r>
            <a:r>
              <a:rPr sz="3200" dirty="0">
                <a:solidFill>
                  <a:srgbClr val="03499E"/>
                </a:solidFill>
                <a:latin typeface="Times New Roman"/>
                <a:cs typeface="Times New Roman"/>
              </a:rPr>
              <a:t>phẩm</a:t>
            </a:r>
            <a:r>
              <a:rPr sz="3200" spc="-35" dirty="0">
                <a:solidFill>
                  <a:srgbClr val="03499E"/>
                </a:solidFill>
                <a:latin typeface="Times New Roman"/>
                <a:cs typeface="Times New Roman"/>
              </a:rPr>
              <a:t> </a:t>
            </a:r>
            <a:r>
              <a:rPr sz="3200" dirty="0">
                <a:solidFill>
                  <a:srgbClr val="03499E"/>
                </a:solidFill>
                <a:latin typeface="Times New Roman"/>
                <a:cs typeface="Times New Roman"/>
              </a:rPr>
              <a:t>đổi</a:t>
            </a:r>
            <a:r>
              <a:rPr sz="3200" spc="-5" dirty="0">
                <a:solidFill>
                  <a:srgbClr val="03499E"/>
                </a:solidFill>
                <a:latin typeface="Times New Roman"/>
                <a:cs typeface="Times New Roman"/>
              </a:rPr>
              <a:t> </a:t>
            </a:r>
            <a:r>
              <a:rPr sz="3200" dirty="0">
                <a:solidFill>
                  <a:srgbClr val="03499E"/>
                </a:solidFill>
                <a:latin typeface="Times New Roman"/>
                <a:cs typeface="Times New Roman"/>
              </a:rPr>
              <a:t>mới</a:t>
            </a:r>
            <a:r>
              <a:rPr sz="3200" spc="-25" dirty="0">
                <a:solidFill>
                  <a:srgbClr val="03499E"/>
                </a:solidFill>
                <a:latin typeface="Times New Roman"/>
                <a:cs typeface="Times New Roman"/>
              </a:rPr>
              <a:t> </a:t>
            </a:r>
            <a:r>
              <a:rPr sz="3200" dirty="0">
                <a:solidFill>
                  <a:srgbClr val="03499E"/>
                </a:solidFill>
                <a:latin typeface="Times New Roman"/>
                <a:cs typeface="Times New Roman"/>
              </a:rPr>
              <a:t>sáng</a:t>
            </a:r>
            <a:r>
              <a:rPr sz="3200" spc="-15" dirty="0">
                <a:solidFill>
                  <a:srgbClr val="03499E"/>
                </a:solidFill>
                <a:latin typeface="Times New Roman"/>
                <a:cs typeface="Times New Roman"/>
              </a:rPr>
              <a:t> </a:t>
            </a:r>
            <a:r>
              <a:rPr sz="3200" dirty="0">
                <a:solidFill>
                  <a:srgbClr val="03499E"/>
                </a:solidFill>
                <a:latin typeface="Times New Roman"/>
                <a:cs typeface="Times New Roman"/>
              </a:rPr>
              <a:t>tạo của</a:t>
            </a:r>
            <a:r>
              <a:rPr sz="3200" spc="-5" dirty="0">
                <a:solidFill>
                  <a:srgbClr val="03499E"/>
                </a:solidFill>
                <a:latin typeface="Times New Roman"/>
                <a:cs typeface="Times New Roman"/>
              </a:rPr>
              <a:t> </a:t>
            </a:r>
            <a:r>
              <a:rPr sz="3200" spc="-20" dirty="0">
                <a:solidFill>
                  <a:srgbClr val="03499E"/>
                </a:solidFill>
                <a:latin typeface="Times New Roman"/>
                <a:cs typeface="Times New Roman"/>
              </a:rPr>
              <a:t>mình</a:t>
            </a:r>
            <a:endParaRPr sz="3200">
              <a:latin typeface="Times New Roman"/>
              <a:cs typeface="Times New Roman"/>
            </a:endParaRPr>
          </a:p>
          <a:p>
            <a:pPr marL="317500" marR="430530" indent="-304800" algn="just">
              <a:lnSpc>
                <a:spcPct val="100000"/>
              </a:lnSpc>
              <a:buSzPct val="37500"/>
              <a:buChar char="●"/>
              <a:tabLst>
                <a:tab pos="317500" algn="l"/>
              </a:tabLst>
            </a:pPr>
            <a:r>
              <a:rPr sz="3200" dirty="0">
                <a:solidFill>
                  <a:srgbClr val="03499E"/>
                </a:solidFill>
                <a:latin typeface="Times New Roman"/>
                <a:cs typeface="Times New Roman"/>
              </a:rPr>
              <a:t>-</a:t>
            </a:r>
            <a:r>
              <a:rPr sz="3200" spc="-10" dirty="0">
                <a:solidFill>
                  <a:srgbClr val="03499E"/>
                </a:solidFill>
                <a:latin typeface="Times New Roman"/>
                <a:cs typeface="Times New Roman"/>
              </a:rPr>
              <a:t> </a:t>
            </a:r>
            <a:r>
              <a:rPr sz="3200" dirty="0">
                <a:solidFill>
                  <a:srgbClr val="03499E"/>
                </a:solidFill>
                <a:latin typeface="Times New Roman"/>
                <a:cs typeface="Times New Roman"/>
              </a:rPr>
              <a:t>Bổ sung</a:t>
            </a:r>
            <a:r>
              <a:rPr sz="3200" spc="-15" dirty="0">
                <a:solidFill>
                  <a:srgbClr val="03499E"/>
                </a:solidFill>
                <a:latin typeface="Times New Roman"/>
                <a:cs typeface="Times New Roman"/>
              </a:rPr>
              <a:t> </a:t>
            </a:r>
            <a:r>
              <a:rPr sz="3200" dirty="0">
                <a:solidFill>
                  <a:srgbClr val="03499E"/>
                </a:solidFill>
                <a:latin typeface="Times New Roman"/>
                <a:cs typeface="Times New Roman"/>
              </a:rPr>
              <a:t>quy</a:t>
            </a:r>
            <a:r>
              <a:rPr sz="3200" spc="-15" dirty="0">
                <a:solidFill>
                  <a:srgbClr val="03499E"/>
                </a:solidFill>
                <a:latin typeface="Times New Roman"/>
                <a:cs typeface="Times New Roman"/>
              </a:rPr>
              <a:t> </a:t>
            </a:r>
            <a:r>
              <a:rPr sz="3200" dirty="0">
                <a:solidFill>
                  <a:srgbClr val="03499E"/>
                </a:solidFill>
                <a:latin typeface="Times New Roman"/>
                <a:cs typeface="Times New Roman"/>
              </a:rPr>
              <a:t>định</a:t>
            </a:r>
            <a:r>
              <a:rPr sz="3200" spc="-25" dirty="0">
                <a:solidFill>
                  <a:srgbClr val="03499E"/>
                </a:solidFill>
                <a:latin typeface="Times New Roman"/>
                <a:cs typeface="Times New Roman"/>
              </a:rPr>
              <a:t> </a:t>
            </a:r>
            <a:r>
              <a:rPr sz="3200" dirty="0">
                <a:solidFill>
                  <a:srgbClr val="03499E"/>
                </a:solidFill>
                <a:latin typeface="Times New Roman"/>
                <a:cs typeface="Times New Roman"/>
              </a:rPr>
              <a:t>về</a:t>
            </a:r>
            <a:r>
              <a:rPr sz="3200" spc="10" dirty="0">
                <a:solidFill>
                  <a:srgbClr val="03499E"/>
                </a:solidFill>
                <a:latin typeface="Times New Roman"/>
                <a:cs typeface="Times New Roman"/>
              </a:rPr>
              <a:t> </a:t>
            </a:r>
            <a:r>
              <a:rPr sz="3200" dirty="0">
                <a:solidFill>
                  <a:srgbClr val="03499E"/>
                </a:solidFill>
                <a:latin typeface="Times New Roman"/>
                <a:cs typeface="Times New Roman"/>
              </a:rPr>
              <a:t>tùy</a:t>
            </a:r>
            <a:r>
              <a:rPr sz="3200" spc="5" dirty="0">
                <a:solidFill>
                  <a:srgbClr val="03499E"/>
                </a:solidFill>
                <a:latin typeface="Times New Roman"/>
                <a:cs typeface="Times New Roman"/>
              </a:rPr>
              <a:t> </a:t>
            </a:r>
            <a:r>
              <a:rPr sz="3200" dirty="0">
                <a:solidFill>
                  <a:srgbClr val="03499E"/>
                </a:solidFill>
                <a:latin typeface="Times New Roman"/>
                <a:cs typeface="Times New Roman"/>
              </a:rPr>
              <a:t>chọn</a:t>
            </a:r>
            <a:r>
              <a:rPr sz="3200" spc="-20" dirty="0">
                <a:solidFill>
                  <a:srgbClr val="03499E"/>
                </a:solidFill>
                <a:latin typeface="Times New Roman"/>
                <a:cs typeface="Times New Roman"/>
              </a:rPr>
              <a:t> </a:t>
            </a:r>
            <a:r>
              <a:rPr sz="3200" dirty="0">
                <a:solidFill>
                  <a:srgbClr val="03499E"/>
                </a:solidFill>
                <a:latin typeface="Times New Roman"/>
                <a:cs typeface="Times New Roman"/>
              </a:rPr>
              <a:t>mua</a:t>
            </a:r>
            <a:r>
              <a:rPr sz="3200" spc="-15" dirty="0">
                <a:solidFill>
                  <a:srgbClr val="03499E"/>
                </a:solidFill>
                <a:latin typeface="Times New Roman"/>
                <a:cs typeface="Times New Roman"/>
              </a:rPr>
              <a:t> </a:t>
            </a:r>
            <a:r>
              <a:rPr sz="3200" dirty="0">
                <a:solidFill>
                  <a:srgbClr val="03499E"/>
                </a:solidFill>
                <a:latin typeface="Times New Roman"/>
                <a:cs typeface="Times New Roman"/>
              </a:rPr>
              <a:t>thêm:</a:t>
            </a:r>
            <a:r>
              <a:rPr sz="3200" spc="-25" dirty="0">
                <a:solidFill>
                  <a:srgbClr val="03499E"/>
                </a:solidFill>
                <a:latin typeface="Times New Roman"/>
                <a:cs typeface="Times New Roman"/>
              </a:rPr>
              <a:t> </a:t>
            </a:r>
            <a:r>
              <a:rPr sz="3200" dirty="0">
                <a:solidFill>
                  <a:srgbClr val="03499E"/>
                </a:solidFill>
                <a:latin typeface="Times New Roman"/>
                <a:cs typeface="Times New Roman"/>
              </a:rPr>
              <a:t>KL</a:t>
            </a:r>
            <a:r>
              <a:rPr sz="3200" spc="-5" dirty="0">
                <a:solidFill>
                  <a:srgbClr val="03499E"/>
                </a:solidFill>
                <a:latin typeface="Times New Roman"/>
                <a:cs typeface="Times New Roman"/>
              </a:rPr>
              <a:t> </a:t>
            </a:r>
            <a:r>
              <a:rPr sz="3200" dirty="0">
                <a:solidFill>
                  <a:srgbClr val="03499E"/>
                </a:solidFill>
                <a:latin typeface="Times New Roman"/>
                <a:cs typeface="Times New Roman"/>
              </a:rPr>
              <a:t>mua</a:t>
            </a:r>
            <a:r>
              <a:rPr sz="3200" spc="-15" dirty="0">
                <a:solidFill>
                  <a:srgbClr val="03499E"/>
                </a:solidFill>
                <a:latin typeface="Times New Roman"/>
                <a:cs typeface="Times New Roman"/>
              </a:rPr>
              <a:t> </a:t>
            </a:r>
            <a:r>
              <a:rPr sz="3200" dirty="0">
                <a:solidFill>
                  <a:srgbClr val="03499E"/>
                </a:solidFill>
                <a:latin typeface="Times New Roman"/>
                <a:cs typeface="Times New Roman"/>
              </a:rPr>
              <a:t>bổ</a:t>
            </a:r>
            <a:r>
              <a:rPr sz="3200" spc="-20" dirty="0">
                <a:solidFill>
                  <a:srgbClr val="03499E"/>
                </a:solidFill>
                <a:latin typeface="Times New Roman"/>
                <a:cs typeface="Times New Roman"/>
              </a:rPr>
              <a:t> sung </a:t>
            </a:r>
            <a:r>
              <a:rPr sz="3200" dirty="0">
                <a:solidFill>
                  <a:srgbClr val="03499E"/>
                </a:solidFill>
                <a:latin typeface="Times New Roman"/>
                <a:cs typeface="Times New Roman"/>
              </a:rPr>
              <a:t>không</a:t>
            </a:r>
            <a:r>
              <a:rPr sz="3200" spc="-40" dirty="0">
                <a:solidFill>
                  <a:srgbClr val="03499E"/>
                </a:solidFill>
                <a:latin typeface="Times New Roman"/>
                <a:cs typeface="Times New Roman"/>
              </a:rPr>
              <a:t> </a:t>
            </a:r>
            <a:r>
              <a:rPr sz="3200" dirty="0">
                <a:solidFill>
                  <a:srgbClr val="03499E"/>
                </a:solidFill>
                <a:latin typeface="Times New Roman"/>
                <a:cs typeface="Times New Roman"/>
              </a:rPr>
              <a:t>được</a:t>
            </a:r>
            <a:r>
              <a:rPr sz="3200" spc="-5" dirty="0">
                <a:solidFill>
                  <a:srgbClr val="03499E"/>
                </a:solidFill>
                <a:latin typeface="Times New Roman"/>
                <a:cs typeface="Times New Roman"/>
              </a:rPr>
              <a:t> </a:t>
            </a:r>
            <a:r>
              <a:rPr sz="3200" dirty="0">
                <a:solidFill>
                  <a:srgbClr val="03499E"/>
                </a:solidFill>
                <a:latin typeface="Times New Roman"/>
                <a:cs typeface="Times New Roman"/>
              </a:rPr>
              <a:t>sử dụng</a:t>
            </a:r>
            <a:r>
              <a:rPr sz="3200" spc="-30" dirty="0">
                <a:solidFill>
                  <a:srgbClr val="03499E"/>
                </a:solidFill>
                <a:latin typeface="Times New Roman"/>
                <a:cs typeface="Times New Roman"/>
              </a:rPr>
              <a:t> </a:t>
            </a:r>
            <a:r>
              <a:rPr sz="3200" dirty="0">
                <a:solidFill>
                  <a:srgbClr val="03499E"/>
                </a:solidFill>
                <a:latin typeface="Times New Roman"/>
                <a:cs typeface="Times New Roman"/>
              </a:rPr>
              <a:t>để</a:t>
            </a:r>
            <a:r>
              <a:rPr sz="3200" spc="5" dirty="0">
                <a:solidFill>
                  <a:srgbClr val="03499E"/>
                </a:solidFill>
                <a:latin typeface="Times New Roman"/>
                <a:cs typeface="Times New Roman"/>
              </a:rPr>
              <a:t> </a:t>
            </a:r>
            <a:r>
              <a:rPr sz="3200" dirty="0">
                <a:solidFill>
                  <a:srgbClr val="03499E"/>
                </a:solidFill>
                <a:latin typeface="Times New Roman"/>
                <a:cs typeface="Times New Roman"/>
              </a:rPr>
              <a:t>đánh</a:t>
            </a:r>
            <a:r>
              <a:rPr sz="3200" spc="-25" dirty="0">
                <a:solidFill>
                  <a:srgbClr val="03499E"/>
                </a:solidFill>
                <a:latin typeface="Times New Roman"/>
                <a:cs typeface="Times New Roman"/>
              </a:rPr>
              <a:t> </a:t>
            </a:r>
            <a:r>
              <a:rPr sz="3200" dirty="0">
                <a:solidFill>
                  <a:srgbClr val="03499E"/>
                </a:solidFill>
                <a:latin typeface="Times New Roman"/>
                <a:cs typeface="Times New Roman"/>
              </a:rPr>
              <a:t>giá</a:t>
            </a:r>
            <a:r>
              <a:rPr sz="3200" spc="5" dirty="0">
                <a:solidFill>
                  <a:srgbClr val="03499E"/>
                </a:solidFill>
                <a:latin typeface="Times New Roman"/>
                <a:cs typeface="Times New Roman"/>
              </a:rPr>
              <a:t> </a:t>
            </a:r>
            <a:r>
              <a:rPr sz="3200" dirty="0">
                <a:solidFill>
                  <a:srgbClr val="03499E"/>
                </a:solidFill>
                <a:latin typeface="Times New Roman"/>
                <a:cs typeface="Times New Roman"/>
              </a:rPr>
              <a:t>NLKN</a:t>
            </a:r>
            <a:r>
              <a:rPr sz="3200" spc="-20" dirty="0">
                <a:solidFill>
                  <a:srgbClr val="03499E"/>
                </a:solidFill>
                <a:latin typeface="Times New Roman"/>
                <a:cs typeface="Times New Roman"/>
              </a:rPr>
              <a:t> </a:t>
            </a:r>
            <a:r>
              <a:rPr sz="3200" dirty="0">
                <a:solidFill>
                  <a:srgbClr val="03499E"/>
                </a:solidFill>
                <a:latin typeface="Times New Roman"/>
                <a:cs typeface="Times New Roman"/>
              </a:rPr>
              <a:t>của </a:t>
            </a:r>
            <a:r>
              <a:rPr sz="3200" spc="-25" dirty="0">
                <a:solidFill>
                  <a:srgbClr val="03499E"/>
                </a:solidFill>
                <a:latin typeface="Times New Roman"/>
                <a:cs typeface="Times New Roman"/>
              </a:rPr>
              <a:t>NT</a:t>
            </a:r>
            <a:endParaRPr sz="3200">
              <a:latin typeface="Times New Roman"/>
              <a:cs typeface="Times New Roman"/>
            </a:endParaRPr>
          </a:p>
          <a:p>
            <a:pPr marL="316865" indent="-304165" algn="just">
              <a:lnSpc>
                <a:spcPct val="100000"/>
              </a:lnSpc>
              <a:spcBef>
                <a:spcPts val="5"/>
              </a:spcBef>
              <a:buSzPct val="37500"/>
              <a:buChar char="●"/>
              <a:tabLst>
                <a:tab pos="316865" algn="l"/>
              </a:tabLst>
            </a:pPr>
            <a:r>
              <a:rPr sz="3200" dirty="0">
                <a:solidFill>
                  <a:srgbClr val="03499E"/>
                </a:solidFill>
                <a:latin typeface="Times New Roman"/>
                <a:cs typeface="Times New Roman"/>
              </a:rPr>
              <a:t>-</a:t>
            </a:r>
            <a:r>
              <a:rPr sz="3200" spc="-15" dirty="0">
                <a:solidFill>
                  <a:srgbClr val="03499E"/>
                </a:solidFill>
                <a:latin typeface="Times New Roman"/>
                <a:cs typeface="Times New Roman"/>
              </a:rPr>
              <a:t> </a:t>
            </a:r>
            <a:r>
              <a:rPr sz="3200" dirty="0">
                <a:solidFill>
                  <a:srgbClr val="03499E"/>
                </a:solidFill>
                <a:latin typeface="Times New Roman"/>
                <a:cs typeface="Times New Roman"/>
              </a:rPr>
              <a:t>Bổ sung</a:t>
            </a:r>
            <a:r>
              <a:rPr sz="3200" spc="-10" dirty="0">
                <a:solidFill>
                  <a:srgbClr val="03499E"/>
                </a:solidFill>
                <a:latin typeface="Times New Roman"/>
                <a:cs typeface="Times New Roman"/>
              </a:rPr>
              <a:t> </a:t>
            </a:r>
            <a:r>
              <a:rPr sz="3200" dirty="0">
                <a:solidFill>
                  <a:srgbClr val="03499E"/>
                </a:solidFill>
                <a:latin typeface="Times New Roman"/>
                <a:cs typeface="Times New Roman"/>
              </a:rPr>
              <a:t>mẫu</a:t>
            </a:r>
            <a:r>
              <a:rPr sz="3200" spc="-10" dirty="0">
                <a:solidFill>
                  <a:srgbClr val="03499E"/>
                </a:solidFill>
                <a:latin typeface="Times New Roman"/>
                <a:cs typeface="Times New Roman"/>
              </a:rPr>
              <a:t> </a:t>
            </a:r>
            <a:r>
              <a:rPr sz="3200" dirty="0">
                <a:solidFill>
                  <a:srgbClr val="03499E"/>
                </a:solidFill>
                <a:latin typeface="Times New Roman"/>
                <a:cs typeface="Times New Roman"/>
              </a:rPr>
              <a:t>giấy</a:t>
            </a:r>
            <a:r>
              <a:rPr sz="3200" spc="-10" dirty="0">
                <a:solidFill>
                  <a:srgbClr val="03499E"/>
                </a:solidFill>
                <a:latin typeface="Times New Roman"/>
                <a:cs typeface="Times New Roman"/>
              </a:rPr>
              <a:t> </a:t>
            </a:r>
            <a:r>
              <a:rPr sz="3200" dirty="0">
                <a:solidFill>
                  <a:srgbClr val="03499E"/>
                </a:solidFill>
                <a:latin typeface="Times New Roman"/>
                <a:cs typeface="Times New Roman"/>
              </a:rPr>
              <a:t>ủy</a:t>
            </a:r>
            <a:r>
              <a:rPr sz="3200" spc="10" dirty="0">
                <a:solidFill>
                  <a:srgbClr val="03499E"/>
                </a:solidFill>
                <a:latin typeface="Times New Roman"/>
                <a:cs typeface="Times New Roman"/>
              </a:rPr>
              <a:t> </a:t>
            </a:r>
            <a:r>
              <a:rPr sz="3200" spc="-10" dirty="0">
                <a:solidFill>
                  <a:srgbClr val="03499E"/>
                </a:solidFill>
                <a:latin typeface="Times New Roman"/>
                <a:cs typeface="Times New Roman"/>
              </a:rPr>
              <a:t>quyền</a:t>
            </a:r>
            <a:endParaRPr sz="3200">
              <a:latin typeface="Times New Roman"/>
              <a:cs typeface="Times New Roman"/>
            </a:endParaRPr>
          </a:p>
        </p:txBody>
      </p:sp>
      <p:sp>
        <p:nvSpPr>
          <p:cNvPr id="3" name="object 3"/>
          <p:cNvSpPr txBox="1"/>
          <p:nvPr/>
        </p:nvSpPr>
        <p:spPr>
          <a:xfrm>
            <a:off x="11733910" y="6563140"/>
            <a:ext cx="244475" cy="179705"/>
          </a:xfrm>
          <a:prstGeom prst="rect">
            <a:avLst/>
          </a:prstGeom>
        </p:spPr>
        <p:txBody>
          <a:bodyPr vert="horz" wrap="square" lIns="0" tIns="8255" rIns="0" bIns="0" rtlCol="0">
            <a:spAutoFit/>
          </a:bodyPr>
          <a:lstStyle/>
          <a:p>
            <a:pPr marL="38100">
              <a:lnSpc>
                <a:spcPct val="100000"/>
              </a:lnSpc>
              <a:spcBef>
                <a:spcPts val="65"/>
              </a:spcBef>
            </a:pPr>
            <a:fld id="{81D60167-4931-47E6-BA6A-407CBD079E47}" type="slidenum">
              <a:rPr sz="1000" spc="-25" dirty="0">
                <a:latin typeface="Verdana"/>
                <a:cs typeface="Verdana"/>
              </a:rPr>
              <a:t>97</a:t>
            </a:fld>
            <a:endParaRPr sz="1000">
              <a:latin typeface="Verdana"/>
              <a:cs typeface="Verdana"/>
            </a:endParaRPr>
          </a:p>
        </p:txBody>
      </p:sp>
      <p:sp>
        <p:nvSpPr>
          <p:cNvPr id="4" name="Slide Number Placeholder 3">
            <a:extLst>
              <a:ext uri="{FF2B5EF4-FFF2-40B4-BE49-F238E27FC236}">
                <a16:creationId xmlns:a16="http://schemas.microsoft.com/office/drawing/2014/main" id="{9B6544C3-5957-DE46-25DA-4144359A8127}"/>
              </a:ext>
            </a:extLst>
          </p:cNvPr>
          <p:cNvSpPr>
            <a:spLocks noGrp="1"/>
          </p:cNvSpPr>
          <p:nvPr>
            <p:ph type="sldNum" sz="quarter" idx="7"/>
          </p:nvPr>
        </p:nvSpPr>
        <p:spPr/>
        <p:txBody>
          <a:bodyPr/>
          <a:lstStyle/>
          <a:p>
            <a:pPr marL="4939665">
              <a:lnSpc>
                <a:spcPts val="1655"/>
              </a:lnSpc>
            </a:pPr>
            <a:fld id="{81D60167-4931-47E6-BA6A-407CBD079E47}" type="slidenum">
              <a:rPr lang="en-US" spc="-25" smtClean="0"/>
              <a:t>97</a:t>
            </a:fld>
            <a:endParaRPr lang="en-US" spc="-25" dirty="0"/>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18871" y="132613"/>
            <a:ext cx="7786370" cy="721360"/>
            <a:chOff x="118871" y="132613"/>
            <a:chExt cx="7786370" cy="721360"/>
          </a:xfrm>
        </p:grpSpPr>
        <p:pic>
          <p:nvPicPr>
            <p:cNvPr id="3" name="object 3"/>
            <p:cNvPicPr/>
            <p:nvPr/>
          </p:nvPicPr>
          <p:blipFill>
            <a:blip r:embed="rId2" cstate="print"/>
            <a:stretch>
              <a:fillRect/>
            </a:stretch>
          </p:blipFill>
          <p:spPr>
            <a:xfrm>
              <a:off x="118871" y="158496"/>
              <a:ext cx="7786116" cy="580643"/>
            </a:xfrm>
            <a:prstGeom prst="rect">
              <a:avLst/>
            </a:prstGeom>
          </p:spPr>
        </p:pic>
        <p:pic>
          <p:nvPicPr>
            <p:cNvPr id="4" name="object 4"/>
            <p:cNvPicPr/>
            <p:nvPr/>
          </p:nvPicPr>
          <p:blipFill>
            <a:blip r:embed="rId3" cstate="print"/>
            <a:stretch>
              <a:fillRect/>
            </a:stretch>
          </p:blipFill>
          <p:spPr>
            <a:xfrm>
              <a:off x="1399032" y="132613"/>
              <a:ext cx="5225796" cy="720826"/>
            </a:xfrm>
            <a:prstGeom prst="rect">
              <a:avLst/>
            </a:prstGeom>
          </p:spPr>
        </p:pic>
      </p:grpSp>
      <p:sp>
        <p:nvSpPr>
          <p:cNvPr id="5" name="object 5"/>
          <p:cNvSpPr txBox="1"/>
          <p:nvPr/>
        </p:nvSpPr>
        <p:spPr>
          <a:xfrm>
            <a:off x="180428" y="200507"/>
            <a:ext cx="7668259" cy="462280"/>
          </a:xfrm>
          <a:prstGeom prst="rect">
            <a:avLst/>
          </a:prstGeom>
          <a:solidFill>
            <a:srgbClr val="FFFFFF"/>
          </a:solidFill>
          <a:ln w="38100">
            <a:solidFill>
              <a:srgbClr val="E9E1D5"/>
            </a:solidFill>
          </a:ln>
        </p:spPr>
        <p:txBody>
          <a:bodyPr vert="horz" wrap="square" lIns="0" tIns="34925" rIns="0" bIns="0" rtlCol="0">
            <a:spAutoFit/>
          </a:bodyPr>
          <a:lstStyle/>
          <a:p>
            <a:pPr algn="ctr">
              <a:lnSpc>
                <a:spcPct val="100000"/>
              </a:lnSpc>
              <a:spcBef>
                <a:spcPts val="275"/>
              </a:spcBef>
            </a:pPr>
            <a:r>
              <a:rPr sz="2400" b="1" dirty="0">
                <a:solidFill>
                  <a:srgbClr val="03499E"/>
                </a:solidFill>
                <a:latin typeface="Times New Roman"/>
                <a:cs typeface="Times New Roman"/>
              </a:rPr>
              <a:t>PHƯƠNG</a:t>
            </a:r>
            <a:r>
              <a:rPr sz="2400" b="1" spc="-35" dirty="0">
                <a:solidFill>
                  <a:srgbClr val="03499E"/>
                </a:solidFill>
                <a:latin typeface="Times New Roman"/>
                <a:cs typeface="Times New Roman"/>
              </a:rPr>
              <a:t> </a:t>
            </a:r>
            <a:r>
              <a:rPr sz="2400" b="1" spc="-10" dirty="0">
                <a:solidFill>
                  <a:srgbClr val="03499E"/>
                </a:solidFill>
                <a:latin typeface="Times New Roman"/>
                <a:cs typeface="Times New Roman"/>
              </a:rPr>
              <a:t>PHÁP</a:t>
            </a:r>
            <a:r>
              <a:rPr sz="2400" b="1" spc="-150" dirty="0">
                <a:solidFill>
                  <a:srgbClr val="03499E"/>
                </a:solidFill>
                <a:latin typeface="Times New Roman"/>
                <a:cs typeface="Times New Roman"/>
              </a:rPr>
              <a:t> </a:t>
            </a:r>
            <a:r>
              <a:rPr sz="2400" b="1" dirty="0">
                <a:solidFill>
                  <a:srgbClr val="03499E"/>
                </a:solidFill>
                <a:latin typeface="Times New Roman"/>
                <a:cs typeface="Times New Roman"/>
              </a:rPr>
              <a:t>ĐÁNH</a:t>
            </a:r>
            <a:r>
              <a:rPr sz="2400" b="1" spc="-5" dirty="0">
                <a:solidFill>
                  <a:srgbClr val="03499E"/>
                </a:solidFill>
                <a:latin typeface="Times New Roman"/>
                <a:cs typeface="Times New Roman"/>
              </a:rPr>
              <a:t> </a:t>
            </a:r>
            <a:r>
              <a:rPr sz="2400" b="1" dirty="0">
                <a:solidFill>
                  <a:srgbClr val="03499E"/>
                </a:solidFill>
                <a:latin typeface="Times New Roman"/>
                <a:cs typeface="Times New Roman"/>
              </a:rPr>
              <a:t>GIÁ</a:t>
            </a:r>
            <a:r>
              <a:rPr sz="2400" b="1" spc="-25" dirty="0">
                <a:solidFill>
                  <a:srgbClr val="03499E"/>
                </a:solidFill>
                <a:latin typeface="Times New Roman"/>
                <a:cs typeface="Times New Roman"/>
              </a:rPr>
              <a:t> </a:t>
            </a:r>
            <a:r>
              <a:rPr sz="2400" b="1" spc="-20" dirty="0">
                <a:solidFill>
                  <a:srgbClr val="03499E"/>
                </a:solidFill>
                <a:latin typeface="Times New Roman"/>
                <a:cs typeface="Times New Roman"/>
              </a:rPr>
              <a:t>HSDT</a:t>
            </a:r>
            <a:endParaRPr sz="2400">
              <a:latin typeface="Times New Roman"/>
              <a:cs typeface="Times New Roman"/>
            </a:endParaRPr>
          </a:p>
        </p:txBody>
      </p:sp>
      <p:sp>
        <p:nvSpPr>
          <p:cNvPr id="6" name="object 6"/>
          <p:cNvSpPr txBox="1"/>
          <p:nvPr/>
        </p:nvSpPr>
        <p:spPr>
          <a:xfrm>
            <a:off x="1014171" y="1887473"/>
            <a:ext cx="2292350" cy="406400"/>
          </a:xfrm>
          <a:prstGeom prst="rect">
            <a:avLst/>
          </a:prstGeom>
        </p:spPr>
        <p:txBody>
          <a:bodyPr vert="horz" wrap="square" lIns="0" tIns="12065" rIns="0" bIns="0" rtlCol="0">
            <a:spAutoFit/>
          </a:bodyPr>
          <a:lstStyle/>
          <a:p>
            <a:pPr marL="12700">
              <a:lnSpc>
                <a:spcPct val="100000"/>
              </a:lnSpc>
              <a:spcBef>
                <a:spcPts val="95"/>
              </a:spcBef>
            </a:pPr>
            <a:r>
              <a:rPr sz="2500" b="1" dirty="0">
                <a:solidFill>
                  <a:srgbClr val="03499E"/>
                </a:solidFill>
                <a:latin typeface="Times New Roman"/>
                <a:cs typeface="Times New Roman"/>
              </a:rPr>
              <a:t>PP</a:t>
            </a:r>
            <a:r>
              <a:rPr sz="2500" b="1" spc="-35" dirty="0">
                <a:solidFill>
                  <a:srgbClr val="03499E"/>
                </a:solidFill>
                <a:latin typeface="Times New Roman"/>
                <a:cs typeface="Times New Roman"/>
              </a:rPr>
              <a:t> </a:t>
            </a:r>
            <a:r>
              <a:rPr sz="2500" b="1" dirty="0">
                <a:solidFill>
                  <a:srgbClr val="03499E"/>
                </a:solidFill>
                <a:latin typeface="Times New Roman"/>
                <a:cs typeface="Times New Roman"/>
              </a:rPr>
              <a:t>giá</a:t>
            </a:r>
            <a:r>
              <a:rPr sz="2500" b="1" spc="-45" dirty="0">
                <a:solidFill>
                  <a:srgbClr val="03499E"/>
                </a:solidFill>
                <a:latin typeface="Times New Roman"/>
                <a:cs typeface="Times New Roman"/>
              </a:rPr>
              <a:t> </a:t>
            </a:r>
            <a:r>
              <a:rPr sz="2500" b="1" dirty="0">
                <a:solidFill>
                  <a:srgbClr val="03499E"/>
                </a:solidFill>
                <a:latin typeface="Times New Roman"/>
                <a:cs typeface="Times New Roman"/>
              </a:rPr>
              <a:t>thấp</a:t>
            </a:r>
            <a:r>
              <a:rPr sz="2500" b="1" spc="-40" dirty="0">
                <a:solidFill>
                  <a:srgbClr val="03499E"/>
                </a:solidFill>
                <a:latin typeface="Times New Roman"/>
                <a:cs typeface="Times New Roman"/>
              </a:rPr>
              <a:t> </a:t>
            </a:r>
            <a:r>
              <a:rPr sz="2500" b="1" spc="-20" dirty="0">
                <a:solidFill>
                  <a:srgbClr val="03499E"/>
                </a:solidFill>
                <a:latin typeface="Times New Roman"/>
                <a:cs typeface="Times New Roman"/>
              </a:rPr>
              <a:t>nhất</a:t>
            </a:r>
            <a:endParaRPr sz="2500">
              <a:latin typeface="Times New Roman"/>
              <a:cs typeface="Times New Roman"/>
            </a:endParaRPr>
          </a:p>
        </p:txBody>
      </p:sp>
      <p:sp>
        <p:nvSpPr>
          <p:cNvPr id="7" name="object 7"/>
          <p:cNvSpPr/>
          <p:nvPr/>
        </p:nvSpPr>
        <p:spPr>
          <a:xfrm>
            <a:off x="3470783" y="1011682"/>
            <a:ext cx="557530" cy="2218055"/>
          </a:xfrm>
          <a:custGeom>
            <a:avLst/>
            <a:gdLst/>
            <a:ahLst/>
            <a:cxnLst/>
            <a:rect l="l" t="t" r="r" b="b"/>
            <a:pathLst>
              <a:path w="557529" h="2218055">
                <a:moveTo>
                  <a:pt x="557276" y="2217546"/>
                </a:moveTo>
                <a:lnTo>
                  <a:pt x="501110" y="2213582"/>
                </a:lnTo>
                <a:lnTo>
                  <a:pt x="448802" y="2202211"/>
                </a:lnTo>
                <a:lnTo>
                  <a:pt x="401470" y="2184221"/>
                </a:lnTo>
                <a:lnTo>
                  <a:pt x="360235" y="2160396"/>
                </a:lnTo>
                <a:lnTo>
                  <a:pt x="326215" y="2131524"/>
                </a:lnTo>
                <a:lnTo>
                  <a:pt x="300529" y="2098389"/>
                </a:lnTo>
                <a:lnTo>
                  <a:pt x="284297" y="2061777"/>
                </a:lnTo>
                <a:lnTo>
                  <a:pt x="278638" y="2022475"/>
                </a:lnTo>
                <a:lnTo>
                  <a:pt x="278638" y="1303781"/>
                </a:lnTo>
                <a:lnTo>
                  <a:pt x="272973" y="1264479"/>
                </a:lnTo>
                <a:lnTo>
                  <a:pt x="256728" y="1227867"/>
                </a:lnTo>
                <a:lnTo>
                  <a:pt x="231027" y="1194732"/>
                </a:lnTo>
                <a:lnTo>
                  <a:pt x="196992" y="1165859"/>
                </a:lnTo>
                <a:lnTo>
                  <a:pt x="155749" y="1142035"/>
                </a:lnTo>
                <a:lnTo>
                  <a:pt x="108420" y="1124045"/>
                </a:lnTo>
                <a:lnTo>
                  <a:pt x="56129" y="1112674"/>
                </a:lnTo>
                <a:lnTo>
                  <a:pt x="0" y="1108709"/>
                </a:lnTo>
                <a:lnTo>
                  <a:pt x="56129" y="1104750"/>
                </a:lnTo>
                <a:lnTo>
                  <a:pt x="108420" y="1093392"/>
                </a:lnTo>
                <a:lnTo>
                  <a:pt x="155749" y="1075417"/>
                </a:lnTo>
                <a:lnTo>
                  <a:pt x="196992" y="1051607"/>
                </a:lnTo>
                <a:lnTo>
                  <a:pt x="231027" y="1022743"/>
                </a:lnTo>
                <a:lnTo>
                  <a:pt x="256728" y="989605"/>
                </a:lnTo>
                <a:lnTo>
                  <a:pt x="272973" y="952976"/>
                </a:lnTo>
                <a:lnTo>
                  <a:pt x="278638" y="913638"/>
                </a:lnTo>
                <a:lnTo>
                  <a:pt x="278638" y="194944"/>
                </a:lnTo>
                <a:lnTo>
                  <a:pt x="284297" y="155647"/>
                </a:lnTo>
                <a:lnTo>
                  <a:pt x="300529" y="119050"/>
                </a:lnTo>
                <a:lnTo>
                  <a:pt x="326215" y="85935"/>
                </a:lnTo>
                <a:lnTo>
                  <a:pt x="360235" y="57086"/>
                </a:lnTo>
                <a:lnTo>
                  <a:pt x="401470" y="33285"/>
                </a:lnTo>
                <a:lnTo>
                  <a:pt x="448802" y="15315"/>
                </a:lnTo>
                <a:lnTo>
                  <a:pt x="501110" y="3959"/>
                </a:lnTo>
                <a:lnTo>
                  <a:pt x="557276" y="0"/>
                </a:lnTo>
              </a:path>
            </a:pathLst>
          </a:custGeom>
          <a:ln w="25400">
            <a:solidFill>
              <a:srgbClr val="FFFFFF"/>
            </a:solidFill>
          </a:ln>
        </p:spPr>
        <p:txBody>
          <a:bodyPr wrap="square" lIns="0" tIns="0" rIns="0" bIns="0" rtlCol="0"/>
          <a:lstStyle/>
          <a:p>
            <a:endParaRPr/>
          </a:p>
        </p:txBody>
      </p:sp>
      <p:grpSp>
        <p:nvGrpSpPr>
          <p:cNvPr id="8" name="object 8"/>
          <p:cNvGrpSpPr/>
          <p:nvPr/>
        </p:nvGrpSpPr>
        <p:grpSpPr>
          <a:xfrm>
            <a:off x="4238244" y="998982"/>
            <a:ext cx="7604759" cy="2243455"/>
            <a:chOff x="4238244" y="998982"/>
            <a:chExt cx="7604759" cy="2243455"/>
          </a:xfrm>
        </p:grpSpPr>
        <p:sp>
          <p:nvSpPr>
            <p:cNvPr id="9" name="object 9"/>
            <p:cNvSpPr/>
            <p:nvPr/>
          </p:nvSpPr>
          <p:spPr>
            <a:xfrm>
              <a:off x="4250944" y="1011682"/>
              <a:ext cx="7579359" cy="2218055"/>
            </a:xfrm>
            <a:custGeom>
              <a:avLst/>
              <a:gdLst/>
              <a:ahLst/>
              <a:cxnLst/>
              <a:rect l="l" t="t" r="r" b="b"/>
              <a:pathLst>
                <a:path w="7579359" h="2218055">
                  <a:moveTo>
                    <a:pt x="7578979" y="0"/>
                  </a:moveTo>
                  <a:lnTo>
                    <a:pt x="0" y="0"/>
                  </a:lnTo>
                  <a:lnTo>
                    <a:pt x="0" y="2217547"/>
                  </a:lnTo>
                  <a:lnTo>
                    <a:pt x="7578979" y="2217547"/>
                  </a:lnTo>
                  <a:lnTo>
                    <a:pt x="7578979" y="0"/>
                  </a:lnTo>
                  <a:close/>
                </a:path>
              </a:pathLst>
            </a:custGeom>
            <a:solidFill>
              <a:srgbClr val="FFFFFF"/>
            </a:solidFill>
          </p:spPr>
          <p:txBody>
            <a:bodyPr wrap="square" lIns="0" tIns="0" rIns="0" bIns="0" rtlCol="0"/>
            <a:lstStyle/>
            <a:p>
              <a:endParaRPr/>
            </a:p>
          </p:txBody>
        </p:sp>
        <p:sp>
          <p:nvSpPr>
            <p:cNvPr id="10" name="object 10"/>
            <p:cNvSpPr/>
            <p:nvPr/>
          </p:nvSpPr>
          <p:spPr>
            <a:xfrm>
              <a:off x="4250944" y="1011682"/>
              <a:ext cx="7579359" cy="2218055"/>
            </a:xfrm>
            <a:custGeom>
              <a:avLst/>
              <a:gdLst/>
              <a:ahLst/>
              <a:cxnLst/>
              <a:rect l="l" t="t" r="r" b="b"/>
              <a:pathLst>
                <a:path w="7579359" h="2218055">
                  <a:moveTo>
                    <a:pt x="0" y="2217547"/>
                  </a:moveTo>
                  <a:lnTo>
                    <a:pt x="7578979" y="2217547"/>
                  </a:lnTo>
                  <a:lnTo>
                    <a:pt x="7578979" y="0"/>
                  </a:lnTo>
                  <a:lnTo>
                    <a:pt x="0" y="0"/>
                  </a:lnTo>
                  <a:lnTo>
                    <a:pt x="0" y="2217547"/>
                  </a:lnTo>
                  <a:close/>
                </a:path>
              </a:pathLst>
            </a:custGeom>
            <a:ln w="25400">
              <a:solidFill>
                <a:srgbClr val="E9E1D5"/>
              </a:solidFill>
            </a:ln>
          </p:spPr>
          <p:txBody>
            <a:bodyPr wrap="square" lIns="0" tIns="0" rIns="0" bIns="0" rtlCol="0"/>
            <a:lstStyle/>
            <a:p>
              <a:endParaRPr/>
            </a:p>
          </p:txBody>
        </p:sp>
      </p:grpSp>
      <p:sp>
        <p:nvSpPr>
          <p:cNvPr id="11" name="object 11"/>
          <p:cNvSpPr txBox="1"/>
          <p:nvPr/>
        </p:nvSpPr>
        <p:spPr>
          <a:xfrm>
            <a:off x="4250944" y="1011682"/>
            <a:ext cx="7579359" cy="2218055"/>
          </a:xfrm>
          <a:prstGeom prst="rect">
            <a:avLst/>
          </a:prstGeom>
        </p:spPr>
        <p:txBody>
          <a:bodyPr vert="horz" wrap="square" lIns="0" tIns="90805" rIns="0" bIns="0" rtlCol="0">
            <a:spAutoFit/>
          </a:bodyPr>
          <a:lstStyle/>
          <a:p>
            <a:pPr marL="323850" marR="121920" indent="-228600">
              <a:lnSpc>
                <a:spcPct val="86300"/>
              </a:lnSpc>
              <a:spcBef>
                <a:spcPts val="715"/>
              </a:spcBef>
              <a:buChar char="•"/>
              <a:tabLst>
                <a:tab pos="323850" algn="l"/>
              </a:tabLst>
            </a:pPr>
            <a:r>
              <a:rPr sz="2500" dirty="0">
                <a:solidFill>
                  <a:srgbClr val="03499E"/>
                </a:solidFill>
                <a:latin typeface="Times New Roman"/>
                <a:cs typeface="Times New Roman"/>
              </a:rPr>
              <a:t>Áp</a:t>
            </a:r>
            <a:r>
              <a:rPr sz="2500" spc="-40" dirty="0">
                <a:solidFill>
                  <a:srgbClr val="03499E"/>
                </a:solidFill>
                <a:latin typeface="Times New Roman"/>
                <a:cs typeface="Times New Roman"/>
              </a:rPr>
              <a:t> </a:t>
            </a:r>
            <a:r>
              <a:rPr sz="2500" dirty="0">
                <a:solidFill>
                  <a:srgbClr val="03499E"/>
                </a:solidFill>
                <a:latin typeface="Times New Roman"/>
                <a:cs typeface="Times New Roman"/>
              </a:rPr>
              <a:t>dụng</a:t>
            </a:r>
            <a:r>
              <a:rPr sz="2500" spc="-40" dirty="0">
                <a:solidFill>
                  <a:srgbClr val="03499E"/>
                </a:solidFill>
                <a:latin typeface="Times New Roman"/>
                <a:cs typeface="Times New Roman"/>
              </a:rPr>
              <a:t> </a:t>
            </a:r>
            <a:r>
              <a:rPr sz="2500" dirty="0">
                <a:solidFill>
                  <a:srgbClr val="03499E"/>
                </a:solidFill>
                <a:latin typeface="Times New Roman"/>
                <a:cs typeface="Times New Roman"/>
              </a:rPr>
              <a:t>khi</a:t>
            </a:r>
            <a:r>
              <a:rPr sz="2500" spc="-35" dirty="0">
                <a:solidFill>
                  <a:srgbClr val="03499E"/>
                </a:solidFill>
                <a:latin typeface="Times New Roman"/>
                <a:cs typeface="Times New Roman"/>
              </a:rPr>
              <a:t> </a:t>
            </a:r>
            <a:r>
              <a:rPr sz="2500" dirty="0">
                <a:solidFill>
                  <a:srgbClr val="03499E"/>
                </a:solidFill>
                <a:latin typeface="Times New Roman"/>
                <a:cs typeface="Times New Roman"/>
              </a:rPr>
              <a:t>các</a:t>
            </a:r>
            <a:r>
              <a:rPr sz="2500" spc="-40" dirty="0">
                <a:solidFill>
                  <a:srgbClr val="03499E"/>
                </a:solidFill>
                <a:latin typeface="Times New Roman"/>
                <a:cs typeface="Times New Roman"/>
              </a:rPr>
              <a:t> </a:t>
            </a:r>
            <a:r>
              <a:rPr sz="2500" dirty="0">
                <a:solidFill>
                  <a:srgbClr val="03499E"/>
                </a:solidFill>
                <a:latin typeface="Times New Roman"/>
                <a:cs typeface="Times New Roman"/>
              </a:rPr>
              <a:t>đề</a:t>
            </a:r>
            <a:r>
              <a:rPr sz="2500" spc="-35" dirty="0">
                <a:solidFill>
                  <a:srgbClr val="03499E"/>
                </a:solidFill>
                <a:latin typeface="Times New Roman"/>
                <a:cs typeface="Times New Roman"/>
              </a:rPr>
              <a:t> </a:t>
            </a:r>
            <a:r>
              <a:rPr sz="2500" dirty="0">
                <a:solidFill>
                  <a:srgbClr val="03499E"/>
                </a:solidFill>
                <a:latin typeface="Times New Roman"/>
                <a:cs typeface="Times New Roman"/>
              </a:rPr>
              <a:t>xuất</a:t>
            </a:r>
            <a:r>
              <a:rPr sz="2500" spc="-35" dirty="0">
                <a:solidFill>
                  <a:srgbClr val="03499E"/>
                </a:solidFill>
                <a:latin typeface="Times New Roman"/>
                <a:cs typeface="Times New Roman"/>
              </a:rPr>
              <a:t> </a:t>
            </a:r>
            <a:r>
              <a:rPr sz="2500" dirty="0">
                <a:solidFill>
                  <a:srgbClr val="03499E"/>
                </a:solidFill>
                <a:latin typeface="Times New Roman"/>
                <a:cs typeface="Times New Roman"/>
              </a:rPr>
              <a:t>về</a:t>
            </a:r>
            <a:r>
              <a:rPr sz="2500" spc="-45" dirty="0">
                <a:solidFill>
                  <a:srgbClr val="03499E"/>
                </a:solidFill>
                <a:latin typeface="Times New Roman"/>
                <a:cs typeface="Times New Roman"/>
              </a:rPr>
              <a:t> </a:t>
            </a:r>
            <a:r>
              <a:rPr sz="2500" dirty="0">
                <a:solidFill>
                  <a:srgbClr val="03499E"/>
                </a:solidFill>
                <a:latin typeface="Times New Roman"/>
                <a:cs typeface="Times New Roman"/>
              </a:rPr>
              <a:t>kỹ</a:t>
            </a:r>
            <a:r>
              <a:rPr sz="2500" spc="-40" dirty="0">
                <a:solidFill>
                  <a:srgbClr val="03499E"/>
                </a:solidFill>
                <a:latin typeface="Times New Roman"/>
                <a:cs typeface="Times New Roman"/>
              </a:rPr>
              <a:t> </a:t>
            </a:r>
            <a:r>
              <a:rPr sz="2500" dirty="0">
                <a:solidFill>
                  <a:srgbClr val="03499E"/>
                </a:solidFill>
                <a:latin typeface="Times New Roman"/>
                <a:cs typeface="Times New Roman"/>
              </a:rPr>
              <a:t>thuật,</a:t>
            </a:r>
            <a:r>
              <a:rPr sz="2500" spc="-30" dirty="0">
                <a:solidFill>
                  <a:srgbClr val="03499E"/>
                </a:solidFill>
                <a:latin typeface="Times New Roman"/>
                <a:cs typeface="Times New Roman"/>
              </a:rPr>
              <a:t> </a:t>
            </a:r>
            <a:r>
              <a:rPr sz="2500" dirty="0">
                <a:solidFill>
                  <a:srgbClr val="03499E"/>
                </a:solidFill>
                <a:latin typeface="Times New Roman"/>
                <a:cs typeface="Times New Roman"/>
              </a:rPr>
              <a:t>tài</a:t>
            </a:r>
            <a:r>
              <a:rPr sz="2500" spc="-50" dirty="0">
                <a:solidFill>
                  <a:srgbClr val="03499E"/>
                </a:solidFill>
                <a:latin typeface="Times New Roman"/>
                <a:cs typeface="Times New Roman"/>
              </a:rPr>
              <a:t> </a:t>
            </a:r>
            <a:r>
              <a:rPr sz="2500" dirty="0">
                <a:solidFill>
                  <a:srgbClr val="03499E"/>
                </a:solidFill>
                <a:latin typeface="Times New Roman"/>
                <a:cs typeface="Times New Roman"/>
              </a:rPr>
              <a:t>chính,</a:t>
            </a:r>
            <a:r>
              <a:rPr sz="2500" spc="-30" dirty="0">
                <a:solidFill>
                  <a:srgbClr val="03499E"/>
                </a:solidFill>
                <a:latin typeface="Times New Roman"/>
                <a:cs typeface="Times New Roman"/>
              </a:rPr>
              <a:t> </a:t>
            </a:r>
            <a:r>
              <a:rPr sz="2500" spc="-10" dirty="0">
                <a:solidFill>
                  <a:srgbClr val="03499E"/>
                </a:solidFill>
                <a:latin typeface="Times New Roman"/>
                <a:cs typeface="Times New Roman"/>
              </a:rPr>
              <a:t>thương </a:t>
            </a:r>
            <a:r>
              <a:rPr sz="2500" dirty="0">
                <a:solidFill>
                  <a:srgbClr val="03499E"/>
                </a:solidFill>
                <a:latin typeface="Times New Roman"/>
                <a:cs typeface="Times New Roman"/>
              </a:rPr>
              <a:t>mại</a:t>
            </a:r>
            <a:r>
              <a:rPr sz="2500" spc="-25" dirty="0">
                <a:solidFill>
                  <a:srgbClr val="03499E"/>
                </a:solidFill>
                <a:latin typeface="Times New Roman"/>
                <a:cs typeface="Times New Roman"/>
              </a:rPr>
              <a:t> </a:t>
            </a:r>
            <a:r>
              <a:rPr sz="2500" dirty="0">
                <a:solidFill>
                  <a:srgbClr val="03499E"/>
                </a:solidFill>
                <a:latin typeface="Times New Roman"/>
                <a:cs typeface="Times New Roman"/>
              </a:rPr>
              <a:t>được</a:t>
            </a:r>
            <a:r>
              <a:rPr sz="2500" spc="-35" dirty="0">
                <a:solidFill>
                  <a:srgbClr val="03499E"/>
                </a:solidFill>
                <a:latin typeface="Times New Roman"/>
                <a:cs typeface="Times New Roman"/>
              </a:rPr>
              <a:t> </a:t>
            </a:r>
            <a:r>
              <a:rPr sz="2500" dirty="0">
                <a:solidFill>
                  <a:srgbClr val="03499E"/>
                </a:solidFill>
                <a:latin typeface="Times New Roman"/>
                <a:cs typeface="Times New Roman"/>
              </a:rPr>
              <a:t>coi</a:t>
            </a:r>
            <a:r>
              <a:rPr sz="2500" spc="-40" dirty="0">
                <a:solidFill>
                  <a:srgbClr val="03499E"/>
                </a:solidFill>
                <a:latin typeface="Times New Roman"/>
                <a:cs typeface="Times New Roman"/>
              </a:rPr>
              <a:t> </a:t>
            </a:r>
            <a:r>
              <a:rPr sz="2500" dirty="0">
                <a:solidFill>
                  <a:srgbClr val="03499E"/>
                </a:solidFill>
                <a:latin typeface="Times New Roman"/>
                <a:cs typeface="Times New Roman"/>
              </a:rPr>
              <a:t>là</a:t>
            </a:r>
            <a:r>
              <a:rPr sz="2500" spc="-50" dirty="0">
                <a:solidFill>
                  <a:srgbClr val="03499E"/>
                </a:solidFill>
                <a:latin typeface="Times New Roman"/>
                <a:cs typeface="Times New Roman"/>
              </a:rPr>
              <a:t> </a:t>
            </a:r>
            <a:r>
              <a:rPr sz="2500" dirty="0">
                <a:solidFill>
                  <a:srgbClr val="03499E"/>
                </a:solidFill>
                <a:latin typeface="Times New Roman"/>
                <a:cs typeface="Times New Roman"/>
              </a:rPr>
              <a:t>cùng</a:t>
            </a:r>
            <a:r>
              <a:rPr sz="2500" spc="-35" dirty="0">
                <a:solidFill>
                  <a:srgbClr val="03499E"/>
                </a:solidFill>
                <a:latin typeface="Times New Roman"/>
                <a:cs typeface="Times New Roman"/>
              </a:rPr>
              <a:t> </a:t>
            </a:r>
            <a:r>
              <a:rPr sz="2500" dirty="0">
                <a:solidFill>
                  <a:srgbClr val="03499E"/>
                </a:solidFill>
                <a:latin typeface="Times New Roman"/>
                <a:cs typeface="Times New Roman"/>
              </a:rPr>
              <a:t>một</a:t>
            </a:r>
            <a:r>
              <a:rPr sz="2500" spc="-25" dirty="0">
                <a:solidFill>
                  <a:srgbClr val="03499E"/>
                </a:solidFill>
                <a:latin typeface="Times New Roman"/>
                <a:cs typeface="Times New Roman"/>
              </a:rPr>
              <a:t> </a:t>
            </a:r>
            <a:r>
              <a:rPr sz="2500" dirty="0">
                <a:solidFill>
                  <a:srgbClr val="03499E"/>
                </a:solidFill>
                <a:latin typeface="Times New Roman"/>
                <a:cs typeface="Times New Roman"/>
              </a:rPr>
              <a:t>mặt</a:t>
            </a:r>
            <a:r>
              <a:rPr sz="2500" spc="-15" dirty="0">
                <a:solidFill>
                  <a:srgbClr val="03499E"/>
                </a:solidFill>
                <a:latin typeface="Times New Roman"/>
                <a:cs typeface="Times New Roman"/>
              </a:rPr>
              <a:t> </a:t>
            </a:r>
            <a:r>
              <a:rPr sz="2500" dirty="0">
                <a:solidFill>
                  <a:srgbClr val="03499E"/>
                </a:solidFill>
                <a:latin typeface="Times New Roman"/>
                <a:cs typeface="Times New Roman"/>
              </a:rPr>
              <a:t>bằng</a:t>
            </a:r>
            <a:r>
              <a:rPr sz="2500" spc="-35" dirty="0">
                <a:solidFill>
                  <a:srgbClr val="03499E"/>
                </a:solidFill>
                <a:latin typeface="Times New Roman"/>
                <a:cs typeface="Times New Roman"/>
              </a:rPr>
              <a:t> </a:t>
            </a:r>
            <a:r>
              <a:rPr sz="2500" dirty="0">
                <a:solidFill>
                  <a:srgbClr val="03499E"/>
                </a:solidFill>
                <a:latin typeface="Times New Roman"/>
                <a:cs typeface="Times New Roman"/>
              </a:rPr>
              <a:t>khi</a:t>
            </a:r>
            <a:r>
              <a:rPr sz="2500" spc="-45" dirty="0">
                <a:solidFill>
                  <a:srgbClr val="03499E"/>
                </a:solidFill>
                <a:latin typeface="Times New Roman"/>
                <a:cs typeface="Times New Roman"/>
              </a:rPr>
              <a:t> </a:t>
            </a:r>
            <a:r>
              <a:rPr sz="2500" dirty="0">
                <a:solidFill>
                  <a:srgbClr val="03499E"/>
                </a:solidFill>
                <a:latin typeface="Times New Roman"/>
                <a:cs typeface="Times New Roman"/>
              </a:rPr>
              <a:t>đáp</a:t>
            </a:r>
            <a:r>
              <a:rPr sz="2500" spc="-40" dirty="0">
                <a:solidFill>
                  <a:srgbClr val="03499E"/>
                </a:solidFill>
                <a:latin typeface="Times New Roman"/>
                <a:cs typeface="Times New Roman"/>
              </a:rPr>
              <a:t> </a:t>
            </a:r>
            <a:r>
              <a:rPr sz="2500" dirty="0">
                <a:solidFill>
                  <a:srgbClr val="03499E"/>
                </a:solidFill>
                <a:latin typeface="Times New Roman"/>
                <a:cs typeface="Times New Roman"/>
              </a:rPr>
              <a:t>ứng</a:t>
            </a:r>
            <a:r>
              <a:rPr sz="2500" spc="-40" dirty="0">
                <a:solidFill>
                  <a:srgbClr val="03499E"/>
                </a:solidFill>
                <a:latin typeface="Times New Roman"/>
                <a:cs typeface="Times New Roman"/>
              </a:rPr>
              <a:t> </a:t>
            </a:r>
            <a:r>
              <a:rPr sz="2500" dirty="0">
                <a:solidFill>
                  <a:srgbClr val="03499E"/>
                </a:solidFill>
                <a:latin typeface="Times New Roman"/>
                <a:cs typeface="Times New Roman"/>
              </a:rPr>
              <a:t>các</a:t>
            </a:r>
            <a:r>
              <a:rPr sz="2500" spc="-30" dirty="0">
                <a:solidFill>
                  <a:srgbClr val="03499E"/>
                </a:solidFill>
                <a:latin typeface="Times New Roman"/>
                <a:cs typeface="Times New Roman"/>
              </a:rPr>
              <a:t> </a:t>
            </a:r>
            <a:r>
              <a:rPr sz="2500" spc="-25" dirty="0">
                <a:solidFill>
                  <a:srgbClr val="03499E"/>
                </a:solidFill>
                <a:latin typeface="Times New Roman"/>
                <a:cs typeface="Times New Roman"/>
              </a:rPr>
              <a:t>yêu </a:t>
            </a:r>
            <a:r>
              <a:rPr sz="2500" dirty="0">
                <a:solidFill>
                  <a:srgbClr val="03499E"/>
                </a:solidFill>
                <a:latin typeface="Times New Roman"/>
                <a:cs typeface="Times New Roman"/>
              </a:rPr>
              <a:t>cầu</a:t>
            </a:r>
            <a:r>
              <a:rPr sz="2500" spc="-35" dirty="0">
                <a:solidFill>
                  <a:srgbClr val="03499E"/>
                </a:solidFill>
                <a:latin typeface="Times New Roman"/>
                <a:cs typeface="Times New Roman"/>
              </a:rPr>
              <a:t> </a:t>
            </a:r>
            <a:r>
              <a:rPr sz="2500" dirty="0">
                <a:solidFill>
                  <a:srgbClr val="03499E"/>
                </a:solidFill>
                <a:latin typeface="Times New Roman"/>
                <a:cs typeface="Times New Roman"/>
              </a:rPr>
              <a:t>của</a:t>
            </a:r>
            <a:r>
              <a:rPr sz="2500" spc="-35" dirty="0">
                <a:solidFill>
                  <a:srgbClr val="03499E"/>
                </a:solidFill>
                <a:latin typeface="Times New Roman"/>
                <a:cs typeface="Times New Roman"/>
              </a:rPr>
              <a:t> </a:t>
            </a:r>
            <a:r>
              <a:rPr sz="2500" spc="-10" dirty="0">
                <a:solidFill>
                  <a:srgbClr val="03499E"/>
                </a:solidFill>
                <a:latin typeface="Times New Roman"/>
                <a:cs typeface="Times New Roman"/>
              </a:rPr>
              <a:t>HSMT;</a:t>
            </a:r>
            <a:endParaRPr sz="2500">
              <a:latin typeface="Times New Roman"/>
              <a:cs typeface="Times New Roman"/>
            </a:endParaRPr>
          </a:p>
          <a:p>
            <a:pPr marL="323850" marR="303530" indent="-228600" algn="just">
              <a:lnSpc>
                <a:spcPts val="2590"/>
              </a:lnSpc>
              <a:spcBef>
                <a:spcPts val="440"/>
              </a:spcBef>
              <a:buChar char="•"/>
              <a:tabLst>
                <a:tab pos="323850" algn="l"/>
              </a:tabLst>
            </a:pPr>
            <a:r>
              <a:rPr sz="2500" dirty="0">
                <a:solidFill>
                  <a:srgbClr val="03499E"/>
                </a:solidFill>
                <a:latin typeface="Times New Roman"/>
                <a:cs typeface="Times New Roman"/>
              </a:rPr>
              <a:t>HSDT</a:t>
            </a:r>
            <a:r>
              <a:rPr sz="2500" spc="-70" dirty="0">
                <a:solidFill>
                  <a:srgbClr val="03499E"/>
                </a:solidFill>
                <a:latin typeface="Times New Roman"/>
                <a:cs typeface="Times New Roman"/>
              </a:rPr>
              <a:t> </a:t>
            </a:r>
            <a:r>
              <a:rPr sz="2500" dirty="0">
                <a:solidFill>
                  <a:srgbClr val="03499E"/>
                </a:solidFill>
                <a:latin typeface="Times New Roman"/>
                <a:cs typeface="Times New Roman"/>
              </a:rPr>
              <a:t>có</a:t>
            </a:r>
            <a:r>
              <a:rPr sz="2500" spc="-25" dirty="0">
                <a:solidFill>
                  <a:srgbClr val="03499E"/>
                </a:solidFill>
                <a:latin typeface="Times New Roman"/>
                <a:cs typeface="Times New Roman"/>
              </a:rPr>
              <a:t> </a:t>
            </a:r>
            <a:r>
              <a:rPr sz="2500" dirty="0">
                <a:solidFill>
                  <a:srgbClr val="03499E"/>
                </a:solidFill>
                <a:latin typeface="Times New Roman"/>
                <a:cs typeface="Times New Roman"/>
              </a:rPr>
              <a:t>đáp</a:t>
            </a:r>
            <a:r>
              <a:rPr sz="2500" spc="-25" dirty="0">
                <a:solidFill>
                  <a:srgbClr val="03499E"/>
                </a:solidFill>
                <a:latin typeface="Times New Roman"/>
                <a:cs typeface="Times New Roman"/>
              </a:rPr>
              <a:t> </a:t>
            </a:r>
            <a:r>
              <a:rPr sz="2500" dirty="0">
                <a:solidFill>
                  <a:srgbClr val="03499E"/>
                </a:solidFill>
                <a:latin typeface="Times New Roman"/>
                <a:cs typeface="Times New Roman"/>
              </a:rPr>
              <a:t>ứng</a:t>
            </a:r>
            <a:r>
              <a:rPr sz="2500" spc="-30" dirty="0">
                <a:solidFill>
                  <a:srgbClr val="03499E"/>
                </a:solidFill>
                <a:latin typeface="Times New Roman"/>
                <a:cs typeface="Times New Roman"/>
              </a:rPr>
              <a:t> </a:t>
            </a:r>
            <a:r>
              <a:rPr sz="2500" dirty="0">
                <a:solidFill>
                  <a:srgbClr val="03499E"/>
                </a:solidFill>
                <a:latin typeface="Times New Roman"/>
                <a:cs typeface="Times New Roman"/>
              </a:rPr>
              <a:t>yêu</a:t>
            </a:r>
            <a:r>
              <a:rPr sz="2500" spc="-25" dirty="0">
                <a:solidFill>
                  <a:srgbClr val="03499E"/>
                </a:solidFill>
                <a:latin typeface="Times New Roman"/>
                <a:cs typeface="Times New Roman"/>
              </a:rPr>
              <a:t> </a:t>
            </a:r>
            <a:r>
              <a:rPr sz="2500" dirty="0">
                <a:solidFill>
                  <a:srgbClr val="03499E"/>
                </a:solidFill>
                <a:latin typeface="Times New Roman"/>
                <a:cs typeface="Times New Roman"/>
              </a:rPr>
              <a:t>cầu</a:t>
            </a:r>
            <a:r>
              <a:rPr sz="2500" spc="-25" dirty="0">
                <a:solidFill>
                  <a:srgbClr val="03499E"/>
                </a:solidFill>
                <a:latin typeface="Times New Roman"/>
                <a:cs typeface="Times New Roman"/>
              </a:rPr>
              <a:t> </a:t>
            </a:r>
            <a:r>
              <a:rPr sz="2500" dirty="0">
                <a:solidFill>
                  <a:srgbClr val="03499E"/>
                </a:solidFill>
                <a:latin typeface="Times New Roman"/>
                <a:cs typeface="Times New Roman"/>
              </a:rPr>
              <a:t>kỹ</a:t>
            </a:r>
            <a:r>
              <a:rPr sz="2500" spc="-20" dirty="0">
                <a:solidFill>
                  <a:srgbClr val="03499E"/>
                </a:solidFill>
                <a:latin typeface="Times New Roman"/>
                <a:cs typeface="Times New Roman"/>
              </a:rPr>
              <a:t> </a:t>
            </a:r>
            <a:r>
              <a:rPr sz="2500" dirty="0">
                <a:solidFill>
                  <a:srgbClr val="03499E"/>
                </a:solidFill>
                <a:latin typeface="Times New Roman"/>
                <a:cs typeface="Times New Roman"/>
              </a:rPr>
              <a:t>thuật,</a:t>
            </a:r>
            <a:r>
              <a:rPr sz="2500" spc="-35" dirty="0">
                <a:solidFill>
                  <a:srgbClr val="03499E"/>
                </a:solidFill>
                <a:latin typeface="Times New Roman"/>
                <a:cs typeface="Times New Roman"/>
              </a:rPr>
              <a:t> </a:t>
            </a:r>
            <a:r>
              <a:rPr sz="2500" dirty="0">
                <a:solidFill>
                  <a:srgbClr val="03499E"/>
                </a:solidFill>
                <a:latin typeface="Times New Roman"/>
                <a:cs typeface="Times New Roman"/>
              </a:rPr>
              <a:t>có</a:t>
            </a:r>
            <a:r>
              <a:rPr sz="2500" spc="-20" dirty="0">
                <a:solidFill>
                  <a:srgbClr val="03499E"/>
                </a:solidFill>
                <a:latin typeface="Times New Roman"/>
                <a:cs typeface="Times New Roman"/>
              </a:rPr>
              <a:t> </a:t>
            </a:r>
            <a:r>
              <a:rPr sz="2500" dirty="0">
                <a:solidFill>
                  <a:srgbClr val="03499E"/>
                </a:solidFill>
                <a:latin typeface="Times New Roman"/>
                <a:cs typeface="Times New Roman"/>
              </a:rPr>
              <a:t>giá</a:t>
            </a:r>
            <a:r>
              <a:rPr sz="2500" spc="-30" dirty="0">
                <a:solidFill>
                  <a:srgbClr val="03499E"/>
                </a:solidFill>
                <a:latin typeface="Times New Roman"/>
                <a:cs typeface="Times New Roman"/>
              </a:rPr>
              <a:t> </a:t>
            </a:r>
            <a:r>
              <a:rPr sz="2500" dirty="0">
                <a:solidFill>
                  <a:srgbClr val="03499E"/>
                </a:solidFill>
                <a:latin typeface="Times New Roman"/>
                <a:cs typeface="Times New Roman"/>
              </a:rPr>
              <a:t>dự</a:t>
            </a:r>
            <a:r>
              <a:rPr sz="2500" spc="-25" dirty="0">
                <a:solidFill>
                  <a:srgbClr val="03499E"/>
                </a:solidFill>
                <a:latin typeface="Times New Roman"/>
                <a:cs typeface="Times New Roman"/>
              </a:rPr>
              <a:t> </a:t>
            </a:r>
            <a:r>
              <a:rPr sz="2500" dirty="0">
                <a:solidFill>
                  <a:srgbClr val="03499E"/>
                </a:solidFill>
                <a:latin typeface="Times New Roman"/>
                <a:cs typeface="Times New Roman"/>
              </a:rPr>
              <a:t>thầu</a:t>
            </a:r>
            <a:r>
              <a:rPr sz="2500" spc="-25" dirty="0">
                <a:solidFill>
                  <a:srgbClr val="03499E"/>
                </a:solidFill>
                <a:latin typeface="Times New Roman"/>
                <a:cs typeface="Times New Roman"/>
              </a:rPr>
              <a:t> sau </a:t>
            </a:r>
            <a:r>
              <a:rPr sz="2500" dirty="0">
                <a:solidFill>
                  <a:srgbClr val="FF0000"/>
                </a:solidFill>
                <a:latin typeface="Times New Roman"/>
                <a:cs typeface="Times New Roman"/>
              </a:rPr>
              <a:t>sửa</a:t>
            </a:r>
            <a:r>
              <a:rPr sz="2500" spc="-30" dirty="0">
                <a:solidFill>
                  <a:srgbClr val="FF0000"/>
                </a:solidFill>
                <a:latin typeface="Times New Roman"/>
                <a:cs typeface="Times New Roman"/>
              </a:rPr>
              <a:t> </a:t>
            </a:r>
            <a:r>
              <a:rPr sz="2500" dirty="0">
                <a:solidFill>
                  <a:srgbClr val="FF0000"/>
                </a:solidFill>
                <a:latin typeface="Times New Roman"/>
                <a:cs typeface="Times New Roman"/>
              </a:rPr>
              <a:t>lỗi,</a:t>
            </a:r>
            <a:r>
              <a:rPr sz="2500" spc="-40" dirty="0">
                <a:solidFill>
                  <a:srgbClr val="FF0000"/>
                </a:solidFill>
                <a:latin typeface="Times New Roman"/>
                <a:cs typeface="Times New Roman"/>
              </a:rPr>
              <a:t> </a:t>
            </a:r>
            <a:r>
              <a:rPr sz="2500" dirty="0">
                <a:solidFill>
                  <a:srgbClr val="FF0000"/>
                </a:solidFill>
                <a:latin typeface="Times New Roman"/>
                <a:cs typeface="Times New Roman"/>
              </a:rPr>
              <a:t>hiệu</a:t>
            </a:r>
            <a:r>
              <a:rPr sz="2500" spc="-35" dirty="0">
                <a:solidFill>
                  <a:srgbClr val="FF0000"/>
                </a:solidFill>
                <a:latin typeface="Times New Roman"/>
                <a:cs typeface="Times New Roman"/>
              </a:rPr>
              <a:t> </a:t>
            </a:r>
            <a:r>
              <a:rPr sz="2500" dirty="0">
                <a:solidFill>
                  <a:srgbClr val="FF0000"/>
                </a:solidFill>
                <a:latin typeface="Times New Roman"/>
                <a:cs typeface="Times New Roman"/>
              </a:rPr>
              <a:t>chỉnh</a:t>
            </a:r>
            <a:r>
              <a:rPr sz="2500" spc="-30" dirty="0">
                <a:solidFill>
                  <a:srgbClr val="FF0000"/>
                </a:solidFill>
                <a:latin typeface="Times New Roman"/>
                <a:cs typeface="Times New Roman"/>
              </a:rPr>
              <a:t> </a:t>
            </a:r>
            <a:r>
              <a:rPr sz="2500" dirty="0">
                <a:solidFill>
                  <a:srgbClr val="FF0000"/>
                </a:solidFill>
                <a:latin typeface="Times New Roman"/>
                <a:cs typeface="Times New Roman"/>
              </a:rPr>
              <a:t>sai</a:t>
            </a:r>
            <a:r>
              <a:rPr sz="2500" spc="-25" dirty="0">
                <a:solidFill>
                  <a:srgbClr val="FF0000"/>
                </a:solidFill>
                <a:latin typeface="Times New Roman"/>
                <a:cs typeface="Times New Roman"/>
              </a:rPr>
              <a:t> </a:t>
            </a:r>
            <a:r>
              <a:rPr sz="2500" dirty="0">
                <a:solidFill>
                  <a:srgbClr val="FF0000"/>
                </a:solidFill>
                <a:latin typeface="Times New Roman"/>
                <a:cs typeface="Times New Roman"/>
              </a:rPr>
              <a:t>lệch</a:t>
            </a:r>
            <a:r>
              <a:rPr sz="2500" spc="-30" dirty="0">
                <a:solidFill>
                  <a:srgbClr val="FF0000"/>
                </a:solidFill>
                <a:latin typeface="Times New Roman"/>
                <a:cs typeface="Times New Roman"/>
              </a:rPr>
              <a:t> </a:t>
            </a:r>
            <a:r>
              <a:rPr sz="2500" dirty="0">
                <a:solidFill>
                  <a:srgbClr val="FF0000"/>
                </a:solidFill>
                <a:latin typeface="Times New Roman"/>
                <a:cs typeface="Times New Roman"/>
              </a:rPr>
              <a:t>(nếu</a:t>
            </a:r>
            <a:r>
              <a:rPr sz="2500" spc="-35" dirty="0">
                <a:solidFill>
                  <a:srgbClr val="FF0000"/>
                </a:solidFill>
                <a:latin typeface="Times New Roman"/>
                <a:cs typeface="Times New Roman"/>
              </a:rPr>
              <a:t> </a:t>
            </a:r>
            <a:r>
              <a:rPr sz="2500" dirty="0">
                <a:solidFill>
                  <a:srgbClr val="FF0000"/>
                </a:solidFill>
                <a:latin typeface="Times New Roman"/>
                <a:cs typeface="Times New Roman"/>
              </a:rPr>
              <a:t>có),</a:t>
            </a:r>
            <a:r>
              <a:rPr sz="2500" spc="-30" dirty="0">
                <a:solidFill>
                  <a:srgbClr val="FF0000"/>
                </a:solidFill>
                <a:latin typeface="Times New Roman"/>
                <a:cs typeface="Times New Roman"/>
              </a:rPr>
              <a:t> </a:t>
            </a:r>
            <a:r>
              <a:rPr sz="2500" dirty="0">
                <a:solidFill>
                  <a:srgbClr val="03499E"/>
                </a:solidFill>
                <a:latin typeface="Times New Roman"/>
                <a:cs typeface="Times New Roman"/>
              </a:rPr>
              <a:t>trừ</a:t>
            </a:r>
            <a:r>
              <a:rPr sz="2500" spc="-25" dirty="0">
                <a:solidFill>
                  <a:srgbClr val="03499E"/>
                </a:solidFill>
                <a:latin typeface="Times New Roman"/>
                <a:cs typeface="Times New Roman"/>
              </a:rPr>
              <a:t> </a:t>
            </a:r>
            <a:r>
              <a:rPr sz="2500" dirty="0">
                <a:solidFill>
                  <a:srgbClr val="03499E"/>
                </a:solidFill>
                <a:latin typeface="Times New Roman"/>
                <a:cs typeface="Times New Roman"/>
              </a:rPr>
              <a:t>đi</a:t>
            </a:r>
            <a:r>
              <a:rPr sz="2500" spc="-35" dirty="0">
                <a:solidFill>
                  <a:srgbClr val="03499E"/>
                </a:solidFill>
                <a:latin typeface="Times New Roman"/>
                <a:cs typeface="Times New Roman"/>
              </a:rPr>
              <a:t> </a:t>
            </a:r>
            <a:r>
              <a:rPr sz="2500" dirty="0">
                <a:solidFill>
                  <a:srgbClr val="03499E"/>
                </a:solidFill>
                <a:latin typeface="Times New Roman"/>
                <a:cs typeface="Times New Roman"/>
              </a:rPr>
              <a:t>giá</a:t>
            </a:r>
            <a:r>
              <a:rPr sz="2500" spc="-35" dirty="0">
                <a:solidFill>
                  <a:srgbClr val="03499E"/>
                </a:solidFill>
                <a:latin typeface="Times New Roman"/>
                <a:cs typeface="Times New Roman"/>
              </a:rPr>
              <a:t> </a:t>
            </a:r>
            <a:r>
              <a:rPr sz="2500" dirty="0">
                <a:solidFill>
                  <a:srgbClr val="03499E"/>
                </a:solidFill>
                <a:latin typeface="Times New Roman"/>
                <a:cs typeface="Times New Roman"/>
              </a:rPr>
              <a:t>trị</a:t>
            </a:r>
            <a:r>
              <a:rPr sz="2500" spc="-35" dirty="0">
                <a:solidFill>
                  <a:srgbClr val="03499E"/>
                </a:solidFill>
                <a:latin typeface="Times New Roman"/>
                <a:cs typeface="Times New Roman"/>
              </a:rPr>
              <a:t> </a:t>
            </a:r>
            <a:r>
              <a:rPr sz="2500" spc="-20" dirty="0">
                <a:solidFill>
                  <a:srgbClr val="03499E"/>
                </a:solidFill>
                <a:latin typeface="Times New Roman"/>
                <a:cs typeface="Times New Roman"/>
              </a:rPr>
              <a:t>giảm </a:t>
            </a:r>
            <a:r>
              <a:rPr sz="2500" dirty="0">
                <a:solidFill>
                  <a:srgbClr val="03499E"/>
                </a:solidFill>
                <a:latin typeface="Times New Roman"/>
                <a:cs typeface="Times New Roman"/>
              </a:rPr>
              <a:t>giá</a:t>
            </a:r>
            <a:r>
              <a:rPr sz="2500" spc="-40" dirty="0">
                <a:solidFill>
                  <a:srgbClr val="03499E"/>
                </a:solidFill>
                <a:latin typeface="Times New Roman"/>
                <a:cs typeface="Times New Roman"/>
              </a:rPr>
              <a:t> </a:t>
            </a:r>
            <a:r>
              <a:rPr sz="2500" dirty="0">
                <a:solidFill>
                  <a:srgbClr val="03499E"/>
                </a:solidFill>
                <a:latin typeface="Times New Roman"/>
                <a:cs typeface="Times New Roman"/>
              </a:rPr>
              <a:t>(nếu</a:t>
            </a:r>
            <a:r>
              <a:rPr sz="2500" spc="-35" dirty="0">
                <a:solidFill>
                  <a:srgbClr val="03499E"/>
                </a:solidFill>
                <a:latin typeface="Times New Roman"/>
                <a:cs typeface="Times New Roman"/>
              </a:rPr>
              <a:t> </a:t>
            </a:r>
            <a:r>
              <a:rPr sz="2500" dirty="0">
                <a:solidFill>
                  <a:srgbClr val="03499E"/>
                </a:solidFill>
                <a:latin typeface="Times New Roman"/>
                <a:cs typeface="Times New Roman"/>
              </a:rPr>
              <a:t>có)</a:t>
            </a:r>
            <a:r>
              <a:rPr sz="2500" spc="-35" dirty="0">
                <a:solidFill>
                  <a:srgbClr val="03499E"/>
                </a:solidFill>
                <a:latin typeface="Times New Roman"/>
                <a:cs typeface="Times New Roman"/>
              </a:rPr>
              <a:t> </a:t>
            </a:r>
            <a:r>
              <a:rPr sz="2500" dirty="0">
                <a:solidFill>
                  <a:srgbClr val="03499E"/>
                </a:solidFill>
                <a:latin typeface="Times New Roman"/>
                <a:cs typeface="Times New Roman"/>
              </a:rPr>
              <a:t>thấp</a:t>
            </a:r>
            <a:r>
              <a:rPr sz="2500" spc="-40" dirty="0">
                <a:solidFill>
                  <a:srgbClr val="03499E"/>
                </a:solidFill>
                <a:latin typeface="Times New Roman"/>
                <a:cs typeface="Times New Roman"/>
              </a:rPr>
              <a:t> </a:t>
            </a:r>
            <a:r>
              <a:rPr sz="2500" dirty="0">
                <a:solidFill>
                  <a:srgbClr val="03499E"/>
                </a:solidFill>
                <a:latin typeface="Times New Roman"/>
                <a:cs typeface="Times New Roman"/>
              </a:rPr>
              <a:t>nhất</a:t>
            </a:r>
            <a:r>
              <a:rPr sz="2500" spc="-45" dirty="0">
                <a:solidFill>
                  <a:srgbClr val="03499E"/>
                </a:solidFill>
                <a:latin typeface="Times New Roman"/>
                <a:cs typeface="Times New Roman"/>
              </a:rPr>
              <a:t> </a:t>
            </a:r>
            <a:r>
              <a:rPr sz="2500" dirty="0">
                <a:solidFill>
                  <a:srgbClr val="03499E"/>
                </a:solidFill>
                <a:latin typeface="Times New Roman"/>
                <a:cs typeface="Times New Roman"/>
              </a:rPr>
              <a:t>được</a:t>
            </a:r>
            <a:r>
              <a:rPr sz="2500" spc="-30" dirty="0">
                <a:solidFill>
                  <a:srgbClr val="03499E"/>
                </a:solidFill>
                <a:latin typeface="Times New Roman"/>
                <a:cs typeface="Times New Roman"/>
              </a:rPr>
              <a:t> </a:t>
            </a:r>
            <a:r>
              <a:rPr sz="2500" dirty="0">
                <a:solidFill>
                  <a:srgbClr val="03499E"/>
                </a:solidFill>
                <a:latin typeface="Times New Roman"/>
                <a:cs typeface="Times New Roman"/>
              </a:rPr>
              <a:t>xếp</a:t>
            </a:r>
            <a:r>
              <a:rPr sz="2500" spc="-35" dirty="0">
                <a:solidFill>
                  <a:srgbClr val="03499E"/>
                </a:solidFill>
                <a:latin typeface="Times New Roman"/>
                <a:cs typeface="Times New Roman"/>
              </a:rPr>
              <a:t> </a:t>
            </a:r>
            <a:r>
              <a:rPr sz="2500" dirty="0">
                <a:solidFill>
                  <a:srgbClr val="03499E"/>
                </a:solidFill>
                <a:latin typeface="Times New Roman"/>
                <a:cs typeface="Times New Roman"/>
              </a:rPr>
              <a:t>hạng</a:t>
            </a:r>
            <a:r>
              <a:rPr sz="2500" spc="-40" dirty="0">
                <a:solidFill>
                  <a:srgbClr val="03499E"/>
                </a:solidFill>
                <a:latin typeface="Times New Roman"/>
                <a:cs typeface="Times New Roman"/>
              </a:rPr>
              <a:t> </a:t>
            </a:r>
            <a:r>
              <a:rPr sz="2500" dirty="0">
                <a:solidFill>
                  <a:srgbClr val="03499E"/>
                </a:solidFill>
                <a:latin typeface="Times New Roman"/>
                <a:cs typeface="Times New Roman"/>
              </a:rPr>
              <a:t>thứ</a:t>
            </a:r>
            <a:r>
              <a:rPr sz="2500" spc="-40" dirty="0">
                <a:solidFill>
                  <a:srgbClr val="03499E"/>
                </a:solidFill>
                <a:latin typeface="Times New Roman"/>
                <a:cs typeface="Times New Roman"/>
              </a:rPr>
              <a:t> </a:t>
            </a:r>
            <a:r>
              <a:rPr sz="2500" spc="-20" dirty="0">
                <a:solidFill>
                  <a:srgbClr val="03499E"/>
                </a:solidFill>
                <a:latin typeface="Times New Roman"/>
                <a:cs typeface="Times New Roman"/>
              </a:rPr>
              <a:t>nhất</a:t>
            </a:r>
            <a:endParaRPr sz="2500">
              <a:latin typeface="Times New Roman"/>
              <a:cs typeface="Times New Roman"/>
            </a:endParaRPr>
          </a:p>
        </p:txBody>
      </p:sp>
      <p:sp>
        <p:nvSpPr>
          <p:cNvPr id="12" name="object 12"/>
          <p:cNvSpPr txBox="1"/>
          <p:nvPr/>
        </p:nvSpPr>
        <p:spPr>
          <a:xfrm>
            <a:off x="1172667" y="4854016"/>
            <a:ext cx="2133600" cy="406400"/>
          </a:xfrm>
          <a:prstGeom prst="rect">
            <a:avLst/>
          </a:prstGeom>
        </p:spPr>
        <p:txBody>
          <a:bodyPr vert="horz" wrap="square" lIns="0" tIns="12065" rIns="0" bIns="0" rtlCol="0">
            <a:spAutoFit/>
          </a:bodyPr>
          <a:lstStyle/>
          <a:p>
            <a:pPr marL="12700">
              <a:lnSpc>
                <a:spcPct val="100000"/>
              </a:lnSpc>
              <a:spcBef>
                <a:spcPts val="95"/>
              </a:spcBef>
            </a:pPr>
            <a:r>
              <a:rPr sz="2500" b="1" dirty="0">
                <a:solidFill>
                  <a:srgbClr val="03499E"/>
                </a:solidFill>
                <a:latin typeface="Times New Roman"/>
                <a:cs typeface="Times New Roman"/>
              </a:rPr>
              <a:t>PP</a:t>
            </a:r>
            <a:r>
              <a:rPr sz="2500" b="1" spc="-155" dirty="0">
                <a:solidFill>
                  <a:srgbClr val="03499E"/>
                </a:solidFill>
                <a:latin typeface="Times New Roman"/>
                <a:cs typeface="Times New Roman"/>
              </a:rPr>
              <a:t> </a:t>
            </a:r>
            <a:r>
              <a:rPr sz="2500" b="1" dirty="0">
                <a:solidFill>
                  <a:srgbClr val="03499E"/>
                </a:solidFill>
                <a:latin typeface="Times New Roman"/>
                <a:cs typeface="Times New Roman"/>
              </a:rPr>
              <a:t>giá</a:t>
            </a:r>
            <a:r>
              <a:rPr sz="2500" b="1" spc="-15" dirty="0">
                <a:solidFill>
                  <a:srgbClr val="03499E"/>
                </a:solidFill>
                <a:latin typeface="Times New Roman"/>
                <a:cs typeface="Times New Roman"/>
              </a:rPr>
              <a:t> </a:t>
            </a:r>
            <a:r>
              <a:rPr sz="2500" b="1" dirty="0">
                <a:solidFill>
                  <a:srgbClr val="03499E"/>
                </a:solidFill>
                <a:latin typeface="Times New Roman"/>
                <a:cs typeface="Times New Roman"/>
              </a:rPr>
              <a:t>đánh</a:t>
            </a:r>
            <a:r>
              <a:rPr sz="2500" b="1" spc="-20" dirty="0">
                <a:solidFill>
                  <a:srgbClr val="03499E"/>
                </a:solidFill>
                <a:latin typeface="Times New Roman"/>
                <a:cs typeface="Times New Roman"/>
              </a:rPr>
              <a:t> </a:t>
            </a:r>
            <a:r>
              <a:rPr sz="2500" b="1" spc="-25" dirty="0">
                <a:solidFill>
                  <a:srgbClr val="03499E"/>
                </a:solidFill>
                <a:latin typeface="Times New Roman"/>
                <a:cs typeface="Times New Roman"/>
              </a:rPr>
              <a:t>giá</a:t>
            </a:r>
            <a:endParaRPr sz="2500">
              <a:latin typeface="Times New Roman"/>
              <a:cs typeface="Times New Roman"/>
            </a:endParaRPr>
          </a:p>
        </p:txBody>
      </p:sp>
      <p:sp>
        <p:nvSpPr>
          <p:cNvPr id="13" name="object 13"/>
          <p:cNvSpPr/>
          <p:nvPr/>
        </p:nvSpPr>
        <p:spPr>
          <a:xfrm>
            <a:off x="3470783" y="3344417"/>
            <a:ext cx="557530" cy="3484879"/>
          </a:xfrm>
          <a:custGeom>
            <a:avLst/>
            <a:gdLst/>
            <a:ahLst/>
            <a:cxnLst/>
            <a:rect l="l" t="t" r="r" b="b"/>
            <a:pathLst>
              <a:path w="557529" h="3484879">
                <a:moveTo>
                  <a:pt x="557276" y="3484810"/>
                </a:moveTo>
                <a:lnTo>
                  <a:pt x="501110" y="3480847"/>
                </a:lnTo>
                <a:lnTo>
                  <a:pt x="448802" y="3469482"/>
                </a:lnTo>
                <a:lnTo>
                  <a:pt x="401470" y="3451499"/>
                </a:lnTo>
                <a:lnTo>
                  <a:pt x="360235" y="3427683"/>
                </a:lnTo>
                <a:lnTo>
                  <a:pt x="326215" y="3398818"/>
                </a:lnTo>
                <a:lnTo>
                  <a:pt x="300529" y="3365687"/>
                </a:lnTo>
                <a:lnTo>
                  <a:pt x="284297" y="3329076"/>
                </a:lnTo>
                <a:lnTo>
                  <a:pt x="278638" y="3289769"/>
                </a:lnTo>
                <a:lnTo>
                  <a:pt x="278638" y="1937512"/>
                </a:lnTo>
                <a:lnTo>
                  <a:pt x="272973" y="1898173"/>
                </a:lnTo>
                <a:lnTo>
                  <a:pt x="256728" y="1861544"/>
                </a:lnTo>
                <a:lnTo>
                  <a:pt x="231027" y="1828406"/>
                </a:lnTo>
                <a:lnTo>
                  <a:pt x="196992" y="1799542"/>
                </a:lnTo>
                <a:lnTo>
                  <a:pt x="155749" y="1775732"/>
                </a:lnTo>
                <a:lnTo>
                  <a:pt x="108420" y="1757757"/>
                </a:lnTo>
                <a:lnTo>
                  <a:pt x="56129" y="1746399"/>
                </a:lnTo>
                <a:lnTo>
                  <a:pt x="0" y="1742440"/>
                </a:lnTo>
                <a:lnTo>
                  <a:pt x="56129" y="1738475"/>
                </a:lnTo>
                <a:lnTo>
                  <a:pt x="108420" y="1727104"/>
                </a:lnTo>
                <a:lnTo>
                  <a:pt x="155749" y="1709114"/>
                </a:lnTo>
                <a:lnTo>
                  <a:pt x="196992" y="1685290"/>
                </a:lnTo>
                <a:lnTo>
                  <a:pt x="231027" y="1656417"/>
                </a:lnTo>
                <a:lnTo>
                  <a:pt x="256728" y="1623282"/>
                </a:lnTo>
                <a:lnTo>
                  <a:pt x="272973" y="1586670"/>
                </a:lnTo>
                <a:lnTo>
                  <a:pt x="278638" y="1547368"/>
                </a:lnTo>
                <a:lnTo>
                  <a:pt x="278638" y="195072"/>
                </a:lnTo>
                <a:lnTo>
                  <a:pt x="284297" y="155769"/>
                </a:lnTo>
                <a:lnTo>
                  <a:pt x="300529" y="119157"/>
                </a:lnTo>
                <a:lnTo>
                  <a:pt x="326215" y="86022"/>
                </a:lnTo>
                <a:lnTo>
                  <a:pt x="360235" y="57150"/>
                </a:lnTo>
                <a:lnTo>
                  <a:pt x="401470" y="33325"/>
                </a:lnTo>
                <a:lnTo>
                  <a:pt x="448802" y="15335"/>
                </a:lnTo>
                <a:lnTo>
                  <a:pt x="501110" y="3964"/>
                </a:lnTo>
                <a:lnTo>
                  <a:pt x="557276" y="0"/>
                </a:lnTo>
              </a:path>
            </a:pathLst>
          </a:custGeom>
          <a:ln w="25400">
            <a:solidFill>
              <a:srgbClr val="FFFFFF"/>
            </a:solidFill>
          </a:ln>
        </p:spPr>
        <p:txBody>
          <a:bodyPr wrap="square" lIns="0" tIns="0" rIns="0" bIns="0" rtlCol="0"/>
          <a:lstStyle/>
          <a:p>
            <a:endParaRPr/>
          </a:p>
        </p:txBody>
      </p:sp>
      <p:grpSp>
        <p:nvGrpSpPr>
          <p:cNvPr id="14" name="object 14"/>
          <p:cNvGrpSpPr/>
          <p:nvPr/>
        </p:nvGrpSpPr>
        <p:grpSpPr>
          <a:xfrm>
            <a:off x="4238244" y="3331775"/>
            <a:ext cx="7604759" cy="3510279"/>
            <a:chOff x="4238244" y="3331775"/>
            <a:chExt cx="7604759" cy="3510279"/>
          </a:xfrm>
        </p:grpSpPr>
        <p:sp>
          <p:nvSpPr>
            <p:cNvPr id="15" name="object 15"/>
            <p:cNvSpPr/>
            <p:nvPr/>
          </p:nvSpPr>
          <p:spPr>
            <a:xfrm>
              <a:off x="4250944" y="3344475"/>
              <a:ext cx="7579359" cy="3484879"/>
            </a:xfrm>
            <a:custGeom>
              <a:avLst/>
              <a:gdLst/>
              <a:ahLst/>
              <a:cxnLst/>
              <a:rect l="l" t="t" r="r" b="b"/>
              <a:pathLst>
                <a:path w="7579359" h="3484879">
                  <a:moveTo>
                    <a:pt x="7578979" y="0"/>
                  </a:moveTo>
                  <a:lnTo>
                    <a:pt x="0" y="0"/>
                  </a:lnTo>
                  <a:lnTo>
                    <a:pt x="0" y="3484753"/>
                  </a:lnTo>
                  <a:lnTo>
                    <a:pt x="7578979" y="3484753"/>
                  </a:lnTo>
                  <a:lnTo>
                    <a:pt x="7578979" y="0"/>
                  </a:lnTo>
                  <a:close/>
                </a:path>
              </a:pathLst>
            </a:custGeom>
            <a:solidFill>
              <a:srgbClr val="BEBEBE"/>
            </a:solidFill>
          </p:spPr>
          <p:txBody>
            <a:bodyPr wrap="square" lIns="0" tIns="0" rIns="0" bIns="0" rtlCol="0"/>
            <a:lstStyle/>
            <a:p>
              <a:endParaRPr/>
            </a:p>
          </p:txBody>
        </p:sp>
        <p:sp>
          <p:nvSpPr>
            <p:cNvPr id="16" name="object 16"/>
            <p:cNvSpPr/>
            <p:nvPr/>
          </p:nvSpPr>
          <p:spPr>
            <a:xfrm>
              <a:off x="4250944" y="3344475"/>
              <a:ext cx="7579359" cy="3484879"/>
            </a:xfrm>
            <a:custGeom>
              <a:avLst/>
              <a:gdLst/>
              <a:ahLst/>
              <a:cxnLst/>
              <a:rect l="l" t="t" r="r" b="b"/>
              <a:pathLst>
                <a:path w="7579359" h="3484879">
                  <a:moveTo>
                    <a:pt x="0" y="3484753"/>
                  </a:moveTo>
                  <a:lnTo>
                    <a:pt x="7578979" y="3484753"/>
                  </a:lnTo>
                  <a:lnTo>
                    <a:pt x="7578979" y="0"/>
                  </a:lnTo>
                  <a:lnTo>
                    <a:pt x="0" y="0"/>
                  </a:lnTo>
                  <a:lnTo>
                    <a:pt x="0" y="3484753"/>
                  </a:lnTo>
                  <a:close/>
                </a:path>
              </a:pathLst>
            </a:custGeom>
            <a:ln w="25400">
              <a:solidFill>
                <a:srgbClr val="E9E1D5"/>
              </a:solidFill>
            </a:ln>
          </p:spPr>
          <p:txBody>
            <a:bodyPr wrap="square" lIns="0" tIns="0" rIns="0" bIns="0" rtlCol="0"/>
            <a:lstStyle/>
            <a:p>
              <a:endParaRPr/>
            </a:p>
          </p:txBody>
        </p:sp>
      </p:grpSp>
      <p:sp>
        <p:nvSpPr>
          <p:cNvPr id="17" name="object 17"/>
          <p:cNvSpPr txBox="1"/>
          <p:nvPr/>
        </p:nvSpPr>
        <p:spPr>
          <a:xfrm>
            <a:off x="4314825" y="3384930"/>
            <a:ext cx="7456170" cy="3355340"/>
          </a:xfrm>
          <a:prstGeom prst="rect">
            <a:avLst/>
          </a:prstGeom>
        </p:spPr>
        <p:txBody>
          <a:bodyPr vert="horz" wrap="square" lIns="0" tIns="55244" rIns="0" bIns="0" rtlCol="0">
            <a:spAutoFit/>
          </a:bodyPr>
          <a:lstStyle/>
          <a:p>
            <a:pPr marL="241300" marR="5715" indent="-229235" algn="just">
              <a:lnSpc>
                <a:spcPct val="86200"/>
              </a:lnSpc>
              <a:spcBef>
                <a:spcPts val="434"/>
              </a:spcBef>
              <a:buChar char="•"/>
              <a:tabLst>
                <a:tab pos="241300" algn="l"/>
              </a:tabLst>
            </a:pPr>
            <a:r>
              <a:rPr sz="2000" dirty="0">
                <a:solidFill>
                  <a:srgbClr val="03499E"/>
                </a:solidFill>
                <a:latin typeface="Times New Roman"/>
                <a:cs typeface="Times New Roman"/>
              </a:rPr>
              <a:t>Áp</a:t>
            </a:r>
            <a:r>
              <a:rPr sz="2000" spc="135" dirty="0">
                <a:solidFill>
                  <a:srgbClr val="03499E"/>
                </a:solidFill>
                <a:latin typeface="Times New Roman"/>
                <a:cs typeface="Times New Roman"/>
              </a:rPr>
              <a:t> </a:t>
            </a:r>
            <a:r>
              <a:rPr sz="2000" dirty="0">
                <a:solidFill>
                  <a:srgbClr val="03499E"/>
                </a:solidFill>
                <a:latin typeface="Times New Roman"/>
                <a:cs typeface="Times New Roman"/>
              </a:rPr>
              <a:t>dụng</a:t>
            </a:r>
            <a:r>
              <a:rPr sz="2000" spc="130" dirty="0">
                <a:solidFill>
                  <a:srgbClr val="03499E"/>
                </a:solidFill>
                <a:latin typeface="Times New Roman"/>
                <a:cs typeface="Times New Roman"/>
              </a:rPr>
              <a:t> </a:t>
            </a:r>
            <a:r>
              <a:rPr sz="2000" dirty="0">
                <a:solidFill>
                  <a:srgbClr val="03499E"/>
                </a:solidFill>
                <a:latin typeface="Times New Roman"/>
                <a:cs typeface="Times New Roman"/>
              </a:rPr>
              <a:t>đối</a:t>
            </a:r>
            <a:r>
              <a:rPr sz="2000" spc="125" dirty="0">
                <a:solidFill>
                  <a:srgbClr val="03499E"/>
                </a:solidFill>
                <a:latin typeface="Times New Roman"/>
                <a:cs typeface="Times New Roman"/>
              </a:rPr>
              <a:t> </a:t>
            </a:r>
            <a:r>
              <a:rPr sz="2000" dirty="0">
                <a:solidFill>
                  <a:srgbClr val="03499E"/>
                </a:solidFill>
                <a:latin typeface="Times New Roman"/>
                <a:cs typeface="Times New Roman"/>
              </a:rPr>
              <a:t>với</a:t>
            </a:r>
            <a:r>
              <a:rPr sz="2000" spc="135" dirty="0">
                <a:solidFill>
                  <a:srgbClr val="03499E"/>
                </a:solidFill>
                <a:latin typeface="Times New Roman"/>
                <a:cs typeface="Times New Roman"/>
              </a:rPr>
              <a:t> </a:t>
            </a:r>
            <a:r>
              <a:rPr sz="2000" dirty="0">
                <a:solidFill>
                  <a:srgbClr val="03499E"/>
                </a:solidFill>
                <a:latin typeface="Times New Roman"/>
                <a:cs typeface="Times New Roman"/>
              </a:rPr>
              <a:t>các</a:t>
            </a:r>
            <a:r>
              <a:rPr sz="2000" spc="140" dirty="0">
                <a:solidFill>
                  <a:srgbClr val="03499E"/>
                </a:solidFill>
                <a:latin typeface="Times New Roman"/>
                <a:cs typeface="Times New Roman"/>
              </a:rPr>
              <a:t> </a:t>
            </a:r>
            <a:r>
              <a:rPr sz="2000" dirty="0">
                <a:solidFill>
                  <a:srgbClr val="03499E"/>
                </a:solidFill>
                <a:latin typeface="Times New Roman"/>
                <a:cs typeface="Times New Roman"/>
              </a:rPr>
              <a:t>gói</a:t>
            </a:r>
            <a:r>
              <a:rPr sz="2000" spc="135" dirty="0">
                <a:solidFill>
                  <a:srgbClr val="03499E"/>
                </a:solidFill>
                <a:latin typeface="Times New Roman"/>
                <a:cs typeface="Times New Roman"/>
              </a:rPr>
              <a:t> </a:t>
            </a:r>
            <a:r>
              <a:rPr sz="2000" dirty="0">
                <a:solidFill>
                  <a:srgbClr val="03499E"/>
                </a:solidFill>
                <a:latin typeface="Times New Roman"/>
                <a:cs typeface="Times New Roman"/>
              </a:rPr>
              <a:t>thầu</a:t>
            </a:r>
            <a:r>
              <a:rPr sz="2000" spc="145" dirty="0">
                <a:solidFill>
                  <a:srgbClr val="03499E"/>
                </a:solidFill>
                <a:latin typeface="Times New Roman"/>
                <a:cs typeface="Times New Roman"/>
              </a:rPr>
              <a:t> </a:t>
            </a:r>
            <a:r>
              <a:rPr sz="2000" dirty="0">
                <a:solidFill>
                  <a:srgbClr val="03499E"/>
                </a:solidFill>
                <a:latin typeface="Times New Roman"/>
                <a:cs typeface="Times New Roman"/>
              </a:rPr>
              <a:t>mà</a:t>
            </a:r>
            <a:r>
              <a:rPr sz="2000" spc="140" dirty="0">
                <a:solidFill>
                  <a:srgbClr val="03499E"/>
                </a:solidFill>
                <a:latin typeface="Times New Roman"/>
                <a:cs typeface="Times New Roman"/>
              </a:rPr>
              <a:t> </a:t>
            </a:r>
            <a:r>
              <a:rPr sz="2000" dirty="0">
                <a:solidFill>
                  <a:srgbClr val="03499E"/>
                </a:solidFill>
                <a:latin typeface="Times New Roman"/>
                <a:cs typeface="Times New Roman"/>
              </a:rPr>
              <a:t>các</a:t>
            </a:r>
            <a:r>
              <a:rPr sz="2000" spc="140" dirty="0">
                <a:solidFill>
                  <a:srgbClr val="03499E"/>
                </a:solidFill>
                <a:latin typeface="Times New Roman"/>
                <a:cs typeface="Times New Roman"/>
              </a:rPr>
              <a:t> </a:t>
            </a:r>
            <a:r>
              <a:rPr sz="2000" dirty="0">
                <a:solidFill>
                  <a:srgbClr val="03499E"/>
                </a:solidFill>
                <a:latin typeface="Times New Roman"/>
                <a:cs typeface="Times New Roman"/>
              </a:rPr>
              <a:t>chi</a:t>
            </a:r>
            <a:r>
              <a:rPr sz="2000" spc="140" dirty="0">
                <a:solidFill>
                  <a:srgbClr val="03499E"/>
                </a:solidFill>
                <a:latin typeface="Times New Roman"/>
                <a:cs typeface="Times New Roman"/>
              </a:rPr>
              <a:t> </a:t>
            </a:r>
            <a:r>
              <a:rPr sz="2000" dirty="0">
                <a:solidFill>
                  <a:srgbClr val="03499E"/>
                </a:solidFill>
                <a:latin typeface="Times New Roman"/>
                <a:cs typeface="Times New Roman"/>
              </a:rPr>
              <a:t>phí</a:t>
            </a:r>
            <a:r>
              <a:rPr sz="2000" spc="140" dirty="0">
                <a:solidFill>
                  <a:srgbClr val="03499E"/>
                </a:solidFill>
                <a:latin typeface="Times New Roman"/>
                <a:cs typeface="Times New Roman"/>
              </a:rPr>
              <a:t> </a:t>
            </a:r>
            <a:r>
              <a:rPr sz="2000" dirty="0">
                <a:solidFill>
                  <a:srgbClr val="03499E"/>
                </a:solidFill>
                <a:latin typeface="Times New Roman"/>
                <a:cs typeface="Times New Roman"/>
              </a:rPr>
              <a:t>quy</a:t>
            </a:r>
            <a:r>
              <a:rPr sz="2000" spc="135" dirty="0">
                <a:solidFill>
                  <a:srgbClr val="03499E"/>
                </a:solidFill>
                <a:latin typeface="Times New Roman"/>
                <a:cs typeface="Times New Roman"/>
              </a:rPr>
              <a:t> </a:t>
            </a:r>
            <a:r>
              <a:rPr sz="2000" dirty="0">
                <a:solidFill>
                  <a:srgbClr val="03499E"/>
                </a:solidFill>
                <a:latin typeface="Times New Roman"/>
                <a:cs typeface="Times New Roman"/>
              </a:rPr>
              <a:t>đổi</a:t>
            </a:r>
            <a:r>
              <a:rPr sz="2000" spc="135" dirty="0">
                <a:solidFill>
                  <a:srgbClr val="03499E"/>
                </a:solidFill>
                <a:latin typeface="Times New Roman"/>
                <a:cs typeface="Times New Roman"/>
              </a:rPr>
              <a:t> </a:t>
            </a:r>
            <a:r>
              <a:rPr sz="2000" dirty="0">
                <a:solidFill>
                  <a:srgbClr val="03499E"/>
                </a:solidFill>
                <a:latin typeface="Times New Roman"/>
                <a:cs typeface="Times New Roman"/>
              </a:rPr>
              <a:t>được</a:t>
            </a:r>
            <a:r>
              <a:rPr sz="2000" spc="120" dirty="0">
                <a:solidFill>
                  <a:srgbClr val="03499E"/>
                </a:solidFill>
                <a:latin typeface="Times New Roman"/>
                <a:cs typeface="Times New Roman"/>
              </a:rPr>
              <a:t> </a:t>
            </a:r>
            <a:r>
              <a:rPr sz="2000" dirty="0">
                <a:solidFill>
                  <a:srgbClr val="03499E"/>
                </a:solidFill>
                <a:latin typeface="Times New Roman"/>
                <a:cs typeface="Times New Roman"/>
              </a:rPr>
              <a:t>trên</a:t>
            </a:r>
            <a:r>
              <a:rPr sz="2000" spc="145" dirty="0">
                <a:solidFill>
                  <a:srgbClr val="03499E"/>
                </a:solidFill>
                <a:latin typeface="Times New Roman"/>
                <a:cs typeface="Times New Roman"/>
              </a:rPr>
              <a:t> </a:t>
            </a:r>
            <a:r>
              <a:rPr sz="2000" spc="-20" dirty="0">
                <a:solidFill>
                  <a:srgbClr val="03499E"/>
                </a:solidFill>
                <a:latin typeface="Times New Roman"/>
                <a:cs typeface="Times New Roman"/>
              </a:rPr>
              <a:t>cùng </a:t>
            </a:r>
            <a:r>
              <a:rPr sz="2000" dirty="0">
                <a:solidFill>
                  <a:srgbClr val="03499E"/>
                </a:solidFill>
                <a:latin typeface="Times New Roman"/>
                <a:cs typeface="Times New Roman"/>
              </a:rPr>
              <a:t>một</a:t>
            </a:r>
            <a:r>
              <a:rPr sz="2000" spc="280" dirty="0">
                <a:solidFill>
                  <a:srgbClr val="03499E"/>
                </a:solidFill>
                <a:latin typeface="Times New Roman"/>
                <a:cs typeface="Times New Roman"/>
              </a:rPr>
              <a:t> </a:t>
            </a:r>
            <a:r>
              <a:rPr sz="2000" dirty="0">
                <a:solidFill>
                  <a:srgbClr val="03499E"/>
                </a:solidFill>
                <a:latin typeface="Times New Roman"/>
                <a:cs typeface="Times New Roman"/>
              </a:rPr>
              <a:t>mặt</a:t>
            </a:r>
            <a:r>
              <a:rPr sz="2000" spc="260" dirty="0">
                <a:solidFill>
                  <a:srgbClr val="03499E"/>
                </a:solidFill>
                <a:latin typeface="Times New Roman"/>
                <a:cs typeface="Times New Roman"/>
              </a:rPr>
              <a:t> </a:t>
            </a:r>
            <a:r>
              <a:rPr sz="2000" dirty="0">
                <a:solidFill>
                  <a:srgbClr val="03499E"/>
                </a:solidFill>
                <a:latin typeface="Times New Roman"/>
                <a:cs typeface="Times New Roman"/>
              </a:rPr>
              <a:t>bằng</a:t>
            </a:r>
            <a:r>
              <a:rPr sz="2000" spc="265" dirty="0">
                <a:solidFill>
                  <a:srgbClr val="03499E"/>
                </a:solidFill>
                <a:latin typeface="Times New Roman"/>
                <a:cs typeface="Times New Roman"/>
              </a:rPr>
              <a:t> </a:t>
            </a:r>
            <a:r>
              <a:rPr sz="2000" dirty="0">
                <a:solidFill>
                  <a:srgbClr val="03499E"/>
                </a:solidFill>
                <a:latin typeface="Times New Roman"/>
                <a:cs typeface="Times New Roman"/>
              </a:rPr>
              <a:t>về</a:t>
            </a:r>
            <a:r>
              <a:rPr sz="2000" spc="265" dirty="0">
                <a:solidFill>
                  <a:srgbClr val="03499E"/>
                </a:solidFill>
                <a:latin typeface="Times New Roman"/>
                <a:cs typeface="Times New Roman"/>
              </a:rPr>
              <a:t> </a:t>
            </a:r>
            <a:r>
              <a:rPr sz="2000" dirty="0">
                <a:solidFill>
                  <a:srgbClr val="03499E"/>
                </a:solidFill>
                <a:latin typeface="Times New Roman"/>
                <a:cs typeface="Times New Roman"/>
              </a:rPr>
              <a:t>các</a:t>
            </a:r>
            <a:r>
              <a:rPr sz="2000" spc="265" dirty="0">
                <a:solidFill>
                  <a:srgbClr val="03499E"/>
                </a:solidFill>
                <a:latin typeface="Times New Roman"/>
                <a:cs typeface="Times New Roman"/>
              </a:rPr>
              <a:t> </a:t>
            </a:r>
            <a:r>
              <a:rPr sz="2000" dirty="0">
                <a:solidFill>
                  <a:srgbClr val="03499E"/>
                </a:solidFill>
                <a:latin typeface="Times New Roman"/>
                <a:cs typeface="Times New Roman"/>
              </a:rPr>
              <a:t>yếu</a:t>
            </a:r>
            <a:r>
              <a:rPr sz="2000" spc="270" dirty="0">
                <a:solidFill>
                  <a:srgbClr val="03499E"/>
                </a:solidFill>
                <a:latin typeface="Times New Roman"/>
                <a:cs typeface="Times New Roman"/>
              </a:rPr>
              <a:t> </a:t>
            </a:r>
            <a:r>
              <a:rPr sz="2000" dirty="0">
                <a:solidFill>
                  <a:srgbClr val="03499E"/>
                </a:solidFill>
                <a:latin typeface="Times New Roman"/>
                <a:cs typeface="Times New Roman"/>
              </a:rPr>
              <a:t>tố</a:t>
            </a:r>
            <a:r>
              <a:rPr sz="2000" spc="260" dirty="0">
                <a:solidFill>
                  <a:srgbClr val="03499E"/>
                </a:solidFill>
                <a:latin typeface="Times New Roman"/>
                <a:cs typeface="Times New Roman"/>
              </a:rPr>
              <a:t> </a:t>
            </a:r>
            <a:r>
              <a:rPr sz="2000" dirty="0">
                <a:solidFill>
                  <a:srgbClr val="03499E"/>
                </a:solidFill>
                <a:latin typeface="Times New Roman"/>
                <a:cs typeface="Times New Roman"/>
              </a:rPr>
              <a:t>kỹ</a:t>
            </a:r>
            <a:r>
              <a:rPr sz="2000" spc="260" dirty="0">
                <a:solidFill>
                  <a:srgbClr val="03499E"/>
                </a:solidFill>
                <a:latin typeface="Times New Roman"/>
                <a:cs typeface="Times New Roman"/>
              </a:rPr>
              <a:t> </a:t>
            </a:r>
            <a:r>
              <a:rPr sz="2000" dirty="0">
                <a:solidFill>
                  <a:srgbClr val="03499E"/>
                </a:solidFill>
                <a:latin typeface="Times New Roman"/>
                <a:cs typeface="Times New Roman"/>
              </a:rPr>
              <a:t>thuật,</a:t>
            </a:r>
            <a:r>
              <a:rPr sz="2000" spc="270" dirty="0">
                <a:solidFill>
                  <a:srgbClr val="03499E"/>
                </a:solidFill>
                <a:latin typeface="Times New Roman"/>
                <a:cs typeface="Times New Roman"/>
              </a:rPr>
              <a:t> </a:t>
            </a:r>
            <a:r>
              <a:rPr sz="2000" dirty="0">
                <a:solidFill>
                  <a:srgbClr val="03499E"/>
                </a:solidFill>
                <a:latin typeface="Times New Roman"/>
                <a:cs typeface="Times New Roman"/>
              </a:rPr>
              <a:t>tài</a:t>
            </a:r>
            <a:r>
              <a:rPr sz="2000" spc="250" dirty="0">
                <a:solidFill>
                  <a:srgbClr val="03499E"/>
                </a:solidFill>
                <a:latin typeface="Times New Roman"/>
                <a:cs typeface="Times New Roman"/>
              </a:rPr>
              <a:t> </a:t>
            </a:r>
            <a:r>
              <a:rPr sz="2000" dirty="0">
                <a:solidFill>
                  <a:srgbClr val="03499E"/>
                </a:solidFill>
                <a:latin typeface="Times New Roman"/>
                <a:cs typeface="Times New Roman"/>
              </a:rPr>
              <a:t>chính,</a:t>
            </a:r>
            <a:r>
              <a:rPr sz="2000" spc="270" dirty="0">
                <a:solidFill>
                  <a:srgbClr val="03499E"/>
                </a:solidFill>
                <a:latin typeface="Times New Roman"/>
                <a:cs typeface="Times New Roman"/>
              </a:rPr>
              <a:t> </a:t>
            </a:r>
            <a:r>
              <a:rPr sz="2000" dirty="0">
                <a:solidFill>
                  <a:srgbClr val="03499E"/>
                </a:solidFill>
                <a:latin typeface="Times New Roman"/>
                <a:cs typeface="Times New Roman"/>
              </a:rPr>
              <a:t>thương</a:t>
            </a:r>
            <a:r>
              <a:rPr sz="2000" spc="260" dirty="0">
                <a:solidFill>
                  <a:srgbClr val="03499E"/>
                </a:solidFill>
                <a:latin typeface="Times New Roman"/>
                <a:cs typeface="Times New Roman"/>
              </a:rPr>
              <a:t> </a:t>
            </a:r>
            <a:r>
              <a:rPr sz="2000" dirty="0">
                <a:solidFill>
                  <a:srgbClr val="03499E"/>
                </a:solidFill>
                <a:latin typeface="Times New Roman"/>
                <a:cs typeface="Times New Roman"/>
              </a:rPr>
              <a:t>mại</a:t>
            </a:r>
            <a:r>
              <a:rPr sz="2000" spc="265" dirty="0">
                <a:solidFill>
                  <a:srgbClr val="03499E"/>
                </a:solidFill>
                <a:latin typeface="Times New Roman"/>
                <a:cs typeface="Times New Roman"/>
              </a:rPr>
              <a:t> </a:t>
            </a:r>
            <a:r>
              <a:rPr sz="2000" dirty="0">
                <a:solidFill>
                  <a:srgbClr val="03499E"/>
                </a:solidFill>
                <a:latin typeface="Times New Roman"/>
                <a:cs typeface="Times New Roman"/>
              </a:rPr>
              <a:t>cho</a:t>
            </a:r>
            <a:r>
              <a:rPr sz="2000" spc="280" dirty="0">
                <a:solidFill>
                  <a:srgbClr val="03499E"/>
                </a:solidFill>
                <a:latin typeface="Times New Roman"/>
                <a:cs typeface="Times New Roman"/>
              </a:rPr>
              <a:t> </a:t>
            </a:r>
            <a:r>
              <a:rPr sz="2000" spc="-25" dirty="0">
                <a:solidFill>
                  <a:srgbClr val="03499E"/>
                </a:solidFill>
                <a:latin typeface="Times New Roman"/>
                <a:cs typeface="Times New Roman"/>
              </a:rPr>
              <a:t>cả </a:t>
            </a:r>
            <a:r>
              <a:rPr sz="2000" dirty="0">
                <a:solidFill>
                  <a:srgbClr val="03499E"/>
                </a:solidFill>
                <a:latin typeface="Times New Roman"/>
                <a:cs typeface="Times New Roman"/>
              </a:rPr>
              <a:t>vòng</a:t>
            </a:r>
            <a:r>
              <a:rPr sz="2000" spc="-30" dirty="0">
                <a:solidFill>
                  <a:srgbClr val="03499E"/>
                </a:solidFill>
                <a:latin typeface="Times New Roman"/>
                <a:cs typeface="Times New Roman"/>
              </a:rPr>
              <a:t> </a:t>
            </a:r>
            <a:r>
              <a:rPr sz="2000" dirty="0">
                <a:solidFill>
                  <a:srgbClr val="03499E"/>
                </a:solidFill>
                <a:latin typeface="Times New Roman"/>
                <a:cs typeface="Times New Roman"/>
              </a:rPr>
              <a:t>đời</a:t>
            </a:r>
            <a:r>
              <a:rPr sz="2000" spc="-15" dirty="0">
                <a:solidFill>
                  <a:srgbClr val="03499E"/>
                </a:solidFill>
                <a:latin typeface="Times New Roman"/>
                <a:cs typeface="Times New Roman"/>
              </a:rPr>
              <a:t> </a:t>
            </a:r>
            <a:r>
              <a:rPr sz="2000" dirty="0">
                <a:solidFill>
                  <a:srgbClr val="03499E"/>
                </a:solidFill>
                <a:latin typeface="Times New Roman"/>
                <a:cs typeface="Times New Roman"/>
              </a:rPr>
              <a:t>sử</a:t>
            </a:r>
            <a:r>
              <a:rPr sz="2000" spc="-5" dirty="0">
                <a:solidFill>
                  <a:srgbClr val="03499E"/>
                </a:solidFill>
                <a:latin typeface="Times New Roman"/>
                <a:cs typeface="Times New Roman"/>
              </a:rPr>
              <a:t> </a:t>
            </a:r>
            <a:r>
              <a:rPr sz="2000" dirty="0">
                <a:solidFill>
                  <a:srgbClr val="03499E"/>
                </a:solidFill>
                <a:latin typeface="Times New Roman"/>
                <a:cs typeface="Times New Roman"/>
              </a:rPr>
              <a:t>dụng</a:t>
            </a:r>
            <a:r>
              <a:rPr sz="2000" spc="-30" dirty="0">
                <a:solidFill>
                  <a:srgbClr val="03499E"/>
                </a:solidFill>
                <a:latin typeface="Times New Roman"/>
                <a:cs typeface="Times New Roman"/>
              </a:rPr>
              <a:t> </a:t>
            </a:r>
            <a:r>
              <a:rPr sz="2000" dirty="0">
                <a:solidFill>
                  <a:srgbClr val="03499E"/>
                </a:solidFill>
                <a:latin typeface="Times New Roman"/>
                <a:cs typeface="Times New Roman"/>
              </a:rPr>
              <a:t>của</a:t>
            </a:r>
            <a:r>
              <a:rPr sz="2000" spc="-5" dirty="0">
                <a:solidFill>
                  <a:srgbClr val="03499E"/>
                </a:solidFill>
                <a:latin typeface="Times New Roman"/>
                <a:cs typeface="Times New Roman"/>
              </a:rPr>
              <a:t> </a:t>
            </a:r>
            <a:r>
              <a:rPr sz="2000" dirty="0">
                <a:solidFill>
                  <a:srgbClr val="03499E"/>
                </a:solidFill>
                <a:latin typeface="Times New Roman"/>
                <a:cs typeface="Times New Roman"/>
              </a:rPr>
              <a:t>hàng</a:t>
            </a:r>
            <a:r>
              <a:rPr sz="2000" spc="-20" dirty="0">
                <a:solidFill>
                  <a:srgbClr val="03499E"/>
                </a:solidFill>
                <a:latin typeface="Times New Roman"/>
                <a:cs typeface="Times New Roman"/>
              </a:rPr>
              <a:t> </a:t>
            </a:r>
            <a:r>
              <a:rPr sz="2000" dirty="0">
                <a:solidFill>
                  <a:srgbClr val="03499E"/>
                </a:solidFill>
                <a:latin typeface="Times New Roman"/>
                <a:cs typeface="Times New Roman"/>
              </a:rPr>
              <a:t>hóa,</a:t>
            </a:r>
            <a:r>
              <a:rPr sz="2000" spc="-20" dirty="0">
                <a:solidFill>
                  <a:srgbClr val="03499E"/>
                </a:solidFill>
                <a:latin typeface="Times New Roman"/>
                <a:cs typeface="Times New Roman"/>
              </a:rPr>
              <a:t> </a:t>
            </a:r>
            <a:r>
              <a:rPr sz="2000" dirty="0">
                <a:solidFill>
                  <a:srgbClr val="03499E"/>
                </a:solidFill>
                <a:latin typeface="Times New Roman"/>
                <a:cs typeface="Times New Roman"/>
              </a:rPr>
              <a:t>công</a:t>
            </a:r>
            <a:r>
              <a:rPr sz="2000" spc="-25" dirty="0">
                <a:solidFill>
                  <a:srgbClr val="03499E"/>
                </a:solidFill>
                <a:latin typeface="Times New Roman"/>
                <a:cs typeface="Times New Roman"/>
              </a:rPr>
              <a:t> </a:t>
            </a:r>
            <a:r>
              <a:rPr sz="2000" dirty="0">
                <a:solidFill>
                  <a:srgbClr val="03499E"/>
                </a:solidFill>
                <a:latin typeface="Times New Roman"/>
                <a:cs typeface="Times New Roman"/>
              </a:rPr>
              <a:t>trình,</a:t>
            </a:r>
            <a:r>
              <a:rPr sz="2000" spc="-5" dirty="0">
                <a:solidFill>
                  <a:srgbClr val="03499E"/>
                </a:solidFill>
                <a:latin typeface="Times New Roman"/>
                <a:cs typeface="Times New Roman"/>
              </a:rPr>
              <a:t> </a:t>
            </a:r>
            <a:r>
              <a:rPr sz="2000" dirty="0">
                <a:solidFill>
                  <a:srgbClr val="03499E"/>
                </a:solidFill>
                <a:latin typeface="Times New Roman"/>
                <a:cs typeface="Times New Roman"/>
              </a:rPr>
              <a:t>dịch</a:t>
            </a:r>
            <a:r>
              <a:rPr sz="2000" spc="-20" dirty="0">
                <a:solidFill>
                  <a:srgbClr val="03499E"/>
                </a:solidFill>
                <a:latin typeface="Times New Roman"/>
                <a:cs typeface="Times New Roman"/>
              </a:rPr>
              <a:t> </a:t>
            </a:r>
            <a:r>
              <a:rPr sz="2000" dirty="0">
                <a:solidFill>
                  <a:srgbClr val="03499E"/>
                </a:solidFill>
                <a:latin typeface="Times New Roman"/>
                <a:cs typeface="Times New Roman"/>
              </a:rPr>
              <a:t>vụ</a:t>
            </a:r>
            <a:r>
              <a:rPr sz="2000" spc="-20" dirty="0">
                <a:solidFill>
                  <a:srgbClr val="03499E"/>
                </a:solidFill>
                <a:latin typeface="Times New Roman"/>
                <a:cs typeface="Times New Roman"/>
              </a:rPr>
              <a:t> PTV;</a:t>
            </a:r>
            <a:endParaRPr sz="2000">
              <a:latin typeface="Times New Roman"/>
              <a:cs typeface="Times New Roman"/>
            </a:endParaRPr>
          </a:p>
          <a:p>
            <a:pPr marL="241300" marR="5080" indent="-229235" algn="just">
              <a:lnSpc>
                <a:spcPct val="86200"/>
              </a:lnSpc>
              <a:spcBef>
                <a:spcPts val="355"/>
              </a:spcBef>
              <a:buChar char="•"/>
              <a:tabLst>
                <a:tab pos="241300" algn="l"/>
              </a:tabLst>
            </a:pPr>
            <a:r>
              <a:rPr sz="2000" dirty="0">
                <a:solidFill>
                  <a:srgbClr val="03499E"/>
                </a:solidFill>
                <a:latin typeface="Times New Roman"/>
                <a:cs typeface="Times New Roman"/>
              </a:rPr>
              <a:t>Yếu</a:t>
            </a:r>
            <a:r>
              <a:rPr sz="2000" spc="65" dirty="0">
                <a:solidFill>
                  <a:srgbClr val="03499E"/>
                </a:solidFill>
                <a:latin typeface="Times New Roman"/>
                <a:cs typeface="Times New Roman"/>
              </a:rPr>
              <a:t> </a:t>
            </a:r>
            <a:r>
              <a:rPr sz="2000" dirty="0">
                <a:solidFill>
                  <a:srgbClr val="03499E"/>
                </a:solidFill>
                <a:latin typeface="Times New Roman"/>
                <a:cs typeface="Times New Roman"/>
              </a:rPr>
              <a:t>tố</a:t>
            </a:r>
            <a:r>
              <a:rPr sz="2000" spc="65" dirty="0">
                <a:solidFill>
                  <a:srgbClr val="03499E"/>
                </a:solidFill>
                <a:latin typeface="Times New Roman"/>
                <a:cs typeface="Times New Roman"/>
              </a:rPr>
              <a:t> </a:t>
            </a:r>
            <a:r>
              <a:rPr sz="2000" dirty="0">
                <a:solidFill>
                  <a:srgbClr val="03499E"/>
                </a:solidFill>
                <a:latin typeface="Times New Roman"/>
                <a:cs typeface="Times New Roman"/>
              </a:rPr>
              <a:t>được</a:t>
            </a:r>
            <a:r>
              <a:rPr sz="2000" spc="55" dirty="0">
                <a:solidFill>
                  <a:srgbClr val="03499E"/>
                </a:solidFill>
                <a:latin typeface="Times New Roman"/>
                <a:cs typeface="Times New Roman"/>
              </a:rPr>
              <a:t> </a:t>
            </a:r>
            <a:r>
              <a:rPr sz="2000" dirty="0">
                <a:solidFill>
                  <a:srgbClr val="03499E"/>
                </a:solidFill>
                <a:latin typeface="Times New Roman"/>
                <a:cs typeface="Times New Roman"/>
              </a:rPr>
              <a:t>quy</a:t>
            </a:r>
            <a:r>
              <a:rPr sz="2000" spc="65" dirty="0">
                <a:solidFill>
                  <a:srgbClr val="03499E"/>
                </a:solidFill>
                <a:latin typeface="Times New Roman"/>
                <a:cs typeface="Times New Roman"/>
              </a:rPr>
              <a:t> </a:t>
            </a:r>
            <a:r>
              <a:rPr sz="2000" dirty="0">
                <a:solidFill>
                  <a:srgbClr val="03499E"/>
                </a:solidFill>
                <a:latin typeface="Times New Roman"/>
                <a:cs typeface="Times New Roman"/>
              </a:rPr>
              <a:t>đổi:</a:t>
            </a:r>
            <a:r>
              <a:rPr sz="2000" spc="65" dirty="0">
                <a:solidFill>
                  <a:srgbClr val="03499E"/>
                </a:solidFill>
                <a:latin typeface="Times New Roman"/>
                <a:cs typeface="Times New Roman"/>
              </a:rPr>
              <a:t> </a:t>
            </a:r>
            <a:r>
              <a:rPr sz="2000" dirty="0">
                <a:solidFill>
                  <a:srgbClr val="03499E"/>
                </a:solidFill>
                <a:latin typeface="Times New Roman"/>
                <a:cs typeface="Times New Roman"/>
              </a:rPr>
              <a:t>chi</a:t>
            </a:r>
            <a:r>
              <a:rPr sz="2000" spc="55" dirty="0">
                <a:solidFill>
                  <a:srgbClr val="03499E"/>
                </a:solidFill>
                <a:latin typeface="Times New Roman"/>
                <a:cs typeface="Times New Roman"/>
              </a:rPr>
              <a:t> </a:t>
            </a:r>
            <a:r>
              <a:rPr sz="2000" dirty="0">
                <a:solidFill>
                  <a:srgbClr val="03499E"/>
                </a:solidFill>
                <a:latin typeface="Times New Roman"/>
                <a:cs typeface="Times New Roman"/>
              </a:rPr>
              <a:t>phí</a:t>
            </a:r>
            <a:r>
              <a:rPr sz="2000" spc="50" dirty="0">
                <a:solidFill>
                  <a:srgbClr val="03499E"/>
                </a:solidFill>
                <a:latin typeface="Times New Roman"/>
                <a:cs typeface="Times New Roman"/>
              </a:rPr>
              <a:t> </a:t>
            </a:r>
            <a:r>
              <a:rPr sz="2000" dirty="0">
                <a:solidFill>
                  <a:srgbClr val="03499E"/>
                </a:solidFill>
                <a:latin typeface="Times New Roman"/>
                <a:cs typeface="Times New Roman"/>
              </a:rPr>
              <a:t>cần</a:t>
            </a:r>
            <a:r>
              <a:rPr sz="2000" spc="75" dirty="0">
                <a:solidFill>
                  <a:srgbClr val="03499E"/>
                </a:solidFill>
                <a:latin typeface="Times New Roman"/>
                <a:cs typeface="Times New Roman"/>
              </a:rPr>
              <a:t> </a:t>
            </a:r>
            <a:r>
              <a:rPr sz="2000" dirty="0">
                <a:solidFill>
                  <a:srgbClr val="03499E"/>
                </a:solidFill>
                <a:latin typeface="Times New Roman"/>
                <a:cs typeface="Times New Roman"/>
              </a:rPr>
              <a:t>thiết</a:t>
            </a:r>
            <a:r>
              <a:rPr sz="2000" spc="70" dirty="0">
                <a:solidFill>
                  <a:srgbClr val="03499E"/>
                </a:solidFill>
                <a:latin typeface="Times New Roman"/>
                <a:cs typeface="Times New Roman"/>
              </a:rPr>
              <a:t> </a:t>
            </a:r>
            <a:r>
              <a:rPr sz="2000" dirty="0">
                <a:solidFill>
                  <a:srgbClr val="03499E"/>
                </a:solidFill>
                <a:latin typeface="Times New Roman"/>
                <a:cs typeface="Times New Roman"/>
              </a:rPr>
              <a:t>để</a:t>
            </a:r>
            <a:r>
              <a:rPr sz="2000" spc="55" dirty="0">
                <a:solidFill>
                  <a:srgbClr val="03499E"/>
                </a:solidFill>
                <a:latin typeface="Times New Roman"/>
                <a:cs typeface="Times New Roman"/>
              </a:rPr>
              <a:t> </a:t>
            </a:r>
            <a:r>
              <a:rPr sz="2000" dirty="0">
                <a:solidFill>
                  <a:srgbClr val="03499E"/>
                </a:solidFill>
                <a:latin typeface="Times New Roman"/>
                <a:cs typeface="Times New Roman"/>
              </a:rPr>
              <a:t>vận</a:t>
            </a:r>
            <a:r>
              <a:rPr sz="2000" spc="65" dirty="0">
                <a:solidFill>
                  <a:srgbClr val="03499E"/>
                </a:solidFill>
                <a:latin typeface="Times New Roman"/>
                <a:cs typeface="Times New Roman"/>
              </a:rPr>
              <a:t> </a:t>
            </a:r>
            <a:r>
              <a:rPr sz="2000" dirty="0">
                <a:solidFill>
                  <a:srgbClr val="03499E"/>
                </a:solidFill>
                <a:latin typeface="Times New Roman"/>
                <a:cs typeface="Times New Roman"/>
              </a:rPr>
              <a:t>hành,</a:t>
            </a:r>
            <a:r>
              <a:rPr sz="2000" spc="65" dirty="0">
                <a:solidFill>
                  <a:srgbClr val="03499E"/>
                </a:solidFill>
                <a:latin typeface="Times New Roman"/>
                <a:cs typeface="Times New Roman"/>
              </a:rPr>
              <a:t> </a:t>
            </a:r>
            <a:r>
              <a:rPr sz="2000" dirty="0">
                <a:solidFill>
                  <a:srgbClr val="03499E"/>
                </a:solidFill>
                <a:latin typeface="Times New Roman"/>
                <a:cs typeface="Times New Roman"/>
              </a:rPr>
              <a:t>bảo</a:t>
            </a:r>
            <a:r>
              <a:rPr sz="2000" spc="60" dirty="0">
                <a:solidFill>
                  <a:srgbClr val="03499E"/>
                </a:solidFill>
                <a:latin typeface="Times New Roman"/>
                <a:cs typeface="Times New Roman"/>
              </a:rPr>
              <a:t> </a:t>
            </a:r>
            <a:r>
              <a:rPr sz="2000" dirty="0">
                <a:solidFill>
                  <a:srgbClr val="03499E"/>
                </a:solidFill>
                <a:latin typeface="Times New Roman"/>
                <a:cs typeface="Times New Roman"/>
              </a:rPr>
              <a:t>dưỡng</a:t>
            </a:r>
            <a:r>
              <a:rPr sz="2000" spc="65" dirty="0">
                <a:solidFill>
                  <a:srgbClr val="03499E"/>
                </a:solidFill>
                <a:latin typeface="Times New Roman"/>
                <a:cs typeface="Times New Roman"/>
              </a:rPr>
              <a:t> </a:t>
            </a:r>
            <a:r>
              <a:rPr sz="2000" dirty="0">
                <a:solidFill>
                  <a:srgbClr val="03499E"/>
                </a:solidFill>
                <a:latin typeface="Times New Roman"/>
                <a:cs typeface="Times New Roman"/>
              </a:rPr>
              <a:t>và</a:t>
            </a:r>
            <a:r>
              <a:rPr sz="2000" spc="70" dirty="0">
                <a:solidFill>
                  <a:srgbClr val="03499E"/>
                </a:solidFill>
                <a:latin typeface="Times New Roman"/>
                <a:cs typeface="Times New Roman"/>
              </a:rPr>
              <a:t> </a:t>
            </a:r>
            <a:r>
              <a:rPr sz="2000" spc="-25" dirty="0">
                <a:solidFill>
                  <a:srgbClr val="03499E"/>
                </a:solidFill>
                <a:latin typeface="Times New Roman"/>
                <a:cs typeface="Times New Roman"/>
              </a:rPr>
              <a:t>các </a:t>
            </a:r>
            <a:r>
              <a:rPr sz="2000" dirty="0">
                <a:solidFill>
                  <a:srgbClr val="03499E"/>
                </a:solidFill>
                <a:latin typeface="Times New Roman"/>
                <a:cs typeface="Times New Roman"/>
              </a:rPr>
              <a:t>chi</a:t>
            </a:r>
            <a:r>
              <a:rPr sz="2000" spc="140" dirty="0">
                <a:solidFill>
                  <a:srgbClr val="03499E"/>
                </a:solidFill>
                <a:latin typeface="Times New Roman"/>
                <a:cs typeface="Times New Roman"/>
              </a:rPr>
              <a:t> </a:t>
            </a:r>
            <a:r>
              <a:rPr sz="2000" dirty="0">
                <a:solidFill>
                  <a:srgbClr val="03499E"/>
                </a:solidFill>
                <a:latin typeface="Times New Roman"/>
                <a:cs typeface="Times New Roman"/>
              </a:rPr>
              <a:t>phí</a:t>
            </a:r>
            <a:r>
              <a:rPr sz="2000" spc="140" dirty="0">
                <a:solidFill>
                  <a:srgbClr val="03499E"/>
                </a:solidFill>
                <a:latin typeface="Times New Roman"/>
                <a:cs typeface="Times New Roman"/>
              </a:rPr>
              <a:t> </a:t>
            </a:r>
            <a:r>
              <a:rPr sz="2000" dirty="0">
                <a:solidFill>
                  <a:srgbClr val="03499E"/>
                </a:solidFill>
                <a:latin typeface="Times New Roman"/>
                <a:cs typeface="Times New Roman"/>
              </a:rPr>
              <a:t>khác</a:t>
            </a:r>
            <a:r>
              <a:rPr sz="2000" spc="145" dirty="0">
                <a:solidFill>
                  <a:srgbClr val="03499E"/>
                </a:solidFill>
                <a:latin typeface="Times New Roman"/>
                <a:cs typeface="Times New Roman"/>
              </a:rPr>
              <a:t> </a:t>
            </a:r>
            <a:r>
              <a:rPr sz="2000" dirty="0">
                <a:solidFill>
                  <a:srgbClr val="03499E"/>
                </a:solidFill>
                <a:latin typeface="Times New Roman"/>
                <a:cs typeface="Times New Roman"/>
              </a:rPr>
              <a:t>liên</a:t>
            </a:r>
            <a:r>
              <a:rPr sz="2000" spc="150" dirty="0">
                <a:solidFill>
                  <a:srgbClr val="03499E"/>
                </a:solidFill>
                <a:latin typeface="Times New Roman"/>
                <a:cs typeface="Times New Roman"/>
              </a:rPr>
              <a:t> </a:t>
            </a:r>
            <a:r>
              <a:rPr sz="2000" dirty="0">
                <a:solidFill>
                  <a:srgbClr val="03499E"/>
                </a:solidFill>
                <a:latin typeface="Times New Roman"/>
                <a:cs typeface="Times New Roman"/>
              </a:rPr>
              <a:t>quan</a:t>
            </a:r>
            <a:r>
              <a:rPr sz="2000" spc="135" dirty="0">
                <a:solidFill>
                  <a:srgbClr val="03499E"/>
                </a:solidFill>
                <a:latin typeface="Times New Roman"/>
                <a:cs typeface="Times New Roman"/>
              </a:rPr>
              <a:t> </a:t>
            </a:r>
            <a:r>
              <a:rPr sz="2000" dirty="0">
                <a:solidFill>
                  <a:srgbClr val="03499E"/>
                </a:solidFill>
                <a:latin typeface="Times New Roman"/>
                <a:cs typeface="Times New Roman"/>
              </a:rPr>
              <a:t>đến</a:t>
            </a:r>
            <a:r>
              <a:rPr sz="2000" spc="155" dirty="0">
                <a:solidFill>
                  <a:srgbClr val="03499E"/>
                </a:solidFill>
                <a:latin typeface="Times New Roman"/>
                <a:cs typeface="Times New Roman"/>
              </a:rPr>
              <a:t> </a:t>
            </a:r>
            <a:r>
              <a:rPr sz="2000" dirty="0">
                <a:solidFill>
                  <a:srgbClr val="03499E"/>
                </a:solidFill>
                <a:latin typeface="Times New Roman"/>
                <a:cs typeface="Times New Roman"/>
              </a:rPr>
              <a:t>lãi</a:t>
            </a:r>
            <a:r>
              <a:rPr sz="2000" spc="155" dirty="0">
                <a:solidFill>
                  <a:srgbClr val="03499E"/>
                </a:solidFill>
                <a:latin typeface="Times New Roman"/>
                <a:cs typeface="Times New Roman"/>
              </a:rPr>
              <a:t> </a:t>
            </a:r>
            <a:r>
              <a:rPr sz="2000" dirty="0">
                <a:solidFill>
                  <a:srgbClr val="03499E"/>
                </a:solidFill>
                <a:latin typeface="Times New Roman"/>
                <a:cs typeface="Times New Roman"/>
              </a:rPr>
              <a:t>vay,</a:t>
            </a:r>
            <a:r>
              <a:rPr sz="2000" spc="145" dirty="0">
                <a:solidFill>
                  <a:srgbClr val="03499E"/>
                </a:solidFill>
                <a:latin typeface="Times New Roman"/>
                <a:cs typeface="Times New Roman"/>
              </a:rPr>
              <a:t> </a:t>
            </a:r>
            <a:r>
              <a:rPr sz="2000" dirty="0">
                <a:solidFill>
                  <a:srgbClr val="03499E"/>
                </a:solidFill>
                <a:latin typeface="Times New Roman"/>
                <a:cs typeface="Times New Roman"/>
              </a:rPr>
              <a:t>tiến</a:t>
            </a:r>
            <a:r>
              <a:rPr sz="2000" spc="145" dirty="0">
                <a:solidFill>
                  <a:srgbClr val="03499E"/>
                </a:solidFill>
                <a:latin typeface="Times New Roman"/>
                <a:cs typeface="Times New Roman"/>
              </a:rPr>
              <a:t> </a:t>
            </a:r>
            <a:r>
              <a:rPr sz="2000" dirty="0">
                <a:solidFill>
                  <a:srgbClr val="03499E"/>
                </a:solidFill>
                <a:latin typeface="Times New Roman"/>
                <a:cs typeface="Times New Roman"/>
              </a:rPr>
              <a:t>độ,</a:t>
            </a:r>
            <a:r>
              <a:rPr sz="2000" spc="140" dirty="0">
                <a:solidFill>
                  <a:srgbClr val="03499E"/>
                </a:solidFill>
                <a:latin typeface="Times New Roman"/>
                <a:cs typeface="Times New Roman"/>
              </a:rPr>
              <a:t> </a:t>
            </a:r>
            <a:r>
              <a:rPr sz="2000" dirty="0">
                <a:solidFill>
                  <a:srgbClr val="03499E"/>
                </a:solidFill>
                <a:latin typeface="Times New Roman"/>
                <a:cs typeface="Times New Roman"/>
              </a:rPr>
              <a:t>chất</a:t>
            </a:r>
            <a:r>
              <a:rPr sz="2000" spc="155" dirty="0">
                <a:solidFill>
                  <a:srgbClr val="03499E"/>
                </a:solidFill>
                <a:latin typeface="Times New Roman"/>
                <a:cs typeface="Times New Roman"/>
              </a:rPr>
              <a:t> </a:t>
            </a:r>
            <a:r>
              <a:rPr sz="2000" dirty="0">
                <a:solidFill>
                  <a:srgbClr val="03499E"/>
                </a:solidFill>
                <a:latin typeface="Times New Roman"/>
                <a:cs typeface="Times New Roman"/>
              </a:rPr>
              <a:t>lượng</a:t>
            </a:r>
            <a:r>
              <a:rPr sz="2000" spc="155" dirty="0">
                <a:solidFill>
                  <a:srgbClr val="03499E"/>
                </a:solidFill>
                <a:latin typeface="Times New Roman"/>
                <a:cs typeface="Times New Roman"/>
              </a:rPr>
              <a:t> </a:t>
            </a:r>
            <a:r>
              <a:rPr sz="2000" dirty="0">
                <a:solidFill>
                  <a:srgbClr val="03499E"/>
                </a:solidFill>
                <a:latin typeface="Times New Roman"/>
                <a:cs typeface="Times New Roman"/>
              </a:rPr>
              <a:t>của</a:t>
            </a:r>
            <a:r>
              <a:rPr sz="2000" spc="150" dirty="0">
                <a:solidFill>
                  <a:srgbClr val="03499E"/>
                </a:solidFill>
                <a:latin typeface="Times New Roman"/>
                <a:cs typeface="Times New Roman"/>
              </a:rPr>
              <a:t> </a:t>
            </a:r>
            <a:r>
              <a:rPr sz="2000" dirty="0">
                <a:solidFill>
                  <a:srgbClr val="03499E"/>
                </a:solidFill>
                <a:latin typeface="Times New Roman"/>
                <a:cs typeface="Times New Roman"/>
              </a:rPr>
              <a:t>hàng</a:t>
            </a:r>
            <a:r>
              <a:rPr sz="2000" spc="145" dirty="0">
                <a:solidFill>
                  <a:srgbClr val="03499E"/>
                </a:solidFill>
                <a:latin typeface="Times New Roman"/>
                <a:cs typeface="Times New Roman"/>
              </a:rPr>
              <a:t> </a:t>
            </a:r>
            <a:r>
              <a:rPr sz="2000" spc="-20" dirty="0">
                <a:solidFill>
                  <a:srgbClr val="03499E"/>
                </a:solidFill>
                <a:latin typeface="Times New Roman"/>
                <a:cs typeface="Times New Roman"/>
              </a:rPr>
              <a:t>hóa, </a:t>
            </a:r>
            <a:r>
              <a:rPr sz="2000" dirty="0">
                <a:solidFill>
                  <a:srgbClr val="03499E"/>
                </a:solidFill>
                <a:latin typeface="Times New Roman"/>
                <a:cs typeface="Times New Roman"/>
              </a:rPr>
              <a:t>dịch</a:t>
            </a:r>
            <a:r>
              <a:rPr sz="2000" spc="25" dirty="0">
                <a:solidFill>
                  <a:srgbClr val="03499E"/>
                </a:solidFill>
                <a:latin typeface="Times New Roman"/>
                <a:cs typeface="Times New Roman"/>
              </a:rPr>
              <a:t> </a:t>
            </a:r>
            <a:r>
              <a:rPr sz="2000" dirty="0">
                <a:solidFill>
                  <a:srgbClr val="03499E"/>
                </a:solidFill>
                <a:latin typeface="Times New Roman"/>
                <a:cs typeface="Times New Roman"/>
              </a:rPr>
              <a:t>vụ</a:t>
            </a:r>
            <a:r>
              <a:rPr sz="2000" spc="40" dirty="0">
                <a:solidFill>
                  <a:srgbClr val="03499E"/>
                </a:solidFill>
                <a:latin typeface="Times New Roman"/>
                <a:cs typeface="Times New Roman"/>
              </a:rPr>
              <a:t> </a:t>
            </a:r>
            <a:r>
              <a:rPr sz="2000" dirty="0">
                <a:solidFill>
                  <a:srgbClr val="03499E"/>
                </a:solidFill>
                <a:latin typeface="Times New Roman"/>
                <a:cs typeface="Times New Roman"/>
              </a:rPr>
              <a:t>hoặc</a:t>
            </a:r>
            <a:r>
              <a:rPr sz="2000" spc="30" dirty="0">
                <a:solidFill>
                  <a:srgbClr val="03499E"/>
                </a:solidFill>
                <a:latin typeface="Times New Roman"/>
                <a:cs typeface="Times New Roman"/>
              </a:rPr>
              <a:t> </a:t>
            </a:r>
            <a:r>
              <a:rPr sz="2000" dirty="0">
                <a:solidFill>
                  <a:srgbClr val="03499E"/>
                </a:solidFill>
                <a:latin typeface="Times New Roman"/>
                <a:cs typeface="Times New Roman"/>
              </a:rPr>
              <a:t>công</a:t>
            </a:r>
            <a:r>
              <a:rPr sz="2000" spc="40" dirty="0">
                <a:solidFill>
                  <a:srgbClr val="03499E"/>
                </a:solidFill>
                <a:latin typeface="Times New Roman"/>
                <a:cs typeface="Times New Roman"/>
              </a:rPr>
              <a:t> </a:t>
            </a:r>
            <a:r>
              <a:rPr sz="2000" dirty="0">
                <a:solidFill>
                  <a:srgbClr val="03499E"/>
                </a:solidFill>
                <a:latin typeface="Times New Roman"/>
                <a:cs typeface="Times New Roman"/>
              </a:rPr>
              <a:t>trình</a:t>
            </a:r>
            <a:r>
              <a:rPr sz="2000" spc="35" dirty="0">
                <a:solidFill>
                  <a:srgbClr val="03499E"/>
                </a:solidFill>
                <a:latin typeface="Times New Roman"/>
                <a:cs typeface="Times New Roman"/>
              </a:rPr>
              <a:t> </a:t>
            </a:r>
            <a:r>
              <a:rPr sz="2000" dirty="0">
                <a:solidFill>
                  <a:srgbClr val="03499E"/>
                </a:solidFill>
                <a:latin typeface="Times New Roman"/>
                <a:cs typeface="Times New Roman"/>
              </a:rPr>
              <a:t>xây</a:t>
            </a:r>
            <a:r>
              <a:rPr sz="2000" spc="20" dirty="0">
                <a:solidFill>
                  <a:srgbClr val="03499E"/>
                </a:solidFill>
                <a:latin typeface="Times New Roman"/>
                <a:cs typeface="Times New Roman"/>
              </a:rPr>
              <a:t> </a:t>
            </a:r>
            <a:r>
              <a:rPr sz="2000" dirty="0">
                <a:solidFill>
                  <a:srgbClr val="03499E"/>
                </a:solidFill>
                <a:latin typeface="Times New Roman"/>
                <a:cs typeface="Times New Roman"/>
              </a:rPr>
              <a:t>dựng</a:t>
            </a:r>
            <a:r>
              <a:rPr sz="2000" spc="40" dirty="0">
                <a:solidFill>
                  <a:srgbClr val="03499E"/>
                </a:solidFill>
                <a:latin typeface="Times New Roman"/>
                <a:cs typeface="Times New Roman"/>
              </a:rPr>
              <a:t> </a:t>
            </a:r>
            <a:r>
              <a:rPr sz="2000" dirty="0">
                <a:solidFill>
                  <a:srgbClr val="03499E"/>
                </a:solidFill>
                <a:latin typeface="Times New Roman"/>
                <a:cs typeface="Times New Roman"/>
              </a:rPr>
              <a:t>thuộc</a:t>
            </a:r>
            <a:r>
              <a:rPr sz="2000" spc="25" dirty="0">
                <a:solidFill>
                  <a:srgbClr val="03499E"/>
                </a:solidFill>
                <a:latin typeface="Times New Roman"/>
                <a:cs typeface="Times New Roman"/>
              </a:rPr>
              <a:t> </a:t>
            </a:r>
            <a:r>
              <a:rPr sz="2000" dirty="0">
                <a:solidFill>
                  <a:srgbClr val="03499E"/>
                </a:solidFill>
                <a:latin typeface="Times New Roman"/>
                <a:cs typeface="Times New Roman"/>
              </a:rPr>
              <a:t>gói</a:t>
            </a:r>
            <a:r>
              <a:rPr sz="2000" spc="30" dirty="0">
                <a:solidFill>
                  <a:srgbClr val="03499E"/>
                </a:solidFill>
                <a:latin typeface="Times New Roman"/>
                <a:cs typeface="Times New Roman"/>
              </a:rPr>
              <a:t> </a:t>
            </a:r>
            <a:r>
              <a:rPr sz="2000" dirty="0">
                <a:solidFill>
                  <a:srgbClr val="03499E"/>
                </a:solidFill>
                <a:latin typeface="Times New Roman"/>
                <a:cs typeface="Times New Roman"/>
              </a:rPr>
              <a:t>thầu;</a:t>
            </a:r>
            <a:r>
              <a:rPr sz="2000" spc="30" dirty="0">
                <a:solidFill>
                  <a:srgbClr val="03499E"/>
                </a:solidFill>
                <a:latin typeface="Times New Roman"/>
                <a:cs typeface="Times New Roman"/>
              </a:rPr>
              <a:t> </a:t>
            </a:r>
            <a:r>
              <a:rPr sz="2000" dirty="0">
                <a:solidFill>
                  <a:srgbClr val="03499E"/>
                </a:solidFill>
                <a:latin typeface="Times New Roman"/>
                <a:cs typeface="Times New Roman"/>
              </a:rPr>
              <a:t>công</a:t>
            </a:r>
            <a:r>
              <a:rPr sz="2000" spc="25" dirty="0">
                <a:solidFill>
                  <a:srgbClr val="03499E"/>
                </a:solidFill>
                <a:latin typeface="Times New Roman"/>
                <a:cs typeface="Times New Roman"/>
              </a:rPr>
              <a:t> </a:t>
            </a:r>
            <a:r>
              <a:rPr sz="2000" dirty="0">
                <a:solidFill>
                  <a:srgbClr val="03499E"/>
                </a:solidFill>
                <a:latin typeface="Times New Roman"/>
                <a:cs typeface="Times New Roman"/>
              </a:rPr>
              <a:t>suất,</a:t>
            </a:r>
            <a:r>
              <a:rPr sz="2000" spc="25" dirty="0">
                <a:solidFill>
                  <a:srgbClr val="03499E"/>
                </a:solidFill>
                <a:latin typeface="Times New Roman"/>
                <a:cs typeface="Times New Roman"/>
              </a:rPr>
              <a:t> </a:t>
            </a:r>
            <a:r>
              <a:rPr sz="2000" dirty="0">
                <a:solidFill>
                  <a:srgbClr val="03499E"/>
                </a:solidFill>
                <a:latin typeface="Times New Roman"/>
                <a:cs typeface="Times New Roman"/>
              </a:rPr>
              <a:t>hiệu</a:t>
            </a:r>
            <a:r>
              <a:rPr sz="2000" spc="40" dirty="0">
                <a:solidFill>
                  <a:srgbClr val="03499E"/>
                </a:solidFill>
                <a:latin typeface="Times New Roman"/>
                <a:cs typeface="Times New Roman"/>
              </a:rPr>
              <a:t> </a:t>
            </a:r>
            <a:r>
              <a:rPr sz="2000" spc="-10" dirty="0">
                <a:solidFill>
                  <a:srgbClr val="03499E"/>
                </a:solidFill>
                <a:latin typeface="Times New Roman"/>
                <a:cs typeface="Times New Roman"/>
              </a:rPr>
              <a:t>suất; </a:t>
            </a:r>
            <a:r>
              <a:rPr sz="2000" b="1" dirty="0">
                <a:solidFill>
                  <a:srgbClr val="03499E"/>
                </a:solidFill>
                <a:latin typeface="Times New Roman"/>
                <a:cs typeface="Times New Roman"/>
              </a:rPr>
              <a:t>kết</a:t>
            </a:r>
            <a:r>
              <a:rPr sz="2000" b="1" spc="130" dirty="0">
                <a:solidFill>
                  <a:srgbClr val="03499E"/>
                </a:solidFill>
                <a:latin typeface="Times New Roman"/>
                <a:cs typeface="Times New Roman"/>
              </a:rPr>
              <a:t> </a:t>
            </a:r>
            <a:r>
              <a:rPr sz="2000" b="1" dirty="0">
                <a:solidFill>
                  <a:srgbClr val="03499E"/>
                </a:solidFill>
                <a:latin typeface="Times New Roman"/>
                <a:cs typeface="Times New Roman"/>
              </a:rPr>
              <a:t>quả</a:t>
            </a:r>
            <a:r>
              <a:rPr sz="2000" b="1" spc="130" dirty="0">
                <a:solidFill>
                  <a:srgbClr val="03499E"/>
                </a:solidFill>
                <a:latin typeface="Times New Roman"/>
                <a:cs typeface="Times New Roman"/>
              </a:rPr>
              <a:t> </a:t>
            </a:r>
            <a:r>
              <a:rPr sz="2000" b="1" dirty="0">
                <a:solidFill>
                  <a:srgbClr val="03499E"/>
                </a:solidFill>
                <a:latin typeface="Times New Roman"/>
                <a:cs typeface="Times New Roman"/>
              </a:rPr>
              <a:t>thống</a:t>
            </a:r>
            <a:r>
              <a:rPr sz="2000" b="1" spc="130" dirty="0">
                <a:solidFill>
                  <a:srgbClr val="03499E"/>
                </a:solidFill>
                <a:latin typeface="Times New Roman"/>
                <a:cs typeface="Times New Roman"/>
              </a:rPr>
              <a:t> </a:t>
            </a:r>
            <a:r>
              <a:rPr sz="2000" b="1" dirty="0">
                <a:solidFill>
                  <a:srgbClr val="03499E"/>
                </a:solidFill>
                <a:latin typeface="Times New Roman"/>
                <a:cs typeface="Times New Roman"/>
              </a:rPr>
              <a:t>kê,</a:t>
            </a:r>
            <a:r>
              <a:rPr sz="2000" b="1" spc="125" dirty="0">
                <a:solidFill>
                  <a:srgbClr val="03499E"/>
                </a:solidFill>
                <a:latin typeface="Times New Roman"/>
                <a:cs typeface="Times New Roman"/>
              </a:rPr>
              <a:t> </a:t>
            </a:r>
            <a:r>
              <a:rPr sz="2000" b="1" dirty="0">
                <a:solidFill>
                  <a:srgbClr val="03499E"/>
                </a:solidFill>
                <a:latin typeface="Times New Roman"/>
                <a:cs typeface="Times New Roman"/>
              </a:rPr>
              <a:t>đánh</a:t>
            </a:r>
            <a:r>
              <a:rPr sz="2000" b="1" spc="135" dirty="0">
                <a:solidFill>
                  <a:srgbClr val="03499E"/>
                </a:solidFill>
                <a:latin typeface="Times New Roman"/>
                <a:cs typeface="Times New Roman"/>
              </a:rPr>
              <a:t> </a:t>
            </a:r>
            <a:r>
              <a:rPr sz="2000" b="1" dirty="0">
                <a:solidFill>
                  <a:srgbClr val="03499E"/>
                </a:solidFill>
                <a:latin typeface="Times New Roman"/>
                <a:cs typeface="Times New Roman"/>
              </a:rPr>
              <a:t>giá</a:t>
            </a:r>
            <a:r>
              <a:rPr sz="2000" b="1" spc="130" dirty="0">
                <a:solidFill>
                  <a:srgbClr val="03499E"/>
                </a:solidFill>
                <a:latin typeface="Times New Roman"/>
                <a:cs typeface="Times New Roman"/>
              </a:rPr>
              <a:t> </a:t>
            </a:r>
            <a:r>
              <a:rPr sz="2000" b="1" dirty="0">
                <a:solidFill>
                  <a:srgbClr val="03499E"/>
                </a:solidFill>
                <a:latin typeface="Times New Roman"/>
                <a:cs typeface="Times New Roman"/>
              </a:rPr>
              <a:t>việc</a:t>
            </a:r>
            <a:r>
              <a:rPr sz="2000" b="1" spc="135" dirty="0">
                <a:solidFill>
                  <a:srgbClr val="03499E"/>
                </a:solidFill>
                <a:latin typeface="Times New Roman"/>
                <a:cs typeface="Times New Roman"/>
              </a:rPr>
              <a:t> </a:t>
            </a:r>
            <a:r>
              <a:rPr sz="2000" b="1" dirty="0">
                <a:solidFill>
                  <a:srgbClr val="03499E"/>
                </a:solidFill>
                <a:latin typeface="Times New Roman"/>
                <a:cs typeface="Times New Roman"/>
              </a:rPr>
              <a:t>thực</a:t>
            </a:r>
            <a:r>
              <a:rPr sz="2000" b="1" spc="120" dirty="0">
                <a:solidFill>
                  <a:srgbClr val="03499E"/>
                </a:solidFill>
                <a:latin typeface="Times New Roman"/>
                <a:cs typeface="Times New Roman"/>
              </a:rPr>
              <a:t> </a:t>
            </a:r>
            <a:r>
              <a:rPr sz="2000" b="1" dirty="0">
                <a:solidFill>
                  <a:srgbClr val="03499E"/>
                </a:solidFill>
                <a:latin typeface="Times New Roman"/>
                <a:cs typeface="Times New Roman"/>
              </a:rPr>
              <a:t>hiện</a:t>
            </a:r>
            <a:r>
              <a:rPr sz="2000" b="1" spc="125" dirty="0">
                <a:solidFill>
                  <a:srgbClr val="03499E"/>
                </a:solidFill>
                <a:latin typeface="Times New Roman"/>
                <a:cs typeface="Times New Roman"/>
              </a:rPr>
              <a:t> </a:t>
            </a:r>
            <a:r>
              <a:rPr sz="2000" b="1" dirty="0">
                <a:solidFill>
                  <a:srgbClr val="03499E"/>
                </a:solidFill>
                <a:latin typeface="Times New Roman"/>
                <a:cs typeface="Times New Roman"/>
              </a:rPr>
              <a:t>các</a:t>
            </a:r>
            <a:r>
              <a:rPr sz="2000" b="1" spc="120" dirty="0">
                <a:solidFill>
                  <a:srgbClr val="03499E"/>
                </a:solidFill>
                <a:latin typeface="Times New Roman"/>
                <a:cs typeface="Times New Roman"/>
              </a:rPr>
              <a:t> </a:t>
            </a:r>
            <a:r>
              <a:rPr sz="2000" b="1" dirty="0">
                <a:solidFill>
                  <a:srgbClr val="03499E"/>
                </a:solidFill>
                <a:latin typeface="Times New Roman"/>
                <a:cs typeface="Times New Roman"/>
              </a:rPr>
              <a:t>hợp</a:t>
            </a:r>
            <a:r>
              <a:rPr sz="2000" b="1" spc="120" dirty="0">
                <a:solidFill>
                  <a:srgbClr val="03499E"/>
                </a:solidFill>
                <a:latin typeface="Times New Roman"/>
                <a:cs typeface="Times New Roman"/>
              </a:rPr>
              <a:t> </a:t>
            </a:r>
            <a:r>
              <a:rPr sz="2000" b="1" dirty="0">
                <a:solidFill>
                  <a:srgbClr val="03499E"/>
                </a:solidFill>
                <a:latin typeface="Times New Roman"/>
                <a:cs typeface="Times New Roman"/>
              </a:rPr>
              <a:t>đồng</a:t>
            </a:r>
            <a:r>
              <a:rPr sz="2000" b="1" spc="125" dirty="0">
                <a:solidFill>
                  <a:srgbClr val="03499E"/>
                </a:solidFill>
                <a:latin typeface="Times New Roman"/>
                <a:cs typeface="Times New Roman"/>
              </a:rPr>
              <a:t> </a:t>
            </a:r>
            <a:r>
              <a:rPr sz="2000" b="1" dirty="0">
                <a:solidFill>
                  <a:srgbClr val="03499E"/>
                </a:solidFill>
                <a:latin typeface="Times New Roman"/>
                <a:cs typeface="Times New Roman"/>
              </a:rPr>
              <a:t>tương</a:t>
            </a:r>
            <a:r>
              <a:rPr sz="2000" b="1" spc="135" dirty="0">
                <a:solidFill>
                  <a:srgbClr val="03499E"/>
                </a:solidFill>
                <a:latin typeface="Times New Roman"/>
                <a:cs typeface="Times New Roman"/>
              </a:rPr>
              <a:t> </a:t>
            </a:r>
            <a:r>
              <a:rPr sz="2000" b="1" spc="-25" dirty="0">
                <a:solidFill>
                  <a:srgbClr val="03499E"/>
                </a:solidFill>
                <a:latin typeface="Times New Roman"/>
                <a:cs typeface="Times New Roman"/>
              </a:rPr>
              <a:t>tự </a:t>
            </a:r>
            <a:r>
              <a:rPr sz="2000" b="1" dirty="0">
                <a:solidFill>
                  <a:srgbClr val="03499E"/>
                </a:solidFill>
                <a:latin typeface="Times New Roman"/>
                <a:cs typeface="Times New Roman"/>
              </a:rPr>
              <a:t>trước</a:t>
            </a:r>
            <a:r>
              <a:rPr sz="2000" b="1" spc="55" dirty="0">
                <a:solidFill>
                  <a:srgbClr val="03499E"/>
                </a:solidFill>
                <a:latin typeface="Times New Roman"/>
                <a:cs typeface="Times New Roman"/>
              </a:rPr>
              <a:t> </a:t>
            </a:r>
            <a:r>
              <a:rPr sz="2000" b="1" dirty="0">
                <a:solidFill>
                  <a:srgbClr val="03499E"/>
                </a:solidFill>
                <a:latin typeface="Times New Roman"/>
                <a:cs typeface="Times New Roman"/>
              </a:rPr>
              <a:t>đó,</a:t>
            </a:r>
            <a:r>
              <a:rPr sz="2000" b="1" spc="65" dirty="0">
                <a:solidFill>
                  <a:srgbClr val="03499E"/>
                </a:solidFill>
                <a:latin typeface="Times New Roman"/>
                <a:cs typeface="Times New Roman"/>
              </a:rPr>
              <a:t> </a:t>
            </a:r>
            <a:r>
              <a:rPr sz="2000" b="1" dirty="0">
                <a:solidFill>
                  <a:srgbClr val="03499E"/>
                </a:solidFill>
                <a:latin typeface="Times New Roman"/>
                <a:cs typeface="Times New Roman"/>
              </a:rPr>
              <a:t>bao</a:t>
            </a:r>
            <a:r>
              <a:rPr sz="2000" b="1" spc="50" dirty="0">
                <a:solidFill>
                  <a:srgbClr val="03499E"/>
                </a:solidFill>
                <a:latin typeface="Times New Roman"/>
                <a:cs typeface="Times New Roman"/>
              </a:rPr>
              <a:t> </a:t>
            </a:r>
            <a:r>
              <a:rPr sz="2000" b="1" dirty="0">
                <a:solidFill>
                  <a:srgbClr val="03499E"/>
                </a:solidFill>
                <a:latin typeface="Times New Roman"/>
                <a:cs typeface="Times New Roman"/>
              </a:rPr>
              <a:t>gồm</a:t>
            </a:r>
            <a:r>
              <a:rPr sz="2000" b="1" spc="60" dirty="0">
                <a:solidFill>
                  <a:srgbClr val="03499E"/>
                </a:solidFill>
                <a:latin typeface="Times New Roman"/>
                <a:cs typeface="Times New Roman"/>
              </a:rPr>
              <a:t> </a:t>
            </a:r>
            <a:r>
              <a:rPr sz="2000" b="1" dirty="0">
                <a:solidFill>
                  <a:srgbClr val="03499E"/>
                </a:solidFill>
                <a:latin typeface="Times New Roman"/>
                <a:cs typeface="Times New Roman"/>
              </a:rPr>
              <a:t>cả</a:t>
            </a:r>
            <a:r>
              <a:rPr sz="2000" b="1" spc="60" dirty="0">
                <a:solidFill>
                  <a:srgbClr val="03499E"/>
                </a:solidFill>
                <a:latin typeface="Times New Roman"/>
                <a:cs typeface="Times New Roman"/>
              </a:rPr>
              <a:t> </a:t>
            </a:r>
            <a:r>
              <a:rPr sz="2000" b="1" dirty="0">
                <a:solidFill>
                  <a:srgbClr val="03499E"/>
                </a:solidFill>
                <a:latin typeface="Times New Roman"/>
                <a:cs typeface="Times New Roman"/>
              </a:rPr>
              <a:t>việc</a:t>
            </a:r>
            <a:r>
              <a:rPr sz="2000" b="1" spc="50" dirty="0">
                <a:solidFill>
                  <a:srgbClr val="03499E"/>
                </a:solidFill>
                <a:latin typeface="Times New Roman"/>
                <a:cs typeface="Times New Roman"/>
              </a:rPr>
              <a:t> </a:t>
            </a:r>
            <a:r>
              <a:rPr sz="2000" b="1" dirty="0">
                <a:solidFill>
                  <a:srgbClr val="03499E"/>
                </a:solidFill>
                <a:latin typeface="Times New Roman"/>
                <a:cs typeface="Times New Roman"/>
              </a:rPr>
              <a:t>xem</a:t>
            </a:r>
            <a:r>
              <a:rPr sz="2000" b="1" spc="70" dirty="0">
                <a:solidFill>
                  <a:srgbClr val="03499E"/>
                </a:solidFill>
                <a:latin typeface="Times New Roman"/>
                <a:cs typeface="Times New Roman"/>
              </a:rPr>
              <a:t> </a:t>
            </a:r>
            <a:r>
              <a:rPr sz="2000" b="1" dirty="0">
                <a:solidFill>
                  <a:srgbClr val="03499E"/>
                </a:solidFill>
                <a:latin typeface="Times New Roman"/>
                <a:cs typeface="Times New Roman"/>
              </a:rPr>
              <a:t>xét</a:t>
            </a:r>
            <a:r>
              <a:rPr sz="2000" b="1" spc="55" dirty="0">
                <a:solidFill>
                  <a:srgbClr val="03499E"/>
                </a:solidFill>
                <a:latin typeface="Times New Roman"/>
                <a:cs typeface="Times New Roman"/>
              </a:rPr>
              <a:t> </a:t>
            </a:r>
            <a:r>
              <a:rPr sz="2000" b="1" dirty="0">
                <a:solidFill>
                  <a:srgbClr val="03499E"/>
                </a:solidFill>
                <a:latin typeface="Times New Roman"/>
                <a:cs typeface="Times New Roman"/>
              </a:rPr>
              <a:t>xuất</a:t>
            </a:r>
            <a:r>
              <a:rPr sz="2000" b="1" spc="50" dirty="0">
                <a:solidFill>
                  <a:srgbClr val="03499E"/>
                </a:solidFill>
                <a:latin typeface="Times New Roman"/>
                <a:cs typeface="Times New Roman"/>
              </a:rPr>
              <a:t> </a:t>
            </a:r>
            <a:r>
              <a:rPr sz="2000" b="1" dirty="0">
                <a:solidFill>
                  <a:srgbClr val="03499E"/>
                </a:solidFill>
                <a:latin typeface="Times New Roman"/>
                <a:cs typeface="Times New Roman"/>
              </a:rPr>
              <a:t>xứ;</a:t>
            </a:r>
            <a:r>
              <a:rPr sz="2000" b="1" spc="70" dirty="0">
                <a:solidFill>
                  <a:srgbClr val="03499E"/>
                </a:solidFill>
                <a:latin typeface="Times New Roman"/>
                <a:cs typeface="Times New Roman"/>
              </a:rPr>
              <a:t> </a:t>
            </a:r>
            <a:r>
              <a:rPr sz="2000" b="1" dirty="0">
                <a:solidFill>
                  <a:srgbClr val="03499E"/>
                </a:solidFill>
                <a:latin typeface="Times New Roman"/>
                <a:cs typeface="Times New Roman"/>
              </a:rPr>
              <a:t>đấu</a:t>
            </a:r>
            <a:r>
              <a:rPr sz="2000" b="1" spc="60" dirty="0">
                <a:solidFill>
                  <a:srgbClr val="03499E"/>
                </a:solidFill>
                <a:latin typeface="Times New Roman"/>
                <a:cs typeface="Times New Roman"/>
              </a:rPr>
              <a:t> </a:t>
            </a:r>
            <a:r>
              <a:rPr sz="2000" b="1" dirty="0">
                <a:solidFill>
                  <a:srgbClr val="03499E"/>
                </a:solidFill>
                <a:latin typeface="Times New Roman"/>
                <a:cs typeface="Times New Roman"/>
              </a:rPr>
              <a:t>thầu</a:t>
            </a:r>
            <a:r>
              <a:rPr sz="2000" b="1" spc="65" dirty="0">
                <a:solidFill>
                  <a:srgbClr val="03499E"/>
                </a:solidFill>
                <a:latin typeface="Times New Roman"/>
                <a:cs typeface="Times New Roman"/>
              </a:rPr>
              <a:t> </a:t>
            </a:r>
            <a:r>
              <a:rPr sz="2000" b="1" dirty="0">
                <a:solidFill>
                  <a:srgbClr val="03499E"/>
                </a:solidFill>
                <a:latin typeface="Times New Roman"/>
                <a:cs typeface="Times New Roman"/>
              </a:rPr>
              <a:t>bền</a:t>
            </a:r>
            <a:r>
              <a:rPr sz="2000" b="1" spc="65" dirty="0">
                <a:solidFill>
                  <a:srgbClr val="03499E"/>
                </a:solidFill>
                <a:latin typeface="Times New Roman"/>
                <a:cs typeface="Times New Roman"/>
              </a:rPr>
              <a:t> </a:t>
            </a:r>
            <a:r>
              <a:rPr sz="2000" b="1" dirty="0">
                <a:solidFill>
                  <a:srgbClr val="03499E"/>
                </a:solidFill>
                <a:latin typeface="Times New Roman"/>
                <a:cs typeface="Times New Roman"/>
              </a:rPr>
              <a:t>vững</a:t>
            </a:r>
            <a:r>
              <a:rPr sz="2000" b="1" spc="65" dirty="0">
                <a:solidFill>
                  <a:srgbClr val="03499E"/>
                </a:solidFill>
                <a:latin typeface="Times New Roman"/>
                <a:cs typeface="Times New Roman"/>
              </a:rPr>
              <a:t> </a:t>
            </a:r>
            <a:r>
              <a:rPr sz="2000" b="1" spc="-25" dirty="0">
                <a:solidFill>
                  <a:srgbClr val="03499E"/>
                </a:solidFill>
                <a:latin typeface="Times New Roman"/>
                <a:cs typeface="Times New Roman"/>
              </a:rPr>
              <a:t>và </a:t>
            </a:r>
            <a:r>
              <a:rPr sz="2000" b="1" dirty="0">
                <a:solidFill>
                  <a:srgbClr val="03499E"/>
                </a:solidFill>
                <a:latin typeface="Times New Roman"/>
                <a:cs typeface="Times New Roman"/>
              </a:rPr>
              <a:t>các</a:t>
            </a:r>
            <a:r>
              <a:rPr sz="2000" b="1" spc="-15" dirty="0">
                <a:solidFill>
                  <a:srgbClr val="03499E"/>
                </a:solidFill>
                <a:latin typeface="Times New Roman"/>
                <a:cs typeface="Times New Roman"/>
              </a:rPr>
              <a:t> </a:t>
            </a:r>
            <a:r>
              <a:rPr sz="2000" b="1" dirty="0">
                <a:solidFill>
                  <a:srgbClr val="03499E"/>
                </a:solidFill>
                <a:latin typeface="Times New Roman"/>
                <a:cs typeface="Times New Roman"/>
              </a:rPr>
              <a:t>yếu</a:t>
            </a:r>
            <a:r>
              <a:rPr sz="2000" b="1" spc="-10" dirty="0">
                <a:solidFill>
                  <a:srgbClr val="03499E"/>
                </a:solidFill>
                <a:latin typeface="Times New Roman"/>
                <a:cs typeface="Times New Roman"/>
              </a:rPr>
              <a:t> </a:t>
            </a:r>
            <a:r>
              <a:rPr sz="2000" b="1" dirty="0">
                <a:solidFill>
                  <a:srgbClr val="03499E"/>
                </a:solidFill>
                <a:latin typeface="Times New Roman"/>
                <a:cs typeface="Times New Roman"/>
              </a:rPr>
              <a:t>tố</a:t>
            </a:r>
            <a:r>
              <a:rPr sz="2000" b="1" spc="-20" dirty="0">
                <a:solidFill>
                  <a:srgbClr val="03499E"/>
                </a:solidFill>
                <a:latin typeface="Times New Roman"/>
                <a:cs typeface="Times New Roman"/>
              </a:rPr>
              <a:t> </a:t>
            </a:r>
            <a:r>
              <a:rPr sz="2000" b="1" spc="-10" dirty="0">
                <a:solidFill>
                  <a:srgbClr val="03499E"/>
                </a:solidFill>
                <a:latin typeface="Times New Roman"/>
                <a:cs typeface="Times New Roman"/>
              </a:rPr>
              <a:t>khác;</a:t>
            </a:r>
            <a:endParaRPr sz="2000">
              <a:latin typeface="Times New Roman"/>
              <a:cs typeface="Times New Roman"/>
            </a:endParaRPr>
          </a:p>
          <a:p>
            <a:pPr marL="241300" marR="6985" indent="-229235" algn="just">
              <a:lnSpc>
                <a:spcPts val="2080"/>
              </a:lnSpc>
              <a:spcBef>
                <a:spcPts val="350"/>
              </a:spcBef>
              <a:buChar char="•"/>
              <a:tabLst>
                <a:tab pos="241300" algn="l"/>
              </a:tabLst>
            </a:pPr>
            <a:r>
              <a:rPr sz="2000" dirty="0">
                <a:solidFill>
                  <a:srgbClr val="03499E"/>
                </a:solidFill>
                <a:latin typeface="Times New Roman"/>
                <a:cs typeface="Times New Roman"/>
              </a:rPr>
              <a:t>Giá</a:t>
            </a:r>
            <a:r>
              <a:rPr sz="2000" spc="180" dirty="0">
                <a:solidFill>
                  <a:srgbClr val="03499E"/>
                </a:solidFill>
                <a:latin typeface="Times New Roman"/>
                <a:cs typeface="Times New Roman"/>
              </a:rPr>
              <a:t> </a:t>
            </a:r>
            <a:r>
              <a:rPr sz="2000" dirty="0">
                <a:solidFill>
                  <a:srgbClr val="03499E"/>
                </a:solidFill>
                <a:latin typeface="Times New Roman"/>
                <a:cs typeface="Times New Roman"/>
              </a:rPr>
              <a:t>đánh</a:t>
            </a:r>
            <a:r>
              <a:rPr sz="2000" spc="175" dirty="0">
                <a:solidFill>
                  <a:srgbClr val="03499E"/>
                </a:solidFill>
                <a:latin typeface="Times New Roman"/>
                <a:cs typeface="Times New Roman"/>
              </a:rPr>
              <a:t> </a:t>
            </a:r>
            <a:r>
              <a:rPr sz="2000" dirty="0">
                <a:solidFill>
                  <a:srgbClr val="03499E"/>
                </a:solidFill>
                <a:latin typeface="Times New Roman"/>
                <a:cs typeface="Times New Roman"/>
              </a:rPr>
              <a:t>giá</a:t>
            </a:r>
            <a:r>
              <a:rPr sz="2000" spc="175" dirty="0">
                <a:solidFill>
                  <a:srgbClr val="03499E"/>
                </a:solidFill>
                <a:latin typeface="Times New Roman"/>
                <a:cs typeface="Times New Roman"/>
              </a:rPr>
              <a:t> </a:t>
            </a:r>
            <a:r>
              <a:rPr sz="2000" dirty="0">
                <a:solidFill>
                  <a:srgbClr val="03499E"/>
                </a:solidFill>
                <a:latin typeface="Times New Roman"/>
                <a:cs typeface="Times New Roman"/>
              </a:rPr>
              <a:t>dùng</a:t>
            </a:r>
            <a:r>
              <a:rPr sz="2000" spc="170" dirty="0">
                <a:solidFill>
                  <a:srgbClr val="03499E"/>
                </a:solidFill>
                <a:latin typeface="Times New Roman"/>
                <a:cs typeface="Times New Roman"/>
              </a:rPr>
              <a:t> </a:t>
            </a:r>
            <a:r>
              <a:rPr sz="2000" dirty="0">
                <a:solidFill>
                  <a:srgbClr val="03499E"/>
                </a:solidFill>
                <a:latin typeface="Times New Roman"/>
                <a:cs typeface="Times New Roman"/>
              </a:rPr>
              <a:t>để</a:t>
            </a:r>
            <a:r>
              <a:rPr sz="2000" spc="175" dirty="0">
                <a:solidFill>
                  <a:srgbClr val="03499E"/>
                </a:solidFill>
                <a:latin typeface="Times New Roman"/>
                <a:cs typeface="Times New Roman"/>
              </a:rPr>
              <a:t> </a:t>
            </a:r>
            <a:r>
              <a:rPr sz="2000" dirty="0">
                <a:solidFill>
                  <a:srgbClr val="03499E"/>
                </a:solidFill>
                <a:latin typeface="Times New Roman"/>
                <a:cs typeface="Times New Roman"/>
              </a:rPr>
              <a:t>xếp</a:t>
            </a:r>
            <a:r>
              <a:rPr sz="2000" spc="185" dirty="0">
                <a:solidFill>
                  <a:srgbClr val="03499E"/>
                </a:solidFill>
                <a:latin typeface="Times New Roman"/>
                <a:cs typeface="Times New Roman"/>
              </a:rPr>
              <a:t> </a:t>
            </a:r>
            <a:r>
              <a:rPr sz="2000" dirty="0">
                <a:solidFill>
                  <a:srgbClr val="03499E"/>
                </a:solidFill>
                <a:latin typeface="Times New Roman"/>
                <a:cs typeface="Times New Roman"/>
              </a:rPr>
              <a:t>hạng</a:t>
            </a:r>
            <a:r>
              <a:rPr sz="2000" spc="190" dirty="0">
                <a:solidFill>
                  <a:srgbClr val="03499E"/>
                </a:solidFill>
                <a:latin typeface="Times New Roman"/>
                <a:cs typeface="Times New Roman"/>
              </a:rPr>
              <a:t> </a:t>
            </a:r>
            <a:r>
              <a:rPr sz="2000" dirty="0">
                <a:solidFill>
                  <a:srgbClr val="03499E"/>
                </a:solidFill>
                <a:latin typeface="Times New Roman"/>
                <a:cs typeface="Times New Roman"/>
              </a:rPr>
              <a:t>HSDT</a:t>
            </a:r>
            <a:r>
              <a:rPr sz="2000" spc="135" dirty="0">
                <a:solidFill>
                  <a:srgbClr val="03499E"/>
                </a:solidFill>
                <a:latin typeface="Times New Roman"/>
                <a:cs typeface="Times New Roman"/>
              </a:rPr>
              <a:t> </a:t>
            </a:r>
            <a:r>
              <a:rPr sz="2000" dirty="0">
                <a:solidFill>
                  <a:srgbClr val="03499E"/>
                </a:solidFill>
                <a:latin typeface="Times New Roman"/>
                <a:cs typeface="Times New Roman"/>
              </a:rPr>
              <a:t>đối</a:t>
            </a:r>
            <a:r>
              <a:rPr sz="2000" spc="170" dirty="0">
                <a:solidFill>
                  <a:srgbClr val="03499E"/>
                </a:solidFill>
                <a:latin typeface="Times New Roman"/>
                <a:cs typeface="Times New Roman"/>
              </a:rPr>
              <a:t> </a:t>
            </a:r>
            <a:r>
              <a:rPr sz="2000" dirty="0">
                <a:solidFill>
                  <a:srgbClr val="03499E"/>
                </a:solidFill>
                <a:latin typeface="Times New Roman"/>
                <a:cs typeface="Times New Roman"/>
              </a:rPr>
              <a:t>với</a:t>
            </a:r>
            <a:r>
              <a:rPr sz="2000" spc="175" dirty="0">
                <a:solidFill>
                  <a:srgbClr val="03499E"/>
                </a:solidFill>
                <a:latin typeface="Times New Roman"/>
                <a:cs typeface="Times New Roman"/>
              </a:rPr>
              <a:t> </a:t>
            </a:r>
            <a:r>
              <a:rPr sz="2000" dirty="0">
                <a:solidFill>
                  <a:srgbClr val="03499E"/>
                </a:solidFill>
                <a:latin typeface="Times New Roman"/>
                <a:cs typeface="Times New Roman"/>
              </a:rPr>
              <a:t>gói</a:t>
            </a:r>
            <a:r>
              <a:rPr sz="2000" spc="185" dirty="0">
                <a:solidFill>
                  <a:srgbClr val="03499E"/>
                </a:solidFill>
                <a:latin typeface="Times New Roman"/>
                <a:cs typeface="Times New Roman"/>
              </a:rPr>
              <a:t> </a:t>
            </a:r>
            <a:r>
              <a:rPr sz="2000" dirty="0">
                <a:solidFill>
                  <a:srgbClr val="03499E"/>
                </a:solidFill>
                <a:latin typeface="Times New Roman"/>
                <a:cs typeface="Times New Roman"/>
              </a:rPr>
              <a:t>thầu</a:t>
            </a:r>
            <a:r>
              <a:rPr sz="2000" spc="170" dirty="0">
                <a:solidFill>
                  <a:srgbClr val="03499E"/>
                </a:solidFill>
                <a:latin typeface="Times New Roman"/>
                <a:cs typeface="Times New Roman"/>
              </a:rPr>
              <a:t> </a:t>
            </a:r>
            <a:r>
              <a:rPr sz="2000" dirty="0">
                <a:solidFill>
                  <a:srgbClr val="03499E"/>
                </a:solidFill>
                <a:latin typeface="Times New Roman"/>
                <a:cs typeface="Times New Roman"/>
              </a:rPr>
              <a:t>MSHH,</a:t>
            </a:r>
            <a:r>
              <a:rPr sz="2000" spc="175" dirty="0">
                <a:solidFill>
                  <a:srgbClr val="03499E"/>
                </a:solidFill>
                <a:latin typeface="Times New Roman"/>
                <a:cs typeface="Times New Roman"/>
              </a:rPr>
              <a:t> </a:t>
            </a:r>
            <a:r>
              <a:rPr sz="2000" spc="-25" dirty="0">
                <a:solidFill>
                  <a:srgbClr val="03499E"/>
                </a:solidFill>
                <a:latin typeface="Times New Roman"/>
                <a:cs typeface="Times New Roman"/>
              </a:rPr>
              <a:t>XL, </a:t>
            </a:r>
            <a:r>
              <a:rPr sz="2000" dirty="0">
                <a:solidFill>
                  <a:srgbClr val="03499E"/>
                </a:solidFill>
                <a:latin typeface="Times New Roman"/>
                <a:cs typeface="Times New Roman"/>
              </a:rPr>
              <a:t>PTV</a:t>
            </a:r>
            <a:r>
              <a:rPr sz="2000" spc="-55" dirty="0">
                <a:solidFill>
                  <a:srgbClr val="03499E"/>
                </a:solidFill>
                <a:latin typeface="Times New Roman"/>
                <a:cs typeface="Times New Roman"/>
              </a:rPr>
              <a:t> </a:t>
            </a:r>
            <a:r>
              <a:rPr sz="2000" dirty="0">
                <a:solidFill>
                  <a:srgbClr val="03499E"/>
                </a:solidFill>
                <a:latin typeface="Times New Roman"/>
                <a:cs typeface="Times New Roman"/>
              </a:rPr>
              <a:t>và</a:t>
            </a:r>
            <a:r>
              <a:rPr sz="2000" spc="-35" dirty="0">
                <a:solidFill>
                  <a:srgbClr val="03499E"/>
                </a:solidFill>
                <a:latin typeface="Times New Roman"/>
                <a:cs typeface="Times New Roman"/>
              </a:rPr>
              <a:t> </a:t>
            </a:r>
            <a:r>
              <a:rPr sz="2000" dirty="0">
                <a:solidFill>
                  <a:srgbClr val="03499E"/>
                </a:solidFill>
                <a:latin typeface="Times New Roman"/>
                <a:cs typeface="Times New Roman"/>
              </a:rPr>
              <a:t>hỗn</a:t>
            </a:r>
            <a:r>
              <a:rPr sz="2000" spc="-25" dirty="0">
                <a:solidFill>
                  <a:srgbClr val="03499E"/>
                </a:solidFill>
                <a:latin typeface="Times New Roman"/>
                <a:cs typeface="Times New Roman"/>
              </a:rPr>
              <a:t> </a:t>
            </a:r>
            <a:r>
              <a:rPr sz="2000" dirty="0">
                <a:solidFill>
                  <a:srgbClr val="03499E"/>
                </a:solidFill>
                <a:latin typeface="Times New Roman"/>
                <a:cs typeface="Times New Roman"/>
              </a:rPr>
              <a:t>hợp</a:t>
            </a:r>
            <a:r>
              <a:rPr sz="2000" spc="-10" dirty="0">
                <a:solidFill>
                  <a:srgbClr val="03499E"/>
                </a:solidFill>
                <a:latin typeface="Times New Roman"/>
                <a:cs typeface="Times New Roman"/>
              </a:rPr>
              <a:t> </a:t>
            </a:r>
            <a:r>
              <a:rPr sz="2000" dirty="0">
                <a:solidFill>
                  <a:srgbClr val="03499E"/>
                </a:solidFill>
                <a:latin typeface="Times New Roman"/>
                <a:cs typeface="Times New Roman"/>
              </a:rPr>
              <a:t>áp</a:t>
            </a:r>
            <a:r>
              <a:rPr sz="2000" spc="-15" dirty="0">
                <a:solidFill>
                  <a:srgbClr val="03499E"/>
                </a:solidFill>
                <a:latin typeface="Times New Roman"/>
                <a:cs typeface="Times New Roman"/>
              </a:rPr>
              <a:t> </a:t>
            </a:r>
            <a:r>
              <a:rPr sz="2000" dirty="0">
                <a:solidFill>
                  <a:srgbClr val="03499E"/>
                </a:solidFill>
                <a:latin typeface="Times New Roman"/>
                <a:cs typeface="Times New Roman"/>
              </a:rPr>
              <a:t>dụng</a:t>
            </a:r>
            <a:r>
              <a:rPr sz="2000" spc="-40" dirty="0">
                <a:solidFill>
                  <a:srgbClr val="03499E"/>
                </a:solidFill>
                <a:latin typeface="Times New Roman"/>
                <a:cs typeface="Times New Roman"/>
              </a:rPr>
              <a:t> </a:t>
            </a:r>
            <a:r>
              <a:rPr sz="2000" dirty="0">
                <a:solidFill>
                  <a:srgbClr val="03499E"/>
                </a:solidFill>
                <a:latin typeface="Times New Roman"/>
                <a:cs typeface="Times New Roman"/>
              </a:rPr>
              <a:t>hình</a:t>
            </a:r>
            <a:r>
              <a:rPr sz="2000" spc="-25" dirty="0">
                <a:solidFill>
                  <a:srgbClr val="03499E"/>
                </a:solidFill>
                <a:latin typeface="Times New Roman"/>
                <a:cs typeface="Times New Roman"/>
              </a:rPr>
              <a:t> </a:t>
            </a:r>
            <a:r>
              <a:rPr sz="2000" dirty="0">
                <a:solidFill>
                  <a:srgbClr val="03499E"/>
                </a:solidFill>
                <a:latin typeface="Times New Roman"/>
                <a:cs typeface="Times New Roman"/>
              </a:rPr>
              <a:t>thức</a:t>
            </a:r>
            <a:r>
              <a:rPr sz="2000" spc="-30" dirty="0">
                <a:solidFill>
                  <a:srgbClr val="03499E"/>
                </a:solidFill>
                <a:latin typeface="Times New Roman"/>
                <a:cs typeface="Times New Roman"/>
              </a:rPr>
              <a:t> </a:t>
            </a:r>
            <a:r>
              <a:rPr sz="2000" dirty="0">
                <a:solidFill>
                  <a:srgbClr val="03499E"/>
                </a:solidFill>
                <a:latin typeface="Times New Roman"/>
                <a:cs typeface="Times New Roman"/>
              </a:rPr>
              <a:t>ĐTRR,</a:t>
            </a:r>
            <a:r>
              <a:rPr sz="2000" spc="-20" dirty="0">
                <a:solidFill>
                  <a:srgbClr val="03499E"/>
                </a:solidFill>
                <a:latin typeface="Times New Roman"/>
                <a:cs typeface="Times New Roman"/>
              </a:rPr>
              <a:t> </a:t>
            </a:r>
            <a:r>
              <a:rPr sz="2000" dirty="0">
                <a:solidFill>
                  <a:srgbClr val="03499E"/>
                </a:solidFill>
                <a:latin typeface="Times New Roman"/>
                <a:cs typeface="Times New Roman"/>
              </a:rPr>
              <a:t>ĐTHC</a:t>
            </a:r>
            <a:r>
              <a:rPr sz="2000" spc="-35" dirty="0">
                <a:solidFill>
                  <a:srgbClr val="03499E"/>
                </a:solidFill>
                <a:latin typeface="Times New Roman"/>
                <a:cs typeface="Times New Roman"/>
              </a:rPr>
              <a:t> </a:t>
            </a:r>
            <a:r>
              <a:rPr sz="2000" dirty="0">
                <a:solidFill>
                  <a:srgbClr val="03499E"/>
                </a:solidFill>
                <a:latin typeface="Times New Roman"/>
                <a:cs typeface="Times New Roman"/>
              </a:rPr>
              <a:t>hoặc</a:t>
            </a:r>
            <a:r>
              <a:rPr sz="2000" spc="-25" dirty="0">
                <a:solidFill>
                  <a:srgbClr val="03499E"/>
                </a:solidFill>
                <a:latin typeface="Times New Roman"/>
                <a:cs typeface="Times New Roman"/>
              </a:rPr>
              <a:t> </a:t>
            </a:r>
            <a:r>
              <a:rPr sz="2000" spc="-10" dirty="0">
                <a:solidFill>
                  <a:srgbClr val="03499E"/>
                </a:solidFill>
                <a:latin typeface="Times New Roman"/>
                <a:cs typeface="Times New Roman"/>
              </a:rPr>
              <a:t>CHCT.</a:t>
            </a:r>
            <a:endParaRPr sz="2000">
              <a:latin typeface="Times New Roman"/>
              <a:cs typeface="Times New Roman"/>
            </a:endParaRPr>
          </a:p>
          <a:p>
            <a:pPr marL="241300" indent="-228600">
              <a:lnSpc>
                <a:spcPts val="2390"/>
              </a:lnSpc>
              <a:buChar char="•"/>
              <a:tabLst>
                <a:tab pos="241300" algn="l"/>
              </a:tabLst>
            </a:pPr>
            <a:r>
              <a:rPr sz="2000" dirty="0">
                <a:solidFill>
                  <a:srgbClr val="03499E"/>
                </a:solidFill>
                <a:latin typeface="Times New Roman"/>
                <a:cs typeface="Times New Roman"/>
              </a:rPr>
              <a:t>NT</a:t>
            </a:r>
            <a:r>
              <a:rPr sz="2000" spc="-50" dirty="0">
                <a:solidFill>
                  <a:srgbClr val="03499E"/>
                </a:solidFill>
                <a:latin typeface="Times New Roman"/>
                <a:cs typeface="Times New Roman"/>
              </a:rPr>
              <a:t> </a:t>
            </a:r>
            <a:r>
              <a:rPr sz="2000" dirty="0">
                <a:solidFill>
                  <a:srgbClr val="03499E"/>
                </a:solidFill>
                <a:latin typeface="Times New Roman"/>
                <a:cs typeface="Times New Roman"/>
              </a:rPr>
              <a:t>có</a:t>
            </a:r>
            <a:r>
              <a:rPr sz="2000" spc="-5" dirty="0">
                <a:solidFill>
                  <a:srgbClr val="03499E"/>
                </a:solidFill>
                <a:latin typeface="Times New Roman"/>
                <a:cs typeface="Times New Roman"/>
              </a:rPr>
              <a:t> </a:t>
            </a:r>
            <a:r>
              <a:rPr sz="2000" dirty="0">
                <a:solidFill>
                  <a:srgbClr val="03499E"/>
                </a:solidFill>
                <a:latin typeface="Times New Roman"/>
                <a:cs typeface="Times New Roman"/>
              </a:rPr>
              <a:t>giá</a:t>
            </a:r>
            <a:r>
              <a:rPr sz="2000" spc="-10" dirty="0">
                <a:solidFill>
                  <a:srgbClr val="03499E"/>
                </a:solidFill>
                <a:latin typeface="Times New Roman"/>
                <a:cs typeface="Times New Roman"/>
              </a:rPr>
              <a:t> </a:t>
            </a:r>
            <a:r>
              <a:rPr sz="2000" dirty="0">
                <a:solidFill>
                  <a:srgbClr val="03499E"/>
                </a:solidFill>
                <a:latin typeface="Times New Roman"/>
                <a:cs typeface="Times New Roman"/>
              </a:rPr>
              <a:t>đánh</a:t>
            </a:r>
            <a:r>
              <a:rPr sz="2000" spc="-20" dirty="0">
                <a:solidFill>
                  <a:srgbClr val="03499E"/>
                </a:solidFill>
                <a:latin typeface="Times New Roman"/>
                <a:cs typeface="Times New Roman"/>
              </a:rPr>
              <a:t> </a:t>
            </a:r>
            <a:r>
              <a:rPr sz="2000" dirty="0">
                <a:solidFill>
                  <a:srgbClr val="03499E"/>
                </a:solidFill>
                <a:latin typeface="Times New Roman"/>
                <a:cs typeface="Times New Roman"/>
              </a:rPr>
              <a:t>giá</a:t>
            </a:r>
            <a:r>
              <a:rPr sz="2000" spc="-10" dirty="0">
                <a:solidFill>
                  <a:srgbClr val="03499E"/>
                </a:solidFill>
                <a:latin typeface="Times New Roman"/>
                <a:cs typeface="Times New Roman"/>
              </a:rPr>
              <a:t> </a:t>
            </a:r>
            <a:r>
              <a:rPr sz="2000" dirty="0">
                <a:solidFill>
                  <a:srgbClr val="03499E"/>
                </a:solidFill>
                <a:latin typeface="Times New Roman"/>
                <a:cs typeface="Times New Roman"/>
              </a:rPr>
              <a:t>thấp</a:t>
            </a:r>
            <a:r>
              <a:rPr sz="2000" spc="-5" dirty="0">
                <a:solidFill>
                  <a:srgbClr val="03499E"/>
                </a:solidFill>
                <a:latin typeface="Times New Roman"/>
                <a:cs typeface="Times New Roman"/>
              </a:rPr>
              <a:t> </a:t>
            </a:r>
            <a:r>
              <a:rPr sz="2000" dirty="0">
                <a:solidFill>
                  <a:srgbClr val="03499E"/>
                </a:solidFill>
                <a:latin typeface="Times New Roman"/>
                <a:cs typeface="Times New Roman"/>
              </a:rPr>
              <a:t>nhất</a:t>
            </a:r>
            <a:r>
              <a:rPr sz="2000" spc="-30" dirty="0">
                <a:solidFill>
                  <a:srgbClr val="03499E"/>
                </a:solidFill>
                <a:latin typeface="Times New Roman"/>
                <a:cs typeface="Times New Roman"/>
              </a:rPr>
              <a:t> </a:t>
            </a:r>
            <a:r>
              <a:rPr sz="2000" dirty="0">
                <a:solidFill>
                  <a:srgbClr val="03499E"/>
                </a:solidFill>
                <a:latin typeface="Times New Roman"/>
                <a:cs typeface="Times New Roman"/>
              </a:rPr>
              <a:t>được</a:t>
            </a:r>
            <a:r>
              <a:rPr sz="2000" spc="-15" dirty="0">
                <a:solidFill>
                  <a:srgbClr val="03499E"/>
                </a:solidFill>
                <a:latin typeface="Times New Roman"/>
                <a:cs typeface="Times New Roman"/>
              </a:rPr>
              <a:t> </a:t>
            </a:r>
            <a:r>
              <a:rPr sz="2000" dirty="0">
                <a:solidFill>
                  <a:srgbClr val="03499E"/>
                </a:solidFill>
                <a:latin typeface="Times New Roman"/>
                <a:cs typeface="Times New Roman"/>
              </a:rPr>
              <a:t>xếp</a:t>
            </a:r>
            <a:r>
              <a:rPr sz="2000" spc="-10" dirty="0">
                <a:solidFill>
                  <a:srgbClr val="03499E"/>
                </a:solidFill>
                <a:latin typeface="Times New Roman"/>
                <a:cs typeface="Times New Roman"/>
              </a:rPr>
              <a:t> </a:t>
            </a:r>
            <a:r>
              <a:rPr sz="2000" dirty="0">
                <a:solidFill>
                  <a:srgbClr val="03499E"/>
                </a:solidFill>
                <a:latin typeface="Times New Roman"/>
                <a:cs typeface="Times New Roman"/>
              </a:rPr>
              <a:t>hạng</a:t>
            </a:r>
            <a:r>
              <a:rPr sz="2000" spc="-25" dirty="0">
                <a:solidFill>
                  <a:srgbClr val="03499E"/>
                </a:solidFill>
                <a:latin typeface="Times New Roman"/>
                <a:cs typeface="Times New Roman"/>
              </a:rPr>
              <a:t> </a:t>
            </a:r>
            <a:r>
              <a:rPr sz="2000" dirty="0">
                <a:solidFill>
                  <a:srgbClr val="03499E"/>
                </a:solidFill>
                <a:latin typeface="Times New Roman"/>
                <a:cs typeface="Times New Roman"/>
              </a:rPr>
              <a:t>thứ</a:t>
            </a:r>
            <a:r>
              <a:rPr sz="2000" spc="-5" dirty="0">
                <a:solidFill>
                  <a:srgbClr val="03499E"/>
                </a:solidFill>
                <a:latin typeface="Times New Roman"/>
                <a:cs typeface="Times New Roman"/>
              </a:rPr>
              <a:t> </a:t>
            </a:r>
            <a:r>
              <a:rPr sz="2000" spc="-20" dirty="0">
                <a:solidFill>
                  <a:srgbClr val="03499E"/>
                </a:solidFill>
                <a:latin typeface="Times New Roman"/>
                <a:cs typeface="Times New Roman"/>
              </a:rPr>
              <a:t>nhất</a:t>
            </a:r>
            <a:endParaRPr sz="2000">
              <a:latin typeface="Times New Roman"/>
              <a:cs typeface="Times New Roman"/>
            </a:endParaRPr>
          </a:p>
        </p:txBody>
      </p:sp>
      <p:sp>
        <p:nvSpPr>
          <p:cNvPr id="18" name="object 18"/>
          <p:cNvSpPr txBox="1"/>
          <p:nvPr/>
        </p:nvSpPr>
        <p:spPr>
          <a:xfrm>
            <a:off x="8263508" y="200507"/>
            <a:ext cx="1675764" cy="646430"/>
          </a:xfrm>
          <a:prstGeom prst="rect">
            <a:avLst/>
          </a:prstGeom>
          <a:ln w="25400">
            <a:solidFill>
              <a:srgbClr val="FFFFFF"/>
            </a:solidFill>
          </a:ln>
        </p:spPr>
        <p:txBody>
          <a:bodyPr vert="horz" wrap="square" lIns="0" tIns="38100" rIns="0" bIns="0" rtlCol="0">
            <a:spAutoFit/>
          </a:bodyPr>
          <a:lstStyle/>
          <a:p>
            <a:pPr marL="92075">
              <a:lnSpc>
                <a:spcPct val="100000"/>
              </a:lnSpc>
              <a:spcBef>
                <a:spcPts val="300"/>
              </a:spcBef>
            </a:pPr>
            <a:r>
              <a:rPr sz="1800" b="1" spc="-55" dirty="0">
                <a:solidFill>
                  <a:srgbClr val="03499E"/>
                </a:solidFill>
                <a:latin typeface="Times New Roman"/>
                <a:cs typeface="Times New Roman"/>
              </a:rPr>
              <a:t>PTV,</a:t>
            </a:r>
            <a:r>
              <a:rPr sz="1800" b="1" spc="-40" dirty="0">
                <a:solidFill>
                  <a:srgbClr val="03499E"/>
                </a:solidFill>
                <a:latin typeface="Times New Roman"/>
                <a:cs typeface="Times New Roman"/>
              </a:rPr>
              <a:t> </a:t>
            </a:r>
            <a:r>
              <a:rPr sz="1800" b="1" spc="-10" dirty="0">
                <a:solidFill>
                  <a:srgbClr val="03499E"/>
                </a:solidFill>
                <a:latin typeface="Times New Roman"/>
                <a:cs typeface="Times New Roman"/>
              </a:rPr>
              <a:t>MSHH,</a:t>
            </a:r>
            <a:endParaRPr sz="1800">
              <a:latin typeface="Times New Roman"/>
              <a:cs typeface="Times New Roman"/>
            </a:endParaRPr>
          </a:p>
          <a:p>
            <a:pPr marL="92075">
              <a:lnSpc>
                <a:spcPct val="100000"/>
              </a:lnSpc>
            </a:pPr>
            <a:r>
              <a:rPr sz="1800" b="1" dirty="0">
                <a:solidFill>
                  <a:srgbClr val="03499E"/>
                </a:solidFill>
                <a:latin typeface="Times New Roman"/>
                <a:cs typeface="Times New Roman"/>
              </a:rPr>
              <a:t>XL,</a:t>
            </a:r>
            <a:r>
              <a:rPr sz="1800" b="1" spc="-25" dirty="0">
                <a:solidFill>
                  <a:srgbClr val="03499E"/>
                </a:solidFill>
                <a:latin typeface="Times New Roman"/>
                <a:cs typeface="Times New Roman"/>
              </a:rPr>
              <a:t> </a:t>
            </a:r>
            <a:r>
              <a:rPr sz="1800" b="1" dirty="0">
                <a:solidFill>
                  <a:srgbClr val="03499E"/>
                </a:solidFill>
                <a:latin typeface="Times New Roman"/>
                <a:cs typeface="Times New Roman"/>
              </a:rPr>
              <a:t>Hỗn</a:t>
            </a:r>
            <a:r>
              <a:rPr sz="1800" b="1" spc="5" dirty="0">
                <a:solidFill>
                  <a:srgbClr val="03499E"/>
                </a:solidFill>
                <a:latin typeface="Times New Roman"/>
                <a:cs typeface="Times New Roman"/>
              </a:rPr>
              <a:t> </a:t>
            </a:r>
            <a:r>
              <a:rPr sz="1800" b="1" spc="-25" dirty="0">
                <a:solidFill>
                  <a:srgbClr val="03499E"/>
                </a:solidFill>
                <a:latin typeface="Times New Roman"/>
                <a:cs typeface="Times New Roman"/>
              </a:rPr>
              <a:t>hợp</a:t>
            </a:r>
            <a:endParaRPr sz="1800">
              <a:latin typeface="Times New Roman"/>
              <a:cs typeface="Times New Roman"/>
            </a:endParaRPr>
          </a:p>
        </p:txBody>
      </p:sp>
      <p:sp>
        <p:nvSpPr>
          <p:cNvPr id="19" name="object 19"/>
          <p:cNvSpPr txBox="1"/>
          <p:nvPr/>
        </p:nvSpPr>
        <p:spPr>
          <a:xfrm>
            <a:off x="959002" y="6316167"/>
            <a:ext cx="165735" cy="193675"/>
          </a:xfrm>
          <a:prstGeom prst="rect">
            <a:avLst/>
          </a:prstGeom>
        </p:spPr>
        <p:txBody>
          <a:bodyPr vert="horz" wrap="square" lIns="0" tIns="12700" rIns="0" bIns="0" rtlCol="0">
            <a:spAutoFit/>
          </a:bodyPr>
          <a:lstStyle/>
          <a:p>
            <a:pPr marL="12700">
              <a:lnSpc>
                <a:spcPct val="100000"/>
              </a:lnSpc>
              <a:spcBef>
                <a:spcPts val="100"/>
              </a:spcBef>
            </a:pPr>
            <a:r>
              <a:rPr sz="1100" spc="-25" dirty="0">
                <a:solidFill>
                  <a:srgbClr val="E9E1D5"/>
                </a:solidFill>
                <a:latin typeface="Times New Roman"/>
                <a:cs typeface="Times New Roman"/>
              </a:rPr>
              <a:t>98</a:t>
            </a:r>
            <a:endParaRPr sz="1100">
              <a:latin typeface="Times New Roman"/>
              <a:cs typeface="Times New Roman"/>
            </a:endParaRPr>
          </a:p>
        </p:txBody>
      </p:sp>
      <p:sp>
        <p:nvSpPr>
          <p:cNvPr id="20" name="Slide Number Placeholder 19">
            <a:extLst>
              <a:ext uri="{FF2B5EF4-FFF2-40B4-BE49-F238E27FC236}">
                <a16:creationId xmlns:a16="http://schemas.microsoft.com/office/drawing/2014/main" id="{DB9D23E3-3115-CBFA-0135-07DA42E22D80}"/>
              </a:ext>
            </a:extLst>
          </p:cNvPr>
          <p:cNvSpPr>
            <a:spLocks noGrp="1"/>
          </p:cNvSpPr>
          <p:nvPr>
            <p:ph type="sldNum" sz="quarter" idx="7"/>
          </p:nvPr>
        </p:nvSpPr>
        <p:spPr/>
        <p:txBody>
          <a:bodyPr/>
          <a:lstStyle/>
          <a:p>
            <a:pPr marL="4939665">
              <a:lnSpc>
                <a:spcPts val="1655"/>
              </a:lnSpc>
            </a:pPr>
            <a:fld id="{81D60167-4931-47E6-BA6A-407CBD079E47}" type="slidenum">
              <a:rPr lang="en-US" spc="-25" smtClean="0"/>
              <a:t>98</a:t>
            </a:fld>
            <a:endParaRPr lang="en-US" spc="-25" dirty="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1759310" y="6559092"/>
            <a:ext cx="180975" cy="177800"/>
          </a:xfrm>
          <a:prstGeom prst="rect">
            <a:avLst/>
          </a:prstGeom>
        </p:spPr>
        <p:txBody>
          <a:bodyPr vert="horz" wrap="square" lIns="0" tIns="12065" rIns="0" bIns="0" rtlCol="0">
            <a:spAutoFit/>
          </a:bodyPr>
          <a:lstStyle/>
          <a:p>
            <a:pPr marL="12700">
              <a:lnSpc>
                <a:spcPct val="100000"/>
              </a:lnSpc>
              <a:spcBef>
                <a:spcPts val="95"/>
              </a:spcBef>
            </a:pPr>
            <a:r>
              <a:rPr sz="1000" spc="-25" dirty="0">
                <a:latin typeface="Verdana"/>
                <a:cs typeface="Verdana"/>
              </a:rPr>
              <a:t>99</a:t>
            </a:r>
            <a:endParaRPr sz="1000">
              <a:latin typeface="Verdana"/>
              <a:cs typeface="Verdana"/>
            </a:endParaRPr>
          </a:p>
        </p:txBody>
      </p:sp>
      <p:grpSp>
        <p:nvGrpSpPr>
          <p:cNvPr id="3" name="object 3"/>
          <p:cNvGrpSpPr/>
          <p:nvPr/>
        </p:nvGrpSpPr>
        <p:grpSpPr>
          <a:xfrm>
            <a:off x="118871" y="132613"/>
            <a:ext cx="7786370" cy="721360"/>
            <a:chOff x="118871" y="132613"/>
            <a:chExt cx="7786370" cy="721360"/>
          </a:xfrm>
        </p:grpSpPr>
        <p:pic>
          <p:nvPicPr>
            <p:cNvPr id="4" name="object 4"/>
            <p:cNvPicPr/>
            <p:nvPr/>
          </p:nvPicPr>
          <p:blipFill>
            <a:blip r:embed="rId2" cstate="print"/>
            <a:stretch>
              <a:fillRect/>
            </a:stretch>
          </p:blipFill>
          <p:spPr>
            <a:xfrm>
              <a:off x="118871" y="158496"/>
              <a:ext cx="7786116" cy="580643"/>
            </a:xfrm>
            <a:prstGeom prst="rect">
              <a:avLst/>
            </a:prstGeom>
          </p:spPr>
        </p:pic>
        <p:pic>
          <p:nvPicPr>
            <p:cNvPr id="5" name="object 5"/>
            <p:cNvPicPr/>
            <p:nvPr/>
          </p:nvPicPr>
          <p:blipFill>
            <a:blip r:embed="rId3" cstate="print"/>
            <a:stretch>
              <a:fillRect/>
            </a:stretch>
          </p:blipFill>
          <p:spPr>
            <a:xfrm>
              <a:off x="1399032" y="132613"/>
              <a:ext cx="5225796" cy="720826"/>
            </a:xfrm>
            <a:prstGeom prst="rect">
              <a:avLst/>
            </a:prstGeom>
          </p:spPr>
        </p:pic>
      </p:grpSp>
      <p:sp>
        <p:nvSpPr>
          <p:cNvPr id="6" name="object 6"/>
          <p:cNvSpPr txBox="1"/>
          <p:nvPr/>
        </p:nvSpPr>
        <p:spPr>
          <a:xfrm>
            <a:off x="180428" y="200507"/>
            <a:ext cx="7668259" cy="462280"/>
          </a:xfrm>
          <a:prstGeom prst="rect">
            <a:avLst/>
          </a:prstGeom>
          <a:solidFill>
            <a:srgbClr val="FFFFFF"/>
          </a:solidFill>
          <a:ln w="38100">
            <a:solidFill>
              <a:srgbClr val="E9E1D5"/>
            </a:solidFill>
          </a:ln>
        </p:spPr>
        <p:txBody>
          <a:bodyPr vert="horz" wrap="square" lIns="0" tIns="34925" rIns="0" bIns="0" rtlCol="0">
            <a:spAutoFit/>
          </a:bodyPr>
          <a:lstStyle/>
          <a:p>
            <a:pPr algn="ctr">
              <a:lnSpc>
                <a:spcPct val="100000"/>
              </a:lnSpc>
              <a:spcBef>
                <a:spcPts val="275"/>
              </a:spcBef>
            </a:pPr>
            <a:r>
              <a:rPr sz="2400" b="1" dirty="0">
                <a:solidFill>
                  <a:srgbClr val="03499E"/>
                </a:solidFill>
                <a:latin typeface="Times New Roman"/>
                <a:cs typeface="Times New Roman"/>
              </a:rPr>
              <a:t>PHƯƠNG</a:t>
            </a:r>
            <a:r>
              <a:rPr sz="2400" b="1" spc="-35" dirty="0">
                <a:solidFill>
                  <a:srgbClr val="03499E"/>
                </a:solidFill>
                <a:latin typeface="Times New Roman"/>
                <a:cs typeface="Times New Roman"/>
              </a:rPr>
              <a:t> </a:t>
            </a:r>
            <a:r>
              <a:rPr sz="2400" b="1" spc="-10" dirty="0">
                <a:solidFill>
                  <a:srgbClr val="03499E"/>
                </a:solidFill>
                <a:latin typeface="Times New Roman"/>
                <a:cs typeface="Times New Roman"/>
              </a:rPr>
              <a:t>PHÁP</a:t>
            </a:r>
            <a:r>
              <a:rPr sz="2400" b="1" spc="-150" dirty="0">
                <a:solidFill>
                  <a:srgbClr val="03499E"/>
                </a:solidFill>
                <a:latin typeface="Times New Roman"/>
                <a:cs typeface="Times New Roman"/>
              </a:rPr>
              <a:t> </a:t>
            </a:r>
            <a:r>
              <a:rPr sz="2400" b="1" dirty="0">
                <a:solidFill>
                  <a:srgbClr val="03499E"/>
                </a:solidFill>
                <a:latin typeface="Times New Roman"/>
                <a:cs typeface="Times New Roman"/>
              </a:rPr>
              <a:t>ĐÁNH</a:t>
            </a:r>
            <a:r>
              <a:rPr sz="2400" b="1" spc="-5" dirty="0">
                <a:solidFill>
                  <a:srgbClr val="03499E"/>
                </a:solidFill>
                <a:latin typeface="Times New Roman"/>
                <a:cs typeface="Times New Roman"/>
              </a:rPr>
              <a:t> </a:t>
            </a:r>
            <a:r>
              <a:rPr sz="2400" b="1" dirty="0">
                <a:solidFill>
                  <a:srgbClr val="03499E"/>
                </a:solidFill>
                <a:latin typeface="Times New Roman"/>
                <a:cs typeface="Times New Roman"/>
              </a:rPr>
              <a:t>GIÁ</a:t>
            </a:r>
            <a:r>
              <a:rPr sz="2400" b="1" spc="-25" dirty="0">
                <a:solidFill>
                  <a:srgbClr val="03499E"/>
                </a:solidFill>
                <a:latin typeface="Times New Roman"/>
                <a:cs typeface="Times New Roman"/>
              </a:rPr>
              <a:t> </a:t>
            </a:r>
            <a:r>
              <a:rPr sz="2400" b="1" spc="-20" dirty="0">
                <a:solidFill>
                  <a:srgbClr val="03499E"/>
                </a:solidFill>
                <a:latin typeface="Times New Roman"/>
                <a:cs typeface="Times New Roman"/>
              </a:rPr>
              <a:t>HSDT</a:t>
            </a:r>
            <a:endParaRPr sz="2400">
              <a:latin typeface="Times New Roman"/>
              <a:cs typeface="Times New Roman"/>
            </a:endParaRPr>
          </a:p>
        </p:txBody>
      </p:sp>
      <p:sp>
        <p:nvSpPr>
          <p:cNvPr id="7" name="object 7"/>
          <p:cNvSpPr txBox="1"/>
          <p:nvPr/>
        </p:nvSpPr>
        <p:spPr>
          <a:xfrm>
            <a:off x="8263508" y="200507"/>
            <a:ext cx="1675764" cy="646430"/>
          </a:xfrm>
          <a:prstGeom prst="rect">
            <a:avLst/>
          </a:prstGeom>
          <a:ln w="25400">
            <a:solidFill>
              <a:srgbClr val="FFFFFF"/>
            </a:solidFill>
          </a:ln>
        </p:spPr>
        <p:txBody>
          <a:bodyPr vert="horz" wrap="square" lIns="0" tIns="38100" rIns="0" bIns="0" rtlCol="0">
            <a:spAutoFit/>
          </a:bodyPr>
          <a:lstStyle/>
          <a:p>
            <a:pPr marL="92075">
              <a:lnSpc>
                <a:spcPct val="100000"/>
              </a:lnSpc>
              <a:spcBef>
                <a:spcPts val="300"/>
              </a:spcBef>
            </a:pPr>
            <a:r>
              <a:rPr sz="1800" b="1" dirty="0">
                <a:solidFill>
                  <a:srgbClr val="03499E"/>
                </a:solidFill>
                <a:latin typeface="Times New Roman"/>
                <a:cs typeface="Times New Roman"/>
              </a:rPr>
              <a:t>PTV,</a:t>
            </a:r>
            <a:r>
              <a:rPr sz="1800" b="1" spc="-5" dirty="0">
                <a:solidFill>
                  <a:srgbClr val="03499E"/>
                </a:solidFill>
                <a:latin typeface="Times New Roman"/>
                <a:cs typeface="Times New Roman"/>
              </a:rPr>
              <a:t> </a:t>
            </a:r>
            <a:r>
              <a:rPr sz="1800" b="1" spc="-10" dirty="0">
                <a:solidFill>
                  <a:srgbClr val="03499E"/>
                </a:solidFill>
                <a:latin typeface="Times New Roman"/>
                <a:cs typeface="Times New Roman"/>
              </a:rPr>
              <a:t>MSHH,</a:t>
            </a:r>
            <a:endParaRPr sz="1800">
              <a:latin typeface="Times New Roman"/>
              <a:cs typeface="Times New Roman"/>
            </a:endParaRPr>
          </a:p>
          <a:p>
            <a:pPr marL="92075">
              <a:lnSpc>
                <a:spcPct val="100000"/>
              </a:lnSpc>
            </a:pPr>
            <a:r>
              <a:rPr sz="1800" b="1" dirty="0">
                <a:solidFill>
                  <a:srgbClr val="03499E"/>
                </a:solidFill>
                <a:latin typeface="Times New Roman"/>
                <a:cs typeface="Times New Roman"/>
              </a:rPr>
              <a:t>XL,</a:t>
            </a:r>
            <a:r>
              <a:rPr sz="1800" b="1" spc="-25" dirty="0">
                <a:solidFill>
                  <a:srgbClr val="03499E"/>
                </a:solidFill>
                <a:latin typeface="Times New Roman"/>
                <a:cs typeface="Times New Roman"/>
              </a:rPr>
              <a:t> </a:t>
            </a:r>
            <a:r>
              <a:rPr sz="1800" b="1" dirty="0">
                <a:solidFill>
                  <a:srgbClr val="03499E"/>
                </a:solidFill>
                <a:latin typeface="Times New Roman"/>
                <a:cs typeface="Times New Roman"/>
              </a:rPr>
              <a:t>Hỗn</a:t>
            </a:r>
            <a:r>
              <a:rPr sz="1800" b="1" spc="5" dirty="0">
                <a:solidFill>
                  <a:srgbClr val="03499E"/>
                </a:solidFill>
                <a:latin typeface="Times New Roman"/>
                <a:cs typeface="Times New Roman"/>
              </a:rPr>
              <a:t> </a:t>
            </a:r>
            <a:r>
              <a:rPr sz="1800" b="1" spc="-25" dirty="0">
                <a:solidFill>
                  <a:srgbClr val="03499E"/>
                </a:solidFill>
                <a:latin typeface="Times New Roman"/>
                <a:cs typeface="Times New Roman"/>
              </a:rPr>
              <a:t>hợp</a:t>
            </a:r>
            <a:endParaRPr sz="1800">
              <a:latin typeface="Times New Roman"/>
              <a:cs typeface="Times New Roman"/>
            </a:endParaRPr>
          </a:p>
        </p:txBody>
      </p:sp>
      <p:sp>
        <p:nvSpPr>
          <p:cNvPr id="8" name="object 8"/>
          <p:cNvSpPr txBox="1"/>
          <p:nvPr/>
        </p:nvSpPr>
        <p:spPr>
          <a:xfrm>
            <a:off x="1184859" y="1535963"/>
            <a:ext cx="9928225" cy="2883535"/>
          </a:xfrm>
          <a:prstGeom prst="rect">
            <a:avLst/>
          </a:prstGeom>
        </p:spPr>
        <p:txBody>
          <a:bodyPr vert="horz" wrap="square" lIns="0" tIns="12700" rIns="0" bIns="0" rtlCol="0">
            <a:spAutoFit/>
          </a:bodyPr>
          <a:lstStyle/>
          <a:p>
            <a:pPr marL="317500" marR="20320" indent="-305435">
              <a:lnSpc>
                <a:spcPct val="150000"/>
              </a:lnSpc>
              <a:spcBef>
                <a:spcPts val="100"/>
              </a:spcBef>
              <a:buSzPct val="48000"/>
              <a:buFont typeface="Wingdings"/>
              <a:buChar char=""/>
              <a:tabLst>
                <a:tab pos="317500" algn="l"/>
              </a:tabLst>
            </a:pPr>
            <a:r>
              <a:rPr sz="2500" dirty="0">
                <a:solidFill>
                  <a:srgbClr val="03499E"/>
                </a:solidFill>
                <a:latin typeface="Times New Roman"/>
                <a:cs typeface="Times New Roman"/>
              </a:rPr>
              <a:t>Đối</a:t>
            </a:r>
            <a:r>
              <a:rPr sz="2500" spc="-40" dirty="0">
                <a:solidFill>
                  <a:srgbClr val="03499E"/>
                </a:solidFill>
                <a:latin typeface="Times New Roman"/>
                <a:cs typeface="Times New Roman"/>
              </a:rPr>
              <a:t> </a:t>
            </a:r>
            <a:r>
              <a:rPr sz="2500" dirty="0">
                <a:solidFill>
                  <a:srgbClr val="03499E"/>
                </a:solidFill>
                <a:latin typeface="Times New Roman"/>
                <a:cs typeface="Times New Roman"/>
              </a:rPr>
              <a:t>với</a:t>
            </a:r>
            <a:r>
              <a:rPr sz="2500" spc="-35" dirty="0">
                <a:solidFill>
                  <a:srgbClr val="03499E"/>
                </a:solidFill>
                <a:latin typeface="Times New Roman"/>
                <a:cs typeface="Times New Roman"/>
              </a:rPr>
              <a:t> </a:t>
            </a:r>
            <a:r>
              <a:rPr sz="2500" dirty="0">
                <a:solidFill>
                  <a:srgbClr val="03499E"/>
                </a:solidFill>
                <a:latin typeface="Times New Roman"/>
                <a:cs typeface="Times New Roman"/>
              </a:rPr>
              <a:t>tiêu</a:t>
            </a:r>
            <a:r>
              <a:rPr sz="2500" spc="-40" dirty="0">
                <a:solidFill>
                  <a:srgbClr val="03499E"/>
                </a:solidFill>
                <a:latin typeface="Times New Roman"/>
                <a:cs typeface="Times New Roman"/>
              </a:rPr>
              <a:t> </a:t>
            </a:r>
            <a:r>
              <a:rPr sz="2500" dirty="0">
                <a:solidFill>
                  <a:srgbClr val="03499E"/>
                </a:solidFill>
                <a:latin typeface="Times New Roman"/>
                <a:cs typeface="Times New Roman"/>
              </a:rPr>
              <a:t>chuẩn</a:t>
            </a:r>
            <a:r>
              <a:rPr sz="2500" spc="-20" dirty="0">
                <a:solidFill>
                  <a:srgbClr val="03499E"/>
                </a:solidFill>
                <a:latin typeface="Times New Roman"/>
                <a:cs typeface="Times New Roman"/>
              </a:rPr>
              <a:t> </a:t>
            </a:r>
            <a:r>
              <a:rPr sz="2500" dirty="0">
                <a:solidFill>
                  <a:srgbClr val="03499E"/>
                </a:solidFill>
                <a:latin typeface="Times New Roman"/>
                <a:cs typeface="Times New Roman"/>
              </a:rPr>
              <a:t>đánh</a:t>
            </a:r>
            <a:r>
              <a:rPr sz="2500" spc="-30" dirty="0">
                <a:solidFill>
                  <a:srgbClr val="03499E"/>
                </a:solidFill>
                <a:latin typeface="Times New Roman"/>
                <a:cs typeface="Times New Roman"/>
              </a:rPr>
              <a:t> </a:t>
            </a:r>
            <a:r>
              <a:rPr sz="2500" dirty="0">
                <a:solidFill>
                  <a:srgbClr val="03499E"/>
                </a:solidFill>
                <a:latin typeface="Times New Roman"/>
                <a:cs typeface="Times New Roman"/>
              </a:rPr>
              <a:t>giá</a:t>
            </a:r>
            <a:r>
              <a:rPr sz="2500" spc="-40" dirty="0">
                <a:solidFill>
                  <a:srgbClr val="03499E"/>
                </a:solidFill>
                <a:latin typeface="Times New Roman"/>
                <a:cs typeface="Times New Roman"/>
              </a:rPr>
              <a:t> </a:t>
            </a:r>
            <a:r>
              <a:rPr sz="2500" dirty="0">
                <a:solidFill>
                  <a:srgbClr val="03499E"/>
                </a:solidFill>
                <a:latin typeface="Times New Roman"/>
                <a:cs typeface="Times New Roman"/>
              </a:rPr>
              <a:t>về</a:t>
            </a:r>
            <a:r>
              <a:rPr sz="2500" spc="-45" dirty="0">
                <a:solidFill>
                  <a:srgbClr val="03499E"/>
                </a:solidFill>
                <a:latin typeface="Times New Roman"/>
                <a:cs typeface="Times New Roman"/>
              </a:rPr>
              <a:t> </a:t>
            </a:r>
            <a:r>
              <a:rPr sz="2500" dirty="0">
                <a:solidFill>
                  <a:srgbClr val="03499E"/>
                </a:solidFill>
                <a:latin typeface="Times New Roman"/>
                <a:cs typeface="Times New Roman"/>
              </a:rPr>
              <a:t>năng</a:t>
            </a:r>
            <a:r>
              <a:rPr sz="2500" spc="-40" dirty="0">
                <a:solidFill>
                  <a:srgbClr val="03499E"/>
                </a:solidFill>
                <a:latin typeface="Times New Roman"/>
                <a:cs typeface="Times New Roman"/>
              </a:rPr>
              <a:t> </a:t>
            </a:r>
            <a:r>
              <a:rPr sz="2500" dirty="0">
                <a:solidFill>
                  <a:srgbClr val="03499E"/>
                </a:solidFill>
                <a:latin typeface="Times New Roman"/>
                <a:cs typeface="Times New Roman"/>
              </a:rPr>
              <a:t>lực,</a:t>
            </a:r>
            <a:r>
              <a:rPr sz="2500" spc="-40" dirty="0">
                <a:solidFill>
                  <a:srgbClr val="03499E"/>
                </a:solidFill>
                <a:latin typeface="Times New Roman"/>
                <a:cs typeface="Times New Roman"/>
              </a:rPr>
              <a:t> </a:t>
            </a:r>
            <a:r>
              <a:rPr sz="2500" dirty="0">
                <a:solidFill>
                  <a:srgbClr val="03499E"/>
                </a:solidFill>
                <a:latin typeface="Times New Roman"/>
                <a:cs typeface="Times New Roman"/>
              </a:rPr>
              <a:t>kinh</a:t>
            </a:r>
            <a:r>
              <a:rPr sz="2500" spc="-35" dirty="0">
                <a:solidFill>
                  <a:srgbClr val="03499E"/>
                </a:solidFill>
                <a:latin typeface="Times New Roman"/>
                <a:cs typeface="Times New Roman"/>
              </a:rPr>
              <a:t> </a:t>
            </a:r>
            <a:r>
              <a:rPr sz="2500" dirty="0">
                <a:solidFill>
                  <a:srgbClr val="03499E"/>
                </a:solidFill>
                <a:latin typeface="Times New Roman"/>
                <a:cs typeface="Times New Roman"/>
              </a:rPr>
              <a:t>nghiệm,</a:t>
            </a:r>
            <a:r>
              <a:rPr sz="2500" spc="-5" dirty="0">
                <a:solidFill>
                  <a:srgbClr val="03499E"/>
                </a:solidFill>
                <a:latin typeface="Times New Roman"/>
                <a:cs typeface="Times New Roman"/>
              </a:rPr>
              <a:t> </a:t>
            </a:r>
            <a:r>
              <a:rPr sz="2500" dirty="0">
                <a:solidFill>
                  <a:srgbClr val="03499E"/>
                </a:solidFill>
                <a:latin typeface="Times New Roman"/>
                <a:cs typeface="Times New Roman"/>
              </a:rPr>
              <a:t>sử</a:t>
            </a:r>
            <a:r>
              <a:rPr sz="2500" spc="-45" dirty="0">
                <a:solidFill>
                  <a:srgbClr val="03499E"/>
                </a:solidFill>
                <a:latin typeface="Times New Roman"/>
                <a:cs typeface="Times New Roman"/>
              </a:rPr>
              <a:t> </a:t>
            </a:r>
            <a:r>
              <a:rPr sz="2500" dirty="0">
                <a:solidFill>
                  <a:srgbClr val="03499E"/>
                </a:solidFill>
                <a:latin typeface="Times New Roman"/>
                <a:cs typeface="Times New Roman"/>
              </a:rPr>
              <a:t>dụng</a:t>
            </a:r>
            <a:r>
              <a:rPr sz="2500" spc="-50" dirty="0">
                <a:solidFill>
                  <a:srgbClr val="03499E"/>
                </a:solidFill>
                <a:latin typeface="Times New Roman"/>
                <a:cs typeface="Times New Roman"/>
              </a:rPr>
              <a:t> </a:t>
            </a:r>
            <a:r>
              <a:rPr sz="2500" dirty="0">
                <a:solidFill>
                  <a:srgbClr val="03499E"/>
                </a:solidFill>
                <a:latin typeface="Times New Roman"/>
                <a:cs typeface="Times New Roman"/>
              </a:rPr>
              <a:t>tiêu</a:t>
            </a:r>
            <a:r>
              <a:rPr sz="2500" spc="-30" dirty="0">
                <a:solidFill>
                  <a:srgbClr val="03499E"/>
                </a:solidFill>
                <a:latin typeface="Times New Roman"/>
                <a:cs typeface="Times New Roman"/>
              </a:rPr>
              <a:t> </a:t>
            </a:r>
            <a:r>
              <a:rPr sz="2500" dirty="0">
                <a:solidFill>
                  <a:srgbClr val="03499E"/>
                </a:solidFill>
                <a:latin typeface="Times New Roman"/>
                <a:cs typeface="Times New Roman"/>
              </a:rPr>
              <a:t>chí</a:t>
            </a:r>
            <a:r>
              <a:rPr sz="2500" spc="-35" dirty="0">
                <a:solidFill>
                  <a:srgbClr val="03499E"/>
                </a:solidFill>
                <a:latin typeface="Times New Roman"/>
                <a:cs typeface="Times New Roman"/>
              </a:rPr>
              <a:t> </a:t>
            </a:r>
            <a:r>
              <a:rPr sz="2500" spc="-20" dirty="0">
                <a:solidFill>
                  <a:srgbClr val="03499E"/>
                </a:solidFill>
                <a:latin typeface="Times New Roman"/>
                <a:cs typeface="Times New Roman"/>
              </a:rPr>
              <a:t>đạt, </a:t>
            </a:r>
            <a:r>
              <a:rPr sz="2500" dirty="0">
                <a:solidFill>
                  <a:srgbClr val="03499E"/>
                </a:solidFill>
                <a:latin typeface="Times New Roman"/>
                <a:cs typeface="Times New Roman"/>
              </a:rPr>
              <a:t>không</a:t>
            </a:r>
            <a:r>
              <a:rPr sz="2500" spc="-40" dirty="0">
                <a:solidFill>
                  <a:srgbClr val="03499E"/>
                </a:solidFill>
                <a:latin typeface="Times New Roman"/>
                <a:cs typeface="Times New Roman"/>
              </a:rPr>
              <a:t> </a:t>
            </a:r>
            <a:r>
              <a:rPr sz="2500" dirty="0">
                <a:solidFill>
                  <a:srgbClr val="03499E"/>
                </a:solidFill>
                <a:latin typeface="Times New Roman"/>
                <a:cs typeface="Times New Roman"/>
              </a:rPr>
              <a:t>đạt.</a:t>
            </a:r>
            <a:r>
              <a:rPr sz="2500" spc="-40" dirty="0">
                <a:solidFill>
                  <a:srgbClr val="03499E"/>
                </a:solidFill>
                <a:latin typeface="Times New Roman"/>
                <a:cs typeface="Times New Roman"/>
              </a:rPr>
              <a:t> </a:t>
            </a:r>
            <a:r>
              <a:rPr sz="2500" dirty="0">
                <a:solidFill>
                  <a:srgbClr val="03499E"/>
                </a:solidFill>
                <a:latin typeface="Times New Roman"/>
                <a:cs typeface="Times New Roman"/>
              </a:rPr>
              <a:t>Đối</a:t>
            </a:r>
            <a:r>
              <a:rPr sz="2500" spc="-40" dirty="0">
                <a:solidFill>
                  <a:srgbClr val="03499E"/>
                </a:solidFill>
                <a:latin typeface="Times New Roman"/>
                <a:cs typeface="Times New Roman"/>
              </a:rPr>
              <a:t> </a:t>
            </a:r>
            <a:r>
              <a:rPr sz="2500" dirty="0">
                <a:solidFill>
                  <a:srgbClr val="03499E"/>
                </a:solidFill>
                <a:latin typeface="Times New Roman"/>
                <a:cs typeface="Times New Roman"/>
              </a:rPr>
              <a:t>với</a:t>
            </a:r>
            <a:r>
              <a:rPr sz="2500" spc="-30" dirty="0">
                <a:solidFill>
                  <a:srgbClr val="03499E"/>
                </a:solidFill>
                <a:latin typeface="Times New Roman"/>
                <a:cs typeface="Times New Roman"/>
              </a:rPr>
              <a:t> </a:t>
            </a:r>
            <a:r>
              <a:rPr sz="2500" dirty="0">
                <a:solidFill>
                  <a:srgbClr val="03499E"/>
                </a:solidFill>
                <a:latin typeface="Times New Roman"/>
                <a:cs typeface="Times New Roman"/>
              </a:rPr>
              <a:t>tiêu</a:t>
            </a:r>
            <a:r>
              <a:rPr sz="2500" spc="-25" dirty="0">
                <a:solidFill>
                  <a:srgbClr val="03499E"/>
                </a:solidFill>
                <a:latin typeface="Times New Roman"/>
                <a:cs typeface="Times New Roman"/>
              </a:rPr>
              <a:t> </a:t>
            </a:r>
            <a:r>
              <a:rPr sz="2500" dirty="0">
                <a:solidFill>
                  <a:srgbClr val="03499E"/>
                </a:solidFill>
                <a:latin typeface="Times New Roman"/>
                <a:cs typeface="Times New Roman"/>
              </a:rPr>
              <a:t>chuẩn</a:t>
            </a:r>
            <a:r>
              <a:rPr sz="2500" spc="-25" dirty="0">
                <a:solidFill>
                  <a:srgbClr val="03499E"/>
                </a:solidFill>
                <a:latin typeface="Times New Roman"/>
                <a:cs typeface="Times New Roman"/>
              </a:rPr>
              <a:t> </a:t>
            </a:r>
            <a:r>
              <a:rPr sz="2500" dirty="0">
                <a:solidFill>
                  <a:srgbClr val="03499E"/>
                </a:solidFill>
                <a:latin typeface="Times New Roman"/>
                <a:cs typeface="Times New Roman"/>
              </a:rPr>
              <a:t>đánh</a:t>
            </a:r>
            <a:r>
              <a:rPr sz="2500" spc="-45" dirty="0">
                <a:solidFill>
                  <a:srgbClr val="03499E"/>
                </a:solidFill>
                <a:latin typeface="Times New Roman"/>
                <a:cs typeface="Times New Roman"/>
              </a:rPr>
              <a:t> </a:t>
            </a:r>
            <a:r>
              <a:rPr sz="2500" dirty="0">
                <a:solidFill>
                  <a:srgbClr val="03499E"/>
                </a:solidFill>
                <a:latin typeface="Times New Roman"/>
                <a:cs typeface="Times New Roman"/>
              </a:rPr>
              <a:t>giá</a:t>
            </a:r>
            <a:r>
              <a:rPr sz="2500" spc="-40" dirty="0">
                <a:solidFill>
                  <a:srgbClr val="03499E"/>
                </a:solidFill>
                <a:latin typeface="Times New Roman"/>
                <a:cs typeface="Times New Roman"/>
              </a:rPr>
              <a:t> </a:t>
            </a:r>
            <a:r>
              <a:rPr sz="2500" dirty="0">
                <a:solidFill>
                  <a:srgbClr val="03499E"/>
                </a:solidFill>
                <a:latin typeface="Times New Roman"/>
                <a:cs typeface="Times New Roman"/>
              </a:rPr>
              <a:t>về</a:t>
            </a:r>
            <a:r>
              <a:rPr sz="2500" spc="-40" dirty="0">
                <a:solidFill>
                  <a:srgbClr val="03499E"/>
                </a:solidFill>
                <a:latin typeface="Times New Roman"/>
                <a:cs typeface="Times New Roman"/>
              </a:rPr>
              <a:t> </a:t>
            </a:r>
            <a:r>
              <a:rPr sz="2500" dirty="0">
                <a:solidFill>
                  <a:srgbClr val="03499E"/>
                </a:solidFill>
                <a:latin typeface="Times New Roman"/>
                <a:cs typeface="Times New Roman"/>
              </a:rPr>
              <a:t>kỹ</a:t>
            </a:r>
            <a:r>
              <a:rPr sz="2500" spc="-50" dirty="0">
                <a:solidFill>
                  <a:srgbClr val="03499E"/>
                </a:solidFill>
                <a:latin typeface="Times New Roman"/>
                <a:cs typeface="Times New Roman"/>
              </a:rPr>
              <a:t> </a:t>
            </a:r>
            <a:r>
              <a:rPr sz="2500" dirty="0">
                <a:solidFill>
                  <a:srgbClr val="03499E"/>
                </a:solidFill>
                <a:latin typeface="Times New Roman"/>
                <a:cs typeface="Times New Roman"/>
              </a:rPr>
              <a:t>thuật,</a:t>
            </a:r>
            <a:r>
              <a:rPr sz="2500" spc="-25" dirty="0">
                <a:solidFill>
                  <a:srgbClr val="03499E"/>
                </a:solidFill>
                <a:latin typeface="Times New Roman"/>
                <a:cs typeface="Times New Roman"/>
              </a:rPr>
              <a:t> </a:t>
            </a:r>
            <a:r>
              <a:rPr sz="2500" dirty="0">
                <a:solidFill>
                  <a:srgbClr val="03499E"/>
                </a:solidFill>
                <a:latin typeface="Times New Roman"/>
                <a:cs typeface="Times New Roman"/>
              </a:rPr>
              <a:t>sử</a:t>
            </a:r>
            <a:r>
              <a:rPr sz="2500" spc="-45" dirty="0">
                <a:solidFill>
                  <a:srgbClr val="03499E"/>
                </a:solidFill>
                <a:latin typeface="Times New Roman"/>
                <a:cs typeface="Times New Roman"/>
              </a:rPr>
              <a:t> </a:t>
            </a:r>
            <a:r>
              <a:rPr sz="2500" dirty="0">
                <a:solidFill>
                  <a:srgbClr val="03499E"/>
                </a:solidFill>
                <a:latin typeface="Times New Roman"/>
                <a:cs typeface="Times New Roman"/>
              </a:rPr>
              <a:t>dụng</a:t>
            </a:r>
            <a:r>
              <a:rPr sz="2500" spc="-35" dirty="0">
                <a:solidFill>
                  <a:srgbClr val="03499E"/>
                </a:solidFill>
                <a:latin typeface="Times New Roman"/>
                <a:cs typeface="Times New Roman"/>
              </a:rPr>
              <a:t> </a:t>
            </a:r>
            <a:r>
              <a:rPr sz="2500" dirty="0">
                <a:solidFill>
                  <a:srgbClr val="03499E"/>
                </a:solidFill>
                <a:latin typeface="Times New Roman"/>
                <a:cs typeface="Times New Roman"/>
              </a:rPr>
              <a:t>phương</a:t>
            </a:r>
            <a:r>
              <a:rPr sz="2500" spc="-35" dirty="0">
                <a:solidFill>
                  <a:srgbClr val="03499E"/>
                </a:solidFill>
                <a:latin typeface="Times New Roman"/>
                <a:cs typeface="Times New Roman"/>
              </a:rPr>
              <a:t> </a:t>
            </a:r>
            <a:r>
              <a:rPr sz="2500" spc="-20" dirty="0">
                <a:solidFill>
                  <a:srgbClr val="03499E"/>
                </a:solidFill>
                <a:latin typeface="Times New Roman"/>
                <a:cs typeface="Times New Roman"/>
              </a:rPr>
              <a:t>pháp </a:t>
            </a:r>
            <a:r>
              <a:rPr sz="2500" dirty="0">
                <a:solidFill>
                  <a:srgbClr val="03499E"/>
                </a:solidFill>
                <a:latin typeface="Times New Roman"/>
                <a:cs typeface="Times New Roman"/>
              </a:rPr>
              <a:t>chấm</a:t>
            </a:r>
            <a:r>
              <a:rPr sz="2500" spc="-30" dirty="0">
                <a:solidFill>
                  <a:srgbClr val="03499E"/>
                </a:solidFill>
                <a:latin typeface="Times New Roman"/>
                <a:cs typeface="Times New Roman"/>
              </a:rPr>
              <a:t> </a:t>
            </a:r>
            <a:r>
              <a:rPr sz="2500" dirty="0">
                <a:solidFill>
                  <a:srgbClr val="03499E"/>
                </a:solidFill>
                <a:latin typeface="Times New Roman"/>
                <a:cs typeface="Times New Roman"/>
              </a:rPr>
              <a:t>điểm</a:t>
            </a:r>
            <a:r>
              <a:rPr sz="2500" spc="-35" dirty="0">
                <a:solidFill>
                  <a:srgbClr val="03499E"/>
                </a:solidFill>
                <a:latin typeface="Times New Roman"/>
                <a:cs typeface="Times New Roman"/>
              </a:rPr>
              <a:t> </a:t>
            </a:r>
            <a:r>
              <a:rPr sz="2500" dirty="0">
                <a:solidFill>
                  <a:srgbClr val="03499E"/>
                </a:solidFill>
                <a:latin typeface="Times New Roman"/>
                <a:cs typeface="Times New Roman"/>
              </a:rPr>
              <a:t>hoặc</a:t>
            </a:r>
            <a:r>
              <a:rPr sz="2500" spc="-35" dirty="0">
                <a:solidFill>
                  <a:srgbClr val="03499E"/>
                </a:solidFill>
                <a:latin typeface="Times New Roman"/>
                <a:cs typeface="Times New Roman"/>
              </a:rPr>
              <a:t> </a:t>
            </a:r>
            <a:r>
              <a:rPr sz="2500" dirty="0">
                <a:solidFill>
                  <a:srgbClr val="03499E"/>
                </a:solidFill>
                <a:latin typeface="Times New Roman"/>
                <a:cs typeface="Times New Roman"/>
              </a:rPr>
              <a:t>tiêu</a:t>
            </a:r>
            <a:r>
              <a:rPr sz="2500" spc="-50" dirty="0">
                <a:solidFill>
                  <a:srgbClr val="03499E"/>
                </a:solidFill>
                <a:latin typeface="Times New Roman"/>
                <a:cs typeface="Times New Roman"/>
              </a:rPr>
              <a:t> </a:t>
            </a:r>
            <a:r>
              <a:rPr sz="2500" dirty="0">
                <a:solidFill>
                  <a:srgbClr val="03499E"/>
                </a:solidFill>
                <a:latin typeface="Times New Roman"/>
                <a:cs typeface="Times New Roman"/>
              </a:rPr>
              <a:t>chí</a:t>
            </a:r>
            <a:r>
              <a:rPr sz="2500" spc="-35" dirty="0">
                <a:solidFill>
                  <a:srgbClr val="03499E"/>
                </a:solidFill>
                <a:latin typeface="Times New Roman"/>
                <a:cs typeface="Times New Roman"/>
              </a:rPr>
              <a:t> </a:t>
            </a:r>
            <a:r>
              <a:rPr sz="2500" dirty="0">
                <a:solidFill>
                  <a:srgbClr val="03499E"/>
                </a:solidFill>
                <a:latin typeface="Times New Roman"/>
                <a:cs typeface="Times New Roman"/>
              </a:rPr>
              <a:t>đạt,</a:t>
            </a:r>
            <a:r>
              <a:rPr sz="2500" spc="-55" dirty="0">
                <a:solidFill>
                  <a:srgbClr val="03499E"/>
                </a:solidFill>
                <a:latin typeface="Times New Roman"/>
                <a:cs typeface="Times New Roman"/>
              </a:rPr>
              <a:t> </a:t>
            </a:r>
            <a:r>
              <a:rPr sz="2500" dirty="0">
                <a:solidFill>
                  <a:srgbClr val="03499E"/>
                </a:solidFill>
                <a:latin typeface="Times New Roman"/>
                <a:cs typeface="Times New Roman"/>
              </a:rPr>
              <a:t>không</a:t>
            </a:r>
            <a:r>
              <a:rPr sz="2500" spc="-40" dirty="0">
                <a:solidFill>
                  <a:srgbClr val="03499E"/>
                </a:solidFill>
                <a:latin typeface="Times New Roman"/>
                <a:cs typeface="Times New Roman"/>
              </a:rPr>
              <a:t> </a:t>
            </a:r>
            <a:r>
              <a:rPr sz="2500" spc="-25" dirty="0">
                <a:solidFill>
                  <a:srgbClr val="03499E"/>
                </a:solidFill>
                <a:latin typeface="Times New Roman"/>
                <a:cs typeface="Times New Roman"/>
              </a:rPr>
              <a:t>đạt</a:t>
            </a:r>
            <a:endParaRPr sz="2500">
              <a:latin typeface="Times New Roman"/>
              <a:cs typeface="Times New Roman"/>
            </a:endParaRPr>
          </a:p>
          <a:p>
            <a:pPr marL="317500" marR="5080" indent="-305435">
              <a:lnSpc>
                <a:spcPct val="150000"/>
              </a:lnSpc>
              <a:buSzPct val="48000"/>
              <a:buFont typeface="Wingdings"/>
              <a:buChar char=""/>
              <a:tabLst>
                <a:tab pos="317500" algn="l"/>
              </a:tabLst>
            </a:pPr>
            <a:r>
              <a:rPr sz="2500" dirty="0">
                <a:solidFill>
                  <a:srgbClr val="03499E"/>
                </a:solidFill>
                <a:latin typeface="Times New Roman"/>
                <a:cs typeface="Times New Roman"/>
              </a:rPr>
              <a:t>Không</a:t>
            </a:r>
            <a:r>
              <a:rPr sz="2500" spc="-30" dirty="0">
                <a:solidFill>
                  <a:srgbClr val="03499E"/>
                </a:solidFill>
                <a:latin typeface="Times New Roman"/>
                <a:cs typeface="Times New Roman"/>
              </a:rPr>
              <a:t> </a:t>
            </a:r>
            <a:r>
              <a:rPr sz="2500" dirty="0">
                <a:solidFill>
                  <a:srgbClr val="03499E"/>
                </a:solidFill>
                <a:latin typeface="Times New Roman"/>
                <a:cs typeface="Times New Roman"/>
              </a:rPr>
              <a:t>sử</a:t>
            </a:r>
            <a:r>
              <a:rPr sz="2500" spc="-40" dirty="0">
                <a:solidFill>
                  <a:srgbClr val="03499E"/>
                </a:solidFill>
                <a:latin typeface="Times New Roman"/>
                <a:cs typeface="Times New Roman"/>
              </a:rPr>
              <a:t> </a:t>
            </a:r>
            <a:r>
              <a:rPr sz="2500" dirty="0">
                <a:solidFill>
                  <a:srgbClr val="03499E"/>
                </a:solidFill>
                <a:latin typeface="Times New Roman"/>
                <a:cs typeface="Times New Roman"/>
              </a:rPr>
              <a:t>dụng</a:t>
            </a:r>
            <a:r>
              <a:rPr sz="2500" spc="-35" dirty="0">
                <a:solidFill>
                  <a:srgbClr val="03499E"/>
                </a:solidFill>
                <a:latin typeface="Times New Roman"/>
                <a:cs typeface="Times New Roman"/>
              </a:rPr>
              <a:t> </a:t>
            </a:r>
            <a:r>
              <a:rPr sz="2500" dirty="0">
                <a:solidFill>
                  <a:srgbClr val="03499E"/>
                </a:solidFill>
                <a:latin typeface="Times New Roman"/>
                <a:cs typeface="Times New Roman"/>
              </a:rPr>
              <a:t>PPĐG</a:t>
            </a:r>
            <a:r>
              <a:rPr sz="2500" spc="-40" dirty="0">
                <a:solidFill>
                  <a:srgbClr val="03499E"/>
                </a:solidFill>
                <a:latin typeface="Times New Roman"/>
                <a:cs typeface="Times New Roman"/>
              </a:rPr>
              <a:t> </a:t>
            </a:r>
            <a:r>
              <a:rPr sz="2500" dirty="0">
                <a:solidFill>
                  <a:srgbClr val="03499E"/>
                </a:solidFill>
                <a:latin typeface="Times New Roman"/>
                <a:cs typeface="Times New Roman"/>
              </a:rPr>
              <a:t>kết</a:t>
            </a:r>
            <a:r>
              <a:rPr sz="2500" spc="-30" dirty="0">
                <a:solidFill>
                  <a:srgbClr val="03499E"/>
                </a:solidFill>
                <a:latin typeface="Times New Roman"/>
                <a:cs typeface="Times New Roman"/>
              </a:rPr>
              <a:t> </a:t>
            </a:r>
            <a:r>
              <a:rPr sz="2500" dirty="0">
                <a:solidFill>
                  <a:srgbClr val="03499E"/>
                </a:solidFill>
                <a:latin typeface="Times New Roman"/>
                <a:cs typeface="Times New Roman"/>
              </a:rPr>
              <a:t>hợp</a:t>
            </a:r>
            <a:r>
              <a:rPr sz="2500" spc="-25" dirty="0">
                <a:solidFill>
                  <a:srgbClr val="03499E"/>
                </a:solidFill>
                <a:latin typeface="Times New Roman"/>
                <a:cs typeface="Times New Roman"/>
              </a:rPr>
              <a:t> </a:t>
            </a:r>
            <a:r>
              <a:rPr sz="2500" dirty="0">
                <a:solidFill>
                  <a:srgbClr val="03499E"/>
                </a:solidFill>
                <a:latin typeface="Times New Roman"/>
                <a:cs typeface="Times New Roman"/>
              </a:rPr>
              <a:t>giữa</a:t>
            </a:r>
            <a:r>
              <a:rPr sz="2500" spc="-30" dirty="0">
                <a:solidFill>
                  <a:srgbClr val="03499E"/>
                </a:solidFill>
                <a:latin typeface="Times New Roman"/>
                <a:cs typeface="Times New Roman"/>
              </a:rPr>
              <a:t> </a:t>
            </a:r>
            <a:r>
              <a:rPr sz="2500" dirty="0">
                <a:solidFill>
                  <a:srgbClr val="03499E"/>
                </a:solidFill>
                <a:latin typeface="Times New Roman"/>
                <a:cs typeface="Times New Roman"/>
              </a:rPr>
              <a:t>kỹ</a:t>
            </a:r>
            <a:r>
              <a:rPr sz="2500" spc="-40" dirty="0">
                <a:solidFill>
                  <a:srgbClr val="03499E"/>
                </a:solidFill>
                <a:latin typeface="Times New Roman"/>
                <a:cs typeface="Times New Roman"/>
              </a:rPr>
              <a:t> </a:t>
            </a:r>
            <a:r>
              <a:rPr sz="2500" dirty="0">
                <a:solidFill>
                  <a:srgbClr val="03499E"/>
                </a:solidFill>
                <a:latin typeface="Times New Roman"/>
                <a:cs typeface="Times New Roman"/>
              </a:rPr>
              <a:t>thuật</a:t>
            </a:r>
            <a:r>
              <a:rPr sz="2500" spc="-15" dirty="0">
                <a:solidFill>
                  <a:srgbClr val="03499E"/>
                </a:solidFill>
                <a:latin typeface="Times New Roman"/>
                <a:cs typeface="Times New Roman"/>
              </a:rPr>
              <a:t> </a:t>
            </a:r>
            <a:r>
              <a:rPr sz="2500" dirty="0">
                <a:solidFill>
                  <a:srgbClr val="03499E"/>
                </a:solidFill>
                <a:latin typeface="Times New Roman"/>
                <a:cs typeface="Times New Roman"/>
              </a:rPr>
              <a:t>và</a:t>
            </a:r>
            <a:r>
              <a:rPr sz="2500" spc="-30" dirty="0">
                <a:solidFill>
                  <a:srgbClr val="03499E"/>
                </a:solidFill>
                <a:latin typeface="Times New Roman"/>
                <a:cs typeface="Times New Roman"/>
              </a:rPr>
              <a:t> </a:t>
            </a:r>
            <a:r>
              <a:rPr sz="2500" dirty="0">
                <a:solidFill>
                  <a:srgbClr val="03499E"/>
                </a:solidFill>
                <a:latin typeface="Times New Roman"/>
                <a:cs typeface="Times New Roman"/>
              </a:rPr>
              <a:t>giá</a:t>
            </a:r>
            <a:r>
              <a:rPr sz="2500" spc="-30" dirty="0">
                <a:solidFill>
                  <a:srgbClr val="03499E"/>
                </a:solidFill>
                <a:latin typeface="Times New Roman"/>
                <a:cs typeface="Times New Roman"/>
              </a:rPr>
              <a:t> </a:t>
            </a:r>
            <a:r>
              <a:rPr sz="2500" dirty="0">
                <a:solidFill>
                  <a:srgbClr val="03499E"/>
                </a:solidFill>
                <a:latin typeface="Times New Roman"/>
                <a:cs typeface="Times New Roman"/>
              </a:rPr>
              <a:t>đối</a:t>
            </a:r>
            <a:r>
              <a:rPr sz="2500" spc="-25" dirty="0">
                <a:solidFill>
                  <a:srgbClr val="03499E"/>
                </a:solidFill>
                <a:latin typeface="Times New Roman"/>
                <a:cs typeface="Times New Roman"/>
              </a:rPr>
              <a:t> </a:t>
            </a:r>
            <a:r>
              <a:rPr sz="2500" dirty="0">
                <a:solidFill>
                  <a:srgbClr val="03499E"/>
                </a:solidFill>
                <a:latin typeface="Times New Roman"/>
                <a:cs typeface="Times New Roman"/>
              </a:rPr>
              <a:t>với</a:t>
            </a:r>
            <a:r>
              <a:rPr sz="2500" spc="-25" dirty="0">
                <a:solidFill>
                  <a:srgbClr val="03499E"/>
                </a:solidFill>
                <a:latin typeface="Times New Roman"/>
                <a:cs typeface="Times New Roman"/>
              </a:rPr>
              <a:t> </a:t>
            </a:r>
            <a:r>
              <a:rPr sz="2500" dirty="0">
                <a:solidFill>
                  <a:srgbClr val="03499E"/>
                </a:solidFill>
                <a:latin typeface="Times New Roman"/>
                <a:cs typeface="Times New Roman"/>
              </a:rPr>
              <a:t>1</a:t>
            </a:r>
            <a:r>
              <a:rPr sz="2500" spc="-35" dirty="0">
                <a:solidFill>
                  <a:srgbClr val="03499E"/>
                </a:solidFill>
                <a:latin typeface="Times New Roman"/>
                <a:cs typeface="Times New Roman"/>
              </a:rPr>
              <a:t> </a:t>
            </a:r>
            <a:r>
              <a:rPr sz="2500" dirty="0">
                <a:solidFill>
                  <a:srgbClr val="03499E"/>
                </a:solidFill>
                <a:latin typeface="Times New Roman"/>
                <a:cs typeface="Times New Roman"/>
              </a:rPr>
              <a:t>giai</a:t>
            </a:r>
            <a:r>
              <a:rPr sz="2500" spc="-15" dirty="0">
                <a:solidFill>
                  <a:srgbClr val="03499E"/>
                </a:solidFill>
                <a:latin typeface="Times New Roman"/>
                <a:cs typeface="Times New Roman"/>
              </a:rPr>
              <a:t> </a:t>
            </a:r>
            <a:r>
              <a:rPr sz="2500" dirty="0">
                <a:solidFill>
                  <a:srgbClr val="03499E"/>
                </a:solidFill>
                <a:latin typeface="Times New Roman"/>
                <a:cs typeface="Times New Roman"/>
              </a:rPr>
              <a:t>đoạn</a:t>
            </a:r>
            <a:r>
              <a:rPr sz="2500" spc="-35" dirty="0">
                <a:solidFill>
                  <a:srgbClr val="03499E"/>
                </a:solidFill>
                <a:latin typeface="Times New Roman"/>
                <a:cs typeface="Times New Roman"/>
              </a:rPr>
              <a:t> </a:t>
            </a:r>
            <a:r>
              <a:rPr sz="2500" dirty="0">
                <a:solidFill>
                  <a:srgbClr val="03499E"/>
                </a:solidFill>
                <a:latin typeface="Times New Roman"/>
                <a:cs typeface="Times New Roman"/>
              </a:rPr>
              <a:t>1</a:t>
            </a:r>
            <a:r>
              <a:rPr sz="2500" spc="-35" dirty="0">
                <a:solidFill>
                  <a:srgbClr val="03499E"/>
                </a:solidFill>
                <a:latin typeface="Times New Roman"/>
                <a:cs typeface="Times New Roman"/>
              </a:rPr>
              <a:t> </a:t>
            </a:r>
            <a:r>
              <a:rPr sz="2500" spc="-25" dirty="0">
                <a:solidFill>
                  <a:srgbClr val="03499E"/>
                </a:solidFill>
                <a:latin typeface="Times New Roman"/>
                <a:cs typeface="Times New Roman"/>
              </a:rPr>
              <a:t>túi </a:t>
            </a:r>
            <a:r>
              <a:rPr sz="2500" dirty="0">
                <a:solidFill>
                  <a:srgbClr val="03499E"/>
                </a:solidFill>
                <a:latin typeface="Times New Roman"/>
                <a:cs typeface="Times New Roman"/>
              </a:rPr>
              <a:t>hồ</a:t>
            </a:r>
            <a:r>
              <a:rPr sz="2500" spc="-30" dirty="0">
                <a:solidFill>
                  <a:srgbClr val="03499E"/>
                </a:solidFill>
                <a:latin typeface="Times New Roman"/>
                <a:cs typeface="Times New Roman"/>
              </a:rPr>
              <a:t> </a:t>
            </a:r>
            <a:r>
              <a:rPr sz="2500" spc="-25" dirty="0">
                <a:solidFill>
                  <a:srgbClr val="03499E"/>
                </a:solidFill>
                <a:latin typeface="Times New Roman"/>
                <a:cs typeface="Times New Roman"/>
              </a:rPr>
              <a:t>sơ</a:t>
            </a:r>
            <a:endParaRPr sz="2500">
              <a:latin typeface="Times New Roman"/>
              <a:cs typeface="Times New Roman"/>
            </a:endParaRPr>
          </a:p>
        </p:txBody>
      </p:sp>
      <p:sp>
        <p:nvSpPr>
          <p:cNvPr id="9" name="Slide Number Placeholder 8">
            <a:extLst>
              <a:ext uri="{FF2B5EF4-FFF2-40B4-BE49-F238E27FC236}">
                <a16:creationId xmlns:a16="http://schemas.microsoft.com/office/drawing/2014/main" id="{9F8AAB7A-34C1-275B-427E-18E9323E1083}"/>
              </a:ext>
            </a:extLst>
          </p:cNvPr>
          <p:cNvSpPr>
            <a:spLocks noGrp="1"/>
          </p:cNvSpPr>
          <p:nvPr>
            <p:ph type="sldNum" sz="quarter" idx="7"/>
          </p:nvPr>
        </p:nvSpPr>
        <p:spPr/>
        <p:txBody>
          <a:bodyPr/>
          <a:lstStyle/>
          <a:p>
            <a:pPr marL="4939665">
              <a:lnSpc>
                <a:spcPts val="1655"/>
              </a:lnSpc>
            </a:pPr>
            <a:fld id="{81D60167-4931-47E6-BA6A-407CBD079E47}" type="slidenum">
              <a:rPr lang="en-US" spc="-25" smtClean="0"/>
              <a:t>99</a:t>
            </a:fld>
            <a:endParaRPr lang="en-US" spc="-25"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31</TotalTime>
  <Words>32872</Words>
  <Application>Microsoft Office PowerPoint</Application>
  <PresentationFormat>Widescreen</PresentationFormat>
  <Paragraphs>2236</Paragraphs>
  <Slides>201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201</vt:i4>
      </vt:variant>
    </vt:vector>
  </HeadingPairs>
  <TitlesOfParts>
    <vt:vector size="208" baseType="lpstr">
      <vt:lpstr>Aptos</vt:lpstr>
      <vt:lpstr>Arial MT</vt:lpstr>
      <vt:lpstr>Microsoft Sans Serif</vt:lpstr>
      <vt:lpstr>Times New Roman</vt:lpstr>
      <vt:lpstr>Verdana</vt:lpstr>
      <vt:lpstr>Wingdings</vt:lpstr>
      <vt:lpstr>Office Theme</vt:lpstr>
      <vt:lpstr>LUẬT ĐẤU THẦU SỐ 22/2023/QH15 NGHỊ ĐỊNH SỐ 24/2024/NĐ-CP</vt:lpstr>
      <vt:lpstr>I. HỆ THỐNG VĂN BẢN QUY PHẠM PHÁP LUẬT VỀ ĐẤU THẦU</vt:lpstr>
      <vt:lpstr>1. Hệ thống VBQPPL về đấu thầu</vt:lpstr>
      <vt:lpstr>1. Hệ thống VBQPPL về đấu thầu</vt:lpstr>
      <vt:lpstr>1. Hệ thống VBQPPL về đấu thầu</vt:lpstr>
      <vt:lpstr>PowerPoint Presentation</vt:lpstr>
      <vt:lpstr>PowerPoint Presentation</vt:lpstr>
      <vt:lpstr>PHẠM VI ĐIỀU CHỈNH (Đ1- Luật 2023)</vt:lpstr>
      <vt:lpstr>ĐỐI TƯỢNG ÁP DỤNG (Đ2 - Luật 2023)</vt:lpstr>
      <vt:lpstr>ĐỐI TƯỢNG ÁP DỤNG (Đ2 - Luật 2023)</vt:lpstr>
      <vt:lpstr>ÁP DỤNG LUẬT ĐẤU THẦU (Điều 3 Luật 2023)</vt:lpstr>
      <vt:lpstr>ÁP DỤNG LUẬT ĐẤU THẦU (Điều 3 Luật 2023)</vt:lpstr>
      <vt:lpstr>PowerPoint Presentation</vt:lpstr>
      <vt:lpstr>PowerPoint Presentation</vt:lpstr>
      <vt:lpstr>GIẢI THÍCH TỪ NGỮ (Đ.4) Một số khái niệm được sửa đổi, bổ sung</vt:lpstr>
      <vt:lpstr>GIẢI THÍCH TỪ NGỮ (Đ.4) Một số khái niệm được sửa đổi, bổ sung</vt:lpstr>
      <vt:lpstr>TƯ CÁCH HỢP LỆ (Đ.5 Luật)</vt:lpstr>
      <vt:lpstr>TƯ CÁCH HỢP LỆ (Đ.5 Luật)</vt:lpstr>
      <vt:lpstr>TƯ CÁCH HỢP LỆ (Nghị định 24, TT07)</vt:lpstr>
      <vt:lpstr>BẢO ĐẢM CẠNH TRANH (Đ.6 Luật)</vt:lpstr>
      <vt:lpstr>Bảo đảm cạnh tranh không áp dụng đối với:</vt:lpstr>
      <vt:lpstr>BẢO ĐẢM CẠNH TRANH (Đ.6 Luật)</vt:lpstr>
      <vt:lpstr>BẢO ĐẢM CẠNH TRANH (Điều 3 Nghị định 24)</vt:lpstr>
      <vt:lpstr>BẢO ĐẢM CẠNH TRANH (Điều 3 Nghị định 24)</vt:lpstr>
      <vt:lpstr>THÔNG TIN VỀ ĐẤU THẦU (Điều 7, Điều 8)</vt:lpstr>
      <vt:lpstr>THÔNG TIN VỀ ĐẤU THẦU (Điều 7, Điều 8)</vt:lpstr>
      <vt:lpstr>PowerPoint Presentation</vt:lpstr>
      <vt:lpstr>CƠ SỞ DỮ LIỆU QUỐC GIA VỀ NHÀ THẦU, CHẤT LƯỢNG HÀNG HÓA ĐÃ ĐƯỢC SỬ DỤNG</vt:lpstr>
      <vt:lpstr>BẢO ĐẢM DỰ THẦU (Đ.14)</vt:lpstr>
      <vt:lpstr>BẢO ĐẢM DỰ THẦU (Đ.14)</vt:lpstr>
      <vt:lpstr>BẢO ĐẢM DỰ THẦU (Đ.14)</vt:lpstr>
      <vt:lpstr>BẢO ĐẢM DỰ THẦU (Đ.14)</vt:lpstr>
      <vt:lpstr>CÁC HÀNH VI BỊ CẤM TRONG ĐẤU THẦU (Đ.16)</vt:lpstr>
      <vt:lpstr>CÁC HÀNH VI BỊ CẤM TRONG ĐẤU THẦU (Đ.16)</vt:lpstr>
      <vt:lpstr>CÁC HÀNH VI BỊ CẤM TRONG ĐẤU THẦU (Đ.16)</vt:lpstr>
      <vt:lpstr>CÁC HÀNH VI BỊ CẤM TRONG ĐẤU THẦU (Đ.16)</vt:lpstr>
      <vt:lpstr>CÁC HÀNH VI BỊ CẤM TRONG ĐẤU THẦU (Đ.16)</vt:lpstr>
      <vt:lpstr>XỬ LÝ VI PHẠM (Điều 125 Nghị</vt:lpstr>
      <vt:lpstr>CÁC TRƯỜNG HỢP HỦY THẦU VỚI LCNT (Đ.17-L.22)</vt:lpstr>
      <vt:lpstr>CHI PHÍ TRONG ĐẤU THẦU (Đ12 Nghị định 24)</vt:lpstr>
      <vt:lpstr>TỔ CHUYÊN GIA, TỔ THẨM ĐỊNH (Đ.19 Nghị định 24)</vt:lpstr>
      <vt:lpstr>TỔ CHUYÊN GIA, TỔ THẨM ĐỊNH (Đ.19 Nghị định 24)</vt:lpstr>
      <vt:lpstr>QUẢN LÝ TÀI KHOẢN TRÊN HỆ THỐNG</vt:lpstr>
      <vt:lpstr>PowerPoint Presentation</vt:lpstr>
      <vt:lpstr>KẾ HOẠCH TỔNG THỂ LCNT CHO DỰ ÁN (Đ.36)</vt:lpstr>
      <vt:lpstr>Lập, trình, thẩm định và phê duyệt kế hoạch tổng thể LCNT (Điều 14 Nghị định)</vt:lpstr>
      <vt:lpstr>Nội dung kế hoạch tổng thể LCNT</vt:lpstr>
      <vt:lpstr>Nguyên tắc lập KHLCNT (Đ. 37)</vt:lpstr>
      <vt:lpstr>Lập kế hoạch lựa chọn nhà thầu (Đ. 38)</vt:lpstr>
      <vt:lpstr>PowerPoint Presentation</vt:lpstr>
      <vt:lpstr>Giá gói thầu (Điều 16 Nghị định)</vt:lpstr>
      <vt:lpstr>Giá gói thầu (Điều 16 NĐ)</vt:lpstr>
      <vt:lpstr>Giá gói thầu (Điều 16 NĐ)</vt:lpstr>
      <vt:lpstr>Giá gói thầu (Điều 16 NĐ)</vt:lpstr>
      <vt:lpstr>Thẩm quyền phê duyệt KHLCNT (Điều 40, 41)</vt:lpstr>
      <vt:lpstr>Thời gian tổ chức LCNT (Đ.45)</vt:lpstr>
      <vt:lpstr>PowerPoint Presentation</vt:lpstr>
      <vt:lpstr>Một giai đoạn một túi hồ sơ</vt:lpstr>
      <vt:lpstr>PowerPoint Presentation</vt:lpstr>
      <vt:lpstr>PowerPoint Presentation</vt:lpstr>
      <vt:lpstr>PowerPoint Presentation</vt:lpstr>
      <vt:lpstr>PowerPoint Presentation</vt:lpstr>
      <vt:lpstr>QUY TRÌNH ĐẤU THẦU RỘNG RÃI, HẠN CHẾ QUA MẠNG ĐỐI VỚI GÓI THẦU CUNG CẤP DỊCH VỤ PHI TƯ VẤN, MUA SẮM HÀNG HÓA, XÂY  LẮP,  HỖN  HỢP  THEO  PHƯƠNG  THỨC MỘT GIAI ĐOẠN MỘT TÚI HỒ SƠ</vt:lpstr>
      <vt:lpstr>Đấu thầu rộng rãi (Đ.21)</vt:lpstr>
      <vt:lpstr>Quy trình: 1 giai đoạn, 1 túi hồ sơ (Đ.22 NĐ)</vt:lpstr>
      <vt:lpstr>Quy trình: 1 giai đoạn, 1 túi hồ sơ (Đ.22 NĐ)</vt:lpstr>
      <vt:lpstr>Lựa chọn DS ngắn (Đ.23-NĐ)</vt:lpstr>
      <vt:lpstr>Lựa chọn DS ngắn (tiếp Đ.23-NĐ)</vt:lpstr>
      <vt:lpstr>HỒ SƠ MỜI THẦU</vt:lpstr>
      <vt:lpstr>Nội dung HSMT (Đ.44-L.22)</vt:lpstr>
      <vt:lpstr>HỒ SƠ MỜI THẦU (Điều 24 NĐ)</vt:lpstr>
      <vt:lpstr>HỒ SƠ MỜI THẦU (Điều 24 NĐ)</vt:lpstr>
      <vt:lpstr>HỒ SƠ MỜI THẦU (Điều 24 NĐ)</vt:lpstr>
      <vt:lpstr>Phát hành, sửa đổi, làm rõ HSMT (Đ.26, NĐ)</vt:lpstr>
      <vt:lpstr>PowerPoint Presentation</vt:lpstr>
      <vt:lpstr>Một số quy định của E-HSMT vi phạm khoản 3 Điều 44 Luật Đấu thầu</vt:lpstr>
      <vt:lpstr>Một số quy định của E-HSMT vi phạm khoản 3 Điều 44 Luật Đấu thầu</vt:lpstr>
      <vt:lpstr>Một số quy định của E-HSMT vi phạm khoản 3 Điều 44 Luật Đấu thầu ĐỐI VỚI GÓI THẦU MUA SẮM HÀNG HÓA ĐƯA THÊM CÁC QUY ĐỊNH (NGOÀI QUY ĐỊNH Ở KHOẢN 1)</vt:lpstr>
      <vt:lpstr>Một số quy định của E-HSMT vi phạm khoản 3 Điều 44 Luật Đấu thầu</vt:lpstr>
      <vt:lpstr>Một số quy định của E-HSMT vi phạm khoản 3 Điều 44 Luật Đấu thầu</vt:lpstr>
      <vt:lpstr>TỔ CHỨC LCNT (Điều 26 NĐ)</vt:lpstr>
      <vt:lpstr>PowerPoint Presentation</vt:lpstr>
      <vt:lpstr>Tiêu chuẩn đánh giá NLKN – Xây lắp</vt:lpstr>
      <vt:lpstr>Tiêu chuẩn đánh giá kỹ thuật – Xây lắp</vt:lpstr>
      <vt:lpstr>TCĐG (MSHH)</vt:lpstr>
      <vt:lpstr>Tiêu chuẩn đánh giá NLKN – NT thương mại</vt:lpstr>
      <vt:lpstr>Tiêu chuẩn đánh giá NLKN – NT thương mại</vt:lpstr>
      <vt:lpstr>Tiêu chuẩn đánh giá NLKN – NT thương mại</vt:lpstr>
      <vt:lpstr>Tiêu chuẩn đánh giá NLKN – NT thương mại</vt:lpstr>
      <vt:lpstr>Tiêu chuẩn đánh giá NLKN – NT sản xuất</vt:lpstr>
      <vt:lpstr>Tiêu chuẩn đánh giá kỹ thuật – MS hàng hóa</vt:lpstr>
      <vt:lpstr>PowerPoint Presentation</vt:lpstr>
      <vt:lpstr>PowerPoint Presentation</vt:lpstr>
      <vt:lpstr>PowerPoint Presentation</vt:lpstr>
      <vt:lpstr>TCĐG (PTV)</vt:lpstr>
      <vt:lpstr>Tiêu chuẩn đánh giá NLKN – PTV</vt:lpstr>
      <vt:lpstr>PowerPoint Presentation</vt:lpstr>
      <vt:lpstr>PowerPoint Presentation</vt:lpstr>
      <vt:lpstr>PowerPoint Presentation</vt:lpstr>
      <vt:lpstr>ĐÁNH GIÁ HSDT (Đ.27 Nghị định)</vt:lpstr>
      <vt:lpstr>ĐÁNH GIÁ HSDT (Đ.27 Nghị định)</vt:lpstr>
      <vt:lpstr>ĐÁNH GIÁ HSDT (Đ.27 Nghị định)</vt:lpstr>
      <vt:lpstr>LÀM RÕ HSDT (Đ.28 Nghị định)</vt:lpstr>
      <vt:lpstr>KIỂM TRA VÀ ĐÁNH GIÁ HSDT (Đ.30 NĐ)</vt:lpstr>
      <vt:lpstr>KIỂM TRA VÀ ĐÁNH GIÁ HSDT (Đ.30 NĐ)</vt:lpstr>
      <vt:lpstr>Trình, thẩm định, phê duyệt và công khai KQLCNT</vt:lpstr>
      <vt:lpstr>HOÀN THIỆN, KÝ KẾT, QUẢN LÝ HĐ (Đ.32, 33 NĐ)</vt:lpstr>
      <vt:lpstr>PowerPoint Presentation</vt:lpstr>
      <vt:lpstr>Phương thức một giai đoạn hai túi hồ sơ (Đ.31 Luật)</vt:lpstr>
      <vt:lpstr>Quy trình: 1 giai đoạn, 2 túi hồ sơ gói thầu HH, XL, PTV, HH (Đ.34 NĐ)</vt:lpstr>
      <vt:lpstr>Quy trình: 1 giai đoạn, 2 túi hồ sơ gói thầu HH, XL, PTV, HH (Đ.34 NĐ)</vt:lpstr>
      <vt:lpstr>Quy trình: 1 giai đoạn, 2 túi hồ sơ gói thầu HH, XL, PTV, HH (Đ.34 NĐ)</vt:lpstr>
      <vt:lpstr>Quy trình: 1 giai đoạn, 2 túi hồ sơ gói thầu HH, XL, PTV, HH</vt:lpstr>
      <vt:lpstr>Quy trình: 1 giai đoạn, 2 túi hồ sơ gói thầu HH, XL, PTV, HH</vt:lpstr>
      <vt:lpstr>PowerPoint Presentation</vt:lpstr>
      <vt:lpstr>Quy trình: 1 giai đoạn, 2 túi hồ sơ gói thầu HH, XL, PTV, HH</vt:lpstr>
      <vt:lpstr>Quy trình: 1 giai đoạn, 2 túi hồ sơ gói thầu HH, XL, PTV, HH</vt:lpstr>
      <vt:lpstr>Quy trình: GÓI THẦU DỊCH VỤ TƯ VẤN - NHÀ THẦU LÀ TỔ CHỨC</vt:lpstr>
      <vt:lpstr>Quy trình: GÓI THẦU DỊCH VỤ TƯ VẤN - NHÀ THẦU LÀ TỔ CHỨC</vt:lpstr>
      <vt:lpstr>Quy trình: GÓI THẦU DỊCH VỤ TƯ VẤN - NHÀ THẦU LÀ TỔ CHỨC</vt:lpstr>
      <vt:lpstr>Quy trình: GÓI THẦU DỊCH VỤ TƯ VẤN - NHÀ THẦU LÀ TỔ CHỨC</vt:lpstr>
      <vt:lpstr>Quy trình: GÓI THẦU DỊCH VỤ TƯ VẤN - NHÀ THẦU LÀ TỔ CHỨC</vt:lpstr>
      <vt:lpstr>Quy trình: GÓI THẦU DỊCH VỤ TƯ VẤN - NHÀ THẦU LÀ TỔ CHỨC</vt:lpstr>
      <vt:lpstr>Quy trình: GÓI THẦU DỊCH VỤ TƯ VẤN - NHÀ THẦU LÀ CÁ NHÂN</vt:lpstr>
      <vt:lpstr>Quy trình: GÓI THẦU DỊCH VỤ TƯ VẤN - NHÀ THẦU LÀ CÁ NHÂN</vt:lpstr>
      <vt:lpstr>PowerPoint Presentation</vt:lpstr>
      <vt:lpstr>CÁC QUY TRÌNH CHỈ ĐỊNH THẦU</vt:lpstr>
      <vt:lpstr>CÁC TRƯỜNG HỢP CHỈ ĐỊNH THẦU (ĐIỀU 23 LUẬT)</vt:lpstr>
      <vt:lpstr>CÁC TRƯỜNG HỢP CHỈ ĐỊNH THẦU (ĐIỀU 23 LUẬT)</vt:lpstr>
      <vt:lpstr>CÁC TRƯỜNG HỢP CHỈ ĐỊNH THẦU (ĐIỀU 23 LUẬT)</vt:lpstr>
      <vt:lpstr>QUY TRÌNH CHỈ ĐỊNH THẦU THÔNG THƯỜNG</vt:lpstr>
      <vt:lpstr>QUY TRÌNH CHỈ ĐỊNH THẦU THÔNG THƯỜNG</vt:lpstr>
      <vt:lpstr>QUY TRÌNH CHỈ ĐỊNH THẦU RÚT GỌN</vt:lpstr>
      <vt:lpstr>Chào hàng cạnh tranh (Đ.24)</vt:lpstr>
      <vt:lpstr>QUY TRÌNH CHÀO HÀNG CẠNH TRANH</vt:lpstr>
      <vt:lpstr>MUA SẮM TRỰC TIẾP (Đ.25 LUẬT)</vt:lpstr>
      <vt:lpstr>QUY TRÌNH MUA SẮM TRỰC TIẾP</vt:lpstr>
      <vt:lpstr>QUY TRÌNH MUA SẮM TRỰC TIẾP (ĐIỀU 80 NĐ)</vt:lpstr>
      <vt:lpstr>Tự thực hiện (Đ.26): CĐT trực tiếp quản lý, sử dụng gói thầu được tự thực hiện gói thầu thuộc dự án, dự toán mua sắm khi đáp ứng đủ các điều kiện:</vt:lpstr>
      <vt:lpstr>QUY TRÌNH TỰ THỰC HIỆN, THAM GIA CỦA CỘNG ĐỒNG</vt:lpstr>
      <vt:lpstr>LỰA CHỌN NHÀ THẦU TRONG TRƯỜNG HỢP ĐẶC BIỆT (Đ.29)</vt:lpstr>
      <vt:lpstr>LỰA CHỌN NHÀ THẦU TRONG TRƯỜNG HỢP ĐẶC BIỆT (Đ.29)</vt:lpstr>
      <vt:lpstr>QUY TRÌNH LỰA CHỌN NHÀ THẦU TRONG TRƯỜNG HỢP ĐẶC BIỆT (Đ76-78 NGHỊ ĐỊNH)</vt:lpstr>
      <vt:lpstr>QUY TRÌNH LCNT TRONG TRƯỜNG HỢP ĐẶC BIỆT (Đ76-78 NGHỊ ĐỊNH 24)</vt:lpstr>
      <vt:lpstr>PowerPoint Presentation</vt:lpstr>
      <vt:lpstr>CHÀO GIÁ TRỰC TUYẾN (Đ.98-NĐ)</vt:lpstr>
      <vt:lpstr>CHÀO GIÁ TRỰC TUYẾN (Đ.98-NĐ)</vt:lpstr>
      <vt:lpstr>MUA SẮM TRỰC TUYẾN (Đ.102-NĐ)</vt:lpstr>
      <vt:lpstr>ĐẤU THẦU QUA MẠNG</vt:lpstr>
      <vt:lpstr>Các nội dung lựa chọn nhà thầu được thực hiện trên Hệ thống</vt:lpstr>
      <vt:lpstr>ĐẤU THẦU QUA MẠNG</vt:lpstr>
      <vt:lpstr>PowerPoint Presentation</vt:lpstr>
      <vt:lpstr>TH áp dụng</vt:lpstr>
      <vt:lpstr>Thẩm quyền đối với mua sắm tập trung</vt:lpstr>
      <vt:lpstr>Mua sắm tập trung, thỏa thuận khung (Điều 53, 54)</vt:lpstr>
      <vt:lpstr>QUY TRÌNH MUA SẮM TẬP TRUNG ĐTRR (ĐIỀU 89 NĐ)</vt:lpstr>
      <vt:lpstr>QUY TRÌNH MUA SẮM TẬP TRUNG ĐTRR (ĐIỀU 89 NĐ)</vt:lpstr>
      <vt:lpstr>PowerPoint Presentation</vt:lpstr>
      <vt:lpstr>Thẩm quyền quyết định việc mua sắm</vt:lpstr>
      <vt:lpstr>MUA SẮM THUỘC DỰ TOÁN MUA SẮM</vt:lpstr>
      <vt:lpstr>MUA SẮM THUỘC DỰ TOÁN MUA SẮM</vt:lpstr>
      <vt:lpstr>CHƯƠNG V  HỢP ĐỒNG</vt:lpstr>
      <vt:lpstr>HỢP ĐỒNG TRONG LỰA CHỌN NHÀ THẦU (ĐIỀU 64 – 70)</vt:lpstr>
      <vt:lpstr>HỢP ĐỒNG TRONG LỰA CHỌN NHÀ THẦU (ĐIỀU 64 – 70)</vt:lpstr>
      <vt:lpstr>PowerPoint Presentation</vt:lpstr>
      <vt:lpstr>PowerPoint Presentation</vt:lpstr>
      <vt:lpstr>Sửa đổi hợp đồng (Điều 106 Nghị định )</vt:lpstr>
      <vt:lpstr>PowerPoint Presentation</vt:lpstr>
      <vt:lpstr>a) Điều chỉnh giá hợp đồng do lạm phát, giảm phát đối với hợp đồng theo đơn giá điều chỉnh, hợp đồng theo thời gian, hợp đồng theo kết quả đầu ra (nếu có) theo quy định tại khoản 2 và khoản 3 Điều 107 của Nghị định này;</vt:lpstr>
      <vt:lpstr>THANH TOÁN HỢP ĐỒNG (ĐIỀU 111, 112 NĐ)</vt:lpstr>
      <vt:lpstr>THANH LÝ HỢP ĐỒNG (Đ113.NĐ)</vt:lpstr>
      <vt:lpstr>PowerPoint Presentation</vt:lpstr>
      <vt:lpstr>Trách nhiệm của người có thẩm quyền (Đ.77)</vt:lpstr>
      <vt:lpstr>Trách nhiệm của chủ đầu tư (Đ.78)</vt:lpstr>
      <vt:lpstr>Trách nhiệm của bên mời thầu (Đ.79)</vt:lpstr>
      <vt:lpstr>TRÁCH NHIỆM CỦA ĐƠN VỊ THẨM ĐỊNH (ĐIỀU 126 NĐ) ĐỐI VỚI DỰ ÁN ĐẦU TƯ</vt:lpstr>
      <vt:lpstr>TRÁCH NHIỆM CỦA ĐƠN VỊ THẨM ĐỊNH (ĐIỀU 126 NĐ) ĐỐI VỚI DỰ TOÁN MUA SẮM</vt:lpstr>
      <vt:lpstr>TRÁCH NHIỆM CỦA ĐƠN VỊ THẨM ĐỊNH (ĐIỀU 126 NĐ)</vt:lpstr>
      <vt:lpstr>PowerPoint Presentation</vt:lpstr>
      <vt:lpstr>GIÁM SÁT HOẠT ĐỘNG ĐẤU THẦU (Đ123-124 NGHỊ ĐỊNH 24)</vt:lpstr>
      <vt:lpstr>Điều kiện xem xét, giải quyết kiến nghị (Đ.90)</vt:lpstr>
      <vt:lpstr>Điều kiện xem xét, giải quyết kiến nghị (Đ.90)</vt:lpstr>
      <vt:lpstr>CHƯƠNG VIII XỬ LÝ TÌNH HUỐNG</vt:lpstr>
      <vt:lpstr>XỬ LÝ TÌNH HUỐNG TRONG HOẠT ĐỘNG ĐẤU THẦU Đ.88</vt:lpstr>
      <vt:lpstr>XỬ LÝ TÌNH HUỐNG TRONG ĐTQM VÀ KQM (Đ 131.NĐ)</vt:lpstr>
      <vt:lpstr>XỬ LÝ TÌNH HUỐNG TRONG ĐTQM VÀ KQM (Đ 131.NĐ)</vt:lpstr>
      <vt:lpstr>XỬ LÝ TÌNH HUỐNG TRONG ĐTQM VÀ KQM (Đ 131.NĐ)</vt:lpstr>
      <vt:lpstr>XỬ LÝ TÌNH HUỐNG TRONG ĐTQM VÀ KQM (Đ 131.NĐ)</vt:lpstr>
      <vt:lpstr>XỬ LÝ TÌNH HUỐNG TRONG ĐTQM VÀ KQM (Đ 131.NĐ)</vt:lpstr>
      <vt:lpstr>XỬ LÝ TÌNH HUỐNG TRONG ĐTQM VÀ KQM (Đ 131.NĐ)</vt:lpstr>
      <vt:lpstr>XỬ LÝ TÌNH HUỐNG TRONG ĐTQM VÀ KQM (Đ 131.NĐ)</vt:lpstr>
      <vt:lpstr>XỬ LÝ TÌNH HUỐNG TRONG ĐTQM VÀ KQM (Đ 131.NĐ)</vt:lpstr>
      <vt:lpstr>XỬ LÝ TÌNH HUỐNG TRONG ĐTQM VÀ KQM (Đ 131.NĐ)</vt:lpstr>
      <vt:lpstr>XỬ LÝ TÌNH HUỐNG TRONG ĐTQM VÀ KQM (Đ 131.NĐ)</vt:lpstr>
      <vt:lpstr>XỬ LÝ TÌNH HUỐNG TRONG ĐTQM VÀ KQM (Đ 131.NĐ)</vt:lpstr>
      <vt:lpstr>XỬ LÝ TÌNH HUỐNG TRONG ĐTQM VÀ KQM (Đ 131.NĐ)</vt:lpstr>
      <vt:lpstr>XỬ LÝ TÌNH HUỐNG TRONG ĐTQM VÀ KQM (Đ 131.NĐ)</vt:lpstr>
      <vt:lpstr>QUY ĐỊNH CHUYỂN TIẾP (LUẬT)</vt:lpstr>
      <vt:lpstr>QUY ĐỊNH CHUYỂN TIẾP (NGHỊ ĐỊNH)</vt:lpstr>
      <vt:lpstr>HIỆU LỰC THI HÀNH (NGHỊ ĐỊNH)</vt:lpstr>
      <vt:lpstr>HIỆU LỰC THI HÀNH (NGHỊ ĐỊNH)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Nguyen Viet Ha</dc:creator>
  <cp:lastModifiedBy>Nguyen Viet Ha</cp:lastModifiedBy>
  <cp:revision>9</cp:revision>
  <dcterms:created xsi:type="dcterms:W3CDTF">2024-08-17T09:14:12Z</dcterms:created>
  <dcterms:modified xsi:type="dcterms:W3CDTF">2024-08-17T09:46:53Z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stSaved">
    <vt:filetime>2024-08-17T00:00:00Z</vt:filetime>
  </property>
  <property fmtid="{D5CDD505-2E9C-101B-9397-08002B2CF9AE}" pid="3" name="Producer">
    <vt:lpwstr>3-Heights™ PDF Merge Split Shell 6.12.1.11 (http://www.pdf-tools.com)</vt:lpwstr>
  </property>
</Properties>
</file>